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df" ContentType="application/pdf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Ex1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15906" r:id="rId2"/>
    <p:sldId id="15819" r:id="rId3"/>
    <p:sldId id="310" r:id="rId4"/>
    <p:sldId id="15907" r:id="rId5"/>
    <p:sldId id="15782" r:id="rId6"/>
    <p:sldId id="15908" r:id="rId7"/>
    <p:sldId id="15722" r:id="rId8"/>
    <p:sldId id="15909" r:id="rId9"/>
    <p:sldId id="15910" r:id="rId10"/>
    <p:sldId id="15912" r:id="rId11"/>
    <p:sldId id="15911" r:id="rId12"/>
    <p:sldId id="1591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E6D8703-D60A-3740-A5D2-49A77BDA7339}">
          <p14:sldIdLst/>
        </p14:section>
        <p14:section name="OS Science Initives" id="{24C11556-6018-2841-89AF-89712055CBA7}">
          <p14:sldIdLst>
            <p14:sldId id="15906"/>
            <p14:sldId id="15819"/>
            <p14:sldId id="310"/>
            <p14:sldId id="15907"/>
            <p14:sldId id="15782"/>
            <p14:sldId id="15908"/>
            <p14:sldId id="15722"/>
            <p14:sldId id="15909"/>
            <p14:sldId id="15910"/>
            <p14:sldId id="15912"/>
            <p14:sldId id="15911"/>
            <p14:sldId id="15913"/>
          </p14:sldIdLst>
        </p14:section>
        <p14:section name="AWGs" id="{C6FC86B8-A500-D442-B623-7BB153724B8B}">
          <p14:sldIdLst/>
        </p14:section>
        <p14:section name="Envir Data" id="{6AAF48DA-45EA-4F46-9674-5CE40635A8E6}">
          <p14:sldIdLst/>
        </p14:section>
        <p14:section name="Data Systems" id="{0818A1C3-CF05-ED4A-A28E-9701ACD61F1F}">
          <p14:sldIdLst/>
        </p14:section>
        <p14:section name="GL Data Processing" id="{009B9564-006C-6544-9040-ADAA02F0951F}">
          <p14:sldIdLst/>
        </p14:section>
        <p14:section name="ALSDA-Space Radiation" id="{F6B8CB73-4494-0741-89C8-8A375E8F144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9926"/>
    <a:srgbClr val="FAFAFA"/>
    <a:srgbClr val="DF19BE"/>
    <a:srgbClr val="CE3DDF"/>
    <a:srgbClr val="FC739A"/>
    <a:srgbClr val="4F9AB3"/>
    <a:srgbClr val="57A9C4"/>
    <a:srgbClr val="00C2C2"/>
    <a:srgbClr val="0A3D91"/>
    <a:srgbClr val="F299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/>
    <p:restoredTop sz="91187" autoAdjust="0"/>
  </p:normalViewPr>
  <p:slideViewPr>
    <p:cSldViewPr snapToGrid="0" snapToObjects="1">
      <p:cViewPr varScale="1">
        <p:scale>
          <a:sx n="102" d="100"/>
          <a:sy n="102" d="100"/>
        </p:scale>
        <p:origin x="10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gebre\Desktop\Data%20Processing\GL%20Datase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gebre\Desktop\Data%20Processing\GL%20Datase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ldegoric\Desktop\NASA\SciComm\ASGSR%202022\ASGSR%20AWG%20presentation_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72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STUDY TYPE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2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spPr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0D3-42FC-9531-67C35D013EB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0D3-42FC-9531-67C35D013EB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0D3-42FC-9531-67C35D013EB0}"/>
              </c:ext>
            </c:extLst>
          </c:dPt>
          <c:dLbls>
            <c:dLbl>
              <c:idx val="0"/>
              <c:layout>
                <c:manualLayout>
                  <c:x val="0.11363636363636363"/>
                  <c:y val="-3.379805661174482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D3-42FC-9531-67C35D013EB0}"/>
                </c:ext>
              </c:extLst>
            </c:dLbl>
            <c:dLbl>
              <c:idx val="1"/>
              <c:layout>
                <c:manualLayout>
                  <c:x val="0.12737139355230734"/>
                  <c:y val="3.6019265973158506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043926531989215"/>
                      <c:h val="0.295509261994055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0D3-42FC-9531-67C35D013EB0}"/>
                </c:ext>
              </c:extLst>
            </c:dLbl>
            <c:dLbl>
              <c:idx val="2"/>
              <c:layout>
                <c:manualLayout>
                  <c:x val="-6.5749185194450943E-2"/>
                  <c:y val="-0.1574074074074074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819635945070199"/>
                      <c:h val="0.2284939768583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0D3-42FC-9531-67C35D013E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'Per GLDS'!$J$7:$J$9</c:f>
              <c:strCache>
                <c:ptCount val="3"/>
                <c:pt idx="0">
                  <c:v>Ground</c:v>
                </c:pt>
                <c:pt idx="1">
                  <c:v>High Altitude</c:v>
                </c:pt>
                <c:pt idx="2">
                  <c:v>Spaceflight</c:v>
                </c:pt>
              </c:strCache>
            </c:strRef>
          </c:cat>
          <c:val>
            <c:numRef>
              <c:f>'Per GLDS'!$K$7:$K$9</c:f>
              <c:numCache>
                <c:formatCode>General</c:formatCode>
                <c:ptCount val="3"/>
                <c:pt idx="0">
                  <c:v>143</c:v>
                </c:pt>
                <c:pt idx="1">
                  <c:v>6</c:v>
                </c:pt>
                <c:pt idx="2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0D3-42FC-9531-67C35D013EB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bg1">
          <a:lumMod val="85000"/>
        </a:schemeClr>
      </a:solidFill>
    </a:ln>
    <a:effectLst>
      <a:outerShdw blurRad="50800" dist="38100" dir="5400000" algn="t" rotWithShape="0">
        <a:prstClr val="black">
          <a:alpha val="40000"/>
        </a:prstClr>
      </a:outerShdw>
    </a:effectLst>
  </c:spPr>
  <c:txPr>
    <a:bodyPr/>
    <a:lstStyle/>
    <a:p>
      <a:pPr>
        <a:defRPr sz="6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72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ORGANISM</a:t>
            </a:r>
          </a:p>
        </c:rich>
      </c:tx>
      <c:layout>
        <c:manualLayout>
          <c:xMode val="edge"/>
          <c:yMode val="edge"/>
          <c:x val="0.66272211479206955"/>
          <c:y val="2.36652125236459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2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spPr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512-4BA2-BC90-423FDF47793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512-4BA2-BC90-423FDF47793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512-4BA2-BC90-423FDF47793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512-4BA2-BC90-423FDF47793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512-4BA2-BC90-423FDF47793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0512-4BA2-BC90-423FDF47793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0512-4BA2-BC90-423FDF47793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0512-4BA2-BC90-423FDF47793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93863026853207"/>
                      <c:h val="0.1982442768988276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512-4BA2-BC90-423FDF47793D}"/>
                </c:ext>
              </c:extLst>
            </c:dLbl>
            <c:dLbl>
              <c:idx val="1"/>
              <c:layout>
                <c:manualLayout>
                  <c:x val="0.25342549563616729"/>
                  <c:y val="-3.350736117324590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6781856244896"/>
                      <c:h val="0.207393193157276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512-4BA2-BC90-423FDF47793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0512-4BA2-BC90-423FDF47793D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0512-4BA2-BC90-423FDF47793D}"/>
                </c:ext>
              </c:extLst>
            </c:dLbl>
            <c:dLbl>
              <c:idx val="4"/>
              <c:layout>
                <c:manualLayout>
                  <c:x val="-4.3010528888235422E-2"/>
                  <c:y val="3.63954197163625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003680035884299"/>
                      <c:h val="0.235214451505821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512-4BA2-BC90-423FDF47793D}"/>
                </c:ext>
              </c:extLst>
            </c:dLbl>
            <c:dLbl>
              <c:idx val="5"/>
              <c:layout>
                <c:manualLayout>
                  <c:x val="5.3974797594509023E-2"/>
                  <c:y val="-7.49856364581890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512-4BA2-BC90-423FDF47793D}"/>
                </c:ext>
              </c:extLst>
            </c:dLbl>
            <c:dLbl>
              <c:idx val="6"/>
              <c:layout>
                <c:manualLayout>
                  <c:x val="7.3196056368500254E-2"/>
                  <c:y val="-7.49856364581890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512-4BA2-BC90-423FDF47793D}"/>
                </c:ext>
              </c:extLst>
            </c:dLbl>
            <c:dLbl>
              <c:idx val="7"/>
              <c:layout>
                <c:manualLayout>
                  <c:x val="0.14052237592220146"/>
                  <c:y val="7.7882086203795442E-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6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09262072029176"/>
                      <c:h val="0.124591064855081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0512-4BA2-BC90-423FDF47793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'Per GLDS'!$N$7:$N$14</c:f>
              <c:strCache>
                <c:ptCount val="8"/>
                <c:pt idx="0">
                  <c:v>Rodents</c:v>
                </c:pt>
                <c:pt idx="1">
                  <c:v>Microbes</c:v>
                </c:pt>
                <c:pt idx="2">
                  <c:v>Human</c:v>
                </c:pt>
                <c:pt idx="3">
                  <c:v>Plants</c:v>
                </c:pt>
                <c:pt idx="4">
                  <c:v>Invertebrates</c:v>
                </c:pt>
                <c:pt idx="5">
                  <c:v>Fruit flies</c:v>
                </c:pt>
                <c:pt idx="6">
                  <c:v>Fish</c:v>
                </c:pt>
                <c:pt idx="7">
                  <c:v>Other</c:v>
                </c:pt>
              </c:strCache>
            </c:strRef>
          </c:cat>
          <c:val>
            <c:numRef>
              <c:f>'Per GLDS'!$O$7:$O$14</c:f>
              <c:numCache>
                <c:formatCode>General</c:formatCode>
                <c:ptCount val="8"/>
                <c:pt idx="0">
                  <c:v>123</c:v>
                </c:pt>
                <c:pt idx="1">
                  <c:v>69</c:v>
                </c:pt>
                <c:pt idx="2">
                  <c:v>62</c:v>
                </c:pt>
                <c:pt idx="3">
                  <c:v>40</c:v>
                </c:pt>
                <c:pt idx="4">
                  <c:v>13</c:v>
                </c:pt>
                <c:pt idx="5">
                  <c:v>11</c:v>
                </c:pt>
                <c:pt idx="6">
                  <c:v>6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512-4BA2-BC90-423FDF47793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6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'monthly download charts'!$A$44:$A$66</c:f>
              <c:numCache>
                <c:formatCode>[$-409]mmm\-yy;@</c:formatCode>
                <c:ptCount val="23"/>
                <c:pt idx="0">
                  <c:v>41990</c:v>
                </c:pt>
                <c:pt idx="1">
                  <c:v>42004</c:v>
                </c:pt>
                <c:pt idx="2">
                  <c:v>42035</c:v>
                </c:pt>
                <c:pt idx="3">
                  <c:v>42063</c:v>
                </c:pt>
                <c:pt idx="4">
                  <c:v>42094</c:v>
                </c:pt>
                <c:pt idx="5">
                  <c:v>42124</c:v>
                </c:pt>
                <c:pt idx="6">
                  <c:v>42155</c:v>
                </c:pt>
                <c:pt idx="7">
                  <c:v>42185</c:v>
                </c:pt>
                <c:pt idx="8">
                  <c:v>42216</c:v>
                </c:pt>
                <c:pt idx="9">
                  <c:v>42247</c:v>
                </c:pt>
                <c:pt idx="10">
                  <c:v>42277</c:v>
                </c:pt>
                <c:pt idx="11">
                  <c:v>42308</c:v>
                </c:pt>
                <c:pt idx="12">
                  <c:v>42338</c:v>
                </c:pt>
                <c:pt idx="13">
                  <c:v>42369</c:v>
                </c:pt>
                <c:pt idx="14">
                  <c:v>42400</c:v>
                </c:pt>
                <c:pt idx="15">
                  <c:v>42429</c:v>
                </c:pt>
                <c:pt idx="16">
                  <c:v>42460</c:v>
                </c:pt>
                <c:pt idx="17">
                  <c:v>42490</c:v>
                </c:pt>
                <c:pt idx="18">
                  <c:v>42521</c:v>
                </c:pt>
                <c:pt idx="19">
                  <c:v>42551</c:v>
                </c:pt>
                <c:pt idx="20">
                  <c:v>42582</c:v>
                </c:pt>
                <c:pt idx="21">
                  <c:v>42613</c:v>
                </c:pt>
                <c:pt idx="22">
                  <c:v>42643</c:v>
                </c:pt>
              </c:numCache>
            </c:numRef>
          </c:cat>
          <c:val>
            <c:numRef>
              <c:f>'monthly download charts'!$B$44:$B$66</c:f>
              <c:numCache>
                <c:formatCode>General</c:formatCode>
                <c:ptCount val="23"/>
                <c:pt idx="0">
                  <c:v>144</c:v>
                </c:pt>
                <c:pt idx="1">
                  <c:v>228</c:v>
                </c:pt>
                <c:pt idx="2">
                  <c:v>167</c:v>
                </c:pt>
                <c:pt idx="3">
                  <c:v>228</c:v>
                </c:pt>
                <c:pt idx="4">
                  <c:v>164</c:v>
                </c:pt>
                <c:pt idx="5">
                  <c:v>188</c:v>
                </c:pt>
                <c:pt idx="6">
                  <c:v>244</c:v>
                </c:pt>
                <c:pt idx="7">
                  <c:v>211</c:v>
                </c:pt>
                <c:pt idx="8">
                  <c:v>188</c:v>
                </c:pt>
                <c:pt idx="9">
                  <c:v>251</c:v>
                </c:pt>
                <c:pt idx="10">
                  <c:v>306</c:v>
                </c:pt>
                <c:pt idx="11">
                  <c:v>723</c:v>
                </c:pt>
                <c:pt idx="12">
                  <c:v>494</c:v>
                </c:pt>
                <c:pt idx="13">
                  <c:v>532</c:v>
                </c:pt>
                <c:pt idx="14">
                  <c:v>506</c:v>
                </c:pt>
                <c:pt idx="15">
                  <c:v>449</c:v>
                </c:pt>
                <c:pt idx="16">
                  <c:v>462</c:v>
                </c:pt>
                <c:pt idx="17">
                  <c:v>505</c:v>
                </c:pt>
                <c:pt idx="18">
                  <c:v>686</c:v>
                </c:pt>
                <c:pt idx="19">
                  <c:v>513</c:v>
                </c:pt>
                <c:pt idx="20">
                  <c:v>387</c:v>
                </c:pt>
                <c:pt idx="21">
                  <c:v>349</c:v>
                </c:pt>
                <c:pt idx="22">
                  <c:v>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DD-49EC-A528-B4EE00E69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326806744"/>
        <c:axId val="326810424"/>
      </c:barChart>
      <c:dateAx>
        <c:axId val="326806744"/>
        <c:scaling>
          <c:orientation val="minMax"/>
        </c:scaling>
        <c:delete val="1"/>
        <c:axPos val="b"/>
        <c:numFmt formatCode="[$-409]mmm\-yy;@" sourceLinked="1"/>
        <c:majorTickMark val="out"/>
        <c:minorTickMark val="none"/>
        <c:tickLblPos val="nextTo"/>
        <c:crossAx val="326810424"/>
        <c:crosses val="autoZero"/>
        <c:auto val="1"/>
        <c:lblOffset val="100"/>
        <c:baseTimeUnit val="months"/>
      </c:dateAx>
      <c:valAx>
        <c:axId val="32681042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26806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bg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pPr>
      <a:endParaRPr lang="en-US"/>
    </a:p>
  </c:txPr>
  <c:externalData r:id="rId1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Sheet3!$A$1:$A$37</cx:f>
        <cx:lvl ptCount="37">
          <cx:pt idx="0">USA</cx:pt>
          <cx:pt idx="1">UK</cx:pt>
          <cx:pt idx="2">INDIA</cx:pt>
          <cx:pt idx="3">CANADA</cx:pt>
          <cx:pt idx="4">JAPAN</cx:pt>
          <cx:pt idx="5">SPAIN</cx:pt>
          <cx:pt idx="6">GERMANY</cx:pt>
          <cx:pt idx="7">SWEDEN</cx:pt>
          <cx:pt idx="8">AUSTRIA</cx:pt>
          <cx:pt idx="9">ECUADOR</cx:pt>
          <cx:pt idx="10">MALTA</cx:pt>
          <cx:pt idx="11">MEXICO</cx:pt>
          <cx:pt idx="12">POLAND</cx:pt>
          <cx:pt idx="13">BRAZIL</cx:pt>
          <cx:pt idx="14">FRANCE</cx:pt>
          <cx:pt idx="15">IRELAND</cx:pt>
          <cx:pt idx="16">RUSSIA</cx:pt>
          <cx:pt idx="17">AUSTRALIA</cx:pt>
          <cx:pt idx="18">COST RICA</cx:pt>
          <cx:pt idx="19">NEW ZEALAND</cx:pt>
          <cx:pt idx="20">NORWAY</cx:pt>
          <cx:pt idx="21">PUERTO RICO</cx:pt>
          <cx:pt idx="22">BELGIUM</cx:pt>
          <cx:pt idx="23">COLOMBIA</cx:pt>
          <cx:pt idx="24">DENMARK</cx:pt>
          <cx:pt idx="25">HONG KONG</cx:pt>
          <cx:pt idx="26">ITALY</cx:pt>
          <cx:pt idx="27">PAKISTAN</cx:pt>
          <cx:pt idx="28">PARAGUAY</cx:pt>
          <cx:pt idx="29">PHILIPPINES</cx:pt>
          <cx:pt idx="30">PORTUGAL</cx:pt>
          <cx:pt idx="31">SINGAPORE</cx:pt>
          <cx:pt idx="32">SOUTH KOREA</cx:pt>
          <cx:pt idx="33">SRI LANKA</cx:pt>
          <cx:pt idx="34">SWITZERLAND</cx:pt>
          <cx:pt idx="35">TAIWAN</cx:pt>
          <cx:pt idx="36">UGANDA</cx:pt>
        </cx:lvl>
      </cx:strDim>
      <cx:strDim type="colorStr">
        <cx:f>Sheet3!$B$1:$B$37</cx:f>
        <cx:lvl ptCount="37">
          <cx:pt idx="0">461</cx:pt>
          <cx:pt idx="1">47</cx:pt>
          <cx:pt idx="2">26</cx:pt>
          <cx:pt idx="3">13</cx:pt>
          <cx:pt idx="4">10</cx:pt>
          <cx:pt idx="5">8</cx:pt>
          <cx:pt idx="6">6</cx:pt>
          <cx:pt idx="7">6</cx:pt>
          <cx:pt idx="8">4</cx:pt>
          <cx:pt idx="9">4</cx:pt>
          <cx:pt idx="10">4</cx:pt>
          <cx:pt idx="11">4</cx:pt>
          <cx:pt idx="12">4</cx:pt>
          <cx:pt idx="13">3</cx:pt>
          <cx:pt idx="14">3</cx:pt>
          <cx:pt idx="15">3</cx:pt>
          <cx:pt idx="16">3</cx:pt>
          <cx:pt idx="17">2</cx:pt>
          <cx:pt idx="18">2</cx:pt>
          <cx:pt idx="19">2</cx:pt>
          <cx:pt idx="20">2</cx:pt>
          <cx:pt idx="21">2</cx:pt>
          <cx:pt idx="22">1</cx:pt>
          <cx:pt idx="23">1</cx:pt>
          <cx:pt idx="24">1</cx:pt>
          <cx:pt idx="25">1</cx:pt>
          <cx:pt idx="26">1</cx:pt>
          <cx:pt idx="27">1</cx:pt>
          <cx:pt idx="28">1</cx:pt>
          <cx:pt idx="29">1</cx:pt>
          <cx:pt idx="30">1</cx:pt>
          <cx:pt idx="31">1</cx:pt>
          <cx:pt idx="32">1</cx:pt>
          <cx:pt idx="33">1</cx:pt>
          <cx:pt idx="34">1</cx:pt>
          <cx:pt idx="35">1</cx:pt>
          <cx:pt idx="36">1</cx:pt>
        </cx:lvl>
      </cx:strDim>
    </cx:data>
  </cx:chartData>
  <cx:chart>
    <cx:title pos="t" align="ctr" overlay="0">
      <cx:tx>
        <cx:txData>
          <cx:v>AWG Members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800"/>
          </a:pPr>
          <a:r>
            <a:rPr lang="en-US" sz="180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Calibri" panose="020F0502020204030204"/>
            </a:rPr>
            <a:t>AWG Members</a:t>
          </a:r>
        </a:p>
      </cx:txPr>
    </cx:title>
    <cx:plotArea>
      <cx:plotAreaRegion>
        <cx:series layoutId="regionMap" uniqueId="{E3658AC7-6782-44AE-8DCC-F9276BE6D8DB}">
          <cx:dataLabels>
            <cx:visibility seriesName="0" categoryName="0" value="1"/>
          </cx:dataLabels>
          <cx:dataId val="0"/>
          <cx:layoutPr>
            <cx:geography cultureLanguage="en-US" cultureRegion="US" attribution="Powered by Bing">
              <cx:geoCache provider="{E9337A44-BEBE-4D9F-B70C-5C5E7DAFC167}">
                <cx:binary>7H1pb9vIsvZfCfL50tNsdjebB2cuYFKULO/xku0LodgO933nr79F23Kkjijagl4keOEMMIOh0gur
6qmqrqX537vmP3fBwyL70IRBlP/nrvn3o1MUyX/++Se/cx7CRX4QundZnMc/i4O7OPwn/vnTvXv4
5z5b1G5k/4ORTP65cxZZ8dB8/N//wmz2Q3wa3y0KN44+lQ9Ze/WQl0GRb/lt408f7uIyKvrhNsz0
78fb2eH55PDjh4eocIv2pk0e/v249lc+fvhHnOi3RT8EsK+ivIex8gFVFIXSjx+COLKfHyr4AMuM
UY1S9PhHWS54vghh0K29iO4Xy2ebNvG4hcX9ffaQ5x+e//tr3NqGfz1289h4elsj7vd2O3t8mX/W
qfm//xUewOsJT1YILtJi7CeR3jeH8y+H59te9W30xmSN0jKWl3M/kfZm4daLaPns9aRdjhNIu3ws
kvbmy58n7e31HuVY0Q4oUihjqqI9/lHX6Cxp2gGSuYKwJj/9zpY0fhbpyC0e7j9cF4viIV/+9Hry
364PF7gg/Coy4/b6zzPj+os5Mfco5wwfcIUzlZFnFQJyvqJhZHagEgUpmNAndvAlzZ/YcV0/3D/s
AIPlOIEBy8ci5a/NP0/525Plq28St7dpF6ocaIqKVEbVJ8WN16gu4QMqcyQz+elXhATt8yyoJ2DS
7uNw274GFPwTDF7GC2wQpxfZMdP/PDuODy/3qe8VdsAokSlV8ZOga2sckRX1QAN2MQwW+MmmPwHg
eJHsYgaehwl0f34qkvv48s+Te34+me/RDGB8oFBMZaw865V1cqvagcIUxukSAQLV59G9u1gyYhMc
N4v98zCB6s9PRarPQcuCiya4LL89+H/q1ZxfXH05/LbtRd+md0Dby0RWqLKkKziMK9peO2CgdLCG
l0wR/MnzOKsX7bbtbKb7cpxA+OVjkfLnF3+e8teXh70A7Mt9J+hA0ZAM+hxvVPjKAaVEUYm21D6i
nU0W7i5m9mmYQPfrp6ci2c2/wL3RzdPZ/PZsf4Sn6IARpFHG1Se9vu5vkgPGZMwp58+WVpB4/SGw
3XIHC/syUKD9y3OR+vpf4OLoV4ff56f7I74kg9g//kGCgwMO0BMQVPaCh1WzqmeLzg227WSzplmO
E6n+PN1vRL/685rm8Pb65mqftpWoB5SDc4nIuqzLBJQ/0jhXfrn6qzQ/LPMi28WsvgwUqP7yXCT7
4c2fJ7txeH64zwANmFaqEoxUBb2clFZMq6SBg4lUDWGqPEk8BBhWqW8sosUusZrlOIH2y8ci6Q1w
4v60V/MiF3uzru8Svx57e4yeiSGymXl1dni+R2+SygdIU2RMlHXvvdf6HBwdTQOtvyrjs4csXEQ7
OJAvAwUpf3kuivnkL7Cm1xe3N0cfTi6uzD0enOCcShSOMd/swctYhXgOBvVPRA8yLgvnw0mcPexw
cLpeHSzwYO03kQ8nf4GBnTxE4SLzl6K46bj4tlMUZQdIIVzG2rMql4VTlCJriEHQ7DmSIKDgFfvZ
7Ny8DBQ48PJcpP4EQlZ/WtlflXm+3al4G/GZDC67ijCjQNYVA9sHjjUIGEAM58m+AlNWdc/4PjYT
fTlOoPnysUjyq9s/T3LTuD2cXADy9mVfJRnceAh/MW15TFqXeOkxXgM/a/j5eCsQ37wrF/dxtm1H
m6n/MlAg/8tzkf6m8efpPxoTfJvEv4cm1zO0ol9zdnh6c7hNtN5IbnrAOZdlrpInRQIhgRU9A6co
QhCWuSaECs4WQbHYto3NEv48TJDv56eidJ/9BQenS8iSF/GHK/cu3va2byO6zCGTrUIiCv/S3itE
lxiDgDDGsiL/Mrmr2v2Vm9rMgrXBAiPWfhPZcQk69k/b1+VBb1+6/v0c29d/PAqKWBoiKh5IxJ4d
Xu0zLfjuWD5W37yK+mfm17kBmYJ9CT7uc7KQjoLqg40BHBlBhAdprP9nuepTDvDsoRlRhpv1znKc
oHKWj0Vtc/b1z2ubl/D1vqj+Hp9/Kjh7lchfHp7Mr2/2mfbGkGgFaVcJ/+W4r9hdxg+4DIVnfMjs
Lnw3L3ZJgF++jBSk/9cPovxf/gWn2cuLU6jrW8J/D6EESMhiwhgEEzY6m9oBOKEEMy6onMs4gNK+
bfvYrHKW40SiP0/3G8khGfSnHZzp1eG5AeG8fWkcAoF4TDjS8Hp6BB8QyiEFi54LzzQIaj6t+aTl
p9kiuntYPtvE+s0kX44TSL58LJJ8+hf4lPMrc89irhzIqsrBvD6n+9bPVBKHzBTnKsXPRy4kiPs8
e9hN3l8GCtR/eS6Sf/4XBI6PLs5nEDc+n20Ttredr6DehmA402L26/y0ouflPjfIGETs+wrjVak/
gmpjiBrDv64Pt0aUNgu/MFzggvCryIujv0DhX91eX+8zOfsevvyt4l48VhlxEIc/9hkzJhAa1jSZ
9SGbFamXVHygIYj1QDD/yfoKauc1O9ks979GCiL/6wdR2vuzzJ+2tS/5tH0Z2/cU4VpziSjqj7Uf
h6f7VDASpgcq5jJSGFQYrEg7SPkBgRo0zp9tsBCjf8zKL4LtuNss7StDBXFf+UWU98PbPy/vxsX1
zYereV8UsV3ihSrQse6UN5zpzs0vH76bh/v1tyQC/UKg0iCU8XyuwOuyAJqPK4TIUO25fPUnL/f8
of7w/WGxm7e1NliQhLXfRFk4//7nZeHFJdwuCeuFFttatqDG7d3pfXUwdX5zeLrH2hQCFbWYQl8c
fz5SgLZbVYZw7u6LnDnXniy/oAznxSLYoU7leZgg+s9PRaGf/w3JnFvz6uaiV4F7jKS+J3PWjP4b
jMHl4dXh7HafFf8ShLUVGVpEFfm51WgdCBKFszc4xhD7EJzfy0W2sMtdyv1/jRSA8OsHEQuXAP0/
7fwaF6cXZ/o+fbH3c8crM2krbuK+rO+7H/wWvXNxdQMd63ss/Yc+X8axrKl0PcoqQR8d/ADdGM9Z
Ng1+f+L5kwN6GWdFaS92qP3/NVJUOy9T/qZ2/gITLDQd70v+3xut1z31sSObeDS/PJqfzi8v5+d9
W9S+mCLTA41AioGpG40x3DLQh2mhkE5s+L103MBNEjfapel9bbCIjdWJf4PH0Z+3ytfz89nhJRRR
75EL0HvK4PCrPTOhJ/bq2QApBxzODRAtF3TTNfRbLxIood62l80hkpWhAgdWfhHpfw0ZgD/tFV1f
zT9AcOLkcNs7vy0ZAd0a0O2oQRn7U6FFX0+xQn+ODlTot4YydsEjvc7cD6eLyF9s28oA+X8NFcn/
6xeR/Kd/Qf7h+sv85rt5td/wEKRA4XYB3Hekbso6Qy0eNDFBs/vy+gEhRnRdu0X3kO0WI1obLPJi
dWKRG8ZfoIx+FSfsyyK8F2C83Ln0iNyxmrvRzv+3qaL3ewheRfU1D2Jfov/uDK3eOPYqPizbm/fF
gvcG7Q2HBPEkIN6Gsy/iv18CtLnM+g1xi+ebLPbFkfdbOjZzRETErzjuvij/HqZ+daJseUfavkj/
fgPca/s9lsWz+6I8fS/+HXP3l70Q+yL5e5PHKxweoSxzb7R/r0H97Z7hV3n9r4p7ve3c+x6Ce32j
2Uuv+b6A8N5Ov7xm+1XiP9pY/TbRV977u9fKU0TnftmYsi9pf++3Ga14X6uN3Bfd32tA1270f5Wq
Wd5Iui8evN+3+tqz1WjB5duU/Hv556vk/VfJzL4k/r3u57USv5L33xfx4Zqm98KGV9N/9U67fXHg
/Xq+N+e01goC9sWH9wqH379p9CqLsPwQzb4Y8f4dnV+fhBr9GtPbfJz//z8JNdx199J3NVkUC/Px
G1srBZ7bf13iQBi6rcjzCQ3ze/gOl4Yea/Kewqj9FOvVyy/XmghDHhZ58e9Htb+dVVVVJkNbEly5
okDlYf3Q/8IQ3DoH10fDp3j6Lx9B5fTHDxHULTv/foRPjyCVy0Ttr6WDy7s16OvMe+P170cIZ6tw
zyhcvEg50aB/n7x81AySFa0dRy+keP7/D1EZXsZuVOT/foRW/+Tpb/VvJmFYAhYhCnRJJ3eLKyh2
hL8k/4/sdY7PuoiZlVt5hlbahp26hR6zYr5Ciw0LwEY3LgD1ZKsLMBaUjW/BArIUfi79+DjuyNPN
I09kfsPUQNDVqYtYIb6nhdQM3LrWkZ1puuZ17KmwcnD2IcoA71dn9y3ZreMyZiZnzUVCtBNXSc85
7kamh7rGTXTBwPPV6duWM+5UNjNpdtRo1iWm5cRK21M3VafbKT/wAhguBV5dwam93LdKiZoZSk+a
JDGDxl/kdTky/QBj+3rZ1eltIqWka0Jmqp2LDL+26KSmQajvtvmebCtyqVS5VBMMYmMlRWDYajxP
cXXLY5aOLNBvc4Pg99/2WVsgoWpbxRY1I4ud+H76xXf9kyiF1ymU09iXXWP7i/TU3rROT76VF2G4
kWueARcawgwUSEYY1V+rrphxZOu2hFs9qoIRQAy9kwBmFWdlyguLmIWsycdx1Np64/izMqgmCId0
TsKyaEfoJ/co2/RiArBz22EVb0pq5pmnV0F6FDRT5ONpEZ9V8Xken5Uen/rNVJXwCGSGJE7Ae1x3
WR4msKJdV4meZs1ZSNIRNSX3sN70OgLcgyyIgg7n1ExxMCuING+0ZEYiNC2Jf9SE0XVqFUeUZvMM
vi+5XTQG3qdX+6uiYXllY2VWDO8jR/dekJ66YXq529QC9v1AgqbAXjUWSjOhITHr3HqqeH6rXpQF
3HckYTlGHjVbkleGWpXtjFpZPe9k2x5ZYogwAvgdxZE8uXWpiWU0dwr1KK7ZiNgOTS3AviOZ1tXI
oaamFmdJUH1J7GI38ZT7JVeQXlVOSu3AhqlDVM+10PMN3tn+iB4Z2riAbdZ6qRUgqzGJQ2aexqel
sqMdlQUkd3VNUdyrDa9Npxzg6qP6qSB7UFh6jm1A1aPyWKGJbJUuwhKnZlnLyoRzr9JtVcp/Jgnz
dVwHCnwOCLogBtcZoo6AXkJxhRIP1sm99lsYaafwwTdz+9QDr4AElGIWlq2F3NZM7XLqUH5OQBvo
yAPNFhTT7WsMbB8JcHX8NqJNacManoZnVlUGkwQr+W4yjwTERjxhqV3ljRlbzZXsETMLs6/bN/4o
IxsY3F/etSr0UlR0qdI2xFRrMG/SFyn2TEv5pEjpZUQ/ZzmfNOnUj/KJiqQTnrq7YQ0JMA6Ir9il
Wzamm9ITEtDzyq+Ot79SP8WmNxJgHHaslMChbE0/iY008T3dKrzzoNbut88/xGsByK0SalWMamJG
ru3ovKpmVCkXu80tIBkj5qTMbRoTPhHRGdTrfF0KuxHC9MK4iTCC+c2zOk7iomrNukuP2pQb2HUn
WlwepVr2DaT3E7gEk+3vMYQ5Ac4haeRO84AHmRyel3F57pPAJA27StNyxEJuZjM0pK4LruwpJNH8
rDE73DLTZW1jKJwHX4Im4DuhWtEEVLOslbCfJI1ZK/wuoOQ6DLQRC9lD93dewP3867vPYpq2fl22
JmatpFeNPPVAWikhn9TGm9YZutnOiM3CqvTdWqvwrjrZVeQqbkyrrGdyjq/yqBnhcU/oTa8gQNi3
Gi6VWtKa8A03w287veGFrnBHl2mk50qjh141Vcc0rNzDa9Ny/RuuWKLAol2a2WljYizdlJmvq/kM
a59YVeqK75wqcncOn/jWmY90Qk+bjE0iZu9ku5X+KrLVtT07sxhNstZMXP9rxIITOXTN3RgkIN7m
mh3wXsb8SAomGkkbgzk2GrEcm3GoaALkLZ5YuQVybMItpqXuyZlR1IpROkGne171dLHPoO0ekmUB
7EqEQ+6nIGOdL5luFJsR/SqF4Uyysd508QgYN2svhQt4tyW/IpIMiMnl9igu1WPPxacyc79LVmiG
TiHpSuCP6JYB1HAB+J5Po1RSisYMkuJriAnWSeY+fXJ0kFpDcwvID9LOyYja660WQ9DD0uad63sj
mBzgd38tyKqgOhWWIpSCWa0q9SKz6QmzYqP0mcnQiLw+xjc24JALsAcZqiwni2CJEOlN7kxkBR/R
qKh01iaLyrvSlOBbhaYgBMh19BaUQuQUBrGz4xhOZGGdGqRUjBBVumTF8M0j7/HvpDU9L0FpSA49
5lqrK9idNMWVlNm6F2QjWneI9v3zFR2SKopPeBG2pmNFNxTMUecEIypi4PypcEFHNF6s5qodgkeD
pVsV/aT0lFfKxKefcfzd96cB6HdQTNu1xoDu5YLWIFHDijwPQBly27BYaMTxj4q5eiyBpm8dvVOQ
Pq56h6RK0CIOfOwXldhvzFb6oiFpXmSVkXWZ3krVI++kNNNr74zXx6gITIbTSeN0ZhDM02iK5WBE
lw0xT1Aztk8TSXaBwKHnJKbKOiOAuyhHtMvA5KqgXcC9JpxqfmuWmfrTawpZD4oq2nFyQZ3URaX6
tuI2poIrW2d2tEij9tN2SRjauKBOHJw6dYqANw2pbrCqzmomXW2fWu4hvQHqqqBNtBIpgcO9J76n
6qSwfoDRjVr3kfM9j0HG4k4xCsr1tv3cQOA5LD5J8vX2DQxIuSqoGiemueqQvDUDot06ZWLrihJN
Za3+RCV/WnN1govKZHI7gqoBOVcF9VDJbVJQOMuZPGqvkIVuMs01PCubax16ugD0rdpfFbREFoQ4
cWWwlQ7LtKlvZ85x3dVj6n9IGAS1oKIi87gFECkcpEGUDY6hrRS5u1lFVVADqu9JSuKlnSmRLvlW
uyn6lmqhe7QbswV4e6yRQ57TxqRFa4StO4GbMI06+yop1OQ0NUDyRjXaAKOZgPZCkUuvsSk1iVRM
ayc3UNJcIfAtMkUai68O8IIJoM+zIEVZB9RSGqq7SnRWhu7NdlINTS1gXsIe6HqUtqbs5leoqH+E
cr1THEZhAuQT3uSFXMSdWTvOTKb2NMuLyW67FtDMqAXZKQl2beMk0qWkvK13jIA93p66atjtBttq
0sWtqZaJZBK/a/SKSg/bN95zbIMaZAJmfZS1zI+zDg6w1sQr0glln/ujRn9iK2lmJt6IazgklgJ8
LTVwcIUVsBN1cM9a+1zj6Tzz61mXpiMqbkh0BAw7iNPMazoIMITxt87rjmRfHQHw0NQCgNvOa5DW
WWBCveIy96IvTjd2/pIHWEAFwAYoc9OoA8XGJPnYVn7EFtFZpp633lkeg98Ynin1WV3PWDFVvOua
Wf0ZUO2qoyK+Bw+szcbioQMmkQqoVjolaL0aUN257bWNvDMm5xNUcHO7qA3QsL9/a1WOVSfllZpI
rRkl4RGJ2HVOkun2qQdpKECbhAnjoJKw6fqWrlAyjStJb5pUJ1ZtdnlwnBU9CVHwGVx3EntGCM5k
C889zTmTE78nKek6Y/t2ht5U0AZVIUkWrUAbpCk+rhTrytbYZLep+yVXvHyng+xZRlFr0q76AseV
Y1aQkV0PIJQKqiAOEK81lHRmYiuLHCRL8qQfTi2bhPjaiJ87JGKCFmAuhGNVl4EhlPCnzmLHUS07
uuuQ293II6gAu/OI76MEmzRpThqOPnVauZv1oKIKcLPERQTEV7XB7QfXQzJblSW78ZUISsCL7ZQk
DW7NNnbP4KMsR5JdXG2nyQDN++/vrooMK7gboxCmliP81SXNde5UN1Wo7aYa+2+7r07vOhrxMQXo
NdgNDQbhaJWXX3bbugDrCuVgDtsWkgNuexck3bc4UL+qVX6/ffoBiScCTjWNuXnjQ2Yjs8pPik8D
nUFCQJadb5wV5vY1emBuMLBEAGyAZBJhK8YmTvGkYPlx6EnT7VP3FN40tQBYxv2oS1jXmsgLlB9u
ZRlRJh+pdgzHYwLxVj6GqiEJElCLszaQ8hgi3lIVfiYBm7S4m3bxWOx+6D0E0FoF9lEHkW4TQcQi
Kfh13V3VYTjBaM5bbbadWEN8EOCrorxpVQLEsp3iym8iQ4q1rztN3X90fBUBNisrrnEIFitOcBpo
8mUQpSNT91NsYLEiYNcjbgtfMYZdg5eg0zZYSGEEflk+s9Apk4sjknZHSRjPt7/IAB6UnkErxiUr
1Dx3fK8zXS9pJl7QNvOypO60lVNlTmsvGsHE0FsJsA5yu+KBmoEqjRRiSGXYzhSSZ7rXZPlZwvPC
YLTWjAbX3+UgpZPd3k5Ae9NyKqs2nLgjJt/xip923DUKrMxIxRa7LSGAnYS0Tor+GEBjortcm1os
N0MrvSuxdbd9iQEsijVxDdHUhmmQaud25egU4kW6B3n8CCIV2xfoRWuTyAlgzwvJQzHoW5MXU7gL
b8pRqMfuzMqhqoUERuDlI1Iw9CYC7JUAW8yJgFh1YJ22FUt0jeeTAoR7txcREF8HrKtLzQGfPbgu
269N0eiNlEw6CsmCRr5Nk5F1BjSLWCwHLkduqYrdmZGvype2Q7pbFPBgt6CKWCiHSR0hJQF2FK6T
xxPbCZoLmoKbM7L7Htsb2C1WyrVJHKkFh/y7RrzLoA6Pw8I7LTCbt2U1LVt3RJENMLu/QXFVtRSI
hUFaQ9YBo2LmyXzau8ShS0eEdmj6/vmK5oociuQuBkveFFKsp17gnHGvzae5JSu7nS77+vHVJco4
Y4HbehBfj/3rjBRXFcRU9e2iOiRCgiVXVb+RiROBgbVC60SrJTYNo2QkhTU0uQDoElnETgJIDARO
/hA7dgBOWivvuHMBxKQOcsnS4DCFnCTVrS667Q+O26kylHbAAoJzjytt0IJsEjU+z9pEx8XnMD72
Aq6j7KJLp7QrF6OBswEZEiveGsmO4paBPlL85iGT6ylS4281C8eKLQeQ9nh2XZFR7OFA5RTeJudV
pFv+zzz8YkNCnAfZPSQTttNswISLBXBFWcay3bqdmYb+Z6TZx56vGVmCjDQPyW48lwUsO5JWVI4P
AoVTt4b0pNbNFNmJdpxdgLJXq21eUVCnlKcniJeffGXM0RwijgBhJ1EycGQhtO/l8bGFo89SJp07
Np2lqJpsp/+QEAlIznMIMFYM9FyN2iPuZRMWI4PkYzZtaHoByzXy0jZUQUYxSoxUK49VrdKR0o4Y
myECCWhmQQVlMxU4gJ1UOEaM2jPqZrkR2/akIM3RdhINLSKguvCVulGgwsLMSijKTZKJXYefZakz
HEivb19iQOWJZXF24NAgioALKfN+9LkczU9HCo0GOCBWw0F5KXe1FHYf5VBkFFdHDTA64NKICz60
8155rCgJ2Y/aOFZryKGU6JurSEdQp7PjzgXYMlY1qhfJ4P+SbqpF3jShllF62nQ3mvcEW9l5bOVu
ydsI8maSEukQ6Tmp1GBk60NU6Z+vzC1lMVQMuxTMe1oZeeVch5Z9u33bA1oZCYC1wlyGL6+CiMRF
GBpqKp85cAbSSVN6k6RtnSNbkkekckh0BPDGraQWiaZBkpdKM+yphsyro1Syd5xeAG+axI2WOaD6
a9Ik5yl1q3nukiO3cusR1TyAXCQg1+kUTyZQGG56PjsGst0mEKomifcJYq9ftrNjM6fhHu51TsPZ
RkodlcPREDiBsujEirMR+gxNLZylGwfy/GmmwMFGaQpdy8q5VpARxTk0twBb7ikMkicgoAmUehRu
fgK3WI8Q/dF0/+6h4/UyN/w/id/mJCv6mKl64VqJUSFq/k/nd6kTYUgpWmVxZXd5Q/RCsyxFp2lH
G73UsOTpDsH1SVraeaqX3PbKqZ1JZTBLIQmWGZz69nkG4hGOpHiGiNDL/QpKQxwlOPAgv9a4sV5X
fBLQsbrXoan75ytTQxlAkhYI6KspSXZX21Xi6THhbTNC5M3QxGIRXJJAeEgiIBuVI10SbJ0E6Egq
qxHCDDiyWBOQj62KZVChWpl28DNjC+IEJ65MZ22l6S3kV6CoAJzZhHc7GREsVsa1ThIlgRJWZqf9
SFL2qej8m93gKWiAWobqAThhJWadFqd1RaZqNOYeD7BYrIELmqwufbmB6pfIP01SBUL47PP2XQ9w
Vyx5kyo3YlYDoXvkSJ+5pNyD4+rqvlpfb59/aOsC+h21QFKcd4lpqTlUgFk80KE/b6zXb2h2wW67
Tm0XfgGESVEYTjvLniDuj7UtbVbpWKx4w4GFZCsEhjbQwnGlxdUXDiUKPlanYZBpOx2dMe/fbAW9
uWqlMdQaJ2ZXFy4yI8XF14EX+tJsO/2H+Cva8FZzoxyniSmj6GdQx+3Ublmja7S1J9tXGOKBAOBY
83Li0ywx/dQP9LKV4HO6u1U8wBdS16nTdi2VsQ+7rxQyjTJIUXrpyNF/iLsCXLuqlt0mzYHwWqAH
CZr53n2TPCRZPqZp+pk2GCextiyUbFdOfa0yOSSkcYsnjXQP1YE+v+7T2JrrQXSSzngsGVA9CSZr
ajmaq9sKmniKdgzhZr2Jo6sMDhi2Ws5peMbsbF4UZ64j32owSvMLI5CzaUWVG60kk4TmZhQfQ3Yy
teT7wkp06krfkZb1sQEeRVBQ2Z1AOZXpaJc7sV4V3AYro1IMJITGlEglkxrSB5A8xsp0++xDpkEV
dEfq2qwIGXRcICudqVBkDG1OWj6DfkWPsyNoUUyhLUmRcmP7egNQEcvewG2Ighzi1GaHslOocl9A
E/e8IvHP7dMPCJxY1dbaCeUR96nJQqbpSmqf0wgq6EMeT4OGjkj1ABjFUjaC/LQtsoiaDoWy0MLt
zjI6lgIZoo+gSmyVNJXKgT5V2J6XGA7ApTtVXb6bpVAFPZISJfV93kFXpSTlehJ6kZ5CBfFuXsxv
RWyhEmRuDrO72DeZ6k8kz+lTKSOyOkQbQZvErtWpXtlCD6FTXVZlYahZdYLLsUj0AFvFwjU5V9WG
WNDT7mhlrju29mCp4djZa2hyAcUetLLKPIO9o9KeMy05Ygod8e4GZJ4JCM4sOfcVH7rBc8X7kXa3
jezkEIIODUcN+WQ7rgYamrFYu0aCtCjDKmGmXfm53rm3LsglrlVQjtVtaTXnckZ+qPC/qmU0pfV1
+7IDHGf98xXD7Xe4gYodD64ZoPKFH2lH1HVu6kgbOdYPUa5n1sr0VYq9pE6gVBEH+Cz0HR25+YTA
+UQaKwwaWkGAs+uyCikuyFRSsOvAdX8qsTtRgGwQ20pGUNeL0AYT2H+4evUtSKcyHObQ3gnhVgpN
D3Tue9ws3eicg3OsRMlZSQtvRH8PybHgLFDo2bWZpcJiNjrPrWbmuTvCmwnwrsESUTg8gohRVz4p
fDXQ7c6Kp0hL0/vt8jTADrHUDfiNKmLD7hur+ix1aM4s6ajDwXmKxoA+tIQAdKeiLaYMU1NVrW9l
hydqnBlq0upZp33a/hYDqBAL2aARL2laKIMwO+5PkgDPUJueBKlqbp9+gMW0f7MVVNQt97zcq5lZ
qrJtVpn/qQjwbvka+BD1+uS23wRlFQN5mJOfyVlW6VgZq6kfoosAZwdR6NooYeOY2hMrbjrDV9mF
S0bv3RiijIBm1bVD0rkNdPc3pcHU6JyG8W5eHhVAXJSUhbZbUVOq41Ork0xfda+283OILAJkHcm3
WAfF96blSVTP4c4NvS2dUxtl4YjEDGggsTStsIMgdwjQJT8O0ATy9pZHL3GXT+LwCmfhbmIvlqix
pGxbotQUIqVWoOOzQjKaKolHtOgAlcQqNbVE2K8roBJvE/IJahuCKW7d9rhywmQ3ayZWqll1zp1A
BR5nTQDNWCi4sW1lVqXFzU6MJgJwuSxFVePDFSBSys9o4B/7nTrRQJZ2m76n3IpeQNCoG4dhxcyw
jGcNJobP+BHq/BFjPORiiJVqkgtd8NAiAOjyk7mWSZmOWyubQc/2Q9jK3zu1Pg8AFD6SJxS+3A2d
7bEzsnbvKm0woUQAtm07ZeH1EGlJMaUNCqCxwPtWRuyHwqzzyG/sESnrw8ibFhJg3kiymsctvCOR
PsfhBZyy5NiCWzy+NN03RfosF5EzstLQKwmol6GZxC2CDDx9UoZGl4MrkLlFYhZ26hsZIYUB1ymM
xc4GjB4RTDflBaq1XvJKqe5uaiuLLtrUTczcbhYI2bsVqcJnGtclEKxqg6gE19CEoXQVqKrpS+FO
3YtYLHSTGyjVAYAys9GUC2isNawiOdqOmwGrIVa15SmKwTMvmUnAy6ywbUJh5GS3qQXEI0iYurwD
JpdhFx91MiVGEkhjIjTAVUUAfNzgAuedA7eTdY7Rn7ecJryKXT7z22CENkNL9DRb0Sm05a1VZS4z
H0sG1GpWQXzFLaAWK83icMRnHVDtYsma3DdQWxH4S8y2bxvoRTQ4dFBkrSvvuICA6ipWGwknwIaI
NYERepYE6Q6vvWtdSbvbzumhdxDg7MRwW4hD4KasuEiqSddK4RkpcsvICYSyti8xJKcCiJNYbqA5
Hnghey2dWhCZvYAr6eiPnWYXq9SssiJ1KYMweZUaGSg8DWnc7kZ/sUbNahunyUuY24+tO6J2F43r
HIf1bu0UWCxRS3AUxa4Np1Ac141eIz+CC11oNQKBAbKLlWkNkVSUOaA7HYW48sRrki4xIHFqT7cT
fkByxLvc0oSksH1oU9eggTWxvUkD9zvIIZltn35o+/3zFQQzzw/BzADtwdbIRpjZlVGztjO3zz60
eWV9doxjqMxOQCZTuFHNiDxSTtIszY7i1hq7O2poCQG8SQQrFDIDHRqjU4e3F6mFjkNIMm9/gyH6
CMD1Q1ttM9rLveKkF1oeoNvCr53r3WYXMOtBg6IW+CCanVLfxb4054Gym0UUy9E8KQCPKII7GIus
jI3AxY1Ok9gbcU8GyCIWo6lNotpEAbLQ/+PsS5YkxblmX+hiJiEQsAViyilyqLE3sppagEBIYubp
f4++m2q+jgqztNqlWREg6RydwY87yJ1w2aohnfj69c+rciXK2oLQXFuP/dxiS1lZVKlZ+ju0xD4s
PD6tSHxCvryWE3mttBY3NvnKGdoi0jyn/aj0UEgS/nxqq+YujoaDx4b8z99zbbEuP/ubjdVT6U2s
xveAnqPE5dWTfTSMw42Xv/b0y99/e/o0S9clBiVnzgEaD1Yf8GQp3rnPGwMO6lUoLS81WxnI3Cr5
K0y89x3+LTVbNfNi5TNqCWIZ7ylYMMWibyQE1zZ0Y7WFFw7//wQNSbP3RPQaD/6hYeLlzxt67fEb
s63nRHrCx5u7sX+kngnADmZ/cSf89y37FoBmJTNjWGO6O+zXU1IWc0pv9lj+uff+I4nZQtBCb2ka
QOeRZ7L50S3TWxt4qRjIYTT2BUlHmtj4RSwvA87UxehKOq4pbTkSkDBDhvU4jeSXMhY1DnIyfvMM
Qzz0Ds6rDWCuYi5ThJ1RGta9yfsqeC6n7lamcuWwb+neZt9KHgO3susCHaa+ivq7xPXufXf5lvAt
TmZeag18jBoEaLnsacbnv+vIbEndCqtQKFvxaER8BwHqTV62h6oZb2Cdr63LxgnQCLjLMsK6hB15
HHn9ORLm1g177dkbH0ACo/QQoS3Elko9IDIWWaj0LZKnKykE2dzfBciECjBAo6MYq1MXayCPkyOO
/q+qjG7x4V6xV7JxB1qGTYhBN6xOGw15EQYqnxP0QYDYljf299oibVzCTEC9wSZsgBHyp1ST25VT
od51LkGjvXHxQRG3ZY+HF3Gflz27j1V7wwn/99LQLY+bKQcpwcMdoIdSMp76PK7LtCb1CLS8KNCs
fs/xp1tOt2UWVvgdfgacvRII0hYQfFpNGe0wtfDnn/jvign9N86N/r+2rZytfBzTvnE/uTedAxu1
aRXUdUr49Ev64fOff+jakl3+/tuFK5OgtHUH50zEqF+X4kdU8dw4Hrzz+RtbriODLofAh9Ch3knL
T9zYE87X1z+//n+fVLrFqgWB8Bo5og47jWpK2TI92ZZ++/Ozry3NxpidpGLpqYSX4+pxLfzcDuOh
YPG77l3wPP975SsWNmbmePXE+vuwW4N0KIsiRb30Bg7z2hnaWLFtAa9dNCrhnqfrzHF+DpfuFI1l
3o8uzGmdvMtf0y1araK276cWe7xqdt8K75nXyS1iuysfsYWrET8YPVzpAW6x6WFKolNAyX4k8p+7
vklukbVd2ev48vO/mcFadyvpCT7BlPZe8eZuAPwm1tGtoaZrz79cGL8936cy7oIA5XZvnB/nKnor
k+hlXob3pTB0C12bPefAy4FlGqflDWTYOUqIf//ZDK7twMaCw8AzFgRgKBPXB25LgIroA42e2sTe
ldPPP//GFTPecqpRGoClZ4JHjbR/wWyvew/krjfc9bWHb+yYBULLMeLBLkwqnS1+vItQPHxXcEu3
gDVa2DkWGgfHieIlLMVjNM6f/7wo1xZ+Y7+oBQRt6C4dPhlkPOGnLozHXCblR0qKo1bFDczGlbO5
ha0p1QBjAkQSCub+50TnFe33jVtvXPdXvmILGcNEQTE6B5Jn0lLUI4uiOYG4f70TFZgjGYpYYPTs
bkWO137s8vffzKy3djSix1b39RzkneRRpsnQ7fslsSlmYHkaDmGb/3l/rpyrLXzM40Qrclm3RtnX
TslHL75Vpr/2HZet+u07PN1NVgnYHEO1e5UkXzBrk9aAUjS+fxxu84Ze+4bL33/7oUQiki8nFAuG
wjxiivppLW7hLa99wybS9mYA7lWCjedWfb7wbzXGvNl6fFh1gKaZd+N8XfuCjXXrYKwddZdYdfJy
gPnvF1xC79vgzQ3NvRapa4TYSBAQWTW946m3DLdm+66tz8a860pEJGF48Tk8eqt3kvZLIMm96H9F
7wrj0Yb89+YqTsa1uuSXpG1ODHS26ViV6w3H99+pDt3SnpGYeRFFlWaHQfh87Gze6E/O68+ruAGU
vuKWtlAyeGzCo4gFO5Pw7+GyHiiarkN0i+Tu2uM3N/JI62By4JbeYYIzSX3MN8B7q2zsyhuh6bUf
2NhwHbOByTaAooOMXtHS2zPa7NZa/vXnw3lt/TeWO4wjL9rOh19NPJU3RuwGEq4pJv2O8cDfZwFb
RrQiGceZQ78AMChMbur+rAf+PrvdIsV6v3TSXyjenwBFvg7LuZv7GxWzKz6BbwyXFIUDbyuWvtHV
ISk98Fiymx28K3a7hYYF8aAgdXXxa8q6F9aP4xsfaPzkY6T5EINkPxOus++7m7cgMW9UFLhurFLV
sKyQzVED09gkt1oaMTzB/1bP6JblzI1yaCiQLIiIqvaVYE76buZanOrCiHwZZ5GJ0ImzP3Q3I9Ur
0Aq6RYx1iQe6yoAEOyC7HVnSmulMa2hBfArkz6UCwaj6huAmNf54IwC8YipbEBnQoKuKmUOS2JM3
v2ie4ql8sKs6w7ffMJSLS/2vhdwY+xombrYM+9SE9uhkd8e64tui/V08lD90gzyCQPEnVz3O4p/t
/8oZDzf2P1pKEjLjowYePYGO+L5q5xv3xpUTviU/C2vhEzcAhj/2aiRppzGX3Nsec3OFCA9TNdAc
y2m/v+9DNhc4OiAy5AKIQTWGv8AwPucR5I/euUobT7ByYPybApjXWcQ7y+STmN4nxkK3QDM3S08H
Fp18Y0f/jg+CZDRobrWRr2zvFmDWe1z1k3HBrgOHAeTSghDccElfFLt3rfoWYlaAWF8R2QVg8Jji
1EZTOnpRe8Pgrr385WD9FlWSYlmROgPAQmobPLYeWOgxt/W+4Wq6hZa18QJqoQFLo0fQOIzoq6HI
DyqoPy/MFWex5UHrKK/KskOLug7cdwZe15So+KRbdax08b5OFN3Cywia1E1SI+xeOp5PgF2lBS3d
jTN/xRdtAWRhKV1cEAzptF1ySFZwOsZrB2J7jD3BuvZe48o74xXmexDIW9MW13Z8Y8RN142N9W2w
CwDFD4GiDeZbdnYljgo2JmxG6qH4jLYyBwW6K+gnWTZtKpb1huu+9uqbOFw1taSNj+4vK0FEHLuW
ZgPR7yw+/A9MbCbzOEWQbOKRzDgEUiJ+ixv+ykn9H5iYRSVdKQqUqO3zPpEPYdfknilTCzWrG2fp
2m9sLLmxk1JyAtSnqZBBB2UCGa7mk1L+ozeSW0OdV3aYXX78N3exSG6TOY5weEh/HpvhMOjwIBtx
K9O6ssNb7JiuVbRISvgOBqyfAi2HncNo3Q2Hce3pl7//9vbU7wYWzhRP93uHqY3xqbXu9c/O6Nqz
2b+fveq5MuCnh+hns8x3tWAmFX5wK7q/cs+zjdHasGAVg+rFjrsfYH3ZE/EQJCxHBle8sy9OL1qq
v6+OnSHOYi1w8HE9fouGEFWZuej2f16eawdnY7rInxu7tnWwo3jh4xIu0eeoXNyDx+fk47t+YgsV
S4zXKIeG224SED9grH2MJv+uKM37UpUtXMxw6KJqYS8GFh2hH5sPN8eZ/0F8/EdQusWKCRPrGh1J
9KlG/TCCzswnzb7BeqVeMn5uDNuLJtlHiqe1Dr5VRH8MZsiAFd4hGqsDd/HONeR9rAJ0Cy3rEc8o
OiBCFmycU1HWZM+QHefxKKf3WeL/oMvGTvbCqWA3DEm5q7itAOZ5J66YbjnPlJ2VS2I8XTddnpDg
4MBsPrftTgT9y/sO28bc/b5oF/zDwOVK+3/ijlqK1zK5VVK54k78jcG37aASDhvEBBi5Lxb2OTG3
ZkWvPXpj55BOnZPwUnmlQjxfHh3FtziSrj16Y+WJTDTpLa6Hfk7y2FSPMjDvy3S2uDKkntwLpxhF
oHY9djWGRCbzBfQTi/sijR1unMsrfnaLL2u7ZrCr7VFFWZZ7LR6H+ZRgfLoYyt20fPrz0bmySFuY
mZRdwkHzjgS0iPhfYTjIr6Tmy62JlGuP317RrSCeN1dAFRN23wykTktd33j1K/HqP6okv12gHpka
o5riYrbDOVkUzTqBOW9jWLp28Wme6l/QAW0PgNLp/M+rdW1HLp/520/qxoYMuJUA7O5T8LWmkjTZ
bFq7pEntRw9J1fRFalXTPf/5965cVP9onf32e30jxsqOEmWcWJ7rxAVpV7QfRsCJ/vz8K3WcLfrM
cQZR0xI3OabzyYe5LyaSOxOBgzpxIITY2WkOvVS7tWszpbV3S/7v2rHYWH27NElXgkRkF3Lt0gGn
Dqqh8fv43ek/NAG/rRopMZsP8Sm4K59/hgy7yigVt6Zhr7z6FpXGBgexGSnYzrqxSjXHW09U3+Lg
vLIhW1gaMA9eCcIsmCNhDyDTPtNEn7waGczEMVjA7A74kVtwnSuna4sjA0/9LJL+8imLOxWBgebW
kpWCvq9SuwWSzbMOtHdRI+1r8ImqNphf0aqVN8ADV6x/iyXjSRgnpupiMFFJ3Bz9ZSN0udoQkLsa
avERrzyblolH+xzcL/x5HprY3SivXjsEGz9AunYWdYzaE+g0QkhBBV7yIKjubo0xXNzjf0RgW0I1
gmQm7ErYB6+AQZrZ8APs51nY0Bc4m92fbf/aN2wu9TXpehKJOtox0/gfhjA05zlW8/uGrOkWboak
WCqvxOGKeJF1Ml7TztA4fd+7b6523/T+JCXWBztd5UvB7owsxnc9nGyBZpx7SR0veDhNKrsnXvOt
X5dbFZwrKhtkizVDzue50cPTHe4q0a+ZXNczEo8X0pCXqENbu5S/PGHvbF2/9BjiZyV6b8YDE4zr
SRqiHOAgkacK78egzdc/r+d/ux2yRaZhfNOaAnCBXTu4/T+Tx64/VcKS/dQsHa648UQxs3jDdP/7
5JEtSK2bQMVSyjrcYZJ9AWQ+/usyUfbnL7n27Iuv+833zy1dakUSzBi1AvJ3Eno2ZU4DQ2+s1H9b
Jkk2lt8pUyjiYaWIdH+NQjwW3M87E5+ppq/v+4RNNE86jMQtI+6AeRZl5s22BGGVvlVjvfYBG7Pn
pEnauYNXHrwqjyv6TNfxbTaqz53fVO/chc39DroIGfgecp5qfGPMP/hC3ejuQkLwsg7/6xzRrfj3
FsskXokcUZv3gnhWWRkHpk49ximAdoTcKwfCln4iLvcKqU8LYKOgbQqWUzVbs/cHuxyhWxXf1d6y
fiyDSB3lSjrQ60TrMwa9i7yUkb+TfOQfW9N9XcjqDl3Xl+d1mft7OTHMn5fjeN+zmJ9rP2lfVAWy
y0rGNA0ga38OuwJwpyQgy12k4voxHE3zJXBNdaBxIc/tMOKO6ks/6+NmPqBP1z56ol7vgFY2OZ+r
7sXNCnVpXUHKAc3T+3VcQS6Gon41PQx4a9A0YZolrps5a7nSn2m36icJdYZUdQmy9DHCWF0qEQAX
WSx9CJ8qUnzR7WWqkvFGQZUTQ8hpEIGGFUqQ4psoh/ZehVB+jaLOO9dB6YEltB+Pk+gh6s4TdxdW
nUpL3/1NCbCkw6J+CI3W4lTNXj53HtkBzaQOpqJhZjz7g3vr+mUFjdjOmM5lSbG6EwvdmiZ09ZK8
sKbOqJ3OPTXNyUs0fagoXfauh1SO9VT5TP2k2yUAyuT+hDlfx6IK2W14gtDFefah3YNpsyprx6lK
Z9neJaGmhyXm656g9fRXMJnhwCxv07E2VdZroHrdRfmXrJycZ6AZUEEn9xVGtXN/aaMcldtnv/Le
wjkAG+covxeR+e5U1T7MoRozX4/rIUoWveNzLI9hGC+5XYRfp1PTQ8h2QIYpSKghtxmJo7V0RFtX
dbnfjdUunluZhuNidG5XV+/ravmbLmvy7DdITkHytKKikfhQ3GbmAQxW6tyAFRD22YQnF1k/IyHB
66NClfbdAhRjgoEgRmsvL4rYHXw+mDxo2zVVIWa8menQch+KIp/X6tMaQBHzL1uO7Vnr2eTFxF5o
uPTAs1UxJPSgwp2xej6YdR3m1Pm9vV8HLRYUWlqeFu0oQZWphpx0Zb03S+ug3ozoZG/GmO10VCpM
VY1tH6eFVyILAuxCfUK0tcqHNeR9fK88XchntSg35awlWLZ4KbmfRpPq17sq0smYx3G59B/VWvcz
JhNZmXT52hBCHkxIS+w/ANgHUvg+yZXta4E1Bq1+pkzks7yelG72Ne3RoJCytD/iTtp0HhhIPP3J
Np9RAqjmfQ3D/iBpX037Magrt1PLpJu7Sa3rX1jD+FGvQ9yARm3xZQoxR/+xK+qguh8dApt09GP7
vLBafDZgijnDvAaXBgVURdJuAT1EKKfqI5Sv1iQPyBBBr9bnlO76rnFf6ZRUnyG6qI+6cpRlIx1c
nK5mmEDvMfn+SdUF5MlHCJUv+ySgAzlKYXw4paSt0N4BT1cISVAajPFulGIqnjGi5aJUOhezbJm9
qcGYa8Eu3RrfHQzzdZAJn3fJbkEN6wxxkOkZ/V7apc3A5wKC21FnnkqEsOowtFPtMhmKkaYeYBQN
aNUhSZMnzDL1NldJpXJVTa3aD8EgzWMdmITtS9EpBKOrqWkOfQ730a96v9nzNaRT7mBJ3QnJl4zT
Zm7j7lPl6mXdy0mHyVPQJqL9HK5dVO4AEKg7oDhATFylykH8726O6aJPmLX3/2pFGE8fAs58rDUQ
tkZ8qBvu1GNRqA6fz1Q3tSlo2rufAiWS6YOsVhs9SOYBDVonY/wRg64ierSJKGUWtBbypKYOJ31m
ypQ+Mls2yqcORXhoN6/oat0P/cQfqnhUYoAyFWvHR65NbD5DG67rU/CPLGudVhgbT7y054OePy8R
ifUpWaBcCAu00zoboL1o2z/05dQ3z2M8hHo/dGoVxVFh7s0ce1wD3nNCp5ZPqV9i+1S+Rq1Bx7+3
mrV/2WlEGy6NHFTZ4YnUsrgc/HY1/VCLgvm5LJEt77y1oeqi0UZC8AOyiOE41jLKS9EGn23k2yde
+ApEfuhe/PCXjrEj3iF0L5UMerLrhHRrFlivwgUzDxiZm/raPPZRTJN8oWUt8w7s4nXaAfuIoiUl
5MyiAE6piKyZUtfpweVxyVmR1z04wQ6sm8GzA2yEnlM10KbbUTr2OiV+a0CuPtZ42NyINgJfW4cz
BxDkFN21ZnXlozMT+zI5voTY6NDv0gU+QxwbaQp6uHAZV3k1FLP7UZWdGY6mWledjiVe54EXY0u+
zS0xLtPCLzz0i1F6foatqvLkMJ/Qv2hoanWZ6xcV5hiBiaPUC/nwpVDckadeQ5P5EAd+8qmrCIlh
wDPzUjXP4Vthl5Edq8mPIBkyLOR+iSAimc8smhy6oXpBNEGSIsoCz4+WLIz8Xp7Wuh7Y69r3zZzK
ZihN2g5imE5crr1/ZAjksDQtW7pHYWaNIeZVtu0Biu5DkUpu6ihVHmg+722dLHQnTdvQV2L6Gegs
WXXhHnKMrcxqb47r5yXQRu0MV1V0CucId7i1ywQ4QWWlORmwFIoPIknIsCOKBcNrZDCbk8KVJ2D+
aQdbf0hWXpNsRr0vBmPcPLYN7oBLtxG1tWGCrw7iBiZUoDkVigJik8VATZgOkNqoz5MM40toN/bm
hdFw/t6GuF5ysK8PYU4Gt74GYRB5uE4To74OSY+uO0FCy/JSF9OjKPoiyJK4n2uUM322ZIxMBppS
I4Yi97NOksWmhRKg+0gS7+9AgP4DhDMhDl3qFtjFMxieSIszFjVe98RADdy8gB1z6I6WdMmXkhPq
f65iD5wombLMTX/FA0sSyEYAWSru43VtmnIHqRk3PFaVCZv9WHXolCVw2f7RKUiwgUiyoNOLvuhu
nllYtSxTUsoZjGSLrfYKo6HRkuMyoWbKLyUJEDbaqQSkY7HC2Rw6slGV1VM3hT9xy1mxjyrnyTsE
4UmTChAuUICK2qb6Ggate5yEhja34E0Tf6+TyZkDxwhD+wrYU7Huxdxb/7jGXLiU65i4l4U6jBiy
CRPBO1TtMJUYz4wMWeiZLsacPCYgXidpI4pspQPHmSkC0eROxhrQ0XgI7CVIRDBRmnj51aD5v96z
JgKugxEHZpKwqMrgjpUjNUPmZrf0MH0Cb3KeMf7NHxJVyxfe+HWYG4wNDukKDv8GVVg+mXyIHSsf
vSqJhszz8R8eSQQFgeMa9hirDHpDyzfeTvSjKxEgHRTE9eghMcw2T40GD23auEAi1w0ReeZwieEr
t2hDZNzIGLwvXtdEuIShNY3ALK5Cuy9Z5S9pXE2Cw7XRPjIpHa0HhvjEJN7jVFPzIuamw00FTk29
d9HQ6Jdl5TS+Y5Cw0tk4m254JELh0Joa8MvU2AIyMtKVTXchChxEk66Au7jXkVikrnoFKdXOQOjO
PrGxGIYMds/ksV2Vh7JNCedw10e4dFJrzTj87QK+sKweIN6Yj3VXT3knprjOrZU+1EVWb7JV2gEO
FtxZGoshbyVUj/EWc/eBqNaU2Qr++AfMhPTs0PgUZ2gaYu3tJyb6IG37YGkeVuavZz2a0eSUU/9n
aQK/hRi2bWMoRZQTTWflC7QsfB++Qst+aZ5BHTBW2YrLudvPIev4I0DYYPnrwLQVHZg3R3TPBMKT
E4R06yRnMZHy1fSTlT8aTT2Yy+Tm6RD6Hj429gmOWTFNAtuF41RkdTOpqEvrEunKcVmB3D8mYdmw
p2govWWPd5vHey4R6u3AnueDJQGUcE0GLjEP5eeVolQS+TQ+V/NC+pyMURjdVSgsFDsWiwXaWqC3
KE+e7xn/ch96/lc7MCoyhPaYZEWw1HF35NhLFWUuoon8PjQ9RG/WEn1asO97bDm4eZwJaHU1mKFz
0RSheqgCdFmzQOI8YiliqNqD1jR4KKWex5MJS/CopyBOida8isz8LfE1eCtTV7W8PVLZ+gS9oR6C
HPGqepOOI6vk3qAsyXPChJuPoY7C/gG+Rc1vYNcsi3zsAf3N1gXhdAoPpM2R1BEkhF0EwbdczHSN
YVlFOOQruH7KNxtr094nfb/0x3agUQKLlqN9Kxz0JO+DyDXul9F69A8tpjXkt57Uq8yVCMPiuRbN
Ur+y0YP3AHWUiHNdodHLg4h+aX3aP3Hlx8PP1cYlBarJCgSGuh1wA3dzhbQwqLR3SgpA8F5Y0rAh
u9Ra3Mepr3rzCP2cIIEB6vmhtUHDT1qs05LOtmXmI7ZFDU+gglmqT6LwtPwKWrGGnCloIATEXkNm
MlXW5pzMUlZHNvu4UYQbeLMjnQ84PTqSoCAtoRgwf4RagB2AMVkZ8o9gGbwHL+KivwsMWgxwPd48
5JOFT03j2Wui56GrsGEIc8cui3zd+JkTfEDCzlqqnsFTXEfPUIcbpxQcODjuqTVVweudTrAtSDJi
MmcrcD/9rnAT3FXKKmeCz2JeTfHYJQJ0q0PtheJHrwRdfybj3PTd374PgyI7Ea8Re67EPAGPhJo1
gEMFb+zHFYh4gkRjiVYIU4dIzeS4DLI/tDUvGP1+IZeY5nsRTLZdnhFaecWSJSNTsPIeICfwia0e
EiOw1tq4zvyqIxXK3kjFzqCWBsscojeDEk+JVOF1VBjdRz0WA5ZNlGPKlfVIlAsbGZrGY70EXxBH
SsvSEvBt+cuyGanrlGDb9yMUyORRa787jZUqeBovuNe+hsnskq9J4fzudShKHb3qNkKKH0wLsmfl
RfSrM3Io8wlq7V8AGnaYt0/WTxr+6LRqnIC0agPy3fTjlA+zX51s4ZccPSfeHMLO4Fb0HLp4klbs
LA2/3GVmGfF8RMKZGL3mrKE4gvgcW5Jg6NJL3voKTi2l3cJAHDCy0Z49uFY/B3vwmGQto5GPc2Sn
N98O1dcYyQhCoxZ8nZ2q4EtLjQjNQ9oKwHygD4tz9dn4fX0ca1SQ+s6EBLAO6t1jIDw+JKotf/i8
J8+zseGpSGpzD6EkOB3aJg/Q5NM/7cBFjmm1+gnJmdq3dKRnzDMnr5eI829drewYJheWGAQVP2WN
JHvyW//V4d46AcsGsUI4PJJV1hAMrJi+fmjUEg9ZNy36WMPqfo5k6o/as/QJqsxevrCoO3MUfWTG
CoSskCXWf7EuTFLeaH7galCvlONS0XyNP0N8I/5kJj3m4DaiZ2CSJnxgh3lxUfXFHcEevtlFLycC
ObFXFMA4SKKgnez1M30Dcb9/cBDxQ3lAI7sSuOnuMVM1/pRDj5iudq3+NZe8OBUFH3daK/WqXcKb
+yQS+kE0KAwsSAwQfnpjf7iweexRmML29Wa5wym0Y1qNrVpLbOis1H6qCQIrDLalHsfUZe3EjHvC
4n8pk+paj/0ODL6mzquE4YTwixfNFrRtOiiTlVH92M/son+h7NCqBgISgLekAW2RDYahV79UsYBv
Rzbyd+l3XKaDP6HU6IfWf3aBiebdMKORnZoRosBgorQKl0ytQ1wHXo1nFK7DhQ5BYqTLvgVd8o4H
JSuRXaCa+NKA0hNCIxJ3kR94OXKb4qHwiH8OFR9TiKAEn72ydxWUdAOLYsEyBRzcZWW1K0NDZUog
tYGyV1iHZxZUvMnCToN0wmtMj9jPLDGKMuFA7kbIrX8cAhNmK8ykzpfJU0fUSmq5t4ioHhDPdQc4
8PlX3/XfUBQtj8HYVjsbEYPT1n9MbHjuu1rsKzD+3ekSYmtVXVHkNJDJSYUsXdYjeYhSUkCOIEe6
E52Z7rFLCUA7+oTagwNnfsF4d15HH11eL1bg7C4UqzIzCRSXZvsF6d7zjFv35Pv+8EGu8/JG1/qt
4EuPSkpQPPMClU7ld438OkdNf4cy3xBnnatLXEJl98rKsPkIKEDj71DYBu/1kITed+LGJhsK9SQI
SitNHZED7cyaNTAgCJvbXtJsSRb/BB4fWacRCkOv80LbNiVgesjbikbfwEs05Rh2C1+xNe7Ja8WM
keuWvQ16LH6iZW1SpyFux4E0TRfUGt/ooEsGYbr4K9Q4SaqasQE00S8gJ4x0mBajhYttKvDdFkOc
Q/APeXRStE81E8ha5+GTnBuTJyoQmXLQA7hrcbV/LluM0+YlhEJEdikhZNOqonzuA3RrLMqaCYR+
+DDthKzfPHClHsdGQcsGOhcw0hZcA/P4NyIli2L5eFfE4cvcokWqC4JkuO0+NLq9J3VzT/j6RTIL
AWGfQaCoK+84iom4WH7NcrAZDubBRfKtT+ZXEhVnGN1dEMKzVAIKA3Rs3ypbPyKG/xiI5Sx18VX0
wMYwjt/9J6sYkF/CU70Nc/jt8p+9qo2zRSevmAOrX3Bj3EUhkrzVn77UIehpET60OV8cmPtqd5hA
15y10EyxHTJ5r69y1jSXsdOC36Hst9yXMYlOcxUkoBcKw68sblCrd2E/554wB9XSe3BkfmKFfCsh
450icP6EIPLUduHPNjYUQJGxzTtc8xnUz7v/4+y8dhxHumX9QodA0pO3pER5lUrl64Yo003vXZJP
vz/O1cFgG+C/mkF3l4oik5lrRcSK8MpRJWYD/YPso3Oi5xEMZl9snGraZz1vWj3Y52ReLrT/j2Ex
gpSFsW/E+sGdwg37rqeQpTnqYbLtVfXXnpNXuv+fRCaEvnSDp1EuAHe/h45yXFQeL2Onf/sKNj7W
94oufCvJP4GJT2Dsr0LVT8oMKVh2z3GEHEApCsrK5BFkEMWatQ8z8beOa59EiNBvW+Umujn2YUiu
kXD3slueaAkvwE7voeV+D0n/qYviJTXFC+gWZu7OW58Azyu9vs/MVZuW3qqxfnY7Ofq6ldPNhHZL
4AhFdWgU29IBV5Jx4id5tZt65RNHbd1z01qlftSivVRGz9CTk1FAbqYtZSlRpViorHa61hpWrwSc
EXRTqXiptBl7nYYZvfpQYfuNn4F1W5x+W2VG0GKWXuXuaSjibVHBtbupcgCN35oy3RdxuKsHkmLA
hQY2XSX0Kqf1kfLpnjQqNZAYQZXT0rF7tB9FzB3JreaYTvE+7Joncyn2Jvg9fIpreXKuOr+zu+Ni
RsE8VNtR7b9qXKmFPbF9EIVC2pWQk+mNRAEZufGkAh+wi1wi0s1q4MtwqN+gcz5tvaIx6cVXYmiF
RyOyj8rmlR7Y8pp5CCo+S0DAqY6Ny+2yK+phs953XEFPJWScMhleVE/PZBSeJLL4FPInXcimcoja
mhx714VJujfj/KntsmdK1dZnKqP0tDz/UsmRHCyGD6za2kmludpawgDwHB6TSH3suuHDcfQ3pFPH
0kledBfmbE2xo8HbGda0j6fwHDVJ5sVOccqiYhPZxa6aomCKkx88yLaWrm7BuU+u26cQSAlbH7W6
GZb7IpR3Sk2HrIRwE1fORqtp4k3gkSlRPxPRNF5ZWDRbCOe8yuxSDwOmFBxvqjai7l7UMs3YrvN4
0y7mO4fA3dTHANC88CKkhwc5Lw9RZP5SLO0IUTjE0rm68/DXTaktk+Qok+5qSPlgV8vi2fG8Cwt6
fAoSR4xPo1nyZ/FemeQ1jcR5sKtf2cUbfDo2EYcU3cP4lhkRjvOUXVH0QPrhk2KVuyQvX+vFOqbp
ssldckZbm8zaSfHSmIPYbK1XUfV7xXLP2H48r9nLKaHYjMyeVGINhY5plCitv42a7hNF2Wt5tAfv
PldK/Fxow9Gd042lVU+LbgU5rD6c7FZ29iNZxT+22/PmoWqoUFB4Uug3lbPRm2OakHx0/F5p/lbu
cmjq5TGPR83nXLtnQ3FVouYq5nZvr5b9w5IxvaEctBZEgs3sbhkyAHO7JJaTepMhPjJ1ug1Z/R6O
0ZOxhFta4n2SFu9Vs2xsJXFBdYqTrI1nYLOLHbW9l6bjn5b17kyKnxjyScb1WzlHxzyqgsHODnlq
byOnPmoL7uVaf5gccWhc/TJo7B6x5obA6EWgacnG1KrdkhHGpEw3NPavadbBuYizptZMPZRKxPus
BxxC5O0OKoF/df84KWEC5gUKjqra8Gn2H9enhij9gCP+NlzaS1MAN6fm8N4L+dhG+tdUUxbOcgK/
FEdBWphM8p0KBVOYGeqn/I7Tw3vFBind/jAq7cZoQ97/8mb3LFS7nO92PJ7MjAESscQpu6+zz2V4
YuBtA9OxLyP7aY7snd2Fn80wPShaMXpd25yVZrxEbX4Uhkoz615plq/L3H6tK7YrNV9rx3hbLvlO
6QHRGu3o9PpLmfagaIp6yKv0CZXZZZ7i3DNLjVRmlR5ygNJtVO1QuuWrLvWP3lEmLxPmLa5ijt/k
1bWjV2J9ry6nkpT6JtXGa6hFzw2i5rLXSAXrts447jMKsXVMz9kkFCKkqJQPZtT/Jk7/yRN5otDB
x7YPCKT7nao49qdifKjFsA/1/HEq3N0yGPsFU7kOiGeuyjPZQT+ycXxpG1gb8WK4lXHS5qjzp4EZ
ByLXn80pFBt66Iext7/Ayg5tHGZbhJR7ZuD2ceh8VBaP3lEMzwZT3Fbwx17FDVLL9nvW4o/1Z+cC
04RxPmm28RezcOIsuZUkSNxmTd0XaXED9tljVnPv5taP++W1qZTLUK8uHqI4kFbpYX2qe3Ob1BtT
ICEb5mfNTkFK2Gl162xHgKKaUb/arnXCcN7yXIWwv4hMEDkqF9MdXxRrfuns8i/mWdfGUT4MF/qO
A6LI02+zLPetI69ZW5+ipTlaWhuYZXQf8+rPrE/3Li6+40o+28Ailpm8/bPQi6TeLaF1HFXr2o/2
Qzax2FQjuk2WZu3wpI59rVhekR9EXl5Fu4aE3w1cB4cfTzVu9VNHQjHrded22bXRooNphqHXCO2T
KZZgEqHlLaV7sdqx9SqwVtOFh8niaBNn1RsbwEUxte+ptE+9on6XXX5Yd7BBpp9u6Jqe1XYPYnBe
ixJjiRCpgcV9c8lW7XrnrC8mTVflm0N8j2NKbHfd44cs4xcBk1jupuaktmx1l4CG2armiTmrPJb1
qxvL2UMrtu/n8QX/H1Zhpv44Wa4BQqPosLPUayrCRrIGlitV2sdE0jdNhDnRnd1xtT3NTUMvatVb
boZgW3Q/lS5l58jVq8rB0g/C3qBeuCkloGE0Dx66wYgShF4LK+5TTEncW9ZP1ptnJTX7Q6FQJjj6
EVJ527WV8BZDc5Bpqe7FaZdnZAB/B6M8rber7MydSLIvZdJcL+O87vrJCaQafk29IX11El+Dwj/w
ysEo3uImKr6HanmJ4AV4GA2FoU0Rq3wBjOtflOMkyOPhz92mi4b1zZIkGCu1O1ZOWOyyGhEuoPqx
GHlq2Is9Z6BAe33CZAGotCu/laQeY28E7fJ714RZr6ug7I3YK7viMzJN21eU+mwRATZzT0JHc7E/
LJzdrC8f6wZkFfOfxlY4Mer0oy/mo55Cl/S19VTG1ktLArqvSYoLKB6X89R975GMjHW5HodED+vl
ZU7lxSjZsTgvkhoJhx2r+VZmxkGfkmxtRgsvFY3PRIkSzKY9/SyIJx1/VFzxB4tEK9CtstyFvKdn
YyxDz555+3A+VRjFV+w91T3LAUW5B3+tbSE7lIc0HofPyZlCH3IJsjjJoUNrC3WukdK9etowzO+R
baebsbSdoNcA/lTTLS6igkJY5koFYk+7eaO4aHQi5FckWNbOUz1kW8azmY1rhqQ6j7JMXfCJCZQW
L+4XKWdbB7VIrI2Jc+3i5W5Cq604heN605JG12yqKjoake7gKZS3LqmmoKdGPui5jV4ktSZaIMOO
gozMBgyAnGbrLozgpfNCaFuup58ORPwz9TYRXY1hVhChMbwdgmyjmPBVasTkJ1gJmb4pRYtyxjCa
6kVJ52GBy5JOCYLXO3ekOUQ1EPpRbghbXo5cV40cqICLaFppneew0ZEaVPqEKAf3D9NvjEj7xKA7
rb1cWuFnzoo701N1J6Aa89BhEQ59ZS2vkaWOx7wDnnXTFGZJ6y+zaMVjPGaRdkmnMsJNUy/ryKvN
rv2IU8D0c1o0nbIt+j46JmgUtmZEwTA2IxuIUYZXNU7awStGpw7WlGjnveykbm1sREzJJmd82rka
2Vhs01Q3btRFeu7n4WwdMp7zg+Ea7XbqhNbgiFYN92zW9eMwNNYzLjvpRcL4X0KzpE6YXOVoNlkc
sPKzTeMKZ6eTbuTZKW9EqjFdpGemhRaisLfaFGtHV6V/SFxgx8hy+IAeHKppEAt5q7wiUGdjDkhd
Uj6qUbM++k6Uj2aupkeAmnYOQq2taHfk+JDag7NrIrMfvHpJB3/O9ehtGRTb9tRwcHd9X9f7ojMG
0AxkYFMhna22pP2h14t02jQATLiy2AmsCk0VZmPPQ97NfgHgGp+XcTbJFJN54M60rosuLc/gjfes
IQUNz3hPmeHNjonm1L6FHGnvVNYGpjoFXmj2oh1gYKbDZJS+XOkQl/xgSqmm2mSZWXtDob3SLDQ+
FxV5maOekkHZG7a71aX9CKSrsiycNxKEXmyRvRXVQIHW3KIWzhLblxvF5RU7rczLO/IO9QFgx3Ew
waob/qi1f9Ta/p2NbvTr3i78Ke/vSja9doWr+qWjpL5EDqU44gLruKsL9zxYSerHiXwYphGLw1T+
1e3lUpht4olG7Hi+V0UV9QVy5Zyyh8osvADy7tRZyXxioLTN4A52oNXzwSr1jzzVMGuNdn0tgtnS
zxo23aFaX0GAvxOlOsjCCMKqfChbRGxRbj8qsTxbfWt62M6n+9DIfScDdLAXdTfpke7Fed4GJDyg
eNIgSAEbbbqFmkZvFeqp5kAx0ZVbBE3ZBm0G1WWzKfWy8uyMo6GM9NcqXP6s33qcxK5up2+BSVs9
cCqzTjeuM7GGSE3ry93SDXulU7eTNu9i1Thil85e2RfCn1BFLo04zsXyNxfiOWWH3uQC64elKaBH
BceT/JkUp/HmbnjNWDKMvVa3Hv1hVTQ9EPMQSAsCT12zaoaIA3oi375nI53LqPK0SLmMo3m1ZhnY
irbLM3K7VIct0n6o+5nix3xGHv8pYutz1smurGwBogLI2OjBeu2uIndlY/HYE/2Qa/pVsekS5hgw
SFZp7WM0fNZZZB1yNcdMLzV3e6c4dhlojjgyBAzYWnT30V0elig+d0inw5SOuTJUy5u0zLnwmJ8T
3FZazBO9oet4PLhuLWNITGTv3iZ+0szdpyUynyMdXtIR97BMz03cb4wkPHAOZihM5A7M76Zw1/Wo
9BQFp4LOOWFZFfQi/tIK5RYnIWmT8rh+o9HGcq1w3zNjeOga9UPXlGAQ7gsySqDjGFVVPm6sWKUT
FrDCWbqxQVuMsN0RXOCVUr6BckVICZCK1saOIvdhvaNaX98cK9vXYXM1kuwXmgr92rJR2+6xtxbh
DahC8Jb/xUF507rJmz2OuypN9sJARzgOUVCK9JjF0qd/3g/hozSitypC2iIU8WOrzt2YjI1oW69M
6tf1UWVEFm6QXG0MB1K5+NET5apF5UnVtJthh4IOSf0x1HGz/kUJripdwFYn89Cv7xHRBlhWUnDB
bXE4nFHXb/pQ7iEUOZztZvZDKINCcEbonV+Hn1ziY4Erl6q8KnZ8GATSGAmATFif/o2waqOXuh+x
AwiFZV6Oj+t1lFZ7QRUFG58/0CndGsG6wz0sc8k37UzIDLQc3zN2Hr2TbjSBKFiafjoMpwi5SeYq
ftR1T4rthJRN3bKTJWbPmpBHlvtW08ZA7YcHDnO/HWnuXYBVoDcKdGXnVt/EgPP5oJhekep+65bX
Oin+wlve1XzwDVdu4rT8WpMklblk2wXjjMdDo4U/VZ9eLNkcS+2zV9Kb0Q77TIh9tnwZ9nSoKpv7
yLArQvDWfFdIwbF7NRCqsw8tOjanqZ9cp9jjVUf8G3HpkZn7611Y10cyyc0S6xCUmfrZlsuunlYf
u5Dzqip+xyF/UZriYQjXhFi12tOy/vnnK2C1F+gEXlpioNuLju2U7ZLZ+WDzOjGR9u1EA42DMrDQ
8nTw+jT3HCf7RUNVn0xVprsltfbSGN7R4g3npFPmX0WLo/EIKlM0Xt0nKJhCQ89561BjDJY6H4UM
h3eUBAYaAbYY1UUvYyloe7AAD7q2QJCB9DIw+nQ5Ufy4D2JsildHRtbBqefkT4jidWN2o3rTRrYR
YUNLecMYT/7A3oU8x2WHnt2boYsSDBs1r2qhHliEKt9ERJ+URdnDkPcz9WAd+9kEQ5M2uEDNtPte
7GbhghOG4KZolKKG1VqXJZTxBTHnEpSdox+6Ni79WuoODFXX0vC2yW7SSsZr4thERZai6aDp+5hV
q/XVZRkP8xCmW9dJuoOTxM1EOzR8mbXd7YVok2VfFWF0j8PxuXRg3ocoswfP1BUQuzVJygTJ38Yd
Ou85N469XlmHdMneKlWDCQuX6jUGVSUVkPM4Dd+ctn4RFYOp5ZgFGimh3myotzgdMs/J08Zr3Cnz
iyEz9mpcIRBxI+FZTh95dtLAtiOU2ef8xjM5tA/9FItt3+vNzpWL7ms6EuzI1P40KU4/+gjwwUZu
HspFV1h+Mru55SIAVnExiwZZXPrSeU519TyYiHsdMgZABKA6W9XTuUJPptWp05U/vblMYImFspeV
UnHIZuXT2HRxMIwU3iihO+vbovrbOHn/aOlt/9EOqeujCF3lvnjW5V33FyT5MxTldeiLFUqC9xWz
8Wbb4tNd9TEMNYNg13W7w6eFrktr3idijtCLO8+sT/sEdZ8cjcS8yXnaq2XBXZiOIpt2jj0eTEW8
OnY0eCV62VNngFzb3VD6NjZqXWo+RVaR7+eB0rVyrZpNa8w3YuJQThr+qSia31x0NgfX0u+a0gzv
kW2+w94hV+jylc5T9EORVcsuZgvyLGv50tURnFefs4n1heaUNjk5FRNnXKkxjS+t6ChRinj1oHJ6
LoA7Ddi0v0hR+lou+dI0b9FsoDGQesVYzyxeDCt/oHkmI1lEX7gh5/4AI7Nt0Uh5KPvcLTr2x07K
NOgj2FO1q1ymkB36rLm/17aZc4CjwLFt47zM2hPUWeNhy/QZaVgCrEa19DpmkJj6UYmTDwTcj1ph
fcd9WTO8oPombiRgR/Scy7yA4cfjbS6b7yTWfhBoPZV5r0Cx0ZLwylgbw62xqpuc91hvrlky535v
uDyAEvndXE7qGcsOxRdEoxO1ArhsQ7dZTTGgsii+1yTRueW4QZOXne2QejzOxneVhsxeV31tF9cx
HG8Urs8pdC/i1e69wGcA9ftyw7j+6rbRB67RGepY511dJ84WagctnY9qtVxQUI9ekrXPaHMzwK41
f1egYYzKKGaoWtrvWjmVx3QGhigcCzwyP+ZzchLlGMxxc2Au5541y6OplEwVT62B2q60zp2r/sER
sPXCTnex1kLZngMQbuy1Xur1ENRT7tt41rbSgESLQ5fnNgDN4vbKY62FLJabaSeL4015gUBqahd5
B4mO31Vnji91lF0nNslKzyLPcYee5rXy2T9PmRZfK6hhxtQskzmA6GIu/ZudL4cOUYJXF/mPqae7
0uVOphnbiDWJd2OeR6YBHPg1e3kLI9Q3lWGbgaC/9Fav/8lJdQ/o9qCpjOgYytEydAf0r95rfXkI
5Xzu2nRfG85Zi7PdIpBvL110zs3oXqrWN5q+Xe4MWC/asmVx2Wziyis7+qV00GFQ3XRuceg6hUFm
4zHuJhmQWDeyagANxhbxaBPm+96G4EOQAuMTuxstsm+Mdb1wSz+1hA2/rpdNUaAXbIZtbRrMBKjI
Ryadm7UyksN4lIplb5BUhdvVTDoK59cFQYMnFWp3mWoDAhLzHjm2oIfVGcNJSiCkUf4pIuWbCNcr
opfXIo4S9l/q7w5w09HAIcoU2ALR369tdceZeZC0VE9Ki1xm4kVb5/6saLd6QfeLux9y/dsKBere
iXJ2yilKp49KVm9uVV2dQVAfiPw1q5dPt4eygNPoPBsboVr2N1PmLC8GCqtSUAbbPmmsoHL3trH3
DbxlOX+NHOzsOBwgxjklC8LAJsidH4tGMDJwLrq3dYKREj2QxZ8+M64oHX2Hj68AWaaFZyODpKZM
HahAZvdMCReRLY+pl48ge7P+69W3xLRSAuFDP8HNHKdoAw03/8nTEeyliXzEliiUwF5HZgjYbFq3
DSIrPUfFFCgDwt552sT9jDwiRXJHCcu8lK6pj8IAiXSeo/kaZimbPJeJEuy0XjyvyiZU2m03vxMN
n2sSqpflPJr3nDyPRSuBf/A9594sehks+D7n5mtmTAfyCJEWRL9d+8ZXdqj+1awMpjUKDKuvqe++
I5lv2sK5DpnDWm99rkKUoe+sFjBJewxxizBMg656fpQD7X78yf9pBrW72sFwwLXoNsXL1SIJ262y
rZ0mFx0sHWHcN+Q0KJAqnzKKsMFHUes8lOgrnuvOsjTaIjh4KMaPfjDvA+MuKXem7cHfoYRUK/RG
Nd4zf8Q+R2YjVEsCaax9J/lf0KX3NWo7m8CeXOaMe3jkDlRF9jra4BaWsijhU5egLQO1zK7mMiO6
pvhdipDh/fxTiuLXHLSz4JTkA5Eyb9cZ1XVmuTPfC/G6tCHnXOuHdRxMU3ECXvbWt4D5mzsn+c7q
4Lpi0Xvt4NbsHoXXm73vLNPjGIkgkwoikg40vt6zNoRR7JHKbioTsTjsY16mD2i2LqNh3QW/CFhG
5uoO3vfMLODGtcVNK5V9lI67NMuDxYbBJaFP0bOboaV3W05gkky9c+JzTi2byhkA82oZBaGS15tU
UTalMdwsI39jFOBgtu2ZG4Eefs0Mp6JqGP6wZ6K3OD26TSZ2zoBueX4nZwIkFTGGoGEDT2IgwJpP
PPDZKu9RPm2nyd0san0z893gdp/rIlLUZJuBF0c6GG37nqwRT7HGQNP4Z7VzESV+e4uA2uufeYwp
CpdQnEWmbmysKaXdPhITuFoa18U/850RcIsLJQy4xtbePSbdq9Cd29i1V2ssmWoxzsLSThPab2Tv
1T+vnmo4367aP68rIJe4allyZGSn/qzZgjTiDFZHslxT7mXHKzffkTnubJxVDDZmxvv3fU0awdjM
X0Y6PmTmsM/nt9ylAJnw3mehIbGli4JTuxS8bsXIOam6PR5D8R4vT0thkqNaHgwqDK3tNxnfnibG
z4EXZdVtjSb2Fhzp8NkJnKRnoqNCpzcfZF3sK9w/G5NRy9qP6SaL8FJO1wUhTLxOKtIGrguJoct7
picHPvQ4oRvMMvsl6uY9VYcn+tDrmFpFtHOsLHEapfFgW4r0Dad7XtE//Ot59Klm3rI43Cjj4GVz
ty8GSgRNJbb8DBz11Y/LueByAfgpacNDh0miES/bsluFU/NzuLbWvVCf/3nhVoPW1szebV75wngU
MtsoURE4bFKE6f1zNDnAsAqkycgkQIGcyGUugEFxNq8hkX8RBQE6CW/KEPahDKFc3jdAeXMTrD+U
9tludNxTNevbTGoXvkJN3cWDG9p5N/GcVmoJKcdN7Xnl3N/QHekOOqYWpsNabCQpSKgKBELkCgo6
35zHAHskn0HD93Cqg0Yrjr2S7dYNXcSfTWQwE/K7Pid2xsv6TIim9W2gcUsm9ML6hpW7bh/rIzYr
uU+WLxVkff29tkVHsv6IQciENMNtF8vA5UyRTbDuKNxh5IWbjIn4inS7ssjOSdNv65nUvvI1Zpud
sENct+2kSK7oFl/4unYnYIQx2m01XybJQzSoAXtEUSD4ZELW5IBAjQcRar47boi+q6BvqZDCTH7n
uIfItX23sYOFGCRNOkHa2htET3Rk+gYZ0IFvM6AL89fjMl3SF3Ni8sAt2ALwAfesSr/kwON0U3tp
W0/r/lrjJzqkzW+zqKfWRk4FFRneRQz/X11TFhZ7KGDFrp0Zue1eszJ8yFKCoge5WW98BQ/kFtV2
vYDMqDcseW1QfXZGk/8s7btVLne9Tg4pjCp/uj5uDl+1RDTOm9OiTFz3sQULqjmegGJ0j7GoE/+S
8QPgmsrHGP1S2drdoEns0xFAqzwv3LmFRR7nPygAoRdyjxohr45YJQRcwpC3GyBEWsZWgD6dHJ1S
0b0Rt4fao+GRWQ8umlK/LsPjVLuS2hvD4ALa0GOkSAfwbQGAyvwryacvUilenM79y96HRlMxMj9d
etT/LdSEGxJRavEyGyE+XYMF+aSGDmiguavGNMYhpwOzW9dPZn8NWviuCeu56RnsWW8gzM0mD0ex
LyHS8vUD45gWlzbruV3tdpXQfTT05arlwCsLXZxp5L2/NDMv2aq+W3fg9e9JS30RY/mnDafyR+Ti
ZlcShsf4LOyWPqF9GtV1sm+8V9P8gMvNrTK0H2tUj5bSsSp0UnmUcjjlw8TYlPxdlwn87d/MXL4w
z+Xexs73WIrHsTTA7kywbbt6wv+zCtSlJJZIp2NKXeVxXY0QuY99kZzHovzI0uUjMVoqg/ohAmEF
VAi4iYdImbZm4R7sSf2wGu3KFM65ddMnYWYX2+qfFahvA14EAZnynFUj4+F18qiG7nyqSTkMGO89
9nXzHqX665Rpn5Gh382cQiAx3Z3QcGotDDXeaMbEluM2j+HY3IrJuC5Wd7YpDegn8LxuNH7J+I9N
c2r326xg0sYpOir8fKZt1Yrfcgg/EdOdaVdS1L+FjZ+cuSpGYWuznMZofe/7ypKeznyAxBRnQeVc
AwwQ2KQ9Is5DgOb+AfkgfgdAO4ZxZOTDBYssjC9VJJ3XVjO4Tt1fEWPpXmRUn2ztzxqxDFsex3tn
zw0cg/beafoLBfzNMs375FTfUTXjVZSXQbHYW77yFq9Upq/t5zTWHyymazon2Y4O5e2kfTbCZIdh
N+MEBcut89+WySfEP52+UTXSz6YeGIjQhEXmf0eBUKPpQveEE896gTlTJBaz1mXSL4z9QtWYnTNt
VZoG2adbxW66cy7Lr5qbkXX9vWK6jxTN0EeneVvfYNuCtpnGxs8b/W2iYqgz2pp1I1o3YEg7Lyx4
cyZzqnzdUH70msaohXbMmvyrRlDQTv1nYsrKT4ruU5rJN8hOycltQkAMDMOYP2WJKKV3GCJrDXXX
WeGLa7evMP9BZcBsC3ZVU5bv1dRgddIpnjpXx6p1H9niGUrr2G8V994v6YXi7NWqwy9GK3TPVpaj
44wIkc0nsJWTzPP3DlUQmu693tsnLEO4dC4lBDcXc3J0xMcAbxW/ZrEbhCJ7qXL0XEhFUx9fGGYz
80MiFqbeFgqMWovvqs4mhdnZE8L90l969AdGysa2jNlW9OV732twhenTnC9/nGQMrHSZ90o8TgHj
cIh1UBc23uLUDcl7nPBpTKurdE546Jlr4P0abKwZogdLVGK3MPIe9N2Sb0Kyd3xzjBIfGXMBwT/c
MQbMbgAZqKJH+o80Kqe9C8KzZ/Q5udt5ghSs+aMxwuMhJBvf+OFLY1rRr97axbFD/gCNvSyBbJCi
WbV4sIxiOGfhjHB81tGNReboaVM5eLlDk+umasZYO1OrapUlO5Faf6TeB6PZfDe1c1cTeWhS8x7G
g7lLAXUZb+mKxNNSdt/IspiwkbmFrzsWgE7jiKDoI8U3zTH5y5isizg4LC//z7IGhrtDA0rP1So/
qnc/9TKBFVmtFzXKeSniR+a+dzLPDnUDF1hcNaP98x8Zp/w7T4rJsXUsI8GbJSmcI+wMbYrmTv+H
p8n/YJzy70SpXPSFxRPn0zFkXz1yBIenPlKsTyL7/t+/wX/vLyf+HScVJcRIjSnaUEbe9qoF3a5Z
15r3ebX9WS1//vdf8z+Y5DjrV/z/THIY2dUhzyRG7VL14Ucuosj/D3+W/+mj/+W/Y6ukqlT6+g1A
bpjFizTMazp7859d+L/cd3qjq+wqxxU5R3HhOVi2qnP4n7kS/TtLqloEDkwp7gFK3z13mvNQoX78
zyylnH+Z7hQL7FQzFMbWId94l8m496xe/b+stv6x6/tvHHGcf9ntLIj00mTkpcuKFjbIbbWaCnO0
scKIZ7Mpt0yd/BdzZ7Yct5Je61fp2PdoYx4cbkecAlDFmjhTlHSDICVuzPOMpz8f2Ns2hWZVHevq
RHe4vUNbBSCRmcj8c61vZc+CmsodKlaZ/W7fTH3qtHoPSxySdSqv+wKFwm++pgWhp+zUMK9H4CZI
CBDmFYXshggcLoC35670ydMuc6ckJR8Dz4jJ+i2rtKH65Y0PYS8PBxnBYrQ+39NOjPZl/FTTlhFV
NLikqfmQsfugmIo1QHxUhC/nL/A5v0405ingwxgcx4iyXTABKVTnM5xv7F+oA/jFqxj8nEd7Qtnh
/JXmwfFZey1Ge5mx6SHRFYyo770WffpNqsxLQMwT4DBjMdzbzAAuHfDbbOL6/H6icqwjggYjgtWk
cOpevzCCTr30xcgP4c9oEfILF7vod9VsVlpZbAlqv5CKc6qNFswtxRJHpRWIPArmFG8rgabTtb9H
qxONxegHtINnrc74Js4Lu7mNgh734O+93cXYHydJwjY+u0AM4RVpa+NIfqL+FsJRNBYDGbnekCoa
OS818S4OUOHquS4y/bcY1uIyZwqDqyG1UCJZSEvBtYT3GBZtcWGWOPFGlzlTQaG0PadndBiv3885
FexN7843+YlOry+GbjtMohfqBCVI5MkHasXpne5QaOgxCpYaQAYsPuevdGI9oC+GrtnkZSFIxCPw
gU6PURXmHOB3CEvZM+J8NDKO+sbs9vzFTkx5+nIsaySBTRxWuxEYSKJ1pG99KWxVUQrteSd3/iKn
XstiHKPDmF2sheYmilHaBhL8lrixC2PhxCSxjJ3qfExKE0HHIC2tLwIEuMyfjoGlbX/v3hfjOB1C
TIIGYZl52NtC2N2oOC3O//SpO1+M4k6fSs8wuXNTCtciqjj8e/dCVP/egk9fjOOqyDFDz2nnwGsH
G2aUvw2SXHbO3/yJd7oMmzJHiZxSj6D0iDK2OxeCpHLS1+d//MQQWEZNaZqlY/ADdJ/0bV5QGPc0
b1eJSFhWSpGhz8eqFqOX1KXB/+fz/NuP4d/9t/z2n9/G+j//g3/+kReo/f2gWfzjfz7mKf/9j/nv
/Pe/8+vf+M/NW379kr7Vy3/pl7/D7/51XeelefnlH1xivxqS5N+q8f6tRmTy/vvc4fxv/r/+4d/e
3n/lcSze/vHHj7zNmvnX/DDP/vjrj7Y///GHNIfe/NvH3//rD+cH+Mcfh7c6hxX/L3/j7aVu/vGH
bP1d1TR0/YpuWORvy/T//u39T4y/Y0CENkW1w1JVReEqGWDl4B9/AB34u2YgPRKBRBmiCUPpj7/V
efv+Z4r4d6L4ZMPUJFM3dIOX+1/39svb+Z+39besxb0RZk39jz/U9+CJ/1nhaLoGV00W+TlFli2d
q/66pion4Hn9YHgrWS6MJzmNTNPmPNxct6ZXuVMaIgsNYONcyUM1bFIra797FQZzWrHZBxkJQWAI
ZgdhXera1gJffGc2YXYTeQg8cAFTS1VkLDT1iJkiC6T0SUDOvwXaM4U2xKLioIVhgKQyL3GKZGA/
VvXkhxIaKcvfJFYpP3eqVcJpLCqYdhFZUFQBA2+iQjUEewHYE5jHLtnmlc7ZUGFFfXpI+f9/yoU8
OqhdxD+lxpKdMfJl0k5CjtH6UrTssBER0WcQKNYsXKGABIDTUCfMpyR6LZW4NPL8dYhRXwhkgd8K
VKWStdHL2MeESdzqjQCCS2/QWXmiOuytvDVQqWdYni0vuNZhuHH0G0oOKhR4XgBB1Gpl6XiDSkH0
gWK20RcuwXFNXPQHTQWvxJk6p39N2TmgKIp9r/bKofdb4QE0RUm1NzK3WhGVaG1CJowKJVvP4GYu
WXF8pu4xo3uPHHQGOx/T6VdpliESx5Y5+VRW1z75oHYx5fXKVD39S0I1bdunCtgIGE2QZ2RqToi+
nKFJWgCPXoV4u6/vEgN7pWlG+RNVFXkXpqJHLW14MYG1bPK6m17VWIzvUcMbmzxTOGWu4uCYeLiL
OXxp8y9CppO7XZnqW6qbVAGCLgQybkavjRmGmFjbzAFiZTxJctNfDxWO/aj1yx2UMDR1RBfWL8rQ
C69+ghx3lcvI3ntNxRQwRC02Uw4WjT6BopNJ8SbWLUKx0yHbYB8anieMqhtwTxZx8cNoXvlj1O+5
XvqWKYb/s6XC5saFljihAHdS7GLjiN8Fs65ZYYHSmtitUEyugcxZD6Vexw7skPFWbfx2l0iesskJ
ut/ggoMIatD+P2shiY8apdmNL4avaJS1YJWGGSjPHuyhzuHIUxQa9TpLrOApVTvhuZRz/aCJDaqv
si6/iaXgP/cqJN7GVHrZGfpBfEjDLnpVEiHdSo1M4B3Fz6+VJYmcfnVY0hJ8jIiJ/f6x003Vlun/
NxT8etsItGiXe6W6DlSGU+iZwa2Q9nPpW1PcqRKMTZmDxVCCon1mU1SwTcAQlCHdBVqKYkmR0nIH
AkVcST3EaD30x9d4nOptHqXiFiZL7DT4M+xKUdKvfoeyPAotaS1XoXYw81xeZ5qk7r06yTj1yKqX
2JiFdIk6riRACUciipUdMkJ2P+LIUVBQw/QUAZrGUdauZXGaXtKpE2DRDYNLAVC7Qq3drgEIgmUc
Y2S6sdy6DRu1gx/CdgAyHyBxALkqZZQtjdGLHi0rT2+NYWa5tHD7FEhw10FbWsekSowbsVE4SO30
IV4XgwXHLtUNxmksc25GBhYJJxXlxyZCttpzSN3XHolApTy6gzzqh96stdXcmzZNL4t3IFIClyky
2hiQ/78Zg5fuSkAkXxIQI3tR9uOtbHjGCiWhsMcqUXOa3qjFBs5D6naqNB5DSUDykAj9plKwwwjN
2GOEVQFk1XUIR6Wsj5NR1W6RpGj5QozNUiEYblFn1lc4POCxOI3GHhoVu6gd/bmngKMQ8ubaArDn
IIMzqVYiEoF3U++DoRmvzIqpWe5y3JitlT3WSPCo5yrquhOz6TlJyuSeAT+z5vDtN5ESbCO23gcw
WzJH0nyh77WgsG6g70kuvAXLrsXC4oCpMW7InI6v5DFJdwNpndeeWsX7WPETqtJTv1bSzLiz0lZ+
a/I6xNtNGs7DqAr12sB3/9TXKbLSvK8xumS1vqfHAoMCZsCxeK1LL3mQmd8qy5dewpRJzlPl8GiE
crBVAaM5qoI9wBPQQrLOaTFpi8YaiE70WKjzUbpiSApg1ZFKVadk1VNXCPoe4Nd4y/d7tM3et77r
08hpgaLC05IlZG2RNM35knn4mIdxvY5aVX5AgRrso7GWHbkdg3E/Jho6pnhQcSuMJq5uocgUDqU5
5UDrHb5IySBh6+oQ7NQdFWypIC9i2yvIjSk2dYktgs5wGBAmrsFBdnpkaAhq02YrT3l7lUoUbrKU
3I5mUnxsKnjvXXWoIlvsLM7iRaE51gCWOcgmdCvVUk5BUhRPhqbxQWsmEKcY0Atm/wD1eRMMSDuK
2ntOKe5fVUrLGatFldYcE2GbK7J/R40iem5L/ERo1YH+xmMIFSKI+x/NCFrHiwLmcEnq921VKRzy
FdKuHQur4TS4JHWlacr7PitR5XtiUBeoNsLGc32xadcqCo+7SgtSN4z8Evto3mw0HTVGYISc5cig
bzdtV6goQWv4FUFs+FvVa6W/Uvv+V4vVY/ijyuv8z2a5FP1l9XpTvGUPTfX21hxfiuW/+f/jolVk
o3F60XqVZ/7f9vP/efg/978sXee/98+lqySpf1dVXcMyzALVkufAnn8uXSVJ+bvJHpbjPcXQLGPe
Yv+1dJXlv7O7EFX2o6yWFABd/71y5Y8ktsOGxShi2QoX9X+1cP2kMGfKmr7YT4p+kPZB1Yn7FBlw
4oNyjZ8/tMRfS+SPS+LPtpPzLy+3k2OdZqXci3sJgf6k4/pH1TL23oWykHTq9xf7yc5oRiOOa3Hv
v7RYSn72ndN+b5+qV+1I1Z+Tv4IHQsn2HFwozn9WLeWB/mWLKRZoKjHv70t/InllsnXr52yr0EB+
AnyTcDp2b+fb7rPd7HypuerzoTCbKRK+jIlLCf51U98anPad/+F5F/I/uxRBllRDnX94UTbKW3kC
xqGK+6atkUqwgNY4Joe8nF4K4JVO3ftiAxQqZkcxkHtPvwwHUrdRQxAb8QwOJb5NrorverMiSED6
ef6B5Pl1f/ZEc/f40FRCFGLULQppr7fpIZ70TRdau97Ir7S4uwESywEwqNTBv+LJv/m1xRMXB9h0
91nY2rKpbqM6fYgCqliILUu/fB364kIX/axsMDf23EIfbi0vNLMzcoxvgxZ9HeePBB1VUHBx6MVm
BNlwvglONfiibiwlQGK8nAYPgu/q9Cxmv1Fqmm9/MTX4GUKBpGZqYMm5Cro/h/rL+Rs+1S6LmcEf
cjSiIjfctsoafK6NTAcaCeZlcRNEF2qvxqmuvpgf/CZHYZRM4l5T3kxlOnKmjrhutIf4aAYRgC7D
2MWj4Bptz4ZCYcOc7HIUE77UPqUxfkhAr75Zs1YTnUDK7JiVOmkna8GYbhBpryKCBdq226CmdkM1
O0YesGIT/brXV1cDG+IOeYYl3uuKST8DPV1EBxCy2FMSJ6i+DOOzKcDuSfpdHj/V9Xe2o47WBdej
mN20hBVFw6yLMpy4Ha5n8FsMX0JpFdKgu43kN67BRz1vShudE2Emm5p2bKX8mEggN2+mEJ5P+Q38
54ot4CYKf4CkQClhOIZhrhr5dbKeof2tGqW6UJA+MR0vQ5+zPtICE5TSPp6e9OyJIM4qvNBf3nMW
Pxnjy8Bn1tgVtQIGEtDkVTqlK6sL/pRqmfOGNzYUNgA9qJ4M7bZehXg5WjlYF5x1sDjahrG2kdMX
DTJnZPgH9EMrRupVFst7PBh7M1XuvQEtEUYAHLDu+R5+4lOhLqbZjACAtgBDv++6wrW6XUqlUI/w
uEITzquvEz6IWDUuzOnvTfxZ8yxmXIbpMEkCmgjwas9jJK0Dr14JEa4jUugsYTsmb1JkEH2n3QCS
v+5SrB3kOvi6sVeQr3r+7LLhtK8Vn4U8+15aP1v/KfJR8Cg6PJBurbTjN9lS7S6c7BwORRTtsBtB
Ov2m5kgqESCSMYIkBqYBhLKKzTI4CIRDj36sOlmab+RhsiGN2r74AHQUACkwDHMFVWKVonA83+Yn
pkF18SHwgEn3LfF+iM2NlQ6lCNHp+V+WT/Xt5UQuJdOQ4uHeAwC2Z96lwpLGUn8K0bfccqKiwBn9
oJb3zXjtR19hZfTQFi1IYGxkiH22VqH5Y4oDJ2Xv2+Jsj8K7WYmeT5JD8G5wqR98/iVUF98BPY+U
0tARy7GPvPLV5hhd0mqcmLDnRejHD5kVYr0gHoDxl+7MvCV04xjjIMiBVuvhhYO4U228+CgUvU+1
o+dr0wg3YfhT9W50uB/nX+CptaK6+BbERdrF9UjfqNbZtttC1L9Rb5X70pncyIWwtR6f60vfnc/f
gjJPCR8++kVSZBDouFQsYAgXqIdgh9XFANfatMJMcP6JTrTWMj9bTzJ8pjVXaYZnVXgTAOtf+nBK
J962spi8cr3Xp9wna0DY97tpPTnFetrHx3AT2oXbr5E+2gDK9uaFY6f3XvTJ9DUX7j+2WMku2RDh
Xu8bWWb6FjaZB+RtxMWif5GGAW7ChH34e5V/VYD/+kAiENZ68ZdwNpsghw2F2pGgHrRIDVu89JSU
3KTT9pruwdDB/BrFay+TIaLDRPEMO8ypkzW3ZtreqOmjGGWrOn2hIOyY6YGoiRWMFzdk/IprFelA
MYzu+XcmzwPxswedX+aHriF0xpCOnkHmz8E7WutwFz1wcRIJGpbHwp9auhJv1Yf+oF8lkCjMg4GI
Pr+qMYNHNtS6SwKv93zmz+5jMZ3pxVjD/kppcMfcJLfpvbWetvE+vVKuhv2w913frTfRGsaM3a/l
tXzobwIQ9jBf7sQrMGHr8+0xv9/PbmMxX4FjStDr6hNbT/x+fbzuum4vFa9kv/7eJ+H9rOZDg5fN
BDcUKuW+CzZGugUud/7OT42QxVzVpmHEOGc9EgM2xGIcYPgA+EMRfgXT+8KkdeJ7pizmLFXNGy2M
vGmf+D+6el+BED5/96dmw2UueAErvJdT1guIY9z42r/S7cgR7NJpXGuDTt+OHf/COz4xTy0jwvsh
kAzDk6e9XhfrLDMcOTb2svp0/knUE220TAlXNA0tMyRGniTK0Z/amMpdYWWswXbvvd1wkNbhi/GA
f6c5FOvYhVtlV1e36irdajt53bn+Nvmi/zB2mavZg6vsyoN1Z+zKR33d2Il9SRx3qhUWM5wfi14u
xtbETipetfifVdz+yJ4v9JQT3fF92fKhm4sEHanVWLHTwVphgOMUb7UQPEg5y8B/XmjqzwfrMkE8
HJW0xexKn+m+YlnCRhZe6o7zKuKTeeB9uvxw+2GeVO3YMg9UTnzdbNtjyZcGotM9Fs79pc/yqbLE
fHD8cfINpi7FdsVVGgfVtA3E9fp+/qBhDaa3CwfdPd9QJy+0mBwKSIhhaWkTH0/9Lrktd9Z6uPI3
IT1rcuub5inanL/Sqc6/mCAGnOBDRTgSu6JoVVm3tX5z/odPdNdlsjiJMIXWzj8MhDTtd359LNL7
8z996hu4zBNP2jHsu57WAf5ul5t8E9wka9VFNr+t9tImumaz7SZHtr3rZhOvg2O//903877g+dDR
SPOLhGjuAvKdvhGP9Ubbd3vVGXbxo8AMkD0N384/5ak+IC0HPOcEflPwlPKmOXSP1jp10w3gh3Vz
HezZLa3NS4PnxE7zfY7/5Zl0EJ8lV4J6tO6Pug3ueV0dvE27CTeFG2+VTXzb3U9Pwe5SO57od+8P
/eGSMScYfVVzydS/GxTSwt7Ot9qpbqf8OkIbMtE8Hafovk92KgFAYnGT+OOFOVKaf+WTWeZdt/zh
roEmE2oAyGqP4dCdDsVD/eQfVQfE3zq7oyggXJDLnVo+S4vxD9Ng8pJOnfZUzUDA9vfeFzw1T+Y2
uxr+zK4F2Ck/pGN1jI7Nhe52qg8sJoIgJH3BaGg4ckNwlkecfk3wpQgy0MjN9bBR1hPSEONCnzvx
/pfp434TwH6G+rvXIagOeF4ufcfet2OfvKNl8ngBvKibsKDtOY910tVPAJ78hzir1SumP6devVE3
Ya1CvpudrZ67VcN/TEdn4QIKYoUNexO49VV99TOxiaZb9b/ZecTFligNwpj/KkRTYclZTdt8x/7A
Ndz6q/61uy+e5At7oVMTx1I91ApF1JZ4+/h4DOvxCHoXP/o+PuDZu8qezPvETp/Pj7b3D99njT0P
ww8DQpmkEvs5syE6lW12qxxuyp1xFa31W+0eNIJr7KxN5Fab8CG6G1fFU3uhXH1q+zGfkH28MPAs
qZ1Ka9h/2Y829VX7yxfSk1bfOb1cJetgndqWG9rNiohX59sT5zh2wg1cnAjmUfHZcy+mGXPWWJEA
NO0n60UwZlHNtJ5NoQNRDrX/VQg3qtg5YXN7vp1PzGriYt0RS5XkdZXBaNH26Qhb5FbKXn/vpxcz
TVr2hdEUzDSRT2nBU1x53GeFdmHp/j5hfdZQi2klTj0rEX3W7vDt7NdXkKv2AOAbe+YqcH/HTWPK
6jLoPFJEFJQGbyP3wfvh3dyeb5vPJyl1GXHeZHoJKs+c9qppAkw9hMFvqPTnG15MBaOC/o+VJD9c
3GYpWcAX6kaf9xMOfH8dFQgG0sggCHCfBThyyRrKXI79L0xgp358MdZJsYPbM89f5tCsZHzhXXiX
x9mFD8L7wvBfewp401/vHbdB75vzkjf1ul2k6TbZQ/DJr1rwolIsuZb2ZPnWSgOAhTBnNRL87Ev3
8DEGYZv4MaFv4aaVdiGYnfNv//MvInbSX28ohJUrKBU31Fq3bf6nR950EchXI67HPsvsXHxulIsf
h1MXW4xwkCgqfJlk3GurVNoJ4XelAaJivjTOvM1I7Wmjp99I2luNbM8yaadszBWFLuf8o556tYtJ
YOjQfRQJjxqmOy959duvlfDz9356MQE0NYer7dwlG0WyvSYlgeI+FOQL7+jEB0hdWiUTA2JaXcnD
HhQliZsD7tfAzcdiheMAyIyGYAzz5FzAE5/lEXFihX7L992CEKMeHlJTGCtNlte5FF7nmeAkEYdy
gr4l/uRC287995N+vbRbEstY62nPWA9ETo0i8h8uLXVODZmly3KYjDIRAfftSSd3Gie/Vt3qwbiq
j/EmWW2CK/Eg8QVOneIYXpjP54nks4dZTDDqlHs1TCCuON7o42MkAJsrrjRi1873lveiy2cXWEwy
ZVSNGXnbrF3o66F6R0iRM1RXkQ7Jy/RWQgAWXolfhQwGljShqPoTbLDUryUO6cPUcpr+xezUbexf
h/FRnVJXbhDzqsGm1JttKRrHoHut1AvLn1OtMb/yD6ufSoxqq+5TVGYaRJTpMUt/plJjq5JyoTlO
9Z3FFMSZZVvWijjuJRhYQwPh5IIM5cQGAxnHr7eeaFoRhGI27lubo7n1cFDt2CVq3ZZsaEvu8wGY
y6b9vc/Sv9g68Wn7Y0GtGICr3XU/g+aLB8LiQpeZb/mzLrOYYYhXHIB18hZKt3XVHW66rbcxd8Ut
5FDXdMqD/tX8au3a7eR6q5fQuVSQO/FylvZNBc96VbXShI5UtiNc8abcXHjvJ5ZN6tK1WSapKYFA
5/W43iZcEfDoahtvdV1sTPd8s528xGINYnUIO/VEm5ttcMQn+Ynjbld06gfpybrwak5eYzFdCMgh
RrCv8zUmB3D8HROvC3D5abp8jVnO9MnrXzo3YXA3XVx6w77jU8nBDVQJ+Fs9DoDWI+muu1MddTU6
8Fn3yP9dkLprGWzchUc88eU05s7xYQootAJBcoNioWOSEr7BonLJVriwyzmxk1ONxfhvoyIkinpg
gtlA/3MUx3M83lLn7l5iBwr3pe42/95nbbiYDbqRPUCecZ15NrgBROOwntoQgLuqqF9fvMw8Ij+7
zHKZ4UFakPL5cezMAb2+IQCDK2QXO/Wpt7GYCnqR4IhKpb/NSXwa8BL9xevqr+dHzAmJhLq0eVa6
8teA96BHleY3oYTa5N9hyCBr07/LS4xRpe2DzVGo0FuRG5hv/ZzlSRyGZxJuF2YuKVuR9xglnV1m
x1B+LIa7yXoyYBg20iNuGMBxsA3FcD9EgyuQG5Sa2ZaK040fbnXzqpV3CVEZNZxyofLQ3RvIAgIk
1Sx4pt3YqbZQP6V8LDwD2rl4V4kXHv69tvrJu1vaUBvNwJLf9XMXIWJ4TXixjfDCzTecLDpgkbaE
bduaXXHicb65pRO9ZelONawwLEcfuruvpjvdgITqYwBp10n7AwfFOg0SpE7f/YsH/Cfm86VHNRig
psFuZ38juATfqOOlYt6JZcLSjxoDv8tUgnf24LFsOPG2sodeu0NC5gCesdV9yk5te3eh2U7Mh/pi
RjKsIfY9javlbumOtmyz6c43xr34zVsfDshJVsSjHcvX85c7MeKWTlUhjaQxmbtFhhBcH3k2vExK
fEmWdGp9v5QWK+lERgXIWs51epcAKKc8BjfmVr1NN+lRcC3b2JAK66br5GjeB2+s6PMLk+/8Hfys
wy8mK13FHy5j19hL6DpV4pE5HLP76jGR/tRA055vvpPDajFjWUmjsGuhojy/q85RbWsNDO2qtn23
WSmbcotWbxPtC/tSsf/EC1sKkIlErbtKpUGl6RZTDOkSCvnLl4zL74cTn7TaUnQ8B/mmOpDxvX43
OMOBauBrcdNd/Widdlvfjg/DEdbl+nzjKSdG7FKI7CVQbIWmHfdG9JKQbKOrOyWtHW98NPWnKVfX
Vlo5ctUC8mrssdGPpRnbkIe2mESAuXGuARUyDWJoVUC74xH/WujoVnonowNPqx9BkoCVfRvmgHMC
CF0J9CIEFMLNibuuJ0fF9nf+UaRTs522WCqpndSZskJ1Ja11Z/J71yDMJSxEp0u+A/XEyfmzlf0N
5h3bGOFXkkMSJDX2kcM4EkfQ5tuZ6mUpr7EcbgPQzkpRrYmFdgfpBUqmH8+kVRcHF/kqWNmiHsr2
thV8pwcOH1QNtOzELrvHUry14oTslAcRUpmf/IQMtKrAdw6jtAZMe+eDeIoT2P0YngK0/rqgr0tP
RpUPrj4sb5UYYq6oOnX8rQ9xT7ZuaLpR9TMecKsAFdb6m8J7FpLbjtbFa7nKLThPDQnc2TfSoXFU
HrJsB5gZLBVp3h1WVESYzX1CdmerkBAGUyQnm21OJZGTp0mDWEeNxPSvZ+QwWSoYWm+80bRTX3Vj
Ubsm7CskwwgBkDTFbl03xLVs1Zow5wQgADhDM9LtQRfcycduUxJekVM9lr50gXmLl8JOJOP39kHa
PCY/LBanQJfCci4FmPWhM45h87W+BLg4UT9aysQR5JcasSisgsGExhLU+4Kwz+KYkyY1VoETFOmu
J439fHc9NYks1qWeEueYMMZhn2Xf0gh7JYn1/bfzv33ia7lUjMMNKCY8quPew4Lm56D180do50QT
Rxcm3VNXWMzsdduJcTt/U+qJOJPverztw5fkUlHgXc3w2RS4mNLlrBHwxjMFahxAjfZocy64InTY
ida+C2nMJVLH8W1yNqjfEYvECVN2cY196oO5lFBLCalhccHVieLeAjFgc6egyyEag8OmYl862ubb
6Cg2ZyLzVvgSy+jUUy/l1b0it5qiU+djnnFG19+X9+FVYPurH4Ytb5tVN1+R1MwV2PF17shXwsWN
+Ikv9b8Ipck9IFTRH/dUGp3BSh29pOHF1M6G+4hcswvd5tQUPSMIPg7fSmg7leISQqHma+9jDL71
enHFQQ/LA/KZJaxCyZew/fP8ODgxxpZS5FyPW6pcVGjSbGO0k1Or+Rrl36Vl4qlGWywT27HMMzWo
4ThfyRtprdrJurvSrrOr4so/KBt5HbnedfysPJ5/mhOr0qWuWIoTZQzm8zoxLK4lVb1qQrYLNUj+
uL4KFMKBxOTCe3oXt30yAJdKYz0Pmy6RmWYN5WDy3RMI3ZrE26wUbHlq1oX12vcHk1xCYkJFvlZ8
65Amr2psqHkYwgVexxLISpDAYm+5WpfyFfppdB5GdA0rdrOZQ8DqVndSQ3KT+NBn9fp8K50wKYCl
/bWLDfqQKSZa1b2h/9DgudeDD2dRttsJKkLwarZ88XtjFRHt0o0PcnqjFz/hARFUOsIlx5syxajj
yj1lyVVdDwRsuYTZr0ThYUiudfHKw1Jy/lZPrL2WauhhEMzKajjYUxH6CSvlonJ4/oZ88vaW2udJ
9fycNdq8f5F33o4pxK324aF1FDTDhX2J33Pig7kUPyOKNBMYsgzm4jE3D4PomtD1gVBK4Le3Xr79
rWZa6qBDzQ+CQaMvTt62rKRVywrn/C+fWv0uJc9+XoVVL/AEhvBdr15gKFl48Srre5JvjfxObta1
hxXT+GF6X0Y5JuE7hMDb7TIsF0OYXkMquA4kjkGMwI6wWgQkF6nCi1frUGxrN/I82yKDKieS2COv
IbNsVd4F0ZdIG1eQFdzzj3GiHymLNVGjYsofBXHaWyJFE2/NOcz5Hz5huFDf2+3DastL/qt9CFPY
UK9g+xjvmr10PdwT3jlddzvWwk7AZzjbqNcC8k/lploTBnvh1Z+YwJXFIskMpEho59Vem/zp1b3j
FVu/vT3/cKdaTf51noCejRugnKc480eW3wqXFl/SO8vts+G3mIEm8t/ayWJDX0ky4Pp85Vf3cf89
lW7IkiBZZVYnv2bVuvWvJO82Kb7faXjJd4r5NGa7NrxOii+S/12Z02nkyAaH3vE/xiRuZGxkJuFk
458AkIhQf5lzwjE5ITb9NjRY1eE6xJu63MCPXSlWDsocaC8hQpJOLLzt/5l3+7B61IkQUojHFjDN
18lxGN884WBau6C6kzQOYhypYD26L7KjOB0Tbd+Mb011VahrSfimxw/hdCtAbgAm8bU0w60f51+I
RLkVSM3q1QCydGzrurWWmkPaXRlGfKexdKmjHRB6+bHSv42APKLnsXUxY0Gd1szvDSkKBE92z+Ij
Ewo7nYokSB3EAHVaq8BMsDUDtIkM0OY+JGNQ8a614ThFexXZ97AO2hu9dlL9GA2E3Sqmo6jWqu5w
Unl2TUHefy3IfA/wlYbNY9/sVTKfS7LNb2nEsTiU/f3Usrn2b8XsYcoOpbcVhes4u/LTQ1HejOVD
WG6T5KAHgtOTJAT3fYi2MqVXkC5IPq3+Jpb91VQ9xeq+UH5m7IyT6DBlD0CXnTkRYnYk1j8D040n
CMsmCa2Q6CHZjOQgBvpzwLavFu54frX9eb5zn1rDLlXrna/0UFCY2YLDsKaoTz3aQ6Bl2W/V3rrn
k+xyKzYJl4jMTTd8btMLS4cTw2opaoc1Ao9+4MK9vIut4+RfqCWdOtZcSthLTHWBHwzTvsOuZbFk
CKNVRlxKSV1J4QPdj4/9dBWVD9K0OirTQTC+CdoPaUKZJm6D/ItPxYk0tWvoDzeq8T2R6i+TAN27
MkkR3qhKdeGjcqoBFodCntj0RSghNEqJgNL8tehf2NWd+uHF2rmcQiWKsBjuR8FaFeRseeMlMdYJ
97a6lK6HpRK3Vd1Me+FKW2nosuvV66z/QtK3B3K1qqh5xu87rZ+Xqmin6lxLKbtJuLNqFJRrsL86
1teZQ/6+VFGddl0ejB0Q9Ztsd2m//b6L+mRWXsrb40TP/qk381Fl0pPcvP9eaZvQ4v2nJOFmr4V6
GxI5U8U3tAdlkNLJPQjqoqMX4SoN/vTE4wgzReTT10wU0scfxXhNGFoa9KRVBKuifiiITq+vLZkc
sylfhziPO9gn4MMPU5VuRTlwDPOa6BEbftqmV19b8TWobyd1je3K8G805ToImXIvYQZOdZnFN87S
hVFKyWbel+W9GuwpnlwY5Sf046q8+MZF0KJj1aeXz91lFvJnTuxGDpjvlcfJ16waxGO/6Tbkr+w8
W+Gg7TcPjd/78IdFiaLpipDOq9tJ/JEHt3ouXRi5JzZYS739aCaF0AreuFd+jNpzC2nb7Df+o1Rq
a+OiAPrEkmYpvCdd1xf7eqRyYvJ9hs8+Zc8dM8X5ef9UMfxdrPChcYIsUMRAA9sWC8D4A2Ov9kYI
djlwfC5Smm9U5jawk1h/Eo2jVQqpRIlDCB7WBYGYXzLhRl/43tYawxEv9vnbOtWyi6lrwnST4gAb
96YR2aWB5/NZmljK8QGNim38cP4qn7Kv0QQuRfh+78WqJvWcdCC9V9bNTXUTbppVudXX7U16wZVx
QsGuvp80f2hi35TD4v9ydl47kiPJtv0iAtTilTJ0pFYvREpqrfn1d0XjPvTkqawEGoOemq6pyiAZ
dHNzs217KS2fUh7Qw+wufQZSDvoMFGV8YRsHf7+bn2LyP5//r89JBGFdUiAge+WpOxl7aaPwT3QN
ovEzPRVXJD2b+QjN4WhsLVe4+/un/jCUpn7X51dKoTdCxd3BbTgY/mUKaNxkDE3A+HLkTb678BZ+
O7hcosUfYvI/ood/3eIopkMNY4BWR/sRjrVj6ffmrOIYA2Z4BJv4bFXbC0w+pe6gxtdmrLt69mnO
N3DDbcz/SJtFX2tLgHL3sr5TIqT387GSe8fqFtCAT2o/evhECELDCTvxpvLUl4+rfFqrq9jwVJwk
JLCuZIsXzOPrApPtPz7GbxXMVM5FBRtDlvmu8yg+BMUuP8+PmaMEzLd5faButN+KsT+J2L5PAnTL
nK7JepFZOsh3+LD81ngbPtdHEr5jdjUH5j7epS/Kcxx0v9zgD7Wv7yMC8aikUi8plNbgW+YNXfeF
XoQBxDBRAYj18cffH+QP4fK74j+alGUw+xhZpTW5A8BkNXkrzYe///CfXvbvMv+qWzWxNviWRh8G
76na4epG9c4KFCfdm5tlk5x/Xc4/xEDxcof/eteFKozWClb6XnQASm6ExylAZe9c/tM5qy04iFJZ
YveFX3r6JnETv3BLj38o+P5m//7T07zkCf+6hllRhggQEZ3L+rlVe3udgd78Vr++/JA/LGbx22Fd
qeRaF8H67se+OMbwSYF+/rKt/XTd3/IYjeaipclct648l4CGagZ3sBL8+1vwUy4jfstlFK1Uze7y
0y+5zOyv/uLBobMzj9OBh74GsdDkorwlBwbmTK8h/7WV/NMz+xYm5FqN+ia5HGqajLYdrB0j9v5+
Wz+kAsp3SX8SYgw+ybxwrd94nSd6oN02GOHRSehc0z6Bu+J+fnPl+nNAUL4L/Q2Rw4lRoRsCI0Mv
sbSZ48/wJ/3lS/rzg1K+y/1na8lFfeBmiuFtNE9L9Juy5Kfr/p6aAFTFi3fgoLyFLh5YHsrXIN+P
DtU8+4u26zH0zF/HLH78Ur5FAXPF4x4e0uXjcAh+YjLaLelqMWjryX63be3RE32K0PSzfnkN/rzH
Kt+HAhYDmwHFSC+Ksc6+w2TY4zjn3E+/S98uL+v/XfjK/1X5a6246nzCw4tgn2f7AMDI/vr75f+5
xqxY31b+hIPfmqv8bJEeYGR/Pp/uf1NH/dPY/dN1f1v3YVcKZo2zxX7SaifC8dLWpRQD4MFpdetB
HY5dck3NAVDLBGgPcleHFgh6qmle1dgI2p1eBUt6HacwovCuKo5W/DIvr3PjFs2y11HQa3MBkNBa
wR8KXi2RoajjDkwl+Mq1T2wpiStQq8xAV7eWrm+GStroqWYvGZaxU38ecx+fik3ULjj3LQocsGGr
R9RACwp4sJyWVQlibF3nWLtD189BLCz1TQWs8+8P/5+U9k9P6Ft4koZuLsDVL/unl7e7yPt8POxi
+xaf/l9W9Q+5NPav/7shVaIlKrGV8Oo8vST2TRAEh/uvj79f/Z83XOX71IDa4fs5jBiYGqvlLtbZ
yJ+aKfbi/E0tP9b1lzT9h/jxfYAAdp7STA1TJ2XdBfVa+vDLXSWlK6ff5MvT32/lx+f0LUolCEvV
OeWL2FMztTt75VmthKhd6fzytH6Qsyvmt8iUSaGuZhfhZwWSFQt/X0+2kOjs3BU8CFSaXttii20b
58qZvfASof7biV4xL0H/X2mJAL9MV0WBRqrSe5F1U6f/BRWD9uc7yKkZpnYWGXbfZ+GtOZu2qnV2
jqPWL1/LJQr9YX18HwFAuCfP0sCF61IQ+UhHjOoc3yZ38nrSF/+rsIL/lrkp3/X/srEucTRHzBga
L3NJnVPj4IIX8y8L8Z/y7J/u5NtKL8Kmm8qEF6x2R18O4i3/fclMbay3nQkvD8zyqOuobr9rmWbH
Hs8nR7ZfsZjmHsNfHugP0f77PICwVHMmhHTUQzOkzSG6iXI9z0yroRybePl0PfW75Vc1wp/TSuX7
iECEYb8+dugDZGUnT4udAz40hHtBMJyVEbUC2l6Tl4FWt26azF7di64Yjk6ZPmSh+8srpPz5FTIu
ceVf776iVxN20ETA3n16O9/dXD2b9v3tL4v6nxbgH77Wf0wZ//XT23SeC6smBoJaDbSIIpz0ECvp
SSmfROtzrhYn6zumbWKnBBlWI5zO19Ce87OgyTgq71a4dlaPXyzTm4r0oJozs3VbYXov05tsHp+t
OLSzC3hDGt+m8TXrbtEiiAxmJ5PXr6OdDuZ/K7tg0Pu/Dwo28lIqWks5RLrS5Nu0eZZBbLdYeU5L
emzjT6E9wjxy2jEYlG0i3/z9C/ohvn+fTkhjjVH4lAy9iI8Dx1uNBVDf5tZ+Mv/rLvh9RmHRTL3n
RcDdy27d2V3tz893kqj72+u/38Mljv7pLbiEr3+/BTA381wx531qhZT3bnrhlwbxD5UHHMb/9ydX
0ZoY4fTPlV/Sy9Qll2FzIqGlGAwXw8vtE2cMb9n/NycjxfgWqBqsm1OkGhQEJkC45es831f/zflC
+T6dYEVDgrX5JTnXblLlPp3v9eaXNOGHUPNd+9/VmZj2+YqXi3SW18E1jZu2/P+Qmv9h1Pzb4vmn
vfu7zr8r2mnRZHYHuhNU4lN/3ZgXeXfw/nwfe8I2OgtXvxXtfrqTb6lIWyxtPUp8Af24w3u+z7eN
fP/39/SHeozyXebfgv/o8QumDZUInjgpdnzhposPLd4WK0DidoD1m2AvlUB8lz6sRoX1Xe3kcQC7
sP6yCf2wWr6r/1MzkvoUduleNJ+E6qHobv9+dz/93MsO8K9VmIiJhLM/NyfXD6WyjYtfSnGy+YPm
Sfku8VcntSzyqkQBwvoDR14Ek24PmSccpIt1vz0/RzcNgBbtpIZOOdo1cGvOL7ONxkkfvarzI/NK
SV0ZuVQM4NZZE08d3Fx5rZogPySbajo22U43XQNJvRUMpgNwu4+CLPEtcAMqv8npxEZ2IL1rkRNW
mzT1BlDvuiPEH62078OPeLSFNzPdd6k7qLZ8n8p2LPvWciisO+gn3VejuZqBeYKHVibObPk6/WjV
+wp8izefJ+mppohBbt0H+leDFAuZGcaC2lZJz2niq5jlFSYg4cTuu9YZTlN/yE1nFLg7u2EnApSN
Fvoq1ZCO0oqXttHVPFyVIdi0E4Wqtt7lujcoLaDeIRBWQOfyprlTWte6jhRxo864YknVYXxYvgxl
9I0vlGzyU29NvvBO+7leDrl+o0cly4HUxdHWZSu17wYke6U61NiAVQfja2y8Jg3ydJdeTRFyM6cz
3XVr3GBQ0zRXmv4u8tcK2Wuxg8Wy9A6cQo4jnHBjlkpQaq/1lXw9BGnjsSDau7TakBzpGrpvZ5Xt
VbTr2g67F8iXGYk76PnGk/nJ+u3QfZjYcIcufy9FvoHG00bhUNxwYdOJ5laMFCB3xjvMMmcE77jl
wlkut0XkyZNd5BjVfk5giCzjaWZZZvIhorSzaoH0ldW7CLEXNme+9iFVWBo48lvng+jJHOM6NZxy
Yx2kxrZKb8LOUAb24UTj9dS8ZBPWCoclvh67oL3wsLGGtHPZbUo3Wb1W2EzX3WIXN5E/9k9r5OVx
gIFA/ByhOQfIHrtr5U435d56bMxzKjmXK2iCsvDUp/lljJ1W8KYrrT+ZWO8ioZcb3vVNPrlGuZUs
11DPiBoVzWtUV3sMY5ylm5O6gIbygSZVbwnD06u3cBbKNtONFUM4waqKk7g8bs3Z70MH08ipcYUT
IMfKcqbc6autPm9maxN1DyVvULYD2DHdIHPs2vcQxmoGTtKxDn1oV9VHVu0W0R52CSJqdykfMlpj
sCyFhzA8zrNblUdThWa+XUNQguk1VBYwFilm6YWdZkFZHWLIPZI9mg/UKLRHOiLxk46JWhMshZu+
d7z8kSMwjrp69KOBe8sFi8eWwnN03Q5O3Ll1c1waavXQpOxau7EM2+oDNCv8qxDdaOCu7QvBKg1q
yY0iH1tm/TV/yvBSNbaTwfLbyF8VLhNXxRjbJvBjSjSP1hvShKh1DM1hhim0bvXVm0eWE1/CQevu
utzjdZUxEvqopm3Id53b1tOqbJvGFodje7lghw+In0bpAz7XOgfhQ5v4wsLj76Rd8ZlvDZjVhkP3
Lfu4TA4u13wVTfjJatH6oFedBlxSdCvItj64rXSfLLsuC4hP4caMP3UMkKv4Y8bKs8PUQLMTuvSJ
L1eDXbPWEmdC3RP7gnhSu5cSjfngtdoxkgMG5vGpMbugKZyGKQyLBvGpGR3cCHiHpuFcd47A3Ad/
Bi4RUdDvhotmvEKyaMuJSiTeruu2G21jdE0pc7r0MMvXWARqoEmKa8XEcuvcTfsq9cZ0m11H76np
mNShFFtViAKBdjBGn8uoh10auUq71Qj2+Xakorc3FcdEvNA4soIql/kRW4Oekp7ULEj1j7AGbW7s
R8SJjIlQ0GweW8waCQTdU664w/1cEIEcI6TJgrHgRjFwmPZFjIdMW3/FLp1AI37qiyPt09a+/L3H
8WN4KNCWrjite1yXdRaPVn5sJG/tnXJ5MJQNYzXpm7GPAiqdo98r6N1sgp5Q3os4Q36phtueB3o6
rV1sVMEe3yfDiyenRVZf7bLX+FzxZmcbC7HF7ExgYrKdagRFGizteU2dUX8Bw9KX9iq76yaUneW+
YWZ5ujXam2LeJQLu3p96hgynzyFEXzXW/YjoXNlnN8IBr/s7/Ekc/mCmO8ZllySFXZ4KxGNy/brm
B8iUY35oW0+7Ma/Hx/hjkffNvGk/1sFhneP05U6Z7gpRbS+L5pSgfLSad1xpbTXOmPTBcbAdXNFQ
nAmEzsra7y3a0RbhRdS85LI1dK0tKfjqRqXfwT4buNB8IArqbZCjFhsS4gVkUVnet21mj9mn0SQn
lY5lQiqv6dcrLuzqGDp6rrMHv+ZzoPaJ2w/aBoXGuVggrrkNRW0vVWF9nfrkPckexvSgRbdhdBv1
hyS8DotgYI7HCL1lOFXVfZ2dZDMo8v287qrxju3eWxvQSW5rec6gnUbhWCyDE0VcKyGis6Cx9e5q
nZocwxD2REZ4Z0Qyc/llys+r9CaHz6YZjOHzEj5Lw1fO/2dIgThUwJXG3ZJfZaFXGFBy3lXE8/Wu
khHiRh/kJLE4uCHXJpskfZZXROeKYdU5wY2MZaWIpxCj/7wqXMm8p7LuR0KzydiAjfCzQ7Qz49c6
oAM079bwmMn1MV7wLMtQxGXldh1uREXlSqdgnavAwg9wDHJsHMqgr3OnUqetqrKPvC0VnvVW469D
fduyMMqSk878NgndlgqQ1/Oc2fCFbic14kac+wCvhm1XIkmzCmcytWAWW2fJ9W07fIbcO8OYtpGc
c8XaS+PU2wamB7khOcNA3FU1MAy63YKXDjMbFp8dCvrBSq409WyIV7lEvGETMATzwkJy4kQ91qZw
jjthY/bI2pe7kFJXnrIH9QeN92DKJVeYt60gOXHKjWB9WtQf7ZyRBuQBrQjHXE1Xw6h9WTH+YseN
QtWNSLxLwMS6MNkSgsY2L31pOI8T0rOaccpk2NTZey6pjprqAMEoFTWmPbV8VWHhVMpLIiBBzSvb
GEa7kAfbjNhmtcZR2kPGPVvFq1p+ldXkjoMcGCZvzKrsy+SfOoyRy143ko6SmOjDndIlG2t4ifuz
Ve7TsrfVQnLS+TZKzdemgAPKoJtRp25upp7cmn6dPWRy5SbDtag2j4BaXxfL4PURjnMdyeg1TWxT
iW9sAGE7bFIxd5JIepZLBZFA9BAphp3P3P5wVBhpiyMhqIvQj2MWW2ZHUeZnVHlRHbUrTmXc+dCU
TjPHu4q/KMNWU5s40FtwgtFjVTSHMfWy7LR28MJfyvh6yli8DP61RUF/gH1T2jVie+6s7Qxongq+
h9cK3+NDzQuct/dy/Bhzz+N0r3dGsIQYckSdq+lPMYtUjkvPYvxUH6E1KsCoSgCTVhbE/PBQZUMV
A1EJ1u4kC4xRXX5Dujf+KZlImwwiZs2QX2RRq4mq+0R5KVt85fHKEHHCEb7wfbGr5loSzsb8MtQf
vbaL+81QtNu+v66j9xqETJjeVkbk69J2bV8E6XM2jH18CYDjsdb5SWNJC+PBiPeScWxpbWjKgyBP
zqJMttp+WOHOXG9kTqxUVlThUBu7fLwWENjXmVN1qi2mo50v0/uKZjeccAif6ZTrkjth2p3tlPp5
Sa9UmYMEo9Nh8TYMxIhGtYX5a15PcvowSldjP9uTMLkJ7ml5NG9rhcwwJnRZR0NL3SLFSG3p7scx
txViXjh+5NEJ1p/HEMs4gjMzjx0aB7HC8VCi8UMLuLpUYdOwdLrstgcr3SDYyy8pIN/AAvC5Hx7m
9KbASTs/SD1aZah0sBRJWpQAHp0dovoWHmo6pNIrNJMiOpTrw6pfqfN9JjxXTM0Kb1UCXWSft4+6
9NzoEgnAsZUkv22eJ1zJLs2lpQm9ENNw+VNsY3sY1M8uijdFHEHDA53YC/akkaeTLeupsG/712gU
3KpV7Q54HVMsG5OnAqzsAo/eitp0KNB7rU3pNWtztsyktyk4A62It72SBRUQ1OJsKYMN8NqLkpk1
w7ZsdYEwaY5sTH5CmMwIHUD17NW4aRZmBAwWyEsVI+JZvEEa/UtkX3JW8NSeKgyYIYRsKqQ+SfwF
JzQeGCN+WcSnNNlry0OucG2ktV2UBlH9WaTX03ycOaOkndPPCjShQ5MSzyeeRwp1atlN5D5yn9lV
VLsGkWsJP1KVU6Mm2bX6VmdU8PBirqpdDwXCUpnYnY5y+Dir5wRXiGqbTgywFGd1kGxAxnimnXNQ
OPqyk4TqBBX+WAjzprKmvTzF7sLgrZHGrlStjCAutHD7xl5r2nFVd1OTTA1d7xsFxZg1e+vnZjMP
HpBzUmKQE2FzKKbJltV3C9FRKNVep812azzHKFCTJHHNHqKFInhy+LrMX2KJSE9+l6WtJZFeqkdM
I0+A7BwVEyC6mLsejGdZzw54Z8dUg8lK/anvHUmanTTfY+3EWO7CVsKEhv7YKLE/NqK7hh86RYCc
NLVSWVH1g97syuphMOLNyllEpL7SdtV5uswm9zOIm1MNGnTkCDH2NDRlaLO17BV6f2saMTQYlYUo
Ow2n2bWfNnLe+HreeyJZIwg/5vsUyTOpN6Q9HSxyhTUOqORaMXv7ktzHIwY31i4bjtrCoplm8uVj
P99b08kqNsAiAy2NrvIu4q4e8OgDNMA5P1V8jnqZMh6SNWScHLFMJxw4RkcUrI2tMJdO1JjeTNMH
ATAHTsXPgP41qvo0sI8WlDkEVSflXEpgZZfZaLfLjSthkV2aDWF3pTbZVjf6J3WqXNAeFPAyBsg6
xxoOCnxPuXhf6oDkqF56rLMMJ57O84j/OdvhwBnZKBvOWeNVVxV7g2cgW4onpIx26LMjMgS3zjdz
EQd5G/Hx0g6o+EZt1t1KhltpV3ErXalaGQgIkiEM7rJS5bjDObfdj2QhTP6gAm+cNZ7dpjC3s46T
bkFyROldbTnmyKlLx1kg2qYXuakiUkQQXSXc5Ink9EJ3NZhkPo1+TIySQe54Y608p0FyzNF0Oqpt
UWly2kQKQzKSSoh8mxxbxHKnSqUHf3Q3JeHDPMVPxjS5HaxHNRtA1eS2xo4OqNceKnkboa2Cjjpp
iKoZ/c+j3OkwIcvq8VwpNSrpnqurnXUgfkyhrSgzxmjigyU0TxPJAewu6jGr3RcEo6dOIU1NChtA
o4dZxsa4TKEPD3HVeoW5rzPBjhtsE4THnN9Rxp4X91kmQjV5EPYPfZXs8nx8VqzdvGxz6VEQFE8T
dtbsNXLuLrpCZLnvwmxnDYYzxe8p5Yy+MCFMWW6RW5sKhwPjbCgcC1c8WlXTkzOF42fpWBnOBpG4
GTlPFxFiIUv35wSL66k5LYQaZeo2gza6sYyXkiZvVqW0I/r/zeKHoGwa3hWt+DQjkuLVCC5hQBOp
glUZzdAwmx+HQX+MOozAcWQOb7VGcoy8PxZqfAU40DX1p7IJzPoSCoHpLmUwdFSMusW4K/DmYx78
qERnvi07WgkgPI0OIuWoRH7I+UmqTy2jjqL4UmH/IaRzxaH40gv6MBLazfA9DeZxKjnxR6qwgpgz
CD9xuy0z2ON0aGXyOtncjCExY8m8km+tXu/LC6Md+q023eam7EXVe1+ut+RityJmlN1sOTOyY13g
MfrQ3xDeG6ItjpJfztvQguyaz442bQsDNZZxGMOREGg5svzcWJk3WKNjGZNTMmcah7Ntzl9GjFqV
6pUwRu+drBxGamkxjEAL8lMvC7sGYeLaXghkid8JsaeX+l1KdpCI1jmcVkeyjmlxkEJtL1acnvvP
htNXKPTuqOfO2nOgmVW2/MSVDIWJwWcVy6pSdPpsPIBa9RsKjRb8T2qqWV9tciV3Q3C+VTM5+E9t
Erhng6adjfghthZbk4RjB7y0rk8NumsFluopwl6Ywq1FLpo8aOr1mj/TGJyWm6rW7VjL5UNaZ24q
abtpUm+XUTmFHHqzKr/CcZqZo97OLtn9Kr20YfZP8t9n0VHJ5K2uj08a0//yQItPmCJ75o0E1Grj
ntqkFuKVBF32JWiwZIfaT1XB17TxekQTzydTLmXUqiC/NcJjFXOCSz2pXw7y1DqilDtaI+5UkBJ2
xZFcFEp/ZupLPUBu9vSaTWJe7HY1XGnioJ/hpjDrxP7prLXVoaMqa1CfWc9iumxHzjuKJaAbaxyx
165zSglWTvZYdjXktuogyiG1F2lnKs1JVHVsg1eBLMk4tTyiKfq0OHZJWeYMbCp1fB2ZmI6u25kK
iULmFpf5sQupKVKHELKdoYJ6KQecLzg0hHQaypepvgfqzHmec4KseVn1lkJOnOq9KB1y4uEK9TkZ
OaCj0jL2M/1GFcVeEd/U8aOCM0jam44IUwrJu10Yr0p16kcqs/prJ7WeSRYo5GQs2oq4GW8U4dDN
26oT3MFUtvpQ2oai2kb3NXPyIjFFa40j0ARFc62CoT7kDOLXwrMsoxW8YOay0dHqE11JR6IgCiso
IP45SsFMmpD4q/ppxbJjCoc8R1KqUfaXmQ+tV8dSsTvB5WXQqkCsqFFfq2FCDObEOr5nGLQOjP/N
wzEO6yDSOT+T0A9S5rdAeeUk/5opdKnGQ1KwcXc3Ut07k9rfUi/P23OjU7mPPk2D6jP0aoA/u0Qr
N/H4KUtUYGDjGvmXsAapxahRXWyVqtnFogEStzrrxmGYyGnAhbLoL2ONJltZue3Lwhk4rcgTE6jT
elxnr7ReSolqhUg9u9YxFaKemET3AzBJrXyp03ijMyU1piFTkYurTY8VYc6ak0eheArTmqh7NZrq
pkhTWg0JedhHiwvKSBwenwTdk6m2CtkxI12T08dO2mtILbQXTTzKCYdsXjKrqbw01m2Yx6d1/UrC
2ulUyw1hz8y16kqE6Cr1R4p7VhwdREDjajkRvQWG/EBEqvWulChKjZPXEOaSIt/GJGg5WrGiowCh
08cbZxeIMemLxq+4mzXioWBSsxpNP+8ehxWs4fxS9Diyhuc6YfK+PIPGdavk1jJ1ykqxLVLdbPr0
YI4iE0ok9CLABXHc9mpGh58zN8d5q8+cUeKdCbH2U0VxmwFdTNWPcA03lhmYfUtRmys0EEXO1D6t
lMQuAdFIYaDpKR5o+04Pd0287HrKlYkJWV7N92lD94fR0yLToJAPVMh5lePOq6rZEQxpo0GnUzj5
zQxYq2ZrT3ARZ5U+jZls5kLdDPq91hVuu0ZuLxAI6h5svHoSG3on6quwEnSEwQVaEpAK+514aSZN
wMtxpKfu1imNHSvyvdzlt3r0blJ8Ha3Er1AnCOysLWImMypdrSThM79a46XvntL4cn7Jn0sl8coK
3wNNs2M+p++Mm6JIXbGbtlo/7bLOPBak+iJmVtQS9g3uc1k5cYRKj7WIMiacg94yjjn2DLKwFQYT
XL3iNvTCUJW4xozvKufXUa7oKVAKL6LxuJYYDURx0Pf9M9R4CtfZfSxanmJxyFBr3dP69qU3FDbn
oXYlKhZFOj+UY8wh73IWNMZkU6grR0sMjQqZqUgRcI4MJSy9G9fo0NVjFEzFyySXwSR3/qKBIsy8
SMhiWxJiP+csVkvM7+q7amFIoZZ3abW32Lp66bocD1X5PM7Pavc6tZg9RE/SincdZRedsbewkH3B
Kp9Ticci2RqVW8obqV56ceghBS9p6GWnWZOc2nytxeeEBm6r5m7WQwxXGmqo78KyTWg6yHx75rQP
552FwknddNDYQ0F1jLH+HPLJq1hcWNcN6o2V7UeqfStztXeZ+jBSE5esJ3W0AKQyjh+Xr1U0O6Yu
UZOMN0tOz0qcpUe4wd7YtLeJKN7NGCHJiXCldVcS2WepJ17SMyYynwRpOmigu0v9OlwPUmH6YSZ/
xNMhH48Fra+mGY6WaHbOJFe6q2rtVQTYlI7ovbFqJI3rV1HEht1JD/UcfmTlwMIbZWdsFzdkW7Ao
QDC7PBfVqaaUbWXyjjyNx9D4HQcjIwONlt/mY7aJ9P5UxVSmyTddWJvUzgnR4V0s5EyXXulE3Fjp
PKFHCqG19B1aOmJdzoKig6G11L3VyY/aaiPL1yutQ6v2TfL00RIbexqyyCvmey3KDulYvpqMbc/Z
4MeWvF349fLvECR9JVy3Db/2MeJ0fhUFTviEkQGWpK23+5rvpE9KzRmH3tHD6mFFGZsb0Vucalth
JAMkpA1i5lsRc0RU+nHWod+RvM614YYMxysyHgI11X+d2jdFEAwx3CzCdWSPPRZTacXiz0p7iyvV
ZlCoJdJK5NDiy/VyM3c7Gupbptov3UjLXOjGzIcwHlCMtRgCFS+otfT5KzGfouWtpBXadZLfa3VQ
rEgbOX2p0WslXTc4PFujt/As2+lo0QxS+9BVmLAyBd/gj9frp0KTzVoXbJQNXyNeCVw61vx2yf9e
2oGaD7DZY6EZjiKtbknmCWeAVl1RHor+Y8xfk6HZKKDxegbe6Pqa1NhGDsuJca3kpzJ+jdgqYFvY
sf7eagtJ+EC7qbiVotAVJrLUOUzuRoN+XF0Km2KNT7GxHeot1euKrs3UbzvmwqLp3AokraL5KCRY
j0bbtd6kshEMAoWHqHfLxvB0+o9S+j7h7GbNtzOv6sz8eqY+Luq1mg9nUx43zFu4ecHEfMICV2hu
JOmDzE5mX7JOIx08KUtlW6hVe6WlK0WKP6xbkUxAyHfjtB8n0RfndgeEMSA0CsOF9zt+6cS+qqs3
q3QXcWhh+0o1SKVLMtxxhlA5lSfvZgasJ1XflfFyXlRLJhRFa7+u5aYcTcKnCClovcYQVHKsNvVm
uIBE7EPVZ9fwJQ9Tlx1Mfd3ECe/xOG76aS+0nE215FjoylYaAMAQI9OZU/zaBIOqBSseoRBqVeVD
oH2l3GcLqdxbJ70xEhbRgJCUQ5YdesQQ08BZ84yMQtevteHUkAfI0XwW6NAIdP6y9T3tHq3lMQ8/
2dHtcjmp42aImQE/a3TwrHCrZ4cS41H0jK3E4Um6QjQgtfTvmitTuDLRlFniVuh383SdtceoPqn5
UYqPiXQUl3e+Jldsb7shcSsr8pckvYmrlzJaDquY4naAgt1a0uepFuEUvuvLU6PkNjK9q0qjUtIU
Xk63kqofFUD9pmkN5u1uE3NbxzuxoevLSdefTHgq8f/j7MyaGkezLfpXbtS7ujUPEbf7wZblEQM2
Q8KLAkjQPM/69XeJqttFudO4ox+KSmOwkSx9wzl7r33US0AOdCmL6JD3wmzqEowY82Aqs2i+6yjl
NMqG69a1IPp7BzU85BStreI+N/TbppEPnpRce+pK7FY5P1K3CmdRt93kA0o8G8hdI75FQ/ZapT9C
4XakK2MZ0a4H+poE6tJnOLEw5wn5VWxOnyoRwcpeAC+PbKK5j6KfOdGUo0dFc9tF7OvKci0ZAncw
EoEiaTe+hJBlNDajdzvNjnoi0cZOccCE1kuTNde9WrJOrp778s0qfuSG5pB/6HgWnbPiQTePqZXS
znutfCLlPWtVTQusOLXzsd5WiU/SrLmR2ESp6nvGSEjYb70xRNbEibWpxL1p7dsQ+2HHmkQEOOzn
8C+UOzGt50aqOZ1brLzw0SJgwgtXav5iVGi0NGUTIXoVsuSV6Z8uD/17NSA2eS4uixTA0lUoHmXz
Rv8wIkd/1k1aIN6cUc6gvsTOUojXUkFO5TYRBxvy/tBRVGcRPC+LnCLVNuUQ+vBGc9/lUH2O4kPF
zk6+FmFVPbAyaWVHFV8VpA2Qn0WMlLo87uTcpW3CbP3IRBzejxZaH2YZLzxo3ays3gqjmefxSrZW
8fAiGbbw4atOIlzX0aq+Bewom6zA5+OHhMiFdM1qrl8zewhUDmM0CvMwdwhK4ofka5NzTBw2QiWu
whHnMnPX/bA0uXSreTrOPeOKnGZGthhkc7fusYTS8PgYXSqpC6FbRZqyVNOQwRpD4qxRF/procgz
r567x5YiS249JNAgcgLUF6yoxnxXZfxTZDoKpR3OUDHb0gZlDct6MyJ7UaeA9yhEzhhP/XaKmNVz
9eJGWzneoP3VIqLr7Yb2nuxuhwdyw/emctugiYJ6kRm2H2yb7j6GmB4tYkxF4TyXDoJ401cs5OAe
33rZpsnZZVArnUsRmn7YWcFjK6yN6JXJm7cu7IrIoU2f//QmQhWVE7RNc9cnEvXehHAq/mBLEOm3
dXersd9uF1KDf4Tjle979gKszEXWApbD8BplqzrfsbRwUUlEcyS7wXX/nLXL8d7MF6pxF2vzgD3v
RwW88RKvQzondzuRhqq+V5VNh9xt2LR30ZYWCuKJeKsf/YO5FV/Zuut764KL69x7nYhCQ9ZSrFN4
L7NiK7AV0gvi33OCxFPUqxgEYqYNvHC3Cfbmpr1BL9O+5o/DDdfVS3vLEr4QZ9LP7xWC587ZKfo1
7Y1ApptLzWcerkfSM5NNtfRt2mwzf2vC/LvgqjonGNVOVOdeUih9TTNjmwkEWqnsSBg9JZ0eNNkw
tdespIZKYSw7ifVuuv2xGChCUjjx0bpElJBQs3ITqRfcB2dQIBAcfvuLNBJgkhaH03EPy2xROz+u
6c7Mp/9oi9h7cXZ7ydF05kLRTkTkbdTpZpTxeYrJ3leXlXHJQHH2o5ve8Yu60xx11o1JAsztSkQw
Ua6pym8n4A5XpD2BMOILuRPTOfmFmFs7lZEqpRm5MqiWlqgWAwitYu4DN5wV+aVcgzOGWEU70YsH
olcLbSB0W8O97hE7NZm0FEBVkN03M2Xc0S16Q4npoyc1hVIpJW92v8WiQyvYowrJtIM14XPl4Fr1
hGPhUjYtc8pr+U5NLmiFz+ARFO1kfGF/NIq+h0w35C+UasicdMZkF1ACsajQihmnr2A9+s1Nqx07
FDPQc9n80dIegpmZo7wLaXWqB8laiFJtf38Hn/2rTkYiPpmMopOFoe2TRb2ZrMRo4R3W7wT6jvMb
Yf7ozeulv7EuveUZh8IprrQgQLuqRIxb9GZZBDgQnHEw97YxQya6jncTS5Q7djl5d6of9QfbLOvW
vEYX5LCSWHx/4Oeu/3+Dl2ZlZpQjf8VDa6PBWo7YALzZDVD9eebk8wsD1zml8ymo1OgiSRUsvd9u
Ed3N8vWzPL+mhTTznfd29vaoQp1hJrM3e4pfr5b907hwlqfb+Bd33Sm41CjVqOiCctiqNAaTOFkR
+3FBb37umjnFlBK8LqdjA+MgW9DwnnUTnv2J+L99jbI23Ms2zaZZszXW0WP7lFwAKZ/9wKYj/TJg
+RZbZK8d8Pst0PzaFeNtMn/TZ/lsX89Xl67Ocw4k9WS4kgJZMLTBAEijYr9TwiUzKtKU1C575EZZ
y3ZKzdZaJOyKIVw1nvmmoZdVjWgbuzvaZbmxKOUVYe1+9VNnXxwQTSfTyagkfRczG4moIZKu33sW
KymxBTv3PLKastLuxivlRVEEkN0ydi7ShTXBGVupejI4GnJIj7tD05GnTzpd005B2D540ZPcyK9B
rpWf7ajv76pzI7F6MsgNkZboccFl19q40+ftij3aNrSrZXCLj38jX7vXIMHt8Kqo5tlWcKxdduH6
OOcIPKWTKqnapJIaQPfEkgQ/8Kq6CjYFOJh+hZ7Qfm9XyVKdmdzf+mNNjuqwnbAI8AqX8RJ19X93
352iTFsdYBL08n47mO1cMWp/Xo90lL4/vZ8Gq1/c1acEUw3zm6Ro3HmaMVAEOSCqFtW7BhFBEVJ3
UKkahzdj+ETDNSUyOn31/Ve6lEwf1OEm+UtDU6V/dKl3qtWrqe/NcBMXFvIWWmk69WVBJ9IoWLT4
4iTKcvqNYLwpYNv01s64eNPsXnOxmzf0xOpXFWGMT0sqzn7UATqlnSW+BuFtYGK1uRHG26ZlTvGv
A+ORbFYEKu9F0l1b7lZR9wVNf1nSZ1qASdJ9dqnjSmFz0I1ikxvmLApovcQrafB/RvELgVjAzJeJ
QkNsWH9/Ks85lJWTFaUe6FodNkAvC9Qk1DeQtsZ2mIiLoHpXB2Ex+MvOv0/HZJmzuVKF3rY8/8KS
6MzgrJwsH+kkZ0KHKWzbF1eeu+rkS5PadE//6vo4WS7Kmaf6QkI0njZDsMe81s/4YO2ncibOfn5/
4pRzf/z0/S/jsIrDv+pKPK+e+ygijUB9nqXkFcsjwAHdsZp+VTWlo5r08IbOafPQQXAIbG7tR2sr
X4n1UouHhSijCIM5G2fFdaipj0qXHyyRqmqs35opa2nh3SRdVaqSuW4IPyzKl+xXdwbNDre+iMSe
TsyvTtjJaE/jp0vHSMJvDUrlR0Hqlrt218bizWQKCzfW+tK4cG76Uk6G4baqsqj0eaeHKbT2leL9
rW+/PXnzyOFU2t9/OOcO52T4LYkmi5KECwtNgDH+xJW80sv+wqb13OZSOVkrBlXXlIU03TKL4iUH
P1IQyBIs01XnqI66C2/dxaWM+jMHckrlZEkMDibnrTruzpxCeK1kM6m74ED7hIP94mM/ZXOKpAQm
YkPOEAXEucpKYsozSmcv/wll5NwhnAwwlSCnVdxj1o5mrP2eXyWWl/2snr09TTm4l+yl5xytnwvP
L7djpHuV0FYcSgYzx1zCzOGW7+f8h7sVAMljyYwXOZc97+cuA3k64C/vqHdV5nbTyXt40LiUryGo
HN4eucMB0FyyGJ9ZtMgng0zSmJalugknbyidGHCugfqsuO+ye0MED2Re2v+cvRJOBgA1FGBcxUq/
BRgy4SDZAACHntPZvjBnn6sVyCc3fth6uhiYXMq53cx/PNMvvyJrdF3Y4/xIl9v2ry4SSs8MzfLJ
7Z+UgWGJGUtkMt1sWovz2M6W/ewNJaQt25FzCaZ2Zkv/uTH4cgXImlcKnSzTNlGalRWMq6a47idv
EsqO/2og+7zav7xDJIuDb0ppv0WvrReTLmQm6xec+WeurU/U0ZfXbsTQVwTUQNuuyJ1I/RFpt4Na
2UbirUR0CG7vXlpjnDlPn9WsL+8Uxmqn9xGYDQ2bcxzfU3PFAuLPE27Px2LtKj1Q7EfMRxehKNMn
/YuB7fMi/PKO9KTaZqgk7s1hLs4D9rQtm/iX48XQ4jOb989B4csb6GqWeSYd/+0Dq0aK7RR237qe
ThGJY9NuDCDUvYCBKEUcFF3kbJwZSz8n1a/v6npuKU17vyBaRUM4d/UHqWgW319rZ+6azxXilxeX
LdHN0EuAbNK3dBsH5cJkfG6g/BxzvrxwPoQavS4+DGTqjjAbnfTOh9CmrkuYWdq8X6aLSyCSc1fa
yZ0Pz6mQAdxyDPKTbhYofm5GGo8C3rDvT9K5T+Bk7pf1yPTock4n6cdIb1YZJtPS4fsXP/MJiCdU
JUUbCsWrAFuFsRQgg1btDAXy96/9Oc7+4pY4JT96Gs7FxvyDFJPucrvYVqvcdpfqolpm9zCj150z
bqRbfCcAxpPrS2XJc1OzeLICMHVSoIeBw1KY/pWVsoqdbH6gCDqvGPyRCsyRfmzdw6U3NKdJ61eH
erKvUOtOsyKr67dihYFLGuwQwWvv7UIPjVvwHhsk/oqY+Kif1zG7nbRZoFDXFcQJGHm94xhn+z56
trAyaRXm9hDuelCx3dOdtHrqadv7nbAZ5ZLm5JUqwDMvkxsk+4toiNFwYO+QjIVJUqY07RdVkii6
KZI1RQC/j+pmrqQZuWFoIiJ5Ds1s2yDzj1trHbTdLOMPavydr6Aq0JEcjkgvjZexAfgo3giIO4YI
Jj6dZw8Now/lZsDJ3gr+qp4YqS0K6moXe8NadNN1g8ZhFLAk3BMuP0usn1lGUJm4SynOKOGj694N
bTVrRnYf+t5VAzhqr99fbdrZz+BkdQT0SJJY53fAq9H4CG/j+Obm7z4YNt8Xll2rIO8lhsZMZjn7
agOZHovRxWBN0R3SJiWMJhE3te/O5YgmnlLPUpcw+Mm9LCMTt26FIkcMwR5ifJaUm9LAnylnyzEh
ZRn/klnt63ITdqrTefEiKSkKtHS7ZUwkxhwU27ZQt2NBwAyDT5SvoLhsBA9yoAUnVydFrGYJlxrz
oWnmaoWgmsqC0aM41uiYBk6ctA6hJq4l275Pc7h5gqC4UkUXaNy9Rge3TV4y+dVFreYh42iv5Ogg
9UeV9btf3HT0l6MO/a9gkp2AZjbTnKhKr8dc23kB2bBojkiknXmSNW9TY9bmELyImiklYa7jmRk6
/N5VuE+HH1llklzgrmPSJdSgIhVBc/xOv/YR4onkUHSRcoR015k/JIlSZA95JVMcHVGniOYsDh4y
JJlZSeSOExZYJvNVg5cIlK9tWM/WiAiaml6Xm7allzjwy10W5YTTdcqViaqpQWyrDtdt8jqkHmrz
VVK89dluKB980ZwXsuJk5r5pIL54C2RlKOmlR5HYdJODrwaBqo3+oAaCHSUcuBh8CHW7zPLgjkw1
ogmrQ9jQ3xXuFa06DC2xVqFhq52JM5NaVnATivuuorcvjKsWU3UXtOtQ6IFJZPMyohdurZPsxiqL
RWv6mx7GkLpXe7wBuNFMSVhO8m59EGZSeRckCv9Ll5HP3RWimFoqdWNnYrKR3MrR9OdcPOb4CBrq
u8A4RHEVN8nCN/DU6ep81EsKXONczxBZ6h916zpJFUEToCvOZdurxcHSaCaADfZQe4hJ5rRagH/t
WZMiWy8/XJhtQmbtY/lnkUOUyNFGEHro97PMt2ZhnMxNgwRvij+YY+ZScTsJbNrqqY6TfSm+G8Mh
4tYQMMAIwpUV1le5hG2iXyTqD13s7KJ9qczrtFmJub5P0nbdyvkiE3usxwBZg1U8OlYPykHE/Wms
jILPINJoDb2JHZrJ7qMti22DUzyNXvX0CucB4kplLkY3dfYmFFddDm4RHc6YLTQaM6Ib34m0kyL/
EVvqQhZI+8Xtkfh3lvciVhvdY5STeLE7yUNm0WarsqscHCoLPfowUBnooFDM7KGtthpd/tzUn8YI
sVJApHDy7Pulw7uvmvIu0UPGMIOrF2lSpKxzYUPkDBSLwTYZaaPwo64OIIgXXdjO6tzRxNs0dzzw
WJn33irUNTDfFdxSXYrzqbbmIr56GVBjw8nQ76J4aabvRroqW5xzqFLH+FUWiLHDLKDUmF4SElwC
5Awxdb92K1c7w0pxGmP+0nFeuM3dKBKthJINfTph9pu4Qz2gWcfW2FYILrFn5AEunJWS945e6lcN
ikyj+iHEEY1BJDkpUq4UiEePYVsPdqPnvYcqzpXmIexzJoFHqUbApuWrpOJw3iGOg9Spb/KpSSb/
TPrbHpiASo7g5HHpklUrHXtvG3kJSuCNlbAsDtJVTefY6KV1Phxb9UUsfgyopEf/1dJV/NyU+xJ9
pULlZhkyE7Js4TWI+Iwbl+A0RHbJbYlKQQH7YKIREYd0G0i4h2W03G19j+gLYaORLbLIf48lZV1W
x8T7oWrCsnYx/TDKSfXjkCbQQ7xlnI1vmurRCTTeTcmaCVrt1Jk76yoXfWkm2LKMDFd9DlnNpTFS
xsTfDl75luDWGZIE+zaGJwrAr17XwAFQBpBWtDHjHvI4DrhM45zWyJTTMr4pW32tWbehunUV6Y2i
mx1U0VZPHSWgYvtainu5eBSlJ6PxD36Y4CVMd5n+liHyiq1iWXpPBX+BUjxYEYQ1N72yag8DFSXA
9r7J7zSoG0NqLLpRX3jRdMHm215CoihfteWr3G5MxICjjN9PYWAPI+Sw+wxNY9/cB9mrrmMIrON9
Od6VwlOajTbV8xl9C3tsUZNcYZie9RLZe/Uwjy0McdYdE+dKREOmD4zNur4ZoA/Mar1lkpOckHi0
QA6Wrviu+rTpw5AS5YQlpberW3dFVL4ianc6bA46A0OSm5yjkaIfWqlk/LCGxJFjc5agzdRR4JBA
MJfUjVpBlyEkzk1/ZNqz3PdXAVASxfPv4oB9XNWyhWyRJbk7L791scHqGhFUtbKu0OtkV7KkXSGZ
YMqeXi3ljq1/lJK26EOan9HTaOICdKVXo6pWXYkqMyw2Ls4SrcVgFEXY5R6HTHCkDrOxRuM0pVwZ
tJBMfATNwtbTIJr7b9+vZFTzzJJfnFbrX7YvWe03Ue63lPu4ZH15dILorlTc46CGywq9TyAlnDLB
iY3rIh93VfFmRC8eo4Ac6wSqYoRu73x0OqUp2UYp2B5i4zi1SHRFBXg74iboxj2TG6qnJ6GB9aIF
8x46jpAsLTFdYB/LSRlSdLoEFgkm6GgTgEAlH7aJ7yEwjla7rZtybfjsFyAWWNaL6AKQKNqPOO2Q
1qx16bEMn3oZK9i41oJ1B78mqEmhZXrhzh6CBxeMgJWlNxrOtbB40HIYYeI4CzK8GEyqhRCuzca4
CiOsXFN/xZYm1kyGj+lJloAqGHTx+3nlmnwAWAHjEjTFsA/peDAedVZul4j4MrQn5fPIvkPUnAzT
jZVBJ9Hde9ebZH7AUiLNboRdINJoMRPsI+5SkKXd0HqzHDGYYX4M/c9Y2enca8Jw9MqthuhaE7KV
InvM5iYKclLh+ytya/nroCBkh7Am4in2nC5+9YIfGcpfwd2lHLVYIElDaKYWFG7jx1B/VptDZ70r
yNg8qbFDrVyG3DRss4W8nWc4rIKo2yrmUtBh8ijiLoj3MQOim9TMU52NadHO20ONOyhEOmjiGQA+
I+BiPxgVBjdk1zCKSCE1jgofpB4TjRoiZcZYNKg3YnePdN1oN5WJk5XAsd56FntWesFr3Vq2OmJN
DW9NmfX0W9y2uOofRPHW914V9arsHt0icuIYtArjXMNMowZI+A/k5MEq6PBPrQjysH3oCCHOrCSo
GcoMAe8ZoOPWImwYH6ttEIolhN6CIWhZdRtLlhxTdw+BIC8CVnzVlcloZikGbi9xV5MfPbbWVsZB
V7fjC+4Nux0M28gfsurZ0g+CdZTQVZZmDkBGfYzz9FlVY0xFTzEJTnp/i66SK5khMCXgkQut8lps
p3cqhh+Ya5PHcuOizlYCeeui9A0E75imBRr75rZR9JtAhDthSXYgt3NXOmDLmJWsli3DndfqvULP
TRz5aTHaucoRWXMVH2pM8mzdB6FmN5hsO1WwBUm5ijDDj7md5A9Kfsx98nAZhaZIsRXXZhFepexY
06PROI1/KwiPcrrTun01HktaePF1mR69fiOBtLQe9Whr0t0tXjy8QKZp2YCh82AXSuhj+0PjIRs3
b110Lq1waOpVUV17QGW8NjsYqnefErIC00hGzYqPWrNTDinH+q8AzHpwSTFklZ1ES54Z8tsAsAlO
iIL+XCK9ufWAS60d2BiwjLD2Sr5R/WWZciPhkS7nelmAoCI+wJsnke3rGiHej1JU0VeQFxbdRC0P
l21b3ZtCtZUane6UDsTrI1fmsV/NSiyKfiHVyIGw8GvU0gyAXqa7wUiBEcdn1dbYsugvVYtta8VS
BGJJW6tOkdSLlh4trc7IY60ctiu9sdZ5GYG02bQYuYmHENRF1sd2Ytm6EbAzEKdMxrlAS9QqF26D
pJP1fM6Wlz5sVN+gT6RVv08sRP8BHlyiy2FXsp2uGUHMtRlt2gTrgo6Gf/QRW89c/6VKYfmAiApZ
7DXHRs+dtotmqdej50fgiB8hvg7a+3gSRwVr2V9IwMdkCas9amxJNw/5KM16rqeoYeHDNnxm6XDe
YN6l5JJwgvNMx/lH0Tz370HI2HiP16Sk3ITxWzmuA2La3IrW7kORyjvTbAExKJveuxNqIvOMwnFx
rSfAushHFjlNanmbucGVQpxdTYr3EC+IJiRmnK6GHi+Czid6ylyrordOpJWF0XCs8DKHOEPdZac9
CXo5C6TWDrq3sK/vArREylpJHlvjGEBrq6z0sa7VVZx5a99tdzIb8O8ny3PiA3GqyHydKw0deIDJ
PZYt0jWXx4JU9YO7GXfpOieS2V3i4r9FqT6XNkjPD9mdtZEW5b7ZVTeJnTiX2mZnS07yX/+OTmr1
TpWLfms29b3uoUBPZOxXmOxG2jOSu0zrdG4m4JHN98LFIl7i90O80yF37QrjxlKyQxZCyra8veV+
fH92zi0kToqT5WgVOG500pQAIIQyrjWLPah3se1x7vVPapNqZLZtEdP1zFGv16N4D9vQHxhYOah4
PCqYUxt1rVIroFVRQfodS8Z07zkYLqyVzlR65dPoCsJsMt2V+PgVCXxGGa5EKVz3ZonfL7VdTIul
qtvUzYBOaY7MerpoygWu4L6ApyOLFxq0vy6jyqeRFn5IMSFCWbDN3bsawI1woY8hn6mhytZJJdPQ
U5xejQc3vHxTcBXH5e3Iqqo3kkOTIBSMC1bGAfOgB/WNBZ2KHn7ABVh5wZ0C59+curgU94xbI36u
dGS6asI2p96WjJ3mECxiJb1Wk7cIKlLV1U5q6IspeDLVVlW1i8xncfKX9j/JbW+Tbs2GD0skKLdq
J4k7gChGtiuSD3K657my73XQfI8l6l8ZK5oFd62o3HWDKag23mqR/YIQrWJqjH2TMSZ4ONtYsXgf
km7Na12YmYAo3NKapYZoq/GL7D33NJ8VIjm7HrNiMFnDun2t9+tYww5+kyXaWvUddTRXfrH3s3Xa
q09tpKxCheDOhjJG8+K2e5P0TknCSS9l1V2qtjY5EU4Lh8ZNnwxlwWZJbh8NTbYzTIlGvrUGl0qT
4QTkdDY7rpS1MNmaI4Shw1pJN5Ya48KBakohIxTuMku4SZpi0WBI8Af8qVyBwyiiEqJEo9jqItdg
bVIIkOijU0mkNtWYz72OtbiEcDiRPoreic3BTttgNijhKq4EPLzFMYJs4g7aKskpSDIx5kSuN6Bu
lPKljSjxXSEihsLmhrBRX5VEWvSgp1Tzw/LfVAIE88kPjtgjBbxnUUWIWfC6IrSZYlkbuW1qxnuu
kCxr9gsxVGdpK66hiNluqixiI11IyJaYUWko0VrSEyxH+NA8Um7a3uky9xCOMgEu3SyNFSwQU4FI
eLCKca722coSrwvvUHih3dNA7IWjP8S2OEpOXN976qEOglk5YMJWP9J8WI8ijmudFS8xb0qYOkkD
2gr3cI+Ff4y0RVjpd42Bm0vggxGfBDfYuOzXJixcqbGWjT/C7KqSbt3yZycOS7ECCGuIF5qWZ2/B
k9q+qA+e6Ob9sNVkAH8plarirg4aSCWsHsdDl//wILkpLrzAul6VBD9XabGIgVZ0rHeFDvtyGcL/
iinwZOFcZ6/Y1B8j3uzvB/lzg89J3btyQ6mva9ywSgCmrpjB37kwuX7Kov69rSGfJsL4YR64bg7F
KFQeFKG0B5LbXRM3qPmzNQRH7VYlVD2plzCwYXQPCdUd+oVMtaqxNnkEWTh5CWWEam1YATjqNlIu
E3IbrsKMADKyeemSFZh2Bio6NbA4nXVwTo3Cco/WgLFHwBolUE6R5hKQqe9P16+b0EB0/jpRF1HY
Mjy4HBPVvoBslYylZp7eCCbbJe6UyBg337/TuQ/mZElAqkgqWxQyt2r5EPu+XVGt/O9e+WReh3TA
hpbF91bzlxwO9UHzwtk59zefzOiGJwWqkhgdwIqrpL1LWPl+/ydPd8svLqXT/Bad9U3H5NJto5Fl
MvXbzPXJxSHULBXt799C+nUPXj7NcRHV0rA4Md1WpAgXQpbVxWmw3KghVV5oUCFQG71EEoCnTxXn
37/rr9dAsnkyQ6ejJBrDdGA6YmIZvltDN8iHi/P9y587byejDxUmPxnRc1JjEmduvvVH2pckxZJG
ceEdzijl5c8y1JcldOjWaNY1hSOIPOAyIkhZaYMoA5qHd5QCyyFH2UkSddno3Y3EVGiW8bKZAsUD
xYanZzc5CJ5QWcOTmUWC/I7gblUDeKQP65h0FwftxZDFVTo0Fz5pbbocf3U1TZfvlz+58IljalTO
io//v+mVXVVmC6vu1tCl1qQAUr5MF6l6DIbgTfNNuDFHrVEfrNRYmla8hWGYEATeK2jnGoCLTgQa
u5A/vJB5KTr6vuUM1FIlwsnMaQsUMKuDw/Mqagc1wB9XdEqldPT41RieI43uRgflcogeVNldkkA2
98CTs/jHCXWnd/EijMGxjP0r+7rHSLsvhZ//3cVxMpYNET5rDFfdVorJEKZG1SKsGeSb2H//fIO/
/yUwoPrn//L4LcuHMvD8+uThP6+CtzKrso/6f6df+9eP/fWX/rl/aYP0Izv9mb/8Cq/8xzvbL/XL
Xx4s0jqoh9vmvRwO71UT158v771n00/+p0/+z/vnq9wN+fs/fnvLmrSeXs1jyf/bH0+tf/7jN1nl
qvn719f/48n9S8Lv3adB/f7zf471S/1e/dvvvb9U9T9+E3T9b5YhEjJHupgsmQaDQvc+PSMZ8t9U
SzUsnYWjBcELZUWalbX/j98M6W+KphqKrsimNGn4qqyZvi+Zf7MUWZMsS5INyTJk47f//+Nufr/m
f/9EOBl/PP6a8KB8SnP+vDdU3eTVRUuXFNlgdDVPpZaxFJYpBWvtvVCyKy0Vlfu+gJme+6O1ZLcq
33dqgepiLK3l57OiKUi/PyuXqfL7s3Ec/fHsr37386U+f/hXvytZL4GXESfc5sX28wtjAT30Px9b
/VBsjenLyfdCb6QF/fs3URfoad2vPHUsd39+iXPr68NATYQtw45VWMqjl8fJTtGBQQvTw2JgTOso
1C5lvVAfZaMGtVF31x4FUoi1C+xIYPDHbnjWcga1WrIeW693NDqb8A9EY1TtGMbNdoCjideEf4Gq
cvFJe1Q9/nxMT1TZtMzG0SB6C9VgG1SXCo1iojylbU+FuHAk1ZS2n499vbkm6VOENRmE0LfVdBeO
fraLpy9gyox5LOYq3eG/PPH58POLHoDEiqA4saua/kkWqddFu8/n4r4XFp7fhwvPG1qgGKO5D6uy
dbzcNff+9K+xR1xQWlpm59Iyq5TqwRIL4aaOs2gZCT5ZEHmb7dvpiytEfDFgDml5Clyo7jxqqDTq
EnCFHh4/aoeSV497LxfUo5QFxNi2rueUfakdfS/vgBNU90WSuLboi1p7iKKw2vRT5AN99kaM6wPH
0a5QYICWnr73+WW6V6hFh97686E+yt7hu1/6fKFYa1dKmWXrjp1jgcmBQC9IP1+/fH4vl/EZ/fnE
5/daNb//4zM3Fdoj7UqVoKyXSuAfXVfQlpVK85J6gn/sK3ohbQcIL5S7elnQZ9pKktxgoejalSlB
3tb6UF+k5pgd5B7gugY/5zFiW8VWlu5JngLVzOQ+noddFT58/iv+17+qTkAoMT37578MRZZXYewz
K8VMrRJ8gCWZSiRnfD7u0lZbeonl0XZlmm1HvwBv2flHoye9YSxbSAK9SFWxatnNCUn40++B+ULZ
eq7dQbJ9VQiutFqmfaZEqk1113UykBf03FxPgp8tajMuegx6sZzt/cHP9qJRgjqdvhQGnIfeKnPn
84nSHHyJ+4ZnBJ/trVnkb0bTX0H7fJbDhAk1twogezxM0xYmZ2aMwkZpsmduTw7oXw/LlLJkNa7h
nifbUavZ3BA8B1c+jSNgT1FWL4B80dCYvvn782Elvep54q+MRAsWmY+tpmmF0FxqwptQJ/1VZLjK
PmFzZoZGPD60MUQcsQg8k6new/AoafDvPS0abqxR63//ksLK7AFrf/mO15sQj8tx6ar8aA+Yq1dl
SA7kGlNIzeSZPJTJGzqUVR82/aNWlXv4nstoGj0+vzDquVttGkc+Hyafg8mfj/kAr90RaohRSuGu
Brt15ZdQ8Jluxh+eK+70StZ/+sF4VEcteExM0Myihk0jG0usAZb1x4+2/0fZl21FrivBfpHXsjVY
9ivUQM1QNDTNi1ZP2/Igz/PX35CqDwWcfU/f+6LlTKUN3XiQMiMj8nmfMF18ffcp/Jevi+eZpcX7
r0vohoSF3GehD4AE+VyjFJ6OO+Wr4Hfqx9kmDtMkuyFhXG6d0jesuQS2Pfxsfw59Z//X4edzm2lO
b512ZEtGkW3sTI6BT+NJx3ECcadbqdG0IotJIoGBP7MdwNfB8A7ToFMBOYN1aRBqUZSjEBKYM0YH
HNw27nra2xlXPydzRG/sGX//GVVeH6p8yB+nAHT8TV8MDzGp6730FTB+flt+j9J+G400etbg4EOS
FKCcCLWr76itxlH6HbCiZtXGRXDnZ2nz7Dh6oxPkiucWsIoZ+1W/5WcNIstoEt3LxDmYeH2fLT3R
di95X2GXVTfqpHkTISkB0nivRtk4rCf12kM4D2A3d9z3eTA96rS6F8bfBCOYLjSAZhWY+L7OnXtr
/V2YiNXUJmQtdapevfY0TKN4kRP4hfquZiCXhjvq2aZFxuApCoN217IZKOQhil8pCDD+cvcF5PPd
JwTFG49BpxErHNyKH9f/c0KDxnf9+BcKXTRFUcoBOiudXxnkZcGwDHCMX0p67uYAn/JienWzEPpC
Udvs52ZCFTxyvk54YFHQL5LFlIEDs6ao22mUiS5H1ucE+j7N5wgJuA9+GzuClxf4N3PudTrxq3vs
DPA//i+Xsz63gUiK6h4EZ8Vy7Lph77ZAo6U1KOk1cCkvrZ+chHm4ueT3FdQukZpEKFHsT2g/k3eh
hcjEr8Kh90mpva++nIqlV3pqUasWLWlQCXBmJDcCUKHgkVwNQPSA5gNHbsaQuokM5ZA9+jj7Oc4Z
49WYQq3AnnudLQLorJC6Y7dBHrp7B3nPd0NYepuE+vXmk/8am8rS3VvT58W+HbW8i9NpggjAv1zO
+ji4C8mQjXf2VHth6/98mg7ds5OSAQK66UrO2fQFH0/UqwKvfvEnpH1ipMx+RGV7mNMIbFUJKn5x
7ECfScdoRedhffZi0HM6PH/ykjE5EeWSpzdrDiP6FMfVE+l1coJcF7Vz1iL4Ul0j/5/Om81PeLvK
9ecBnXn56W9z159n5q7W22/G8wz930gV3yRQDT4EJaqgI4fKgUbF92B99ug6pHYiytit741/4v4t
WI1S/qUPzIpWvvuMYO9EUU7A/sT3WGg2PR8f5FGh1q9q6vyKQVrUznXwEIgkAY++BNm+eaKxJPjZ
5TR4wNInhrTYf/wB/Kix/vH3cwzlZYB7bDzIUcJ38dZPI/Ezk9/jOjyHSNx3N3i4vb18u80uR8bn
zk21TGKAckPVuAg0N7WdtoO92+yRDcTXEVQClOGK1nm5eOABEVjNyl04BRbFVQbK57yHKEVlFsXg
oAFZvEvjhTUBR8geWi+5WIWJQDYZ5O4gq9nF/HWG3laAOsAuq9rmBOqM8raNU/2z4uo2kT6YPbFM
Xl4jfP5L8m3TB/5GUBBltQCFQ3XjzS7pX1YDlnWlyKaoyM1Gmpm/otnsEsJdFL/o579i2U2FwDso
+OVAYYM7oCyuyNJuDMEHknXE+WKNFPpYvHS+lLFfIDXzvddiJ5skOvh+jVXhm1lKF79wMsjLbBiL
+iGMpoWL7w2fK7KnLIvu0NpM9twcAUDz58j6rrPQ4nbW1zh7NMTD2cvneD+IEHsQRqDQVdXNKZ2j
P4OdKLpwxKbwPz4bMuMjiyIFJkqejaA2M+d5xmkvY6NtYJiiCPq/v3m+ySN+/D8W2BwysKYwHhDs
6T8+KREHz4o7KvqL5wD/QQjW23dvg9/EuFOtjTo7VodltKRt3GyvrirHHyaLAYOfY87AkZYCIdFk
NwlVzYFNHTsSM1h/nDBQxk5Gs+XjhJ0dQ4D9ajSrt13otJsCyp7Z0QWbCZAx+qUaY2/DC96cmrFr
TtQcGX/B/AnASxObJmCVZZ1h5uzJE4CJ4b0Q8a4eSvpE0ym4N3OVG7yba4zF2PClwP/ZsiBOtWmG
MtnZo2SY/hxlb0fX2etRNIhkl5KmXv/vvw0I6P7rjxOA15z5PDA65OFnCgQllMySya1/paDfathS
lOGqVpMDVrrqvnTGfmOti0t46Nmq825aRNA5v4Wgj7FNtB0S9OBvB1FvpjxwDlRDVxYtF8W7y9gJ
Gxv7BGQtBWRyZAnK5aSYnW+c5KABB2ngDRIkUwsurTqi9yPJq9dBAo6Ttbn76CpDjVw48lCVLjhA
47zaBL4CNAkfzaU3JPUj1cB3TI2KXs0VVSqQz6z3TEbpOaCqXjOnpDftUOmf4AJeV+MwvcS9lsvZ
ESj0ZL68txFZ7Q/HLAEKFFU/3LPm9hzBbLwX9p4dqgn89TTKVteZa2BBumxBI7AI5QNtHkKk1TMI
6DyyKlSPBJz/izgEk5f1vUVAQSMFXFCeK7N/5LPKV0RKVOCMaX1xJoCLC7H2E3bHGb3ZOXZqDzbQ
+pwwSRazlzQPduJ6LcDa8YrKCbvxGpAwQshnWbVBDortEfthcySIoW1FvXDnVaj4fvTbCDtpzrSh
15O4ObM2Z75d1kZYvw0j8Xi5rHV9Ov3jZZuw+Ms3O/ivm50TyBVwaA1zH6/8zw31rR+DgD3NJXgZ
84XnCR8EAXOFHbqLbbrvBSBhNGbF0STA62Q2EBjE2OlPgUmghLi9hNug0VzDRl7D7SWtaS8ZlPyU
EapXcdJOR5SrQGrYyqw7ljvrmQc6HVPrBnQZhffBBW4CH3Vyc51H1ra7ESJL17MXT8fL9J+reMgi
3dS15kuIypU1AD3ImHT13kuKSi/soR0aJ5M76F5awx1YvX8XfA2bzAz6U8IdiD/jssTlrOtyKLsY
HyBBJRREMlSx83xaocMERM3IvR2szw4cmQWgAUxMMIh96U5g21YtejauMfZIhe2fK1gzLHn4l3qm
Z6l4PnyLeOgybL+w/8cbigafqoQg6k14WLbOD6gIAPUpsS126qCCwI0RmTFfluu3JOjD8Ri8Wkec
lwi135RJg9A5nec/8dZnzwSkZzz2P/EmMVe9Xuvj9S8/NE7EPwI3QTrq5kGboRdn5bLq/rJmMAsH
bMGvnghkxfdlsmcdAaU5XgegluaPIXQgFg0r2DqSIX/MZz/Z+RVUQO3s6I380ZyAwnVzOQEZV5ww
gNy/AezSrm2cMO0gWxaAQtlkz8GbB3xi5hV3rjGV/M+szbxfZ23m3c66JvjTuV7q5k+FHjTIecd/
5ET0vXJVfhmcqP81l6m3sS472QUZepJI/Y/2mvw+c0GQjK4gin+JLvJuldBo0ZuVY9IDMTmRiZ+q
yQVfVIMSFm9k9NoI0IBKRV9mSOREUVWs5dipBT4u6rGHGNAj9IGWIUjfTtY1xpDDU26pFgNP8I3r
QKgStl2+Uk4MxQGvCMHZFAYnYY5KjmYLZFOyzXViTEN2qJz51oZd/fYiHboL300gVwj5Q9fBAiKW
DKx2dYXsRorVXFIW967j/2zBHvUy9UW+Eh6f1n5ZTi/SqAV0wXBGIfUvL0JhumPfPwbIirmMuYx7
AmUb+ln/uRtkULsV6npjjUy/e5OPaEbx2cgPWKc9FFyD6l+07B/aK/ASJ27/iLRtc5cCCQFgKkw7
9OUXP5+rszVIjPuGCSFX1lReDkHRhD9YCw2d/WMfy3/SrOoAWnLKI3Kr7JLnmkCdUwwDNC5MXuuS
q8qCUK1Un4Es/S0OLNp4sIBLWFZgbjYkzGYRpkOslNMyA9ebWWkVH81wCvUCmKEVyl78QLPi0Sb3
7VCm+j7qa+jCmI2LxJ8AmDKgyC7VgASNRm/xhTdRQIpadHMkI13YI+2PwZdqqveDydNYP5tStg1b
GXxpg/Kznw4ulkNJDHE1FFjl31Zyljjz49/UF8ynrh8GjDLkNz8us4OKNO3U+CAcnoZgkUsJDTvd
HZNxSkH8lKvxEBX1eLBHRZqj1aFujtjPNXxrg42pBwk0ckjPmZuJQ1jE+q4MQ7VtnUEfRILKssj1
+IgvC/CJcay/Cw3Ws66EkEWNzhfRg0ReTKBRzF1+JMgJHpDEz5HhCibUlbAiqdDqBbXVbMrvc+Ci
QzGvOy1NdxtJ498ElU3wipueH/PpuQ6+ipt9YIarr89R0/bQFSFI6C1B/RG1Z2izbHJZ34HPiH6l
iSoA/2Z8wzOHfm39YC/BD3/uoLaHXge5wyswfS4hdSTmdI9fJd3bIzsEc402oaRvdwVEAO6srw57
VIhI5K4v22YUnr5kZYPOi7eNtt2bX01pdul23/0Wa102wnfKpeQ9WM1LwCSvw9yX087w72ndkjtK
oxIkQ28hFxsNLI+eD956jsbd0+wPiy7X6CoylnW1+Ors3HY8WAvvmD/+vnDj1ZS4w+3VZ0NQw3n1
QAQBULTf1j8Sin4acLL7wA0C4JiVU/RNU0DDkbsEZHnS+VcP7YTWX0hZbCYFOXRk5tQ3WjTIRfle
CHgm9AU8Blix8XMkSFZpOAJR7IgcRaRJzcONrEYwHPXj4D/mtIifWvDem4QVazxr2PwRA3DezFgj
M2FR/y4siqG9HKrl/94cURcl7U+vSbwbBfFFQITLfd8gsd6BNUY65IBCzfSHVnheBEOboh2AuEpW
lRH5u/qYagH8IkiEX2LyLHP3ePL421k29pNp4zn6AcHeh3+SqNpH5czTNulDJEbNMHH3ljGsRK4u
P27AjQZGxTv0cbNLmKI+mC5dMGpbH0Vf7IKDdnHlhgGE8cZGbyA4FH6pfMdd+rRERdeYJfDzd2mL
tgRrJlOOemCB1n5rdgH3Tr0LKT4Tm6q5+BKBR9wYdtAQG5dJIu5BK/4zcXW+0z6Szh0b5Y0tgU1m
A/LJB5wzFiMf464+h6Nyfam1fTqvowFgYwP0fUBm/61Ldfrc9L2z9Ag0FckUyYM/u/0i46n7zZ2j
jYvejF8fQ1OBrw8zobzqgfkfx2Ed1Eqg8tKrY2CGykU613WB7oozdfR5BYEAO2vtIRiP2AayjVMT
qE9bX9hzdaydFPJnaoIgyPW8yoEqAfrNm32lVHaiM3gbwbbznPhYpjGN5Jg163Jga5FC5tSaDaRn
ljQY5PoSnEl1S7K+3lkzgmKc4AqdFVHtPau0QWsk/91JQF0Zp/xx4lV8KH3vxX7FrAu1uR32t/FJ
FKHYRyk7s6lAndNuyDwNwG/pIZd03aldt2V2llTIG33arznSLTajFweQMZF4+7TdlGyrmG3UCORa
AsJzVCObHTVDpEt0KJujuUgLvO3CxdVlj2yYjbCmHdxWNDspPYjoQbPwJok6SMFKoJ6LIo4hAl+A
J3Oe5kM6RPI5nE4K+jAvruRyN0u08VqThBrt+cDSbawJfSSomXkAAKPFTzb+d7C4iUXkGzEWVein
VmW7OusBjDL+2PgJc//VL/CK2sYOnW9sOXT0IddmTVsTtdVQO3Etm1593dzelTMkEBqXHqSr0ORO
UrQIGvM6AA/4x5QuhzBTxeK1nY2Q+4B2hpmuK5Ic5ngjy4oekjCpltHI8iWdaXAYDeA3GobqGxIH
820MOoldj8zkU4mOSG+Mq28sddg6IRloJGa3/FYRdojxZX8MmAovp88m7NPpunMW1o+lEgPXR7KP
K7RJXOEPtEDbbaIF3VofVgLeqZnRz2kAEmj2bW/5jFVi0EXpSaCPd5Rgb8SuHJsDFBsh0eDUwPGh
gGV93PdQwRBPYVd8CMv5Szpg53OjSgfaXtN5RnIPLCJhDpIEQuMVp516dMNKmsnKYB9k/zc6KM/S
RL9fdBFs4QGR8l1waPocu8qPXwihHfRH5n35WkrW32qsv3YuYGb1DY09jJdjX3K+6wUkK4gCCwK3
U5cAO3UZaoiwJAPakVH8rNa9ztHeZnZgpTGBDMwA4Xbpkyz8cl1A13ppN2R+X/yZTXpdPIR4VC1+
weIZ7FHXdE+16OLN1X+FQoAr7zJp4y0m4hoWotEymZtzQSA/n6fxU5qMS4GOsRfiZXimYvRJ0qie
XsLB9MQix3tEm84lzJlFf9CjA9YWswbC6sJdSQ6qnmsV4roS+lTRuAZ/Wk59Mq9XxncKvWvmB10v
SsYegiZJcArH9mjrkjoeoPScDl9ZDSZvlmTtPnTScO9EE9QpnES/NLQ+xg0S/J1NEOdRG50lvqU3
EICrToxj7TsQd4uv9vRCG67vmgkEvNa0YQRQpn3pQYqvgGYp0tqjvr/ey9Gkn/pydCG8aW5m6pfj
HdXY49oQO7Tmxld+8dQNhYumP1h2uMbaa14eGocXl+sl4Pu+bWYF3PCcpWdkor3F2HDwhYccvWNm
IDp+nTXajawlBy+4l+mLNew5SkiyoW3YACyD8H+7zpin7l+WWNwy/xXvCjAEYMLQ5SFARtSk5T7t
WtIxbbRURfnaKqK3yMupQ8bC6DA2UM9IsfkwtEJ5s7DOf5u2E23JvzUNK8G+gY1mG546P+rP1kjr
ulkQGSiImGDOGTvozMjxfNnkpqn7u4K6976vA343eegnl+PIISwSdhF4C8piMdSTf1cl3dcYW59l
ESsAeOY5hNrNgNbpbqZfA6gLbK3PN+mCZHJQi5PV2lpgD0ADsZyBbRr6Em/Awoh+5zJkD4Gal/aX
gnh8vnJTXy3tblkW6J5FqRo8KdHwaCNqlqGAk0O/2ZoQWgu24O/CLWb+UR7NGMgA4mGdQSBtX7Jx
0WK1dPTBF3SEyjHyjJ5yB3BSoJ1XBR0Uau1U47ivYQmNwCmEaHQUQVu7mECMFI2jd1aiQcMRkjvn
KJ1AlmSOEuMrZEAOjl22i9QL8Y2MUUrPFDriCcomZmgq1JesH5u+e2vNsbtEHTvcBX4q7mcHArXm
KWqKaF71JRr4vXqIdl2b+BuVy4c2A47fQtZakqcbFdZAwJtXuh0cLR/SVDQHa10jLOTNnvV2DRsR
R5DnBIcVSIU+AsCI16hDK399cltT9EQdkKqyxvWVad+Pdk52v64vS3tUsUPfBLV/NM83ZMPSPUWt
bot9I8AwCR8OrlcALBNkIE4RKsZ/Kk+eO4V+HKjtFd/RAnwfZkz+47c/+nwCzYkD1ewCCMJfTeu9
5j4k6CLQd97mKHhsS4INNXGoOEwkAeGAaMUh5g2aybz0IUhzOi9AvPNnIg8efYU1YO86ZgM+RgnE
F0m0vqbmxhxcY2F/wF3wEESK/Xw7yCJ00xtP8p8DM9V64uSoHmwgbhYcHNV0881QI7XYcQcIc+MM
PSA4F1Ury1U+iPghTjjfli4kQlXXQuCvYTxaOG4aruziAG+f+iGZTpkTgHll5vvr+0/gf2OF9Z6G
0KpZL/TNuVWBA7FxwCwHAMi/IP7Fk6z70cVoZ+49FHvQpNNAtKiky6pGDUloiOyaiKLz0HVc12hD
6zpx9CUrb9NKkI0TFPjoBiHfldi57mozWPM61JW7HigE46+uzk+HNQU0fX726qZbI+G9RPJNHQmq
kfcjKtn3gQOFY2+E6HEvGHrBoPLXr1SFDkU7zUxgPKoEO48IhcwqWQcxGCdoT8N1ktWgmtN5vs/S
1lt1Xo2bhzFwknApvlaC/xxnnv8uU4pudsD4oNA83TlVPf5IHWApSNfIxYSkOCgwivqxcECYA4KY
h6wJqsfC8kZ1abqykzSG8LN0oKhjJq0r8nK09CEhubGm42bDjkccG/whRbfUPGRPWUKzw1yVIJji
wOOuqsbVy1ijHKIyVFMgYYsaij20TjukZvpy5BKO3n2wm13CrdOaeN3664CNDmQuFIGCG6vjrYqT
l7EYoWZc6fDUm6OKxA5IlkoIQhhzSIvxTtYR+Kr0LG5TGeO1EozTCzSisZMRX8seikbRCIHXHCme
SrNkfp5zFx2/nCRnO0TOUycreQ+JkPTccpCKelP9ep2nNVSxh3Ik0JfFOcRtvgfFmGChIIZpXIP4
DJWSqPzegtsehGCk2MeDK45gFoMiqMFX/ktEGbneaijZC8X27Bwh/0lNHsRaCY/eWWYOKw2UnE1k
4TnLq2XmJrBS/NZI4u4yNCbed8DMXZ63KkPSf0Qm9LJct8BjENDsJANgT5b6OLWe88wh+1jXc/9F
Ok1/dr18k2WF88xyPu4rCkXMwUQl5SDWUEAtl3YWtG9gXG9KoItLQAjspQkI+u49kPhdNwf90Bfr
WiZ/foMkonrdRpDIbtKA7seZoDlYQJAUXXnZsvdR6vWGAPq7ZkC99Ah9ZL5sZXPiFrhSg8UYu/AW
yXuz+Ls4swmavz1BKVVGCT5h6N1dxiTN70uIugAK6wynRG2s5+q+hiqP63s7AUGF0YS6wgnXfYne
iLu4cAmaVSlU6Hw/+90AXOYV8rfQEBb2/LZ94lkIyL7Xzfux9LydAJ96d4tFIrgpDMiHQlY29Of+
yY1Eve2j4J2fjTQ5FHPxQ0eanvHxuXUz+ifTUkA3LYyH8mzzLokUL14v5SUvQ5AEhTRlVWztZB+1
oaF6g2qsSdTE1G/XSSwgsWGu5k/1tBUQrIB8PRjbeq9IkNIMUSuWNYcyACortfCgMy1b9QPP3kPv
pdETo/iAlUTTlRsXFTRnkIjHbnrd1E78S2To7MUruHuUc+SsOzVBQjL2+3M2o23dhiQpsi1Agbyi
KxJ/kV4BvEZ0/5ccuFUR+bSYFK4QXkAZbin6mcqWAtcZeWGZvcZxeuP3VYemL6c5py1Jt2WTVjdA
LbVn6ysFOCHTKuvW1rQTM8S/P501Ot7dVISt88h9MGKBvmsMwWjBuusBsBUaHL0RCBx6B5AAQdtm
ZwepebUquPt9dkAVkkdiRJ+dIM3ONYMNsSbLW5xnD68nvzvHXmec6m//O7/pWXDHh/8vge8Qun+A
g2ZAsn3+/2pqt1GDpsM30ud6pSMPDZlmPeGZwR6VKsNnPXbbM4iik431xWZRMVQcE6gDNGvh0OTG
Ors0Dg6aULFPewilyyLCZtT3Tp+OepKRi298O/r/jxtIDZ3TaF7bOiUHIPhGMSTW7LbYmhFLoGZn
9tDWTNmYvDPt7DX4em4L9WlIhX4IvpqgVMEPyhyobo+e2AdFUZyCKQWhI9AddkC+nt7qkNI1ErDq
MZvDHLLf9JYRt/pRpyBSBEa5fUCfBrkroX5ypwKWYl9AKdihev9XKkEQOdVgLuicG52Nybb08Er2
SzTxBWOWQ+gVr3xHjd7ampBU++IUIn/ICYpxQOcdaUj1S5wVzZ1yOrQaWDOZ0SY8yOkAlr/pmea/
Ez3nL0OW5zvKAnNn49LoNIDwZgD2QTs7Mec2VHkNwKg7YjuB38BezEUf7Mr+BheThV+KoM8fujCv
zk3PjzpSfMl5Em86AOsghGNUC7NS3seJwcimVfwDD8e3OCjoI3XRgenHnlo1PKlfA/HDaYX68elE
2Xlf//f9T/yPTZjoZBO+TwSwIJy4hAWfRTVmircmlJb0sz9i2fHMvICtGpX40yoCs2zfyZ3jU7lT
fQX2qIiBzQqW9aOyJiCQ+2ajmwaZd8DA7oaB6c3kG1oCxQp9K0gHbgY5Nxva8/FcVX55X/hgKqyz
6WxdeTH2oKXNW9BiIcJOMBI++nUHwKBxCTTn7Bs1P1nLDqP0SjR3IavSA/K7TAj6lsTciHXRyRnk
cIBKYpGpbmu3zfYcYISvYwxUQqCnJyDpok2VgEFJ9T1vDRwKLMZMBAv7EF8eefsox22xZqzeRZ1L
bjg+S5C0n5sTQ9HrMpQpA69pxrN3E2hsBVeTOQOduNDPMcF56f/wqPRvy7BEf1wPcsSdG6bVDjp8
f45qO2NtFHqD4DYIxM+xDAH4NoHO6B5b17//lAew5tUXTzczUGx76ynwOTpcUwYtiUCnhjwd2Jhy
tUUHiPMcJfKV4d1/slbXnjJWBE+aSP3gCnVC2cl5hqA22JFdBm1o3jnPaFKK1z5Src0AdOoZDTj5
Ge/q5KHBH0SlLn90EgyVGgpIXibVzvp0Ga6LFmStMin7nSOdbucUU78LMxKUoFn7j22PrjGBibYm
tn1HhSQz6b3x7rKJU0hebJUsoaIOZIUFTtgjprrqZixCIM2nEpu9CKnkaxwv0AHWOMmM5YHHTl7M
+a1fYwVFjWkHt434KWflg0H0bqeag+my7aE1V/fy5lNYUrXTzaU7zp0l26VNrU52yEcwVwXTvTWQ
DUTaGZnl56Ij8yafBw3qYBMrYlN8Yh7StsYMcTOBGCw54I2TQP1aQCpoyO6tVfqpRv0iNm+j5GwH
DZbJ1Yz+Kiwv/uNjpcJavgxA39WrQ15PvxrZQ/LYLwNrlXFCnxJnfmeh5naxGk0IxHflu7keTVEL
pF5B+FL685arxN3ao3YY58uR9aEPEwrsAxqm4w7kNoIH5ZYWnkS5TXRQu7kcewx9ijrJctAu9mQT
VNO0GXWX7QmIHdeVM8ljN+h56aDUeS50GS9YrtqnnFcCPHaoW4x9/Bs6kslPnnu4nUdw9iVxcsPA
5hpjsVVDXD0Cm+iUdXtdOcEPXzX/SL8NXvIQxHGs9PRTgS6xhQR18V+yef/VuRtQIKqwecRLFS9T
TH+CV6W+VPlQNeJJtYaL1Hx6h7KrbrMhybY2fT066FQtXTfb2k+vndVx82fW9bI/s9dz7Szh46Yj
Rfnwb+fby9kTFAHCmNcgG9vl1QhcS6tycIJ/aB/wO0DusRnuoe1tk1hBEg57RsBajv3y8FTWsr6N
Qn94Yti0dwC7Og45MRaXX+cgnrejKExFFiYyhe4yiOiElyRMPxKA0ldtdZhbr/jKeQHKuQqEAxzK
jVGr/Dv0/lRr3hP/qZv52W4Ep3YGnxMAz4/JwEFdFLnVGqz54snpKegE/fYu4ord0bHauk2Rf+MO
oPkxlrkHRnMwHIaEL8PC75914z/bLPdbqG5AUGFDRS+9S2gQjl+LAUx56JgUBxagLXnhZeidAq/J
rg0V1nTdFAUHghLsgbZD8IPo+ezjofwBhpbfQo3+N1pqSHhrOUMUrEFLpO/3T6NAE4YOSfeYJTmY
VjskKVyQVC+DSrFTnjv9CsBgdZR16a7HjrV7kI6JO+KMYNgNhN5SpxgNB4K7C6qquJt8NAOGcRGv
u7EUxzLhztIPpvmeABaMEuDQnfOkAB99HLRfmppgL0/y4RkvLnoDeinvJTaUjU05OK9inl/wL6l/
YgFwEHMlfvNBr1hXqG2Eos1dNeCf07M8O03FVIH5uPoxgmflmxcxd9FEXrVNGzRCehmEP41fj61Y
18C2rcZIuN9UxO9UFqgvg9HcLtLNDH3yO5BczuiUakCs1PTpTwYCTVWl3e+pCiLwbHTlUyzBtEm4
Q3egWozALcahXe5W0Vfotz4P4dz9dlLIYHWcrfwiIXcT9jSgnU67sy4kXdHO7XcCaFa8EKNy1dWq
fGw0mFEzRfUPXs0rr6zbXVrE2a1Iy2CHwr+4DNb0UY3DGoSrhZ3whDfUN/bQ1QkObdDlMDSn03bO
d2n87jI2OIjb4Va4RbYhTgheisGtj9KNybbzc7KKgFr8AsBjjg8Oy39T9W2Y1fwzx4f5dqxz94FU
YI50EhbcMSci944K8OhVovrRgAPFnpMHwT8dcYunUrN01eHW23GKzmzHywUgvGpEOhqEqaRPoCNc
jo+xXX2YgZqFh/XX3fwI5Ocf19WPquSjtQZJ0BSRxc3lGv9Xn72I/Qljn71oCpiAHwd8gTaT6EvX
V2DS18E9cRL1xbqgF7dtUEw+ucYVhLVGA2Xsru1kwgMNOBmKAdYMyYR8nL9mwk0akO33S7TXHWk2
tye/ddrHFoLbUZYijeX12V3lcQq2dmS10DoNaWMSNqeK0u6RdNG7sG4C0lKHX2kqprsSaTodDkDx
EsjJ70cO7JodrKnTCX8/zvMF0kf0XnpFdJ/EW7TmIl9pXc7AX6kL1dmLb/bxoAMGUC3tLFYZ5d90
GT9xI7IADSMBUJ4oreLh9LzPQhwVzfUMbkHyhPonijErvGvL7TAHax95t4fKfMih2L5G2+Yfy8xd
LTNnI1vzWR8/RP73eTayMdd8+wlv58WpU6+HGgrlspcop8huQHkl3LtND8xk4E9H67HDBFDU2kky
UBF8nGj8DLsAmygOAu0uwjrfqpSjk8GU3PCAF0deyztr2QEEeXyNFwXEM7gCg3PfBuALD4NprXIP
bPoiQA9gF57EFMttTKGjmCfhybrskROjXNNF0LW4TiC7Va9yHYFyOGyWTM/kPjKr1klX5cJPnQqw
k5w/Ki9xd1g/pDeTJj9q5Hm/xF7we26JeoKuzrCaIDIB0v+UHxmjCojhqNmUxRAukY1C91bLz6LU
5WNaQixA+8VXPx+SPe+QG7TmCLwi3lqgLq/HHGLjM4lvHW/rF2V3dLJcL5CTAq8dSBLxmA+8OEb1
cvYaQEYbx9lgKQGyVI0m2PU0z985KYabKe3bJTLTAYjFyZmi2PpT9yihjAVaQgAN8u8yikr6/yHt
vJYbR7J2+0SIgDe39KRIiXIlqW4QZeG9SQBPfxaSmqJGM91/T5wbBNKCogggc+/P/JceRDeLVetr
+hYij7aZypakhp5lJ/bAs8y3mn3hXfYTooj/S9ffurZrzinMYnPnO7il6GaJEp6TWmeRItAYEylZ
Q7qwXtVS2YSDlf3QlPS9B59ePcyks7Vjk75qShNT2ixhCT5Dfgmpd8u0Zq+sl4BcwJxG2PTcXCBy
ftgFx2gcjoMaVLOHRLRolQY+aBNbKHcIRIA085Ywc/K9htu76IHCvrhllS9ZlCbYl0TayuePOacR
ziE50PGTFWbjbmiBsoxRH974g1XsCrdwT4Qb0w1OMNE9/zFEGQwSymOA8tCGNfh0MqoRboReGPtA
VcbXBNlkpxw8YuZ+fRrgH2DfQL3pN0iyhwiqygfXUA0fuqlJZS3a+QmmjDmztdZ7tySB4p14v3m1
Jy8mXyEiCvVbgNwB1itueGzjqr5NtcRHQ7LTv2sojwSq/SNS1WI5tYkHMsrTDw0yTnxYvXpJiuw2
sxP7R5amv3JF1E9OVZX/19LX+iQrwKPK0wxT1winqZYJ3e3fkSDtkGhO2hXjM2gd76E2v7hGx4MX
uYyD1XswBtKkesuiuFzYStvd9aIy7gddQ1qD+mRK1j1mKCE8jKVRDslebkRkMWqsj0XZaqODWUXl
vTe56dHXIrEJ66F8SOukXg5EO96MbLqPJC7Xc/el5VS/G7v8Zoyp+6JA8VxmQsv2JH9+t22j3ijq
7A7SlePX0MkfGhSDHuu5PgSMvwpMY/zaH6vYL+6ESuhd7uiLZFI3YiowiJ3frDIuQIILcXu9tPY2
vkF4dhbII1YWhshO2rOyhA1OrtLN6/dguiO0FWjp/ujEecACSR3EUZb9oBDHYLA6shID1of/3iC7
2KXNENmx9WocPNzhuTXts0QSSuwhLPf0OFcpkAbuw9JJkZhAexzypXpynbZaO+q8GVLVEgmQaPjZ
RjBX9cD67bjVQ+y7yiuCAhb2GLV2niCr8/zXiMX9GY7d5PtwvrnLcNsKzN911D9MxhjcdaYvdk40
5HcNtALMNOz8ta6jduM6drZV6iZ/DR37rfNNcY6qKXr0oM3K6tHL3R3iCUj8zIPykd2fqdf+0QzV
9iUqdqbhZ69eUdo3ZInrpSwO6LzDv7mLZ0GgvPZvndiqngLRpjdCM/qVrA/y4A5QXfVktMh2euie
qWm5MduWJTgr+SPg8Y+Ha53qtGJtFtgDyS7XBlkEKSrWcJacVS6acTXoWXrvVbm3Zrmh8qKM+m0U
Z9UxqMZin7AsPCDMT+CRG3RnxF2HRkimbdSgd4Evz+ZGWTw8pCmG16WbN8/J7G8xaFr3qoYNAuHx
aHzT/TkHXBa/6rLZjImPKt9kbV0LLCpWY+htJsFstlKQhPGd9kcXRI9GP+UxLi0my9U5fzY05AX8
LrlX51Lhos7J8+1etpHRubQZMyn+T5vMyf3nOA+j1lWPP8qFPeCZkQ2o1At3EoEJN9Y4FBgjLCTV
oA2kBGVaAnXlF9k9eqhTs4wPfsNURGa6iN6IhWAEoQzJbeqlxkFF2maTxbrz6NZksSOkWX6hWcnd
7/ystUpdTHquPLjaVGxbFgPIZSOXFFSsNys9Hd+KKriJvLQ9NWpibB0ieQsCn8FvIKdZbhq/lbJ9
K0guvzjYN6wqt5vuDKccd5Ohl3vD78xNoqThDUopGDqFjXZj1Fp0UtsKse0hTDDiTbFa4TOBctl0
iRl+GxN0O0p7DM8QI3jSVHm4C+reuHfCJGRbrFvfHfGVJTN0A9RdxSmSNAV7KMXNnJ8UM19BNoAI
ej8ztREzVKuYFupo2edetG916Q2vvTuOqP+ZxBpnREmLF5zaKd7TmIrqCK8pWqqtGb12RQxcjZ8H
gu0Uvak+dU0gHmq/be9FkTzqsrow0l3WjojSzEWCd0Q+lfBHbonulnwCXwXSs6srSGqKRodMc0Qs
/w/Yauz6lYLk1J2scnIn2tUpqsVFYdykyQDhInC8rVniZNWoqbJqtK57SuzBRuCxF1/boLyP+XVg
5aCskyQpwkUelzej0Qff20mD2B9E5rM63V4WBkrygwf1F781jZey1ZAVzPIQx2OKnofthaJwp11a
+bNEHti3fx9It//j3WcbBgFiHQS/5qn/wfDWxARF2q6UJ+HlKKr6hrEcq6m/U0WWHHB+9jfQJYsn
v2BZYuqZ87MEFxi03MTXviO8xv2Y3LIsoHtU5k9lFaaLsjDsa/dMRZFKTp1CcD1c+s5TWzObpPFb
7MAkUTufMJNM0/SmJeL7q27Rze6K5Gvb9OYyarE6NJNa3xXsO3ZBocXnANbo0laK4GsGIztgUS4H
9cJJiIKC05jATejzk6C0sujJCeKFPmfnMbeLnhLkiiUzQbb9KY3J9LltHgfK5f9yiAYyx+riQybP
hfhjGhavHuB0KtIqn2B0hG/wQy9JBBmkdldJNyblS2r5CyBmyRagWHPjqgJupjytO9KR7Xy4tOTm
6OHYN5fThkzkNLrLILNAktrTSeJcJBxGnn3CxHwqCmGNqEe0eCJBlkIbqMN+YyCf9uhoOotOt8dY
QamcY5vY/bpBWuMZqRJssuYvPCuPiDFYP+WgTIkY5MTdRjXY88tBTRJwW4au8eykJUv99E7Xy/Bn
J8Ta1RvukioosDYBDAO775vT2tOrp2G3BJfFelBH9JiLJLJPeFIqO/iH6j5Rk/BkARdAiRuXQi80
v4Q+AbUUkM2REJ2HswxBGCWbxFMOJ453pRh/+cCbW5MfyOxhTmYmfhaJZ60jr34fRCA8ugxi21r9
GTRKpECNVFed6tFlUDxfad42Xa7k64p4UmczvB4A0LY3vWydA+yMvkxt8E2zXO0ojCQ+TGXssdgl
ytj4rGWbYQh25hyDrAy1WFjV6F1ikMhLYd4VTc9laq2ECn5TUTT7tex/NzPOve3aYVMTT9m5VuzM
1ZURF+fATF4zJ/ORR4Or2zT6CzKGuEjMVfIgi16Wbgi8x8dP9WajYxyRiXqdY7fWGUidzgKIZEAg
E89n14OsS4K+3CX5kSeU27NvUx/zZAYcp751xGqOf7YNnlZ3c/uo97b+LFvHTrWOtfcY1EOz17PE
eEkmb0OSzn5UBye8r0PxmM4ksMJsvJ2WJfZKmXRjraB1vikwyNgJ4u8reddq7ojny+h2l6Jszexy
72vj1irb39a8NRsA6m8I49hUUVRi7VSB/3zwi5/G6CjHxhudk1zghtomctTqdFnz6q7dTkTn9X5F
cJrlTIK6m1Bj1NOaEHQ1SzV2mcEKuYLwWMZh9mhN8cf6iV3fkFvZ49zf6jLvzdSP6QjCP2vh2CZd
uDblJ4qycs/SH2Mfo1d39mTxD8hCvCyR2D61SVg8Ky2GNXPfMe/KfUZ8GNdDvXsch7Dclq4Rb2Si
0E8w+csS0zsmfGUveXwuVW38Avrs6QKCAeuFz4qhqBvWxs4h8zsFk8OW7WXcVq9Wm5yDOdbZx+XB
znLrTSRDDFDci+4qP/L3ntI02yjwzIc0T/WFC1blZ6tvzKT5ncN1wMjrgWAwDkh/ThTlc83Hphz0
Am48H/rkVeu8qZD7ZMoB7MucI3IIt84/p7whZaRHWrCRrT00yaoYv7sOUuDs1X3+nUuoBO1tGjnJ
sbMKrAacxnnrsnrdpK32Iys6deFpyXSfskgCCGi7mzQS3nPW9k+yR51FbFij9Lkt02rbuXm017A/
eujm4Jvs4SA8UVr9eCp5pq3aWW+kng9ChUyjhvibuFo4sq+3YyodG2+ZzomfsyG6NbANOcuXT0GJ
AeVZ/ozntmupNYIPpT/jfJ8f4t+//T3V+c/3/wy3IfOjkaj7Ty0kw1IaJVCH8WnCxEjRRLePMjBJ
+LH3q76I7RtJjJBnQeezAcLeM1rFja+AJcMEssuR/YGcAg+f2ARebAPOaqH6lDgJXrs8qraj2WLo
5+dEhWdosQQZx7PGTVugT1RBWIsQNbqxebJ+cUzvS+4m+p0sqcGwMPL4KYmI2mh27h94bterIHes
NxjXPx2Acvel1+AfM/XDIoNhdjt6Ct6iyXAftn0D+a/7aaFU+1YTWQO70I8vsdFFywh/vGTE16GI
YaFHrlvc1lgq7WJNNPua3WnGHnI9dlX/OOjqdEyj7qs26f3jiLPNMm77YGN7ZBVK3nU/PRuzRL67
XaLFyq7y2+9jjQ4cphezAWtgrITm1d807vZcL50XczT9LXTgfGtXZXcf2uUpBcr7lmbGSuaV1BZd
olEU4dmJq3uhhJiLDJF94+dwUeSB1ycIxaJCbm3mCc28qv630HnfkqGJKu81LLCybA21vnGdscV+
yeZV2kXj2rCGalMnvnlX83RaCr9yN7hJk3yAtY1qU5c4D66v3hnA4L5pAGYWRVnkC98pSzY846ZQ
3ZfQyvvvrhsVi0rUzTqeunhr16q25AkgXjwbKfLaDPsfAXT4Oqjwcu2Mpz43vd9Wr9yzKd61ZOdX
I7rpRP70ZdtqWP9lobtNzNa7KQY8Vm1XOfhTgSHECIs9bTAyA139MuXdsOnBxW0Kv2MHnrd3egl+
rwF0+L1LxNkl2fqLlBMxG8dbBn7obpALag8psBjJ9qPDv2iB+Tj10BawDQrC+F4eqkrVbpQECN9c
lSgKps2Za61Lq9BOwhnhH4jydXDLc2Xn5ROo3Cet9tI7RJTU50LRvhSB5tzqcdmcRqs+QwQA0p/F
MVu4X7Ha5Uc1Ch48eN37wMkiEyJ2YR4VAtDeegrt7E3YRI3LTq03sqiM9p1bsj209V7cdlg8LgIl
z99MBW+HWu3CG7T+T8A0XfDPqIj5M5Iy9Dir0GzCzi/YZqN4r5eNCUFMwjVzF1lGbeyr4mBb0/vj
M5mR/K5K42dWJ83tOMTcSZPQDkI0/RfV5UkNNDzbEiT5yXtX3Gdub5yGwdlZqRlGSwS1COiZQNDn
RnX0xX0/OM6hnJLv5BjpIVBI2HsRumSXcoQi7mKENbnwh7xfl0SWv7CM6dZA73mtzUXbwKdF9bRu
j6NIuYm8Er/ftlGQf7GN/OZy6pgd2yRWXNjmzrWYcD2krq4sQ3FbitA75M14rjBov3Ozdsvuc216
xs9CYDKoxu13YVr9eWqzEt9kt97U0dtUA/SN2emMXdz8FuajcB3x3CShd6z8Ce5wlUKrSDpIJDGP
dCT8/J0qIlyeuZ3PmdKV53w+c0ztnPHQv5FVsrEvmmwrhBFgkUMPwE3ZraLV3xNSwkXjWE81pt17
0eC3K4tOFExE3pJvsZLbT2gLi4esK5bpXCoLGJtR0HfrQR2U4zQfQJO9n6WJ0W/70P52rbp2u/b1
YBST2uDqf0Y6dnMDivd35WOPOVTNbIvoe1BCh2wXmVpwElHUbMPaSG5JJY4bozSqu8mtnbWXIe0h
RHD2eDPviqzIbtAjbg8ht/+uiwr3aKCUutFHdbobqrZY+4A/HropQXraFOpTmd7XtQXqwJ2ye3St
411v1vU+Drz2boy6iLhXWr/puJGqFXd6koIt0PLma1x3xhKkXnY2SLvuAFKpu77skmVV6NDtiKLu
NZvZhKXMrwx8BFzH0L7ZbCx0tbZ/uWX2qLGGWDYEFc/CUNaIi5S/TUhlIc/Ct6DnE4owKc5WHnW7
emxvXW6lbaK7YjtYYGVUxyW2YIf6i2o133U7i3/n9gmUJgIL3Mxnm9zzmxMaOPD0WvOA3Eu3qdK2
OLpDfePF5AT9QGnOMIw6nEXJBFTFsAyLOv2lhmyzvJw1ie2a+QZ6YXEzTYZ10sGRrEJPaK+mGE/E
QFwSlZ7GI3vTqHb1LQqtaS1cFVtRUzgPeSN+wa3gQUnWnh1xY99nTRffGFGAkl/Wj5jNzdsXy/oe
Y6EHLaMdd1rYdls7YImEZNF9N+bBDw+Y3ELLs/FhzEwBwrzGmSDvuxfCEyRI6BHNC2e3KrJ7XTQF
OIBmpzpBuncmz95rU4x7dtQl21Ft7TvPrDws3Ga5qiH2dqMejTi3A8cfIs9/skyzOTv1cEhgpgpD
LIyKdC/eN+kpQoBvSwa5XUtwV8B3ubJFVOHOBPSrQ9gcpIjbImoF9Kvp3EWHpumTqvb5g+oXhExb
68aq+3RpmL3Yd50WrCdXy98gYvwi6zKcKw9qR2GEP6P5mWthxVT2SonNLHHY0VPtfR/143bok/wh
0HH9Uouu+WF7ONlHnfZLIWVRqZHzXKnmtNa05M0d8V4ucsM7Z/MBgr1Y6DE/VN9WdAW/tkZbTbVT
rkP8qM6yo+fZ5taNcay51qHsBr/F4sEyzyK7pdZgn93L3JfJUlvbBqAaejG9jEoQrt2izE9KQAAQ
fiDr595Ij17sfXUSwztFBvvrsHmcDLwW9UlHsNaD5V77B8dztVMJQWU5oa8N9ARRfC9t9H3ep+Nd
OR8iPDayfMPmONqV7BRWpt3pL8idfjPqYfhNfm4CqcxChd12rWAk3bResRbEvnlcpsF0UFIe1KZi
3Q88R7D4VeJVWtnasx0Hzs5PlByRRmzsHC19BTOTriYXr3pDxfZt8kGPZIblbGLbGNADSoqNq47O
sai6rkdJqXu0CifbybrrQcN89L1L4+rE1RzgX6xGUCRsmhe3EQ1uYGb0pUfUHZN7yzjjecEWFSwE
eO5tbExQBCAkgO9BCFLolcC5uz2J2mALSITqMSPPtICUPexlnZYZ9qKfcLKGwXWOjcj5RS4KF4Rl
6wfuQ2CwSo509ZuqKOMB5Ol0MBWYJngD83Qf59BEpQgWgsmr0kTpm1BDAOvAgWbgsksAPDyASu8R
QDPsZYIP3doGQ2+FGFSnQRYd1XLI99GUcz+UqrKqnEkntef5D6MjHgI7OMGNDkLEgRQCLEm39bW6
uCeeBiVZqfKForXQxm1WTVBq62e7GOPTQFyDUEiLWVlZuLdeYj7x+7GfJuxIZzr4vxjizqwWc6WC
VezicGonASwJ4rIhxq7tti1/yIIdhuq6cAQGvE49nROksRaG1g4wE4zpfKlD7WOrpy7Yi7mLbGC3
gEaKggYMNaXAJFy1chbAs4Da4DnVsevS97PUKJM1spEWMl+iacnD0udyypOI31Wq9hsk89FFtJCc
VFSo3Znm+Sd54Gfg7TuYVgbaIiertnkBZPF9WykJtz+PRVawzr02DYij8M3srdpy7mVd6xYHPWmm
XRG7OLGbMLu61CYLP6AGp+ZoqlTjLVkn46yOo7U0/DC4D/nU29EZ053C1rLSgwk22jiHEO5AsK56
SzV5TYPc9EodLk6MDx2kvlPY/xyNgkRrN5YbzyVwW0aJc2j8hrXYfIYjKkY+8vR6aJ1bsrzjpu+i
dk3YlBRFCVsPO7E3PwmTr5gJzIooSvuF5722bGM/eASLEq3NuPbvbJUfRZR8Y3NFAr6rAe93Fq+W
uSgPwtNB1Vp4IRfw2mjSB8c+5NiiilQ/G81DZDYQG1Ub6RWfLxhJBJSTVa9O9749G75NmhIty4l4
AL5B6SqaFONeHqoQSiCrrW6jBep7Xd12HQkbvdoPaW1e+glNuyWhZx+TwvI2ZTzjxB1MvtuISIuH
hvWTFtrNg2jEQkUE98l0+rWXqMr9vFD3u0Z7MUCsHgkQ+JeiVWbZMh5FvMn0EovjvMcBo0T+f4sE
U0outvjh+nGBc4AQB+41LKJbc7i3UNJYjl46bS3Pd2+SWvkSxkXyIGBIml3dPAXjWD8VoJFKo9Vu
y0CpnzxDWMsejWqesBRxYfG3Wk9oxm8xNCsAVUHd8m/z2P6pTVP8EmRxvY/UkIyQFyQY9pLuMUUT
7WQrjAi0O/FDB71CKzYTqNwmyqPqmuoD7w9gLFQPTg9vMcTx1WajeeMoE4DB3jJ2ltGkK1REbBhT
SYNgE+gxeOD2c0YoAf8KV10R16d1VLVtWfB6VxLHIsQSot8JTHQtx+peH2xLrezWl7EdoDPe9sT5
5s6s8BpsvEHGy9akJ/ZnjhMWsvPMwLR4YY2DupGdc5GS3xxM5AznVjVI8nXdERi7jB0Gf+WQ0N7K
zkbf6qsaV99La2o3HfoWWbW7jI0EibeelJD8E5IpxLWrbZMtZjw7y/H6ux7p+00WTeXRTW5An0RP
SrPsNVU8KZqDeVk9fIFF5Z0KMx92VQ95UzEGcde1SNBFvQd3SInsS12rfasm9NQuVT1iBbcmyWZf
LdG5jdkxAzQPD65wxZ2cI6+jFM2TPNq6+bDMnFywxIuQO1Fj7KUCiN+w3n7kBKe+lSUWiKA8rLvM
t+JdNLiHtp2yc2clz52aBC/wkfUDFhYoXntD8FInbbsh1j5uZCvgARyQq9Q7yNbCrB+zpujPQeQa
X7pvTZUFOz0s1FUprBrFELte4RFfb5uYJCeeFsggeSXuIOvYcv51ms6nppZV+vJDhw+nZqaVm2Qk
fBBYDz4kzC82f96jZwLjHbzgi8Gv7d5Pi4MsKZYw7+JgfJCleMqRQM3FD1mq+aOhb0cV6dYq/DLV
aAe5Azk6OWvcTsbGB5myim3FuBt99f1gKntHEcHdtZoFf3lI/eBZdrrWp2anrcORTPGnhiKI1UXl
wxa4dpZdiEew10HHTPy5nN+zYbRqTXuGD7+JRDu+uZPtr6YWUPOo5epJ1Ql3gZ1euWi9wH+vw2U0
k+DlAV+l97PUsFxu75x3uIP/iWzV/pylBR7SQw+h5FOD7CxbRacEH1oh+2C/YouGqASx18usTeMu
0mYCuNdBKibAMk75Abmw90PMUuGQzgd5dm249rs2fOr3D7pcp58AxCcLOf91nCxe+1yv9A+6fJrq
OvYvP+VfXu36Ca5dPk3fBDMw71Pzpytdp7l+mE/TXLv8b9/HX07z91eSw+Sn1Pqx2nRh9HD9E2T9
tfiXl/jLLteGT1/E/z7V9c/4NNX1C/ufrvbpE/xPY//+e/nLqf7+kyLmULM6NIolAiEs7aL5NpSH
vyl/aCIVxag8dd9HXcqdmRSXWS7ly4APw/7rFWSlnOrjqL/+RNerXvuo5J2n9bXl40z/v9dnM8PW
W5gxq/PrFS+zXq5zve7H2v/f616u+PEvkVdv4UBYleg316teP9Wnumvx8wf9yyGy4cNHv04hW9L5
X/6pTjb8g7p/0OV/nwpMfbcacfhZmPHY3HZD6KxrEPFLWQz7WTLAzBuQO7SC0bKWauX6K8VtCn2b
Npj6NbXHinJulh2HMQATB3jlCEm9PugFnk0r2Rz0a9NMvROYXxh0sqqfvPSm8lgFlnqpb/XRcFYm
SaUlvL8laQagl7Nd28XMTfq6Sec2OHtIespTa5gSZXn1c9Od94HXqqsVnO8bMSrHTfrNjxplbyL5
vMyzLNmSkyIepWbFA6jMnVnl7S1iS/mDQvTlaHntWbbJXhV37saz62EFLTx/kN30BCuxkGDLQXbR
fZUlUs7SlFllh7QswHCZMWDB+SKy4R9eXXf7s2PpPkHU/3Jlb0R5Sfe/B7lBBC53xWkCiTUubLQ/
TrKM2SQ2pqn33nxtMP90sU2FLsVAl0K8D5Nj5UH28/7MYlVJuClMyLtaCaPFqGOyAPJUHogSIlJ6
LX/olLjuCfTluP0wBuTpv7p/qEVcMXWXg6EKZPrQ8Mflzb7ttci5lWcp3hV9n3enT/UsiKIV61N+
Q58GDG147LG4vc4he8hDyfYWFSi7317r5FmYOv0OGuSvT/VykrJxb+pysg+yUVY5qdhk6ij2FXh7
MJPkCTFysviKnGVu196lXjbKenl2PQCvs29kcZICePLUJZni1/H7WDmsMSN/FRl1i+dZhnt8nvbL
CEd2b4G+XnNeVBpBEkyNFH61QKgJ29nDJvaK9iwCtT3XWukcnN59klXXeuS3nqysddlr0FUeMuDI
G9sM+iU+6O91l2vIma6V8jquE4yX68gGtZxes6JutpKmK8/Qgbp/5+t+ou4iwufh/S25vJdzydmV
7F1kYUE7tCsPXc6QHO5BbQ0jRde8ypqDUik2576i1v923mpGrS5ldzyO++Gm1XQbF98+w4vbeGdM
J0rnuUQ3YEdfD0bZINZJNF9WfejymXkt24PYhY79oauh+EIOl0Rs5AsWETr/GKcRszYNiNJN6to3
4QyKwCFS/ZoVqAPNThrXHqGtaYgGi2yp7z+BfpIM8PlGVjqzWyj8V4sAyKr4gw1C0+gmtwMyR3ME
kDvlISKLinDlv4TwEGTP8JVr+4toXin1pOd+LdmwSz+gFmKN6kmDdFzZ3M8KBZuoreNViNQ71hdO
kgMHyeKV8L36vhRjfS/rtLmug9SN5RAx2o0sy+ZP8wxqfNd0frDv7UYce9Xqj54gQ7yQ5RgV+htX
vy26YshXlwaCT+ABBqf7HmJuQ+Je79FfDsrVdYYuj9/n+lQXzvP5+u2naluNlK2iD/fdH5fQD++V
dxfR2p+WxBC0D2+Yy2uHFODNpY8sfxh5eckIP1KXAaCnJQw/9HEVMqZZGr0IeGHbfDaVk4f0z9ko
TeWuZdnci+Qy4lO9LLKD7rcg/18b0eFgT+AT1pQHiTkzI+V0PeR+8140g3bRARM5ykZZfxnbw8ZZ
BlM9ra/DiKr7q76stOVF7daEcAgNSiAGaBpRBAhYq9aK07wZY5cFhzZ3xDGPczamUVPt4ymt9omR
uuqDsIgdqIObL2Wfeu6YSEbC6IGM7si6EYe8lVVuqBdLFqMCeZBGU7Olp9voFQ/OtOM1p91BZtXv
5FmGD6g+Rd3pWq9j3XbMdAvtIrp6KqDahTaU1tbhY0Pxo/J6IKzHXwLqexUpiFhfmiPTQ6ryz9Vk
72a+5FAopGS42vUDhHXeHPvGvFztQ32eVqBj8MUTk76f0qjaEqdWH70uQ6hS8e2fOnYeYZeJ726b
i2UNqf/s/+kbGc70qa9wXmsuk1boKQcaKYCuQRwt9RrCSXmwM9BrEpfmyo6ISIJ0eK8rIFYVQ4XD
zjziMljOI8I5qIeZ+qKZW2p0zLSVnNEewp3s8nnIPDfU2gjVd0bI1sKqVqnuOIN9B2Y9X7sNQsP8
6+yfdghPREuqb6Edo+thNeldVSd4/2JmuLHguTzJvlKu5d/7qv1kkaYB+qDotbJwNF5JkjPQ4HoA
GSahOMOIVQNdNdkq2Qay1XEBOshWObboyEOqnmF69dJnnqVJnnxRzy4HxOuJwFfgp65F2VrNTlSy
NStwlalNAE2Nhsqv1y1MP4WoQzL1Tp5dG6514dwKgkPb2jFsBdlPHgRqzJcGuBs/JzJ8kxAkUa8D
5CU+zSQvMaJ2giI0E8vO12un84cCfdWcKmBNhmOWa3sEjhfZQ/wGDwo7GPUt4AsgWRghNSw67a2y
NEBW5fg4FgJ+noJzfNUH2puTqw7JT9U/BemkYoDID3YeLmfN27zeD8R7/9ms/qCjjaEo+PuweNxb
wrW2mt/DzAaftUA/rD9GehS8hOW0Dyqi/a0bT09FVSyHWRgN/lxxq3fYRgVzL0iLrJ1tPGZkq5fo
FX8KU8pWOSWsPHGUrZGpfpgyH3MSxczhtsVPUgopGQavAEHvdA8qguP7zg3tDWZX9hdlim7le/ja
IwX4uS8jx9qEjYXosok6lVjUk1Vt5Tp5iiPjxnTy5ae1MqRKVuCTqho3Vvze+l4nW6Km/tAyDrx+
FpelOgmfnVE0j8ls32ikKSo6ZnNoVaGI2z9FkqLBSR6m3NlDji5PtoKfHRMVu0Zzowd58AB4lAlY
PFlC20I/VWZ7Y/QmBjDZmA3brBM9D1kGTNz/D06WtsvZf2tbIEWHSUyrHsq2c06yy6j74tZ2p+11
gG5PyY4nKKx6OQAqs7VskU+/9Llcd0ruyqIIL5MYyDvehSOJT/kpHGD42Lb71kL2lQcg0ukKbJPY
mPP0k+KWywFXhEclXakxxilF14jHMaj1ZSQwvpV1A4jbI6ion96s9yqrqsJEKihTT85cJUCnb5La
ZhU5F0s2fQ+G9SrbZHczhkfqZVB2WtU3D2Pmv6EdIm68IBA3oz+AQpen8sDjXVHwtfjT4XOv6k+L
7COLftEG1UKWkTqL1ro19Zc5r32yIh795XW0nNeqx/fPcZlClsvMeVJFHWw/dbEblTdq4D2HVo2T
SueZB7dXIrCDk8qpPFzLsl32lM0OUlnvPWXZvva8NMmuJCTGpRagMyI7yTnk2fWSeBMoxvK/Xk32
ZI8aojoIMlHVm+HOQWBwFQ9aspbF3gup643hrncnZyHQoNh8avBF+jMk37L/XF8Mh7DMtJs6r1Mb
OxUmGdxHfSzFbaAHLeCkzNl47CzvEbWvF349ib0sykPSuQ+q2cdHWariWLvvrGGVYyB0V8wlzwyC
e4iZ1yEVKhynrrN2/thM0dLrWlQGvOybBv07WqLxMnGL6Ij9yeHzhQczFJsmysApVfUSeI+4rx01
fIQIAK7Sf5QHI7ZbEESWf0jnOrcBqDpNCuYu/4+2L1tuHFe2/SJGkADHV0mUrMmybJft9gujpuY8
gwP49Wch6TZdruq9740454VBZCZAlUsiicyVa6khqvXdpQjZoTa9twmsB4TBgpAgmdCKlvvO1IM2
VsUDe1uc+tL5e4lHayDgXTbU7VRA3ddyHfaRvKHhJKoOYDQ7XtNQczN+X1RPeZq9XQ2sSDXSl7az
55lIgbopOZI2rtItA5dogn9ZEm5AsQ7FMmWLSwsg4mVs7jka5cDVj4BABVAUDenAYzsBjqYMN58c
yxDaLeY2smxgBJ+44UInR/IQUikuik0jeOwtAB83YminLarwoK534+iqx+4qkVX+m5fmmpDkodiM
u+EDzUdz/+f5FBGBnHaOWK7wfn1yLmsAFAwuX4DQPVD9b60IHF5pAwm9lY3mnbOrCR+dGSGIBKzh
eyOS8JAojPWKojs7dtYy4uMdHQRYU89V0PqsEfKusNHkkSdBvqPPBIppSDJYzWkeuSijtZo1rlL6
c7x76dPlf/BmSIl9mNupuYP60xV6at2gVh2iwylD601aNQfABcEtBQDs/Rits1gV/JWl1BPvYI/F
3+Sag5qg87Pajf1lTjiU2Ur24ds65ACZ8f/hOsu1x//+ebp+0tfcAkNZnVn8VLZs1yfM2ouA430r
63t+kjWWwatXxk+ZzZPDiBZgyELyE5kG8s4xFF6jKcc3hIdeEjWFImltGmoj1CM2dQjCJ5HW0icj
uecrUviIJiQfzVfNKnbj9O0uXUngfFaVyeUNNDF8qN/F5hpJDfMQ17kF6Dbu+SLEIw8SExh7dH8n
P/I70vWrWoibt/eaYIz3yPJpt/iBhBe3y9ztWArIhb3bdOWA/h06cxo22wsw70AsWYVAwfylZ1a1
p/lkogkGvj4bfFNAi6Lmk2Poc/dkM6ltk3xEP8dQnYCVqE+TYVWnPw3JQSESrNZ2M6G19r/H0kpZ
HH51bDCiNfZDpXFtTWcmQCvzWaFsVaZB/O/d+5/joAerARWMZKab+Z+4sWjIAOPVihiAWfUeRyY6
NFEffpDhzgAtyAIO2rY8PBtOiOYz1JdNMwfGeTQ5AMzJA1fmIO/Sg8Reek1Dq0brPTiSNACYp/KZ
GUjCIwsEwlEVjDf6eY0J7zR3iRM9hGhWesYhxc/WxHsMFC7sHHpvu7Jy7tvAhprkMkRzyL4PQWiy
01pv9oYgK7smtmmdQBE+3k2gSbEk744gQZN3gYlDG2uxr9cx2zh9hZvXmNjpaXLfJtAsOrg8m6fS
iOaPVpr4DqA0m8qtM+Q6O7krjZhfKzRa+V2FPJlpWZDUU7ZAM8W6Ku12DiGHxAIrMLMVh4rJn11o
GQekhvkVpKYHPYn0s9EJN16XzxK9YlehXLIT2tmwxxvBHS+GkHYuD6nG/p4jTTRrAZ1ulmu65vJh
srADIASwmAoY9iPZM+GJdQ2Jj9281PJhyE0fMHGy+YMsy5XPhpc6+yJhIQgTsLHjamfpxlp/A6g/
+rY0bOlXi9GQE3C3tF+kcGC+EQnS+jlmWWJxLLZlGaj9JKsJv1No3Y9PSKE9o6FSexSltHZlZ1Y3
Im+yR20CZxmAj99/DRhjCF40IdIyRAUkdfTJcBB5ERmgHtl8Y9f5x6GphhRMXgpehuT9NLe0AU8X
wFivh87i5zwFHmgM3BfgW43gEBqgS0cTD1i+mkqTSNMk5hm5XX6m6HYUm7Thw7EUf2elZR4iUDwd
0UmK/6pag04lOkPLBiRisELHfDwiJUReqULojA5Niyap2fN5bMeCH+z+OyTNbPRFqzhajsZIInVo
ha4PiQxB1x6mfY42aBz4ZETazVgjYT/hObLurbpw/84yMz8CDVwh9Rnn+bEFImqdOoGxpkmtm3l+
3HUx3q0KRzPP0GpG1/og0QGoFNLVEKxR8uJFQQcRcu/Na+l9c50gDXBGA94zdp3lS5cn08oo4+C5
6wBHMvpSPgd1bK080RbPgQPZwbIMPagotNpKs9Cz23F0NKFs4B0MqNPOfdpmkgTz0CCqB7DVfBgu
Xuqr+3+dm2VhvHYGbMmF6v7kHeAxvIkNvCt4ztlWbCconwHFLlEzPA5h7ZNtBORy2sxuNSXvS8Nv
1AomGrp8z2CN7zZadQP6FNdP0bb7F0uTpxYtBle9r9llyOtsRfYi781NrgNG7ilQL9qf8WpmvART
LQ74A7RQKsnTv9Dd1q7a0AtugQWc7itNXMkesrzeZoFpITGGi8St2HYm4EQCPJvP8SuPkvHHMIWQ
K8Bt7dpXYrqB+kl9o5t5eI/tIDD0dmH/iF+ZAP8JRYLeTF7tBLQwb2/W4JtE5xM0HTegsMjQA/Uu
P09GtBpkvpROdgYaz7kUtaattdDC0+z9LCyQKiVb/H62eOezZCzPXQFyrDi0rxHeXvf4LvJbOqCJ
3by1kgCqjVAOXH1y0FAmwbWqcndPsUsEeN6RCbOAOe2z8B7kfsWD0WSJH+iA/ZctGscSrarWVu9k
38WYrCdTjq8h1MX8qUk/RrSqRPIfI4gnKkvidR5HUBMNNTR8FKDa3IHdJsevSNOjS6A2HG3kORtL
ByfYLKIc0ebEUdsQ8gch+hu02Dp64AztNp5ykNfLXPxosuYstapBU4ja03yYptZGDXg8ts1ZKKld
1iPhy2uvupcAJu4HV2Pbcaq0J2Sw5giOpp9VLkE8ZCdoiSpQHzYU3zpUwL+i9Gwcwawr7sGjKG/B
fX7DC3zstV7KcmtJNmwolg5cz76Cws440qju4gk9lf0N+NzbO2wu1/3UoCwZQMyNhHJFizxcyZEd
mVohvzis2FALNOhRsR2GnMqGupxd5hgr17b1MxoU11lk9NpDHEjpg3W/tNEpA1pcOkS2rh80Sx2A
Nc9xF8EpsLUmQ0tB9y3HvRGVAuWhcNXT/m+nRQgRyAbtsOh7reV4jdX9GmRfFmo4mYVtPRoXip9T
IIrtIuk5AXcLdb8aWoHSuSH7Z9VPCikSPh4zGZmrCSwcGwokx7IUnYVpu0vel/oUlroXzTPyNt6B
coUlG5FbGyHs4s6qMmw0zTTZNUxkm5bF2GnqGRrnOx06o2bzbahyb8t6fYIUAfSpSbuabMLrp/Wo
je2VHP9q09VcdPihNXWJoSlZ0w7rTo7GhgqPC0H0XLb8UMeMoF60DYbhC1UtZ/fMHf37+VzeNDkk
6WbO6a7s7G1fdl/ceAPyy5XFxuw8yL6P/FRDq6dT/DZMVZdxMSBDl/ViR6P3UKF6kRt1eLfTijQi
O0W8x5PdVAJJ7/F0SQr1Xu0aBEyVYq2mQ1kFtt/2zbRabHSm+DPPrPRAY0sxlgteQvTrv80T7oCm
IIoc0hpSWkPq+GWdfoxZVhQgXtuhGvUDygf2oa6t2/nvQUOwXqEtGn+A5V+EKtscRia3cFAFeJ86
D8nzyYaM79cgbOqVwQbdbwXubMQuULX8BwD1/SUEtBgYVmNFHARtWOcn0wRPKEXRJCfswb6gqMx/
nyTa9PxWKjFiA0rfZoF2tyqV0JCCPPMqrezxTOMQ8jjbXqKUSDZNxXwMRNe1j7uVM88mN3LCBiqL
yL8Be81BPJT8NFF522uF5Hd0mETvbJyhDf3F1qC9DiVEPVzlhW5iWwyp9kEJh9EB2WrwrTbIeRdj
AAZHJRwW2SmHGPUrBXwwd72xBZ1tvibbsgZycsA9tY4zr0EOuzC8Mwvxqqku1b1fDyigbDtN5vDZ
gXeO7yi99vtl8drDz6AyO3z5PHYDBiVQwijRVpAaNlfOSvRZO+alLaBCD3HI5qoCyEQBdEicjyYK
VRMBVrbmib+utSz/61qyFC9enBgHl0Urx7baezokRgnFeyPo3nRtRAlSJDZ55r7TM3Hf97l31+eR
ylFBS2YIoa8a6Iiex0hcoRZfGG/RDtpx7kpsZT5HL9ejGbpan2zSHL27EevTqKuM5ziPnsc0dq7j
gNe9OuXRnobUuuNNzhFdaO2ZenjyxAuviXGkAQVFYKZHL6P5GKu+H7IjOtilPVBTjYVmsHUH6byN
0eKXQzMoBh3Ib5dallKXcpDEhew2PowhyugaNOjzU2vo6Lw6DbhM7qnKlh4U21ARx2fA6d9FeX/b
TJk8kokOFViddhDFZiBzRBgyj+CSTxCnWwAPpJpTH+rRTBwoCUN2+4a2Eik94uiUDuBwDDbCMIwV
bVPIRtsSOltsy4xPNlrARNVvpbtl50doAAVkCHxhH0jD0Czq7Bs9gzKDohNDu+sbYVgpG9+yGCgy
e4gLbjX0T24bVSCd0irfos0g3daqmrp4Zci+jwYQNCjpxWv0KTn+J5g8DclboeQ4exeYPMHpUaWN
5rmfHPNSyptO+CZD2xDZLXQRQdPoaarA1BUYYPR3e8N6Cjr2GoB16ULOTrAVSPLYY5033r1k0Y7M
UQ4hPj6gD3dksf00lnq7L/Qq3ZDXClvND70EdTR1gQDax/MF5iVH59MFUEz8cIHYbd0tqEyBekWb
izhZUbrGEGkXGuYWAH3SYOss7Q8g8HRPXSDjTWvF8bcajRwTA/8phODM7cBKG6QWZfpl1JorBQBA
6YDsIuSXZSbkAaNvtYFNsBeYL9mUW1uIu+BrZYG1Phtz8MMozEqvwC7LgWwFhFfAe1vsFrsXN8O2
BlASeS6Ig32aSkONwJRqLvp0oRf1vrC8T2J8mawubKpVp/Qp6GCXHRJVdNokgGAJdVjcZJNTGG2m
AYkgcnxeYl6nalAoRhZ6w1ljn5bD0PXtoa8AXXq3h0AjnfgIor3NP6doOeyn9kNMKeJxlwrvWx+O
5S24ktm50bY0ADU0ZJ5tvI7P9jrfkZ0sdCbUnCFt2RnvNos5hKAkOO1QZP1l0Q/rLfZfFg0hiNUX
bew6a4bOKbWnoA2IFbj2bhzT13mLQoUTdfi0/0Cj8AtEv4CnVU7gy9g2TkZki3+NddRqdRS/zjsg
8s77mb4eNgA0uceE5zVSOkXz0GZo4NO1Cc0oee2AR7h2HqWNznQQ1vwNCTv3i4H7J3J4RnCakqY5
Mg4gJPSL+AP+5sMq0oT+QxMX0vlSc6yavc0JDC04tWEMae60lL4xyLXMS+yKkdF+Fbg/r3qQuFya
tgedhx5i9xXl02vrgPsBfJFynbXgcnQGWW5QUUkugB6Pe9uV2o45bXl1Da/Gzgd9WNwD3bIiD5Px
cDf2LXv5NMkQjQa2VbO8iga8B65kzt4cPJlDdQIvkOgPapxtahX8KW3G20y62feUp+ikxNvbPfg1
G/SYIiLSdP7UDP0t5c/+FPG+xr9GoInNXRfoAt64XfoFvBT5HQEdOl9HdevJkm2DBrDokQAVZaTb
hxEcWzPMIa84oJ5Qw9jyEexVHfh2dxUv+nVZmlDbVkiIpIjnRWm+2NCiEmhJWpQwFGjsdOZFO0N2
fgLREkCL8ZqiO8NdqNfFCdoG2IFAnGwekkg98cYaMCF3AoYV9bpDdmVqEr040RLv65AJgp5rJ9EM
/JlB328D9IjGK5B8hKfJZumlVUJ6XRQV37sIiCnhea9y0oNNho3WHGEJvV9FAOl4QNpt7TZBA9V7
PhV0AO2lrDIDDsjIScqfLkYLPNiQudSwdaHZKNrUKwbOB/VADu1NOU5Ir8k8v+QVuERJ17yrkxGA
qt8dja1hL6EcITJq84y09/AtVo4wqcwT4+AhPo9IVeVlq7cPb/mdgTv5dkSBmvTuNkEv9a8ifYZS
aP4dmT59HXtyujWAbzqhgR0UYW8BRR/7TaYBz6cl7k6KbmvpwjnaMrCcDdIl6bYAkSJQRtCYJ3es
MecY498D+iHoVWZovdtnDE3s9C8DzNrnQP8/dyOYPhY7uHF8M0uj5z/E28rOYq8EsrEFF1kJeo8s
bfArVTlJGutu2KxQNrYgaIfchVcZ48q0cwHJ2Jo/t6i8NAJJSCQHbqOmq1bEsgmeFVBaaeA7pKFp
m/95Um2YAOcV8owkVQn6W3XQwFMJeCH0M8T0j005EsiUQRFmAOxJt30JduPKcOtT0kp5jdShGC2/
rUqwu6sRHQD4N+MWL53K4uWdfulQK6YRKB3BxwFkHySRw+NiSsYmPw69/heZ6GB3Xrl3dSbmmW3c
RPuisX5Coqc7gvsTMkbdmPYQBy27NYjQLdSYhgr5dmUkD0XS2RxOYzPMfxaZrgMvk44nbJkMv576
YUVYS2NA9w3ey+GhMcXQGR3AkgbegvS0mEHfCwBn1XVvE5oWEtv1pF9S5kDKSBOeg3uyxvCX65rA
l3XobpKUy8e2j5BHtbwr04HlisYK7KG2oR3JOQ26joZKCK2T1wX90w1Eq4M1eV08as62dL6is1g+
WuCCfoAcQNk0TbcuG+1SD+AWo8jSQnd2LQt9T+uwBj+d1hqkT17WdsPBQL8r2DDxiYDjSO4SVh1o
WYoAEhKEfVp9T6O4ABEltpz1iVZDzqoDiX0tQaNlQ2/UhB6eZfTYhk0R+xKgmRUFjxg0UVAivRnw
Rd5z0Oie0ZWNW3MTVo81yDFW+gBlthJ/tAAJnxByQe1GD5PxpgsLAC5UThXbaWMdx1ENVjwMc1ZG
fAU0Q3rGQwl8LZWJZhvNdDaJSIx1FuS/BEYORACCOt/qRQ0VYFWC01QJLlCluQw5IK8fxS2ZyGm3
ILDRPXPYUgQ57A5ETjSfbMsihtUBo5t3t2TXW22AJA00s9Cvb5yari5uqii4BpNmgvqLKK3CnIHI
ygBH6hQk33M8y0GuojxR6+EUWjDp1oZ28IqMUMNCOJ3OoaCuLPyuQ1kK8tQbz3uOSiEvSwpAaiba
AoJYu6HEATni1hwhhN02G9xg+R05Mtai5l0azyDIyA5OWRa48XlsZ+add1sJ6BrkVgxBhWCa1nrj
JM9icMuVM+XB19qtb4cBCfnVOL1W2PDhr1oKdJD09c/UzJ+sIS1eOw3/tehfll+wH8g3UZG1164v
kRAwLePsRuN0I0OnO9S6N0CVl/125XI0P17ZUlfWouq2kiXyLGX2iqL9xyv3XfqUVLm+Tgqzv0xx
sQWJGdi4J1PbmaXUvvIB33OvS9kD6EBcHxT/3gk9//0BdXRjx4dEv0tBaLZ22rp6sdruWYG2Mf9v
UBuh0jmlXzVD05/D3kk3DD/6uzALtB36t5NDnCbteRTJ5FveVD46UQDC6Mg0vkFI4+1jGPgYWhCG
3zqOJOCnjyEn77ePEZtu+cvHaPBic+Z4T153I37P9QD5ChQh8kdQwZZXLnBbUSPT03EAlq9wZHFL
JrxttRuv5d2OhjQ9moBVoqHg4zwdfd1Ou1ZT0RiAHnOQIjuTGW96HlkPQWnkV2y1AEwQ1gP0BKyH
PlRJGIggHcnWhKFC/SquK5AcPwBhlF/t4G06JMFQT4wtZBPMTj91wnw7tOosBfzd1nqgS9XIjvsJ
uZWMI3GqPCDngWqPoe91sFRuSNfBNJBdQAlkOoENFpp6+ncyQ10UUjEqinRqKKqYpDxVtX7Fe0uw
jqsKfJhyMJtTrxhU6MBE3+P9GGTQMegf94sD0giI1t+j5dj4pQhuINfZrTnyZ3sq3mUpuK/AMOGC
DBU4a/KC89rbU+EvZxPkeF3Qy9pB4M/AgWmIolUQDO6ujI2Gb0jv3VBGaCq4OxJ2lw564umMvAws
biuhvLUAdqYbBFTXQRJ2mSL+yIilVo2krT8ShS351GjxqUj9PfLXeRAYniMr3nA0kgEWFgyW9FMB
DiV6BZzfBsk4xhV0QtTLIpXK6TBHm4Kjyxel+eXgSU36ssLb7xDZN4mpcYAUYvkKYNemyrz0WcZN
hVY/2ImbNo09MFnU2Wx3pWIYcwP5quxLvMHMn3h9G3APQ+5lVIztdBApQ7fI0MVIt8G2eEMVlzti
AtiBdotFlke3oYEHlxADOi2kM754XhBuRp6zA1V3nPJummT7/ClqcBJVWzxk2MFfNfynddxG4cKN
HXPjFhEKnEqYdeDteK0l/kuprNEz7NmovDZyzblmps4fwLLja3jeQDPF6k5ahv0aKdWwzMDrHIvQ
RKR0bCD7UgCaHrVH8orMOkjQVtyHYWTSGmTuIS16inKsQUty5MGAR0rzVR6VKRSsuuihknUN+h0A
lWoeRw8liPtB1uKupxHss+ua99A0DAJnW5v2mzfFtpqmkulP81UEOR002PkWNGnQO9A4olL/lHYm
MHdKsz7hn9LOnOW6FTUn8k6qMk5eVMcRHIHffPHSr4mGkcM+zv1TMP3WcFdLT8OxiJ1xXdie9qiF
8rczObI32/B+9ilOS6DlPrbNuGuLlB+j0QXpjvrSAgdxL6tRPli94MeqkxlUDfHlbED3zbF7+WCn
L3PwT/yQgAt06svB1v3KdpAgAonJcWojdpRM2BtIwvMV2RbHn4bIJbB6RfMWNy8meyMiKGR/chhq
/QxP3I1wOSS+NCO60CEvs0f0rzpAPP5jojPwunlrcMpnfkl6mWSskha0KbYLCrRfo+MIYPfM/raY
uQzj5Qq5U75dwbGA3VKscd6ahVHm04wl2Nbyh3DI95oGlk10LyWrOh+TrYDKJ7TkXLYXk17f6qrS
q0W5d9Q7QAxUpRdP2va+Rc4JMgs1dFtVBDny1twb6CGbJ6G9uNu0EDeTxhTcQo5UrLTMq/4SFcqR
FsujYx701TP0yGZ7I6FSBEEi06/Tpv6rwruqYZTlPS8CsBXlEkhjZe/VdHRAhcv0GpKrD6HdPUHk
otxAey99GHSkW+iMbIOySWWjs/+dOK1EeqHQwTU9jpGx9vgEun11R7N2Uy/Fi8kieZQ6MMtkTbPc
WI8D7ihVxKFf4XcTSLA9iPBoIMjbNm1i7EjoYnL4rWWU+n2aj+ld3LIfZKYoN3b1XWGa8kVF6Z6z
4znwMKVmPuBdszgaFm4CqMdbD2Qro2gzosnxyi1uPSQQat44QF3vKIImmBLpTiUA+0A2NaG3wd46
5wFcFsYA8aU+WLujZ8Clm33QN8yPVOrLgd0S1kd7iW3Rq4r/k32YMqjP1sEqGqPuNi0Gd5uyvvTL
Isq/gMaQ30CX0ltHgci/DFGDpmUndFaah2EyBUhKVKDHpGCDg8+nz4dbcqZVMt2nICEL8eo0QGdr
k4cle2TdEF8HRww3fWq7OtJwtjhUeFhmq8EIg73Jd4bVtv0Pcmgl6K6OORvFYQ6HbB/0ZiBCBfRU
DRaWqRpvzbjsnsXGHs3hWddaAcGpMVvRMKw6xTCpQQZWeaFKWkFcAa0sNMxHKJiF1vCAyrR3dTv7
TGb8dcFQFALkXqUNlnShgpZDCOaGvI4hXwNTim2aYX+3PG6RHcnkKkaGBFoAHx7D9LRdHr7B6Kum
3g8B5ItIgQXOCTIv87OaJjLkoGOQIZ1MsLtjD2kM215V2fJuFPfxFGxFF4UXMnW6C73jqPlBPjIt
kxbbr5PEONVHoxt+UPz/76S4A1oMbA/4aF3rIk/qjBcvCQH1qNqB199kEx61BG+bD0UgysciDf42
1FtX7TTxysXL5Bl0gnwe2r8OybsEI2PVnpfhkKLjzMjCeuNp+8BUncUjd6c7jELqM+7/OOJOUayG
zK7vAQlhayuP2NVlhtxCVro5gQiuPwwtxHI8x20vyC/zjQbAxJephpCGLOvmm1tH+9YA3nZVAs4N
fgIIheb8G5R3ohebOWydotw2L9lrivbRKd6WHCYAlrrBelsSLeWnEN/dWLTDi1ayHtSMOJPowVtB
52B4KVpck84GZftjXMkn0MR6ICxdjyKPtqQNFiCtcrYdUFzUIE72adh0DYTCochJSmGRN7WXKmfO
+d1O0mI2Ehh4GKcJ3gXPbgHZ4BVOzADPnxWkOuaTj67/EKMD8HPop5hvw453m2hygn3sefLFgZx1
N5TVU2uUyTkDQ/RqhK7HC4XFcartwREMnU3TWVWs926SlAW7CM2KGzQmm348VPi/rrKp2/Ayg+4H
jaUwO9CKmKY/QlQIuqD25HPd2QHL9COwZLgn3nqArsSFzt7ti4nsk2XM8URxTyZLAUZG2PFUDfdk
JxM5/6v90/r4jn/4PL+uT5/TI0TH+9oDs7Yeutq2hmab+EL+c+hBZCtZd+mKFLzv9eCidFEk3xru
BKkPbDvyP00HkhE1YY7hUwKhl8SBKkyCu/TvSy2W9+Xm6Qkofe0xh0K4UkMwS0t9i9pq7RlutiUb
aSd0YD69HTJ9xXsGXmw8SrkZGnuURvUZNza4mbmyWrc7O2CZ/xLX/O0BnFRvYTOMTIV5ouzOYA2x
v6T/hE1i/G21X8NoehmE+C+28e3nEzbGUGC6iMqCJj2vnWvcxuYVaM8B/cP4opf6KRNgtqDI1uTi
xra5C65Ehk2Jim+mGFSHUQOuW4qRmmWvmhZoOoYayxyjrgD2ZevDFfTNHJ4NwXQCbcQdRdOyo4f7
Fp+LQ3o7HkYHqBUz0PKbDDqYT3qFkkTgBOGZhqD62zW5iB80KNI95JJvpOpxTTPO0PXUlisaTpPB
b0DGrM/ebIwAhBmL4oa8tGQEwY0zDdWSMgMnHy1ZgF4n60JxtsIAtCiah2RFtGaUN1GHtskBE4cc
3IlyKV1YTdDEi8MtDY00Go5Mh2ZRX0fFY4i60YOZzakUCmhqUD4v09u21tee0/mG4FApDBPvOtZo
VWNKLbQaetBOOAJA464H+8PvEYMrjs2IR/2nCCCnkBZXJY8/rOFg/74ZYw59eLyz5MwHEgcpFZub
OE6Kdr9PtC0R6c+22Q9SfZDs1w1YYK1CM3ZWbaIqwcBqijpYfXJoiJLJPCSEDWFqosGaTQum5n0S
oXUo6t1EIwp9n8jQjnCKQrRSJ6y8dFl6hPyg8wBosPPgMPaENq7mDJJYB5Lltesjvz365BSO5p0l
UlZCOclUFNlt6WQMrLSYncZW4qOlvtnSdFdvDexEm2/zbDUJUho7wPvjOzLpbo+XKhA/7+gTjL3b
HSPoAa/IS2sw1OAKnfVXMg2Vhg6iwUlv6CNAXbs+WMzWAQD55xOB9AeqX9o9WYSeQ/Vp+hYkcb+n
BFwLgtzdVHfVnMAbYi5u8aC9kpO+ZKjGQvQ9ia70BYtSgbaPX6e3eVVtIpuBvrlI3X2M5wCwu+5e
eHX+aLGkeMzxnsTHdLyENcd33GLm2mJRe0NOIKSnGw6ihDVNeJ+O+1UOElfp+K5dJrecPxBoguEh
tAGkdwL7Dvju0xpF5WYY42+gwf1qd9D3AdGIt88jqDE6WWa8YiL5aaKsNHdjJQDNFBtNT9jeUhB8
Q6vlDcrihoJetFfUha1VUDXZ1gVrwQAZpJcujTnYTjNUMDKlJKWkXJQdyFr2wf5rPGqGZ+Y1UbdH
6/IICGsKpILK/H3KAVZOXK15jILG4viQLGwoE+gMYNUsYtzD+74El8YQXKHiFVxtA1UWvB57ux4y
tldwBCDnb6P1a3C9E0WwIDHuxu7rJC0rWWdeZCv68J+BM9jJ2lLswI1akmJpDVrSqhto9qkr1D1D
8raDenfQo+lN7exwX7Ih4xeKPQ0bpm8isMJ+ibHzwGvL72H0qOgtKGh7ufhjWK1WIyDze5jax8yr
kZ0uqnVmu1yUVut6MCr36QDgBITJdmJK0yN0wbJjbmjmTgKFcImGEjD20nAfugCp65pZ5V8sjv6K
o6H6WSfQu0udMVrxERDoJip/dl79l9Si4q+8LhJI46TOg2T4MVdalF0gUPF2ldoYP17FNuPERx2s
Af3xa831N9YYKE0PR2C2iCPmgxnakDOtzJ9sNElRcLihAYkNz/Uz5N4eIBJTHiyUbCDMY5kPZAvb
FzGY/f1g4HHgWZAdbiZwYS3xkL4CpLHV8ZbaGM11Pjz3YoJoaWneWXK0D1y9rNrAbmyNVCYoY+ON
FcX2EWjXX42zeDwZuYpMfPMwtq77o0z1kw6Wk+XEsY3Z4v1z8ktMmXjyKRb1K70j09syvSjLHmLz
baDvyT547iXiLrAP2fRXF0J2YEnvUhpY2U0GsXPTDrfUeSCHpyqEUgWkIoxNjDojJOeS6ZYHrb6m
AMt7SkVtrqMCzepNG2brdtLD7RRb5q0GxO18MDwWnbzW9Ps8QHqLHBQyQG5pXeBHtiVbj/6/jW7F
IYTpuvbSD6ALEVY6bsuixd+vLjUkIFt5wEujfAF7rgOJSks7dGrI2Lb2Rue5AnnN0XKh3hcp0Xsj
n5x114LCf3K0AkxY1c9Kcu1Vnbhp9XZigB83bSEIYhmoLhZGZjzVrhCbqGvNy2BAWyBt4vyAggEY
HYLJ8ysGVYTECIp1VoF8J1TydIU661ygvQHkwVg3UPRLRt3w/z2GAumQJGA7iVT0shidRfnXohAe
tlv8RFvOvoymO6ZNJ5IhSxMm75SPdpjkaxi+LWpz+u77T/PAhwKW+9F8bSDLsALxUfQQ8cDdShcY
mwE0hmeWeLHf1a3xVGrd17wcoWYegwcPb3XfQffMV6OapLF/JgF8O57R0JOAWVPTn6ZxnCdBVnWe
1JRIaAFuogV9eoxrS1tn05CskXNKj2EwgqSdPCJI5NspuaZURwLFyqcDH1FAK1RbZamhETw2ILwO
LbD45AVg0NDytrnXzKRal1Ubvcp8uDgWer1W/fC1b13xEy1Tf0eu5T45GQcPszual9TRU+g+tdEB
f9nqnErO/NZ0nQeWtM9xEO4mVT+iw1BKD9iaCH3jNM44ysWpNR4MqkB9iHl3R24kDzQSOhTnhfSm
HUGCyhE65X2DjN6MEFLwIVCy/NnW2mCgIFFqCqa48X0uoY5oPYr71/WsBu/obipO4N9Ae4ruaJsl
w9Kb+iNY0oG5UUmawgQosLRsUJUpdLQ60KQA2k7+YpsS79bQXmtsuw+x61XYJevaiL9huJmH45Db
FznkCTp3Yw/pAhAnxepADjDZBStuFdHuQzTeljeNzPrzEmw5itg7rR4+hEHIPfZHK2/ABf4Mghjv
3JaVxVcC+YC9x4PnirHg9n9Y+7IlS3VlyS/CjFGC1zXPOVdW1gtWwy5mMQoBX9+uIHeSp07dvtZm
/YKhUEislbkAKcLDfWyxb9kAfr9jDhjIZhfUXE2rNAkNPF3GYgM8EUQNlufTYOcVyKy39GDqyO6O
0r2JvCs2SjtTT5gjA7cyWwAE03Z2/uPhR7MXtmOBbBFl6ZrtkGl6xMgWqMukU5OID5cuMiordYHq
AzZDDyENvE9+cW+V8YYcvcRCeZBTcedou2q2zTM4Y3VoINPmxquiKiA3YVnufZJN9cFLuvwoHG+8
myAECY24tH4bIPfIjcj4x1f1gZU2/9bxYljToIKl9UHlFphHAjneOZhyHlSY7EpPBFd0B8SI2Dwo
BK7tPkjHrQ2FvlWhKxWYrlSgQzXUawStgqvjKgu4Gr21B9dGDPorlB6AkPHdD7smMJe0VQ28OUI+
q4/BZpmoPfTRIG+MdM4dMMPDXZGp+mozKNS3dsEgvgMKFDNpxlMZmA/UYtpEZ+AtyQ+S6fIEPZQm
oQ5hRNnOrAC/42Ej3mcJ8rzb2BKR1MTyw2QrXGw0h8wGIeFyKeSW8GmAoDnQbMOYHsI0bW8tSBW2
vq+SLd1Rpb6tzEQ8QcnNvlCrCYPuKmoJ3j/00SGoTbVlQFxs0zJ4t6Fy9SEsDX++F1FVK67V5NyR
P92KII9vt1Gs6u0ykQrbeweyxVeaB8Fh0G+MPEWQCZQqlea/srLkd6tSfu/1EO9uQ7DWk71lHl9b
jWWfm0gML3Ya77vRt95yZUHJWjTjntwypNBzCxv7Zurt0/807WQb1Yop0HDRtEWoxMkhWGBjSOeA
qsFwW3hTtyMWMmqmiK1/asa6SZRlZlOH26U3VAhKmOJ3hNfCSw9NoVOb4VtS040RLS+Zj0IE3Zt6
miMyroBL1E0zBfaw1TT91ETKILlmVZfNzWhU5jWqjH/mmZDxuKWR+E6tqPW8W9+ZX/g0TS+daLs7
Azpi1BdbTnzf5MGN+gYgF++b0QFnAK4IRo36AQusQwiClZfEmAxgisYd9RW9bT0yEAbSOOnJ5mns
kjX1VVOUPLPid4Vf3l6lwLrLUPRPqhAZaLny/sw0uRNgw84htd0KWjrgi5pdUE1TO573QK1U5DYw
gIm1o2ZvAcMtsuBGLRoksEBfIUDQn6lJU3JfPvAsfR417UneN9mjoaO2oordPRYYPeRu4uo4oHb/
Ri5IysQ3aFAclwFd0Zp7FAIAQaEnoYMsknaeJCrq/ugAurwCw0SAVHbFVmkdAM1cua6xsg0vhshW
G2xcOYX3VV6G96iWzA8J5I1WJvnUNsrsRCVv1EsHch5PIojY/eyUNXi4NPgNzPNmAZiSTC+LDsug
5VpCX8ZKQWEbZMLboOAKGJIgMu2zhz/Ox1qgUAnQ2tT+9PYfkjHfSo4geNWZ+1Tm/YGhWugpir1f
cToVP4UZIHPAy5cCdGl/c8ga/hKMZTU74MXbH6oRmy49Q47N0iMHj8wqYdC0F1ZUXXluOK92u5vC
Inmt6qG+DUkEnLY2S6HifQbg+A7JKOd1GfTexGo9RSRrmsrz/GYc7AD3SBKXKO+DPNKngwwBeIv7
ESq/6Gj0u5XOIPPOb9jwJM4QbMgS2DbWOVlZ7sNcQA3PcwPIuubt1mvt9KUtsBRMuqj7VSJWZdiu
+7tFGqviY/rmdQhq5MBnY6ctsT3E8vtkVQ2K7fTwEGI38/DJN5sXpDz6bZpjtd9oLATT+Ii2cfG6
5PJGLW6CTWHqsnZtjRbwHbpX+uq9N4pQLl97JRBTeujH+MAfxM4MwGCagMIasQAUwve6RiV3QKuC
G+QJeXsfXFHYC/TcNr9J9Uz9IbjdNrYTTGcamOuBHRW3TMNznSfjieuyirrzxc3TZ9SMWIj7NOwv
1gStbbBwgJ+xLtWF3MhjMqJy30mQxR4BPpJr3ytqZDxHY64NCPO0XCWWqe6t3q9uwL4YQLMidcpU
VeL3WWlx0n9HOFEWPIAQEBzmufuTt357ppeTbJLgBhm0fRfjTb9u7KjfgUmv2SxLPT2Aqbw7k0mB
pm9n+g5A0giPtikbvoV5dQTxjvGP5VkXCJdOby2YBdYc9f534M0yDp40+wPKS4Ha1IO4h7rF1KyP
0xCXd1PoilU2ivia66rULAE8WkESaG592L3WE+2mUMVJOOBSXEhmAAuFro8hOdhVTXGijhw/r22Z
u8jx2yGUXKU5XmswpL3K35Wy5GtkDxE4csGKFtSB89qC/2uXWmrYkRNYW9/H2Kx2X62fbpQfVC2S
B1k78ZNdOADG5yboq5o0ecrbsrngifNGnVMcV1dQVF/FwPKLM2b5Bsq4EFjUzUDiDbiiUzqERopH
mO4Zhww9HMKdWqiHbcnYez8Aicsf3JHXtxz40VXXB+bXuBmMTVnb4kjNDBkLqGOql8zSWzDgbFcx
mGG+hmk9AFth+kce++kZVadsjeXQSmZt+2UqovhqGmMAAl3AACAk222M0o9OpW5qt1a7mVEdXxGv
hCZa1CAZBhTWBlQ28YmaH26Wng1gMXCjEahgan6gsgMMW1X5PWCIqeuIeWo2Ckgr6d+GQJQXVMSx
zYcHUhIoAUiVWjPtEXaglCcPaBKV36P6fQ7yMKA4By4icCTjgWQ+dkimbacaNSBDWVuPKKW3HvM2
2DWIUt6RR5GkDhAHwbBCdAo8uzxl0wpPm/FIzq6Dmux2bIC5wlAa0eg5EY5stm6ppmJdMWM39N6b
DU2tYwY6plWnmWG8KazO1IRIjfPiyfa9GQ1jsktQqrwZ6pYdKgHBMNqrM3zrQ1uqZEMbeeqlJu3W
F2e3U+EZQZ10RVmtzu1AFZyKfpc0vgGQciFPrev4ZxOorTk7loWg5BqQYaUBZKfUWTMOyX4EBmie
aRnw55yIFEGVcJPFWPbYOYBucdFn90GGN9ow8Yc6FDABQ3AebP/bYupTBkkEt1DrqMtluuZx0W5S
o8t2c7uKJs1ZnjjHuW2FePnWpbjRFGXBsvtxkNgf6sHA283z5yixBUndcMqTcxGp7ILVzvth8lOA
ff5sx2XVn4vmTHYa0YWBAxpVk6hmnBvXYPOpDyEYzFFL6YSGvSKbpzvw7y/XAqCo7UIDQmcIoyON
CqRdnBRPkzd6z0MLmMyY3MnW8J7J4hjTEfQR8r7Vpt4x61VaSX4mD4GMxKZpoYTWGA3Digqlkm0N
DikaGkNK9oRirGBFTZTEWrf/5UrcqeV9AohLgyx8IHMPldJTXZw7fUgGB205xgUwQ1NxpjPqLl05
gJzYGcDb+DEmInfqJ89qqsDn8+cp9RtNX28hpZXs3TzKNqQbfix0dViF38nGbkx1lQDgX708zza5
aTvngZX/tGEmL5aS74codeWFbMwHv57n5mfqnLSHBFsD4mgfLtQzoIIOlM7gVSuMhyVNNfU8Pptj
/dZ+VJa7SDOQidJUdDA6UFRqL2qRKw2c4m4eOGe0/p1rmf4/5yL7xxWXuex/r0gz20I4Z9Ri4/GJ
h1GdofKWELz+RxPbHfsl7fBYWXqxnPjcpF4kxOPcbq6uZ6jrYLfhEa+2U2enQOyQbT71AVA5ppZ1
IhsdBKtQz6wPKDMASelr3GEHAd6ulo8vBuD3fmq8Vl1d/hCO/+rjh/ADVNDzCfCk88l/dJnhwL9A
KuOku4Ue+b9M8f/dBxJgqPICf/fWk553qQfmrojooYjzeNdAp3Zmh3A4lF2qyvRuHb7yF9t/Tibb
ef3boNC3m5kd4r8HDWnlvEaOm1yUQPGlLIzhng5dwnNoZa4Xy4RA3D1L9II8i7Xoq6nZLEVl7a0E
e1SmrPHT0FyujbAuw3nK3gJXhznooIS+go7p3ddhbO2zEESwZHORoVw1HRegBhXVtkdN/THkbf5l
NKa9qG2AWrXddLJgsauofLdzMLYda+Drvngl9pAf9sX/P+1ljfo1yl7NiS+dvQLlJTSZxzlZVoO2
9iKD5nnJn+W9Xe97zx/WS/5MIYWJKGzi75akmHSjtzxyhzOZZnu8LkNUlFHObTLC7BI71fNyaYkH
zr6u43G9TNOE/eepqWO08nlqmsgElfO9ZPZ6slAh2LIJgcEckJRbXjG2Npq2QB3AEN7mHjyhxiPq
Wl4KbSO/xg6hoAgEyZ5mmMfSBB+zKLD7oKBJT/pxwPJ0nmkxLXPWSbbH+4afqRM4sMfUy+WlRxn/
Zig4Vtx6ITOvPPDiq0YXqVlt8sEzfSjzEVRduknLFU9EyLWpMDuTjfkgOAAo/I46Zzc9L0MqfLfY
hP17mdYY/c/T0qDAQDArVW2GfRSWQTRtD0Zr6qRD9zFt2GKrMFZYVQ2d4R2rDis7Ws/4EXAQ1KT1
DDWZ3ysUIiE1sTSpF7VsuF+yix9h19OjgngfDtP3oMOWKOJmfwGhONZ41ObaSGd0SEIBidis2dPQ
ECzreG3oIdReZghLEPw7ffP4h32e+dNFxjxIVtwXaocQR38cePRku735jUOINQi95Gch037dDKl/
g+BvdwGNB8oJxzL4btVXcvCgSrwuOTjl66GqrgI6IhvqYHsHGlM/oOxcb1itkmsQR8UtnoA9QGor
+cns576ypu8OitI30LEVetkc7pEiRuyhhXAn3rnjt8J021WSOdG9EMy9UQe2AKit0B0GSuzmjsoA
/3Joo45iqE/cikGt6GkI1NCqR7KpzgPKbuzHxxqRwZ0TGeouzGP7zmrMh1YvalOkkqilOiPeGWDM
hyIwCloizu0ToipHKmpZCl2oCXVn7wTy87mT/MlOhxGppZOXsMOfdj0t2KGNU2l1h0/+H/Uz2WTE
ZxTkzJ1/DEf1LvLHppo/3lJvQ26ARIrzVOX7ZVobmPpr6qt1bbTDlTEkdAZg8u/6EK9rFJolj20W
APZbQrFhaAKxtlyreuVtgzI+1eTffB8oAKXEzyADeZJg8rd0xSbLCg790Eckg1LsUvJ2XQVO+Bup
M8C48+zHkPxCjV794ko5bmM8Gi+1KcqzhezqbvJdLCpBPrCKCr/76djR2pjy4jc4uL9Ib3RfA2NA
cB+R9xszTPNYuijd59iTPaTC79eqM61vo9sfFbPy3yafTnIM6m8AbUKgC+yHXLarWPXTk2mLdB+6
dXaqeZvduX4cbaygV9+ApN+PVZb/Y47xV5mn45deDSN2n5a4BJZ0L7izyy3vefnKJcKB2tXppmPC
/fhcN4m3rqJUggLba8+Jb01PXWs9gafD+waNZqg5hW53gX5Y9Qiath9kx5dBVKav1VWAtu6haWMA
qRN/YwQorgMBZnQzCpFcayvGZt9x+h+Nt2VpIn4CXAOZLO1gt2zco4Yy3qZ2Ju5R/CLuyxAFXgg4
VIjXe8W9Be01f1UV+MRTfkcm1HAZyEyrwIlXg1EeIqNLd0qDPvCvNh5sP09WCBurk6Pfe3NHiGqB
KSzvqRWzsLwWdnxdBuUl3vpjnIDE82MigYTxBjdTujMIIoIF9fvE5MNjq10VfvOTyN4mzcdZZXI8
d8VKeJrybSZ+m4/kQ4dP7WqIpnMLrKu0/BMkbFYeA4tHmTu3GbMwQRoDwYF0RxiHSNjtFQUaX6iT
TCy2rrbTv/u3QLgjTRZ5Z6PxvTXRUbhl87VMXOvRRtDs8hd7X4vP9tTuvnp5++5fAwC0JvYK/G6+
BmFqPw4RqqnmSJYI+/ad3xVJkAtn4AYlTAKVqhXgX+iaDtwToXuPP0z50kOS6dChhHvXjY71dcKD
N5I8/oFXGOhT2sy4jNKb7qBS7YMoAwXJeiRyuuXLoEe2JQJDEavmkeTghSgCo5EOEBV3MoXoOP93
JF3T5IAo0kgv9s2vLcBH5ICVHmovom0RNe4jEOLpDv+M4KKyBHzDEK8+OK1TIS8QO1ALlyb0qB3Q
qzp29hPSRbux4lOEmsR4C44u62fqorIQiNn0izeZahPYyr4rVWTs+6nvTqzuxgvy7BAf52X9WOMx
j/K8XrxhGfEcZgD3ruLHSTZgDKt4pVVF3LfWMMX6b59tks5/fbaoMj99tsQwILKra7+odCse2mLd
OnF3mouzdBOo+e5EZV+tbTyijqQ9VirL1AqRVVDIUbjOb3i9dRIwBsxGhrTt1h9iY4U0tsCuteO7
AWJm63gI8VcnY1smeEdH3mXSKl6DPghp8l0bQeycV8PeGbg4GYCEXBWTw5XO6CDTEgxlIWObpaOu
wx9Ja4arouHDzkkj5+jzKn70R13SNoLqF8iTC0o8q1fyGF3HRn7TeUH1j1pDjz06DXiUOEta/1OM
fz4lpwlOlALgaeLt1BBj2w82uhHBXY/7qEEJ822tYcWt03YrqwMysAcs6Jl5gEi72fSV3EITNKde
VSEC12OvkSRdd+u0Wx+hlk8P/5vbgDt/LwBFhIwVly9NUexRyo28Hu68ne3F077QTZVX6xS6Ia+Z
qM1TZjPIjhuT+WZ6wz9jGvj3SDQPd2DTRsW69nesgK1byZG50tMWUuzJf0z5+7Ql4saHqUBlO6i1
wbC784EZWyO7mBxpa0vNykzT47zx1b2o2Eg+NRHLTI5pbSITXaO61CfgapR4/cqyem8biMC8eIR2
xUuiZzuUZ9y/XxHqNOeoQ5wmn+zugiIT0EsUIKq+QKAztHdRhaLykg9qR/10MHjyPWWVvR+ELVHD
gkMiov5atnWJUv7cA4OMz4YVGZOyffdxmJTrqm2R/dXe1CF5NID/EkoLWYXkLbTW5VWqEGBC6Eut
uxISjSoDmh+pe5xi5dXtwPjWrXyEJocVGRvdQ2c+kDLHsuZ3i72ybFB/zL3S2VgVgIYDVgYeXuPn
lm403ELxtctc3HN0GvtPlZOnUDhD3JwOyFHlCiHdf9sd+IUEeP3J8mkktacssaBZvqa5ljEQEkIo
Xh/sgjtbd8hZfgM9WLczwQV+q6zQuZryxdJwLzqQmc6mWDlrlo5im2ClwrEHCf3LFBVrcsnINgai
gX5P7G6XGZrEfMHuJAZNny/FyoAq2SnQBzqLMq8TYFJgMGI/F2zJ2k2NC/iu9vK4C6XzdjyQD5lc
r/x3NE25tMmHmmVZeO566WEWLzcWg6Bko5AwUiJ5P6SIRjaol0c7H/wahEPRP7Mtpx5y9xpe7vrC
+E0RyE9ByixJoPITgzy9A5r9gr3j52jmH8FNGux70YuRGF+AgnautgF+QOXEI5Tix/Raj7kA95I0
HlCEZq/rLrYR48mjFRgjxa8hyrYAKQpgPxII13hh/I9M6x9lxLqvzYi8vcFi8xELHh/ck62J/2OZ
HfHS6sGC06Can2dbhpcr7gdP4G+RqvEynxqONE5WgzWVyGpUEukeOjAFZNYIWrwBu8EusVG0BzqM
NwAvHyDW2Tz5UxVcUCzYrMluSJAvlk1c32WhM90H3oD1ix4QgysAGaPSO7uoL372S8jpKlO8ROXU
rAYw8l3oMCqjuJj6sNioKZVs115u78oJgHAl2mvLovIlAAr2sfXDtWk3MXAtm4aJ/MUbuvIFkVfA
Gyv5SI5Rmd+AkvLvqNWkza9B1OM8CfTqQKuax7gP9Zyl3tDiQaSO1Mwnb9oAC+Tuqdn5FdKDCHDv
qDkmYYvdWONvHH1RcIUmR2Q3nDX1IhNvnOoS9BbU67M+uXYdVqjUaw52c4eQwQN1YumarCpvNA+F
YTgT2JazBgUZzanD4gChpCILr/hthVc6M1T1FXzZ6mBbpTet7DrsEYAfwQRvFdgYFlBm1md0iKAK
cAoTHJbm3/yWYTSCXGjY0vx/n2q55B9T/fEJlmv84UcdvFXy2FtPYQyRZQMqIeWKTpcDiD+8TelU
wwpCCfl56eAJKOnrsvh3CLWXbl/PuDTp7M8L5B0ykhYHy+H/fZq4/vhgdBX6JLNxuSoZWVO75Yq5
1sMkE+zd9IdYhlBzdqFTGlJV6SuUN+uj4STlfQdpSA+poIvQjJ10qEYPKBAjrNaj7bzbFJ2l2c6A
qNF11HcAsNGy3TUyQ63Ex1gaUaZAyw3cvi72yUTt9pTjSURXXTpG0OsoprKb8GOszGXcs21WJcF6
vuLHxIhSoXAbHN6Krp1LgV1ybaWbeSoaHMu3nKv4bp4ql1a1jROjnl0CI7g5ICHag2FCnpg05Wk+
43n/fvYXG7kMvstz3NgYRwfxcbbYmJ5mmZU6FlsNltB16uKOB71b8Fj1HNxUMZjUqRl6WfAobUho
q8y+i7VHDXm1Q9x5/Zo6a9cPHkvEW4pamdd5kJJQCkQRDyJfgIgK2Yo733FuoEmpf1WTdzOYWf1y
Jb/FHCcCFj9M2wtPcnAzBWZ45M3wQoB0gqFHGouOSMBsX0zkQfainu5QZb4yR2wIci+9B4Ge+5Am
Kb/hgbSlFh2MCWzOudP96scoQ6avAyKvCup27bMQLAa8iM5N7ur9fM3euo+zLLXebXTW5y57i+Mx
X5llwd/m3mhvWsFTJmX24Hle9gDea3Zpu+lMJohDZA8dgPh3IZ5lUM0bojW59f1DDDKme/KiQ9e0
h8wp1ZVaQ5JmD40oX0suwKShZybT0IKzghl2dFxsfek0az81sz25UEcuCxRdlCjiIRvNGdeQE406
N9ssV424dPbZAAbqZb7Iye0jtwbgtSwfHzgtJ//ssu6BhtFXAi6ihlJp9Wl2qwYNbzp/hOUrZNhR
KrB/3RaTCJv7IeDxZflkkofJygJNImpS8Qcj35Y14cowGP/0rWo7BIzUBl0VudAhmMAB0lqtNX8r
mpT3AUT3ikKul8uanfAPRg3c+vJN+6Y3Tqavvi5/OARIwfsv8+Py6QbhBXdl9EZzzf/DYKh01HW8
m5tT5Z7AsKF0MY06chsiCUZZDN/Ttnu28yJ7TiHZeOKmCYSutkPPzjHK7jZhHQ7wp9/uOlAZHf2i
cl8kiO7IyWS2te6Y2VwTxzM2hlcWKwkBvqd+sL6obhRXpVusCqYdsCJgTq4D66lhQ3Pvg/Sq8zPr
iUy9BWqvqIiSM9mGPqoORVKa63mAZ0dPg7ULpbTAxAmIHtbVfXqkycGJm50QFbFW1KQBAX4sBrOG
BzL1E0KJ+dA3e5oc1SbFJXXEP9RJH9dIrDNSuNHdfPXOUUCbJWxLk/k8UzfTrW7kT4cgTb+XGbcu
1BqwPNyH3O5BJ4IvNBlD9ACkyoY6yVRCInPlNuFwomY2Vc6BJwjWkQt9BIXKOHN6IoPBofES1JN5
oA8AWg/zFMkBW0nsqVTyaiZO/zC5XN5Xk/oVqiD4Cmn3cQtFwPEQDWjG0tiAdAsYzTQILlVTQIEP
FdRfwVPoghK36M5VnwC6Zj/M5h4KfLKuwReCGM36fccNCrXDjNNbsPkZUh/nXlSrT0A9J20hJm45
jwY+dhWFr5S/jkzxQ7ayfK6QZDvIFhI/iNIGz9qBUttYA/5w228Ggpw/Ug8AyEy5vzMnv+vy0X6T
aTdCD9QWD8xJ+r1f28MprFmGOEVmgjXQHZ6zEcq4AgKdP/VwaJS6vxMM5wWCwfiJhrvQyfHTyE2U
JOg68sQ3wGxhZSg+y+PhCzQqwOUM++KmdPV5HnCkERFQm90Yau/JDdUR77ON2m2ZLUl/hkR0AMnj
ETTfKO8wVsX4q+Ax0KWB/QrZ4RqgRKs4tEOXfal798IrK/6Bep58XQEefZPcNq+lNSK15ozJj4+R
KocYBY0sWQTYtuOYGyNNkSCKRP6FzkTEsvlM/cX2N7/ItEw8N6v8U57NYM54BjPY4VNWb86xeeOT
4U3sSOm1uZcjS7b1jBplJh85OnKmWfK6PZB9SPOVmJDYvVV9Ve0Z6Ade7aKa+axY7lvbzPGbI1BI
EOfNy5nPCmtp2NMOBNp2YHzR/j7iZKhSA0zBG0vwKNuVsrcaO7+OWQAe7DrO/oe2WqdyFSYyPAcZ
ZEcAlcnKWzF5SLhYakMdyBOWtwQags4mnYYNMFTheXELRy/ejVHO14OLak4FoMZZFn3/HCtbbMFS
Nuzm5gQiNpc1+Eg275+lsiYQuOYX6qSD4iAMQ1HXA7VotiGz3mdzLfU+W+QY0a6XokPEy7ezFXFm
QX7oonyruVGrNfP2kAZFs6YmHRDkBTFn1N7cOgBgU3u0IBBbu1pKhGx/mWP20AP+c46/XcWpof1a
9eCejEe3ejIy60zcDCHUSQ8Zaq22g74poNGX6Fi0uqsh2v3kqulsQvx1i4cjP8dtFK87f3IvbVY6
X0zQpc+0dVKUJ7BQVpsIqLmv5BbmtXuxzGjv22WPonr2g+6YtoVwRY2YxUNnmt25i3p/Y0ZZ8kMW
17J2gm99BtrVqZuSk1nk4kkPpP4mK6GhYwMu5CQZO2Y55mGtzX5FCPjEcad+IFuq1r0bxPeZb1kQ
c53AMuqUE0SUs3dfD4osEnKMYmMhedqDoRfcH665GejMwVZVCekjXICzuVefOfF3rxug4u6jTEgf
QIopo30LQO/e61wkZSWeRB2WEeD359M+wHPmoeZIrWu+tPmfEXfjpmUIutL/Mo/79AHKclqD694L
TO9bDq5diCmqb/Y0mGuZpQpaepE6dKw3DiYynXcKJeFr5OWmt3oYLsShHQiwdyal+mbWOeQgUX9h
qLR4Fii9R+k2zqKmgmwoHsnPRirfbUsvnQnTbLdKNGAGcvGgRIlGcaKPHLI8v7C6+T5/Yv1VWAWy
L/IoYnmAYkH6EhTVpSyN4DkF4dMJTxR9F6rxm7bnJt4Wdhy7J8ZBlfKf9gmJjFVptfUBj7/higX/
cJ08pqAP7Zb7zK6SVW0OECGgHh4n06qrvXhfqhG6ZgZ0EPxAB7V0c7HxLB8PwLY1D70+tCDWR/YC
NmpSx2IrW97u6tDu14RyI7wb9sAP3GXhkfBti93g6bQ3gR1e5UTTuihbBU7zgNxauxUST4/IsOw7
kXnGNtFnERvfz8j2t14AS0GfA6zkPsWv5+QjdbBrJ169NI345SDK+Cup2x0CceqbVYTZBvip8SZ9
H5E9q2x3IudsbYvJWIV+YV18YkSgQDG1PUTksM6JTmSiA9dRZDpDmgJartUEIVqAV3cpl6hW1gV3
BOIiGwgAoH/jsCsCOeUt0I9fIe03e+rMQ+p6eCRXxpAdXdPAW6LOoIHet5ELMR0r/RXirvBt5n2v
gjjdWJ5X3ILM9M/xVLbbQQqJWm/Ui0PN85fbFr/Hsu+e/Tjp9mFYFseo8KCUpicjj8mB4nrSet8R
2k83IZ/Ehpv+eACFIGHU6RAIUW9D7tlbaioU7z2ydwfX8fasKAAXH7unSYQo7c+S4oicBgoMofDw
AGWQd1vNr0aYHkXMtn/TrAgdvGp156RT8VzE5gaQRWU8IbqGv4JKompDtf8ZUlcH5HptvMKg8gQi
xeYhRjBmtlGTOoBu7w7O2uAgQOjd3n5BGXh/cu1Kc1P7CB82kIZYmgwEivi7OtfUiYCQ9lmwzjTD
OKRav7C2iZ641+WXfszCNTF6s3/tsnTyS+loeSZE4Lfg8s0hSlitcNtaP8C3IYH5t/N7LtkIrhf8
I3Iv6Z9MvwHhkH7UjvG7bx+D0dixZfwYWyCvliESWdgbTt9cE8o8gxxfIRfzbicgBjgyZzv5TyIN
t5Exocag67KDq5J4hyQH8nr+hOcicuVgt0FRSJbnBysruq/kEXeJu08hzrfCYqtYz9TznWEO+7+2
iXge+TJUyXh+cLAZqOFi1kL9jP6ksvncpF5E/NWR/v51ov6r94+xi3Ovp6p9Q+6naDqpEUlXSKHX
5wERgJ1oLOdJABIGmWMx/SrDu2pQ4T/OVP92PN9/kbmFnWU0hBegwJt5jCwqYytGVCrR/WaObrNP
jbhE7EmvgaRe8Ch9yIPJWZvm96VmeqmrrkAmcSxqiPu4qLxWrGghUDzK90rsxQ+aDFib98WLa7Ym
fqeqATdN4exyD+DiJKurK4rgxRawp/pLw62fVNposJ94bGW/ljFmMsUbI/TeJMM/k6rWgDCud0sz
aId6B3nkeJfzKLp4I0qvvOGV0O9l2UOaLg7Hm+/66mJLbGSSOrS+t9ns4AxP5mCtkC2ogRDBLVFi
hYmwsFtdSIam0E1PN6nX6VHbSb3YK9ov1Pu3sRmLkbkoBAhUDXHDMgHrSgjQ2vXgn2tpYqmp7aph
IAwYu7da+qXzW2bcf4Qe7QYMt1HxEEe6gEEmFzB1e+5PgRriDWg13DujgurfaPDsJcrLZgslqemK
kq/8xKqM7aeqdO6dtPLWvcfit94Wj0Veur9R2A98YyB/xfW/w3ksAd/oMxtE/nhXgB8hQCgmKC5e
14dADwxf6PYnu+0KtudVM6sPBaNd3KO2+ywEhJEWQaKiiru9J2OQ4U4QJFo6rMqF4IdxDwYbMFFV
QO0juLKqvUSdqdmN5XuTSg/xdvjcO/5nk3pTE+Vh/+PYcgJGpxbFBtS2F6/l4hjoBRbQiFBk8+si
vlKbDtolLCdxTDOeXCwsPonPIJXqn9Ar43umBvfRnLIbkSE4Qjl7wEbT3f9h7MyW5Ma17vwqf5xr
MwzOpMO/L3LOrMysWaXSDUNDi/M88+n9Eaw+VVK3+7ijg0EAGyDFYhLA3nutJa3GdPoDlJ5/x9p2
sZLV2qhjNSRYzSvXf48Ff8VildWFtWudWt/ioSRBeKjES6jDDcfv2rvPgho+bj7+FzAyxKC8LsDp
0uuXiVRxxBFr/aHJ62adq9nwOXL1r51rx39oZUP3OQ5lJiVbJRH/sFyEVgffFAiy+fym/RpulH4k
TNKp4cVTla+J4hnLgrKL1fScR8FXuUyTGwQHlOvK0bv4JBdrrsE7CBi+2Eo2L8nr1Q5eclEqpoqZ
+UvWN0MLtGOuN3pn/W4q65HpTJgY3HIFYe+0BzSTvtjIi2eqE3xLPWDQNlxs1ygJ+qsDgJpUgyb4
FiENYAq4NzQ79Pa/9ozVcLrLUv0lY2VzgYIpu7DqzS7sQKKDOSifHD0Mb/Qo3PlaWj4mSdTdWbFN
QkuPMuiAz2VdeUIcZKvSmc3Z950vS6sYrR814I8bFkfsWixDQfISD5m0lQeI63Zmnym3shSWrrX5
13/9z//zv78P/8v/I78jjdTPs//K2vQuD7Om/u9/WeJf/1Us1ccf//0vw3V0xzQNOCxMF/YRy3Jo
//71gSA41ur/CBr4xlAj0h6NOq8fG22DAEH6I8o8H2yaX+K6dY2D7s6sCiDpH5p4BIbbtvYPQueE
z7PvnbJZ9rF+H8Q3IFb2sVxh9abZHUg1M5OrNQXp3pG8csilGqtgLMP9ojIYh80vZXDE14BEmPdl
RhSb0YZoTIpACMxE8uDH3sc6aVymyUbwjp+QJyZ7dj6YWTpc9PkwRE21y/nowcj0Z2tStZ8h008P
ZidYsZupVZGP5HSLiewrjeUAqCmI1T8/ekP766O3LMPizTJNYtCW8eujhx4vV/rath6bPhwPBIF9
sqbUaZsaSvlaxQRN5uVEP4GDLh2jupMWFpgnoNqCNLG/t6oyTzmlgfNhnF7MNBv60CJWrJxMsw5e
k7DSNpEe9xcbScybsoAnYyQ29WmC9JnHa/2YTeGfJsd7NhUeSiN+Mp7lz0ytxts2iPSTYWh8c4E0
2P/hvXT13x+OIfD68nQMUkMs0zJ/fTi9E5cOqfPZ47JItwoTXH5ufCJCkd+jKNvdA9V/lp/DsM6U
nfzkyeJsRbpWdj8WaBVrgfsVH3C7tcw0gzWND1OQ1Yg1mGbzWWuriz2vEZkUH7JI5C+mUiAZVPSY
jrlxU9t3gZJXdyTa7wjYm4/5zKZfwm0L3UHs3cg6KMPifVPA/yhbZYcqHHbmzMuP1wzV2io0wO3p
6RrnVHSc7AzWfi8D8jh4cGbofVytaw8UYdA8ol1vPv5ma6h3taUdHZQ7flvaS4U5rTXd09wo5eem
zged1OP0YPkrzqoR/lH1bvrUzAc8hUVlRhCAUUhDq1t1QA9PqVtkT1qrVjtFnfKtbJW9+z5ZeueQ
994u/kaj0MRWM5r4A7l819jzV1ltdrKh1ETwH94Iw/3ljTCFcFT+N1HMtoEh2/r8c/rwpeLLoo1Q
yfiPJlMU8nFiuPYq9MoSZxiWn1S31r7KRZihdMPZN73hqgQuSzSlQgoyii9SVXZRiZXisYs8rDyt
3KIoVs2s9haSBIj2ThkhLhOXN7KTbJDF/2fdMpgvYm9f1w5ZNqPuJAe7n9QbYTjqjTwzhlgvV1k4
km1FoEgcDCc6vjf/xWapMKp2/x++Pb9+9ueHCQGUZQjLcTWI6Fzr14cZB5VQk1R4D/ZQj4RiU3el
gl+400LFJek7Vbdd4mavuTC3cq0rLaoqAKXXGz0MtxDPEkYsHLDHXXGoiTPM39lq/rp+OAAyunQt
Wm4YyGo0PnA6qQHuNH/K1lWsQu+qifRedeNwJZ0tskGkylsD0ZkQLwG07orRZuuoKOCy8dzk3iLP
5Z+fimv/5RXTDVuYtqpBuSsM/benworK8LMmsR4EcrkXfRbMgNokJoVtVrmVnKi+FUWbobgPrSnZ
fKBezhE0kHTJsg7+PICxDlTyklrZs0fy4Aar2dRVpMDFndZrmQqYm9BzIIXs35hzxmDk7+22sF/e
rWqL7DRbIN3Yz66hwosgxQgV/yCL7VzXOyCUglH/S520K2ZX02I828m6sXZYahvKazXTe69sfzIe
+QyjK6L5EUxdVnmULWGJxpZXIcMlWz9Yu0ZdI5BruOeg1eZXYPzC61TsIq2eDplJospcL/LB4huB
UxHWFHb8EPY7JOObzqqr3eFRmwEkBUBkQrfslObS3NaPKCglDW45JMICP4PeuVe9I+LexbVtQmjm
p8a7cVL7c5K1zYOsypm6NgkxjJ0sygY1AUIl1K///I5o5l9+Oi56G66KuIBrGuzC5/YP36HRFUx3
o14+BIE6e52zl6iuwm9ZT9KhN1jijshPSHoeCcDw6wXfChgxiO97rwVhpR26qbBk2Fb49GtPt+oE
G5jx7KZKCMYVLharjyp8UtDVyqITTtugaKfHLrBhFfGzXTgr4hW5kl+giSXVdC6yw2gOjj2z3MzF
tIJ8tHTM4SCLAI3ehpRFpJC3IalmW0fnLZeIoNDT6m04Wc0H6DVocVZGVbUAh3BUTcfEAOq2QK/N
FCIJlMDUBXqN2lx+6+nmB+h14Q/1tu3TdrmEvM4IMIe8by22XzXNbu8tzfVv4w786wCI51VvNZTC
hUjPZCjYT6pfHr2gUF9hFWl2fFO9vTSLIvjPC2JdfeOQ79Sxg5D1ltF8fR9W9yc8wHN3OWzR5j6u
+OJct8ZE3ijSjWPZBU9wrhvk5+Ctq+z6ONZEBIAV2GvYL8IfLJ+yVTqV3nPcTdrGU4bkNiM39NDm
nXaUI5kNEcD3kXqR+g9uMQBORier84a1hmgczmmwyc58kPVm1Yzb2tTbtWpNb3WyQdoN9NKF0Jcx
nHCPiFV96/h4UDKjTb9AAH+SypBN1NyYw+S+ksRorSN7DMBPIJ9qN5V6GEIc9qqm69yBk35xwvpU
e9kzYIb4VvA5vB/ZGKF5gcC1mXdPxLl85Oz8/ClPpxqZgKLby6JVJu2x7kgcl0VEmPW7uha7qNXz
ezzs6iYXif2glXlyK0p7r46D/SCrhtBrNp7mTTt9rtOMska5YzH3+iS7akV2lM5aRINgN0yso3QY
BTJCNtc1g01udCcAhLNYcqBue1Uy9T6sTJx6eX3Uvar82WnxVz2aHDCvtbdmm27clape742kVsgH
mqBrAMW5K8I2f/i7cZL4OKRFucdh0W3LDkm8LCweihmNQhokKskzECVTckQb6yTjJ0WdPJgIB0hb
a+Ir5YQlMflh/Ozk+WYa8/E5igFoOKWlEmthx87q1gCgkTORzuSGZlJsABYNp75qKiJwfdfHlzrK
y3WtCvceftJgrztFiOJMPp5jDe88KYn2o6URKLDywPkGpmqbpL7x02/dm64hIiO7kw7g3ht+EO5J
aJp2//wl1H+fLVk1GEIXTAyWqqp8U379EOKGKhttUDoE41VcrL1HeElCBqCbunODVj1AFYZHRNZ1
aEcFTfc0NVaJ4A0s+ZZdqPdRl7Ee6Mv0e85bSXKZ8fJuQQ6/T6DaCw/2TLEieVZaSFbZ/3TuVpKq
tLOArTxDwhFh3LVf1+myjtDJPl63xhhf26DR7mSDIAJy98+PQf19XTo/BlOwbpj/syy5w/4wH9jD
QJ63I9rrW0677c5IUn7yAuVjSLxwA+jaBF/m+48+8fWNMejl7x8D2aNISPKXv/6ggM+OSFm0/udb
NtTf1jm26qiOw1/O4eNh/GXnCdJURWgwjK7Lgn7y7AomdD/8gk84mZ3ysO3E+9L1xP7PajnHVyqp
VH+t9uFtXKqF3oZfkNp4t66jxt6YYZnB0bSVbs7UdsNnzYTLJU+2Y1BDHEzIY5PFavCg+OXbGUII
xqZvgXlkvmpsxvns3S5DIu8/bMfl/uHdE2Iyp7MNNthY6JZrCMq/vs79OA1hNZnxYfSAeplrHVGW
bkJq22ahiQPJfuinHkHdGXDSt/EdSW/Vp3cLTzEm4kPasOp9D9VGDShDOAxIOQUQTCfMOaBA8+DR
FGl56udWWZQHn0DwaA3+OTAEWlX/7p/1ZgxOWFW/if7mn98BbfYu/PrP5cfr2LCEGJptg8n69Z8L
1CIdiWT5hwXDpRfrxSODb9+9aH5G4BIOlWo+xJNfwwNOfTdmYNogqF7FFiyOfttBzCds3Na+pu9H
uJwD9gtAdz+U39slJsyp/sPbzB9Jn70BH/4xptD4l7iuruHhMRzndy+WQNU3t8Og3idtbJxa5MLX
ZAqRwdab/ucwdaHAI/HcsSuQksYQrmQ9GUD2Di5GAtBhFnx2RZ4gdmRaV5WYw3NKXFSaZbmZ3fgB
bhdZzE1oqeuoF5A6hqyWh6Y4ETH7RrJV9DMtriwamZEyXyci5TmvM9XwGs9g+2B4SbNLRVmem6Sz
TwSR+31TGdMd2Gx/w6dce5nH6Rov/DlNb+NoCkyPFsHEoriqfsAEAoNkdyXR/uL4cX7S+HWrs3uo
hYHKby+T8lzBu3GVVrJaFse2nA6gn7/KelklG+Vh7Epvo7LsXy9XkJX1PGStDt2qzTJ/L+s+XMyx
m307RvXNh7q0y9JzI8qN2ZfoTcou8lIm4K+9llTpxzppo5hVPmugdTgs/nrXSFGzJ3SEu2elVR59
AQtiAnIMFUcVfKaTZBvQfpp5jgoNd32setDktUp3I8u5k/vrxldDVrfjNvFqC1W1KR7XECgzo1hN
+mi3gX2ZDO/WMgJKc1WbeOqqboSJVoiZEr/xjRvFSH++W/Sm+AkJts2n3YhZL9KTQJx9bGxkluUY
7jwQxOmQFrTmRVoYSRkf8I3jgJ4bZZ0eG1tcV8HdcqXUHXfpOE6bZYyQFW80Rbd2tQ/rGKa4uZ9W
O9lWdVV7u4yQe+W9jr7l+6C2OoUbgJ7FXo5qTIV3DRP/5JjCzNfAAVGkKLzxkIjlOo3vGWekW16k
uRxnIKy/aiDSPMmiFzjGjNohr3O+BXkoffg0Eks7y16+4yuHquBvIu9K1ukacARi3VdpHxoh5Bye
GmzksxkH74ue1+HZgRuOb0y30wLDeIDo0XjQJ6iw0JNwt41lBtl6UOIVii3pvTQhx0AHwoYaaahp
+VaLjGbvdrAJ18nXpE+S3TAZ4dFQtOJTMnksQOzkKxmQ9cZqcu0G1dHhQem6b2rpxV/Ji2IpkTXq
1fHd+JbVqbWSDZk1/OxKW7kPvTw+T3WTbOQF8IzfOHM6Y96NV6j6oLEf+FPIiyTeU164OuyrQ7JP
it7d14ZSfEZ6ez2KyttpSQ201CWMozQ3fVQSe2hxBq75ukRHNbYFGGseGZ5HsSqGUJRrj4+Yp/rZ
vWxVrbDbWOz897IYKC75TAivLkNVvMMlPpqr47biEUGMcOdpOPJkscwqcQuk8bDYNgP4bKQC8p1X
69/laHZhK3tEds01u3D1UVMG4yHVb2TbUpOBhEjJeFtu1VGa7MSeBamV+c71hP0VJCLAhmomTfyx
b/c8+0QjgnV7eR9tLoyzbmRv99xbzi3pxNlyz/PrsIPbIN/KqyYmGeyTbRNJny8wH+R942/ul/v6
p3uWnYZa+cs9+3EFYT9xt9smG3a9Epv7tnKPBbE5MGhtQWKH0rG0kKdj0lakrRITKULbPLiyxVFy
0IpZgqzbYtkA6ohMx0e1bc4LmcfoyajeeaHzEusBQtKyTkAvGpzl6VJbdJpYkWrnZUq8CUImAD1+
jOoSPEcFyxtLkOQR3GXyWKYoUvbuvTQgaUDfCqBUW1ksRKw90Fkayi4ogDmbPuiznayrHYLFbbhG
CnU85l2yfuvGuHXQkJfTlvBua13yKHyzuR1Va/9ukZZjyz+zzQ9yrHZq3AtPJOvWZVHcSDvZtfIH
5NjEUB9lXTaI/jwa0etUTu3R0ctkg2c32hvNYJ5EnKUXf6hYqQ8bLyuOTpwjbyWydJUExfhHMO2S
zK5/jsn0nR209snJCS5ElZeREw7x3VQbbCy1xr8fPHhksk5Lv2iqQ6yYTiTMstNptK+RqUPE30zp
g7zyMObmKYoG6wg14L5wLOiFtMm+aaLgD73XSsKkCuSWlmNeQmaNnVH4Kmg6JLPHuHTXwiPnQam3
pQExR0KWxVfHF1cotOfwJ14bZ+AhRyQKBKGW/1Ba/3uJsutnaxDx2uhH77GGn3KDDIMA9jG9XRsU
f3H67bph6zv34CGAzQVB/4ksYQDOKhkFv1wPiW7wfHld7NyxgMEc9vNdBQfIxkuQ0Mk6lQX32Klf
AeatvE6rX90aqH0Aa9xB4Mv45BrWqUznUStXXTsTQkf60Km3WRgTy5E98UV6QTk+eq5anGzEpLey
Q5rtJy1yvgAtSRDI6esjafrO0+Rad7J9siJ8umrZX4MC9zzoRvTO5yulrg/Rl2E/8bNrjoMI4l2p
Vd4Xr9otHXWn22rtlJ9UgYcLkb/Py42QNbtSMh5czIbgohG/WefzgCQunfKwzT5NTjAeNKDgu7Rp
29e4GFfSQNHB56Hdl95AvlQ+uA7iU/JStQl4u2bVcOeTA3G2YMDcyAbFrHcuX82X1tGNvQNV6T6I
B+UlN/jLz9eE4q7cTIGTEMIl4weN5HJ5XDnC6ivyXfwHS0GhxptFhGWPKiLjB0fSazNZ/n6YiuqA
Csn4acrRWZkfdJzCqwABZnqxJsUlBS/SVhNT0jPBqudyRMEjJJ/gkPsxsmFL4Jvotwl3Av4si9Dl
TAQjG1TfflQGxDnn2bRSIvOhmA9Owtqu1CNlK6fP0O1ocL4H1lAvE2qRhtM+h/dnLTtJq47s3ZHl
5EWWrKF1Ud3omYbzXNuzzFVPIKhWNlkxz4mhKPexX9yoXue/DHbOwwHsufgiq0olzUmkw1a2Wqmf
bBRCd0fpfCST9GdSOOIqS/OIGlkUz9k8IvR0EKvjvzRLrvsnWDwJ0JsEFHIm99Q5t2bH6rQrB+3Q
2+2tNjeAdQNE9qFZGYoDH33rOBURGnbkZTlnz9T+PB0DC5Wdafjhq196w4fsu+1SnGCuHq8DO2jW
DnPkvtSFEa+RY9xrnaNfa/AmD1Mlgoueits340wh4De06WYpa/gLQWiWDUo382B1hg6piO6T0E0e
CI3j8A/cP1oroU1rnXSrNTWvmbxQbeTf26JRt2Siiy35zjpMXFb0kviKtU0VN0fYhmLZQ8nuBXFx
lsVB1w7koLGKyj3zMZuKbT5m8YsfVEQyZlEvFtLxC2oJzr4S3ltrlAzxBsam8ShbO2F/NfKgupVd
FX876QLEQlIWdzhfnuV10swoT/Km0nl8ION/f1OyNcX7KG9KgeGTxUJc7r1xEmeZ5bnke87FjAD4
ymMns5AFSJOFRuBDZqiveDjYZyNbkgm8D7QYyTHD2chM02lTNv6WLf2atKTokTyQ6Vkn2z1uQAfL
kuhzlmiwscuSo+pHfRLxUkqK8az7eX8n27zGvYWvy7mVJc0XjyXUkkuJrMqXdrDVq2zL/PSbGpjh
whouUJgnNmL0l+USokpW/Da8s+QGh2C1WmXuSELIfHNem8NZoCbOjWzNmOdXamoQp5Gt6L/zm0rI
tG198WzZbrJOxaWxqvhIaCx/miw72seKUDey6CeiuTiV99kWVshbjE6pP8I2JhtFw6VyvXZPWa3k
T0Pc5bsswkUvW3tPT8/1yBdt6dvAk+IkT9I0zaAqx1HPwn2+aND23RbFh4ToOwO5MDCcyP5Pqr6+
JjrSAkmcqhvi6/XVLNH5JSmH0yggx2JEsWG3VJaBS1NZq3dR2hlHXA8jknDzGIJEkFRPP1d9cBwm
ctQhR8weVbdPr2UYXIWiKjnJohMbNlVHTmhuNcO6ufFGMs68tMwfZR1CV1/MVCMRa64K3R7R+Hkj
NMoBRhXUgpbXfH3pP6ikTnkB4o6yKHtoxS6IO/Ega9SAtd5oJvFOtgVj3N/hBlnMpUU/IHjdFniS
ZNHB7Qlxf/cw2cMXqHKas6xuFNIaeUG7kyz6dWmANAIuIIvy0Ffak94kyUVeyZ2AV4TMXkCWuFF5
EOYG7Y0NL0py1xuD2Oqi7bZ8acpd1uT2RnbsclV56P9Y/rV16U6bEbA5aXmMMkW6dhsn0V4LxuxR
mpsZgVlNTNrb7Tu+wR7IfHFj9KbW4EXB4/trlJ1g9rZ1/S6258xsxTm9V8mzeLB3ZPINF1laqhDc
IGw4DHsAtW/d4fnXSR0fuzVMB8egGOxtYoBzGMmCvesiJ10OXu3MggveyW1zaGbSGrq7Ycje7HS3
7XetjbCfGxThpo999UI8u7mQCZhu4iEJvntH6WZ+bxdG94/tsj9Tc8rmL8l3RLnsTUmI6KZtwOZL
dfT3oiTReS8CHYJ+ZjYGpogxy+/n91bZtyYtc1O5Yjg6RLBua139KUPClhNA0VZV1l6GhFm1XUaE
CB4aVqHSyovs57GHr9hPe3e3aChp6nPXhs29a7jlfaInn2QmTBH5zs4uCnfXMnUSkl2NFrBKQMb5
/p1nK1Gq9BywbYnjMCjIAvrTRHJsxUNQbqDCGbZjn8fjynazO3gPo6NMkFrqZJqUNTT1ZhF3Q/Ob
BJFigAHdEg4PDSLlYDJI2c0AzsD7pz/LViTGEDhG1yGJe383+PjpCqWHTVPVcnEJYnerEh270+fD
CPvFnZ8W30atik+yJOudVnvrKuvkQVjKsBnZtN2aOlzHIeTUN6Ndd09m3NbbpgzqXT8XDUW1j1bk
h2vZmhuRe1tWxkk2yqqi6zauLtR7WUIvB3reMc1v0GD/OJpQd6FfWfcoZTcPSnxptay/V2f58z4l
hO56jVjJNlln+QoyVmGPQ2i2l3VufGmqVjt3UXp972iNg1jJ4m8d9cwkLE4n8GA9borp7UqyQ5Rm
3iHXHCe5ZqwTIF1QcWH59kFRMu0m83rrL2es8Heq7ZH91eA9wpOGl2JGIZAe0JedeZaldlDMG4Qx
vsqSPJDyP64jlM73etpD1N05/kOHP3XuLIfxwkaZf93hpqtjWLfnEZvANM99rwQPVkCSVJKhATl9
0uQ/KYLWemMElgMFKo9PHqKqukl0XbnI0tiDox169ZMsVXbfnavcmfYJkbNz6AcoSs6H+N9nZui2
+yYuX6VFopZvFrI4JsnaNIoIWUKjgYIWENCEZO3KhS372peJeyvmhnRuyA2SWSGEBaaf9+4tYOO3
HqBdf06FBlzHTI7dnKKgq5Nxb8B+OWn1QzqnKdh82g91gRtFGsi6fiYDUsiFXTrVuWLc2+4usy+W
OaytWAtJls6Mqzz07oAMGxq6uw5BJTb0NATOnOg8zi0G+MVBx6Um7WQryYVPHapsB8mslbkWkiiW
cyOJtVwVjv2VbJDluVXx/O/kfIK/D9ASytxee3w/85Ux2BRzneLTasTux9Z3uyE3z4jdfAv6vnzF
OUs4hD//lbir9lASjZT1FRr0uM3q4iCGsHwN2CalQ2F96loWPFBwsuWe69+7Z6jU3FSkZt81Gow1
EzpOL2wkIECfz6q5Tp7JOtkq7fquCn5vddz+rW9eedXa7QNtr0w6ILkmgCQJJv4TCShbWfVeL89y
q/EvrWPUe9eMpycj8S4KIh0/5hNSJnt5gij8UmNXKPkuUuQef4k2aoOTUql3icceIpR/OXlauxNi
Pc7Y4yDhb2rNB9mgT1pwcv/s4fAvvS5QIBvhFnI89Gmj5UOz751SfeJPqez7xM82spjUZBqbuG1W
slgPMds0Vgp+FWrtWle0Xd9HEblDdHXJcFyV/PJulEZXn+TAVVTiWJ2LgcXAboav3cPDC0/w6NxB
MLYtAm24ujM4KB6QCBWmv+lAPRHK9hpDf4ExDErDOC3WqpsYL4qV4a1VshKcW6m/VEX9Opp6cufj
/3z6m06KOopNlmvWJUNWW1GimLXSxvfJuuQXswnlST9tmLGsg6Vb5i5VtGw/kuONf5zJVxb12mBn
NU++stigp7qe0qC8H8fEOGmJq6yhgRo/C0iT1l1rpmdcLt0LOWmZgWaCtAoKQwFu5g6fXQfSXgif
0rPeKdJKdv47K10BC5KpVoA3JO5eDOUiRyia9u2ysvjbZbGqkz7flUqvbogfptf3Q6TDB1eIy3tN
qjKPr8jJWleVWZxlA+oi2RXwe3sWEPt+zlJ+y8wzz6iEWYd0LM1dTOTzc1fVm2TOWYpsRAz8onHO
EUywt0OH5PmSzERPr4ri56Rs3nqqXrr0lAbJv3uWWqovPWW2ExKT92PeHEK0Kr7W2X6AsOpnhRLl
qiw669mEpWObd314qUolvqmUQdu5ppU/4mkhtmV3xvd2aleyV5yPr20whS8NzvgNWWXBNTAIraom
/jtAsPFDVHvB2k+T8lvYO7A8EDmLPWZUpag/T6FbwtlSB7fQRXZHp8pfWfSnm3Iw8EUhvATf0+h8
YcFJTm0b/pyFTmJQb69ZqtprLzfDO7XxtIPjxNYh11WCROTfI9PbD6+GlSNjw9yqKt5ry4TQqqZ7
9Uo1f+qAEKwLNEIOqpvnT4JQFXBPd1oXRlA89WMvbhvUEvnd5U/Swhycgz+NyZ2ssiq3XkeOExyl
/eR35r5M1WQjW3HiN1fo0e7lpWSVEwwbpHbae1lqAt0Fb4SOiRw7DCtlZ6GpDDUsN2P5ek4SbPFF
2g55Wl3T0ATxHSo6Yjph+oTr6tolWf5FD8mRNqD0OVWOQ27tBKijVvMvozfC5tkavBRoeXwuxDdp
rqjkJg0OC3tZhJfBzpv+Ndfb8oCyXr2T1eiYbhojSsFSpNox14JyKwftFPOU82N8srIGSJ5uHMkh
ix/i3EC3xyC5u7Y79KnyzmMqLJmr8SY/FA1ZRsHYAfLK+nht+VV7gMVLIUA6l/8/Oy9DzVf72wFU
HxXQqMlhX5kZGxqQ/fBZPEcqZGStWpgrWZ+pw7Qp/F5fzKps+GDWOMlHM4vF0lGwTr6MoZQEJ4j4
I4wbd1XbKnoJzWS8CJR3M/igPwnhBreWVQaraf6Isj7o9i7YjK0sWqVJHB5HwVkWPf25863mU6BX
xnVI/ZgwJoN1lgmYuIXiMOpWFjH/76DZN0LLcE6Q2HQTqa77xdBRk0M6UTxA1tLthrhRbjy3bG8A
dzs7PSyU+2iE8C0A4/3F7NqrJvtPMTRQfVj9KDIkKga76WFoRXu48Nzsahdje4TGejxEXt3cpqMC
qzBSJJ8IEP2RRl3w0xcHU9O5j1LVnp3EGVCj4benzCCzKCrVPciA9tQEE2qtXWZuQ7g/n8T8oWD3
PnxTrBoua3xi6EV2h1gX3mFUKn/T1Jr+nIWNcyhKnBCyOJJSdoiVOFqKiJzqB82t46XY+/xKU6TP
NiKPjOdEDETL9SxjfqXYmNFA0coXY5tw9aFESHFptSq/Odh4hJa+QW6zzksCpAbnvoVF9KQeVeQf
57sC3pMiG6d0S2tqAiRtHQEL5dzqukV48FVlXFoT11P2fqeKpXVKIm9PiB0wxjxyZRMIQRJcX1pN
FaVnU4NwXA4VhELfiwYeVVlkblP3U1tDWzD3zYZ+2mumh2jKfF2104Y98m1Atcb6WDtFc/DG7Bnt
oWFYgbKsL/LAn/ftLNJv7Xoazr9bSLMAyOuKQF6yl8W6QGQ4C0xEk2b5yNTQnIs7NeQZFd4tk69u
Q45ihbvSh/xUVko7efDz6JsdklkqS7LRUuCfbNN+F839302jBF9UEhELe6+TZ40mnrQMSdP3sWuU
WW+cwDzVoceMJ828CMxtCVfORg6spnx8ViHo8RSU9c37xbwc+ZFSye9iNuQfrg+Eo4bkKIu20vb9
YrYWH02nLs7v9a2vpCe4qz/JK7+PHWaas8Yxpi5j2I+erQIVneVW5EEJUVoJXFSyxxlV9md1kgRm
s5JlDamMf5+ahNLgb4FyQFfSjSDB4rycStOmSJRV0KDHJ1v+YbgmCfea5xNamC85zuNYfsuuSJaN
UXGgGHG1rRo5rM3gwXV71T2WPm+5LFpmbLNvCvKLMF3/U4WGm6xXB0c/lpVgGUvy1We1Bgpm1aQ7
k+VsPKd4A2R9nLrDcQoGwIFycGR5iJGQV4gPhAWtSihAHoomcs/VfJDFpjHLnfAAisu6viwJUhPj
L1ZCEwaeqci+RHZjX+Kk3rSuPt0wCRv4xuYGy7O7LY4v5pU4Y50tDWWLGiLbOFsHc9/3ennmeupb
N1lc+la+eTJyOFe/lUm9H0dNOZPSkDhGepGH0QghrJoP8kzWhQSMNuRBV+vfGqAaB4A495XGkdLt
R1Hkp9/qpYXsSpjc21Usl5cr/t3FZF+1cr/hQJw9c7h+k94bd2KWRxznA3ldb4dCCigmwEqOli+2
lSy+2/S6L9bCVfq9VtvRylTNEEHpyj/aRZrs+8BPPoVefC8hJVPtRbwWzUcLl2T0f7bwlLLZjFMD
PawLg6jbNjivGj87a8LeGjpau+9VdhJBjvBefu9RaXF70PPyAjwmPcv6xdgehb3pUhTtzLZt7uCa
B9lioNgx4DtxCfdV9gFZqv9L2XksN45ka/iJEAFvtqAnJZJyVVJvEFXV1Uh4k/BPfz+kekYdHbO5
mwykIUSRRJpzflOFzex098/GupQHAH2rkCtt1VrINk92nLH1rbrNZ4fh4R+Toaa96KuN0+rtNGmz
vsnzqN98taW+8LzPeqW8m766DAM51VC9UjX+o1/VpUQL41+3+58Dp/UdqB5VqDu6hv9321eVp46F
XY3xywZHmH0GAW0bkHGZwjqe68cJN0YyO1WjXxq4KbolqKqePpJmv427Fm4l3/JeNbqtu5qCzFa6
zVq0T61RPjeJzlxiJt7JDzLCJWObPZn+u+pTLSBO06NH5HHz1eY6+HgkJWw6I3PaZwFW4Ll6VsNV
kVsB23bd9z7/hmqzhZ4iGiLk0az88WgUOhiYosgfCcblj5LYx1GgAtFElTHy2/UpVY8aA5azA489
oOO8jlYdcCeNfTVYSIYVuXmunGyQr1GB4a/TYIUX+PFL4STTh1GAWW+doiMP3WBKl8cAJEo5n+cG
Uj0bx/iOkCYGjRoMzIyjczgW9vwnRPsNJJQxDvN+BGtkBWCWbAQF8qR/1SKSeIPVIt3hIb2t51l6
0tZ9F9ylamdN8/RaS8DkiYuyvuFnp887YXRKcCVC8LHn8cuL8hotBSKqXX2xHJM8rjfnNdmh/9TV
lSpkIqujLS3EnuL40f1vQWgN7vvEtFYkvnnQffmhOr/a/zV2mRqxYtv+5z2+XioyfzjjybdT9/5q
V1dfbUvtJw8JstnrO/jXX/pqU28mW5Be9nEh/O9Qv7STQ+OWCG3FjnxEGBajei+29pNfyF2bLuD3
i6fAg8ipVZ3/WpfmvcZ+6aaTSH2VvbGEi9fll2Esgtcl6uWWuIvHZ0CvLUd3b7H935lrNVi9dBcN
CI66Uzq0Br4x4ofqdJAKeo54XNhzP7SZU2PDFvOo471OGa1ytmSgwDKourpEJn08g2hdeR9T8FZE
+Hzn03hVNaicL0Wpj7fPmrAJbPnT/bPmesdiqfQnVQsyIiQuugGl5X0Hfw5teOyWmypMgLC7MrJ0
IAq0lY39d0cLohLLFd/fdbrTuzD81x5EVcKYGer4dYcGnYBbGotDmSeY0f/3zpDjg11pgb4MMOGE
7lTYO7TH3HsH6OZuV156nG0PZtlQAy1ZC4uoyGOB9bwZcRphV0pbb8UHq10mtqfU1Ng0sc2wdRPo
6tj73HtMk1JtetCTedwWRLZ+osLTGO7PFqW9rZ4V5oOl1d51HkirqY4Gtjm+nfrHMDpwOJfuN4Qs
/zDLrjoXmDUgAvh1mQLPPpPWlcsmjc3q3Bku3l2TFp2wdCDmDKHSddr6VQzAwFnh2xPBvfq1YINz
aLHC3qreAnLhYzsW3whG592mH5fQ7xP5XK9JVVRmltDxcHEc4gBTABhS2Ir0pX6WRrR8Flk5/rP6
U1vcAqFfLb4QFYKXsl5FSyX+UVUd/2rL13G1X2JBq15iLN2OucU5tsCBJiHIeMyF2HlCb2HFJumT
4bQwYRrZ/JSD+xpMuvWa9ZN9zDw72uf1EH3XoBFMQGl+NguSo+Uwd9dUL6zHiWznpmmn8jYlQpeH
OIaJVoLyQg9jjE6GzPCKlGZ0N9eCU1NzHVciW0q4fwcGlk26HHGNoVMNY4n+Tfg6Pat7qEK4CSDw
eA8tFVyasBe8zZEytK35D6uuUdokkY4rVJ8ekgFEeDQ44pqi43CtGoHmq4xcIhFUvzrEWi3sDuiT
hQnTV4fmOs2jBnDTa0qUc0vpvVtxhNayaL2LC7H4+9j/dNfmCA+oU78GB8kSNCEI5vhowHVFAWvU
cEd1tQfIw/ZujAsSP2uHalO9jsExF7F2xgCHbTZoEIZasXi3oAMh7nt28lOf82fZNNprDbTrKBfb
3OdNqb2XjrZRA2Yctrd9k9kP6pVRCVRHWa9gM/JcGDr53b+tIDonZ7XLrFvqOuaNiOS4jwsNB5H/
tqmrNhXNZg1n7OdgHuAQcjIa5snnh8lrVeG0uXkNqldVsSomiLAA9HeaKu9Pr537bMe+O9/ZMPi2
X69q1tfHVj2Eco68g+pQbyUC+4CFT4zI/OqK7UHF13opvs14vt+G2ohDEvoEnNtlPniN9HZqmB+R
InDtgHV37f1/v8oZkuatx3xJs8zhjjjRcIeNgNSHhU8ymaSHr/Y+KUkUL4vPcZBhqiPLdf2BEOtJ
vUi18/8i+tCNa4jLs25ku4mwj777XXf0dyWqkwYHdAe831oske83/PqbJzV3OwTg66xYdCeJY9QR
ZJZ1c2r596v5RN9BD/9lxf1vbhc/fur8KQVAb5WmEQ4uTkmEoeeXNKDq6IbpVuaZvjVzAzCw9B9n
A1U1pUiVDuYh1hP/UdVU+9qkRgWLiA6fiV+zrAD82a54qWczetKKZ0DCUF7WYsGSaZs2U7JXVeCi
q41yMx+adEHY0u8fpNHNN2cpELIk676BUrWcVGfiTfMeF+Zyp3rxu50uRYkPj+ptCxS9ZnBcqlM1
wbQAamvPN1VzImIMkXyION6U5nb1m85XO40BQOk2B5C+UdUvv+pPoxtVn9YxstG6jfK01j1/ghtt
zC++j2ynqWFkypZ3edFg9XCYmN7mtaaadNP8hkxs/qjGS36yB2ziWXXWET4woqdB2ATwuVkAmQKR
DZBiJjY6ZnLFHost4MTsU+dPs+6ye7STR/JS+pY3ND4ha2eysQ2ZN5+mdqgBV5rZZi5m/Pa0AZeA
/j3unOCenV0mmycPbnc+z2Rb88I72ETX974XuHu7yt/rtNYA6bvaRpCePJKOPSEEnDwFEZO7AUfx
D59At92h0GyYtoXGhT1d1ZXmADdqagQcTZevNdXGAvv2ehU9DjbEn1ilCcUSOWNJHvUIt2MZ2Vu/
MoniZiuS/OhNT3Ow7ogCpH1j/j4SGHN1tsx22byZCSxv5DPOPP9TCIztV4XE3nOtW/Ep9ouPYIh/
iDQODlFiBMcs0ohtcRxmlUz4FS1vTjLnB3dFM/hyOqVtzf+Kfo6fYFNsO+GMnNS9hom4F8geZBHo
88Z47S3jj8Aw/VAHEba1+4hop+aFrUWCSJ8B/oxxvxlGnh6iBCWeUx22XWiG6Pcg0JE/J08YmouA
AEQiYgfo2YN4Wk9yS6ZjN44967Kep5cJ2GIoqu6xJxwfE7H/M3NKJGYbq9vFldHs604rwtEGYGrm
wwZdSYBOyYfh9suPrukP+Bee5OLcrLrVL4EE28riNOyCpC1DI5n/ivofbYn6Mmff30hh81nID1QG
D2lQfh8KwCRm3UPFrZ5N0Grh2GIub2rf4zLbOG3DstJ02I8J+0devqP7tbf4ZMoA07zJk791tglb
x/4GG6A5AznmdILZS2inAyEDTRs35lLmAKycP8zEXAB8s6cMkkpsGPABmXRXlyywc4HZVFNn18QF
Wb3E5O2cDI+CqeoPoEV/aGNZvvbRXw0SugdIaG8a0VH2Ccu1ngggFckqODXlLB6Lt9UN8woek/9k
aVBlIrwARHL8nadxezVmCzO0/LUfBuPN8s4DCMqNFolXA17ItkLZYDsxBxDxtE/Yi1/tZTpXQseJ
KyuuY4fnkwFFZrdkfBkkeodDAp70nMSnoOl2nol5YlS1WOTY41NvJC2bz645JC6ig8PQ34F+bO12
HkEh22ej8rVQT5ICpF3/4i0VCcu5WrZ9VLZnkY6ntgebi9QSqVng61qvH8cRjllllwBfwXUhW0+2
P/GwUKlJE3U9bnEDrgxJ5F59D5gzrjmib9xD1ydoZyb6xgUBKZBeOC4LPAYbC6DQiErjzLHc34y9
xtY9ak/EsEO76WZQHPo5DQT88KZJzF0zN/LcZwin39RlA+8tD//Rt5g6DWXlDgep96eqJtAFOpJX
qbsYqvvzBjEeQWlkhsW0jAfIHiVsZ7sNsXqf0NFY5FkEibl3ev2mm3VzBki+8IQlPnYpnI+3cgZk
0pvzb9YqF5rMEjxJsarJszMIWf3is2sirlDGm6j28KDK/T+f8XP6SH0OcLPXJGFp/jRd70VEfWiS
0zvFcFV3Xjr8qiVfjwiWe227CPjWaDeTga/KVSR7CG5tniXoB2O86orXMlmaXd4DRG7734WHZglA
XQ/Z1LreLVri34Y2OhWLr71ECPxGc3IxrP6tdLpqj3LJR1fm2s6LJF8ewo6o/wyPuisGUvgkqg1Z
vchk+CNu7Q4lw8Q9ZC4JlXrs99HQlhveb3YpiukQJHwgRY1mi1k4w2NT8WEZuXgtRvL6ZsPRJRKH
LC32CwHloyvkQ1FUSPtk1dtY6xuxesPgU4lNFJ5pZDSzfVdFD22NqkTGw6gbw72OjPfE9AjVyPai
c97Y9Msw7GAuOmfN1AQx+8w+5QKRi7Zr/hJGVYV4Ult6+xcqPWk42SnW5DLHMDV+6krLOKLQ28a9
s0UBufLki56Lb42tJ2FgTRx9/eKaeG68b60RfeEYbGobFCfTYJOQ+dl71wZL2Gf+vPHkQ93loe/O
biiCEsP3ovb3Femeaw9ksY1ldy2dnmguciSIqcHD6oSOJqXs34jpp6EYnHerimFkEXK6CT04jjma
J748V9r8O/DQv3KCD2cssP+0xlNJ5ilMBOliFudpMzvA+Soz8DeEoacjJ6+c7BpqNnnRXNKxYw72
J3uPeYYZ9qvTp5Ub3yB0T2BX2wd79oNtWg94Z2SQU8WYXlQxCCe9kB295EXrQh12C2C8w4ufQbAg
shQWrhb2XftXajnfnHH+1ZodObDEfgCMfalhIXozcUTb9ZstOgjfJWajO6/MX5EVd64Ty33YtXl7
rGNZ3IsZHJ6W9E+iX0K7L/JdwaZua0LMQhQrxeHLGMHSFu6mN3BWbkxhIQjkZ8e28OMHbGki1H6s
5LIEhXOK2KmdRZIZ53S0YGgm5XKp0mw8loggPwANtw6GEPPjkBQxm1lorcBjmv0wYoxIrsnY1Wnm
3YsuTnZx+9j00Hps4ZJMxQAS7Qy2xGWDz2GC+O9mRUFuukwnb24DiXeEcF5dK8AucBHNm5THQXPx
GyhT/60jab9pPadHbT9BY7gHBmTNWDIhka9/XxpOTkYzVO9aQ040yLrpVDu2s4XyKsOO6fJ9cmD6
JPBa3qEVd4CTwT6AU8X1rxfWOwsYzopQtd4nt+/x8BU63poO/hnERd5jBFFCpvXxnXg6B7asGd6N
IBrCApTUe+AgheQsfvseV0wR6Bg271DIJkS1kXiLNeuM4aB5RX8yICDhRVtVTcViXksNFtGUvC9d
Vm/gJdlguuNu39gTi6xtnxOXM3EU28O1Q8T1KvlfL5Pf7gGccVZmAdrWQQHVMvecR/baRJSCu7a0
2muX8ZGN9mZweZdIDGVIeU8jGsmIwvSxtUZBUfMBGgXsN8ZBz51sY+MCGd/ruiYxTpE//CEnxYw2
CBz/6oWczrwf0BPZghRyN7hhWeFgWPmtcUYvnEVm7TJCwKHlDAezygI8ydNxv9TXIWvmYy/T6Lrw
v2ip+wBm8S1PInEnkNqHaFKxZLWafkMKHUW/crm79syCXbXzhkAC6DqUu0lMcZLVh7TfQGbo9tZq
gtqX6QZGfHZzx746BQtOq0g74sFSL39UfYXPSLUcGlz5dnMdfAMcvO3bMYX4wvMfLSB+58YX/Csu
2BAMh7sFtLbn7qIsicMoJ9AqW3RwBJf7NIUyJCI0vowxv7tadjXXqTvOCVy5Rd9ue7RDNXTYWLgF
xAcCAmixRs6mDwov1IuKRCTLQ5dG7vNYBwTVnWIve6sOx4qgRhXE/jbDAC6UZJZ3Mqnd7ey3wxmh
DvcxFUbKj24BtyAJlxk2E2rJFvrmVelDaTWAdK2HGWm63eDM6QVuR3Ng4+/wzm7opjVHA8UMocno
0vGoIg5V/7K9pceITTjHASmaJEkJIc+eseu6qDpUscg3dvomXaO5x/NkhkTU/mD2JsM8ivlcOuEw
D3WYyFi7ubXsr5M7aWFJuv5RilFs0GzmH9eDc4L1RlkR5sm69k60G3BDD/CnalGgLB0MtD3DQJke
zcsQUVpfN7Ir9MY9P4np2kmyjdgoBuc48nFMLfxHhNwPQ6zl4eDrN5uAzs5y5zk0Ou3cBdWbEK73
UHba73bii5ocw3q066bcyTn7U1rgd1pExXHOuVd9mz7kwziFWjp74YTLQMe6jyoEy4ruFmeMvKPd
HOEeJAaY0n0UYbqGdIfwtN/2ZI8XOwK+NdXJJuknZyMFv5O+NouzJgYooBaB0XmqTv484AziV80D
mmNXveVIZQEVsbBENLHcACzLjkwU7qWdAhxdJjZPRjvIAyTbXTJpUNYasRwLJ5dAK+vXTlZPmg7g
DYFtefCk/DBEbm6s1rB5wnIevsC+Lf0ES26JT36Ma9EaE+2HJNshB80OPjbmrc7pow4ScYajpJO9
Wv6Q0gIrx7Zgy0MBhwKf9c0yTbgP9cFHHpV22HkDsQ5kmqYcbWjp3kiVTtcJkCGaRXKf+/E3D7Ga
3RSYuJmKfLdMsctheOADGgaxd+NI3wkv/4Yh0LRtCJntkFzVd3kCmrDSYoRWzPqhnNDDkhFLVOHa
VughCbfX0sHbdEXabUSUHIjB5ecM6V1XN90Le/wHzC47ZMzTu2UY2qHmQQqj+Z4D4BiLVDxJzrOx
Q6LZ8smbCHglXSM5seqtyU6fk11txdOhqF1jmwKwCYWPnGx6i8XksL2Rw6YAIbl1vOwpCcTFdfx2
1yGRS9660PcDdLzj4ukBjF9ETpjDodIMWbHvEX5ferdCzivFiwE99X006zvp+W0IXTnfR4HDTBKJ
eIfK04eB7s6u6eX4YhSEhQrYN41pYvUVBHiWWgh/NVE6bTF/fOGr8omx+D8If+Z7oeF0MVtbLwcj
ExOUA63vtTiatAjamVEBzGcS3xLiM/BcNxrYQEDtXbsZ2FLsGwcF8wYlCNDhVffc5FC4LBKBATn/
dgJBn0/2HOrspO0eazDmn5/ILIwXkeZPWtQsm0E3okchrQ/XJg+/DPU57TNxKmema1sDzlWRzai9
i8cpE+rpBe/drYEL3aZpDBSRqgjqXAROKZPnziwBeU05mo5xE0YIrB50jTPL0DjtZ+EsoCDsqsAa
yXWeoiBb9nA0McPIIKT2i8ZJfSpSgABBc8Lysj9PoxjO6uqriF27Pxcp0Ck4NazUHuF28O2Hucz9
A19ufbZyvT67xLv23VJdZ8R+z0giLee04NAWwEvaqLv5HcmAPp8ODQlGZGguRC/8kFD/VRhBe86a
8lvrFwRQSntsj0tScEQOYDX7+YwscT+fR6tHy9yTeOG6RlGEjoM6i1nap0FbDfHqwzQv5ZlVpOQQ
NEU7p6++uQmogG6IK+5PqEXis1vY1UZLqoSzlB+dVcH2lX1okl0dwu77SNPb89K36GWNzqFlOjy3
egZ2MWFbGjZt9Zpm3S/Zlf3nZ6Wu1MeULA7a53O0+Ci/9OIQrW6U6pyhrvy1ulrz8X1v27qceNMU
7hSNZzd+g9RUM9HtDKT+OV2QlQ289JtVxqWxkXqTnbpuIeG+bI0xezK0IMXNnn+M5JuDDCVKEOzg
pYyiDZPU+gaa21DJa6YxXSChu0myOSrCRI+iw5I3x1E2CCuUuCKmyWns4CVqbNaAwU7WWb0DxDzI
C3vLG2m7Gr8Ky1826lIaSc3xN7LCpANEiVQI9O/Xqgw4Wo028RoMqc4AHcyzgGO+qT14bM1Pf8l/
Enfx+WQjNOQG0/E5HVPHAwsb1ESc1HdVm1N1btdCVVVhI+bBz3z9Kv9Xd4QR/T9Gj14g9/MoCC6W
B6MeN5gtf3A46TfSRhVu52o2AiNldhyaIiCpw4C4xv+78lPE0uewDVrwmcJrgNxRDCD+9vOfAk8J
MoCToXUPUd4np1wrkHO/9dgE7vtkeCqj+iFjHjijko1DWl38QE4uJlAuoWn1eMwu5k2iDU84XPN3
XtZqIcBo0glxujxHTVEydy/F3hjjJ4+sWFS84Lv+1uq+dRjWMIHuOMV5ipGJbFvzMhtY2xwgIngv
fcszHAw+eMmieg0UDRL7gTKGSDmMJ61yMx4df76KGUE2x9MkuybijAHiDc2QnyNdoMvdaWyrIGNd
+GhOaMFoTriQdQ61CZCWb5lhFsT2C4pHZV1n56Ba/uTLxp8G0OrJHku8Nc202yakyMyxC66jWKwD
QeUa1tgm5QixdVpZ3fQCUuPAMWoj8joN+zyubk5KxhkhK0T7ywNE+2VLFiZgFILP1oSyLR43pr9k
76D+20tUpvYGS+RyK7WlecgQzrCMSvtWM83uvan1Tzm+RE94Z5KTdpbu15SJg7d0eM939ovnierA
I1AeI+Lo36oyQjEh1X70kV1vkKcdQIyK/KrpnHtkMOzqPBE/4jp5I5K0wYHb/hhi8YQgqve7EMTT
WBfMUnNvecT2pYzTJmx1bNts6f4kMu8TC2CO8vSuPxIseSY1CMelbyBaES3ZVrHMTiaK81uvsJcj
KqbLYSF1sAWlaW0XrZM7to/bqh7Tg96s8Y6AiFRJpLUTvXsF6I9doRieS/gkVlolH5FWuzDBSSaY
L1mtVyt5Jdnplrs8y1H/6KTxXo5dgzo5hEmy/eRh8GpJ/TRAB2gst2guZ08izQrIrdnMJLXr5iK/
NEU9Xpw1ejcD9R2ttjkGQ6u9YX29E4FFSBXG3jbq890Up/EbSMGfAqOpR7s1tVdLdzTsM/Rx5/cF
yEanSvZ5O/kfLfHrNvDB1stovhD4jLe5jZzSQAb5iCL/1kfJ/YcMRmvjZZ5x4wRgndo6kQcJ9+wl
sTtY72TCf7fIBztB+meLITH7acN6Cqq8Xr1H7GNgDeLJaiJCG5oof+X1b2QFEnKkSR0urRu8gDaO
9nHiQRhuFjy2lmy5EWL4cza70zKL7mWUnf/UI2yRlOCZMZpuDyiBMx2p/HfOmz2rnHdGLi0Pv+qf
3WqkalR1VajhX6/+avuft1Dd7hKpeR6xMu0UE/mE/bGaGn9eViN2x6qurtR6MyQ6g1T9H5df/V/D
VZsq/tWm7qPaZqMrt5ZeTyFnuxztt7KsWVTXS91jC0M49T+t1mCzIVj7cw3I7g4/tr/rny/9LMVM
GlBztH2cieasinpdZke7QnxM1W05/6eOejW7yCF9qGYzfnYMncfBL6wNIKL4WbXVhcvsntrjQbWp
Qoebridj9PDZVLjZPWYa+3pRh3PjyUbN/7NNdZRyacnvrFrH680/21JNhoYx6KevNk6cG8TsrVtl
58Yu8ev44NRIjVda41z12tavUREkLH1T96P1jW8FQOQXU9em8xKJYudiQPRUzQvHp3gOkXirPhIQ
F4cUA8gjiRFYy7ATMdnbGmYwbIc2J5YSlY9uNcgHO80PPmvsBSdPtkhLlp9gjh0yjvyXEsnWA+Iu
b2Wbe1foh/pO49jFtBK7j2M3pezw9cds6s6IoRQX3HsFljoAuUFRLTsrMFxMTwr046rlh/CQneSD
Dl4I6D+WXat/oLdWbsXoljt9Me6km3uOmD0yjVU2bSTqhge7rcj06AgyGSZEObbe22wY9LfGGwGM
dtnKpiCSlOMPhQVVbL2n9Z+W7CUnZQCNfex8W0a73hZw557zBJGCeqp+EsufL6qpjc3+GuTFSdVU
AVE43kuo31s1XrV1vfkWOEP7oGpDUi1kmKbHrpsDcGqd2FZFNj6XIiqhwSbjTovH8Vm1JRWbXcBR
V1ULcOW8JE3xGxmavwcsE1LVRCXBoKz3UEVh/pWMjnhStwnqJTnpWBeGXwOGHrsHW2vzk2preG4f
Oi26BpIc/lxt0UuM78ZS6Jh4ZvPe8+M1PMG0rdpiJ3kqSjKoqsmpBlC3efVLzeuqKRmXeaPXhnlQ
1XSW1fNMVPzzDiUW2CZAJYV5VSBX4KD3tE69YyqZX5Fs+Q/o9nOIXNifG9H3r/Z/jyPEXwKHtMy9
ut/XwMFIXiaycZxsinGDglP1iGSgfbKmVT+nSaZQtaliqPTqsVuLONWAc5rzsmo+Qc35b8fXYCNb
vGNt6vevJnU151H1+NXmp8VvPWjZ/bRJEPqtTB8rk5SxwKz38+qrzdU6QARtcFYjNDJMn8PKuMmP
mgkYpjNRHU9rGzMUvejeYgJBu4g9w15VDVEVuCH08K49R76JKFpBPmuscB2cjKI4pkIAql6ro+hr
HIPBmSDVxNlLuG9WkINvq2wizGvVJql+NCXI/W7s3bepbMej0Nixqd58ktmxa+t5G9tw5YfO9c5R
y6bEzYjO6ZohEEnL3VdvKDmCBeKbqjmFkb2seQJVS/zIfbVsB5WkrnhSTVUfs5so6uVBVUFM2Rs8
HD8adB625tQEr04yaEiCJdrOCQL/1WBrdNRLNnWqWiH1gv4amxw12GK6uMNguKjOCETH63eTn/Ww
GWeL56qu7/p606xju9sFQfmgBmJLzJ5u7nFGwrgwVG0jK89OSFSoAs73QVIPkGhY8ia1sKm1yTe9
iHDnmsbpBugiG8s1l6OXy73whhzsZ5wcStRCXuPxqa7bYh9oGEPn46p7ObovBAkckr9Gv6tAZb1p
2UB0Kte/93HG6j6XxZtjTDP7fGY5TGNy9uKWd1kS6M7oiOZvgzaRbAmib8hBY8ExIf4c9PZB1Zp6
bF8968TsmOxcvCw9UEFnzzQD6FsZUtRlJN7kRCQrb0hJQaMxj0YZextBTmCN8nmbAaTLLsntfk8Y
a42N+Wzni5e5t8qNbRbxMTC3iI/6d3f1g1GFmR8tW7tZZfu9NzWsePxmvvGmkeGoJuLVOWcXzYIW
mZI83sRuDdXQREMQ1azqR1cO9yhq9FecDBXiJmztIHopiGtlDXt1XWv4fGYDdNFaqCux7jHcyn6M
yzj/bDKmKDlr1vCcyvxX7frWUWJjcRUO+nAzW9xL0RTv7L3lL98W12EqjN/YbOyzQDoclm5yXkI2
5CU57K4DLuFkYYC48vd4xV+Lsg1jvDHe7FSeEoC8v4wCYTjtnmNj8my61QVl3nJfGcRpSy0td/6Y
1iS9k+9s+prD4ENkEF0g0KfPurs9VC2BADf51Yofery4h0AaKzq/9LezToywTEWFcbZP0FYHGesu
5tOSjuXr2KcruzAXZ1XNG/RGAU08wLx371E/k4fqxwauhjXdk9Ze+WWp3IMKTo+yQSPE0cojdk+Y
OORueyTo1+7slVbOydx6ZuvPn1/IQZKg2AKC2qUaiX6SWnmYml1C8MYNbfMJ18HneGEGsphq93Fk
Vrh9l6C+NKN+M70OzdqifHI4rb0Ni288ddLcqz6kT4NLj4d2OLl/9kzOb7bwgpeiRp4fi4y3wbFm
XLQxYV77JoTgiDXjarrWdPQWn5uByP1aG0gWP5c48aoaesD1swyyvYhq562rGsx2y+Kg+vrA0Z+8
qD1+1mq7eerG5WTrmY6shXnMmny5FmvR6eNlSTuTcA21upfDfvA1Fy0j071OpuFx5p2LkIgOmgGq
0Vp7Uoc1Zp6LS2G27lUfDXqjuVt2dpIMCNauddWlChKY2DwNV1X5vFXRSIekakUYtRjFcRwKwpJS
YJjmO62AMIRymKpW6x8gCeDy6hX2TNYCOBHVqTMZvfj6curF/PpZVT1GWw/nxMmuRT6821VanQoi
XtdhaP4uUMD0dvjKNZt/dYx6MD2avJWvsZ3lGVYoJ6MJAZAjLbLeJekIBk1mimCAHcU3K/OnvRgg
Uxq5Ht94kiAJuMMyP6weRqpNjfOxBrqpqt/Ydxh3RBnW13+1L41Evqh1NXQZ45atXGRsxRwJGKcU
ZdqVAIyhWI55TRJ5bUtsZk+EgGLgHG73WjjlWx014qpqQTBHK7QSR/K1c+xS7aCNbspBuuxfdbc0
H118P0CMdIBeGNEAS+Vw/KIqoiXHhF798qCqRgeUAzJeflDVei7TUzQGIIfXVyLjWdyWMfn8w6rJ
deZN0ubxs6o5xUiIdUQTRVUTvN93rr0GoteXC9epz3Ax3FBVc9Nz7i0UXFVT76+LzWPuFu1dvfdi
xXlNTqrhp7m+7xVYNJtGvVPVGnN5fpolbjfqvbkFMkgpQlBrTd0tiYZ7XhPiJbFMas0xSn2jNbI9
uyQLCCTPDXO1Xcmj7pIZijH/fPOmag7TOPZ+ACC+tFzhScfzJJ3lL+IW32YioR91D12EpLz4P8bO
azlSZVvXT0QE3tyWdypJVZK6WzdEW7z3PP35SHotdLTn3LFvCDJJKAmSJHOM39zx+eZTz9RwhUdn
fgXBER/yzHRPtTb6Z9eVggN5yPSQIeL5qCbhW4w82696sG76gF+7Zee/0iQzsVyO+pOSY2psh6Bv
iP0Ev44k4isi+CwMFM8Or3GfhiBxPO9MinQf9uOLOabaCjlO4Bt5bD7UY5ONq6RQ6N68qW2cPIqN
ZJrxI9FQJLLd7xYKj+s2goFudwX5NK9oAVwBPYdDJ6Ox2cBicer+DFh+PJZV8QPbTOloKMnwYjQF
3a5/UvCDf8N37Wc62msS9Ch35+7ON/3fRZNEj0EYoFsbW9IOmr78lhuhwqS13im2ar765p6UWPxF
G8dup0lBuLWl+OxJzk+m6/JJL4PfepD9aHpfJ71TWAcFxChZNhvjLITG+jKMUWCC/OD4WvTekSSK
B8MGilSQrLR4saOidzaqT3qpAAhwy7I9EfmQlB+m53UaYv6COjFZAuVLMXrOwXDIfAJ8j7eFjzym
bgFW6sDCV1XrXox3G9b3tUuVmyZXJ4joxYoslLeTMyJiBnKXBF564r0yc/PS0h77/l3F8UR7zmrT
PgxJg/xhD0C5XBNnlA6KRF4NTlOxgzuvIg/iaqefQD3ka0wEbIO+krlJzXTykR2PfB6R2DS9b0Vi
l/dR5aNNlfpokbgH3G35REzZSHrvX3on/DmkmC72Hdq5WC3+GaHB5LXq4AboVWuj9etnkrfK3igM
/+QZKVH5ILc3XiprbyA/f3RGmP/RUcEkF/Q7aJoC8rdPsD7LEYfo6mYlI1J3xLmvu8mZEjwVoFRE
SWwKo1Z2EOcJjk0txMbNVZAuvXN2IavckFFRgP2FB7AR2xAvhsdW0eX7QGp166jkukXRQEjxmoRo
wU8HW9CF906DjN2b7UVUabAP9lZgFpvKjpS702o1KE8ARFNJVCmageBbHUcnccL09TlqfJmZuwSH
THEntc+8uQ8ukFY9yJ9FCU8qbxvbLhY608GelQ356vokSo6qNPdAikEIWEjSizoVj5Bj66QmLBpO
EBsmJTteDexFpxM8Wxq2URHJoBFowaw6fGpUsg/TQWna9B2BPwnSwFG0INTdndwMFajlkp4dnxBf
jea/OQm6bB04w30ICXcMhqLeKxdrtLT0T3Hi86XL6vCPWZvoSjN3ulm+eYu7XzmeuC/ENNeDZvRY
k6TaS97nP/0IoQlxjBCtvEac0jmAGNVfTAU/Q6l1uq1om2qqdyqwqVmLo51Mpgf7dWPv6k9873PA
MOWQnByfGQRUtOAmNoijZNsicrNt9N86dQiSlVc4iHebanAbvB6Ul+ug/a3vYz/Q7nbWaPdolBj0
wbQcRTGUnOaojMBDRBOlM7U7H7DBSoK5fVqRRu5RaT2Y0+mFV+6Au7sIosNtK6TGuolNFFaMdlXX
Hy0vtG412ujXPpSgmasA0DLdgx2NI81eNCYi6D+jJceaxq3TNajfassN6rcAm/9er2z+ZInkbmH2
A4zCNuUGl07F4q5q5qKoq/VyUyp8z0QJE9NsPxYA7Oai6nLWmOxdgBuPoqrXRtJ5TShj61F4d1E3
jO5JSXkxRKmspfZQG2VGC35UbFpzeMwBhzzMVbAgcbTqnJVmpcGTZfOa12hnmYOqr8jtkinWOu8m
No7s7+VMG6+i1Lt2dQ1Ke5+pcRCtx2qKApeFtRJHs4CvfGyohM6qKNwtdZoT/XZkmY9em1fPSgCr
7LeFt2hfyTexoR+h4NGSrV7qXL17LQO5v6DoI99azw0vpWJ+XRpErFNQ3qiq/VJnY1dW9/NFq7ZD
sAIZobXRm8NFDcKnuneSK9/A5EoK/dRCgjiJEkaZprwSu07s35Rar48f6sRpRpX9KGvX2yh5kQDy
Sa1nsbFLooQWhAAY6tTlsgRIl1xM2W0iOKr3MnTzuxvlhNecMNiLuiRIiVWGQMz9NMvXQ+HKK/q+
exSNdQ2P1gyVYk0H/pPL2GHFDLNbrwnKeznmt5pA4QN6r+U9ixC51X3JXcvQQfF66M5Wo7fcAA76
wKc2JFJBSilmeZeHMnysQvsoDooqfMYUgveVc1SGLr8Oen82S7/leXbaa6V3+cnpywZU0OAlD6WX
b9N8K8ldvqkqq9wohjcCPHKrnS5p1kMbQdEIWzea7Me2+Lh9qTQ3gw/fXty8fTBaD8V2n5wUvIQf
bhPuDB/Bg8hgpZMxA3BypTj0gflrtFMQbOVRbj2YE5IPpltu1U3NHGRdMftIHfyF1GQ1ghJe94EE
kdTlay6yfeBjYNfrYNBlqTuBmHhVSivYe3wQCHDLQNIBKbetepZHtOZqRdJILsBOsqV93KtvrLsY
bEAvbHJNviZNfMSMWroUTQ49tu3sY9JCgNO017DqQpZ/Nutk0J5J69v3MTGU00BGm3hHTTBRy1ZJ
OtRwplZyj5Mu6sSkbwfcAJy8jVb1yDeSxfCD3D4rfuU8TSJ8AyQGcyh0eI+edtGrUN5JGKOssuBt
HMcXMkKboFbyXWbW9rlNcIMhEMDushk6FOBNrTgjWvYFhEWPC13d7nLLx8dVVd1rm/7iMv4JuRVt
he5zt7Z0jcxtJimXhLlqYvTysxZz5a5IxrOB4KznAxJJJCwXIxVO3hAdKqUrT2XjllvsI7tNZVne
JbbLcSPX6hevxz8AxFSz9UYoGvKYPxvAP54LVX+VwqA4JKg1XpBJBFfCN2UbV1Z9ybOMKInawd8a
3bVXDO0FIMGhKRFkrMtonZb53kl655hqQ7GJmTewtNL9lYab1rpsm4NRTIhAr1G2emdGOwDCP5Bq
+j6ZiR50suRr7la7Bg7XrFFnI4JHvzErCbheVNdnhS06CcC10JJgxd5ofO01E7aN/KOI1AFenV6e
O4AGR2kKeGjVs5hRK9O0mikK3aghDxL7CLOkEZIRQVfLr2ryvTWlaxzD80UcZR2Hz6CX/4y2VpzI
v8l8CaMSzTX5NGSFctNheOh0e9K9ZtlF4G+sYq2lfnBp0sI7eT0zjETh/R18fHniJkdur5t6b54Q
srJaNCms4BWjXiaYETFUsyjLvW8OP2xdti+9HdVrQoG1Tyh0BjvgrUZuybSOXuvjCOFBplFSTMuy
coqUfIEIkK67MPhVJTku2YF+4FveRiBWkLcqd9zQP2WMRUxPGJ7sA6YcdWE8ERhRVyHoso0bVnfH
ruCY2RXub7KWHf2ScTCU9PXYtdU6b4gJlOkTmqbypQ0C5VJPG0vHsNKChBmnK1/13K3egNTzFZUV
imQ1jL1GtfWiyF4DytoFmfdLIvOAEkOAohChjJ+t0eVvNbLmfLQPTYqNnWXDaVI9ciByDz3VYXr8
4FUAecZnViT1mrxnketXbM2TFW4Ar3Eo+/y8ZUwQ6s0Aufixdwiwl2ozkBX2bgir8PmsCxBKrtyA
w9fDSw/ycoVtFrMKFoVNJMPh0WuC12Ps7UxnUp8t2l+e7SYIlGnAG201BsSgpwAP3b0/YtWoQphf
NQpUpvp3B2kwAPa7rRzgfKVpEXW2Vnpay2uEprOtnDUglBsJAxZFlpCPRC/G81wSC7l9H4rh1vtm
dSHUmKzHZkAULakfYS/fiDRXKwM9+aMzqKBAVdc4WqZ9ktzWOUmRa5+MCadThM33ynYuecAwq1cS
w1hcFIcRhSUsVN87gKj7omne8T7Q4ASb3lbKo+Ghw6voYhE8ziYCsRer99iyz+AfBmbZvcsd7N57
Vu1ENzzgS2G4VbXGXVUZJIokLAhU1J5O1i03DoVdZCsjMus90PUMUJxjALrhY7CDzHyyUpJSaobm
FtKx99xobKI8mbKJwnCfD7W+b8vC+Ro7L3CZGrl2f45muYHzzrfUmSAy0s9Aa9epkXgntffwRyzk
asNK3Tm0AM/2BjhQcCekpCSXxVsD4d4yMoIesr5hzvjg9Eb3FHdoFFmUEJOJtrXuvaSJZJ6XTdFl
1lw0mfkfzRKKGDZfV8Nl7uh0BjhGOwHoWTjOzvVcZ+07qK8pDH1rlswrVfZ4FV1dO49lSNqU2cev
OFW3qRcNJ3lEvgmhqGcl9H4bk0MUVJ0LusWiM7I640M8bSbxHD3tlYusl/Vz19bDtQ6nkZuSk3v1
cxkw1S3KeJ97luyvY4vHCCbsKNWsP5o2ZuZhBG9RrKJzqGdPhtabuz4NWH9PG9d+GJ0GHlqthNuq
eY6tKjr5LA9OsWsFGy2DAAAbOzgbpv6sehrsDaenR2H32IG4Ir4XbjupfB4xqCSwx+KsmQTOlOQg
MGDmlJGGKgwsUTcmrysQmP/dSA35ohZt08zBLkPzkdRyc5AafeLUhFnwa7CQPZ8SAdKoblUXW1cM
t+BIYAbqwLH2WtBYg9cNrDhdziU0ckFQ+khHzc6VPjzJ/thD7XDNTY8qzXqYisgUDOtW52HpsQ3Q
zPJjeCUN0pOjArrI0bMziIxDN8BIAa50bfTmWarxf0r1MNqomGiOa4GZ8ycCvwH+bGt1QwqnYLSv
fawoTAWb5NEhNXcKq+JtBG70itcGaMPsu98F8auc4hLj1L/szKVziyiBNYUKylFlpRPToSzHVh7E
ZuATBsDKkTauaI0GOPZqudhKgD1dkAJDmeoncRlcK1+C0kuPSZgzZPeNtcGwG3gIKQVAcNm4zlBM
C6zM5L0w1zpD3kOnQOktAQrgv9btoorfQ3LEfQgJsB6i0X/zkYJDfHQ3YC23sawegvuENwKgvYkU
ni76v7G0jtvyD+ua+lx3yb7sSz6ToAIjC0trOYIkVMPjLMuj5X/L0lz7goQ8ipz9TY084xB30m0k
CDDRW+V9oU/GA+G73GiH0Ol9svUbJxydox8Y15BU2jpWkVWq5RThPw3EuHm2dXW4KHH40susUv3C
Q0bRhzI8mTQVLro2UcXvAQV6mxUgvKRsdiYJb7BcuTkLR8TDn6azlDuwXRtpbGlgIaAzTisTrj6N
22qTxabzBAvAepSHlxEE35MGGMFMvWpXhNGXnIkB8pUB0MqcZKoojrGaMOfLEwCakrSPGttn/qTF
wF+MTeo12rrIs/YAOyJ7afSyOvSwRdaiqEZWBd64NPALlaoHpsv8P3VjbtTc+zWY0rDPwng8I/zx
1I6AvXXbjB49pFwevUopyQwjhWm1Vrw1SrPY59DANQ92hhQhMZfw501MDbtDKtjySTJm3soa+2TL
KvpRI87BKL5JksfGByz2PTVfMC2rj8mEmcknXJ0PwuKoW4/BhBsttUE+AozwJySp2Axq8CZJmrsN
/1sl6kXzZHrtylPucV+dGjrdKslitgLoWakgp5Wy8DbubsAR8mD4L2EFUsC995UX7zzovGatwS3q
+jtC5agb4nk362oIjJDADSU6CwY7tFDyngQ3xIHGjSFJ9j8Gu/JO4LKMcctklb9E7Io32ijgkh3E
bjQSQYKFxb/XlRloX7tWURDKpf0wQQqZyyanrAVu7VV4PbirSFKmOAK1HlisLVmVb5aUbiLZwyH3
l952oJinG1dNVxR7Cz7RVCJ53Aqooqjsx2RIDqJlYNXcGWQRvb/n19NFRCvFl4eVaSXxRvyVEVrT
JGARPptc/fZeJe+FwojlrCG5d0cwnD+b6fn1emAdUtSoRQ5YbCJx/8VuyBKZlBbGd6KYJMXezyUV
/5npb0rBfXp4ZxzET4o/A+dlPyg6xEnaYuvk+S9xXtx7cMynxzg/YVEp8FKpS9bFmEijS12fq80e
qRU8mQB9zNhf0Rug3ZKh7oe438pq+V3ggcWmA0bdlPDriKciOZIUnYkZUWHFjPF2tRVJ7xnn5cve
ewtzcetUPk/UREJ0V0fVXTx7M7IfO+I+u7HUGNaNLkBvj6k76a3sFFss/2ofzbbloYEdVoFQV95G
PC7xNMRejsdntBK7ohcYvuqSV25WTtamJ3wdHdBnYnfaQESgb0j7Aq93xpYuGgEiAHPGahgj0A+7
4mwLRwqQyLaWnubdMW5BQ5nBQfxeX1XEqKtNWEdfxl49iTs33yWopavMiIeNuNfirkR1xvq/VhBf
mTAA4pmIM8SeqJu7gyiLjRbjGFI1PhBNRB+75iYe/Nw1xa1ZeoM4UhL5XBVg2DfiVog/Um1L7k/t
ZeqaCDqzXKP4UU+2IchdzvdXT612BHil7RJmA/S6u1KkNUxbf5eOEJ1rdbip09AhPttJaFr70RtB
AmPHt5Khc6KEW6EnZERp9j9++MPfIHaxvYLsrvrq3HJ+eqjJ4FDaaupGDAHi+94gN34wAWT1txgu
73xzZzjFh7fmA6ji8x3USONlAazJsdppfqqM29D236UmkbfLHWYQPKmWDaV7GVzk9inBxHIn/pbW
LR5jc5R3aDS247pK/EvdqRIwj2kcml5rcabY+9c6p8lHhAP8aCN6QhvGO6YwLF2mjqD2SDvpcKyX
7jM1MIuRBrq67pBgO4ge3DdGdxhSg2VJsU2tDuMjewJX/uvvmll8dH2wwk6qAVeYAClL3xvDB1ud
AIxaZpaTvA3D2zQsi54kiktdRvRnGpEMdbS2rlV0YFbiJ8uTGCNFe7FZ3tYPXXTeFcfHwukOTqWv
RU+YT8FWYC+91RUJAjEWsmCv9ih0H5c3fOnLok4UvakXym27qwDp7X0r2IljuujsosVy/ucuKMri
qYm9+RxRnnc/HRfFT3Vzt80L0/w79GArR4I/1o8eXLlVDDwmiwG5tSYI5+nDoToQTT2Vheqg7vCh
IE/PvEA88c5UMQa1HtOxfraYG7A+vKhELEY5w2M7ek4BpXRlczYmrOrY589pZzc7XR+ZSlSqvJG9
jNhNi8DMigTvTvAOhnSyi9THrtx4Qf5oYV68PHjxq6I4v05LWVQu3eTTKVkX14cW+0HRGcWmnIZr
sadG0Jf0EM6TuPviIhl4xgHMCt2udaHVr8VbAqudWrH7obazta+pgYiSWLcMuAZvIdV9MwWXwueG
NaEUH4mDQw0JJ3xDH6mvQQvcHRmTrbjHYiMeezhNTxDKZY08xD/SQT05oZbs5LE/R3qOQJnTHMQg
ozBq13B2c9RzN37mzV8Arf4FKT85iguKJy/2GOnriQ1jBt2vsXOeMIuzZ8yyG5l3F8+zXSp6xDIY
yIpsHTlv+fvUulc27QDxfrmLeWIxkkbTZyaxE2PjGtCFBKkEXsBXcMkaM3EH+VHRhNwalBMNXZRe
MbazjpmYbIHXLfaDbR0HgDnkc/fQI9EoDsx1gmPYPLuaV1GB4mXk3FRlHoThUl9LLdJ24vri73LN
oD/W6uOopfVO1rVn8VSXRyv20qb5GWpDsOqzDKV/KOR/F2jLwCGJb78ozxM7lqc5jjQsH8D4b5XE
TGHn12n3gCC7fgCaVpwEa6cLmuJEX/iT+0kyP1/xJJYxZnkwfKB/x9Az9cEpNwYEaWQxLA2Hk4yX
wGYE36AQuM25ZeLJiG7tycQeDeDBboZvyH8Hc9FgGdGXJzl36Gm8X27CclTsiSb/+6WYq/Wwlx6W
oV78MaI4z8WXstibK8cA2w8mtAgziImu1JgHGY9F0UT87DzlErs4bPKqzbvktf/C6ucPpfg7P8wy
5nPz1F4DC7iQEMQegw+9mL+SHCF0LV6TMUMOZu0N+jtaK8ST/TY6ZJXvy1vRfN51py9oABik8eJ5
Hid6qpjRLZulbhgTUg4KSpEKMLFpEib+nWUzoyRF+cNcdv7r87GHifPQZ+i6texXwNN3JlmqcY1e
b0YS6oct/hC9PKm2Kh/FtExM6sSe2MyXnqaFokgiCM1rDwLI0lg0WYpib9ksj3GpW37j07lB+tog
1MEYxpgpBs4GIEB6EGXx5nHHI5bx0/H5jx9zJVsFUid/mEaKRzj3vPG7B9H+KLprgJIuoOnpGfhN
g+SG6Cn/vCvOnocqQDnVwc7jzWcqiAdTZFnCfeKECIKHOLocWNaA4oDYLO1EsXN/dkqZHue/furJ
M9ljeWfm+czcmUWto6YN+ZP/vndib24ldj+XxUnzVT+0+vwDn8+SFBIbtfmijEjNinFlmT2Ic/+p
bmkijs7zbLG7bMTzWIpiT5z3r1f9sJwRrUXDTz/1T3Wfrvrpl7xpwMdormx8GH3TK46HM7mKYpzX
quKFFxtCKZAzoRGxeJ/CbMtmqRsTPEGh39GmqDV250ZiuBUXX5p+OCJ2Xd0DIUQKfu7R4mUR78ny
siwv1b/WLaeJ9060+6e6/+ul3DGdyP1ZCNqv39g4tDGtnebC4sO1bOaV7FL+EKv4p+af6ub1xHTZ
+RfEdT61mX+hi5yLInV/5Mbx12JoEGtQsbd8o8UYshTF3jIhWxp/qvtUFO3cFsGA9qdSIokQZSZE
Pl5Ocu9Mb0UXnndFrSiPhLJZVidFslOd7L4M74CpoI0vZWmcaOSiLEZ+5kIeESUjMew5dOR6Rj2u
xfBA9B9J1gpl4L90tXnQMGViCGJ0yfIREibib5t/Gm6XrmCJRf/SZukGS92n7iKK4mjvVTEhCxum
VyeP+qax1Hhci/VvBMCAcFHUv3h1F+zmN17clGUzD6tLWdyufy2KA8urK4oegZS/w7cof7qCqBuT
COyEEvEaLYP9PLGej4vns5xZ4VXC4i05GgRGtClC8mHluDQT54qNmBgsRbH3qZ0YRJe6D/+4OPLp
lM4ppO2oPYAKfCqhUuAaIFoQKdcUkBzThyvHEa++i6HLTaIkOYg7k0dtmhxG2VpViWUcxMu+PNH5
3f8QzPwwVViaij3xeIOsJaI3N5qDXKmF6IkWBsikqGhld6OTk45BzUUZruIVneOUogf0oxpWX8WL
/DeqVcreFutsUicVycE0TY4REsGwxCGtiU1Zka1cLWXX8CT0z3xjlU+6w9ZoYEDGgLxEPgxV8fa6
6p4FZ9sgARDIaNeIuyqeS5lAZVKL7CUP4ZkIPrk6PeCxRnSnnuOZn26/uKkfHtG8dJ3vuliziN35
NQ9ITo6OPmzFXRY/u2zEH7AUxY39VDev6sSRz2TOpaU4vPxLqu+raxNrvRU2hljFean71mRhv9cQ
AtyqMGYpQj1DgDQ74jPJUUMld6ZZyPRMRx0HmKcaRXg3ld49UJK9Ml1DjsrkIffKeiVajU3SH6Qx
1zdymwDS67psVQW86mLjJLa+Nh0AngqYoksc2Ts58I10i2QQhsus7LdEJUEND9axUr3qEU4WuWZE
YyGeJxbuRaF8id3+ZUK03zxkYG/wb8oNqnE9qhwURV2C4FESkZ4oe1QgQrOIb6FjoSyoNw9DiBaC
BWxhp5Lb3zuGOz7FRfUTvuOh1ZX8rU91XLVi9z3NmZKX+MCfXE8GKZ5UL60zGt8dovVkdl2PhINS
o47TdSuvKssv5QimlyV5/qrKsblGUQd4VYBsl5xNtgA6oeQxNQr0m2R5UyARjDJUDo4bI8bi2k9H
CCVhJtDhKOBHyr7KzPw6DlFxFXtik2SZhe5ZmiIsTBDeyEJvkxfID7lD900nebav5UnKL5ELDTsS
lDg2UwB4Zbus3MIsRPVahvCpuRiJyigYbuokAxPk1B3r4SqzTyA1SK85BNtrVL+GdgieumkD0SV4
cuXoHVlN6Siq8gSTbnQXUeXKED7TDLI1lvdUoYb9JJMJfYolRVkPfe+xguBAaDpAq2KTe5liKYqH
7GrouuaqRI3zOE6bMgG2Z9K3YFfTYjngq0m8VnILV7SO7Iw+YDbX9yq6MO7vIQrG61wCzYHyr0Wf
W84vAsN5RGUmWBd+vUL3VNtaiqFvhqFK0XgDTJ9pin4yLaDOwFqVjWqqUb3CCh4ZDBzAc8fPLwVU
u0s1bZYi/XMfZcRQO6SNTLhpuXpKRz3W1oquKSexyQbvP5VZW0jrwYHl7vgxwWZEDV5aF8Cobfbt
t6hLv2qk0sGFQ/fn3dLhM4NMBK2QFajEtONv0p1f/DRSvw1VBFoBQZwXr0+AXaOD9Tgq5JKNITLO
hZ22J7UN60Mch9mVR6BA+a/lW9VLdK4k1h9krX0pUQ16sIPosTOLCuqrVN7ClsSRhdjjVhTFAVKh
r8ivp9uyX7UYd6yGqXmoxJjyhWC5pvPIYFNlSdBuGTM2H0420ncrHvWzuFRZ6crVcvwD5DCcOhNk
0XZ8cIrN8hfUXvTH98dovm6pjfVj1dTbVEbWZu1isdx6yR2jwpGgfVaxVjb1M0SL6gb3vL0SOj6K
Eka79Q3TOshQSY9Y09RC1Fla/vmkyH6RbfS4cA0EqA3th4jFtCvBoLugn9Zeyo6wch6jdiIOWChZ
HJHBjECzcStUXar3iG0qa1EUtyeJ5elTZYEJm+6P2fcAXYppohfuzf7P/O/EUeruzayEczbdP1Sn
QeQlg4M/PX2m73SUU8Su2BTeCMN9KYve1tdISH6oFIfFkQZyx6Z7BDgDAs/rVuC6sFTICwYltfxa
lp5/aM3OQ+PdL97zfCeOh51f7mIV1aZilCwC1pKNWzjxwGPlBd6lmTZdhO6Jrbn7DwfaNsZO5s1z
zXALhSE8532Ch+G0EXuiTmeVjWWDiaJaqAQVfoP/0lCcMrdezm56zAH/L6fEdge+Qlb2ny9TNxki
t8/9NZeJBq4//XWitfiRIcvV6hLXE4+CtKNu1DBgUaR8CKZNisDEgygOrotiYeB2kNflkOD6dDiX
US5fLY3EHg56Zz58DXlkTg5toip+Xjh4YgySdLLeDKD4KEuJo59OFUXxwzWqowcLIfD5VPFrH85I
VH3b5AA0Ph+Y/qohDyE7Po+Z+TXGnhTk0mjH53oo4rPdBwBOFJQ3m4Q8o0y2YhtlvnKXc7+72Gr5
I/UV+d6ZmXxX/fLaMMBeyU3DdEF0kK9fq6H/ZZW1ejaBlrzZCZcimZM/xKgZvAWF9AU+svcoDuq5
9+BmofkkjoEU3sYQ6m7p1LIv36JO0V8UN8helegomvDNSe5yVUG/vPplPFxaT4kf+mmDuJ/arfSo
ZNesxhVjNmi8qSjaQDQlkePav+Wow73UJnYJcyl+S5wSHW1Fq9eiqLVVd9BwTd3kuoEi/so0mvaG
jRXSRUavbgMIlW9Viy2CDF9vP/Er34CC5RszcfVDj2XmU272L0Bomm9G/n20K/uLIdn1KckDpJNM
tflWjQApZMtInxDRQUvXb/94lll/A7KlbsYQF3Gzcl8UwGdo2NYdeE/2Qr/ejljDwhf+TxW0yL8H
P9WphgUqNhkveeeUW/zachTmrOwlkQzzVMXNgOZ2m72oMKZvWL+vxEEJGNsLCIwvMHnlB1FluhX5
BbvL96LYoyZxVJwhWotiGdr600iWTpTEFZtOfpDRelNhRJ+9YQSXkBm+di7RioEWXbqosJnpA0H3
sNmAxUPWE2nZbeF21kkcaWvX2epKZ9DvcDsZXUYeBGOCt1Yu2jUcn+AkilYgm8AUgvYsiiZGRPhA
qu5FFEdp+G7zzb+K0tAmT4zX6ZMWgu9xe+/gB530HCe1/BC40Ih9F7uqLi2eAPpskZ1on3Onfo3C
Wj4DVuieVbXmVQlRlS8i+yIaiHp0EXe5VCZXUSU2OipHgQmBoWxUDFcz3GMT03sWzUPoaE+p/lxV
2c5u7ALDwnKLjHl+NgcrOwcNZLlJLDg/SzKbqilsZGblYRM6LaLjZlA9+oqFFfhgvKAQFn+TjcLZ
opuZH0QRjg6QejV7y/UeSUqtBUswNVPawV2h6QeqJu1xV5ZrgOJF/A0UdbKHjm/tVHIf30xDO6e2
ZNx1P7Ee8sgAYDE1qwf59wBa8sinTXlgWqfgRsSePW1GJXbXRPAq8Lv/qVuaiD1Dqn8Xrars/+l8
tQYA05jhY9mP1bWXCuDSmY30HagunS/R71R2X/W+M98qq0cfKFWzS+JrJsrGRQwirhu/tIX9LJr2
WnwpA835WlapvLHL0HiIcwcDlrJELQVd2FfoSD8lxK+2Yba2gQ1d5JyXyu7D740CQMzQ7OrR0Rvv
JJlWtA9iX76jqlKuxOWt8aucO9XPhrwRMCI9RIdx0A7EbHNUd3Pj2THRHOd1txC2VNJVlJQZyrho
VF1yxtSLmfub1lXDU4k4+d8DcxtxOF9q4ZEAfkbGfyOPnhxuxHEf3ONFXC20bCrNAjphYenHuSgO
q44S9Tte7WBu6Snqs6FHxl42O7jbyyUMSz+bwMtPlm9I21jJVGypOutggPc94nVTXRRNt3ZmlAxP
Az4um7aWq1feRhnoj229M3d+RptH+lM5L3YXMSXtM2P3fDfrTP8JJxGxSJ1xnt7HS5tEFiQVb9yW
RVFeQ7UuD7pWdKfArg3cfd0cW4LGQh8LsCoDH8xMNUcWy23db6HXv0aBLv2WQFrOP5SkClJxmfFr
iLvvviRZXxWzSlA7Vsa7b6INzhTFe4RCbe+TSVRcltz43MahsSccED/aUIHAOFcG8TMGMtMd/W8M
wO+QD6VfqocPMugkZthMwiPP1n8nKCOrTfviYc1R1be2AbOMTnH14tSsCZu2UB7BbTTAc3BYgndl
bQiuue5BVTU8qHprkjSQY9zilCY5iz3LKkkBIoHw0ETIuuBfc1OsznlJY+erMoTSg946DvcA+d7S
j8uTKDYaynOpFTZHNWwRplKYlx2bHKhbVtnOqwchfVV0vvzQFrn7GpTjN9Xw1KsojRMC3FKNR9HU
UaxzoBjukyj5rbev4zy+6ZnqvrojucTMqO65Zlmv7r53E+tbyKdyX/dyvbfqznvP1H3ZleZ7DiIL
y5yiPHRel33F5m7dGoF9Yx15weQhu5auhHi+B3mjaX1lNddNB4KMjDPOuhOTpd8jdjTwEiG8pgXa
b2F3aCCm5lte87o0qLRS2xRmY+w6LAWvzbShYwybCm/kjSiKAyRss2s14raFZfUZsBO/7DUF6AYM
R1fE7rKrNm1MpHjPtqQ9pFYx3ogCfG3yYHgfggnoUcPnQAcKyb1Y/RqO3fDel4Gx7qf6YKr//9v/
P8bOazlSLlmjT0QEZuNugXIqI1XL64ZQSy289zz9WaB/Rj0T50ScGwJXVAlhcmfmtz4L5NLP/r7l
cxza09wmsAC+/ev4P+v/r+P/5/7r96rVgHLbFhuR67E7MGC/lsNUX1VTqDtjWQcuo76uG3IGv9/r
1l0ARTbXcln3X5/lzQnOSrJ3sco7cZ3oi9rSrhp5y5WR/bNOxj7azsX2Z7d14xjbtlPX6A2C8lbK
Wh3BJJqvUamHYGNyr3s9HBsvG5Xidp2Mgv9X0T+pjtJUGzVM5FNQIcTjIbUuQGiXT+0yWRcNTUJ0
/72cVV7PcA3W47+2rut/FtdPrOtg2x3ziIa2n1XfR/pZTnnozaN1W3K63nvsPyCS2a8JeiYuqjI/
2D5aUnU0f01Gb79rAOjIFtrDrW5ZGI4m8FaKVI6ovqImRnh8aEppq6n2/AyRYdh1HHUFnj4hyzqs
3xFmtPP1VaufccK2L36nUOhajo15xa3KWXukb0THdUDTtmrTjjdqHcLsXgx3Vkedb3MdPSwQ5zL4
Wjeskx5W98aiyQolem8eRCpK4Dqtf83MRLoCiO48dW9jI5bMM0wXDXYMEHJTOIQg6GLisd5JVdbv
GPyBxde+KtG+gRgZnqMYJ/ika/vbqOmVvRy32cEfU3EJAxVPDKmcn9Iw/aLpMPviwyF28DeSENCx
sP694iez08YuuFRF01yLZaLJhIdhAS5x2UFTFylSQ8uG3pYXJUUXDzJZ3gx20V3W/dfdMHjaYBo5
YYAGnCZZPNlpmcdLtk+uAbAOfNWa9A7oEAYROsZoWiePW3zQ6osedMmuQlpzTjJEFdoo5pNp0VmM
Ot44mtkQHQpQxkdbRPqBtEdxY0/zcJNV43iQ5Kg8ZlqBsY/fR6ek8UE8DaZ1SsoJr9eaJEnUJf42
blsZBwa53lp2MSJ0BboMAKq/oz5RbtLY7K4+tCe4wfQO8sShG6jq+/u5w+oHc+fxIdLBI3fC6buQ
pFRQyI8NNWg3HGXtabQsWN5wT5/xnumdKprGs48PFQjqPPWqKYwgYcGP492E4MNP599JY218/Mhe
qF43cG2iRWs/R/f0kn5Fhjz/lhLtN4lf5OV6QKI8sNRt1vJy9gex65cjWDH+HfSBlVg8jAyojAlI
Jy0mvwv6EtVOvNv0GjAEzIYjbNTxrsZIfaHxz0DX6rOtTx0oZO4ARkblPmsUQDLA+8ZLDK2FoHzc
50KKHnzJNi+mgpp2NYIPRY/kTveHfZ8O04swGDspSvBgFdwpypQXYAPk8SWiAXATlEO/Xz+lxsmh
1gblJjeVwSOXWNygCIoZqi6dwbqNIYffOt+rxAQQcd1lnftrpbFsWVf+95af3cds5RPyBT/HWddV
lYUOjQKem+EYeNHLFivHVuqeOgwsb0ZfzsBXcEoyeNvkLQeUHssiRDt7M7UFPpfLoiomREtCLw7r
op/WioM6MXYweUAkZ5gMCpaJmof4PZViKo+jnVQ4WDC3Tn72WefWdTiNs3ej0qI05HRj/T8+NwOM
KhGo/8ex18W/vtrER+BAJOT8te7nI+v3j1E532TpSzOF4QPPXN8pYlM/qD7aij7X7mXb9HfaEEru
nPNvNu0ivjOqYr8urR8Smn3fdpl91nVpD7povthdg6SwzdvnfjQrRxvM4L0NpAcERfanUJRtbvE4
gAPuBkquRuwAlLfL4i+SGbfQQeLfVVTHvHaa9mWxu3cTvSvP5LmPMhD3M0KB6pwrVbgFZzo7iZCr
88+GdSsB1j/7CSx5itZ05e6JFhmcm5cjrB9Zd/xZ7I3RdMyhpmb57y/5r0NLY4JeSPWfUnpUAWYu
X/JzgHUxHeQ9xa/4xrMGyTx1Y4ABEdahOL5IfYiERDXvBCTHu9RYnr5KQYeBCK3vdSh9sVRKrb1J
quBsyhiXxDKo/+/FZR1O3cM5WibrOlowlQ2+aFRBlq0/G9b91nVVLWdbMeAKsC62hpZvIrAwXhdP
pPer+neEcMEu5PpVCSbkb305PZklg/Z6avz7fM57j1ax/qp2MTRMc8xuLQ2oSgzE7Tzp/bAv6KqF
4BjRs49t1UFPbZggy1N8MOXokqdytc0Y697JsHbJGJC9TvVaIrFeZI/8utAl5209JwYEFH0W4g1P
0Re/SY2PUvdvZBKZASQcdE1JnRBKPxZla4DvI8lAQaP7Gif75Od58aE18bskyFLztKSBnq4hXe9x
wxKgFnSQntmcDY9+PTQwzRlArFtHMyyPYYYUcN2aY+F58vu5cdatcRpmeF7ClFu3Tq2RXmpJvCXL
kah45LdpXd2v22JhkXMCtERMHt2WrSxdYpyEmA/0Obpd59aJnAWvsypXh59V6xxuqKEX4+Pz/amf
rbKZmbuYQpSzrjObENyk1aA7BQ7q/uz38z3ykJ0bURg3/qyy7xzjSoUS6X5M7JISkU/xREmVo211
ylFGR4VmPVJ26QwqZt2wTkYLapArLfvUkjRV25/PKL70Uc4lZLt/H+avXXQzRkO2HvznaD02HW5v
TqX3fdx1s5/GfMVfe86GJLnYYQlPM2yEYMvhpaFGIoiC9a8Prhu+v3L9gWEm+1tbiKfvddr6C36+
fLITLkHf7ORDE7be//o3/ez9z3GVzyyA2/D9G5azsM799WOXH/f9m9Yt31/aldltDNgVqfhOby35
WCy7rTv4oibNs86uW9bJtJ7+dVZYHeiG4bdNRegsdcOWaAM7tbE5N0lUuTUGFkGE1Cxo8ne9aCYY
evQ09vLBCP15Z9rdH9pyJy8FrChHH72aYB0pDPwobPhg9tAdwrT9rDPf3hIzHS0QplGlRp5iTAvK
1v4wJCyy486Rah7kgGYFOHzLJsfY4G5l1ckT48w9IrxH0fS203PbwfWYHmq/orm4e1SCkYMh84OI
nVx6uTmZMfrLiq4nEjqblOxWIdT3sBhOElXPqcAScQLBUC4Fv0Ki6JCg992jI2aYaifHSFKudZtI
d3LMkLfEz+iu8o+CWAR7uWXVMPbIpNLk/L1OwcTFmYshO/x8KiCT52U1yCV8U6W7dQMatPd2RnFV
tT1Szvm+qe6bVAx3A4FQa9aw0HOG5MNMywjwspgfEjxKJSYrOORge1B1JmSHdnRGpKbCpt9QTy+9
MuIAtkym1L/WAzr+rDiawaDT9c+kIFvsojEbt2oBa2xdl0Ng2M24rJEw/de6biaQAGmq7ipc9ApL
92+zZQKOwi7N6q41wDWlLVyckRjmbl4mUaqVe2syJ2dd5Ami3cXQKBAMNd+rftY3hniO9Fa7WVdZ
UqXCJRtn7EKbYrOuWyea6quUiWA2rrv8tQFinjY131+8rtbVgvruVOSH9YvXdX44OIbdal471VSs
lx+5bowSOT/qBgDCZZVOWv1impI3BGF8LcpNgSD4rlWU6ErN/GuMKv8wKNoZEHl6GjGrulsn1gzr
H6yVvv1Zl059jokbZP5ElmIJSaOv4Xnd3SR6ot+R7Ne/P9tFxmYufNyPwrbBRcti0OaneAzNemnt
vpdxSKq2dZEKlz5ftoelrh6X4DlurNvZJjro54paUdWJO9tOpFs9OgbLghbF/0xGvX7tyFreTCJd
hoXofXD/ozHjZ78xgXKUzjx61wOZcmHgXRHdYXjXXcpi8r6vqLmMAnqNWwcqcnNb1FlwFSTJrmpc
3Jd+MB7X3dYJIZnqYAtU7tfFdV8FyrqnV3SOr59a16GoSJEkJGfGcKNry4F9l+aafQeXe77RtO4t
8GsoIct61cx6nKRix48tlP/rbhAwD1Tuw/O6B5HfnRwp2jGauf6KKWr3UmAbd4hFzTscxKqNElp4
GYyzebduUFrgnnJJcWZdXDcATBGXKiVgxHlDghwbtpSSNc3tI56/Sa+ffvYNyZ1iZtaYu1St4q01
0TEBzjK8lqghPOxZko1mQkZzzbbyt5qtQQ6H33IF9RxdRdugDdUS8gcj+VBLSzEVWrxM1gmxy4xb
Fm6e6jwSbZQBdngSZiH+QurzAQ//M7cswtd7zlu8/PDWsOm/W6xVfMyhb9Y57Joz6tc37aIS6pYW
xnVunQxro+QyYVBL4+S6EnRtt7NVKt5jDPClmB7C78arpc9bJuyuX2R1Js3SMopdhA8/E2JkpA7r
craqHnqRPYtFeNQtSpp6+Ql4E6E8Mlb9kV4BdoMGSVIA7u7NOlGrdpwxOKoX/sa/Z9XU/ogSFQZG
k4N9XDf3/YxCdJ2Nwc6A/E9iyhyA8ynaQdn7PmPWhAVJAmcktgxKiOtZ/N4M7OW4ZGV2sE+wO0Bh
hnxBbKRJk5DYdX+mTnz60CLSotqN2H95unIf4Ot4U3T9i8lpPUbYgW1bRbyFk7A349JVm3CYwj7y
xMk269/7c7bXufU/QA0r3IiAcyXhknaUO9Wrk0DsW4zabgytKA8Gg4SkimtHkrvdIIzHlL9a10cU
+og6ZP7DXAJKTUxuAaSfJd2La0TMiygtXzquzeWftc5lQBs2FVgQ3ru9ctNAtggqg0KXVkLiS9Lx
9NeJQaLMeTPsBoSiqbiSlPnk+0m4VaH+IbJQ2mj6qRjq8aYJjeF7oolovPHV5cxl01umqNUNkt/q
xs4roOPrbG7ZvbJZZ1fr1XVunSSmX9HtZEPDWHrni8WOpdQqBDoEHf/rhVXaZn6IMkAAi0Z0+TPX
yfoH/yx2mQZZRsE30180TPPSo7iejmLVnK6z7UzCK8/Myfv5z6zX6c/iOmcrA/ZWCHh5eBdwAplo
S9vfz0TvRLjrhH5Mlt779TpYJ9GyOFDi2M5Rc1pXlb6OuUNgEY2stgb96mhgSD3/374ofqVKU+M+
quVowBbV2Pes2anDIQHyhUiec7rwISqBjcE6WRfjCAqxEklfNSHlcMQYsnXmxuxxRZHi8Whahadh
09UW4+QEGda6If7UnmxVjGJU2d+R+/m00/FBKRewLvEIvrEFhnNI6SdK5xs169GNJuesqEIHRhmF
0rkMTwa9MOfA71zq7Y0zTNklU3hF5HalezaU1aNctS6PjJISOpnFsuoO4AaWoe0sX1Hfq/t5wEHI
sPCkNZ/bus23giIMXexdjxdLE2yjFiNKkTtSn1EfoU3Q44XLQyO+FapiuJMySRtfarGF6dUt7H/w
dPOjJtJDXpbk77AkihrxWg0VnoVTugW/FG10hH5F253CoJYdXo4ok8Oi8BoEGWF3AvxKP0lMSVeS
Kb0GMUkVtFQuULZoO1SLR3Sr0YVLioLitDuX6oC/sdV4JYiKxiLX2I9fjcmJsXobqxQ+P/f2KZiS
2I0w2PLzWIZrikVppJCu7mXAt1oMHR/TzKr/in0U2TKdVO4469bOh3Ujle2+VUNOAhy6SBicaRGi
FW8GQV/M8GRbS+oSI0jisebT5NW9PFsUBXaMaRzyZKdJE0JgiX7/bpB2RBSzS/3xjeA53FgT+v1S
MhLYRLTpWDOxp0CbY4FHo32TPzzI7WmfWNcRBNKeiqd8opkW9wwLBwY55x9dotJFM98FAIOtwJLx
2uoEzClUT6H01fp4y9TjebmC1Nhoz2k4/9HZ6OYNL8qKQbZk+pdC7T6qDDqSyi3qKkOPWdM0UG8M
TRxz5Fh4JERPRdLggGugE0PB7aWkEzSBKHxO5NQ12gUpAmvZGdX22ed94UF5dfBlxh80o4Rj8V1G
ZUcwIebepStnguiln7tK2mZB418niOtzZf0uU1z1Ajl4n3pp21oMBAel95YAsDe08Eiv3Fa3w08J
DqtTjHgTK+P8YlckLEhAKtIfE4tEuEZadNAUMnl2LF8hLliuNqWeH/YPk2JtMcKlfSSkFUsSMtVW
RkhS8pFUSredq7HzpjAtt5L1FEp57uhx5m/qNCc/0+db3ZCK0xxywKElMxgpym0wxi1oyunQye+M
/EPXnsx+09X3TYJVa41fF/n8jWGXr0rbg2cBkGRpmB63/RMduRqwozh0cfHMHKJBxZ3hrzo2hqlO
O42ZE5vhXheS7PQgu4xYPAESqwRNkmC+UuKjSvbyGPcVC2KorHR7RQt0tk3Pgd2/+0FVA3UqPuP5
ZVYT4Gtp+EFzbuY16iMWio89/ZJUXaClDkcbZOpS22jHzvLItY1TZ5IyownY8NUv0jcgTIzXeNAv
xUjRPrVPQmW3TBnOmkz0zzM93vS4Drdlc/LnDgPZfNphz2vgLpuH++k3ztnkqx+SvHtTOgzl5Xa6
EzGRfzcvuN6CRCDW6BT6BE/oHMhkR88wYMOAa8Ktiw4gWPzec5KcusQUWNKkQzkSZIVCqdx2x7mX
vdQk4Y+lwFErt3Wm+1e8DdsNpZ3YHSvz0RgzT8s7HgQSGNo0fcHjPvUUm4J3U7eR0zTZM/2iiBxb
xtBjEuGXRPemUWMkvPjE0hk9bhopfQLmfwWdZjnNc29AoKuiBN39cLAi9bOQks8sUj+aSsMssIbM
LzOGIsO9y4du2loZxYJIoZfdSukjCqfgRSELOmbA/oapuJfj6lItiap8Wgqxf7TGxHph4AeHtMo2
vXDg3tWbUTIWuXN524exExUG2ZKlUbcKxkOh8FLI6BEygPfBeuGpaQRurBzqLLo1acRwyrS4ZEnx
lWnmoaqM9yZi4DWKu9BKM0/I6Z5GFfJBfotfy+Cjq7eGmxY3swBUtVfRgb7ptBgiz9AnniHhRq9K
7eRIej56viZ9WJCNQr+nET3SNgJTKbU1jd001g/YvFGGzsSOLMBOn8lkhvljPspbgav31goN+ofp
WYl0LjOpeLHlIr7p3SC0FobYr14LoY2nT9Pcph78mYewnj+K0XhWi+naG66aGdXWCMbzDJozMSDP
NfhPKoZxLsBYW0UDZ7BQqaiJ5pD4Pm3axm6IJM+K8Lp/naLyzQ7SB6PsTqNBT6M8PIVtum/owUlG
rom4bbYg2UDT9KcQcCANbYDR6lT3kpIRuFR7Ws39CVVeT/dVUwwkcSeYcfChgQbgXRHob1M7vuFN
nTlmKj02FiCbNlJfmyz5GMDpadX4ir7sD2279MVqu7mPDp3IHiZk5G4qF7/KDnh5BIepT+io5nzc
C0zEdgVlAHr+NHJHzbyjAAlMrTkEXXfF0wgPQYv8+NCafxrRgKbgDYvHNlbvuQD5C0DZkcSA5aWc
g21KT2qbXxPQPI4yD/pG2PZuNOzDa9YA6IM2dChGvYW3n9AsP9EeEeKjiRv7EVOM4oJumBY+E2y6
yh1Z+mR2yAq3+oectadEHl46fhRDv+eIJgxIn+mTXUtHnnz3NJeVTteZnPrgouBMX+jqro2H/Vj4
22bfDPm24bTwkGDkT+1wdKjtRcT/Ayhgs7xEZKn2LX5qcoOx2GifkgLWZ6cl1FPy7RBx9w6W/ydN
sVBO6E/Lx/rZ6NqTard3nZW6+DlcyzZ40zPGjUjIsG4Y0lcTTT180qJ3Kc3g8iCw/py5NqgIgI3P
CRtqZSCiGTeWJtNg3O0E44yDzWi5yC5Yj9bEAZFMrorbpXs2WpLKc2qNDhye2zQeG6cyIQLKgoYj
LQseCiP9U7Zj7WRtOniV3eEYieiwDuVDL9u/TI0gcgohZ+dBf9Qaouyy89+6lvtu7tStAczbbPqz
RvYOckrigbgzpJRqaOWDEqV3CuTuMwxCGp0CUmgaucO61zjJJqcRy5OZB7qSeZ1q2gj+Lcvp4yHz
svsmgxHVJ5K8VTWYDU0d/cIAvvVh2/OCI5K82p/y2HUnBRAZozF9b/ntgyQmsJt29yZaSOOTFNH3
0r3Vjb0NepCiTYRHsZ3YXkqKoKbAkdIY7+WyxM1DEFaJ2K0CMgKdLGdkrJN9NvfWAZPJZzMC3sMb
vOvLT6UlNp4Gbs8Cvk4cnYRU4DA3wFCMuVyq6JfC48dDnURXE/49c1Sdgqj4wmQ0dITSUVbSHv3G
wqgk/61ArrPmGpWEgiOYH1n4c+bnLqiOBsFi0OaX3qZoiL8IqKszAqInYu0ni6KFqweLV4Q6fkw6
I4DE6seLZfOqMSYvsbrFYZC3uYGBVNzAUa2eE7Xi7hhco57lW73PRoLxNHGERQxmpPRtBNFXTz67
PerFQsjSR3hv4/CoF8NGUfWRwArTjMiE7WB0d9IwlodISu60gIAcT9pc1fOdRmaqquaBgDbsd4i0
tcbIPBJCj0YY/IZvBTs1oWcvVCruAC4a6Yuk33tUJAff0EacgVuqlZesBGMG4l44Kd22+1kPaq+B
iGkPsRvP+rnubHpTuz+6dIPV8inCmDUnCQ3wkd67pNwgZbyLeyG2cl69Alm46fIZ4nOxIJrfKoFx
9WgriPWL8LEUJpEQPVAWSQKnkgPiziICM0kLem7taFrSsYY0Bzc2EPcYE6oQ/T3uQED2w4Rnu6Fu
hTY9qLJxqmLuwJAznAhMJahK/tFNv/fSFuJwtgkVYxcZ49s83tA585jSkergC1JtMoXzhJX4BSUG
bSMz43UDrVI7LSl4/VmCzLf0trnQQ17U5igpWwPDI8fWpXtRiG0P4HZ5SBUOHFSkUBMN1LuFLof7
R8KDTdKOoANf+1D7rRrStPXVHlgyElKIhgxP0xS8HRGhbnP1FxLaAQITbBND9CvE+G0UwkhKtC/N
aHPHGEn361CTeG6SQtTBC6ryNbJkFaqc6SW4nDqSzVVi6uo7CZc/eCiXxz6haq1SuJ+wKkpU5RfA
vsyjVQYBpaZ4clLoywc2ETliT1Up7FvJTuhwaZVx3JtKbxEHxKULaq6BntK+xEoFjro9ShFXW1EL
p0nLxzjNkSMZN4Axvbkgfh5aG1dfkhSOkYa7AcdxqJ3zxaCFvRSfk2J/lNkcezSylVym3dXMh1ez
GT4gie7naXINVXkrxkiHljyA6EV84Y+1Dp9kyF3qIHIp7vvEvHaNhSwjzs691VFAqWQK2fZrrLc4
2mfag9/+6oQMqhuGKA5iOO7Ipu+NYX5OdXESisGtG7T4OVHHqGXztmTU0Rf54IWRfIfhyKPa44pp
d/k2CKdfoa/39AKaVwoqGLjEPszm+cWyf1mGRJOIurD4snZ02zYmwCbABF8XeLFaeBMUW2zOnb7u
qDeEO6nMz3n6CDbPptjp77km3boMtc0YK4zEeoVd1SjfSKqhudZNEwDsJOlH7wLe4HZHz0luboZK
fpHSlFJLp+78Eebe6GOGl4JBq8zODfr2I6xovde1A/FFk6cEGIPp6ESVjL6GWzk5EEnrUIdTXKoi
21WK3uBr8ENIbcn16c3NK01xLSv+nMzwJaROOU1d5ko9bMDYVqeDOT0XIko3vrpLBQXpHB0qGtRg
Y+ADU4juJcmDJUPNyN+P+a/ZRu3yQqBWUitkWvGrk3YxItLJSB7Hkbe3jqv3thwIOXqjpUzYUB4O
MYm2TRuG8mfp45GRhOWlDcKthpHI1p7GY5mov1MJwW4YQ35feENV+0FH0iMF8WIr0aPiVNzxG1sy
GRva3ErD0FzyaWtDAZ4m0u30c1WenwTQ2QpkgRVKhJSqVtyg/Ut9ciFR9Fn46Uk2JaDmcYmzkK9T
eoqafQhgw6FpyXTqQv0cNLBT6aNimPkuKJQ3U5H25jySP7Hp5tHKz6IAdQqv+xPezDsR9bCt1PAy
gxyG7JskLm6wUAjm2zrEwvVu5G3KrYjgMH+nJYbW7/4Lf8uLb2OxHPGMUjA6z3rzyVbG41QDI4Ez
h5e8Vt/2tXjP+WeBRLlGia3upMVyOSynU6rLUN+jvNtGEeM0mdi/LIcn7lHaQGiqXx6HxqYOph2f
owreBYBvwwO2Qo+JokoeDli7J4SkvjNUPt1Dn/b4XFnaM7ntBzPriDZpTNVnOs6wrkY6cUwTm2Eq
jyhfI+Dl3qTJllxvVdNe8yob6lul0EuV0TNBwvZXwclz8kG7SmlCylBoLz11SyUYeg/3n4WnYgen
UBcPwWzslZQAXQSY8vF0IgKAtMcY1lJht1adRqMxJGESVnd2GFzLPzx4fSo/A8rKMeyvqWCkZtTo
aeIBWxQhv4Q1Rg2TWuAHNTwAIE239HDdxWZ/oqyA0E9KLyINWo9B4GlYyK2Tdq+8B7n1bnbNUyNz
YSb6E94X96qReyLApxALYCjgGMlON03N3YKsiw7xfaPJL12r/5bMnrwynW6NhnddLJOMiXn/m3Ok
oZjoD1V3SSo44DwAaINb4M3Kq78MXi0pOM2QCkFqnxLVmEncNR9lNW4rU3pKsSR2zFAb3KEg8JZ1
uhl8rhaimC4vbKTiQnZ0kd4Ufvs7F0gowm4GSkn7U93dm6k4apnRuKrUEVPltN/LAKrHWJI8sfjz
drayQQqOFX1cfIRZuAdccVNH4VZO9M/QqslT1VQBcVLFSjHaqVN5SQwMResqPZQ9lqmdXG7oCn9P
lIZ2URWHbj3axAmF57il/83PAQfrG37CsQtvzSinSXg45ZIC38lQQgfRoz9ov/wWCYXvf8259KBi
JTQaRfggJW8wE3N9Vl0pkOnGGtTLBHvM01rlw+zag2pH98VAZR0F4GfrLyc7TN8mpX9OcnTVuC1A
vyr4m6PhMiXDuYhpz/ODd0KId4xVQ8cs+q1eTm9duejyZF7kUmbTETgXsMdVuu2IzZdM5bijihd6
2kRqVo5UDOBVsgnhm63jSJE0+SlLsVMq9F+ZNQgq6NLrHAwnuQIhbednlUe4MK1dWxSWmw1A7vJ2
Ew3RS5TWwv2q9PJD19LfflnSa6kW1wxaY2tmPFyMGrclvQWPd5zzYePjH0+XE1ptpTyiM7pXpZ7m
dJS/qCz20wCWMMQbNI5lknpd3nM10nM+C82TqanC4ArQguSDK7vtPMY4JUbJdg7MIwrKd0NUb+k8
3/ZwviirGWfukGcjgdYmdZ6dF/RgWsFOrWPXHDoajiXcouL5gnjpBmrtvKt0baODN+D9o+BHmbqW
yt3Vz3K/x9MBij5t4KPVAVnnjyo1+9dokrwxyac4GhEdV3F+1tKnTiQeBqp3ddi+hD0l8OUSnCcs
pmgskbeBwYWCfuIyp/6OjPiLb7YXMre3PqB8Rgno0NJK2eBCdExFdt+G6ms2GoKBXkhYi57KsqE8
iZYXYx7dr60CgUxShuRxuWc0do+p9kvZxh+Mfh9QgbYHsPl4Ks++h+7lRS9Pdem/Eh7QjxESovgk
6k8ShZxawWylm/RkY2Xqni4j0nrxpBEyVAH+kNKpMEvpwljzeczI7c6ducUvO/cK3RgY04/2NptB
0cwiTfZ5fc4LiQIBB9hYifTBuNeZ0EKIyLf24yyhm8xAVmKSFYxWcNNHA4NGyAnU9iW3jHVsiyd9
NzWZciOlVLAqlAhUIkwGalYoI89QdtNkVwfkcZFTT3gwjYqW/ZKmBmi8mTS7dfF7HRj6mPuySX3P
RMIBiL9UeVe1mI2bWYGXweL+NL5YIgLGjYGFYY6TW9nToTCRpCNyejPIIyuC/lNT66Q9f892VghU
O+GT6QNiz9DmaU7rZtcTodcD77C+JgEZtff4C793bboou3j7zNJwEEpv70z/y8Sz051S5Z0+Mt41
De1usSwCfI7TV6kDqFpohPbGoPzxc4ubhgg78/3fWiw6lxSR5YENELYGxFnO+ZsMHktWdRMNS8gW
SsfQpIfPNz9CW/3oG9q3Jx7CfucfIDEDSCdj1drqs50A/da35SSdq+XroqUCoxm0Tw2Q723rCX4e
2MMcZ4k5d/spPs2y8Ssrb8tY9E6cDvd5QPU5taxDXQpSmuZtoqImN63PetSB+AfV3aSn13gpHdhS
RtpwrI9CDga3qTXuCBsXeFRlN/hj5F4VVCM1/NYjuB64rbVD3gsMdXRGb3stCAWwCTo7ZAMigWKW
MFETzYTQGNSbWC9v67h/GbPFaHGM+52vZV9DNDfnFtJGQHpb1hkpa4HNC3bSqA9o2sYO5ZdoMs92
8KU2GjXZGj80iwFnGVk5j8f4PhuefC2CLmQxRgsDLXCQWDtjC8thLEbXsmPGzqY+ONRUd3EkK8+J
zdMadiyjW1IsY4Y/lBIdRUf2xejFhTH2gyFnz01mpRupFhGNFsELjBEk7Ja6Q80kuzR68Bhcmg5N
bIfIHJKk6twl7bnpVcTqKv9jdam2zhLGkHqS7DAy5VPqUaMWtpUt431GyZ8NpCr9nuIKCBUk7lTc
h3ZkDCfhu2TlqeUmhqGgaOoflBQgoKyBfOmLkrYqElZ6+ZnEFeyXfNinE3lmJdXtgyoObdZ2zhRQ
mGpmkk+mmbx3JPl42xSSk9P00KRFeAjifgmg1VcdiYtDtjIAdzLWd3KWUVhR9d/FUnry3yoyLK6S
SMSu7akhZ0mbbH0TIA3sCEauvsFVmRckOzsZ3Ul/6dHXufSolBs716GkT5Q9jMWxpqvI+EVzN1Av
44KBjJDs6hBKBeGdM9ZJd63wTPca7I0WIP+RvPw50Cs37cjbjBA1lIG0JrFUeYj7CuIHb4SwEr5b
/Q9j57UcN5Kt61eZ6OuD2fDmxO65KF8sSy/pBkGJFHzC26c/H5LqpqTZe+JEMBCVBomqIiqRudZv
2kg9Nb26yVhTLkYH5nQ04VhuqhevMI2tqbblBoXI/VTGzsJOxDrUMWyZAh4OQWDWh554e+ICcI+T
4ckWgEzV5pGsGf9/MQH9ISLrR3V8k+aE1dm3olMb21ivdBu0GFCRKEV0bBzyp2VF0L4wBgVSLHqQ
qZetp8bgYdzXn5DoWQtrXn/mUOOmbm8lzKRplD8JezJ2jp6DZjbz8cas55xQBZwG+w0wfE5Ssa5N
8ROHu7E2Q24LpTchYNcEAvmhsc2yracsrbKlowl/ieSKAMsJ67WIl1i2CQSg5p/kJR24RDLyEzbS
ylqapjn7KZRHy4yfG5vv1tcaexdHCQAmfvbQfJ4qm09cWlwSPhGRmMBmWiMlY7vds+VZAIuT7IjU
53AI8luVEAp3lFj4/FfWYVIj911XbPe4tlaMG4xGOrLOrLIccj1r2y3yZRx0O5ONO/bCGRarrSm2
JIsNNGI2XnfKQ8xb4Mq+qLbZ3GW6v+7i8dnoYV12TvdY+3A9gQFVW4ERDVN0cxmiiU7KdxOXIMI6
wdfCsNuV47Y3ATlUAoeejjBKMBI2t4tX9Jv5isb42qmtgvm0CwOmc7HdEBATygI8rU6ETsdspMVh
U3AnWz5ya/yQYP0XJ3NsmG4Goe8RKsknlhUW95xZaK9DYL2o+vdumF6RnsHcAqFwq7xOta2ijOMT
h/ZfEN/ibFO3N2oKg4KUIeo1NSQT4h5K3517csw2Lj5x2K3rUPnsVaa7brUKw7UoyU9k/px1Orm4
45nkdEh7LVWNlQ77HMi9rFjZ124R9jGXaGIkKx7b+9jwxxvbV8ltsPUxBZAcJ8iHjYIWPDjk+0ZJ
1U3lXtG4YGGojk/doO2mWiUqPFSPTUdGxO6bpR6Iejn0nsZCMZ1498EprJvPqU2KzPiud9HVZbfP
JpinYtcNQI3YDrQDCejQU1iz7yp445cAPxIlx8wac6dVXyuvVd59NgJ8vVL/lLRgK832tXcJ6Bcx
IXjQlQ8NQQH83jx0f4VN8MN47Hy2hzHqDWsIOi/KzF4LnfEwOFgXZHF8q5gF6vnWyC03FfkiB4qy
0jr2fM6siV8X4k01+q9Np7JisfudxtyznUW3+zz9CnYD90rUT8n3sjPWneqOTxRzV4Ux4Rcr3YZI
4AI2XCVKvMtUDJ0r37iWtRff5DX3tlGuAr7kxVh4wANJgmulZ63Dpu/Phbs2QM+u3MHEbaN9Gcf8
whM2ZhVsLMwC+lyVC3AgxWaMZ8Juw74D0zYA8lPxGkOyYqsQ3+uq5y/DktBrmFsRrwicpEHeXoQN
M1f5Rqy9/6IEO7KvKtJO5rmrSbNNg/jmOLM2i8nWqKoB1nX8VzR12gbeVF+i+WARfctA0t7IKjst
sTIi8lAkNp+2ni1o/GGXAX8Ek6szl2Ks7ioeKv5VN66KknnYL7SHuI1i7gP1uUZeYqXpurMMjJ1r
29bKnLznIApNWG7EtPM669eVz0Ym6+FBxItqyMt9OdQPnVNMWz02onVXpecByBi5Y7JzRpWWW348
GBu7bYKO8ECulkwcSzjmWFj6yFQQHV4bVd2eu8K9SwVfqJjSRVZo1bnxmgIP743LQ98t0GRpSG+g
Onap/JEgP2HGJhy+9q2GirhDWj5utSfDBllY1F+KEiUXGF0shbK1VzmXjIzYqpjMesmide1DHexI
saKZMxtt9G9xNa58u2uwL7xJqnbYIPwNctE/e1NwCmz2KmzLNolehMteSYjHaP2Nhv8Ai5zhjSkX
8SjHvWpGdVu2CWEYO3hKR/KfJs+lAAXpShm/D/gHx76hnSPL6FaNyIKNkuKMUGrud8cCo5k1T0PT
+QsTGeSlM6pLpx6Zn43p1RzcXWVgkx1/d2xu0ClLv5UD3FrVaVj7KZgYiTE49EbxWCWAKRpuLr1+
gMdx8CoQPoEfrv2oQsWj1ReOZ36bGScsxFEnqT3dWPq6c9RBXqfkX9ZdYO89ID83EBUftdlmPCgU
su05X4BjvtYpZEt4RDnB183gu4jaxOmDZ5On1h08itACubHz8dIZZA8s0/8cXkGgMKss/X5atzrQ
/a46jW2SboFl7MfOv2AXAvWFWESiDUB1HMYMxvE5E9ZbNQ0n02wvrFKRLQ4PiU8P7k4FQFC9ScyW
u3tenZFHudhxaLKcrTMiJ8autJq9NuCDng33yjhppxYskA4OeJNHu6xiidt4xpueGO1C2PWzkjcT
ca6EhwHfmw4zswT0VLnhoSGXRsztRTeb5qhhFhuH7rhRmsZb1VO+9MyQuyW6TVFmWAbM9Xm1RVZp
D2aSR3mi6vD7iy+pjZ2YPxg4TitvgdW+JGbytanCibtf3/Yl/xczwrwQv/WNPdVfAoMgZBzPdPqY
DJqBx5Oeu8HSRKKMCAMZW4uvuau6DcAnZtibuIkf+f/fOV+rovJWAfECwrQE/WtPXSg92yoreBvq
4a7WnbcibZ7dsb4nC+Ev9VhBJ9/BOMtDUar02Q6Y2ozeIY+q4Bpsm0CysTxwF202lWz5VbLOjm8c
EEr7qvm9uywFOLE5myUa6Pns1NIVtjv7brARf7gZjXHr8AsSQb7NmLh9W/lktNF3xM0Ekedy2OYq
sDbo72H1Jpz6GZ8potEiv5TmRvN5cjKno67s7TKzQ/1YfNUTF2z6sG7dCEidahb4MsA7LWb7GWUE
YOdrr47+RkLTXYeTdxqApK2EhjQC0OuoVMH0euHNYE3aIo7CU5EruFYa2dGGrZaIMts2o6Wugc1Z
rC76ZSvsrdYPAWpjRYkFS3mnMzAKa/z8E/OmYlMawOjE3TGEeO2VDTP8dizitzAvZ9GpZm8Ihc+N
K6dpE8VhecsmbPZAG/snbQq9A5GN5VDjPe5akbYeHPEQFtXVaDGCQKaatxGt+gysq0u0HL63dbIT
tkIl6fJlNKoYVxnJEU29W+DfiP4NBRmrgSTGgLkTyKlt2SjFui8uzaRqB5F1m14owapMWJQV9S4X
GutWYsKRiPjvDWLthtMpypiA/LAUa7VobgIX4/ZAxXYBxJHmKfXaSxXoyt2ndKjWVVezBGiCq6Kx
6O9F/hqQ0CtjzCi9QIlWyqi/2E15MdVml3npuG401rtpk9jEgwzIQimKLH5/bQLja2EeAoNZE59A
h3TYdw+MQ25a0Nw77w2PlBeCX2bpPpFB2Q7YwMFpORhsSsOAZcQQ6BcIK5ewVy9R34L20PZFkGYb
jfCAndnXQfdmKA/L0aLESHEE61pU+nM9RA8gLFmOokNlNR1EDWGfxWTc+0Z8ZzKnbFyn3SbVtPUK
7cbnSQ5ZdNnmJMiwplzHMdFIHDvjqFro5WCsgFFScgMWOwW4mDojag6XO8rD7dhpG6dpWJUQbPTw
LFgUSno0h+rVj7vXpCZXEU8LrbxLy7blRwPlz88/6aH9Gg3WW9vl6PXrK0NNiy3i9+TLRoQVSnbt
dviVkCwJ+0JUBM+Ui5FPD6HlPMXOsFN1Y1+GLFWVRj8ivwPdwwSj0/JAtGq3XRy/a6ayLtWCBwbS
EJ1nbqySJ6zaf60EsoHJV9Mw8WFL9gR1b22HSFza5M+T762qcTK3YaM9eviwlqX3OWxnRHwUHpUe
IAVAO1wgsuFoZfie5joB7sx9VFFxa/38guBRB/Kquy87YjFNABk2d+wTxDEM7fziLoPIsPCm8Sha
bxVNFi5KdCFjcjTQSSHN6m4st7ozrOylqvEqU1QHrX0AaWr34JmElw0PWoHl3veNxoLNWjHlkoFG
IwEYrvmYYNAJ3QR5McuoXoTarhRQqiWuoUOkX2zNwTMU3cCYmHtb+Lv5kUde4HkSibUwQwE3HaqP
X1q3pVGfrWpwl+Qa2XZjWrdQSuOatna9FmB6ehfk49Ac9JZscEA6pVK+oeSA1SOx1UVfoSAJLlV3
+Nf25MvTVGNf6uwJwTM3RlrBc23atlr7lKmEwFBFmhnpWwVid+3ZLEpYKPawVeY0IHpSEbITajAS
HGD169dfSlfbtJV5bB0HPZQCZ8iEORtBCycnoNk2p74wm5OWR+2JAMREWq9XdsBH+kWtFMM+q83i
LjaV5I5t9fxaVuQ1/Ed0inhs2j5akH4YaMvKUuvtj2Y6KkO3xtawvMgq4ADkISzz88cgcR/EzOPu
sLamurgjDlPeARe7L1TEO2SVgb3rufTU3XuHuVeKgemGdxuuPgYikA5Lv9eVvewH2Hq4HUrs6+dR
5QFuyS6EUEnamncm62q7bpYg7CxkXP6qSyN3qSHqc5E90O4aQbvEBLStpL+YQ/fjwN7u1jVFf/Nb
vcnaACmdnoTWX/210kbFwjySJ9XPH9Up1mrnAISRHFTWp/mI9VRoXdmLbAq99K8xnp4PpQ9wKi/6
5kYWbS9PZg+4aR0NcfvgVUF60EtiiSLoW54cjXuLB8IyhX7TLIUznHqVyVeeOlZevQwA6+1lMU69
eAuxwVy9Dxz4/RGvQoJm82WrFNW5RHvvKi/lesUzWRfzJK/UR1g2Tr4bEJCge9+W2Y7ttLKUxQjm
6an39MesVHgfqnoxSq2+l+NonEkooyqPciBLAOorhedvZGsTW8sRTC+smjS/lQcrLatNUvHTQior
DJetnaN10Wf1UjaDaM5vuWC0q/BgZhaf+2TRFIK6Iqn1MU5SjwP7AbElSKFvmsaILoTYw03eD+mV
FPyMHCiKWyTqnFUeRN1dgqTmqkZV4X6sSnvpw755YO1VLYPeTp8aom/87qz+OZzQs3NSy/kkBkss
UqXNv5hV8YapLHTJSjy7XZx9GwoBbTA2XsUEkD118+/NwIoiI6dChiNfdmrBxDGpV39gRbOojkSr
gORmqNCYdgz8AGtiljsdvad8G5ILeSMRcTCaqXxNK+fWAeH/Nerjz64IqxeVPQGrt9r7rJO7XSRx
Om6iIsAaxdPKW8zk0dVMHaag2XBZ1gVJAaVyUlj8dGV5Kxu0QHOYJPxiLYuyoYoIDsVBqrDcYaj3
fkUwrG0gZitZbOYBckd3193goqj39zXwes6BT5NHs/oyD5dT5agbxdBQIZ77yPE9coLbobS697cq
G0Ttt1tRk9OSXeT4g6KC8+9C8v15CZ4NRvpu6hLsIkmBXnALynZtacVYghbhiZ+Zsm6UIb5HxCBa
VprVfMlS5axbRR+QI76dXD/8XmbWCwBv77m3dRcL5AbabO+kRFW88qCI3Dg4eu9u2Lx2/P4znby4
0X3q/e6TlSPlElpr2AP8g6ZkuhVOYX8ebD1fBkE/3XlalG88O0NuJ6u7G9D97hbXZv+CrWm9MspE
fQJRGCOYFF5LNbkTk66fjSJDaMGwe1IT5ALbJCzP3DgkioI8OSdsnbYGWgunJDHTbVuikpIKElxZ
0o+nxDKarSFAFQiT5H9ratlJa0d9i7JNcNI83d7yQ3GOSQIRIGfC5Vd2IwCdbAuo/TvDisNbViMs
6TTH/hakN+hK2K8N+/BF3QTjnewaWZNCVOavrkNX/9bVgOZ8p+Lxve0ai9m3Te5BT8VHvM+2vY+2
KWrLhDNkHQHPbVcWfbjusQtdFZVK1s/vbzO9xlk59qe1Hk39rTxgL+ssDeQkNrKozf20DiZuYBTW
tmBqw7g7JpaNqk+w16NyeD8vjAkqu7pf3ZAEf51w80Ooikg/WP9rU3jI3sBTYjfo7nJcVMBY9pCB
4SXcGqgKrwDtDGtZ1+euf8vqHow+ipvkhOgn65zeWPUj8kyy1Id+dkaibCdLciD4ad4uxj0PODNj
yINlWj7GzfyGPurAc1akcm193/7dj/zHSkfa7iKrCs8VSLpVu7zCQn1I02al6j3oCgIozUaJTf53
2EGGa9iI8DGVKSGWpdcXh8cCQIC5kthksnwv12WFAB9x3PeesohwPqGm+fAxhGzIraC52KTU0Zx2
kYHp64vmj+pOBu6FkvImuDH/l8rAstWdohHilyfKjvIgG+Chkg6eT56mAvh44tn7YN6AlmFlnDvi
P5cgK4G1oBr4hahhTZLHyq96gVCFNcHHyVsSjoYj3oSee7dRAPHGK4mny/rM8e6R+1DvvXm5W5bQ
YpSwpb/ID3mBKpQ14jbtj6Jcy/o2ZEfUt8UzWRwHcaIBe9WY1GVmYTmrhb1yqB3upoV82Yw4l4qh
Q8rcUg6yqooTWmX5/aWs/WjvPIhraaZ8/61eFn+rs3RX22dlsu5dYqj4Xo2HUB9/HFS1vo1aPutk
ghfPQsf6pMWQD9QiKb6QtHu1zMJ+URzx1Ghaszdtw9y6WhyuvcxA9QMN+Ccz10ifwfAQust8Gmjo
MlVp9IzjJabGTJigMpR1bYwHF5Utf4yNFahw5j8xnMeyzN7GAlHPttY/BVatgiDNXXbsvXLTP+90
rUNWVCV1v1B7I9j5mWBr3UDtcvXspfC0z/iTK3cIZucHoSMzGDkTgISh3ZRZkT53Kkm0UUm1jQKF
64vtLxkgW7fPXRUUN1pZpRsVgtg+b4PsyR3HPcFI8aL1Rg7ryfcPWdjFd74ZfJeXm3SX/2A55Bcn
z7qzH5BlGOYT5vcBgpKcVgw2UNiBuUVO8muMJOlJHgwxtKfSbIHXWi4SBwq79BKA5MnQI3NYyD5w
OeeXwLThwJmHH8W/h5Dds6J4zrI0330MnRrAgk2la9ZtCTVgGKY9ui3eWZZEAgHN6ZC9l8W4AsUC
PHXfu/XZISHY7GsiIKDD1GiZl0r1PHbkVWNhlp+dibx1NKT1S55mz8A8+m9YNJ9a1qNvdWdDyRIB
Dvb5tMhdaAILhY38HI72Avgt2QBCxg3MmW6fwRNv4CnP4nK5U6Iwp2vFIsJaeiuLHw1JqmT4IIOz
7Ah3X6InpcNG3ECQ+ujaYelt6gKIbz/Y9T402htZkgfZxZr7yWI5s4vMPiBe1ji30aAqe+HC68pg
qbNL7xBR0CFfraK5WfapFF9dpikx0cqy6MNj9RtbeuXm/RRdS5eVHliX9878n84azhJWZTm3EIYY
5O9rvJ/f+1nFncU1aiAFh6Fo+s2yAYd9FySZuPPnLUekVmB1/q5z67ZZJYTAgO4gCQdzRb9Wquse
Sz2ujnBZntkTWw8qtCr0xuxrUTtIysbgyR1uxKNstFC1X4EDKXZqAU6w6YxiKxzwrmljBI+Rnzvr
okMcQY8HeFTQOzHP6aC6DZn9MKWgbLw8UN425Nf8N9GxJDWqxnrIGGsNQDY5DpYRroo4hUAEUuCe
aOZ6YKyrYRnW/VT5BE4dnR0mJDv25oi6G2YTL2SrY5DpHBvHP5KeR2A0itJzUdvV2QGxRgq9ir6W
TnZTidh6qozCgVMRIAcyZdFzoRBAmDs4v55JLrUmqO6GX8GLvJ9pM2Mti7HWr+SWiLg7ZfrQpzCU
EPCMbmPfRzdKa3JSJKmz7UdbP8Q8I4DDZC0Z7Tg/Mr812zFTnbPJ97N2ksS4zVPs7yJVcR6GWbII
Pd5FWZrutm79aVxkswdD64zaiVRnSuAS1a25SoDgPxXz4b1fU5k53hbKjzNkSzOOOCT3po8FIeR2
ctxrEIntnW204X1ho1kRIfS2lkV5oIPp2O0dK/uZBYTw0EcHWUcHzSQcSASk3/tea+JM2wUHW6TV
qQ/7bJ1kafOkR/E3+a/WjO+R1YevMfcqwfQRo4v5HBepooM5n5M6xBSq2KyfJmNOH/T+mynezxFe
qi10N/txTmmDS0lScYBS5R20ZvQOpDzJb/U6CYkyFsEm4dlQ4YZNk5BNv79kEWyslDbapEOZtZgU
mPD4cNVd1Hx6VJ7xUR8DRBgWlupyFHPFx6FJIwyAQb0+TBBp1+2A43odDcYxF3qyjqxYeYYkf+m5
C1+tqLuadW88w1sQpMXrf+vqZ+1FLl3NcLgWXvSj62+jmpOKx3peJoQRX/RKGI+qXxUPQfdTIepe
tM7W31s076eW388pvKLf1pUPCGUqO5zFa3XgGQvjn4Soaq7ly0RDECCaD4UXozDpXlR0uw5VMu/X
5EuBBq2Cp+qvtbKMMnx1MxmErL1RuRFWcIAyYm5TUsU3ZOWVG1kP8Z3gqazUssFFF3nuTdLPEwvZ
q7W11trJDrWslS/loXQtcmVOGy8KlDN+9JctoxZ8ab0qPIzM89eAn8YuHQjMaVkprr7QxFW+YhX6
1JBMvfmoH/xA27kGiXt56q99QZv+6Nug3btA46BFdtgNTvJgIfTJfZSZa6fM0C5pWrjf8uVHn3ok
3fF7H9lsqxZiLR3GMhEww+BBQfz9IESjEp+eX+oKiC/5Sh7qgGcX8KRw8VHX6e5Ynj7KiT0lmzhD
x0yeDMURpabfxiFcSZKmrm2mK5cc2U9jsHBylmIcVPA1BVwt5Po6L7oiZCCugRqKa5mODhxx31h5
o5793LBrOgT8PmoLw3BWZFqNlTxRHpBWFtd6V809ZUXdgw+zWXJs4WlkOM08T6QbT5ghlAtZhMqU
b2sDpSVZ1E0oowpczaMsRna04gGpPxSerl+TzHyQ1X2Edmtj4iEXj2J8rjVSvWwhnL1sVSz1gpPm
dItRtnlfi+l9aC8120MftwV6SpxExmNcoyvEfnR+W1qKmmBuKca5x1fpWfdxJvn3d2vO75ZlWLgh
kzQ8f7xbOWTCu81qBJpLWPpbqYSe8bjYNHkALnoWS39XR5/11D+KZR3CRPOA0MhW2TANKTO7LKeq
+JxqqdjJ0piVB6ZKKD6ptvZi1rrQAqPoirbbsKqJZ6+H2hmBMoXZ0keo4JyzFMI6ybdIP1TIZ8ne
7yc6Rgh2unRnX4/oail1dAVvFrC16G8T/C+OCMgfWmVwn1Wdy4/eAOvI865llzzWc7Xw4NlUCen0
pk3c56Ex4iWB+OgoWxs7xhNjTJ4CDfR0Y2KxM/SK+1xBGtuIKh428ixd7wlHtnF89pTUe5rio7yk
q3TqEaVXMoDzpfw4JpFbCWUri2Myfp7wnUXDqi4e6sBfy0t6DbkxbcL5uu1S/cmENZZE7qlJDTIe
qgq5GCOrE07ZzqkvLXIvsWb74ELN+3FMTeSG/m4eFDAMH6dM0zQyiSKxb/FoNSxYJ2F3H4Rtd4/R
EqHDFHCoH1BE8gYDmX58+eihtf5jHxvpSfbH9aTeGh1ES1ms5gHnLO48ljynrzJriaaIt/UMa9u0
Y3UZBHx7FgBA7SuFX6uKSGZr2MFreNuGXf6Kh1MGTjCYvQZM2LZT40L07+NHy66/eoYiXhNfB/5i
l58M3SrXDcqER6KR9qmYtBIPJM/5EivlSnYtXfJ8eq+6d1OKN9yoRjxJrKq/mwqvW8jr2ZAU084u
X/wCqKJSDizGlMQ61JAq13lku88AB06yaxPrnztXhYOo2xpvioiO/Ay535dLh33UX58hYQ/1/hny
jDWV/AwVrKHHSJRfge92G79MzE2qJtMOcEC20hH2eJTFrkrESg9V/dFs6h+tkxcYPxXVRC93JI2y
DWxn8iSGEj+p+KSv1FGtzoDh+32pJfUO2WR0RJUoXTno5n0ax+4ZCLT53a0PdapMb03JNIEIeQyh
nLMnz6/ONfHMvEVwoTfES5+V4Ra9rAz5u7QvjkTmsIyaX/1WbBF5xmbYbJbsA+hdlv0IOwIbaL/J
7HOqGWt/UKIjaSN3mRJ3Xcv60tXBAkF0FkfDytd502MZEbScYXgRxi/e4L4P0O8Nx8RVS5vt9RxH
PZomWNC5VMYBKJ68Gt8buyrU1lXVoUgwN8gustXr9PxAAgEV/ZgEFUpgm7QKrJNJfPNkzwdZDNPe
PkyYS8qSrJc9tIz8EUkfB2VqEUN9n8/tczyOQivbhLjeLKUAO0zXxwKh//soADBZa+AspBC6M9WP
tucm96TTw/f6InWWrabXX1DbgG3evaI2zjMM+MttUJj+LkA6aOuGqbhPepIcjaJ2r0avLhGAbl9U
VJtWyDhqZ6RTcUBr02gzlEr9VKnaY1AlPZI6GGWNwnu2YjxUYs1Jjm1R9niAGCOq/WNwZY8BGVsE
t9DK+6OhN/atNR9MHdyild+OcWTPimLtCQjmAf4fWMvKTKq9PrGs+Ojf1nW0URu2bLJOntaFoPDH
qM22sigb1Kh6Q7beuvno5oCkcuo8u0DetG/T0q8vbqcsPzqgLMPSLB6/fQxTG065bSZIffIk2dC2
0bBK0tCHcsFAsk5rxIDZdZTtZbHLfXsjogI0hIo3jhdYzy5bukPvAQKQxXocwzVKNepOFp0kf2xI
d10hU/n3MNQ3ddNaz8UYQGDz7rQhNk+kLpDgD9TvwLDUbVwVbGlknTxEkaiPcK6gLdNXnXJj409V
sW868RksMNRzz9dXmurGd/0orKupf22JLUCcwa5ij4wZlNe5Ma/y5E41I3Wlkh1ay7r3Br/4bIy6
dpAlpBStqye+yu6yJrI0dc+i9edx4jRXQUU0yrpyug4iaVN/DuBQvY/B5gK4djl9hvziLiuPzHRM
6l+bJ6AIvdf7j5Lvv5fkXDWgcvHR1v1S+vs8Ocn93VOeR86pv9d7ctXzBPh3z/frzW2z4M7/cJ43
BKAfg34f9GNygtmYnKzEv2uzsdshx5KcPurlq/e6ciBh1oNsoPtHtaiY6ReyXE/dtzQAmI8/w8nP
rPwkX8lDXY5oquhpi4HYXw2+pkbDT2XTiXa5GmQ3cY8P5fswHyN0tTKutXjW7pvHlwc5FouCbvHH
P/7rX//9bfi/wVt+zdMxyMU/YCtec/S06j//sLU//lG8V+9f//zDAd3o2Z7p6oaqQiK1NJv2by93
kQjorf0foTahHw+F902Ndcv+MvgDfIV569WtqrJRHy1w3Y8jBDRey80acTFvuOh2AlMc6MVnf14y
h/MyOpsX1NDMHjxCfzeJXGsLvet4wACvlV3kwc1Kdykq8L7lQol6j4UKJgHpJogT81xNlvF+yCbt
bDK13pAb5rtGLck8g8ovtooWtIuPfrKBnBsGmnmEZHIRERS1xK4Ubn+yRDac5Cvj71dzD5RTBMs4
cKchW5OTr2v7Jmrz2yICSuub408lT6h7K/TGzX/+5i3v92/eMQ3bNl3PMlxHN1z3128+skZwfEHk
vFbYuJ5sPcvPfaumZ9wt5tewt2vyG3NNubZGnMmAbQxIh8yHH9Vx5SEbWNb+SSG5ucpM1ULwZqhv
vcipkFCgbvBtCzip2oWw+v4qF231rUyrFveZ8KkErn+JyIY/qfpTmjTtowFp6i4Byy1r3baJT5oP
xVAWU42kymAoiOfP51hwD9ZBWleQ91vrCaxFupwckR5kq8iTn8Yfip/GVwx137cVREtfw/XU9xvE
OuruRPT5P3/RnvFvX7StqdznjulqUL5M89cvunWFy4I1EG9ERHr0Yvj+5DccZB5fqoWUBcQ+1PLk
d/zR3OfIotZC3Lz3C+sWpjA6ojehOVVHwjrwYRNuuMweW0wz58rOnfHD8qXvm/NLR//Rq7Dst65k
3VUGhbdHs8pYd24zvTTNYqyJh08YxGzUTG/3bWa6D5avXWV7xi6HiLlewOT07XOFvPGy7tzpxa+T
h4EY8wNzwG8DpsAP7lTPAGi4HFJ0SydruHaOEx7bvjjJEiKB4/VHfXfF5xkFvq4Q/qIzUH4E5mKs
fPOjC6c2png/VVfMajWxPtnlMSiPEOkQJOyj4U71y4dx0DQM3jpiSW4zf5ZA+eQ467G11M8q6v87
wEL2e9Eeo7OAw3pvuJgERbmVYZjK2f/TqPPplYEWgrw1/uuX6a+W0+G3vBirKAib34r/esgz/v57
PufvPr+e8a9T9K3Ka0AC/7HX9i0/v2Rv9e+dfhmZq/94d6uX5uWXwlo0UTPetm/VePdWt2nz1zQ+
9/z/bfzHmxzlYSze/vzjW96SFmU0dFrEHz+a5mnf0H/6Cc3D/2ib3/+ffyyqFxjtv/d/e6mbP/9Q
dO+fOogkFSabhsKX7TBU/yabHOOfHr+v2ezYgWrOc+WPfwiUz8I//7D+qauGZniOq0GF8VST32gN
SYcmxTD+6VgaJ+ieY9gGmbU//vrkPx5g7/+y/+WB9suP3bI1z0F0w4BgY9lMd95vsyoo7CbCiyhc
IF1XPrv49axQq7NuWq8EtDzV8fqnr+Z/eIBav1zPNlxPhZnsgNfXVNvTVb6On5+fra7nIoZzg7lg
HOoLT6+hXo6O5SEjgfzBf77Y/OY/Hta2afOIth04eoiVuo5n/PbhhGIIrZ8NU6ZCRKfWD9AvGJoQ
mGozXiuTXEya1ObVNStv+Z+v/NvHlFd2VNJpqo00jev+9jGrFDwjcLoU1mVnv0JJxstXg6C6yAL2
xf/5WtqvaxL5MR08cri/PHW+2vzk/GlNUlRj5eLTinRP6Yl5/92jmryKoJC7gIiHMDrb3fQImRMG
2f8j7Tx2ZMexdvtEAkRKoqRphMJkpPdmIhwr772e/i6dvoPMyEQkCj+qB9VVp5tBitzc3GZ9qnly
kxZpFJg1g4lzr+XO2enfs9wPH1ZdSAHRhXAUG0sIwz7+OSqxXR7jaFIoqrRo37lwo8J++M+jGI5c
riguKya+fIF3k7aSTkuCgpZRU6MxnYB7c9njpd2dHkUsH+rjZExyv6yuzjF1dftoMs1kEDnMUjhm
09CRIwxsqA+FjyotvK476dOzVqXkpI0GFQBnLMSGjrH8CuU/Zz07UfHN2n7aV4JzY3F6HNPlhxnL
2r+bdTD4wzhHfr/qqTRYpV3WU3YERKNykEE8PfXFk/04c1sYjmVhmTATtrG4Ce+GShRw+Ao8FSwo
zfeauqB3VFQlMLQW16Ojh/30eF9MDeyZ6wgOu9SFu+zyd+ORmLeSLKH4WPbT/Ob6vn0WU9Ht6X7/
3SqK5bd/mJslbd1SrjKIDqhPx9PRurbmrQaEf7aA77n1tBnmUO1C2pe3uDnZRvWBf1MVJOJihyoc
MkZ0xgJa9PddUedrVzX5Nw6u0I9+FGvt4N8qSxcWfo5+dIwjp9Nnaj+I7BvyFqzva120wivxJah9
3cRNSzHu0qIooj3kgMvTq39sKhnctaFhK9fWlWXax1+7km2YLWmFWRliC9DsYQyzXxo62Y1P3Xab
YCIhzN2cHvWT6fo3rOMCNTHZ2LZzdIorml3TujeBArqxexZ2rY731tI+bZUlLJa5Ki+HXKpNqfTg
zJS6BoRWj87A4/b70z/lyGqx5wRn3DAt0zBo1JFHq0914ZBQhk8mJKcHvqK577ZLEGFfnR7m+Cv/
G8cV3LuCYnEpjr8yAB7eXpPTrPWpRzDFdHqkZPR055Rmt+2KIYRR21j0X+MOm4qFGGf99vRvWKby
bvfzE1w6bDFrtm4qzOeyEd+dtBL8ZRenXb/OYQ2se+pgSLtoNAO3Mj2fRE2ZfpbpvIeM5g5+tvbN
8IvJPDX80d2YBMKdyqpl+ComFkMRs2OvevTNUUAu8t8WCDJ1NmguHcyn531kYZZ5K92UjuEYJsSO
Y3egjGvHRUKjo18gitaxQX1aZvf2Fa/O+r8PZQsHD8CmHBPn6sjzqEa9sZUOerUt4vqgl4rWEYs3
PLxM0y+/cQCOLPUyL9rrHDy5xSfkFHz8nshzx8jf/RuM4ksqKgxFr10p9dIjC5jdZSTgwm/G/OIj
Mhreq2uZCrfx6ODqiOSB0KLzmyYU97Kuo0OMBvevqLeTyyqbkDFyLaBBpz/gsbn4N1NMIyNaksNq
HV1/VIRzdh2YJyRA1KqmrpR+AzM4UHsC7DveZnQerCi/9Mt83DrmOO2FHqhvLMVXy/3+RxxNPQbI
mHBdkpAbXBQRdZFuMlCO68iwUZuCH/vf7nwLX4o7AU9SEvnANB9NOkjGbE6LltYYqEuUawrUtZYK
zMRR0Te3wL/w1YezyVjK4ZhYsB5trOHHrSRSGkKKSc9WLgBV8ua+XlNgRc0PvqWmA1VA+iFuXOuG
JtbBWqmKcqcNtH+5CbUp/q141mgH227NJ1gn1Xk9SeOaB0b0nc/76Sgf/c7lG70zYb4xDOh4mtmK
5nO5JrWR/YlN4e7D0q8vTm+6T5/bwOdix7EquPXSPTJXbaRHFcXaYBFpMHvOkjJ9iFzLaaDI1u2b
2fO2254e8dNVtIzIk9HkxYLIyfIufD+5ThpJTWSVcv2iDa95XZp3dVzLx9OjfLGE9kJeN63llcQz
9OMoFZESU8kSvQ6an7ZGBBy+as3QU2kafzOhT8aCCb0f6uhrtRDfarFgz5O5vm9HOjKRe83WVZ37
tOHUv6yq8+9Pz+7In1kOzYchj/z20sz4ZEkFxqUe1Z+5SGn0nm3jws7yhE7vwujOtJEWRcjC6Tem
8dP1ugyNR4MHx8fDV/+4sMAbnXTUbJp/U8vRoo2Qo7ZAfnK3+J2q0uAYlYCp4CUW/bifplFDRyos
6eU6vQRfbSPJJyREQMCU4oCPvyPJlQQMhw5PRWNBArF9kPd009W708N8sdKOtJZghJQCUNiRyUjd
VlU+PbMrXFqQIgNNBmbcH1DKuQhtXXpFkT2jAJF9M7uvhjWIjPDYJFZp6Ud7ig1QdBQxFqtW1fba
rqAxc2bQM3HSP6mj+3cB1aabIsRQ/vf5mkLo3OvCdtlkH5e1cqJUI1cLfdCHQbxyrZGSjsqk8gW4
VzO+jWFHOwFQ6PJ5oJU9/2b4L86SYwqTKkHXxUgcL3dVIHwAlh3GHaoPwBy0y2JGO5vjNNSDiVFK
p/3pCX+xnx28Jol77tiCR8rHCdOGlrj0v1Gq6bjtxopQr2qUX++MLhtQfOj0TUNH716vFUloS0vv
Tg//2U5JwRPNNXmxOTx8j/ZX7xtpG6UImLp16fwSJQkXZbbFY0lN++b/NtTRnkrjYRx7nf7SZqbM
WFIm/Ny4CeR/l7Kg00N93r6SoJTBX1LZ4HKMj4uaKQNpGRWyqGRWt3MRk95Hki3l9dmW6O7q9B8G
XZRtiSs8/N+GPjL8XR21w6gvTalAxBxgljx70K+U8o1GifFNAgWkGF1Ut5W0iK+cHvzz9mXeDo8O
2niwGOJoM8FlmMY24yow9Uq8tGFpPw0iK9sNcm42irOpo0FuzXyci9MDf7ng7wY+ulT7UjV+FEYg
hlp/UivkRXT4v0NKb58UOz0CbixamXiabcXX/6ehj/3zZB7aeijpridzlP9F075c524SPsVFAfNO
WDm6DXq9tyhM9k6P/PkKIAK3GEhHkLNE3fDjLsuNudAcA9/FKP3sR0igR3kWqlrNN+N88VUZB3Uf
kqI4SvbR4jp6nDt9yW4ejY7G+zQNCXV2QQmnPTb5dysEnjNQxs1U/vfrhwsOQ2xZprB4Fxw9fuqo
Jzg4MUV0piWt1MlN4EufpD+wxayM/Tc3La1rp0RU+PTaLsbgo6v8ceCje4CmJWgrZYgaBAlhMHvF
AiBrkWEZk9Hr7S79xg/9/PghCskaYy6AIHH1LR/hnc+LwmZrUFsNVHjSjXVStP5b3ofhHdWmsUog
Pfmx/9wsXWR15rqoCeklKhVj8I1788VB+vAzjr51LmfIRAad+kk6SXMlLCO48hFXJy81o1fQKrBn
YgXdeNqdXvAvLgLq+G0CFy6BX/s4ROXaaSULWSPoMlCSBmnOaJP+JQ/xDqTXOXqdvZ4eUHy1rfGc
XC69JQDqHO0t29R5uoTRvA5tu4EKNClIFCjdxbTfmbzL1iITdbMmOMizcwhr+NZDnExUOMpkgtrg
S+RPdRNVQCCmEkBpqHXJix52wJE1u9LitV+p/xqyxvORxvtffXToac0ak9kBsTLOwtlZIcypIRyj
MwgiAjxOJ3aw28PzoIVso6OzdB0T133oe2Ve9oCNv7lTvzJBjrAWA0QYnRv8466tQn5LnY/FynJp
ctiUod6NZz6F8eqbr/X1QK6kMN+weTwd3SzpXNp6Dk8XMTOokzcF1ZTNuhcTgK7T2+KLfWjqwmEr
GgL//jhQ3QY5cbMSBTM0vgyvzEW4sYqQNphB5menhxJfjmUpwzDIBzpswY+rp2o0E0oq+1ZxN8vK
6wLFmaZ/Yxq8OLVmIqZjc2gDHWGfoQz857FM50vKAYvZS3K3uyPIBUq3Mqfp0HVZduv7RN7+u0FA
c8Cm3IUcpqHMI4MQzEbbW/bioPGmNbyppOR+F2Soq11XbeSgOebIubix7Gqihd/wqTb55m7/4tOT
aiLFJ5dQG9mKj6uUGFaooHhCrZz6yNpOSZQGW2EQTvxmoC8+h8Vbh+gI3ssSQvw4UN1TrhNT4wDc
NOzOknroNr5Lf21G4v6bUMyyah+uF54XFLxAvdK/elYVJgzjrKaKxI8NGHw57UMR5DMgcoOjkNiR
837Qp+baN2b/ssypfT299Y6mSgnIkg1gRZVhY/yObV8m8rke9OAV1E7cb/GRnDuBpc0OTan6b662
o6tUYV8Jh5ucKbI/XGxHywrQNBttTCbIGaRmbmDdTWI3sK/MS3pe4+CXiLJIfbNtj4z7/wZ1SMlb
ikCtK5ZN9e46JXBr2YGfTitoTemG+1Z/Keaw28HtI21r+c1+lL36xnYc5xP/jcr+MclyLbla9+hK
sWozRNg3B8qgJV4uwz9Uph78pn6sALpEcXcZVfFzT6BvpaP3lggEg8y2rr75GZ8+LgvOXcqaGzbZ
l3/5sXdz95PZl4Vf8Su6CSaorBBkmkptY7ty/mYfHZ1NJkww0V42EaRNB1ft4zKXkZ6obga/OJLR
gKraZufz2A3/eUJK2kRJuWOIh5Hy/zgKQWqiceYIW7PKTDipwArLiMdN7hjjf7tnlgkxlEMSllvW
phDj41DxHCHigRg6aHMaaBGyKmfEMINgcr+xAJ8+kiIRyC6xXF05nMSjlaNAq0WF2o/WAFnMZmOr
AUSrHVc9jJJ8ivrv7prlJn5ncZQgOUJGmeMgKLS3naOJzWmelkUHQyrGuaKoBeek8mGnDY9FhU+3
aOtMoHzseLoNUchOQh2GtRr/nrY7yyjvfwWvQ34Ds9Z1Si15S3xcXhvNTRmNwPJoIBavQZyKPavj
3MuiD39Sl5d+Y9KP96d0eYqSOlnUdrA86sgMdEXS9vwKMjXwCeg58X0og37/cnpWx9+SUcj1mcvd
QbSVbM3RrKK+gl9oZUQeO5ywbky2XTUma8pH0/3poZYF+rCA/4Zih9pUF1nCPLYwErmmunNZQHMW
AME0P3oNsykR1J5AswSVVkBmmrF3zTdLeZzbxBcijMyxIJNs4wf8qyx8Z1YE8oDl1GWExhy3fu31
hQmh9cLrdR6Ffg3QbcwFndUaKRr0VB7jJBoOp2d/7DH97zfwSiBGRhCd/ObHlZYTTqAIkCUbNK1/
1OGR7Wm4TXY2vQa7pByob1c++7seASJYg0lbpZoCcpEpGB30SMiH0q9sOxQCGGgLbU7/vC92G/Ve
PJUtrnbB3f7x15Wcvr7LCAXoCIDddn2srkrXsL+52r7abaZt0VzHCuCsHJ3kqHIrJUARkxzrjfWQ
CeNs4PG0qemr256e0KcLbfnmGAtKx6gf41V9NJYMmjHJwNnCUqsE9LGGHmRWHkssGuCRlT1vGpuG
PVAATQ4oYdbzl3EBl1lm0W77vsm+80e//EnEKnWK8XWDA3dkONvZsJNgQvNRuvF83dVm9TSlub3t
s9zw2qzXzyMznLZ6bcXPSMsXl7N+OQKxp6f6u+jEV1+CtSEEgQEnm3P0U+yafSYEnqmm00QKD9oy
55U/RXXrAbqENH/6a3w33GLi3x1ApBwV4l58eErCILRFRRCepcg38DXoXvNOD/aFoaFukCfdEhgG
ynG0l/OSPIijcdolb5SnyB5RocjpNBVZFz8YkeoycAiV83h61K+MDM+v/0W1XIoXjk1pJd1OsHar
wOrTZGP3Kei5knTPjzK0iVcOWYx0sJUTzFshcZD+IHkaPjRpg87T6Z/yxQKYKAbwFDApGyEb8HG1
s6p0NRPxEYAbQ65Aqnfjz9lt0GmJC638mflleN8OaCR+Y2c/f2WuEoeuMJJLGFvL+DiuKv1ZUTUx
w9Cx3J1GscZrlGvE4kHhlN+Mtazmx9tEIGm8XFlSX2LwR9djUmpulzV85LJvc68EhbVaPLoIkOJc
X9WUaRzY+wqeKbj8KKMj9fQaL+b6aHzcABpqGF6nGvZormizyKj5F95zzPApBea1n2M73fca3WSN
NsQPpRrjswyJ27vTI38xcyqxsB8W6V/LMI8MW9v3do2IOBRLAgGbLE6SbcItvk+mhIxHNWRgDlHN
6w0FizTr5qvTw3/eXOJf0h8/fSn4Oy7qLIY8FdXEy78tkxHxVBB8I3nU28RYJF81F5UcZ9Q3pwf9
fD3h+nFpQnhY/nMcnUctGWNlEdsb7E6dE20L7koYJd94KP+eVkcf1aK6QNJJs3gJx7VWNPHEVQTX
YaWFYCFBrYq99NufUGapQ/aFsxHp+FZH8tw3h10JAtGLk7jep8YIqtxC749d+Y0x+2rmlOpwOS+F
1wSUP54pZEIHFVu4gRhqej8ooaEPxI6pmT07vcRffVfC1MyegLxOIdjHgRqCjeD7l3SpDdTVCUck
OXOfkt2V0eUOvXFdMKJlovTC/uY98fkoERuzl8e8viRsjz/uUFZ1pEoSl7HfdDDRnWg39ECkraFJ
zvMqsLaVHll3o9WX39jsfynvjx98CcvpZMSpujQoc/w46dyFS0+LGzdyH+1nVQHV6+OLxJAPoRH2
AApB2/ZuDOZfD/cN3cq+073IrAQaR3l46oifZVP/KjL5VLozeMA+1shnownrdrTwGIWPVEyG0CQv
0GbVzwIom4ZOM62511mofROt+MK/+Dibo70Sj1nbdCX6cwkN6OtMGjWSCmF3k8bVDJRRe6HUPti4
C24FoKLmdaJR3uTEcptXzvB6ej993rjy/wen6U8h0n1kICUQHaJ/hKTSTo/pg00W6ZFh+Hl6lM9X
zsdRll/x3rHAamhVy671a5RZgsRqL6hEM3dRo6bb00Mte+HdXqHlgZoyBHt4+vKG+FTj1elRo8M2
r5FON2YHTRIdQZSYEnfIxRA56bKdw/AbY3u0iMdjHu9P1CEaTVfFuOqQYrc2tCSWv+CPIqh8em4U
pxuLW3RifscRILeuWyQNkmpTtvSRNbZEp8KOY5MsWTHS+Ao5mPcn/o0zAs1C360pel5zdadNeNV0
w1P6vh5SsA47EChGv0pqH5qanwO+AmydDE72MnVBg8ajj+aiCc+HOvkoQ+2Mq6slYN1odYteX62P
N5LKOetRTy2R0rM6jb3igdiW1HmhaRI0hetRTzEjHNuhq4vKgNV05DzQRhJFaaz7Os+r5ayZuRHu
uqH25U0O2bNfUWM6FNtSDY2PbOrsLJocwaCP29AEJahFZXwWU7dBg5hEfqVWWnzIq9k4VFarLnId
xJIpoTl1Y5TdTXmPRBJlB6JZJ92sb8bMne9kXkZrv66iCwLKuZcOg3tV1261nXOpr0tBXMupch66
2NtDnVbGnTPozUUadd1GcmfvAn7EOi4L/6zqdZrNFcwof/YzVJJlfTBLOe3HzNbOGoIHm4jX64VG
Q+G2RU1hJWPXOrd4ydG7og3qjyatZFsQVrvG7maHAPACK9YUG4EawisSjPElYQjndRyH5HK2x3FL
4Fd7nIkgDaCZAcZ4emPDJe4hJ4+VLd5o8k89ncDZRqOBg4hW0wUrWhB1b4aUcJnRh7BxGiu7H3oV
/QRIyzN3jMYH1FycbUSTM+xlxN1jC9p/RN8zaK659pTQ0nndz3FOuUhWFD9sowoOE5JdUXO+FCaj
UjH0S4/dlPQ/jCFFI8UVPnjxvDVWJLHDdV8d6glhWJiFb8bU0RVg6xXiITgxXl2jkT0bTn0ZNC7S
4sJMrrOsrJ6skaPkl3V0QSpCrMqoba86Cidpc21F9lcr9fgJ6eiFLTs07XkMzGfylEZRpdKc0dM1
1a5SAm0rI0mzizS1QWzHBC0tMco3Wi/KS3TD6q2b+Pb9BHF2XYaImQej+ZyNYPCJdYcHN6nR5rGz
kMdBoVn7cJ7N15ne2I1j52h1+Kj7yMoOvW5EoVmrZ7GmzJNNZtR9uNWswNlINPemdUywb4cS023b
5u5Gj1uFrEDY7gcCSAfXjbeIQm2gPwbNqnHmAdyKDXx33aEi8QzYR/3KxphEIVinTZQ7iJVWYqCe
UoJm0O2q2majRDm2FWFf7qgoEnf+1NPbMyY3wozJd3Z/M5E8EqXe9HP0a05diFTNPu5SkFflY5lW
dMxpQBXhK2m8P/funBHLhg6BXtEIwV5WS4tB9aBZ7WMBymgdjfOwwZDXB1UZ8tJE30RrOrT3RBpw
4t0nLYRvpjvJWWEOl7Fm3OvoX29AqFXwosQIFVk30RDJrtM0Gtdlk9ER+S/ugEhazmj6bAEwr1+K
LnpUkXzpSfCukJxJEE+B+C/95ixJe0QssPpAed6wdY/mIr4diABhenijiPMmkOLxf1udDgkp81uk
Pf7MWX4dOVGwjQof1RwtAxFdENY2F63QApGU9QDqYMdS3+XolktNGVuCTs16yqOf1AfD5ye7tgrI
kXpkWGidAtgRT+hJFb5mPvvC9KgISg7zHCPgDFAZ9aj+hh192Rjgcw2IfWuf7JdnjO3McRWHdpYE
+bpsQb/ftaHYOaw3guO2gdGg4F+zMnPrD6gs9GqWK6DIvF6zqW48pKN5vRkpLLLJDbUVcPSRGt88
gZCj6SQjxO8kTGD5VA5iwiLfdsgqbIPSjG585YRe7DQ4RbmPBGuZxuXONiwKagDF1Z4w8vpKTMZ4
k9Em7yJY2M03Yx+41+Cs+3jlOEmM0tWfSQvP3cy9HoV/TevhC2aEvU3Fx0o5+t0QOHvHpp4uhXdB
tvumIX+1rugM2rVjqdZEznc0Nay62NxPvrmROgqQrnEoIcj6PtIM6GV2IeH5YFC8qqhOWKkIob0I
7iMCRKjTNsmOKuKHOIhfO4V6qxlSYmwlF/bk7GCCt1REzRdIrzwizXNZyvKWTooCbh7/dyllQxVE
njUgqfN0Ms6rJvV6CvEQBg1p8g6u+xgxVKiDY+VDcUUnAVetQMBdORu3n26yugVV5ThQKrVkO2Q8
RXqAtute6TNC2XKD6OVlNVsv2ZAhRcphatJVXQCTRq+pLfNurSV05gfUcaXt9OLWxT6PUbZPdU8s
WqJlOD7SX8PXDCrQ2Wr+E5Sq8MzY3fSl/qfXUbxykBYkwbv2aYgIuunC6jN5WSHyK6L0pVDz4BWK
3i8YbXdNlsC9q9ClNqJ9Wid7rD3o8nBvlc1Bm1C4RvHD9dBsh5Nh2j9suCkTPeQgIlGAnvXwl47I
i7R7pkvUYtYNVL21boN81hXSd5dd18TdypoaMe1Q9Y1dT3UaElaqNcprvXGLX2kXBb8D5Wbnsq8l
rFr5XNczGYoZFcWcP7Fm7120DaRtKJdzmfBej8b+LTWnepMMIeKpEeBvi9NVI+fHBokD566linTf
zSVKa6jDbOtOoWyl0XpfOE22dkVwXmHP+G8Bovc1yjzFzmh9dJRAxeK/rFHm3cVusiljyTYu2GKS
SkVz2hdJRu6U/C23T3oF8m8LKOKyHiIgw/XdZPaUJoirVM9u7FxVuGJB6uFZ12u3Rai7a4yGP4BA
Uif6ytNjpNVpdSCY7nouLEhRUAGfRvFVGLgIcDTRoaGWr6vOhVvtmyIC9V1skijg8CA8Ry4DIGUf
I54YpQcwRBdm4phw5cDPS7C2OgB5rUIXPNLMLS79qk/rl6ZT28F2IXWn+Dep9WvRUou4J+3ZeM4R
CHeRb/Ad/VXooP6H8NHQmkWqOkZAsyZMNm87P187w/TWxkm1CirtdlIK1pF6cAvJTRCggRrJfSCD
XVP4mwlROhMAgIn6V574bGW/+i388GdgySdLH9EhF3XkhaWAhZeTFxqdG7+zn4UxX4HK71dWZG6N
toGzI1BmYME0diqQULuYXjNJT6q5trXmxkndi5kC1LUlkGd0ygv4Sslqsty3JulvBzPcdK3pBaPj
JbMB/UjuHYmseBmf43pNRDrpE4r04H7U01c9Qg+QauTnfiL3UKT+azDlN7OYz7QAeQ05wJM3bsJg
BAI9jOtwkG9x7CDCXby5DQ+M2ch7dKghndX+H3o7cbwm+QaMmCLqEKGPWrvJHfQc9HrpQaPDtRI/
+JeICKJkOb5aweBVvml6jpWh3DE/zmF9pi3dE20xXhXBSAo/uda63wEifaIE3mnj5FH+HUvWecJK
dL62SWKGoFGpxNsVhz6sN4jW4QGaN3kFqD2zgAL4f0mG7kJS9B6VPuiqa8kfJDh+Vi6nmu5boFf5
c+Aj0qIyCeku/WPJZl7HWb1PCsdzi85zapbTQgVhhZgAX12odb1IuaJ+ra1SEe3GARxbNYQAZvGv
TID/o2UCdpUxAlf6ZR1P5zI2UQDTXPSrM4qb8vM465ZlvtfmHoCZdRhlA5pcbiyF1kjluLwF+nMK
gv7ojeVjVsOtGRX3VqHfpEGd7d00+l1qeO1VYBYb1K7vEdw9FIjdWEb8F5T5bTKb6xTtmkorz308
BN7EtOb+pGcQN0uht629BaI8jDj40PX3HJyzOozQMIz2XaARR+rQmM83ooEn3BX2XaYHnsHllU7j
jlYOVM4yRf7COmsHtTGqbmPa1Vvmq2Rlq+RuQkZ6TMV52Jsby3evIEjtJb1HJdXniwj7KIGWw/dH
RzNu6xVtKtu+izxi8uhaLSPR5LPSEVTKfeQOinpTzcOZBcgyGQHYV/5GEB9py44W7keXe6tN9Vt9
Nu7G0ZUQshJ7NxUAv+mX57Kon1vFYWjmQxZngPMsJGOm+d4wEIwd6vaWTOplR7PwiqZCoNC9ojDf
GDy6fjEbLAE9cGnxEDbmXYW2FpBqwH/1S2I4FPGnXji5hOcCPKV6Z+XWQw6w2uDPcFmXneN1gLIC
t74qIuPMBDwWgHs2RhtOXARDpSMg/4cDsOkNmi0UwChZXcTAwcwItfko3jlRuaVM6bbokxuNd3cY
XqJ7dQiz5N7K0k2RIzMPLS10y8vCrldl/aACrlljfhjNF234UYj7EsE3wuxPLSA7sPheF/GAdp+s
8k1vfjZxssgurOlqYT+aj1EHMtdepWiSRuOrn1yAnX4ivHBoo9KzKwfqJwpFxVUxXGnFg4ts9NRM
SOoCMOpzLy9/Yet2SN6d6QN69tOj1gMKR9ibrACygJq4wNFZQdr3+lr3+uaPid62nUTI26LAZNxo
KKDWkGngXq1jdRHqPzrScfiLa6oC77thvGoEAOSq8+qGikEyF2GPWnH1kqY+dGp5qDLqad0/AU1+
A9I9QXkX1fbFIMtrrX3y/Zt0hpXZ+FewDjdO/lSE1Ftk7cYOSNybMMysyUvBkKQaYvWoiQUFwObi
1WiSS+quVyBrSNfdmtzJCeKxUZbBezyb2g7nQDsHoLANul8z92cCwLlNZ05cf67rXHRoo4x+spv4
Z2Bj1iPKQSGJVIeXW4xaLjGGQ2zcQu7XyBAaQe8Z4q7QzkT82EWvKT3yjltA5Amp2bpBpGs1qS04
dk8LfmdT6Vlzv9XMs6K8EumlmRwo/aCfx/RS4EQrt4KNh0rX6Lz1APsb3V9NSbMaILGXwWNgXmvS
ucvb5zbb+ab0kno7la81b0hU/Qg5wECcdO6BzkSbKmx+KXWb8a5tLPCRo4GXXVzVaJpaQbhREVCl
/konWV0ZvHsy+7w27Qstj4PVOI5eV7QP9uSuJ/XsoyVfN9SUv/Zde4VUwFPj/DQMxB5UtEEV1FhN
IepZmH1jWkjJj241nfkqugWRez8F+taP82chcXfcakPl6WbAZdAQHEWqct212sFccBmLlpyFAnvO
rYEi+9K1nDjgKs9mrd0U2bSdh+mMWBlde7KHn/3QN3AJggdn+DMZ+SYz70vrZdZNz0huILEF3WF2
Zs9NQOj76lKLdsqMzhtaSuoSE1ogREBKEeoB0AhCT1a4NZzyUFTDjhJLXifOAYHFc8lH8MMMvTbz
3nL6xw6RaJUNlCgGAI9+5tm13U1ElaILg82cVMatNuxDyudWVflHSWIxRry18L+jtPbcRQ45GM5V
KB6asjsMVbZFiuuigO6XESu33I1lOr/x+BchwPGGVNyPXlnxmoDGDbpUP0iF3tXVyAOfYH4J1ldq
yHC7U4wSq/UDW7AfFhS88Ntbk2RsPaHG3EcBz6sChzSJ/oZTgQGXRDwAaTwUgj8MsKf3JkNdSl9B
SE8v+Ht8plS7DHMNuS6Arfm+IaOR8zSosgK4uoZaqVx1CjZZdFUhoiHsDdrhxiLfsYaAvBfdeOVP
wCEt8RjXETcMXPIIUrZC5yCP10UaH6KovKh5LhNBWdD/vWeVrwk84yB66PL+5+ijuO6EexdZUYUM
MNcrz+W/xjhjc156f8JzizdAgKVHv9955+PhsiEHE4e5PjPL7DJ15QXagnfoF27zNOCxAh5Or8Zu
naVk+tRrI9R5OEd41bRapYqLoPsrFXXO2h9NzXeam25SbniBitGipikH5KGRUeF5tkrN+KIsuEs1
Xl3Vg0h+xxiLunW3gv/FRDN03ll3LaxpTZOr0PlVSSRaEeF2hxvVA6NNvTIbCUsJeCK3tO81a7Pj
q0un8/y43NRFuO2o9Ipz7gnSeLuxHe/7wD4gFfEw2vUB7/veMp4SocPcDw5273qjHm5M937m1Sxz
sVH53uCLoumxsTFqWjFcFn31RJRpm+YG5UCPkcUfFW11YxrdeYe6Tj65XuabPwIlH1RF9EjghCb1
XotJISFPfm5H7iW+xd6Q5YulI/MO1p7m5WsZPNSJvnbd8CzrIeLV7soEQgZYa3CHdWn72FCKSm2k
YCKw7Em1pZh3lee/JOIxGuJ+YUR9v4rWrX1f68WmgcbVyrO8KH6DBTP8faIXXuf/jNEiYxnbvTuI
MyqL0XuWHu+4VaPVeyAikM2RBlC+Z2uA0KwLUrwoJbsDvmK+h+CNfvSz2XVsnXbVYW/M+U0D+OwP
2UVetheJCkEwEaQA4OtYZzXfrIoKbo+W0NKTG+2iOEBdaB/yD2nRRTHdWs1wMxr5m0K5lY6tMnjx
8+Y++DJ/gf5AiGB6octwFziPVINSgqn/0sL2UMlwa3ccGP9Jr7Ch83xeaaA4xvGsy5OXgvNNFG0F
PLfbi9HBoEuevFGuXijUvoor7SKpCJ+Nbvvbb8KzkVrLTe1Owms6eVdNzd+wiuHH6MkVhCRSDLyM
yY/+jnXzyUB7jaq7+8BnppM9XJekm0Gl3BlGduWU7k+tFHdJ03NrjI+odWV9u3Xtq0Dv7jt1h6am
F+TX0n5JuUPq5tUSFPOiIu0jc4Z4/FlhuDzEE881z935qqHgrg21S32cPKtBbih0UeBK91P9t0PN
sFIaje0RKuKECxAQQj/ITn8VwOSyofh/HJ3Hcuu4FkW/iFXMYSpSWXKOd8Ky3TaYE0AwfP1besNO
t20JBM/ZcRvwl66H9oGXQWiQqPadpfZOeJ+jnpDPkXBQJCtvM9rocH39KT7Lks0BFY7PS9fP+iQs
+9iknLgWDk3DXFn9ATJgTwj7KfJpYeqHJ1Hcezr7Sl2+Z6NAwMqp6YqDquaNPYz1wfeX5Q49EJAR
SBR3VDQ/cIiP3bomXmTsyukwKQP65jMvbx/0uNPre1S0G7Je92z3R7+PDr74CKL0tFTjucgKZO/9
Bid0TKXMvii/CWWBK7HjIgsONWu3Qe3FhrS25zpbX6gfPGlUP05xyuzmwSVswctejNQ6+/5DTnrK
oH/X9D6aeY8xLkFux4ISvV4dioJLxawSf6iSdRoPYQEU6zzazM6ljYipucr5ORB0dRRf6eBTVaw3
tX7LelpP9XPOot7yweb5ySnAKMpHjjN2JKpEF5PIFu6q/r22VTyEF085yTiyrgSJm5Fuf7gJ9Rqa
Fe3lt3JeXCCeNJ/PgBYbZfMH0DxrdrSR/tFptQfNvTRr/aU8sgfqIKH6MKG3kdYCh8ZXBwNhNBxn
0zto56GpHuqAYop232hwzGHTwx/I6K7xXr0WPIOGM53uAyP6NwVdMpIUvoKEE8q/KXqWWMCl2juH
+s2u+7uFphVBeW5dp+C9SGyCluLOaW/IZSuZmHNY+jxXJ0PDoBTFCDw77VQfUkIiCYPgNdKG7T6t
sl3jl0f0RM+V8g520RxK33hKffp3bUj9TE7XoW6eppqwjGJCv2SDGtwaOBQKDYh/oMLV2homBFRD
HyuSK0pqmpKX9+jHSNDyazZMZaIb8VP2PXEm4r1Q/RMCz7O/+FvbiLadLQ7LLE6zaX3pLnhYgWIO
dUaAYMUyGZkVaYE5ZbVNudB26Xl/lR6A69pQ/Whz0scuZEYudKbishAndF/7uWY5j4yxQ9I3DPvQ
oFrKYaa2QaXJoKeSYgCQHob+iZgROv+ifD2YQ8b6N7oVQ5l3cOfssBKxsUkxxaNZSw/4/1+06uyN
nqLXzp0AV5q1j6OeZuu638th+Kgt/95VjBvSv2+puIzXjG+kdXggDb/8bsIctqDhf2BBNrUVLc+u
kCYYNgnb0HG896iaU9MldKq9vdpeDFjAJp8e09uJLOHFGC+bO3uZp7guoLwG8sqr0v7sogDkLpL5
vVVSYK8t+0Ii5q4fnePaCrW7ReAluqhR/Cm7O1pRlu9GR//rfCzvU+sRDTy0/7G0hbHsbu0q0E1x
lEqca/1dGhCLOATeY2Y2JwRGz5FXMPd6E7kpnsF+eMvJdcgNSADOCqIKwoncehWBjDkebIlDuGQ8
N2nWyg2x19ZzYC7N6xB1ZYRlYxrf3BQs8bXkk+aQ2/ZAsqQoEfd0dCJBVRRnRokpehm8OaAQfFQm
RM8AYu0J0jcj0X1HXoploA6z7mBkhfdWB7VrXNZx7OoHcN41/6YOZAh/WqMdip2r/BJIgWeCYhvp
XPuQY7UMbXQ1/QnRoQk5kSllfkj84omtQhZT1oot/Ep2guFsP+2RzOpcD3or8CQ8+SMVOxuZVjOm
5La+lrnTJ+wI66aqJ/lo0Mp2FMbqnZ20mA5OXcgd6EZ7ISV5pVG7Ju+1GF0wT6cvdlim6iScxqeR
rfaYC5bFqKmcB2to22JDiLqzNSwqx1efAqel0gZLQDn90jhYxN0EQd8GUVwQ4nD2wXgu68A9UKWQ
EmO15NtqqLxpV9uhOgIrNYhPa32GaEZfXofVSzDDZfJMLRuSa8CKlzF7LKzZDLaGF7KNhMGcXabM
ibjwMZAx2vGnLW3hd5tRN+XRiWaIEi3MR7fTcusS3v5spFNzz/m1E1M7ZGmnHlxfZglwERdyp7Xq
aU+3kwLybSit9wN5oDlw2LZktF+i1A9iSm/Y48K0LuIlFfY7vWESsp1V2i2p9mqsgnqL6nbPzfg3
Shu1fOMY+tT1AV1WTlWw6AuL5rPOktldXa5UzAxZJH3GOa4bt7fqowkguK27LNuntpl+p8iTocgG
T76KZlGnKM+s5Gad3S5E6DBSzQAQi2nDGpnhYc1UfRnGxtq7mvbVcImwLHuRgsPyo1NjgOgSVMcL
JZRBujEgKM5UJTlXYRN0RvKpBSfZUFFe5KSMkgl/nsrbSgLYvOuoD946mgm4QfL45nn1P6+cgo0P
qbOX3mjcoEPrxfP0EFMsB5hZ6vLNJqGcwKiGTCnYLBicdWiph2909eRii/vLA93EViVFLLEX7Mxu
qmObJuONKpS+LDR8nwtKe56rukFb5+i6G/bkKk68Zke7r6z3pYEERDQbIu58XaV1r8rGO/Fxl3St
GKL0u5uHuiwhy7LOyW4p/7OOLt1glrgyHZD5TgAZVll1dirHVF+RaRCl+JohOiAY2cP2MDBkGLWu
3vumNt0v5MzrLHeuuyrVH4W3rBWsUdD076uxpu1DVxhD8LJGg89/iMZWVYw7fBH6PQhqx/tzKdGb
YVpKw4LCC2laWE6I/cPysVQEhp6KaHJp4Nap1+yWgPfjZRyM6kYN5cQskFu8RrkRJl2JagE6DTFZ
9Wl1vuf8Che54XdriGD+b8WGyprgtNEC5+RPs8kYnDpa5pSHd9SIfQF2jMNVS2qz+sTyZqa1zRIq
Y33IW7eOTpZPBzK5VFE7d+9m2fki3VBxSl3PRpGFKzhEw1S03YZS5ghsDwgurT9LvJsAH1w82fhr
BPBmbOqZKc3/OGwBKDG6En6kTRfkqv8cq74ZH31Xz9HRcAt3eE9TS0ZHCl7t9C/g6C/3S5vOywdK
IOmcCr9NVSxVIAgidcfGO4hGDz5PY5fn5B6VjfnWRhB2Z99ludgS/EkOu1ykO+zgOXhqHHMK2k9P
9rZ8qgI9dwwCM3os2p4aBEyzH4gD4mDLvZN9PxAZ3SMS3uZUaDloUEIR7G2xGJ+3jsBP6YYB24tn
9mm+LexVZvDgmYurKq6JMavNY0j8JPAhifaNnPZpZ4SMEBaVE+Mfv3LvbzEkBbByuGX+RnMc9e8w
RwYVoKsWeviskRkwTLpzYNZgD+mq8lfDHDV5hKAWfB1m1/kfYcSFD0yX52t/VGo2GcEL31udl9Zp
s/9kaM/9eW7c+YmolNHZL52vChozB7ve1i04OKif4xgDzdsh+pRg0+SLBc9sS6Hhc41lFTIRvml3
n66mcGzpgaA5qkAzLMNUPHdmtSHKthX0j1P7zQYuqHhMW2EHz4JbkBK6QZu/hJ0t6onQJzvfqz5y
+tNEu1n9t5ApRXxgUfVt3PvoS9ONDLSc8RKlVc6SZtNO0InRcnZuIBm+B20vxTlcOhrkKX5pjf67
q8Mm37UmSadno/cGKtPndbD/et0Gc+IQ2e29RcJc0x9nKPWVao5h0rfQGyeAxREibffLmlMp7eAO
a5gy3LLNkj6vOuMXy18YvvnmPNM3KAyQ/e9Wdav5DE+zpneUto/ZpeKhyg6WKEZCZtYcIdq4El/9
tfJPCW2mbuxG1a86HTCEm/SzWKTN9X+p9KLyGUHXmh9CH3EnskR0kvmA2KjqGuCyqTLHe1l5DH9Z
GxT5+9hBBH+ImS7UPTnfTnAJCerQL167+N3WW3LDIfysrszun5VPQTxRk8hsPKpexjNfyX+VlUmx
54/13M0ylUWRuCmIzZqa849bkkRNiJj10cghmnbSzuzDXGWTe4yGMDyvhZAn26noBs1FjxyqkOs8
PVRpi4c7TZvwLoMaveOiRCra9vZHlENOk6M5pDGEXfam50HtfcGsWoUj9SOTpIlnY8keAKjKDEzv
4djSCl7qPLxDrMY4E6XmmSw9FG0u3t36vijr7ruQofNBngN8hCGD4LezwnHX8Cg+evTHPjkElf3L
Suw9gzEA2JahLplXNLsymVwSFsV00ztr1os8YoMAml9I7X7uTDT77CPUzyOzgAWI6VGl3NrKSjDr
Jhfyx0azT4992M4RaoLU2RFpYcd5usi7vh9zFPdlFT76qtPri6qGlgCGrPlFgJ6rRGm3oDg4bFdJ
167lnOpZZvckwvb3mWUMWyNNP1wxfjJ+vXUBFT1SOgjv+k5sGhe7sjVNF7HKveWPRMWv6P3whzKV
RHJbKyeMa894N2dINl/473kUjJehWeqdsBHYtTp4qAjQYZ+cm1NaoqYyG7Tq7TqKt9RTww+Ys3ho
DEkf49IesGn7sWfrY1VLY8dQZWyCoM3OBBise96GzcVLneEfywVFm1F/SlHgxbLojMSj5jCeNVW3
a9G6e5Fa1luvBkq9usl4oO/QNGOzMKfqLihT64p+iQ+xwltVLFnOOG/AlGl9DCh8f/TA6r4Xo57e
+p7mqifHLN3t5KXaOpL3burYmfv6ipQAbU/NqSTAZO6jp8WwnZPyR2eMLR9F7gaJi0wyIivf0ZOo
Tdeq31y1frLKDjJHr+OeH/9PN52xK6JoBVBvQVdJ4LnxanLXdI0dSz7eI92fbtKHwyUD2PLrAYNY
z5JkWEBTC2Zd7LiwD47sHbIvcJK1XVjHaqFvy0rdd28YINsbx7sSZ4SanZfpQ5eBYExO/2b3QJxm
0K7nwU7Fk+rX/DYN6k1jOzRQ2WczqlhU0I7HXe3U8Zz57qbro0camC6MNkgE0oB7LJrXt3EMkYMU
Sx9nqbVrx0EkwRxQD0CqzCZ1WeKsmU98tLOHdYUVL7XnxlE93LtD6W1a/5afeFNqzBWKU1R1Pmq3
oCfhL/SSjo7Nsx69B8aRL6NiShJwjhzOmvaZURACVXbMgAEDvcZdvPG8lcXPtPhUC8Y3Z/KJMy1C
7ECNOPXaOY2CgjFflk08mFGc6qoGpUaoweO9scKSNrnGNE9zu1L62g3IGPQ48+4BOSDRumHBL9t4
4mG9I4UsgNQts7jmNYSw8nGOSNnueh5ho7zd8XBGR1Pl5c6fMTgizj5DUWaxvVopL8F63RITESWk
BXxESoFaMr5uw7Bp6U/qfyaYg44O6otRui+uDCRksXwb/dWJ5f87vGx33mJKKo8zRtyE9w2FqqJT
+7xcvDOhbsYeWcD0Grg3mb2h3C06iXOnJ+aOhtDtvuQmzWQXD7yU466f7E3r2EeC0qmMG7wDRdJJ
NLfIB4uaIJssh59UY5ILNgSlC75nQzvb1bf+DZJ0TTwGcFcUlkPA2GtM1Xp1BF23EAtQ9mUJBpO6
rPYoOeAOcn2hWwP6C/waPna4uFQiEMTnOUdOlRFXNUNSmRXvtkbZ4N5e2GJ9yeayS9xKndvaeA5s
mPQu+CgcIHAI8gMxYN6GRrIHNF6vowtGsU7dU9q6HxkT/E2rYMfC7fWjaHu0b06tH4qomHbVaDuJ
OVgJrdVzTP/fO1euQy0Y13ReEhMSIWWMFw9axRRKHMViQ1jz9/DOiY5q19IFP2E7qm/scLWUv6Nl
+knpmEFMFoWTZCr4Se3x3sqXT5S3H13Xfw7jcG8P4V2ejfegGLuGkXijSC71G8N4o437vg4aCMSQ
0j9HhmBE45s1pE/ZYDq7YLXuLb2AmuVy/msnzKSOl4M+zrVJJQ0jPnPiVFYmG5Qsju5gA3vY/hpD
O9VHCkKmlkauQlwDt1SocEyORUis86gcAitUYW4VVjrQBpk/gZJJ2AWnojpWLA8ADvrJRKj81kRy
fR1cVz+RquTsdKSbaxdGat/igbrM2s4CqPMWGRTclhdum6nol0ezkzyU/mRR5hT5TY9ELHi1UOeQ
ZL5gkWRL9FWbpGtjARB1NVd0b8qr9Jy9cExzs+oSYYLlqrty7o03ZfrLLsxNmfBB/gjTgwIMBrZJ
ErSPmtULkd+0npTZLzG9jMgPgHi2LetA4nsjYZ0eh5YyiywmFRLKUIXdhv3bPkSROM9p+0EEaRnn
6Erf6wEuZKqW/shS3G1H0x/OZc16X5ZZQt4T4V1jDScz3JXe7CaeWocbV7A8EHrpblPDmnYgO1R+
deC8VIvnqUAFAm5QhA3SYzaK/dIE5qZxKClEx22zC9Vf8FLr3TgK7rVOIpFYdWyuIZ0hoKUnk4jy
qyz5WPhULcKxsxI6SXq0gxG51BSQpradUes63oFRIus2Cp47PSB7ENmju87NPhJudfPW8wf6F3R/
7NuUMMdzP6GoJ0sIUfrsJA1f1281SqDxdX5eI2cE3QsGFCzucLSqDNGJMrfBDfpsLYDqoe0K3nPl
HYM4uNPEAuZFyyadugOVLZs5VcfS1CsGgfCfVPqnkwv8LmPzHl0GaqBM/Ko8u8VPHLuqOw7VsKMU
sLwQrHC/1vAxXk/wX8BVDyCPkAcMnLXHnMVWTbfbE0WTt06kD0dRPDjlkx2JE3d0Mmb2TyG790oD
bVdyfRix48edN7IK9O1nUHfujmLzX2vOy+0SuD9NxhFax96Ms5kL2hv7o105eO+gmvRNRpJOLyLN
oi1LD+5tb7Am5CPZu6co5BQoONGwN9Vb51nPVlgjICsjBIvLcgl0+V5O8kA5OHLq0fyZzHIbtpVG
UteLNz/lgkbKUSSeiIAnVHVQc3XGN26cTM3FgG19xlRfDRcKU6eEqJ1HXrFnJaYlbkp1Ibru1DjM
us3SIU8YIOBsmZ6qHDArDP9xomMdVFd7WShuoVK3SN+sZXoYq/lgu9DdS2Z9OdUCjD+VUEpkqO3w
x2dJ0JEWXhRzhay5IDp1Gvg52yZCGjsWMS0PnPwGbVNuaR/BC827pp/RUluh3/ACFbzOgbB6SOjU
PTFdE7AfIRgYh/7al6HcBBnJZWWDKjSzg0sdWPs5M/Jk6ByDVZ6fpCzLN/BJNGmhhG2pVxd1Socg
FE9XvPLetoqa5Wml51dSn2st9zRM/+X2TY7YorfEV6Bjf2KFSrvlPmVyje3JeiRN3tl6lZX0QMPo
MeavQVRjUkiFO8waf9OoC+6JIiZiM9VfS6P+lTWUjY14PxaKhXTo7cdKO4+iGvZZilPSnKLn3CxA
NLzwF2sb+pRAVXGOCiEex6ngO1WMLbn8mFkoc0lecXarpoUtOvZDOvNqtPsdZLaxGaWN+rLqtzro
vN0U1SdSTNQpNJBUO6m1bk1sO2fVWZCxlftH/BNStNB+7VrX4beDS8uaPzoR91bhXTt4dQwWgJqp
yA7jkp3YRu+7WdxLwSAkQdeLYPoXZunTwNK4Xfv8v4ZZHXizOQ6r/rTXKt3QJVlzxVn0jQ3i0UAw
FhrNndTBxbWtvxnDOxYw4wuV3ZF7ENGARxNmAciclXSoeym1iAvRigRViX74FiGSeE3Gfrs6w1NA
Id0SRj9OlkcxXDzO6dZ9J/X4wanK6xzR7y1z9ZnnsyAZ2voogMsgSljn/Xb9xE2h+VTCQ4p0/lEv
07wbSUSKzZBsqjq/TOwSj9h9nGvIEgzm68W2P59V2yw4JyDSBRhgJKoNFusd4Sr7YaQuj6uJz6Vx
/jNtpLNmZewzQEwrhmZ0z9Vs/lcEVOytDYLJrn5ZRfbQOsuH2eC0MM0Bes1Qjwb/XmyO+b6wq2Mw
F2e1NmcSP2SMFcB8oKnq2BjKhuXL0WppZo5uopDL054AkZ2Kre6R7JRdQfOcOrqtZSdVTTwn4e5P
Wdry9rfD37Scnlnc91yN96llzFgd5j+iyW/5/bZzIBTwa+D38SdkDLyrtk6pf3kN3zVwQduoYjac
RHRH/BcSLePJF9aY0FP1GKhGMf1MO349tC/pv+DmtR85kEyWLTfodLQ0OlCjLw6U4PgwQO1hFYO5
Sb06jHuDEsR6Vb9Zn4vEmvt/ypi2WC/f8IKhHrPvjXR8Y865Br3/TZ0HW/FETe9gIFYBKjOo9CNF
w6WqVKU17GuHXxS2CLsKhLcOs4ZSSCWvk1wjxq3iWprOyRM2MqLpx5qdD9GwOqeSQlyfnwX9TREL
INebxNWOB3ZzLk5gLN2qJAAMQjmPYKVcQBM7u3wpMvdRp9ajnXZyQ2+njSSV4xsstLO1hbPJGMxu
Qui68fJjVoQKBpnbx61Z+4R6y9zgACeH0k1UR5I/XiOjPRuDewgUgoDBPnppmpR1yOibefuhK9G2
1SGvhjaxK4XPYfU/IRc+okXSEVTwSGbHJQdmJ3RYo6FYd8AhfoKM5Tn0i4zmx1Qkw8C8YU6HvLWh
qCPjLBgF4tZBrkDj8V4N3mX2vZujZAFFLH7a1vI3tBAdqUocNlRamEeMBPtyJKSEV0xxDSvj1/VH
7DqjfAHY6TczmRoplfQSQaruHUyCqOkcibxjuvAIbD3H3A7+d5p1j7bqkkjNP5XTn41Q8cjZd9Ku
nzTwbqT0vrPXj5w+PACy7dyskOVyeW5GI3EqbrXCHv95dprFwZSfJne81dCaexbqRyIdcFYF+74t
EFKkMZTq1ijtzYrcc4IRz8mY6f2AfAuuVic/VctvRM0SKjZMZ7x6X9pw/rDSScV69p4pS95LOjGr
vL/JAUa5XFvV31HHEUBnc+z6GpfC/Ie5BHMjTHQsivWV6tL3JbSfvQ75gCe9s0s2+35qm6eFUxST
x0hfZL9T4H4YOLx7Pw/gxuqrFGgnwgxvkHL/hU3w7Snvg45jcBCXw4L7cBu5/oGsuWzTAg8DHZv1
QVF2OtTA4WoYdnbn/y1WzSMtTzUkWOGah2YNNv2gX0MquIvJPQOrX6F+OaT1XU65ea38PT0aJQJb
/9RnBEJYloH2TYSxZ9BJP7rNlmboCZHYdB8tVEhbzbFIvYtzs3QijEFc5A//PIReiDFPjQDor+Y7
QDqJxkfuCk6soRDJNFn71DTDW+foh9RSgjCMm3kpJdp9IiJ1dIp9Pc4I/lrGlvDVQzzQ2XfBqg9V
iAqprRCfo0LPjf7oO/llMPUxzXFp9iHUevDoqCLJI2M7zuKBwZms0yx8zLpxb9hdLEK0jxT8VBuW
gHZjNN6bMd8MZDnGAo+Zr63nuzmad8uc7oBxK+4ylAgrGckJF/99KfBamlEN9FH8BLSUc3lvbHSB
kURgz6SXyooyGOssSv1fV5r/iO25OG79RoPvk7fOCwWBgZFYoj2uwUQB97iTN3u2W38YZZ+A6W9x
QDGjqwxq0GKjthznUNNDMnQ3N5beLr6LOAengxmmD06PDXLt8kNJb7JOp681ml5AdNmI63Nn1yco
ntOg8Fku4Z/JFrexV9fFtJyil9J3yg+CuKmDOzMwt77jc22Kf4bt/s1aPft4hjaO9t/BLL3YMfO/
NeeKHEIL1tsmqEWgLiTKTG9b6ZwHibp78IKTo+jlrh332M/2rgvK3bJ6MJRljFntkJk4DFz9Kbz0
mKv8lHHJ1D2woRcAYINahAsqqWH+MjvnZM9pzPnY5cb6Z9UyYdO/WEwUQ2knU+7cC5v9YfL1Tuf6
VJjLH7yitwnC4kowNNQPCkHxPd3UZHWL2lWpY1pPT4v9THnAu2uajNVh4uOJvInObdT9nly9WE7p
v643oaymM3XyO5ssSO5R+ULWySM4HQRiMZ7ctdpmNXjOdMMnU4FIGC4kiJFRIJBL0XKl0ygTndZH
4K/vIi23w0CiVdQWz66dYoWQ0y5I14dIW28TzdOY8LuDmI3/rILqYoKvnyIzvYRmZSeqF69eyQZY
L9VOZV3irz6DnPav4bJ+Lb73EJWAJAAUiLt4+jp0SDTUr6jcLAswonFPgaWPaAvZU5q93aiNg7xI
21UNzgc00fgdeHnDSN8njIZPJKglGQICnU9c5t41W+2vTljfokVZGqmdmNXtBO9zH2WtGlbgadPd
l1BTMrS24RztK3jcom7vK5+oHR7OSxBU4baCwFGF/sm6+glr6l2BOw4TQX+c7TQp2iCRs3xr7fpI
wuHAA5qZSMh6Qs/UfJjH/pt22ZslyDlguDLRZmFateWdOTaXEIe1o560pP9KrPYx85dzVHiPRp3/
m1DV9BFMKYXonviYa4qi0u5cY8Zwbr+o7+7E1FH57h5aKsitwHgmPv5kdPOBeKorbuhs42MC7rT7
ZAdmkrkDQ29oHBmH+3iaIoXLDl2OVZvlTiIPVuubghK16vQcis7ZTnX1l5fhi0+WZtJg3UgCXSw7
O8QNylrQ0OoNIuZ1v6T4lhsUNTA+DfObD/UCekvdZwF6aKfLM35njN+4BvKmxOrkwij0afkbduHd
GsGarAEqdu6YqrQepzQ6B2v3OwbFp9OUJ9NqeAZhX50Q02D/bo6koPb6oR8J1OUXQo4+5fZnMUoI
DE2EXqXrbRBiOsYfD2d4s44hEGYdQC9WGOuzYckHabUJiljkBGP6Z06IxeaeIiH0oBii6eN55cHf
1tl7J8x9ZYeH3OU0hWxT+bQHkYzxeaL5rCzyQxWAGYtsXXzbDoqzzk6kQyG84U/QE6mHX9FsEjG5
NI03U0ZxakAUyAw+i8zAh7pkYbNczaG10vleZ1h6Il8xhzVBe+1FrsD27eXcL8rZh76Uu56Kx0fZ
Ya7Ew/yjhd8htmxEbPUAhJVpNl8B9koiYqk3qwa7SExUPlfTHoiuMEGf0hbihwJa4pXFlvjkv8po
Twx6By7nbTB9z91EOoy/1836OxRWHIBmiHoPZ3wcYH+IYhqxTaCbwK3I/W0FHaMGaeCFfVpaUjd7
qG+QPDDza6bI027FGMvZPiAIO3Y4LMqSAaipkEulg9x7FMlHlrojcXGDF3iTYTn0dLv1goUDaz40
JJCkPO9p3V1vdniiMJORUdsJxwfz/+unvqoM3NUluKRskhLnUlPOcWBNMjGK6ogyaFM4qJeE+urM
dD/p7rfyMGnitqltf2NU+UszsQ6qrLh4hfyIGv/Kw4Gfj5pnclKCFoMM/g9HnITKzwJNdcjCZfxo
eu3l5NJkbF35sC55bR86F48sqwFq+0NI0WceOu+1cH8iq782Rb8F+2DM99siAcUpf5qpHWPI52I3
zHJb2tGu0DaStYHvy0qIjdqx2MbVUCPUzS8zHAwWqMdGPPBT7ZoZ/mKZ3D+jsI4IpWKlxquLoDEV
/GBG+tYLiDXgnkCWyYSd15v3ZQV+BPgT+elbYfgIGV/b6aWdfqICOXwATiirhxJgCFqIlLH5o/R1
PDa/Mg9eRO9TzxfcW7N69QtFLfz0K5TeOejIPZ1v9YjnGMac2u4cShZzCTCDvhkS8ie/bfajVR8c
VZEBhD61sUqGOg5xN37m4tqY+X7kzSLn8cdv1RVvaFIJZgXobJT8rRevjbkPUHXdejbXkIUiCk7w
JMexHPc6fOX3TtpyedJ4c2+RDsv4NQbLVnGQ+zE/h0N3F7T1uRVsaHX+3KziGo3zSU3OOTLDS7su
dLGfIidjVATqBsVU5XJ2A/NSi5avc3JOTHz3psi3cxgmZgfVkc3PWF4xtxWnLuJ9aej7zF1IevCu
qHYs9KXBdXaBuo31nK7hdyX8jSBhPcKqaWBklbP5IjPrnFp/5lod7dU/j7eeS2UynIOs6P6/njSL
jey4BQP9j+fgN/IM5tBix4x0Xy3H0X+A1HzO7Pqa9vJKhEvcNcsDfguo5lMEdhLSPrvcOMbU3ufQ
BEsEEDd1DrStsR8C+eAMzqsdsCrdsNJwCr7p9P3pqhQTnOc3AALNsfasSznW31XYvXA3JXM17lrS
ppf/1zta9JKEW5mbXzfGdEyrs1Vkz0u+4IICtfWn6sNvq3e7DK0YZdS1omCZZpXnKCexM+e7WdZd
N/ISIxF8d6NWUC3JDUMJGkdxJj4Bp5J/l/st60e7t2BLyrL9H0Xnsdw4EgTRL0IETDfMlQDoRVGU
oaQLQm7gvcfXz8NtN3ZiViKB7qqszFenEpSorFLPbnv0OkZJgNhbYth8Q1eeoHM2zf8yMxMMuogm
1OpbAczf0pp/IXaIjbK0EBaiT51aJ8765xGJXresfRdiJx2t5SWQXF2RDojWDO71qujJ9gXyJZM+
Ytx1u48xaeHU0HeVBMuWk7yLkeQxzNz6Vnky6unKBNhPhPZkOZ+DWEi4l67ayTcztteQOaaYlMbB
kBywZALZ68N/9Bwa/27svDYhFTC20Rv9zCEnOJI3t6BPv1i54FrV06gavB7ZUUNEadkJpjazpwSN
X+G8zwnt5wxezWDcmlV0MnBs9/axTzQ6mDq4TDVWraHdW0bxmibGcSYVMcfcK06/VTCmBguxN5gQ
BiPhRr7WwfjYWEqFU6GzN0OgbpmR1pryS1TGRRkhMhb/TUJcp2Q8q/V9gCEbpiFfYnxV2+xIVnJP
U3lR1GW/DPllICfmzAZZZHa7CnPtO/DNMOOhb3AyNi+E1L8JWvDQojyn2c8A0QtlvD70jBF6o/2h
0jvmghKjrtYkiLgb2rBr9A5nvfKk6suhjoo3s5vAmZClw8irFP6EyQn8yJPVTHuCXXjBDiR1JIdl
yJECf6BZ/i1ZDrxl2Tbd5FcF60oX6tnsVE5v3BVH7ol/AbgRvVI2tvoa2w7GUcyCM20EmTSndl5t
7i56Zy9x5s43E/0tnYZdVGj7xOgOZp9ulTZ1tYmLgpG2TQGiEX0CbBzF0ksH+0mggEyCQXzzlVSL
FwcOT7T9QAlzkG2wCYPBF3n8RTm2Ea3iGthuBc7aCt2sphhMC8UrptSXlbaN8E6reHi1mU6vmtjZ
pzqvnaL+YRHZZTk1ssmWhw0r0k565myjEPW8Hq/Y286dRNeRuG2ANu0LQ/icfV4TW0TQBwAii3Iu
hXPvcNn2UUlCxPydSiL2/eKhUB8SBWIj+VCkZBZELfKYpowaG9WPnKsyincjxgVs96Q9yaBYytbS
G3cGBFGGzpZxh0cUDKH4j8aAK7zYaa3xb+iDU4PqqSivNpwRT6/Gq8jno8AhUaK2FfhEN1hHL6M1
nDuzemoS4Uddek5KXPml8btOQ+JJv45Cu09asWenwE4vjd3S9szrYaOBizKn9pCNDqHBwk/wWC8y
PMJFP7bBVzClF+44Jn1gKaqCulE+OZqGF7vw+bXvhohv6JYf4BKbTWihpRGDQfMXfoYCUE/51gpb
6LevM8m8SUI5kAsmjDEhqCB8oJInvWa7CXPjNhgENUcTYrODwYPPNMVTFy6CuXAPlf7TZhiaM5GJ
E+NtYgfAhjkw82Meu+CjKshu94+r0akh2TPrvMLmCwAoTFeq7uIy9h20Aj3fFbLZORSlPXKbF9gP
OoOBtnsw5oc4/apbTqK6cA37nwEFSXAwGUH5pU/0QWOreYuWHInXfUajc4D4ygwsGR/z1ngvFZOy
DlcDiyiIF83nMrFdyzzlir6V7bUnoiHUXyBIlzYT/jBb/0rSD2yzBi/DOA2ARdF051F8i4TEfTr5
CWiGOQg2RvSvr2bM0h3z0H/0cUR3m584IdYaWGcTzrPSdl7e1ohg0UNGQW7jAKf1jwqD6hfQFUmt
MxD1PTovZEDOvC5tjwEtlm01uzQ5BGrkYWrgBOfNkvppbt+7JveUhnxepvcvjPZY5h1PlyEzvs0G
AtfSlxdK4Y8Q6/XMWcCRQPbVFlSxZt1/ZbK5CmXNXtautC1AGsG3WeBak1FNaWSWbg90y5H4/jI+
ajXK3bBPyC/2T1OXvuasKuqbVbFOAURgedFiOFJtdK/5X7O883HOq3PIBzrqmLEJuGNqQdbgNGss
m5DzLQy+q/iDm8kV6xBP2sz9BW4nDpd+4eda+nkn82j9UOf7FGufEer7uoLxT9Yq5llrpWMQf49C
Kqqu+ipUIva6fq1l/RFr9qfs35CuVV+fg12QqNtcRneEt8/IfpyK9F83z69Fvmu52MlawFD5gEu2
1WmGqvgZRNiHOhZnR2u9oNS+utj5bYOKY+zESga3yYI/RTX2BeAtaTX6Tu2gFJnQeFyHJesemXau
thx+RHoOAyqyQpkvZM/imz3NwWezPpJp3r3GsWHjJ2RWiHdsRiLWY9/O7PKpq5TcY7Ixe+xBiLDp
6CrJy9Y+ycoWB73qAHMAofK71DjhbAp0XoWI9xeE5b4gSujVogOlYdHf4xuHMGHA+0itjkx9Voen
WZU1Rv+udifNIFWiiBkDr/2FM/5rmVPGOE71ael8ebm2qtp6ecvrMt0G1vw1So3An8MwUJlINReT
JTbxHL72tcm/KT2LyfX6YZnMflcLVNA2YSPSaEynqFf6g1RwAKEyQIhemU5dDbYQ5e46aoy+2ZiU
uWHBjMKkohxkvMU8wF+TM8zCCfk4zPbNHmILJTU3KMVqP9CJHUa9Fm+SudB3drScTcRDTlpyun05
7IbW/MKC31JxshDGClkXKjDRtVaIPFh8s+QVjoHGbyDYu0bUOWfmtNFD7aqnztMg0a+luU9ZHeWy
Iy0iLslk3e6f7aLfVyr/C3RV1o9uTbvxpq44QHX6stFKLCSRpA2uisL0dF6TP71xdpp+nV0pLxkF
5VJbHiPwFpGo+8bNyBxpcKNMR9khXSWKC381dnY+0zAw4k1fSZIq3fKdTrwwzRJN/pLT3o4aDJXI
zhn4TQ3RQPUqdPvA1/MLncokg6kcCjN7GqFBDdb8hFRW+I0F68qQAAAweiCwptVW6tnZKtHGmGy+
jNgcZTrd4xbNIcGD6E4iwyln94c8XhyGsRUFoWN+N8NiXvO8RPoKmhKStxW6kGW8heMohhXGgsaT
rVK1tlH7GyQc7BFttLuI7EXr0j+2KDwkWUtIsbv1uvqs2uWvWOb1GkIaY10HMbKh+jENBQt9ER0I
GHhVIz4DmxyGkCThnYRBVVwL3ML5nxabGlZB4gptSWVQFqjKAjth0ZgkFolzmM5y0KMZDwFA7MMU
14+VGT3gbv9dhKYf6Uy/+Vx/2EWnsuicELamX7HKfa76VrmWJawXRoJq3KgG0cDC2NidLQ0AKeOO
sbGDDazYwR2jMXKjZPzUuuXekkibluUrXTPgddBva12ACwqCS1mmD3rMMUcXE2+GPIYV1C8pxspw
CzGxw4cAybDSpmSrJ4AoNE5lV/BqbZKu/OoC/Xnh5S54sfkWYVF1Oi9jZBjaoTfQg0e8+4wD8b8V
AhbHZKp/OdZ1f26JvXBXvjlVa22wkuEUTEDK0PP6nY56ncJ01maiaDjs/+ICp009WjWUNtJeVg1Q
K8djweKhfZtPf4gA475pdRJZyfDENuI9w27ao/SgYFCErDZ67SpzikxBn8caAmvmyOzrKxO2X/EP
hPxwr4wT5adQmFVk80Nk5WTfNTAlwaBSeq9j/VHXzhL2krcUw8ihoBP0pXm2Eg5cI1W2DHi20aBy
O2fylMiw2wVz9VJO2ZftkHDNK22XsVNxk0wUmEN4MWo6ONYubkboKG5FH1sZ9bA1g+B1mc3HrjB/
it7hkiq9LCuuQ1N91h32x1JhEsnqQi9O6HF0/bnCVQZKpxDe2EqgzFGg4OQvT3UeXPDhn5tJPyWN
tjdEb6Euf7AYQN1ms/kMee51sPFe4P65FXP/k/bR49yzkCCxHpIElSfH974muESkXZsYOUTXs11c
9Y+dJj7bPLwv4/Cm1fodaZ86VDVODEu3aqcgMzu/OobbQzS2kzfrKL1xovX7xcYUny07I1L/mGrB
Ul2pjkS3CT0T4pSbuQxrgv2gB6c2BBGQUNdwWAaiP7QVGxKwDH7QhRnEjUgAmkb9VaXMn9SEc5LB
2GUa81uSrOXhggNV1cH0JQ0PRyKbxyK1863DEDLWC9VLLW4cBZOBaicXbMrhxsphIetdjCdbCme9
Bd5B7CQbgpQfekj2foHlIbs2x6HckSSyBmsbNnXuzqVR+000HnhOhcuQ/rnWbbwP6KmS4JCfDjyA
ZTDzSneEfEhhh3N45SA6ton+bbfpeUrJBAAjAoOUOYMf1EWwjSq8z6qOf0efTrFuPGp29W9R0edn
i0IVSCf2dcgtB5bcPbT896Fl9NEah6Ay570ysKvbkiC+jBr46TpQWxKQVnWCtK4U3WkGZenFsn0c
ze5oQIVaeOPx4+yAYcQMIYdTbpi5D76M2E7SQFlnMi4V+5aU+i9rrdjR3Dvc3olCGRqs8hPjgn1n
ckeXA+fsnHYcTgUYILTX2O+ldYsizhkQEvvE4ZlsmfoEmH6wTVEbToMftc5Hq8i7Bc0miIMHYkx7
K1afnDw+SoVBQ6lkTHTZW0IaTLuxSfM0wivdDDOdamVmXtaVsBl0JJ0aNYikEUap+LPGgrHQcSth
+K0O8IYmnRMLhRsvpn6gCmcYO/Xxc2fDF8ms4r3IEUZJqfk9v3q++nTnfkCsyZBiaQ8TcybcPg/J
lv1vhhuFbbdvHYCehHWac6gOtOAV5pzBwismx8C64g+39k1QrbTiJxZkalutMF+dxFYJSsNOWzoT
KKFOsKWMNd7Hola9LhcJBnCae0tdKhgnwT+nh9ZDbe7iuE23iYYMTNQTa2O9ohEQQivJSTM2CidZ
d2uqke45fEuQcarE/KwmNH+BE5+VbFuBYcE1svyhyNI3vFR8Nevqzwj0hXLsNdojA6tAxJmPFXyZ
u31nKS+LrV8HS7yxtGUjGf3bi/o+Q7BKyxiOsG49qDN4+K7Yjk3qL0PvzTn76cxkdbCvO5IN+I51
Wb22UPKqhkCkjNTPrhoPLGo5GLX1Xo/zB8ufVGAqPYN5RbzmKTxSkejaPmZ1KY6UcEXGzoxFNGPw
7VGHX+JU5wGGtxla9aZpyg/mDZcBfXgTMuoD+6c+pxEFYmXK16Vsn1uqAlG0B8WC7tEu+7X5TMr4
RYmUC6Ht1ygyHwJHob/vTiIyznrzaM0oUHQ5K2HA1arypCmgIAa5I126bCqEW7eFbwSnbyua6cEs
iM/F+fQVls9O0ryy9XTPMPfYZ8utKFs6HTgbKQtpTAXRFzku79AtKbP6yHrlmWrcETeqTgYNvSu4
LnJ+t9tiJD4o/8kaGm1ID6aiuzKagKScmLT4wuXRDk/4HOvVqP06ZOHjnAaniFFhD5IFCPmGS8mz
ev2VBb+/6RxtAzW/dOgIXf+VdvODgBaVpPYdSeixyxycq4xdunbf918MgTdxpVLH0S2K5Rxk5bCC
Ir9LxFxP0ZVHhDoss8kd64ebFZ+zBflq1l4lo/dYHc9l3R0bi4gPFLBN0WPowF5NTOxctup3oGKV
sbmEhdG99KUJSxlcI3CCcKQgddp/CNHNIA+YLDeBI7e61XrlggVtyqyTwmFakWfGx3UJh+w0j/E5
d4pdxHbSpmxNjlsByiXI34KqvxuKecyw2ESDcgeqB2pTPo4ULOi5Nu+qTXmQ99iWihbgY9NEXiBU
7v5+lrtO0s4W3S4yUASa5B7gdGAJ3zFyOg/FBCG2cpWg2i2jDYrwkzU0N5Jme1Kmn8FqO8Iqf0jQ
ACyov44yvQhcfqL4UlHTtAojMSadVlsgaZgGQQeczHm4zwaelDnkz4+ewFCuLCGiSPFulVeHGzcM
Q08IYAndT0lIlRK4wsy+xPehE18oNCjDU/dN1fBMoNQDhrwjr3drLdsvLetaZ9YvAQzYHvOxGpQ/
yla/D5DVNPs2ghMc+m6bmw5feOHJYHJzjmHivItvLuJgoh/SWlI3YXcK0396Slh7jvGXImMs6Xi0
zJoZWjG+1vRR3OVbzRx2mp0cA0F4y1KuAvNwpjAXTgd8m+rzUBirJMwJAXJCY+HGNkGPgHwm2b4Q
jOdOUGyWs/3QMdUfSvUJYCfxVpEyOl7OFic98/PUqxOeeH6I3ZABFSkN6IELhdjSjp9dbe6EslAp
Kss7qRCkWn2vNMqZKPTTiBkiJErGQHaOPMiee8zEp9nq3Dlp7uGEgUzNaT6Gfwb1gGtOWAjqOt9H
VfCgYSgjLHYqnfLUOJBag7yjF9ekxeyiT7wuhWOcssxwY+nWXgba3jbIHjsOoJpa7VytyVxlIo3G
OAQsV8PTXBAzrXQFgFFxmgBUevrcvYdlc4+yniNnosJh2+VOybgWzbw/R3pyqKnM2Z2GyAlbD1L+
xjJwu2sIjeCaUx9x/S1nbcrGtKQ7OvAe8nTW/SzS9RNd64vUBOl8PGjcPISaUjci5+86Cwb6cvgU
RXkdrRk/d7Ppbf2CVbXd6AXQvahunqrY+ZxzZ3KHJHiJTXg6Fa2AEz1UK52c2Pue4/sVVdoLLLnR
rPnYDuJG2UDzrnCsKhsnHy8lUEDydJYGeBYD5qiMJ4FvjF7dK5mZjewGLM1vCWOkyqGB4IFZqO5K
rH0psAz7Wc1foUHwltnE95tT0dDsM8JUcXlF6Z0ADogkFG2QbECNSrqlXC33w9KebLN7dnDEgQ3S
EbPn5oq0k8ALiujYAHZN1FOIsabDbevk5Q3Fs9x02EDnKDkV0YwXk68IxYCUYCXvgQIGtwQU1mkW
zKzolWLV1TrDZxHsh0ati/uSk81wSO8MtTIfsB/uYszum9yMSMtIYDpR5zyFpEzMVLlXSX4DnDxS
aOpPbOkG+mD+zFp8GBpmbhZkWIbdI6UYDpBoNLOdbTd+X/UrrZHBy8Qay1SJ3dz6A2/O6cUpI7hN
qzQ99gXVgv7JfNJvmwR18BeyvscF4waZep5q6Hksp2NPx4rVth4CmaBfN8rjArRo4+BR8YJoKj1V
7+/SMh6XHodOYImrUzk04qZCdZYER8mQucey63WavXXGmvN3oSs0n1U9es7ZU8HouIUvYoIwnNWK
Cm0S3+bEzYwv2QMKwoO9qFTCoompFcsb23dxZWs/DTK9YY8+8VQmpESXJkLoTU1SOxWXip3fOyWw
b9lchD6l6DXK7J3aY79ibvAb1kTQQOq/NEpqw2FoUla+R/BpWEY8DvFTIOUFI/4uiWKqB7xgqGvt
TqTUNH1H3xZXEGA69iD2+fxa6s4f27fpBRCdWvxGZcQUN5T8ZCWUL8zqMiRWDKCulE8msq1bpmgn
luixXkQvZMV+oizbNrDEuko867n1yuZFbEtGBAGq2cOpfbTWoS0tJqdz9uEo2stsGd+9al9mZaK0
DE4LyTJUEfLuI0ENs2KzQoCs3UkAwonOyt1xGK9xL1+Y8zE9iEgM5OafOV0IX0ARbshuVFaEyBwk
7+Ykn+rSeAji5ED20itMnIYMisQwYt3nZ1C1+xBr+4yDOuzWqUbb0Ljx4egUy0HLgScVP7PFVh1N
AAfQgeZ54VzCjVJ4S669VAuRAytod6Tzqe8DL5K0E/CF1bH5wA0y8Wh9aCJw7dbeM/gUO11HMBrC
8BwtGhdiiKTNNOZecBXGWgSebz5mQY58r98sUfIAqTQ9DbXLZC8PUbkCWc3HVnTnvsZt5bBRoGQq
nvXTX8O7XCwJ3ipN5fZU763BVYD28C4XFl3onXKhl/QCVcE+n3XuRAh7Vm/5qLsIHOXqZXKVcfBG
LrUEr3AQDQ92bJzF6OxxQ3iagH2kW9dAKLzZJkdzygQd2X0Y0GywGMao3zG6AI2Ftg/wnUVlv7WN
W4TpPxxgheg6tWxgGW8Ecx+RyZIzibLy5LTOr5yMPbn6IzlA8odBSmwCF575Y9TzbgrAkrOm6zDW
CSVBeoWM8of5g2teCd4HgVuSWMridnFz74P2tgTvdTw/pMl0D7PxpjVJsbV0kBnsWLsm7eTrIV67
1KBuZgw+qurJbKYcPS0FJlParoAoque41ckTeMFcLN68kJ5SnadmKXzCMv4kLL67MfbzeXg2TMJ8
VdEwUBKs4DHa/J9h9rc21IJdHUxUEhhiiWPl2Kax5iNz1TiPF5Oa1byFc/2jxtwG6HR06U5kbnBf
b6VRnEO7/Q51XGWOXbptaOW0Ifz+zL6dofuoey2DHKn7NO57VdPYt4TLscrzT2JgFIs19SRP6BPq
941PwoWacuzX6sNgcGZ3e0tzTqsTdyz0rTBxrDjS153iU8Eiq3b9YWzrs9PFX6hmh7hsUESYdrEr
MvIMZdzNbXUBb31g7yiigbxhwdRclRAwI3hF3aI9/NXYMRTbKKlgq11vaHuBh7Jg1qk0TH1LZ9Ig
i7Rf/XQodLIr2sJLG7LSJBwh/AwHU5b3bI5WUAh++pkdKSkTf0RjPCrAhROr2da1vVerrQiJ2Oo/
WoBnkN9I7hGFWMXbSLhW8F/nUcHAALuyF8/TiF+8yy9hAEEtaV4Y9eGvA9lLulYLsqdhmp8WQz7j
tt0pVnqwQpR+/NQ9z4qTzed5pDCTsfFHpBfT8PjYBzSknPTbhEdVbXAHrhVeInvH1WduXb5xUhRS
KalWI18tFi4D1rTYzcDG+CThB2IdApK4SbrRJm++1F+OpucueyJWMnDLBVcVfHJMqXWqW6AuG4fJ
KVMBIGw5x3lctH+Sc5kxhP6ha7Ay2uDmdOEr/du+W+TjEhkPCokl+PkKNzyllkJex9WK4b1ZG1Nc
N3ezwAVE1OoDGwqxo+y5cvgmzZIZjjVsMJJRq/wZdC1tEspdHJJ+mhQ3yIkkGYp1L2dWo4C9+27L
zh/j0cuCgLt3iNleoZRk37HwABT0xwls2EDiN6qxaEXfuY7VMFGA7zMF7LiLNUt1Q0uj5qt8y0h8
GTMGmZeO+TTOP9k5oIIbpmApl61aJecxJCxUJfM5mzN/EazY7bmBm5QvedQful4cBKgYPWIjT5wC
fwzq9NQpuAVnQWlosEEFXcz+qkkK9WI4YTOqsI/0UOmj1e1dFP0mAq9sj/I5H5ybVnEMhxG2YHYS
KFcWlDjUCc0ZDNVZkgEsx+bYG8QK1BrrzS9atquoKNyp9kmjjjdLIcoDiPk26d1P0ZQNwWKgEzJU
3u3JfM6rkdKnlf48ZFtSv9jnCkzsiblzKDo3ZM9ppAbrlxTwa7kEb7nW/swBmhgKy1HvfxoDIVik
0W5hRB+Qk9QHfBZxbLJZQx//FcWHshBOsO3ngg6kcNJdvsiTMT7nFveUhoN8iGmJLUc78wduQUcN
j2/laqrjZ5/Zb2Q/sRSBIdnJeOI5jNX3JNUeh8l6sNvhX8QaHE5puzzKQL5UdvUzqYTSq3X8ZfDp
hgHQhSg65SNhS9PZ2zQbPQj/umE2U3bGNir0N0gcfyRtj6lxkUT9C+cEOui9QFfQO+s3iJVLwYfc
TNPRTMR9qji1m/TACu6ztJCIgJ22oXq1QnQIJX+IRwaulLGL3Xogk3kAEbjixlOXV5PJOjsLd6JD
vldOc/TIqipPw/WYUEOxiR6D9B4I0nrkkYW0XAM7ZlLW/OiXDBjlzOixxJia44xdsj2RHWJl07Yl
cj9Gw4GVuV7Y0qXhbR40jqyl9nU1e3FWlwyHnEbntpCOyxCVi5aZJaNg12g6tw/Fk4qEX2SJj2Fr
DL+GNbxVvuqUJ5BKeM/lrWaRSgdOkQfmTZ2S47KaCZV8l5p48Y0pPPfxl0yYDPNa1WwrQHvtK2Vv
TTk3nr0rZfEgFvFgi18CGXzzySYj4DobdDAWG0+tt4TZgSmxzoW/9uK4wKte5sz8YhRvh9nqpwco
yeqV/dBa264haW53SHL6N1NoL5m6XYrKoYbfxYo3d0Yvyhlzdy8D6tPMDVgq1j6NJUJNSmsS7FKD
572grlL1L5Nbhv07/GgRqUMGGahKbzAsHoqi2s7RF+tKt9KythN82tXqjdkd8kDut+h+uWCSaTkr
mXQzoYXbg+7qPfHeOj8qDCiypjnUjPnLlecbSvQl5TCwdatBYuvtc4JzXcPj1zmoJbC7RobtzPCw
rNAbUBtVxXdh4G8ISWQiGIXBFjsegdRw1yj9UVc/ZIFBYDE2JQSl2MAf2X4oxtnUyAsucACGl5kw
zMBhSIic8vNQzgBjSYlCygOqzenMFd9q7a4GvQlY9dKXb6z6dTM7qLwoOreNwF1r/NYz1x7XSpUj
yCs03Axy52e9P2fjczHuVbJtzrhf+kMy1Z5kmynbzlFzuHasbJcMqV+GPzb6RAp6RC43dltsVYW+
YeWmm0c4JBdbFFsTs4IThZ+2Gp7nwvgngJHPDhBnRSvcXu+9sA8hlmovMi9RkRuH3QsWlqd++BWc
myGGJHXIfM0QnOvdvM1rhPtJJ53bsCSBJjQkIVgdYZacDdu+ynymgUoJlZa/TTM/ttODAnNHDsFJ
NxV/ilk0DX0sZoY7zc2u5e4V4zP9QmJ821PEaGs/oc1Vo6AK0/wRuB09NtQZ6tmxJpKJyJ3zYjPM
XVYdqGWJRdUfkCMZf7AmE6OkvlRnYJadGDdpCKZR0TybyFG5sH03tPZL99U5CJ/SOYzjU9yBdcPW
lBJQp2BCX1/qrcZbZLf5uSUmKi5hBNivpsfXOuuJ0DXbER67+jioLzrvohZ7Qtly4KDSfyUhwGPt
3pQHJWINz/g0Ul6E16l9LdJLJ3R2J6xzix8cTJuKcZCt+eE6NLCFr3U43ORbwnSGVKScsr0+MqbP
QQMnqhf3YjNZa9PJVomy27ah8FlsiDBbYR5UNyrAs5ABBpgiXpcfMcATS0krr2DpaN4ZvXoTBdsO
rLNqbemSVmy9Fn0vzb2iIQoXpDpqyCni001gYhFeU/Ba1QebC8LAxz8a21X/1PJP3HVZfa7mrwIr
dUXMawn/2Z9BRdozvhR0p0jBNrZFjUsQagAUIVfCpzB9a/qMVVjbj0xXzGnLdBrljDDdbmx2EB3D
+sFa2eGQwRLAZfANTZpEWW1zm1XFL2bjDXiQTbg8RMDpE84y/BNk/wy2krWLNyhYYJyLrS9+F05H
iSNGEeTk0+JYclN0ucP+ggbNcfIbFvQ0hsM5QZKHXGJoEPNhGIug6dcRdz31J9v6KOIO7LBxgl9T
sjQvveiOsZtsxc3RMGzm17Ncbb5s9lvys3AOvHMIzwAAaoRA8gG6eXcimKx6usfme2xjwM9m+lcm
ituVzV+vSBCEKh6Aqe4w8ZEhz3PttmrWbPeIaMaiCFbDMn6LEKJ9CaKUrWHTFn7T0XbCV0fHgCSt
5Mo8H6wAJBtQGjFRkHKy9iyW83LkAso+z4jp3ewtS9Gi+akLRijLL6LClkcYYSg2i/6cwats1MQH
XU3wH9xkbx6j1nDVprtaVJJMIe6lpChgJlpE8SFXH20VqONLJ6/h8IAqtdFpi5WFjTXL58REqhfK
Q1p+DBppCLyBBLNyGd/bmbO9gtpmVic5PCuJ4tv4IEEPel1sHU08jYDLaJu8Ub6rhAkwooAy2uQ0
aWgtotzn5jtMcCsgkNx4BUpnUX50yr3FL6LFrW8pC2YaIoQAfEP2UKnrW8Z9ET5X0ZtU31Xz1ASX
YQzRKy8zIOeO5F7FFMxL4Pdp85F61bSY36EOi58Ur/Y64gCSyQDvJa9mhgLpoR2crZ7y7rILJyf6
KtnFk4mXftkJ51ay/QjQKNbI8qAT4h7Ej1ZP5F8vIgEPtGOjzYOzfIyEWrEg+SDEvBiOdU8DjuBZ
yMuM1TF+texDpj3b5TssU8ku6RHco2nvk+DZ5AGUyWHRtth1kCEwddjaO0sx0S7wlzBXPa7+w9Xk
O4b7YQKJyyKs19i5mAzUCbQ4feZN/RbZTSZbA0OvwcgzJs/b3QLWL0mcpE52jmq2S/gtO2N4Qkci
tMFobYkgnSsuVLAR6129ySAusFwPzU5utWS+OWWvAHuGN2YaXF52aL8jI4zsVOD9QY4MYtLL+HIJ
1zqvizE8qXAxtQGRTumOfZMe65HMSvVY5iV9+zOT+iMM/WsOxyYqVXeKFxeeD4JCtYmYf2qp85nj
yLSogOE/IuBbnphZXf8OeVdjUwLfQws0M262kgV+SAVG81bDrGoPLZuzFuU6inNYv4zt40QiMtsV
WbG19ewnjnhQla48TQqxLJh/THZdA/NlkBk7QLmfM5tw2KJmblM13RUY7C18886AWTHRzl2e/rNJ
SrRyfKKwOypsuWlIsHPNM43S9gVzshF1PMzOTTUeh5Z1KgrC3Lr9WcwdQOKayNTk8vccOvVX2Kqn
xiZULIqgav5dDPU2FMPbYscPWrvsTAVBbag5dUvjO7RIA8P6WnK5EQqMa8bsxFQABgecLxaLccZg
wZ6W6ETp/kKluvazryFTdB8Ts17T2cQ6KAA2LTJImQ9ZTZ7kNaiol2avm+tHY5ogwj2tzTIMm30w
Jz6bfNgPuV/y8Ys9iNhOMD23ha9YwzFlM0HY5Xdbnd1RYxflPmkHjtdx0xT9tU2gVvO2PoD+Q0nL
VZQ/1WtxezIwfc8VDP+G3PX/OTqP5caRLIp+ESLgzZYkQO9EI6k2CEmU4L1JAF/fB72ajp6akYoE
Mp+591wZlKr+25f7iSrbyo7TpK5Nhjr2eJCU0u2rcwA3RkhkYWFuYHfdxzJS1uaUYnAiv8BX4cfu
JN8raAqTUTugZN2I8oxVnhOFwKkWcdSEPCAyxA0p+aonL6pqGcUl8kUxxbpvqweos4OBCkxpUPpb
DzyS6RxYSYurosAwNOlaOtJT71hqUZD5arhJQILl4oI55aVLzqUoB0rEDDYJaXpDsNQsQF4jDyv4
FiomACOI2PwVxfEbe1TQADMVKFxrEaipWt8yw3eJIiIK8q9jKBk2HzIVxIDNCa2YE+506SNnd1NL
P2LIt6r8MqEEp4LkBiYSdXnsyyeofF5uynzd34nIPKgsirHXrkcBIZ2Je29zZjK/jMTSschlnuHv
0LJz/lg4xVAyRq/SEbt17SYbcF3X4ZaAqnus+29Re+zKyVODFycQEnA8FwIZ4ERXZVJ5p9wz0sHQ
9W0GQqfrry2XhHzLa2vLuy/bPzLFYNZ+NPWzMPju0m1SP0L88RH1Z+zj5qmCu4/6N0WDi0TCTQyB
eLz7y2c8gggpoUD6Ut0ieErhjNepDhbVdejLzbJk3toTuGCuKg23lfjExBmquzpQuIqkLbaloWRM
ithbL9/H8DkF5AMF9CIhfWF2IUWMH6G5FV8z5M1z16JGmJDV27uGDibC2RZpeBuTN7xzfD2p6+Oh
7Hs+KTEQGUl0kuK8DcZqjB+tuu3zkUb9KhW0p4q0hnfqoqWypPaYhWh5M1p3Q3v3+ajRgeb5t21d
bXh+FRqGvDgPrAWd9NlUn41KrLbJkz18iHjXoKgqSYNj2cBvM/4iI8dYYHCCWJv5zrXjekOA8txz
UbUo3N3NUK9GgbRZiIUBNo2V7FJ2oE7hyIrGxishD7cj2z5MpGQ44tKbCPtRN3P4iS8VXozKnFaf
VgoWgV3sE7tcl7W5JrV9IWvyESHknVsCgpzEnnhE9xVtRae5SeIvu4ppS1gvcyxZ8+oKU8mKPhQ9
79HqjGsEgVtB/WMbwybjBS84gSZgd5OkkhOj73CsbaCvHBAYbmWfsqtMnhiQbhEJgaB6l8PUr6rR
AQnD4BdYVkh4Vli3CxJW3SjFjcHbVqpMME2crbz2Rf+SKXe5XNAXNf4WSv2qRfwTT5gLEmUDxHjb
Z85Vdv4ZcXQOyUsIhLQpDbDiNSWuBrqAG37UM3pPGbisvMowGGpxBF3Kx5E4rqrAvsUWZ2MEmcWP
17jGDxhUtyaG66WF/Oo8+WyDlRxVC2WXGcUfvWkx4rDoFqqRUAzWVcGitVMIhWnyW0GgzTtYh310
TNThMSGsSqycuM3qrOK3zLp0rXfalxRj+MmftTHd0/S3zgPEWuJ9EMQSK9opwCFeafFeDoOzEM22
NZy/YHDeQ3a0dSnznczXxwWkmhskb03GcWnIL/Ynv63Sr2xTcbtRkPNX7sDqgyyqkB5WyACeeYG8
0JmnozZFWzPB+7amdZ10LgqMla1n+77vTkVbPeuxZux0SHT4xkgGHKhZhunBnJekHnBLvrOZK4XF
eAuZpGm6srYs+dqRDzpRuDZyz9xXe8NWswbDxgj7o8wuvcna39lxYKN3GhUXZrlnCuHqlM2cJ99J
xO/IwQs97heewTkJ8WPir9c1nnRmDzG/h02Jkvb5prP1Y6LMzsKjIpwem5NKjQzrTvoOsUXxXlmf
E5L2Vv2iAkoJX7Cy14jgNo2lVTikj5bDJFTiTyCdHIKYSuTAWkTw5Uz+L2P1HbkQA47f1mBlbKU0
khG9mGHuuukJU+//hmcc8B8qySn0XfS+vwEfvejkpcElhsMdhgi1tWXE6xqjVQFKpcgVaPI/fXof
SDfrzcpTsbQJ30SySPaAzkbLNo/DWJzrIl3FlYmXENNtUe+mpoGXqcOqJD9jaJ89/rFc9k9iKl2F
WSp30gH68Mqqma+V4UVlpGFn0i+jzKeRPGLnFVWPWIJw6htEnIHAVgS1brPSp/NYGhjZWqhFQOl0
+avUuM8StOqGgnuAt30C9WkwPsgRZ1hjvSqs3KssolSceMMNshITuYFJf4gidZe0WOvEFTHDVg8f
c3YHYZN8tBH1WeIiSDpHKYLyjqSZ+iOSoQp0A/lvLeiGefgTHKSoc6vEQcejXoOk2qiM5mcUkd/T
GY0QK/AJq9JO2FQPnbYzIhaxaQjryqGjpkLTo4bAG0oBmn4Yv4ZC2ZTbnslNJxGaSIbcH3x8XrLS
TVOTJJMpwj2+Szok7uQLVUXgGgEmGVhpxy41cMsnrlNqIDgDD8FM0xmAL5jZElc9ZFcmX2+J3+IX
sO5mOh9C7Dz5iRUCtsbYGcz1VMdcK5P8KfszaMZgAwinRWrp8mO0fAm/QiuhZc465Sob6U7uut9k
akAc9d8Jvj6qaXBG4YCsYciACydaYi76bvwBKHh1hu4k+C2X2ZQi3sD4OSvkKeilaUZHwMPJMsOr
rXrkQ0jSO4q45pyPo38Oq+Jh66R3K7pL4DdXfVbdUmBYZB61/zoNBgPxdBwRuY9UL9HuYxi8ML49
pTD5BQjyZAzxO0whtbfC6VkJKDERyXOuVVG/xqXyLbqBtkBjOVSMonO1SmBgFlMDzTwx1vDV9iNU
bJ+vuqw7JNFGXdK5F+naMbAfRMPZDOMGb4j00rTkQtZNtJ6igeWW/5bRvawaPtil0IsSg0cAciXR
H6rg8B0F5lXYnsraGQl8MGbVtJb7ROXwdyYVmohHxekwGHFAVI36VyaY2oJUQ73Si5OFs565pYWl
QzalZV8oDvr08iYzsZ6nQhcVSNsS2CSPimF8BtG4thP/0uWpF0zFrq3lTahy+ubq3aakVHJtrQ7W
CWe/tVIUWDZmglZcf6s1xvfEci10Uf0VMlzyQH0GYF6x1IcgpvGNGrK0C+v83lD0LjINdASGPU2I
dzlOAPgk40OTo0dW6+Yq70yucvCEEQCHROn2mEUBnLboGK11PueMJ1ZwNmzURY4F35aFaSGzEzQy
iaG4heMjOfSE20ajOJh1v2Nhs4FqXazjbHqPChzikO+xvlmrPpCW6A092+7fRMro0S/RHxtftqgu
GMpcLXYu8sDQaEAQAlHdT4ZPFCmHsmiYwCDmZSSphRY5bvWTiIRj2tZXQ6EhxXSJD122DuowsXRU
vYEA7XpGS3HEMQ95CEbuOF/eCr2FmCArm6o2N0Jn28CMgvusKvmEu+xmB8G1j5Ca1Kq9L5r0O4wY
HDeEMnWMAMLpj13IP70iYll0q1Yr33uD5KtQY5aWGLdCm27jwKoM5gaBFGZykHxOHMJxHVNTqL/8
dyLKrpoyMpROzmaWPfs0PIo2+JrxSpoYDjXjT/I2tkExlZ7WdZ6vMgqo2PbmstsQI6ZFyqlUgz/m
riC5hq0h69sG6She0GwlBq1cNC0lRUahE3YSo0D5lCg2p5C6gS+DdQHtWcn9SuhtXdvbmE1tJg07
qFabOmxWMFQQBrbUqGwRkDAdJAkkQGo+Kpvlg5pgaprbmJImLhut86gmtF7RugEwQIog+Rsma9p8
64/KjpAOzy5TgOvAkxyQjix/2PrIyduk+l5eQsXof6qIuDqxQZPgDiWeP24/cggXqZ0uIT/0NbUv
akTmF0ek5mvSkraFrZ5No73Df9oOfXYl4HllUGUGXeZ1inRJq98IeVlvoALHm7OeEcOhn1/tMT1z
Mm3UqNsPMtQN1jFSYT27RNrUxc2aPgzMInJ3l2XJI4/gny3NUYXWm1AvQItPgQaUoI/3gk2fiHFX
0hIgwl9Oo3WttMQNzQzAHlmRJrKHCYVQbJc7axyR/hZLxznMJCvyolf4flathdmAOjB3orUqWRSG
pEFUHfe7jozPPATRtzqP6aRqp2EeQ4TTON/5SHxRC3KN5UMYaq41UmDxMubgDmOHnZnD78OwRH+b
AvokNnuF8y6zHq6ZGTCE5nkmg1zWd63vH3NbI+sLOgq3aGeWa1nF3uD/Zp3jDanuVZq0JrRpQ6KF
m1u4tXWVoRE+dYc5eMLkbu6NCm5J6n2+tD+tLL5SCR1WN9pIcI+yRbIIHkGYUf6UbAKf2XQy8mKX
f9SO21p5qFm+IbZi0ZiIH0K3SpNDDetdTr6S/Fk2ylIa9U9tOIw4MQOMTwax7Amqf2KRlrmghK4Y
RKIt4mrxoNfhqLlHQMNz9LKRTLo9q5e2wZYQww0pNPpAxsYQGUsVXldad28q4ipZAYGeDjtnDHFP
DEtFyujaaoQECJ6BONnawc4+bSbqxP8wAc1d0AtBelWmdC3T1mkzsWzODkkFc5KCGg0QYgEeY6DK
zRvVm6U2teAAx0MxAl9pf8z+oTDr7czbPGrqbHIcCYcLDOdAwsZGk6Xl5IT7mrq/wEYSkPjldz+V
sk+EsWqQ7hnTD6GUy0BWXiqx9Yt4YmTIdq3y2Sy3kEbMbDUqwbeShG+KIdw8ig/RVB2zCWDewF1f
+9vcyVw7wOkd/SG5ikV5Nfv6RwrIkRIO1UDMKhefCqMpAiP2tk3CMX4tfIJbu9TWPcq9wbrpEIcA
GBDUYSFJHzwfxZZD4g8yes/iLbYS0EPlVxe+ZzbxOcxXFES9KoyIcK5axhkpwBi8p0TV8edBxkEF
cJB0eReEGL57jtVx/McRtuIGP+CDPsisqLvpHGgfjuxK4h3oKas+ELZy4A2N9azi4Ss3LcIrSwzX
2lMZzT9Oxx0kZQgO8lFkQJXYWKnZVRF/JnqVgFYGUCb+6lnb4DRHB+OCNd5kKq1i/lqLYpOPvosE
1E2NO4lLS/FWSQGxW8eMYbjJy9WWMG6ByCGiU5XHIOVPv5a/lbbCSI0HBi0lf9MOn6isvOdQLETn
APjgw4KbsxnU+k9I6g8UjTEeWE2FDFPJb+CwYKoWJ4Q3TbsGzzTzmFQ6W3NiLCJlgTasYvjYSLhR
OK8zGUlVk26mad74DPscYv2oQQJhM97i0I617CgjO7MRSfVVjQWpXpFqiW5YIbsW1Aww/b9Yd1CF
VzubXQhPessjmJEx3WFwItuGR/2ZTPiC+WojltyiimYX0JM0G15Lptu49kj6JtGyAueQrnvoBI7+
aNI3jPBCHKkNbRTL0r4MNlF7iNH7ArCYnE1Cl4MGlgT4ajyWiO6C2G3lDaPLpt1yUQs4HWezX1TO
h1o9zOkj6xHVod2d9I9M+zVYjdg707hYheIyLeH8itJlyywU35fQLkAhJwlwF4yvLwXPnelhI2VJ
CIoEdrbCzW7BAUh5/ZAAoKihnGvmnK7BqzkVNTyExnc2fqRMT5pf0DRTvGYOoFyS7qD1JJa4vEsz
ib750cG0w8RkdTfSE5rjA44A2QO3yYBxBcg23fs6djZqzXXGti4yw7UInkNPCRIeLRheBtDvm619
DzEKh5XinJD6bRrrH0oHDLgqkLTM6baBOhmulX7Y+aPlwiR8yo0gkrFBM7ABDOsg2GvZupN2DM/J
AHeLuKQZXOvgAXt7JFDqTuW11EMkcxLaGFbc/6T6akZ/xXCtDEiX8NjgxJ2qbqFniyoFQ7oom5eE
pb15N7O1JR8pC7Ppx05nHSX4JWghPXF0B5EzuCzvZN3H2RWFQCxhYxFPUSJKdnPjFUX0RAcDpAu5
b0j3knX0DgHFtkE6zXKhag9Yvza2ZM6k9krvPbX6pHuVgTn6FZBFsB6ERNfFE8KCVbxZUgxDm75l
C8gUFALirAyVGhwxIO9ujsFx+LMUd7iU9FRWdUoh5Si33P6axeyWdRxr9r8fKWpQWbhq4XX2OVWf
7Rw9+YDtMmHmQYQziSMYxjL7kuekjNGN2PCrALixTAQ0CaCyZSz76zSyj1kfbE3p0mdeoWBkCfQL
Y1TumqUPw3tB+lLqXLoBUDOhhxg8yeuKqKzWuflv0IkzDIC2FbuQKUXKH2qZDUksdOLWWDpaQBI1
+4mrMnwgDmqbbRfeyPXg1cKUV3/nYtVjpOzXXYWnDRYGzPX+bBYPDPtclwXKZUwUASt+knhRYvP2
tIzsP8r3nLgeg5P1hyYH+9RpRF3io77TSHzHzcrU5d4kF54UC0eNo50ZOsclDLQ5FsVLaXQM6jYB
yg+rbEEQEQP00FXrvZy9q/x2SXhNit8O6AHVhnQxSkDxyFjCzAvVbSy2bXMVwwV/3g5PV6WvWaT0
XOJhj4D/BewzsjYatGLA/cygDzjA7gDq1dnwOIi9xpfuUPwnzeyuxc8ZEUuAlCoDugJIT+azivFQ
rbQfsEJSsIOwo0ynwX5IPQEQKxRG4VlCAZYCOOfFwTVbkQnXQafZCMkmhvLYjFeN6ZdCz1An03OQ
XH8+1rA9l9kRHyQyzLWBZ8TpVv1XML3ISonCP1YnttS7Mt4KghbxnQdEBl3GZpMx5QWiPj9ZqAVW
Yj73yqeDtq1WqAvVv0YNVuGIuA3NSECtLw9sHe54DPrxnya9C5Q0hf6rTVukHHXk5Zabk1E+2iub
KqwJjkq3hRCToAYk5VbjAUnsixLsleKWYYZqwTaNP3F+qNUDLDyahSO8xdL6GZm2W7zQ4S0VHi5W
fnponm3nGaSehAGTMan4S3j/CQ3rbg4IVHljstDuDhlyKAotRzshom4sMaM8APPDfKBUQjE7Hkfr
GRF9rnASenkPbgKmyC43vtLm0yq9Pjgn8aeheZFPww1m7oaBDP9hnX2NPJn6mv+qmFYES159XPb2
NsxZtGSrRN/F4aHHfSfpmwG5wqR8QGBoHRa5IJkIwbG3kN6tDoM1MzVZHT1pVr4SnqhiIEIfNT1z
AIat/CNjBmz2o3EkZp180XF8ifC7JdqAuxNyQeGsR3WJ8CwUVOf4NEkxmN3o/5iHm+kS03BBr0Qp
yflnnG2sFkSm0PTf+mhfdRuCAvWYrogxBtMqwgQtjr8pvTDS6qdDp6/CeaX8E7cto9Tl9DlU6Ms2
vJxBv8w0l5EVSFVE1mbAohxpYCeds+CZlR9lyFyZbU2fTSds7VWDq5aZIQe0E/wL1W/ZuecpcIP5
Nton7Emdh6PdJyCVljvDnqQQPGbkpdlbPX0ELKUsqT+oUbgK4uscPxQVXDf9d0NrFqySdDvGRzPY
2OkaGr/Xdx9YaVFMf6bA5+VXpH1lFXoOOrUmeG/LT/zJGEsAqKc5k110P+4QbNVmPQQfcvMuqdHO
VuUlzj8eO4eF/6A9EmSctc7foucDKe7hiwV58xYPYmf3eD3HRdMfsuKbEmhlGF9T8qGzWEVclP3E
ob9iVALf81xDN1Qhg1dwRoCt+8Z5MFWPTaIJQBypaHsPIdwow+x3+wz6T6Pv3WEaVm2KQyxkdILM
28B+AFapne45BxeeTPiKnMokKVWor9gNCrLXLAoI1Q2g+hdoOS2aqDpHn2jAZz9B+ZrQraTFRryl
pnpmbVFI59zwJAX1lfYwo3Fh6Uc2FtqHJf/EPIcpbrxcAyiE+hYO8yO0XWyxC1v6tpAAgX9R47uZ
bZpk26UXJ37o/hkvEcqMFPyP8jCbld3uUZo7rIR6jksORfb7MsIlN+DkjaAv1YaXO29dB+hG+1P4
ahjowA3dq81NRuqYGzf4jeht19PgLCox6IvW+OPDC+OzTuyRbrokClBRffJzo0NH3CTiH8c/+dnV
dx6ydm2NraKchHmpy/dMgPX1guxDn441cHyVLHOiQwKOQ7gLaBlo0MviIIFuqMkQIDhY5nLeqOOq
tB55+alQdAaOvLLhW0rMG9keqyQ3I0NpuYPBaC1Ca9e3BJPX27j9k/qvIbgCs0BctYLoDa6/g7Xj
9oaL2ifBKok/i5zfJT9mTK965MrOITLe9Y5QJMLMI0ol0jbRpf01LIOBf/E4ob+q+BbrrUQlXTTW
KRkZ5kLQK5bSnFzVP2Tpyv7Hyc+zyNVnrD0vHK45rLNINo6arUNcxgi0jhVKsF8Z8V76r7MAQLGX
m74V8eWw+Q4NbW22e7t8NxmhyC4peRXGMhowCkL8eYxgdIib8QA1Ulrn2HEKXDlYUWqE1/HZjwnZ
ZgUNvQawlL4OuTUmZs23NvxQ32GO6CabCgIvDBXYJjbIe9mwk29/p+wGnqJNdzXSOOY9IUEtMWj+
Eifwa4zXoj3a5rfBpdRcxPjNQn0Zjh/6uLV9N3UoQ7knWKFK4zMKWeXQcC6FBLiDsZINbYxowY2l
brthL6PQj7U9KgRn+MshGiCsb0ibYI3mS/IxIliDSTUishW9DmTa0YE4sqmY+0ds1RV09+gxg/ok
IWgeZWxh47LTnqjJonAzR1QMzKcLMryLecdTl/QGWFzFZlQ833wEymdG/4qGokN/I5K/rP6esH8q
FigaUCIseZkjdxIs455J01EvLwoU5dCkWuCxmJibrFr1NcCJNDKQNfE/wVylUtcVpxMoZQMub7yJ
q7vdYQkr90rJrSmoYPStxfkk3nEQjCRjTe+MBcCr7nj2WHnm2jVkWldtzOqfCY3PYc4LUuhTUTCv
zP8E/CTZtPEuknkxcoZF5bquvpKYkKfTqHuTwM7ef+JPmKVl+Fhd8MEBgVBNeyD1gsn2sKwAf/lU
8W0OvvRVoNPv4kPH9LP2EGksRh6DBmhgkpwK/y+m7lOS1LN0zyovGroo6NkcGyb/Y8MVAWc7IG1s
gOzQ39sY8uiD6NWxQ06rPe38U6WpRa4XVndL+VPLS+MAgy8Xc1p1UeFsWTbIyNV3n3kHNgQ2fAS8
ZFeTSBeHf2Khm/N/U54EFOIZ0IU+ecKnyRn6SeK0HhUrVpeRDFsSQ0PJYZlG4zKFOk4gQm1tcvtJ
iDzzQpOPPqof2vCTgZe0vtETYMC62p/wzMzAq9JTPf0GFZUAmfP2Msr/pQhay/YZhFzf/BY0/c4k
qB+DlcQVvlLCW9Mz38Dw4vVvJU9AvaoQgHQGZshdYCBjiKDTrczmT2+I+toq6keDn9hwUBA2p9xa
DSdsictZvamA4oeeGXDVAw7rjP3A0ejTIjCyCLJ9BF5hEi9lIkJ6JY2HmHgjOhy4l6DzRfQbhzyy
f0X+UyJhIaJrm+i/9vQv/DFQR6jSNtX+YePyjCwmx2gt+Nrq+bF+R+5pS29SibfX4kZhidze4v5f
j5hId1B3YZc+juOZwCzylA08SZZPxJsnI3UGr8yxosh/rE5S6ehLu0oiC/FGG9Kzpa6nUxfjOEtJ
RQfra4SbrirXTkx8LBQSE18H3YGi/JokgfFnMKixu0a1ezaxpmFqtse1GeAHe2oMoXNLd02Oe34U
5yioNWf6l2LLqsuXHu575SA6fyVTlUTpKsKXnIX9kWBymb9QkuwTcHrTEcJeJ/ZOeZGDvc8yw38a
byjnWvFhSszbHilUOmP08pCmiy3tl44iykYaZ5JB1Sa36kX+HAyLsH8V+AiZ98AAPAYIXEGlqk/6
kQ5ogrmxfeaiS3iHWT+zURaD/E8xf+OSRpgVzdLon1b5qo27Fm+hBy7NblfyWqpgAW/GdIIU78RM
eI8KKwFfpwyZv2KNu/dm9V9x9EXWRogtWOs9o/CQnIEh4pVniWwNT5HCJ9jKIce6q9jL0vJEdjSG
JbvkhkGfseUSn0z8JtBGEAImHKY8HWOxpV/F/zc6q655M+xxUQ3/Ju4nPj2Zgzo5wopuUMcmLGPN
Gy0eaSsJg3W1Z6y2I5jVg/GIcm7hhGS0XBGmMtE1s/0UnXzpPSw+pd5jkqYntzDDJJX/61PWDzdZ
Rue4Jp0AYKSFcrXWPV+/2PqpV1yoTFF6bcY3VmJ9hJ+8/U0Q1/WYL8fZ18QBGfcRqSobKnFDPSXN
YWx/lTLZ1NzuoL1WE9mixdd8ACYZZvqIgV71LGZrOiNMrZqHnjS22T8r/C6VZGeW3zYjVqxtrJ8o
JQrrktO8YAIjU5GNOhcUUozak+xD1THv22TiGHdEhZPmQHQbyYyojLsv6AuoyrZx9vt/0fZQ7HuI
Z1BnfL3KMGU2nLkOR5OJehoEV8fF3Rf06vFT1zAynWbovODrCUMctYtwzsf4IRAcVdGR0F8t2zjF
pZHOPcc0qSo9B814UMkPJkTANjjud6pJdNwuMnaEYooX5J6u/J1UoDKw8oBuoGkEE44SAQVw8hzZ
SoSvaXxZiAI6ismsOqgagtSBcCb2nR2LVF5Znsp1U1wsOszYeAXMquUYu+BzTC5JcxP5plGQQ258
7Zo7qCAwjRfaQoohKXELJuhcwTig/ylW/YDSlEzFFmEDVrMao+VvF+BvvRlBz28PimBu8ZhqSFCu
5EYmmyE4wluJGL/jAnOm/qg82S4lvHzdbsbPomCh88GdaqLYZamQZ57+O+8rNDvyZqBmP6EFAoVy
T0wMkks92bNIEJDKOZ27D6M5ArQPpy1hdqX9TLsdnGvUS0CqKjrlbACkri3kC84vngv7wp6yaw8g
qEZSsrTu1Et/lnaKnpKPowabU40shlVoDEghZWVeNtw1J/hcZCW4uM9orOyG624x4xNtDejhorg3
DMvbOFomCrucucMj5hSFAZlHcFHSnV1vWKTizkSgMv+BRn2W2a2QZ1cf7ga3lT7NgfigdWjTZ8CM
H3lophWZYDniAu5J6G5SgHD7tzLcYNgHTYgSd+CecRWTqA/M3zc/sXEggdX+0rVbOaxH9gSYAnUG
19iVUE6hEpTJqih4L1AlLcZjbN9JLaGGWBG8qlcP1DtkezTpvwJLFDyhBlZ/4k0pHQic8rXmoOrW
6BBOHS3rKUi8tr+CCKGaORIlW/IC5W/s6aTBgLdNG8JOWvGicFvy+oTjIbT+xdpXqL83088gvTni
Wy03zHE71NhsNZ0O/rhusWfljKj/KeotbH0GTEvWAAz8EN56TbU3DQMXBqS6s86WzIh2OU5ejD4G
mcE2vmVLvTnsv6NyywCD4FUIMfyLH8orec4GQLOMlX+dRDt50m4d6khFmUnu9QKDzUJV9hk8m/RV
YMiVPUptBe34zrpZCH+EPm7CH7k/Vu2pYAPoV78a1t+eASlNuMz2WEMkvA70p/AXlK2Z/uLjWne8
Tqb9A3MinrAAixLl+JVLBOv+pOxF94g7XPF8Aej6II20n81XUl+i7DQk53z61hE3aGy6Suwqu5Dh
irU3quvoYBblNo7ZCaF06fcNGhVGHxoWw0upv9k2pVm9UY1d2bg+DJGWbW6/CcpLH3730IKrCbhl
17vQs9Y2BPZcvIxkg2ujt8nnlg8xeix4YIR5McGAh51H95YM3zT704d9JR/ClE/L+azGbRvZ6Onx
9J/l8qMpShcABwp62ebG2Ea8c4XYkOkOWeWSxOsB0UiqgLcg/5NfwUlPElhBOh99a5OhTDuWvo0K
5hnjrL9ipUC9eZX7XT8RoJjtM9K8/JI37pCwoZC32UQUDtfRoF6FcqGfK5NLhIuLMfrSpINSTxpa
hMS1Eo30KLGUnDtmbmxaUPEKqnDu5MmVOBJLjB2kFFIxhUBCsvZZcMogy8yqP1W4CNNUOvCRQ75r
GlfmP1vcPzHpPnq4REHdkrqV8XejQyACvUQTnLxTNMnsbf3/b3mX96/T2PQpXBfcYs08/S9ZkzXG
NTNWrWzvw+Erg/fQQx4uqCU7VH4Nyu5HP9xBdngOAS+6vEwMF1gq2MOX3H8bxj2zriaqVWRv1EvM
xup3wJVadWFF0s9stCX76I5gUuI2JjNaEfu+zhIGFWgtGh8GZXjEz7RJSAs2o+zLrw9GektBTzFm
rjn/qBY/0a5gJY8g0WAhs0mrox5qNky7eyjTXBfBn4nz0glxQweMz46E1ZCsYk3fDcOK1N8r/Z/+
ssazYnqm6jYZ/gU+lV/YtyMgyzRZxyiOxyvFn8awRb+b9aFJeNrXZs8a/2zWG0UTOKbdNle3gEho
Ob0gxtCHhLuok40DI7KZ6juaJJAFY6StuBEHwgDjhuuvjnDTcpaPyzj/auP9XIiEGfW6UBa5uhPx
vzhfx7SBnD4E4Iz6kzxNY1a67fj1Gso2Q9/KqOC2xHA2UAA0+zB8kBFkaEvHOLAf8vtvO70AsDEs
sE/xLbHPSvlkeYdQVjfPQgbehV6MHoOvYO9kl7p/Uwvi7jzWR2WquXZ/YcCt2Xs+Yj96s423GtFr
iPF1aneWfJHkU8+tj/CH3Y3NtE5NfoSCmQKlGMrxoDyKAKJ2DHS1O5vNKWHIrjTnqDuOAL56Bg1k
UMnzmUR2K0O0+Y5dtNGWMbNpU80g+IBdpxBEZnyqRsnQDYgHe486eVdAoCbmD4tK9GLkE27JPPSw
U7A4JLmKWNx9YcPZeLbdEb89HCuWMB8lIG3IUwvd4Ku9StrFsfClMYIq9IvZX430GlAlqOpN/6iM
xyS+yDlSCaekhynewvQ+L2Z9bJn6Sw/WfuuGxXek+JvcAIBcvlfDM8zfBIF5JB2aNJDbtrqNPk+4
Wzpk0wnsyIspxNhA1i/NMEtqCfUwCihx8Rlo5+7UschEW5Bufaav9jVR9tJ4FA4H2qPRdW8GU9ZA
IVOK/ldsM3ZRvDT/TWXt2BrMvRj/o4Y/xNocXSNcZQLWj8PS12md7QINZOE1lIeVDgXybx6rqOOG
vTCWp5TPgbMjvVjiLVZWo3yJ9HOpHECFUczFxPiyXMk05IxEQ7TLWPtEFe1rq6oH8POb2V7G0JeS
pkMZrjPSKXn0lfKdiE6IrNsmPOTU1iHYgrqJFrp/Nw3XnpYNGsgm+nA4dcbxauQv/OmG8CakbmxH
UdSr5Zm1f1WECMufWUHi0NqnRuJ8brg2ZufOKVe+4TPguww6SETH/jUp48Ixp51eEk4++36f/JtN
AwWhgfxgopvIUUvg98b/bjPJjj7Rp/D8A+q0/Ufo7GW+IG6LEAZH/FfORxRveR3/ZsU/PlT2wnnw
r2UMB1nFnrUEJYDC7KD+jgUbWW4itKMauk6ZZfPDpBv1VbZdrBj+4+i8dhtHtij6RQTIYjG9WhKV
syWHF6KdmHPm18/iAPdhgNvdtmWy6oS918a1xORhZ/GGSaZpVwii1shxhRdK+ceTGQ9rgkosfMbl
xjFvCgPLSuzLcq3y0tV4VnOxwcMXY36MCMyI51HoYfJ+KURASTMkWuj5pozRNC5RYo8Ktx+DZx9A
QtuVG72nfXpYxbdemyQK/KjMNwZGEf0/3jaIFrr8Y+dQpns7Q+qASIM3dc/gyonAun6gG6Ffg5Ob
MffLiYrYOaxD8KXFAqU2w1XiY0jvVm8WPwjAYM05ty3D6Y4YLm7CbsXuQTyDutk7zqeWPGayWaKB
+rWjxXgKgnNBv62kDrOyEtRyu6rUc1i1y6H4bREMaEvd2kYwkCeUDKgKSTleKNMzMp/RcIHo4lRu
BkamfjYR5WN+DRqGsPEulABYi0+V9URGJofZNIcGu2FkHCprVxQha6V7FROmq9OwqHeL3XH01INX
fNS2ypL9VCvx0lLPxYR+6oY0wKlwvF48w23nPkNcoIpS8R7U8HXgaLJN+o9hJYtxzU7Qhi+W0xUh
u6XlfQutp2AaNwJOJGlg7FdW9Kb6JwfLTVn+VgTD8AkwJ/D2sAX4W6bNwQPDsqX+ZAiXLyDgb8Lo
FuCRS7t3i/2Mh9zFfNroFJEQY6Xkgo0pduJPxb+K8iTLpz1c49Et7G1/itIjDQx4kD50J+6n/C9D
S5XHW7yMTDn7dCmma9pQlrcrFfcOKOV4x3orqTfige5MNzeTuW7ymxxWqUazvxp0VgU1g2dklnn3
L0WR4md3clJxtF8z88yailFlx4pjlw3AcJf+cIWmIIatbF/79lMAKQ/+ifjkJRudybVfPnrDYVo8
LbgoVoast6a8DOarCgRCdf7lMaaEW5xSTAwrY2R8jd9lIQkPpVyr/kaK28J+JMUpJvVh2OrDT+pt
ZmOKMZpLLdyMw6+D7y5FDMpXwGtjnLIB3BlnM7k6Ap907H+hvCB/YTARGK0pfxUH0Xd/0xPk7oRO
4vzR620WfKGCDa1bPLc3a2AFnjwNFNZ8wFH0V3Vf6KvibDvPOf30OAAXYWoUWG4x0H/jL8Ur2iXn
zH5V+6vHZ5si4pdI8VfoWNnusOHptiTS4n/xiK41jg2ruYiZcgX5HhP8Z0NrGmB76IiuVUCBBMkl
ROUPWVXm7zYU43QF4s/u16jt2+hm+Xtsf2HxpVjfBktsBIOs+iXHdR2uA2Low4WMNkLex4nCsUE/
8CpD7L5u+1EQ3SAuAxriBmWJOt9sLcFIbu9fSxjamOT0Hz3GX4WSlQE4+hEaxDa518GxazlCnKXq
3ZlhSKskQ/WWos4psH65abjB6TjUl67xlk52Gk0d2/4fWqh13ReouOpFK50NDPZlx6h/im/2LFGv
P+XslfrUy3lsS4BczPjak9zhP1X7LGzA0DbfP60sy5qXkQJcp4CJqaJSvptGVe/k1g6HrCJnkGHZ
hx9/9JQcZXhRLLao5D3mAAMZPAb0zoX2Ud2Ez1L4Wd+TCD0y2RG8pPScXH6ydRX10A6fipJvuAIo
5lUOlWZN0wxhpPJ+BVMka9HoJ3Pi+d5UJjwKd/wKp40IKPGnT3gqCnv7fviS5iMArURsARFeL7Z1
VpSDPTzntJRxHXYrxXBHmNw4ReR9yvfMSEe5qflB9O+w/+7Alcwx4Em/7+VHGm218d2DPVLLo6+R
9H2hEVLwSPVYglCO2c8cIWV5nk3Y6V/9UWbDokIBxgJLtHcddUjBI0jTlYSryTxK8zTqu9h6T8l2
zjfouZEr6A9mtF4GxXuJc4MiFnDTi4WmfOK9tOe81WfGltTitp/s1cTzambQr9hZwT9RLIwFTAXe
4upVWgzh/k0J+AfvT08PqrGXCBOwQ3eoCIMHnjB9eAp9nyXUojwChDfQTFcVzO6jwYsRm649/zp/
9PxQz/O4eo+LMgluOjYwQeEyUOHELBZH/zaU9yI2KGD/2elZy0mynces67jdITHB/JvCR2793aB/
aj08w3RpfqmImmGsNOM5wryYJ+9B9hU5VyPfyXe/WTjwKpkgw2eTOGkZB2gpUnJEhoLPk8KyGoIX
kAm+eVObmZqFTivhgqYz9sS+74JdB0ou4qwlmUZDkDgr62e/YuO3y1bdjLqrQDTLnzl6y1FeDTwB
EYp/ka3SbK/gzoLaIBfiS4iNRhuXeOcY+W+mnOkbU1Taygwq+y7bJTvvMaMuQMTHquHsgCDriTwl
QJVM8Hf4S9ZnE1yTSSUKDOAmOi4QS+RPtX3q2mO38Kf9pB607qdUbiQSh+LAx4oCux3XOD5eqn/K
vP/o0M4y+GO02fIg2FjWjHBpl9+ptzJ7Khz/VxlWvfxheJx4rgHAQdfouehwAu27KJ0XE8lNywBC
vsdiUQbMFR4JVwTScxcDgXaUGUCwx6ijoSmelvLWgVhI/JtdX7CJMYg0ulf4xLX/jC2LAScNRLsZ
UDZoPZQGXHC+s/T5l5EJzmfgSsHJ3en/rPqetXzrybGLj6DBepzjibfTyz8cnab6ZY9LSZouDi/R
uppCEPfk8Zv8GdozqMaue3ZgaQfndaAsU8RnKIq1mVxHjHYNqtyAb4WgiEXMaEubCXyzXJE9phPh
5lmq/jqPspUqHo23mdlQ1kpO7yOzzBrdYkv1mh+ywXUM7B3pWcCUsTay2pF6xgm+t+J9IE/sjfDw
fZXkiE06a2JiXibtQgdoymPeHnuCs9NdXCwVc+Xj/VX3eA1l/lkzyIztR2Dc7fYPqENhXYb8jjyR
w6BMD1zJVcRrvBoryudLW/J32LRC9yHzFvbrsi43WXAoec/rNF0G4ibRlsMYnC+iItiMzT1r7ujV
gXQeynLb/ONa5RxS9M+8ufoBXc1LokFgXqINSa1bN1wZ4tsT4PpbKo5cUf2HKVDtvYGgWpR3Vsys
NFhhhtxhOXkZnDaEJmA3bzaIniSBLOLW5XftM41vTdstmreMTafKp0oSyIdmc7e2JB+q8Uojs4vj
GJV9GN5REOX8vIxy2I+j77XvBr3ZnPdQI9SOcbMK1OUJ1KPM0fdY73iwP8yD6qyz8twimw/9u9du
PW2ZWfukaS4gy5YhE6PQh4cIU5gQsBYdt2AxvMaqXUoGUpM76/LHZ2X5SK1veJnVhLLHjasVF1LR
rsJHZ3d3uKlLRjPZxHYtOoHAhTvndb9wH+qKZJQQ3SABW/pRma5GC1wsvantdYC76e2N5CsGeJIM
v7lxiQvuaEZJlWsjoAHIS6hpxUK0u8TBhze+N0jYOZDew+C3kohM7T1gu4LEYmdYloWzVij9lA9K
BHu+KrH4QkxNKVxUFjuUgvjpcyQ2mGHZeKfdq99vk2cQoomVEkDZFfURzbGCZBZ92ADzFbVNZbyN
cDs6lL2O8ztku4kthu399Oq7EOPKhw5vth80ymMBYtNGXgIdKkCLIRlCJSHnarRTjFX3MGGS4uMO
djiEGNoWyZLLvYBgh+JXY5pvE7u76qcvxvVG96OhqBjI32bSeoi1XWYeSsrDwXj08X5UNgO/IDFC
BtPYgOTGlmNmMuJrnDEG1xa8e6DidX66oHnriftrGgpaCwrUXerHgnVVdVWmIzijBU01xhJOwSxw
TdAt8JSI+/bUVcdnMIul5SoCVVwXRx65jL0hY5/c+k0ps5giQDaqTa6Q/qu2zkNykiR1tVHB0U16
DoBj8W+0YKAwfm9QzKVHUbxYVF4jalikCeWaB1xGJ0Pd+vT+ZFPSlENPKF+Y+dTmp/YIo2903Yq6
ioyF6r/r1UcZ/UpgyCq5tNO8ABTNsyh3DjzX4lVwI2Pub/ZyuPBLhqggndNMOunZ15M4TsNfMoJL
mQ5XP4UOq3MvEIwAMnc2Zo2eE7HgpgOFBfNQ3XsGQXuo0fCioIbitGe+MEsu0P1zvhS8B8mA9KB7
YlFZVvE9NifX7EgKGZqHML8wsrmTgRsJLKy/UORNooOWefMyKgD5B6Rs/NlMSLb/fDnm5WHqIarO
3y3EDGQnXUq7WOQwrDvy0Um9aQ11LcU9rd4jpdoazRNvdhV+eJnBnYXa1Lp21kcb4uBkJqV395F5
bEIZ3XraekIuoEWntv4j2XBVI6oTFAaoBAd/3OiRRIsdXEoCzCs+fofBIWjSoF4oQCoKhImS8iw2
PuN02+aXqjr6WA9CyMR6lD0SrP8O5rtScxXvkqB/1NNVSAHuwNgZSetOhMlcaZY3M2qRzwG8OjGX
ix6gHJH3y6ARLxKuStsRg+iW7N1UAmPRkXaQkLCEuZP3N5KtFvxzoMGxKmRjWx8aQrWS+p4SL+Fz
KtqGO/huxMwWGPBLz7oRxwO8JCJ00K/Y7KGnyGSPxWII419PIi5QT/qHDZFS224iocpb2QQplEww
ooYzjB4Hb9NC9ugoGLPoZGE5Zbwe5U9ompQdAv0LusXRrUZWJeaE84WJyxJnZcaWT44hqkUc/lin
GKEOMBRMPLAO1Y+ARAp4nUfoiI1sFSHvyoY3QmM2U3QbQvaqXBwx+h8MBoirsY4JYyE0bPnkoUmr
fYUNekZmtpO6gwAzQd9af2kevIOqjl9YV0TRNiUAZXTcejblP/zxt7WvGKxwV169inOQzS1sMpld
HeVD8f6l9gHO4mIYH513TbQPWX5UQPPoDqZTlp2C6FOIa0F6pc8LV3HrjQMrSJYrlCMQCkb4WAHn
DzPDUqRcuW94pheR9qomd9l8TtG75hxr1mij/VRR67DyjFh1G6W38EF8vgjm1ILzMeDeIjCS/SEj
l2myT+lQrgOmXmF9nP33hYqKq/qNI/s+zirZgFjGNPx2CmpG+IQZXTW0hJdKO6uEz9jXPmlf+n6+
wcB6gOeMm3NgF3syR53gPUIsL3R0hwrxTAH/ArVBl0abhJlhh0+MPLhFyqBRoO4zsV8Uhg5YZP6F
9k8VT7/Tcc+IfDUoyoq9AohuVtFmwwSTvqWUGwIduDA05OLfXcWKrG58Tmz9kPcli9vyrwEyZ/FU
gCnjogaorofgq8pV2VYbCN6rEKHi0FHUhB7SzI1RHftIEtoW37XqOyLWMSGNqKreysYnBuhGVIjR
bPph52XFOZQxXh37RWU5Veo0r924Ioyacc5nPn/r84dRt6vRMbkLMnbhpoNidW6rgLaEDDDErhAG
v4gGIGzT/aV6dKoN7VdBzRT0/wtUFi2zS8V+1c0z2QWgaLhg4IUYeoPwdMBH3S4T1AhMTU0HG53L
tRc0uO9YfERAo0T4gzMCqCY1U4A+fSuNvWBzgCTVk1fPere7g4w4bvu1rJN9+S6obSYWyTmm18Yy
Fn78aXX/m7WI81bA9hyJ7S6REHa1DsSYpJY4ckMqt14JXjyangkwgFNjSuzvacwFsUmZppk2+8KJ
CCRJ8cda81Brc294leYl7B12xoDxoOj1awcNTZcuUvmd5z+TGuP8n+APuhWb5br4Qs14UqL3APW5
8mFT0lGfVbbbovFF/xn6CItYim61isdsXzTggPSd2pCbJI6q/09lX12gUlEXDOkuhW6cRyN9Zqzq
aERktmtB3yfI8SaNINH4YARyzkRYqGgCbWw7Vv5tFaPbDn8gZmLMERUCNcYx7PVnyLx+UuS6U3e2
qe/jzMJw1VO56/yyZzIY0ABqMruCVjncNPObiLYJeQ88e/wvdfOlo7sh2ZZV/Q5oi87ocOjvkZgR
rC+NzvDNINR347O4C/D+LHkJCPgJvq3xQoEslLfIxkjECMRGFZN0j6KE9KA+8jgCNEatBSd3Tndi
AuClh7R/dUSMMY/SHCGKWOY8TTW/BC18L22uExLP+wyhrA0p1I2SL8TPfnvriqssAffxMycLGzkA
FrmXxsIKj1ZbsjFnHrnUNTD7y955R04QZfpSZyO69r2HrQAMFEuV81uxOxfO9kvEcAuGSsCygiMr
tpcZFKpgG2vbwDBBHj8HD/EZhE62VqxjfiTPeokfIbdq18AiSUInX2kE4M/kb4jvjkn32fNp3VG/
VvxX6W2kelHHfVrthr8UXJ89KosSucjcy7Jl0+oL+ZWoP4i+OuQZGvTLNCHpYK/mIak50TRF3UbD
MNQx+BtCpgbNKe5/pFECIsY4sLcEIdIa3+13XrCXnpllCRVr71YMtWQ6gIhbgo/EDGUZ1ouPeSpR
p5Vld+tYo54iRziFMYiasl6NoPU97AEzRaQzNsjfUqSBvppvLfEIke4PSb6c/5WUYUre4GOK7g2E
QH9dNsex3Sk286Rt+siUt9b/mj0G/K9E0KWvKm+XwsuqwcJMr0roIuX02f3oPAJXfDp2cbNCtJMw
zSsiHbV5BQhSSwdyJbByjMiRyOG7Yu48eqhVcvYfI+PomI4388vTFM8LXVim9ai6qKHcAMt9gveA
OLt/I01A07XbxklwqTNr0opTGiTbAEPRiBgRU9fFz9s1osuER8MnXm/PFHeU6zmfAHgcqVQ9AJ0z
pqVAdzOyO1SXcC8n3ibDykwuCQmK/oEGgpCHWYiMUdwn3LNj3o67kRBWG00mM8xhaTC4b4BqvrbF
Gt6LEa+hNWEbGVnAFJtRuEJHt/FUcLnfRXnOxaLA25ORKONFMcyeO1doO6GK+OLrdHX0obJ99VV3
YNHCDhjfC8oMhwjoWv/KcZEWzdlst1V2b9AEDL81tXZVchnVb4S5vdAtEj2QGHN6xnfHhH2oJm4L
Ujua/JiwyK85sFXrf7ToqH9M6rmu2VOItfCdA900EzrJWTEFaynDZVlNa/TquBv0QUEh8xS0QHH0
Nkadm1dXP2GL5G8LMrZitrOQelPVWw8GlcPZF1j2e66SgakOXtfmprJ2lmQW8wEKPjBJbieb8ZRx
8aPo/ibwtjV8cBzvROScumHVGPcSkX9jP221ovy+xP6hCY8WdaBQHArsQ6CfneZiWKxX1L2TPQcr
WY500mbxoWsQVlUStzG34oQsc9CKie/O0JUhOab6tdL/AtYSivYsZpR9v3OwPBrpP9mmzOAyBNxH
MpvJv450OjH+RE0KVvEvLQhtg8lAuXSy1WtCQhv27fAtjzckGTGFQci7GaNix5RO8y45eogEO5Vi
/TgcEiPNZFXfq9bVwQrjAAFkjuIGqhj4xtfIctvaX2ZBfM/JcdMuQ3gMpg9EA6EzT9QboyKbTC59
i9RS570dr75xKqnCYci7U7aBxYKZSTdw6CFVnRV6Hr71lGD5t4kZR8uLx0wdL7VPtmq8UszGRb3Z
QSIImYJ7GcUx3i1UZppA8gHHWvxpoGmi3sa9udaKbRiwnff9nRpegv47RvUvCkFJEa1tgw2C8tZw
kGtYWk1/9nIiBZj502w+2uisJhS+Lk6zbReeJu9mV3eLOAgzQ/UDFjQ/MzCDmozCk3a2YcX95ct5
jgQzHYnHbyiWCTFJ3pvZH7sM6RCCIMMBKIZSPZI35d1xzKXjf0TEeJa8K1JZoNMins2U2DYXJQu/
jC1FsEmtnQV1N9fE3ldYYBs0Frzb0dXWXmOQDVB03EaZCHpu3KQG2lVpzJABTCLAsxjManq1LqOK
FduPTSOES//FQrTA7zpu8KDygVe4SjAzcCehuV0B2jHRqJofEnxPOGw9c1d6b8Owl6Xyy/78ntUZ
q2gTnz2XCLEPKrmoPkcB4Wob0/Y4X6B/5cjgFX5ogV9b3QbxjxZ+tKzQBmvctv0uq3qa0M4lbHPd
CfYS1PIhvouewWBB4kSeQuRu0/ozUkLMT84yCS+FY0MbNCyk6UyoNLPb2MLZzk9v8VkzGyC2HK1y
wXRseqg2jbfaEVmdvk3shkX8r0VYU2DhSVHByIx6AylG4qF4K5xfuztGQ8uWEBObFrDCcVaIO/+F
jOE8LTg0OroynwGfB/m36o5TM6IsAcjPRLzFWOEb5JcBpvEcbip9qPe9+X+3ShYgvZjvmUuLfrAl
U0vJKsT1+GjqoV6X6E9MgU+dm7djz0vZFcv6PYOZhD9g2NrEoglNgiXA0THwbUzmSyKrdTE9Tea8
lMv+64QsxiEdSBNwrikRkTdGzPF1gQuOJy3R6x0CmKVVm5twgocE2a5sLPTS82zkEU5gugNr5RvE
ieL/Ft2yUu/GEKwIKKSVfw48/oLpYEdMHGFojfkLgQFYR3jMYgLRI7Y1adb/YYJjnFZ798BLl8Vg
umOeYD+xRtc39U8DR2vCJsq+Kzkz2WTdYzVNOTxiFPeeDxsTp08zMH8Eb6wj+A9tXm1rSztGdc7a
FeOKx8eMGW5hNRxFdfWuoEmrsIa33s5qv7i3fMQvOQaGJCO9zVKfIfsvoGi4KqzVRAo8WnOPHFtF
Ftds0gmWLt9w1qZj812akP2HHJpBjj2JjEFEkXHoLZXm36gC2pD6weftzOxZPexvEw6a3EjpDDE9
8MiWZe8GDfN5dhURJXLHQ5NXeMT9bcMMvW/+pe2F4KAzqeILIrFfLEzfDjIroxpPmfmcIQuqc0jQ
EfSTh2m3XdgJQrcmhvXkEC4hkXr4TnAy2W5Y5Td/8Nrm+ladPrscQyfzqSp1G5LpnHx8YDRgrZPN
JONViNDI0xhZ4kSOK2dvp3sVfJlZOus2Cc9lx6wtVT7tahQvHcBa61/AetTHi5kywIr0hQ6yVokQ
1We5G2NKd7qNmR06FBVDutWjdmnzKqvTxke3PeZHBemIw/BOgHHO+u+Czn1EY6N1OL2Bg3OZ87PL
VSvOsPfcqcLgSwqDBe25SkBf5/cGzrs3f7wDXyJGmW6MCDjGFvn4qUCQToz5S+Sou0hNSZGJFplI
d8nEdAWtKPqpvH3wMWzJuoNxxWWCukDX/LWSHgi9YbwGx7woJywxM5GzXYaJdiir4FyNuH+wybRQ
Ok2z2Wg9018jo+StLgREbsRs5xXJLbWGTYFBRCJqzFnciuZmcj06Gs1uR3dfBgVxYwop9X/pmIwv
Vdudw4A0TBhyjurQwq1hFi2dOl3SWawVnSqJTtRjX0Rt1bWsxwIqSePhYS30ak7R0O6WWqkf6P9f
44BpvQ3Z4dhCpqaIWjqIH7K2WOi0qQqWgpTsm7GFXAvTzdRBwjb2UtFhtmO4ArrUwrfWdWWr0Pm2
HCBPvV+3wvnqaVI9nuVIan8TuzHuDratcmELY8nOHPPNQsXCneu0B3r8HhnFM6DJ1FjsNqlgZtG5
DVYclJcvXfdrwe+bSgrnoIQWwVzfN89aHy0HZN8JQh0Izu7szGaO5+p+z+6T+kFbN+muzc2VEb1a
jPUVEhiT8ccIIfPq32OJ7uOfYYOjaSFe69HRQdWsWMljMIePUTki7BsE2kc7IdkNgmS3ztTiSaII
sva+x8ko/e98jPed78z62GVWFK+m9drkBmScGjB27kPCgPHTXJ3qYdlHS8+Rb306FXFYA55DH053
Y1+Lpr8aiL09ruyae1hHa9c+azRWhKHEsK7TR29Z+9B3NqleIwvgVEvHc6A4P2MZQs5DmjwgiakC
nIv31sGsmVP3AnciGFgYyCXFbKW6553CbNvYhY216SOPTTrKhhJ0HCkPmHdR5jc49ULaHvkDq3WR
R7Sus6iB6xEOtTQiOtx3ob/HTKdE/NVajNoj45dsWbonDbANy04fU19Yb+KRLL0mII41on84azz3
bQt8AXdH7v+bEPN6fjuyoanwl4NGCoqbyLDcKMYSxQh+/iz7ZlY+lGRFpj+VY3874SzhIrBF65eS
ZSKrAva1zipnuDZiYetrFNU40MxWIWTk3FoVv+uNgtpX5+XRGVPkfXZL5qxPj3KNnL2ufxYclWXH
GXxmjamyfgv0O0j50jkUBpVL9XBwB0V0L8FebxHGEAaQS+bPHxH2cN33iB+hD2b7HbY+67CjY81b
7Vlf1KN6/h3Lr0qCVPUvaYwYuMcKzHk9x2LkI5jqFjwIQUAak7rBcuHc0+5HdL5ANMrQXvVCvyvw
MSYEVDC6lx3b2hS/msm97KUgPb1wM7HNDublLw9Gze+sAumnhurDwxTQChWqeo+wV24iYseU0jpM
YbSDV0io2Pxyk+0N9vWc1gR/eByVEZp6iWPPd0CccZU4fudqs8QWUQ57dv231tsXHKOlU62m3P7o
4iFlnGWtqfwIgotZskLuJALNhDONRtUxrkPAsIDB72ShCuJhFBhlh+BWs13nL/JcfpE8tQ0bOOA8
10xkMczvbAhEVQPgXH2X9IW1WPaovY2S7OwMds69IoekxmpYYEQqmw7upfVSZF+TgauV8W6tO7jd
SEUratfEu2Cl0PXtXYQDUWM9NKSlW+GJVtNqOxoRLWu4UlhsF2KfjFfPb/Y1ccpppR517BkyTxap
cfSSdBMSkQ6Z71Pvml1q60AwWqJRd/GcQ2fcClWwCkSXyoBGdOmfwlYxVhVuHmjo6ZwsvK95z0oD
kRdyJIEjpmfsGMZy0/vZturQz+vjOkUySWbMKqbeM5E0CjtcFzVkrar8HDvrLTFHRFrfORNIDXCt
5YlF1HykuX6MDNbPHFaJ09yIK1/qbL3bSrD2nE4A3V5CBhSlCguhz0+zKj4GsJczcABXd4P4QQjO
q23QJDdsExttyWVKaLC+F3brghWo8ssg2jlz5GfOTh6oZyv1NkTtRaPmySaLoq5ZV465JY37RSbl
owl6+oo3vHugV5OVRdWSl+VKk912pDhxGg9y2nOWmilUhTZxi4LqrsO2Fhf+tjfHvVTtddFl63Lu
emDWUc6TEEN+gM3bwY6cdOIIxHoWq+90W6hSVDdCWKj24WvoP/1UOxsOMmBmes1IwtI1QQtQUh+m
481TicnBQ4XPdeso4M44u0YOtAjXX+aJp8Bmy34ibMn+ZF8miIIl3M/N4tz1/ueFGiuKXl70bi0L
FBYe8blTfo4YbMlqZfOKFcq/Nr1IMwIazZaKfNM+BAyCM3BUT2XNOLBK/4Z4cguapUbz9k4Qru0k
O/dVtiuBM9h83D4HRAHmKKveUZzSDTQ3PvwIjZRENNe1003mh05Sgtghu2uKKgUKmV1TK2bOqfG9
o2fFZ6u1l8lA30YiYonZlW1PFFfrodTdiMTCRESuRLTqxKorNGvnh2DUaINVBgIaNwkmeEsVR2Cz
ef0qKSScRxRiH/VMJETkOBQ0PRXf5g/LHFuEix4ffo1sixXiYijzc49T0wfIk3mkNbA19CSrAYpi
i+3G1mR5UBQDWkH8+7TrqqUSV5Kvs3pno2dNMFkVMLMM3O5APqAcrz24NKYFjyV7C2hQwyrmqmdU
xP2UFfHeJpXKqvwjhSSKOu8UYnaRXbYKQvZVir/RRmtTN8WqoC4HtI9ct741nvKocN82bAUGDNAT
o5Ix5Sz22hWL/r5jFqIGcOa0lQc/Rc163mG2siud/4dIsIWlJ5tAMlfpvV1B1pFpQmrimzIlVrKn
2ZDfgPSTzyDWeEfw3RXoyG3MqPLbKz/JD/SiN42JQ+arSwcUQwZcysk3VEbr0JveHJNsq6Dn7kyX
PlZvQ/+qAIUFbPN79TXNlrGKzg8+YSfLRT9RHHrmZTIURgTE0hjAf1BwzFoRa2TIlYHj0gERO73b
Mnj1Ov+jIWkzTtE1phWvAlJn2BAe8I8KYQVyg42cELInlGL4dWSU7A3T+dHlV5xTVfvK3dHNY68N
614fMKdrq5HSfwiUV8UhlKJpjo33144/abhsuBwjf66PtL3lKDDQPmvjEU3Oyld/e/NXMbybSn8x
z+vr8k83+4WPTGJIVOax+q606XOSagWCb6njNFGZE6T8qEK/CrjkQ8rmmHYy5ojAxquww4XqBmSv
RRdXQx9m34f1R5ZANZEmVdOGZujVDBwMYVh3mRLXTkIn7y3jGmiF3U/vFnKnDtNoq4XHESdMEQzr
QGGwWcqdpjfbIgn2BnvVoXrI+tQObH5UxoCeJ3Fks0bF7mBCGsJjdcKBt9FUBemGc4UVCGMbcyWl
OIqGTSq7g8/u2I7xLIQYZ4WNmSgjH8XbWmg9NBXJaJvxl5J6VSXVv2kcthaTFbsr1+aEJs1quS74
tEdyFQAhAEM/jF35tOxkF9nT1RfM0KxwK7GB5xCYO5V55RTuO3TT6kjUqgmSwYzXcJjXw/Dm2+Mr
RR8TUnUVO9BqdaQQMocDERoZ+oUEB7q9c2DNqJjffSyYrUd2Rl6BWRwYBPmoUlnOIkgWsQb0vr6N
5qmlZ05I6VW97K+Gmv6SR/rVZ8nXElxSM+lMpnKdFeolRuLQOoJI1O/Qf7AlX1sKdgnIjnVZof6d
dw+wZjoTmpy+r/jTSo11FJwYa859w8pFckb0iHz7AcpKoCEpj091Eb7y0p/GKXizjZh7QpjZYtCe
GlN5UT4ZNm2sHPAqgqiCHVWKWEspf3ICfwhz3gDu/R2LNfxtN0DkFzQfdIJUr/4LhT7GImSm5z6g
1NZNFDEZKCM8tbiMEmj3kbXPte/S31bcjTxze2O0XzXS2Cvg0OnAJzBHGdIleNO075zhp4kZ2GNv
i8lmCcik1HxOSfC9I3WLbXw2RbjO2QyPOc7WgcWS9jLH4dQWtxF6viAqf7KB7E6TpiupE3fEd6Ay
pO4C6hGOHxuYnGb+9YyPlNE/enARKkgHRajdVW2meNJSA40z5B1ZLp7SeCHAzDct3SlaAgN9cKT+
GAi+fFXFalli7YC/KvXLoFbreQqbCbNdk3c7u7HA1vmwL16H5k3FWxvCA/LGnVZS76pc9gXsFjab
h4A3tSyNJ8kgD0ScV6/Bm2Om86EdQtMLDzQ6FyuChcfir9GXFoWqQmgPK7IXTWVuJRgZZAw3vUBf
q4p2HDiPwxFMZG/9hdm8wuUfM7BASNbOwDI+fGYCA8K+ykDfDnlnVNwhzW+lw3wpGLcR61cHE28a
ZTtfsplrKnbN6aIhGqzGcaCY5TbVSObDYzr29NaB9S2y/llx3KSKoOCS6N9065mUCBypr/PYn1kv
LMDKve7fMjgnmd9dkkmu/uPozJYbRbYo+kVEMCXDqzVLlmxJnl8Iu8rFTAIJJPD1vei323EjbJcE
mWfYe+1AJR8xUMdAFqexVLeBjYE5FQej5Wlb8h8a9DJO/sqPuSv/u5nHc9L6DITqFYD9jdS8qh2R
U/D47HHaaLb/9mIQ8oN3N6FxHetjBSiiKZCnOOFvV4gUzWoPbMe/EUGY4mmzovKt5bghigBBeTo/
ujlYPz5DGZsEf1WbWofnHq+YOQ8vCYX3POGbysH/1EDy5JZX5uCPMb6Fbt4RXU/BzvTb8syt6bx1
LhWcFeM/KHggPIVezm7N96y9YjQLc+9Qa4lenZKwsIonUhyeXf1TF296mE+Ny/nYiMfQMbl7fpYw
FwGUr3bX1ojlD6yz2YWneZwOft0Akwutje4YKyVY9uMhJCsAnaLZQSUqLx2UhbAIsT1QNjfN3a4Q
tFTpziRiT+VIIwLmp11/cnyPKyQmyaSnUKNpEChWo6F6qSdv75kIfj0ARI04JuWbGSFFWVJEiELo
/fAuwSU1esJDsCz6WiyITKRQcMWO2Ob2Wc/eW9x2e+U4lyENdg47R1ElK8usj40/bt22O5WdRAaE
xIyR5b8mKk+64TlcLkGt8A4XW5dQK2diIeJ7W123bzr/jsufuQNu0sgtgG+OIbZM1bB15vhYmvqQ
5vNzVNebEN0zWyAm3/nKnbF94Wx25keHGVjU+xsuZvRNJWwjYi6try4kWz1cB9BJG9O/2Io9SW7u
e+QqZXFOIy6TeCC/9y8PBYYe0vOgGI8zLRR0RtLduYPFJc7AVEJyH2Jx0CEsRZYwEmJIY/locxgb
TrnNGatvATt/TTZLkqY7m6wlzBKuv3QNi8sV1nT1VCY1KxEWgAlptqbUuMvCM0iabpDXCPEgd+19
Uv1aV9gJRMxuhNK3BRg0Gz8lXamNDNONm8ciCXZZ5v2JNZoNU+0td+ZA3ATZfelBMlN90G+xRihY
tvUoSb5qlHEjYu/Z1Mc6bZEY/8Ydinwfr+YiRejQvlj18FSa2FMs88nxg51oa5xc43EUIPfzhCQI
tt+Gb53bMDpEjr8Rg7oZlodxDnIHE1V/ijGkXTySwedg11tg7T4ra9gUNYcpSsWCieFgYamV+1ih
hKXkFk37U+qvFol0FX4LRtu9nF/CmfW2L3eEx5HiXBRfOTdykk6YcsbklGgGtFn343nJvWb9vi68
HotPxALetfRiQ8oxQJvizR+egro6x2G+Gsu7v1jqMSUG6aPZFMcSh/DABggIAhM23jWtOR+9+0I6
qeD85dleNh/FnJ387upCkEnz6YzZY9fgaQi98anIZiydOAEQjTuuxvStVtlI+beABXTwWSMZcHr9
Mk3lydf23SZmy4zrNzdhRjZ6mw490MNkwhME6upp1JAUlpEoF8f/fEuSGZhGebP8Bi1j/Ws0Ecs+
zZwo+2MpSfmneej6XoDNycYPVHakIcXMhVQaMOxw24gYqmiXpQQpkWbpA6+Qdb4z0aLMzaWZqqtj
kXGF+qTKyufQhkPgn/M4BV+lSuLvcoNixH2s079x5dPNIupL2NI0otgywTuOOCQHCcilsd6Tkinm
pBa1MRAMiLduXhKCgZR//Nu7TNOh1W3MqD+ak8f0p97lU4whHhB4Z58bhV8olOtIxzY6Gqq0OTwn
1XBzkQBnHG2G2V3iwLvWeXrxzWlr52Kvq577s8dh4RNf8yTk6xw9GxPlzOg/dYGF9R8XQVlfM+mc
pkQdAtxbMxpjZRvPRuBjlWQwTNSlM/RPOcTpNoHJH87hYYqRNTqArZeZM9kLuYEFk27KaPtzDFk5
XWiBQPIgRnNRl6d8NFft8BEW3S4WXJHQ47TfrjpSEVOOIX4fSyZE3ElxWozoTW1C9rV31OcoHKiw
ON52eV8ehCEuBpe1jmOeeqLOwUilJUBJMoLESGe46NW55DMHPa/JYBKtxDhT4CVipcpFS452zskY
L3aY2TnArfjQmH8nQiNs9mpFZh5CKCg5wGL4M6R3O4fenvaNwY8sbUwW6M8E/IvIB9g7JaC/9DXx
g/gqVf8PEd5epeI1aVLFdIFeDFMu+lSNwhFqb2/Lt2CJ9c4Qa/bIqLKlD8a91IX6icoPrQXmMhFy
dvGxfhf0aWpxuxjsNQrL/bKN7nGIohdDql+OkqepFZcpk/9cH1VQhTbTpFf0ZghSOXtTSUb8EIQ2
gx6bYWVP31hyQ4BSBW3rz9zbQerwQvc/chFgqxL7ox15pz6vAewGOBeTJnllkLyOZYw3C1jwA3fa
Q19jHEq/Buujne5NPe+GKGdPR1Cqlocluome8sFxkq3vT79d3HLqUao2bUOkJ1R0q6I65j4ZIKFD
IkcDo+gB55Swmaw8WHXx0vrvtsMT01I8OK4PUBk+UgSVyUciMioSajWdqxGwDU/b4JYbgPLs7Dhw
Vk2wHXwdn9zCuZQE7oBpclGz85engPiGuPmcavvNDYnDpt03Sv9QdC4IEtiVkSV2ZWDsGWCuqLH3
AipVFpg7g0KY8d5W2/olq+xlvYeDAUMXJ65RqGOaTSwwPIZN1bqL2WcW3V2x4NsmvPmV1tuJozRG
ejAp96IA4ne+/O47fbQ8Wu1SrOeiPpdw8xyWv5XxL5IvOVF4jGfxaWPSsStifmcEPsQe0XwxMMTN
76L2NDqwjbg5qwxHZ5299OT4CCkJa62OeaL3QfOjqfN7Na+G4e5R29Ct4CxH+Nbltxr/Fp5UQDRv
gRw/5IwWSBN5Lu50vZ8ST19q2TsHa7JR1Ex7FNxj3D0xXEnua2MBKtBhDelj3CElyxbhx1oD6oxc
8sC87lHF9S3P9N2rrJtRQR2eHaAk4B5N72Us9LeI+3097QPskU1rrOueGlCQvmFEn7XyVjO72YCB
g6kxezKmyiYLWcLEN91ZTBuKv6kREIu0+ATM9C9B5Ldhwn/eW8GrrocvBbfsIVELIN06weKkVYrh
Gs2Vc0M4e/MzJPHGiKNPUKJY6NVqxwNfFeDeMr8aHNIFH2CJH1ZaI8y3GQ9OUz8rLz9apBvZfvQH
Avwji3i4v/EtxBzSu3yblb42jv/cOMStkGlkI6pGIXLlYhiZZDHRMlC+puVTKeTNYq6XTcpgUh7t
3FaeREXaZ017KJFGIzMRRvjVOmirTfPF6Kxz4OBg03FHwFG6c9DEzI57catgFyfZToVIiZDrCE2l
ldkvQPwhGcEmY2JzGU0mm5XH4dAn7D7MlBoC5o2t2nvWuFvLDF5lQ2PT5eO27WNqRJegBrJWSvEV
ogjA2/WbUp4QP3L1+sTDRDvhfoa5XmaWoFZAwhIbhL1HAKrjJXeoT80leRvaiJuxtWjj9tVS8bMb
DndNE8pAE/SiDRhulMjYIafx2e8UkKaOwR298FOJEMTME6aY6jHkq66Ncn4YQwLxgljSHRY7q+s2
HjWtyowrUwsiAgfYwlgBJ/0uFT0zxvCBBj+1ByBLlH254FDssoSeRb/Ta/7SoeITQmHW1AzHGoj5
KOSZPDKj9923hnVFge+yGNVfe2D3aZOj0syrsUBJHo+PNrtOA34xHw7NcnmYknHrVeHGdAUeQ3+T
hAHB1MAqoMxatCuIpNczBACjt9ce3h8fyquLVMVj3NWn/l0PxbAugyUWDK1KHX5IB1wgZYenFPun
9psb1luVSXDorYb+Aqd4OoYZ/vUFSU1bvIC0VWzehwLNbu1dcOIRfhvhJ5OAMf6pHkZW9VF1NSWb
89i600nV3qlW86Uui2s55LuohDtmt+4hdV4SWEBOhxDWY3CBBN1lG7uaWhuBgm97eyYjzypxVnKZ
M4b1mYX3b1GDwfXBbsmUZLhy7s8oOdHYl9mlSUCoVwQAFEbAngrhq+Ts3MzKvfucs0kkkVXWeEax
JGO4KzMIVRI1dOa3J6PtroNUF4LutjWlBNAo56MukEvUWc+G3shXsg3w43rwNeyNHBr6VKe6e5pp
q66fmIpd8LtgFLDeWrs30WRxrPs9vZPMPHrJ8rtzvJqMi4B9rdkchTG8y6n6CTO9nivv1DnpjRE3
MyXwLCRMAveNt7jf/wwha/uuIYxR8Rpi1uZ/+BARhC8/7Ho+xn3+W8UlYWbGKUebLmqPRyG9ugPS
f/5PlhdMpDoVbS2fUVEZnwQlURYgS2wMFhAJw3eFL5EDkpgRG6rbTFawylk4mVjS4oSSNqAUk7iy
rSb66cvqEX3/viXHIHaQw9rJr5nr59oG/CuNeWflKJjDyX1JAvt7EOAzM+RcE2VaMvioFKmkQY1P
LfMYcqT82Qsfxp5JZwUrphJ9tg7M+aAdTQQ1pjKhWDSE8Inx80RY1ZquuthRffbG8l/uD2R9g4+V
cb3J7Y5gP9FsK028mJEdS2KJuW7kkToVVwPSDys4VPQ0XvtZoA1Uc/zUmvCtfUhYzLesgtT6Ily5
fvbS5OaOoF8KfGjPLmndjWpfWB1ubBjehCvhSkrM55Jd4uz2a8NCHmR5F9ukvpQTlhK7OfDhISIz
NnpxRuW92jJeOunZvkQpchkK1rYazrbp3GXKgV9W5yQPt2Vl/ssNdD0NaqDAI2TdVjGu8HobQjNE
coNX1GK3Ro2iA3REPhpVplk2IrbiKhCWPUzsQ0ufRRvTPASIeO/n+WX0IQeq2MCIbwbbmep6RChl
ZenJ91lH5Wz+TKtBUDze07a7ZOHdsotDbA6nNHX/kBe2kV52qk0u5MY82x2rb4cgKx99HHDKuI5W
Y1B/JmHy0sQTqjTxmIfs6ScW6sTeojkBUIA43K0+Sn9+WT4qqYG/mXLLa4A9FmsPa6uc0WUcjxht
439tBGihNuRTbwxPCSZLI+SKyJyzgOKcDfMuS0I6GBvTS/JvkOC2bddxMPiN1GxocRJ5GQ3xothj
GT3LEhtn4RhAHkFD8SCLgll3QJ802OgRKLRAr9mnyTJ3To9iaCIAzuUmSTpx7aecawpYymjeCOl9
qAaxZm++9wpS2qiTHyqiOiurB5hOFYOCfOit9yhEoM8+mYjqEK8dbiVIw6XXXkzBYENidosE/e1I
nY7pmijFTqyTGjPKlJaPysQI3QnUed2AEbJaBLAqOc6B/1pmBNph0Vw8TohUDgqHT2taH401vvTe
olyR0c4M582ghy/fM/jdyc73k0sBbxfdorVucXXB67kZPct35bn3Kmr23Qx/y4qPXq+uM5+7FKhS
SmDQiZsg0fgTCNBX6XQXTkDdZVcs9orXvmbk6oWUbPqpCBUnYHXt6dU8wHBOVN37OHsxveQ49fNr
ORssovDf1Pm9BJsgXeAXrK7ZwjBSBltnArwnbg47JwAGrCM6PhBMSIMLSwZ91nAT2P3purZBvFDd
5T7IxMbRxVkQGm2HQPPMPvwK6EEMDvmkFyEEOFSao/6jgnfOjA8r6u9WwICYgBBh3d3ZW6WSLlwb
tx4o0kRpKrz2GuBg8ir7w5vC54SRW0koeEOXggLgYLdXMLPYJ9qN477m4FO4euBUsS5CG2hPxmUe
EVMMPDF16b+mLI88rCme2/wi0XpP/Azf5qvQ9hWXzq/DSSzTO9vqS5OJgxjh+qefouD9RA4iBTdv
AznY1Y9Wif4lrdTJcsYzIYa4S19dq2DDmaIvy73+MfOXmBdU4nFKngDpZaHJsN1FBCqnnyZiA4S3
1YHWYmAKZAP8PE48VL63GuWbIRSuu4JeGlxcYx8GOzrExl8JH7Dr5H7ygKLbvaJYhQIxK77dDlbb
ELw28mPM+Yji6S0dUEczJbUAsciCBGXMpaPLYEsm5IwQ3DRxi/czjrqwhE4ELySvAGGAil52DfNn
miH3iLxfYXFWVgCsclCBBAoCRg9c3GDmd0s3rPG453oidrp/lDmo8S48Y3i8RNr7crgWam1/BE31
0MJx0EH2Olkuae1/dCtf/RjAte5gZSIHZldkVcPOWHxO6nESbMRsrGROiAIiLyQz0+IoLYMRVbjQ
xTY1wVhBQSCIRzjMmJ0zE2SE0Zp7w+tBLbLKSAkKHSNIUDOVKlzqp6xFjSaC9KpjdRExElKrF6Qj
90RzsoNnB4OqZWen6pTirvXdP/OybPG8J3wb1Gc/zej9zYPuaZbLmBqFQZGIkI4Ir1PDPEXrPxPi
5tkn4jw13GsdtGzTp3UEGcJhTQJjWrF7dfAGdU36V9UVUkm+8rCfLqRubEfkakz7DxPS6y4lOYFH
xOyCd1DxH0ZLLha+MIm8sxThKhxAqlaK+6KcvMd5QGvbVezpu2qHespctxOrk4xNdIWI+6F1ZIV/
A8x0XqachxXIG9jthvFTxBPSwzDa+1O/N9PuFJoczLZBenQ5j0/GWIA7UlRq5R8j8MzHqmZj5mnM
wLJCL5rH5AcOoSJzsMa6Yar5ozOdW1uoQ93joLUpcFv1D9PGLalZszJzJ+gpRMtTtAMxDDJEzjLs
sITimSrsX3fCsDb5xleLIp4S0CsflocjoM9B8YBsYQQmUg0MNy2H+QHH5G2uFLGB/iOiEvwHSfrU
Lkgxq2EDZuqLO9Q3p2fUzlgAtEN30iPkEF3aR24b+pQJEbX22DNoO78AHfMBSIBun8v5x5D1k10F
tzpjMN80/M2o/65ZWT/acbV3a8KtfXV1RXI0yFIXXf6mQDJorEQlUWtIA8JPwTSspWRX2gD4ldIn
By5k4MLzsJrhvCfbb4lqsGC+OR2fe9ZAB5jM+jAXiNANXyLLd86pWd7DuPkOUclr38QU4eCpA8Pl
AfAiTstzyA4uUpoMq/gLhng95/8CxVdqBEcAZbdRV99MD54JgthnBZfzkP2BieRse99FbgbYjx0S
o23uk5BFRVqIQ8bl/aDDbxdIs4BU0GLS8kX913Otjz6fj0wir2Ksd3GXvNTBvA3tkURVg3lXPATY
0+JjXphURAZOdRBVhImsoqx7EY26O6J8aiQQSqpVVCmEFqMcy2ai2DEFjOg9Qq7P3Ha/siFeN4W4
Zy3K54lKYQILleUaZR3K1NEiOy8g+9DCIhrYzYudhq+FDZ06qMMX13ReiXj41Yw6RhVAToUW4ScH
IB6P3jTAMQv6YyvMw8jLHxflY1y3Z1ZTm8DE5+obFx0Fq8DCfW52+yiFe5dxflNYY0mljfbcj8IF
dtJN2FwnvY5SmrlBYORGc2d5KUS8DNu0AwExqsljN6J9LpOTbeZPk2295xXxcMraEn8AkWrBIYJx
dXymwB4yg3poL2GPURV8YGpla+0/WfAQR+Y/wl6CGMz22odyx5W/TUbv0DpHLYQFaKRwz54Fsa1K
nomOnlYDWVVd1W/tsSBTi6kmylRrQoMmUODqsSVTYsq2kyMIoFGbsWgenZy1N/9MElqT576AZRk5
5gbzZ06EF4xLe6RziDUI7blfsF2EoJXMmGcNBqYxGXxSr0wIzidpvDgofCYre2wV2OIqRmxhUAvW
ZCMLOsC1PUHvy435OLTWTWTzobJI3pks1DYqb4nJFH+GPrh0bf8yWiBYVWV+2sr5CEr6wGaBhGuU
pZ7E8xWqnCO1RvE9pnKvqnnbSha2dlruI8yEYxm7W91687pMktcusHG8cczbcBqi8TWbildHkSfC
rp5DKDAW2gynlJL9QSTOl87oyUD+PqVU5VtLh9uZg8gzXKoAiE7MJeRG4i94UFb+I2Pvz/9Tfnv+
SB0yY+PZ+BeH3ktthmojDaylxGAegmI8EdN3ztP5OzAjRC5z8BqUeNW7NjmSr7obIZNy82GCGqGc
ycR/74Ppq57jKzO+XUFqZKP7fUKvhrCyv0M6isCYRuu+qkZY9DCPTEzL0qlvrle+GuXAjT6NX1bn
F/slaX5otYnqSh/ilsNUB0tvnSHt6EZmWpCL2bwwyi3zEpOiWaOZW+h11byq7WjTufpFlhnm8QxW
xNCxd3IrDIVJ6dyoiZecufpeeoK9LXIm5ZxSHbwPExbHKM/1Eq3G2dZZ91Z1fIEJLLE6rs5eHlzc
QosVBQVRHaNmWTHhkwGtaZpsaP2BLiJbTLCNY92SsGofdQBknN/8RzvsdpvAe/MG9pOWpn7t6PQf
jFC+lTAoQg1RQI18CKZhtFuLdNYwLwhD1t1fo8SOrXHAAOgBZBP0zQ8qkZfUnNy10YxQHO2bMeiv
KqvRgFn0226c7GOdM0yqTm2C7CJF5T6TUVg+9VHzx3UpYXIb53co9VlZ4pMH9YcqV7H4aUAj8afR
UvC1jsGEA0EAGaxTpn+QEF5St/cvAik8/qnC4PovwKH5WYSqLAXqZBc+BOfeHEz9VFoJtfsYJewO
GaOnJbiUqtpVTHvTNP83gJozyPMq+54sBnKDAGWaNQsmH+JzQBb3OZZvJD9uRBAe1fDTMr2IGNxi
p00jnpbsC4g926aMJeUXiJlrTC53WNG/zhy9Bt173yuWOBWPSRxvqxoLcyHPZj99+ySg5X4NYL5n
T/cUWuZlVHpr9vLJyHCvoD+K+cL4OfdQdc9mIx4g5ddqWqnBuk7TcPJ8DWX6G3LW2lykGyyxZ9v/
duPykfjgXY0pfiBbQCO8XQvSJo4qscpdg5aO1NHup1XNL0UxDj+HTJYBP9mmT2FVqkRVx7HxWI8C
ZArCvjmNuDmfBwuBiavAkzFTQgABXLytvenod0V2a7ymxkAs0WQV5JfGz/kMHhecf1czrSWUwCM8
tl/gHSMHTIdrxaPhTMzwZlYRHmBp/ytndl45bI8WMgqQKzxH081BcoZSi9UqH+njSDcTXOpFcv/F
6WOWuxLgTPvh6XXfXLr5YnWL/IQmQuwzgs9zVEorsHpDtvMLYwPJdJUNd5D+CZt0m21K8zr7B6E+
nODQSGIXSrkJ2modyW8Zwx81tjYA7ZEkKD/eA5tcW3m5iRR8gHCNcFhjBSbhp/efA33tUSmoL1yZ
7ErY+jzU+g1TKgPItNvCR6v7M0grR4J438+s45bojIX9zzOE4HVv4xFgdZpUd2digYpKdUlJuJTD
jqYdz2+OKqSK32No2JGHHvs2qk3Qw0GD3TMDWoDnIws8s8g40wsFY0G/74jzVH+neKuSKKTd/GcA
nyRQgHHQb4yXaBjKVYa+znPSJ0abvLJ0/ZymPnu+kMfXibNV1rImN7gmOt5do7sUyP48HIcpvzPF
JgASBTUbQ1+wm98Duy3SCbtHp4VWLA9NyOcBfforcY6d8c6mnkgwIzo5V4yja7bXzN/JXmV1v7L9
XQnx1E2gAmMKjA8SpDkMnPR98rz92CJEe7C/+HqshgDkYCMRXNLCoYU/jUzGXS5RVnx0WjJ9Wpb/
TfNWkxyQsJlmyyiJ7JXUh4RlAHpn13Yoqk3qok6iXqHxxt3CpTMsg+dVhcrXLN9gOlu8C0SWBe1n
khx5jPtux+SE5DMxHMdhi+bnoWWDljwY1EpV/bt8tupUV4/CWmBasv6ssoPTPSsoIT32jZQJ16oZ
WY/UK786D8VzYo0rNFjWb8tAF/SB7TwRcmH2P+OM5uOi9DV3tq69E7FJQtmOJuPB+uvTxHsMhS1/
L9vtgI4nW7Y8SJTzi1/d8LmFAAVpaRO4rxWBF4of/Z6jZ+jS47Knx7yKfLYSb013m5rfOsdMMv7W
pB4ENBYh8x6ixVq+wrw+dNmFzqzFlhCFCA9A6YO+rKoHl/kL/Q6yk/KUTfpmwWGUqXH0aApwyHAN
Yk44BfxF870pTlWIlJSWAXhQw78DPoGPX9h7x0w/u7c2gHHwprBBGps6PBj9oe3+9MXTrG6zc8L+
gTyUtyKmersBeyJOoWTmZjRra+IMjmCPzjATixebAApQHywQmR5h/PGBW3xjblDJGxXxMgef99rd
pPF6lAi+93O3G2MqmQF19oOuzQdMKnSp6N13izCLrUfhcTfw9FUpc2Xki/baVszybzAgHOjlw3eU
3T3/VFo2fkV3Xy3IDLfCBdNvAjaX6jJkn0ZR7OYFym/1DwR1oJWx1f+21iWWl+67NM41HKgmPLfL
48c8xVtb8p9jXlN5M8dPPJIljlWUCMDYdhzqhHzkyXfe7Bvnlbmg4CAZXZ4lEAH5M/+19nz8LxKh
Iw0c1o78bKYQYtvHMiJ/fW2yVqrplL0h2IYKNcrGQmFqfIshupf2rhf8ACx+kwvgmqoD1x2Lp4d0
ukwspWjDNipBRDeAS6/v+G3XjYkDw2WJlJI15ZPhuBPjJySSLcCAVYD7LRYUMB695HMrrjLdxOEu
A8Iw21dnPAxMPeYlqU29Rqhku7nl/tx7xrL0+OTiTfLvJNg2I3zB+k25bxKBl/FS5gtNAo/Dqgzq
hyb2aIN/oKGlwzYD/Ol1J487ZiGaESuL3sHZQ/ggv8Y2NjZ8MBtIBL3jlIJZgc8f7Dt5Se33lHmC
DVsmLy6sxVCYHI0Zlqn51HMhjz1JV+566P6AC3W705icWWDnEpXSptcI4FOWM6uOJ7S8JuiuuR7t
8G87PibTX+V8g0xt0OZKJi35+FjIm9Y2ytp9tjhhx2MzAdtLLmPfXuP6sdbzikS3XZ4B04fFGJ27
9D1O/oZ4GsbsM+a14tgagE2Y9WNv74ANDMkreh73KRPPpNyE/MuBAIVya+EvjPl8Wufdsf6ZVDLz
OnQ+aGFdqNn2yRyfIEuiOSjH7VTgkXnWKAI1xxGvGNGWU/5ux4wLSX4bn/2KmpZPJD80tFWkihQK
gs17u1wYTH6ZjT7kPN8y2lLjHQRRQ8m+RqIzXRr9ajGOFz8GBq2kJ7f0DgH/wWkXeEEBsKEOr7F6
rqatoGKPANfBD3Y+FPFNLMhbG6UnInJxxOVSto8tCkADACAw0r7bF1iTyznkWD8m1qkTf1rjyzcO
A3EYGfl2wmXzsrG+FM4YE3WjOljpXwuMTF9eDfXmGw4dL+AaweWB24Xda8Vb4RKcmXQHRT6sYYTv
+UTYBrDMbN77HthohrSUzkm8tty3TMIhOLaB2mjnrTBsxGWHyvvo1HNNVon5USGxiWjPW8LX0KQN
ROlMCw/icUQEiVu+sklwuYk0XzvQLb3oaPDywgqiUVs7XDBFf4lsNFEMuzhayq0dtjtVAbLniUtv
i7SCx9OOHYwJ+4Ul1cNxZAyIPb3WSJrxOgA6Lo8NPbmdfBKvJoujD5Azy25Z+FpbqLjMV3tYRlZM
b5OQyJWrCeKBNTr8gj17JA7eL2EWwLQcVPznNn0Zyw8/fOtb1kJ7h6VcwEEmNPeu/hJM0kvQ+1g7
6HZqisqzV9QIkPo1oXDbLmhXiBE5GaBaTo/9NLCNqXddzjZ0a4bxQTnTdmJyS1dKq/8heQ7bcQ+y
fTercqeri+tiHnYuQSX2ygAC7uw7F+EOsPls7/ofC28/g16Hfqz1P6w83SBfXCnUsLhxZ8IUA8nO
sv9jBReBBQZ5OgMnVPNYfLn/cEi1QA/AoPXB3Yi/OxvHFkbMMIXAMeIAbgEU4rxexFCefvPhOOnE
39uyuUkr+YpIzAkam4dnMZqhbUJHYCEZDwJCkNgFR1Lij7cfVB+e2XISbzEejca4dwOD8hA3R7H4
NVIvPcC92CUkz1kpymIgKRB5P1Hs0vqV8EHNCrytjARnt1gLdhsmMfAJV0+hi03rLaY0oq9Gz6zP
spU2dMoIPUuYv6APAcQLDKo07VXqh/tukRdVSXJHs8zeFK2Hk+KADf3dBKcB37k6mQIo3bhwDwwW
xqsmcnYi8ndFEBFoFmW/6LtuteQBCroiPvSieZkapG4hU+HnXqjoYCdwgac4JNC+Hsu1kfb1e9Y1
GLYm6OyIWydqrbBPf8bw/wkI9JFmCh916B9Gp174hzMGa8Eb4Li80TX5EUrMCTT4Xhziynj2/Tjf
R2XfHHsf0dqkKoSkwjzLxnsPLGsEWcQjp8uaEVvsWZzi8MshDqhLwJ/7kGvvnahkloy+drfeKKI3
ZA4sFpwOhOrIThYCIvMb/ziXUP3RSVLPzeMlNDDslLXjL5/ms5ZufzKNuFn5LvFTvsZG79nWhSEv
/dR8LvA6hE5LtaGnU0qhV5Q2ZpngyQkZJCaUViu7xU/NYnFfYyXuMvPbcXBR9twfCAfoUOuV2dre
umxY1Ei2H6XLK2unvWaQD12kB/rnEZ4CZiCX07EKwHRO4k9goFMHlsk12+EVV42zG23h7JGd7Md0
iSbKjkL4gIjCEWuFy7+nKYfL6OTvKcMTvL7BYabZmRDoT1bDDg9n2LRQD7lqFRtyGQCebPslyyBn
SVVDaTQ9jxwLcgkwSAWYViag8VGS/UONSyowKa69uNkkcRoZJOa0A2FWkbI2ISgXPcMT+Zm6wW1A
+5dgQVirYdh1tf9bzfmfuGE/wt/GRmeEfqKM7zHB3ueyJKg687vrFnu48dfO4t/EMV6lAIcSUto7
xrkg96tHK6DsFuCdPGdueugSvnGjvJRBAlojIY2SM252Dh2FfeEGb4h3kD6G1Zn9ls2GHUdPVx5w
HG4Hn7Y8iPcZeOA0w09NMpvrKUyd6uj4aueY5lup0Uoi/0F8lq6zFrBjh4Fi9vCWeNWF5hginJdd
y5YE87x7SRX9kgphrEAcNBQNjP1VREYHGsXCjd5FvkNisOVDK7B3QzBp8xcmzYhBQ6hK6B/TSV3v
O86Rpf61hr7p2a2B/ndMkrEKk+BH/R9pZ7YcN66t6VfZsa8P45AgQAAdffpCqdQsy5Zn3zA8cp5n
Pn1/dF1sK6XIDHdXRFVU2WWBBIGFhbX+AUIDSp6+k2e0IspqLEm6qqAqM3ERtbLiJOmdZkVmieOZ
1mzs1zkNrs4ipUQxA6MV/BI16SNcvyiuHfEQV0YhCtwXIdKFO78srcRfskNZg/NUtzVYWPzmW8pZ
HGlVTvFrLTYQdiv4bGcI3rVYHkOXbSUtzZXe9Lcl4aLzywV5iYmDXjuBgZR0xnD8FPJnt9KA9aJB
PzajLtDqKtKcnhXY33AgaXCKpTaf4zAAyEARTMfNA3fdER3RynQZsUEjQrU1eQY+lTzPpNNz4Udc
lEtDT0+Cmsi6epSDqCoJzpVqpEF5O2XFWObnjS7UROoRkejfdz7W30i16dGvd10Q4VIxxVbeqGxK
C06hiR7FeWf8Ai06GHQxnsWAa0uupBlwxvxLZykxL7vSjSvKYxnwpfBbqOhHFHvIdJJafoLXMCdT
MST5oM+jfA47zIhUCDwXsY8Is4AqDlfVABQcJ/8K2cmK+4AOa/w1dtrQFSxYeMA70VToLUKw9TJX
v9ZGeOJL5aPyAV7OTeNsAU3Zjqh0y3y12rsDYDYnnw3yYVgnOnMVQwQsbRxFDgLGkaQl6IbxnP9s
hyZAs79z02i+d7MxEw9yGcLt0p02hsQz5ycBXs5WtZmURHPQ1l+yFCAf6JQgAlpdLhpIf7U6E21v
PB6omJ5J4RlFz20q0g3Snuj0bebDpIM7YZCJGPbw2+zCLT5ZigU9Fc9IRAQj0aSI5ZLkxK+0rUMk
o0frZrRAZ4IH1T+TtL/mIM3xQXXaakFcLo68BZCq6hcfuwyTEf2mPYrzJninfQELid6ASSTGsP5i
rL/rx74gWShtLp0VpEFRzw9ak18CO/A8Bbke/GueX+TxsvL14MHrcH4nyzrf6r5qNuGnfkwTCHco
uC3Jj0SbFCpqx8k6fA9AVEI0I3b018voLBuXtbOtR0Oti8gN9zqGzhFPmN3TnNTwJakRinHMOuAa
dEsTcdWX0MmnGy2cChetJU413eTBCRIEGAvUWDKBerxvfXxh3E54zsVg62r+oKBzQKVNZZoF4JD8
WmtSmxnkqQMC3GLDBhYoIcqLtQ3nOLpqyjwckR+K+hH0dEeTBnxiUHvxnkdszZVo1oZ2Sx84G5an
gIQajUiabHL8EQArhHmGsuVSCvGnIm3s+3ZEWa8Fi09fSAu7fChMF3XObdkNaTnvO2eKTHfv+iov
gvMhjtoOuk7ub7Kg4ZLL+utohmhNEHzqGvlZZGMH1NVz3cKlQozEYCbP2XERhRDABf1o9iJpE/G2
E2GYD/sm7CrXf5OjLA6G04EeMPzyqO4PxdsyoONY/pSdE4G3TVkhK6L6blJSU+jjxORfZSgz7z7K
YtlQ561UCT5samBBo4HjVRKq/+Lowm6Ovl0wfAizKRPLZdZOws7ARZoY9DFpw0jNrIb0J4nMTh08
hLaV4sYtmhInRcGnfDf7Y8WVFu4ZL62B3tJLjLqIxVAkadR8AiXESts1AATH+xD0C/izPrtA6kW/
i1yFRdIs6YO+id0YI4tl1SWq+6NAJZkYCnLJLnZLMeOB+h/oseK2HAyod2B2ZvwpZK7w+tS4zc4f
l26uceq1/SK4JA1r03q/aKdH6z3vxlJI1yhL3qDyWMk7X3lb1QD1EQ7w1E3X7DLOE8+/U3PLsd4Q
xuEZpgH3oabnjrWnvmjSe0earRLYtta5G+nKrtdIHPeoGfKHl7drn+SPfOIkvU1sq8Zv2hPzeu1W
SY5CV+xBWELpPAjfLBQWNHiI3iuv/HUoLMIifWmHSxnlLqppucMFV69FguJi3ccB9dY5Nc0jZDIH
lUNTlW5CMWxtm/EKYKTt0aZNIQ5BlafR8aHryw5eqQPu0e4pmMr4XPbtalwOEuhxX+xaUz1lCfvU
GIQP2puKxLKmv7QqigkGVBIl7VtwwQWVxCV0cI+KRGaaT1MnE7JpvpFDLaSN1gm+ZB6GoFiiMpoS
+kbgFK6KGX9zKOTVytqhjrnh63RfkdBg56bylBHCtcrHmwx1mtDD03WkQoa4c9SF9OhzN5jvtaWW
fcOmqAN6F2MLi5cUG1wf2dWilu9OM+ICH1nnQwtyD5Bemg6rvnVkmUm6D1mZp0gn2TkC0zzPC0L3
aDKg37aPkhCESl2jAcSSXvaSDh5qlhESfyZfuTVWdqmTGNSIiSxiIw22FNWsZdjhrC4dRFuLNhkS
QCLVmCNHlAdxdjl7hv53oQhmFz5OXPrSQOdwvs1DFlGFm2idX/YlLoF3TlxBxfeLBesRTiIQnKas
EbLUiFiEd46V9M1d1wzxdwtLfKD9Eo/hZeNEYrkFlDV277ESySB3tVmJsh5UxhmclC9CgofD8fx6
yQqJ9JKHESjFqyoriXK1yDC7jvsfPgv6XnRN5f2Iy64l02qVKCje+GpwB0SbTFVcNNKFDOakoExo
y3ENu18tsgOvu7Ez3m09ORPxgjXbXJd+08jbJlrDmipH5PXLzzBsaVIm/rpQkik5HM+FcdhRbdh3
oAyzXrbYhPTkso5cy/R93BZl/56tWqW7qXNwbDOJN0yviNhLegOQIiRWz2pe7/qePe7Nuo7Ou15D
e4WmMrwrW4myT2ayWWDIYxAkm02QYEBIBwhf3CGuWHsO4q6qvpnmCfPXgn5UfEdzdOghDFaol4Na
BJwTZCqZbnxFpng2K6nje7dsaNNMlCzHfTvS1b+Qoev+8GSwbmfbaORrLwwzsPX1CJYHPbUg4rJX
exgUTSUVzd4tWv11TUQG66PU0/iGImxuLwupNUhWrXtiU5sZUG2VY6f8GgW3Qe4Vm0XuMlUTFqfZ
rxTLsEI4sRGtQPd+yTISN9uL73HQjj9GW/U8TuzjCeAto0XTpZy8V7xM+iCFjBvsoAjy504/0TdZ
NFg7LNhaJwWfMWUU0zO0h6gXrg7lOdmjQbwA3McuKLa49wpQW2d6WqHI5q4GDLhQIl3ObFAp4Bu9
30Axq+rJbAXSIH0ldTGrXY0oNFaefdB/yzopafUhELV5c5gipxjkpfbSNAOYNIfeuPcoEjGDUwgy
Kx/XZKXL6nlApx4yRFgeRB2mn+GLIK7i92mEMn1TLCA6BDYyCuz4lyZolzc6NJCuvC6LbnSoqXZH
BBQga2DzqfP6TYWrUqRxXW8q5LhDuLXfqk5k+W4WVck/l3H5ATSeBKMDep9dpBDzPrsiVF+tN0Pc
p7GM327WTAnUkohAhSyBGL4hSmYQ0ihiAKULhaRPC23VR9QRm+9JXmOyo+oyhlPXJhUwM1JLBPZl
OqCrA+ITw14ZxDhtApZNrnxPosvpWC3QmkRJ4W2LLifWdT2sOlSRUJzbcnZWgaN8mVOdNAgyOu3k
LOcLUYYf3E0FUjl+1hdXZWcrCo3E8WU/Dx72JD1k9hKij8ZPOGpdwYHkGBiMDF5G+9Lz0DFIhFUI
zUOmcPfwO9FYXeKEvkw3pRjSByhCwHTUbjlSx2v7d7MDZGpfFBpdalg+yrkgmgfmLiW/nXapikp7
HUeq/4Fg/1hi+w3XDNrhorgasa4cTmoJHtWJQS0gVFXe1IXRiEQjrotu3JQF8SPJi0TLJh999IEr
geVyJBVCLSCeNFaVWYwOIcxEchvlUiO9WMbcbd6jr1T2Fz3XsOwTC7LsHuAYlcm5lY4L+jeei/bK
OJPTfg2qCQ9Vs3RT/KUdBoizHkLiyY88QvDvoho8cDvonS2ixC8Dua7stUU4jTW/gtuVhnRlhMni
ZUFjrtBcXfIPFhBWxrlVB+NdT+tqup5Dt0q/c3zmLJJ1QaYG6NsY0zAlI3DCuzEJQBJw4dHVSFrY
Ip1GVQfc30iVbJPm9pb19Swx4MWncF1mpHC7tLoYAyXqN6bV2sdmwM7g220zAE7PQM/NuwrxI3oz
bRG75NgaSWkWetxdhQj2JD9qrytJEJrEwTwgrnH7sjIBP58VBuh/X65cS9PRyR+nsXYAli2VB3BN
mFk94DCh50vkz4rHbAyEfpR+D0IWzevoKwnh2u5HWhvyKh9lEL2PkAvF2KZ33ZrmTtyUxIV5DtMQ
ZTFZTcnlCLoOacihDZBssPl0r6pxSPayjqviFdBWKqMJLMnrNp+9mm2uqZqrQSGqOzZFlt02U6v7
ywRUynTlzmUWg/qNCnhp0Ra41qEq0TRb9eaWkM9ZZXd560/hvuaQiz9qgIEWHp8saNBmjq2H94BR
OvL2CIIHfZi5XXogpVKjfIygDHq50qfD+V9hksC4rAn60LfOiaC0d783+q3sNgnJYTdCcImQYZQ1
hKwMflW75fgKdEacA1boe8r5baPP+DxI5MxIQlO5WbMPDft4AMSVx4DmgDxYOe/+/a///j//+/v8
v6Kf1esqX6Kq/Fc5FK/h6vTd//xb/vtf9T+/ev3jf/4daKOEMUL7gZC+64FF4fe/f31Myoj/2fsv
pDCGvI4hRufoYiLTorw4OS+ysPfPjg+kTwwkng5UIB9TOZrqyoy5THrbunlYYFaFntEOkbgS4T6M
V6a1RGj9/29g/+nAqRcvESC3CjxmRpbcezmmQ507UwSssqrFN5Y7EedY0VXp3fGhA/XSS0tt9TbF
njYHs2tIzaLWcpx7wdRReHSci9oJUYkoDa64MV4pXEQ2eZEMCymKjbQKxE7P1r/O5ZhdxLrG05I1
SSVHfjDs0dcsXe4AEyxn66n0ZgDGF5WV3i9cYMEZY1AYDEgcOlo/kK/f0h563/TyrVNzn0VjEzAs
UtGOjn4tJaYysQZTVGYOt4ts3BQCPxRJgLY6ZQMvKz1u6rDq1iQab2pJ559iPlF2zr6lQ/02raZv
nkbCk1sAuH1U0H14mvns43oeg/sKIMP2rxO/+Nnl9iIrMwAoDQ6AChJ3krpvhrh9nXXqI1ERlze/
ezw+9557Yu4PFhwVDidYtqdOTWURlAyjCZ/LGGgRW6lElAHY1a+YXNWjP5KlErQQEuqXlHPZ6cef
JXj2KOwt33Jpl74yntyWyR+brOhnlJty6rm1m4SXQx97963vppc4mJS3iCCO1389nnKNFNrVJrCB
tU/HG+dIuw6ZPuCKsf1JFQmFjo47TDmGLsXxJnp3fLzny9z/YzztHixzS3+FUgeNJq9BmQ5fiHfO
jKHGlGp1cXwkb/tRT+OVrz0VeAEzSmX1cKioU5KOOc3pLojRHuSmAw4dON6V7/viGqB9coWwKGV7
z+85vuKEQrkQuM4OoIbPjz/MC6+tpdoiqHaNZ+3BCpsXb8qqrQjlGp3ecTUiwaQZeaGy2T/13tvP
OnzvgMKiVsrwPu7BJ23apOkcFMMJn+OynCFS8A2wOiJC7QAlKeJXlIQLw/XwDEPt+R2ES44OlOR2
kbc2f/+9deAD7+dv32h1EFJrCQo4rkE6DjrARnpqYrizHmzxFEhNELw6Ps0v7B6SFl/SifGUJ8XB
7lkFzcSSZjf6u+1y6ctZYM6NRq0TDsMDMj92f3y8FyKH/2TA7YH+2K7OIEzR9zA0obt5P402FRAz
zup6VO5eQQW47KI5O5/Bp2+1JlFeZ+AZTzzFS4vLINbI7jVaCLWdp388xAgOEpwre1gUNHiqMa1v
LRSKjy6//OX4C29r53BtgQLQNuCQ8q04+Jy27VJIxcApkiHubv0iBncaRzVw1Aoi14CNg40hiowp
DAlUEcTr48M/zwx842lYElw1KWVY8/RN46wM6tTnOO5ab/ieTq33jpuif4ngMHA3Wf2wtEA+/v2Y
ggMZ8KoIELjZ0qI/Zlf6udLBSEQOB+VIoH/D8BW1sVXBf68ttF0bbDoTrg6DE+nISxGMRpMUNpAs
afKCp0ObquNo97GdFEMGqyDsf1V+DuOpRjKCbPx7CyXsV+iiLV1GnnuVdojV5UYOJ57jpVlXHA/E
UibBqoMZCCSa9mWx8BheKL+4WRReteMApEqY5bNIZ/Ems9Bj/v4kNAH9BBabJXL6ByEzVU1eTrXw
0GaLUU6MnSl5GKlh3tEhz+/A7C/fj3/oF7YRA3LJspazF6j/09lOuA9blM0xLc6K7LaMUH1Z9Fhf
RzR0ThwHL8QpQ0ItGEmgRCgO1vG4NIrqFKIJ0unM57ybUXLopfYpb6Iaiw2S49vwxLnwwuvxXjqQ
aP5yBKnt9/9Yx4uAJ0fDi5M3LNEVauak2SP7OeOCkUXx27+dS/anwK9Lewwm1MEx72glfCwVYDtN
ufoUYU0Ccrwddkk5xY9/PZTUMhDCCgTniPpP36sM5zmHWI+4hDv5D/1aeB8H+i9nsQ7md8eH2j7L
0+inArklE0Ly7AT+p0O1llU/AMUEHNDRxGwaiBdLQb06JTtG32gZLgoSjod2AD1/fGjv+alOmCEQ
UCJ0A6vcg8/nV4EA6uGi2IFosjXiTTxx5/e64FZv0p4z7qLZ+m1tmnCvKiDxFPsbgCUnnuJ5KFBa
u8F2yqDmTTh8OgOraoupjNYadcIlukmGZr2edYlq1dyiDayU3au86y5xoWwRn5JopLlh9ugpFxui
1UY45wTw+0JF03oda4LnAg85QO3oxGJ/8Tk9bqlGuawMfbDBtjuswmEEPnbh3a0xrR5ao/WKERmA
MrSPyrsK09kTEWtbaQfLQ1s3cGkgeu7zOGmSsJvXCrg+3BA6DPEy2zvIVfbUufD85QjEimOBHWQE
5bGnH4F03ZKhbnWMzsOHpF7l62JG8B+rkfm20R2JXR6Dozr+7V8alQQDEA1zyvwdbOkWuD6ZpdvA
qM2mczds8n3fuPO5QymDM+BdNATNieX2PNsIyJX/M+TBi9KQKdNewbXrvHdQaJpbHgDeLX9B3Clh
XRjQvCIGiEycrU+87wuDC5d4Qj7FIzxbQgs9dni/vG/bBhjFeZeF84FjAQhGS5P5VdTb5Qw+tHMi
w3phmonEinxRe2Rah3WAAbB5QhmGd056cL7N7LKbYH8sUX/pwvXpztO5B4Bw/OP+XjNP167xhQyw
DHOV9p+d8fRt6onMioZ2KW589CDO1xlETw25eYeIDvBD+sW3vXD0a+vo6U7S7qXBqEBmOQatGoqG
b4aNqdQb7OiPP9zzsGugX3JM6sATPN42ZX+cXGhNqBoT8Qb5TwhZlNKtRgolBqo1fO8bjZ7kWIZx
tMNoTNZf4NxAbT7+BNtCezI7bGr5+yGIfpJc6OkT5HXtNJDeKHchy4VYvBPCUAjRa6KvuPv7obgh
B9IQXZHtPljzwxgCNMQ+BHhr4wW3dsmQ704jgxgyjNkouD0+3LNMhDdjjVMCUIaUXh1cFgNZga9B
WuE8nik94Ig7wiPu6eI3iHPnS3JV9PAhTkznsw+6DeqT2iH36PoE46fT6QwTpakI770MqNuDAEbC
1wS/hhaee1uMwv5CjCy6c/SQfjv+us92FyNDbvaCLftyAQA+HTkOptVpJszQZTaJS/qI3dvBoHSj
wx5XWVXTdFSjnk7EsWcHA3msG5CaoGjK1j68/VNLQ7Ct7wuEWTtkUhtZvIIiBkLq+Mu9sEq3iwq8
N25GlD0ODudB1n7ej3Tn2m7zwdHLNNxA9KsRUQMTdHysF15JBtbfrmIyoIxzMFYt4hZpccaK0t69
o++nr0Ye6sTEvfBGFMhZnKQayhh5sDpt3AmYz4bP5ekCBdeNNaby/kY35XJiI7wwFImVcTlXKbuJ
wxcKUWVAbGZAgz8pcBL12hBgayxg2Ybrj+Nz9/xeBzPfZxlYT7P5gCc9XYWYChBLJBT1xusmEIiY
viRtCYVpnSUQCPTCU2iiu7DzYNuvm4wJJHPUCxxuQ8cf5fln9LkQaJcz3bgeKLSnT9LCC0bZFnU2
MpYQCqaP8xChrR6a++MDPa+U8M6Ku/t2n+USfViaiWiqmGCCaZy6YXfRLVWL5NqYfa8CP73NAlgN
g0rgviwLioABJK+pBMn///IQcqsM8YGNHxysJxJG0ZmywFmhD3yERlcHxWu6rMgZ+PtqBOwJvxcl
IWTZrzgm5YdidrPL4w/xPOIyEVTXLFoEZPJy+/0/TrPEdweuRhEeILSnx2u/8sv5i0vGjQ8PMuW+
QFxJkGH9/ajkjHRvtku8OfzQdR+MqNMRcnM4OVh4u6lBwqkqik1QDURNp/AiruCQ/f2wZstkSONw
p1Rb5f2Pl528KMpoB8eoBvuiuZduWsWfcbBao1f5kBTpZTtWWpyoAr60qK0ntPW4LfnEp6eDrpEC
gItMyHkxKhh49LCnaw9qZ3YiBj4/THwScMMF3jXbKXqwjUevmmfUd6PzHvVEspBpBmYGQ27FQm7n
NSXmvbuko0hFkjzSaT6xd18YnvyQigzRkRUlDhZztcRTBbaQpGQasa7btA3iIgWCNy7B/Ryr72LF
6Ob493xhaikoe75Pf8JlmR6cn07hedbvxuS84aL9Ac7DcEFTtzrRDHsei9mcxvfJc+FMi8NVo+sk
B8ucVnStu/hNUWF8DoAkuGpj6Xw8/kIvDgUA2Oce5VE9PbjVCL2AjCtpK03tiHrzkKHMkQ6lgm/B
HervN6GhLqI4ZozSzOPThYlxF3K2bYJTXduin+77+XK/oEtzJ4Yey45kRIX7+Os9z7QAE5DxMCpd
DeNv3/OP/ecoFS1CQJCICTZndLfQkFt64LprOGVvCpTSrocm47Yx9bHSJxbowdzy8XxuTxQruK1y
yB3mI1GFGQgQPmwSx7q5qIA03PiZTfbCpOuJoX5Xef7I0P8ZK+AcA/4EQNkeLMwJwr7w4hkoFaaI
QRzSWgqQEvbUzNLpbvUMj93zzlH0E3BK7Dkymqgsmxlzw3i89czf9hR/P5Dkbs4Jz6FnzMHuzLC8
SKJukxFHMv8yhy7wRpgGL5wUTasx7+pLnYzOVd0TeUE6l1htnpyVgwjx+xkCpbZylWdd1zuYFNkA
biDdoXvtc6tb/fmTaKvHADLX3gI6ZzeEl8fX20F82EbcqtW03DSXGCEOQq/TFQ50+wJMSjHAk88y
O1S0jn3EUI8PtP2gp99bso9o7xlLHDL6YGGvIbkQQB4UPNAPgfAVwAsgHq8jfokVkOMEZbrjIz5f
zdTgaShSFOD2QNb0dCu10VynQP79XeguifMumTWS0i1wy/rbFEm7/Dw+3Asv6LF/yBJoXWJueBAr
lJwRLVMxTR0PFbSzDCHibpfT9eqB6knvJ1kMLaXjY77wikLyFxUXThQKPU9fcZEIpmUjei2ut5R7
XbuKukMFAhPA74mF8jvhOPiA1OA8X/2Tjh3WUiHngLLxwTtAPOtv4xT7GB+n4ot88wm0STZfIrGC
oNu6fNIxBD/b2v5SbbvWVdAaV8g157OPLS/OTcHNJJdfSRzh12Dr4O9OI9Y0WEfLFY7LlaT4e7CL
at+ACzbQh8TYY4O11P05qs/zm3iAOnr8AzzfPnTiqViyK33yisOgsU4uMGZFLdttu/FaVsVwuXZB
+vb4KC8sLWEU7DqqYlvP/+CF7EoW1oD4ozFu5h3w2nBvEd/GGpFEbRxkfCL3f+mt/hzvYFkNNkzS
AOAZtFZ0ZHZjWSTFToJmHk4EhcMi+e9PZRFwol4nrCE2PF3AfRR0qDYA4IGltWDLXhGk7il/YP2w
DgACz1qnqUfMsHTXXmb1ChV7DCj0oSaSJANKgPSc9hL/l2/HZ/yFGdBWUNJxuXSwmA5mgHIt2M2e
Di1PtXTncZ6ikiGWfuiu/3ogI7hWBCRNnISHQSqLxlAVFfQEXVq04xdlS+fCrBKwz/GBtjVysH2J
EpwrkrKh4l+fzrTI0XBamwl9jRQjGgo95dsUzsF5Uwj7AHMV9oXjihMh2Nu+37NRuUVw66cNwjd+
Ompqc8hQtcv3Hdck24E7pjJZRx36c2sBOdMXxat5qvS5jtP4Khvm3wLuzbt1LPvLuuIO7UKxgLq+
QlBMIz9/zGwxIEhAOxWXSuO/zqu6WP4+rBrxn6f2Dy5BBtvPYQ3QIkljFV7HE5cKuNRp/aFJUuS7
jn+Y3+Ho2Ryx3QggxnqePBjNI5RhnoLuVbyA8Kdav3zqevmpm9FKq0Vqd1EwIVxTAHRy6uJxa/4h
/TfTuUlQDgOJjSwd0M/z0DfzTZuM4BcHO+5pfs/7wVTmolJI/UUqp0I4hP1FQy3mXDf6CxxDqFMw
R9AnD1yY69MnbwRUg//EjZw9teEng7PSR9M7d2usxnIPy7rY2yk3vs2cAd8b/2dtQ9yQzf3Q2l+N
yVyqAnN0W4vC3OKZ9olaxabD0WCTgKxS5C5qN7uiuC/7HoETmd3YBe1q4bbRzl2Vt2s6sNLHJ/h5
9FQu9QOzNTY5mg+z2rWfcr/SwGumbHXtuWsHIP0aV3A0s/MEgK+p1Wr+eruRRrPZOIa4az4DPshg
MesY4X+b0uVMz4GQDudzPMbXoWu1/wp9/dX70ExWvT/+ss8zgqfjHmy4xEna2DQOobsRyUVOpxq5
R/gnqXbqq+NDPY+RnEXc2qnyW0nm4z/d204bijSPgBFUIlnuIidDapTC9Iky34uj+IHW3Epc+ywt
95cRW7cEAZhinNAxKZPp3LOjOVGB2OL50z3Iu3DnUZZduPH7nr6Lqtc0KT2mrSCeXLd2Tq90PyPV
mJftV2jLUDTadESLcYImfnwawYq+OPjWxCG5ohl5cNhgiwgKvmXwTkHJR+f7cnE6dH93VAn4b6Mp
+3ws60+Fj7df/yNEG3ce43MnwvtcozKEPSPd+nWB6voAAPbMaQW6IuejQe5mguSQwH561yK/s649
Pjy7JvoCLYCDwN0NETYF+eOwvjaVe9HOWCCU2R6CEbDTHPR1fe0jvopODXYSaKw2wIi8CwQ03OQK
DtOuCF713oxkWYKJjroz3Sasc+cg32/hQ6rzMqZHEOBJieDCZrGC8COapGYj0aEB3GKMUgdowc50
dkOT301D2twU8fzZIc2MnC/o5udJu/PClED2JYI2BvkT42FoToP6iFHS1F/o+IqEl8TO+13Ducug
rnoPZkAiKpTnK131IBW7ClUdJN7l8i40+I28jxGqIKgv6gMEJJSo3ssRlQB84ApYOO9yrItpT9Xi
cRigouibCSP1qfHPmvUBhyYoRGfae5Vh6lNBbp3f440CPxl5MdgVeOtp6hAx8gQm/L5ire0Hv/Cm
XP1XeLWtWEDHoPoylFUIgGv9XVHlyvqv2cA1b2/xHChQFBsVqshus6vKj71tbqRFoirLHrgennlI
9a3Z/Yhp5FBclFDBgKBLvefWCpXpJsPI2n7ulDnj06KAheQqftXOQIVaXAk/vBmcS5lfZIO3M+Aa
9S5ARCd8FYfdqzm/nBAZydr7zYY0BXsJE6SK3iNCjNeah6Gm+3ZqbtH3cO23CgHB7BKtUuSOhpsY
B5R+vIWkEOHNiey6Vz3OElW38XU4Xka238NdxTfktUT6v4oRnoQaveLs+0G0qEZmb5PpKyZi+Mog
8OIhwzb9jNb3VX8ngOwDjyeL72+C7BHDJ5W/EdnFWGIyzmHZoefaNV9m8KJt+q0FedX0GNMkyV7B
iZnRq9PXMEBWkAvawuVdEfXf6A6vanmt82wXK5R+OejLPEBmDqWp/osaXmFvUaAalMAsnpfPq/1Z
jSRLb3Ow/1lWXtPl9cIHk39RiIjXJRaacP6Vct6XZYXCF1B/iOQARW+Qc72qkantg7MwxZhpSC/q
4Ga0b2KUNXBegRkLy3mRMGXw/syHKwSE0Z1Q+3Zwz3Ou4H3wOsPfcCzMPZdZfotztJQX6chXCvY2
fBDVOeQaF+Eh4XwT4fwatYW9116B787giAaoBx6PVi9k7Fuk/E+wOoyUIl/cKgxBQs3hjzKdv4eB
5+1Jox+t47zdyHuLKe79GYZ3Hnvv1wqtnKA9ccP7fbYcxmsNus+ThsoFDd6n8XpWadTRAAEbNas7
GedQZ/ydlN19JX1MlnWf7QNY0T9MqKK7uOswzsBceAWDdjZmzXjiFvj80NUuPRKQYVTkQfEenIQd
bNXRrcDtJyGW0wN2Zld1AQmpCLtTafwLQ1EkpyfAaUEL+PDQFf40tKNPBBkwnd9nc5++8UKTXog2
TE986ud5E8WTrRwvN3S7d3gmunCJdYh36Jkc8DiJBzm9XVM/eD3PNWIo1CRPjPf8GITvRiohyZYY
9DBPwzIvAFeHgmVJuobU9Dy7nyeEFd67ZkZrGHovFn1FG8fuiQTxeYqhAwNmBJFzJFSftWEVJZRp
hIJJeTEur7ywhUbaRtH18Z3zwnQCrwNRxW3SUgYTT5dsLdYsCBJctjw/cL/0fjRcUVnGXM5b/bTc
Ncumk3p8yMO+JddrYLDbfKKmEXjPLn3cGyo3HgiDdVBrhMMRSPPPnCJ0X8uwaB4V7cRvVe2lKfZB
+Gsg31lmuOCg2I+1tE3tied5nmWBQ2YtoZGh6PIc7loo3XboenjiK0S+93Eei/tReR3NfHTicNie
LtDlji8wYD2FB9mi0tN48XTkg6iVrnUA4yuix66K96gq3ONs9HEA1HneoiOuHP2Zq7He7I8fjn+C
E68cHF7ucORLg4hX9hW88LZAGaQJ8TuDRe1fpTHuorBP9VXY2eHEZL8QqbnveDTztm5xIA9bCUh0
OWmle/BfGR07P0EC2npNfIPKNy5ZkO72k8qTL34xLjvAPAY4jsTsfdbdeTX15f5vJwKEgwCzBIxj
a9cfTIQZbOwkm810v4burdkUzsL2lXEQHAw8d3iYuwHnLF/nJ8Z94ahgYPYALZWtVHpYU2/qYVhD
QAlnYSg+qGZO77padI/t7VAv0zWCOj4I/53ORLtHSshDAM0ddlm8FBhUnWTTHHbVqbBvlVouo4Gl
38ljPY0CwAScTtcBorHohcqd8afHrBzfy3SNH6cxMK+jeoHxAZQ1f0O9DIlKb0YY4er4xzhEj/3z
GPTDwfTQ1npWUQwLsy5JherYVLQp2mOBqu/x70EQUWbV3aR8B8g8DllIGMz3SEC7j3Lp6ochQAg0
S1EwQ1VGokdR2HtEE8rH44/3LCAzSZAGhEsBH1LJ4Umghwgdhxa4RQuXM9oPeZA+Dnk55pd/Mw6V
PRdgAyX7LewDZjgEkNsgbhXiTKSRHnS2rHe9dxbdhROT/fTI/j0Ks8zNjmMbCJPcQsQfLT3ENohq
/oLTdsLNH56gPAegL/cIFvUnjtATQwUHQ0H9dcPK92dI0yZNvtF3GOqfOYdo/lbE+I/8PD5/T0/s
32+2NSlBz4IYoIJ7sKcpTmEJ7hWbkDZFOUShAoTCkDNwAMLg08nZliUnmVlPz9Hngx68Iw5Gc0zc
3HRMVPo18hOfO07prsN5AxfsPg3zqToRQ16Y1j/f87AeWEkc56qoAT5as1MuF5M27k0gsNe9UWzO
/p8F899PiLvdbyLv96pe2uT/knZezXEj6Zr+KxvnHhPwJmL3XBTKsGhRFEVKukFQagree/z6faDp
mVGhEIXV2ZuO7pZJZiLNZ16DCdzsP//7IfhRZlX2s/7f0x/79287/0P//ZR/pJ/q8uOjfnjP57/z
7A/y9/89/va9fj/7j10KdW44NR/l8PxRNXH9L4rx9Dv/X3/xf338+ltehvzj//zXj6xJ6+lv89A6
+K+/f2niJEuy/NsOm/7+v3/x8T3hz92+5++Xv//jvar5o5ryD6JrxeDjdB+//o8s/4MmNaUhuE0K
PUWukRRSrw8TWvsHfAVNtkD+T7fc9IewgZh+SVb/ASCUcA8cFfsWZPx//Wu+zj8jhn9+imWK9S+4
wX8CC65hAP4GKv9AhOjNXNAj44gCq9/n6suIal4A/FKRfniIJChacMN532jaPfLgufqVfwbhS11/
5l/a+huS1bnZbnr/VTaQqkt7MsuVy+D8oPz60QBMgX0FXUiZbg79iEQZ3AcYv5eh/hYmg2ujl6uO
4EORhPztK/29Kr8Tzc/Px79Ggs4xcY7IyWaPGgAtD9wQI/l8FZuE7QbzpZsAwaaVREs+v3F+jaTS
kOHmnmq50rwJWQ4Wlg/5oLyMtYxKVCniaYUvoXCDq/vk7CBLI/0Fq0vvuQvKBytSFYe6kXFQhk7e
ib0v71DCrO+QF0m3iUdtIUEo4meqQRPYe52KuaKXdYfeGqNdRxCwKVMED7KmQ3KrQPQSOg4WXV5c
I+iRu1iRX1/IhelpJCD0/5mjdhEge2VRxr4nKi9lntyYvXnHm4cLsHQDNGLiYVwf7Rcja7Z5tQlL
OCX0JD/W9F1/e5kKRUzyzi+VF0st+10+asFdmnnBLopbi5utCB/ypgqPCAW1KPHLnkEXty0fojqC
qNGSctwPXSreZgh+vZmtITzRX8i/sxMDO8cray+PfnM0K7M+ijSD7zKpUw9ygf+qmuHxYsWUDge0
ObZR3+OXEORa94yum4W3sqsfqzhz72SpUVZ6UtP7cD5paNpktsx6mva8T8+2KbS+lYUXOJ75pN2P
shnr+1BhoIQ/XKWsfNPZMQQVBSRgouFNEY11QfbsjFwg7+2kU9urD6VcUpPSPUevzY2YpafrX3R2
EKexoOxyuakTlwvw4PkHzY0oBxAqjw4SDJ9UXThKcvnN8LM/qskj2sgwpqkxGcgzE9jhfJiuKwa9
kErvJI1tspdqQdwpodrtrk9mlr3+cxjAIpI4IW9px86G6fsOclRmeCeRptMhK+q/KjMZ0IrLLCet
0nIvgsWE8eD+iCZFKxqMrW0KGpXRlR9kimN+2zK/5gsEHZUXUmjKL9OW+u2coGnmBn4v+6eQ3hYG
Ai7yIag4oe1iIb2LoT0loXwb+Ub+aKVud28FZbNW8eKhvPozzBbDszQXCTnVdXpcqz/HrVjc6bGO
wCra7FGCebrgh/F9VvdCilUgZi3KiAdLF8bdbTmA17++JAubmkfl3ysyR+F5sarWsIvyU6vmD7xx
ov8d0fFd7PYrA82y2L83gSKy2TglKpSH87UHqdY3aqCEz4ZVwqWrpAc9vfWtJD5w6wgbJzWqDOSL
W7zpYQ/F15BiO8/9tdLFtLwXWwCeOscKUuYFmWqAdy+FSWhhWusf9LK7V1LjrhBQJ2y1/NXvkToT
avcR97eVU3CeC/09fxWGGqkQqNz5Kx7oSEjJfWs6aPygcI8PLzDWlfM8uxL/ub+niht1RSQI5ldi
3iMg5kPlwAsBge4wtk30rjWkAj3Xt7lUpsjh+v5ZntV/Rpx2+28nahzQ8ewsz3JQK3uz+uS51TH+
vj7G0mVI1v/vWU2//tsYcsv3MrogdSpy+XZ46sOH2FijcCwehF98HPJUwCmz7WnKQyNUlSieUC2g
8mvc+uLUc4vE7wE1/T+e0HTl0sdGlYJrcYYwq2nrF11diafepziB5YM+pq9uP8Yr41zsdZqQcAx4
IGFHQrGYjRMUAlS2YGicUu3ETR4P+l2c0rEQIvNzpzbCXm/lE9sFE1pEcFZiyctbn9E1muaUJnSF
YuHsousUQcLXz7ec2PMVtMKTO8xqUVYCdhDWx1GwTpKVv1tZ+oKR5ElJ4NpdX+aL0zAVvUnYAY7B
mKVUc75vAj9pazUv0hNOyE4RjF9TIaFtNIkHB4hEhOLwMjZE+9dHvbzoGJbnBZQMDww5y2wnxYR+
oaaWDBsrduThOODVlRN1mAThBgR+4MZLtEc8Cx8sHY/KLHuP4zW888WRmX4G4k60L6Y9NhezGcqs
iYOwyE4NJFVcAFGaNXDv9ogOr892YSCg/oQQ0PfZY3M0Ul556AhmjXBCKg2J44DWeipjBaWWwtpT
tTAUu4ixyPWQZZgP1ZEo1EqZu86oqwdN0O9QDj5Vhl6tbJvlcVg2omlUEOYcoSxHOSBVau+UxX1q
d+IkhpyMPm43lrqyehe3J5Q0ziXZrUoCDFL8fIfGlZGpmWUh9mxlXwK8M2StXomSZ5mISaOC0hgB
K/R13bxoaelx4rd5mMuO1ZU3hR4fse+5SzvxGCXeg58Nh+v7YVYX5ZmbxqMlYAHA4AX6pbb122Wt
I1FuREKbOFoQPkiVsS8xmKiQ+zRL6SlvcAZDq+SkwCaWO3NlOS+/3PnY0x3/29hFDax+gEPtdM3g
b5XGL/Y6OQLurZ2+MtSs8PprnlAkJG4ViETsiNnl0o5mIQlaKjp16FZ3hSL3+wow8g9X8oq3Lo9B
RdcKCn5dPQoHQ+kMKBWh9yiQjO56edRvQxE9IgoR4kvj1erL9c+wsBIypRQQS6DRYMlMv/77SgAD
DGt6YaecFPeQRhGaYrVs7jspWaOKL2wwyjNg3HWYHOg3zRbCooGrId7mOmUgYsLhChGNf1dHjkcv
67sxLNAU7/pK/X59hpdHhzMzsXQp/DDL+euSGC6KtMZYOn4QuXdYQkV2INba2/VRLqICMPwiOSZE
CljB5hywW0QIwDaIfzsFdBW70KobNJPtyB2OaPAWKxfPwkqC60RLSNfpLALnP/9oyNaLg58ZilNp
6Q81Vf+qBs6qPrqUK7pC2kkppJ/r87uIEJjfb0POC6JWhB6vmgbZSVBDcTuK/YMUFh+VHB/QeXwr
6/bGDKtdi67un48LOwJ2BuUKhS7S+VThtxYym1JxSr14xMI9QGOxf0CtDmCSjvxL2gpfi8hHSN8Y
V97npSnTumGnirQKLnBoxVhhwySIcHByVItE8wuR9G40/UOm9NusNL8obf4V8s6w8nUXjiRtY25G
7kR1YuacTzntEtf0AzU76V19P9H8zUC7B3fxen1lF8KPKZ8HxcfFBM163pt1SzQ6TSsT0c4r7rxB
QSn9B6ULu3frJ8yghyYHp/Vcp8KBdib4nXZlngtHhqsfXhfJvkZ7cHb1iCBAoTbm0SnOwLcmlfyA
pcOzl9X7KlkrAS2sKRWSiYr3i1M+j/BwgAqRzA6RQeKOxq0DW7TCFOxmyP+6vqqXoSTtfugIk8uQ
Qjg5mxQVmFKNQg/tF9Hfqarn4T9SflMmp0wROqWdliJ4o/HL9VF/kXbOktUJZUCvVSefg9B1cUyi
ArFJYPIn8TZsk1cXsN2WGAuVSLB1eRF8TTpQfU3p17ZZa/vRN77jXUaS5LoOOEy0I3zjWxaNP9VR
gNMnl2hIKjrmMOJBQekfpHC2R9P9GbOARz/oH42hXmO2LG0HlR1J/Ye9SBP7fNt3nHNsbbLo5Evm
fayMrynQ/87Pt40orDwJlyd7irkheEsilhrAhM+H8jQjRRO19597tHfdCFj113S4Kfy3xnqqsgev
MlZuscsLm442Dyx9Mw7aBemBkLht/FRWTlk03AFHqneR4mMwZcF3yHFZ3rVptoJvvdzx7AQKkVTN
iTwAhZzPEcV1A51aQXe8JPvRT5q5FboYSPsdr2896fK76cRxNLgVLhNVm38304yNfOzk6iQMGMQK
VXnbdPprr3Q7UUh2Qy7uKqCSn2oxs4U2ui9GDINxFt2ZOhZnrhHiPtXeN9aaWuvCN+ZqYyNB04Hj
Nw/OSz+uWgzDBSey4AAjDmsJOxiIoBYzhLQjNW73ZRJrb5ymERviaDysrMtFCXFqY1Mg4OWgV2TN
1yVOrQ7tULIQpNB3+KfzaMU/Un1o8JktdvGY4jVQGwdMZg6k+Sv1ncughzEJslCqBQFxoek4EUwC
pbJMJy3cfo/FcWRj61Lur89x4dOfjTL9FL8Fjz1eDXETK93JqrInH7I6Gsw3YqvjZWatPMZLQ4Gs
BwhHFcSC3nw+VIkKbVrDED8pYvCc5O7X0B8fPV2/B+t7c31WCw8jZQhE7RAwpCdzwcmMUVGvWqmJ
TtVgAt6S1J+iiPMZNg23AwZbQp4fJbXA1ruQ93KPYXQffEYEyb7+YyzMGHIqOxfoFL2v+fPYqoMR
97iQnPqwPYlK+6gk2l+ChJl9EK7NeGG7ENxNlTOq7rDapsP024eU9Mw0C3IRBz+0GzVMdh1YdMN8
SfwvcK5Rk6Zr1iIH8D4WALYGAmj0zfO18v/CkaXePmmWEKZT/5z/FEoeaWbXD05dVvK7S4LwoI4d
93EQ+E6VSfpWzNX6tnMxMBhwO1qJRy6f7gk0RMOZFuokwze7MamD4CESSqMzqqhmh359M0rDEQ7b
h9XKYKjaH0K3hiNdGhOdCZrWrDpN6tmU87AzDLqzjePX6K1BVHjGuMA2FIwkAaYZRfw8un8Iypsy
UrIgdP+ortN0vJDYSBuRJjZPh6OLvreTxwR7gdEajyNiqFtkVfSDXCkWaRn4/et7euFRIo+gNY1u
FgTKeZaERRQWQ2YZnwLRHbYR/hrbRhHcA5YW1cpQC8dnCmqViaXJ6s67CFFjxk1OKuvkmv/eaED5
R796q1Sxw1KxXoPeLUzM5G6igMY/pvT2/AApSRUhyV5bjgiNDPsLZKgRXYvvzKzIjtfXcOl6ojwD
ign8MZLc87Ih7kQVro2K4vQSnneyVh3auD5aQXY7jtpLV3g/xLH6Xha9E2v8BHL3qcIMaOWwLEQ0
UCUnuWSoMwqA4fMJ8+xETVJoo2PFJgazTSWaB2No/fu0yrRHhRLcNlbCNbmCGXHm19blNZ3kgyeS
NyLc58MmkdpUnh80jtYOj0mKxhfe6KqU7RCjimiIIZguoGOAln+TBfeGhy9Urm6LrjxobfsYDYK3
AZG6Dd3w7fpXWbhBQUJMPxVRnizPX/tRq4WoEzTJKZR8uGkCMdvmmrJWcbwslRM86hP6HQYtbdj5
FalKAS5+fT2C5i2GQxU1/hfd980HYRRAexQ4l+BMVr9YojdsVbPNd7CUtU+BnqxpoC1cXKRuqAtz
/2kTier8QwTGgAQxaponK0+PCL/9lLAM2ggp6sp5FdxXZnPwtOH5jxeZofDEmFLWy4J56OIph7at
4ihyrNxNGLsHqTTllWB9aZF5BnmHaIdwpOcPQWESl4uGUDtoG+J1WB0F/XNJxSNs3msoU7Vwm4uG
zStmt+YaMn3h2uIBphti8PBTGJ0umt9fYmBncTHGoiPHGNAE5XNuht9dvT+0Tf1xfTUXhyJphB9J
dHFxj2BXmCH12qBMOWpP2I7coPCf8e5kN2GY/Q/2izX1GZCFZiyEac7nNWKhpHhCGT4zv9pBvt1D
djsTv4xaxcWhd8YnBVDRIYY50q1cVTPhkV+XBrtUoZkKBoRkZVZDEvjOTS+0qjNgqfZYNEPwXc4G
MIREyYcwK1W7xVrzYWwkzalkCSHjoRgPNeaFOwHDon0/6P1TiPfVSky7cIciM4/cPMxjUFTzqCvF
o89Vq05xVAsubAmIc9B1XF9V4z3ALRTnQ28lLVgcEeUPnn0yw4vE18DssQYHPDp6IN/WsfqAVdwb
sl9vZeQ+490Triz90habHAs4q7Rh0JE4/+odDW7cgTLZCboG/1EEdMbou9jmB793P1/fzYtTs6br
iJAZ7spsg01d1KjDr8+xUM+xeSKQGw+s9ocUq+NeSepXUYkU5/qY049/XnWh6g52i5qvyuSU2Wsk
uIGFq3cXnhq3/2yJ5ZMpyA7+pvvrw0x/zWwYAlPiQ9PkPrrIsC30jJtUr8rTEPt2EByxB93Ek2l7
TfXiU5i+ttLKPrm83ScOyX9GnH79t1sIt73OT2RGzNMW1O24qSHIoR+86UanUmLbL1Zu9oWVPBtw
tpJdXolpH8f6s1JUz35jqZ8k7AG2kNfzlaldPtTQtYi4qepS0uXxOp8aOKasFqQoP6klZkOl0eJT
o8Glv/7JfgHJZ98MvS8GoCqCpN78zkmRCAk60ytOjYqPUV/pX/1+TLb+gJJK6evBjZSDVhxSId6G
g456TGx5w03cycPnLvApg4K9gyzYRXe11JfHVocXIKRYsVQEdZswb7LnjgM+eVw1XwpJDB/MOmif
E6mz7E5NdAp6OeA9s65tC+F52w0F/FJqseKui5U9sgb8Q4DiH6eBf9MNWXscG8Xc62lmbeoG/b26
K/5Sqhz3V7GOXq04SD98H2xeW4juk4i38SHSReNzICAkIYoJBOJEM3ZJapgPJoa/e4yVFLuUJS60
tFAfPa3Ujthkyl+wLgxuYkUQ/Y0Z1/mpEMbaVqGi3PqlV9wlojJ8SptcsWNRS3dyFzTbsTHWGhqX
VxNVRnJ36rSkCCiFn++DMcmCJo6q/BS0JEHIgSMWroRO3OXv8ZDb17fDHHdJygVIj0Y7yGUsP8R5
uFS0Xd6lRoQR6pDVOx2TRrseXJyIPfPDihts21tMZqOkL29CiogHDcrMk1wX9cH0dfVOrzAyazKK
d2ikRI4+eFjUG7X8DrNInj6hbFd5YDxBLDKP8aCqd71Z+Y+apDe2ovi5nTYNJFWvbvZDKUQvvmqO
dlfJpCpdKh+0LjFWyo+/uEbzAzBFUVPvRkG3bfboagYu6q6qpCca9LJmZ4OHFLoB9zsMqaVYWpXZ
PA3m3s3dZBsRRR7Qly0gJ8f9wR2t7qGPjPqRBC79rPQWjHahL7vPOF4GGL9XTXAP7UhwMPx768Q6
3LkJZMwwdLWXRk+j7wnouZ0VSdlNVwTtpqiy4WMoaRpJQT1+J/CwNlSA8hvFFLI3IYbk/8cvn4He
PXA55HsAns+3FyTWuNOVQHtWM3BqXX3jj99yv9tz675d31uXr8Okc0EuQPEV6sx8pMDKBiPD4Pgk
lPjMa0K9y+T6nZP2mv3ynC3vh9A8Jom6pi+7ECfTTAECT58KPg2b+/wI6eMoNuiztdQskuqToFfu
fSGP3bGJDOWpsgoMYeM8eWkSXBrzEGBZG2Xaph7q7nB9CS7PMj/IxBuSeSMpHM1+kASaX2RZXsVZ
VqtNqDyX6V5owgOG3T+uj3T5ehCwgQacMm/SkHmfBURmOEp40z/rYeEepNHo9k3WVisP/sIokIem
EgmxGppWs9cw0Co/SPR+PNWS+NUjvfPMNQ2KhSEmvBWfDzYDEsGzIaSoQq9lkAAZwnUA9xPtPWP4
dn2xflU9zu8A3j90KKdwEwOBeSezKYNoGBIjfPb7Oww7NlotebDfbzIxfjDL51h8hZG/jeUcbHl4
wwN2O7rWykG8mChVCgBHuoGYCISvOfwizhHqLvwxP8VFo5HJjelzie/A7vpUL+IXRuG1wwoGvCZa
yLOoQsPgTe0TjPuG0t15srir/RBJinwlNV2ajC5PNeEJDog28fmJG/qpLqCF/skNEe8IyiJ0WgT8
1sJamb/m7LtNs5l0GqlnUcqYs9s9WKq+qbSpI2PNVcu4ulY4LHfWC6jQtvbvq0mwQjrWQv2gGK/a
YD4kwCxj+nWKXu9l77WRKrorb5KXbSVMEDmOIo08UMO6GTry+FbAhE73sXxDdjXhBkxkn1rhxG8Q
lCcaN5tIDm2zz/eNm7yrxmumfxa9bGeFgd3QR5rKzynEbf6mSL7RI+W2jJ/5j2S4wXLnz78s+tak
MFQ7pnba+ZI3dUIU14qWgyOMsQtQft6aRuQeEHRYszNY+rrUdqinWVNxbw7Kbd1abEMrKx0Zp9uj
2BT+TSxHazW0Xxy9+dcFbviLmjA1QGeZUlERTbhRFTxnYUXkM/bCVg4VwJ5y4m173J8ldV+X0WGK
Sn2zzo5Kj0pM4GWynYIcewqE3kOrSgjuBT1H02Uc1bvRE43NUEvqzvWSeuVwXVzvbMdJKW6K1ydS
7+yuClOhlpXANBy/lXEbhZqKONiNXwBZFkoig+sf/LKhOQ1HGknjjmFpap5/cc2K04G4Ai/mdOrf
Z1Ij3EBaNp/bzv+p1ir+XZnVP5R6Gd9qMFyeFD/uPgFNUbeuiCthR2xzqys1Bpw41rl3WRUlX67/
jEs7hdWgH8YljvD67B5APSiPxqoXT7GfPiJk/VIZ0vH6EEuLznJPDyrthgudQ6vyrLSMQtOhdXkI
rOJgKpkTByQQIefg+lgL09EntPvEjwZ/OC+EuMOoxnGmqE6WlN2NKle13WTqmo/Cwh09ifzDBCIS
B+o2O8ljm4WZkKWmY0Q42qgFzLDWK3TbkMb+T5PMiSSDmx6pH1olUNDPt1AsF9ZoxAwlFcIREdC3
tlT+/F7i8/PkUBKYwIWzXZoVvhUkaq86RgVkuxS1D3fEGjroV/bB0qpNqBJQOjhSwWo6nwpYvXj0
YkDKVVDJd8IQtHdxYzUPqZetCcYuDYWAGukY6FNuwdmu9lKjTrHwdp3B1LESaIsvdWGad41hliuT
ugSf8oHQzpUofCK/dRE0h6KaBQP9CcdDhRJhrT72NwITPFVqyEs2mt63HqnaTakY0eecX72phXyt
7TrNZ3YRw2Od2EWkQGSgs/m2cYpOQRrqjtl291Fa0aKy/AckQnD+bu/UNjldP2aL64vuJgkoEOKL
7ltT56NuuKXpqFqQkU8Vr74kPTWZ+df1cZbmBX5nYuqSYEvzGnYxWr2ANk5+ohkGNjAytR+eix8Q
ZsDMK9bUNcbMwl1FpgW1d3Kho844OwuDJic43FiWY+HobKdiEGzzMjTeUmHsd22hrQVIF+Uxds9k
48gMiffgB52fCQkyeuoZYXqS5a9ykz/JxhEp+ace6wS9auoNfezd9SVdnCENN27iSQJofqEkwkjQ
mrg6INaseO6TDNB5H5Snvpocs7FAWHkEl7bKJIzDYBz+i3i2FQwdnn+UnCYHPEnCmn1sw6OvlJ+u
z2txq8BxAqKDWMdFP8tXfDfyI7k7qVL9bIUt0nC6ctsN7T3ykw+Y6corE1sacCKWEU5QlaAEdP7p
6BTnVSnA6mrU/D5o3MfGtMYNnpQpcrdNsqmMeoXHt/Tp6AVhSkSbH/eKaal/q6UiQQyc2/JNx1UH
GkfSWxU32IUL4jGOm5VtsnivcXGiZ85BoFU4e3gEapuWEKim02QOkdhdq3/PDQNHidtEek26l3oQ
iciHFcmbxSkCsZ7KaITJ85qqkQkxhGGpdcZsPFK2OaQYypc9zqpidnN9wyxsTKp2vHe/hG6Izs5X
0xMxdoJwWTtxFaKMNgabRGscARWZ7fWBFuZEf5P29lSXpko4W0l6YZU0SVs4Tdxqnl3GekBXpkAL
zvV7jJe0NcmJmdw2bSoSSOop0C+ITzBpmG3N2KizzjU71QFTFjwUhqedrLBO9rlcVbBLDO9eHcUA
ylnu3efjkNowP7UN5hXZXR/l+zJK7VFtRYSdovgwUi35Jiqxh/17h67K9cVZOEWGjAACjknUti/A
FdIYR60PaMhpTG2ykz3kcX40IHXjq6cc5LBUVwZc+uwUEQgPgdlfkjHVDhBfiBg50KD+wyuznj6I
uDflNfjudHPPnmSDiJ+Tw52HlPzsJakNPRcjq+Sr590hd73a1iYlgCSp9wP1R9vPY0QehGPElX99
SZeOLlAKKsUqQQmznG04o+97VZ2KJZXV55+9FseSTeErxTMvjStsIDRBwRertDrUpUcSItOWfM2R
xFuJXZeWGvYtxUuRKOwCyZBMBliVx1LjxfGuRdJ7FgXvSh58XJ/v0vkiyEOlggYo+LbZSkda10VS
VWUnzJm3kVEchETZtlKobAwJ5sT/YLApUp42EO3P2a1RsDORYtRlJ2kKF3GHpjtUuTXYfizUmz6m
Qnx9vIWExkBrBDwdbSYq/rOj3OPHZqqlrjhNhShgGlbuQRfr5s+rQWejzLp0UUfFoKkE1Smz1s7L
50R7vT6NpdPw+zRmcY7RukAcjaiBolU9GUYXorUZ7nBpt6UcZFxuvdM+uKHQsPK5llJwKk/g02Cc
Uzyfl9MCrHcbbp3RaeoC6ErcoJIZ9TwmmdiVP3T0G/C0dq1jhVcJbZt22EWZVdzEEHA2bmsOu7DV
+52VpDhYWeTluuuvCVIu7V/g6tT6/qm/MNu/amR4pRempaPk3qcqD9EW6Z8AlX8ylHalHrf0GRBZ
oUtFuj/hvs7fvN4beLJTMXEq0/0I5HKvqQ1liehmrEs7apqffS2Fk/zzSv126ZbXKGvS4GYno1J9
Pu7QlELbxrro9CWKv0UP1qdSN2Pie+gKW89thLb89Q23OCLxNOAXMlsi+vMRXU8Zol4aQZX5ZoKI
sdxn31UxVuAAGO42Mqty12p9uBK+LK0vxGdjwqYw03ktPDOAhOSFFZ1UrKA2FXbiGwP8VEk7dMyG
r4OhHV3VvO+LZGXgpat2QhBQ5adIcHFN5FGF0Ap+Yo7pKvk3qe7Dt9zvadsKZrFypJa2K6EM3U5s
FalKzG7AJI8xwpIacEWh8bOjdnRfhKNpG6Mk3VRpLq3MbOkCpOIOhADpO8BMs63Dc63KtdnJjpsR
kWCQJx67xOtWgsHFSYGdgSuF8gm19/Pt0rntqFDbl5wBiL2JcHGYwFSKoHLbUS0FK0u4OCcKglM3
Y+KozDZnJwXDOJpD4qid+14H2qeo6N6v73+EpPiR5wHI5HE1KR1xcerTlH/LFlCqldzY9GMnVwU0
OtscXeHCM21NacSD0KvfjMS0tmVOZzzR1MSm4OVuk3H4nsl6b2MIkNzJreTg4dZuILh66C5mnZ1n
mAoUYSqjC05+WkTZV2oczVZsFHlb9XK1GQyar62aRXY8CJ+hgP/wehk+bpRHe9j5CN16qA6oRYZZ
Uyt/Jv5N933e+IANJoll04pvqwEqK7xEvkCdfA4FarVGaOY7NSm8ezlEkcTy09yudUxxolzXtx4T
tXNNUG2jcwdbK5VyB2oi3aSJr6PrESbb0RLSzSDE2kbs45QWg1LYVeB96fQutS2//asWmjv4kC5w
9En4XsxN0Opybbd68m7GVMZARuJA1PJvvm7ehnGQb5NCEO1+jAQ0n63nUO+coE+/dEX4nAdoSbda
YNhqO95qVvsxEEwfjdwQ6JENf+EQ8S0eeJGAEP8Vp9JXP5MgeqJ+1LeWZQdq+QW3oWCbaSWfrMbS
2o3Ft8EHl0nv6IGa852pIyuQVx3d6kGW7TArnszcFDY9Zr4bwexwnNTL4tBq4qcc2anNMLr+viRP
3ow9JGyMB/tt5HoCJb/0JalGfRN0RoYrrNoiD42HFDAaRFHQ79vkOp+AffFYlsZ72PnAlMLPSWxp
D7Aehs0Qaro9uOELNJLPWWqJdtxRRg7S8kGG87WPoOQelbJHMbVxR+pxfXUs+vQbkfdnnKTHl1Es
AJsMwSdVG+6Fqn4M+zF41oYag7Z+eLBy4UWQ5bsuSx5oKVWbCuN1W6kG/XOeBF8ljJJPbu8lB0mM
kl1SevGz5FvRTdKZThuG4a43JTBcWnAb+8mPvjJu3U44TU2vXdANOGJ0TMKgEXZ0fSXdWlZt2LhX
SofrZ3Lp2P9+ImdRVhLC3vIbuT3VeGpQcf3uBeUaTu4SokjuNymXTMVpko95l0kGK2AZuac5E5Om
9oxbRFmfK7Beeha80faHRpib284QdxTLwy3WTE81e1ca/J0AznflGV54l0wKhFT9icImdYrzS6jS
2pgKU6I5gV5zK0SRfLAmMxFsrtw/v1RhPlBHg/wwCcnN3iVXIYot8PQ5hTXtwypSFOBC0cogi/OZ
apFT0XOi857Ph0eqz9vUUpxRrvZIQ3BVWS9jKr9c3ymXgIgJkv3bONNW+u3yNlzXjBoh5D2Pkm86
slCRMJ4iN/yJVMyHksvbqECgqTFpphrRXpDWXLgXHg+6NWCaUH+G6DoP2PwkcD2wQarj9QAYNkYe
ZUc3z+udH2b0Ocqy2raatIYDWVpdiKdsE4uqKIif81m7mu9JmRWWjma2YNMKT0q8TRQa2kFjmiu4
ooXTCDVFBFMzMfoRFzwfbBwwQO0FOTq1iv/Tq9j6wSDtr3/HpTHorrHzIZrRdZxtF7XTNL8VvJQa
02DTp64aYXt9hMWdwghgVqiWmfI8ctEbCZep0pNORoaGVojT0cStsmxa4lL9KlYF4GSMr4YnMCgr
h2G6r2YRxq/WIazQSRBvDmFp6ebKrikIjuSnJxJvzBY60KtKfZOVyYesdK8VxMGVG2VpSQkG8TuZ
kAvKPHYSosIqosgbT2DNo01mSX9JODZcX9TFMWi60QdAcw+q4PnWkHSxGNGH80+l3wb7kHIKWmVe
//L/N4p8Pkoh9l3Mo5k6ipvjVLEfCA2uj7Bwniadl0mplAbKZVRLlVzuDM87EYwYNkar3Y5qPL14
YdRWdvriUJNc6NRxozY9WzI9wD23KyPB0dEkP1F1NW8NWLHHLlXFlaEWvg7Hlj2HfeFU6pzdEkMK
wtfqq9Tp2xpw6Ui2pfQrT/XC1j4bYxY8d4j1hqMVuA4arq9Vk35CgX+bdcNbIWutnQq9nVlr1O6l
eVGwAwVHam5clpZEcxSh/OtOkZfy1spHYysZ5aoJxwWbGMb6lJuSogJnohhwvu3AhJZ50fCRcjO6
d3v/EKr9XikbJxCMo2t6j0UpPJkg4PEU035e35C0JC/vDIsupUHawy2PWNT56F4hF7oF1sDJJLF+
0GtPeQ3TXLZ5DHDKdaOHWrRLEyee4hE1n2abqRIUZ3P8gsDqhwzj2zF4D/apRiaj15gctQN+NaM8
3qfZT1A7qvV1zFt8ubynrHsdUfzY6Gl6lwoEjV6Mz7iOU5x01/smBCcV0AkK18kWPCfCdUG1zQOv
3KhKruz1Lh8OkVbIG6EdsONAXwMhOMG3NflxkJrks9yAPer96F0Oukdv0K07QEd5G5a2LkfqVpJy
BI+MxDtAN64emlYO4ObLmzoT5RdX6sT7OhHjg3WjiZtsoFulioeitf6Sn5Jhiy8dKCRxJHj/krpK
sfFrCGnAmSubenGzz+F2bopiGx0Gc2OMJ8P2RsEmWseUoK0gSER7Sg/l3hzacONGYrEz80bfhZbe
2SaIbG6zzRDcdWbibknmK1bxwUcwSeyj7Vi9q8JDOIljWlK8Rc1LoJXW6G9CL+BipCsInwIrvA2s
vt/mCW4bw1hZB5kJHmS0ZHC1kd0NMIXsLZA7aycGRYQDlohBoWwN/5ez81qOG0nW8AsdRMCbWwDt
SIrdTUmUuUHIDbz3ePrzQSdiD4lGNGL2ZhS72p3qKlRlZWX+xtbEPHVoiEduPtbBXtBNJEMaq8CD
R/TsJqlGh7r695Hy9JMWw/sXeRy4U+HhS0XT4hPcc+lBUNTuUI7e4KSlJT2XImr8uSl2rtxk4w4F
XojFVaTvmEH6CUR545Zipn8QkwgaLGSvHao3yd4sI8/VjH7aU87oXbBJFnXyYYSrk7PQedOcpdZP
9j3ZgQ2Lqn6a5F7c15jVuzEPj4/NSGHHUH3JNptEsAsFGWGfBwubKtYcZQrChz6N1ItZR9oecI28
1018ZzLky54T3ZdRHDVK169LYCp5rSYuwH7vx6wt6w6RVduNOVb4IynFTh6H2WU8Bd4eALUqsyo7
0amGBhBYnlvkQNmawoj2RM3g5Lep6XSpgFCInFeuPIjlHj3DEkXpuAQy1/SjO6iCt+tHffyGskrq
WDTDXDkzK6xXQclrEEVgamDJipO7v/OHODvmpUn5U4lC7IIaxQliLpKUzMOJ9CSEQeIZrpgbnh0N
YoORXxrskWgqTy19b/ROlSezAFAsVnnwEQ4ttl6hrDphIviH3tPahzqUfnpWqn6WtEx/Mqii2RCm
4BiEGcdTmugdG4pnh22n4GSoASSCu+LqsVi/hH1Yurmc9U4Gdv5kjlHhJDwO7UL2ddeEbOK03TA6
eYKpoTyo2e+W6i7u0AFeTAK2WEbeJAffzBIHabtuVygTdREzLz6LOcqBEbTmndQ2g63iFYjtlgnf
uK3jDy0YrSOarsFzRJi1J6FE1CdkM3S+GtqIAOJpV3X+LoCS75ZDN7EtQK33oxE4AFSaY2OIqV22
SM6jNz0c0jBQj76EyoKJGeLBRBjIxhOodiMMRU8IJPgv+qTWxywL/wQ1Isj6aCl2UoXYXjV8jLxC
18jqCswQm9bRp7jcTeJo7NRGgbgKJHEHc7/ZlWXHxlBwAFLwbdvluTi6UWwlbpWZxlFpGqieZoVq
YAohQKuxDw/iQDn/Dy939GJjJbsgTa43/2TiRj60dudyJ4FGxZ2IGuriXtfqKJ1CBI8vTZ6cKL3b
ovc0in8AbrqW2dtCFO/u30a3gmpchW9HXNzyedooEsaO47VSmo8COwZMywV/i4umek5sjp98P3jU
rP5QJtHF0Foi/HDKZ+01XO4UQtj93/M3SVok1DB+yeG57VT0XeZX2ZtXH9J4YaGGmnEJS0BrtipS
0pGpTF7UycSRC1CpsKMmgoZCLmKjaQxGxauiTVxfS6eTL1btXk+QFLbqEmUtcvmPYT4YCA9Mgi2N
TeoYQMFPSiKM+MZFfnO9//vXckB6udDTqXxzFhZFVNn0JtwEO+3STOmfQMjOgpA/a4m5sU/Wnjwz
gHbWtBKp1i5RnLLeQCvLqpT0XJr2aFq1lj0VKQhLxepxNRW73GmN1LPbvht2A9ABPMWw+wsqb9rS
d16dMzxbVLvmZ+RSHEBocvwjisC7BLUl2E1bKUevMOltiJm5kffq84NguT3Q14OZSE1lhoi/3x6j
4PW5zGvyOns2ibYlAixF0Pc5V6lduUPSlNoHOYyF31WoNV+tXCi/T0HXfJoEPWrsMBxzSDoRUkjJ
QNAzPfNsDVPvJhmGPSpMf7tIzQ4VNsR7s6idgE9Th7CtElV5eypl8gZZL48CKguDZMb0sssm249j
GIe2mEvwYWtxqvYBNjWeXXs4KBadL5yitPiaoD9MZy1QqcMmpXQUyjzz7SECpOf2WlpMNixVP3II
iAFXmhruawqw1y6IlKtXDAYqHVPQu6nUaseyDSQ7y3zhUVf74kVBRu4SUoM6h2kA0Q3Ewz4a895V
PJzDCSP6VZD87h8uRcYafWHjEbyW0AKBnpXPJIxilzCSJhA8Vc4L4QKsg2RAkIXjlG1++5V6DE4z
1CpMgJpU8xeRQUjzOqOm2l9RWXtENxgrpBjZe8EQDpqKTRORc6NVuDov+OMafW7eIstDpqVpOnEF
cMgk/3eJnNoMyr8fL1a6ZUwILAbMlLn5eTMpKRGtQdYv1OxjG7j6b7ESn9KwUdl02c7TzONg6IGj
ClsImdXlhF8B/I2yDNi09yepacmTBlPLr9lUfqOuktiTGT3j5Yvvuyr8mvTheH+qawMCS5vBvPBH
ACm8HzAGzCVhCTFep6T+1Ku6i8mxHVgN2nhC7oiCvNE1W1taPtzM+OFJeYO5To2+x1ukNS+KmPz2
qvRF96eHCFZJOoqlDbLwwwz84oYJN5AEfxHWyyAFEY9mP7a7s7PP+5lKZoMo1QRgWSnj6jmIyuIy
BXLzGud18GtsVOlZz1tuUT3SdjVJTWXXZaU8ZYPaf2iNoXHFxggeSg+x/ors1RkEXt5FYwoPvV4U
x4SUyk6bCu/6Xos+hGj7uEImp4ep8kDYk4Y6tAv1p6IYO7dOQ3LxTNsq661+TbQGZzi7Abtl8YjN
1V6KacNaF7nzPWhbafQs5R7yim2VPMVK9cPryXDv76C1i4Z/5X/GnM/rm9xgdidpR5DvF73IX2Hk
nsJc/CRM3oZ27+rlOpPF4HLJDLY8GqBwu45Ovn/V4t7Hag6qvdCbvE2L0vsQyEW7K1ueQyN/a1vN
kB1koWseE1PcmvAajIlL/v9/ySI7G6CrhroINEwei8jW8vqfSBqfqlL8Ig3yS2oVvypvPMwSaJnH
FXR/ued/+c02RiWJPJRS0/91V98sd9/rqOP4I2YR42SBNNaVJ6nXrT+FqQXf27G2NrCdqwd2hnXO
5TqkNBYRaZbq1wsho+DU6BpmkuOpCX1MUPpdKvu//ET4p/S9QzVE/0XOhoIxiAEZguANzFMU6cko
Ikl3F9IW69Lwa+db0y6VkmIrfVlZ0Rn/AS2DyAB/4v0G9vsQs8AEmoHWWeopGMXmqPth961ATu5B
L0NlY0XXDunb8RYHpm8qtY5GUbuQ4f+CYvDYqBj/BoWkOONQ/6n6aiP0rZ1QcNUU48Hc4Rq/+IS6
0A6RnxrKJYeuiPax+oqOT2GPiFTc35vrA816k3QtyAUXAwV6B5qoFsxLPE4/i8g/94P4GkvxFobm
ViOJ9xHtxP8MtDiBfarJuZUk5iUK5CQ5SGNZXq0YdyqzlKWfCUTzn4Vg9X8KRawfkb6vH8NANj4g
hCnacCWTQ0HG/UwyOrhDBwhRTRP1AZXocaOVs/ZypPkxdzupOP6fSfqbwxq3SSvXM5kRrT0shPMv
1Ll+lkXzvYCeWVX6a9VUG4imtfQIUOdsKgaG+KYRWGoYCPMsD6/g28+AHx5LUrD/IgZxweDJQzdQ
unlbDJDJqyJXwmvZ+p8rvXkAynQKEuuLb+pf72+ptXBHv4P+KT0kNu8iPynLqhcwpYquai9YZ0+P
YyfN6NgWo+ztEs3zNsLO2uHk9kSQEJLijCN6HwzSFHQGWuHU8P0fQ2K5MBDsQPzhKdPO3yJDrs6N
qKpIAH7nWPd+LBPXlRGfSRx4GhIG+KE8XSt7GM2H1Ei+3F/HtZ2IKgiaS/Mr7aYlFnfoDzXJ6F89
EQBHYE621tUPsTF9YrbOlI17vTU2csu1rcjWh4YJeZ4SziLjagkGuJHSD8nV+gHf5VM/syzuz2tj
DGNuKrw5YX1p5b0+IOMyFbPPWULS6okbAXvtO7EhqBzgGHsLLCuathU9RDmvndd6tqdY2eOAhEgq
N/UpjtAdvT+ltSgKmxtRCRhTc+R4PyU858aau92/ihQH91URjnOuqR11Pt3G6q0OBYkCjC1oRFKr
90M1U40Fx2DEV1lIfNusZ13q4rsVR6/3p7R2qmhn479BB06+acL1HmAoAFfxS97ku0EzsPemfCcq
0b6qZIAf5bTxSFzb7nwvbjzmRTdpMTFhbICaRENwTbLqszxBCfG77EsvVi9ePDpyaD4EabtlPbc6
S5B6KNbTB8b1+/1q5khKTzO982LkqP+HWoHSi1HLz+hBNoc+FadrJYdbWolrm9MiWvEKB0V8K+lZ
ylnDbaldkPn4EGTqa6CKp9LIdlInfb7/FW+HovyM3/EMl8FucrmoJjqpuL5W1Fn94MEQhUuUjB+7
VKIT5Rkb6f7tznw/1vyB35zroQfTnKqBf02xmnZFtGxeZF3vgLNrWxzFv3H2fUrNWKA4KdRT46Xd
8X6sTOp9CjYa/W6jAXr3pQtaWOEQxWPf5YK2x8Lcp0V/gYFfUNcxXmtZeqlbExmAuUx+nF09KjRN
Ve1pGmL6V62T+DLNqCfQDfTPQTwgLSvVf4hMQJhtMfyWhA+SdpUzCzZWAcnHsH0c3oTiWcesiiYZ
/1bd/JREnytJ2eVU9+9/yduoyYxV0gRSEoq6S7SQLGhRptUYPOmJeuC5dbIE6dv9IVZeSYxBSxXm
g6JyDcxf+M0XLOSxGUOi8sVMSs44YB5TcctIyXfRmCmvLdLtF6Gb2h+5FQ8/oahWx7asyi/3f8bt
mURMGd4pGxfcECCA97+COyjJUmZ5kRAeQNgJTSdJaIPd5DW+a/YTHTyRZsz9QdcOCm8zXtrUxFDo
XkTwoazRVyrF7kIn9Ztojoeu865SpR4AbPxrXyt9To5QjGSOyA8uc+48VQE+adALQfGk1u9O3KdZ
uzOa/UTjr82+zlIT92en3jbqOf58VzJbEOwcnPdrqnWz0iAdnwsFbv05FOi8JbUk0oMdpRHAbSjF
GK5VCA8KxWjnpTg5Fo0/XTljekfLabC6trV1DP6cvPAF/t+hqO1kLc6elawf8JYV6RSbaMb3tdHv
YoSisPhFX6z28vr77Ff1JJiSPEBitvqPpiiEh0KOwelq0JdCv5Ffux6QZaRw69jV+BG4WPiPiEv5
FSJd+r0UKpEubOdfPClXf9xfnLW4ZVD/JxLPMnbLz6EOiWwBeuquAIAeYEWeqiD/HVfpP//FMDqS
UxoxC2T9ImTFoxqzXjFY96H4MxTRz1DsdlU2bmzkldng9wJLFors7J61GGZMlFgKfLhicRw9eFO+
L7zgiETbRqK4MgyFajgRUKpnTvXi4hRimoZeZU6XuYwN/63EKweDeARUyMD/9cJxQUvc0gA92CSL
GaHRAPPWb8NrHtByqQfVsosxeNGNdINjthb/GImSKjkP4y1VBRLZl7iGs/ia5SP96Up+7Go63/qk
wW/Unbr3D7KS/KKDjC2hlO//9TyBO826FuBtEdNdhCCurUgqJ0PDDWT4LBTBUS6kXyVQi/vDrDA6
ERzlWcYb7a+syxx/30R5uJCWD/Ygu/YJWiVyX1IiH8zsgwY73hFqxX8ewhDFNx1YaFyL8n6iob5v
hQZSUzr0aK6MkdslouwIPnem7oXxSVMDPIrjatrIKVZuPX4rb1a63sjrLzsHVSRoTdtP2ZVwGdtm
XJxDM9x4fq/cNzSK5/SI5PNWdSEzrXYSBMO4BoVoq321V6z8BMsMQKBBl3PLJml1SjMaFu8N3RTV
xWeeYrFJ8i5trooV2XM6YpaHjS+8Eu1hi9JFgiQPoHJZN1fB/9fa4NHcs7qXOG4PITE0s6SDYn0b
qS+w2oCh8PBS0o09PB/7RV6mAZqe7xrY7OKybtWBnO4sX4mvIbpqHSgHGwxUZNhRbbNV8G7cmOl8
9m/GI9uZNVrQO12emaDLs9EKE/lapK10HGQgOpFcBaC8OgBonTHSzjIFyx3Nbjokoho9iX7CTRWG
8kaUWttFPJv/80vmz/7mVFW62oSeim+QlI9fkalKoVNYvl2ZybmMfW7JZOMrr0RgDUj1XDXCEFhc
pkmBl+jlRLMSnqU07aAcmo8AhOJnpELEjZCxkhy9G2r++zdzozShZalWhddA0yrXKNLnbMRUsDL2
9daDZXUZKXbQ70Hm6EbBXSzaqPfFNHkxpPL3rCyL49urL/hH2Bx/aEJtdQY2xtMWxQglQicMVxL5
SmkSAdnhYVQJ8r01y2UMrhhVG8209aWkmUV8l2+lJSKtjMTKa4ur3yeOZRwgktDo9Rx4aBv7Yy3O
YMuIIgH4Tx4N88zffLQ+NMY6HpX6Cq5KdL0QZBabdOPKXJ3ODBan6oGL0BKmUfoRnNYWeyTBqFBU
a4NzIwyePWBIknjK6f5pX5sR1XByZ6Qd0aieT8SbGVHYVNPWFAgucdmeuk4qTqOl1hsHeaVrRQL1
ZpjFbo9qWP2djgNZPfhumT6UyMxNDWCnpH6qm95uTRB2be+U1nfd2uom31ZBGJx1ZHo8Qm7q8Qb0
NjGs4uQay6V56mtz2smDmTykopD/NNSwcCJVN35GYI02VnftU5I4qihHcw+S2r1fXa1U+y6wIpyu
+uGD6PuvWtY9joX0GEw4jN//kqtjwSc06ChzSy1zYchqbRhqAAL6Om9fTDkP99wa/RfeTYIbDNnW
eGuZHW0pemJzBxv1gMVh8NVW96tQLuhZH7ved/jDL5/N8IIyYGy9TFALGnMLg7UWoeeKIFIC3IW8
2t+vaIhLepCEYIvCRJxcM1HBZAaztvGWevTqcmJii/bPTA5Zlh/LWlHG0PTTa1Bnj2mhQNMo0e7V
HptNxu7a/gR18Fc+F57Gstgeg/RpA7/PL2PrmtGhKlxud6ofjer6W5oPq2PxgqGZSMPipglWGxkv
KS+Vr0j4HZNSQe+hfU1132mM9KGYgg+yv9UOW1tJ/c2Q89+/CTFj3balIg3JtZB5IhtiYTkCff8o
qj5DWdy4C9b2BxUA3oRI+8G3XsSzcAA0qYfl7B414KbePKD78FKr9b8/2JQ0iNEEFINH1OL95AuB
XFttofGqaR+aJn02W0DxUrLPAeHeP9crERop6dnFbm41wcx4v3ypIhRdrgTlzPQtnZHOjI1y90ah
eOXKRht2RrnQUYcFulg2yzeyhlsbEXPPqB6E2LcOvNtUxzIjz1aa2DoaWPhsvHdXyAZcoRpcPSCV
6G4uX6FVaVhCGpr11VRq7RUE2/goTInparUH3SaWyYuQhjiXnaLtUQIVd0oYelARysoRW10+a5Po
7dKi6Dc6xWurgbISREU8ImnYLJ4TotEriRUEWGUbJSIY44unSC+trqV2LEYXxHT3//4TA1AkZkNp
ok+6CGqVnOJCUlj51er7P2rQ7+qq/np/iLUpvRnCWuRkjTLIsTW0+TVKmsxBCyJzurLxATpnhTtK
ZfYykIxsZDKrg3L3Ql1jb91026ykb+UhSJqrLrbAlL1HVSgRAT56RgHp3Ns4+srK2Z+BCxx97loo
oItNzENBtLCuba5qE3/xvWfRip+zbkLNs/xtZekTmrbIDe6bATJDPkbzP05tjYB1nFounHZnqH56
QnKcikyzlShzqjj9ATTy3Az5x6jLTk2AGoD3pGjdQ+gxDQ3h9ZQ1pK4q1ubz6CvnTDZQ68XU3UDw
fiMSrPT7ud1nu79Z3sa66SQWaVdp+BnmV1rE4qMSRaKjenrj0qkaD8AOhqNX9V9wG5F2taBNUCQG
/JKSUbTbup5sqR0NJy5GNMlUvGwVq5EfEyP4L65o3uE8M6iUgbhcSuI0Ag0KPUqVaxpUgqsHbehC
8ajcyCdJuL+r/97Ci7cqhSXOKnVVkF7LXowvz61wKAhXNUL/T8ueh7Z0smbcmXAeiMcUnMbcjsCu
KUIMzz15mIzmQ6hEu/s/ZD6hy99BRQVMFqW5W3KzGYpBAIU6u1IgcsosOMkmNBOpSHtHNsOY/DZw
LN0/jpv+jytnDGQm6r4kQ3A8l0V2Mxh8ZDCi6mp2n/Wq+uAFf7Rxcgbklsfyz/1Zro9FKYIuJWDJ
ZZ+0pTfe1TiqXz2h0VxOdwWA12gPXopwS6Xloqt24WY9YqXygm08sCQsLjHFWtYjcmHyNaMqmmsf
dtK+VFH6EScqIGL7NKtWQ3PNnk3dr+2k/SwMG3Fz5cPSOmVUGXlLOjmLq8CoRrmvYHpfm15/mHLR
ybPsG5SEh9II3FAVv4WtBBxb8Tc21MpSk3rOuGW0JymeLmJZN5hllXIFXqPAb7406Tjsq9ITEP/J
/AgjETW3B1/dUoxeSdWQv8bFgReLxLmaf9WbVK3LU8Dyw+Rd6PBXRyUQBvuvbYRXDbx0aXBtXHyr
4/GYniEFFLiW0I9gJE1tRxjKkX5sxm6nCR9q6yw21cZqzqu1OJ703Xn+obZHkWCZ3lQIDaNYMcMj
JD6hXk/a16YaxW9DWvhbQXqlfIb2GMeD9jfls+UtlANQNvI8jV94iZaaY8lBtkPJyPqAlrQAqdAI
d3lTNLHdddP0KYjz1BWzqn4exMnagoWsvbtJHPmQBvhBmvGLbSQrnRFZkQjBvcQO0Zpiiuxj3dtV
aSo7Sc0m2xdjxVZKLGR0r/Y/SE2SOWPpb1Vo174ApJlZk3bWGVtmsWU9NV7XQKZGevdslumJfs7J
z63Xfx2hZuIJmidzJ+XGZRNjAcUgFGSXQvHtro6uVX5W9A9Gb8Kj3Eo4NHllWyG+iTQYzWOe3ovg
kLaohUADS65GBVkDLejMkasYbNYAT/cXiVHkxDGeM72ihaeeAPmKMkMBr0vUbbMVJqcTA/2rXucK
YuqdmeAgXnv7SjbC0o6SWDyJStm4eTc1bpIbLb41kDVhiZXJXscU5k/Q9crjUFSpM5A/PhoA12sE
u+L8V133IYowiZUeOl8sK7stU26EXgsdYfQ0G2PQ9qPuQeBTkxj5gX6AjzriE+fogAgf4kzHQ3wU
uwN1k4FMEd0bv+lTW7IwWCw1Xz9hg+i5uGEaB2pLzUMT6ubh/rdc2zJsFrRJQGohw7t4+JRxGUgK
2rdXUakK1IdwbulUYYDEqm3VadaH4gKnST8TnxdxzxuGMrHEYrqkmfoz8rBJNfBaiArr9/0prby+
La4wKkGwyOGRL8ZRTdQ0y0QOSI1y7TxZmW1N+TNNDZixflI8i7Ua76euzDYeNGtx9u248+96E9dN
Q+iCSdH8q5zA+Jkj4T7WZHw5zPpXnYn5xpdbnabB+aMpjgegtYg6SFtqWdUHwmX0ii9T7p0arXnO
iz15+2hTEPuB3+nu/squfkHqNJA4VEgNy5UNZJnqQkarICrkcld7IbRnWTBs8PL9fxPhwb3PMvYU
GW5SLkiaUJn6UroWTYYou+gEARIe6aRfknTc+2p28hPpbKX1Sda8A67sW5NdazcCfAf8P2PRVUwk
Ft8TF6PQKirr0gwKPVStGc+5mopINBXjL61D4aMTtPE5kDPdnqLU+kfuNZR9eM/sKrFEM23M1Gso
COEriAHhINdiehJ9eFhOqSTNxuZTV6LknKEjsUuR8EZD2xtCjEUqxbhMwpAefa+oH/Umro/3N8B8
dN5f8TSYZ/TXXwMa4CbvlyRTEkUqva66NuMIkSzK933uPVqUL6YhfdrsB97mhe+Hmyf95kQZbSrU
eidW18Sqhceob07hqB68CJCxPow/AtN4kvL8mz4CY70/0ZW66zw0ZlMgWGd9l0W1AD68GUyRL19z
LXV0dLP7+LeSSI7YwML7HcE+1f3ZZudff0Yki9lxYHRRjKVU9H7Gg4TQgJRYQAZa2Kte2CuOVWyq
dt9GKkYBe4ZKCcaVYDHfj6L5Ta0XUNquiZjtitr4IPXCQYz1ByHQN3bM6lD0OHWqE2CGlrkRya1Z
tl6H0EZrisijaY7oBzn91ehrIYUbg93GJ1JCoEKz7QXc2OUN42NH0Ut5FxGB5bMnGo8Naq6iBEfw
/u64PWyMA4yVi5Na0o2SZyhXchSFEbbBUYHr3qQ/iug+3B9jbe+TZIkEPxK5G0sFmE5pVigVez/O
fvRN+idLxfqiigOMsLR1csnvHVUJDvj83B94JZ2d+1SU/v/SHgF7vd8dMZcrXhu5cTEl4VNW984Q
e84UeJEt9uXXsu7yHX6HxyHU92rZfJUVb+MQrEQZBLDmQgMVS4obi7M3GbJHtJXNSzaUTtv80iV0
EIY9anUJrlf3Z7uyzG/HWpbs6FDF2A+l+iXPtMfam/CtqDokFRSnz4aHQbLOuVm+FOaWCenKuWBc
qsDQZtmyyxaL1aVg56W+v4ZSZKLO0j1PQ39Cpvr7aGyVJVe2Kzc2HAP2EnJqS1RFnMV+GOaAvNuh
BKEWVtk5arDtvr+SayETvj5+2jyDELu7KSGo8DdGFbVB3pmzySl/JMM+r16QNnfSmQ0jxE4mb0mY
rXxBqgZzSZJ+Fe2dRcgUUlUQ5QqidKt/0aZInZs6cv2HOiQefSf+Q5hYGyVXeW1FZxAvUQa8FYXC
90ck8U2pzmbbAxM3lZMXRhStpylxEBJVnz2lrl1wib0rqmn6WRRH8dThQu3Si0YhMkiCpxg/DX5k
3CGemQdHrc31U8d1vYPF7u9kedBdYYyU3YDUfKxIidP3Y2onnbmlxrgSMeeWB1Fzxo/ewJTCZOwT
aUzTqx6Kz61oOMN45g305f7WWNnssGFZJ5TgJewpFhFFUITUU4eOA8299ASSt3CrQYm5SQV0LZsh
3t8fb0XwWgbNMwukUcm9tfjVw64pZLmWLqMqClcVpSxaG7LyjN5qutciOXkxIxPrhkTPPonYiKai
lj1WUvjTV/X+WAfUNsMpSF/TKZefLF3eQgqvLIiGFhkIMWjs/HOxfyIkSeQsS9pLpUff9dI6iW31
u0qLvWXVLxtrsfKJabDO7I7ZfAFTqPd7tc/DUqAlL17avn9OlfpFq/s/uTnuo1oL7VqXf/Z9s0vq
5GKJwre+9M+1IR2tYjzTbv/Z5wilbPwimREXWSS/iJIyaTXhYplYSyX2u2U/pBf0HY+Gn3yzivB1
8KYn3epflIHqySzIDYy5RWEkq4dTPPkbNJu/Fdub34Ap3NwXo5i8bGEObQRdIhElqKajd+U5Uf9D
JNZ3alm3e7yZpl1XUivLgir+1GpY71pSpu5LfzSfe80KXXmabSvkQvhqICj+mWn2D6ERN04aDHpk
xwll/zGzhC+TMXR7uU+Vc5Vr2cOYy4PTdJI+4Nw5Dl/EMNP2Huw66jRoIUdj0bhd6JVfY7XBJb33
0TQapPJa8BLcG2MyHoqhjt0gya190U5UmbpcaK9mL+GC0k2oH9WTFB6qfoyB6HQZfT1xPPVCYD0W
k5J/HhIldAU5eh2n2HoaA693pEjYcjtb3XM4eKM5TnVOXwqc0UCcKlDb+SXw9EckyHG1kPocCaM4
de5vpvWRAPQTNcALLUvHsBowaPE75WIJ/Y8p6n63rXfQ4i2Vx7XLjcIF5c1Z3gQC0yJlVgrD9OUa
YdUOi7gBNnSu5Q+cqsyuRemnIHmvkpWcUit8iqZ847pZyYfejT2fpzfPIE0qtF5QiWbUMB5IAx/y
KPrsJ+JOr4tdqfuv95f0RhGIrhKwK8rTJGHUapZeLZqelhIuQupz5mcfmrmpgg3saPkPY/xR81Ee
8P0dyaibNP5DTbPCbgd03nUpcFUpOWJvvZFZqMvrlh9kiGRKsEzRtuUCeb8AvR5mAno21Yc07Z+y
uHjIp+6fWqt3WR4dQUzu1Ez9pPYNkld+50NvkSUnBPKPJhqooBg1NcXzcndGyGH+8VXFJ+lHVJiv
rRB/pJH3G9D+B8nyDmkpoh6aKmA/eXg1wJhdQ0AwZjCV0vU6eL+VGO7xIv8RawZ0TQ3x5sGhKOLb
NbJaeeE5VYiM2QiFE6nq4HMUGZ1TF9KPKDG2dGLXF0WnJgqagIx9sSMbXJcHPW2GD2r700tfpnAL
e7QyAIRA+uWcrtlpaTFAJwdKnsJX/zCFXbXzS8XYlZ26Rdy8wSfM6HjkI8BtUWKZzQref9xsyq3O
NwMPkSflBDkanXXBHtuQuAehY4oPpHBAul3d/IGZtS2lx6g5x+bWm05e1tPm30EahGqTzLYHcfL+
d3QNDA10dKxzoujIBT7H7dXAyyojo2TMqkAhfjzKsbkzhv6prYNjpRc2jCssVvFm5X/N72y9X1Bj
wJiG8d76+99PXfaZvyjy9hhKG1f7jfXo359MQj+zHCnhLjPuEBF5vxVE6zxSjB5O/MyxmxwVuTuG
rKP+2UwNJ6Fqwc9sq3LPH31iHuY/WryCf3UlVvWCo6gbVHRl3hpvb9e/P4yPSqAkLef3LdYSmMPY
5pV3rikNZbF4UCJ/9qtlwIgvN/CcykbJGekTdY2IkJH1vZkxMP7rBOu1HlMnqaCzZPuo9/Zh+Qky
W2bVToDUpY/wGv8xZg9gslxlyJ38LgRh1+VbTaZl2P07CRWxBqIPuLFlmqIWQ9M0meSdJd1/DCdL
ciooKickk30XRI1iS95GVrJ8yixHnE/k20Cv6EpZ6r131gFv2KM/7eWgctEHtL2sPieJcYin4Ufs
Z6f7EX91XKDLM8OeLHF5BClX90VQd955aIJHXZie4lIDLtqgL5OVn7RuPKILd870aItQtsyD5wnP
ADnE0amykiS9n7DUJYGfFxlSqxqQAjOk1637Oq+DwkwOqhaMu/sTXT0xMxoKgXRaEDc4r2Q0DSTA
euGcwgrGgxUWEzP/42nFa6FaCDImU/MLIID30HhZe0QLnmYN7yGK0Dp0Gl/Z12quf1SbpP9ZGy08
KL/t9mEg6c9JimSThnrkRlFrLUCSpWKUAQKUZVr2bzM1keAvBsJZ9crvcjv97IbyaRi907wpOs4z
7OPfSS67HUc8mIxdi6tQWnduFAQbB/vmSpg9UqGaAJwWAVEtC2yDbta12IveWe2jb/ATnoRA2Xi7
rX0iymrU1XizaLOU8vs9EfXD2MOo8c5xoPe7PJQltxnN3pUATx9qmDQuBqaww6j0OboQS3s8P2m4
ZZL1y8RL59havmZTsNHs0IChWMkdz+dWjo7y4PGsQNB1J/uTurGzVnby38uDnw66FHLk+19dN12W
T4rpsZMFu68kWwU3xKUQqMlGaXolLIG6ovAo/93ES8n2NsxR5KknvoGmHNB72iNk+E8tJ0fLFPZC
u+mBuBLLGY/TAmKBNHtZ6xiSykuHke8hFpU7pIar+94PKndfsibfTx7+dFa0m7Luo5abD2Uob2z/
ldhEZYIW/7zhIB4tFnZQcinIxVY4kwRdM0/4UEqmHWLRhe9Y/l1q9c+9lrqRvuUGtjbuX9UwEA3I
gC2f6AX91yLFm+78v5yd15LcVtKtnwgR8OYWKJRvb8kbBJuk4L3H058vW3MxQzHE+E+EpFaTVTDb
5E6zcq20c7x70y2t0IrM7KA7vXFtCEd2LQxf9Iinc4GvBxfXv5sqea9fjlA8L2wV+Tr6ZH5Fmqt5
V1Fs9HCLaEHKzfnroiyE60X2h/32u+XExMo/IHn/gVXOylHX4nyM7ydrOOmD+4by9k2nDM/KaP8c
5j915Pz2dqR2IZ0DSfWPyNBwh07NcNLJt3pPTTXhb9v3bumeJsX7aejNH+CKn6mlX4eRA4buWKA2
ZNNlmv/rSB3bTdc6faX/1qYaUNfWvq6GuDylMy2/ztypx0TThPO0gHl7WYpjj0afiFbFl2Sq7DO1
+JGwYzL3YC+Lb3FL2j2D7vCuNZvq2FR29ZoP8A7286afYNMVuunZRBxnLkJ60udd5G5wOCqpFqqF
awVWvNgA6Rd3VxhV4y+I9FzW3qY8mINKH7ZWP8c1AiFAkMtLPTpFkMwxPmlGbsIzt/E72lo0pC2m
GYUqejW+qhXu3ZaW9alitX6NidyujTU6gQqL7JlQqNgXGYeDImmD0e09PzaH9dD1duTbeDXhNkcG
SkcjeijDph/mxmyfYeZd32onWy+jQmKj1BSIcnsaro2qhcEot+rA8vLmVC4mdNU1BjddGmVXFfoY
NuYE60VRVnuGLtt7sBD/+Pet8Zs1BDEE9o8CnTBE/FKFzHUqLkWj9/dgNX0DleABHvRKP1bmuJs4
xP/9br8586AskcyyA7CGotz/rqBWScw5dwzlrq8d7SaFlfhUjEtx+ve7/Ga7swFF7YQiGS3dv9yF
ckzpNA1w3cm1rbDLU+1qpGa9S2z1/wodxekCUU9lBVg9jGe/pjI6KvhJFffJfW/H564b6BJI7MM4
OX9oT/2NBf2f+/yStvDGOFGtkcVbs2Dx5eFwwsHXtzfYeyWoM4i4/30QfxPC0dXNkpBADlGxXxYG
bdajm3dwNyVme7+NVQlvTn9EPuC97MxHL2+vU/wnGMZvJ04Aw8AhhNvml/NJLUp71p1uui+stg0H
HOlzppXzWc2KP1Xf/wHE/Zw5etYBanKnf7hGjlGMmkux+26cENtqh0PS0u83jWrYk6WBaDhMy+1p
HqyTqc530hdE2Pq0/FFs9Lfj/F/PIc7QfxnVNmkjeMwx4hDLRtehK9IARS3jALXCKDJkdYCmt3ZT
Oo7y/d9n+DduFlypUkXAO+TfX0Z7LLS885LZvWusqD3Uk6eG85QOQZsoWDyaof/QsvF3ceyXA8SF
GRBiQDpdNELB/31X0F5lqg+qe9fhgJwcrUT7eQEYaqmVeq1La3hJsnzdubk33dp2m8Glr7mIGIxO
OCeRFlhrtQVZN4y7KtacgF1hX5BB1G50d0W9DexEqIK7PRjRMgVIYE5/JQJ710QRbiuM7GXS8rH0
IZXPXoAvlb5Np3LotRDnK1bnHWAtP0xdgh4gADXT7MDUp2mgpeZeL9Z85xRqfBwKowlQSUZ3OdkG
f1V1ascg5fwi2+h17iaoLId+JTGwuddoVfKD7s7pqcqn8trEaRW05rid6j6C0jm34DIYCA2462ic
08EsHkDvxte0V+jKn0eFEwbyo71dzkbYlt4cJmq+hTOZrNd48KIj0hVJMNJKfp7WJQ2VOaouyPeM
l3LIy/smsbtzNJql3/VxdiG3lt43aV3sKgUgZT33ClK9c39jRmYXmnaC37ulz60HEk9VFWNflE5+
pItcC5Nxq/Ym+l7+ZgAXNMZ029VO3F7jASBmEauAegpIwbNCLXZ1tEUI7a0AB5ds2muxXu1Tdy52
EEwbO4RRxxvNjZXjqBkJQEBtOmxM5d6M1v7QjvTbz4rinvIBRnq1zd1dOg5oHNSW549Zo1xj2FT2
a2m3+3x2Hb+sUctLyywKYrgCT0a0bYcSXbSDbYgEnaFmU7A2hRGkRmP7WZwvfwgifmebge/QOABy
7J9eH962Dj1U5tzNXXs01/nemXLLnweaVVqo4KE6foPd7Utqk4/79x38O3sJaTkLhJtD2PbLQaf3
vSOKNu7d0o/nJEreFmN+quei/z8WBsRWUvICPwGyHNP8i6XImzTprTV37xLPR5CRZr/kT4xmn4Xz
X22DDeAZq4GP/o/GiG4bZpa17dyR1xoHYhM7zpqLRU7Oz4CBQXM3p0GqRThZnclmZ8/dDnWlPhRm
rh690hlf7Wj0PmAPX99b05vEZGwjoNBueUMlJsGsOPWZRm/ntqKsFNIEhyhkaydkSCvFuZ2MST3V
TdOcqrhGI36i+/Xfp+t3Bve/X1GOgv8y9XZUxzyNO9+3JBrDmMbCYBo7BFOUZt7RQv2HDNg/wCcy
bdJ1ilsH0Ayu7/+9X2cN5hDTeIj2bxoaZvfa5dth7OM9d70rG31PU9XBTYcnxDhPOVwJ//66v1ud
wtcMHFZo6jzZN//1us4cx2RPIuf/sGp+473SXqFqvKeQVv1KozHFyFyYWWvfpbp6v6AH7evT/Oy6
5ZsSB+akqf8fGw7sP70V1JvpmvnlADMp4rgLQJ37eko0cBiTcowQL/AxX9kf9pwEjQzQr1uCaJ2M
NPpN9Ij9cjcgCnTKIKp4P1FVPpEeRlpEWUbtuzLOlI4WR01vx7YpKKzYKA31zfDDa6LmjLyUcqPW
YxNs9E5eCwdsNEfa8Jyvtn5p0x4hw03Rb802/T7F2VsdadONxx73O3P1bgy1mqoANU9/GuzB1/Kl
PeQZSYJlKJcdnQCNr/WjlqIh1C3vUe8ol9HUupCarL6L6Xq0/Do2f7qtyVdKrwyot6Vhq9Tau9oM
GdUfoC8vWZLmV9R3jWNtrt1hUpX5WCTeGiaLrp4nPugbzmqHdAW3RHUZh1vrUjBCcfXWMdLhRc3X
4oo+3HSIdA2KfrBdpxFKyQNtp+WuatMorBylCRo7ifdJ1a6VD1Y0xjkgu81Jod/GTWY8Lv1nVQ4m
4T2I8BQIn/VtHbr25HDQX+lYKw+F1WV38LylQV0X0W4jAR/m1H3DtC0zP4khz49TDkm1pZcon7Ih
iDNVPa/GMN8p27Yjpx/CumBcV9JMOyOBj6RZ0dcwvLQ7DV5+qebRCt05yh7L1St3nFsdajITsJZY
Tx/i2DDPTt9qd+BRrXM3W0Rq69iE0xY1B5vA3x+WtNhZnWv7CVDmm1Sdy2sWtZofV0a3i+I83W9x
vz6CLcxOIFhWHrhdjn2p24TrsRvG8+rtPKN1/Kqdt2Nkb2VguYgWVUtVP9vZtB5Gq7JCY43zgow9
zGa7zYzKb32mBDkmFJ69oBt2qK0241Hp8kk7aU1hPmXZsOyVYnzX9ET/ggTSElTT6vle0hpBv/Xu
PsvKaQlwnpJT2RA6+nW6vo+KHSFFkqrtIarQ145Uq/hoa2tNYPaL8M/pCscb2Na7sWjWfaR3M+pt
5rxPtJWAejNnVDST0f1Ktst8sSqj2cKUo396UvuMvGaumUwkmys0rEUFej1GxmPR0GY3WHNzsWn9
C8BUqkHkxT3TYLb7KksY7ay0j83EuuwL08x8yK61t67cQI2rMAnGreJQwq2y7L30chNivNhMfLNK
1VM2b+lhyXQliHqvP0RTs9Y7s1/r56oEkOVrbV/uSjpA/d6LFp8MQXGuO3Yu9Hv9zoGx5tJl7aGy
kehlFKI5vcJS7GfT4jdQpS9tTfIAbNhgBSUN+WiP7U2EtigUVe4hWRs47h8ouoEio7h+rhS86dRF
kY28iXbizLXheQUmkucfBJb8vqw/zAV6QykRmeu+rXAC23k3RVmorN+kfIcyktiI9ugwnxN0UIU6
Be6wz/LWN0xp1z0CxRu0H2XyHivfi5GkX7UnWK1A/DrpfW2/lPmHlqHIhfuobqY/KfV+1F5K+8Va
mqM2fTFbJ9AaNWyoGNreisX9QJjoXPTZjVdSAnO/L+gXx5DzcV+eiTqhnteBl77o5gMlvA0NaXKP
/pZ8RCOl6NXGL30dvG9znvkeNrukFEEScjcY8NyVGsjkzB+1b8aESBIdXqaHuHwR1BbqXVTIogsg
+trv6MEq1iFA4iqImjysMgUPFkb7OIbxFY7Uq5c6e14/zVb8pYIE0XLBQ/RXl3leSj+q1x1NmT6K
wOHWFvy7t9wszCPqDpGhXKs0uuj2edb7QOPrdoxoUT7uIRSqkKcubyM9O7AIjtYMNB6FvydNG9T7
OEtvmriqfdVaxzAaXN2PsJS+B0bZj8aZ1RfflRvbUVdMn54cFcenu055c9sa2k1PP0wReT9UB8Ub
SeG1S9/4NLzfokYCD2TRHFN9vOFUOta8sKZ0L8gnh8msvRVLcU31Hoan2XvMtTrM4ZVuPJD+M9a6
da39pFlPgLQrGreSW2UyrhYz60VpoBrjVZqs7SaHT72/eKvzXYnKvUb0SxaSJowqlCE0HOXZmcud
bsTfjcY8qNlK04LiEyYiDj3Ed90QX92tulVbLKGW3lc8Avv2a5TbT7mtQTKYhavW046p79d27/G0
lvGRQ8MRTfkLPam+5XbhCELd8U7QeLKg1KS+SuHcosEdaDB/wpwi4kb4xBC1KlVoqBrtNzoAy/aR
r6lNHGYGanpzsmf1kZ4ZtR8UWI0y8a22xoTagfCOok++3q3WEqJKsaNj8wgpu4+5ATHIJlCzE/V5
a5lvQSX43VaEST7s65rMarzuNOvUpXYwgGaei/IwpBNSI9q+sn9Qh+5ZXEYSH6rVYS7RsMgGmFTW
IJ5eNO2GrdiRxygHhM1m42wB/d/6cl+CBOCpZLFSbZc1muUfwK98WfqwWvvO5B7GBnjUqFrvYniM
2b5jNBbqy3JvkNsvmnIwEUBfwBo49JR4kGg6FMyTZg6p1Y9KvBMYAhL1XxVrDpy+DzAzlbHsuE5O
GxqWwtC/eNO6Yxtn1XCk149eowd1/pmrXZD0Xcj7mZO5W7Mbd3vArjFIDMbgjkdgQiIAvwUus9rl
2OpCq4IychGQJULkNJSP7IQcoZirsIf3VWxGiWRQn11UYmuhb7U6gtPO+GK1KjzRyIjwsQkNr3ZL
griPfSVhyVhXY/jRuNGRpaBaw8GusglWs+gVw+piUAaBfmqTn7e11NyrzPviNLOspp7+W0rAx77g
aEn0fZfOnuBra8XcVeVw6nE3+JUK0A9l1M49M2U2P5kzDs297uJkKIO+ywwakrjKVjTIa6/7NasJ
gV0tooLe7MVOqsrqXbl1w3XRd3zA7iqWDrRqeFDVPsym6ADf/4VoEhoFPYw96yBLT1aDsn7IS6cc
bOtoPW6bc3Wi+sB2Qcep8HnFaFGP2xAfvcQNmB2FH5wY49CHrPcRzGuJLnE/fyAqebbgCaVkR23p
nbguqJCaJ+fwuWMqvdpZ0UZ/4AjmKBVQSNUpn6S8cwzhYP4R0QDJWeZHyqm04lS2jQAw5IftPEWg
2HmaDAwDIzso8UtX2wdj2nzgI6YV+R2PgJg9LX/7qElkTYHaDhaUOT2yBYA0GhXH037p3bemz/wi
otC4/qiH02IaPqcM8S3r6QBzsr9FV0epAuRgjkzP7KxwpFKUiC78Jm+L8Qa2wi8ZTMCO+9yxI5PM
euASXfrqrQ+merHzr/l8QX4OTYOLkuH0iPxMk+0k19h4VCzG+vPsAZgla4yzhw8vMQGiK8gSz6h3
qq4dEY6U8a7n54I909rLw1qMd3LabKxzGRWegzHimRhS/n/ljfnC55BU1Xuy7cT2QcQqpyk7kBL5
3rBOxQLTxCBgm8VR2PN3W/w+p4fZixElfHDaH9Q0fXN7I/JvtEymS6neJ+0bD+mhMlnG5s7Vz2m9
fJ6L3L3Cyhbaq5qkx87Td3xuU6Ljuql+g9K32M86p9sj/yn+CQKZDlvHXXoUut/i4s017uTBEL/x
M95T1mMZpzsZWUWtwoniCU9bo2sKf1OuvWKITohS7m2AdIY1nxQddEe+d9jUbARPyfZTKtqSx7J6
FZPIHxam63fTzyaBmQU4AMoB4WRER1mP1Sv/lRSgl/9EE4clqJ0UZO7l78VO1KvqU43GrsfWGqy4
GMNiv2/bhXL/jZ7ZD/gAiYMrf1Sy2Hdy65FniXP1hmDulvfN022vqNbzGNfHNWmArQ/4YkfHqmAZ
5forukNlZdzU+Gh8s87om8qpNOVBi+PB2G/kRDiPDPcYqU80bQVL+iz+n1F0X6w6OcMSkij7yth7
cH0Y+OuOFofFlvDxKzXnae3vlHlFZvMor2IAEBZzgQ1gbdCxvwdEfR3q5lCPxjeQR6CCXmTf5bds
Lv5HTETfuo/iK2nMamKhZGksF5aE7OO63XmliqnLZRlOzJkch6muB1EBj9lqPHgw5ng1cE/+fsvz
e47QxBz+NgS2t0vyH1H+01bEzPP+WFRYuAf7A5R7GClOSGVtLwcdZoYxZhGLr8ulFvWn2Rp3bnXZ
Iuu53gBWrkfxE3jRT8/W2vOe0HfLs4xl/swa0nAlcAMm3diZ3ioupFO3wTCM+9rKTtCrCBxTtkWb
BZV50LZXGVPZrVyKApSfd/mtbEeMWIKHKS5gsYSbsxdHnHLbp0EUz7JS7WtqJH4WEZXBYMjNacLh
v59b3vhoEHjimhHmSbWZBn3n8C2yRXso516U+OnTp8K7huaFby3j61JospIx2pttws9KDloWPTsJ
Lg2DCeE3tSZY5KcdFTcylsyG/NYYhSwtS9n+ErfvP+PEj4HwRajO5Q0lvHA5kBm+GN+Av0VdVlyg
jiqIr/TWR2PWiD2PYQ8X9NA6e/pXn+SbTJxhAqxes2cbcWEb3NeEWCRzhIPIOU52mAdlY8gsJMM4
+do03M9uTnpuuWhT/+Y5L/CCaOxl7i6+TltDHr2Nt/zFRE2GKf9qL9GeSP2weCOMTz9YvPxXZpEC
Bia4r78WTntAvvIsRtvDWZ/wRjHNfu8KZcAe+MFBbDJrjx+yhNmdsqcZ1VhXwwERXJkSkujiqm6F
+ZPndj33DNvhq5Fei3i8zez8sSBgY2+hyivhEKO/dh+sX/YKn2fcaEUKMQo552fb7Nk7J9USH2/C
wW+H9Cjc9axADKZRguDL0g/H6lhHJdR7j3OxnblGrXjf+eGk+odOf2gyWAfGorOqZ6zPG3+TqmUI
Q/IT/zuB9R/iKdCq5PifE4XulG9Cci/vs5YvzdA+tkADxf7wRzwpIyDnBxZyiLUdC51jQ1agNm0X
r9/Jvq/v+RAp9rb7ysc4C2xSQbn3Q2vE/OJ5WRc500znlcHl9TihldKA3nqfpco10x6rSDt66ve1
2Hx0Z/F4XF5yr6sXeB52rGi2Otszqj9s9Z0DFoPCtpeVhAt4EXIcGYBhPMjBAM2+CYUOH8iwP/xF
pDY72cqsz2rPH6+Qj03aC79gK8Vt4s8mrDpvEq3mO6U/v05MfIJT7M03dm+FwojrJT+5Vj6e5ciM
CHOsTyhoidB9Lh7qhNEbdPQFLNleXBK34e/IWo7yaP1gb3IBWVYg7jBReK3pNIKaeo0we07+ldej
j2vDNPRF4s+zfLyev4B4Eh+Kb7jdV3cbKYz8lAOPBP9n3MitxMjwLuKvO/Ym4Si34dvcEtMKEkLm
xGAikuml7J/EAeLtIOXTQQBOK1UnvC98HN4RkfugIJWwRk+m5srsyr1k1PD1MAPqrY2LTtprJiQX
J86zh0Csh6xT5ohk/bcRWioC7lQDQtFiptks1oXvi90YZZiwooLc4k/BjfsDcuASAKV44oOx0BOY
7GW5yPmNvFVCfOwI+EgOYGlP/Buf3A44RHV3wAdhRYgBXTnpKgLnbNbCac588Xll9TGo8g48Pbt4
1Z8ZHonPamQo5NkYJHH9rOYsB17rxjJ/sjyxSnhtFUNjZ58BE7gRsU8D+Rw5oNg0c6uQgbpiaRlP
vcA01jdqUgL2fdD+XhIy+SM+BHePPVjgOMYHC/ny/HkYXmYMFJp2B56LgW6AvbeE5bKQOWB4LsQc
fbveTqnWErSYQanG8gCsBplxvsJjqLV65vtjnwVsJIgzr0OSETtowbiS8N1Cjvu/Jy7DveCifR7f
M/LMTGbiW32eNuLO8m1yqwe2hQEXERtmMQ+jmQTyurDZ5FsnK50p5hMSJBeWga7kx2LVl2J6dKbp
lC7693y6zbLm8wQfLby5VtOuzE+1DS80fj6O2aPLOQkefje3hHIPa4R6/Dye3YmGfiqJpJ5iK/uK
b8MGEKdnIpaVUeG9szWnG7fFJ9Irfxlhe1OcG+Kcvby12hLOL3trtkI7tW95PdaKsb0RAwCMsN/w
2XDYLfd5BqzDgImTyA0Xi+Rc8rShXo/F+fvgVTH/jAaDVEdlAIPgTWoruNoUdTFQfElDLJ71nGS6
+A9ASnwxYOKRMhKKjRND+MPXubAyEksXjc+V2ZPm9H1Z7FtZb3hN2MPIiugHdw6cafAaiAsvBkmR
TbvsZYfLfolgNJFY18q/0jkmw0Re3tcKC0UE9y+TaCrSwE8RfIiTwBAX061Yd5tPyTUSlg2bwF6q
H9Nk7/PaODm685ilBlmlB5YaV0Q2dwvsJnuVBYvh1Sdv53DG63qHZ758ZufY/vI03KMct90weHed
+aRGHwvy5rJTp84ALN7exMT2ktlgiP6zxEgW0ulBBhPDLqkN13mRGLVz8QqGK4ZvMnoR4W7Ip5Hh
e1RInjEAEjhVKf1ipoq9/Vx4xp1JPIqxQ/JKLDYzOSX5STKS8mVnTHzZGzQoye0XJfoQJ60G3Yd1
kSnkNGHNd2RvsuFJfsy5Pvl9br8Y3V2LVwXGv7Fj8aMmHbq/o4eyMyqjvti9qKZ/zv22zu3BotbI
hWRFMM3yuotRPhKFkAh6YrExDYu+vMhJ2KzVLs3jkCcpIDmvSUGoCMSMdHw7+AwDMAZ/xCgUpO98
eRPirLr7lugucvIG+LfpM9pBYEWcw2LrDpyyvVn8oLc7qMUOOnGQRTDgEOZoDt4eOcg1LcV626So
rKgIoWt5TmO0z8Yh/bAU6zszj3D7TqI2Vp1TWZjl0he7i9fdLCReugmktX2MPJ3c64++Vi5RZD+v
OcG6/aJE2pVZcKJt38KHUi0a9ra71oseTHhlfbc+V/YLUEdfL+tXjVXEDpjqGyI7te5DKrChWys/
FTM6oS5Afmc4O1XyTbzyqhRAG5RCo3oDA9BOSz5kauEVuifMPVZe/iDoG+h5B8wWp6HYq6h6bzAh
dfyXDIDCjpFYEtvMy2GTvOwz65ZO6QkrICOZKfF+NrDhSg3tGwefdyc2mIhE9kWlcsir7slWx53s
679DitRzJThaLdweOob9EgV0zYpCKg/iH7mKGfScfSCTwmRLHvroY0jfKHwhor6QAu1mP1qcR3X5
nBkQNlfxD9el9ReybcQmgZct96WujL5ouI2jGBzScooZTiAR4+R7nFXkW9OHVWv8uH0HeLiL8u1k
Aoo3cckmTIhCRsDl0l5J/nSLb8h6iTEfcUgcms2QKdT06mbCyRnWeT9gJjYc80LKV5YVygmOARi2
CFCLuYvgWpFAj6ncmtl32T89Gbt2yIOaANlp8iyISNuphXNHPiAmzq/WU16w1WWvVYN+KMm5+hyG
Tvc10bzDTD4V25wA5mBMY5JhNQbRWRLwGUUI/zRh90CDAlkImgs+kwpiyjjBas59PKWg19Wg0Ydw
0qeDNukfn89nbeG4xrvYccTF3vAEnDU/y87xyPJMXioOo6v2NxILFvmurfpbMY1iK8SY9lEmpYsJ
Os7AGBRi7R4+iNmfHQ265PjzbWEfu7F6l2EgFC4VZbdYcTg0pc9uZ1+KQWhrdkT6XZarGO55vl8R
QW7jv0icYpQzQz/XE23S+XJQWuRk+CmvwtrR2CkYQNnRZI0tPT8WVO4YU50c5aC9mEYj96Gh+qcY
NAJ9d7hntnA4oCU+byad/8lTIomWzzSF6g4ntQJ8M7gQYyVzMFjJpe8JMQGkBG4zcNBAyNU9DlV7
arL+xpmMwAKFg9mVq8DN6VPRu7B0GJfI6Xfm+DzX/YPDumLmKup4rr6GW8JxkHfai10Xl6i1dmT0
9oliav46j/eaYoottGMLsTumt6TRO/+5FJnstbhKcaG/s6FKtC42755jqGTFDJF55+B1J2xWr64p
ajQXcWFtyTRkdITmuEOY53GAQLhou1OUOL7eWLRi6CQ7O3jBtNkXi1bFo6SM1JFMCQvI+Es+VdjW
OU/PEztMMuBaGn2JLPs6kE6f7dqSUcaYUNoitzsco9LbL7n7l8HhZHC+EAkZVPhXp7qvDJ0zdNvP
IDXyYUr8ho4Bv28FC7W4knWQQ9GJv5UAARy9QjOs/kzTypngas57zilaa9a9lIsKHLYJR9hyl4NQ
bPbpK5Uq2dBmnkgYJn2PFQ1LTXaXO+tBTtPcQcpyHq7iHlWjdqPRjqK2m7yBGB23NC8LcY3MeqTb
uzmndZPOzTJuz8nk/MXT7XXjQy/gj41iBLSuleHuYy85D0W307ApeoGFYAfoTXK1sC9yYsGcQeX1
HbNaqa92sR3aZLjFGN5QRyiwmigm3+nLdL+Ae3XmrzVWuh5vEB8/eDxeT7rNTK9iWhc18dveOMux
zx4gkQGwgrjDCiJYrzmnpCbHG9LlfWbuI7N8ahLjsU7cO8NFPT1zr9vkwAbRBFatBOLkjKYJ0MwL
NCfFDKQUuYsAxlFaa1faRGYa5KY71evuu2l4iMccDCn7tKx2g+v+NVVf2Q2u5/kK6y1t8TUFaOlw
RsYFBze1EfFM4DzGgSc+xmrHNnWAicnPPxp1fW5IzFdUDhplPnDYZWv/tU7eZUfbWBx3Uw+SAjOH
4TlCdIQiyhh2XRnmJC5hMzYGzv242ynRuFPnGcbb/iC+TwU5HY1+L1ravjjqnCBkV54yvMGqBhVu
lFTEiy+kAhCKcfaUNO/bZP2oWhucwKt8X+aBBnK/IkVoVGXsr2sSpHp8EJeryNrbzDGPujoe7A1P
IjfG297Bw8qLvvMLjVIlGeAoaY6zQeHPxamRk4kGfcNqIDegRx/9lDhJH8YWRQzxNiK6U1xzo0Za
vAyrZqO2N95vdvvWcHAnLc6WqyVvGf2oggL8GDVnl8fqCWAWjS/G7YybZVsTqao4NPX0rzmzDwmG
bCQwTfMfbpuHalNe6Oi/bZn6oqccABOhHEszWL4k9UD/5Xcw311Hlq5GZaPSIBz0+vg0GNOuZaft
XPKQBrEvfMc3W1ZRnV4Sk0OBUkBjbeeU4YXg7RRtxUnum+RJGNsADDv9VDTdXhuU22TZjtVokTqu
0UBFOkf6Zt11e3LRfsLlV4/9NLw0dvcjXz386YqjkKJAZhLGJeNJQbVyLD34NOtvrdE5uz7pqoCy
9vPWD4BD8hcno+y6lmcUbGXOws3ruDn2pyi3R5hWT+LkRJvNEURbX2fEyKc17Y84s3Tf9FxSjrPm
LzNdDx4szzZMKWK8oC/dWZzskAfykEngmsqPPDO/ySFYWJoSxJt3zdz1Te/Ge8uoadmOA4/yovg6
g6VT2ix2zMfn0nXV4dA7fGk2Z/A5eEdwoN9WevZSRv292rshs2sFaGZwcUp3tKTGl3IZvgJrCuhy
ut2aNscuFZVvaTjQTclyp4Iq5eh2a2lSrh8zp34px+nO65Mgd75Vc9ah+AxORWFzckrMYP38Jd9+
LEV/anBuHcyexmm56WiE9hZHtoq6OVbc9T4XkewNm9pWjSvU2OWK6xj/WIzx2bCjM8DTQ9zChNTM
LY0cycFyBSg0fPTl2zRuvrMQ6mCFIT8AyxQHbp5hZtzqpHUJ2Awt+xiS+SBrGjTzm6WnoUkg1ZfR
IXXVL4mdPiVLeltS4lAL64ue5O+NO1xLMQH4pLlmgymw1WdZeMpg7uWDWCUA2dGumtIbbLR4hln1
6sC5KeeEQ4q71MisY+JG3OHcJBLRmnk/Jq9ZMZHsx2GpJrS7LBkXAqkRv8mmWue5w0XtNgQqVeRz
zMNGxwKIlI2qOdt+bEc4dojNORm8Fc0Id6MYvb5g9KsZIUssvU2sztv+zJTlFSgSy3sKPGZEXCJl
SQih8cuh2oE9azvMIgsb0xMDaesphVp8Iy9hxwrsHzXoNdDL9dfSRME4VQprZ+aVEWxGTE+Y0t/0
BK1LUn+TME5rmr/iyXvPnWoXswUl0CtcEAhrfJlBOOmbvjNx/ZS4DVdVOcwEEF7FEyFnJoEONDxB
FFnnvqyeOnV5zoruJkvqQ46/VGHLQa6ASqpf7MK6ZDz7AqXkaFp7uGfdncJK4WlPclGmQsVxdvrl
i62UNxDOhWJZrWEOaR56mrZE40zT6RqvDgpngDcWlAeMizhNSLhdK8rmql5doiE/m7FDFVspa7+l
wksUMDwCMmP30tDtjMCFcRrP7NZH8Ap6MFRGS+bJ/uZVxWtamlfOzTN+UVhT0W0N80Qz1KG3xrOY
aq2O9nFGFUH4vaJcC0jihsAmyaiPINI3w4M7Qa19wLCXRY86kOJY0lwbq+PUjMWhNQcWlj5q11jT
qp0CZJ2KJ37BuMR0fkQ9y7Aa69O6RErgmEt7wxZpzlqhON9hFjQumkNYtnkL2EC7Nb6uSGQvQW7Z
+ftIY9euV/RyR4lCo8MRcK2DzAylspFWGWde/h9l57XbONJ17SsiwBxOJSpZliVnd58QHZlZxRyu
/n/K/8E7bRs2vgFmPN22RVbatcNaa68tA+nYPM8JmJPBXrHIFKDdYjzWVueHbNaG2TC7tTZ4AbVV
5VKnFY3qCUl6aN6nElQh0hH2YxBXOjW66E+mBz+Wse2/6U1TnApn6o8QWsfbCGjM3q7K5moCyHjd
mfiMXUcmynUB+GtZNoVGr1OzbaxqHedDBO7C6nZ1ZyfX4+L5wLrTkW8U5iajedpmSMt4o49xQ3mQ
UHwNEFvc5GlbFuE0cxr7rhnXlpfi56Odc0Dk5FnqBZjAcSrkznTkApR5qNJiZTSkDoQ1LddFwoHO
8rg/W3HmXdXTmF0lwHwPTd42YTVFBWfO9o92F+E5z3Pp7INucH+47CrIclGOpFxiPzdT3VBzc9Lo
0a/m4U4HgXmL7HiOH1Vpd6lIPFbEckOzdKZrI5qyg19UfVikc/LILpCbOZqzVWqU2n7GOyOv76KO
H0kYqg3x8mh2Eb3A6vranwaIF1XiIdSh6dNd7wsn2rYaKCJgSr68c/WpJwtnJY8O+FdBUJQm1Cvi
8gbG1CgOrr2Ql7C67MJayHDIu3bVGpG51Rvf4y6dqyukveubtCAwNtIUPIgvjRXRXRAirBdv6Efi
kBMEFxGVHjQWr+8RxDWBfkyOtc5HYR7sIcvuaAkyhBFx7UvGhlqDg6KgptX5ZRaGed2mXrDRknlc
LzNdoIGOj0/S8RCxMoq4Ah8WTORKIDaaq7i1G85Lbs6k64LxktcxBtUsIBiUZhZ2wKHDvi+WsEFn
/5Z8WnuJPMA9JuSPraSD4nXc+/7jPCTQPGRJd+lgkSVCmGZk/BllWtAAW8iLQWrsWCR2tdEy4yVt
i/rWkpGzkcv4lFsdeEQv0TYGxI5NbCwQ9xJyUP0A3LDphpqtIynveLmgt2xXQt2O7flbZmR0g8hx
DCwnoaIaCPI7tdtsMy9tQn2ylxUXv/NgzWZyU1TYtIIDcqkz07gqnWQKEYEv7g1OL/3KKgdXzJZh
5XgTYLpIv7L6mOJMRkY57VMgsrNoIIno8/US1HJDJbs7BW6foYVjBC9glKctHM2fVbdMRxdhprXs
ZR7arOB6GiZ9h8h0d9Xq9XTUlZzFooth1yagMinDmykyTWIsT+kcQFvyocxYcohPE9pC6BZxqLA/
wCLREg4X9Aau2oTymgTEDTTAL178KCZd3SBSFS8OdefEJkDz9Dkc444GtJ50dg3q7Fvudu1usuDC
pXpUrgajTpSvH/BzWr3J6MW1HsqBCKwufkjb6g+po3WbxBsWdO91j3i4HZRYCJxUsdTo0kF49vv5
T29qYyhiyzxFdtHf9XnMfrFAZw5Ta/yKuM7/UL2ItzJo5JWet/6Kxkt5aAzpo54Ej3nNKXbLal9l
0t14SdGf5CzllrZlFGDsmnNn+/N6iJIB7Csdk1sMK95vjGJzW1HOcSrzlIxTGkYtHKPc7Z31EDMH
i4mH1sXscOS3iT6a0r82nL7Y1Iv0j1YRdVR4O5tLZ1CIdDsjyTIGY7hoabCPUanYuzZ7eZhJqTqd
sNdRRh+Pjh1OKddyObdYCqcQXehHZLXjtuekdy75hwHxkSUlLAKCr2/EEigIU1SFRl2Lvy6ctLAs
WmRKNMDdelX6IGQTsIJlCQ+YK5DyGl1STK3Mw1m0/pG8cL5aKiclHFvqY2dOFLN80M+obwSbEvXd
MPcnjHFmxGFfTvEhbjXK/36QbosCEHw8Gl0YWzK5g6K2bNAcr44V2bx17JjyUMwT+O/SF1SZnd6B
sVLNDxECSLginNZ4yrZj5j+J2O1eEAzJHjFGwMr0BJiOk5jrsebQiJKNqQdDuy9ak0BnyvBOKqoW
XMvTSvOBtyWk0VbolXebHGwZqUG6SJx7hBPWkUugP4CTv+qdZg4X6XX7xKMDr4dQ9rnsKgyHXJa9
dAn3wWP9yDJzuOXcg60umuAhKgodDz3W7620abbcu9NuniVyFwt3UOov83OKqf224IMBA7XjUCpA
8xgMoFzqpLnEqabfJplNcZ9rC51mS+JgNOLPUDcV3c6G+2VBoEb1tF1FnQNuBc7hSu9EujEEqDGR
p9DWe59OCs2kreeiLOJVNlmNYkyDkLfNfNNQxl9rrmXiXAX9oRJxGq+SfASgIxNYAjDWwzLtyInP
gNEjpzYg3w3tQzaRq8pry72VJeJeZRN760EWwV1sVMQyBWtX4UdeDYlbABfqryyt+KtF9PoNNFPc
eF4mQ1F79kHEQx9OER53P1rNtjfbfjeCiLqGagZmZKr6uy5z9Y1ZcuN0hSnoLzpO94ljkrd2aedS
aWZBwIybEZtB8uhndX5V6wPY69HpviW9yEK9RbvHSiqd6rp0D1qPAmZVGvalQ+tp2+V9e2UtCwXV
JdH2aTLMIItge60LO53PAMhJ5PezWAtvQDWsNyjW1WlKjdQqbqsA7kYsHQI8iPqEX/qySkXtnFBD
Hk7OMuT3nxN/3gm82Yp49B/iyhuikxXXqGdXgQuX3kUHxmmOyi2WQXFyC/9B+N4POymvYsvAjHbD
F2IPxoe0GWR+lciG59pv2/kYRRb1Ptydcxt4CW6alu3ylHqirfu/zcZOr4LRK5+EPjboBNJMijb3
7HUdVojMO/Ok1a71+PmEvOpCvmXyQOBBAQyf26KfxL9UKKgvfS/y0jub5hRwFWTJFgoFLaambgRH
3hZkNyOz2C2TRz4SDdQ7zZ+Lmzgrk40VzM225SiTeCThLVMrCpUPScprojRc+e5u7r1sp5WltjFT
SR6nS+XKKoPiqWn94EBq5Qfy6+BHF5qlfMGI+ojT5iPyZThIkTr0nPl3ZB5pFl9DUefCwQKRYgYF
wzFUr19/3o1Zqz9/PpUfkS3Rm0HTm2DVfCclIozamvNZ7y8o0fnfpSXEQelHUb+v83M50VmCafVX
01CN38qlSr7gen5EOPvP4193/n84bfVQzMOQ9cEZZl28Ksb5CKUJkBDFVDt9sPKvBHk/EEzwwclD
ciJmh+j2hgJmTD6Dy0Vy6bs+vx6thMAlbrwvFtFQq/R2f8IQRBgQUpvxTp4fOlmcWnEfnRMdVDC5
I6XbJvO7CmVjepKNZEFpvaGwh9TnP1/Qj0f4v0er7/9nRivbzee4sPpLSZFx1Xr+d6M2vtKd+GiX
IiuAWBUZM0i6b3Zp3AuTRiU8BGf9QRNQj/P8Lre0X7DVvhDc/oD1CBOPzJvroqFJ/4B/x7O0pggM
brRzgg9Ye/I76m27JV2+Ine+bTKFjeU5aNCipoa1fcven4S7RL6lurgACEC3lwKWTV4NZTdE4UHl
mg9c89lqWuqbBqDX54v2wXwGjBHuMX5LYLydT9+JMvoJO/GlrXZixmuei9usnh4E1YP/+5MMeiDp
Bnr3EIPfkEihjxENo1l7KdC4A3p3bACEpBmcCBKNnz/qIyuN7qkLvxmBAhRK3jyLLmyTHFszvliu
TLqVJxYcx4UcuikDF6Y8arMVnLCNVkCwaiB5bRDbjannedrGIkpb56bRgmz12xepj/26y8eeik1p
7fvSq47ETQjPpVm9CcRCbrGh1lBNWg5BE55yS5YTLMMIrU132i9m8aNN+Z+RBW+aKeLZMnCz1f4P
VNyPtoTFxlc9TJV2rLqV/3OOl3ysvFrvEog31FcK+7pR0mbacLbM+ouF+sAIc4z/96g3JqOMI7fv
tEA7AztZFd4URhEdqwIFnwOy8PmmMD6aOkv36CGBYgV67G/GJew08RoHhRcYNmlZb5aMhHW3XdDd
1tMRWI3CkVG4M0CVleCIZoB+TgQkLhFfHDrbfG+lGff/XuXNuG2SV7XfLv7Zj5zi1p3TQnE0tXU5
ZCB7YJLDr1nind+QA4wRtAM7ABA20KjFN4FenTJSfSs0bLRNM7jRyQbOC5olhpAbCANmrYlzXdmU
3SNzBBpOqWRw4mDtORkNlqQk6oPOeFQCV3unSpytZjfmbWNP/s+orqCjmEG8BTsyh0E24jCnKIUH
dVOHMiOvXc/C2zSLEFvR2vTNzgUMkgIy3+fr9cF1gpgKlyXXmOHQcObfbTiXWcvbW965kU29UoLX
bu19YeI/8EEC5Ivg1VM+gWH/5hlt5nSobbrOua6QeCK+l/VukRWAkL1OZn8eyuMS++HnA/vIqf7n
qW+c6qwls0QyyTnTn60+dAMVFIiXaCaPAIhqPWpC6elZmMCUP1RRTYBglBQcP3+Lj44eva0c2zZI
dUO5/3d6ZT+byNUk2WUQ1bHRhkeK2xunNF+6IUvIjOs/P3/eR54JTZJMvGYEUJF3f3P8Sq0XUesb
2UWzY1DnJUKWkC+kv+uMZjq1jZlT1aY+0uX+OmlGoMJ0AgvdAVWSL97kows3QDOZ605Zgreatkmu
l7JoHeccAakHZSzlXTaSDejDmuIQJUZqiTpKAMUXD/7IAEHTR0aaZ+vkm/6dcnpuTSZXYHyJqyCm
AtlFG1RfOvSQjS/b773f2cgo+LANWVsDTaA3y0tldMyrfiJwA2yiofES6w05f+c0WdYNoSdazenJ
W5r6izG+vzzUcz2lgUDHTET6/h2jHWVxqfdTdvHFfB7H6oAK1LZ162NjB3efr+N7A2HoOBRKxA7N
I5755lGGQOw6J9UMNapbOaMvVu5QfeGdOe8n0lTKG64SYkb58O1m0avAaBrDjc6WQOW4Bj6wTpOu
uPK9HjJRHHXrYcRQulXSU8zzF3MvagLQKQIni54/qObSd2+qcrR38Vj7a1N8a8cHFxwWmSz72CEM
t/V66ufubC2bOs8bMmpNQAFPVOlp8Fu0HPyMgoNpV6AVoK40c2+v51aXu9FM7b2mZ0B2EOUuR4Ri
/bHNrlEfPzWOH/1K/OqXiEBHpZBcrwmnAzJ/NYrM5bC2tSfNj2Fa9oBqdM3h7tMBmKXWkG24noK1
tIAPlx5yjoVuAwn3guZbEtdVAYMpcsFSShHmEhLt58uqrN+/EQwT/mr1TZ9GBG8N0xxT9E+LaDkb
TrvN5ULIH+9LdE/cpTkVWX/OzOYLTbb3m1Y9El1+hOwQgHurilPbdakhCqCfZ2ozVSS/uQaFyznd
Dln6+/PRffUo9f3/OFd2UI5J1lT6GQ3v9jpdYqBSaUVWbMmw+EtqfyHV9f6Q0FKCnhqYOsb1rgMa
UAMys4m7nG2HFhK6SaaKvh+/Ph/UuyVTDeG4Jq3ANBBxeatGWtR64LbUtM5pZcirtBLiuZmBsiBZ
k5+6YGh2Y9K4qMzmwRfu8Pu7VD3aQDHJQymZVNEbOyciPe98q5HnMi2ICUdEqfywB8OnUN/O1agv
YUKhbBLiC9fh3cR69IwlwgCYQddG23ljfUQT9JloK3lurJbipYxFmOoU/j6f2Q+eQmzo4fE7SoDn
rYNiAFWhT20qzpFbxg96JMbnIUBU9wur/f5yRpoWTXI8cUd1DXqb/BmLhCPeZMXZjNGvnKPtonsr
yH9cU3T8tIV2prP2gxxRf3G6vUfx9vNxvutNo1SNERSnZbdSr3zXuduinWnXaXV1bmVm6CsRuIga
TNyhAHORJU5EF79QBgwQI1icK9oJev5uyIMCa+uUQGx1BFMoOcMBkM3B6GfnEE1G8oXP9H41eEn+
QcCHjCRyQP8e3jZ20gFgVIrQMz2JATomSfj5PLxzEci8oZHhgSYkcn23nf1e16Pe6NKziHxyykV3
dk0zWBkOufrPn/TO/1NPIq/BahMQvVPJr/MsS0rDy89aM/mbVkI+RXC13Cd2DJzeqSmWjM0XN/Y7
46fyimg0cmA8xKzeCeB7InHzaDAviZFZu0iDLtjXkJV8EFNcKfefj/CD1cItQEsKjIVOQ6E3rshg
JX4kEMm7NUHCJeWyixrni0e8N3xI4BOc0EIM28oZ/XdDCGoVYy/sQiFhbaiTcfrHMFA2mVp6r+8R
XvyqH8NHq/bfB74JHehANzSQATB1znWKoMuIxkML05lwdQiS7ecT+NFy/fdhb20rPcQmwy/Kixe5
SPnKQ2QDpXG4QlKZ/J8V8Ngb/3mY+yax0YIVarwukpdGcZtEM9foH/Tzqem65AujaphvXYzXZ5Fq
w0s1Hf1tEt+f6HzkdfR2yl3azPkGOhjTeG1ZxXM+TPBGKCIFGcVad21o1kW0Lagk7YvJ/fglHC5N
cpl0m3x7gWiIwEbc/PqFtGl310ZyOhR5qYHHfhiHkN4u1Rqk/A2kgr8ZQI6rfDHrcxAQHX6+yh8d
E3pDWhZTgdrkW48dQ1u6Zhc3twPa/31q37ayfvr8Eeicva7fP24dc040EjgO2T8szxvbObpLAcDW
Erc0NwjR9AeI668FEJfAi2ljkRxyxEZKEVw8rzuCoAlNQ4SOHH83i312xPwzbcrrygB+E/wWfOmR
w3KzBg2v+CYp27+UcXcyjQCkZ09keg6tWZ1Nen5Aaa2oQzbXRokeNWirVRBMoNTkH5Rv7/IuWLVJ
sc2bkcYBoIMLcZ2WPepY1eb1hehIrVRDI79/XtJ+PaN9sULc8C4GPxy37hpI14bZ28+ZWa4IXWl1
xa9UQHzjRv4WtbxYznTvJQhiLyZsT8geMMHzkz7Qt8JtGgEgvL6f43I32fN9qwfbIfFfSLM82ssY
StDqWdKGZWsfqrnb+CZoGLLRuYz2rdTXWi3uuLV/FhC4nCQp1hpUETGM3wezeS6M5IA691oW8pyA
QG9LYzMWGiwA/SaFzL1UtQxpmXX28vKbnaaXzIdfVtreChwICJ2KJlgEq/R2Pwb6dC+j8gEI87Ex
Aefy4wRE3h04m6thsXc2gFN3bJ4tJcJo02KLmXTWGkKTNJjfOjK4KTRAo+DNNo7bIVFaLt9AxF93
o7j3LE19x7nmO5PKwd7MzXgfJ9m1Uw372LW4j8bH0ZDXqdfCUbGhU6XdPl6G7xngvNVCu4Rdmxlr
E4qqb800oho2nWif8gwcZMoKx05yA4lnO6bNZukl2yF4zqGkh+0y3LYc8yRIbs3IedET48p0xaZB
QqH1xUkDNjbq8c4R0/PSiWNaQDuMpB06gOr1DgGsFjhaPv9upYayLET5oT80WX9Cw/Fol+1lquJt
CU20qZpNBpo4l6CbovkWVORGLZrmFtdx5B2HpD+yse3O3HhiSliW+b50i2jdj97RryE3o1AjECyP
UaleTT5UZK8DwWycPFAmnic3NAxtVn4F17mk+8Top+dx7n/NtvzdOvF3F/RlHZkvU13+NdBzSEbv
N7LQ51nhPqagOmQd4MKmSw+DaZ8knBIHUBl9ah4CZ6JC524Ma3rsm07VfNfFMirIEVuhvi5EvGu4
GwTaNl7rv9RMp+i40IexIacUbaYUhgeQQ3zk/MpfyHzMmnkeBIDZkRlu3EtQuPTBoYcS8fI3eLEe
/eBtucU2EyT73N+2j1JIeS1q96G0l5shzW5nhwyltHaZWwzh6GXA2OsalRlNi417kcGcMECmWSL4
jmJSLNxVN4BPLoI5u/dgGZ1ykm7mnFy0WR/2ehrAlx/LK9FPiCiBNTTFSQ2yKQliJDRPvjdmJ0UY
tqC+JMvPUZtoZu5KlHbAOcQmcJT6pkb5wSt4YS+Cv0drhDoIoT+EGWQ7fLmN0o2ly9bKisZD3Sr8
tLdx+pckhtXiWkfLuW29kZdElqgJTflnBgjWwftr0HJAmegEKqnNIb/BX0dixyz9G/5X2VKLY24O
C1hQypdTvZlMm9xve1QvG3tD6IERc9wnUrhoxg2Hjt2qdkRHCx8n+NYaduh62S9GKBAzVvsHVRTL
NHe8io7V02pqUbMJ4ggvBxUQTf5Cmvi689Mwd/KN12UPepWCY4CHoKPfKYz0VLv5pnQ9anNxWCJo
VLT2NolegMu+NEm1J8M619k+F/MtaPZVH09b/BhKk+tMEDMCJjOb35VjnJb591KkVz5owtGq98Wo
iLSv+hhqVk3nVisOFawTxLYQQISGSxHLWpCw4ybPsuYywB4Q2t/EUY01/TVjzNGFSNt64xr92uK8
UFNUxFS39RDJqFYuekXT7KhFVqd00IadXqGYhfKEZ8WPXdWdSjc6Av9fd32yMYyfWZRA/EKfvkm2
E89o4DQiaIpSm/GiMorMovpC+vM4F9g8E+XdeOZfLJALn17zhjtRZbuUS8hBAUipFvG6elsjzPlM
Hg951xEVy18GfxOhreMiq1aZ6Fab+X0Gpd+FZMrvdM9IQ21IqQAe4VMz8DFehL6utza7J/JC69i7
oy0sen+3alUHejcxbk1DSml2N8yMwVbCdw3px37raNGNsuH1gPUKkL6EzksgFqNHEzvz7TB7GTpa
xk52BnhxoHyaqzYwjRbWVvundNGr0a1VAabf5SJri7uOD3OIkqPiV8Hh07j2XQS41Z4BInEXV/dk
6VdqODokz9mDal9VzYm7PfTq5ik2ojBefmqpxDrk9q+xrSZYwFPYtuMlS+qDneUw1O45BhDyt2ZO
4L/8zBL437N1lJN3FBSKoZYvpQcnsljHkNLMTv7iUIalg96nus47etRYo3nt1vUzOoqhOp1e36z0
3L9qOJt5UR78ll8ES714XHXOdaENt4WmXREvqiRkKCYHTgY9CibA5dm4fT2bynBoT7zQq4VnyOpa
6vGA+rkLlVnR1YVg7husArqJZl6u1EzalKIYjGihGvTDQw0+ypKAQ/t+NWe3MYeVdVcnubVs9EE8
0JDJUe3WjD3OOT5K+Ko1jkIBzQmM24NWd8eyN3YGaiEGuUtLjUNpzDiHDAp/PhSvxhIeXjgG2FDe
ylsy9Wa6R4NygARB8mucEQypkDUx9+p0GyA8Yc9SHIJigFwBjWdo+bEGs7xjepTN6+J+R41qa7Cw
gHx/8SbbYT4Ho0KM/aA5ASxAMOFAmgzeR02JlVu/upaejljPMvhdGgrwXxwK97fn+qqjyNqd6n0g
zM3AT5OwWBtGjFZddmXyNlGMPgMnzivkL4PZIGMVqh3pRuPGSJsfPNuIn1wOlfqpanavrfFPmyE0
rvUZ8+UeaR9yy8t3kBVlIABT/phtYxf3t7bawQvqV24G/DqXK51kbCzBVg7eGYQX7tqCoknFXXrS
2SAgyndNOYYM/14NTj0Uxd4zR2WENptSC+fgLd18MLNmC7UJ9YEqOcyldbDS/P+7uGqoTesh0/VY
g8A3kxoQ561Rw7Fv4vO0xD9NRsP7FMad2qCWeyJa22Tdc4rLoZ4uveJS2sFG2ThrkFeZDne0a49q
cjjo69rU9iVLqabDNbJTY0NjnPwVjZPQNrFf97Y6tK1Qam2mEtt8YHq0Oj4siFfM5tCt6iA9JzT0
A1/0kAV0QRdwsHRNop1mrNJM/NGXZwwLU15C6UzX5VyubP+HOh4pN4CaNzaUAUeFLD4SZQ6lziX0
HNybWMJ1Zxm1HrDjHU1597m5t8rxUY3HgYgLxv+v+knpz38hJh17YcFxhWrX19c1WPJa8QzzYjfN
5THjXnfQg4j74FQH5zo1zknfYhYSuLPRxaHRc4gW28UEeV8tgxEWbXSag57itHBu0Or/KwdKtfUQ
v0jSceoe17rxuV9cdoaw79U5olUtiqWICFksu2RScVa3OkyAdUb/wZk9ATL+poyNo+55O4P8hOZ6
m74Ve6vpMzowi5LLed5kfnyDmt6Z9gHrMYUtNyD60FbWXR31P9IAQmHd5mhAI8UZBPS2CLKnsRgu
IrA2Q1lfqaf7JSh/uKxA0W8cGvgK4hQrSHBIaHlbTnA9cOyhlUW2gmvGvyNXuwE5fVcnyety6gtu
hdFwHY97NWXq7nH7/mcyOd9iMaN9xy/SXeyhCuZzp08nxyNkWvQUG9Tve6ceuY2GW71RnF+tfahF
ccsWvKsa79Dpy2M71sNmcKcLHWb3ytD5WAXHtbaRRWeerDjGcjo1Q/Q8etEuDpbfsI13whg9RMgI
jJZyWY36/C2BuMA1sW+DuF8Ncka+pjrrcXew+2RXtUqOB8x65G27qrj3R/kT5OAVyNttKZObKKp3
RmvdohEdulby0mKvgPZtx5pWl0wisoDeITeDX6OIzjHB5pwmQLLdA1irXWtHSAJCJguM/FjnnH4d
ORW1pXCDilVdk1QdBzCk058iLm+FZexI+QpevaEhSHE/ZLXyU3EHuuHJkKT9aCR/U475UZlLtAS+
icy+d+P6rqnym9fZmdMjRF4E4SjhOMPRXCxtTUOGG3gX6PWJl1ygqaJbu85DE62F5tKX7nVgASZi
oIvlbsWy3OiNc4UWwirQazhuybryg791XB8drmuE9kI76e4ym1u+MdBmtpoY8Hf8TW2lYtY3CVtl
isWVW2bHqboF+QbaZQ7tVG4XrG2LHF2NDk3AXekLf6POgJ1/J1e7Vi7uwIJId76Pl1tMK/VXMzHC
ITuV/a8awQ1Od082BCPhAtxxZxeCrbNRBsfCn7VQsF5sfr9AGTNRif64ey4KNOEG41oQRBfVutEg
Nnc2rul2zKHNYmuqGdgsr6MMJb4UvOu1Wx35UGWH1dXbnZQpUXcJAD4kfopNPvs/MsvYeqysPrin
qEQgvR9vgt7bZSOSVXhQeuJtUj9eAeAOWyQXleulfmYmAkwRK+i4mfEi1OWIHEzAhop0vFxQMUih
gulnV/eLgeBssgs0xLsovGFjVmoJ1Sw53pMyylqX3aivORpjwPjUC6oPBz+ppiVKLy7hU5T8MiZi
fFV0JIemK5UN+pjX/gOOOx0/XpStVV6luqWLOz1+UvtBE9k9wyc8UA5NHU8n1JHUiFgFm1yDcokW
U9vUhblTR46/RrJ85SFJ3YCe5IZnQieCI0OGyh43sUmdsjk59rCm2VHYTAeHoMHonkoXUa0hXZnc
Osw2OuxwcCAPc2zL9JGXorh4VPdpOVEsytkU6IDhPizmNx766nIx2TEM6P5HnrwYbD8cW80a6BXz
W44PWUnaNQiI3v2DhvifZMW5BO3gm7p5wVG8xkmMVU1yZI+v150Vp1caUhf2X7VHZfS9bRVnnzxH
0XBH7a38u04/1XH+8erad2p2Ki9f00Sxso0jyso7Xo5uK3Shu4MkhpCWvnYw/SomLGOXRLC2Vc6H
jpdHsKU8PCgnSh12NRETMgLeaDEiSMpPHe3e66liC9+pY6L4mOMINoj5W3IDxYoeGmoAnR9tXo9w
nA4XRc8TmNP2TyPv1MnMYn3Htm9m96qg8lvb0y1HpEcsk/IFJNUhpNWZknOYs3lv+9UmiPRtkbyk
3bBLuYRNbZdBvdQSmsuodWDalNusjprdvygTWfj2tss0xMi0baPXpxHKqaH2LUqq/CQLqc4p6XJF
An19+YF5oSAIrArdLgbD4xgie6dZ8rXvcL7n8QpnwMahUjaJMr4mbxgT/22JBS12gUY3eN/NzgJ/
rKCVudY/somYOxcHVZ35yFA9pscFZdEoxL9i00sx7cx6Wiu7o2K7nEo9de8aVb0ZuQ/ld6D4yoFS
m0PFXC3cGCtGjpPPstimQ/OzHpKdOjQmI1QRZMufmb3XUDHz9mqOlLFXfw6mOlRDz5b72EZDwbL2
Q8oTiQpwsNWHqDOpjC1bRj1OVkpWXCoXsK4jpGoIaehHlHbPykvB16TxAdYKYdxE34+Oc8RGqo9w
Rn1tkVzIITF1CE+YybZZklOBX6xiYeI8+qY9ug7MZtadiVCnSu3vhvERwm+RbjtE/XRljdklqp6I
f0544+uaTICjLq0hRWvD2fKaqdT26lGvewlVOKXbXCYniziVPjVrZWy07rahK+4ks+2rH+/eOWhR
wMZbSYx5qf3sfZKtNxbiYC03knJKF2U1mX0Bq94HeKPeenSTK/W9lrAISeUfytjw6lEerPPA2GUo
z5IWVstvEVbNQXE7BD5CXrD4ccw4w41+g2tNrMaR5OHQH7fsH3Um+JKxRsquIHtwNPE/lIVUP6VW
WX1VR7Sm9QElRnMk3QUKjNGre6xAC0g5NTo6p1Yg1Du5rtyy+XBG2eyMrvfcuyaO1tghZdUE8VmF
xsfoPrOpVZgD32WNtRyEccOnWvq0FVxf/I1jYorYMgOyFWOCtVA2z31i30kaTkX9I1ZaTRwj4GlE
3St1xGwSfq6nVCJ/xOMdZyDLHhOvUIfG5Q7Ddtp4VETDHAMyZespxm5yqyg7qKF7pL/oWnvT28AE
SSPw1uoMunp7AA+p0iNmj4Atn59Yzl5CVCNBt3alhqAGKUxzz2MwP43AuPNOmP72T07owSyqhZcj
HQP0rdru6spSBqSXFvSNH5LVriW+Nnl57kTe2+pf1K8xpVrQnFMyOgkRkbpU2IVmHUOC5yLjk9Iu
YQK9F2VnCKP5BZNsQW546z4ojq/PytNQ9154F6ucdy4TnuCe1s7R8gY0/ryNyWVWTnf8Kg/mEepJ
HDwbPb+4znczjqN6X7VvsdPkNJDNKrYqUVOnRC5EK/wVBMaTRVSM+ZK6uVFBf6GhIYAR6J71zLyX
2Hd12U+Vc1twiee5uw8K7xj5wz5t//ZuR9QR3Q9acpNxmTcjIu0TgEzAr5N8TNAQMgicGqM7qDVB
am5de/QJw/evunaf0hWKSVQWjoTMbDZ0WnlRJme0x11qB2sLj8XHFSruAGhuIqV1qNN3yUD0vJo2
KdHh7MKy5X5Art/CwKiDrPxGqdpNJN21X5LD7PsboQ1yJUp6BrjzlQ4FxKb+kjEYYctLl/RonyTl
SurO68lSE8ey9EH2TZ039X345siSc8W7DKdDbWY5q7yc5rI3LdSC9Q0rwfLUerphLLxSazNVC7kR
FiZuvzdkopz2DydMTb7bkYNsMXfzWVbFtem+GkImfYkhO7bJtXL5yoiuMIqmRQdrT0t2OWmPJBcH
M+kuBbFFVZVr+sjBl+peb8L/R9NZbbetblH4iTSGGG6T2I4dhibdvdEoihmtpz/fdHtumgYs/bBw
LuL6OanO2q7Osmvt2yX8agNoR9kzfZKuqUG9GxZIv2I75c8GDeY45qleXzl12cggztcoRdl8khRS
bTRSvxNp0qnhVnWsLU3BtKkAK0mSzfA2+tCrJQTwkJjfGu8W5Jgdf5X6YAbWUdwHQHcqsFrps3BD
MrbQOVGVLr86vzF18WqOfZpZ+zclNsZKcycnZDQB9pfdR6eEdGq9GMMQ9hSRjrTGpwGbmfl7f6hv
YkaWDJwvJmPbBntqbVGEf0IxTXE+6eQzt3hBtoDl+fap5uwi5ghIj/b+97+SHCOufNUWpFVltktn
DVh8JZ4rNyoLp54oQs3qAyKmI8PAYo0ID2N8hvEl86u8BJuawejo6xd+9UCVCpdO9PF97wU3vKqa
eKNRksAW3mgPDU6FWHNl4A5POi/LA7jC6k4vpjnJXkO9J9CPxHpPX5csoEEUN0UF3zX0FgiZgVD8
rX13hubeMRn2U7VHc/wYsFsb5FyR+AQXUQrYQlEeyVJtgQ+ipb6NOQJqe/DpaAOqozd+xEb9hYy6
59VL9xLrhmbBGB9RR8Zj+2qAZUMqTjHQZ2456DlYo/zEDr/rnmIwp6j8KQ8Jod8CIcnsO7fZvvZp
uohJYRHTQOceZI6RIL8L8R0k4tmLkHtAacfyX5FGZJPstMmRCk4GMNXFuGsAPgVakuLKKxOKOqt0
eBDirKNnldxfnn6tMZJknNZ4PljW7BdT5yZ3Vwla9HYN3cGddroxndHYk0h3EXA4XVAPhj//4uUf
UIObb+xopsOIpB98YOl/VMsfc7RuxxAuhsSha9kjcrHKOH67mOEJUxCoh8YHLKrq4NJRXz6SjJx2
eJNFb2oKE7rrImJQ4rSv20047yxOBEeph7C/W1kL4jPyB5mrY5z3g/1dpgPnLQBaRkE4pq8BLFlY
0Z72bNeu/+H5DxthO1GMbHbsupRxJh2Dhxp23ZE5dp7o5m0+AnuKuTb3BXurUvMC6weXyCHIFoQd
ZV3JpsWCtTnXJnzm13gfQ5PJ+ON0XPuBZrU0QdBkbEDD7aWf8KF/aPtbSliFMZY5Ta9ndqVFyeIy
KVUVLmoUGM3M0eB+1GiiZ/p1yDHxQrF/j4k8ODHGSHixZYS55tYHTIdIy7Dj5qI5oPrkeLGRi7eP
eTJm1EBDZ1sZ7NxR059wU4ngtMFJLCaM+Dx5hwL7B3Wp9o2de5vHLCPGu8Kd1/vgPpHLkPzpp/DO
yt17ORHSXfgz5JUfoCcasN0MF3MpUVwDW1SeMvQrR9Jvs5ckHa9AOK6m7MOlpVRNs0EtMjpvsgVk
hfJMmHumAF4iA5LDAMmZIqPrR0PQ/+HaXNwHBvDdTpy4lN7kLnIPrJj+Eq2PZPo2OwxJh4SE//rM
ZJ3ffTpAIOIiOh9xydzYMPn3lKffNAweglwvxoAZ7jh34/ySo06KmeyAJn0fHO95IfIdDua1lmXh
wXSyrrEQE4S2R8vp2vgjb1C7dMbyMBTBo8wJma8l2Q4bU67mNdg5QNYiZbmD3rjHZiNWwKoMhodR
Fr83uvYUEIyQRQ4dMb7sxoSQrICpE+VrkRYPTftf5TS0FaZNZhwd2s4kWxaTuaUvHTqHv1IigM6q
mdVyDy+Lcv3e6B/T0hIGwhFLydaJt5sc64gBWbafJZX654hRaYzhAv6ROILpPNwt1ynvKFE/FfQE
w6vfXbwC7Aqz6m7EODCdfhxs3VG3TYuBHUhEi5NgMPxAoUTxByA0AxB2PcWQIM3hvVnVT6VL1BYz
YSWZYPVp4s55tcZPSRWjBh6hU35pDjT1+XImxikUDEkjX54v1Mwoqxn1DEWgwuE+q/du5XwWC44n
AdBkIcwT2NcrN0ftwd7f6o+ZDddGcpiArTBnsVxZbur+EXVr5XhzJj6p42uW12/TZ37AAF6IKrMK
7Cfu+x/pOsCNkBa5ysJOWIN+LzMIHRyPz6yL/9CL8kYgN0+FOOvzW0mLTP4Hm2TWx5g/UejCp6W/
+CkqjgXxn4nOeeeBhpl0o/SxqLqGPh6EFjFZoCAPrK7FqBAfxYuzl2F3QZEsGuRh2Y97GbvgKHaG
hxo0t7LCzanYFR4Gcf4kCuVR/N05ZyrRxa3uiBtIT0iNwxj6Vo+VQoKz+UkgWx8vSg47H5GlzsJR
TMK1eFQzvPFGmv3SH2yBsAH2FR2arkYrP0zlqzE2OBOkbI4PzJ4/BC66Ek+G7Ars2n+bb4v6zqNf
UABLGgmbAwHFSKmIdC29CjdKMJhxQX/4BokZ79w6C0DUodf4V6AJz4SduFmpTEQ4BaO0bSI7mEsQ
0XA+FiafTNtiQlZz8LhdukQkvTG/urW/NzkDGT06cpTZBZNhPxN8D0NiuOjx/I4puzscSJlnjH7A
P5a1gyTuMQ5RCjK/06i/3ponlo7f7ROKmb57SD6sC2xhDkhOhiLSrCH08XtonYQdAWUn5KR0CPqg
ey84oyigf3j7KUhm+j650ZNDv4+5/koUfbpQDNQvqcn3ClFcfCjcK0wvLPuTDAcXNoMg3fm/irwA
4Rhb8sgiOJS2Hg5J8zmix4rXyicm1/ykD8XVgpTSAQVsHroEDNIXphfqumRGy/B0kvskca9Da6a/
/CUkCFmIKu1gvUXKXt5rvxdJpu69tzwgc6LbCXNWMn+d7J0cgbIJaf6wXVf9tJMBl/A7znq043vg
EcU1pc1CgRW5ccs+5EciySTqo3P5wNplU4CzmOWuLgENaP6FDO8imiVFbx0kiTCTjsIJJzVewkmq
mU+wolht5bL6xE0ZxkH0KPrlluvwGcMi2b4xt/5a5okAzXR6kZdsLw9iGEkGwR3Iky4y6SfqXnmm
IlYQnfQ4RRZ8Y27rgUNb/ADZZ1zcBywJ/kQKRTzXzN11vfzxPZDxhSZMtGOTckBXJOAuPjExQRo0
4+XzL0jXHoCOaXOyouFEvnAmsADcBeVZPFAHxHe6F2iY3/LzfwQnalfglG+hygCGc61B5h9/716c
ezmlspDKgPZlEA73yFpdv72hg9/fB2k5PFiBPN7r0X2D/cmQw7jW4kQCbkwTORpfO9thTQm2oNX8
4GMhi2wqXjuchZyEASh3xR0T05hE81sgCqgYXuE9U5pSFv3hO/79XxZnFRGmnxm9DCkJg+at6daH
iLhlXtPWlTDqPxve6Z0rv8BeGT8oUd6JigW5iWhZppRI8UjKIPx0trbrhUySFkrhXMWQHJYsAR0d
hyKgC2Euu0xaBpMZJAS2lFO1oZV4HqYlEk4dNi30n033Fn4o4wq4UVSOmtAtXoQNuNtsv0OJPFMy
lV2m5LfN51O+ZsciINZsGPTR+40C4ylei08PGXVUaP+TYYRwHmf/0yE0h18MRAIp/i5mrAd6THJA
LJGFyuaiePjQN4hL+GermKta09MUVuDC5BrGQAd5cj7Jfx/zO+ycA0gU/NARPRMHsvvZBxdCm8Br
mU3/OsIv6G/mHkM8OkBfUny2wxvpTvHlRa/I7tdTqaW6MiKHkKE//Mepy7kosehS66PDYd0QGAIE
YDphmz5nz44oEr7RJach3RBxMOWbSwRFI3eKbiMdCw3LDDCkmm5FahBDoFkZkURiUXhOQQamPa9L
iFOVG4ATHtzWVPcbkxdS7GNzr3sK4nezfVAZPOoN9Xgl9xBdgxB3kR5sFcOTf5FDpvXDpCURbxd0
LHseZ9UmN0PSrSYFBO+H93EUScRdpuHOjsZn1zaO5CvxUwSEngX1KU3GqN6krnkaNCCHUcYFC8qr
5XoZN0zp6bayMyZtvIgCwuqeL1wAfZAFR0o+xhNOBocMEKdoN+Y29jLsy/GTtqBj5w/5FDcS2cyX
47D1KFq7S/nrIxERLFhPaJKgTuwQhonhqFX/1LoMuwsubogM1/JZTHIxQuvsViYQyVxXMjcx7K5E
ZNBcTyIbKEKATPtLvWwRaryIIw4Bfoqdp41p8UpYkRPK5n0f3uNQpbLGlRneYP0245bGT5EdRmDb
Hcv0MNDfVI6PZKV+L+i5H/07Nsx1SgJRi99aNHw3mcpFPzcZqcgn5IgwF8nzmMb+9BV7crv4qNAz
dgI7kyzAoBQYGaBeFNOJG4wY8xH5OxEQ4MAR/jVYgZaJlgF0E8oFmTT/rHC2GZxBHOD47m+wCD7C
VWJZiIaavEHeYtYu2QkX8cUXPYtu/nvlD63+eM8jRJp8Wep7iJvrXqwv8kKm72wQU1RQo4j1n4r/
u3F5j7JPXEwdesjeCnlmX8gdPqQThoaYe3zQ3/0lB89BpZT2/uL/U3crTQOVaMGY8wBxOmFpCLIl
4KqW/I3M/CmfTuCCfDS5gyuYLnsSBIbuWZmpwoXjpBEcpkegEs24QD2BMXEQ0uSfBVKSqlJnG82A
kSDshgVxzMqNyR9SOpbwQHYlM6BO3Rs2LisUvpFXAMjAVbLKf2enWIqwo9Y37+r8qzyWaCOFGY6X
mJX1KJODT7MEPsa/vE6YDVvkwq8lqzAC+UIIbPLrG2mQlDfJ+lXm48e5TC+Mw5rQQUxLuSCTsCzC
m2dJvp+D95xmjfwA6kdO8EHdC8q29agmiF6SnAxL/yMkgtwoGH6mO/WDSVZIhJQSz9c0X82tUrwq
ZAwU5Awj0Fn0whAcDO9LbIoDMsalEZFI2sMUWZLMMhuhBf4EmLiwZAr+8xGkuRk0JLGmyxTf6aKg
CEmvv6sXT+r9rFj4gTNgrsovhKpnyj8N7Bx3bm/Jk7kgdX8/Lj3GDIyx+YVA03H6D+yV/4h7aKZ5
QgLFfnzt99+JP/feUWSjC4MDYARw91uXvt/EJC5JPmBXfFyMTycyJnrym/nVo40vT2ftPAwTLFei
Eky1bDZV5Pk+iKy7yXaQvAdn6J6UcWVm2/MlnBGMT/XIIC5y9BJn/pQKG5leCuX9FZBapjSLGApH
jrijkozORXOL5pe4ERjFIbiAyoqCQZBCkM4oZOzji1Sl90cOzh+D7/GZcaIvIT47YQgelo/enpwY
pOJvec9FoNKZTxmu8LS89Wl1PjCxozI/8RYOBgHFvya+NHhsMtLvdvz0kSSIAbGNiAQ4lI6z2HNY
1cXjdH7iuFm/GBrmkc2vBWMJAxsjsWTYwij8EffMbxDHimh1dMbGluNls20+0etQF68AQMT++G9i
rkeZ7064YsbOj/KT2L0gNdm6rEdiXmIPsYaNKGsNauB/DtM2HMxHjiDK0/spVj/NW+VK8Hamfx+C
0H1o7IT+R8ZRUk8AA2+8xNa8u786i6odqVD6FJKnCrqHohOw3zM8CNR1m2n+i2ISJJ5WWHEohYi0
0u2wxc1zmQyHbYuuPPq0yrYQ+ws/ljllYyNh1uzET1wFGK1uWYis90LOCV4XB46UzqejqKBhQg4U
6TI/V30ytAR+SWANh4heYFdpOhPsfhI24GELbz2QEdEh6Kue6emb3yL+CoupdIAr/3cgnWk5ef8y
McSB0ROHKfUv/14sz2nJcvzHvgybee2IM0Bv4ln+NkRYxZgkeOOdE94oqCeFTdqxLnaqy7sozB+C
srpNmuRqA7AYg5EumGfwe/qaQ3xZemKntMC7S2rjrpx+bvQq5LW8Q1QmDwaAAV6T4yu37Z9ZG5L0
MWXE8jCGy2Z+2trifqq93717/trZZKys5WnwnYM8BE5QJBkF528UlR6K3toLLvLIOPDJl1QwxQXu
T4Nfcg4kqCAPmqYiF4ZH5RPp0+HZ+B3n5p14Htc13Jj+gZ1HbKAx04vRMdCcDPAhvhU8erGg93J0
tE02xGVKmsisZs6aQ3Nh7Y3rsYkLKEQ7Uu7KkB06Cj/BKwFx3db7LYnjgQxKp1nAzxpyEtvM3w7f
8T11PQRIBGwUxg++I5YxIN0Nf5Rlx5VSifrY2BTT9D9yk5FOJpnRJLaxeBkFsGFAygWePXfJBySc
daDIODTcGb0liF0Q3OVhRJBha2nuhOoZlrLjnGAXfeQCZlpHWTr8MQ9GleHBSKh3zvRLTKAPorpS
THWZO1I6/GmT/6rJi4ORWS4C9C3CmFXOFcshEMHnLw4SX//KddEjapk/puECuWZyPr8b23bkxB18
HcdmUrjL+WFa6+UIMnCvHGtC+oa87bgFa74csITLX0+XfWhJ3fKuCDh2NjQp6cS2e+d6wmZOsp/8
THCm3S0nZXIIw0RCSDWTgYSBjHyATlgYDS9ulBchB0GBfrniULBAU+7bwpq/yBnTvZmG6JopeDsi
L6vvfoxnktGcnw5ZGiJIo7D3qKslfkN9E/tCjF+y2XQWKAN5QpI1Q3ezEHUTvCcSEbrQBeXtAJIl
LvEJo1qksLcR/t7P6dwL1MOkXi2a4/80YTeebkQXjyqxcHRp1sv9SdRzPq6X3ytRiIVf5DlXzU95
AvUDVOVccD8Ev3TKSk+JhSoITlBhyNVgcgxZujxdSJ2oQr4EUD5PL8xLXKAuXpuGZrTGTzag0AfP
5g+zka747W/eIkNGryY+La9QMUnO3B6De3hktT9p3EA87KssNgHtQlDO47Ou0+yu5WmWr6G1HAwP
22mm4IxKt/YkG52nmMHR7M+s1WGkNxY5725JVXLGWSlNKSQu3FXykfZbO92zDk8U+dd+5Gq66vQv
gCX6l8fBJwVP0QpF/ujlEKmVUiRXMdS4X27E71vEgJKLN8puWfR4wckEpvX0UV9t4xrVwqOK9YeS
LKD8JJzfXIJqwt50lNBykD1jYKGm+bS4ufenfRw9yioYyfVR2BITU1qzNoC64T44eXEP0Vgf4APo
ex5JjAHTMDf/RtIWocsneJzc1smOvylHa3CAg7HDa2VJ9AHjBjAMNusWP9k4pzfSvfH8SmCJX2Nv
6yNFMB5yFIBOQluG6wmWc+T8SQMAttJFgOAzx9gCtEAzUkiC/fQBzkXOqHYk1diZjxKyHKZyC/vv
QVFL5bOIS3kD0pmnR6VxPTvuPdetyFu+fquyQ5j+Wo3oIMR8oiFvmbzxep5TUe0nG09qEpOShwUA
q3zxLe+qXekg7P9oyvrZw1JkQgkDBe5RaIgXG/rVI6DJf0vSY/4+QjFbWujQna9kmjhGrf/RcOq2
oDeNbI8pEDq6NhvnPGjsQxJKRe9s45Ej45lAtYiXASwgoggGQYsY0TvE5xdBYzIRmIHhmLwiK5xB
CjoI0+TXMhUohLCe6F7+cl7HN4cyATpywfly2mx/+xpU433fR4+xy0i7IiF2SL5iOJXPRP6ft4Dx
GeXZANOjCG4e/W/FAOc6bf5mZ/FnALwlz2R1lwcpzsaJju55+0qy014iL2ew67pQh9lQredFC9Mu
s2NT5jy335fx8uYW56euOy9XLRiXsgO61XzBX7cxJL23EZc2rOjCx5G5jG+lHz4T1l3/puH5VTQd
2iH8UQbFZ1eUX1vy3YyZJq/W+l9sxe+2wczWqkQdOubw5NTbrTmbjzNDU65Wpm0xGK/4RlYABQY9
vYF72jXvlgbpWITpjmyjIzargCrFzLiCYaxeYCar/7Wa8717HkuqrLy7ocsOOAXrGbE2nqc9E3Rp
qts5u5YMtXn+iDNJrvwHxMyn49x+kjq8NDBcX0ffIhM1RJDgtAEgwbWUkB3WiulX9KyRk2MUtYnz
kN6Wct6YI8ythyZ1qGYSHBfTfZ7p13pR1rjAQhOF/+QxDhvQz/aJ8DAR7ltFjheT7Rr7T2e0J7mH
4ULVXAWOnBnhK2GwxVtewvb8X+Riepikra2Mg677r3R++dHb8xtxU93bSEAbB2eh7syvsu8A++Hi
/Vc0NjAmJROgN/NE6sKZSkikD+fWe01wkF5Cyii02zGrWps1UKiw7NZFTJFI35OUGkp4ez73J+1T
UcFssf4ThwyLge34Rw58BcaUFN8HatqqQZnY6HckL9d1wlLwhv7EgGPi9HfCcEnIf3eyCLOL6lC8
woQy4Mb5Um3zHfynNDESpKCF7aWjvFkWu2wJYVOSXN3q3TYq74TXzGUWzJEW217xzbnPXiviog1m
CY0Nyjvsns0K7m07/+PXwzGw2u9KTN5oZgdKWOxyqmk7LK+wIg8q8H8myiykE5Lya+OpNN6RTAWX
PKfpFyPzyWtjlDNSTmGgMQ9OpMDLNZeg9EuHRrtGu6/IGlSextSSkcXiqvb8wFKZu3BkxsmVDRLH
t0pqE2YmkF5ZF2yc2aKmG4LTtrvUyFMKEelLYs7MvGfmLniStCV2j+6sIG6ikjUlysgdRTWzUsXc
xYAqDxE1L0RElvVMf6DycWRATF96LMt9K7r12QRbFYQns04+7EZcVOLOoCQEwYSGZKDB7UhOQMec
buEyCFsxQkBGC1E5c2G+DHYnNKeIrIQd4fgRODTa5hMbpB2wfE661N2NJVkd6GQfi3gZuk8zXm6E
MAVb9cu2GKSwlfWP0I9npd+Q13FK0Mr/QimNG+0UDkQLYQxbMJPui/BJEPQf5UJJ+ESEYE9Xrat8
fm1J7kHV7vuEtI/tk1DETBJaao2v/rbcKF4bj/5N7NM5PYkx3s+1n8EPEANzRbELyEnuSCQSbJVt
sWBMN7uO5/ZGmVUiwrNqY6nR54hY0Ti3PwVh6eD0VZdK/94n6eHFzSBTELmx+U5O5u3Qp3c4elDs
bc/gA6wjPDvlKYQjrWeCOhvFZtOQfPGD8DRR68hhxGG3c4fmnYM0i+I5HKc/BvMPMy5u7eY9KV/C
4KcYLp+iV059o109yZl1iQ8R326I0xu+0gf+SPxYZ8A7PDI1BGYN1Ukott4RWvGn1dT3YR//ppfV
TVAxP4fU6qMMFhElnU8oN4hvF0gs9W+VbMCTlL/LF32nt5jbkS/6TiddVNPr5qyKCUObOg4pYSwQ
PqHb54vZW+ZNbXmHy2sqe3de3hMPSmKheJpl1FN00k4nN3evJ6s9skGTtAOP7BkeqXpQWicdh5gZ
Z9Sqktp2N+TuvvFOtAoQbt2O9XMWT0fGGr0KzozD850+YZjUqi/+TGnmL6S/O/oHkWq8PSTBcKm3
1KfAgg6qRcgrsueys7Yof6hoTTKomg8lH+loZlpTnZxk0CWlsX/rgIQgYmmOePPXdNLmPPBr/d4c
qVWtAHI4CtdU6nr6UCyUg+JdkFhDrbKfIDt10hzRlGGVpNNPKOHfifuMsQZ10Jk6KLj2ETtCpoey
M3SnPvOO+grgi7RrxstlXkor8218Q7LvJei5AnJKb1Qrr0SVvB1eh44pUIG3PC+k6sh5JE+HhQuL
X4jUVM32IPoW67Fqaw5evKF9oPTsQdFLUVC5tju3GPbGkh1QMDbOlD/tWs//NEJA/nY+Jsy53Td9
cRfPjCEgwJJxlsNwHJHpHtkx0kcEkcSFAQMxMIIUfJI+C7+yHCkek2i7TEf0bUV7caOePz1/PZDE
uHNW3jZEu8SbnuSsxC3wPXBzuBpktTEFxU/3ugSWDwWNnnf0qQXm6SR/iiZxJ7lmeZIsC1GqrBcB
fXw3T4Vomo8hnTkVpSNi+BIWZLIY2IQys7GD5q66pGW5jPIbwKnoUvkmK33BBb0ICfOxHv5guiNX
wy74JhPs7zXizTiGITyRdK4NIQcOR9obq1eA1q6y3ch7uG+Wazb5E4vhm7hgvgKzvy/YtUUzPBz5
Y8T9B9veLcg5nimsnxbCB8muGPz4yswfFGCBxAp/oFkTQRX4jAPRT3WHGPqcxuA3l7rXpesCucQs
RVsv/IuvkeXbLiIYnjH+l0Mz/fgnaosVZf35VRWT1hAds7ZamX00kNVXUy9IYjGQqGfJXl84pWZh
uhak3aMp1DyyzsMjvsI/meJ5yX+r+cm+OA3aQF3hOXALKocARu/anzMfjVuHg7Vehi4mCZx5qtHP
mklE/QR+iHjiw9yhOFNhbO4MN+yv5QIYHOPAAfvlfvXdhWUUSdX5SrTXqhQGrSsYxl7ltDe3b0mU
bZOMSc5fScSH8BaaXF1V23DqLA0kBZlrKU8hSjEUbysGk5hga/GUbHIA8zJ4IVe5CNKPqQiGU1RP
d6gNH4SDXalkU+6kEmeVDp5VpGNENGSaI8pm2zYhuzxiLNfivLZJ+4wCNq35q1NaFCu0uIZz/c6s
H1KLFqbrJiRQZdmvluYU5HgteIRGtqOEksV6zJekhME4Bk2LTlySFl/HKLEG0XqN60G/ZwYUU+wJ
XkJrjNZx9/LeXQSC0RnGbTka6TVjBI7iU0Z23CUVQ4WHP+RgvaRlcOTeP3ykm1iCYR53I5csqNZa
ontFDNwK0KWfm2PiDqcpiIjDNc4pYVpSmFk/k4q9bTHNVZznYaQrXDZ6AHVJRCgmD61TvXgPIfD6
OT0370xBI/8tW36ImXtvJXUsyecHLVmtdjxcTIrqqKiGMOuzQ4PjBK+yihnSVtpddjO62wNNcihD
CqOVenjnS9cwS4E+ZUAtJLuP5vTCSKmde2a4+pKkv3Pa334HjvRu3ZhUYMZ/3RBGIjci9k89kSJv
sL75aAk5zradGQfGMIzX1gp0s3Xrg28FTwK1lpKxtXmGBk38aLmOek2s2UgUxTZZt/iNUfR/pinY
Z3TKQxDTvPp8WFfj1xQ1wVWAqNYnAtQkg4v2BC2IiVUmjYtq78Ozh9ezycybkSKmaytiNhKDmZcq
JMHZLN8dIzziipHoA0SVpwVzXhsipmZCJdUS/cnt9v6Ck8NV4Vrsi9omK30m6727XShfpRUtg2+M
MMJzSk/mxly7jGmtXZ3TXjp9SdqJUYnp/BaliJ7as/c48wfGeJDrbScFcPn5gV65pHFYxZcaoX32
qr1Lxl0+u/AihvIDtaXHsc+da3qRUUhPzBXYHplMhbyAiaEDdQkAqZB+dNS+6oo5Ah8n8Z0oMN0p
MFxJ3O7o0oM9YFLEBLJ9QdNk2J9R1oDQMub8eQK0joL7biQgXbgqFqAFGaE++xP5pfwpfaJn3E02
n/fBbD8qukfIcIqT/UYKiqSESdm90seVdxZgmAvUpyk8vZ/3AsYm5jP50TEMwxv1EJnc7rPPaQdE
WoyBvc4r88Hqr0YfeT5T7IbsKaj6pTJI0pRmrndyd2xnfSao0MfN/aaMje4Cpiv7ePP3E1UcIGEW
g3OGzWJs83wx/GrPOyiwaa7BfV5NNxuQnPL+hyW6WK3CxxVPZ9IQd0FxIFdA8jXWcX0/4adiA+HF
cBAXqM83dPQC7vUFw8Rt/+vJ1yzWM/AQqfY4k0Ce126b3AI6rWTnK2jFHuIYU4KGgeS7c7aMHWLP
8cZcyNlmdHrrvQz5XcOvlC0b1R/uYO1IkWtJJRwwBFgCMrf2SHehZ62Fg8nT3WhlMhyws4Jg2Y8M
t0bIKNZhTh5t1ibfmHGvYAYU0qLHODNEvvxqgVLygjYKLJ2/xhgNkfbgrPsEpBfslrdd0GwycaZ8
13TOQ652JzlZQH9zj5QpTJAxVppP+oJ1EuPqlFy1hbekPF7REO4DPu8fpfBIp4pqKU3NfoINpcyI
wsSMwCB89ioYJfDnXykJHZZrsq+HIJh/Yz7dyWmUsqfz6bWPAvDj9SClhMIQaF1js21FReMW9i7v
Qk4q3IJ/ayTVc2E0p/TcM6YOKVJMP2OGrfpUr7AWiUr+kKQlvuGEW4uWEKmBX08xBnKeqG/XLG8z
+b/DH1mXcoHl4orLhO+xgjJfLhgAfpviuedte9h8Eh7O512buk/8qIjq27Sc6Lbkd6C6WC7T2biL
kkTVuJ/MFToVnn0T9c43DUzYh9N0d67sj96dGM7GOFOfdgNm8p6byQ/E8odwiHGYbhgozuAxm4mK
meEke48q/hsH+Tab3Wdmn7958MxA5iJDYuB+8w/6jKR5/0I7g8DbxbLfRgQ1g8S+xON4mpLsoamo
4da6jaH8khXLixVQqGvV9WMy9dPrOAR3ZIB9wDv0Ixqq/4KSYcGBQ4/l7JfsvDkb6WdYUWkU24el
zPZGDKDPqIjEG/6ka0PztnlhxQiMIchM5jp1R89h6hvtZ5+VADZUlEn7NtTU0gbCbjxUOqiITb04
luvDGsZfmXBRXWXdeiuDxLBp09Ja9n51mDKbBvU4kqtiPiHPwy+FGBJv69wM0EDoF4cZwOSVSXIf
uUFvM9p4m1dMswt2o0II4faKu0k/H9J4w8L6HQw0/WoSj6xW1ns2cveK8Tn3QR1UN3UBGYxhAW5g
oH4cepGE5CRt9qPk7jmfb9rQOzGM5trpuzc6V3xeIEHmPTqbT1FGRWL6+fwe+NlwFRgG03U3G4Gv
Pm85Isy5X7rmkHr5nsYl7lXqnVeawrjrKV4q87QgeAFUSW8lAu7a+XGmZO3aYQRf0yastCHb24zh
bsYej3VC5UXY7EKwicYhsj1OCU2VooM/GCe7sO/DqHlohvKrjXvcBT6Fz17G8D7vCMx1zbyK574I
AZGrlYzX4SGd3KO+1s0IPImnG8b3YbPeOWMdXdtLTaESKPC8kuxqx6c1Inc/c44FbNzX9Lbw8XSx
WGe6rLRYuX5JrBGtsYF6TKV/R0Pg2+DcESOf5i/n8QxcE956AE7UbT+EYfLpzyaNc/qu2jl5d4iD
9Bcx1sfeio9DPd6fg+3WcmyCXtFuG/tTOk6cU8J8tO3RAHbGQHkKeMWQ2jP5IgbZaD1CN6BXvnO+
q3z6FHnWWxLadwHN39Kw63ZDStMad2bMYkiXWEllXWQakVduMocQuXMGRTB+NESu3J60zsldj+mw
7VcwegO2sghWMKH9Iabf3IgLUVEeTbyMMhVg6GZiZCdjKALK7Ac3ednm+Etb3pPHOVTgBgHuotO/
gig/dO5EHGA+ZmVDLIr2L8yJm06e7b3iblsJU3Fdpqo53QNjb39aJrQ6L90ds26pE0ynb0PaMayO
gl7MKrclR6NPWxpExkcrf5rlkHTxbZ+s11syfiXjsLmauQ3rTL7mXPZXgEyniIFqxlI+en7+B8VO
VJWSWAVmrNI8VJS5mc35Pra28qoe69/9ktASlpMKqlzQQPxlcu3uxnapanXS4TruGMtXz9Pvopqf
RZrtWrxErZ98Uxa0AlUrMdbrIuverDZD6JB1Odo/6Z91yuP8QBs/Sjl9DFXcLxFRuWbWbeVTvzUk
pouCt35PlfmlQ/k7U/m+EeAcm/B9QHBmMR01RipUNYevbcFl7Kq4YyDre8IINAGJ8sEsh2wc0k1l
mjFT4rpEo8XnbHeunJt6GomZW5hp1sSIbkasyuIpDWe4aRPrq4B/JtkwVDb152vbKX8tplPu9e5q
tpLr2vG1M6ao22wtzkiuX0graILSvh6mZP5se6pmnbGivUQ13M6Bd2/5DfmJgdvv/YZxDgU4cQeK
FWF8ASnTn21zpkNatMNu8r07iddi858Va7pcLvEZOn1dl0tP5glOlReXp5XJYLs+i9N9BOYQu/1p
onPdzsHVv1ptOvmcx9vNDby7dabtSHCOf8qXCNfS2sWDPe0be/6SMNSegROkvfX05z0vXEizuOgd
IIP0zFDzJTnOeKbuRsuXdfmZTeFz05Bz2xc1uC1z1q6lUhozfNC196ZH0X38mRXbDzpaQ8Lz+TYL
C3KAJn+5zmaLarDOpmXtGm+/4t6hASVo6GRXX8T1S1A/4zvR+WEOn6LAinaRM/3Jz01H4xB7CQjq
MwM3o23ib9lyvh2ux4pBjDShzO+8rNuH43ycZ0GXIxdY3KiaZB1gNQZ7AYcDfNgBgb7sS2s2WCvg
gDu7HIGkhj5azevIiM/ebRjMFh0le7dTIJIhaYwG7pKnYKOHSolCMnv/SBQdjIPT3ffGsI/8kETU
0GIy7Hm0b4q8+jL2YXWDgyVS2GcGD9nCKfvh2Y7xHzik2e+YDp7TFiGkeAfx1VkhqRXgcH1Hd3F/
o5bDnamU4J2Q3aFGOJlseSEkHJzT8Mo9o3hpLAV01WXvaxopq2C9SjPnseznF2tmvmjfPlPz88WI
t5s1YWJCN390k0PaqrNLvdq4MmjEdZ3M+e8kByJXOLyiEO9rM/whd5yW9fuRDCTi2WeitAiBK3o3
X2VD8d0PaCCE9VosISmoVAMYRaZoEtRZq/ZkCHJaC5B6ZsP0+eD8sVq0NCZZU9E+YkrfSInRZsrs
S5kDCkx1epWsYCGLvCR32k8eYai6oTGRfcyq7sFIGIWVOieiW09+TN8s2jJRmpg2ZB9ZjJ6IPpel
eWQWLQnpJMZ4zu0WNqe8J1fe8K9jWJt+4eSdWVcNBEpc9sWLDPie1oUsw8EcbnvzxDiq65TOJvXU
pU+j4Tpf6sEhJztb913pUIhLS8+ob0zq8PdDP+35si3EZXTWBYHHnr7zVdhl+7kJmQJdWsmO/q3v
fUX8c4jIpx9AO4aQKKnRnun7sLg7+nynO994iPsS/wUrqXePA10/S+etcAqkKEHDDte/pEXYurzx
F8ynoP7eIcurfl6tr/42/WQdDRPFYaJrN5uefI6SKp7qybIAosyCNicOA8XiXdsywcUnPbzDaU+c
nwG9m1Pr+ty2z9UQHWryobnP/5F0HltxI1EYfiKdo1zStpM6Q0MTNzqAjXLO9fTzlWczHhsQLanq
1g1/KM2MepPQOJr52dGofKhNzO4xr5egQEPbK99HfpMj3zrsGsEvoHwz8JbFRaIq6rZ40qBBWdjG
vpywj8bJlhUQVIMZyA4lKw3BwRSZRlms6/ZJFuleqPpjuTQ+mbRAY2w31T/q5vljdq5+qj/0uMWH
moSlhuYKramemrNwXn192qdOfvK0Eu5BgZW2o9MrX+y/S0MOWSEZRUzEdvtk4c87VGLdGi8zkapz
2vPiLwS3eBe541aDzxppBjo3CO2a8pRYcocvGp5ly8qpe0yPlQws6oLWPksO89ges26hT1L/dH5i
b3Wt2jLOfPQ7NyA4/3s0fMIWuJPSCW0MInUOhld7qTnUneQxLKbn1N331cVp7W1PKmhkeJ1Gii21
rAYa6PFEekTfhlMQRJa78WuDFYC6uGcvlIPiRR81xhvpnwHM3qiXt9podgMSfavcelrCGfvZQfzJ
K+afgnxOR9KNFF/gA+Fgox1yvzocLE7bVRNG66VBjc7c2kR0k3G0Wie9XAJeSq3MTmJGCz7iAAMb
sB/eEsC3tZkiLYsF8kD97q7pApLzS4gtGWKvwJFxekBrtjV+zFEVNp+FR9LiF7RwYjuox/aFpPuT
qgdWntxm+J374b1MBbqG5Vc0RrRclVhku2ZNav64k2HOnmeokiKzTMdbq9CLQFtvFsTaZ48mJkZR
YwN3iMEGj7XJ4qDv6eO41kNezyULqav3YcoEvzduTCQ+52XKt/gwvfcqTROlc4o1iHUyhAkd3eYs
huQt6I1zZpnVwY7tW5FmH5UQ2wxBP8eajlhObbvSfpRTGdRDubaxJc4c/ziF2d0s3e3SJutsqWkt
N9tWkGBU+nPc60FUd4fcULDIMXCG4ZLp0RN29x3EfpNx8JhEu8yzWORKlKKhEgWhOHPEdHTZOtSW
NN1gJrRszDTNwMyB1xDtQereqfAMpM4guTHWY9lCEKeOX89xecib5WyFdkH1K6EKT29e7O1wzT04
GegkpaqD94S2b+n/epSxOLnTxmm6UwRLpfc9J6gN961eELrBrGTrj/qlZ2y3jabmp2jcameUOP9Y
2XWKTOrsLOiSCFTpUDEopR1pFsDv0lH6K0EffOAtQfnaWG77PtMwQ3X7a2latAz0DQqdb1FT3LrI
mNbOCAvW5vP1zT51nR+Enb9s7orR/DY1mqM/JFuddaF1xhcK2Z8YkWynONrp7J3V4mmXwqm2My/B
Z9puZ1pgZ8W1SwWKjPSh/IJtn0VMhJK1NKrd0Js3z+sRHC3hFvPqkzl7KTTjb+u4x0TJojeu8Ujr
mE0VBm2YXrWO8Obky3vUmCn+1Ii4FhbK/DnM0SL+bcVXbOhQdMSCORGIWLuczqYXnWXIoTj3MZSJ
rsWHHpHO5hEASUVvi2aUAMcYluRipj8T0PIxehk0ZbboeFpgzigsGDYQV6otACPpxpy9u92BOOn1
7tQCRBC2apbwBm2zANA6urA4Gz1/M7JsohZGH/jDG6SDcWGXHntHb4Au+Le+Ka9W3HpBbplX05Jf
MlrQUY43LJIksxnv7zmHpN/TWIUg3T0UmvaO6jm4yVc5alC1f5jD7fhudRNx9m0y0PCMJ4Moo/5F
zi6aRv13xoubc9KP7JttamhKj49l3RpkvYCZQVDVP6l46gX9ek6K1Hri29QPRxQ0Grg4gk6u6G1i
K3VadjvGHEBdGUmgTrNkX2pBc5z6c6YOaQ2tIaszgh69DGjZhxHBQK7HuTMN+a63s33BacKPFXOj
oJJIil505lphDROw4hDlI7gDkzbEe6ynsTHp4x4K/TVqgRGTvKXzjvDDeT2gl+l79LPEi4Yt2lDR
6Xf3KuTWtLjhg/AUyfESAIiMLZDTYRbsXPmg/3+akdPWpYbkEcNpXxv/GkxHHgVfnshVJpDKYcqg
zzvoMx+P31LMLH7Q5+G5YbDnMi30283YhI/JXHJCMTqS1nbhwXGJvBNr2aQ0u6L0RYT2n5KawNf0
w+zmQY/p+TDoxyVsbzZng5EYz61TPrSmdaBx/OoWOtcPl0+DEeHssl0YmZzVb3Ej/SZreamy7ubb
xYsYgAdwTBkU1Lgimw/tyHPsSEC0Jv1hYJusvUajAagP5SGWPKNolJAs8v51Segg+028j0sAYYYG
vALVzB7/2pUw5nuJozgcsrneNFYK01EjWfLKebMkvJxwgiLEs1c7mhs4h2H32ciCuw2TQLZIEmgj
Y+JiUlSD7FczCu9U11bNTCn8LRBWgzXGzsgq/e5YiCcbefIAjYCQ1TZPs0zItOZ1GmtHP0w+jFmd
9VFyF1P+2FnuF9PpHaUo7w8npUhJCGkVsALnllbU6n7VIR9vMQ3qhviqQpwTdV9JV55HsKMuNZol
h7859utLmDJgBrVMs1/2M1MtCciw3g1xeLJqc6POffXzSWKjkoau9iTDrSsAEE6MLBLABXEfvqCM
cmuXeus79tHU2z1dhW0lBSL0kCTdIiha0DS+D7B1XjZJY4Dy1H5V9A1pO/S2exVMcZDNDBo5H3mG
G/QlP+VUWPCjgb40TCEW+ul2dA41d1umSktX3LEp3SDZeYgKmmVuIxC8HD68erhVdXwamchSrNC1
LMynpg0f1ZJBq/RoJUrqrD/QxtiobZiEXlALh5SQhTwnmyjS1jZ5W16AcjLT1/+fZVnuzaQD77aQ
woK0jvRzJNsAe80/KlwJQFZSj9cLRYROLkHb7u4Nk4EKaZbu0gkqhtXdjNzxVrE2vIcy+XLj4QMD
3FvTuwzsp3M/hCvWB2oMDYWFuUvzCZG2CHxtZOw6PixlFBZvVnNLa/dWD0iNWPOyL2XCMNgqiMY1
hQnZk8Sb3LB6lIJdMJdOaAVuWn9kdo00VRWiAzEfRWO8eJW+tXQCsg9QbTFPWk1Somu3qcCYg8f+
1KfdTbCb3Q6V1LD6BfO0CeviIpLkuPg9/e7hHLIBKhIT9aJbEIuW1NZ1xwWsge4qLwqsU8f4CIhX
EiKLNG7Dsnom2wLlQKmx2CeH+GNmoIot7Txm3ZOctG0yhoeshqk6mn8iPXzSYYzAZC2uDOAvQJeA
OC3vS9YFWusetch6TOg4xHGten6qJQBh2inOBod0XbNBzRC1JWBz5hIhoeRdcg6D1tZuYa/91czm
Nlj5PTasT3WVgROMoHC1kDFYUH1dgeFXigNK36mLke0b93SD9+niUyF4LyDugRMw716p1bGUjEul
eI9zBDXc5lYvBBt1zGl1f8yX4QBqFZA6PL5yrjD1RDTMYEqS9PdxaF/9FMKrRSNN1y7qBdWL59AE
64M2rr6WStQrmY63OZwufml8hnFPxSWPY+isJgMLDB/HDy9ea3SiyND22gwndZbQMb23kES1Kz1W
cLMfcMhIM6xrvWSKt1m+POkUvLkYjkU5PDltK9ZG2twynU44wXYJ0UI1mVD2LVoB4NFdsY8K7a8T
TSQ04idhULs2TJ3VVsnjv4dlUz+oRS0cmy6t+WJi2GFMzktf0JepsAtpGqUixBQU1oP3OWIy4ZMi
VcscDK2uHC9koJ51oWsvVp5PG79sPlywmVhBB9mckN6C6uJAdrQL+UHKZGIA8odrTERkWSi/WptK
wYOcxdrSjfeJqoxSwwGRTxW3USeWwydo5bzhlMv113l58I0nuVTHiEyOpC3acmEuiD6vqn70HNRK
clDJCr82Y5wTQxFYCcjVDiQfvhdc+QWrBRAl4VZGlNIPDYU3JatkAZIR+Kz8anxyvWKXhOnRlxHS
gCZDJfTP9F+1i3C856MyDgDB4oGiuXPId9S7WH7kZAm4WH3rAFLmmQ3XInfAAYT/y9g/c9CqPdTj
RTH11pUbLfJwxTE/WkQI0iE3mTcUoStNGmu1H9SP66/8N6H+yb5JofgZ7gsTonWPTmNJDdxTDzaZ
u+Oc5/o9gYeb5NvqqnzgD/5CH2jNyawp1BXKVSQNsisvM3Lgw/DKZ2/IYzrKD5XoCqoh+hTWE+X9
vsp+R/uhcz5m+ch1vAIv1LnY8AGG3sDSpDgwJ/vD43bo8amnqH4UeTu6qg7hvAVvQfLj28amxxZh
MbAfNo429Yf6KMnobtIagW4qvMw6ZaTiCzktl+ADxk2/tZCM8JbvGIBCb7ykAwqOHni00diO5nCg
O7cmuSuQ9W57MC3zLjS+cuNhyOkeyD+U8WpR1D8ltlOu1Tw3GLjy/uYCnBKfH4J+8sa9s6rUrdfZ
bwM0ma/AuNwktbnqeCiqOzFgGB3Fz3wDD3NkisofLikkb2SkiBqI9rVmfVBmrDFLW8c9uoQFTIg7
WgGEMeQltM/CAqA7sCGYyLdBOPNreeEFrYpxeOWlsahHgtlk/7XHt6x8ZVq1HniRLo2grBHbsr+R
+/KNvISZI81VBi53ZOY2Xo+clLtfwmcivUohiaz/Xn+57toPMlImRBgEdCBaIFVEPx3NY9JOPTwD
7j1gv/6p+aZKRLl43swq9Y2E/QxuATtN+j7qlvWLhAirAUAj6TQAhjSDguX2gcgQQDJeGCIcI1Eh
UXxJF/cUN9OTNgOs53PUtnOnMcIIcPrQxp+MNF89wgm1oPbp/8XJO3AGNqhrHDvtt/ACcuHehL3q
nXhDdhyjheNjhZTs+c7Z/uG/mQXVWe1ZzipVPXRANWs33LTIXqdqkyX/WmK+N7+2OaNsKu2E09an
Iq9LZ99V4dlXeBRWajevPXgk+CrjMvPOcslsepWdfGNV8vlUomRDinMmULbUAo05nFQs8tFzQQ0e
9KO9MaW5GRolKFqhjKqgf7xJdlLt/uG94Y6BEePrKKxTOPhAPiCZZDrNsm4tp/bQ9LqKdyrrVwGV
zoz6ce5i4HTx/cNSXXhX3Siu+UwJ3vmboqhvvOhYL0/8Yes5spAXXuC/NYtNkuY3P03m37yQwZMe
fo2Uudq8nD1t2rphtlc3aFrmRhuKm/qYautSavEhGCuCeiKRtGRBm4SKwPa7UxnpL8qar/uSIZKi
jyziGZUwH1liG+S6b9L+oG5REYMl5JWB6hwB12R/qP9rFyC9wytfm8m5WEisiorI1sK8VAGSf1HZ
HVf998z4ioqk/xqaQCDnHUTgzb/AFf+Ci2LK/K/e1Gjr9VS0fGq1F7m6qpUgOTqwc9S3q+XuQ1Xs
ijdMYhEWfXbr6sBl1Zbibzw6gdMpzQbVdymd6NL02WUoM+gNLYm9kGJgTGgPlk7zcWLeyqxHuPBp
m5qGZXaSiLdroQ9ZyiQljsqPfIqXh6wq7nmGVIYQV5/kGiTxbx1ljwmyTwEy8mcV1OuiZPUULeHB
mS6am7aMj1Ceyhq/D2Ztbg6xy8PtbBMKE+ILZJiPk+XfxggRQpoIq7JFX9sEUuDFaDcYGt8X5clZ
trBrcpeLm3ry4y4YbC6igoI5qgYigvq+hWlakX60ff/AKGWDEIxi3sHXR+U1nfUbicg+G8sAVe5A
s5dd2i/byIRP0kfyskDJLsBnNVWzCUuAx03IpH46tRYZ4hzR1oyPmJtxhj2yUphOHetZew1zkyr0
PBDvFlBoVTyDVwIiE57xDw+aTvvqLVr7tuEHTp5sBpYFb92sGFS6nCtGeNQgFU4sRkvHCU36O1X6
trQB7Nij6XeeIYhaTPuRLGmusvdojbTnOoPDQ4Mvoy/ByefQwp70vzqw14rNGz3PA/M9gntPkAdh
samHmkm9g8juT2mA8LcZB9q/RuVvtDC6GN0YGOLViNVviuWXxzzXHr0Df8utdFsCF+pTN+jZslj3
gR2Bpma3W5v1WPrpWYN809bWFcfENfLsa/xLNkuEiwALE/DbtuA39njtsDo7WhucgyWdVZD9m9zX
qc9IJsMzHz8fr/HiBmqf2PJtIPWkJiL0gIX59xicJLsIKESkC2QzbA1Jhp/jhY1+BUSy4Ujrnhn8
WSwJ+fTECjNvfQXqiBZATF6AOzUAQZj5jSrjAAWEBydN1pX/NpNUcbP8bFc9qo/bIVltCfM8yHwn
8c8syXh7H0ZI9WhRIJTZb8wRSmw+shocOB9JXlM2iGDRhm8abmgTmGBgfCrOBJgY2Ae/2OPKu7YL
jwZtrg4eavy9xiCh1I4Or6Yq5gDv93XBGZKTknNMosEA4YAhPGnDRNj0l+8uQdk7/tF51FXOnNJ/
izDRyoAWEFUEQ4f539HD8lNvit9i8279Hlny5cLtqYfJs/Wmc1JxuOfRMAVD73dAiCMblZEQUdfB
WB5xHavXsWVnQUmPdp+Y8bAb6yxI56td6pusLp8AUG3b5TKTaeZdvRHZJ6mGsXjrMQNtSxN02dMm
aiwL9Of47TfLb+z6WxYg96yypagFLDrEFzLZG1sU/ABNM40RnjZNB5zMyMJjoJbVIgDtsl5E1P3h
ftSaNew7nhcr127Q2zImaxXXE5rF+UVdTx01XWsxLfT3pLrqxK/plbvpvNVm62hJZ2OjF6bbdaA2
FeuOqwrB4RFFaHiYT34nngFfHhVusy2QmfK2oszOeKsDFui35CEddHz28gTPrGHJld3MeDTLmKGI
c+XY75z9ElyerhQOs4+IosAesmPHFjDD8QjBhETPW+ecR2BaxF3Fjp5yqbD0zVK98Jq4wCCBN3gy
wOxrnTjMMhjKxm17zsm2QbAe5QIvbwb/z+2aFt1dXot6s4m+KQjQFowtdc12QjXPQl4YBx+17pI+
41H/RLZQUasFrlPAe0l671z49r2LpLctpvqdBcXb5NHpbDFqAcFBmVrJndPep7mn+SfJUlW5Zl9F
JyFASFB8cgTBLgNgV1kaUP3wayZdYGyzH+qXsUZijedivHOWj+TxKm9w+Jy0A82FGQwZh4VwD4jL
w2j1V3PBDUe3VPBBz91BK7vk91qI402/casSIIGPgf47hG3QL/U+To6Mlc+yT845O6iHwGfwSChu
EYq3X6u+QQd0VLmhOlQEIQqQ6K7F4w3A6YcJXzNtnnJKDsM+dobKCFpXJUkxRUA9jm9JPh3M4se2
3vnSDHNZxVEVTVREF2l/UG+R96LeBeaB/C/CKyTVpAncNkuMMO1l4ZHR15KwVQtxGKEH5nqx1cFW
1+30wHfzqL1xQBgUP5ZK3KuepomDt4yBV1KHZ5a1bGAQ/tOy4Ev/Luz8a2moYKBzOJCEIOc3n4mc
R1VAmbmHyKJ7sKs39cni+cSm7BFm+6fEqV3HhdOs8zH6pF3gKd51dUmr4ZpgzR4u42fuUg81zQQB
zQnfzUJ8D2TpOdZFmX7EqXnrttM3I8rE7E9Dndbrwkd3hv4I0Ddga2WvsqqYcUHVhWe77wNW3eRR
gDJUtW2YoDy1mG3oM7mcoUn6hnU0W7KUWF79aaGdCwpa1wO6+TeYnht+PG7cQN1LD/rA9u4ZdBKb
AbpOYBD9G95nNmipFlh6Ux2WBpyR5dEEygrvbRmbezd4t7RJNxa/3AvlzpMiIG6CgwrzDYOXi5tY
0Mh+LBM+cocmkP6skY7TVA+mBoJdDZaRgaDNgE9lMREOSVE6nPHhWqmwAjdg3dOa1SFbh3PGkeI+
RmNGa/nZABuadD+eBLnJnIxKaCA1Y2ZxcES2Uw+CNC8142s2XmvXm9eUq0CqjEcqZJ2RqhvZ0Rai
30ZEbeC1n2p7s4vm1liruGSy+DhhowwBAefax9gUZOK3qsfPlgI6K1PQUHI+lWxNn8qHgSSLMl/a
J5seUtQ/N8Dnx/kvkA/Q8SPGGozm2k9VhvB9Fok1IY3ISmJC1ZVI3AXrLlBRT/fMY6oQjnH4TFJh
k6GqggXkDXWHO39kw9EtXUC1IYjJDC9GXC9BmjzbIYAJShd1UEkauC0/lNEuyMvXhCpnImLVLdgJ
Tdd5Me7NhhGjIrg9id+udXdt0/5hR8IkVOVeHPpbPfYvQwIGv9XPHCn5jCkzk0e+apjRJi5xvYif
cRddq1bEFI77skol2XK5Va93wdhAVf9FPF4obAT7sFwOY4di8DQXgaUAdrw0lR741SuVEJr55n6S
SWAwgEnE/3lgDcMUyBF4ynIQPxoDVVUNjI75wnG6l6SIHIxql5KaG0t6d7W/k/HHz+23xHoSjJiJ
UGq+tPAeVKatNnWk9/C4iOKYvEGXIuUwoY3leUG/GhON5knXAodxKfGgtbSj25OPP+Ep/aDlPiyN
FqROBRo7O5TVr6y1tTCjgC4us33WH1U8d6vZ3UlkuLFiEUKpwQuowfTwh8/cByHAiVAfItxpFD/q
iHHiaWtZ7+SKJG0aksljiXYsN62qX23sP7gLlVTFxTtj0m0lok3nfqvgD19yQE/YrVWrEL0ubprT
g7flzsaeBAdOFWP29qkjMms2emHFsGXzFBolIQsRb6uVztmmNkTkvRt+ti60FH6rc3fJ5UKIEA5l
PvuMuwlA4m15q+wSUwdTCMIeyu5Dp88PizzDYnj26c+oMMR2Mjrnqg5dOjK+Fu2izqT7L4MBATs3
egs1GxPjJIho6sx0UjOG/GoDsgJI1NQSVn0dbFo0fdmpMxqP2UsHl2jCDBD/BHJF0lwCvTa7gVrF
TSGirV3/TTTtY0QKJ8/NP6NhvViyPPamfG6s4qWhiOdRcGUJ9q3oa8BEdIgBvTMJHFAD0aJnqTQz
QjqzSaYIbrCTTJwxmQ8X41MfuXJlTrhR0OsrLPmRyE9gtduB6w/GeB2Su6W2+ii/wJTWq4lga9G9
8gp0ayKiW9LqKE4yWbSWQwpRRCXboWOuEDa9T+n0ps/O3xDcJQHsmU8piq++Gp6jKEF+oGrfVMIr
neRBJSRLNtzV6p9yIwD4+QwYodtq/rxlUagUdqyRBxpwHUAoXyVXemXeVRgeogdOecQu13kDx4Hj
k66Bo9nXaaLDxHnYcaqXOAD4PFSVVpmO+Siq6kZLcsB8lNkYXeZ2Ghgt1j1Buv47JvgkyscqKQ8h
fp4eR48Y3uVQfYISQqkf+x0BzaobkcKugIN7vnX0/JL+EvifiBmdLNeVZ8MYgQ4ymTPxpHBP+pJc
yQuKQPY68Lz50BTDUa+USpbz7dtQaePxIOgmkI4A96K8rhB42Ejw3D3bsymrcxyBPWoitnUib7o/
vZEp4FqG17G1iGHrlQV1QEGMw2R2pRIqFZ37OJ03As3uY8XxxYy+zjFqZeC2NQw2WZswfoO8QX4D
MJ9G48LEh4fhJNTRRmFcTV2+a3rCL17An080o6d2+mwz1Fgmh0Fr2jdrVZ7aGbinvmMxJD6UK0po
RMrDHfMQVKbxYfDbMQgTejfhpKPDXSiaPRxXL2vI4dxlq1c51WYbgYLri99pwYScnMWcoWRM886Q
g7GJ6+Iekv0b6fw9ufWLKqRqvIVGH/i+FQ6QSunQkypOAeMMlKUQZnCAwTWpfTJr+VIJEww4mO0c
qZCo9q9YM1Yb8GTxRUvkvFJZvpo/tKOzV+nj1NtAXcebcMBRzDaHn919GuX8jTniT2VWj1EbbpKK
h5hliGmMEdh265iFI21QB2nHfKAytKGbq5qwo8PPVAntBqsCi7UsyXFqUiXSnCNqQTDtWx+TO4dt
NDfaR6NNz23b0grwS/JQp7tiJo2QrSbDwG499jcgFTTVITt5/8g8UKiZ3yJKlG0r4NCTVVarJQER
Fufto/DnXS/qpyHDJqSd5XCytGTTdDOSDeWztPUUpF7sP4aN0uSQEH9Lo7PXS4FkgtY3Lx3jWpp0
5jax4osepSeW2MVq0d2S8XlJxt9WXz79ZDmp5QoeZzdMIaCvmANkSjwoSLP/YMzhbxxCIQRfKla5
bW3ceQSig6U9szD0NXAK18FS9ykOK0OKwjbAuZ2TVHKFAitDINcERLGUH+3oMsFbvC16DOCSpP7Z
uGT4kya/LD0HSGEDKconx9u4HiPspowfhBd+1Tk+6br25HCQmOQ0lY85Qi38y1Jw3Arc5/0Fv2IB
LhGuYDBxMIwhl+s9G9Irs+hSt06Y6Gw8tqKuT+chgT0U0Qs2bOlvDY15euRV9b5yAFrEZD5M4t9V
+BGyfa5okkTayHs1Eb0EqLnKHWBdlcEjdR8ipKqBuqPJNrHT3KnHURCoVeQ+qu6C17YHs8vORqqd
XU5DtaeySgBaooaNvPTF0ZcHp0CZxYrm5JRVbncCpi0eEbJGLY3KVqZmdPNdBwo7CPJoWqBFNx14
glRhN3OViIEppGHHoBSQ7Ii6gDMsBr1IQGltNK7rkW7SyIRskNhySi98ojI4Q27ZSDlgum48RQq9
2Hs7+jLvusCDrk7u0ZK8WXb+WxFpV3nd1X+kVvpos4vHObSNbS24ZfVUyoRQRwJlHcGOnmFyAwHK
N77N1IvEAszR3VYnap6++xN7Bo9qtND6uzZ2GYDpjsEvMVjrXWRMuj8M445GKr8zbXqdUQvYL5GO
VFaGZEBVgUYBE5ZHzVEowwyXYVdP/delg0Ku5Bt9IklXav86L4TzWdr1KWcZa5gCVnX/5s/ua+5S
cLsJY/Y4z7dMs25dCYbTyxCY78VraqE/rh5okTXsau1YhiGmCrlx1ofhDf8u96ovJZh5A7q/Vr/P
2vjppM5b6DVP4YT3jV99+aQ1NklUO5ZsPB39uak1rk03/sa26cH1Gct/UTfNxncOnIWcjdDrOiG+
Fe1c7xy6lWvhLz9a1uWBav54gI4NDCctr4YQ0O46FyeYwur2sV+fXU9iv94EFiVKVU4PEFAChIQe
Fl8/D3QWZoMkUc1+cueACdTHTKvAT6Mj7IIzKJVNy/BRz8Fk1JbJkdPTVi70k2si7OQNl8o3j6LH
W66vPxyBVZBnTkcVLUrPwUwMyHdDk154YP2H5kVDHmE1cAlf9t9dKsW6wOQCTYNixVQFu7mJhGYa
0IiF26e66oBXCsCOMkq2nefdXQyftyUyDuD6ZvTYKjhMNnEwweO6MUYqctSJusJXMwlQkOiu60CF
nZ5eT4I7kExaFBeXDHdpNVrxR1R/dYhgXstxFCXpW57hPSBJk3SqyJVsODXbDipLa23NQVsbYPIY
Ej27HjwvqKn0PG4zUlt5FO6jqHwsM0tcQzrN3+6cnibbuI2T10LxLscDCNV4bYIywvj6PSUVzpr0
voxLuodXaJ7wrO6OuYCw1M3iQeUKiw4NKR/B0y/WAm58rO9dylTCKwHQ1VZ1Wiz9pPXRcQCefxrS
+cK5uesZJkWzZA4RnmA6M2/Mt3lXbG1ZEonG3ZIbPZwDOpTUorkdnsF8kmTna1NnQwJ1psWMhm40
mWdjbhkNmMbHBFsYbX8ACCSe0dlylucSvuLKjdF0bPw4CfrOUcV2G04PzWiDSzFhFpQThNQmViOo
OfNug2qEyXm+mgXp6xyP3VtndW0QD96vU+UfZWHRKvDQTkD+MH7xjA7kjKEDhRnYmBsHjg3gZsjF
v0sdYRY+jHOwWG51cUe7ewH+TBufg3fp55Yr+NEOmEmKIaYu/2pgWIJYRMU1WcLkoTW8lizTno1+
K/JFXsMESgO8NcKzB1mqNCWKZ7W2bIxmWvZj6CEI32PM4JvpfRZJul56G6x8HCHNFlrRdpjiYV/n
njgVvNGjoCEGkimrb34FX8qugY3bRfInsVLzh2hb7dwUfv7cdui+N5b2aEWludP60ttEWJmDV83z
Y1Rek8ZuVwlw8U08Mqc2IPM45kCTL4KZXUJ0WldzBDbfR+TQBtSQx8xVq8zCY61xVmNjPg/+VBG7
lhfMHF8mmHgAH4zPImMXCq85TF16YLzhrtyqfB+q/o10dy8Q/mD43u0AR72XTor2AhggHMZt96T5
rJ4Cou0REMtTavtktumm9rHxaUmlw7Y+xaN7E3S/57jeAuy79wnQDQPKJzJX+zZvAFfQ43fphunZ
cz2Izb+yMIb+rQKP6l1qY4odDxs5X7pbUUqUOGtNtYv6++xYn6zikwORBtEtzzTvrdkO39M0H6oZ
4482tjbNkFYls9g58MAv6Z2GtGMNtL0T2d23GNAbqjeQpdfKHSdEg/FFqcQVdT50EUVa9ntR2Ltu
zk9GoY3+WmvhvIzIkg4cOuind0dXDDG0Rp/yG+qy0VQbPxRnwS9bCBCD0AfgqghmkwQkUQccEVbM
DhSw9uj4kkDs2iDqgOMGwh+ycjsVgNyMlIJJpAbo2TgLd1MdxUxbJ1SAii76y8KD4DB68liYlbgY
BZxpPaQrOMd2Ctu5LnrxU8SCYUGd5joaWHWdQbkRiXOZvDkGbYXpl6unMdCtdmGvZgriYU2Odsq6
MeHhz37Iauz1/ZygxipH4vTg7ey0AwsP/82jsjY8hGfadDuKBGR8/m0TpbyYFDBFKixzIIq3M1RD
1MM7xi4kDID5uYb6y1hDWp4nZ1P6TJUHRK7SMeZoaTcLo7EfWgcTU3mtmGh8zEFfKStz7ZzN+WcK
ttxCEyOukpvQrZuDGEE4taek0boHS2uSfQwtupLadnawB/ZhV1opVZZZFNdyMfSV8n2Isug4+vpp
qvsPAbG5p+tMUkPbuahCRPUbd2NbYLV1Ud28TJAi9NTtokheM1hwPodu4/mXJkz/Srt9DnUbeBu5
hO64qylv4H83abyXffw9RsZ9Igyhu+ZgAuZ2h4Luqo38niYQ34fCZo0O8MOiCwa9f0S94GHq/dek
Dp+iCiOZSQYjskbL2L4tvRRk+Y1Pq7m4wj96T2cYJPXYr5N8AeYL0ShM//STteYmNjm6KVpT/kfT
eSy3jixb9IsQAVNwU9GToijK60wQsvDe4+vvSvV7k1a0jkiCQFVWmm1edMRlAMICpfWtHFFBID5j
HHyMY3hvaAA2S7g3ydh81Z196e3pzlM5Aj352bbUKw0XAk5uDMfEzJ4tD9XLfvoo0TarEtECTh8d
OnU6nchI2wVdjvQLH8rdIAffZYGxkZ/5gM1VMevPjglEysORbLb8M5BSfB+tkaTSTAPmgVS2nT7A
u0aPcVE3eg25rAuLGxWVj3modujDbKK+2vmj8dVaSbFzcOc+QbHdawuxqYzh3zreXksD+NrpQY2J
hSTnDHIl82mT5EyWGWxibspMiec6xbBjcOFMkalG8+2mpHhEeSphWDF5y2qhJDTtfh2x2pZ4WQ1N
tW/Mdg2kHJwZ4pitTmY/3AQtEhgcUUabfGQJBjl+F9x4cGpDh6K2t68N5XI8hhtA7DsTH4pYmQfl
pg9GPW8i/ddAm6DIQP3ME6QsShGeNnLM+PXMLY10KPauft8sDneWizHGWwaZD3mRveUZZdQMLwh9
wi6ES4QO1pzUmzzGCMxnRtFkZ82cPjMbvHJmDTBesoXMZFo2WQkQcdT0zVQvcKXtLV30JxOv6BIQ
HaN92jDNnVdzuAB8Fl9IWFPDNkgUAzTV/xs0426c4ocmnA80g07Z0O6dfCY1CAYY2gEzXHnT3Kc9
KLsxKU+JnhrQzuK3uWAUNYXBjcnQyQsTmAkZzYraeLT1BE3tmopU08+Mfp+quHqrvAjwh3cMWd92
i+RyZO+oHrbyBFRh3De6DYRfnZVuPlicbOmSvkfRsl8m79KgAqx50773nU2WJQesH3HIRBzApEdX
Gl8LPo4gPGeGX6nF4R03EM6RT8himlLzdO+1+Ci5Q7sC67rNBpbI0C3bcYjuVBB9j1ZAKshgZ61b
03vWJGs3HhFD0U9R6KzjcNwzI0HbpRxfaNufJn3JN8uCqHGDoOGK8EMzMK83A03Hq4MdyCGytVvL
gODd23fBkt0vZX+L0RmaSi2JVTxkO2WaKKMo2ho1bumVzSyvWHeAz/Vq3CtC8ByX6IwYMf4iLfjc
tocEDYvzYrfo+Rg+ccEprGct4ujQVZdteh3SeddnH2qeroZlv4aevdb18Ll23a/Z1nc+cnpHeh8P
YWU9aEXqbcP4MNuiynOwqBSRD9SAgBckQ8Fr4TG1QaRXXAV0ihrjxU6stQlYGFjkTsV4uMbzxm6s
dWotP+0cLStbXXCUN1ZlXa3MRB2msj+kkX/Ie2TMTPsj9B/sNkLKRc+uTacYh4FOLt7RUfguO+3E
VSwD1ua1g/YPy5f/z4GOTwb6MoyRlqlfa8aIyDB2npW+NyewyhRzaUL/JkpxE/m7QtlkXgjh2Buf
qvLeIzWv62Zl52qjoV1t2QW2xt9hQjmN4sWfctucc7KZ952Ww20dckQC+g1ZE4mqh2KL1wI3Cavf
xcWIXJP9WW9NTTvVU3dQqfmYosQ3ey9zh+F68toltMbN4rtajFMJNgfhlDrDb8fc6RqIv2Eu1nyv
uByZLjggZJuThxp6iO4rTVEjgafaD82G79LbCe4PSStOqLsQp18E2Lb5rEDEo6iKNaBvjCuz++lZ
xVVVbOqc4t5mHp3OFipwegRBDbqt3MzYAsyU1Ej1NK/80BNqo6DbZWkC7z2/M0Z6fmPQseTDehUm
dHTjeIaJL9xVth66dI28G1PcpXGA7ZUwQdALtyPs4S1sTL4L7bMJGMSNAar9unVAc6gknMbtIXbC
nZdU3dqK6vqsOth98fITL90pROBTnnK3WI9l5z5Eea1OUTKfE8Zqbhkkq5xl5MXls93Q1+uK+j7N
PDo2U8IgKU1oXduVwlRxeIxL61OBQyxaB0P3HG/Eapzcq8JomaExIAazVgi7LWsUmNYDuoNm3e6Y
zK5HFX63GkhQC+QLeeJQ0SeuMbkLFgjt7lol3m1oJByTxoyl85D76xhVAJthvhp8mkidDkQ/O3qF
8aBVERNNRoR1116ryV43Y/Scxc1LmKjvWhvIQg0TexKw0voU3Le2fhkCP+N5q9thkI5u/7F4AA3o
RECQg7rgcgRTIEy5zeBjmKh3vXNC5z4K3EMXgJdqbW3fhfCUtZLmhXrMXBeevEVaoPxhuplGSIq2
KtlNKHrFFu0JR4Po5yvIetazV1d3dV6sOa5z7nW5cXJelAM2pDAkJ3M0KFM1fDjbJQFKtBiKfWdt
mgj47oCH2AJysuopJzIGXrGmbs20uJq48NaNDjwdj2xNoX7iZZu5ReIvL9KtjYRoh5813H/TeKWt
HD2FaVO+BH7922vdU2lkgCcdLiMhZLSOfY7C1tuiWnhu2sFgujRyJHfFcUQ9GATLG1ydkxcu74Dd
0AeOx28KjkO5zNesDceV3ievKll+Spf77EfefdOXokpvJE9pHutgbY26fdeUF7wgC/JkT/jsVtmj
pWX3nhkDDGt2KYI0twm1l1nZm1JnABx5OyA9F6dfqEGWFqF4hnk+QiEMetylvzZu2wPybWk/TQ7b
oWoXgITergdWxRgcCpO9dL8xEJYa+RTUiDIVQRpv8Zwo/U2b1L9B01s7mxwiCxD+1BptbdX2KiUr
4WHvMt2F3DF6cFIWdcrT5Kjb4bWjSF+U8+V1+doKAHTqyO2OwTp0wc5508RMocm2ID6gQTNaT2ru
85xYGwirzwaVG4rOM+Ys5loZzWnw82tq5VsbBLpkfTaczcRLd36qnwVXY/nT6u/wtMAkDdGroSHq
Y8GOXRaUqsbkUiz1q2kCaZutjvwsQEIeM6s5Y3kwfWOeDCz2tejbox0F9wqFntYvEZVOu9/a6/fe
1N6XNrhoj57FivO1ZlVm+8gz38Xsg+KPA28k56mTA4CN2n2k3UtUXolaUlRfMT2vTerJKV0L1IOx
tPkN6IXIZ9u3/HWufXrGy4JuF5HOdMpNZIqWF/okaUiUZQw22BvO6QuvkPf3RiqaFJOp73yG2pcf
8hwAGlIYkWNRfSH8Px/G2VvrHA66czvxG6CFM/ElWtxNbGiIsSCedlfrd3L3OtvlJn1WNobhGJxa
f+9ap1cJhqAAxvYs/8SXCO17/pv3B9k2niHKy79yEelJ1YJUaUvGFIP48HFNvNVoXHPIbQWAj2/T
8U5B+WnkaGciUG298uvUROPRRs3UvnXGcD3BXBt5gpif9Da02uoSc3dTr8LnE48i5tS8LRfAuIm6
F82x+lA6z1bwjakW1d0jWC9+xY3VOKhShXHbfHAY1HDgpNEvUvo8Chli0l8Qx4dpY/dvXHgQpptO
e3OCu9gpj92EcUmxLScUeNJtZ4Jw7GjkIh+OFTI9jETwb7Lv+KP/Pm3OQLJytyt+KY+lU2dE3url
/Pcp52HEXHSsXmSQy/UDlQG2vCvJOqQRwCVxPDDhlVsmj44r5W3lTOAHQlY3Gf9ctMOzndJsLP+D
7PHFpgzperf+wTzuXg5sf5g/Oy/A8nfCaveZF8sL+SH2h7J+ZEmm8SoPLqW/MOD61ugIdcA/BtTJ
J3D9PAWaR6e68KFy60dZjmQcNYm17GvHDplWbqMYci2InlkeBO+u4G2xOPiqY0vyZR55Y5F1Tujk
SY4U19R3JEBJSGsRSWteEvG/tfufp6S8T/Emd0BepA2gYaYfQPJQ+skvkRCP8DhKeB8WXeXXR9kY
fNZCdcbnSxSSH3Z8BYVcodWXU3mw4g11HRloskbq0GMNQ2RPt4q/TkpiADmN3BttpmUA2oRf98xV
okWAm99DNgPW6ldGcC/3kEsOEzZX4MkN4TeiNivfkQfN/wGQkLUg1uyaune9f3mPuHOHvIwViGiX
TzaYbov+INyFjHOOhIxbxrOGmcwplf+938hp0MzNioz3ziL48JKcrZFi/hGQW/HkuE+qf8uSl0Gz
APTTODUwF/FtWmzx2vXpmcv4iRAvSyHl8pMmoQ1iHyt7fOLFeW+f+AHj+FpGOnxTzEK49F7CCRxM
2RBcS4vRYRd8lLn50Gpv/z3gCBu6KiLl5uUhX0nwU7I8eHmv3nRzPjXzwKjoZTJSbNKJ51XVQXfi
YbCgmhmGWIOBSdUAUwLqEUZPbuEh5d2MyC+yDWcJFMykLDTUjPPYA+fn61uc1o7/Ucf3Q3BNPaY3
s/mlK9IdQy/vO6JDOD5MgJGqzHpNoK7qJQB2R5sPc9XjKcLjHUBlFahfohmYI9y5sozb2EdF0hwY
6A7jexcYIJUIFua3POV6+IaB8ekhTJibEUnu6F4Ms/du0g7od+aUYF9g7jPdrnXQQ3RGo7F5V3Hg
r/2WarRvppFCz/Fv0FiES8lUFm2bLzvonxK/utNySLc5iYnbJL9G2zKUN7x/frYg7lXRL/Qb7WNS
GTL9nNzNVAIWiH7qsnykd0ZnNZ8vdcWstqifx5ZB+xSZ5a4us9dqsv51pJZt1F9cJzkNeGwxlkDQ
p2oO9myu8irHQTE8zF5zkHs3GzNUH994q2u62445nEySGUcDHpoXzX3qIJwRI08kY/bUa8+oNay9
cdyVufssG7q3grOpUuSAKxRnw2k/JfohHtVXH9j/OjqpggRYJ0N9K5rjHdEojvRx1VbjS5iHD/qU
/Kub7ODBpSNljXFMyzKJ1vZKLyz6JhN49tQaT5Fv3MW6eSSNf/RN5yldtIssJIMWR+81OJlowZE+
90FqoyIYLpI+V8GwpoG8llgZJvqxqz3UkdoTY47HXkseVIXcBH+HjNIDGmrnMKj37Vgd3Ch5CoVZ
lZtoGJp2dBWtmEUfn51Kf2pHJmZZMZ4RhzhKuu0FxNEif6mc+EIV3zHkbve5H74WMAcA3jjtKu6j
B1qiJsg0Sj/Paj47FX2riC4cvQLaw2zNDguQ0jun/vxch2j758NTQMfLyFC6Y9j6MU4GmTIX05XD
rdaqzcggpwhr3ISsi620V8NcPpM4A6wB1cDmCEU9zRd1uwucH3SEGp6a+TBX6X1E+O28+JwxY0M8
CbJ/rX8Y9vLr2/Xd6HggGsf2OnOwpq3am+y+eU7fkKFb2Qi8+U14a7vVxnOb4+IuKw+xvbKg2J2t
c9GqF4nbwQSUqqK/0wxQLdKY5jJzqWOfjI9RpQ5NM1xhTwHWjtWnZYxHJ5xvAdn8GH32ogcGZAAM
oPsaxzt1G9YUWlNEezRa9ItJV0kvitveqY4O9h4wx9W+CokpeoB4JAlk3B2AeL0VkX4NCh0Nsgbx
jOlIAUP2aO2yKn0Nluqrr/pL0GqQskfis1mDMEJveACVzF3qFJqRNk1FbxRIxMOIQQUeAqc6w1kz
qTZyT/Qa0/YlO9uj9TqaGMrV2r6cgqM/kOORJQzh8rpo/s7yg2um6ouWdKd2xqEMway8I9nMGlRV
jJ0XDKeJk7+ZNdz+uImL5cMz8UPqpChggBHtFj5KVf2bH9dwiuMFY/aQXmS/keeAUxZtjRURdz25
EzbZLZKw/NRrC4iD+Mote8dpUYZJQ3pe7Ci5RYatfTAx6jE3BDJsd/G/ahkPU9W/drqPSKpbfDBe
u531+SDJbJUbRwd8VszWxI5jh0DeRpF349JBFewum7GwD51PQ70FPREO1SsC/0+GiraxXX76s7aV
rKOJsm3p0KUcuC3KeJ2JFqHP3ENCtB6XENnSs1Ahx34+OUh+oheorRlcH720fcrV9OjZ9kOjzJdq
8o8wxVBSwwyzqrGY08pzqxTGWtya2BnoCvTpftJgYuquOk6hu6pKCyerxQKRy7L26+5AcEa0SSue
bdRVpiQ6OHp6747xM+CrPcH/l+ksfCLU7NyFZkERb6OhONFp2PlRq91Y0cy/0iBw7Gmnp9EFADLC
BZJNQApaa6aFTlbuHEKLx0TcQ/QFBRUQqr9hivZA2uBVT3veGvutLCjXiI9i/J233l3mKDQkmAFx
BwM+D6YQO89GuiSA4eoHRI4EsKqqbse+ufi9+gW0vVNDdlbedLLCbuv7PP4q2lS0kuXplQ2duskP
r07J+MO2RWoHbx1udBf51LnhtEtFmD3T9E/FdBMRP+3kTBZe95V5p/vxrlYx4TwCA24Cu2ya8Uhd
+CYJkSS7KYf4yu7b93ZZLohdwguomqtX+dusKS4tSu+W2++8Xt8304SrdRZPsmjuElfBjWQz2kW3
cVIAOgHagiPBByHdQ02POrHzY1K3j6W3bCGQuTeenb0gvrCHm/Hp6QEstsZAX63XocdzJYkb0YAv
8rdCcz+niE5/ZRmElfof0lgH0/COxphsEhOUP4k8md7GsVyUqGIk7QSCOFN1zFPyUQJG4zouro6S
mEFHmYMzaHSZ5m07H68QMtK4ZHIYpSiIyOlhlBPj9IpzfUKlyDAOPvpm0NSB1iZotPNaAO5gTPXu
s0vifxrbop2CXTDkW8PrvoHtHayKxjwpOcxyiAXRs/IGODCYu0XB2xigAulCWs8AfLhu/1OQV9Vq
QBFx7D7hh1O54l0kB4GrTIayyU7+simzl4CjoKhY+sAp7oMeq2ELVFrd0DuhsIM4pYIPGjggpfSn
FI15WTESXBbOVXHXixSqIHQzaY3tAPLct023webyoTKJHk2aHvsQ6ZEEhHgeXoYxugVxdDePlGZp
deNzangeeGGF1lZKy82Icd0Jg39FM2Fpnhy6NN1LjNZUfyq0fhvSaoioGaqehD3vkhfPTq6Vmd+7
WvtRe5bolSKEZK1LY/xww+7XGCzU6O3PIcJ0D/5n5HXrJCen9tsc5ZrF3SdptsMpCwP54adIg9Pg
EYJE7IlQAMgKe7Fgo7n6Z+Yv27iHCxpjSlpCd0yKdrMQAdtaO2r0xaPcfR/86A24Iq65BQbc80PD
QwyVup9dwyH7jR9RajtUQfXGlPOZp7qZxnkztdVxIeDDI1zWMxZctCOv0QybdxrIhSv/1V28mKEo
GUFMkjtOSJvG2pkMYMsAxIcfPGw81pBmoG9QuIcWpc2K0smZk4NLNJsWVlu8GF+VAyWAOgCKa/O5
uEguOs2uDqMDZpjbMemOrsDSart8UBIoNJpsbAoEPB9lRbJctk1Fx1F3L51WHZx0vi2FLZeivoXQ
csMb+Zz7/agOQdnh8aLTQcEm5qbwR5rX+V4Oib8nlFTvywTWy4mXXZjU1PsDXbvKIGHPecoJGU2V
xQcvdj60HkG9rPvBmIAW2oLglvFS9b12E/Q5mDp6g+2yodn/VWhGiWjegOU10o5WG1Bv2u5DEUml
C5c4mRHhMKL2BZXjk+7lYBENTFoK49Gop9OSeHigLZguIVXvTeOLo+h3ewYm440b0ixvwT4x5Yrc
+ivT7HsTVwxuzquXIC5VjSlaJahhZJ7azqa+7aVblTsl25Uph9xZzaIUTAvtDQDP0QmKR1sMgzS4
kMGYnrCX3ftEEU2ndnDmHG9EvaBBAW9gsl/hqTzoY/ZrmsO3ZmkUEd2nSkScI5clivUAL68H46Qs
9S+d0k2LdlljI52ciGURO7KiPsA6qg7RcXd/6AO9lFVy0l1tF5fdqm9Jqcc2f5Bdsozew9Jmv7E/
vQRj+0T9C2Rwvha1edRntBfp3Dm0xqzAvshFyq4y4K9aNJbbotrSCqftRcJMRQCwf20QKLyQ69OT
L732PwYMREkeMPhW61DZm5FSdSYjkYyZ44PF28DzGqEKs9V9vGlnPBtYicorqpssL+7KAM/GxXiY
mxq7GIcGOVz8tNjPeko3L7gU9L1kB8xmdnS0Hn1fh9MleqhdtXEBF9sFeGjNAlnXQL9OTm2bvg76
xIyqffqL3PhMSlCYsp4jP7/4Kn0f6xnEPWqGAe17XTD0btfAD6UyzSCXG+EdbQWKzWxnsimtKH5I
GBH3iI67ZDcltYZXF48VEEU0LHe2MR00pzpPxnBJWZ+IO7i7vB7XUpqlWfGdh86KKEHDvj3J909H
pHSodkyq/tqyz51vsY3Dvdt2uJ4sEf6T+Ljm3u20DO+5st4HhTYI1O0gHs6DW39XCYztTG/f9AZN
JMvvi70ytRdFFhu09YVhyzeAx2fq110bMpJDc/2OUcyyjvxowyJ6QuXvG2GmJ3kyEVrFhZs81z3d
GeIEwRn25LxTbvXScCToff3aYlMGbxtaL2kOfbnrrI3fCEmfSaq3fmqcapZHGVvnodXxM3FeS4uv
o5FMlxkcdsTavfFYtO0pmKKzwwpOzWSv92o3R+PdiFpvmMLDa0CZcnsQT2PwDMA6MrVvNOxLUvbu
Ail75zf1TpXj1h6XU2QVBxDK17w33pqJE68m2XQ7G1WifDplDACBcgM1Yq2i97DpQkh/gXZruMUu
NdKN78+3FJGHomiO8sGovmwG7oaoT1c4jSb0qzpZt4a6VcD74QaS0oX6QdZfidyblMpSVco3khNz
Cry72IjtmzCrsHqzn7rW3GaLt+VoPvfE+MkyztaEkp4DWTvTIqH82l8pHm0J0j2yBhIkgUG8uxcr
zBqMM4OPZXZ/lzE6FIyS49D5HYQbUvm4NeG+QtrzJNXQklr3VYR61GAiWBUHZ1qiPR0pOc9nNa/F
PHXoUDfPxvh3GONyIxG10qaNbzbf0DWfpLsu53DEpkXT5abWHmdghLm07jgnB4eF6lRSc3EKmMgJ
VN20awPRigtheseM+JkudDD554PYmAxk4Sag/tbiPMLzpFtweDBpIH/adKqiYryWsfaauNNFwsnS
Rmiau3vVBTDK29tugfvHupCaXraNNwqLstkanA6dDbIr/7EQE6d/vnCRONjt7bT8rsjSPBOQcA3M
n2a5NHJnApY8UMcqj2mW4rvRv6dIqVadcZ5VdwVYj4sh7Fb60NzAnZbr/zJ9uUCIpFRqIK/Cl5/p
wBbRX91V1TBwTI1yON0wH101rU+ynmyZAUG7NxB5dBHUffqrclyYfFyJXiVgxPCExn8mX9IbM3zp
gc5IWBWwFc1nmGn3sVBCJOYMNNi023pAoVxIEeZBPq6i9Wd2L3KVi0sRxXKRUyCN4rt8SnbOOKLP
e8UuzEs7bHPqtUK/q0yX1cTZVfOs+1F/ljawbOupBKXJbI6k54i2FzGFPg0iUxgwIkVN3zWbmChE
Kz3Wz/Qgp7G6sVL2ETHbosFS9j+59+3AjEH/GpxxclNNxioMfrTqmk5P4PjWaDoCC14Y7PZQ8iAQ
28Edd0VOBLlhNo3ZwTKxzvmSb6IQWiAarICPnaUdYJIY05UU94i/MJhFiGrRKwItOKaAP7lpc2Py
VTDIYmGEkbbNm+nJIieSv2vq976rTw4F8VzhEhDOR2adN3KCmGGAHzYtF1D5PAL+sjWxuuEgJxVa
tbBIOlxqswy1lPQgbdUxB+KtijXmmqt2af4SMzv0cTNDhgczrUy9y67RvXld0rNvguLUIwouqwTb
8SBsT0XSHJSPMAqpCX1P2VtaxmsZQy2PSJ2+pMvHMFiXPLFWbt8dEBUCCYysoQ8neohP3RiuUMqj
A/4jK6XK36uqXcsCapJ5U9IZEwQBaLAbuXXsPpHBTg2D74pOHtcmostdO+/lrhosSRSnnRAmHDYy
zDpYVHLPZFsTsW7QN/mRo1eSHJmu+AjKqBkJqRLFCWZWJLhdi5lJ8C2fVhXVF99Jcja6rWY47Gtu
snx4WH1K2EB2a2Oyv/1iPFTKJDgHKBwg7l+5Z16Yz83GwHG3JLeaknNgfheNgQddtGYaMobGfug1
dG9HcsSpu5NMNfPzQ0ehagbAx2mD+N1Tx8qNs+4vkQ26J9kKPYdln00AJfCfLoJDv5ABshz5Bqx7
YkGEJkizM+mhAxu3DGb5fQPnr8HOj+rV7oqnsHvsmxJK14g31qM8tZLbAYByKxMcmqBIykIDACoo
y4J41LPD82TYZlrL/3uaDJVW8pikaShrhDN1oRhycXmOO9qfiOayuSUaWkzwqAdlBVjDR6S6s9cY
lxbAtY1pTJBvWDCRQrMYKEIt6bnL2LEF8JfnDxHY8O69CSbyEWuT6oisdtoaIPGdhByvc1c8GVlP
qWEdZPdICGEYVvEkK8g9mOyuJDD17gAU40OeYUMBPAKjhch8JqJAsXhq8x953iMJmVtwUgUfDDP5
r+cx70ddwntjHYX0GmWPivI7XyfEWqrm3szlh9jg1A7Di+TsNwAxF+QlYuhN5DiyeHVCiBw0Ol0D
pkIB+SlPQTYoo5c57piOMyFngzKtcKlAVNxChf6GzHaT2BPQSupKwk8WajeG/5RoITBbB/gBs1Om
L3IP0vjoKeRPxUqCKlYKJdn0HEg1llKZ9YHq20k+kBphbbEs8LmRJV9SJ0vQWkZLIqEcIrIrnBBF
O113j8RtulFPeHzBM6K/w9e2aTDINuuqy8jZU+nLfpz9AxEC/gMncMtu40tGYbiTKGGBxNCz8a4u
1S1TqL/wXTJ5o/CT1ZglM2lPe2blxiUrQI9BJAC5C+gwE6rSxbuXUoH1J487aTvoXlCwOXzl2Jdb
YBhvhI6wAObPl8hRPR0j0JIoxFofMTe/zvFkkPjFVmLXlVQ4ckhF/czup9noIow4MCiWyE/Lfitm
c23twf/dsl8n6HYSO2SsyJPrniTayB6LBsjirFN+K/FgkbIXB8DuUaKNyXtFcB94j5pcluUDdO/o
c3Tl0+cguu54kNuwIIgNA2tWFkrGAZyBjgkLaGlayUAyxbzxDc7TJSW5VsNV5fw1z7Cz1MFjxicI
lf9bNRL/2AcOvXR5foaNRGRwJ8EkACHdRNHFHuBpgmnyaDVIS8HxmhvIwrc64RiIw9FprfeUmY69
fDS9bAsja1+IWfns3nL9gQXEdoHRVlyC3LvzxvL770QxKth1b5rjrHwb9U0bWh0UeS8yz38hwb4F
PbpX/wVXq4tEzGFapzjcIVa8ostDa4nt5k13aXqRZI6z1whffMBgKFidZKtH8/jaBcnJ6F4I/lwY
UiobB83uLOp3uF/+fbDsbjnG+We5Q7IfhzLds6oWq9q5YHiRSviLA+SdiNAaqMMjIq4BZORvZDHy
I4UwJ6mBr0fg7UFc0Y52k+SesTCBjLeOfEiKmDHMbXZpMLJ3uJeYDx5lmyU01aqrbFGBAJjRLcGG
l7CB4KMgCYwrIxEJLh+myhbdoJ8BZwIHYLXkm/OV10pYkZDMLmGpZnFxVQWwCVZyQeBEB2Cj5Qgr
htXe92kh8fk2zzAYnINUa3IB9lKu2A50NaCa8+joOA1DueNXclP4hqbxFvBdK2Ki2DtLQHPVrw8g
hhS9XZx7OQMmggdxWVaY7b8pOHi819+q7l7EBnhuu5NE9XBq7noO75Lj2iakEPGoH/2NBOGGTaD5
P9rwoGftk8LtBXLnnccSkU8IdG3F6ShxSM5T+ST5ihp7XqfvlsXurtbmbeC/zjZiP40BPOspAatk
U5qyzMUxJ/YwDyMC2/P4Z8EWYy41QyYI5/BunpFXtJELnVDkFakxdiNBcxnIr/D0dv3trA9SQuQa
U9lZC+8S2cJsfALEbDdHsS2ST0fkjzXnmdEXynVMqlIE73mvRP/ifVLFjZIII0mIvEJ1xm2rogug
TAxc/AJ9Gixm6U1RegtvdQOedTOxpD2oP800gqUkULHoDHgdVdeurVk9tyQBHactD0zWoQ1MoG/z
OwmjWoEuZvkth71rUwZFy66klpd1H4fuJQ9QCGb9gw8j7+wn0IhFS14cMn7XD1aa3roJEp/sBwml
cW8fOTVk16osBKhBJuP5nQA+biRG+jY21pih8aYS6sBeyekGH/EvmRkbdZEDRs/LbUc4j8iHJaIk
RkT6IqSzsywViYMV6YScrRIuiEnygRJzeD5/yatKGVYDlJUslqjI0HIv06iIrmHW06spkm2NdIfl
NGvZSBX2KBM9TlkNEo2TATR7s+4UrOvUPshK0xjGebF5WnroumH+lxihuLwK2b0+B0aqP9UQTTzy
DjA95JuSvUpszYEylfyLPBb2vAQw+VgUOmCxo27AlUvIZUVIY2UCYc8N0pvlKbPLra+rbV2jFcyi
k94qoX+o2De+fnSTCnM1HwRRTZaCZFahVlXP5KxsLnmsgYwu0R0guUmmf20ANClA0pNtkgbLKxUe
Z9/ig9fPf+TElvNnqfJtRTZuuLiocGpKbkHI+FuLwc9Ef0EwUwX9VCxf7fTNdR/kaoG43Jaud5+Q
nTHpO0qa4tGcizDFcC13XbtXWayKBLNeMHnMNSgX3bXWUPdhdURG/sz7CTBUUm8NixdJbEJCnCwo
EGhbuU1s7JbqRKKCpIwWh7usQda0pKUuA5BuLq+yBGpCmGvlO8lz5NRjQrnG4kpCA8Xi9b9nNjwu
FcwO0jSO79oDkwyZ2e2eJRazg+VL6uHL38WMEzNa+KhElzD67Hrr8PcpZn+W1KUP7QMpTlam7zn5
oDMwdmel/n9skpzTjtTO6Ny9BKOJir1jwfW4g8njDjS856dgDesXjw1LxPbRzbOfUXWnYhu6k65x
B+VW1Yh5RvbfbSvdeTvpFRDngAyQw1HOAb9Y1vIJDdkoH9oI/TX/+QuENJ45CyShW2r1HIQl8pN4
96EXg0fCFDxLjuL78TFd/H1oErMbmywkfGks7SAB3ewSHLbnE6UocIYHyCwHyZxlYYcT3RTOW1R0
2UW6uQmS8Zq2nUhtXhm+COrx3k3fTKvdSFzNde8k2WVWvwau9ut5OjLC2rBv+ahZNFq98CTpl7SC
pqZjt6DLBagZIiRjQVHTeowb4kij4wGUxcjieKX2tGg2U8W8v/R++IJe1gWCSb5aAKGskDqEDBJC
H23ssAIq0d0GbfeFhhkxZOZ874PRvumxIIJlkfLmsPz14raOswVBvxmJ7yDVXn2D5zRWM3Kvfufc
9c0COL+oyKtdENGZg3Z3WKATt1hGTmHtfdJ+0qlUPWLYDGWsCPOURLJ6HY3mmkfhbWZbNPUDhHfF
UijHrwGBsijHUjT5qPDvQ5Nyae7iJm9vIxuyVeJVp9ibXJxrkfiadzYsP8aLRcxn6hpPDw9E3zf3
VbnYh0w2TDGhtdm6PuWD2y7XWRBmS2s3Kz0xUd8fidImKv3UV2IFLH411b881zKg+eVWeb+c5ntG
4rl1yok/ownpfAiPXfD1P5LOZLtRJYuiX8RaRAARMLV6ybIk23I3YaXTTvq+5+tr82pSrnzptBEE
0dx7zj7Y0NoV2wwT5V71WRj5aWTCKdBwGZASVmU8P5cGjO6hQBJf/auJrUb6xRa+pBIIeqGFVas4
AE2q+LZsLD/amJCJ2qFSO6dJd8i1iXGqDH5WnEzPac2zRfF+9XwkxZ2DMjCtblWALGfZsXaa4E+I
gG9EgyO6lOqtFujoq4F1olDynzNgbilrUvqqzFM7JcZh683Gn7iE/2wMTQuqFjqrjdkEufPj7PLK
hdP30FJWGqORIA4Vo5qLip1ykUHQmQqgP0AacWmEVylCttmcx71hAvAZDKb0pn3Nyvreefl9Jqdj
Dc7xcfB5yE5tchBvvedgMT0lVNQhzjkfGIVeRaL+ZEXxmQ9+tnbqXMNzpVZaTLuiDd+BHZFum4yC
alls7VyMbRjF7lGXHRIr/pos90+0IGVTj+qIiuL+GAGg4ywJRJykw9egg9kVCOPaSfiqSZS124lF
DK8r1UOJF8AGSbMWZflZzckbTJ0vWhZPZAdSUTHLP4abvZljIHESjbekSq9FQvMia/54E6BDYVLU
dLzoPqTQP0Iz4hQtZXgLjYw2dM6TTHq7fWjR0gfIYOFrjuckM29pz6oRiZKlcQDsDqfGHr2UcTbC
G6thczXmcz+zTSiL9MUvvUcitgDWmNmz2ZKRF9ZleZRS3Go7DtgjouXpu6I+tg6piVnVXNJevBQR
9uFEJhyIwHfPnbWaXTthq+eefSGvmZGFp9lCDRe3oGXh3s4tkHRFob4OW9ISUfO/T1Uu3vyRCu2Q
UNujcPSdu+okg4a0sBG+gVHa/wB7cNqSfYdDp6WX6TviGOX0w5LKQYnigvCK3TUxbvQtZ8tiMoV8
EPL8dGj6D/mMCqqHWk9R/Lk2qGRrY3wdLXdglzffim5+nzKD0jHOwgcn5wzQtIRtVkG57b3pJ/P0
KZpyzC4e2vEQCYbrzo9e5wisWSZlwR42nBd+B0l7k4O6Vd2MznRJTyusqod4g5x/FkROj2GMJjBP
AwoHmXnMS0WvrOu87DLYZL7pAntQZrNOkwhEGW0A7lxWHsFHeKJfxrAwmcldfeym7GIg3YFDO3Es
Qa51JfK8Xo2QIFCKCGeNnYVk7jJyduGM1SDP/HSbIgVDKs64TTwTB5yjf8qa3AZDkpHiTRO6UjSb
667yo61Z6nGhZ6iT1QEm4raCdQObxk7uN6no2dYQBNvAeRKG+UHSYgJEy0BpP/zIPLjjhD+GVgj5
l8Z7FZqc0U3S4BvLOwCu8aCi58eqaIg50da5CcacUjqHejAOgHk6+VUrCCMxNvIHnDWk3aRIG4yQ
suycztTSSZEzQfKt66oBl++JBHn/HB+n0rGXMsKMNUd09MKhOOED8R4sMXX7LDaueoQmhzwxFQWD
eTTJBTVZR1lNjOIBfgu299A5LULVzCZXcix8Fnt8+EqzU8/MgdqkNWuW0j6zLDzNXvtRawKSZNST
rd5SXvNiYCphZ0+3jC77lsmk/TYwOK+bLuFoWBSG2Aa6H97q2evYcZmw7aLhVVZWtNM2Ex5HCgDg
A/CB3dSoPGfC6NhREsJlPk44OOj0YtTp3XFx9RXhwTDGhGaStqbVFFnJJWsKgi1sX/lgXnB5o8m3
WFoJtRtfZ/KEgMX20NoEQB97rjrsHggSsAm43HAjRsDQ1OQyR1Z0dPJ43CvH8ZC/Rghl4PuROrDy
3IDWtD01GRW7Ko4fPWDg0A5wlaxLW3wltQT3jP50V0P5pajXzRT9DPNod9FIe06Gr61ZtIfINK2d
CIsZnk7srNOcZNeI0uhhLpetemx4j7KTg79ympx3wcvYSVHRqh/1EJclSoghPIV+Qux6lRV7GpE0
11KZQ41Vhf8aahGzrqUSywRJD8c6sSrkIJX5nelSPZdOE3z0tpq/PctU6zkFlJVLh1Nh0kd7OfVo
i8pcmd+RSoI/JbCbvcJUSXaBkctvEN7Ai+IJBLVKMR6NxODAd7JMMpBQDVuNbAE22qQ7+TNqq22F
b5u9UuAl18yZAG4M/WL7c9JyII1wspCA5lkR+OSpunTYg0z+KyQ4syzOqqvtDDy10SeHp2JIn/FQ
Vc99a2Mjsb14vPXoQVEoRept7IzmY6JafClkRMW/M6w/bc/SWllY3t0RzYgIgJkPCpUWO6F+68km
u7lTN/8t2gC4lt/4il2pExwIBWRn2U0dS4BNS5AbhkwPqki4twTEIjXmP9UoaHFMFhylFEWwPVmQ
3es+fhYNtAADts4qClGk98P8RJZN848srQSMt2ME3aodDNxrrcLJ7YTuIDdjJDWZpsnEjs8RDHaS
tIDpDoW5zzPRbegVo3VRPed+hbIaMno1oe6uOuatpDIIYPN9LOxt3yWXaZS/kijMFXGD0XNfKown
Y279Eks60nfrKEmPWbqWrtQbOURfNnSchUAGJCZZKCvoJdhVm4QvuGmrqSf1HfuDEmUjDVy/J32a
ZJ003HWaMEtuWvmgk1iuR7swYJR609PQfA61ehftPx4KLsTnbkA60wwLodLBe8eyfKqa3ykFuziE
z7qrg4vk3EVSLgdKosipwY4jseiLpgi3IUmIpH5hEzjHsXMD07Ue66x9kAaNbPZ4pUjeherAqY4e
1bUPfi/G8/dGUEHz7GvOwr4Rtnlo6ZlA344BajEEfzLnpcK5v59CteakPvZM8lwnw+XBZcmP5XQw
UmNrIx0TQFn4qVQJ4MLegzqHAjgdbXrTtVMezJbgtl4/ltOvhYyioVrhgWDsedkpUX7oen4Lumnj
2iRIgMfN8reefSPdi34BsRB+U3H3HIcw4IZ0FNADAVQFyrsPfYSzrSC6Z04WbfkDeRL/EcCAuBYc
DuM3Cdzb9ZEH2YCO9cqwKcMWNI009sLPCL8m+NUxIvKGQ3cH6TexLPCY1I5VtZmgSLKHD7ZZvEDj
C32Pk4sIpjcekoZihIjS3Zqy30jbPI6anGSGGnlgu+XKhBW9hIQx2MF9wctwDa5BYpmd6FsBadAx
CFspgBhY7T+Z054q9Z/FOsSh9C0X04Z49cdZRRy2/RU/AgUC/Yd+0wfqQ6n6mfAjSKXWI9K41ULB
FGmLeD2CkjX8cHUj5UK+1JIEJ4eZi3wVWFwPcxhuGhVvlju4/Pk/+TUuB7iqNX+0KBaZ4ffyM30Y
FTkOLQe4dE0X2+jfm27edj4FTkAtHVIyDrsst9YmC6yPHDpmzJ3r2/toYb+04Et409bA2mJHEDPY
og9cUghjSGRYkmYTHJB3M5JqTXrx2g7odWQY8cy3NA1OXggr2bEJUkapOR3Bx9KRBRPJQcV6tVkg
02Ei8Ib9aFntpyF6lYVzyBz3NTP7V41WNE+9jymgHAocHNODW4McbirQ1sFLLMGF2F5JXdLm9a2H
6hiEkL2q8a8s5jubgHQb1bG3gmWz08LfenAt0vgI6YaAApBuXY/QDmtGdzGghfS9+4if5QwYheov
lVJ4enb3lhM0X7S80WASWfvfcAHvAXZ+22H31M4T0Q99ReYINIrO99cZj2f57ii5DMyJzNInIn83
NrE9CdrwMQw2zVD9mG4MN2tECz0DE5CoWVru3J1dzCpkJ9wr92+rXgkxvuouvcVO9yoJ9uFWy87e
CCd5rYrshwPvqhHzja02FGoBQQ1y8fJIZLHzoqUBUn0XUYmaY0L0CNEQS18WH3O7fCZSdOcorESm
i64p340u7SJ1GGvr7/KIYl4mSVnSR5U+mHrfWWhDZ85A7Y2KAut/84HYccWe42yTDSOTj7oELJmU
ZH5ImkjsEIeCaFJydrkvC5N2YUwyUgfdXhkZJaEyjM6ZSlm/lEwj687nK+DRCcjjQfWdOXAU2Idx
WnlwSiApRkvbDyQm11z31t5h5HjcjuXPS3ZsSWzSAAiBSF7cKjBpeE29DjJnlfA4WpQAqJzbb9Mq
P3Hdtdb0BMj/w0gmCEB4Cf1DIJoPlgjetIQAhpFOc7sFxHvifi0zgCrAimM5+O99KvLHJHymgL5t
hbUJ2mTHxSvkzHxhbFIhPHIabZ7sXpyXD8J/ntp6wxdda+IGZ0YqvMcSbXFLOrnx4kQ1ZfUmgL4x
oOKqrTu4Zai19QUgEjAX6FsgLDe6AwXj2em75X8uH9qyOAboLlqieAigGAeiKPklBpvCG1+H1lh+
Z+M7UFqp/OqYYjf/wUby8Z775kduVWABJM0nkQFGPSHgLi8KC8BvFtR/Y/JGdPrPnscdI7OOmxQn
2z0B98o/mXT2lpqvi3UV4cezF8/HITH2sS7/8Lc4og787WLbSkHEWi2iIdnfeNfOFJLBnbMzNbNH
vmUx8dpkBOY1HDjnmlrOumFpXF6TqBmPCtOZydCH7c2/yR0y9RJvlTjTVxjyMym7ziKaHvux2TQT
eAzij5Bk86XnpL0qerq0cT4+gmt1k3GlAT8tOcTLz2rjT4djKgNo3rRZe5CsvRjA6cX6Z1V+h7iE
bX1mrNRmhpaxuWpAt2u/GK64gp6iviNhqdoOgXd37BLWMMmRbS1HBGL1Estg+svUzbn0KMfhHk7J
saYNQe37HX2M5/ONiUGo92I0Xt7qCZ1DHX/22e8S9gaeduXyX+sJxlNzHxLmzWy4m/VHxP3mhixh
aaMwgcpASwJvuVBrGbuqeo0qbJNoEtivx465qS3CIvhmnnrNCDEzjoPdr4tvpGWN4EVMJnx8vrkH
123XRMv2LMXpPybE5aH0Zrk861jKlZv+Y2FZLjOl9Id1ekNkE+uA2CQBc318XOYWv0N6T6lsZtmQ
Xom/9tdKvz1YcT6LgxM3q+V6molyJ+xXrqkL4m2PfCRvPzulFz+sbPQ65EPaVUbcxmMhQBRRiDWy
m2p+Qb2xQIKMsYkbtN0nPQ5fHqQ65hd6p1du4MgFDW5ySGDt+lazXp54J1rCZrEP8Im5YaB1Hjz9
EfbcQrJ6kGVUA03BBjEx0yej1KkBxTi/KrgPlSLEA7UUjQ3xj/81USstwSdBYoDiPC7f6ckZmhmg
XLYLYyY2AL1xqsr5XYPzppmyPK7/njCPa3lnuVWjuC3LvEy/uQDt/doxeUTV3yFZstWTDd/B5pcf
srxqy+MloYkj/n+RIg5PpTF5V2+sLz0LeKbubmDuXfEsJW3mfOvyiWvwQo7VnmdF8AL3i+0eBgZY
3x/LJ/bLK8b+Y0rRRUNcS0D+ymWoRY0B3AoNwjTvkZk/SBNTmy1oSxMkhuGaCNDtMtl3cb9axuFy
adynPiQbIQm2XEJE0hV3iQ+QwUpJgZ4un3i5tT2jWoEsnUM63kA/I4dNgi/2Ivr9b0xxO1jj6ThT
FWbocpnWPNNlQrTfkS4YtGt2eIK4dV4t7gy3YPZRfXo7vuTq3jrGmlHPL/aWnT6Wp+WfKI8Cd4+K
x6uajWAUhexkkUZwiTyU/z+olEo/q9cISRYn2KaLaRuHixgWtKL2nzLrHVF7SJJpgYPVat0jL71D
+rFvBoe5QkjqIrtk1TdfM2bYLn0thMM7CflCLrnuONBtGe5C4T7aSb9B8fbG5LR8ZMtg5mxvGbvz
JoleHcS3+FZPCPOhRkdXE7r/YFmoT+nasndYpidfZgTYUZ2t1DmaAXgwo3ADWdYEfUbPLv6bDMrB
xBzHU2fSW6aBoZ0pTDcAnpayK0Enc3INKkIppwLnPCtqh/s/ns8x060Z+8Z2YiuA/bCjiYmDicBF
MlzCdWXVp8aoz1YPz42YtgWl0TC824gWVuxfF/A7d5WhZiYO9t0XTk6X5UlwHnJ4FZCoQVTmXOG2
ywjnhQ41otBEP/pU9pcZ2W2tW18OLFXbssrwTfooEkz+0XZAcDxP8TVUy5j4pmd1ArSxomq349X3
mNl7bqwn/GLlZUBxLBsQ8vDFdNKree/5ylpmysYP3utp4n45ROyW06XsIm9t5saqF/qYh7j1wNa9
+T0xluUQFm9tWUVP3TQWf2aYZgSQ64aeGiwKiun++0DxCDP2LpjDk2dFz77d/ywTQo85hDPbnVI8
8rFpi+fq0ws05cZaUrjPWjKvhpYE4fCokpBpxKaVEvaP/ZIEPI+g7Bq7PMuk+bU9q964ZkFGJs0r
6m6S8o7jbtyiRZOgAdVlPQ/dMCbwNRX6SZttRBskJ4FcPFUxINBG01HQpGIg3HyQbn+gb/0GmPMP
5R4OSUjYqE7GlCaWyNbsXaNoNqYIbDEcjpVNKvoPezia45rDkkvBMwU+ZOSPlGLflw0fqop3y7AO
Oc3j5d+PMSb8Alsf+HeKWPuaAvxhtNjJi6D7lsI7CmWdzVBeC689U5jfSdCvgr1RUocXsub8VRp7
ZC2bePlNSzyMTeYCEbEORLkTLcwEi4TTpQHmXKT/03kY0JR+nqalKkdDC90bKOF1vpQGsLFZLvwl
AccqU6TXghohUMTNX0URrdMivPETTH515HU8pHi93CdBWG8PUqsdToNrvnWkP/BcEEulW5ddIHYG
kCFQzeWImy9Y9/WEkzVajBicviNKW89VBvgrNYw7xJ6/VSbQHTT5iVoO9tIsoqc/7qlh7dKOfIm0
rF47Fb6rKoZv4J1o23+leQWSqDuEZd8RGpDdvZT/Q53hM9cUkERfn30NkKtprqSD3StrvsaYUcpe
XPIO5gMQe80RHjzOqmbSZTBfKPZcFeUsr7DDmQGVZOtKWhc9puu6swnEcSwAn7PinEb4+2FCxf+w
TPAEFJH1ZBOpBPpDJxTwWnREBareqHDWJfqitCehaVS0eRn1QBi6n1G3JTN+9tl33s1sQ4QxoBsX
pS3A425wnmFphpga48QGpBeU/j9MVv4jIP67BRplaBV9Fo+UP/+G8e+YmO15aMuNg33OtSaQCN3B
w+3uasc/mdJ5Xbo4pc/0XgT70o8RjZf2c8Hdiru+wHbTXLyaAYX6nZJnSFBiYVFq1X9y7X+4Kvsz
mdmVUt92AalGJTY0RGdMdqb/PnbTc9ssMpike/ILtkJF5ZE4rWSLfJ1IHInjvxLq1pvUYoK5RZpi
N5z5m4sx4qtNhBGwPobs5MBbtflB5OVNcVIUTQU9J+cVzdNTFw7jyTei57TS/1TS7zJvwRj4I5VW
OP9m5N9npztEqd7FxFfREvOOMjXvgTWSMK6/Ji97B2z/qNsMkAgSfyPcDw0O2d42OfeGGddmuCTz
oCWqDQEnGjdXlx1pdG1U7T55hD+xPKXDg5jts4s7e6bV3xVAzOgkcGp58xGp0UDaOnW0X/5e9O4p
KAiuMbRAQI+mKe3zGMz1dBBmd2pC+Y2J/9e1nPrGGfGQSRSmXt2925l9VoJbXJg4hEakHRX0ZBOW
MQ+502KHrekSKecY8QpHJeS5Cc5DlliXqG04MJCQ8zRS8Xhyal2yC3F7/MXInixT3G1SBR5GazAQ
rrHNNBv1t0kINNGu/Ou52bULNCk4vaBmX3dvIWosCJbNTjv2k7YAYjtNZN5QqAwnNAKa6pK4gar5
00zl1ScF0HAZog6RLammx1R4Z4pcZ0tPb24RTC0Vc0pfoeX+y2w7GTcUKY2v0Qo0IeN+4r6HkJIM
Oa98pU4VZKuIuknMpomoF6pFvGJJz9iiHqcizeyJDmcMdwNjmdiBi7aXpBpeZKd4m1pvY/fzeugq
ifiT4KCFNpjba5zuO4+7mZlgk/OQAB6BBq/sDrE7I1dls91KeJCVI7m61nuh/HoXtkVkSed9WGqh
PPKQFyBDUBXXWcozJfRtga/JtgmPSyWUQJdtxwnKFtEKzaJGHntSttuqwTzUBPecBhDcj+5prPyW
cFovSYGFhT+JlXO0mJAf0G8y3Wg7Tq0E1e6DmoQiHyHkrIkkDEIPKezEppaQE2GhIeJEl5vUJ+3K
RdXPGcviftAa6h9wCTousucGAwvr2ndrmdRYxiUdwswFCmrkYivPsAj/LemOEJwArwIKI9KEYGgP
+aRxHvrltHOL3lerag7MVe9mSbJLa7r6r0FTTchpy8/a6IBtOyj/OmMa2RTE/UxseWaUNIq0xr3R
KFfd/DQ1zxis5vFMWD2EZWNG5Vr1HAocFCEhZlSTraIROVW18crYFJz1YV5kGKvLbWl3Y7b1k7hF
UFs3+6HLrZ2Gi/OOgrz8I5aWzTqyZ3ZN7SQ2FDA2HqsgUgMB3AGc/10JFwtOY9koqklP4G3DnYiG
oSunvxTv9GMo/WHbIH89QGObH4I2VGcZNr9N6nx3Ng21ZsIZ0xtwaWDQLa0oNplDgcBTifHNymp1
Lj2EQPQP+vUAuQ8aqVswaMOE8MQNjqd6bQLNPPhuMKAZmCP57XWeaACHKm+Lesa9aNdCwGoK8pjc
3sfIp6N+ndUk+/BGE/jW1+zR0EVDe2N2DN0Ek2KCtcz3XB+cmwofYw5uG3sosrUCJbo2UYfepj4G
EJAENE5Id36bpo43rIjlNadVyoIf/gLtJx11mCroskGG+ibMNzUwbHgI7McowcLFHRBdj3TpjcB3
1nPlkYEcrkWGJ6x1ZEjNhkAk7ZI2M0VRu3YMC5XpENiXSkMQj3wKCMINqPjFkfs5jQrNgGXEjyhm
0IV7nc+i1i85vmiz/YgIXM4mbOrdyGDsVYFcg4etHvoy/CX0mq6L7WK1HMDu1EMufmSflS/FIq4Z
qdGejMDAcYJuycK+SDJxqlrmSk00oIp4NVpPeavSCa1fe049xD2sgbDW6cqbXn0IKhf5HXCLVZ5D
02fN6sgsSYX9xuXPrC/M+MUcZ9fSJxiJvA/3lXQ1dz1UlgSKNeAwM9roqbB1TBknDys0LhLqs5be
V5VU/QsjGpvrHDf7zk01g6nQxMTpuaG0aWU/lgdfqiZX+YHKJyJPukw63M4IHZZmU18hrrdb8I9h
X39I9FrX1K5lB8C9nV+sSYybvH+azRv9O8o42k5AJLQkG02D+2WAUZMAKrvVYJEBn/L5dpaZYSfO
CnmNS0UfpADCQx1Avbt+wLvjjI1Pj6GuaBv0ESuSQBjwkAQ/yHk4+1VIQIilw7qEtLZaa+7qw2Sn
8YszT+OXhM3+10tD3teQqD4oOy0+PoPYUJmMGItGER2avkgPcRSN+8qx842IBjThht/8SSoKlLWF
5CgZONZHdRRdgoaOYM0SBz/GaR/nKUzQiBbxZL8IFbSwVUdo1cNSdDGrOHoxDdGeCgY2FIh5PpdR
qtgsw3Gq3OavBLWrx6wkra0PiwFLm1p8Q9RR2RPK59qhpz462uufvCgM+10aqzJfBWUDRXqsTZoh
fOZ/RiEif+1rl1ylEZjltgkH79kQtftbNHF2N6d278uZ8vkcUqGX7cbPUqjzoREXa7PqTdAXVdwB
vzEpPHCsPzcjki32TAvKkCQU3LRd7d07vB8SVWMjKUcPXUdkBov0X6Mfpq+u7Xyg2EICzUuIQ6TD
simyvkRMiIXTCYSzY9oaL+R9WU+i0bRDyHziVNFRyrFn6Ayq/qpDf9hP1izwrJW0JCMnOKVCmNSR
xEiaEAavVdqM/WMY5mgPJm9ZFvrJ9jd5hUwZVL7e0wCHC166PNssoXs/xdjUVaBNzoIxMopBc3YP
FVr4GvSNM3vjKaTjdBmHDt9PnbfrFtjBztE05+yuKnEIYIDtutG55JAftn0+4j1yBImwDsFaRdLV
f0kLod1cpCiRMzKFItKzKLosHP3ey3dDK6nZcDJbD4Oy2R2rH7SyLUb12sbmUdkYWLL/toDuLTUS
ej0JJQdh2gOdkkBV+E/L8vTf7yB4HoV2CV9YGV5+KuIs4piQWlS+G5gXaOy2RsjvIAIjuln2FP/E
PBeI3HlfflRO1u/NOuqP2lvmT1J+n8wh+tPauqBPqPDSz2FxMZhJqJ3JiPOmDqcDPYLoqWxnfY5E
Mz3HtaT+M3O03cxUL6AKlI14QzpHgzHL4eh0znAHXh2foLxOR0CQIdjq0aB5ioBdWf18kZ4TUnfJ
2F95Fs1TQQoqnTtbnPUMxsdoLbVL4sm9eoURn2XRiJ2kzb+WvF8rQpcw886oJIOIzY4yAzSlLgHm
XocwNLBlQ4YwSj02SD790yw1Dklq4fOu8J32BtKicYZj9x85iGDugnrVIts1UfcwvqHI2KzISVW2
JMSk9Gf/4wctWyVtcf7v7VRtRWRnW5WVIKmjUGcQZWnSewA+aGjQTxPKQU2SwCgMRRCR+EYOn2cG
7r4mJpH+3jSfmo7wm6JBgEWxoFu3A8UChHsQiBrI9DFHvH3oOBCPbVbW2bYJyiChAYGQAzFjtELY
76LeN6Ygx8dXf4hbp9pXQkRwY3i5roRJxw4IqHTaZ+S1oWqovKTfVhZV8ZqHfxoqPZ6bJBBUBN3p
mY1vttVuH2yJZkffvvyFv0imZmUWH6gdnb3T1ziJeJFWgzPLD15ZtTalFx2MajSfiiFqtiE50etB
2i7ZmEjOrKKgU6HJp0OK0SPlmeK0/g6TJnlNZB98+g35b06A3dmNQ4spQ3insI6qN+UgbzRiCTuO
kh3gGGnsE5y/K4/WLwbhyQHps5S0GJ7ji9nr/tTq2sVmxGS1F2KC50UFkPZ/l0SbTtsG3Gq3yF8Q
WKESygt2rGXa76JOfS6gYaQnu4AmaUTWsVW6T0q3HxPb2IcZBkxh13jpbfBLY3Hzcr1Xi5bPMv70
taJmFrHQFKMdPXlxF27C2P40/eSrqMDMiC7/cAV4PgRrr8YMfSlpKfbHKRQV85F6/nPqJO9tpb8g
pB8bOz+3IrqQr/6Wc06u+Too1m8naddCDi88Vf5RQb4MGUVdlJ20hUjQ75NrLtWej3rk/E5TNqRt
FTW7uTcJO/DK3WgH1yxm5XbtCut6d2+8mBPbBG4oDP17MhGGUcOej4PxzS7Cb5W6r2JuvxdAtZjD
XdtbiDE1rrLugITmoob8OacNDKAJTmRyn83gcSmU+AGkddRmqBlu/ux9pM1whvf9OFc+g3l8UF31
tJjFCztfRO7dFjESKbt98J4E9XHJIKhhX2DWJVwBCpuq65c8rp4Cv3h0G/dx8n2MsA3ufhJivAJ2
FbrjB6nZXDhkELfhYZKI2vkxaLLWraDRQYqn34f7KMBVhw5jFZtUhY3ppXLK38QpXtlMYFDyxkcj
t26yLunr++flLo1BdhXMF3iVO8gT7UmRZzE11Zk25N7v6p/GhdrXJ+Ux8iU0bNw3EDozcpE7Ct5j
7KD9LLszr+UF4dKfkYkoLE3WlPCZSSug3Rt+x31x6kqXd8pmAfHm/YLVT2P5nDbGQbT2wZEzijzy
COz4BcrPbhyIZO3UgMinezHBELQ2NvQFmUmuLFBK6NwTmIcGNaLReZes1EciVm7+RDEGbhM+d17s
kMKWkJivyTkHFTTezDj468jFJll9tGVw8OJ2L1rg34WLPS8H9lfz/kYlp1NHhdeWLEan9S+No1ZG
FaOGcbd1FR7HQphwhGFYRM49LCyA3f07bB3Ssvsz8ELoxupSWPIF1TR0RWrkzDgJhfv05pL2suSf
ODm7T9ShSxPYwoQBytRcaeKu6D1frTB+a/PhK16ix4rgNmbh19C2F0vpT6xCx7rGYFiIe5t0W0M6
RyCZbBbL17jKziVR5qx6xFF2m+XDMKnsOoIVEAB+o5HfBHW8cwP82KZxblHlD8FwmwtrYxX1zkWN
OFrd3m/FU107nB16qosZKL/VJNXnWKXPDL33hI0S/D5eTdI6pNrNHJeC2jkPUbpzp+kQ9t7F9Gkd
B8PVV9N1KIBM8f22zMi9QX0BOd5AKWKPfEpi8GAbs4g39q8r49fJIzF5CK1riiyalRSZQM5FxOTi
2ROkpiWfzazsfZUbNOZRmi83geklXVdF+CLQmAK9tDZL9q4wge2F2Y+Jv0njIlLFV9WH7Pe7z7oQ
/5Bp/LOrlrs8XUgyQqxWUFPKQDfDyLRe3JJjZb7EI8YmLSlj30li6ciozWuGbVW907i7tFHJ2mNv
ZD58463ZspQ0D9zO4SXmHT9UWf49c0OLxNxFtf7vqnqRETlPPppiyOPnQvyVaHz/1IN1YXx1BpY7
ckp7Ynvo1m9DNe1bzUFY5GT4CHmvtcCaAfw7n78jtIYPuG83k2viBtYti4R4orOK/i/5ZQQOyKUX
EIZF9olOX8wl6LKpdkoNBCfyMLguOx8B7qtdJmvCQbCBFB3JFZatXbgJUIhbE58LCq7y0NfQtxRC
GSI0XLoxDI713ExvfhyJm6gHFz8j9YcFqJ2WF9fSu6kc+7ufFu+RFG8yN3FVYUeokSuKklcJGISa
oluyCBjcCpW6m7qPbU6Dzm8ozA5Z9+Gi22u0zK29VWTFj60mfZtdFAgcCCVRx6K6hY3ZvEqDgtPG
9n01IrqIht+MeK8tvzJDP4N2I7Q8rNeKs05eB8NrQfcFonIM+bOupHrMWl1shsKCN1GZ84ZgypKY
oknstTvJgybjiTIIHUWvRucZ2W61ryKr2hV2KXeqDqD2NI4+UEsJ9qRQB/sJBcIu8LVCN+jQ7zWT
+EDsVraNlVpW+yFBa1jQBEKH/Ra4zbBrI7b7Y1dlEGFGUtYbqTaaFvBLWHvNyvOSZOlKZVsZtf5u
SmwkN3FVL5nhf11Fm8BOHPxQwFp2S0XwxfaMfhN3bcxcHP2wD8VOF/bxq3BISXiocAcAAbPQXNfs
0L7MmmKW4VTdWmuL3beiYxxpwuY42/aEhdhuZq1pGARo1vNAvjf/Y+m8tiNVtiz6RYyBN69K741S
9oUhU8JDQOC/vmec2099+5RKlZBBsGPvteZyc8hQvCc2pqdu3MS3Vfe45jKj1+BGaNMiVmo3mZOL
GInB22NEJ1sxMjnIjIXWHNoCrsAia0KQ+GEQ58420Xx7O+V4mlvTl/sxw80whLO57nxTcZy1dj/Z
Wf6Al9Sgwm9QOHlDY7xaUKqIMsdox6zOo90qspeUy9OxH8Xh+KR3bwQhm7xPpV2r3OzOyvBNboWw
F+W0TZl78rzU0ykJO9qAAfxz2tTiByXGTEIW01IcA+XsY3rQtkEb/id6A2Ml049uQLyRMmeqd6Gb
7ZEdIvwnls8Fudrcm/gt1eYzNiqWyOfkjxuHYFcKzYWYTgj9n1SrsPBoJTOmj57dclxqmH6ajoxu
lCIx4DbNXPCB+f88Cz3tuGqr69jiuXe3Phydwnk1yO8e6Yq3xZudEJh5IBExDTnQ2aQVEoicDuDT
CH0ufuT0PNs/A9fukh9HJMQCrsNKx6c5YJjUSGXln0ndbUFgRM1H4DMSltRBL20JNuQude53EN9q
gxihE8d13Oa89wn4Ji9Yq3/dBJHMf//Bmd8abk/N7TVnoL3xG3c5119pWhP3tA/qd6uOaSz9qOue
ZuRf9P65XZMBSe6//PWav14Wz6o/bCdXJtvq93FhjWlsxtZ+UhdRJvm5pvPtm8G6iTKQEs6am8iv
RQChrpDJqtteDRns8EHviHFHnvNa6H/ctEAI8PN3VHdPFYbJSh75mwDqFsngrrlGnyBDLlitBR3m
P6oHVztxEYWG+rCPlkanLolbznfTcPCpq14tiiTZ8XOudeGucC/5w0BpE3ERwJSfkGNw2VhGIxqt
OlFK07P6plle3DoHHJhm0JztNmNNE8R4Z80pYQsrU2kV4uybM8aSHyso9Pk/OulGahpii2bBEmJB
gNLju4Hdv+Brk+O/KcbQgPZd/QpubZJ9p5QgXU6tTFVDw4Y9hcStFDniRZv5jB2PDj/nbtWHoWwz
5o+ZiFLdJ/cF4JHxgpLCJoaS9GedaFQiDM0BvZIebPmK1VfGBr1R32CBZcxFzBqwR8xwUPkLacQj
F0KWnwGCc+6JqTU4MzciwFzDLyFz6n931I2nd/U12xOcYQ+kgv7HfS7jCWWgQzlyDn22Z20eWZnQ
E3EcJTziLBE+N1fJZqWaz8v/LV7T+wnZvPgjvk1WGEtI3V2+G/WPcrGsLn6SZ4ulkRkuXwNWUncE
pQIQhL+Fi6PvXmcTGcSaKhMhISKz7lUbiyNP2///OqwMT40Z0EW+Yb7Yq3XPo2I0f2mY3SxwuLK6
tFlBP4Vajt7SlK7UvtJ19l7djgYUqyN4x9Qb4fcntSv5FD9ELvJf0jF7gU696W2Od9M3nzzqafXw
12Tjb93+jQEgx7O7E1qb/606dWvV88FFc/ml+ckP6aG/UhceGQaCQ2xDhBOSwmr09Uqt/1k/ZJqn
mMhruzR/o2Y7lU190+iFbm32xaknqlXTwuVkhGixORySy9d9d/OMW8Zp/5ho7koZbHKt2qmdQxc4
n1Q2I4Idg4Eg1JBmr+ZD6gf1tP3ipLzGFLviD1deEqDfmCHIdsc8wRtd19cuj3mWmbJ2FTP08ija
7i2MqKzZ0IJWIz0IKYlPNGQayU0ttE8vaW+TCF4DTx6asF3ZbfAy2/WhDLWzRihvOg9/I2tgLgu8
a1Vw9yULXLfabcPtnrtuKUlSQapMv0r2Z9mOBEF3Xx3iHsb9JP424isszXdHYyLbV6/Ye35kEBD+
arVLtcyNeaDhORG9k22JZlw1krM+V2w4LRa04hi55rW3xFnDCEFI2snisDaI+drYwTWrzZXsbUje
+mWU4hZyPn0iWfJAGOgKhTJeMIbJ/60AMgdsa9ir+2cSXVwRQFQ33UtlM6wEI7CBwuGpxiummLBa
JonrPkX9XDDqZ4pHfg4jcFAbGhl3NYl69Cq+/MS6RLH3nfjyE/PaSrB/4Jc7RRH6Yxu0ypMs8PvR
o7vHdkxHVuwtJm9GnqKHKY5mnhM2Itc6jg+eTuYOc2jZaKb5pgagxY50N2S3bpw03uixpVAuSOWk
9/DaiFwoFotRiSPzrUuf+nvZOCsSlZmk4YyyKnno6oo2SMCcmW+/GII1VknMzyB2hb+xCuytgLMy
sgtoZL8G0toVPuOfNohIdYYdE5qPMEBIVWccRlBp8fKIryKzmDiK5hE2QCDtHOKo5+YVsbEON3J6
DqT2L8WstCS8m/26Vk3LmMxpasgkHQ9ibDZTil65tP2vMCcPdhiKHw3fkPqxiQwParBVotU0mYu1
5PzXgh6JBvMMWWfb+gj+ply/pdQatBa0ZTNpRyD1BElZbyUEk1qzH6lENz0wUGMMqeNzQ5u0M3qU
Ps707hHb/N+Vu/0yFfoVofamVc9nHR0jckyx4PZL9c+HBmBy8Fd1nr54CZLQST6MOIX0y+pIXIa9
aXoJEQd3tfZLTBbJDmhbO+vd6sN11ckd2DMMbwSg6o2LTQjXR80LDiCvhOhoOcVj8rW3sChWsa8+
RrCfsG0BLYo3TlhvRklBEPK4qQvKTO1it+nZ8KINwrezx5TTCWB8euV1TqstRqmT5Xvn2Rl3DoRH
v/OPnJ+uwq8UkOZTxtpeh+frkTUac/QWkbPSGefMsdh2otzmrvVl59oLKoPfWneWDObUWXbPlG7r
Zt3Jdl9neHcRFoHSZdoGbcPp3fWYJ2sx5gV2tG5hWqC7q3knvOaPcnclKBabFnGqBJwtVFQFaz1s
qdP88qQmM4v/vvB4APOQ1NuKQTh4MOd7CMq92ZO7JGg9O23yMZjIjWEW0nHUlxp1du7zDu8l/mja
+N+uxnaBgtBI4fsF2BehNNt6z+RsMDeOrp9BxdCsC/XDWLhMkCB8x704mAHHSU9lpiEPVJ/dpy4M
B23RlT7nEMLdgBoewX3SJ+kRRhmXCsXAky7npW1PNydATRbVA8IQL4WrUItHodF5K2xSl4mRpGk4
ad21tOOtaIKzmQk2F1pnNbp2SCc9dkYMBXFAr9EZgwstrO1IYzIggYR4IPFeuQBEceFtMrtFrgAR
NaaZ2xfRytOsa6Uh3mHlOAniOyk39E7B941nZ0o/RJk/EoN2pcwuTl4RL2Hl5Lr61n++82bR6dU2
T2am8NynjvCkCb2xyNHPnvKyReNff44p85DZQUfoBB/YwuhCYibri3vU3ZrAoCMFkzydgPoX9s63
5S7HOVn29aIRd5lC1eSft7r3QjOXuRQ733+QL4yT60mye1bTdWowgaK5c/X6LOIUTazYqFXS6A5j
jvQAQm6ikpDBp/oyQuhitS6ParlohN60PD4amFYfJ1BauW9zwTdhYY9345Xu4yPzuiNx3dj6SBTg
cetbZg9DgCj5T6baJa+GZzkRH+a+eKFYq9tYEW7RzZwa7BYvdIal03GI7YxWOd7zas6ZtBNxhN68
d/VLyptaGNHedk9F1Z0FwQ41LSGrpVeiOD8BA4G8IQ2Bj6inzRvqvFVX6VAMwOYYKN7DOF+WLt2f
vj3RDT96YjiE4ox79BAy/LSa4ahy5KhnJ8QxtM19zlOOJld6zHytPfHAnX3QmrmXrLQR5AGbVTLD
7CJz6kk3GWLxsoiC9uyzxYkankaE7lrQuUK+0OT3IvYBxhSfokTcq6ia4fysIJgJe6wpq6NhFHuG
4R9mP1/9ebhH6GhGoWg9xndBkRROzp6p1oH32iJLO/QyHbyMgOydDL3cSaVuT3p+Irz3GEnzHJv4
ZhmhJELjJcVbSA0wiBezyWIT9XPaju9gOd/6Vn+nCYSKAW2I9jpFZK5PaGsgzjlsqBo4rwFdlRW0
174tzqF6HJgBrao8u5Xj3ckYBcr6yRLkK6UO3Af/iZgRutiYXIp4hZcdxci/tONMi2Vq7vzbNGKl
qdVy7gv/RfY0njBaxqheUcDSDgqwWNXMV1NS1JwwXEXIW+2pSpDDQ9NAtqhufEN9QoMa4o9Jr4XV
loUpE/evNgZIbcXAXu1z0JcrlwzufgAjo+nPZPNupFCx2zOVN57ScNg3sf1awRedehs68N0zTZBz
1brL7xYcwABiikmnvoCFS67jA9ruNcFZFpjaugrKNcoPOuFkoCYeBAx1KsEtz9cT4p2A4/ncWyZd
t4Rj9Berble2TfykHpsYxMGYTudMwMjipRmWr6P5BoOMY8dubkkom+YNOVWPrtXW+oh+sDDIZURR
yHWrSkOj7up4ezYEAYz/jWW9LwRIT+FobSRDXJtdoAgY1BUn3qnLtvn2Sd+AFAdIC189HzGev0WB
Y4bHqKQ0yM1gq65Ed8KnYXqNMmdTI/tBFkidAv/PrbamRasltLa8R/4j95HCfnfGeZ/2BTpvY98D
oqYmH05KjKXu80AtY7TZqmfZBQiKnpheE19VoMnBw5R465zLx+JGr5PfWJk0KZlX1AgrcJCOVKes
x5JrZvWCTt79d3P7eCNAnVRI7B2OG5gU9WU0fxd18AlmwkcVxiAeh2plPxLPWKdF9S5QAnRIfUx2
O/QhBKKRrCHgt87IZf2vKaupE2OJbqx9Y0VL3sP0pPfqfWySn2HGxlJtNjl7bqasuRNFvQlNxqe9
alR4sFw9o8iEcIwyy2CzjMfoZqHsoIQYXpgcKofvk/p2LDJYzeEUpfaTC1S8QqOV1P7VDTFykMed
u6MKzSPQIMMUi8wf8XPB1B/XC1QUHQV5Pus/XumusS34QJ0Y/5WaS0zFoMyPuYrGKDecbMjTtZhK
ayGVLAFCLyZDBlqz21jTXqGB/8qx/EvtMiH/w5Ub4Oerac55tGi2pwGPbgDZzt8N4LNyK//XtaAt
/byA3T1cLdv9R1IfR0rdR0NRr7QS9CrntMTvv/mW7lEMKagvONxGNs62MadDZhiSLpRV7ZAVnvAj
r3ysfnBWNORwQJliEwHWMEqaijg5gug3KpFMJNwlsA67XCu+bRdWhe+EW08y9ea8Pm1ACiFYDy8B
4UZLM6i+6xmPuk1YBdQLnXZye8+D4RJCil/VauRUO3cyzLdePhyylPxyR0tCwshREeURBxzpbXE1
vzlReszwB4EipFHpTGJD9/0D9t/roDc225Ze8zKZfrN+uGmDh9xHPsh9B5EDiprBl7fF7bispP5S
h4gYmz4/DFpG+EVycm39obZTJgsfZRetjNpeo7XkZvQHK4veMHXtBRnEXlSc2gEgTMuk2UhIpq6a
D6uRH0zqN0mabaXRuYuc0aJwW4IqKJCpNcKD4qR5HIPshpK2Km+iDhdmbUKsZAJeSQ5RfWudcURC
GZoNyEXBYU7Y/PFjIV+G6BduRVbv6HQz0zCoK5K1a2TEpPvb3o/OZul+9MrlUyGFfarhQi91x+ix
ZMAWyU0CAZRKL7BWvZ/BsOOAaYadj5SrmeE8OABWo/LsYr3owx6elz+4i4aTUVwDp+r4PmwHIiL1
pFaYH0miIyl3A8bl0n2eoVxnRsu2YZBhHzjdsY59mDoBkERrkU/ew8RdbQz+X0k0bBt0pD46P6Kb
d9pknh1USKkRvTtmfs/yoARDYv3kMeScRq9PVhivHM509uAvgbm/xrWkRBlLGzpb/gvLQB6NbP72
Q47ZWROgBUxrEnu98kANvDCD4tXxNSJcId3lGYGSSIc5ZNP4SvQ/XccViT6Ei4j+6eQgDUFXL8BK
3AXzK5nATAcTELgsQVJn3siQ/Zgda9zGJel3yeB8W/q4jiP6mvTJ+2UtANDXFMbMBeTSaDL/aZD2
3UcwspxHj7ledGCNgmAzb0xzgCwn4qC3NbsIvfFjqQMF6kX7k5i1v4k54M4ebfiWSZwH94uWeT1q
a9Awq2Cs+8PsakvVQmDevxgU88VsnXNQyv1QzKeumZ5tdnYnqC++QPfQc0BCoriIGzS4AUSLQa+e
h8hXr0XpYOLKCGd3ks8u6D7hz25tgCYaL1dYQfBp++zc2ebBgc1Fh5FkvkR+OhkWx478B0KgOsJY
fdn+mi3xbhyxct71geFt2iDdRhg8k6QA3AQuuo0sf2kZ4AhmeEq+9tLiUUAJEVebVonJR2IfnmTZ
AE/w5bGkeu4wIweVe9bpq6Ky3WdhckjZ7yqfMNUgHN5Cslvzrj00TfFXOZhwU9rslMjGZagYXlJN
i1S8FA1P1YDbXTBTm6pqG9JpXpEkmZLUOQJh4eGakolYp6S5lrmDWRxzsBt/ZSK/JXypNLw5ghk4
kJyhZa6lj2+2B8o34iHlBUvJRZi6a0dQf4hhm5v4ODCDOFYmIz0r/tUoYNM8O5kjbn0Oo3rO+w05
0Z5RJonFoqNUtSXgYkOSp+C2FpqT8dkd81uIWdHOJLIHE46zPaNFJ6pR3d2+zH9bO/oXW+5rQslE
xVDzltIKdn2hxR4nGIZyZXsx+vaBPRmoXIchbnqYWX5JKvcUuTglKXzr0iHGyX4oBuqYeq/qChxa
2QYYMavGmQ5xT2Fg0XLRIrc3JHYcXMhfHPSXeAyo98JD4jRfqoSJ3HwvgGcWqAeswkUHl21Vcck/
jdN5g7djVXThKhbmQh2O1XMRqu4OusC4crfEfaxsgMpG0i1GzIF8nvxAntmhj/2Tjcha6X4x72mg
zfu+AESC/EKOxCPrpLJmTKD8NjYWmckeOvGYuyXcWDaCuOO8xJlhxtGAW+quxSZsd+bFMn5XJbKl
2dimXV51E0r0HOkCpifox+pzmAMAuNZBq0c6p3DBZDF8UzW+TM+W9lpFxO3hH9wWIK2Uo8Ivi1MN
PekwVO5dr/OSw3ENvHK8UL34w0DvCBW7af2m1BZYjB7AoY7UjU5UrcLBWkN3X5igp53C3pa0c0wO
sXNWD78Bp/ABWtY08H7x62TbxRT/ol3pzW/c1dC/OubKwTZMgp1hD2vgFLmPfG6wMBq7HDeE1Dl/
2ovaEPvJB0nevqkKl+IdNpeqqmL4ednNGKIPN7TWFv+9hH9phe1i5oA26JxZGZO4GrypMo3YyfB9
qPNglPsrO+13pamvyqH+CEyMZpxU2mC6VB1sD35745SU7Wik5x51jrUwAvFrJ1Dt1Dmq8anLVB8i
oVjNcRmw3KPf0U9ubfCpakyT8qzGYEDfHRzFG0YjfoIr4Ww1ckJlEnv38M9EDbreqj4Go/7HnxEV
YLLY+loATbaAoOjsHLkLsSkEx8IDDHKK2stsk5WonGXBP6R+I5vMfmJH72kJpDqTPoNTS8Gu04vi
LPWAddVfEOEUi0SiLlHkjNAMGWaPpYfbw34NSDp70hRD1Z+BhVaUd76G81cQr4VcT1j2upyNbavJ
4xQNyyzCJM/pjLNKsp1HwdRYGY39eDe2yYk+5wMPEbxD+d+pXB3ZMIGfJ45LkeBdLlL+9mydHb0/
EiuyhAVxpt3/6ab4AjgrNsbbDPfC80CtGtlaretivJss7aby0d/oOzmN9Hecm5GF1w7KCH0t3RBL
NzY2qTlmT/CQzhL7hNf3Z6cHjRCjgo3pEw0ou9WKYib/pAO6BGJBYayzkVOcdMRNGWAIioA5AHOE
ggKmK7+d1DoK33l1xmSD0WyXm96NvihFceLe0zY7gd57AQ60curitQVMWMRyJwGIqX2kD/MtHLzf
opI3PSufeZZ4qYfEgA3aOtXrH/he367Jc8FlwXdZ8KJd8mcLxBarEoE5gFuEjv+GxFpJ6exTtA6c
e70WE03LBRGoIikuOvJ7iJve80jQ3G8RCEU2DWm84WpX6RHorjvnvwTU7j77PFkNKyvVrQvWUZpx
PICqIzObYtOyM0Sudqxi+0JfhUpAbu1i+Gjb/mNIuiMv1XfVodG4g9KWq5zi1naDveUNB/QHf3HO
yje07FA6MEFA0q5nmboEfWaLZsY2z7V3Pv7UwnP+JaNA59gUP7HJDNyJyVIP5w4wqW0mK+bDuOPq
W+hrHOjBiNZJ8tt1dNACnS2KwBc0TmQLsCtWVCw53+TM5qvnZEZC4SPmdSVLlg7QrG+PughzMf7P
amV09rIxqn9Y1Hgmge/2Mjn6VnFEnpRSDjKC47TDuSwcwX548l9qU87YSl8Jcg4bU9T1y85xaT6B
qC3fIl3gzWX0Qdu451vyJBk2nh8sSqlMNT2Jrwk1Rez1a4MTr8+LzkmTTVgEu4arMtgV3LI5eAag
H9sHzBwCyGL1DBJqYmk1pzxJf2IXY77Xm7+YSDYRW6PZ0X8com90A9shs04U5Qu+AoYsREmwdWu1
eJeyQ+yIjYPKOx97Gtzh2rXbNQ35nbptASrjpzI01rph/+vLgILAsYlewhtp91eGaxfV5lKvvYzD
Z8nOm8hwFeaoA1wGUwmOHp1Pr+6DPmCmax1ybmyErMJVjJV8HdTTPYirQy4cTN30SqN242TB1VAe
Uj+BHmt1x9iSgIYnl7KxPA16B09P28RWj6rGXhRGFS4RonL4TOeFKJkmDT3hDFB+ATSGuvOm2c2X
6tJnicdZ11iYxXjyY4JyByv9aeoESx4EIjbKKmy+3aJ4EDzvPc0t6HlzWE2G/57RELRCJG8eOl1G
DPC1+Oy91i/aOv1Rb1mtcz5Y90tkFk9ziS+S51SND6ze3nSdhyClBzTUIoMLCP+11AtmnA96r72n
RIN5cXakfgTqCe7XiF2az1ADhxpwFwGHG5XDUQpElFSPOm27nGPNaIR7e0QRwOvVUOcAuut4bTz8
A/DdviFo012maSlbc+tNLi2CHlhdaw4Yzim4k9IBhM2ooPazldXVfx4CGd6Sd1w9K/Xx7HBCLqWh
7QIMvairctdNya9WodviNSnr7Ku36IYZI3fFbPR3TbrnyJ8PeSPo/SEjzfxzzdNPF4KBr2XaG4EF
QnU4HLobOQEGT3IwPnRO/CmNIIQ8BzLeGPmWtzFGtILzYhmP4HRFDFBMAqc2yc5dVz5uLCOtCQwa
1zIdnjGNfahmoiVMTb0DWlvf65p+jUpvXTU1ZQa6Ham6dUO2HPJgE1jD3cBbn7bTl9+mP0HVf6l5
G0SNmzsNe9/rn8Gq7VK83FWQb3B+jQA+xBbttZKmA8IIMFr4q2qGihbzOg26g5VmBznka5w+CcxD
fLf+rtGbN8RjWwLuMGqaJP9YjXYry/aaNs5dbT4BrxWeiENvBau89SGV68Qc5ZwTM3v840T68AoT
ahyDRHZM9Uy6bC5epF/sQWD7L0Fr5KabLLV52tft12wB1hvvA6G43Fzqa9d8GXx2p/QrjQA7xAPz
SK0OMF0i12AHNFxVawzginVoqJCKJ3EzPBVlMsTILawRzSLeGHxgh1ozb+oOmG27G+T4rFZBrcR3
AmsL5b7zkgV3z4t2KdtJWv3J3n2QcLkCDccQPAhXM+WCG6Y72RRXO8jfar30lq0f3Ke537etuEwk
QHKkGuimTqcxaXZjbxqcQoKlFVK7koM0PZEBfW5k9W4YP76cT/GQf8z0NEqwUhkTcdMHeW68ixkb
hBvty4qTUeh94CoGJV1SgrmWjfrDIJW1g42pJtDUKiF2YTcftxhImA2XJ+D/L33Wb6cO3R7jgLCe
boPwj6Hob6gEZoIL5Dzsuj5wluDFnpqO8skr0BoZ1TmdslMcAYFtvk1eFnVzDyMXOV2vnyoiNkI/
WeW1cXC78HlqnM3ohhyY5KoPnc2gD1dOEjtuJiaR7mqZ41vdZJtekAZu5luB+d5xhg/fmVe4Uq+m
Pv5Zk36zMVGLmfrFtqI/ouBK5BAkMdrBeRyYtjUhOZvBMkq9A59mIDQbtcPEYkca4Sf0zhHNyNbe
9Nh/InbCoBy/dKMu0bNXHzVjxVYf3qSu/ctGNrc+j48t8h2BeeFpop+FnP5cmuw2dMVe9LQ4pq28
OGARMIbAiQNZ4VvGXuemlQLBWJ+cc68+hXO1bnL/PsXWA7EdMorpd6ryWxRBSAzrXZMGVHX2Pzz2
cBZsjk52aayIdaS8daxT0FZ7dKW3yJleUgvvGfVi0EG1ssTrZMOW47CPFsmW6Ui8QBKvlOCqQXtE
dBPNX74EC0FOpmn70uyPThHQDZDRfeoyldUhi4vMXHOfd+QkSBRqDYWlUzUPiZa6CEkd97z/oj9O
dUj4ICqQzs5e/VSDUDZPS0+Li0XljwdvIgduLtDvql/Aznqo3EKRBuojLd2Jv1VvxYQw2HcQzu0T
fdjWTUJyQx6uUq2D+olsQI4XP2whxbTI48Bw1iZcRmzLA1b7MVlWjaU86sGLY45fWdQ95qk7e03y
2nXyWlj+FVh08CTs6VgOzXlUbo4Y7nicb4a4hpFIv7jMoDUO8SdeW5P+Ssjukrz5yXgXrf9PiG4Z
S9U+znBVm5FNV5RvdVllyO9H0gZEWzLSS3nD5Kn/WY7TOs5RyAKxlkVysPOZLiR+NjFf0pDoLhX5
7nufNhwpyxZrqrVNNYMYN3VNRSWUW2I6NiMj24VezGcWF3EjiLcQB40st5TjUqkaxq6NvjDaamN5
MLR5b+R0ELROrvsotVb5FFSE03YbDh9rb3RWLJ7hqdKtoxzM6Mju9u4ZJdb2kbOaNlwioMZa1Bww
Py+NWt83aMtSTR3Iw4xypIjOxswTpW4clviFerpwCyig2Kv0rWMR4+fklw826upePjdu8PBLebWk
vY8S74WzWHS1i3QGTCjWTug+GzgKcakf+i76mZr2Zx4cF6GF/1waWOxM69seya1wtV9mo4cUwCy3
JznNcXgoBgc8KRAWtaW2KBzOdQgtNjHwhjuksmE0rz/aed5bU9Yt51YSdubLM2SYtakbO/ANYjOX
7tbgxdTNqMZ74Ek5wB3BNt9ZRx/dzFwlybpuprd8TF8GOyNzc5r3dqgtQtDhj4Ku32Ju6fYD/DRg
MdubyJIBgw9gR1CFf0cqZN511FWIAGNr/pxK71+aQ1KObf23AXnhCO8SaPalZWcLMqiLYfqBsvte
FWhSBIIzUARYEXpye5mFoW0JX+UsT4GZ7NPcImpzENeiJkS51trXNOn2Ddok9aB2jnNIMuevFTDo
IycGZZl2mAmcvZwQ+mN4xx0Mgbxgkdm9OrUTxxUkFFxKdBV1Ssxow5nyG23rIuspG+cwucHGlAhT
Gr1bGJW1LYH4GAO7DgCDbdrOlNtYsxd43vYd7acyyl+9kjxD22A8hOisddtj23squ6t7iLR6za0K
Wu/0nFr9LQ3yIwSXFpVlFmDCM/TdBOwZ6y5uag2tX56/55677qR8hCkCFrd7jtqp2CrBx2jmR8my
fOpc998QzT9hW1wr39g6RvsY2AjcEM6l1FcYR1/9bji4gfaQhUc+2nCUjkPYjPXlpxlaCUzHDQCB
yNtItyVGwX3RcXkq8tiRsGgyipjMtCjgI/E66t6rZnjAkovfKC63PT5Oux9XbC4LyaMzQXikE+z+
jSybuo33RkYWIdCXZSH6CY2tC4XRhkGOrMtZVHWCHgnNUxEz2jVBKaGKiZQCveRcMrBdj7H+17nR
stQckqBNeB6VBnol0aAm1OLb6joHKqtxZb4L5yS3F/Zg2FQS9qP0OG4Egug27HyFnRhQda2X0g1W
WUbnBYsMGiATGk95SyqbARA7VExunDuBuo8NeZ10314EprXBV7ibJmXODXUOksByyAA9lrH3xuyB
fJUUx5HVvtatu60jGrNhXKFG9a+yGUx0pc56kg3s4EEwonCf+ymgpy57AJEdRO7yiH90Xlm0Yppu
RI5jrEdDRzs5vk19/pjNIHjqUYNLk/gRtRiMWttpZnqjaPzXBvl+FOmnZwBg1gOsbMYlL5JjX9IZ
86eLDJlczfWt0LyV3wzH0XQ+wDvvGlHfLJfTS+cANsi+hlDr6Ppbz6gZWAxu/21W7l/kB2fEpWTO
Z+nBN/KlhVt6Q2/5JoLy3BE4yiukvDZKRp+bNG3wVPCcwHDIk1MyYhKleqIun9begIZZyAi9sujB
kfn+OsY6TEPhp8AT4VvWXQ69t4QuvmZx3Jt63HgZmgdi6qLM+ISqcQDuK0GiljsvKG6ZP7wZ6P7c
Pt1ZGXI4jFkAaqa9EdRr4dSQ1ev4noiRy0pQzJkMaoRJGS/2g4n/SCk5qvahZYhjJ84ovcsUMw04
Y3tSnkEiHOMgvzlFtU+7fJck5V5dj7r1FXoeZJ2/uMTORhY9h037QiQ7DTdyEfl0qOG28eD/oq0x
kANUJ/wBfx6lVqKVFwKAv9UvoGuzN0SxHzv5iweQOAOaXUC1qKatvLxlgbmZivKi5KqM2F/QwT5q
Mi0YCpM1y2XXbc2xntA8ZvOF8CG6lOr+mzRzJOSESW+53fw76n7WwiO/ZmRq1rl5AG2IV9E4bW2k
mHWWH3siJoBOXLO02GM8OySG+5g5JpmFu/MDcXXy7D0aab0Zlm8sURKAMhg7G+JtoyRTe21mOEYL
nmcgnMMNgR3bAisM+t+RJlzi4SiAyVfSQyvk5wwfiObqN8/DqsP2TA4uZc+YbeJ0PgrHOqj/zWvz
3+R2xK6KVZbLBeawXxRrlwBRaB805yy1/qKcEBdL95KXuuzlhm3tDr1uWraR8SYgDn4YvnAIfXP6
ZZT173OQKEfHhWwT3LBeKEmgRtQItM0PtX2BbCHj680GeRoop7DF2785MT6q+ZEkYutlRDDjubW0
YjMKquWw2WQxH2DST1nPeVnC0tKzg5lA6Db7k10WV9PKsc5XG37xOmhnLOHxxu/rq6YbW13B1vA3
LlsPJyvgfiCoI+r0JDv0JWN4JzLfKWr+CHyADgHptXYv4B1IKRixGKBNpVsxfVuSIp7d6Mss6ZOR
y2IhBcgumvF/nJ3ZbtxKtqZfpVDXRTTJIBlko09fSDlnSplKzbohJNnmPM98+v5CroOzt1qQgcIG
7G0NGWSMK9b6B/cZxOMvq+TQDajgZNp4aTJTgbkexsFdZ2H4MmvaxiCt6MfBzk3SqzEu9gE0TGpG
K9VqDGzdsO1l1wByd/NtHEzX7iiv4mF8a9E1QBs2XqoPyGRyKo2Bakf6bjL9RRWhJJphMpybN1Rl
FTGU6q2ewQvK78eOtebnNWgGoEkXPe4xF1DRL+zaW41ddDM17j7lPIisTin7kkxzu1/JYDfPudGd
tM7ctmRSoUIjFWcCiESjg6JH6r4bSQ5Hc9ppacXUC5F8s5z4nAyzt1KDl0FH6fBB65OEIz80bwWJ
hSxEu7oad4igROvByX+WMaIqiMN2RnrTTrO+ccb4bWSZkTi+ZP2v5sRadVEXXWlOY2NQVr4SwmJK
1iJoUEuKT2aBgGD8MgZI8ci43YId2eqQlzltivg8geJgBLMFLP5FLG2EqDgKAOWdvch+nQPu+4Y0
fhT1vAnA6FFjITk4l1YGBxYRrpzCggsDEHEJpCYAKQ45imItOYCLHJCeHngbM0URoQu0XUCZHUD9
cChEcccN0FinRYz/snp/9TklvPRLioYnEoG0ETR3XigPIwVxrJy9ejlUqO40JZ7m9XztQEbG9Pwn
al7+WgupCZEjjlcWaqqXaYa7jKkX7+ko0HGu66s6wosvsS/bmTRugtAKeT3ga3UkfeA+fYV9BFpk
vgZZeFbV4syD30UsD+oX1Q7Ik4A0y2xqdkWO3VhK7MSBWocrAHZoVSXkoaO6p56t93GNt2GACH+d
Ec5UbYx/9mS++RK/BxSButvOt3BkLxzu9gSIzWOUVEr+PaZGWYP+Xri6OWJGxNEKrK4psxtwvenS
8MQTVF4uknIWz42tkzMxdaTo9Kk+NWSx1q5IBvjgsbfE0onjzI9HFDGq6Ba3knqfzzmnmO15KytA
e0y2HVD0PsCNjJvKutehM3a6Huy57g+HfNZ84FMFuR8b+mcxkHVGVyXe9EMu9iESggRHhbnyQ4uy
VU58RkY6saxzNsgsw9R2qO5aU7aXvoH2dGIEL0Wrmcu6IPPiVcm1Cxnh7GQhiezcdhKY/MCsBns8
yVHr1vpQIxdvyHTFbQ7RiCkAeDEgyDhTW8LWaWpwSdftpZP0iEHQucAf3HjBhMDim6LnsQ5MFh0B
HdBfYHI4VSAWkLvJlVM5/mWuTKVJ/YlFFKDLPM9Jt4mwRlqkoYesuw7VwAsFlVXSBTdNnuOTaBhc
AuIhPjtpKNEeHIsdsm0RqgTZsJmtFkKr4Vu3dUvVOsmi6ozTnkBpBZSEPsOYbX0K+mIe+lOb5O4l
aYXyctIReeDYodhtmuUqHlv/JEVXr2Jjym5bo/fOtpb9Qvrlp2/SDVnu0b9BU+JGDdAgQJto1RVm
Bh+xRTzCjHyqgxhYoYoLhaDNBkoJfdtvzCyy9mbZBZvZS5x905vxYch0D5aTE18GXW4sMkwlV+04
RIfIhVRYTHn40ELn3dS5hC7gdCCtS/hm1kSQO/Zx907OdzrElm1uCWGJIsWArJxhUR2yxniJbAIa
tm40bCToxot0muqrrOmfbJ+8BxjAfEtZint6mcM0zPER0TlbFkKvAAhDkt1ilhOvqyFoEftt4N+W
+JO0otLR6ghSGHONvrc737z17Dl54NYGdYMqHwIVek9FJAfWbzTQV4oCELUHhRhdyBpZ4S60AdbP
yAy0VJpHTdP2RdAQB+ZjfGzhmF4EBZ7jOmLVD7Ffifu00KsYlKQXo9DHdsq+ke9Qx+JK0kGOvakG
3HguBQDHp0YPm0tuQReNPYO5B0zNvaLC7GzMm2bTj9MOJuExLAow/jg+JRaCjG21sgBEplkMXsHk
JE0slJLJxzyaxnhKswpudkzq2JjXE6awWklpptft6wD1MtQx5buTybUWAPbCmTUh4OmtGnPEnEAa
G2QLe+IhijccEzdt5T3Nbfpc9ag6zAV5hFaCvgFpgWhgnb97bfkrcmagjhggJ+4IBQL8Fukrahwc
u5qLI1WlP4vU51VszH1nEgBN2V9habS2yBlzWzvH3fQsIaE67KZeUJ9do1iadrrrK2j/Nh3ZSX/V
goFyQ8igWE26ZferjcKbuE4O+pDcI9D11PryCYE/mCvSXyPXC23JujEaLIkHK8MhcVoi0XUwy+kG
7ah7yyablSar2qt2o+7cTWO7cbLgMQTxL81qURjdQzUi+z2QCZS5fg4pdtHNobYsDFX0QZazt82b
vJHc3EeOxJxM4gXkU3zyKjh4UVw9RxOxjg6y0eu0ZWZXACxQOPmJth5g/hRmr+EamColMMeCLgSo
gY6z2YA6silc+JV2bivn1iuLBzf19lUOX1LX+5epgkszBC+9QWnSot4+wurGrBMr0dzez4FPWTEF
YlijG3QxDjYxeFtdmkWNKLfC23uPUdWf3UC7b2Ljfip6HBHjK9HWJ6dFUK0rSXWijwX5EI/RyYAm
AT0UfwmPQg54kHpA7Q8LGGw69aU7v4pk3jr1zMlm3qahuULIBPwOx00WkuVKsivctbD8BGZoe+Ke
F30nYLufVTEu1ODGueXJoceoIxl3OYWjJapMKdq6/m7WoCHUKoEDLxk3phS7YB6IK2tkLkl2kzB0
7lMyvY7EI0NvuAiLN24/5qZojTu/sxv2nfguT1D4HiEjL6xxXEx5Hi/ItyCtUYpjSeU2KibyfCSX
qMrB0+3Ncw4FBuUuv8b+BNXckSyNhuIRVmO/6ilbuT7XayMzAc/ReFpE+kVTIQmsruBm4pJLIL/V
EFZU43hQKgpK0WPdOWCSMyCrZQiLMrwvEvYd5cbIeXVZSezPzRyWS3EfRsUJWc/kwpTGs2NxFqFs
AXO+DsRCqZ2XJeW+ZGS25VV5at3svg8RVk4daDhJgXalL23oEs6roecYMFQQBnRoYUpuRQI3ADK6
jAywz2Q4SG5cj1LjcgkJ1De3g/QumYBPKjEeTta1PVhEQ2O4N4FbtBE43HSce8heaPpoIizXia0B
cg/YwXIdYzLE9UeXVxEWzNjMfJ2b1y6ehr0+WM1jwo1S2MNaqZ2p1CtR1fWgj+BQs/mcBkl0OcHT
W4ZshZED0bhF8TQyHZinGmpmrZkuuOsZpMUiZ5mNTYc6rsnlLRmeHbeBUZaA7xuc9mVuUJJNLJjF
vbIGS8iV1U13W7GTg7jkymfxaf7Z7QJiBb+GoMceZQKgAp7+YmieBYaMwhwMumsznCgquXa2zMCZ
zPGIhiLYA5DYiPqxQIOt7F14ZWq6W4P/TG6CyL49gTzcZSQutkGC9rHqYcuYLgWVi1yv92gvHau8
xeQ4WTXttBwNcZBp9wwajc1jgPHi1w4ySD9CpFyaCLMoMbwlYUe1MdszNI+NFiCfTlhkAjdvXWQT
m0zVCbpnP5p+YRwXcpq6R3bLkz3pG8yOf1UJAjctHFw8Z37kwIvzTkOiuRtn6lbgxGKuL5XmPQZa
8DaF5SLUzduknvBF0Y7ULW7l0O5ic+rI/kfDorQQECHnuLAycemRgi2q9M4KhzP5SrB/xYOvyBpF
ej01wd52nTdk/RYmYDPgf9WTk+r7GP0XN5vIIKH1NLu3aAxcNdQMZOKtEQk+dw2G4OQkFups6OGv
mWlNWkNm9aZqCRT92njubPjexO9b4jLAObDNllIBj8JZvw7KOsMZmZ+u400Zls1CjRGh+QMI67Mm
poVhzA8axf6xQ4dsFPYxUjhq22gOgZ/fBXN19mT41PXizh67fS6zQ0aazZ0TtnZoNewXOWan0EM3
xMan0Hb3ZqtdzskM5YHjsIKLxKpe+q3Py6rDu/VOav2x6QHI4JCcwidKOuc6sJV6sXcDKunREngu
k9hFo0xftT1oqbY/Qd76WXWbxNHeKo6dwM4prLI0cjRxXpH253v4LrmoKregnXjG33+1HqJMxQMc
yXMxT+eppGo6+3V3mTsxkAAuf3sbpIFab3xCkWFBzW05B3ks3PcK0bxUx7iWAtQExKhmKXUGpURO
b9Rgwlv1xSgu9712M6ZYq/NmOPCO9RsmGBJmO2ackX3dIm+Y/FSOJTThotbKX0hkqH+JoT2omTYC
025Bu/HUkEhXCfSovn4Lsm6hZGysPNhbuXeRTaCrz4b3GmnJ0ptuePPc58RzX//94fSDTVaHiwnp
RZDLb//uDKrzYAcIGZMzn4EjgZY/wMxT2tkoRK/U2gzbR1PVDhNSBDc10Q2fmpD/568R1cM4/8G3
LATEmjJepsZwy/vNyAxAs6jJ1fFjLvs6f5FQZoKsiPHLCYx3t+GnGBYBdoLVHDNgfE19ck6iOcsR
N3zjsYlFSeXy3H7qXfGYRTk9k6pH4fF69k4iwZPI3LRuAWpxozp3RIjc1w/8S2+8n9IHwlVqCEOc
pIXaCy/COGjiyElFefFmmH5URfHf84IvOIgA8ay5CBZ+/RK4LRdsJDVcyG5PNOQQh/37KflIBqXx
jlicJsaDLLGHdQnRkZj4PaDQBjLnBz+t/v176On4UE5r9RfznOZGKEnMmGyqLqb8TH/OA/Kl8Z0a
F9qvIREaD50dP6l+4QdHdmNB2YI3peaxtPt7RkmSF6SnBC+njnxFYMpVr4wFNFSOkn46ql9ngINK
zbnfPaXWAiPw+x/MU6285v87p9qrUTcghNTubWuba76qkaAX3avT9Qo2vUnaoz3fq2ZtJ97R0uDf
DEiJ8JN8PK/KY6jpphah+lp7T9u0RcfyJ2/fOY/8yATUgZHXQHnyUwO5pE6Ot/wE1a+EOmRdkFlP
Vs443vJCYeCtjXhQrx6hQ1+gfs9X89nZqpfjA9TpH5HT5bcpFKsXQ8NrrZpl21CN1I3JVXeVpOaq
b29KFF897BGgAql1q7qNb/YiWjgYwjKoTHwZW0g2M/A59EcAYOl7xa7MDMqq4ZHRpw3mWgvM3dKu
eJqy+9GgBuIiW3IlooPpKdlK3IgH/H4YaUY04mOwTLts2Dls+yCT63ykTswDzMURseNFMvuI3Nvr
jwcJ+lMAVaSIXpo42hnsoNFwG1QIhxMeQv3036dhJeSDxIKOzmUS0LnktmkbSX04Uvj1yAeTfGXS
qEkRzfWyV1KH8j5in1EjSHfyFvwm85n3Jwm6U+cXuDgmizpB+TXPTTaCCSFtggW2HdW82l/4RV6A
P+mtgWUiBo78dpXbyTb1fvTjldbd85lqGPgUI/s9Nh0lNYQ46P36pXBe28nb9OB05UNIaUVNGzWe
Iffl2DgHgLMhMGHgHaHIyNfVK2l1v1UF0n8/geZfijwBjY0nIDZQ9nRZ+GiN5Legw8cAnUTjwQGR
oj6R7wNyWnhTtFc/rnYk1JRGQmeOO+YomrVq9oJ7SXKw8Geeuh3EttNZ+TPZXshz3SCOEjyQqGbs
uxDcWuUWBfaCyNGFOZdcc68a4uJjw+4eSGFccFhzl0XigykowBU77h2e2RdYjEc8K6RzQPWgIJS4
DIUMVgBD0qVY1hfMnHofmZT/jWyBed6iiTdwD1GdjcmXv7X6dVxYmECTjWf5M0DqLzPfJH62dsb6
gjnDo6q10WUfo+VRGWrG5mPR/1406tRh5Nnd+KlgGnCnc1dq21MbR4ajuks4wlpNIgqryKMwnGot
o95UlahJk+dJO8y90FgMKxVyj+tkOKieZHDUtHfFkRWiAiGfizv/ywTlM+xmx8wNU+/S0vd6TD14
up24hvMQrAU1pdg0MAZQq4Zlwr851VICsx5HzFKAIhNHXtbjT25vcDfVq2szRejqOrJQyWRWW81p
VACt6prn4QvDJB5TZCR17kIoaa9d5bXYJJd2/mrbP5MSwgWCAOx9/Kw6v0eQHBzPWJwuJsdSr21a
N1LeN8NbjUInDeoVkH39nadjosgZnmG+4mxqKF3xtZzhlFxc2eL6lMoJwFGWXg/YULVj/96LIpQO
QUE37XVknF3ZvfM9rJwvfAHwPGowZl7pw0zwhH4zMJLA2HAl3bQQagRfsvQWCd9b9Zo8x0wOix6G
AcNvZRxEWvFWVIBfEsASJMYwrAYZfzUaW1CPZNRr+CYEsVm9TM1g52nrrDU2Xnf3+zMio0JpXT+h
+3fwlOIp8Zaa4x4zRp0QZvugFqNRhMlSvaKlYUnW3aqPLrv41aucu4om2dDCYVlb1OaG3LxmrqnH
0dALYjvgZTk9DB+cI45OTcq9HnvRqicfQ2ZHoGk4VO1DpEjbMUKDmolJhLOlp+K8Vf3G8IwuG0n4
0zYLSkUWhi7uPQIIi3zAF5otbvCT6xh9xLlvrstekg/Gwzesp/3HcLJi8MZk9+EFmGDdQCgCC4hq
yzQsGUJLvDExCWjAeq2EmaJh89ilqLh6xym+Aje4VGGk3cBQzPJN57XYDK1cHInSBqcBIq2ku0E3
fs/nqD2Bzx6p3HUNgRCTj3/SBovLkA1it9THGNa0gkDR/OR7E1ME6jWPZhHl8FCNvim9na89N+4j
kQW7j1eYsG7ucUH52JdbEhBscSqAUxM48V8w37rgaOJllSNKlrypHc34wVN6FTWybZCyROHIEa87
M2rKHBMsN+Deao62jjqoYSJdBOWbZ7M3mK/qntikITXxW3Zsvg3NAJIJ6EbnTeUh/t2teIVs+lpp
+6LwQ4jjHdWWZ0NUIVv0MhfqWOA36rRdp8Qh6L2heUOi74NwMkMdjHe8l2lGw06SvohwbhrQz5Hi
JhopANrsGQMpFNyDetYbY0ALqmlUtryj7eA/yCpgWvQsGPpJLZ96imDZdTfqkMoF6HiAYzbdQ/+X
aPQx8dSxprY8uloNa88DlDrqvOtAw/MBGxhkr7wejbA6RkRnvFLTZcqhjIIzuSgArY3NfKJ3hwzA
ZLeBq6rCPh2FTou+DfVsGZn1KnHQzC/r9qXXVzzkzLc9eQ8BfAmdBXynQCmdkjdAFbVd4LJwN1vd
tjCK49yBe1UXkCHYYQ+mLlO/ozkAk9glNJdhgDaYfLC5EdAwb0SEyXAKOFVB+ziOACtASNBVgkjC
dahbpNFaTWswyNikHFQf1KA7CDLpA8N1L6aWVAfv0RI6qW4WE0TqlpCMexQTis9X4gDqRIwgkNQf
GyCSrAZq925XXTGLVfwR3QycURXibsQU3DAqSj2ja+AukJBMbm9RtFVbFrOJbuMhrBHngR7Ia5k0
+xZzdmaLemkVACDqi9oeCShQtfzOiDKF+jIBrD82F8xJflZq+R7DahjLe6YaU15dcQQwYaZIHZpL
CcUIBF+E1AJnso4WGb/O7zEczCBWV0Ot00Xi4SOzxl6nRsIwn4PIWrKoVYJA0WbQkKF0hZy42NLL
hCqhPKu1oWIy+yZAO8IYG4jXuKp97MqqBe2mbsd7HWKo5FbE6/JFtQgjYh/1dIRJH2PGRKWf+b4I
HpQgKdskLgA4ZcilARGjGbclBSm9VIIcHGHJS4NV1dw9mOazaNWNTMWPqteZKCqO5gZj/7678LEq
VCC6/RilFpTgvMnB0vAk7M4sqB3N4jq+scd2ZURQcAj5qvFjcEwuKgCpCA1SZ+sbBdTWao9G9ls7
tYtJNPtxQGxMHaKRifSLCN33Zi6hf7uKjUcWr4onHDLRhyIzEFfVru0ThJ7SlvJ97aEjEg+b1iv2
emU9DHF8V7bilzsPj0ELK1WNSolHhUqic+M7JAgXfZycoYuQNIvRI98Lvhhvetn9ChpxoMrcMHic
ZK6hU2KFhI6uKRGYubemfNn6IeHVcEc2GtKfhAaeiHLPnTG9MNmB2npal9BcwfFXyvQEN9oQwlKi
/GEXmp7cGb25SUvrlqzyMe+p/Pv9M2Wcbd1p7eXHDQriaRHW90NZcG0cVxhjnRBcJm2Oli562Y+I
uBK21FuR1vtM4ylAAG3V8lCzQ5f6pov9vWON5JVJE6sjsxjuJgL6zrpVgSH3bUBY8tQJqkVakkFP
EFiZt9m9SsVkPTAu7jc1kGKKsRtH16hh4B5gxFw4AGuee31WlN4lmuzH3C77S2+ontCZvSnx+/PU
jbnmyp0FdI8hT2oAAHeT3WzMhVOEu4ZZMnjNQaPkBpUeVg6mrs7kX0gRHzi2L/Q0fmkt1GHzYdvk
CK+DDWErNLGyiDP2IKZ03wySCnV0qQIa9ObOo3TQYnFOhirSwCnL/OC5VtayyBkrOkvERaAHgI6s
5DSlP3A1wq2mfEKDFNanLB8GzXmvC5gblFRu5sa980Znreaaenwjh7//cSRPwXtE/DnpINs5f34h
IgH7zln4nMx5jRQOGB0PyL7dBY/gr+9V/FpU4AIh8cVV3aDZ6+w7bBvA/x4sDVaj7cYI56A8M+b3
0WzcFd50alXpwvPgTyigWQ8tKOi7E+Zb1BwaC0y9j4BH6UKwbSjfhVPPsT9CEkyXOjo2eAdhadWL
w0xO+qJKcZXQ+/AKW7vxRE2jW1eOfauupLOyVBYJReNsrpSn7AppBiRUEq7V2dEWwalTJDr2TZt9
tE3ddYmqBbep4A6TEu4ogkXqVPPaHsPysiSZMYT2o/Sid0led0k4c+m69TonSWYk7ZuvBRnJSfOi
g00U4TwuhMFeOgeLcWLFkXQFFcYe0xA7aLF/D6XlJWtQQUomY/Vxb0PXMe/HlTT7lTq9hnbYZwTW
noV0r172pwLHvI0/68g05uHGlfNmFtmL5YeMvjkAUhtaqF4UYdZ51rmLSlDjlA0JhbT20S4Wzz3w
Y4BRm3FGoCBurd1UY/MSjK+B4cEu9jQksqMK31hR3iDK/8Pu2+eCNdz3yR6g7YZYigwQO1LVHVFo
AcOCHbUTpNdm/IrIzq7lHGkc+6RORVdvyCEEd6pQbmhkXct+l6PhdzHq3sHzCS/hZTYBigygniPl
3Ik+10UgAw7hbNmQiirZ+/y22au9QLJP1wiVqOxBBfIxNrV7t0t+GRCpHMQ4sJY7hqiwDRk1Hbfc
hlIucWpYha7+KyJdmRkeOkfpzg/QrNDlSyKmc6o1L348kdbX3wClkJXD4KccsQj19y2IIeABv9QM
SZLmTujtMc2tG5FDoCzHA3X8o94g7W+SeQFYmWjZ3oEc6JrRJkwCLiPuWpfmg8mpkiqRVxtVXSjR
CCqcOItmvVoPVM0Elt4h0NdLir3XVp3/HG0YAwbMqgpZKZzrltrHXbTbjY27LYmf1XTV4apgmLkf
PLmRzM+xyD/OS2Cwx2GOb7qGmpuDED7BR17D4a6YWRLc10x80eYxYsjtRn1gXAbvTY8lVxhcxQpI
65UKfIb2iqb6EK34cpj8y2nQqb4Zj3pHRJNCixFM/4YV5mb9IYvmFVfBrZrbZmweotQ+x668y/k6
Ja0rlYGq2MmcMmTbCN/zqHoa3XId2tGKAtVaBYtcqbTLySLLR/LFM2Ykm2vOee08QqaQNuXeEpVo
L0OJfQRK0KzVJJYpFouOOAVDcQBqsk8B31+QGQd3JOQNIEaQ3Fw/IxeSaVDpRzUsTewtNFtf2YFY
96ACBrTzZr14NBHhsgSyuy3p99pf4QIA2QiUaVothT9+VCvDbF6HdbNVY6Ym98jJnjrDfT8El5K1
WFggwft8L9nxYpC8Kgp3GR08BJcdi7/pNEX8usjqYTvimBXm5u6jY6xkrQIMo3Lf0TVZaHH4ovYW
E+x0lhhLaF4Lw5m3SWgfPPwgY2aFm4gd2fnnkK0bGIpDIsdetW16ipIQ0cfuypT2PnfggNnh1QBx
bNIyNJERA2YWEI27znCHvRN553xlAu/q4If6KPawBLZSUHy3y4XkCFTfU5FvN4trwYVMdxv2Y0UE
q3d4qLFGE/+nelF9CPaoPFwNsr11guhQNPhbcsflDJWLMpruVCbTw3S0D4q1E1qHqcGEV72KXZLO
sWOSHfnOKee33PeuoyDcplNwwsHyovfMbRly+s3tg0g8PHH9jVrx9cSdQ0d6GHAIBVNqwM6uDwlX
xgQBEJVeRmEguCCA2GOUtBOQNhLdQuKIf8RBtvLEyMFpLtQz6FFFnRQjKCNBWapf14hBgAh5rhGM
j/NqbQAJHjvxijnCfdbgOTgHP9NeOwYTkLfGCh9xHNigIHHbosppOm7Glak/pn3wlAB26evkDv35
HfvFJnYtaDYYjeE1MM75HTzsK0Pa24LCkNo9Sz99y0T0ZGf2oSynXQw5ZeCAVLkqR8l4RdxKq7mm
QohORckMKVQVsttTbAeD6i0A5J66GeOv2lynIi9xr5JLq0RORM1RdTyZQXcyRlAZbOZeTIWXLSsC
qhlm5ZWjZLFLTJIavimZ5IWI3gcMLRDeXCCLj/p0tUdTC6IHlXo8tmQFVRy9RQRlgCrVP1UtJCR0
H6NxPWcKfjEehm5QF/oQGLyboqbZDLuUA7nxtaPaRtEeIAda2w9t7Z/UKHRk2+reWwfYonwMpGAl
WjDWAPOcpU0VpJDmrh+8XYa4Q92iFYfKX8QunWN5r3b+UvrgaUhEpSI8NKn+HjNYRSjXpkHtGLWH
zBX3RRg+xSQOA0v2BE3hDrLfRtjDu5PLs2702G+P+9St94Kt1uL8iXivIBP7BiEg0wKmw94+2uYZ
Qrq9DFN/m2AwQKnMv1a50LA14e3nu5DtK7Caozod7BxXecvg+68IbN47Mlz/q5mGTHacmLdR6bE7
z1uo1qhrTJf/CuPUTCDMzLfVVFJX/RFS///nP/7X//0/7+P/Dn4Wp4JFUuT/yDtoD1HeNv/1T+ef
/yAqVF/d/vivf0rXkrbJPUN4hi6ELqTH999fz1Ee8MPGvxDZiKMR5sqJgcQrJy01+7p2uomHMNly
bKO4/L5B+f83KHTdcWwdkIIwHePvDXIjs4zcw0ckaIaDlaIB02MflBTBu+71b6COjt+3Z3zxhkL3
PMs0LEP3QC7+vUE3Tuckr2L4gm1V7f2pxmEVzYEVCZGCxLwZvuq+xjViDtvXMGezidyZnaHusa4n
xmFmlO2r67G8gj5unw29G07fP6L1RZcYMNux79Edk675+xPCCupKywziE+r8Kz017/Dm/Pl9E4b6
jE/jLAxTZ4RNW3iW/qnbA6kZAIGC4oZbsUP+vee01gheW8vYU51QZTKrjC6VQwYJMZ2oitv7UL+p
9PsfHkX/4lEE42CSmXIsyBN/f10bEiBoPT89BVbiLTEaebKcxNk5sTeRsOtyEm4j+vKBdyxmfR0a
tfuH/ja+moPC9BzV5dJz7U9TAsgXxGIty05icq+8pjph+rFMNVQFa/fOccSLI7rdZAcrixKJ8rwM
6gA4LQVn27+SQEu6jCM5Grff98xXYyRYhY7kyVzT/DRGvZeXUc2KO41Ct65mfuoHODT/Luy9fv99
U4b6rM/zwUa61TI83ea/T+veyjJOmtgHpE8aFbbx0sWbu4XNNHJ2mDWI9bmfn7sxutEFOYtixJjs
+0f4atY7ukXTtmN5pvvpCfocWn/VSokjMhJHxMgXXuuUf9htvlr8dKbnSWHbjik+jXTp4L3hmll6
8mME1jSukoiAJuWxaEc8Lwxb3nz/UsZXk9thX+MeYhks5U8N4ngxWQa6pyfLrDYZSJrE5rJO4Xzk
ELcC6Ar+4G1d4IL/2fyRui4Nh81Z2J6a9n/Zy6M0yqUVRKQ6oOW77fzUOM3LRFXh+3d0v5g6kqVj
6SAykBL51Ewvx2GKs1Dnwj49zQDC3UaCVGiRioFVMDg7BC3+MIxfLViXMEiofZys1Kcto4Ramldh
H9xkzrA0VLyqh9cFW5M55lTfob58/4pq7n1eHS5T05QA5W3d+jQ3Xa2LHWSI01PR1rcYEN9ECfle
iOx3STQ8aIF541rlrbocfN/ul8vS04UlWBAugfbnF80DDVVpCCW9mT3gW7lt0G70sniJuMbRV2kn
Ut4CjpKBmdKUaKs/tK+m56cXt3hrgyewHNe2P41tjOTvMEReeJprkm+TMCV8yqy+mmbLvC1KfGw4
v0k0Wk51LWZYFp2eOWRmXP0tsZqc66/r/mFJfbFPWBxbgBYJnAUb9t9ndZkmxezLwj5lZnUb+t6r
nzXRH+bXFzsv8YHJxusJS7fMT93uoMnn5pEWnvqmXENkvRp7DDXH4u777v1iGvMWHDiOq7NFfD7o
7STNCyPH3wN91vyilPmvICDnKCWqoVRf7usxidffN/nFYkVgxDboQt3hDdUG+Zc9ocbStYODOZ+6
Cjqr1K4E9SjsnanPQNaZizdcHr5v8Yu187cW1RP9pcWgtxHwQYDuVBPKJ2MPedzZIXF3yJMkAyER
7pWvhT4MV9+3+8VWb3Go27quW5bliU/zBBh6W/hQOE41FmydhytxnBxHt9umdfiHpr5apijomJ5w
EEckjfdpl3db10futIpO/kD+bqIQknftumCbV5d0FTnk0P5UksAif8sV+D/o47+2r9bMX/pY79oo
0ZRufjHOV5A8UOArthy2ixL34QnhvDTqUE4h3/V9H381tkI4QnKimgbn3N/bnWRSu4jUR6fJjfb1
OC05J/A073dN0YLKy3Enquy9up1/3+5Xs1jYHOGG6xjCNj/tx02XBXiUZ9FJ5cwkdi5Np2CuIPyJ
VzGQPuKwd/i+yS9f9X+aFOqg/0sXx1ZY9x2kjlOOiLkjMUKJnGJNtfxBXT7Rd9jnubWPpPb0fbt/
eFXxKQg0HWS+DXxTT2HMjhs1NwAe9gY3TZUq8oJ0E4GH+r7Jr17V1jlfdce1iB8+japTarC8cNY7
ARtA9SXbduggqlmE7fkKl5VlDle1ibPX75v9asE6hmuYhmvRgZ9DJZGSNUSxJjwZJdeNsCI2i4dK
Xw8YL5gX6MWTuPy+xa+2eYeol0jCdj33c4BkIEWYZh3bfOU41/NkvnhIs2TcPf/QzldRoOXATWD+
CNM1P/codLe6BLDPfB27V5VyDkccqtLauBVkBMhrP6DNdOykcULF4Q+j+fVL/k/bn/YGjKcRGy8C
9qY+2Noi+wXC5E2lkP6DvnQc07Qtl/vD5wsl3kWeMw70JaWzK2suziqHhsvO9ffNfLUcHGSHHcOy
2XKdTys/hSPPtyIcQjBMqsV8ijwL/myZP06TzaE54lrQ/CFl8OXElMTuxAKognzebQayA8FYMXqU
MrFdzNEPwp1C9ouk0P90kphsI58DLsKO/27r83JvyGAGiWC09BrkPey0KHZXgghXJdlU2r6D0uAm
zasirPgwDuq6+sOO8+Vp9tdnUM/4l61uyLHpbQV9DEcPV2ljn2U4yksJtsUJycdT81fV7rLBy7GB
XN6Z6Z8WzJ+64dOkxbl5dmSdwJvF9RhsCuB0Cv/8GQANctAxV1+rnQPEWSzx/pOUBOEuu5+hLk7I
RPy9B4y+y/HUs5jMs4lJcxrGS5ivYHfRmwE32pTYhOn5YsL3fNtXU3ozRLi4fT/Tv1q33N5s12ZD
5Fk+bfy5lxl+A0UHeQI4xYiso7pOynqgdPZ9Q19Nb2nRgktTNu/8/0g7r964lTQN/yICjEXytnNL
anUrOeiGsI99mHPmr9+HXuyuxCaa8CwGc4yDwbi6ihW+8IbPk1Vjt6vg4XKkpOSurJR9nLVMN3zq
Am1hqNmt9XGs8bt/2FqoUPceCjcEKoWFXqx5SmznfgzQ8Jp+LNzy37ZusFuIkAnu7nnhFm6PubKX
bsG9hcZMbA9v+/P4CKRCgQDQcwFEtQ4T46cLjNkGWAU/5IygGILW9OSk5q2z8Gbjgt4GcnUXosok
2eXrgPr17bWfu84si4qHZlJ4Iob6/HuUIbRiqnPDRQby7emryPiCYkeGrpNXmUCiFy7p8dhMbxfb
IOnSVIO7erqnypzHTdby8DKyIBW1fistdCpvT2lm3xoE/JRzBV4dYvqoCp+KpekOBCwAgZEP2chh
etRwELk9zNxWgvaj2LqumQahyuRTCitHDyyykicXn9j+CdDQCA8Czgx2h5Qa/YweJgWSaN3CBGcW
UVBAlsnXTFKLacV60PBKijMtJSeHmjro+CgWkuMszG8mNxzzMzI1TSika+MyfzgphRa3bYj18wUy
NazoJL7HN+yex3ePny6oxHJzez1nbgGOA0B7VdUsXthJuhRJ0FrtqAOj44mvpoWsBKdS8uMTbrD5
wgrOzI14hBIf/QWN3T8JMNVCB3SF8twlpKM8duxzGOQgu8S2CrNX6gYLD/if/Guy78l5ZVu3DD69
Nd33KKPUZotm31OdW957aPcoC3Z2Css1MaUX/CRbB4i2RH6o4xhQuhpU88bOk69D3RlvjV9h4Rb6
db3w2s/sJJvbnbNoKNRdp2mjmXpZEA4VOFmeoJ+Sj8dN4unG8faXnTmQn0aZ7KQubBL445V0xmhW
3pu1Ih7R+7b2QaS4C2Xk8cxdrfOHCY2b7MOmheCdgOCUR3k3/4C0yx563RcnNhu0p60fPmx5ZKy7
HTS559tznIuwP01yvGg/jJwqcRHnlupdUDRE7BNKfSavIaBsLAnEa/rWxsET1axdnsVfbw899xGF
SixqmCrv9bRWpKAp1liZbJ11NF0OqYwjt4Oe1cJHnLvubLaJRTyi8HRNUwi/1BPZtSLrbIbBpXUw
UGC6u1gqd6pjPTZJ/gq1+q7rkE5U8g32GX9/HxF1UzQ3CYq49iZn1pFDsHlO0l16TcCmiB6iSHox
TXH2RtnFHAfl28s6d0fY46JqtKg0ZXpHoEUiQ5I2rHPVZCix6sWrTp11LdHtHwAgeIW+sHeXBhy/
84cd1KHp6zkwiC4VzKNBNi66IR6TtLkPq3JnVIO6MMGZLTtWi2TaTjqRFz2PzwMGaeSWMmCBi6Nl
mHToWGS+gbJPLPW9s8SBAPw8Es0Mv1gIOq5n+mlgY1LKsH05sbXxlALlHcEqNPqA192hiztyDW5/
xuvTIWRNIfcTBNRUiSbbxjO0RGqj2L3ImaqB47WqB8SakvXfjyKQCBIysTKdiEkY5aCchFWzhVWk
D+YQOR5/I4+6ibdHmTmDAv0NS6VkQG9c2JNLBoJx3Am9tc6RjGpsIO38xN+1GDiEVf5aO7jGls2G
9Xg21HYnjOH19vjXF/nH4blrPm8YFyRK6eCXdPGN9JEoG+oc4C9RGMXCRK+vcUH5hxwb3VB0/adR
adu2ZdQZvnVGvmWVZpTU2CH/Dc8u4q+WP+LQb09tfBg+PxyEVLqpcA4MncLT5I3CJssZ8HPtaLC4
d6kGWBZEplqku1Yo+9tDzZ07xVaFjjibTaY9bTTWrigiPVfbC6DLBOcDO6NjEcpobLhh9btrdYwM
pFqBmmFaL6ouaIr7hAoLv2LmY/IrbKQMELDSr2KgHCs5WQnK8uKMUoFg8+Udu2uNo4cKFS61Lrg2
rOuwf3D1M0pEJygbNVwIKgC3f8h1BjLG0MSYFiAMi8B9sqkwUxkqPygvZmrhghjrOprNaLBriAWt
1B65j2hAngDbk2zpQ8xAMQQqUSPoQ2O/ydOYsw7jCJ3R1jjbnZI90Qx1ABmjTKWXOYorOm6SipG+
ItSE3V7cRF98qQHxmOaVeukDAwR11bjaum0i42i5coV9fQnRwR1wMJVrQjZHtn/JlTF64VVw8HI8
AV00su49Mt57S5a9DS2I57S2EBFA9O+YwolYF17MFyf123MvIoES8hf5dVZ+E32CvozjFqCleutH
nRrRk4XCDyRZJB4qzRrp6xXXjx+aexyys5OZFtEu7Qt1o3t5tUn80NqY3FWQZ1TlOYviZtcOWY3w
g5BHLw6knHoD2q5R+toptRtgoHKsPQYuYL1MlM1DE+XOe9V6OHuJCE6iYUNpyIcN/k2/wigv2SUS
tJ4k9mUkIiyBLVYZIMFutk8sZfKQBMjhkEvgtKgG/bEO2/bIjRrA6Mi/KLWD0BNWzg8sEswkKaxg
4ArtqTON7I20x7lLVU1fyzX8BndQW1SMwOXZtZ7+lAIzQx4fhl7W4hFZdDg3Exm1q4CK6FOhukzF
B00cYhmItHqGsbQBlLxHIey+SxS+t3C88EVBJnWXRTJO9G0tHbq4xkHBTnB1yDpnbxl1/+KCXapX
PupUm4G/7K2pHHkh1FHU69tIlQW2waZCYA5a6POZ6INONfFZ9C4CV6s0bh7RYtzo5eilOdJfkvqb
Yf2IFQzSCtSHFnEfM++zapscB13V6T5OE8y4NoZu8B3rnI2WCcLFSsdXIqQrcwxrqdY4e0ePysPt
e2DmPsJ0RNVsmr1UBqb3gKZWGF54OJWWlek+ZKrf4+Mm9G1uKPXCZT8zP2A+gG5pLJuCNf68vGgt
k39gqHZxsTdGsqfvylOYGjRxDq7/n8zLpCBBok5VlUbg58FapXOjMgLQFhkGu07zsO2xvVOi9tu/
X0B7HMQGVqWirzQZyPRMLewLgWpCse265izFwkZJ3vjn9jgzySyxIs8Gn8uW7atKe+L1psPDHFxU
E24kbiYu8tlFh4AnwidK9BWXB8iirnzfNa/gOeFnOAs395/NMHmu+QkmlSS2AKityaIqlVoQHvAT
+lJBhVFF7Rjm+AAvFP2iggrQOlA9xHw61HXaIHc2jqknGystyi+t7uQbxy6HbR4kzQUzzOyuQM4J
7X1XP4UUdJGtIntEJ9fdVElmrXUPNXCyHkzYVaV9TOCRP1J3JvKpQBhIvizA6Zr5Qs1gJiLRbR4l
hSqFRRYy+ZxqCwXFH+hGdbKFlpeewvLGI3cjS+i9NFKx8AzPxMkMp9PUsBV1BCZ+3j2UHbFdkCWq
vQF+P3IWJQ9+ES/V/+YOOSEHIB0qyqo+rYM4UQlnM1T9i5r2zwNmYHHYv/iKfry9RZeGGe/XD6mU
JEK6hl0WXAR+iyi51172YitNgFRkkr3fHmtm4SjQUz3VVIUYZnpvSXSJvNzIvUvfDNVKtsOTLhnR
5vYg4+pP9rvBraiDmOQKoST/eUJ2IazI7OjKmHEaPIWYYK8LOFoU/+x2i5putzFVPH2cvGu3Zelm
C8PPrCfDU5onJhmP3GRz1G1u5YnovUtQpwgBeujUR8aDHLv9QlQ6czN/HMicZBhS5GVY2tLpagL1
MYqikzdgrWm7J8/CflARQbUw4NzX+zAzc5K4+VWuyM0ItCmq/N5LmyfO2WI3Z+7rgXch4je5l2mp
fP56wggTSLSyd+GivBT1oQSTPv4BRqH/IUfygyaAwRzMzt+2NeqDlFSkdwylD/yhVF+y7h3pjr/f
UJxyQ6EMT6N9mrDqPptGcyz3UpLOpVqPbQZazquuxyzNhoZhVPsmoEWMpf3C3T1zr40ZFsGNUMYd
NVlxNYpMZ+hq88nx0DiNgAOhqCZZ/0ieZTyGhrF0F4i5T/xxwMllQHIhWp3n4GLkZorqReCvMZrw
YHZazcHQcOts+gS571x1T+RJ3TEfMBvV49w8NmUzwFNGrsZKY8zTVPS7O3Q2R+tg1dypahGr6zDC
FBH2pdijl5U84sNSo5HY+idJgkEGP0KGQKhk2a7JbJghGFqs1Byts8AN07XmS9lW1HL3KJqu2AtX
6V/UxJfB8KBeZTdWf19Io/c0r0CA1mxKUYH3QvuGNG2OvUDVIqgYYY1kyNitqFil7IsCsWgL6piF
7a3AIeSkEvoeFAMZCqkO1VMtau2tUPvHSqmfQoDP+z/gOqwoHoYWClMB5xVrCOyhzKYt+U2LcMa5
QgYhEXeJRvo7tjk/n4ggTFM3tmtOBEp7bptv69L5bcFfUhUyYDYfyogVSggo0npYVOjJQh9u7kJj
F/IDwAzZVwWGGHkd2Sw9QWar/vC6Rmxlj/VrdC36+1jTACakgWq2aY5Mq7Op2Wo2ojAUv3VMvcyM
E94dgJH78PEXT/Xc2TKEQmHI4B9ULz8va5YouT90kXEOQJ+tKHPF66pJvtlR+rO2gezcvkPmDhY1
Z8gTlDIM6BqfR3OdQMnMJhbnyKqLbRAo6sYsZGthAefCTXCfBnhLnj+N4u9kmIJeYd7ZSMNF7csg
o57S5NvBy79js4acnmE+Qjo7+LnY6am+Qrh3D4z7bPXqQn12frr/9zvG//1DUEE+lHASg+BSCclC
HgQbNidPX26v6ezGxGvBtGiCoUA7mSywBjhhDZeVlMl3ao1EWljiuKp9uT3M3IuE2YFB5CKDCDIm
D7pt9FGLxqx/yWtnbHdfogpvj+auzd2NEpn/oslKnV8PF3bMzLCkDDrtA7Ih7OEnx96PTay/hjq6
VCqit5oFhDn2spWk+7s6lp48Tz1hC/04hOn29nyvl5V0VgViQAsDQNmU4qGbrROkhQ4dse03jfJj
ZMryAt8e5Hp2DGJzndAtIH+edija1C3kJs67iyby9F4oZXfXI8T2M8KLcWN7MuQ/NxLOvWkGaPJ6
TbBwqc2Mr1J8sMjYuVrlaQivUgWCudO2l7JBfW+sj3h5h6xlDxu+2ZMZ2hhQSw8D1+L69sxnlpdU
GjT8yJ9Qr+Dwhas3dd0gXY+N9CqMsfLsD6i7Leye69sNALoMVegPS4w/Ph9AutVYDzd+e9Fc7bdA
1by0ogrZ4cJY+akRLsxpdjSWAlQerVs6/J9H66mdhmXhthffTJ9qzgZUtHjdFMadVy3lEDPrR5EH
zKH9hxM2HStOzbjtQ9FcSk9u71XQP8SHQkNtrks3tz/VdYRt0hQbiywj7pCu4edpZQ1NV80d3Ase
Id8ykKM2mEqHdnuXdtvKcxb25Ewpy+Qu0yG8QCW7RrIP1WBgAqI4Yyl/eDEKc6M133OhB+c0y9t9
IYJoU0YKYhlAwx/z0dInk2QKf6VwFqY+Q7Maf4vFpOEIWWRsn+cepXrgRd4fZR1vqw6pglGbc4ee
/Br51kOhmCcbg1QS+3odYfmnQI6pbO+c26NbC+Jz0CX/gz1tyeBu+Bb894pMIDqPzmLrO2fKeqMu
Gbq0GHcs9VOuny7mPQ5ARQ8I6PTeFSG66IGhmud4MN8UIOhyoC9ACWaOC8BzcmCq6bRspmsbIC6H
lg7t2MgYoNFr/8Z6hKx3sDP69Pn2Fp6JHpnOh7EmL3EsZa4OSbe6oE3/U5HDY2j68QoZqAcPaZgV
5eZTLll4nhS/lEJAlEN24/ZPmF3Q/+aqwva/KtCaAWKDeqKWFx0AdIcSY7QIY5q5zdkXBMmyyYJe
vZVaMcRZpdO4dFyE2FY2JjfbLC4hbYEyWFVq4I+O1fFOdc1hRemhXipCz3xR4Mb0l9gvNOKm5BDb
DXAbRnTzkmaZizkngoKq/yzFxSb3igMt85NNZ7h3LUQGxF1OKQz5eojLuvTYKPWzFCCZWdbhwiGe
ub+gVNCwphACvmsaIAlJq20rcgRCv366L8C+rx3JgHJuevnWstGTcpIhXKjFzew42pFEZHwNXnhr
Ci7W3NJwUDQYi9O409RYnq/qQWnWmSXp32jOSAfTSppdFUfVgzXo/iYr+DlZg2rX7Y13/VKM7WWK
dNyldCmniZNCVhZ3FSgpv5Yf7UK6K9z00Gn+wsefHcZifaHEji/TJFAzFZLWKGYYhPliN3ij39oX
+dfbc5lphDKZD6Oon+9jqXewFlExuOzK+tFT4++SL32lTrdR+3A71NoxQ67QaK2vAnWI22NfH2CG
BgMG8tEaD9h4+j4E861welGWpXPODciBuWFxh7RLxaXrEzQOYoI/oKksriryGpuztlKcLyKoUCtZ
wcV61AoJlehLU2fawtaYG40WNrViuGl0UibfTM+jXpLUltFy70HNywdLIHJVZLtCXaLAzW0PeyQE
0+QfaVyTh9SsLTC06EOh5ocKVx/V21qVf8qZeVz4SurcdwImCy6YRhRwx2kUpke94js14cPo8q6F
6PzRL49xgbfxnU5DZSU60pZevnfd/pfvZdFdKWPzEUvV7zgof2RB1a1EnXwLMudVAGS0S6PZN237
NXSNU0Fy5bcI70cKSjlm8RTV9q7U9T+6QkK1195gPiJm8aawIQkY1kWZoWKMZRpiRXAeQ5kCRRk8
l81oBuYhbqy9eEGDf5FnHPGm35Wdh6SF/E+jlHRy+ZfOac9N5X/RXPHVdVAsswRGpm2Nw3hv/DYF
8jVpfm4U41shoapnq1+HJgWMLB0iq3wGr7nH9WkrtXQ7awt5IsIk2i7Zg4w8OurFsYW3O/JIans0
yugN8iOKjTYPRfjcKAMq59IDcd5BUtzHYGieR5En2/V/FjHUFhSOcLZNvgyQDPrRAKALaOuEib6J
MlROHBvpOPVtHB5Pol2may9lhY20gfOqh/ciopAPKCeccHnSqOhlGf3uCLdTV23XwHPuW9PYR0a4
DWzzHZH2i4faTO+LjZ7D7RmK92Qwj3GhHCDwnrXCwxIUcJAb3bOcSE8GhYJoULdt8dDBVEisZMn4
1zLiuyotftSSsY1gXViAfdPGeMH1199oXn1C1e/Owkq56Mm98iBfSw7EeVXNjpU6aCsV03UzzJ/H
ualudbQDTBrsdFeNRgpptcWH3oNlhcpIoaN/mWANuErovaPEGhxkCQOJpg6PQnK/YmH7FFf1T5Ca
yqpXGwyj8qwPVpneS1tovclmUEZZkCJvVhqWMNu2SKw9BoB4ZRe8qE6Emj5+F2NCzGVO7I5USCl9
y/yo3GbCQIzKkZzvcTuW9UCPrIy0Vy+608i/o36QMCGPNQ2l49zfBI5k0/8ehhL5Usk/Jn2JQ1DT
682qtMIaC4jSlx9U0/LobrUZUnX8nbkfYUeOgNdjx6cYfNt69HvHw3bFQBArNEZUAagnFLli9cH1
G/TX+zwqTynB4DPa/vFWiqQOy01NftWMQNuB2f2W0OZU9eG+9NovIjSPo+xU08t7p3f2rjd8MUSG
yUp0rpTk1Koe8sfeXs3QXSqU+843dwGvjl+0Z8eHAxt0d9noeOzY7je1k9YRNhrjZvBKcSly9cHU
yt+52528yjr7WvXWxebZ52lBLfk0OhOFfX6XlsE/47etamXjErg1avklSZofXhpe8kjd5zbWZKU5
/Aq5qXsL79gYJ7R1kI93iKunqzz3M3zYcZ2w7GavWOE56MW91SLjWunqkx/Fl1qnOGR2BL96QQYs
BGJvtvfD7RD6lu3fNGjxUJfdY2Y0FCMqHKUs+2HIlDtLkRAAUN4TefjSOzWHChFFA19c31fvEWFA
Iwj/iUS/tJ68wcDo1dOUfQV6zui1c6+Hb1WqPNo1joOjFIxcmgl6oP13JR+iVeFmp1r1vojIemxd
GbKtHD/opnqyDOtfy0bu3wgPdHNx5K3UO90Mvjne8IC72T991YcrAfJAsY2Lk7kRR3H0uRV3kVRd
VISWHIH/qOmPIibeAyoO0Wr8gW6OnFA9uoRqhzaSD1givbeBsRvSdKvFSCVKJhriVS+LV8rAQI6U
XZs3PxFIkndlLNaQFbAZFu8GMjemF+NfnLdvXh9swt46jhti9Aprs+KfkE2CfuSrpyhPclhjfqQc
A/wqilD8W5rtY+TYX1zVfaxZixg5WDeJn7O4Q84bS+A1VuoxRp/YvUXWqQPl4ngYEQlnOJpOcx/7
6p//T521R08Tr1oUHbD4eaapSA+hNM+OZh5Rv63WRQNyBuPMdeMh9KljX7Nl4201PdoNjXQf6cNZ
l7y9m4HxiWtQ4P1aFg5K5pHLReV+tQh6xmUrWhPp1344wtGLVhoHpFK8b42E3p4IOOZNAjMbd14U
1XQcDCsDfTxy3jXqTS1eHhQoNBR9DA0M8O2X+DrsJuOiCT2ydGC/TeNOC109JAeG4Qx2Z9TFT3DB
lLlYBrui46iR/ehWle9vDzoTZmgE2yQgVBBgqEyCtKpKfUsPCusMfvxeC5N3U6q3YEcXCruzw4Bk
EMKkeK5PY0HFoyiSlJZ5pgiRayDAVuC9bs9kJjbTaAH8zxD2pK+JrR79FCpNZ0Qe1qmUPXhCPuqJ
dZCDJWDfH4be514xq0UKzsr9gWlMQqY0LJygSWt2J+fsVx7FwBOkAFetTBfrpktoPOqlf8CREwNH
OWngZofd0QiN8HuYQndVqgSl/bogCsCyEJPw2h1+qZqTvkROGf6KqYfd94FIDrKgdOTBcj9hq4Q5
FG4B95mf2psub/wDHr7hxXVKY10oIWgu0df7DGXjhUxlJkCEyUEAMSqqjGWBz4G8JmH06/gGMHAs
GBpOsx0ulLDmtr6B/g3yKSysMW1+Iyc8dIj7/tke1YrYk/IMl+siNW1uJiNJBHA7lXki+M8zEbbf
yVrluBdTa4fHxuyM+zTDTXWN9eEuoyuwTRwHEVZfD59pDOtGK46Gndqj4qpzZw8aN6WVJG+3d+7M
7HUEgGBDg9mmijfZTbESKT65oHvJLHHxLTys8bhdpzoK8fWw7Xz1y+3xZg4jwEBlLFXxRa9Wgd6O
gp+SJp1BhWoHgn9372U0ahvarAt32gwZD3r5/401RRukeszBkAP3gsBkde5dv7oz6Hzs5ELP3mmy
FbS/UQCyPbvet1iW7k1VQke9l7qflkB/S1hpvStCpURTGjnO/9dCTJEJpm/m+Aix8KMbBW8Gmtdq
vNCxmF1s8Dj0majvXEkeKYGcgQMwpbNp4tNZiOi9xE7bRsX59lyUce9O7iSad2iJATiAlDc9pYYJ
Cs6TYvispdcjsButNTP4GhfOL9wo8f1WjQy9drRuw6bR12EwZHgR6nispV6wyYQ9Ovu2xkYrRbWC
mZas/UY174Hk5Lu0kBdWfm7LK6OwiyabaN5MEXu9i0ZrnnnA3HPvWybL90pQPQSZjtuGtleTduFt
mDn3NDX/d7gpG0LL7LbApsy7RL6BLFNjuOvBrxdR52P6f/UJUNHRSTeQSpoe5KKLwdFUzCrolRIF
a5aZpNd3/YOJxMNKJjArlLrGwamneqrSZlXbH7e3wdxM0XqjVQQ381oRJeisQctTit1jGDs2wJcL
V3OVOsKUkaHPtYU8z6QKEuduW6qGa55l2cXsPbfajY9e7tNQ+/XGSfF1qrWqPQU1GihRFL5pvSCj
6cBN3Z7rzCbC88CmE0+8RJN1cm+2ZidXgyOkM/XKXaoqd6Ih4wwLeSMS6QmT22rpNptZXeq1UDVp
JHEipj3OvCA5G4peOXcxhUnA1jppL/lS+C5r3ldqqr9wtjuYg7kzAnktZ+GRnPRBrp3NGJTfnv3s
b9ENtNR02oJIDH1+y5SwThovibyLTrcBKUPRIjVt7m8Pcn17oZ4IgGnsBxICTOM2v3UjPRsKoBWt
/hKk7r7xlCeKigvv/8wwqkyta+wa8XPtyVxcpCrItgUaM6EiP44WjUdU6/U7ZxDW79sz0seK5+dD
St2OQtef3aua03Vr69BxEIc0zl2lxZso1koIZ5WzQtlzOGkS6hI+kHTydRVbITnM7B+NXHb3aH0i
kyuwimlKulq2oqHgW9vK+9gOw3VHbp2DIlPfDAkyKERWvwMdv9Sh6IJtDk5yM+Q5MCSnHx5LG6nQ
LrGivdrj0GKFfnzwIRSscVNUHupIpppkVcHJLwKJRlU57IRv9lvXFcO/YRoFwNH94FFTM/9VyWwf
3dQgP95epeujNfJFwJCOmm+jfOTnzZXUim7aUqycPSe3MWFqk1Pf17jGjp5I/r7O2/RvMZ4jXZ+N
xl5GsfJK7ieWuG/yvMUfJdMwLEucdtd16eX2tK7eyHGQER0BlMYCkjSZVmCmftDKGQRo1wtWEra7
4mQjjFX62TuAITys/v79Z0h2AHEzpf6Rg/N5JQcT6O1IVoPQZasro7c7ck4NZ6r22+25XX0y2jWA
DeFYgX/UwLV8Hqgq4ihxkaFH9jDcZJK1SSsFMKm+96rge4uR7sKbeh1w0FUFPE02PjbQkGD5PGAW
pB4yAwbKZo53bKkVhN0uDl4a6m9lSGGAurH6fUQqKMVPQ9sB28fj+dXszXUoDmC7UenGHL5faJJe
R5zQLVkFXgZuRVLNyYJ3DkvbtBU9NTv9btb5qEzvKUdXizD0sxtgfC6CguRKwUNqhcrvocPTEjll
03zIFezy/DrUj6jPFbsyqNUFTKjFmny6fPhxaIhx0amI4RKpfV4zF0cJllQWl6zR3wLzORxxj550
TnBpZ/kCb6mocPVKjF8IJfSxuA//fDpgUfaUyFwDRBVc3k2Z5ZiTp066cH/PjiKQ6lHQaQCfPTlX
dou6XCVFwWV075EwddmYYRRsb2/wqwR/nMqHQcYf8aGfVKkIluOk5lyKFhsTbGcGh0QfZSCs9/6D
kUyZGJp31bxCwVQCmckEtsollqVXQzplkflaGfd6tpBYX19H4HhojRGug9S94h+A20T+2tT6S47d
6hA7L2lTr1M/fVIoVVe2xXJ6L3BPF/K/ua8F3AYU00iOJO2cLKTT1EFQIUmYYuNeeF/NJZWvpQEm
X6qufdWJJAZwI+y0LTgc95mRFws1pesLj9UbFZ5ZOtBgUyxWoqRt2MVsbVXtd0hvbUz0ZBOnxhFw
GXg2t/kMrvERfoXdzPSyqwq5cAyzGy59QX02jEeFf8TSo7VfKJvbu29u9cAO0fUDz8N1MLnIa13o
WYbjMkQEa1U59U+vb5fUyq7vIUVGEA28EKqj+lWy2EBBDKLQ6UbXjgNV9N3g1shdjZrscO76c5ku
XctzswKLbFrgHLiGpjxQ2EyxmuKwcbG0/N8oqTAPstN4U0S2el+HEZ55ulqdg9aN1y3mTitH6Z1N
A3L/gFdvuq8y37ofvHBYuJDnjiAlJ/BBxAXgJSevhad3jVYWfn+pY+VdtmnJGdpG0Sl0xd4Aus+t
opVCiW1fyMHP29957hswpjoG1mBAprDlWNLbnsiLFZFhxVVhsyt0Z0uQd5Fl2k8yYvG9lyyEv+MD
8/kBgndE+xpWgA48a5oz6TWmBInd9helab96XnCqByx5gkxeQl1dIw+4rj+ONE7/w3UtBqsI4E32
F8MaMB3A9/ypA8x7qChE4CSlyvsBL/lN0NFmxWZPzRBgur3As3Nlv1F4EXDOp936spF7um99f+lw
HjBi/dSLHiuucklufuZD8mbzrpP4I/QwLSPZZp41eNsPF9TMk1WjGW8ZJkKD7HzvS0tfDWYORxfe
91/PTuGJGjPwEYk+bRfEQ6y0uoSslA/P4AFEWv7kmrZ311fmkmzGzCEBpTmG/OxXYDHjQn/4lLTp
GqVxsv5i952gC2FeakN/0Qz/Hz3U1oaVPkkiePKacnt7ijN3xqdxx0v5w7iF7AEKKOr+MiTNr6LE
i2jcrLfHmLnY4TaKUe+BpJ6T+HmMWog6pamDmUJmDlsZz66NGAXhJAUDu8yth93t8WbmpI1FC8oW
rOQVLUIHrmzgKiMuvZnZGLYWz3Li/b49xtzZ+zTImAN/WLg4wenLAbPw5Fnafd44TzWaS77RwlGP
MVxxf43q71Bm79vCWajszcwP1JRNE4v+tkG4+3norC6yUnWUAfCBu46axxRzttuzmznWH0f4M/kP
k2uNXA2AHQ0wt72VE/orpdF29VJ0MTuPsSDBxcyumLYK9ICk2mu14AJ2tV4FqpKOjqi3ZzIzBlpV
qIyhnmLyFE/OlU1pHzp929HRDpVT6tThBWe79O93ONBXgslRdv+aWRhUGWZhSRaOsv8yGZqPwCB0
1yzIHttCPN2e0jUYGTzWCFFFVBaAPEj9yfe3pT7UEsM8I/18HxuvOg5OosRcUavPug61qgHC1KbK
SeTuOnCNVzfRNrd/w8wGQUVWx+aAMvg1/hpTwrTwLPBCbUEz3Rucb3JbPxR1/ffjEDBYCGpwgfAd
J1OVq7AngdDMcxthWFrWGNOUSmOtSErbv3/KwLih3DhSz1XK5p9XVcPSILSszDjrQ239UqWwfa4K
X9tY/qICzszqwdZCVBvu1lj7mVyIilq7qNh27aX2dVy5y2LvuPK7VbdLce7MLcWtO4r7KSwfdZ/J
SORFfu5YbEzebxlZRPOBHtEp9+4ic9NgSaEb3YvaSuuwrJc8Iq5PHkOD4RtVgUeI5+TT9Rmo1qyz
7Usf2Yci8LdK+nZ7E16/mYyA0LFFYcRSoQF9/mJW46Q9UEL7klFRdPCLH7Bv1VwqwlgOa5dE2zmJ
tHAzXr9ljPknuGZJqdpNZhX7FV3aKnFIUohDkndYOBKGZxKCrrcnNzMQWk+A/HWAkACEx+X9cAX7
tZBEK7zsIuROx5iwNd4svZV3Tt+qhySojYXFvG45wCIEmmhBcvhzu0yCycHwB7kwOvcpHeU6S/3Y
uOWhSRUNRUGUYLL+Kfb9Y4gRZUoYqQ+c+9szHpfuc9w8/gBERYGiU1mahkCpJJU5PgLRRfGEh9dv
0t9nfR3g3G6COOyifO024A9vDzoKBF7vVPSZeEnVUWdz/M/npQYMCRLUL8xzCVNmkzoxDtN50u8H
7PD2Wag7myJw880wSNqpjVW8j/Ug22c9uCuPr7QpJS06xmDkVpnc6PuuLr5kSasBvpMe0Ts+5zXa
w6751cQS1rP0h1QUzSqJQGiYpfW7NYuNWmU1jmnVvwXM4TtjKJNtq4X4B3mFd6icpjwWffaSwP3f
Sp7IV0PLP0qq1aA4IZ2RD67jRqkQbW5ypAF7e0Vl+RAQkz33bvaDxwjfUkRrVgVFlzUyRdG2yoa3
rnB/jD+ubo1nV3Fg6FXWCc/NF4BUGAkrZbP26uGgpf6d7qrf00CcqqavjxiGDYAQ62ZVlKm5wg/d
JsFwjVU0+h+VQRU+0Fg+plL1MyrKA3Zp8qrwRqirgKHHw6GvTMt9qRz9OccqiqffRtpC7EVTf+2E
96PMTYAdzS6Li2e/RvYQOdunIanPbQKQsLJ7G4/p8Oz39Z0r8Ss6NXgzQvHu0OksS2NnlM4GqMER
sM8GpDk2og0ukNkZIaJ9JMc53Dn7rW8Nc61UBqjfti1Wqaz/rGP7TFNqrUnOiz4Q9tR+/tr5wbda
xuVBr9KvGdjPlY4vLJgTcQ/fIVgBxdqqejtstK6ytnIe/PCD0PzlYQSsZ9XZoTRcatq7Jw9H2fX2
ZpPsQrywdl3fgXVKunXj0J5YDVUq/xdJ57EcKbMF4SciAm+2QHu1TMtrQ0ijGaCwhYenv1/9d6XR
SGqgqDo2TyZsZH1xY0Zh3InCQEW0O9W6kURDCzPSWi6vxISXDNqQyK0W2I7a0zKuH15KysVHRyJv
3uisfTMn8zvDdTUn1mGT9mXqsue2ZpavQ3osKA91VkxRE8xe5MpMC8dl7cJiDp7RRz7WWRVVZkIT
laqp5t01BoDZyT7JNr2DvzMSQReVc7Zv2uoBMvYXxIb2KD2eJvMdpjX4Ka2d1nQnNL3i0av2hubF
lZm9l2K7n7diFxjtRW/zS6FXlzTJAMgFUauVJwk0E3r1EOXtSDQ/2KEYygCjEzt1MSg9w26oI32y
dhbqvjIz4JI6NY6308v0ktmqvOfvitE9paLeObN27xVtvObWzq4twqD2j3CaT3jJdl2THbOssuGY
AsJYdZ6IO/Pflju7YLEOQ2HH22LskAC+g0gknD33ZnS1TbUdZZHN7S5Gley8yv1qbO0VUqYI0Rg6
U27dodA9o088QloHOjVroDqbtP4m5/wjT6sqpC1jRAnTKIh9Q7zErQbZttCt6H6zgGEMe/xctfLD
LVCxtZO3pWyeO7bNuKDR3lsh9GUZaFpp+TGw6Ejq6RzOSRIGQkQbqoNymyJ/HtEr9eIhazNQtOsv
RN8zQNFNGje/H9+AHHDBbvnJBfR+a8KUI1jhk5ulGsBE+bcvvahxnZPw+ud52M5D6kegN2JoxCOw
zrsAlUNbojauyacBke2s1B9G4MgrFgy9mlhIK6E33J914kD4tPZgsKYw6XLwknVUVMPRDFD4MS6N
EHdGIhUjlx1BxXcIpp7oVZ46vXhYKQNF8HmnmIUtsoryAVnUvc8kwLJk76jrRolnvq+GGgovEM8e
3/QiS6AyAOfboL4VB/CYOcsaOQ39kUlcl+TPnIJ/nS8zkEzm9XYDGq2dPVymAmImHjAYflukxxIb
mGoA6lQMkeYHLHLHPpc7E/tXp+3O6v0Pd15Yb+MZktkiLBJRht7q3InRP8IkFjaGc0MVHUqEcM3m
u2LB/vh/OjGevTLftT3Q+2VB8tlEEnAFl+8ZA9j36q7NEtgLkCMaP7Z+5iADlNTe1Mc4CG4GARZQ
usfCZy+wSt6cv5TGEC00uvTtHWl09Zh2/qSsgkXH1U1lCPXdwrsfIYEYdHFs0/rVGa2dP5axjgKq
Nb6pPllplPspH89TvaKH7txZQv+hCnGYthyY+eyHLQqaIa2pR0I8YPA64rLgnIPAObvcmYvkrtsd
axCtozvENteuWc9BlmdhVJ9LNwII7lDgnH4snJJZ2s9J5fzWLvoCGtDQwa2uiczvMuhgfK++5CI4
yKlC7mWL1GkV0ot8xrZaRikrXb8q4dI8bcPAmS4QcD+1EIdtwMwqZwMx177V6XMrUgLBMrlogwYx
cTXv0/lWmS37/Y+05THBMSIzfWWu2Wf0VnShriANiQOpriMaK6RGcXMCqCrK4WPNW7SnjfQu6b1o
BS6GprgTja73ZlbGZZwnLWR0JLIhkqRj/VEMFuI/7aHy+pNe+e+N5RNE1NCDmAePgbJNdrtxQNHL
nx7UkcjQRLWVomvJBl7m6mFq8hst3IPN1ICVW0+WqSFF3hcxXnehkY6mb151+yW7143vlXOitmXX
AwmRiHjjs00e3smf0uZdNMXZTdBWzafTNpgHawIms60XAQPNFBgfkwj26SJUILI+dgbTFMgHmXbx
hFN7LWe5L8Z+h2DKT6Xph6LzwsxYYrkyyVSWVGrb3cpAA5wuW56FFvDPPOkOjasBudTPU2Ghwl5F
DlqyatPm7GdlTGYs/iQBXTOSHNr9MMB/h4RsJR/Ribqv7DFmYIuR1UyGwqsPo6bdRJMgAvSEMviu
DpBJbsATstPV3S92cRfU48VqcejCP7gWo3QjauEM0yx/eqN9CAbt6pslPDQDCpVbnGXZRaM+OvPO
1D0ju76zm/UhqKbPcUW6lU5Xmrd7zTeOK1uIEYEDMJyTFowPYtF/uikZdogq4zfSQy1twpiuiLx6
Qgg7z06SxTeH71pPLj4x2b4EPc78x3viNsvFG/M8tv3pvLXyijbfXnNaJOo5RAZ3Uq1ViFD0tUf7
TDMzZL4TI0bNO070PNr6wAsBERuHdgHW0NfbefVRdTEA7DeL+dUCVDkNkw/TIj7LmWFttvBHWr0f
rLY/ZuVyTvJ5uSsnq72zGugmBMkLRCnzzmQOZoAH2OU5mvFJfWEm4MnTyggB2Puk0iIdj6drf9e0
QrzSItTAMm0McOYZGlsLwFh7yj6l0+4D8hTln7RteC4kTXF3/Fic6rbm/puFlvJmJ1c4h6OZVbbG
Zl8H/YNMpkdPp6FpOhjPLSz5O1dPd4lXxpk33angatabvV27BD2tbmpx4bYPljG+GHiFyixeMxj+
Fq9sjbDjJkTAiXaQSw6Ftv72I0zZafJdEq8XZvGOWrIXVgtjUCxXNLimeMmz9Gxb3Prsr+xOk+JC
AFXmA3HocXHHzAg9ZrOssOm2Fz0x7swh+xPM1oNX6shij4ChzJYpGrxvkn+j2Pa76Pq7VuWsC9a4
77Qcpeuers+SH2YUL6gh5VFSjfYTfZz7vM/vSd0vJcLtZpnfAdGIDPbzyNzlmlgQJ8NeMWRYMgr7
90aNnrRXo02MV5XiFa48FH5QmrR9GBLy7LAgDu41+sM00/TOTIKqaYURtfN6urnDwcyNAc4PV7SR
SUtc2Srw9oDGgiJ5wfuFetBVCrf4nVf6m0zdU9eMd3owP9uJtRvGZd8v/c4XnrYfSsfdl6a8g4QG
mdk6DuAvYGdUiPnmnsA3/9N0GWUYjgbeiBXS/SGoT7k9saHW2Bo/AtxWJo1wNFB1dJ4SU1FjkZig
KRtVg3XXGe9uO6BUb8cjFEMYAac34qYuj5qfXYNOO1WrdfY2+aa8uzRcrJE8FfofZJG+Miu9kO69
g3p+yZJpr2mogWsV4cjGGUiYlNIAMYTAmKDYgx9qC36hozj7OlLFSRr2GVKucOmb7vjtpxS2PC1K
h2qPyOXB43z0wM3AnO7zJTtvOgLZ4qqWryocJrkWAqMxrob0pN6i2mhmZU0Q+Dm7Bur0VA5/JgGb
BVpqys+IDCAdjHjOJO83AUen1hzmKtkvTPDr23KoXRGl6BToGdR5RX1okNaACJSJG4/pj5wDW5rP
HrEzBWlYk5GoLzBMid/Hfg/XH05Craj6dHU1x6hfZWqePUc6kUSEvhyf1Fpaxjt9gKgNfi2DDAfA
TjsEJ+ViehRaIC2NC9/Za7yzEfsng99CTvEaoG0QEGu67WUFrxS22VBExrReM50BGZfVSjZ9n8uF
5RTj84yO9BB8FUX6uuImut55yjooTjE3Lyw9z17bJzeYY922jqj13Kd6cqtwcU7tpvGUWHVIxfhn
kS5VufXI9MCrmzO/Bh/JEorC4Q1UCMb7yT0OUPH/qvXsYYAq/PW+2PI0WtLkLDcS4dGfLkK3cYPj
bYVecUi2WJpdDMXWLiDSIVTcFY0NuHc+muhlZ+DGq7rfV5MbMT91Vl+9niQZwzUUFqNH6dETw6G2
tr1li/c8U9MGiO6wmmpXg7rb56v/sOX2TXnO1M7uEeWNZuepTJ2T8iOgR0iQqd563WG12p86n/bM
+7BiRF8+1GZzcEhm79Z1DvQKS+yz41a8ry9eEM5AT6hm+nKIPSCRs7E8Zk31Phu4ExdQEM/fJsa+
0ZjZLMub2W5s1v5hYX2ygi2U1g9j5oJWLg5G4/zjPKZu8Sqy9ZYNxDjUIyYDHRDRkKe+JYa5I+bf
+xz5pH6nlfsEmp6+tnGEviZW/mQqb7q/nqh+3um+FfeJe+JXYkez3oVW3+qlx9YI/sQLx2T4tkfv
O9D7SAJ+2whjatoNKVPnXbvucVEnMc53LdLpuW8+dcOVXWr4+X2xmMiCy/OWmft0sn8KaMwQ+zlO
/gDzBUOQ7vaZaIqpNNHHiEktOJjXc2r2pMu8knJ091qdnI1xQZItp7Ccnqy8uOmSCoDxjh7B3cac
n5D9Y71V8LubDczR1ZCdh0oSwJN99lp2L8GppvC2qHVUizQEjCO2jgm8koOzBhzMPHucvfFEJflf
mQgv0nPzmAUDPL3QxsESkERtYkG5zPzRVgg/Wpb1pgwagzjvi5PkoLwI08UKuYbfHgzK+ZFI2j3e
6Wj7ZdxWxmshCncPA8tZ5QALS84yBXV1n7piN2kzdaf+tJZF3LTdkdMSd23S79SHlGyvmGm98woN
aufIt8lev0SgMUkOLKIPjgFoDOp1ZOJG8uqjF4vzJnSXZXb2u/wrW5avTroOZ794HLf0qcQq5327
N+sGW2X/wpO/U++Zg7+2aGAz7Tp74lWxdFe8ZsxphHGOPMlQmWmhBp6FLnHqNi9Hg4k9h+dhOyIK
u19FvUd3J0rKkfpudXB6UP7GFutGd4JOnny/vwpOvSx+WqMmywygkhv37SZRWxXnKZE3b21+Auh2
OgtW6S1u1/66VumubbPzNK4/AQpheEacdZ9yNNOjeoeVNUeW+2YIbTdhwGbnWx1oo5+ZvrOKY+BN
u82vMYILQ625oHkLTqYrGCwaT5vdRP5WnJb/inzrriCWz2fqi4SDodX1d0Pm72w3fXLG7NQWPrPf
66tDqI4wA5pJEwOLQaQR984aRRXIfQu7O/kzJ8sryB8Yy1XpklaT3gTTWV+Ms3JVLABzu7d8AxLL
CZ/5kdGQ6KScwGn6xDjKajskebkfwanNbrFDK43JvewjYYLas5dX9aB6Pj6ohyqq+X6GcrtmfpA/
9cmQU1oWoyFD2jZxbi1PNHgjvRjASBdqXFj6n/bSrrE/Ml+DddM2LepzMpQxiOeBFLIUPIh8NBKz
i4LRf6KYfOxbEN5N5A3evneNeHKhVbWWHWMqEWO3qG4W+55aWGc2H4VJLyP/SNPqYK3Zrkjdc+4d
slVGo5ach2GBAXA5DvbwCGShhBLX/+es+RwlfXLOJ/IvO33Z+uKNHsUzdNr3jV2+r1b1FYzpt506
a+iu8h+M4qe6zF1mmat/xlCBsxTElxwZQ5p7qxqYwtewo+Vg3GWt+zyN04M31hdD9jeAeleTh6zs
7ehqiU2d1L5OtvgaR5PgfLwp76kcFPvkw62De8eff6xaf6sCLYtFLsqIUu4jZ+Te3ubvtfZOiLe/
9aV1GLflU6zVcZ2t+45PmlP/IiGWi1aROSF79S61zBuFq2O2tcd8Ga/avH41WxUrAyWZH64H720T
66+RMflYFpQWzby9WhDQNOvySEyAnKxHSjltVAHbh61qTrYjH1KrYC0shFlZ1Ih60ak3UEphNlQd
0cnV7mvS3ULmN7dtzbCAOCV0PEUHz6faE47K1glELEmI68N+gicRpwpxG9FNx06z2IcwkhcgsqOg
Ke9WJss19o/kJ4bXkT603dMy5f1jRfgArQwxjkEU2XcNHJibZHoXI0Pp6uyW3tvgrLtmHr5MrX3M
4Q7s8zXm7P2Kzfo0BwT35uIyBuKxXIzr5upP/w+RtO+2JdSeMqK8qj9tI7QQC4NH4ai10CSMB6da
T1pH9jDLOs5k/Yok0oMTTPezMTwH6fhZO8mRYbabrJJrOZR/RnYsfMd7crxDlpVMucn0bbC1OxPv
2Oiov2dOXoaiMQnzp/Rayf7et7Mv6vRx4+rHKp+vrr5CJVCNoUntqfdzA8yE+TsG0xJqhfk9rsM7
G/kD9IgbZhmfNon5bzlxZmBAZxIm6X+czkso53g3FTxWcjwCI3veZipmm509VVt5nxuSVKa3j36S
HJSNFkb3D/W2lxqDK4lhpUa0U+v63k2D9yFHwTGh6WENN7kh+VAOoJ3Wq9tWR6uTRAqNRUXe/Ayc
+l5rA4fwXb9u63LuN/ucIopAQVED/OED9tcFs+sWLP34Rwb5dbfCV4Bd7rL60BUJFEwy9vr02RH2
h7M0dwaeAm6ZSGeBmXHN4SLws91sCGxF+c8oSmZ+cCLZ7FrxkLgHvWBufrEesoCMbdQofzQGGohd
1HjTk8Kl4F+SlzKgzTsO5gnm6LMtu3OZd8+MTPSRleovepq8rKV8nahShR46VpFWuBcPeE7u+XtI
hn7NIoXaUe5H186wtMmLpNAEiP/arcGzKZeJS2fPQqAAIs0ito1pn0L775dTSva/7QVJaAgB1HOT
jZeWyerSJnGbrd3SlHuMzaHveVCtB1atUWyyd6TNR0atAoii+utYFDf1YnpVBVi655Ihr3AlkUx9
D189mod17SHPIyx2+ld4Yy52VWX7YCupLw0OnRko9UzhHbclOGwVoVkr63MnNTccvdUIHVm+M97s
MTLawXS4mCdOGUXGuvhS8Y9mDC+NxXB/Q+jsleQf5uz/dfvUJm/d9vD7s7a9ne60seQp5brugjqr
o8Au9RDyzXeJ1zIrpm9LB1TLpodk4wdBRpsYXuQx/TSDqbDz9ebU5es8Ng8LIoO+O+7SaTp6Oi5v
8B/By3zYhfcJpcB9E3QAVpsLJe/rspLOWLX72hp2nLvja9C2j409kAnQIOr0uSVN8ep4Ho29ijOY
YHjWdWq1m0MBBl2Ckf0A4QUvQOQ+psG/0qp8nmAfG8b6St5ByNIzye71+VWK6jqu1qnvLXj2WGgT
ttrQNAjwcwy+CWNC2OK1qFFCgGAF56SyiCt2nlNboYaBnBqAbZ78rAfjgEaHgypFG9pjeirc7CA0
coetX2XMbAsl7SaJkmI+Tjq6llkbBGG9OT+JL4Jwa3ufliLF05wIXr0kGbQ7H9tEBf5OpG7Ud3jX
pDxKzxKRlnucvWL6nOxpjlKzZrbG+HKL8bz51Smj6unr1FDy4cnsKVVB9jEtGpYjuFtMpcWtlq+V
e+B0+2r0P5a0/hKtOHKA7uqgeZj6/mscYPWtyudaDG+YQoDlUG9TW/YjofG2mI996lSesJQP2WSe
O309GlX7q3YkzbhjFaSfJNiUD9xvYOlX6MRegM1djDL9TCf9Tev6XQ8LCz3j13amY8SJvhtcHVoK
8QQJ3j26X0Mk7O1s+9W9qw0djrwkE+y7lx57llfadezqR68nVGrGdLeRB8yiuevHZY4N10SEIEGu
1WxOw2r9W03tqAG4hgIER1T/9c1uZ6VkaaKnDkft16EDsWR7v5D/NJn0MJ1T7K+L6gjrfSzL4pAX
FYTL00UiCbRp5lE35a3Rg++mFtnRt53XPilnmkj2bqnNZ1z8JVU+Vbbbj+kax+S/NybGHwJQys0j
rUbAmNAlE/FIp95bHv3oJaEvkb6W0vu7mAVUycEptefTXM94h6r+LfoKwREkxiOkOsJhGZ+SfH3w
nOavChwHjzytnI1L683UKX06zJMl+4gI909QbLHwp9PkGU/1SJVc4xRI0Z/7fES73fUe2n6gIJXs
MzxJHoyPxjYjTJBfnBXNIK3auZp2Vw3llQn7+42Imub8Xu1Lg0JHVVtHY8TDpVVCQUnjCFRpGYO2
vqnkaPQgp17aX/bgYyuMq1zKf+2kX4SU+o7Ypo36DVPndqreXL+LNbuopTDb4lxJxJjIc/bkanDw
EMxvfrS2GT2oOjbNUcRaXzENtv0UHTwqqds9Dx69vlagClfvl0qLxVA+Fnyf6v6lNph2YbJd96ar
Dg8QqPyDL6qLWaruRf26TdnRQM1d5codI2qpbN7GfvhTTdkLg3rHRXavvUgvogXO5wVmBFXd95y2
TK9Z+kXXgn9tbtzN7dKF2IElXtPkwdEMLdTM5rmdiKC69l8lBaHn/DPovE0kZ+Fq2eLVxDNqlM9N
KObC2rFUqc99znLnXxe4f7Kh+m6rlpJDq+2lncKH1AdO7A/1pdrsF1/TrTAY0r3v0bwfBZJxA9Ix
ov8tgvZjEP0V6YynraBzLgfv4C3zs57rh1EYr4nv/mx9NUN6DbqpMc0Pr8oRe8cCFnpxU+d0o8EQ
TcJhAqN9sSmbQ+u00HaXv0ui+ldj/kfdiCz8S2puqqgvohFG+UgFX2Sev3lqAlIwnl3AMFkzx2I1
p8iZB8qwK5Jz7lsmwVjw279VoodW1T4PdLjapn9OCvmRkpIOcn4abSroEzWSRuvOjWzOazadAY0/
cUa+2qRp75TTtfMFHITX7olYYqM1mrhH7yjyreZ3nrqfbbHvgQZe/GGJUrGiL9O0YTfjasT4J9BJ
+8vEpxCaNAAHsjHOkOZKMckqas4cfYY7K6tiKRw2yJgQY43JT6GV8MusfyFP+tOnAnL0moBn3VCD
7LpzJcyT4+S3um+eJlyNhjdpHOMlH6oX4Sf72szKkxlML7n1x5hhXRQifd8Sy9mZnXibaf7Pbfbk
tsZLr2/bd1FPV8Pv6Hb3v+reC0lcqKDIHQPjTl6cbdGcB+E8ZGW7U2Vwghkq+M5E9AjvOZjtQ91O
685OVbA/VY+uK7+Q/oQfxjxafnWoddg5dKeL0ESdwjTtTsKfES2t/qg71hv3otmoVa3F3aSZZ2V2
u6m96sP8L3cqqIXasnwbaj43SN4Jybl7ued+dn5r/fq1TtewonsP7c9gEVOkAc14odPfzPt7g5B5
Fpl1qnqIJ3KxS1I/VJJgFEuZMC31G9xP59yYLg0kamKoD9WEctSwavduP32ZcLtCmvhVmOXN8zdq
BAbFdH8ILZyuRjikY5pDZSrhn4zTevVjc6HxxWjz3brBZ0b5odHzXa1BoEQVtKfh4/9KJ3hEEoWy
Z/E8U33Iiy3KyfX7uolwJRRhLaw2Peip+U7bjWKkJ57LUn8sSvo7W0CYn1h7ZU06iyNnB79l6lax
nxKo5dL+9KeAv8G8EY/sNjOhw9kduprXn2n7Uge1Q3ahreOHT53aoqoS1b5rRamf/aknFq9HBECb
zbtx4xiyt+qse9Qq/6HI2gvzl9A4CBH6aSViz7EepCZ3aD7shwG0gjGTPiGrTnJwzDuKuLn+Wc6N
imaJaoD6UEgpPP8wYzYZzMH5/poj/GDGroSRAC7rituDZSBWOclY3tQ6qz2pSrA6bSwKRdQtKSJU
h9yl3A1EapEvqnCmzDhleJ/eQ+mlxwKGPAIldsL46gWfRgK3mrEesr4/lMAdTP+bFty0QEEE7xQX
auYpDOh6brMVN+MAbZm417PgU6Jf7ROVrZBUbs3DkHcXOGiZ0h0PYni3sB8Z7MqgU66qwqKKb6V5
1EBUWhDeGTgB2i95kh/LClRIkUgZOsPecLUYHcZTWWLRQCoEbXDXtTeI6c7qqVJ7fEuXngJiFqXJ
fE7a+0pql2W1rmqrIWrDLhinaOppILpXtjrid6hVh7NJoVqTe9NCJchQJZV4oTPFFX38bTKQKbut
wgqwHLG9mHFl3MbOO0HfShvio8NzOCUTtOh4EA0UGWKs9OYq2zx2xnZvbtOdkVNjKG5BXbzQj7yl
zdSEi2fvtvoO6DZjsepiQWuH4+yyyAZN2TEC9bENHt1YOuytR/MCUAj3MutdXNI1JdexzOtQdzG6
YPVY4ze1J1dkp83aiDLJFURy7NKhpaVX5dEAEKgyqfI/Wrn9VVsy1gmwawtKjfGo6lW4bs8DN/Yt
qzOUPQNp1IiTwGKjMtNCbFVT4cgpeLXtiZ/Yy/owZ/JW568KJqCNQVR5ey8zYnvYpy45Od/N1aFn
o/TzCybsphbKy+0VgnB91+bOofLr48qWYOVMpzryFzobTt0Xd1o7fxVahUupjeWRoK+V9zyXwz34
u0hQMRj7+eDr5WHuTHGqrSL20AZQgaXa+sNcPnmttZObF5b6n9rkjBRXzpHnLbFNQWKgIdPXc9zJ
n9T0IKv9bxWa/h+MaFPmh+p0oD6tjt5Kf0DV4Qdq/ZY7HrknbpkdS8jOUrnD8IhE3C9Ddzt+RL/9
lS+Z/WBqRgHqoCJ92dh6uAHLP/Noqs9ctO9qVwo2LqeAq4/UChMMulk/qOPP/zCZ9P+/1L5oHxRs
J/0eFUYVUwfiuVbK1fhZV3Z7TPwerrZIJRlqAYzqv4epATSVal0csZczYEHqQul2rjXtRfn3pgaB
WyeXArhILao4oPzMZZVfHMrbBDKFe2mCP6mwwypxd5gNllGVkdlZNC05/7BW52pKa3tWHRsFavD6
v23lhD1VFc6wsu/qW7dfL1V10mR9sqx/bMIVkkfNf7F6sZ/Bm01+eiA1pnL2nm0/KrQte/eJ2jf3
4/OA6fLB1VlVtZIq3csD8KRsTlbTzv/U2jf69ZErkOblBwHhxKDYoOhCqRbRho1JgH6arbfbEJRj
h/PyCk3GQWXcu20CP8Wtbk9ynZ/S/I8M9J3vtv+m/pIP70BCdwzIXuFriHl8zogEK6n+V52aerl1
HEr6XyeOMI7lcVYafdgLFkh6CHmDaGu19I0B2h0qkqHtsTgscv3OL/CPRtnTes+OPKoqt9gotMt9
LwGEsiN52lX7ou3LN3y+MpzWakfKT/DkTNDumKDYsQe5UY/NWtNfc7xXplTiYM4vnKh+Tf+rsXd8
/f+m5WSr+zMW9+Dj1rFgriguRZP9lNshH19r1Xa3H+zxQwu2UKJvo77+Z5TJse3pU0WOjrtcR96x
Xz9za7zpyf+La1CtZ904dKaxX3sZGllGk/2bPkjcaZCrb/YxW+DyZF0AksAIukbb+lbCrInRWOkU
8BHqhiuveQ/a9KjM8EQV1+k7ZXvsN1XbL+o01Fz6OKwHuknBKc/XA99UhCSspuU81RSCzXwEdblG
nvemAQYxUK1UR7jHBqkWmoM1XUdvX3h7WY87aanjzHJN7hryitX2KPaQHFLx3EO+GrrBJ2fCyJ+K
8VXtQfVHylBxKpXv1aETrAZKabPgK3x444dCdilDNPfAPzGbUvyqP1DmQG1x7SsjfGLtlE1Xz4kV
UCqr5Y0eaKiV6bEO/ljiyllJp1fcHAbj/++Pe3WJxA0LXQmO6rrNockTJb3+XxGkJVhfjdgZ7ahJ
eKGsd9m+N/54UL/lc4boP/MqAK3ySelsv0wJp3dkW5q08EFFcXuySXbWRCEwu8+2LVKNbdZa8Fmw
fRfUPDQQnrjp/5uuxJIHlcVpIgAUuIV6ISJWwKeSnsoXp0zP7gI4o7xxQS0A+c1LMMEw8rZZaGcc
YrWcpqI3JFhHAhtUjE6KhUlhgbB6nArOwCzgi6wu0GHuKspzKwZVGvZ5TfVTlh9QAAlt7c3UoPdh
P+GQSzpZBVuAU8v2ENipQafqwGbuXevKcVpS+aVy/plOH2s7rA9q//3/pDlPBeAiMX4bhOK2dhDZ
D+ZzXLR9UcmdbJEsqOkagwvPQN1BztGAAdDeeB5BDlcs+hnafeDY93nR71RvVK2uWCkM8BvjuZiL
mNVI8PkVMg+DaV37hQS+/VRWX+1YqDSworc5qe77VYf3Md/1g3+q0u8g3adYuZ7UTJ0k7nzdAtA7
7NTUj+W0QbU37hztTal/EBws1XJwum/Hoq/V/v3/avz/KYd2uA8I/bAB6nLFfIHchbMP1OFOy9Bm
cIKDsjkqzFOJV+EWKjriI8gVnf5vp0JemITXo5fcU7rMoBR2hl9W+78DmtwLsb1iHNRnmIgp6pj7
wr0Bnujlp+M8jcldW9vRf5eoSBkJm3K28yamGDk2FQHVmJ80DWJ1Zgv3V5juHSxiKj7gfAaqYLe+
tcuNWE/lFRtzd+jYXlK1URv/bErq15r/PGzBjlfpg9hQR01tLvZngWtU7X91gNmcui4uzJoeNPdV
a+9bVtbd9oRr1xE4RzL4IPRzGB2UMJd33eonddejCXsWq9dw9tVFcQfmoATjAwJBzAYCw59+ytJk
Fys1DxjqElNgI2HC9jPGgs6w/l+4Ymwu0O3kwzA/kNnbOQDc1GdaVv1s9RICa/3R4v211Rn5z0sF
JMVogktJkaPWUvSq3Z//0XQey41ryxL9IkTAmylJ0IsURdmeIGS64b3H179VOvdNbt/TLZEwe9eu
ysrMopEF+3KaCJQD8nylUF6xN7inyrMzNoysta/NaL+wUJkivhriV5WGre5F2xkkkTUp5yQCE17T
spLjoQNDNwUAoHJkhUmmUasXSYokspCGSGzjJmzMrqe2xqkGb5xeQbGAYjzqV1mpvdGeehr1h4nJ
ygN5GxMLtkZx5b0HgEZtrn2zNFr4QmqWy97s9gknurkE9J0ptvP+Qnj5vRaVjOMUDuEHiAMwevqG
FmcryFnlFH5fQ/VXt7P+ZgxYqIEWM+Tjdwexh+v5LS4M6IvmvnXyo4S+tp4I3xJ52BvsaYZeszZq
8uMoNHf5OMMfha7nvDrd4qwrnoVs38Dy/g1OfNXpsVKbQM2s9GnNXOptnQCJVHgukQZH+niTHNgB
rg4Na6/KAL+nzjIvdQrztU52cpi4LCbSSq2vz/JZ3fzH6t8lBKihtUsGHLLvcqBYHKYN/tJcrN5R
0ZNG81uSecjRkfWfHp3IqtgTOL/08UFtigvUttcCDIWyxvfq4NALpUGLbrNqfPKMWH9cEWdWLaRB
ssOO6b4cTLw7LiQ0211QPUMakqybb+Uo5Q0n3lOrbh1oMwYJzy8E3u8lZA7jdFvK4+S+V3105ZyP
yzerxyiZD+cTM0D/uNZPfJbqlLvACh+4BLTvxUpD70P6M5FXW4yKNYno1RSdx3ygTWQ6YMfy9SC9
D5iUr6Swn0v3nDL6guuRLJ8Io03zQUI0H89//YYQFsdvQOS1eozDRsISY98toaPrf+xJRXH51bsN
hbCmEsTaVRASzeczDlocWgq4hS4ZrhF33/JEEknLZ/KTgO7nRMuI76FlB1Ia0tfrNrLGEAjcaaTL
A1Nw0eYPDuyMqiqx608Wrbw7cUf9DGxWaUce+t9jkHA7teU+Cov3mpm5PHdhwxBTidR5WW7lRlj+
0O9JrkPzKtVX6nQ7/OQDQIZEIm3Cya/oZIh0Kqpsm3aMVfzmuJQ6hbWtUo0S5igGSIvK9IuFHvI8
yKrxQVlXhdwrr72Y/tDaexzzas/9JhCbV+5cvpIMFekXbyyoAOea/D3mDlryxnyvmPoL00nWFRRF
1HXroLL2JaoMbjbhh+S6WGOQCH/aan7J3fLBKgpfg2I89Sxw7yK3yoDuTdz+aWzPh0JYTIwt9ghO
BJgFmL5X0/NMXc7TYDSjYAn7inKFSARY8i0RmYf7m8xlLDjw7N8LNRlAom89TnjepnxnazPHWyWz
p36VZClPVI5ddyP5dQxaKGGNnkdEm1ilRoItG6NzksTj9/mrl0I8cIu72d96G/RHtw+VPvyFIR6C
7NZ+uow9DMK6hHncP7p68qXmkPez/LgAsFgzpNUOMUxElVfVmgytO3q4KyLLWKMTh2KlzuYKh2r4
nMIXgFBQx8BsKjCuiKwuSedwhOtmuG/thm6D2t91xbkME/Jlo1CoBa3HxEQgsVTQzyuITRH0qpnZ
ACW7GPvWnidIigIJ0crVr6KoX5qCJrxauvRmLBAhEhnkZy1xoYKYE5uRD7l4D6vwNrvVppvLs9Gx
7yInwQqumKfNEufVYa6bw5JGf3HtUHzIY+apVWl0yyBh1A7eVzTmj0s8wRrs0O84kXuLK3pyGXxv
KJ6KhnoL5DQK1D9MOkeOB+btd7BP7ohS/hZuKVw2z/GZ7DU86gCEa9g/jKCJ279MgW1XJTd2rzIg
dgsYhwkF8yqZaAzidBasQjeYTy5dpzWe1QBHEBew8NdJb/KB0auTte+X4LbELqMlx2uN8AF2TP5h
tct0xOoI6InJJ0Uc+85i/CvQAW/zIvyIwnKm7Y/my5rIhlVcuiCcKTc9QC4CzH2EdKcBAuMZMxdH
Lw4QUvXBH2vOIQyb/bRO8NJd241q+ea8/CkDjdI6a9Z9HULqV5HFKHNR8Uk29z4m83nUGY7sTK9q
PVHQJNExshhvBLyOpK5sPsoApH4yrCNjSVEUhPXjMNf9KQ/CCvkL3b19rHTOYxoVR2ZbJ7sJxj7M
uAXphGbHRMAEdZQ6uVQESO4B7ePVrFfVWlWCt9xF4xRW4T87I3gZI06S0g6rTTp6aWzRV/XGXd+k
lzhWmHazpBd3VF877tuqvEfdZAJCVZfuFVP0WwEyclHM4hkI+dDPzWGEv7m1+vFo5sbFpC2ycS3z
oNXTRUWodgFO1f2OW1mP9rw1O2IJsIKzASd8rDtbsvkxvCMLXI7LrM3nxgLS00oGGiCjZ1QAWxMp
J3qBNm5W81QaFKIdnPQ5tH0vcsZzrw/FSUcWuaHxEQKy1PVJbT06Ze3IRCNH07Z5OHjruK8/lbj6
lnlDm0p3XmJzAEJJCdyGV/5oC2f/Cp/rkHnnQ/B3RgCyUWMn7VYaJoKfqZmV71xqtR2MgbR0bPJ2
NzRFeJpzmkjoH81oW0DU3+mRS3fXsY2LVybqIeZ9HALbMbZsVFNQ7mQ/MVH2rnREETHOnyttUwcw
9Hr7zLxeG+/6xTh0XruvO5wpHW+vguqWeXaZCxIrqEBHVYe/SKtma/R9x9xZ9QuTvLca4qDN5AE1
4bCxpqRl0QEC0z5Jb7oFr9Y1GwtY1t1OxtxvIKSgnHIG9rFF2EgK75wa9KIT2g5dqpK6QdHwGXKS
POtQare1lj9n6QANuSj2ropgLAv/lHXLIJw0vecp53PQE+9TfTZ2LbuusfKPoWplzEAKRbMt1mZA
4V+htc3d+bEfHJAeCNhRDaV3sUiRrf5x1pJHWzGtVQKmmZYBQDOlfxAN5yyy/8UoKk2aAiZZ+Tw5
98VWfLzqHzBkhX8KSQRapgUQWPYXIJSEBn1dGGgMG3SD8L7g8wEebejPP9Wx/ZqE3aMVDxurJVzp
4xkolVQDrBLdt5snflpZ26R02aap+mDPGhzreXrIpwmGQcC5SvP0IFfS0BBxhuBiQq9nsawZAvda
miqE1mS6idI21Ombjdaeh/WOcwY8IKKnOpXK2vHqzx4pgI77sVbmVz1eFHQ8KozkMGQ6afuYpsz0
9czUD0tAPSN2ka8FFa5WwrovvEOzRAjU9ROQ6xUlhO8u2WNim/+swROZGAOLlyJ71LEN3ZRpYkM2
SzAexydaUXFh1ksdsj4Tmxxt29PHqigRAVNCdLXWB/T4iz6WKJrz6C1O3HtTRyh8wWH25L8PqevU
G8NxdsGUbRnu42s8P7NonmY3v5VafGwT584oXYUf8Ojh6+WXouYZwAS23NhQYf9vUOjS0tG0YMth
tbWYqRtyhhtQCgboVvpo3/JY+8A3xdk4mcOZHlnetjNgfKC+mvzGS/OVa+T/sMG56Wq9i5tBReZn
A8or9jpUqo+40D4G1f7KmNHK5Jvlb0uDoRpbRlMsH3WlXLtUezMaUE236PaQSqDH9pRUpXPJxg4I
CpamBzSWdSGiX71HAJlvsW+F/6B9DWnHkRTAJcjtc2J3PrYab3oy+baRvS1KQRNPCe/BMJ+cegil
oKcpYE/UIzVNaqMzLnMwnWmtvnJwfNUOIyTUOUXdZA3f0LS3wRixmpSXMUugmpFFDFhhoqutI1JW
KLfxYj9r03jWDDTYdtA9aREDUZf6wTDTh4DhAauhKrH8A2MYWvfJKdy3QZna1RSyqq2sHfbT4mUb
hgH4mhXvmFP+kUzGQlMOGZCdqs2qn8w/Rtnurbhbw2jUVmaePqcVffSuKdR9Owl/MPEiv6dM6OPi
0w60nHJx2hh5+zhYpBFmZvaQ2Kd9Ngf3aY4BD8rWXuUKlp2mPiLZo0/fwhVVPJmKEj7pbvDo6PMr
h/VznTqnoqO4Na3laqkldWuTvNDBYkI2M43QHPEAcrY8aU4x5YAsHlOxMfXQjMVvNTBoNJyZmjwx
efhoSYKYhvijImMHqGjtu154R2blfMJtT9fV1LYrp6IMGSL16EbZTSXANFG2hQ/7MCXLuXbd74m5
HFTl0z7UlAO8mPbcjNGhq6bU15Twpe/G17nUcj/BtAYK2MjCVM1VPSRHerBYVyh7iAYxjVJj44jL
nzNV0ENqUvjUlylOGRqjFYrR82Q5tzov4C0s47heyMJWEWFcnSlL9H5L3n5oII8rQ/XRj0yj7ihU
egTdzbDQ4NLa7WI7P/VIBqqpaIy0Ln7K6+ocqwbAZaE8lAY69Fp9dDW6Kl0Cz8aZk2Vt6fXGSpxX
jOlWQ1cfauaQYTkQo14kkxv4JqXQnlJaRWavMY82qtY5yAjCxgCmHVGuMZ50vshH2Mq7dgJ/xn1u
FQ3OC3rsnVdMMh8JZQIaLBTA+RMMlXNlN6/EjT2yER9m56MJfOwwSSXSkmM+6cW6TxtKt/IY4MeA
PwStCbXalGiLorS9FJb3VTjTl1dXEOrZpBDMGD3svjRRAlACFpDZu6pyIP4VqFDcF6XU10tXPzHZ
0IRPEYJO6n6hQbBSjD12/U/ZgErcSshZK8ZpmdpJsTAHhIaNWP8pmoF3JJ4XaHBaSUhljzqs7Dkj
9bNn9c1N5x/m2zxF1chcP+3R0qtdTYEaNtarVkSH1B2eymw8B8v03Lr8d+qdTW9geY9juQmW5iGe
GmaX4d9vFg79xXg6yRA4FuZ3zuitIhkvjaMflWy41/CLsKDZ1KNO+kUKvE1mLBbDoKAjk28j1T0W
RfwFXrHuHdbuoIa0toksZO4YdqHAVYQ0BEkGmh92pDsYqRtYZQean9/yQnToi64e6ys0zsiJpwzS
+PiHGe9Xyxi27Pizp2cBRA6sExWVTkLnW1oNTSM80Y0lh6cnExsOpCL3aqCaJJWmYaGdjChlhpG7
i5LgMoBuq1r17fTTQ0ECPhXMbIpT5aPTnKNH7YNGPvGXITi2Y3TSRgeIyDvIPw69w0wnJ9pVgBYo
zraLFW4dyPRNmEAVQtxQVrw64yiLTkucxzqat/MSPeSu/kdDTsFUrWd5WMxYAWZmB9aRDWeqmA7G
yGwlc/KzFFgD4EHvggN89AidlfeOJfttAUdJ8DtDfrZyUxyGHJDiRTvqpBlObR0BBV6A8olIGozN
aK9WFfHOep4s/SmBMItKB4Ednd9BEH0gwSxrXows34ovUWdnWxGYF0TTAaIDWGyT9lvGZNEaRC4r
ynbABosUxDRsX+9encrcxTqnL8MmVouG3JBCsps6eIBw7aB07zOgZuqRvZws+EFuggAekTqCzhA7
+I4sTf84tX7QydQdjn4d87gmtu8IHAZq7ekndrwjs2Hb7TQse5xyN1MTkeCmx0xtnzKYVt5Qihof
LEHLLxhMoLIDPW3GA+nzaXZtX3VZd3WLZrnQdlS4G/leTZMaOjpNVGcoIgdmvSHIsOO10Ru72q7D
lVGiw/Livd5H964OA1Rn9FWN4FAlIqLP+oYxXWOxKpIBko63xRUP+EmlgYCLwhBgSizE1yin3nQZ
+mciapmKcKvxRmbejIO+hKHUz0VfHpCnv0gEqdlgvUEzl6dcz+HZaRfEwumGYW87C+BuyeL7DEJp
UEDZtvHHWnhq6lhcBlTdgTrsGopEza3WYoPXVhBugGQdhkmZVOdZATmAZSK7ZRzItvR+5zUBe1el
SUIPF7vvFd5+nLTheG4rF7VUQXrtAJHofGELXzYlVV3VgXWr7Pkwd90rZheWibxX4lxnLBebECoX
4TTSC80OGOGclzJ6jTvccZLsxSX9dSEF4iu1npwYCKf5qGuOHJfBbklnGUhMMJAArAacMtBWIhue
8E3greVKxoTjxIhXbtXQsBpnjgHev4UHCALT4WdqNBfOSnox476Rg/CFdpAvj8Vj3EwWLVfqimNk
FvYRm0dYMZwUbOVXgzp8qLKXSgD6GT4r1UnUq28VnCJMs19Uh+Zvr+RXKti3bOH5EJbHkhuxrL94
ya/UvjllVqASw5Id44xImIZbEyohBEQeA4TopG4AY2CNK0inI/MFsfOAbUu5jZiw1OMSsaBB4O2o
PvqftYSEhZDloDtPhuahLpU9QnZcK3hNiCyKrYYjBT4OFhogm1dkaeeQFdjqxqm2bAp4LtgwvRDi
E7YB83jueJJqS1a1vIRedBvQSI5ZebboPzEbpqUaDPBbcRMmyDXrENFq98PuRrKgu42PFi5a0fhg
URs7zKyOtKgHQ0odyAeg4d1Esm1b2xY3ctfo/0xufErQ3IpvhLvcbBgonfk3sOejM2ZfRkcbc57t
42R2b122HOH2lTDf7BcJk+XUIT7R4KZMZz1l/gajiyxOfbe2TgkpkBrXGzlGpuqj7LV35jet7DFG
wARVs+kd32CxRtFdnfSjRXXkEk0gnTx2VDG9AIHd1gybY8fUth7StNnE99HOH1OY33YO0QbiAwGW
+y4Z6UdN/ThV6DfL/sHmw0b7zSM6Vj0tLBJYeXUyFa7zcJCY6LnMxyYJVq1CIjFUR4ERWyot+ZOq
5+7o8T7O9Mcutuk3XIzupyz1TVx5W0Yd+BH07CVJr0XMhRvlQdM/JI1A0S55Kyru6mVi9CJWTmsS
atoKnzHiEsN+GOZrB5eUd9byWJxx8OXVlMlIA7jf9H3zLgEUWf4mbP9I+JR/TvESa/HKGjmg5CBP
+1ushu/G3PwLuzdaA2TO6xRkTRPdKQkeiDbtJJ0RovZonnqtIiWa7l0Wfy7YOi6tezei5B7n+V6e
dMrciAa4tUapjCoEIs/gcxMJqZVMTp0giIYlcDpxQ4bfTWx4GKi7KUngyjCukm7Ioiw3Ygst7RT6
SGe/RYzl0+KLnG2Tmh9QRG1rq36pGuPDcBFX4Jaj1rOPCcUmb2GQheFmHjEdcTXfVCDuPHRTdjJ7
Yx9M1d6kwxxCAQv6/DY07ePCBk7mYYtF12nmMG+orsK4vHsO/507+KDl2ykxj/byMmqfoHtr/vDM
DsZ67mfVvKfV0fJa9BA2Qnko9ODVcwf0Tt609gJki3ruiSL/ZDP8MsiWPf3b46wOlDggzA654TRH
R80Nzm6ZFyspSbXGO5peP9CQfIsDLMxwiWUeMsB8SjgM39IaenzZ7JYup2GFgUqQ+rLti9h4MJAe
ytuvHOyK5mu2hJyBZNzIhBXIh2kRbMm0Dikpp8GBYHMSycs2tRmg46elQaoLO8g6ZcAfGf9iUEVH
mEmEYF/TIjvsO5mTixYzUwSKp2HeOuaYj1W5yWHzheQLMjnSim48F84QDtpgN2FcIV0gZqwNNBjg
8uzlOGy5xlmE9TQEWHuxi2HQ0D5rhL+YRctaNPnygLGFQc8dQ38YcKsy2FAjg0S8aSeXGgWjjz5Q
1gm2MhSRCLss0/WzDn0vUvvOo5iqAc0In7wmg18x4lu9NNc2UXYSZj0+PCPnW6LogbHBYL9oZwD0
uL1V7v3Ie5NDt3DmJ01z4cxZW7llL+e2cV/jxUuW5AFORWRjWFZA0w9XXD3/Iq+PP1I33eMVrQlZ
g5tWcTzozb9DL1q97HngHdoL3v+9grMaPQUdYbAZ+5jbrvME6bG+lxczZg238tCys8iH8HhxOLIP
QxJsBH6UY7wnmNceI8jsv1UzrzlcjvXcrdzaBOd8mT3nt02DCIpgVy3xep6ntUsFlnTMMCTZhphJ
il7R4cjG7wzaXfivGygW87eO6FaR+ssWh8oyaZ9Sj7VDjPXj7OeEjMZgVC73ZlfmFW5XZNKLiELY
vdVGp10RYPwg2yQCCJz6jHm50QXfYDg7EPWEU8TyYAFK/haNJhXAlzlBluADFa/e9jyhcjHWslJM
6xzRy5MUp4XeV4BqB1aKS0m8/s2+aog9JRAE0p/lzXY/S5BNoEqk7uaGg41bdxdROov44CMoqdh5
5wp4EbCeNj8OBcaD7Hc3NfemxTRi76cHbtStW+9+t2X5m0uZHJ6D+80JV/DplhH4JmDor1lSOd+0
NNnk+I7pZGMjmevcfIFBbY2EoZ2auR0N+jtVemK2BGNjQ2aaCqDoYuHRPcjjNoDW+bq2pzAavN0w
H1nHhunujIyeu9XtFDYKFpE7SfAlhdW84dASTBNnIPrHsr9WHf02L6KGY4XCd+DIWarhb4ZLhCzQ
ooZaXe9lhffTDD0hgFWlrqdEQMafbFCui+xLxQbqwxkRRGgkq1Q7BbJ+t+M3I854HqaXxrsmmBOa
tljIVPNdUZJPSTgbF8VuWRxjE8xBoR0TGseUJIg++KbB80mFSatyfLAsQ8QaGFOsCdUFFn9hMWDG
oJ8kMjG+jrddUHhTaPrVwtheFr1kz8tiQcrrXrtR9UtKaXmrhbOn59llM2P1XqoJV6hcRe8zrrsY
xL5Byq3s6ia8uWg0wzg5YMYv/l/EqTwf3k2721nup9QquZyemPSTzm2qhrYxXRupGSo7b9YdB6Bb
NJAN7IeSos9BUBvhSjMy4RHRwG/0MOj2jzqiLKfaI/O8Z1QkctUdOYHrkIrXy74mlbCYSxqH3p7K
0sff700xrrrdnFuFNnxt+FFRneTX5I3ZWGGo0Re8+CuDd1ERUyDzXGxzkQk/IfZCEmQzUqYGqqD8
hkA8RehttYKJZYRS6+yO7VqPRt8io5bzgrL3Qre1J6gWSB5mJMK/Edudrpx2sisDmH4eaXFS238b
WrZyEFjpfO6DrSwswkBh/6C1XDNzmcYZ5aM132IXDwMyB8PLr/LOe7NcV6TuBcaCmnmLsQ6TcrIU
RShiv8fIY1KIQl9TViSGO6t2TL/xK9qlhNGiyg9tOe0iHasJwifSrZitkqNZlRCp4mMta0y+p5kO
HE6p7fh9fiTGtzyIpWJkM2qI0n4xSGfjKiWhgUbT/Qgowf6dyOUlVONiWGrJwYbUI1GElRfyUulq
a+ErR9jK4j0M9lcEAMOl/X4fOUpF3iWRk8F70BGnda99kjaFGNzQSlixnHQL6RfGQwUl2lkeShb9
fjvPAeGjLylmEcCg7s1HD8ctOS7k69nwZf8tCXaOPJq2wO/ywVB7Izc80YCzGXDsAXKZ/UVShrB8
RapKYnupKODl7FNC5Avy9Ino8lZJ66Uw7dJyR3DhTOIvWFA6mBQZJUTBgTPl/48/icQKQuoMKwBu
HLPtdYxSxtbHLVa/EgX18W/DCk61pyDzrpLS8XlSww7klSVMJU4qLqqEljzDoZWjQM5ZuWzZLZyr
nOGypEpmVHHUFEgy0lTdVWwpXXsbCIvEbjlYZXmyMYwF0RFRB6caKEnjWoXiIhvTxbNQoubM3085
9D92R9DibFLhpALxDfTXI8nK0y85Yog3UuS3cAZkZ0UlPSvtCW/5l4XOvZxprGk5bCUpkkwYJMY3
ow/5JlkbvN2FbMIh1eTyMDFZE3kc6iLJkclhWHaSo7CiuD3NZq68+8i9ChygU57Il4S845GKymG7
8Mxcc97aqvmAsP1twHc3GvpDyzTNCbsJzXmnenRWLCHqkhj6/6L5U7pcikF5DkYk09BrIPOtFIBK
zBphdH2FdQa1ZPFLGvetTjaeIlJlPXG4jHJ6euq64XG1OqzWsPsBc/TWXq2+OFZ/8nhuTBj2Yw5v
C/tAVGNo5hEyLAXv3cOls2B4ZvRbR1BT04UffYfn75F24zNgQJ1W/WmA6mt8GQ5fQr2j0fqcydpd
e9hCVCJeDleh7WpeuisG1ZfNkrHkEz17k5GlkqxNwslKb9ikPvZqCfU0V06SFRrh6zLED2EbcuRP
e6txjomB+JsXKztQ0hkn4ECAEuAxZ1Uh56CehtpmH3SOcrO4klHTpiW96e5lZZ9kg7BFi7r/rR6k
uNEY1WrVtU8wMvp0J3PfHVIkloURR3u5UouMdqQXGgTmegACBzBCPkm31PqBnigFkISEOP8pdFj6
urObeOulUELzeUtMwEFSdnUbJzvHKDfuYt1ZRLJnWVLIUHY4TTxIoWF2O9W6NQ1EGrpeaoQWJw4X
pGLYrllqfRrKislKdGvg5DTsa+xA6ViQCxeFfo3gh45Osy9r44x/EGyFFu5BMbMFm70ctLkV49WX
7GYFC2bQ4bgF2mqNaa060sVBQcb54lr2U8tBEAbOFUxHqGnVuh+6c5lmj3UbXyWns2XoumpggmRf
KuxrR6/6mPTmqZkVoNX4StXzEbEf3FY72bXyYkNxkwJYnoJjdJ9BUO7ahMyvntOLArnKqL69znnr
KnTy9lh/gjU7WP0woz61G8uPKi3cFDjJNA1Humm3kBz7q5VmJwiPK20cwSSNczG2ZxbvscAGVTPV
WwI6jo3/2UnjI4fhEmAf2gNTyxqQVqQH4i0LVseWR+o0E/AtS+K3tK8p/pQzVlm4xil7lM5HtQx/
y3dJfGcKVcn02TMxVW4YqUBIGHcjgNs4znyJYvexMK33fvaeywY1O90tjOJemdK7kbpdxrb3pffd
Zpxp5oyvaZDoK3uwsFp1kYYHhSrDa4ND4Ra3QF2+DXJHvYg3KmWiHIkIIg7aYB0lH0jA1FqwOIUF
Y5GSImK74hXDJ03UgsBXSw3jAuUbIY6+jk+tc1TwlZEL7qL5n5bpz9zBRzarUEKb7N5p3hEnA/M3
2ZRHgKkCS/amefGOUQEAJrVFfjNvnZmtwaYpaGJKAtPTsHZzbGSmlpYQpwtqMeyU+F4OF7hj8N14
C5JFwH3GimozEvIhNV89vdhxrOTQwXrwislwYYTj64jYQBi30bsuqUEK+X6QZsGzMt+c/51Trebd
S/oJbGn4elIdYqEjygA3fiQDKKmT+U45jySH4joE9pNTGQOEHbQ3LpC2nlRHWsS0eriKUrxW2pF0
gE+B1QNoQXEL11A+hItwFJp4Kk3I/jaiogHAJJmrQO7SpxaIgq8okh8Fh0SlKACE2w0fKoFfkis+
sbQRkrDTU0oQAjQp8K/gRC6OmKY44aYv5TBCs0tbsgBXlyOTe/Dq4gygJSDFbzpNcEQx8aAv+JLD
ZQx4nsLPG2hbR2gI6alYHcxR5ZVblGYDzMY/UKHWVOQjMTvApKMKA8zT2nVXB99B6eJeAilkhwF+
ys+V8UvZHRqCYTKe5W0JBMsR7y3vksNwvgRt88Zz5/PlhuRVU5FUyQ8Mb3nKEAIzWRkck+U0roXg
wAOPg1O3pBzv07McG/Iq5If5bXl5LBE1pL+JAYN4UVGgVho8h5/Mu2iUJ1U9b6jhN/Lg+YGYqnmk
+dyLXISUVNOeeULEbcEkuvLGymn4dslr+HzOavlfWPUD2KCU/Hn/yafwl4w5Np3+KLAUK4G3JMWK
VKAjR7KctibXxrmJPh9mN+RFHiuUHXwVJcmOOM+wR1lZ4EwaabgkIDosHv6pjl9+WyE5d8pyaARU
T7epAWgLmVhLmyMkRZtMg78dMM+FaTzTwgCUMo3wj24/xJRbFNAHLehPCIs+yJsy8qZxtsgAeCAU
SaZ6ImsQsoYcmAI2lLJPqOJMXLBxFdmYkEK6wrrIw+xdxgPxc5LUYb2hWbo/Wvmz4jA3lM3CddhU
uklT7yTg8MyQ8UBNxLyifJFWchxQn5rAcxXLPfYn3b3CrLxJdJG8MWG1x4QFJrXcE3xIeJySQMsp
ieKAtW+FhyIoD82EEztGX5pAJty5WRQrRaERWdx+k0x8H8eTbS+HNg3WUkZk2fQQqiZoVOW98ViR
qR2z/gW94Ua62r3tvWeDd8hdDW2VwNksJfp8Wo7HCORVDuvWeOTiUjcTRSLrhDqI/83t4QHlRBM5
IgviV7lOLloAGtRC/KTwSfTCPJocNFiMwIa3UTe2aAddYM+tTYk/je49qEE+aMDHWfbWJtS3Fic6
i1saQfbkXqX+4SlIUlBFxfkXhYOmUyzVjYTcdxgYztuPDdpMzI7j0dgAYdZYn2MTNzYaSeA3Y7yL
HTgHlr3OInctV8B6YEwRgncyQsQ0CaQfrZf2/AuUXL0Jn2xUoWqPL7B7tc1LlT7xQYVpApZl2zH4
7mna4bjp2wS40NYvJc3faFDOE0xbbOtoCjO8Pg5kWww23SOn+yhHIGKCWR5XR6x+3uV7bfrpwvBU
HtQ03MCaRgeNfpPWIS9UIDOvBVSi28CeYJdK8WCb+n1yMLhpmwqXj5kJCemC3/p3XY8HkLZVZZKp
LW86XhKZbW5454pGOGFz1VQMjUZ0dZ463FiRV98Ju82MTUTjMasYQ12IFYPq7eLqiyvvtYNevgj2
6PTLbywnaefdGzq2K0pMVMOnmEyeN6wtbx0NLUyBpFTEtmYtEAuZDLEiRh4UkQyJwkbq/pZyW/BS
1g3y7b1A7BLLW8gd8om8TtG6sLmVoMaTtgOAJ+8/tclTSlWDT4IcC3AndoN2kF9opbMCZs8vSrAY
RkAO80a1AyJlyk6SVT3qUtdl6MA6xflNQdzAvMSBhMuH2HkJ2/koxdJEump7yr8hCE+SuHvGsK8J
tI7+jfApib2jmhtfuAdtyDsA5RU0ZfGmR9/BxwtpsAFGNCcEz/juSZtYEpcZ5DGOgoPwRBgQfawS
+2igxhzACHGKx+7L3poOtKC0XknBIw0bacRIYBKIs54Qg+GpNCUeyPvN6EFo9U+UORuASNnGnmf8
lnMhFv2yvEfxTdYvCcbXi/a8mLcBS28JEHZi/cuhGk9dQ4cRO2mEwyE4o2fdzSTGuIZBHWlMDv8S
sjVgHmMABTmRtoH2DMEZ6vgVYuxGthLxH4syKhspR8FNJFIZCiWwrCciZx+I9MTpzY2c86P2otEY
iXjEUqZKB4qf7wkKAoa4MVrXhyRvN3GABJdHxj/+F24IdXI3M2ivIB8sWAFpOaWk+hc4Tvb8f+kO
V8SK61jp/D9iDD8ri7cYz1L1DU1NJgrvg7yERSHnixSZ8ozJPCJA6bT8onjkYKwYg8k6r9mt5BqI
vn4RHwEZCARcFhdHdTIyVlglS+XL+T7LOhNX2/CfdDBLJzxoFPL8VDsd6gH38ORJRSrQqIGEzah8
lX0U3yipe8Q5dF5oOsqVs9ETVgkQF0XESvYm5zL/JqwbvjmAENBABw1zJnYgBsYRKv0SQBukgkMn
GrBjdDyJmFLDW8DGxgT4XTUnV30HdSROSBe+QZsxuXjzc7CP+aYqST00KlecKYJ7GeLYx+OWlD1c
OFfkqUotLvVxMrioxpMTvynbIgsreRombrn8o+w3gdH5+f/9wRGloZubNaadB0wVYFHx7HmoYIk8
McEyZLMM2RHNo2EBzpY+laeEBz6EmqXVDH+Zf/5bC6r2NgK9cRxJt1N2mqhSrNtvNGEZScRU2Up8
KntetrPNGjeDbk2Q5Yq7RZd95PP4jVH+oh6/Kq/Ev+XVqCi6+Wf+Uta5ML9sgL8BrSngDNfCP5AX
ja69r8v2IpuOv+HvvfiRV9mWjx41m05Zjtn2ukx/X6uTphvwci4e+adXfmmU3pIaSxuZqpeUkgQt
ApHkmfAUMRSgrAGDUDCCuNe0CdqF9Q1EQVb922ykSzPfcuPfQlsECACbcO1tCuQVcQ35lMhZKMCv
ZPpYfeoswTTWdjAMt8KtEsYEn0ziAtULDDSEHcoy4ddJzCbMiAWAjK3IlyUm6WXdp//H03ssx5E0
TbtXVGalxRaq0dCCAAhuygCCU1rruvr/8f7ec1aYIYnuEpmREe4eHheL/YsLFWDUQ9pqF+2Wnsa0
BsBnnDXJOxtNeSFbVckin84P0lhS4X75jrFQIrxb1n1IuruDrHgZbU/Zs4N0J+Ed6cqyJb5S0gjn
u6j+4UUmnn3GWJ+XHEgtAZ9SMAWX0I3SMJq8E6NK43umTEut7MAF6ejUlkeMwzJvw+A+ZAaGMNc1
ZEoHv64EOWm/9UcVzKDKvBxmzgJeH9PhZvJPHBUfJU0OTyVHnqyE3bxL0dnoNSN64MZowbhg8tzZ
wsPQ9YCCb4QS9JsITgBptP6Sd17qgFkh8j/CWwW6rqXGzmTRsIJXBiYgoDpXFK6sf9UMeUoSR+jb
h2dGULP08EdjVXDBdNOct1NyPgH+88E8V1YVlynWd7JLutZ/ChLpndkb/k9ZeBfW+rgRBthT4Fx8
mYK5dqQiOYjb3NM9nfc6PdiKC0Sjnh2910VOkwecSckqiz6gyxNIqAlGNCCXEQvKFsWSGM0Q/3U3
EhC9oj9mCfYHtEKd0ujuhIm53oyYbTsvSIgFrSu1q6DbE2Q2KLJ0q/la/Md/CT7knKhKXBOnd4Bb
xf3Rg8GvCuZVcRpTnBN2bctFqU11UL9btnC66VS3seZd7DdsbF9I3jxwKEAGLV2tJkEwvIJ9Aujp
/UsGnVyX9GN5oMMV9G5KaysxXyKSYrQv9hUeFOa39790/nUPvHrCSFx9RYEj9JJgg18xcJR/feIn
hZoDCWnpK/GYODwFxCuMmyOWQpwiPBabZIhfPh1XSEVO64L90QFm10H2kszYY1C/sGb4obIUbvRy
5Z0Q+N2p/lSSAH6k26M+E4mO0KDyd1zWSJF2rEhBJdhnykPI9s98RGdxYx50lzy3LX032gWPRcxF
YMJ07HnMNsX05rim79pULCTpKkt2RA3WxBZKwcm1C2DzpHYrRlhCQL6GqRt5SxU/XCjTMQE2eEoi
PDuqDR3pHKSMPGEW2AkvMvPqgdq4zdgSe0B7SP90YrNoORP2rEKsWaZbQUtsKvHw7A4D2ScNtHiN
nSU0j2HnVuyQOjvNuODH/CAG6EHxGGC5lFmpUmYXAszv9al26Dkz9EWq0U1/Eyis/+VdsvY5anU/
hG3tT1JHHSX/f377f5y39s6yktVWQl5IaHtSV5XVQfk3ANnX3nd3xOoZXBvhqYbCzDGRCpp/oOd8
j/YmDHcY3xCvRT+rHNNvrSY4LyoDYWD8O6Ig7DYJQUjJQy4ArLmR/5GVlYxQmKZXnTP6BtaRWH3t
X0xdABk7Aro8hccLDE+v0+5BhZJOz/9lR6fUk8yug6ImS2DVnPQorAm2ly+GgNBN1D8R20X3whUr
VyK0KjCVBJZ6SE4kPw+b+LVSOQuAz0r3wCeIbuBllVl3IIj4oMBahZJX+bZ/HUy/eyYyQN5p5fNu
nM3WWanShNNdWREpi77aCLxrDgwmZiBxlvBpb1ukYhWAJNqUBB+D2Y+Ohmsc/TW/yrDhi+MaIcyA
qV7vXQXZvSQcfAOnLt0B9NlNX2xTiev4wdzvK4YzxSYdSNNhX+onhCCPdtE82YFF/WbcB0hHiyCC
drHKl6TH9pL1vpftWW2hm0JU3Zr7W9rMf1OsJvPZhvPyhk93o5CP9oQpFcZT6faP/ZqjxY8PMf7X
pxRpQASXA2K1U/tSTZwNMQECMfs9kuxXkfJ6/Gnl3GZhTFNqdlUMyV+gcXxQEeoPfXcFglRdjEv2
6KfBTd13j9vcXzMA4b5r/ft+6K8kkSqHmMp6Td6hMN+TdHgRQT7W6+0y0RnL9y+B8y4uYixxpYqH
X0EZfakCYQ7XLVOvbsNou0vkCIBzSt8TBRhzj0Z5cmjZnMZjM1YPeW/fsdhfMQJmDtWcsLcd4lhk
fOWYf53lk/k8x6m4vkPQj9friJ4twyKx4CjzzJTcOQV+CKcEDswublQXjnP0xelP9V5dCnRx4fpr
sDNxBWG5w/aV1iXiJSbg4EbFHBbGQN9KAxF33VtB2pC6GaJpiuDM6A6RlVA1skkiP6Qrp2uemQBw
7djRLeeiVLSOb5CbgCyFPSKqxGu984hVarv7bY3qJ5o+mIT0ik37pbHQz8Zz1jGcZrQZzu4d/TRP
J7FsB4Oxu/Z/in2pE6LcwRMBDdswekezaI4e5ul9GTFfsD0uS367BtOdj/DjrMMmFwjkptyHt8ny
zrrhRwrKmeLxRKsgfhhQAUzykRJqZuXukwNpN/sfynHpXZey+UDxSp/zH6xjvzeXWSeJwwTF+hmC
+x0Hzsc2wbe05PwaBvsxW3x0nOWNAZNYpSvTGELrJkUDrMxmJGCmaFt8cId830XF0QiDfwHnuOBe
cauWDBcD/4fGxPyQ7g2dqM3xpPpdyHlcD5Mpxt8QfnyegkUj5x72VCAAdvk+fg2GSRFkDr/qsUov
QCjfRYi6BV7w5JEtLZlDt55itIfuMfL2b4+8SZVlsa9Xp2ObLC7Ig0uQDNUY4jJJTl5GClAJ7Gf3
XweEXe7tyByiVXPfPqLYvaT79LjuJaKA+X3OcMMGizVX41xYI4ehFYWX1fpSoGfY7F/B8NQTRFkl
io3SoGR+c+AcUQwmyCkpmsrxThxoSF+DIBUJ71OXQ7MlV4TipAgTLiu0nkvLoLQciAZOVpsindk9
Z/pZAjSL9yKKj2TNxFqpqYQfUpI5+fyi3IwgVhbfOhhVtnn+e5y1hwElkWKl1SRPTVb8Jn0Iq0KF
9Tgs5y4ETM7FJPXXqEXoLK9kVBzgfBbXL10M7DP5n0puLo/f5mgJiu5O8AqBXcnBBq/AXtym7D8+
R1ln2g9HhWo0U+mQ/iKE90lzTWTlIEEwgtGCDmkhxw3QlGmP30r9Iob10AKJ+Q5dRIEryogan3gE
G/fQY5oSgIlt0bPuFdaCMwVARQUERyw1BsUDf8q18sa3+qs37zT0CRyBpyU3DX+G1TS2qx7eLZTJ
Ps9U553EMLgMTkfVKtx9xoZbyQp0HsbKr3mgZEenl9S+lBlpZvWOHrSvaYG08VqI4xtzih6EJHkR
vgNMKYWt4Bu65Rd9/gaWN4LY2Xm8PkUpqY5OE3iaT6tYji5EfVUgs56eZ7lwWvc5ctUavpm3UHD2
CxTjrORTbRIjTjpSNOwZlZGQFpbHOVr/0mV4ZvK3Y9a8sB6BUDet3qlmsmF554WYuUB+efCnDr1Z
NaCa+GrjwBsNsHVVXa0LBLFfcGhSdw+Xo/oSeh3ngp7oKCVWiWkTbUVPa1XdTOa31YVnCfbIgug7
oAbaJ99HKG9WhlAkpYFxmqIqoY05flCC6Mrpq4R0Ab4P3or6t4AkEdPiViygBmIJ6pIk/EXRVPI2
uWtWYuX/aEEh7GP9te0L6iPTR99OnkcpohWjpwOOeMpeBlyO8NW2YhCVL6W0oDI9IjyyI7dNb/v1
jzgVioFryVN1mvLb4q+4Kj5Sp0rI+t7oYCXb6MPiyOPnWwU+CULVVtxRhnhg0LxakjKxZFwm2MEU
kC8R4LXXbe6H1Uet0mZv/7elQjIdHd2onPsMdzdg6Qk4fyG1pTKG90LTiy4anHtynrJgwr71Pz6C
uUp5bTIa5xvRwqVftJcicOSSxF+OtMHt+NWaSNuQvNSPNkBZhFMlhYhqCXCmgSyupX9Y5T24tqIa
hRtXVdqncKIKFk8qnRYsHQkJyji+VFZPEWE2zWUSvIHqh5x6lOO8o5hwRqsY2KdYFN4Te3EY23sw
GfH4wsJxZ7+1bfqFMpRZcN380Wj9UHir1EUwq2uhRNfSB251NhwLgfz517honOfefiWIgVEJZwG2
YEC1ikEjBWzOGhSv4EIK8LZ4Z3r/kubo8hXoWdRcEe2BbPAbx/zVgVqwAZB6KIvShmat60WehFe4
D3WnXSrSkA+swS+DHnFm+6JdSszq3OWFtJ8L5mmgfqWuE96B44nwNYlsAje8YVx2iruM9NFaRGZM
d4d57m/7SRqdPTcYl9XrXTpj14kCYeBQ7xEdkjHbq3W9EOzMsICvQN6w4V2WV/+7O7EZi4fQ3//g
sheEwa33bx+sK94gt5mzkfnBZfJmBtZUXy6gpWzb8cL0cdcwlnvRShayjKmaz5WpeWn1xyzbi8Gx
jsJ5Rvq6maITnuRLMfIRmjWSXx6ekj3TKXDtRRS2vlQR1ihVgO6GTqMlKI4TnO3e96/6aD3ZJZoe
xg5YcErH284yP/sgfExsejdGLKEmvJVEdUTAr0sJ5zQF5k/voRMdwFHEkQ2YbK3bj1l0DADt6+yq
2r2/m1tsF0vT3Gfo9MZ+eUlCk0rBxVMy6KB77QTv935gHkxW83lFwgzVAQ7ZxiK2Z65V/Ri12++6
ghx3A50opNtuHWLqNB8F4jTNjPPQwN5xnqchwWcMRzUmpiIcv7eD6V2QbxtHwBxJFx8S1NKWDcAa
L87nXrjAj2hD8RPdPrFOeZ6C/cc1ml/N7uMNahrXisAzYxSE+KDnuXJiOglrK0+AJ1Os4bCnj/zm
zm4xgu/ix9kvfyzXviswBim3/WJxhr+4f+CeshcIsAhM7H33MGcM9J6wTmEw9WfrFiSeuUcPhl2d
VUw4RzWmClJ4iRngbD8+O/N2wFSI+aKqdFv0EmnwYnffnnesiEa4aTbNX6L2DEPND2HaJwWRMEBz
egzrWwKcTkNwi6sEMqcnr5DuiJYqRUJilsgOCfkUFBVAYtS5hGdTXKOA32Fpj7VRQh7DLm/PGIMw
NCDgGP6O0RRQjm8sHH0AUUuXoRpacCJMN8tb21o5kpDalubh3Yj+Pw2ysCnGSeO1KfpRwDODNCli
iELoMfU8FIu5EC5yocJrMvvmlCEVf5TVSQ7MzuZ5ceOn2Btc6a1xGcRHiWw2XPMEn7e1f4LgigaX
KKdnVnxz1A5iV65p96nI1R4jhbQEuWuOMnl+yWkL4ehbQCNcG2eo/Rpdm3IJ5kaQ+XyuBjsQDAW1
XF+9oyd55Vo69O+ENS5m4/fEcai0NpCMZYz5iETDkF7okezGdENWQScmTBZueT86z6ffkP0xvml6
jX57o3N3WIsb4XT6sGig3WW94IDBQg1AjjsVU8ETIrxtqDTdDJ0Oc9/QF/KHzuAiPvzNXQqmkNo9
tVOaJtEtzdktIu57J0Y74whVibuVwcut9ebaNJ8SmehUBDLrn5jt8EABT1KhtgAudOXcLqfxoDDM
1zJl6HIMySKBd/2WbuUOUtLGh2UOGEDKgWDTyrYF9TXJKatnQYelb/XAqjarpfNmuML17aYn046H
4n0kcK8YnDEg89Luf0oPreuYjP8lE1+rpcBJobRYuY8PKoETEd5Ec27LroGxMu65PokAm6cJY7pp
Bca+Bw7sVv3nXAJvB+Qqa/P2ksefR/jYVKjqqJYStNwuw+hIA2L1ReVojzygh5D6xUjwFY+DDBdh
v2RORXRdUaWj48EnoTCOIwptmqiI0fA1YnXqcLyWhINK5WIAXKW0yZhP2drOz0j5obZM3Yg6Redk
vA5C/yhdQd7BPxjGq2oElxpVrOfathdKX0jpRLsIBKTK53oOEmYoMmFydK4vM7P405vqn2Yv0ZnX
tDBPf7wxoNckvXRMms4bJgOB65FYdNQMcRkepU/o/C9OMk4hXYkIpYDUm+mD54A1PCJjxBmIphWm
aSLmHZblw92wKBnK61SVKeGOYWmHbOQRcqORA5gTGgWmwOAIiIqrjd7j3n3Y1/cFFxlldy5l/Iok
jj1vMmyQsclnYMCXopCwNT9TJVH626VYcpUoQuCII/BiDUIiNhmtUhhP3Rl9p71GosiNifbNrgv0
tzwgZRSqefBiMw4C+WAyWeKiobzS+wuZo+9hUYvHZ+zXeUxRE5Ga+Ug/JhQzINweKSk/+D/FGOJh
A4Sfz9PRT+lOgK6hZBEuKNsPCaH6grORlCcN6teiapGXd/l1wEm1RPttNCO9Q7tX1f6TGQy/+alP
jbwRlRMwURBeeMUfO3ZpHfimPj7Lg5+B9RFFRIo8zW9iDOwZa0xZltNRA6b2JFYfo8uVWnCkytgY
mdtX8MfZLS9LsQKBJOXqk4XPU4EWkiBzSsGkXGV3b/kzF3le0MJtpCEKelp8kMYixyCcnkD07ZGH
2zQf7rr+FtNYgBWzbKfyRO3MNNQGuI+DBN/nsXE5ePQYAsRxVwsIzsIoUg+YNNyJExAJ6mjSzlZc
wOaG9shcOGyOJwwFSFK/2uuPeEzgnMCFlV0RFpP32Qz0YdeXnkosUD0P276CuSS0m5Hz3G5Bc7/A
v/szfnOUZ//bfAjx5V6bWbihe8vNQq+ahS/T+COCvRwf+Tub9K0emAjZZUiogkHHIC+UJdT2T16I
N6GegzRpGSTpPM+YPSLqx3e1vfGBQIy0y3j8IGL/0+ypM8QLQ6wo/euaxZxTixKdq7QVYdayIwWj
8i30tONC9Sa/uRpXfeJ9RjN+x1Ah6Y4Erib7Nyc9CJCO1GBKDiPzGxEh2JRNRcSdAyWgENCzGBwZ
vl4xvv1LkmZxVAU7By/ZLPuXj7hnJSeRi6ipvCkPKhbqKn2UcIpcE+YBHgFguQfyJLZ2DNtjIvmf
YL9a0vKdhL/W2ALU6nSLvFiwGWomUpAq3eTeKI8ZfIUkicwKueyQl0we9dl6IRSHhcDd9kzSSnHz
UZkp8Eynoe6B44vkgmdaNzSasFGJbnBAHqP4kviWP5/UI+2/aw2dol5VA+9h9v1u8aB1Asd06eTB
Wz/iNYRpOgoY8cMz2yGAxGVcNO/XvOJ3VKy1FIJgQA6fYrTOgdfsFcWd33MMr4il6BzAc1QnqQ46
0vh8Oq619c6ss3MTYDEVHEE/ZvCi82CGK9bJY5noHjVisXlEUATR/aXjCezFKY8yzpFu2UO0Xk1/
0dIsnICDhWX3RBLveTd0nt8hjHpaB0ZwFDRwMAA1d/3b2P4utj+yOJTQW4eEjWnaENTm5WI5RLvn
PvHeBr+h0ADkZ43ZPZpfRTDBK9sI/DLKFJsWBw+N0dZuAkPxNQwIhPoVNjNvllWJqPlBicZaO49w
Y+OK9aD/VoOu1FtKSQBCQNDnkYzrdqlNInWcrCM6LwVqk+cKG57ULq6HG17/Ff4cLzlpHt+gACA5
J+9Hz9XASjNkbEVA33HQdLe8bukMdaELHYbVPj6GdLS6nFJEsqM9GO/9PH9nWXirT/EpPDpkxVpG
/uZcV6QfWha6yXGxj8bIlCr8SnWC1cOK/RoOp8RsPcK69p+HcX/YKWLkpJKY9h2qmwd9zrgOF/pz
BQbFfwFdOvgAxdJlfoxX74UjGzzBOJk3hqSSA7QVkid1eij7hadYT5Pk9Rz2enxogSE7HAOy5Q43
bbAckhEbl1BOGvk7T3QD6tRPmNUuI0d8lxtOK1Z81pOBWFQTM0IyK4+/psy83Rn4RbpSVsYNMDK9
UdZJK7hGEGhoHQOWfmJVb91OI2yrjsmC5FnxXe81wRXFZUcZmLllRXqrEjPPl//8obmYofxlWL2z
av0PLQlqDIojdbIKCCPtugl46raRPGaQIx6eQOnEaHbaNRImyCvH6HFgnlrvl8dMkRT4dPbwshmS
4MQJqtuKlXmuI1kiANuYH23aIyZ3Vbar5JHCCOInpBFiQMPnYNI+MQFrwKTBPWutv5XdASoBbNKk
fdypGGHzpnMf1QJ4x8i0Y3KQb3LbUaWw4d1KKgqfNiFCCI3toeNu1ZQfztCI3qGLSqaQojqHP3DZ
bjO9HZ0VHqVXAoMRR4tIHkQIAVZTMvKEZbea5h0+iZ+zsT9axA7JFuY5T46Rk/wjORDoJ0ioM9zr
ok0ZZjgmwzXU7l+1d0n2yHs1kGrTJ4z2J3hzG+qmrCyMc69y6QFAWwL/eCHeDbRIVJkXfSYGUYII
IYmV4Ee0ox9OnX6mVf00bZrISH8Mu7CunAtcpMEbOCK5aSYgnFWz+yzIgGzHXeLvjfOXaUvL7cR2
nCYI6vBv2hKv6KTmdNe+Vqrgbd19OO8nNYMWp5jDilqLyIVX5JVOLq11BAUF3dOlHb/SFXMUsmhY
Ns6LzOjCTcpuKtAsWhcnAyPs5kSUFEAW6viciZM6+ZQbr4yfcXCJtSlUUiwLVjd+yPqBTijQ4+VO
YSrM+qum3I5jMCJOa+4H5l6HjflTLRadv3AU0uzqM1ucH4ocKTXKEfIH8cou9In+iWB7n3r3dPXe
nZky4wsxDLW0SxCnQDj1KIGDcLdHM1ikAcLT7d0PgP746LLBjQ1hnKpexHE4mpBxkTqyePXET6GI
Irs1o4+VI7DlBA/t+S6hihTdq0rWN4m9nAQYWQrw6mi24Yiibyedjn1o3QacIlqmjuc9KfQxQ+Wh
9Bo1IBvY3dn4O+urZOjJ6RXiEO5nKGxLODdx0C0qA45OBWmhdQEQH+AK83dpHKKYKGJG1qHwz0c4
Lz6B4pMFF+Tm5VzWNNTb8Ee0hQ3TjaYMuXF0AaCuA3oqonth0Lr7lL2+1h0iv7cpxjmySa+Xcvtl
lwOASnlnLc79qdmBZvg+Np9x4QK4aa3Lqk0fPNt6GqL+1W/C57GxHvJpI+AYuYNfQPJuhzYtboQr
G9+NYh+OZVCR+BM617w9gC7lWO4Zy8Hos7ea0VNXTPfA2z72np24um8b+zsv6XOhtgaC7hMSIreM
bguvrv7kJLmV7VxOcYVkdFsPZtr93nzM6s+ysEYinobv7GnjjKv7u/jrd7KR6WG7gOjTxL51qlvn
uBXtdInN1kVlM10z4caMtPjlju5nUNi/PPp2GdY4sard4NpPoxz/7T26WHETOTixG4JBG4zENfFA
t6rTgKS6IB1gACE28H1HThwYvQ3Vykuse8ySOgjfgseOr96wnTuGYdLaweJpG1JgpqICGFck92hm
7yFqc9Ru/p0bzhQiyUJiteLZhoXwY2dzdk+rDQYMeJAVzcuIOy/ec+Z1bk23Rmun37XLkHF/nGBw
AEgpMIbXvUYU1PYxE1SH9qOPSuyCyjw+ggPy0J1puTfG+rMknbXqrL6w9vmhdar7fhl/T015zNft
L5X8zxbnzH5EP3DYwf0i+o/DygfLKrvnFfetM8/wO1ZjgUIDb7F88ayHsLDXLxMrM0Y5eM8WSaJv
Vr+g5eRBQG7Kkrppgq26dIIKMYfZXy71+u2TsBXObJ37aYkbbxt/rTvZ72hSCrhLg3WXFzNHFzc2
YsDn5DA5WT2kBmkX3ZRpSfrhvTXeyCZdjCPmw5qBDufRBdMbBEhKrmb9M2MUXgkmErTsvTH++HGs
zPzO86tnpi6Xj55LM9KQ8noGJ7VxwvWoi4Pp3lSy6uEQ56WmI7ew930Z77oI9faQXFS9hxsobv3E
u4GjrP07mCutECjPs9KhJKv6a2NEhc0WC0MfSUxRfTi8VVi18l/XtX/2er+zrfgbvTudkAMeWtPy
jHHtJ4a/l/PYoCrYX/IqAWjEEHCoqoOxOR8e03Br1//DmKBfTst6bxcnvvO69mEEHen84q6hdcab
3R6lnldeVqGDK3mQnVfW9JmUFIiWcHt5zLpN9z13K8xAtL5adYEqmLleS7h+YO/sMj3BffcaZqhi
HcMgopTuM/MWm2kMfIYdYcGENr8sn9Oi8Y+xM7tvxRwd9ya+KyA4Jg72ZmGog1Nm9jESopQEs3PZ
DGOFqntE59BfmEPUHLsez5nJXo494ysxZ8KqMRr+hGjGjJxMqGoSKmThtf5UHVeLPrrEZd7ooqJu
H52LzqTf2vAzpo8Y+btOpywT5198LV50X5j+Sx8FTx6LCQXsL4uJOj2CbSNG7GTNxXU+rt+FJaUm
7CMTYs9zxmzXccAkjP7J56UnK4qdwAHiJKVM0aZjZ4XMxjVfE8oGPOziR3KDlxXdgBHTsah/tg2g
Vi7tm3lEaeAxA92qjfBsxezqcg2Z77esiDSsilOhLBIEWRZ5lBPPqCDILJFasGuAgSBwkT3vfof2
mRkaNAbMjG3ETPeuZpL97T424OH6VZQDcGuua5/X6NsHZh8KdQlGdC3MS6qm9MNirF3fweWCDB2Y
8XXucXVVE6IXcfxPdy6jz2Bx8b3bU6xeNu8ta5JD7jj4DOzpdrE5SfGHIYS3nPzgXbm5M0BuA5b3
a9azXzBQso3pxoMYaLB13IjfWKNZT72H7jHtnuKNqFnYN2G+P3gVVUTvMME288P8Ydy3e7P18PXO
0UWF1mqfN5G9IearHv1hf9wyszu33SGgpEzfLFSSTjptyGwMYGPUs1GWosmf2Y1VyiXVFnVKW9cL
Ki0sooZlN5AAuMlDvowvS2DTc1DedX55Oe1ADliy3jKw/d6YEmog7JsvzBg5Kv45FOIXXcuY23jx
pxsoD9oPKgaSBZbfXARNznW0AOrdxkR3z8B10Q+wK05QZ5kRclBe7wggYxsxY0tSyGyrPJoV2VYf
/GdxygMFM7QIlsMdUjoImgeQkbkr6OxIUUyX9I4GTF43jpYZXeudohh0J7gDEChyZdKFCZSyhS0J
iR6AIQljaHZ44tIfnqOouM0hwoTEUYadCe8xZ4TkAGecs3RjTod22e/rHAnLauKrxbSlZWXCe0pW
0QEdaj1lrX2VxONHUbl/VrJLwayjCLC8dS8ozK4Nk6w4bZ/acsJqpqdHcANxZ2nFqB92vs+KTy4k
NktP8IuFf6vl4EZVP5pWct3086O1FhrEcDKfNO2U3sD8VCSClV0XSYaPzN9OQ6eNd1EeCWaABlY9
PCqVd1PlfUowNlIvryTG1NR6skEMpdLb11NtYOBbXjnsVvGTim02zSsgGq6doflkxSSe+7YCAg4U
sJXFAF/eX4ktU2kUzItYyA5DCJcJY//0sYCAmZnr2I7ReVL4vzzNP2+qieEF3ZN0AQWJvphVCpj3
xloRgzfvnQeIBJyiEn5N6BwFqA1I0fSgC76oY/hOF1THKR5Pcm2b/hDSN4a3M7l3us+c7ZVEUzDn
2uGM7PGridPdWFiCVkC2etI+4CSYYkFyYsfpUWtxkJSKkyaAjuAujKq/2GFipj261HLLwOrDnf7M
NbtMsvXar9tDma5PJVHHSyZsV9sjRuhyKQnhkrwyuKit7qPYOiStI2r4fUwuBxfheMgpTgub2d2d
+gLG5jKjWF1bTug6PdigcmcKnycYh9w5qdIj/Mg0YgFgtHdTmWOsS22ZBlfMKf7x8obDCxHZgMnZ
QFm8IAYbaGEkYTp5QXBNJW1aFt/TkxKkFLTk2EJ0m3m/VTeZXKG1Hsb1GM3OrViC+sta8MCV9qMF
eJZWtXJ9SHmWzpKBghCEl4ZlXABD25f2WpxjR83E3uhVvVsuvmElvnqZNz5UTX4sgHT6MJ3FYAtz
sIPgAh0TEPF9SsI7VfnzwDDhsoC4JJS3q/kcV0guiv3LctQdtlyKZdV9e5NzmVlYjmPlnGOkapcl
btzJnX4/a0lr3fqBd1CR3g/zeJ+yBaA5D57/O6eJJEZ4afTTVQm/MVEF+7B3TZf8xhr/qgzW2zqb
fsTY84SiLfKYyUPAMVPULKitEFNfZxNz39BkF7i6+HvzD2YP9pJqo/SBKyh1JxcHxQjxBqTEQpKj
lsKG1xgw91SwtsZ3CrjWGsMLLLnAFwahgJ3fgUIUznDslVjTxGz8cUFsPG4F2VYZhE9jByZqteYG
EUO61gfNT16O30K/Ud2+RiXTsolvQChHpyl+k5c9OHZ6RbJ3bGyDliVk/YZRYFrJY0wRuoSman6u
hbGCyg+eSc1/w3OMbvrYUGDPhYvranDiPveAeeaMjsCdw29uNzP6N6wp04aKHs/b9GlYmj9yQYrT
/ff/KRxopNyzq47FkzbWn95EotTVT/rJ+qoB5SmXz+zOuxM7g6/Fc0JZkK22pOK6DZRgcB1UjzfZ
Vh8UY+omYr25YgCbTi4wbCbB41LF4CL7Ak1+PeNRInmENDmjYxLA+EdKLuIu18LGTvBopNmjhDIL
d265BDQXXGd2rAvPA1wItkPMQCG/YtCx8dF0/XVCyGpBPNJghRZgHl4CCM2btFjEpu+8weCh6hjO
N6+4rnYMOUfHBjtaplMPS+r+FFb2lobzDSL0Gy97tvrsJ1o24ywIMeEMgk9k8T4xSliBglYReO8Z
CFLN2SsVrPiCQOA/aBLSqa41zx1Oh5N0ZP57CicuWgN3PYw4RsM9fXdhTfdu9mQb03uEpw/23Gcd
Bw5rahpHkL5nUVcEoWzJmU7k3/p59kZ9rBDI42f3K0o09N+qV0RteOUcXuwRKty4I9J9F2CRnfRd
46Mk3vBNEfILq9pvfbRYpvmmreJRVdlTfxMZ5oXpmI9jVz7EWXXcgvikd4wHslGm6cKZG4ydYo5R
E266w8AgDNqfaen+tw3GozMwoqz8K5cJXf2cykuzOoDji4LGheGe+VQMiCsunMkmfF/N88CkXJqa
GOK6O7AftXGmeX1p9wsLwa9wmYsLEW1+X90rpGRJ8roW40MPeK3QGBPc+t35HmNcuM3szlvXT2iF
k4qMq6MxCVN3gPH6VeHB9NYrp0zuMxKEcKOxz2pPoh8aV4HFJRnk6JWij+dNpXc+WgEseGN8+CNj
I1pyBAxTgCKF13U88jpjnng+HkLTeG588FwQiDbyEZYOFT4MDGWN8WGWNnBz/i2IPtVwkprxlWEy
wBPXPT/tLoKq2pCzl+duht0SddTenPhYXhiXsVfZJTru90J5wcoM+Nm4zNP1KCe7KPQuJLhTyMcq
gcaugr1KgyXEjTkwEQWn2HyyHmkl3ngTtFwtVnLHLB09bXZYZsxffvqpYGAa+cEaMP8NooDEOuxe
vWw6IMOh0Sm4d0bnZXaT8qyZsQb2ppd5mH+0xqfGOdvS+MqDTYx83ID78rFrUtyTrU8fSJfSBTn1
+rh67c1e0Izv5VRjcfYxjc1La4TXIlQFKTUrSJhTo1XpPJrl+qOZRcRmnuQKPmKvt05vHZw1udiX
Gx0xPcFK4BqpI1Ap8kZMHcL9k11jI3/VmtcjDqbyPM5zgvtHgD0XD/hkABibT2nwGQbjgzfQYM7w
Eh/nJKdNnlnKzI6+H2ge1Wmk8Lj2jLis05sp8CBfg/pfUc1YHrNmIW311Wt82thpPV/r8N6K9JHI
IaDDMepDwhCxmSaMQVMIUW2Oyy9ETb/zqHqyl/shwbDG+EZCcl10Lofhe124/+0mGTxP0RxpSSnp
cNXdemmJPYODiyBOzGTdd8phVyP8YrTr6+D6vwf2IkIA2H5ev2YXad2J//T9HGpeNXdBt4lJpyt3
m3jO7eIwcWRcVvJ0Oc9VdEHs7Vtq2YcgTO/6bLjM8uYlGfvLhJHHCJvvijI8WWU4VUoh1FhHWGEn
DC8nk/4d52AzWmFIMqS5xa0ZPTu+dbuY6H1y+9yt8m93k8dozCCg8re5ehqjB+6pQfEMSDIW0E6z
4Tngd4tsT+JepoGabCI/LF6JFRmKdpkkm62FrJqSwC1vrXU6LxKafxZKJ8/8cQlACajR4DNaIIsZ
kLpa4TPu6p+8/L1CruAvT3DMq0drlF90z9uAVRzRz7DILszwgRWQxM2VXptOu4qxiAuN7nTr5T/M
qMACtuF69sNgMoEaWCgbcobhGMyH7n+JFOdN+Utyl265+VI5wSUjNpAiOpimLcFtmOOvUPjt+Bzk
SK7G1cbfqpxYXPl+7yTTr3JDAN9W1fdo0BfS4tfh5i9zX3x29XK7B2CFhRnnAeaU5X/uPH9Ym/WS
j84dcqYPnLHe6gnqLjV8PMxnVqcXYxer/DQBcoW+oSsOUr7/RZgH32ftDj4eczllce2Hr9OMZcnO
TEG8vuMrv5iGAxMy7+ys229HP/5CPv0yFPY9Jax+O6aNtS+fzIV1X2ICH/XJ09x2v60xYrJWkv/T
t26jDGmimCH3+5s/hS/rGNKcVH5EW9BdFW30Nez4B4TRR5tOj3UaIWpZbRQFTsFMyb75doC1chKg
FU8kfWA1Nu9e31EC596HP9T/qrTn9DYHXHDb7nnelr9+lcNxWQ0ghkGLfYEmYemy31XQ4oK2C9VC
76dMZe29l6WY3x2TJquGaQL0dm+fQzBe0xHHxILajxCZ+KzTKHHROZWviRsce3M6xAbZcFz8KfEN
VgzZmSVcZ/3B7Jf7pSUHWGfamYt/c21jbxC94NZ+TLsV7qZcb/8fZ+exGzmTrulbafR6iGGQEQzy
YM4spExlSimlbNkNUZbee179PKHZ/EoJEvoAbVBGFWQwzGdeU/f+41QlP1ILu6GpC3dJ59/rdtyP
EUl63kX7tqdVakJ9eDm8dY64mOV/18K6E67HhZw8lnOSUo93uEzL6q5CzD/k4JwC9UPjd7MxP5vU
3pehS3/i6nOP3Pm9nU9cZvyB5YM4MkifKtlhYAKgEquCcQECsi7IGbU11iagwpLKO1jghJ8VHpZe
X9pt/QVdQcTT6uk67v4m6Xe3SZGs/8ZVpVvDqXfuBFDlfFD7TNIZAhhNeGym3OY8MsIllanQGCZC
R5EVE0g6b+ZvtQNglohQgr8S6fli4oJ1G3lpbCg1AhYmOh9Sk/3bm7j88UyPA8VRO5Ti7YUW4ure
xE66MZ1Pc52x2UVHHtOO+HGCG6C3Rrbd2f15p/rLGakB8/KWds9LA/+HBG2irIR/AditiZYdXsMJ
gJGYq5W7KUaUJOZMIKCSKaYSMewzfpLs5fkmKlYuZczCuRIn+Jc+5FDb/UPzxsU5y8S0NEcrKpYd
aIZkja5Mk2W19MblKrMj2q6gfFOeSPLrJLhT5GTPqd1hIUPoOgTD4AuMhNoGR6qoyAQtzRS2oTmf
DGnXAUFmMuK4DrYwWGnNZNcTEl8OYVYOC3MitSRqBDlKj209YOH2kI/Ro8mtAhVvzIWXNsTI7Xyd
NdCbBsLTnnR60TA7OHOr0v82BnzIdBrv0Gd/UNRvvAa3F6HBMDbjY5UhA2Smy8xNgE4IIHizFYjG
wkHfJbJBfB3oW0PRqnCnT6bfRUq6+PkxogWGA/qfZzifv1yrMf5lgjGCW5NpdAS1k11eGEUTUK4/
uMZuZS++F9CbEFBB2Lwkic+sliozipqp2KoYRxSkDmDoGAT7HMINoW6TJvJhIKRJuFMMzHZJrI1y
UP2nwggmx8v/YM5x3pO9ppyNdFf3CnqMMfhC68tED88PSFwY6vEv6h035okcDjM/mAmVESXlx7Jh
3fkkkObPljYEJwcvm1/L+be5f3WaPgCx2pqs3Hw8i0Nh7b/xtRtoS2bn9OO465TeSu+mGymW8fYj
uo8R5IgIAhixhcyGawBUY0DPC6GX5GcIZsv8mIGxuFZzPklYFulN6Ci6Tfh7eD+qDhYh/fYc4CHJ
y3VHZU2HA7aEO6XtT+06P7QMBEVhxwCWC0evQ4tZ99iMYSpD8L5CGOKXXSP2lUskGNIPWvQdOgJZ
fzeGM3yBEZ4FwB0XhRXtAcFVFBvo+Qb2A27053S8DG7FzMWaZbeWoNC5Rg/eTN8i+YkTyyZ3gM4M
YHsS4dBFB27aTmc1hRy0agZOKPec3EKI5c+sZ+heia2Pa27WCYukD/LtZGf25VRpxPLs7NakCysP
77ndRcvr9l1wE0YpVpPu9VwadQqCLesJEiHkUyKT/FmiS2LURPu8X+ynLszhq/QH7jKsGnpnF5uy
CalwTOZHPNI3cjtpTqjeLUn5Wsh3bRFerL1zTbhNXFK5V2mHCo2ZFdurjyk/N+XJxcjmwgMMCNOv
gZfEXwAk9tbgdeSYni99ffDy+n6Ngu9lfzsaDkWsPiuwP2dBgtd7yiljsBNpi4EO+7JL9F8skK6L
YEGjwnkcRf+9dtTnolqNQXHr9lfSna8jz4KTrG44ke3Ev7d6eW1OYWkBXw7GT3HQ3IL/2idYbhks
qkzHK2vBabpWh163u1bikjaWtoAflD2Rj23jON771XqIuWQLEdw2nOsYOTnPKfV3EDU1uwZ3PlA/
Dty92UcmnRXDUWiCLUP/rYl5R8qYnM/08AtKQ031JfFGaoP1tRM1X3xqPeucfCkDbuF67R/91KWG
ToozEZKbbN+vl89Qr2m50Ea3Pg/Co0WFG0I3/+m8GSGpeyw5kVeA5rYWn4d53rluBT/9hsIPhf5J
TfvMyqoLD8W0aULXUYWbpsfLp8PtwfG2aRZhnOJsXaffr6UEfMKrFLmivy9x5anii7pL/rRq/GNq
Nq7qUE4ST2TwM6AIPvXooyqo+p3TmgpsSUmGYj6XLwaKNnvW0pehcsony4eGXmBeSVUVBItjP9Ug
y5CwQngIA5fEvqxteekN6lub+wSOFAzK8afKxhGHF6QBG//aHP9qHB+tDvWcVhb3APk3qakf9ZjR
ROK2U9G95HRoZXrVrNF55qiDL6bLyOkPBaC5mX7BXA1fonDem1NM44gg0JpZC/wtZPGEEdoNevws
dWArdeR/D63+R0WoAxy9uKoocJ1hyfVYWhSh51Fe9pxa4yAeS1iBcWwfzXFkBCh8g/UV43VjZHzq
8a5J3aulSeadk0bxponydjeEYXeRwgZAKPOQp00KFi3f5ukzX+HIIUaaHPSfZQStoEckH9YBbUJI
QelfACsgRwdBLVlc27mHIxhcRQ3IdQkeIs/+Ei+YQCUdpiBDtiL3QKeUSKMnNDYnTJEFe/LOG1kF
/VlM7FDmFX/TTvcxFZeGgp/5rGlrK3jA0UVBjVsvHrDVBkDQmNhAe7qbqozupp5CKpYWh1aj9dkR
4Ii6uoInvokb6+AIoNL8IJDe+BdmHdd5TrNmzve9u9wU3XjoY+eOJvFPZ4p3UUafMJoRPmBmzeET
cr0WaMk6gbPFbxTO85zssdncpG5JZaAEej4iy5r2zt7LxG6mFOO44Q3cZEMX9a9bJ96Zg0gAcG9W
6xBVCGN1y76PfDQBxXWO8eJQNTejM6KbnGCU2XWXDqEMLBh0s0IL/Ww/I2HPnwpEQM8KZDldDLtd
AX9nXDUaIHGen69j0dGeoMcUlWDLopxcCd5TsIc0/hkKAgX2cfyL7wcOUqX14DXJdYMKR1+2gHab
Gk7s5Oc0bsZHZCzJcROsaW1ZHxoXlns0FL/SavmKPjGB3pqN+6pCfQ+WMPLZRdhuepflooVLRSZo
cNsIvrdB8SlJQv6bn5G+LDSQA6Sw04WsAiGvGeqXhYTbWRvND1i8etvIHy/pSceIULm3U5vD1Bue
1rWOtmUJwimdFd6UXfuXk9A/H1RH3tg4uG/BkaRtbhRjywJV5HxAGpdMdeck029c33EDjtFzGhaE
KteRCmicHGtr3JvCVbQeTM6ORDUljIr8g7Y9dZpNQDuZPzeVPMzivo+yux90/CPha83WdDT/P4bq
h9XB5Y2/xnVemCsqLg9LN3wd1XptVMaHJobBAkmK6SzIQnqWNaH1VTTWoIm7u3oAuE+xm4EM5yWf
umPTT9s84mTvZ+vCw5QqwksRupjLJQtKh0rC6FET18UFDpPnxA6mYk2oBCXROIoTcVvcmCs+zIgd
ZOvOHPuUUwDrEC5T5fcIBwzPwgCopya6MtUNKmwu2D/TnBoL79x4GFPYoXpClYc1RGhCrR6PHdP7
w3DQFGLMlQC0fVOCxp6R8LR+zqbiRXcZtzt08S9NYk57ryi7fYIEHWY+KLL0542PtQJ1Z95lGCDm
PRhoL79YreKyKrL98y1FBVwxKy093tqQJSgd+ICc8LRBrpG8M73hJud/uZPOO+K6hd8cQHqZfxiy
I/PAE8Iv9BLA1/bTSCNy5KoxRV0CUfLylhltWN2LjHbcoK661PG3GmtJkTaUPn/wL+QTJjN4g1Gj
gfOEYJ/xs9PqvgJ0Yf4SEmPkoRZ+QPNIXo4gHr9jw8z4bkN14vfplQkyLLPNgSoZ/SFp9c+hEx+N
ZkjNQWHqA+aos5BHPuNnYN7uzKIDA8pJyymx60bAfnNm5KMK72EgsI668kfDZ04Iou023Zr0y3QD
Glj0TmcEsnjzZ7RZGV0bCxP+QZPG9fb0VbYA0tjxmg582wP7zpjQ2yprLmNJP/ICAJT5MtCs4W0I
m4BkrTdzQtr4A8oadBm0oNHqMlgw+IkdNodwNEy6ZRYgrzAQB1OHMikaE1Tkf60w3qA9iVU5Mvlh
Ceb5E9WdvP1ujvyoRz49vuKJ8VtQ9qEHc01cblJX0wkqCFzsmBsCGun4SyX1RT8+McsmHTNrjhIA
QG1DKmbdNsCRDKPUlAkJ29gCwvqOhOiZxhYU5IGJ38y/zzCmX5vcm7wEHVfTTXK+mfZCStYWU/m2
qu823VDifVgVJvImEOepeO94HYCV5UQFX5lTUw4s0AqoGJlL2/KpYi+aYEje2KVzMF2JgAvYHcSv
pQu3zMeUgfiRxaYzKkHIU7OMzFNkyU2GYI7A7M/sdJaGn+yfc3aES7B/qJPuPJcogkEom3469ieY
DsXgovkrt7hWwWti9sg6jKtNg6gh6NQtNU7zcmCWCNVtRwJGoadN680k+JTejcgq78C3TllyHZag
TIkBWjIZ5pQw24WYrQJQDzQ0QrEvxzyuXI3AEuT0s6L5PNboHmkYKXc5S44qWEFyCMrK/Lh5j8Ib
tlGzPkyxe1WTogyDz7HCtjabSVWfzHqZUOQyjd6KVMzEqCYFI5tl5Oe4kr03Cej70DfpRU5sY1M5
zCFBetF0WTyvdA6hoxdM57yNZz9na1QU2GFsmFE+qqg4M7/diwgZXv8hQXCdv0mMgV0Jxj8JtNIL
t/rE0gF2BGX1iBrD1mxLPmkBxrmlMVKUX6HaX024WgCtMlrBDwSPuoOFgdRUUl+KnnCo+MJCJseh
4cO/yXJhoXfpfEV5gUU71v6BGhQ6xIRPRYSmgT+g/gD/IizbGYB6hShCddlbIf5GDsZY5HbyFtjO
GeA7bugvkfPMiDepjVmtolXITFYdx8eFCaMYIhTJBrnrhNp89rviMDPLb/aSP45ZaKQ/buJsQFoB
4EOJgQ9mAKy2sZqk/sZ3KSx/Y/adOwREf4jRwikVZXDTF9HWPLHg+DZrNh/KfUNtxabR5BIQQUa1
dAyBIb5kn2gad45NXwOAlskRTLWIfu+N2Yt9+gx7LfF3B+hCHZLD2gGN1QTBjhPdDM6uZQ6XASkv
P7nyYmOt8CQoeXrA8fpWITOFtFY+X06UmqXpyfCSsAnN+mXaLbAaESaBUuAOz8Iy92Nwn1oUwgzq
opFP6YjCeWIDbU/uF9XdxoH4LBJ1NfrgY7QknPJxRLVb+7byNCzK8iqfIshncfdTTX1+ri2ZbJYM
i4+lv8P5b/2BXPiX2NO7yNcc5IocGKOStoBHXKExF0BlbNYv6VJT6KVKRHba0bRuo5wK/uR5T0sc
IVVdr3K8nbIWCWwVj+2OCCe8HiXeWvEY+pepE6wGpI/j27//9b//7//5Nf9X9MfUIRdQvv8qhwIp
kLLv/vvf6t//Ahhqfvfy93//W/vS94A82oCX0a9wvEDz579+PCRlxF8W/8teAx1hzw6OvSofqii8
HEc8F/Ni3P/H43i29LQC4SUdVJZejlOnRZt5WbneuukC+XSeKLfkkpQ6vX1/IP/1C/kEmbYX2Foo
T528EPWzyB90IG/HPLJQI7HFrVWDf5AD/fmU+PC8H3y6TVTz1Qdz6b0eOnA9R3q+cDztCPflO9q5
FcVlGDm3mUpZkRjME51nriGOEkbn117mr5/ff9vXn0/brtCe5/vMrBInbxvRNIyHYURRLKJgarkN
mkPZ7N2vNRv3/aHMF3q5UrSjHFs4vu07Wtri5dsBwLOomFnTLV0m59D5ZeSeyxHHW7mU+XZEfhkF
96S+lR3hyxQ5xPXvP4C0Xz8BFXZXuo6Urk32+/IJ/Mqru0XEDiY+GZDzIGp3SCAiADAuJeJKo5pa
Qj5kCFYZL5f0VftDqgtcOdZeoPxsS5Q717iBGoGg5fqrBYd01U65BP0kLAhvvfK3k5N8kk1V3Ec+
xx6MGAWFukOuv/eGh2WKG1JSQtV+LcQhQzEdUwfVtYba5NP2DmF8nFfKoTExtuJ2xrz5SYVFfxUF
xXqxCotl0RE4UEu2U5SkJdju9yfpeZGdfCYJ4JbVr9lq4vQzAVizk27R421h59HOEWNxaLtiuGgn
SQejb934XjU2AhR9RMr+ffaa+quTROGuHrsCEFAuvav3H+mNNSqlJ30sULV0vdOtL22Y9XmKTVqk
k26/jA2QBT7vvmhEe/3+UK93oAYzrDSK17bwIPS9XCECKkbvTd1wCz+Koxp3nTN0iPRT0RkTSTmI
7fvjqTc2hecKz9eB0I605cmAmdN3rR9pXNuWBQpdXcb5z1o79WPcNKDfQ0KVxu9wpSguC0PDLlq4
G67rRn9RTo23WsMaU23eHguaPTcqpmSy9rF3GUdk2uEaD7+brEy3UyXWDe+cDYTn7bwD4yN3q0MX
L1S5u4fJ49qbRifxbaQQv4tGyGehXyluvXkAgDgUj6HnZkdY4c4miqYBsIesfuhGTDdBkYewElps
h8qwqS7SZoIG0vaT/w0IFkiReQa6sowg1R2//46W8E87ku31gqBZf90vi2PcOrJvk8pv4gXvzYhY
Y8dhqPDdRRv4dyfk8rOc/H7zweS/Pg44bqVi8j3F/5+cfUG2ejWngb4FZLGZ8k7gWLoCebLL8/cH
euMjBxTlWVpuoDhnTwaqROv4qa2QKYoxz9Zu7mdnWQHy18kceN9qbQ5hnop71x+Rn2TOju+PL17f
aYg9+oEd2DYce4rvL5c1fm2qSQcOlLQCO+SndXc5OGzxehhbmHc6x/jK9fTDSmFjX48SOxLE45Et
A6WPJXu7BfyD7Pe41CkwjR5BszUtqXdr/xAHsfj5/uO+ftqAE9ohsqAcJn375GnjsWkzC27wrV8F
gmZ8UpO7W4WcgOT57lfiuiw7i21/RR6BkvD7g5tv8eL4C2zXZfMHWhGjCnVyB2dKBV3OcQOiyqGI
XGd0EKK8+ZNla7Op2rW4Uo1VfXDCCXPz/HNU6Lrc9772hS/tAGn1lx8IA7RhDMPVPXp5Vu+DeQzu
ZBvYT4InvERhDhJUwReQMg9hMCMx5sXhsoOYKf6+//qOfONJODyFADZua+Kfl09SDxmi+8GISFmx
BHelyrq7RZXqAFgPOzO54IiIi+Gk7vBG/qXKgQZjl/dXWd0btT8vUk+NF1WPvZ7VVTTr/Jq+HaJL
dkRXyJLzcmNRmUBDANzUEnUrDBc73sIq8z7Y3KcnuZlRlyn1hK34r3vyHqlKXdobK5Zs5fRlanDa
WF194er1mAKF+egYf2vSXEWAGihQjfbpBl/yNdVTZh9lgd6OJ7NPLdZ6YQRl9f3Pc7o6n9/KDWwW
CbGUr0/WCe2EdsF80X5W7EiGb3kY/RoTLFoS/ynR0cX7oz0fTKfL0nOlck3gzYAnAZMNd6hClMo+
upEyWN46Bo1i/xr6+ROL8iHxu4shh95VqSeJlypQCLBo4xSmsBb9oyhqHFXleWlrUjiNZVbgF2er
N1+X0jpzjMmR0gh4CQFCIY5ufbF813l6Jdbqt+1KioLeQp8w1NN2zZaf9apAJIrya4viAGIBo1E3
4cpJdu+/tXBef02zbIiGiRM5Dk6+5kSV3IJzEN/2EjLeVOEKNbZtsBv80EdiwU3N7COpaqvUv/b4
NcjmvEXMKgiO7lQNH6xkoU/vD2UDxFAchTySQMXt9Ks3VULDhjOpjqJyG47qoV2U/RlcrDizUjn+
CrOBurAJWoFT9RvRhtUPlXviK/IyC0BxKfdrmITH2UYSGyx1dTF1EFQ9z0P/NGvr7bI2zm0ReeMG
EGc0nzfLhOcXtDEDXZZfwtC2YI4OCa2lJf2UL/H4LRrKnHLOHEBEwKIFfYc5mw2g1xohZDbzY4iy
7HmtfGwPgRzdRVhk3owZ2N5gqtVNObrTJha04zAdiA4dJM8L0VYoiM5gSs5W3/Iu4inx4BAMq791
KozKz/ssQTq6WicCmmlF85Ggg7KELX+7aQIEX1rlddVRR+A2BArirtVVrURJFN/0l0SyLnq+9rpx
ZLKCi6e4MAVTegfbE6OGrMH2JZ/bC+5PRH3SsDZucimCG930uUey9Bzt4eBxmOVqqpqIkkYhfZvG
hoYNZOWPBSEs7uHo2vOtcLAqDW0Hp1MjPZeud2uAqnZfScqznUNfcF2YFjcA1hLgZtZEQ3ZoyDXu
q3FqHvNi8r9QFly/urVvHEgSDJQSFyaz4BPk3qD/kh+lD30+WFvVFwldDN1tWnSrrjJQKjEw6bm8
m8YWJaeOLNlTdbsTOQU2QFjY2OZ9erF0OWiRtke7QXXUKitwGRjPAVQl5t/XgI9A4vTzbYS+8Xkl
XY0h4UjJZEERKWjdai+hDgLUlutyD1vcfoiFmL/6TZ8clryKbvxa+5d9AcAW2iP1Z7KlbQiI66yk
s3KlfBkfaj+dNgPEuN3SZBbmbVV/Dnq9R2CvMbLL0PirljMHszEUFpfRufJkm37x4gyeJmpWt+VU
jJsUmt4Bx1Z7G+gWWx7g+JsJpsN50HrFRqbkLjU1kV0jach1lTVdZoOPsunAU8FQBExZSQtxzbzd
9uGKsVZQLDTbenQyLYM58lYB1kzdvX/K6NdHOZs6sB0dOI4U4jQZXbt6GfKJ2vgklvVrHrUWQkOU
FIjM15sgzh2gPHUOuKiPdv6c+7+5FIbD1Ir+gBMuRbZ2sxQtAGohbXTid33enNtodIBsr7dZO4HD
KvaF6yIJ0Lv1xdTM7i/Pr2lONUUDEb7GDTLq6+u6yfRWrNzCSwZx16OWdj4Ga3ETTNYjaDL3us78
fpfFEKXGqIxoLkTzVTYHIYkAjdmhleEFnGScsusCtkQI2n6pQjwvRrV86tpUXwQLUlZLPXmXXYv6
ctciAVH3/QT7GOHhMJq9zaqBeBETN8juWuU+heH7bewl9S8d2WcWZ8JGWAvlkD4TQGdMLxDUJX5P
wbx8XYi1tp1f1Z/tpCJUtBwLIBpVbBkIZFNjq77MB1RTE7euP3VyDc/f/5avYw2qCsoPAl/bts9F
+TJmUpUdLYED8yENvTvYwsDbguCpMdh/S92/P9YboaK5CQJTmbI9T51Gxzll8WlcLDDLTXCRwk3p
Gmc8S73wp1/U1/OARFY8pZ/KmkIC2Idzd4jrD6IQ8z4vwwLe0bVBllOe9YLTsCBOU8fqBhFTpxZ7
K18eB93CBBLBB/P61r1H7OGQz/KmzmlUvPq5FVdDHd+2UQGASrvZDdd9iBLzFO5DtEqAgNtNdmaJ
tn/qFsTN35/r17EwoyvCOekqaTL0l9+V1ak5rOfuPptle+U2IBLh2eU/3h9FvDGdni18V9i+q23o
Wy+HSakBtwLM5T2FM6P1u/ZHmTvGPBUAHF5UI2jEaeNUR1PfTiCTXOTfBa5I7z/Gm09BEsz1BkPM
PZ3sMZmDKOBDHMMJP3ry+du4/WAI942NoplJlyAmgPtrn2yUGpDLBM60ui/phbocWDFMvonWTJ//
WGssufXtTDnOa4nSq3o7JeAipp9Ba13X9W6l+dHV9+GaovGHJR49REIPdHn8b5DrOiRzEY7isWn3
uTnOcQHUWHg5YUd3y4HskF7mrjwkjffBW70+yKngKOk7vgxImZ4P+n9UwGEM5x7gmvy+hnRdhfJZ
zPOpjJ0Rh+nlYV6Sy/e/lDitY1Jud6m0a+FQLSZHPlkwYdx7sh6j9jgMEOGHeMZzsh0fVzfFxqGD
2a8H9xPVTvci8i007tJo9/4TvF4rnutLJVXguNqhJv9yxapA24XvSIw6KmBekQvHalp+jKuSH8zt
G7H4y5HMFv3H5ArfroAqxPPRilMUXfp+3sYpfD2BVgndzMLZLysqus66ywFo3TeejAHMRAtGsU3x
HxYHzbSzOSjiCNuUjU5WL5L3yzL6dXMcNRZI0GSGT3OK+P8AMeL9+X0+WV6esAwVUCun2kkXwj2Z
4ExknQBFMR8n6BKEteeBeIwjlI1ra8MLn7ktMgvBMYdiKwWMW4x8quIWop/UzXW4YoLSjh8chm99
c+pH0pUUKTzv9JGk4zVr2frNcR2HlR4xR9E4IoeBEcD7L//6kGCGbZe7lNBI2aeHhD94ZApJiVVu
IvZpiYSqDQcrzjaeoiH3PxiLarem5UNH4nQsz2oXPIOW7iiqRj/EkSfP/aZaDrWVpUcbhOgHPZA3
JvH5+KPSy4ivStlTWDjwhab52ISFvFxzFIVgdu/qsBcfHRKvLy8ac65wuKA5Kyhqvdw5hUprawnc
7pjpBbfoETvLNa7o+gcV+V3ZgC7wUpglMQ4+iH9AeMnBA+cotJyHwQy33UmCfRv75fb9KX/juYiW
XI4Oj9yYqX/5XBSx677WXXeMavBka+y3l2S0H5UuTmuI7FVPai2FEgFbVprQ4h/nRlTMdNktaz1y
L9S0a7QRVkoO6TrfeAWURT+nErs6JH7vv90bl8E/x1Xm6P7HuMg9ETDMxXJckQPzABnle6JkTMe6
C+F9dJ++EQu+eMvTc7gOUuBnXrkccy8R90ommsD+Bhd2BxNCVa3XSZCIz3VTqVtVBO1+cbQHonmk
WfX+a7813YoqHeIPtk//8uRoDIFsilzl63FyonxX+778rHtR3paRgX3YKryxG4OJ07b6oLb9xo7y
qLshieMg7ERY+nLCB8/2RJFk63GBKHYmFh/uVHUMZqqV77/iWwNRvZe8psuyPR3Io/Tc63VdjiWl
BZiASwJ2cfoomHhjd2ibS9VVtktYcdoP8nSb9sIp52OURtfgDb+trrX/j1+EO1sHXCy2GepkA7a0
PPy0cIZjOgZILOpEmdu0A5imf70/0lsv41AR1eYIkiyBl9+GZYYs49D1R8CBxlnPGLjgtfTt/VHe
uC+o9HKaSE0Y/SqRLmqUPi14aMdxrQtUT37lNDvOJ6u5A5D2/lBvvRAmP0hIczlpruaXL9SqRTsd
mpLHxBoa2IdyS7KXfbDQ3thLdF4DxHHof0BZPJm1NK0by0Y+4JiW/mUg6RUVEfjagR4eEOlk27to
LPhz+UF08+a7KdJYEli6rafLoq/RLvLbpjv2OQgjID/LOVSI7oMZfOtjSWJ/U1XG7+e06uHGpWeV
op+OIS2Bq76Pscd2F5wRW/v3AAPng8vmVefLIFNMsurTXqGFfFowd9dRy0a3CHMPzvR7wEXqV9cu
1YVwMoVREfU6qwvlD9XFw3lZofexyWxlX1qqGS6suSy/4YNQfMXRCPNxsYaXfu7T5LZI+PFVghH7
0ZH+1lfgI3jsGtds0ZMV5gSQ66a5HY65m6LUj3sRzK9k8/4yfuMo0/S4uYEJ0m33dBnXqYQZ10T9
sY/aeyyibjvrQRbjw/9gFJ9jjBIX8dVpJ8mtHBjQfT4eG+Ce5G95+TmLPtj7b74J39aVmkRdnr6J
M0wxql9RdwRSuyBfsixbmU7UyGftfXDRvLVyPdvmVTwJ/Oi0h0ojUNb1wv7oegEPd1Lf8wglNAfs
qJ/4zvn7k/fWOqDQqtgqPvmGf3IIjI6zqhLC4jEIkh6hekSZ/4ixqj4Y5o2XotXHMeMDqlL+6VlD
a6eHKtRMR4uLB67ZFfqeEaJ6xjvnP34hRgp8UieKnq964KEXx1Ci3RFTwc+QpxAX/M+Xgg9si8q+
R/PSO62iDEnSWRJkwjF22y8mPdF2jRak/uD2fHPG2DxkgMBewQ68vAL4YG0Sg2Q8kmjTYphQQgvH
7s9qgL4CwdL3Z+2t0Zzn1zKwFP/0pZpoogc3+9OxV1V4FUOxt+jCJr19BaPa+6AkbWLik6STIoaZ
w/8/mPPy1eYkEX6nu+no6OwLYuDGmiBHNgwClfEAa9N1OzcfLIs3LjsKX8rjmwUUNU+zgVXpyYod
pznW/gT/xGkeqt46EOhdDoZmHHkGa/3RJfTG5vJp8jOdNlA791Uo51mJsDUZ5kJ27c7YSSCL4Xzw
6d58M3P4UdIDTXBaFLZLa6WP6E7H1u52ObqCxr/mEt2yAORU/ZDNMCa5+sQHw75xIvom1NIUEIhQ
ToedkXbz02DojznSlugUdwc1Q22jgfvBlzML/XS10IL2AsFu8ImKXq6WCaRUHadtd6QekX7yuzZ/
0olVHENE687EmGMwOmDe9P5+EG9tCDYd3VkBSuNVDUa7Gh7KNHZHPyrdo9R1tg2Dobpf+3QCKDHl
2zj404iGzLJHbCWGlHeT1Wv7M0ez68LqZmNFZ7tbJPKtszgZ0q/vP+Bbz6ddtpEKqNaC53g5KzPK
lJCGKSiMjQJrJfTOb7D5afHbjT9qVL/+AloRi5rCsQsORJ/s17TUod9j7ng0FmH2PO7CCGSsDndk
S19Gf/wgQHy9shiO7SJ8Xs9Xz6HWP1Jbt3CssgkpzY7RiKCdjuorgApiGzvRRynKGxXOF2OdLq55
6bpettaMhV7yCXMBWr3KvZ+RhBNjdJF6SGXaNUr4WhySxXp4/xs+Z6svl7b2KJwINFuJUL3TFsuS
RHPSLwWEzFFAY56qR+ElqBWCvtiEDWgFanOYtLXA4NdSwErrEdDyM4j63rXjlcfWpKKtk+K4G+9g
sMCbj5vfIySzrcVcRYnqMGqj4WV33W3e1/jTF1gDS418rVXpW2RXvg1ihqY3FA9lp3YubNWuxEh7
LPxvhdIHjQxosgKGdCwY4eH1QrHbgIO9vKAZ03y20c++AFNxn/feRi0pAt6W9XVs5MEpqye99PY5
iJ0c0w0EICOiXtj4X13POhhZNK93PtmcIKAK9nnvQsXT8y4ZixtrqtCtiz55drRfco+CQ+Miid09
eSw+GctdX9oH30doSnn5FdUfECFAFs6fxd+i/D4H2Fv46HVhrMOp/ge+6Y3RpxKzPLz/Cd+I+wkB
yJ/5D9cZoLeX+1ANfVIiApzf6268W6J+X4fL5drAgYu8S4jN22QaaS5D3GuX6G9W00AY1FM4z9d1
G99DlgaoMtQN3PgEK5r4P06MzdMBcOO8Umxfs9X+sZWypixs4qQF/T5kmZPijt7i4/sz8PogejmE
+fN/DAEdIO7AVi3HwTeGTnr8jmUFpiXvj/L6JiWud2zw4+RXDpHDy1E6l/IvBcT5GCzluTUUZ8q9
eH+EN04dulE2bQ6wL5pr++UIyCO1az8441E6I5qhP03ZZaHF8f4obxw4gcLL1yW655OI0wIWPk5t
DS5d3Cn3t68sZF9QwjwOOERCLaKH+nPqre3ofnRbvw65Xg578pVENiJ1gTTGnVVlk8b/FFM5ZFHU
RWnP2c0ajliZ14P71acDfocc74ctOfTPmMCXhx1dK2IvCQTWBYp8shZnctCKtF/dBF2ANuMsAHIX
fwpwIVEgHpw2uBdDC4mvcnZu0iGpXP322mmkFNHiRNBtbcMRTkD5pB7qO944fsV3LkIWr0XkS49X
tl5aEAs1Uiyjhc1Big3LDGeHmt1NXsOSkfODvRQ9aJMuwEO++144qNHpkWYoh9VujBELGEAMw9pp
sA+IEmjGqj7UM1IVOUzrszhvNmLK/pY5TVGnWb4H4youMC/BRSPMJkjJXrGTLuq8Tktns+41pjKz
jXiHB1HHb85D7/9Rdl67cWPRtv0iApuZfK1i5VIuxRdCki3msBk2w9efwcbFRbds2OcADagtW2Ix
7bDWnGMWfF51Nwwo3OPYDFe2bIFoRB3Al1SnqNkDJAdmoYPIce0PM8z1A9nRUdD6Vrx1PQx0JumI
rsp+aLn48JUFZGs+TuEYhIm9sd3mMfJVfOhapQBVglt2h55Ag8zcEt4IErl9A0ZERSHPLq1YonpE
Oi+Dc7pOuxTO8OwT21sdiJu79mrjEBr92rNZ32FCvmuMQVsl6bwTczvvGs0HlZqfhEOYtmfdDV35
6UrAitK6KsHH5RMBL4PpXaGfXXxh2MZ87ybP61tPutfA619w+eDsLbIHNxxvJbyRcXL3FE5OVWwF
KpGXsFTXtpffV/ZMOmR5Fna+6zlk5EXQSR195wns/0QiYDq5KNM8mEOCkW769DFXoVQ8WC6Jt5n/
mGqz2ji6n4BMAiymUJgAgtsTn3vtOeNuWHxjyrnUudOtsNzDV0vTgwdpotOQi7s0dnnA+iBMvX4n
VUcUXw9kukqgftiDRkId3Tm85FlQWBVIOOD3Sdjs/jxy/Do+UUelWMfyi1XpL+vtuvG5qrmGrpWV
gloxg//1Hf11kPWX/SxdHMoOlGu+DYEiLy0jmuPkIe1yaBgwTMlZ4n7/30+EepDPQOvhr/q+6Mns
HDqEYfdXELh5S/43J/LrlojBBD2FR3HbcH6pART2aJam9DiEb9ebJO5fZ1976dyuDrpMPISGfCom
zVn/+cR+0yXhyukm3Xl2Doj9v12/vLOgkVAgvqKicmvpFVHeQxRvKje/R88LqxovoSCDs1nUFmo2
u10nyugvn+I3Iz2zF+oHBN60AL+XjxgSRRK5PrQxe+vRoV514uxWpKmlQFrIpnFm/xW831+O+rt5
7Z9doEFBmTXt93or4RtRKcdsuMp7o97qkQ0itI/ITJFheAIKDkSSrEG2Q2DORqOJEfABRfjzDfjN
bfeYd/6ZXCn+fJ9h4jQrJ/Zz+lWT+7CIpya+im0zeaq6Rp3V3NhnwvuqYx/N5dOfj7xMn9/mNt5M
CluYE+lOfe8CNk6TV0nSjVdM50tlKw7QCP31/fx1H7a8////KN97fi7L2hH7yHDVu9Ud/3NX9u2D
Ffbn3PR2WIv/tsX8zYzt0etYzCRs/jxzGS/+tbQLZ2IZ3CgbrwzYJ/dTaLKCnrpki3FBuyX2FODE
ssqdjJACjm+AsQBoEV0Pnmce9bRmNmV3swt9jcSj3LDDw1CDjFypBhJG65gTGBtVm5jV+o/G8zpI
0lqdQuTRsxOpZtpFK+sxMDs1fnrgk1/Msis/8FQDKC45EFJuV7sQ+zHf4J/qr6Ue+wQFNiDGa3SW
ScdMrtNXZn+AsCmce/WhWTUyCmvIjxMl3MAdmRcj3MQgiEqc5cbQshBRvroZzVg+2t3cHvmc1g3O
SATLYG+38GLxL3cd+24fELzSeedhx1soxxdOnDVIefnzo/W7h/rfN+HbsgkczZwQWIQvuZ3eii49
W0mnraXp5msAWT9bEHUEMnlvfz7qb6aC/9z65VH8163PvNQeK8dTV/VAN4PAT3sS41/GjN8+zosA
A6Mkjcjva/qKiAm3g250pdHfgnV5shgoNXCX0LsKUb7/+Yx+My4SNkLF0cNGr/9igHM11Y5uH6v/
N+2EiLVIqJuXWZRIJvIn/ny430zXlJ99aibMQEst+r8XsK5Fk+imnG+FVFUwTKO+rUNiAwYyeg5/
PtRv7hX1D5eKNI0ulL7fDiVt4FyWVqurptW9h1RL5L7NAKv++Si/GeJ8OlIWayZKcVQb/3tCC3y8
ijpdXbXCVNAG8PHLMip+5HppHH0UAj//fLx/zAbfxlQaRzRcFiUfctdvp+V1nZk0TtxdjR4yZG+G
oGFZlGeGW7RmwdS7Ac5ziQCpJfKOUm40r2xfnDTNDv78SX65leybkUgtfVgaZb9MK0bY6K4tevu2
8GJxIjPDuxiJTkyKdOa/9H5+nUaXY/n/aCMdzOHf24il3uTCygrnSqFGVREJQMmcI3gG72RUrh/4
o7yUU6hWymD5lJhy/EtB45eHiWeVRQOWdPShy074v7e5H1OySLzKuELYMN3OWhlt61xLP/98SX+V
2y2HWZoAaBxQcXzfBmNGmNKqS+wrEugAOkTR1wBoRNk0hCt9OxigIB19BC1RoKL3CzwMGgEr9TD+
rQn+y/kCE2BD7vOM6ciYvksHYHlV/YjG78afkieVdHeN9zdXJMYZLtp/HmVMNT624uU5xgPz/Q1t
uol9Fqvea/zbD3mrHZLUN6j7JMNam4Zp4wlx7RNbkgpnRUd4VWoWmo80fEl6yuotuuSZjo9R9tvJ
0W/0XpEzSwXB+zLTdl/rxjvGabpqtXGuyjZZOUC89JKKWfe8yNnAz+3ayn2dmd3GtLmyCgIDHXWd
zOH9ND21MX74aroxhv4xjptPy502juKmeLh3MmOrofLrzfp+souH0qvOrQixK9p7EZ5bkMlpT5rW
VELOEWc7emzIE3EkGqEp3aZRdqc30UmFUNjTjQq7vc56N+HcM6ddl5GENGDfpWjui5HPo4/AuH74
Y7LDrjOtPZNdeBbvpgQaooBxBl0Li8He9QrodV287vyevRsxjGy/vJIMPe2HM9+pkEDnLibdzwoK
Mey9Plyn7ZMxkFtZ6Gff0p/RTr2INFmWg/ASdfqR9p0a+1OYaHvahpjsISE1J1uzN3N4zu3pk9ZE
AYQF/SuSYMch1Kt/dWGttXELTOdJHwBMacCFpSo2DhTz0ot2TjJtuairkXxxyUWmBkNDPyOUq773
5+7YF/pWVckmtey91CDyTc84dJ9qI9+HlbGOWb90XDKhNALlgCta9abBGEQgSYD6eDBJ/9TH3eTO
b5algLKm+nPX/ay18sAyGJsGcabmjxr704qT0EbKq830XIZvgyRkcCq0VRm3lwa73Oy4AQ6Z9XJT
Eh5Dwd3U9GwTtciisd35PjHBfuicEqs4AOx0ISS99bHjBWkGVQmZaGg029CM96IBFy4N/Z5t313R
18eoCK8igk1me9yUxQ0Xft2HJCdWb750AWKKR6PKW2Ja3a9smr1VXr7KuiX11l5ZNdV4MAvXY1vc
6jN1isixfsSjsxVl+uD14FGd2sZUowOxdLf4xFcGoalO2+yQTazsdrzpPHWZvfRgjoTrhrC1cvsx
zp1r4eu3vjffax1qRKU2njtBA+of7ca6GWT4krnNi2WVgRCQ/ljbZo6L64yFXkfppKvXtjavdb87
eol80EMX6zKmFnTsy2GHJlB2fS1YLELZWzlVfapYa2oNqNy0/bLqf34ixdEYpQZZS9XWzrUDnIig
97gSYknWagz3rW9APvslKZwdlQeXmU7TQD+TB5IhOQgJjQvcOXt1dBsUIplBw3kevF2uZzinRiik
ciLsB+y5Ht40hnXjTswgtjg7Iz0EMInaZhYkMWPTKeaZbdnN6EWEWsub2Ssvoe6eUy2+rvVpX4It
c0VMpsPEUxHp66YlGYjhaMr5Ha1Y06C7ywbS7az2UnszYsd40ybpTcUPwh9Z4ew59A1kO6lWPUUw
BysmMlSM1ThzxzKI6g/gUQdsXOc+iwK/JIyJxyrDd6k18TFx243MyaS28qckFiC5xmujj+01hICX
5a0XCNfchTAL2XEiL95An+FcDWmysyvT2VnU9+DCjQ9NmO5LzH6F5zyBxL02pXzs2W2BPCm2lvKg
ADU1IRcNpP9iMRlNm4pE1DqBrOgvYxvUob63CX6RdXXwwYxB1EghiGZ9F0SOg3MJrRaNtI+q1Lej
BofIMeG3q/XYy3VhUIBHPT3TljU09wzL0l05uQm/a0zhQjXrZfhzugROcL5woNKa0NFQvw27BZA7
Y88w7PdZadC6PepRHdU1q2UhYPn1D4e4ngDnbH0Uk3yJXQE8nnGqaNO9XaVQ+uSJ+Xil5c0WofuB
CR0/IPaFrm4ObdfWkNdK1sPYeopGHWazB1ZtJkRr+vIdPDLvd6b9jDL/PWnkCxk+H8lc3Ta9eEQb
cNMZ054mE4hgW5tWqWbBVBksMnLiebpERUy5yp4QL3Q6q7bBzk6+IJjMpwZ0HN0B+1hbFtVJ2baz
M+qYN250inaVTCGB63geDp1tmReRmnYgKggTaIrIS5zmrt5KN+4DjXpLa3kPAFfBo2re/JLqDeJ8
JMko2ryWyASyDrziq6pkfkqMLrlYiY6fmH7JSsA4WQ/5guqFm9CFcFcBFeBOTB+Z1/pNN9j1Lq1C
75RRLT1zCBXg0GrOduN4FyKtQ8jdoxijnd4J+WTlEvIhauBgrrL4OFBYfXSydviBo9nSUQdn2ZGl
ebjyjIVBNpcCAga8q3iqgBXnxGq9I3sd9xpU3q2p+ukUh12/gwgKK5AUHVh1JHjOCuKsguIBo2si
l7uJGbpbYE9Non2J0TWof+hEBWmRoH9Raw7eECgGpykxcdy1gmA7FU2bWWEAXCW9rE/xyKA51JV8
xnFV35NLTijVLlWqXHuQCD6pRyab0dV3Pg/jkNhbtOynVLcwCrE0T+T0wCoPmwz24VXuD1g+6+vR
8G8HYjt4xY61NE5KJygMEV0AhW/X2cjF/fan5g4lCUYY9xEPfdVe/4R+wSVSyfA2Qo+PjWN9zOgF
V7gUntGnfJUYOZc5F9YIWDoIdzrCMgI/V7lONookhwWrdlha75SpdgnNLi2KtmNIRo1mGOQjFmBL
ZY3jUgfo1XSbuMvv87ryNpqbfCB4zNnM96/WiMA5KRwsmwCnwBZ5K9n790kCKmjOmjd61xshqpvK
1ck9NocoQJwBTJLm1KrqvZuOFvw8zxpMl/Qp851jzlw5qQFlhsURhH7AaXKC4BM0hoBxGEe3JaBN
znY/ICjSjPY2msNH3Z2dU0viZ2DOyV6PKg2fb3hpeq8/JF2eb/RCaIFeg3bMloJ4uZnKeqv1FFGG
VmhnX6vX3aifZWLcQaheZQwuzAmbMSLOsWYBuszzY4FxfsaSKpsNYna4tRgtZOXu9MLaoRHeIxMl
FhH04VBtZ3MiMDgyeWKHIM05l6y8LUNzCWzfpX31aMKtmJjro4jXdeoBh/nPPnC6CHlPQqlcb91N
jr6NmFxtNxfNSyOcc6bCnbCMTTUVrHTsneuH2+X77KqXpQuG3AO56KR5vNYSl0pmbfTQf7ckfE8L
jnR4nunVFX0bJG6VwG9Vb4kzb5fbWyGhjmS7Vx4oEfUzMsRpskkhSS7LYqxlNtJ6qILduFOkHBJ+
fUWkBiL6ZFXNCb9qWMKuSApKzSVQZScq1jqD1zwDsl1lxk8ygvcgi46Yech1pACX981XOPhYoNOf
bqk/Fqa65fMt6/rBAClfwxftnjX+ReGDrI3Kf6a5SrdWRT0Evnmn6KAsq5Gy/ylobmUYt0tHX/s1
c2rsAzelXCGEpJKF49z175QKt2AEWRIEOC02hm09GUjTO736Aup2S6cN9JtaJ9p8wm5net3BGN56
SyO2UgBaQItnMz7SCtpRotma/Gg+QgcycTySCggkN9nGUbaE4IYnadGgjJyvsrQ3LpQN0EWrGsll
WsiFfP6UjtZ2UU30TnL0K/9quQlZ212afKBZ337IqXlto3LflsbVUF1yuFirsvV3TadOue2dfMQr
AOiXZX6tpR+ZoD1kuhOpVxGZG0TF2MzQFujJcN36Jnkx/aZ1zY0/2Pux7h9sZQdc69AvDrY+7EZ7
fjDs5kbzyyNg78Ny0Ueq8KYOCSssN217V8csLVDWL0tHW1QBeKMAGAmYrtl7WBRN88QM1kc/x4pA
43Qm7hly1HbosxtgVDgDBU+ctR4HMtp4GIeuW+y//squgSJmtbEZAA+CrAsSzYYx4VxHM5j8QV/b
IcmcLImoNuym7F0PnZ2r8WgC1KzDICa3Vgvde9HIvaZFaDYYZBxFrAtMay3caGYf0Apk3ddBKI1e
vSolsALAICIVQYt82fpFrKJQUhCVQT805SlyTGPPql3NA3ETzA3sMjsEuWJqjtietovBK5fdcdmF
AhXejVJiux5v/CrbLENrzSthMQ5XbD5KIyMeM7nuynyfK+NC4uNd3JNdPMzjzeRoP/5cK1jqPN82
z6Zh4gPDhkjp6fvmeUgGw2xLkzQ7t2S+8roPh3CR+26cWUHFVYNyWeT51pIMAD3swL9Uf36pUi61
SfCIVA0hdWDI+G9BxAA/rjs5qS7uFL+7U3qJRPezw/YGXiJHwz61fym0fTtfniAcecjqbJTGuFyc
bxUYDMqmX8khuyRTtct4n1Q33Spx7Nv+zhLjrjC+lPeXUv+vx7QMcB///OdTsfx2klqEukjL4T5D
UFmL5tOrMnYubLBswYCwrSU1gEH7GwHuW2Ftoaz956jfdGVZ7UABZW32IGmuk6++6uubotrX5dMS
tOCG15KtWfylILRYtb2123s9MS5yGP9yi79X3X75IOZ/73HhNkOchY33kAEZNiIm4aPZlGvDurdV
e+zKo+anAV3EPz/YxreSqk/5i2o0OzSfgqr9iybV1aARwT80Hwh2EOzzquTD1yFvsp2GC7NipJIv
I/lFh0iSdjrJ4TabbUJTbGsEFWk6DCCkGZxYrrfnxh6yXTGHRcwQFiG2kmZyzrEXXiknaW7SSNIm
T7p4b9JgppzRJyZ+z0onCLzVdn8+sV/uK8ZNOsh0d3mC8f58e5rmJJKEJTgT4y88BdLGuhBqaRb9
zCx9uPz5WL9eQ8NyPQNJCSMYbarlyf5Xo4I821iI1hcPRmSKPRZmazX6qbMltgoMfY2k48/Hw5D/
rZrHbeMVpWaIpQFqofm9dilseBGD7ZgPTSMPs6tf+6RDZzlyZm5doTVZIFnfroRePzt9/myCzQ4z
efRb2DWanW4zRZQV36hJJvQiGjtZD/zHZU0b/rArjcxY/5AB4xARO+Z6Hg5a7e46XT9rtXPyi+qo
j0mgVfaqdIdjHmPBK51uM47xa2T6N8tfoHODbr2gTOxNiJ2ZLcu1bydf1Br/2XbHTkw4hY6kTitf
Ji854xc9dGG0iUjxzt2lVJeuS+Y86MxOX18SMqVIKBrJUSmTLa75K6v2AlmZlwKFxKqb0juTSIlC
fxXFJwnY8OHVWaT1IUmEWGERCWL3BwWFL2+uz5VmbhOuFkjhwF4gEiNYqdG/d3pn59fZnsxLWEFc
RI8gEcsMWrdZG+Zbm89Xsdlt0lkc8+I9onoQkqJWj686KgIHyruQ+cqv1TGp4jWb/IPQv+yIoLjJ
3+vdfCixUg/CeqgY21Cg782oeTIKY9PW7wXNxl639p2a1pPnbuusveRmeYIBQoxvUdygzdrgX1i7
82OUaY+GF13ptc1Ovdi2sYno+Wmm015CXVhn6TExKijmvaIsCBase5izdk0JOOgiO9ppLEkZUZq4
uWqMKphbQ55Fyf3i0+s99aVGI/lOBXx6XwwRUB4vPNlQIWbiWIQTj4B/ABT1lwhOvk2yUkEJ0fNn
cNG5RSoAFxsNvfJZ2vkTe6nlG+VkncYYGWt43br1FukoFVRfg52PljdRN2miglA0WJKhNuUaaSyu
fwT+cfJlczWP3clnu9J6Bjhc580V/tHUYXPRvh3o5uruJm6A/IO/ERVbhyXO02g3EFivawA96y4V
9ICRZhGC7rTdYzc2j8k85oSEUnNJS0eypDaIpmQXIHklBlsEJWyYsCKKk2ehY72x0g1Q5D4SS2O6
X66SW8CjL/1n0q8ZJz/zSm3LOvq0EqKis1a9dHq9KT2LcOXCWHshuAb2Z8SAfoGxigOMqaRiyNq9
dXvZ3hWR1VObcr3myi3M52Fu5bZaLi1Vus1A7Ec1l0djyB49c7BuVd7IM6GNPiqHishEW350dmkc
RlFmx77HPmG3tnqOO2skKdHU13DKxJMCrBoSAyam7MEUsjlVsxfea5rlBQP62WdL1ei30j4l/3Uy
N70TNtveR9ZLzuHCPBfaS5Yn4ZYkcLWpEtPcxEMz3ULjhLpiYXm8z5HfBypGyaY5EbtxfFfulZho
bO3o5JZqnfLwLDmQrro4rUdoaIpyNLBE6r6UyqXW25RjzVRbFo/OMFN9SQgrZy8w+wdhEweWWI15
9tyKm17loaC9b7vuAzFa3mPjGNSUk7rNTlMGTMOprb1kywzwNnwwo3Y112rTLq2eRshtXxDMV9h0
zrvQImmh15tj46cPhh/BZoquJUjSTe2mn65RV/vUET+QoD1bWkFWYHYEDL+RYHW1nl12ZHRUnm0y
zJay4ti49wTjvVYA0mazsNdJZzx7owOsq8p4AIXFTpqYRrcy9jPvGy2MjFAEJxR7O7yGE0yJVqwG
DCJtf3FIyW7UtLULSq8AJ5Yf0AlOQ6yYjs67u2TQhOcSrQdfcjzRK1ZKomvXCEAQBK9zWNeSEFuI
LtFwX2r+c5+ol3pOAT7bVMF/Zr254y8FqfBd1lEK6IIyQhHKRcf+UlLQkQvuPnpqoDVp/hBQtibw
p99Kkmybo665N1rabBa9SW0dxagH/G889Z99Nf40KpPw0tAh9d3RbmWOJzpGn0CrIWaLEUXGepJb
wkke8d9UNglkXDbb6Xi6L2Q28nKA9Ghu+3L8VGltsNBwKU3rQVffLKdIB3HHSRX0Wk23/kRqs2aF
CiTzVpOfmXRvOS+uRi+OA1Cv0nkU4b1flLvl2LPe7Ixo9ANUM8lypiHZEHbZwv66Qjh935TJ0R5C
1vY26eHWRLBCWBARx6DJp2Jplkz1YwSrlrh7+C5Gum1pySJXOxa1oY515DLMH/UlzKBtg7KTgTcL
FpDuqld5oJPZYubz3uaZ40c8M1Vkgh3JS2L/Io5LUXr5TSxBm+NM+Cnivle3yA/8MdbL5J5/E7qC
wLVi2oJ4o1Pmszu2qQ3mLt/s0SKyTWoYPnN3zw+VWX4uTQcBIWgr/dWwmgc24pkme7SmR8BpO74Y
3bAdcADo0/3yb+GBL58FLesTfxnJ+sCf+rZ4M0x2Zx2Jr+OJC0xYyiX1YlJkXISq2bpM3yoJboF/
jCp7+aRxIm74EgFxC/gsYkxfJbnP7Cv4YpIvmYNc7Sb2Mr2oFxDDUi560lJ7A6Vto7XNUYu8F48t
bVNjCWNfKk1t49rkyPHL2+rMF001HwhiD9acitsa07dc6Ukd3kIy9OhblAfbq3cFsLbEnhHajsap
DtVTVOjvdm95K8Muzn1VEVVGNSnM1EVnEaX3LVE9M2kQKXD+fojecwTLBFrOJmHUSDdgWRxFCg4l
HReh7UzCSBJ2JLGa6ToWpOCSp+Jk86tiJoaRxQiq25Q5vPmBtXh45Uh7Wrb9c7sbC3kjk4jVtmr7
9cKb1ldjmhe8zXjKNzM7yhXwYap0EWGsFlE5fj5xHaTNgk3Ls50yGocopC4jLMkBwm9pkwIViC1A
rnMPFBx3q6sCaVfYa72QQn0yWRjOCtISEGVfp75o7sdEsy7OTJffRyyzSvjeOu1bUp8zztHKry27
/SiS5L2kn7Q2ME2vxy57L4zpFZ2JuxrqiXGrCCHvR8ZjXoo+GMbhhr57+Zb42bM3aeMO/wd5haMn
Wa9AXawzo9rFpZtdO4roX/z/REBpTk9eYaLvSt+k6qoY1XW7DAklmxC0FTnPXz7Z4SaLxwc9Jmt9
Cy4/XUfZMF9kM756iXXBC0xGaK9rJ581U/SAobVbW7F8ozf+Q7PKj0EnmFA04RuZA52H2MosJshw
HrEbIJhIcEJlCSqyscvANBIS8XLtOXMzLyidWQtysj7oWqnmpWr9VyIwvRdCwZb0jIgVpUNLajdN
3ZUHh0lQxDtUNh2KdT635u0SIHvSE5EerSZ+ovVOoUSrH4ukMAKNOeU8tL5PY2wpMgu2XFY6u6/N
ELknRQyBtquB092kXj2cKFXkq1IXyLgjYR4mk5B2XdRnKs3DC1pt/13aPaBGJ7Wdg0ddfI9FD4y2
YSC7pyTbGiHDhGkTJT0itorokaRUElIsxujQREbqB/ihF0DgpKzGDc5cy6X+sbLsPo6omLO5GV2b
qlikU/vA8Yr2uFPJtlRFRnWn15EId1Hi9+vccONbRuaIAdYIR4JpYVYcImbpXSki/DHtOF5FUU5I
eWjAOU9n7eJC2KDrlan4yU9TosLxMTLwIJuM3KZ+rr1GXSk520EjhfzZF9BONkVu5qTohn2ZMZki
mEMuz4ovI8OjvErMtH+ugPw5a8Nvks84nfK9pmR6iuf4fRjiL116PyqD/htld/kczoXXrZKWJ8Cg
mvYjyVsWjKYjQ6YeIB94sZptFs/1mxjCcZcXrfvB5yk2pYK0YmSLmM/IxVqOJhNq0aERKDOBw2Z2
KfMWhAeVbifukrgtaRymHTnBrVuswthlHkpJxtAT5iZsvp8qSmhfsLO0DDpedbexw4jivnQ7Wg4+
0aqKUSr0O9RJnbx3aZudvKXsrk9bb9EpGdJa3FSku/heI1Yt0Svj1GwLA1ECfQy6zLtKkM9ZiXIl
hYYfgowiFy5kVyFmZHEE53eyJ5YDBtX2Jt6YldqjA1ubhFeGY38Nx+yEP/KkqmZdNPM2ziTrd+Lc
VIFFuTPjn76koNoTOk7xFBYls752F9uK1YXTkSJu068jF1AUZY99LMrYhxanwWzu8lD3+Uf6m1Ol
HyGZaaveGYJ6Yk8YDagX1PUgSWyr8mNqVzvXK2EB9pSn3GsjsWgya2JXatX17MUfcqQ+2sn0YfRx
dDSd/9EKZ0vGxVuP3YPfj6/QsQgikapmsNFqyNPKtM6xp78ACKTTxsKVxhg9zk1q6wdtni/AgJ9T
PyRBCo8EWS71RKigOT+Vbr4BW3XCwxDkuXY3DCBEc+9QLtAalYIwtR+znsZdU9UC/pxrBX7IGFo2
am3kA7VOlzqraj/qhlhxvZuCTk6vqUVjYDlPVvPEMmefierPfR0d+ijN1ybwtZ1rturM7aDRYnvD
uhv8a8eMQ6CS3WH5cH5cvcNQQ8Mmqzrcu31NRp1HzJ0vafllYO4L5syV24jp5NSk03nYWJCyEmk5
8BBMTJYzYTbg6xogrGVUYYvBR9JSgs9EDlU3O06OudaMQlGPd83JXRsxXaUy99fmYFsP2pQ82466
n2llryKzq/B00D384KSHTRF6u2ouLkrXgU+MZ4+ITj8lDaCEsInefC1a7TEq2C0qqcpyFSpkHa5v
zyszs9cq/Tl1/rMmCB9bia5W9kZTxYT4fN7R+UWrapHdbRdUrxt1LQden5QcsNwb9c90KuOV3wNJ
zdofS4fRZPZzs2kPcjHAm3kM8+ha69XOIUUNPN6jmIddhZACnOEd+JRL4tMlJv5Ite0mDplrW/cr
VKQUoIOwwmlT+/W0mpt/RC2Egsy3li1Z0EX7LI1uaCKfs7hiodhf1Tndirq+LgVxgGbzY7Y7yuI1
IabjdM7C4RDPxcGqCOOApevHPZtyQQuJgvxGdh5dKbVvlX+TuVUQxt42NJI3FHpjMPGqrQliJXBI
h4QsJIPbONW72jPfCSkkXbyaxc08kxGbyyY+GCksqXKmWyFTstBnwg30YcyDSCBVCEtItfNAS13v
kuc+Kr76bhh2EGVdbJqlsdH7KNv6smYUKqNuY8aedkiLbJulBI5N47Cnu3xjFdZ01YZ+ytAgtqYk
3DQfkgntGHv3mITDgk+ULaoyO8ExM2XWtm36F3o8l7LwYJh0I+mAdVwHdWlt6wbirTfchwXhYg7p
Q8dBawNrrJ+T3NLvk6o3HskzIYRrDnWYynSqjJrmFyz3MzI4qg5NWe8dkddbRJ9INFq2mCx2rRwc
I08BLEdMcfGWIu3WHbxLZzDtkPiWFiSq4ynAI0sDvZdswmQn6b9m10OBtCA1CVlByaFvanKrxkbf
x45xR1U7AqqSnaOloRvp8iDAQyIUhN9MT0v2aeD4xbUZOztmLyxXciLIsHSrLWb+aeFad9tx7uSm
sdVtq6tjWi7bZdrtSwtkHSL1UJMkwk+8+ij1426ZPT3rnLjjQ1/lhyYhO72I27NbJNaKAWTtxTjF
23KXJ87Rqp3rJJ5+4D1+cTXkIOZwmrP6um7jl6rpqf0Yw1Yu78zQmAhKevvB6gh/afMnLaxPXmd4
q7D3Po2GnDgr4erh6L32lblRXXhTlcVzl0aPQ1x/9WkRPoal1NflwAA4EQK5jIIkDkptk/EO1B7V
ZYdeG97ljduRvl4zI5nh3nSzt4nmWqZbmzL1KMV1w1FmDYuV1Nz5kJ+AvnlXlmMfWXSeyeglfk67
KwYcIIp1ZZbRE+2vkyb8ID/ujG77ZWpoQY24+VVk73w+P/lIJ3/JhOyiVdW1J5YAVzJeGgMtmBc9
ZGWT3GlztYW2e1muuZeMhLw52xDFkO3+D2fnsdw4kkXRL0IETMJtSYJelvIbRKnUgjcJlwC+fg56
Nl1SR1XMLHpRCrVAJNO8vO8a+giD/VQNPuQ/DSZNebD6MihYzFOscXrCmUjSy1zIHRD7+1wWi+Up
hs44x6cuabL6BN/Y/kvx9OV/iBC9Qc+5yMR6mp1wP7sD6OS4LXpz3U/NpuQP93xyk/zfYmLkKeVO
3JbHSL2ZCnf5sjtn+tPoOHjdPWe1QQ95SVJLNrqVBYpmIMxN2EYxSafVVQS7eoyAFHHWQ7lnXhlD
d4qNul+JGO7KZLnH3hcPvVVi+6kdgKmvsfbbJ66+8kRzwn/lIcEkrY0oPpYpKJcKiPMVkuP16IgD
6V+HxRzFXIK+53a7fLdFNe09di1vottqzyl0uaJ8Npo+MNlDQyhwRT7vkri6iSrrVurDvtd03CA7
2GD63ZJGN1nAfcs3sXwrfL69P3mnNEre+2S8lEjQJ3oPu4H5Htbxyyje2y5mVc5pFagZtfukkr0z
wYEg01P02nGuSGzF6mFlmXI9RcbdrCl0TEWQKsk6JyALYMSIn93eRe6d/cDfg6Ynd5dypqweZ53c
RMcNtBgGUy/zbTNmpM0DS5TmJTXlT+wLYN1ozQ+9obo0tCxwypoIgjpf96N3CwkE1lVFsvF/59ZU
lRWMNhVonssbhEHozgeYNhhGturBLiGPkPS0j3APHgS1XpWRmUiSSLHzCisl9ZBLqTHlwax6iErZ
pgfDrCj34XTQaENBOPV7a+B3evPoDsZVn+h3GjJ97gbk3rR6TTaH+zPpSg2xj7fyiK8cIYhjTL1z
7PTcFWpvDlkwddm2zcogTfU1xftDBZ+SfJ+dlnnvvUEcpPJJ14uYS1MJk2xRBnPDDdeFRQa1MWxT
llWZyJ00s7uKOWH4gNHjZxfBOvblbm5M4Djjp6UNUBiM0iFeNUzvEHM8dSRlh57ckVEOL1fbaK44
h4yV6+XsKTiqtjzGlmZAVMdjZ9jX9my8NvT9Wq06TTh0JctnmXU6U+ihLUDA0Btfa+3OZnomZMet
CYgmLs/9UH1yygtO0CGJ5h1N4OKQQYbfgKzaRxKktbXraG3QmDBaoVa+MkNfoKPMa5ZgI+RmZhIl
hnZXJ/k668i7G8OW93D0B7/mhZRXPwgmfjE5m5bjUYG0LN3+sLSvQzjDcizR8QJUmu6ubtS+oX4u
sM9aTYOz0VBIYf39aeNULp1po7o3udTXZDpwTAQpycdp0lxzIyOQtDiTmX5KPO9IlO61QcBJrxU3
Ru6f44FAmKJ8T3wDPJ2bZa7/yGjErHRNO8/4B7TENNvSw568W6s64QwRu7ZnLrk0cLCl6tYuOPPW
yT5iH/6vTmamSLKjjd4JCklWMjFqXNXdfDMW5SGDR7rAUKZ0XwvSe9aFnb/Pcb937GEfNQUFiIbb
VXEzA9etZL6E8NJcyv4i+eES9tmbxWf0neoQJmwvEenweXa0/B4/ZHUKDVaNPY3thmNzXY3RNhSs
uOUTp8SM2qm/EYlNMmB+ouG61Rp3U8CmKa3+2oME13FPdyCKNTCQlB1jsYC4mfy6VewBSPiJIsNW
oOF1x7oBHK3xuxhITEDJAK9sjILE9Jcdd291FEJ4aQH071TTm0ufZVxPuk2/SH8yOG8qIWh60eDo
oWG1ur0F+XlaJiIqO3aekEaZusrC9FCr8Kon6d5Ik0+ISA85rg8kNmx6kPWV01SbtnbubSl3vmNs
q1ruC70419GwTVqCwwE3BaG6vTkfiDXY+MS7pRbbcVtYV0lGr2meFgLjfMnKp4p2TNwBRupQ7XS7
fhIUXTBLNPimZKtDfB1kcR/5+nqM7dc6hAGVySIY8oR6w4EKSDu7zQhIzT0GW/uwnHTjDebeU9aV
Nd9NbXdJM+fod/6WvvEnyecv9hSe2L5NSPX6tuzmE0XmeQQmWKZZmWk/KmX8XF6EwA+ayupnQRk2
t83Z5HTW4+fEG+mWsw+4tOrS9jCm5X7U5JE7ziY16jtqD7APfLdjCUyQGvEWpHZfaPB6sgxyTA+z
ZXjFqHzHGUlIHoh9zGZGHtJ2HronSOYwrmHtR2zfTl29GS1jKbP+kDXlZ92Mn40EF9Je3QQKQy6t
63Got7Hjc8xGt+hO1hDrtrHFQRNlD8SuVUgL2huv1S6jKvccNnt9KqHfuBHBH/oSANm9jZzS0xLO
iv4UoYYf/jVAbyUnjmvacqV1c7Xy+Cyjsh6NAZhKLnyGsDt1bFXLHhLS1e1rBUKnpYHEKRseP1Qh
zAkKv3hqa8Vhj9ghJHt1xeBdepnuC9paqpUVSLUCaE1u6ckunv/iKdQajmTz2NsdK81+UByqhp78
bDwjXaHiVwxh+DzrtAUXz3B2GuNvGlAzeMduubx0abledns8kH9EjXFQs5wxIgBM6kS2HwAQNlla
XWRkJZSCxrPPCub0KGmiEZkxSBOvivpY5REM+Vl/wih8Pbsk8w4ZUKlX5GufxKaedy8mcSerRcvA
zQYZvzjrcXbXhi6mOikbPHnUKgZjzby7kiSHlejS2zqPs9XYjM16tEIEFnOcBlVaZfukzaObsKCT
ZrbiMA6ltcob4GltAN5N+YbtHAq5m/TcNbtO2zLwFDcipz0+KDwhfO74ldMdC7d+jHWy7aelosio
kkwcYxGH+8km6aTc2G37sux6UQzrth2iYCB6BnjE5lbDfMEiE3AQXxsNDINSA11AEUJthi4MfGx3
1IaON+2ikvBb0fOeRGtW1E752W2yU1Fhx+APr2nYRkFTIZnopbVfOC846O5IkUBkFv9lDwm5dINn
BGaTU8Gh8+SoemtLDKWGXJ5ak71+skbrUCUc93Zt3Wlu9ah3vh7gRHkg4fOGiB16WWZych02SUMm
wDbhtvI8/uucJ9Mq66O01WZUlDj5Qufyud7je1+Xp2Ekur5orIajGzqApmn5pivKV0WcTVPLO7+A
Aa96sAbdUw7V95IhMt9ndkXbq/gsKvuSec2JazNtwKz9mZh0YrnCH0Sc3UDUvoprje0es8YpvNai
8Boo9uQoOA1ixnNfcq2ckQdYRXW7HAhlXajAkCWDboq54M5UGKQD1pF8kK4F4xOG51QfTY6ctrCP
zkSrQOUbXxMHcxgx6hOkhlPxQSFTMZIRpw3JkipfLazzOZsJbzeoMmGhUwzks3+lpXpJZ1GNfEPJ
g9+MNgKW5Das5AFLoWNW9rCRppx8ebp4gxlfE8t8qNEJjyzFVBDglA/3pu/sheh3AHToHGjPluIV
A7EAhsk+5UrdkXJMCU1ScIxdCWKQq8Hsf2ZkpED/fzHS4gUK0VVYA81B4CHl2B1FMMSJuXKj9EEg
dN2N+IhyE3SqeFX5eb0GACdBHBz53dI7+74fYJ/jXsSRP3avuVNC1Z4V8cnaD+kkzPOenJW4eoSI
1B/jbD6WhaTH0fTVFl7yk2aSDm4sIDzd5Tvd+Xu2wERgW2oC2ibXyKjQcpdFkIcw9PscrlYehqw8
I1vS4gd3M+cxEU/SLUEJIFn2tKYqp/Ke6wQXBH3Ok5vFCJP4aC/llSxYboDj4WG5iF7RW86v68Eo
j7HoYYKaYPPAqRbNhbMoaw4P0jmIGGxvxxBxlmXQNyLGa26DgdB3tQph5hL6AJl31+TduJlpCr34
kY2xhZkVd9y4nC0KJ7Ebe48OlzPO3l9dMg/OynExmyuTmLrZsFihC0Vwk9hOutWEUb8y8tUpM5zp
CLJJP6xBi5GuRq7bJxPOUGD5WX4vQRCRZUTyMrt0JWLf1/ed1zavPcmnG23JrAybJnx0LK3ZpZHG
rSIsCB/Q/WpbxUonaiAf73y9tN4AdoAq/YEVj9HCBkuLdlX24fsQQVdpNOhP6dQdhlEjKKdoKgR1
HvCJPyoD5/MheUiZDCUtLbBpdioX/5rZzGkQS8HF0EzmG2okdWqxiDp5g3Xr1YXY6KY731dmW59L
I/2wbEahjBOcrkh4DloBiD5R+IJzDk+N0gCgc2cDAvOZVlrGJj+nYDiTe5gdOJlRq6cPYR1pLCB/
ucYWSc5211sEMVWJ2kaGyOFim9NHlXbO3qrzWqyw9k08UsXUeOeBtR9T3YrGC2rxrrsGoLXCbYlm
Agdmg7I6BY/qOWA3DnxUzuPqk35EcVVFxnzxaN0imyJh1KjG9r6dY/czz5sOyZ3bvqu5jwXap7ne
Cnf2b5KCExleQ6t6RDE6NE9zjcdtlwcoPYrTNMIDHrw4OTl6ozZVOI4fNv7KxjafYy3eZH5kHaQz
+sNW+NNzb1kpPWuPjN/ZNAvgnIhLlNVkmAkwSSOKMeyMhsF9mazSWYWa2V+NlgKlW4j/Xki8BFM6
Kh/HXA8PtlCyXtFl0e66biZgnPIQwKNzhoNdpihCmNfTQ+hCAqNR0T0WMhKBoM9zb0f0LlPfCNW6
LBMn8LL2krO5Ouu0mQl/h0V1V2hVT4pTbcMhxsl+ncrBvpRFZ77PXl2iOYgwpOXNLhYOgDGwYB42
+UkqezoN/fBqV3CXcOiI+rWGaxMV6VTJ7JKA4dYsWhg87qJvApTUVtCtuinIRs18r2ajfc9SG2fM
LKKzIV29fMxwojPcWGxpF9nUI5mz6TsfsnacdFB+G2whXuax+TkL8odEUdMECzsHtRIwva4pmqnF
vKrTyF9jfaavB4OKotAAMJQirioz8+pGE4urwhCRMWjS+FiNxH2dJBT+eZXrhbPvwtCu1gyle1vp
dICHnm207rpkA7gZ41gHRr01Qnu4S7NMaJuEXM0YeMrC4PSWiabt20ngbiWa+j6MZzGdFKCEvyFP
CoO+zAqrT02Vwy13NQAMigyDepC0u7VXinrdJoP1EkF+ySiV+RwYp9ATKelJY12kiVWdZenBBqII
Uqsaf+oS03MUvU/2AJk16MakaWkeaVwvvMiDdjH6mGrZ/SADyFzDtuhaJD1mMx96qRXbSqJNi3UC
5Rvhd3wvnX4QdVa8l0gonJ2pJ1bgGs0I+NhmONqE9YHmN6WZ0PWNL0P3rsXZ+nVqlfWOaZQ/UfCn
mG9lRkefmwOiFbvJKbxwPSGYXKmqDFFXTAPk0OpB89r2KbLM/rno5vzk9IW8E5ILbCGc4kmj8wsh
IQ7ji26G7YMUzhBMBhCiCk1IGCnH5T23aWwwRYm7U+Rlr6xOrvMFngG+LRejDC4cqvO1FW3GHyW6
PDZBA6pvJu7bKO+D0WuQaLZ+vTZq671FpXvXlqPUAUP6liJDo5h1PFH8HEOzpnficfCPdZrvKsDd
tUync+Ig083rzqFjhFo2T2eYg2GaAgmoD+gGr5nvf6LgpwGaoUZyorK6IupVnAer+al73YTsLR2x
JUvvQPn/KkQS7WY879bNyPVOYytG3zmHezb38Aa+w0L3SKyNVuvZSddm/4SSAspMPOI0BrGBficI
p2uiG068ptgkTQwJK2z9N0F/8J5gH5yu4LZuOArCrUpxNSk9o1m5Gs6KdOWB1dmoYDJSYVdiHmAL
eXR0uwlKnaLtqTT6lVHSpQHuhzZcAuKbV5WGkXy63EAt4S2kTsMhAhGSo4gQU46zaFdpx5umtfzs
8/BxZBZ5dbw1OvMyJlDdHC3QTDhaML3sNLtygGAaYdAcbU+4tjzZLY6PQhR3NHRrOhXNnhnqnlLS
oFeGThhhkm1AjJ5BwjYSGzRqoeR97NMbI4Qwa4+HaZgv8KqWfoZ37eqjpKrR6cw66TkrwKawbTvj
FnDvohmxu/6Jzv9Dalokx8dcwEvnpHfpi8MFmhaMvvHK8lbVabD8AMXhdaWbP2NlnePSC+zBPrkK
Il+xyIMA9eJ8PnVpfm011pPyWEKye+m7cc+qpEcuDsNAy1OUFSWufHAbpwdJM7ujVc7tyqV+WcIs
//4IfQ8ZYE7UsdPqLXFeZEOQfWvU92mbQEqdHDTn8UDTEVYocQt/8+pla92MhXYunEfqiveu4gQm
l/hT61tK3qRIg4ylrgyYE8K+RCUGAZNMTSqJpAxgD9Geo1u2cHGirrp3JvsnjM/ViPjNmnxcAJK9
TTFRQHUCrb1l0rylISCkaaqFc7NONUC5bsLAR3+acSfptPkOoedjLtVdIkua0kZgJMOPXjQffaI9
R+1IzJKfB95crFUjjxQ45crs9Q82mX0yFvdFre1lOsMxdBEmIERe6PqxjfEu+hhFKy4Zx9PyGL1H
aL1sfzXdohFLs2D5QNkMKtxHL1Q5f5FVg7+oEvt+dN+W3/JmYg6tJN8QKwG1ixh6tNy0ZcErsnII
MHJYD6V2h9w/8Fug18K/zuyShDyAKRluRT48kD8M/9po10VNE6SXR44PjcMtfuxkdx795tqZKm6a
bfhMvNaxRG5FDOkeH8+VAbxfRR5pYs1zUXZX2KPsyoLz1fPfyNyj8HDfW3DHlWgoRTxFZ6KujqY3
HetyfFrQPAxHE1Sf3pWc2nJfNvqWDWHdtnjCVtzw6DgIO8TMUFl3WJCciLR7xjvyKokpGDMBydmK
3Y2Rz4c5626ahhxVjjVz5zbj7bxgH7hz3uBLHpijfG38YjHwFlXMVbiun1Jb1TQaspc20feZU13b
fcTyNm4iqzzK5TPhHIidwKmD5Ct9Z+tnNPkXKneLofIC01fOdsAS1igKUtWq8FnXjQsMgBff6LX1
GFlAbDE7fR06+RbcwL/qBHyNIe/vVRbmwVB6zxHKMjyguid3QpbuCw15ttBu0E7I1azN77GVvLsm
EbIK8VPXDYc8aTbkpGBS4N2odmCLztPhAJX3Le4VGvPYPKemA9fTwYi3Z6XbjfsZ1RTUXRG+mNYU
QcyusBR0NzIkMtjUa3OFu+NHDh1qb8RqT7N3XyXhUwSvbjUOE+1NNvIrMcTFDrv/fJ+JrkQO5txU
nXNd2f4Z4p+vkmYtG7NfGIlerJ1KmbDz1DudXoYTPueFtZmB3CM2KMP2tvxmYMMr9KGKlmWzwcwU
2hDa6mVxuO24MfGKWNkNu6WHbhKOo0CBp9h0o9R6r/rlIDdpAyQHzvMAkvhuTJH6ZxeEYSyXeTvp
0GZj67hMb41mblLY57GUXI4BR1VHrme7aRs6164dpMYrhlmbtDLQ9GGRKKzTzPaMQG9R5k/gm2mh
0GTO3BTRn8PO9OCnOiT5Yid2AY7185gD676CgwL1fQl1AFmc+MY0z14vI2HK6KptjVWpWw8+TQ/4
qdmB/NWTofnnckBYCJ1S2TdjFj03SBBtP99QUBLv5+9ww7gfLbBFyCJc2ADqx2c7DbcannyjfVOZ
1o2r7PeelxFdRVvFxJMmfFYeZHU9obBvzEMH7h4B0iNmW9n0aTvVHkq/2y4aRDcHhGWv4dWKVnJC
PUUUGJFX4qz5tJCJ8Rfb6EO9s7un0XtpEkTLRr/vCm+L6mcVTrgFLomleai4ZMntBLxlwUNe/iBv
lcHd9/qGDh0EqSkub3XTOhoJtpmVFx9jrzhwWwt83HR6V7ugG9yAc52wz1y8mw9jXF5sMz0X+g1n
yRoGbgKLtBWvfLauulo+vBjwhM6awCB6YBm7KZkPQ31jIh6u4uokBwMXVnjgCyGr0V61MaZ1nW6l
8N+s1nzsivrH1NrXMDe52PLNMTEYVp60zLCFLs1RYs3SoFCota0HMX2fJ0wPtBZkzukhSo/4fqbP
vaglgf9zbD7Uq16Fn66ub1u6mTno4XoZkrzoc/qabbPxChOt8HiR2vzaF9adNRU7xVUeJgMwcNPf
pNBZKt2ZNwLd1LodtKtJQTZwHrXe2VTptMs879xodSBm1uzc6/uYEyo3050LUwChd3gwZueeiE2+
IXeC0aFAjuEVs0yUVuw1WsReawfSh9xq6Ss4GBH+BOnGz9pXUqsPEjFPn2RBN/hXYUvlwYhj+FQF
1lRuF0xgsIv1NHLal031Q/eJHKXrfShYPOPobXUQJI7kO+66973tGLTFEzC12jqZC3TFJxmSYT8O
/l2qe0jXZqJs+Rk69In/047B4+KNQR9Klk8F1xPDmo9KlceShozBV6s52TaUxdYQd6GP6Neu5Tn3
fQjJLmgtStBx0PH5Cb3kgNk8n5RVHCFfUXG8TXtty+VuxwTKJRROc3RPix6qbeJzza2YYvDEzeR6
oHrpWxMNgLftLGufN/mV4u9kElcQnr18ruVnY2S8VaiOAbNpMFswNvsbq0wPIeNrxcQ8TzNoZLrh
x3boB7TlwZP1zTLsJoPpJxFtF7TJY30f6e6tU8o50NFvrJbvIBPZTc5+BwHiKjXTQ8+ESngBTc/v
I4/GVMZOnvKXGNYCkvdcG9tO4cZgzS+OVly5FHSKr2qOP2rCKpZxWEba1/KjIe5BpbE1ndUNrDLE
UTRwYfey3U2g9cm9Y8mdBgjr8EkNUxynPg7gzCH/y/7qMTQqISFkmf3kMsDc3mhAU8LH2DX4Cb7i
CwewWC3PXv6uS7dKlwjVURjRSGzWAqYV5dq5QJVQFPDgTHAAAA/K3az4sMbqR56MkLvnPaU8hjIw
uOJPPDoWmX2Yl8esUwiTOeO96jobt5qKf2QqPiBTgRjxIl0vWH55EQt3/FZEajn8firQ6CZnS3II
beZUSbA9Vny9XOiDkJVlcCnr4i7Qs+TWN2baX5D4EHYhBoKDIdh7k5UNlzvKa3By8LdrmUPqN9nb
C7fIVnVTQD7nKxEqxl0jPnFVPLpZV2C5xLYtkqMWUvGHbYzpb/1QJ+jU60o7NbP5jHNL4LKx6920
h5QIVKif8zIZGD6sangZlnl+hqQhVixrROUSas7cK6QfWFT0c/yYWfntkMDT1cBqlG3caryCmrJP
/EF2aRod8y6auC1l0yFF9F4BXAQpaMl6KqxzNdoXGkGE1XNeTWl53dvVo8QtZdWM6hV357BmH/Tu
JAS0AiNlp27u5BBCqqSLGDHELm+HHwtS/UEc0l6naV+LnZUn3oo8ojtrRl3WJIGFNixthh0VI9Yp
NNSGsngJXSlWsabus6G8s1V0bTP6IGMZxkZl++y7/aon+Dv2TRWEyHbWup3QUKOW2w9V+0SS/EuB
FKRv8eIqLPOKfIJXiV9FzcWwNufnJCoxovRo3jhtNb3aaXupXZiKqENBHbvmNLg11pwkho/mI5fn
wAqnE7ULvZbmI/Yi/BAS5Gw0Sm4KW51MqhTYUR9+lO0dIV9EIq6p82/xzndWMkbSkUWP0ZxtUs26
8cvukKbdjoIzENga4ai9d8qMBtOIKtwLJYEO3jqK4Ks2dIFhYHONIgxyC1LX3DToNei9fwxT/hSW
+VVnJjf4GG4NJ3rItf6gEqg3RYj/FBHfV4sr0WLLIWpOCMWu7fUkvfeG3Lp+A1woWAKYARtnncVE
S+ewgIgaf66Y+tt06qdD16kSLV2O/bCjdotZmMrYrVP8o7CCselsg/OsMq2VqzSPcvieUHAw6Hmx
S45yAQzZoX5U0JAGB+Z1GT3gF3YxSwVZN8OqrTe6csd9SK7nwsCtR3jnpAb5KaV+ydH+eapnpTsV
cEveL7yScF352SG23WfUlaeoK/CNme7qkcumvdyte7r/gL2GB9UGro3qmht3Hs9dUq9drYPg6sMm
MDuHfS5sJE7Y3VWOs/Sqmkx/TV8tSJryqtb1fWu73MmMK+4/21zXOrhR/a0lcEqjY33uC/O21obb
GkcIffZBM619kdob0yUw0B0wTjeqrYj1gzYuflEAWrkX0E3faXhqUkYMpotpygJEp8VdB53acEqC
Hjh2yJVnZ8xXiZvvSxxZ2E17LH740Fkd1Eb86c76SjqPfls9Z61B9TUciy57ElnzWGFwQztpO2bZ
VZyMpxq7okrDwJjTqOQrhwkLn6v2N1xwnmjinqce/URDGWgI86D4hkqfftyCf7pczStMygq/3fUO
udNY15ETvelg2q90v7yo1PnAOXaj6SpZA9QfYjjjTp3tytTe+45WbWMTayaBXMWM4BS35jlJoYX/
XtT8Tf5PvW+C1FmuDvblml/070akHDnE/nRJY2SE207+jGIYqnN7Wd4qDmEBNvX/8UxHdxHA/9fV
4YtwW9JlidG5qMsIcW0qmPQR2v70tU+cUxGzNyD+mfs/qLe/+k6i3cYS3INL7mFjCktqka7/Qy4+
qmHhXs/9pUiPvnEv7RfeF0gb6pb4HJt4yz/J96s3fQiW/PT7Yf6uVV8eTldOYGNB+N6XYfawccqj
wuovox1dBEqTNLtRpf3Qp1Pw+ycJXuMfnhl/v6bQseEmrG6xjf/yJMINvNj2u/5CCdLdckOYT23X
/sG/4fuswdVSx3LWFo5ue9aXsWwzZUc28OUFWZ5RUlUjGFzkfC1rd66xhpGwhNUf3mz5o1/ezLJ0
4TgmuY6eYX95aBhndPPV0FxKLdE2VgU7nhsrTMbWmv80WZZR+vIsG6PCJc3RJUlWfPEx6LS4L1w3
/PsFbadHkNg/TuFejFcm2S5y22n4JuqCXedQD2LV1NMfPsG/vOwvH2CZUP+YrSms8KGNE5YhaiKE
Z/Ulc7KL6vjH7+fLv3yVvzzoi+eIBR9iRJDVLMsC2uJuJshHNzREPVBt+ys9FUFFHfr7h3633fBs
po1uYNJvkqZnfZmlRWOW+dxpS+gbxVhvQ+ZEPKHFBb4++nmSxxJZdsePM4TDv3/2v76w0AVyPrEY
vHx5YVfH1sz2eOHY38FSA75Qt12dnYvqDD/keuSfNoT7/+Ohts56XDYgT3x5X79P0IpU/31oSkpH
2OdvJVxFc4D6YsExS96Msv1Dcs73TYcN1jCw28XG3eZdf51DJRCuW+dyfiDTOH6fLANFpq7UgSQa
RyN/xK3+MLT/8kDLFMK3cC03HPfrFuv4M2lU5mA/SNoLUTc+4T+FcQdX8PDp9+P5fZfD8+MfT/qy
PJbc+lY6yn6Ih0ruU1lca6lR/CGN7F9eh51m2W7o6Zu4w/46fjH9BruIajRIrZKHydB+eDZmro7T
02AYLBOV+O/f6l/OKI5hS+gOSKogxuTLyQiMOesQSaYHlHMUrfd6aZ8KPdlK20vhVunrhMHMpnXt
tHSNwuwZm4D17z/D941niVI1TY5nEt/gKP760pHlFYpEJPBqfctsIfMru5EzlenvH/N9bD0f90bC
Mhhcm2H+9THeiMrSkbJ+IC8CQwo6mOjEQ2tS61b0f3ilLz76HInEKLPmfMchrc38aiMVTgbVBpDK
A4pcD7l92Ms9YkpAhDcrzQFr/hQJ/H2LWR5IFoeJnsS33S8LT8IGwCQnbh4gvHheDRPyDd70SsE9
9KJrgcq9qva/H8/vC4JH+hz7FFXC9cWXw5H0mT7EvKJ5MOMPwtae4ab/KcDq+yN8SkVstIAUXZyL
vjxCjoUDXwZPmNrNP8LFYNKc7v/XtyAlikMBVpLnctB/WdbCmsu2EbV8MEao1OAu0a6DBPv7h3yf
4b8+ZJku/zhau2kQunQK+VATcD07qdgOIkedZrqX3z/o3wYM9gctFN3S8UT6Mg1wjueenPEglcY5
B2qSQzNSH79/yLe3wSkfzyXbwmIccYf7ZSE5fVVbeETmj3rRfqD/QzLhjTra5Ozhf30QUj8io3UC
a5zvsfGya2FfemXz6Mt2p83Ew6bzMwj275/ybV/wOSV9rJfYcS1LfM0WdYw5N4ZeGfBrtYsmjrSa
tpXjrGb7D37738ft1wd9mQU1tg+jOUzGwzT8Te/JflTgIF2T/ikOYvlDv5SSvs27mOhQLYP71d/h
aP+YbqVwQ6sXNW6t3jNBKpehWWPYtTUh6UOspcfyPw/gL48zf53dqeVE81Djx1kh2owR0QckjlmB
Oed0lHQv/cM+/m2rW94OgiwJ0stWZ3zZFMLRieAvxvVjTUZbQihphBJn6KwAN5B6fhxCDhBMBH//
jt/PSZ4KqGAxRxwH3ObLpC9bnE7drikfxeIa5D4n4WckRwY0f8RJZqWRFqPVIyZXn4P7HNH3/P3z
3X+ZPOTeOoKsUl5buNavg1zhwD4ZjVs+yrxFOowrBPpxMPmOLpcVGIvCzNDidZgn97UeAid8dFpS
rYU7YBkjPPppqFDqqFZcILAExsB0a/p4W8Qt3UOsdw1n/NCQXWEIX6xa5cyHpFA4kXQC5W8EBFwi
PXHqnK784H5k+oemnhoEJ4ugc9SnszLVzsShBXYREG2M++3gvBi0/V3YaWsjimgZVYjsyxM62AXa
4BLemdFna04XFt9PpE+ZcPaLXGnxZFrY4kurMc0BnsEatbw9hp71OoSoa3NUfREhfSFtcTpSGFF0
ofGayR5xTGvlO9igb4i/gJ7rn7IO7ybsPMos/MNy/rbXssuyOxGSRFFvURn++o00ZphqkQloG2dR
d/YJL91MBA/9oSL8t6c4HLHkVmAs/604Siq4cnbnpY/1kJZX4aSh1s/Kzz/Mrm8bhmMIQV1k/m0O
6H05NubQho1VdfIxca3nBpzfajAOb0HmxNFuqtffP838vj85ZFRQHJmevmQ6fxk5ZcjG1/FReVy+
4dL29imuj+l7PQLKLdwn393UGVypim0LoR6NvBh0Xr8ZcJex4aVhB0NDwQ/d6wjaLXUdfZMnaJcr
WNYA+uzftsIIZPv7j/19BfKpLdo2wmUVsvX8+n1La/RRHrfV4+Rm4tD8h7Pz2pEbWbr1ExGgN7fl
ukrtykhqjW4ISSPRe8+n/7/UPji7iywU0VsDCLqaqExmRoZZsdZgiP5qGD3EA+xc903NnyQLQ3gc
FSQAWdTU2agj88Sl6Vzk3GPmsP4udxYgc9oWMSiLj9uyHc0kxlJthUfwelkAtqQ0cAbn0rgo+ib+
axWOTxozWb1RLDwU8+8OyygRKqSfpiKK1NemVF0pGevWnUsHawfDd1ClQSJVClIraPwk6Pg+vDTq
KUQPqL6QG05vKBT5Hg202r0ETftSI1gMDm47Gs3G1KOf903NDwd2RJCCwIugh5wsLYtG3yAJNy5G
CdS4SOpXGEyElFew8PrdMmQplE9tkR465uQdcODxsoZC1S4gNEcYCKNXR5UvDHksVWkU8ZOvowib
6oGl6zohPqdwsiRFjUopyg3twvf8lICZ51vlpbRhRP7Rg4bHkSqoS+p/QQoySrVUr7mxzv/ULsku
KIvNroDXammaavbFZBYanQb6NVLJ7BwYwaXSm/Bu7xeqUYvmmNCxFQdltlDYdVMqRq7JDRgeIBUR
ZxIJ5YTIJdL1hUBiuq6/xkg4qPERwfByXN+BuBpMiGoxNo7Rr1Y9xHL11Hbew8eOo7BClCJUlSxT
Y/L92kpVWlaSpz6EeZJLF1x6dTN7XSraR0/jXzt8oL8CmLQsJ3Z6HZ7FZIysi1nFDJqVuGxQszDH
i6mk+0u69ZUoouN7dTJdY3ogoLyCuMliScWQoDyUAXR0P1dV+CcxrafBB917397UB/9dGlpIMCNT
0janAZdUxk2hDGJp9Q6Iya+4+6r1UKT2ya/7hmaVSSxRfeFJsSC2I4WfHAm0PtqobGvzUjK8RMnX
Sp9hD9gxt2W68OYXu7LVX5XgdN/sfD8V2i8cQCILKtvTqj0DZJ6DuAEtY/hdvH541o0nuqFbSG4k
BFvuG5uFzxReNYM0my9n0ieYcj4z3JBkIC7USwDZaoA2aa8einTX+p/5W2tP3IRI+mm0P5xhYZ3T
AOo/liksEafJoi5zfRVSV5Rosl69pDV9rUxh8FMO5Of76xPn/MqFKOjkQhyh0eUR+uyTT6jHmQ3Y
XY4vML+B71K8cB/bdbS3EqTsP2zKpk0ro/tKKRsxsev1jHFiBDLX7QLzG0PJpgSdlwejaiQtifDN
TggVSJaFUDmvGvXIyQOg9xVsKQP6UVEAPUJCliMzKicbBoTs9L7D/IMtHtQLdao9FI8JCq3Zjeu8
OFQiy2QYtgIJC3ncCmrCCnwI+FMC/o+WHYU5bp1KP4mMzp5uZE4Hwg01JTnD0MC0JqIZWhOflLhb
OIDzbSQ5+Ouz8Oyg3Cc+MlHKoMmQTTnDnfdT0Rjf7ZxXV2LeIgZQZmkL5uZHkVhO1DkpcRqOOq37
65DdtobfuefQS0CfEierxu9Idj/qHkUMh/ouEYjBJ3PEqt/VGPS8r4ErAF9nDHttaf4PkLlNzTyj
BYvK/RM/dx6EpY4tG7QySFBMY2JrVJn/sZIyv9QjbLDNwTCeJPVfVYfXVbkw+QEIBWQymYGnFNuA
Jd+3Pw1bNcWgPyrEAAgDIOaZ3LhMYg+0NIgvmtwy11N27TMFa4fJBWrUrSUpD/UI6rTL/KXn9cbK
Df7QvGWDAeRO+wGOOTS9GtjMUZoHAqHVEICMNLdA24tBxM5o2tvOYVSKB0PzFkoOM8epEKTLRM+6
QsvKmT4Qbe5UbmlJ3gUk+NHykK0t7eP9nZ2fVWEC3WgTCkPqvNOdrXspGxkdu4TOgz5WX6PiEFjW
grrs/H0VC2FmjhNriE749PjQvNUzPXTPqMTHJsBnH9F4PQVVB7M6Ei896hM2sa3jUJutP4dydr6/
zPkBoitG9C/T1xHF8skyS8bZa3ID/zIkvyFZ4FtCPLEph0MQIWFhL1QM5v4GkiREPamZMuMJZP/6
Zg45MlNeNcQXWIKYG1L3sfkdnkrOpwPXpXq4vzZNnT19lgHGAE+qQ2fKcbk2Z+Smr1NkSc6q5LRv
EOOXD3k4aL80mC4ehlGGJGhUzbXbgkke86C89EzibPQQhtOxaaHsQWwPKLMG8QllgS+Eri56ZCmq
Po5TntvYSjf9EPYPgZmHz72TRgdDyv3HzGXepWazofrVTaZS4WBHpkRbN5UdPUIYjWCplCbAFzNv
+PBDRVCtWcTpPPqG+bdW9873WV6W1baqZOc0rb+BZFkBo/zSmW/g+QDVBnsN79sz1nJ/p2cBKQoH
FHNFlcbS0DGexBhWyxSCW3TyiejqqZKYaTaARNE8S6ACNn/eNzY7shizQXOYioFJfdrcMbpKLiUr
1c7gyL5odrZRy+ioNvE3JuW/DNB65d24YPLG+oSAA0mLRrlr1qCHsT+Fmt5qz74BJSo0qeYDCBpn
CyScMSMZvqr7S5zdE5VQRaS3OlVk3pfJuzwYeUm5o1ROwPkA9tM0q8M93FiftOYHemv3jc08nUpY
AxYRN65bQFgml7IzrU4ZEUc72RFs6XVmPDXU71dIm/77PxjiHpJI0A/nkl1fRwv0DWPGZXOO3aiH
qY4J9jJTC8Hm6azum5q/TqpsUfOwcdzUxMiUrm3lXmJ1gEP5Yi26X5XzhHzIdtSd355vHepohPgp
3XWlDodVt2r73lsVdrBQhb2xsTalFyIN7oUO0un6N2SUEYdA1pqz2dK1NorBOSS8xDs3z63t/fXO
D4zKXUeXh/YxLd1pwJhpoeTSTslONDbSlx6OnENEoQwocQspYV5X32U9QCH2vtX5tRBWuYS088jS
pvGcomVykMN4f1KYgdhUwRvPvhz7DnWY3f9giWDYIJ0nhpxWAm0zqJjK7PWTUsCG0SSfczAVMHNu
5LhZePjFo3CVL6ks6p0pEXu886AhY5FahpjksS6DB+bsROQGNf/eJHgk3iFE/mnk0sJOqvJNq2ym
bKkKwiqTs0L/oC4q6DBPXuV9s+rit5HuW/+P8cVg8lCC09EZFNisamQW+Umixjy4KrIi8SYGBBEQ
YCqWa66NBgRf7Mb+v0qVawteaVZ2A57E1vz3R4rz8G5rEshb9Ki3klMaNdaTFsdMGutpfMjyGJVE
QXBY6fFwUB0LbT1XtiAQhzKfyou8uX8c5jfr+odMbrdkVZrkEXafOgv3GDUPYO3WUmQsnDpl/tRg
xyY/N0XllH7y9YJhPul7X63Tc9107RpPk28Ux2XWIAjxHj2hvQSnABQ9ED//yQYJ2HgUu0hMcFii
lzTM+88k5umDqUvma+y14WOqOOUpTfTxuS7SdAlHcuvskoxQxybPF4/k9e/1uqoa6sGoThk06DJU
ltRrOLqGA5mXC1oZlvJhf/9T3NgiS5TNqfnK1DGmsCrYQPQo84v8ZOvfIKJkAow2XPGiQhedMckp
fbSaARZHR0rJIBwEFDG9J6Mn+yakEPWJFpBinGAFT8rz/RUpIlqZeABRkf8PdgTM46S4YElDURZy
JR8jCcWLLNu5zRc/ydcpE5ExxeYethNFU9de8Mt0DnGBFCp0Xfd/hPAy178B0AcrVJm2oDI0jZT7
QVUTSkbJsVTUgxMNp1EMoN63Mf902HAE3Jk6GwgdsQ/vrnMMvU/XNpBQNWPnfm4h+1nXcSsGz9RC
2uSyr65Kxi7PZeOMC052/l5dm554Ei+gg243VnnSctXeILvW0lqDba1P4/ZJbcyE6pHmLTyS89uh
kabLtggMKDz/ve3v1ssgt9p6WVSdqE7tB9kUVyOCIyhW974iCcfuO8bD/T2+9R3f2VTV6z1uPCTM
ylzyTnaHRnFqeN9z8+Pe8GpdU9S6WRgMi8WwVI5O9Mk24hcK3p9lu1nwhreXAhgJklvCqtkbLJmu
C69QdOpjCMjzbusxTnh/t+Z+XazkvyYmuzVWgMLMZixPZm1+rwv7U9WDLC4Wvsmtcy+iUKJdKofa
NC3MVAUi0dwuT4Lfrw/0XdY2MM7KFXSgwAs2SiBAha3z439Z3P83a4gQ4N3xY7CEc9kq6PTKQ7Cu
zLhYE1ogtBWAlrhv6tb1At8HLI3CAhJtk2ii1etWqN9GJy3IPrkmXGym4l7Uptv2kve5lJwlrOaN
swG4loxezE6ISsb12qoudbuqd7MTQ+aCzttA0b0qhq/3l3UjAKH+SkmLKgLvyqxaIcuBHrZa5xzt
tn1sggJWkTH/NGjtS2X4L4UTXfxEEbog9taXkZ6Ql7A2wi9N3DIPED8BEUzaIdPcMyuqtoGP3Dq2
VXqOUu9rpPq8Ed5AtU0vlxz0jesA9BUCCpOgXtamZa4i1xgdD9XsBC9/DWcQ43LhEOw9s1jCKt+w
pBlEd4ahklEToF1/P8vyjT4zJOvYKA0Ae2gOFBfGfj9N/73/CW8cFI3UVlZIiZhemr5rkcQIsA0Z
zlFqjGrfwPB1gGAqfrxv5cZyeNIMURuVqd9Nsz/YyyHLKRh3BRQRnzol11/KLvAOdQf94MJdU24s
6S/OlDoa4c+sGNkr+lC1rWIeO+rOjO8k9c/YAaGc2DacRHIFZt8pfX9jMzlwAAnUPgEyCU+qVVWH
EoaVPWRiEHFD/LS5vwu3rosJfoJjymOnkVpcf9VeDs00djPzqBSa+j0KCh32VLVZ21aE7juY37If
KFC3+SN4Su9oRr714LhGuBDL3Hh3qVALOA0NNkK3iXMoGIcuAJB1p6gnaBpPQXcJ3CeztlceOiiK
dWg5c/eXfusAvDcpvtk7X5sQZVs2LHFHyUEjx8w7VLaq6K0rGOe6b2lewgV1h5sF/kRIQSNR/JR3
pkYJxayWVubRybJXSxpfyzHOVmaL6k6a7nFDD7GsPSU5bK7w8n+5b/2Go6fCIMDcnD2y44lxS8th
XBy98UjyT2CqFz28ynK9aiTIuOzsuSnacuFU6fNUlcExXk5dpuEtIvHrBTMiUJYVmkdHpzSsb0Yi
93urQBfCMDN92yu5s7a1yhAaivraSJBGWcVoNsCZPBSwNzqZ/yANWrQuVSU/ZC1EE3HQRoyca0xA
F3F8CJ3K2XpRHxz4eOYuq2GcjZqWUXdDG385esCIbAHq1lBKHUF1X92E8gCflN9Tjy202t1otWw9
RVQSIEfqEmurxxZiC8oAr5qZos6Ct13HlievvSxsF1zPjRdCPA3CZ4NuwaNe745qOzAVdLZxlJWK
rF3z/zErZw891TcYZz6KREEP2tHAuVMhpB4KqP/aWNGZYVjornay7fbSZwXT8IOZrWUlPN8/ZzdC
JniOxR/NZEZpOm3WWZrbuaMDH0Kix6siOzr+rx75i0+OVBRHlAmsdZdm8oLjuJGJ4XjYS44bxO+k
l9frA5VAOakxzSP85Jsxa59QOFlrMkxS0Xdo/xhe/yQZnxGchDI4eG6cH/mwkG/ecO7gOjgQGg0+
m39d/4LcQb63UEf7CGxFYTai+zNES9XeG8VKnf8/cTUtehAd015TF9ulFRSFcURZ6lB7xT9Fmv3w
xuLE9PqTV8C9oEv7IUIyoFC+8m7So1HKBT8mFnId2dAApo9JdY1GNy2C64WmoeWXICPVUw+B7cru
jH+o135X1Hap1DXfUR0UAiGAxn8M203OrI1+XwkRtnkKi/oPo8Q/QFncP6y3liKAHHw40rxZlBgY
mdlAPWKeIiNRoDL34gOaU+a2kd368HFTbBY1SY1S76zuWpfFEBYMgZ/UwZe/RKHVnOnc5Y+S7ScL
J3HuWMTRoAYltNcN3vXrD9Q6Y4leCjCAMA++pFkBUYsg3KmdB9mvvt1f1q1vBHxdBnJL/EToeW0r
N604RSEkPsnV8LVW/Odk9Pb3Tdz6SAwDgZ4jICApmpy3yui7JOnL+CxBKXNUXc/aM4PQf/IQDVr4
SPNHkp0TEye0OER8OzGF7pMEl7ydnFwkfarKOYT6nyC0f9NJkZbaxnNHiS0aYZTEHXM+eZQ2uRZB
MRYB7C7hEu++q3K1CZHi0XvtolKxjCq0PO5v5U2bovuPg6KV89eLvotAamLaAS74WIysV9lRlaoV
o7kp1JPFrnX97X1r82iOFTribbOo0dCDuz4b9FVcWa6FJkbnGcg5GMi1aiMDHMFgDgcHnTZ4apqB
KQTd+GaHebXQVbnxKOi0x+j8M1HG/NrUJdtFb8FKVxPX18pDVoWPTVNCNitfBjWk6Sgh8CSp2zLK
d+1ovZBNbs3I/aRJ0sIJvrERDM7iL8EhkRNOt70ijdLh2NVPnSF1D44af82SKNvGyKB5SvUSYrBP
YVtNe2PpXZyHYHQG4SrA6dARwdNdfwP4V42xjlT5mMCvubXtwNsEdt4/qIjebRilBAvIC7Gn+z18
yWUd4lH45xbOwY0LrIPSox8KrJgDMTkHjeXZrl6N2qlPT5FeQEbkbkvKzvdP2y0rxBt08BhxEQNX
1yvVhqjMx5rXwnBK9Hbc5whO/9UAL859Oze8K1EGMSbBBld3eqhiH0WrtpSKU5z66bZyav9bkWei
8VNpu9K0ljgDbqzryp74Pe/urKt7ekWnzDpBSAbtXLHVAwBKY6NrCxt4w5UbolxByM4rpU+j9Q5a
10LvB/lkNszjjPqxK/oFFMuNtfDKqhA16XSuZt3x3IBoLdFT46jm2stgoDgN1Z6y8PzduG0cNBwO
ICc649NiNZKcAzD5LD1Brif0qhMLPv4BWkzaLxYsakrPlH6+NK52yyovB/GKmMObjcdD1I2EYYqs
T5Ulr0kE3fBY6r/yVvo3KtonVBWejXF8taIP4xuB/oGpovXPMDDp++SCV4aSC3JL+2hlxp8+yB84
sQlaS82fqpB/1ZkyLjizG7UCLOJKeEAo7s4QjszLOkpZw1pqBTYKYcoausCNPxJqJ9bDUOWf/LwL
Nk5iCZ2qnWqX2w9fQFptdO3x6rACTIddRxtRCFqaxjFyUQmOUlXba1pXP1hVHcC9EHX15b7BW1H3
lcVJHgvzZiEnbmwce41xIi/YVbTvaiYe88wlgR5XafhY+G8ZJBOt/jbC5Xb/B9y6Nu9XPPnGddah
We9wM3tPOtSmspECeHfgDbpv5oYDYJm4TvEeEdmLn/HO05TM9NO5a+VTFI/uc+17/U4Den+4b+VG
DHJlZerP4NrOw47FICmzN8xneioaiFzV/mG1zEmV3sKqbvhrwiuV5wfPo8zeBSepGrjI4/5YCxZm
ooAnWYYAilP8RW27hctxy5jNrCpjxaCNwXleb6HaaTIZmGwfE218gYLpR6y2xcqMUGOq4i/3N/JG
sArs0GIGUCaYm1VXCj1toVAMjaOfSzC/BlG9IiL+1Y4FnFi2Em2yccl/i58/Sf0Q6yHMF6Ukqr+T
E8JgtpE4deBzEKt9ht4u5ONfQwacV4LCfRXk3usYd58hW//ww8EqHVE3I+kENj65gcDGckjkSto9
1BwlGyJg+U8GD8j9HZ0vD1STBb7xP2MM0yZ+GRGjsa3duULzJ+qdJ7oYj5XkXmpNew1S/aDFyqPu
L825zD/ktVlxY97dOz8tGj9pmvZkpBXNVOeLoGcGGCMwJHah7v6XRYIVY3KHFHFaV0+YSEQfIunO
PGOf2niA9T32dsMQfJKzdGep6CA1xTkLm4WrcXuV1JgVAgymeib3vs8rdOu0QT1Fhf+t68zfhao+
2XCqab7xqgZLAynzm8imksnxVJFczVKdqgqctm+V9uy15fcQWamtM+aHpCo/pZkXLPi0uecUI/4W
8xP8zbjNJG9M+waC6Npp0bdpnBVIUtRQEIO//+Fu1I+vrYhf8e6ctFEbEcC57bmy428tYN/M0X5B
dbjXCtRuHLN88uLuUARAgYZx4Q2ce21sM19mCMgRDYLJzQfU6kYd3LcneYgBG0NcWyU7tf+GIvQb
fmbXO/D83l/vrdsoGjMqtUsZCPdkuY6rJxHEAPEpY1ijldq3Qdf/zUz52ZXaM6H+Lgj8x6hw/rlv
Vrl1cgxWiwsHesi07PU2V1Iv99BjJiep+CwPpESuDlqlTcpfwA38rTG+GUaJnol8Gm0ZGk55zdh3
gPiFFv1om+J70ndLGdSNnySCLUr3VFgom0923yjccMhatz4nTLn/IzHpdwZh9WKmY4HUhb/Uhrlx
ValJEygyOQMmWp3sfF82qHsqnnySUJ8NpN8dmeHGa5i6D5Fm7hFZvr/l4udfPyvWlb3J8uSuTvvB
6mQB1QmtFVCdxTmZWzsIVA/vA6UE6MDJR1X0oGf+vG/OdiyoKpRW3ZTopGWOB2n2/4A9goWFVwo2
eLCyRALXRwihb1uOw7w5R3BqohvuwZWaBOaqLWN14Zbc2jteRT4T0T/HdvIyEou3hRMkzTmHGd1f
QXttPBqWy1hJGKbtQkXlhheg8kypT8XPCYjl9brSKMobncb9uUxRgwcrD+FuDuGkkaT5tnZkpI0a
iYpW3hp/Pn5ECKtEQsfHwyNcW5ZyC83wTqnPYdW8KKG5z00HIWlrARR/azfZQ0JggCsMO0wcOTpY
Bg0rjkntAd1egYEGqViY6Q+0PbSH+0u6dSTJ2jAjIEa0Zq6XNGp54up1X58DNNFRDIA4zk+TowMf
LViFX/eN3brSf2805ECA4aa4e7UPMVcq5bm0zZ9y5sDy4K+NQv+n66GmD+PxfziXIjDFnKjGzCYq
Alfp4jyFSdloKkTvTDovUSl/5X20P3wDRNpNaU1MFCpUgK73MY8KzRj9wT9Dv6WhSC15m0gOk40V
Q3J4fxfn5//alPik717gqEQnj/bO/2t9BBAbVs+J92Ps4WdXYUteQmnOv5qYt6HdI/ywbU3ROTCu
FlaudOrRTBCbD91VGz5LzrjSm29d0Hx05IaCN+BVwRTJe0sN43px6D4rtSJ72Tnz3R9VH+xRi/vZ
Mqyy6hoEiDy5XN/fzfllA0woUDrUagCvTH1yUTVSPTq4LqM2Vm4R/rClcF/BnX/fzPyj8Yw51Aro
fTvqDLGC3rKn1xBVHMvc0j5rRmT+Q12j3Bl1HD3qcouiTAXowjeH8vhhy9RXqUAbjEGI2ud0R2uE
NZgEPGZm769j1/uV6f1L29T/5AaCvob1kCH8ct/mfFMFbxbnheyTkvv0K5rRYIICUKuz5rYN41nM
ncpO1W973f7wbB17iU46ZsjKSCQmB6ZoZCNFDaI41nLye8iyMzLol/uruQGZcZgTonpPYZcy19RJ
plUKOXsuy8dQRSEv/107aMowNDVALR6pe0ak1kysbD2V+Q0le6jV4Ys9oEuv1J/u/xLhRa5jFH4I
6BhutyA2nIb4vT9kQ5010SnVI+1zG3XlE81Y+et9K/OYFyuiPOrQKYC2YvL+mGrXyX1GU6ioUJrW
0+FbXmZPqKTBXJRvvQAlVGV8QMhmCZZ349gI/gOVKV9wlbM5oqZHQDLWu/Js5DWja6mLEkLjHBO3
cRau4+zZI6YmsGaWkX9QvZucmlhXVMSyRunojLtCqVgUinHIFIyd/XB/M2drwgAlK8Iwrh6uZhIz
jGHddnnhuEcTXc5zE2vhg6ZFwUkJOvXjpgTWnN4GXY75eHRVJUriZ5p+VD0nPWmNhqgQ0cU33ZPV
7f1V3dg/7hsYIpGjEIBMnIqd2zktLzM6SYH5Frvq3iycHYLKD9RP3u6bmhc+yZtBqJB8EZ9Qa5p8
q8K0EK8JTeUSKQEyTsqD1yHg5oyHHFr83uqeXVnf4l2fs9B4ayrz2cvahYhsdiP4CeDa4RBiGlSB
Nuzah9L8kCKHusuF0WzExdZO4nyqdONBWOzgW4h2uSIvbPG8cSjcNuELJRLVYvGTk4OEZNxlRtFd
hi7QN3UlF+tMRxPRtJN2G8dRuvY02MeZZkkfMmnwjmUYFG8Qq8V7x3K7jWch/7IQe8wckKjWgMGn
bUtGPOvkKVGJdruk55fGai8m+kapI+8XvrdY15WTu7ahTfIWplgcoxnN/JL4w8Gr9a0SS4dY97eQ
OOxVC6l4t93EQjK+QVxcq/adq2/LMv15/3fMjzjZBQ1TXhfq0LN0N1DjGFEYr7rknroDM/FTzVwf
CtLwVOTRgl+fOwlsgfygDY8DnJG/RLrsDpSPcpgoxrVs+q+WGuzdMV/weuKmTHeWL0cTFhPzNg0X
ucsRc88vRSG1G0kaUTI2UnVvxUJ+IgBwlpSxv+CVbp1jAkfOCpUbwELTYCCozCKxMzW/mFHwGLbp
o9TIr52J0F2KBseWwPNVDtO33KpRSbR3nes+JOHYrROjWXjYbp1eEcICLaXsyIN+fY1H3+2UvrDz
Cwg8xpmd5sUuioVPeXuP/2tDvbbRNqZkRL6Tc2yqsyel2wKtEEZHjm00/qAtuOAlbp7Sd0uaOAm/
haald7X8gvzTo+0EnysV/WEuR9yWC3n3zd3j1AgkBbX3qc/Xu7A2EjTSLonZ1s/oIiFKlrfp+f61
u31c/mtmSrnZIMNLJqfoZ38AdSkrBCCfK/8tVX/r6KoxlrIJ+p0Nz6IVBeDowo1ZZpv7v+HmdXz3
EybnxK576L2rIr/YavtYGNqrXhhrPxwWjsosJ+AqwkNIKUEMP8yOo+W6KqCUsrqEXVXv4rxvdmZc
Rc+eY7v/BMiFvPihhcR9ga7Ygh+fD3BiW7QvCZkZhbOnPaIE4vSkt/zignoGyjnB6D85bqw9Ngal
KHikq43l9eHGbftybUqm8lDlVn7wIO77NCRV/dhbKABJQjLI7VNa2rR6VnJj5Cv0uNxdpaOgbdux
t7Bj80icn028b9u28GPkS5PbFQT4ULrNl5YBtwLgkPuv6b7QfV3B6uQnByXeorFebs3kpeWKD8US
1c2N+yZgWfCXk22YlEyufwChfZZoaYUL9eI3lEMfR1vZ2WXtoWWofr5/DG9cOMhSBGxINLqIO65t
xb0xCMqP+uKanrnWpOwh9SBovW9kviBahLwtguWCnut0uqhMm9DK7Ky+BKNlrwIVkJ6Zldvalh7j
TN7dNzY/8STAApYLXRZN+2lIIxeN6lV9WHPqNEhHpaLchJGNfKQZ9VsSvRLBKdN/1gGJf/hKA72C
YRRkOy2S2WhsxE0kzU2qCyqn9Me/GLK2MuJhYX03nJdAeIE5JtUntZjCqRWXqnUbpPVFDtQV8cOK
g9iFz2CqNor3VePOKKjcQLwjZT9t5WuLNND9Hf7bHrx+4/kFXA5URMhuIJW+PjRlCu+T0vM9s0Y9
N713QrkVirB0OyTGA3Ppa8+B2SeVtlGR/XDH8VFCy6muo3UY6fu4ivcZ6lBg1RdCj7lLhZYG8iEq
0nzHWU6ZKHZtUjvi3oTxdyOrPxnouDGHlCwc53l/iusCRRTbj5DKPN9ifCQvgsbKLvCi1Juh919k
9yjC9qL7HNrDW2U5n0AO7xZn/ue3lTyPhg0ZFcxl8G9cb3wGj0hY5CUKJ2ljHYNWNj47cVy83f++
8xtE0srANPEoWHPyymsrVunrLfid8qKWmZDhNocRCSykDs0hCPe+O2SHVlaUnYfY29LRmq8Q27g+
gicqkDSmrm1HVRubmUZ6XujVSxvIX7Je29uut6Fa/rvR1B+1En53cvUIuQo9FFt7GcdynfXuw5C5
l/v7MHdb4jcI6k4HDolZxJx0StQ0XRdfVOVhrPxPbshg0sCb0AQLAYmjsqzrGyVMwWkpGGrmBbQ6
g6y2Q5brHOWB8kT/WN9aoAlFQKAHK2qVr0blyQ+FEut/PL+UgkPQyalQGTSzfyQIf3Ye+tsvY2MF
v7oR8BdwV1SzdlFsdTspRVm3NJkIeXB6M4BY1dJLtEiRD3YapX0I/DHeMBWlrQ17SLbx2IAd06i8
dHqYrvUm6F6IvZnKTIrsTTOlKnqEfTiytnUdgm7stdJ8yPOy3fU4q1co9YqHNlOTB8UMs03luZa3
Ki0d/vRC0v8tnFIoKBXDN9YBOaiXObtY/WIN2bZEYBgxs3E9hnEbrjJfi+j8eck68CvzUuD3vnZ+
Va4M36/5Jui8GsmgHDq5qbaDSsMdfbfqXysK/U+SEuRvcdR0OxCF/Vr3lPICqRPNTAUIieQ1KC6n
jHUHlh1szcoO90mhmk9S2lnhylQbddNWmv8lpxJ2SRx5iIhXJGk3WE59YIBMWeedUHdXQs35XLqe
cRrRLTuMko+InhG2OyIMtMP9JPp+/0jOryYlOYhpcAGiLzXtbuixP8hVVlZnvsLayE5W+80tfyqR
jvZf+UVKFzzBPNG4Nidu67s2wJhZfoUKq3seYuekM8i0KuWXJkbUzqntx6a0F67/vAbCcAKFVgjq
6UlRG7y2Z5UUWqtUj8+j3m/qMvmROa8wlted+1KH5QqN1sXJiJsmNZ4Lij+iXTpxOGas5H0ulmhq
6Qa8hJ3oa8v2D8g7rwrnR+uHT74ULNR65tBCMYUBuRlEjSBRcZbXC4UeNdQk1ZfO1AaaXZu1w4ZK
IdwhbvQs+dmaUhUKpMEbIQ71pxD9XDhU9Q/HK+JHmDCPQQwImGvi5wcKPZZc8yOYCmzWYdPsHTDs
VtAuZQI3HkwsCSolFZJsQf9zvVxCgM7hlrlnSSu3lf6ZZGNrO+OT1wc7zR+JrIuRETl/5coLvZ5Z
TAAUji9LLEi/h/7cxLIYu/YV343PrbwzmyZd5Y6ELnC39HDNjhF2GNwh3IRnEdSPdr3CPClM0x9G
81wgNuB03soo0hAN8GGblSPqgvYnS67iVV61S1NK82gMnjGGD+iv0lkyZ2cpsmL0TkMrPQV2bay1
ymRAUK6LfSkIyFZJ11svitUrn7Ixj3d61ykHNWwQH7bbYWWEmbcOx2rYGcilbfS6RP7U1H+2gLEX
oqYbX0Io2zF2y6wOWeHkS1h51xroBWjnUvefyig95orxOwmWqsbTAIKejwF+hD4U9wo65cmh7qLE
RqK9iY9epzKA6WnRjrmJ4oNXR1gBZ2mKzi8TVVMm5Vbi3ahSNT425lvV7K165w4/77v6WU36rw0y
M/J3KB1nbJJRnBlor3nZqTAeCS4FaU3zLVKYoEyfRwOt7NrbG8Af1LBbBe3SuLB5ayNJgQEeobiD
U564KIbDW931jfhYxF6zGZMEQVFNjV+1KpfFYGn7WNnIp3pRGewcJzZf87YF0pIaf4hz4C7sGG3N
S62/uIXSP7SxZmz5XNlTUhfOOfV72lpRMwpl7vgtYIqLqAdxTQXxnccxHdSd4sENCMQM4KXTNf5O
qkpzM3DFNqEnJSu3VXLm8RLzkCaD/9pZfb12aqtbJbr9rxzr7dFPLTgl2n44+DLEdDK08ttIqp1N
P/oZLE1DvtdU4PF+y4b2aMgoKxVO8RV6GPIm6RwXQeO+fsjwLrCL1/lGc7wv44C0L4Tg+kaX0Ggn
4zM3VoiqMMK93r7LS28zdppE7yBrP/gYcx54FHn6+YPbmjrRpnHzMkUk6KQYlbUvkBtbRYiq7nXi
so3nNtALp765kG3eOAUi+IU3Q4BRIMa89muZn6KexSDfManzH7qFMq2k9AsLm1VcWBlQG6G+JXIa
uhHXRiDrMLXGSfNTPEjqyoUaYF1EgQK7EGGANNTJoWpGfVyhWJmtbFmS94bhpbxYtrSOg7zZB1Wv
rekFWwvX/Nbq3/8wkSG8i38oaaWiehYdR5d4K4I7fZOgIfLBN0rEWNCSiDYhhfkZ53XSSnkVD6l0
MnkddnLUK0+qHQTPA7z9C5/zr2N6n2gwO0HMIOB1THvCKDR5p+SyYaa5S4Kj3qJ/AxcfsvdFXdB0
iCsUe6lXP8panb9q5vAnZ7bc1+V07TZp+qrKrrZL0Nh8qg0leAmqotj5mUfBblDblQ4c5YtkWd1e
JiZmbnGU4IjSNdxW811LLX1TWh1MbU3ifP4/yr6ruW4c3favTPU75jCHU2fmgWHnrWxL8gtLtmWC
AAGCBMH06++ipu/t1rbLuqeqW5ZKgSSI8IUVyDCI6ygcId662CVM6juWSNurERnUPFOtPW5Q/6hT
VPWjD55/fWEXjw8t+pWoD7kNNGAvZhrkMaWhVtneSFjwuK2+I0xc2cL9PIiPDGd+utQbDH/1IMQu
usZ57+cOcojW92UcXHvKI1dERcsXOC+xB10LecY5qD+oflzOVQBWgY0Db9RC9QM6YBcrda6lPQpL
hFdkNu6XtobHsCAz+/z7U+kyI1ivsoLGgLlAreWnQ8nXUUTLeNK3LBjTmrYbDs0MYA6z0FLIEGAn
9PvrXUYN/7leiOx+5WtBlv79KMaFsjq7GvStRNYZjWIz+cMZ3kQf9B3cy7f1dh2UVgLoi6F4d1lU
85kKK5jQF1dIdxUoVG0o42ShEBnuaK2RHc9SJkJTIE2I1z85FQ3u5OToFCiUIcMUrmAkTnHowGF6
01Y0zjWxih03TbwHDzK4heYVPY0Q5luSIJLxYVRUXC8Qn7mHYRKsgkquj0rUPxwocd5YSwuyiC3K
R7essLF3QaE+I2v3Hnt/CeYUxCOcxqb1z5Dzne5/P+S/mEigbmIGgfy3elJcDPnIBm2PI4ZchxEU
j5eSwzhkiHa/v8pPZUyMOHDk2NmBMsH1vMvEi1U1tGLD7rbr/K10PZEAk33Xj5AcZmUaTu7eVTwb
LJYxEDp9n0FkgVR3yxJ+sHB+kjTEloiyGtYoeKsg4V9W1eDGJYIxLoOruRtalCDmqLDTNoD/dyKh
369REbHB2/EmuUOlfJxBBnFKTMa2OkECv09hcTZmqFepzwDcQw3Th4yV6S35ZYnr5jlui0l9sCp+
fkWocK+FzpW+hFLZxSsKJl8wxWN1Gwz0qQzNjQ2P2N+/n8uEZh0UNN9BRUdmsybl7xces5mxIbKn
bkuXeV+L0W/zuOIiU4zITSvD5VvZghxm+yaAZXk/pr+//E/R79v1QSIGIgotkJ9moR92pg3GXt1C
4zfx3S0Zdz2HpWAHn8QpmeJo68S3EdiHIYJQN/zIPupXj7/mVSjo48DEUnj/+AFkqjshEZL0UU9T
tcDMKTDT1lqcK5sPX6DPC4lLX0JL+iPpul8+OXKKlciNoxrds/eXJmUQKWaN6lZbnT5rj7O8gUfF
EcZVckciDlF7B3I6wE6Y/QD/uROkn+fcdNLN4N+3bD54EZclJ7yIFbaLnRF3BGTG+v2/xUBTOHVO
7XJ1a1EKqW7uNRs+c5k3WAp7EK4x/0snPLdceOja+kVmHG3v0LXrz4VnLQcle2DqcaMHHczOGf2Y
IWkHC7J82CA/Ev//+bh4f7MXh67FSgVlR8xa0jfXI/dumil6gW/KR4odv5gefx+Unw5boFlDNkPk
QkhAwZ1r5L3rPxxtwTh+tehX7XxUMrokuK/vAcJdgGxjnwL+6mLNF1yh6F9GUD4z/d7pP0v/CR4w
Ur4Gwz2+9OYrzuLsg5f/87GIGjyUTG007wB8vMymhxhO1zFEDa+rYTA3LeRad4BRO1mJAdj1faj2
PbLjfJajD0YslRk1C8cBJ5q0mnSVA5/Mc6tgXgo9XLTUZ7f/4BZ/fuNAfay3iMQBde7LBEWK0CzW
NC5Xod72Kon01uUf7LY/VVigYAVvFfyHuAeF10svuYjIpUG/EQQdSQ38DJf9NNZDEjNzIxq1qxa9
EzHPpinatFOQqyg6omyfu0vw2QogoRkOWdiajNXTB9HYLx/+rxt7q7v9bW0quLzYtOPzleFLc+sj
6Mvg/esDcduyD8jmPx8578bgshxQQF3BRwta3A52kzWdd1tOzu3vZ9svL7FSHmwwcvDhIiJAUcWB
Zjepb9cAAKtJtTr//RV+XrZ4CPTsLNQ00NW5XEMO92vmI/C61eJx6a+ENSRYqJDopqjNhYOV+c79
76/4Ni5/zzje5s7asVtTOzh3r6/wb6+IT70RUyTFbTPRu9quC6AI2j2b2bVlVm1gHxqoReGew7KG
imG8iYv/rVA47mBt1a5MRNCCMIHf3wHmgj8yJswV1KnVpxl9o61ehha+B6LNZ4tL+sF6+cUo//2C
b2ppf3vk0anqoZwwVUroSG9GEGcSV8gq0bL44Sn/zEuax8x6iQO2/9+ONpYhkMtrxgXAAVqz7591
HqNoEaVn3zDmpwa6l1697SO6/hPOZGeRJg2QzycVdFo7/hGL4eeN4uLyF0OtEdJa9oJHDN3RJAQ6
2JvQJ1XWIZL4xhUD2sUXdbQLlzCRReJCAzCVNoxp2eSTTAOZfIOyDjQaXWbl4+zpvfIq9fT7Qfpp
meEmAZMDhQR7Gja0izFqUNMILbS7zs5Q0cSVyyfNIvXBtgy4DIb63cQHkhXVKoixQXYbOIGLANKa
qr6mhMF9xw2fx9qBUCcLYEvY6RcoAG84nTLcSjq6Ta5NuCdRv2tQWlJhuw8LfsMgJlE0Hk2tUm3c
ATgsSlwCdlmbjRXE5rtI7bxOnbvF+uEFy/1gbBwAfpB7xbSLpFxgJeLmjbGfJqCjEu4Mm8hvvuue
v8ggvOsGdkdZsA8RnMAoY6Pj5tgoL10m12z6aEyrGrCF0Ppu1+VWtPW5DtpM+XirlWcel8r9MkJ9
PoFDwgBXXgH7Elc9xiY+BBVU+Blat8LTd7GNCjz6OG2CtPNbPTU7U0UIKWkqFnpvJnnXeLVMI2RX
zG+uFko30uh7YP/PCxKNZClEnYal/uKMYJ162rvDE+Lnlb8JRH+Y50ChHmc9WR17dEddpXIM7uiI
zcwX5aa0i4fZWzKcQUFa6upeCHMNaZLHpZN9MhD3s17lOwL4SWZQVe03kAj1sqli35dmuvF76yYo
3bTTbVajOBM29b6M1Dfd8qeBh49E1jRfln5bwaZzrlG1tUBqaZ2D6pGxuj3Zjyj7ZWgrBUnIIEY4
QbQw8vgzskIFlumQV8sEgzI3lLumgQ10SKpj0FnHBSQMEMM8O/MGL2u0t21AVEviwYEIm6vSMFYa
TWeeu9KX6dAufcormAzCaC1pyHjX6xT1X5pNEf58EXnbpWdQYTTQopUx6ZOqtK7B9UjJ8ORcox/c
5r2oyhSMgXhbuTYkXh0IJvpVb66lz9q7VpuIJq3fjEjtJM0hPxvu3a4ZNl44R1vSWN0OUhhxRgKg
dhNvDJxXCMZNUL7E3p+UHZuSGiN4GCd5KFqIP3IXDXpUOa3tMtTtmTc8qzn7AdFHuCp3RQKpVHPX
1N5HfbjLcAFYerxMH5qYgGMhpL8IIYkTE3/GqJyXksKJ1OfqC0r1C8CA0/TBTrxuIn+tfkR/KGni
Oiu0HEo7qHC+34hRDKdzL+f+PNqS5V0ZBdu5M/TTtETx08j4suFtX76+7Wz/9W367/K1ufnP39f/
/h98/a1Rc1eVtL/48t8PjcB//7P+zv/7mfe/8e9z9a1rdPOjv/ypd7+EP/znhbOX/uXdF7nsq36+
Na/dfPeq0e9+uwBucf3J/99v/uP17a88zOr1X398a4zs178GEoj8489v7b//648Yu/d//f3P//m9
qxeBX9u+ogcu58tfeH3R/b/+sP1/ggmG7hH4BCgqr/Tv8XX9hv9P4BfRj10NZ5DfAun6xz9k0/UU
38LvoNGBnwd9eH2BONt1Y9ZveeE/kXyAJAF/M4QU6Bz/8X/v692b+etN/UMacdMAiab/9cebeM1f
EwRAFwtdOthY476QU0LA7/0EWcJCKLdfqtR4PYKe2qGbAY588BU2Q6YxS6LUZTqrzYy9MDbLltUR
pIa4lDelbe1dgdIyczR6T3Vwdtui2nk2oyeb2C14YMrJ374Mq4JvTTd+50upr5fWU1k/Bn1OFveD
CX/prLU+UAjs+ar5AE1f5O/vHygcNYfDOMUerMIXwN6LY7x+8FWcRbF5ipxmSBaYUR9nqNFlcV/g
fCubEZwnbiVDyIY8qqtd1ccnpsvhwWqa+RoYp1NP4Ykx14W3VbZfZf0yhKnT0Ojkll10As0xOrXf
hNq1gAJtbJSizqKCSlcBAA449B+6FKyP8f69oS4EXQTEVyj/Aofw/jEbTBZv6JomjdXoH1vVki6f
GvG90wPbVlU/pLUHTHWpybESrreFx49KbQCuP4Fb2V33Q31ypZjO/UR3EMadryrPovelESfmL9eR
cuydEWS6YfAyyQKFHnZCJyn2dbFgMIsihiJutzdRQTIYg9KvCsVDbx9ALfF6ED7Z8abwj/Hc+ZBk
tV7VUNrPPQtM5gJGvhvRdcQBKq+gRQcIXDqMcRMkNdiYBrou+eD06GrW8qjGju8sKv3MM15wnIoY
kXpdlk96QHe91szevH05SaicKwgmXdFKRmt92ksAn8JZogjchoJHU1nKSXCeuHssR5TmqyUlfU1S
cDH4yYfQxX8+VAhe/rYR/Lng3i2wi/hrTXIQ56FrB1Io5IwuKS496pFaAYGFc7cXm861+KlWNS5f
DfUuQixsoPebCOacO2hb5jaqrEcLte2EV8zd0Xl6ETP8ajBvm6t2NiXw8LN1ZxWtex5AgCIMmorR
OgcqQuK0rJtqLx1T5XMEKXZ0x+0jqOTLJqyj+oPY8i2nv5iDK30XqVzgQ23w0kFCjbAzA3iewXrE
7XaeW6KLO60o2CostrS1/SOKVuF28kKx2pbPUVZCWBPW7G5wILpXqVLFknpe1cY5GrXZBGeRLepf
T+gkF1fW6LsnlPbrU0zmD1p9l+ng+lZQ0lwbQng1aMBdZAiD1dRtOxOWqlhkBNWC/eCx+vPYNG4i
x+io+jlOgKJGO2FW5dGfyhS2Zx9Zqbz1uS5GEPTOVXME2TAYZxe7L+SYkZeiNpOOXRtvYXGCTvtc
90d79D6xvpSnInbEia6fzZZst1qqR1qpEK88vI/9W0qG+NDAMebw9tnk0+I/n5VBaDJ7CCLEl6Y7
wU21zYYA78focdkKHIIfFIp/NRnQHgLuBZHGmtJfJNga0fzsKJunhiiU5ic+HHv3TteVfXj7wqyL
+u2zpWm6HSKDeVetc+SvD8uCPWOGyHbSVlW0eTsr6q7MydgdpaeiBM2nm98vz19NBKz4VbgWdx9D
o+j9PqpM70Yzd0UaDm4mSQnXHh9SVgObeF4OtpXVJfsOIQMYpBXE2wbeD4vwD86sS1zWOhsRHaC+
j0QN3aPLzRymaCYAXFOkkypWuHL5zYcTQeZIZEzY5y1YTMOMTlcOkFltdQMux/DB67tsvuAWECsC
8Lt2SVefk4txGGZIeky8q1NeQ9CD2r2bEV1DZwb9Hru2imPU6K8Bc/l2jkl5RNs5gd3FrddKN4EK
4D30RKczys6pg+rk0RobPiciNvyD8tcvhgol3VXwDIIn6FpdGppLV4O7qaY6pcRghhM3PHe2sxwc
vc4R057acIgBoDLeiYp7IHjpB7yUt5F4v2YxT3BpUOigQBxdbuhwruUSUlJNunQ72yur+4mqFP35
z7zm7XPApJPqdmyB/Nef5oA6eQA0Bdx3UYiIhH0KNZcbHi1NUoBQeeqjFV3jOqA8FlOTx9hlE7Qj
ganugztLd5CIh9zU3vFBG4IsUaDi5ikcApMUs5rytwNdDHOYEd48OhzgDCtYvCsHFrQJKr88f9uG
p6D/qM19ySrChAlXWd9VLQJlPADx3y8cHgEN3QODnkbsQNsQeh5WPFpXVIfWlRv253imw9439cEM
GrjgwHqw0Rr5ZNvzEU6A9SFEATNxRDlscAiUZ6t3D7ya4IDY11YKpaX4g4MYEfNFwARdb5ghYMdH
Nwf8hPf3u8yWB7BT/WfA1LdWtQ1Gpzx1bgvbCYZsqIfLLYbxqu6GH7/fZd5nYWuQjWvjksCw47yE
6837a0NMw2PMM00KEY1467KRQFAVPnGpdmEYiFvGYrL4h727XzwyksvVA8LGREUH8f1l+wLkkEqW
62WJm+oX8H+iTamqEJJKlUkaZPknQJmgyzvHeW3cOSu9gB2rGu6zHW1TYM/FgfvVkk0ampfIR+71
cai77oPT+BdnRwh0KMpUQMSsSrAXZ0cvddlPCuNDkch+HRXgbBQaqo4JPjGXik3jUygbCaAdkMqj
VGXptCPD1gwtjDqtrvFTR/ig1VXLVxW0/Iwig7g2HO0m1PJA0FkmoHdp/cGe+Yu3Cu0+2NniAAE0
63Irau2oDGQRCIyTVW/KClj5oKrPum/9rHME3UGaMMp+P5N+jhjAU0YuuZbPoV+NT9+/UxOuzr8Y
woSDhJBy+9m0pj9wZ7qN6Sq1HIapCBu4KhVRClIeByhEHIrIUgmYpfDcjeqb3mL3kLP4Cr8b2HH0
FKDC4snlZZ/0Ldmaoko7xruEF9RKiP+R7RjKDj/lLmgPQe8FQSOwP1gbF8sBqlhdj7JLlDAPceMc
ebfdxAHiq8jGLAznfUQhgkbptnYr5zwQns0eYXco9EAGMoP7gJOBKm6hmJ17PjgTKxUCNbq4zAdF
o6ydixOlPmw3bLFsKlnfqN5lKTqrqFmCTQpIY3e7LEhj/SHeuI0dnxFX7wdbov7okVdfZYOE/gAJ
CAqRDT/yuL+TgFTf6dV8FuIBqHr6Qyb3DSMHKBX4e12gIdXPTp87ddGny/C5IyJv5dKDZYl6WQCv
nS0ODmiAsytRVPpom6chKHDHjefk1RBH2aigutG6LBm9fkExUyU6Hj/JznMSV9FXrdxNo0eYSiLm
zqwyRL2MmB/BiKgkZPIa9CpPxzP6nuQI6vdJtp+iQuv7W6RyKm9GJXOs+j5FVTLIotLOrGkRe9eR
cxIhM8/q+KVEsThBuBEA7hH4B6vg0Oke3Qw0MZ7oMQDcBkKRusfsY2EubCb3NS7b8XI6eot9M61q
ATKtz6PrstuwYCFkC1ydEUc/utZQpmYOdM47sqGT2JimumlY6KSV3TQJKrR+QjxSbbWtDkMjUIw3
tzoYTapsTyV1V8BLU9pOMjqWySWD+0OplMERKJA19kNO4umRifnrRKcBVkemyIhkI14tdtnwpYOG
C0TmnHzivszAvT9EFL0QEC/djT7Anq49Og65mmoIJpfDlIBbXiSzbBw0Vck3Pk4niP9O16Vdz+eo
sdOunb8CeVxlxB5TWtcwtDQM5EaUlJHdJb3gFZgDRKW9fOkLBG4zWYpMCZND+YTuIXd0bUC8hsgA
InPEhCi2IKxJdKejgzL7pbM8lOZAt0Ux+lhVnKVh98SpCx19En834NlfTwoEEFcovsX8R1szkmCf
O4eutA+m4FFCY/c1rqM7McdwXuXyaIBf5tDGgmdj0w026o34A5DCu3V6v0nKof1KlZ/4UzHCjOk1
8GeZVQ6vU/DL+KacMMVF7T22pfSTzhTo5sg4dTD39qPvA5WJxmvdZxY0uDb+IrpEuP6arOqdX1Vp
6Q1BQlEqziDd9q1kGPsYKzmB9MKQSkBsAM6POXDHkhwqGJKjeN3lnsGfqWoTp/NExrSc5Dcxt7u4
ZH2ibOFsfWMOysEqB3DG2pAFPHWCvvC26BdY9khU4tuOeyBIiXFXmRXDctTQ98hgWStyk/uaOrtW
99t2gcqNCvm9EYuVUyrcrN4LB2UqwlWwNZPYd2ghZrMTDbtqCprMUmOT1dSt8nKEYtVghibVXpMA
ovRdhMxOYCjEaJPbSP5RRQ9zaGm6m8mhn2tTRAkQ2F2GOE8csNnPWW3BJhdYIi9hozZpN5C8CwAx
n2Pr3pUWLIsYsQH/cppM0NreEjE+UO8bJEBbgNK+o1ZopyCIPrTYkdLaR52cCx7sIl4kpLILEJbx
Zoqmu4d2GdsyHlr7aHm27CnYuEx+DfBojvLKHM3LKRO9k7IOXrKRp4scweYDlTOUL1mfBZVtYY7a
PC/mPYQgixMj7SZGKQedAHfejCBXpI7HVF55UAUWVkGzwu6/x6hAKCHKTMtIJoG86eAHaar6wWn2
FS2fBUx8EjmEDaYZSSJpWcD3gSEWq4xC5SwDLFDnLB7brOpmnfZe/bmA/DCjyn3qXHxCMHFFPJyg
NFShjdF/69edosHyXMp+zyeAl8g0csAjfT+vZvUyKzZAP3g0Jw+Gjj4AsRs6Ll8o/UEZb1POqzlt
Ndw+uRiqm1mTG9GNUdJarUzbmJEknMhzFLe7CO2qm0CZFqJ2OEAAkpiBVXT2ylnYAck9GLc+MzgX
qjttW6dCRnEedP4TOHvhNd4v9sEFGpcUZcnQ50/WKO0NG58h0xHcqrqpM5dW8YY0XtJNlZsYWCpk
42BB9XsOE8eukT1ASKTwCRpgsCwJaLFlFPUWuH/dWyuPBMqQX0Ql502EcmZLr+kDotFXEUb6dtL+
qS+6nfYrexMOrZOjB1cnoMpgOtU91AFEI9JGdl2CloaPjCIuk7oJnSxYSicpJ0+kUe8sGRDDj4N/
68bTVviWyLza2480hItcA4lyg0aRF6PRWPEIkZvPYQhVB2nYomnHCu7kwpTfqNuNCRmE2TbhF5+g
u0b1gCrhSZiFoBfkdAfd+CADoGPvy2sv4A6qgvV3+GG7t6jvoahIVmJC9aLWqdEaByRD2SQgH/vP
tHST1nWqfWybk2Gs27h+eYWjct8VXqJ6r0z9sXyidseyGrzXXHr02vfkGYhE/wRXlRekK35mDO+y
dhoPdaeDk/atK2xT4k6PBYJV3FenZGo73UkJ8kij4gHJ9l6hJo4fCzdo0GY9j70dgOU7XnVL2nlj
2vORZK47BYmqEPM2gwcZPFXtUTE827UvNkEoZcZJcOKmaLZ2hxoq+IBbt7S+yU6ECQwYUVqEeZyo
QjehDXvs55akHTSFUuwVL3ZjXUMTb8rpoLfUL2ETIF+kNw/7viEmrdtFJnYydqrPGEQ1YREz5oVt
uo0AkTv3loplIN9sQF3S1yVtKKb57Gw9qMrkgAF9mw14VeMUO6mYw3DnoFSMhex88sUw7DwspVNV
N6ChrHPUAkuiMc2LQ37U/YDWrEaHtJ4HNx9JHWWw3NGo/UZ3CFDPi13gXO371ANNJInXu6yND41c
Q3PXPanKcZ9x4tW5HBjCCDgdgzKKtRAgiUEomPWNIAkMMWmCSl+u3PFQ1kRskH2Ex4eRCfm1G5p7
iWwmgR9thAZHiCpz25Z5eYDM0pN0IULFrTFpmm1ZbhCOlIu764Zg7zvstfKcnV+Tl1J/mixI61F3
N6sZ29sc2ZmIPYAj0Xr2sWsn8A0ArSbraefjDBB+1qJMnNMS27zFj6DQW+kAfm5HptQvw+IOql9z
4sE+dA76XTthBs8ypjdOyx8kw/xvbTnk0h+3vY7ixCAmiSlvALJw5p3TeR2i3vJbDwhb5jKxK8v2
WtZWlwBMe0Kc9oWNAq4zWp3dcnweOmOjtoSGcgdc1NAgNu38Mp0GvFPdjxurChB39plol0fjzeDV
oCVsT/0P4y1fYwZzWI1o0x/BGBxfCsH5duIjh/Rfn+MYg62VO95IQrwTUTSfVHgdt5bASqP3nbF2
karTgFlFJnwACUgbu4/IEh+cGYQaM7lHQAjLbLaC7bjkLKyfRUwRXUkXlmrQWXAnZyus0JxDXTz7
65KoHfsKm6nc8goWCVA8dJAX9TeDEWWuO+DE4zK6gwTFJ69y2j3snFPgMm5GtkSZ8aOs6yJ5tNSC
OClpOwTao6p22GRJ3nB3vrMdlCpA1BizubkR0erV5LjInSDEfQg9RJ9wD2S2mwlg6+7JJFNdEb0r
azDEjMfi3GXkmfPJum7sXWAEHP6GpT4FgJQnHJuJQBUyZZb4YZCvT7XA6qC7pr1iuh4y6oMjiBS6
uYfL8bbp1aa7QdHXSXqIj+azDckD/D9ZHURIyfIwet5XOMBfuwwug5B3aHuzLwBySfUoEN9hm7d1
/6Ns08Birxq7taWvJNxEkg7xoGO8bd2JpHGsE7fHHbKSGy9SiWoffFbSJPDGpNbVVlpFErD5OAr7
C2pia4T2AslgMLo/u0MILxTEPoPcOw7KOaZXiOBdcjdX9OwG6GZYXZ0BNbGk8Au5UkCLbWM5gL7C
+b6ApQ4ineq2RVxlLAnAatE/IinhQwMzRqRSCZhwCDjG4jC48XIchA1tMoZ8LeZrQN9sQU//AtVl
F/NoDjfcbVKUwh9G/1CDFZ+7dSAyVzPyALHHYwF/3lQUkZPMkD1M1jttmqXcx1jTcLDMRgMdtsgv
cL9F81h1xQbw2Tvq2CfJtpasbmpAiBOF7lrTW9+hyXfbaBukuijiqWfDnEzadmZQscMZ/YxmqwfC
AFw8Bp9+GmHPHlQq8UoFuG4bNinxXi3uf7WsqUsoiD4JmO1T2pAJbCywVRyI2kYtRD3Q0r4VPnDv
VjXkiwfxES3Bsy8+YWXUiQysZzDqv3rGh2al8+RhZAUiMSpW9lTBPgVlcTWSHhJ71Y1G6I/6d7Oj
0hshLZGW5SNyy7lrv5hlfq4UsNfQ80hM12VR77UHHkFsA4lRtedCrHJCn+vYexTcObcqdBLpdBU2
Ur/MPfcQdq19nouwTYAj2dsWEmBleAr/eNylrTVOy+uqCnH41YSiuFl126XldtJJVQNebRIECtaB
OIUDfI29mod+1ujE+Jtq6cq9GayHQnqHxh5j4MmgRm059IesijkjzfJ5duIhiQTbQlniTrliO9ul
SCKqTgLZ3QFn7sZztHPlSCDQAuC9M4mgL2ggyzbEMRqr9UurybO9FCwXvffKiJsLF3MH+xwgUY8c
TpMhwbjivL6awxaBr6nRJS2RehRIBaAjmAJrpHDXBBXQuNoK9x5Iew3N2eAerrp7IwDQDUCESoyL
VxOW1QTMjFKpXFbWo7b2tKruZt2/AJKCozsYxib1iqLcq2b64jAbZSDYbKa0iQ+yIyfeyQziB18I
Ee2OOgHLBxiqIOHrDRo/3b7xgrtWQPqtRqivdmCKRzmyTgweH3dheSyoRlOupBtIj4bpArpIWsvq
LoJPRQJw+T3gRXwXVOg+zGGNXVJXPAVlJxEzcGEFn+ij53V0xWmVm7UUkweFhE5EvZwj40GwY+Yk
w64JAXvUbfD3Exc4rO3MhMhoy7HwiuGWQ5N053C+2nZWEoHfgrMoApp59pHT1rLAVlSsNXMy3HjD
jvpgiU6iWo7Fvgo9fXAHYL30kIfAniIFjpyUOMNeD96BoLyMfnH1pXX616JDtOQV1rUZPUxT+thN
QPwg4gd2OcKH2Ctk5tfha8PbnEAIwfW3qnAANUNVwwDZAwNVuP8E0ZAAJtbDlhKcyKk2t7wZDhQ2
j9u2b/bjbDLuQ1MDMKD6aLWiS7nCNCKyDBJoDxQ7szQ/arubDjQIAOdGugD8dphP1Hv2GLrAi41x
rovPLUrwaWhw0oy8YQmtz56NiQKpYZkhhtv1VuAlZqjNJpJ9eChmvQlBnoVf0njmRn+bRjdligXI
IkCicY0TbNtK3wCll5QktDdQAgEckziPFR+tLVHMzcxI5jz4HnUtKD+jRzeaA/nnDazfdwIiHCSk
J7QUn8jUxZkFgGQW+eUdzHWjh1bJrIAtFMADX2cfe6usGpYWrBJwOZRZPIQ43KYJ6UwH8C0n+3at
Icl+PFMQnLckgnKSjyrLCJFAlw2nGsoLg0futLQyOFS3h3r0UJdY0864+x6XKPaZsPjiuhQMZ7DB
oF7zXWpgFkaJxzKsvG1Z+bmGgWgKRSVsZhMOKhFyK9eT+UIguwDOxR4ugdtlItgGis906c+mqbfR
EB7Ry/qKmKZMK8U/K9kee1Hj7QBQR1z6GNnoTFK/PY1f0FBG+uvLZktJk6uO04QGtkaQrZx0wiYV
xo3MwOfaA+n5FTUDaF6CuID+OECYzYxDlMQ2gg/C8+7/cHVey20z0ZZ+IlQhh1uCBKNEZcm+QdmS
jBwaoRuNpz8f9c/UmZobFCnJFoXQvffaK4gwjR2PE5KqOSk8JgT1HFLvsSiSJlhu0g6YHM4DjV4/
N1Sn0Gnq6nVcm51T0Ql7fXvU4tY7kPq8tYs+sRojiAu1nhbfG+NVEdRaraOdCHoOHID2rcWClS+9
scvdnsI3XcONNWwbcgs3tWc0B1M7w6anIpXYIG/WjHu/8gaxXecF/qCxC1rruY6s7FTYfsv0dB5i
zD6Yasr1TQX5PxwN3sFHoIfavyMbDifGYdPGkTw+8P/iG4uV/aT5qjO5D32Au0BphQYwb0EfgUPt
HP6W+82airBLc9Fg69hXk4611ma0cTyblke8zap7bFvmtdweUWSWm4bwOgpH78ku+Etyws3bVO5F
7j4VbfptaNURSdMGG8/OksGYsfuxp1OrQwqdjCrHBLeonQbObLPAKxkwwssn0K7b9RDuzJw08HcL
Hv7KEvk+ssSLYxTtiVYvO0td74beu6HpUxprdz5jGVZugbCr2KodIIjCuPrLXWEHgEh10+zKtNip
ue0ZABro7TQFjNII+WHdbnlAxmNnAE+qsZk2AzCPET0t7boVunsyQnQgS/FraPP8krXjzp/E3l5u
Tu5o6VlJ9ImcuPeoevfFy6xhO9Wr+xhYCpCFPIDO6464VLxD8EFqPOAuhVHQdkAAWDiQY9Ns+KCn
LGO0bh2TguFVDLjfq5xqPZ/uUGb/dcas3Qyq3K2TSaqPulnFjDBKiwwn1xbWbR043WbMD2Dign58
ehV0Y7B5x1PQyYZlQSYB0kyaaRP8RNhxJN8jlDHozUALs27bByB/5WwemymiqYxSEsz9no0XPkOY
Yr6W+oRxo7+P68C+n/rp3RnyL9uzZew7hsfd4fjHova2ZLwWF0fPnJX83sArrkv9mHiJI6mVr47X
3SEW5fKnpGqt3SiI417yBM+OJBzd+zGwlp3TpBiKKD/aYCQ8MkzrP1ut80O4gWx+S6qHM+VtNMkf
otp6ppg2pB22l3mh1DPBdVtLQpzxGBa0skhqcx33lpwvvv1rcYUZa2uFJ8sFSup2vU7tDZGMjM+J
WkE0EPLWpgs3zVyruJe3gkmgk62jmr1YyA8ia+qUjTdjjNJUoAJmxK2C6WRMLXM2hupKjlYW54qF
iKacAX9kbtAXmsTez09GBdSDiGXH6kLr3bQGQyRmo9XIY06lsMlzpH9YO7yCZUHtHTy9N00r2Mi1
+TRyfpVop0cDI2WaiJ5Ooqkxx8P4NjauPIrUSRp4nfs3VFO49/2y2bmjFcXFX92sXx1XIBaWxgAi
BKkt3IKAI2852qvad2p9CToDOEhORze1PURA3BV2hjHZape0cPQF05SWuEX8sVPI5w3Ubx6n8gyM
SY3UsgH3VomZQcs0wgFvXXr5lPU6MZXVHWS1hDuNCRgIrDUwglI8smO9r7Bdw0ljrfeljwzRYOIO
AWe8A7bo9oGp/hrRmN38u06OzT2lA4wols41dmj/v2isWK1d526oS2NfRssXY+rmWWfeloT4MR77
ki3AZWkaKs9+80F9pR2rqZ7irEqXHWhueNRW/zSLiZ+p69MQ+c/eFHyyiYAkyFyfAzv7itTwikWs
dyxs4wQzEG733DBV+kZrDSzZvbshdXGevo1D+TUaxm9HqzE20rRL/PGsl2DeZ/wZnEhYTy4C5yQP
ocOwzwmWZlrvvgX4I+k+26QWQFemKeH6pJQMGeesrXC7ge8u3eZsrXm82CiwIID8aQVdgp3dLT53
nJqLOC0698XRKc+vbu5nCxpQ2Mds6E8+vUiMDX0lp5cV9y6EjtGJVW1vFPm/TKHbEbcZeksbGKa2
xcRj/B4M625MM5Eow3ktxHQSq3npWy5QbQuFgdO8TfP1q9b3wdCQw1PPbH2NJYmXaHaZ37/zIFEP
1N+IZCo+NW4pTcbGl0M73FrhjZOT1HjUxzJgZDFE2t9ag/s6LTNVZsuKxFY9yfSujdrvdSwnTBr8
Lw0akSIzAQx17ta5euidAfVEbuzbNYRPUwI6Dg5w39R5l35ZEnPICH+TkNctwUdvl3c5CQaIZCLG
9gw/rOFRiZ15TEwZ7AY9fdVG/9ak/aGKyuzFX7KTczXt4xJ9BZDf4yV9Adp5ZuDfJRghP2EB8TGn
rMwYJG1AG0+a+9bjepXaMTdla9qxVs69uUBE78gOtNAj4LyylXIX1R6ffPnTMii2MDNwIsMEXUVv
YOlPV0/0w2D3fei+TbZ3b6erf2KQcUx5GmJiwNe4QqsYlNmluIUI6FupOqycZH9iwWjGa5Wrf6HD
ItUZ1rhN1fTkObvaQJbTlPJ9Gni+fYgxKs9f8hBFg+aIWGcKt6u2AGlCWqagHONiZVVslqrasrZE
6BWwuegafGCi0dwtPlBnmF8JDfNiriput7hb4HWBksUb3a0ow+feHwBaIrXL0TzHpVVjqZ+iEpA5
JmAqc55MPdkXxX7W5+yXQrXmzmvG93Rvj/nv0TLU3kVrE9uVVElZ5Domp/BZLJjrucBdsaLXs5Yq
jX2vf3OqoIkjv2EL6IweRT2OOdVfe4goinoWG0PDv6hROtMq6k0hGnEUJcN8mE/cn/6ceNFi7VKw
Kwqa4aG1x3Y3OWYaD37zDuLq7m2UbOCEQbWzaMDjtPuqwYwPI6DxRtGgbey+T9bpZsOHd1EBJF5i
f7aZDHkNfCPY6gDwsoH0TNuAuFi29p+Akm7rNgMbbkS5wuImAEPkh6dY82VgeFvTKL/8lemB1yu1
GfvmDBZEqYhDXR3QHK8Z01LGckd/srFZYE5VT6jXbSVjmc2CdBTHZdxYZcyqw3xnCVPGaPpOXPRP
PdZHmNyYAZS0QnO5zbMSfy9n2nl1ik3hClg8KagXdfvANFrEYeMxfRrdfwqvFVz0Bf/KP9g4QcyL
GnZDDmpVbvVIOzvT027sU6NUG2up+GeqZoiREshkBKSujgxwMOcSlXHK0gHsQucEGpWn0ALMCpzq
ynJA0LcXxGa3Npw77soRakAwQ8Rwu0PpggNn0X7wjHd3nD490GZAgmhlxGl8ZLQlTRi+zUZ6JdJ3
hgNlJg3SiR00SCoqTEB2YsEXuO5x4Zsj2A5dMF1yttvC6LsDfeWZtMh7wES9iajwY84prvrlttDz
58I0uQXDUvrLmlhFBpvGYVk8Bm60toODtEjoO7vO1EaZdROLVXx06/yWls45HIp/ZWS/B1qDxdnd
mx8JEv+6CtmOaLdqsZqtWL1nlQ6EauQpXVsRxKLLj6Y0IgyiuYUQlUHcvltcVEK2b5546Ip4kiWP
S1ePSVaO70DQj85gXxew8Y2p3sigXrYpi3FsoqrdCKLU9k0a7YBBo304KqaE3SfJnCcIATzqQXAp
YfcAPOn9HE7PksKzrdnFV1lFO4CPX39MLIo0Xd8+rLCbNHsJl98sX4oufdS++FPclFhl2soN0a5E
D+UzbD3XfmR052OAGdI3tcvCq8rd5vn64emGVqkLP2VLM+5l8rjI6EvIaetZ4/swptauLtyPnlVk
h5NItU1FehWpvS1pozPrsa6HcCtpxEuroz2UB+rirKjf07HpT2H3b6D3j1fxYjYr1MGyfTWlgNAX
ehfT8l+syPiAJnfqpR2hhWJhxqU638nFp/xslkfdjXf2YPrYngDVyXq5a7hlpHghfXPe3ASqCVTF
z4bTGXfA6ZX7CMjln9KsKTY6G7NNKIdtamv8n/S6qcL5e9IKKkMZPdklqJlTY789ywqaxbRfM55w
ZTTPpT18h1lmbpkQ7HAa3ectoMM4miJpKm63DrgXvhvpR/6wzxbPB5As2aJtRFjr+hhoyV3bVv7O
Vn+8ym52yETPVm2Nm6iiPu10+aurpkeZdtiZcq0SI3UPqgvreNQ/rU22dTqsDEYw1sAZ8F+2B0gD
eni2zCdR4UXcDodpbF/HBnsjphYsx+lZw5yOMUPNd2FB7YH7GXU/M6nNbAXRsW/kGzauLVBRs7BR
KpZD2oEFyiKut/KIDqZ4wZpsbzYaGmT7mI6MnCxL/PF7gMSuhaDmeUPsFTgutp2lN8peP+38SzLq
OFSMOTOMLvOZnAJf7voSmkdDI5DSARjW05AGhxKsl0rDp+xbGBeG5kXS5nmaXWM2ii/iqFHAd2hT
YJwADur6YR0f+4UOyA/uPPLd4MHB6rFpVQe9oQfY5zOGs7kpdvPkH1aTWYmm4GrT4qPsRzpGcKvI
rcHfgqDd1c6xFcHv2aI/G6z1jxckTTp8hhFIVW9N5Xas9AV6zLKl68xwYgXPrg39mg3aTDC2BF2I
LqSh9uzUcF5do7mvluDsZN1zOTLPjwAdNhN2mx5wycH1i1PjFrQLvVMnHVNbYuQgQw370uGjdVJO
8VjB7OH39W12dmW2r1zwNW8Ub7Lwh11usJ2ZcbWyQXiYyMpMBqex/ypcve2osJhdeG9UhfmuDUwc
fLR3XOYagKE3Q+h0fObKyjde2jYbi5VmezNcoCsa9hU0/qRLh0cfS98NiHRiQMPnJF8xggWanUHt
xu6PnkqLqQ/rWF3mr7MvjRN7cLUdEMdYAGk39eQwNs6dNnjOPJCRvg7h9YcvdvE5VtaTpbqJpWXi
lsO+PMd3ec/0+DvPU4KIffUxtVxryd4+0k8mflv+eWqakFItcJ56bcR+6gwgY+OHNOfXVZXQIN7g
l3ZNRBMh0dsYibnWxa4b23Y397TDc3qxiaaUDtOjIcQZPNLUOI4RF2IMNnmo/V0RmXSc8+/G6YnM
ZjqzEdP0N1PQkaCFcbt+odqnPJ4CzI9pdwpSr/1cYToiTfavydvldfFWITbPoqrZeIb1rSqT4byy
l3gNs3+T0a9oXyDEubirhA3baalJFwiW7gOB77c5w4pBJLzJRAtHsR7+gfX4sn4SZklyMvWfG7KP
RyammyEkhTVqAViYfm7Muf0148rpWjLxZVnsZsH4oKp5HD033UnrdQ3DrS+c+ez39d4jSnNjZRHj
GhsK3kynbjeqRkFhf+OTMn1Ua+zr3Zi6hIYa7nOhWX+KLttKb36by/pDVJQPzA1e+mo14CDBkF6Q
wYHHgNhSXuR+kO298pcT6DoJ/ep3sEApKUD0wBjezLBn6MPivbUDls1mMOKxbLu49ayB/wNYoWMS
T7FVV3Fv14fBKT699uG7g705l0JsJw8q3OyU79Kp9cO8g8y8nNPJWrBBDsqtjMT7sHo161lbo5Rt
4BNCJLAb50Y/crY9bdTtEfnXo3e3KkRTK+4a2Mbskcyt+0rI50Uoa7s4UuLnzxPQGvgzeeOjufSJ
bm4LmFHV27Cbv9MoYP4Ioec4hs7eLEZWSKhkW1vrX9Fqns06uIR8mLulaLAyKYNfGIv3+7nXJ1St
e2v5CjvXO8My+itWd963USe25urcZ40T7pQkw8AYqevl0DzZeqD60583RwswdS6cBJRc0CljcjMl
ATV8vOTCjVWfDtvOj7DLmQ2EzObyF1/a28RD/1Gm78cr9MoYWC1h39RxaVNfIXfZGeUoH7R8RGU8
7Zw0SDeoMD6tSbyZ9d/CX8bY8eXMiqehMKgJ/Ia5VNPBsUPdDpQNdQrLseI2wQOIK85WkNZ7FDnQ
sIWz1x4XFel5exug+7vIwc4vsv8aFl5LI2ZCD63fmg/SyR87y3ojLCO/6Fq1z4u3vsyNVzMCIzFX
murUjINxtCK0Cbkq0Vd7I0gwDJ2sZMzTNONJDCC2xMhc51w94wuzx3nA+GXm02NHHtDqrRhsrhWT
LtROqZeL+7UaLoXN/i296FeY+jmCvx5aHk1NMlhUegPJGwXs1EZ489EGfwLXhVnsBWCkoTczmZJi
n5ltCwTe+NcFr2Xy8h4tA2zUzXTGoF2Mbx0XFtnheFlLfQ9fuXocuyxhYH3GdcY959E4xIVZUr+u
74YAMjNzjT2JhqKV+uCy6bJ+B5TlS2k85111kVNOvR6C6oaFczK9ElJPENy1qzLiroCCUXneU72U
UdxBdtYzaL7U2XBcgxExf7E2McANiayeBKhyl+sS6N/1bN0tNoLFuVzfRxWJS8goP1ZZeZwK++8Q
rNt+uCWkkajRCRBWp6ydGAnTH89EJhdAbIuFyoiG2w2DoXbc+NAB24tYuyJmAc3PbvUpJQu8COor
Qb8ua3BpbijFpi26+cF+gPmZ7gAIj6uD6/9wXSiJT1ZYkLLQSxkzdr4iNbhhroWzLT0wTo+/sGQl
VenVMkp44CKcwEHybbfWM3EV0x1Mb/gubrNpgwiRv+4g3LdI+dzDWMk7M2yr67yKg6eCx2lGWq8q
pzqZw5BY03odDLwCCt3MmwBEnroyPTX9EmzTgrl6L3YOsBeAgs8i4TXRc5n+XnQ1nRoCoIajWWQv
YoqeHLakTTdF4KuMPYZ5PYg1gy2gPRwim3NvT0cL/pUu9TV0ZZKmo96jyRPHyAA3myrvvQH831R+
B+fOqKuDICl4kex9TTjvmr5wXi0bd00VtPm/qk9cf/4AtmzI7YjCs1oo1aRq/qmoyLZmiXDShney
cRsj37STeBgWfAAto0jaADZpoQS8FEqrbYOlXpyD0faGlzEvg5gceennsq6nWTf5A4YJFY9F7h9m
vQ84s9/hYD2Fg7sp0nV8shj6Ps3OVHKD2c7p563DHh8vDVRxL+2Ms52ZkL1R8ccDBtPAN6n54Ab+
eNeb+V6NvfUw3w7/fd0JHvpg1ufBCZHluNJj6NzPl7IrD9na4ZsolvzZE1H+HE0GmlPfLvYiCDys
a7vc2gR20933Ha2Pleso8W5vg8XMEkOC/rEA3Uxh6TCXMKrw+/Cc+5/DFAAWhe7NY4VB0KWfX1tF
fDhN1HhdCiwp/dXpn+Cg965CK7GE2dlIw/UNKdofclrS+593NeQ9mTbZo5rMeLrJYqpUXdnA3fsC
rOQlVLgQMlb19z/fLNysPZbend26EUXt4D1P/to9z/ib3t5kPVtzIyq8uIot/pD2k+Ok1pPZ12c3
w+HDtPL6mI7dEucNxhYt/AzIqt7yMDw3A9NQVehNPgVU1jpvfwGDv0glgu3cp1EyG8wtmbbmsc3y
f2TfB97+UblDVyuT1dPFphX9ch5vM82fQ6U0003Re8dytOMfRaap3OGib4eftz+HZnbvzIA4NG4k
sEFCH/zGi04RYQz/RzwmhMEYOkg/e6WHR/sXlirV44xT76OHSe6+VMi+7F/aNq/rBJQKn/9j6V2D
9UrMJ5VXxUdhUjmGk4SnMeYPmspxx989Jr6n6rPnMC908v6vInT0Hhc7+3W0hr/z7V2gVyyb/UjG
7qromoP8rWGucJZdmEInD/1H+Nq37/wcxDi657qe32Hnfpmw2F70DEhjkfX0Juqi3U6M/h7qXo17
fzRf02ytYxlCt0Nd1CUuoMANtHjrwgyOGSK6eFmk0Jthp9Y1urYAClfQA/fqXgOLcALEctOOJqgF
yzCdM+ou5+zng3Ne/PkrzB0gZA/gIrDFS6HzDiP2obsf5zJu8Yo5N8NxGjPYmRrjF+Iexqefw1h1
p3bpwajNenpaxhRVDzEVTTp5aLgM9xdhjCgB9W9EgkbSomX978sV9V0AY8wzzMfBqu2HQgNGRcuK
SwqM6O0a8UzBz5pwvnW5YRBixAag42vYBW1sVN701hMrt8mxGGQrjmGPZxfRNtVHlJ5ClGRHsxP1
W9m3w1EinHky1uKMSFABbBsMVIKlP9a+SkTklU9GkAZJPjsLI8Ke6pEhKXsCVBo4oSqu8vHdwh33
HzjtoBAwKbNhC7BwFb+VBdgJNyswka+ulfC/ASvcbeSOJJJYLdY/tyeNest7BjwhZnV+Dsqmv3b9
klA/W2cy1Bnz/bz8OTiVixhd14geyiraL+m7kYf2M11+/movITJvM712ndUmzaSIvQxRLys1OEe3
vea5+nLFze5TLvMuGKfm1HfTp4mn3b4aqQ6xGXDsi55fmsifbxoVSvlgEsktO+fkKq+82JiIN4H7
MLKjPlSL7+z5/8aDO6v5GWbgxsjtpHaj7O7nUOk2/+8V1tNfnYnswB9xGgoqUfxFmwWvlLX1qXFK
6ySnhVjZ1skeSDSgTkr/KPgzX2bUspQC6zz70BL3vmXKPYrYW8YJ6zDRO80pQzW2GbDJSVrE3zuj
yO6zQXpPqD2zBxj83wvklXsyTqJdFt2811VzDkZWaDOSPv1EsKdSbfaGpn8rFgnjtTPT/c/ioG6r
wqq4iIzeE+yTEs8EYEedMTwG3lDFJG2PJ+wC4JeWw5vdepCYIgr6riuKj9TMi0TkQu0NXxYfQRH+
8uquSbzRpn3r9XjOmn48O7dXuSiSFE3AQ0a7z6waP/ggn/bQ7d0kCuAejhoXkSpkjjhPyoSv6DRP
PwcncN8N2LHnn3foiHics3xbsvT99wOoGNZ9aHyOqcMklV0bA+e9moLx6qb1ePULIzxghfndi/Zk
NN1n0+czY+uieJ1yQid1KJ8GI1s2Nv/kbCDB34bYAFEdAAyp3nT+mi4ThaC2vrwMAn1bVJDYhbs8
uFW/3kvNZMaMut9erodtVC9yJ0r3X21H9TaXDBRjb4HdkU41lW4w+DFasPxu6FMQdoZ2ycj+Dpbr
3PemNO/a28GuwKo2P+9d1eYJEj3nv7dRM+N/JycfUgYeKXLtc0babX2S3k10FfRPiNJKODgi3RsO
3W07hDB2bq4dC0qMZxsiNL5MEeO3myhZars4//yInIP6UviwVLgdOv8d7PS9C+3xbxd2L511LhkC
3PnOnD87rrAOTmDUMaGy/saBaLRbPVCdn1UOzgR8iiEhEFtWff5kT6TPkiztH4ohutk1YPgYjA8q
r/UZoFxNwCZqvPz3Ui0yqazFQROZwz+bK+utCbR1WPNx2VodNbmVWsaubeAU97VnvdVGyErLulk5
lFitWe2jMXhiMFGiAmN22DbApWMUMCuqGR0XXrmj3vOfNTDNPey/uygd+j3rtRtndjU/eEt5UiY7
gpzUoZZet6s6I9855i+zHOb7h4kH495nz7mZSP8tJ9vYG+u4xCIM50uu0Mx5nrkyIJqPQbS8OZFo
DxUJjjvLrl8hhBjKeCgN7W7aVq9AsTNsPxpOzLGQaUc8fg/zbL0Zowe+OzHB1sEMRWbMxalhpE/E
1XTqFLmXiJd3ue+YZ9jw5rlm3DFaLgmHxtJssGlPVFUOR3uBb/cT1dhlc3H5OdhGe5Z5sexLlhiG
O+mYaFl+WPXALgcXDvQW3J/60Tq3PcC6yazSyN2bqTIxU6b8HlDW7FdVXEsMqY61511XRzB9to1z
L81wM9Z1uhtM2Ok2jiSPOmz3jqnuqFeXveOrXQk3+a4KXC4d65wDO1fNVvk6VNNBQYv/VWeeig0z
gIfHmDdY4CKqguxvJOD9HRoB89gtvXcI1368F1L1jHV09ZKrG5RWW959O8OzNYyFeNBA/G1d+78X
t68YHSBokSHVQNhnJSscwAPsruilzpenGfkZZHW4ktOqasxRUOYFMsw2Y2Pbr8QCKUxz02dI8on+
GLy+/+iL1jqPdNOx3/f6Y3HNo0QumsNCWhF1hupuKIP3OQMaoAtY7qhvl/1aDPOmFBVGEdbtIZ5q
73mxFnZI6+R6o/FUjcGbi2yMDjJ4dvyiAbBhFtFYon9ApvdrLME+C5m9TL49XfsJHRx34fPPAbXK
o8Ik7oxfUwi/EAO4zf9XPP5UkD9fgzIZQDj4FkRzPKLmRI2IY/RnhbsdsbxVMg1qSpyFvtX3irf8
xiyOLM4ym0h6KSYrcJLcxnTCvzUAkuXivjKnv7bVcVlvlgU/h1QzZ9dkejnSUddFD35SujRBkRbe
g4EDzy7q7LNlBfl50IE8ZH45xC24HvOlZjro25JlGe18x/rnIWA45eZ0UbOkD2GOdp9nuXUXwdFJ
8Y35TTLOIR+4LDtmLuOhHlu9LSCg/xaWdfTrKnptxnI9tnPxt/W6O5JYMLST0rraocHwOgfAKCd9
jwY22utlZfzV2uau9mcdpyQ88DCK7PhTWfZEJF5LTA942BS/eAYD9OHHP2DyMN2Hakw3mUUl2EA7
Ok4mUKs964lGCJGPHnpKsJsZUsX9J63cPTQGzNmxM7u7aRDdnUdWg+kKffp5R6zdKTLr6k6LZyCa
4KGc7fTRCIznBfK2XUQBM4CVQaJXWg9Dk2e7qMLlW9ze/nwtkmwZSt5Eyfrmt1X3wjrP5cRL2pU/
va3bvctA6/JzIFmlO6lbWkQeiss4XY1cUNzBxjjrebJgPXkWXNZwOUc9A1iBd9Y2TGfnCGeIe79P
l3HTz7p95/QwD+/076LMCZOp6/aYSsUw1GeYrEiy2fKbPEiwU/BCPMGlA9H7TeNjw6eQYCs1VCGM
v7I7nP7JzMHYO78LcCBrRlX8agfUFabVQtY0m/1kqfAw2P743Js2T2xFIpzXQxAyurC5FL17WtDc
MZMML9PqV8EGeDBPiCFBTNMqjP3Hc4py8s0RSLtrqX+PDuKurPcJo/EW99Hvo9cC2SrOA2uEmHn2
79+bKII0YXkMHlfPV3dgxvd6KpCrz76qD1UafMNIbJPZyewzgrYPiEhQNojKSyCx0a7KAvBrXDFP
dFNBZApS8SGsUbJaju0njXcfzdn67dYe0+8lK+45KxPjcWEekMA+kNGR3VkibUkGtLD3hpeR5H4d
nAUKE6AagsjgPOnfzsS0PtLOfK2YSF0DjDRdNc9/uj69tzSWgp4l2ciJsnlaMLckglDrS0sEGG4A
nr3PNASWfOrNfYZvSdKpaL7+vMKdR17zaH1BhqZOnQDuDPwST4Dbujeutro0w0daVO69AAI8eL78
l5En+h8W8PN1qUxvnxPuioapFczkoDOZHXNp7iGcPmD5tCNCvf/7LUPdUoGwTEHZHtgnFyLejzOK
cVthfl45hSP3ODG8jX2mz/97WGX//74dsRWO5Yx7z38/UsCO6iMxbn5gip+P9vNJ/duYJM8h2/x8
Yy4oBi1Ll2cl0rPoVvnbclinKgRWDHuqYp/5a35Oh0lfZn9gxI+aBwaUflzrdHlsVrHtxJxf00n2
RbwSrziJx8zm+4vjcSoN4iFvP+jlyuMOtvFxCWxs1zGhi538QTCov3S3Q9EGkOL+930DAzDy66uB
GP4PQRFoF8QwPk4R6OYixx5mLgysNV932PF9mZb7khfIbyXbaFLY6kiy3y94Moj1XbgppHoEceki
jXfKhNuZVRrnyY2wiyIBPDgavvNc8imz7HG2c/kyGsvvghHFNKSwBEWSsaHdBV70wbjd2OfLbuoD
9w7v4GyPqVEYu/Z2Zlwd925lHMgGsF60LdG9MUAWjQszbqn9RPXdhf7mVooRse1W7Xq0FGc+dLvf
ql3wjaLvOGQT6VCmP1ibJZv+dmmtntpy9mK0LUfTrsMdiSoQqmHuFOh4DKJyOqrFKIQMbRZrenHw
FbtEpFlLyOQ4//EOItUBwe1bGkA1wT/Ew72WwlWp/lQN2UM/IhXvrdzY2uB+uZjXc4+wrjGLZCas
ZmMuuDAMQT7u3D68Cn/F7aYzNlGwvoce40DPYT5YDidgtn+OyUDbradl403ZG1kiFmv+stXTDIcy
mKqtky2Cwf+w0FL4yeQuNyfSwNlioRRP4HExwlc7ruHiDAnVDVR0kghHg4F2WZ/qvOiAwBBz5W33
8D+MndeO5EiapV9lUdfLHho1B9N94U66DA+tMm6IkNSaNNL49Psxt2e2qxtoLFCVQFaI8ggnjb84
5zujKM9Q9RO8MmUfNkZ7qOL8wx372xKXtJb5N7HZvqQ4hO/0vrwMvrx4dutuJeHjzLAa/BBafWwZ
PgASQKs0RptO4dhHli5RbenT07iuUKweGZBBHRX0xdRcZYt9Ynu6bGIEgmuzvtVbNT3SON7GkPXW
6RkTdX16sGr2KOTGYObRfH04zFQf8XxlZ6iYsKB653ThiWVrjNK6YgiXzkLeNxbmJU9furp8bheP
uQRBO9tWt8M+1a8qJ47v25bFbsX2hnHSmTn0zRitScvCm05eyeMclwx0R2WFHN3r1WluomSQQeQM
5YEuRg/bWny3RCTbSMnmfjCv6rI6Lm3FShveVejqzW1fIonWYsIT+u6z7tN3DXvjdoyn6mAntkUD
HnsIlmeizTrng2hIzAqy60Kppg7/WWYEebpDAdzS2JSf8eKfxyZF0Y8uEjVkhK0hQRZQ5lyNi+Ed
PO/HkeqbBzwjA8P+bt7b0nudmZLhhWL23innUuhTGuQRMirMrzyNrAWzVpvREju8Sv1XHEPPwClw
O7IwQTtfvoH+VCg8p3AWxLmCPZm3CIqiI4KVUGvHr3YkLYjlKd9QqTPKjy1lkocZoGVP1C79ab2C
Ki07kRbhHscC9WYl7XPH7Y/aNrbBLUyqlJvaS/Buj6xLRAtJMxcKzTiikNWp/ORNxt2cQztXaftL
VirbmgLoiDVEY4BGtw6icVeRQ3oNO5Hd4+jg6TL8ndHon/7ASIPVMP3VVEDVzOUB6325IwuHoA1x
nfBGhlqZZFsPqAhuC3gKo92/5y04QmTsaF6Wl86o9325eh+fZWUTeq0JH5FRY4X+WD3Yk90fyyy+
zmULUYU0rqC3WJG7OatA5qlBU1ici/JBGJG51SYnqKP51RrGsy/L/dSRwdyXPP6HUqABIVVyzjCm
RmgIMh/1l+5NCh6Bpt3FR2tIyn2qZRy6cl6ApSU/EXapE5KpKhh7DMPeVIUy0c1jriPvoGkLGdCZ
u3ga4EkM2HoL8zGZF439qLMzaoL4ksQYQ2eWmF91mnyS+xrLv0ip7Z25ZFM3TCmDoei2bQAq4/qx
kb2xMaFbvVbeoxZRFT9A2sCx7hMXHvvPalpZyRVeLw9ateOPb75Oe9b7Z8uxhkPcYwCu2YFzZ/MQ
T7UBnahDqkS8nEScHIsJaYEQcCdml/Jj7iodYECCQkmh8CZh7uxF0zuimRz1rnXXwJGOp9hn10Sw
H7YL1FGejDbR4N0UxCuHRdnTuWILGJFfqRl6OQdadigMs8B5xoGIygsBIL5lQqE9jjFODKpLws+D
ouSCcOlJuEkU/gEVD+dhsC8KiOvFGOUuUyKMjfFZ+ibzQI2f1mrARLT1dZRPViBce94ZlVHBd0px
PK4jfVmzGyp6E6c3/P6NUwx0yCzuthwXeDyoJ9BW4pUbUSg5cX5KZNNesbx7HZQ8qyrSdhr5fR67
mLbirFufiUHOiFvDbcoeu4uR+E00z7/KPLvLE3xo4+Jp1AQfg+WwwGm8OnCbkRwglNelqs5szfdq
6h9MLz1ZWlwG0rbanRpOOE1RlComzzBC/LPfjY956b7Wiog5Qz42fZsgdbFREhUua6KhufOWxQgX
jW2ULJufIirCjBiIMBfS4KALWk3hNuwwWjASOpC3gjeNINFNo9blCG1Onbo3w+RK3JOtvvPyVUeR
OUAdDCFubeSxGwujypJOLE2zeUdILS4GK9v7tcAHy7FMc6/xVMLpGcc0A1UbGm1UnEX6pUyUOMRS
XMtK8+6Fa7CBx/ZRLzp/c25LTt4gnYR59qEYIxHB1I8vc6dshRCOgrny6XGI5wFtwkrVQlGPPL8z
w8aJX4oEDW3sPaXEcwczszNuk2g+VjFvCuVYP7MtrRPtrSsoJzMfZ7CVm9+pzdzpuknm6JKdKXWd
LbE8iL+h3vL4u+/bjo42xTNR2iHwMERgsFp1BjIsAtCbp17bIghOxjAV7TEn3JB7UTAYL0D4aNNL
bbfdS29Uj8VoPSSjxjpbAvitNBPPaHyTlGLhSabOY4WC2c7YoXswviurbC7UozY+Rr8/atipNGyL
aHXXZemHOWWUHBB2AHeMESV//dHoS3PXCgx6QyZhfsSEOE0Vg8yiKkO59sdmNMBXcLxwEOjjbWP+
8FNxnw/DtbR7cYzN+a2DdTzmvnlwE/HmPBhg0W7d2Uf14MAyoiflySPuFuTmgdvad1pubOZysVnL
gqhIr4xmyU9tzDXVd2loMjrbFpG9OuqxVyajfgub5dC8D06n3fAwxn1pwwIg4ZuNHm1B0zkEgYKR
VbcgXQ1SQHFLq+i5Gaazal3rBCe63Zai/+RW+pL5a+4NXVhoAI7jCYACzOvrAhEnVrltFsmRm6HH
AWww7C3rjq11Hi6+WwQCbXNgeaPOXTjbuNYqlhP+j1FpL2WP97+zerWdrWjFPrEOkjYjWryOPjlM
I3aavr9Kx5TYOmeUmOXkj+Q0OBdomRpTAhDQ2b5PMXp2rUdhNZqnejD2S6U/TDbHlBNF3goDcsMU
Uzx+fuo10+vw3oitmSMrQ5lt7jWEeb4zo0iGMIYirdrVeWWdGyt7J259x7EcLooWxdJfBwPMRWbd
RFnyjCM62xFUEPS61QdJnx84+hGSOSyFLMxqmo3RS+0ssnXW+cuJIabAGDiR5hF3u1Q5KUqo5KR8
nqsDxogtze9ns3hILzo2zKlnvCMXFBtZjTe6SlwMWLAOHQjgxRR6GbtITUcbPMv7qeDOdAiT31Ad
ebALUv/Jt7c8qRqKY0SBybssbKTMmXyeouJAdPx8LGr55vXDtoPmG7PS2dJetbwQNOdRaR2R/pQb
RrEQp4voVzP+Amm5Gif5md0lYiIijXPVwyfqiEOwNcSdYNMWzuHa3JdyiY4yXR7QvyC6S/3XzNN+
BmKIdhn5EtYI9TrKEHw0mfdLOTktV3nvRMmqok0xf+XFsTOLG+n3Pwx3nxJOT8yIUbRrz11Ta1et
A3qiaH4Byz6QynzwpQ+/wx7FtmyoPPT5XjbLsOvL+lSkpcL0mO5hSYsdFoAS+x5CkRw9kJs47ykq
w6CIEgYf8mlcwJM2sdmhSWC2McaJfbUgYo2bDgtMV8A4VvV7YWLgnLD7TzBQmgSC9tOCLL9SCBOV
dvKqo9Z6Ym+5tYFPpH5Rrrhr8YxItJXnYclfYe8JOg8Wmb5aug1Bm7yVosYjh3eOKf0SGG8L5D6e
hYiSPSL6gP5delndtJqDlcVpnqhhdpE2sHlzPW5b3rmwmp8gZ00rr+8dnYBxb6XyI9Zw8OouMsrU
5ADnhDwW0ukAJkR9oK81sWE35p1beb+8vkSZ2N+k5cD4vhyifa257DAK/c2Zv3TmyplwXjKB/dX0
vY+ubgKwu7/ZVo9TO65a2fjRE9NwxG3I8mDCErY4663Qh72kRdVK8+jp6gGAwgbY7W3Es3abrarD
aTC3qRM/2DiIkXMBEhQ5Imo6lWZAoqiiMgsmc7J3NUVz4UI9sWJ0rp3s9mPBDbgo/A5IT/EUZjhJ
BoxLkoiIjRzcH7F4JzUWD2NjYGXp7esRdYFgqogFOgYTB+Qb8I5z5Zz5fe1Gtk2bjIccCAy6Q82m
xvdR+hr1iHW+tnZS0MSMed2Gsd2EeMkfNA+HHfYytu8o+jpms1RuOnwCgYTJMKGW1CkSLGaHTiYn
AqOR/GP4LX2oI1qElXWaz1hXAt79X6kPf2Yes3dtbPcRsYyFiyGNxcITS8HQLWnoZIqCulk+6HAH
kpcWvr4rTg6D3jGIeUO2Hjp9Dfetnb5PA76TPD0lffc2tPQrrtYjSi3yTwg/3qaBONe0ybU/XHFz
792x/mWMOLfYot6mXvHuk/e0EQNq2XHZLR0id3YVH+XcnuJ8vOqtcdjMPZkfWDo3ptE+LJoVWlqN
dlzIlxg3ykZl0Q8xKYc84WzyDC4WfMbQxTeu27xMvnWJDAr2RFgclPPVKK14Z039ejZ/ukkayuZq
0R70jlGRYVQU9YjK5/y+mfyrwoxOiwTWaY/1Y2+7z2WP2GeZKV3XV90Ww5MDEKFknJR+Mh53kCYZ
UJ+0+rmZaWta60kbBzyHNeMSQ5/2wpc9mw65Bx3CyigeagQwm2Fm/+EZ1X2i1BTwfDhBDg9b6+hT
J8W8u4GOiOGghuVZlARx6Twn8e6Z5Z1iX8edHzatLDdqPUAgw2SUCtbG7AglrlAk7Bqc9TDtYLDp
BLKhU33SEpyfjNA2/mDA8+bEvhrBWpoVXENXp0pTLZPJcvWEFVg7L5Y2DBtKW3I/44bBs9vczj5a
1LYd35tEe2Eq0O6ietbZuZpfjvuIYh/gwMi7hPFChOtpUcEeAx0ed9sR79xqo6pQ6SZWf2CceoOe
6GvV28QQJXaVaYPG05A4ujIOqTcMxBMYGbvZeV7G8RF9B8A0t3p0RXlVJNFN3PI8cvUPM/khCCgL
xo7heVIm1zlrYCAkr2yvp22ZXU/GeAXH4snUtc0yzc7WcLmdMByt8xn/U+swcWYdfrcOdzHcWoMF
pQd9jp2cKxwue5HemXiAmC1Me0/pH5YzPM64HRZ6k4yZsWbV90kMOyVPElS7FYQNvSs/PK33D1Nl
E3Ngiw8tZTWTs3EObMVP6k/WF2OYZhOZuIiirNuMJY2jy56GS8nn11BPPG+oQCvtPql4CKLRqUnO
o78TYgHlnWJGlNtyIEWrmaJXQ8ehEHcYZhrXDiPk1jfUjaeikhfZWgetJPWi8I+ey+y8mX6VnX5j
IJMMkEteg7O4NUcVMFl6tHyccSkcEdrlKmxsidXR0agNBRxAwys5+0CHbHuHJaVTIdUaTGP3ZcBi
DD0TKkxboFweld3uKTONBfmJK7rr1AEp5sbjQRVU79SQCi9z42+FelsRM6bDbNqZUTJSPD4ucfWF
UYXhaCYxnxWCAof9/gCgy4L1RTFWfNuL/S6K4ZGmDhbDRBaua1xFXY/BWMPJ49D84dXtIIRw1WuM
aTdlyW2mg1tSfWRfFzRFNfsLAGuNMPntuxozM3ePO8/H23Fb6NrPUt3nECz3k4W42JtS5qkDXV6j
ZXcZEgLlDQwJHEI7bWUFfWXeuk31ybKgCWyZPMTIF2PA5BxCKcG4SUx6UWweezgrWe++dGP+1qDf
Uyw0g9I1LkKxbB5R2UyXFMvuNAESgq/kh10N+sZDpqTP6IFT7Ngg5iBCqiai4kkee9+2tnrFjVhL
l2rGuTcMOwkJFcKt4KXPaVTl56G2m52fwgfVJ5dpYnuT+gTsmXGpwnzhgiyI85giHB0KAEnVap9s
QBu+/UFL7EPlD8mltUvekojncRpNATQ9Njaq2FpTFM4L9xwFw3HxY/ZJmsfOMB9f9LKOr1BTgbCi
eoE0KFbejz0b1qZ1xL5ztVsH5cEJmfWKpuw5xcfU35r+M3FTVQjOpNrUK6+n9X8lHbJbGgdG2bP9
jYp/2bg8XQPu9h0Ko62+6M1Oa5p+6ywMOxcfY7lkmwRwQvCpnf9u6agj0voW9voaO4ZiGrgtREvs
eyFnPLwcRKdFVKZw0HjW48M6GEIeSDJrtrkbYbLWrxbPuK+AJmxix98naCp42e6EpsiUaxzBpoLO
AEGCohmxD0ef41kXu59eSpNCfizRvGMGwZSdMwtQKaMtgu6+ED2BhWm7M91odSpr9cjgr2EmalyB
3v3VVIr1dndshJK3daedJnFpuXeK3rO3w6LDtltv137055M+mqEtRp43Y/Ic66fIGp6mmau/K9r1
6r1OjPLZTsCkDb3bIUfWYVfmqXfB4yM3AmdSSPH1XA+TDodW7WxneY0tg8mCE+3kaN+7IkbbR/qF
LEGBero8LZp+1rzuutKkvfF19seZouXSmVKnE5YMRYmtsDYT0JPclo7+EUl6ao6rE7cAWlBrvIix
vjd0o74qZXygNy83jABuRJu922bLZkwbVizOHfaEZn21A4POU45UIRyIYOVidYOahdw1/OMEc7P2
0VXUNr4XIkbyeeCmm7kTgLFgmdrqaXK94YgfIUKlts2gwQS9QZE3FjEHtZNZgT2SHo67ALhmzRzZ
eeyetKxa/TzeDLy6vNJHlEDaKLnU4jnsfJvt7gzyPHYBn5R5cciKYbf+2/X5ddZ6BkFmthkseY72
GJkK5nbjDnGYh9B9fiMmwWb/uAMBFlaJNVNKcm8bNovKmaElIxPO09wuwmnoGLlokLvanuYkynf0
bnv0tLf2ov1UWR3WBkhPHjYZ/jt3XSIk59L7NVRaeux6kF+gfDaGFkMHdVHYm4l/QQ2fsFjmnWYk
ujPIld7qToXls9T5zXl6dbdYkqhB0iOpYPFzNwnDCDduabpH9OwYKsydJF8pIjVU4ZOyK70BLda/
1LDlwyhdpUXaaRjcszHPYdzxQ+o6FoRMaMup7U30pcbec4f4zvNoF9uUEivjWf9u2ebNHI80ufIO
HHV3TEzvrK1VL2D0ZSexmG+0Ybr157QIl9464EUar1Muraxlsi4HSN6xnhyFJX7UgrxG2HI7a/rA
U7W5ivWBIZEDTdhn0mAQlFfHX07vRDDwQKZY3O9BPXQfyEEYzmUssJazZXn2acRK7cXVrfDNlxUo
TcCTJXjqmJY7b4frhIiprc0fZOuJg+zz596L9VcqwBgPRnTbOcZ4TRs/XVU+lXnR5c8sdfVL7s3e
yV8BQtb0YNrNezlh/5y7L0g1NtKA/gaGMNsOHewl4W/xlTW+GoXQrqykvQCMdvZZn7BVaBoOb4Nk
4Zwj2Fe4MNwFy1ieIp3J4K6r11qyvEl64pkylL2BaNiyV2Z9qe71YciPVS6DgZ0OnS3YIVSzy35W
Rh3qBHVxrmwT8ku3/QyUAYrnuS66b7OSFbaSKVlZSjgmIfqFnu4/prBO+rbkGWRp3UH3cE6gKgn9
icpOWtZDk1r71HL9XTune5+xY6Nq+6aA1PHAvQU4tn/tNJTMZMYPIjRQSvr198yxb+iMLmwh2ARO
9AejNiKMrGbO14g1chvbbEJBDYDc/cjH9rmR/sWUH26jX/eYnWPVlq8O6DbasYn+1aole+52eTdj
JgtWugOppLbGIGfGIfJkwBA+5/ZzMjjZyY5rZ9uCXdkO+MvmjIkIeFeCKGFFBgpGlMIaMzBq8hoR
pn0XzopjRFexG4gkubOz7AEMubPvHISeM4aIYmCg6cZ4q9uue3GmPgn4dVJ35s1Za1dta3Pus8R6
mGK4CKuzxtKzkJCzH41azqGpC43lqmc7tK8N96bu/OspZiAspDLPqbSWI0AT5sOgbaAuxKDKhu5x
HizqzyHP9tONv5jVUdY1OaR6KMRkXGNhNgL9N+rSpraT4FkwKgUcV6Bg8TTtmx5nSVy2t7k/1s9Q
Kt/iQJiAM2mDEMAyZI6bhSfD+JSQuBwmXFH02R9ODHdqWJvrhKMyEaTpOEZyEQDOt4M7bY0TeVg0
FwpEmIOJY2DHjwovvUltCge7E/GWh/d37rhvUZvd5qKudoplBBzV9lEweUPkUGzhHhxjnR0bNQBt
j2mAd/FDjYqducx8YkHidI9utEIFFDYFCADQZXok+SqwB2XhWgdsoRn5bra6R6f49trJumGuNiKz
TJeC5yACwMuke7cIZ69sM213ffXV6ERL9+MqpeEoKSnzMPJxmtl1zTalaJgDR7fZNLzNsXiqbIcR
JK1vkbtXGn60GKBp27MvnWNG1dRDICLZUXA2Bnb/hmQFhzhq/GCa5NcIzCc0yuIZoe0M9ofby5D5
00IKFJS8bVTg8pyb4tDWk8TLSsUcq+IwjMVN5nh62DWr1ApZCYjnMedAMXt+Qym6FarjZqdX2XEC
L1XafYQ7xnlspjFgv/9GI/IZj5SwS++QhmqoPeGnoG9meBMmewt3sK9JNQcnMb9Yq76xb/3PyKm/
rVVs4VrQaztmIHqnS0Y7sCmof37qpXuQS4UxnfFKU8CfhodDmq3/g04fq+DoLRvB09HVtV3NxtGx
rFsi02q9Tfe2RYnuNW8l2qotJKeGm0aVzTs6+U8kq7tOgSLV+WH1TngboyIy1tC8x9kSv0qpfYnW
OqW+PVzkvK+a+N515wOffaPRdQRVlMFAM9I5RKd7aeC/c9XYGtwIFhex0B5BzvjbRZt3XodJZZJk
uTX6DovOFRoUjM4suNC4l4zCIDJLlAjmUP2U0zr2GZAKeOZPJM0vqT918OYky4+d04H2TnrfCqoJ
s3eniS8/R0Cre2jzW3OZg2LRp2OGGMD/zsp7fAlvuVn0jHfO9cSS1itUdmgxCjJFAgU20xwQ9DrM
unMBfCsRu7bdcoJkobPmIYejyl8jgnvRsEM5B5DzM2tIeM1yyrdI2h/dVH+1WL0geLBunCLj4c2W
PEtAmWJLSciPUPMeJMymjrfoZ24SM9+2zU/tHuBipzvR5Z/kNbJSbkekFIvbhf5gk5Zb0mB7UPQZ
jidb1ZtA0XN64BFQiOZY6Csq9aTn+lmiYV4YzO8TH0uaAZQlRt6NqC79Yul1xh6KRV7Tte2keZ8t
+VQANPGZxQP/hVIT7MuDgNPRzNCHunEd6VruLisn6tPkpXO8e+IhdovykqMxNDcVChPJ523diC1p
DLDAqVvuwCx547k/cxEuyEPo0aEBThwGGWA0z38GItxfRQknuOhEtIt861a0FBlGJ8+GTwiDl7Y3
C1aRXTohhPOx1jtaE+gy4fglkcYs3HfdvkPVeird+UWlyPlqrBeblNUKe/O2A5GN9mOfuG0QxxnQ
QQcqBXJqYJQ5pL91ETa6qzeOtETDy85Yjocq++E4layDQ3vgGsjGydwnFlbTKgWu1Rc09ibu5zFZ
AnuCXB3RCEHjX3Vw8qMHXFvhkOExHr3lFR4LF42wQRTSScYB7b8fDgMv0ZFYYSLzp9BjsgBa9ayN
/BJbpOMAhp58MeNvrbuKHVDNN/TUYZjyW7egbJQoTuZJIUmMWdqi6A5ibClXai4O7nhohJ+zGzA3
fZODV8pHPaTTi5FDiF9oSLEQpsMQ5AWJSQlRPOc6sm4dlELphCtoMM2vqGHChZ/3Ql6xdpgW/Gem
W+qBq6rpjjHW0NVnDw2hkxlfOXvcMY4PTG3mjcsE8qhMyIXsd05+LOyt6SZkpRc1P5N4iLLiemxQ
zDa89kooxESj+WZa7Z0aJyOs8JTeLsT+wcw4JpW5nIrF1kNLQZ3DfT0I/bGJ4pFyPZl2am7f27gv
DynyQqflOqes/jAjcgr0VavfVzesbNvTktbvPiBj3OnV3kv8b2zzrwu40ywzP5VuqoOrYCkJroNJ
5h4rgCUQjrrrDAk6jBFB3dr5ubfLY3Td64V3Z0zLeers+GJj7QoxuhZB1xTjuWnse/jQ/b21Qn6U
2/E4XCRj8slZW2bEBRSdBEn7sH6EZe08URmhLvTq3NVkrWkYB6uKkwTvQbmvbcvez5QpTaltlxgN
ywIObtckq1ee4mk/tzi+fW9agqmXdtAYmk8/3Z9to3L3EhdzqHG5b0xtrZis04q0I9fBOAPyBTaB
2XE7pGjyB73ZA9X3NwiPq+upxwfYn/i9+VtNM/g4s7AtRR0Se1MeytJ+4NRnA8+Ow7Y6/VihXt54
joCeB84rj9hT1VV6ak1aMB3B18aCATomxlvHiwylzhBXE6k4Cw2dlbHk9nWDljlKGxks1I28J9dJ
3kdnJ82fs34+ZWXOwKkECQvYgWiN9LHwWBzOWfkByWw3S7nPVXmfIln3Eu3gF8wiRnuub7wWupKf
bCeHWxvGFE5qf1I7IGtggWdm2JUF38WZf/rCumQdnG2JbLCLqnQfRcXdVIOw07kPApF63yJuriYr
MWFSF0fbrN9r8ODkpOOPqvGnbF3UD8YgPt3ImEBm5YxDhl0qGhdpuDTCeXTBNzbxj5dXD8XClqxb
l+ompY49+89+kn5ENlE4pkBd58/cFZWeke8zpihdOG+IbwBYlvFuQlxnJ87RmGsCAyW9ioa+BiPh
gcACYFMyszko9EtvcrRRbIN06XSG0g6hTjgwr6ZYPUxWiksoefdjNLtLXsLUTMKEwKS9SwFPSpoT
RKhuB0cgxleec5pyXOO9mC963Z4hJaLOQZ86sjL+9yFg1r8EuxHR6LqeY65BhISAESndfL5DK42J
eBb/m6mM1H4vyiuqqUef61hZ/vKuUFpvsMWfa5KOrvXM8c/sqrpQLM47ZYI8KG7+O9qQh6ER9eug
oVTKDY+l9CqzIvnmbMGX4WmCGUUbGN9rjc5dnj7Ynabfg6V1OJO7+mLqFkAqokQw+1fISEvGxiq3
bquYeW1VQwyC3vJsZ2bNJgdpdoOAcZNU841mjdW21kV7YKPV3zRu+H+zYdMBU1RsEI69sVR+N0Uo
4lpfuZcIb2T473955r/Etrk6Na8L4ts0LMf854BokwsbNY6Gds5qnTVYxw2jevRPvceyHtQPuH8d
Ys7SBarpkTw0pr+rkNJSYKpTl4MoMVnooYWLd7mW0IkR6rc12vTQdTmBGTFEIz21jllDOEc2MzQ1
e4Rq27FumqAFmHRnjy2GaTHv/dKyzmZdEAI8uexVy9h/9JQWoOn17tpxbncegOz9v//5hb9eHX8K
sHQZoOi6aRhrkKVj/dPVg2YRRIuJVJc0Lxw1tSNu6yg5Z4OWvNisvZkXxuz1SnbyDZaZ165Ivqd+
RhyU0q7rRdoyuqpokzTAyCFqasXZVKnrHHQLLqAYV9Voo01ldvg7QnqBL4ZS9ZQQOXPAKN/fJQ5/
GD34N6sGMZKTbnNFZfFudtVH302vQJlXMGBvBHM3tXh32eSMRvY0+QJN30COWzk4ga/3435RtXgc
NOHsVnliGKNh31gmD1ezMeqHIosf6Npp/hjyXJmJDlCKo2+Tuk18gm1V0MMA49cgKl4708ZtCekQ
6xeOEyyzJiv0I6L/NcEGE0+T9zDvwNOUA5AjFQ36DfPk5ThLm2KkrqZtS5+8RjNLtg+QA5cxZkbd
UPyVnvEB99e/sZG5+mQiXKJEnUrCHw6tILvZNmcfJXD8VlvJjyGlt5s9aFl9gcguXgnvlUF++e9A
1iK3cojLEtSLpglsd0Jcdzq1WAehCb7K6lc6/M6ZbE0AqcolgiAaxxTgv3c7R8B8QB7U14nNAgeY
64ciEkztnJVBn8DAwW8grn7/MVeOuCp9/V4VbvKLFweifORUNaenqG+cYCpgAf0OWG9rGZ3r4Z1I
nmsDBdSB0K90zxrHfwe2SkmukKs2HXKEpd8ZDTdnGLuG/jGCLtlarXsxiWm9ZguEHt7ob9iQe8GU
2CfkdPZZNAuKbKevbhNpoPEZrQ+3nlwKe3Yxal3oMVb/MtUs9oPU50BCJ7tbuk+IqVdcnyWhBdVy
MYy4Cf0WsQA4QVBvdZvclVJ/Ses0h+0C3ihZRQvdWjqz34NuCSnz4jno3vSZBWZvdo/50q7QyaZn
Dgl9HGxI+0vnCMmz+bpdvdCLQgqda4QoMnLZGIluPDk9zHmF5jpYEpiLtrn0R4hm1W0vgUY3OIqD
zs10mlxpo9zHMBhZE6uVeMrxA7T57vfN/x+f83/G3/Xf48j7v/0Xf/+sG9VRJw3/9Ne/PdYl//zX
+jX/8zl//oq/XdLPDrzgz/BvP2v/XV+/l9/9P3/Sn74z//e/v7rgfXj/01/WlIpB3Y3fnbr/7sdi
+P0q+DnWz/z//eD/+v79XR5V8/3XPz7rsRrW7xandfXH3z90/PrrH4ZBnvF//OP3//sH1x/gr388
vmdpnhKj8K9f9P3eD3/9w7X/ImwT0YLgssIyZ5BQOn2vH3Hcv5imabiWZwkTLJFPyCrPqSH56x+W
+Itu2brnuwYYSN/xeA19Pa4fMp2/kBcqOJvBMqzBsM4f//3i/vQm/r839R8z5oW1fqt/ONMd37N4
DT4x1jzRTM92xJ8rgshoAUdk3ANtC0Qls5zohf+zO55nukzo/jrPtch2bRU4yODlDkOhtp8XVXz2
xN4ENQuUOyYgbJxn36XQWuIHPWkdglUzU90mNm5my0jjuzXK8Eqfiu7i5ZChKSGZlQUQRog4I0Wu
ei61MUMKoMr5ME6UARhtJItXC7lmVCbdB/Q0fABlbO4Ehc07iYzs0Zehs/2Q7mbll9o2i865xFAG
jo1xnT04GvVCZJ4RGca4SQrlIQhU3RyHSzvVLL1Lt2etMpZ31kAJ0bl+ccWSOr5kiWRmivmfbZo9
D/esCqcZw9m4yMsIrP0TG2DxUqF2C0l3ROXEjhdITJkIxNroYkgPoWxHZ+pMpznKpQgay3YJWZH9
q1VMRoarCrvqFggf4Y95xGrI5ezLtrMxLvcVrdq2I4VkJmqAWKSudrDqRf+HuvNabh3Jtu0XoSOB
TLhXkRRJSZR3Wy8IbQfvPb7+DtSp6NZGF8V79HbeKlRVBAkg3VpzjukCpMuyrt8W1ajt4jyObtFG
5Vuv9cNzTObBC2ZgvD6guDa1ZJHxOb/GZ/pUiecisOPrIvS7LSuk2ovWNp9iH0zsYLbWdmiG4aKz
4/Ap4F//DEcaA1EgET/3RH19H1mNv02er18S7dUdkFKhbzYd/8orlTpLu9bZYFjyn5rc7bbYOslJ
oNoT74HkOxdV3/svjiGqGluLHt3zhnSrQvNRTJPKCtQrKwjA8FAxPfjdiBMnLML6Xermb0OSbgMf
utp5WoZULsmi8zRB99/aKaoMlaBRQGfw5uOygOyRGdfYvZvLTEvVec3+cN9HOdGTGq/XOsEs+yNW
jX1XgyT9neZYmFYZ8Iw7A88l75kRUgBk07Oe25dwCUtEPhCX7Dc7Rn3SYWufVnY49/+l2UwkiXnp
eY3sfJ/20GApQHtXFb7edSyEv3fwdmOW/qtqSnxEo8Lkt+U3AYavebomzDL80Zsa/V9Y2OMtMhVO
dak2AsjIJ2rgaTdEb6U1ON+1IHXuHBs6Ha7t/MbKnPwmUGqEUclSiqS+Uv1lGenVoU+NfEQpJcdV
KnxKxD3/hMOjOZBFoN5CrMnRWRNE5Q+jCIc7q4ooZPlIMi900y4PnMutV0QV/aOLfh6tmmO/DyPH
O6KvLYqWehq+0paML5WMpis9Ft7PABcnG5saC5XZDOElPHpAw3la/mRRQ+5H9AEJwqhQcYGY+U2t
9+mrZLHepq1d7YbBAerTR+YFlYP8MPBuXMIR7s6rDNFdYs5N9cIJOVtFYImuNNJF7gsZvAweEKVJ
goLkRWsOHAAQv6Zp1kIySYafKNPkfZY3w2MdeMYPRYTiAYjysOO1oMJuG1jwR3zZJh7cC/A0KFRL
0kev6iQSN6ahqwKYe+k/KE7aOjTnPEZE3kJPjQekBp1FmFLgouZh4QB5jbrF6SGF98lAdPCoW99d
RbmvijADGbVApcofoc67+MkR4fjlm6u08obswPRbMrQ5vOCAF9Mbq7ZHaqXZZI7gef82RJmLti4u
d6kb4l/NjXQAskEQSOLNOoYUuxhtLAiXRu8VqMUHZio1WEhnIyuDxkdMK+cCZfnbrimRVcwM5JoO
16WodQOLu5HtzTCSL0wqxYZtWrqtxmm4GREAbLNG2NepjV6m0i3RngVdyla3aQL4jLXraQ+lVmgX
wSioBlhFucef1hLMm5R3Aw2GV3QPwz2BYMjw/CpwLl1YUps6C8MfUx+gASzIHJJFCdK20szbWnHY
Y6XD7kX3cXbrhr8tsFrPyAjby0wEQAldYzy4ZDk9hHWfvmMUIQVdzRGhqxrHMaQE/h3qX9AGPgIX
eT9NxbNu4Sdj9eIZYB6vXnFiSDBHHmYxN8tenUy61DXMkEzLPF5rFQwrds2mbNZSk/GjiU4FPi98
vhCzXlrvS5aKF5nDo8/MzrpDXRZtCNfVmUXACe3F6GV7gWL4HFukv23Jnnju9Kr4XlFrpQiMBnXn
kTqhwbeDoGi/2L1LsMoAuIawGBSsrPScgYdaaBddMYQlV+2bO2HOnmDCVuL3wYILPOgck1Yonopz
8nUJURLwfkP0X0P90hTkm6z80GLapicsUDX1eUnOU1z97q22OTBeeyIdTBapkFCRTSrt0N4wJQw3
onHt1w4f4yPabm0/BlWwiSEt7/tmanfl1GjXdmspujhTa2CEYh1hOyHPPWgM3CBfASslcucy6YVf
Ib4XznkGduMcnnX5s4MbvGbphaMqIiKAIyfsb41uTqw2Jm8EaxEXrwkNtrVfC/ONuMrmYGgtBiST
OQ//Y65vpUlbZBRji7mZfEGCRjuEbml0FZC3VK1chPT+qhOy1ShWQviAHoTTsUTm/VuyAL9JL1Tv
VBF0KrtWaVwgAbZ+ArcfbkMvJiaY+qC69rCbd5pQz7qh6TegMhoq2DhBusKwKQFrAixcqenvubTp
lxE1+mMiqJuBjruFWcS/djjXb4zWyy7yOkUhRD4dTEaisA8UN+V2mrz0spWGcx3qhv1MPof+xARc
PeZywigNo9ukmj5DUodQOXdNH81+48zX4I6GfppABRyDB6ub62oetfeLGMv4XTFL+kITrSCH4xp+
bg1pTbTjjs5d9BsDu/tIF6y9xORt71h6oKcaVVtehEESfLO9uX+T5EaPO6aFZJubCPSww7npS0r9
90eZhuDnCcRWCX1o33uhyuVCk+g9anvsfFeV2SSXJOzgQQlUQFA0WxUCbuKLwlTyehonrD6Orlm/
x7SheUgZhNFby6GcpSXGhRv7ELdQXL/6wnL5zBZx16AVJDr7gh2SYJW7i6pA3vok96w1hVKaRgfN
YwV06EBrL9nQ+RlQSna2TXhDZg6X0EHyb6RKRLeuHRl0jhzZbKssGdYBe+uVG3lg7sgw9IkXdbKH
zC4xeAABPy8MandsOo2E8NI6bzYj5mLecrt9MdHhcXhn5t3oNLEvYCGAYEEL27eFewX4Ab5f0ykq
yqaxqz2wDrrUytvGguY4sJ5TUbO9VzZLwI9EoX8vh9Q8N8sa6TLIcUrbur+rlBQkUQoqcomiskWI
bnNFdmwxOxdEgOfHC3XqwJqLErAuigdBgPe2IJvmLChHeT3IMbg1S8eCmlmKmzGDK+h3qfFsBJXz
a2QKTzEIjMneMpWBLhT4U6tn8UVfE5ILdNW6mXTOlEbuTytnEsYjKtPstsQvzR7dhT+Vxu09MMya
9G+hF+9aN7LiRxppWLptr0khnSUH5BUlneetmIQo15dlc+16OU/N1LwZMYRRo7SRUnjdsLIBFfHu
duNvMgSJgg3JRfnJRChvCWjWHnIfFAvYvObgd1V/U4IY2SYzV9N2p5pDtzXqjzndBHVm0tFC9wkO
9ZZ+W3mHtCq5kpUfv1KbGM+k3oJz7B3fu/Ts8Tnx8ZZcJX0d73OwbsHOFkR33Aib0GLYdf4lwqyW
enkUuTlQ9GRCm+kXjWTvl1Ozo8Uh760w8V9DYFIKf42b3DiE+dBr8kdiEVE+6RTl2aVA4xtZGs9y
ocRjZyv6QVjpL+0kQENSjwptdZ9TE5BJPqlDYofuLko9aKM24azIoFX+lsIWep3SNETrUoNUaUwJ
dmAq9L0MZvoaspcbBEP2hrKdc+G7HazXORi2zNnDsjNS1d4ThXFwTbLhyAqhAYCawTuPaWpvOWjX
r0aqyR9aSGBqziDY61rZfB/i1PsxdTlpfQWqjpk8XFT3vks14szRXLTDFvNqcQ6Tb3i2Xfgz2GTi
6tpXnCPYlejOgbCS7kdnVIgaJiDL9GS8VrtBJ5J8V5zFLmndaMDsXaAUkBY074rc5MSjHZA127jw
LOM6EwNNeGX7lrGeepMKnaPKiPwUXyJbUG2JlTI29fCiN0MfeFsOiiBrg5ENmDs84aV2Hu14ZAUt
ZdteQXkxzru4KR5IgiM2LKXqTzAv3lWrjFkIE8kBuDFmVlvDtLSxaYq++laHygguWfc8Sa21V+4U
NbsuwfzTTw7b2DYZsNxnZAwZpfmLfU72RMJgu01SPbtQE7PBqui8iCOONaY/fcRJ+yHTvZu+iNQz
/qXuBjscW1go2RJ8d+Tu6py4uzO9KORTXZrhjCmZwsci0UFY4pdFQmKE5hrMV79B48zzote1z0pl
26h0zeqhTCDCZYUnXnKR+d+qqdAOYWYNP5DXJD9D9Pg4e4uc6OLBN2gWZv2tLm3b24x+lqm5Zlle
AvDtvkkjDtCslPGtXpjJNXZUbZ/85SFTBCuRApth9Tqz6qK7dONZtR4daGmt9KhDV4mRKI3hwIdt
6V6YaZtvJtvBK54lyTvAQAEBjNQqr/UESvjCvlSDgKZOSXQ8gErWLry2FtskH9trLU6LO1EOCsIq
0VCixv0XeCWTea7LgzSH6rEuyuJp1EuhztxsSt8nwPCc5yThxDKAYQuKFsWdzgK7dXzNYmQFNkSY
3K4wbegKnZ6jx09WCMejs7r8MixVhYWXV6V36QOxtwXsk1nkMHDe0uVZFyu4nBD755PIYJKOlI0s
S2SQJzJUm6Ao7Qc/92bVpxa2j9TGrZcq16xty094xjqe0WkeVimxCpK4ZT949yYA9Ie8N+30gBTU
rc/alt17n0WvSTXCL3JLUmagzrpnRD65c/Cdg1ktsyZWBMu3e+BDk1UdUGQacu2x7sYwTDCPst3k
9dsXCDsifDPkk6CYNzADJopFsalsUKO5Gf0oSwdZqAWM/9JSnCWREZNuhdw0wreMYHwCG/k7NeoC
zVHbPvWYGdG8u4rUODaS67QdKFOWGF84TEexdsgMP7kpjZw+N8whrJkhyeiegxEVXWS5QmJD/T4R
xU2H4H7FiZGIHlAzfX8+Fk7627IHRKN+1z1xbmNiJe1lRiXG5EIAU9pLl8M0tsfholUa52Ce/0/0
8DZ4Py/AWudSs2nc5nGqO4lHtdfiZyfqyE7RUZKR/kU+zZ3jcmgPLNHcuXWa/dRHPYGMEo2vRD0N
L2aijxsNB22+GiMUzbYbS2QjQ/AO3AP9ZRiou1Ir9XMT5NTFKGyJmtmRQCBcvX6cWIrwQzu5v9OR
Gu7njKKfYD3872bvGHO0Hz5WOgQBoJym+jGIIDnHqBv8LrO+IxOn6UJtlYV0uJn+aqzVTc20Y2CX
RgKPvmWNakHepXaRbtgk09QMCoFYcGAgnPu5OT0leDIQ0Nh9355JRHEx0r6GJojROdqeiS3eabXO
ZJs7xX3lYHnMK4TWCZrRtzR00HOlAHuUNU4HEVFBS9lKAWmntKymp7LH2qNnnnx1gql/Ng1hrWh7
dN/HwBuuakb9e4HD/cpQHckcaRe05ZmaMlKHtUjcTqUPpM7WsDWkougfkjjHlep3dbnX6mK4DYIy
PsiyR8lDssCcadDSUee/deVD6FakuiqrGtG6Z1mzsVyt+GERuLBvJyAddog9H/MHPZE2y294n9D5
sQHCWInPrUpX1TCGO/Q5zTkDB6CC6lxUEcz/2l6oLH3l47tNNHqs2xjJL8akTrc8puKatik4pUAf
KEJ07XdaUOFtKbWZxcoW86eRW7Am4j64dsyGN8FJJveZoMvsqZdD/yiCKvnta6QeNFSE75CNV/e2
mY47SarqykaweGtljdwjO2juq7RyDSjOzsARQXlb8qgJpcykjZwMjLBd9dZDUCtioLypfW9UZ2xz
CpAMHyLJiHFIsPV29eBdp7kFgG6czDcnJKVsY1pqumllLB5EP4gXL2o9TO2lQRhuI4yLqc+oeQEN
fLNkhcQXf2oKwsWeR5CmgW+PMoV+UJmcRPKom8+gQzxeDBr9mWAy3YtgQgizdkkznE/0+AeY4suH
pm0SeFI67ZA1fVGJm4WihziLDfKNJJSCm7jLpq3uOOkbUYxA1rNB3zmpEudFONoXTTIWu5LgV/wV
U0WgtdLNlyEwjZeOGvpNqazpvvXm4Ve5M7esKyK2a6huvpOER3eqafxoDyHMei/Q4V82usmQ8H20
EEyfpbv2kqZ/a+2JtaKf7LTdgYuZZeyuOaK+VVVJ3wuEjkKQsNUHUtcrEqPtlVWDrAG84SCJN1TG
JOwW1bOJGw3mjI02LNbCnd6aLD4+vlwvqWq5jiPH+6Xj38LxpY/+WxyDikp9jAu6Z2TiUieb+yJS
E5AiYq26wxDooCRFq8JLYgugAbBZpQtVd5ELE1lMQ72lRybDNbo17dvITLP2jVGu+8xNMBE2mvhh
RHF2D4ez+1ZQVPLucSvjjrMrHxgd8352Z9uG/WQlGWcKYpSaNwi86Y2GR6DfWOyJbkqH0ENq44gj
jYnuaVjqAbBtMpZMIcor4lQz5uy4LRwKvFHvr1y6oqgeO8Buk60OeMXiNRY5ba/xX60QoOv3mgrJ
7Mp57BIs2mudCXY8vfKpF5IRMLfIwnCvRNfsoqZ05pQLQRFr7hWjRmjeCwMfCIfSIH9OoLed98Us
xMaN+KoPOsrC1iCAVDQkCY1urvY6oTfUbf2ctqabi8bZ5IieunUX5+FPzjrDQaNv8Co5Stj7hG7m
byOW5Lv6EdiVsVGboo2086FAHHZmZsF0xRbEVVScBuee3a5CP1ag4zofqio9b606vk+7fjivLV2s
dIvAJA6MFL5pVu/LZBrv/bjMz2Vvq/uB+sKTsEmezwAnkQxtkspumUBRdSL6osTPdm2K40Gklnel
p126i0XlviglgwdVliSKI1t+a6QxXojBSy9MHBOIhAT676Jwk1u6V/DYqDRS24DtT7GfEyHarQJG
UWyyWzJTxPsjyOYdUR45Xr2gD3dZFlu3HJRFvPGl7f7oQzPZB1WcPWWoGc+1EtOZ35npee/k/cHu
/WnrD4q8nzxjEpx8VnI49CVeT2IX0M263UXRps6+iVqXPUtnmldi1AgeEBRXcuQ/BIrrDC6qAtQ3
RZ7OzEAicvHknEcV0IHKLTy6IlH2TRZlfTm/nBvOXOMBalNEDryPZHYQ4p6Ev/ZujAz9EPHwLvI2
7B5aai0hIi0b7UTGUlOeu01q3cmA0+/ZRJjmqoahQIhKWMn7WJY6NBlPvec5BtEkB29ooapmdaH0
HI9QqTjttpc9/WM2kVZrXKrCwHODx2E4S2ZWThmE/vcp0CkugDJCqYApzVvHQWvdJVMy3oyDJd9t
P9U3UYIYASBJYd/rrQE3JNF9c9/0jn4LFD+9LRunOPRjkh+iPmDGmJJ42isEMBiYUyzxMbsqvoL1
VNd1+tZqMz9e2BWFGVvEcGeqzHgaWDZAsaKrJIc4/o1O07qiJINZfBTmU9hLHwlJUX+Ho1bM7Zxi
jdMOYynq/As0PfI6b6fqIBNEcLkTxreUsLLbzh/7X0ZtTI+lHme4AEi7XduyAx0QElcprJKtiG9A
H0ZiV6zDWbGXRkGGr8XHJTGZ6cawZoKMVoAcIRtZXEL2wy8YTa53qZjptyhHnduibox9Q5XyMlFd
cml1zbhuZUgYpVkM+8i32UtWY/4NIJbxRnMvvu46gZpqDKKL2i/jp8ip+l3v1Qriox8Qfm572osi
JfWV/w2ZuEqrZD8AJ2eVy72VVkljrTl5+K3Jw+R64ilcZp3vEXo7mAg8i+kKOA5GarKeHzmLa9sy
xEqaJl1+S7nTIcmCAItwPdCPvOwS23uOwiE41IEJtsLuKutBWEl3g6iJDRvknvzdmji3aLroH3RZ
NkgkKH9JEDSI+84yFGZzCb1HfoycNEMVHIThVRmi48A0avSoxk1SpIVB8IvIC9NbRbT1io1GXfui
7UR6HXQeLQI/CZNdYBc4shzlbNhmet+HDFjlGeFA1ovFPPBI2BG0SSsrMBmwldiPzohvoTSM776Q
oPeiMUFh5GQvbecgV69x829NTUNgQthS9uAMGn6xYKCgvarS3PxpUl1kdpmi6Vp2nYecJNWGG3bt
/t72Kg5TnHnAq+FlUD/qqfKw2SLhOyF3k2LZ3LZtoTuCtZ6cENfQZ0XXB7mbpB87Ygt0t1mqeop9
8Uj6b9klV4Nvix+iJsiJ5xC7a6crUYjHDeENPco0arDlc97mOMHsOtq4Q0o+NjJHfe3ZZQSrKuxK
yAwxQXYRmby/iDWJ79CCKGKVOvwQ/J/9jY2DbTdZpYBd5uPSDXT2dwD0WdkJkZQ+SVwfpAd/d/f/
6Ob/w89FESAtlzKh4VDu+fPnosGcaN204Q4e1u9eowa2DyOjwhlP3t+5zl82KbxXKtSJdwWemhGA
lhUO9Off478kBQ6VXR3oGjdfuLaYv+aHux6GOuhf0VtbMxjkiq48GSlNvxst+6c9kCOjt8h7/Px/
fv3fGpA/xA3/Vp8sFSr/f/KTm+JX9tBUv341h/fi/4AGRdflhwcwa1z+0KDss5/h+0fNyl///f/I
T1z7X0qwUptKR2iCrBlB6N/yE+dfhpDopB3eGMk/Ivz4W34izX+ZAoUJ+w4l59wr/tXf8hPrX7Yl
+KPDnlAxpFzjfyM/QeHyQXsCKElR8LTBQv/5grhG2Fl1MlByM+lBnE3TOL4EhjVcf7gN/zAe/tRr
/ufjjT8/PiJHbOyHjLhj6JP+BQsL2CEbAcJbV00wMzOd1FHMeo0drD6/ImKef/xBCxGNm05EXcae
tUmrTo9ujASs5SqQ83Ulnexq//lljt23xcDCFmixv86sTTAWnQI5ObHkBCB73j7//CM3bn5ZPg5c
2y1FEeEa2rR6oQ4crW3nvtEwEVzBEMiGrWZTYTpLx7K4//yCR36QNc8kH2aKwhFFZ88X7BLXHi5Q
a5AEpeoW8snnF/hTufrvV8FaLABOOPWiaaW5wXiUR09kS0uoUcKNPeJ+ZUlCIYhSMxkePr+c/udM
/J/rLWbggk5xbNYjpR0OmAChDGcr2WGvyNpKtG9U9AZyg1U/GKAnbO3KiIGnJCsU5kZ6YhI+9ovn
V/TDLU18sJoJBUaaHQZKkyr/HXTjvhQdxrzBP3z+O489t/nvHy6SM1h7ZyScEdsPJfKqggQowRZ8
/unHfsJiekicKLSQTZqbWIbhL4He8KquFYhuaRIGpma//+cXOvq4FjNFrvUm+B/TxMjhBQTBWc+G
2dgroAmgl12wXi1nmTW4dzKe0/4pbrr151c+dgMXE0aV9FFR0C/YNLk2TZuKToS/LkwXq9HXLrCY
KgwcnA4509YGfW4yQLmIU3814Pj2vnYBczFXGLSms7wuCKbPR9u6bXIHUBGBXsI/MacemYzMxdxQ
48ylSmUygGxPbfswaGABdwFw9TQq4Xf1Q7ALokmeuNyRJ2IuZgrQ2CppjXFmfjkTJ9tKL7o5Zo/s
gs+fyJE1wlxMDVLlntMXmr1tmtZodpmVEwOP4zkZNkXY9MOJwXPsMovxj6K69OSQOtvC4OjP8Si4
KYumuq3Rwt187ZfMt/DD6O8x9Om9MN2toRGVo5BDxpdu77BYEHwYD198IItZIHB8rHV24UAWU+Ne
w2Ryg9uNouLnP+LY814OfS8cBXeIjoxdUmkW0aC+EQRXbD7/+GOPYTHA287ObUdY1rbj0P5INmcN
ApTeF/mVbfHFO7QY43AtshE/rbNVdRdDvB05hZ3VApD2iXt05Ef85Sb68KBjl+wzd5gfQVnhZSmD
NhKb0Cna5iLWEjCrX7pXajHSbQqWNeUTa+uhrjiAXS2vCX6Sh5EAo69tCdVidKduh5a39Rl8Sk/b
telT0r+rSDyNL2U5ueICC4tr340+jbqvbdaWZhl75JYJYeIUrHhM2wAdJDWZIdHkiZF+ZJlU81P7
8HQGwuGsxqjsra5RpUMi2FqYFN12Tv5JafOcRa2qwhMXOzIbq8WYH/3IFyirna2ZdsDfRQts9iox
cJysc2Lc9evY7Gxx5eiNPnz7/LWYV5L/uI7+vZdSiwmA5rRn5+QCbjmFBPp17qup/kHRKaDCMVW5
dRdHRuIzzyVBcyXI2zVeMbNJ8+7zyx+ZIJZur9EjMgo9l7dNba3FxZsYOB0B+3z+6ce2HmoxQSBi
QeRnlC5RSPyYzaR7HWQyP0rGrV+Prf9SaHQcgJE7mYmuRxrZgeA3J3p1YsM0TwzwY79xMYM4WYRt
qwdwQjJkLSFSub+KYejLExPUkTdULvYISSUtDMiAppUMe4JD+mhTOUl2T4kNXEvqtSfOLUd+hlxM
IK2OVT6KfIXqaYreIqfUboE3+Semp2Ofvpg7SulnkabZ7tZE3RghmHKINiT7g7SDz9+FI2NLLnYG
dViOpjFUzrYZMTDuld0YxnNZSDXusrCFC2dMVuH/KNIJ4tLnlzwys8vF3CH7LOE9AoBsOR6YlIme
NTik2C9/dSNT44nX69hV5jv6YYaa1BSXLcEnm8BPYppJcOWhWBiI8IovbtvkYpKAdQEMpBymbd36
zdYI8V0lhWmff36bjj36xSaB/k2gDSwQ22i2B+A/jtbemBtffLEWUwCnqBxmI0PBqCmeikB/yXxV
nXjCx776YmjrVpEpFBnTNrS16a7vMlQhHbnzp7bnRz7fWIztIGqbAgLRBDs6JQNGANnkPKC+dmtm
E9bHN0cWnUl5lU/HNkTrNWU1GwXZAJ8/1mOTr7EY0k5mTE6HF3urx/j6+nYnteGQpj4GiPhhcEjw
i61zavlQNu3959c8MsiXtdlIaJWgE8HDLqJvQgs1WP8DclVFWZ5wo3JFWO+JSx0ZdrPl7OPNy9Bu
TRPY/G2vQSCk+dCdKyTWiP3mSLzPf86xxz///cPQlp3dZRFg1K1kgN+7DYGPOkL6EyeM+TH/w9Jv
LEZ1kzH59XintjpNzg0D8E2L46seHjkAM++1nlWJrhedeNmOPZrFKNebNAEXHbXb2gSfA96fJvpk
7GJ6lmsvrwz4LMmJH3bsti2GPCu+F8c6uquSZHUd7TQMBDsY4mD9+WM59ugXo970/BoUKPUnh+rF
RWNZyPnSPLl0szg7sVod+Qn6YuBTuNU6nay4cwRbff3g6X7sk92dJb++9BP0xdAnCZVeTGcMG6h6
cC7H6dG2wWMmnu1/7d1ddoXMSIvxSXrdpkwCCrR1Cw3WddsTn35k06MvVnOJrNPwIgfCXKZ982f6
fFe7N0UN96eALPL5TTr2EBZDnIzZisgL6++foAyM9bhSTv2EY58+//3j4DZJ73MCHSJG74ozY/70
+us3aDG4YQsXqKb5dHKCaEAV4y2xetc4BtozywKb+7U7tBjUgTKdXBiCGo4yfsFIdfBHa9MXb/9i
GMdDmqCo4sOd2klBlgTjxu+t4OLzr35kPvpr1fpw+wc63h4Jpnx1gzQit3oYGpWe1bNKtVAvNc39
E/foyIXEYiinQWFkuUQRQqdi29fiOorLOe/2eyDljpzRE9XiY8utWAxp+rtNkQc9XoRQP5dIBLEA
7zSAiRaJb34lNkGn7lI0zaWnvvjT5p/84R4Kz6zwQmgYeIgiUWm0dSJogvUQvqtYfyCI92s7ROzY
f1ynrF2semHbbmCmgJuKcB61FZj1z9+EI9O5WAxzG/aEH2ouCfWIXM8RLjdEHdb2DXNhcuJlOzLW
xWKsD60y4PS48DB0nP1gGQDDrqDIY+f4/Dcce8kWw90oAUi2BYYxMx6Le7cyrfMidXgWatLB3rnm
IcUbtv38Ysd+zWLU68gxqnxAhu17GGvcqIaaG0fj5vNPP/Y4FsO+rbxC4u9ot40r34g5vBxweUED
0k7cqmOfv1i9h3qM0hFh1DYMtGtm3W/S8+/iIr37/Ov/88ok3MVwd8MwtfXMRvTNlgehA+p0wBH3
JBrjworkl95Z4S4GexbXWuWiw9pWoXkoK9xmFKNuGmt4+fxX/PNNQl/w54ijk41eiT36xiD0J6sx
hY76i2Gml59//JHJSvwFwfkwc+BNxG8HxH+rvElsMQ9WQLdiLCx6nmx8rBlbBCxEiVQNpuVw8teq
rdIT9+7YE5p/84drd77ZBjGfjO8h8q7JG8vWKbaonTY69nnhJO2JE8Kx6ywGPcmU4AtgFwEgjG5i
sgTPlMFvLQzrzCrd35/fyWMXWQx88pFLuwurdtt3sBP1arpJgSKc2UZxSxbll1ZigR7hjzvmZpYK
Cy1tto4e/bJI7L5gwrFvP/8Fx161xXg3GqOpmipkNun6a732b+TUXRbtcP+1j18M90nlGBGDuN0K
Mn0IWMk3Xp+/JaXzta/vLMa76tXQh7AJt47W38aZdw4P4QJ4xomV48jz/Yss8uFlzXvP8xvpNyx9
GnTIcjhrAY8D0sDeKWR2Ykj88/IhnMVw17FB2ZNmgJ7l3jepwiiQP3m2vvbL8hqd74k9ypFHvQSj
aQFHjirnXsUtGzpv2hiyPoc7svn8Uf/zugTt5c/XVBX9KEHiaQiPu13Voxo1TzyFY198MZSLEcoJ
PO52C9puX9Q5wAAs7qo9MR0e++KLQRySRhu0LV8ctJUoaCG7v752RxYDN3EjLDAxzxUHyrvhldex
a3/phCqcxbBtyy4ext5qtgBV9EfYSrCDW1mvP//ix17Ixah1EFpFInGbLR6+OFDbHPuzYxRbdHCQ
yYyvvfb2YuziCAA3Ckpiw3x8N+FZ1oT1XtZzFJdAeqid0g4eeb72YrXmrS/LRLAnIJGxgBmOqw8D
Z39idv7rSP3fhRzQg3++9w6wqkbhzN0AId4O++BVIcIOzvw3DPPjDS7FTa6tk7vqySOe8sTidmRE
2PN89WFewo1VqjIYm21Q+odGhG+A4zCsaN73z1+AY58///3D5/f0Eckg9+oNLtodonFgjlp0T8z7
eOLZH7vAYkhXbStor3IBJzFvnSL7jmwDopj7tWXhv9R3yhxF6RAmUqXydjDi74mRHGrbPPHxx96o
xcDW+9CWctCbrdtLdW3lJiFKkElOjL4ji469GNvYnrqEHbhGwhDhW2nbfrenfOVm2pMeyvqLD2Ax
xAfCQPvYZQKBNQeFgpCCsVmbTgXcvCghO3ztMku5XdGnpIVEjD1fYaXvu5fezF8FaNQvvadLcV0n
pagsgBibjMyUdTIvyVrCdlzilDvxNI68qUt5XRXARUrdgRMFcK9qst+isD94mfP0+S848ipZi5Ec
kUODGUDW27GURMuQ6gsW4xTW8th3n//+YRi3PnAbt+04bME2U6LaO2SV4nM4ocM79t3nv3/4+Ao6
yOjLtN4ScmSsjEq+uYNefvHNWazKI+4SCk9NvcXLcBkkZH72+Q0xayeG8JFBZi2GsEGbE8WwVm3j
3sNTQzpXJB5zvv6q9MpTWNVjF1mM5Byot9sRubEtXZIZPbcgytz/ZhFUomV/0wv/gBf+oYyfb8g/
rD/WYiQTeVjHgU6wuqXn27RG/GvqBpba1PwpwVWWoL/WGenTNGdiiL0Ew4WieCBSrtymONFOLINH
XrWlVq7XJDOuanlcgXFTNyb2N5s4LPn8+TA59vGLNbzpZR0UVl5vPU1ufcM8DEWxF+mp8t2RDc9S
GUfEYGxFiSKcvgk38LPIm/bqOzJCW3LWQsg21YnZ5MiQWSrkwolIzmoAvO3C6o7VeJ0SZPO1W7QY
7DgfjATdCvnzaWe2mBmt6FBahND0kUGB8GsXWQx5M4ZBR4ISN2psbjUm2SRQL5BsHj//+GO3ZzHo
B4SwiUXtgRmlq3fpKJoVOlX5/zg7s+Y4de7rfyKqEGK8hZ5ttx3bGW+oOHEYJIQkEAI+/bv6qfci
h39wV/XdKVcOaoT21rT2+m0+fvraIFrEfOGVAdYynt5zn3y1df0M9f7Wd+SVMbr24xfRXo5KMg27
8n3gVb7deqxN+qzAFTK78vtX0kmwiHS/LIrYxFzv59H5VDXeK1cAQYp2PwqzvamLlnI4XgUKJwJo
osuHBxUXD60ZD3117WJt5QssZXBwXc8bNUx6r2n0y4UhRebEXv+JFPZagc5aC4vVuBcNsBupMEDh
MQe0Jid3hZJAzMJz5LYeunycvya9ZgSRd+xKvIIPmxIaeo956T6WOvl92/MvL/bX80H5MHBWwxdA
Qr0bJu+OlQAOwJXj48evjKGlyC2xBTe1KvResOoL1ObPSkvYbRWPErWjtzWxCGJc8msXa269d3EX
CEMbbNvVPZwQ7+GeduMwXUQyjl37PLSO2ndh/DUsUO+Jq3/O1LeP32BtEC0iOR/9hhWyxpSKvgIg
pLBpAS/QzPjdbXnUX4RyT2vl1G2i9gwmPuM4gxPBPhkn+fzxC6ykoqUqDTXr5QQXNLWPQa0Bx6cG
ANQZ2+bl48eTSz//Y82xVKPBM6qeh3rCz0dtJwwFnnSsHiqne6PKsSjUDD9XEUjMQlFY4bHIpDix
ISlX9Y3vt4hyAArCvImp2s+JhhlP558HVGhfGb9rnbeIcOPAgBTwB7UvgrmE5S0sdlr5DicVdmWm
XmvgMuz+CnGAWNwEt+ZqP8mul3tClOpAefbVtUuctQYuf/+rAVgQmFg3OWAlQeEWGzaCHZwauC3q
K120kkWWkjTSeC68zBy5r8ENxsnlPUCeXaZIfQZXSu4+HmUrUUgXQQ4Q1AioJcgilOnPQTUFqRt2
OqPY1195jbUWFnHec2g3OypwsAUA/Pswj9OJzB77yaYRpeq3vcUi0sdKh9rC7G/fljDI6kO9kcx7
Hjm5SW7jLkVq3ANFxIkM+CsilgcwaLodsPblldluZSQtRWoDSn3huGEvHzqYv7qwezr4UQw48Med
s/b4RRwDHwn7yAmfOBG56naRiSkqqvM2vLaLXBmoS0kabkdZK+QgwbUU9b7DkabW8edWiJ9B4d+4
rlyK0SLWeJCpawwjv3+Bh9Onsp+/JnG3v62TFtEMCJalnBdqH4nkh2gt3BFhjnHjF1hM1qqBfalj
GomqAUf/cELiHQ1rhhuHj/ffRCThxlhHMBTc526Q4UTX3Wgehtvb+mURvTAIh+aC4+Fx2/cXrvqR
iasitssh9D9mOG8RtgrGnYGMPXiEA6HrfC4ilMuDGN/qnD7DMJjqO6fMQzeDK088PXVRHsmjgrc2
HNh8E8RHozwG41yARu0EPzaJinlrp1r/HOOwqTewRSWYKBkYYXDXzgt9KkYUyO2dGYbTT7RjuHlN
qBcOP9yeseoF7pJBfwjhfRLDnCZ0p50dE8CsYU/aie9j5INq2PsAHb65RcjMby6iEid5rFfNOcQR
AQH0r46mux78O7u1Eh5RG6lJEjyj8N+bIPnNld4RQSdzwDEssBgW1rMChQHwJj1acPgSsH8ovHUM
/FzInatyF3A239BY3PY5l6I7WGQY/HLa7h3cfcNcXeA4cmpvW28tFXdQVE5YHnK552H9YxjFY0KK
Ux5Vty0Yl3K7AVdIMOvHbw9MjizDT1Gb7Oc42Xw80lfmqaXeLhgg9CFNLfdeAr/8HHYO6TjWv1HB
fmUSWWvg8ve/FgxApNCQ4R4SRys1nJWRwqh1foS1fr3tBRYpDK50ySAiF9HkugmUxw7foRywOrQU
hmYfN3F51D8C9uIn8PcrlGEFfw8v7PYRrnmO8GEk2P1p//njp18mpH89fZHIdAOXvkEOyDUjkJoQ
7tZ3WPLOW3j6eUDVVeoetsu33dOSRV5ToupRFJSgs1C1Dd6Q+qKFImDqmCsvs/a1F7nNrTTMFGLZ
7nUPF5tNAjvXowdxMExmKnbjumcpvCOiIrNDMWbhJAYMcOlU8l3C5e535OCVrgTGykdfqu76Rtnc
KUHyjH3+B9rpU+B0t1X2uO5ibSKN1YOaIthWMeBXhWzMNzY77e/Gn+z3qaXtn5uG1lJeNwRqhtse
ble5SuYYFl5VhNtDJ/TuFZspeOYVXI/SEfHy8+MG1zptEexWCg6jugLLlbj9YVpj91VV3TjjL7V2
EqbZ9VxgUqaAzWfwWYNLl2Pd25ZC7iLIrYti/KDCiResjznsqQUc01jnfrmtYxZB3tWiYDlMsfaB
MDC/FtT9gU3udCWs17p9EdbR2Ki56bAUZTnnRyPiGvfp/TUJ4spCd2lI41FukuoywcVNfPK5PGMR
94NW0xfTgzR/Q//AGGVxYQ+06mhGbI73MMuj7yUKCt7h6AubrtseH/83gwceFcDaMuxaw2hwjiwR
BPBECwLYx8//t+wNv38R0SiGzvOQx2IPxVbPniqYOILTHAEftrFwunoFBvQMJsjg7cIe88kpDic9
nUonCNpbxgB+weXr/T3PRhRrxxqrSjupMs6cpsYZInxaJd99/I7/HGRoYBHboUtnbEaQtHKq6+ae
jR1MrOZRgdR6WwOXhv96g9k1GqXYnthTSiosQ2xtfRzxwGP0yiD75+SEN1iEeNjNDUzd0EBXVN+6
nh3K2XxFQcav237/IsZBeZ/6xMAVXGrRAfxC/8x9cO23r/X+IsQLNZMO1rDNfnD9HffYyQOx7ePf
/c/4Rrcs5uzGcdzCwqFmP1sIW2GmsBel9yksiwen8D5/3MbKz1+K6foS4FyCMrp9EsQUpgeDhTkI
yMEfP33lwy61dDYClkzg28Jusp3vCxfu8XOf1K9+XHpXRv9aE4sA72pftLApbfZYr52jYb6Dwfq+
vGr+tdY/i+gtRtxwhrpF/9SOf6B5WR24lDedIgBadnmpvyLLsrCKB0abvQ/WE5ilM5gZ8NGHq50R
N5k4XcBo/23DT0YU/wu3wSJZ1JBCxYeceC9gPd44ghbBq6Uoijyp0EN+ae/jHuhAzEPe020jaBG7
iWXTYAlm/5qCe3RM4Lw4H8sekCfAiZw2+vNxM2ufeRHFMEzKQZctkKRDx5EpbATjC7nQTdrNxw2s
DdP/E8tVp4akavYeN88cjnumd58Lkm8/fvz/Ngr/Z7MCYORinoY9Cki1Gi8Q8G4DkMGBiOFJ+c3W
LdtMteMOWOiHieZ/gOJNUU98pd2V11rq7EQdxw6DlnLbzZQcKOuL3TA58kWUgbgtwJdaOw7Al3G9
ju8rkwMt1FV8LxsaAPEQxLd9nKW0Ts4OqEuN4Pth5r9axe88B2rfKZ+vHP6v9dLl73+FuZng7WQm
/HAs+mNwQqyUP6oo0I8zT4Dt/ngIrDWyiHNYI+WgTmu+n3X0BmbFsS3LF1lPV1ZSKxGylNf5g4ur
dJSUojC6BdRbK1q+Rqa/pmS4pOt/jd9FnFdeJ0SZXz4BrXPUHsgLhbv/Btpbu+XMCdMcXpdXRtQl
d/+rrUWww7TYjLPGq2B1+1BXbpWaRqNkj8AZC0Y/1zaTaz22CPkknKMp6LDkJ7Yn06Yy0L6CeO6p
7hZFaJgshXbxAEYals94jzKcNoRR/7GTns5gySlv++pLsd0UVrhpABxqU1zML081nDHPnieDaxUb
F+/Ff32LpdQu9Kk3hqHBsEKVQ4N6UlB54EoC70cUqpBgAIBNtt0G9+8u29c6j1FXVcdl+5UEqH4D
NkRmTeQ7z1ExxrjqmqAM7LdRmTj8m2w9YndWgs6WmaAef9ELXho26v0JlAMgP3PA6ZIZ7rNlCraW
P7/ClXyqP+m8nKfHEiD14lyDYThvaOOUHaC8VMNv2Mvb4crCdCVkl0LAAC6q3qWsfVvkuEYb4Nh6
b8O6OVjfrb/elBXCReopnZoO8zCwfV8HX7rc3WD8fWLOdOMQXCQdbGZhgBtatgfHV6bcgxP43H9L
1LXN00paCBeLC9jxNMXcjQzHFYJ7F26KBi96ghZjMzfKmU8RarbjY5c49U1qCUTVIhMRlYAnMAQM
Z9JOuPWZ5btCNbswxKV6jxKpK3PCShJaAmpLHO0RqinbK1mA4jA7F9Pa6SSF2IW2u3ZpuzbCFjmI
uEVlmDZsHwIG/gLNuv8Yl8X4cwQo6Moh7EoTSxWgmydR4UnFtt1IGezq+djHfzpfzv2hsihcvJKJ
Vvpr6ZsHrURhhhDuN0WF25GdCUYClRsKBqpmjr0sHq5eYK2dGSyVgUWJc5tcc7Z3mz95/A0y6W0/
0z+ypsCvyyMj4MKC4tTrawdol0XaPyakpULQGWGwHsGdfj8L51CScgMvntTt3WxWfToS2IpztRvj
GwdFsMgJEc1ZPPMo2cAYJ+qPCe+CXRsnkCKExcDdKwN8bVwsUkOAZ4cVXFo2Y2vk/dhWfqZMK544
Vtibj5PbygwbLLID3NRUVU24QouiAOQTGDSDtOZe2zitPX2RCIYKB6bUkHIfAte+A0GsykAu+HPb
T1+sQdxQEs6jCxZsqE4uzNH9NrzS8Wu/exHzF8dSIP7waADkUDKFFTlR+49/9co3XUoFJzgJVh1c
Zjes8u502R8S9aTr22bDpVAQOkoU2oRw8pS1VSfUJ9a7sXKeC17vbvv1l0nmr2U4cN/wjKVOshkN
zIZjmMKDn+AGW+6U7x+3sJY6lu54cODVeQAbnL0Q+t2r1DfUJ55hqfBJj6CKOuHjOJRDiiqe90Ze
G6crmXFpmFeEUeEMnqn2fPJAW2rz8UQUsmNHC5LhIia+kuhXstRSRuhMI66QGl3B6ZPeaeo/AMB1
b6ndBpSiWlzeY9zNqTA3OWVezN//+7nG2lWmo22ywXmUYwFeReUKvCbj+bbssXTCKyHVVdwXIOUA
HgHux24K1PePx8FKCC5d8IBGHIumwMKO9waV9EYglfPg+eOHr32HRXwPqJCYW1DYNo2MvuQ2ypzh
G8hWDc4qqPCeh8lkVXNNTLPyJktV4Qy3qm7oZYXT68Ld9OVk/uRaJNd0dysJZSkqTCD39iMWgFTg
tzOAZqRUO6clf8yQz076cX+tvcIi7E0oACZWNEHN+ZyO7BMBoevjJ/9bExkmS4s7IJoIjNqKck8m
gLTuGlY3gKCEI0Qi0E9owKQDqHodWJnD6ncGRhqAId2qbYTC3P4nIGPa34OxDhTJxz9o7VUv3fxX
hgOtgsAdpr9s13RfHAGgaqpdHXHpZLc1cGn4rwZAu+7DmJTRxiSzE5xiJqZxBxd1VKl/3MDKgn+p
MtQ9MzPoHmYLiLjcsnwAyLg5s1y/B67dGXWthHMlaS6FhlgyBlTSBu3IusQay31gdSHSDqDlxo+u
FEutNbKY5GU0+F3eo5HBWJY6DTl7c3WcZvIVLL0rs+ZaG4ts4APAU1cGxQC1N++EmJ+6YvgWhcE7
DlPePv4mK6NqKTdsWRy7LgVifPDKBpRUB442gNvsbnv64gqwiCfm+g6FGQwKdNOW6eLMI9p/+fjp
KwlmaYnn46iNklD12x5YlLQKc2jS+oRkZQzS1sdNrHXP5cv8FROVtqTF3XS/BaKRfQYqCI5eoTtH
V9Zcl374x+ZgqTScA6BbejPAaFljgJoO7vRu8OCBLiWkfxBF/LUEdvi2V1mEN8q/6UxjYJGrhDS7
wBUiw/nuNX/Cldhe2t9R61Gwnvpuq9piG5DgDFJnmSad+mMI6tXq6ffHb7HWjvffD2KsgmFcNHXb
nPDnKiyemqi841I9+t30cikIupL+19pZhHfATOhQhS9jCXnUuELGNdQzB5MzjcSFpHlNHLQ2wBYh
7syyUTmn8JlCLdMmQT1fhiR/zXNtJUKWGrwZpSd5NehuG0nvreL+J1hd/GllcWXVuPLjlyq8simb
tpW+2QZJGaWO50O7P+f/n5KzWgm5kv2WIjwOHBtqrrA9a3Njyu2kzQQfVgO4+24KPa53vpbeNav7
le+9lOTlAwWjscarANjwC+79Dzgv/DZ4QYHTh/gox2uVDmsvtZjFZZlHfQ8829ZpcKimAnse5Qgm
WhkfYkjpPg6StUYWoc5qJJZ49vQ2lheadw3mk6PVkMa999Q1+ZUr7LXBtVjDJ/B66Jsg0NuBgWDa
lLGXVsDc3RcTsbdF4f/WZn+l36mhYThroKcIzgLSCzd19uv7pigfbTi8EdVec8db+/yLcJ/Lxp9b
nHRdEH0qZY48NcwFYC8oHqOe/xFquLKBX/s0i3gX0RT1IMjLbcXAzJU+qHP1LMGqDAed6tHdfjwC
ViJzqdbLfZ9rUodopldlxgtGcA8C9t7HTydrj1/M64ZMc250gZMTaIojhtvOie5YAfwgDILvrUXV
OLDDXwN/PKKc+ZxUvtrBAFWnRAW7Phjd28bHUtMHJqklBqrxban6PyGNK9jZyZdCkQcJi8BQ3VTV
HyZLTR+uLHAxMCXJzneA4xycXy0Xrx/35coSYOmXx4hHckZVtFOhaTJfWZEmNsgPOcjcdwPAlF+g
GPf2QNuXu49bXPt4l7//FVSEQ+s4w8VuN+cjB0qSkL69CwkX8ZXEsNbAIjFIUAWxV5HJLi6BLe1U
yt0bF5TuYvqHlZ3qJw+PHjxvP1f9Jom6zW3dskgBgMNUeRkpdMvF8isuUJrUKBNdGakryXKp54P9
DopIptbfjKgWCAS7F1o+uWF0JSL/3eUgqv/3m7oBhGK0afwN/Dl2Y+A9+qL69HG//G82/7+L1Hjp
jhfANavUVPgwQo/fPW6D3/CuNyeT58lz2w3fqK2/G6nPoZ4nQDAHc1CiZ88MZklb05RuOk5tmxJu
hoxT/xPFtQxw7uyaf+K/M2q8VAEKSVTNTRvhauUCnlcc94IzmaFQJuoE6qB++bgf1tq5/P2vsKkc
Jv3Y5uGukU53QFnvJN49g8qdQ9HMtnzosfK5evgQ/u+K5V+9vlgoRJOXi6FWfFt2oxVjRkDE9OS2
DVBYBWw0DwhGaalQupeV2ksiP6UMaFiYsks/96BF7BWoGi2XYdnsJClqBj9WlXfk0PEqVD8otZBm
YpNf9yydNPiOFjUlFSV3CXDN4jx0uSXhcYTvg4IuMLCSf/ZRXNS+tkQAaT14oCfBr8iFLymtG1fJ
bCC9GuVumiWJis2kBgtknZ+02GjkVeukYxTXJ8pon0EPID8HIO2lnM/6u25n/w9wBajwBtPaie7g
0N3kaY2t7pwmQGu3J9iRlSeATN2HCXBalKJO1YhNX5M0TrcXQe5XPwChlc5JiNovQDVtdXWCBCvc
W+HzvQHN/NHrJtwmsgra+zkuGaAVDYVjbRtNzQ6nu6bI6tEWu8CZ/bTyqyMvk/lbiUKAr4LoLB6L
HQ/FsY11cAmxhGa8suO4yXPaZGHtxmls3IyH/pZ6SXWE8dWwj0Xn7SBL3TAZ/JZ6ui9RIZSRaHyg
Vu2CFiUH+WD308D3ykvUxh00yao4yjq3xpXkxJ/L0Mu0+u11d3VrVdqOXebDPBkMuDs4w4KKsEtU
ue8UP43TM5xtMkFqVJPcNS1mXDhSlyytDAwtbYuZy8C6m/3wZ75nnttlpjNp170VmHMajf9L9Y/a
n99C87sj9W/gHN6o84air4dZeecxlqkEOney7q7n6CsYhxlokuSPYfiNHWU4PlvvRU/6BD+lVOvq
WHnoManTcPrcJRK89e4+Hr7Yojyjzx9QNHIMxuZNsw5A3Q5LBw0YcFDNT6heUWAbA3XYQ7Ax8rZ6
hs4XDl952B7GBIXIozN0Z9L3fhbTvD2XXpHvIcCmPA0Z10dfBnTaYGyihrmosSrFIaTupwQd38nN
NKvkjK51U4tZD++A69m29X/RyTt2YnypaxOm2gYnkHbvc5CFo5qeh5Lv3Cl+8PLhux6Kz3U5vNMQ
zHUp5AYVgwz1uBZFuU751ZuKV9N3T8GMIacUTWNckm0FL9+A8P5JBHC+if/WzckDj6qsneydccdN
6XifLQ3h/dxMmeuW7jZS5bcYhjkoid4wrz/zimFcNMMvx9ZdCvLaFkTyTW5emrjA+nFXSPg+DQFq
2yd6cKvuC0vIC63oxpc6SqdWPtMZRrbJ+AAOPQmjHVgO27EO7oUX4SLJTz4Plj8kLn8ugCSZ6vGe
R/E2kAMoG2rjNAwXDkcaJjuHkDMvGwmH7e7cwX6o7PSmKN1j69YHGFpsKxMfLBn3cCu5K0qRqprc
qaJ/RKFQsWmrdguM6xEgxaxi1XeEWzrz/LEopq+5223A0ctm8j2Zkic2jDsnjFLo6bIJ8z3SYAnJ
m8B/10lylni0tDYl4tFv20M/A5PI5BY6zifTOaCayzN492klxRbQn60FqIJ0Sb3Rhj8CnX0w/D0K
f3mUfUGZ1F5UgMEzrBpZcPLyLgu1/9WrSuxowWFvjjKpXrzYO7oStJsC2ypAEfaer+sNKhXvPeru
GHhCqarwTYFw5vedDcrUePHbROpdDNwyNag4lAN9g1U2DtniN0/K83xhaYzDqSDifkqqnQagIG1c
YS8Z4xUgridh50ORey/NiKm0nFCEiNpULOe9pNj6bvSE2QieMBZk4pYGchcaNz9EJUiiSXghqncN
YAQcROXJbAbsnTdjOFRp0cNfzji+/31mYCEDGZfIVPTjnG+N8cSrqXHflEJKEz31Xuy/1OOYxGlk
hXkRpJo2qmzx+ZnmWV+hSHzKfwcToL0CdiNhhn9r2pcB3N4nnxj4JleqhYa0dgjiunE7VMeXMYv2
FZDwX/0GOJHMC5IW0IKSRyoNA3TOl8SCdZqiKAE+4lXtRw0q6mXepzHtzas/DOJLkxTwuCU+Uupm
hp1amw6lbLZh51YcaAo993calxBPOaxx6XbKoSc6BW3If8a4FP8WRzhla7WmZ9/vnQdvbP0stxxL
qEGNhdh1o9HOtiEJljPBTNi+cYL+J5jsENtOfvUdNr5ekUGw3X5rRWkuVf9+Vg6zuM9tFWdT04gj
qOyWb7yRu+JIuTLBpsnhcHoM62lI7mWTE/YeOkFnnknd+C9jkUCHAgY5B2VaOvJnN5bjzzz3xJeY
9S7ShPSPI+5NH2DoN41biVn/feJyIBvVyeQBNW3fWJM4d30ECOC271SAEBucxGx4F6N+FFosevJJ
G+zy3gi9q3mfIJcb70vlxfX3OS9bhA3HhPnSd1177CNSveg5cH8VBQwoQHwCHfl+aBL1p2g66m6B
hDLfUQk2vldNrTe5Ldhm5oIetRP6Z1aN3m/qDb7Ed6TtoSDudK7wFX8wyJZgG9fr8wCO6K/ctb3/
NAue7DtMTE+NH6pneHaIl6lR6gCYvUYM+mEssr4NccaXj9o95O0YH+eyIOngN/HXCo9ClEYa6wa/
mz930F3Up9gLo6OqVbUBF+eHJn4ntmykVfjcJrr6fkGseamLc9FfveOZXWeSDvz2DjyHRwOn4XHD
B0zEavJbxJefCExMk88fw7Httg4oZp9KG9hvTUzGz37nRq9tT5oTbgCCXSWE3cu+rHZw4PYOSRBN
ZyTM4WcImnkHFIWtN6zv44Nf4DdNoIrfXYDIWZLEzqdgQlHJFNYQ9EboReQPx5kyTHPDZz0SUW/a
egL8vCBRQu/ncmiCLJp99se6pHkK6m6CN/pQ3glro28RLZrMKUuSQWZJMxsQgVYUZjDsAMsYtFBG
4Zb1Hsxway4z2JFHcOKwSml9rmKfjNksNFLvNHIqn+ESMjoZqufUmxmH2KUp1o7xN50k/lde5W75
oAArLlBeDLbbm4AvdbUBBJFEWewWZDiysfKC7SiwwAEjfgZY5DCiMnvazqjSctJ5GOVTAP1vl5Ix
gr14FgZwCtvBJh23rSVzCzDRZWnzPxwD1Tqpy2euCvhORmYw26mROJI8ct/2Rm+lBzeWhluIsJIS
CeKpguVYk7GQJbsQPjxZG4620RlAd043ZEo6pUl9P/A8LHgFfa7q2vvBafESwCUo6wvl5NhwqvwF
XKthSAOah8h9Nmpex9ErBBaAcVGoY5FDoTuHZYAFTO5UZBsFU+9kLpbY/I4KquXGIAs+C13k1b2t
WZAl4zzqXTONcsqAGHadn1jwmOnBbYrE26O4IPLqDDVGwr+PI5uYd2NATXyxDMT0vSVdn5yEZ4n2
IS2ChTLo5V6TVHcVNyz61PqA9rapbHvT3dvBmx6QY+Jp51U14VtbNU5yUsYGzgZ0Seo+W1VaOJmh
s79LHCXGWCN6gwvUWk8/AxxQD1nBqMXpPm/qn8V42crZyIuTvd8o0aYVPLPm1BWe+OoyLC02Y5mD
Ld3wcQ42nY8FYwPSugt5pqiScwLPumkjchnMD7UGb+tpqP3RbP0JUOxtjME4os/HYtyyJp6iTWmp
ZgeRw+N3M7WiekcZiqkPsiG1+opvM8E7BjxJk9GqdE2WI+CHzFUWRmqF22GBRaCQhI4W4EmGO84h
zHco9426DKXLLb3zvT7mB4HCE7MBnm32z2A7Rm+8E0g+cqrLditk6DTpIFFEv7N2GALoWRjrfyqv
c6WbFpaSBLCcIOS/Kq3gbASaSjOJF1Rkt9MD6ma6OFNe6/ggA5YkOVao1NavbAYUPbt4j4o3Q4TS
x4J58xklFwVO1vycvbpxJcvnRKJw6Mm1YgbYLTdj0PubDqOXnAqla/qbQXxU3tWhotNehs3gHFw6
2ulz7VPf+w6Jsp/8JpblZ9IOzgkaqPlXwgmsECxKhwvXzyHqAqTbnoDxG+YDPEXpN44DPFyxA/UV
fhLRyOdzUUllDlUOZdOT57pz8qUupo4EF1Zo5GVtRNgYprWbdCxNmrAbTgTIxRZZXIbYSOK2y0/O
oq2QTTJHTm6M1TqGFJa3LXS9cwSPg/u6nWbvpRxd3WWoYPLnrcDkGSOQ0OpwV7EuyTeYIvMyQ/UL
DL1rp5Hk5F58AQ6yruX0pSyTWmaFgP9CnbJJy2jPa+nLY8ebrt8MJoyxQOQxjcoZ0BgwYn8FyFLf
onhEdsDmAWJNj6pwvIPWNoJLYc9nZztVjf9awHKf4uB+gnIlRwaKsNUt3DEr0MHmC9w/A8xTOJLh
FZRIbMbdsIVZjH2dwArXOXbufTSKlMzS4nDEhnk1s7TGgxBA1gw0+AKqocYOFzhnxp5r13QEbF95
SWvGUb1rdkHi5f1P1+m9ekx76yt2Z8euKHk6Ag2cHGDogHO3EUYJxTlAzuTPSWFs+GB9OnafOo5x
fRz62SZ708BqeKOsl0/3FGjRJ7iMFt1rK2WOQ/AJl6oUjh+YgH+Vld+Ed/PQxu4ZRwI63wnf8dRJ
FcbnMbZRvLd1akcaY3RXRcUfCUUN93GEYFA/tDbsK1RAg3mJlWwypcrqhBwJTbr+MeiUI3561Rjz
+5DTDqcOomx4+Vtardt7gxt9DuX2VMxfcofU/SfOmqA8o6ywpkcYw4T8wWgPDOQtMy4PUWfg0Px9
BsNlxH5DD+ZtAJy5wvIgJn59Kut+ugyThnpFCjH54G47CROPdOgn4b0IJ4lP1GuoOuICc/AeXFkB
rZxp4jDMvpCy241qIphUgX5h37FlbJARAYnsZdqghpkir1Ye/8W8prWffBmDylnEFScvAY7O3T8I
mdI7Bo6P/VmvkRneihhq2zqNWMuqtwESYgeTG1VstFmnIl8fiTO48xt8icv+mMuy9x7FbDuyB+N2
fIraXhw7nIAP91i+heUPOrRh/tXVAe2/uuMEdS0Y4Y5Bp1tazDjrkLOElWhahmTWbqqEcJrHOOrn
8bcDOiGFXoIIFPRt8kRUAc8iW5jwrsqFN70xHcni1NMYxQM4fIMralrgW7Gd4FURvwe9yckrdjf5
uBuwDBqeXOLEzqvbeXF+Ug2v9UNSBWzeREPpik8cdfJY30NuBq5H2oUoB4gf6tlErk1h2cnnTWvd
eQyyuEtQLzCS3HGPfd65DcfFmRuDsB5jhh2w0wXgDetBiiMr/1AENhSHEeJXfxOWpcM2wo1l/sZD
abEHpaPbKOwhVeklKTAPo4SQL+xDBqVSLcldQCp/eCTChe/3LMs4eR2lBzOsmLCyf3VoG2PYRa4D
rVwVljWMZwM640CLRd18J3nbOiNOXQLNcc1TsBr/IPA7/fD/qDuPJbuRLE2/SlttZoVsKHcHzLpq
AXFlCEaQDIoNjCISWjr0c80bzIvNdzOr24qcysrp2Y1ZLSoyGFcADvdzfnXGfOCz3MSJZXrfM223
e0fRYKdd4BZK+xdy0IoR9ry57QTpAE4lQwYhSicezMTuQmZRTOWHooS7r++aKRk2PzA9Ft5Lx4Pm
vAzFsDmALSZnghOqymnNDyQ8bZUTpaMSIEdKzhXuCNPsAJyMeajnY7nyNHwS5rDMB1uVlRVyyur1
YrTpWMQCFuLOp5RZxsCxmnq+eNXi5W1Yyxq+b0ElNUaOZ1nTydDbLq5Qg0q8Nx2/m8xgqhJrfia2
thjrcNEkh9y5Rn+biwcDKrcP5UIVtIR1UhUwiM7GUPMjJzcHTjNCUDz2tkyc+8xJ/eWNxQz3AiGJ
0FmFEMNhQ9XB3HRlevCLjN0d/086fk7qSo/FQdRNXjRBQrAOTajX1o1ogyortoZZ7FqWXiBHd+nN
0NXS0FZQ78C59OzlZKkPyV473oXTvTYfmJujx0PdiqnknthowN4qx1T218mYKCADdxvM5rs/Z17R
hEVBL5sEol6Jxwgbom7FlwHhiLsEiWM4YFR8DLfMAgx1U3VWu5nl35mlejMGZKMnRBNUmjoAdtgp
mv2QWbuwDgyhzYunxfD8isFycvDN0NHzNr7Q/u7TAw4bx4osfxX+2cLCvf6aY+WqH+3CbyXJKaV2
149NZyTdcODZrfarAzA7UhN6YvhVJngiiawbeU5PWaMW674tDM98WVvDVy+lKP2z204Ng+fqRX3K
6MTnL+XQ5Coq1lZgrlmHvaCaVgnQaTLNJdPXhmkFcGAFf5AL6cQv3sKj+tHrkLRWkQECPDJ9w6/m
5Qmtadm+7DNRscGIDaMO/cSp7IcNdNdsqfKIuz54xZqnz2kNoHodVyXr81qbWQ9+K2s6GdeuU/u9
XNKtcwO/3BJXBKuuqsWnJOnK5DjYTufh+Sn0ZIX73HELIhyOq3HtGlH04TZ3t8PByu3MeS+k11b5
ET9R4qbBLPKqj9aiLuVZDGPmxH22+8sQ9QDedRo4mG5JQS/sFA1w17b6sJlKNoeGXvYb4ZPGhS2h
SL41dZll8d5vyeoFjRqa6sWXyqrPW9snd21q03Xxq+fB3qBR6WxAl5+2qqqCgfn1ASb0dAJNNOvB
joeUHunSdyuDngE1bCjkcRoX/WQ7IInZdet8J2f0JDcwuWjPHwoVMoZI6QOzN9bsa87bm6TQ29OU
PC8ZAxIhu5eiv+Dt6LYT6YvOe6fBYHrvirZKP0+92dUvg+MV+2H1zXKKUt9V5tm0AVcZxptZ+UOu
h57QbbNos/tBWYn9iKXMwhdrtmx6TG7aC/wdQTllburELF9hn9fENuVHYRYMTk2luU0PZumuxsfW
Guc+D1cFuPnrYnXVxjyeuXKzo1pmkX1cl7nf78qsLcfIWjuUIkEt8ynXYZqXi3vhsVhk3GNgrcK5
VSsHa5tYedQzZ8T9vNptPYVLOzCtgk2ZgIUgYxPP3s17700vCQk33ms7ZkvJy1ItmF8Np2vaLfRb
uq8NdJg52yg3bgpzv1gH4x7zkAYE7oa2qz96e+tkjwkKAv+9ato1yZnlIKAfonUZ2T9PxBlN9bGt
MsZMbV26L0+FQxTgE5aavT1BJCn1ycv8tM5jQ/Zlcl12Q7ZZXG7pUs+xQR6+vBsXvB7egc1m24fQ
FFU9nIsCT12wOcJ7u3mCgQxBs8hJvTeKWS+HNMEX97R4U1N+sonn8sMkz6rysWdirfcevDJlGYll
96hFE3qr9UkWozG87bTjNL+KRjPvZLXSygyxINS6CCibkub7jkhO3jW7Kuxfh2qfMCmbjL55cct1
au82e6mt9/MsS/Oyd+M6nroWrSfru3P77krHScK4U5lT+mLvSaPjJjGZ/DkBedhvXJrBVgXgK466
YuPdusPikHt5yFrGWvWBMXtNc4bdkdQKYoaSUoFbJWV+LvQot2/z7OdSB63Sq/XO0Gk7nTJ3Ucgh
6O0lS7nJ0uS0uY0qONsMUuHeE+viN2Dcwi0vbeasM/gTT9Z73zOrugsNX5ppc4awqBPw680fL0nu
KCdwdoE9MUuAnZ+E2XZU971XJw6IgrBVzqxhtywaO9boULV4qCZz8Zf7zU8h+A46I9nQPQiVV+sH
o94wOQaZNTrtdKC6mjmQ211a5ecs01UBZz+nTnlfbEmaPm61pZcNUJssEoZilRS0Cjqq9TcZ+8Oe
VpAqlAyojQBu2w6APesKfPDUUpP3WPl+sagzlF3XynB3CjXoKJ39ydwCgD1vKuJFuZP3DudkXXPM
Du5UvnQGrMkbioOhfyqGIvFerVH681tR5o54n1miMd9121Raz5452sZKWCYBCF9Jg0zWFT645oBj
gClPmROZQo7edenmNeV5Lj15Z7l73j+Z3URWT8VmtcRVpaue5tE0EzMsm27S1y33tuJe2UDdT4no
lvXDNnVZAdakXeC0qfZAr/SIE6oWpprf7RVC1PAmFhF3Webu5nfPumnjThm6ZAWYmGwDAHJlwCl5
9tSdeicX7sFmCNjy1deLWxzGxk/ca5+UMwBz52ixzGdg8dTPT5s0RRKMpMxb9AIAYEM4dDpdw6Ha
sGqwOOCuLoC87nS/EfDfpI8Nsrbyjij6yXvpB4toMHettzbup3FcYvKQmiZuys28A3s1nwv2iirw
B0imKLeM9XNtjLSu60I7SV8s7dfE2NO3Dugewwi2GlzKz5+N1K1nWgrbXuDRGssJbHjK5prmYoYl
8/uNfKrJLY8L67yHZ0EsfaG0c6rrZnulvrAJO+yNMrHHSG4LROZqdwYdXpUKEZW3au/NYLPnPPj0
sf6brjbzZKagIpw2fdxFqob6jhQbuTGmoDO33QwZZiCN9/aSrl+7inUmw2zkGHowhOlVoUcZ0EZw
MUsSGCrvmENxW6ds4kT633lttju3zcejxJ4KE7hbEvMaMnKvtBka0sjvc+Wn5hO1u5sdKsijD36F
6e8xBepqDwKaY4lAiht4xWFr3IBcetsmbTKxgZuDFmdCB1IgcouqvVoX9dkXWbm/BxChmdEbglN3
85f5XWo53W1KT/vGT30+k6sLtTwUu2q8k4NmOH+AwVZlODd8nOPu6EQfy0L14q6UfJ/AWSjynrPG
MrYgqXdtniB1mavd5bpRQVoty8fOcJPqvuwT68NQKUn/VmijDwo7mexHqx3N6q4fMrd505qOKo44
5AZg3xpc9CHxMycJB5233feS9GM6o5UQgVPb5yVOj743tntwra46qjEV8o2xUmqEolcLLIpDC9pF
rSAVOkTgV2NjTRyLTbgU8q3bKfMTcGJdUOF1MgmqhXI5mgwkh8FcliZH7Lz7RYhFfnvrem3fhrty
9jJMNPVRsLFKzfPmJ+IDMD3hEplrUMNTflvGQZSS4szsrfljozT1YdZBbKhA6i3jJNZ1Iezj1K7t
8rYkUygN8qoiWNPtabYOGaYc9SQaLzOOJFvyvOZrwcTkPXfyr/u+rl1Mm5aYgcDIZZ6aauz2b2xb
RRJKl28cU9n585WAMMuO05IBgPdJq/nvxtbXn+Q26jJOBM9NZdbAsEgcTGhXZRjwoplm7rNJ/ejH
HBurigjvnSir+9G9566VWVhzMn93K4u8YHhKZqcXUpR2SCbd1oRsbwmyr5q6PrRtNRSXzReT+nVd
evs6yUxxrjQ5EACyj00+eTO7YdS7i51FHvjCfBWrXNNItxS+cbvl7tUlbR7UrGz36Z40aiaFTI4p
WzB4u+y9sGr2euED05KelVXJNVCU5/odB49dRNkgK/exG+A8wspHhWsGNX9gAs5r592uB1eFtV0v
6Um0hvnVq1r9ibPAsQ5uBS8cEkg4lbEzpt11WtEYRO1orFUIFuE/QtbVRrBYe/E6daqtgzLrYHp3
aNPvjBpZ6khJTVRYOFJ2mnj3KSWOGZko4rmdtQllZ6jefHZq7FDoVkQPv28NJoPAqoV0ibvJlpuJ
CortL3b3ZK4iZxwtNxr6Yfw8ZklZHByHXfGopGF/z1aGw0A/L1oWx2mktwwJE/Cr60CSNMbqBRlV
lKaTYcf1suw0aLR6V5y8c3u2UmP7OjQuZcC29QUMNTRr9sgeX6WX1so42hbLrlVkOJBMgfTWamS9
qGZ9NJacpLLaKOHkmGU23/sDAYF1NGTFsH/OVIlKinSCV5muyAGCHtFwHVqIRccvE+Cfd8uwYSTI
ynQHtOjTDDtG3Hg6vJtLtIuXpNxb8J+9NsKh0GoGdfcc+RadOZhay4zhhsExvbd36ydj5VwKDGpI
vQWpzHVyt3a6717WHi26FwD0+0ts1YLWMhg8uecGTTPwShEIDuNxDwCMdd0E6FYmNOCLObW9Hzer
K7NPWkwbms/Waq28J/KB7XmPhhRyLWGsjJoNKxqcrJy3P1Hw/ZZi/c80Uzd13D9ItCR1XN02uorH
Q3pCkHryD/aLGdsydGP7SM0XuAFa4mMZzWFyta/eiYYvdr91ISuczLg/EeP9c62f93PkmaicedWa
j5GkH02PC5BdZyiofy1D+wPtrffz+NCWYFo/yZU6WDxnsYQrZbpNm0NPMpcryAypP0DTWmfP6qeY
qoGmpEEmv5C20gYKJv00lgh1Caf68890Uy//swv/k3aSiFOG/22IWOmKbX2oRs/N3rQcEHS0NiV8
sPj9Lk6kGhKFNY+pmkIg38wPAcnaPxsB/0cCvZ+k1em6j3Djgzq07MZVlGdyvVcJOgXOY/cEKSq9
87++B39wg38OVht6vWnXceRhT7NevSUBpqgjqwbGPZV5Oyx/YjH7A1HnzwlrgJC9Xy+2OEgvtaOR
qKy4z7v8//FL3KTw//CwdIOYNWEq4jCrGkTXevH6tA5Ut/2JX/GPLtJPesmxJ1mjSxOst8xGChB3
nRO/eCAr6c+iDv7o8vykkBzRLcPSSXHw3D5GvowsAEfAnzxmf/TiP20lyTrn5AjmqKoAUgNvmJOA
LX3+kx3ij17d+fHa22XnQDlzbey9loEafebP7u2fCFX/uZeBZuXHF5eDVS8YVlg2mfLt77rJb2e9
3EgPsigXUPFN+B1OuBdF9/CvH4g/+j4/Pf+Zly6K7ChxYIq2+OD2g34oLPln83St22X5J9uL99OT
rYrNkfOWuoepSHoVa7P325AId1F+l3XDQZv0XjoGpd9p+9HI8r34ZOndTAjEKZz0mrlFl75z+Vh5
5GbtYqS/38Z//8GipP/2H/z8re22IU+z8acf//aurfnff9z+5r/+zY9/8bfja/vwpX7VP/+jH/6G
1/37+0Zfxi8//BA3Yz5uT9PrsD2/6qkaf3v99LW9/cv/21/+2+tvr/Ju617/+pdvgLbj7dVSWPK/
/P1X5+9//Yt1s4r9+z++/t9/efsCf/1L+L/+5/j6b9//x5mDZXj9P/7w9Yse//oXw/4FIaOniEUF
5nNQovCay+tvv/J+kablknvpO8K3HDiav/xb01Jh89bmL8o1IY1N11a2K2/eFd1Ot1+5vzgMLLB8
1rQvaQdJwvvPj/jm93Xy+13hkvz95x8m7P24Wj1TCSUEyJYjLGUqPuGPD0rqDx1hw0NYnRFM6KCK
5ut0qB6c4xZhV3+fRsnv6+SHZfKP78h3+2EF394SphpQ13ZN17cIR//xLYcZxWsOjtjN4JPv+sWF
ZQ9scv69d5NUaCubylvlVVLJ+xm05FwP94bnFv63PSsKQhIrO80RM3U1xVWSIsHwUH/HJqTEwDzu
rAIJvrMnHCpm5QA9JWRzptckB20+LwYy5vt09NDiOikKo8/AN8MGOZrXeUirVXFUmmRKlDR1CUoG
Wtf9bPmuKSP4fGc+zMuyxLrscQrTxc1bnCGociLyfa3yEWG1PXw04KH7d4SerMmzLvRQxnIGIeoB
9n2UNoUtezTHXKLksRIVAtRJ6BTKo8ykmO/IYRd9ZEmPLtVcgD6PDFp0R9R0cABskWWXXd3e67xf
pwH//RRgxJ+Tq9UCEx8kc/6QfUi9qEtlidI969kcklM6pFX70NR7u4YoK3bnY0OvU31wtd5AzHZ/
lFNgpmwMgKiwha+rPyu4ezIpvPs0SzC1plOemicwxkSeCG+v2ksNom5cPEAoD5GX2e4Phlts79xG
F10VLrNBCZ75dFLhZBarPjWtlDqGJsnXILXYrg6mKbP9JucYjLBxZ4d8OmvmMgRNk4yIEtxKuxH1
dsJWPe0+qtLMVvqY7zYCsAAk05nO01R5RpxNXl7cGUaeiU/pmnyoc0cS9Qp8sAcWCsT7Kd1H45Aq
w8kPXkcs2wFR/djwTmnmB40GRY/R5TmwPNK1k1M9D9TMVl+N242nMD46RTY8TNOa/bqg5DSjyjc8
68keoHjBgP3kbYNUg7CV2bJ1MDIMQ6O4n/UckNAmVTSXrNkAeJ41WpiJ+JjibliD3RoYZwj2s43B
CCjcBWXjTO98N6+MYNr0TtUGfWUfOgTFGdJuqcqDBXnbnQQlmDh1vWDSZ4eeYr2CUVYQTu1aq8em
34Qbl0SjJWHby3q4Nmqe3KgA6vGPvkZhR0qzy3nV6Mbv7iu/mR2I5wJ7L1zs/OoXIxTelPqrChSc
8BDsQNBFSAxdNYdFr0r/4qVT05z2umkjgrR5pwWzSxMx5miYY505FhrtZTfra51OQ3UaumXKT81m
eFmUWGY1PRBF5ZpPO8NE5hNGV6O6qz3KebTeeL9Qi1krFKcouyZU7ZruzxKRqI2o32/8OPHYDd5s
nWJch9cNRXPaKiCqkP5SpwH44+pfrJJm8demMgt5VMoBWU+5GVWEJZjUvHmGIkNc16PbFHLuxWWr
yLKkFRW08IVR1YSbDJPowUXk9Jyne+J/rAc1H9A9VS89OoQ+Tkw3X6K0lmo8GMCh+YMFE52AGrTm
t44xuxQbSQdX6WYOWCNGNvUyCMaUBquDnoBExqbuI7fwbhr8Wc66uAMSk+ZTV+c2sq0Rtf99lcjx
mueiwc8yCaMoIpORGXTL3V7Np7q0Fie2maVokk8nyu2k2rwswnn0ZhnKhkSLk4faSwSl3ZTWQYts
UGFKQLiK8KL0duB6dZ28MWzkj0cNJ6OiymGmwVFQdFgR3SobkLXuw4fOT4z5OPK0fHKJEctOU+tm
SdCmljaDwlqbLiau0LiYxlSIwNOEsQXata08KHfbuw1oMRuq1Xrd94hH2bAIPSxrM87whDrviRMx
xrjA8mMdlFLZ8DaHKYDs1aBGge3pQp61a+bo3eXYWseRGdj5nVOCE0dj4nTI09fdqC6uNwAgA5Yl
hT6UiZdnd1yD7ktbjPr9hM8lD5GelFUA0bHz+PZJs8XdLcAyTDHsJY+7nZRQOO3cjocK8OP7wmTv
/WC22ahYWpznpBkjKTinTV0ZoYdCgu8Dw436q8dCzT5Wd0vsVrbJQMWygHMpdL+9F8nkFS8qW9KH
Wrim9QY5pE7DzZ+A3fD1Z3ts91X14Jr1Vt+xpc3vutWGdW5Nj80q9dWuI3bmCSOKKEUqvuTtaH9z
JwQIR28yTHUvGdkzXH2P4zOyem7AjbVtJZ/C8pxP2MJseMsGWgZJY7LNB4a3gloJiCUDtoPUrrgt
U1mECM3tS4Eqog4ENFEaDgh3SyYpbXt6sQHo72+ztomDAQZ/T8QbxLGHsaKKuMYTApKdYwbFzJwN
Z6rJ4TUbCYGOPERsTUwMpbMcmC2aOCdksBknQX1zqSxmX9Rxzqp2YqNLaZ3b3mwBJjpzNe/XXBtF
ROAB81zshePgjny09UbgI8sNfSvd0vi3iu6/VdQ+dq/N23F4fR3vv3T/H5St9i134o/L1rdLPu6v
Q/Wl+f6PNetvf/V7zUrxSV1GYep4ju2gn6cu/b1kFb+g0HaF79sSLsemMP2vitVVv3gmQVg+LKTt
2K5Nx/WfFav4hbQZkrk9YQsH8M3+71Sstmv9iLAo00LUgiiIYQeu5fF6P7VCTq5xN+cIlPe5DAUC
O0z9bRaJnf9XTdPDbnwdx4Hy1UusS+VxrNVuBrGXMEJ6Nh/ym3CRYgXGdw3yBrOZhZUt8OUClfZc
jBULvmFrpWKOezeDCjG970gvXnaFYsXN326zTE5r+y3bezPm1JwCZ7Q/6nlvz0M3HZeiLQJjpccH
t2+PlbmzWyMQCyaOy8AeJCJhD6uKVU8n4U77rTQ5WJSckahcRWhvczSGegXQ2kTIUyli1O/rwUZj
GM5yCbvGeNPliTjt1pQGXr+depmPV93Xx6nK7/vUKg8zNqNIIKDj7B/7CEojCwBi3zcUJJdeF2gv
tmoPOwXt0M84r7J0CK62XY5hXowToE791Zb+I7qkFU3C2kTr7j4jVHjtgFCptiZiWlzqdayXTjkH
sjNNTB5yDGRVvM7u/K0ul/GSu5+M8o69GipJKzNAWHyZCRp9u1jUbN28uJGbsksgEAoy1CuXzii/
Tn1nnQj//bhKRgwOyXb2UpyTvh4eR/z7hx3wL0RTdiA+7WUt+k9Z6myB5KKzw6aXBTXEtkh05x3J
g5lpRa2dPKxlMcQMeGw4FPfzKkp9IKgO4k/dCfWFg9a5bnuObd5OorX0700ieiIvz5F86wIQuyK2
1FjhICB8YsLT30+Dl4dul/QBRboOdmcNyInVzzxYOHm8AK/h/lja82mS7TWt6y3YfCbVb9lXd6i3
uLTc555ZSCHA9rUuqEZrJ84X61BbZhZVaeMcsg6dFPag90A6pPLXCzc8tx7GcXwHqwXVF0KW4xiL
04+9ECKYHH2ec5oAbxgwYTXtW0+vn71a75GfzSpGAX8x0OTh3jDTMMGE9AYMPxiZJ4yCxQ/JBBfH
eXXXY0/iKYenf4XAh3hOtgfHzE49RRPlnJMdytVmoha6vCPeSzeelw/dpKyAqjaLEQ6qkCln/QUX
yVsYwuah75CPZfgXClfErez4BIt7o+lxRSFgxbC25JHdGMmhH+YP+eZUYa58BdGQPuBSgiJ7u7vC
uY6t/75EQv8EpfqtJj9tnDAdbSSuZE6N/2e0BUplhG3pzih6Z3L366qcJ9PIPvfGk70Lck61+WLP
dXKXm8tbg9NPd81yzfZxCatBPizNNp7EOJMCpdculB/Nioka8+KXYaMI5hMTDhSPsuq0nNd9oWOs
rWte6xw1wpodRvI/723lnix0oJSbbuwp0WLGS49J021PCLcQm7pWkAh7h2J6Nlg5lkbNVzP5jkI0
cWD+6H4MTx7bfP+E4Jj5eV3/ad7l1S01Ooyxe1KFfl3rsYlTNKp3mAaIjR/LNBpdsgYGg1uJydYy
YEVZaSRD6fS666a9R5zslIwc7fY1giNKsaoBG8nJPibW0XHox0i+cyPL+d51QOYmVqir1rRRu5HL
gI4vC8bUXoLV9NgU00GEPWFAsaen86qSr46sIn92x7PvSaT2LRWOsZ1Ga38QSZGFxO6ctUldndWx
IEIiF9Ham+uXbjJiG9wVVeeSxBRI3L4xP40YoQdKhYGBXhQWlF2QmN3BtaYPTI37mvEn5wxtT5s+
Zsbc89j73lESsb2buR+hG/ncprKN2HqccNNVCK/JBuslIpq4bdvwjNaa3b90QmqIBhFNcTIxgfXl
pV6r5WJ4icT84CWkMa8aY+/mYTekZpeFgAtCieXc9oaF22YhPj+pyfmuLNRmElqy9vZYJZi1WWFZ
UGG9bFsR4ZkyI7W2H9wpeUpLvLwUwPdWv15yRCWl4svgIBqOuWe9yfO6Qd+zUcNWM5lIuwiqVb0Z
BuJaM/+V0d/DkbhKRh2o/YuPtiOu/OHioQKM0TuUwTCvH5rkRBBnHfVdskdIRS6NUvnjLI03amh1
mHSI6vZxukhU2lz8PD+oqkxil1o9M8b5KDgek6q7iYADn8UQA/iT1DJgQFRyj5mVgwh13eEverqF
3GcbL5JLhfWuIct8a9YlMKrCoHSd7ShBvY0wKGFx52AshiK2QlahI4YhFhXOAaMexNHUhDvWaopR
YdExqNUIil76n2T/bTO2y5bO9zUux+ekWT4PhiLrzMERlQ/O+LZsb02f792J3SclR4nIKzQGjqQ5
JkyrtBV63gSNLlnEQDB6/OiJ9cy2qOmkOH+ZxvM8WwtDJjXbN73qPMKPMQ/lyKjKyMjhuVfLfVd7
ujpsaX6vjHKJkEG4B1Rlt9lm7Rm7/BxgAFHoxpyXNml4hDbdHVJrKWKJsy/Sjncu2mjcnPu51lVU
9SOriuFrwdhuBJpaPM3tZoZ26UV20eFylznZEsN+VEOIi+mDPSAeQafMDe6GsEeK+LBZBGuvty+m
TT90t6k5o0MAvmrEF2KDUFw1+zFbzNeyqjG+S/okb4naskJjZtFEgDMezRycD7NckNvLS9Z69mWz
1zLAePR600OcFpQOSS5+xZv0hIXvNPOzT5J3dPtFK8Y9sly1h+NKCIAl6B18DqkwS6cO9WvxtSjc
E/EGxskenOSh9dIrwBz1iNPjtlmbp9Wi/8Za4gfY2Y+d0Uw4RKBVzd3oD2qrQlexXqf1MmIXvbep
yHAv1DGiaXmc/PpkG0i22Wt0IC1xxscB05fvb7d0/YRla+0RLTibOwScxGS4OgU0uc3NS3oRrotp
He2MmqgcGeutvizsPfTEDBw2AlUZlxq4I949872eIezGJb9k2ia5qmgrzj1oR1ks2bGurDe7uDeN
4naw93e9sObQ6+x7Jpe98bdMBJZ/dbTnHReNdLJAh8kW5TrxvKkTTAQq7NsBWY8+zc+zKOrl2vv5
FwsELeT7ZpGyT4iwv1Zegpxq5xyuhpYKQX0RzZ6CMGED4fx/yFdzvdBm34EDricPc4eZbf3ZWWqe
5jyclXOw7U5frYWA+ZrxrOGNIC+adb2XRnvXG6d9xpWWdKA9uPF45Zn9HkdmdiSVdWYbwNmSAtYE
6x3v/ObmOI5kNxcBpZX7CPl41PVIerLuMKv7Mqhq5A2Vrc6gI/nzUJnv5tn4OiXuch53YwfUrBKc
S+RNubN+Q9vns+FJLn7/azEp71l1hkeYBtRfg8bfRZv2RI1HtIKzYR/NeJSy8t4v7zLLy855C4/q
OMt32I83lbK+b3TLWDa9D1NSNUezmQ5lt7zVeafPNthWkgKAdnvzITfmty7jv8g5vT2lVQZ+MW9H
mUiD+zl+s3Bi9qq+dL741DN+PpiJSkdj+FDkwgu1Z3CAS2I0gO5o0XfrTqo+3ngaECo1QyQhYNFa
XNp2QZ+VvhcLeNki+SvQlTTOG+fUVSRyDByVbvJZgptHgIhrROtDGOKOw2PtMeDedCnGOGFfJb0i
nHcXF+dWXj23nqjbxBlfKBa+jju6FXHHJKEjxSgS24YZLGnifdFEjoaWZTZX30KE2VqueyBCAVck
ZM+de/Ogp/UiT3Kf0SsNWyR8D602O+tz34ln3VXTtZ64QhLPKziuSEnw2K+IsLwn42EUBAT0ory6
m0XJ1E5HAlOeMiaDpJVS17UbOWRBehJn305l4fxv6s5suXEr3dKv0g9wcAIb0wZuCXAmRWpO6QaR
SqUwz8DG8PT9UVXdVbY7ynEuO8JmSLYrSyKBjX9Y61u/dApFJcsfrqP99mS+tQvipvWk+ilUAx+7
Ky+dns9HYm5PmD4/JHAosla9K+qJYkf+2093cNRGoAjZTsP81Nu4W6rBjxk4rvthWA5Nou1KogOX
IoquTdMYa6qSe4i27wtUhRVbLp5LY8OTML2rcSXdVHeWjG0/jASd12jPh4US3E1Ft/dQF7E0jKId
T7REWp+3dpFZ7hFjjTuX4z3ufJ0maaCjwZuz08V81uq+4640P5tSy+8cQQ0UGlfRL/KY5vgG6NT7
IBlHSiJDvBVc5isZV/oa1S/iIowgjSAV1x34ZfNdrNWShLEukJEJWGbkZx+TbOPmDfaSMbu2lb7D
zg1WoCLeLGRYF9T58oyDBSmr7tD46i8x050gJAY+GXk4DTTNK9MtvPUiURhKdVARoVAzbvMmD99b
m6VKp3qsGuqDCY6z0Wo4JmOpaP/iBcO0QUWQ8+eokMve8vxkGM2tUEscRPba7nATD2X6FSMqdtOj
qbKTkuym88ll1K1KxTzPXqfOTVsZ0dYlsglisjC3bTseWGkXh/lHlBbAa6HcrHI5vaIWPsjl3sg5
9lor0CfPW3GL1vTN6EEjidJfRBvskxeGscU+NPujLXV+Ct51G43/ZjCSHhmX054YN75UXMnJCHRF
8Zzx6wyyTGpzXaDAfmusqDn1g8PA4DYEb9qB8QGneF9f8EzFSPbtDVHWSHvjV1bLNFGW3NTIWINq
6g/ISykPH6M8FlsbewXitvTguKNcKc39NWk6RuoRHsVSciXU+acW4aR2GUP7fdszLeNCb3N351ri
yJOboG4qBMUTFYol2V2dGcK6mGM/482pXXIH3J6NEbrLdl1VHJONhiVPb7NfHWKqTZXuZ/u30FIW
T/2ljIj9wg9kzNPWtsc4MBHvcRIuyN/y9Di01qVqbGvlJvqPthie2qTLfIDI1FSD86UxEWXfxtQb
e90Plvd+W1b6xrGnA2rYKzK+YdKds1N6cTA0k28p7LBYvb18xp48YpRvxDFHAXPERPCeFQ+d97t0
EEZ0497pMMvoCZ1G3S/puqyWz7TL8bGjmA5ulpPVYNkuTb9C6/7sKfMTRddXwcFuLIi/Wj37srLZ
3KaARPGwF35HacRpMPk1ahS31jflqBbE285K16YNUHTPH3vvibd7WTmO0FbCbW7D1fxs4cBckwKF
JnYyZYBQD1fgtAMa+jBOYFfs/mw01qFU2udsiTdTY3NpLzMiPEHjz7xn1c0hjuhoUxf9r1kvfnq4
1vDQAZoS3Nn1e25b10qkCTHqQWMb16rWAqJ4NkbXHufB5QfSdIZT3hedNAykPsIAFyaYTOZiTXjU
I/flV985BPskSgWa229QfQE4wROEn4H9u+78GhMwS2X2mrd8wgQD3EnajDIyIJC3t9qUh7VpLz2k
sPBLhPMvpKXvDdJqtyIa2O5COlBjnznxnjqxZu/Z4vlIqZY0E7UniT7r5a6r+V0zh6cBW7hLPOe7
POEIxm5AJazF+c4Y41Nm+SqH1x+WCQaCpITmgC0QJ+uLYju4xsXy6USIlRYrRCLYvZsdwfK50Zym
YsiCObI37W2gzJxQW6faqRkc58Q8DHO5x78Vz0pr3lvLvUa3zY2G1xmbcuobvTSCFIZNV3LTsBO2
N5n1C8BfvSnM4cRC96oqvQKlxZkAYACU6irDXIPX7hOjzdOkGdkGb83a6WfrNNdzsFQdg5bIWzsc
CWUhMEfHw1O31ovl0OZ0RWakrcfI2s4z8xcrj3mctul+HPXcN5DALW6DAr/oVhnccghqOVEh8p3H
7u+8ncCodFYHmCK61L2xoJeDFuG0Aya6hjXFPsYeODVQEhpNO1F26UFS2f4QmflGKrzFURVMuq85
ofDh7L0MVkuTNSw/bVA6qjDFiXnUVsOJbtbS21a2Mg65pw6zHtaHzCZmpo7SowRdc+hxqq2Quq4r
2b/HFnpqmSwEIJh8/tLMaIGN8GOJw+swb62lHh4xT9LIIdJknlDhws5yBwmYiSIvpVIKxeijbL2R
cStaguhr4vGfFMTJZ8lD3A3udrIs7Oe0B1ZL9CHP/CDOEk4gxUiJ9clDM4XXUAzhWirGTo1dfZk8
rbfpR5Mby4GxX9XjoMgGUjvEXK6MpvKIO4CZpnkXGBUnLx/ewNVkG8isnLlSbJ3yKW365YCe0yCX
BjT60enLbB0DHvLBCP5YprJdjVOe+zxMJbiv8avX5PtSIldHx+Ebw2PJvDVgriOS5RUu5SqrM6SV
BCnpss75kdwHL0TwiXT0epsNwTU17cBwp60odHXOSh4+o96hjFUgc6a4pV6G3TRzu9W2K3AqzJg/
J2CsymxXNXlfgZlHTzlCU58RfHQoR/0xdl2mllTobLjCAL5cSrPZ2ivCosSu16z7ZHyNMcJWPWG8
jMCV/0bXjwJaVjiFuK4EQobg5tTGZe34EftOX87xHWro9FQ2kikxamCXsZZfmSkXpVsdBy+eLlFG
s231lr0aY+xSxaJXa5GW2GtMqQIb4YSfSwARC6urXa8bxlrdBoSGNa5bSCSbAkvaCiBYV4f5psY2
svEmrceilPh22D0sdfwkQHcYDTuvpMSOIqKqCNIaIXJWXoWpOg7OkT4zbbfdiImaXdGLGza/ith5
XaAnTPOIViKmR5+rgg26d0avi5gksbjZlXWuik3Suj8Y/7AyaB4GpOeilJ7fNPXM7C9+cxioYYxY
HhLR0jneih33Qq1Clp5pbeJRvDuCUdVC0PKKyiGQqOupntXiF7H5I2vu6XDP6CyyJwkRa6wod0a8
yFxNX6ChajA27o9BhI9zJ80g1yYisvQC7wU42Vau63rSAw2LRD3om8XrDqU4R51jXJapOEUV+08b
W+kRAcxdyFC07gXor1R+ZbMI9IYDzXFBbuiW9rpE3Sa0BSDBkWjXov1BmtQ7PJCf9axWSjVtoGvq
rRlQCXsFgTSjy+NYND3doTxMpYMDEIlJjWiHCjIeN0nyLOuF+my4o22vGHXEByaehV/bY77Slj4l
lqc7LGweyebJZoxfsBdNNvlwQlCF5BWkP4uTRwl3Ym+Kw8QqMQ94hq/l+UM35eoYKfchq2QbjAOl
ymiFnDUTPxuGJT7O+lFExkHU8Q/Ry5PJEn7lVQezPDaV4oId3aM2m/MP3YHnn0Pwa135qEsNLh0k
oFXL9CiDMRXw2TL+Sg3fJnj4gwEa8Ia15JmBB7s5KSuOVqGGWI4A7wy/pXxJbuYg0tTZEHOklcs7
nseE2dJ4iRosOpkYXhzdxeE5TwkPDm55M8LLUKVMlNiG5yuaxeWi6hc0RiOS4PilSxGNJ7LLHuws
eu7K9mP60mO5aYn9A173jH0Ve7tsuTZEzZK4cCtcte2DEGl3D9os3ti6qnl49UdvGF7b3kwOGs3g
2ljSTeGM2iuAyGM09fbaiiprUwJA8s3OGs810LLKBJ4U2mOxk0BpUIqAABAaI3QcttOPwnZYdSU/
KxK7Riv/veBcwWnldhcFHQVv2juUkoDRV3GqO7FJFBwJdFPbRoT9Ob/DOYg1qunUfQh1cZ1HoXbO
o943K96SlI28Dz0HwiBjLIhnS7NTObZ9Nd4yas7dEu6hqv/OvCmkMeO6Ql7jBkUrdDoXsBK9p5K9
TO9CnDvsr0bnULbg8aYkQ+yNHcAecoRPqJ388qfUJ3wcY8II6OdUhSNCYvFhpyZHl9ICkXo3JOgN
YtJkwm9b6NOp0+2IqNtkdFgW05oaZV9QifmL2Q22Dbs6hLTiPsSRbqPrUH1kzowZ6IuD/ErbMTxp
zoPqH/OYMR9a4gC3weQzL3+xqvYXWhYrGKrKZKvOgKVxkwVrOnVKhoGsDjlzJyd7CfP50VSlvbdT
RowO9I8V4iTJ1ua+hsgg6/Kp5XZcedhzoDeW9cG8VsnF0st5UxuCEqw3njMUN0hcgrlYhG/XaJA6
nsFlbMaBV4dvSmMSr2Fe9StVNGubfVLJzTRRpSUIdzrd+kxud7DJrp5Trww8jM/BUDSCw30fD2Gx
bVLzyShmx0fP8WrKuvGbr8ysH2K7QWxWVByN0ONFJj/G+jO9Df7wWHdxkgVSLx+kcpj3l3dAfKbG
OBlV/lBPxW/ldJuyx/HK/8UbsnVgoJLVpwmbUHdGwKVm/YRpflwly9D7bLEJZWZ64kXqpXPsdSPL
s/NGA2LoO/I0fw+CqQKN8lw+oPD51TgVxXq40b1p7znzXjrZDk/MhNAH/CXiA9OxV/0aBMxNuFL8
TAbrB5f0PFe8sWg5TPsORMCwTlT1M3S9Pmgr9w7giuWRSuOgEOuXDzHHQa2nd1UpBrAa41cOuYNn
+3VaymvnLByoHsevWWZ7V4vE3Shpl9nOdJnCsKfqZJfZrXYNb79k7w5bpDg8OlzP5jSqlxcZHiZV
RyyQlc0Im633hK3wAAnwTdVNsKQqPfQhwzVGleeBH3SLVW3PAnE/kxRxttzuTffa/BDTYmCbBWbp
xF7Qsxuis0+qzRhDVbPGlsy2qNspL6SM72xGI7xLOvOyY9vin+wgMjHyDysfX7hzMBWGOdmBkHA0
2R2cFKcVcYxt0OG0Y/r1CCXwpyvcZdOYzVMq47XuQJay8WhtLAtFIEZHSmMj67a65XDhh8Oxyqwz
5SoQpdTUtsvaSyiIYlsfVpGbHdp5uoD0uL/pgfBbxcO+8Ybr6Ki3xcVP6WDPiTuHMc9EBWRyY3T2
Ti2sVOAG01JVcEdHiXTJhYJg2COL+ujOmpb1XGmQk03Bps9G8NnqtJ5tgXpSt8SpSpuICagcDuDS
SkoFqi3mB/i5MXHqMY95LI3QgbOgF71Yo8haGSjpDqnZP+txeKCY0je6hvuoA+MUhO2E0lBqyBhy
gxoxxi05D0eEDzOHEffTzKPhSDFYraahNIJcN328ypSshDqvQkxR2FmM52Gq2Bxk7YoCNgo8sMSr
Bipv4hrZCS3fTXUGxU9n6dqMPRsbN1sX9NV0MYhrdBSnvoqq6M4bOPUnQyMtsXhM9Bwa/3egTCui
NYLUMEhs/QMqHOCYkh0pa3u546LYmbnGI08Lz6FmRAeNg4Qqe2fhyt7cxAVyIepIwHdYdUPzks/y
MU76p0WTYBtsMAyvTdGzZTWxFszThPVap+fOsw/LYDkk66SAXGe82V27JxMVvR0iDMPv6gOyCOdT
aF8Z4qhAEWDITf4JRfOVfQHILW15Hzo3WkvTGQA4beMhYqUT32giVWBnyr63pn5rDlMbkDaicTVM
6ySJmnfskIg1cmAinho/5+KramBU5tOz4KG+WCRJ9OHPmvpiyVg1Oo1Dg0uYH+Vmu81V96CHvNHQ
g9M9O6CXwql/2ktRHMyu+O046lAN9rwyBgM6r2bCPkYDDpaieg4Nxfg6ZQqbNK+MZehyzegFvRzw
EfmkZWjL5gwZHPbxvcQ0Rg1JtFPK5IloZxnt9VTjgd66AWTi4lIaPZ8Zj69QmB+DKw9Z5vz2LCIT
M2hp5P26O8NjU8jW0R0sLbBu4/6Z962c8rVuQxChawm8zL6hrCx9BwGTZeuSbdJKo7Vk2Nm7GSNK
ZXAJLs4TWmOEx/AP1kIjWzyKkh0jqLUVT+xFmsJgqQ2nCQRQNbMub2wYBSVeG73pM6ZW4Z6y2YVG
a74rk1tUS4lPSDzWohZL+LFL/aZAq2AanyMrfUzk9aqf5i/Naz4qJrardqDyVZEuzlBgc2jPv4vK
eG+w2zE3YebqWSh9mYyZaXKbv3wMZQhuYjhrIeC+ue6Y1bH4r8GoZcYwrJbBxyud7KQesaDzwk1E
kwQ9g/84dNLPEVJSUMjkVyRznT1sGTFZTldwnPLT9wt1F/Bb1Wb+ZOsWoyQIKXJo4Vf38W8jZn+z
tDUM/NCa1n0yvJOxsofrY54Sz0BGKH57hoC1HJb2yibAK7AUKz9tFNkp69nK6iNzdPZk/XpcWNcs
mbEP3xOK5VNT4Jhvw59UM6vZRRYeVfZPHWKKhNgYV1bFY26iMonuapP7NZmC0c5e0p7EClgFbw1E
5EUxX1LzyyDBgyCofSwNK73v+MDpfq59KpaHsa7uwiIp8bo22iY33QdLVTxzDJSk+cxpbMrow3Xs
gc65jZi/NnGwNGMGXm1RpFOyxBxKeWcrFR09/L2rjBFABan8CkHymzWDHIvAvHXiInlogboZWvaK
qig9TA1e/9pZWM6jcYWfiCcaPx9zotZbAr01IW2GlJN2ft8viBYzx/wcBzzaIxLkDWC2DTtqBuzT
uZqHFbt9Drom99tEKg553jU10A6BZBI8ilbhkkU7B+hoYk6bRgwcyp79msmCh4mlP+amzgaeGmvf
wB/uSfNO7XIOcvZJmIOdYqWJ1mB8Eu1+5mWaXtriVZvuK+bFKtTbIC7mz1BnjoQjEIcotcvQFL8I
YbhrtOastzHBaiIGJV0tV1UmhF3Kkp6anSsGMnrtwQYFnVy4yfP3NkO87Vbhps71+8YsUUXCpi1a
Te0rxSyGa5Q7Wh+tXThEP9MEwb1lPDSEy6xsCzyf0hRsW7D5fpi3qPwb9YoW99hnsmbrFwmq4Ck7
zk29xuN4pT39aqo4wZpghTj14e0VhWZwPsSvbtcbADuWYzENLmoyctUMxFq48/uSM43P70U1+JMH
RHY+2LaPwqRpHGX+jgbO3IVL9dxPd4WY2/usGZLtYOk6VVD5E28y9BQx/1zcPj+l4Wz6tV6Dtg7q
RhsOiZHCRYPYm/vara0Xc7OTanxnpUKccl8ys/OWs8EzVUckjMmPlSmkEmzDfbEDiGhskl5/GWb3
99T21gEgn7EeA5l6/G6E7gaFGNhEFxb4ozQ+d9XyZhXgDYdQjgc1avUO4IEWKPVk3SbISXkiUBSV
RTuznuo5QbKmZFXa+PASOOhQgO9DxgyS+XTuHfFKJ+80aQx47fc0SkKUGc6wAYzQ6Dl6nji9dKCe
/V7ZX7YhzlreozKCzQ5sgR7N1o/ozq00x8XLUCjwGkzVor/vPMXnm8+74WanQI3Y+f9V2Yiee4/1
Ug//1tdgYZYsO81hfGS9i87JeYVAQhS5Yno3apUP1ruR5lPqlaclWpieKy526EHhKmvfNEgxq/8a
ZLqki8M8KHJQcQB7hvfJCE2FiT9Q/qUjs3RNj8jISAI08gwotOQD/O1j4eZXw5XzCrTMTVNTHNAT
I9ShQxzYqgMqlHQ9iJhzY7o39Lw/ZOWbnqH3/Z8rffGu8defJb5/MLOdk19oY6qv/j/+V/8fmdxQ
6v4ntTAs2/735/86JmX0WRV/EAzf/of/FAz/t/TQ3yELdi2CwTG5/R/BsIbHzdTR/ArsXqZjQg/9
v4phR/9vF2ecxAOHmwFZyL8phr3/9oSB1csU0kFmSvD1/8Tj9kcTKJMG23AsydSUn821jD/rhXUF
6tqBl+wTkfJlxyaX39TfW2a2Nm5SPKZIxiMaqej8/TLpKbMM7s87SigSGVQ8Huq6sl+0NPkww2XY
/tsb+v+w4CGF/oMh7vbzOa578wZKKQzTNHkj/t2FTGHm5hg7Ovxnqt87cN39wtTpCk0Te4sDTQ50
yvb72++XyjAZWpbaj2akv0w4y68snjTYzWjq6oZnhNGW5vPNV7jy+rqGV7PUQapnCyG62X2d29sC
5uGJz614ggBT+zGGmn2vQMTY0y98IcQYOJ19SB1dZxLDOgYwMDYxU8uSTUOrNNgJt2+YCiZ4XUUZ
YH1UNuEGhHaMytDujIh5YWFMI5rEMt5HlpZuu6UvXgxPuzotqRl53wksOfPMUTI4LHjxIc77usiO
1TJqezejtbfjGC5XYi7sAsR7ljrJR1rD6GMybR7h8Ne+F9kvwoqS2zESaMKCiMvuMcipU0HjM1Q1
4lEGeNPExmwmNgVyTAgl8IqncU5s3wYIIv75u7UOJZo9QvgnSef9Nla8Os6PmYbgYA0sQWpQYfee
iuLVpDzyRhLtQ7MMpujt8NtyxJdu9cOzK+pwvYz9PpbYzGqEfJFk2Hs7+6HdmsVToUfZ08xQP2Q1
CeZxZZtaHCinSoBlt8UmGqOHqilHPoToIfb6eSdiI95hv3pCyL7cNxTNfgl+jGlJXW6qsXS3ncek
E4TWdqChv/aFNl0nzSkZBLMIN5kceHUinkyNjp/0HITUt28zhx5hpfXexVCO8eykTXhxWu0f3w26
NlPIchajp05ncOL+XHmjH02Dtm2CUgqbTxYS8xE/0Z4SLHDcZXlOu6XdWlbZwCo9epm73GWMny/f
L+WiRn/UkjN0XhjHNSfJoe6relcMBME4A+yGOR/nH/nSG4HGLsW3bfSJUsgnawLpV1nzdM1SHoiA
CqkzJvcMGai7zN1IcgnpJnstqn/3zBcUy/hyROqGecvtwuRT1Dxqe939gW6uoDhG4TN78lEY1mOW
WtmFRnI229OsN92Jj2c5aKO509iBFRhUVnwxlpIvkowgahDiSuBxC4hFpDoKzSf8PMuObJGSoqcB
DY0D8tfMF1o6Lm8agROWSiIwn73+0FocJYllY42r54J0l4nKJJUMQKYskfe1WjsOmwN2FPLeKdL8
XNvlOWq0/mpQiJ6tmaXgSqGyZQD+gPKyO35/dnmUfjrJM/uD8KTfPsySf0C4VLkn6+bOrWuyhErn
3PWWfhpuL16JrnIg4DEwRaEdwxjuYFJC5gO5VyOdwTySqpo7uW2e9Ck9MrhDmqHp+vNE00VAbpr+
rKrmyr4o/vibw/CvZyHzHB4ZpsBMIg3jT94OuGKzMwO383sRqhMwmuoUxSBRNVOeremSySS9hIZh
P0fqQWtN7QUn7GudVM1W3A/L4l0ay3MvqFHGlVWUZKSkdXwDLuW/Zhk9Zn1lP7v5bTEnsz2cyZis
1hFEBp6P//yLCOuPYXa3U52BHC7umyVGWob406m+JE6GK+uGWW+9YlsM9C4memgzITpqhbB7yyZz
ObV2Kq5maqN5k03nN0qPzgvW57soHnj4YBx+jtB4IJZPDWKwwmtmztG5LUxKS6A+azpbGvQ+T/cp
NR3z3gpBGrsIxEHA+7+/QnbPHo8BH066bV8YBnA6SwQFlGCq8tlH6jy/l1gsW0NPHruhXmDSuO85
J7BsRXv//aJrDgrGJkS/3hXJ2VKDB4l1/lWUufGj5SzV9fStjBPxJurODcy61vYwOdMfBDS1QwIZ
vEnHi8oIGyKGwHsZqkHzTdFbqzgvaWE5R4mMWYaXsUYyQkZLc9Jl/qFSt7jKUi+w/dHuWeKlleCg
DMd+zUeMDTre4zOge6fUaT8mDlLfKNhrpAa90dhXKMLC+AD6Vu4UICEeMy5KcmS92BrIR1ho97Tu
HGabBS/pbukZuLoDJ6PrZtu2Nqw9gXjGqS/yeePB07tfTKwKiHI9lGsFSB19mA9IaPE+yFKukXkh
r79psMWxKQfjY4YC5cPwJzeuGpBLCZifZIwX1/H2lcYhzzM/ys+NpZYgcl3oZGnaXfDEZ+hDEVBb
jpZdEbPIA1A1uYnasr7TkRhvIsjIZuMhxSWDS+lhBz6y5qzNL7qWtS+99Pazk2gPpmS4NyJOw2tR
WButN8VTasYucWTRuBvdRjzVecj2TyP6gMiao4ZS++raVr0j6KZnmOwG//nOsG4gjH8RLG43BpWO
CRrJEtzi7p/LsaFBsmV2E7d43W3j0GYBgyP4tLSq3Q/Jgt1gtNqTVefubba+1zGnBMys1U52zGfS
EmEEB3H2IzbtN8c2E4wK7ZuTZNYrG7ZVOkTTM5rB6YKgggZ/APloHKRhT+9GCcrb8UgaUSTN2Ipx
3Vg76Nq6ip2UM5A5wN3jopnfU3rcA1dbTpFpsPhQDotz52IrN96VdZT8TRCq+ZezggIYpx3nliRb
kLfmjxUgmqnGnJqoJiCi31UG++eSaLQZxdQJf6q5ZZuj+4jbkvtUZAEbMfNIEJeHxoo0q5kslJM+
NA1rVnsnE8Pdj6krjhkQpj0QXu9eG3HZOMhO0b+MsNKr2ufh1pzyXJ+DFDDQNNntOckmRRJb52zw
CrO9a039ZJQ8polvOEaeNuxlxC6yEpBDs1ozD33suH+D+aG4//PVAQlRWJychmWhuvoz50Qpzx6d
tASsjageBV+TLuqpKZggU/apzVhl9h26yzc3612/R0V/0V0TvZw3X6eE4fd36Vsq6e2+v3WNZj4m
pjZ9B7CsXKpGVKpV/zC10dmIELdNvdBenPAGJqu0ingDvg0RPFmW8eLgoUc5A+a7XGow8Ax2wUvJ
FBUeRitgz228YXr0r+Yh0uOfRa9zvclwIxsL+rVTWA9Rpll3po3D2aISLNp+QytVv4ViZj3lKISh
cm62rSnx5jBumgb0uPPMeFXvQ+vO1QCHUev0rfZpDiHu7tux3MzIuabRq4JMhb8bZiBgvRzQSJpj
hsfvl1Kblo2iGERpOEwbF0bmTdJUvWbu2gjjR2Cm1pepMyp0OoHpx7kHG7VOyzR/wwZGmcVUlWSd
ieWDy65qUGDzFDT7Y6HTmpemVzwUFsJkd/QeFnHALZc+1BgK1v2oZDBR9T8QJJfjRkSkGjHiOCoy
EKBBUPN2yvqeEw/RyTMk5PsxttgNUFoh9czvCT0wNlYhCRxZshxxqHlNu0g9zbJTTyTMrRIAqhdd
DbuoS5GdOcJcy15X+AXZOaF8o7Al/GTr6SnMs9u3KGLXWa2Li17N2rYnLE6YY3P63gFKQoym/qvS
UvKcjCXCMRqTB/KPn1GSgUfBqupr5SJ/nwdbf5vjGPXPaKRHvUDzR77BZ2Z50ZlCIzz947h1qJOt
6Pz9ktb1rzDuh5Vmev3enQp1JyhzKNHd/iDKUK5vD8WrGsIfbOFedDttX6BxXIo6jd7sTLtTgEE0
xKdt01dPic1HMGYkbdZd90tDxvmDtcW9HuXO41B278g1yzWyi5Ad1O3i+v5ede6Fs7hfGd+/H+4X
bS1uFyFMvYeiZr4MPUXeEysfZOESknLAy/dXPAsZZy4tBhV8NRvXlc3ey6Qv5mEEzdxVr/bEdNxs
o/lsq4q8w6lRiC6xKAJa0Xda7tVvWl1gHmPZ0DRZ+2qDptO16Dea1YPRhPfeXOsXTZPZpa3oyYeJ
WKTvZ9bAdbxn62GsVIQMiOTHfK1x1N8BbBnX7GRukAy75HKqkPrrUYdjsu+zXQJLAuR2vUdceSky
xF8VOIbrPz4ZSBwscomTOZJuQ1pB3UIx6SMckGI0fWy29TU2NFYeSfIyy+ZBq+hYIlcfXxB9IRrh
anIOgj712IalvCf4xl2Xcwh/+Pat07jOPXHghLokReEbrEMCAUr+0GeZOHWpiYCQfMoNkT8ct3Y2
nUU/cTxrz+ItVMtNdFWi9k//hrvz18eug11AsAmyGKnY+p+ZeRB0FX/jAFiUmB40Tk8LhdEdUSeg
Oim1UtvU946ovEuYYNwx6HDX2DeLNRRSfZ11IQ1MY1UPVshiGKbjp03ZieS1uIM3gmiDP1k6dvcQ
mjoL6bCpyVJw9kmnD/eoAHbfrUoCaAFhWt8QG+oggk3ifZfpFusJEmvVwrY2Pzi3ww3QfXtbAuWw
RMnJxDQjzzNRcX/3pvyl3eBNEdTugjoEoIRzwyP9GwAO+VtP1hdVI0pW8mV72R2X20uyeNZhhi5y
O8OmMFZ74aGZoxhgccs2cs+0Pr7PiYdo0t56bNmkD3me3Fvs9wA/m8/f/573EO9Uf6DqwpuYoYBH
dHwv7e46Zk10Toq+WEFi1By1tTqZW3ikW+1uIBINrngXmvG1BTB5rheIyD27iRQ9/K8kdEg304sX
E89LkJrmHYDa+uhMojgaaGm2EEKz/X+u2W6Uqj/WbI4OKYqyz6BIMew/j6jwJOuGeXufYmnoH3OM
6m0eIKTTvCcPORNh34mo3b3JuitmUfPsZec0j/mEU71eexoib08U1dHkz3lOHDTYo40ZrjFYrUNK
uyglviY3dbA5L+16TDtvw4M42lhlnR5zbXDuANwyEra4VSNsjjtyG0az6J4XLzKfWUi6lAhr2OTL
hsZJPea3sIBqGCeyKv+OtXfjKfzlzQCN4OoQPhwmlH+6aJDlpJmQDEVs5Zibqmf5HkIJIl9G8AHz
YiJ+Wph7vyq3/tTdkEmB6c7HXHjynhCLAlKGtwVfg/suwk0+TCbOzxBLkYOyPDKTczzW4X50iu7E
pqr/mwJc2H8ZiAIU88StAmfCaiBq++NVL3LD4jO4dXytvqzTKU2O3y/N2P3zq3/9M1thJ1Gw+qxd
7NHdkFwf/G/KzmvHcWSLsl9EgGTQvkqUt6n09UJkdVfSewbd18+isjG4nTXownQDQqoq+14ZMuLE
OXuvHWP/P4N9rR8aDSJd3Y0ZcF+FcQ4jlJUFjves863uuzi/DsAVHvHAWFZV3+5POgdQMKK+Znt/
ao1WvRc12Qi0M4tdRVIfLAchAHQjjvAhv1yIWgEwpJfOZaJkPJbhcLadJjhmLWiomb5K+pXz3jlT
BGWFIoFcDX+jgIPwQtprtwHcr7VPYix9pS1fUqVHPMMUtQlRsQIcfm5EYr9JTK1LoUfjg1AKd401
gBlrXSFWLV2OIyi0+0AX+27U3qYJ8P3CGfRtp8j62A6XSgbjgQgYZ6O4xse98gn8XHkgAHguikSF
Il0TilxpSOhuRp/9BJc7HqweqC7JaQvI3uPh/hBQe1b4M4aHalDVY0bQ3bpgfV41QmZPmh6cmYBv
FJSs7pYoFpPvpi4RLePrZ6PVFmHcjudYUUh/aq1moygtaRBzo8kJERrrNOfUSU3UTRay5eeTQQuS
lttz1hNWHKjSJT6XFlI3ENZVm6W7vK/bllo0m1lMoBOztlYMVXkouBqwGlRo4q3xh6CzutVlOidW
h9G4J4muPt0f+p7hF8C3FJldweBoDHEtFD6LqSYpzUHS/yWKfsqWnMC7JRlmOIHocdpTWgumaaHF
VZTtqDyHXWaOaYgMqRyOGYYXDnEq6absDJGowjUWgs6rYwnxlqRPWr0CyaBTVUibleamZ+3K7wd5
ybCF/6HXI/6N9+REa1nzrMI0DduG5Pd9QZi4KqWtstk3k2keMM9vXUPC36jc8NEsUx7ch3pwVoaC
hGCFUCo/gKAuGPPWyX4amuZyX9mNeTmhR6h4tYE1toObANTAyVFTaodJas/OMDmI2KyXpHPHH0iO
0Dkx8Tymqropyzi9Faq/1ttoNaYGJZNmoHXSNAabxRQdtM4cD/+9LejzQvGvo7xlwQxkU2C6YxIh
MG+v/7N9+uiYkqZnjpvEbRQuGnJxWdDvK1zwy+3z/MktEchC4D6oBYKkXPW5BXzOpplVvI5xDoYf
SFwHXeVa5ap+k4EJRHa0F26kl5v73h9Grn2Slv7536/d+H0RdDVeO18atBX++fbae6XHUtf4YKCH
6QO/MSgGhNyrjmRvml37cFQBFEQhseWJ7z/kOZ2rNuzzLWQ2mo1Qomni2Sj1OrVd220Ynsamerpf
AGRBzNGnvboHjaTu7z/puTHi3E8Hf3dvOg9jN15wwN+MZoweiHN8UZB1eTU24FcHXUxS1teQxPCX
0eeWun+6SjQu1AkPCGNZwG+Rm33qzYTSZ3gbmW+t2LqbA9iS5kAsE73hNunX//2Zifkz+ff3zeUN
4Ec3NZ3q7XsN2Rl9BEM1Sef2QZDso9Cf9sJQX8m0brYqmj+vqDP/4f5TAPZyDa3NX2vpuGJKbr4I
CvGzHQAWBO/yiYz6nbhl/5zRnTqTsKevCMsqvbRNzcdUUdfACa0nSxAvTakMXC3D4a2Jeq1NEl13
Q5BVKULiKUKLcsKV9VUDc3cqi5x8lFi6i9EXyZ/6E7/v/e7MHDIsx8a/bGrfr5qgtAN0Kwln/1xD
s6Iv404BABCiioXy5aymXCTrQZqCOOXYOGmum5JdyrnEHWL3OEbx271R14W2cWoLCiECduTGjBIo
GTUWnP/7kChRjJTdf/nv79D6rddkq6qYG00GnXDX/X7dxw49jMzo06WZdlQideS8EbEc4cI338kv
+yF6lcYgYTc3UkOLW1yqALaG9lp3cXErDB0WWRY1WwGbA9MMkDK8ZhvTRj/jd1FyY7hkEZPRGSvf
VZXtGOI3uU8dehwym1jzfypOph2l3Rb71BgPJIXFj0Plf5joDZBSiRv5ys3RzsMN/j6I5MT77UPd
am6jqz41Qbq0ohzpWmO/4zvDqyvhAmUdyX+tUd4GnaUwyqYKuexcZxFHjGVENR9bkcOoZ6LjfS1V
7WT9RYMrOd4fbGCOGCvrdtVoSLjvd/EIue8dNMibEst+g5oZgjnN++WYOnTliCT8w80102X/fXPx
xTgCoivHMwHf6ltVFiH+DA2rzJbAAZ0VPTjjORHBDivLXx3MzAVD9vrZCcVfaEZ+9CSmrTGNB15p
d+LVJ+BV8UOvKM1gkdhUwGNcia1pUwJgev3Dum/+1sK1VYPSl+4dwxrT/n4X+FY1lYAEU1oL3HU9
X/G97RbgU9jfnxqOW2x6yRyniSLtaNju32ZjtGv8CuPh/kCEWEhArv0sTJezcRlVhymp8GZhHL5M
4GDGzkR8AkA9vgJVdGgIqIhTcuUUG4G9mabk8/7MUTR3QdpLy86pNxeUyu7ZFqn20AcaTNtCYbi9
oC3XX8wYRIEFI4B1y0pZ7Ov6VA9jtISe2EGN5GMsC3rNpM5oTPR42lvGc2Ra6gn4XrtTSED473tR
/209nT9HVMQ6509knt/XU72hsNYVI+WimjfsdDLmBIvS4wIMT7LQs60S4Nrqalx8Qz+QPG37FBcq
KX9KTjip9Ik3yB3AZW61bTJD2d27ULF5MO439zQbkbHn3OLetwnGmjdpBTvxNUfSuiTMS2z//9+R
CbhCBVCs8e/3dwQPIsx64i2XX3V83yoHMt5WMC6Y7DOFJbmINHFonskuTciRTaZ+/MFXvUyzhzBK
oxXCVh8xwKTsMVqb72ZRHMhPaj3TluHqXoyG5loG6eM/yxcHERivr4BS3//wVn4rbmxNtQxj7swL
9XfMXFhPZAyQU4SVNH4npqWE7do5h8Dyh7NqZjbRIkHwV5Fvuq7XvSqBmRG4Ujtg1CdhMuED74eD
LiPzJQ9E7dljYV+YIkhPV0C+Kn16JM8x591p8R/uT934NyKPitTWNE54M4jPZCX5PkZlstgH9BJi
LGmOZHRlJMd7/8F64VJKXwlcIZak2ipkTW9gT30oaWSc8y63vN5vQM/5bv3Q2/FjAGEuYgj3kOLO
utJuLOCwmfkhmrHwHajuG3YWXJBksiz9XMuvfqoNnsY6tuRtNQ+jPe7LRODIiLcCcSonEN/asBOi
1m0x8dATwaE7n2yEbPvrgApv7myMTXbsxgrG0aRe9LqyTjoTvdOgd8HWzVr/qMRTc7I1Dt0FxaI5
jNYBJyZqFokEmu5qLILhmCcYTPJ4mpZ9Hg6nvMqOfaSJMwSA5EEG/rprFPOpnR9IeFlUUYzGp/45
zi+cKN0R+25YbJyCNksW88ruzSAzxKY7ODr0nhHJXaWGNzH16SYz9XHFxzrFavc4zA9mGqoIeWia
TL09bUOWpks8P+Q6bqZwMKDDwBRo5v7HmAkFfxZmCvhq3QVZwqb+uwss5WgjK1wieKHP2FVEdCnJ
iaJVX5VARJ7wVk3YZNCiELe3ivs+QTdYHRW/I0SVjvLXQ5lmylaBJ4oMAPpQZdTXsuybjY33+EAa
EK66aSwvE+A1TwdVi6dk2hqVkV6iOHhp3Vwe6dfiFMNLncRvY1LoOAF0RrcJQr++iL0qCFHlEbO8
1Rmzr01X5u9VbdwiZ7pE6QRAyXCrZVI7v+4D3QI2Yld3M82rrraTHDlMT+vEYvRpFrH7iPemfHd8
3XohOJVYv3Iszv36rmxp89HaoErm/5yR+/beZwwrwwSWEJOGLENiArFCd1WyKqlJtpqVmq9K176o
aEwWQwWY5V6N0OoaPYeQPCLclSBd1ZMpzoERE++LeTt0BeE2Ub4HbYJeQne8vCLmfj5I/nOaXPRx
Bx3RMW6ma3XntgTREEXDWwo/8tg2kFJiS3sqUqfwAJvX9Pdltc0HqyENrRt/kGTH5eVMgoRz6FsM
o9odIJOfSdcUlyLDfIgKKPccBlTb+wWCeRGkMIFxmszXkaGGj0oQ9Q/E6lD69g950ZTJCsLqzyH3
OWqLMX5SJO0NcF8/ukqEj1IU1Qnf7s3k01g1jWPDG8SN7+EhrJkdBMReFvrn/Zlj4/8SKmnDhQYd
0KSLf8CFStsqDIw9dbuChNzlBOKOb4UV/aE/Zc79s3+dMpBLUF3jFWb+5xrGt/5a7ur0C8FDL1GR
zQzvvPfg30XHom9/BSFqamaAOrIQfsJmUHp1RdwiPB1sDe3kvrez2niIxFWJcLAA+M02EzJc734e
lSYfRaFqByOSu7lZfgzGLjh1VOkMjjmSz+dtvXIgsOtx6eHD0enBTICyFIgbrlXGewzZ70LCstWn
ml5Y61rnCc6eF+Ll2nHwf+yC1nwLM4bsqtnsbFC8L5jYkL6OP4xaA6psXb92x1JNB6BPKXdhx+j9
/lM6/6QgeP3DbvZ7yUZ9wehdmzdlzf7ewWXCTD2sFpRsE/1T7z76IUnQPPj23Me1jJ+VrbrHcFap
5bXyKkzQVI0CPJ/kj0HszZTtT2UTVy2H4c4gToZEeDGOXXG9NzbzCktQVAb65Q+v/Pe9jPgE566Q
ZCvDiP7vJkOpoNcThDdTOug456RanDt/I6qcKdCsspNNuSpD/POxfQJOYZ9oQLn/dCHypu22Ddgm
324EdhyCjz23CfKdmgKDx691HbI/Sn+031oL92pOQ9uK43fGNf37FWPEVdS4oQgqOtt4hqZ7n5jo
D/ef9IA5YBZN57aq1dfI79XVxNODkpTNubFBCdRxEh0aNBKQM3kYRYu0BZzF8harZveCDiC7oczc
jnVyjglgX2qO4y7HuhqvqMUZtenlPiD+fTmLRMg7MA+yxTMX63jnyV4glHf+s6mFUaYJ1OLGiHE6
CtsRHkryxEuojw0OV2tzn4KVaKSG3v/VWtU5LEvnwSF/0gkGrPGwIxRCZl9Hsru8wnXyfSm77gyR
tzszLmDSkbHAzc/ufw5+LN6kdo38L43pv2qJs7/flMj0mQdWtbaLaFKh+sAA1dX1so/dZiXLKqRi
QNAA0gp2CeQ1TwnMgghEwhZ9HXvMV2EbBTfB4JkMXz9eG0hKPNLk+mMzWBfQ8faeKUS+sGylfE/9
DutsFl+ZhJmPzcSwuh3yaHM/8unnaq6oE0UzV12AKbr9Whf4sPu9gwJ98XUHmRYarHuvO8hchHkW
p501uZbqVu1iaxnPha2dp2+SUx9vKaa+zyowsFGQdxfTqryEMfYN3lV4S+PxT4qS77c7LmYakaam
csqfkc3fbpocCcWQ9QOduVRelK6v3pn9EZc2Rf7Z1l9KLRj2tdbYW9THLIaBedXLzlj7FoGwKUeG
ZzvwX8a4cXaW3hH6N89cVRIRwHHte6NZf1XiSPVv87MU4G1IBvn7VMFRMRU+PihDnmHKeiWsxF0x
WYv+MLtjTPdtn+A9wppmr0DTbVj292wo9GEjLiRQaENRWh6HEi8MSNJYmBg6YKxkP7k788WXoE2R
+aofs/0EeeNaTKTFMx4KgZrrYbZJzXpYxHYAgVwFWI7yScVj41filf4xCgr1hjFbbnLNsW8Gg2Ul
J1h9bu5m1UBzt8nnQ6ZRb1wsQ1+a4jCtok1dYMAiDdw/TIbZg27VXn1wT0up9f6x1kr1ibiYbQez
kTsMRoZRYV5bdOaBeHAaJ8iI76e5ISMaCTFVu5XRkF21WIZrwTADQwd3kT5N8pRJnS5hmlTvpoFs
zylxhcP2/UABkSNT4NdwviVnq7V/EuhJSrVl1Wezif9uG3mBkNHfEiTiK/qZ5t6qiumCSxXwQvrg
KNNjZsTJrgfB9kTD2dnkKRHSEwXqwNH+0ZQo10Qo2q3m5E+2jKoLUB+VMEsre/ANlyB3nQRhnB1T
tWazJqCK5Ig1MR3xWzkF4DBr5yPVVH0dNDlubm/QCv9XB+85S+v8BxzhZ994vrfMKCqZGYS85XlC
EUk7ZLgHdqy3GD+Z832dyepWu3zRTopOB9d9+IcDu/P9wD5fchZKLQ5X9v9D1BkUoyMLG8lP76bY
yIv3yveHXUPC40Uw8IENDIPBqsgIRt70CVdxr4oMPEOF5VSfwPeQRdRcCsJXga0Nzhr4Q/NkZsGp
J3hk0rTytQDsAAYs0R6UedaShg6eKepSr7PtD2vInIMew/rXjIjpcNJrXtiY9hOoXsANdWWuK/r/
W0zz2bbS6oM/MJf6UqaUGLrr3B33koU+ybTsKaRn+qjl2mogsepl0Kisa137hEoKPjQtlJeJyeAO
aWbr9bMqygATOelIJN0p7A8laZ63vnbDhZNq00emSq65PnmuzQg9pxPPzVp8arvCqcSJzc3eMcYo
4ak5WC+VxH+QMBtWqqadoVknXoTB4LkA8ULA71CRCc0RgIdmz1CZB40EgzbDXQVRNrwOVxUc26Gm
6F+mYVlzgOEpQfXjHwbfv004+MI5Clg6sjyw8791ulxwNQFBDckyVur2VOlRswnwLa2SoTUepGz+
bq0uxQ6duPczZGNnyk4YE5fqhKt1o9JNRYIqs10geIVWov/IpjTZBMZUHycl/8jKyr5SDQNZ80HV
/nfpRL/i+2jKcoirmTvWZC7N495vTUVV48ihSAOFmRv8gKOQARwfsXPODw50i12vDqBJ9Cx+EI0b
P9RjhGVc0y7337j/EanUTN7RvEDRIpRmEDGm2iGWG2c+8HNWEDu3t/+6Pxs1/zjSK9240i9p0tXi
XBmPctoFQG+von7r56+fe1R5GN3C2ZsXs76AFGC7pdt9b35/a4PT3oyWNdvc2lCd+iliQGTn9S7Q
lU2kyO5gy5HZSRJm1FQUNARWTFsxJBzuIDa9IC37O+7t+jMmmTrylUUau3JpD7YJ8TexXmIjou1B
257faba6lYuNWTiWl8pr3SPzKMX0QXNRXJH8imvWwJAE7hztcix0iO1B648TI4t7iyRAm2voMTMv
YFULxO3zHU2yaol/xKMAqTiQdM5DHAkvwkL6lHM2O/CXyO98nOl8Sz7httEO34x4TZLqKdfjz0hG
1wBxwF95k1xzhptf7esAKlzWJP5NqIXYuKa6UtImXN+lVj6IFTvM5SHUavIBegdF+RS2K1LbSR6Y
sdex240/y5hwAFrRb5RWppdDypVJHTzpNTE0IOaiFVnHxg4tarJimU08Ie0OhY/7TlJBf+3HlghX
Im7rtj4qGjYPnCgZl+IhTVTrMI2T9hiq9i+1Mx4YeC0xKEW3xLLSTeTidx8YZ0KntstdW5rJrlJM
/E0VGCgZwQ2yJve1J0xvYXS0DbrORCTXxtklDlli1WEufxuT3lYxlPsutYqTEsNhyAEKPEO3xQib
OqAUrfCB4eOw6xuMzD338LPlxsFRJxUdlCBPHYpaHWIwcWuEnFiD3+9bS/vnQahS3ZXQxdS5YoDM
AU3EJkjz/nSc/8zX44LSXRdeBXkUt0R9QbGqbWxod56voBztyp7zZfSgRhyxXPQSZ1g99dkZo+br
pxwOBz30pFvd/9aef6W28hySPNtqBUox8Q3jLS6gKHSqSM7BKLSt4o7RoSMceN2oGZAvxbKWvh4m
r3VGr5tjq/kyae7VUZio5JyoNgbwy5PfAchNmhc7lkdXyPKnZXcB8HNXXqAXWEemD5nXZkPxE6fI
QrPpX2KKLzzCv6cDcgOUrJxwX/KS5XuoMS5nK2klwVOghMmtMdiX+r4m6AkVxVi60Rkb143afWOB
slz7PmRfIsqmFbrFY9vV9lNd+fGTVTrhTYN2ckv5rLcDnA1wMTz13TlLAfjNguq8AgzAoIP8J+kk
2uP9Ia7TF0xE5en+zMUctdYUy/SiqnqU/pTu1SAblpGqVSuY+cSSQ4n/ehgrhiVTqcu9Wxr2Noya
aUN/r3rqhmofoZfIyyyAbS1Kefz6UeqcyedQKZsD0K6olF0sIK+x3jyrtUnmUgcqtW57uifF4CVK
qR6MuWfSAkY7kKEwQrBXTB592JFeMgEuDyd/XZSNcg4ZBa2LKqOpmETO6f5Ag5lcC+g9TvrhzskG
Mq4+GWle1bwK3v1MwTqBatePhq2Cjtojakg7TyiPznIaprO1yHo1JhNA71bdXLcZQG+OtT57nTt4
U5wJ6N2WRJPPBkCr53haSqM8EKtFpE5I/6hOmYPUhtVuONCPzyKvGxYYCKqwx8fnScKLig21WwMT
/Kwm+8OoGi4USSJy3lJmgJLAG8EtqYfcoYkSPo8cTYWmXDWoJRplH2q2+N3EwBdjx8r85CJ7kCpD
Qsg9fucVBBYw/WRm5fqkgqHpaLaUUcQVNBiLoCIESy1x0dg0fwRH+kXEN+c6/q0GqBM0L2xnttdI
OBGBBXJ5MG1WuhrGlPpIjNpfqhtv49Zptq4A8CqKMlo3IIQWSpGRyyc+piBZVbU9eeQKL3QNarM7
7bIx/xBT1HMADfClwSSFb4sS/JSnYtrgm/wwR01HcJRbO0x3GEsn39jkZg0aSp9GQIKek0rW6Yrm
/9ABfYxbDi1lki9xYby6sc6UpAkvRjF8qClyGQXwS0e5uEh7ajKsnfygIFtPnwXYiY2Pliznf+sQ
jcoVUTaXf1X83Q6Dulc5BCxA2zWrUdKNbQUwRKNysZIx5XQFJxP3JCY4i04iIpCaI4nYitS8UgMa
JG54JNki5zR2Db3Nyoc7sSwLUZ5T1vhF52LHt1TjWXU5/7qqOa17NJae3oDKZjgVEDZHEzpFdjQc
BqP7yCr8OJZtvlpjBeRNMx7isP3FPfjT7LbSuPQCuawY1wjOk/nMYYBnrbVF7+tLtgssEUjUwHek
sD6NZDUkOJZm9IUnHH8fttNRBlV8guWbLkagvpGCoAlixaJmQ/QaszvJDF44IrPuSJstZWLcCbNc
t0TBwVY4lDWKqKZU0A33prJUBpNgm/zQWv4j2Etn103sj+MvqxkOSU1YlulEpJ/Vn1pAP5YJxZE0
ddCLM+zQMpxV6aMbJU3xwpxWLLpWvPRtFniqIR/44NnatFZdzEwV1e8PWDsXbmWjhNIHwqA12hA2
36hX4Ysh10oSmSE4XPU0A5Mu/kGOx4rQ1wnPl18ulRCdrh8fxvwZlty4h3DaHqSpx8vCmHhvlr7s
tbpdSrpny8B3f7jtp2ODhyVS/pY7cFDS2PpopVMhkAJnxnIv5uZmtLUsUKbMsiKMNg5x0g+i+BUx
8F0pE9asipCaJf4Qlh9Hi5aA19C3NiEVhKr8GuLyqQjyjxx8YSmTz9oV03byr5wvttxh+TYNdFh9
ib1DUfYmIDEuY7INTQoD1gt8pAUHydYSyLtv8VS5C6OU/HrbL8auQzhA52niXpQm7FGkVpu4Qik9
tnWwDpikrluGntDQ8CvUNjj7tBHQLwCMOyMmCZsVMzfH/jEh2iDMpLINfN3jK7XIPshzFMA0Z0jP
EV0L4y757N0STkfd0l4bop01YkltKB2WtsTMMGJ/LFJ9SwXEVSbHfqXrOS+O3HeLdAfHJtXeUKd9
XxPJXDRkfdRCXB06XPNQiP12RaYSmHLbeQvRiYBmtvdVFlx0DgaLui+79dD1m4zpFiA/119OjQ8L
KqlILtJwZvrq3qjKH1OMLsHSV5pesdzrj4lLA18acptO5VupzpUeggpqXvUQIIZn0aw57IEqSix3
WLmN/6xnhAOxVXmRQDNH7kk1ptW+K2n5jO2cEkXcoJ+tQ+yqiMA2iCig19rU1rI4E6+yxIU9cw6p
d231M1bW6AnLRcGnWUyGtRUy9YYBkUdajK9ODDe4cvu1UZTBFlRMvfKTt8ZAGpNMrNd+czAIbdwU
dgmNsIfdItzG2nYCsXVdgxpurKUi/HHJQKk+wD+HX8YcorZbHJaIpIYYr1eR4Csjdbsj5NgiS6Cs
Pn27cjeSI9IyH52/h6rvyFyxdrAv1mOsPQZ+BhRX5J9JAPOUI1tEfoUKJWcnS8eTPdmphvPSN4Cy
jBAPdBJWysqfoHG3DKFtHxKNhtFxlenVR2ESXZREIOWNAZkMB18va5AFwrj0WYvUaildija9eYk0
dF4mAMKhH0lUGJNgkw7pLJ4sHiSkHNjomyCzKuqw6Nc0wFgdatBPcRaAMVH6C3Hin20RX+Km6RkA
4gGLk3Xq6i+5hP3V+jmWz4KaQsFFk/Q+a0omqvWgSLqrMlm6vbundoNlXQQ/ozE9YeN8CP3xmjjG
lRriCbAi/sTefDZZA2VLrofVBHuoLsTH9gFyE/dDg2UMfe9NC2bkU7DtHP+1bHiPfWQ/KwWTccHG
w3Dd5ZbsSGE1rb/M3LG2sN/+jqp2ZVaJ3Ol4CNqqSXeO6+9zywQTh8zNGWzaZIHOMssyCBSEr/Rm
FeIRN4V6DP34GGH/TjCCFlgrtdpgHBcR89M+oCuCNvLZROXeMuR4Yr03b2RFFotMhSWqYxe0KlPu
oF8uBzt6VUW1GYMYr3S5yboQOHUTn+rIP/S4WLV2Q6mmW/GsyiBAvEpBIGtEGGWZ9iOEZQCLaxWp
IObbLqh5r1lMbEDTwgGuwOFXmFPU6Bf1pblCU3zRKYTbiZfdGp+2TXVK/6C6Mn7SvZH2dp3NQb3m
+FPHByETOWwtI2TColQa63FH3AdHQf56rNI1bZhxy4K1qSDuVEiFlkpju3j5zHXhJ3DC6bltsdkh
yczsDds1FRc7j85YzCu9ytJf6iZ9twe3ge5F+zJWYTzEzXvmUHCYsi09jVYmseLLQPTMMnvJcgEF
OslDNuqMuBaSG8vBhXkbj/pc8L/bRoeNRpJ85Iz0BjINUYHmM8LEJ1eScekzKCxl5q/0sSFppsDO
WxTBJ2SrGwBIMMbTsmNmvGKNFswdEWYSvjWuh9Q6U42KY2AER46eXgXPG06bBd/KpQ8H71W3WNJk
buLU99m+hKnT+0L4O0Q6ByAU1PfPJZSss2LoSD8x1c+pCH5wy4arxqzJoqrBKQGTWBjxLOwW9gbB
sb0GlhRZSMl0VvwkH8dlLg5a9EuYhyayq6Xl1HuXyF2210kABrOYVaCXoA8Y7ntRvSIbZupi8R+H
OnQlObk4BUfaKHO2lDrnB9J2tjmGLezuMWJktECtetDV7lfdgWEHEbwaGQR3fkzSF5A5ozLf3Imy
Bqbp6+QrAqi2He1Kkl7TOlMfTYzbnaNhZvWdbKlUjOPgRXphBbpVgwK1gsawNBLO6EFfSgBmigbf
CPUt/wm0I30lV7AAF02kFXQAuno9ZZO9jrHBBHTt1j10R0wO5S5vQCcNSvGXj5kvaLhGtTnPR40n
uD6Ztp0ak+TkkLonTNpPqRDVbE3KBjKJRtDsU1vmwYUl2F5Y1o8Z3yDwZJNzgr6gStL2sVVrFY8c
5KL7U6KK2ke/YgnLd0Wkhg+gafWnwWoxffTWH4aN9m9zE9cGR21jZyBdAevTt7mJUjMJ9lGockfP
/sSunEm1OlVF2+f7uwCEPK7kJucMsyJclU0bH5M4H7fYHnl3GBhIyoj2d1GWYlue4mpnnSbdmjWw
eEybFnebAiTEH1yBJN9s9jXpPEt9trHcn1ZANr9GEb179NOEfDlleCoLxT2HE17GwiV368ujKC2Z
ATy2Ne4NMJfVBMwFRCRBbo/m4MPBUMtkH85aAbrWD8VE5q9CEvKOXBLrmrD5ODIDi4ira5EOWfNw
hkhCrsuM4Rhr472+kwCwLhLCKENjN7SxuTGSWt+WpvKOEGEgDrt8DwkfpEPdv9llV5zwa/zzYOfj
KWqF9QeFmfa9o2kzCGI6jYHccnQAQd86mmNAtCcCCGNR4pUpfYEDi6zAlsnoom9NkshNkMWNqM+K
DjS9ZyI0K3HR2U/kPU2dklKCWVvEMX+QBmvfpcHoNtEqcr+SlYKc/Lt+M0Eb4KZUuhy9IkkucnHI
6ZS9mjbw3k4diz255Lj7rEzuDYaNX/q1uCH/qFM5w0I6LP8w9L8zJv5XScFLcvApcQrDnQBb6NvV
zATLskPcdzR40Y4waDLOXd7WRH/hIren/kntm79UDThkWl8HZh8noUZiOaX9H13/uvpdeAy0FB6G
i6vb0Czb0Oe//x+zQOeD8RqHik1EYSyp1sO543voZbFu2xlNUk/dvg6CM3E1zYHZtnEIANGv3TQ0
Hhyg3KhFEYfD+/CySPVXkXSbU5UjUpinL3pmEepkaD/MtkfFNMKXNQuzuXyNZgxce4gekhwcaxHh
LWr8TjzbE7XS/WmqaC+O3c8AdvyrrAq4hKfZfuaXzroT1us/dg0kIKaFfF3MduyqI81GyQsUOkj8
yfEOaKg6WJDVNOTS1Dpl1djoL+ff5RzRU4zlzqrpu3JVw45dGZm7JH80/OnKDiYNdrbNlLrZujCV
fBWbclYkkxRakkHrVSPtsC8IE6Yp5zQm0r2QeUDCgSTCkJitV9OsHsyMnEvSwwg/9flcvwbVge48
Wmy7MxMK+3BM33NV1HCpvyy2EcjdAzJV7TA6abhVG8Lt+ok+Lk5jcxItWjtNe3LIPzdQr5wBIWtP
lD4oPMfsADrE8bApEGcG+5wUaeaCmc+80u9J21TUdibEE1R1x/eQCI3Kjtyoxwg3WZuSNZOpi1wG
9bNWYLfmMOUe4yTWQInX5LiLlomiqZzg8YeXmi7u+mtRnhwySPtUsa+h63qOFYlDHRpi01Gl5Hb7
K61jY+frmnMFVxbt0Y1zzbHZLhN3BA/UkDy2METfnKYA2lMb5MfGKfMjOXv//BQeWyU8TgLG0mLy
SdmBgBgcfaucTkOB2D8SEXMLSeIW54KbEWj5bX1/RL9b3NwEGlEf4ydpiU/Y2uGQbUq3/TFihbwY
3ah4MjSNPfAZc1/lYYUDWuyMgCtrGk4ot6AUh2bOiuaaHOoinVRuhu+KX9Zrx82dnRgd7MiNkW6U
sW9J6jHBj+oO1nfV0Z/rdgpo2BMGjJo9mUfC/4eq81hyXEmW6BelGbTYUusiS1dvYF2iobVMfP0c
gP2m5y2GRpB9a0oQmRkR7sf7qH0EMjI+MtmtmFyAjQjRZN9vuumZMORNkrO9m19SRYOOyu5fBzd6
Hwu48YXbgSyawlKaqszPLlEZVOs4sZOQeYhZKhnKeg+lhMD1RSjKiClSms21nB56ArjusC/PC+nZ
93F/Hpy0uSWJ+RqWT6TV+xw9S/qiblhomEZ1eRmlPazIFo6XceEesYyrULF4kMLQV7lVxoBMDAUT
Mw+tgX4u7eV1vlJMTn/epLMIgElNxhLGQN5lfsbOYe1zTyEX10II7rnP8RQpMZhtAN7W+tBmc2pF
JgPn/85O7bWipOKkxKV+7DMrOeJB985Cr42lZufqJ743Ga862S/BucfXFF7KY61nghOyMT44ddsu
ugRbnXdm2lAf8ca7YGubDnoUsUX8CtNwT9t+W04eNs2xwNGkkhZcTr27MsopATWK/G4zEgbHzNUc
rqbWKYDU2O9wIPoPXvfL9kd5CE1ktjQUOPHN17is8kUv2+/ZjZq6BeofPTbPVQ7JPTE688L+Cg8i
oQK07Mpa14ZyxW4pDzPFrRObu2jCLD0i2pC8PEqTOq9KbpluvNzfQ7f4y5/VrLDfV1YFzhjCOE1+
LTQ3vUGjcPrvqsFIb4O8JhMcwabK3ISWSUtzuoxlFpzRwyWrityKdZwqJAfQ/TRqW33uKjN5KrMf
aZKwS4KScWuG78oLJQTmvN60dS2+yNT908jOfShQu18wlJYbb4BgFU3TtSoc5EkvjB/VaWl5c8sL
b4fghb5NL6tbbifFg3D45MrHf68KRwvOBUtx+Un7wFhY2ZRaXKv7bPaAxmR2ekZQbAvcfjs9HyBz
ev2Hy1/+HbfTwkax/ouZegD66Sk203AFS3B4VEiEWIcqsdqeQjJfFY8Fm1mHE6Ju8rWWpWKbGT3g
1RGhxNgODs7zrvc2lue29/vOI2pioRcDvcfpDiToArZCTn/sLj1qqAoODGdOaWkjYSwdbDNennFi
Rshk9JIjhkNMmp6lwxmC0JBvVZNf5CDbXxk+y6WbuRMVjAf7v89cQzdYZTpwb36mnaPE9beMWrOF
SV2P7rqpULySuKCRjfTkeZq/G0R0Tbm/T/n0EGtY+jTSlqKqof/MTv5Mig2QOST08PkYwQBQsSLm
iswH/uBpXQ6d41ylsP64Degvz8/7EwPhdo0ciUjK6XJ+o/aaZwebzo6ERw+AUwAV2YEXUwVSnNF/
Vssg5YhjzrQ0ysNgKxAXJxLZNrky7UvtOfWyUPX64b7/YcxTdv/7Q5VxGSy6DNAjmfbqeWDRIV58
eqq1rxRU62SM9JOSmP5rmLvfTufr+/uJvcHEtnAgOfhtoQJAFi8KJNoHzzPzVeZga/Ct9qWpWvQ1
ZrFthaQtgF6xpyExLnS6oEvRW5zMMn+EVJXidVKK/BPzJhpMRaH3FkVV8ZD/qYzvoEfS1YSduosq
bp5udKnHOeGvAT+cO0i3z7YRGPSQoiLeGGUynnHva2ul0fx13RJeJpWKtsV08AraaFgNUU3jzI53
IVmZb5rHdICoaOeYGq2D5klCJy9XrSizg8VdjmD031Pp0hErFfv9bnyYPRB9apgHH0UDK3Vdk3M/
r2Yk1Aa0Mh137Quz2kpkF4tZ0zSrwmuhywej+F1GqfrKvGbcy4YdfTjWvqivpgo5BWRTtCY7jUJX
zbWepVsxxlVGCgiCe+bWyWVqNBKMUhu05tXpfDSzX2IcYZsOpTW5dbJtFgoySPI0MS2QaRg8AXmI
FoiY3JM1H8U5yKvHFFe5VbjeEUkfAdR+f0gmJAqBchprIkTrGLPrHe/yD/TS2B+e8ya72EFT59Dv
VFjK58vEauhUxESprsaEsLkYTyAJo4xPEFTZqygxs4Ovxj+zCRxxsrzbwXPNHo5KmLySz6KeVJva
03DBB02HuVrq8aPFVe2ShCAhx9lWh2+8br19UTNCmi/Dyh5urjp2uwIXFQmQ6XupKn/CAQfH/eNB
34rqnDB6OOoJU1LVuUBoeGJMYnvHMibTa+SgroaVeagKGmKdI85eSNYtoQHyV5OQeVKSgy2C3tnM
nJA8qWELpgEBahM2pDf6ahdqBo2L0S+eZN59ukPlvKngvFLOcYf5IZ6eybB7ayuCU8BxRVfX83/K
gDAfnw2UTzFJ5WZRyHc7xOKuhBqCAv4V/JbPXDsHUR6eS5Vkg9km3mFV+EXVQLvFY+OibDb2LibU
jYJa9sWXzUsw0jrGbYSGwPLLh6js97CRGa2kafyKkGdpaK17a0BO7EbSgrYFwOtnD/oXi4F1qjBR
XnzVDRDVB7cySYp9Jas1Yjn1XFiNek5w5pzny4jI60WflL8RM2YPWdhmUE3JIzR12tbz5fyGqG/l
THEC3L6TveUtdV+mX7DoazXVPsdh+Kkwe8+QPSSyrw6l02OUDuWFA5q+YEAK3HwWMQJ5K9dlbenw
EvJqV1hw3xtpKaC/ap3vXI7rMu51hA+w0gQxJVa24RTHXLIChJnZOLnHXDtwo97rJ04FxNxNua6e
iPML6jJj69kap/w67/Z+P+XL+n5/ztui2ea+0p85VzXbQAz2JlaHr5G7jJRe8n7jRqt+527woHJH
vRBdojLR0GiPkgCMoDt6DgqRrlJQtRhOJlxWaqWrNlO4nA5n87tmU487YKli06LDXuMb7aaTPWhN
01Nfiar/JuJGuahepb0yKlsZKcj7Kh/aXYUhaDHRYI7OVOGguQPvWceH+Wp+3R5ivYQNxD8x/z11
0G/4q/lfNcpv33KVgyUbh8CBBnB1YkOxnx7s6SEn1MkiEoinoUI4yP//+vPXKN36R/Q9JLbJbDDb
DgrSM1ZDTlzBMOEOSlJQgAL/VY/KKVzCcqyH1I6dqwr2ax7cNyNTAdH4aye0q5s3PZjpQPYr9T7Z
O+VjFEQ04evg08tNIhBbfU0gMrECE+DGT4u/D/MlR8d+2eQaKSG2p18qDXx+qoi9YQnymppCHGGX
+GtTLbstu7P+ggfIp4LN17Zw0zPHsvwSGVa/jICCrbOxJA0has01nS9/7Ru6/BXb1p57R76YabHD
EtjiVVV12v1EOZC7Z307DcIdu2neTMBDfgq9fTAcQp0mibappC+xUrpHets3BovBaaaPcBdsmdLx
2VdVeakif7xkeSUvRtowtSjd6/S/LLGuVqwPh5wQqtdWrV+N0BUPDlCNc+Wnvz3EU4y3rW/DiP5U
cRy8xKgGNk1pqYTabFzbHl7s7kpGTfGWQcC7kLjzzK92raBk/SlqyoWJIzI62oNlxsrGK7CBkKTY
LsFs1AD4evfZbJOexJUYxcSkFNRVN9lJdSB7xR5oo1MRB2VBweTTc42LFBTmNNjsteLdAFu8bSaD
XFKTfGXHgbOeNfMjJIqj7BlqMJDDPpcOw8LPJEi4lPF9OJjpV9NTQAAJemmE+VUE1VuQxBRFuAEp
JHufDlRaPvnwFR/ZENDzlr2yxYcR/gJEOhMm5pcxKUGXcMExeWb3osf+ez/04oHWsvFyJ4uo9Jn2
jLeMvZOHjxmwpgdXbGd3BbL3lZp49dVGG3ag5wj61MedTI/UeyR1KH9Fjtyx1xrUVGEWfHBbeMTI
2TnreeMurJypRtUPMYyLIqObGte/A9nvnL5UXhXCKDCcIRHzi+KPbwrlIW/5DczPQO75mxFz2wPF
Nq8VClV4DOkRihQrK/iC37VwQd4m9jeDGTRvbqnRo46bHQknZ1XPgwc9GtDH2B2FgCSgxm05YGLt
OsQtX8xJfcGcufR35iR4jxoIbBUrcuKTI25o8FBaU422cYUywZysyY26ajsjOjVJkmwZgv7mswri
Vg06Wg3JJiI4eLKAv8ZpjNZ1GLsjy3Pwqtl0ukMd1OL8btEon31uZiefeY4zHdcZxiknf1CJX1KY
7cUu9REhjc025kvTVQjV9aw3FPKREV/4JHErrSIrT/co3yeQSIaRY0tOZLd1+phfctZ4a1nIaCsd
s91lEEReBrp1KiXfJ+RN7BuZTB8URZ4H5JgbtH7jnmxz6+AXHNpyR9tkErm8NhrFubAHYz2wFT55
bkCeoSneozgoLs70eUimz4OYPg94E3BNkms4wGlxHYNKcKIga7Etrg1OThk2ETVcPUDe5r+x3HT3
73Q3H/EIYjx2M5q5jhH4ldGAp4WsyWyptSRzNr4WHcOuMx41T6CozuNn21Eh0YRutQXkTa2dZLkG
EcnMd+XQ/K5qt3p23TbZGaxpW6r8XcB07KF1U85Dalb8BPzJovaHdF2irFPP3xpFnW2GnMBrS0TJ
d2qunHSK/SNFrEZ3tXJdNz2N4IQuMTjBpenG6dvfDVtxzkgfxYMlM4r7sqTeD2PriQBJ78l31eeU
7frc+qI757khFo5zgjgyvImsSk+WBXqt9CrlFbPeqiGHcCZp117arywyo6Seqk8yaB7b2nSe7ag7
hamdvHrE8ZhJrT4GZXszJzdDkg7N0tPlusTY+9zZ7dJxu/zYUd+inq1QyeaNgAyYacnRN1ArCzMy
z6oVNMswVrACT1xNRbi7vCLgkJlOSauIPheM2cYMJVbcrNjMl/pMm+16Y/WZW8VwdrXYh86vW6gl
c/JJ4b7yWR3dNSiS8jyUTbtibeVEPOn6+Zv0W1G1gGIzOmEkFSN+mEiGXRx/2XBhzQjoYSR17kzw
rQusXthLmQXPEM000b9Tp+tono3KqVCbbj+G1fPQXqICnR3uoQtN3HrvD0p54CKYXx3bix8X1gsN
AQKPC0JRfNcIzhCyi9eR5VckrBtW0YbruCAsRZe1+aa6kECM0iFMjdhXMJXjqeyI0Wm1WF0lRuxu
MlQPJtPDDmT9qOlvWAXwXme22ERWxWi846dVe+SykRZ+I39C3BiffbSrj/MDdwEpoYaRb7xWdo/u
Bf2ahz/EWs9bQmcV2a2uFDD35DuFBju5HBwC/Qqbr96X9VclAV3VldXsNNUecAB0+xqK1m8lxErZ
6XA9OBkyZeOsND8wQyT7SrbWer7EcX0YashWrd7jfZ6Nz4PmX9NE27T49Z9U868xo1aYqs8eolyJ
qgsjhiTT+/NYobaUJeFzs0E7tFLz0MwId7Pv4jN0pHIhOKHvS9eMHv0+Sw73bwv9isEtnkOIcqpw
GUxq+oKP5cqpCnAJM+mZii2mtTnd2alM41MN31npUWeNUCU4mvaM2dr4fH9qiDg+JyrEHK9nuS1D
xud+mGp3vxBLbbsqZOEY+5tKX48UzZFUc12rxLqZrPL4PNsz4Jd9O9H35wc3UsXa5Jtf/nutAaF1
ToqATDlaqDTXGQJ0ID5XZjgYKy2V1cZkX12xoDccbKKSDB2tIs+r+iwaPTjNUQedQfQZUweSH6bR
HhGDPWbyoNzmDtKbqVrSIx3FRBiVK10PslPluhFtRyr9Qa+gpxnBH+YgHqcK4tpYyrxnoxYaCZiS
TIjZHzVqDnpPAvtW82WjjvEO6L+3sAKv2uht32GubtXnmPjOA0oR1nXZZbeiJ1spjzQSMSu/+6Sq
JiFNs94xT9WbZhqDZQHhXOZU3PZ8EP/noda6a6oy5R9r5YtsG+9Hib76cHis2aEObRWvChblY0gs
nATYSYqzAfpFxRq1GQfJ/jzk5I0pMBnrsL0ThBzk609NjQMsQbAKaQBZTywUxB0W+h2aqfMDBNyb
Uk9Qm0S+xDXf8r29acVGeJ0Pma35biZ2cm3MqnnoGQWz+/lHZz7wWz0RuPO1fX9awOyNoQaffScn
x1QqlzZX20Usa/cQtiTXhVgxMaz5QEHx4dBdhJz0kJX1VoUFdKhrqr65xC2lgs6rF/GJYddTUEmX
G/uE67h+ALBBFsfYGX8YP6CMy9rgNLRleIor79PJKirStpbrylZJNN+RfqD9lK7zZAtlfGmMYpsr
7c/85yNnVXl00EpaU8d1+lzf3IJVNljpQ4SuqxDW0Xbr5lOFmb2o/Sh5g3FJ1K2040NPKsQqshm9
TFMHArtxEKbasas1igN0cEs8BtCQnIao39DBgZ1SV5FQdZx7vyQxMIgR/LQJuvtTnU3Jz7EffIyY
x5ZpqRtHD6btU+NSX1p+fVPIZjulnf+m8nO8clxnqIs/bb5SxuUw5Olr4ikt1EC4nE7yFThu9O0l
IKxlLN5C4qvXBqIBlK5meakgxlt1+DzDpfvS+AztQUJXR+cU5wXe2BKOpqM23iXznG5tSLN7zJLC
hJo+dq+RQkezyTKmGYmerFHplUfbBlEynQPn/awyX8pG7V9URfkSqTudGkKK2e6MfZakDvnNLH1g
aS+1JxTddOLLPtvWRratGiBRRtIwB7PdKcoC6deyG3uUwtOL89u+ajon0tLahTE2+J//m1wzP8tR
6NhOC1yxNEXyjaQzFYU49BobNhXF9IgJjJ7L9KrVB85mrNvXWPPKc2YoGK8GNhWrqhG7TJfzG1LR
yoFgy7I816XpHnInWc/v/vsncc8wtxrESz/FNUuAqHuRIRLNUEFd59ccfWjP/Bm3oH4IgVHAMUSK
X2yJk25P/SS2n5+lzQfTn4bQCZdBQe447alOsAcKWSDPQSSCdAtNps8w/iWBfL6vA9rwxSC+ma+g
3gsLG3YB4d2ZaQVH4Wrp6d8DJsgKSbv9PTcc/VSZAMYQ1cv+KHNdO/a2pS9NabXxmxbo7UPPsWHV
OLC859XEzGuAUTmad2Vo910d1ktCjb1LEETfs2EuqyN9H8ZgyEEkgkjF/7qd96G2NeNTn2jobNsz
1qhkbelt8ESPbJ8BZz9VEwQkkM2AY4w89zkyhZBqpX5rgsHZddqhMdIpqzoqPwZhXPMhG/kh3lhT
Dr6N+l9SrzyFxOHteklvfVDa335uNrs497S93Xb73tTsZUXlcKhjOJSBy4hCkU2y1Oum+nD8BEqG
Yq1Ga6J0ibG4OS0wmMk9gGMUX1UPZdseonOvutVvtC/cC6XqnyP23qtJ4iviUd3b68QBrWfxy0j1
s9AtJhh/e7/U8OtWZ86HdsumczSMqKFKIhFdbICt18OYr0HcFnr/oEqk864NbXTeO+cGuNY7uG30
/Et0wj0WlnNsIwZsdFDNI9Plz6QuJRMTrgoCgTCLGOWDGv72wmq4yth1l7j2DsrUNq2kV6wxeTE2
bBkKEFWdf4qcH7Hs8x+6239aWB0vrI3RpjQxOtL+b8/CWJc+ad0aavR7csRo0eRFDcDpZ9pHZRMw
Dw6+CvkwuNXentnvtZIDAQTIqCf9pZ86GTPcrkeQ1eq1/eGbWbvqcH+cKkHxoUpjWJp5+DIMfbu9
D7vbpAuPuX5o08p6bSTUCoQ8LglP2hEAhrlHUcoMnO7YkZWN7noKjLrW4NhP/29ezgYtUxrY8QTV
m1+LzC/2yQE2RRpcanQpy152MFDzYGIWleuKL7vxI9N8nrrNe6Q/kEqmy1B68dmMOPPp9UY2iB5w
wRYIbyfdIh1P47HXYNdM7zqEuB31mjMKs3f1KQfE4jZu+O5ioNtHA+o2RhDaIcQ8uzLhzsWWHb+4
fZ9ujTIt9gwnrRtJPuMi87ChW76xA5JF7HTXO+uwckS8Jiz2oe+Eue5b/U1MHmt3epifdY4eIXom
+5Yh3ivSjfFWE/N8LU2duHCilz5EFmTrLDFPHo2jc6Z64JZB+n64OJaXPVEix6ZzwxeFJAhsmeph
ljncPdeKrckd25rO0S2S1y4QV6Y94lWr5MeQxt5L5UWMI/x2oVm47FyLmycpsr+FXkhy+fLfgXru
OYosHLb4YV5qR04BP7Xo95k13MALOZVCVChta4iCPgeKafg3P+us8lfrMLia23WjrfoXSzkOlrjM
RBwmK4toDMYFxwLzVMTDHm9HtWqn2K4A2ENgq9mtURV130yzZ/rD4LXH7KW1cL0gE/jVl8RhVZ46
bmesRmQ3UFbVEQJMlmH+HxScj0Y0EElZhfkUJXNt1WrkJmC99EVJNqDjj+UpzJSjU3poKk2orbsq
clmXiyo+ZQ0f6qLRdlaXeoeaQrycYHzze2RUx6eirElDrwhm7zJvZEVQUEghajk4NSEEjdMG20Sg
ZGTjfHZUDwT/3PUPHX1c2vdZmQ02I7dTfy2c7j0KVFZE51PI5BGvEaRz3dwTEYWTtCZ6IdX8Hx1s
yAZ5xLAwCykvStkgR4jiIkLl6xt7vSQSTCLy60QaHNwsPqiEUchFJVRtHyvB3+rUdsZ+e/+o3OMD
SF4I6S1Q7siExHh91P1VE5HlbjAbYkyqcYe2DM7xq2xmGaCPffVxutJBB1/vP1dL/+Jm+cqtHkgw
MEm8vddJNOGH7VzX9pZPuJVGUGUwTeV1+nonT6/slQGWael5nE8YyIcnTN/A1qa5iVc8i1xmb7Fb
14gcwpTtodDXweiLvddGz0nPx9qse8JvVf04D9UdnzaMD3NhXxTxc5ZUvyQIpAc1iWiBFEp+FYwL
KR3reocxIT1ahYWovdJvItOC99oSlPZUC2PCUHHyEcwyLK9yw2XRNJhegvKz0GifGlSCz8yPnhI1
yPcuZ6qtnnqoomiObmdesZIQRzdDEJpdMQ30ixFUGN/HCudd+96H/eP97RHeWCIcbGCFLRYEFNd7
4GH3qL/GFq/I9b1tgODZgApj1SRKY7BCqbP3XS/ZlurEaZpsgpDOS2KK6nEt7MZ97QdSSQjVchoN
wbxaX3PlZEwCHj2fF1LQdndKNLIE916PW70ZbEt+E6sRp+0qihV/R1D4axKE4kK7x1yKfPTWghTN
sO8YM/XRND9Ayt9pyLAcxE4X+hivSlKn18IRVyfr5YGmDmKRvig/NBDpi/khyFt73czZDxgxJW2x
u+gBTRaROJx9FsGkD5Wlqe5nZn9P2u7CYzZJuo1H/6JycvVsiC07QH6pLW1v0gDcz+AsZr+V6edb
4bUGTjPlME8fTAWIFOPV2IcHMI81urQbsD47chsjzFiHTVmuKswg2D9QBOlhsO59j6gZBur3VkyJ
hGgfVPalQfzz7tkygerTre43Edy3KDIC/IeF/hbkdGQL4VgbOFDyCTb91qhG8mgSHETzKELBUBDm
PsCmnualSM23XqTRd5CgROmIg7ML5oQzg99Dbrpp+Myj+oaci2u7PtZmYa78klOEWVvNaX4IFOWX
xkiEIzkmfhbXuNmHOtK70EPKnfdnG3ATC2BKGN8sn1Qii0jqqGLpUylQyglbZMpiw/Qt4W5LjQfX
VaAPVdZtvrW82mBnzPqH2lvZJlQ5u/Wmymz6QP44bdR/+xnMYVMVPSQ4Z8RGAfDq/hnzFREtUh2L
ALunTt4yLQlfS5NdnaD4LlmuFw1C5OOoF/ourIDq9MOIqpeabG8qdn0TAeqV+VItMNDN0T+BH6in
sIHiAUl1UVe99Yo2YE8zni5wKVczoaGmDlkLxoM3+lcanmt+N0XFzxSn7ZZfTV25D7aaMkSfVYmJ
1T22pev+zyV/AHEH7/RpntAk4qzbJ4Sa5Z0VHceq/DN/QnOkV0w1elpjWUSGReX3JJE4kCXyW1k5
zPR7vfH2kVTWyaTVmQEL9LzaXRo+sgGQj8c6zMRap9Hn4EB1NLI+3CFwr1Cgv2jKbHsfXYvtBvYx
KtpPzfKgb0ynpt5n/0oS6Myk5eWnqEv8R4arG1Hq342JhyUy9P8TrsWxcWpDBppZpTFqTgAT8l3D
1w/JZM7pBUPPMNKUjMFKjRZdlzwXGQ1ZIrHM/WBl3Sb11PatG9I1I8f4Oaiz5AmwAugr1A+kFdP8
mKRTUdz6x/udkU6677aHu6A7xOIE007994Ca028oE6Hv9Z4MTXUijlcqaDm/GCJ69clT7zXBp/An
/XenT6YlpzuEuokxetRe7YrDWea6pEna+gCOlePuv4dZzjBfZr3xIqaIO9Uv8T1PiBditPznFrD1
Niw7dnyjtTaBxjZrRyAIZp7CqOWLuiZpbQYrYEFz15XDikFUEwFrSaZdZIWpukeD2NBh2EVtHm46
DfLutCS5QWouszAK1gFxXPggqgJkPFgHdJ9FuSKgbaQ0mIbKrBXHIvbybQ0F8SMunysvzzd5PiQM
W8In1c7Fjw7ioKbSXqiZgbACoRW9/KlJJTw9EkwgI0QEBk4L0fkONlSdu2aSIQQw3p1CZdso8Of7
kGd3YdZkWy0xxEvXubeoMVS0E1lOgR+4+GBqH8qtnRlbyogH4pSQfXcGvFOidMa1GXT51rUC47n0
Poq6U37gP34P/NEvAukwJ9e6XGaAv17mZ8TRVnQzEFzvTa3sF/40Qmkt1qDKkLcktbonu2GJMJP4
ykdVIIhkSOsP1ntVuNpuploFWnpD5CD3dx1ZicqCO94/Au4wIRBq8tcYIzFVBkF+Utnal9Yikt4K
lhr8QPaDQNlD2BCrOI8+gq4l6tRzynfHrpyTjcmpsiT+XKsATcl5ZDM3nQx7tHe9Ai7b8rkhDdid
GwTsxZXsEPTW1A02bvplUKgJnDJUWj45R34XNetZsyUgEm7mZ75uJ5ue4enSL8dfndUO59JJwq0X
xDAVooCRaFc9eQV6M1mDLKIbYh9Ih9K2MiH1PMgYVADcVMljj9RbrAERYbHTvUbb1phclzW7xT4k
IR4ZDbE24WD/bisLkiPz/cfUNc72mH8phOo9REQGIfiNuV0yRN+xYXu7pjWemjESxyToUhzefEEl
cfN3/BNfucG4m6yIZRDbwWOITWrLgP6ooSrcka5TUuGFVy0hTt7vk++ZTNlZxm+QcuZuoIxFBEge
oeBcDNMkTr/iztnhu4nfPa9FcjNU+aEg9ndRm6bP9IfGQGOOv1uFMO7UAYAXDwPE5jIwFlqMSeeO
2nEI9Mmi6gr/6NwZnfaSiDha1bqw9wzPU4IaUmM5AJogX7ItGIUjAFmNumvurLaST3SgN3GMqkoD
e3PqzaS5hgXGMoUIlTXKFP1FhGQHp8E7Zh/SZPviMtf2LPAUUf2TyH76SU2UqtO3Zqf0aVublrIu
tmAVn/ykjp+TROHGnCw096XParWXuSVeJhFpRh6KirklTmLuEtf+VlXKdt+GjfNqxXKNQlz+snwk
lojbxF60+pfA4cYEWDGulu9UK43cwSOHqODZ4BdB8ONV8bX4LU3C1yKNho+xqSIoDdH4ZDhJve5k
uPG69mB3pgGUXP9lokyhCd0EF1bM4NJ6akMBa+XbTMlhuGLmQ8Wdds9BjMABrM370CL6UtjsVoo7
XtgnHsuhpJWAl/mW+g7qYNvutq1uhk8J5AAqh7NGQMlSukRd+Jn4mGX19z6BLAoFy2GHNLhN040j
hwsNxXSDApzs2tbBThDVxLaMQ7kc3Ma+WiCNl4mEXlOmmCxT1P9nXVTGLanG7/lvkf/39Z5RHZY4
Yun5RSEqmHKI0CMew6iH1Kf2J93yfhsNRMbEc/SLouErUlT8x6mJiDGzOjp8fDpWnDrRtZLA0dHe
Ra8CuFlnVhii0X2PiFpeRikuKcPCoTCAGF4bgfYmApURTlhZwQmihjPId5Oor67L+13XNNG20DQi
BBCaXVo6QVGRXsohbNa9AcdYTpuFntIqRZdNpkuoafuh034HCWhxreT2RBmYvUMjHsHMv6lmYwDc
JeS0N5vs1XdHDLy0r3DuZPmjinx5EZNDf+hyUGV6kdWnyEtvkVdXV1mX5clu03olEOKuRJk469gd
zINO4b0cQg8KNM3zbWUb9rpwa/QNlvWmlk51ollSnwatSDZM58ktdn9m54o+2VdSIGsLPj7eEeOq
h8lvS8Jfss5NXV7LSH9FA1vclIQ8M01zv0yd2EPPR3c490H+tUU6TWwKRZxGs6A/OejbRC1V+pE0
jEQHjhC78jTHSFCq237x5uJijGh01Yqjv1C1Qgl0DKo1eD3LNE/H3dyS9yNEtxE8Sp9yIJxOi0le
GXvpDf3Sya1hk48dy+jU2SSioV1qTo5rJ0yuIrCDD4BERh8TfSPqv0/ibK2osf8aiaZ9CHAB4gls
qf4QvRGkvFBpIN0i2Xy4ztTecpFs+l7knO6nctSuU0iHnS/C0tABRpn9xmKMsRmCPHmqOaW6un8p
phx3shGKUzWOnFSnS5X8pt3IdHtl78EclRm01oQo1cHTEEQSItxuof1Xz8zxGX6mRv6ji0fJZr+8
+3Hua5ERss5FuqecuiRNVwUY6Gfdy5/tmFED0pJfthNwqIvp0pQlookuLp7mXw0SuDWCvD1rZ33r
6MmRHpW8Mr3TX0Z9smp3LR84EU46mqbdsliheSaX5Lnmr7O2heVsCCnA3wvq/hQSwG64QXadLROU
JN4uHrEDx3qItjjKOgRHmfkkGnOf1N3wQN6h+UTGi838WUEkXQNVaTAvXPPMQGNDd1hhnr+XaSiv
HOvtVdOZLlalBuYM+93Wth0m/RZ+/qpv5e0+OvPw5a78vBrOTULzC9VDteXsYW04d8v1bLIAF/P3
sm3G9mW8zgFvaoJyLhqZPwRT5kvkZ/HkLMcrlKKDwMNGX4O8+ZNjGSkcSmxVfuFTR/LGMp11vUib
yqUThhxGp04vYit9EWK0O0Y6hnjSpO+Q6Zp24KU3cIcsFK3n5/bI8fQ0GzVOwgCs9m049Ub0S3eC
s9n9h7LzWo4b27bsr9yod5wLs4ENdNxzHtIbpqGX9IKgKAree3x9D4DVXRJVUequqMjIJCkyE2ab
teYcczC+MemeyH1ZCZkZN7NX0i3IIi1H+2yUeA7TdACaAHNvkDTvidG17xSV7VtuMjo23j5531V7
KI9swzL5g9lBdH54q+K/QWCvtus0EQifaD49vT8LkS/Nw7uml9Ei9zLEk3Fp3UUs+N+ZzfP7iIk5
WFHjGtuAc1donXmkt1bua694yDJ13aFVJeTKGleMdsG3fGxxGRdtd5BEa1P0dBgw2uyTDr11ndQ0
ducqNSvI1fvxaWxBiNQ082ihh2yI2eTQa+6m1IrqaUQIurfLvmIZburLoAOKFurF2jI9960s9Ltc
lQ9ePhQPwom/ETMVvWCJ+tb1BVACrfusWMmB2U08hwPptbQa6cn3frj0ZbiCvBDftoZPEXtwMOnU
vbpNM8uE/kQA3UQHdKM+vrSoAXHbwqfQmLM2ZIt876Y0ZMcvxc6pHNg9YXLV+xEhPzvs96qZ6qUN
F3sgoFa47bPHbhx55N274dVurrlhxwvfGuMnttMcuTQtLw04xZ0eTowVcG4KC+/7wnHLg0e4+KKY
JHzz17z2TWZkHFWmfFKLWGzo9D15WM5w5BXGs6OTIK/qSnijzWFZRZQgAw1glwTI9lbm1BSCWjrs
3scWYq3D04zZt9l/b3HvH73M7hE00OHsus9u47GwG0biB5bsUEbQBznal0RvqdRqkX7fS6r3UdxJ
MgUpwgcAwqCz4zFQJ8g9OxuEi9OxBDV2sdGqHNu88tdq1ulf2lAumibOtuyGUdpPBH1pwY/pXaPd
GfM0gZ3MyDzjbkgydWm4bbT3ynt89Maj68EriuhRr7AgyW3phezqgyG6ETafVUtlcyvKjh6SyE9j
nCorN+9wL2l2PBzen7o0i9eU66CZAi8sg/IbajTwRUW6rYGt4jmnVzuNmao+NNhGzrLJ1XNBK3/b
EeBx834AO4moX4YILzN0wu/OILOobkrLEOt8ephx7B38GtXYOVRi9h8E+JGuput3nePoD+dEiZDN
O7D+/+ol1XQ8CAejkzNZnpKmJ12YRSpifxp3TXWXGCE7p9xuFjFJQMf3dwb6deFOEqTZd1P5I7hc
X21X9ly8jlXIPeT37To/lgsP3PaNELG3i+hlvj+bN0K4XSpWxHl169u+dtRZXEL/BvM7j21OikTL
94epbJkf5mACVwVP5XlQtEItQW1RtJRyLWhdo+96wKjHZMGOyfzqIuRzmE0f27z7BE4PvnrqyfVc
5pvHndbVq1XRy6+jiVWkNRvzzsjieGlHGXOdMM5BqKpL1aKDlBmYFjRkQhUuDBCvY35nJAZgPG1C
U7iD4i1Tx/imwhY7JF5Ur8KkCraxUVbUD6PqJh48aAg5MNRA19wlv1w5V1iDWVuzy6e4cFQyK3mb
nqRkU7wNUX1kTkrnr/z8LQVC3fwz8w9T/qLtS+55plkckDG1rp4fU9GkK75GxlkxPGB5NzKlv8Hb
gjSLItRnLilsv0DYLo4dygs1sZyehlQ+k47HYuwvA/z8TE6m+FCu7exiKyS7hZQZL+YEq0WpX90Y
UHMfUQP6xIe2/gmvlHus0+yLy375OD+EgU5kGHog4k/FvvVzzFuFK/Y4YahF1qzcSyQLj5EEIVVb
jPUKKWOn+SXIo09uD09zXVos3wjZTT+L0EWfhXxyUBV3H0+yERyazWIIAbuJrjNuch2xR1iKbhs3
oHCcSfFfJe1T3CTOXdkF5SpRK3sn2+Y5HPP+EGl2SLlEVe8g9ZE3R9Fc79dWSYorFdj4wAUZwWwr
SSww0V9QqF03NTkLczVZyhDsBJ5xrkegiFCxDdLADC7gfEnoF814vRUJ9Wj3y2C0JOihWTaWBcWN
bVvm3x0ccl8GpcOyTTLxu820sTSPZi8FNdRqcgW8qfiM7uq7G/Neuri7U0sYzH6HyQMbJox27GNF
kDz20wul5cvzD3idGb4/++tH1bzpL0aV9ivsVsUzZuLVjPl2at1ax2UfwwyKS8p33crTqOPiFOgg
sJCTSdYBNXAL7keStlMk88fXjcjX91Wi649NdFEap1lJozaupRxgFvjjazaojBe5ol5llFUHBSLT
BrgTRD8aw7te7eJFU00RjmVDRJVGWbrJT7Hqj1OerrfOGha5wEjDZ7WQxYLgoeEUFEn47AdkJxu0
gmy9LtDGZofC8aLnnPBKgGcAZOafcov0a+Pa6TbvIDUJh0hQbZpA5ofa9R5yrpyjF7V/fik36jvC
8txj7IzsMn3h3eLEiG7mn48krod3b1jtczmSB9jckwUMhKYmf0QfEfdH3dmyzBahDjz5xKYrybon
WonpaywIv3RlDMqk7AEOYu2lP07ZLqLoQ4sT3WFXlN2ytXAdQUJq77MKDY9uVtwqfbmZpR/zQx3a
ydU2cAyGSTRs0ublvePY+a2/GPLa/gaJSlBJfitCdF4cqu6hQIO76FQ92Ck9+hJnelA6g7xX06Mc
g3MqSlky5IN2CRJD7nVqksQAouXomlZ+iUaS00CjPJV631PQbbV1ghv7oBZw/5GuTRo5GUp0f5Z1
JFiaqlHdOcv5JdY9IjiSQQej5JSbLIzHYx9TFER9nNHEsKrPSt6MnIZwxRr4NrPD7uqEKV3ugEoM
CCqSxBmJSj3FlEnC1ry8rITur0OfuBxR693N/MyfX1pMDXqb3FI9N+80ckSEF29r564qVINNDA+t
kY9HqzjYNHuWhZGxtzGm9FYc07cRftdt6Xsd0q9M+zy0V3207C+hOdJ5sW5rgEYnSXcfAw3Gn0VX
Rv5m/qLil/52UBD1RnlBCjqi86IMx4XqxOlGN+J+0dVVdkjEgCU5dtjti1OQt9oK/T5dHWFMYKHJ
Kdb1tIqqhY4I7HOk2HKXkXm/DHIrIq+oEeO6xcpfCIbMOkmsu4ww8Y1fFsahct3hZOklbsHQGJ+g
i73oQlHeKsE5khR+Iae/6lRBhyzFWozj/tnJAE50iXPpG6vHuzk1sz0H9kcv9zV23YU2Mct7qQ37
XAz9NaxNuq10UoYyZ7dMm/+skBREjRc+vy7JXTW6sDoMEsgmpaJhabV1fAgqCVm9i9cRhYp7Q1Tp
1svBhbNb+6oFEX6EhgJbnQzGYcxFdX2vDOW6tWjHEVQEJB3sb4Sy1dNLAjCdlYwzY1t7pLPrelsc
cTdz9EDL7rCQqjsApeqmyjR/FQfUql1LpFdQrAHcG2hOImrLlyA192aH36+hg7XN0jzdDp3X79Fm
WVd1qIJlq1nFtxAsY5miLHNi5wb2E1zDPsj2ePfsrZoO5lGr7yaD/Es5qO5qRDNw7FXEVIM+7iuJ
NEuNaM+RBRc0eceE2tf3uuddjNToPzNLDaWNrnnaNCMsLA94CfHS255zKQydDz49q6V4TVrw9aN1
MxkBn+DSH/3Gt28BPZiPlKi8DMcSTrKSmpyrL+OOKMu0adONp1nBKdL0Ya/D5YBHOgxbrWmzxdyK
Rh9l3HQIad7B9IRGbbreyy49eT2BfzeHAdMnY/XttivFDApMB633MD+oCGZxXt7PLyROODw8mth4
xdRdTODHyazVNl6kDwsxG5opfdNSQEW6/tFtq7Nfa9hUEx1ifLbKwHgucy3bKfS1mYl5aVCEX0am
ox7Dwr2B9S9R1iKdZW6EDVTsPWWgLCO+zpMy/F/1plCHdDEoQ/MuMGzayVKIXXlhTZ7Y2Qo7DIV7
TBkC1Cn6A6zrU1Q44tK3Y7FrZR2viZpzl3P3XomkeZQhipT5kOkWCSei8leO6MlWGL3JpV7clMNl
jkvGyWOcsr44zq/YGAFonXFM7+taaZSCMDn+1UDWOIa+KNvMxnWrxXVHaN/nRNG/zF1Jf9KOxgrm
C6itGCVzQ2ybtKEaO83KMbZCK07uS8hl1agS9wiGeeMmzrkZhHMztGG4G2y72qeaUqwKvaVVTRWp
KHLvubUIEQoEmEIyCe07InjXs+MpMLxN09b5qYqDqzL2chcqKqgqt6pXQh9pVvmaxSRgZd/fX8J4
mRruREKkmXMG9Ii8tTGQZfqNuX1f0mRaez8XuuEk2ktCUdr3QjfBw3yQMaDKTlWnM8rkTCdoC9T8
Nscnw76YD0mZkCjZ9CZE4XWjQAWjfjs9tan/3rjTA511e2vE1VPruHQuZIhz2BEelLUi/1xpHfvO
NLrUesVeIy69I2U2/FjGqKygMyxjm9jBftpmJDEhadmQGFSTqGnbIJcvpRkWu6FWmm0lM0i4UXoN
apEucjmIHcahR8ueGtNK7ZNhAFtXQ4hcYkZLA9qzQxPnYmHUECVQB0wd6mZ0V5CM8pKuV1LZz+9i
sCHw47Vf9NbC67z93APQalSFOLcQEGljpq1TJUZO2InTtAVQMjV/DWzlzrNq90Vzn9jInJD1hN9M
vX7BHxw+xjLwtjSWgtX7lOaMQMTbimVWxUb1lZvq6uPSfOL3Huqxy5ZtIcvHeOjgNKil9SZwTEr8
dCP9zVXKXIiHqx7K4/zQQpt/f0ac4z0lxnGbsU8wTzYw6hsnMymcO8GUmjI5QPKufWq4QHbzdteM
crGJfPCuHJbveA60q8iaEO+XLY+DZTyHumfeCB3kgBj1Ar1R9ydwn+AEIjNZgr4fFlQOlPO1zLnM
Dwh93C1mwW6R9O6fX5u/McgY0yzCjGXjd18YedCvyyI9RmnvnefNbiZRsGomJtsuWM29o16PzNsg
xnA8icOLuHuqfE2go3YoKzqWcZyfqY35MMBhKdekV9jHKAvkEl+t9qzH/lsNQvKN3esSR8kqNcce
9yLWpNBE0YhyvwPoOuW1uIEZLee/aTQgI6sYDBB/fd20tE/SNJBoC6AWv5d2moFkEj9OvmSTK5a9
APaatNKPRdLDtvATQCNjcsRfRLTw/JSRjM6XeoBna5xaWDHUYqqbWR5W2OnAvkj0a9JaAWHKyAKh
6A8TM1di7qr6dc9WRsCE66A6Tw+V7h8rvPxHGow+8Up1nW6wAVEfbAyFMxWT2IzlcUjkpgMqeZZ+
Ux/gUFNXL9rzMH3JnyjmHqPmqh4NIhdLQCJKeVME7XBTTQ9tE08PZrUoSOpa9+ZQMtvRYEiF+SI0
JVtkKrOtF8BvVInLOWbVyKSjcFPNmdyBiuCXbd1VT0R7pAVHr3cq6ARR4y7VEm1WRDnjHmbOIphG
EQxh3g0yiRePoJLN/OqvrytaT+aBJhdIdHDD5fa03RoMQLp5ZKP3pemgUDd/7Yn/jvJSvrY88UO+
gqPcZCpLIB1eaz1J7hTp3c7CoNJtK2KEWcmgTUiILyk/qUiPKBu/9oBKljZV8rOajkBtuNuNVmT6
Aolfvu4dDxnOdNbqcHAWRJAQapgl5gXKNE3TqSWqo5JcVi1Z9zM1TwkjkybaErwvaThpx46yIEnP
l8aAYkN7ztAILXIrx+SL/wvOeAEAWkNe4DVsOKyRakxBv+7YOWwDHS1d9YmRnbTOru5CjcYm1/+e
su0EnNZo/1Mffcwcxjo3yFGZNQx4EF+UcyrbE20E96ln70s8ptsj2Q82s0bcHso7L6bIMgsMrS7d
p2Djc6f/BIPRXUGm/ebZSnGIJtUI0HVKekMKvMoml9DRlORkKcpNToPivpD+S6Fp9vsrTUWQYWNN
p0jGNyM/6E9Iu57mV/NDi0TOHEnUnV/JRAMYnALBNgO4WnHc3+Z98V2jdB2GBFxQBiEljEKjCs4+
baVz8hUEYQUr/i+sh5f5FA+RKB0PxMogR1C0ReGiRV+S0k5iakrdUkQujV8CMoQ2kuErzWajQzvT
xy2rspjr2hTHQn7uDMwwq3Di5tdmZ1GXnPhrIf0HBiw6e0mKoks1b8fRVvdCOM9YS2PscaQAsPTs
TrWdfEK3bh/wXyUbg37rou9bb2tNWfF2kZTXse7La9Oqv0u6k7+gDYWtO4AopBAq+YcfA62CXtMp
ZHCx6MVASpWf7ys4ZacS3eY1lo/B1FMZ6QIc9TZehmn0KYA7frQH2zqliWssEs3ZdVPAyjzo5+C+
d5j1DCI6+VqjxGDqy3PmkqXumVRM52eZ6OmvoIN9d2T1xES+O7QQEY2g+pD3Nr1MMFFhUBSdEm51
pb2+19Fjt1vlQixQdedf2yyhMz309HvTrKGGjxApnB6GKZhP2pE8AMj6QU/sWlRxzJCAXSw5tLLs
MGTuRv7UwHygXJuzQpx8abVHG4uqm3FNasBVlUTXH4orzO5ozUZCvOOLot61FvDi03WOBqyCHvFZ
t4oc9rA7PKCOWNVdYqwrP1e3NaSYOWjnv1/7/+W9ZZC8By9Lq//8D69fs3wo6WbWH17+5yFL+P9/
pn/zf3/m53/xn1PwWmZV9r3+x5/avmXnl+St+vhDP/1m/vqf7271Ur/89GKNeLoebnEeD3dvVRPX
87vgc0w/+f/6zf96m3/Lw5C//fuP16yBCslvw32b/vHnt/bf/v2HZpDJ9t8//v4/vzl9gH//cZ8h
AfqvY1a+vfzyr95eqnr6Beq/6HlIS2NEMTB28/u6t/k7uviXxS1rC/LxJAFGsCsxxNf+v/8w7H9Z
mi4MWydmWiXWkvzFavpTfMv4l068vepI0xCaJNHmj//z7n46i3+d1f9Km+Saocuqpl8MkvIvfqa0
IUtJh3cnaBNYmNSnaMofkJVmpFneqCgewcQWsvAyDNcg0cY1FEAcwIS3eRl00VTngpOCPDY0ZKrl
LfV4SglkrUCCYe8terM+R2z2N+CwyKqoL0MHZWEBJoFPBSsW2CA9C75f99534KwNCZZ48Mr+DhqN
tWNOiNa+BK1CeDfSEGrhbXRQ2ysREP62BrBCIsyYnHzj/MPJ+vNw/Pjxtb/5+LaqCyHR8VpSnfGi
P3z8Mvct6UDXv6qs2/co/EnL8OhMWA3K3eGUtaW9JtFjCgIONFT86NHSvloNwMFISEXlG+rHXlcv
HmE+wOethLEj6N/vvZ9uvZ/e5c+ZbNNJgj0Cstfhfy6Xj1nXNYKdWkjiqVlAkiyemMZGOMx0pdaF
h7QIHs0MeWZMo26FoYE6UkJpqR2+j6qvrP1ufMFHXe78MtUXbWGFv0liFD8P6tPb48JhNOcYTk8+
ptkyc1aFp1fZtdec4YyqC2ZK333VptCMikXujc0SaoV38ybj4Fysuj06lPoPpGJBkCwx0zaFdzLh
/J8HHeBJjA4yzKqbMc+pu/Y15rX0TVRDC/es/852tl9xSRMLDLxi67T2AddFgZSR5k39VWCIPc2x
rziI87vSpFhFu1xb2rZK0AH1qtuSWZ9luCy2qmiVJe28AhwQvqou8lKSULx85xn2999cas4vd5ru
QF7Spcp6whQfc+OZvaqhQYFyTctWO5OC+iJZiFHvIwC5NQbCo/XUWwZlnOzMPCRBK5PZk2Nl9caI
qAuyuMMJVE/5npF77nAYLsNG73cw2O68nm38P79dfYIM/zww6I4tpQ7KltGJXLWfB4ZKpdBCv5pJ
miXdnjtn1UGVqBsfWuOA7jVxMX+rcb5OhsqgTLBoHBeIg/sdREO2a+xHvBX2c1/HyEEZXShOrC2r
C7b9dIyt1nkWhhau//lNi59jabkSDVUKIuKklJZuqPOV+sPtPGIpzc06C67SSJ+VBFlxQB38tjLE
W0lm4QO5QrDtFHZi61S7U+n+wOouH4wyTs+tQfCXApxj/ic2X1rjAsh3hQt3JKP0uhRp+eRDDH/p
6g4AgnyI8zzYdoO4AVO60jzTPybTuTXIxvMIxzsRZoARu5I3teSKK8GIrEyyVHDKYBnJw+QBhxnL
YLwphTXcsr3egkbUF2y9lwksehDhIch4Kyp/c5zmYe2nk2towjIcQ4WezBrJnnJHfzhOphLix29q
+1JgadljmtPOdYsxnIooGaKe3GhayylOu2yfhDr7sdx6nndVesFx+OeT9oEqPZ003oduG5rp2BbP
P0xBiZ4o1WCiaPBy0lK8jtbSRFlp1ErdB90a5pV7QPqX7YdQ1/adApQQZhPd/7bZ0BR7/f9/O9NR
YULUmWGZl38+NjVi/iZWzO4y6Ck3oQMJjoI9AxlJ8KWGNtHK4eMFWgUkz+UiSTGILRWSFRYOz1h6
Nb87Qvp0On4+XQZjrBA2cd3TimC67H84XaDhbU/J7f6id8NdPvksqNsc5EKnowraBTKCXQHjtan6
GWUrqa/U+edwuvJDPLp1VDDPjoBLBxPt8QTAoVjLkhTYcLCKcynY0GPWrhXq4XRuzN9NX78MJQYr
Fcsk9Y6FC+f6AxYbcq2XM4epFxACwVbYylpRmoWkhL0DbZKsQ6JkCYfs4xM+PmNj2GtdrSsSeduH
fz63+i8zFe/EMg2bWcq2Nf3jda+ZjWdnohaXqLTCG1O0pDtYuiCfqA1B1kRyF1QqvS3dG+FCpluB
tJkQMxd4oEVUfCK6S9T4mNs6curgDRLVzMEDObL3AYUFud9P1qtJzJ6voMQaO2Nax8cocv/5g2i/
DnRcmoZloFW2VNhfH66IQq0cH2+9uMjaCrdU0uL1WEffRqVn/HL6hIJ6uwNkXd4bxkNRkIVLCgzM
LpgeI+mVjynYjAXkeBMnoKvtdapiq39+i/ovixbDmA4ziaIwqA3WuD9ftKpF+uSgBYL03XJVuh7x
lbVT79rCPKfIkRCqfyWMNNuzIg62o58vkixPT94QX8p8/FxOEv8e+fyQdca6rLpk3dIU3BZjlt/4
KIcXCTuq+WYTgBoXIobgo0d0+nAp/Oaj/M3t99MnmRIVfrj9GrbEbdT54kIT7ZPnBwfNCX+zOpg5
9R9ucZP9AWcVGL385cpkMAtLgkT0i+50MRtjz0IzSqB2HIoEDidQkla4yWLEP4hO5VNkh2/zVx3S
1hZ6GhLR4RPxCCCcKVbpUGnDcQtctJng2J2Nhlw59LBwJEa9oAhuIiYzs30u85fpxt21AcoiokGO
6MLLDYumHZWETzU7Uk1FdVlIN+V3IF5MFOM3N6X2d4eXe1FlSmLaVq0PwwNAgdHBCWVcBCbAx1B1
7rVAUxdtGUCXHgPWs2qtbkppqMvKK796wFbONTCSdYYYktCm0QWTVIrf5GQYfzNWmGzYdDZiFsu2
j2sJxax7PbVbcUmlfVPgG32sM6ALVqhjwLdvh9zSj5Nlc0F9D+d1hHKevRaMdxJWhZIbCxIHlcOM
McKUPa99jGj8+m5MRciwQhRDYp6Wxmu71Sj4cxt0AbOKqpGj25YYXuZFaSg77I+AO3akfLHusFIg
ONJznkKbxUmdXP/5vp32tx8nG/aqQjMczfqbtcFoOiYkhUojzActQQATaJOp3U1dqMHWaIOaDqxG
qWgETiVga0iPirMYWmr5mXkOFLz6jeXoC78z5doACkeU27gEZTosCB5fN7qmHzVBUIweuOmucetF
pcfj+3w6sUxnmATwsdf5iIVAAEhxSdHNhLeWqeQbUq/s3yyH/m5aYO9rC7a/1lSd+nCDE5KgSTfi
Iyf5U9gWA4petUHp6itnF9HxIsBGsWndzNgoWU+DwH4dFbVBJsuGWIByDUL5GmAjkQ4NVy/uHgH/
2xCLi4yTyUKqVbsFGm9trQ7FS0DqAvYS+/ib8zaNpx9GEEuYZMCrJo4TTZvG4x9GKTyBo1AKTb/M
Vw1nS2B/pXjWhx2ASm9QF/N6TislAE03LPelegedINubd4qIhiuWG3uh4ojfSfAVeyJwEnzOkPbo
x961DakfSVOF6zoKoPTYxYtF3gPF4ilwWK93JExht53aibGPrDJlV//Pn0/7Zf9kTHMd5RJD6JKP
+WGYMGlQ6AUk4YuDCtRDlXS0Yq9bKYn+qrW2vbQtuQryIXm/Uk1UPGodfxlG7pm+bSuQLj3hFxRp
a7Ro+FJ8aFgkTCrkZP3mVPzN8tqwmJ3ZD4tp4fZxqweWbPRDjLkX0J1T31/EVz2KAzRfVXxsIHwS
mJ1y4BLnflAM0BWqF5xJpgCJaf3uvUyH5eNlIUn6MdkXwQz7uDl3GmS4JZZsFl8KmmaoLiDc4ymC
dk8b+CR70JH+tJj1BEjaSC9DtOmWWA8VSkl1xPFXRr226MfUJUtNLmj49EgD1Ph3b/Tvxh3bMC0i
SakOO9Y0Hv9w/TrUjzylD7WLZ33ycxriSJDyzWDi7B1L+3Z+j9NC86g23fOIq7wMG+e2qYDJQIW7
9YvfL1x/nQKosGmUAKfLztHMD7eUbHBoGb0+XgyFQK8wNkgycHNnW6ptBKEwKDaE3BFFlkKEhQ/F
Jori/3muImhKjMm9IJLDGwN9q3eAVv/5hrCnv/7zmeXdCZ0dOstAISgE/nTAYOLkNU5L9ZLEbrNO
ukJZOSkt/rb1UCk2sbFiUi0QQzd42orsFY6bXFIj9gj4TuQhrtxj7+nupm7qfJPhHlonMtp0Bu2a
FmXRivC+akPiPKWT6NlQtPxzP6jamfbgXKZXjR7tCUG9ojRJSKy6jmi31qI9jhgAQVr+eX4GtpNl
CU2GPREY5dqLSsni9NWn9LLxkzQ7srfc0Vyx6H6UoBZTwgTnzZ6vX5Uuw2jEf/ixLLLPSkqUImpO
BZvKTW0ehtF9CKoHt9HanTo26kZhB+TRp0WDyNYVr0B0DfAgOG2nbWSe5J/tMfZv2tR4yDS6722O
hAPNzrhEYUEhCA/eQoHxtlPAUw4KEAivRTxLHsyLFqCwKHSDDopibeZTbPvoNnFGirXmEsAWYB2C
VOD95jTr5nyZfTjRnGTuC4172LA+lv/itC1I3un+HNlpXfrnAh+lpPhgFl8qk9jPRhLbLFOL+bMe
jFWpJBQOovyTjc/aCuP8ri9gwoWePHuG+WkO/WmmjaqqMjXFdqYSEInz1+hxOiBahqOMzGnRdwL5
xWD56+Ewaw5QuiYcNf8yBs6bPik8WX+SvJEWchlhyFt2DflgZFK+KKLOjjq7T7jlOWuZa6OYl6YU
FBTcJEH01LdHr453XlTQrRzbWyXw1rIrcspxNp0wp4V1H7ba1lUSEomdik0a6IUVyYgNuRoFCJ0w
DhfFdKnEANPQLrrKKukzuVZKcI/qGIU3fZmvozKDXzBFUeR28RXHJol6VZ+vShlDS5AIQTyIWGMa
69suatEF0+pf1qX7Nk+jujp0r8L3PH7eVDdBABYgdb6aTnqNFYzveOVWfeRghk+sc0oNoDTV4MSQ
pOE39JLibBCebnpmtFUq20OAmRJwmFXAmQx//f7mk5YbrAe0aw7f804Zd7YIXuu0JUTGtN8UW9kM
bpo+xrV6qC1+cxUCNJqLcnEcLtPctBYO4cNLIsAIzem7kzVpr3s9/oYfw7yKwntGY2cvDCm161y7
0B1yshvVaa+6ADDV+epD0p5n46HuNk9dU+ICbJs322FJmhI/0CnDazKG3t7qxLdGOrQiKSavB47t
viaQY2EJd9h6gUIyyQQYHNUS4puKurKv9jO6MonotGWsa23Cj85aRUGFaTNcWsnI13oCg1pCiJqx
zK9mskohIT52AFu289DajrV2tiFCTbB4SXxVm7WrXqQtZ4xi4nyvEyg9bitHWeomeC/SWbBrWJwY
kgfIx+FKx3hU8YvjEs0WfHs2UOcCWtm+T/sXy27TYwo0gGUo4yeJwFuoLrdD2fdb8m1glMARJXkV
tjLGCHONMyouO7mT4NnpF3j2ViCGHFnM59VtQ9WRXEdqKhp0/GmJ0Rets6whQ8BFCsTaD0n97jXz
aOD8zlFkqlyFPpAgXVXwQdUUcBoVMlSpJU+FOY6Ii91sb4xQ+jCarWHDlqQsB8NZqg4MgB7ThQmd
jKyBZEkRAMwmeixkrAWRvCxDjdGFuEhuMMY3rX8mo9eByaZqNV6/yP9KoqeJmaPy9wruhnVSmZuk
EebRzNUTdYcpCYIVQgZ4ZONHBBxwhLw1VnxDLpOp/OkQiriUcNhK5hGsjrV5RBaz5yrVlg70wQ3A
HExupvqchpiP+3oSDkwVNFSisEjhiekubyVKo3aJ7g5MlZsgtK/DO8PvzwYFou1oac7KnZaVgGTd
XWnXxQ529nDOu/iGjoJ2JiFnBh3qmvjWVzYp29b4UDgk5TjkW+NkVhyu8elj+VWtgEqGvtEXPe2A
s4nA/jmiALI0ptqmE4TeIaqB8ZOZPqEEZEkcdzfi6eGWurieAo+DFaNgzCLz0UCVODrHNFLVnTcC
m5outVAT7jar1CNuE7JaTQHWFhvigswCSeP/S9Z8ckhw9kDS7eZdjq6W6iaq/X02XfjgDAjrnuvk
UjP6lR233+2imHA3AVjn8FCFyCaht5nHeX3Z+iE3AYgyCBBaz9JSf/IZmmylefK57xWhUhICrtGb
erYiTXgqFRB0HxJkptaMul3mkLhE+2Pe4iU40HNM/welSs5lkp66Uj5GRZGf+s4qAEUheCTBtqVx
cRsBr49jnWtleD+n8604jvk5MQJlW0hD3haqENgm0+f5e51ttoy/bXITolRaWUnwVujReAqhffS5
+rU3MfvmWXDfkr9GzGBU3qc4upZtZwhg5bW6mt9p2ijGOrXZqI1tskIvM57mwZRotyUy4gStI5/H
jdKbOSBIEkIC07PhtOn5s2qE5m0UOd+KzqWeF2ZvlOI31CiBsaUB2dXoou9G31zPpwBH/tfEIiYt
d5L87PQuu92paDnXMtm0l2vb87kD3FNpqwOXDsB2rqQNiPO3vDDTk5rp8dLE/KBKwuXmEcv3tZOX
RdEVucAmtUWynt+v44OsIXWIVkGiPc2Xa5dV1zzR4I3UBa5wWZ1QSFNbBC6yT4bhEbMTup+kOekm
b8IOhHXfmK51INHPttlXPBPG/ZSEQ34cWx1QtFDqrdvr7NF17CNUbb1FoF4zidfXVzQgyAVs776I
tX6ZpPpwgBq8ADs17MK6f80yiNRGmIzk9CZfqX1y908bHFEQEpGTAL2ZL8Uxepld36kvwKnUd3Ng
V4n3MyCf5iCR+JOFa9M+HhWQoCCxF9ypw8Jq0nJDZDjtwEi5B7firTxRVUCDwSiLyr5VlB5SYY3l
oRRMnj0tYhPN7hLx9rMF5JhBlEN5NcOMzBrze5WY2mFeJLkdufPKgASOjMj00itP4n9TdmY9ciLr
Fv1FSEwBwSs5Z1Zl1mSX7RdUdtnMBPP06++Cernttto6L9Y5rVY7M4HgG/ZeG8POejTzcKtNIZr6
0eU/wbEB8qENH9MscjBO2fZ9gIbDz0FDnk0M+ue+nwh7ENXeUQCVRk1TxybNtF0JJWfXNR6SRP7T
iRIQkEHb7st+SjE/j8AkrPApraHtNeStMi895UUFST+0jnHFbQnyLeftwVS8xppWe/d24d7FQsBG
FcTdoRDeY9vjhag3ycn8xT3lAg0Zg40iB7qHHjy2wXhoUik2A+3QEc01RLxZbS0Bkny9Lm6iun2o
nsmvaHYtszbeaNTIU3itgRxukgYwnqUFfgkb5CFO6uEHcrTDKvTPreFxVnm0YWw+nTPF49SRfKyB
rbG7e8Mb4wvMXmRoKcQW5oQPNbTJKgsywquWw8nsHlfw3aicw9qxoXjowN17Xf5o5/Hb+prXq/KK
gsq+yvYHZwEgUVagj+tzTfcDJBfZ/DqyXx89aCgS9fE1tKd9Dx91dUuTTb+8WnjpLZKobsGmBpV+
L5b4cgYwVOp6PNxgIwK1G8afa6OxPnozSkQ/asp6F6NqPpq61W2H4ZuzqFVXyapErOcbJTZgI9/O
sR4f19MyinscMLX+6FU0WVblXI0yxczWZ/cybHwdnx0JmGo6D0FJMCrYhptdGTumGy6IxRSqaWW8
Q00xttoA/KvgYsadM3Er1ZzkVh3sSD8Se0qWbV++TdjaLzJS9Y7a/1NQsFnvvGK/vriq3g4P4Bn9
riSFPm/DZFtlVIV0gKgrADGxMVo3z3rbnsFRKAiqo4HYY0guE9GSsPnZIC2Pc5Yskg1IiCOfayEC
ocRnBiZL+7j+VoY98Arpywrvk10dwbZ+aln8+zpH6MEh0GGnyjC/5E0PvDyfgVXXBJgBjt2FxjDe
x+FXYYETdSZv2HI82WRVdV+pJ3/YI2+7YFmiBXFwnIJcHFvtFjTRSyobBKfoQBBRZg9GnMNyK0vt
PszOZV53R+D6PwFeL2qyPEcS6pjb1FmQ2hJyf5o34Tbwpoktblec1xtqjjiFsrlPAX9WLXqOYzvA
mA3b8sKGttoypT1OgG2ehlDnSg0DTwXof0/it/Ltukxf48TAylqVgBntgd2wXT7lvZODGA7ifRHU
1Cpz+r3SXmcDEHTALvo6aDwUsSZpQOURtBKGLlDJ53AA0G05i+Wk51cMKaDXu5j5PzGFjks6IiUO
tYiJGEyjq19ucT3sWo5smnlLGnBtNGjuXYUfHyP43sQTp1vFY98+V72ubYd8+BlwDx2iqqJ2F7zd
vdx7V6xTIxQAhHx2zUfrxpbQSdmAtWy9d9hxJ4yv5jMVFZgG5TlHKvPusM7pB3Deu8aYwetnlt+z
QNmVRQdosJe4avRcUXEP0h9aMV7IgUDnPwBJShgKx3g9n2a3U5vZntGBdyWGJ1zxBIk0mV8udpZE
ep/WvZCBZBiZfT6c19mDM8e7pqntBz1bgngAbmMWA7NddZD4dPN5zuZveRtTgAsVbVTj3A33a8cx
x08xhLlDGoUJn848hGEansCb/tSm6GcG1G7BU3BSgTLXQ8niF3DSodfmLQYl82NHJROPmGOa0mWI
UW1V3p9DUAoNI1R+5a8YwJ+T0H6t+ETXzh5/urb7ErM7PLeUMfum8K4wAko/sXSMr7nzWo25PDCf
Q5Rj2SU/tLLwn0wPpSRJIumi+BqrtPWD4Kdul93e0ksdmbj6bIgvNVD4VDhHrQ61TWyZT/jM+n0a
zCUQok8RHiCZx68RRk5iEgGstazXZk9UT2vV2LA68wfbg7ZPOQAboNjMpoYicVlBCJZ21zSV24oE
kY+OPbKSB2gx9pVocvCuyQUBp7HDuQwoCwL8HmSvAOFPzC++gkORouipByy65ESY2K6rcl+VQ7TL
kIif1nvHDTJnY+JF2ojatPeRDc+kD6oQMb31I9AyHGEiJ7g4TB9n3FuADnkS2sKERxagyl4W2+NC
c5qinZON89PMrsu1DfUQc3/Udj/Tky8qE5G+AdTDfUb2wWkdPrhD127LGAv2pLgT8hwq+2QXRONG
Mrvyo21I+b1q5Zg+soKCc6M/cKAT31pre+oti4ausXcoUKgaInI911QO1FnVZqj4zVpsemfQQN9N
ARZQieA9tQWzwaXzHcivV0ncMLOxwyutueUnsmNwWZ7bkRgxLP3NEaW9ewiS+JmIpTchxHTt6KsW
un7BD8Dger2A3SC+GRSuj+HTMMlgr2ktbipmBtf1EoaN2LRTMd25/QPb/gAPkkvQbpd+7aVodkzE
2s1g26wqAPntgIIwiCtdrs+cgQ/t1RHSyp3dFWwDwT7c4vRaafIdAlX6bHbFV6F7wcaeoJmynLyv
pti46rH3hprP76ShvpGAcJyd8I2dQ/oiB6/3MVYR0tPSC5AHxQ941Vrno9sg8N1POtx38P+N56Qe
kStk3rnFs8CghJBEu/mu0IE/mowyEI4F1z4nMdpG9nwssoaBBxmFb6kNYTcnlWFM+/KxCVMERrrz
nVQ+aiSTN0fQ9p8YyXO9+mF+lGN4mKDvbD0REagHvuFEuh3D77CaTnzt59Bsq50GO/DZy9mW7Adg
orcKTIFIe3Fx5uY9Rs27gCuFm705vC9sO82+6fqXZu5J0SNqq52dtzrw5KNytB149eqoJ1q8z3mo
doR09gy+si+MPj3ShFCuLf8PxWV65KzvcFdxk8U4jewx5b7J8n2bEBCTa+h7U8PO9h4Q74s12R+P
U9No/X5swotASbqPJqyHaInyc1pEnq/QqacielfGiDEr2EMiTk8tYpNbgprQBxBvnXRR0dXQ37yA
ZnifE3GcORHvWpCHRc4vCtcLolk1wlmQMeTJuf05xSHfK5h0plPtW7VoxFrZnNjkVphxkUNVQ4uy
I/JIXq+ZMfVjdkVf/SuYxvKYtagBZAZEJ8rCmzsk5DcB4rhzY3I8sslp/Kabxne91CiZXMc3+9o7
DoN5CCjkM9QObHRILmmLX3NWPkyJ+BRDXbcjIkeCvA02MxKtiiAXzYnzXWVq3/lheEsw0gABRbU8
fXdx4GtUCVqojpMlrR1pXWctCHr65iLZMiHGBWU/tegbbm3S7aNs+NIprDcsiwdElO3Xok0KP3DB
uPF6mjfmtAdrbvjosOtNk7ZMKslj4CUcQn7HwCwTmuccuvxk1E92g+2grzw6H5Wda2F+TkhKj4Hm
bYk0us2haXIYx58qM/9UYwPm3ZxOWyt4wE0AMd6iW8kY9mGp7XXyatFZFH5Xu/HequW5kTZEegXn
uB62A/NkdPRs6SCjYm/CAqKgITMMtF8nkRFEaGTRtmavLZBgbTRGwdspo2+yyQZNMlNusvFbM/No
Dy25M/Mc30NS/eUpdoXA+0fsIXbg7XtgGX7Jw3copvmlGL2HhTpZYwLamAamzSrM93mN9aTnBbbV
ZnZhNZLoU66z9edO83rxPDIt3mijiblfi7l3Q0RwTFvjcDLOvem9ZqZ3IJGMoHODHjxeWleQZHuZ
6ACrI6kjb9Kv3kT7amFOGwj0hiexHcmn8QPy0rfSG/dOxDurNA20OhRliTTOyzY9o+lCR1DT2IC7
LaPoFRHpkagziFIcPV5Xl1AaSBvW3eEUaMI7IUH9RYBGtin7xfEK7w+etkuohv2clgNDPLcoNpnL
RlLHgRIoJlKI+vJDL7DEj/ktlKc6ilApur7XQkpulUTSGc67Ak7xboRJYQVyK9XwkkvvF1NCRlbN
F4yEXI9UOUSrilMzAoWqiCTYZHlyUYu93jMqKl0ZvHJ51H7upxcRp2+zO3q47bjGndbfQgp7utV9
wa0D+iJI6b7HdKPrzZb35XPT2L9St36LQuM57JtN1EKsiPT4S4JN1E+8B5N/k9CK0NzFlvHSo2gl
NqMQ2xxTsDeILw4pMmDNTAs5dC2PMkpTP8IDBb2HX/ApdCOXVw78riAmHgN35ZDqmO5N0iGnL1QS
/b403OzQEPPoBOlzOMOHn6LpS0c8yLYsqMpA5mg7E/xMdI0pTHdCYtKIhf1JjeS0p1MSsylqfmZJ
c2rJmvT1pv3l9H1xHLEZaV5goVlX59FRn/SFGjXnfCkXyshgynTfTsajzNOba+H+IXNl0xSF76XU
8+QUTb600xPBsDH3cAVwcU4Ogc0HNBgQn5Xm/DCipD9zK7zZXXUvaj8rCchzWRQduqE4CK/XN6pX
Z701iQ3FnB92zZbn39wiG+8OkM1SHWPPeDJpYHeh6bTb1sFqMjuCDGsZAu7lW5XltU1NQLC8HY9s
vH1mbHtH07FqkT7ix6RK+rmIvo48WqR5Oxet0PJNHnTFMfGeyYWi9YF4s6nAnSH9pVZoTpoZ33qd
hp0fc9O6Q3zXRxjHQrQnWTFdnLy7TN5pdpPvGPt+eJnBYi4gqb1xfoRG9LNgW+NoTOXz0HupMiV9
U2Qk5DihwB4VZ49ZRea30X9NLTO9DqT7ITxLjDNcaVbKOLcNu/MAT6lzwoTC60xCTHCuPphxOzxo
7FwUk71GxVBdm268zqTUY2+DkJ8pDqySu5jfYtj3eZv5AakdO2Vb4aYMM4OXt/Uejf0SsQUpaiyT
O/qs5tyY2rMYWv1FmZyeCkr9/dyHZ8eqJFEMwLtRokmSB4fvo6byq6F/xa31o9XIJ2umvcHm5+wa
PUTDhVbmMc86AnnKLyWdf+oGz7PSs9PU2dEBRml0hLuJy0ENPhkx8cHtsdC5IV7SJBfuw0I28kvo
X7NTfzUsGCYbHudscUzoiI6lfFz/KEcVbjt8e3sPL/jHPzMK+6cz6+K8/qM6KNotZGASCsxS3K1/
uPTsd20JGVXKANulV1VnCMvfVoc049gJZ5oeb52RzV5h2zg8RavRxZHOGbsD275pShh5h8yFyEzd
2yNBv65CJr+MCuI5YMBNn8xmo/8e2V3/wrbNG1Ise0q7rPrY1JiGHXjdp7CdnlFXnhavgN+HjoRs
pNDz5r9CkoouUciZ5k0Pq0tQqvGtrtGklSEpZCMN2WQNw71mPhtGVBwwS0CyWSb/q+C60VvvaNGy
AC3apd2c0UfFrzVFtUU4YmXJYxELEgRBd0dySXuKq51Rq/IgayI3W1gL9zZvc2bMBuPTJoH/uyPT
qP8sJ2TdcDTUwt/vEvXxNzBqfPZKJJ7gulAdOgLPf8Nt3IBYUQnR60oi+26pbBeen1k33ztRExKF
Lz1rCWCchXXtigFmHqMVW6iXVftVBt7RyUy2zMu3gAP+05VavdN7ePNpwOkRBfJllR2jD7PudT1G
AMyM4uKZeGRq5y3XetjhNngx3Xywg3G6tEMx++vEmQQthfca98AiwYXW5RPmUj7D5uB8BNH3Me8L
Y7bBUzp+K9hYbT1GP+cia4GnNFjmQg8qVJDJ/s7x+M9iTp43DR0qKerzeBQauRFSa56TdFYn/seS
LGBpexou1vIsyLrZvYiOZRVDvw6MQ6uyDcJNdPO2VZ0Hb2CTr+aTzs7OWjbbTlnuqqJ+9SqYI4mR
PnRuN28ciM2+I1vum3X11wpiDDrDuRPSuw4eikEggTW9qaJOJ+SIaCO+tNXrYlNxT6DO1S3QdvYj
VXW2X7c1pUy/NMj/fEtY4gNxlzYXW2K2M8FEnIuCCt4ppcBAzZ58iPDc5NN+AHt7Y2h0dtpQXoiw
gVmxVDKF9zHzDEGNb4Mszfwwl+m1riCbm/CR9kNXbizYGid8E+xjnOE5lz0VV9Nr6OiWQWUhh/uQ
Ft5sLkFS9hfXupez2luGW50NRSg8bTAoGWjy95FbvUgeEWfB6hljsdcGF8ArMfP8oqCNXC/fGNFs
bkYr/WlHbb1vQ2J41h8vdM3WB6UrDuOCL/r49aJU3oq8edBnWrEVNyJGEpeWKS5+iysAA3YPvGjE
En3ill/ZvUcXrbJPg+jKywhCxG9tMMW53djHoEUAYFsz7Ip83MWBQ/+cfUx0ywpdlh6szvkBGhS7
PPrh5d4panWzyvHn1OvjnUkqV5sE39bTZiYN8xJPFbKkICQPNFEMFlzMeZ2B4STomdQ2+d4bAarB
XbzX65LqKmwfBfROPWyjmxwzYIkV8w1A1jikgazP36SaPiXQ5/1CC8dzOaHHWkcFJvX4Y2vA6f04
8MI5I22FUdZ1smloefQYgsdqIBwywyOPBgeVpu4+BovnqncYrDTalnS2iXHOfl2FTbA1L0aSvY6L
y4ljQFwafiIi6ZtyI/WcfeQiyo1FjHoSUN76rBpJRVqbqPdRgFilasw9qG15iujByTLihYZO7zkC
tqOI2bpHDRtuLJyp/iwcFASEtvoE3qtd07qSh3kGHrBcS0YJ+UJb8NelVFXpr6wsSANYlqwDtYE/
q8LYrrcJwx65DRi8AMlsTfZvY3KI9fFHoqnPTm59cQwwQlXr0D+55dlkzDsacvzYhLpKsXwIqlb5
HSG9YcaXp8n2uVt31BDzm5VBKkuR3XhO5RxMd6oP67dOFkDe+tdnRTEc3TD4pmkI0JYbpDPsCvKi
V97ROOa71XTtZqg/wtk7dJQsz5NAmTl1Txbd5jFNhmIzQnfYYVv63vIrXkpz5rKNeuMwoO77F4Pe
bBUDurFBhpBe31QRRLt1B8J9StpobNH/g+BG/LZIhNRS6joPbl+/rwMtm8BhUk4VAdW2mn2z1EEJ
SL3brBy8CvPDSbeghuTGg8scaxOEc7Q325C9wHKMTYm1jFFfiqYWW5OwmMgnL49lT1WTdMeDQuZl
vhc5uej8lCy1uT0W21qDcngcL8pJwUT0Jmx6Bmtb22DZazCLZloIE03rQXrwdS6iMY4sjQc2CTnT
IkFOq9tJCj7DY5C75fvAP1MXLxzMFy0v7wLRn9aPHsaMh1UfTQdcUGrX5/CZ1/euKWC7utUn3l/G
swjZmEciPAkGpZRQU7HrtWFXLgqdcMb/15vGMTE9GLDgzdd9szGCGRk5Rhmsrkud2IBqw3hhWzgV
N6KrCDkxtNHHLE6ZF8uP1z1Uwte5MimQGRuj0yr6M2azOxOlwgbrRe/jzQj2DLUnv2AtfioYNOLS
8buifE5DIOA1ZiTmHVX7KWjSW8PU6OI1Mjm6mnroIoAMmW0/SHgRiVSvXTn/MqyG+UbuDD/6YvzR
LlF3rIgg/fEIzzW4aJlWP0YnJdNtyd1MEOrC0GBFC8MxhiXLwZWePCd+iyp0H1pZYDgcbPYcKZF3
HxuukpAMGd6j9SKdoXYQVyfBpnK76VwN0rnFTUzhtdwsvWnrjw2PB55Owh66B5R3xjUDVzKHzQ01
W7yvdwH9kcl4Qul3Ga/NwAuI9qlILKkFSRVd2sLAKtlCOFrTbDoTthiBd4CDEAv/4BrRmck5OGah
ftXS6puTNjVb7+aAg/GoRiu+yKZmtTi7VzOAX6oIZjjEhK7DXskOKhvkHsXkvEdm3vjBwOYTcNkP
NweouSaTZOz9CFRu3GMeMY6T068k9PIHvWb+KsCGjAuNeSjN7wNxB3dmg7CkqABPO2lHpbFKWVSe
gSvnfPEVwDVee9Z8nL1BvxrLH1bbkn/wFOqM4mUaXYhtDTdh6PW7blHYfySIzawPzHqWLzOdrUEA
zStLDNCNI+IQg0d2hxypIpiU/AXp0fY1PL1J9MUcsm7bOHDQ15NqrOpsMwWgk12NH6jNG8Q91QQi
DHm+qoBrlh3hGpS4BLLYO5TN6oRs5Di2/F05up1VF5E0P/KhI5e7Y0uSsbI4udm5QjNGwHMitqNs
jJ1roZMJVWtD3SrzbciLZZsHHvHFkS3IImfjIhR9aul6m2CkFkUJeJEmYKUIHoplJtZGLyWjzzmG
oWnXV0I2Pq+vIjOAtjCHmXMykulYzKO8T8ud643sS/TPsb0Qo4PmNJQtO/mlpjVacU/wfeirntBZ
EkgWCoH5VjiUt9aoK/Jsp+uS726rzP444xCGseS04nct7uWjUxAllEUaQMxAvomhuPWhWBIO4tcp
ssYHVKiXiYjURAUPfNEURVSwKbvGuDJcBGpMycemHbsIze4uoQ0vXXbFUN3qzZwalErCORUaOoc0
JyNtrZpBOBhXryrFpa4gMsiQgUiIv5X4WoatQmHsK8D7MuPZ1Jr7iZs1PbCQDP0echGVHCUkPjW2
xHkzbnXQSBSj1nNrafrJ7KytcpJrXmjawWkZkPSpUR0Q3PyA84bcH+Zk7pbsMarP6w42smwy5l07
2Xs5ZtGkaABMxbwKK0SbZ4dyd8PUlL5ylVeAArgQcZBXY/RsR8LDXHoghdKjh53P0vBeLb3XL+sL
rIek79dQi51JfvxVazHtqeQO0VB1KHPScepFpbxcWXb2KGu0Fm4mSeiaeSLLwb5kOmIQJEJX99va
wKlyqxGNcWBtlyzNCwdYoSVL2b8JtTk4905N28wpb/fm515hTMYlQjMWxHAx3Sk/ZoAHfZeMGJqT
x0r1wcUJtW/gMgk4M4r+kzAJ5Ko6OzhWg0G3UeoOkdI8LLFwckaVdAO5SsY7GqAPbXAgHf0wuiZI
aNRbR0251mEQxA7MLdEaSsv2Tp7VW5zVLU8kHWm2oDGdhQTF1dtOeAQv69I8kVp8cjATLCopbR/q
/WuzdF9rkVy5s360xL2FUQWxVmsi5LB6fM52gmWRiRxFl+e6MBRF1WySsIQDXFmUJ/0TZPDilHSE
GhY9+0bFxGz43Bqhc2xkNO1IUUCl0bZ3Q0cnl1Xt7JdRkO+HKgvvuYXslnmszTskGImjwp94N49I
laDDrgd0ExYJvcnCqXejTaZ5yZm8G/yqVJW2MfZ+GSCUHnSgk3NsJ4+xbm04ANsDl/cA8uAs4iq8
REnyniYNqbd2O96QqIQpKyHlRD9CMEZbRdt8JvMERYqln5OqYchb1vfhaN5p/bT8DMFXsiWZjIwT
9qa+eHOi8X02+5w363DOFkxUGDCjF801cPXab3QyoKcq/EoCI1nlELpDz80B33Nnd4462jxqH/bp
EJk1/Rnz6grpYKUNaKdCidKDDHS9PJDra10ZbKKKsB+KHBL92sd5YL07hx2uLRaJTVR+DrPIvYzj
pE6OHFiyGU8BRu2N1Q8C5VsEpsfBi2pSQBxjk/0K6pS7VQERjFpOeBovWwMx2dEbSJYMKzHxqRIw
pykKT2vhkRYWs5w09sBFdM+8c5AoY5RnMJHZxyw5JYB1rDH4VlhdvI1N2hUTyj1S+Xkz14TDKZ6b
eWz3jpkl+9osb/SuHtMOI93XKjqM6NUwQX8LqijY/rd34A+OJxw0rpRCGhY0dPM3c2YFGFZNqjVu
q+IwTcLgBi8dG+W5h9x/ansaN6kzkKgMOmA4lMdVdQDtyD3IjMHzEACcqdmIAZu+cEH9NVbDmczX
jsDQp1aPDbxjBYMYNmYJRXpq/cUw8qfvgCVady1hO9CEfzeMdGPNpKdM55tuzi7idrfYO7Eq78OK
7mdugVjCU4DoRjW0IKqbJOl2fR0pmhWAQFYQmmS8AtdsrME/HeXE6snVgl+dm9wCOBxvmuaUvtDG
6HXqob+bSfIXab+x+Mr+KeyHvQIRxnQ918Bp/htjgZy6oe8CTX5YtgrSNLbBmklmuIjIoH/RIaPy
xLNAIoYFgiGoW7Lr7PKvDvPlb/r9k0jDgVBh4W0jdOefXpK+afqkzEPttnaHJDLWhLlEDN2KfgkH
qJBwTMVGH9vSJ0QqpJEZmajQrl6kO7K1IDYpNpZXKEma17r+lsVMx1JnXJRB7YbI9MGHOSD9yrWP
QhfN83/fz9YfP7+w9cX4ZpDDt5iL/p95iF6dOU87a7fSKncT5+eNlDTLl+YojmvBwWxnGyEfZgrB
4elFmrZbu3wDA6jPIPysCfEelvpuLBr7VSdgqjO3kVeUr0XXJfvCffXqvt5PAzhfNwrindfMKUx/
TqkiUQVqQqPYDSh3T6FKQjSkbr+tk5aupZB/gdb8G81hSZ1hC0YIR+Jltxa//f/7skEmCmdwKzik
5kDPh8r4OiTzeY05WGu99SIGUHUYHBintJLNzovLcb+kaCxepYL98a4bZrINouRSEGpmpChHhyL6
6Yj3tR/RW6lOf7lI/+YASD617hqWZEDr2b8dOkwyzayVpnWroQTsqjiG/YptHp3ps8Xuxg9a1NTC
8g6hWXX7JE9IcdTYmEHmZRrvfF6FHxP/6qkw2VMKO41gD2rZicyspZmDxDkcmkVbIgJ98+EZWdvK
xsi5arHJ9ocUQQoecVnLMOHW2o6e86/e9z9+U3ANuoer1PN+Z0gom9V7lLNAaTjkNyJGTDWV87uZ
EGMk+5l8iMUWmgzBTnqweDWbCFpjzLaNUGCKnSo66OPAmIVDD12sW23WImgVszLltbdeimgrY0/Z
sQP5y1X696HEVQKPZ2BocfgGv91dsIhKpyAl64Zn+45YL4aMdZxtsgkMSpcto5puyO9Si7djG7dq
FybuxrMbGvXFRAhheJvodbxHOiMgspKXkFPXBuzdUCZm9C6Z9TTn9teyJPdSNyGW1rgKCzzYe0z+
lr/efURnxyeF86YZvPNahP73l/yDmVTqwsQRKXRLCDgD/3yEFsLHEGqxify7ZdoyV91XI0vDHQ6q
9iNayu63ZniOGlM+hIvhPnI3ivXdQc0g+/Iurc91K8R20ONPYTKl2zXTpujk+JdX9R9eEpLrsBxq
PDyWq//21Gh6b7AJwf0VZzzCacdPhhmuR1shA59TuzxrNm87gHod5x3LcE8UpBMNutr85Uf7tx2S
TyKF8CAUgKKSv9mkB7MyZ63P8KERYsUeO/7Veo11b+3LxtK3IjMkPrS5ORHFhPZAikvKC7nKT+vx
7zQSeDeOob/4gs1/H/0SVONyt5q6R47Cb78PjiwcHgWnSu8y8M2X7G2EyoQizEek94Bdl0eNPJYt
mn2bynOAeahsni7BzneK6nfVYXHE35dulUaMcFS5B0gN471Zo5hUuvyFZR27CHXIXyoY4w8/qIFd
m6u6YEkc/be3FkWeEvrQOLdF749s99zryO+9Ep/b+jTJns6gwnHN3tn7qdgGG2VMxM9iMsma7lmF
A5hipf/vdYnkmHZxYC2FCRbmfz4deLk1Ox9TcVsfRtMtsbO4xq9xJjveIhJzay9Yk1KrWI0vct11
xmcUNP//fcf96U3H+xwwxnKUWrz2/vlBtNrQvWX1csvmZDpYGm/cxDolFGWs3MFh0KFN+5L19Tin
VPmLMFZRzXlszjco5dydzM2A93UJcI5Yg0MSCBMTfnm/TipENfASUe693bjh3z76n64tRCNXOAa4
A8P57dpa4ACpRRzn5tiVeXGr4TWDfi2JZqwxAVFjAGhiFRXlP0DvRpdAYs5pBpMZAs5VDU3DYzFE
Bi4M/u882TYEvGw4IJq0j2n3JTeVjSkrGHZNZTwXHs2rlnT6efG2/e/XgB9e2NyfJmfl76VVaVu5
FlquvEW6RzrRpPUE3zpPa/VURPnrIKNbNICisSfzwPrB3ac6GwZ1rwYMJWsn/cFJUv2x2Kzx6Tjz
xutwcTG3DGMaPP33J14P738Ws5Lu2IWWBC9p0bz9864h7c5mhN6J2yqW7AXaSDtlXkRc7x5NCYvt
2QFjyRxClPltvXn10L7PBXMxaXWEJutTcrXj9MSOM93996ez/o3uAatmcIrapu1JlP7//HRdVypn
BmD+sGo1VcBCEvWAtdMy/npvot8aXaQ5jquIE4+H56qIjutpELjTZzaIw323MHpLx3g10fqciaJG
Xjog8uy0u6YU40ZnAg7n1ddaaHv8VR/rvgYCW5OK6VFzNSzz4rAaYFKv/UEpW/iEMZuL4mY3QJSO
jU6e3EVU999f/g9khIV0aWNnlrQ7/6IRZGKwtbFsE4bWvB90QpQLnJZMDEx7G6F5OUR690nWYXSR
M6lA6/IjA+37ECZ/4btw0PJD/3abQOJ2IEG5fB4KjH9eCFSwgz1DrH5Y66qQ6fipzGF5KLXpiDjZ
Wwyba4sZVjq7t6YwqBPyMqKSi+/HkrwoEytM7xjw+fTFF5ngp2m/BjyLaGcfS3KHkH6MhBbon7PS
GXYOwsL9+sdsIZQz2pxs58ZkXdbGT4XNMNft+/nO0Hq5mWIX5veyqFOEFzBbRTacltaLtYizG5X5
1exMQNGw7HQxSWhs+/1Id8mmWyYOOkuZkSNPS4FTYpkzxfw5j6xv61lSOOlbFhcMJGrjPmuUcY3C
fGtVnQZltrFwq5A7k3YX11BvXU8317EB8Ncpim5jsUqqL54z4cGNUdHOACX8NMqdx3FwPzNOQT6Z
3MJ2zN8LO7tpKHFplhpmrMUdFknrMSzkflXyJy1O28Qm6G8JWyCc0mBENod3uSufwr6nhOfKscZA
kpxjUj6V+EkxCZfxGZHdL6HXMBoDGlEveo/hVt/97/cpCMnFNw2STrd/fzPj5CAaiGC7h3UCa5CX
kNsOxWtkvkt9RN2UTgxpjGk6rfvk9QyRXVOfesQCf/ksfzgwPGpUE6Sh6XAC/1arhh5bW1bq8cMY
RgTIFZOzW7375aCf8RH1hLqx0l5RLj9N/IkHGtaKzCzj5OXzy8g4d1s37Z4wQUbDRjr/pWH4N0PV
QndoonR3FhDZv6YYvSB5dqgFDCSmr0yANmHemF/rHNtiV1b1Z2MOdtGInD6HCHm0ZtThEe/b0o7h
ArGm3JTS+h61WDgiVRqbDjq22yd/LWpWis8/n3dv4fuY0MigTVm/s6enPvCI1A2zh8jR7pCVqDui
ItSda0wPje6gd+NxqwQJrpFda5cI+QZWjmpj2j0psN7k3mP0w/9qEIyXtaS8dcAb1wJpvaHXRlMD
F+QTwyd8HUWnmBqwE1lnvrpgxO8tLHqPS7pT6ulbZZbOLnQm0kYm8lK8Iv6ce7m8uE397hXWT4P3
+kEnV25XPpBzbiFF2a0xIv9H3nksN65sa/qJcAPeTGlEihRlS+UmiDJ7w3uPp78fFlWiSrvO2d0R
PesJApm5MqFSUWDmWr9Jbf3DaHD8HUrOGqbSANruE7ZCDR+OiWRmuqoj5J+j2nSvDRDVa5Tkg2v+
4NOoK6/trv0ozLXShLGqVAHgnB7wQBU/awXFyASGNfDnujzVVrFzDG+4ZounrfFi6skBtlCyytI/
koD/C9WHcFfHY3FFzZuqSmjXp7AabmHa80sY2+Kx0AGW6l6M4mUJ/7iCCmG5o3EaGvJbCkKt9x1V
n12qTOXVzCt6s5AZx7Td5+V9rdrjwQXnvomr/GYogAOnMYTF2aviVTdM862ZJce6bbt9H/bxlckj
VjH+Q58kiVz2iXkqrXvU55WryGmaa82avuKI2e3GRfUhKxuc2rKEdHIEyVIbQ+Pg1t7DpOaHKSbt
PKXVgxQ78L75ouoYWydp8GGaP824jMPO9o6t30M+ZUuM57N+TVZrJ2TjAnDOpqLUOOjFsA2seYJm
bqqgloKSqot/cKPA/qlH4OHmf1MK1v95eCehqCEy6yJbuKRFf/9OC4bCpHadFtj8KWTCjcQ84h7J
OdG8GalzHNqwslbuZB4pRuh3yPuroNU8iBuYRF1FhU1ZuE70XT6u2NopT97sr6mIzTusl/INUmUr
Z6C6+C8vuH9ulZEaUzlY6qi/oZ/w7rhht2k1p0pc3ZPRbUm0l3gP2N5x0ibQjBqayxbQO2xgIvAI
oJfNUoW5wrcUmFSU7Opn3WqN5ykKn//7z2X8Q3GKEguiUy57SE9np/BupxaCCU0z6sIYcLrA1NzF
aQtbMrtRDtSywXR53T3egSv5e+qTmoqnDlFyyYOIWpGTlnvbLD+lvEeu1EVphWMqTjhq0BwlCixX
tkdFLQQgsEgI+Y6/7bDlRRkKMmBgXgGsiKjX6vUN+vWPNi4g69IGhuSn1VWLWg+glEmg69qtPVvs
F/H1WmkIPP3LIUBzli+Zty9Pk/KZg/Y0mQi2S//YLDnU+Uurm7o7SZzJ5r+crD3n+fVoYarrVpN3
pbTF564FM7Im7eXeBCV1LiHL5xnIi8aJHrrFwfeh5a3rRfbHMEzPibiZFOoh9II72Yqp5ufCbNu9
vFxDnzqtVvEe8GM8uIbcBjXtWOOhZRe8gYOTnYpvg68cZTvbWyHFOacGa40pxEo8Xd0AELgF+OrQ
+tkJCcFdR8nsia0cXMgYBcqpTYFptLlzl3IIM/MWY+jevu0HG1+WOfgx6NP4NOnOR1FdmdSvQ9/e
gAXEtc7qqHGnxRfdMH8YFlw/pAsL3OHmrV4E3ZUQv7AIIBFi4BKo9uzVss7KSXziTuFQMw0N90Md
AFk0gA+uJ3cCq+AauyYf1l550BR9zQFQfZbPR4aP3BVH7+eYMn/Se9p1FJkV+Dc+JFIosPEp0inI
nGSnN401CJyuvnHI0iXlRLkxdB4oEqZ7/gHRVdVFFGuqk+qAHG/qydgWafSXgp+xYRwagCToLBnO
g1SLiyajtmhu8xapVht3pI1VYWfnwIij5t+g6ukB6zdGjB3Ccj0Eg3HXNNgLxTYguaRPrtxF30VW
wUmhpYxcV3fyj5p8do1BPigwEgq0XPj0961ePUWolS1HNA1cGvvRuYT0MH6D21RugxY0jV5n3gox
6DWw++haYBWmGyzIqdRVb4um4ruGzRsYXcAs45TemMhZ79UofMIxWLtG3RqhG/1e1zpz59TtY9fV
ezmnhpb9QUdZ/EMf/QViQ71yM9u8hiIKmybn7znobhSzQDNvzO9yZJ4ROElvcrhux1z/twTR+yMK
eVjT0VALN2x0yP6RMbe8AUtvrVbv/G4I942D7OmcgGZsrDDh7w5OsRE2t7WGRiFfUcPeTXGok7fg
i7XC/flv/J3Tw7vm/5fGD8u3wX/2fVh/y7/9/PbW8mGJPzs+KJb+P1TSLFK1FCd1E/H+X5YPimhL
vpg8uMb/IOiF0jQlN2zEVZvvvReTB1P7H9tZtLA55SwD1v+NxwMZs9/f3qRClswx3XyfebbGD/X7
tiDD76PkiBl8UkAD4hd/1TdR9KwvDvI6yrKvjV8joAf1ZxqJoYXPLzbQL2Fjom+BHcBowzn7vsX0
qNHh469rvU0hmyTxTnAqALByGZWWBffiqdCKtxFJ058jZFDCBmNKN5mtg/dYsC7yBN65vDKvSluh
lt9P7rGk6NZduQkKmufbEOJwZBjZNWzekfqKOzrrXgnUa3b8KNvCzSBNruOdhfpjvLb6CQURaffK
bVx5uOd5OKYZ0K/BMqJdF+Rd+WkAjr+bLBTrxAg8CkrMAwIrPcho2liPsNS0bR7XYAuhnz05BVBr
tBmoRmWa81RCebv2ugZSxTI6OJH/qHQnGZMer1AQTSnC4TCYrfvkRjxPtzS+U1onvZviEjIftkYd
36QHBcQS1Fxpa84fbmWo1ob6IHdTZCHhJe3zrWANPFlFbmVVDKowHWgmbwMGKNur1ayixVqY94A8
zfspUYdbqKzruPeMe7lkvMLLCpjNwrq5KaPUu7YCF9WilCKRV0zNVWv48YOW8BVoTfmI19PAGZCS
0Neh7nByCL2/XAdT87ZG6KRErwIY/F20GBgijVMDasQvGumwO2nVRdM85A57n6UreI0yvBJXaSa+
63qdaOqtcVPNU3urOXm/VfkquCl0F+olJVXwy0P/GS70yWbv8DOxlceYdMWnS2i1hObpAIOz8vvP
gREhJ5M6P2vde4zBcSLpNt+XkDlO9uDWCO9kgGrS9pu0Lv1Nkbf9BgYrUlTROVSdy4GN9TJV4sx0
/HvE6HY3AtYfVz2ORZux7xL0zRRO0rnp3drlEJ2MkiPUALTme4vYcxPV7Vcgv/rWmuzukGdZ9Ohh
7b0Krbz/bof1ZwV7og+p4fh7t+icK7ZS3idO1jsJuKzdJzY/WImP4X9du1JQxetIGV3NOP/ARIYR
3ZtZete5yXwzWXmHqrSifbeHNa+/9Hvm1fZmjgfvyBend4fDL5U/zky3uT9N29oK9EM2l/ohWS5y
J31y6SfOiCjh/TNmTJPueq6HOzfzSeEvbpBpOCGEOFgPQxPYT9LVtNpDDT75Fp6H9aRqKZityNS3
0qzsPETAyXkIEwaLcpgPg+3fuk2kditIFygdQuoqlAAVHxyLtZvRqDU4yT0e7MtwlhlwvqQpw1pq
gKV9HZG+8/B5jSH3G8AHSvAd9abNzM/2FXvSHoc9rT15qocL9IBwZNJpwxdM1XZNrYCO9IdsZRVj
9xSnlg/QPpz3/qR3j50LY1VCfl9NbZSWTa063wRJgiF3Z/VfGq/cJVU/nCZkzHYYKO9RrAm/s+ud
1p1r+SeVu1vbAjEuFr2xGx77Lhw/RmWt7ObMGsEx6zd262mnBlzTDaSI2ypr8bHv61k7JX6094ug
eIhdNX9o54yNOw4rDpyqc1ds5M29nZxkfBG94Ug97CG7IUInEOjSy+2j3J0R0ZlarUlvxRuQ24i0
LShpuUiTKssPPYwG6uEtWZguyzdxbmQbTTGcE4atzqkMQTlTEuL2NC9mXBIpQ5cgmegnU7bpksh9
mSOBVp4fm6qFEW2tcrMvv8cLHLRMbYoeKVTbYYrynTKpJrtSLIwDO7d/pr19jkXI621sZGsNAOvq
Lg8hmebheJILr/HxxD40mVYToNLDMip9MiqCqqGM9rkdHKYhO8+NpizFdnTwSezKiD+SIVlWtaL6
YFIW3lnNVB0qiEAHHwglBoDLbaoopbaVIbmoiYLyyznULF/iL8Nvws+RgeJV26bDm1T8L3syXo9q
BkfOsdKWMiXNBE/O+8hGL21pyQUiS75zqwD4Zj0hrGGECmSUyL7TG75XU1d3v6Q6coGmk7Q3bpJH
H/q0PY1alnwBm5qNPsZBqRMdjDRvnmOnPBqaYn+F/MjhLxyKI6qHxpPeVk/Sr8V8J6dokt3gnxY/
cgr/YS3xyAbka7hz9sl3h+m+GKF46+VofyWHigTCnCEBFpOmznjDQrt0HsscxlqPa7ClAOJUJ/0Y
G4F/Q3rHvwFB799cmnInfWD9cVVqzlEyW+LlconC1+UxCdR6L/1eURtQaWdUUxF5ixGB/+4r/b6q
u+LTIvu0s8zR39mqN30kbX6Isno3BMbONrIu+xF/8itS5V1ux9SmrXCb9Jq2BaRmXQWe233Vi6vR
s9JvujomVzG4T+GAYFhcX+PNlCFyGT4pbYXR4vAjb3J+kFYzH8ehSG+8sf8CMs56bJcLxNdqPZUd
EmalQn4e94iVroTKUZlN/3wJQo9OaYPhjrdZZasr9Mdfht8HRhJuV7B7UrP6gVMheDZ9TvYuehM+
Mn+azt+2C2RfqQp/VeVTft/Do1vkt8A5EN3hwPoSjeKfvlM0NI4LOJj+yrhDdn4Ki1t+CG+dsGXZ
SFNz6uK2cSe4tZ2Kw/y7kXkZlpjanyJ2iPWdRDjAVVT2n7+tlZc+EGWZUvbs0STy3Mlr31jx9e1B
EADK2TvpDxU3ZhKg03zf15p1ABVuoNJkBF94K0Lbw1xXInzHyo6JX9wgstI+ln1JZi7GfhTaZPOo
wsJF83qNGjNutHwrdPsMStBaBv80YVomxNqarwj1NI7ePrPHFtUtikLzbDRXlWfEK2nKgFwq/CFu
LnFyly4ztNSWYz6MpddVZODShJSCgpy08eA8alrkYZX0a71LnExr9W479NTda0u9d0uX2q/8zyPM
GG6NIjDgNUO7cR0cjNWZd0o9I3cKrSnew3JxP1l+8jkswv5eU7LoQ+AiHIqw6qfMTFT4l429dpYo
t7JqJL/Ii8hoFLZHH83SxxpBjQcM5O5NcCofNcvNjpYPjF3wi3Ip+/anpiUtSP3YPverZCzIPC5x
ea44/AIXtCM/MEo+ZvUzxJ/9Sp38J7Ttql3YzXF3LRGoX/rNlRcWLyGyDFnGfh9X8zGYprJfOcbX
MspNvNlhroazmXtXpl7bNzAMh804hB3fhVnVr0K3+x5HfJnLKGQEKAFD+bWoh5e55+XOozKjK9w7
4NHxzuzGgWSUjsiVFq2lJZfBi8aD3MXQmc53f+oLl1EJmTm7ZKuGd9BG04E4S2fBX322CqKKofN9
UjiHqqvtfdzj54s4s3rjauFHWw/MnbQu/foy+K6vDsjrGRFW8JeB3uzUm8s0uZM+G2XeleXE+vb/
ILhIFDzzgDZsJPjdw6e2bI5JrUOvjJfcXBp/Vf2wgoY0p6esU9XHQfOeK/ItX6fK7jeJ1TuHLNCB
v8D/BESTXhup+V1r2D+xLX1pYng/YuZd1dC/f/WZ1TBYKzPEEsNCaUmm/alPaFztMhXLAPbUHN2v
bGdoUJFCAUP+Tqa6mjil8VtUcaNxKz/zV22mjPdNOXxw1DQ4SphcZGrdI3J36fNhO9yM7EJkUlG1
FkSffgbgVihbzIlb6DS98Wk2oVEWpeneun5Xfuyaz/XS7SJDdBMZCzSxjoxPl0nS1HX0MH6bxDzd
q7RDEszlogwfVEdXy8MIr2HUeks7BPvYIXFyHhknMppLjFxg45srJBBRwf194BJ8nqxQajyGPZfz
ZNMrt20W92v0L01qjYm1L4bG+pBrGuTNNleRYbasD3A7pmsT+bW1NMsINw8ncL9ILIl87bEGniCt
c8Bkbf0sGh7Oiw1qiPY1vw5p/r94FOgTqCYaR85cOV+qcHq5I29wi3qPef2m6zUMf+1m02stxbbX
PrmTYCthv5m5ONu/Dlpd6KN4u7SjMj4vfBm9TP2R4bq4LvOs29q5qug433XmLYlP78bB+YwaGWoG
8IyFDmncYjqMDDzJ763EnaegJ+fdKB7U5GWuTJFLECfmrR2xGUKksdu+G0Co6c0zJNaPmCBhl+fI
QNC2XwO9jW8x0XRWCwzm5vxh1f/2ERL/qFRhfOf0HlSV5UNbq+64M33D2UoUXyZ/mhRU8XANyO6v
emQnGzUBVGGgWCfHHD9FtdV/GJ2m/+AYKySZ4nOjHlB7yIz0JENs3otNTA4GthKROkmxvax1Hu27
81rSkgVZC1G1GC0EnpUl/ffeRVA1RPoIbb/KOsCspirMq9l1Fjd2a5OiY/Khc0xeFOHQXGOtmjwP
XRhsNVSWdpkRJs+9WdtXloVBeBpq8bPDGW/fD7h+S1N1KWFoMYqo0lRCp0ScovskU8Hh9g9kFa+k
5QZx8DxCEmcVeZCNS8dY1sWptsFlOENwb3YYJ7Sq9hC6hfYQO1hGekVyqy5d0o8ITXjQnSBdSZ+E
8TJQd66JJKn0JVYxnHKIZTBU3M28CAaVyw5JXfZFk64fyxLjEunqYEPfaEH8UcbkIpNclGMR3yKe
zziX2jxGieuepm7wTlHXRWgjwIDBIyHXONPbFJdF60Ca/CSQ86LYeD43kd1doy6nP/tI179JGr/k
1t86u+rvEI5LZhbw8QIEMxeLFsN5l5mtk9ay03ioP0ZBveja9QhMdN3n2ozGPVaz9VWB4sXXkrM/
tZjus6/Yw97S4IXHFJm+2sR3r/GX/t/jq2WdPiimrwtF6V28rP/6XFnfM42X+GV9p6TaA0JwvC6y
Or8JY+DcvR0Un8s8wRogRa0oyeb8M9Ldu3h00w+ZDeys9igqSb+vQUWNM7SLZZY+l98coMT3fWkX
CBeMKDGxmDGQrjInPrjSVCzFWY1D6XFMLDq4F3uZHC5M1iGAkStLl5S4NmzwEaGjbHlg46Wc5FKB
sTsmTbq5dClYG0GzW0KGKfmKigfaSUvrzYDOfwTS+i3Ms8R4WUrPRm0NolrdBarKZtWay/3cGxlk
YTI1td9FtyTj8k8cdjkBzeNzajf2fa+Vj9Kt93EDoCA31koyIYKeYnwfuRA4ZQ3SvwP6IGECVovR
OkFNxfyZ1L12RAqEk0vVuvmtXCC9ig7RrCbqzoSXhCiRo2fFbWRkyMGbqwj43K0zp7Wx+dOEEhk6
Tprm33nToznBF+KwsQd1sQtMO2VVGRzHCt/EcU6LkCRadIlcTj2goNtr6Yo7l7igmdZtAn/03JwQ
xQPBj+6WMyEyN3mtcy/Rsn6JDAbUr199l2fI8hIX+GN4ivoKA0WeKF0yYXlONENsP/945+cMw8vP
IsEO5Pg1rt63MUko7K8QJlwYgvly1yGa3yLGQDu1J/jjMSWQfUjgJeYyRfrOwa/LdDg+71W1PE94
s94lLrey9ABGe2OExeyu9QbBPdW32LBoZXkMVDMpMbALyqNcchMV9nOzB3dC8ui1vcScw2WmBJnL
GsihXyHDY+7f9UsEum7tv+Ezzd/tongfWQ5/KhbbYdeyEc159z6KrLDVvXH0nxuQ1x7M9yL+bs21
w7aeMoBUBqJJUbfAh/hmey0NeKXmHSZlxD7tV7VA7kr9L49P0N2l2+4HjlWyouWRyjJvINhbT/Hc
ICxc4E0alIr5lHWVe49rwcaeh7ReRza8GH9wKbZD5PpjcOu5G1OCU69+G5zn12ZXq9ckEClfLEJO
conwHTjwnfnSRya2fqjNNjlgN48TydJ81ydNGZC5EidL/anvMleeMUAr2Fp5EW46qC5HLTTX05Kn
LCRxCULAOUkbqgO6dxRIttKcJ0RZN6PXnKe8iU7NAW6AhHt5jgkBiNV5g/CLc/r9CbL2eeK7J5yX
kE59yZzKPJZZy5TeV7/iBvPdgAvgbBBkvWn7kKy94xu3clHt2bwtZlzFHM+Y0INiAPwEXqdy243V
eYY9+ZazMbsi2MX2gITooEXublkQ5TT9YMn63hAGu8s658XqocNtaj1rdbNPK49DGboxT3Ip1OrG
qsr6VloSoSvmS0Rl2uETdn3vI/Cve/rv39+wTH/DxSx/L/yOMWaygevzLf7e23bG0SXuysZ5tj3/
Lyuz2v4a4JpzRPEYeEo+I/lW4nK6VRLHOdZD4RxluAMZTv7gEqk6a+hvw9H0QjAyMjAto+e2TJQl
zm1SKBQ1yGBBl1qeI0ORnff99eUZ4Kb/Bj0MtK5S9ZcYGa0n9dczLtFqSHWj1kKs+/oWrRTyWteo
Ue2m1E9uakOFVbNQa+TuXR+s6nbV1sUMaI5gict73NHmnk0AiS/0rl8vet/g4ijtXg/YPy4xl2G5
MxGZUtahAtCL3SqKKEo6DBU7keU+LKpTiCf07tzpofxxXl7icbtPDybimQ7Yt1M6lu7K4hi4wFHr
NZLl6k1Wq8aHFn7ZmOfdl5lC0VVqpMAClyZKDOD2UB+vQ8UAm4Thijbcj+qMnr1d3BdGV+w6hFSO
7RRmR1RHLMyPupSr9BbTYDprJPfMl443YxLQLHOtEuEtK3CUje7VSYxOB2vJM6h4s9SlfXmU3EmM
jErzzYoN9SnLn/P1f4+7THv3DBmQvvM/QZ4knQGuyNvUaf6W1nlUbs//tDcd5wDHR2oSVvNVnHQ4
gbbOt7gvUTf3s/pGn0n/mXq6ODK6aGT68ze91POnCS+MQ2OjEcbxMLupgrDeKWPy3e4ylK7UMMfo
YbkoBepYSGeAdad5GejS/Hsc+s45FonunFRigDGY6oQrqmfZOVYGlnW9wkrRznMRhjBb52FKIueB
f851UMbKSVpxXLZIlIKLsixUL8gu9kc38j5LfLxM8kik7UCjNWuZIAOlzw7ApgSPlvavdY0+xzIV
gNN1jzrlnRbna6PUsYdom/SktZ0B2WL+qi1dl35SONmbJrLoMNpwZNte4iR4cFyY1bJUnFDMdxyA
DMtSlzgZLDpsSPoBxwXEfv9OIpj5697qtlM/OXdIIrqPVdcE+wi+yTqTUY4j97kXI58PleNxQvII
lRNMHiRYLjArg1XudjVQaRbw5xGmet/+kAmFF7iPOsh6aLdwQyXCoyZzio3+dFmjmT2d7WSk7RSH
NZB2ae6pW68vEWaOLR3HwvgKJzX1IdAg9+ntITX89oAkkgGS97Utd5fLv8TIsESf17m03y1xacrd
f4zDq+CzlmKE+6cwkJwvP/WsRN+V2oG+pSjmjVwUDbVOjDjTfiXtUWk/deFk7N6FBHWbkBXWiW5m
pbnG4p169a9VLku961Pxy0OwvQN1/hosj7w0L3PN6vOgc16Wp1y6z4+WNn+/7jaskUKR5iUwUdAJ
c9Wi2OXoP24nBXS1Lkgic3ppVmankS1AAi6LfZy+UXC4Mw0FxzP0pKQl/dhUWIf//lWtmb/Defmq
pnCmOXCbDRVslfOeTAi2xiTTWU7PeRG713jeQru09C8OP826x4nywcfne6dmzXToHCM+maGqLn80
4wfUvRBVmUbjR2i06zI2zb+BWePB8SNLTVTysfhrUvvgR1l2DJOeqs4UUCeWW+mUsHdNpUfu9hwj
w5fZEqjErMPKpQdNoukCrEMWCJRcwPt74cYRCJRihbj6uNoMnnP8DgqM7bWMXMJLibl0Tub8UKRw
mSVkzpAMbLWaWmJRP4VWmwGtXbLPIie23C39eq0jKL90yUXS2K/xly65e+2XdSQL/tp/WSeXHPnU
tk/x8kyJkFiZtfRT+84OUdyPa91WrOWLPz/KRcl/3b3ri6PWQ7YNSZxiNWUh4aZBHRG3rM25M1Fs
dN3g4r+s9Of2OVbWllUk3vV67xrbg9+Wf/2RJOT8yKXPwxtv64+Ic2lBER2HEJVMuXT5hGaZ3MaI
wbzcXsZzL//W9gM+rK9T2kgPj++WkdF3fd0yI470/N/w+Z4g3S/ob/50HMQmcB4lTaUhbPeeA5rV
mtmFsxE825ndTT40iEUt2IaDvGkKtTi1dVWc+r5/7vyp3CsQBRIkaelLWrRAi9r7MTdV9RLsJ3E4
suUbn5USGpcsEDpYiZtxWa36BnXbVQrwEMVwrUQXR/dvs6Txb8vlrkR5eR9SrFk1RUmgdMowalr8
T3vTSVrvl5G48xTPGtN9Gy4qb/grHCpUoVBiME5+oxonTQXTu1KMHwm6xTdvuiTEpSy5iyj1QMAr
zJP0XeZKX9AkzioueUVeBs6LSjvLfxZIQN2cu4puBgU42vbLquxBS0iYWXn0OX3vXJXqBNoK4d2g
4BDTVun8efSxARgH/y9tqK5A403fcsTI1pgocn5tItwSa326ttPoZVISzfNniKL3raH9SLAwvjaW
UiPwBV9TixsRz5WeQcqLcuuGc75BDYby8xIrMYMS2jfKuJQvcdtmj5fj4dm7IzKxJgxslGqT6eVW
X9rSqaRU1+Tu0gdwaGsHan4tg3PrNEe5O68l7X/cvguVFZ2uum2MCdXsZYk3P4k8qpoC/NmCvtql
aloCZLRLUlZUIKLc5Rva78tbtqCzsYERo6/MTO2vKtdMtZWEyzj/tmY1LmagGCo/tIFSX5OASlRq
JnZwqweWvUgkG2t/KkawSQheXPtJdXduBlEa3jZ2upkyjAGkdZ6stOsprrLTOYE/dKYLf8irN3WO
vjciilW+D6OgqvB866FtcaQL1167JATqxNmc28HIiT+2sYvQsUZaXF9/tQctqfnYNOom6Mev8ZjW
jxFqATcqpax1nfbT16FtvoKurR/7MtVvEo3/ZNUJpq+5372J53TyJl6dq7/GQAnrlvxWs7eROdsV
lgOYx4xOk9O9XBDnr9CPXtoDOsTbqNDnc/Nd4KWJ8H65gWtAOmSZdhlISq3EmXh5wIi10JpsGAQZ
6XzzGBlXxzpaQVX1ry4/ymWhSx95TuB/5rM/qxmui3V9Hyh6zS4f6QA0F2J0AqLm3CejUZre+l5k
Hjt77rxVk6btVZ1QC5M4RfVaD0jIdeliwX0OaT0sgSZIeFtZ2fdZvlUrNN0Wy3otdvYYdWnbtCst
xAzL6SvyGZ+DsVAf/czoqakmFjbsxrlfUd35Mcjpv8Q7xIca/RLf8Xe6BipZlWZzmyu2/7FI9h5A
j09zMvAJw4cVwSUqtpndl1d8quId2jLmJ8CnfC+pUfs6SaLsAC6NTMohVO1LRW/3FNlXc2PGHONN
C3GlyP0yqyZqsI7nPySwkOE11RNfdwHYCCPRr7pYyR4rTy3Xre+7X/xqvLbQ23kqCtt6CooA7ozr
ArSiK81IgVB6x/d5aRqDl+PiGh3xXlQ2dlu6O8QM6xMKDtWpb/FPdyazXg24L/Qb6bTiCszAUOG4
6YffZxfOejaViHnK4S9eDn+Xg+L5tMjhT+Iuh0KJrUbcMy6xMrocKs3XA+h5umHm1xIr59HLhNfD
Ku9Anq+8xuG+Rvt1PTmkyjH03XoSUVdut25LJOwSJ+MVvVwCzU65u66RIT73mHbBOxh7a8AgjV8i
dMTvanOZkZcu45f2f1pBVrR9Ein85tlqcdTNfvjG8Dyhg32UnKZkNy9dms27aGk6ljEcQyt+aQ7L
hEtT5ivmr9Hzcr/P1bQhXmHtllCHKwp3HzlpfxpUILemEj9GkRoj7jojeR962lqaMgAUOVmbNpUK
6ZNLnLpXaJWYt+euXwtdJv3HhUYYYOs2Nv6iwqgeijBxbklqkyjzYvdrhEOPqnX2Tw/3kLwbgmeo
sCNM0sW0YgkNw+RNqBL759DGokZ6CU2nzrltQHWhAzC9W1VCfdCgV/IDRFFU7/kOGBAcYOsvx4E5
C7FoalRtK0eEJIcnvpaTwZvTw5vDxp9vZb2i5CN+Wep8LJFjiqyXXW7RFsYgqORFZ+n8Xv1iBqI5
YtCzXNiXf+xA5rOzSy2U6+34CjXbciuDWW6jzBhqb+LnuP7olVFziq/da9EITOr4WTXU9l6HU/4c
mZ+oBpefbDCht75Lml+C3AbdxdYxEww3YWPUaAhv4Nq51+MwF59cGz90lQxNaBXu85x+ljkzWiLn
JTpF664bza93bYAmiTGYKBW1e1KN4zfA3wEuz6n52BT9dKVnrUFBuXbJyeO8peaF8ogmso8wvmN9
q5nu/ZqOA/X0frrhztpV3iGMopC/SILBP2hahcxL3rjFvvYr/A6SPL8/d77GdLGb3dspMEeJa+qu
W2FbA4NZ9wLjOefTezs6GrgZWplqIPBWmp+NUNXPY0vrHJm15zFpGTrl8EAP7yCJr9+DIMfAzSiG
6WsBPQqW8RKi92l+47IXwBOdkuICp5QwuZNB1BvWETpGYMdJhNdrp+XLB/CBgc8KeDRtq+lf3LEH
JsQ+07YC/6+0/qGGXvwT+Vd8t8a+fuoNU7/ilxAeO1MpTimagltwHG/mlO33FHXen/Eyp+sLarRV
p/JyGqJwvq/xKtx6+Hxdpcunb7D77MTr/5ObWOaTdJEDBRPVerfD8mGNclx07Lx4iW/99BwfgYHH
GHHWt4YKQhhPlw/D8rlSXSS/Ojw9ISTyqfP0Podk4UR4jzGKVMRiBWRiO7qMdsNPq8r159clpNfi
qH5gp+GvZY5WO/k2HBtKiXnx1I+uci2ar23dG6ecUhBqogCiu9HjHCCdMqyNsXlq4DhAYHHwOyZY
umRQLpnmu4cKuNy7/ktspA/2ptXzeX154vk50l5WhzDi7Htzwru8nKoP6qKbStImxDIJTmad4Ij8
+52iqi99FN1f7vA4Kz50Q/cVcENz1JYLtY3m6OQtBwJpn2+ld+gh+1MTIEAph7VVqNq1tORyWeLP
UyRIVZTmmKKGdlVVWbUXQWr+sc1dZXfervAw86IU3tz1nAvu5O4yIHEy4zLQZ9BppXlZCoC0t5OB
S/C7Z1yCL0vJwy/PRd0Yod7YbOCyb/XlrzdFXfQZ88xLA58y4a+3USQjyPrzJ2928TNz5qVRLA3m
XEaWOVk8rmqYADM77nYwDh5M9Nt0topbHw86OM3TfYfs6e2lX+7G3vuZN2V/nXBGR80b/9GjXNCk
iYONiZ3VtigbPFMS82Xkfcw5/PfhqcPVrkDvPfxRjHZ8HaJpjGjwr8s0JvPBGhp0iptxB8q1zVYy
KnHnth6hZi2dEn0ZfreMxP15idHEzmR1mS6h0kzwM9rCG+x2nhVk65oi1A7bN+UBl3D/wYXMX5Rq
fJIWWiXNPY71iy+cAgONCyD4nwGEpfRbrEe3vDgasrB84sR0Wlx+ihhXlCEajb0MSJ+MXgbQpQbe
LJ2Ob75Ej8MAUvTSWfqmsZemXGQdI4nuVU3npVdXOwN45rxqFz0SESUxAjO79u0ZmBZKZtIP9gE2
jLSR0k4wYkuqnQS/GW68/jxP+sr2b8vNh6+aql1Zcel9zkA7b3u1MxbUoH6v1om9Eug6whNXuIW6
byIsNPX/e4SsYaQ410Uju8zaJMNTzuEh9nL3gJmn+7+cfUmXo7jW7X9544+1QAIEgzexcW9HhCMi
2wkrsyqLvhE9/Pq3dYgMXM6sW/d9Ey3pdMIRNiDpnL2PHbPeelPrDznKA36OSU2GdzJwc4G5i9TU
MBWHegH4mnIwkGE8d0mKyiJz7TRhtr6ZNoxQOXczfp/2RkY2FOJmypvLvJmOrJaGrtiXndymafmJ
5N3djLNQTXsTUa82gEcB1C+oklAY2Cfy0pRAcF25mt0dpSu2JPNHu0SSMqjmsBcgVp3IQRUpRuNi
uY4B9JPCgDYGqHzqnkjeKiXodkCiFPU+qpAs6xgmMY7vyXjugq/I2ljMUAQcf4tFQ2qyosCLO04o
NouMItDEPNfWUteygzW1gAh00tY+UtNOY7cBR3mIlEZu43+edSboidBdbBJkDhl7EnKluRkXjgO2
QacMe/wfVdA5fhdhbThWfpVeRQUs+hroxVepGj8bz5aRiDOJgEReXRuU3bVNK840Irmyqn8VkeNk
xChCVY7KanF8Dz+LUIl06AqkKaAsU39IfHDO4vWo25RTAHJcgfpKUIpVxkMZb0zdAhOqmepsBWwJ
A/QUAxKgxwR8NCQkFwrjVNlzEFrmgVznKCAT7w+GW7+S7xyGjHUsvFEAlxTbm+lQD2ZfkGM6i8iF
wrcA0toAhkJfS2Nqz13BrT3H1uOx0dS7VtONAMQAgnF51FUzj3ln/uySisbkRUNqkCuRIV+jH1H2
hf+doP9/hdwrkJTyyfTEqDfz/34E6EW+mlW3Zrd9ikFNT9azD1AI374vi55kN1PSeHANkKai4h4g
4CgumbPhwzAHPVZ5plFA5Uam3V5Z5uC1hRLp81gmm4yBHgdwUqhOMkaenV24zCUrqMJIzx0giwDx
5PZIqRXaU1ZlwbVNNH9rJ32DvFrIqDE7JMYaMv6LRoUyA7OOuKTYbiSnxZSZX3OF6bxYNnnwzK2M
nRZLqQUAf3FyUOi+z6vj9+DRtVB8UkwA7/nHa6miTkOqXjXN11GzNAjma8Y1mEYwnP3M4eArbkB9
CcIQ+9iiHtlcm4FpHW3VTLYPFXVd2yrBIJl21vHGgVTzOEcJKtIzs08kGynorLkPNetIujQ3U9H8
86XQVZHRzaR0EVVVARlDJJ9qPwRi0RDJL82Iyg5ANIF2VS/wxG/cDyRPZTeB48Xl+3rSyy95/tcg
ywn8VJV9dIM89ybl3Slvy67evA2mfSDzvjYA8hI+G6OfrxtbA4gXzs76U0Vd3WdqhwRjsIcPpwx4
K3I1KuGicVOT7TKQ1t64NJEGltzF5t57DpS64Q88oNMtqWmaWbGMgSpW4V6gZlymfZ/x5krlGNYb
vzVKnIpxnDuoOoqxw1cMiMJYzOOQbkeyXNVkLCY0XJrFpJQSvsv4zkaC3XQFrhRsZauA1Lh6i/KP
uaUZFtUSx4pTYxMHYb2rKuTNI6sHh0hhzlA3CuYHDZm+k+8NnMferAcAa/xouxFAUeC1CkNs4KN4
CitGhhdAFlbQlgHYn2IbmPp5N+4nhjfe2Vmxkrko7DuA/hBgZiYRDZmopDpJQP54toYyiFmIij0Y
dI5Mw21JxrPL3OpWm4Xb2bLp6+ikJ/2fPGPOJhmw00nNHGG2+dVrjjDLKUJng0kLxMW30986zxcx
XxBdcYLlhTdpyYQSoAZ3uC1RVE2ayC/RhMOCaFBfgBrk8LHfHklJjR+DWmeoFHMy0VxWWZGrqoZd
CB612UP0TYS/aYrqz42e1DjXaeIMXOYoG57AeHqmxsGu+llVcp5l5SATl7qzRllrVYoi4z7qQdrw
7kM9o+mQwzu7K8uwhuXvA6no5DMH111wg6mrAOQI37hx0GkvUdG8ZSYib9B8EKqhNMOwF1sbJxBI
zENCI4moYYxn27YHz/ZiSwqyq0t7i5U/GIoS84cLsizU7uL9O4xccaGebUuQujpAx1sUjN7dmSz7
I1Moh/SeDs5TcZm75DPW+OGSUCrN4GR7qUW99lIPcXypjHhP6CyTbhvXPAhxpKDzD90QG1cmoz1h
uvioo7uaGBF0SxBjpHSL37vlu5+TWSdUvm5ArhLhMAYJ1kdqLKd96w2Za97IylBRj5OQbFqRGJsa
h1RrJoCcutKBnnDJfcUQgWcWcieqC4mqqXnrLTLc8z4B1S4GV11YX8jizqzNJfOQFDyg3gj+N1NM
ZfEZCPK4Ha9AjvFsxiA4AmyL+wriuBGbTdl0NCsgaQzc0fCc4tpXroNPRm3tLrYpONxwkuGOs21u
9HydiVMWdTVQLWPt2JWtvvH9vPzi9BylY1P2h7AYaLX/k0XhgGMSKAL/HGOxiBobL+F1z+X3HhUW
WJJoDH+5CCc42JX6QEPwgOtA8uvYhzYt+b220bFlthhXargYk3YZUuSqL/kHoD6z0+Kb/Dm5Gcip
/57miyq8Go/+bP553P2ArAiUe5Es8t3dL6iOwubIs+Qhdob4ARmXtqpXCLL4Owct116nUgY1zETT
7EPbRZGFNQIuQ2k7nIsB1E6VMygTqcoX7mTkZlGdRJ91w8rOtWZLoAojdie33J/AEW6grurYjqgy
1Eug0cw4DGnsDU7tvmA/0vGKIbH3dAKG7KFXYKI7T+CKCV5jC0W/6visisPwxEH4DT4+DP/JadAC
C6wabYRbQZe/CGyg05aNZHH+UgejOjpBjXfRIYfLsLRw3ds2HmlmpF2yEWicMgEzEm5ZA/i49P4L
yahZTFJlPIzdNumsBJxgymGxA5QuskBlNnmLbPHVs9E/6IM4z24TB3FGDW5djuKvc1TawbmNmvBM
w1mW4iCzMcFmhkfprYK0i/HvfJFLci1AI7P7R1fyWiajcEgUd8C51j79NqS6CDL7nWtiCWyh486z
WbTLJWqNDbo+vah3ILIyPW7H9g7Qs+yDaQ2m17Yg96VENdLS0FDYWMuQtIvx/5dvmkf2MdPSHzkX
Sf0jB8zvMRsqJ0Nac4XMscna38hqlFgivRGPgglnEAU/dh3qUxtk28AtjMoAZIO9AxqNopm+jNgn
mKL44geCDV7D8RoFsDp7m4MQ7hLbSF5b9WOqX2jsJEALMrHrQiIAeU6znIaZm2KPAWwcyrx1gVQy
d2k8paIHV4yNyilo7zxpWEVjs1V4SasIlI3rkDe2R7XyN2X0VB6/NEsJflmP4UEaLWqiwIAFgEg8
NKhZTOYw4TCAo05i14EN00UPgFoukGrsgZ4yfIzF8Iyk3PCYT32GrRMlmxJgkYCEvtxUmhE+koya
orNsEFlpBRbh79Yax58kBIEZ0tjtYJ+Y3XPQVuFxcaMoTi0AmMuyclPnIM7ssJGCZGeRvZajeMFZ
WPRAI9SMd4CQQiozDQu7MEH8CAidmrfZqznw5gruWc9wWoGsyRoH4H93Lceu2pFt1wa3rqh3bMmV
lO8zj5UWPjh9nr9i36v17tx1POzmmblyrwZU87/P7LYSqP1a9rVzkhGpNGjMqH3r0bBgYriXkYkx
sD+syQTL7z+5Bj6oXvCG/DPyEr7yI/lvuWpAub2vyBA2cLxMwXQUpiJb7Y54IbR9vcahUvPR6LDv
1neJc0Kt+idkWwa7MEUVhs8AIPF9NAZ7B7zIJ6dm1hoLw2oTmXr4Apyx5EF0w4VGAxiSXromLdY+
iF33JHOUBfI1ZgvDDKIX4aJsBwjM494P9eL0VjsFcmZwBj/4UvxVA4TmU2MirSKrcQOiIV4ta08z
W3kApAIONZMeyTmJ8WgkjvVROmuS2qxxHkZmzBES3eB7IXDPIiVFcMBjekhLVCrXOOqfH3Cdj3d+
GWcCQLTq+UfjzOjEmrCDWobSwr4N+KZCaguoaAFJEkfpKeNa/4lHIF9ywlYceByLKzL43iwyA9mt
nEVXXuvHVsENmOPEDwxEPqyMQdZUglsRlPbxg+YrGBdrDNnaclUdiMIrGFRT5hUHlntz78Gyfvv2
V5saV+603AAXmauVZz3JDlWl+Y/UkLwBRAgAgTQdSz0oxlJqs9YPLbxYF8F5kTvYsAeFe/NZV1Zt
17G1E2cZMmZluuus2F7nTMhnniTyWU8ssMaBK/6AzXH5LEHfx3wA5I+plj0hvUvgFDNud35u4EA3
k/kTTj+BimOHZ7JY5E0yiFUATP0dmaXtwAHLZNmbBudxXlwzlC8XJVBDmzAHmJ5rf6765tCB1/jP
EaA3q3FqolfgvU27BlDk+y6K3esgQUxOJokbg2varr9RNJbV7sUGG/kZdWsg9lbRSkRLAAXwJ69d
1LcVYfSaWmD0SzP5J6iMv3Zanj4O02R8jPAVySIgPRc1D14nw1wXLbhoAhesu8NmApoNaJdHfANV
06sm7xViTYR8NBoNoDfTQKA7WyQMTNQtwJn3sxa5QXwVBHglKiPsmFEA0kRa+Irda+dIhYEMS3t9
ACbXUiZYgiV2NSYVBywU2EJXQMFBhrOVAkwbWNQYg+v2PGb+eR6+h3FrU1xmmZ9WICSyLb5bwla5
j5dkW9sxYFVdAx95Sthg1r9FSb4VWqD9mML4Cg7m8XPdx9KTHZjkGpdPh8ZPXFW/du+UFYP/ww7T
a2OOyAWrwAazi8f8r7rk1YGws4IONfSae1lgsgbwJe6HGjeVqMWb91rgO7dKojDEFzLdunlqPuIf
ZIJzIk9Pvjk9oC7ZfJS1zWf5ANS1bcOCBpyEPxWkReE60JRAhX4ThBQNcNtHFC2fl+A4U7DO2KrZ
ksESqJeA/9C6gQGT/ueFkIlRgCbJzgexuVP4RvPsAG4AP72fV4P72fBgOd/uYushbl9xhOTdAFTC
YkXqsGoHD5XTKpnxpz99/Ek6PypepYc7uR7vsVMTPy7iEoybR6POPi4iiiBT8G4EwnFv/lCk6GzU
5XWmopx/n3P+kED9j9JeXpbPCEw8dipinFerv8ci51WgI/UjSG+CUwwUBoHItwD/9WJMiinTT06Z
GadFnrlqXVxUHhnQxQDIKd5KcECjAC5kF8d3v+ltEuyzKjRRf6NkYW+gW33GIXl/IUkf1uwyW1gV
kqqRG/2ZZNjdYxeGl83Rm0q9ABdIF3mzPzmS/h8nWkL4H2gyEszXQBeiGpqw4uLzEhDsI72XuCFu
e26ZXGSEV9FVbnwMXdQRkojjtBnQ5qDuOpR2c0mwcdB4cRQkl6wLFYy05Vcb8Cu5qxsV6akR+J2v
qsTSNxZWy2+ei7oTwQmpOcNhntkwkYaOBBtE50bG8RSr5xHog9dYuf6wXTPd0U2fHgQgwN4YWNA+
tuo5AFzq4mQ+yWqSx1KCtSTRmqfYLd4a3ZqecqdssBP0Uz50PEEyqkApLZkpRepq/DEDCpSS9AHy
n0bV+CUgYt0IRweLgmYqrOrLMgk5qJnaYMJM75MHrotSATUTRSNFWAnAGRXYagtR1mi7xfScRu74
jFOfYQPa0wJ/V/1NFoTDwR2s/oEscnucjigrzVY0pGYIrAyvR63ck5fD/P5aiutigB30AHjlTgCC
CcxCDfYoPhltVJxppFXIQM6K5JVGdEFlBGAUBwkw28UpdvLVmKujExWnA13AHifBOJpQQ/LqJTI1
XDATHEkGvPxAcWDulhjLZ1w+t+jGQ5R2t58x05AnsHj5lp6tuWvIPXlpmRyuuGkvE5cGC3ZaEoY3
n3GI9ZvPyEKTnWV3AKamFO2pKv6wxIvNsMnrK1g8HCJZ1apSgOY0tp3UhxGGVTJM4HEvXg1uhyck
PAJYb7Ymwxbx9ozXVnKxjOm1xhbDWHXlUxi23UuD3xnym3BST0PXnvTHVIv2GRJ+X3wRdi94GoIq
jVvlkYZuKKxD2tjmCtt8oP3UM7ExyqR80gKEA+tVi+RkBogj5UvhnDLZk5JmoHBt93ZBdY9FFNXt
gMjEQvp0GuyoeGcu7Ynehf2ILPaNEXRvRjM8VtJaclXM6V1GN6IC6aF3zHCXCzO4iLx3D43e7Ouw
CwCEBBE1CWiYboZk5iBN7E6evjuQlwQCywHvlTdmgPSMwdeswtEUSYt9WyQn9cA3Ast77jjxkZAJ
ilif9qZddmsadrljPOMLSTAFJAHSBF/5UgcLNyEZuOIX+yh/JlNqIrNE3YqK/zt7X/bGM+xNBXQw
xw8BgU3X49hhfHbi+LmNTf9oydSw1rYJuk6V/i5wInfTx46yf6SmV8YJyBtWoK+fvFujX/vgLQW7
hfK91S3B5olCXWDSmFpAAHzHYxCJjsJGSY0OtjtLJQexOmRzo7/3SEZasrsbcreQq5gbyG5SHr+z
I8V/ngO17c+jBPM7TVtboylX5PZfXAbZlTVKEtISlC7vH+N3M/5ORlM0Og56mvj4X3yIxaQqU/wa
5o8c82mfusXhH2cgN2rAt7pleiMPkwILMFRTK5CBQC10sb8Lygs+7klEyjszUtQEB7D4Rr4jdyhd
eJ217+GWKNSjKRaTJbwfu80qr1i9mbUU/j87UyxTx/manj0uV3J3tcsU1DORu+aNU+1sIyMEm6eD
6jCFE4WSDXliRvnnDSgU65AsD3yF7SLjTbADq432O6dCZtpas2KxSkEqCbZINKal9ZeiARKRYQJ6
V42Qij5cWD+ZvcfNet+z6QMqxOKnWC/iJ6AJlFkvr4CBkdfEzfWnCIfqakDicuzTqzxV7yYkbUD7
UXD3iex4Ocmt1eHZZPIWpF+hid1edWOjJlE9MCXntfc7tWQ27m+VunuKmMdbgO8B+8yOnK1TZ8On
KQQjkiiM700MeqAGS7jHaYy1Uw1KUq+p8/J7kyJ5Ewa9DqSg3HUaIL7z6hHnKDji0Sz9+2iXuwLM
LJ9LPC+B4wCexSHzsxekkv5FnlGSfU+Zb704SPE+0Nw5qI5pbpvzX+bOh8jykIC8zA3kire5AdpW
PdYO3raNpo4ehUBaR1ABLA803980aeC8pmq6x1TK5GgaOWqB6rx4tXuWrIIEuflGD14yZYsqFw6w
oujNVhNWte50/5l2eP0OYBpTlIg9DVNU2HhFUKNuZ2qA/6W0y3Csw+jGePHF6Vv30AyaDwRT8LzU
bh58HXQU6jmcAU7ITh9qI3VWJOcA41nVuV49OI7TXTst+0Mqe9zOQZYAVLwT1v3ZB5QsYlMCcuk2
zqaLQ2ufIoX6S9bhqBBi8FtqO3B4DyBKQNIyKl7lOp5M68FFnZNnFlhiOVFrPYBXJucrHLVVlwKb
xfOQNKmyNjmy4xJN17C1qQxJ0yKlGSThxpECkt2s9U3AXPgGN3aAVC0dAEwKZ4+9pW9zrCoHfNto
V6+yYdPBDrDsG0ojOJVrcE/L5xbs0c9GE1n7ri7dFQ2pQV0iCKuChO1dXZpeFgvmNW7IDnUXjmv6
xxRALTu0akg78cuQ/k80bILs1njwAUu4+JJ2MaZQpK3URP+FL9g0vb4LTfDpyGrfW068w5ZS/bkb
fC8DlvE31HWAJCcc9PMUFtg+AmYWTguh0Kzykxhs92WwUvNQoqh1w9JCfI1GnDdCX/Q82vhpH5yE
m2fP8QBenih4QCXz+FW3QJ+gjzUHSgVLriKvgbWpCsmKPMlBbRG9KVjavSmaIMhnDyfALhRHvhdA
nXnJQyDL6RzQ2T7QK1WPGtZUg1c2Rb1eFKkuf7GbjZPhr0ga7hyJzH4Xc7Z1T5E7hGey8mswLePV
7+es1EPtpLZD8dqrGbkNjlhBp2Fiv18g17UHVpBv7PMGJygrPWndx6gYwe/TVyUoUi33kZoEP/TH
SePXfirFcZHXvjROnd6dSUTu1EtzHd8uo2Og7Iofm6rHjU1Iqa+0MCwOzM7dZG21F4nqf+yCxjkQ
z0NQBjCULs1DJbODlnt2PLmbRdYDz0r0sj1bSZc/W2UWPSIpaLsYKObxnYi7dt2n0jq0VhWsTUsO
J1y9jxPumH1p7BBg6wEIFOqCtU923UQ4UjeML1FpZB42+OJTbBjlx9zXPJLrkxnvxrDMd6Xyr7AA
14K8/5iBAO+YdhzwCkou7DBEIi/AkIF7Zz5WUi9AgoXEXF4BpzGdgJJTZGPxaLS5ewoMEWywDcO/
WkDGZ2OV/fG/szBUDFBb3sRohmsjx2aG+U+sCgc/KdIVQjzRwQBgBtMX8LJZW12NdCf961/QIOy/
s2qaYDIHjKHQUc3OQa6k0zHCH9/wZh3U//f/GP9TZiZHJbCVvLQ132Y4mFmzIR8+2hpo18K0CLeW
oQ8fi7ocPB8gXHvSdiZgCavUwMup0vq+/FygDvqRlMXEPH8M+pdi6v1XOwtWs7ivsWyPyydymfA4
PefaAEqJ0umfHax7cGQLdpxEmthpHowjHqbhCzXSlN3aL60E0N+QuWbEkM4/zRbkJHCCtNZwp9mP
gTt4nVGCT+LvK6TWQKrekOXjdlHQggcb5UXtLeqKXhhouQQi1mwzBVjW6G4iweHcylOnGhqWbgkc
3260nkxulLvFhHqLHbmRrG/taK+N7LjY3plVFJPUzsif8CB5C7zYvU2rLsMUcuuIVuyBOIIj72Ui
uuZEt6NtyaLpEcmY02No4Flo2mGxtfWojTehVvwAplyMWy9MFrtpQDWYWY1nlvpi3fS6vwELRIWl
oGZk5xGHDVPbW1uJYskzNWboPGPho5DGAmsdqVR2rJ2do+Za+o4n+WksWs0EADHS0LHjlPmAWoRN
T/ntJM0NHASt7g3GAJxHe5KSw4Dd9brL7JeK19El1uNvOfInXk1ppq8ucFsHPSifSVS0+Ilx08lw
4FOlr4F0AE+MWkIOju4nQzWlCBtsHVfNuh+G8ImaoM+jJy1yrsUU+ahdMnIHNA9deBRm9eXODGeS
GsDx2n8hYwap4t9P7RwdHFiuY7uuDtb5XxmqpqhkVoScxQ+TDF1vGgU/hIEPAMSfBBpGYbxRaZAs
yHH0pCxmhozFjhI8SIsEoNPMnEEyMokUDUcnJD+oCvupK3qkrrUhDihJfWNOli7SoTeqQlgRGt5O
T1qSSbyTbniMzfxlAlLMsZYI9x/gPSCZIL3xLcLvZiKTZRKaqaHCxQAZL2PBrl0z+khz5xc31tlV
qIZruX8wwHqyKtv6NZK2QgdNUJxtocQWySmF4OKRRoXhtmdQYryAKwkVtm1o4TTOSjNvcQDjLV9Z
Mff35EGKfwhCBrIC1y/yMfodwCC63VDjgW+pfEtwCGPrXjUySJ0TcmZ24u9yMuMKh7BD6fxiH/ky
Af0kOErBaV7tFwU5AM4690KzFN4SjhTL/LwEEnxsFuWWFGQnDCyU1UV0U9KZq5pySzOkwKVqcrJb
JlomBy55pCFzCFQ0NOdiQz3bnLodaoxaYNbhMwM1JD5OyHLdMQdsyessaNmxLwqRrebMDzVGaSY7
0nAAVa17QgUFOw7OlB8A2LlqdGYDbpZaMlrMDezarsMR/EvjKP0TlrTWrtKNJxplyHZFdYRSRDle
NFbUpQZomXwPtqvDjSJGFu1pMYnz0D+RLCHnPvLZYQRnQ68CLnapH2Dbksb3LnHbm8e4jZBOApc5
zGyopkp73GTeHN+nrnomTuJmjjzIRyy1WDB4UT2iwoCK37sRm04DzwNkq/0sl8dxRuEi3XzsD2M8
HUKt6eIXEAC0q6AJQVqepOBaIHMqf0fhNcopAG3MB5uXDwNY0xxHC04TBxeESIHujqMDrV6h3ik/
axxV8h51Z6mhdQ91a4PktZpyHEZ2WLLddLEwaLYo2vlbkEpFIiMKRL1FBsjHBw6k7v2NaAlr8iBA
luz7tZFzZssnZ7KDgxuCyARlyACxySMd26XW6UYUEcINFsAXnDNm2zQojVU+BGz0yIOantnpapRp
uvOVoYH1JLg2Qe8iqpaDzSHh5xiJRnMPjFPPPrbR94so8QGr4pV53pyl88Vx+EbXEgdFOZa49iMq
ITIjBVG1Gk5T72BnBEiQ4+SCDlXJqHF7e1j72OEGKedPmZPXX8E2Wp2wPwsGvxFrG90Z6yeysFMQ
/ZTY1l7s28bC5tmEU6RFZvUNQwZxaXrLNXVmmYAnPQz2ZBfYfXL2A/MsQYFyyiat3ce2s6dRoUTW
MPByxfukxVkgXl1JQw0nDXVHOzZLnGzCnoycgqNqGJVOG3JcFMvwPgSNqbmZFt+KZq9q/W7mEmUe
/lsCjXmHaOoYzLJdXTjcdVxh6/f5MzgM0tqSSfbSgn5kgwzUp64b/T+RF7mPZJAHq25CLQgwgiMg
ch0ChheS1dA+4AyqiFaJzD3wYvt/2bF+yJyK/Vnm7AravP47r7rvhsnKB5A//Cj6Jn/QwZmCLFo/
QR15F+wKHyDKjloyocYRG+Z+Oa1cKeVB17PimRTtsAuBm3ydB9gAOTIcIq0WJ9tBYlNUpsU2AXIR
iKNLvk9a5gPaV35LLac8sR6YBWucpwZ457jOOmbX51gbnw3cA0A+F4FjDC5GpwO7qsjadWlPIl7j
7ERbd37Dto0l/SvqA7QrCOS/2SKVp76q8q3el5UXKd9f46Ni6HmeG7thb3Ft9iLZJJ7IZQlPs9Mc
6qrz3olwlmobMt7mfmzh3cW3VCGRzUGVpJsdcJdF+KFozdqro8bfhUYRfWDBmG8rjko+Gibp0O57
B8zkozSiD0gmAeObbzPkx8I4aJE6pk/aZ01XoyHtrvpobElHjfPQ6CAqpr4vXxqzyI7tUOLlqx92
4IwyQSyOxpIFKMLA5R2srQr/zDbDvZ80RTX5fI1aIuiTvqv0Pemwv4aMHeQNORsym7vJ1H0DdJK7
mePNlj9nW/xupnR0FuVI+1bTk1i0Mv23Xwbjd++oBkNmmWFbBgexK9LL7vjAp6oyrH6S/YuwP4go
FbHnM/WcAJDbqkyc6EwNtnZAb3nftZEKdsbZUXEa3SeTBgPSQ1DB8xs/HpQvYwGc90Zr4znqb+3m
qcxYYg2J2GsyouC9jRobb9YzDSB+2LIAPn9iDx+xDe7vewPbPoTxorV6dW6s8ZHAXgi22v0pmjFd
aFg7/aNVl/WVzEgEvsrHBSbm73HI1HHlHNqqChP0H0ZWR6hf1h6aBL9hYCc4R+RIfqeRPdXjNY5y
JIKOGiBNqxjcIoOV1Ds3arAbRR7FUByqGrD7daKbfDUZFpLUtOwFpMyZtitw7gZgjf401EC0QWl7
GnggU9WQDR36D7FWj4BmjvGIdgL9MeRgVZYcWWt5GASzbFEUbMjWJU+7LcmiaBzwtR7VmxueEeCC
vm0WWdGk34IObxiLaLFdZGAUSc51oODFWoYbKhhJ2u1iCLaK7N+IpLnxy3fXZZZl40sLJnfzl7t6
ghNQvCnI8qWkGgO8XJ7CsTZBY87MM/XAAXg7JAVwX7+1LWjb5pGyjeIpAgbpu2+hgU4Lu1g3ortw
McjjQF1p2NlG721kdakwetAhGTsoTLx8p/4llPnnptas11Zj7rMV9SvdGq1XvEJbrwCo3NpRXVxJ
5JrYf4sMOZxpCEgzsa6Ar7WnIZKPmy3g3vtNrVX2q54P5iGQ2EqkSJ3Fo23j64OWbQSLcHiNcq5j
pBrqUYMtBfMIqDTrCJxslLhQd9FQj2RkuPhRGNwY03y1hFj87sKAIk5uwsiN5vhLLEYRyM9oBEhq
sqG+uOo8Ps2RMT7gpWgejY7u2WHLtjRs+iR74LJ8pFFA2QFmEyPFPBxOqcoHaHBLBzQjiDZJ65YS
ia02NuZVrbjR8W91VgT7YdSQWuQEXTp6ySeWg4qFDKgpg5xd8DKODCSjL/ZmrX0m+dhUcNKpNfu8
8KIcz6zFj3rkRz0UIPzbvfmX7Tzck7GxwUyQllqWOWcF32znAWwa3IU2r19GaxIrO0bCXVOW/iXv
0+mUd8BR9XXkSb7LqUeNPjCskB0r3y2yxc4tw3anazjZXrQUeBmKUN9MWVqd7uQ044SdLXXkjtuO
mnsJTD2ftRMObNmsXPyXiy0NK1sl9vgfrm4AYNXNJ158aQp1dXYJlOZl/uUiumgqPc1q366OXJer
AB7/dJoGwyPRIDW82+CNLw3dbwdUY4pvAueiGyD1gG/UFslLV3Tfp250vulphm0zWxNP3Dejs2OC
I1hMdefZoho2QgTNsAW2q+kBfwAJXmZRRH+4EwgENaRs9fRcdNkYnWdLqR6RbRluZBCIg62bRvqJ
ZFpU9yu/dOqN6F0Z/TFGoDMRwG5coSS60q4oK6s2+ljaWNRYcl8H1fdBA21KXUzZQ6saGo6oDkf5
QXRdRCRvBjd7QN6nONa1tScRaitAdEldN3Xzs+F3axrdhaxrrJ+CekO6JexiFfSfQtSZg8UIQNB5
VfXboDbHiyvb8eLjxwRKLg2Etp1Mt7KYqnJHmiFofuiDNe18rQeEch1l2J1O2PjoNACmI5O0iSZg
S5b54KXtuNF6YMciO738aW3izBbgIxeke1cgbWC52PzLzjq/38oz8ENEpZQwdawf8Li5oxCZxgLI
QQBLeQFQcntGNjvKEHl9cLEuwPKq6M82io3aFY1FnKNbmKBVC02AZS1G1MN/pj/PNo7ynN25vcfd
tD7QaJEvvvMEFLXxsfa/n5XCLubUe7/Oskfxe2ABjSd0nL9E4buvqW6M28yS01HXXOeBIwPZA/mR
/7VOwepRg0c8hqmpD6g6lM64xRLizVTXCryE8MT/amTVpvcz+0/sQUVWpqvMBeEtOIJJ58dP7mbG
BVRo99TLrdicLWlI0IFphxSDN8uO8AUXK19zH97SmDqQIm+0PC7Bw4siBmosFl4KFAw80Mi2pg5V
z3YxW4Sq/EFq2vnOotD8Yh2PZVasf6OlGZCClhSAi/slOvkWpsLpsp0EsJgfTNCEJesApFBHlwdY
yWth8Cz0JnhOskBs4opPq9AFLhhuJKd0AhKyH+XY8lNDRyFeF0MwVfP4potjvSjyKmD1g+WxOJL5
AHRD40rduYmGeu0mqFmmYbv6z998zsQvb1mWiyxI5gqGVbQBTi+8hd08hfrUKWpgc5cvplE4R98q
TKDmjIaXhE2OndmEPVLTGsV0zl17G+Jx9jibGaXm74psalY87opkM4i4/3+Mfdd23DjT7RNhLWaQ
t+yc1C1LjjdcHnvMHEGC4en/jaIstntmvnNusIBKaEkthkLV3mtpI59JLkHQvTmjN7EAMovo9ktA
0qqNkBn7x0ZhipqPd3dyos1AVdT6tGycv5KukWfKK1P+GZfb8pTixkSiObON7BcOG1RCXi+sgrRL
rnqmtqb1u/YuNW9OCXhsTCNZ2QpAwgTtMN7X1BT5c+dYqoFmrqPwJEiTawD31SL3TjsRfATAOJxj
S5gU5DhLyX0kZIolZjqVH8ME3X7odikvNIyDpwiIrHYbaBFLZg0e+EPwzXl7MunIeOB4EaF1pYV/
91YJamYmd31sZzgNQ3dqq4a5J1U1tiplm8TgBlFyowxQFdQCe64vgDPBA2/aUduPmeFMqR+EuNAy
d5MVSr+81wHQ5c8mCofAtYZeIRy8HPMeCJVkRTFYL7Q5RiLS+xjTlK7S1vReK4720Bmo1xzAkdoo
3hYaiJmlyqJmE9kFaseVYmFrcep2BHHfO3sLqXU7sFZBIIBJi7a8zVjjhjF0Dt5aSF29x34IRkty
SdRWD1GBwY+tyOZuaCwwf6PBpXKAskw/cTUGX2OZmdfQZsYnXCrp14JWfvspbASIOVRH1aShLEAT
lr1GkX5+ZW0kUMvkfgsnWXy1gwzNdlXVvmrgu0JRU5/eooSxrcYTcUae1D5EupseeoBbXTKciW5B
0hA+m7Ks19lUtB+tqjPwhU+bb6nOX1tQA/8dtqDEylDZ7g9eABi7Lv7lIVWGxMM5BrrIiTo+8iRE
QWqDlNHc3wHeD8vHP1hyoB4Qm9fuc5cDXQu86eQQSyn2KG5IUIn0m0sdINM/UIljpmCN5+VOluO4
JhbCyHJjHMKIcU0chZXR3i8Lo+Fbw4vznQx68RpUgJNHHdaPoHC/4IjferXLOtjpg5vu/zToq6+A
aDRPDTFmaxzs2Hg4iy9m8tedKFLIkAPwH3yrQ/LWTv6SYYhExagVyWUc/yJ9AgRu/G5AOk3XA1De
ewJY8PNVRB17RcR0T+vfyvlacXf+BgXAbd+8lusMOaF22QIW9wQEqZRN2xgVNqgvB92jD9zE4mwD
+uTsAHClRhHxMSVFqmxIW2hauAFFsoOHDTRioEYnH0DUhHwR+U2tdLULTd0WlJSBZm25he7AiDna
xwK/Wj8v3eLXxnNE/ksOVYJGt2L6mEgTuQQzzy+ZXbkg5U3YVs8tJBXxCweGson200bUW0JUNxqk
PG15DifF/bxgsDe4IK0bvbZX+oCqzrWs+o2eg8kGJ1caEFkUuOIyTAoIkZaok5v8GBwU69ocpjfD
f/W5099NKYjTNb+EyXtgRme/cHg4gV0KLBknLRPg+TRZlJ1YINF2roQ0kExEbcNXNK1pChqhK3gE
wF3feQBFqbtfRMk3Mi82tkXKgPThgpL13BYrVoo2x6OUks1GkcBUDFWIBHzr4zhHaUg/+7tuzA45
3iJGJxfne41XVqjOKQDcopiCEyIbzmj851xMLuoGQkUX7DXmkelGDHZ5jjQueoUBT5lldeWTOkuK
nUhieXRBcI5vdenmqLDQ0zUy4ebFVact6Jjio09rrQPtoxZHqNUTQ7MrSlOesrBbZ33njjgLxFvB
PI0qbqIcAG8/8zohA7yT4wC3YoUfOHrho+gjWplj1F87ZL2uNNNsANBPNsqbaenh1uQg31D8Cl2k
9cgOWAJgyyjs8SbHRj/OJmSNQ4ktQAwHsK38jkdyNt7AEDQ+LeI2xy2srn7EjiHvdjcavPSgfQ3M
IUPo621a+1SinmRR9WTF5Y2q1qk0vovyFz1pnMtc897rzgZEBeOGliUHymwT1TcyJad3exJlJnc2
wcgHUKKiDp7sVXyHGP7MrHwBrPRb7PQ9Ntmi8LjEk7bl1H8ZLDFWoz7KVeSxAcVlOPmmoQ/lcUIV
1GVegYbiyWlwGKoM6GiblYWzA0BpjQam307/Faguc+9CXkj/z4HwOOusTRR6bLog3OvDYOM4TjQz
kpwSBW1hXwhEjiDolKiqPevCRusnLnb4dAp4LtHYzlWWZEQR/oxnjvWmM/HOOL8YVCmebzMUgdLL
Ag210ADqHtSziGDGSa7AEFYCwP9bJifu+noZ5JcU3NgUafHPVMxa2c3Q6hQPJYzb1jFZuQHbz9uW
ix+ZqFAUZX5DoTD00R7sVKgpCD/2pfXkJZU88bTb1F0BbMpyBOdWZriVb8vSA6YUjhtPZhIAnpem
s5ScaK08hwGolrPizuktiu4eNLTHnGzFwY6vJhptgszd9ZbsI7x4/F5rRo9uFoGk+TXV8ayIDk++
m4WR3Z2H3ALhXJV+zAy7O46qrThvNfQnj2Bt7d1pbj4GyfJby3Lm4kEe/89s7lZeFIne7EOhy/Mi
cm1gTpkd/94od2tEcQJSxEa78phbb2kbo9DwSgSiMr/TcAdp0cVyplnniB4frhBbV2qpTwrb6PF6
Tep5apW4sFkJ0qAkFF0PIG9H2zcqzBKLZg+y0WrFNlChYyCUoXYx6YFSYgHmZGPiLOTkFl5+41zH
BwPI3o+4TzfZnxZOGbT7aayjswaMQN80cv6zCl+CJBA/zNQsgLqcmLgSVTjkDHML2Ggu/9Akdg+M
eNN5N8XJaIFS3m3roXje86O25mthb5NRtH8NNRfroNXDCyC+4yevKt2VGY75jz8MwMKAwhJHv751
HyWSG7hapNMXlNiDRraJfpaoJNlWJhvMz1WU/gQLE9+6Nmo51yY3xXoskUcl4yCwgFL17keGtMoV
lSz4kH9r5TJVEfOMj9s+2UwJH4F3kk83muXhTwBWVlda0ICyXWB+8EbsQmU1m3oy3fdRgluBcp+6
YbqNjidu9oclFJnrcdejD3AS+8XSjXm6K5DZwotHBqhzDTjZKGQAdofaoO5kg/prJJJ8QCPIg4yH
AYfeaEDgipKWBqRW3maT52aVv2ge1HLSb+pJffcgp+Wj7xJ1iUeywEM22khLfcUKfsH1BUdpeCYL
fMvQtVXU10BTBHIesBqHiQPht3D8eY2TkOgJzWx4m1bmAzfNm4hw2VchaEXDEmYOq6XiLUxnMgeQ
DQBG0RQUswSKT6PgfAhuvf1j5aKkylHAPwTTjpTtbEkr5celeBmElPtIZfrw+YA1ombAiB8vSQM4
60CiWY8UJCMtDUxlBFOc5q3btu5WS4AHuyLMbRRN8369+C4BpFuBR7H47KQChzBBYeyFXeYf7F7L
P6DPfYWygOxGIjA2mqekA4RsZPtV4mxAp+JeGxRRvqjGlF0+IavlmCBjbcw4esHz7saxWvdKosWC
HEj2HmOxKPr2Lca7BcX4t13I4n/uUnUoTzPKvkKtm1Y+8S76aqEjc08rifJ+oIMpBarEZkWjcwCP
d4a7LadOW4EJW1/fvZbMryOizTTwmNj6en4xAeOFX7pxksdPU5O4uzBqd5GB4iNwtVvJGqXKwYbl
dvgV9f3bFMSnHwHDiNtvYTH1TxZ9DaLaXA1FMJzk6BSfywTw4Ereh0kFPqQwmd31acK5UNN7V4Cm
Os/c7T5S2LzP0q0NcPkdeb3vwg0LlI+FCxYCtbs0O3M1/bELyWkXvDxvDM87oCnh65R36YdAxilw
Zj226fAKu6blrJgilE1pA2iNlAkgJm5WH3nn1v0BvhX7RtKhSw2QsuVfI7ROIq/3HmdeD2HW+VFd
aQenb50N89AhkoroljOuvxZtFx8dN+82uLoW3xN9wIUkCL+OgyZRQBtMuy4wrS+onPXJQGv7egNs
wuKYlV33anv5s50E+XeAk06rvKuqCwv1Ad/xTqBUEYqRgS92cjXrFnvAzrNkujFLZBnqSRTf//wY
OhJqG5Krj+Eix33O+77fWm54TLJ+unL82V5sr2/XBUoId/Oy16JTnNrCpyX4pAI8l75EPLE/kKRJ
LNSa5HV7oKVAQ+EeKZ5+Rcsqja1nvDHOKxKNNgh3NA2cIbrt232fPplqoBnrfo5eGJxpgefbNzEO
DNMnNgDOcuytwyInMxqE1AA+6vSg/1G2D/4MED6rWEhvvSgWO5bjmX3EGe9qiYwG/QFdEjrQ9rlj
/Fo2WkwY/h+PowB2A326yBm1+cdhWR09xbvFMgZo1EUEM2pzMRbiAIRccP2CKTJaLWvL+gHepxY1
wGXF8LTGMq5vJesaPG4pVElbDiCJ0htrTUIarES4+tbDO3daJhsgAaHXHY+tn1gYbPqwHL8F3MKL
pJLzP+ShCznZCxPp+mFEZkc5AYRw/MadccBhhRgObtHOwUi+OL1vUuDd7ZTZY72LVce+ZVYHYTv6
WarOfxINgag3eGNs17ECCSBZH9X10xDiOp9MgBgkWVyNOlo0DG+ORMY87/GUPMapn7quDppDFVXt
EaWDfp7dVFARF/UG/WTYQ30KGrxGq5+ALYqydYjscJrw9UHnX4QTevCMyL9R9ogjCFt6z53jvJRO
7HypIj5tzYpXOzbBKi87AFFYOrocJjC+xO3FS0HAQtdvkefDvhuKcqWPOs4NUAp5iVuePtGV/FEb
jdWjVqJkZIXzFFUU/TtyLbyzVZTZ2eu7dqNPqL2VikdlVAQrNIuLr20QRtcuHt7EtcSR4GJKVmE2
hpts4nzVea0GkrExBvcusEl6H9f6ZwuPVXtHsfN6bT7Fu0FHMsK1kBNUdnfGPJ6+tl3hbDM8L5yI
6KIMOfjwJPIKBzvU1zZRYBBpxd1UsuQnmED0LRJK8gzuIXnW6lLfak4X4kkXeXhSDGMbtPPaDfK2
WKeO9SnJ63FHLkMMzNPwUPEO7Oq59QP12T2gM23zyQSJMthbRnHqswxXCwOMmMJz93gW62+tGgZ8
w3aR5oD3Uy1JgaOsAg+X/iKhmYeMr6+nkbFbFAjb7z0ddwcHF9cdanMAKTJka73goNwq4sTHf5NI
wG26bmM3Sn3APOiTyCBBjzPaZ1BX2yB/6ZZ9FvppzneN0xp/N2l1Hjyv/JlV1nMtmftXORRfrAKk
PWXD/7b6pvjm6GiYaKXp4dsIkNEmHMUqYGmw7b02eXVRa0tJUVpN6HQS6Mr8+K6j/Omyetcpy/8/
vyaOfUcU4oTjJkB1ThH6QgRSUii2B62B4teL8KK1qnMnvEyFGZA8ld6bHMXg0X/KXWDYL3Fsiz3G
ofh66IGBcUh2zIqv1LJoj12Cf9X4Sr2QXK3+1IVeeCU8Q7JUq8Uv1dMr9UEao53clC4bevOso45y
NaGKfDUyPf3cpH3hA96s+QuX61OaxYDw76INyEyBVjUBSE2Wuf4j94B7ZE31F9z1qhVjdv+CI3qk
xjKwOvfxB1Nv3S9pM3grlmfVzbSaArDz43hoM7d76nG0tk7aZPpUBsXfDu47vwCQFETyl93mv/Cm
3n2SgcfXRpPlT+Ezvu54+Bps86ahEHOVl4bzWTjjd3Wx/gUKX3Tn4pQgS7vnye7Mr7y36xUHSveH
STZym1hefgadEGAO8O95F8e2Ev7ZK/r3OLocEKdGNkbnKLaZ4nbaRx2ao0E7yb+GfZ+BIxKzRMlC
8M1/XbTL7H/bPWj/Mx7ZoTEWQGLSaTau5QLzsvQy9CMByTUM9Pvlom0UgmzT2G9aWi5aVo/Aekrd
YBVPIFM7IG/fHOsGle709ov2YsA6p/ja49h/R7zmNCDh/xE9wuy0UJ073SUcUoYLsuJTd4zuwtvp
NK9UMXcOHOODiFEqdOcT6vombBhOuZUXKUqNZyvazlFupJAy+9ihwPwuXMzPtB35NE4o0aKPWicL
zOstYOkPOkoofXPQrav2NcT37OrqwNcngetk8tD09l9NItHkT7KuwPcPh/njOo8ESzexW/4agZt9
GNomSDdvMfiUxNx/959NF9eeoRvUmdoDfqL0RIOlEucOpdND8NedaL2op9BBoj0ATrQ+leaeFItd
0Qr3KEyfxLPpg8USiWZLdAryIJO91SA90sqbE9VrSsDgSx37SRMOr3HP7a0nk/oYWm5xxdkKX2XT
0H6PWL2mDEze2ijx5lP/WqYxAJ7AZU+1jDgeK1N0xv+ujayLECeHVuPMaiptJC1o5NMzzToqf1zW
UawfCxxxAINN/1LUqB+iWWhWb7NYzfpy0L/QbNGCfVX/8mC3RCni6gjKyZ8cYJ+rPDcMPI4z3Hsp
OxNQQscKI7bqembMCZ05y4PDEzTGhjhw5ToIgscW8HlljrYjWy1JZlWWA9bBjySp0d02i7W6QQHo
BM5SUvQ4la9tXVzIx8uQzoxc9haHvAYn5ioOLWJZvKISYHhlz0Si1mc88+se/INxzZyNRAfCOU9a
dtJyPUIbhzW+VgWOLKSn63+z50oxAy8+zZDxDXAJxbHoQcWq6kCqRk4+jx1+oOWEm/B5cnHNHlWB
B+Dv77VoXkDpLc+uVBds5vIV93P91BGbY9fiO6OWVBJMQ6FNdyJyErDSNUs7LdXDyqpu5b3oz1hc
pKh7inQdNUwAjm4AxTtlYX2rkc2hFR645xVBmrtFM69sBYX+p+X7inTvljjxcdeJUYZPoqlu2tTF
r7y1m1MUAMPSi/Lpm5K3ZRy/ekX8KXKjbDegk+OpZOJtGDscSiMbCyzYPmSav2gc2wEQI9jjVots
cWYiBtqhneSzlhRAsvDwRgV+1W0mUs9frHFNeNsPnZf9dvT+2KlME3EApOFLjrK3p8LQxSoeEnsz
L9sBzNlKYcW9vQ9C8eNBTssK9+MIea9zaIcVEBq8Ya+wTm+J1eIZPmatT0tcz8YbzbL46kkgTZEk
siEeTTCBihGZocV0ZNmwR5MccqPK5E6BJ9QwzTZvPIJVm31MFJfWzISFzN9TaRfeMVKyidixbMga
F3x3dwxa7zIwc7hAFNW/2QbqK0HbeeKOLT7Q0Hoe0Ap7iZ7Ad5lplZ/crCiRNMdR+59OJDJ0881J
4HtwEoWDkoV1icPoVVGhSgB/HNQvz1OeMOCs5gWqABch2liBUOwBbwlPpyiYfh/YlD4bWSH2ZKzz
+E35sNR1yQ5h5W1JTu7zbg/hls1jqrAmy7vPQRvg+OfZw1vgNqvsAb2uoea6aCC37TUzHW9rIZn5
WoLL71hlAjxkamnodvohBYflUBaAJq5F86VjXnfRk754Ne3JXo98uncdAwB7kSv4qqZb2omf0kJX
wciFfHX5aKzTIct3tOw0iXpAS4xIaUNrAi/3qY2MZ1rRoBXfAxbELyhxgh7PtQBq/B2sqK23YIkI
5eu/BdMd1E0OjOH1bkJBDnoEUKWAb4bWRagsq1UVMK0zCyeYthvoO8+qkRF+V9CsZB7bjjUu+nfO
EzpDcHUUSJfw0DvNEUnf6Si26XmbbwPehEjxgOxrHAUIn+wYWN2syFHE5wJbDI2hwCB0S0wtNbVi
60NsgKRE9KjBQaEwZK2CTMSN2jrZQQ30C6zCXjfl0WnRUMgjo/YrdMpfyLiK8ibeWZqBlG4Sdpt5
m3kHtKoodsDO2jZD2RynPDXksUFvwKEL7cOy17w3HoXyTdzpgZ8UwNrXG/tqVKodHmhGna97muLS
AnM9DaTRlJrnPzsccZ8kCMw7UM0pDzWQ2bJEKUfkhw1ec0EaDcMlVMdBc13y8giMinyX9BXzrZAj
16iGJOyzW9C550pzbKBC/BYx4KftejS++mSxOASgYUXdu3dcRGUqtX0SuaBpifL8Li53w29VksXH
IHNMF0AqgM3tjfGXobYJcyVrxi4CxZxbHGTRW66f4ZH32AFOmMJTPPoAbhg2vjugnpKWpMiBLXAa
3fF5SlOEIpnbcuRxcE69WwLkoWAnL7FPbevEq2nM5I6Oequ+wZUWrchzLiwAkvEVgPArXG5wuSWt
WpItHRejV2V2mC1oOXrWbEFmFGMJ+R7D7sfX1Ai0T72J3KkUVvSJyxQwaFan3UQxsC3S3eG5LIQ8
xpos9jZgU5/Q/FRseuHyF5zFI5egMeuroj8GNXr/Lc3T0ndcMWz1OLFuvTp6iarY3unhiENNOo/p
ShzB20W3aerIbNEdUl04H/PzrNVdcJdSBDQJ4/SGlfCuGMgx9ABvXeY4mFscvIrr3WDgaX7ssmAb
ehOOb8fhi+PWPSjJIokKIaRW8Fm6My1pRrLG8S4lGuYAuha6Lcp7YDdPyXBQzrKMo71WFx8WtzuT
XFT9qUR9iMA5LRJFqC/ThFbetLQFBUXHo7+0xn5N0BX+2qVefkiattvKtpZf9TACV165ruvYe5Z1
VLz2XXTmLg6fLXT9v8a55SAFppd7UuYjIMTHFsBHyVACA2KMopuZIyCtlMO7O9mb7QQA/Dqt9hFS
70jCowi3TvjJBd7DB5wQuLckMT8Zk55+idpE3zVdwja0jA3U0qVFXTxJYwD6qzR9S5mVqOI4mRxZ
a3pcB4gIYMaMCDuYQHE5c8s5SVxpb7KpJeqeUvcSMnBLkKxEY/IN/bbIRApk/WlJipHh+gRQ8m+5
shhYHR2aLPnGVKEnFXOGVQzqP5vKRo1pdI64/DfWiipBySrMejAHMOTCiqkSFkBR4Erq2WlELYi3
mcNQxMWAZjTUFPTfdylGE3mLEDgbl4GKm5iN/241JOEQn/r3ZSY50MmNQuLSBEXC4uRUJ2Vd+rN1
7Pyepsg675qh+szdxN2XINBZpwoJ3gidDnzhyJ7HaomTnO/tJLprVXrh5+ITc0T5OZQRUND05G/y
YKHG7wIUFevWQgUg7ajxOUBotc0mAGLnalK4Lgm6jtwVG4xsN3n8GRiO9UmogbQ0PMhmD9LgC4TX
jsVyFqpYDQq6F/nswlPrCMwEdxeZaDpaubgYlr43DtHJNpH1nKpB38zCusS5GbrhZPZmcO8xz8lv
tnAHgKZqIAPYoS/29CZbgpP6XjpHR6VmdKIo85qrD7J8GtGayEkomzt/UtOaNLMjCck7oE3nH6Fz
NOGsciTCogTZT6mg8rsIFITuaDigYxueZipBkgU2MGyB53yaZWIE/EkMrPl1q9zI97/c+kJYJ7Ig
24FxF3lYhwOIDZvR4LnMOaFj5GkRka3aldyB86KdQPk8XxPp0kcpaLrytQCCNDWGTm51SVzkpKQk
Nc1IYVf2tLV5HM0p60VBvsty8U3QXIhEYbqbigKIkQ97LOFTXMkOKG9GTdTvq/jsQfs+uKVO5+IU
FMnJJcDywR9kFsD0Tp2zf/h0gXDweRYv2qLhNdgNcEI430yCatgKlFOdW3UEMYXxcHWd/Xy+gHoh
IOh4QbdGEXAKElA8cwPZ2OxxNz94XQktnVksJuRXWQlb2QIktXTzigBH5eegB93Rkga60wVgufFT
L0VKXt39Sm7zkyxq7utOf3W8cAKKiJNfl8FlCUo0Ii3YLTKajY4YUDAGGtdF0YMJ/qpPSbEZ4jQA
2AKWpCVF1eElz3PAK/PgkaFqBeXUxccH+aRZ9nkqxvUSg/W4v6Nh7dmawuqJwk7xyaz67GqFVXPp
ebDOgi64goc2uNIs6Npxg4NCthq1fsrBUqa94CeejotdJerp1NTeOTI/W1k7DfxYC2QBnagFUWAA
tP3LMuidDahaPWM4pcfT2Y40AMFx9yGKJILcfjOOSjvEoTR4tGdnYPm/+ZGHO3U/qh68IrqOznsQ
gpqbKkKPGgCoqrPEZdw+WI4sz7R28patUL6or1DfW54XRaczOC9rUnvCaI+Wqa2qcEJ7HmqiirXt
VGhklR5yiIEYcaqDYqxTNwG9Z09TGrzY1A6JwHGgMmxZAEOaLiY0Q4HZ7xCmTGu+WvSLudUzaBKw
kKHYyjqQyWx9507SCfcNQNypT0TusxXYxtMTCcdJu42RgzsNGS5bMJSTentazz9ViEcaHfVyu5zj
QYVpdY+X18FxTjQwLXGPmfGZlOibbtAKhH9KgMcpE2GEv6ezLtOCchuaxi9S23KcAOGtLCfX2vQF
/kBmktZnWw3qxWQeOjwyunHVHx/kNWqy78xmByUbUEbrh47b0dvN+SGm42aXrgvSvctz6yQAewgG
AB3vdhHIR08gRcObdtgfSUHDYkfLHPVqNQoS4fegtrISzUxjU69IQfHm0A+GizPZLMsG3+cMSRMg
GP7xqe6ikAfpyS1HwcB60rOzFaLYWmb9+CU2ADYQF+1wjLt4/GLUnwUrs88JqB3OXtZk6IOAGOmp
NyuOf9vzBCjYlXDxvGw3IvoKvsYenClATg1y3rzwEmeySm51AHMFvCVY1dQyz8uzzavxJQ37+ilD
UsoPQcD0NRuzcp2mYPvjUad9SY1ZDBiq+CjtYFiTFYC/GjBUWdVqCGS90j1bnMex/zgFBTprZNIC
wh0DyWnIovZ+STItwBO5eh9fzP7T1qnRf9m0oFBTW9FAO9Be/yaTxZDsuyl5/s+QDx+pHDR9g6Sh
9BcFyJ6KdZ7h8Xd6qQDNdAQoQXKioZEBrrVdn5xohuZyc++Au5SUQffbjJZdULclyuAhfHAj2b+5
LHYJs8Sb8wDkoL1dxfMmD/GWZTKisJWBiFVrNe8o+8Y70mxUS5o1uCqCI0Ct5+mDnnx47d17a0gj
+Ylem+sHBRkbJp7U0bn+e0OyeVjOW/23+Z2eDwDV1dAmv0F9P8CTcAzsl4rnVlJfAZhs8MwMeJ36
RNIIhQLzbNb/67pQkdraBPAOuafU0xDqijOXHCieB0azY+/sM8aRweboaO4EIMwdYQMfGty44aV1
e7ypvWtmQ9IYpQfABQN4WeRDMhrAKg1FVgTpDhAYiZ+0wEgMcVf10XkZuzudlYcarcen1pMmmlmt
4B9qXmcf2ihAHVM6ojezEXIbq1fz5ZkG1QTxagRF5PzOvigKrQ9XaLPVZkXWCpRlx5Yb4Epbm9sy
LAWa2sHJAMrPL2jwDp6R70K9Spbjhl4zfUVLUnAUsQBJ03G3dsq82Q53gG9BPTUnMiO5GM5BW8fP
tEjS0TobdXAdGobOrKlI2C6rJlC7qF3IRNPMdm0EXjKHjWVVoqJ7LAAyp10DoOgCzAvdC/gjyE2f
Ou6mVgQBACsBTK/pvbCSWS8kercvlYEt2L09ktgAXBjBLaeCvdvzOGieaEX2hok/dtbPW5R8MGiL
Ma2A6Mq9/prYo0CmtQvQUdK6a2tITVRZ9ZN+ogGIn8YJidh+1bLcWS2KO0PRmEm4JtWddHHS0Bd+
MqWH7qV4BB1IU4HzSUfT1aVtpHmRoNvyrcyr0BhkA17sXUFLnPI656B6oQXZL1Y0C6Ih2uJ7AkIp
M/gxNRPb0vHhApwyQ6osx5CEuMKD4Vh5zNovp5Cz3eJXKogHPvJ9Z7RoQKgZzugcFB+hGGZI5elu
OphDvY5Sj/l4PJMnLR4z+0xeWjUNKyT+U2RcgemMxykFZwdGzuCEBAAYPmiqRzeegmiNlFYG7sb1
Ykcz9C6hwOLdFw6VwK+tLdJ8iwzrUO5qgGldUq16yotGAPc/Bzw7ckrozxzbTW+aoBUznHbPyu5+
FrdxN8vC99mD3finb693eKUo5Pd60gASkZsBnsA1ZB69DihvWu/9sW4clTjKChTtkX0szRU67giN
pOJIsTY4RaQVqwecciVRvpmX3EZ2cAKFDxB7UTUSh6j2LLPuQCglBQiGjp0Ttv4MWqJwUEAVBIJM
vC0EirQkZnjupHBk0WvdHI4wT8ppAFYhx2+nFgk7oKjoS4Oubg7i8MQDu0/jrfKs1jajwpTW1ECK
oda26FtxgHhvv4ne/clgkS8xSNFOePJ4gxX1hloe86p568DNinACLlSZf4p6u9lR8+tDbywtSbG4
kUx5jVoodg/yu3ZcsuNcu0gUWe0piMfrT0aj0HtUY+9sS9MlihHi0SgXA5L+dw1zWWao2p7wQC1w
NNw11dHafeyWmzvnFh3NVKCiqMPD3FE323DVnwdeX+S8FTH3/27C5/8A6XINzQANIiDsNMP2jIcW
/Dqr9R5VgtGHGegI9YLjJvT0X1UzWN/UBKlP61tiWr+Q0bVfU20Y14AaKg54dzA/RIOVAx4bfIht
01zDIRo+Ta1Tb1nf7Oq6qlYLE82Ml4wDwTdmGidunHUbZWCU+xOB+YG3ZrELgNy60XHVXkmPg2Sx
9dxt3brFk0WcxjTlFtCWLF2+aVA2gb48ZcNVy3ncAGI0tgZUGIBslKhAU1xmz85g/4gUJelMPVp/
bjzAKtHCyNHOYYQ1P9ISHTTdFuV12abUAe1bSmAAZboobnXFxbYd0TuHygDkL0INmBQVgJUMw2px
XOY2l//9l3PsR4gqAHoDvMcDErDr4XDlAV6tjnmZ4JAbZHml4Z57hoMZECZX2xzcYp+rnKEpCI08
ZirAaOQagKfTSgesSNxFObDgH2awsgJ4MCdUsn7oqEbBmEL3JG3xHKVGePMilJ7TzGgmdGRQKxXw
MG+uGkhho+7JAi60J5GT9YMM+/S8KVakdNoxxW+ijj/bQDnBeZxagraJHWunew5UEN4JpI6AJeuj
UH24AS+k3XEpme/agOP1gb/Mr4k8kDJQR+qhOh3XShsIWah03c9m5CZ6/EGAGQEqzSgWzpWz2W3x
NZSbXdTtnssK0Zu29P4foBae5v3jz+I5gEsH+7nLPdt+/Idykb5i4FcPX4o2kftYveHzrsEgLJBH
zlO1XjR2ot7z0vJAykVOS8sDipu/uIFqF2vwbmGc54tu3qLUAW+QmBoK1N43v/cie1t9hH+PYrpe
Fm/JoELd+S5mzfwToC3BOrigR80nI7gKnH8+p7H8nmZp/bXr+3xjNKimpmWEk+QArJC9GRZHrWcA
x1JWwMlM0QEbsWvYWNnindQGwM6Ud8NRqxN4eL3Hib7uT1Ho7YiqbWZ0a8PiwEYXj9aqDntRgLsS
mcJCPy/y0rRQKt56Yk0yGlgzgTikwyG9nqMCnGTzPh6K8xe7DEf5h3zCg8RCUkfaQhMH1/a08yKv
1T5VDjTJhaVOGkFN+wDnBvvQ5xxwHO6PQLub92nrF2AN10+hjkykwlf5Hhv8RXWBvLppKg45chVb
Tf8/yr5su22c6faJuBYJgNOtZsmWZTuJ7eSGK1NzAgnO09P/G8XEVKvT/Z1zgwVUFQA5oSgMu/b2
si918p38jY0MNCsYn1obz5Umnwl1UVcZWzPPtPdkS0MmLzqChHbJVOoIPLK/IgwzhGhQ0x6GKZ1W
qe2B/4kIO3n7E1OMjzNdJ87pzqE/PggiAPXkaOyRz4N0cc3jSZSbIguhEpQbajdzeGoiz8ZgfyWj
wU8UQfbfw84Wjvd/Eg8PyzDAEf4aeuEJXYZexvn70GTH3jyxQBTpxd0EdDWVhgCkF9Kt0GZv4mMT
x9b9bJrdbSPMeyqwTozu+/JIjcIGuQv2gmzrerG875EZFcWQxcBSOsX1ojbpmv1eu7EFOD6482vw
n/yOWgLIJtoOyvBUpWKsiuaUgaoRlFP+oZ5680sFCpM4GKsvRdtNa1xU8EdZxtmhNiAV5CFN/hJC
hmiD9Af5htuWj9ZYINE2B4MfBHPlvkciBFgXTOfTVCtnh1wlc5t5kftpNFi7Q+pcMHtrG/JGjTEW
OyNAMC767G1VCHNHfQMD1/aj3Q8bG2wzTIbZmRdMnptECOSg6ioZp0Z46xqbxw2Pymy2kbesUgRS
TOsFe2hOpydTD7OMNdd0t94tmgPP7A+Lk4Zrpp7/GgRQfIgNVuv2+wgm1G2Dw5GLmdQBpJtz61VN
uYFr2o5fqEhH1l5wkT4HUGwLQPxxcsVXXjPfWVHYJIXcgi0m31wZmxZXokZUpweKwej+WXIkTaSZ
t1F5OJykm+efeGecKBsmG0NvA+jmACIcM/+U4RiFY0t3h/QltfHretqMPPPvVBQ4jzWgJKu6H+Jv
4TC9mVMBDEBrmkck3SW7qWuzL34H9L0OoJ4T/uq5pzHiNws40hjY2+ENfI3e3DPCfnAXM7wfdE8K
oJ5Fm7Q7AVUXrwZIeZXVBhKOiuLYjln0SAUvgEJ2IXNQ1bLOtxypHFA8gtblEkI17E30AaP1gBcr
RqrrKN+PoAsHyfAEOaY5RpnfqkmyY6flEcgkS9nfNU5wJtP8KWRi22uwh7gAZP6OC0I3xbJBVCE7
OAqiSNXkGMbaaTzzrrKkBdUKHEOtIPmAbKxCG8hKfqdItinr2+NimqNv23NvstIQMpfPrRa7I9ME
gvAtsCxYILlgCuG6KJ3CW48Q314vNkDe6zsq/mQzNa0IIDR3VegGe+QNjcU8HvVYBp1cHKEutv8e
j7xLMM1700yT6S3Fr9J9USR4+02OtEBR5Jn3WMkmpyzzt9QiO+9Hc3aSzdRhVGutJD2Bgmsb2MMq
jnaehBRsgb3M3ZCm0Vwjm6MdVGN+EKvVjftPXW5sLjLq1KqwvXIdj5a1JjeNSGNNrplg1w+Gblxy
NndU+Jo2HApglk7Ch5HaRBO+NJdonK+nAMAk6YbikDnGTwUW0V+w+/nOo6j/UPMA3wSki0ICr8ze
wGUOBKbAkZYvQN0tJUBp8eg8O4CB75MplaDSDvij8ADcTlTffR+MR8tqnR8U2gAscBXquoWYQ1MZ
3YayFAxACSidM8blCmcDMd7qVgSOEkCQqFZAq3JrDMpY3zjAWyqOTul+pFho5WSQXdB9mf+KFOfg
PJvGuH8Avel0GiCYdjUDhS4zZC1u1RYb1WgGOfofF/vyuTALg6jQmXyuLXOxuvkbsjoK10EOPu1d
WUDIF4RSZ51veyJyI2JGGjU9EtUC6c7OxbSEQQNjdlLoYqfYvw9LzkKCFoVq786Ze2np+j7kYlq6
6l7TGISnzgSCFveI2T1+9JCpbwByo7ROWC/cC3Lb0o+1G5fIagNbAtnBa3QphmY4447OXwNdWN6F
iQZ4UPW2TYI7la9lgMhFbS9wza2AyBQSEX9LBS3KPGSbJXw8p02Pwk62Ydox8xP1q5BVv4L0bRIf
BY++Ad0ypPG6iXE6QcuZAUC0+9Ay1hLo6dO8/qGl0OJ169hsV57vzzHzEqp+Xx3RCKnXGHveFd5K
dFG9G5KCv+agGADhbVye44nx1wlHr7j+fo29Gv8XgC2uKMqLi3D/p07kxRXMnzoFuhPTM00C6/bW
63tAs38LONZAVp6cQG0HkqIlR2BpPUfy2Ei8SfRJQgpiz3Dv4sQfNFDQ/asdLLTipD1RjYo6NfA1
XNpUS3RgJRp4wmTaKz9x99Rvtl1VKfxmyIwNzel23Lk9l/MoS9e69pgEM/cfPgkNnUYezvmj3N9k
aR08VJw9GgWDVFEd2HxFNigUIQWn4NkcQrbZAaKKu0ENp8U01Ccjg7At8AVNsJ5c1t2pggU4swXL
HbLBE9DuhmF/V5KR/IMOkkVQB2tyWVFub9gYdQ886/d5pKJwxawCmywjQOpYMa3xTQHVm0AWOQuY
GwMd/+hFCinaNpTYUw5W4CJ0gmMQB9lpsu3r4k+2Gqm4yMSwfsVRc+lGjhubj9UPMBg4IrpxULeb
OZaQeQ7F7gPDNnbQJaxOCUuqE8cRJCROdHuu1pFbnhQWEHJFAUsoNRebazSpuSa3GZnJr+o8CEXd
DnIVxTp/3yvDBlbBDR/B26iOOCcLVy2tnbSNHClP8EtQQnShorWddnhGgTzl2Fo5tGZrtCPjNpjW
GlC30QBIRsdJTT9NpzAC2XAoDSA2cK18wbnVBTt767NdsRGAQCN7apqh21eZHE7mmMoz2EmnrQVm
vY+J6+Ddkef2d4iE4kcNCX3C7D+wLvyrBnj3gJQ8wElbFzdQSIL6PskuOc5N8oBf+2uSj+W1LYF6
VmXnwzHx+wkXVzqfwffqV69SAjllGI9MMXZ2l0bWnya7Mn71J5vftR/qeMxOFEsFRJ5rCHzzpypz
m9muyvz03+dwgv2DwBenbxZzbV9A89x3mPl3FtPEyXobGozVs9sJjTQy0ocBq+CH2jWgNQumq02n
m/ZQNGxjl7ncuUPoAsEiJpAjaxf5SzspDkZnfaMRRKlatvEzS5wmB3guJA6Z89h9LnA/nvngaNj2
vf1T6Pxlk4lHt66iE9MtI04FTkVRa1Q27KU3loDVBSFfkYdiCuY8MhzknWYH2YKuGfbOhO+vcltg
Q9+HbtULEnj9JDtb1bTpHSv9PPqFs1VVNZ0qUHw8qRSUBZPJw+9hnJzcOGbIgs3A0ywC6wiUa/kc
hq6aI9QYPuLdol4qh+fgNpAJNmOswXWhOI4u9ovE07IUxOdiFOl4NlgMJO/g3JGT7GCmA30ixCm7
s78VogI7Idkpokt8XNi5O2cy6rMV88Hf4KwXTJRj3e5w7wQeH1XgdeomvrHv/BDM5tq4vDap5sdf
6k46Z2pU7wE0Up5N7e4mvpygZ0KjzVOS2zE/L4NACfaTaQUfvbIQD9IN+IMbXcp+8M6OtixmkBcD
pKjA/XJl0/EUN9ZzJxqBCqRziIcRTIybRHcim+DpWzPm8khOMqEjBFi8MzWKsPFOaazuqEUzhhUY
ayi85YHBVuSp+O1s9JloNlwb/JqNQsnx+yNGUdAjnSpLU0B6QpyBvsuqpbn3LWs7hQU4WOP8sC2e
MmtukAVsXKATGcDBRU0qigZJzZY14aTmX8aJkR1xqWJswjX1ggtEdSy7B9ty2gecrHQPZWU2R9a4
H1qItFgr8lJhVUW+TQVg9BSHH+Dfbsv08b6L7Gi/jBU1NU4oPU9uoTXk3aVzOmTjJ9XGCsECR6xW
M6EVZU9S2yqQCl7bEpxzmjprJrlSmvpqrpKVCkfm15FXA1lmBzINUe+XYJqAxu5apBAAwSXBhMe/
0CoOWyow4VTzqRdZbpaCtCgkW4X39XsomZcVoQIxstpk/orLn9GUWFhwDqox710JmhhZ/MIoEFoB
eoT2PTJFwCvIBnvlF1W783iWIlsDDjAbbLuyAIncWJfINJ3MOwJ0lmaen5TjvlFrBn5yn31WwEdh
GyLKCmmewBB+lGuqM22IVfRqydE7W07QfwxqMDrZtRwPeZkeCuw4L6IERtJMskcGVkRwx0BMF0LR
qdjZWW8914lnPeNugkNr6IksIwQO9qAEmdbULHWAFNZn1sn4nkzMyut7lkWvbjRx6J6IVqw7NrV7
8iL5wNryCXI+mWdEew7anxlO6WtY5IKNnIGWjYlXp5Hbh1voJAEmlxGWfuSgYh5BmPLJikP7kPvx
V+7h/jcF8+az22fjxipAF0jNWNsqe1z3WVo8DtkwPrcdZL/AQcJX5CRbVkIzvUnUcATzlQEmgiFa
yVZCsEAXfdz+qtn1oCQ2y7/bS0zyHr10aS1ITM3j3LiXmGUEz/aK0zQkbDu6oOn3VACM/Gg26xDn
z9E6KpEbd9Wuqzrbt7JvkEGt/Utb9WP1JLQIzzIGKBGqp5qX6c4EmHlrSDC6t870CUyiOCzovAms
VCL/Ek/ZM/RCmw+ZtKp7kWmCKG3Hx/rLgMb9U5j7yUPlI82G7I2DM0+JY6MLWNCNi1u2ACAia/LL
iP8HwPf9/mxKB/pXLPwqoj6//+81iIWD/5trJ4YLJ4gp+B6UerkrbqnULUcnPTuyfR6qGue5rmuc
Cl0MTAQQZaF2i5wdoHZ3mT8aJzIJ5Ozlq9v23Gf2zfXRTsEw+96NarLz0Hf201StJYZl/Jsu82g0
KfW+bZOH+vxzdhq9L6Gt4wzNzgA5+i4MqnBleK0FakmQEf6qZnkRnslKResrY+cL8RJXDEeJAnRS
dxYo58IzVRtHoWeUJf5+ypIH6iKLNqye5t4F7kNGp9vNSICuPHoZH+6aLMO16u8WAQewk/9it3F2
6dzM2iKLVh14WI1vQ1udikqZH8Dvoi5dhC8B2Smseg8bjfrEAKz+gOXQdRhn6RrSRDijoLdoKgCc
9sviXuiXbaJRYZEujB7MydpulFZ9YIBmIsMaT75Ko+zEoca6auhul9oguw1X8xdlaVM4fTMsKIrN
fahJDrLh7j9c0XdpGZvGoiY5ygwy5GP/k7Gxg2KojD7EVaueoE626riDZPmob8yNDeqsHekzp9pr
ZT2wQTG8ifZS39DFsW9aQkCQleEHztP4MA5ND70ENAPGQlyT1XeqcfCjrk3DGLUHt2fFmpxkc7v4
IbO5cSYTwNj2Ab9eoNOnIXuxHgCWtjIrXxduPrwCE8C2YYuMrrCwhldXdjhDk0n7IJy6esbDs1VT
eOS4AH9DJo7csWTIT34VV0/gPJrwv4pH4v8tQoZOdBhrw7zPcfuXQp7zLQFp2JYVHbD4iVffA+Ff
bZEX173GynwSmvXTk2oOja062uaDvA7FO3sOLTTrpw5twXY58vYVQDxr5zhVH63jfBTQffp7OxoU
ctai4mRgcbYGvS57YmPo7EPmTsio9lLkT2bZBpzO6WeckJ0LxxU/O3Bclqwtv7BRiHVhq/gxMbh/
aGu7PVixJpgJvW5dIzv1q/S8XVU12cEBaHoTVgAjR8yOIKOQW8XRkdmBbLYG/VON6xo1TUoRICMV
Thd+4+C03lEImSAiCVoZGxSR0HZGRgCIoo4ksEZECkNg/rbR47+0yU2BZAORXHpsQs87x26LXe+2
s02wNPWBfgQaefHSkn8Av/KR6e90mLjlQRnFhDszf3jD7Rbg6H18FSZ0WAC9qqswUK4DJzPG2xA/
nIfRBAtCzF33kyuUfXAY9uaTqbxPMbgl8U8yDBukmHufGkNae6wNg005Wt4ns4H8Qluoekt9zTQ1
d3bdOVvqm4cV8MBQwNiRN1NYhtRlBgVu3dd2sLT1gRjbkxepJM5m7EHbSc0KonEbxwQwQvpdseUF
lBubpMH5v4j1bZq+CmCW+btaQL4J2Wb6RkAZ1qaWgXGgcAqc+9x2p3aiUzwSwLtxBg/6YFLKlaRr
q4uY83yHg79oFrglB6+Bbr9qkxEA8XpFaizEycHzftcx27pQC/Li7b4El/o6HQbwoWlv8+4dtNeC
7vuVhouKu105QGxk6c91BA5E8F56H11yL/xQp/11/7/PT4owsYjtXYEkFk+ZewBo2teoy3GbjMR3
HKJPzWspz3YY1C9ZOY2XbDC+krUR4JxgiSM21EQaWQJGocQ5zn3i6Xno2uBxymvnowA9Ko2c+u46
asJapccMMkellpjINYKOClUnOA52ISKyOLAPhCAFtY2uAQsNRQ5M/YrM3Ci9X8KpSSGLLSxtaPRI
LInGSnymVIWMgUQ7yYJ8T03Pa59Vq9m57N5+1FGU9uCDHPMqKnLqOWqMPPsR+g3zWBTlJTgYiH1/
fHuPeh9r0CkUNCNFUfOfUdQ596LLMPZ7R+NKlweN9JT/ZOsywMJ4lUJi5P2ppId0fl7JWNOju/g9
3203QYvfFhp2jowllwDfps6qB1L2A6CMzwBY8rOKzOkD0lix/YsyZ0POZnLtxy6fNlGLpCwkMLUm
SAzxO0zePgLkBNutcN1H+laSpyXADRLq83ooG9zHmwmg1j0Fl6lt32dO/3keSk9bF6k4207+79PO
Th3R4jTxamo39yAaNRrG/EfQDHr6ToHr2C7S9kRd//QZumL6TPGuHvf9z/f6In5QITu2Gig81G57
R7VaN//b1kfItMcCE3l2utv/V98/zVHU+B4UaZZvbyZ3CM9MXUpvAALIaJAo5SZYNrlN/IhzsugZ
hwAfMuE5b5OZmzgvnor9oDzwRpR5iq2tz6GZjVeoic3pMxUAxqVrJuLk0MQJbinrMjpxMFCfCzFF
z1UElSxhxLtKt8iEUyDsCdNAgAgXg8i4M5B3UsQbPzzkiQMaObsr99B2dL8XXfNTRU7zNma1wrmt
N34wfHyOXOblhTc2NICB/r7rLeQbDROgzg0ucB88Bz8crWyy59rGnrnNKvclGUzQxlth8m0a/PsK
ZO/h6n/NpwI1fYizON02cQk1X7sFRai+DwvqCa89qoLS/TuI4uTOd9zijgqyU43n0e+4xU019z16
Hqvm8bAtkBzPINm5tlQkHx0W2QdIa1sHgE6KxzbnbN2Wqv4CCbIjfu38n6qc7stKDJ+hpWesI0h4
X/AXpkdz6iHua0bhvurzHW6U/AsVlkY1d7bBtpBIdLFu+ptjSuMvYKhyoQH/2171QXD/9zECfQgZ
+U2x6bX8k0Qq63nUNU9C1ahoxQ9c4Yh+QzYKiXxr2pvS/SH7IIEG0Hu3GvLgJ7vWiGB01RHka7sS
YcvoPsA+NDDNtdjjYUTG1zK6/iQUkrsWcPDvn4d65DT3MsJ7tzSoQOyCbe8IkB0m0h/DH/vCPr0P
MI+Xml6+rrCkWIcepGRMR7wWDRjuzMQOHt2uLy4hgLvUIjue2uCR2f3Ot6BOAUIi11hhxxIDbMLY
keKocPBeW3MTXP1NnSMG0p7lDhsGd73ExP04HYfJSEDsgtnIwQbkdfiBv5tbND5z85WVDM2FJqeP
Ucro1U6m8G4O8+rxIEwoGaQ9dK9WnRvIh1w8W8jNwTMSXhfGkB9bD6KUN3YvRU5EkXCsr3SH3G5N
pPC6kLVUnY+E9fdRaFDADZxdFcbOanGASarfN1kgzpMF+N6Ui+RBmqI/Ryo11kmT8m+m+OGLKvhS
OZbaulWQ3SGjnT16acJWY2+xb8CS3Sd1Z7/IgWf7AOQ9h1bl6qPJu8+RHkEZFahFB4lt1ZD0RyR/
gsG56eQbKJz3xVj+hU3JMweFx2NcIk8g6SA2P9Vs2oW6SbZhsMa9nHAQ0g22eKRgwyq7c5mke2px
G4gyq+fgRZRdcAI2/1cx+tzONcI/OJFHvLupyaox3MejeLzpBiTav4wyxUj9RMoMZrmqzoPlpgAT
6t+7kmegTlTNhvApAb5rR3EmVz+9SQ7bMBi7E/Dz3cnVBaTYsDWgKnjeUSV/QlWKojb5qbZ0n2MW
9xJ95ZnHvJppmZl63k60DEc1h08/IdDoBCCHjIWzXbLT5oS2vpFiZSs2zp5cp7pdZbWlwg/PS8yc
6kbGyCqQ3Pbv/mUiqtEY/H2exWtNoBMUYPpelw3QwMWIp4+JKjpKZSV7npjZCwQ4wWSUZN//M2I0
JjlHjEX1SeAn6FCmPrJax7r7Yrn+M/O67kMSNsGdD6LWDe4suy98ql9qYXrPYYmttmtX9prsRSq/
jHVSPkPOzLuvHWNY0ziTU/9Qtsuf0gCczDlUKWe7pWxQuma5fBqt6TOw99kKVHPViQr3vfYnm5uL
Fs+PjknT4vv/OAm0nH8cBArHYwK5Y6ApxSe7kRNNAIv3g7H1n7AaaO6hrZ6cIYaRnKkGhpVftQzg
JQnpxAPZ/zWMqe9yrMC3pIeQJq+hNZ6xBMSlGEjJqj41Je4bdGux34xmIQtwr2rrrzkMqnH9ikKW
bpaTmJs8BzHcjWNpUs3ST28WTeb26rNAfSVfA61RbLyBFXuO3M/NzIWtQnubDPoHnTXDs4TAXGnZ
d1RYodEfM6PYWpAhmE3SrnKkO+uQNLMzZMq/u1QcNnexteGQmsfJbhGOd7LJezwpukpFpNpon1vG
x6krfpnIXgZiH9lWfKqwLgFDBbfLc2NAT1wADUctKgYD6QKbAqs6JKtVP/Er3+4lBKHO5K1bE4xp
1OZQwoDaJ5Ru5gEHlVb7JEGGeDAW38cmKy6dzNTrgbth8Zri5+6SBOx730/qVTR5eIQ2+AhVFjhL
zpDN1EFEnpoV/x/JRcL9x7PomjiMdoTtOsiIMG+Si1TpTOEI+OyTl7hyeukazzg5DIk4pAJZGVhW
YBum9ostzHxoT0A88pdnloucIEaZth4714pZOFgHbzQOO/uVLYLpMpiZvPzJAUH66pBUVYFNE05+
Qx+nxVRQs6fTX1t7btwsxA4ezHlvix3abyFy4oro2OMW56HVRYGrFKQQDOaemuBjrnb//WW2b5Oz
mOlym1nIWHV9YZv+zXfZLnon7sUknpzQf0rxTJwrkG3eOVWLSy6dqSz165qK1sK/GxhI5LpKebyF
2Kr10rstxB5C42eA1YhnhQKq0eClikQRfTDqwNuxznROnR0PZzcD85YnkPd5hWOb8WcERRMcJH0r
wqctcDUCs7lu1BzinB9u4ybBQuCrub2OuBoAXwMGIAiT/M6LCrw7CgNawEwmL3kb/4wbEfw0ik9R
IuofDUjbQaqXjpBLKaadl2Bz8d//sNgQ3D6ZFnctXz+aPoQwPecmeUpGcT5UAME8OeVLlyTpA5YH
5SmOwNYfFzjyTasxWLlV4X1Dhj2IsPGPKMPgpS6L9tUbcObnmikQy0AdrNIh8O5FbOKcO8hBN5/a
8gvZqLiKmaul+bm1pw8BEi9wvwZtcOQYYzthWC9I04gOynHqPS6SvNe2ywAN1/LgyKheY1kS3Ocg
a754kC9Z5Rn/C0JBap+mo2LrxHbHkxdO44mrcsTqp2DdwdFtMlKBjasHBd0GtxQ8/9UFFHFlBjQf
AtssqPC21AO5NXLh134fyi0eP77y2ra+y6vmoeSOcbGQhwj4d8Nj7B/ybguEbZBtq8zCFVngnF2c
w4JpSwKl5PfqAFBkvZpD+rGEWGKIRBIah2KsMjjkjTFh+oaDmwL5q2cz6LptkYzx2vK4daaCHHOM
Al3eSpRBvVvcSwzVqjLEJ/fU3Y2dmv7QZKeqd440JpmokFUEZKPphOa2KAcDSXOY/CaGbFjUTCuk
3oCCWodUXW8dmz794bmmgPJNYyNZogrv+ATZdlziq49RGKhVMiTtT5DCuHHW/gBZLF/ZRlTdKTD0
G3I9mYAv4jrRHFagh0TOtuo9KL8HvIM2EbArQVk0Z02+uEXur1r7xdScw5Sb2d7Hv8QB7Jyfgr5p
2MkYO34fWae5NaXqRxxHn0s/TpHJw3pceybjpS5AbRp0Q/wUm1AD87lhIpWzTnGOZRcfobPYrSWU
ZV6E00IwrPKns2F3zm40gmbf5ozfV9waDwOude8gAuwchTv4x0Kq7C5xEr3JkD9D1rUrCLyo01Lg
fh/s0lE2mMBu/Pbg8U/UYWlTDQksuICnKnW6cS82AYpwLKb0aLkIErlaXLcDXYVeVa96zdXbbsuA
V598ri6uq8+7fNSrWa6qCf291PVqwquAqyqNtcySVlP8659qMV5NfdXz6s/64wdaRgbZrXf879er
5d7mpjLcBjD85Fso8H69hcThRzFrYyCTnySooldt3TYOoK55crJN8alIE/My2/BqjvZDqcBCGYNa
fttEqblxE8fa5FbcH70UydlIcxFyXNsggn6E/K9zibHlygML35cOXxLDGAD50E4qlMHjRx70YBLt
QCjwbucB3jQywY6DbFMUl8hzMnEImI1xeVgCqyLj9wHn+yDTczhI8V2plIHCBkd4eFTzlzCMUVOe
egEpe7LOwGD+EkU+4DDuUL/gxOWHz6sNEXzPN1FdVmxsvPcAh/GrJ3IM2gaZSGNrEGoBYKBiI1gF
VSm6reqr6FcfCicy8MV2Mw6SKY0txeEraK87Jyu3Tp4N51IBnd66QbkB2Ks/XxWqH+YmheBSrtwI
3YNCqO/UA9K3ahrr1wi+mzr91TjUsddjX3XsTBxLVXrwoDbCteFbWR3vSxwugtAEzCS43QlWPVfg
SAMG+GLgjBDF4B8EkEBkp4LsUaGwyq7Mo2SGJ1ZekMf3luX/jCyBhCejSA4iZSboNivzQeE0/MFT
Mb8Lkml3Y6dmIPAngki+21AHKhrdlWohs7C8M4M7s0dyKeR7YqTcRgEIkKPRgBapwi8nwLyr3M3R
1EUG6a1Ja3wY59lK1SsXbvEgrh0DfEjGPmHjSvVI4TSAsX+uSwizgOFxOAFLbT13XgcU6Aha4Dqd
snXVQFuh9sHUMLcdWa4bEXaP1LcfcGlYQmthVZYpwEmSVf8D0+r+YxPJGAiCTY4Vkucwz75ZeOIe
AAQzeWY/2uM4gMC5g1rTPUnR+kFTbxig4LgpBx2LqpgNFeA8wTESqFjI1olwlwP/jFQUPqJzMnRH
C7CUI2mZkqZqwzkHR+HwnTRPyU41ZOqD3dIMIsgXTg7HTSBUbEC3Dt4fC2SiuzLpvwHY/5vKZ2b4
IW4gT7MkUI2KmfVnaS8xOc68wWCM1UNsJI+TlimMDeOBxWX6aOlWiBb5mN3wT4YTXVhsJrNPt2oh
7L3nJtPaSB0f7yijh6Z6BUhmViXbyhHDxzx32QpvwOarssv7qcVNKYixoRsVd3+BYOWV51DkCUxg
lnAE0j4bVpDupqEw7q24Sg7//TIWtwnpjDHH8xzH1zsw03Vv/i9BsIOExCbonnKnBYxjFQ0Bclc6
axt4SQsNEOkes9CvoGmaVxdZ8Glj2Zl88W1Drny/Ln5YXrvuICcUrjjYnNUQj18jpZwVqwbnQ2jh
ntkazW+uC3ks00uQD+L7HEy2SYvXztg79/j61OUmzSM8FaE6CUcVWDW7mXM/B0HjoQN/KO4djd7/
qmKxlalUn8OWY5ufNMHJZ0b9CAwV1iIG7saLdOg2cxJIpekkcP8y3JfR7iovhLsv//2vyNk/f9KE
Kzi2s+CHNJHIebOX9cMhnKpKxE91Auq0ugTjcOsOz4HKkBFgh83F79vhrpbT99FpvtuO4H+BclyB
NyNLvjdemLwWAY7cA1Gnl740/YOTmcFh8OrkYnrFsHEgVfzaoyv+uf2V65T8EJjed8Nm7Wcr8sGV
0UT+saxc9tb5u9ZR7WfZq+jod2W7pahUDp+ankkcdDCoAzNskLPBGR5CEeEOX5kTEnLiYpP7Rf4x
g7bsQ1G0T3XvZx95MmQfS8/cNoMRPlHLkabEBS9vj62O8PFK3ru40dlQB2NSUCBS9RMNRh1cW+cG
gDwMwj54b2uMsmmr6iFDVh9oJfiMISZMsRUV+aZXnjnjkymWHAYo1HQHL96PI153jm2nT1gZpE+p
NDcDfv0h9OcN4bpM08dEIn2BnLJt06cshDCLyXA3g+NZhBh+EqwYsjn3iXZTjON2yHUN/HTH62kM
cUsxAUwReFo4AzE0HfPAlOT5vF3P43g4azkEkQJhnI6hCUezCk4g4HmbP000NcW5zipkwbbD4y82
/TT1DqIoAXOoFFYiLQPRvWUHD4VukWkp/mSb+753Q55icOd4MrjjsWnulGO4q0Qy/1OsurUoCtAI
Dh4/miAA2zSjO7zFI8C8CjQOZworIlBVaXuUmfwIDRU8EtlwWqC/BAyeMb7CxcaSGf1X8oLfuXF2
bhCnoF4oXlXMfuC0hz/lbYZ0AKHaNaVDazsH8v5P9qwJ/2gPXMiKWF0F1ZTsN+mvyWMIuITpZSb4
BQ0Yki+7QqflYEW2GtPKP0yRp5CWo9vE52tkwNgKSHPNNjeKFK7Lq3iDvOsfUEUz3vKe30PwU/00
jOkBzOP9W5ZI8EfbDUDwtRfhcM9udnlcmh/DgaUrcGrjoJixL23cu5982apVFXT+996LN0MdaYmr
OoJoXex/DX3s5aZsTD9KXEJuq0Cxc2PWYAHuguHg+158SZCEsvFw4nTM3Ooty5HAAGV45y7R1JpU
I5sXKmSU9ybHZvG3w8lYgZso3WWuUiS1r8YZSyhAjU6Bt+x7YFUiEQMY1nVCh5mRPtes6gBHnFSl
osmhTJkqB2nQZpVHm9oUryAwbnbxNNmnofXsU1xK50TNVEE5EOejv9uJYaHd6aA58r1PRB4yLm5q
NnaD67f6c23l/sHSh5DBZH9Pqyy/0Bnkj/+j7Eu2G8eVbf/ljh/XYk9wcCdU39lyl24mXM50JTuA
JNiC+Pq3GcpKuVznVL034WIEApAsSyQRsWPvjMfiOUOp7DYMwV4zR9ijk0IHq1VLSmI6BZuW2D8b
lwwnw3xQVIlf8yffLVHMU/VtXBWojZ9cH2JfA9KOGeR6EpAu0ME1PQubRZn8sou5fa+sKzhpvP4S
eZ35Zfg6QEuQeV1WV/G0+Oc7ERJ/X3NXDgOKeH46A2+PaX/NCoZgsQfqLR/u0iyRyHRIH5RHnMvv
YN9ZylnRSDnlYyeC8FnLYlrm2jOg2GlvcANLwCGBg8vkWwXyrV3A7V8u8nstWvxaeyyXXwZ4Xyd7
FIvuv/gZ1KBuofe1VCG0W2iNLjNXTmpvAXzFNq9C41oMlqEXCNP36xHY5w2ZRaCeQ6sNz66T9/dl
YN6kYSNfhhRoQc2FXpEp06aLGHa9N3afDE+4dC7I30Lyaj/1BWg7J0++SAWCiKKu/QONevmixqPt
c9enPfiN082Q4wtcLjOm7vIszzfKnqAaBG4N85CL4SYHJeRZhPmvQw+lvci3+nEr/YqHkbDGcAde
5+8UcvGlgfvGmjoDk9EcUkA7dYvOui7i81rXBbnXnwJZFVuLmY/Z4AOenRr3me82p66oOVCvPHg1
MlRs6wBkK6hxT3dF7r07dspeE3QRLgO0Lu5HjcsRA8WO1Dp4BZubt2ZxtwbsdFxck+ddArYrypgn
HGk939LDhszrAAXT6AAEyIYGviyA1KiIRJ6h/Iwk8i6z9U03twXjM7aO/cynQublbKh9dKWZ1erq
o4F2jqMzOiiu1NaGlFC7KsB6fT/mWt7jaa/axXO+n/UTWG9VPw6LxhT25mJ7YliwEvKMFI1ml2Fb
iTOoKSG2h34ccEIHDrCkXVoerKTxthdz6Nzq2CBzAILpOYhsOgtjjoQmk5CHC+TMPz0PXyJTq9db
Wac6Ch3LWMUpH1+UF2wI2Ftoy8ZGcEjvpMyHvc7NJhpCsPXg4QL/wdwIbqDFYKFSgzQBtJqy70zx
TcrRAge8U7NpAaLdhqrk36pGHylAD4kACwKEi68zMzPJH9Bsif1ngk3Q4KQ/rbZ9KQcev8R8aED6
6Tn3TQBeTIAVh5PTsWZnsoTvUE90T67QzqoDOczDEIBS0xulfM2Qj5ADNh1O+Dhqe9pUac52aE5Y
er0uX5oEQFddN9MGbbztSwHIksfM/n1ADnNpVpY4mGljAf6MOmsj+ndVaScy0SiCnEcyLHD/xXPa
jNbu8jq1l8xV+U3YgAcafVT7bOBheUA+vWuQDqCxrJWJvexcdQ4YWpi8FBwo0NIzQqAXMgH8inGr
ofj9PkAZczE6dn/T2mD/bwW6bJD5tt8DYzqXsW08cnQu7wZdlWvPCM23ID8aXmu/5wzQz7hblGgP
AD0WflcXPYlgyJNVY/M2SsFR059phA9Qv37z4yY/FGmL+KEs/a2jLeSecftdjNh5jFCi22DvqueC
bdDupy4z2g8zBaWrAZrkRW8VHWhheu4/0Dg2YgjtfXFutUgiAUSUrzIAxnLPezRL/VFzxiFtx/1H
AP7Vok5YsbsMAuG1Aro0XEHtyH+0HCZ2ZduMi3AO9jKjOmll4U4HK3Cb4t4HzwXNJBdwof/8SizE
1Z7WMv/bK9FqGSh3/9srXQI4oMK//yYojn146Efljm+u7Roiuu58MNCicDmLwQsLDt/ZpsPFvgZp
9Oh+Cq+mRT+12ScPzfoUBfbaxYXKLm+8Rx+9FKtq1pnG1gbdhUXyrZNBsv+rn2eO8aTwxPaf/C1I
cfdOnZYrq0l+4CtqRKkvIYnCYqwaGy9Vh31e2GbqmM9+UJZCCrvNXkESNv0nfzoN6r4F0vsS32P7
YgEsBVi9mbrJQuCZPMpMNJb0UEMG65Sd8LXlWsgHkW2NfX/sxxI3NzpNSIKnUxxN3VW9Jp9TFvzX
MNc+FvGaDFTp2ed5lwEKp0PjxM1KQmUL9AYQ9SHfJYY0ei6vKHT6Din5YnN5LxTZIAeLF0OX6KZs
4/sLRBh3pjZBv3FDgGLy0YHP8OOr+cnHs00yGu1OQBUIJKRvbZU32KuF7QuDTpfGJhHtsNK9wZWv
isjvdsJZMVvmW2E23UvYBNhRI1vWde1wBgLvHZXy7qWygbeMLTde0yQ56BeuJh/izHZ9b03+bd23
Gfr+unJd5Vwf6MDycdqO+EmQlUpAuIpeoGtLQRUc7UQ1HOQF5RZsNjq/JpKzlCGI0AajWF4mkZM5
LQQXaD3cxeuNh0LYNEYl42+Wtupbrx0tlA0h2gXOCidZDaA/XnCzFFAyxfD1gC1ciL1aW0PnqXWT
VVIN1jLv6gHcHq2XrEYUKBcViIqX8YxHKtC9sZGsPDLgU91VCPHhvQNJIHdFw2hCR1uz8dU78Dp5
pACawFSAdI/Q3SruQm9jBu1wZwbuT8hUqDfOk2ZhTkZ3IvKTvmyq5QhE7NJPWXM7qeBNer3xDcj9
bM9aaLmQ2YEWYgWYIXogoeD5rXfAZxFXLigm5mBP89shLMXdpLPwCdrM3hxEC5aJ90YWLeiZpb8g
0wau77IgmUYNVkGIpke0KLnmRSt0yt4pNYRPpXtDr/zXdzmGeGqjRb+8SzKhi5t/epemgwZStDtc
FnRRAZV18vzXd5mlOl4UmRgg34XteV52P8aC6zXt2GmPT346+xefkl+nXufjmgsBJ89DxSCsJpCZ
oKOttyQ6HHqFhtwpcQ9cKhT2f48afJzVKEVuLBduOdSvY+C7O9nGwVIWjXzN+/onYLC4G2fTdM5r
VODBNv1a9zxc4sHQ2ZG5xaXx19QhzrE/nadiO/DT67k6gxdt3IGDuN7iA7D214NGr9G+loPnr8iJ
nySEG+g07cyqgVLXn/GWBWhw3CEtag6ZA+aOdhEaIHSE9DEQpmVUIfV7YLPmUNHiZ3DE1R8iAeDx
T9YJRxuqnMJyo8qguXXRqrQFCy2+EykUrCOg89rbWgq5HTnIVtKZU0JpjpFKed0WXXLFLyfNpugc
zeq4GOfRJZCWUGOgwWmRQs13RHKrLuw7XtbyeexHdL8AjZL5lr/KTZfvID70yZ9roKwB2+Q7f/Zr
7GGx6Z3e+Oyn+N7P5B4QWBYRDW6HvqjMNpwdEeVemXEnXO6Avpv5bX6HEFGuU0BxweEdnhwidOtC
gmAJRnVrk7PWX7LcYks8C3XnLnW6M+gP2tPM1xiHmR0Ct4gB1kEBBMV7c8udFlyVmcWbZdBCXTVT
9bETlcAdaj4d6g5EST5qdORzpxLDEh/r8lNkGk9H1Kb1loYr7aMrcZ78NXpgvF8gEVwukxLQk4jG
P53SJJpuVUA7TPZ31+g84MynaeHqqd+SqYOpRnnZMyMyy8pHBYK9+YHX3X+Jx9O092AOwa941KCz
BZr8JKpT2u+THQ8nfZsUrgGq7PS2ckJ9Sy46MBfNNQx9n9HVRyHa9gHmBTvckgau03B1jCN8bcP1
1SfmRVVpPfXgyt1fV+pUZd7a4FOBdHxyc12oyXx2zJAav7roLAkcDgl45+O6NPk9H3lNbTXdgkyd
AeEPpTlcjiflTZdVaIRe0BlmyGLn9lvy0Vr0Dusp2wVg/z1el2emMG5S7L5+fywUyX2wZmXu9OmT
oqUNiD1tUInUYIgBV4PZJOE+FxygZDQWvvva2g1jBjVRUJkt+jbRH1ltZJFjAAJjBdDODgD8PacM
jYhja4B1EbWHY2t3cp3aKJZUbJSLSmb61eyde9lOY4I6boTO3wwkRD5gNHntv4CZYAJKwvLuhryy
1/4YQAK6HiBbpupuYwCOelZNkS1LbLWs2lUbMUBcybXH3IrotFVi44e8OnzyFXPMBHZ0sy7dA4U1
MwUZ+ZH2rtcmhEKwq9SLkIEKGwWkKRJ1a7xa3HuLVWf90Hm7r4JJJxESEcg/SRdq4snPDlgOkCkN
6T4GQf2PeCjfQmzc3jrQPKL7LbVvGnAOmDO5R2CUNdCUWR91RM1BzoLS7ZZ5YxRa7gMJDhFvPvSV
6f1bbdD6mn5y0WHuuhZ+Rrbt/K0Q4ntpot2g6O6YNJ6I8Z8Y/duZ4Z/OeJbk4L+ePJQT5jYfUL0c
rnH/yXedG7pFc4gF2taqjwYA1yfFmvj02xpmyyjEh0RS7zI2W6JpJwjEdnjZuShpA22/RP3fWV9K
lqXZH4FO/6FJ3QEcFNuqt5xbFwoqi84S5sqHyBw7JpMMVu385j/BPK8Az4szsxITjOW1scpjv4cu
jlGc0jHw7rRbfUCCw7qDCnAR4WmnPk7Isaw6Z0yfBhu3n67FLTZ96wvD/KMWfR3lElRKpttk6za3
40MiBPuXZKH/t+KfO9eroDbrWV5o+exL1Qq8RFlutEN914I+IMRTXGmaD+1gvaW5Fj9yZr7qfrQe
Pfwdm7Ec8q0l0vHxnwKwd8hvJtORx3JEJxNgYD1+mLixkio13S4dt0M7ccG69dUngY7a1bI/Cx9d
caWoQPqS5c5TCVbySIDNGo31tn0xr6Pgk/MjYI3mdFx3Noyjco38PkM99p4xO96J1KtBXwGTBmJX
+0vUQJ3V1WeM1Xenk/JArrhrEnRILFAiQCI8LD1Ur1Xmg1kSZ7Gp4ex/29fhpu3u0zJFJyEEjg7/
nNB1nb+BET2gEH0f1OtuEELc/cs/Ke3cPLe0HM6FiSytPfM21T3wbXElwbbamwUD6irbpp2DH5Ls
oVh4HY65Th3gDFrriNTFEkKzoL5v63GpcnN4SEef30/WK3JWw0Mfl8NDh09y4TXFsCXTspR3sNsQ
7GLzqA81kAcQTYN4OA1PNKuoarbOW/MbCk15RK6qFOLe9l7IoNeZWvV51RS31iW3wEKUcnxRqq6T
XdRiY3UECrU50lk+j4SiuM+9It6QdYmjKWRTXDDWb1U6NLjKGtO65qDmrJG5ebUdFwho3j6jmtjv
W2FOqHsx6zUxph+e1fA7R6bydtJITrhjb73manQWDbRfDuDl4E+FU25pHVrWRD/WJh6egnI/2oWh
17mGGseUu+XRMFALa/iwa8F3Z53IR4cSGzzcCWbijzn4Mo9GaHJZOUYbzbPLIuwhlDwvW+dlsNUB
BJ0nriBmi1zhVHV9hPSacTaa3jtUCf6LNMDE90Sjlc3O2nTtlJ6zC93cefgPE1vL8Q7e1CH7Xzvj
Wzj+CLMw8qTObqhPTc6yHADvhdsxQHPVtXeNBsBcDV5ajl/rl4G/LkKDftjHXxdpHK84VKx4c7BR
U2hZf+41uhXxMI2E1vxwPPuH2T/OfvYX/zUeONtP8fboms+1RpHHCLix4kN4WecaT+v7wk3xtgXq
6p5Xi2XilhtcEyYQ5uGquCZiJfZ7JHXHaUekSUU3gOq5d5BKT45uyurnVqXTWnHH3pVpnd6LxGmj
THnix++IMEDbLkXESOTclxbkSSgCPIJHZBX/YY3KyZeJ4sc8DoMdXSLRu9be0plQ5Td0awW70TKG
dDWbfA5T4wjqpN8hn3x0Uf09rTI4WPYYduKrGM9R0NPxvLRYXlQ0IQldL3M0ma0SUtnkhhS30r0n
hiUS1ewzJc7xHJbOYbxT3gm0ewlWzMMJ0N1uupmqsDMeZOknW3BehNhd6drYs78eXBacgPptN1e/
WwLVCqLEBFw04JXY+5KD4rbdpw0YNSKiYCY8fjzzuPhE90xOsumMVadxGvwTRN5ixypuGu05Nzme
9cBkFybuMrCbYklOOgDDjBEobXlDU9wkOVjwyI/aNUjx5gncGbZDn+HVf5fhaU9uTY6HwihwFk10
OSe38AwB4MIYrP55Dz/VIO5tBpCZpBafOy6npl9qx/RRus6kBypc2NIYIOVrx0aE1iKQlkMSBGQg
g4o0M9jKLiqI8JFNQ8M0NSc6w7WwP7BQLTIapQGw8v8aJRP9oPeNHwNaXwAumc0//PlQOsPc0R2P
5gL9gPGSnI5fZTdDHeKQRyMeE3H993iU5Xj0WgAoDJ5ZZM9IKcvSbgkWgqrbkGkCtXaw8ROMUqhL
3cfOKY5514AsEGQq1wOS83JZxl6xSIzfwx3vQLgiNXabFEn25Uy78xqleDSGpNmEIBLdTwCvWBVy
7AHEnRLnaE6djeeNDCBJOkUyr1pW0tILGyrwaCm9jjeVYx8leo6iOh7M1adxgLr/nF/x7D5Ip3L7
aZgmfrJRhYxGsPQfuEddq/NLgGLFvrwZekWoPPb7JHRRdf299OVdDqDk3gSj//plBpk1/SEoaCYr
u2ySxdQC6ec4vh1BQsG6pYNj9vEpb9yoU7V9cZG/COxkJwX2OteBZg7xu7Za6Qq0EczUrg88HpxB
GaIrZBoA255XRreojP756SX4W4+Pz8zQcVzP9n3XtL72mynuF3YLJNEZhEboXIZ4760DwNd29NiI
jaQP0bVSh8vCbfNvIgS4g6Nr4o8EUqVoYvs5Df0zthrJi20lfDn2uAImTloseIHSkDt1/JTPLMPK
gURCG34zFetuehXgRzm7vdHN0SI6VWsyaVL2xy825HYn5w3EFMhDl/Hg3Mxbht8WjaUDmNvnsYpZ
6RoPVejwQqXilg5ha7/isWDYZU7l7+NOqAPSzdBZADUPajY91E98MKkWVpd/VNUf6HWsv1vKDaGT
U083mQ4ndAU70wr4W+MZ3+fjELL8w0gagB4N/7F3psfJT0t1h6bdcedZE4iMM0DtYiYs9HJp8xiW
oXn8YoJ/U/8LQtD+uklw/YBhb8AcH3gb1yaC0x/v92g2bv/3f6z/E1sKX3E8VzwqkFtAEMA6puMI
tRZnVOs+1Gj4Vpl8NTtnlZSm9eT3Ez9Ct25cGAPCghmKxIE5O02h6YCvyTp6td4FStjyu5k0eJZV
6IMOlLMc3MF+Eu4RbNrtKzAOe5RR6qdQZeOelz5U9rTF/uX7adlf96vYAaHNB7JoYEezQsf8Qs8K
pXk/qeI+eQzqZuX02WPPnAzEU2X3kJjOFknS4LkHQd3e7l0ghiCw+5yAXnvZQcBnT6MZy3ZZM8kH
1aLh0wThAUU1utPbKQab4WMPhsNz62hxTLyyX5qZmX53Ah1VwnVfgyqRa7RKtjuVoBvEyOQ3CqhM
pEgcSEaeoUQilh2HaketCmxgRHXvML+8b3mabIPKrBZXHxIL+cI3h3pLITQwDfkidC1+tnnabNKg
tSA0i+YSSIL8oICKlxOYhCorCqGNdAyZzOw1AA9qDT76NMIFaewiUMg9g/AcoKqS+a9gI13hsRcl
MBNCIoENiTmvmdg33wT10ewvB1evWNj1OyU8vpepAhWJ2hfzD3PSVY6vA5IpZAZWU67DqeYbov+W
SQuiVR/8XZAc9L+hd8PDDfp5QnfRwcYfG6viOxriknqVOsB6xzMDcubHP8awKLENa8+ZBW5LD8x7
UV0X5mOrDbYcqqm5bdD5vDHSINz3OtOHBGmCTSAycbYK45DYwAEljcyP47TsTW849n47HukMPaS/
zsgH9gKkzl0bMgWh6MC6AWWHf75uuoS7nWlQIR308b//42Kvx/CTm5t1TVw4/4bLbRXvpqoS6SNg
HuJQcs8+BU6/rUk0kMwpB29qGkMjMC5z5yTabiuUaO8KdEzdJkm1QCfCcK4EU6uqcodzUuB/Rmfk
+zTa+pD9bAa26GwRPvCqW7kzsgrSJNNRT8Cv2bPZgptr0wKCvKbRvp3qhQxAz0qjk9kfhHDFPdp5
ASCYgIKOhbVvM9u6aVw/feDFWGzrqh8WvtOnD2lTTkdfsu+xLCM+mOIp7hv/jlvJEQUU41th1umx
MLwgIpN7bb+xwT+5IrNBuQitT5nekZlm4x+yNFxoHGDqvCJUhtj+0lc61sjn3tVAj3a7Kp55Uet+
RXcE4F+LBfM0O/j0DRvbBcDq4mmcsuC2a/x3ivJVi931PMmzukhD0bLbtcHoFieAVx5KF8zLSQw6
bEiyyj32URBQtOzqxcLP35kaML+ZNkBOyGZCpC2oXyoNUJYZj+3aZAPaiD3sTQ5oV/UO1pAhwdDq
qgbBF0jKYysU6fI6XpXWDzuvAaa3wqE5dIm3gfYbWtHn/3qYBc1dULB3SwTQ4PrtipX3juZ3PF4T
01tp2BeTJlHYb9ekXDQyIKdSgI+EgSm8HqZdDWVYNDHiFShYJyVoPiYBgq/5BSug3dc9yNwgp1lB
oYYNH6HhyWhqi+TJBNoJQni8OfVJ2u9RQVMbaAKVd02cTlB1zdhr0fMbJmrrJ6gZAMBKyx+FQONE
IIwYQjZIo7nY5wBbpPihxGV6rQGcuPcCCXgMvr/vXHq7IneD59Qv9/gvu6e0496prwOczaYyyyDC
Pjpckc9PADVP1GjhgZmtfO1YL77KJfLiuTMzi4/36mcdo5YO3SrvA+ycC+2M/nsjPRtcdq66dVKR
7fHmIHWPGvsjxZZpLiMZ2OAhHN3maM6HumF9Fw1Gj3QGLkZNbuYbsi4hGqiGsUwKdRczSP2C2the
K+H0S/ql0O/D7sTCbCQ7g+dG3nX0fYNKl/61VQP9xirWfDhd92qGEzZrEB2MC9q1yekmHz1n1QNV
8JxKCDXNX0a3wN7KDo0KQje12hltzdCvYVflhiWyWV9ex/MycxcMBTTLEhC6dKCvXSaS63uB2p5r
yEe6U3P3tWbiaoCxTD7SgxPCaARiy+3RF2L+wWRh8BYa92CVgwZAm0JgSWn503WxwdagKQqD8psn
+v7dawDUjoucv/L4W28fnU77i1AW9daPQVimRBOvLYmYsc/1t8rK+mXlWfbtqCekJ0un2EMIODuh
FsBW2RB3D32FpiIoyGXvLVLj87erHnhxV8/pxZQL0Lr+aU1msa9EaEIFSuPuMGctbbB5rlicpMts
Np25Bngd0IynS9xPUDEc5h37NZoCaQoHkUCWS7UaUQXcQ0oTJObzWSKHZqlnvmdKQ4iZ5PnK2HzJ
SvTmwS+gJEx+xu1ygT/QjYwRl/ShH5PdmATm68+QjfpVmWO2s6UYV0ZaW68Fl3faqbKHlmXmCUza
oOmag3mTpAtvqtQJiTH+gAsDdBwRDxFztWK8LqKgSDwA3lECSe20XmgNkodWfTO80v9IWwhVWTJJ
HgDBtjfDMFU7H3utsjK7g5G7HBJQSXBKciDc6Ix84+zLZh+dkS9jEAlFv8fd/0PsP69pjPLzK9J6
Rm58EyJFM8jMHO5n03ibQRT3Ys284G4q7W1RQpOXfHQAjWG6tGZ6rqsPeeOzM0tXo5cCnS9lVoMa
HNUXhTaeGNvELYDGydYuHP0ouvC1HaF1+q8BHIBVcN9EfmnnH8jY7lKJmhS4IoExsoLiaFciPpmJ
LJdTnnfvBqS+B0PkH0GDWqbGU9ZdWY0g/BrRdKFElT2GAnQjrZO6t11sepHVdB42HqhWZqKsnso0
cXC5dIsdmSZX/pKD1XCDYkX9JHic4+LNkzWNusLXGw9KsEsa9WOIgw1I4i7KDIxYlfBjVFNxK6zx
TI3fnJpQkFfVd8gBREMs/A9oYqN1IC78hwpY3Y0CH/GOYsMCshEBsLpfYmtA0h/kHDvMsWEog3/h
SfC/7kGRPnc8KCl6FmN+6Jlfuvn7zsrMMO3th8u9DdXsTQ251rXp9emjBNwgghxJ8ceU/0ADWfMD
6jL4wEu3ulMFIPoAi6CDSyp5l8suXwR90P1gzdtlClpeoEVaGA+e6ECYoLx27+DWceMyXSyzrsnf
2NBuKdaYytsJP9rvKoMkG2tY82Apy9uC6mBbWBaUekCZboJf/x3aUo+DZZWPcY2enhDbxBX5beg2
c6t8H/spxZ2wHHZ9GBzBXp8exli5K1DG5mfDbX6doWrlrsbEyM5l4bqraT5L4tfKdgDH6Ox8RWyM
+O72UQMuA5QOPffRFi30GrPpJRuRXaUwnZr9vzzehn/dU3pWiG4pKGyZ2Fo6JrZgX7rObJSRoVRU
oR0G4H2U7P09+mj8PZ1Zv8+uvg5vIUEbwPY/xV7DrvP/v3wAV6NsAB2TZG4lvGg3h3PHINmksNzn
/HEqu3j9xU8R5LtMI/uiz0yn13Fa5qLZPC82FGYMpY8/X4STYPRFzLlPvnth3nVgDy/NZFmiOL6v
/3oo8MSwH1sGEM080LXaw57pdwyNgOnG36nu6er+MosGyEdnQDVDrvlq/9d51xAGKpYo79S0pkRq
wYp2lYPyeFGpBHlWX6KfMAAvSdmIf+E0n7sU/1Jp9rAvgvK7HzjITdiWb34l6XCVtlnlNsG5tByk
c9WyHDzxkZdxgmf6RIJNnXtbKFsXWxV71b3tA6cNmgxco3BxE1J8THoAibR7IoBo0uXYNTS9eRYY
u8niNAWOAMhRUKQAZMTzXwPcgCASDaQ1BlI7Hs8oFegWBVtRmDtwCLagNxStiXJLFZw9pYOz25Zs
mzbgurj6ZNMZp2zSK6DfeyOiOChrrl2bOyey6BBALi6yJ2mh3SAOzjSfgxBrpdOeLSnEmV/C6Y3g
8hLko7ghGO6SmVxfc2tdGBZ7SJLUOIdNCoi0cp6Hwgq2owGOBzJzI9WQ5Fbxnsy/T0J3WxeVnP24
0npDhnYKCu+MTkx+rILhBYJBgDeD8hHpWaR/JJ7NltIFhhZNCsFLIRcjuvheJ3DAgdZEZStKHqH9
/gcwR+G5ioVAIbdCr96cVKLZM1kdCDUcd9mEcjpVngGgalnnTw4eOCPhA3I9QuEQnGHuT9aEd35X
5K/aMsBoLSz3DMlgdzNIIfY9S35NR97z13QdNPd5IU5piQoNWP3uLDNM7lQW8Ke8sKBsD3fWDdMJ
9acmumx8nczbSA1uExptgsSFgga6rGm0i7s7Z15j+HMNoICiOBtD9Ct7PjiBnN5cDtYAfOTMdYRn
MbQ4CBlUN6Os8aVxZbL0gK7YXATd0SsFSlfonMwC5NBuFI8KgMtITU53bJ0e3ZlovkTbBC/XFMKR
Kj8IXKogToxgcJB1DzY2N7NB8TKpkB1Gb/suJsX41mXjus9VccnjBQN4usMW2GnJg6NtlOWC/hWB
l/AF1DCN46hH/Yi/ZEf/YFClJJuZOWFDWcF5umsO7k1aqT31j1CLSZPPlSZAKJbXjpM0zkoI+j3T
x0ABjmTy8qlcGlGI7YmV7q+pYwPeFV+3w87wCgXSERxsNy33Uotd7/e/XOQfZ7NIM3zefgdqIhe5
fbQ76Q19EFYpBhQB0VVCH0nTGOmdC2pSsijCjdWdyVR3QxZNF1k4XaaLoR92DbYTUciGlWbhXvTV
8BBCrfy2kBA0k6kzvdQGkAZAg/OtNzdgQmLyUNasf6jQlnKbyhgSfW6hXwSEKP9rWCJTUFLM05t5
NWw3+BTH+CalTiLWFVoCD14vJVvkcQ0+G3NMauh+4/Sr3bpZWkc04XKKR4unop+cyyIXH80s6gEa
p3T6aRLZfgnuRB+0p5Pnn7QP2SgwHLF10KEG580HOrNriCH5XcX2yio2Vz8EIKB6201JtxBtnK8o
DjVr1GJoHrpE1MmZCxJYXQUZ/BRCtgtGq2WPmg6wGdgSLrMiraDZpdQmjsXHVetHZkgRgSMdpOjz
oz8NjL1ZRrK1iz356NCqjSP4cHcx4jg//Ld1+uSj03HzHNgav3PDtA4Fq5tvLVgIAD6QrzPEbFuE
Sqy92USe+dbtjOwBXDflzViCkWycgvr1Op3hKfEBYm2bpC//EEUwAekPWeg6GQGNn0QBQWobpdWr
TWcUM8+AFKheUxz5C8v3I/C6T8vRRnWhMOL4gc66ujEuZ83vszot0p2OfRDiJkUJ9rNWbvCE4jzj
i7MhfWE/tO0Ful7Mk6o1u+m15iAqRr7ak+7R6dsCOG4mLjMhPOE8p8WjUiBqnN/9l7/jatKoPfnZ
VoEtiOva3gOqbu/DDJy8i6op8eDBC1QO9RBnyM1h/OL0YhdDFGvNkOGL/WvC72WYk4MdWXUfxCNJ
pJUNqvaRnat2feWWJHbKL2af5mc3gB62gQ4V1YNJjg4t2PMuZ2T2dlvtgmk4ffF/iXXnvqIUjY1r
dFp9ns+a1t16cujOYztVi8IbHYgFFfGj08Ybuox2fSw2rOnjNV1tw9IGJtjvHyFGlZ8EdEAvV+Hr
9CwY40c0O23S+L1klronzFuA5wKj5k/tXM360yCkHIwCMLOnP8OAwnpRNVsBOoJWfpd948Ek7iyg
Uu6RBpiggwuyKTLpUBtTs2Adj+dab3dPPkxSPtIbgFWjLje68WKoM2T+8/RbZY7pA7qSimNG/sBG
qpw73TLBUzxUJYCWOTYQsW9xDVTI88ZJvUzspF4Ys2lO2Yw3Y7c1hZCP4tyWY8rVFvZzjA3wgTy0
6GW5efkvvsurgYkTXdCgl440euS3qJNMBzo0hQZ149W2icrxahvW9CtyApRznfn6Dxq8+i8rhHG1
QFr6HbVZyPmWfXc/dFl3P6GzIwpzr9qT2ZtBdXbRckwWHSCQJzdfZjl++1akwOCb0f8l7cq27MSV
7BexFqOA18OZpxzttOuFZVfZCMQ8iOHreys4lWSdct1b3f2ipQiFBGlnAlLs2LvHixxQDRGLHUOy
bDMO2HFXeSycq2H121gb+qPW1u14RAZ+A77M8ilhufeiilaQXrE+vVumZOZsQW0GP/FHaxn7380r
ukpH1kkDGZBuxl9caBVzS761iZFdUg62E3I3wNZvUD8AzXoV5Uz+M9RruyfsnOQzE+2FovDR6u11
p9WQhEEUOCljIAV4jUzMvLStl/LN1sLb0ihnTF9MbRxOI8vaa68aKN6H4LSAkn0aVbqBL3P1Jpde
cy0gq1cZUXFQQrXmzm+R3qrd5EIRc3AYpd1p9P1tPgFdvp7nVpOLw3Yjhrwx103glweIshiaGaTd
ZOACam26fg7So/nS8xXeL0ghWV8Dz1hZ2g6ffbsoihgO6LL4qeL9iwMaABQ9e/7eN0JnPRqN/dZb
Ug9KqPwdoSBrvZUgJKdJUMeOn3Jpgp7+C8O+YG+07t71UKaP/9HRO0lsvOcGfzE+Ms3ThKpU5Yyo
yyrzDMBLcZuzhN+vMdt5yP3AjocB7FFYg9aknpVmgEkv05eR97uaL7iEUG9elrrzeC3d9qSjYNNP
r35oa7uFXTVW1ATEw3rno4E73/v8SjEoUAQ1gH8/R14CjnvXsh69oSwDEKlEOzJNoFsei4gVSI4C
m0o+aoxkzC++H++R5QOHNfkizzyYZuadBxe/hCu/SG9L0SqVgQqQEXwWjl9Y246Dp05GPHmSVRWj
upyoCjygSA0DVDGq8TNmn4AUmCPIr2S8rnaKf2w1iRryx/Hv1RQ5D4tbxtrZ7v3hvLhKHdrPABKi
RkQtTwNjl4MUMOHlbrmuXlbOGqKwxQYUFFUUWOp+nQmYmWUtul/81TWrxSf6xDklMXtafixZuCjV
a1E+mbRvYdmnX80OpXkmt5CgVCbrykDn/fTZKAv71ALfFXjKX7att0JWaLg42Ge8lliC/GJqxa4C
deGWpvOyh15A6b6gkMjFRozZK/KjTpcFdmT3h1KGK80a+gcNx4kPqMWuAxByZduw9+B7H2jBJL0y
ZKXtaMBTo9Qre+uTk0OUfIklf8yQF4GQ4PnOD9VUUBD618UdTXF36WyljIvbmK+r7gWPlOjkV+3V
HMzuYlrg7gG1BDQHmo8N+Vwvvvk8a93lvX36VWjxi5neCERF51XbZdklDJXaRnN/1R75kF3Np693
l7gzR5pLq2ZIia0hKsyARsW9D1PjHTmKbwYbzDZA9CarjuvDIzVE1zKBv6BJi/G6+PUaJfwotJ3w
h4FYImcRSPvez89sZHrAPJhD9MRgZw6cGUplRhFteyPtVtE4giLKNGt2BiferRmirJLAzBuHAdwM
Bxqg2XP0bMsKBWBt/52EebTJt55xTkEGB2PnS1M79cZExdCGfM1Q2uBPmwPIk3cTxLdMTd9QvI1n
8nOFUnKl/VPqYDFMI9GuinaASKwXin08gC/O1usUzzMUsVRGg69fQCgg6oomU3HVVCOB32vllnwN
A4YR+zRMjtRkqA/CxmlqDJ0GE7v8VQP0pR1m4rQ05l9NGvBDKU5Vw750XdRsF9cyywh9lKOosMVH
vX9cjmYswTSXt9CydDvgRhs9xxePhMgiWKzkrnNBzYNdA/AJUgPVBMQS8iB3mvqpye36CayuNx+Z
NEC+tt6CQmtfx+5l0qfwaKimCC2IYlGXGmsQEGqIrSo8zt1laA7N3Yhh0zd6twU+RI1TV+/U8jQH
T3Fz3+nNNnNsFKvhnYrfWsc6A+iFgzfqlnEM7pwq1p7wHV6ClyYGRskD4d5q7qrwaATBCUOi9JhA
LMuRKUYT7EG2Zo/jB6rFo6blHgR4O29fmwwle+Sjuj2q6PtrCPnJ5UI1cGfE7NnXODZB42Qgm14Z
4JOHSb1CmdT7lfkvpllDZmTgYunfurB4kbll7Fts1q6e12vr2tDLT0D54TkC1cTfTavGWwOkeSuZ
ZKCIGIfvmgdc6+hI47V33GJjdBCk8LushEBn4+1HLQcBo1oJxZjlJyjnglgzLSBPL/FygcKZfS7b
4daAqsLcxI07rshHoy7AbuWa7FwFtmC5WdVj6mx1zcD/E0tcG3idyivXQ6fUnEC/RhYN0BJDU8YI
/Ovis1PT3XoPNFBl6cBWmPq6LSP9zLNInrTmZ56jQmBFLmr0tkggyMG3hoYHdhyW+pn8c5xQNjjE
MIUjg+6DF+5IPgdaufGRIgWOUUKMHkTA7Lo7xi3H3heF7f0Rm3FwiDh52+6bKOqPQKeEFqTZRhWg
xv7mJUc3da5xooBlmSW+h/S4EVAk9E5EMHrIaHd23oC7xa/nRvbmtZ1QxXnnJzPFMVQOOfDLEk9+
x0nas2d3wZ2fTKieI0UVW8+z1UCouZA2tLECfOLnF65N7QCeZSC5DloxyhMq8x6Afex3YVLKk6ca
6lk16uC3AF10H20ah3rYQ9OhoNDR4zIEASvmUCAtGCH9GQbLQjTCZOFDeejPiX4K6qEVxcxdmkmR
nuGC9MtN2/kNELbYs6KM/0qvgqnj9X5iPYhXrAJwJvX+cGzt1FhjFvSh02zCqJOgvMzEThurCiAx
Ll9SXk7PI34/M4bzQvKk+ESM7QYcMMoM4zA5Aw3/B1mAzSCsrJBux0fSbAHDOy9IJs7+hxMKIb/I
EKKUgDFx8AeAzNXJQddqqYZMavoI7COeChlQRtiv5xFFx0ojg8D38Ei8rssSy8Rl7WV0ucCywjCo
R8G8troTihnVpZcVhG58GVrL2BFrkDfEoDrEV9bCCHRHEET0QRTLBxD1qtjFRbPIpB6FkfkeS35a
UuDP7ng7QmUdRG2KuHnFqQ9wjJPHAcQJ/dNgh+WL65avORGHvPsLYyxfVLxrOmCGGTjqQxkS8mwq
gra0d3WDLQyWasGjhp7diw6/0ppZrhaberOTxpc5ZE6jVYHlXAe3w/tiNMCGwbqtU6oRGp6di01O
ChfWYOw9zZzvafHf3w7d7byMM+CvQvctG2WAiVEZ6EOmi1j7idefTGqAowtCvdIPi4t6H6QByG4S
qzrNygCLvcxZ1ALUgk3Xs0DTv2h4sH/2R3+T6bnz1ZWhta20zNiRGUPHMyts663RsujotGAiIP9o
pp8nfIc+N3oSXfHv463In+cFCFUgQnnxXMN85kX0ajoJ++p6AEg06l3RG8bVA4vRtZwi4xq3+h+l
k8t9hOegC7x1bhwt6HozFTH7Oma3qBzOR+z+mW5C3PPPFZLACPl0C7NzU99MTMOZmZqLo0PksKjb
ok6gTozhmPU4j1vRdYG2GyGC2v0+KcrhTm/B+Ik8mXuWmhOfYgihnEZhluAgerfJmScFvj6pSw0N
z5FkY0dRBUk8KvjHv11jWciKcLJm6QDP5ymoPSZtXAmcim0AfCsCoENCCIv0qPJgzPza5/hkCxvd
ugjhWyOoBbh+iiFIRxHVVNgX6lEI9eSY3ZYik5q8fIrNz1SJ2crmWvIxvVDlZtmY/AG1Rxsao6bC
22ufj6DyXHzN2LGg5ZzvFt9fF4KSTH8xcrYD4g0MYwKpKwCYT730xYlJ5G4C6nZaOBYr6tK419Xi
NPmAzjlj5q/HzNFxkNd/bP5XPiQkbnNpWnscxxDv/vcV/8ViJWQTM8DOcBO0GqjSj6zO5aV1225b
8BglYyJkT23YdatYlfNWjQDfldO/ZUXebVmom+DoMnD+ZULLHTzT/Bg3kXwVYZhvI0imb+LagVlE
MWqPq2FFozroh558P9kM4IB5pQbqHAdkHZJHiteNGlAzE3tpGnTwmTCv1gi/PURZCOa5vAXpkwti
hNOkQauZeosJAEEHzeQ43pDPdM3mpKsm78ChWcWXZnTSKzUMEq7IoT+XXovcHLnqJF1h18rOs0+K
+oBSF+voWyW+7rwchViuEZ9ILuWDPsqg7RTnzZH8hZK9WgZ57kG5ofGNIAY9aNS5/HsjRmjNR03+
4KVDdclRRBfgeRl/B9PVJm9k+qXLc7ynmYDQhofjVy7GKwW4MTZENDMEkjf29epSKpaAQkKpuOnT
b/gWLa585MV1VD3XKsbDLRUM9I+jrdoOpPngvwavk/rfOOPTHwRM0Ebpzn46+rvJFi9kaTFcLbFG
fQjsR68MImuS6w9DYTtU+6RInguViKYmiQDUHBqH7Sg5vQxQTxr1D8+rxX62FLXgPEtPy6vVuN9a
TXTzYKJcDrjIIfGM1H3DxhEvzcQ/5o7bvErHcpWUBduMlWxeAbkHo3PMxxWNphBnecKjJhh5OrUB
MJhXrzSThzAv2lebVUNgDa63p1jdSeWuAuZ4jaQkzlwqfogAy61WU8PNE2m639u8dtMDDv7BCQ+h
nyVuArf3TRGeRmy/BEsEE/wcFrrAe7WVxaspKlUxkvNAlbRdliYDgc1sdjhsPYFbdI5Y/PexEqx2
Uti7zMavw6/C/sW17BYZSbANQd99coaVPVXxZpEo+qW80SJ3dDdcqRVMtQINaCX9M4JSCvjCARrY
sV6/CaQzwCzKXP/cNBLqM7mDjH+TbaCcY0PUfUrD89wFVU54JlsYkD3VYv/oe/hyXtPkW7g3/YBy
vdjNJq04D6vJ1DM8bgVVVBVrWtANjfKsg7vHN/tihcodcWqx7SrAg4aHtdk5yYmchhoZKYicNJw6
0w+jEK6q+MHj/5dLfFht7lJsDK77NeqZ0y1kzj9TqUvFTR8l0lV25m2uPZdN81moimSZDb/0/yKe
1ine10mtqT5UYOgEx/awVhmHTyg1cpBL6tfESf9uESd9Nk7zGHHSk/XXeUBO3K2yzFNj6U6ro2m5
xnJFNbrEqusv1vsY3Y0LoIg0czD087JaW0LrVklTuSFK86rs1KnGcPIk2bYjRKoGfcpO1PO61EHp
wHuQmw8jiBSmC6MBtwF1xmoJ10FphDLZoVh7bd9cCkt2WwFMAVDdWXMhH/WGhjUX6jVjVJ+0GhtB
NYGphnpulY7DPE2vppMFDbrD7FtWoV4dgTI2y1FAeTewXINuw818pO3VbSwDNIOu+X4btQ/KOFl2
KF2adPtoNE6l76lrUdfvfBsSBG1589IQk1oMtJlT20c3HQBVo64z6TX4PkGdEAyFNwQ01as1B5J8
apV5Qd0zxAoVtQ5oV3j+KD2R7bN6BGX5WHqQmVJOVP2Cuk8DAw6IuB7JhcfxLY5MamiU16Bl8Ex+
Wvy0pu91WNNo8nk+jarYDFm2UzjhKuTC/vDP66vYUE6uBxmhW9wyn5V+ujccQ67oqsvAe+ziX9YU
eGBvTCUJq61MYdabnirlwd+NX4DcLTdyLqQP1cnAB3tUaZMhDdeAjWzw44wnO+7GE/Vmc5ggrbqM
aAZYuYyqweNIcVyLShFfq4bMX/kopLfHTzOH9nvs3VQyaT4tJyLW7cCh5nfJQZRRutJANYa9F7t4
ec0BueEfmw++3o8O3PLmCDuZIEQInVw8m/HX6VjOS5EV+iOYjzdUvU2NZxZiVce5eZp9vYRgIj5R
UMEM+Q6NxMZRl1l5Wqbq1+sLEosmJGgBDTdVdYl4Adg3/L6MlyUkl2/kMmOo2eue58VDDt3iHRvq
7uyZSX2IRR0ePKlZJyNp7d1ogHRZguF4U/hF/2RKE9iAPHNfeeyB3NPr5ZfCFjFYYpLu+yjFtR17
82cLIXLTHQbgDvvPTFPi1HqUHY1eH36vtOG77rn91zjCYXoOXgtQCrp+wHEPz7wc281yW0D9KTog
t5pvCwz2YM6009ttgSDdA/jQRA0TuJoOmajZs22oWvrePENqkT23scWeKyUyaZSoaEwzPLadJDKf
suSVxigqwfnIRoC0bkMBNGBXwxqssckjRUSolNprdtEEdBHycaf/ZDYoiqF4fMt6x8kFloHWoIgO
FXIrNkAemcy2g6J6jNPV5SpO7kXrsIihualudzRq88k3X5AMH1FuMIIbA6TB/M0cQ+zDE/2JK5YL
nYN3WIZItOOdD4oPrcl27xF2J9MAlWf+tvdSCYw61IpwfI56FuoVUFkGrKPSAjKRn2/mgSWuQ1ne
f6E2MoAnv8cHuwD9AyVs2RiEwMkdxhy/daArxgbhsXaS/aijwNz00n4leZp+g2Li4zQCMMoqECpP
iceBE5zWpp/FP0JX/yKrVP+KbKO3qvzOenVrOa27ya4fMzAVASCPojTBR+SahrA4mF4gqoTvCQAJ
nOoqKdP4zY2T7JRyFq3JX9c68gWC2dcRsiSQbE9fCOmjF6G7MRoTKok4TMpYxlDnnI1ffRRwtjgu
/N5B1mutAVCNv/exeBgSJw5qNZCZ0wlwselzDkZA7JX0o5GC7AdAEoZUaps/uJr1kGg5e/WGqn2V
WZAqgzzS5mcc54YPReM6r37cPHf9tOornr8yPUqvaVG+kNUplzmaa+R26yc8C7LXXsRAZDBuHmqr
zV+nNG13Ourc1zTBFfW4TcY6PqWTU1xT2+qBKXayDcPHv7X2NVFcIWTQB6lyWtn0rfDyn42wedat
MhB4reQotZXe1vreJGySc6hQCvtcKtyRHVpsn1Slt9IVUokainfySd+3OgeWqTqVRlY8ZxMOVUak
AJ3MDVB1mABqLHAspwiIqSEzEoqAGOgJ7EVrE91cjj+7okPloQqc1ACN3s37R3NeiqbReqiF/unr
PzpDsclBktx0Cvdo+Br70Cw+5MwZ+B7/UwjN/Rdx/yLEA3PLDhvY87+IXS7bTHhtr2b7r3d6t0zV
n412sI6uAVYsUCW3J+pRI5gJyVzVUI985Wj727TJPi2uu6nLwN1UisPrHoety8pOBLoX1/hDxglX
ZLgo7VD8cVw11Pv/+OrSX1sQljhUbvu35aCQxEDXnfQbw9X7oO64/5uU+OophvBHxzg0Ruriq4fa
87UcuuHBHozsgMdruU/1mD3mY3fN+uYsHLmFog/ot+ISyOdKU/RMfO9PGgOXHcfve6c8GJujIGy3
LSsww1spO4GPLIe6ifOcRlx+r5zx24gH3m9+ziFi0YXiGV8twzZEih5qbH82LqRrL56I4svw9c67
mNTrtFQLejzG1h5v+bCimRxSR8PqNh9kaPDbYLwNRNsYDImJnrMNiCtRZgeWuyPVGcn8mWHD8AYe
x+qs41M0IDdFebb3E1+4bK5FM9zIC0ILlRRCFa6hWDlcS/yP75ymLT9pA0gEhJ35G2Qti0+G6xq7
DmwT89ymYLc6NpoL+uzkBK1LaJ2ruYaPU6XQdnHeoeaCCCPGg5H9lk+5/7ttOA/QEo/fhMPT7YQi
yiNOuzw8Xe0S3Cy297sxbscoF793crCDspXOtWx0iDyDvHWNs64AL84Br1Wwyfo63js4OPUfkR/M
rtzjm8UF9T8fxJZ8U+ciu1IUDYZ6J9TLdzgsPq0DHNBP8RGRQizskeKyCm9lZrI8oDhaTnHln/yC
vS5TvYSVjzzZOcKD8BROPE0ct2DbMkwX6ds2Pvimvtng+wgyGcpJTafl/bBuKwcEvBAtWY9VhmeU
J3t88Ltpt72PBL/qK2e+sZ8DUR6xrlGTc6I4G3y5F7PU7b10HKaO1tu+WDt8zVGp/QWCh/jlNdsO
Ygn1+CUzIRGcxp04kcmytc8K/kW3uHsai7ID2rKE/kfNwDISS3FsehQI431eoD4zFKBMQtmqjduO
2tH6loP3OmCO3z0ssVXZ3WJB+me8Ndw4zCQL0ExJ1k3ag5tClbqbQMMfBwCQxUUfy/Pg9d9i6GdD
pR2Nm7e3RkbaR5NGKY5CfmXSAIUwTTiHGDW4QwfSAZDAheIsGTbKXv45U8zpKQ59kTlX3dqCJBpF
pPkA5nXAhAfXB9PTSvP85ImHbrL2ey+6UMMEuOLWhqWXW9uTwJ81YxvtykqEBy4bD4gqSEMCNilA
IWi28oSCwCoEHQS6XqUhQboMzXZZeOZGd3GvNDI7Kf6DjeLsDqnVCUkyw6wlyiKEe+446sOsDJUe
H5y+3boQacOwJk2I7uCIhO08NzQPhum/ENoYW5D2uXJR+VSHnbHp6F0PJP6lQ/XthUIivx/PaoJF
Hw5LMI2OGr5Q89o4LjjwXlQ46BUg2UqMItws2HDqUZxZgIIFgLpiWFUSeNLaYwHy+cWpVMUXS0M+
kwowfjWM+r5bdOh2UHAqJhQnqxWWYGQ7Tj0+r3d3/vtFM3X1D9NiPdumfS8e8xYc+hKaciU6Wg+J
ORu0A/ifnzscgos/32PUUO8y4y0Dr5ZbbT1pe6sZUSnrn4mwwZq0KN7TwB2k8g55+T430sNiSxaB
Nj+sguQ+4HfYchhXe9KqIw4GhhM1pSWGU5pYN3MsAAoTJd/c+cmkCRR7Zy4r1dAEqVY0DBH4YJAa
9LbUxZCDuF2CzF/5lhBWjkFksuLYqL+1pAPlWOICMk9mrv4IRxmDYY7suTtUxk+zauWWfPpg7r0m
7vdcoq70gxwl2cDPVCeQXNyEKX/lM3vkpdxPv4pcJtaW320G5rR4bKB+YSlREBCZ2LTSde8HKG4J
BhHPpkkiCycXf5mviQQv8FitUqH8aF5lmYuUUQ2FwqyFWrTXp0YAKFtzdoXRnMcyNLdWGP4g19KA
Zqw5Lyb1HDWhKTW+QbkAMO1qkWVgMe/mTkBrgLAzQrGcWoAuuwSTj8xlIMJOagV6um6T55W2TrrJ
PdaoKz0YvZBbk1cSHyH1yZFu+nudYTcCdkXvqcuhYB16frfFRlC+mW55alSVP0UAWN/vb39ARg5d
nXfAMEGFZ9TwPwKGJQGI73DHhCImGHIjeL0B3al3CmXkn3ych53IdCGKBDbC95EQ53+HHmxNSwjN
oAaA5nxX+NBpx3EtC0wDGhpt4uO7e4Q0J2pynDf8KBfLNuM/Gn/43kIm45WjOGVnW3l/gAZy+pTa
KXC6KsLWfnQAIX7H0UMYsBYHNXHfhEczknJd5Dz7NJautjd9ww7ITEDLeGoSxwSdt55+MkU8XMYy
+oMGIf+ZPjYeMlhqph+18UtnMVA3ttknchVgc04tsAho4FAXLHx1cF55iVUpo10O+Arp02zXqiJI
L/O1AzcEGOrVaJ+BSohNMsBrEMpNCpkITfNoK5GmXs8YxV52N5ugh2CAaZB89n67sWT6HsBfVD2G
ZOKwH5ENxFHAnxVlWoNSB80N3S35qGGD/QDoSHgmK+ZZ9VB42ocytLuFKAyieeGHhXp8/TmzMAhY
aHKAy/NpFZsif4RIgI9NLwsfepnUp9nEKVIInGV1i6lNieNcFeP4GWj8S+L7rKV8G9N+/NKj7h84
0/S1qHXnOokBKCjlbwq92WhjM0EGAeb4Zxh3S+fKu+E3nGbLU9np+MwSVXGN7RD7+iyxjungHMhv
cxFDOEb4bw30T08dyyHXahRQZFX1s4njmttMynYmjtKViIYAffhMHFUn4lCCpO3ZH0T1khvZjupo
JUoEQT7V+HPRLa3BY7PdDv1UvFm+SILEt/nRQPEZvnKLbL1QqDCj6Xd53X0OQxsHUkSfMlO+Utco
wWczAl/PU0i/QGFweKRmyAtQ8INI2hbjI3fQkBvS0BA5aHGa8CEU1ZQ7FPDEONn6M85EDvrBtudJ
5HYccN/Wfn91y6k7NxAm0+KxPYL/rjuTC/8l+O338CeQeD4e4GTjRGLa6W3+may7uMVHA7SU0GQc
5K2D01W1nh0NSA3T8Nxd5vidmG/hbzHLZejyWpJ+prXn+6JbXJbh7mue+BUPgXUucx1ayfljrFfi
AgnW9rlNRn4ZHftR6inKn1QTRn21KeK62ZDJmNM8Z7x8dOzoNskE3u3CmTlPqhMwRDNf+qtencRT
46jjeOqVOOeF4LN7tXqkYskfaVYCeTIKGayimudxsJf8pfs+aVkx9BqlIx3i608t+2EKxSyBPa1L
lxCCAWWUWbsPvrlL4SjQxc0sMzsk0pHxD5G0F+0B23lUY1nCCgxsPmcTaj4WlKMwaqlcH5nLKAX/
H+eCkshFrVuxNwHV2QyUC0kUlRFKG0CPqpwzRTBRCadNg/oPlK5tFgbiZYCiuZpMvn8cKFUlRTOB
FC1Gqq5GBVoPIOaGykizi4liFxB3sWZTa0I/Ol0uny0cHaKINY6/R56WrIB2xvFEg/ezU/P3iUNq
uN/iImrniQWKxR+txnvVtV1SNNCqLlCC0Sdu1K/JliPfjW02Hic9QjobpbgdEOWqazb8j5hFOmoM
lS/1NbnmagkIHaMWMpb5Zg6cne+LGxNYcmXj1gFda7nqEpcDzYrKffw4xaTjUuqMZ8d6/0cHRbcT
NZYfAu2fCFluRIKMYc2EjsQSJEZODg1R1+Tg3tm2IAiPW1BzzybNR8HRpAXLeqzXsevTi7LcMMBx
VzQyO5cgCQzt6cMifhxjEs6kdgUOg/YU+OG6FE5OvUrkth+m3waO7KCpMGHU62IkABefCQjK5Jri
QK7Fv5hSzV/MX4WQ71/E0V2oK0LA+G9XzMqoQMJYXc2BeELQOTzZoI5Uv7Dsa41qipn02VI8+mQa
YEuB0ogPDUA1ugzQJN/+snhYrmsm1IOaAAptqOXkLZgcEvtA9H3UEFuf+07pt/juQshEicvaLF1r
nt8BVj4TAS6xonS6dWpLf4+KbyiEGtNzjYTBRdfxYkwtzfwKJTkegC1yVELn2nPTxc/knzKn2oi+
rg9jFmkg49+R26t6uXdb0D1lwLh8BQnbKcaO4VVErjzjNxHn8rRq3fUrnKhFDx7OiJ6mxAKyCVfD
4Soqc5jboxK7jt9Q9DTHe0PY7hporW0LtawOnjpkv5LPYgpT1Ms36Xoq8OesOSXoH0Wdbccy1tbe
6OYvoV0DIW7PxmDkxYvd8n5da5W9pQCOT8QHlKjtG3sqXsglTGhL5J3m7ck0EtGfXYt9JYuaXMl9
eCjXOdGS02R5h8IB4yiNFkNfPZYFviBT/2vugVJ6IhIW3oCMHmos5Xa23RiFaJlZg2HVzJGVaEt8
teDo6Yk4VlrwL4vB5Q9EthIpEmKQrC40LWpxpo/TkcbJLwQEdxSQeEu+meFFXcQE6idYfHQhPB7X
KQ5LnRIVDSKcwhPogsITma0xKe1wamloHme+2Gi1PoEz4s85dxPJNK123OlO9CrbEdlE1UB/zsFh
DWAsoNNoNgyExTdfZCfg0J7HLQXa7rT2jSbq3LdRjkXj0D8ZV77W+esm6+2jhzfL3Eyo7j9m2Ivk
4C5Dl0Yoxi9Amzk7P4x/6MbQp7GCZSkPYl2oA2BvXLe9NeOApdbZg10PKTCdbnqZVEO9xYRwtQ3C
O2CXKK6UzOpX1OVgOvP0MDvOA1q4lxVEQ5bllkWoB6Af9AY68aAnKaTN1bVi78WM/Px8F3l3TYpf
lqVeAobdIYdOvOmxdlo1/ugCNdLbe+R9P5Hl2IV76R3dRuYxG36GDN86biq7WzANe+DfpBlzcC3G
C74CQdPQPgNKUq4oeZvqzqWrUu9zzh17q/OuO1BEGUFkhvay7xF2PtpbtzA/RtB+GJ8DlySx3fs1
dA35U2fY0Zl96pps7dZ6cyATOmhrw56aT1WUOBemKLvJD/0nhhp8D4THar+hQ2j9Lkwqv2/j4P+f
wmy1Gk2n1f560X6I2vmi4Aa8XXS5N1pcXZTCag1JBcuDLoJo0mEVGsX4lIwGB5FriT9Sp3LfXMc/
tLHIcFqOQ8Ah9SET/R7BUnA3VVnkrQmoXJs5mCgYDvcWBPJg4pQcctrggVRSNNSEYDrXc2t6pFnj
AJmVXk++LAEZ/qn+y0KDmaI2vAX1n2N60yHTdcXNBx00pppOBFy6zQt55JDlgaaBIZJU0JZ4Ej6j
EKOY42VrnHiUTnsxda2SN7HWDX6Cb7L4Rr8rDEiSIIag7/UfArRMGwNu17cAhg13AR4Yv+oBHEBK
4NlyQJzTgp7198KbjqyptTcvmrSNcArjqOdF/ThlEEKlCEgPBGMnwmcoFz+mVpKcSwvsR3TH9KNo
SbGT+EB+JBcQuBA0B8Jny0NIKkXI/29cgUra0M3sE+9Ar75abHJSYzl9CAbkzlgtPupprZpC3V/N
gyyIg69JCEuCUADanUCgmD/9oan3JLk1624pWS4/05JDxvov5ALeVyXq3dC6uobzEzuFek9CXbNm
V1TmgoLNFFIw+MSJtvTUhnwFnvnLk/2DXdSQuU7iK70g5kd8k7l/f0H0JuSynN4/loYVgHmcXxdY
FxsFRxGqa4HEQfsTF6biwJEVoSpB+eoCSoZIuVV4+wcd3pT6tQmha5GwPt4aNS9Boe124pL7wzbq
ZXOcfUmLyvsGioy9ANfC7AMeO91q2AoDMmY9/mf6bORA/8YO51ueoeuW67umrvv3vO42b0FgNbTR
g5QAJuauJleiACYsM1m2adW5f2ZFmrZlYDPFi8M3A1cby7UFuT8c9w+mdp67NO7YNmCQ3JHB7PRN
fLYPmpcXVJa8I5gAQQIWrMA/Qge63onXyOWKYJlxt8AMRbhby68hj2t7/BKhdh9v6in7etezLZl/
5Q2OvnNIB9yPNlX+MsR5ujU1rp20yQ4BHylrua2U2Ak5S60E/EBEKxpd/GRSYxvDQ1Nl5qM5QqFS
TL/1lc93dsusnaP53lfX3uD0x1mNvME2zC5Ry6ygY4Qf4/kzSF2MZ/JYDJ+CIAXG8ZwKyDyoHgqe
WSvCpvVKeMTuuh/OGMWgzUxL0N4OuhtoSABvyFlldfwAzs/4AelDY8cBmcWDGL45Oq3T+KI3XUC+
wfdxGJUK0AEBRXOlBjXVdjCBxn8DeExprnDcfxtB4SWOTN3uNNEARet+Mx5EUb/MPvzXjVeagTO0
MEAhmLu+X8YDLUIqBJAwvIKSqFY2e9ApR1fpl7emxsYu7BokXuGJI2xJkYFGV+1LV+pgb12W/MAF
sPL4MP6UtFV/BBuGt0YufPzNHtyj3ujFJ/Ca9ce4Bx8gKSEpv/Txhdwg/f8/pH3Zkty2su0XMYIE
B5CvrHnoSS2pbb8wbO1tzvMAkl9/FxKtRqncPveeuA9CADmArOoSCSQy1zoQyZ3voNgYEVTzjLNQ
MGWaNVARBQCtSNvEXfRSMxGabmR8YSjYMCvBTtHAly2PzXTjNahC2GcpAEM8LIDodCyxGhyM2VVn
AzBjQHGuLJoYfIELNWkEBvTY6I/FOpYboyjdUyI5zucxFcCF6Ic9DRcrXo+M489ai979ysxFXFEL
jIwsOQScYvUyG6ayNVL4F8sY9jjX/UIGgmW/TY0ZPdBkdKmyGcD7ZfIHYo+jZgniNduOOPD13G2O
+ttNDwSDJ2QqDE8+w4kTMFbOJDKZAFeSAZTACwj4lMxNGGCfZVODj++Co4YziaoRT7h5SMtjFJgb
ossrc6RYmUthPTWxtaAScK12QJD1QAYL6gaPO2ZoiQK1U0ire4sme716EgifVwAxXyugyFvIfKw3
vj3faF2pJV9zBt8ksPPnN3zd65WQwrWvL5jAW9dhoWFVRX5AlS2Ax6aA79yI4RRnkIBW1CDcWz/U
9VIj8xjRM9LGjZMeUs8FbEaWrAdepYClMjLze1S6Zy7rWkwU820S1opHM5pRY5d284YqYZbeOnrz
Ur2NQ1kiC35a92pvksoNC72KqHEKA3lsPWhfdvYgH5+0dbHt5ZGDxvro4iDthDTDB12Ys3gMZ9ZU
hmOCrOmERESl1eU5jchzEKw5QfzQyhPaNcGPZxwBxNCjLPzJlg8P6jVtiqP0eNpzt6gcpSXFiArk
yEeml7YleWR1AILxUHdMQ90kdeUAsA2XkFHnU1IDxy9ap4HVG4MBvKwnqgjZiNrcA7fIO00oarlO
xCgh5Y3ViQoAH+iWvJx2bmmsobYJiFxCj5H3BsJcZgybCgGw7QxKvlfbTRFqZiawLjCixnGHv/re
X6/IFMYSMHLXfZV2/0nG8htPJ7xlvT41scGjlmphITNsnMeZfQ6Mt7GKrr6BX0BmV/M3C2VciCqY
8zecK733VikbkLR6HnLm73VhnK6TK+J5BRyGLKnT6skegUk9G/hbSsVNbZ0bAQ3t3Vx7otgdPwWH
7VYrBVNOBoqxNU2mXVaB/qZY+5ahnk0Kpbpd8z+AhekdSZQ7Nh7kqKYurknkbLUZ9SJUCVgZLih/
L9T0ZffaiLo7ZlI00sOLFPpX+GGifmv6t0d2AvUu3TgBxbni7AzKDnYuZW8cDa8EaxW6ve6Sfkhy
G+eOwyf6NSXuIjnLTVfNdTOtnqYuq6c49Yz9/ZVu3Mka2N7nCRMdo1/pg4hDCDRQ5nXkyzek/nsH
LaIeNcQ3RK5Ku4h722QBDIiblCAxNABFbAC27rGfKxz+5H/0AAj6xoQYn/GdfSUpDlQD8H2WMeC1
vPqtXZ1il/ptcSStyUEGLlCgjmguUsuD4AsDG12YYLmA/S22xbRBVpthIJc/zzwDw4DcQpNW2zF3
xc4DRSlg0a3yXZJ1eASVFJuNnirCKml/HYKOTkZuoyeWoSJyI40H7hUh2FPd/KHJkCXtRWntn0Dk
4uBkySt27wyCoLlIVonQthELqJYJt4NAPQjGgzi8Eyfpdyyr8Vgj9TsGCBAVMRNUJKRGQ39omekK
PxRW1e8U3beeXI1Rcnw7jxLSRFjnosTNxcn34uYxMi4W49xxbiABAz2SdVn6ZjTOgHxDyHEe924x
MyeqAOzxTzdnaY0KiYewvOnqufUc09Al+F9OdNp4L6FySi44kUS3y6xFnKpqMJHhLNejulFClntf
zDjvDnYy9qGdLM1OQ/Ld4e9phcbk+8xE9EityhFbTEcAFvaG+9Wwpuo650sJDl4MyywJnpuUHxqw
QE2bYvovMuibV9NdkCntxN/TDvj9ZNkvTopzbgPM59IRxDvtDmDFK94ZnffVzvL+6DpZvC2ydXnK
veSUzguwEZCyJx5SM0fSZJo2+6UC7qmQDbK3sgUHFeh2OV5npCZrarx+ylA2bn2LQXN74SbCqADX
s75F3P6T9wyYEa44GLOb/cGyvtki0b55DGoEAlp/eGvBmC2LYD1Ub6CnmxuZvQQbkbvxxo0d9974
xu5jAuDJ3k712TUWL8J/P325z2z01ODE+/FeLtLVqNfF9wEubLnPwAl/s8nEKB5Kfyhf0rPi1mli
QACsyR/RyJrdDISXy1QP7pNjgbzZtjtURBp5sxlGAKwWElsVpSrsuPQlmFQl3KpsqEfN6mdLH+ox
uTHLRRrjT4/P3O5kTRY/58CbeopLUV1aEBBumNc6b8A5incRr8yjAZKJt24pv9sitxDWMOqvYFjD
7ffJ0wj6gEMuASz9ggMZU/ao6YGstJ1tNimMTAWFSXCXGulS+yn1aBzYzJHD9zHVDaKmWXgpYiKo
k0nE8uynlxEpoy+NWLqXnxIauH3Tvww4h5U2JBHScHn3ogGJg5Jrm1/mCTL/WzA5XczkrgNv9nwM
nogyVkxrc1n48mhJkZaDgJdto6pxtiN22ageiIOHmsUDaHNWD0j3jn0KsFpGCjkAFenQlIYBKhyw
gxzsb8NiVkpLB66k9QqQS5M2Q51XEwC2RrJKZ3NTnDwr8Tdqw4AMl1PbLwCpy3ixfjcA4L0FIIT7
xGbLUY3DkhdUGoO24EMegH3wwWmSDVlp+TxUwSFfciCWSXetyMbE3Sxpb+96v/KOrDZ+GyKbJXse
ddnFL2u3/DZ7rNsAShH3QuOmKKrNwqMqz48gB2hR7GqO59l3eBFaKUANRRHVuzn2kDbmRnEI+C2A
Fs9Gcoo6FwnHLiDFonxO3sQAsl07tqetL4cMj5pdXTGUHPEsecsawBf5dVI+0NCY8ahGuterDe7o
VwEq3A4UFqn1NbFQ8w8YuIlt6wxpnV2J8uNp4skmkPH/braC9TjI8wAZEscKpMv8HXVxY56trEiv
TEmVUdSfuk7My9B3nHS3SP8RsTB/R1OTOgFaDTK6mmwXeQILu7Za4ksCVhlvc9/1ySAoeHxR3RaJ
XSeOs//PLZljvAVLymv7ixHPFXAfEqQuVTGCn6s5GRssxet8O3Bmb1CqaV8a88vSJ0DEWm3vyQOT
1x8CS2rELtsVQQ+z3YOPZbgyMJWcUTu8HiLsR5/NEpSCZbyKNyOffphI8Pov5vHKFimufDukoK5K
QSdoyYwBORJIntSjheUofwNEiSlLYVKc2hxxjwAKlkOqlgHTiBOiFi09kcxB9tSLD7LNvrGeVsSf
CqwIcTqe4D1e97ZxpkaNSXUzHh1koIdK5zCPbaYcvzayGhBBu2h7LSN3rahBv3zy8wRwBfsqAupl
YVr7XnIFMj8bd3YCduXVcKfvn8hFNEVPPM7bQ05JqYnEBF3WyL0AHc690PBGQ+O12g8lIGjILI2q
18WJUan0YU/yTz1/uo8IjNxcwLXElx4kxh4HC3RihkD+9q6xXdN/YNBKBabbAJcCQtddD2DNCU5s
zhwwk+VefLaMak9V0E0zjYeltR89y38vjAbQXXmhpl4brw7JjtQkpCH1SJbMoFDF3wI+VBdNPWr8
yU02fG6rZNvNFZCDw6Bbsm02Z+mFmlb07707WTR7yQXUcTg6b+sG7Z056QtmIvvcjQCuLue5MVSe
QZf9VqMiVpIPLH4ADocSK3qUx91Rh1v5XOwTfxZKoR/9osn+TrMZfI7IL3pCnWbwVJar9SDnKI3x
PGQdVkASbQHR9u6h76NuRkQXYwDhbZ0eL7QbGdmQ1hZ+vVlTMOoONcjow0G0cCT9ZPjFkdvFGxku
DBzDOAj4U6fXzl7cNOE6VjPAQZ5ja6xxribzebUJ5ef6iL1fqKcbkikX/H/ZD0OZnoBNfJefRAKV
eNQ1kX+eg/uMJ8olYhH/C+A6P1Dy6l+oKbzhvXcvSw0X0A2oGNd21a/G/+5L05vTGU9wFNDJ0Z2t
uwTFLo7qUT016H+4ejKopwT9vy/lA8WiZwsZdHthTMFZPw7IgExvny2qf/dI4TH4qLoC56RAgEXs
m4qwVddzGGoRK+dEsiAvM1Q4UOE2fav+hHScymM/wA26HPwS7JOa3CszzXZjIehx8FZwgpEiKbyj
DT68RxIlqxc8VFF3RtRhyjc0CchSN40NLjZbkmKiABrs6bkfHYTMSwTivDx1tbwH0gL7DNQxw/TN
N0bnubSNL7FMiLQccBEsuY+6RL/NdnVmx/H4ZLggBqFA5JSIH22LkBcFHgNQsrhA3xluZGRGgUgp
H3oEz7SIeh9ysiIRNXJuba+dKoYAWdqdbW9y93SefXeoTcfW9cLXa8APdyftpNPH3K03JHvs7QAg
/+uxvLYjRYAa55AuGFtpenJ6/h3/rK9ZXjs7LCXSvSeHMUq3ARErmg1p+8TpH60FeMF8tL5OoC38
uoCaRVqSZPa8Z5C5Bo/kXI5LullAy3lK/MF87i1wSLUJ3kCjKXZUwJohPfjqZzEoBbFn7TdDD7zF
yHylctZ+zHCK1rbga5SVsAiOZXu37M6Z15g7lVOq+Ps84MKHZeIuADREcTvuz33QGamJI5SCElCD
1m1OhWnL8/wIJG1Ja+yGQqAsxx+iLQkTkwO/lLpj5kQAfYBlC2I41VtxZGjstOZmIhICHX4+ic5X
vAyanEHzRtzJai/oto0PSHpSVHJjRD1qTNoY6TExOyAJ49aFtHwsvK0PQIctz7rKPznRiFS3mAFv
X9JiVjK5v0lZ6T7glLbZYzGQhy1xZZLecz2EViY8YpXKBMAZkAakq6iXwNqTV20seajGnuQrdmIc
Nyw5knqxz4kvnJZ6gGjDUk+PWYCwTah0JCaDGaR/F/MPpN1555gWjtrPk87KjRxA6fZfJGGk+zgC
HeWeHjgTPWXS7MUqXeccUOLnjcIxo2bTNbzcZ4E9XZIhBhzwPHav1AR5+q1wp/KBRv3i+4e+i+wN
DZk0mxCNsuyVv5AIBMjJrm9RhWgMKQ6iwPD8BAKGPSlXy0MsE7mF4Ziw5kQyuqiJMDGbln2MiCMi
vokzX5co8Jy9O3moN3UQlRty30GoGpoqqYxqGw8ZaB5MwHpJ2Y2iHUcUC1vJcq2aaARxR9JtSdYV
MU7LMj/kSFv/DRy1zwHqpr4Mcze9lM70itqX+je8T7zDYADvKS/XCisFG/+1oql9NObB/FYnAksX
eNdtsIC6F2AbNMQODxuFZE0uaph0YZr6zfe8WNyHaEbtFs0WOwvO+uO4OtJQ3gIy5cGVy5d1Hzse
qgxlUzUCxUcTSu3B+eYphYHgAc5NChRC9x7O8qRJ5jk2C5W1nTXbuo5mbEUzCPU8a2+FrjknD7ws
mJqalGVcTXvQUPFwHHjGtyhatx5Ho3xdVmHh+SBHNJXb99VprdM3uhApaCoG3s2FjU+1M+7aKM0e
7AZ/a0s2EUpOz3NhvJBIgFocHJY+UhwHvEu22o56zlj/NXXWckqBtPo0Iob8BBjv6ZEhh4IMtNwY
gvUgkh75MtJWT5SBuHPjR4m118ak/bi5JJofZ1QCH+2IdRfAL743iOHLDKOPMfW0jTUj+OeDWECL
tC3JcDh1O9+dHWnvZDRB3Pr406EEENzJPyf4zM5x3elUd2BXlMUfRu+6u3ySKZkU+tVjFSgGAKIL
xvEcJL0Sv5p8wJP1DxnZDVhtbY1s6l/ImObSvsvH9bTsf54vQ07kBieYKPMCN7THbmi0iFDLc+3m
Es/RnoizCLBNEYuRInOMvTKTjGOagWsC56/20q7U+1VJU1p+fJy7oDnr08S6EiAOq0yEyX89YcSK
qR2BRwY+tsZiR61VJ440RkH4rTNrJpQdkUb6If+IHXGs141bknkx/xuMtn0LsMIseBApb0FQNkXA
8ZEAA5kEE6Be2pjgHsRDCqDft3JSUlP6GZAC7ty0mqYiZ5JFKGAKo2hAatHHNbSxJy+uhzaBEND4
Xy+PMiVD4ChMW9146anubuOziw/+HKBymiHR/Nfb0MZ8nS1wE/5653dDfadWkD+veT0e9Hxkq78N
UpCspm/xX9W5/DM4+DOQxwoEDGzd+tCZAL84yP2jnc6AL6WxwQYH0J1SSs3N2CIrZWt0o7kpF7vf
MAeHfihQj94d1NiTc0eZAahU5UYCPntNsqeuvjiWde0sKUeli5pduSxOi33pMvNdVOLHy6v1sc3W
6att+csGQIMcv0kMlxyFaYy1YDeUw7xg/RUcLSnAqozpq5MG2SsC8aSjRk7WTQPIrADdBIxdsUjY
hrG2X6hZvejNRNLxRYsyybrtxtmTsRj2i/Da9jljf2s9xzoI69biWYu6wehO6xAAGTI232dmwJ7d
Y9uFgjU5DxkDC2zalsIPcHiJOyCF4/teCOiB6UgykB+0oHakSGMARtIFJTItYn4puOZ8vKrVeKxS
52JHDgJgQFhrQz0mYcom+xIkswFNsW3qpr/ciMiEGkvOQD1lTEbrEjuH93iRFQR2GNff3W4NsMCr
se5APgU4WGZ3RnJlLazQAzfbDtt3/+rkXt2cfeBi7AGpEaOqilnla2Epb3MF/qUBoost4OoAKr+A
5Oea4K169Qfm78pRYhoYxrtMaytRZlNIhnG8AsuB20iJQdrUFJJRhtyGZusEU31F5jrNoLQdyuJD
25m93Uhr2MnHZzHjCcTicvVKq1sAILQyR9azQxQqljtrQLmcWjOTPhrS5ISVxmNT1NGzNeDUsWtK
NXLGNXpeejyCW5OhIE9aUGNbyKyxAqyztSwPGOpEW8fakJvP/eCZG3N+ZiL7L4nI1pnws3eZsVEj
eQXqxUO+86aS/fwVg3fJD/V7rpyBxzsOWMjSa4/ec3y24o1l4Fmg35vuhyxdQLgw5YGLY1XXBXFl
74GQK626kMZ2aqE7u8Y1qOQCg4akmWS1hNExOwyQQ7j3iqV6nsDcijKqge9xhItsRaeZAOO/rzJm
/e7aot14qdV/8YTV79el7q+BO9rnpmnMg9n15gkZuMvGm80D5eWo5Jy2dDdraZuohkWuDhgn+yer
Xm8sUkTAN7O0IIcPi7j38s2wAslap3J4TMTI65KZH5QOEphRiqyfXOzJ5j3zQyaK3FhmdgRgWGd5
1PNgFzODWpsqrwEcwTYWqKkuvljfG3fOAV+qxwtn4wWJ2mRmf9jeeNk4bTdS4iidka27GwcHrAZp
al0HF+SaZjmfSUQNiAyQLyAbw+HIyCK7BoSCp8aazjcy1QWWZ3kQDRJ+X7Bp+5N2wGUNsrMyXk4c
v2P3gWS/KuIiTocvs0QLk8ZA9QDH5Yi/WW+iOM0VyQ4kAiBo5d1wIk+1GbeQvTkFYAy5qfdEcg52
kemADFAOPhBVLToG4PusymBGvfFqoEiUm9M1QI3jRVjJL7K4FlfSRkM04SGBhnorKCpRXeSILQ1B
94g/rjZsk29L3dXXZubNuA2wOgqzFDy8hgTbKbCZBMWRABGZFZsPUeXKxVJj7oGq5oGK2kofGbc5
3nV+8aPpDvi/0f2FMugBHJiLe6jZkGIiwG03WG4uoENqgbxtNYcMuVTIBAQqN2njGkDW4YKS4CN4
pr6kNMQ3+K4mG9RlW0Doip0tKQIQYBzfExmwZUG6sYTB4kixOFFX+DNCXAhMzWHCgIWtxqTKkbRZ
YuM+gACuH/fxVGVg0EYT4ScP6Gmnr0Maj2MbeTgbKc3TaHohqaOowNFXJ1/oqqs9l6fIBTwIJRhW
LRfXItq9JxrKnEOvdyskVEjFkuPBy8v+Nhnxp4LcFaTHHBU98Atb+5AgQ8Xzi+hiAUBlz+IyC5Mk
QJY1CTuZp3A/jlYkKpAmjxEMIh8aaoV2vpOpuYTtLNvEZV2zvqLkSrLIdPVrkLC9y/PynKZLcHWt
oe1QRICupSB2JdVAw9juRgOSFjaFo+WtO9McGLgU7bRV/rGN5dbYo3pQTkFNiUB0yPlY7yiYr6L3
KnBPwX7V/YfOsKLogG/n/A8juVqzinnBaZvsrp19lvnER53FEcjvSg+xFXUAsI6QLSmwyMc3TYnH
btOiS5Y0Vhki0rtOPQescyvb3Cm0ccmBjOC+J7gR1wPAIP9ycmwuDGYh6e02AY70uZn+mHOgDd/q
SVOB1hexJBw70hOacxwZ2Yv1m3ogq6f2XYIePc9bt3/DDloc9FNaP+fvZEFubQSfcBhW4AS5ZwLY
DK3VbEUXd1VIQmr+t2NTospp9//bHJbEmiMjuoVcNEfE/7A1iYzxollQ7jhVSPv/IBvLftk0eWYp
UhYiWNFu1PtfyfD+fp9PcbNIppeyKBH3HdwThT91sHSJAFfZ+O6w0wogW/0MqH4aPKXY6r3GmVvQ
TnXjsverqTgFeeNfuGxaz+A3zWeyNEVuIKrwgBv0b8b/83yTn+6njvcAgv55sRnEJHPJ2r9ElX9p
JRFSLRvqcQacT+o1AQO5uMP4RstQUg72oztDs0D25xTFJ5JTQ/NZxKlEY9CctCewGJ71VNQrgEW/
78ZiRIE5oNp7tk3lkWzldliv3SAD+Xj/iC7PdgVpyEh1CRwoLxFMv7WXk6QfTnqim4mVD1LkUX2Z
IJfLS9cCr0XgsPeAM/mFFSyVBGFNEazv3GE0JlKwqX6r5hLwEZJdTPnddD/1Iz05u2u1uBtNLgaM
qPEMhiUUsC/bNEAWP4GOE9y4gg7vAolMTgJqBCGOI2VxAs0E9UlMboBsM3Zi9n6QiEDHSa6stZ2a
GeWDSbrX0n/M6RXZo1/jyFnfE82pXWb50n025Akwtmg4+6Vu3NrVe5fG1CC/AIQkpImAXnuhcTyb
xq6a0x93dlXNgDijhSWwRg/vqCSW7TxzIIQ8jUPqP/ZgP5WD1gkArEc9v4z2YsLWgRRW4Jk8zAoc
/vECxEskLCNwAVnD6vb4f+I5DVDfa+D6xM20pZvLGh4ne/WRgg5Z+CHdrr4h/ZGod/OJ1Uck87yc
GdJHMSkZlUhbfF968xIBZGPKLxM4FkAFn/aoWnZyvBNRha005tzPw5WkZOkYSXFZUqCubkgIwhok
koNdbu1Q8Ax6ZHEpnWgBazKWcEHS4X8PLdK8OBoPdQHidyXUSzxa+rXl7AH+Lgt29440bv0/h75e
r0ZdtJsVJY7bFHVel1me7ea+OyGi/jGmHjX22IF7JwAQslTqhtxW6Xsn08PKm6sdCEJRLvlhBy5u
nHDxAam9njlNuyIzvRJpvi2STnnhvwEwopqeaQGIQqIBeQiNJOnBvpzK8rPWcUAIB25trNmA60lC
P43yS54xAMiMLuLsaQ54XRxcKMOMDEmIsCGQWBb73XAErfYuWkBQ6AMg9ggG5eeb8hUhq8M0SNyv
JlpOHibBw6EGuD9k+XZth/L3tZrOdW17/0Fu5ndWWeL7ZOXubnI8dgGIufmQTIsJIjwAXKOWtFJ7
rRpnyDUKphbEyLrypPdfszOaVwuhFbOoumsSM7Z1UDX3vUiKvxkSSP5uWmDTA9kN3+MfvSGmt3Ks
um0+DtPTMFcWFv7AFu3WMgHRUb2N5wmse5+QgwGQWjy0OL/eTIklifmwGUZ1z08CMXJpmSeU+l7x
QfTVlIbY0EVowk+vJC+i70Nd+GMCGtIsdB80VKRk6hakYSUvotVqBsljpufS90G3qn3JhGTaRGvv
PhddKJVfmVbcX+3jO9Ez6/mU8ccHpqHW0qQR6ipOq4eN4sen0hdTf4aWPtvHhW7+Nnoufas335ae
SH9YIEODxqiTYKcfiBwxcktQiYYMWinKNYKGAtMgvA3VVTrVn4BH/Y60QX534CBAasGJnocMOcCm
PKwTKE2R/Y2iQwli0E6snfY0dqky6Febf6jJMg78B0vOo1xIhvpPlDDSnL/aIJsuunAQGoHCJFDl
IaoeRKDmqFi+zAwbb10hskpxHzXsUHpjGd7XmRRdCQC8nCNyRP42eKJNcwGGhd0GM0ADmgJLHGBo
q/u5+WDUpYaM2hJpLHRvcZahIoq6pB7L/IsJ/pp9ZKGAz5XQykyu6Kl3JzMyd0BSorQBsOx4GNwB
SWcYaTsaIlHsfSoa/v/IHFBybjtEnrDNnN9zkgFNa5yT5S+SqJRjQyq1RQcQlf7GIy6QOZP3oBSI
465EIv5HfjPO2JPrzRx2BoYK0eB7tSX5U5d27SGYkxd/iiStimSPUl1S30jFhEJevCcjYxcAqjhM
p52DtO+npAFURxyXpRPyuvm9Qb35iWSkpSaKWL31UGy6vVNk6zAfS8SkQm1MPcOWNUrvV7AAb5z5
XtskL3OZrjvCQzVi0LmFRR38MBHN2pNs7vl4GSXaKvXuZAB6hofy8xtQIc+LgyOJYEH8vRPINFqQ
Cr6jMXft6LD205js1gJUR/f6+/HUj9V+7Vn8LVr7aMetsT06oml/B4IwKEQWgETUZnOpUBi2qSa7
/R0MIQJ1TLb52IFk+gtgUr/gYNF/5H47i2VviBoZ0ogC8kNVOOUlc4OtiUD5iUYVsIOQaSMVS4kC
deEyXodKJYVCCklDMhx2RFgXeeZ8HOPxoIakMaq2uhgs/+lNjjezG4CK5aiPw5yr04DXvOUAfLqb
vTAQ4qGrqZlJn9I1lSnd3Vrj8bj2cblTF5Fz3kyvXPU9k5G6M/UR5UX1J5TfR4bl9UlNkdgpztd7
LFCMaUD+sAIRJbDfQuKJBnmQIqU7qfekoYYUILbDTqfkCXD1JBipVvell4YN+LD2yoY0XRb91nY2
3+sYMPUo4oskczymoh7Pro+IsQ4F38SO63TBT0qryFx73yn0BT6bNgJfWdiY8bw1A/BKavJHYPv/
t7VtY0fyew5JbUfqO189pB6RVVJPTrrKB8CdXDNZaluS4VAbSZ5arf1IFpjZayfq+OrnrvMKhoMW
qQVdcxBUflm61sUuK0Ahd3nRyVyVHf6bBucpsl4sZIs/mEm7Q4W8Ue/6EQhLQZxgx0J4Ct7aKnUi
SXioKSUpjrYzJmRThchVnkAp1m2sJVmt7s8c+JMBQLrO6lmQ+evrzRBEUq/gqMBhlpE+E1Lw5ACw
MNSgwQpTGITEkN7jC6sx+IVOfhVURw1xTD2nrP+YUOGGujzUo46oMPi5ZQNMWrRN/Uxs7/ZyrmM+
F2w1zloONBD7EiVYB0j3Nm27PZuQTROXOCK0KNpsy8AzK8V87rJXkptEqIDSdS8D3Cmyq8sYnBYi
kjVTLDe2Bdh4NlQpldTd/EA9VVKVdBLwVaqp2OqmzkoVX/3qTQVY5E3ahBfl5n3banRTszds8Iu2
6/wIgILh2ZMNM+pmOzXLuLMcFD2EMQP1HoCukCmRDc/UkHGUAguwt6b+pBU5nxykpReOPCSELxnG
qQ+IBxPIMx4CIhQVkc3sOEBDz4DSRzJjXnrsgO2/gtRqzz4QpI9Ji1xpJCUtSFAbwE/alGuI+Acg
Lr2hfk5BzyKBLX3XqCKAsGRmOAEWC5QCsCiiCZCX48wOaQYcVpLNsRXvbBNJ5DYStx5SPvAHHzwE
Oy6xFRbgoq7g/XCBStThz9dnWXNtkgJDc/DqjQBOyIOR5eECFPA0RCH+e0/KBLjCnvG3zrBJBMzx
QJybsSgLbEwx1k0wex0HiDOEpF5R5BKy2C+3WvaptZ/icQpI2e68FAzc44shDgyYvd9oiNWbOFiT
B7xFqUXZ6nwzJK29rN235oeePJcVzHQTJY/KzdpXvrqxBF8l1sLyHsnm7s5KKm8mx08/pxhArArq
i1ltufSynnYMwscbFQDPz5/tH0hWRWCHAvv58+fsyz/91c6BAwdoFcFpLAf+ONk2f3QIIw/UCptB
DklG2sDPugfkW4Qk1w40DIA0JqPuxp4UsdtPNuBqSuvouul/7oxpThHjUCIXQIiVl15qhH4CYH0f
piVt8RwC8ZtTIkUS4arkEWe7hRlGsmsGqM5u6u9JWiSPrh04AgnIyI5s1vxEsgB1D+8OWBc7G6dd
3C0JebAO1lZPXWJ5tsHqptrQd0wbJPWtiLgBusUUvN19+Wo7RVofWvq69b5KG1t9UgMO21AWZNZI
0OCkYVewBPELOHJA1WYCMjlBCl4sG+pN1mDuK5biP6vUWkMjHrWdCcScTTE0AXICoCAPrQ2S+mxj
yXkmuZ54zPt1b2XlhPIoG8XFIEMc5IEtkWOrIxI5VJgANP6wu5HddJX3z7lommytUY1Bzn37fpE6
FzihWpa5Z5uh4vmxawzg82Z++TzIhnqA5/o9irPiTCNUdlfPDjKuj6xNQXL/YUYKMbe/GwtedGM6
l88kaoIUENPSdrWar9HixSf1FNcltHOH3Mu+5vZOvwnogU4NPd/JxBoSRzJoCPWyIEWlXigiRvXV
Wr2r34XyCmSuL0BDugre6k9r4z/lhoEFFvMBwh+JoA7VOAEdxkPe2GwNawOcUE3tXTKzgyXKUgFh
ItU+axPA1NnDloakUC72KPKLWw3728noOqmN4+ol6dbDzWwLn1C3EPydNn/QSuZmWdXQSoeWP45t
o5blZv1DtjSOeYQf1vTjxsTNEIRqkQeK+qRiMBHJnRsvzH3Efmt64mfy3ZDIRszgwMiG+gBSPeDG
fcipRzLTjp9MHJebSA71r0E2sE0qgWVj2YwTcGZypysBfY2hjdPaG0XHsT0nGTUTqJaeOi7qo1bQ
LOSrFZWBfGHldzc/WQOS8TcR5SCQBSx8vB1E5yATDQ246R3gstrVpTf/oRwBz3fpZUO22D0iO5nG
pDFxFhAC7Sbfk1ob6iGvOVz0mHrUGLwbd6sT92pCrdDGyjkOlv+AC8fdCR6tZ2rw3QuEVuUYgN9T
CUgcEE4LztC1U7bKP85Pg3cVTB2z7cOpQzHnjVo5jWpq6U+zaieaTg9vLk8a5X5/+Tv7kW6MXKnh
0R5o5805khyWXDFfIhHnHEi+zJuxy4r5APq+i5L5d+bkTj7UIzX1tMLJQZKG02jMi0UNMCaoq6Ta
CXnuqFR02Fed1JbVQbypamQDL5QY9+9pbEpPiXFidbtz1Qr8rpEXRy46Ye7TBDpBk9cuHwEuWlwA
PPG2NHhhIkdlupqS/ZmYnqkhumfqkSICrMy5a5fNnfwzW5puSpi/BQWOEf7rnHe+H7cDUojqiirS
wRiB0Jf76RWRbTHvqevMRXbtS/sK1qTh6KWVSGWta7ox+3XZrkiGBGuq9Fks0eM4T5pznCVkW2HF
BQC7ggzAVPZqvOjp3AC/Z/CIhGlptdbJEbYVIs01AraLQHwNSXz2ljcoHFDju0dQYn0tmM2vN88t
eiqRG8rU7I1+cFEPBHv8QfWSbzeu2oxce7O0kaYAW3VZehiqa79fUd+IssDJIwIVeHEYeJhu2mQx
Hipe3TZCZM7ZW7ujlrtjEq0hjTtXvGCX0Jw+c+0Gw9p26eohveeXOckYiCa2nrj4sFhS5DGENjdf
DJTonLSruuwgJ03b8XbSa4f6BwQiGTBtCo+xMyru2Hm2UCiI2kF0laqMR2DkuHbPdwu2Gkfeljvm
u70N+DQYkZp6Nz7+PJrBRauUPSpow7jtk6AFA7Vlo84iBgF5jA3TpXWnHeBjamQvomkHv3qk4YeS
TLWceqQEotfuTk5zkBIvEqW8czfAZhbO/tghy5SH+f+h7Mu248aVLX/lrPPcXM156NW3H3KelZJs
S64XLpXtIsB5JoGv742gLKbzuqpPv8CIASCtzCQBRMTeVsCvrPWjpxyM9CfXEQ86L9jTpJJFuxVa
A94B5UGNxkeJDQQQFREUfPfjrnEVzLDAJg23JknKa2AMi3lQYohwP8QJNvRWnSRL4LSVa7MRGYBh
fk5idnhbo8zH2dM4MhjMW3hmEV/7vtfxLEnyoQdtt0p6RArlqVfkARrOsna5nj+SJJq0tDZktYhV
oLKbZjmwuMG59c8hjtb3/tnyx42FQsX95DiNaX2er0TtVJsmjMBSkTne1UAN/7VoUU4DCq1mTbrJ
UA3ZTnOwDp51hW3GAFWI97NqDFoP+BoOCjlHeSE9qUxAtIJ6zqr3kbqMB8QrYwDOnvpm6MOY4qHQ
jtsoA3nKYi51MJUFwbJxS443Zkfov4zRNRmh3OdD26qJ76oqyDrPRpeZpiSLkWGLeVN+oWYgn3nW
n94F7pLu2jH0Eaxuv9ZtqIG3M5btwteiBplKH4BnOKIBqTeeyQRdNhuAfG2dcxOnEL8ipJGIoupn
FB6Fe5IKOeCsHBB2yEMEgv+alImWy10z5bCbaecABjbCutcuLkHr+gdbQeUhg34A2bSsJl3ugChk
gXy2yc+u4uBAo6j5jZ5UH/OSP6nmeUk3iXRFwCUCRemI07HiCN5F/YGaANnkD92G+kbYvmstcGAd
/WC8zI5kNHvWbYG3jWOMjxmkGuUOncTbxDBXd4YGlWp4DsViO89OIzQc+pUAHj0iwl2d69ZfCatg
z1Irke9WdMOBxEYH7G/WD9+ZrbNnUgGNEmlwmnnrkWbyOxlB+BM9NyYSZmgOGsXqwjl+eJBbXbBr
i2rREiAgPTDg9k6KZxE1VWi+92Yd72sGzA6k6JCu+XC5cy6qMN+UvAAC7cd886SytRVRNweitYfc
Tho7TzX7zWMRKr+5PTmOL++5/imPuj2A5vGuoBeGamLVgBEC0GKkBA823jVhiSRH8MpPEhkcpLHh
rf8xcJ6nUO8oMpDuZrJmnhdxxMpa3rnSoBun6UKZ98BrUMqBmtc66CijOLDyZ2/WGYAYWdVGB14e
5TIbarcLsklJljvz/5dunpWGJX0U/kdTG2ASGDSGJOISIBwc+dCMh1/szG33Ra/r68xpLm1ZlSfw
ppwIG8fzh/H6IQHMcZIIRodFeE6nGfLkTD4UxX6qgwVu0NHtTb4PQDJHqpvy2bKx3hJQRFbJkWNn
jCQzPOciHeBTpVbsSZrfyPQyNuzeQSp6hZS1n2/2+UX/YSTV3fC/nVYP5R6/U63dh1HQbG0pUBWk
GqNHfZBUDYlxNP4YWWqsSdJxxDDpSSQ3GkDif6CL7LQCooqa/v1CFmQaOM8zX910sDyRQAYCwdOI
3B1QhgRpGgLXxzbYSihdq1vgR0KcwjtSI9yu2AZN9nlWIZ/RZKtpBurOpiRHQZKMOrGadTfuQy2M
dkPXQdr6qrJ8nE3rgHhPOBJzJtgSwiCZsUtucEruoE5mn3kI9fog3OWWV+zIg1R3Q0lHsCfVHVTK
POS3Ph9Tk/XuDurORcWuZb8RfItn9VhYUpeaHNhTnuAnEorSL3tUz7ruaep2Vl2vxhzVYfMI6t1P
w0FTWWCfM7vdexgjeAp+NxVdrnLkc6FI95qgTM6i6xF0ldHXEsU6fGvZMgH8IRqTCbYyez1aFTjQ
OQepMQLZ1y/EAJoBDMy88WttIhWPvOdxZJx1rzzH2ouUN/OQHMpOgMELK4ll4dnVYai55r6koNMt
kkCeOMOzQzht91laCE4iUBz+AOofdiLpj5T7zcJhQfqplH6xaQDgjAx7vd1GI5fATtRSlPAAHGoN
np4USNeZCdijFlzjwMB9cwsbUGBIlwejQ1R760lW3qETI0/XLuJVljThBXny4YV6XItRbIUEtg3p
mqJ0wL5ZYh2WF4AUnB0nSwegq6zuLrWaYFLRDBriMZtJpmnFgBUjzTAp53m4WINZD/zN6j7oQlwA
LH1V1sHW1Rt+AlVaAwpzFKsZQBw5jfzlfhtKO8gEpYWIOo02EHAHbGnnLWhnihx7RiYWXh2hjEKt
LGgt0BXNNsEi5oFUOMyS20T3nOW8vGBAt0nzBvS3ailBHvMcNErNESsPkmo/BxqwuophKX5BiQja
XQJc3HHjYALFhPSUOkeJcdTMvr+6zR7YMScAQ0IBRxf0wNYCq/MGqRsdqp25I1HZO/obXbMqgFU5
47BLgRuyzUtn5wppHKhpRhmMk6xbJbIL28Y3AMDKOZAUPrxmfzLfeE5dspNp9qReYA2lf5yVVoX3
CjCSIm8bme6OhljSdhduBVTfOfbji1y0p1meA1sANEL6J1mmqFEjymSdGkjvmMJEfQae674OVwAR
xImGl4WXuSkRSjjH4pU0Is9R/ytG5MGbbaVtSdm4oDFadDEoK4EeFy7CKLt0YX5wFagjNQjkujfi
na5N8Yr9ZxcaIeIWyI7zrHfTkGh/XLMP03qvld404G+nTyMUFtVjAZYhdeIHPhn7UKsbItHEyixf
zBbqkZkcSaSGq8GzSFYktWDw7Hg3Tu9xkt07+h+zx91UtdBxQjjfjdO8ORaO4ChDd66qcg1zkQpk
c0zVV1PRVTNW7tb0qu+UrzvpJntTI8m5lh0Yk6iWqwVsAiiCEE8uCRil17oaR30FA8xQgSOGAYWf
K1LaMb7pG8SnwCKuqFNjLfWMjaeKSicvGgWcOm9x4z/N11Vik5hYTg8lcB+ASJ2hTAzRp7So+gtT
sSkSDVMHdTbWiGvSkXX2s/T2iTemBEvoz6HUExlATTojmqacjTTHfMGudiNkIhbZFkyg7qlP0jzY
1LHng5FVbGUSd9UKlTjuaeq6ZSIXleDW2hhdq7wMCmBNB/l1yMSI/Aw8qxZGC1pqGkNT1rxFCbro
n24+ui6Whr+eP+Sb79SNyQn4V1dKZC9VeK8t6UOfJrn7UtyMmb5ghQMIaiMSwapWaCl2mgN2xRX1
D8d3vc0kksV1k/FEvVDBrJCYRhleZkUKIpIPHbnUGbZf04wRB5RMxf8gDwN4uh3qyHGleUTVos6q
DfVRy/A60/O9rhB0GJ46bay1h+l7Qt8DwGGjNDKGpUES2uHmayLUEJIT3M6agWg7BG8jChn1Nloi
F4ZvhQibJWLAkDWEE/bAPAL7OMkmrw0VwX8ajKCJlr0xdJc8dFaRZcWPVt3Ej0PE4sc6xn+pNK4D
r7sIaJD6FmDo+pls5Kr7w2s46uFh8uh6XeCdrYsdzUENktoR8A2acTNdq8YeYl0jWWK6mIZP4hKy
YGGWJhiiUOuAk1OvRrpcBC5CpfPaBgYlUo90ZYWDD2GJ450bGXU1qk3tcTsk+p9/OwcZkkGGC67r
FyfOOvwdNGTuWSMvVloygkvwThZp8t3nnTyNbtVdG1meTYVlKpU01jWWdmCHbEJjsrk1008J/qKg
rjS6bZLi59wF+MJuPV/WwUPaGEhli0AWoAmpynntExLG/R3WucB+DxXqNzVI89FPMozTTTiAJxiU
EPXCqkprF1CWCKCh060FOJulRjJgu9uHzHrx+AjMatfF2WfP7E9Z4dfrmQ53rEbUII39A6kck7un
FAebJBGvbm6O9sbqWuwlFK8uNa7jeHgiuMggMA0sOkRabjrk1V1blTLFB73FGhsi6ZAYFV2z3nvO
2IAXvtKTqrPB+Ri5xidynVTKWCBfYWlpPV6LTZD4C+k74UOyJId+HNlV03h6jnm9bi2zOHhdedZL
fG+tIL1twjiqNz1AYRd3BkP5GQEAejmwvNazlQwkgv7mxbLMcEcT+6PX3sze2ufa0fXzvVrdDKhf
zpYLCscUxeci4R44mVvvEShJmx61vxeS9EzKhxC8tkClaeMlDyNEYTvtO/m7teM9dkYfbbHRU3ER
DCdD24IUtkyGbpPj6D/GTxvMSSLV4wMNAV8C9g2u56zDuMf707Yq50DN6DNgv0rpAH8WPdLVpf8X
srzGtTm7oU4J2O3Kbx5GvbuxdyK5zNPMY/92Kl9PfezhswTguEEFqEUqsZmbYeiXIE3o9jwpUD9N
hiB37GBHZTkuTjaLBWlt6hYNkrHNLv8SDchXzhuOYiZVvD1Va1OXmhpHjHGI+BZVcZMKW8TijA1+
tepQhbKoUHwUiK0VoXAZby9effW6EUhQOnCIG6mXX4Os/AFEGOMq8aS8Dln4F6kN3XFXUTe4e6ew
0q/9OvD1bI9sFuROgFRmVdS5ommxrRcA05+dXiZPQSWMJ6stjm1YWS9JUnNQrAJm1vGK6nMAUkTp
psZJpL5+QkWlPvVI5yXmcNSDb7PNDOtqHQSGAYqmJr+a5QvSosG3o3IVQ4nGtJxmPUo8zkhHDfY3
Pyw5ONsSYFx7JnqwXNgRdp1oUEACephZHvNhcgEvEQzJh+NvXGYV9WKDs3PN+veZaaYBZeayBIgJ
ABZa1XQKS8Eh1AWSp6471H/VtaKXpEreTtFzkOc8hnQ5YpWK8/k6jY0API2UkmJtmTVwX6WN1UoT
oLzBxC8GGO/CLS9JALwCIDCTi6H8XMRf1tgpmmtN5SwCLCMznvOq1ft1VhxowQ5YmBGHqjLbZu14
u9ZnIBrcykEfF9NC/2Z5T11y78t8oQfjowaECnBTAvtX8wLwE5vDlkCAScVRNb4pY9msSCRDkybf
Ohx8rUUj2Lq3imbTJbnxAoy7gynq7Fs69AivSc96zFgc7v/fHgCZKZa2bsitndjGkRrZMHPq/bOu
k/wZQf/qZqgRat9szdcBh8vfq6Z+LbDCNv6L2ffjF9GH9hpc0tYx8o0fU4lsEDr8MFSqCtkEUCH2
Uu5pblD2hc9QCBzljKgqOMkGVOdQ3XkAOftWZw0c+TpRk287po/AG9HGqwAcyraJHHfRKpEMoNvI
r0CnICHSqiJEBgaiqjkL4h3Qxj8hKvhsfqCJ907hItVDQ437h456bLAR+DM1BzDuP6HHqdfl7bIA
ldMZ3FkAhvaqADiSKb/2JMqQLawaietcsuI0AoL4lDttgYgAWyVKRXqkIeXp6qaLbZa30EFKuQra
ACZyjctEA2iTa9Rga+iRCMgAdNgpSO+ppx79N6IyVGnIVl5j+5NzUUuAGpK3UxUxsgR+naJWIul8
3QRkbaem7F07ABGd6t5oK5pqHqBnQNV4BylyQ2B30tnedO74t/DJ8znh3dHifCaoFVhAJ1pYLX/n
PNTm0u/S6rWJEZkIGuMlSG13WBWcs00WhQOQhUpxvKOhqBOJ6tUclMWoGXKCxSSTp6xQCb5B7EeC
W1cXB9NNvweZCJ+RgN/udGEb28Zn2ec+LL7EUZx9Q139dz6Gf++AEgOgDafONg/7be90qMGxjZid
mt5EkY3qRZGfILXoQyalXoPPNfGsbn1nGHnLAA+LhvxGmpHkPsH+ApnD275pul3P/IM/6Dibq8CU
PIX0J5kC+1P0nqL5WqW31pK6CBYAb4G6U3bA1FURoFZXOQXTsL5Ffsdg6CGWKB8Dpm5ntMauy0Is
f6KufwYeInA5QEoPUnlgTzayB8l5Yq/J6I6V9RBYzpaMEYN/ntjgrsV3/kC6PDC8fdH4Fo5OYHWx
5DJLtr7ZU4cxduLSRcbJCQ9cA8Q3PvvM+g1xC5DQFRviHfhp0RWG+0+BLK4E1kLOwbno5S0KlpDd
h7b0DAsw4YjCRAHAVKjMiQqcUhwdx/u+b5J1Ia1wYaAGCERwIPEFOLX33EvEwRyUzSwchc9NolAI
4Z1giLMpKzXtR282kF/QpQAV/+chND+32b7Oix4ZnpF4jf0EB7J1ceEIvV4aH4kLgCnJ7aMyACQU
IfMKdJeTecCm8pjCkIDZYVsGUbLwgDR7tNIfVOY6V71OyEEz2tBPtxtwITLSMMIfIhGHA72azfKW
JZZO5/tkjU6Ksyb2vwsPacpWeTdBp3lwhPjY2YsPFHMCOeA32cYATFU4GTOkRR63a0e3sv2smlEu
gtRUJV2F6MF788sw0tWBoy/1wLIBDFcNI1OICvWjVDCRVle+DR0yfD2cc7OlGzW3Yiy7N0NIF6xT
+D4sP5yrHBCVIByp5/GlmfDHMEWVFzf3fQBwZdF2xR+m9YN1HvtTSLBNm7zyjh0SXq6djtzhwmrY
n0MYfWXAXHi2cVa/Dx6ruu+QmQXesayN46uJA+MUT5pnUmnS+MspGpCtKFWLsqzNgGABEgohagBT
nv3Jg3f2jX+j6eHGCZEV5oNH6ThUoll7Y/Qy9F59ahJDf5Jek594lrwWTiCyZWeVzjJEUsrWiJjx
xIC/8ISYBNkGmwM2SlXa00hqAIn+YrnBuCz8auep6icQSRtH6s2iLiJUDdqGs74zzOLsPPC0ODAw
OFEmOM5BBCKln2LTAzHGT6nOy7FA6on6WUTlkrA0KaVjzuuII3vhWgDXnjNKZreothZ9k+qKbECA
5AEI3lIGD71qTAApAPpYO7gKNoH0I85/j6GpHUk166tID8HB1g0r0gXC1bcSRKHjY6IH5gH1Yt6a
G6l+8IHHdh3N0F600s2+hS7b1nrRnP0Oj+yJZgE8x+0qdMECS2QJxKXwO2oFss4uIjfksk2QPTaj
AkUEA0Rya+OTxuG6gl0yNW/VNSb4dT/oSmdUoFk3IQfNsh+77+NmgCDqASNX5RH2+t6pnfgaBe1G
xnr/jKPx/lkCjkkhM4f7UelcHxnnTuLKxWRVOj62WxtEsg+kykwkumM9NK5JTNvawWO4LnctwwF1
E+pP1PRB3W7AGTesWlbo2TI3qkuJCsdzX1TGU2dbQJi2a34zogrMbGkA0WpHE2AjxR7VnMKRxrLx
9a+RP5grj1nakYdDcnXGzF0MKJP4UwsZwnV280XLYiwYZMl3gKQ3PsdFeyUH0ADKBdMr+5rbQXds
Uhmtc91nfzYotFUz0NRi5MFqbDqJv9OfWsr5dXq2RMHb30o8eKvSll9Fx/CMwjjDav/0gdawaUqw
aQLCtcBJlFoUkUyNK8LRPwFU5SIzx9qSrupaSuGs101o5y/p8Ik4viOLyQNzLQ5wlUC8ep6XLrvc
a04jGOVfbP/Gizs+vDouXk2G6rDZqy0/kxpZt+JQ2iyevGSevHtlAdiLPD3bjIbsQYHMUa5ejew5
NC3zUnbioHtRylaVQrbH1pM2odO2tdczsdW79G3eot5vdMlFRsWNC+1dQaaN9Z0WnZgivEB8BmcY
6QMJpWK/MEoQtSLECnw65TAb9LJBlRnOOraJlxreIoyrRYyyR1Egdcbo13Nu8F36r0QdL0rcx693
KcQ0IEGVJi4Vo3iNZC/LAgBSjhHQpYFovLib68Zdk2yJQzb3QOPmuRGIyVcohsNyNC2HhRN1/Aow
MR/h665aCteO30B39NLIrHwOM7Bs5YZrIJ0B+kQU27j3nS8+Ui12JjB5NimYsd9kt/Rlr/8B5D1n
0+peuQMNkfWCU5IV2cEIyNcaDokPfV4nnwa/faL57CgDeGyfZee8tt2rNmhY76gLmXqDGufI4VcU
zx7yrAfIk0Tg2ilL8Zq1jbsG4ijfBXYiX71KP5oyLJ+r1h4fUBeN+Daz3t1EPfAdib+66anzaNfZ
CmuADQ4lnU/dyMoLDgy6icOeh4ifRkMe7ekrasMNtKIGknD7YmVzS3t28/oLy6XzVnogVw7s1HoY
miE7iwCPUjI4LN21dRu/+JUMthkwzbcCQLMv0WivySEueYIayFKeAKzSXO0CAWQhEucNWb5vHAXW
z6YVN4fGRTid9C5KEZGc8xZlmrsundLbt3alPTtj+yVEoJ3leJuPYKJ7am05Lksfaen8g+BeJMlR
H8CBQKo2Z92lxAMpjk3waOQ1guE9Pt9lAvrjBIF7TJCBwPhmApyS/ScT0PRh2zYXbqebRmFQ8xbr
6swXR2SlF+dOqUhPIjVxhXLQ1huL5ayj3uwnZFqfRh3cvfXKD8PhMC8yQbXuFStab1Lz4eIRt6pL
bKvz6vTDB+d446Gw2V9R4uLY9mMhTktyTpw+tCanNTiZZ5F6k8+8go/SkC97b2Sr2ZHG2W4I2q0p
/mNqgDTwctQLR35TrZmqqLFVRU2seo4yeBoYp8hAOrLOhkEV2JBuNiCJ431ExD2V6hkn2JU1doHE
PyoQMq3EW8agOzwkWu1f6yZBdas6UzJHnPAMmvGaFCxY/86DufW2RCHsq6W5qGDmWr0KQ9vcggNm
PzSJBMlwH2qrxGfemgFHM8OauFxlns+udZUYT32R871oKuSNkDdSISvk8nTFIeps/SnS4vGi5opE
jjhWmTcbXx3Wzse505lubFobY8TJdfhh9VgLRKPZUTj5xe2Q70Yq3x7iZT7iQNS1EaLniqyUeja+
PC0iRrMaxA3I6GiyTKw6rLaXIyqIJKIlP4dhBCroEGNSlKagVEY5LRn7sX4fUSsLmcngZvL1ffuA
dbuxwudhXwghCTk31oo5WrLC9vgnbBJBIiH6UnNgCJPbhKmUKGffSdIVKW9GwFk4YTo5GwOPL+8F
0Vm1bxuz22IHjoVbLK9+Zgd/tcOb50eOSjLu16i2Hr8D7enN8Q3ttUbh8zJrh+hThGUe6MVd+eCk
HJuIrnRQ7500Bx1UDjtpliiDyGp/3SdFv3GqDMHTxAB9iOIQAZCVvy+1cD2rSE/NaHtju7iR217i
JZqdZxUhL9NYpqMsDBlvI0rKkWUfpTq/4M7Tz52WgC3KGV5HLW72nl27q26sh1cdaM+AgY7lWQfv
0Gd/RKhVuWWeAxai2AdNhJaNr4UfoARRs2uc36HSbR+6RbgsgLpwjgskyeocD7uuMYBKhdxfP82T
fajXKOsgF2q0OMLhf5VYy8Zt7H5L44CvqR7urr5ig3kp7OBLxfC89zu8NU1Vy5xKPFtJNFSl8yyS
tVDOoXLWlfPdWLKyJFkBswWR3NID/MPUMmS9/OwPbvHRz8De4eomcmGCzjhSY6mj31mcdbfjSPsx
eLrGf7OTU1xjyyNYcmR5ZJ2Nscf5oR6xbWAAAAWrIiip8RUEborkyNaYFLOWUi6SEqQmKYL3oPL9
zch28HD2iUpzvCx/TkkpHRk23wLZ9aBtdwB5RpeZXVBNzNeRjbKfwQmLpQf0PEQVwNyRlqx/iFUz
dIjmBxEwjMlADSp++oc8AYo4K/1udzeCi/g1xmt/fzcgQmjcz7ExnuegnjbUm5CL4URSEyOwueBe
snBxJHCZfXPTQIYQMnBarlDzVYMzMkD0Yj07iaQL00zh9ColmW+8sYBrPdDRf7BlRXqQg0ASsUMi
zyJDZwbPXc/qE6lQfR2vAh4Bn6Z2vbVlI5gEUJ7ijLgIHqbUnRuj07dGqhWHWUU9Tz2DJ12s385C
hkBZk3zHcYbzFIQ9fvtajYiw2thh/9LvswxrGdBpgownCPqVgXLOK+39dBzer13mgR0AJK7PthHl
D5kM9qzvwDZ7N5VeVv2+L8xg0Y74eWSJ6W6zJtwhB4g9g2SRPduti2Mc8PVsK9tFun+T8YdU8ycP
EX1FJZybAnsqDAHkV4IzDOQ3IXCbdBep84UenkjOU3x+XRD1axJNMKRqGzILLIJXONqtliT6OcNA
Tw2cR3vF+M22tXo3pyRSMmNgmvj0kqLY4mWK5JSs1ePt4KEqRxRMm9IVmwisWcWQvvI2xbuiTy37
gj2ffXGC7C8klDU7kmZ91o98j1/DV91o7IupmhC8sOeo8rIvhdd9SRD0QhrQYiRuzMK3PtdYGbyG
rSaXpsnFI4AzAvznQnnsYmcAV0CubWqMfESZMfa7orBe87H5MjJWqXn6enS/Ss18piMF5CO8VPYQ
bkiam5nZkXRlkLsTReSdS9UG9+NdZKd2gFSlrZyLwNOwmLZ7dawt8hqpJWSZt4A4pPOWIYhgFA1H
82DaSId0cC42M6uhONU4gZp4m5mArNDqzN9OtBAC9fERWFpXgFjvP7kiMc5xJl71goftEm+Q1M0/
EZsEsjuA+FKUZxoXSOv30/S+4pKqg3TvJc2w4waTW8Se6s9mV4M/NEHcQIt/GIntPk8Obo/XiIsj
Pt2Kt0ZQfyOed4/SQ4gUntjeqSHLhx+pGiSHrWRWO3gbVEXFQLkR21dLNbkhftgA4NkPnmVdSR92
hb8qudRWs04UeGUGFj5ZHB5o4ULPQv3qo44ZgwbPhsZujZuJfAc4myNWEGCGNqW3biUPDoPp+Afq
1b8RZxfyAwTl+4h5WBE3i5pZ+n729Yb6BXHbaoPtuI5k218vMfvRFWeRend3QWPv/EYQwC2svi6W
rgJYbBtEsbLcdze2EsGbNkwNWUk3u+AzA95NrRABZ0cugJdJM9CQppXNHh8syEhGX+6EVoq9XjvI
Lwnaft0EOojsbKxiLCtlf3qxueu8CNS1doB8O99wvoE6GbxNo2d9rnCnqyANtAvNBOhQsU/7GFQV
Qd6vTSS/XQKWZjt68rthECP5W36mJz81hS3KjVOE9WpiUPRUKjNoypGS5rAhWY7MWlgaL67kbTV5
Mk9gxIBb04Az7GgAuHJb0N/hP81yMZxXBK9BzQ3gSVR6f5hd6l0SLTKeQN3eVRZ7pqbENnDtxLa5
jpHO9Iw1aPNQ5m9FnrpYjWLds2pDoMpPsnAAyj4CrukA3lDYgZ24EIkbPvica4/Cw134rUTdfxU+
xp0ZPvoFuHdzC1EZEskQyEyu0sYJ1jTKrr34ATWSOlLyEHdlpzDw0iO2wyercJqHZuzem8J30nWQ
JZuoK4yTV/li1Qex/zYOj81QZd8CAL3jjvPuEtghaBhM3HvGkBtoeGm1GT0fj3k3wAY19Gp3Oaev
AV4MsWTKSaMmR2JGIEW9r+RgvRvAbZtNmXDmIIwNPo4vemViHWF6R9R7qESvtPWOLm6q3+cuUKlJ
tsE9shKd0SyLBpnIfY+yTi/8o7QSnHlIlUdINH3Uq0GzugeO2TlK4+8gVq4/V31YbzQpfByXl8DS
G6p05XrR8Eee9hstDt3vytWx3Wpy5X0hkSMWOwdEtvrLEAOTwAXw60s56sk2SES+SaVpvcgAJyhS
FvGZrPg0szxwv8yDEt0prlKWDIXICnAPuHNBuejMtj/iHOiUAVETGfsfulbB9U3yrf/UH4FgcGQZ
OPEsv3ZOA35jSx7L7FuVfPaEb76ZEkv2gufjaYiN8ZICE2tZAaZ+oycMcMUqJhQoSHOnL3ATJIcq
WkQ90IuCAHw0xuVs8CmiNMvUu5+irCKxMWT1DX8VhqJ0wOjMDekCBYIbNam/wjv43UqGWOePrG/Z
zvBjgbB/5yCoA0SSUydKUE5VyDogHdZN7wbqSfKmbiHwVsmcBIzjPQdQWJUjfqmY4xEjqR9VJuqk
sxW//KzD0jjet4aLcNbsQ+bCz7SLk0fIagrHZ2A2iU05hAhsJkl81iq/AmOTxr/EbvyjVjUnmvmp
t7Xme4katAVyscQzCHnExhzz/JgkiCsjt/+zqQ3NWSDwN99ayvJJNd8ZqUrX3wdYtl3+/a//+X/+
97fxf0U/imuRiqjI/5V32RUfb9v8178N3f/3v8pJv//+X/9GKiN4eezA8/GvBQpwW9m/vT3xPFLu
/4OldZ3nbWFdMmS+bglqh2B1DCvd6AZqHGcVIe/M4oS+w8HTgmf5xktaPgHykMcd2E8fBAB4NWwT
2X1hcnJc4BxwRBaXeJ0mJ5wx42OmLkgcEuSFwYdEakB1kSy7RH/kwraXBeKVb+AoX+LP734X4A9a
ZKVWftIQg9rojZMezEy0D5ad4JlgAv6NqH80B6f72OtFu4lRj2TsLKNdStHLWZ4Y+LCSCReRy9mO
yPFEuJbBanr/xVESb0pN18EZUSIhkeRaycLNnGGFZGntlODhhqLLx9z3zUfOQIVeC++BJCvj40Pf
dksvQsBg2QPS7Yiy8U+zvzUkzg48iyj5JpesYdkmc8NiRRNQA46heGWOY7NpPq6jg9B8YTIv2k9T
89x+AshZeqKpdcPmlyHgQKgK2DPFF/qquKRYyZ5JikvdANsPQhdeOBTLf/6mefp/+6Ihu9RHvoAb
2J5hWu6vX7Q6dSKRRIG86J4ZHYlHya3Hkk3kSxO7UoHqPs5xvDKZwTxzBJJu3k0y642CrX710WUZ
NhvUZOLpRhCGOl6v+1a00SIUZnYlREMyJO34DdBh1h7hAtA1CW6sBb5UGy1aZLHw/szVi8xs7fLM
QF1/DgwL94LES6Q3OpsJ49thHb+41b4YUZK1jSwg00WNb69aoIdvLOAaodqrirUlRZuACoqUdAot
1XYKRlGRPbgpwiyTBDxhua2jtDqBOLS6tCaSBWkzp3ZvhZVXS5CMttP27cNDF0ZWLFPWwGrzd2vk
/PHPHxV++vefFQh+8DCwkPARAHnUU/abh0Lfa2OR2f54QVpmuBylf/ICU3s2q8Y/Sd8ul2UfGV+x
CbUWKN0tL52VlE+uqX0mfci0eC0LS+5xSmi+Mu1gD53xFSV9w05wM1yTl4vtp1ul3jrqmnZnp2Xz
kCPvZK0CrUsS40A2D0w1XWLdGkpU5p07iQhybcTLWL1xQzDfrfOojHYiLq2XgQOXMECyTd645We9
A1aj8hL1qIErBoPCTr4aUdOiNDhB+pSO585Ks+pgSUveIvBxAsuCbNUY/ik09OFr12nhsvEG64H7
NduDcQ5/fuxmr4ZRoXaskvKPgvF9qR7+Re6cbJGvY43BPvjNU+CyZFH4rXEg0QiE/TBmPQ5GkY++
rP0s2qKYJQSlU6nttdjDiTk3X0UZxn+qDvB4kz85OoPSqA5pPky5LmcfmLZGnlbH/8vZlzVJiivN
/iLMEEIgXsl9q6y9qvsF656ew77v/PrrCmqKmpw5fT67LxgKhURWZQJShLsH7RaXA+0bEYmw16jc
k6+og+NRs/39r8e0zdtfD7csIBRQRoEbeKvQK+fLr2c0Yjv2AxHdaUDcrUpLmhdhjLilHNRebjj7
NShCEpmok+zUzCI9PfFA39zYqUmHoO+atd3m2jzvv/k1LD4MOhglubryMpSuMA4oEmTH7O3GTp/B
zmR3jAp/J9pIHrk66ClyY2D+WPZx0AacUtd8SlZq0xk0JuRxsd360HRLN52BbLj3we7dJ33whNvJ
2H5c779O9eVDLHPdTH17ZXKkTzfPTu7L504hMJuqay/2L37LVZZpFtughS9W19RbD1/d0YljFISj
UzpEqJ10xPZOPy42OruxIbs+QFFBTUGHL22aYm7bZQiFpgZhqH+b499sdBmAAbFKv+kOIFLnllqV
bZkDfAPLvT+BuUM60plem6SCHoVZ9BdrmOwj4Jio6Wdr4RPSANBJBGLgD1U6JWlM709WsB/QTZ1e
Ldn/NUgtUspi6LZNYV+whk+gRcqSbGVn9QT+CwJ2WqYFd3EvLoye56Pqzdv4ozftipB6kSkOnmjA
1AZfx5NHiPE6EnLbXsbhdgCs4mwbPFnlHaSzqxBv8cGIUX6LtcZz23JAjoryG9aH4S7m4Gz3o118
MzJrbw2MPdPwUQLbIJTbMtzB30zDkcUKUGQZ+7oZaMc03VmjqDj+1k+M3Yy5ox7JjG1pZ+26M/Pk
Xa+7O7s2rF9ItD4wLe7fTAjzbPrMbKApnclzynmwSWsjeXeGZnEtI5SsaAL5IsvCvHNqG4I8DXQ/
VSuxPQ6hpQnBQmtk+gqg+HJDftRDB9DHwEnHiBv7hFrjK32spo3RA4uvjX4zZ7mWzNmS4OotgRVp
ikWJSpLN+TPy6ziQeK0XfYylETfJMTUWbxgU4NCCHZUKjFMNxEk67ZBea1wm/E3dhNGRbHnhgPpG
HYU9aQe8NyzUZpmcAsAbxSguRcmOdCZUk86WjlbxjzviH9MpeZtEGyYnUKnBIF5GtmVSuKNTA2Dt
TN3WTps/hFp1laz/OExdiKpK1NYR46vcVhW/XPqHPAGyIQU+JlMMCjrUihpREd+C2gMga67h6dYm
VvCVxREMQu3gI/A+/8X0x4cSixsLD465VmKq/iHzP41FHz30nwIeha2iRqHCujY/ZU3ycSg9B8rS
S5u6R0OBVclIbRR3MTZYCIbu3PP/M8c8m1VX20jTeXyRaZEgbAwhWs1xnHvESvsjw/p0MzKAOYDU
2BGAmjxK3Cv3hoQcD3noENB0iypL10AGiDMkVw+907UHatHBUfalCTJheyz9CjhXMAUL08/BD9GH
zcjbsnRJ68QK2/E0t+k0KEVWbOmUDiny3HqZ8y3EY9v8QDaajc5Cr1CQcTW7gLgvwqxWc85qbMqj
GliZB+pZrkNjEKauAPDrtWhV9Sw/EMxyhITAobRRQ5xQmmTrt7Xw9Cc6Fzp2d+QulcA5OFBf3f26
q1eWlxQryEY7luG2XfdrYhxXwnp9RxTFcIL8GDWZQjrz2kw3jeqdVJN6jSjJd8RgHFMvhTa58Zux
izONlcI45n4i3Qo031OsfmcmIvKoHo0sPhg/yqoXU4bUGHiIK2onYFeCz6W66BAZabfpfYEkofIk
W5+FfrylNk26eM9DvL5b/35pxnR2uzQzJViAhmGhbiNzuKWWbl+WZrYeaBbCEsYF8K2oOchvevTO
7XK1oEtvQKkL2PS/uiA3rB3UJIGBu7bxUDvY666ILeWXTk8a8J+lc46d/iFth+aRTK1R5BvR1u2G
mtTxL4Myb3wgBzrUapCtBi0TfQ7qza50sWBP5m1fYUJ9Lk/kT9r/pagkAdn0KQhcPIfLAxmZgYd+
NHQdyHGp1PzNP8p44G3j4Hl57KmoB8HhM0LC06mBumpb24wKvNAy5Oti+cssbKwI8vEt9yGjYEAT
5IFD5Hsb+61/rqFJiPqYjbmLJi6uHfbuALEy68UfxgopuF7+bC2ISyOI7ANhL12n3znYYZxAE0SB
1iUXmUSxszZr7BCDXPiDuyQo53ZjIOerBoYovv37H5Dzj42hKS3TkrqlMxvcF+MmWhR5eVPi1u0u
vgPRH5+D4euWUwnOa56sOPfR1MoUVahtmUH2C4wTKH0XKKSWpOaajHTQcGfqCC9N3hqFW+uVlzO+
sQWfsEiCjp9LCayohYZym03Tipoo+wrMkDqQ99KBf0JzJZelg/xoxDJVoEp36YXIvnt1jqQnmChP
faihvLIMUWjMskCgAilr5ekC/LP0HYoIxV4gbbeqVfi1/SyZQmdkA88k3lla/kSlVBb7v/l+cUk8
Y9v13eRG4xiuxjrVz4Vlytea/2kp3F+C2qTHzEbGrhnt4Z28qqDXzyDiOK8i+9NUXuUIyJwvkJAj
L2zFlKwp5iIvzEXmxYsG0VwMWlvn3/8ymCluHy1IFVuMM9u0JerRs5uYgQHByDZwzPZiTrVcTUpZ
mw5BxFBS0IJGzmKjs3QcVpBgie6CwUOZCfJjeMt98cMOLL23qxEBqTq6a2XoH/rWrN28SNIn3OuU
Zqf0ucROehUakbUjG7D5+tnuou9z5n2yqjet4tqZfBsGCZ4EX/+afKusLJ+y8+zZB76zaquKz/O0
WOKd66j5JmMAKFdjmL5LG6rRNI/eGtOuNBoNKjd2tc5Hsz7UkEsHsJk5h9HW4lfEWXZ5aYzf+zb4
ai9AjyK7U2Rf7co/0uPpu5eM3zRRPzXCvAP1vHnEPtS7lyx/CxEuerdqO98p9cFtwprynfvm5QMU
FXETsDH/Vw7RhgvhblRr8n3vQqCczz4xNcbLZ4sgOZ+tz3GQEPwyC835OQ5qC96FWpkfzVdIYwA7
fR8gVjXVfxucwP13H48+7OdHIM/PjzfJejVkLQhhiS1U2XmjsFEwVmpXretTVGIWxZOPXRVCd03x
lOnWh23pXc7IT+tq/j/uBec21KmC6lLYNsOjEuEPcXMrtD3A+X7aJ5fCBmOMNR2W+ZSBmtNSkC7b
GWYzoRDCX/kp7pTIkovhrE0VMhBgn6wgmmU9a5ofX3Bn/elHQjybo/QeGmtY2yyxnh11AK0bNTnG
9JEcHLv8I9Kt8jK3BpDOu7bJD+SK1CcwjQHzt9RkRjxuDLP/Bp2SxIWaIX9os5Y/VHWd7oZAA6xW
2ejQBKWzjiu73Sw2rfXi1RjY9k4I8eEHiO8vo3XEseU2As2AtO4Szy/uaFRaZ+lDjmWQugpZEIkr
LwBtnpYZeJf4x+UTxUIEgCj42XHSQQXN61rcg2rXq1hphGh4Nv0YW+D3ai95c6Iw3FddmO/KQjfe
E09fkQOqZBvrQYB1MCDU8sglfjbUQVPacqVpAQLRbuYl9uF/PBX57VPRYIal64bJTdMEN0BXP5Uv
C66yC/0BRZi0cyCgpr6QSASyfAK5nrlg9WJfyCQ3NpTnbtZS+qCwgMXmBqk/fZFzXcg8QY7iBLpj
jnPv0kGasUaKkgg0dungAOEwl3pEmDSggdb3DSGXcx3IpzgCVqpWpybQrVvH9EeXujUEGeMdnaLc
9MEzfP+Iz9YddQfrgTTXivcCGlCrPBTZNm+7uxyP7l++qG5OVNcQFfWvaWpuugZYJtX1Nx/kRBKX
i6HcVxvLKYsrybVKWjmUa7LMDbJXG4Zl+vVvFiDWIrfWFXAhd5pVpqjvqdK6okM2WewcQemoITUr
xGWhTBLbxs8y1+z9Fz81zAbIedOxoF1NEmhkVlVs04cgQfHxsOjYhEXRNi7JI5GuzXJQ7M6pL7ad
wgt4RRU8iR719LC8A8xVtVCxYu8hzoM7ubVAR0Vl5iRBKcMeGP7KpVM6ZMpIZ1JOEL2IWmtz29GN
T7//gVv85q1vMBsPOGGBucY4F7eZAqueoOZnAwyQ+TkiRCC0v/S5+V5EhlWvHlGFKnkOoYn03GYM
XFoRiVPD2/Q5jgqgHaNSQO8ETV1DRQpgMFMAniwQK1pHKWI2CCpEie4ADhKXO0ri0AFl2eNzUEYn
WsdTmofsepEfQGSIhwc9ibydCFutKZSUzibQfg0NHkt4+v3wRYT0LtDHIC5+NqkXG/YfzWeSOP7L
Y84HkwdUiB9C7PnmPAx0gRjQmUgpUeZG8oydeyd5Gyjm1/GWoepY99EbNQM7t+gtHVBufv8tILL+
j6/BwT3tGIw5DPrH/0iuWVxILPkRKelicwINEcrk08qPuzqALqJegqHji+GPctSjuwpb6icjSTfQ
akVZH0CQnrQi4NiKtR2yLyWWLiGbNrnjy8coA2d+yGyOEgW1fIwLrTvHWExB/rLLVpNTRqiG6Bh7
cs50yA5C6WffxeWQrapuTNdF5nvbydPtxyLhYguotq3/mMJMfzCnrtlCAK/dT6GH1SzEM2rkL78H
QdEgFD0gMl714zu4ZG6CPdpsX/wTxHgW+9/9aZ6sjX/1EgU0iM+qo9bwzkRkaCWIy7q0qTtLodgn
OsNDHd+hOPsRDmLMUFBqsnCItP6Q58mOTNS5uBkJHppAfMPPCEHelq2MT3kvdKAZceAg09y1uf5c
VHl36JOo2ImMY5vq+1PjOolenyWdDk0S7dqx+jE3UePpIZ9KfzsmkPZ3NUQUjtnk6EdsF3BmOjBS
+8vpF9f59IvDPExNsEw1D6WeoG5R4KUEarIo2SkM22/dGPBtEzXQcTJGDUfqARiSnb60Z3c1hs4q
DpmGHg+uzdyk4fMkKFAKWa7C/f1P37p9wULRzhQS6QkbSy5TN25esIA2dEwk4DtUQxZMQEyCg4eq
aQWq/DLzJfo8y8fgw7ac/Ve/3DTx3YRe95B5z9g3JN+mFJw8J+yMbTz143dZvuTWkHxjyhwi3b3V
Al5eujiDonvue6izJrHbKMzm1ex0QLNACvS6IDwybBLWkWISGpX8KUNhxJdEL8ermPD4XPkeSl7a
ml9d/BQFqh3W8nsPGvR3HTQFkOnEpZ28gBA1xOnvWxC1vnTQCNTi+hgxmpA0pRFAVaeu36FjgurP
PMJDnfvvSRRhKqQ3fv+dOI7K5X8FlVgGZ44ubcQJBLOkdRMmaITe9dzKx8uYAN1joBA34mShzE90
GOOkQEUqHJIGqCGXTkfWboYM9ZTIRUvb4mShxtPHuC/t2VuNJs+lWXteszU9LXBTpb8ZIq+7ye0y
v0YDy6901tgo1ZcHXrK+6ZigfbcNCuygqSNWKwY6g4AhgLLYiiO8+tdUiZovGL3wGPHhaZmdPBzU
uT1nfNp+mUONtLB5vmvT3eJO09CYqs9WKaTTUSE7ZqcoG4a7skhDZJ1yvKmsFJgtZUuMOjFc7FpK
ALgBSUsZ0lB5OvJfgwjdKjJNFF3KnvS+s94LAYQMypMM90MP2kWNUoAb5nsn5Htrvq6q/HvU9+Bz
W3gC7f6liQzLuEe1VawMATxZaSOqTwVpwXaDY+hYX1o61DQV69tqeojWo8TiruUGBH3wSwPo7Dp7
QDmE7dpi0t108OBLAz5HTbKddg3kyO6mWX6A8z9sYrChYANCQSPL1gQmgv40omiEN6L20j1DlRLe
WlsNu7LWhSbmBAFTyKFCYsbJ15J4cfMoaZenAsnRb3XaOSsDGN+LbQC+hQxUte7CafjZGmvCKrfK
QVcOqNjrHVjkyxMhPlFm0t6CqYGX4qCQXQsWdAaITqh7CiA7MsYKSEuHL47BZ/dSxA06mZgnMhPQ
41E0bZWpfIfvB29aMKEkALXMCSZ1aCkxNLuAjLk3/OTqDNx+TKosRIkakBrGDC/mYUzKzVD202bs
I/lILsb0xvH6dkNh7rng4smTpraucxAoSij5PAVIdp77ov4OAS1UEs06pD6zsF1HpWUhsgLCXphA
fA+SDNNxsLp7MgUO6gq5RWo3R9NhD3j0Tcjj2VCNi1rncRlFZ2MrI2iHxc839rZGTRHQ/16+TAmx
AZA9GvlKFy2ogFaFB86hTbJ3ss2TqM+FQkXdQY/NbyLwoSZV14DomKz80Sn24OIGJHFykKb30ykd
f5egcIErVEavVnw2VFMAb07zADjSrNWNnTzIFodjtuocaDjaRI0jY6Dodh1DiUw1lpy/9M6DreZj
HDnTMECl7BUE9jJwhUNIKNTZT+4LFJNIW/2lCbphjbSOdu2HdtgNXYQ6xjn2sJAWK3cRMqD3gz/U
a7Px/NdS9ij9lRXsZ2IZe4gAhYHblpEbJ732p5Px97gPnfcxG6qVFaflHYiQkG2EynTuGdWhHfkb
KUbTYaFujE661ZEmOJO9qz0o+1YQHVtpWVNtFubG3G221cH2xNvst8ynZsna7mMWEW+Lckc5bR1v
IDBIbW9u2kI6dxOwvdRpUpq8tL56WFXm3flxe1jy4tqnB9n+PkelaDGFUfwSqCSC2EV8Av4XYXig
nfWYg3mX2slsIxi03Q2oFo8CL67ZjRIimUq3sufGBoyZ5KjJlJ2dJoF45dztKeFK1Z0O0M5KoBCu
2+mF1aocdpwa4YlHiP9Q9ZG0Qv3PqLbORGfNPVQy7LUwwnIUVFg6UEdkQMQ88JGgn/oeQfAPVuxf
xpzuASODRr4SUp3VU5d9ZK97b7wewV9dlHv/EulFlMnJ5Fs4iGr3ZdysxTpiIFMDZ29Ae1MXhecg
99KFwWMTQ5WxDLLnVh3skr0FkTFcOJafz42JoL6m92DN8CZ7rliSHnXWQBJC+TZJGzyWTQiIJzpp
wN+HayGoFKEPeL7RJxsPokP7Vg7jO9SStkk76M9eq9d3eAs0kOWCnSk3qdx61awrsQ2dWH8Go3qV
8qQ/Q3sTAgK6Nr4jBpAoVTlnHyTxPGOkZiws72NGstOFyU1LgbZKoAGL8Fj3HIWBopgXb0wT/iVG
tMA1bb94M3yv2tltZ22oaZe8W3kRMCLUlLFzgWqO8UBz5Km/JvMoIig2qDmMzznCHNvfSrPWZZJr
4Psg8kAxiDaHYgde+rNpsSMQx1fMA1WabHNcYkgBXxMieZubEwrAl1YP/WVEHq8FP6Se6O6yytZR
ftgf7mQ8GUdfbxEf1iwruY4Nfssgdw47owbSYJ3kfQSydudvsK5AVZaghSZfZ/tXOhjgOO+LWkvc
Mg1yby3TEf9JY9/J/sPDqVMQrbPY+gH1N/8wN2ksSquxNbBBeMkq7y5Mg3nSSGv7Q4eHPLktdmpO
zX9iMzKBkUEdywrcjR0KL2E54qMQ+QFc1ucO1Ls7T4vzu7nDibpi1RkSSWtgiL+ULhcAqXhtAcVD
AhfflDOfS5dTFw389KaWUZenSnry6Gw4FGG/0Nfp9vyw4uVVXwe6ax1IKPfFdeam031trVF1Dtqu
oXjx61xbV40FsDug62PghrXZAkAz8L1kYXsZM5UR1ZCspIAGj9puZYH6vY0pg5mxevZZAh8QHpx2
CMCgnIDC0McKZn8jhJ/L/gQxpOqwKN/TWQPIkuJrHCGX+wAW2ficg3/4GLUxineh1bVifO5FdPGS
uL+SyWoMf6UPlQ+MCTo9oEM3WKpZG+qdogp5yib7VYg4h9xN3H2ruxFrbaH7pzxvnddO5KtGjN23
KNecXYPM8ZbcIumf8Uz2n2OrTS5IjMezm+bU4WpougK7O896ijNoWmb4ARe6bR/jJGof/ZK9dKMO
iSZwsx51BKgutm6fEzx0HjN10MpS3+SdCDeLzTDqR8MX4kweiQR7JEP9Y2A/T72hi5fB1ptnyb5R
o4Ok4FMAwgC1BL6TJ2BKoZoeWC9hwLxH4LrWs6esu0c8kXBne9YzdoFlDG2PEByEQguxNZV5BpFz
A0xv2kPGOhK1Ph5h18bWpuuYokiGl3P5gl3FyyLxkPsx3kYkNtbbUO329iQHgYoEDRa9rOQ7ACMm
FyqU98i5Z69RziKkF4BRRSFi7VE0TewS7iT2rHsOgOWrDzW32aMYE/+pbMr/s4e6iidQFc+I9WIz
grrmQvlZR9HuGmWGugYyQMHQb0U8+GAr4iW+RgJp3HTBEN2bQQpqYiCj+/Yw1I12JSsd8szhG93A
ovtjIuU/RqiIGpYQZ1et2S/yxE6DFrHb4u7JN2NkfUvaJDjStLOfFeXHnllvs0cRJtxNew2lJMDG
/fiIfdVBblRNAGmRj484t7Vj3obadZkOuAW+qQYdSUEaoFnNLlcfykgGf+13drnT8u67zfCqKlC6
/EW19LL80ooDrb6rU8N4McUw99Vex19ys/63cZ99UG3K3TDSDq2w8Ztr+p+R02EPoFooWO/vpQfu
NzUHkb+mEqmiatxkHgJ1o1KN6uoc+upeVew6RUcexYj7yNGeHcplVsH0M67T6tyozshPPiace3tz
EzomJir0fpVBFHJnFXiOxNY4q4wueqOyjrBwLsIzKZKSveTQctBzPdiQCCnZpi4ZTprV35PbYv8c
nngaSIhp0W/l0MeoRD9p3/rJ+DhbbDdnxRT43ycoyM0jZFVf7bQ+NVNhohbwaLyCq4PaFNrwCE4r
ojbDm10lxqt69d8Xgf7UKh8IDPFTAs0P17Ki7JIErN4A21095sZwhoS2+YZydPZhDHzsSJW2sTbJ
ZM08wLSoidbZiob2Ma060HChz23qYeGtiBM14C/3XvyuAbQgkN5qZk9VPIv3ow1RTYSowA7Rm4ul
PlivO4BiWcGjZRbaS9TuyBoFlYCSiXalVg2N73PAwe2nZqJ3+r7AA3lNzcZP2Qb//HwemokCGY6w
0I+2qORes7DJhJaOwV0QGLCgqCHyMEDI2wG7exog0IPiiNSs+ODcBYbzZxg7wx7PPHCvUNTk2DmQ
1eqrur9y8K2vEeibu0JHyepW2ZaOEV8hio5DzXSx0VlS9vWaQQR0fdMh9b5ajbJJttSx9HKzUwrN
CCbQJamDrobM3U8nbssD2UPLni7SmaaNGL95AGrht21nZzqrUeGtcenUb9ETOEisuKaXxis2OSOU
rmGkbjpE1E2nXSoQmMs6bc31HHBSiGTXshR7avn9GEPTST27qc0H2zn5k++GqoN6E6in/Q8gl2E7
txE27mC3K3UhHOGAN3UTYbOlE5h9MYYXvcoHd0ZR9ahriQVetl0wU00Oyf1S7+8IMjWCbqkqdX1f
HNL/MghQImvbIDmOAgJ+uvYSkHcXnW3ESpD5Cv5YLHS2uHpQtpcuuTnBH3ZdrCIBDarRCK5+Y/vP
hYQU7TRAEQDVrYNn5Kp0yOaPAA+o3sl0vCeAPlQXGSD+itCGVptHctdlneCZFuHPVe6otOHclY11
oRaNQi3gS+dMCVAcnLm9H/koZICfvOgz71hBif6lRg3TNTbI4b5RTZQiBePahLAeOTPUtd/zbBQr
ag46UAahNYCLqJyL2iivUxbdz7418CMoUuniAeL3qzbBWww51Ee6zMTSF6F5/R25dgz3LF778Ynm
sQLLraHYAtjOhBL0SjMFr1R/Pf69Sb3AkRlzr1bZX51BSf/a/LexZQ71grhDmXJPx9Ie5X+e/L4U
Jye0qwcExOoHZRJpIE4xdhUPZC90YzY5Tb3OihhcJsOG2htkO5xr76NoulSr87h1rpM6BGGOMhyD
/A85LHbs1TrIlHvpljrmST7HL85BDXWNYdLb9QwLlYDZxH30neQ7yQRm2VGrq/xKQNG4HgGcTkSz
XfwBl/hOrbKK2ANvQCpUcTiLeOvE7CGOutcBL55ALhYMYRV9I6esYc62w95n1eZBehVtoX44+fi9
htYh/n3teIWiYnptkpC5mcL0NAiKzh00IoS4/ZcRqN0+AqqWWojBBfqOdHcR3sBiy3kGxcV4abIv
jb96yK3U9uT215ihDh+BMXBQXwdQ8FH0/I1FY34sYwSAqBAPNgT53uC1iC/RpL/T659WBmADbzVL
967UykA32tCBmtShPGgJQIsEMBMYojx6cKQmnYFgD0QhLRo+p6MrQEbwYzpyDvFDv0oPzw2BO9kK
OtyVAZOHtrGSFd4c8tmOyumS8uEHtXiXQkPS1Ceo9treIdTG8LnTOh0LLAXgUU0zTotrgMVFVrTA
CcZTeEk4ygBw5GOeNd8o1mOa9ruu1MLnqULdiAjkWpeG8jjNzuM4rCFFl5/8AJChsuhRAUWLCmqO
noEoi5Zl6e73+Q9GWe+/5T9sy2YOsuKQlDGAt71JSvEiKhiiF3hJ+1px5Aa2LrLQfjmettX6DgIs
0EwdWuAOFY8ZhHITagMTB2MLG+I/8Hj4YWqO/9008ftCbku81nqESEOmiaex06Z1BpzVQ1F2/raQ
dXsXDd4E+X4rwsu7bA9+OflH5pjdCZUhon036CZ2n1m7HTUtvwcA1t/wKmhWgCQDWYDl5squhu5N
Ar4MXIxR/BSJf4Eu6ui7efuoN0UIncHe35ROiuoKFrgbXC25mKfIf3b9gpR3vo69MX8Ymy7bhmUx
XbRcY/tgYDXSlT30VaaB7Uw/0iAJhESEEWPVnTTcP1hCGCdwvB2XeZXxag52uLd5o2FtheagA9gd
t4NAjVs0UfIedFkEzU7UdBz+ahalcaVWJFsXaqPms1V18VMVRFsy+7wq7iZwT+cL9Dk7osaoWf4U
woT8idsY0DREyhl5pjaGTIMCxbVOJNzcmsoTgdDqz2YfIOyKIOOT56UP7ZAOb8nQg8bSTqCx2KE8
GyhNtAEiM35HcuCOsdb6hQDXA2AP/ZuHXcGmg/TrGRoW9tkKE7bmCv7ZV/3OSMvsfoz19J6DDgN6
xYiS2BbiAGABp/eaA51VjjopO2qS86dfxMt2p2teiMJf0bDRMuTzDIHKPdQ0IaUBjhNw8EsvweKl
XkG/RwvjM713AlNbcb8InqjVYpm6tKzJXxeoonOSsW4CnRnP0ryxibcdNsAS0tt9dh5qbq2HIc1+
6Oz/7BEVsgMxtnD+bY5In8z/gZTg7BabZznAIyBlzC0GEoa0VeryCyBL90CS1kpMXPEeqpKLsAKJ
L4QxizeRjNpZi6E2IMgwqyxQ9yzBQIMY43oGzQtoL1CbRmKH30Kh6VOsASTycNUAH772uK+fpDpg
QzmdqAkMGEDrdEpG6o6BJ1hbmQXNL+VocQc+dLoMvJlnGeyYWglNk8QHVR3hnAkkcZewtm3IgTEP
425PTWgLZvdDPPKj8ivJz0rG7J78ekSQ97ORfKC18zxjdEPAw1eyV1sEb/wPAVUHXlcrg/nNBeqx
QN7E/WwfQ2QbyD4x0T8ofwK8soZ9tSt/IGi/B1iI760iYxetGtiFzpQM0CVoN84wpl/MqFA7IZga
Ot0hSKs7cvU1DwUPuX0PeNnDYIWDDaxgI68psqVrGwoIa2rSoWjrdO9r4wn13bNnpLKmNYJTCSLj
PZoG8n2R4zluUPL0mWOzB7kIsbKULw0Axu8FIVDrsgyPS5nsyH9MAu0AzdKP4SxA8EOCNnVoqw4F
M1pUzYDY2zpN2vqkgxEwIjmOVVRYiQYiLuYbuXWDo42uFjNvdDl2oVgIQ3mfBtPhixOWqfNkZKO5
Fj+aVZbGG9mZbtcHzTfPepezAsrWWn1aDjwqmi9NQU19KBE0NNaLG52R7+yhJrkZSi631yCfoPbl
RmRx4HaZoRfuMrChdq1FsNLE1DWGARY1KKWA3Wv7GMeSg9Khd24p9faxVgeUL8pXuj3Fe2pSR96i
ekYTPNIgVc1hX3DhuZPhd7MNFUpMoB6m+ED+moDSvajnPlkCGR7Z/I5jNYr6M3X9Izb40RNm5btS
x14xc9pfvg4EZovyGa++IQbQqcPuGpZOvp+wCN7hY+99C1sS4LQUNDzXvusgg0/qbZAX3n8cw5PP
aZVO2wxrWGx74Npzqa2s0vK+QzVmQy8OiXIkDRKmVV/wFyhcjHd6Jd87szNerBjK1VhHvC99gyPe
S10aL5pRQGLhL89/Gac88XoGP60Odr5tIpljh+MlgkQqyIyQ2SPb0iFULzUlJJ5R4NCDWBbYaNir
qcGtr8lNWVXVRmOp3AITZx/LrOxBuwSNVoeyy2vdsB9NXXh/tmHhBrFp/uFAYRBEkTx88rh1zbr+
JZBQC3VHrcWKQR0CxutjOCCR7d6eUj8Id/Uxpv55UOk388hl+BcfOg0hAfL7lZ64fZvYumlaBigx
jsVssN5v+FTdaAmIK8n63KA8HDdkcMxYG7qzxgi182n4q12mWFYXqn9EnuiBhEV4Eg57UGPdyuD+
zA6W2mjfdZWNSpQJuMMm6l5Dtt8pV1rYO1g7aqDBrhpTbJedEYRuAjeONQ2vaHDoUi8KofMW9/NW
CtCB/B5aodgoWRceVcieqEpiN0qIKHYwbseUFzOhSC4aiQvByEMZP1Sqqw91ZOqn3/8v/xHSsBGd
B/CAM8vWUeWE3byZDajkMAjxpecPXTcWQ/9pfodJH7de5qTeFmoLjnTHCaozshs/3lL06kJ+5Wj1
NuQ1riS65MnAO8d4obkk/eAbcbwdixpRMSXYVDscujHYAt6NTje9/nNQCnGeVR8M+b5XkFDPAPm8
1/z8UCgFIbKJWqtmm6ghI0QdPv+bX6vGLramMCpIgQWonQZitGy2to14pOOnj8B2+ndZOUjXx//n
W5rFwJBxKZFpbcrHvpxeyd6miVgjOpkdRZ3mb05brPrWs76xWv1hiGnuqKnrE3axInxzAr08hsCE
rWm4upyesuSxi4Ngvhz5VwmqRNHlUg/4299/sXiR3ASrbN2CrKUjmeAgsPxDYyjuSsu0QSw/O1Xv
To65+tDciYzwOqBJCj10Ozj/xYQf3moW5iEPNQfdQzQSd050VR7U6kvgwvE9n7Cczo/QIo+3BhBf
75Bz31v/j7LzWm4b2dbwE6EKOdwyUxQlkVSwfINyGCPnjKc/Xzc1pu09NXufGxR7dTcokQTQvdYf
2Ad9M1S8FWw3qE7xWDOiaISmV/7JDtXTHFbNaSgjLBf0cCd/ODCvVa7amXeMS6TesZHAQNNM9rKJ
itovk7Qg3hWGoixgy7eb2BeI7N8PjQYXaSGDmEdnO6sdjv807har1PwIONO0P1OEGhaR8LqJbdPY
Vfn8SbZuBHzNwQ0nFJ2suT7hCVE8yNBtmJw503mN+8ZpBCSycLsHabfhzp3AwSr1A9U1414tjXFV
oYjxdU6uAxrgzsvQruqH0IE4828DbL8q97PnrSKoEWq2+/df1X9gDB1DQ07IkjojpmlYf9wucvI3
7eRq4QHjHeppiyHq77Iu0V5b01m4sdo9O0kxX/xYX4Wlob4OE2asepV/9eNKfW3r0QOskKODIuZ4
GSxQ10lqzGYZO1WZv+Id4t31jBbMZtWaRyx3mCs2nqrvq48/3071nZUxYnZ6A6lHxTivPHSU17dY
6un2I+psMnLDraeq/utQ2SGHNsNSVnr7AZFGy4SGyuVTYo2Sm7g79qXawLsFl2BX5nvbcw+LB/4X
CnMyisqE+RD05KIHvDjegHJru1lD11n2pr+fonS06yk6bZSn0MSJI1P9OIWcozaOej1FINARt78i
cesfs+oH+xseCrrck+7agIIkUOoGoQo9PeXhZGJkLjBXtw49TP5LIsYVv4Ff8zAOz2UXNLzhabau
AhX+fbNnV6Fpz+Xc3JFvggciUqid2PCj78PmXuRbm9+b4FE/eq1cNX4Z3NTmV09FDCguzXzdqmq6
CXzPuniKj8S/mbxB4bYuyORZF5RVjo7VIgUpQthsfoyXnQnw3WPcRm+y9XN8zjLj4XrCqh6wCJrQ
6y7sTsOfwI92ksiipwpgrdH43KLl8liLg4wbdd7IuGwNVlo+eH20NFo33ziDnlyqme1MEutwpUBs
AEr2f2QTuiEqtit+L8xnssS56ErirhO7JzXROeodBdpum+GEIG6HiLrYU/xuZNM5x1DwR5N+Dos4
+2vkJrywjCZ+TeHPrlIPeS+s3YJ9aDvKE1YXn9pScVAZ8OONGqnOtuhH51MKI03Jx+Q5iG3lv3zl
xp+EFFeDgWo6pqXbuvefePBkHExtzqlQub1LGmhSjp0GSyENW3U95a6Cbyex28HvhMabGX2/heQr
hZT/Soc4sRqK6XXA1+iv3vPx3aXwv/DKZtXGtv99qrXPftCG7/rICgX8snmZI0zGmq5JHmvFtbZ9
N6aHsC3jwxQaGcl/IJPFf7kXklb844cO3dZQHX6ABvRbFk9//NATy+hJiRb1wYQ1eA9Vw9l1oFr3
bVAED6NridW51j4rHplcNHriryqmdVVVduTFynhFzUz5lmfQhvQGPKFuKOpK7ZrqMbfLejdNrosh
j1Md4dSZoBu6+TJyx1xEmU6qciZfJc8UdmwecOf+ay6yEKUey32dAqtcGXzET6o+OFu9j/s7knE6
3Lco29hNZ539BGMwH0DsZ9fRHq3MQrpNV5561w9/eGn2NQxV6w2bMX8pTxGhy18/ciX22DuM07aA
7by8WY4pevUvsUa4ksnBclwZZQBuLezOoPm7y6oOQVSMQ30Go2jNtX7yzaQ+29zK94mKT6rsC8fJ
fUhHsmB8leVrSKUDiPTUf+EzeKx6cF8LzXvxtcjhdzJRRm/c/jtqw1/8it8J2+lo6VInekArP16G
WfT5tngsmh4Agp58lktJuXb8PZQnYM8K5Py3QVgvi0rlt/j7q9hIoDeORQX5R+PVL71r9m1gYfR6
aM5yGylaCH7/0pJ9clOZF/PaFCPlpvLnvEZsMUWfnCf7Slr/27yfZ/k5T54FKoO39zpjXNfRNB0c
TRkPZa6mi7kr9WssgAyLverfBznu1pSvZKxPEfQmr7sbMNipoBxwviIdU6Q6en19HTdV313Vmfaq
M+ZnB+LZNgrDhiwCzX728nOCyuAydOd2J2OtiHEJLDw9K59kiPxQeYjM5ptsdUEME0DV1C0Kd6RD
Auw0ROZKHnSZrJIvG0qM2448MRsskedKZ/Woym7Z7rQQuPrURHgpiATX7RzyVZDAjkOgKdqa0M72
pNZJJ4IFPtqQnA5onFt3Vh1e+YBFnwTTvu1KdVNO6BcknoFLk9OW+8koEBoL3PTY5eUlNPF/SA03
uNxGyFgmRgAovsjx8sB95x/PETvFA1mvl86Koq+G0ayceDQ/Yf9tbQbXtHZlrSUvpZ+f5IAQh7TF
qJG0z2MHLUGljVYY7IZfK61dQVMzP2WRbrOnQT2GxQeMyKDzN6TcClaRNDUziC4Z2Au3zoCgixB3
xY8RslPGfh8hzzGZVrECfF4/1Kp9ATOKuoYWkUKM2/opBk+zNEfD/Yo7FykKhH/dBr4xPJ0S87Xx
Y2w5hdb92Ga7KK3H5eSwJjfTdqcUgfJXaZogRf3qvfXacDXm1vTYwE3ZUwWsdrpX4pQnJg1iUgu5
DR/I9mwDeOaLSZLnQsn2am5bn3o79beJNYabmiQj4onz52lWHLTN7fLkKuabDEONU8A0Yv2AsdSj
lw7L1Kickx4r9qktLOeuLKzvNcqDMeIVNXh9tER9N3b3IQy09wSnFB31r8yc95oGOjnFnOJdrfXv
RVoaT0rZN+QLejJeYhjy69bKQPpxD7MwYnI+J/3bv6/mNfPPTIqLKI3Ftek5lo40zZ+igb7l41Oo
a/Gh9XoDaQdtEE4UYbrG3AxBFMpWazcc3W924ieL2mz0V7WF8B9oyfhkeCGsOsNsDv7ccyCJsRVG
3E+tmWIbMFNm07PmxewoEKIcny8hmTQvTj/3B+rP6iIRzcoBiltbQ7zw8qB9adVufGDd/Sanunmb
PxVucJQzFdNSTn7rwaBkYqeG7iUfvrdUc1ZNGDqrcjQKmCYcujkoD300kPi6tfUsgtd0aytWe6/a
yVAjaBH22rIXqhddNGZPra1nW5gAykLGbgc9qe+MNi6pJTFWHn4Zi+n6Q5Uq77hneYu4jqD4ZK0e
bsIk9hdULdWJZeWkrK4WcgiDG4eK+610hZOykDeLAdmUh5nKykGBXH4LyQl/jJXDLNxVV9aYqsrC
rzX3adKMY1Noxb3L2kHBLA6HJOgILtopom0DMVhz35g+5jh+p+wqJcG/puPvXARFqR3JyW/kya5z
2BwuA8eYHjw18J5kByrP0UKNcgNQ1tls4ROoEp0wkMFt7eF8dauTsRw2zcrK0Oz7JdgNA5RgWyFz
IPAMAucAdP869xaS8coXtt6xo/8XlVy5I/l1x+KyjmMBiyqwTgn5PwSaBhhxgdFO8cHJMjjQFclk
UsgZ+9SwQgs1j86dIIoXirB7zpGOC715dSU9Y6fOjH+/Ls0/d1AwKzX0X1WPiraKB+wfC8s4sqyS
BBnKRY6a3k9AHPipcpCvbs2sqITRVUmKTfRyp+k2nlvWlNcn/BQgkT/UWGTL1u3g2t0pi0LsqsUo
eYihrC7rmPJtlBlkmgfFLnc5nKNF1OOcklQeBdxU6NDV7ajvvASiZglRcyO5VtIHVb66EaxMU/17
iNDwl72/HERsCI3zv39u4sP5Y0nuOSgk2WQ0NddiOfrnJ9c0/gjPqK3ucpv1r8W91Fr7tjocGwET
ZXcSLGSzzUCGGjUyxIZN2rwV0NAca+VFAhd0VcOwXyCeFh6LuKVQb2QHN6/DowxRgAPBLdt2ppzV
ZHRPYel720nv83Vtdcqrrk4oOmAlv5dNxVGTRWJOsMBFb4rPSem59XPVlPMZPe2dHboK2VAVbkvB
nVE23eibipXfzgzrdBk3ECRspKIfC2AZk9NAl6it/pmLbBmFnXKSA4K+bDB3qfqD7IQGjBpu2o4b
2TtriQZDK0NXIlcWEBSLN3h5/qamuL+RpAnHt/NlF3Mzl73sHe6iMq3PQZKbFzN31pJLwe0Ms0iR
EMEN2DiEECSX6FUo5jcKn9/jocTpwsMUbZKE/PotTmv7LPlFBiIi695H5LfqjJXdpqHAEb8GtqGD
hcrDp7AYWExNRvBe5HBJJkBwe4CJ4bsC/V/vs/it6SPtUNa6tpTTyRyEyyKrIxZkXfoCBnWD36HY
GCrBrh98LtcBQIo54IQwK5m/66IhRUEcLeqrPJnWJO/uVGZ3V6w/kp/RIrbdeFErXrmFnDIBKjBP
KpatZ3UK9CelHT/LMJZl/caMUnhhgmfcZ/bJiIKIRSujwm78PIjJTmb2G3muLpy2Pkln9liCfdWk
5lIRZuOh8CPX25Vp8mOSDVSy05U59PVWNpVmyo/AXF8S1cajaOyUL8NgtPe+sDrvNHVt2ahqz1PM
7ljIOlRlVDzYsXZG6JCr33eVVU+59pQIRQjVK+T+Z957Qw5dqCn77TTgeBK504NiKTl67dFoouI7
vPqzNT7Jg4It5FOR2Dt8ldz767AsMgDIt+G0Tkf8jwojsqKAxX/16rDf3eQ+RlHY69rvQx39VXhx
csJYBVcRuC8Lc2ycd1NFWTIwYWy3Rtpe3Kh5wknQeY98DXGm2u/22Rj1yDG/yNNEceFtFcMeN7IZ
GHz6nua+tIDJDolj4ocxwVwLuVEuSB54GpngytsMXv7t2gzaMsRzEumYYtEGrbbXuhBGXhpOPKI1
7dnoem8X+f68xFNVe3abUD3qhfcuW+botZewfFFiRsoIl909jhj6o5xsmam1SPNqvrsOz6waS71+
aVJkXatYxp9LQZXQIKHUqNYfZUi1g/E+V4tn0mEqgtSJFqzlBM+usJt0zNdgsvoFWQPeJcijx1Kf
qVml6DXIDqcIjMcJuu+j2hi/duhihqJgRvXHjFtHLU6VCImHJi7XuleH3R4jqG2YOO4mKOPioSjU
/3gV/+wd7bTnwy7s5DgBu16yhCfH7zevMA9w2Kp05JCSOjiQs6cERlqTLzjR2CmV4XdH+Qsyt/9X
SF2g75OPOUYBAZ/KXMAirjbxQ22YY7kqlmHmbU7SJt/6qfHvBp/0cOtSzoFV7+wVt7bhgGGw2gjT
lNYNEUywx7fbCLMM7JMa+X+OqK25X4OP/1GP+BKF+oCJh2U67aZrSIo42nQBsac9JpBejp1d4wzT
Wep7EzTcebpyOE7sii6GPz8pfY7eup9PaxsvmV040PRWOOuM77pixHtXA84rJ7P5OqGTHlwGZXwa
QGJs0sbo4Bt59iXQ+MorxzK+2+lRfkxpA1CNtYL1knkhHmHDyB4uVNsDxajVNE67ml8P+zuyoL04
NFicYdxqPcmQ11XFChhus5WZTkBo02Fy0MKwBu2b4znx2gQ9uLjyjwtjN9rC3GyEm6xqpDsccpO7
K1XZR2cDiYGd5aEGCFAfZaifViDXdheMAq0rnENws4TRZAzppm3nhr9niOdXuJbAHwRMSvHPGiar
z1IdNDcuejd9NKL64g+1cEZT9epr2QxGhWORk86vUVeUr3kGf8fqjPAIs854qwsk5ALztc+t8cHu
kfqUYQelFUSwkmwzGMPIXx3iLWJwi7PLaXrIck1fQXOLV7Jpiph8JQ+tOT0Nieft1TQSXjiiN3Qz
/64OortrrIbStrfgCO8039JY/bKXjkL9uaVW8NwpQ0aFwOs2ahtDurIRCBQDGqzAVw7s6PsCtsxT
D6d3HGOexkrVXYZs6Nbw1Ngod/6403QnEuqOwz3kExWvurY4VY2CnQG+SK/IB2c85zFqnwVBL25y
zOWAf7lmFv8IUuVVQbT73UzjdJmlBauvafQBTbFoiJJyYD2oKDtgKv2z2sB7HZTEWsle9CJzHOej
ZCF7E6XyzkFPYktM7cUhdIynPqDCgUbUgL8sWdyO29YxSa1D2tfJeRL2wKYCsbVqUBOQzWuHi8u5
nCBj8qDP6GVRA3qQrTHFhdDVhmhB3RI1XQAMJPOD6jnVTHSIIJj65azvnLzAiVYQTE2t/auw3rTQ
8i9ubnvrDIWgexJR/h0bB3yya806gbesl2ZRNJ/jvLvH/8X8ocGT6eos/DYA0l8oZmDeaZH9zVJa
6+J8LVjiXuRrLxjSJZD/bO+Irj4ah33UFuhqimY5qN1S7ZQRZRk8vAZH75dlyT70tgiWC16z7nBm
c1GyDXL4zUEJTRzv5Y9XEbEByCkAgxhYrXx1G/d7b2TW5sIM+2brVI25a1Pl8ebtI19JHx9p64Oa
obGvHWsXZNimRXUNhnOs4YwlRvZbu/cbZ90YvLeH3ersHV2opkdvYNcNXTs42slcNKsIBZp9bTtH
vES+aX5cv43W/Gy0anEp+LwPCQu31VUYiF+JOnC7n1uNOmymhSssYeP9AAxhCagl8PgZFOFns4Mw
+zJW+pfZ8dv2glA2rk5elyFkQ/XeCKZ2N5euscDSAPR8Z4DVwonGQH2S7muq9haT5kFyjhwjT+FG
mKAFwoi8im2g+AJV7lVUoQ0LIoHhWuHOxoVuVfuZecjaVSa8jkpxR+vEDeyPpuy4xcoRGGuu9fsG
L3f0wAflxQMMLjWQrAax4z4ygrsBTNkt7k9IJN/ibpjv5Ed2G+9ZSKE03JrRmHyUQqqBj3CGWw17
GZKyqj/jIwXYvQzpiCFtVJFTQjksJvnQBhjw6MlJs/QvfTxV75j2pes6Dep9IrNOzWZIsa9gTZzd
uYo6r0Yxik1yvBhh/dQ1uvtWrZWku7XkqUvjL2TCEHKt2VyoEtg6tsZCy8L+IPHyslc2+VKQfxaD
b72pGDyJuYbA4Mvm4Nft0uf7WMqFadw0iNEmIdUwsU6dqbcc5MJUNgsV5Lm9vwqcIRybLoo88w5p
QDKuLhBAiSqEIFC2tQ6zOMimPJR5VS7ayZvXKXCDenHrkQPllDTgkRtnhcnK0CjVmj0XhrNvFsif
o+IpCwc06MrOWDJKbAIMz6MZxTE02MA42zbFcIFR6KMmvhMgoJUchXpKtSrj6gm3nWw8XZdKieoK
e645P5akyddwF/VnAFztQlV671sXpkubp9kPA3yWWprje9thmzk2Vnyi7D5uoa10GEUXX/BKtkiU
43kAgAyLuOneVqfoaxVNw4pqhdAsj0o8f/4e0JT3UTzEX2ez+W2AnpzH2eau4nk5IhdF/hwm/aP8
VaoGPgL/ENd65En43RSHRueLEuPlr15Tmm4VujxpCt+dGx1KmRvdD8pwIPuM/Lwo+MhKkAgZaQE9
X3pA/WzOAp6VWI33cFWi67IuP45+xhaGWupXZL8XqkDzQUxuQQV2xaVTlGELk7zbe2WQ76Ygs2HP
W7WN5V6rmdZd6ea/Ptn1dNjkjaofbg97+exP2AAhT128yrgRGH8/9qHS6kse5elanil30oobsDkt
5P3HnXuWdziWrm+Voz9i8kZk/xwnm3LwnzGWmOjKwHcuAD/t50r5wkK0ebxqUmQiNhnuP8YGobdy
E7WIq0Ld+salz/nl9K4Xf21ZqIJ1s79b04hEzjh7l8Buk62ZCCKlrZuPeATMS8st91ZvGU8ZOJ5V
PlXtExxonqJ2gsQKWrd3QHgUtqRT8qikMBMKuCHPiAA5KI9P7ee20E91JJbQmvWxJsmb4NCZffy1
m/jPwnBwXsY5fR19E3GuMe22EiIftrhQNDj7bOXKUDZlr1wb3poSQN/E3sfg/9fc25nlG93mhr//
GfJ9+Qjdh+vCsyFpCPivQa1HwCaAVuBmaepjfoQ69geS4gq5GMnsLEFhjyuJyvDAvhwms901jWI9
zxops6orT7M1Wc+NjVpM7nrjfSc64xnJn76d1Z1souXNTXosx7Uc7PWBuTf9Ev0/MVcbMu+YttzB
RauNc/ec+uNCzpRvJSyaB/i5H97DtvPsie18YLGTl6/c1P5S9mZ65/Qlu35LrZV1Uine0pdZANtI
piPmepumV607cEvWMrMauH9i5ZU5hg1pNy+Oit1ErwN/Ve+iDkJKzt6nib26fno87E/NNNhwgAJu
hobj2Hehzzsk+hxf8qINloPrROuidMueRCYjU+9o2sgqlMG4xe4iecL8pFlhHZq/UqUrhNJF9Q21
580ACAUiSRetHECo3wtvRHMx1JO3uFKClYVf7dPo9OFWFC0Og2ZEB3lOt8fXu1E85z73EzjWNlmn
0e30vVaRyaHSPl8gI1RIdHDBaNhkhnoxnDJv9pdWqx0cpDoezAonN10vSzToyH1JFzd50EwMVgUb
TAnL6sVL7H3dB/lJstAHFZFCGFYnyTQfNPPah4B2tYlaOB0oVQbr1LaywxyY+sm2jXwhi3S1536H
v+SfjSYo7xxnoJrstuUXRcPPgfKf2kDQQVXnZBStdr2kUJRgHSqa8ocvm9Ok0hSP31tTXlIoILor
NWyrTRFjmi2AltIZsYrsk28gm3nzSeTZBANnCu+v7oxiqAhpMIsg/XofE0VITiRlWD7WWvTSKRD8
bLsewqXeFPGWPdlv7Yi7xELpqZ4p8TZvJvJv+fTx4mfk1xdKoXoxS2ZkAMz5SAoWJxodJJiiBg/y
z5V/jQyRB34I5BrS1xghmrf/ES0/El5u4FH3Q4VsrtAHJpPprDCwtNdtgDD9PGjYzunpvCIlYw3X
yaaAnjZxvZ6Dfri+ozypCNVw0q+jfobkxNsHFEbVWoZC8TVVigratRqXbLeMNx4RWB6SHdzJJiJV
L2Tx7Ccfp0cIvOlGhrGbiA6rFMrMY2tr4q9NzjPAuPPEvXUHGMgVFpzJWR5ShF2XHeyczS0G5P4p
CnMH2C+z8jAuHrWRNAiXAeDnUFeWI4WEbVaN4cXDHvcR/VSRJoNiIXM+XZGeYFjzg5/LZpcJ/qok
sXbO+BG70VyNuCY5NUqhyIaljqFg/jOToKXEUb+38ZNMQ9VjZl3D2ZjW7/C9ZViOJpnnyhSACp05
0rTvjeA5dyUWxmrdHJRAyb5An/FIlU0jEmsN3x278GPpeeGdV0TZzozs+bFy1H5log772ggIVa9Y
9oOuJj/gY5kPE6J8JMR8ZyubfeZjXBAoirrXB/diTlT3ZIc8zL6ZrtJEfXYLbz55dbJEwT5ho4le
NGzUyru77iC1wdv2luVet4zITgarayaE/cxGAme1xPF2Npa8C9mUBzudP2I3yHqY1x8xCdkl543G
fdKFu1o1LfCJFP0rz4rP8uCr8QpxQPXx2lIQzWpC8yRbWN8l53YgRTsOqHbeYkaOfkzFZZBSFd1E
cYs1rzhAX/941UO6DyLrGJkgdxDJoFOHNLd1PYxwbmNTL6K7LykE5OJUlhmPy3RIxUpWyJnleTre
x1CESqGGNjXGgDl9U36JzSrYSw2zpigZl4W5unYikHkymCSTvemtStt5ThTvzJJFizar9cXti/oy
4ttulGjqpGyXLkbEFswnWbeWnZXjo2yiKmvZKScBQI6WVmNEezkC0UYDLWSxevl5ysz1X/URPLst
3kARb8rXc19UOZxgPVIXDmIBqypsa2dZkSI/OE3QtfeGEqYHN8f/lWoqUXmQQTnJKErId46fJ8kO
JIm6T9GLz2BBptGmjrJ2HZkYqc4mtcfE8v8qM+vNMlWQpNZor5QyDh7aQEWJrHfIcLlKf3azEKBh
Sz7DHsplJygf5uS86W1evFUV9EA5KTd3NsnRyYCV1eCM9hSP1CLkQe247goVxU4iss9kV7nOUhRw
XJIGvwzVkJL1i1p7uJ0iTANvHToDFDUx1g8sQNJahmcQYOZL0SOIKRCgYzr+0vrZJ+Ggk25+ZxnE
qr7j8mmSXn+GyzwjMz7FxxG7w7tZKZBKM5XhZBVRt9SyOv+cafp9oQbaDxWUAsRM66sKG2wB7xig
XJSmm7mKC+wo+u4QdIOxiTuAlGPthkvP1IcvjVXufMeeX3CkeXN6t1sWNWsvcs/WxSzi+A7VXqT3
RFMe2uTkeop+lo3b+KBUzIsuxkca2QnZOxvepdHV7Aiaej03if9oCmU9qwAwoaUh5quiKcXzKuo3
A4bYjzLkp4DMmjgLqWUIz9F/6K1E79XfTpy9mXsq+UXzJSVtu6kTQKFZPX3ysln/jtfOXUk2+70A
2LJwgdAsDMqeu9rp0R7M65ck842nQKmS5zrAH1SEG+zPD4rfD0u7jow3N7T9Fbk+i8cBXGdqTRVL
FSDIbxALyCpo9cCdNnd30tjOSj8V5eC81Uqu3XExgeIUfnfVgLl81rrNI3dL8wQG+s22yk94sL95
ZjJ/KmwICfiNnDsfWAW07O8Vtl2fvNHJ8ImFZd0XYbNIM6PdzP1Dpof2Wd5dKfaisWLW+k42MycI
MSyYzcVghNalKGzrwvh82FDTro6Jzhr2runTbJU0TbzQUzC48p9US9gKCkCwrfwIShKii6rL1QfL
GtTXaH6QYaqYPvpDTILCs3F4gA7Txpvv2VE/VXoP5xNhuvzJNKtp4bAN2qUwbyDNuBDfxRjBiVhi
qGJdBdQjJbYhY6nD9gZJ58NwD134AWgP9LHcXwsztV3ziwBngaJW9HWOFchMgVKcS49SXWZSxpIZ
5mCh+HnwNVW4etEf1+9IZdZnOTHQqTc6eR7tm9qtz2cy+lSjRF0KII2xg54PylZWocxq8BYt66qd
bc3WyQo3luTZmCXJNL8/XvNxJc3CnIaj3M3OdmeuynmeYH1mBf6AHOQrNsvJMjIiY32LVUCkf+m1
nILEj5hx65CD5VxH9MoOeaDA8DHu1ns7s2qHe6MniRIVwydX77iC/BgTvMAERhXXcXRp/Gq4T0pz
adZat1Ays74C0rPZNBeILVKdEPh0p3bR6xO98t4lm7deOfh/mIv8JviyWxU15ObepSDWXLnjClEu
WQ7ApDeyvCrHda6r7Ac8k2UL16QEl7nmFOfCRanMM9SaZ3dcXq2QXRVVkQSbr3q2jIe8oOyTdgqO
UE3m/M12kcSXsaPE5xZU/pXR8sf9WDg1tJ2iJ0szxsmrRDI12dxi3g5mUTa9ruDXW7buQUNf9op4
avQM49+0nXa6VqO73ZbvpZ7jDYO/0cJ2tfIsi8pIzBsLsDpQBUUqDz18e+MNLHVlL5fNPmoopUip
T8fQu1WObcxSan3KmC9EPuXBFa8i24x3jWOcpqnySd146CmX9mPnZx4bNsg+t3jV61W/kUFfHYtN
4mvJ/DrqxWOXVz5SzBgUGAH3x9LX7nW2Ahe3xhMY2zZUF0yTkkKgWHBa/Ogo2SKwOrOtI8BSkhFy
Y5CUTXUnrs97y6nynen20eKPBLHMIctY4bqfqG7F21tu+TZ2bC0ghSQvV2C7+8chdD4S3j7L8cea
b+N6vTkskayNHXcOOQHE/a0SL6q6VF+mpOxOba2Wp2ZoX2W4JKG9gguxi7sJuTy1NbJL4wb9k1ek
G1vqDMch2tXF5Nii1srzjrvitrajdqV17BIRiXUsZ/8pQyDopS5i1jjcj6PMG3FJzgy0vGm2GbfC
EYb5UaPsgbIten5JUUXHUi2WpTZC91XLLHj0dEd5KP3pxQXOs7+FEEIMHn3H6VdcqMNKDpO9ssMY
Zhbe2vBiAtkBaSIGyyEDqkbybeRYkBsBmVIObBqsRWenFnRDmtdpjWgXoueX4M8/Up4056fXIbBj
J6V7KG3FOcxp6xxO8uUtKJv/FPtjiGnZOhcl6l63DvfnqW+xP87HCn3csau/j3rHX6AsbH5IHV8z
TqlqZigieGuZU7rGrukmOT6MDPPadQ1Kdo+cQ71+HQqh5OucW8bq9j6kuqcNAt7qoulHjVXMEGwh
HNhnbpGwcsq6+wZajcwS60obCRK1mvFM89EubYvcOEaNloGdZF1YV2XwBjVsp2izBeyvTJ8zPV5J
yNOcpf7R5Ba0kM16MrxdnJGLls2xapN11XtsZgQ+Ku+ziURPbN8ndejcBfgZrwPE0Q7y4KoIigdO
liCuT8dgB8iIyOD15XVQmpL2ly+dcaoOiBl8TL92u5220cciWPHwNaFE/b1xctouWUEUmjdymyQ7
Or05N3Cv72UoTAIT6K+9vE1qBxZA8kSzGZ4ioCj38qkYxCQxUE3Lloopali3difrVbJdpgUFMcxu
Hti8rGSCOKy7aSvjt3yxHIv6ZLaUp/7j/LIm5tYxOXDK9Vsysxq7h6rehNC9SXAklrafFe/HWFfT
0zXWOEjphUqKOj4YBHmYrPkhFJa7cV0ihZDKo2WNyTLJvHY9CB2Fa5CbG5IK4qBn7TIkBX2QrevE
60Ad09Jec7/IVhABCjGyPli2OemRY4O17qIOXGud2U4UrqPeHm1rZaooEv8OLJBggpwn+N2g1shH
UaP7ZUiuK8WusLQfwJynLbZk/rbmpv2KCsld0DnhVxWhlmWoV8OD6o/BgzH149JLqugrdfEd9P/8
rciKmJyN92RrfsgaCKEobFy8J0OJqLAM3rMMTf2uLbzkWUacJHsAIDA9yi7A4N2iHzL1IDstlV11
luBiKHsby643GB3Ma9mrNdjlVOggLmVvxQ3qHqvrcHE9sbEHMlH6zmkeR2U92llzD8sFE6PAfCr7
cjwg2oK+ETja+9EVPsay3VecrhaFSx6H20RJgK3giqtuZdtV2dVahVEayAGTuzNQ+lnUpPb3k9tZ
rzna5AuFHzlAFppx3+3yQB3PCl/MC18WK1jCdRRPj85YfCJZaL0mXuPddTFoNNkZhlm6LavWWstm
1HXlKojUZO+GSMklccx2UU02Ce4xa4lJadEGeUBP+/8YO6/luJFlXT8RIuDNbVu2oRUlUbpByMzA
e4+nPx+yNQTX7LV3nBsEqioLJKVuVFXmb8C3gFcJFkqfH05f6rZbLDiq7mJGDX6R8OU/sOCXJqfE
LUDK+rL226HI1C2jVRYm+xnkNfvsf+ZmvVWeDHW89CDDqd5E3fTntneTiULh2N4BIztJq4WpXJxu
MexSL7c0tjF34yGwg+bZd5P42JY9B/gmIJm5tkFHGA++Z2yVpXIu5XO5ZEYanzFaP65ldenvUsvf
ln3g72YSDo8tmGZz4Oy1jXAtPQcmXgdJp/vPcnF139gXTWnuove+MCUF3ze1eichMtBW4TnuZ6r0
S1gcF/Zdl7V/oVm1DzpTfZGLEnCyxqg3A0Thztl2UvzjSNnuQUb9yvJOjpb0m3VGmwIuQ/8ALeMq
0V6GCRLuUHT7ONDjSxRrn2VPtlKuP7CtpZP30tXJ4ubuX3FWZ7l78B7VRi080je6O1a7Wkn17aqq
DACPkU533m5A6wKz01Nleu6jszha1FHIOX82h621NKVPRl03/BuKYHFa+0ncwf+Jva0EsNhS3lDH
B5TMNM6pefmQK016Hmq15QjeJi92guzyWHbzT3UKd3kx+n952fTZ03LrcegnYysHN9kY6kDLdrHZ
oxKgAi1dB04h5dmnqfKuGoATElSedWe2g/mA65q3m9y8/5xScN6M6Lb90tBJA7iL5gn6iUeq7M3P
TtHx8O6y8VXpImyna4iFZmw1mBWGMxqKbLtilAsFaWuV/Guih3VLJaBngeQ/sm1bEDwjFQJQ5sNJ
90s1P7uq0W1dja1XhxZzfsbCirV2oIKujm/SCFmhrkMTOZsqI5WDeqXeAjLHfTYv+5bDRe5326yN
ASQtnWMFw3Knrrf1UDgXuUgnPIs7v4qUO+m6PU1ubxNvtwEJMT2a722EJuvNh4dZGfak3RjWO33J
wiLg1m8DVrK9pGKlT+6iDNtQfRy3reRubynbOv2lxzpa0VY37J2xmb65XYBCbpj/Yn0ItmXqpk+g
/5LLf4kYnTTY6smYPi2ky4uvz/ZWr9r8YURw4amuU4VFzQhAT9GUizqiMaQlxosexeatS/rn3t/o
mke++b2fpPu4gSHR3UlEVSQPerLYpS3C9GNyb6lDchOolx65uOlsbyql1g42n0Vvh4CscaR0U27m
PB+9XZuN32+HnhiRcFgxJTsskzspgCjBf2nb/eTvbxuSjiPcLmn9zxPLwW1pwZa+zHa3VSbzUDYe
u9+hihl3j+DBRlPZXwI1OvHVNc7sj2pjJ+d03mkndenTlDnQNmtWQCeYN5dxXg/7s4QsM+QpkZFV
xi2P8P7k9dj/n0+6/QhDgUWq86OLMsPXnlVfB5mD0l6YPhgDzofIFzW3VR+O01mteutLiL/KUe07
/ej1afS1d5JTN7moQ+nVs+Hb+kOUZG+35GQ/6A+xEX9o5ayDE1W9O8MLeji+FVrksRk2exWzz02t
2/ADktKorlP+eMM9jI619aOZbaX4oKW8L25t7KcwoOrex2+YCMvS/8QLYgLCU/Hk6w+uYc64B8hV
zsdyXDbD3Dsi5f0qXV1Xz3vKIzn/JEivRoBO0ayAgCu/yNonTYFcSB++EWhhvWM0rNY2NtInv8A6
12k6tNbEKXDG4erc4iB3TNJoOMgZEWT892x2AcDzh70EpfecTSkY5Rsyo9A5ZtdAD4SPUJH2vIMI
uHD6AI1ps6Y/gCp+HpaWdE3K78D1lRdp8JIHmzQX5Y3+kIaJuQvrLDkqiy5LrfVXd45J36Ob+WGB
QGTRuo/xPJZ1YF04Ag8dOXvgLfavgbZ5iZFUHVh3XgoztZ9H13wKnT56o4U7nj+RSmm96M0uLBbg
vHGvixLu1wyruih6q5RGu0atTp1smdNHLTSGKFDvZJSSPisnT/bL11sdrXUGM7l3mjcsZZUjzsva
q2X034CyZb/4mnwfAIq8zlBc7zAym3Hc6H7kyw5M89NiM7acvmVD1lGFSRzNfAEE5rx2E4n+Zddm
+bC2k8j9JnPQZzPOgzM3t12bXoXh0Wg997ZrI7OG/GeplydevwHbvw6uFeq/fKhBGHQD+4IxIIXZ
LliFLMqTB/S7v/RLy08Rf9STFG0qJV/2RtUxMovwWQZTpGE3RVHXV2kmpMO3Azard/Igw1GGxT4M
JlpeYL+bggqR16HOdnsTjA7eV+8vV8hr6kFxqSatb1GjCutrxP8+iCzzae13Cpcaa2PdS5e8pZve
cHas8cV9OFc/sjg3juAOinu2QUnCmRevjVE3v0qEvwz44gE/clDcsatytmGf/vA5HBxvAxIolz7h
2BvEzlekYlEPvT1BJgdh8SN00oaUcAacOcgg++vmlJ8qH7A6eNfl0Oab+fMATRK72uWcOJrpcw1y
h+08JXXXoyjtVe4FlXN855vFI/Z2C2Cg3CvjyIwuKNC549KJhewaM+lYMTsRa5fbp5faVedHfGK8
o5dl2V3RpPWr50w/kLvLfoXG/FZPLe7GoO4X4MCHAJGpqcrxzU/T/GXwsmSfOyaGGstF7iY4nbz1
tCi8h1EYT1l/hVwV4D7wm/oBmeh8fNNypdq7PnhRU+PzUzhlslO0VP/hwQwoSy3+jTM7CE+v1J5J
DiQnu1CRYs+VkkyC8rfudf5T5IMs9JzgS4CS6Scgx+nVahF9V2MdFWJOrQl2mA2Smby/Bms8Uwh8
kD5kp3Cafb843XCNugo70vcuCWs9pdl5BaLeMmAg0wOZ4mibXYXJVJ78SqMfPU4Tv7Vq+ZaNfvxJ
0ahRBNhqnDTKH0+4TqAa5oKzruz+Hpet8hOM+5O3vDRyDF5OOgoCO2mSdq9RdvT1izSr/kcc99OX
HI2De59bOGhMgmSA4wlmOUeJQgruq2302lOY2GwgnPmrH5c9RRulQymHOyoO/e0O4Yevg+oaB+m3
RB1/DfFwHSo3SjH1lywckksX4X0YZOVdJYLVqLdZGxji/9HOSSvsoh7ocTeY0Px7T9sIpjM0wvli
WQsafoGHrk2Bh0qwjFZZYLDPiT4Lvz3GGCFmu8aRFlJ5Mkz9yS/IvcugXMJ/IqRlosZ2sg31T0SY
tt1dMsbAj4L5p5tUw8WxreZFCXvzQY2sY6em7Yt0AQWoD1Vpt7u1b5lUdvaub77qi91Ab3bfSOGk
TxD77desybGqx3YgVXIERDHE2SqtaXw1Yc7t9XCEIRlqzjEuxubAN7NASaYND5qK3t3Nwi+AroHX
yNK7ZCZAIBMkhtByF8MzsLECOdYxbm4jgqVfkP+Zjzj6DntpFssrucqs9iRNuwLvgIrb9HALdqdN
SDb8FdZD9DJ1ylnz++BrzQnkyuvL2nj+fKdV/S/fSBQ8PeA/dpOn7pTC849CeOyVCFUtaS50SGmO
s2ZsZl3FCe5SVunLuuGSOwTNcT0ZrPkgGzhTvArXkYjUAbVxijlpHeaHrsi1S5Xt5jkYfti+P+55
q7TnIkaBxEujv2WzZhpIIKtR4D5jVhtdMAOL93nPRr3GccQl66DG6pfOyrQHBZNXamae8dWmJH8c
3Jy6nYBmygTBuWnwr9Jkkt2X7iHyG6gCy4lMCRXjIUb9SFrrIc1f3I4Liy3TrW8prMXaCGuECqKP
nPLJDizWcgF3DMnOxLzhRg6wPSXf6nYQnrrqR4le3LHEHuleUWt/xhWIW/Ll7bav+3TfJYZyL316
YeAaU1L3u0Nj4Ouf5hK9xihOsrezbrhgmRkcXCfooat1GCJ5JZlOuVVJYQHD5tIvI/+tb+ioOKTm
9PKv2FKeIp1+di2r2gWaj184RhOURSaV7HoWJ1dbx7kw1s9YFMOAtCoc13rHusZ6kj+V+bCp8mF6
kFYqXUqh722rDHbS13rTkkXqWQo78rZFE1SXURK1a1s6k2Dmb5LbW1BUG1veLi0weOYEGpSfDcjC
P8+Qzio5VNk0Ppado2zKosk+VFB1PamulGTOciyXcziJtAExdsfbyGKP6WeOV+R1Xbyle212QZfv
ArSqtuvAbb0PEV76B9zsmXm07yp1/DegPFqA6OvlBjq/ocwFf57UJR+IZSJYXzOnbtaH8T7lgO0U
G2ewJqT6kmj/ccMqu9Y+AQdZp260l+Z6cdAgUZzev6goDjibLMmts1rGL3OY1PcYEnHWVcflhDs+
eVr7W5sc97T6yLQKvh+pg9auhIHRn56SxnSwRfkzcx7s/mQC8/KOWuEm3wK7IGE4R8U+CdjGOH74
Nc9c7QiEwD76g2N+Ufz0LMjFjA3YFtADRjz2mDxMI8ZaIkiiJsmJje+8V8I4Obpx3146Y1a37eSM
b2HDRhdS3nAZFL1/w6zBUopXPDmOpR4NT94I/3Wh1iYKmdV8ADcsfNzZ056GIi9eFl8ulup05n2I
6OsXxWt/IkjWHlE9qI9iLnA17W74bi+detXURzEW+Cad2Yj1TuXDr9UGq72HEa3AlAPrgDRSw+YX
gE84tvVnu1UPN9ADYvDHQY2MW7PKi4vT1fEn+De3GkLGqQfNLfMsFYPYrvxn52EtL4yN2Z/ZYsTg
plmFtzAP8HMt3Hov8Y1hjnjSi5VVRAUIMwv7PJPwXQukcreeB6WQKs1qSfGEaJoKRmz9kTofuR3g
IhVUM5UPGVjwYf4CFJMu0vzaoxWEu3WSQMzkQT3OCjtdgK6Jy5moCocm+YK1dvAC5eO2dofzdIjB
Cz7Ksl1XRnd0gsDb3tb0ZbGP/5cI2QlUY5Fe2TRcb3DjHH/u0pueuklPX6Yke5ZumwrSscWk7jAU
aF4s7PWdCHhMi9A2VBejwxqnjwGVSM+8CJsoDV4X0pexeOeupt4nwfglWMiarh9F+7zK9JMKdPOt
6+/nDqpnrYTdXYkW8UGahdVfqySPXvUJMzMvs2AxL7M70MBwXtT6oWMX9bI8tQy/5XWbYYnOK/pQ
KnV51wYO+0vYfkfxa+ycXkXcFHkqaZpjUT7rLR49pQN3G5jRi4uJx4O4ObZWexmETIJeqIGlCx4m
tueOpyLmkGjpLL2pPqX7ammizzFd9C6uNzKqVWr8UnI4k0G51DGyOpzcH6XFBwE8LcJZ+mxo165N
p0vq+MaDW5Wk3MIK9lUR/y1dlj6DRrBlwMq+4X4aniZ8ffB3UF6DICqqz/C4q61/LLty+g74ujoO
ndkdjcTovvvHgFX0O7Ws6jiryN1JLwmtoP9rRtjaLh2vORRt5DzD5kUM1q+DpzgtyjsrKoAVqvzz
d5w1rig7sYUfk+DQNCp8wWWgt5vhKncADuAcSPt2W9n1OXX0+GTrQ4DS/DJ7nYOqhZEtDgVDGDvP
amf8FkSNk/j5xnUDRMncOr/wng32gsGx3IPhDsUPwNPaPraM4twAID33Fjrb6IYj57sAyJGA3bRR
Vf8cW32EqJT6j5M5micf648jrBnjk8SW3YPf4SHpqxZuBknmXrXMxqIzG7ZYd4xXC92Kq7Fc7Blt
50Pj+u0GaB/QnNYKm4fUw/1NC9ne9FY/9mhYQExTPTzrlDnVr+zZbSQXFJAATnNhg49RlwwY5dRc
rOXi18Y5Ij95jHyyX1vXr+NLocyai90Zt5Yftmhh1kl91/QotOKjeiFHjbiN3Fpe2rF4zXV7ohT6
IXtvaE53mTR9c0vjJ4tPYqiVZPTl9n149UikJs8xUtopnMUsmJEg88zwDjjEW2ZYFUYm/1w45Tbj
RtqTR9k27anYWP3HEMyd69uMqp2yrRuzt/wwbX0WHKzskFFH6JwU/bYYQDAicADBjQpDUjMpTgKy
6SSznHpZfieB0ukv8OEbRGeJVlU3PxlLplpG5TIMXX5XIx+zkQE9tE41QO/zpKr9w7Bc3MCIyaiX
3j5FwONhHZA7PyzOScNpVQbDUMHScAlrVcW+WAoaDEtL+iVemp3GGjUHiFBJUwbcKuRrGULzq0G8
PcLx/4K/BEp7TR0+ykX6cwtydIl/EFi5/xxQ1eLOSkpsjpcBCZY7Iy6zByt/yPFsM2+D0u9M+R18
T8wJU+PuX3lcOUKknfqWUpG4k5Zc1jNHF0xv2OC5x7Ekg/BqelG2vWVS8Id9dhsn2QWzFT0oSRlc
E9cv96TE5je+5me38aPfWseRCbBo8UoRFWPDuIkxBZj0584b9Y2EIAJKFkabf8jTSMTW23b2i2MR
ONoO9SXlszbHOI83Xfy7Cq0t1GgqNC0wKvxujR9mBgi+sg3lE5oT2A4U9URCRDVOyuixNJZG9piq
xbzAF09ByH4vzjX3IpSQdhKoYPSx2bk1MJTlrCbB0Pg+NudaGzdVavVnpLG0bWDBE8M2bitsFYCH
nG+sLny1/SA6BsBgzrweorMeUF2cxoxyUNddLBuDWmO5yJ2r9dklnTnk58nwUHX9n34ZrDsjPdQq
tQtprqMyP9DQDWioRR/W0fUp7z+w5rjZsS//ZNtYzDRO253wwAi+1TUqFsnwNWMZv/hdY2+l2+Jd
wR7Cq+9hBFuvwE2O1iIB44040gAEB9W1zHbT6FVp1fClqdC6MB38U50lzCoQS3Cn8FHyIZLcWDMj
/x99EpLrs3JyShtFY1IptzzJ0D2Hc6xRSYNGYjV8oIvxTEWHPbcds2dkD5Ae/pVM1gt3m6Sddr/2
5ykie0t1UnbwgaUcKN5V5zmJu2rnJrVzV4TufZ+kgMzho8KLqhdeVN6hp2il5Xi4ReqWjYbdiAQG
apnTU2W3zyRz2otQu+SS53my1/Hu3a2cL2rI2dXEtEMm3YheBVPNZar0rVM1zB12ccI7gPPZn2ky
usYtP7VVy7sSyZmLcOpKP0SaNk7Ke2nW700hHiVe8mdUmh9GF86wuOmscyVYzeziXlhKa3Cild1+
Vif+usUb2GVLrPTh3lsMgK3dh0Z4xLcJY3A3pkRH4oHje2Jql/UyN6H+sclvAULgPSYrSBlh//5r
lgF17qNd3lQOhECVGsVzqI/+2YTBvEMHZPoeB8O92iE03cR1fZSj6r9OrnL4DRckk4zKxW6ydN+2
Hqpr7wO9HJXXtgTK5LY2kIgBbYtQJaID9eKzhm2df8ch4lla0i+ma9JcI3qjfZ5GMA+bdUDilFn3
73prfP5g2CYh1YRha5g6J7JBr4JWtxfcOssdX4wmaUnE0SRji/2sU71KSy5IM1IamTHKlllt0Yb3
yzPWCHkGuiB/niERyzPWn7I+Y/0pyzMgpziXqTT/UnMtePVS97MNCOIeV7jwNaog2E/9XB1kMAIr
e8EmBF+kZVT6FJCaBbWNF+nyOOVu5zSaT/0SUaN+R8YMWK6MVmHRPFWL6eH7dLghx8aCHriwtNNq
71t5+DcyEdSdsDD/osaaSZG6VR8KZSo5dnkTIKNyfuTLSCXWy7Sv8Tx/80gZnk2kQKqfTQDJMKXa
bThf3cIkveX60/fKoIo/Twku62ietnOMmtg8INVDv6P49KdNeVGRBeEjjWaAZvj5QTBhaQzv09A0
nHMFY0Ye7D/aMu7ag7cVbJmZBy+h6cQ70CyjtfGrbDxPZfBs+gVfnD7qecWV/hN/g/p5cFJOyrVt
bNOmjn7ansV7v7e/KlipHtOhK+6y2Aq/cJK9l4AWcP+WkzD2Y1juYNwTnJwWhorLf9N9F2JQhjiW
s09dr/7ixvPXYWqd351hn2KzaL45Sjft/CVUs7P5MnX+h1DRCv3PUJbM6NyR+yj4UF7doi33ql9q
bwMkiERr49+uYwSwjrv8FfG54ej6c3SCZWQ+g9BBCWkJKRN3k4bO+COfrZTtzxA+sBEMyRW9NWae
b6njANaz+uK70oTeBbHu8SVT3fI+rJRHi5X/RboU7Bh2pWNHh38m5HsgeOqjjIJcRFqmAH5e9GrO
CW60lA3VV+NOhk3Dzjl//LhNVTwtBFmFTY0MBi2aKg016gMq+9FdN+sZqAItfmzqnndCkvbqtW1Q
0F76MH/ozduw6uEDWXk5NsZNpPAu5CMcGr157BEV/RMTZarKbq/iI7VOlB+j9EhzKBjthAjTXV1V
hS5MhulkTwmy5YPGuXzJLiWtWe6q3B72ir+gDnOV/aoLvNyvgvzRLzEQjL2ifULxKeTr4nU4PtGc
YDM9IZKjH1F1BXwtzfeBBK9rBS4NTp5L2NIfqBG6tBnMk9h1ISSqfICuuWOd5Um3uL4B3djkLuD6
vvPSQzW5/llTZ//coQoFC35po5t+P6R1w+7kvS8yqj+BEi1xH4YrKofKXobWS+EbqrX1miRfvkAp
nJyInX2ZOCrO17rlnu1A75NrCJPM50N+5GWP9TwpDBIRLPTbSY8B6CqGcy93kWb7qDDNn9b+1Bzg
nYe8Me5bXIo3WZqNRzvJjXkXL52aNt2mSOvDwKC44cby/OEoI/LEoeMkZBfUsUmexQijbLNi7PB/
D8f7W0+aG8OtDcQjd7r7aRlLJVrG5NIDYWRM5q297tyVnBe9feumCJ4qFkVWrOJfWqUKEAY6GAWM
JIBzyAf7gRLBUl7aitp/KuvRXuxl1BcVhaFLMTo/mhDhjy0HjQncaNMe42EnmRzJ3+AX6h4NXJk2
kvQpxU8NRZDHqe3ai4S0S+7H6lr3mOWh+kHOVZ6yxLZl+icWEvuFv8W7H9ukwQHMTs7yy+jWoD1Q
yTnFja++SNdgwThj1TFhF/LrDmikvJhYUiV2iRXn0hU4AEpcIK2bdRZl2F+N+TtvZwo4euo/1034
5rWT+o3khr+zBhsVs6kr3rL4c9EH2re+0XinNpCTMJ3UvpHkQGwxrV7zsZyvWmS0W5ntGwV1Erhy
D3naPY4uagzD5oaWI1fLBzNw3DNHaGWjLdwWaJR/muKzuDZldA0WU0YnwgMxrWfImOVsHLO0VSlN
dyC+4Y79UMxmz0ro/6XEE+Lmc/5WBgGiIUNK9S3prdOISsq2mAFKzJxVzv1o1fdRAs846C3n1U6L
ZpPoXvwbyYCNYxbm33GsPTmDUn3LNU/bVthcQahy1KPjoY3vWA18fCfozqx8yilIzfbfdwl4vXNf
B8rp/45ju1QcBmSmcOvW6mdUkGH3/RwF1Nn66dIIy3K8Z79vsOMPGstAvAqlYjBf51vR63ZtWvfa
YXn8Ac9kvbOftMS/lsuM9UB7w0MtAykrzsFLveV/yy/Dz/AWD6EeWH+nIYaqVLh/WGgTb3urq17a
IrIPamg1F8iy+TWvlOygkdv6NPuutVFNMkzLdAfs856KU35QbUgfv3FVf7HxoyhmzzrZuT9B6KOZ
InC5SSkEPLC7q5HVXvDFS5VsvWhD9yloHcD3S3+Zmv4h80x36wSgPCygfLdN+dqU7b40qySM7kV2
YG1+GKUIfS+7fxntC/XvP1zYxlGodzuZ5+9z1/TOTgqN5U5u06U9TCMaFHLrZ7H7JypAN+eclByW
YmN+HjAjySFt0zdYoX8GtGEfimH45Awz4g3LxRwTNvlyq5run851WPoGxfiml62Okcc/01o7gqVv
Bpgt1uxKzuiA4Fvqze1lTFr7sVJSKOCjlf2KHA4JamU+eI7+Exiu9uiaChKQLqQzG3KiDZiVzmHg
6BYktnuox1J/lD65WHPw4Nqcya2q5HtTj4r+YNvPEtW+h6JEDHHYnL+vs2WwtRzKi5X9UnQ1CdJ/
YF9Ji4dKnrTXG9xMmktEhq1zWyB+A08LBOhykdPm7eDppzmFtD4+SN8akpdUxjZrG2lo+F4wefYS
WCGCTYl48pAE88FFumlhnnUVpqGbF9l+SPwaWfkk3q9u1WBHvMd+ns95mSsXdIUg5MQ49t2ZWmBC
s+T1+1eGg9MgGO7QL8tqMyzwbbl8aH+4lSGn0IvzuMg+jcB2vGHYFaYf/1x8JHoFaIrlgqfE+qCC
lZo0JwyR8+Oo6dqr2fe/JcJxYAQhFv+Wg0jZ52Whk/nMuwdH05StprPVVywFYJqT5ls4buUVcnv9
1U4WhycYWsagneOMfwlp/s+oCBrBG1Kpf6KiRUpWoqjLVVcwx/Is6fYHSzvjNhIiqM+j16iqe0qh
sZ2SaIhfFABWWB1o4U83B4BjU11njxrNZxRE2n2ftNaP+rMaJNFPw0iQB9YN92zOuzritA/9Flqc
E3fw9RbmnVwipYWYnSrefu0jxwZDb4mWPiR6wSVKYNyn/t4vEuc4Fv7n/1XbPO9VoN4+/MNV11zu
EHIN7m8K6VGFZozExAuqqBuC+mIgm464U2oMwITIT4cHZ8lPAzMnP21Kllo6QkljRyU4dowmnR0G
tGjcS8Y6WZLXtwmOrkGpjXUdGHWV61dEBI9K36l3Wq1PQGqXdDkCUeTIO1BnaCXVaDTWln0Hu4z9
zTi9sRDFpxl1yX2gIlDoVQleYW2ePqAHOz6MjUeOwuiP4YD8vWiGiCTI2rdqlbSW/ydOQiR4jZM+
CZa+iUMC2b8FLLbGrM9fnxUP2BiWWatTTES/SIhhwiGbEy3etTkUbWnKwI08Vumqeh/9XEPNys82
oxVkh27iuAvtK7YvLkYcG1+x2r0NRPgifXInFxW/rOYgt0ak8fVbwwM9L+qNDGlemHaLpNpfbFOq
Q7hUzuWSSKVcbhGhY/q0aLqB+Hxl0ajwfCXwQ0zd+MSs0+VOpsjd+7zbFA4Bf36Mk42/ipGlg1Mg
n1/5KCOK5ZwX/IF8xKXrNurcULfLBx8GhXPOID7dPve3cb5YDVl4/Goco20ufU8C4OPtaBvPZeTl
Rx3NoIvEGGFW6Fe51UI7OwdjNLPZmJza418lzJpN3evhdYha1HXe71z2wQpUutO/+mOZscatc2OP
z201LKnE96escUpAzhE5lv8Qq8hnpEAW8Qo1bbroECuOd9Ab5aV4F7T4oHWBXhThHATHbS8rZMg3
Yvdvhk6HQdSF3PeNmyMEnUSAl52GX8YA4HUvnS52FPs/6u1Q18tto0AzaIM+v5NCJWqF1jE08CaR
5lBM6T2JyJ/WnPWvQenHr5wJZUguSqV99YbZvJeWPCvylVfV1Yx918fKV7sqtjFI8++wpuPDOFn4
d4LHxIhCP0I2tTbRcugM4xlMb8xplJeW+iB9/XIkVUBC7HBEHvaRnEbn5TSacRpNEOzFpXw57Jad
1gGeJVrmTe+P9ljBsSSwTvqomY9y4Q+wN2Xf80FZ+hytMh/nNrAePd/cm16FBsF7bIrMxqU1x8va
JXdGSgrM6Tssn5dYIDIlxllWv4OFB0QSxJe+RQdu2qHJM97LpY0D65qXWs+JWI82IgdPlbq/MwAm
kxHAlq7PtGwX2+N0kmZsel/HLgueIiduvijFOVzc6Wo360DeOVX03XYjco0Z2sxTQjG3N3ow7V7H
Ts1sHdZbLlMd/z1EqXGWlvSXk7dNcpdT3DIJNUDngYzDvrGsFj8xHfZKqBXImi3TZQI14/EQ6cgu
ygy37SlaJqHF0T/tw+pU5+iDbfB7xix9udzaBnxyS4FBDqQyT3cycrtN5rBgh12ZB6sKfycYS3JI
Wfoigg5mmeusWmhLAAJYsq+i9hroVrVrYsTT1r7V7UD0YSWkWkJmO+Mz5o4vIdmzc+zCQhVJb3CJ
n8GppJ+CYg6vGSaGSDmiz/3enzrIbP2XflS2wmvYJg/lGKCq5kDW7Vx9L2Kwq0BsI5VVaZuer+Gm
xrqngIAPjmukzPbZhO8gD7jkglTO0sLJ9MBN6u3WzPneMBOMrWj0wDagYpGaP6VPdHp6EfmpfbC9
5qRf7brSd3E5mWdsBH4VgVf+CK3ydhP/c/M+tNzgBVb9kB7dyr9bzvfSH+7bBaGY1nX7tLQEzZj/
R+t9LIOeufX5dzrdgApGPv6toI6PD+mi7FXEqNFOsfkmWIbItfHYzO9EbTHWkVwEWtPVC4PcTwHr
v4sr/tMtMRItAaT7JXocBvKn//MBEtmM4BOcIv+7TmZ2riYURNcs0zu1L3Hh0KbpInemETB6i8Ft
IlW20t3kiXlXDAp0FcJ1JpMpSXFbxW7vzwM/TJSg9bI+Xfog2CFGmr1NflufI9RAd1JMayMdkGGF
hHaHR+MnXS3vpT8cMwWMUBLyEaHmZhrOtfERwuf03z/U9kgdf+lPgr7eGXPVnhFKVt5+S6cR8htT
5D6iDB9DXGRjy14aKwuLc8gCavla6J+lO5+ghCTQn29/r/yitz9Mbm//LOsfcvun0RDu3zoGf5AE
9Sgz7bWqyTfZEA3tZh7M+mrEjasdDK/6rEy1enTDqLmmJacTG+V89vkHVFCsT7gjo3VueM4G9Ix1
wqXb/DTVENRzxy63MtpGEBy6ck9C3/bqLYJUCIBfJwTGr5rlm1vfb6xtbaioBr8PrM00D+Zmg7PK
fOcE2jnAz9jelvkUXP6vWxfRfNDMQ1xswPnP57nbS5e99MudPELuKh3hUzQ6kQaa0eT+w39pogMI
OuUqlUapQEZGb5/QEv9umgNHLBnoDRfZyaA09rfOIomfzLLF0BY0brVDoXeTx7s8w6dpRgrD3IQI
Nz/G8/iTPz04NWOaPlbLxeKr9KipNXoK1mI5vzSd1gKrXeBjsk8A81GocKgBT7GBK7Dp//rXZMoK
Npgc9B4TAPwbGZXHVKO3ld9AukjZnNCzUK+Gp4cXo7AXGwvtqR8Lzd+4vrnrFD98aKWZ5nO6LZMy
PRaZrz6ZiCA+ISFlgWXk5Ncv82Rymrv+A3I6f7pkblm2P1JnKM8SJheX/MceHom2W/uop95+C1Ay
C2fK+zI2NVq9npEf46VqU6ObkJbfpRfDlfdew9aL74mKrq/0dmW0xM56rzxjZV5vmgKBl2Yc9O9l
X9+3TgCWoUC4HzfZ7K8+AoUACtX/knd6uYtjV3mM7N7D666rz2GtOldHr8Fd4DzwSZ5kNuwo0z6t
mgjELEjqcCmZJNjUHEzFTV853qSLNYz1uy3mbd7N1o9BYafgZfH42Cyiu1Hc/2xHDoq1raOIatqg
+IyofE6LDvGjCIWrpSCI6wrSbkuENN8jpCWThsRQd00ePTWYotxeDaXifzHbOXvm6zc8R/+PsjNb
blvJ1vSrVNR1IxrzcKJPX3CmJFLUYMn2DcJbsjHPUwJP3x8SKlPbXV0RfQMjV2ZCsggCmWv9QxIu
jwa9xRuhjlRrJzfKorRfzKzKHyLgoX+MQrnKwv0I94UsTlmNzc/yMAsetSRv0GqhJUPG/FinePLY
9X79KZ71KGA1A2YDw2wqOI6BPWwGuxMn9IXFycvQcM0jm4QnipNbXIZEiMGe89AFRrHsT64bkE8b
kjizcE2Sm5HlNEtmsxbK2isP5/jVCPf9Urvk7VQIdFspI2omPRlk3rWzzqhZdwkiCeG0x0FVbHND
sw7DrNUdix+aEMZr5E7Gjd1rBQAo/ORCm3eIm7QlBUTNeYhMAD6zn1ybWKAEBuXZsMFXGOSJHhJ9
VvJxSQFqWeA/qPyXF93TFIUif3pHdOFjZOylHyNRFgK+apJ1lJgTHCrcVn1vpo1OuuG08B4WioP2
MthNfsJLDWaEZEIs/AftJfSjHBcUHPIQ3TtJTIFqfo8Lp7p32Uv4q9KteE+w3tovEAWlCyzwVnPe
btGqjWNlj9wnKAzPTu8kewk8Pu5UJC8eIzPVjpk9TDsYZdkryZo7u7TYc0qnLlQNyAsWxWsGofgO
Qof6yI1Q3PWF8xpIQjxmLNYaeYRmL3ttS50e3+WpPJCwrUBQJc66bxJKF4lavZKmgQlZK3exCeBi
lQxTvsa1Z9p6SlKce69z1oPaz8Ia1HpzEjkX2I7hWTPMaC3Xfkk7fXToVDvOA2vntVmbEaaws55s
UaG+n/vaE5WacoUMtfPeDiT9i7T9S4FBt+6jjApkEJrHQpuKfcRabwMrc9po+TDcmqooN/LxYibV
gx4YzpOMt+xvSPpQcP4dB2N5QlmsfnPNNH8ti17Jj61DkcpR2/wEWBrhtFnOj0xcfhI1ODBZNujH
lYVwzBmgiH+rsLyVOK4/4V5zZ+DCOp+JMFekVzR45Q2KEhkKV9th5lapDSVZI/dKjFDz+CDK1D40
RgMvGOk5NGSo9TzVfom81yC0s+Pa9qk0KI0qLeRfjBj3Vld0r9hZ9PsaDaT53mleHANIazHlF3AH
w6of02IDt90Eqm5rr1r11kwqWnVeYx2yQIxU8WgaaCqRMHYfillEqvb7aqWJCDD4PLuJECayoMJ8
kHYjSChQVLrDkmVVrfyjvZB+eXx/tD+N1w21O+jZYKxFW44IQsZgMYCkb3od7TmnK4Jd4tT2bsRw
88WINcoQvImPspccQ4Jye26dZK8TmwejT8rHbHBshLYPchCkK+eiVdW9bBl2NIKpDqn6zdfP+poc
a4r2bg4vorOcDtsGL3tS3wCo9k/9fDBz5C11dKr2stnX7gQyu/guW3KK20SvjqkGuKgxHghTv4+R
WdxEhWcccP+iCjrX4SqjgD6RhNVa1utkTNbhBs8GsoBG/DWuKKG2m1Ogiy2jHCt78wTg7TxWhvLU
B3NbjWz++ZuvQc5/qXIxYswKngGP4Xhp2hGeUFQOBIj83D9bZfMiSxBUKP2zq5Qvslzhhp4n+2S1
wppHOoyU6KN/M2++ihzpFxBXLepju0jN9nL5KBeNvoJivWOH8Z1cZoZ+GOy9XIiN7GVVml4m43XQ
sRSehZTloUTW+uRrw/6a8LPR45OhJd+HF4SHlXm/92sPBZukSA+pXrz6MzMtDc3h0LciBgUJb80K
gZA3oVaT+aQJQXZrNlH/nJtRf7GwlKiibyx+/J/u8DMBuvGeKbgthZNVPmGHZ+wicOy3bIBQegus
2bkibV58u3zz4nHauIHdrJEFL4Cv4t4a65q9d6ToDPjxv7Vlfzr3d6nOV7iCLvIv+utU98VKEvKq
sGse8VDh6VOOJxmqlQJ5xVh/kgQ+eQjmyitpSHRhZ57fcvj/nFSGFBuFZOOq4b1XTPw6Wexs46Zz
j67UO9A7t918MHR7QNw7J/bY3RVtBXBlVL5YcKhl/td2bfOIqs64aUbWLJgxRNNLHYIOTEkMbaT8
iZSnW4T3+nFDjRa3Zduw9jDpn2yzcE7RLNAlz+BNOae24uEflu24/aNDDhmos+Df5GxkK89wqUsF
IiHpaNrbEHm2rSRQSH9hz9whONKA8IFvoZXaoaFceKNhmDaurhAxkftHLyijGwn6mmSvPJVQMtIA
gPvF33qXK8w9cp681ODE6tbE9pXVvsNLSlXA8jtVn+l3Rv8meLkjIk/mk5UFi3lDns6J0lYrkAJk
k9EA2tRWTQA9POtHfbPcTLItPEPfFAC41f21f7mZhqQ/L4IXmfDgnmgIeQR9q9zGk6buusQMHlW8
R+HiGs23wXAfY6kazd8vKSz1l+/031Skib+mYQ6/u46ChxT7vL0YnOEgLP1tEt1TK5FUjd1gLkJz
+R5asW7ddvrwFJXKemr1RUdgwYMK/l4rPkuerXKf5SpxdMa5dtlwLbE0wbKF1U6NwLgB+DJongch
1Nduw/PTeKVYp+OZkXdASjzjFRNcdRcZjbGTvbWLzZYZWsBGrA6MtlmiqdB5EcpxJnYDs920qY3h
rd3iHCs/fRnr6zheGTYwedk0VOdjiGzKg7zKHijxcNAmNVH3dWh/nzxRfKBe+Z9o5L+SdZVkYlOl
CFmhUd0Ge0kCl4drzzUmzwZJEZenWodBAmLH0Jgi7UYfnGMcwsVyXOOnrqh3SWUH73kCBAYGJ0iz
5K8+VfTvdpWjMdDnybc6gAo/taDGtAaoEYyx+CXwkfITJLafh1L31naXQtXUWW6kKTuqKeSxmJXi
rHlWdqYARvm1Dswfae/u02xG80HEj7pa/dF7rMv1rLEfAS6JXcUvfFuMPOPtmpKwtDxrlS45Kro4
SD0yGZKHbHYPupqiLWNnMyE5bjCN7NinyUFqmslQpYwv4eD2UGe6/mmEKtsl2E57s7UjhKdk64c+
KIG5CaM8vk/D/sanjIDwFqhpSskKudPM7p/Q86uPvjYXlecrlWRB2Ccas8sHkFftN9D1CnkNKkev
VjEYvJ3p5t+usFd59mlcwn3VIr4xvZAxMeYdnhc6gEiV8EFu6ZIeuTz4atwO845QxnSEK3V3Ch9k
iBsVicGMV5/sHBFUv4Ng+4Kkav4cOflE2gnefB/xvnJ13GxH1iySD5XjzLIGI1EdDU/NniPwr3sx
GdlGUQdlp1d2sS6UwCvgfUXaHRK7O38Kgpsl5qf1U94Pxr2zKg2zQPgns7DQsCkHzms429B+5VUx
gG40pstgWT9lmGqZx1Pa0Y9GXoTPfVXt/7AhtiINpk0wweGd69bygBxOfxZhgi2u9RGS8awM9F1X
G+maD78HojZb1DjkjO6kDNjiruWqNQ4zpNnWUiUssCKe4naerzrEHaifw6wvi/rUTU5w4SkYXur5
YBaRtzYtwAWyQ8ZkbwS2Xp3RHfN4eQk7UHlAGOD4/7hGUqh/icLTjnKi7DT04QuSfMZB62HiFC4O
frIusxwyC1mMWUJDHhK7cQCWOMdrSJ5daz+yOVj6r9p/hDKcH5YdnhYm0z4PhLtaEOaaGKNLbm5s
jMaaLRoxCEDOo3un2X9YdhpsYMBd59bT0AT2UxR+bRt/eJSRNB8E6IpmOMi+oBzzG6V0SYQHICyX
PRTY52l3hXzk0cjtf21LqMcncEjb5C8UnYL9dYgusFvG+iY9SkM8dCAtoOhPiNmiVxMUAZZ8oXon
+3LfEZuxnJq97I1cVOujcERuF+D4s2Kp1XmMtGVqPWr1KmtmLLQIzDU6EjnFm9mTxSancczc5GeI
LkazJZUDID9WTsvfEOPMbTqhbVoXmk39GaBOCubxUgZlfY5hrV/hPDKu8j+Bg8ZYD1WQT2PJhHwa
68/muNexYyl+AfEGfozElFGc4WKLvTIqBctDUrqan701gagutRl3j+Ao72U4quOPURL3oE/l51GG
fi/DIVUKH9G7TVg1BrI+wrvRfTxIWd4a4CfKZk3Gu/weNOZdlmDc1/bDxtCV+C0s3IkvRxQ+Z0nn
bvEiLNb1iLokarbto41q4zHsvGa2mmge5UHwcmXV0at7OCN4rcYuxEiUry/xjGbvbNtc6m12zEY8
NqfpIItusn4ma3AdwFWBftc1PJl+gD9y/yoHXeNF5KRbDfOqzbWjx2r7X0XNqvEhxJWFu/FBVaxR
QMIAccBjYTnTovGMQ+xjaiGXe43LTp19yK3PbR6aswODjMlD7MIZ7Rz9F3vb7j53QCqWNqwu8kyv
Qu2nW9IzyRoPjvK1EuiC2kqE2YbdFK8w5NyVk5rZnewNJnPnaWP80KVoclqbtPCTrUzRTEP4boWV
f5T8D8kpmWBf7izHs9bLHekGin2Ct7FMkENSgfOygmwxZseYSeW275zkWaQU7mkINPSb4sk9jfMZ
iQf3c29svpBvCtaY1JtfUSLZSL8bn7XqJqiFeye0Sr93fTL3km4uFIwBay35Mri4YfhNa+0CINpr
u2+dIzg6cx0ojb/3A16QvBbauwErZflule/MKJq+oESXn2TLmP2XNQGvUL5fjdmdmd9A9smDi+EV
8CzpajIkpN9rK9z3eWc8tPPBdr0cg2zVPgYTb9B1k5l3DXDf09L0lCNlQP8ix1oFLw/fGnZyegG0
82Eqw+DW0sRfH8Oj2c+atOVa61q2B+Skxq1WIxvtj/PVU8VX1/I3kLPtqn8dDR0DirlEmZEgWztt
GWyv1UlZk7w2r0NcJyHxKXuA2lAJkPVOV2u0zThV+pxk643qNUyHB9YIZKTr8QYT7fLXpLU/2lKg
gVSZPrL8iYkIWDljFfDjjOwqo/wKoSTPjfIRim+1LjsHlJRX3GnTUOM0SJrXZlFl7afR+bOiPQ5F
tEkCHoLyO3U9wF15ZptY3ciQ/KY6AX9Nw3+XEQo8iBgGNaZ++uQVKxmsHWUzeD5iWIaAdZVPvnfo
0/pkzDqIyLlW/Wo5XboNTCl77gdUQebhMMip0sUoZgelE94bU1ivFKXU9wYCjvcDOn3mahpRtIoN
Bfe4ObgMnM8Mqr83ip4/fBosTxsLoccpaU/XsY6rWIfGdb5ISJOEMMVZ4K4Has7rXEKeEPiKb2W3
PCywJolwus75BIu6Dl+C8ppyeNYg381/7AcOwu+23MdHZH1R8BXv6rzLj9G4RKSJXMNZYB8iO5Zx
yb/GudUUHQxVvA+/5YFbbpaTRuH8pETGuwmkcS87Y6ktLE/HSE/v2lZdXcf+Md8Jsbyyyhy3sN8X
HuPwqKGzd9c4vXKPg4l8Rl35aV1YiVVp+eXh2tGwutiX4BZWMtY53nRfJSd5rxewSbDzGh99KrTW
jVErNLXusca9udjbYa7d/fMf//N//6838V/Bz+JSpLzw83/kXXYpEK9v/vuftvXPf5RL+Pj+3/+0
dM9lO+NYuo6almuaukr/249HFHIYrf0PQNGiiII8vQHbnW2tKIFC5/Iln3OjMoMuM+cGDF3S1fqT
wOml0VPxrPP2PuIa5m6xWZ9+yAPlSndLikI7xnk9PntWjbzOTGnVtBSF/3I8az748HoQSOOasfoD
9dNHITr9oCeTDZ9tgNZwg36eeYOg3W3pkNfDvnx2FcAnfIU1vb+zc1XRsfrLgzvUIXeUtCkj4Y67
ZOgC4WMXUMEA1/KoBysxN6MUuSUVpwinsOI1qYgYxwoOyYg+OrCydA/cIVli0RidbIX7X44oqsk+
C5yPr5NAkGYHeaE0xXn+P38arv73T8NQVQ9pdrI1lmsZGp/H3z+NNDFIu4C7uEkTcD6jFdSX1K1r
CoZas8Ftt9zKmDzgH6GdyiZeQujIwdrqgF/rZhNvqLii75JWwz18mn45YMiRgxUteO8CrEbcJQ0H
UMqdth+joYm2bVO9o9u7+ZD5KN3GPSutCNahSnYZUSzojdc2hQYqWFPQ3NfzmezQK/IDMubmDkCE
rsVbTwaX2aXV6igG7FPL8KEis2Fctpg5ihlT8bHhVFre9almfGw4kQuMQR3VN3KonDSaDZvOsDNu
5CsQTkVzvF5yiXHJtPbsi2zJS3aFiHeyiZ5ffI9i0bJnldeVlwQrbSw/Rl7S0xUfjTc2vTpfoMN/
/qgN1fjjs9Y8x+ErR5rYsECOq3988xTFNTAby8NDVKrajUhd8vYN7hB6igYwDgbupg1H8Dx+QbpO
tscuteHGPOljbJ07s8Qwr8E/d42kVb1d2l6kNHcewm5O1P1rTN3wKYgYvVwjL51zCPr7UGvZQCY9
8Z5HL/mOTd70ZkzZMyZK3pcRkbKdoXT9caoC+4FnPc8wt1PfgraFGxA23/yQSuFERvIWKx0f4YcG
485pmN6Qm2uHMXqzfdtbZ3WXn3Vf4DTO/Q7FxqqhFELyM/lpSdDYK88alMuU5Cmi9Eh7mF76hDRq
cGNAhruXB7Um3RDmSYM46eTCoYW+JWOyV+hRt+s6I1jXfd/OtofMCwuyEfjanZZYLmbmZa/rx2AQ
/SYZkoi3f4rGta+35KG49eGno4YjDzo5hcZmWytbkzOIk22J26vgtYV0Hv7KPL2XiwiXMnPDImJ7
vYhVoIEBBCFeLpxWVXUkB5bhJhhrJAdxOuDxrlFGirXynKX4Eg2JXmJ7UpXnco61sNF5zbn2z7CN
4sMyWvaYbfzqOx2wEDl3niGnySaM3HtlAMgnQ8tF5KlWOEetbw2IKgYXljF5FU83Xgo72lt9HN/2
E4AF8fug2wWSBijKgyWmjP5Hh2yGQQuLpgJWLJtyxnWcaSvGMUO39o/4tdmhdOZ4uJn9u+mDPcIa
ywBAyglOp0+bMESy9krzUmtn4yphdhsgR0uhXBLEZtrY3OHPHdfQQiqzTpnLFlL9rhSZ+NFFlbVq
mlLca2ZqnurK7deyY8qmM+L0+RfHmqpj3KYJenJl9gPhTNmPQXy30krjoCI6ciYJ2Z4d4XAA/L41
QeWvrbnpAogwEaGnpK0CnNhZAcjyjZyjVvm9gVf20XRdXVvJ4VbEjhyU03w5GVj6/Kq2j6bdXpZB
8hp4EeQ72JzuSo7u4W8f2BiT/SejGz+V/cHRMd4rO/2uIceMkr9rPiQGAkJatDRisvYno0uPsqub
B9k9Xz4KfRnuZzRlzGT/RWkRNrJsyg5zVnTGSyMltc04GdPJfuBiP+TL9eRFSy1gmTZDduafLscO
MUi1oH2ojckCiWxMpzJAeMoGAjKStQwVHTWHDqodfrMTFrZxZdz3vmrcy7MqM6eVrbvjPkKWzgYK
QrenFrtmdMy7JeYocXuXsoCXnUtsaChQQLoFNiR/gOxqLKFDIsb9QTY//ZSU5IhI6hsx/2AZz6YB
3mg/+7J5AHbmeFmM5AP78H2JAe88/edXhO56f7widNV1PfzaHMvj1LTm5cKnxRnPe90hiWXsMf6Y
EV+praU70Zhd+dU/xqIabpDh8i+mghhpO1TZm6mq+wpro6+1yaukKqbPI0j1iK9lholZXmsezwMK
6FUv0GB3G7jAMytvCttuLXul6LTsnTqYwlauGp8Gew6Kvny1Lu6ktLsmGiLeRC4U8GQs52esi35M
JfSHeD4IA0BUjFf3QcbCqH6Jhlq/Fa79VwKd8wZJY/1hOajKHgf2+Cxbcrg8k9fRkpYORiC4Y19Y
5Za32qz1bnhhV6+mGK3oStHmdyKq782oElxO53aQwqD5tz2oNHqT/nnAPF5eeZovLyfJpjyTMdns
WHtufT/Asub3T0Apg/fspx/2/7qWpQ8PlBDU/fV6y283T/j8y1//H0WYN4fW0G6vv9Yy5TpE/l5p
Fh/1DIhf7Nn+iW2SsRKak31z8aJbw7YZbkEkOi+jB5KchT3qMqPYaTM1RaosfdJeWlSXeMKhEDxv
8a4HZP2M9Wi5FXt+iCyy43oJ4aFOsfujx+ob/De7wFl38Psvdm+8oWrhH0e9xPUNEkyNUZaurh1l
doGbzJR8VNaukP3ri9b9Sk6kPIyxKnYoViHc1f9MOsVZwu6Q5Bu7sv19pg1Gv5qyBCffUCjeXTRU
xa6fyR+yGc8xebaMtMvSv2s16oWdXZu38s3SOBXi8qG2X94zkm9sdTow8kjXf/qjKj565heNHBNZ
RrOuOwvJPtZde6N18Fs14vTVdp19NxbmD9tz3DW2h8EJK93gUsVkhUtcSH/4sEwH1G+eWktgiYBV
3lbG+ZYG3VD/sDDB2oZVbh1Tw0yeEyXDL3EKtlNNeYht8ExMT7DKU4OuAaOBVNoSdPlm3fZo3sgY
zurmuTV8tk5jpHorHoUN7EyCsruKPTAmHrD8lbn8I6Iu2Ze14t+6RhPfJFVBbqJXayp9eb0DYpo8
8MAvN+A+mi9FlxnYQ+jJdzurXsAsYfYh0g02f+JWhPijdoqine1cp14uCpZynqqfl1jGlnQVDf0x
5ul/23bVR0c9n5k5JvKQG7n75DgZlPOoJL0FEa4jVRcG5zi+kw61AUriqm+FZz2G6wZmVtnJJjBG
KEp1Ee0nntdn6Vwb8qY++nHQK09LYl7zzBZIT3ORYEmRKPUmifPm1mDK8xyXyCUZj5vi8p8f9Zrr
zVu7Txtx0mCarTqA+jSLzYBl/7H1U4ciZZPe6zvRUSj2gfsdtbYJqAiBKLIpWv9AyGrT9HH607bi
n4nZdl9iM4SVXWUI8hWpdnJBy28Udxy+Tml+5o34Pk0sR9ATbDcj5ZxXfDmiLeqq2UE2TYd9VEhx
g7wnvUZobnKc/55KbdAeTRD1Mhw2ZnVnDraJjB2faimy6diM3wOts79orugvXWQg1q2Wrxiv+kdj
QCYinjO+oVLitpSqyUH2ln30qitPHYJxT9IFUVPuWzGEjzLSViWqxYI7GwG5vKCMsnSqosoOYQDG
29PTBDDpvw6iFK8VX+y9m6BqEJRuvHQaaLfx3fndlt1yGq4jCNcagbOtrMJamZo3nXOvMdeNGxZf
hjHL1tlkuS/kFHS0k9MJExJwISWWO9+VdnhTARL+VWTqU4eZ6jsPjttQ9aNfoNd2uipi9BAcwHCs
y+JVDCBPqNlLq6b1Cr+O4dVFgg5Kagcnv1AeEbQ6yjCWCiHgZeVFtZq7vu+HYm/ZEyoHfqYd51g+
9SRCdQSgVlZSJOx29kqp+W/ol5N/Taf4AWKZd4hRcD6oLqkitzJUdC06pME15MCz/2uoK7J4ZWsm
OPd5POyEP8Y7IXR5eWkdMtFBD9uPS/9tKGpG1nPQuW/RVKt3YdaNWxWA2xclN34VXmX/tIYXHC/y
96IjYxenavoEZapflVP0RYQG2S9H944sBZPnwkKVMZoM4GZmmj73eNGcQYzfqyYmXNiFhodGCcpL
CZxurYO82zeigxShDHdz6upWthwtHK1VWfZ3dtYae2qb39JUUV8Ap/6wcOb+aWP15dah+ZbXBRvt
uouezLhyd52aOTdhgRuYZQNNyudJ2F79cOZJQAtXpRg+Jg1Bb2/SFj1hCVJIkMVEBj4/LS1YdUcv
nPBanYEPfx+hJxhbRUp1GQ1FY3Hanxbw3e/mgs0L2xKmCjhfFWFv8OelrvTnItLKB5NilLbvlD6D
D1Q5fDdU+95HOva2d7I7GUqNvqYEkTbjFoyIt446xSbLwUEOzh3u0DRLEckc0sZZDUod3OgdDGoI
3w9ygzu4xY1qBRRP5pCiQBAPefhcN79mgI5b41ISvk7SRs/c1kFnbGRMbdNNIgwk3JvupJq+da/P
B3lW6a3Nd68x1uSptIPQYEjIJ0HUBmyihYMDdFmHT64eVg9GhDrm/KyQh9ROtY3nkWGVEwK3Kh98
xGuuI+Q1sqKwtn0Gm83Tnl20624qYWN5I5ttm933orlvuEW7tRduu8pKnmWfaSdfOrRlzrLl1Ejn
4wR2bH2tunRx6W/VoNI2+dCijIvOEC8KMu3Hpd3m36wpcS+jqcTgeszpNu6tb0vfda7sTTEKeLzO
lzEAWuM9+j4rFRLPOLImHgp+5Rie8WObRNW+xcTtZpqM2YWH2nSOVenrVFkv8gZFSX2t/p6UGWr1
6Keg79EEu6/0LDvbpYI6t28+ykPmxsVmUnKW51ZXn7UuTV5Cly0ZFgRPjajCF7DX3Zi8ZKGiPg1a
u2aDmLzkwdg+TJjfyQkqOIF7m/cEBD4EhhHRwuu+RFJwQuRINktyzbd1mbzLlphHDFaRoUJSBbex
Rd0ML+Vd64IyFajGP5B1jNcYKjpvVnyUzy6Ro7pu1Fb/mE+6spdD7c4Ol6FFUbpv3nToWhj0pu88
NbNUIaz9EGq82+0lSysHegQIX+sW0XnZe21maCd9HjzPRV/qlLJXv617NuwZdZNvhuEnax7BeL5F
Zf3Envki44omhm3t5tCxwep+w7gVvdR4qxYFkpyoTa2rMax/iEI5YMyt/6qwBcQNwvrRJJWyykXl
PAqvHneWiPVbZwaKdQL/vyhID5FvpQe53TJdv99QrckOcjMGwWjYiHr86E2pRW9ySgKwyvVkM+b4
NsKuNb6IPEsOiug/N725Wauu/qWw2o/ea1POLfGVeSpKXo5D6LLqyaiY2CEMQYwpvkV9tQ+qYXwH
n/5z9FPn2fdCexcVBYWDugbb0lHhzBBL+CsefsqReoqs5FRQL8hRJtp7Dav/2iyrG5J2WIp3Ubsu
56aMBeBxl7P/HCspi08BW1ZWGTb+6yBwVfRig/00n7qWXa2HXGAt34iQAmoaneSZPGTAdrbO2Oob
dZhlIHQULdS8+DpUmCTiFdpv21IrvjpgTVZxRQk4y+roxTDQGJ6HBeii3aRN7677MfnGzqVVnoaq
1HYW2vJsXyzxvY2oNihggs56qRYo/tAhhb5VcJBo1SkfHVAAqpUU+5Yd1xmyw7PI6Uxm9hCSgH+E
QHpkceaeZcuHa3Twgz5ey6Y8KE37wtLxZeQxv6rD7JeUROYBaZ4lt1AeBjcEVN5Fx2u8iZJL4YCg
UBVT2Sqqoz+jVFWsUtUm7bgZtcL/aVl+top6031WlV5sjWhnZoV98XrPRAopVL7ix/OodYPzyxPv
FdZq77btpquav9UXRTg4nLnkgAvDEkcdGzvoht2NleXZKQpClzVpNn2FG3e3oO2HEnRZkbziUFWt
tci+McISEYmizN+mvji0I6gc3mCn0hxAuZjJcBnL1P/ea5q68rHT/VLggLwZWY9cMgHDQW/11wY9
n4s81H2FJ0Ra1etrTJ5NGCpMGXDma1xYnbbNgatuqt/zZa8Z3eIwM9xjch17K9gT3swjX7Ha19ea
UqJI5HnpX5k6GLdogU6PfgQtXDHJuBn29ChDqkD529KDfiebsqOK9FWHl99Fm4fVcWMfLJOkSWOE
PXLBPIeyDshhGasXlf3ZrecDt4yBrP0VPodW3v8VicjaKIbr3IaiKi+DiZrsAIXrL3WwT8K31Zs6
baqdGft41Eht0eUUflt8qEeksv4wZZH2LFfF0qVbypguMqRGGiSHQMlvO2QgtzlQvJMSVs56TNFi
mJJyLhX9boM+BTbkgPmvgHisMo8aRVfY8SvaytiTpt5j7o3qU4O9A++++BW1zODk9FgYyaaTaNRr
m7TZ5mOevOIrThEeOi/uWAzWDeM7hpn9vex0LGrkQmF1E4cPOQyvlYoR6pe8UQU8YKW4JCzO9qPQ
8W/NtfQGMQ71kPYlzhexbW01dWwfsylUcWfMxGuvglRVx6Z8U8z8EAuHhHSaUiIqh1lqMbvXR638
YWepWIkwMr9EjVJshqJ3LpPlwRwYBvVumlDhHQI3PPLJdae4YBEPFd5+iEPbWQvDO1Zd1SCPHjZ3
QaZSLJnPrgfHd6odmo3VqvF63OUweGup7sT5pme/pe571rtLu+zUAgjjPEgGq7TIN/UcZMfQ3jV1
+hyoJX8bX3Ue1dCzH3vEzaJsYCNDuf9xcoz+NrGSX7IlD21TW7C0AD7K8XEetWffSJfxilI4jwPG
qtDsRLSHtI0WhVuKmyauxo1aqcVNrpr9V6s5JDMnrLH04uiJNt/2kjlWRD+QoMwfnDgr1q2wxp2P
H9OKvUPxTROs9zobZqCAdfk1wrlqDk8I4eMXi07Z0lTbX0Hv95d+UgyeSvU7Oa7ym91lVDebuD8G
bVN8660toGz1a27UyFfDQtrIcO232crsHY26vTo+FMnwNelU3MOFO9y5CGRvp7DXDhlb8a++jxcO
RfgvfL0w7EzIAdvVZH0dHDfb6A4SvAgs2F9HRBvcoPha9Wpx60JkQ6CMcOPDXOpMGCtRAr1I5Eq6
9THZeBG87F9K9MUe7KnChZwQqfX4TmdvtZJNd/LjQx4WwTIhaiKU33n1H2SvHGdTHdqTs2rBaE9f
ozAUt7HQub/mQ1LlqzzoigtlL+fB7jCNDNFXvw4oa1BJTgl78BrzyWHuRrfPNmlCFWutwT1CyBMU
oryKHAi7/VeB8uONbMl4aNabXMevrTXNdGOE9pBv/KAY4L3ZSN3DZda2Y5oOK9PWRY71lN/faTlZ
hx0qygfNmgTuVMQmzR+V5VTO8WOIUrJHXk2eDYBO44wdTOSK7hJk0JNHJRy+G1ZGErrKw3MwaP4l
10ycg+cOJ+ImczQFUkcT9g9klX4ZSHJ9d7OyW+u+kpxqt1Qe6kj/a7nQLKGrZk+4dKahO537HGKD
E+N1kE2C2hCIO30lT+OyfZkBwsdPsUDJrBvdDVCLYS56NcLe4AEdbixHNzdyWmD07s6r4TZKCVQN
YzetycJ7qZ/6O6RaTnBvNWXzIOMq2VM5SoYmq9Eor0N0QvymYDneaCu9meBDuGn5VKtWemvoCDa7
jhYDbLKKF02xUH+Ugx2SybD427UTdv+HsvNqblTp9v4nooocblGWLDmNPfbcULMnQANNzp/+/GjP
s7338546Ve8NpQ4gWUZ0r7X+IauQmjWRqpTDgxqVlRejkVhnu8TqymeZpPmTbT99TAUv/5eYx69o
E1Yf7yytpr/ZAhuK9Y3VFZqy+vNhPi5oCPnxYVRTHcq0+ccHavK4PULIwMh7fUt1pX9/qN7r7+Iu
vi5JkD0gRZ8/pLrN5oF0FthvaEx/9/etQSFaRtX+c8CnmH4TJcW/dZrqz3M9hS/vr3gSHom1aWLV
AAeZIIYm6Bx5Jev9VMJWAjjRsO0kHySOahSmWXSP9Sx09e5SFmNzpo6LZRVepDsHbTH7JOtm2iVp
QgYYLOs2KhOxV1po6jBRPdvW2GH8oy8PDPwD8Avdl4kLpBATjcaemn1nNe2r25nPtReLn7YwwPmK
guwKbh6S7c458FPxAFiaffU6Y+QPqkr9h9GSkXbMrr8PTJIclHPFXrim9lqm1kOTjgjTO/5Xh6zk
y4D1z96VTbM3hfVQI5UMCbbCPxs/nrdCOA+o0Ea/GqvZa0U3fR9d+HMmW4pHI6+jw5zL+aROSiNM
t3NzWd5yTlJuxUNX7WFvzf84SVoiOozrSQWaWvej0KGOryf9/U7ejGrAtpvt/B0JKGNnahlafCa/
9Rr6DG4Wmfwxxsh7/p8zZmYgSfa/XwN+eP4DCd+Pa8A/3y5unF+j+n3KNfmgDiYs74caovC2hKa8
k0bm+6wZfXLPtHTp2e+reTKRwcZDYCpLqdz2k7+1yy5/1XIpwkIzjF9pfpaFbf12DP9r55TRV2fR
0XuxQSobgPSOhlYPJ3W29/fZwXq2rufm32cHPnS6mbQHjz98l3vXCxVvtqgE2O3Fyh+M2FluakCl
satJ557F1URB6bQ+dXaJRwm2UxQ486kVKGpm5j5x2uyoG1327vsvKmRpJjYwZbHSRGYve3f/2f2v
2SqOUbPT0XDDsa3f+7hz7BPP0+KuWw92uQqVBh570rZcad4BAVPM44P9XZY/GWlrHah+OId6jVAX
o/zh6TzBB3swXxCV/EfLpJXBBwRDRqS7zlStpOmnH4X2HBCKgBsxqpcA1aGFGOJrHGcmZm5z+dHs
xzzbUSyYjmoUHSnq5SPIIzSbn82+OAxm4H4VljGfEWOj5p2n5C0n19iM6+dVBH7F3VcHvRPdsTMs
ZPyMVfy9slwqdGv7k+lvVkWLRg+7VyfuU9KHuUOCK0ghupco7Tv2s+py57kMm1JWF8AGzrMuBwwH
/n0C7MftqJzqnaRBMq/NtnWJ7Lud6MtdHCUDTG7kStV93cnn0cqd74Bnl22HPS5aQu1w4wZgxUjk
Ow5fK3wbQh5pC2iDVjDtVcrSRGfhERemMJ0rVszPUV83xc6F/HUwKP8QSfXToe+s6q3uxy/A2prH
Serao+9FD5NdVW9gjimCaZqzU7NMwqNwgHV3a+0MniBaEpdxtrZq0C0c7aR7Pmin9YpZrlEAoNBz
UaPeY8DFzrWxTidLeK6okX4cajZPRfjZNkr3z0gDczyE5yl3BP/e+fO8ok18MkLTzSwQHEVZ2T2h
EN48DURAj4F8itD9eVI9OWyiY+GV6UY11cCSxAgDFMI8qj51KMo9ZHyMaTL459Lv580o6zLeLKic
njBEqUJQ5eJRHUYfsZaxqO9TP65iskTteG+abL5UEzXqcg/0r9zodutsLeGgVWIKewrTKuiu6lCX
RX9d1iIkWK2fqiuqlu76j3lelIpLWQO0XueqKTm5nFMKOTotDf9MpLigEp1F/lkd/L9f/feImp64
c75BZRThrHWi6lOvPmbPorcOMeq+VlyKC5Q4cVGv/rfm/1dfkA5IU3hOuv28HgxxqKYQCzQ5j1d1
ICUxXssVYl6BqeQ56+8+B4O/p6m+WcdmNAfMouarM2HXID+tXupjnd5JhAHVXHXq6MR/4+upqVu7
yWoMgMK2fhdbS7QFqoJxtoD25bZC70NPDIj4aabBazWB/GD8McGuKU3/EbQqou5KYCOfhK5lj3b7
FKMiniHlp8tTpLt6aNqomqes+xUmgAcxt9bO773kDbFqatVNgDI2idSvmNi2/DDfmthI70pzTVYm
lXgbSrCBOgCNk2pG/XSXa2hM9EBCH8fMeHZkJ19bG+TfBES0oC7jNgCtVNPBAtcNo157Q43TOKk+
b/THe7hiTLaqk0aZ46Jaqh/CmbxZ+IAq20sh6uSyTIhlq2bf+P620n3nyEbVogSpfwmAJD+UeByU
nr415ty/9UOJlCbGRxECE+1Tg2MJ6SGoNVuB+Ku5KuT+gxQlXUu/PGbN8LUfNAcW6Rg/LXoEFaAD
Fu/HT4XI4yfsPRMkwOVPNT6uk+o+y/eDD6tazVADSXoLjMcq9V7IWFYPvjnGr+X0rDgrJla7t1Yv
c7K7FDRnvSuPM7Y4O9UM1kQEOAjng+CyXsJzdbgFEH92eC+WW7u3jTctmz52T+g9AKuch+9Ta9Ub
RyzlYzTFGmX2bjoJ0xL32d8n4WX9cVIJNkOdZJHWKdh5rQuAWjEk6oZmkMhH1bJyMDgdJDXqoawp
jg+9VrdzkIXrCaqvaMQ/TpjBFne4H2bX3pYvXZz+kKv8YJNFw8YFGXmN7d55JJX1s6rN+RvS19iI
aqhvDK2tP/aJ9UvNNzuj2cQW5a0Fp83H2sf8XA0kOiae1dROV0NU1WqilsCPiexrUvjB3lD2Yuuh
mGJEinvqjKuz2Ge/arZOOQ6IZBTdFi8yDLf/PUeA0EUbaoTV7UofJV+uJ3GoPP2hik2+8de8dK/6
ZMu3fnTXvBE75dpA0dwfRv0khSZvsZcQ5Blp9CJ7qJP+4re/Op0Nsm3//vfZXmMnH2cnrv3Ps4cu
bkKijnmrkjDYDJU3gXvFDVadudEwi9wO/QCxXKVj6i5xdwB5fnToEG7mOvLukc+Bpi2he7NhoqRu
JazTZlt9CSbnNmOuB6qLdOzS3OVJYLw364lLt1AI9Lw/Jyb9PDwEKWHr5AflpcRHetMoNnsyJ3wS
pHZGUtCnj72fYlOsff3a97E/5Bv+aKpB/IaDU2yn484tdsCRvQfXbYBVpHh/frZ6fwus3H/IJtk+
ounWPtIzW/3XdhTVPVDc9J7YQoZW3MxvpOZQNHFHAr212UeYDpJ5f1bTopKqYWnbCBHjJrKJEcRU
EDVH8t0m1jzeqTKI9e+mGsUfabybsiLemVbPCiDt11mvshfqvewsQYsfsyJNvlSF9UNZiMtpebVq
888EU3Mh7wlrpzlx+1hTy3qYu2e3QZH9s2dInj/kPNQ4LTXUGn10sMZZC33hMd0lMSSGpDjm6zfh
6MOfvkpUxVE1o7/nqT5T6GSv6htC3P6T6PPzWFH8Vi1McrRjMwmWwA659Y0z+u9LJOWdGjW9tkIm
yySd6w4znBl2zoM+GyfVVBtp1Uw8Rj+barRw9x+YF8syH5zEBMfP21y8BmTziuVXXepVEjTaRcbd
kUxtt8qz1Dyq0+RYscgchRtNXwKj/NYnCZKKuf9edMHyRU3Qx0SgIAMLhDDvY0JuRO+1P/6ZoK6Q
jGYWri6Ed//vrEmrkyNR55/LeLyPhTrrj78v8zlBfZBWNt9MS1bPRFbuvmk1pyFXu0QXvBmIzEwH
vIbL9uuiOrPJ3FeFU5/+q18Nqr6P01Q78s3DUqCQeuilYTwaEnA5RGsttKbWe68CqF3SxFk2GDAC
Y2v5NpKS/78BQqYe+P9F1bG9IDA8GDqWA0lEd03/32hQcFuF6xqVc2KtW44J5gzLJjBkcW6JPuaP
lzn/Bmomay+J0+FUwaoxzD7e25g77IypDr60SbTWRhYQArprk9yjL+mK8q6dqiKkIhV8kbgjkjF0
zr2HJcZGhmC7/C9qpljExTMwNjXXiW3nFyhtQNtUg4jrOVSmfPuomtROtB1JKW2nJosJaxc/9t89
NH030BrcL447E7p0ZNlV03Ioe8F52tdDQ4lxnWHwYbsyybHBpiWK7BWPqPKmWtijJxth2um572c4
iaTKz3YcTKeJxNY2QU732I+glIK0rLd8RWhpdGgSyYZ1u1zS4GPUjAMX1l9fndTkpbI2ho/pWole
2anvlu5lQHR964pKUnCmGehYY/O5cki8snsBnxHvk7FHmHodNfM+2pdyrIl7aGqWFh2mOJu2qaEL
GHloZpL1S6/eemCvnF4XVw/Oc9BvVQuZtD/9atpnH8EhML+McML3yl99qZdXdXBFWX28+uwzDPNh
Ep53/Owi4YSH2XpQfUhFwunhGUQC418DalSbI4GyhWjOpDGc00dfhPhoEANvXZzsWcDxvhZ5HAH6
hkm8t1Kg8arzHyOf7RGifOC5MWw2zvs8fFzBkqv4s90/GJP5Z3QpfeSMYlxHzEXqTzM6SrVdPqlG
xsPuMCf2vFFNfZ2Qu/UPA/OPi+pSdbfSyR6d1QZFdRUoVWwhSVJ0X/u6LkkeyqHaVtxgZDvvXegS
d3Eyjk+kowDFS/gkqqkOmW2CLmo8cUI9dHxyXQI6KXFUXk9QB2S1kF1iLUf/iT7IP+OTENUvZ1pw
EF+7TGyhbzWuiaqlrjMh/LDzvLTcqT7EZUgRV06wl+Vy9RA4ukpR9U9J4zR3iEe8qFbl68C8sMeG
H4swl+pTB8SiTgMyADfV6iDnXoKs+UvNV13YmYDbb7xXKxspGul++22wf2pjb71NWrzg+QfgVsKu
5m434TnXvv6Se5O1nQwz2fa+/OY0pXbGS7Y4eGU2bQrZVwjQJf3GWIwHMbJT0KyFbFnX6O+DIa6G
L4NngecV7j7LdzDg7aGBAcebjMsOJZPhOE1tgnBDgf3j1J3JIeB8M6VHvYjda+xE6WFiU43H0uDd
msB6KRu0GPyOECPgQwRGm59avKt2wQhjcGzkoXbt9k4rrriWyDXcCgZMDww+0egejTzdZ1aVHdPa
SYGR56hxxHNYzQs0lCJxH/UI12tL16ZzkQgqkr7xWntT9x2JZp4vla3fKq12ANXE7IP8Kj7YXmPs
uim370HlbqrZjJ/UAZEE/bQAcuDi/+kDaZntmsppgGD+p28McJZPtDw64eSefJwbtxYphjx/UNN0
oGx3VLfvP0/Sa23k2RP16CD/56QM8uXGMLz0oPpmVMfuoiS4DDYYjdBq5/pMSRTzG9UuV+SFaquD
qwGVjWdct1GUy8OPo4lZ3NlAAuKcaYOh71TbHOzqrF5BOWfqso636izV++dUvZrCSFL/USuRWqTi
NEJbfj2ovs/mZ99/zUvVWqaGP15+jn9egh+r92fB+3gp5YAwHYQa3FPPU9v9OYgYC45sPaSek+Sh
aqth1aleffZ9DmSiQbzoc/i/L/F59p+Z6J0faph9m6gW4Rg7/qOGfOizyIcTKhE/gQ8u9/qAP4w9
xOa2BeQDPF1Gz0suq1Aji/PLsX9V8QToYcRmlqd48shz0D5WQVvBBEvsx2GUuGGKLvtZ+MfUMtJf
tZwGtK4i+ax1VXsojdw+WVpuQtBEq88H6Ps9nb3tomOf5gRA1GMEDbYO2pAXa6nyF9yFTg7uEu9J
Poi9Hzeg/kYs1DiBenGcxi9Gzy+zb9O/OuqAL+Ygd54tLcqdefeeLdlu6m3tZWyX+ig0J+wmb7y4
+LBcEOHPL429M2U3n4K8WEuuZDxIVBZby22Co2MWJ7Gk1qmPEXoAQ1ZfKtd6W0EP6sGernlHn0Bw
G72wes4H6XYop2mGeE8bCnZ8oU+pqI4JymM30qaYoNg5jkzLfCiqMT34ctnOWtfuarkWxqsOcSPA
ZQcrjnUKYCCmuW+y06whyONBi0XUwM/xQk+ftMboj/bMDidKSfSDwXb/Qmz/mJYU45MpGe/6DCgm
68pGaliCGbP3a4nTRzvQbGoI6cYes5ccwYrvhFi7NPbbkLR0fiureLxFyEpu0M7Tvpe+dolEX7y6
aAsfC3T8DotHCD8AZAsa6uq+6H9UYBLCyW+GR6ia/imf02mfRob2CuLgBv6/voOUXWxlVNgbHEua
CwD4/E2fdzwFjc0iuWHQjQu2TgLBtzbLQ1tPxSX3KWZ7dXlPrIgVcxfnm9a07K1BKel+MOxgO6FB
GrjVdmxd69ALO7i5pv4G7g8Nig5JxRqzklNKuWyTxOZPz52yMwJjUNDsZ5/HmJeVxXlIwVNrlb5i
6uLqVFqWjxaoqEkxVfrR1eTZHmtj07pVGIi82wZmUW9LJJNvnivys8uGDtpHqHV1GOguuLHJj772
NaKfnQy85/Qk2FciE0aevwnYnDiSdK8A+qn71mFO5xerr4vn4uSM4nHoXAy2kbXBWwB8TkLeae9m
DVv5RfN3jWQXNpv3GBRr58hqqe7ICWjfSvyTiCelQUr6U2/u+nR6NN0UJvWjhitWOMtZ8LjP+jsI
LHGUnqJffTob+xY30bM61EGTb2fs8+bST0PEcbpzXaHxXssA+a4iOzqavW/s3HR3blb3m2pw33Um
eCZWQGPyzE6o29fmVJ7VwQxE9fFKNbXKLc/BelDNGIdbHuN/z/6v4ZwMHTX/MbSIKc/N6hNIaDcX
H+22KP9KnL+82uE+SLwN/nTmuZS5eV7sxCFEZ3+bQzPsqigEsPwNNyms3nmKAArGQhgyUbBs1EtQ
zy+umVT7pJqs85i61tmboWlCGpnAv52iTARhmQxkSEYMwFKpHYRDiT0MfK5QNtUmTXtW/QYMce0j
RI0Dx+whmxMgC73hGQ/QiMe7lVKmnuSjO+rc33qom3N2ahq3MDZTLl896WFptn4CWGluoFenuXup
q2I6B/E4nbX1EOjbvE7QXSyH4hytB7XWqFeo4CSQeEhhhm6sGdtxRP1MT8f+TBIIE7j11eAMP6qm
/IIDhxvWesY3UK9LLFk55zCzImAc13Cbj9F+EdkN6XLt3Kzmj+oQCWRFtNwm7Z+h7tfOJ0fwh6n/
n2HXrw5o3l1HmuU8zktxZgPUa/lwbs3CPtkOAA/XkMRoHtW8weqLna33qKEgK3ouA/nNKltnV+jp
TDGj7HBRqYvX2AiaM79SeHZ8sfakXdwUI89+hi4UeAf1hyUok22KSoL/EOZyFnW3nJ0OxSjS52iH
+dWZfEV9Zi/vH7xUsCEp9HO2+sjJpuo/vqY/F+JrUq/yoh4+XmXoPZ86i7gvQsYDOL4pN3HpgyHV
m2Xfus6jVUo08+IAEX0tac/q4Ot1e+4zqFlYdoCthKQRVmUZQkxvz1JE33B7emxq8IBVXHeb1DS2
oNAuftOHeuRfDGc6x0I+pTUoNAscyGmIm3NdkJY3POe9cbXomk7DsunS4rFM5YSrifEXqvGInbfj
RVKuRQ0+RhbTLXzYHojLukASMr17qrM23rouO6Kmytu9QFZ6A0+XymttI6YFbhLw4utsRnKPxEu6
RRyg2cUOnhSaGGMiP1jCWsUPzs73ReR/zzQS4I7bPc9lNW2nKvY5JYg2jWkmobt0+T4hsofANT4n
HtXVaR5Aoa8JsLW4mjkuhuke4lLg6vBB9VbefuqF86oP0TnmzsA6YY9cDmgrwqotPyq4gH7jHMEi
6/s26NgcOH6zS4KERUI+AvrEI1MfYUfHk3OEgHQfxFutqWLYLfwmjKiYDugNWbz1ZKIax9+TJgv5
zskIY574GAeb/JU9exmyTDJ6yLMYedY80A6xyB+m1OmOvtvduZHmXrKkOqWsWWcRiUMv046vcvCQ
OcBCNcdKLMSOS+6apVx20ETwOtPiWyZktcmaRt/xbHV32FID8/LyV3wh9Z2bQi5KtRpXowlFA5Hk
uzEwMaxHcnGX+fGrtGHPjRR+Yq+bbix29/yGmkuRYD3tDXfrshpCun/XUcLbCko6m8K3wI6w6976
uke10jC+DT5U+a5rkjPA7Y3TuDO2yC0aNYPIdl7f9dsgrm9NIk5FYoEQCOx7DGIhC5WBDcsmNzd+
C5S8z9sDv0/0idvy0SwrGApNu+OftRxdXzqH3B1202i2sGDsJqSIxE0t3YuTCP6vWpo+LRa3nGmd
FpKHe4KJ27r7v2sF2mn5PJUnwxoIDQadWiW78WyZge73LPRUNjZjhbShg1rWJdfF73TuJVj9VTlp
QKGavCymgjbOajryQUB18TzNWPyC8T7OZi90tAWlCNDvd3n/0C5Ye+kVf383Zz+dqi52hq9ZV83B
9ZcMzO/ATtHOypsXgqnL0ppodzuQlkdfv09TxBKqYDmYWnC186TcZEYXnB0DyHtloCOTpf4+Q9X8
1gXXKTZidKQT8ewVU0T4kztHXxu8LTkkB8pP95DaPpp+xGemGwRnQ6B2nqyJ7CCKrlCqMeIgRXar
60a7Xxz8soD2mmU9n7W8Xw6Qq7+VpWGGPtvih3F8KfMcL4cRt2k2fMaOfdS4aRrnzs0T54igPSqv
RvNjmtmuIMYRXViNbmnu1Md5ukc2zwkdqNqHxvHSi5vrlMeTqxcM7bagMtwMlX+fTLhOWE2XHroR
RJJFDj5Mo8y71ovOU3/pXRjWtoHNFzuqcZD+Ng6kuel6qwoNAHD7qQpCNNK8JxhHBij5cjsE0lsX
bgcSv1dv6gH/pbjGyJLUFhK3YPYgXiE32jvrh0pvyVA8UHBBZzCOWiRJUHzNAu4T6VKa1DIRU+rz
3F2/nNFK48+HWLzUfrLRFvj5CEUWoemTljPsYbtUweucmSzRCMAd4qXaY4/5zYTutY0WyrXCABVa
ViK/LyewhuChN7E+dbxfAcy/cKrNmABHQPoz24ykbjbz6E3nURoPZtw3e8nyfC+DAlaFA2OIRSB5
iOPyBVPLO+Tubj3p5RvKsTPmYhT6qnEf+UPwaDvDIZ9Zf2pZWztX15ESrYW8n7XZCoOpX/8etqJF
7c77Ri+fAf63O9+q+22p9d+zQnZ7169wfJIgLqwYb78sQSLOsidQgURO/CMI9qNFH8EqlWjeVWKE
Jg7XMPNfltLWvgSp9gBO+mKiKn8l9THsTT0lAHLb8WYk3d7PKuOSrK2+E+PNldZ407XYObu4sMB3
ZoZIQDvzhNjkMD4XqUFQCsybSBbzJmGvbVvkhjaqyUP7PM1pi+lIO4FbX+q32AZf3VV1+1ZV4xj2
Vt+/TTD5w8C1hjdyugPAyXh6i1mzQ3iMsCGJSEKBEMybUcw9cAeKm8GS9QBaB+ut7V3I2tzQbzam
dEiGNN4bcKk2REDQf2P7QfQDs3k7dQYC6Da5mQq0/xvxDndU0xlf03YB9GrZydfVRiC0Ijm8VkmC
5j96Ai+N0AB2Yn7a9PWLC7N40+md8yXpCwupjbj6IiRP5dmlbuYFUXGc2hYFILRQnqDAEQHadgwC
4wozWKBYB0LbMYCVLY1n3gfuWO9jEzYobEQMeUQzX4NU2Ic07+a70mvGo4099IUse33qvNY498Dy
UfbEWtgHPAC/yo+O2pzjj+em+XEea+vcAabcSelu6tTxTvAIvS0+C3wk2MfolLT5rhM6YazoH/NZ
P5RxKx9AaDfHDkm4lf/hoL1UfGkyTB3TpfpaQnfeAhLSN6WN71hhX1xh3+EsZhAFGT+G1noFtfu7
cDUSL2z+dbM+ZewfAAHL7VTDppgIxPuEH/iSjH8OQ6adCz5LaM1+sKVyeucEyXRovPkVxcJx60Tu
+tyb7L0YEXqpcllfiE7CtIBeYXjGdCwQGNtM6ACGvmVOmxnb3423hhKpY40ne5RPdvDue7r5Umjz
r2QgMre5XxPt2Gtxet/kBcFE4L1F0BPDynH6Fz+G+QUrHvBQU+/TmJSu1pjAzjWLYLztboMY/X0c
FGbouTO2qeRvB/MOaj0aRKsYQ+pnbwb48W0dyJMTkFu3Bh6oQibJXiIdiiSneJopt4dGnrxWXgvx
ILTGBbxNf66EZhwTTTyycG1HO502xoxKkKk3v5FeNtymBBvS/SYhO7Kad6DcdCFCJ7ads1yMYbcU
fYEHe3NJTC87lJHxRu8DrPEW6azu2dG0u9zL904FflJjE/hRtRnXqDEvX0gAEFIiCUlC0CcFWuyb
IRcH0343S2nteT5+qYei2JgyHa89NzxlRyveIlR+8Pomu0gLoOpYjbAk3fFlymv3EEdRh3XN8E1v
S1IKttwtbsKzb4qGqyA14EYtinuwXndU6d+l08EHsvqXOJoFCI8wX+D59Q0qDZpgZdKqald2hrfL
PRb+ukeDIcEXBsLODkJH8qX193WOeWSpDwH2Ngg7BfZtqXrquii8pEmwPJTspN10+KGZSJAZfoYy
ZYSUjus9S/OvySNpRi2cHefUvz96Se7/DOCkpZgYgGSFOFHE56g1MohOE57e4xI8ounonjtz/tXM
hXXIxvULEX5zP3uo/W1aQdITXd/7OBDmfiyW9tziVQhoDrnbcc0VyLodSRWRopDNpsvcqbnXTZ0b
XATEHdVMyFFUuIIDqO5PbISHw6yG1UgD6Qnf1jZlvur4uMA/xtRVTKmfbSHng+v9zuqoOQ29Rt2k
8Tc6NJSzhbM97jxQ04xKd48Y5Gwq2OmbCmlXI0ndgzXvMopYT2je3HI0RDei64FxFWjTTpQfX6Cu
4pEzwFkqst3YQQ3XsoKHJWgh8jcHrXC9H3FK7R+LUhaCctm6S0kOP8JpQyDzrJOECrPWIs6vxkuV
dNt+6B8or1UhppZwUA0Apq7VP/aLtICHVDZEsm6XxKckRifHynGNnTO7RoZi9YeUmdzNYIKQUUue
ypz1Ck0zDW/gOXA7JIgcCz2+JtpGUfKll6jPmt65Gwbjpc+/6KByUF6Im1tfjr9sar6HYanTY60n
lM8M1rcFaBP+ZjuomtamnIA5aNp8iwIkfqqmfRFRQ2Uu+h2NRfFFj4bvxHc9AuTtfo6jVdGa32JV
ZTcXK5cTJrnxJnDdHZI+78ThaF/Lftn1XkSw2/rfcAvNj4uGt42VDpSOrGgJZe3FIdY73FfNa2a7
MfFT+6sZsZ/y0uWLU2X7rHiry8T+HtXd1W1q7CzQvZXz11jKMkRzHGvLuXzCMavfe8J7sqb8a1ng
Ai/a92wyXqK++1Xk7FP7+Lsu5t++aAp2FEFP5SCOqcsJ/eIbKB854tTW/UF3++V7LdBlizD4NfMB
B9Q6LDtSKVph1Hujtrpd6hTw8MXPDpc1Cldldx0H1CmlnqeABWu0PINxZ4i23WrmmTqCzHBqlk70
u12xWY4HkQDZZ/1h6Mm8cecKDzPkHAwqqr9wkNl9DEA2gsXziK2jb3o3WtvKmf2wl8u3nC8Gu3ni
kf6hrK1gP8kqeYgm2wExdysDdysInN+8djo57hiFNsS5A/rHL5ovxf1KIz2kkcYS1QVH0tHBgYX3
u4aoTalb8amIovIpbrIf6D1OoW/gdW9a2uUvjwcE2wevPMeU+kKk+bFTDoZ840884I/surNTltm3
0WfnVZJS25RYVpJSKADH6hY/CUwiaqsqtgIdNB7/BFQC/M1+IeWy1U0bCbfSnm7qldWRbvVgpOlj
Ca8kagYoPI14xL/8FLeVd3RdV9uUaaXdrJI/1cNvxsGWhls4t261mJ0rZakiZIOkvQYzgDknz5Z1
v6S9WosOXT1286PptMmDlpYpRNPERaY4yI17YNEteZWAtHacLs3OnTveCavy7hkkAVreeX/XxRE1
nmzpkLYoQSL9scGSGdD2IbnqA09he8nzOz91ofBAZd2U3hJd4exvOzdB87Ye0186RDF26wm5PwPp
UZzOhA2hsMb9IJkpSJG/0PCcSJ1QgXWaWDaXOYPNpBjNZeDXlx5nq1Ahe/SURPXnZDWqmmwoN06K
/VtOInctDA9YD8WN3Ao9GfdyioJ71yj/HMYIvQNQK5/dpmVg+riAHOuWRTm6/5naaBjfpzO0FRTT
0eXuTUqFZAp5QMJHh+8wv7XI8VNa8+/nBl5iMyMLsXarWa7PFgJ/tI9ZPmHW/dI6/pPpDFfVjZDU
zQuo/GVw5LCCbB6V1kw/ou+aZ9mF3Sdxp9foeGmBklWDSrlGda0zSBfhIKSa6zWszDxB2U9Yqh3v
QR1M+avGlOwexXHWEJ3/CYgBcf6cID00FhfCrh1bLkAqdu5Ph2QyYoQc1lMorOIzhsiEOqWolmrr
phmFJDd9Y1c1P1fd3Jx10i4f0q5GdG1QNf/mJXO7r9EZPhlOPOMRO1y595bvyayPpIV0+1oYbXfv
daMXqgFIJG9+1V77CUDHHOAqkbcZ9UkAzgctSL8OQ5AcllSnSDSBmIyKpHi1RPOmzP9SAYpvsYf3
0mSrBYO4v8ujrzz44OOgKrD5H87Oa8ttJFvTT4S14M0tvSfTSJnSDZZUJcF7j6efL4LZokrd50zP
XBQKsSOCSVIEELH3b2y7g5EZ631COaDdpKnpXGRvUHT12Uqbc6L7XQKZyE+2mqfibCX0GUwk/y+g
eF571V4pwDOfK4GcKpCwli3JKxCtqU70Z8lA+DXyA2Nlr0w3mVZxa1xRl0aNS7ha3G0sZqvFHS5D
omvStXz3ERT9f1hfxKMd7YWfoHQgB61rH+8O5fiZNVtS6C+yA/5hQY4RttTxblhezBF08LtBdzW4
zumuk605+TJsauP4IRv8ryZ61Xjs2M6mqXeO43o3H4eCjaHP2tITTXmAppYcpiL78QgFETK98MaX
KHGYCkotjMXZd+3UZQZY818zx0YNF27eWXsq6f5NJfN/m10ydfhLlxs5Tnag7OeyFyYN8y02IIGU
YTY+JVmkn4e5b1cZGdSVHtbxVdO0+CrPxshACt+dqsUfHZM956fESjcyPsxJb96HNOzBqxw4kXyR
tu47c+H3M6KbahCRXuPlHwfFVttVCX9k0XXjD6lAn4+ztS7dvkF+UcjVT/q4qGDgnGVvFfpL21H6
12Ju1Ce3iy+RGJWQ7z8EfQ0wBsQuuzhvWhfw8zfVgLy9NDdrc1KnkaWw5hNeZxhF4FhvWtFZNvl+
Tnqndk+yNfF4tIfPWtprTxWwERls2ro4xw1aAtJfjQ3RsDeaMFh1Y6x+Dqe8J8lHhc107b90D3uS
rOkr/kHBryA0lb0m4ZSBn0ENXC8xyxpC470owOvKsao7k03qIncjx1pG9jG1F6Yocipby4+pfW/d
p8Zjkb06rWVTQnaczX0sWROI8DVFSFE0rpxOe8WaILl67ngtRMsrI+11ztYozkf3Rparn7hFpRfZ
xaFZIqBX7+VkvQNSNQ2tupa9UR4mBziNyiLsYOIFpAivjtFchmpI37NMC4H/ti4XRNCegDPW62ke
+7eSX5qLpMff/xxqu/rH0F51qz+GDlN3QYO1SnZRWAKf64LqBo7OBi5U/K0KzxZrnoI1e+BpP3QQ
wbqfiMkFX8oe+aucNc1KDpKTfUykb3Bc7Ztlpr9Nhmc67eWwmn2ohVfKY7Z8TR0G+ELOtmoydn2V
KEt/BKTWoGq60yLfu7mh0i0Hn/pyNetbm0z3j1E3Lt5cRF9q1B0Et6a5qpjtLfCOp44iXEvUfiA5
Mg/6UjanTImeLWxAZYv7iPXSJ8OIAdYMjztQKOHGTjp/TtIrlLMGqUSj2pmBmsJa1VF4lkFoJrC6
sMxYGLhl3AdOtYl129DyDIfkuAi6PDrVg5e9KkOqrtu4VdaymTcafOUAFIwej9krYjTuiwv9QTTk
ALMkS0e97zTlTXOwVJx4YN3M723AwrupTf0gH9A2FOembd94klQA8Vr9prK7z7VZuQDYNz7FffyZ
p5UCc5eW6MO0VrlE+FruKwzDV0FiLfjP/1HN8xd91HyW9oZPdr83eYKl6mFq5nCLN535bE2YdaRK
1/xlcJPR8uZWNtKyNR5vprMKuOsmi1xfhQOlSQrNpGuz+4mCKiDmPJRC/m2MinXZpmw9HJ2cQd31
Dan3RrDcMIdUd2pVZqvJy8vj/U+ZttBFxM/GIEkkPYpmM/gOay44y1COKu6adAkYP3Eh67aUmLZn
WNhMEASmZ9R6MCMNhWh4+zXSBC0+a/KTl7TBDTVZnJOKsPk+di5CKmH6ubA6d0uB3drarVd+zrP8
TE6z+d44wAByU3GvTVpXp5YN8qoyve6Y91ABJFEGC61+12jpc99lZMid8udg5btCr6ufKvmyf56I
MTIycjI40MWVABk8B4faVYaA+B7JwwndkWlVlUjgtSo1hQSI2EL+DKY+tlfxEHZ72fznMOhnH8PG
5l2PvLehtYZwrY4JBlXKjCrYOJArUdgBC9UEieKXZ04bOCtTU5GcQdJhRfWg3iMc72FumutPf5zx
9j5iRj6UR9cL01ugBJuZfddzk+n6J9FqDLV4hlqiQy/X8VbtANiErHMUzJpN55VFj4U8OQibQrAv
wno6ZSG4G4Pf67l1fWUnzXQ0HZ/rCAHIDY86MCodZNszKaGNNN2JVBR1E0U1knOuhljlIPA4LVr4
Zdtm4r6D8gPMp7xsI0AWYPqAa7TqThlGtjqhS4kdVebshHBUvKAsbZfThIakOwF/40we2NeMG7tE
bcT8FXv0jg2cRpUt2VbGSlyR7y9gjL19NqITFtY6yiQDqhBRED1nczkdW3tnVi3Z4nqgWA3euV9w
eeKKres+jgS5dQBeA8uDkDz0DTKawEviS23O0+ExVp6p8zyuJvG0l02gTN6ucwqsBgrXf8qNZqMN
bAA70YqoeF+wXKQQSEseIKyUe8MmEfaIga3KkTXkIGfJDpeUzULNswpNEuYi/ZBenT5fu0NBjqs3
rrxd9XlGZmvfoudL9qpQs2XTdey56kFB4bTSnlMTmR8EeXat7A1hiK8zXcHPkG1sthSvl+hhf02A
b6eKgxRW55zA1F6VcXbgLeTOU6op8IKTCBCCaMqOEYtaJvrx2kq7Nl4qoe/h2gfbPsAmnCKm6SNX
Yo4nOdoTr2U/pWxw7y8Z5ZGxhDWRbKCIKkXrXAaz56qxkv+5xdoH8AK5FPnsiJQpOhUF7n3bRHHC
VVMgmtGwJlw5I0oNKweRGuqKWItlul/dD2PWLnnK9sdHfKAC0K/KUthSekbBV8PgtpgoaDzm+Wbt
bMtM//oIybP7y8Rr29yEdR3cWv3HY38mI5iZ37dnXRMEtyz7mUrV0DnHzsKyA0yeQW8o7VrX0Pqx
wkFZSWcM1BP35Bz9HaZ+M3l7HYfTpK02jTkh5C2aSeRjwRNp1aXU9OBtcjdYYRhvBqyZE4Le9XZq
EfWQ0l08sF/vN4K7rXRgjS368O6nrNDt093XzrKmfZ+OaB0Lq3MQB1z7ZKtWmhlELzOp61UcDNk2
EtzeqDajG04e60iSeW2h1QIr6aPXqOL45vMLlWPTFNWb3jO63xiOwK36jRZA0pAMx0bQHOWZPMh7
e519yYLJWSvkug+jZujnNnUVeFYIaWZZ+FXyllqwOqzT+r+SoSczEPn2c0zebItE3LFtYn8VcHd/
MRGK3I8BULVEUKBHQVxrjWUOTPBFRsjj50ub3e8eBdxDVATGZxJ6QzCN32NjRByVz3ducsR8aor1
lOUEXYR1oRNMvw3o21k5mwHVIrWe2ucG3YllbpnkTYOgT/bZpYOOfJ1dk80jKIS/EhLKcD/Cr6gq
lmtyTv0RMkW4UkaMen3EglidaPVLyKJ+5802pd1Jsz9NnfVczmNyclv24LE+NFfd6XqhLKZuTeH+
Lg//qUPGMguVRSrk9sbNPfQ1DbVdhOoktsk0ZUyeyYMyzeopDUwVoHnO3Z5i1udY4NEd+1/2tImq
LZUyim7S03bsu/YQOaC55AgZczB7WFoCVq44/pfANKavfp9e6iYcXpUgi46w1sYVhMP5K3rE97gr
ACJJo3zEXca3Yrwt4pmIx6in7jOnRcrCC+IFIDDnUiKu+9lM3yDNGG/hEFkoBCDI6qQK/FC9x2sa
db6tJZrq6D2pZZDPn8l52CvsuaGjSfNHvQpesEr0UrSDajLnbQdDcQ+axgMYo4xtQFXXtU+Q4may
eiWCtZb+rcBD/LluMue3eJup93ikMn/owaXbuY2hiect8YZSv7gK1u1ida0PLVjHYPiaGRXiMHox
3MxO7XeTXSs7DO0xHXMs/rqBSkxix80VhJd9yFzrgsrxgEPeiGypgfCBjFF4YwFtNCVKF2qCBYNZ
Kn8b/LLaV8dorWd9YJHWde2dXQowQz1OqhIv5fY0zfx6U8+dyXfFPpTSH8pzeZqdZNPJ3I1m1d4Z
q/gXjWvx1JRevJK+5Eg6sHKiJJsnlJQQUKTQVAzBJ7Vwntykir6r+ijcCkbrqqVF9MEUg+E17QK9
NdZsgjDlcfAQW6qpWS7QhFH2murGz/JQeydLNYBP1UXy3Hl+ebS1/rvskiHLaUWpA8qJtM4OdYRz
cDoNucOM2U3GpBs3pJrvmla5cE+QXPEShHijcSKbgcrKcHYpRZQqzrb32FzAFQij6FCo8J6DRLOe
HmdzVrqrcCytp4Al7ApbgfkQT9kl0qwM0RQPwW3diVeQs/NbrCcfBw9KQKkE9kXGhSTtUvdqH8Eu
VqRRnGhPU49oQZga1cY3PePNE8B4ccd5jEiD8WOEUdTmW1IU9xE6RZZF0ajHPstBW0vGuP3bkZ30
sNG8LAHK3KknTH8aRyVr5ePcPhtTsA+6/ks9W8YFZU3zEuclHTg9/0A6pttVUYvNg9v/QB+mPzfY
M7a2oRTrVFH6pcsuCrUCHRlLYdLYahiSaBnah3ENY8wxjBv+3OZNF4fJxzwxLnkstxFOOOgVAZzp
9BpGBuPkIWorf5O7JmIwYoaM+cpowlzPD6npA4NEjoLtpU+qd+sKTUKyT7xbxVEW2aT6JxmTEoVS
trBsxnZNanpaypiOz4qZ2Wb1Penbb26Eq54S8X2kWBwEaIch8JX5K9lUqFiTjDK5t1shArWzUhwa
HbPzGmG4JQQHnCwb7HKukY8fujT4pGBBUaDq3d29ux6ReEeKL4OfDZda99ZyjaDEffP0iD2ytoUY
1/QCVirTtrhcfLQfaws5ry9r3HxUzb3Je5fmKRdrmp2zKe5khTeYcClLrid5N5us8Cp75dgwLM1d
67fozgJTAJ9CAbb06lNowgWWh0w0ExB4S4Qwh9WjY7Sz5j5E68d53XeoAwz60CGNNa0736ufwkSh
hHC/ZYZVRO24YS1tYOp0AJ6ev86FYW/gUDorQ+zHKStU56luvnRiI9+IQ1bNC6tpShT8GB9qeA2A
StrGeqfA3gH3HyJMcJvn9ONMxmIRG0UsHqxiMwJB/KtqwAQ33hgerMoLX7ARrU4A0L9k1Ri+OFZ7
GSwVh+th4J6JI/F0Vik09IMS8FPzQYDCKt5UYmuvOa6N1EqIT8A/m1IUFoq/s55G6ppeC9+iV5IF
1Yn+qRNKw+ymEFtCZGclmzFc8RckA6h0pAisCar8h7O6CerCa9O5w9GXi8oC87aiUIX1r3gQy0cy
fjR0U/f/wdLTWZBn+xZps3utlDD5BMDpLo5g2SUmgxP2aJ7w1+4o/K0tRaPaKbQS8L+4T2q17v9p
0hTk2rGvxQesEHyRa8sAKNFeNqXwK/4mH03ZG07/aCYY4dwHJ7oCMiqIP2e1Wa1KF81EtPind7to
FmlUz59VxXLgJ4E7UcYo25jaHOwzhd2lVxr1czGSoNE8lFdNHJG/F2wxecTgv1nCCVVMZPOs4tmb
WBl4osODvKrgiSPf4oze8wUfhnf5Dot+Vi/ODIkcisIn9MD/7JsYGdYjfoiRQzHTaqi+lJASzTKH
qi8X80MYAHKfe3UvNbjkmB7H7f8Yc0UhRw4Je7vd9gM4x3A1RxpqzFl1JcfhXi1RhZJnSUQSO4/B
5v3RgcP6uUOc5PiIFyDNjuYU7zI0M2QuVWZQLaM5oLhLWUGkbeMEZBkq38NOJmpj3e124HiMpZww
KZ12zSbjMOdJeUDRe1hqaYI8uh2Ee0tprZfc17U9+xb05Sg4vxSFbb2gdFqqWYU0EBGe299jgHsB
ugTfIxvjLgxkwgGBUDXKvTMF7vScxkO1cnLqKK38/bc637FYy9plFZ2pbCLbRUsuZWW8TdR7XIZG
ebn+MyaHyVm/XkOOHUBW3V8IGZ01OJwb6FqQu1H+18A2fDFabU3hcwiO/DbndWZinCFG9K5xvefE
aq1dw0obz/IQFfV4DsRBNsl9b2ML+PkIBnRhAiJHBPFQNhmIlGGqn3pxP/RByYXDdDOF4J4ME3Ez
Z7q1ovtfEaNyt4gzkCaG5sQKCUOj5T3/opalsXOgZS5kekZmYeRhtHyoOnF38CfvTRum8FiaJPTy
yLvbUcgqoO6kK5/i+EU+PuQhgiaVWs1HSD56fk28b1dFs9GbQ6vXANMyZbyNdTXd9KaAHgimYiNj
9qBNN2gH0G+Slu2cGHcv2zogawwk4C56/X2c8I6IQhbslarhMxIVB/ZV0VrmoERc6/KPeOKk0RqG
9fz1n+NlPGOVfwMjFy+SUD21aWi+jEGvnZUJ3LzMetuKiUKf56QnBOD0TyoLy3vSvKaGjdjNuJFZ
8Lki76VgcdfmwCnbCsWzVd8cAGuFl3vLakVe0EZTXBFrIbdKn++36kZtP6F6rD4hmYnP6uOMTDjC
5tV6xJWSjOQ0LOdRU9+jNP+ixXr80+6/qF0qIB7A5PI0Nr4NOgiOdLTs16YrlFWBrcpFUcDqjbMX
C6SBQT01qMCm9wBJXJiuP/kwCfu1wk7OzTwDVes163Poxf4GGwtI8bKJi8rK69xmL3vNwUFrOXP1
c1UW1meBfS+z2nvu3VB/7TFOlJNAqmbXLLC+yjnwn+aDWvbd0oK3cfFCtBqdzL+wla1W/YBbbqP7
AOZlUG1RcI+T+ipb8oCWH2k0McM1xmMV98rhETfHTKcgDU6iBitvARvfRMJpvoos7yrPAtxnoolN
3yNutYazwxs0XsgY8FDvqomDfJHKrallBNGN9PRUsQwU2BMlTXcPqeFMPSaTqx5HV6u26Pm/17WL
UNc0mPUpVlIoFb3S1acu8O7dyUBRciVjZgxhdxOA5lhNU18iH7IadNU8dIpPIjLu1eR4P03F6dB7
yVGeyYM1AGle3tvBOHMFi0H3KO4EmlObB3+2ebuzd6xEbV8+Q4DBYaYUPf175P7IKX/20RQ/TdhV
hksGy5Z8qvxfpisU63dR0mLQ0NTh1UsRpI1nKreyWStaSFKRDkg05SE2weWYsxXsKIss5gwh+3we
cAC+zy2SBtCQPm8f02RHqqJLaYfZEjvVESC6Ot7kwQjJPg8oRLXiPvGIW12wp/jhnAJFID6CAIXI
x1Q5WE514uSznDWJW5E8+zXVoYKDhFqCTqSc6rbatC+44ljWeQYpccWhahDH+3tT0Yqrj3OPbFmt
Zj7zzhGU8tSAImtpPhfigGtCV7JKl6NcoHM4IIT6UvbJUSD4XqAIuCfZUtGgP6p6B4RRzJazEmv6
mcGQJPVg7gcps1c7cPNaZIykfBIpyfQF/SjZJyOYVUAD+v8Zn/aDD8M2GncOgJ21PQzWRhd+bLbv
TpBayt+bj145WPaqYrArBj96H3M14eWmuDp4pMqwNtbc6p/+mPtoPv5uGICUrnRnG4tsdZWq7AFb
bdHIdLQzOfmmbaFaFoM5ZUDz/VPjNe7ZFXIKZmxZB6zFkoUhk9WlV8VL5Hem3YD67pPpfDeMPN9p
LhUpqRipTV/ROFLeuyT4PRyF3zrMBt8fo6UaZRB++2O0DI/9N5gX/n20GbrGGg1DftFC5zl2izc4
Os9V6Ql1oqj6FMAPkGG7S/Qzsq/Vou3K8g1suLOdfK/Beqgr3pQstJf318i+OjUOzyaiVjFSGvza
WxOmhdWa8QW7DhwjBs36ZM6sWhG7L35Y6YtU+cw1/VMfhPV7FSXku8shuSlkYHc1CeG982u29mu2
XY75D3d8ydPC/Clmx4iRvccBaca5dJJbBm1tN/TOx+xAg+bot+WLZg345fghGEbHH784GiZMpq7+
aGDtcatFL3/ENGrWau9v7mRfFXRD39sRo6NBBegzWBQxGhJdF83MlS0q6N6hNcFkObExb0PTaK8q
26xV0ybpazK9ecDMFrHWxn+jIrAA9Kp8cyIlWIms5yXvdfOIiWG3TsqweDfd9ug2PnBDzKrQqBpf
kbQptxVe2LCXsROJQRMAhUzivQ3MmppdGR7jBDsSgXRKtci5gQnWb+Mhwn8ODSSvJayXr6EzF8d7
DFnefjk3XCyy9z7TRNekGBAPSeS8aoRdZAfoWSpnV4nMr4Gn/ZQn+KndT8Ck/NRU1fgqTv7rMWL6
LGb943X+ffqvMeqUrXsjDJ4t3+lRVwvftXhgz4xG5WvDLgsJ7/hZtuwEllDs2PnB1OP8lQwyywbo
YivXH/szgPNkZSRYNAlPxsLtuxffgaQp7ggxZbuXX30Um+99Eosn+zTmydavechvgE8Zo+JoZVWy
zX1SSKApzE/23Fzkpmwu/XBZ4ixxTSivnAtkypYBWoTfVdRHyM00n5EsW8yCfZgWI3iLguRrLM5A
z36cyZjsleOQPfhfeh+vQlIH8lI4tfsJ0jiaHNqX3nNImOpRvTOjQfvSGE9VrLbvYaiYe3/iL8tR
1dS94dUekZfQ+0uQQkOUcQo3DSqWtX7Sccx+beFnDZ4XoRRVa8/egOm2XXTNzdJrBdnBXMXaQC2/
BKWGKgj+Tk3RK2tkeue115X1TtaYqXfsh5pEa4+rwLXqq+xeig6B1t2HyYq1GMYy23iZbexzagRP
7sNmD3HoxM2WqhIaAoZZbAu0nv/ns/99nJtq6tH0/aXTGMWWXMZ//0qNin17iEgRsoHNtcFXZNmg
trYp2gZrrRSG4qKZ8LOQEIsgzPqt/Px62N6UXqme0yHtbogrfnc1tz0ZFXVOQ220E1zd77LAI4s4
gWrvQ82AMihqPqVgthogTDay3IN4Y7cIAVttoSoA1TTVfCPLbBKtKs9AXxcXaD42fhjd773SrV6O
0xpzPfWoCwsrLU+zyBorVjKeZdtRyAGo8MQ2qVOQEMW/aoedc3CWh8KfgzOpkqUaeCjS/IoPJLh3
mlFT2Yia0ywWo5Vclxbxrlc0+yhD8qC1fd9ifa4GK6fAztFxgJpi0la/mBrfGWkM9PYqvbxpXdhC
L6md7wrkl17x7b/76UXP9Wf5vcIeJjfmxdP9a44s7cp2rnsueiBFkAX+qnR9XuR2J2hg4KW9zaMG
38S68CHSfsrCuyzaq7D+9YWv1smysgsws+W/iviPMZgK41FdeCdZqsfIr1n5amJvLb//pHeO8Xmu
a30NxhE/1ZJb0RA1BoV1XXkHhnbE2TL7prlIh5Ywd5B5zJZWYTVXd4ic6bV9taoBVZTQZyFs2mqw
bZAcXUrJQCkeKGNplY/Lfgo30Py7kzrNhXVO+goSqSzvoIoA5Y0dwc6Ys5olvWfc5GHw6+46m39l
Ixz9exxd1M+5Prrw6AvzPkoVq06jAFL2iDVt7O4Kit1F9VNq3qn6wM/dSKxwF4ZNCZMSgTxDHGS3
7IgEnFyFY7UskcrcSl+vptO1nW4Af58E0lTGSq/n8RhplGkkVBX88S1zPOskh0RYtl0HB+kQMQFH
IaDnEkiEOl17vW/vp7kGsmEO8fy5ivZ1m3jNBt/YaT83+RqXoR7JxpmNSqudMkgRpxpx5tOUwiXV
Ou8Vx6xhC5txbBYyJofYEl6R1X60GzvnZZJJGl1x9INrTMh+CCVrz0qMg2UP116kZSodK5xYS5CJ
WY6OFy7lNyG+MR+h2btooAzJ70rEvQrxsUfo1/g/4xHoRZt08BJPDL51v2/mS+ILqh1v4ldLvIdx
VOIFPkADalBAcbSbzNjEEfXZEbt2zcbi818tqgDNOipEdp4ly9W20SNQugxfKNHMsrQ9Aiw53j+5
6k8QLkJ/LzW7MUe73WELmd6fZQ6m0+AEhKTCdncjUc/HszRrnX73ARgQ/a0GxknmZ/inQkq/r0Nh
DVSc7bCFaClPx3hOVq7Rg+QTPU7ZF2d59jjIGMBj1SONJgapcJ43Hxd5E3pfZPD+miiqoG7t4mEg
g3+8nGx64k+onbkMSZgeH8Omrqr3EfSHaKsJT9hYUw+DrY/6XhhUrPNCp9J9y9G+Ih/76/8DDwLR
nj7+/6vfRf8NcRzej74jVe3ekep9BkoyynJvdQeikxRwdn2gNWQ5WOPJgcjue2evNdd3OHsgOgIg
OBNlj3MsV3DebAopZQ3jK9R1l7hg2isgNfrwzdbTr5HuDJtOb/tjOyb9EbZm5SMVl5XQg0pcY4ZZ
QwcX/WB59jgoPoVV25l2j9B/GiZjAIB6cGFTfEciSSSRXvjc2gHILmXzccjzqeXZEK0fIQldQrnB
v6RNARWmjpGCAr/UBaa9R9IClIPPv0JsetbSrCDU2ZNvOSu9pX7Xej/vhr7hXIdrN1PUVdaNmBQh
Xacao33t1bR9no1CPaj5nCxkp4x5iQl5xXXDrWxWk/qOh5VLfXr2uuGOUdUDf2350GwsQ80xHUK3
QKbhuhAwWYZK+Dk3cAYM3PIUDkNFYkwBo2zgZucHk7+wbMfaygdygCL0rpqTt8eD+vE8/mfnI14N
9can8HXoIWfeGSIGom1nHa+MD/4IKbWz7JX25KS5f+/tRPMxV/aiYfQyB2X7TcciA/oknHO5/GL1
TdosmJ5HBfHKIIr/jieMaut+GI/ByNbh1A9xcrFwE1yyUtx7BfafauNDLI3GL52A37q6Y+B7CAEi
aPx2p8btfMN8ayZ9GqpfxSR/6I+aRgZa5lcH35nPY6jAMhZZkF+p2dBNv48+SkkyJA9BLJbS2Yyp
jVEOl8QbVlGJvyoVyg9aykBZxbLwG5Frg1FXMIFo3OJiOM19mPyUwRAHSAXP/zZMKUftUgnApY8u
pTM+yUdOPCbC0Mz/W7bkISHluu5KoYgszCplrMZldeGoenb4cLw016WJfYwPRf2eSpYfIg7ztyzO
9EMos0MZAkvr2SWB/ficcWQop8JE9U98JWY9eStfcdyVfIbDgLsCkcB8kEv+/sDOPehFLvnXjRwh
n9qFGYU7UDjG/TEvY4PGorBG4PGxItBbt0QbUdOpPtdaMm975Eou4DOoZwkDcT8GlpVMvbdNK/eH
fDB0/bSrKbMfZeu+Dmjj8beYXAbA/qyXg8mm4qmGWAgBYmGYtYun0GDvJ5snGs/a/s0tMI8WgID/
NAIPu/4N4spvI5pG6IhaLUpdYlkTxYp7KjR1b0QJSxr5MfM53jUpGtyPj1lm4JS8DkjnIwY3Jtxa
jo8djFj6JDzr9rMbwxtW2u/DkNef9IkMO0xzyiFdU1+p3YLxw/qBLNq0gJ81/j01Lr8wu4XdhIEr
6TfX3vGVjk8t/2D3IcIxU829v+RLD7ouig4u3ATDDhZFEr1nOoKOeNm1h5oL8mBXQbNxcBBFmi/r
X/uwH48ZnlyLKp771xrt7ec5wAK1iPx26aftqdHa6dpYiQc5X51WtsmvLYjN9KmG43boNMApeaxW
MC3bnawTIUP/MaIVI5r/bkTSZRU6Bt1vr+HNZbtWcYpbgrlItq4Wp8vchuMCWNavr0r8pZscGHHJ
BC3WD2Nzd+/tYFOvzCrZZHpBGq81jTcFpdBlHNjRSfdS882k+JRNRfdpApp+JZv2lxxVBKW3tYyO
SXwEPtp0xCGRJV0R4CMgT+1e4WePzRMcF+EtgHbGpo8EN12IjauF4q26oET4RTQf+GWpQp5qlofA
VWIuHx11B8TZImm28h0vW3kDDOE0NfaONXgAukGRQHbOA9aNmOFAUhaCIJjhYLmI5GBufjK0rt+j
kYHKvROUb0MO8qaY0mkX5l35psbg4rTIUC+yN7Sgb87DZ3iL7rU37ffOjfCpwfxgoVb4hNpK6H2z
fP1gWhleqtnwZfLS9Gejze+YzFnvcxt1rDzN9jlkA7MBSBue3Vyz926uqruoHwYoJEa6UmEZxPhc
bqRbljTJ0tOcu6qIoX3AGjEPmo/2IGp6cqCM2dhN3OfJmG8P6EnoereRUIk2BZOitxYLacf1T3M0
+6ep0oMVdFpliVCE3bPbzZST7M501MSRHl1OqvsVJTjn+jjUVp2s7AELFxlzO3ZW4BfCE8bw2vEx
DhXz+ZjHLWJzzE9TO1wUvjs3+tKPUSUJ1D4+d3a5rsjKXBE9sq7ybBjqZMsu1hUicx8xr9T7Qx1b
f0+RtdSRkP5ENgMXkTky0avyxvduQiLV7C11bwphdg8VQYS/Xj7AO6JSLOvHsrBsxPqWSyG4yZal
ReoKrxhvI4vK9QhiPFPin7IkjYXjN6pjzlkTB3mmtuq7n3ntLiT/127ZoYc7tfG+R077MaJVq2mD
VBd7T68ZdglbSBaMAyQLu5ioZg/aNgKTeb430ZYnb1sU9UqOyUunudl1i7NOhnV27js8gRGoG0M7
+5JPmYXgwTwe62SwP5cjKppJk32BRDvt5gExH1PHUIPy07iArtPsZoOpUxNA2kSGtL63yVTyM/J1
48X0tS+Taemfx3z+5DQ6lut9fOQCDL4kia+vEsAhZ2tMnePs5zrVG1S2VM8wPTxI7UoBSzZ21WoM
sWQuWuPQ5bUBCAta74nbRLIOOoOytxxj6rV9gjkzbLkVztAEVOSQdDOC6F28sm78yF488hWknBP0
/QBLn3z1dbJQDnPiNQpb/d5OuY62s6NGICUSbGvMwjnfg9AhMBVnzCaBIrQosfY5SxOPgUvUNOo3
YAfRJenInMtwqUIc03qn38imnBRqTb20+tFdys1T7lSK6y1G/k02ZNu6/ZxqLym3+Je05ospTORQ
BED3q10ZLxPukL/FG/Gc/uf4mZ3wKu29e3xCrSjOt3riQ+6Xu9xU7IHzXwfUv8XWVx5hbkB4wWxj
Az8NuV27/9RBWTn4aI6t5J/SWn8/OPPwCYXK6re4GB9SExHY6eac12zaDd98shw3fCnNaS/v7K3p
QZ3rHECj1PDf0I/u2XOyy7DLNHn6AFmhFQ+KSLNSuFk4yLQRgGrFdFDTSRsKWgNg2TvmT3bLg53m
FkD5TK+++6Xj7yu0D1ZOlg1bTwgczCE+5VNtgQtNHPhTpZs+JfhLtkYH9U+EUq2iSMbaR45X0WrW
6/KQkig4/fmMkW2E2TQSQDVqm74Sb1S9UZZDVOsX9EORXNRi0tKWAcBE6YYddFpsncfaekmtdnz2
Xa4qGjPE+UOi6n/ljhmco65ollONw6BsPg4Jxf+zbOJvi6YH2MYtyk4DRAGXb8Jia76pqCTtqcm8
OWOUcqFU8fb/sHZezY3zWBr+RaxiDrfKsoJz+m5Y7Q7MOfPX70PQbbk9PTs7VXvDIoADSpYlEjjn
DeYEm0slP72RHYuNzIQBziT1rTEbGV18IB8CJHo5lHENYqO0vl26xBkGOf0J7Y3+ZGoxKoa6Pkeg
BHLv6yZ+bnmyr5VqeO1hxa2AFtunqmnZZiqo6QepnDy5uvyCiZz5g4oVhQ3/qErVs6JJ1V3RlzWl
Re9X5oXxQXRlWLpd1326GacA0WUarrwJIylZpX6jIVnXVWuvzyNcJQxvKfCw+SjjOhcO5h6PquoY
IHJgL7T0h4RYuFIq1i1bD2tfBFazGfsKX8Y4PwjkOnCyZmFOxQEk3LjDev45SitIop72WMoqonm0
NCr2cwt5p++aj1RP7w4IbgnAT8VudtHL4cH3VfVuCID52qk64YpBq6GGuS8R0AJYTDPom2ClxHZw
JX4A0yRjMFCr0G30hjsf4N7omNmBDdVxdggm68U79f0jsjzJdSMyfJ2yQSpy0rXj0xOfkGq5w1Jz
pH57+ViNvAeibI83oguxH+/Ki5A7HKqwIHULaifFeQTktFGsu8HKX6VqfHUkrb71S0W9tngSLEQ/
2onog7t+fVWHZvpStSery4tXy35oVTyu/TgaXmKNty5BEjlB93Ufkcea+42o0PfUGNBoCK1Vn8nl
Oe3Bxz6J24qHOIVAP0hBZrFNQ/4CFIToEciIUFGczTiE/vLLQJqjsNSWcrkTA6rjejvXcPUrFX21
3iseRf3GiJf+QEPsixlB77J4RJJyPCsKcJcp823qt4pn41PFTy/bdhouJZVSKDdVUcSTmm7ys8Tq
IfH0X7LUPZp881569FaQnVTjGwetpl2t6doej4Dw3MXYvmDSIV33KZpUBsoYJwqr1THvike2h4iy
SrrvrsaqNNYttnh34qCQVTCj0DwlaYNIpu36Ozsw1OgEkkPZ6ol9C11DvhbfyDA2b/n6yeRa+Q5O
Y6IF5M25G5Vx7XXJpjS48w+WhOVwz9pSiVLzKkUdaqPqfvoIaelH5ybmjym006tkmfmRWbxh8BPt
W1Jh50wJn4wi9+YWrq/ZWfT306BR+k8u9cK96I+AESsLM/pRavpz6QwWqRgOGs9QWJTTaQdocfBk
PmceoGLQjttmBOAkFysVz9RVhlbNZoYjzTQ8KyqfcFMvVoHDEkj8I616+Ny8jIqCnoYd37LtvaOa
Rvy5f3yDUOnWVoB3UQ36cyBV83PreOXh0l+ldnmYruEMZbYpRkzt2sbQTv10SMpcQtk0pGARwyH5
1DfHVFay8wbpVQyIQyRmiFNkIdJlGlr5uinb9wsGW8zJQQX5mjG+WY2h79xJ4chvKxQmp59j4FuY
QzkyrJXK9h9lf9iKftL3FK3w8NqIJkpdV2EalQ94EMQnMb20vKdZQMDJvZPcqb71OvjOvQNEKcd7
+RC5eXZgi+4hXWTLAH3bBigCK/UA9CrjNemDfCFOP7XnCZ/GHFtWF5qWZzskNe1rS6pvxPcy8hv7
GsjbjYIJ47EPuwTxPsTskiTPT1WfshMqy6VdGMYDzprVbW6NKIRD0RgKT74ySaktNVvOn10Ugdc1
Fg9bMan5pTaAC8aDwDCHqmPcFBFkSLelxNsMxs3HmOdm5tziCuxIFP/c5VBH61KKrpBP10g8KFeg
wA10bnvvLkyScyx4aIU17jUXqLLTjNWNXaDsoI942r1IaJ5WKAqe3dHob0IzabmF+6+SHg03omvu
j5ptxZbw5FNQm/v5U8MVd3vyQQiAnOYajd+lV0rr7jD2kl6MMYrXYRpmRwdB1BMK9flKp9j8zdAR
yPUToAQ1vDlH452yG7F3PA6VrWZIuEYkNspquhr8sG1px+rK3c/LoNrSnDWLOfeqTv37ekD9b622
qC9pep3vPm1VA3KzvX4YazZGV3mvwgQ1UuOohYhRK3J4FrcoanThUc6GZ3GLEl2ZrECCItc638kU
MyxOXVMdy1DdkWDTXusxaEhcVd7ZzpzywGwMdiA8PmF++Co2Ah+hBehZVNSD99DKdb1Nr0X+E1rz
l1CnLazjqEU/xYoIg2pvXhZZunSGhW/tLislsVwaTAV6yhDBrv9grOTSQ+G50bXgsAjWSmlp5doa
nAyULryWPFXOklTbu9JVgcxZXoFUM4ZMa7+ywM3lndReIX30z9DxX/X9pr0fXDW8t4EPJmYLyMBv
76dn6zIeA3srmk4k4yw4eN9ES8ypsuppCIfwJCY5iVsjNpeEK8qZMvYxo7wmL+2d6hGOC1kL3Dun
kqs4iAFxRtrOP5pJAqNrcIaFa4Tqj3btTessPSwQ/Ws1+zbX4bDaDiCqUcaSLo5ZFuldGq+jEpQ6
rkIPMIS873+cYObhix52GvOJnRfWsxEn27zBm527jXEb2TXwQLzW151b+28lPN6mxkHBoO5vsKS4
Ug3EVRu9/ynGxUQTfaxlXqnxNUK9e4u14Z3ldc29Mkmnit//yLMwxxZmIZlV9tyME+SrQaxAjGYx
8qZmnXAD6IPgMZP1dZ2CR4KEB/PM35YtHrlaVzuvqj93y8iwbuUofu8mepRcjNpcpUMG7bGa7hzs
FZoHGkIBQTQCHSVNWBJtqIoRwUf/3fDcEmlKvIpuZ5650WQA6UwIOdik/mPHCC5E7HDOlsqtDAAg
IF20Nh/sqv6FQPLwzVBcMjD9c4WZ0m6kenjKOtDq24G+hsdRRPL8YQCbBGPSz04CpSaa6DZnJ4FS
G0vExcQoe1N104RRstIN7Js6VW4OFp6y90ko3RS8pvQQlM3cVCKr/0eEZc6bPIKBGXM0ZqfkK/+q
Vyq8ykMQtFgtqk2480sZ8Ua37nemrvS3HXwgsaMQh9iJjJVaGPmmnPi1CEcPZHnfI0rdZOMxRaTm
kKPUyD7Et4oH9J7TW01Hm6TSgurEeit8MG2khiexEBxW9E3VxPW2GsGS+KaxsVn1QFRpm2OYlMjX
tWaF1tCUUM5U5QyGzb+PdPYAros812zEO1TSyisxhRGjwTTqSYwKD99Ys737sfLWY2FGN4NZpfvI
Jef9RKU+2vkxYjGajFvBDEnNEPujZkHbErQl0UY+9Xd7bPVVM6LSDBfcBgAJF9fLJbROE5SdRFNA
IA3sjvAZuBc9iZMjaDnFh1O8oWALcYkXIXb913gtSaNF4GMHWk4Wrq2lqSsprUYSFs7QbmYMdRZ1
AWnRqcarBNJxjNPhiFug2N+mshPvcipby2Da7mq1lcLLsI5iByz2vFY64kpSxDci3sAskAWLbu5M
pG0PFJRfEViaMMRy8RAWeNk6GQhaJBorPBiHqFynsjIuzYq13PwW1MQcoWGwShEZRnScYMwhAMAd
b+Wxhb/FFKi8tREhObexNUHbeN+SG8xNMSjCRISUGKsSpvS21Eq4+9PCsi8xpHASXVsHgUNu5mN9
Kc74FaUH19HhsrPunJec87Sh2qvRaFLhqwLkx/g068GDNjxW/UZHEZ1yNn2fDlmHCljqVHPIZWDo
Ubha8P3Xjnqsv7kJtW5RE8kMr55hEE2gIN4/DYiav5VCGIXDSaflBt0cLaolYtiZiqdiwFEw2fqZ
2XGB0zGWN9cogOjbzoD6IP5hNfa65zALbuC7WKhbWvkGJUFj/tdJIDuXiT/k+y7qvZvBx0SkG4Yf
viwhsz6t4QMU/bWVmiaINT8HIVipNzCJA0wLNvk+X5BVKFNE/pIHmFmkYriipjgPX5IDIrpIRnlp
IzM2bw8GXyoPLY9N8bKfdgy4srAiCBC/EW/F1hdYp4TYyiMKbKeFtNFNhOXQVZ222Fb/HdwTm13M
PRUDjrJXmE8oznjrPq7CfYcI4TqcdHcEJCuObe8E5nbVFTkKDKIpSeVKRMSA/W07mbRjA/0sDl3R
/kpJX+wuXTLYqLM3+OEeauWL6E8TBQ6BWU6Gvt7JLhL/JM4Q9xrXeoJw1KVPDOiqESzzPB82ceol
BzVoXy7f6SpBtg4huJdg+iEE6JRDUhWcbAgz/Hql1j6gbBlRT88oArlo7/bs5n+aiItnvfszMKDk
yZ0dPXZaaqzVTKuOsgJUtNKdEZt1NAEUbUDQwjbDGTPmIBt1GsPySQDKBIzMxT0tSVHzgCjbL+Im
NzfpPQL4PljfrLlOuuBN14Npqe7He5Qy2pVo1iB1VqmX2zvRtFzph2UPwbVopfejY+BFKNIiY4sw
VG0izJNoKuZnk27SmGUa+nI3mtZF5bKYtJMSpQ2uhLISZcR02fjqRp6gY4KtIBgN4mw+FAYu2lLw
IPovYZLqlmstLUoIXll1xtN+PRcyvjRjr9x1upMs26Ty7rmhhEtKBsM/SOedhsqvIL12/sICNvVz
1PpfMT+NZ4zTM4iuUkCBp7a2iJvWV1rk6Pin4ZSm5lKyMbvyZ9ykTrw3E1KnkVF+a9Wh776NAONR
iIIdOaErWEa+Hy7NLBhIFIt26g64irDD+Fuc6FObNQoK3kncp8zpZgXlXOUGmNsLcWO63MDEqGh6
jqeuMYN4D7kMVAbqIYp+7RVDtnahyq5Qok1nzrM4C4NrKbDy60s3t6HPodJI/O/QxoiLT6F1HNyA
AT1jijrcRq0kbzrbSI/S2A1Xvly7PLexRGjqTF1R4m0f27ZrFiMrsreaW/xMLnINZaGZaY7Cbf/d
xl/uuewKfdmUNm4BJAXxdCjMpQ++4E1CmCPuSEKWgA83btC6ezVT9Ts2xeyppwj4TN9Rye/uIydv
9o47IgCtNtpLo1MbmQKGEMYpHh35GR089WSZ3MuAk0tHm5vmSZqARpdDU7821ZAcLz3i7FMorK4V
vmP98tJHlmplURO8Ccoq3zQOYBXDTMf7Fm/HGweNTuDM430nW8N9XhktO0+lvxJNM5f8vcraBlSg
XxdLrX1S1K68E4P6tBfpY7LdosmqjRvcaLzNoW6NTqcE/0gMlhZrsjrxDgB6Ma8k4XVGwgth5yCs
0QfGvxpuKknvqTUqAYcpJBy7ZjdG0Q/RPx/ELAxzsuU4RjqrKjm9ysBMLcyMLaCtOs11wy9yBcOm
fUbMGhSSZ/yKo6UhyekvVMgRj3HHJ8fRVRJBpX4Gpoeveyi36zn9NZKOTN1VNDlZOV1hI8wO2jZ0
nOGFgjyi8ThzHsImGF7scJ1MUYOF5focNXXrZEr+jJKCQvp8rY+osUXKW1zr9yuWgb9yE3iO0rCy
E6Rzxz7U75osDLfoJUM5mJojYKG7FqY6jrDjKWhbWtaAsZpi5gs8a2CLS3iY44GrqntvGva9rj0r
bX0l5s8zsgoTHzh2mxglS2YMq67FA2fmUfcZqJe8xTQn6nty+CH5nkn6PcPSXSyBge6jT4MStxiO
p2Hf9d+HyfjAopxm2wNGN6Fa3LZYuSoI3dXQKjtKkl9qAeB9D6ZZG/svj/ZLLQCbkUOeqsZerBdE
WBFK3VWPos7fyhaRot2MrSnvStzAuoUIAfaCi4LYsH8MiwE1zDJsPqaKiBhFqHKePJAQ/j0D31WU
2NmZo1UbHUYPne75VLTzqVOcNa+4TkpX4lyX/HjuNaWU+EuUGP4SI5qe1EJui6PXJHHK+U/r2vSn
FqIKTn3wPf3wtz95ylLIcZvOk8QfcslXiAldkqIDbQ0oQebe5M4k26ASvGzfBKp/ABD1fsCeg1Fk
Hzx/c+kt7ULBt3YKnQPE0KQYk1gYfmq5sa0mINSyGdMnWc9MUNq1dTtEAQcXtXEWi3Mj4Hsb2sbV
HO72XrpHphpN+yk+nA5ypZG6qgN1JWaIAc+T0qU1vUxbSO3OzaXJOAfcwuR4oFYHK62xiLFbF2lo
W6vB+Ey9iRl5OLVIzvrriCHiIVlQA+pWblTl13WkFWBCwuR7Sek/DXP1nw7I1XoMExs6AqVTB2jx
PtPURSE74S2WphogI+ylNu/re6n7hnxB9OxGbb5vJwsTIXEj4zNveX2yKChzbNLOcsHUlIm1U4f4
asxbaqGKbayHIMJ9rsfWLC+xt8tMky+sJRZ+dcM3sbORfeCBri0mE5EpkcDCNcIkElo2uYPQVVmd
FWuROxAjNC4jv8N+z4EDSAokSjXKV+3EDa37hcDuCjp1McAX7QKEyF19gmf0HzFiWDCxTTX9l3lI
kGAdrlX3Lim9B9OzXtShTL47Q4bee1E9JC31CzBUzjarMm9hZCD2qHsFV2D0sIOrB/t5SA2eO+QI
UvQxFrZpdLf/OaIxkseqDGssLpvqetbw6eEvtS2oEFvxATEL6Z+pD1Fd6fglTp76Uozat75csbkH
vb9Jldw7+lKfHVlUW+s2KqUHTYNHgv25+9PAyVvRfmq9jUqnUsgP8TRn8EfviBZPdnQ73QIq7boP
sCXe5zTHL3PE6zgdnpOhHTwp3OBPYFSVNfodGHxORYCmdygCoJurkeukPXbpT7+P2JtNLReBkWEh
5rGZT49DhnnMR6zon0N0tzujArp37HanKI35I1KN1wwhIDQ3FX9TFXJxaLTOxxsAlAa1Wv11Ci3S
cVy4cfKLypxT4bxstfUWZddhzdMauwkFJR3uiuV9WBrfUsX233Lc5Rddr+S3WO12Bw91xpVIxwXK
DaUB45+w0l6DsNXBLSnDTnYRlgmmhyKuZzlpDJwUkGgKH1KH/KEUVntPtnQoqZTfeGIhBV8pVrEy
/YKlqDnoT3UDFhrkN8qEmYeuYjwkiCuCO4xWkUrWfAwk9H8ZqBsjOk6ObcvRzo2Dr+j3leYGdx10
v2vS+Li3oOL/2vkY9hTu0OxF08xfXZU8mVekaKLHSE1yR/Ff/Y6kpm1o1SkIbe0Bn5yt6Eejjvtg
5LCJni42vYgNCmqBaLq5K7PWPYiDaccuotD6e7MYQhg+jYq51kdICWojWNl9v+h45+shd5v7ilvH
Vd3jJCea6qi2LOTwivEi6Qxmpb1XsjzBgg4zHTGIXRBJOcNcikExKWpVD0sxKdu7esMORi96vkoj
BnlWa91JRRftoVf4W7+IqiezZAtSpNVja6vdVTW51036hfl0sE03uOKGEfOosM1bMZDKEhhxBz0L
xVWrcOlPIoWIvvjbuZ3Yyo8oa6wrV8gZTvMQb17qdShfi6ugeKaeuzDbdFKTbVposle4Sf2ogyj5
juPAk+9m6aPeFsq2NrlzhOHo3pda9reAok+aXdqSmVSsaBPr2MJC8/sZuC74SQcspN66MPlj7S3o
wL43XqA+dhU2rF7CFyLkubXN61RF+qMPj8irwxXRuup2hGwOWE1Vn9FJ+YFYQXfOp4qPuB/7bbPW
QqeZ9USNoUM9oWtuw/4RTf0Aqx81A1kd28+tae7FHwUThZ1wjBxym+IswuosPcoTCsGGnZTJvnYj
WmlhOHs7MBHHnwYBc9R3CDT0yz735e2lD7PAr7MMTa0WYoIIM3oTPyDWL/92VptS0oEQXE1wUgrI
lxlze3qNcmgO3C3cI+BI/77LnHFjODBm5C5mwYjnFT8mi68e+wEQIaG88cmlsICdICE9o2TyvNtK
WXckJJ+Nln2HL3c4JTXO0bcRtWonJakxlimKaXGEoyU3CI0wLfb7T2GiX4Q1CZIPVG+HlwKArAjz
lOj9av3H1azpaqI5heXgzRcj8OKTq7OHj0UFkgfGs0nBaNNbiGiBx2MrIPmTDa/tXSvYFzy6arwU
/UbUVocBQaFl5LPKr+tBWalDnu3FaM8fU6BWeWcOvX5ruj2wGC6mhtRdIX15a9HMR+rhkl26B9H0
2l941hbgV3hDrmesEEEzF2WIGvPoJeELampIO+jl04Cw2hlR7hqpwCJ4KXvEa9M2G7bISQQvqh29
KpLe3lipTb0oj/aiu1aKYZ/0OLmISYXXwyXM3f4gRv+8thxmLNmn16wS4/O1kdl/bay6vYnqrPvb
tdXpHbTjxFP8uHaTvsgdOTZNO46W5qPQwkGW6/czLec+YmmSEDHzz0mf4tkoAhHBcFexFiHsN0Uj
sMqImN3bcbUPmuYW5m1w1pW6UVZiCpyghdT5+rHTC2OHkOtTgOonMp9STPkQuaRWLg28heo83UlZ
zu7frZWViDEcwz6pxwYj9uSgKfYrnlnIPUzTxSH6ONNHM16ReUkTvd+kk/SSb7N2aS3/1tI75VaP
pXt2z+gi+RUyCTkuSQLSSW3tS5SYLKJk1O3RQbX0Zcw968ouyh9pZ4TfppP894lOqkD0iJPRb36I
E+X3yRT8X8X8p5cQFwRdeuIzZYkooYUldfmwYwHQv2Rpv4vTOnhokqkCpQT5QvSLMFdDaMBk8fTC
w2Xnu3H4AE7tX8Kc6WoiTG6bT2FFK7Fp8pGVvlzt40WHAbX6/s+r2Y5cr8WLGpS5VrmEfbEfYEQW
DfAbRCFLNA29lo6izBVze5lHhdzCZVQIOQyS+f86V7wN8ULiytTFpePldS9v8vK6YrT7eBtDULdb
eIXWMjJsMBOOczLCTr+WJVO/FmdhhReKG+k9Ri3TQNsE1qJwVHmRjnW/FYGq6KzKYhWbZXW6TP6/
XnR6NS+L9evLhes0wshWvObHhee+/+aiYn4MsG5+t58uqoAkli3/87v1NRQHPE2aP4I59uuf//G5
iIvaptxvxRu//M3/24U/vX7qmslaa1ZCAL/1o+cmD2VsC5Hfk2w8dMl2+lvRhAwH4CMpca7sJjm+
vHZv84D6yKTEJyIy1f80HbvPf5luF+nn6ZWZLcXFPqbjQDIu8rCST15DEtOcQM6R9i0Zh+A7VVK2
sShSoxlpQyfEwHGbu21071F2/ktoZFbvob0JH0eEDkrxM+q6pW4F8aOW6fo6HqF+4MVqHwD+AT/F
re5hnHJvZTl07EgWNTf7nxl6UPQkybZmebRQprLGOB20vHWXaqdjLjbVQYyyRaMINUAdp9d7ESb6
Lc/AZkdSKZm22LU0qLIexNnloOGBQM3Rfg+5DHwJFk3X1vJlYoEFpArcnSK3hPHgOW8oDFcIo/xu
hsC5M/CrFn5/rTSuMyoKaIjEIIaCdJjsILsrFo/GvYuSGFA5HLj1ScwNAcn4jqQ8ZORfaCSGD1CA
64dSehLbbtHIpSexIc9Qqf1zJBo+hX2dI9AAfP/+dY5YaOq6Vj3I1bO4tJl69saRLHTvh6f/ZuJf
3xP+YOrS73HylOUmW4qnE4YF0hJZf/1KPMMQ82RB1j4DQ0uOjj3w7ZzYCn6uf45SlBOc2vaZ7ct7
lDyWb3E9pqDg5AABy17ZO7Jr3Ied+0JByX9rZCBbo9bZKJ1CZh9GxPuE+G2Y/exlO/unnybCx1T2
FeIH97Zvv4hxkCyfJ4ZegR7OdMU2/SUmdqBgN4H2VI1Ge1VFLmbmaCuBm1EgVhk8Mnv3SXyDpcD5
Uede9ESJoFirdhed2C1h0fmXOUX/JKwpPua005zaT6NTX2TJwaq1caNmu0qX1A2LjgI3Ids4tEmr
T/IJyLmX/MZ8qmqvsYyUCxQUb+GUizzP3On79JKjJ/CCzby+bOUmudXGMNqOET7IWjKJr4Ll9e8x
+XTWoz75QvZ9dF1ZvUIRvAu/5/peILmkIA6XQdgPNyz7nX2Druwmwd7p0cydFxGhGOp1poHUzJtv
UjpoN9HEdBtzDNmwAqB4S0v0Z36GMcHIYzWXa5bpEj6TGz1W3KUYFgdT1qjeJ9JtKULC8Lk3MfYG
FBGetCoz90XryTtKHcPZcPR4bVth9VAN2OL4oPa+ITx0ysppfxaxj9d1+VeeDU9WG4Wvw6CUyxhk
/52n8d+sExuzkqYtN+K3LQ6pmfcIzfJTt7I3I0jrY44C215mAbHwSErU98OA6r9zLbWk8t6QJ81Q
qYejuRC6tmHYbAPFHg+WYPqihpdvrCaU8MEc9TNlZQWl1sA7hCXgyKGpH0sPiGRkqf0uRNHsXrOV
nwhkZDdeFA3LTG2XUFsp7/15lukDCkBe1OAZO539OcpykT42ke+jf8ZlcsXtycYvdZr1NdZnVijm
/3nNr6/47+K8/JhYnly8AbCOIbro8h1Pc0T2qq5H3ZimaSTNdZ/hcx9jB7p0i7FdB6yp110V0cYr
bVuxCbwWwV3hodklk1gsi0i5Q6gr2WoIra5zaiwII34jueess0hr937i54/qaJxg2FTfDDtCYB7Z
qpMJH/EGv6dmIQbihJvt0JvNbYov6jE3sT4XV5KsfA8KvEKPPDd2daG3myq2tH90fVUXgPjQjCm2
vckzBxLfIxlYJBTi4oeAxKe+Ym2zxBjXgjFiVp4/7e/io8DPT5MqEFOZT1UP2aiR1dh85uUl/OiQ
vl70eWBZP41GVkXdxlbA2an9Wi7tCsgPuHUcCfbj6Jr3hkERGzYyijOVW9zjTYYxTvEzNSPzu+JJ
p6KouMMXOj+xVgOlMABxDWOHpYQn4ykVHnotBwXims4SP8jybIwemH0SWOvG1IrXXPe3aRJa30dV
gjJh5eOdNaJazD5K2YZKWTzg5f3TGEP3xvITZI5DWB2qarxVXkne2SntB9dT43VXVPlZlb14r9qS
t+/MvmFnagZrI1WDRyPXsJHlI/kujS52nR0V7elKVZyO7+LvAQYcqKpV0VLVWpNEVe+fM39AB1Pv
zW8GW1+bW+YTVfJmZ4w9doheZb34lKP0nZOcBPS263PtwTFPQi1YNICxiZERQbVp5FNYchIA3f59
5I85KmRMGGLcEaMebZTcaNaUWtRX0uorwc7oysJfFlh43vzniDHI0gPI+tKvEY5a4A+LWUiKYbSH
VWbHZ4Igxsbm0i8DXIhN1MFrUlK9BsqY9HNEXHQHufDz5wIz+w0ptoYVW6/cSZoUv0dk5m2d5vYj
9uPNNqrJmiql7t7bXvp9fpFmfK39sXtQKObuKkCKW4TRraUxsQcB+d0kmuXfeVZc3dZa90DtNn+R
FaTESE7wNJ2aCny9RZdGzjmxfeOhJMEr+jO1sPadpNQwSIz8BdUCSkis0Y5i1HnJ0PN7aRTAIIWM
S7xvO9lLYwi5urrfiznQyTZqJxUPbBPza8lGUxhb6+QxU3od0mSGbPYtT9F1hocl/qecjWrHmZ+a
n/rCqMKOPUcq7lKow/c6XyXZwK3iozQmCl+iafaZf2yaBwVq0rFQR5J4afLQ9DmElakLMHNN3WU6
vYRcmuLMlnCybuC1rb4MxHLWoa2OyTZGt/BC0iLvD4hY94cq8vqDYcM2nDuDMlkWimrvxcAlRMyY
48SIJaZcxi/hIEdtJB28bvXp2uLUiSNngeLisAoKxThwUzEO4uxyuPRFfvhI4pY6olGm5eJvIZe+
qnJ/x9SGN88b+v5HDX/zpcSSq8DX8J8sTuTrXL8NpR58Ta7p+xQpzBmmNTYJBvRRgj8YEK9LKVec
ib4pwgR1dRT1XNEvDu/eAb9HLwNfy8bOzTtr03C1eE9OSJuV7nG5xJKntuXVpa+BPwTpXfqmfgji
i8FK2Ti9FM3K+qIHvlDEDbmq92M7CQiTud1UNirW0KTaeEtJq1jM7WDws7Nildm5/xgRfbDRPQWX
QjU7izmhjv3k3OnD8l2HDRrruMtcu1Xjv9hWF67lGqmLvmk63NgiyMNgmJ4N17gRqHX4vtcIKL2H
1lGHM4dPQtuCI/qX0FKRzCV7XXizk6FJqHbVteEbxtIKcYu/CD3P+s6kvMgVMHAJ/jIgLhBn4bis
2iFCfB+0osD5dEDDlmMH7hZuIMhE0XmBKxpq1S9NrwBI+ReAo+i7XOFyVQEX6qyhP7BHXOl53GzT
HuCpYpvpHTyf9C6Cdot/m2TyLEuyOztq07tyfKtMz7kRjaJzjKsiwdLCMlTk9VWK60DnfXvd5Y0U
Lank35uJ1h3F5QLAnWfocBvREhe4vGoM3H1dtJDOLwr+Qtr/0nSyCePn6OHyIu0vRitUKJPEba58
p3Rg2wrGetka3/HeiPe1p5kLJ42VjdD2bbB3mTV/Da/St8gq5YuL6K84m+OakyF30Rx66dbBti4o
T4mHXQ9IdRkNCkbak7GZaDplXe3FQ1LvxvfRSzOYgqtUNvaWOi393BILFL//Ce7pLdbq6CVILGU5
jIl+6yj1hFslHeCWdn2lungB+1gNokll6viiNfkjLofdYhz67G0oMdhUYBIv8pKyQRzg5yOg7C2w
AKtqH+Ixb9ZqkyAlUnktoHWKD9D0qVFNowo8uJtGKvnpMjhPICneuNUwT1cKr6NACZMz8f3kRpXg
0hRpgZKz2UPjy3C2LFN3By5nXIom8DjlpBrKq2g1WH3f1zaZDCK9SFEeMq1Fz1hWr+foCPhs6rbD
VTANqo1frMuq19cBFQEhoWDgkrDMrbq8Ek0sIW412fFuMQpKHkNr5DmG7kLRhuOpyaic9N2YPac4
Sm+d0W/XLc+Po9aVv1IfCJU4aJld7/uEbWOLysClP/6IEH1iFOFSbDVl112XY8F96WOGGPjSvEwD
REdyHkb/6kucCLm8kGWCvFkkvfLqQgXYXt7L5cUvFxWXmpsV6JK0QqZ7esv/+0sY01/bwGRD0rTB
zw40SCWV5kMypOay0QZl11aSQWJFLjcq9jdrGfbqgxdI6j7lXrAUTbj69klSzRfRwp3RvItaeSFm
1tN02QNF79nFrQiQXBfEkm4Ox2A00A/M+TQKaShPQNbXGPZhtDgk/k0zHSIAV6tR95WVaIoBEaKO
7Ua3wepdJvgK1GtKrZDbpovMhx4ZtLJOa0xQwnQn+sSVst8vqFr+up1dDPqoPiIyFSzncqljY8ZG
Valfz+3c4SnEutrZXeqnlawcQYQjaDZVU8ksJLfICMzxqYTeXBGq96I4KwK8Cv080vTIlBqqdIZi
tGRvXB4FsBXd5EnSm+zHVV3Ys3i3GFXrFu1EcTrHiNOPQAGNLcXkeWAC03oR/hrW6OmrttfDfAPq
AOWG2rvSNA/T3Cr3hkOjj0G+EadAd4eDLymQ6BEfI6GGIOkGquc2s23oXYPEPQHFFcPEYj5DyKQI
Fxm02gChEiDsbY0+5qWvR7jxMvo/lJ3HktzIsqafCGbQYptalmQVxQbGJtnQWuPp54MnD5PN03Pn
zgaGiPBAlkACEe6/uJ/9b+L6f5m7XG8IQGCIRXKQ6Kitsm0LykL7/MdZ0ST651E1s9Vc6f81Oi59
8zL6P8fJKAmLn3F/fMb9c/+Mi9BgKxDiX3KVogMyWu0GW4OIOjv5SrzXkw2sbrQrl2aTN7B/Ogdz
+7DL6vUS7OR6+CyqIvdguRwU5Z/BMqq3X1hwdU+lZh51fL3f43oYH2BufCvdqXmP8L47q/aEJtEy
GOGCd1Q1N4XsyWhqJw4lec3ZymjuWdj2ZTZiAEtwN84LJiAsTywp6/c8VkB4qmPAY3sZjdsXE03e
J2kNTQ7F2xpfQ89p38DrSG+Rt/azj2pON7kePFqkbBSjjnZKHnUXCrTZGWMzHJIoVL6oUcGexmiN
L+jsnB1jMP82un6bo037FyR6rJ3IO72aVhdtm+BlEcvDwjzIL7mGBsnS0hVEVMAXwD+WdjzpLRXd
Kd7emouCipwNo+KcmsjY37JLgTJMm3YaEIwbNJh7aEfjqdc9mNGMTOeMrmO0dkPj1XMSG4SaVoU7
0gcsQ2Wt5Svz35mqeSfWOu2KfWZyFgcSSy2KXT3M9VaaQav0WIUOf884bUBpss5a5pev4l0yT482
BO2vtsfSIapK+y3OjHHTeIb1GJatCd9Ts05K0QUXKwSr3+pmAS2rctdt4Ywfq9T/MSCf+70JirXr
LdYMmjPs/bK1PwwDS2rXneDdTMVR8iheqj8hYDs+o1xavs65fgg75Alm1x2gOQCblVyMTMpxJk5q
YLf1OqxSnNvLBoZ3qzvXbgrc671ZuNXKT+z2MleKOYNrJK6Kg2CbWMawrsN82CaF6q4wLKsvfqB+
N6IA575xxvTeZz98seV0svUS4+S02qYOP0c9OlcAPnzaclbUQT8vf2DeNV7QQKem01ZTXjhhA63c
48ZFPMFZ+679xW6r8RQ2s/9cUDl5GBoTtFWlPEtX2HvOYYY6sTIDxX+WASftvI0eNOy3lz45lJVd
rRIfGNxIXSdeDBM3WRXXjwHS2+tM5S6vJxKZQfmjwaN21dm9/aYlWG1XVZs8GGhFHuPGYgMXkp/d
hO5cfXJL581y3fzvvgb8flRiKJuoDM7oV6gj+VS0xEoLuzzNisPnxo+xpCKbgPQUwGLQYvdQJw0U
vqaxcsiSPsSL9D+hXNVQ3PRDZM7TKin8YRcV+DH1Y52pUOyiNUokrzYWbRiYqPVWr7Tp2lJjQeqs
s/aAZg3euom19n1SvZBen+FRmX8rCA/7kdJ+TxdKSpKX1b6ptG6DP1nFPh5XWqd2a0iwWN5L+ibT
7BfV4be9RwTIrPwWYZnuS8s/6y0fdJZu+ILsf+MJURWA78EuEd1HfBtIC3/MNcdAgqhSNm2Y4gk1
ZtaHro/4Xi0aj8ikGlduj0u26D9KV2Mo2gYJ9XWoecEWSuT4YhT19BIqCmkHx7pKF+jK7uwa7Xdu
xCJD0wp1J9v1mr3ESggq7FrLa10aQTxVB0NH41+aclDAraLQiLG8TPL6On50sGW4R+Q1nFWzisPb
z6F37sd4AUgAK+1BA9vpg6Up1UMDO3HdW1H0V+ArRxVtiHdoEPa+6C19z6sv+Ji6QFqXAJk5+ICD
W3VceXzj/0fVVHSLrPVs+9VG4uTwm/gqaVXjopd7v7WVHbhNnInz6Den0RIvG4QCi+4kMtUNAl0H
CJDqWhhFDX46LzF8iyygANQD40PJCRkVpF0A6ONMvteXZok76dbnecIjDVmV+6hoB8goKjaka38F
SzPJmmJPMhRLXre4uuqsf19OctC2chIEWfCaJza5t1XEhsO2NkU3u++GaVNbx+zhOrtRfQGlE2/7
qIk/N+AhBgV2/Rjjnu5o1D5b3Tf2oFDsQ1nnyYvdY3YnIexK8WifnQ+5ztrGMHR3E1F7+Gh4jrGZ
Ams6SHNqIfN0EDGv0vTMdstzV30tdL169cyG/5KmvM94P15jfN9X0vTNvjnIJWuDP+9PHdvIcIeL
DWEBLKDaPdtp1p6zwcW5sUNVXtHBwurKFwuZkW08KBGZzCp/NQ3vrxJBhk8pfg1oW3efYlztKTWp
7dOwHDqrRoLRLc/3fjOvc9bOsQ61glg59GPkPibF7t4jZ2MaI5dYwfG8D6SURE76XH7KO33a8Mdu
13qgOXO+SmsN+5M6AM6PRztWHqEZ7QukvIdpBy7VWokSMEIp0zlwijdpTVrcPP+zq15sZJRhvkVJ
658T9Zg0+/rXJGVxIpzKUX3I4p+O1sjqveST7h9FZPauOet6s7+pMiSCZKApSpz9Uhs4XeqEfwaX
ma0/ZPPXOCThbqjnmyCAvMwAyNXZhiVpglTNLnGHv/FUs8+661nnejlrahCrq99OZSgaBvvsUx08
FGZzla5AATJqDaxmwkTF3jfqsiPqAAjHxDQDm1eN+k5W336VjrntAjQpsaUbxoyFB95tY7gx67JY
mdisnhM276hC/OMMa+uffQBs/mv0PiPwUyQb1Ql07r/EDeVTX5sRpUcC/udQ+cB73B8/jnxgYFif
EDYYT4XfKFc5VB7yRZrSTtivAiu5D9ya4ciKMSkAWP6a8Uccr1M8LvXrvRujcWdd43TGE6KqYwV4
QVlRqJ2qs5zFwVziebi0b6f3ccwQ2rURW8Ztjgy4KQnilZzKYdIj9xAV2qGdZ++x7M36ASbDKoSj
mW1TXA93UzTgzbzY4UmInIUjYp9IsBqH+0CTdLe5/XKle79cpHTqfP3HQNbXYKOWi8iAXL3qU7IW
KFo7s/q5crBKjLOmPCR1WG7FSHFOlGLdxJF6FmE6z8o2oZLaHwwTBv2/TJIo3wH+wrf3/zopsGrz
ubTdH9RRsClwPdRLqOaMWJB/iWFXbDzbqa66OhqXGl0bvnmh9tkYvZ06d/H3sObB0Uf4AGiIgx8S
1UFQHD7HS2kkIEk1p0EnJJuP3YBly7A8IusmMx9zdNxXoz4vMkb9tQvs9F3VSx8YuKfvrbaf3i3P
PktAG2ThOs2i7rEKJ/ui6kXGIjup/kKuaJXzoV8osyvbCYrLURvG4JXH5Q+ZaS1UQqua1Ze2L3Bu
HVsL/eqk/2Ii2yMRJLtqtC4ZhOmNTlARfohH6+aAkWvReNB0rF+qBUQ367ht6S4cLHtQww9dYh6k
X8ImAx8ra4Hqqa4G6q7Dfca3nUCu9keYSBpry9X+Gaan2ScWp5hCs3t5TCaE5dRq7Dc4iUG/kKTy
vVOSypKLvg8YANoR8yNnfU9SezEm0lkFGd5UUb3lqzLtC6s29lUa2h+jztiS7p+/Kj7qTR2ErYuq
KOWzFWbFKmwm9StVIAQJChRyO91EwxhE3EZmTB3u7nwnP1GcrFC3OUWO5aNgYutvkCq8W1NkvO7N
mzKUwa7Lszz/poU9NnFz6ofXBnevVRe72ZOdTvnTnKBnDab7LUnr6XTvN3BJPEgs/1b048Z/xN36
Ot34GTNk1QSFzIi2/miBu1eh4hS8ey73ZozpnjS9yOFNuxySMWueubnXZlpnjxCpnWcW7NaxnKBI
WWkHSyslc7yzvLzaBG3axeu5ADKI80O5v7WVSv+qDPhhIh7hPLPgcp4zLHjHKgyf5IKwzasHZJP2
MqbxJNoWQeXvC63dq0U5/72cjKl1O+n/c/LfQ9Kj9sZ2HofoN/f1LByLI/u6r3JDzOKG8KtP7h4M
RXHv5jN+i5PgoXW4hbzif9EPNAXIh+fUt+KF1B4i3V9exdqT1CRu228pbaQQK46+Pj/ZPSXuVb3o
NMzKOOyCvtDW/ZBNK9XB0Ci1wvQtjEuU2YCxiyFyjVzMzRDZ1tXtGPon+yT7lQqryk1vO+rV77T2
iiEJW9OoC7/VR+Tv2tXPl0cBC+EQA+ApVl6UZWegP0tlMmrRIVk6g6TPznLA0vnnmTR/G/5t+j3c
1sJ5ZzZA4sJJuaJQzUsMO0jlOnukXYK8VHYy4tpYGmycRQQ2yOAsSMwtXMYL39CuVM6lcesx3FWA
IMqTj0IVkjrOgxAQQoCoZ9vqvt05CTXqzRv+Vt1OIuZgLE9ulz3oJRpJ6OWjW7GUMVBB+09zIb9l
0fyzKWi7e1MQcr8F/5qbL4ZTam7mqJ1GKZlOqENpBaOxLOYp3WiRX2ARwHdwhxeevkoqSj8tmDT7
aE55eaEQnACJnwNvh4TFX7emvoyg75TaR3Tf0Bzw873jVs4uCiLrzZl9KkBgMDK9e+tr13mLvdDe
gSYyjnC/0+eI/94qXvAcOfxGDxTB16Bt0MFpteyqQV9EkWkcNwG6xl/asVnTY38rpxbXel/Ln6sh
04+uMTq7ubTG49BCCam6/ItN4uC73RaHwfbtz7WCOIUD2QmtUbU8Nx2pMIQzvbdfoQCdbqGdaf57
qOGXt6uG1s/QZgntBvXnVUt7/O2qKakq9iAgHYp5vDiI+RxYAbwgqurlm2jpkwE5jGo5XlBtHS+Z
bWy1ZoQps3TpQQK98s/TKVlcL6Ns3Mjkf7vWbaLLrvWAHc4adTts5/vV5AbpYjRovKX4m7Bl7JJL
v7gW30fF4FhGy85ILmwifgaPfhlvege1u+WLpoB8BDiWmtnZX76N0pmbw7hySjaB975EvpwyLAcZ
+WPebzHg5fsVfvZhd3RL3diXC2wqgUCzd7OaxWNnqi+3gwlYz27ni7TwglDOjZF8uYGyph4IYKdr
015GUc4vXhCZlItJT5pnCJlWmbJGvEPNQCCmb/U/r1ZxtRuk6341uUDZTRDT43Us+K+CjfWudZ/d
ZKj3dVG1T2mNdkUUueP7ZMDN9cLK+BZX7baVIqAd2hvbqoLvmo8Ra13q1rsaFini7Kr6lOdOtrcS
tT+XhleeKRPU+9axYX6MBQaGbDUe5VClk4PzbJ9v731B6YSPhae4eztGPPmPAe4mnecr2+hfF5EJ
0tS89DW0bf8oLelvp/BQAKk5ZYn9HEJLadZdFRz0CHDPWCEGMrepyS7Iqw6wkaMPnq7Ex9mxy7WM
dr5TPetzy4a9jj9EyhR98CflUxbZBcBQ4uOJHx6js3ong53ljme95OdOOrPBCC0EoNn1r7dB0Mtw
fHwVvilTO1MP9rpNxVmaTo+CMAp9z9Kqw+hzsgi3R1Ssdn6azs8TeYcN4rhoi5MyXtmIJHxhrfwB
DZ75h6N5a2BKcIqyMFpp6eD/nXb1Y1lm+te5MqtVgSDOO45pOvhzf3ph7TluPbU2HrDgsJEzR2Wv
duf5NLDOPgye71yD5ZNjA45Tn4TsDxWKnEZfOg9Ippv7yjA7DO1I+Zo9oEmztcxrVpjxDtv3/rkP
43TjNp321iYJevtuV31xivktaObuh1/myPAG/Kzt+D3xlChYKar5MGml/RV9VBY2ehJ+jME9rMtY
01/kk4sMxKuiZfqmIzdmbEpW5kh48IJUm+5ct174ZPUUj5Uh8SmYG8FnMypsMjNw1POy7YHvzwcL
p+TPmVKo6MAUaK0sYTnSYKpqVS99nXeP0INZZC79YLScTabH6tFZZo0Wd7Vmf2wXUpuhheCV0s5Y
C29tKhC8mrRBPxehnX+ycRleaG6O1xdnrS+NtZDgJKqHiAgdKS8+WRj4/oqiZmashc12j5JrudmN
QQe2sAA/TxR6lOo+7MaUexI4SF6p1rqILf43y3JbDv2yarInsnX3AQkOlhn3gUmWYtJZ/stlYtjB
Z/j8T7KbsK3EWQ0O3hhACZP3AjkR6fc72zk2tj+gGo5lCKKOLYa9Qf/B9Nivekb2AqO4/zBkIWRX
VdXOMujogEcD19J2AgVAqa0/onWJRMUytTaz9tG086sMBoWiHFDI0dYs75xb3is3/W7v1868lTTY
mPJQT31tOkqzVvQfVZ9YD9Iy0mKlNGHGQk51nmcIu5JgG6ouvJShieRaYVPdrxyL5VfehtWbFr/5
VN+C1RBOjy2KdV80vKPXbVNrLxrEgV1jlsNFQwrwhDKvuucXbJ+Mdo43NcuDj0YffHeyLP/kkN7C
IYdMEhrua5I5c9OvXF1tN30MI8oOpmilFF6HCl6U7SgvFRcHAaAzCVtnV+NF8TLjvkMFrVQQ5S1P
nm6afzt6jKSh2/7FRa2V15XK1pltFW506e6ykrS27FgoSmAzMRbZoWpi8yK7ExmQOAfFnVtcIZuX
ac4PoW7B6Vt2MbLvqUeMv/PQPbY9hiSiMuaICFnNS2H3r51dHburW5DE3yOHmhvEU/L2lEMIfOzQ
LPyn7YVeIN6AeCrZ3cUKw0BS7hTHw+cI+9SD27O16yoDucA6jl7nebr0kVc+SFetGT8jQnMRxogq
9dKY089RI/SCQ6/b5tkJIwv3pkR7z7qiP9SWQWq/NNT3fKrUbYRbzV5Gu5B8umOY/UlGs6j8G3WI
9kEGSzxvgtgIXo0EWd1I+XG7QtFk7DGK11tL4yWOlgSfplKPc2os2pED6U+Kl6VrSWPfm5LGdjQ+
TUYljf1bU5Lc/zI3i/n+SZL7t+BQZWm9XCpZRuWDcmy89yE/ipOF9jlXKE9IdS7DRWALfjc5SElP
i7OvSeN4j6paRW9Ozapj0dh3vZKtXxgHO0BF5sc+ds4AYgeKLmP5oo6Ld9NofPSjEpetwM03FrWf
j47rJAjzm/6xraMTtqZQDVXj6NhW8wIrvH1J8zDe+XOiwV2lTw62GXxWI9U7S0u1bASWmZTmfAnz
ontSXH/68qHV0/FLqAwIHRpGvZ+y9DzbBf7pOIagbtVaH2y8gFaVNXo/eBuhdjalQ76yysD5EMGx
2yb5nF5Qt04ui5qhO82PU+p026wEojKIJZ60yxCJoNumtIz9dJ+kYbm27fwZJ/LuQUQOhwIj5Knl
WSxNK/baY+4p6VpE9nJsPZ99W9+WMW94lBbL58RbqMcmppvuL4fLu9flvAAtNAFnBLOhbV3LQdHq
3imn5LFIFctpzsrwFnS/hqPiI2BioI14Z7Ed49L4qPNgXPuFOp+lGaXFBkkh68NQokCu9uVnK0rM
j65qlAcv8A7T5L5SlTzFC09ErI3kLJqnfRh39fXen6kATzyjrn9zRSpN1d/5tQJnbZkvBxgV5qWP
i5ObYcUWxksKZ9GvpKJjbpzQNnYiKmd2SHU2k/ctc124WmjPYQUCLVFKQ/dYmarOFOyWWBmUrhBF
ucC1jUfPqKanG7YjmVrvIkkEM/Ps/Tw3zer2Lw5t7WdbhjsDCB+qTN9FNR6aWbqlOlPdNL9TBwLv
qrbj15rX/6nRHZphlkYXDVs1mVFFlvdYFzWEu8asD/2n2ssVGD6D/0yBRTvz5vk0FK7/DGrMf+6R
19zBfbXW0iexgINQ4yzsfC99ckBv7y3w2hDBAi40harx7H8JA8R3b5LraMok67Cr+KfU2sCCgLNi
cod9vJyhTvPzTPruo2B5YsQoE+fst2y8mrlut2T8nacaG4MnB5cI6tq9zoKePmrqDFRqdA2q4ihd
iIC0Ci8uPLo7XX24RSyxRgnTzrXm5njvK816xCycpzHGfjirQoaO62tmWBUmD2qNXMLSpnimn3o2
sr/1SUwlMVUQf3B1FC+lr66KZlzdIoPCNTf361oGrtsVUkhqx9bYVFLl0RvZMbZDlX3zMeRLOtX6
XOYZzlP/EqEM2IkMkX2LaFTugJBF53PXxZ+9SFfeKxvPNi/OkeGG1XSa9AA4vN4Vr5UBzdUrMIzw
kBfJJudHVens04bjSitN92ZJIErxRs3SU6ldeDhyX0mnp8bayrKsGUIY8vNyT8nAbfbtlrvPlHGJ
vM9udLdHeMiv3/Ug21TIKn1MNTc6Nj6Gw50XL/JQIlvKNqaErhciatMCWN1MsZlfwFeTMUYjctXk
FXKm0vnbuMRjN0VKpQr2pq0PRwm5RTcWkPjECkFTOu1ZDuYIn2U127FZrqQjUxFVto3FxFo6bQm4
hd3Og2Jqz+aQdOffx2RyxDakLPTg+Ht8VHSonIESac9DzcZ3UTnaCGQ7AZaDQjrSXg54bgF1S7+A
uJte3WdAWs5/9EuEZqIZtMyUwfv0dsQaQ7G874HXaWcjwURKzv6tKX1K6VDKldMy8bxNHHKDyDwl
HXAYmvwn3rz9eeRtcm6B5N3OpK9ZBu6j/9an6Q5WG8W4+yNWRedEJ4c1VjYZYrU9JDOoataW+WNn
DsZBZ9V4sdzevaBOWPi7sgWxlOHytbZaK0T50h6mI46bFpmAfIp+ZK4aI76nfxI6Je+6NVZ22Tdr
XrBgfJleAHTDYjTn4VTXs3uFi+ZusLXI+R6Z+ab0rPhlbrEf8udK3c0NK/J1WQQvSmPM/Agp5ocY
nDxWJVzTJVYOWjDYB/DK1kqaODC7m7AH3I/CJc/gsX4EiWG8Vdbwyua8ftSXRc8yJi0Zg2H5W+vX
mEQu88zKufb9mALANIbrnbNw5zcgCvMjmNURXg0Rcrjr1UlziWhrePgkFf1dorvBMXWaBx4/+lut
qhjnBPVDvSSdornMn36NlYkTX7AHgHZBktbScSTuVKeguteiviqduZMrV71Oyv1I3hKWDM37gCV5
XRUXNqvJ0bBn8NYlp00UsKM+in7ToG/KyGq/dvM4bUPbqU8e1h0vyqD+kHEvWwSeg9x+DmBunvEk
jLblANkHFwtz7aBCeB5dF03xuHmUA9aRzaP0sz0535S5ZOBXn0TcJ1QKnCwkTjBIQbA1x/j0U6Wh
y+NVdssNStNx7GMSqcDYgkx7KtHdGEKMDVs10PdOPHooQxOF2veybeq4xfQYYrT6hUwawiR5q5/l
0jby3Idu7OaNtRRIi944AwIxz5Xp4SyxdHnod51c3UfIhi45dEt9tA7UHs8jhVL+r1gyyOraZJu9
AsVabONAAYIZRYslWWt9njPjQ5Za09919c6GjvJdNVsH1qnWX0OYUdNtp/Z9HIIlFea6T4bJa2Io
+uxSNGF9Kh2gPxRhtQe5dtlH0Xqyw3x8Hp2wfURm0z8EGMxsB56IX8iYr6mqah+5R/xDqThs9XRr
/KLQHxd1ckWa7VPXYnTVLAc5k4PTK6sudZWTGGBJ12h2KoqjVMamWk138tuHCJF7rOKu8svL3670
q+EYRcM36cJPSEV1wkq1dZlEylY65WBa07iyo+zNAAr4WDfBxnXS9BotWsrShVUCQLTJP6BQaTqb
3hqeIH6yIWDr6QANjoa9ooH6I2Vb4664i8bBwqRYJUuTtcNnj1oV/pKf0AWJTo3pozmdKf3nxgi/
a+OgPKlqjWpF3bG6X8JRykw3zhREZxTZzXfbntZoZw+fyd+Y+xn9pp1ML8LmpNdq98GsFOMCiapa
y3RkbHmmYf91LToletV9jGeXy8oPpeTujHa6rXOLYQ22aC2vcUXDm2tRcJIDzNIZ+8gXMVUa41w5
JFGCi8KvgH+bNDu3SRLlxwqOHm7+c5JcyHFmys09K3rdiz8qODqem7ivXljE/UiLrPnadQ6O5p2m
PuLY4V49bvp1w87oa5z0L6naVB/giCensor6rUyw5m+KD3AZCFiwj3otOwCebz7mXbqTeVYYjRsV
nYlz2MI1n9FwPIgrJRrWNiWC2KL09Q+7ymrloMvyNMVNdbmVjPHjxNdxefmqyyF2/LMHEPYkrUB1
nUuDIlaYx6x1vNzZTkOAD9TSrGV1naX2185TtaP08QjzHl1dT69m2m6la1qWSWxn2WTPBo5eCgJQ
8kPKQdIHdje9OIminOSnvf0GQVAcEkQDDYQC0tB8E8pMEfjB469WPRfhY1TZb0K2kRbeArfWkM2h
RM6gP/CLq3I0XvVGofJb6BN6IoX5SdJVXV2BYKfAdJFclh972sYzkf2UUYsa7qHFwvyW6SqxdXiw
S+DIC0lGDuQe28xJXrNuDs52EfarFlQQqTeFXVRfoNBXklaSAWkChKheE6e7msbES3xW61d7rENq
obBCZFDCkn2JUDYidlzBDop2M3v4Y0m4U8TTg9eMl/v15COLmPKdgt7sEIXZk5GQ5R5yc0YsO/E+
aImVH+MYdzppLnLcF3Ssycwvo+ZYuU+NXh6kJQfP3DsWnnnSoFb6gCz1/Cgty3ZaDLNqVlfLZEuf
oo3fdoAkl6Z88DTuLfNT7+bIdM9qou77At+MBfcOiLKO1b0DtXxrjnG9xvrXZLlV2AjiNMqJrzbV
C4hJBQJoGY43XYN8QwtLTKkamKl9lWEM4hXnYcHX8QJ/8lXHfXK0Nn+v4XynhfJeTBb8yNH6JK0+
m4uTYfX6WppdFy6OqWTfbrHLBaOxviCr1z/04Vw+5Aq2mIh7NdvWjoE4xjmWgqExIrDPwSvDbmdh
ZYXcWjQ9WW00XXWKfNSPWOlAACC3AXiFhwBN6H8/m5Iq6mrlv5pmpP0M/mOuBMton8cWhm5mvWVr
m13R002vjW+lV7euzcukbqRbeu5j3RIgfdz3yU7DtH0lo39c4x4HwC1Db7jXd3/EDWoDGl8Z9lmo
OD1rZTueofBNzb7VKJJI2f+Wf7l3/gY+0UO72VPhn5cHaBeyJUa2QBgdZef4eIdsB8sPr8OctRjV
/Wzlo1pLq1K9BGGNcVsi3XqF0OVuHMeaPw35fLGWcmuaa69d1UQfc9cbtm6txZdCyaZN45o/+sV6
zdXNYYu9ORyjpSnGRnFcvzS5Y12ky4Dqdg1C40HGPDfEDkjcdpqi+9goYF07fNBmx1PfC6j8VwrO
6arTB/W9rDIyZ4pmrmW0awxrua/CnR3U2nulGhiaNo5ykNEynHkLz+58GZdLzVryGHiZ9ySDWXLw
0t59+/VxPaxCHumnzPUCdBGH8mP3w9MH5T2d/P6RjNJXcxHtny1MGWO17TbSVCZTgzVdgnhvteKj
0w0/HEtxjpSzlW05pvbGKQZKj7OZIwjdaTbLvansVyHytmw68SPEWZFsbBDYG707GuT1gPpnEIkG
TDDOVtRBFwrikb3Jcup4LaYrLZk0z9MokJX6RzFnvZm3gmmtt7DdbZIYy+fJ0IiUOwtEpcR/1V7U
sTvrspfcgjvh9mgXabD+LXsgp3KYyB6cWXmvpGWo6F3s5TRRqr8m0IW3q0jXb9kJilvAeG66xTYP
n02Lh+6zOrrmc5dhhpzpqr4r0wbcuN3k5Pm9xDne2pmTnrp21q4S3XdlA6NgHdSgnNdOOSFmVjjX
W2jeAocpW+rIEisHJK+KnWflBaacfJqduX+hXvJ19FoSNSG+6Cj3XGMv7Vj+hbwW1SDTD1qXuE8S
ErhGsI34EfHytZynYDkshJbDUJv4oi5XkYHOnf3FgnJ775J+LWRhuvWpTH1sp7jawRkI+XWq+RmH
zmGlBWj9hnl6kogsrqod38fgBMBhfk5UDFzIref/PxFhBjshythwW67Gvas6m9TRALbcjpMZRUdL
0V5/Q7vcTvkm7IvcCM43tIvAWFK7R0LKhE+mFDse++kH2wCNZiH99KONSHEX/o+2sFBIb/LujbUp
8B6f3D1iZdq5rq1iFxRx9oFn9s9JNuKwren/8GrYa2WmYjrO7mobVOZ8GUrt5yRdsbKzBZPkxtRH
TqvcZSSo7xz9P3n82kL/F74//ppZvUqQ5+cbqFx4qtUbPyyt966HEm0aSvBDRyqZPzJ5cgAUl6qs
3S+upyiryQvK17znbQEIB3W61Edi3x2CAzaozqNcCT4Q3iNBq55iAMqnMtS+lsNUPwu7OV26EFS5
dYmVt0QtXdKSUOnSO6ypGm5l6Zqy/K98xH0ShshOElW5JLt6S9G3Ofc3dScWcLfOOYm+xGnrHO+5
r6HkN23zdBd49amwfX0AAGhHQD5v2hx4qyUHzIz3WtrPX3nvRjiv9/Mlykz9yRmgucpAlEQhRH8/
eXGbiNxSrRpIXzAj9XE6h1j6KRtQN8shMh/qyY4+tuwUNDSoVm1TxJifG/1TPfdHYZ32C/W0wJmH
NPar9NhV9ZpSynsQHuqUoBMCnbo+yWA1IARQZaazk4lR50QH/NYBiy6EWJ6+7tnMUFyTuchx5FvH
i7FVi91vTaREx1va+hflP22t3/pv78HG0G99NzydwCx5Ynxrp/lDrkBkctowvMohipRPVVVY+3sX
y6jwOiUagid5AXIGPQAwFWrhoVN+t4srDGVndW12ShZDOenvneKH7fM4G2ZX3c6F5m1QWIlf5JC1
POySJI5PzpLdkb7UOFhN0D5LYwq09BwO1rf7nMkc3hzoHeHfCSoJq0FMupRS+6hBNHyN9JQKAfQa
BNFKFnCmVQJ47HhMmWr4Cg/VwMw26cj8LaPpVEEmMWzUJCh7tmJ3y1ouA3JZuKisjKjTOr31PTUu
1WIINFZ9sGqtznxTnWjYghJwLqoLl0cvgm6XhS1gy8h/QDNO36RxPe30sYN/1NXJoz0DJVtacijS
xFh1HRUOaTpG7J1gOJYracoszdaflCZxrtLVW2G3dysXvP1yEaWNamzXjpPfzS+zZtevrlqRvin1
bRfo015cJ3PXevIzZXhO56Si0jgfxHXSb5PxpLUUrKRZpXD16kW69v85yU3h6k1Lmeg+KafqzKtK
19YVOvu45IJ/EPdpFNCi46CnOSD4Gm9qr2leIW3bM0o4f8YOTR8dZ1QS1wFOCa9daElsHJukgTyb
JyHircpGBbVX5U9AFN1tjP7iDjZFz8MXr5TExTBk7yzeKen/YezMlttGlnX9RIjAPNxyEimKkiXZ
8nCDcHevxjzPePr9IaE2tHx6n9jhCASqKqsoWSRRlfkPBl7iaW1ffucbSZv6Y3ZSoHnu7LCl0vh7
ED/1fdGQD/Uz659lt9dSa8w6DXdUlexYK8AEHM7p5xXvbmRf+jm0P5UD8qS+kZyk23KL+Jr54bgX
GHw6xf7BbiA7/Jqk1jpmojkGddoc/z5JotwU1SyZFJmVtk/VfryGDgB6bUTwFdsTUvll8lov/Lws
z4yzQan1uYdxzJ6KEGQXdhqFzT88dTD2DWbCT4Ue8f2tF/nJgGH11vfel0EJmr94NpO766av3ojB
b1I3+rWMDExqwT8dYvyKfi4vTFWuOzslD3QnS+AweWV2tDR1fJv6BOOBCqC2PuZI5NlYvGSN2t/L
6NyjAGRGgX+T0UoN7htPd59l0L4rp7FF5rtOXtiLXyTErJrkMYzR2nKW5ees0e5znyObTJEXDztV
31dmfjbd1PhR+sipL6aUrtX9J6Gw/KVwc1RcfMe47xT8p2IIt4dfocPUOn/5hDpkTf411MnVD6v+
Co2H7n1VpR8WnTz7w6o52r+6npQvGFkUJ73NlTuyknhYg1rVw6h8A0tlXLFVNzAaHKrvWdKR1Q3D
9BFNnOyVN/GTxG/Tw4Ew1Oj/dXptj+/TDdNKZbos63sOXKsESnhTHPJ2fNcYEeEQz+hcjDzTV2k1
um8aIFkIiSoD1kY3XGWgtWdISmPR4kE98Qnspf0eiCMfqgmvHybLnF8r/PaSOq6khwA03PqzmBnU
v5mK/y4eZ6rpkdmirvf7bTIWww4rWvMg45mmBFe5m3X9/W7r+zBbhj0XTYH35xW42UPl5tNj4gce
NszaUVrbxQIi/wgbtzymtjHxDUUsWGE+Q3LrVLAnrSm88H6aHj9Mi32EPdyBTDNQKXkO+yMaNR5K
EydpyoCg1jGk/ziwPpfzhrOJl8Iw+nBelU43Mv3Ttqws4S5r/x8GJDjiW270MuWa6X51U1J2SGWo
30tLLrlaUF5dBuXSTEGPTZpqHn4byE21uklfwsJnJJVfkYmiHtsWMG12MrkvsFqZ3Bi1xaXqtV22
+tdgF5S5tvYWA/MUaekwrtfJSl01J5jaSMcsVrSym0A+aTHxWTYWWc5fqTZCEh6yAZHOXHEy+Dp1
g+21lvrrzN4vkntz6E+QbRvKdPjCiDnMagHjQ80K1Sy8d6o+0x9keDWTWcfrMnrsoFjjHpbqIVD/
PObgGWGaYZDZvALU8uy939ErQxUSJWWM20PXVT5wkCVcAnVylZdirHfWOLT2SbLrptKg9onUwUky
7qCjp27nNJEK7HlJvG9BaW8TFOZOgWNv/TOtlASZGgOzstjjNDy3+petKdLW0sw8SIz6wmnZRkXa
emuu/q5RCGo9J4+CpGaRuy9QW9M398W2h+ZNy5zuJW6ru9KMmzfy8DHW2d63dUy1lx/EVPk1GJzR
T7ik1ERIXDGzCQzQCePILmkZLUcyLoo+9HcyWiYu333OxNZhGc0NTIDC0O8eZBQ2yRvyiT0CYwwu
EvTyg8VG4V3mWhneRbmkBht1DXKbkZ8c1+YizPWu0bWMOKX5PlJGGihQftP3zt+FvLYRKfzKav+6
kIzMZDn3q2eWEsO8x9Xa1H96qvs82TZQmNotD8aErqQ04SSZn7LGcs8xSjQ7Y2nKgJqqHdz+P6Wx
hWKF+gZ81bmXrnG2ME+08ZixyPCdgfb6V3tw/atulQgoGvEAPIIkGMT0ESPkpQ/Vz4tqlX+h/rIX
II+q5MqVwx3iLwuAJ50R73R6DndI9Bhfc3v8o7Q046lV2/LLMmmo2mZvj235apXqwXfH4mcFVnmv
Iey2bB6A5VEhPumcST+rsRvusO1xFwUOQia7I2eKmwv+v80LTB1OlYhSRjDLj0U19Od+wnC+QSCp
C8v0a90r8TWO7fAg/TI9gUGTO7GOeHOzKC6HY4AMtYXcGra3iJk56fzme7b92Ff6fawWGjeA/fxB
S85alEBvl/Ttr1EfVNkrWr3JeV5GJTiwxoatx0iLB3IYx1Cc3pR6gP/PzdrDUNgsPR9jBoDSxz5V
cCLJlPETyZqUEoivAY+GPMK5HtZXMsffulAdP7mVn/m7GnR6bOjxTfqsitIF8JdrT17u6PiGygbm
nyrjWiwzUflkc3vZ+mO+MW4QJTECpgy59Tt+d5jAEs1Ysgcdcl1ZYianNuD0nuZjhfqLOu+aBdLy
LxGLjeKzj4/FFqGZKIHraagh7JtVt75G++AXMVQIn4lf+Ee0jfSVXbqxQ604+FON2ukiJFLpp3I/
AYvJw8fYLP6Ken3+ycEVAlVZFZ+MoFceglhx9tSx5p/+MFzGpBzRX8bgxTBS71RbTv3d1cedBCgh
dtZlVIdXUi3qixbET52c2UDagNCuqu5V86ufIlUAmb1hi69kz2VMGcw30aJrFw2DQXlJnFD/oZuB
dyz70bsgZX63+tinBvVzyk7DHsmJ9HvWAeEXZWayhWZpen9bdfatz8zmW9MiIJGR3XlGYiMB02bB
ctc7+xqr2MV0nmevCs/lmKDxWsxoL1Jyfs1HvT4oVmKfwuU8aiIt9qlSRbW5uqXx0B47yzrDYe7C
vTf6881BRgSKItw/6Db/2nRb/TTwmPmSABZFkNif7wDAJD9ypKQSTLhJj6ZsrdH8lG7ejCF1nx+/
RS/vUSqsrwoE1P2Q1U+qFeJ/PvqdB7SDL/W1bZqcxTDD6s8bACMOiqOOE9yTdDWjFdyWBTI1VnaJ
oqt33qRnn4LF7RPI2me34yObak2+diV635/dAYU4f8ypSPLpTIBOoKqzPOhjUoA40ShHaW4D0oxQ
gEMjy9NOQ9mETzGbmx22RVCPdQoFRgaUSZpuhUu2kujTA14UxtfM/Gsm2/Dm5drRtgOrQQwo0pB7
hz45TgmQE+x17qRpqf17X770+UtI1KhHnVzfYVicb9tB8eFeoS/gJpb5Kn3IitZK475ITz24fJEW
nBKtIvyk9X34ABesvreBmyEZUU4/LDu+b+MhvGtMqnxvzYCChK7i+wqIYbpDyDZCA1ZX97MR99/D
OvmUZoH59xhHez30/D/9sUOfqwnNz5VSjkffhmliOGa0z5sWj06zfIxVG5cxShPJLvCN5uo5Yf8a
tKZ1Hiq12PslyOj9AHx0AG3/nGZ2/wr10zh4lgPjL4SNMoTohCxL+XiJ7wYfLuRGHojswD3iRjPs
hRggAyvTYLKdY+CMfJp4ht8yb9yjpM5jq8kgXUJ8968f2rXqU1awkzvpk4tVenhlJbxB9NJ/8maL
r9POKu9Da/4RWMn0yelLvnDdQTuFpJ1uErGG1ZxY4jR3sZolbrAj/S42VTyL9aC/Oj0q1cv7Ud6G
8vaMTfYxiZ44JPD/eWuCOeuuWZM/ScTW78aauotB9q7vbBkYTCu5TvrZi7R78urBrdIX+8lsUacd
QeBRjtW74UKe/1765JIso/8WMlArfACRzlYxplyvFo8rh0VDPuoBnN6u78I/IOhopzLSy0URJ/iC
7LyHvxEJ2hix5s/9tLCDcvstXFpUI9MXF1qSjEm8Pv5pooX92oSD8tmZ0qccXf8nGXIapA5yHXVm
CVdN6u32kHsA/llL1aCx2oson4xOdhae3cwpD8pIJvJdUGSe6hDlpBzDBgUvlkOs9sGhgmp8Q/Hf
WC8IpuBvp7jZIz4U00UG/EY1blucGwKaNSr1fo3d5gZtcdfm1lUKqGqpkgZyfL54loqsM8Z3ddaC
ylAdh69cE9g13WPU6re574udNGe0mc9Rh82ANNMRsKYy5jkgjUx7tGywNX7VFjvZ37PNRZ4mJQ84
2RCf1+a2wf/Q/nA+WG/hBuEarFtXLKOSB7mYaTQ1O3esKAS1LYJn0pahmScSlc7eNY9V7Jh3npZC
lsP17yp2W2EEYwm0T7yT5uDAA0S03Ln09+48zhh7J+ZjnJeBsStwVAGoxPNGOoOYkZrT/CPQiuK2
mmaPpHY4A5W+g4mb8xwuUsLTUkuQu1hqCdJeb6W3Fn1gcPvj3TJHp1R3eGcqx2EIwoLvuxyTz7ca
5ZA7xy+9Y7o0cWFOD/6UVZeJD/EbBvH5Uqeab9LsG7zoQEu9lC6iEF6DJ+gyabLr6imIwh8SBM0e
LfTlBUJE4S4FSOeTBxwI25Eqv+kNyrH7qKktmADdV0HWKYNVHvrI7849rDNUX/z35jZa1Hp3Bhwa
7POk4mEwebV9lo1dpD+gqaI/rdu6YdCCPR/A+k72cO8bOac/W3XX7WRCv2wHZYCpsZUYfJyW3R84
gGBfzkkNi6wqkKlh9332SeTuHNkxunwrPU3TNbdrvsj6hmos7uU4BXYHK5uSOzEzN/XBJT8CHsEQ
O3PqH/gvFMHRUdOAqX10XvjLGIQuLyE/Rf53DYX20/oiRkG23LGwNJcfU37gbdb6g2IMypfln3wu
y/X3kKigty0KsKG5/uYyndJYdPas5jk1u0sMEYkH9iKDJ4p4InmHH8MugfL2UMCz/0cfbwnkcK8c
IsUd9gZYlnPkdAbZ1FJBFCxKAyhohlJemgUXuTXlz5V3jrmOCk5ya8roFmzzCP3q+u6PzqscNDqa
k2+Z2GsYVnIqh9n/Axwj+zlgRBDJ4Q/Vttk8okwbXfTKjS9FN1SPeujiVRCb3uegdYBK41530f0U
LLQNc9xM3Pgm0FHfVhO+4dLkJmhRGZXmvGAvAofRLdgK1GeIk9h+N9YTgu31M8fEH3LqaclUANoI
sos9lNX3wb6njsezDQXQ4SBdJd6bO8OO7YuupO5R65y+uIPfhQluRtmbQ/vEHB/u4FTjWyNvLHkX
pMMBydr4/W2As41L4SmfP7yNFVDAHMqYptXBMVQLuOeg77PwYFVOck4msPA8xnVktdi/IB02D3xp
VjpoGtSSEMTrHmpTv4F2aE8RCP31NKNGKVBAculQTP3KP6/tOO+iR7DiJHRBWa59MhFu0jWafmaL
gIVIWUxG93XqAJVKC0h185wF1dd8jKvrKofh1CDRlqavaOkFcTgVwA5CM4C7W/eQKaW6E8TA7+AB
kEfo8bidMR/dARXSqK7ObViACvdrbEkyXVGPPQp2L0njqy8OhF3N7fEOWVpDyTeYYugo+RXARfZt
WHc7vqmVS0AR5CXKTedxWS/Hiv7gDAOOHge8EwC4JY76icMBnDGt/ywXKLCnPla9T9JyTEvfKbGr
3kszmFTraLaVf5RmXlfd/WzMfIa9cPisN01ziofGvNcxhXti/xvsx5BMN9CwBIwzfXIBsKgfi0gd
9pqmxU9NbOO2wjZzuPRR91X6tuBAUbrHrOZpbtk804fkCVj1eL9OIj+gPSTY3gmqqB9H876wlGBl
jQk8SJoryKixP442/93slmaJZvI+N5zyIfG1ZH6jnqkdUbjjWa/45FbQ3VnUjHznVC6aS9ulWwSa
EjA2JwBlPc8uRhW1psQvt+ag2jfr8UOPdMssWVOd4OtoA8UNyMzggbLEv0Wh7d2wqNJxMKmoi8uI
dKaKQlCdIIUBKexqlHOr8nEivI3C4QCESAF203u3bR0ZNVW2rjyR0SEj9sNSclv5bbULHTLE0pS5
U9mcbcVo7szJg1HnNMhCUkewzTa7NJbtH+rFaMkfwO8MKCzc62bLmW0ao/W7fv0CT9tuzx+qe5RP
vlzUxBv4WJTjaX2ORV7Q8fVK9TYK86/vMvocg6xbaWrZHkxufu4WkJJcIFWS/Jmf07xrX5LKKRDb
1+FnLwEJFbuHqutdSqJzeKkmS3mx2jZZckHZn4Gif5rB971ZRR7fFQhnp7nn3ilR29xizsHHKbVN
cBiWvSin9D/tprtfv6f1GE/kLGz+anBigb3LGmGrLj71RvPUpXy4hkSl9mAr2N47qGJVSYxVsYp1
cOp14EMtFwpZnbr3GQWJu27w1We4eC3erV72YzCim5ygWjQsCpO8iKWDCwMz+F0d2uaoJAG/m5NN
N1f3hnNgzvXDDDxn7urT1GYGe2LQ4kvBZL2Tpgz81lf6toL2FX+gbaBSap+//LKCzKOoTHtbdlt7
KHlZ30zP26Aso6mDeu80f5cBxsbZ4njcLe7Gc++1d9k0oIP7X/19MLKflJDCzxa5weyzEwfRzezT
/jKToWZLSIlF+uRScB68yV0aewaWg8N3aX2I20KUgWpqolZoo/y2zLaWFXjOwdb7grwdL7wN/NbU
ptbYd45SHrYBNRiivZlk5oGqhA8SIEJHHR8hNC90VAt0z7yXAbmosBQQwperdFhLoNzxDVNcK+Sy
3cnew9Pu95bKAbrAfhygwKKis2l0yN3/LtQhw8j+vUt/bPO2KaS+o30Zgkm1q3JvFrzXgwbN0IXO
F5D8fTadS6wkaL7OUPUiy8yvWuz/lJb0h7qqnnTk/Q7SJ5c5S9s9MJEJICvrSF8Gb1CWxpIv2Dku
IIXpZFm+ew+LoL76JaVgfeYwwLHOfBSfKw8wD5YiyXCyZIS0ffQw6yqA1WtnYXdSxY9mSQpgxRfn
6t/j2LGbXVj2qa4PMKD9dkUma74znzMdExYZpZRbPOqess6MFw5/1N+0yDIOfVm4B/y6+kfbtvpH
1C6HRzM2/+O4Vn6WLnPpXweXsLQ8lrYWrJHbxJ4Nzlkdy2+ygubzbyeTfEp/Bzubk8O2htK9YZ3C
jn45Q+0npUQgxMCyOLfQC8kb/6xNGhiQQm1Ivxru3jCeZSPZF+aeA3DyKkcGnzeltPxecXemFpj8
F496W+0DNIchuwyjt95Sx0djS3rX2ybW9aPq1Sgab1GUGZsrW8/pbPRGsd9g6F2u96ccW4W9kQFy
2Ab0HHOlsKxubdi99hp8OykrDq0DzWaCs6qG+iqdtvVrleE9KJG29ksxUAqJv/qlq61HFF5LIG1b
qbZn3+tA1cENLPMft/6pp5oCVGc8bn0SoqNRA7hH+b71ey4JIpxLND5XCz4WnXkd2bQ8+W57+CRn
tTveSs0xr+asGEc/HWdUStM3kyziX0voAvb5EDr4iXUFovkeigbZW1kYtoQGIKtPfDLK/g3DvbjS
igfBmgkiDT7N3ehU9u2/u0yFLYIgz6TfUr01auv6NXEDqS1dMnFOsVMJ6748TiNw1N2kjNVlVNXH
zQIFoPF4EwUx6fMSu7p01sS7mTrxOktu5VJVUX0Z/eGxXjTFtv4Ee4wrPMCDUuupuvOLPnycOXUd
WqPsPna6y4irmOE56tO/1miEdhYX5UWYy2/hcxPhASF6DKMUQVGZsFxaL/2msQ0+b/2xn/WncskK
jF1Q3Oa2BN2kFPupIb1+kD4viRfTT6AK+8aqIlQBCFw7s5oHzq6YEDVVmRToeZrcybhchgCkO8Qb
9NTh5d62gffZZuWd88GHehPskyhIbuSbk1vZhyOV31/t2MVkDIJEsWu9MrnJwGiFMBTktu/yRU4L
htY6sV6CpjzJ24O+fIqQLrj4KZygdUlXbpVm+T3/62XRfaizor7vKURfJ3XOrt0UZldpyp30sUVB
D+rfYvDOIH9utOCeWSAaDeLkdltBdzUXeXczp9hlI1g+D9pV7ZvusUjhOA5ZmvzRAC91Gz/6y8o9
Gw0ftXymTtJcSOTmd7Ze6J8jJ/1LIuzcv5Z6lnxDihwlGvZAkvMYF70qZHHw6eJMrf93U12aoDDe
Rz3DfQ827Lq/oBSq8xmOXD0+aqDO713EsO7KvByA56VU2SIj+KEOzs2ySElHrbK30Rv7s020Ef/w
vPxcYVh+nLrUe9CnCqDAul5j1OW+VwGquulymorR0BWpXenjQFWh47CcNMclRqlor7q8S2BTgxKQ
vlxiZA7pI6zSV7FVi/LkPvWaUDlQk9R3IAKVk76cfiK/4my03E3oHx4TP3LfAw3kRs+qPv3JJv89
ROLUotFvUZ8BA7R6cyd9cok5rWZtn1+lFc069NMmtY9tC61uBFP10EUR+42ivWAHg6nLry6JkEGM
STLK4i8Ze55T5lnmYR7JM+zNDuVPUxufy4V1MzbdYpgAphLq+A/oR/o+coLqU9XipTmoCB/4XYNt
SRQ5+yCN3O+kUBHZC/z/gNY7BMn0kM9KjVM3xNSwqMdb11coGAqLNUarKyrzZvnQ/dMngXJRBv1N
5m6M13XuukyGEMqysjqXvNtgl+0FhyGIjSGp3vGf0seJwWH3Dn8ONMcG6diacqd+jPqA7NjC0L7b
1pHXiBJkUqNBn4+eFM1G8PwXTiw2pw1+4U4N9wlJwKu0tt8DlO18D6f5z8h8iHS9eGuqPvpk5s3X
LHaLrwn58ksAYOYAwrb4ajejAhI3hyC9NDuriXc655JHaTrhjc1RTHnNUXZosiKFZ0XWnWg1aZOF
ZURtv/Adrjz5Zfa3dPewGU/jryhkiT5EaUP8IcpuyQJHnjd94wF4A5P8vlZnBH+L/tO6lj6qp9Lw
MSuqjOxzgTHrwczC+K71qgwFMj+8j7LCBVDOaN9VzrOHCaMMBktX6rZvrkMOp6z+0wKzuCuSfLjr
YIJ/bsw52PWLcvk0hmjOxNo3yOrlcZ6r8KHQggjIWMt/lD1OP6EtrKFIBaAYmuTm89SbwEC7xmej
tmzG3LhPd9VS94KtCZg6RDx3SvFpdXOUgou/A3QWcVbtn4skDI/j4L3fzb/uttHtDomi4XkE1X78
P8QVEygIHsN3fmaW+ld3jPdUhSawjGC/VSQg9jF6Rt97LXtZcfJedTc7Y/93PjQ/agUzNj30XXAV
gfupRO8d32xopFgDROgWsk6hqNXOzBab3hZzjl3dA+N96uzXtcjcc0K2zK5FNTRpHjqva74gL3Ri
Z49x52B2d71Z6ycXeNz3BbTUVl7wOUKb+mbXPsWupV9NZ57qU1UBpy2Gi4FtyvM85Q96UVlvhhup
DyiyLwLDBnn3qRjO6JqCDl6a2HzCelEK406Cp2qgSmvj2CKjQTm+5H3YfZJBUz91/OHfmr7ArsoN
PyMrrT6Y/eQW7AT6y9g7PIhyT32wDXPuKJGD9p3rWqnaQwF5aforSMb6GKjquahz/dQasPlSD0st
CGDaLkqc7LOtWeNLlWc7GRRpHGgwP62ADKt0aR64w3oOOIGbwakvm+pbxtHNrfvpBzhcthK+bl3J
jTRPzThx3HL94GRANDmuBJwxJclMMvV10xIRek5p9ZTcf+mLkBg75Qgh3n8UDJFAq8+GfdKnBvY5
Fki55SLz/NRnD0Nh1eKUjo3poRga67Nha8p1sNISUwrL+pzXzfwJucCztJSILsyni6ibX6VHzeLP
Kk6ggMYZ0jXEUhw7LO5lLa0nHVnjG3iSprxSG0bQnbCyo6IY57Z6nCgXbyZNCZ6eGQcusHNFls4n
6G71AzAqF+G0RR0I79ylXryMj26NSvjSKUGxAkfmpC5t6dS7+D1mnbNF5qlNomdO7vDWS65pr/ct
FW9u54D3I6BA7aL3ZXw2lZymjMjFyy3TO2um7pxVivNh1c1XOB4YjMstlGSYfVqPj3ac1Zffhz9E
rrdD5Cg8Hqdpt7b9wZivaDVMyl5u/Qr7C0y8Lrn1y/bSGPIiPBRpDdit0VHUW0peVFnLcDXSlLZc
1ki5rXuIa2Yzxzsh2kgfmqduc0K64B9CRACLe8WgdUo8n90p+SFIsd+EQ/RGnWRwxZZto78GNvjZ
Nhhm7nRO4/zHaiUpC0ucp+iYumQt7wPUrMAHse1XO/Q/yZ8pydFtUj47TXczRs18UtvAeoKplpN8
Kh/XCN1JghOW79N+C3G1ynzalkLtYA/M4mDNGUf6UY/uTXIMO29S+s/O4KSf4mK+yKB0dWNxdD27
ea7iuf/sBTYyMR7EKhmchmw8FugXnLpRHR57HeKZaS/yYV4SHqXUjX9q8Qj0lWTCcmelD8EYQfvZ
B2PuPInLSu8BixnKyUMoDH0wsV8JvBKdRd3Tz2uIDOy8rBvu320gJifULj1mxqI6Fick1IsgcffS
NOxkPMRFUK+jap9+8u1Bey4iRX82y4V74/yj7+yHiDwsUoxmHyJztOg7S7Of2wkjPoihA2R/dLaR
gg7zo0hBr6ET9BeA+NM3N0Sq09Asn1wkYb+tuIThgTR924SlSw0RICO2+byhsp4NSnUzLcN6xdYr
gWRN9UhoFn2HMCYqMetgsLApbHd4K7uyvkmAxIMBBEC70DKQMDAfvXm4IclsvUqXNpE48bRw1xQs
HS44Cz7b0yeohCaaeqjo+AsSQy6mqjmXLon+s3XJHXpHh8bs/Ju0ZI2SV9pbzsK+WFaTAdz3nIvV
KH9Jl4T9mm5MJObXF0YUudDKeoUxI/xko18IJ1QAySsOeUMzq2VSPUz61w/I5A3gnCxQZwRtUND3
6+xunbthnZOMAmzJGwOIFFnfJH+ItFm7FqWHIkm6pIU175osXTIuXqBeMYODlzaDqludrPoPHhna
dS2W+W79+bdmZ0AiXUerIf/cGU5ySUdDf246WDjlAoaX2mJZ8e5qnOi/mjW8HSk1SrCMSqmxXoJl
LmqE/ouqYYEMuA2ABQU1VBui6MeSQoF5EZs3tRm16TDZbc7uOKg4wTOiIHY/7dY5WePvUcHVJO2y
zsnYWe3DrEYE+FJGxatkkJK+g6CTJvFp5VVvbclFSYzc5fZU7zl1Re+B0paJMrxlrqBRA3iT1JGd
kp0tXYpBq/yQyBH5quU++Jqb3yMWdUpEsGjw1JeF0ns2RJbItHBXW+ehxXYBuHcvqR1J5qRNa8CP
LLvzlu6p4vG9L7Rijp2avby7urA7K+bSbn6Nd5pNe1vj9/bKc8wQEbNDzziVFhuksnXf/A6fWbmE
ZMMfFcV1Hic9fGpMrb7Hmg4d1Az42+OE0crR1chPS7D0yV1TkFyNxrttutyt6zaIt3BUrE9JRVIR
xAovJi+NOtlb73VP2aCaQ3hoytLAqM4KShJ+aXHlr1Vc5W67VL4Xvg//FlPbNSNBryX3/SKyuKyw
hRgRJml6kz7Is2l7QHWt86qqQXH54Iwso8uAQRLn8g6yXoDbvwZwhvtnxraUAihCZshzEd2B4lzr
AAeHQvNxJU8ifJe79MtcoRFFHu3R6dDin1NVf8GKbq/1oYYxXH5ZMrSfJbJqyA8mc/YsLZA4X7Ox
rNd5GIqgE46MzFUGMYAaUNZBs1FW7azQObg9ogIyqlQI2HsLLkqauok6dGKiuFvIDxRVCF7pNafD
pSk/bj2juhy6M5pPUf4A3wmkEXJs8bXzDagGmT//0+E24x8+tMLThyDNV+Pr2l4jPZ8n7h4rtJgc
l1rtHT03H6p2NB/MFGO+iCJOsbQ0RePXAj/9z63E6ODv0Y1uo6M0t8lTU0b9buv04moP2CC4Stc6
ukUrKlA/xdN4+985E0lKD/u1h9BRe8Tj/H692/rMpobP5KQYRcc5Xm//a6BMNvsrBT4cjJaVBoRG
LpPSTKj1dwhLWdYlJMk/IQuR4Mtg2cN6+TXqazzGqFExEEsgSNArjPQHviCM5oRYaAOrpQhfXfsP
vYi1Z4HnllqXn1SYmwcZk4tX/qkuAdJAG/Y9QOIDrf9ih2R728PCEd9tv3WLF8vB7DJ84Zb/DlC2
iB5v/xUS6C6/mdzNurvT0Te43/rXGVtbG4JDHWTJy2C72nT2pr66tPn83CsL981oHtOpzr6lGc6A
kRZ4D44TtA9uW9THYsbLskSIrEcbZ2/gO34rXct66Sf7FQFn5zul1gBMzOxeBvj+XzGo2jXz7HzP
im68y6iUgDsgzAZX5+WY3XSZpt3DkcakfgmLCu1HYaE+id4tiUwdpSOJh8oZo7SYDDfscw6TBQa8
96PrSq35cNuNXrgvFcRypHOF1oFvjj+Grr1sgMZjMqjK2TAxEhzgIZyMpWiuqO3frqr7T1pYOy/k
iG6u19XPjYPa6S1wIx8mTWY/zBnoBuBeMOSnMX5totzdGZ5aHDFGnPN7FW/h04pO6P2J6tdofFX1
3QSx8mvsJDFKRbjZknA1vhpt5Z46kKqkrmkGgzHsbA13oCG2KKnxcD9OsbHw7knphp2L9VSMEBj2
ci5G7sEuKfn/mjzSCwh67Zqqrnk5Mzj2nRE/eU4anGNKN/da6FpX8HvJnQ9WfGGZ1AfEN50vCHS0
KC7bCtyw3DpAjLbYi/RkTyuN7BcSLjiCya1c4kavOCP50WHrkzmR4xm7qnK7vY9R9Kch0fTHnm+i
DS0rd4Pqh4cBD0nO9v/AaHut0h8HRKqla4PMKlMcfYhFG9i8VOAPzqI/FxQ4Jnvh9LAJ1k3Romxn
drjsTEjN41rf2+pBxqPKBxIZOn//pnEnzXSOs2M21TiwbnAQAX94KOrtwXh3R2nKZY2ZurBYoIE/
W7sxexI5gElCW9/7C3wjrQBLx5yhRaBULvnXNPfVT1uHBXRlqnqFjAZyqKJ4isDDvA99dVrnmYsm
KkBH+6SHfQenhqb0ZWZaXRNHeZUumQrf8EdmxsgSZQGo8dBV3gZk6E/z1DUnaXY6OOuqR4FBmm6j
fTEyP/okLe8FwWXzLfGr7lOmda+11SlvcTN697IeYimolYWI6ifD89z06p/LTVEE6834//T8f2KC
oWm/ReTQZjdAgz+u3mwAgEcDuvxDag35g5tE4MMAY31p3PDPwUPG34C7jBJ49UeXUxafDT/A1qiH
ThjM+tlvOhSAC6XZm2gz/yx5Z4dV0v0nqv0ftZt3j0YH6npyOYTHrp799GF8Y+5kWE+KzSlKjRxA
IxgB/lQD+4sPfh6Fqx49Cncx36nT/OcUmYcRKNlXm+ri2QIje1eh9vDdtD7JgrWiOkdzzocLat3j
lziE3La8UKkaAeondYcHYjU+2x6QbA+JqM9JMF5a27DPYWg3uykdOco2HWifTjGP8ueU94T8dTl0
n/K4M2/r33p5r1jR0CGUN+rnra8Ok+BoTlThVVmu/rW8Nc8UevzosvoPbbXGeIDl5c7anVQOt/61
zLiMDhOJVhkNOvMJ2FVxaAK1vE1pOB7jtDA/OwV2fqoeB39l/0PadzVJimvd/iIiAAmEXtN7V66r
XoiqNiCcsML8+m+h7Bl66nSfmHvPC4GkjTIrsxKkvZdBhhE3JPpjqJJLkPPmldjUnGdYPF1RqwDy
GT+RXePSeB4Tyz5Tx09noaLeYwB0zzLiQ3pIi1QcIHZjLD2T2Y/SK1AFLgr2PVhAxih9gtrJiY9J
Q3/MJg41dKsEkotLr06QQ/S91LqPQFEdbaYjm1EMZQyaLkSeSIFLWdD1KOszleZ67sbbujPBWkLZ
baq15UOOUtYUp0emGN2EAexfxbypwqdHMhTkZgA8vLZdHcw1+ELDMFL8hBa9l4X4jTpg12Uyh184
lOd2OkajOYrYBEbTjS+6qxNVdeyRlINjHoOZCp43Gzx+AvhB5PHaoFZxyqSZqW9GZNhvJLXVEpaK
IdhYPbnoQw7e5tFOs3UJCbl7l+5PWL8rsMI7iFFNW3e5FEbK8J6AdNl4uR4oeFyv9ZS4lcE8BDy0
oPOZN8u9domMeH2EwFV66Udd/7b3q5VCrnXeiC69TAP/jNWDJgE40Ic5y1yHWSoDXdGIhwNEFkfO
iPtNjuo5rUFziMoZap2FSm1J1RWX2EPSPYHy4M1k1oNqS74reWVnM1ZwkBqqjvlLszb/OtUB914d
cI+tkQxFgTRSC92pgwrfL505rMDlNoHsSx3GgO9ZheMfcu8BvCp+hDsaP3YBvHIXZBRX7S089DOW
wy2i7Ip2M5Diiw7kKE4DgjFO0JXePihrAeO9MS7pW7F0CD4kHTOASInnV9btDCczVyUoreMipX3N
lIA2aJR+7SCHBU3wLL0w6EHAjzTQy5h7hAbPucz6NSIHJnhGAIMPmRJfBKPNqKjNj7DubZ89Dk0G
dONBD+1wC/p2Xs3FF185/aLgXbPVo45NtvjfKh6apDEvDY2+SCnEF7h0WeuceaBuOzBi/CnIaIl9
y6rgXBZ2fPDKzltQ7ITfFbB2WpDJANUNu+IQPE/cP5baG69sBOC6ETvhj4avUhS8NC2wsNbIQDad
+NNYbdTs9N+ugzdHu7KwFocDIJOnkAbnOhAe8nedPLl2Kk+6X5/9czBIeQhY0BgyDkA2x9vW41XT
pW2VWpuuS15ZBiWa1soh5w50BB8xESGJYGs1nkE0Fcy8KuSLTwM6WLSyWcMKKZ5NV0yzjH/fIU6/
Tz34h1AWkszJbSjrfAsFNbnIS19u4dwIkcw4Hs5hldnrocqjfd6reh+bebPu4AsOzUOI4Jr4S57M
CBbbXq/a9zzKjrAhGeVknwuYawSz0onPeWYG7zCms2cuEPCPioLfAmwy9sTlTNm+db4fKtM+w1eu
Xxh2QxefBmIgwEGpQD5FGJy4IJeN0V60JC3we/e+QPnk4EGFFQqn9pmZA2wKYqMUG/1KurMn6Vfg
cfI5wNOAoBkibk4+3led0dO9K/E9CHJUSb6IRDDAjgVNCML3EIuGDhyWx0kPeNgIprFs/yug4Dbu
9WOrldjNTQ88WEl8JTGwTLpLXzA9CCOavHhBXKx12j4k9g9hwWxYt5AAxLpYn06Hz+JaUVb9rNyx
+laOMkAOrCdlItz31DWR9TCc9ko9z1n3UFfdukPDTgDAVtgDeuWXtjaucIfyYZXt020AMFRWteqr
Ae3scQNUPNocBogKJlQHkyt7B3spMEwSv74iyQ41BogmvgZpBllASn5EcAGA+PYtKTv72Gr7CSWs
2admVYTZmpt2iowCBNUjpOc39XhL1/flaDSlrCz6pG/w0219itUDUyzUnp50a+rXsbGAj6Qn4L10
tHzIJ0EdAL40aTjMWQEalW4yaxCHigXfdasHC+wB7PVbHZn9UfmZeiBOGq0Z6OFQlsegcrPuFgX3
MQ9cqPkAyOfaSIh7hjHYYtLH9SsHjMne5XPU+M0EvJDR0a+MzV3RlfVtUM+9E9aneAggNkx9sUHa
Fj7FoQ3Q3Ng3DbhY8MzKovzZV49nRUbEJoTj92wKxsPC8+PuoKFLjXRcuPgEb3fE0yc4kwY2VUOA
by707/inXuOnkIBYYj2ZzXTV3XBjA2zMIZ71MmNQ4n3MAUx4cFDXewxa2JjyITL3OrSjMQdZwbBG
uo+9hFWss9RfimuqZ+YOaqdb+gAAjLXxXfxV01fcGyte9QEUBBw8Pba/ABKBQwWL1gKY645aDGMo
Z83ICFPUWEaLdSzaIkPJYMTRDruCpubcgxjkGroQ8A5iUBROrbK7gNFd38ycil3NAvyqYhNN3tNz
7kMNQ9QAXE3AOP1LHfTv2KmrYoXqRgv7kr9/1/flqx7SVzoWJKtjB1TBsWhsDs2Pzqnbg64QQ7a2
XEYelfcCcxnLeA96LUhZY725lBC/svy9TNz4ihLQooEbGlBBLPEXaRYCsvQ3NnZCySb9rZO2c9SQ
WSSWwrXSOmNYyhILZK5ktCTRZN/0YPv18KA7jMSM541XQeZ2HPeFwPpmDLeh7gTK+1iIHh9LbDwU
tZdB43KZxJ1zpL3EM0t36UMCD+exXzcC+DjfoQMlx68pD/r9dBhUDuJYRLq9LBtZgDqIttuWEO3O
5U7H6a7pCn3GOxOVpPzUVkTsGxYWwIFCfLwBYgqWMFn4JczSN4DDWnzOP+lTlJW3jqbta+iNDDw/
iG9d2fcrZYUQl68bsa+52tQFpTOYnENsaDwkIM2cDMX8VSly6z6g+/SodLz+1MB5SMCTeaG7au4g
M4ZK/FpSnm1ADYLFllOVV+lTOB23qFvfSye6HZf5X+2obLOdbrMCCKp5OsbrdjWylAqq4DRSBcWq
N1FCoY7yXysvh5gn9BijRO04KghvXTXqkkAu+9LJwYKPHQyVDTqIyz8v6kblx/GiFDm9t2G8iP/m
og7q3LBKiGookyIDXtqGfUKmbl7k8D8x7Qxp+wibSIgwBEcQl7AnHA8NTwDYdoN4M/UFgCdCsKhs
F7pPT+CAorVVDljdxbif1H1WNlqMMhQRKlgogEiLgz7ThyAlsGx0CzwxLPPngNUFJuAMfzWRUxyV
h9vR6QXX6gEdMs2SO2kyqymAnVPfp1nyqoWwSF6D5//XxNMkLGg90GgPU4+eZ3qvRWnEW0GGy6f+
uMXmf8ijaFuM3yh1R1AKuC7379vzu1+bBJuZti2bk45t7O89aZMrQIlql4MAO7v7ZfouNOsEVQzc
SfhtunZXXojRze/+ly04hauWVmwxGWiCyrWDUGJ+wmbavGEvsyUycbZ3iIQGT9wRGMVCQorojqwo
2xKpAm5tBktAYyrl1iyyahtWsnV/mg5DS/qTZMuCS3HSoXpMdw/ACq2jAmSRKV7A+tAG4BzTCZ4C
HzNePw3rGbpwpaebuvWZtMpfp/v0YtOUQOVf8JuIdvfKUuRxtjUEuX2qTulaFMCgt0QHjNWtqTzV
xNRYBiFP51M5axq9V6umti6NiTGaNL6x1C+kR1k5h+i3fzFc/8NNWmt3r7WN8qMogX/VXbqkpw9j
V13BgOleoYOAxr05AbpBGzaYdUmDLDgPBgufaIvdKSr9bC8sKZ7iEsbOBAyZrR5l0VAsg6ikK92E
MztqP53lLHSwNaCQbbBSzvVoCwIZIFj4dw3GqVTZGsBdOCgno1WEifWQO2966D4ZHFX4gGeObhW0
uul3lVhAsyNB+dLhvwskniL8RklrAq0xNuFhKw73U9gz4RTKhQd9Bi1KcYAYSI08NgCT0vmwQuLu
QCf+eSBj0xmaIgMAF50mN1xIvXr5z3ZbBuV/nurQ+1V6gt+2p1fSMRagKXPIPiskIf56C0y/sG4z
1puwgixnteEHh7hCzZrTLjxMTTH25UMfgwxodxdltd76UwiKjkk1u8foKfQ1rCMR3FhgDTJOrS/R
g5+m1n3TgI5DpugjJh5ZTf05krXV/V3mqRpWnpVCQxRIml0EI8SdPvtd83/p+zTzf58q/NPbSKrQ
j2fTG/zv08Rpi+fJ72L++G64nYN12vcXfdX95e7TgAbwj5f+dex3031+q7/G/zKmL72/wi+9+tXv
rwgXMTB7dcd/vKd//7q/vrqeRl9axQ38DKa5p5Gp7/O7+nWm/+H10wSgh89f0C/tX172l1P9tn7f
Lu0B9yvmF9iSimyXjwd91jpO+rn5uxAdN+LJdvrsj9dOIVPcp1f741T/4tpPU03vdHq1P07/6dp/
8Wr/71P98XNpDOMKgW6Ino8f/R/f7TTwP79bA24qMZgK//im/8Uf/cfPFO5+yID9289kmmb6TH53
7f/n5/HHqf74ar/9PKZ3OX3yf5z6jyHTwKePe5rKhSaZiAOIujSwvfNmPRYQpx6757nTVvAeBa7c
AuwQneGIjlEN6PaxTPlSB+q+abRVEbgO4+g0cJ8BSFaMEAeI23EaiDX/nFA3Ayj1zCG1BzeJIYdj
RVUuCtKZRyPIukMsAwPyE6x/9VDgrjNhP3EYDAM+Z5KzGg9cuN4hShiU79HSBwEaOzb9ab/OgmhU
VaoM935F0APMFtPGukfrQH0JchCoSsp8N03gGm1whpTzp3k5GaCglsAH1O948FxVljvL2qHZFy0J
n1ECLlBPztxD1BXhs+v1X6HWDE+hsZVFEHMA7fCsW8DBQzkQhCLdysmADBQ0g/SsQfJgtlzMJPQJ
VnlZjEZTEMPa/XJK/aC05x3gQz971XSqY5H+qCAmF0EwRgBXCHC4A51mqEwsPNc31v6XwGvIcwoz
Z9SF8gdlxsFLV3veLgwj+MCXBEJGPrbXpEvrlR6t8k7NRWxYOz1qd+KpQ0Ht4vou8BcoalpjOVRC
4nWWAt3+DmLbV4gvWbfQjKCiHorRCyFr31nWzVGaEOu0hAeWT7r2zKBge4YJw06ojO65mdtiSQxI
C0Bq5jRF5BCGOVXWu+5xEeBCzlnxfV3DEHWcJ1ejjjBS3RtYevAjEpPPPmAQcJUy20cfwkCGFI8M
mQeY3B2QbGArCtPzs8spsHs1dPQGJGRYKN0nGJ3ZEGtsUxgEoum6SEdDJgqgorFZhJ6/BuzcXkBa
3nlyHdhkwqDF/zkKXcn1EMQZSEEIJh10dFOgcJc6OOvBlYGEkvNztB+KVaQ6sdLB2QD6gAWFlpUO
ppSSJVQM7PsoYKjN0uIqgCSsiZlNK1kmkABZ62ApC76gvWmt9Z9AkNSCn5IRbPTMic2rBbbN1UZf
Swmw2VI5ZOMacO1yihAZf7xd+Dap7JAjn/DCXbi2eNhmDllsPHDDgUXi2B3S/BjRDjXbYYheSFuJ
jRMXyVKPhias5g2oz2/1KCT0voFt45+ozNsjr/2TqbpowTzLhwG4UT42IGtuPNJCeGdsSlJbpyz1
LkbXl4+kKatH1afzIJLxLSqNZwqo2R40tWFNZSznqqYdnOha2JKrrN3F3M1gOZZ+hRZgfKsBE1+n
I3g+sXOw9kTfRitg/KGzwh3rRcXQRhrstDzoZkMobBvwSKSjh47fy0cJLmnOAPDOK0M+OmYMxVCI
IOySGMws/F78VSE7F9A/cuqTkkKLyKZXAozvVrkQV9J9ISjGV2YGalUE0OjWffogU+hR1TFHQmi8
VsfZBbLyKI4nELLFVHrALvm5Uso8CB6Fo8PZbSAtpC0ssC5itrMbgX9n3+2QXOYSRwa1/70+6CGB
n+69WZvpe1/BliwEMEkMME90oiJ8AEQbuz9WNc9JJ1H6gOnlm2zkK2SWINTTO3DgqWS9rAPar1BZ
KMCa2U0HO64q+FePnbVf/RzxkaeexQ304zoiy1OgvjWhio9wdX/tSp6u3RLKaYPwKRCg9iKEDI/l
2QcYPg6XyOkWonGTTdJX5ZrJOrhi6+/MbSOnF5mYpwy800UIXPZaJe6upBVotsBJzElcDZvGk7uE
1uzqlg67GjHgzPaAvK/usySFFCZuObMq7KOrZbF1BJ3BY4oPuGsTfwsNSQNyeDiUNCjWBgvSGVQU
jCNzXLXqoqaaAXVV19DbBkflfiolqsy5UvGyhjLIoRnZLvpMx3jIES9rM4vnKkQ+yQLoIWvpOc2E
edE9SDGMhiYhAxoOAXqg5GYHEUKoS+s+yqwY5bkM5hVjRbyjXzPYQp4m23u3hq+YAOZlofv0Ict4
diHsCb7q8dlDGeuSkXkGk/BHL6aPEeQQTkVSl0/tCAN1QEg7GlVQPkFLD0xvcIAgGYTNuS8DeeVW
Ka/Ydqz7yHCPHiQNgAWAnCJ+dLdRAPKWs8FesNw0FuFYDRzyLtvGATAYNBTNKPc7A5SwXPql5869
IGj3Xh3tkqLzro3HO7AlQnvpVyJ5VUb8pS6M9hr2JT5KCJeiClqmM8swUDHKSA9Fyv6dtn6zdgCW
uaEGHFJzoYLB/e4Z7gX2PZDfSMeKYUkgY2/Tbpt4SEHQOsoedB+wXUdlF1BDzPEMTGKZbYgohoPZ
G3SNskjEQ2A5UodcmlLKBbQRxTOr2moGp7oKyJ3qqFhLZqVntyiE9OygD2YFj8Cpqc+oZOkGWemH
rGggg677lDMW/lzSLRLisFUPV7I5CNX9offg9R1wG46QzEq+wJNpzmMjm0PQlm3iwrWe4D0WLVoC
QY2AGs7VT4w5TKKGnXLHT6iEG9yyMJJ0ZjTRUx+OWWqUd+2y6344ff1O3MZ+kQEH3q5OxAayLdnK
BWDY7c6wQu3OIdZfW1rXHQzVQ2sh85jMXajXH0la+ru+gmD9YB8g5AsxFC9/ECZdKqMCbqF336gi
ycEZkKn0A9gOMZlnxw4kxWWr2uHFqGHnYK3xJLGNWZYRfmGL2Onciz4HK5ZfCse6SKNzgaNFK/BL
xESUz4Aopuupry9Zvgysylroq/SAFQ3mprOgbjn1QSEvX4D2+Jqb2CnnAGY9+UnyPRGN9d3h5WyQ
TYXyZ8tnoKJkt0ZA5LTjJrzebWTipDJA4Ys5nFSz7DWDeWfOI3pRqIZcvIR97z0re60bK1jaVLVb
WipUD/IatzNfgtCrslvNHPpYNh6wVUC/MeXVpxrLCohuA03ntAJ887iWCz2a+XAzD4fCXhttnRzt
onNmCtDNikJi01U7y6qrSwIBocdBgrXpCqcDNol5m7AtgqUHRMiiM2v33EFHcm0OkYRLMXfh0gaS
Ud1VG6ut5JoVMr2GoBZCzC0LvqaBuysy1bzESYlcXkrbrZml/c1rcXvUEabor07Q8iczrGH6AlLR
Rlh58Ahp4I+EQ1aPpao/wXI+WiZVE+0tp3Kvtcew2oSI3Udatd85bdlNwRMGq0mIkJemW7xn+YrB
IW1mwcnwkbT9MeCt9cVyMmvRD8Q54r9e7iGdlK28TAA4H0IyL5CwusplN08rFn9koPSMygrVxYug
xsG6cp8ntUQyP2pWubKqmxuSHGJTNXvtQ/cyVCGIAql7tNw0+jE41QeYX/bLwLxg0aL0c4ls+M+z
yjDXUGyDgIaATmOI4ovRxCCzEwvwM1KeoFqe/1BklKc3IaHWO1CpytMHyyzd707sLBkj1rvkbTGH
Y1R6Nd0o2pgOK7a5tJNlkzfxvPbxj2o3Dt2MDKSLKBsyr62sgpVUB3AEwGlY8kGhNilf8V2KhQh4
DQ/sstw2CrMBawiSQOkU+NFfY0iMPYL9yCB/ICAIV9RyaUEL4mzL3oeav/QOQQaeY4pvbpeBGI8b
bgGUaRtcoF0NuLqF3VIEd+tzETv9igvIxwe+W64LvwyOzM7TDQze+Z7LONq6Yejtilz8cF3Ixpid
cRixrlBTsCH8nhdb3dL9+tCOEVNYE7rvcUzUeuqawsJANUsed3jIVsx5TO1sXgxpe8vGFrwn30lo
98fWaWBkFdrlnAAGttVNrzf3KOd9DDZNT/B2yy/wQAnmjazStW4mRpNfEhv4VpcixT5G6C49iIo+
MING4wOUkBTAGEOQKBOBWhR9W8/iiniHVqj2SdGHromqHyDgzfFAAphEvFrS0ypckI9ABe8yRPVH
1lrARnHyrYF6NktraF1Hzjmt+otsQ74L2pMDYv7cjNyb9AKYC6Iu6M0VzOVH2BvwyunYez/Fo6Kf
p8GQr+B12mwdAniB7Lzi2WYcuhcEyFzd5F2mll2FPXNos27GsKq42iBZXD0Q62bKcvrt1CeH+KPp
GNsNvd9edX9Mw6vjlhLsDDyk523HNgkUBo96EN673yDXmwJam0F4vq3UcwJhkF0HpcM5HI4r7OCj
p1YlcGn3+yefyWzhhdWbhkZC4cyCWJMBGwnd1gcA1NCZh8E6DwlM6RGi+zXWEraN3tbizbEwm3BP
DKC1DR/3Xqxqupljq/bE8sy4+b17xm86fZUNlH9hdwO4y9jkDV/6WJVKejDcVGA1FXX9dhDBDVYW
2SHk32UaRXsV0ezQOeXFivLqmAUWg8epBa66ZT6ZJU/OjSwfcxeSIa2XX4Y2/6JYbx2lI60jyK/O
MjKMct4EYXT1Y3LLC9Pat2NLH6I+wd/nqZ2GW3mwM4MV94jjypNm51g2DGkdCd5CwvB9wpKYOfjF
13F7KWFb/2HlnpgFMP44Z37zpRHEXfVZ0+F/IKEvfVLBT7Hne98R2bIo/B2lcbeJsXPYS8dh66qG
gVwXIxfAUD/KU48tApVueM2vkZT8ByA+ynRAOQxacC5ArvzaeQQ7a8CAXlwwAecKNaa1i9cBMgSa
uJZPmw+auS9GCYkuSO3PslxCKjeAX4htNcM7881zhRvkzeM+pKUcPGFnUPcFxLMvgrmSA7i7EknF
UWliaXhuBYhGDyc6Ypb7QPooi4qCfxkIHHHtVSaF+mGodplh/xnMDPlOkzN42s5eH9pOuHv4VONG
FBXXroWE+VC34dwGu+RrnJJF7Pf2a+DmRxc689h7QegenH9/PSSe+wIYDAjYqnx3c4adugXL3KLp
ya0vyg8QR/0N1nLWJpTVLPGV+AaHi3amRB6shC3weTaFeui68i0RJUCkQFo++INtQH8K1r+412zB
ifE38JqSJxix5kvgYiAhVkUXYhbQB7DD/oWkgChyUvHXpii/1cD9fKSRuoqBgcdUpPbJFLCv4YUw
TsqtU0ixJd9kXDuvRIgSm22f72L4CFxYGD560CSGQ5/1XIaudQa871m3iraosPhI6lluy7GiWJ4n
LJEwIYYqqixa9SlWzWYPd6o0NB9z2nkzU/B638C8Y1FnvgOXGumvsgoUDgkjuwUUv7rVWKbdyrHE
yb91sE6+QvXSdwg7ycDlsxi5rBXPGBYtuFVX56nTGZt+2LgLlEXzmQtJP9iPQUUPxCm4TzeQ7lWA
r5lF+wbkqPsOzMX9ZOz5e0iywflnjBl37jtDMPRoujk8G7JTZ3fhDL83CeyIyy5pQb+2jV+8mmYU
LgO76rbaygokfbeEktmMqpAu8Ccgw0OAjoLRtfK3IawJzmUHghDE+8KPELtC2Rf8yeVuAdo7TdeF
8PhLysG4r0rxgQQancNXSx1LMDfKcqEVh7UMsT7TKsQGad1DJp8/dU+hWDzNoZEGiXslZjwc/Tzs
ACka1VfLbjQt91Im8K+ZJNs+NtOLnRbZJRYO3Hbj4l1HYIc7Ut9DD2hF0BOzVUAC8DNgHHTxC9tC
8nIo1mHG+we/KGFdP8qWdXAVtNNefmChCZIosuftIF96jgQXZwJ5NxbkL7GdRgs/yOlWj1KzeTaq
GttPkUTPSXvVvb5dFKfYg8aw30jgPiC5UW95DdQaWLTZQqUE5JRRQxM0DPoVqE4sBPGV9gYeXIZv
JGu8UXnTh5LQda8i66RbmS2qFSykN0kIOzDuuPhXhPnemx1sDCOs3wfHBvyMWNbWCX3+mMfqDLHz
+h3otW4Ockt79PqAHYY+FYvAq+NXJoOVBjbbFjhWFoBCcPEjDL8uyNP+M2Jw8C/aCunsQD58sg1h
78GdJAtJqvAjMV5ACGjfCBXGEgRUdwt5x2xZisaZlaBPYrOWOXMFG+sHCRnEaw9ZWGrUzkPDaizp
SfVOpANAoF0Wy9TIQHLGXznrCYg+eWLmWAt40OvSJN8qrlZFFe4sKCScBs6r59wN94CkdFds1evn
lJ6zICueGJKcD/iFgVSBXteO/fPg9w95hk8hcBO1sIOugOm8meaz2jLkWnmFs4c3cwb+JyygwEa5
6YPFIVVRRZDJwtpQxXMPVM1FUHTJyh1gjqljitYDrtGEztd4WdtbzWWcJFSwb4eHJSwY/uZjOSYA
kYPXBPiIwNHSB6Dqop0f89e7JUfjng0ZSdCRQ3zkhiNeROzDKgOCrS+6L7Phaf3pTI9m0v01zpDg
+Ugvm9m98UVo10ZS0r3B2+gMOKaD3GUcLUMwKVZkFC0Y2ig8jrFAaETz3G7jlaPZHtOaRZNDWIIF
mKioN9cDhmkjVYClnNEtgM5TN33GkNm9n/G/z343CsXkI9M/ERWYWDqymQttwm9phqSd6cfuA3S7
03WfYwOXuxSOtwNEMdgg5McYC8Y5xb5wdOgwQIEhDQXGnBAgrht3OEN+uMV9FapGrQMZKzoOlP8c
0FfYwjxHKnoOWQ1QkYjIk4B22Fo3q9S2n7DfsdeFRDUdfMHFAPfqnQEM7cWow3wucyv6lnx3ckK/
OmBPwE0e2456EPZOAJm38hgxn/14uBkB5JqI3z5lA24XVU0VdF2aaumn3pMoTJaDIRnC0twwSXzM
sig8kSSvzvhumq1RBm/K9NHSXeMhwFZhKzzxprvSsMg3IYW7AP4v8cMM8q+wKxDH2BJ0b2eyQa7y
0rpNdxSaagtKWneE5w3aQI/sIOTrpvixrUMYZ0HIDbn0EozauVVjg7jCzWPY9UBLqpEwImyIQNOc
Fw/MEmptB3AISkHev0QjqM7rQS9qjT6DaAFu3qAJ2k+5rdiizai11k5oPSSLFyaDL7f2OtOj3Rhs
jsHlGFxVgMjbcSfOXPrVpQrsTccqCJ2Miqdp58MLNkmuooScKf5jR8+qgu30IFDPgONWqBzo0brl
2W6ocqhsjZdyhSoOFGrnla/IU6qMZFUnVQLHDnzrEF5MV0NQ5kvpJDO4ZOJ+xRtnD64lHDLHpr6H
mUawghZ3e9FdaaCqRRx6+Cdlo/aMBDXItKLqaiq6wMPOPk1KemNXECTklDPeXuIgnpsumKVI1WSP
HdZq14jA+lajjkniPxu1Zx7piDum+Adc5BUJ17rZuSLe6UuNDspzGdi1sxAMImSLh/hgEgp14amd
knpYAI8D+YNxeBoQJM1BGIGMtsng1VFFUb93kEB7cizchKGJjNwFSWGAioJnzvLw2xD8sJg0vicg
D5LMgEVcXQMTS4LySHoR7BMGJJZThflDKmMUSQc3+Fa1P+oqh+7dX9fQdEiX8PQuj2YpyVbEV+Xz
8optXT6HL0y1vt/pddviQMTV4zCnrMOyZOgWpOrThUldsdIIVH1A0Q7ySpX5s09jS3VcC9TVahi/
Dh3nS2wtbVI5+IGhdjo3DGBBM7+WjwEF/lSfib/PplGjRVWCRiZSq+DS1W3jnXNHcqyeAvWRUIZk
QmU/RzX4U0MjJJbQbvnUlD5S7gjoGIz0oBEYXLu4lcgMwRevdwTBY2+lA6hv91CGy4wdZY/9aKsN
FjgKHGQLL8P03tDdqE1EGyIpikxj1BRaU+rNIpEnaz0AnXy49iXwxcwJg3mIcdPrVf1B4+v09kSB
ljp+rrpfd4mK3e4fvW46iNCDdLQE537N9j5YDTFhB70WEpyGO59bfK6bNqvksoKQwUYvgkgHD2na
gwOqR73mR0oD68kq+HDpG+chTQy1zbgA8ztpoToGVoFEth2ewf7fZ2ltovBSkr3u14cpTDfTKIYA
UpUV82kAkpDJmoghmWkh3KDx1REFztndEFX3aU1cPCsF6t+QOtZ904AXItnmAjE/n/qQtDW3bRS9
S+h6Wnxm1t6Z1siuaCi6RqhrwLoAUW8Hv8iT7tKDul+ftaBWQL4HNJBf5J//vkKHpLYMyWyKLsZo
PRdR2aoc6Wtad7Hzk2JHIBc9STrq/lj7c0F7DfhvsNmA+wRQFsndb9AXGNYdPFrXDQ26F9oM63ta
EpDzeSBi55g1JT0x0gDVnlvwMWLBYQCK7NkMh2jDBxADqeIrLJDMvWikt8n61twbKviPM2yhvc3v
4gInONT6Wd1Daqq7YvENzR55MCT0kPSChI11Cd/p/a1ekLgip5vAt6q5Hm0NBvU53p1hvuVBywzP
CiwnQYofm/rRAQphgz0mmvrB0mWRmlcVbBZIEoqRggL4vwHbZWi5RQf9Eo4wjVXCcW/Ro4QXyUWY
6ZrmAT07KIbdFVB7egzryjr8FEBF0wDG4aAH7QQS4D001tbIFFS3htcgVyU8hJoamlBwqm8yvqKw
V151T1zX4/Mc6vZ6zEhTCNVyF1JzCVyBE/paoYYvl8oeNyFeGmw16T9zB2NliawBIxUFEhb7UBKv
KXmRIoQKmlCPhUlAMHfUS+0X5IW1o8BgQqJl0CCqLOsGGcWWFB/3RzpS6yYkDkTjX+/dGSHntLD7
twLb1IWf8mI/NLC/DovoYkpnX/zUcU1G/QJn4NnJ8htjXbDeXUUoAr958IFs4THtdjlZpf3h7m4Y
KbjD/B9j57VkKdJl6Vcpq+vhb7QY678vgCMj4oTOrMobLCsFWmuefj6crDxRMdltbRbmhjsOhwCX
e++1Vg+xWdLkxq0DQtUvk8R5LXVYj3oeAIXwF0GshFIUvhA92XLrOZFTjU57/VlTkCxdc3+fUxVD
RyIGEiGhwKTN5uRNOUKatW4iQNmX1qVvILVamcZFMrJa/VEDBCcSlfD/9K2+1RAXXe8hLrAk6Ht+
3mNOde1hUvEeKsAFAAylZylRlJcmbpddIE3FHgOIAlvEXJ8IDWk9cdaspvQyDMFrlFJXRh/xRbF2
4pSo3jXVvTxY2f1WW4GbRoOr+SwHXhitvEToLbqdNWVHS9gXagNorNLL7d5YAXjamtQrm/UY2dMN
CypP5OqVwno7Wk+KatjxphtA9D9qrOVpHfduXCCFO8eV7dVRDRu9jNTeYBEwMNvNZ2jlljsjLOTj
PDov/ZzJd6LIAq0w+UaUOFDtJQbjzQx0pR5Wg0H1iDrMDFSxkuX8TnSAZS6lW1ZYj6L9iyIY3+Au
VfH7XDvNLy7CLbL1IVHLQfJyF8hTt1MLTLPe/3RBFCzt0/VXrr/88yIrLYdjWzMADXlRnXWQoOfW
HKqzyGqyiuR0Ebce7gQdseaJBWI7FzuTlucbqKftqggmEQy1Xgm8Mt+N9EDXarXhqE6TamGMjJeL
5Hzbcpo+57f2OJxkjHD7UM15/HVGF7O3mPyNWMndOm942T9PTOPYXwYGDFFDzyBQik0n2ff4th6m
aQr3NDbFW2S8Gs2cRw/ixKwZD6i0xjfK7MSXMsfvPszxg90m0smRIUSMNZbH01rW4s1XnNzxBhh4
vFptS/sMtwK+t7zs9qEMn6yfaIF8l68QkrhMbiwWEVA5aIVrhOzV/UyutdtWhvYXtFowIMY3/lky
NN3qgI99M8zwH1cQ+OBDsLDgpvVFJBIClNtR16kHKwRjqM725IHEbi5zYWBRiQIgMnEFUaTFds4H
vNVcuhDNHMBIkFgP0uJHU1M/q22NzHMgV6+SqiVeqOvNx9JgJ8hCt7tLszjyog5hhoSwN0I/ehqy
PiP5bkPvieEIZ1LwaUYwyB91pfogVagp1O2XwAiWB63T5YMNUcaekDbbtRe9v0sd6zk1ARC3U1Ud
CkxEftGmXhSWM5hJkjRXpr0cI3ouyhCemp7yYHrJykTGJ4XMag0QN5YSYg3lrmnvWdtXYWIVO+Qf
+l1sS6lfSxq7zSBOtiRqnP1kDcHtHKB9bjjoc8mwqJ9FkhFADF9nXt6F4P58uc8nmHgM50ONKcRV
0ia/U8Mi+JAo+QGi1RBkI0Nw4ES+qBXqWFYG0I6uViL+GCpTeRrKudzO6gB2UGFKJpYP3KNJFdu1
xql2czVTPUvJi3MIWf0ZvqkfR9cycSIpV3C2OG2phNIRw0R1kYia1wuvZdcq4ghq/YKQRGve9erw
adYmE1NbzF3K2vznIV4oHsWOia5d1uhpkRdVxZEok+YOoO8rkOPuoDpxdXbqaTiZXfWiBY66vz5+
nEaT18zwUnUlQYiTdKOrq8QX4QvncQ3019ZQcHMxvpaKWRG8ERmuY4SSx2DRrSNGd65bGyPfNZ+0
JpQURZGfRkIdMPOiINjI+LAFPEDcdFzUpP1DWW+NJw6vcUcMyrlS5kuLR5/w0nrX6FEP6VqfHK2E
dV1SEvvhGUsBZsAMK5C/SAsU2xcRr068YpFslYJO5ZNsx6JY1L9WZV9oHicJ1bB0KPJju8Ypz4qR
50fxAkuG1g5YJR9g7HH6Imq6vnY4IgpUrQqtfpi1uzHu8RGs5dfXLz6mKNs+0fX09cy1TBxdE/Fd
rtl39fpY5pt3kRkcdWgZ0LDAnc8HvlaTRKsQ+Z6oonl76IzIz9nDs1PDSpMNxLDyxNfk+uyiLOx7
+8eFIi/ezLW2OHp3ybvsm3/8ep0yNDw8coTsXNPpJdE1e9mJFtBZarZ4A7h+H1oNrFCdMWU78bkw
dhfn64e+ZkXZ9Ytes5JUEZB2/eDizPvrHNvxiwrIVByqJXE1ciXjYu1K6D9IGnx0tOdcahdPFDAS
dT8O9ZzQZpRZXuYBs+BUng3G7nOD+57GuR6KBOXZ+m0+j6GE7jvoSMX3ub6uN918O9zebtGYu8EJ
dpb6ZbZZ7A8hs/aaJOv70Nbf+VX2V2XiCnFCXHbNijIsYj9uJY84h2Vp/D6kzu3WU0WfFEm/DgTi
yBKgHZEXHflXdX5VBpUEn+V65v0viDPittsvzDmxgU2deETaYQVa/+3rNxWdWHzYd2XXrDh6d9mv
yv7bW11v/+6yyLFqTDbh4MbrGBnLaE7+OFzzw9qCxJj55kzFpjqD24JTc55zKC4V+e0m4k4/L58J
t0DN7WehOFKHejm0fXYUN69hDPUXbSdBd7n1Z9FNxdB1nRTelV178rXer8pKZUVuiKYoKl5vI8qu
2ettRJO+ZsXR1uOvhe9+6nqbX/3SoKgwBoavmdbBxrzOptvo9/5QXPumcJuJ35eKCm9qicNrpSiu
h2UbyEcxxr75LVHr/V1ZeRWnIfhyHTSMNSjsmk3XgUWMLqJMZMXR/7aeuFZcluqZvyRqe9yG1euj
b8O6eL7/71B8j1iM5OIwJNSJAJ7P1xchphrRtnsF5R9tAPwuhyGNWQxhGQ617kYMEiKfE7a4BlD+
HOJqlEb67vU6tIp7/XK4XSfqa0cTVd7Vu/YxcSIJHQn/9ixvk/y7fvzu2iCXsGLJ5+3hzeLLXMnl
aV28Lx7kITDajTgu1CXb6xhaOEbF/u/F2pvlQSQWGOJBrol4aitMUBXXdibOjb14GdeRX2Tflani
LRK9JhZnbRTJO9FnC3FoEx591LF+HaRJ/zQT2L54YrWFipAE3G/t9aJ64PQvYwSratzab9ag29OL
79gOivRjqZmJBej2TcUCVBxujfn6pVtkeaWgN4+i0UDWl/nSUsyQh/58I+I/3j6lKHyT//kZiefT
mmU6XRvT1sZ+rnnF7cXPXlurOBJl4uyvsqLsV7fK1FaHNsXX1729eDhRtUvLP0KiYdkz1P423Go1
OzyIBRyieNnCpcPsQp/yrV9Xd2IkEkeoRrzNllGe78xc+R5qan1Oe6yQRObV5wBGzWMQY2m4G2ob
9p0IH4wiLXAmDPXxzZTGqpjZ7TpLiqlxKpN08cayBOSKH8El+uDL9cWII5G0BtH/WtHtW/W+T0Dv
X+doiUDmPZGKF1FRmgzFR7eXfRBwam69zsoZUYXHFqgTjFzEGiOUEMfmU906QMmn+iDGnKXJWMqU
IMh3A69MtF7Rsx2jZzJaTJN9fh/+KcFahwRnlbt92xq+qKK0cPtDg8gEvCV6w+93k+KLNykS1kJw
Z1gn8ZTiy2xD1YxALqx59rMoq5PYcTGxPJjG/DUCVXPiuncfJhulHJ/4V9HFszLaKcnQ8SCOJ0/q
WXSTxumPaY+JaFmmGxZKOVY5FfXN8i9mjHSHuRE2+fVzX59PIu55B8nFZ/SQXgnukHYtkhGL1yFD
cUpkzHVogmUuVLZ/To6j7Yx2rs8s9PQdDeAP8fBvdnXbwvpN6dbVxHL72r7H1q7XUAksCz/XbNe3
qFgpnpGuO4rutb2ydW8p2ra4ybsxaOvfovDdJZWE2zaqoEdkLz4j9oTkjViYBsW+1GGHRh0L3yHi
UgzyoL/cfLT7/TxVj/qgYwciShTY/tEY80ccZ64Cl00eBrdmknr50j2a+UMZO9ZO/GoKpefqcXSh
S9+HFftuWhCNZe1c0Eq5hlEh3KcepbJle5LpJz1qtG2Tuu1it5WF6Iiin18XB+/KNLFbEHW2w3fn
Rfa/X2Bs14hmgPt2L6dlcGjjcQ+KzNq2S//t6sPUGni3i/awDbQarzH7o+ki43Btq4Wpe8QMjUdR
hEed+USMKduhKBV5cSQSM5SoFKJgwfpx3OvqAvkGej56a+yuA8e2DBat9+eSWy3N5pQ2U4k+LdaP
n3YI0UymxAzdHmlvUDPZmw54HUVFp9zWM84iJ0fGFMyLhufk0XQULZIAmBmogepBNBEcFCXbi+4n
vjieNlcdYvsoml63DFsF8dsZRje/KJtlWyqKJ3v3u78qi3pndc3Gt93AzOxVkynvieK634azZhz2
cFc+iMcWdzPbsDzk3Q9zirijNbUyJqTokxoVyrKzpAVvfnZY4EkW59/M8OK5t4ly6z1iVtu6k/gP
DaWNz8uz2eh+10jl8Wr5yAdN9ftFKdw3C2JZRQGz0vVia9ZvmuCbQ/HwelqUfthpvem2sMAdy9xi
kiDmYJ8ltEIxx4v9b6tiU5PwZodVvAd32Z2S4bleYvOQtfpeKyzWpqI1WW0WAbzpoE7v/gqaVYOk
rlXY5tedtegR4oeRqVxw/BCMd21+omG9b6Lt2D/lZeAjT3tcmmhF3v1ttXrzBrc3uk7+4ki8RZlA
b7edOvRzfw5bel/OflnHDHs/VwpEI50HPf/ISI8tCIa1dUlkFGZ8nAgoQD+SUVjsQbdDsdCb9MjE
3bDe483hElQYCeogRsgvPuowWvqitmjBUVjzakW+g0R+Rb1tSxzxe28GnWuvb1ju+fkUqttLEq+m
jeLOrwoVemuxqzcwJMx1ehpAyy2enqjTXsWBLbqrlnfPhp4QCLPN/SMmBLQpPr1Zcs2Er+3SHvYv
bM6z6Tk4gjH1qi0vw0QRbP0Pf7yq/nO3NDDkijWoaJbiNfNU5wju/VVRwOkP1/fvKDiSknW+u5Zt
a9lu/b8gR1Q3G0ih1F8N+Lx3GXa2U5HfiyYhWoPkzAvdevTGBZDQEf0WooEYkcQvm5MV7yILpsc3
vUYcbklpuJlaW8d8bTFY5JxdjfrNqYK+eF3ASo180BTAQNOM2R3ZeX3b+xtWDpoyklmVrYOc+Bzi
SG1gZYSw/udIuj2UOLc1GiWVl504FIUiEV9NHGn4sr3gm93l1mPVlz4e8D9RSVK3TZ0d6wXhalI1
EhSqB6hvjX/b7Ky+kw6tVfWqN0JFKd7MtrIT45FeE7h+FIeboVJ8/O1wstvwbOh/dUE2nq57PRQP
WIjpZu2+2wTOXQAp65LBoqksz+A/812YzW5m5oTdYVKK5O969DLh8DzOB2P9jlD7EEQg2okYtrZP
bBGH66Y3vb6aH8QacLWjZmtSrMkCCd4uDrMPokgken0zoAZwEtWL6MFxeORsXQVPa480uwaxifxV
Xj4P0e3U3KtAQP2k2A+Vfj90GpEtEm5VyyI2olUmTzGBubBYCLP6qBMPDu1m5OoNjcfE0bdjs9W7
UqOgnUk04b1mm+l9v2jaCZ7Vh3BV4oqTYjkEUvyVYDbTL6RB8p0aNuCQwCSM+VaLqz0sX+BONbxO
b35kqwpnFlxEmheHhg8uPzsnvR0dNU2TDmYQ58BrcVSUi6099lVTMV/GOFDXLEo7H2PVaPbqEruI
hAYPy/yyaGjlFcT9PeQZ4U6yk1uo8eB+G6SZGxKY5+xjIIvP6fy9JW76oRoq88HoaCtS1vRAt2OY
mu3Y+dACYfWJupUZ4SR30wOtw4AmNYNDlUKgmN18i071TcHmoZUhV1FhAYglWSdOwbjYyeLwoH7s
TNFu6bWjFDbJp0r/uGiRfED21/TTUXpS0hCOOAncjNb6RVFpH83ozwHkULuuh1FQQipgdWoia4vj
/3s75gfoL8F6D813DVk5yUsUlrZEWvoEfC4+lGahV2dJ7S/zXknV5SzbyYe4nwA15Ugiwecuu01S
jntT15PbQUG5etX0KSSTvlqalyIM3WpmcOxNGzJ/I+kOCtKIfpZUGsLFYXEqFuWF59HOE2EFZyfA
9Uj/K4MBBGYuUkLhJHBBhoPAWsPvCTCiSMaMwOR6UQfPXO8gbmOJ2nb3dSlAKiDZnr065eepApgz
O6P1Grf1B0PtwI92SX7fjRMRktFiX8xxLjw9NtrddYLftlGQ4Kf+AvrB6yFXtfqquMDl5o0hLwHl
3xt1/aTaSlgRWlHmi3m71wPHy01t9szemS5ZpAReAF2kb69ZWZMfQCdUhPioJylHCx7VQ9xdsTrv
EPlRvTYFlgV0oSeauFL2agGH5IJsQ30onMzN7F5BLzPtj3k1QEEfT6kf9qnpW0sDzFSOXRR8w8s1
6cFenZ0iJ0iNr1vr+MzYn66Ys7s5MBRkeOByG6TmESEIcHzNpCFT5sHeHXuqY0RuZ5uPTl8kN3hX
ApewXCKppQE8gtWm2LYfg05JQHdMCXSIl24k2nZLZt1ELbZ8SDLVQGkr/tANGcLZXWW4tZ2fUitF
BCC00EVFoYSweim62FXYPS560z22SbMbBkjpRE4rJuU2H7VTXjXpbbommQUtfjM/LCVwHt2ZiMUN
vxEbUjwuS3psSms6T6my+2bAKUpAmX1K1EG7gRC/PkK2705TXXpAgiMEmA3mIDw3+9mmQdmQY/h6
UE2uVC/GxWiGg2nl7akZS4LKmPhuxNE1qYIYpJCW7swe7dRxmlwbssqHgFwXyLrfWEYJH6/9UiIW
RCRDdnGMsvEaG3ZdY0mdo1LLrQ8FIdBGIw/PkTZ4YWVLX9LSOdsoj85QdnRyF3yB4D4lBKEBM1PO
nX5IkuSglSUoXaO3/0jS+Fkp0dCUlnBAta7FqWfBNTAiYQHBciW7XR1BJb6S4EtFZRzR4MNVBZOf
15VFiLNuhoAwrlCrNKXwnPWhVxTLp6ZTAjfLABdEI9Sltf6sG031Ah4WULoDCLXiM+a9Ge6sINDc
qu8/DUGJmlGWfpKaZCebUw0FR4xZIO1j/m3ntkr6z3pcxjBmBCjLBLQl08TnHhfmaaohFqaJlqc0
V1tkipynKO/u537ujj0gP29E4uAWlNtTPeCEliTHTfDzX0xFlty8JyoWVO9KC8A4jdVE9gyEYLtU
srzUpDjWcHw2IHK7b52SewobPtBphIslgX3o1nVAC5UwroUVIkEQxNGugcA5xLvAioeYp94hCZnK
ml+FkeskUH4qvQVoaG2MxIH2rgppr0foveMudfhUq/18cPKucc2SWBYVLdy0sAyc4rw+pchfianP
oZZH+c7wuzztUIWaHjG1Trpl3rV6AFNhC6AHTu3YVVVj8gyd4LM2v7O0pPoQSd0XBTjbTUBef2X5
y7OiwVfz79YBg1nTSXDPttJIlDhYqVANg11auLgF3ELSjZ3Qgl60vzWiB5CKvTrBoNC03pDq7ALT
yu/HAYNpXjJkp6Xl9RKwbwlAwJDVqqvLivGghOZHx9GNs9TWxgNq498HOWn3lqmja5h6Wh3rxybH
mpDEX0cYmZHHyD+a9dgcjfkh121lr6NA4uH+opsS8eyCONLOlbqoXic/ZFXVeQyH9m3WK3/Fwwwb
RJ8QvBa02a5syuTVXAL2G7j/sWMoOMQUrbpVTPSrM8U+EcaKzUKbw7MFGutWVqQaCXmYjpUBuNIC
rCXHLKQqT/NKZ9P3zWUqa+WpmMLmTGju9xSCiNLwJuBXh96ULkr+uW5M+RVi3fkU5WXtm4o0HlIF
46PRDeadtSaF3j82fX1TBpF6apsIVEeqzsT0yX9VVWgB41G0XV/gbIe005WbFEc5QXI3RgsNhCEl
hG42sVejee9lGkStWlk4Hn0ZRK5hfo4M868yCLN96hTKzlHsca8l3XExq9IzBj0CizdOBHt0tW/n
k3PKm+rQNqzKGkB87MSOErTutyxWAy9R54fMnDoUsdMevXDF2ckJDCnArLtbi554rCXztRvq+tGM
JMxCk+pnwGx20oi619KpH1PEW5nZZmIndSLdtCZtd7SD5jx2ZnoMC22nYhmVQkPdOZn6XE7DcqMi
CuVmxiQ/ZiF+1qBUb4sGgQdjkUZaGKJ3WTVGZ0v9Ch2xdOmMLGDfKMO9kcoTs8DwEdgsmN7YPhNa
jgbCzySxq6Vh6Unh7MCZxH0AlS8vRfwhGOfB1dpE3udBqN0aM6qs7Tzmnp3eyVHrPCzDY6UTk9sC
cyC4FqsNohP+UPOFlknr9ywpsmLuILTX0EhDW3gP9AqfnYHq1BDZzzZr11LCIBq30Muo2ms2INje
D6N9WmUvfeIJJBpxdio1+SI1VuNntVS5Bko5fJ3wGMve1NDtFgTQfKXSbgw5MnaE9Xjg+5H9bKz4
UOL16ttyApqgfB+dUd9nfS+dEYeafSW2oRJt12E2UXM3dz4RIOG1eoGnBL17Px/QD5ZrRsSpbE5o
hYBuQqOL1dExRUnMy4zyWWmT2c+xzFpO/Vei6NAIAVJxnWq4k9ALa7QArLBZf8x0GSd0kd02VWvf
IXlno2yVdvuohRsH3S7CKeWxIu5pV4eEuc1hfmdPDQDrRh+r8zxqr0YTDTyJPgH1N6vLQozxKZot
QuiNvH1WFLN5Tln3yrma3IuigfUa9NzIH4uTQ5WOT4EByU80wNTgJJIXtvaEiYorjXxe7iSledKn
vnkm9knbOXPIisoBpBEqRbovKwlNE2Qo6qkPToxo/DCR8ms8vnTTj5N8aZOAoH67hp6Kz+eLyqJM
U3xz0hyCQUGhQZT8qHVSc7KNCq9vl/HKjbaDgKNOIr8Lm78ms4Bfe3Lyi1kPluxOcogURpk8vSkT
h1aWLWctKs8iJy6jk6PRZM63yGrhuhjG4QDQQX4y5W56snxxLBIjbOHRHTHdXctqxfyjD4Pk1iGG
66mO5Qn60fH1WmEcutDPGgi4rmVmv/+KVDrB4wMx8LYsB2fVSb9BxBA+EQgVPvWoYu9T8Nj+tUxr
asBrLYF7hZrFRII19mEM7PYirlhKbbmw1jqInEi6dsSqPKs67dUOn0zb9lWriB+GBjoO1dTSkwrG
5akMMu2uN+d7kRNJa8BtW4M6OIqsXCTzZVp4yLW+qtbhc9cDWkCB2TqIMtAE/T0QhgOr+LUG1eYa
JSUwuOVWo1by5qHVUTDb7kENArB7Xx/R+hZlWSHVfpFLwa7uv1dSbz0BCLWenH6YdnYet4i9ozdD
RP6Evo4UPYoqcQ4zb8GE7cmdSow58be3bcEy1yTS7UltR5w56J+5ovKWjONKIl4ExyoEc1322vOo
orfMImDwrDU7WXn8XCUHeTS155T1zLO8NKGHFEZ/EhVGNlGnZJEQ717riyqwp6SBw4Y3nPRTbqrx
k1Q5xVmZoT/I0iZ+StakWkNLGz0vsVSRFYkdsUOtCas8YxGrUmRloNIAcD/IeukRUKi/VIi3eLmm
smJsCu2Fxdy4MxQUQMVZXpBzXKH1Xuks2kuYmuVdOVVfRF0kjqanoI62c+n4Vea1zEtUI+ltprdF
l3xPYWwAIN1E5yaw2ntcXOrzlET5LgLImiF84iVz1T+3xpjeSxYb/jUnEqdcVTODatzKglDXALCy
9whU9MjsNenUcg/2O3nYrkIcaccAPe/ESRlZ3ocanffrLXunMF3iSZWTKEPVaz5HK7u/uECUBQMA
/wgE11bDxj1QIFO5E9lJj6vHKQDttj5lgXTmfS7FR7V3Es+EPu/UK7r8XHWExMsaG7PGTpVnTF7K
8+TQtgatexRFZmwitL6Y+UFcEEzmcDto018sipRnUZQlzp1e0TFEzlYtkwAmadiJbGzysuR62NVl
cqzVRrlz9HZ80scJpo9K/ZPJcXwSyWInKMMYnbJOmD/KKsf2llKJH7Yac2njVyDOXsMXcEgsCOii
HolqRQmib9pwJxhTyln+C2C29oEXYPuSXqQXvTag+IsU5QAMu3uUOlTmyk51Ps11dNKXpfqOcvV5
KqT4bnSSL8HKxeywzL611sSsrcCtQRXfaxp+k7ou2+e+Sv6cK4nXFmoLrbyAiqM2fcmJI78AmnxJ
XWEiiBpYPCYlr/eypDeubuTS0W68YlIv9aBAJtfEztF67vt850ifiFPU75FbbHDQAjSfTKX80OrO
ib4Z7q1Aql0LYoehUJ4sG4KK7kubIek0wtIFObSF+SOyH4sB8hfd0SqooUPnKH8sWgKHQ9mfEU1+
5l/fN4oZP5SMj0uqPhHgOfuAbx22js50Zyy1sktnA6aQJfHsSEs/Delo7scmwdxQFrhfDWuHqrKC
iCM2126K9BsNrKjWxN/GXpXPYWV9sdv0ZimdeKcuCwgatc4+huZBtlXWdohllViBPSep5Q9yZkn7
KIktfL55et/F0lcQj7DJ1DFMfxYxltEX+ob6oQymB72vX3Uln1/KNpPQUqz/qqZcPqWrCAT7SVQ2
UZE8KVYHZRnUaCxGe9VN0jR5KICMEbMtB5+d8RyYJlQPQ5ZviYJwcC1N8IrF1eKK5XSmNQXyGLgL
42l5GXV4DS3EX9OpSC5o7iSsEM1ip3RKuz9CMhp/tSD38OQqNu8LSDJWB7DJsq36qs3R9KGdrafU
MMKvSp58KAwbeakc/i+gJXge9Dq6UeopOFtDkx0bfaouULWXeFCg4WQdGj4ruVF4MQHAfzqW9GoN
1fJdgXjGWpWPiiDD7Qw3AeruszsmVfZq17PuL3HUHmESUFyDrQGCrHXbnKEeZGkWyoiSpBWaglEw
PPRD3710gdm9zCtEzMyHJ5HL1IItaSQvNyI7qUq1q9Sq34vsiHjYKQMh4PZd0b+k5jqhgR+93q0u
pH2qWsaDqK/ElolErVHB1cdPGXqa76MxmXYi64AfvUFfg73jejZqmPoNY4a7iJxI0Bm72PqICW0t
on4HRgCCepE1uxFIHjHtvsgihbPchljwf9zNyvV1BhPnxPMZlfVxMQv1Tjx7MJqJP+B832rMecMu
3JmxUqw/VTJfXDKjeBW5bphDP9LTzA3nILofUFa7J2ghdfOkK7A6UCaSZAgUX5lDQj4aU/Jn0PTo
GsrhPeLAcO7DoHovyVJxtmr94V25yEYgUY1hmW+HDiOBK8rCoWOlQmD7Xlw/4vshxt5Jdv1QO5d5
quVDM2F3bDWLBi0KRYK2nDvIdOxrEQZC51ISUO91U2JtNxBnxQkNYPwpy4Y/UKW/yE01sLFSSw0P
emReumh+mW15Ob0pm8Eo7dnRQjiwVinUxrwobcQlFsENFuvu2y3L7gSlonyMjuv0gxOoNTzCOmp2
X+s1WlsOF+z5IiMSyH84CSUJAnNzh8NF5MUpdZ7zmxhEkpqr5kVfk+1WBBfn7qgq1kEU9vDzgU9v
h31SZ8sFplv1DFoNiVNyokht1GM4GMvDFM0nIJY1PDuj/gpkn3VQL2855PwOrPqCxy5y9NfUSPb1
YpZPomaj5Lslm5YtF8+138aLs+UqInFRqyqfRU2UwN1maebnOKiM115l46j3znYua76qAZvTxTHs
G+iAqtcqV/ZWNCmP2WiXrxJY7D5N2ntxDgpSOMrQzr5rsirf6ynuBt1unkq0fgfDjVXiFDXTJrZT
SlvcADios9Dy46F6ThZU7dpo0Z6IaWfHkMir6XNujlBVFB58/7R/ml7G5u6oDthV5kEJXc1G6Eir
yvrk9DNToCabDyCQlFtjau+0FT+dznZ4Hie4O0VWKUsVWhmTxZpBmEeCuOAEUY0Hs6LtR4SOHlJo
zA7S/KlJmvhLyPrPg6esfXBgFnTB86eQEFrVgQ70wW7hFCylpNhVytJ7Rb6CW4ripgIvDtsS3CDJ
c630xhfax4lNlfE66NgUQvCxUZZKHwnwB+eHVuky9UWMTXl2k4ut2nroDihENrYqf0sl6c4JtOZL
7iR/1IKGbEY3q82R68Owqh0RxvqCeMmTEaoxrMN1SoyAkt6HWqDdORUNey1K1kQc2XKiHQCCJG4A
0gtWpeAZBJcrTa1zQM16eZnK7mFw6vJzgi8RREyuuBrkSp6VSR1sekp3q6qN5S+aBWmxVc9EDUox
1vnmo2U693lwMPO0ISKGJEZUCmySXxaShOiWVnjRkD9nM2CXskJ+PNP7fa/Y1S5n7PPCYRyPchFa
XmUmKsQhZbNvJkRrxyKIXoshVY6mCnzfnIcUsYz6kOV9vDO1U1WNzQvEUswxPaSVUKw+ilznBB96
aeoupmVmr3MMLRRoJADbazaVot7TlWk+TTMWyC5k9Bwz+WOQDtqhWPL+VYXMY9dqpkFs5Gg+p1Dq
YuxYd8wNMerDYx6r2Ys6hfEhtIZsZ2bt/vff/uO//vPL9H/DbyXcrHNYFr8V/RobVHTtv3/X9N9/
q7bi09d//26witdBoloa4pKWIlvqev7L56e4CKmt/B/8zGAtkig+9tb8MZPNs6AyrRfZ5g2qU+Ay
uZSI5q75KYyK27WOGpd/hsbCvFbVymPIwO+X+SJvR6Ks1POAMArORujt8SVRHRX1ICuEExis88a2
M68cOxX8t2zNjPwo+HVEwuKBRUfePokarW264h//j3/85614E1/KambOA0H7z+x/vZQ5f/+5XvOz
zrsqd/GXpmzL793/WOvwrbx8zr+17yv94878+o+n8z93n/+Rgb4q7ubH/lszP32j/3d/f8G15v/2
5G/fxF1e5urbv3//gum9W+8WxmXx+49T4osrbxrIevsf59bn//fv9LUy/yv+/P6Kb5/b7t+/S6b5
L9tQFMNWdFW2HVuntYzfxClb+ZeFLLApy6riWKppmL//RshRF9GKtH9ptgGUQ+EPV63u/P5bC1qW
U5L+L5XwA9txVMcxgdHa6u9//+8/Wu/20X7dmnkI9V17tgxHV9ZfUzVNVWTH+md7hsAnTtDGTnHZ
j+p9nA9xZJ2TSIsz+DgrLJ/S7GKYngqEiuvWem6rYdSPmCsa46Kk9GQXdOC9UtXflwUhN2v4f9Sd
2ZacSJaun4haDGYMt+Cze4yKCIV0w4qQQoAxgzE+/fm8qleVpOxWnj535zKllLsDhtne//6HH0rP
ifEwI4Oj+75mV29AnbMf+CxRYc6DsezQ4nrLowgA5yMHn++rFW9Vse9inW8X+EOYNMN4/eYLxhRa
j08Vgeh4ZiBmnF9KfyqIb42VNdtvqARrSCp5oEGXlelOsLIYmjHQbYriPKwZdOysspLuEUQv6Y/z
aqdrSKhY7LyPtTlgmdlXmKZIJ8tFOKW5N+/AbxYilYOxQcszGF71eOVcCkZOSj+aOXchKjTCdGyR
yknuqGwZs5QFk7htUptYG5LANdp73AJNrA/hqHoR9g+1CPM8sMyN6lq3xr1VzQY8XSKfIn6aWxyx
OcCcFLwwRqxW4EEXDfjxk62Y4JPNnRwrQNZwNji+t0uz2ngp6UInJ4Vhg7pVGlLMS53mZpZ8M3vw
Va/qcEZUo9sFYdWWhGi0klEN7ts+g7i86t+amEw1TPbA76/Or8Q/wQUsPP8rloGTgIw5TsSKM0Ss
AAZ7MWOtDZlAvYrFyoobnD7T5IjRRV5vKgz1wDl7JysPmDX2V79sYXSb2Id/9LlzHWUxKxyCeuNW
2rCKMDDaeq3CwOzXxwKHmGQf2NpcnwaQ+y+ZCSZqYhhZy3SLzQEM9lQAtGzxdbRblNDa0YfaxwYF
Fs8iVB8aBb/+tuj9cjwjhaXREa7fwgNd1sHcD85q5Fsfu9/xlIukF9sV5+f8iI2OEldz4nZ6EAKv
57O9OBaaBe056Q0RNsvCosIVIzSpDI+CPFzmhQDLGMk0cjDD1ayWHxMwyLwp9RhLeSS+tE1PLBRk
1zjOY9rX+nAFH3E7QapbUsZ02x7ehnXflANT9MHAAvCSz8JYjg52Z9YGLxRZU4t0y3UkkI2D6V00
cRciUhjiAZ/TreanoFFZvct9d8HCOO265c3zzLjBpbFr6401jhl2ARalyXYdgQTPPZYv8Vti1EH9
ZMSrIuEuyDoGo31tfR6MeBpe096ykeFmLIDxQXJ+qW9L7AT+tu8njE2XKQgyrG1M5lZTv07yLAEa
vM1iEMTGsGpp5xV+iMRfFHrLigOsn2J4Ul1t++4N0q2IO+/pkENy+AJAQrdlwrQBesnAHgacQza+
X3kN9l+2tbgbO+6GemuumB4fFYBHDWe3H3y3P2RxvJBpOYxx/pgn/eJsMHiSLqzp+EpPLQwlNnY9
t+pzki6EQOYN964UY/GSNIt9DdWoFA4UlTdkx57+nxGX73fEQbrjPL6tpa+caB2KqmV41RveJrD9
+Yfv8wJfUlVWLI+mKOMu5Llf279hia8D0CAvvX1qsRyRzI+O3I01v/mLnWP0HJUZdcfJ9GbfPLZe
qosv2JQ2Ft5zbZmdE2nFxUnkCaulpphvt5knzPZ9MJ05eWJCC0d2nIXfQ3aZymqCZzFbQ/dYriSc
ffM6338ySSZporVykzMCYYtpn2rk57gY4WMkjcC0oq+QxxPqXTBynwq4qtvBNQ1v29fCZ69tGuNL
npIlySRHQ8m3dTzjUu6p/ZjL9jFgq6lYejGGUox5ax0W2uxG2vTRPpcAjYiQm7hjMpQD5gxVkmLy
2Yz42th2dYn1TEq5NGFjFdi1fE+FWN7l3MEHGV1qTqERim+U0U+f8LSHTTKC3/SB4w9hOjU1TEc9
KaZdjYjpkNchd+KbtkhJHCRZUC9b+D95vHXzRPdvxSjQO0jbnNdNJzDep7+p+/xA+HKQH9aRnEI3
7GxzIZk1cRVNlDMgw8cXL3aAVw2PHtaFmwPkEkv364TdWHIpZRoUyYF117U/QJuM5blnEegy0rK3
mGit6RZO/DOW9wyyg6uNHOm91nnGmTEySXzweJOY/ttPc+s/tp6YIqixBLdjuhoqMWW7WV5pAH0J
EtQ35sEUgK9J7aLkKEdMGIar41MtX3Ul7/HO2le9flDshWFWs2iwPIeYCR+N5+EUoar0jSGg7pQw
Wj1GGkc/qXA7tZCHY7dhUepbS/ExZfMD+XzjBp9Cehu3/0hm4y1x3TvlcDKVyxSli6NP6CgkSZa2
fzEh0HzGAcMJc3w2Tl2RH6oxTfFYXs29bEF42M3KXXKN0QbvSyPHyD9NTXD2lRiRXuR22LHAt3LW
yaspE7xheCZNUum9hLtzojsN9qSZJw+aVzSBxtfkMhwmyJ+T5abkkQCD7Unu+J5IzOdTA1PNgrcD
bYj7RvOaXFKiXrYeLz+fHOSbdCg5x5Dn4g3QwNRI05SDugIBWeaQqWb2SLq7u/MLeVsQJv1GOfNq
LJYbKeWcpjJ/MrK02E486z0vbIoVTvoWMIG/S8tZQ4PFch/LJJztvTrYmbKzP7Sa87s1m37g55Hu
AhOccSi8k1Gmj/ZaBjfuPD6MtskUvK5o+YZ52Xd1A4DUNG9FnYvHJZ3SF6McSvIzZbOp51y+LtrI
z9Vay72BhPvgVLURZVb1jt8zYQ/NcFkNDNx6+Mz0DfC5en1F+zozf+9H0kmL4uJb5a1e2TYrgPXd
GDcwGshmZu7ov6V50pI5DF/LXrsgIpD87CWrwsTGIeMoY5YSFDXY47Kzh+yeWzddBGuqnjRc2Lb5
wKYOEMVqDjSWB90VL91qv9cpMqNWTCE+Z1dHu5MnArkJ8v6ytuSD5HYHIIcTqCowC03N45B434Tu
jz1z9NQJIO/G8w7C0g6flb2dpuWbMvLuMKXJ99wDfKzmUu6nGStttQSvYzAbrGmQ12nFa8Kp9/Oo
9j4RUelg2lFObs+GbeCR+vsT5IazbLpLn9DZ13FHrLTfn2eFd9TAHmqrBM9MV+J8jtxtFxu5CW/R
4RWGQbmCwZTuHmSUNLIgCZ4Iva0/1UQRfTaFPX5KHG1+BFUaf8rwRlYR2Lx7HFWdwsWJF82pXVn5
89BoqiQa812J0ewCCmel54D8HVzzKVHRtQxvw9jMz17m54/8L8W9r32N7lumN6kGaE6LGZv6ZPQ/
Gs/MDg5FFv5PQXM7lGvyOup4uc0XGDuxVbk/XOHn9yCveuMuTCNuqUWZ48NXgTy1dqOO9Dr0r3Ua
GOmhLmxf3sykIxPKWcTXSBvcK3rGg8va7YoOZd+xoo5+Lw2qUgbb+ZXGASeLIUK3jJ/kkmbs/KP2
FkZ+MwqocSjcbC/HrFInB7tD+ZVMeOgbCmszxS4h6i/ZYrjDh19g0YypY1FZApNzAkebKKg7+Jo9
dkS4WsD4fMiKniddt5Rv4JsAnKTlzBkE2AnwbTCH7qbyOvNlyTrNSdCIk7m0qATztvPhRSoNZRdO
VAzltMEqkVqHjmizUlv2GOwPeoy6buA2kGLdYkRISRocZuoaO/SH2HqvDfezIlphK+wZl0A3GP5J
abibGMwZriZVxBl0NNJVbHhl5+cSxsS5mKrmoHrdsy/mnMBTY+zKpCTy2L2y33InOE7QR0KplIWC
Dx8ST6SPM84p91WyOOcsWSQbsamO3WjiqWS+VpZrbubWzqJM9QVGyM6L7uRXUTTune3VeP351tfU
brpTXZoczzBrNlK204GIkg/cNNy71Rrf6tV7n8Z+3pZTvpxUdrVhcc3qTmrUs7BYyj2zJHmT2sRY
SxuJ/dU39LlZFn+j1zrbUWGUPzD/XnZs4mukyizdsS7hiDvpYD3gUSAPmojprRKd8UhHYW4n5iio
HbGChrrtbwRIGAyzhaKOtsc0Tn1CSYnFoV1yRPTGESKDeUMhx6S6xZdFJOKmaFUTtp43XtCKdkxf
fSuH6FWnT0FlEswwNOSV67zY21VT3Pgu9FFLT99bzegX/xq1z6p4PsI49SMynF7YGVIuzMdyjOMi
nofbUsjvXhtEwgkOMsYldymIHLeyx8RxPqxFfKnkyCATZxAwHUUASjmHDJa/aAzzkUigYYPkF4BX
SwiMpf3FdiTnvEGiBPLDE6HTCTTBcY0ql756jd0Dwq5bHLpuO0O/UPstsJvSTTcnz0yJDnEP02fQ
7o3h5m+D3b8K3KRDZVp3sbAvAX+oLXz7TBgN8CsJxVnqgxskxUlakgDtgoPFFkbYF0ru/Hy6nZf8
iVSN7wR1WwTJNzdUXjfdYuobL6MIcHCNxz1L/AhqYs38iZynLjdvbNuFEhs4YZkj3B8hVEC8ZRdN
HKzy+xamjjx2sfmkgd0Gl98BuY6eM9B63xmxCGFsfEstbG0Hch82McdI5OEqu0kwS9opN2NylmPw
aSX8aGO2nXDR81dsZBgyLpyUU4aAtemes4SBYN+rsF6yAmLo8BRr5sx5AHPK1Hj9YMFzBHMnJpAt
9tiQZK3XeQN/rYhyToet1cW7RtlsGoa6DUYQXybmeMiMGGVBfkgAtJcXpYYLtj/2toXWXWqDLo/5
SZh1xVOn2wfT7c19XUM7WqbK3kqz/RY4Vo8znPOwwpO1ZvNJqIAsFnWy0x5xI6OXSs3YrWbJQ9M5
zQ53UX2wc/YfZRvAFn0LcogJLCP9SuCPBxkOrHUgLqYcvEuBKQ2flOElYMK1qTMXYoSsIDINKdyp
IruMpc8fMX67stNuV+ndiaU/4vjIr/E7EckFXexk+uegljthLmJfwK44IkEJIpsWLS7KZbNa3osk
BDuqHHiZvovZpDddmBTeLBgmhfQUB+UkL1IsW9Ow07Ba86/ABje9BAUd+2ecoyZCYox6o0w8dXjB
Dux5DePrzNx6wzVFTM1T1FerEVkTVerC9hLO3IuwZcbFdqqn6qZZAA3yIn4aa4xUmrJ6tozmUiZO
8CBIkz8uAx/ZYuOGQLToNgMa6ouJOuZIHYfDmTUJDhxveKFadRLIIQoCXeB3x+5KGIqslok6mMPs
QOYb8wYYp+zLSAVESEbr1MXv7dKMxzTXVrKT0BAzmtEmftNDPg9bP2lWmMmO5FSUVT6aJOO1UKrB
wEnFy+Lx0VCxfRZrb1HCGKCXoFVPmc9LFGfLD4OHRsIIpJwEs7G70iVubzDGPgBpWph14a047BJR
aGYrY3+QOO3/KCxDnjRIxlGbLT2Xaw371IZlzeazQhbThLX5/CMaNRx3udhm5DEb65TuA9MfRYhc
BMXSasalPAVroBwQ4ry/EbYxvJaW29V7lVts2YyySuuIeai1z4IMroUwJoIJrSI5VgXZI2GHuVt3
rMpYR+7q9Hcmotw7SEvBfZq6CwQdNffkWOnVuayZSAtucNWd5vLq05zAV1MWFc3emDLEE04lrmRj
kC6QggWDaBq6MyXEjKZAzz/SGKst2irrkEPmADx0SO4io8xgO/Ds0DDUgzQYOmVW+dTi3HlubJm8
MCp0N7FQ2V3SmVD0uuShXsfzkvnPdtd3xxplRQhdXaBKj59StUJSiOmkXedtUZO9g0mahWLGHGX2
reeyJEEjaW8H4sKJWO9hE1gqnKV/RJl1K+YSX2FnW8Pa3bu9/F6o5mTRG4yd8bWcJdPkuTutaWFu
lVt/Zq5z11hVvfX9DPECiBnezn0V2QjPaPdm3GVsl3PPdTHGT7cFnSiEs8HcUZzeDJlPje+qL92Y
XRhG6QicsQ55Jgd3qW/cPDgZnkSQSFbC6I/LritAFMs4qB+EvDrg1WO+sRLT5JQMcLK6RlsYPn2D
Qqsa6s5zEPRY2DrTGdzJylZMFVErXTOWMjY9wa8TrtWA29V602KTf5lSULmyNKGJmkJFdg6TJqBP
Q8pdcVtKGeYpGqSCVHaRMh4cPznYmidJ89DZcYUlHyTUWRQHUDdYv5lxtuP+2Wm0iCyEQNvY9YKt
azDcQrmTYTLukK0Wx8cJC9hwdo37QK+f8bIM8LOOn5TD+Sts/Wp0xp2CpYwx8uzDK2V6Wpn2XmXV
RJmnbweUZ24el9em4g5o9r0eWc9efOulJeGm9tay5Z44zsdiEhKeG3zJ0mNfH3LjaA32u2HYZ6Di
BM8B480K/K8WtttHlcFC6gx64Tq/J/OKkKflRifmkbCDz/OEI1pSPPeFfQAw3XR2j6x8ZZAFk842
q63yu8Pa1+oYY4FN/sh0s4j0B+kKp3KdbxA3PfRSPrDtPCBnfE689oeUxYksv/vEoQDJy+WutWHz
qJXOhLRbHJB8HQXO+MKz3QSdz9Hub+2YZDfQ48+Lrx7aJW5CURlHATcMI9N7vLS/I07bGrPD6wfL
eWoPPXmBcIrgijrORtU4Oc92GvXYxQZu92gbLR2k3kI7PtoA+ELV95MtoLzJK2Wp1+i53PupMm5B
6m68csS1XJCDYpivhZve5UuL+DzgoJbP7Pn9pq97yNqz1lEz+Z+bAfK1r5PILkcTsNVz71CQznQj
Sx3GsYEGLc5t+BfmMRnJt8hTDtjG8pqXXgO3E/xDWkBHsdg2z9zBO1+Np4E5sPbRjNfmORipqNp4
Pim32PmiOed+uxUC7GS1/GyztnkazYtJyJiTfS7NQDIZJmslYPge1l16BF0kyLl+Q5O/p6h8Tnxn
T6TZO6TxWyCxS1IM37JFE+fHIJJgw223im03N3eqc+5azA45+OYNAOEmN9SF+vSrctVDoeKoWEFf
So2rJ6otE7EEH5FeC7h+70xo/0r6qGJs73Safvaa7KmGCRnOmBWSDdN9ILoE4r6qfbvR2jRldvSr
ooyyOXif+/hd53LXJukTKS9vXKgiWmG+zXoW5rVSMuMLBpEXkHM8WImWcwryXO3USLfSRk9jB/sR
/+g3LMSC04AlGDYV1Cw2UlS80itctJlYBlnDv5aoAMd1uPdi4A/bru+zadkxacYGIyt2dtzA/+lf
BDG/W7tu153nud+9xjWwKCgFYitZ74SRPIL+fKsMuNuGZdC3edeCE+1lbN2gEUrDaWweJGgRVgYD
arGJmyqHhyGdWR118qSnkcyEJD1kTYBbs/2EK9pxWNEwd7Mx7VJvHf3djC/ySZqBek80CV72qtMy
ROyY2ZsWTxkeSencDHHT77gt9olpCpAAIyPqIcQFDAXyb2K8BhPRJr/6iSGPS4P3KDX0Ki7kZnmf
mNesj6KG7O0UQw+PwQVsELE/fDKI+TuCY82X0jW7bxlolo4mpDYN1Uk87uLBnL/oosQvl8b/HKyz
9aXrRPcGrPI+ouHlwL6CLmMaMxlBw8U82uQ/S7R8uIZ2hZ2FaW88wcus9hWnce3JIvKcbJtMw3Dj
T3DxaETvZGOC2Q+LDd0NSk5QynbbZtPGMjyQYeUR+GTzlsJo2CgXfZ8Z8JqAdhDNYrsPIhcny+k+
MfdjmXr+snOr3LnPHEeH4KImU6e22HC7Up6TO4c5mHpYtij+QWQfjRqT07rAkWz1Py+lizo+z7+6
ynuvqY+jIc1l5DSoAe04/px06abwSU6j95nf3cx7XQgqfJV9vWeQ1G0JUTxgTw412nrvWud7Cg8i
wKF548BJDsWYf15mjLUbxiXQF4kgamJKbYspx1Fem9DZoD/voAiF8+gci2F98lK4QGWhXxFoXbzE
vsOJ4Vajht8kZe8ekr4IIgK6+o3LoR5iQUBYTNZnoUunZSGg9ILsAAuFjb5dX8Eu7kqveytM81OG
V0VoDeRluIt5a3XjwRKCQO2VXCnUQWBGxTF13CMOt6cZGUgIZdd/LmMTRRJAxXYQkNcy2WRYBBEK
6UGPC8FK7sVSIx6akX0FTJC+mt0VYqjIPmrtUn7gblBdfGewwmGe2mOR2Oknp5myT3O1jidJcG1E
yuB85yMJB+1thP3hspCJwvbVHWMjGYd956I1IrwZ7X+Zqk9jaye31mDU5z7o6fd6E84JYEpbfDCr
MxFwGLH5HnTYNvptwPyP1Rr5RTvdY4QvgbAHe+vgKfeSGJlz0cgJj9bqsObdckZayuHr3sJp1EfD
q6F2a5dgJpJgcwPr3pJeu5iJ9CFgowBh5+ehSr6SqVwKKNyWyVL2QWfqTA8P9jzMgPQriiX2CMdr
QA/BO8LCXMgeygjnaBF9hoiR1I8uyDjEncq5tET4PhZzVV2csfZOTr3YhyAwyh82KX5nIsrgflmB
K8M0y3u+1KpEc7OMvsFjSv2n3E/mY75WcKCcdDpZcUs6ug7MZ4AzR2/YAa1XJx/MqGhgNgE+oU+1
axLPrXE6xE7d7y2CFc+1xaysx5VWIxImSSxuGndXeou6NxZyEuHXaltH3KXhuXRq58W99ly933BD
R4dmoVpJ5BwIrbkdpwZXm0EP28l3szPglbmDAuWBiDtjs/NXyt7c7NVRTpZ2iauwoTrWPmc6dq19
5DYx6eUG9qmG7V+lOskkzu2SOj9KmdQ2MdKI7SOB+Hdr6YRafJVFUD9aRb+YmMckuDWvlGKgPc8W
8xoYwyigv1rk6r7UUudbAj/dZsPwFEQon9bvCRPXzdAWzkN1BXYhqicbP3fU57RgwNkGyrxR5dxT
y/o+NYqQd7bypvvOXdWKCKxW7tYE+dotw5xsc4QZbH2+fFy6O0hnMSQ1z8awNZwCH4aakXvTydZ9
crBmfYAniwQvrsDrQpgLapMyiyweZdvKchfrnMguIxmrDyt28HvqIQkT45R/CAch/2as4v5rDBLx
Mjo5xF6NLHXFUB4NUlM4CHmKdlVfEfnMXyuypuSWcoZgVncJDJxgyqCbS4I/eJf5ATQN4QgVbQQt
KinEl6abEuq7zuKc8EYn3lot8CYg5LoU7j0ib/YCN0666bDWKYVea8YWej57OsjsChc25MxxF1M7
O8u4Dp59evV6swgozFFcceBsB9JdjL2VLIG782B7Mw+uJiqp6Zo7j5prwW/LCXSxKYhWasIexjAS
RdQVJvrfiTK0W5jwheUi6yRKWjJMD9JeipM1+6neEbGj3wFg+3xTWj1TmkEHMFWzxW5fYa5wwmQY
9KYRjikzKg07cfxT4TfpLW7NuNxk3rgHAfasg0fQ8PoIEeW6mlKikTal45D/Dp5RWd+htjGh9I2K
ndZ1B0IKk3IARZWJoJXlL+FuOG53haHilYpyiJ1cbC1yRrpNXw3C3SrTr8pzypHrM2aSZXvjkqyQ
oQ8BB36TMi/kzVQP83zT5/h19ApRFr/aLpiNWINFjlvSyhFlW7kt25noU0jCWI1Xi/wRk4IFuRCU
sD8H2Vw+YKtnlFEPWBSpDg4EWtN6BTOBLYJ0odd+s5emrnAqi5O83toTGNJxCEz9IQybEYe5mou5
KdL1Gdf8JZR+wxiVZBZ2DJ1n38pZDNCxdUAQwjWAGDZIGQTLo6UpqM1al8N5sB3/G0OOZY4g/wzz
ZojhnNKQGr6560h9wt1iXH/ofKbpv1rOths0zJy9Zml4/jadC6yPDZM5R6jJU0w39VQ2FzEt9nwZ
r5QRPJDNTl1bs5RmVPk9ave6By1jDRHuOi3Cg/LgBvE6XwSphd4njPE8Y0OwYnnXgGckmKBBqQDB
GQLqG2Say1ZCoGgiX9FW7UGbayT32gjkmUju5t4jU87B6dk6a47ZiQ5rmPNPipqvuyGuYKSgWQ1E
3KUbswwZvCFOn2RF+Lczm03L7VQrGaVZCnFkEgE7seVSKGytsXLK3egZ1sysvi2DbaV641uKm75z
aSDngHxYI3ASZHD1Hf0dAenaRZ/sS8WFtrX/MBo1BBKYOu4IxSZPnYgVDAyZZwFjpdKMgzhqlmn+
BDWoT2i7FvXsr7NNTlsyFe9KEh1ynAhbbJ9KiA/WTrsG7bzZ4y0dKoq2+KVw7bm8sdI+Q5/Np8wM
zJC+gLfFTk8ZNFblF4/8UhEJI00UVXjvA1Dbvbt8lp008dP1p9QDqVadC8k0TV+odR206UbaJg/w
4dfvUzvE66a0Y+g32sjW11y5TE6XuPKJANPd8G4RlJtHWZmCGerJE91dkxTjD8afKkcuwCduG9Lc
kKVZnvOy2mVJ+eXBf982oBl5BC/LmD9MpkjtLoFd4xHeNpLrbqY+0vikhbdKHa4U8i5bLT9ECdvh
6HSF8Ld1U4xBWGDjV509s666iIRHuFSVVKLYjYFO3TArlf0yikks+1Z4csGzWMZvKSDv8FVC0uhP
jaHsbpMo2bKPe6j/Ik25A2BslMaFtjyrQpc144TB6PWP1diZt0sdYy2WJcQcbvqlq4erZQs8GzZz
WmroKsVhhgy1Yzd0o8wcUYfmua2YhC/0hdR6MKCREM1tt8lSs+hPhDlhQURrzfbJcIMphS48i3E/
M/1qM6CwJ2MjXcW8i9FBD5+ZYfpvCOoqcFWrsL/ZZWDAn0X/uQmWQtDosziYCDRohnb1SAQLlHHh
kHwllzw9Ilz3xEVNRncnVFOpKCNBw2aGLToE78Y0yyM7rXbOGv8l/M6hmPUkcyYSmw7Mu+JNYbmk
A/Py6vRSQ3eGUjaT7lQk/MW5hP6eRXm7QEivfH/mtSDs5I6ajngwp3cgemUVBjVn3aygZBb2/7Cq
OydPLz3wyBrGvqu/lUtbl7uqJck9wr7GkRFicRx8FqcVGYFpiaG5mnX6plk/AeCaKf29neUQptIk
mZu9hbnDO0bIxrqHA1X6ewMX7GDnjiZj31WlLaytbq6ow4YUBSFJzC5IYTp2N22Q4abRKilHTsCr
O6s3YkpAYpmnUA8vHUSTBiIKHXRtZqfOLvW8hTXDzoEIXvRHEtKdAfirC/qtiw/HcjVRAL8ToIKk
yEy1Hvd9C1eMjrtgIJjWgHMRfulNJuawhS/wnNdkfxxW45qS4GEqsOCkaUsjDX1RJFeNp7ust5Yn
WrUXAUnU1y3FLtllOLH/ixT8Cyf4Zzb0lRz6HzK0T0njBablOp60fZoYG67sz2RoqJOpUZX4ymHV
QVSjSyYPW5PT7cSAeJw7mR+whvmJYPvfMLAhv/76nR6x5NBfrcAJiGK3r4TWnwjYFqmWQPO5sxFe
aT56PqgjZnJQUvO63wFLkw+biGWTcyOwFu0wdPrz98u/fr/r2JLhpyNsz3R+u2aOm3RdJN+vsTLd
WVk6Hjz0ZFthpvPH//6rhOmh4vDgAXu/c3MR7jLJShtE5XZX3NpYD4YGhLkNSXX+45+/yrr+7F8e
JdubDx8ZYqQLvUE6v95WgkmNaQRypcxYYNoOIIpJS4EpNwjezIsaMLKd8o4SaGHzbYDgw8F0zejP
PwPS8++/whc+ULTJYQGI8NuvoFovB3YN8hJ1ab/nFKbj1d6iCJu2qB562rH1b77xL0vY41rdwPNt
WNCW5/62nGiO44x3ksus0ZLUavyAfGNuIAG/pp350CYQBP98jX9dQI4U4p8aAvBD377eg58WcFei
gmzHSW4Yy1QbStI1dApIQqY36r95V/5yOzGv9aXrBigiiNMU/q9f5Yzw3aZBw2O2VPuaXoNN12sm
p5+AJNRFYBz+fGm/iiPYD/gy4Xq2ELDdHRH8dmmtkzaKQCJaAr8l6spokQNHM9ii/zdP7b/5IqRp
1yUb+Gw+v9/DYB44bmaEYeRzjJ/gxKa3sxi97Z8vx/rr1/gIwHGvgTCIrY24Lp6fHtWwQI6fE6G2
VSnxM66VjZmKyDkSehV1QEdR0vlryI94WSoMbGByVGEuqjTyfNJJsGpiQH0N0vrz77o+tl/eVZra
n3/Wb4+1ymMuFvnydqlSyB8YZMBYLRF5NQZKqFUSq5Mk6r4gMOVvFtRfbgj7LY+VV8axLMv55w37
6YY0GXwCYlsLQBanutTxEtwv+M7/zbf8/oYIn43dt5FGsGqpnH+7PhO8omDIZjG7hyHR+dl8R0hZ
EvoqTjd/vpW/XxDvn+8IizPFdvnlzm8rFs8QlD0erhHCsJiUrW7eQdqfG2/6m7X0+zWxUtFXcHJg
uOwG0jV/XUroCIOxJ/xgh7zJ7m5wSVSPwp0xxUjhnIz/uqz/lVrn/06Kc9d8VJ909/Ghb96a/w/0
OLbJyfVvxdZfBDn3aVZkTZNVH/3Pmpx//qt/iXIs2/2Ha6KiganOTFWYPPJ/aXJwX/kHhYVjX5U3
QnK2/1uSY5v/YA8Vge8KQD3P8/ir/5LkiH+QKcZ6DVinOGvwj/83ipxfl4lhc85fz2D3uk5/erGs
zoWdQn7zEXAueJ1dEHLXF3il2uQAf/x0R+7/tVH8XLX9uub/8x1cw8/fEcPNJmSyHS91+SktXhP5
9ufP/fW0+c/n/naEzsGUwOxLYR5AO45WOpWqyI9z4X9xVVr9zd73P92g38quMgCMSgc3u3jxEAMA
wm6Ai9lROS/3/2+X8dsbKousb1qn8c6Oi+/UaJOhBFY8SPFs+OP4N5dxPTn+s4X/+17Ja3X703MG
lKXeG+IrSwN8fnwdSI+TXQY36UN2ZfTnK/n1nPjPl/y2f67KgsgOAn7OK+gh0HwSNs+rs108MC/B
Pt759Ocv+h9WlPztfHSddagMqf0zXY/+P5xd2W7juLb9IgGaKb1K8iDLiZNUKpXkRUhSVZpHStTw
9XcpwLnXxWNauEYD3UAaEM1hb5Kba4A7UoNXnBovuLd9ncvNKFlRFIXx9YGE8S6JLYpHIPp1/eOC
9WQsfz+biLQHdGQGogSYwfYw6c2LBuIFlK+Pt32ei2c25IoiJSEJdNKcAFjyR91+lOoquO3zXChT
SoB16Q0zwEPCPYwOdrjqQj7frrfXv89dC/5vCXExLaGsbdl1ZAYyOFB4NioQFuCcmq9F8zwqO/YC
4eDT9bZEq5WL7FRu1AGwRjOIS1MB8qV4tZLuFIfhE4WC7URRd4qt9rYgN7ggl4CgQUE7BHsJRRIv
avsvALuf1BLd7OrocL1HgiBf+Jvna4vO4GprGRqpqiIoJYiz4LnnqAzAEFEDtzm4m6+EiCD18gd8
oCGHvB+W7mhgnOUVIGuhpc9e1pR3M5X/Xu+PIMz5YzBsbgGUrdAKaCBwwogAScqMzLvt41yUY1/t
4rbBSjORfQ/AV9WuAaXgla8LwlznwrzTcyuJU/x0QCecKE0cDfp4NUwerv940fhzYW7nYatByoUE
UfdVoirZ4Zlmjl8pGbbXGxD9fi7QYeox4NkAeaSsgKZSGcWb5zjUMFeNzPvrTYj6wIU6pMOioYhQ
Oa/UqdxJEeiZiQE9WBuF2h3YZe71ZkSLiAtz2R7g1DQOJECZf2dCWA32pPHKNIhGiYvqtIUgbZQ0
JAAUBcoGJcwQKkC6NGL/v24m/5sONS6i1WKOW7xYEGBQqsch0X6C4wTyES1WMoYgB/I3nljCQ3Yx
S2YAATFH7dldbLaQoA89ZrB7wFMdffpz0zRo3JZNVHAU1So0A0Ut8ObR1gB6R+nd9Y8LlhJ/m2Kp
VivmYJtBSwenqOsX4LpyhywPlgyksOuNCCZbW/5+tnNLXT3NEjSkg1k2XsK2eR1742PGo+KN3+di
eqqAPupxEwiS7ohXbOCTKYQm5/31Xy8aIi6gY1qgeIaSTZCT3ybgqmCubODm4JCwWQk00fhw8Qxa
TGXKDL+fKO2HqobamwL4x7MJXsqNLXChPPcDLMoYZgCvzLZLtRJyFsAIemOorHVCsIVqXETrCzN8
TtGJPH2a8Dgl5Q1om8UCHvZUgC6vT4ZgqFQurIHLiyAFXtdHUDoVyMeE2k5bEH1gVlD/ehPKMuwX
TvwqdxiPIGCA9wUjP4aALrhkHKotYCEQH6VFGb/hzWR4Ax2juctB9QTn2E7xOALiYA9wgpVYJ9sG
zvL6T/kukV/6KVzs01C2lLCk1REP9lBIIhCUdwawY2FPUqtl7Bh2DTopISNkWIe5hY7JUAIrCmCa
DVKYpD80eGJ2QmI12zCDlC+ZYxueHaRvHmRtKIIKXiJ4Ng7h09MQEEOUCKKywHDRYWXhCdIkX/Yr
bTxY2WBrHzuUn8DXAHVfcyxwtl4NVQOwDPVh0FSsoQOsRQcCqlpJ/+qy7C6NHJdzwPKJ7MZYJGXb
ZpsaEPcbG0dr1P2sDR6BUCbUPACDjgBrTw+SBgww6uequrXbedfiJcqedgvFJTGlp7HsS8cy4uS2
dMUL0iSpnVisS/JjxEDK7aBe6I+ajkc8IDlXcpayJKdL3V/+fpZycSHO5Eyq8yPwknV3P4Qp2DJQ
CpB9szSy1CuBOSscfdC6eymN+/0wR+CvMAzQSwb34ztgQtTDILH+7/WVLIpbLsXBs64BcLnOjkYJ
hnuCx9rdHELJsK96trnexPf4Xeozl+SKrpaYptnlEW4Q4LpEfQ09druv/qikyd/xvyDd3SsAYFYJ
AyC6lbe6PZcA5LXaS2g040HXZvrHrIAMcyZZioFTBwwUcnC9ZvzqIAmJOiP4zUFkgzoEfET4WoKe
cIhrplA3tuEvcL0jgg3ne0mfzV1kWK2caxirvD1pXeFJ7G9cPQCss/J9wblO4XJob8lUBgk6O1pt
pbtmrpp3LcBpK5dD0df57AmJnLlfwB2sBUOggkdLvfhSXR+a5SdemGKFy4dG1g41zCaqI3b7rVbI
ABUWG0oA2tZOhvUKyw/M+I3HFmWZn7N50KGBRWyrqI6RqTtq3sCZBgBYiE5e74tgw1S4DIX7OkBR
EFlHhtrH8rFLjqO+76Dx3cy/r7cgygJ88b+EYkDXYbyOhT4bH8NsNDtm1sqhAYpqb0gAceXEDo/A
6wG0jddo3N1BE+wAldyxNqx2ZdMW79d/i2BRf//Es8Eswa43QbEsQdUDnUDPH0Cl/jBK+wEeGWuJ
9fsV+9Ly4LKMVQPxF/dtdRxc+CJtmx0S3VbfkC1sLVzLw/uOM/hsx3agHe8kL1o5lHyfcS61y2We
EJVgMIyxTXceYE7bT4B2d40bbSr3D3N+HY/3mvvx88fgxBt43Diq8+P3735lgxUkVoU7dkE8ptNs
iDoegXI9JoC0QJsle1RUtr0+b4JwlrlkEY51qMnQUjiCVVF/qFAx2ILIqa8kC8GqkLlkYYLIoGLJ
Z8fa/BmqB4htuYAgOL2prQSZYHhkLmHkuOwrEbRnj700lC6k8vAUXiq4QamAel4fIVEflr+frex4
bkiltWhiMCaPJYCSjMWmax+G/uG2BrhEwZb3YmrlGRQQ7noQwSxaLsLTbleqKwtY1IVl8s+6AEJm
VnUqumDI6VYBe1TBtqfiYhuCAHC9E6J1xB1IWryvUTPtgWm3qscZiFApL1Z+vSCRylzUD7HNqlhF
aVWyII6bQ8sY9nXpYeg3EEyGYFMorWycgt1nedc6HyZ4MkOfyUzgTtU1fq2THby8/GlqwSEGkE+u
3KqGzqI2jytj9h3EF/KKzAV3BN/MGHTP9IgjylEHAXu2Ae3KLE/p0x14OU4X566kR7vYSFcGU708
mobNBTyZCJy27GIKOg9VyU2+TTbFhvn0np2gpLT/AqkES8TrPpBp3O5PuYMrqwvX6g0guiv9vhy0
hs1lhQ78tzKbyikwyum+gLxpWgDkDaz99aX4vcP+97AaPEoHIkmsUqXl+46xRdXJSzZPD1Cccagf
OrKT79KV5Py90V5qicsNU5+FeZagJbBN7Nf8LTsAcWc9gKvzpf0FfxW0OSX1os+Vji0DdKk5LlMo
bQr9uQjNWXfkFN3DELjx4AEGsSDnK70HSmgb4T7rQp1tP67s65fjGtKE/8ZETyeJmFU1oVxb/zAi
9jxO9OdKd0TrgMsZSlIBwIxiatBssidozW6oC1KSC0KyC3TcRvZa19pcb0u06rkcUgKvZRkDVr06
wiGmJg9TCi2ZrnuFzvcG3jP0xqXNpZCsrSaoqWVToDXRaaE8Mtb+gHZetfL9y5ncsLmMATt6+L0Q
awwK87Wu3huwRxpDOyTgNV4fKMGc4O38nxwI6R9KGEocAQTYBr1xaut1hCbX9Y8LEp5hcZE/QGSD
5mMyBYuW9xsKVnXrwPCJQIS4Y/cI23FLZJJBvILGuwbij15Tt/FKehcsZWtZG2e74DRlGk1HdK0h
ffWDNgxGbWRae9cQfZ1LBZlVALTfkxH8VQaI6yfgpStZRvTlZarOfjdILYTMljkGHRx7aPJe6B/X
p0M011xs6xopdVtVxiBq/oQNvIntL0n9cf3bgoCzuNhuLS2HNlZuB3UOZQ6tBg0zmEBbYgX0ScP9
bY1wUW0ZtB3TcBoDs9M2kwJVBHZv2PDuhFdDl62Vn0Vd4WK6mjtg9BPENBBkuH5+FZD/6wvmtTI4
s0O18j4taoWLbAalximdsX6UWoIqqlGgBEiPbVb/LqcW8jWQNrs+aIIUQrgIZ5SWUKpiY6BDa92q
68NAwfENAQNfO9AKFizhorxvIKVqUGMMoJzilXHhhe3Kqvq+Tl7YAQkXwyxmIH9DdjPQd+Ff6MwM
d3Dg8tjG/kufrQDSXyvP+d/FkksN8eHcpzGg8Ggo9mGIOmzmI9mabumVHhDdO3IXnoxD8dvaNtty
V6w1uqzbS41ykY4g76HFgzVQQwoOpq/7Tpohclj4cEH0inwXmRQcbth5FYZvlOkPLXy5viaE48ql
Akj/F7IUobsAjMxbkHG2pg9Cv48V6GDvd9feHAUpZ0FtnecyRR36FP4kY2BHoH/BcTIJccBdSfCC
CqFBuHzApkqzRlglBb3WQi+ppSpxodiUHHMtDf0Z8AwYDMJZ51drSOOWQZnGHyPabyHBA+syKHJt
kyZkd1qi11BLA80KosvGUkEbdsDsl0cVSnhuVBQ1qBsqJG0hzeepLdhiDqCnIH9enwxVNEhcwoEv
aVTOMwbJcErfehxfw0fYgR2sHVRo3caNAb84kXvmzK7sZW8ddcwttLqekZVWfoG+tHRpIXLJaIZT
MQSV8QtAuPSYF7uS85r7hVM5p+fNk584n/m2PI3O7vj2AQk1F6tEdj4eltPbUoRJUQlJtpJnbdZO
2oKUYnJJKwPjGEQkOgZQRmjZlwqXx5XBFnTV5JJVkfWSRU10VdrTzehJjrGvcKKW3D/YqJBbug2E
FRxIVzpLFMgrS1U0wiaXyOSynwDOQ8AN7rztN6C8HqHZu9Xwz7SZ3MGd8A8kGb3KgSCRQzeGB/Ih
JoA6oKziRlO59b479F/2e3pvfoW2Y4Bq6MabcG1glrm+sAZMLgPGetSOaoVf2GIFKMcoKLeVS9x2
AwWgTXKMdlALQrWrQ5vwVUk31+dDsDuZXApsapJaktxjorPDKAUJhTZqHgzV2p1btJC4RNdJJkhB
MqY7bd/CbqcOD9d/9/eL16Xh4jJbGvaqNGf4MPuKXvAw4SxrSfP6+2Qf7t4hDOtEG+Ywt/fGv9ph
mazDcAQF846uHIa+3y8v/QIu+1ktAQ7dwi8w0Ha4UzfZPsalKtp0+/AYHmHz6rUb+07epntI3Wwk
L9xYG80Hjc0tfq0FqiaKJy55DQTKgCzCaXV4nDbDrj6FB3acPQVJBLIXLgvsjfGk+qpf70vno3Yh
G3vo7qpTfaAndQ+l4AfDW5mSZegvDQiXxZqGjeCCYkBI443IX9ETwda2FG67fQ0XS8d+l95DaBrf
K+7k2B4NpOdmv9a8toz7heZ5ZGnLoGgNbSCsCE93X3sHukceBBd28e/0ASxs5kz3WjAGyc9wa53o
kX3oWzjObwG7w+woG7aBtpa3Ni+iUoXB5bkxnRfg1XKgAWfp1D2D/jj/Mh/ITyhsDUd6An77U1kJ
BtFxgoehSpA2w76LxuYTZFcepE+YELv1ZtoaB/WIWV5Bt4hOaYtlw/lxQgVbFBpsy2I71Mfyobkf
dtWOPGFAf5DdjDKI4coOfMp3EIPZXV9VggTCw1TH1KTQacOsZknj0sWFFQTU658W5D6Dy00w/IJk
j7xMkaZCWWujGa8jLshlPK3s66KTBc8pk0lbymaLbbQFd8aZYld9NHxI6N8Xey1ofsIp8CuHJOGJ
bu1N95ndQTITm3l5B3u+t+t9FEAewOP5d8qgSGMwumx8bDu5pV/71i7a97vcyw6oRO4yl3qDN2L9
976FPFXvhrXTtWjmuMwEvXF4NNgqzriQhnmtH4a77KfqT6fMJ4fsLT8kP9iwMtDCAOBSTx+CHt1W
cLYzd8mePUMb44eJ47T1au2rE4ru8W2rkQe2qqoMWmaIPoHS6rG43AzRasYQLEceyjpMqTRZMb4d
H8etuTNes722jw7WMfHlbeP3vuFmJ3slWQvOvDyi1ejLGDbpGLAogRXvR2tu2/j39SX3/aB7IRHr
XJYYLeivxOOMM8Vj8TQjCf/N3/Sf6hvM7eFwDWUmiGoMjtU5ki/519sUrDUe5Upjsw/1BE2WGpwd
xhOy4UqSEH15+ftZNcjWoHCtGqh5jNZiiAzZrc/bfjJ3gBk0OU67GNUgCOpupPgzKfKbsJSGzoV8
M8KpdnlADaL2Xs0o/Azvq4K5TP0Y0wloobUAXy4Dl+aZC/CJTnEdw2gAZ2r9oG5yPA6nnvRUB6BW
Hgs/3Sfb9I74DY494cpxVTQbXJxrrOv0skU2K8ivBhXNYe34vdwDLvSFx7fG8UwlDdYRQW5TR4O4
PoUwaZo9pC1crGZ5LU8tu/+lZrhTgWyCm28u+aP15tfkI7pXD8m+3CqBdE820l3lRw/xU3sPhamV
i49oy+bhrkCdDhZpEehwskmg1u8oz8av4rH6Gb5FvYf746bZTuYuDNRj9NXvV6F2gmzGI2EJ1CiY
GaGnMHx0jPAEWyFv2LS+5i1HZDBIt4MX39d/Mx/llg/7UD6peH9Yzg435moeJlvMVlmaFaYUgKxX
6Gzdh1m8sgw5M7T/wKFBhP83K2hxNJOsRu+gF7eBUgwu7HQ33MG/xGm99+cYJ28IoXxWu+zO8sqA
4s6OS7rT/sk3aVBu8O+N/ZDf3fjCp3G5BGdNs5jUHps8kjp0ZBaJObg0DaG5su8JtovvM/dZFoRS
RFFlEJOG4tXHMB5k6ytOV9KIuvzISzHBpZEcPgwlSbFCexdyVifFM4J6C43ybXoa96ZX4w6lHCYs
jvIObtsn8GGRVK7nYFG3uHSSTLXVNiOmcTAtuIj8LKSPalopMAu+zUNrtbnrenNYTpcK2PyLeUbN
3AKA0+s/XXTB4GG1yaBGaTXjtwOq9do+6y9wuvjRBnADfoHF7guEw5WVM6QgN34/bZ9NvhoWOVTF
0FILfa8EtgR6jhfX6J1AOqqI7ZVdS18G/cI64LGtBFI6gwrLn+BVdd8VJ/We3+8yB3f7u8/ksP2s
nG3iPMUe6kS5A3XDnYlisOz8jVEKS52/wctj7r5cH1vBLvN9nD/rcKKNlgV5ONwVqxTJy2wggSR9
XP+2uizrS93kUkciGfmcTPh4tan+ajnuMw7sd6ef9Q/yZL+X99QHwBaPscbjeGAblEOD9LYg/g7A
s25NshVDkRLzaEDfGD4azqg9Tqq+clAS7TTfN5Czz4dhahrKjHwb/pxcedPfJYf0FPrhEeKno4sz
zk4+ql6Ju2EOXNfT9eEURRmXPAzYMZiQJsSBQN2p0TMUdx2mrGQmEbCBR47WicSkHCJeuDtJJ3Y0
guSx+Gkdx0PzgDk6JCe8l65UkwRL7ntQzwZvjOochhHL4Nk13KdQ/cx+Xx8hwSlN4Y4cjQT9tyxf
OpHA/+VDlx4SKBt2EKDN4NzTl3/MtZqcAOkPMZF/d0WogLO2IWhqPGmn6VD7tjMjWJkrn4CI/7re
H9GjNo8jtYdEpXTClNewzmLdvdrAwxeuP4qmQUATz0ZJvE/LYm/ntXe9ScEi46GlBii+dpWhRRrf
1dqHodzNw/P1Twt4psZ3ej+b+NkaCjYry80FcZlDUdB8ncKvGr5YWai7jfoJny83tL/gE7jSoiDP
ft+hz1rUBjx9wmBsDOB77IWl5DAGDkvaugYsfFNJ2uuZ4tjxR0eUlb1KNH7qv+sC5k8qXESR8hSY
CIfar0I6VdrP690RBQ6XAEpLUlQbZlPI1fBV0rPuB5Xyh9u+zR0PorYJ00QtLWjk5oeygDeWlq5s
A4KfzeNAJ23Ka5gaE9+ugSlRSoveG4pWrPxwSzDHPBA0tPCgzRSV+J0mKcdJ0nuXKKnkwod7grSp
Ff+BDakM/e/R2mXQEv9VgMOxhXaadJJGJXqOyjTOHDI28AyPabShekhPkIoESlLS4UOpK9lWBj1g
G8HW2S1Ipj3RckxegUgMnzqIbgZNOUJkPY7r+4wkECi2qeLlZtT6FpVlTyojwAboAIHutEzgMhpm
v7rOkg+ZYtt72jTyA0Y/eh4z1m86GCbtmWYnM2QjYQNRydGBjrV8oIll+jCylH8ZdTPjINAPzbuR
FjHsRVlkP+VUm+5NmL/AxK8gd9PcpA+wR1KfpVyawSDFnQDKZDMkGaGoB/MiS4cgIE1htFAOEF+c
m2aP8UPNPGQt2yYttPidAv7ODxPpUVTSLKBZgF1sO8co4uG9Q2kIt51C17fVaEPRXsnz+TiRqnsE
Q2W8H1oYasWj3L5eX56CcxkPxh1rqkqYIawhEJ6LNHeL/s1EfSU1nudMvy33LWIh5/UPWAaUESts
C+5LA06aZt4+aH1dQ4qmslf2PlE/lrRxlpBMG6rjXa/Yfmh2ZNuYMd3LTZruRqvqYY+rwQStaMeV
Q5CoVCgvEXnWWjaDZzZLBfHjSmGw124t0+sMNp5kMwl9c2jVoO5hHQPPEjz7shEGLbQZSpBdqBW+
JJCzh6GPZWUr1wTBPXmRXDn/OSrU7uWI5KEPHwTm5hWsZtswegXXYN9AyHPlcCZKN1wGpl2V9jbI
CT6E4zZqB2VmLV3JNYLkzqN4iR7G8COKQx9QPF82e7DMmfantoyVCRMNEJeEFRMOEfA0tvwo10ZU
4AyIerSPrIafWR2v3D0u90HnQbo5CQsoZ1vEB0Fl08IXDpLZkEJe0zy53AWI6Pw7xx3ckkoIZ4Z+
D9n8x6HPqpe8N0ETUmv5icwyWZmKy7Os80BcyOq0RIKTl69V5UMRGTuYyK4sINEIcWmAQYksoRAx
9kPDrHc4ri4vJqa2g9/OGg5jGY3/vhhBXvDfUcpnM2qazIIC0Le7SZlK+lFJhwpyvZXk6UCXhGAc
ZuwAffx4pQAgmhkuGZjyDMcFQG59BYetMAXnX2GODCfsWnq5nqQFlwjd5gKcSZCIVnLd9msGIF5m
lXiaHXIN8L/aNk5h1Su7jBDP0qiTLDaOtDGafSmnMOODC4EFYyRYfMJUrlDGu3IezZWkKxptLiOU
FgikpVFZPqyPHk2oTboSpMaqpvs1N/PdJEEuux3n1+uDIFo93CEtt/O0NOIWMSybft6CPsTGu0ZT
trd9nksRUGuLrBLXWx+KthCq/WNGoVtNa6JzgqjiIbq23RRRl9nEB5H5NWGd1xXTGjhQMDA8QNeo
06qyO7j7gLBLHUNJgy4mIPDqZAVPLmpg2XPPdjvSRSSZ80jytQJ2nDL80KsESuXkppO9bnFpAQLu
0BjXDBT5pwlMHbx5gwrEgOCp4FZw0+RafFqANcg8Ax3mQ5T3UY7Zew7J3i5SV4pbggxgcRmgo5rE
ClKA5D3CuzKsGwOWJYNygPp9/0ro/P9Tb/1PxVjnAbpJNehmUgJrahXta6yST72IG2+QC6gnlh30
xGGHOAwjoG51tpZRRZPPxTix4wI6Izhb1G0OY7vFASRrIQEj9dFtgW1xgR23g6nEzQiV8RiqvnAy
X9iHtRbdtut8X2/OVm/aRnQic9sFmWx6hQFXIbWLTzCm+Ly+tgShzWNz5WhMmrpvukDPJObA6wdq
8lb/dP3jgtHnYblsitvaUtUmiAjceAqH1cE0rOwqgmd9aOP+G9cwjhy6qCmVgA208CN4z47ulIWx
mxmLe1yo061pSdNfWkzSfTr3MNwEcx/+UEMXP2gm0x8mFahHF2YO9aEb7GErQU3fgZUxO1WmPfVu
ZC/potMHxXZbamFPxF0PHpnXB+dyVUonXOKQlBQ2ZlYNZoKVmxC1YNtZmbZhWe4VA2IpsSX/DqPw
bWJkZb8TFFogaP7viMmSXeYYFoxYBVdJ6KmXzwXkWm3HmmQYvCvEAAiwB+ndA7kfTt5zhltOaOfQ
9+/NNYHP78m/cMghfLqBFjrkf8s5CMkAD+6IJgTa6hlNJi+E/asOS8z272Rp2acZaRQgJqLU29Ju
w6MxTGyvzu0I3ymZbcac9AerHv9YdkvuBtKO0CGRdAcivjo055XubhjN5GNsJRinxmB7wCVvfI/M
EmLqM4EncA6vWIibpfbgNlSBg4myMO1kTPrBDMMGgFyl35RyaOLA2hUvkBcojo1qy1Dv6rJfsFzM
9iymsL3om8HT8zTZsBR+DG5i5wXsSopfnVpCUmmk8MGqa3UHJohxgI+IvIHUbO0W9WDvBnR8SxO4
xk9z2npwdQdgWKW6K3dGAY+YrnzC9pJqjlrkQGtBcuWu7G17O0iy6hsZ3E/bbNLAiq+GIIUhwyNo
AzjAVzBMcFEOQvG+jo18cms4adZ+00wSKnc0eQTVZdGuL1VjcdJm7df1RS2KeO6o19W2BIVy1gXE
YKpnwtd8EYpucKiUb8Nr6jzkWoePmV23rA1aeXrvrOaAegm8gOj0N7XJyo4r2BIJl9Rtplp1NPZt
0MB1axgc0PQt5W+ElXN9mARHT8Id14AIp3Ntmk1Q5pbkMeQec+yIC/vrQ5ntu9J6npvq1/W2BH3h
gcyhOmWDbBWWTzrLjZTUzZNTXt8nfbZyPV0S7oWA/i888yzZXdZX2AGxNbl6Um7Die2KuN0VFQwn
ZjNd2asEi4tHMNvgJzSjheJ6W7Y/zSzbo0SwNfI1zrLo81xCRpljSFGkGgMkn9QjRTr7k1zp276p
18RrBLstjzXu4AhQgnHTgVhskd9pVcZPed6sFVJEX+cya11IJigV3VIItt7G1vSUML2tPMCLsttM
GWSUVBU4PqcPikyeqA2AZbt2FRMNvfrvztQp4TwRtlisJB+QPXIVdoS81EqwiQKAC2Yrj9tZhXdf
UDePMftRw+xWJl89dBKvB5ho/XPBjLPzDE9j2iFZNB0MaIGvB87CqQZ1XyfKg9SuHdQF88vDe1Wd
sLKVeyVooY5vmsnB7K0VkIygDzxWVzOzuMLVGrbvLNK8QVPB2pfsxK3HuN40cfpu5eW0vT5eguTH
Q3UxsQ2DqZkSpGPzOEZwf6oU1BzyGYBdySw8TTW/Wlt5ud6aqGdcVLeqssi160ogV4n8aMMvGgqy
8Tt8MZQ9cKmA77ZU9q63JZqgZXmfHda7OmGqHndKYMnqXSjDgj6iv65/WhAhPFK30hpLagkCMNX6
aj/E1uwTqZHubMhxrVw1RCPF7d0VlNYjZZ6UYBzGu5BOiaMquZ/BiKQd4ifYNaxdmUXDxEU7zkNY
aoUtByF85++zkBS+Xcl0ZRIE4W5w4Q6rgQ6+c4gSu6x/wPMbFxozeZSL+Idt3KagqPMSsjaYk6xP
yx4pxQwPVM/oJtFQcrk+14Lx4SG2nQTje3Ps+6CabT+q7KNtSJvrnxbMMY+wTbWuzJW2aYM+j3DF
gKFbFXsNNXawidmY8+f1VgQRzkNr0w6vJayFiY826X8ruIxtiDI+gOPtdxUgpHREjSqppJX8KwgN
HmzbZ0lYgoiiBFVtvisxOHRZDWSdqicr8yEaNC6sZVInqFBZSjBAa6HqTjlQdDKOCLisuLac3ZaC
9WU1nCWPOYM1R1doMpLHiYStFyuAsMX3s/FG7XoFzyGaGC7E41Au8DFDhkMaIMhGKjVe0kE5uFE+
tBS1iyaWwPLK9cfr60C0kLlATzv4nEELdPGwTI9Vb+3jtl8pW4s+zUV5RMu6j/NBCbJq3gywFVWA
Irr+qwUJ5BuddTYRUCRq0llDqi2rO0lP4GdVOHLxZ7pNuU7ngbalNYxaUhpKoMtTEFn9j6JQf9vx
dNtRjdeRZdNU9DFI9gFcYl11an50Wbzrk2hFYEkw8Dyatoq1FKfivgu6sHnLiPqUN+28EmiC5ckj
ZrWyhparbTVBC2V8aY7czHot9MEpabEJtb8tva0kzONi8UoUF0ODExvePZ7LzFScMB1/RZa1hnIW
DdLy97MlZOhU7rOGTkHSFyfNLnZ1vea0IPo0F8IMek3zGLVKEFL15ximR7s3VrKDIJHyEFc5nTSp
NXAASBsUNeARpAyfJUrZN4XVN33vbExqeP/WhE5dkKASrDisSCESWZgsyItK3sckKVZSg2gVcedx
kApSSrJJDpJM38Ox2J1H6Fsl8BKENyJ6BWFGAP+SNUyhYEJ4lCuViBzLQ9iA5lZ6BTRBp3ntbUTQ
Ex7gWk9tiVBGibOSapjTIkH3UvdijYCtaHBVGipJxmNPvRIVAlwAnM3+XbVUgi0nBRc2GE3c21O1
1ytHYar5AQeGfgN5BQjdhYCu5Hjq+A0fe3kTdWEHk12WbufKgJGtac8rx3bRqHLHdtYp1lTrqHsP
U3ivU/pMQJi/vhBFn+a2c6bVcm/hXgDIs8aglT9OD6Par/KsMVgXqiG8FmsewaEbno5dwJqTwV5Q
ll6JH0F08tjVztaSXm7wYVmGdzOTt3U93Dftml6RaK1xezUh0STPs6YE8H+GU60z0xrPwEDrFKOn
2NBIylfOOYLt9RsVfJYHWqbozGxHOYBr9KM8qYqjkTFycsX6sqBAf32ORY1wOQD20jbsqYoOQF/T
cklBgV+F0aNn5AO4x7SNbmuHB61qw5To7Yjnk2GU3ufobUotJ1Eb31I/b+oIj10FeQX7bI/tloa6
7Oqxbr/2Y58FMa3zjUJvvTXxwNXKzCHcBhxXICcNLIeYbDIXyt7Ek7IxPHTmKm1dcJjmsasGbDLH
BgX0IKKdU1iGX9u/mnh2UvML2/z2+qgJQpyHq2bM1HSpwgbPSnWCypDyhseM4rZA5PGqsZ7jnXRc
DIyJ/KrV7Uc2Tq+FXP24/tsFcf6dnc/ig8lArmHk1QDVzr+KmkFDe+pPEJe7kTehf4OXz1oocmMc
Z5prga7mxREOfdqmjfrGq+QS7COVjfs2VUBYj+LRr6g8PMR2Qbw2qYt3o5eaV6uF4yjcsLQbZ4s7
y+cUFtSaNGmBRaLnrsRDDNwpf14fTUEi+IZQn/W1naPWSAemBdOY/qEh3UC1/BXWi1+k01cO3IIm
eCCrzUwGl+1BCyDA9VdJI+gpIovq8htMR1a2LEHQ8GDWPpHmUZFrI4jz96ogbs+g0Fh+KTZoVtpK
phGsOx5LaWcKhVszUwNSnuDK6Up0cuo1oRxRB5axO5uGFB5sUWx2apDL4SPT58e8lD5L2/Snpnbp
YKw9qgoCX146d9YOTN8tuTJCLYhMwONmVpNDKPXsttDkgZNdBR3JtDd1eF0xN4oTb1r+mzQrsyya
Ae5ob9l63OuhokOqCK9CbVbYxz4Po40hJeNt+xWvbEoyFQp/RagHJZTRKnJP6taT7X18m6aYzkMh
bQCIrTwpimC2EmkbRTWDKW4W35Gh6/YaanPbiljdjZmYVzNtKWtCFGb0AIhsp4/+RPl7NK9JB15e
ShqPiMQzc4diaEzxlJmVLoTd7SA01NtgdxoPiITztRpZEF8NmgEab2Uc/enS+LWmxm+ZzTdNNqyS
/w0GCNIrg63hqtjlMSgN1aMCEKNr9ppbh1K1krwvZz+N93ul0LWf8AAP7UbDfLIjAL1D+BbOyaHv
mxWA8OXkofGwSLWDZRc8EFHrqR/kCVfTdKfYUGpnf27TvNZ4zVFLN3uaVo0SKEaX+H0P0iLeLW31
lWp9urITXY5ujUdBJqQ3FVmTG+gTThVc7i15N/wPZ1eyLKeubL+ICIEAiSlNtbt239kTwj626QSI
TkL6+rfqvolfvVu7Is7oRPjYUEJSKpW5mgoc7hYW71+fddfecJHCY0k5PUNf44juQFqubK/CfDO4
t/Aj/x2wQqOLY7rTAdBIDbXQPhxJrPJexF0x3iGNPzUu+RbgC8K1pH5a+ujWvPz3Swm9FB911Tn/
XYAVsVM4PvHo3IuYVrfcL5zN3yN4xD/KdcIVQnLJf3/9Fa+88xLsGEAu1Jt9Y48G1g6nao74XQGY
wWcFVdI+0XRos7CE8EWSr1N4q8R8ZeouUZCWTy6io6eOKH8B/4qLCszQ/OXGHr2ygS51SB0ouDYO
zVF6mesahDe7XXMLsbq5wN0L4tlFf+Nud20YF8d8yKDpjqicH8aQ3+Wq+g3WyRYDu1WavTaQ83v/
Ot4LmIysjDLn0Hn9S+GUv5xOPefsvapQS4KSYfb1Erg2jPOR8NdrmGo7aPrp6ADslcyfmvXFBh9f
P/pKuLwEQcJPvMLlxzqHNro30Z1Cei+qp+6WpMa1x1+EgHZ1PMc0Jj8I/HJy18IM2nUfvPmWNP2V
Q/ES7RgOPiAdtsIEVO43CPl75ybCLanG/42F/794Qi/RjrIOu7yf8vroIljuZWdg5cZzmtRCF09r
HTxzg/hfrt1b7g9QRyfoTk/C67aeJ/NtFLn6jkwjhIYc4Ip3aMp/lKagSUmd9xXVgD2sXUPwSsmd
3xmI2lkI0uOvCzDyTJBCMeTPUA9LHPjjU1/Qfl+HojzmpeEpqsUeWGPBGa9Gf5S1ADWsUz99XYA0
WEfBJ52JhOXiLBJd0zBmdSBSdAj7Ie7mEf8eTtclbMS8MMNfQqMbIh5xrfhvG0ocZWMF2fUebptw
DnShvGFHCCOZaE3WMjKZP4RT3BlTw91xrA6i6tdt7Yx/WrKIeFG83IxTl28COrVJwXBPhEYPlENx
L2mTc0aJ9gVIPM9tNAXPq+M4bZIrH7TqUOendSF5gooFrJryWc5pODdzXBpQfiIL3hdsB59WEdbf
rSblo40GvVWWN0cxTGucY3mloztFr+FSeY+NQZlOB14foyPgQEpeDOgvDYD/P4y5Q+d4cQf26VXR
dGgWiZywZLC9d1ZzoAwFp6KJ2oQ67Z+O9uDDwSkQHuveeCibkcbDcEa2cZrCcv4+8uqDtHbTBcMf
qOC9qhHmAjUXH2sDXxi4YU6w7K3YZ89mNwHkGHKGWlaJy91iMwd+vneb5mW2Ikq8VtJty+d/ghn0
NuinvRPwhGK38l4CBa9ZiormJloqkNyWCiR7rqBA5DQkjvwCC2kthrj3KAi3HHKBvqz/THR+4EVb
JQEbwBBbO5mEQ/U7CkGsyIf5YWiXXzpqd4vWTTzAOzduhPwMHP2nRHMuGYq+ybgryzK2ra3rbKb5
+Eh4RVm6TIX+1iwTCtgkpFkzdwtcZYP5KXcqA8IgpJiMoizzagafgkquZ6ld9E0i9U2bcQRcsmgy
RFCS5KK2B92guOdW5nstR330HeVv1nls064HMpJ7OTnA5UIACtJUOPQkzIPhV74NpHNPRQ+ReVvD
3s/pUElXtokVzNpS2+F0gZ071k6NXKD3gJerZ13gQMuxx4w6QaH5XUT5iwrXIYnKvEhKRwaxDNYf
y9ydfeTWOgt7Zj4YAY0PVYnlRMjoZLi99z86t7QH4jMopzLZJN7kQtF1cqfUcDJsGs/ML13t3UW6
mAHo9J7mue3iNicyNvP8y6s77wkIHSdtCwO3rhIixLPDvrlzBFD1RD84n79T0kQYFqdxKLtncy6F
ATkADyCn/OS1fi2D6iMkNUzcMEQ8tvvJ6bAnSz7e5SIa0iVovMRZ20ln8IRC0dylDtkGlQJUClRN
XSZj6xu4evRFPWWR67J608k6wlR4DtY/yKNwiTPU7i1KcENq3D78YGD7bEv4Bj3jrsOPZF6iTMom
TMq6RDlTVCH9OYWs20VlKJ4CC0JFJi2Ve1AyPRUPWL/ZVE55qteuOIDjQ19g1j0/LWrl94sFxW7x
BN2NKmqh/eYpEKLFTF367prWf4ro7ImUuUF5hBkO5NJreDO4WMPQwuZQWuHRc5Az+Y+LMqVKQ8Py
pJ2Df8LO1ndslmKPyLEAOu0t6iHPx3Gbw3okK5kXZY3XlpkUVfPuMgULOtIBsMYUBKw00q7XVTbu
+4i60zemjPXjCXW9rOx6OmcTHeWe5j7dlg5fAAjOhX3nLTq2/oCw1QpR+qlDgPn3jdckwZr3QAMv
T4Cw+YcRNOONFwQ80SgHF/GClm+R6bal76PTiZ21ZXUo3RDhr9RrVjfNd/jd7gLJ71dNxlgPZs6c
Cj0Z7jvztpp1DWNCAMP7tZz2HmDGSTAwnrhhH6RzHkp8VPkKbfkKM+CwuDbNKdd+vgWdto553r1F
JaeHEpZhSdm3zwPgxluXOGHKVLXAAUZ84KPot8bpg4OLUJquzHyWRQ8u7gJ2WLXyDyBeunhdavJz
6QfyHnkAIIX9mUDVV+m8IhqQOtTxioNxo7umPQQkgghZO7gJ96owUfUwPGmrxj+8Mfi/rCnumK1D
nHdL8/l17nMle7vkGsxDG0BlynMOw/JzDue4cJ2srVqg6ovYlf8yebskHQjSyHnWGlC2OSw3zRJE
r8SZIKktnH+HcqaX1ANskOXcY0fLr3gOIdmScIaw2odvX3+nK+nnJTMAaEi/OxOCj2XkvxdcQTdp
js4TaG6pWF6541wyATy/sHPtMX6wD1jP5aN+Nz+8IR5O1dv65Hz3Pvmnfp2f5hN6b89fD+pKZnoJ
+y+HEO7FFecHt5R1OgnFlzhsrFPHPhNlssCWJvl3b7ooo7kShiE+0KqHtp0fpdueynr9TucFFt/u
j69fcW2GLtLsWboUmkYehw3Gvu4/O/EbdrQ3fv61Z19cs9VauBB0QRWQl3rnhWXml2o749D7+qdf
m4eLztg6DF3JQgUDGQM1NATyIpYzQYaV15+TuiUrdYXzSS9R5xSigXPAwG6RzmBwrI37MzNO5DSV
XpAy0r3TpTvaJX9aeftCqRnBbA3m2BYU2SQTMFb4dwB4eolPj8p1GujoC3TR22AjJtdmYhLiyZnb
ZhOJYrhx+b1yN7qEpy+sGtCwx+XUB/fh5EKsIekL95ZMyrWnn+fz7zspqErQSaEKYQ3+4u2fgd2o
Gl178Hkd/vXgxRYtwqPID2gUFY9KejZdo+rfmZfT8PzWv56uorweHDMuxzbXs47zvNHJBAetk/Vb
8/L1kr42gosND8wwRWJUQPuXB2pbj0G3x+k9/vp3T7/Y604+9oPnYiWHSzA/loMMt+hkiD//7ukX
ux2e4sTKzsPX93CAVy3sRJzylvXWlVASXux1LvKh4pDCO65tmKfR2hd74s511q2muVFjvvKKS0y6
qHSua0fi90ubgAiZulD9mOWNOHvlnLqEpQe4+XZkCTEA6+EWh+Qs9tfojo1FEAMl+7MaoXbl+9MN
5NC1wZwTl78WaxM6gzIV+t259JNW6Uz0L+Egt19P9ZXIeykdDecb1YtWNEdarknYPUuGi0ker1rc
eMG1n3/+879+vtNoabhXL2juyISCuli0yB7bn1///Cu77BKBbuUKOYgx0sdqbYY0iELxljsMM/L1
4699nYtN3DhV08w1KleMvEvzJ8L1Zp7fy/yWDP+1j3OxjYManopcLihNSvppJvJUheEjn51/13mk
l7BziW9TTE6UH1x8/Xs7aZs5ZL7Fmrz2dS52sqMCznwfncdOOChLLW+V8A+6dVIy22//agIuUecL
p6r3CSqTxD5M5NMfYNla/w7qYPP1869k/5fQc98PgOiKiuhgqehivdb3FiyZGThqb6iyspWvX7/n
yjq9BJ9DuIZVHqPIbU2ISlcfeE9k9qrd10+/sowuweZjRecc+EXsMbamzUSSWv6m9S1oxrVvdLGD
p7xqPFZPaGiiskrmX40C2/NHV3420F36egBXujiXMPO5CMI6chDjerDxE9KzKVkMmx5IMEVjyup+
PYEnjDv8BIBs6rf2Vu3+2rxcbHC+FgLPRG+gD82Wgg8Am6EbU35tUi72tly4rWU45Ydoce4qAxv7
oiymGAiwG5H12m+/OKVxXirZOcj30a07LaH3s27WG3jqa7/9YmcPS9n5dnCaI1dekJhuctLQD/40
NnduJHhX3nCJN1fNFLlrpfkhzz9IoJLayrRo9I31dGXJXsLNsaWHZi5nfvBk/w8KOjC4f2lJmYRu
C04Xm27MwLVBnF//19kGuYgymBe8pvDmrY3ql76Xu8noGzfia6M4x92/Ht8rDoIyx64I7KOIDixs
Y929+dF34Qc3PtSVEH4JOne0DGbfDfLDItxNzkAKzwkkCqbpA5ppQfb17r72kvMC/nsci4fqAcNc
G9h+8+pU8WnLcZuqylvDuDYRF9tYoJXgj4XDDyr/aaBTMHoQuLzFgbmyzy4R6K07oVwG8vWBeRBn
dRb3U9H599ef5opqJr0EoOe5X4tOK34Ie7GTU1vH0QzPrlmhGQd/cgTGhAT1sRBNEXfDrVrLtSFd
7O/azrLpos4/wnc05edpCQp6K+n4Dwz0vzTMLsHn6Gs0tkYd9+gtU7Wd3BH6ZvAbehXBVGZlMY9Q
xCunTTNw+CSLwN2A3ONsXLaweIA2yjZqrbsJA051PA6ocVLatllXeBAs7bri1rF25Rtc4tg9vjoQ
RPT8I6SmaaLntv/Ia5f/+npirz39IjSYfAhyKfvooHH1KBp4laFH+PWjr2ynS0HmerIu/FFgj7d4
DRwiIFw+TzpmQ591tHv/+h1XNtSl1DKpSyCiZuQrPeQMzDtt0TnzX75+9pX70yUYPXKIzQuCpNRf
fo5jmeI//qxi6GpsluBdqxtDuDYDFzGh6ZdlDMo8P1TR8mkG6NKu3o2iyrUZuDjaaYOeVLH60SF0
RjSDiZHJWgubBS2FHbGW4lZedOUEuISlFzWpUKCQ/jEnKoZF9tPEzak/K20YvTdWbL6ekWvjuQgH
rkanEO/CcbkAgjFBNTAWURvEbqF+59UtJ6grE3IJS0crKSj1iMG4ob8Ra7t1bXhjQq49+rzU/j5h
xtFtNGQYDrVcw7j3tQaAcLgFuruyGS5h6M0AHQ/ER1BfKxeWYgx9x9YTvzrnFnP32gvO8/LXzy+M
Vevi4YAsau+BiuiB5jCXYU329fRee/z5z/96PAw0ALoLAR6aBXkwrdp4tNpDoOX568dfSd4voec9
8ejYUTC0cl6BqEGAvhjyhAxl1vToUhpCunQ2OdquEU2/fiX1ryj2oPH3fwfVWRVQaaU9ahflaGHc
4n0Irb/vAq/ZKlWbrKkbcQwbXXybqxoFZcPab4BuRVneDWqMw1Gd1ZVk8NrZSkGIDeqjcWCX9XtU
gG7S9M34AKtMAeGHanQfAhuudxYikUkBUbAjY605CTNGO7YG7UaRJn+lpVq23jpW29aB15oqelxj
bMtfw6gvNjUf5V0eEOfAXY0CulciaLuC33cNIO2Gkb5MiF7ku7u2OXwpiqk5oRMI+Z0VLW8o6JhH
aeZpTGQYzejJ+b57KP1RH9Rsyh2AAYBUtINn733D1X0O7SZoEBXuu1l4v1eicp8XVw88GXQBaSfb
CjivtU2+G4TLHttyXnayEXVmwtH9RIdfbr2WAc/o1zq1/YR+6uoCQpCHIURYHcKdIqsm2WcAv0Da
lrZNAsVRoPxCjXLbBDRtH5VyP3MGnEnkmTfQodUbOPbVtsnn6rka4VwB2dDaS6VPgQL1YTHaapaK
rn+BA9hvgX7QtiPju1t71b0IxNEbRwHa/ETj1aBZK5xJ3mvLeyg0dUmVl/u+AAavhJqyUGrfLZV8
873eZKVc6oT6lCYC17FUiMZu2OD8dBrHySLbD9kS9K/UqYo4GumzjVgW4joVO7KfN2Wjf6On/AdK
bfaFQARuh1faQ0EIiRcCrjqvvZOzLj+CXPBkkerFs3DgXf03EjWAtJnwbvRwPMOfrYtVDZ/Dim5q
KraMT0+wAD8TKQpYJ0QwtW5a8V2uIxQvR9x1C7ICLA5w0LaJpnvFIqiESTLtmFuVqbs2/G5WE5R4
WSW9D9NBxUmZTiVAHiVQMFAbkGe6BLbWVcyqhr260NPc9ogta02C75RJ6FdZKP7nTSSOgwTCr86J
c/5OC3DFogVUJwq3Qow6gfTh3KWQdUXTr1jnZUpXR4Q0rZxBZCSASBg3fXnQa+5uOx6u+6EcAbFG
Vp6NvF53pLBempdjmEz5IPZEN/BaW2V7IF0P5xlGSbb6wPTUgwrf3dlVJp6N52ynaUQG2FNvl+dV
Ho+j7Lt47ofpGahSnrZtGx0DiBVldPTEqeGVeuRd9KmGfk6cRo5AmY2pqeibWzc0hZDOqzs0meM2
h75039YVjXgATv70rSCvdHCBGyA8TxUN/5i+OzhT/p13wHCPJUQmQsXFqajWQ0OLDS7yv3uGYOrZ
7tWN2JLwWmyX3nQ7nxL8RpZn9dDuiOy++WN3mhRNTZlvRTncAzJ1hP7fIRz4ya+LZ3jp/oAi2MtM
osemNCIdtdnJ0m830qw2U9Ts6DiV906xnEzebySRP0i7Zms3vcAR/c56xade1BbqYSktnTIuu+6A
/DCKUU+8g+b3bl37O78SR9wu9gsN9qOEmDFlRToGzUdRrFHsemGSF1CqdkrnGaqUp9V4e57bZxfI
ITaH7+gqbpY6SEXrQuvRbGAM80cr5wmWHDunog8+c1566q+JS/KTmtijY/NN7haPi1s1qWYlsAhu
eWoBKGhEt+uLfpOvxa5vATewUO2kiDcxcrV5x0J5XGX+q+6Ab3Cbt2rm99CGfsT6ziAftut7DyiU
6hVQIjBnEaxAywGsC4DvLZ62adVwvwjvV8CmY9UyqOHqcmNIE8bQ9y4TxibY8qJTApszU6SQD02J
0T8lWe8cfz313Xig1SQSfPoE3+DV48UJ6XaFEgh7BEwhbW374fimi7tm/AiN89YGzqcr5WnliIoN
3ZQs+J7L7h6mEUPsz/x365mXenVfJdAs6Apg3ULyKpP9+FhE7KMIzAZ50V0faALvFlDCeB0l1Dgi
GZxgU/IorSKz48507IopBRjsmbdsW4N9ETtOuCMOlGI7534m1aNn5UcQWQCgif4njND7VeFw71Ro
2RPz0bccEpByfRR6eoTMHwCkP0qOM2MY+KPu3E3pyZ2qxZ3tgvumLe5CIP2KEqMwLWliXoRvrT+c
AsHfyoKeoBeAvijCFFSGdGwa/yPylALcgP9ilB418+6BjPKBlAxeyLD8WdfwtUDkqFqYTwM++S3y
5V3NdR6Hvn7off4svDPLp3uBpvca11D/qPVwrNzloaHtW+m4j9HANzbCGuY5hBvnO9s2D0jAIRlC
us/cEgDa7GOouxO13X7ACXzGZGaDLzcEv6zswbc28/iQe2q3FgTuktUJ4isfqN14SVTxrYSDIE7Q
CipMw4PbdfdtrgTMrjuEiR41etcE7D6gbD6EQTls/BJ9z4naYQNdW5Iso3gB9eN9rlDFApXt3gVy
GtFLHr0KL/PFh4qAqx2g2pHC/e0pwPYxU9Nl3U8JZuATr8BuY03t7XTBvc3UBdFuZey+hVB+jPpD
kRpRv7tWLXdAQ5odBNTabT2jrNiGpsYpwGQCpJ2NlR8uMcgJJ2mrl8D4BjKO5HfYYuWRAjjMpa1E
DNPwB0LnFyjR7Fw0mNDn7l5HAR+6SY8HKG6e1ghuJEGd6Hb+UKE85NArii1kOmLQc6qEsmA7zmOX
uCM+tAMt/7K2T45abVKR+d2S7hBp8YB70qtD6Qdwoq+L0UfD5sxHh3vuKpxt7begA7IRfgOfph0e
LYP7M3CW20rJU2+ZhK5JWaR1VOH26danoBiyGh3tmIbLFv7l+8Y2Im6I2ekJOLOA/2ZDkCKuexvq
+U1cy+aoAlIeK7zZlXY/sOq+alzAFEO99WpCkggl0xKI3pircu/n3XEFhjBhAX32O5aNjvMbyR4K
9mZ4k031GRX2taCe87CQgGF5GZgltsGjz9pdQYe7aEDEHQCTVbwGzmyYbAZlcX1A3oWDvX5rtHkc
LTu0ot3rtXqDUUKXkMK9D7EYitXdVBoCYFIO33s7vjEI1llX7NTgfJNapshZkAfCFT3jjVwOLht2
dJi2pdRHlLF3oghPtGAAO0bjQXv66LnRa7OoJ0VapBykFFkPUNmxURWLl5Ju8glmR0S8jfVwqLvZ
7OEKkX8X2tG/Rj513+RYbJbFtLEZ1JR6kXPf1NG2C8JN3hbHfNAfK8zhATxr8sQybM6xi6BcGrId
K5bqFSKU7R6OkzCBjnS+cWVHMxNwRIyoDu5XYFqhsAugmCDSS2tvYhA0BEKY+vzQTO6LswbufuhC
PwZ6z3ssiml8dGVtk9zz7bGtsebVGqq0msiaiLIAglQPTqyt948LsdjdKmDtK+hAsmCZysQu+j0n
AwP+dPrmBT6qAq0XL+EoUuC4q3StnDnxeux1Uedd6o4zMhgHy8uvLY5QKe6Jn+8IXW1cQog1FlMI
nDC8J+JGnvWQ+m+W6jHj5fgjL/hvorwVn8y0Ge8cG8+zB7HGXCP4E/8o2VAkA1ufxhKhDvy6j4A2
7wvFklHYTFEBLeCFlo8z8fSmbcMSG1uxO0ksVpYMvwGT+doZBVT3MkZxKcJH6lb0CKEs+onrjlyQ
KDZbV6FebBZzCET3VvY1KqI+qn3uUHxb5JQ1Uu1rMSUAMWcuswe7APXo8l3I7V3URhkwp9uuzkug
80RmpUhRFI7ZgrKdxl4LoSfcomQMNHtKAWZXkDjtwvaPdm2Xzf1yCJTchsa8B9puI09/BCHwr1C+
fatVCHUQuln68N6J3NMCiCVC/zYq3RPj1Rtr8yBFvnfkFAYeY4DRGNFvvW4AVHRBkOMtXMOHUgCJ
G5KPOf+PQDcSmGYWOzekkGQXUKCYxiADru9B26mJG8wPYMxQl3K1+qhy9jOi4oenIbyba5MtWrrf
eniwxP1Q1anWdbhZ7chSN1ThPm+U/xvyYA5g8H6xl4Mz70zuwmB5Wue9cQqwkCc+HSMPOtvQ8Wi6
R5Kb+fdKfODnDeZow1sSbnxOircqhGJFqp0FN0O5jDuHz8MdtMbGo2qcNp37bsYNLLLbBbKbKVJ4
D2VgDFoiBiaaQ3ZmgCHtFnlz8ILmcX/v0WjZToEndqx1zM4hBYKsqvt0MEW7gy2L2YJvB12OperD
FLjY8dVCZmvfBpy/gCPevkBEfU1mICZS4SxOyifRp7z3yFtg/fIFyoFTFuZd/5kPlh1DLQKbQOPI
+85cuHyWs2c2NoA/CHFcBTMONXv7es7HV0b4fEdrj5wYc0kqu1Fif81QcgoWdaq8dT57tOgTXUJ0
xtyGvg5I7++R6cgNIEv2G25X4QNOHRSj1KDIyVWVPfDFwm7aW0ysJuIluE5P8IJBgw35bJcGo15i
KzyORo/vnWv1UZDNyAP3qmHRy4Lv5a/FelhAQ9gXTjO+GH9pvYSpvmli3FrnuwF9j4dK9C68qur+
buYzVMBzPrsbF4voEWkFnBwX6IAkrleWe4BB5kdwMinAPZWOYArgVa9OiX1f4bZ0xN0MFzw5weSG
lPC+LdRCpqwLCtysVE6zKqzaQ62CPF39ptm2wDkljSf1QehQpMUa5Ml4dh5zJya2oeOFGy4dvrO4
I218bab3KoeJTxMN6jXyux9Bv8DAV1fOy9TCK9VZx+hRMWbukFHbdOjDMJ5UTdOAr/6zYVX5hrIW
XKBZM28Rt+HjYHqVFZCZvWdeqLOBDTZmioM04LX8WY3e8lL0s4f8qST45Ko7amh1/xQLdRI4J8mt
23ZNn/YuL3EwF334GBGKXkxdaCQlrJB4XNl7ybKWFfB3XgicJT7DCuOrc1wtO1BKZu0AKh3QGIgU
90WLOfhE6tb62AML0oJS9p9nUskJyOR0ssbD9s0forOVKSt+Dr7zXhXgFERe871sO2jY9q2OiZb3
om7fqGZbT7mJrdYEs7LTXegl6zxBZDxquwcHDheJv7rnCoav06DGYoOK/g7u9T9cLKvYmdmJOfOw
DbvF3fdyPBFBM2dggFSPIz8WjgiQqlD9IxwrfCbD0evow/6+c0By9QprU2+qcSISOcdyXJKxJ699
Ff2w7TgmaLEWGYBFM+oi4xg3Gm1w1FRWnJP1Z6TEGJtCHxZufowNdqaJMlg19WnJUHJZR/sYdave
QZbmH7RdIPU5ruEGEHUYOwtxX5L1e+XhNoerYZJPLfbJMldJrQoE0w6oQMOdb60yGgQgILQrpu49
UsxplYPiWBQ70rpuWkH5Ifbb/KHwy3Su+H5GlJ0Ee0V6B+kn+Gkie0iQs71BvwpTudJzNTn/PtEK
RustZHEF6CD6Y1ycV7I038xkcVOSAQpvVT+p3dSRz7Do02kIj4MlqQVfNO78/CEM7RyDY1fHdrZ3
S0g/qTA/GmZ2g62O69A8hUw/CYPbunTOyfiQf/hjIOJw5Y9BPtqYk0W9LsD7PYy4lxSJ6CArUljd
ZZQPPgo/3ckp+CnqJ74Btai7R2voF24hzs85n3TagVx1J0bfJhE13UZHBibawh0OTqDVvlche5Ci
X3ZwO8PWxlhjp/OiJKhy9RSCC5Ei7P+j3HW7OHpf+khPlNnZtUymnmxqp/2tO/IUEtiLk7CJuwXE
AhvWp9EJhhRCf69yKj+IEveoRRyMHXcrHdbYqKXNAuL+1lD19NdqY2TzWEluM1J7BhSM4t71yxZs
p+nU+ViKygUtZGZQM4XLQUIUarVihNQpb4I8htmXj6tC727dYsKEuPPdhEwkUx1OaFvj4uwOAuae
Y0OSauA6RT0IxO3qTHSwjms3EZX9m8lb/8T6goETMbxPzEQxHLpPI+Pfiwr7HdShIVZO1z9pHTAY
w1VoMyxuEE8SiqdBpL+PfVNBLj3foPaUtaTek1q+TqH8IfPiRxtGP8mKymE/uihGSfnutMM/PmS8
TrP2QKwI/F2g2ikB9XbT9/6T0zkvketDsd2H6FlTJDbqsMBCjV56MGAalp03IkKUYqoyOaDsbvzP
BURFkPs0OCjK0F81DMX2nh+GqAuedeHl4HNQeBrE9mCgDLAhf55ipfz+zsFV7qDW4H84O48dyXFt
Xb/QFSDKayoTLiO9KTMRqiqrJMpLlKH09OeLOzuF07uBPetuoCPDiOTibydaWrz2Az8D/GLeZHfS
3AAqaz19aaW9JBmDDfjLRLf03FQPHH/tyc+EmQazrGZglMWY2bUCuqd2z8Betc4m7risYpAp6QtN
p7JnWczWcmhGy/kQdIvvacMVHKgqKLo7Yvzdt9mRWUBokpU9uHCyBEPmzvarbOr5W0Nix5/ZcMsf
JiaNEetQhZWmVv1bRrXYyVv6LGnt2ntUQz0cQ7x5b66cOhTEfn2PGcZIfN/LTvYy8Lwu42RiqOLK
6kfTYO5v+9YT3WItlkyFxAkWF4U35AdtVkbC0O68a8sFxJTu9ock8zpxSFv6SmJ9/WovbZPFjJLW
456rQkS5NKprZ8zDO/MGmENvZTwfhdn8MO1OOGBXTfVrl+QzbyDvZ1uPA2iIPTx6fjmeTLUav1uu
+/HoNqEVdb6Zn63VGI9iDPT3omOHMvvGTlvHt1/r0lBnY7SDKRrwiS3JkuWUcTau65unyq/nMpGu
4W4PysjKNEPBhdOsLsdXwxtOM0PYB7DLIJFgDc1xc2X51loBWfxdwP3OUsHSJN1YewmnoXPgM5qJ
J0bj6hTKWmNDhtVIz4WqeUtInz98qISDaEfvAT8a/XrTXlhYx3pHP2vy9Y+LYWW/VeUPP5qxp2TR
Zg5KXFGwqmprOzKZ5kCauBxjHH/lXdONwFaq4Toi9UTJAbOLzA92PdepNYbNFjWmvV9m6Q7kVwr3
tIosi301iPtgHqtrzxH1s9NUYlpF5zwqXdJR7ra0P0/FfjIMtfDTTsFxrKc5IQiThIdq3JKKoy6F
YV+etnbzSGInk91ElR5XhRccqQwN753VoL5ajFxvKhpCJdUPxngwGtk9D0Fopc7qL148Z0H1TG4n
J+xWtcPdoFrraRiaLCnY7qJ6wH4deXTVnavZHz8hQPrzNo8GlmyA+KJl4Fybdn9nxg9QcEjjZRsK
pviwzHUyT02QEDSaH7O2MC/TPrfHgUiiNx7e8KtSZvGCmgt/n+Id4OrTuR/lZiDqWJRoW8GTja+5
O/pfl93WiXR6DIb0AFIvIq11TkkwLJ568hw/rWGVfIFF/7IGdsjlT/txoSTTnVT7uSKH6oEs3Ja8
njUMvvq9bx+oJd4ughKuL1K146++N+Wp25f9SD3aejSJp05aEIXD2nn7ueYe+9P0t9aJ65EaqUyM
xcld8+VaFMI5SaKnSPQ3GRq5OB8LW+ur9nFvRUEgrXdBVeOPCQfhj4wBhn8a3TwuPbW8zvyx41Jt
/gHrMHBuXbvBF6cYi6MKMDtaZktgSx/uX4jgqy7G0O9vlTYHERENOSHsqHyhKdNjJHvpbPitBKkL
XQ9glgKYpxTle71RHHtL+eaioyy7Zq4hCW8twr451VZvdpETGtZXhN1rcFhdx7gbR0enlduoOslW
lX+uRim/mZkeHwdRTW/bMJEGUazTT6vJh0PQYV11VVUf1IStyPTKIJkWcZsQQ/97va1whMroN5mq
VtjuY+BRKvVqAVgW34rRkEhXphYcVzfLazjIHhTpBoHUFficDmv8ppR6xB7YZlqWRZDq3piLpCMp
8ZxZ4mb14nMDSmVZfefUt0kQIiqCgzLew0DoeDYX/6KGYcRwvLYDT14dcm0q7cesZ4OgB6x38tRc
9c75QMuITaGf1D/Z9bZ7XKLDYQnnn4HwxqQZ7THlC6MiosDnkLiVrwJsH7a0E/5LhDuxepoX1Xwt
7dV5MOvJuPl67Nu6sh6NrGYkmZR+KpoGE+FCZ6l3y9CAczSM/EVVOUKcabQwJ7ZvmrP35GbWp843
rA7N12EYwKwX8L2wxw0/1vSoTd0TgRhJttgn11+uub0DXEvJbLh+W7RxrBpGqqw5sRFj2A3st113
C3hC9WCgjr6v+mI/VqAmMQDGszGETVIt/ld4tVRJ487kU0S7M0sK3OY2Duvuu6PVb8dhYF4y+lLr
KtyTbc7+zOjDAYD8Q9D2eJJzPKW7M5UgqBjONiQPXOw9ly22apPWbAmiqOsTr64iyyqu5jjcWbVF
n5a7jynGxadMFwHbwKLJRbZE6kgMcX63/1pQcy+QzHG1ra9bz+6UG8Zz6Q0lv5z1PVD+nQC/5VqH
8XLW5mftLdwFCjCtZg+/59z5uGpkbJ7SyGNudxwZnUEbSy6+9E1NeNzi0MhSFIzBw8cSOJe9MOw4
hwdKWI0/4d/qKA8hN5rgtOAxjoaAsyDvW0lVK050FB7c1c2V0oFu/KU5QiNEsEY0sq0Ae5FAMI0z
MQpVtpw2Y34P/a44mg7aK29zzk1evQTtdO/k1r095D/HqWojIRgOueXjzp/vHGchWYCKyPFQ56Y4
8QPnTztr+cnOS/cs1LydvHGAw9gYlQa7fVZ5QbAUU05qFUZ19AswWUc4T7L0EyVqM85HPSZWY12d
Blwrc3L0cJJXcLzwl6mFH2vulMluUpcb7mPk7OaluPG+nKep2sIuhoD2YCuVShoDLtZt2k9u5lzm
l530hnbdIDoAwjdAsGgKl4Q6ZrxhvvfZFdZjNgXznafL8C3PVJZi7W4Jo50+/EFDiaAmKGv5awsN
71BiJTx3SoqoNOcGEr0bzvVmlNQIwKe2TRc84vKfz164XPbBD5eoy4ff/K9VFPYO8j9u4xEfCJu2
/v/pDDOtB9UoE4OFSCyH8A9YzI24LzY3tnH5phzpl5rYl9O2m69zUPlpSfrDvQpskFi3esxn773d
yulkdto+t63+kg0GO21fzAnkh5tIy+058kFgpSWW2BrMNcHNMtEZhFdf6P7NqiS5qlh3kG+2Ii2o
+k5ayhlSZQ1tUtt1wB15vPetJTxU3GIjnSnnmSMrcWQTxlXnGefOKhZiWTUsRx9gHHXba7l3UNQm
T6U1UzYUdJk6N6NR3012N0eFQIlQOrt/8uh66IsR/ajjHXtaNN+H3i9OXpNbEKS5m5AWYMWl2RLh
HuowXov+mDnZGuuu/TbkWx8t9r5Fe9jDUG64p+dxBhjqXS4Msv5FumQOP6meg4LUQVZS+xruUIGe
Gn/yE9H96AcCrMb8ph3k58vk021kd7+8TDjJUBo6Uqp+sar5fZs6epzgyTBp+13i9Rr2vpituM5m
0HONBiZ3K3ylBcvMtfk+dh8ql2nknZtQdecYWfeLq+nV3duv++rc7pw22R9tGDz1JXz0VKW9HRin
zHWmtAx74B4Fww+bvmOqgQ2wKh2mOti/Bb3ZXPdxz865lU8/DX/m7PEDmnaqsLyYmcMl36y9mIea
bI9Af2H67uLFIn6no3OLM1k9ii5rOA27R7LHC4Al1lW2k7CrRe8eLQcnrilkYpsd8Q8NI27TC5+l
a/5g/ukoq6zmJ8l1IlYCrQtQ00djsMAdT01ohdbPng65h64tt2NtAnwR4nJdRlI33dz/g+PUeVxy
BiNqPyia2iX38g1+ahhtE46Hn7pXPdeDieZHd+pGWhQBPVxuluw7tx2C2tLI7czlSPZ4le5++7PJ
8JTz5HynmXy6TiG+thooVDZVk5TG/MenECtaPB6sdh65ASgK+pb7goXG6TFMac2GAllltR9tB63c
OKJI9il/LxbnfrY2Mp0VAn/XcX6vHjZSh7dHuMEbLt9DUDd3bUsElZlx6AOfvDcFAW7bXhlR5bq/
+Cp+ejUrmgZjGDTZ/OoJRMpyknKc6nfZegCBg/HR76OKcFzC4mni2cWWyqlfU3vRxbFy+gd3qfmb
5nwwZvfZzLO7mgCBuK57efC0pvuKeeCu6xpoFsEid8T2Z7OnP4XerwPhmwkW7wltQG9XOhomKX5D
uU/czc2wLCiPHK23IM/yNjJWV6S8gvXYuco7bO3EpZ5Qi8TdGcKNcM+PppeL7iCKkqOVZkDaCfJg
1BspHExpiV/t4spM2RFGPucHD5b6jZSB/Srzzj+p0SmOvmlScB46JckohfrhW9ZyNXdEctKtp9et
aubL0DGIMUJlaJerYfUvo5wDohuHoP6u7dn5bczjRHxMh0LAECsH+jaoMnY9kC/V87xzEE4t9+zp
sw2rZo0X38m/szbGw7bWTfZaguGDbJWyPk3a3b9PbQbBsLhqPlMkPtTUe4/zMezJc4U8nTDuNr/K
wvXvVouitH6mccWvG/PqNcr6DMqhfQbnUmnglUh+Rrv5Cae7nuat0+lYBUPqTZs4CXCds1VmG4Wg
gUhAx8LD5HQZv7C69dOGmf81NwZ9gpWsiJPs8qPTTdPB36b9uJa9/anHZb/IsSzohlfzEWAC9+Ak
7W87Z8EvGWzFn3kk+2ac1j7Vq2GdZkq9T9JonVcCv1Ri+vRfqhZFSxQO6K4zojmY8AS9JY3yiz4J
vN2AjsuoxB1XG5oDFUAV9Y0cUED4/GPmSnmob9Aan8k4+KFs7ucgH7eo1J0sadkN8ofRCAv0lFId
hFLWt4Go/SXJVWjH4UioDzeu/QWWuMaOz2YJpja41pE4+HF+NmGesCkuDiZx1TUEOm5I45pxtrfI
FH3AQyBbRp56yy+wWMZ3n0pUrEWusd2jZhHEgYTFayjh2yrl/EF2Pv3hKd0i0GOdkEpDxtLgkKkj
LXDceqWn82b7c0rvNooQdG0HzfzVa6h2rG21HiZAtrewyluiSGw0e4Us78MlqF41g/Z9EBLwyq3b
OZWjknFDGeSxXgPjihqzPCJACGOz6BKbA9PuHVUkvUsey4bK6xHsyYDsdj3ntKyd9eENHhykGqGX
7hEUhDfEXCPPdoEymhuMM2wRK0yCcKrsvIQ+IIPa69QtSUrPbQYlAUhB9hOyVhoOC/+c09ZzdhrV
/zJGR6VbObNR1ObwYflL/zxZhXXunHD+cPSqnyofCN1fBFrtbATKrIDS6GfsnaNbNB2j/lKkXj8Q
WLV2CIbW2VvOJgd7nA12+TlvlbpbbFNcKyHUWxOsRaJ5RtNy66xTp9sxUfMiiHmaTmrp+mT1yiZ2
0ZHGRt3qFGnR9sqUiBCx98eJSGAJkrzlPoFGqn3oKw6YaPDt4k/WNMVpR9yko9xHpujaJp9KNtYT
Md8WuEOeH0JRGtdgy1yQRGMq3zzXmy9LIccj1gN1pjFwjWWOxEjaw/rg7Z13tLfMOsp5cl+thhDU
ZavG1HOnlqzifvxOFKHgWAibB3crrJQLSn2YAYKjwF5KTp4ZVR0ioWgQRkZ+OWz5Ggz1CVN+d3DQ
UfyQ7JT31sYtm6We37UAGQeHv/mEsEuxDQcrDV4cc3NnjX1CSJCXBL5csAXvNQqUQn+frJwQI72S
XwSKmxQBnY72aAA35e4yJlXuLG7ECmV83h2TbY17xo9gKJtrEQLj9FvR5FilzQ4l32bEIkc9DPsz
zqkmDwanhu7jtqHBEe2UPO+sums75OWLPTkOg0y330kSxGCTp/qiKuozSTpwHrneKHj/sTk4Mqi+
hWgq7qogI+GFyKyYzlQJsU3L5sC/Q0wsxU8QInbaYhuLZy7P1YNumjJMyPIjPayayL+p3fWsy3mM
+eL5Wte1PYKloeSpqvnos1/dhU7nXOZC90fXH7vvTQPbKMZtvQoHRWTkT4V8lD43dTN0p7NVhfp9
U7ndExfUNPceorDfHk1gEdwhOV3++iiqcEEOCDKMaFVXcHrEU1kB47Y9H8iwGCKrFnGl0aBsdhI4
eBv6LHw2GERW2cZl1rOPC8Dt25irx/5w6+lRQT4d28k4knXxXIbLkcckYdfmJjAsqEShAS01Eus1
prPWFx+p355XiU3hel5BVtdTOs7BxV7B1jYLKni/ZFt1HQpzOJqlcVNGN0yr/TlfbBKAgibRpf0Q
TuzUvmnMSS0Z7fymesYwxzQovSd+oVsk2KOVWSw9Qteq3G4iYdgPVV8/FasZC2N5rYr+OduhOPrp
abC5qbhj/xCSjIkUSTpnt8nJmmvm4CDL8KHZrPHOZxNLV6IzzzVccZwZBcFm9bGS8r4aaHnN0MHZ
dnFvOY2IOjP7sqzTwbSDMdErIBbEITFi7j363fycOfVyt0MFhoje4G3tk8fci84z7p3uPXAR4qy2
IS7Yn/ODWS2C7SSsuD9WwXuvO//Fm4R/7rq9fNa6sd8nNzPDJFi24bMHqrobkA3Jgz0Tzs3dsNca
0ATxL99PFTz57eCmCBVFxMi2klSSz/GEZjkmYNI/0BNNS6/BdYX41jqmG5IPYLdcsd2pokd6r/0j
6T31Yepz59I4k322LN+PmyYzjqUKVyqcYCVNCp2SrEHJUggISeot8LUFXqBPS+bpGKjDOZSD7q/E
oo+JzWXmug3Nyplb2UCyZfVmTdv3nnAjdBCo59Cre++ZPfevgWvph2FHhzB2WLMk4/tlWbztopoC
FSXAdyoEg/fSuM43GOr5nAf+fLQMv/4Jq37LHr6hKqrEyIV/xz4LFG7gh852UMBnj06g+DDcCTG8
Bs67U/ZBOnC/FjCj23zcZe0xHzk7zCtRhvEmreUIvsfI6WlrPwmK+JBVckeKYBfG5bnGvfAZboN4
LqUYYZS95ipnC/GJt1Q/aqn9l6az5rswbGqMcv7UJVaXN3Yky8ln5AuM2o+aUTmJN+asRb/djfvB
zDvC5EIn3VrRwMzk9wFMA/CNu128AjpaiuaPlYXEg1SN+jEDYh2yvfmwBNQ2FOlTGFSkJSiIjyBc
9nu7dNkrWq8fDyOCZzb/eUfavnQXQ0IlRXrf9AuoV3Xc5E5KwbAR1sqBnq4I/5M1Y7OtWwg5Ferg
kcPu5la1nO6+ldwKlFXhxR1CcI2FDmhZNMCN3LaspOgm46G11fg74MxGAzRnR6evySFzFEFZMxIb
Eikz+TDWQXtAbNxFazBl3ycypLHzekdw/FDiKy3Xd3Sa5adl7VXSScI59x3+t7Ln/FK0/p+xUPRr
6vIknfa7DLsGzLcOrxtPyuNAJCFfg43MJTH4/n/J2d8+AJ6epOOvpIrOXA8UFYH7aAyXgNaDs0k6
YbwXQc7o58wp1t861dWqD1tW5KdyX7a0XtsJ8Dmsz3tAIBrqYBt5115wjCPgJdqseGODGdAFbMNZ
kGpzCSfeLNfnIZVr23/MrTLTVWz6kuVedzY2/eEvoXtouC8cO8eqY5SWb4D1iO0DRtvQNJuHprrJ
PnY3e0YEvjwOlW7/bBZqrqqcvHgd9jUZfTc4tm3HhlFgNmkZS2NPNUh1itxF3N+vR1tuTrybZBzC
2Xuvxixxfof4nDsXsl9x/5hngnsZcSwS5LbqoauEHU9KDbG7zC5Ap2ODO+wDfLuWziPlSj738lam
K16S2+U2/DXIwQf+rn4zzjJUjJY7nrW3LVdH9YgSwGFeIQSRi/Zjm6BNak6GQxSlsax40t2mePLr
PYhLPfrxAoD2MRbB/OKPjnkyRVDe97/AiT1KolkVwQgK4hWWfR1hGF/cOdfR1Pd37ghz26qtZjeA
2zfsAkrDVDqZfJe3OpDysnaotyoCr4RDFOJUrggD+lW85LdJ3S3RW5FlyOmxiXfEgYfOGl6MXX2T
xfbstf5z33g4qzXYRV1fKpTTYu/fBwMtN7jRg/I9887f7e6kPdNMW0E+Y3AjY7l+iNRT4cVW4smd
qXaizfrPOoSHhq+JWHYeKN+8QZyTfeThe6mN4s2tS2gjCL+lkh3bLkP/rGz3PseQmk4OYkCvkcs9
RclOajv7qQ0MZI69e2IUbBJY3+Jke9Nrvmj8cya7edaUQVz5+s3v7d95074uWOrz7eZigTPZ4fpu
Wx5E/j49e8L1krnWxUkgk0+gItubgwjCU2ovnVnsyK6s5xyltmi81K2HJrJ6q0x2r/5mkhoVSQMU
xIfhizYJfZATnaUsi3UzvxrwldSJTcVhtq06HTZavZs28BOALTsSdv5jmKcZbKMvorVssxR9Lkw4
y3aY6bFe7UCntm2wgfSwCusyAe66C2DprWVkbqcp1dIiNyPbvmHR3e5QBzfxMt4ot7Fojy3RqnGl
3OywuGEO1OijlGqxtwgv728rGXk+p9j9WhjryVcIFAZ8WCeuCN3Jb+0nzmrEyGgM+DKD+wwpO1rT
3LjORSYPTR4gYoeijKSsvljTNIBM2B+GkicHoPmSBdaXUqJ6GcT2qazph2viDGTMxXaAwCdlgPHO
ft9ykFvN8lz6zVvWeV+pgKe1vVsQkVr+2bHyh90gYTFrqT+c9NimlR5caH1+BrfAnUmlIGfJbSTL
labEvEQyOTIFXfpiMiI0CX+y2uHJQ6+YoPLcmR3KLJoU+tq1kg9ZWYDIT+i3zMUeYkhzMy4QiqGL
kEEk9PjcOvkrwUYPhuF+L2b5TCPLzVGUXUkZHpkPALsHgRT05iRycTxcA7LOHpnvH3rHiDuv+rpX
wzf2pAGQaXQOHVHhV+kFNfP8+jLX6D+tKtMnyzZzZnVbP/JEfivnMi02700VOxoS780e3YdwZ99g
gaIHrba7cWvPU+6d0W28Wq1/RUzC21HAsHMFl2tpVSaVLr8hTjuhb7QTa3XbpCuWh1IN8AOMDIcw
NAFR5Xqm4tBCTqARu1UjFx6wVYsw1phCBXhg2XH5DsZ0tPWvgZo5dBK6+M46VUfiZ/6gBD+sa/Cx
FYiaQrN4NBx3PSB4KSOLa13U2M47D8J74PGY1aZ+FXBWmV/AICvvxej2NzTHWQqlkXizQJksgpmY
yjFZQ/djNNv7bEII3Xe8xUzUxQFfGM+83/6+8XvxUOU7HzTnXMwenbkqI/Ieyzi0itc1J7hWENEl
5sSzjHdrQrrvdQcPMYIDKBb7e/OjN4p03Z2UezMbW4VHh17S9+IWHFIHHNgZQh2k+/zbEDw2ONUQ
1mjmirp/8oT/lOFL2CbzYM7mB1/LGpfC/RpqKllCdcKZlUyFc0YByT5gbl87kaE2pREsXvY8YIjP
7sc55Eazd8cOcu8CtczYoRAC++hB7pDKvkNSgs/qZzXK77tXbcRzthULv/5jzigPFtMGmxzqj66r
HiGgsYDaoJE5obe8yeLCMv8cxXLUQt8OdETKHHJYgLw8aV2EjjVi1LS0PEjwgUt13+ccqhZJoEid
o7JjyK03e4wRFQTI5jSo99wY92XZc3ZW/FhO8IgofwI0876MCwI3n0ny3jQ6/ZitLpxMMavUd5Rx
LgLC+dE4m6hF5unQNhMbThOEP9HIiJPMJjRXJNk1PpmjC5HrzGR+n9KL8cUYSkDhbO4u4QZ/WQHt
npsePEaQjntQ0oTO64ffnmhWJ2rCOns0dsl6z8E0lF2jjGZsm1jys2s8qhF4TZR6usdf8bI2ZBcb
ITwgwq+PsrG67yMk1xkmvL2MmfguRxyM055ZScDdJLKaQacIUMTn3BnokXo4CC6hZA6DqH8p7eqg
GPgoI7jfe24dA/Ijy9+ebU00UOgkjsEDZhLpHQH4vW2GOAQInI7bqsQF0MW8tvvmXnbBRNouAEkW
QXMp6KEdt9k2pwLFr9UreqrF6+B356HZaM+5JZdnzHW2xscmjfmhEfbF4KKUIir8PRoYNsM8f5tH
56dlAAVWE86i2dfbwSKnOzKN6Vsh6Cey4MjjYhyIG+plGXsBJs/CVT/ITgLoleCuKgvtozBbWHb9
BiRfxZvPXgE1xBinoap7lG8HYIdkLvY1bqqaUHAPygljBTnRVt5fwtY+wzVt+CtyHQe75R0nSKmD
gcFBZuJRufKnIFY88vydcc0cDXATRHZhX4g/Rb/eYG+srznJznFf5mOaa/yymNCB1ciNJueMpCfH
FOg+ycd6JjY8tmZ1rNr5aau190TNpIqaggK1W4VFsiDIP4YYDd46Z7YvJsm4KTHeY+RaxpVok/PG
RGN4q5VsGuuaN6CC94fsyMz90C3SSStvv+9s/WyC+168Sn0N6uVs+MW5INIfAdU5RJqsszr18vKu
75w8MSGx2MQMVAqB98Ze+VKHzkthEujLb9JGvW3/ni3369YPZQK8/qiJX24ASw7QMX/afGeIbVjX
iO9l171yw3qqAnENQiD/ji0x6rb5kI8VUw5geWSV08KPM37DG8dv0COeCshXNWlHjnZzfyqrDuSk
l1euFPe0eWyJcqwzkp0//rqCx3S/YVUR5S8cZ4McXwuqNqKmY04Wqzwh+Jsi1bh35rx8Aq3fjEG5
A/CSv/gGzL3f6/d84aOW3ZE0knvP5YmtPAAG4373gm+0gJ48EZC6XSsjymc0qblhXktTP7eEPUSm
1V23WV+MamlhpAHihR9eJE2YUWtAyKwZ2dvdZMaV6X8KOX9rb7+glcFOYU22NudZ1ojNVms6CRZJ
TBr9q9WZj5Mv3hCkvOlwg40XG+rT6XITSEaiG+723bpu+xaPubzYfXVtdUs1oeefZjAgTO73wrup
/GsCbO3LxuY75kRdb/N6Zw4LUFrboE0DS3J68mOINHstp/0Tg+SbcjqcXK1+mDPvl/LCd6LimPPD
7iH3zC72M/O+rHMQFf/mn3kYfatKttu51fg+Fbg2DLrVQkYFs3shMBc55bS2qO9FKd2XAanEgUie
9WSUvoha21MfXuX3j31eYvNCV4XwjZICc/MLbkRuQw48gmdHoVKf0AN+wHOoq+eV4tHLzPaPMXYz
2UqM09iVb39a96K+1rtfPVmc/r+MZh9exMqw5erG+FTLvBzyfoXja3jAnK71UmOhFBS7HEixovpp
tvE1m0aLldrD0X5eBnc+K3TcB1/aLt0E2jcO+1LKi2ePTZuCUbcFvt9IPejuZjVmXgGFli87lNtN
n50flqG36UK09YMyfTjb0sGztZvjhD2+2lz+xPZHbJJZxhHNXVf24vL/+jZYAq9w57scLuv32CKE
ihAgsN2WvzEEPZRZ+GPyfP9fomP+IU/k75K9yq+G2g8oLdqa0IvMsPhcTaeLJWo/aOwg4mr4/p8T
Gv4pkeOvcDK5l3yYeecv4TvM2/lruWKM/s+v/Q9xJeKvuJJRCRGunGh3smfKQwosaw52iB6emO1I
5c+/5aL8Q3DG3yV6pS2CIF8pwJmz13a7DtnjWv5Lwto/9Nraf7fn6XWvRKCDW8yTujOUOix7iSbb
tmJZ90kphws4bYSi4miThiwKBuziCX3az//8Hf7TR/srn4iIi33sqde8FM376L+OJpDJ53/30n+l
mWjbqBW0A3Wg7PBji6Ft/IWh47/78f8u08u0Efh2RbZrXluXmuU9lFj4ludBvPznt/8PT9fffXo9
dtVmzWV+54vftvfpD35MKku7vP3nl/+HJWj+lVsyi8ozJz3Ud/sAPT/PIq7N+eRb+cH1SB8nLMWN
/7u/ZP3vhBTy0AjbkUV+t7V/fIC2CWQjU2iIai7H6r+LnjT/WufeOnbCvgWwDvi0pvoepDsKO+Nf
fux/2EXMv1b6sM34tahdQN+kD2RWpI7zb9HV/3cKlfV3kx4SS7erCpfg22p+sMvm0+cCj+wN4dHu
zZzPSPWRUFr/8kn+76fK+rtaD6VZgHJ9n+488U0Mjw6+jlZ97Kv6lx/7//6mELD87x8bwFKgPhtv
rYP7fl94Ixg5+u9/iTz+p1f/a0nnEyJFplTS67Mw9ZzlOSz1v8Qb/9NL/xVOpBfET2G5h4QcBmQz
9P/D2Xnsxs0sYfSJCDCH7UTNUJZkW8H2hrAcmMlmDk9/z/wrua84BLQwDGhBDptdxe7qr863Vwon
XRmU95Oc7l3u+QZ8VFYmh8hAPc5uwDbC7DXf0oNuz6r18XqILd1ACua6Ki4maXXnG52ab+jwRGlp
5flGJO7D9Tu8D1fSPTmIPXrPaNTO/WCaIpaSQfSVbtnol03h7qhSxPjiJXb9UM7C/TSXVMw/OF/l
uEbr0c82ADh3okqq6spdCXYOzWnV7/Jhddr+983+f1agLpvpNWHdNogLgvOoKyyh0qMRFLeKOgKe
m7+FqG41I3v28F6qaYlYmRbuwmuT3fRQQRS6wr7a95zRuIubQTy1vVWzPUdHsynnITsHHCrcBJT9
HmPwaIcsUBDo0nq+zbrSoMNAh/Vtj8Mey9Ls3koV4DCaR8swywWxU8HzqZRnhuE77Rf6IRUJB7wU
9yndO+2oIWuelEfU8/Ot8LT6zkXkjjAKA3BWxNQR8AihDbEdDybdVnf6HExf86HEHNVjyXuMUEbt
zW54aadU/9p3A4p1S2UJOQzVt9mtFHrCB5cq4CgKlg4lJjm3qAIog1hDuu9aWuLHUfHODXX1Vw4M
TKTaoKNvxRwi1TTY8YeK+d01UZR6eVS/WJ1qn71Zvxw+Z86+jBpzg5RH3eeNOp28aYhPg1EKPK6Q
eZQOCkl4I+HNrIX0UGiDONHZoNwoRpm029HpxN41CvvWtI0WubVJoxgRdGtmIU1zMbMu37A2Zzxy
ZNZHk9LXITRT/ZMLfaPZXQ+qhWQsGxsarMZC8DXeGfIs++tsa2R/VBYqqfZ0/QYLSU32NuzVsHcr
QFFnTqLdE+Wa6WsEQn8lZS79fCkbd2Vce7TskzL7l0mAKIBb0otXfc0SZyk8Ln9/kzYVRQhoZNrs
W1r3MM/jMaPVaTPp9ufro7N0fSktezWIF3fk9+duDmpn3l+EsbS3fOzqUk5uSihm0AfgPuYvDaiL
On+OzJVra+bSb5fyMepNNcl09HSz4NRPy43ufugn7Ni8GXpN3qOY8fS7warxas2m+SXt+9ZXcEw+
1MNkPJWzmR9no61evYGpn16YETmb612HmhxKkx0ck77Htyu8HLEX4WRjdVUGG9rRmnPpGpzr2sBP
BmfMd5Q/zFPPlo4NZh17N2U69I8CWjcVXEX9jEJEp06n2n9MMsidKpL8oPUXBfusBVuvLI1jlWrl
bp6n3i902mHrC0LOaKlohHgYbk2X0yvaaZJPDlVHzgTaMYPNRBu0o3fKRb8WHBGg09sTNsk54KpH
DkJGqBL2Y5tocO4KDGLCVNCApuv4o4HM/EnD0UwNLzHFEepV8E2nQOMjGbaetCDL7sfMRSGIZcCd
Zqj1jQYc4Hambpehi6+MY4li4OswkzLROaJ9ps0cOYs2vlApMr8pqVff2WGUVRvaJYobN5rSbYQC
7b4qPOpPU2WBnOjKL07WYkQgqnZ+dE1zLmjHVKkTzHg2IlObv5hTXJ/1StMpYAb62ZmyVzqaAqS1
tiZALij5TYJg8llvtfKTXYgs5yQEHS5SPxhTnQapLa/oxdKReTWBkuwU3evoilU81CTq4B0aZAoX
4UaOWqimJRLYCYd56AAsM8ZrL7uUj5URgIORaALIUELj4UTBJMBSbKdYTB9Dy7DpQ/JMT+jkndoO
2dbUecJvW46/vbzUtlYXg38qAvU2LF1IAQp1Dc01o1uah5qL3rDaoPmHyux06HJmQd0ya4yPUWo5
gv43iZReOOUh6ImzjRwkcBRQNhE6SPq5nRUH5qU0KG0OLG+crAnZztnsn5J02HSs8TKKoV2wsgbS
Lr/1ncWJ7A2W2VY1M7rYQ1nDY99oP9XIuEEq+0tR63Kjc0i3E704uYX2t2Mu7GIn/tC2Spf9wpAe
VJNSRO654gvVojMvOM6EcrPyZAtZzJF2C/QNtLR4kiO77CWne8qp7vR+7eKLwyZ9n6ZZaYcoheNT
uvl9HMb3Ws0BDUKW7+3AobFmVjskoXva8zhVT05uFayM2sJn15E+XFbKOW9DmRQKaTueCkWENyPb
+RUcu7Z0eem7BYExp0tE886BLiLf0Pv0hfa+6LGMLkW+KGJ93GVC3+Yu7T70GkA/C5LsVGv0XIYo
Ir6jFOn3pREHH/K5wT/i3xhTrWwejPxShk71DZXgTYn+IV2tFi7sPRzpW0c1LUqDroBhnQztnrPY
cT9kGqljQjKCSZ95VK1pODdKbZ9btcKt9foXfCGwHSl16CbsmKFx3bOtP0IJagt01y7uysMHry8l
jnJqRlMZUalqav3i1kgjo8jXqwTA3fCxNyM7jVmh1rkD8pozp1g7txJsY5AkXLoaPzREsn3YpOcc
C822gymQIoqtKKv+M/XD6qfgTAeZO6qLlc3SJSW8kwNtKVVUnt1oTsbWH9ILzfjfcgc7zoh/4b3H
TvdjjyNljErv4nnACucc9D8taAzAM3dNC9WVvcn1OyyUe2w5NVjZSBOiBuJaK19NWJ6Nl1eHXAAF
TE1Qpq49bZOiX+FRL+RXW8oUttmhvstCw597gG61ku+VAPF3Tnf+yogt3UEKfXNK3cigsd0fED30
03igCxZx0OP10VqIQFv/N7EgfeIMEkLCuQX6l5c/B/dnaN26ifbBXy9FeGrQgzZQJT7Deb3JJuS1
dGgf52xYqZos/X4pwmclShG9MP62Mht7Rr2/daH5bPowqjgxpYPz+jgtvAXZaGxKcoQQmo78Ou0g
3EIDQNVdj2tFvaXLXybzm43YUDUDbICElxzB1rL78bV1w28JZ3LXf/5CbFtSbNug5+Y60b1zAb+J
DUxiQrINf5bzHydfWaQZlwn5Tv6wpNB2Itua1RQ+kJ2V6hfXMNxPIY3AmwQFza3VKc4pShyDRmB6
GyBG2z31cGAXkRnM+6jXrB0uKzSXKIp6kyToWrvIyTGpx46Io4Vi2+qotae8e3JrawIjiHy/V2jO
jeJQ2fRFqN1YlgphDrXuzupMe4fWLr3DMT64KePA+5F2IcfwcZOr8cfmtnV5mW9eWhTPRam7lz41
h01GbHPm7KEXL5L0cP2tLc0KKbkYTRl6cx+Mfmga1dHKEw3lbAWCY+Yo/GO3kLKLWzf0fUAJ85NG
R2TCm4DgXM3m8frll+adlF7SKR7SAoOPMxa1xd6a++zGTnA8KegKgsQ4i1PGZ/mDwyXlGjPrRric
5BrqYJuowlk2+nYh2l5/lIXviiVlmjjPmqRx2sT3qpvS8C2RQoQMjiEsomD0/DoZVz5gC29ddkJz
O8CssAQpwUdtCsi4+uLNxndopdPKkyzdQEo20UjfUVuD05o9GiGRpcKmCr/MCB5XXsTCW5c90Ojb
zvVa7WeOQLIvE80cDbow8ylV7F+2ThBefyELi1ZTyjcQKtJ0hjPvK+mTKIptnX4P9a+6+pCqd1p3
P8Vr7neXcHsnsf1XIXoT5xq8ECeAE+9PmBtsehWXqTIKv19/Cn0hbcqOaGVl0eVo4R9joiG9wWoi
p7fWYbVSm9YEm0S1b9NuLL4EWWTv6RcWB0up2k+CLlUE/iAXXId2ldBpjCPF4OBXZ0JhKjQBqiDN
y/GI6ie5RbKs3tAYqSnbWpngT+pmU6994y8D/t74SDnEiwXNgWVDWcz8NTVPAkUwbMjYWjEQW9pl
mlISmYFNaQMiA9/Mh+AVYGX+HZlR+JTZeQomvXR1fKAYwq/qkEO6dt09nCKoPYm6Zom99IRSZskE
qxfdJSRpONyIHsrHJ2v42c1rviNLM0zKLZ5NG0hJ098ZzbqfQ/PF3u/l+vxaiEXZfi1uuyKbS8s5
DxcxIt1YcfTcEIOuxYZ9zaVj6XBHtmFrlDFPi16b/CZLPysTPN/us+PiLgFWOwmR8h7oIHczbyX0
FzKYcXnYNxE5qMPg5S37xpFGOaRFAKjEH6ePfl8fs4XXbUiZJdUAdAnBmHUXN6SL+jmkaW2+tZ3H
6zdYeimX53rz++3YNeZShKzDEms7ZL6RfZ3texq8aZT5c/0WC58r4zLV3twibuy8gCnIlC2o9yCa
pngGR7uLv9dqdrEueoHavLIHXhovKQHUE/0KpVLSDOpmtIGnI+WQ6qDZNDz0sP6uP9DSO5eyQDQq
poPFKVog7y7ITqH5BbOAj11aCm9dz+qkMdhihbqlo4ifTwJ8dmcOP69f/zLm7yRIQwpvPQrjpAo5
BolIJI8pLTYYRgTVSn5cGBjZhK2cyzCrVEZf6QLfpe2h1/NvKNZXimELL1d2TyuGaK7pK8SAGr7b
yR74eHRKxkmxUdB0i6btg48hxXTZO4DJ0PD6pQYRhkbcGWIOBMOVlLH0GFJM26IZXcgOiL1pNwCi
syF9bHIt3bBDuf6Wl+4gBTXcR6wOjZHtQOvQzJFtWgvFr/WYeM/Xb7D0oqWQdrQiAChFKSiznR+h
OzyXsXM/B9Qdrl9/YZr+t0J5kzKQvrfsxeLJh22rI9mGqZY788dWtboUvpojOHTSbetczbZLocT8
VBSY/SUiWZM8Lv18KYrzYtR0tRZUKMvmEV352fKijyUIXQpgBdcu+NNm4Td5sMFwBjQHJMHi2/Vx
X3ivsl1akzuh6iBl9ek7VHfsTzkIsjIPvlaiHz92C2nJH9PcFc6mVviud+dZT/BVG+tjyU2T4nby
9HoGXyL8sK+CDc2S84Yjko+V1zQpahMn66PaUws/xUa5eM04k5tWomlh+6BJ4VrmrOjnOLGZJvO9
gR+0OuaPecXxkuqa+04AHO2riL746WMJ7r/DhjfhBfs9jDHeQqAewCvxRECvsmfE+8SIVqSm+tJM
kj7EuI1RR8Hg2MezJTmYCQ7XlZOlEIW69Jm2g/AvsuQ/Xm1r53BERw4+h/7Rvg92Jc2LoHThlkzC
5twDk6w7KxTuCQeUeBfTM/E7DwXsW4CENFrn04M10YqQu0G6ZWUc7po+8x6vT9aFRCprlzP4/K0x
uROuohmnK902AyY/mD8t/eX6DZaGScoUGtTiIVczeD8CXpbQgnOjW8rO6Kxqf/0OSwtiWbncREnW
WbE5+UXttHSHUxOyOI04VA3PFEPO5BuEtZk35PHFBCM6aGjMVybaQiKUxcyzngWxZ/eVP9C7dRAc
Xu7VoF1L5AtxI8uZm6YUzoSq0W/sbzH+C24ZfbKM+wh1vDZP8GDLfZ2+Xh/GhRelSrkFMGoP8tWg
S8WOTgXdmY3VP7fxtJIVlwZKyi527dUzrcfWObaxy1HAQF+aVT+WumT5chSWXi2mbvItHLpimkcv
zmuYWax8TxeCRBYv1wJWyiRaXoOqG7tKgPSA1hDuMvyMdlQEDtffwNJtpIzS2bR10CLDG6hU+Ai0
EqW3kf2CPH13/QZLr1haF1TUfIsScpQfFn/K/keKWWER//3YtaU4p8vdS7U0Dc4Ta72JYv04vKrw
MK9ffWGHJUuW3cEaURGmpd9V9Pem2oxhYwkMawNqCq8Kz2i3XaIYn3MvyFfW4u9PWLhB/27qNEQj
aA89akXmnH7BuEQcEpWe4OsP9H5ka7JyuS4La2ibJDiLpKdF2uDsnrT+XTh0t1G8jyBffGypCUr8
3wdpacur5xBznmSeHloRgddLqKFff47356zmXf7+5kM7UhxIlIiLRwWew5N+GxXotPBTCNZEG5ef
+f8bOs27TOY3dwAn1Ymsjku/Akd5D2BrbyF52pYlFJImRl+T29nN9YdZeuWXv7+5FZhszfCcWfi1
afiRUM6aLVYuvfCR0jw5uN2xa+hGLP1a/xvgSh7RDlzlOC2VxqZ3KKrFl8Mop90W1sv1p1l6NVK0
d1UFlriInLMoNch4lRDFJ2+oPA6ZhXhJJ5DQH7uRFPqNx4YbvBFeblq0NdJq18BBDwYOttPHj91B
2hPYKUvdVigXI1SMSBM6dmP97Np08iSv1+/w34LnnWkmq5fTSZuNYhqdsz2nT6WpPLoXzAOC7ZvM
nIONF9iQuC1SW9WdJ/yoDE15bJvq2/Xbv5+ZaYD6d+bBQLB7enRzH4vHyAPLxtGhocwqHLpZaJ8/
dhMpEbDnTz0O+gp4NoBGyh9RNGzrtfy/EDuulAi8bNBUxc1qFDwWLkPTD9b8Kzlm6dJSBjDo5oVt
UTtnw/k1qp8T5fn6eCxd9/L3N+E+T0aU1xU7zRRK9wgvV21WQm8hZ7lSsOPblePJmtlnWqp+5HWY
Qd7CrRZ8Cg2d8R8A1IePPYIU42Wu0c/osfCJ3ehuUPUQLDdEq49dXIprjSKgnbIn9Ntw+lOb1V+v
WFvqLHz+XCmgS8tws06hKCu8+kZoo2+myjEvaJDvjDvW7TsYP8B2ppXsuxBesuQQtawRox3hyN+h
Gyl9LDtjCxrn+jAtXVyKXYz65iw12H60yQ+HYldCa7YKWOZjV5eCttFHxZmEm/tDY+y9AjqSgVNH
F5JiP3YDKXCFnRWxApDnTJV8O2pg80GM2WtL56XBufz9TYxhoGQNQGhK301fBhN+ovutmdYWHwsB
7EgBHESTCyC9KX17CuNNYAwvNGTvrw/LQgjLKsCwVZKc2Cp9Rde/BTbUXQCFcJA6kMlF7k/l2onn
0pdHFgSyFwUWjQm2H8+V8mBlE8Jnc27Kox114XEEdXlo+5oSm9mWRzUvut3YXJhOvav8Kr2m+9h6
V9YHiqSKvPHSm1QU1WGwIbW6yu/rY7n0nqRoz6Jer1Ob4/w+639NgbeNExAZ1699mabvfLdlTaDZ
9SNmoKg1J5zGSwVUYdl9r6ILTg5M7vV7LExiWReYxe3YWmjazw1cmW09JRrGXhChhNeuReHSY0hh
zjGY1QE2xkFTe4zpeoNCQ0/9I7SRlWdYuoEU5t5YZoEh+CTFdPpP4csM/F6bPsftw/UxumS7996D
FOh2oc5axQzFRFQvD+EEy7bsxu6smj2Q405h34w33inD2GxlVi29FSn6wfXHrdnyRHZhUyT+q3q/
UCh8cLikL3gauq7Ab8s8o7LCfWFMwYom+15BLG4NQtldH7SlR9D/zY62aXSJql0K9QNWQxAN7xIn
vi1UfU1nunQD6RMOVCXRqU9xeFSKQ2Nnt7Xt3dgARK7//oXAtqXATlN9bm2DlT8Ev7vKFvu2q47X
L73wy2URoFd5Sd57OBJF+CuGoE06sF2pOq2836XLSx/tOhZ5G3uzeb64Deh9uUGmugvVLx/78VI0
h+psGl7Grhhpb9381YxDCZLt+rUXPkyy9G9yA4Aal19eGZ+z2t4KOBwBWKPpZ6l+rANXk9V2VlBk
eIk6o5854U03hI9TqaHnc9SVet3CvLGk0I0SisJFr2JmZWivNd2Vm6h3ViqyS29WilxYXEEwqcKh
/ym7z2cjgMObnN0Qx4frL2ABMqFZ+r9ROylu03hZVKCQTGHvaNH4STE9DDpnvg5dCO0mGlMcLQwl
1KCGi/4hs13rlgp/cm9T9NnXWpau/ZqFvG5JEW4E+J+FOfKC0fxdml+NzkPX8HdW1lrsl6abFOLw
cem6DQPTBzNPM9BnQUMEh94Xw+BNQ5Pn9TFdeGmyDm/EHi0SIbZ+WEnR/wf5ytrE1srKZmGITCnW
m3Aw41jwCEZ95jA90+6q9LUeXq//9KWrS7E+DdWU0rGGKrr5gjupXeENWH0Zi6frl18amctt3yyg
C63o40gJbD+Is4ecXV4/99UmiKrTx65/ue+b69c5YsrMYHBirK8VbGw792eq6B8LRllwN6tR3WVG
YvpegW+TaWy18s6C+XX9ty/MTVMOdQUcbysm3ce+7M6Y3d951qaY1WjeQbWNBAjSWpfS0p2kkFfr
wVZqvbZ8D+PYAocr4VG2Iww6J95U5s/rz7P0rqVYjk3ArZFu2z7edDdRAbC+VShIpbOzEmYLedeU
gjkaEwsM/OUxwp+zc04xif7QL5eVb2LKwshBb+rHOECdmtLIDrUxRHszy6P99VssxJkse5s0G268
OZh+pXDAU5uauqHE+RkmMMLN8e/1myy8AVnslpOtQ11rLL9IsF4HG9V0fJu8NfXmwjT6P7EbKK6g
tcraj0LN+axAYH8A7RKfRg0QJRzKONhZ1B5XRmzpYS5/fxPaAg+uEYNAx8d9cdOU9k3gxXCF10g4
SyVtWfam6iDiZ8UxfcoTdLmWm1o9CqryXU+bMyC0LHm2HR384tpqdqFXkO6uf58oMWwzMKPW8UNQ
gLPz6mo/LwrRKfg6t3dG80t1H4r4Ra3uRwzuDeXFHla7VpdenZQB8MlI9QDFsG9i+KAmwOPa/Dmd
YU+r5e+qTTGUbPwMOGBZNL+wihp2qFgfRR+dSqc9pE16TGfj2QV4cX2mLv0eKVeYbaeUgVlpeAxi
QDFE32IrPoVFcdT1+Kjk9kqnyULGkOV0vTrGY5cWls/c8YuwOLma+Xj9CRamp6ylyxIK7nSq2H4E
okb0QKLhvhZfPnZx6ZuvpEVQKnmr+YEiNlNH3X6gAEt54PrljaUff3ktb2KrjXMDo7Mq9z3LKO8d
E2ulMtFxSU1se0cXIRYOTRKf8ACtHr2yxXYGtS5ePm0LXDKFEc1+P8MaQQXmmiVQEo0WL8Gyro3f
w5SBscbbZ5+Zkfq1cDX1ecZJ59XWFGB4A8Krpx4GyRczc7RvcZJCvPIS86XxhHrETU67V3DSPsD+
vNgcRpn6GCQ25cIRNPVaNWHp8aVViZoM2tAEpeoLA4NP21D/hGX424g/2Imn/ae6eTO+em0OjlW7
lt803TbvVGAq5kZdo1kszGr98vc3V6dhWp+sfIIhIYofZR/dpjZ+o9enxlJalKV9rQkIABiS8DP6
R3/X+GUDjG1xgemGP7NSqd1GUfSi2qK1Uu8hw440b88dzUzX77+QGGTxX2s1nl3rk/C1QjE+YV6p
YKOVu9m3OYyNB2jZGf7fHAOtRMLS7aQ8VJiV6jiG1/oXXyPWK/mpgKKw7ZQAxQ8zUyk+X3+uxXGV
Fi/h1MInbITuB1bq3YVtg3P4yHGB1mTqqQ+rC6m2gQCmmhe7lLIfbYyp+mgt5BemvKwcnFNnJuDU
wS9VG5lUF4Nrj1KC9aJYX/vMLCxyNDltjW1B61Mq/Cma6Gym9Dsq9t+5vxhRs2ZYmaIL01+WEYph
zl13NHW/nhMMlMVrYStriKuF+SCrCCFoF1E/ZIOvGBRtOAx8rhUBPbnHMWPSvyVVtzLPlx7i8p7e
xLDeiD7O3Kj3sRy/w3xiV4drDagLp1OyetDS1AbUCtK+0h2wOf0pmpBPuw3G6Rkcxr4e8AFDh3B9
Xi/NK2lN05emSGojMXygIr6nB/dFggmmA/Hv+vWXHkb/d5wikalFGwrDx5k32Gp4slqbMS+9vfAw
QzSxg8ZYOIowxNW7TdDa09pMWJrLUmbIbTtrrBwN5jzftfa+NudHjDluNF7V9SdbGjkpIXim6Uw9
5nh0CX62nYcZvJWVrLRZXALunXK2rOubcPB1S7PU/dYSR6+3XoRQ8Z+gka9Nu1/GLH7A0n+9/hwL
M1lW+fU5Ro1ijNiCa+IWZ+3LCnrtOf7r0HvvQaSFypTM2FlEselDcO+2uh2Dru5N/ZNVKfNNGI3B
FhpOsasaDmBLhKUbK0iegxQwfFv36efAGqNN0pv1NrZBGPG3YVMlpY0zQ40ZDeaLp9Cq1VMdlN3O
6/IWDplT7iezxdbMArhj0Ti2NRzA/cWUwR+3lWcYqeqJk427ocGmKa7U77mj/kjEpB4cM7idNRy1
6zRVb4Cx/5lDMW9zr3oeOFLHVEOEG9MMikOii2E39vZanWupqqdKS5qBE/poECGo6yzFHw7PThyh
KfWhw4A00UVqs02cyvsS4S/w0CpCOYRtrOxUW7RP7tgr2wbu05ePzQg5t+UiGKAeQZAKLHuTzEOx
tbzVD+nSfLv8/U3mjOO27Y2oN3xPlLeiw8hXi6FhGUGVnuISf88quwvM4g+L0UPvWq9ibIZNqLcz
zt04lmpe9fX6Yy58K2Rqa5Vhmll0keGruYapVnXbYlKit5iuVWX1Wln2Wj/xQipSpRzoGTaImbqt
fcW1MBO3izPg/UdlgjfImdXKAmUhHcnQVistjCJpvcq3kyzfzoP+mHberlDWKoFLr01Kd+GYpGFm
pJpvk883k2F+akfcc66/iv827f+fJ1RZ7ugJW41Co1J9EIyYs2ybTxeLjEP+2XqpftgmetS917Cp
2Wqv4FZP5i6/rU76wdhjUg1pvvzCuTQS+Phr8cR/9VOMR8hmjS3z/tCqsloyzmJ8gtzW8DPTyb7S
Mph8wjwTjV5dzeJDC1lVlkkWXElN8T/0XRT44d4Z2vaxaZL6mR7R5hYf9ProtUV+vD7eS08kZRu3
zOMuDPl26YYB9K3d6ex+m2ll17509cvf30T4FFaz66SFDkFVu7MqqH2hhxNb8Xz9x78fTqonJZCu
yY0qGNBD1/3X6gKpx2iv4XjOa3fXb/D+VFdlsWTu9cCibXxkqhGb72gKfuuRulY1Xvr1UjIIakxi
cCJTfXPKKj5Iw42r9u2F//84NvXK+mHpDUiLnwDhCyZiteYn7lPqmpgCPIcAJa8Pz/tLOlXGu6rY
ZmqoRDQ6gIH5wQMt9a2JIWrf3Sn9U553X9M13erCc8iyyNCaY60VGvO0s/+KOv2lRe25ngtvJere
X2epsvCxuNib1HQG+PbgNPgsly9t633yvH6viIjer6n5Yw/i9fq4LfT/q660GMoRJHSDEKNf10p9
6pueJpHEgpwG9yc8Jp4XPQnH6acvM4Z9X9IkwlucsvNoUmHzDKRdpufutAYqoFpkYmsNuLRt68HE
ScURWney28g7uo1R/8hd9WJBBmvme+K4M/jr1AzK/fXnWHopUvLQDWp8UZybfpQ8VeLVNFmOxd+v
X3vphVzu+SZ1DF6bFoDmTD+M+p2DIaJmxRuveRlG64Y+Ni34e/0+S88g5ZA8DVChDpTzs+TWmULs
wo0bAIArR34LESILMO2+LUQYMUKXOr4NHm/EwjiJtI0Yb0rvAYfnTQEZ9/qjvL+MUV0poYhwDJwK
tIvfq+k2CctTEzq+ogAAVEqGzvzQWZoqsx8zy+2hVzSV7+L0ZV1W5Kp+nPJ5JecupEVZklmA3XAH
pPx4x+f7EkfPseoO1ozKaRU8v/DOZRkmgLsM2QUdhgocZZdzDlUJNphO7a+/h4WpK+MdVccam9zm
KBO31g02sfizOFsz+aHBMkoz7NfXFksLnycZ9IjTZG/HZAXfmYx7jvJvh7782JfbkUI78LzGsrXB
9jusgkboySrrgqpdWXBrC0U0huTf8NZNGMeOwi6narVwF06K/RC0KiYfruOeYtxmfw/5qH4PksvS
svSoGWD2YwUP0Ez4PT12xXo042jVWyX8Wdxmzdqb8bY2p/Eo5n7emVoyJBQc8ZxNYlRUBLZZHOIo
co98as3zhDv9JyfBdCYzzGLTzXn4M6PNbK95RXOM04s31IBz0hfL04sDCiC8NYVSfR1pCz6AaRkP
82Q6x7ifg92Asdq+dYv2EHSiO/VjPJ0aTuM3NcfOu9qF5lSOg0OFsC5OepKPW6wj53NdjdnZ5gTx
psZ4fGOmeENnGIjdY/Kk/MmS9tkq++H7iAXxUREBUmGr1A/BYOdnc7JTKFsVO0Jlqkf8s/oesvjE
MjjU+r3qjN2dgwiqx7wqde5aHAq+mrVBFu1Mfn6O6Q3nf+z0geKF6g9vVk+hwqmfOljWEXheusN2
aBYbw7KDW1cL/3b0VtyZ82DFu84bmt3YgV5r7aqhTcjAYi/qzK8YQZafKUXGGs7fbcd2Wx/sn03o
hnsl6ePHKs0Aqxq1HU9YeNaYTuaRULGWQ6Sc2+a4G1raKvrWVDeml+YP8H8TexegQQ0xnvXSj2mu
VFmuCxu17dXE7fAWHVRsJFWX9V2qH6aych6up4ClDGP8O72VJilwRnZKfzQoONaU8WCE0t6ddECL
r99iIdvLcl1PEaPtUu7wNbffA3F8Hu3c2uqVEm/1MTg5qZev3GnpYaQ1pHBc+mpio/N1r1VPM7bS
D80UGciH3Pnl+sMsJH1H2lN6ZodBR9l2fqUr0y41M8+net5+aXTTvW2HqV1ZeS3lHVmm2/Zdkwkc
dJHz9S7pOHZuQ2uYvuVJTD1QsTTsfZ0iMz9XChj5TQFk/ymhl01f+TYspGxZwkuYRAI/ZeFX3RQh
0hIHN3XdlRe1MIoyzdO1FY8ngimNP9ND0ua/m87tN/QsHpOiMlZWGUtPIH0Z7GkuL9xF4Xc4zWED
cHKjZGVwln7/ZQK+WfM1EUk7UDMunfZf7STAhUsv+g32DGcz7NOVBcbSA1z+/uYumELgej6Zwi/L
qMTnQd3B8/t7fR4vXVuK+3jQWs2wLjCHKNf3btzWB07h9BW54n+n3e8UR2RyZ63j44Zdse6PaoKh
W0nv/gsof+3PaLjzTUVOvsPar7+38JbdBlX1a9YNXCvMRv2sxLO5a4pW/9OMotoqTWl9rSNc7QzD
ASyvKvbOHOLxU60OfBKKVP3j6Z1DJyDrl0ZN1FNXD8ZWwcFiWwaWReubPrNybSarP8xhmK4kgqUB
lHJNLLIi16Ku8dkU/er15pMVuDfX381/HQTvjZ6UZIrO65VcnTHkGqs7C2eIYUt7A0fFonaNU97q
ymesbru/du2k+YYSV/NJ43D0Rx0I55ZOuPxILSPZux3uqCGt2Ef6SazvVptEn+j3yA+iBq9QeFNw
0ED2ptuG02m/1c38ezsnOc7BUPcMPvr3alR0WzyZW7hf8XCcw0nslLJjk5MOmJDEustnr8zF3m57
lA4WDQSAWWhOqtKENuBIPGASmjynaW34xTCF93FEAduNbW2HdWF0bt1+fjLMOtn2ga7u2sCqNm5L
h5M71enJjsLiU5q4wQ3K4G6rqml6Kg1I5LoXW88YDuDo6AzhPkvyqjh6daPgYj+NAzz5DndrGzTb
i9nVKubXADWS09i6GLPSAILisI1KjyouJrUji42V90ZcvvPaZAV20LpDnXvO4Oc4XdXf+4HqXqxi
g92xvvrYabVqXdbyb5KCXuhhOLfT4Gu8zz14++HequISycL4C9ExDW1CQVRz/YkWJrlMZm2DwKzn
oBr8MEwEVLZOe+qdKV8JoYXthyzMtiesKETqoIkYnM9q5d0g5zsXQf1lcOJjm7l/J4xdrj/IwhpE
1mcXNUSrsBw131AfphGHwZKNJ/7Ymfs/zq6jN3JeCf4iAYokdZUmyzmsvb4QGyUqk8r69a9mT378
rBEwwJ4MLDUM3Wx2V1e9AWm08t5cuBV0kLZKZjaOKeBdIze/j23xMIGEKh68KvAyplYO2UKM42mO
2+nRYZvFEANUEGVV9mufHfmwlidbGtz+/8MlPcHiKQUhfw7t1NqFCJETB3iFrPz2peOk+UxeoykY
ckP+CbclGtJjtoWqdrFyJ/87lF+Zn+Y1Ryj72IUSY2QNsyOCnkDRWuaQas3z0Xn3IKO9aWcBGRmh
oEjiDXMeomSFJMrM4610BrMK+Dcv4G5gu7DY3oHK0t90cu3QgrjFtp5kWQYeExAoLyH+3PcF3eVx
Pu5tn5hPqnFaRBqq2458C1rc/m6I53KftHn7E/T1KMlNUGyFfC+Y+DOAW4bO6LqwRJP5eyxc63sn
svQRUHjvhmSGe1TpkL2NKY9vEm8+k4KViuxtVoGsFH3xYgsGWfOGQN6cBnNDuscCKqLH3orB0ofC
BH9HxcrftSkz7ueK1+bKGi/gCU0ddt5wAjFdhxgnpy+3RZ1tqhak4ijtueJkGt4r5W+xGE89evPo
a+rIQKViw9bINhccho5LHyuOYnylzsdz/GOZcpN2Agqr3r6U3YurRGj4a+1lCw5DZ4klvPd5B22F
aJ7SLXgBtiXYFqvkZ2ZNQdH9ueyVFsxNJ4ltSqj4IKXOTy4wTkiKhpORBY5YayVdmsP5s5+vCuaM
Mc1N4zS6yB7lKrCQXjOs8iBAhijN62J5HbFuOcSvaY1JgP5h7uaNJ16g+bMxWn/l0C2tkubxusQr
PNxzbmSn3Q+zUEMwt94Duv7XkKFLH9C8Xm6Lno0Z6pAdyDEkhURP2YRl/Hx5k5cOreb0SOsaiVWc
RbhaDlZxNs8gukwicGV/mM7wAtXmB7tRK1fq0lQ0H2jWEOPIGjJHE4HadpU9IIVwMofqurnoqHXX
auwhiSfQICbjNktlIMY8LLM5TJgZVg3KD2jnvrxsC3eFjl43alkhpHdmeHNj4/U0zOVKxnBp5LO5
fDKLCndP4ZkOgMB4QntZ9cw9+nHdj9aenHjEVnPJOxmlRfNm5/QtQ65vZUEWoot/wNpPP7sxXfvc
vwmALstNpE/qTVLV5DAq7m2ddny4PIOFA6RD1KEoU3q+QSW6UpM0asuMPwJg14QQKvEOlz+xtP6a
PXvMAHc8H8oI2cPvvbSOuX8dbQFUiv9/azNm2GrqqHGq6t+G3YIs72jaa+H90u/WDNm1Js+EZiBk
CmZj4zYnOq856qVF16y29TpUP5sM+rJVE7/yrvVAWlZmv+O6SFYWfeETOnYcSq11o1yQ553DRrvN
N/H8bQbh8uUtXRr97Ps+nU1z7KwB7NP8lNE+mJ08SFDAq5l/3dG3NYuVaQaxOxMSW54B8CjU4Sr/
yeHPMnFWfv/C1tqa3Tq0tJrEg9RgPHTt3quNaSeVK1YeH0ujn1ft0+oQB4ISFRjXTuU4b2JCEGd6
9lp2dWnpzx/9NLjsHcuzGEQMzDOLhv3e26BCW30QLIQQ/4Fm+zKvsyqBhlY27KvEDWcA1mpvPObi
kYiX606PZrUtKkMcNQV6mttZnVzBrXNSv9pAmM5dKW8ubYFmu8JEg4e0hykyrftyvi3mX9f9dM1y
50a4SH+cm65RqQu4z46FP95lTrlyVy0EDzqGms1NzqEHyE/crEZUAIttydPnoWj33ZTulO0gyC6q
3eXJ/IMzf/GC0sHUFhmQKGJOH/XveLCo7/6b1wZGEZAbB4WQoL4zX8aP5/oR+eb5+fI3/9nwV9/U
bHtoJJQfnVihG7QdtlVXuXicIZxA9Zna/FTRUX2jzuj/hazr9OGOFQIPo6dPaM2zkVZpul1azvNW
Sj9JAjpkKNEYQsq/cizP9anM+QO5XAcsQrJqQ3/I2vuCCxRuGnS0m5FfWN5dMvkd0ovwXX0oWc/X
tAcXDp2O7CaVsHraqSwqQBKSJ9ZdkZMrK6o6QSwnkBPIM9BoFkhB5srEs2v6e3lLFgINHcwdoyHX
7GvbirJ0COPsl+gsiBFHSbLGQrP0Aef/XRYuOfTh9Cg7j8K9VxMDh0P2p7BQ3Cwn8v3yJBYcl07T
alNkAx0HQZ7nPJH4Pc6gRpY2IUNRtl4zzqV5aE6lmRvPEzOq2uXobqWYw9i0Nql0Q0usLdWiSWoO
JmljKEKDViOyjM49WkqKXQJG249S4DFa9rx7NJRFTpMaoGqcKbbNcgpgE4A55gmpCtQOPO4ErtnM
r1yiB1CSrDiawziuONaFddZh33ll9WUZA1kl2/itm3rrCPYuP8wrWm+EEXePmbEaAS9cdTrsW4Aj
veVQBoG46IDSOtBCOerQ6e/LJ2ZpdM0RJTb3ExVj9H4uQ6us0BbzrUd14rrRz2fo0zU9cWBoiQUC
h6ynOTJGfbeVpjvsld23u8ufWLgrdE7XktVQHFadGxlkenDb1tqmqt9k1EFAIOgvaYl9b3ibyx9b
Wq2zz/s0n7rojX5O2BDVRpN/g8ag2HWqG4vA9Lt55fJb8J862tkwphhUgmelnvmIF05QIfK77tdr
EUdZ2EVfChcXHf2t2EtTfiTDy+WhlwxCcwpTaipQp9VTlFnt3ofeXlCU0ABLC/6TsFlgEohhL39q
aQ8032B5vTnNDvZAibzfkq4C0XUF2ReSjCu385c74Pg6xrkTdOhd1FgiEXd/hDAgxMXbaywCY2tv
BpVXqpfCgNxWPHUByGrzJPC9tHyibkLWmu2WJqAZdewwyJRTF7Jv8bhFF8aD0yePl1f/X3/gfyIX
TEAzaZGXPUm4SFFTkPyWpS0Uf/u6MHFZJvPe6ci0ASUaf51b0GqDv9s0w6L1xb0yvP6oyn7etiUp
3kvBi1NVEWQzmYOWEq/A26kz6+Lo9H76NILSeg++7iRsfWK/X/7tX6ML8NvPR+qT+Q6eHIa4xxt8
prm7EUL8pUOFBzn9hbbU97w0n+O4RNVn+t7F3Vr6/2utJHz1vEufvtpD8d70CTTpErQ3dRVQUZ0b
ooNv20AFxuJoNk6ZKDYCaJod3sQI6JBPX3EmXxoLvq0FHS5XidEaIxgNfSRZUagZtwXIwjdAzXor
1uJjGl8dCM2rCMckfjr7U8Rp99ZxL0UIK+egHIqb2PdOKURyA5uNDy5B5+XljfwyBMGsdG/jpmbX
9dBmMtIPbyQQNX7n9X0Wr11biwdF8zE4JNirBMokzI3DPPHC2Gi2yrQDm39zJrmlef4YV++8Wqtv
LcxIx0+XbSmU4+GDri23lvG9Mt1dym+6bCVgWRpfcztWB4bR1BzmyKzv5rw8zud6TxLRnqxgH5Y+
oLkcRyRNZrtpGansBvQqQWW/1cwK3LUeoKXxz3//ZERomEmhsl5CO0m4gXJ+Tp6/sd2fLrRqL5+p
L28wx2eab7Bkm/KqzMqozD7i5tXg6G2B2m5sjhtmVtd5f6a5gil2UzfpYSs1+YWwEVW33wx35eUZ
fBkJYQaarReSF7npUGg0pCfS/mqbZqeSMWjaF9WVgSF+Xf7M0kJp9t6qpmI8ZhbKfvWxP99fswPo
BY0/AKMDdYFRXnmkNCtnVFmcD0YZ0eGZoaEMYLAwnWiAJ/CV26GZuZd7ZeZS6CaUJfhIes9rw9YY
bqppFcy04H91KLOcxnigciKnGcjy0DWMEbj/mtyhQ12sHFzr63YFMI9rxo16GgEECAzexZSQE9o0
mw3xm2njFC0AR+bkolG0i7eztFQSGgSYRDb5zj7tOu8Ayah5n9HEeU9RS0XJoehOvQVF84IUAsF6
CbmVrrcORtFlG9BxujhIHt/G7YiqUUPFfC8GgNjcoeRgMhsJcIG1CMfJVcdyBEAJqlHlTUMI+iOV
z19m8JDdF5OUBzy225euo/wJDOPI6qfM27Y+TY5FXfl7ARVhwGSlCElvD2HSGM1GGeInp3YLRdcy
Pc5pWwWT8tl29K1h2wITFeWx6HeTarpXvzLmbWY35Sl2abZLstEIxdhP35qyTLZ5LsddVVvxnhYd
P1qp4kfCaXY04gKjqpJmd2jqsN+63I9/tjNL/aCG5uGfFtoFR9cf4n1f4Oe3DmVJUPAq2aEhst/Z
FNhhiHPl38x07ncFqDp3nU/Km05ZydZRmfkiVBpvaFJ4j0ljN08xtC62WV/7h3xQ5VtH/L+GZbWh
bUgvNFSebtKY+EFSzOWBOBZFODSgI8ktndAz4+I4sZq8iYmqH5KbyTfKem/Tp3Ea+JN5n+SQiwJt
V7bLvc4+AOr+RwJ/fMiToTiUrj8eUd5tQ+aw8iGzxXQQJRhIUNK3tiYESZ/bqcV+o4XIClCmb7Zu
gUTlZSey4M51aHxPzTlDrX6KaGxPgbRqGUhvfK5TF0htCdD45c8smZ92a8hBKUqGVEVDXj8kGX+I
e/Uti+Xu8vBLs9DujDyWfSMphDK6+q6hD2WDfkv2kbBvl4c/3wpfRFY6ENrvulQNCdSzVEpR0sxe
nJ7/vG5o7a6ouwb6gB4FmzPWOi9PCsTI142sXQ+ZM3FcD7yOeO4/d668c6bmumD2H3DwUwyAVjYI
V3ZIZ8f1FFApw8YqQ2mvLMnSWdEvgy7rJmC1J0ACScDQrErHeDPytWrOwvD/QTbPmdXNEAaMZhf+
OUk8FhY2ImJO0zWa2IXjqIOXiwlC3UBEk1PPoYmGivVf1xpe0hzUV8SQh8v7uzQPLdDrjUxBLdEp
I9d5YfwJcfdIV/Z34byT87w+7W8tGTR5CquK+jop7qEUMQLbyq15ZYMXAheiWWtMqmSilVdHI7HR
e+IyeFcoBw87v3PjI2XTdGeZtepXDGFpobRYD2qoqptnkLuSOT51k3kgPRg/+zWy6aXZaBYMrXub
K2FAUaUV6pTYqdqwygP2ywAYqqS9u7XTJn2+btM1o7bbxOs4BMCikf4SaJODENiEtsvLgy+9togW
6CFf27V8xuh+jNSmFJO5n1rE3S2UBY6dp6zQd4Fg65OYH3hr149IYxkrQebC61WnJm69tG2LHOIF
vEGJaaKUbPFS9naV5wfxnI47ksj2NKYj3Vd1ba2c9IWzoWNm4xxc5ONZiKpqnwBlnQQgdt7KjJbG
1qJBhwFkULQFOdmCHjqn/GnN+V1WTSsJoIVzp4Nj0zwrOsOGmyzG1xQog7H/naO3OxfPJrtKgMrx
dYhsW55RBxJqAFKQe5s4P/xK3jSu9+vygVtaofPfP/kZyEKBH7CoJARO6I1bTGiMrttg9Mbfl8df
8GM6ItZhvcC/BPdUUt9lrvdqpcbL5aGXfrpm9ZWl8h4dnkWkLADb6EcLlnZprqzL0u/WrLzvXbAM
FTbKxV17qDgJU66uPJSaiSsV9xY0EZCHykkABGCQJG1I3LXM9tIv1+7uWHQeUb1LT3wqilvo9gFt
5iRr6ikLD2sd/platXJzSG5FU22RwJuMgxMnbxPA/pZfbX0wvYDmZq07dWGHdbQnUudmM8R+EaGj
L0RZK5xBsGEVa6nhBfPVEZ5DQwfwu+dzVJh2CHaJ0Bl5wDsrlMCxOWQKrzqnOsZTun5Dsm7sIwG+
hCOaDqsH38PtlPtU/rj8iaVd0ayYVw0IyT1YWU/krhQ1nkol+TEOAk9NP3sEQ9oeog/XOWwd7lmA
xsIEcU8JZpFvTv9QTc+per08j6Ud0UzaQjQCvQV0hcnB/NHkSG2BlS+QcR86ornpXAgOXf7Q0snS
zNtqHaObR989lYl6TEbntTMUejyd/eXhv+a6dHxXs/G5Q/jBi2KIPKBUo9pM24DUFT+wcqgRTZd+
HkhpWZsRvZF3c+IOQKp1I32mk2W++SZrDYTdhDwNhuvuQKeg9u5kdda2Qs9Wu6doXPiRiIkYRzqi
1VzwMr3ljMbbIktTJAEa+t1XbXfTWDzfD4z6f2vXVn/aVhnbDlDKY2Y4/a82TgvA3h3/JuG5GYjG
pM+X57+0j5oPyjwhWZVn0FjKvcjmw5Oc0x+gSQvRBfosK7ZyXBaCfB2MOk9Z5iPwq5CzEt8AITqg
bQra7umTUa0x9i54Ux2EKocy5rO0x8io5JGbxiFzVqvZC/GWzpzMYhBEdXysI+JPyUGK5I40zgmE
TvcoHR2KGSykvYJcd3UVgNTxdS5lNF17thvneFSodwfCFhO6fNs0GPmfy9u+YFU6QHXg7oRaVgsO
HatvNulkyVffV9Oxl5694nyWtvy8T5/iFeSqk77MRlDzmfamKb51yW+LpSFfVZlcmoPmgsoehexY
lFbkJgkPkM97UOP0FKMMtXId/GNM/SKVoUNU42xCYiAvVFTm4bgTd/bJDZsQZAtGYIRI6E9hszFu
0Rm/48HpOd7wu+INxbKVzy8daM0zuck02nkOniPmD9PrBHa7Q04ce01baMHydfJjgha4pm4yCbQK
IFfvJnufnfuR55vh9+UztvD7dRhr60mbmA4gN2Y+b6d8PKaVf7xuaO21ENvKqcYutSNoFj2jKfZJ
msPh8tALx1bHr6ZSWPmcY+gqNZ97Bovuy7OCipeqAN11cmVzF1ZfR7HWckJXOBunqInBd1bbzH+T
pjA+BuecJJ2F/9ezsjX2rwVL0fmGU7cGtU8BTryUTyhI/Mk6D7Hf3+sWTLPzti8SG3RfKrKNNHQR
BKTpGOTkrShWNvvfgfnCDHVga20rqwTXNA5S6Ibs23ALpGPx2gYPYLvYQpP8YH9voSr2bO6KjXE0
vndv1Vvx03xCIoZu6DEPrxLycHydfRgdAxm6kkEfVOCpQdP2HBX0t0aGZtbLa7lkMprJt8T1Zxvq
DpGM/eqOdQSJeeR5Vo720ujaXY+EO6FFH+PnO/4xrtoPo/efrvrhOvZ16mvLmA1IYTCctCMt3f6F
WBO/Mgj8D9jV6z27Q394VAzpCaWkP2hf/m1S/xo+MwckMf9/VdWo8aN1FvvamBUQ5SVU62Vo9mtC
Ugvmp2NLpYtCCGr/oKXh3o5aPw1Ik9bTlXGPji6VpVUYNnecaEq938okx040+8u7uvTDNdP287Jy
4Gm9aAauBIF+UE9FkMi10u/S8NoFrtxSllPWgIbWcO5bQrcMmJutyp36yt+vvR0YugTyNKXgrhrs
A2htUPWSKVL76ffL67PgxP9hZz6FOGkDancThHVIMHoQrBcgABLmQ2WPSWBUY4lWdmMlmFow3X9J
yE9f6kiMK4lD28TNHIhoqwmUNjJ+uDyNhcF1XKjHUnOmY9ZHYzpsBvAvJH68uTz0wnNXh4G2oxok
QYtu1Pbt0QafgFMPEUncd3uUT3LgbyNfu1EXLm5TM+LYp8q3qsGL0MvLvk0+WrlH0icbBmbejXK6
csVHf82l6/g6l26uCpMngL1FHuz6mMl2xmOuQAa2dNKDaabkGLekO2RpYd9WeW1tqJM2B5vVPfih
Ouc1tpCkury8CwdQh5GSMZuLkoErtPegp5PQvtoBhJnt5WQVH9NoZmhDFmvZhKUF1rxBpZISjfmZ
G517mhkDLVBdBlmL1uV5DYW/NB/NI8w5RW2cpj1yeWSTUJAzT8OeUQNYs780/XXdomleITNnMYMU
HMouIGBIq3ej+Tm7IlRjF0ymv7/8kSWb0m5yabiclByEcznpSOiQXASEy5W85OIR1G7yMZFgFWxh
VqaTteHgze1jVSTFE6rT9m1KfKgieOkU37LcofuioGwniMhOVDbyVhr5jEREkZUrXvDrqTIdeNow
ZXbD4LkQj8lvx3F+4RBCvbyKX98QTMedTq6HhHem7ChxZBb0FD0UTTM42xIMkSs1/aVfr7kNg6d1
2jiI9yHkCl2quaW7ejS9x+smcLalT36bMZJB0QkHugKzjsG/q+JvC6jk5cG/NkimA0PLNktbTgSQ
0V2+VdVtP5kbpX77ztt142sG30NiqcrRSBYl8iUxb9Kh2JtuDvo2ubnuA5q5A19ZGkZuIGqk3bGj
SRaQuXs+i7faXrvWnOxjqf/7emC+Zu41cUGFoqC+lwOXFWQF3VLeHz3DwfWc39S90QTIunuBXbi7
y9NaOrWa7VcVtzwFRG3ExgZmb0LlzKC/wdD3dHn8pX3XrJ9apEppjWWDJ3NCNjkqrDl7ttkAXbL2
5aqP6NhOnuVpBeIiN6ri/o9RocViJKe8bQ/ONK3AOxfW6T/0uL59xgNiHmd9sAR0kFXWB8rzVsxj
wbJ1Ptx8EECYFW0ZQbP8zYrLJ+kihL28OgseGHb8/4bdQgSk82o4PaCN7qlh/JD58D66IDwqOvjd
jrMgI9Y7tfxja4Bf0S+e/RE0h2eh18s/YWl651X95FqsXFDHY+dThuj/ndWj/D6Dbm7lDC+cMR3z
WSIgHF0wUUVQLni2cpWCXkYcvBY0jMLvVtz70hQ0+y+7vKqcGZekz6wbt0XdwBMrMe3XkQTTaWuF
auIG3S1WZNffyuHOa20UJ56E+Qbi5c3lDfg6tmU6ZW1JJ3RADGAbhejgY9l5oXTIvkv9O1NY90kx
3RsTebn8qSVL0SzenEt74kBDo1FF9gD1iQS9VKzb1aa78gRe2Aod8tmRdoibrCfYip8FfR28+8u/
fOEc6ShPyNaABcbLTJRQcwqtMjo/ekmWbmamUrAUFtcBfJgOzaNgaoXCPH6/gaeq6nce+PzjdGX5
Fw6Tzlvb+FbXjCV4a0knQssCgnPuISUCxY7qGZx528tLtdBywXT62iRFA7GIUbEFNaSzs53Yum0b
6j9B9N2LKGKeYpsPSQ763x6aYanZNHY4ccB/47FTV7oVHb5XeD2fZ963EcjnPoif/KR0Tbx46Sxo
5s68Am0VZ/rfKU/2nXObTegmfZbtGlPl0hm2/98jtsWQiXzE+FkPDSOvDuzp9+WtWbA/HcPX2Q4z
RZbbkB0TBVa+9XZz3tQhGJXqFYe7dMY0E68gEUzB2NtGolCBFHYgKufZJtOxGG5Gfl3HBtPxfG7P
rQ7wXy+qDBQyLIiOWzJoUc+wkpV42l5wizqeb5T1mCcunHq9wQROJCxOzSv9idrqsdl6D1PobrNt
/iwe2Xfz2b+1Tt1Nesgf84/yg9jbNVThwlnQWUvRx9cVQgE255nli3LIYequItBwmA74Q48X3vet
aUfoY7+fTf/ZGIAiT9zN5bO2uIDaxd5BELBsJVoV2lhVG3BjlhsoEyVPXd7MoWtXxIU8J5No2ZXV
Q5p0BZDqg7hjfj7eepk7b4wsqzeW3QFgl8SoRwlWfOB/DEdDpHlo1rMMDNlUaOHDpRY6btd+ZG41
7Iw5LbeeP/VJgBq2F3bQDdyarRyeL89swf7Jea8+RSzDaMq+59yKQIzu25BRkpt6/J6M126M5l/q
dmxnMqCoaSXuPdi6diRPkIaxVl7dS0dKcy+Vh8DeSy078tuk2BE6y31amf6K/S+4GB1OWOQ2NIgq
oqJCmH/qHNzOrJjuzHYNJrXwDNIhg1M+SQ8Ymi6yXFADo8M5PVq25WxpWtsbUbt73sbW1vEnC6dt
/HZ5xxeWTEcMSgfJv4GBFXeorQ8oS/y2xJqZLKzXf7g1B6jMuDOscI5td5tTaW79osgeUEBT+8u/
fukTZ1f96bwSEMsRXyR2BBTHbULse6+G5mQ7rhBQLXh8HS9YgmJXmRPsHF3fpyYjT8RKfoHG+R3t
nvf4+3WRsE6nGVvSiQt8KhotS2wI8bMgaQYrgAbXJh+rN8svVhJBS+ul2XcLi2AWMYbIrbsnoxk3
Dfhrh0Ks5FIW3IfOpmlJYliDPY+Rb6I/jA0Ba74zNGibxVWaew7zNAuv2xJqwD4a//GyajeV8P6Y
rDd2U5qv4emX5qClBqgh3AlKtmdahLyHwoJCf1IGIsmtVZXTyQfbxlpyaGkztHiiMWVlGqyAOL01
9G8zhHZ33G34qQeL89tl+1gKWHWIoWejnSgHkW3UQLp0X5jlvFEE/Cb2WJGNz/MyMEdlH1NUdDYD
4TEijYkh0Zo4T5d/wcJy6rBDLirRkdqfI9eb3kBr9chKUAJ2mfEgqjW3vxDP6NjD1BL2ZCuBQzEr
smuBk91BbS3Z9MNkbVu76F5Y3Jvb2THnlTfTv9LdFykrHYcYm35cSV8i004JOzaQnX+3zDK9Z5Zo
Tl46T6+WIt8nXwnEIFCJDKy08O/KJFG3eebTx3Sc7MME+p1Accde8SMLB8o9//2TN2R5FhvpzGTk
Gf1Gpc6GUfTlXUXF4DAdqpgBz66k1VtR7vw10HTYg7fabrGX5IfD16jgFzD7zNUiBKhfmFnnQDmD
+eK5cWK5yak41Kp7tG1vD8jVtlD5vlLW78Q27OPlQ7q0cJpXGZiPpgfZgc84IdW2qdkDXttGwMe8
W4m5l76geZWmqyt3ICDfgFr3UP0w7JN/7b5obmRGXoPOtTFGfHD24GfYt6OEimH1oyHlVno9CS4v
0oIl6wDBqTS71GmFGbXkB3Mfpmbcm1O54dn75fEXlkhHBxLTnnB8YzMi3vRC8Wafyualgezt5eGX
8oE6QjDOQB0KulCoDPTCA2G6Vxx9dKntSzuJb0CsO94k0AP9m6lmQH5ImnuSAnMaF7INmGnGB1CD
XUWs6DAdOwgI/JgrYmURsXzQTs/+pk4J0Gosfb082aW9Oq/xJ08wpnKERLuZAftr7Su32TkpfXfm
HnkLey1rvxA56tyWjFi57SLFEtmZfSo7B6C7eUw3lyewEAs7mhsoiqSFJK0xo6G9gQIQDYTxVBfO
zpleRoNCqH7c5GvwjKWDp1m/BWFvzmoTHAZiCDuWbGr7w16D2C0Nrhm+tF2DMnHOrnXdFt1TYWWI
zUiT7eV1WhpeM35SurVHHVDIenYSDs7urDOTDSv3yZLJ6PhAgZJe40qIEiaxIK90xqkNhlLESYjO
ZVQSi8YF0NuYtjla2/dsdP1Nls0t1CF4sm1SsweVQnOde/j3Fv90pK3C7n2jSszIUY82yNMs48aL
1YpzWFhGHVIYg3SLNBWiFBtsMVnz0bdt0BVX/vKzkX765VCymmOoRJlR3CZ4v8WDf9uBafyUkNFa
MZcFW9Thg4UdZ0gPe3OUlf2GiyxQ8iqxP4f9Q95++vVINlSs5LiQ5ynZCBN862jSA2Xg7vIB/pe1
/CKS0qGDbZwBaNWSIfK5mH5bbeOr0J7PwoZx29hb1DjY99lt/Cz0ajJiW/CGdENAr5OoccYODN+d
Iizw0Eq445zOp4mkw1b6A7+NKzjugNqQZCkplaEPIvvXtGNjsc+Brb1zz8jq2IxNiHKU08GCNNA2
TW33Ngf3wA/ucv7dlYo/sWRstmVpk2OfyyKIjcE/OD3QQ7XpdJuWNn4cqHa2AEEuPBrKvuIgw7fa
4VvuJsahU0n1CAiiOtRpz0HlXeWAmVT1k9+36Kts65e68ONt3dAJgPWKf+udXh0RXoqw8UHXXKd+
ciNr09zYwA0cvDrLftPU7nakyP1TS3zyd2Z1ykPfrJo9QzshkI/1dEtqmt7zuaqiGiDvHyO4iZrA
Kfh8yvNEToFb0KbGI1OUz5f3cuHW0cGXfuEavj21IDfMOyMAeXYWigx6IDMaKcKYiJUnxdJh11yq
mixlobA3AlqBViaiGoBZi37lyb80B92hzhUipg6Do6Cz49MLEj57MQ3hMP66vEgLv17HYeZWklYS
7SfRANhbgC7U7qZO6LiSAVu4N3UYZsqtyrQc6M/I2exQy4z77TwJexdLn0Sxq8qNIzL1wibgYwOB
bPbv62alJWISx6PQiUBKuc3w0sqlXYe1gUa260bXPKjjlIbtDKOM8tyOQ4M2j3JVsm2hhYDp6EwA
4OM6b5SMnKHvgW2k1oNAh/WDnVjJN1K77kcGBd3t4CfFQz4ZNDSTur8zWVoeFMDA4LhX1AvSOjHw
ywxku3yEch6gXXcKDX4bYnH3wAfp3bE+HY4qmbqNm46g00an0Vq38cILWCcZnYg3EwUcU5Q3sQyy
Dh1Iw1k3k9L6BGa1JrAdICsQFG4ub8jCffkvYPh0KRQQGVIlsTsEBsMQpH57l4K6LcwgKH3dB7SY
LIHYoCHHCU1P0ug2XsfsUClOvqcQ2rqK8M9hOjYU3V+1yUao3IMXzpvmkPgH2jcrEcXSjmh+JK7s
Cox8A0cHPahEASmIvTu72xLsTN/+Es11LlcHhtq1ObiKtaCoYVMwF25gChEUab6R+XUYYKYDROls
Dnk/gWYOnFiBp26M/M4cVpzhgrfVEaF2SsCsc04Y4ghFabJn1tRviAtuYbe8rmWU6WDQQjgsdg0Q
8E4tCAwqEknyP86uq0dunVn+IgFUpPSqMHF3NnqDX4h1oigqUJnir78198mfjmcH2JcDHNsQh6Gb
ze7qqiFhC/1a7mAN8GwdKDhFYgEVKXv1gjm2EEEK79uXzICcL5G/7KyofL9RZ97dTkUnMLl5cTv5
L4EvrtWSL22A+78DDEubL2FpQ0qWhuMWzM3PbjGNNxVERFMnAu3S1+axMud+4cj4+biWjP9Y+XPs
ty9GXlMSuDSHVTyApsuR+gHCjkrk3/EQOYU5aEqCurrJm2tySJfGWJlzEFG7FcrgjTjxIJEE8sek
W+Yntqgoq31iXSOt+PcFTtdQTTPbTaB6PBaKRhx434IqvkDUFllwIq4dW06/C1vruzXqa6nM8zL9
NwCnawRn79iFCEJIrBMLjf9GaUi5ISqnp2CpoD2gdVN/MzntgfCFEiCf/QwynTIDo+S12+vftwmN
VsEDDSNJkPvRx1oVSUN44vAf0jFXPPG/t46uiUXRrj8Lc7ahtmo/8OSybyH8qTa+1uFPrvNrt8ml
Yc6T+8tUQUbcQkcR6ZCyK2UG9YDOwu5NqkVHgOVcy49eWqqVQ6ha27JC7tvHPCzQ5zFkQdjHkXtN
ueHS51fuoBZDzUlThYce1GzScWzoQ9RRWoE2Jf7cE1xappUnGEO79IM+pAe7n2NPPLmqSybU7NiX
PA1dU3gWUMqcUK6JDliqDQ/rk4rIdhjLK97+knmu/AAad7xcV7gMAbptEzrIZT9wJqYYTeDWbiat
3ELDDMR4UfCrq13ryqpd2Jc11BP0fvbQzEN0kLV5hWd78kxzZ0fj05c2ZQ3zXJhdj56GYEcQZSr3
YtepQMyn3ucCxIufD3FpBisbr7serUoBSvMl0rtp25XLrl8qnpAx/5KCPCAy5yP3lwU2dRXUpijA
3npmHQzB42VHkNa2W7qzlfrz+TwuFCgAxPnfUYLAEzhfHdI3U9xHCVm2DSQyRbxUoEBMsOMwyM+H
Otv0PxzzGuCpKnsGnddZLrIY7xox3YaGPnz+6QtWuKb0nPOlMLzvEV6D8azJ3U1YfHf5kDTFNUbz
SyOs7Fx5UGaBvu5yLJt3287T7qxystwKqFx9bQqrW39ewCkDQZ8FyHQg3udeuHHdjQ2kSEkSFFCv
/3yYS5uwMnhb6tLnEwvAD4uXDuDEPNYef/z84xeMYg3pbKB56IQjBCJNdEcg2FCiuaWGNNvXvn5+
mvxlDwxRSsNnHR4G+U3Y+c5AqVNG11zShQ1ewzkdIrQtwa55IB5hj0HIzaGlzL0Z+pbswgKAq89n
cXYQ/7CCNbJTMc/OFW/DQ6CmvefUv8vXxreSWrdbAD++Vouna2AnMRbRBpL2x7yifCuZkWk3lctm
KswX79Y1bLOoQL3pnFWdmjMYzcb1LU1mude4pf/94KR0dXUjRTo50ixYJ2/ZzPSGFl4SOCc+3JZo
jnfyK+HiBXtYy88XQBDYTYRhNGfbxkCFpfHev7bTK4sOuWRNE7Yg/J5I8SDMIHboyRGP3gQ/689g
SqMonL18PtiFi3ytPC8BG+naeo4OuSoecx8EPHN4w5R5o3O7A2gBRb9JFtBfHq643AvneI3rXEph
lQvaAbD9QA47EjdGZxLptAnOwzfdMueKwVzYoTW60zAAojpVmKPdW00iaP8HLZevn6/apW+vbvGl
DNkwLShjz+6Zk9S1f6BV+0qS74IzXIM2O9n6uevl5jhJ6x3MJD+WfH6tFnElM/pvsVWXrmkaDV3m
bqh7feR1YSMt4w+n0q2nH/VAhpMPGokbKHxHqccL/yYCiwDojHDuHLB33nA0i6S8aPMs4Opar/8F
g11jLS2H5Lme8woprnZOITMdPvi6UT/7EVT3PXGaO3dCYSeNquYaeuqCzw5WPoK1TBMwwIcH37zm
0Gz2uwASNpC4ENWVhqFLI6yu/TGgGMNRxXGp1b4cvGfhW8jRB8F9Q0S5/fwUXjKllaOYugjAGcnx
GHfOpMq36BzedOK2hUJ4FP7+fIxLp3F174taWUHkFS7QCOa0dOWRsPKH7V6j3rmw+WvYZV/6cxd2
AjzFFi3vAcGMnFietYUQwg5pQUr50rHafxXl7IZXQpkLLm+Nx5xobqrJTAINQ/4Nip0ytVhqhhl8
YA9OhcoY9FVihDrXQqcLZ+G/jI5Bzd0FBi2JSBuex7V68pE9saNr1e9LMzqP/FeEAwZ0Y4OQoDg2
YnYLMIgr/SZM14O7wRogIBdKejv1NeqVft3+cPxluOJMLvjB/yA2KZrIO8ZAVumCE1/bB6775y8d
vDXJY2FKd5JRj7eYjnaTHvYuQyrOdq/c35c25T8uwGMgSMP7G2SJiVTbheSJHb7x/mtB5xqgyU2n
iFUE9ODQ8B6Skpnbhqnt2bvPV+f/Fcf+EQ76K9uH6HxXTI6osfL6jsv8BC2djaXUXS7rTeNYz3x0
uliH1Z65ZklGq33vxuHK4l1wPP7KKQD50Dk9lebIgPa/l96Ahgmn9jeDL/JYO9iwvkZ17cpUz1vy
j6musZseOrHsYkGoVZS2uw35POyHAtkMq6zqOLLr8HaAlmxKFgQUXWS5KRFdtdFsmhMjah1zwPKu
daVcevaucZxOODR1cy79l7710I3iKMGx8NZ4aHWo63qOo0CxLUQhu2yspAN2eX1N4PaCq1yjO9nC
WD4PFjiCo7tQuyCef3FJFKOYdpj6H6DnTz5f7wuW8R9Ip9UM01iDwbKDpli8CLRXuKXmcQAp61ZU
V8LAS6Oc75u/XFYz2yCDGPAoc9uHifyqQRjtFjyuoitB9KXvnz3WX98PkEt1ocWI+DwQMbOwTtyP
XQ3uE+vP5+t0wfetEZq5z8aC52N4EHy5iyjy0eOQff7pS1u9ih6GHqocdIRAFhq5zHswNeIB6CyS
WmEH7jOrrz8cCHwfAscAvvD5kJfWa+VPeqtAoa5wwkNHWqiAvET9H9UvcWmuJfQv+Axv5TNsJqD1
Iybki2avR3MQOsB7u0uYKzaFRWXCIqY3n8/lwvKtEZp+2w6OB4jjsYpepdF3QbekxtMJRdG85Tqp
+mt4owvSIHQN1iRwTU7V4hij8qHTadQ6EcWik5zN1SbMu3zrkaDcFo7FH6Y6ryE654kbPOMlACfF
uHMsu3zT3CmTpZ+BJSZmBAGdF8UkgKxFN4soK6GJt50gNQvVj7zI8jofXz9fpwsneI0E7RtP186E
E4yC/xP4aUGHkX+NgIyuoZ2zEEtINV5IFQokcQVQ0iTsPSlqeu3Ano3hH9fCmhiyVyP6PWUFVnMg
f99L4sCD9FbwIKtZJFRx8NVCHPHO9wpImxSKQZua3pkJZRWqjYYt+VMWBcKGTov2k2C0rHjSUIcC
g5dM7VHwO7cb1MdUMfyFW+MvUHhMWOiI700QensTyG5T+GfEVtPUSe9YVlp1wDMUk+QJMySMwXqA
tsIaCE3QEgTx0sow433XP8wRBwpSKAW+hZxCJNatE7RYQBJpNPkW/yL65lr5ORE2BLtO5FYO/nIo
mnk5oEt5RcY2BhQ8jx3H1QbBfnPvAQ5YVstPFtjz95oR/UtR257jnFl2bLtkzOZaBgnx+k5f2YEL
T4M18LWuutxZaNscfZQw6mCIlVunobjmMC6dzlWENskFgktW00EIoZyQJfLEctPmlXz62uE/H6u/
LgjPxa7TfA4OtuQncOe+5nV/Lcl/6aevnCkNoeEANn3naIXtsOldFNrJsogr0del2G/Nh0lobhMX
XWVH8OHeVpLsx2KADly7h6DJ0YD4Fd3reMIsC9ngBtz1bQTtAusa38KFyf0HDOsrOwyWmR6sGsRV
C1Q0rba8EhVcOFJrcKvqIzECvg+NED+PoXOc9MGfsfxiqnyNbh2YVwCeBB0nNbniFvXcGQ3SBsj3
yo8emQ9x1s+P1qVZnO/Yv45WzsYJjEoojVD9NODlxV659bWwZg1wteoQXLK8xy1qQPI5/8i5m0Zj
mYCO4os//rztf/14j5AxtDSBXbThLR3Kl4JZWwh2XcluXTo9K6sehqBT1MdTtHe7TcsAxyzFr68t
+8qiSQVYqOqD5Tiz+7E8Rd6bqN8+//SFB7azMugSqX2A2Jbx2HgknS2SqapMfXfn4rFVuFG24Lgu
9uPng106PqtISU6T79UVHtUBqeMA6sqT6CAt+fvzr6MH4d8X5xp5Ca8KRtewm44OpIkxC2G22pB6
SYFutn53fWA9kVb0QVo5Dq8TYp37aNCWuS8nqb5HnsmPrtgbbZxt5ZffTRU5tz213G3kO2hTYWE/
HkUNPEVslYTq2Jp9YWfCRddzHJS9VDFv3eYUNJa+aRjh29lR4XtERicFk6x8loHgGwis8Y0AfnJT
zJJnYTSFd0HQ2ixuPQGGLTyv8Vt8ViVNyfUzsyx1Tku9GxD/vIDKFxdqFzIIIEzTbP60dSRudCfI
icloSrwQNb5lJCXo3z216bkVxr2j5Q6vtWYrQWfx3jWuSgRBFwQbrWIXDAXQxEv30676cIN6t7N1
HdPvNHF+SeM1cWn3TQwWKrkfa+v7SD39MEFlfuPi4DwZx3plU+tl3JL1n6ZmiEM7q4FiWaTv3Ebg
/6vFVEe2NADsjFjEniNOXfLF+nDLsohHKpdMdE2XVlFUxyZgJHNovqQVFF2zcSBhUpp8fhpL5zvg
j9F+cWh/6+UgkyRWAK7Zeqz3Hbh6k3IZEB0JsiSLgRqBrapfuV9CiMkGEJZPFA0F3MisdwfglYlZ
iniGZgWgPU59KFvaoIRS90iVRlMPXtDKLNFdvjSlE/s9mD5UX0SbqnDd2J49kAFUs5d4uvzwAMtP
Xb/3pricS89J/DOap1Ret8ubdnktoCKXuZPr7wMXkGlPOe3GGmZUkZsaHeyGwEF7XoVQJkQEdCet
QcRe17K7qdT2Zu7QU2JUWZ0gK/s20HnZa6HqF4s19qaZZf/YDvO8VS2dVYyAW/+Qs6f72FehG6PB
b8wQR8kMbW7me2HNf9wyaO6hjz6jsZYBVQ0UvJsFFPGiCNEVykyns2lhZuN5pIrb0O/zZLE0veft
WJyImtRTW/voNvLR8YmVyP0fyus1HLZkFaSt/em9EmjiATcWAjToLOyaonsrNQWKHYT+995sO/XW
uDmUayy1pFydF1wPOCVT2d/MaPTcWGB2SELCID4/yvDbJEyZTAxP6jOdXidPM/T77vOwKt9nDj4F
6c+gEOxGp09oq6udakSYgezxI/DbdzWPdVJUDUvqAUh6BkG3TEjP3pZhPoeJxdDe0jh9jqBz9KIq
jYrIfh5wfuo415o+CoFseuLMTjmntpkei9bvNgGvunSEgaaKPqnRtrZRxwoEDE1VPoS8oRtSNgq3
i3iuFIH0+lBwJbMaOgMHHFkQNINJNOF5R+9lM78aJzBBGuY9vzOVgggfmqKwmSYgA2yJuf6NF7V5
2vdelaeeBKfGlXTIhcfkGklu8nqc6qJDOsQK7LTQ4VthLVHsBeLgSHp0er6TZLyST73wSF7T+06d
GYnjT+GByzlppu+B5GkdPU1tj6W/Vja4NKNVeFIBpJ6bpTVH0cwH0izNbhhkmbWKn6AFNCXGWLfE
ot728wvn0nVz/vO/AooBeUivQfYTZfHRiRveo9zkoBB/lT3t0gCriGX2qNOObW8jHB4/ZJ1v69Bx
4qV2vjiBVciytKUzesLyDy5vlrj25+gODBjTXeHb+mtR0f9H+n+tUaWXoOVmLo65VPTnwLip4gjy
kOnXtmAVvghih60WEH5rPelkrIL+xyCoQBbG/eoQq6BlrAPlBjMED0dD4xbCvt30I7CuEZhd2OI1
vBsMuaEuK2i9lcjm5exd5GOsvCtpkEsfP9vJX4tvFAjxHKjhHTzaB/dIXLQl2ixzlkxR7v/5fAcu
GPYa4O3WHBk7gnSI4xvQChcdoIWL1PFSBE7cV96Ca78hVyiYL01oZeBRNBBvFIEFbGG3q22tkSXv
f6JT6PlrkzmP+9eCIRgZmNUj8wJcDd0EJCw3YAMrnpqyModKzXIXIie6+3ywC9QNdI397gM3L6ve
F0efhmwbjo6DICgksRXWOGXCFlFcgEHxW2S6/Ea7/bTF3kXp1HXzlYD8gsMkawegIwPStvEMT/qI
hienDx8cEEBFEI61S/5Q99c0By8NtHrBOLz0qk7jCnZY2ICesUZKsScfy6zSwXA0YvvfqqFn8ecr
e+mYrLxCg5uNadeFY7YI2LR9XM5WxHlMcrvNPh/i7IL/kaMjK6+A/BtkidAje7ConY59uQ/1te63
82H+76eDNUDcrXSRswZrxQto/FnOrWctN4zWr4WdX6nh/dtogzUiHMvd8NCncAy+ow5Oo54Y6m4J
TAsCzWR+br4oyAcU/f9aVKHBN2e0yw7O4N44kBB2+zD1fXMFjfDvbUAj5P9+Hq8OIYIOeIfI5Bkk
SR6C7mt1lmDN7ItsNNJLkx0dQoNiHHhUQGWaBOTEiyvZrku//fznfzkbL+LgC0U3zkEpL4sW8Yv2
tX3FAi7QlwTRyrJDBxpnJV55BxuFwwTkqM7J59JN3aWSqSnoRzt63Y3fgWMHndEs6SVjYOb3nJRZ
TGwb5rCd9NomNYEm6ec2c+lgr5yAmGq7bc+bJVz02Gl2WNTywfPlNKDz9soY/zb9YI0Or6DKZWzl
0sPU4oVXKgHSgqF67Ym6Esj+O2ESRCvDR1qqt6dOhIcwN8/tDJa3ZlanMRcbzqcTn8AwsNTLk3Tk
z89X7UJSFPW9/z0no+O3dm8wonZtthER5MFL7BD33+T5rRlEE0g0xls0b9wBc7Ivpb7PGbvW9XBh
QdfI8WCEzkEL1pSDGgI/rnMVbUqwhCQt5Oeu7NkFbxSufER0llzhdd8cbbu+cXX4WJnwuwXxtT4K
v1e2ukZGfOH8reHjvWs3SLiXuO16sNrMenim0kd9q4Viou9esbxLkzmv419WHVp0IUsTKTDUlSy2
vKX7hdwvTZXtihc0hE63aO7K366cDfL/6MJ/3BZrDHnREmpX48zRDwzOR7QlgMRqq4LA9ZMZ6Ilx
Dwzy9ApB+SqKIQIKoSMqWf3mLvNwXzTBdMtrezhii4vHBpC5bVMNyx6xHHkxo0/+COzBs4pU+dLw
Fg1d8AYOJGftPHqxfLmE6Lwg8gH6B32Cxht5aqhXgUiaN+/aQYtZxkCLs0VqrL4d2bPlffhOc6Om
OpuaKBX6+7nTnytz8Ayo8Po5c13kEtAKWpffBmpBwqhJ6+m35i3O+wHaEokr8dhfeNx37m2oMJyT
WHkV16gb1WEX8+gnemVSOb5REIhYWmzRE5+Z0E4bZ3hRbbFsoZ7wxFXzU9ZFXFQ/psJDrHrHij2b
3s/kEIpiiQp59MM/0q92pPTTwEXeqrWzfOax7/wEKC0DSXq2gAEyFgXdLmG3jzRHqOsIA7okd1MM
4Z0zvxPXOk6OnRia7zseZTTvvvXusqWI6gLH3VeddaBFfWTWHCMv+gzIxVNIX2sJUgOS5vqtKNWt
RfONqMLNkHNMdFZPqJVtpISKlNtUm0m+UzAD+MU7yCcPkKAo47E0P03jPlAzJ4Oed6XyAW4v76PW
eYRgQbEB8jarjd6M0wvkOlJrBGxcIIvTTgBDkGLr1R8Eia8SdOA2k7g9To3z0PYQjMWfDsoHOYjJ
Gn0rvQ+uq5g4VeyqnXbORDGxzA91aYGL69QtyLHq+7EqYlBlkQh9y0sQC/zySSN7dZIVmpy2uo3i
sKV7g8ZZOXpJeV4iuaEmT2f51GiaQhQyXixz09J2101OVlQ8BbND0gQM7Ms8mcIxyWexFYGJdZcn
3VhvJRVW1i2Hzv0jXJLH7KVVH6q4UZonIA5T8lg3d4480dK+XX6MZWy/6hnFaQg7npBq8g7Orb1T
7suCdw1+cmycEHIvHqBUv+y5+GN345GZ5wadR8xKBI4pyOzj8oBkLAQ/cpFZbUbcV8jVOn7CXjpx
8otMsV17l9dbW93o6DBZiXoO6l31KAp0f6YoUOPzmJ7txHTvtSdQ7YDdS1lPQ34IwHMJXvYhMU9W
nun6YfGGFHkvRpOmPdVO0s4PTRcr6MN7JBvbImYg8jDIqPYv9JWCVAKGImqZFtCh8LYA77zQMeZe
fqJBl9pvI/6b+3c5ONt2YfTi6N1y8L20GP2485PSe13+WFy/kV5/H3ycjLJAE3Kr967gU0xtnMfq
UFsPYB5IFlB4sNoFXwcsckN5ENv1C5mfcnPL7uygjU0NzjZZZHjbbJE8rd97IAaRtrV/Ig8H2Yed
W9HUDZqkbWgGI+rNQbZxRfdV80hFHKnzGzZdogzuxBuxTDEJTzW5H/W+5U+kvjHeJqIqKZ1n5p6c
7k7MT7Tajc3dEIqsUolVxX15Gtq06RHQbcvqTZc3DfpWOvFgICSjHajvxIV1h/OU6ySKYqSRF7El
1sbsvChBX1CLLHmB45wNj+hIKZubaE7LQ21vCrIp2nFr6R/TtLUxyV/FmYPXh2ih3JGP3Ow6O6s/
dAO0cQJwrvfR/WFwiV1qCSidJphKRH/ht0m9WSCxZt0P44EEb9w6jSQLgwcopFRDMr3kYVZPN+CW
GIDJ4JsiTMJ+bwWvQb6xRRFP3mNAEubdmimEosNtN+4as5/zDs/xe26ySR1Ilfoo0VMYPm524NZJ
1WYQYZlpXD+7KrZRoAGdCXzxtoFcNxUnXSaFy+NwuAldnUxBZiyk7J1UWhmtZuxV5o6JQKdsvryq
4nsbPLC5SxkoCqiEn0YdwQ/knSLOPiTuLq+mmKg+qRnMGxLJ1W+re27UR0+9eGCPJZBgxvlNqtt8
/EW0HetcIOpwk6gScT/ldxaQmSV9VXO5lRMsvwDn7O+5ATFC2KWT867dXY3qVeW8umzIZunGpAON
A1+SrhrScL73zYKs+7ehcRLbvJeiTUN1WwPDU9rfaPgyeB50B1tUUh7noUqZ99LVL6LdD2TLfUhc
tzrxm1MHlHU7sSOiTvwyJLeWO6+jceH5gBjxuERLTlDLuCyWOLJ+lHxvlb9oDpoukZB+SBTd1agb
NUOe8I6kvngekXkfrHDXgDyb4Yd71g3zcfYI0pcocORz1nVDGoyPdLqpCBpRxx4hqEgZSVCLSHJw
kTf6riZlusAKI+sj6NhesnzD6q074JhWm9ZukoAXSKg/lotMm3InojBVoKjpoc/l5zXEXbIpWEBy
3seeJrfoTYw72310QfMSDvc6x6taeCTJC5UESwnpi22NhInw+cGAZik2SxcTr9320ZOHct/iNIkH
lnHoFXUtAYWFsx349DAEQQLGiiqe5Q2d5tsG155TkTTy+2Two61XtW7cFc4Oad0YTQlPAUhTE1rw
x5ItqdX/oUsDMOKU1iiIyhG2vCSuQUuHi5x9H26D0csQ92BJ8rgjb4a0+wVHuPQa9CB/Ry0Yh/6P
CN/ykm8Jetbb6dGdHvzoR6GseFwoas9zNlrfhjmM84lng31uXpZwujTr6QPB1cTJDSPVjdvUR7fy
d1Bk7hPk7P8Qu8o4G+OxfynrvU/8tAunF6OtB5AOgUVI3ZX1TdQVKYd/q7G41X2BOAnRgwPPpeub
xmZJZ6csfEE3dexNi5dIO/PCZev5YTxELomNdvZegeAqTJzpnRcoQRVd91gMCwjx1ZhEYFCKB+p4
CY7TTUlZZvpxy4DdxNvvgTrY5c67raANEMtKPUTlO8lFmtvgrOn++OA5cTkuo1olXN4K9kJ8B2rB
J0vc+wy8kPLexfiq6++QxYpZECaLCjcTbQ8S5CkOK9+7IH/AWqfz9BqZIDYd7KudQdc5ZNwMx2Ua
fslevY1DlyJnjqoXQEdOtOEATHZEZ5T8bmr+TRK50zTMqjO8fBr+DNWbyH07idCcznSQTNAbUL6d
gf8E86xPg6pvUYb84U7LXtYuhGUEzaZK31psSq2if/T7flNBpSfMXaA+p20NR130zZ0s5501lJvA
VfvBriTIc6z93FtJSesd8eHHRrGbWvjf3K3uz3TfSZ0HP1HucrMyNO+R56GkWgd/OPjaYjNODmBy
2DtImdYbFdCfpBryrSaWv0GB2Itxn5I4NMt4Mp6NRzjiYflEdfuDRfAXUJ4VOD0It3wN/m/zoyAI
AUqWgAkyhtJjbFnoHUCYmRRAwiQRX/I4CIotB33AyL3tzLsnaCoCfIggAe+CvF8eCmMhlJ1OaC2e
silEWCZtpmPbnu6hUfUriDpYO1M8FbVIge2yEZqzKAk8si97lhi41qbUY1YwKItTq7Iy2eIWkx1q
p6DoAnm5Hv54uGyk78kYD7qd8PImkVV/64KJZQ8y3N965k5C5FLGXPgsISAHO+aYRkoaH8yffe+m
vbReiA1Km2BEOpK5Y+adCZMhur0Zuugh8tQ3OZsb2gRvOYJN09Einet5N8riJ8kNtLb8pyBsnsNh
OkJXPFYVHsPLUITpORkeewXu77qEnHDjTo+RsqF5GLFpC7l59xbm8tIg+ZupttKHxnZ/g/9GxV2e
99+6jo8p9IpGkLsj4uVByd6qyXVi9F0QVEAnGks9/XRtftL63DwlZ0RBHSqcviboWJjyPo1KzDIs
KjwJCjCb+UV/1JW9LzxEOAuFZiE0aW/ait8hebNz3QDXV9Ue82XyNgvWOuVUf0QLSfCM+sVCkxVw
wm1r0iEqj7ruT5UcU1oEW3+miXtmEHAr9M62eFgnKCRtBLRzK0jp7kH4Hhe0fVjg8yaHbUa/RPVV
7/RYWjteaSulqtp6fIoSsJ45T23QPUYtu22C/PcS9ptWqcw0uA1ASoTi6aBwZ5ni4J71oxyPIJ81
nyMjpqDNJ9qkN0qlosM5NG2hIKEd3FQj8hi2HPEoDSPk8oft0mFedPmZj/m2zIf73nQvrhfGgHDE
wp3QzEDqR7djG2dkf1oLp0uGiKj7ZdxF1pTfQMw3Rw1l8ctd58swHQEn2numoq8+7HkHtobwptOd
2rYOD/dDV/FjoRUejUNQ5Ryledo9QAupH7MR4i5HtGt5BxVG+DF+k7/nbsSf5Uzcb21oIXJB9Z3b
MRCW4CMuPbT2dlyWie/l9sa16uDWY0hox01bwYnXufVD60j9tKyluYWgE9rRIPiQQkl1RBRQTmkO
7pSPZejrjPnCSahdoLLe9uIWQBGya8seHP2dX97hojf3YVQt2w51a/AN8ebURiF9KqeeP2qpWfUx
Nb0q8GLTKJw3KnBeP881XEoErTKK/lQid4Ii9tEy7XFpH0FqfhyusUFdypqsUoPchvbrYLXDkUfh
neLlXuKNN+nqDvHBfdnTp8/n8P/l5n9lS1aVAVbpYWk8Wh4rVCR2kpbuj7qZPLR2UHdD9Uy/QU4U
6mS8RVfwMgH8swN1WDTHpdXR55Ko6IOLBvrfJUrnKl50EbmJA0uvk2kJybVmjHMK+F8/c51k1FVY
kibsj9LvJyB4zw8RW16pO13IYK570nE8TMgX3R/5vKDq2yJ2ld2NQ9STjXqGQm4EvR4M6cxrTAEX
Ts5afwg38ajEaDAbsItOnou5/B9nZ7YcKc5t4SciQgIJiVtyzrTLLs/lG6KqXMUsxCz09GdlX/nn
FJkRvut2d0ACGrb23utb791IVpe/6dLVZ9nDCVIBECea/hiJYFNHcY0ysNjVUFldyegtpA3n+vRM
qtSfurpFVwF8chWmIY6mKvOfYeBQ/RVwbd197UlmqUPjiNgRaaJPynCFddF5TB3vWNXF9mvXP4+2
T6nJvEmw0hWYZI0xu2oCI4u85qK88poWxuxcnt65PmHlABZl43Cca8Xwo+3zL9V9/bkmXTRWQBzA
zjth9yiiGLDMZIv05pUq0tIXnq0KzRTArZMEFA4QU7+S8LBCPi24b2EtNbhXe6eX7jKb1KlsS0zq
sTohQXwa0+jQTvLD5eYnLfnD5S+88A3mEnQDJaTnM01OiWu7my5Is1vQka75+SwsHHPdOXdYxzIJ
+nyS8tUg3qLs14iDIesRzLoI3kd6ph6sLz/KwrT2Z9PalnEX4EQBJV7nhdr9ppFNHyDCu3z1/9qK
/7HCzrXope3KzqA76wTTlV26N4/VsbsbkfPL1iiXrdArtHK3042/RTBxrO/IXu36vb/xN5fvv/R0
s6nO04ILNATUpyD5OXg/uzoN5bUu+oW9dC47H0yhUErv65MKauTz0pVHs2pFTfRQg9zpn8+Tlx9i
abTNIwIX+BFeF+TEM7IxsX/Pq+Bw+dJLz+D+71Kl8hqs4BiQp4QjSxX/6pCXEqpbQxQeMuca823p
K8zmPell6WiJpjTh2DscXLLQ6u5e+/r98lMsXX8246OoRUtyIMA4lx+OhLUxaLwBelO/dPW5wjz3
Wk1KdJyfDML1EtF+2CnzXInoyqr4754Nf64md2o9eRLekKc0+qZZsB3Q5SzEUxBMa1g47FV/5T4L
33quIq/LAVwnRFAnW7xHsXdQ+e1UYxpO301zjerlnl/5P+b73Ohngg35IGkuj5Gvn4bUi0Jsh/yW
1rH3J3BI/goTseaORjjvTn1Qb/oMvfAQhgarsXDNkdiObGtW9fdE5IKiDIZMLprA/e+MWZylkHl4
dTzyxUrlXH0upGhKBYOgI2/ap8CajeNOW5jT3XToPb88ehZ2o7kKfcq8NKoJggGgxzYKrPWc9Y8Z
d95dp/75tVvM1oc8Yz541WCu132zkmkDulLr3tVC7NHSfU3Uu6Bb9ud69Mjk6URMB9O+sX+NhY/i
jmh/TlX6K0ebQZ11TzRXd7SLdwkh7EpAsjQ3ZiuH5AWjUQ0RPHhaPzN0ySpUyEqts3XnlTeofP4q
tX+lWWdhmZ1r0msiIUrXbYfQUz0Tca70dl+s7rNZb0FOiduC69vj2sjusCl+64B4bgPk+y+PgYUX
NVeV93FA0FncuMea3NblfeLTQy42XQait2brQZsri+HCS5pryDOrow49oOdkEr9lih2nyPm4/AgL
69NcNp5nGnlojQ5Hm9XuYZgcdSBVHL36bVptW6HsBhJZ9/HyzRZirP/n8OMWNoviikB6KcljG7XK
OUsZ/GGVcgq4NJHTIwrdcCGszQh/HiTsr1kkuOfN9R9r5Nz/pxM8Sjhyjkfk5L/bVGRvZZ+JTQrw
wsqhpV67op6gBaE6BX8exVU1TMW2z0CzgeV8uvHAxN51CM1lCLMQ78RsUYFsGiMtn9i6O+QmkCeS
1dXPPnbYjUsBTb781hYWs7livbJRo5jCGjCmryX6E1zJodfskbe7No6X7nB+Z5/OTjTqFNIG/tmG
o0ZOS6aQtrJHrD3Yp+QXl302W1W4iQpH1C05piyiADxnyCrxqNta3qOwAwDplRVl6WFmcUmsvRK+
4iM55jReQ+NxCLJ0n7ZDaLl3f/mLLHUtzaXqCsmQrh16elTl8AC0xJPbmc3kU7glGJE9eOmAtGCl
u20xDP02SD333rNCritowq4s0gvh11zC7uQdcsp9TI9sjD4Eeou4ruFagJ388jMuLAxzlfmInF3l
xDFIpx1dqebJx9U9iLBSZL+zof3iU5w/4qeRVyDVitgRtiiALoUB37tQTxP/Sg/i0is6//3Txa0V
ue7RlnlM87JaB2nZbbhu8o1w5LX++YXBNhdTM9I7Ps8hR9YuXbHio4UlBnHu2unK8ryw8s+NhLwo
cQek1u2Rl9FwdAfAOmFSce3XL+xf3mzeu5Czl9QE/hFWSNsWrQCR+5qzBw8HNlDYkMm6Rvdb+hKz
uV+0WUs9MGahTh3RAVNxuMQGk3/oE6gxL4/XpVvMpn0VT5CmJtwcC/0jsnolHfQQxdWVNZgufOi5
fDpyxwJtWBQspjQu/XOBSL2mrrQ/S48HZN0qWf+qxsBMYd0bhm4XL4PszaKg1aCkxsVdlQv3T+5S
tkFnGX2VfQt1fGpJdEWLsvD8cw1203jcaF2yY4zSJMpexSvKKDtjps2X3u9cha3gw5CPtZqOOfNe
3W5MweoHu0zQl8vXX3rB579/mqzYYnuHkCEDRftOZe5uwuBDaL2RUXzlCRZG+1yEjXowwM2pn56U
C1p4PW2Rk4xCM6AtwtZlOLEMMjbPXrnbf0qzfwQcc+ch2/VRpMGgPo5jdhhHsVE1HAD5T0wEyDlv
lFfeFRI77CBWuUVrE+ruxn1JzIE10OKNdVh77w5xryy0S693dlxBx4Z00Tpsjhlcg7YJSbt9TX1v
E5+L6TAIuebOvTQMZ0uKdUnmJBO1x6xLdw3mn9tD/ek4VyLhhV3p/ym6U3Q+wmvOO/Lh0fH/4FwP
WNp7bikYxuOVub70CLOVpEBErIsRNccx6+CSVOWx2rqDy8aVYyp5ZXgsPMhczU1z5kCrPJljmtx6
NrpTMLoD+atE+fbMErk8pxaeZC6CdEmsRzWw8RhZS44yc6ddRM0AgxsQJ752i/PzfZq2EwySfc/G
YB6JfnyCMZPTo+EqRd8LVoz+SsJsYfD+tyh/ukkXxyPVbtWeWCScDawF3gxcscLRooUjca68rKUv
cn6Jn25S51MuE782ENJ67ERK6JKhHW73Tgu2qTVoCuXod/5aWug/yuenm+kGSiSdYTriaLodOVrM
oMMArLUqs03rvF3+NktPNJvzqij6hBqdAjT5XfJHR9fooSlCFddh3A1XBvJChDLXQOoRJntRrdJT
FaUnZxRPcOO+8tmXLj2LGqyfgUfEkaCyEb1JveIIwfqVCH7p1czmOHHq1FfoEj7m5WtZo9Pwj7AO
gp6PQF7Lwi/cYi5+RAdIxmjP9akOHmPY2qSlEwIjD6XNzVCIK29/KUE0t7fRfg+3pNZjx7OZWNHj
1wNj0+PIKrYNQYteNHhHTQe9rlV/Mwh+5dMszMi5MLITtQ+retCgu6IRa+mirRyOb2Yjm9oBM0KU
u8tDeGHPnrvfDFGe1HnfseMg3OER85Pc4q1OYDx5bA3f8QbRlSKIRTz/5+U7LuQo5oY4sM3GDaXw
ji03MPEIFJcwRkjUOoceegdSibdJh4Idm054v3UJyNfl+y5+yfMs+LQktKgDKlh3u0dbR09dwJqQ
jelGIU4Mx2hC80v04lTeoQ+iEg3Y7cvl2y6N0tkakdWphzNLizKHGux66kfIwSRaFfspK8OKwQuk
KdFMfflmCxOazIIDwnsKOijIZazrbsqcb9ryWnyz1PxAZotFbxQrEhcPkhYh/EkLNLo8xxtABdbo
Z4k/kNOAoOLefCs2QBFcWUWWRudsFbFoSEEAb5rTCCnWtoEv4VpO6PvUQYODclo5K+JDdVAqJ70y
38+b0f8PKvlcPummIFI0mlenhGXDwS9TeUM9tLU69RhcCbH+PbX5XD6ZgkIGVI5Hj0Xm/2gIj/ep
BDqm8NrtQKdr5bWlBzmPx0+jPSmsT2GTSU60eKf2QbUAR1/5KkuXPj/Yp0u7k2kcZpg9SQfkN5uC
SFMqNLZFBHzRywP5v3jzX9/hfO9P94AHTE9L5aMM6RYt+neTcvoFZrd6yYqBn6DrgMjYCSZmV1Z+
xB2pf4NevFapbm+Yp/stfD6IXutBPmrp1u881Whrd0bIZELeR/66N5mzlh4Bd6TQ7ZVf/e/px4PZ
CkPz1MFwRY9yXtlXj1cvk0uvXHrpnc+WERGPBZrJBGo6vt+GLTWnwJNokEfP2uU3vnSD2dIxUIfU
HgEcMkB5viuq9QSuisncK4N+6fKz1YMEESI8CffukQ7HNqY7pUHSqf34i+9ntlJ4oxV9BkH6yfCH
sf5ZVH/MNQnlwk+fKyhz1yRxPcByq49r98ZnUbMbRTGtg9ilV6LVf++JfC6TzGgXtF3VBEfGUn9d
AVeDRvrRBke0kGUgnhTPOZYJQiiyHywPrhxZlx5stkT0KkaGmxT02DgSWLwWMwT8YBcojyS5onf1
/72czkWTHuReoGXBeLiGmcGg7LpGup/DZytvNl8at3O/HctllFoBfWuRoScUW8Qv30bttmHxNfoA
Jf8RDf6xGs1lkoohuWR4iSGApt5NltbddzJ5QQRuZiJ+VEIaAZetrrRbRbXZJk6PNn2R+AaJfqDR
itDrBAkzeARjl1QK/9GvkBZIa7VH824Ol67m0dbGD0c3d04qq/ojL+Da6CdINXVCduHoNe46Bcth
0+fJ/RhEfCUkim6pyP/0ReNvdBCUN7oo9CqjCjjUrn0Cweyhq50fPWmg36j1PZf9R9CgEx95Hwuw
ELGrfsxG4LCBIagJf3MjSKQI4fCHVNFaudPRb4MBHcjAunXMglxlIKipk6csoS/ow3aAn/QGtIej
LoehtPK4/xE3hoQkT2+Zy+jB9hY6pEQifHUCE/Z9hSrL9N0PinSTOmCtqVzu2SCqHfziHzIGBcTQ
2UOEiuWqjobfOEOwsBymB1qD6FklA6S3kxm2CUCPB/Q9T7fyLDOh4xStfaAC1iOr4wMZk3rVWLaz
TXNf9eKj10Uc5iz+3WfB39H2MWyhy/eG5s0uhfUzMGW22dMSMNJmrIZtUaBG2rK8XLm6nza8tHBv
ssWRsu7Uy8EPuzxm+1p5SKbF9wXotFs7WTQzIQ8belMOoRCHKJPk1e9Ej2993phVB6zQJi3wT2qU
t17ue2uhpj8lDSCjgIgPkcxtxJFURXnbbNMscVDNKNNNEpMIz9zSsEJ79bruQMGFxq1eo6s+gZCh
esyjbAt/Ln8TKDQX1A4+BPi1MG4Sxqy9HAroykqILJnJt3Rwz0yV4q3l+oPa8bX0OrxMC8JW9i0K
3Fc6oI+84/UBkeuDmeCgU5Dhb9wgJysJxfDN/EcydL+CYbrpCySx0dP1Dj3hd1Av71wD8noWFfGq
6gkYYm0mQnQnbQGR3THtpes8HR+8mP+tyv44leTg58kDgL/DamT2Vk3VYzAOb0PfVqu4jKdNgFzU
Sqfliz/ixaARdA2nyAN1/V9Nmn1nA9lz9PsjH+JScJqas5W08+YX0O4HQ0wOiExAnFXoKvP05G5F
kRyIDZ6LuG1QrYCLaOK1dz2eHHxtz4bcUoiPeXznOsENacWKZVpsiKU7XfglFG0NZG0Jfe7T5lQ7
DkRjA963kM5j2U7kSFK3D5n6z4XRBhuvG/SKdJBZdpmzBfgvO+QFFCOFp6snoVtUe4qCQ2BG9D6u
oBqMPQW5hK6qcyIzX8cxwGNSnUWZWQScDIxHIGWA7AheqL9YaX/DISIN3apQm6qDiWAa/Jiqbk9k
J8IIiLy1ZPwD7lTVhnFUNur8NRHTd5VFsI2kDU7L5Z2Ln7Lh8CdfyWQ6pHm6zyr7EDveDZPjD8i9
aVjK6KZtfXiuD9kdmsZvoahAFVu6gIn1/Rb4eegqTIOabVeL0AHpeYv3eVLACHgjDuORhEayStqX
CP5Yp9z07r7oIZUheNVlC5ebZBy3htRoH6jIHR+8g6W9CLVFw5ODeB8Su9gNpUggwsV5eMULyGOQ
o7xrTNyggxqLgm+mHRot01XhyVvY+EKWOVCQ9moy7NEb9IKh2O6sFmB6wauwDSiBETxkGW0a16sp
c2JI/hjK1hJF5aQoIDKz1TfH8uwtn+DJjq74J8XwaUkMNjejzmYoOr5BRneXV1AOFg07DVKiiQq8
3yc/p4dAkPvObx+lowG4TfuDYJ0M4z5+hfcJXOGtfJ6ofAgASgT3qxpXQ2zvCpfmK5/z29Lz32np
PtJCfRgnuVEiPzgxWDpdh9UHGJFfugSWDGsdhtwo+wPPojciSL3qwVLcu3oQWDM8d9WhlL4PfKSH
2zoFlG8cOITvaPtPtFpDWvMLfMcmdLr8MbcYpQIF1LDts7+gj7IQo+0xK/pqC2JvDF2d++KVzTPk
8AgUpPhhB/bWIxI6a8buRDviPNuYv2Ve5qssSP+YxBWQSbE0rPwJRLAhsmE2QnSqKTsjmkEKw5En
Rd/TpjXAKqo0ddZMKr62Tgn1NVTmkd/eeOitPfKWsz0MduCBI8whSpObjFYvNqjuSEz6MPenP3lr
/jhs+GVN+8gJFGG0y46dzH4ZyEl3NAENcIzkxrVQb8aJd++Mxc8hL9+1H/+sHeiWOjLuVFtv0sz9
GGz3DfTN167sn2jSqFD35gRQNOTdFuQKis5qjEcwOR0bAZhAsvUwiBeT8XQFlvGRpyhLJY45O6lb
2AWp6i2RWCs4ZBXQEbnfAmxfm6ZVKWQq2FaHzBy9M4tqonpY5QPkOJM0D5B0VGHs5u/1QBmGqnqN
LXCYU9U8e1XtrNHUUeyHurkDavo5IPolibwx9MS4mxTMA/QAlTHxDyBvZluEJG++QE++9J9H333O
DbJZnfoWF+0Pz8Wi2lUlX9VAxK3dHFqjANX9sBsaNGtAKANN35kDDk9LbRwK5adWwLjbO8/UD25K
hi1GT7BzUuuuPFl8ODmEI0bi3+oYUHN0PdCDEfFwSwKofglAiWGKtSSssURAiyqdUzJi50wr9MHF
vEIcItU9dHIKikXAmsdAnWhGsH2WyQFy8dtmLL+LiAfbtk7cTRJ05R4SgSE0yv+NLfrVo+U91PuQ
axnsxUkaAMxpXtvIPic9CDZDHUdrMbjfrdOUoWvzezrq3xMZ1a6ilbrNNQrMvejFCW5TyERp1MsF
QJf3ZdF0+wHxBPipHrnPG2ATSlmBfzRCgdx0zS1WM6iH2/SbG48PaV4/M53kRwdVwzDy0FMkMVHX
sdegJdU1DIn1clpJ7b9EUo6QiBSUnEjSxPeN0NXBQPl6n44Z1Py6gVlH0U/fiyBqH0qS8jBHvuxg
FevBoXD2MK1qb5KschG36GHbdrb4owQLoGV1MrZt3LRfVbarfrsJqJBjMjS3DswdQfY+t/nGOb3T
owNK5xAHrz51XgZntPd+NEBhN/huvSN9NR28ZMJe6uuXXlR7Ivppq0webOFU736rQKLcphDHAHZJ
7E0QwOYjchTZVm3vrhLDQWClUNrWyidrG2BZkMZ8B243W6Vu+2KqEqLfxIAckgHsMTkp3ScdhwhQ
SOgFkY8MwRJKVxWiZKM7dksVp/txkH/g4sk3TW9/NunIoWstEJnVbbzyOtpvRdY9+wSWwTnV0daP
/HTD0A53/lGg8Tqjf0istGHUE7VSiKW3kez4VtUUaM+06WDhWgdbx0Iu7SioWaIqzleAwEbrSXC+
y8YJe+DgYy5rwPdax0nXbUIBlnMq+q6RLrrx3YGsmAOBuPDi4kb5I33mrYn3kGcCTMsp/yYM5Oix
IMm6dmXxs4RzcrfLm16/0pqDpskEqIF6CP4q9G5uGgZV9ejRvzAmQ/kyj8CJiXo8cxlD8wxc0QpO
XdmaChZtpVvaVTpSs4pE8ScZa3cVKxYfM+n/YlBAIpKBYB9mq/TDU8S7YyL/nesoDU0FGzqolDUK
J1PTtFgUodWv0wJxuEM1QliooAnN8n2WRvk6qAzgsEytxmYyh7YAKaLzBndtpsJBwwb3YO2U1bdB
5ucr6bJybyZ0/AeZHcPcTQQMpaYxjBiIF0PZ0JVbT1ijCW82buVnW9u2bzxIv+uySlYjRhd4AlBK
BgjLt1WHMZGw8afonRouBua+wcknLLvuntWYAVig0DTW0DBqu8eujxNsr2W5KYqqX8Nn9DEnONrE
ldNuJIRxNx4HTbQNmgc/FZDZmQmbkct/w+MLrIhOmLWScbLpCgQmo0Z1nkXOGymb31OAX+wP7Ilm
gCWIrMT5z9ZoSuqR5S1iadacBDi7DdGfKpFw8OoF/v+CTtt2QuzdA5C8QdIIa1XegsICsXvbxn/L
oedbPAqSVrw4NFXrbLoOovu8Br0iKVr6PUM9De4YCGVLV+QnMciOrDr0DKynzFQgeEBlip/UhtI1
2fcgAn1Gg6CC4ZpCPm2zdGWB4b+D8jZdSyyjtybSkFAG6E2pKq/bdLbmeya9PKQua+6xXEdh0Y5g
QWChCuAiCRhC/dK2WYSKqsnyTV0Rss1Hl2zhSHdDYOm+4RXw+ulg/ioPRANCkm7T+D4mdt+8In5p
dn4Ql9sKJunfINFRoUTHVZh25YdWwArYCNSFGDIpFFm6R1OPUoeMgO+bBOwdIFZzN3BAMhKLLYzj
AV/7oXismQd+gjZ6jZ4t3KnkKSBXZbIixXhwJoCxFTePGYFQufCSNiRw1MIHZeMavlfDLg4U6oQq
ViHK+O59EmNbQlfDPXo9sI3h0OoalaBBMUfgn3YvdRB9H2306J3NTUaVPcE69Kdf4uwnBrhMMEWq
B2Vd3HSEIpufGUipHn4FRVVBxk8CrFRVGcoiAC7AqbFfB15yn3kOOercr1dAdOG82zt/6x45TNBp
d53AUX1MyG0LCeq2Uc1fQ/rblBS/FIzAoNWt4nXm+e0HhBrDWuKNg26cl980BJ0rFD/xXZuuAkIb
gxDtIN3WhX3thhPGVk4DZvbAdAqj3LiHszfEqEOv2zsF074wntz3vtE1uEIKACPtwdiJxOdBlL2Q
VtbgqowgfYGSyNGgCf1x6hbZtm0iMH06HGMd4At2gFaOUHP3zr4prMF4pC+obsvXJh8zeFb7ZO/7
ndwEUsKZBpHpzoE5CThOLLktDRxdBxcbGMWOtdUeaZ+VH1OxCpocxXDagLapS4NRBg1DhdTKO7K7
MLjqhkCuwAiPbsAEj/9Y0g9PtDzb3hQTNnMeJxVoXpV5axrH3bp4jY+0VShHGfRxKEANYH6WpTc5
afyH2knlqW2aaUciyx+yCGjNgkPOAMC5/tuoPrVgJoEBwm1QHsWgoPLPJFvTtsNnAVVjL9vgLCHu
5cbmXbNLSuQyhrjUxz5PB5iMJj56VyoBvklvghVtuXvMklbBpwmA+DocOhlrCL8jS1dTMLLvl5No
C4lrOcsuM1oCtYBw/8Qa5z2l7u+Oyy/1CKIJ5n8T+Q0jiZClj2rHmAOkwcqD1vm3xFxzflhKYs4S
yy1UZVN7hmNrgRO2E+TJ1kWPBGLRUe8vv50F1CqXs+RyBSs/rIjAkDeK7NHxdbBEPPASnypuNgHg
ZVAFh1ED0gk3Oc7x/ZWk+UJaeK615ah1sXpAR68bgSMVxeW3NFC3sPveWtbty9YBVgunM+5e60Fb
SNfOtbYTHGibMUeqG+x22EKrg4jzFgCr+jB6/OPy21wYa2KWda46OFBNWPuOE8OJqB5AkWHBlWTw
0rXPz/WpaqQBF6iGKSNHmOi+1I3Apuqqa6ZWCyNt7gFdo2MTB/UaFFqD2nhAQUwCk6NAkOW3V37/
0i3Oz/Xp99eDjF2fKnIcLHJoyG4ghzh4byjLfPEGs4leD1OVFyXsHadeqC304dme+iqD7stUVyb8
vwvefK62LbHBew40fWjd5s9ZUd3Zkd3kVr9Tz7+12v65PIz+XRrmYjbvgVaaOgTY4higdjEmh7x5
j8geor/QPXv8EHWlsLQ0JWZzP879Ia2rgR5dmMka+rv9j+yBTON0Tau6cIe57NaPCX51ixQs0bB2
rdm2dP5IICfy7JoP6tIdzu/w07AqR9ggVGVNT3Hx6vbvRiQ7rkAeabzdlz7GXG5bp1FjyzL2joKn
2QbdwZBR2fwv7DienHY4OgNmOnJV10z5FobYXH47lUUOUBXKZfEYqVPN5a5n5dpvELppQ+68qWFX
5svSnc4T9dObC0iL+lIwQYdgWLBGOwBwdq6PMBTVik0FX6lvtQ+W3OW3uPSZZrO/AHyIBT5H9nQE
sqEfUh12bv0kc+D1QZe4Ur1feqTZEkBS6cIcNI4AxLxTWoJo0+1MgvzTAK/Q9lrX2tJdZtt+ZIbO
GcdCn1j+t07eRv9edk8IqsdrkprzF/hHSc6fzf9IY5ksOgcQyKY6Tj4KTCiRgF4J2+7LX2PpBrOJ
T6agqSfC6dF4EhwoFr10As3f3FzzP154RXMFLny16jQAsQwcmdhDsQYOO9kZPVmDqJGdzFVX2oUH
mStxlWP7ERYu9AgPeZThxvbBUvBKx0RdCVMWdt25BNdFZF76IxqxC+pUh15m5xgFebnL32HpNZ1n
y6cpGA8olSCnQo6GxSHl0KJnby3IcUn/Ds/B9eWbLL2j898/3USrwOGBAvC6i4a7QbZvONCBZmr9
KwH20vVnUzvw6oxzCXoDMgPHczVQnJOzEMV97efP5nRLoXvoLUWgCHKTBJGmIPG69+yVD7wQh/LZ
ZHaJjQrtWvjCBxXbohdrPKagwa1qJBRXkPHdiVhvUxzIw8qoa6Lrpe8+m+A4UQ0w3poAZx8eKzSR
xv4avkHgYukQviDh117cbJK7U19XVqNhziKHlyGW1vrPGf19+er0/P7/sUjNBbJNPPSicOEey7h3
qEp/p3pnVfr+D8W7G1LLlZ8FmwwyQ0dlP8fR7njZbUfzcfn258H1r7vPtv2gj32jJ0aPGa9PgD09
oXh2rfl2Ya+aK2ZNY4cC5RN5TPLm2bByh5z2QaYt2gSujOmF7z8XzgZctqArgA+RumSNMzU6YlyU
0RwOFFyDKhJyW18zQORz2WyKhA1MZSJ7IqzZEqpR04V/lPgblV+9w/kTfVpf+jEPmKhZdpIiB6cQ
Pm3YcYFbC3X8ePljL6wwcxGrylmqCQ2gyowg95yS6swuBYzVuvSa5dPSLWbLQA/JYmZSA3+Tghcb
102/VxNwvny61qK7dIPZlC8hjG5LMPWOsnaOujBvMhNbt7NXdpKly88mO7Ner3R/RuFzdlO4QQ/c
qgFW82tmNnwuWq3SwRIU8ptTVKB8L7pgozV/VE3wmJgIBvAKFNcvfey5NjVGm9BUy7I7of4Fcp84
2o4DqFP+vHz5BTEe985z8tNwxWkNNQ1VdWgyjEDHdhFY5U6Q7EU1HJqR7IRTvYxT9yFgMKeQMsqc
YO3J+A7KY+SlkcoLpsem0g+Xf85/Z7p/LGRz02TSELD60Jd4zAHr3huelKi5YieqgMl7HEaYlrbe
oHfBWBT7vA8AaW2RcIpHr35H/s57cBsBXJXTkaNvIrovqFB3sF8WewO3lLvOgJnr9YX5xkEUXXU9
UrkOMmx3lePrQ5P74kxg13tpyvghKBuyj4COvRtxjr5hBrRemwOq6rR+dBuUkB8GtclvBjM0W+ws
41amMnj2fVOuevRSbQqtxl0agyWsUADboLLbrdoR1oYNyHBqBQsIhjoJGqyFlO0RzSsM5Fs7rtsU
pELHl2KNIhaHPeWYblk39qfMKXHehcUn4GhldwhiBnhrksI5HGrCZ5WOzWs0UrGvkMtcD4Gvt5zC
59lFA/y5hCfX6IbqtwzVu83lz7UwzeYG1K6MJDLDwEihonKicXAMyn5Lkmz7tcvPltJyQrXbCDQ2
1+SdtqeMvJvhShvmAueFz9XAkNpQp2D42f2R7fRNDmQ07BBvxL5cxRu1d+/yQ3SH8mXzrdqa2/Ku
vyLyWtjr5jrhAOe+GKhilLpz1FnWKF8X655ou0mkMqhQu97GzeX4NUAg92brrMx9VDoDuK6Pbf0T
54CfztlU+/LnWXqU2SLrK3Rm58gKHach0w9FnbrYgli36od4vK0hWFwncdd/bdObi4Y9+BEE6C1E
k7vJ7Tuq+IMKywbAiUnW8euXHmiu+51I7SspPffoUCV3JbzP1oEHeiUDW/fg+0n65ER+cP+1m80W
Xm/qeW4ksSeRPVPRhdT89uy7zWBbkVyLShdCN3d2oELPBWZPpryjb70yTPz2jI6GF4Wsg/cpgLHA
5UdZus15efi0h7ByytHJCYSDrmAI4aEhRcjhqBPyUfnulXmzcDCZS4ChF+9hp9MF0Nf7qFp24TCN
+8B7r8SzQR0ztyjVqfHKzRbWNfcc5H96IKGyHlgxx558MIPhNs9euNVPwINfCxKXbjCLrzjOIALL
ACg0jdqNNgG7U7m/6679ElAMPZH/+wAJK5osLnx0mUsHbLSmzx6Elur/ODuzJTlxNAo/ERGAhIBb
IPesfXPVjcIuu9jEIhAIePo56atqpigiHHPRE243JKD11znng7yhWysuLWw5/g6sn95RXInMHw1s
RPsOaiWvbn7hhHSlsLzweuaO3p673HJwQA6ggZkfxhpR3bxRmOzKql25xWVn9MVCY+7nlbEQMZKO
cfra+a/gSu2qqgOjADV/WiAdX4Bdy9W4FqK1MFT+dVp9ell9IRun7k3zqFp6n3n97zF1f2XahOrB
v7NTtTKrLd1m1t8hE/XanDbtiZoEnGecwlbsWapun+O8X8XV2si/dEz2lyb26Xlq3qeAz43siIJQ
pKD4daugRSB93yA7GlgGv0UIUOLeCkiBVJuv1OkWsmKcudV3YnnqjDK3j/g0N5JAZMMhy4kGOOVx
lpqyxxjxEIENwfOvOE2gbiZuE1wWiBIqlpXBbqHd/y0AfHr0ywl5Q2wiT30rI6fHQfxaVthSq58N
Cl4zFJ0NUfsJ/vsPxvobHEMBsrHSNhYG6b+f8tPvHp3ciCUyo6EJLtLtpPvHpG+hVXWbj2oy3r+f
CZYeYbYkyHEiTqUzIrqU1vcd06+6qPdGou++v/zCM8x9wFlX0Tz1Un7sEh2a0HxcMmKwFwAocmVW
XniAuQeYep7fjZ2lUJjth5AZaXmoRsgruOyclZFn6RaziR8Xhpdu4gxxBVkHZSZHKhYpipATyDC/
f09Lt5iNA1BWGVNPOnos1Q/Cyq2CGK+z11yNS1e//PmnluQx5DI1MJmcALiOlK33dJRgDA3bf/vx
s1W/Zt0oDeGwIxlgMI3Ju/DEm2Nka7WNhZF/zjKVvZ7gBgbQTWTuXc3Lg+UakM4Z8YlQ+l7S9Izx
ZOVbLwzIc5cuVMg98eGSOeVF2oAw34M3Y92qzH0a6+kj9tRKx1gYlOaO3REBuCAwsOpENXmkLlLZ
hL0ybix97VmXro0Ku7yGVKduAiPB5cXBAzcl8CCnWWmtX/94OjfimrFoPD0gMk1mzQ6ZKofcjv+p
DkTnBty2GVO4VzFYK6eFhWA/AukEMc7KD/+6JdE5szTuhroESBJXbzsw4YV6Jll1B2N91CG9IyjR
zKASnv5pUYrjwf92O1MMVQosgYmj3eKArMeoQpUDFoeVee3r70znGNN8KLSGTNw8NXhVKjllqHTw
/J/6AZ3bZau2ikXuIq1QV2lgxW9eL3eJ95AgIV3RamXg+Lqz0TnK1HUREaSVQ0DcpLddWl/rNscx
ocu6qDYxlEB2vfLhFxYi1Lf/+y0aWHStSUh+9O33ySo3jKhHPuZAVf0ouAsTh7/zBYfBI4VAFWim
bPinhT2dY0v7DFteZqI3MtMNNSJ7UD8KeygBvx97L23p/1fFdA4tLRJddpR05Jik3LyeYl9GFrLx
YNszhm1PG777/j4Lje3/jLaE9w0wMv6R+P4jM/kTzRB7EVO90hQWhpS5y1Zpu9Rth+rORIaAZW/c
XxloF17QHEGKunKTupnRIDhdvhbwueyg6Lyyi76P7EHWK3bdpfY1N9NCgMTcosY6ynLzyC1sOJF0
Y0AHSMv9YEI/HpRDQm/aIuMbu+AssM222MAGiQ2+InItZ3KhR80dt5AKwnpOAVwVWVNFIh3iR48D
2IiNanooa6vd1LkzrLSJpVd7+ZaflhW5ldgpIkCtI2QyRWSNTv/eXc5pcet2yzJartxnYdSeKyCT
DjUWeyorGKzsqFFF2MZgG/V1IKTeVpkJ5p+3Mk4sNfPZMBF32ChlYHWeqv6nxWCdwZK1WiXILr2w
2SYf3FhEBUhcfTTNSMPb5CNdpOcPaTquDAdLv38292OVJAhUncC4VP54go6suOplMj2MUlkrM/RC
T50LHxV0fODR8uZUyP4KlhpoYPnKILDwoecSR8uetNHBcHhKPe8WhY/XlJlgdMbZjxGHGDgZghq8
Slf2pguvaq51nEQDF0whyBFV6702yio0FL/CVuvx+xFzoSvO4SJD0hLYWgrrqHRswp4xtGGWOw+N
1Z6LIodXQ4pf/3anyxN+6oejENJgg7CPPb/x9QTI142LGOYepDOYib+/x9LbmvX1tEtzUxWoh2hh
vaVue530+mRVnbOymFnoGnPGCJwDYyp0BaxrAV9jCbRf/6xbYPCKlXlg6QFmPRs+uRbyWcR05Y06
tyV5SRFqCbqa6Fca71K/mHVuYAkZTvma6WijlEphwXEGvfn+5S+9nFmvRt/tUHv2rCNig045ZFpu
e4tRfmsYazWShcY61zkm8KdUIMaDWUabvVb6jlb2lR03h1gnr10Bp+X3T7J0n0vP/9RUE9+OcZAM
YBB3odazXiyjhyYUWNnk1+T9m+aJzhWPTg69o5Boq7xW71bDb2C7XRk0FoKq6Fze6CJIAksuG3VB
aE0LmF6xCN+JzIE+D8AudIgwqa3TkLowmOQA2H7/2hbKd5TNujgXQBeYoDYekza7zTO+NzoZMQqM
ENJW4dDTdb0fhb01ZR8IZ01cv9Ck57yRYfJtqRJ4mbVMric13sdKr/T3hRAhysh/WwKP4ZnwJl+e
kFwgd9SssmPViiHb2GWRXXXxkIlgKnyguJBcKhq4Nmh/kp6yNtytsAaomszIoynL3eeaqsaDs4pN
TdD0oD0Gk7KzO4VMANhsfBNFj7qb8rBUYvy3rR2bjSZGQcDurlyI2e32buAqDXoRb82ueP3+gy/0
+LmCsjSheBs0Jg/44oeTkcf6MOUdAzqWtbfg/iQr1bOl+8xGltSseHXxzB4FhZO/ubaBERzonTGu
TBt/DwC+2J/MhZT9UPEc8LXhaHRlE8W1wPDilfZt0ybxHodOXWSWvHv2UV7LAqpS2D0Le9haLhcH
jgOLuwLO+g0RNY+0C6pvY5jF1nURh6OVbR9KTtuVn7rwKuZSTNtHhnifA57Wp/71JIF9c/MM1ir/
ONlrG96FSWiuxszzCh42P0OqT6a2pYOdoKm8p7ZdAxosdFjn8myfhlc/Kz3Lm2okBlL2UJF0l9N8
JWJ56dKzEcj3B3yYFidsRTLIN+X19nVXKXyR7xv80pu53PbTL0/bAXaycSgwPWcPynTPfaYfGidb
mf2XPu5stIkh/rExSOuTH78hIS2k463UCTjzaxlalwnsq3Y+GxC8sox7CrPYqXZ+tyVChYAzyrtf
zDsbvbVHfWz7/Xuy/8JBvrrTbJ0BzyvINt2oTrKge4IYA1+cO7vYIqAVxv0UFFDY18+lfCXphov3
GuyjNEU45SXCfpL7iu9pCg548QirLeTzO+I95pnYFcNLnlabwavhw3/J+uToJ+2e0F3bOGfdP3A4
vRm2ttBbN+JnIo81QyAP39WIcnPgZk3UFs9/y8HOLgsEeCgZcKsMRgJ+9nVP96mEah7gHVDGEY0A
nqqHrIkX2FJDjv/LnxnMsDSq5EdmXkMsh0vfKezsigJ+qu1UHpFHudeIr3f2HMdUXv+o4w+nmu5c
awodRMnk8X4CkX5qhwAhXFzV215/gFtsDXqbjQjWp78rCusu8ot0tjGFiPzRixzkQcinotDPZQJa
tRsNwysSzZGQlMoxgK2g1hys3A3UBVoch/FSI3w2p32ePuaVDHX8Kp8RBoR3HAODCto3aQOjaSIG
QO8g2qBHSAAbIA7iUMeO8EH0uwKZSp0MJvBdEavbmQ/CFuHIVZAVvyWJ6tEMJN9axUPcgLzsnIFJ
L+0H23p0sE66JKK4xg7Coa2SV7yqTxf5lDn8tDNrm8cyMOq72kO9FGryInPx1bYJ26Noh9QIYu9A
X0b0wyllhyotkbEdYfxNqwirlUioDcOZoFVfYeli43y7im/HHiEzcEpD0rlpUELuRBFKukkSHWQw
QVi/WucKlqKtEedBMeWRTp2oKxBB0ZqAPSOIPXuq68caeZCFg4iQRESIPQwl8mA7N3THV1oge8fY
UJAwG0xB8iwRaVroMx/ekPaJcNN7aW8q3w3otB1GfB/xpJOT6zygLwdpqYPCvJawfJdYP24bF08/
vHmgv2PTCIpP6EFiaSN5A1G6AaJMkLR0pRB8JK7q31TsRB4kP0gXlP5Hbfyx0j84ktTOics+yhKy
+b67Lo2as/m1nawph24AQsCYNhtlFsVtSSRZqTotXH0uYW6plB7gwxgKEBW2T6SJnC0B7vz3v31h
SJ4DfgzeiayN3f40sd8Wkq05vh84MtG/Xf2yQ/g04A+JSCZiO/mp6xIYMxvgqXee0xUoKdA1UcXX
EhQ6lyk3OYEattXAYsaIWoEfeYiU1ZPXmKTVtVJ+epRY0SZIJS4UEtW5cf/9sy1MBnPNsgMpSsdG
pDkVU7brE3jezKYFe0eeJ2SmoRI4UNia85W14oKSnc7pPhUqbYjIavtTkyNC04VtM1DEfyGmeGC1
OW76yn21UvIc++4+nuyrtADXHaftIRSx/1blniucee2LkiUeXLgXUJZnILW3j1DqWGksC9M3nc2u
gkCp0mYETMfcfuaWG/mDebCoubNzf2VFv9SXZtOqO/Y5gpnQl4iy90XTXJnrbqKlnz8bBYo0Vx3C
wNSpyv2wbZ6xsdoN1o0Dg+r3DW5pWzqXN7f24JvOiHGGSptv6nR67Tp1aJJ6m1juAf6TDc91ZGBD
URjlyhHRwlPNhc7QVnlpBYfaqe08xLcUij/AsG9t9Wi8WmarVobQhWForndOwXKMhzhWJ7d5RLYR
YrDGsKnKlZa18Nnn8uWq6Y20Y7i69H6MSJYw+Mf3n2TpwpfH+TS+GQCNi9JDnEc+8p+Tld5QJG1+
f+mlF3+55edLD2PqcbvpT7lv/qiG+l5NBXZGpY99ru5WtkMLlZq53JaRJGuQQYdUs7qJJBpSj8Q4
a8BKgiKx5p+OqulcWzuWvl9nMumwRkRcWW1FuQB/Nk5XNhV/tYZfrJXnYlo7F/FAOg4U4r7fjiHf
mZskLDZkjwgSfQW1YDSFZ32ur9W12Jd3AADdxNt/7pSzbt/HiaoQRIq7d0ElAiyScr0Bk7HaMi9w
4GT5/X17WOghc6UtMGVAgTDch/pYDkUMcmgW/dulLzPcp6ZWirEe+s4AoRCuvooamxg0E3OtqLzQ
R+ZYHdHYZeVl+OFKp89FbMIeF68MTgvNdy6klVWGzKsMLgyzmX65vvfYSdSuqJX+7MfmLrWMn9+/
oKWRdw7WQaUJ6VvMQBRIPqVxNLHeR7INVzyY0tTc49hq+kkJyX8knW1ESLWBKcGWhbc28i99/Nlg
4DtdV9hM8MNoWXSPpB5E+FBRkHvTSgTqGPhlOLs1QinL6WBUUoejzfptJeTw3DSm2WxMpLS+YJid
npADba80nIUl0FyQq3HW6Blx3R+ZDbeTK1y0oOladMbLYJCnbEI4I687Y62jX2bpLzr6X/Dhp3aa
y44bud/wA3zA2GQy6dyTobaR7jZdkv+QHthM6B+DATVD6YgPuBcB4GP7bpxuaX8vkTy5ZxZjT4TA
F+9SJI5qYRZPCk7j67So+aass2ll1FsYv+da354lNoS4Znd0W4TRTizA7JANDOul7h/f/mzkGUXi
EkuQ5ihb7wTn3zXXPkqmvb9NzeQg8+FB0WRlNlr40nPpr+QIcJqGqj0iDNHc1J7+wbvxXvnqftTG
3jGAXE8nR620978N6IsvPZcBW72fVCDDxSfOnR5xZJNsk412svHDk1OhEYOnyg8cUsZuEGdW/gqw
hHur46p+7GKa71lieTvluGYXdTAiyADpf82fVKXdHkYCcadTX1/ZNGtf7bFA+pgn6XvH3Om9kgzR
SN8PGgsNYC4ubg2nHJFeALfxlFiPhQ9CyVTbxjVOaeM9S7W90i2W7nP580+9IsWMmvRuh06I0/hN
Pip3Jy0HO/cJweWJ4MbT98+zMI7PxcUkiVkHFlJzjDHS3agehxLeJOr3f7v6bIQbCCtM1sGbLSaH
4WwQBjHLKtaa78JEMVcHF82IXD/O5TFhdbKT2JM+WHmf7WEWxNBhY2takKFf2aotbEjnvCBLpj2K
7ak6emrS16rMkltVTS4SIO3xjGlE7kpWNx/wzjSPHCmRK+1tqYvO9ja6k3mKFOQOh1beockKTOUI
UQxqLu65Y/4aHP8emb4rheKFCenvRPmp0dU1PhatrQafq0VWpD8KJArGbeQ2abr5vkUsPM9cVdzF
HgJTEMZwVGOGOhbqlsYtFJXGR2qTKUFRLzdvh8qoOBIjkcL2/U0XGvlcaFw0ULi2SOU7EkTzguDo
a+hQ7Nt/u/isGjLGXCjVq/ikQO2AvQQ5g2uaR+tvHeCLIdOcDQNxndg6c3Dx05sR/HACBFsHvwEu
CnXoBFdX0VsabGVw9eN0iq62+N/N4bA9bK+i6Orq8eYe9rrgcB+873Z/dvd/Dn/64I/anG93h0Ow
OzwegsOfsxeEm50INtfH42azedrv8Y/X40O4P+6ujyGuE0WnfYi/swmP4f50FW23P6K7y18Lw+hH
FO2jH3u4gVZGvYUePYcYueBxkEGjAWbIU/pVlaO64dgXRVAkqyjxJXv2KsRVr9xtobmbs9GJ4NMl
qTTdAyL7t2qytsD67qD2WJnv/jolvvp45L9jeKsB3xvhc0VEgbdFZnLQw98GfyuSfOR+TI7IZr1t
UqQVuE9tmt9rPm3T7qETa8anhTlkLogmyPjvYSduMIcI52ZwcTRYW0aB+TBX+1Sb1u77HrD0Hmdj
lDnaCAhEguIhlUh6YEe/+ijXht2/J/9fvcTZesgwESduN7Q5ItGw3JdIq9zLyfbSkAxIYNyO9OLi
vGyrEQAOsIHVp94mTrg+K2S+v5kSlizgVIURlBlSqD2k0N1Jj5QhIsP1Xg+U3FFELJ283KjenXoc
4ou3BmQuqQgyFnEm0SFvN05Bya1QDETMK4dpUNQNEKJ0DAkEqfvcsqGFaKys3evWTP+ANiJOl/rK
jypJUcDuSpwTBHIorMhFguF+NFm7Q7YTRch6NvqPVq7Hd9cfiIUgZ0izE89iB1Y5+Q6aVEMEddrq
pyKmU1Qy5W56r64edG0Nt1DwFRtf1wY2jkUT5q7OQ1KDulsaUr3GSaYxoHIvGFLhIFe0aesnVttg
S7VIc1cuAkepxejKYvLrQRZa0v+2dhxUJYhAz9B3kya9zW0v33Rla69MTV+3ZTIXlzPE9SW60e7B
IffSuoGxEqCYuwlW4u/b8EIllsz15Q5Iv/CK1c5h8OV1lpURaiibPFUhKSToWNUhhsjFqBALW5Hb
uCFeYOdWNBZ8ZaJfen2zkV6mYwVZKSp+gAUi9PAmS16+f7Kvx1Qy15qPpqVpYdcYBZDetqNIBd+Y
bNBPadZl57jh9Gga45oWeOkzzYbUgiTI36zy4jjULHn1rFLetuCan32dd49ZWZHo+4f6esghc/m5
ZkMulDu5B1NuZf8rvaSexg/fX3uxKdj/bcmDmnhXuTI/1kojgTLTbjHs2wJZ4UFPkJXCu4vGwCwt
UQUmzxUy4T1LZiGymeUfoM4QZ1z3emchHH5NY7f0EWdDLI46elK2TBwRhlxt4zHL30dshs0Qwcbg
3GTegDqc0isD+tJXnI25Q95MrOTobPk47pmqz2ZC7hzspJley/9b4N6RuSq9H3NzAqzKPRRiUFCR
9SyFqbWy95o17A7QkfYOIT8FQnZqZJoXrpld0s3tU1zQ8TBUTgmTJb+kvuhG7Pq8YecSi/KwoI5e
EYwtvPO5rt0FGJQlJa2PPpfuPkuwJs3rrL81a+qLwLZiDKzT0K8cCC6887nYPR5ELAhzBBbGVg9V
GJfx9Vj2zsEYOMG5O/k37wmZy90Hs0d2s2AN/GpZtxvhNopiipR1BND/2/EjmUvZM78XVmuZGHJK
Y/RRjqFpVDQ6BjWH5GuL44UhwJsNNWZOrFFYcXN0if/saPsgeAyBgrNWP136ILPV2yhU2yiHyiMS
A0NeKKAEaEgAYfSfvx9nlh5gNsw0rZu5mEyw22oOcnqCYi4g9Vp02dKvnw0YxeBaOFkum6PZdDfS
pf0BEdanEpytbZbE+cow/PVujswTfJ3Gm6DZ0/1x4AjotX+gOBviHyp+dZm5GXx/5T4Lr2ouXPe9
rkNAaNEfKzhGQ0b7FsI6lUfMks3aAuDyZv5/oUnmCvaEAUUPjJU8UkHfk5qHWppbJF9sSQffESqe
AJXUUKhARRrIwlabDEmSK8+3MNTMBe1mD44WksQzFBfIubWStySF7qVvk/sBtBPQbFYzPpfe5KW9
fNriQ//PmGWO9TGb2l3lACoyQa8XWKz6+L5VLz3K5cafbsBcCG8J6veQV0J8g4WveET493AcEwZs
mumWd0k/QCvy/d0unf2rj3b58093IyWCzZsiLo+TU+eXJu4cicPlymdZuvpsCADcxiraTDkHV9op
mBrg6tTarlZqyUtXn/V/WsSTEIhVPnbcxk4gNs19fWEL/dubmQ0AfW/6RjtiJUZ4ziNDNP7VAOHr
ymy1cHZC3NkSgXqqB30mcw+kGX43wwAMgdbXcN7+6gRySYZpm+f9Yz/5v0Gx+DfCPZlL3Qltc4eM
aXn0zHwDztRhItmhtdZGs4W+wS6j3KfGNLJEFWBQZcfCH9nNgLDrD5AQ2pNrut7Ke1u6xaXXfLpF
T7gxOi6UqonzR6oqGJOTzh6//+JL15517aqvvZET45INO2WbiXhWUNtNDhRFvlaVXmiycy070ajg
N51fn8rEvEnsZlfY+cr20f1rq/yiL88l6wQh9tg8FIhQEamFtZWp/Icql7oPVGXL20455WmyWbXD
34TKcBrASQT5qePAM9jxqUiV/eqBttpdgTHMQA0067zdI/iuLYM47kuQ7mwI9UyHSfgUmaXxn9jO
dWWZjghM1PWPbarTPui7Bnv66qKOcBKI3XJoLt0yl1ExKfJgGWAqBVqP05F52tjVPsgOIBl2B092
5jXhlB7Aw0UiLC3b7ciaEeRIshMIJbkDCxsiz84eIPABamnUpLxu/Ew95nHq/cCKLxZh7UCQs3eL
WIc5c6qoGbzhxc0gAWmhtg/KhNyA23Df90AtjDitaSdPhH1KjE0LmtsGj2lsh9oHX7DSHuSIFZAP
MFLs8RZ65IhC4ucnRbsFr2lCNrGA8BSYwp2Xgy9iGh70mgYkoYZjJJuiLPzIqTxvb7j1thzFMemE
uE+97o9DqhrSzfFaGRDpmSNUgAMDMwIaqRdNs2dDD23UpA1klo3R7myRvPnMRqC432GNwL1DXvAh
tDSEm2XNILltuioUkoHOZp+TgQJmmlTDubHdK8A9mtDLgYdxoSbZ1twCJ8+qoh7EJ+A4zSekor0Z
GX5GOXbFznXznbYp1NkVHjA1PXdTAO+HPCZgM+xWPiIVGNjK/MNvqrPtsEczs8qdl5hnJGk9FXrc
FRSVuswZ6wvZkYS2p84Zd1jAZWMC1MntEGyW7YRU6WMmBLSvHdfTo5kCIagdfi5JSUIrkcDNojbT
Q9Nq+t2jnbGNlwOPmBgHI/V/O0h5LEraB+lFahqnsRF1LTgs4K6GkAOpsHfqGGknyVbzel/ELg8T
REuhaA6qj69vcUpWQNZaPsiJdtd233WwqfkDtJjdq59V2d5D7rGD8HPDzLxtmcdjkAPMse0UJKWx
/6bdHKzMygvaVvzwVQn9AXtLp/Q1FnW+lROyUysCq6ar2jKCs1JE3BbXxWC9IDLwGQCQo3L0pvJI
u8l8vmO0hU6z85KtI8oJJZMujtqsYZFrFy4QnXKLlSFmobZuA2ZbdcCA4EKgC/mZD/6HKJxXRxOC
xh3/AmD7pvYRGwv79ZVS1ZnL9KpJkxuM+yzAZvFQw1bR9+S+Tf3TJMifoRG/bC+OD6SWMJYyde9J
8yxodmNTAVRj8+r45hnvEKtHWoduQp2ozsh06Hj34Oc9CYZ4zMEz42enrn6yyr0mE4PlP63eM+1Z
e5e2+HqeX+4LAhhmL/hLxdAgcfTTBKatXFTeQNOpffqaln/VBD0glKgQ1XlchBSqTgDdNhwZ2hsj
tn+ZBXto8mGX+MkVmFnXtk/OPOPle9FrHICDphKZRL83aVlvM4ms1Mw0r7LYQOpBQprAHgjuZZk4
e568RzDaG/C5s1cwaoE9TBEcOiEzJ0pVC/xqCrldT94SSz/6Xb3j7bDlmQczrotjPs8BTbMz9AGQ
knTjd3mGlq2qiHT1EMWFs0k9HaoWMDHXe2kB3HqBAI0EIN1y6L39J5QyJ/Rcnv3sUmCkxGSbux7c
vYBVaN0wTOQbBKd6AcksPzTteINq5qlykCBjW5mNFtHmO5/Hzx0FN3Yq2Z++sW81WC0R8ifjTStg
zXFidjO6A42MvHipi/aqG7D8nuwkDmvtPjkJfS+srowKMFaxOXPdrYViVzi6Po10L36D3ndwkqbf
oKQDaBhz9hbCxRTqeODYcv/WMupxA5PnTTbqn2aRl5GPbQA4tGDTq2kyIou7R0WLGwyBD26WWRvi
tBUg0rQIMNxjaorFBnhGUDVBaArzbLwaAEkKytbIodn3q0D06odhNM9mJu9z1t0i8Bm1aL9uwqzI
UDMqWsjCM/mIY1JnZ7rkvR7GZ6ScIqgmFtCbpF5kOOotA9OwojWNHKeGwr7xHhRptk3bNac0AdKR
dlfDGN/nZXX2fKSFcM3GiFX0lXbDSzmCrKFrcpRAFYNDaL3iyFcEmcRfrDLnceT+Gyrrb9xVB8pN
H4A7uwz81H5NOUiPw6jfphiMMsjv282g2v4Aj0Q0tuyIAh/O8fsN0EjHxmzBChqR+qkmPBT8TjcV
qW5iBrU9S8YkMKR/AyMqiI9OfqgnaORNLy+ikSAoZLQR/N8Dy5bGpd6g0vPH8+t6Y/dVG0xYTkaO
Fx/HWr25jkRFfUg/MOHAo9DpU+/XKNL5gMKhdFvEgZfVztVYdzxqFY2jxrOnHciHpzH3QifFzhGT
behVyY1h5GzreiDixTbYLzz/cJIM3DuI/UtUfADTTS/EIaBu25NDzEc2gnwCnc0RE8O5bBqQ20j1
Y5ymBBjZLg8RpYZ0isYByG/EObpjQ3SlsHAAjgiVKcOgZqAGzOFVg3DSyTB+KTCANy3yTMJiAMiL
SlYD0ToACJjABEEc866MiYmKM4RHfsnueAlPQmM2IEva8a5QBUG7blWEiTp9o3Bgo8avwSZWzoNQ
hR0MrBhwu/zSMMSUXw9adbekNunJgO0uBJ0kv8mQoIJpqt1nWXs9NcjxAqF4eBz68cqoDaQdO6xB
lqn9oVp+T2OwjJK0vjJ1dQPNRhXASHQAeB3AWRCmwpYzALPYcLAduBHw7y20BYJD8thFkCCIQhuD
pznUMhbmZrsFzU1T+65uvewGgod8AxIdD2tWVS8dzMSXCSyOZH/UFcLJqYhKIy3OieEj52xMbPSH
J6k+YBjduBJH1aUCOhizZc+yu67ChsRtrQAFbuOo83gnW43JnFRvedeDxSnxSZUdTSgzCsIfW0fA
hgIcJle/O9Dk0ny4Lmu5keawsxsFLwUSzZEPRsK6U9dA+kZqSjZOnT3GzRkFECTD651plCycOD3V
HtmVVhXK2vo1IUUClIBdq7Jb0ubHvLQ39eBhP1yeeGNsLFufBZBVGVWBSXg4Qc1KUXLVY/OWE3np
TOBZAismbTe+MO/wkPGYhA0zdr47eVjExVe2UQNDGofCaF5KnW1pFe+xQIlkxm8rBDw4cBFVFXsF
U+eu8N5bDGGuld6K0QhdMIOCeMqv+rg7g8xnBLD9hU7H7qosh9MD0zLp4Ein7KlDrBWYZixiEIEd
hEijOq6B9rywJcmbleFXGWkL5sLwJ4mzMnRKLFFtJI3DXWMQ/1hCVC4JZq9MmW8N1roFpqbWBg3U
VhE4bQ92yrZxWuypxBaeulgBObI/6Xo8GjmYxT6fHpN2iHTbhrQrkQQ0BA4hdxlJeOB4FWYk2gbc
KOBRoph++7RCmMqL07yAGHmmfRJVCaiDSgiY+u0RFRbBhTxWjlXtTOlsZSbFtpY+ztelfRi62tkx
kC13XdtaO781zl2ZJx88hg2lYEQcqx7cOT8rrjoEqiD+t5u2Pe/3zLYxTPQSMDYOyjSYvkhb6XE0
xy0DFlg1tFCkiafGBaIs+xuwWf7MfX1Axh0N0sy7mjhkUTQxgbfHm1O9deww3tfxBf09iFeQKt2I
F/ZPAnOQNSLrqrLwRiDgkRhu8MJsKq3tSGC/gTnHJ83BceP0TpsjwcKiEGECERUmdQzCksDaYrdV
FYFoR4O6rrCsqmn8CnRj+yjJ6IbMQZ27aGr1s0Sixo2JQJRfaJfVAXKxHK3ViA9JV4Bb+z/Ormw5
Tl7rPpGqQAySbqEHd7dnJ3aSG8pJHBAzCCTE0/+rv6sc/tBd5Zvz1XFVaJC0Je2911DU+W1OPOcW
Hus5DP+4wpY6d15UZIMnYzW16ZPIcKOdqlDt0MXH9PZhm3o3bsACeCsXoKqnRuDU92o0Gw7jpNr3
op2EH1FV5/fKtfVu7CjcvXGEwToOBvHDYzFAPXtrgBW9BrlZy6MXVZ9UQCshz21yzJWeN5DAhWVU
mH5AGcbfXM7UV4qzSwqyVaAdT3WdQCx02rsNJHarKYzrYvyVlP3nXM68JQ/Z5J6GT+SoTq3/ARnC
fZ8HuCbZaMTdCe60cQgLSut+vfxFK1W/cFkOcitJGr/qTiCM2buexjLfzNMNu+Z7s1JoXnKRTSgl
jNsDaBjh3Ko6HzPig/c2RZT+0a57Uxm1u/wlKyWOJZeYz2kqEbJnNSPcSptkk/FrvKmVaV9SiKG0
Q/nkl92pbOpH3SGsq2mLKsW3eXKfPvf2ixqQVUNjfD/pTqCqBPKLmf5cfu5KTATnv/9VtwJDKa2T
EOI0gZffh0LtC5V/Cfn0ePnxK8snOE/GX4+3hTc1YQNhmpIhyykesmLezF0ZK/enz5IrUbf2Dcu4
Bv50YBJjM9FbQ17RzmzHKxyqtUWzKOXWsH3P6YxHZ9mjG36rr7HR1lbMooibasjjDtgYT+cUfQrO
1jBpJKpiA6foz1XQ/+Mq/zX0RU5wDTYAJgVu6UZw4jORnu2VEvfKkC9ZjnpEpYawsTuFZjBR19lx
45ZnXYiqzPaXl87aTyyKtmlRzwMfmu7UTXInE3mQJDwx0xwuP36t0L10ZIHFNBM64e2JVeI+yWAn
x+5JAavtfHqsze9UWEhL6tc6f738gytTviQ+angJQ9kmaU+uZLs6FZsEIQEtgMh2b5d/YWWxLimO
WpSTYF3aQY4mf5EhuQvo/O3yo9cmYxHHWe8hPc40JoMKpASZOqGiBs/iaxppruusbBVLumI/dgZa
0jY5FITQbwTWEFtKBDnkk073wEsGUOcami3QO+3OgbnoFCEfHg5N3VU7xyh76l1h74nwdRfDEpk+
FT1s7o2e5pMORP5YoXG9I24xbJSY5VaHKfseFGy8h7MFpI0q4txlYL48T7RA00Z7uOUX1BxpIGEJ
P+DmR+ryoYBT+san2oIrZOc9LhPZjbJw0IAPIduG8KCA5bSBqTeMOn33oxKF/TXOTO56oSRu/EMW
Wzl0D20FTj9k8pF3lMU8gt1ez+iqhJo+ErcvviQO7+CY7Df2h59MIbJrPrJNKssaVHnGjnLq7PtQ
+UWMxpLzs0YdCidmo3eJN7EPh86owNgQMBLYL7c3ggHDLsLe3dGSQvYSsLUYida5hKVmGo1FM9+b
TNRbVCH7Fz4IKIBYv4tnxRrwU3q1H0My3SM7YD99Cxfgbh7GXYfawJbPZAR6jXSQ/dZIpYmV8jcJ
kW4XoSlgY97O332GRjgncEmOVC2d24FCmRxvOkCmP+tps2/GvnvMOhwIYB+N44YlaXKfWSkwwG7+
bEvkykr5MozkwPIH1rTsh4KH2h0Lyv5H56Hm4orC3IizGj8LjIJwUaZ/UVFWYKP2MIuHOtoXK4QF
2R2RN8xhdzc1Q/BYZNkcY/yrPbDD3tes7Odt7wyw9gsqvFhg5hSryVEeaHAtRad4ZMl2ItBqr3I+
x4qjJMRd0e46gpcA+dL56lkvjAwsHu+TGhoIvUvCbcDOlTKnqr/loZAx7Ql7zbCo4Po+yvuJQ7R4
gw6J3hvI5iApQOmXa2/aa9hGR5BqcfZ2SOlpqF0LunczRnyg/Y2aBEr6XuijAourU/Y+OnDIxm2T
f2vBFYykUnwfwCnjAJ2tGpb0+WstHPo61fhnvB6/TFRWj34CFz07wDyBB2i89Cnx7oq6mreIiwfd
53YDxmQJt+ti1ugfpN0tgOS48ffVtJkHVJx9/iggq4FRGI6m6lHktL53U1GP7ExXkVfYUE0PDbM8
6kUN8VvE8lesQOhhEHheRLogVRMzwFbrDa1UEUuFM9APq+ClnYy4l9rzTyot0pMfaiCwellGCfVF
pDTaGJz2qBc4Y7aF3kYd5/iJV+C6vNMUCihDpJSYHzUfUV0QdHxLOiEONm04KpEy3/HEeG9Dq8S9
BscIdTuZPihTd4BDoe4epiO8WMaw3qPcl906IdIEMU/5fipsE8kZfuW2q9lDWXjQRSJTW726WUpe
GAHQAGD0ZC53AWA6D0ZDzN1T4/SNOEMfM9Z791Pv6qMdmnLTYXmdFET5YXjkNjt/RI9jbFC84Qq5
A5l0gWxSqm2pR1hZu8lcxdjf5b4xwbCHq5HdjtbQhzSrqj9enWQx6I0B9Mnxff0Q8o2ZeL2jxZRt
c27UAzoAFAUp5AqW1O0+bF27RaWshy2Aa/a+V5fbCp72OyfAhlYk3Nky0rVxTcLgYFkw7ObJ4Ruw
f8ne69S8YQa9smnuspt5cPqfFGZdGxi42+8KV9bvhufjswOSzwZu0/WtcPTZnqUojtKgipxBbUzP
3fDIhJr2CUGJEhbwFt0YL5WnFvlm5Ls6iRMYmcVzj95hUvI/fWH5uyvhXsHApdllPtJL5pViT6f8
xggfuv0B5AW8fn6YKi/cs8Al22xEbxD1cL7POtXvyQRNe46JjPKwfsvO5e8MncRNBevViFcJbFGw
4/0GNDdF5p6NEMeg7HZs4J8BLA+3X2fflu9ouzuocjqouXcdStmw1N6BLCIP/dx38Nb21Q2u7GAw
T6h7dFGvQv4skoJ/NF5gYo5S17vTwGCgLqEQGHjE36XeDBPp2kP/qO/dfdGVc5xI7nwp+qYDVFnB
gNgnLUxhBBpPAfMDIIuD5MZU8GJPvNL/BspCvhvbIfg+ol22bfWgvxZZkrzW2m0OSYZhgPyttwtG
l6ioHRvsOaha6kCBeIsq/w1UCfINNThLO4pS14wcZg/ofrUBd7qIcqrSjfHljOPQmqgo6tvkrCEP
0tRDnlf1TapRg+p05u0b5WKjyq2FaEj6i8IZa1P5pt1aBQBu7wh5ch0U0+dxNJGLi8Ij4saiuoyK
HbSloLUy2vDcMXjrefaNEi5vfJVX+3rI+pOLqYx6j7iQA5/L372tzH5wUhXlJfsNFSEUi8tmiiGu
6pwRiN0tLEKgLZLTDFbHBbzBJZL/qpkgNZJJ95k2/i909B7TtrsZ0VGI4FSSb9BQxr+BM1XUc0sP
HFefPXECiCg0uo5DNIG2Fh5UW9q7TQS3IThFOHqA0WaDDuxY9s854JY7P3WgGUNDs0mLacZ5IBQC
KYWcch3uJ0Gdu7DHriA9tQ9t651GVrwIUsz3vRJkm1fQ4KIFlIsCnBJxQ4ZvpkJdeZiGxyxBSb5o
GMg8EAxKk6rdCu69C1295k2/9zv/Zz2BuI09DCevB7kZSucPGA51kU/4W27Ri9DZjKbdoMMomyEP
UBVM7CYc1WgEDD+LIfsd6AkiL4Au7VxJ6TZNvD+FZ56YYFB8gXiFXzIIEtI77lKcQgWIw32FN8J9
5rXpHX6DQpx70wiMkBDw60Kj2W46emajFWkZhYLKryUlbxCrHyKbAn7bJ7ZBh1zNMSpszdlMBC3D
Wf0wg/2W9K0XDzgkt+EgWJyH8iEl4TeUF79Pmr9NtP3mhrCCPtMQt7Ky2ALtLKGg0zkfXaiyTeiF
X5IGu5jA1nvf+pN4L0IIAyObaXdMh49QoERw+d1zGCbfisxrN36KJpBPoI6TY5faAQag4t4EP0Xg
wIGW8d92HCUKCm2FapZ6ENQHnTXXaJsy8duChwc1I1Wheulgw/INvhIqcmhEuTaaJhRgk6JjEVcS
HKA6eJSV/IDMFkQPGDAOUze5m35u71uajxuP5DoOej6hI047qIXI5oCIQFZNWnfvFhItIDf7U9rk
D8+hu1QLF4eaRhF7BNMWRWj2FTqJN7wNK6j3JG++hhiJj5sjxJC7Q3AubFO36LZYcu/tWEK4hun5
3Nx7zlxVbgxaZrFQ43Du9n90M/fiLLW46cL3LZYtevHeBI9A3Rp/M/VFFmWNhg6gY7buiGZjLnFl
IVnR3WC/wF04p38CKeYjwLjfqyl1dsXUzrHPpwaM6eS1cngVMdNPW0LSr9bBb4/j4EQhGWSs4eWH
yrxjNhoCnxsXffLYxVUwHKkT1R0AAoBg3qXlNAJBzFFFFCPD68DiCPZ275OH4nnFh6ifpxffYz9J
z9GkYUED6SdckrkFaMH0OFam0n100UM6tuiBxaUUQxTKPIyNgCWlbSYSETH/JHM1bl3jgr0HvTpc
r+Uf8HyRFofpe0NJgJ8HRILqOY9D7CRRa9W0hQdAA2a6yCOAEL6jJVTFxOLos9hvtpNCBiEdG+wS
t2s+MinSLYEc2S32YHNDcXDsWjdHDzinLyrQ3UaOM4C+dDAfjQE8D2Kk6KUAIhLs0qpUX4zsb5sW
SMcednwbYKznk9uPb1zO93mZDpHsZHHXjR55qSCh+GJIQV4U1ExjWfpJVLr8hfk0u2doPgF0YuUu
U+QwpwG9Tc5l+qKRu9bwFGJU9byDxG65Q7kX3w52rpzRaFC5+tkBYbQpu+GlzcNw67v50wynV0AK
hru0wnWnO0vLQtpIxYnWr13putGU6x9SW/RgR+Xi3ybihPpIHkNV5Qf3IU3foEzcFA9zPqMabQZs
/0H6VNcKRGIxVYfCJD95xkKcA+h1dSkIty0ypbhQ5Cun9QstMhw4I+IPQojQWRvrIAqrpsD/qJ+4
5pRwtZhYVJryZ9uq+6kiuFEmTrZ1SF/v5JBA7I0M6Ybw5kU1xWnSE9TJIC8eZ4Gx6GUBPGF7cisz
nmwJnPc8tF13bT89WFWMMUngExnUaNGJzk13Clc9MMkMttt6ymNgoQDFGaq7Xut5V8/uafS87BAU
AMinQTpCoqv6LeY2iwfc5+OmyCl2Rbfe6TQJN0hn6sj0TYLaf6Hj2qD3qcEbwxaEY59Q57YVdQVp
OVQqIVTUHliSFHuc0XKTTSE2khkkKSW9b2TGSk51gA+gAh3tugYOoMP1peJdfvYnRz7sJ+9TUj/O
Q4NWMug0O+rZhxwErpicvWV8ApZWaIh8pDoA0ol5/CYdchxMJvgBcWd4MobKxgO8yfatxgtVOmPH
zPPmXaCqLi6rke8ty2Hv5nvlhhAGClTnxUFefRuaSaBXSbEdIFcdAQHZT0EHMk8PMJfbIgFTVcNj
13fTPavdIZ46fgdYA1TpwhIlt0JADC7DplnU3g52B2U8cgP3PQjSxwqWjxDdVd+Z7tVD3Yzyeymr
fB8ktR9nRVM9omahYTnTlC+N9kfsf10S6QbADdpN3rat7Lwp3VDubcv8A0TMIUtLzbgFzmjajtyK
bWj74+Col6rosbcG9fdkto/lwOdoGCHHYHHnODBHfwO554VP6HEZ3TuPVQs1OeW1WCQ96aOsLKdt
rXIw++tWP3sZ0FetIjgk4YYYl5D/Q9sMdQ9fzWRvm7aLwlaZ7wCnggFnJM4t3OYRbFWOBj5zAH9p
h73nBvC4T+xusMaeaJ7+hvi32Q7n6YWURnGXo4P+6qNId2iRf0FXTrZbk0+AQpWAfYDYfhJ+KDcB
DD1AtqERMLzdEzFt/uIYBlLf6LzY2eSbpMXl2ytIiysvRKokgcMIGk19JGEZFPEWB2MtZ8j0ucXP
fMq/hx4E4tTgsq+6N499D/feFgy7LaLttRpd9JQoihFJie5SmTd44OAnB2ODt5m3KD5n0BZzmKx2
PeH01jUOQ1eqyzZZk9ZpbGSSNjclD4gfOfkZqNLKREP0VqEJm7bcRa7puy/QMfEejWfn27Kd6EPu
mOEuzBocsshga6gsUoZF5wyNnx0nD8yMzTiR6avUTH5zQlvd5DXw5xUkiO6dvs+AldsO+V4S543B
rBOajvV4O/HSi+spLPfcQ9piC2JiMGqKB5HS9raeVLIjwQxzAzpAOA+nyS6finAvedDsRWaApnRo
sHUg1LsBnLe/F8AjIm8rfXRHbYkujh9CiZGk3mYMDXY6XCJ2vD8fbIaLc481Y/u2a+iTGRwPnWEF
llzfpuiIzzQ/kar2HtSQqF0PEO0xwQZxKJ3EiZEmn89iMmx0NRQ3jKRILcMZaYyy1Sm3bfFGyiJB
7Mt6BzfIcAdSfQ93SD5v2qDJbqrKa/eBPfdc51LvfZGhsAYfPmhRcl/HFGyaDQ6oEYKQTvvMM+As
o2bg9evEaok6jJxvuVvy+xlXoy3UToq4y1V2hNSKeOaD9Y6kbDqkt2nzhvMHdGtDJ+wGfZa9T7R0
HxofoIVEdAbwGCqPuq4ZAF9GhdGgKnrTeXI4hEEH2EvBdHc312X9BLG3ZlNTHj67uNjdygASBe4Y
BgYXu6C4p4R6+P/5cNQj0mMbpO5Hrm3zlBMUrEJ+LrZMgGgGCMutdATDxiSJ3IVDzr8nMrF7bOQV
oFIoVvktz3ALg/qm9WQJhGjut0Fc6SHZ+I3Ir7Ay1+q9i75H6suKioS2JwIcZI79Cf+p5e/PFZMX
zQ8lx9JRjteeZvncMQiBVKirfa7h5C/6leM8zdl8fjZrHlpvjkm6Y2AYv/tz8bm+ylLWrWmoM/ga
Itk2IEcWZnc+yn+fGpileptbgig2DwQuwP6tJc9Q0uTmypiv9AaWim3zrHwxkSI5QrPvdk6GN+6Q
K72BlRbuUq5Ndh2T9eTzo87kV5OeSXz0UXUjXIM4vWkAm/YrfoW6t7IuvfPf/2pqcQDALVQq+9PU
p8gl0etTMQNY4/L4r7RovEWXIwiqwBpkwMcctwurJbSxuw0oEkC7vlz+hbX3X7QqbaMbqzIqjui6
Qn0MiBE2eXelN/+6/Pz/VEv+gbX3FoE7krAgvUZjDmJX1dbs+yLONtXX8DvQupEXbEL7OcLDUsYt
gQ49gJ41OoCsimUS7AMCHCbvN5c/ZG0qFnE898MZxZz2J23qrbHALE34FRX58ooY2coPLAXaXME1
V2fdhr6r0VpqUSTngNRbDRQikkQWX/6OlQlfuiHXvMAWYUCs6IHeMkgp5wwXzvnKclrpmS3F2iok
xDlwmWjLJS9DmqNa9tHkz2fS59VO9dpPnMfvr4jLwAAajQi7U+1uBlwdZfhI5JtTfQn8a76ua2O0
CGp2Riw5jSuOSFK2CulJ3X9U7edOsqXlMZsmQNYCmPgKLd8SINe2DUW+DUb39vIMr8jpw7X0f0eo
dhKkrrxLDtBh6PPNWLjpzeT5TR8hCUVPHBVuBv1jDoK56ZFnA10Odz4jzLPFFWxGmsiAfEYDEghM
Mm95ONa/ka5APZIxlHqG0IkyZZIre9zaYC82CCC0HVDsYU6mUOSAdQY6cHPcFt6Vx6+F1eJs7yht
haWwRQGqB2KngUE9xgndLaxukyO3wWfXzGJ/KJwU93rVBMcaQFgfvaXzLS0or4XtymcsBdQAifHy
zsLEvEveuHlmuYqU8yKLz6F5loJp8Mzk6QhTReR+wOUmXXGTD/aKntXKBLvnQP4rYAPXNvCZGulx
oNDTMyGIDBOqidcGfuUi4S72A7BLa6gqhvOxC6sHdA2fOSmuRNLao89f9Neb5yoZTHvmX6FD8xJ2
yM7aa/O59ujz3/96NINKeoBGEz0y1wUiFRds5V0zeFhbK4v4n0CVYtal9KiAW2/z70rec/Z79N4v
7y9rj18ErDN6Zeo7WCus+qF81DPcDytUZPxrR+3aglmEbAESNthxLj3WJRq8VqL19dODjffl1185
P/6D3/w18p5IGdR24aIrXFBYwrL7MVf6SzOFJ5Og/w/pkmsyhCtzvFQgS2Hean04Sh7r5L0yIWo4
16QsV6ZgKTMG/AaxlQjo0XGTYVdk6DCIiuoHV5tgW8kEhZPLg7UyFf9hY/4aLDYLdJ6dDIrQ3RCc
geHeuT76lDSfc8f2lrJj0gQwgqAdPRpIc4zk1U/fJ8jgfu7tF/E7jlYLFFphiCTLfTqWG04eaFdc
A2yd4+kfV9ulqhc4lIxbllhYPuT3qXxQZ3a1mottnQQ7v/e3PmAm8Ku7o4CS0rFHm+IdTNH4cx+3
iPKxkFr25yjn2RRJAGhmjGCqri3etSW2iHK/cnvQI3DgKPWrp/eUoeCDOm965VBYicKltfFg/Qm0
9IQeXT5sZ3j21f4PDcHlfvxl7bC5PERrP7I4k1vXRZ2GwBwdRNdIpV8meLsQqLbmOZqiNLlyofsv
lf//64Au9aiUV4+69xU7tKQAkdHXMFpNk+nWVaJ8BHKFPmVVDv8SBcjVTd2AXxVSaW+BwjfuTlvj
PzjMqGjKiHvj9o0LzmotToANFRt0AabboA6nlzqtIAaJouCHaUsO0qQw1X2dnvEbSRu2d15LzY5y
km9a3eo+Rs0MXd+pLfhNkOTjNh0GqIDlNABcpAamQI9titKS9A59DSePnVvq4iBKuCvhPUlyJRX/
9wzQpZiWQ6GdxgHBOOZs3oezt5ut2KsaKLkSXieh9yn0J11KahWqR9t4dttT096T0ANYB5AS/XF5
Ff17G6fiHCF/7YG8RmMRMKz2xH2wv9DTVn27vfzof2+vcI/630fD9UORMM87MMWezwReA5qcnq6s
y7WHL64Yad2UgO9JCAGSt3ycNn5eoYT963Nvvth9WOf3YBcDrOpW6KQ2xZ6dKSLk43NPX2w+s51F
O9pyPs4oSvCkjeEt1Jtr94v/rob/CtjFBcMqqD1LPvODBJekjGWItiQp0zauGHAUQTGcP6uevo2T
debIrZLxt/QCibsIOPZNmjV3wCzwTVu4OTrZabNVAbkmD7c2a4s9q/OqXnW5cY5zOv8oC5BcwTHe
kwTuQZ8a26UcloGib+nC+/pYSgtpixeIgUcwmr/y9JVgWUpZmaH1FRlxd+sLZ2+c7Jcsvc+++XmT
+SsQofrXTW0Oob+A5VFdP43eRymvSXSuvfgyytN68InGsAigSCPWBw9uPYkrZ/W/D1O6lKlKB8o0
63GNCnj5mw7wLw+z6rclEPsS+fZz87oId0YJuFkdkpUSAPgAiANiQH1k1/LolZ2cLwJeVS2aJABP
HM08ANgGHbW+iSqABH10/XT7qdyC8kXgw917NPws4uPxnxpmURR+CHPfAxl1zcJlBWaPzP9/V5Hm
ftErnIPHBn11DYvJHwCspbeEGchD2D6tn0VA1GaGOXawFUWVPZsQYK7Lk/Tv0jRdylgN1QggBERg
j76xuxZtUWOwubkvnR9uC+cl8a7cTVdW8/+TsZoYhV4o3H4tuvdoQUVD9nL5C1b2p6V4VVITCsdF
5R4hT6S3RIXvAXBqjDB2ZYjWfmAR5aluQWptGueYc+/kJeYlE+nRp9WXy++/so6XjsthVZuagfp8
JHV2qzM41c2BfEaH5mxc4nyodvjcnYSdv++v3QplskJkGQKG5/W4bXCcbTNBjlAHuaJjszZQi4C3
Y67rIiDz0cu0s5lSjqQjbUCvFqq5Mhdry2gR9FnegHuQQBQ61MExCL1Xf5iaKyfF2usvQl24FDVK
eJYeOYd2Dkh24eDftcLZXp7n/3ok/zjk2SLOnQYogBzIqyPE/YsYyFoGgEznAaPKkhnubQRlTDqM
07MFW+gc6ONGjJp8mYmqdu4cJmgVA8U4+7kDaq2f2ZgNDRgK/tzvzxS1V8Yb964ZMv/Q9EH4J+zq
4gYKCe4dqVJ7V/UEBlpeRYaHIS/Dn2HisK8uFNbfwcn2Jgg4cPHVcKb30LAQv1Joyl87J9eW+OIK
kfCqTIDNUsA0+2doDXkooXcUEbe7rVhwL9vqU80vulTJaiCG7PpjP8D8NH9k2XAH5glwYOr35Slc
2SyXKlm6SyHGN6T9UZKx3TTQzIia2n/s6ga6CPInpFuKTSH0lS1zZdTC89//itcAcsXaSXt91Ln3
ZKGU3U5NezP2JbLrAqwXPWW7y9+1svKX9tCQtRC0Ghwo05c6BV4953HvTR6UiMSVvWclbpfqWa7T
ycoZMXIhyP/3HhRyn8Ng5s+X33/t6ee//zVSwMKQeoYr87Efs+8QjDowg2P68rPXxmax4wQpYlAA
onGEJecBMK0d6f5ALerKyAu84T/2hCUdmhc6MTBX6I62wxVsBiANNgvKV78RjY+BGKDxqv90qf96
+WPWltRiC1JtK8js0g5lugrk/+IxqeRXX/eHYgAbO2nElUFbm5BFwOcDllDSJiDqOBLQ5vlxLpuP
y5+w8uglHdo1ExA3XtAfxTze5COHsAj2xivvvTLZSwa0rfxKu7kH6dCie0f5466ByDKspq/d6dee
vwjpwXQeM7QcjgTi5+huKwi+iJS4QMr29HMVjqWbMhgDDFDUtDpWpiy+gVzFYgpz6pvCcH2agKw5
BSHtPrfhLsnRuoUwgZ4d6KMZ1m+KvLeQZqJATcFUNb484WtjtghuIJcnB5QZdghbmNY+CRQOACK8
En9rD19Ed1MqyDTpBsqnEPLfZ42D9mqec7jssPzp8vuvhHhA/3dzMiKHWkzJiiNEnwr4uNkmfNac
iajFUbwd3TO6uJfAjtEpGwCkc1tx5ZfXPm4R7X4ZFgmDkMWhH+l7a8uvSd/jkEqv7Olrj18EudGS
YjcxEDwPKg2p8NTuHeEAbClye2XuV4J9SaImAYhuBr4Xh9pxBzArQrNXRl2DcIX/3nyXVrFT043Z
6EHIE5aHMairiRNEBEp0UGu9PPVrP7AI9zIP2dQDrHdUegLBgbjQNquZ4r8DN0z2NOFyf/mH1sbp
/AJ/HYDWBzDY0255DFu/2xOaBLdQcCo3n3v6eQH89XRgrX3IyQXN0eZQg6OMgWblmu5KVXDt3c9/
/+vpvaFJKroE6t9Deg9K7BefXetpro3/IrqFDJsh1311dGrvC9CF3m0KOGfsaf9doZr9eHl4VuLA
XwQ4KIpux0Suz1I18BtWyY80K761Kb8yQCu3Tn8RxkqzNkhzTo5qkOYHt63Yg1ktf3XGB1QCBM37
sAbfFDWPIbtyhqzVJJYgwW6ufQhPwwhvKCxKiglUc4Z0+g08wYlwb0e1Cm6mmUBxmP8avPr18kiu
LIUlcHDUNAzAgeqAvOgeGll86cPmSiiuDOL/Aw7aqiONA/MleJ0XcSXRiIa8z92s7Gs5s+9w9rut
8v4KcmrlmrWEEkLRLDXwuAZwHYYIuQr2SIz3Qvrb0j67PSh8l4drZeEtYYUOVSAENBo/I3ro5nnv
aZU/VWApXNl91z5jEfc6a6UTjKQ/Zihv2hruy1Bq83QFvM4XN/lkmXAJKQTDGehmga9AqfuJMhic
m7x+DmT45/IorX3FYhPIrZfmeaYwSqyBYGvNH4kAZ8kNbwdtdgAkpZ+cjsU+MKIqnw8+Zt2inrPP
K+tDBFW6O4CQ009BCukSUlj30AScfR+2b34PcUTt/O49F0DM8rNTvjjTQ5MULvEwWH7aQTMX/W/N
qh309ViUgxEyKX4lRFbW7hJcCMlODrIsMgTlPnXhm3C/V+WXyxP+H0boH0nVElEIGkBZkqDRR56q
4q60VWGi0OpwZzMz/tFQ8NoMtB6e66L1viVzaN8CCLZuJ18Xx7Fi/GZ0A73LHOFvoRECJbgMlLSU
kQJCK5X3+/JbrmxIS2BiUs916iYJypZiRNsnvB9T8gWU0ltwBCDwGd5lllxDZ6wN9uJ64Id2Yo3P
6PFM9ob0Jsi74R6Mx83lT1l7/GKfGDikpyk0Fg7V2L+UVfYK6bog6u306/LzV47xJUBR8NmF5myT
HHr6wdgzPRs6pQ90+lxQLdGJvLXcyaELcKia+6D8UrpPzHz/3JsvtgSIdOBMBrXxYIKu3Dizvp9r
ZHulK55INl4rr62Nz+KCUFRuTWuaY/xh1wF+ziYbfnbg9JL8ygSsTfBiVxhbF3WCOSQHocV9QEBN
LovqpEifXTlp3JWTf4kmDGtgo0FoSQ5O0qP5DEXkWyqhwEAZ+mtRJUH7TKGu/WusDJh+WGNbyxVE
/DLSPc1njJEEAWoPXYn2c8nNEn8oC9p4UFYhh7EELeqJJnfd9HF5Uaxdrpb4ww6kwYSOIzk0Gh1w
HBljhAPqToj6kBn0+sArvbNT7USlAFGVztB8u/LL3r8zniU0cfLJnCmJSKqKs0hzPQjy1AO3BcVd
w9tH1ST+IfND9tbU3EA+wC3CUzg7QOxy8VYxGr74XaCvJC0ry3bpv5o2ogBnG3Me+vBYLkGWKp3X
mqP+nPU3lz947SfOy+2v3GLyLM/SALOYQKn+/zg7ryU5eXaNXhFVEgIEp03nnhw9c0J57DEKCEQQ
6er309+R/97u6ao5dbmaISi9YS3UuQB29Gjb5xJV5l9f4Mzm4tTDigRtmIC1CoNzQm/49Dvw0FSe
9ysySHD2/3zvIiezSGs1kUFdi32k51e0v/KrRGm98ex4U8z9Ad0l84XbOTPQ6clMopKEKDRq5Xts
ZOSW9X06RJ1ZK+ZfKjA5N9BPppIy1FFfxRLjSofNTmaAypS8+OaJ/v8VODZ4OsCiQivefDTRZ4YO
XZ/eVWho/NabOC1ztIaBg51F2U5o9yhytGVNpW+Xgxw/iGR71Ln366+vdOZNnNY5aj6rjg0ayHxg
/ZcVFRZMJqA60FrOV19f4swO5LTSkZOEAh+E1k+tFQAQrXkyur+GiudAe/FQwmfZVdOFa50ZJ6d2
UwkdU1i1eHAFA7sH7anj8CssP3MNzoL//PX9nBnsp9WPcxl2IU5BWGyLIS1RwafTidZpNQwXps9z
7+Q4q/41mzCTwMY3xTF63ncMORL0TQMO3F/49TMj41RZqrSCLXrGn186fxe6fiVVcCGCcO7pnwxr
5jelgiUg2RmRd1sTKzSrRoCVFY9t0gDwEl1ioZ57Qieje+S2iqYS06FfTcXTGHrgIEFW8ZrN+JK/
fsv/vhd6WtsoykYnJa/lXiePMnw0VbVj7qf0P5qKXVg1/h2xRZ/T/77nnACWwRQ6WyfhXkIi0hrU
HuhC8cLB3Yojf1qgzXjrJVAJfH1T/35u9LRcUIlygn+l8SBy23fVdY7GIZxGvvnjx/Hy12ebJB6z
EyqfUDL9e+5oSt0Hp+rCj/970NHTgkFbsB4N443cW5TGK40qYwISNojn1rtwhX9PUzQ5WcMzRpvB
Ddgm+AlOFSiWfyYs/OkG8TGji5JyPCud2LvvvQj2v8+K9wB+oEw129HpsYbJZi524hLR9NxLPlnG
0cSrZvSeZDs+PiZkWiT1b0k/vv67z42KkxGeOys1OBsejkh/8h40nuKjCaGERBsE5/7q64ucu4GT
0V0GZQUy23F30P4oDMDwur0qRv749a//e/6jp2WASVEToMkwT4CrsSEKXBaaXDiGnfnDT2sAO0Kq
CvSuDJzx8jqWQ56CxXTfF0CLfv23n/lGTw2WmsIfowMe77LmqgXcG7yEJUJOi4SMaWC8ZQP00ddX
OvOiTxWWRUX7kOkMOxDSpZ5ywIbjNcMBG9gKUKVLRZ/nXsbxSf41Z0xzJFG/3WY7S8qbyYgDaoYu
TOBnZoxTeaUcullm4ArsUGrip8pXT6pFNYXH8h34Fxcucu6Nn4xjlbHY1hR/fyaB9oAqGZ0RCym/
l5eip1WBMggKImB12g3MfzAAUoak2Hz9gs/95ScjmesRDghgPvAwovc6hPORTxDsNpW9FC44925P
hnFQD5CuICa5b/PGXxOngmtkcJsLe40zr/e00I86w3AeabJd4LwNqJoLF9xVxQBuFL3wbs9d4WR5
7gow1OaAZNBSg97a/EwAbtFoCLkkkzszmE+NlErKEJQY7Iu7Rt0I1vyCb/mWGnbNvBJJu+FVAzP3
9cs+dyvHf/9rmMEvkERTEMY7O0Z735s2g0Hd/Zjchy1Zf32JM9/TadVfQObjRh/bSjP7EDfPixkc
mRjv5eufP/Mx8eO//3UHNqljgB57s48Hv191USZXdYhI8de/fu75nAzjUUUVGkBcsS9JjvxDhQT5
Oo+i31M80isV+t87N1Lu/+9dGDMVCettvg/rXQ2UefOqejBUw/evb+O/fPX/j0jT09K/WTVxFMZN
vv/x43bnrW6v5UOwCTYHGM1SnCFTfMdptThk6e9wgbjdIkjbjUijFDKrBQQki3bZLlGrvQcxcMc3
9RXoqtDlpI9Qpy3c4vfXf+WZuBQ9FVvaGAqL3mbYywkNwsNUAchs8hp+j4T3+4yQcGXFpOiCeqHq
wauqITPFQTX63sD+f9V7cy+iVuIpFeoqLj8iejeCWsWn9sJoO7N2npbvge1aDw71D3sYbbaDRfzV
d/puooBouexad934zQsd/4C/BgWM71Bx+57a544TaFlYM+1oViLxx2SM5q/Ylxvsavnr1y/uzBg8
Ld/z8tY63fT5Ht06D8R4q1EP91//9Jm58LRuL4uw3VCKS0BRvG6NPvUizQ18hCZ3645WfMXiMVXY
iH9vtjoVYaJBTiSywSfoEr5S8o0KNG4A+fP13ZwJM9PoZD5xXTL4YsbPz3G8gtMhLRz/pCABp3UZ
TAuj+Jq3IVnUJAJQSIDkFJufY8B+lw3LFyZrfnz9h5x7YyfzTYmeTyv6QO5r1DW1Mtv3kFh+/dPn
PvKT/cNI5SRFh/PxEPaLvAPnbPAXYZeDZxkuPfU9UwyNTjYRM5r9ahiOJaqayN6Nwz2R7WfUz9uv
7+K/AOo/ZszTMj+LojKfNjE+PBhVaPGuYMeMQQQEgRrjSb+b7sn3ukU5WnDa3coL3CG6mAU9s2ae
lgFGso2dQJMC7FtgUbZv8O7s9EWS/5mXH57MDhzFqpD5UrlvyukTFu+lh9rhrx/bmfXytPZvIkUM
gJfSe8QOY8DPUG+WFZ5/K1rBdgAWsgsf2blbOD64vyY4OAgIwiBtvq/ccAcxOcBGgB5+fQ+UnUH0
0FMnCkfPqW7Dme2x0CRvYMpOD1AsywegAaM5hULP/OI0ypuFXwfonI2LJkZ0AJUQqQqIdWsP5WJg
ITdd/Vx1Jegdgqp5yUYx3xc5C+eFYCq8anNf73Kn7VU8xhRZpkCGcInmvH2UAFF7C8O5+QXNb7ca
C16AgJZH/nas+mwDTPL8YTprbg3Q6WrRUqDaQLkSbdolMzySdSaGZTJ4Y5v2PnvpQCKEVNbPnweW
96Dn9vUaja9kXbeRn5al6CBJq/qUxxBJRgWD825UzXpu/Pg3rx1ZYWkuQUXzQKplPJNXcJfOh4RP
w7orhhy43ak5+tkGf+cHYf80W2M2uswV2NElHLJZHO5lzMpfjbDmKm9m8t7nVbR3bGjua+WKn1kQ
5Ydk5CMAlhBLbHiMmsFYWrqakx7l4Aodu6U1A015XdUraMciNCImbXbr6zJTKZCmOVuAa+ium7i2
d1HE8fHV3ZB8BiAn3MTC+1PVoIOC2Q75VRBj69K54IaIIkxn2/cgxc+oz4gjHr1msWK/XExHoCP9
YryLwYP5RAI73rsimXYNq0GiFGNydFCKZgPPrtgFQShutM2H5UQqwG51CI1sOkyTuc94rFMfnUEP
EkqDe81K+x6EVQl0bM5/jIPriiUnCgT2ugR4MGv1RwIoaocsc4CNstRweyypRsmQ7kKyIpGFHIJh
AkRHmzX3flT2KXDi5RI+h7JNbSNa/ONksciTHp3RUza7Zw9RrOeqxGfRAK2zw2fauoWkFasXBhXM
6OGtp/uuVNANBEL8ljoiO4KeamwNs2pIvQ6NHEs0Q4s+nfFR/5AwUaT5pGEi80oa3dIiG3dYkts9
cCPFTQjyK4jVrsQXwwXcgbmRaC1iXVVCKIhoII7EXeV+tm1fbVCxmdQLGrUUK97UqtsqH+QTWNMa
ZoOh1otY4JmiHAR+kTQeOCSCfhEgbtwM11kiQiDDO4iAVs7L4GXMRjFMqxEnJoRZYrj9XKv5FqFh
9zTrYvyw4wyaX941n81AwGAtGzy2RVKF+ZarCgbSEHBzhO5BmwcZp8+gtoFSInfVcBBzqJ5MEvOr
XBfNnYqSqEVUtmzkGkEK+7OzkNYgLtW5P2GD2vMFjTlZI+cU7APQgVfIeGSPPpnznc7y8l3mQw/Q
JH0DurG87XrTb7VXhPdT5QV3TZ6J22byyBaed7ZCkwTb2bao1mC1q2XZKTQwaxZu+woajMC2/q00
gsDNIoFgNJ3YFLSfQF8uo5uxDzf94BVknZkS/S6kb37HuhyAZg+zR/QwTocWZZArP55nVG+G8Rv2
KNUR7SqvjV9PUMTGVRo4sUy6fhmjPj1xQbWnVef1i8Al3SZjPZyKES9FKkDJTZasH5Jr6Jftqifo
5rMgiRcZ4rOx5MM6NmZYZlMX8NRmPgTATWe9FVEAr8YSFF8p3WdF43ALjuafOonYKp9aM2zhI65X
gIKyXT0Gw3bgSOctaF/G9wIguxtDveBPnY1ITc5i3NWNX7t0anl3NUDM8Jmg5PIlntjRo6nMQaLp
DeaBWq2wK6vBRJ30HtxJgDvJQK9Ly7DVnOBnsTSB+alDB/1tmWm79nAo3IYRRAEsmMhTAD3pFp3k
0BB0tjM/vKxCMClzoAgPxbwiuQj4OssSgN3I0dUJMPYC7XwIYjI/OEjTeivYDnO05zfcqPU4NAi0
wO/qvVFZkOdkHPW1kL7YjHGfvYLmW14L4YAHyav6xk5TvJ9r7PFdVnvL2E35usuJXRkj9I31oIit
Ww7uBpnkDxujzRKIAbfOYLy9miH4rRfop47SLm7kEkAi+AWsLa7yrpXXjhHMPSSj7L73k2kbaYHK
3kigaczyeed1GiAtiuKIKWfVT1yT19iqJPq6xIz6nghP34dBzvHZTOO0amitnoKiBa4fFNY2dar2
9nFZu8dK0XoneJOvTUb0OoT0J62CNnnJ+8A81Jg27j1oVJBtbpM1j0bvevJNfpAtlKujEAqsVM67
V+AOjkpfCfY0DXj7a0L7756GKn7tTY4KMqfy12EoUGgQkmA15qO6blFtdqCaV9uBwKowkrl/TgpA
JPJORPvSq+rPjFl548PR/Ibwpt57/eBjGc0p0B8h3cGXzGD7pf0qMJPctigUcugtHd21GKBBiGEi
eGe16ro1VMeAYIWWZNcd6lrfsbmzm3hQHgDjecY/leTNVkJanJqCqptRl0DOWuBG7unYJTdNhWZ3
aqv8hcSCerBbdvHDONrxgNrR8N0F/fwyGI0pFNah1IgoefFRKzkvJRHDsJQ1x1EQXao/eDdDgxkK
gDHAvF2BL92uNOrogcv2wp3zmNhkwsvhCx4Dsk6Q718Osf9b9bJOG3MM78focorm1vuVNVjqBg5A
MKrypAbp35k1ZJd2GZUdos8e8LqtsJjybYWu3rnwH2evYvBqjd1eVzmsqbYUrwHqQPaGmG4nYE9d
Tm1Qr0Puw43AGE1j39RrONXnlcVW5nYe8SzjwTUpMCDVNToARgfQOfqIIN+2SxC7UCPeCRgaRFOv
sPjN3gIJImwPajDKZxBzwflIREavIEdrVwOaD2HsRF/kInO0PaDiF2ssdhLTLW09zI4sGtLjluQB
vaTdMnMJxYNpEnhJ2qi6C2LoCUvQf1ZaaPWnApLgAN1Jc/BzhofSgEECyysDhoZSaLtjI2+6WSWw
gEQAqf8ysp03sbLjJmpttJ1EHd0GBGB04aH/E8IJWBumoMAEk/fbKqKgBMNbSn+7XLe3hhQYnf4Q
JOg4nkos59L9qEPgs4Y81MWqRRyFpJSg8lOQiK+x5VAPvBcQ9o5jUwVrHPzaJei51consLHOGdYe
M7Kwgt5DjAcL5XsAiL/thiV08/ZHH4BqvsgwfYGqG1bsrp2wzwzDBlPsPHRYNmVdzb8zV+c3RgCE
zDtQWcDAUlhbIRkeV5DWyptECm1XcUbNBpusxhyrOsH877xpSGDLhMUW4uca3ZrLTtRhWrSgtRS2
zI/eA+Eb6CsgXVpnoCTla2uxr4LWAVZNYPqhHs80ByB97OVNXkcJcrIk+43IWrXkEJYtoTty94jb
km18DLlUM7HQAbDJv4WFVl4zWCRWM1f9q991FO+PzhOcQZEmNxKfDXRBmPd/lLDSP1LSJPvSL5qn
HNJ2+J5gVN2gnRZmYhfUd/ij+cEhmVRCkyX5C/G9uVrZspc/jpkHsoxCz6C/1nawjECBExez/Qwc
KaEKoZZ+gise3UxZXx3v33lXlCls0hsVwF8NvUyIlVTA4gCADPRXE/Kqde+xFQtKskkI1MY8mQDL
xoS47IwWe+yGcQpPcsgPfC2r2ygaxypVFI6ORRsMo8HPzezTggV9VaDmPWF5sKxySm9RiAszDjIZ
IT54FzznYvD1gdAedTlz4YIlYb65RfOut6kaHCZEQP0G7gSuVgCFB89dQxHXcHuBAsdt3XnJDzQC
W72wtZrv89HyH0UdjSmhnG2avihTW5XygddddSCJGN9CnJpgSzYG6oFAjm9AMQKNLcdp/o29EaQv
BOeB90AP5dvoKRUtGNbhW69A8R7p6PRgYIraiJD6D9DhkL0woaqXOgKfCkp07J6hK0NOPdbQ8GW1
umF9jNfUjFsWig1nbXXjUS8GlVu3G88FyMZizLEH1UEGjeRL91C3XnXNi35+xccQrHKMkzXzZLed
Ycnb46AVLbGrLlNU4rdrlLqMqxZntivIdUGCHif+MvQOLPlYkztkdKB1TgY4051EnKTUVYrTpr/3
uMxvKh+IJEMSuMpwoEiTyrcAQhYT+OQAKePAFAXbHFP9czMU6GExs3nQeZAs/TGYDlkCEwGmX7Gu
S8RtZyQvXtDx7B/wsWcHHbnkR9PofJ8AwbnE/qLeJ4Fq7lnRD5sK8o69SiqYk7CspUVdzzvRzvkb
F177WJeo+oTZhpktfG1wrVk6bpKwoR8chmGAxhO/42ncVs1TL8vhwHwQ2bAfipIFExE8TQGkqSkZ
cBgtIlanPUwM8QL9g9jfjkJHOtXW9RshG3NbqoJeeRaVvgj3GXobD8cdI8bPSziKAE2xQ/urK1n+
4eBaEAuQzqoXG8t8TzwFyDcTI3crfBTiaiRNdStHVW6Z8DLsPSliSauslyCNk/9OuLSvxca0+Apk
0o/Tkox5l5a1LPF/mftQua1e4DGx2LPFDtu5ksrm2KRSCm8FKu7w2xRkfAhMWahNy81cY2tTsRd8
fzMQ6GGlFixpxixFLhsKP5x0s7T2Omh5ekjf41I0O2jjHGbfwUKDhf/oOzS0LiCZqNBgxaddXeYD
JgCTeFftZIHEjSs/TVDs+2ps6S98XjfYmATk2ApQFxFMCKr62R99HUDqWuB94Lj0eRRC1dg17aKL
3HxXBDO9K0jCUncMQzq/hKhvkv3tqGQzoh+7rFZYVeefkNupa96pYEtkDFIXpfHPFrMnkiLO3RRD
39nUZUO1TkQDks5R7+OvYuPhDGsog07OzxXFto+gNko77n0wGN+rNeQTYoe4BdZlX87IlnIoNmAj
Ssb5PSricVr0tOmRCgBPLu0RcSELEvVNvfCjCn4+ydNhhg6kz+tw4WB+2g9MkE1fKbO1Oph+IncT
L3BgM/5iYnORBlyBpt8XZuvKdvqFdnMgJ9Hgzg95QwvQ3nW+HOe4XjeOJhuGSWAteAvBEUwMO8yT
oN2jbcyHQB4fFjjLKKL1ZxdtST5HWCIVREPYtlapiKi/5AgopE5wfVdGDnR4EKY9P2Vtxn4KfKUp
9rXV0ZoEQm3A613hIau1UESLK2jS+y3EQcW2IL57YFMNFMygs6d6LiDIGoKoXJEq+hGPotpw06o1
Gzhd8sRnGz9h0AsRz7Q7IRrAsjutAzihoCmDq1xCEpE3d35ZyQ2RhXxRoQkOFsV42yrP3UsSOAi4
OGbpakIIqus7vuqHYdpbMgIBEISBXOKAKK9yi4ZbHLrrpVFgIg6ss38S7kuQu0Qm19qhhAblfThn
jHmmESPo8xGb24ldB60k96Pt2Y10mBVTUUz1W1iP/b0/wheDbS4MmI3si2tbuH5ppJ+sHA7uqAMH
V1Z2Zb5D56peyrgPUqD5grVLkurDQRACFI9U/KnOQnYnIWZ+hm6oRFAgxBzaVjlsonByl4GbP4Os
BOKfWNNcmdjLt9he+evEeXqL0T0u7dj2B6mZexVaRoBDMVTdVYrxJdLMUACiq+cgu1HcqBYaG2RU
+SPUA/C4RXP8Co5WfRPpPN9T18j7iPLq3csH+jqHPNqOpsfl+xrgrCbwwgWib/PalccdsIDChrmw
r3FqnvIX3hgYjjxlnoUG+KUZAvsxc3/c8X7U2xmeqVWtgvDgZk4fwgKR9mKIm11ZQ2RBFOwDPcR4
VywMg5umjMSSdU7c0ryeD74ZMWkldQGQ/Yh9Q1XkxTuGdHYzIf69hPYHRKM6anAgT7g+GDZzjJ+i
XWe5sCuNbugtx7Fn3VvsGtGj+RnZIltASePf5OXINoHmsIUDuvaW4DS99pqq/aNDrLt149VrDU0i
ju2x28P6Xtwy9G8vayfdh5cId180PD6QKJ62gmTYjM1TgOhJmEDThfFCHpLSxbesQJy8oRNvIa9s
xLrIYe5EEZXZTnyKHmoYg1IzmMAuULFSioUZ54qkQrnsscLh6o8UpXnwkEy4w6FbpEid2Rc+AhuA
IKWfDganO40I3Drru3ZjapXRBRpzwn0gG40qOWGzQ1BUPZyVBqcgCZT0dZRTteF1JLd+qPHgxjh5
LEdjlybHWLe1wdmvKI8Gw7yLYM4IyfPcBw3FzIgwV8oNi+8Y1eUtkC30YAhFZS9hQ4qznrcTeC1r
hibtrR0bsQ+LEAdWOuEdz1FT7iI59tdTxiPseUaoQDCNE9jwgBEwto5XVGC309Sx2fUDUYshYuSt
mmyWhrIelkWRm991BcMJRLg6eI7rKF5BdYgzQNuVd+U053cIQxG9KQiS1ej/81C/EWWLY8gV2sXR
AUqrfKgSSajochCKv2austd0VN4GlTedB0FKHixoPoul7ydiumoiRPIXiIMUaKmIyQakjqNjaMDi
W3vxBHMMrDUYifPCBw7+nUWqfB1GbItHCLnfMyPckxySHLE4z147gNbweebZqo8jem1V7x6xugmc
9XmxGxCMueI4Ijdw8tUldKpiLLExK/1tF1Z2Nwz5uG58BL5RaJutw5jiDDjq5oP0BTY/DjK+rDQS
7SE6eci4FY9RD9vOIva1eyynZiQ3rLH1pktQGOCyCJrjIKLV2xjw8mn0MK6rrjZwn5Q5oNghuQvd
KJ68zle31guSXchhFBlD1oNYGyLwXeoSrwRct1nbYVO3sUCbAjxyNhnoQ4Mw7gtMsiSNje9ejTfj
lXssmDdg9ulP38NWGiffeItoTXvVlthfcSfYM6RA0z3i1Ci79RHCmTOdgVIzy40fQ2JVNIGDkSDz
P3SczRvnGoRdp9juxrbJljhxqQcFDM0VIKL5Dau9ZInF23tRMLTcSemV6xHvW2xYbGAYSwKIGWJn
K2xZLQ561yHBF6saKqMVNrj8I64yV8Cg5eCXI5yTuwBeT5Oimyh7obC8QhES6B+IwUyohCxxDtkU
WACjNcM68yOExddiIPdJkFIo5H7QTEdPwBKiArQbC/WBmGP4E68vf45JCclfLAp+6yfObfFdBM+K
opER9iLBXkgw9gdbN6jTLxl5yWb0mGoboYMCOz3UZcTVtlW9gLWbzNdCl96aWe3vpsw3f2BKiQ6l
Dgq59KE/2LUzQ7IT45htoZaOnqo4HB8ryDD2+JS8194R8wwsHddgckbsPo5gRUZ/nP6dk94MCzvH
8Jx7rY/TDRJbBfw4jbxL7ODeArCntloO9A+gMLDisJBfyHqfS9udpKX7GRUzJS/VnsThLYO+Y9Fl
SQVpl+ULyJEu9emdTaqepJ0RYyHdWHoIIw3M7UdsJ5G484vbpipHpKJoty5MXKyyKPEgo4IVWkEP
hU2hsNsJ6yA6ps2l/PF/pS//SvCe5KmnPmyQ4gOmRPUkfvSaGp8yiQTwsyrERkd2MDBnXtS/KlnD
iuWmDqbEsbnOp95/apmgNyiD5BsYnZp1ZZNqPemZrXgE+mdftiFSGJ13wCSDxCBOdFiAgwkHWMLe
dBEVVwadzeNeClpspzpvrmFPrPyN8hEqWsQoACtXFU4Y+xa1FR1OGS2my5lr/x2nQYpvE/ufu1y1
MS76FHVDB/S4yge9qYsQYRCBUgKNxO7CwZ8K4Z5qt1MuvFcJq9pmnrTZ0g7C3ZgF7aqcZXLENZdX
4wilW9RmxStkwM2To7RIbYBDT6h75AKUT7DCFMOVK2lymwOztgqnLF/ryCOrDhm0LWj86j5CU/AW
QCp4kb1BLIGJBSOZz5eKsc9UF4QnaX+EehBUlgIFWQG+jJlCNpd5mUQiIxhWhQ8L+WRNeWFYJMgm
/+MTOaV/TF6bgSOjij1jrR/As5vzpXBRfItgHCJ/cU7kskccGj62jFdPBerQHi7koI8j4l+XPtbD
/JXgdjVB0CT2i30eso1tjVhQJN6QBV2b4bUs2SZXHrLP5IAzcxoH5jeNxgvVPGeKD4KT8gDYyICh
Dke1Dzq/vwf94Y3MHtvpigUXnuu5Kxynob9ubghpP/oBAlce+pm2wLxh74b1MF+RTGWXaHpnSgSC
kxKBrpAj8xBxRteBXy8j3jZbpGnn569f0LlfP/77X7eAMRtOQARUezejSxQwkuiB+MZ9i2oEZeL/
/rqNGmSJHHJEFNlELXiKg6Ekl4rF/2tw/NfHdTINN5QnFTTI1d7POvNhkCW5Cc1oPuGLjF8NKJM7
AbRhOrYqvnUQYx56PUFgqvxprWjbPExDWazbmM077gl7Ad54brCdzMeO+8QXHAF8v52vp4T/0dyD
FVV/QmK4xvN9HlvMbQOaDDZfv8JzX+HJVDIDvUE5pjpkiWDU81nnp3EJGYov+2b5rUuc8kRyWDJE
GWIC0QhlHP2afwKh31lSXKh1/q9v9h9v8pQqMkcBgj65yPeW5dFnjGz9VZPEyOOppvcR1EddShRO
EuFTrJ4J4UkqQ4gYPQkJbGmCUKYSoQXEo+bJPSSi7Xc9yu6/1cJMTykkDALq3KsN6rxx7BrachFU
b6L8+N6jPZlDEAsrCuwiij3it6B4R3r86YLZv9ZJMq++vsSZMX5qMkPh6egMsA07BBVukRA5VHV9
972fPpk+Bs+3sUV7475G1Hpid9Ul8su5Glp2MnU4LrSAibHcAzEDd2hYDvugr5ArD5vuPnKImSzc
MNWLecSWqy3aYK95QS9M7MeH/6/P8WRicSHDtkqhLMuh0KaEPDKE4iG4aqNL3/vxLv51gZNJAmWF
fobtkt0P5dFLn6FLLkVPDQyhycwjODaZg9QaChP4rXNmEbYcSqm2GVrlDhwhhp9+FKvhoJgaFl+/
yXO3fDKLWCESwC0UXI893WhF32ssmwhR02gxUHephe7MVU5pJSEbIt17WBCKDKcfBK0FGXeVdzs4
/3v3ccos8Ww5uKLJMFi9mmCHOc3Na4SCtE0AZ84VaizEpSLYc/dysr/oWIbrQFO6JyFCrVdAOaUT
znfV8PL1Gzn+zj++Ef943b+WZhxaIHhN0F7iBzl0qmR4daM7gOuwrWKxRiDRXnhkZxYQ//jvf12o
w/SOlrGg2KNnHVVrk3lSyEwlBSzbX9/JmQnolDsiJ4rmA1EV+1gniO2auyjILuBvzr2Ek2kCuQ5t
OBtQQJmNz7nf+TcNzgVYBySC9+jWvbAAnruM/7+PSDbETmBoIbnEx1UwPwEZu6HTc36p7fDcEzqZ
D5qO614NCKeM+j1ESyNUhBee/bmXezKu0cdfIB6KX07oZ5HdJ9UL/V43ND1ljVgV5WWb1Pk+qn4j
SLz0kmJL4g1DKLTU31tgTvEhDM5o5UasvdCwwUFP00he+uzPbNRO6SE+5egwdL1CEceEhT1qKIFh
ckLgHMVwjzgiR1dZOWX3A4IUObx4sbnwzZ552f9tgv4abyX4+rA79WJv56q+zlACmmqW5+uvB9uZ
F35KA7EtWsch88336FdCCd9o70fno2anvaSzPLc0/9cU8Nff34RBy5FklXvh/0ad7TJBySwK4VIU
Jq9Fbq6RcHkSxsGn8fb1LZ17YCeDvO+aDAWOqPJvI4kCP7PGgfXCSnzuIzgZ2MmkprjPcS8dajaY
Jm9m7KF1z5a0QFbUIx9RZDbjRRLcuZdzMs5th1UjbpjcI1WzpdW8NiRciin/5mg5Geyk6FRtAvw8
gp7rsBaYEdmfb72DUyLIkPWm5sij7sn4s2teB5Tqff3DZ97AKQrESzxbCYrGd18n5hFlbCpM80zm
3Qpg4uQ28QQqb7Uv3RvvvRn1chplFF9f+swKe8oGwfmR1F2DxaND3cCiLwBvH6f/4+zMmuPE2Sj8
i6jShoBb6L29tO04dnJDORubQEjs/PrvdK4yfG53lW+majI1TQBJSO97znMgNHKGW5SEmxVHITX6
+FIXhvCSEYJ+vKwRB4Q3U8boutUcYeDjNZvUhVFFzn/+z4TManSfkOwNrg20tABRbGn/mNv6Ctbr
0lM639I/vw6QtlNKU2PM+hy9wv5Gt+Uc1gVUFVblEenoFTPPpQstpnnljC1Kb4A30OFYFL8z60aS
Q3pc5CGBXPfjF3HpWS0mfIanzhw7pQcWkLCk8s5vX3O0IT7+9b9nqnc2bcv0s1FDct2NHPsRWyJx
xs/+MMet0aGusddnZ/Gd8LYwLCTQrPnVqkd2I0TSZm0r+D6Kob53iIeFNHic0nmIbJfQ0EX3L2vs
TZ0pBMoiTdXW+3S0IhQet6Eo3cfCz1/dGZi+1Bsjk4kbk2e/SzmuJlptp55Drz0j7shHKfjKcP77
kXzvPhcrDe2ERXcQQ861kHu1kK6vmqGY7+wQ5HdDX6uIyiFYpQTWiUmL30BT/UB80JfUNmA1mzG4
73MnWRUjf1JyAGKmFp9z9pMl2KSeUGocBoNhhAgeJNl39YNTQBPtO749iqnsnpJJkiv+qvfnNVki
TmJXFpz2KAHSsrvtim4/9d2Veff+SCVLlkkmSe+2sMdDxgQtrH6c7S/luVdW3ffnGllGn7EqT4cc
KqJDk+8YWuHdPKxc+hxDKmGCdPvxbLj0cBbrkucxL5t8eNt6f5yfOmCX0APIZrL/+Ocv3cNiYVKe
zqcWeREHax8g0Air+IH6qM7wYFXn14qMly6yWJR8gCvRi5jxebLel6LK71VcoCExI9HE5U9wCH6q
yARF2X9XWcCAm9wrcJ2anc7ibxdukZHoK5vC988v8Kn/99eR7OrnWdVgByXaX3z+kUJMHp5Nh+Rz
9QPwyf97hRKA8Z5N43mPZvcy/T1WOOCPHYwy1/j1F97EkmtSFKPl3ZhkB9n1DWTVgf/cjDkkvopy
eGy8EXDSqrq2kl94YkvUSaIyVecevnpdXN+kqtrDW/HG4XQtR+jTPx7AF+bHknYS5HMRmJmi/1NZ
eGz8ts/RtaTZlZd+6efPt/bPh9tlJTTkbHD2KNbCnDu+ZkR97liJdup/f1tkReoT1wODh+ffcxn/
HDjk/gga/9yTWUxtrn0xzwygmTqYV6ygx0mWV376wrL6f3Fn6Sitx9CIqATURW15VrCirc+vrHmX
xs1iHjMKfWVf+ngwiX+bVN1GFMiNdXTw5JQw5338eC7dw2I6j8ZxoW9wQGVpfyhIqLW5J/PPz/32
YiJrhTBjPYIKgt02Wp7a759MrqGP7MbPhUWgWv/fwZNDORTgCIf2eQY/8GxR4wwegiy48l34Wxz4
/80JWSaZScdLKYQNHPUmXt1P3VSAo+bCK4Bj6z2oOc6+gWIwgiS2XM2jQodomtAdNLD+hfRsBaNO
wXcjm9pjohnZDxL6rQKJqyrMg1ReWfHPLdD3/pbnde6f6emPcZPlcZwiMkPeVBmKlaI132mif6o4
OY00vUPV/uFTL9VbLAWD1AgxgbTxUJffk6zaGQWpMbnS8bowGpdklDFBrq/MkeUWDxDi9D4Q5CNk
iFsPDcFPHdPJko4ytx0vZwrBakH5nibEOYvgQF+DHTHg32Db2Nlp2DIo+T5+Xhdmsbf46gPI4Sqr
3Xg/2t0cY3tUf+fli+w/R0AkS05KE8g+phK/rwpQEPOyiOa0OiBV+O3jv/+Fb+Vfscg/YwsRqInr
elg/SzHKgztw/QDPl9klWiS7AbLiUJn+WiTh+yd4ssSdlJo7NvZRqAYf8TGD8OVs1X4gkz0Rlr9B
xX+Cj+hNUDjHPr67C29nyTeRc50EUwPdhMYbeZTCwOAO51kWBmXKVopUw5Xd/YWRvQSdwHDQ2qwG
nqpS2V4qomH6g2fABJ8bZstksllPCHODtnnf6nbvN+Y1ZbOIqszPQxGj8fm5x7WY/D1F17Y4w2h9
/ynVr2PbbSr5hPbFJ+/i/PT+GWz1GMNNCw3zoYnhp2l3gCLdNQjV7WpxZUX/2wd+Z61c4kwkSgPc
EBS2hug1OTaP8cHbFMhjSqIY9pe1WsF7vVEbgaTil+Iw74Koj2hUPzYn8iX4jWruy/l4vbKH6tCP
UflUb6cjebm2971QESVLHEpOeFpBjJ0dHN9L920MQbsSGQLPPVZ+DZBadK+Z0/2s4EYCS6QySO6G
mP37x6/30iBd7DgGD5L4uENljnp5CHr8TpkTYLpXpgA7/8x7j36x18BOLO/neeSHQQGLEZFYgHdN
uwnAJDcxO4gtkZwcZ/lNPMXVvgxseZt5ibujZdo8F2RwIwcu3YMmqjuNfTWucPZk4SiTPmokurgO
y37UeGQbaGjS4zS0xZVheWH7uySraJOjRg1/1UGX4kei2iQCGPz0qWf+f1SVTtBe5Dg+C0AK88SH
OehLV1yj4l1Y35bYFIDkCKkNNNIVKX+wtvIBy2jtfRbL4ns8a2/1uZtYbEDIYI1DavD6HfFI5S2p
v7TuFeHPhWf/f/wU2wbVDHPsQbM0jVy/z38mcpBfP/6LX3o+iwWnF+nsWwEAqO7bImwraK3meb6L
zyjTOf3cPnjJTlHwIpeAoOATXTL7nA7z/JK4CqgcUJyCK5/pC1PXXWwzpGbViGRniFv6bBc0Lz4k
wFIFV97vpce0WBgwiKoMh365L4YJpuzux2jarwEvn4TtPzfH3MXi0AGIi02fVx9a406rhiFoWfFr
HOoLG+SlRjLoIB2D7AgSkNjzNm4Lj7fKBNnnBNGrJDXguiApChYYxPBGH4+sC+N2qZQ0DZ9Zm8bl
gaWc3ybUwp2Qkmsr0oWN0jInLdPQlGQOwzfIm1obwshe3uKQRbe2NOOq9PsUZD5XfW+7Cig7tx6u
nDQu7AaXSsgWBA+Rg1lw8EAVPhJn6lZFnLJv8OGMu9x2sN/Uw7V43ksXO4/Gf3YDFNYqbSSVh0EG
+1p520DCjZmtPQ4EsLzyVbr0nhYrQFUNJo5lPh059/htOQKnpq37ObIqEeer/nMLzgybtAf5yBHm
nHVWwzbxNE+wHhfXcJWXntFi3jMtx6Yb3flYTuW6LJwz7CgsrToY7eLjeuVcdukhLeY/PheUFTAd
H52me4Dj9AEKxGtduwsr1zJLTcLW7IuAoh838JBCsYBaXzQi1urjeXjp5xdFiJrBK2SVVx1bMDZc
9Rp7eEZoNHzq15dyRkg5mtLvHO/QsfQu9od7f0qBE/icIJMsxYx5Wg8wtzF2UOm0bgZAGILcwkN4
LY3vwrq41CNWpgiKsXEA9EMOaQ1LqKhU/xoP83g0uqnQuj57ypFlVV4ZSBeG6zIfDfoIkrBZUujr
5Ri6PPiWwhA6gd/V18dUjfGV93LpOotZ7do0brsWAfFZq14yhSBAXx4DANiAukJj5XOaZ7IMSoMN
23MRGsUBwYptmNBii6Xk8eOhdWHOLWWLWCKGfpC1Oc69AY2kTubQ9Si9Uga5MC04++/CVGYQMeuC
4wGp+RbWnJUl033seJ9bVZepaNKhvp6LLjsi3HEzt/7RMudzG2a+mNCEAKOCfMfxYNvqubZobVp+
G/vXRNeXTmBLYSGcmGXhpe5wSEY0RXneb4OK/5m9skJwSXXXEojCEmTQh64Bzy91PjczlmrDDrB1
U8XzeKDOm8Tql9ZPVLxq0COMmrcfD6m/1YB3TmDsPF3++RxNNephUzORg0k8xKuBywQCTBwUYE7N
w30DR+kfN22qLShS4zbvSL8DrM29UUM3fpmcMogUNuMHyYIg9GzXriqE7eyKsU/eBgIR9TlJC3sq
wh6aDL0HA4TVzlcj/DpNhVZX3PX8IfHcNGpZ4W+LGSpbejbMSSGddcupXDFFvdNgY7bWvslh1MvW
oLj9nNJg3LiQEZ4AYRnR3wikjSP8ab5FF758TdhIzlahHng7RbGHNyM8qP2QvBC/CXCMDeiq69S8
8cBJXMFWN63orOU2iOFSqFruvTAiofzmMM+bYeBRBvkLUHF+vvYyCha08nu02eemBsEBPiEOg9Et
TjwYeDjFrj9+OxfWrKVKUztkDGSMgR1X7GhjzhE/TNywLX0Ui0qebcq0vZYGfulai/Uxm1HWNiPr
jvEgfpQT35Z1qkOfamQyKdiDJ5zlrtzVhZXm/ySbTqoClrXp0Y6JQj4IkIWRl4PehUBvvisTOKUb
mprNnGfub5+gNVCPXrINigJTm7rOlwZp6LukrOmO2MbcM2MApaK+f8q7dvSBOfS7U9CngGcEcGD3
oQHLMdtQzfz1NBVeKH2EaU2y6FY5WAsr5NAXp6Rj89qzQuxcwvkcOrxnWzX5xQ3INsUm8AvvIEZs
SODCByoLdcIj4zW5LWH7LqPAFMPal8N+BvHF95wVuJXlXe7Q5AgXe7bz57FYddkMdB/Nh93EYKLt
yjZfw+lbhKpoRmgogUuCgVJsxKhAnsz6b7maQcjksX6Nc6W3gDWASVNxsbejrVblUJWrRHAN0Bzp
VwQrbAieih+2Y5fcQ+Bu18L4zQouywRIpriG8R+g/Y9f4oXz3zKPrwNXdArqcTyYMXluvPRo6voJ
qe93o6gePr7EpWGy+CC5zVS2WT2mx7gXq56LLW1U5HTJ6uOfv7isL86Xvu54ohKvO9bgPWZ52d5o
sKSioABCraH7uVV3Muv+5BiK2PaAz/HxdS98xdnia9Vw6aQAZmbHDBZBCz8v9Eef++mlaLYdi7hK
inY4KpjaOXnuk+yTv3zeLv7zmSC1pTpBvuCxa9PTkJZVVPUi+dzBeCmWDeKcjnXTDMcAiMW6WnX9
tQdyYQgt1bAtSZnjeCw95tI8FFm2K1p+H9fx5zYeSzmsSgRCFAxG6EDE2wDi0UB8BT1Z87koM7JU
w7ZOCm6pE/RHHScPY29uoEppwlqVz7DY662ccDj6eFReelKLUyOZWtY0uUiPKKO+mNnZaYftTMo+
t/v7CxH+Z/wwhzQk6W16JEo2G6jMxCpwjLxSEbywGNHFTJYIHvAKINmOrAONo/uuqrsc34oa3pbP
PZ3FnMWSL1FrxPDX+k+pi80E1OJ0rVHjXbB8k6X+NS1065pGxAcJRkWxlsQ6p74J4l0L0clpaABi
AIgqLTbAiJk/anA6sm+cYPwFEiX4q54I0P7Ct7v+zYdpfEW/oG2Q/K0FgEtTm71OYL18H7RA0aHy
CwA4cgnMD7CRKwfsqBDtPIBje0vEieSOt5k0YzvPmHotuWU3ydyOpwpoglPr0+yoMCifa17AGQVl
+ckTfrIZIKGAf444r55L9FvRWxXKFmRT7B0gQIZCMV/3/dh+TRXgXuFYoWQUAojY3AWFm63E5JXb
jNppHaSpsxHwGmJ1zPJvUEch8hehzZu47kcdKkdW24zNZ61dMQEKV4Cl5Uzq9xD7zr3p6XQiTZsf
VJfZNTcqQJBG7ByrSYgH6nRA7OgcMRg6TxqcQcxwlxMFOlda2nlDh7jcyKkt7p2yY+shEeWNnDqQ
KVpwKAlgoX/Y1LAbruxXoBX6bZNOe1Y0t/0ECpKTD2SVO3O9akgOihiS3CIaUGgAtH8HWvUNcFJV
GJP5lY2uXCnTPum6q6Pe6AxozRFneN/tDyiqwCQ/tQhvlQSRB4m+UajjhDaBHz2d90Dl7JTb7UuX
UQjF5l96cG/T0Tw3VmUbfvaS5WkHBGAcI4mjGh3sytlTyds2dHpOQlsIULvS4FQGGnAFL3iVovxJ
qFttqqYWoW9YGpEpe3CUh9pLVU5RnlRfbd6CyirMkUBCHYkqmFaIUspw/ARxRoO8GyInFFzOevpJ
AW6Zmf3dJu43mZiTl9RIYgO6kiCXLHSSbM+YYCsZkC5ivfPWonkIcaqZVyAoY87OMNXOVGEDJopx
laXm3i1nsUqcmty76EWBh8b4WmfuZhr1PVy29gaL7k8gOs4Ym1Nl6njVqRH/OWdvwFLcOJp/EY3Q
jzlx3yyFXYEaBY6aWxHMtJZspop7f4gFWUcmWcjZAJo0sRRw09rBM4b1P/EEQgRTJ4qnqgtlL81K
d92TmVsUVQGW5DB/7wbVe9iaB39GGHNDkehHr3K+a8lGLETtjXSTt8BVjyOvIwjlnlM/+Vp07q82
aFQ4keaGVt6v8SxpBQAkiNKsxa8RATZvB9p4B9RV5YPR6Qp1E2vAHCnUpmtoXIAekfRnMQGNhaDT
0C1BrAFg8g5pdXtXFI/OAGproUB4rUF97ewmMcFtqeYTmepvVTnfNsIZQ530h4rjJfuiuOFAoYUA
7rE13BZ21XsJX+EIYFc8FXcmSX/4rvs4SvalTsS+cb0Tduw6qgi/hfIgR8AczULk4+y7yQO0WN+z
yjyydr6ViBCtQbQMEZi0y2b/lnvjF2P4sa2CddzaWz+fnlmOfQVBrBVQ78kB5K6HpBl3ToqTWiw2
ai5+tfiWRG6jN6w2acgb8qVsyZ8mp692bEo8joJHHEYIQI+LW+tpuyOewURwhzhMSuTLGpv3UcfY
PUmCCN3F+cbGQbeR6PuvoGZcCU8+lb63qsCsDgeMJ6xpdI0m37zOSfmrTMsbFpM7DNUqnIbSi5D2
/pKU8QoE401QJCbUtN6C/RrOjJ38yb7qbjQrH3rPVVPzlScAjx3PhxGhf2lTvNl03BYWzu0mS1bK
BeYjnslutrC9tsj2JdPaRepr2LbDEBJVrlEvEyfhIoM8L+uHKknlqsLBEIeoaVe7+qfh6sfc4uyL
/JQ0KoR9A13sOefAsWWWOtFExzdEpIKbBZD+uaCRbDxvrkKfxDjOJtN9QNM9QKNbMKDdCDxDulMx
zNGxjm8zQJUQJzjvx6Gcbr0KiT+Ktae4noDCDKZwIPJr7WAAlVUwnMzkhhObTg45g64DPPVpXcXt
U8vZ98I4/KkBguCtrDjeT5aQsGF5ForBHE2f/hyL8TGWIH7INqqx8d93Nn7tMEDCbDK3IxZIfEnG
Pw5RoEmx54FSG7ks3k4BDvyDB2SXdI91LEEZHMsNiGogrEn9nE2IxSvMTMLWqBKoXPqNWue2y+hR
o3IB9zfdSG2DGwZ53ZpmWLfbxFvXM44gwOreGwpVmVsm+6QBDiXRzbFE7i9U5oCJ5B2+fnNw8Gfn
W2fpTS/8X9AWncZZ7LHg/ChMjTFm1A+/s1+DDsIw4Zq1iLttKvJnZC0fqmpmW+GDONqQ7t4tRhIV
ubvnNUqJrp12Lb7OYWVsv/VUVYRA/eAFTPyONelxhqElTM/4QTE8GQKFOjwPe2ubU6ANC+OseWWD
afEWQMnkpXyFfmaPLUUaej25IQEWPUk6snJtgcyCXP2GbtiPZD20QMGdUSld8JtaDkW9dG6ll20L
f77xnfhX7kzYQBDUh7vcf+rd9KGY0weLPPUwAUnU1lavajDhojxT/GhVHURnTPFqVvF9gtGCNnfC
QVJMf7g9eENzgy/85AOQi4cvkAk9P0BQXoV9V72C2Zx/cSZRRjod7utSwJ0A3jjr9xrjamTgi8XA
H4VIe8CorlHm6UmRRxmr/LCc45fW4uNqz374AZAhFti7ZNC3KscXzerHtFZr2qM+BLZWWGfzLk9d
b1eUoBU5rnzzMveL1w7bsgRZpAG2F7kmHNhZSAEASaJrWsaPZYD2FCZwJEhGEe6i71p4rQE5nRHz
YskQcdpoVG87jThABkJlDARWE9TzBoMHOVJT8gIM1lG0zbruAxKBmvIwYXNRG/FL9uOjAhURHk6n
PYM/K7xu+2WGuMG3mHwo2SDfoRc4yeJDkgJeGrZ+uTUuRdjnzL/WKf2hhTzWjX6qegwfkPpA7+p2
rJCoywXbcUT0rw1Q9MrA2IoSVLYGAPjCOJmPBKhFkPbE77RpsWns0MPUXQJvIyIcaNGV677W4+3k
SHWXmYmGWdz668Z1+Zp1cG3G5iebggwZc545x1cA5+siCHplhsTmGON19hSDKuYNEgf9FrCTIbtz
0ZuF2++Fp/LVKGQsZ/N827fDS92xJyNx+8SJH6ko/agXw7PvB99yng1RTKDaAbkcYO4GLyovHXzX
bRcSE7zNY3NbQRSHWOubXEpo71tsNoAyimJUHTeSllUfxrVbSex/KvNQxbQ4yqLC4PDLZgtaQ33P
kGwywLaJ5bItAHEFGdeIsAVe7WfF/bRcwSoHFJit8NzTCYY5ACaFho62b1XoVjZ/CegIVq4e0OXK
ayJI1HQZmSOJXQBojtjiv/idB7KidAvsD6A+0NsJTNcH5fblLYMN77GAKuoWBTP9lBqBIBHHzR4F
RVEhzNAkQGSZ4wFbKgoSnBQQnS89S+obwnPUXjk2LFvARrtTLoLhF9iLQb1KNetMlGIntqOW2r0y
DvhnhM6xPHo4oAO7RWLvns9YaBJVKwWy0DS4T7yBLz7S+Hh+zeI0iMzs8zFUs9PTsLUYE6u0BVEP
HEmZg+ofx/1P2szdXWyAVwinUg6nGX/TF9e0wc9PHdeWtj/eCZE1RqMhoNyvWYHDyFRl39DIra/U
ji4US5fmvsolA3CjpTlqHIhyJsCoHh5xTrkPQDhzLKDRH9/IhVrR0tmHeBLoRCBuPAyUPPSt2Jb5
VW/khU7f0tiXeIYWDuqSB1C1UcqugiocMniVR0q/Y0QeJjO9are/UvS9UF9Y5n6z1Pq152XDYRBf
MIIij9wHV4NQL/34ongRx52fSDFU4NRXRYFeukpfOPbUWWh7k11px1y6yKIcOcE0R5ugGg9MF6s8
uamdPqqUXn/8pi+UMJbevsTwLNNpYY6Byqs7OaYtqKMz0MXx+MAUzO8fX+ZvX+edfg9ZVDJqMD+d
FoeTI3mo9/e6ju6BA9tLHd3TXYrl/VhCLxQ2XYhc7TCiv5/ky1Px9JRv4ys3+u6wQ1vorF/5pxJU
8w7eiy6vjxVSU2egXf0bg2Oyip8KbDPG+Jop9t0Hiuucr//PdYK0UnAssurosy8TFr6i2PUpOIqz
f6UmdOkCi84ZbVFw0aOpj21wm48oH4hocm80iHgfv6pLv3/+839uINUgxaV1jTdVGP3H91BHaJOs
vRcaX9+yc+ZP3sd5vP9zHT9ljCqtNGpD3/rAueP49nbFd/BvXj6+kXcnDt7EeXH75wKxixgsN52r
o2vIzhEedljWemHP7DUf3d9K8f+NalxisQC0Xt/XLQDZR4BdY6ADbIlUDIJ2CD6cd56XIpQhkEh4
VqO/mtocmRu5s+kKk6wDqaed83e/MOsyGn0d3BSlEnciFc2Vr8WlB7BYOVD8hH8tGcpjT8QfidEO
qqX3a/C6x48fMP8rDX3v/hcFUAddMPAHqT3avCufLJfybohzU4cmnqbHuexhc8c+h28bQzvQ3PXQ
bCqgZb+hK8qeWpfONfZCtj+0XUDu9Xl7MQQmFgjUmvhbIsHYXYEcha5CCsUaeiQJgNuDMexZuwUB
vJ/65m6YzQwhjR2f6kZM7SoAZhzp2qxuEbfVkFQCmt53SKowYH8Hpds/cpyiHurAq6Lc6+YJ27MJ
L83HDrpZtSkNytA0JEOGRZluHFHVEYdE7ztGk/89g4Lva1+5zYvCnf+KA0BILWbFVzsDd2jbse/C
Hsnqm7kmBHV55AqkiVMeuOsYRMl59ZGAYXnnzbW4Afq69EPGOjjcgWjwcDBHixmRVyxokVsRcBGZ
geDDW7Td9NMg2vvQuFpF1dQ3N33pEZQ5pUpxGEtVDVSfM+79OCWPWZdOX5TH6IohJHEX+MEr97DZ
Bxi9/13RtL7VrQi2OPiPp7KYnxBf9zKADnXweBwgGwUb+go5QEeScGfFkm6PwIcCFSkEf8SyyqIY
DwL/qhxUNM4QeYQMbIogU1EwV/2mzPWdIi6+4UhdEoPzMLPKriVsdCT18JkvCTbbSc5vaYFUNBog
tNZU9QpxsRQ8b9+L0p76K0LJeS7F36VUbGVymq0RVshRHvJbJDCVeo3GsQ2dqcYDnvmLU3k6TJz2
NpX4ejk9Allawe9m4U9bJJ/HYVlas0pQKYiAn53CBktBhP8HJFfg+ldomA6bzhiUthz/VwViczh2
7t8bdH7PbQXHvuOJaAiyQwZiMCo+qRvmjduG2gP7sQKwVIeQYGXhgMLyHWB5HLRn/wRHSgtxgxNv
Jaza6zSjvyBtKb/nHrhw2LSpbV2OyQDg9ujfZw6dn1iDVzNq6dyAllvezWBp7qpM9FtCkt851Lvb
pIUrMRb3ZT2gRx44D2mL3nKGiBRUUAVSqBOUzFo3KbaAIIEB45XetmlIj/QCjBsfjG4Y2aFAykAf
lf2h7ohai6Ac8VcvH3kjb/E6mkj7k76dbQ31K376RVPnCQWucTeVTnPyCqKQ1ZOIg6O72kaw1v0s
QJNDg+LMp/Kd6a0n42sDAuF+Uj57zuYSnW+UdcKqHIM1Wv7o72PyiSjvaB0FOE0+OC7OgMS2XdRK
hJQ1vVLgjQfzLhUOooICgcozxeI4iXbeN+PohiyVL1Wh8lWc9TycEbTEdYLCD5+Sx6lEIYbDinrg
EpY4npTF1gaa4msw05Vx1UuDw+yW4XMdpplWTzmWoKjsJf7hpy3ckw0J1ZD91iZ+dALd7ICFy6JO
5WDBTz5S7s7BN9Stv06x+SYLI3expR1MAA4OUqxBrqpbe7fT2UCApgVqi0gHWFsLa7eUniHbdi4N
mr6uF7m524CYTcVXbpBHIXWnUFdzygedcIGiCBKWqtgLDl452U0FCG3lornRyiZHPGCNJaTQwMhh
9KMlXyA74NZH4gt6KL74MaDHg/DEvogEpUiO4tquk3mqkCCWDW9VjdN/pQp1SL0e2gMl2HxLpzJ/
aAQAOxE40dDGtQntMOeRWVBNXbDq+Gx2jjf8SUcA3gjDPedFUkZYxmFeEQNFcIPx97a3zs/JD9Q9
IoKK9WTj/DCgno8y/og6T5RPmfskBquqnRv7/V2mJhQ7NDpL9wOQL08jZUijKYNCb7PWj1e8ntOv
7eh4a0C3Wgj1dBtiNWq3LbIxVhzZY7+b3qE6gus/bUIDueUXpJpnoUMY3/XAd78BIT+iCIU6/pfS
ukBI92IEIadq/HbHJVX1OvUbNIiodqob3UiyEdYNqijAUQj/SPoTbyXqG9yTXhJpliMMro+HCZMe
G3SLMmjC79GuC74Tb/wURQtbjMXGGaU121g0DoArHh9mbtAbumag/Ct8eefzvXSfp6oPwPfGplw+
2BtkpIUy2jThHvPpG9x0ZsUf5oN3cLbV+ik97KBdKV7GK7yoC3uTpRW9Mmg2IsCmOjp0DD3vUFd3
pbi2L7v044st8pRDCwvv4XjoRvbY8O7Vt/FRlfLPx/uedyXvLPAXO+S4baRAkkh9HEW7RohFBEvu
3QCEU+Ciyty3D1M3hLO8gsx49yyOq51v8p9trEPrABt+PClQfbD42RlNPyX8zcf3cuFY5C82yT5j
g05TWh9pjKg9SZBFdRooP8VTvVazCoep3H7uSou9shqHjAIsP6CoI/ZpD7+UZskjKRtkOhbPFQrB
yjrX3EaXRsBi64uqXsmgU4UAo0r7N4PG1BM8j2ptAOv+5JNb7H15hww5iPiQrKnM49AX96JwvuIW
16WFW8/Aj0zMlY32eWC9N08XawAixMAErFDEMBo7WPeZxwKfJoXVdg4/fjkXrrB0r2fzJBGe4fQH
Vg4eUFWGRazsD30wPvvJeE28dZ5/79zH0sOe9kjXyBI1HQJbw3V+8BRiKesEnfafyHW/Umq4dCuL
yU8BjidiiEcwhfwDRyHVMhcdX31w9XxlSl66xPnP/5mSSN4I4nZ08+Nc5cj6Stfo4a9mhH2V/e+P
38dfKc97j2ox63OKMqkBiP5oX/mruZu/IDMpX+Nj3r2Ob839IfgGthC54ra8sKAtnejYwOfMUtIc
xxh13hDqcmxsCdSzu6zy8s1Up4jucwLojhUf/s6isXv4+EYvrG5LU7qvszEbiPEOJe/2meS7mLG3
j3/60mhbrAE04UykwSBB8n9FOE7zHVZVaJiOTXv6+AIXFpmlIX1ihg+mm1HKrybsNarfDLbkMDHX
OKCXfn8x7eMW8TE59vYH2X/vO7C120zL3czc7kpp8cJ7/x9nV7Lctq5Ev4hVIDiBW0mUbNFj7Ex3
w0puEgKcBxAA+fXvKCtfPFOs8jKuFCliaDS6z2BzzhciYWcAxYa0XJzopCZ3+OQ5ffPcTblKYWYi
0N9qKYCc8wToZ1xu1CVWzhybgT7EDtylZReeM7/b+3m/n+Er1ig4GQvoFYpxF4VboMeVnWqT0XMU
NBmgKhzofwerF7AjOBkD5LEAlHEOZah/fmgphFZEaEQ9FXPhG1yhcYstNUx3pmQCqvNjj7eiQYnw
H3eNaeAAJv4Y4nyDL84LDbek0NfWgZUECDr5tUN6nlawP6tkdmZe+aSlOQEk8Ayx0qTJh1OfhRsb
c21SrEwATtNC05kAXi6GA1wC4WUCHnMLD6lw3Eg2VsJKaO39HMC8yqnb+RxBjmCfyegIh/Et7YG1
4BxaR//MEKyC3ENKpnh97AUrzz3XErcVWOMNzIMJDFzHKzSlBYXXH7vkuHomsXeAwNzwVeL2fut5
l7to1PvfqO+j73l9oawNrRUyhAmlGuaxSf0u+tNwAZ35cnpyWA3v46z+ff0lK/vXJor7bQQVmaDu
0sJ19+h5o1yEAskE2xviLcfFYyl6a9dftRICbdZ4UMFNxVsubYNKHrziU+8vx95sfMfKIgmsTIHh
Jgt+PmtSIPwnYGBUdZhhPnj9l6893IoIoaMZAZy7Sp0F5ILBQ2rbC8Dkrj99bQrsgAD9YK48p0kr
To+6gfwmWs0DaOmmdW+R5yxqOnzsTZfve5Pr+DhCYZFLpjQOZeKGHbzY/YSjMjWV3bmQ7OuEtvLG
V63NthUYnErVYbsgr5qyr8N4WsZPwANd/4y16bACwqgCghovuiaRqO7gf/rV9CiAXX/22s+2woEp
4oaRRQRnLfmrFOoTEfyXr7YYhO8TBmhsc8ZZEEGneQ4Z7LOpugtCYEAGuKMlqJ/SA4cl34u/AFjL
lOMkUStneE42/ceyaZs8DqBA7WfG8c6yUnDolACSPc+A0jX9hzDONLYJ5ItSsDRbBv/cA8AE00of
EJ8ykkekCGJjDa9ERZsrLlwJTTT4eZ7HiZ0v7VkW3kKUJqEAgFxfAiu5pm/t9izHfofssQfLrAmF
KQPK0CFCZe0TAMotHFGV2eV0Uhv3j5UF93/2OQtknICJbtOhg8nNNCWxCu8dPX5wzq0tvxTozHFC
4zN1sn6fVXF+t+TMBZJ6mE8lrtEbh/TaoFnbnbs+5KIKj569FvakdUuO3pS9xtqH2kz7HPJqS/Jo
7UXW5gdOGP0GeCOeJzhH72SU7VWBpKas/pCanpyKbYXltRdZkSCf+6XmRHnnrnWee9QB4Juzr8vi
h2nmLwSSKtdX29r8W6d8mGcRDF5bknb5D8ZhHoOOJgzcN8LZSqi0meQalnpycZFsDgJ+5aV7dOAf
9qEfbrPIO+VWk0MxER3jX+BjG+zF1HyB1cHWabUyMjaNHGoTfTaWI0k9FcMnA86IHtoMG3SPtYdb
mzyMvRZ+oJ5J8xEMaOOfAo0kP9yKUitZuG1pM3PF4VHRtilWUPAAimWfOsDCdLyBJak7BwdPxNUR
fmP5CZwEvvFRK7HRJo4XExqrhgYolVTOjQGT0J8avkePCohHuNlfn/e1l1g73QMQD66KZkgz0Rwz
AQiiiKYnVJf+DWS0cZldW7bWJkcRv5ejGtu0AEYvBCKwNOJjWahnbeuAs4gRNsXnzGuxqsgOcu3o
8W9FjbUD3iaSw8wX+m5QXE4dLj4brxJ3Y1/9lkDoqlzdQFkycbrqNp6nGyHoRvBdWcw2uRwd2FFU
Y7SkhrGkkCH866qb2tsqwf9lWL1TwLJZ5LSSJTz3ENydpcnOuXL5jfKm6nmOPP+RFWp48Uwf3Hfw
okZfIeLRq4Es5RfiNNXTZEizIROzkijbPHMdoymLLL9PJTcgMQwJDB73LZCjBUgLDYdyl9m6pNNL
+H3vk634MJGpi51Gu2cPCILZAdZy2HUBxCValO1q9KTKMKm1OJKx3M2qhOcYpAxj3BofKc5xNpGU
A6CMmeZA29ZbWL6VvWc74eRZHnADo6CzGSJgHfowpF/CqGSwtwBnF2eJvyUwubakrLzBIxLwaDD7
U78GAJiNfQK33+/Am3zs9LC5v+MYjXBVhPBEtwzRgZCi+MQkKq99z7qNttRKEPkrGPfmtiMz2c7w
SUamWALSPgf6Vi7ZhtDFWtmAWmFkbJwJlK46O+s5+N13zrFwHr3u2wLzzpB5+9kUt3B/TvKRHNzZ
vyFlcy9L/9SV8lRC0/dDofjv4n3zhZ2zVBN35iWVLvAhk9kz9jh6XdKj5Hv9DStJkM0GDprKcSe3
jM/EzQ8mjHbgEe5p+AdO0DvfnY7X37KyrG0THR0FLaTAjHvWwiQB6Dn9VD2C/fNoZr7lkPS+TiCN
bYYwdDVa8I6CIc1REeWHvh3cpHalJyGpW8J91RFh9gfCR+z3yPt2B9J4fW605p8CWB9Uu6bU+piN
MOj04wm/FEzI11ovGqTJpWz+iaKpfMzjDIYTc+j4p0GVIPcDCPTn+hCtTcRl6N5M9TRFkEykRqYC
YmZ+N9SgwXnnuEZ0qtCL2VWEbBwmK9vm74p/86ZMxbUeJZRP4lyoh0G0y6lQ2ZYxw0pcsdnIVSE9
J0R7JQXD8CZn2SvEFs/wQvx2fZjWVpKVnBCOukNeyyGVdEigtppm7kt/IemBfnn9DWsfYKUmbj65
KD9Icqa5ghsu1itkIYq2T64/fm30rbiiQzwexgoULM6gfAwBckoANBQbJ+ja063LBiukq2P4vKeG
x/6tYLx/iAwpnq//9vddMuFPcsmG3yydwRRQj1OGnKNYAQqCLv3Bq01/BGvbT0LjFw9tYOYdd0x4
y0e/uqVZXZ1a5fY7Ypzu4FcOeLeqqe8vPMIvYzWw1+s/bWX72Gh+NN6pakJKzgaZWdHFu7iAI9t4
nHKQjKuN719ZGjaiH8rYfRi5C5RIgfT4ziVRKXR/VEo5sHof+w4rDAxwbM9ro8e07J7KCLZWvpMQ
9y7vuiSDk/3HXnL5vjfTmCOZFBRoofPU6GMrf3UzwOqoFrJR7YGS3dhIa1NyWaNv3mJmylvt5fQM
TM+FGAxPo2J+dnpxHHqAcJn//frXrM2KFRIC4S0ELeQxbYb2LmbkgYVgswbDxp1r7fFWPFARCHUd
mUBQC52j5lUae82hC7eMMdZGyYoHDVs4j100ASoZHEjX/QJNGK6UlfpFQUYHCS3c2CFr56ON6gfn
CgYAoCKm9B/5zRzD89HcwqkJWj47+TN89V/Cx/yJ3GUpvXmp7vln8fMj88NsML8/M0KqEu8dyJNf
PQkJbvNiNpby+wGP2Qh+SCdmxu9HKBLl3ZfMoyBR1sfrv3vt0ZcZe7N+qWGdXDyUVkjVPwKL8pLL
bqts8/6igu7Uf5/teCO6eGIGkge4l2SCoh6CZvmJknlLo+/9g5LFlze/+fXFQDgrnFpD5iDQjypa
AN8pyxknmsM+Z7Ggh+ujtPaey+i9eU+WR6xriqFPjeelgog7Gjt3fQksdsg3igXvbxFmA/eX0Szg
Xxdg7sT1vmll4pH2efC6V0Llp9nP/r3+Je/fPllsbXRStmXAoVNwbjuVNjH9ofMZoEbjP4PcehhL
Vh6odMnu+tve94igzHbEiU0cVd7U4KjW3sEthqfWCPRu4QAH7LLIloe+NgeHDkg3p7NGyroPobVl
WLAvAa0ui3wP29HdACoribwPLnkrfWj02IrcMV068fzGbyjwpvPGo1dWvA1fzHWVT32GvJAs3SdI
48EGozhnzP90fTjXHn+Z1DfLMPdz7Y/TMqWNBMwHqiqf53ppIdrxIaE9ymyrHHg7114E0Y+0if4d
C8wKBfIyKI7ZDFyp8zFCErPRilyXOfxb0K2VVP/rlf4X3Q1AXqlvC9+aiJWwZkMUAfIPaeY7XTq3
8xE6JTvaNPvrk7BSG2M2QJFKv1ElGaa09cZ/h0WkXIrPqMjxHWPsvpfzs5fLVzBeIZRfbtmork29
df47BS9iOFfX6RTNh7CDJkfZ3ZJw/lCVgTErLDhicECAySroN0FdrR7nvQLfYWPE1n67dfqPom8r
Z5YTJLM+dSbf0fZ77f/YmI3LQ/6/xMWYtZshWCeAfsXBO02eU0IdhcQwmmyaJCd8PrSM9DvtNN5d
Pyq+hzkkf5y6pvlVy6DauI6sFBaZDVVs+SS6ggy4a7Ifk3juxFPI9B0t8p1L3KPnLw+iq84tCg0q
/Al7hY33roRyG7s4O2giNhoiqI4ZQXHPdl2/XyqV1KDGQLsyL/RGp3rlaIqsHEFEzKvAWsMQl9p9
pqgUJCpwvH+begzOS5E7e2zncWOxrOxc20PHVLJTpQIrae6z3TLHe9JvXXpXTnHbQWcK4wrZJh7d
9a9V8b0uHjjUbKBosvHT155vZQkT2Fm42OCwc/sy+OGoiNwEAhhvSDwWB4o+3MZ8rOwnG6FYQY+T
mhoBiLfhuXLJAXfrRA/mcH1Lrc2AFQsg2gkFUolOW6f4rSfchI/t1+uPXvvlViSAWQRES7hXp6Hv
nSbZJ4Win1kkb64//nJDfycWRFYsKIVr0KO9BEkQ/48aZtkZyPq9URWku9D+VJFzgiR7m/By2Kot
rnySjVgMMoAFtEChKSsgKTmMjQahDJol4JJtZVErE2KjEzMYzDXU9FNKiX6YQ+8MMc6NBG3t11tb
O65BRITlk04X55XGfLfw2xIAsevTsRKgbAiiX8NcVbljnTKn27EW67T+4fvO3ovvAnkWQbeROq+N
z+Xj3qRFU6XghVPFdSoqyEQ0OjEg/F3/hL8Nr3eWlG2J4wjPEAn2Xbq4BfT8i6oENQyXALAODYxj
HfdOtjBCgmezd476yLspNYTJGPhHt+BJsqSPB3nSAJKgz5I7P/lE6C6PA3Hv62naV1A+fSENnb4q
pyhuPDeCTlSUkVtZwjeoDefq2BeGJAGPuuMCJd/dYET4KYjIlrTo2hxZecXYBlGBSwGulmWFmlYO
wbZg3EM153s0hmlQuuDxGXfjsF5bbVZk4c0FWbMsmKhu2VPcN2bvd5VvCQes7H4bAwlNZL+tMz6l
xD33w58wDNDjMjuvh3SVy495dd+1dCPUr32JFWlcJnrT4OBP5+5nFZ78/FRDJe76mluZEhvMCO3L
vPaDDs8OIJrzo00DqAd20D6B21AgN4L8ymDZMMY89jO5aKGBQv+ZwT558l4HPwYTdX4cOnVgBFJP
45J87IusKAOqpdsZdwZir4HmYTZCOzyf+L91rA5NJ6Ax4/v3ZSNer7/t8tR3tqztilNogba75+F4
hFizAf69m7JdBsImvwjtmfhjSyCwoo5uwi6uy65Jc+kl7khuoks9WHgbkWclqNnGOF0htY88dkr9
wnyfnOEEB4SNW+rao609PzdOBRYhFi/InewFDTAKCcoJimbXx39lbwTWLjddUM+whqxTim7bsGQ3
Q8bvO6f/4K+3coiOQhxLeJlMR0hz6y46KGE+f+yXW7uat1kfx3UO+V0DCXXqNXNSk4ocdUnyjYvW
yuK00YsFVADdZSx1qnO5j0x94HyAF8k/GYVmlf/1+nesTLANYCxN1cSs4XUKdc+boIm/B6PaEuNY
e7a1l7F3/WUWML3Q4ABBJhES4RtxbyV9thGLk6hj2XOBuDdM0anWjn7tRdwlUNTiN6KdthbQyvq0
sYqzjlyQz5lMvaDt77WZy1cgtLJUdWG5kYiufcpl8N5kJC4s0KCLGstUNcMzVTADgBTqXufNJ0AX
N7bZ2kRYuzgOsrKY3cuVfZZ3sPR4Za369bH1Y+1gSLlWZmJcp9w3u3DqIcD36WNPtjavO2XVPIOZ
kBYQcMzDYke9j+1d39q7LSs10hipUljRo4vRH9usfipGs3HnWhltG4IoBi9qdEWwaGR3A5WCb0FW
b1EdV2KCjUH0IwaD2rlQKav5CTKHpwW0MAcgpNB5XehGTFhZ9TYOETKOQ4TceEqZjB4A0bwJ2uGf
csg3Vvza4y874c2KLzsy8BxuBGkAV45wYCdKsp3xP4YvZTYSEbQIv1ICOVERCwLUA2RDq8p7IJkI
P3ac26hD4GAMD8clTz0+fIf8Paw74ITkx/3r9ZW/EhJsy5pBzlkkIXScBsX8oiv3caT0yPvqT8Oc
79dfsbZGrW3LSqikoY2HqEOfwM9PxmE6XX/ySkpqww3F5I6CQr4mNe74IgsCVWf1acyX0wJFE8eN
zixAC/r6u1YyUxt6WMWeLnlOVQrEdw5U2nzyXY3k1xOPgw+Hyw66ZnD2NSh3DVvUmJXVa0MPcUeL
jQf309SQWuzh2aIBpoQsqm4h6nr9s1akDZgNPywdHZZ6Gca0wzl3H/TOfO/6qiJ7JeL2qxER2U/T
syGiKw8zdAgufGQ2POa9DModgTaQu3eaPISYSVnJU94ADWZQ56CHTunyh8CZ/6gISFBQHw1bvi+8
BSlv2Ifi7NdjHUFMKNhq566sZRvCOM5hHM4lMAGegC4wtv23RWc/lBoTZ/hgY9J2fBmN62k14h1B
/hA1Z15snG1rU335+5tARSHF2c19oNJegrhS7zKTht7G/XZtXC4b882z3YgMrJHDkMLDpe12UTPP
HcQ/Ox86vbhOn+uuHY7Xl9PKXreRh4sIK9eLZmAzIBPcyD+h8yGDCwq5hf9+BFMuDGddPFn3vw39
PkYbYMO1X2wd/cJpfaj6aezrpUgIMOttHj5dH4y1cbfOfgGKsB5yHKDcwCjWmbwn6pObGqvn4OZB
8qGX2CBCIAs4hF2K7NyI5jSQeU9d8sgLaOJCyvX6K1aGyEYQuo2uO1/kRVqN2XJDwGw/lx3Ega8/
/e8vfedibGMHhRc3oRomzEA9RTcKFMwTlDvLBN6YEhJhuWE71GZ1Ikq32vvV0B+7WYlD4Nfdresu
0J6i8CRZ0Dvd+Q2ZIeLf1c6eG4ehOxv6D6Oc5410a2WX2nYlXEDjN14GlcZTnEENuo5QaRmdGyVo
8LEdZCMEQUUdyl7k8gxbULmv0Cm6ccjSbnzAypK0EYLuXIgaYuYqJRB62OnG3HERf+FQHDlk46ar
y9pbrDuAVwU4B3yl0qH8Bx7YQs57Adp8/en6illbj1Yo8KM8Bk0UC6Y0Pzr1a4TjyscebMWCfsjn
wnh4cOfcF22557Bzuv7ktRGxQgH0oGCQ1i8qVSN9ocToXeHE95yPD2pmG2F+ZVhsgGAbTwshGeY2
pvpVxPNd66rX6z9/Zd3bCD9odudFxBAku3x4doP41DX8ta/CjQCzklvZ2D6oYMNjYSFARxE4kHhx
Cn/Xh9KFUQJ6tN/4Un72/OIXVWiYX/+etaG6TNObE7GJXBFB1VCnpH+o8z8ecz/44MsAvnnwICFe
Fo4weCL8JSS/Y75V2V1ZQLY8rzvwgfsEokDNRV1qqvYQ384NP7ByowK0NiTWnoW7A+SXXfzyuv/k
T6+x6jaW/so1kli7tZpjA38QDbpR9c801/uyggUEJ/sC5h3wxdl4y9oKtbZuoyCyF18sqvwcEu38
zoUmWlD++thysXZvgcpVB1okkElzD8e6r9L5cv3B749NZMPzGp87Gt1flUII8zwi2oD3t+P6x1gF
B5VtddPen9rIxunFwwBeMvQOUr/XL4MSCaHDxqr5az76/4c3Ns1/FzyDrWJXzEqmMO2C70MwjrAK
nKd8P1Id7Hk0sINqZHTQ4UVUBtV0CLRzyLrChKM4cAqHwPhi0AAy93JwVJxB/06CHz452WsP8Bwk
CgG+Kgnt8Z/h6MB4Ff02Q8V2uHbXxyz04tslC6J7RL7uNFa4jU1d6aJjNFN4T/TwBw/i39cn6/0t
GNm4wSaWgcegzp4GrIGIfzy+jN34CgZooky3cT6/v4wjGzmIDyPzyLIR7xiPWanuI9F9Aex7iw+9
tuAuS+RNfGIMmrFO2KMcZTQahX7pJ4sAokZfVDZ2JffcYq9Kl++nTDZHubTREcoc4qdA0fy25pqf
GtNN0DQNqpcc4qK3oUQvqyGjv6PGCRMY4MIHbQn0Z7dYZKJDJe/bqXb3gJ2YA3x5vFsZIWHqZq97
QONjeKS4MHyBCSQYZty4zZ9glBmKEIARy1ar+3qBWPiOMgeKkkPUHbIhDGEUKbxdwOWB1l8LEuv4
kEsFedSS9kdv8cY7Oht9q2DDI3ZV44UoZZOl/lIUHn+sNG/AEsIFkYVVnNR5DpFP1Y5PuYCdB8tE
v1UcWhtrK6KGPB5RKkDUaAWUP53e+RHwhu7d7M6FHwz0JzaCyNr2tgJsSJxYoFcenyt42URf4JSz
cZi9b3tGIxsmGZXQslpAEIYe5Y7/KlH2yPfl7/G7oLvqofzutfus3m1Bldc+wwqyLaR7wcLBy+Lu
uymgefz1Q9vWBj/qzId7FpQwUzPcMMF3A2oRvflawbTn+gvez14iW6GRtYUD/IhXoeMWP+pAfq+8
/M/AL6qoPnyx8vJ27J37tsqer79vZaBsNGQsMujpC4TzyX3s3M/ZxywGaWQDIKFJ02notyKBdCDG
Pg2ondHATLdZP3wshNr4x17j9uZzBpGxajkr+Ialsjfjn4BV031Q8y33h7URuvz9TZTLFF8IC6E2
LiHJhKrKTR3EL9cHfyVAM2tTd27cF9TF4IPDmp0ipAagV1R9EOyWeGq29F1Wjhob9zg5OXCiMfLt
ccE1rYB3zqz6lC7mRz59yPABs21lTFDtdZUzIC/TwoMot/ODiembqOXGrliJfjYA0qfuHMKrukpJ
1vh7SYIXON6kGS1fHMEfmhHy39dnZGWybZhjFEE0uJbo4qu5ONYTVKw9/u1jj77Und+sI9lxJ5oE
ar6V7g/S/U6yn9cfvDK/NnSRNq1eFuogJkEQJ9/BcLtJ2i6Yznkx8Jd66oKNWLGyXG3YImhhKCbW
uHf6Mk+gBn7MI7rrvGBj7NdOCBu7qOZwDgVB/6nTpAx2vgNsEfqJ3TledHRya3hXoLIDlAubmofI
VcUTBR0CJt6Q/RiKgMFyrp02zkGon2Be3klGbXnGuqe5C9dDoIY6OJk6XZ7dQXyAv0iTB6gFwyKp
8bP6FpLfKEr4xP/SwHrrJ6sikUFX3u/UThd1JaEcmk/3mcfgF5uH2V3fS5303JiDj7rUKUKGlk5x
CdX6kecnEi2u2kHYm90pOcwQts7H7imEFjPUAvr+3wJFy27vEKVvTcaQfCMnhrWVY+4KOTt3zTx4
x7xs8yfXDBdF3Dp6WqaA/NMA0KoOvYiiEpYvDjsEoFx/5208PIELEyTwz9FfOHUjB3rqLfvaFoTB
nfHSp1s0dNKckcODW+fA+xoW14k/UvPQw7DihpvW/OAZmV7GgsdpA0G7J0gB84OuF4PuGHSlqixv
HrNZMkhoAwnjjHN2D2P7bJ/3yox7AkdG4Fegpt40RXmq+0Ds+Tz8aPJufBZg9kNeiXU/fNX3SVZ4
sAtfoEsPG7rs1LRl/AR2jwM9hV7etMHo307gqO4x3uO+Ii5MVOXif+U9hx8jBKNuhxwkdjiR+8DE
dtlxVAI+iTobjvMAVDi00NuDC2fvYy6QvIYIaa/CK7t9Oywx0k4f86lpDCQqXeYk01DSo1EXJEXW
VS+kq2uYghC+z6H+jhc7xe1U+ECaoS+5VzUVn3nmtomKwW6KRUThcQiHCqj8wW7QAS/QI+pbEav2
5LVeezA4wo4N+nVPxNTFuTC8eIQuVJywvKphPljCY7CY/tFMy0do240wumy9X2xoq29A1vW/OqL7
pKvmyYPWAe7414PNWgywjqxZDyrLIXcOPc+7Cb5/DbxGe7inXX/6Wvil/42RHqdsIAEOxFn+a9xn
ZjZ289qvto6nEfamszs3VSriJb/hDiqUvcPJTz1Rd+uYXfvtdsoJPwqXyhpOPv73KYD54JJtjPnf
9tk7ocjG33pz2Y+4FgMOlCzH4Vbdwpr4DHymvq+aXf2ZHfoDZNWT8VY9zC/ms/rs/yRy1/3OH53b
LPmyMYgrqakN0dWA75QUIqLo/AD4/5tAo9TpXnKld1nf7F0C4+GPseog7P7fdeAiz4WeARpjcNyB
fmixi7oWCvZ0Y5n9rVC/N6CXo/TNWVxUAzhbQYQB9aY+kS4j30w+1Q8zbMsOjhMUiZwL79B7QZRU
vAfHIsucQ3NxLQmNXj4btxDwrWvLDSDcSn4TXtbtm98zVQHsU1xPpgzue0P7DM2KQ1suO1G9slpu
LKO1l1iJrKbB6AYw20tH2IdUzk8YLhy6EQFN/MSW2xray3J/b2itACG7nGaMOmMK997+tpH9eJpZ
uOyLQo0nd5mcozsv/EBdnzws00V7TsCE9Xr4WPtCK3wUgN5K2NbLdBiaB7ce272GschuGZp2F7r5
GTqHG29a2ez/h8PN2TznBcIg3C93GfrYQv/+2DfYYYQPs5c5CCMe7EnvI/cCxl6Aw5ZROexLLNCk
WMbqx/WXrcRFG4a7ECrUFPUYsNCI57xVUZrDxRbcgo5tgGZW5sQG4dZFI8FyQVI3N2G26xef38fj
APvuoIEBNyjy8BOB+sD171mZFltbFIUnb+i7GH1dDgJrBlcQ8Mf1VkdnbbSsqFFWMItsFBp27hDB
ULnF1T/scfOUW0fI2gsuf38TBmY2561sDAxl6bP0PsvoGzxzr4/M2jRcRuzNo7nXN6paGpnqWB/y
4o9Uf3T3DPciJPD5RoBZG31r6/dziAsCKXFAzNWICttQ3+ZU8I0vWBsca3MPjsdE7rky7cPmwPwA
BcaL6dNWT2TldAusFKEapLvoET9+KKdx10n1CY6Ft5BtuvFK0u4DOUa7fOifqqbdahy9jziKbIVR
px/6CIgslYY4wXeTTpYlWRLxWH5MoiSygbhuP+hOjTkuVFBOk6bcuVsIk5WfbqNvsZdrZIKIf5yQ
tAZ+SYj+pu6oPM3QWTgUJDz32mwVmt8/UmwhUc0XwJYcrN2GtvA4fu5MtHe2vmQtF7AhuQOp+0K2
UHeHZpeBj+qkUdmL5V3jjeMt8m8oafTgaMP1FyrTyPYfiTd5R9gW9YcZtJyEsDZ47WNYFF/fqStU
y8jG7kZBznCzjFG2n6D9z6Pl3NbixkcKBAvr4pcR8bGFubZT10de+ScVxQtkv5wtcuLKPvOtSEEp
nX3hXfJY9hI6Dzr4GW9Z36w92goQAnQVmFtiwaMq2+tb0JZHtmGmcInB76QdvhUdQh84pMzLptRM
oMIUw84X8G5z96FRh+vzsvbjrQARzkFgYj+6vIEfcOO+GbvpUMffrz/9L0DlvQ+wzn0advOIwhoI
Cz5c3APQqg9FNIKceHEbJ4Hqju4IlpSMZf4qoyk7LZPfPEXC0MQL/Ogmc9GDqTSt94vrL4mauD4K
J29+Xv99K7HdxgbDxjnwwACMz/XwBE2rQz6x5PqTV8bVRgZTbLsINn3xOVzg7OTDlKAto5/LGG4k
ICuhygYFj5II01yKrGgkTntdFP5hjMUpCPwneL25ez/UP7rI+XP9a9bm0bOSBJDixplK5KBoJ/oH
YuB9DDH8LlG0bM4UxZS7MYbKdh0tNczJQtRJaOgdC9KYPeoCE9yaQ/0VTuvkIifhnWQg6aPJ63lj
NFb2iQ0y7ifVt2MMGFmlgumuoTxxGr9KOlqoPbpdG29ZG3Mrhnjo1ElCkClF/FMPTcXKLQ8T7jNe
/sjYcGjE1qm9tiytiDJSQhY0pGXqV+dBH8JyIwivaOxEf1vUb/IlX85uXEg8GBL1SXdbfspT9eoe
mkN15Ee1Cw/QW7qNz+Orf8fS4dTst9oNf9GN7wQCG4dc06HKjAGvgt95j+wkb4Njd8RNHz5yD+K+
S8cj0qonfVekTUJTfs6S+LXdYJm6f6Gn773dCkMlrmoI0BBHQmOdeHDoFTu19JLCbU5Naue5Lnvl
IWueQNZFzUnBgs1ABj9wHopQ999itQThfgFr4xEu4P1d3YrIA8nTQVwqpdEcbGVnPiv8+6yrroYo
uAZDjtZO9gv+8Ho3DZImQVR36MmH7FiGMjiZqlYHAYmVQx3F3b4uepIsrhvjtszGc9PH5KF2M7aH
Y2HzZKIx+uM1fE7hRu59mxkvjr5X+U+5H/E08OA4WeTwLQSUhD8T6gNCng++3tUsYzeDb5zPTSen
2z4EnbIvm+DgsKp6hFM7/7MYBbM84cCcixcBzKDmUryOXjv5O5i6lL/ioeGHGuiaW1aYGhadY6Cf
ysBzfmTOEN3RHh7pOUxQDzhj5ZdlbOpEQ+Lql2h8ZxfQRn2eTKAeUOnLd8Xoh8Ar6HhfR335wsaS
A/AAaIRbAc5XqjmvoV01FIdIV+2Ny/z4Zmk7eef4S9YlucmzU9VDFL+HC2ZC+zZ8nDBs99BsKfYk
5PSTryGw6E0ztCNcI6pvMxTHYcA6l8cBelWnYqyclNckP0aVpCkxkMsECjK+FY7j7nv4ueao/U3o
+DvtCBfIesi+8ilfyh2M3aubbAZMdYfKcwDzHzabJKtbfe9Qr3ztYgYle6+qqtQb+69ZgSJy18n4
J4nzuU6R0ni7Vi3qkC+gRx2vh+WVOGGD3yMoAMV8BKEuYuOOjt96+XL9wSunl414D3LTMvS9vHNf
YMarpfw5CsBuxBjdfuwFlwvdm0DUAn6e/Y+zL2uOG0ez/SsT/c4eggBB8MZ0P5DMValdlmy9MGRJ
BsB9ARfw19+T1T1zyzmVzhuOqIeSpSSTIJZvOcvUd3TPQtQvs4p5JuqXzNIoYPSSS9y5pzg5tIIG
Pkpqqc1V1t1r/VhAHsupH379AGcyz1MlXIVxCXxVZlfecJgpONE46WTpbDMv32T2EpT+jzztLzau
PygJfxonNNdmXXd4w5Pp9RPsIfWhSUuya7DhbAUcSSU2L1QUB0G8PfTPvYejwfvXPiMzvE1hpgFO
exZneWpuxy7rkqL3KfrtablxoR67zRfXgetKAbxICzPuprT1k9LM2SzdpHdGSXjdaNFvxi40Mdw0
pqjgCGWGUIu1YTB1lUNlomrKvZ03ptkmH4vqWjNt7nskUldNqmSctqxeVf0sb2jQ+vuMjCLB1jfd
BH7vrGF8xSMRTu5qaut2C8NrF90ROq8QOuRw9DWX3GzOTYaTMzWr0YKb6yLcQ4D7w3W6eza6X2zo
/14keYq9R1+7B7oaZci5uy7Vs2fffz3Pzn3tk/i8yL2jlHueXQWA8AgJRQLardL2kiDJmcDpVME3
sNYj5Yz5xWHXCJuRmHQ08apg3bqXxHXPRE2n6PtOmNJzBsQcY5JXq6JJgmv4opoqqS8ZZpzZBk/B
90ZkoJU5aCRo0t/ort0pN1z9evjPyKAFp8j7Fru/34VY55TQHlg79EDzBMc3NnvNZfXYI4lZIpi1
UH81uov/VtKjihGUC0CxfYGT15Y6gfyu3Zz0UQhvt57l03YovD4mwszRr7/mmdd4CrpnGUuDRoIF
FdobFkA3aVngHBaAlvT86xucG+Lj9PzTPjQ1vmnHCtN7AafUOvflvP69Cx9v+KcLZ1aVDcpfiEgl
2RGzPAloQP7mqJws+aFVZh5kCAm77pb6tyAgRE4HSF95iVF9bti9n798qvM2nACovDILfyx6+oPV
YqsgJ9Xn5MJJfG7gT9Z/M0EXZ+ppdoX72FVeLHTF9Ph7zJjgD6G0P43+TEJdO13V7jUsiVdlb+BN
PHbeEwu592UJSHuBQXRmFzvF3WdOP4cWiuWIjURcOU+mhjoUvwCwPfMWTpH3owebR+IhN5UjlqJT
1E8klU9Nn6+hnn3pVZ97gpOABQLUOD045qnXrU0FrXvI/qfh/a8XwbmLH5/sT69Buot0AwD7r0wI
0EA4DE4EV5YxYY1++707nKxfr4WOayM6bBB8SXq7oR38xovnX1/83As4WcMeBLVJCaTCVWPXAVq5
NpnUqszWv776mRXgnqziqWxtrjj2tlGncc96BDwXgtBz3/tk+TZEFK4PpNoVjF0Feh/8e5vucnrh
6mciRPdk5dLeaIvIGdPSmbq1MOGQDPCq3deFrBKW4WTIAOROfj1IZw7ZU/HcafGm0TAMEgWNOMmQ
8MBXzftYlEcPcpT+B637ahV0Jb2wov/6rfBTWD7Ns7IexYKn00ApO85eB/K3CuP8FItfF/BBb0DZ
g2dQs9W9D5XPabNUl/a8MyqQ/BSPjzTDabG1oZY1oVOcLNDLgcfLuj+Yfl2rg7wkKvfXqxrE2p9X
NZOFnDTqRFdTZmVU4khe2v6KqwvDFOIy/zs14Kc4eA9OIH2DoHk/l43cF9Jpdkb77iasepKobGCw
Q61o7I51ved0+U1dLR6erHbFXQq4USWvBOw+VESbxn6Kkqun1ED4NqpQ1r9SfT+uSZaqG8ftfQ1B
Ij2s/LJ39ouogk3eunkUyLZ8d2cgqJIe8+st4G69heVcBUdVX9i9Txf9YiA89YaKSvOtqNDziVqn
1Nc+xVqqndqJCxqMX/rMBBoVfQR+rCP6669X1F9vDvBj+vnt5SbgfUe8cOcui7thvNZPs9ehEjCy
1vtiLTUXbvTX+wQ/1fXNXEkg8kLCXd5N1UvXhk5iXS0e+1GA/lNaNz/ShINLJjbnZuXJthRmIat8
n1T7QPYCvmIeWS2V46+WdnAv6Jucu8VJtW10xnqBYXYGCmzTRNzTuoGepiqSNvX4hVE7c49TyHpv
RmmHqpf7MFVvXp4mIiAEcTj8L379/s+8llPIegYEo+sLJXZZLXaufrSQPTaNjUr57I+XumJnJtkp
Tp2IvJjLwQ92jSCH3CujgfeAyCjsEuLCNnEGf8pPIet8cF3tdRIPsgBnERfCdOio2Gw7SCOh3szz
QwBOcNJ2kDwlg+ZrVxkKJ1qCYAryOgkTnH78elDPnBqn4HaoLMNjBwnRDmjkW5QdV7UXXijynpsQ
J9tS3WveF0T5O4rGXjrXS2xgbBo52Xz36+9+7l2dbAgDZIGAELbBblLmvgPZhs6vNiSHor8Qo53Z
0E8R7Z7o67HtIUU2+1xsnYkFAAFzlhilSFwQlu8kPMK/pkUHU0Moqrz/+rnODdzJhpCOczuOHJM8
hfalWiBGW8Dpd7okgXlu2E42A9cwjpZ6KXZ5cPS3vw4H5zB21ZpllxDWZ+5wim6Hvq2fyqEQuyVf
7n1uExLwW50O6xSV+Qup5JmJe6rYKxEvVJXQYjdl4V0FTpbbjs+/Nf6nQHfomXaz34d0J4ULAdJx
pVP8r0h+7+rHQftTapGhPpdOg6DYxqCn6vKoDK4hEXXh6mfKIyh5/nx5DUAyIOo523GvAahRdUXt
rEUGFc2YDbNnYZFWETSUlSl2/iz1XS0UIetQDjmECzw4JMMbNG2SBtjAiPSA3kpojEcSzm2J03f+
erC9vDDQ597h8d//NBSp6Id0UIzu8rl5Vq5o4Mk1PPx6mM+cFqfCvhwgkaoqfLojtbd2Zx2H6Tcu
hk3rTLHffPm9m5zkKzOA+UoKDw5QxotHQb8ygwGsMv/OgaJl1BH1e5AtmMb8PFQzh3ZANnOxg9z7
tE9lEY6Rj+5nxGQLd+Dfe5yTncFoGA9TTwe7rvPgXFZYs0vhrJ4UYSff64WYTVkX2YXj4cwmcQo2
Zo7fMkcEbCegUL1WKVh5rTUMfSi6JAhXL522xxH6i6j8FE7cAh4vWgcuXVPnoQNtMyg8xz437S02
77mKyFDJ2xDy21GQpygiOkFdryn3q0dPp+Xq1yN77mGPs/RPMx366QSeFCndlbN/34V8k3l2nbbB
BnC537zFyb6S9rAi6zB4u6z1G6i09u+gXoBUPM0hwvfs/tcPcoY7DSTNz09S+Z62iphgt4xlEqbf
pwzmx4vcKc6xU8BzCCgS8sNvSDwpJ/bCN5LBOR5ONUGFHoYfW+dKd9cifPTaTZk1cTs8pwyGJju4
/0TMv81IF7XVU1O8BCmJBoj4FsuFCJWcmwon+02mudWuT2APPYN2G3mt4u90dKkBRzSbkcBwP3ab
iay7ZYAhPdXtIyQyqYoCD9zsC4vsOFB/NR9PopZppJWQmcN2NdSQH3O0qNaDyaoEPHLvAkjp7IOe
7EtK8NphzYSFbEFogjRgTunKg9Ng1tx1xbuR9zUs5LOhfm/b/EL94dwUP9mhamRmXeW4wS735wdl
zVcI+66VqWBeHP6ecwM6ID9PPluOfmtGEexG416FRZZHmbQ66pn88evpfeblnAKVvRGVDtgrjAeP
7GGMPfpXJrgQrZ457E4BytAnTUVK2hHkqce6OQrvXYKjn/vSJ5uLQU9OlyCTH9jw0M576950zvbX
43Hmpfonm0pYDXmZO/146EsFq+VbLoqVC57EsFzSfD93h5P9RKYKUVyFYaH6YVk+eg3NuP5du+nq
109wBmHD/ZNFnxLI5vpOPR4K8KuEUHctrEZq125NOSGybmMGMz02N7GZlygIpygIEPUVIhmA5p8a
EQGKspn8KSbEi4ue3S+yXKEhlyx0urAlnPGW5f7JnhDIshMQTYDRRa7mr2Mb+smS10XclyiyKbCb
1zCkzldalPW6aa37BlVLuMlknGGbKux4A4zL8pSGqCVDpsSnsRjq4hkFKTOvwiBts2jmLNywXoRP
vx7WczW7U2XimpW0pOq4UjwTfktRW1v5jXSfBnwdBcX+IyJDCCd8NR2ilch00wRmzUwuLNRz0+Zk
t1E6BXpPYNp4aKe/F6IOts5IvCQoGnXDVDpdmD5nwshT7HQ+SOXIAQugsdP3tDha95Y0Qtb5bXLT
HQkQFf96QM8s4lMMNQqDFjQ/ZQ8T6TQgPZVZAaGVb3mQ9RducQaCzE/R1K7VSmILmg+yZnZZGSrY
ozNp7zp3xfIlDNV4U6eZuLI6I19rn3o/CGH2MIBgKqKirtwHVGCQDAjiO5ey0TMDfAq6FlMmpU4h
/JTqTEUGE6oKUi+qHHnvz8VLo/iFQFD89bl7ir+ejJM2A9j7hz9s0Kf5XQSZiTM4vMckYzvfFmIN
ncrvv36d547gU3S1BHG1Y9aoq6YZtmUG8Yke6Q0YKIaSFYVrfVaGm8LuCvlDepdMO87e9WSzs6bL
VQePXPBjeeQtfOeClwSGIJLMYo8oNBZNv4EacdIHt+A2XDjazoBRYTjy87nsDm3e1TmqZHNQhbCw
KRVJAbyx8FOpldO+6MFvQdQtXZ3keulAeys4+yZDMn3IHr2ReArRQ91q15n2tSHON2rlaFbtyKcb
oef5X4WV/3yf/4/8rO/+FWX1//wv/PxeNxaQeWVOfvznU13iv/86fuZ//ubnT/xz81nfvJWf/ekf
/fQZXPff903ezNtPP6wq4G/t/fDZ2YfPfijMH9fHNzz+5f/vL//j84+rPNnm8x9/e69RHTheTeq6
+tu/f7X7+MffyBHO/J9/vv6/f3l8gH/87fBW9//rzz/feoNPusHfgRDGOwMSmYtjvWD6/Ncv3L+7
ggkcdyCrc/cIYQDnxKh//M3z/u67LhXwcw2JR9xjx6GHIDR+RejfQ2wKLtqi2AtIgDDnv7/VT+/l
/72n/6iG8q7Wlenxaf8PY5PTMFl4/mmeAdnaaoInSLFrF9iNuWE9P3HUKI7mJ6R9lcYrbkbjZe+5
8qYbPTnDNUhGrEiyamnH3WJgHBPDAsS38WDl/Kpr1AAi1ATqzwz1Y1gViTqncQtk8m5eFsAvMwX/
24EtfcRM6T81tiBfuNa1BR6S1oCk5i105UEkK6q4k3Vxg+ZD8OI23bR38wy+tmEx3rRZy7c9W6Zn
HPK5isMmBE9Ac988ik5IKJTl/NBpPqxaiGWYyO3S/B20Vrl2B9sUW0km74cTUE7jKrDuNfRMnJvC
KcXDghpkGNej8Z/5AkODRDZt/8wswEiRPzTskaqAkg1OxUpFgIiNj4htAshwQLoogtl4f0AaTO9p
GubNSmTQ9OTlHB4gHiperDgmicgaHA5OQ+rc8YwMjwXt9TOczNpXNkFkvwjRKxttG1wNNOgHqLD6
02NFq96PB92ORZRCZh6pppB6NTo1X2E8PHhhl4u6huJ8/Z3meGSoK8HEhU1uWMQZVEXXfmsZkPgj
qs+ClA9BuoSb0HebtRdW9Y0zhGQ1yPbYgvJAiT1yIMlXPXfeA/CQ7JnCwhUeMA5yNDuPzZdFOPNn
0fU15NZdtRqBN49zRZp9OSHag0KMO6z61AXUx5/CWz8tpEQGKpuHoqnYgfllue1KhXI8Gdl1VTfA
9GbG3IdFWyeiKNmGNsECqV5ZHTR42FXilIyOMXB+4UPXe/WNYcrGJdggOualC5dOZ8IUi4xAjW1w
x3nTo/ZXrYlLy31ThGmSg2V/UEdLh7ZAeaJ1QNqXc4/DIutGf45yWGPshglO8RzGpc+6tfKuHjz9
SgdmbtoWkw5JESDSDnQRdnkLGG5YZS2oOrMhzyCKwzt9LLwq4jZjqH7MM9LslqcgctQF8m4o+CK9
zftsTenM71gNHxO/DIO456V6L1RW95Bu1ukBfuagtAcF2RyXwKtmCz1AObdMAkg5xX7vyZvGIzqx
oZgTCRNRFXlcIVeAu1a6XlpfoUY+Oz9cTshnu9hlp4IwGyIfitFxWBbshusCxDTCzRqnAcpnE9cQ
deC63YdWlDsGMKRAC9WvZVL3dsahAfhjSv0msYueXq1e5NeyIeNqoUH44YrQeaRl2j5ByyM7tB3Q
hTPxx+fJcfQ+n4rlEwYJUCrNlmlaUQo5d0CMUQrwHHqVCcIeHNj4vol6bEwsYUCUQAcoXxd4a/sJ
pfNt7kN5fAGjIlnSvrgxRmlggkZIiPBsgur10gv1pV9UubW6GbfG92YQCUETbWOMoLIRCa0SUY2C
XqLNFFx7tp+uLcyPY+r12W1g/WwXhHC/DcbOclB/w+at9ksodfswFbvLZqiem4GrMeFS9FtYefR3
k8rzN/y6fRkyC60fNyRf4HnVrbrAuHFZtAOGDDjsFeSVyca6eGEhFuYtDDrYqpEi+5rXpfoG17Js
22dTWURdWRSHEaHTChYJPU7xjFxZYtx1eTQ4xTcbt9wPeqiQCXtDvKGJ/WmSV940twV0B1t+WLxs
+rRzlpaPaeUFOyQOyxNI7eXdoqnatOMirxf3KJSGYpUTj9hEIdHRDK9zz+lN0PDWj4QbzHehcDhk
D8C+IC4SMENTezd4QMNjFnTo6EPaRC2Jr0i/MaQkOgow8ddU1AqUkEEfO8eiewhCr0oCaF6uccvi
0DBCXyqvH/d9EwTwHtf6U03teNc3NvuSN1ldRJkBP0GrcXEexpKQVxBce4h1+F2VoqA+cHdb9DXP
4tDnQaJsCCNRAAHIazirMo9NW6kdx0Z3a8oFM76p2uYTrXe9zmc23DBhjdnoqeVXGZfmwBgqyshA
gZFeYJ6y64KZPDaLnLY5MdmN49vptvEke4GqR+dEdGbVU40gSEVDWs5b25Fq7UPXIK5nWEVHo5yb
71C4Ww6oh4f3IzRuow6qNqu+ll89ntaPQTEgQYQZ+60DPMrWSwvxOmcjNFiKisjrDu0c1BKFt2o9
FJw95rTXRHZ+Gk8FtqUGMOb3plHTrnJMGdcpIAdHDMEa1jgiAmdz2ipbhF8ISQ0SJpigrwhAxU++
JuKhLUKIdg2arp3WhgdWwCGmM7l7A/8QuSH1MEGbvm5rL8qDOryq1RxsdAB6ByTqso9Wzt067IR+
IcwLVyOIro9iYcFn7S1oJsg+db6UaZavGBASbwUwS2tIbPaJP5LqsBTeeF1L7a/7yWP7Uc2TiPJC
8Gs5QugvypgfbCYc5d8UzYtVuliFIF577vdWiTEDdDTTRTTkvr2tSs+7gbgL2nU9TIFvbM3YWs4D
2VIpupiPNMmDQAI95h9p9TLfTnOj7ohxik8A7wAPlXpZMF1bGkZVMPQcCjZjACYL/G4jLa19CqEy
tw+h33Wtej7ueN+qe6KIuxcoa+9KJtVd57XeI2c1ngU3ihsPFsCRAcNvg6MbUhohlY+GKrJpXLXo
mC3O8uL5ZHzpsYgf6BRg1lrUBFF/HR1yL5ny/WMkoZ6zqvX2hNbdm8Ya2XSZWWw8sxLgZG074Icr
T9Zx1nU0SwpACvYOgv4bWJSlu8xRwyGHTswVEU51i4g+zJPQnemNCCWNgWIdoU6alyRqRV0emDen
ez9zlzcQEpZdMXg9TsCavlL4wq8lVP+/tpn270pVdrtSpnY/NxPgqTXETg3+ciRQbeycYT94QG9A
SHH5KOYskVdLZBrAm1uABlYapdYkcwIvXgAmjgn4PM+yzIJ31ZK8jgpKxY2fZtUhcCxZOXOw7GiV
D34yDC3YJlM79S+KCbhWs5RvVeF0MOKSfdXFkpExll2dJrXg7lVqhnJjC8/ZSicD7Kvm/ns/CMR9
Po7Vu3bu4OcnShe8aZt908azT8aGCFT6sRV7GGfI66II0m1QMJsAy06vJzLKfSerlOLYWioMHVyh
r5a8UivOSDrCD9aKmwX6RgfX8O5JDLl88lA33RlXDV/HFKriICCkLzjLqp2/+AMQPFMO/wOIQaRz
3AaA96Nd0uSows1migORsi3FVP+CiCl7LsMiXzfgRGFvkHy666BJmXRO48XTUe5yxYujzKhG8w0E
LGbahFi0VFTXFYif+1dVpGNSZNI9+DlEWEHoGtJEqjm95fBZeIE2p31paTA/uctIn3zB9M5z8xSE
Iaq52oQFfUvFmG9n1r+0AkR28BkgXkJp0kCtgsbGq8mTcHNstw0t1sg83rRCES1iAvGFkb5adxVr
DosjLFD1kInc9gUuoThm0uTRWsRmrKr3wpLxPphF8QXqGMWm9pi4dvuyZVG+5Omhlq64pe7gJVAp
mr8Xs6OfdaaheueiVjdEOQMg24W8y7UxfthHiJHnA9rriGnaJfAr+D/rDH497RBsWJAj1oPcg15r
SdyVhKX7SvNcAQTnB+oaxoXjXU0hwNmMI/ZTf3CTQtXeCtJTJkCrZILxQqfGeS8J927GAOvEsnlo
IsasvxMCnlLTxHlcTkMfxBNEdePSFv69JT5CNDUhEEsrle0amcvV1Mj2Lg1kAVNGNd5lmUtuagxe
HTfoo64A3atIXFJqn0c/D670zJyDdbDKqsGGCc8Kuaq6rL6iGeqBhS29+1J0+ZvnjtUjHM1ZC6yo
mdcVcLsSQTEEOuAfSsg9q2ccuNZw2LWX3nbIaPo8j7wDaH8onC/c5NMuGAi5Bmp5+WqroHxbQEXf
GFBgAGJYUrMVzlC3kc5GTKZw8N+W0Exbv8udexQU5g8fzkC3ONSGDzGJcQWLg/ogit7dCMfIPYfu
FoMwaBquptQfX6c6BRmTe+YJODAw17yiu0PqFdw4C6lAJkxBfS4Ra2/8Tpoc2OC52taj7yPLC+b3
qU99ONUSdT90pH4yJps+BgIdUho68tA4ApB3VZM33mAdw+EtfLESi7s/ZlNgydVpnDEnWKesXG7d
Qc7QMjOALq44NODuIKjYrysZqC+jrOW9IEG4WVDvvSGZzN+Y77B9yXoGMA8MBorZyxMUR5f7loj2
fZCMPbvEqtcBDpofftP14JgOiAxrIpDWhlCdlXAmWIU5dKBwGrYpoqwWNqweQu+JHC1KaOZla25n
em2t48I4xbYMOiiBuUPfERMYY8NuFuKQN+pC2wzACfneKOlOMWTkeWxL4VwjfhyBUfX9fE1YzQGy
gh1r7A5lmPhuzhBQe957O0CCeVaE4WAEFnvPK0lWJnCcTWj5+ITdCXq6YNvFWrbFgZVZ18Z+XQlg
/hv1schl4YmLWd5FPsA0CXjCxXPAm/rGmhA6cbUXJD2BnF0sCkRMM1/4Z57OJgYnek4Tm+LjVE/B
DGaMV9ymw2yPOnh9epUGxM4RkbV78BYfgxziQGo6HGeF1gLuMJB2fJ4o4rkRInz0GilXX+Aujbud
GlWtLaXZrUYSe4dafTpERTkIlHzB/1phtLpVERh9X8+lY2IPYJRN7TrBD8sGRCZ5Ne89pAh7dEvr
nSepSNATIFhljvfddIBANlBaXcEzmT+kYgBtc8ammfhLX8Pth4236BS129D1hv0ya3YN2mxgIm0X
yiJmCQOUPofQXjQ4NWKwGfgzUS/0+5SPbhANFQ8r6PY5Afg2Zbn3/XH4oZiECdbYgnoaeUG5xU0i
p/XEtvZIVGS70gXGIwJ0M3+1ObynkBYtEtxP7O+O8oslYtmw3AZ50+Y7d+4F3A3hPoboykGdvS0o
+HPVWF9hyyoOFGbrIsa25+xmY0u4/KE1Fd6yGdSoUIf02XMse5msszy6fqOQwAX8iwujlP3kCvSV
M8YQMOdDK1/bxc1+uEgavms2QCkRQosTEnTneCA0aqdbx/3qEFU+6N7aLhZpQ59HmvUPIp/bHLk9
BPMif3HIo1MFPf7BWAV/BLRhjsxUOgooQvj5j8y3GLgjLvhlpKT/zMCC/1CAapcRil75xyBre9s0
i1k7Yds9LnUJK5CsylHPYOXYXFVcBe/Wcufah/I/i8aOYzuywVK8p9hNr5Tx1LrpzPQCWiVeXsuL
TZYNw/WIY/SzhOzuENPJVXUUMvhbxLqcqBcHw9E6vuyyAZ49FXchOE6d5RsvVIkIMZffVF6b/YxW
a+IPAYz2oP3xEXA0kmNPNerAQYGTUdco/V0sto+hGW0OXuWJF4eQ5iODrzIKH7wcHqdqANxmQhkN
woRtO0DCLU312k+7sYvmoF2+56ir8XVjj6zkVvseijTNAM3DwCfPZgiKaeXNtP0YVIndYJDTVEZW
SNQngtGne6yPat7UAUIQuLa74bZEpvM1c535oQR6uULXAlUxMHEb996BzvsqHw2iJlADiV4zNYiv
beumV5D2nO0eXI8p7hq3DOPRoaDZ9oVX+zAtYO6BVjMvsWZK8qPRefHCFiPbjZa5Y6JOp/0nD2YI
t2DyHG0QC3FHBxB0sX0h5ftAUcve1Syd2rVDco5TOy3hiADZyOY17VFSiXWr3auFe2LD68FtoSoy
tl4igyX9IipZv2az9LZ9NfIvMs1giB04wZVPctSQWqrWRrthHqmWLzfWmfIDpz17FUWHwukyjPML
gC+tF1MmXMgKzeq26hzkrUir0lXVpkcNwYlmT9BzTRcQRSRz9tAkLRzgTOfqwIgIt/nozfHAp/4j
9SZn0866YdALk96G685fkXnyvsCM04mDGiF6ujT525gqsQVtiRx4Sco8Qld9eJpozzfe2Kmbrm/a
O4ToUHCSDYUohS2X+4aw8b5wgNjSqoaTjPCGau2W3ILv3hvnwS/qZT9nkGY3Qd2u+B8wDj7l6ZrB
5z4p/b5W+yoPQhCjl+apd/wa0pEOdNyjAvqZXQLOHF0JszQx2OblEyqi4P7XrfhRVI7zww+0e+vM
IVpcblrLNdzhzUeZo1aKhF8nms/pq5PDbj3kFtwa6fCNmH176NKJQuzY4LgTYgnexKyau9JAh8wr
B+djgi/vqncHCLsb2sw78Nv9RzJQ+nXRTvuZ16mCLHmpthAb3tjU0+88LO2OsWD52naVxj4XzgQH
BJM87vPcXht4hD0ENeevEJ6j2SoYQCMZO3/8XpVuCPMCMiYpeHwxko8CxZPQFE7koRCwMkNW/cjD
xt/2Ex0jxN7ea07FTOJsFC0cWLDSfdUEYN3b1H1AJa1M3HSSeQR8K4qlU17kh7JwWSz9AHoeVa5W
Sw1D5apsvgN0skXnp48KUe5BS0DaM20dtWyBt0Gi0Xk83EhaVCB34GnpJEMdhbox0OHX+BwABlOJ
c8jgRIhCitQxmsdafCVQZfpkC9SeazUCkoa+Fl4kxPMx23i6QSOaIUvWtT700AZTYMzO/Fs34h6R
GKGs2Kt8GmKZNeKaBGn/3SE1qm+V6GmSoby2o003HwYi1M5mDtjicOUAZklVub8qh0UhJS/8dLUw
M7mQxEXBN8oADTqKIQR7Oi29BifAiCtHFpCAS11p1g3ziq9ZwLs76Q5OHpUqLa5tPfuYV8CVw27F
Afwnm3eyEtVmyMBVj9xwNh9+7um46CBnhpLAH/aPzoL4Zy5qvaYsFED+Wef/kncey3Fj27b9lfsD
OAFvukAiHZkk6Cl1EJSD9x5ffwf0qsHCYTLjsXs7pSiKgtnYdq05x7rnGco9apL2aOpd/jThhyBg
0LauT1xoJ7Vl7+qAmr0ETzq7siDf53VOrFALBGJ84XDHxDq4BHvSwxCoyjarJcXtqFdxRGKvnFJJ
jl/kpsk79qGttZeCvHBwT1mPZSTnT8bM6TKYiMmwVPdv5VBIW5+NxB4HPr4CvHLSm0lkba8qlr/t
xxxip0adMrI1jUsmIgjYkKXRNRiGzlWoFmurMCOIrvbxIZESwdEMtXnIyri70dnFOWxS6Xdqmp1M
alfsrbSx3MIwopNoYFqhqVlbIz90x1hRQVf1SbbzsawCBpP127RoGb1CK5wI4ZELygC0Oo1B3QhF
H+vHSs0VuoZm4qtnTg6PaWz0WypLFVdW5SsPhdT1kjMvIOSNaTX5G+t81oNEoALgxqd4y68sUBOd
k08XXTWWpm3GKqdU4JQgbMRNhm/QTLWoAlXiG49pGyS3RWFIII41AYd3GA0bTCZCeTfQMylhE/mG
Uw9qke4STprxzp8E5UccNfptBVHjFZWiMtrz6OseR5fChcdr6HstqRWcAdHcPUd4Op8rc9IfJ3Y5
hY1DWL33FbUatyyEiykjGttXA5Gw5OD2r0VXDYv4SRli80gop7U2RmJEh6nBE8dKLArhZiQE/ZPd
3Tw7qtSCJ0UIMC0TrOC/aSMcPvY77JjdsR9Y5eVJ6+9nqzfuQkulnI0hxMFNodRd4ghT5JubUYWo
vFfDcozcIEyDzNFDgpWb1p96kROHL0jXAbHjceOPTdSiRqYIwSYQy+nnGIoqpeKqchHswSboba7Y
s+tuqnzcky30d0WaWMHV1Ne+9mq1ofhHLGe0hoM8mvqGLxc/NQ3IBjsOhblgzy2nA+dOAtLRz0Ib
2nkv0VUFN4/N7Hc0zEp9IwWzPyFfydLhZ54HeKUkDV4Ksc94/C2ORZ1iIiQa7KZ8yNruAvaH6CKX
yOtMKpdtSSEZP0cy22AoEcTEbjV2TCGV2en7QJOK2kWsl3DaF0M93sRZLkdsog01t/MyjuRtIZtY
FFuB4wXMTONYqYPgKXjZtymA1Yhp32ylH37RZvdiYoR7mcX4QcJkferTtrdcyHwssfzudFR6Rfte
l2n8a647woLxXHvm7LMLDOa9bxVVhQfMrDg19SyBqq+0B5a77oSJDScMc00ME4QFqaUAphC+NkJs
/W7Y0f4e1N6M3a4VmFehcFNYRY/76jcg7z7eCZlVjrYl48CnrGoPS5FQ9SRq6Vs89xNpQBIFN51v
mVcFVhhqjuTpH8NU29tilssTx995F4q1fshrxtBW9WXDboQ5eeXFVFeZwSNgtlRvgzrQrgwx7l7m
dqq3sTzDJiZKJxyzLktI1I7847Ho3loSp41tmHK8yznSvBF1ZbtNxiP904lZ9q0w/ekWfEfk5hAG
fk5t1G3LUhcKO4mH8FSTs92E+qDfdVrXb2uhYSvXNtVIBlTN5KseSst9JivdQ4tqe9eoZncMS73W
YY6Z0asuJwU5B4OokjQ1t5SnMSkwoDPUB5gSKZnNjVoZpquZQsmcKI1PU0vOeDKm+tgNrX4A3y7s
0jyqt9GEpbA2piqyh66YbuS47TYDx7fJ7sx42oQUOp02tItynzCqH3pDirmunDpKHZccfhXHqqrR
C4yy2kdJPjxzOjSJ8LeNsk8SIXBjuZO/s/m3vDIL5Z1E0dS95TeD7pB4lFqniZSe/LggLitbA//W
TlpFf/JnbSo2idhmNyzLqAaTOaxtH1ug1wpkFq5JI5udHTLL2JHky5tsKXrD3kPfyMGgnqiwJGAE
FaLEVhC+fSuyJW5ojJ320xJNGs3ni3MAb8yjBHGdg13WpaKdZWNe8uVGVXNlKZcWR2PaC/9PCfZ/
WjyCeu68eORmEX38z1VR/377t4aEf/WPhkQR/0Poz9AtSddExRKRivwjIpHV/0iGbJoWmUbVkBd5
xz8iElX5j8jPZMuCh6OK+gLs+UdEoiBJ4Thp8reyLhr89/9HRLJonv5bQULw89+ipIFEXjlAqCIM
EA/7djTV3eD3zQWU9kcCRFOW1mRmQ/dJCfuVcFeUTDaKeW2O/S5rG6a2dN6+a+9/ZDHvZTAfaQKX
e6zkzo1EelpWsuA+EcsnQ58MhyqMlCrLowsqtTNNtJY7K23ZVhmcoLumIHit+5G057R5yZFw7uqL
Eu+d6UHpqQiHhSK4N2XKMZjmdCIc8ZUa47TNGsFM6TWVegxpcK8Kku92g1C8ZV2Xu705XqILfiRN
XG6xfPp3zz9wB2GeuUXfhN0u0Qg9jLJKNl+ztlnY35HEcT7/0OfutHSAd3cySysZg9j07xKp2FFg
jkxvuglN6YclMz0LyaWyM2c67VoL3fg9ltMosu6MvhDtUpftIFZrdsUsw2Yofq3brtXMbTGOc476
9I6FZT7xZtrDqEXtrY5I5PnzBjv3IquxnZLVGNs0M++Idd2IpeiAeTsMeviQ+uolo8a57ruSGGuW
kuc5Cf07MdC/C2lPQr3WXj5/fmlRRn4wOf2Xrtisyw4VVX/XVBLcvMgdyL6a/gFgH1LcVFWdpIqJ
Vgmu0SAlMu7VdLrQ2f4S0T6491pqXBUSCjW96e86v8JXyiYvux/ikx4kG035MZqUbhFmu5cPvflq
EIvNdTCGVXX0xeuM7O0/f1S9tvxORmELomebcYj3QvEHfZl9oYnOtP9/qZXNGjlD2Pd3igCeVvlR
Rd9VUiE+5a5xq0oDzm/CSgLFGuF1H410dFS1PwxKtPn8AT5U5TP+19LkFMiUUJM8vRMJNbeDZQ+0
l5m1OxxEkDYc3n4wX/3yzg+o7jcSUC1dkuCOr/oUkvAJrao2v5okW4BBFz6esfTwjz7eMiLeTRXZ
ZCRRJ5TRXdgPv0ItJ9oovpoV/UWJS7tNKYtYczRHhLIdgnZTKp1k9wPZNV+Lnw0Za1igdq7YmLdd
PP8sdaQ/k3CCH/c6NsGTkQjfpU7fTtJ4HBqZNNV0ZUrCyUCIaJPGOIh+9zBa8e8kEzczyRc70lrC
LCZzYydQMdn39wtnIJznG70dH9gYHKlyues640oAPRdORL6JNd+QJt0F+nDVduGRCfwKC8hJ74oX
fKg7RSZF0de7MErvInJ5MCbMrZZGm1wmFZWOiVtrcei0hFPldDxig7zVFSpScTrdKxLh6rTcjl1M
3KYtnom1XJjWPrQ8LP1hNUtLQxZUWptUXjzrd2hrEod4U2ITml4cAQX6gFTOTkyvuTNNfb8Net+4
MBjOjYXl5+++ekN1SqSsse8ht9jWXbbJq68wGZe3Wmaod5eOBzlSrUwuPXXIXjtde0HFc5DL8tvn
o+jMTL0GZqsFMjGS8ZVXkVe0U608TEa5k4vWDRDHf36PM/ukv6W13r1CLzQ4CQ2t8iROB41dGYJy
Vzepeosa1/oKb2ppp9VmTMGgYajB1HhTm2KwKq8mkeoSqBK+9A5r8LVRN5LVVEblUXOzs+e0uPcl
KXAoCXuBfnSmkdb8a0EbCT4oQeP1ljk4gpYIi71bpKyoKLtfe4dle/PuO4yaaZWVLlHrS5i8WaC2
vVK31xWgka8NgzX0urOw5aJkq70cx7w95WK8HXA8XPgEZwbZmlk9mmPcmGraeOocPehUDNH14Pfn
LbO0wAeztrIav5kV4jwNu9qzYv+PTwLE9qfZ80Pf60Pt12CKF04l515hNZgNk7pJ/cAUlZIedBh3
vl1Y/cvnL3Hu4suS9O7zxgqmdhX+p5eM1s+WOsD2VMwXpokPnSsML2W120rlGn1yEREhELdt34Jg
3sZtf/D7U07NXEH2f1BvblPNOmqLNvnxtTf6rzE9NVViclOQB9uykWdn8Jtp86WLr1nAgQKvJalN
lotKGqnQFhrO0ENb/vzqH7FJaK81EDjrMw4kUdN6Vqciop6LbZ8mDxUxJKw/L6IgI65CkJuhPbpA
9Tvz+eXV6G50fZpBH5FW6AUEHs3DoKLn+fxtzqwSfzHh77qWVRhBMqht7TWW+qsj8aDWxq+6k1yU
lBesrOe2c2tAcCtHWBNKoWQnVCNzNoXqJ5SdbF90je8m9D8nRed4YxpWTQGhyS+cRJPuRV9Ir9t+
KpiKA98VB6l60bN8PmAtoIh2PLLzGgJlK6EnvUN/eKnE0LkWWb7CuxZpk8wYR0FsvaEYttgDrnxl
vo3K/NQxOD5v9I8ccUsXWk0WxH19KMIZvZ9t3xKLNmwjF/bYO55FtXdbvxrfcMC0Fwzi5/rPavqY
2yFD1VG13kisTqpJHEiAdC50oHMXX00fhqz6OdmWxkuNONs0SVPZjYmk9vOWOrN2/u1S7z6GpAjV
nHZT68GfijYFWWXazIg3HNujC7vLMy+whvJ2MTUlTT0hY0iJBHTzk04uWf6Ku5RPvQby+pVSYr4w
G89oqTEvKflrhn6QpLh8wV15prv+dQa+ayFzhFYfQfr1UgpXHbHmWD8mqxP3GK6TU6M25f2XvsRi
Sns/LAq06gm10WuvmhUUC/WurVtvNvK7r11+6QDvXqMQCIfUWdt6SkJ8R6ByvIVSRmz6Xxeuf66d
ls//7gaDPyodBVVrLy4oUi2RryaZnFtOVErKXiUb+a0PFkX1Uo2lNYKcrCmeNzYMliMpYeUI7dw5
mrbo9FQrvWp7KUNZbRVO1evpdRaZ/nawsoIT0iQ4AlAVR1Ua1gLk9buh0WQ3L0V8p6H2WEFQ3VCL
qsLDhLY/plL9TS76MmfIptlYVAXZJoZWbwNsm9dRSeoFh1xtJ6WoXZcNVqyyt0jbJX5yUqTJcOvQ
D7dWEVs3SpXcVYUY7xDUBls/GSjE0LbdU61QqTRWTVgXCaSxspeoz1caElWwKuSgn7fwmQZes2eb
QUinaSwqryuUa9QQJJ2i7McQGe5yrvn8Hmd2c+JqJdQBt6p90sPSMJr4YGWmepVryvS75CRll0Gd
UHFWvUR3OPdCqx5vqRRiqNOp9ExVuZnL8ZVwzE09FVeLTfrz9zkzvYmrXh+Vc4OfkpVRLX1Y2V0p
21YQGFfkgy8hwc7c4m8c7F2/R/GjNoGoI4shjb5rCRigHqioVdwB3vnSW/ytc/XuFnKXpoluiqW3
QMfR57PImOnjaGpPn1//zIf4u3N9d/22lRqzGVQ+BGu9E1o16viq0anY5Yc7pEjzhY3KuaZabUqp
oJyVoiE1GJCqW8tXb5oxPk26f6Hznrn8mvw8Rgn7wmqoPA0Lz3e0SIkXG1HlBmmUb77UUuJqkusU
OcFf1eqejDDtWlaUN2PumWcMM9ugZxm+tuasOcSd0JEUnWTdY9t2mPLovvAbd1Snp9j66i3kf0/X
s6FT3KTkFpkh7Ma5vu/i+iSk/imX+wsRvXPfY7VzSaahC3QyZ16cOrhdgFORK/38Oyzt/cGpc80g
NtjjThryFC+a+6u4jX8HiuV9fumPnxof+L8bRh5HvaobUccsEKMMF/Ld1JWUk6G04YWH/3iSFdfQ
4doSEF6YSKuFtO6A2AreIImPWVsglU32kxRe2JZ+vAsW1/BhGGB9paWZ7hmoo4rAdH1z/u2H8H9y
jdg3TJEJu9DnrfbxFCKuAcQ1klq5a0q+dVK2p5n0vBNYdbQv0gjeDFD5L/UpcU0ixrrPyoTYg11q
p9lzPv7wxVq6Hia53n3+Jue+/2qIC5aVyJoqaR7iRkcTmhMwxq0gW78/v/zHPReawL+7VxDxqGU9
aXhCJJJUSZi5oyZVFz7DuYdfj2pqs1Gop9OoWW9ep5V2jdb0wSzEC21zJlCMxfbfT5+ElrgYlghT
xYWtVto2UNPtPIBiL5y8MXdVexKIZCPFuzBW5OXK/z3SRWu1Zui4WygVZereGF/niISLciOaiZOO
Wzl/JMy0acoTql907Ddj9ltWfqTKi6jiZNcPbGGwvL2IlByYk+3sX5iczxy3cVv/uxHUcCwmhO6G
Z/qDrY8ofIc/s/WoBqrd1sVe9K/JjajdLVUvD0l/k2OfK3AKDBSyR/pmj9U2rpbcCWVYL7TS30PC
B620JghTk6+YdT0tPHMkFhM+CiWFsgC7hdkh1wsHtaFTqd9yhEqV/43ow04RRafCnl5mRxV33Od9
e2mAj55itXvMVVCxnFYLT+/vkGezr58RspJe0/NtGFO1q3vVykv1ij7k9Zn4alfbx9BP9EEEHOW1
fey7SCmVozbmIOGaWn0tZ+SEcqVNBwTdP0K/fxwss7KrsMSrDFN8g8iOvIpW/JHT5j4L0ECVaY0/
UZR8Rxf1wK2y+XHM1MTWyhzUQsyRe0x6fVP14S+9wkxYo6gF3wGmIY3UamMi/7dHDWtmGaLC/rxF
z8wWa4jxiI5B6/w69/Aj/ZFlbK/WUuD884ufmbPN1Uw3Z4VeiZKE8WoKAwClCltYaBCjYtUOaqUL
u7Jzd1lNeKNchiIn9NRTtOqGehO/9WqvQxGZze3nr3GujdZzntEUSiX0mQfB5DBg24v98lJYHl3O
x116NeFFbThX4czTd7Laom+fpQe9muuDIVBMvEyjgENSU5bYKsx0k+I2wi+VKtcxMIMjpfCiXVhi
WIxZ6e9mggVXU1PLWzMKOalG2XzVx23l9E2nstMoBh1MgDJe2Gyfa5bVxBmkWAc7SlZ7vmQ4hUUJ
SdS8X2rxNQUZR3euIOVOvGCQ9mrePmpt+vr5pc/sWdbwY8NEiwK5O/FS+HTo6B3E60jl2nujUq/7
+JSNybev3Wk1WYnDKBliR7xr7upfYZFjp5imLWraU9Rkjp+WryE2zM/vdeZbGKupilJ9OTDgASRx
kxobKaikDT6sSwHzv2mcD+bdNRlZgalfztQgZC+/BZmykUeBYmx3eXeAOJJpIuRXTLTRb8uQdv6I
/VOCQ5tq0L4HxOLPphpuNZJCgQVuYghxTD4IYoSF/DEBXWuWL0a7ZS9vJ4r84PeVG1N9beD/NUgI
f28hBcbX5jtjacB3J9GB6H4swUrwxln8kRSK04jCpbF87iOsJqKYJpL9qEg8HS3r0IxbY2wvTEHn
9kV/NQ3vnjvCWKMjdU6YQb1MvFWlxhF9D0M/tmgv1vWdr9+W3YUZ9dyLrOYkCnDGYTJnKft6tNRB
HO3KUb2QCjmzgTRWs0aaRUk4aXrmafoB+WlSHbC2fWkQrLHISF1zadBHDuVWkgBvHNt9SWjuwic4
0yhrGDLBuhxHUpd4SlGdcinCnxL8/NqDr2aKvKiyJKvVzEtCSsopMtJzfcovlZg/M+P9xYS96zqh
BlBhpLaxh7XoiUhMbQtq8Nwp48mArJDoyc8Sd8nX3mT56u/uVRYyIKyqiz0jLB6BRQigXwjCfu3i
q7Hrz4OJZ2ikgGw9TG4fvpmKUXzx667GLkY11H1SlXhSbDVuP7AoZFCFLyyVZzr9Wk87E5UKdCnK
PLVSX7I4/6FqqRtCVLvQMiwgH28j1ppaPyiTpNPzyBNlPIbGcM1koOnPg3zQKvMgppDUskMzHvir
zTi3bti+6DSiPMnOFMyU1xQ3VibcTXPtSPq10im7GrkRpkXKwXKRdAY/kGrXmPltvYXopnf7Vu9w
2k6HfniZKG2fKJqTCKWTYHFmK6skIkjK2q5nj3keo+FW0Q5Fd+jF7TK1NwaHOOLc/GTuFtSXeGBt
wZHJceJ7r2s4xdXrKlOPdXvid+REBbVVb/oyTW0JurWKS1/Rrlk4TL/7EUn3BnW6WS8EPpxZILKP
Q5e1o6DCH5CSHY8An+NBC6CqyYc6m660+i3ODqgDjcxAUQBgsirwVlOztd1KVOsUfDR68YnfMUUo
a7SmNKJgM5Z2FCsfyf2LWCu7EjdAiUukyre6fxP7v4EVuYb0zKrXi+XRT9VNF4mk5H07r6sjGXrL
D5YM/bIWTgTwsz69xSp1RYDjxbdCp0tOiXQvpdNGrvg/TbGlDLuPrL/wDODaEJs2Tlebtiy9gk2z
9Vz7VkjDvlCHXVblHC1wFQaS3bQnWb9uiGHknAQ7XPSBKLkj4n+h7vZLE0qj6HBO7MRt5xcL59zm
20TK9+UlxWEiGd5seJRx6p0qK5azFR6UE+ELW5xhMOdfHHmrBSHEIDlYhhZ7TRxEfFvte0Bk+PMZ
Q/94VKxF2gklBiwqy2der1rPhM8nmh1PfzHlvBru7Qu3OTPDrvnUZlFTFgQJDOFzfac0uV2yG57F
2amAZPRduRV96cJMcmYVWmu3q6Qqk7xr2GNQ/eFgFsjk1NEYLrzImXlKW9rx/fTdjZYeLOdrRIIP
YUDcuav2SZtdqKV0RroraqvloSItr2nITD1AtXY4Ln7T4ciAC0GkMSaWPVOT3A0iuCJlWyginKfn
z3vCspR+sINdy7fTsUX3xL7SqzpV/+ZbTflYquCCIFxXjwqy9Buzmy7p3c6+52o1qa1UWJy0kWdq
mNOB7Wl3olSb7jTjHcN5S+wyrlBq+J0123pNvSzIrmBRUku3jUkq3aiwzAs95tybLwfPd9/U0Dkc
1GmWe2JclCcMI+mNEMziw5SoxgbQTeB2MU7yz5v53IBb7RzNRFD1eYpzTzGTX1lTPzdmtatFagMU
4YVbnHuf1XyRtpAwoAnGnhQkQLaYnmwR4JjTDI3oyfB6Nug1iguhuDMBp7XeG3zc5JtjwulcbH8U
anMzWKMrZf1tbeH6SNrI1jDhYqraft5+Z4b3WrgNY1bOtHRKvWQovgHye8vES5UNzozttSRbCetG
MNUu9UqKRFoLvEvvv5v6JX7ymTlwzYie8Gq3sSrHXiuppyBTlwX0AHrnVqsIBs7yd+oFXwLfnzsN
reXERdzUrVhIKdmZPViDjCrJCHz5o5xO8vBTBHOYVhfPXmd6nLrad0q+WXQpXE0PW73xABBG/6nH
ufhHyM1sxPCalyobGCXC2SKrTthIGuA5pjMUBeWOZ5GvIc0RLqWS3BaLI3yBQWlxALYwuj7vNsq5
R1xPOM3UD1JphV5HWZYENhDAgX2emPaY37H3mUrooOzC6jdVDTbL1kzTDgFlRSi3s2y/ZrxXLP7N
7OGbtWNO9xSI2PETTuqtnrmJkblB8RLWqrvsL0D/sYfK7Cy57xqoZGTY2/6XCCStu7BSnOusq0lL
zwyx1GLeh8xeS3grdqg4/XlbqfrfMNIHi8Fa9FxbRT0EehN7oZlVJ7mtFtCTOTl1J++pFmTcqfpg
7mU9+ZYoTbc1Lat2EymDvjikwc7ItfsaA71uh5ap7CQT/pLZjo09RgKCDLGwDjGDuLCrUcyeqXlu
ua3QB49FDFFDyDt2go2UbeYwlm0jnsZtKE7mEfwdeCVKptmxllTQuczMBhf9s5i0hHrdJpS/Umv3
VtH8CAf2bKY85sd40OVdDTzwamJbAFdQmI+tNCtwbelr8ty8NnHeb0P0mUfkdsKT2ozpHuZdjZw8
1GxghKkD95+oPTZT9hRFtxNEK94MkUWeowV3rAkwG/pa3KIYBrUMS9GZVD0kVhNiwzembpP0SeJM
cp7QRnH9Ay96el+IanaCFkqVGgBrwZ2YyvG9LvovQSBnTp7pynOcCZyBpLZxhlmft6OAJqOBCLgw
KBpX9Vs66TzcDbAwoQjAYfepdtVmReQWinKnhXA1hM5XHC1Uu43YDMa+sYL8iEzRqJwk6CMSn8oR
S0FAic7qjfj2rwTg4UGOUrSRsSw9VqAPb8WhVa4t0vrHJEuDg5jFPUw5ZehvczGlQj1Vt/fkzx4o
INXAJ/V94Fv1tFU7QT8m/pxfxUIZb8hrV8+cwYyc+Hmpv8VhK+3mEiBCBElop7YdAGEzyMlRF7Ob
TJ10G7ck+AHkIGLSF0pS227gO8xuOcQvgln9MCh1SF0lvFlNVNhNljrU2gXc0IVOJdRgb6cDMM29
3BuUc0x2XRR/B42ZuVPCpBQE0LjGtHowlPjYVfF+Dg2gPHLP7KBEL0Hfu1bJyp9WV2KoEHmzCrfy
842e9r8aI3FLo3ZGi3NT5O+lzHDNiFJ60ynOta3V+vc9kqigt25glV4tiBFA0fMv1F/qbmLTNvvb
QHkTSVQAOR9tKBkKRMGJCTJQYRYoW59b1wNOk3zaxNVNbhT7BnBnjQFByWcnAlkd8ptlUuyAXdti
9wK2wcnHby0kyVZkou1r6v9CsOi/dbOxEzhK25ZYbDJZPc0DubGi2bCPuh/k6kalF+ugxSuFUvVA
ja+UtL+XiYJD5Oo3UR9Nh6Avk9SeyJ/B++uu/VAXnEgD2jDKe97alKrCpmLHEYCy0xVvapx+kxnq
Vam7M+08o+jS8kdxKVULeEz1BUfXrLcekHWdgmmZClfz1aX9eokvGU375VfpkLsURkdNATvapGEL
syAuSBHBHN2wWu9KNqRTrCPoBZkmJYcq/pZJ5QGK8XbWmhOhs6GvPTg1G2hLbqMoe4jq9lwdc44e
CzxdIMA2hsKmNR5akL4S1Jpo3JZ+bjdD7+jNfMffaOFD2/ywatkZMWXyHm32QjGzKzH7PQpji6Et
dDRlW8q/kyAGEQxNoLF2vd5c53+rCU3a8vhajUZ7hqNnhwnVwd5k2XCr6SSFCO/413IHeWCOZjfI
/H0H69ygQ426f9tGlWyPNGBaHUBU2IWOUnT5Yrp8MgUA7YoquPRrPkJyDHG1q3Nqz1nmiJTRYeeP
c8z43nf1dZ1PoITTfAMI6QpwrROXPabTyDyFKr2FzBb53NkhrbCNcshUenprmEq3DelsBSxBQO6b
qItOo28yA0n7OEH+1jGJBuo2jmrQHemfNkmOPGcpJafaL92xZvRDZAxkSnil/s5fuiEvXTRXljxs
lKq94xvBKDpyqpUdBuwoW8uPDKG54Q8/1vZiX5b3flS6WL+vJbFc+ltK4D5SKfwyNLDix62pBsPG
AITYBv4fIrKbQcIbqvyqxhYPhHFlBfXVEDEt0NmCjvETCYcw892yf56pPw1UDxxCW+75dMsuJbA4
eYjTt7YCS1DnDuXmnSi5DaPD0meGERIPlimgWLPxW1ebnTwnrPiZowSQa2Vh6QFDrd6V7d0we0Ze
MokPx3Jk9p4Osg5shxYLjPhJYBshpok7+Q8RUDML/X5IHfhlZNO3QNm5ORawPv8ZVN1hAAgcEEUi
42W3IGbgom1yyE1m1tnLWCvHb2OmXY3i8JSzlEBWZLEQ35YOX81P0N4ffMr6KcywqfiLy6vzSyI/
LYTdIsNf2Is3NH9Ff1mG2/Ioy02Sis2RsMlTaoVawh5GBmA1DWkaiKfsRTGN15ZxwiduZ/2Havib
DhpsjCtQT37pomrPnAHi+fvS7nmPYbGM77v0MdTnOyTC+zSXD4VpPC2fCPDeN0GZ36C8XwdaqTuw
Q6NNE1p3ClNBbIkUKDJKDhPQi8J03Hd6/EC9Wpys6nWktBOsmfw1H4TNIEI3l/PbWoq3KG+eSfUQ
+oeKGcsJyclJgRurtkd1AlubqyYCuEa4r0CgHfIk3xvJwMyizZve18WT1PeQZXxKNmE2dqH89XYS
9s/5PFsOgnPVhoXY2V3GRCtJVfqoBUSEQvqfPFt7IQv0TRR1oIXhIgPXvZpTfWP2JpTx7qEWx5e+
aO5nRUCpW2/LWeSYyfBNoC0Pw8hYjzjjqE8EpL6l1vQEmuOY8vNu6kfylXV3XermT0CFN3Xgb7Nc
+oZP8jFiKUPqkDlgmkF7iRROGpXQQaVh3FQ5s7SuQ9IVkUxrZfPMupk/EnHdd1G7HQfrOqbE9iEH
1OpOox5vE0WkNoNvzTv2TcFPVZHU3YirX7GLUqqcakgzt7IMtGV6J6OFrRu7qyZ52+tB7EQK2xfy
iLptaiWLlFKXAyI0v9jUltbvkKK3rtTOstPUg+Hgm9COVJXL4S2n5bjFC6QeB6M4IPmm24IgsZVK
slv5VatAi1BZo65BdWcU3NlXkTE/SMTd7qY0zI+5NSvfGjFSThIaHIB2kxUdkWdoqDAGKX8I6izY
iYPZkEdrjexZ6nPlGrRpvSuiXkUTkk6GzVspKLXU8MVIw+h1wDFx1AqyyUkGGMkpc2K8SGezmzC0
En8P9Ftf2ntMrlqcvYxrY5wPopJpt6lftoorqAKIn86yi0CSgXZhXH1qEblBzoLu/kC/HvcWKLvQ
LqjFLNpzgTF5DmUiflWdzQ9w33VnrAaqmGnzSKA1LSdIZdooTlv2zdj6gD1LsHFMgaOKzPp+p+hl
0NkFUKafAKmRRlS11j13ALE9EZ7QnxK824Q2WxoD7MZKd2dycHPVILAGN6qoF9Gp1QBjaqjHvanl
xJXjQcwYwFF9mIpiQnVBZZ5tZdIXVaNB8F3k7ckHJon021zEP1OIlDWBqVrO+a6fkja1C1Ns3TiO
ODK1A7TufOjuRJJQG2XMOkTqc/GEoiR/CmqUinDZf4MJ/F+OzmO7cSSJol+Ec4BMJMyWAOiNRJmS
tMGRqlrw3uPr53I2PT3dVdUiCWZGvHjxLhJtMXEEy+8eBMZGq8iMn4lQO3R5l39HsezPaUdgsq1x
DSwWhnXScEw/DGuD3JzRIpKfz3n4pxqNQHYRiXvYwzLZyFVZyMGPPmJgHagQmhUs9UJkDOGEfj5M
hMzFNv75kbxC0qgKnyAFl5ekW34N45Yn3o1b30y73roaXSU8xd9+9VM//JmGdToX2P+2mmzkLWmT
LN2ysAU2QgjznzDb6GJmzXoqWkHCHUCRiGxTbVq8EmXI0wjX3Whu3m+MxDK+6ZvE10BSnEfas3Eu
In3ww9ZxgkEJ42rZrcKPbGKArXX9PM+S43sJp+lntMpwq8vUOsTtSBhcVonj0kry5Npo5tyRy0sR
D82d9Rx2qwXSKenhZF2zog34otfkNSTV+3k0HdfLO6I2N0My6B+GrfVB12njwcn77p3oQh2MeJXc
olT/MpL0r17Yt9KgKeTFdue8MoliXUYKHWOY+JVs5qyyz7zCzMnu6EqOW1el5IHi17Y6rhCZ94xV
O/fGKuk9dUbfpDohIzzInPVVF8R+ypIdFoK2/KIwnqLWcv3Q4abjW7S4YKfNajus1NcAiZ9T5VJD
il3Y0Ep1on1JB/NCKncgXfnqumKj8o6qaLVY8aXsmN19R3GvyyxIG/ce5fOlLQfMSdH0TAHzVZrV
6El+2SbW7Z0Q+i6222fHJLeMXP3DIyU+albCsrtdqum7NAbGSiTRZnLjh+zDmMfpU0+SGMyYX/8v
qs0vW9cqhiTT8iS0COlk/JNzELiZfh/hXJr2wxtUuGzSj2H/eIjuRb56Bcsqfl4rZ6v3Dq9abl3H
fXebnGq9C6YiUaxC2MFYcq73vcVbaOCYMtML6ZU3DXCOY5envs5eu6naZsLlah8rgyhjUgNJyLKv
SymjXVpa8+2RSX7g4Gd2RXCXvpF6JndCwQHcENpmHMtSr18l45JiW6zDLbdpGRa3nv6CLTavg6zp
DkR8rbPwShT7nVWkzItJes7i6TQirhIwqF2seV0I8kxOOEw/HULTyqyqA0gO5HSXxb9mULdlTi5Z
p7ZWgrwvwnlTCQKydbN6noqaxWZ72NcPFyJR326TBTN3Yb8M7wt/YDsOfyei4wJFoCuZTkgLUUV4
+zoUv9nYkOFZzummDin9y1T+jo3FQzRdFCzHhxFrGMvALJL/hM7vSdr2lOjlYZAEqUeAdh+fu5MD
5LHtkFKphkDREfHnpavtV6kccRXbH1PL67O4UjajSzS75ewIW9iiet/TvCQhsDKBkuXJb4cXRFRr
uXms4ruW/e1m5IjyqnVRPxfl8rla1bEveH7jUm/vLHalRxOQya+ti3Svx0X6WnOcb6yoPESDNh2s
xXk4NvvXqCEbX7lHrW/3BCF/9/m4c8bhaBF0sMTrGDQDXR41fbLtw9zwBxNephH9y4FoeFUp92Gl
cSAQncl3/9shYn5DGppf4VcgCmHMvoY2d04Wmz1+6NZy0wGPbqfc8WhsvLJ+FLBzetL4vBiLzgTR
mlW0sVfjTDw1KPC++ByL/gBf5uTE6zUlby4Z1c9csCllljvZqm7TRcS5adPWHdI0MGiLlbUGYx/9
JeYEpLgIiSKdtS9C7E867svAWmNzu9ZQXAan4zCVDznHxEyeueAy+sxRZAnPrzWzBoeTwKZXXsuO
tN4Ml2F+ytz1O0If6eIWc1IV3Yh3BbBQV8Q0Rvaz0wxn2y3PebtcSdG/OVVHrcjTZ4r5VgiD2Pzy
sV3xPbvJvlhnZhej+5myx879zbR0ULSexXCCYUHUQ5U/Lwg7s2X45O6dSaB7FpE64n4leVJzDrnm
ftjreqsn/WxG829qWK+TLZACsuFIzKWLE9Y+F/X0VkXNWY7qgkesJkQDaSi380Mi5mezd3eEVv8C
KHM2pIk+odd84T1ktcG+dfnwqUA+PN6JZHFfC1vtVaUO2SMOewZbwMcWvc6RfovGglC3bD8m4Cnm
zGl3+C8Vj60MbDLbkVDaF6u1bz1FPLH5xsUZux81ZfNeuebqlb3Z7Qukqj3zZt3DzUuh0DQkg8TH
vqcwnqEL1RbZpyxdkDJZksFEqWJpxGIQff0j+R4XpJDyLCG2dnw6nlOG0bmr3AHOmirPojIhIfVN
e9fcWQVatXQYpxZy9Fyrrp8ESbUviaPiYDHTf0s2vg9wiy6qLDMuACFO5cOBxqvkWddmKc764LLe
BiSA78hSXnM5y0+tr5aPyUjwU7pLfkSoc9+byRCHSCy531lAhuzCTBdvtZSlbxZoSj9TO2WeLHh+
ajOfbIIZ3WwLvVchg5njsem4Lq1mrrJNZIzD0yO89LvEJcAoRbcXJvep0Wz7pcxuwAHEPSPhdJ8W
QmdwFhGaYpQrsRFd78HvSoKmtx6Ldc4abQbhrNeesJvn0ALevCkGM/qgbBhfnKUrUTKHZSM4rjyZ
ON+UF/Z9EFH7oQ8r+TyTY+TNBhZMCMkhVSQ5rkqGpIL2RX6kT6H7zcl8zclm4tpsSeU2rSrdJcCn
6LmHLj7J2tKPDYmVx7pPncP/jZaTyuPrIoURlJNwHtCd7NoU7rA1xpr5emK3fpGu+nUdatvTjVH3
uLzyu7sWzt9k0p9igq8Xr3LSGe534iZBpnoCO2NXPLg9utlTsRjxzqFjcxF+60BY+I2Fpi/nGIzH
HmYQU8aS1Pl2nvRAM+xmW0UWXlGVjvY+yobkjXhDd4cbctk0XaLt2zWdAycjUFbwf/3KXph1NWyl
0PQY58yYibXuzfwgkzwnuYg1tz8xaeCfQKYmSKeFeE/l1PQbLZ2zZ1jwoVelRXNd2vlHAmyZ8fON
AER0Gfkduw+fhC10vjZOw66ow+7cq17tZ+JDrm0bFVdM1+qYZnn7PozSfGurvj4Ta+pu2igPN8oc
qiBicXbjxNwset/kvgltEHEYF/bqgPw1JnbYEC45oJsQ9dRmN0+JQbw7U72Ss2zp53LqysABDeAv
oJHInm1jLyJa8aSzbXKb2hIPvdn1AeGXyBEt1XnRVCP4MngJ6WLryJQ2rYk1ykPsNpKoeJW2/2FR
Ivpp6YHV9J1O0+GwG/Ou5QqnYVcuCaYYUhhvQIB0TDBd++Cpxy05xm1iwINzZVX/TaOpwt7eOh62
6dZfqqLZdVnUHdMcWZgQ6TmwKzkGnb6IhtzbMfuWA2t1eqkxFmhxdW1k0a5EwS6qeClJ/fnQLdvY
chUZt7bWmEfZ8PCCAV+zy5d3HXfN6v6bwjgJCiPmKWEE4FuQiwIC5xeeu6h6RngHJtgr+GtGXftW
xjtapv3gIXc8aqOk3oyDTXddz5UHECPCylK0n2DhEi9O45n/2gTljvdx2yW1g91mFduWvHo+06i7
2KM9+i4G9yuonPmg4cgPpJa0x8ZW9qatUgcJT1pfapoZLaZ6FsiGSlEyxHmqiS8PyBtYtkU3DaSn
LEvE3KgLWz/sCBFuYWF4DgsR2x4G5xaaT8uZXJak7Nb2n15oozfUFeosZJAgjOPhq4B9uTOA/dLi
qoEAJQooGAKkTTM+3+gIXfECwSdb2Vktcus/rUi7o1w0StEwvExd/RvRwiZlcSmLBznNuHSNeAVP
I4JizZ7rdD7Swl2GpPhtged5RWN8yoxKOs+m0m8eEcRmbaYb0nJhJSpR+9nUmJuqY7WKt4tLz9Rf
aaReFk07QW8j/HrOfnKnYd8n7l7hgHBtOLEBs676m1E/V27LJk0YKEvsyXqFNJ2rHc/PXy1SQeaK
XWYkt8KFydUolNMHz4UruJji/VybzETwHZnj+sfBxkQGKnG/4SHUUTzbR11uJ69tzmqEmyXvbK08
6p38pabG0XM6+2QkUZSozHNIwKz3GODTwHX0UPl7UUdv2mBeo7x+z5XzOzXyoJzsTz6RcpCFmu5F
JMbj02gabqj5T1pSUDdjiTBlZZfhcQYjINSE5C4AVrQyoWm0X8ah6X0dXkNv1e+rYVzJ6ftZsumr
iuaPAW5PO8l9vyJLgrW6j2V6ZZfsN5q1uxgVyniyrdvKerMfFweV8+KlTvJfY5T9Rib1dqWqRY1k
YuIgVayUBZ0j3kRa4EfTPnrGqIwC9/ATt0YavrsyeU0l45fQFXueKgassm68mkBBHy9/dNFT8TFr
9h/ZpX9MO5rYpHGsTc09j65/lK08hyPKS7I20RmbH9jIqtjapf2zlD2hwZQm/ty27OwSfRwsDSay
UntkqKWUGEvXn9KRjrQolDcq67OLtauu6wD3YmM4kCjbb7nnBBFk6j6xYM8UgBmPA3kp7i/8Oa/R
Gt8Kzg+oVmUXqNTeSdv8LV30eVBVM7CTuUYscGvrljnQYePVeevr5I0obR2aijv4azJ/PRyIRHbf
xlHu6Dpwn6gocPknm8cYuo0omMTwokUhne3iPCdOCnZzwmHYV3rNUVZeTESNjSWl7vN9OvblGEwZ
wxYNyGvKB8QoEh6R8K2q/FoFMqo1tejute4jQNUI3AyQzSnmuG/coyLpMnCX6J5Y/cfa6DmCaPgQ
3JNp58bcmX072P4I6p4bOH7tyvrg2sOlSSgv6+JEgjrdBn670v616vgYifWNad1Vx+jv4gHbZEaY
E3DiPpu5ce/YkfREPnyFiWlviG9/5t+2Xpqnx9pwvmN22TwSCCjA2uLejiaZv8jYpdCvsNlrKvH+
H0oZe+Wr9bnqERBIyCVYFvN+q+Iw8Wq7lt7DgF9kVBFJJbixR/rT05waLk9B9E4C+XthzmkABhWD
QtW03Lj0QrmDCdHK+uxqZoW1nW0t3hY1bzrKux3EIcOLR57ylGS/eiE+qJs6jw3SPFibJfk7VSnk
pjjur0StAvzpx25b612GZ5/s9ki5fyM5tXuRyDcOpJZmaupukYE3o0o1hl3zY0nASlbQJPH61iu6
hRjMTTCZTfcqjOEfG8TuObRtsWnHhPz70JDHwdagBlkKYzFux+sDjFfxqcHtDaXaRC3alYUqsotl
NAZUoi6XTCuOTPchX/bCRuKuVLlds8b1uZtyHhOjeNUVVKK4bf5L44h7eQy9aJLtkcp9vnGF2//6
pVMvNlghgs9DfdmQOJb5beLUJ6shQ7rNtHzfsVQdODnvUSQQg3TGgwe6rNBTSPtPstA+GzD1fhHF
2WtC5kFQ6TaKV+0uPqLHdHLCnOTnWUTbbm7tSzXlYLVE82+c2f0uuqigH4lLJhcpx5CY8k+NYO6r
MRi/5VRUzGYrJt1TDOXHrGu8Gc0YiFHqiDkZse6IlaPi+WKiwdPN0S17tYllTI2iaMnS0Wz3mFxQ
c1w8s1M65RtF1KE39IbyONDLQK8YnCNxxUEck7oNiQ18A6nf2hZcxxw0lQ3AzyHc0KBmuuv90vst
YzxG26a+sWc5++3q6NyMPAGwZCCoEXI6XUtiMHeTwstl9vNH1WFgqclgf25cjRZeoC23zBrxa4AS
5AncO+1oeaPNiJM6zmAIGLtPoZm9zHluBmE6gNCo5QPwZDg+Q5rmlvAXrALqiPUGTJ9ZUvUs5MOJ
NP5sHit2idHoMDdyiy5lGINI49Yl78j0aN84RmVJQGOdT/cmix4tDeqOaak0AHsy+7UJWmh2jN+m
1QqstRBo0x57zGpTJxLuz7zb1YnyLnuPy+weqVFudEl+vo7zw5st7ZrCX90gxWFULtT0gHrAh+U1
cosP73SZ3+mEMwK+gbvFrf3kREuyW7rkKJPqvYmn7yhCfqz1uPYKOCNH0+0qBiIxQuTYrV5HK+wZ
hj3vonn6ZwBOgg+F3k6+Pk0lRJfYSUemoUTajTXj1rbQ55s90233I5+xISdjs0jekEWD8paW4Uy/
PHSBbKvJ66Ko4KNTkd/Y87dMdBXYculIqAfv1nfaHJi5/pa5jjpi8Sj9CCaI30AR2IWw5axGIDuQ
Z1JtVerE3qI3f5PSGXckaUxU2wu3l5tg5aa085FLPqmUP1CIqJvmHL08En8NDXUb5AhpUnrG8B5F
ciMkZ2KfmOW+b+0/49LHnuiGMy6Z1GtVVntdxcuh60FCX13cKwZ/THcqxUIWvZNcIBm/aOpxS9fT
3qxiZKuVUQykqZLeYBxIe9Dfs7xagtIBYOw20clOYazpwPwO9CzVc1tIC+OVdXcVzALZp3nAjtSt
rqy/fS8pmNJFh7eI7hFbGDJCk9jYFWiZX1UjL8KIQNguKdOgxc23QiHihAW8ZKETNWGnDwlRpDJI
1hzIS9FEn4kLwkmDRew39fJfqqhZ4nz5E7t1gfhbMZHCJuwjT1R+CfL5ZIY5cttoCG4NzfQrc+Y6
0bDGoy/M78psv7RCN56rMIwCsw+L52I0ue1DMQCBibudhaXUty2r3zVTjBNyctZNhoNkO83r+IJQ
3d4SQvt2WleKNxvplsFHu/gWJKWDFrnux5RaDhmWWOcHtM5LSxZIAHVYHuo8K4KpqtcTu84P574o
ULHI448qSFtiogaMquFlapLi2E9luh0yPfTEDDjcMbUuQGnLGN5FLrD5tfXtmru46zoTomcz3/RY
ZJShzdh68Kqy1xk88nM56f1Rc0fNMzMRYd6wm0MU9u6H6MkhVVln+nkUl7tqHbO3tS/0bRY52Xas
Yvkc6oYVtKwU3txayIOroa2Bh3L9mGDwazHyc6R9n/3GbWhtBFiRr5ExwjaOuvqlRXMlg6iGH0yW
MDaOJWdALQfBuVtM7bZpsplZ0NjtQNYgJGqa86O7sYU7pDRegXhrnMq96U/NvJyZQ6TfdphiWmsE
3JGyHJ8Atp/wRFzD2EXesudnCLk4ObSRtwRMw5nuZfkb9cq9LQUD7CpcukOLokopNOQ/zMQd2I6d
mGDct0bGsWajp9aYDIdDWaXqs41c64Q2CsM9Q4ZuN4AmpK9XlnyOeqLdjLRpfcvFB5fMVXSwaKIC
o0rolqAlNZfOCMlpoppmQh86NlXM5F6tWUAf5DumDOKKXWZ9PlQEUhKqlOywNkN/A5vLGcwNDYgB
WVtL0G7nyTiMpDb6C3zKzayXkxfKtvUdgZPGNsh97WqcmZM2T4Gdmc4WXAv1bByGnHBZqc7rWK47
q7c41N3eAbKztvOlEzjyUj1WT2TIdrsyyvr3tAU8Tti0HPZlNa2vVgzrtqbJ+2esevXq0jF9sO7p
PPfJGgdUke/5xCecCcg6Q9kaO5Gr9cxDBbcyhX9iLmazm+129jm2rYMzN/hkTGiJi55V27Brhucx
IUeDMhplvoyH+iVl4nYvGhcsI2hcz4CIghlGGTvDMuX3YkIrwloYB5Exp56lafS+QBj9jsHTt9I5
yUZS2P00KuIfpym7PV2b8nMZ12+Vm7bBhARHVnU6vqRzMgUQAeNP3R7lLRoK62NJuuFaudWEjaWt
aK0lD0lhaMFc5OrJHoDXyLLSX+sutn/MAnR0uNo2CLisfJ5qaX4urpHdlsTCalbozCeKyH0FwNJ9
mipad5gaq73rCIoNFfdb3GPja1OXU6AKpoakaS1QcMSanPW8a/d9bho+NJbuo2LHZ9sOihTuMO3A
zKj8fdL17iBDtFZWesW1YKYbkHU3/GeWeXdwLbSX0GqKj2Jl+KoPUHP0cZL3NusRymIVebWcTDw6
1eTDc+aYzOr4hFsiY71pQPxoJbQ8G7oVcp+E19h36qq6jKkE2wQnsg9BTNlW5CW5O71Oul3tFseK
+E5Pmv7O+H09s24PTDO2NJJgBLddBF2LCF6nY4E7xP+UmrbaluSbMObtjSXIajvbW3Dy/KnPW+b1
lXYZR1WnG8nr/BSlw6ZRWKLniLQZ/0LiGbx4ascDgd+MciSRQgfi7JorswjWwKif5R8Sz+KzrqqJ
9lESHskQX7O9hXPIl/EyPS2TBHJrwiLejNU0bUl46S7QHKGr1hE9QlZql3UJP/h6w0Z31pUvfh0O
+3VMsAfW7Fl4ZWLVZDzW42+3sgHt5UszvM39nB6kqtz/HAlPOErj+DRYyF8oN0z4CfIdL4uK412f
MHDI8PsHiC98xWPNLThke+Mp7k33TYXUOh7MFN4kEPWsN6Vp1H2XBXa6iSrnYjZlco7rsj6FIRyn
jd4Nw78pps5vRAaJb2VUU22EVWEMjOX4JwXd9DS4HK/VajhHljjqH9OZ5E9EhxjUMlIvZmo7/1Y5
9YHqU+NoVxFhbI/viRER04hAVpReXI/N1SY3E+nGCHedk+T3nEPpq1xGZ1coR/6Zh6m7xDE8sqUb
xEmvE4uAZJKkC2cdv6JRAK3oalVva2ktW9fs1jeCJkvf0aP12XY5gh1miidjVXrvuYUxO5vUFWGQ
YmkpGcxluW8RlO+vA3pSnXTzUdMzRQJnDJ7PTJhZi6W/oTHqvmpX7BjV6m4ztJ8bHK5ipwhM84k2
q/DkmfFuEVyo1SwxmNbOf72FoaeiKr40fe3+xLm7g/6Eq3jRxS2R1bTRZKY8MQDXZZCq+3ZLgZsX
2oCnhXFkzQiL7kTHtjPP2TYKGc13os52DrnsODR5DrKu+wlzW36BqLIw/UBG4u6yiUMo8FmobN2m
pYFgTKMTRCk1U6UVS+COY8P0e7KegdpNz1Ynh4H2kc1HNIl+PZTraL+kGXZSOBHSI8Rj9sHdirfe
nf80KW5OOhisICX/EZytFGbFWO1MPiEkqAoHam7f4YW+J0Ui7pou+5MmHbmbozj2k2oq/GFuDymC
+QbqFXbv1voHn/A1xuNMhEOqNM8t0akR5UiyqRwhviwL/YQ86WH6qzk08HYYGv4yGvlOT1xrP2r2
dKCzZK1/KNcBwxrOSTdZKeQNR44/JKviHVji/DbDjD4a1dAfy5AzaePIzjrma7kH3VJ5baQgBglp
bwyXgA9abmrNxu2MzZDLwk9A//gDKcXPaWgN//HmrF+pozDMaNbo1YroGTcvdR/1pPIQjcdDZjY/
hA8yDpvV+D2trmIZMvwzLOpfWK5/XT40OhOnhFiXWfdhdI/s+b0uFSv+VvHrUuh4MfTJZRUXYlwg
nY/MHsVUNFTwklydxdauRW0696wwOuzxWf4TDRWzYV2ZO9dei55OJkSj1leyHYm396am1T2s7joa
FnGLfOcuUU8WiHqMGaqfXJQ7oIuMNBK5GfQh92pX3/e2OHCzaVTAmLcpKgHHwWptOPpj+d7FK1es
Mf/HIX5oUzxVTrn+m9fGJ8Nkl5Xu2WgGloAe67xYBaUdBgn/a6ftscTvQGblcdTDl0oMN62zWh8w
Yuy3DSZMQO7YCtTRTmfptT2hw44sbBKIYnyAnc5p6uL5O7g9S8Iqty9swj2OMv7V1AOc7KbAXPlN
1kCP7tL0T4zORxOWn5vq/BClcyyK+CZ7+0bGwk4PzbfVWi62EfOAu0ezM/bg3f2hTq5ZyT9b5SYS
2A8gm3ootrk3D8lO8BPPubhlRM+XFWy1sj3QBmDj1HCzN9silajmUSAew0x4g/76IBcbQ3vFA7GF
CXdYw+lmgIR2XBz4Il02LZYivr3TgIzuRldnoSurpHmKmUMiF0xv2K3Y7JoutsWOw8ibrnUbEn31
DdhETHKVWHb2kn42unhvOY4w3q2EI2xY295OMhwxKYxLCoDBpMZB+ISay4wW0NenVnEOu3N8smTM
R06o+1sNZ5XqOzzHYXRbVSs2MnaeZdEw4CisP11fazTe9XzvU0vxREbH7oGgb5p1yzV7V0uElFdD
Tndsba9nLPEmfdAaC06AtTnIJaFUjNfnMkqCVbPeUtUx7mu+Url85yK+iaSrAh3Ecv+w4ArK5E2r
96e6Ws+DBAdfqT4QnFcbQaVodLovB9O36d7Q4aMXK43f85KfpLVo4u23AlYbs74K8qQ2nmCF8TQX
oGcdYR+Jkf8TVdAVy7jRcafDF4t9yj39vWzjS4JXmwX1lrdpABgnlrPhYLa2hPBWoR0XoqeUk/ws
qbg74/jF/OOLS3RbG+3bTDQ7Tf6DliuZ0RQaB9zYzvVNyugOK3Y7Nslnpv3AplW8j+Xq+EyYg5qS
HKvrxUA/XwGWiSj+09F3tqtA0Gk+y3V5AvjOxDfji/bbmJ9rvfhT2mLqXXYZy+jZpJDdlPqezOwv
lJ+fMFvxCJqfbSO3SUriXVzvZj7aPl3vy1p9FXxOKkTq6JbfRhLrSnR/VuUvFr8HPfw+RJzCK3Pv
ZIjPY5bSA6jA6RU9hX5XJLQ9ckO7PmSo1BrbtRuvKoqR1sdpYxsN06Ol/K6QN7B0bWlUzsLWCXGw
vHq1NwR0fakivz9GdfagvBoTVdxOvlkNT5XE8CNVYKn1P7uLEpYOaJ9pUedFfmnlBxxfT7BTTu14
7+30haX+ZE53to5rRzM8tlq3RTIezXLZprh4ML7d1zV8AQRMpFT8PIzJqUFtLqyZZV5xK2fBBsfr
zFLSYDPvapLFD22ISX1+6OfVp6jzlcHWhlQplm+ifI1wPhc4FnE+zUXynjPqTjN3L2IW1dP2ObXt
7eOjSpZlx5zv5MDcaeOBUnv19QZVqQXYaI6nPlMHWHSHAgk1UcNhURHXGqWrVn0xOj2tbLk/Hoc8
HQHtkTJAXkyis7GwzBGjTqDgWuEVcsWR+tKSJPnYlcf74D+I1xU/9OPjEbJ7jsvIV7Hxh9yAiI18
l18WqerqKGS6mjETn9cql5+xsxmarcHjfYu6ZifC4krEdrRprMa3Si5NHoFu0v57/IxZbu0iLdot
URropQ3GlfLETFLCY9Bu4+lJB3Ati+4fC0AnMfY718n3j9/Y5SNi1fL+OG7RibecN54b1T5h8GfG
VJtF0FK31S4j8Ma10n3ZLXhtB2/Qa+yp+REB/+8amvt5KiAEmQocuv5EYL0H1HafzfNOpZQoqcB+
R5TAwiW96LHfzM0JKFHBk/V4t6uBmm0YD3XCVA+jfDeGF27Olp++9Q1mZHnUvme1eq7n8LaSqiZN
ySC3Rk2tn1kA75EHX2PbvC+qf2OLRudUSLdjL96ntNnPSbqisTzepUo/j8kAhcDUCZ+ydwvmN1CD
DJ5gDP7F6BRtwoQtnUVrfLVqLpPODiO7DlW9lD5a2a6M2WEp3f3kLiZnfdV5Vtr6qx0/y8jZp0n4
Tk12CyOm17yAH0wE1yjNt3mTJLRMcbtXvWt4Ez6pXZ1RFVgYrIf0Ya1MN0TbJkFXJU6gFepetuOp
0PtLo+R7LeEgTVMdtIv4b8mHt3Iteceacz4mb7LIT2OzfDPefW/r6s2IcrkJ1+Ed9sGeA/xc9awN
aKTAr2Z4pC/5Bcf8C5fnFW7p80zv15j9VVt7mKHWNs/FBVkSla8dmxP7ZxdhOIJ53brT7RUEMisf
2wnfxePHRqTGBTqaV0trsN3FFBrh46FKWlZWHsj0cZlYLxoM4NyqesVY81Kr9alxIxzcMzt6yTzs
0kS7MjXT9lRW15kDjl05xfQxW/vTOFeHOUdfcSFquKR4NXzf4ra9N5PLLUeiBreyh6cdD2zDN1ED
y52DSW6LeDsvzI6cnGWOUBgFLkX+FKfbOlN+zIbwhrT8iu9zv3K96UhbLMswk4saY8GcwRRXHyDa
8XA6g4tZNBuPlj7fG2Ngkoz0SmfB7Y1dtikzySuUJ1PTr+OKUJm22rvLPmg+5Ec3a98Y7JA7UmGk
MzjA0YReGr3dqU58N+wYcSTJaZPksWC9K/nuNI3RC3eU6JAXaRrPYc73fIj0/zF2HtuxI1mW/ZVc
MS5kQRtQqzIHrrU7tZhg8fGR0NoM6ut7g5FdWZk96QkjnOo53QEzu+ees+9Zb8x7yy7Yh3t7E7fZ
V8CRyGLNiTxHLaeRcaDMeNcXKu2ZRK+OKuwnxGPX4geaAhtXw/YxtW9BLnd5br7TgzHWkU7WZr4P
SyZ+VUG+SyvcNVJYs7QdPsVkLwC13hgy/J3TSwrakFMZJ/va6M8cwkirGN2hVzXIJ3kX5OmzpmWk
L9Rnwk86TnkEa7AC63buqghMSz9SZzXaWou778agCeYm/t5I2ue56VY7msRDns0cuK8yYoio0WjH
vJ8O5mjMZukvTMPbNKpm8/DWlPaucIo7pK4dadP5ujOKdinYEFXcH2iOPzis+jY76vx658zF0T18
TXj3K+3BTV/9ju0u3JStv/S5Dnj1OWxiner6Zcb0KQAkpxlGMh8nmWO5scbgzs/tMxmFg1mqR2OI
1o7wVw5eMlwxhEfESmuqpVb0q5681TCfeA+WFrwG+Exx0tn5TnTyQXcuel8APcnfcASsx2aeOeCe
S2pTVNZXfrTTiploM2f32xysLznEoj9EWFQCRgLPRhi8SIFEls6Ch4rSmvwjU4n3EF1S+CpZ2TyP
qbG3VPIOUWEX4GsqcFYUMj8V6DW1uAsMh3jmL5mcI4fhXgUJ2pY24FDTnW7DYzr6S8gyLrGkYfKu
PUcpjqwb4DV+bG2FkGe+Ol9m5Xzx8+Kz5O46lMy8ZsPHowVJ+RRa7a+GMznZuOKxY4uMuvLM94a6
SX5u9oSeEMnnnMfKNBADGZrelfMFrYsFvs58FcbeUhsaSRdUgpbkWq5aHD3h1i+qbpEFBR6+olrY
3AEOWzm/OhH5W2iS9mP/sSO1i9R4DmF4YK5+8SP9Fto9X0PA6cURY99KyPpx/q+t59uchR1/yIqh
26smSb/B6R/TFgM9fxoWWu04oI1KJvt2nn6sbXvnjvaqZez2utQeMpP3kxuoc1/U7AklfzWXF+7j
/K85nLGKrjzQm8cD0q/MxrrEnXcIKlL5TqC/VUW+sZS/qgpn5wXDdhpyGMLaLuIWEhyZXay2epA8
ZCwsg0eVDaKHvkAbyjlId2nEXWm/5d0FUwg+K3MxmS9mGJy1NNj2LjaVbhkUL65ENKPK1oJ9bZ2F
/KZ3siwQc3n6E6k+dPAlTvBVEX0DAV0RQH9y6R4vpqRFh/bXjaSADIqlReXlW/V+iuUPH8WV37K6
zpt6XwUrTsaRgXUESZXpcdyp4/hqQoIzpmLfevIYpAZsAVaNqGKgfZP66ypMWbdmKc4aaXrT+HJT
zzihniAXizf+1sF9nEejECZnuBgWuJpew3xHubzDAzetZBkLGg620rG2Ae6zFdmrkgFSOHfpP2EH
bZNlwPTFLNvyyBRWvc70/rub/cy8HIluP9hcVrZPqIxzQ8idi46HReLeAaGL+4/Kn4YMh7XlqAlr
HXQhDhN9nWGvDjBOZ9x0JI2WkAbjEdc2dn4f9+m2Seue/lGpL5qRxUwAal2QlAJd4OM8iLGmccra
xkkJgxbcHKXhc5u7uIXICcxLmQ9GmJESW2G6JHacrRMmz4NpXfPCvPKHDByE3Ki6zZSaKEs3sdIO
8wLEzeXQxW5VvNHpXTC1hiQ1gRkqGmVS/rtK3YW68wihNmOijWf+zhCBcfMfQlr+KUvrfJUa4YDQ
onPxUeeDQhzn2Evf34duhxiHTlCWqI7NV27PzmyO2zU90HnBCy68pkYlpqXbyHwmXgmrKVZBauEm
w3Tu6/Ijy/JpZ/YJi0IuSLvUpNf0IHyvGhnQc/dufo4TVn8pMwhQoMnOY1jzK4b4VWfFZvbIgHkR
j1vSWRYZx+LohM59rpPOdsV9auE+8DX1LdL83pxd3rH+Mk72PiueGu/VMX+nXc7Fkq47a9VaXbK3
OaahQ+vdY4f0u9boPzzGE2BBEZrq0xtRInNtwuU3VvSPR5y3meu2j0FdJNumJ6NtRvLZGPHLDTbz
XZkU+ElLy8YYKbstg3ezj6mupqcSRyiR+2rkvBGi+7qD/e5OgmyJkcoPow7rd81uMVaZqY6VLFQ6
worf1TfX7pERqkbRdZGcVHCB1Wt9HNWR0Rr9YpxPJlyAzAevmUyRjFm4m3jm2yGtYhy3tZdcQ1rc
O5kPAdW4oWh2l1RhDqjbgN7q2vMnE0DDZL+FyKPJtg1L63OyuilbNcWAvpsIpjYqU57sRDmPs8uD
PWjE42KEnEIn0UZLO2tIPVreRxezdDbMU2SEAi46LKhhkTDqRL0zU/fTC0I4Cw3n0oVSIUhot+q/
dZOBi4sqca1tpDFJ0HbiYpELnzAIV6y1zUsn2WdeSKPZUlCyFmYYWvWy8FPxUAvbOGZZyQ7uhOkO
4x8OyqjGpjqNns66FpeMThmNLfk84r84DWD9d84l9tRwZZ9EeBRxc9dWk/NQD11MJ6vgwA6Fde/5
jbOzUiZazj/RrhiEEx75SrTCQJFt7L5HDBiCMjqPmlNuFatUOGSv1E35oi2HGxSYw4BYUaCZL520
IfNpcmtUCHzTUW/KZ9sOjnPybQiqY8EJeEKhMRtOwgL/qW9cC8+ImNBKtKYT1R0SB7KC5z2LgYhq
l+3n+9MonFerJqWrdRuif1smt60c3dvOFOyGkB6IjvZIPb7rO+cUuOFRc71Xr9HXfphsHTCgWhre
3NJdGCRVotp8aFzxTPpmZ9nGxZLZznK1vcuRbeq0j/m6myUCHzPzwjQR4zGuNYW8ZhFTeqPwnTAO
aSGfjc1PmANaR5xOKRsX7SAUm1KDXK87Z7NT8mr25oWJNAfiEdlWhvWmzZojlzgJTad+62JtY2Bl
nVSIqhf5e4IbGItEWK7ayH7IvAh6nok46oAaYHyGm2lXaSTUpMY1t0Gg13gdYn62czJ50BlosGev
pBax1e9kBIfSFY+MNboH2wuFxr5LE7R8bzgOnXzKswGSOccZnNGXzicDBdxkaevtNsraO/wqGFMJ
5+Ztsp28bgMlx1/Wo9MsCBKuf05glnUODfYqchZ7oNy3H0mBnT2X5Cqyhq5MfPSL/MnXq7euzHjD
uN/jnNEyyXj15n1iqNWmiL37IFWX+SDUKHtcOoNcJb1Rrgehf8x/dVobT9YISi9z3rQh2+h28Sza
efmL5CkPSNZLoUF/MvSDX5e/A6e+9XV46BNxQxTGmJIJLGRcH6N9rSuMZQayAlU/JxMA5s7XyCuU
ieYloptNuXlDpz53ssOHb+7ascbTYWukK+JXXq0CLIxJgldug95cySl5StjRIRHsci6OGSRoQfbJ
cRVQX3UEO613Lx0fEi/bKxk/BXHxjSuvZLnP9hlAwJFqEDfbPhVU2yK7GRLvP3kUgqE+sREqI9Ov
Put6MFZOy/OPkglNJymWNET30ByXM9tdRClGWoZYuAaeG6Ach17PkGWoJP24PQnsGspjR2ZH+FV5
ig78MCehyIAvjJ5Vsx1fu1Gc8B/vOgWMMOzXlqdddSlfDO7VkAqT8zjtIO1zlmDcFHaNhldNFvtm
ZL6TDDyMXeq1l+F9HoAnwH5zV2lwdKzRo+BR1g5pCNN9XX4U2A8g06THBBPzoTDLm6xIpg6pQQM3
ZUJvHt0semSGkK+47jg21+UdL/4Go0u0blIvvc345pZ2De+4Vi2qKSJmXeGqJQ5EfDLGbhhRmE/R
l3S8m4wQnyfIbk1RHNreeMExvi2b/Fa7Hxwx5os0XQ4YyoYxpo8iDr2h/SYl9zS/n6RE7zXWNixu
atc4OHvyVNzZTX7xeOnVTBac32kmqTj3rSjPcTO8iIYyXHMj887R1FNugQEt3NW8DoUxM5/ReQxC
+XnjvUXRRLreT3aGjgG+bpo7sw/fZJNeMNI8ZnX56rFyzY8rXiY8bCcLFOUM9K9USd+hGE7B4K8I
lxyDySYBbL+WVgyjZFbAaccvvUr7Ckt/K1KXwhiKQV4dtVpyIRTGFbrLG/GDfO2X5KKaqDnEzOcO
pojbKZf2Iiw0GEha6xHHUBf8rvT+mrXmj3eRNW6rqj1V4bD0p3Ye9x5Uy2AwPnXb9WcbEMiOAG+5
S5hvLlxGz/uAk/OeE9KTsdpL6R0yw7kvDW5q3NYLJ2Hxt1tscJo/3VD5N75RpDz/aCd9XmB7sreN
jPFD2wShORHT1ca46mxSPQJpp+8q4iTzb3Wr4h7BdqOFyC65jqNXQG4oCSuAlaUzbZgESG2Aqn17
D0IOM6+jrnUUfTl9cxPwSkWVrgajXxZRcJoHFkkqjaJxt/qY7Lt0+h3a7ps/l/bKOtRlz8YzJL8M
TuB5we1nRhzZ2LImv9vj+qMXijnYtIplEsQ7LxVIyBkdz8g/ilHuQ+R63ri7IkqQKoTHQaL0vi2v
UO9pU3SPUxvgF3EUScp4L0zVbdw6REgrD8ZYZ8vWxFdYGsM1nvrFgFtl641T+uUZ7cmsww2r3JeV
U+uo2rxW+NUXGPhrHAxq24NaaErrfuo8/OeE9Q4FMIeHoi3FHXZNWsBivJMGwaG8mAcrFMHHJJNw
mYuQc04fUF8qg2AJJyNHlPd23P2anwNYmm2siVNk4LKhY/0ZkYTj5N1zHTVjuIqZeD215sX0WoPs
NyH5NhpWYxjtXXd6bFkvaKvXZHnwkmFcISTkv8eOdp/l/R7i0SIvBd1O6xLyOV0b7puIBmLjcOyO
iieRxMTxqHfGHIiLnAeF0I2B5BFGuN9je41nVaCmmr+JpazDOD53jTq08a8KP2VbEpqtwOBatnaZ
V9SJ5cjCZpGybotebaTh79weZ7MotLvMDLYQBFCjzOTJ1rI3wtVPRZezrBL8NZodFdGVZMRBzxGZ
3OYVGsi5j+Wbm9NompH6Wy/juurtAXh18V4H2B4TF1u7etOzQK7jqL6pGsihQuCQYXLwQsuiCs7E
NmlTfWO2COSJazM1MD3WAnN637GbBooTSTDO+2jsPwRW+KRwGtNRJslQTOemshjA5lXMCGhAkU3a
RivG12iMnrXIg7/RrYbeP2LSf0zV9NSbHsLMxDZs2VW9C4pA0QQzly7kukXJeF5usdlAfvIKaHc6
6l3T4KnFilc8aF1Tbzoa76vOAeejHG3YdiXArEl2zEtvKtBegV+6m1Crme0TVNMhIGE7Z0cga2E7
Ja+rO8FG6DnIIq1DnhoZRO8KXhva4BkJYba3iZp6SRaRoFs3/RINskeHz+AeEMb0Fkof+5DtABke
esGGHTiHBtvbV+lY/Yevinhlu03/3FCp3IEpGHdumbaHrulR0EQiplkYPChGce6idnJ25PnQAwO6
oBvXyYOVEdXpwXSQCpxUYXntgr7axTokMsaxyG5FKgcu2EizolAJ6TgqtfotlZwCqZBtzpMtRKlD
RQaImrEjrW/E8drvQ33rqUg/+hgPOA/kHYadJtxX6GCvtJl/d27XHsVUyWUZa8ExSQHJlAaix2SE
8YMsVH8aFDnsKpd473Ka8SjG+Dp6zFScQ/pTzGJz0At0eNr5b4wW9y+UT3I9CaFd6Upah9ALM3jU
hrF36+axcQYGx/ipfMNUUC2nErOgznnjSgCRAQqNfjdaFU1nhZ+wpjWyKHvgXDxzit7ALddcZhjv
dddbBgaqWRQCvan7Krn0mQUKubSyF13zEk7S0vpVGkLnrffaCKJDE6+HNvnWuW8XdMSGRyoj8MgR
Sp7nA/TXHTwEJXGDJSpEi2EmQknNvYSgrge9bW7vmH0ZLpWnaE7r9OGGCpB4hCULLzjKb1BZ4GgM
z/3AksetXyf9LoTjsRymID44wD22ddyn+2LW0+PJH77NakKt1FkmOWxE3mqcU1SVz1QQMnEk7cqG
hJTWdhgY2gSuUhxN7Q7DcnconXB84UwtlpoTvBqG3ay7OrX2gedJ8pgD0C4jsf217dbvDoLdClNe
soZglEcL23fxto+5EISZoR0mjR7hTobDYUbYCJM+JrnuwKrHUasWdWLmuyw17/XOse98A6SXNlEN
iPhi2z7DQYzwAxTWI0UG8fDQeW5HhBgMfXhUKi/Z2Dx8yLTkMU2zt87Q7V3SzNOrZX2f9vaH0+WK
lZG4GfFBmHJh9WwNZgLXQi/uU7NgusYU668jQ4oXXiUKLvcBt1jp2EwZtGtv+R8NFanW2pW6mZVx
F03GynOs/azhoAruwrw6ZzG5kym6TUQk7IDkNl0z6uaoDoGap8v/qKy2isKU4LJhWOdZGKoH50sh
vjZ+/u4htU4ypXfOqXSc9VeuAPJw/XrISb8pramvMsGcRzb1OZ3JY5Z4tog0L6TdtCsyGdkqNNHP
nap6iir4CbNW5LeXMc8hEBbbIq4eHb8E34lJKcuWAN/X+H6fUqlmOhgZMKwlYbJKMV+DR5DvIqI5
CJLh7gec+Z+fw3+FX+XtT0Bm+/f/5vFnWaGQh5H8t4d/f8SzVOb/Pf/M/3zPv/7E37df5eUDjte/
f9O//Ay/9x//7upDfvzLAzZLzmZ36qsZ779alcmf388znL/z//eLf/n6+S0ATr/+9sdnqdiA+W0h
4Kc//vGl/e+//WEacFT/83///n98cf4D/vbHQ/UR/7/f//XRyr/9Yf+VCLdn40k1fR8S/Dx0ov+a
v6IZ3l9ZN+ZPOpbtG2gff/wFipuM+Cnrr0KwlQjXnv+jz1NoWpxZfMkUfyWVwsIkHNfQLcdw//i/
T+xf3pp/vlV/KVR+K0mQtPxi05vRr/+EnDquoF1rCNsWBsw9klj/hoatRr2N06z7jmtIoIYZBdu4
d5oltZC8L/wP1Yf9Q+xsRlkUT1QcTWEj18T0eTjTy3WlDdMldWxulynOP1s3GA8jXuS9wqK9ZBMv
L5GuX5PCTqBWMPgW+cDyCGrV+rlz6ViqOJQL1Qzi7HRx/WQY7FyZZr1gXgBIYUHaT93B46LN9A8T
mlaL5PeWdZq2aUvUSllb60YnXWkbTkWkzgFLS1rqbCjqsK6muAsHO30cNdtYT/bn0NTjLWgd4xqW
ZD614dZJGKye1x4kWLNrHerBqs8q+gSJGQPzK+4b2o+nMQtS2BJNevL0g1cyYrftRXqbGs9a47oA
jWSLPMArJK2DVG8icNI76r7pHAwO1UkZBr+7+fe7RulD0gNBrLDtta1Pcyju5JEdMd7pNmuY9EWy
L0QvV12rV/jSjI69gX3AdnSLQpqf9wrEhIgBDj9PuUpSnApAqjTpeTuEyGqvKiJ7emqSgNfiK1vd
eGH6mbnzwV2AtlA+HmQgC5uksrEtssMeiPVqh5//q+aHwzzze2FhZ6HI8JLVpGElq1tNX1deMV7c
ahzBKXjjRZeMYhhCRiG3GkaUWt1SSUxKxeNrP8XZNskna4u/VL+3w7NFOgIY9zRatzDwnYcxVkBI
MRDsHEtFD7nWD+fc8W9ZAhy1VRXXlG2EwFronB9/PhBtw3AT2KDg7vRi7u7Eqf3iJb3czomHtek9
JlrunkzPtLdx5bz28ZsdYL5t8k85G2D/fJqWr061ZxdLTXfLkw67aBOl7OvObBop/NrdjnRF78yY
noMTmz5USlLZrsYJ9uddtPzCwzo3/zUe/uh9ZrTFjbb9AEh0wpPQxjoNhyDY+bWasYFTcPz5AD3C
2Pz5FMBUlqs60Wy4u5Qg8GPUPXZyZuVRI4boxrFG39HWjF+Dme7ZpuU1GmwcNbZ2CGxXhzGAOBma
RCbj+YNgPLKpMq5Bz66NJa6L8cDllKxM3wkWZdEbyEfnbIzs301LylEOx6CvkyeXiM42b1trhaQJ
fXbKP4HNVGVuk9cQ0REWcHFjbBMMsc5GwXNsE8E6avkDjd8IZ+AK0YSXTeuqw5+vCATjdRf4jBsr
a7FpSEAQEEvf4F3AOOjIpWud91nklXf585GdGDuvn4Il7va5YeyG56JUYili4wmQAijiqDacYwsC
bh0yrgznEE1b3QFR3/eg86DU/zwAfBGvOt2IGbqtjFPc0sf0jUejdB6VkY7AktroxlJdvXnKfacx
Xt5huv72ho6Q2fzIQcNZa0na7/78U70sfG4H1V5/PviVuIlmfDDoPR1gert3QaZ++6Dl0MwIk/kQ
O+6ySgKXWOH2sHbYBItb2SY22i2ZbK3xE6Rv4Fk/36mBP1/FMHpWZlqXF3iLa5c850h798srvjmP
tvTZ7OgS1V3/PvbYTFtUtPu44L6FWGSdeqN64S3Ktn6ggpXuVuUvlhan6H7hnXZWogY+ULrMDzCb
wnrSpPgNULpex9UIOKJzzSeVBb/JZkgyiuNwE3Z9NDXbv8S1UR5HhOJ17jv9i5L9hZlcNzc2yvNg
DM5DGvbf4zyLoze77lhmtBE7YxJXx/NJbSn6+GYI/LSIBmom4oF/vpqy8+NTy/6wFBxE9n3jLkI9
Km6iby68atORhfJZS0K4lqG718rBODQtZqAgmyJrljoeyiB7HVImNzXUL+ex8IBmKTAoC70iABs6
7i7xYVsVtlp2WT++Kk7BizhO/J0Tme11qjDDT4V+rGTYHLJUfuvzTd44Huvdz+rdF8TM7WHc2X2e
U+hGxWOchMAn0ms+mqQq1QiOzI6rF+D+9dKw9HZnOjZ5Vg826/zBdANv6+svGKGV7V7GNgQ/YJE5
OZTk2llA9nZWtdcEderaDKypomQMvHLVcE6rGVEImn3RhUNJiQ3BYBgDE0Ni6D7kTfXk5LKDo5pB
5sBVDROGZx9KztyYrG067mlMygTAyl4MeEo95DivtGibzBZOCdPI6uzy+nPxecV6KlmSjbD9lSr1
EtZmRTFF6Hrq7eZUTE3LbQ0xwqem9jNN3lu9fvTSxmJlZGnEylXm73C7zq5d2t9KNpC6Ppnj3C2H
OdJQodMASAA/yAwJiWY7aBuKK+up8sAI955OrztubhJoFOHnanwt7fExiNE6OrCD56iPh10K73xl
cfPaAoNqWzftFZ1z3GtG+DZUd6VuqAtG3fY6gCekke822yJA5p4xPHeJnWEgRra6jPMHzGTZCc13
KydpPQ9R/GFUU/2qYzusBCKyhRv2kFbCOKYDWi0DHRJM//X40Ef6JcX8BIIzGZvfuolTttQ3xA7N
bZs6ziWfkkM7rnthRS+OVybHPIiGpTYf8bWu7U5eRlte9EQcQZoVO5zt9RudY/MU9t5nGVf5x7/8
TwiXm3fXbLZEQ4uANit+haDb+FGZL5N5nY/mDx2XyMmgF5uO4BpdCtptYkVkWIfEWsnB7D8i9x0v
/DHsS/fVB9O86EwUCBPv/jYmd7C34AisCtFl2H9B06VgUrnMmxoAFv+SRthItwJtX8eJ9WRkM+XK
hWlHfHlr6l5y//Nh/lSCzXuvVc2d32A1tkP31VPlrSpRy6y4e1R51z02nnu1/ACPQZCaEK9FBYA6
OYLCkA92Nklso/j5p7iJDyJCGSCqPN3GemJVjuW9Wdg0Zz3fPYRT2e5Ls0CAcBqfM4+t72wFCzrl
SLFp6XssO3w+q6gX4uzDMj32DngKk874z3oXNbSvIqwGPyuzMS/Pcj+16pxEefFC9mW2cZnTHWpP
vIVvSuw2BdtjiqdYthjMAsJqqgjosurmaWLa2Ckw4ZWFJbW0ANc0TNZ0i3XtfeqifNFpgfubyhdv
Aj4Oqx/yc+oUOI0kHVYON9WLZyQ48rkhHPJhGyAi9Vsy6EdsH87RzdOKOHT1VROte4lV7myNPjCA
ONX2i2EZOLUxchxbx1mXLoNjUJSNew398h7C1KqHoXmz4rDbxmok7jn2nJZrDhwxoM2HqVfGOdLS
vUqqi0gT59kroUnXSuC2bQJ57xYtEXYyiR8zUp/pqbu+Fe3HwNxg2M24NHsYU7ZLklJmxu+OT5eq
i+76AEt5AO7m0BUjAwCGvL2Lg5qkdzgA4yiPVuzr8Gpg01GBnu0Awg8PnJ/PdtrhZzsRikhvMkzu
OleCrFiR4AqsGucEaKI/ceHj8CvaiXZM0Z2HtikPadmSryl5CWtveMuEMe8IbhofirA8/WwVxILc
U26ilgfwr3apkt2VbaFetR1sVDchdownpFtORTXuchsRuvD94Tb4tcAql9oXewRAI9yoX3Q9/n4U
KgfipKfO0sGqVrZTcifYEVbZoMonJdky6rBRRxlhXZWG7RyiyaUFwKH558Mooa8KMqYbkjEwgiea
8T3+Y1H6Ojavwr74jlWh7ZLzApgrK3Sy9jSxG/ye/2dQSfuKxv3Q2NZzECXuHst/e7Vg/C4RviDb
ZwXCWZekJ0mhldK6+z218hvrnnzEzJAv7KgFKQA8+OyZVb7N/uf/5je2n7zo+PP5f36HMRxteKv7
xjLUfTTnwUuMCRcOfWQN9XJdsliGiDVgbY0I4pKlq93P/mSaBNiJomHmKCwiBVUEeEaNVcmRoQtX
Rl+TmacV6EQEd34OmExFLt85ZyxSrR4/Wx9W6M9B2yFAhOezedIIt9z9VKHJUHyD2s2jVYSOthKt
v6mTqXuklukeTX3c6lBTbnZiQ/kxtdPPW1l4CcCSgrQo6z7ad8SIBT7IzoxOzfzhf30ONtAuTvPX
qDKaJW0LYiMag3exQJ2nuY5ELwVTaKSnDE2W9jBvqGvm5eXng0dkca3P7qWsziGMsX/9uYnNe1ac
h9ZKS9jEViyADMwYQmZ1BNY5aHXrXE+lff55GHGDAc5oF7oJf4nGPucTSFuPceB/FlEs9i7/6iZu
ovfSoMptKjkfgtJ4m+lN/uLblNlYan/pXktIpA8+qjSKrx264ZpJGmKtcPE9jBlhTcdssBBdaAUb
MKPG/D4Pi82fB8f5kSBsjPqJXl1JZ+koJW/IWvGJQXmnZmxdLF2luR6jat9kXUXqQRMJOY8dQI3y
Lg26eBfg21gqDPgABp31nyevWUkoGvnnp37UhDwPyq1GHuwoQwicliIlAkPivRvkO29cf6Lj1NBB
8OXOFSZ0n0E1D5PhNg8elLFE0UrjGFTe6zrjxyFca5vBT32y/zwN3IPUXsJ4rIQyKAkYujd06tS5
/JA79O22zrT8PkryEJ8ZPQSE1epNZOl4rdvJ3fQhHVMltGPWzVDhIa7fcguhVDPdh87P2aydtAxv
Wpll60SEYUKh2zWgEo2lLk3nk6gid0Iq5FPB3KZVqH0nvk9/u562yoS+FcXRQHiqeC5h+ByVobis
W4kvx8e7u47ivHi16UTZugmkwWIyV0H88+cEbWW0m/zK6JmXwZk7qt1wESpQnEXQ1VuCRfoBwtrX
GIZEBp2uwDfeUjQDnR4FXXYIT96hGRi0W0zmiCVrGjDhDe3SSnoKvjby5aHu62yrLFwREte4G7Z3
Rqp1Vy3JWQzdapVr6aoa7wu3+3DN5C6eFLZmmqjCh2CjV1mx9IwHTysfwAE+6SbTFJltBEPuW4TD
CqbOS2QnD3mSPFVO8Cv0zLVFjHk1TfWp9qdsGeeU+zBjyC9g3E6Xpi2OgB1RZvWU3bu5b6ME4us8
9LNaE9C9kK63FoQlyR6pdVTVh1bqW6JkyEs9Xn6rceGReu8JQUc/8Z700rnHlMNQD47kQdA8ll2M
NSeYoAuBfmx6NS5FTSao8hsEoLFd6X4LsIicjQb1kHEwtTr6XbqWXRm8gRciITJ9U0kgMPvwRYh8
/QogdkLpMXE2xr5gCgnVrCRtiehnLoERxees/jTiPMdpDtTPHt8FM6NOpBf1ZZ+caL7ki6m6gH73
AYu0DFXC7xEYZAKq1LIX/WDeWYO4xC7s2ygLRoIvmyJHjoKfs9SsoYdBkbT0+91k5bkxZCZZX9zE
qWGme/bOrMdsF6sKGT/AeRmnXB2B+xJBf184Riv3oui1h9ZO3wEXgC8ep+fQi1lVQCAGkMcPytPC
nV4sa6iFV5ocxrXT9I8WVsUe/yMgji7cB2PPLlEm6uyF2jat4RHBbjn5bCinGrltqI1qj3VtSZCw
xdJAUxdxbG1/kjL2NgmcPpy9exvY0sVyH9vGK47KNNel0IunwW3Xk/Ixibf+77a8ZvhKhBrda5Fz
EzlEz0+a6Szt2ZinJbMdESGlwcSbGMpbJtZwlyWAJxMJs6eHQA/XQyMufo8HDBNYV45LVQ1726G6
5BCYryyvP2C6LtZB6TskgIBqYSu+y2KAFt48S2HMnY0TT/clXQ3850Gyqpu9IyCmm1o2LerBfCGq
7DzC9HY2dpMRLYLb/X9YOrPlRpUlin4REcwUr5LQLEu2j8cXwu22maGYob7+LtT3RdFun6O2BVRl
Ze69NoKHfAkJKfwLpF1gP8eoBnispGUE/gRd2WmMeE/vagnqKR+1efrljPGbAmMIlI/+1JRwaoQ9
Io5lDTKYEftaLU9xFJ1qxlkyCQML9d7KMmxSNGrJSWSuHsisOg4oefGGc6aVISlPWfKYZ8cWQuhB
19FBt7Qe1rC+59WYWYJD54j2AdTyGgJbdZmNsz5wPeqCoakw+EQUORhhZeZ74Kj7xnT4Kyiz69bX
xvWczjhvwmaHJ+DXiugcJimUJ4+xToBM412K7td8CVV1azAEPQkct7lT7NJRpMx4aXekNPo867Uf
mwizIAgjlvLj5DTkwuDNaT1afaZu7VuyXvKROLtO2+R6DVoQRRetbbAhSWk8Q+ED1Zy0z6WZfFZx
nB/81ivpPJX4w5po77fMUqPKhDwurwz8bp5n/tWls8Vv8zDPjDKRJ4Lvxus5JNCse60ujypqUCQs
aBKabrSQPVpZVjEcPW8ErJCfMyt0DpovdpZrjkc/incq7SmDxPDNFkVK2Ghenal9FmNiMH6XRHt4
3b70PpNO5wSpKmP9lFSoWI1Y+yzGls83oxSPG4zRrU63YnY9TMXjOx37fJOLEg6YV5+kszIGeEGW
ATextmsyWNA18ebHVpkPVaPe/bx7wSzxu3wGG9/L3mYTK6Ruxds6JkBqzrtrNGu/FrNM0MqY1xkg
ZpchQlDE0YM+iIalPjDy0n+QLMrnDGwqzc78QDf2YAGV49rb5g4wAps6FJUn+wanCvRvIuOd7Dyx
8mfnKrIhxYIitJ0tGxxERiXXrpodpp9XyBf+cYrb54bh5Tb2X2PDfGgU54TCi2F1eygEir+gyvCG
pRAKTW6DpsX+lEtGrQLvNs0B/A05t6YHKnZbV2ipYvMtVjOGQJFsPDRLkcWwsEmLX9XbSBYqutKQ
lDkPmmoMejQI9NYY/bezCOlD59qxYsSuCnQI2Tj/Vog86QeiFfbKW27B75pDYzdNY3oSRI9QuB4T
1ixNDfVG1Thgx1oXAUKlT6uxW06qxVOetjRzQ1x7Wc7pdASaWFX1/D4XuK9sJsSWr5LD5KPfLUhl
K/J0Btttn4fRvfa61h8N52A2TCTN3sBm0TY4fWuGolqT/aVf37LnWRmRK+A/UsuVt6QcHqh1/xRq
WFOh2avWv4L/BQeg5ca6Bnl60p1x2qpwkFsLThfbOhNvPaff3fh4oiv7PCfZ0hbBvWEwHfX7WrsO
3n+jknlg5eYLb/dW5tjDDcocjoaTgaNYt1aJdOn5UzmvzQ5jwuzk/ibxyj8sKV/1XO+ouqqNmK1+
rbGgrDsx/Ci7/hm9hQKAPIxMSY97uNuZrVl91goeIIc20/Oz6zVvMrr5GWpiUHdkXXWPKmfUUDQt
t774ZMpWraLE/olAca3jhMg96Tq3SFQQlRMTDUIk6e0QoaxFUAq0QryllW/tavlSy8p51WX3g/KQ
RIKw3ll2018rWWIN0/KfWtHFqcJ3fUTfx0Py4pIQdpQKR6jl1u2awnrRHZirzC1C5FqLAUXaLBMd
aKESSo09AHx1EPvgxd2GLvQDz8iwOpvOX1HTJLfMH9cxvntzogFBK4fEODScrnXsGiVWULF1pjXD
R1yBtyyirFg8aJeZ4x+CzatfoC+AeDxv5j77ZGn6K7wIzIObPSGbbgIkJhJmYRl5E6bm3trA+FYv
+F12ALEex9LjwFNodFzdriJfJCJuDXqvsaq6sQl6kYsFn8novieaaQIgANOrAj9WDU9J/LMwvaZI
7GN3Qk+EZl2F4mOAkkSCEw0/luWcIk4OPBshrBoX7Eij6YeSrR/pa77jjHY1AEUcRAIFByPxjq5C
tBrKzqUGnkeSgbvwZnvtDjBFu2PYtQGKRWUHmOdltG4ySftjCTt1HxstA7Q03CL2StceGrjZtexP
+24sjqzv1IMFJzPgfMU2XLATdpuGQcFMcWXoAE37ov50KTyRuIzpxkv4laUDNMgRrbaV02RvM0Pf
YTo4JDF2jLSn6W3rEyLG8jozrEIPi+Kx8yuwVzwJg2b55+UE4SxSljYU2kHB2fAad1PFVYnh0wHJ
xcbrDuMIrlSeXVmfwSod3GWUxGn6krrhHyulgZkD8HnUk/wYO7irJZb4MSqGvUsizYrpiSSlhvlO
IscPpTAWVQbOyMgm0caroy9ERiwleLhCo83PgwESB1Q5S2gRB3nj0cFDbXKUKQbJsvE/piocrlzN
sw/z2mc9ZGLm7IQq6iPBKA5K/OLg65l/mD1C18LqFkZDvh306mo5E+l7nk4SLKSVTvigf/pqi13h
r0jb+pYs1odsFrQKGgzqGlGfszPHEFejp1AT32YE4bkvabHllDxeSIjBpHWPiMboZRZutSYFNiMn
xifC3nGmlblEVTae36/kSBOiG+f3pVYqWtCI2thJjon1rUTMc/J89DLKJIxPdwyUSpO9qyM/8AEC
baSYN9SpNvk+MKeHWYBK/4MgBodf1NKxzcJNkVgPus0IS5scRXUw4Ap10w8LVRyRwDyxHBELC/gb
8rmFK6I3R9v06fYX6dGMIdUIExmZ08CqUybiP1VkTAjdt0a3fnPkjllj34a8KijV04c40Zih05+Q
0Py6AbcXPJPndAniAK18AG72plEgrawwtTcH19B+UT9i7GgH1kJ0/BvTaf+i22yDpEBepBPhavlA
4pkj07SZQvM0WcN0Hk0ylrRlY1SOxZ7LSzlHIxps3C52Vh2g67zd/3pKM/uQqeElGXzrBrwSQ1SI
gh9Rn3W7/x0CJlcSiAcnhIJB0zvnBMkGeP6M/NJMvQuzfuoVFXNu5SvYldmGN802WptXl/uLypAk
VrbY6ZEpd5WouYF7W38qXLs9ujXGxPuXnjmpm8WIC9bPTeXCfMPxQ5wChy4AD2FF1eUNpOrEYPNw
lR66MmH6XHCmoso8hoJzdiEhIE8aK46dIj/IYficlBoZtMa6iE74bACnyik7K5SIByKXOH7ZqjkT
T2vwpdj2KYlohgMde+zIo1ALDhp1bXhqqiE8SfAo/97O71AVZFPSBLOahjcPjF2EdH4AXYauQRQ3
sEAYNjWE2mIU0cWIBjwmCZkOSfgDAqe8xcs8jQypT7NYIrx8h8wIn8PFFNbyg3a3xqHHGi9WW2Bv
sqOPckyessIfTvXoQnqATf9Ee/PRbSBKeyrPnoRCBNZ5IDQu9pDOt7zpP+TUOM++iusnM/xZ5BlY
G9EYjHPzGGl7N3WNLXs6GslR1h/NPB+cyut3UXwf/BA+ODKT2k9Yf28U1QF2RRDPsENPrp2gguW8
dn+Je3GKEMm1S48oMt3oqFse4sK5gzIcFX9GG311btovyIYDOYlw0XDgZy/tw7+2adkv21WL2s/r
vEu6vBAXmZ/qSO7rSYJhUHDyRebYwDzRaowEmQ4aOZHzMgHzI3udG+TnIGKrN/e78P4WZh7pBDRw
Boq4IR+Q8fVcPTGtx4GazvEbhL2h45x0MSAznxGZrkNqlnBr+rVxrNoIT//ykkXIO1d0r9BR18By
d+hGaOnQoj7Dwe3J6MtA+RhIGei6MECvMlDKBQqTh7KbQmKA4SnXHL7W+aItmOcafYTb/7USsmFI
tNh0EP3OOd6tB8NV9kOC98UhHG4T42FZIBLJJvWkv7m/4/0F7j5z4LCh0KqNHB5P6etnXysybpn0
NBHDWpjOxe7Mflu5hRVEUsAEEQZpUlCz1v/evQNuVjutsa2y0HiGh0ZvAGoB2EXJfeRKP0TNy8/r
6yFmiHt3KbdzbGvL564vn3sL3NtSa5hnp0pvqc0XXQjRtDvX06dj6SEi4aDD1pWHUBDK+irbJf/U
K5fWdMbvbcokiJ09sJHxuS6No/TH+hr6ZLekWWRviQ6ZSNEZCgwT4/gN4MaBpOjytEatf7InesK9
qAkiafLvqG+IxFz6udMCF/Tr2d2WTts89mG0D7vSuWDatlb/fvU8kSEkgDI7Sd19vz8NiGqTgPhS
8rBAMJysDKPc/U8ynuZtT8I6kkwvvmT29/1fsTlRX6B3l4vKqF5ERxxqsnM1NE//VsuOcLNiLjJ+
2PH/LxE4pbQySBWaFd+E/b4No45Q1z6qLm1Do/rfn8CfQcbOg/s1uN8u9wtRoZlY66mLbVbPOMfh
sMRMutyOLp0pfxC4SLFBbe9PIQBuxX5sEHzRxMWvW0NLEcvLUFNEuSLtmJhZj5rjj/vCxerBdIzu
tmm9idHGqAec6FK09o+pO9OOCUGyR4DsMdDLtAv1OnpSi8aSSlxtRyN3fi+b8iwIUXweMGVuZIos
26Vn3ebw3luUM7v7zUE3j+n+MeX40uete807GoEdEx0+Ix1qje7ucUQTwpoWO1aq8qtExstZsqGQ
ote7Aj2RbZG2VUehaft/jVvK0XM3MqO5L7sc6LLjv2+IZvrJtBj2XRF1RKbmaJjIBI79yr4B9QeJ
0z4Og5J7RHEkxoXZoiQu+rM0lhiZOtXJSsbaI7ghcd4XLlUbt69E7nYYzCQ+1J0oH/pl/J+Qlbhu
AVF0XSt3mp2IF2QXT8gjim+pKmi4y2xoCOt3BLccwyx9OrT3+cm/zaS1MZoZtT+tQfPabDVYfH0H
tVmDRO1vGj7HbdjtRyNrt4ZuVAedGPF1N5CEBF6GzvO8NL8nB6iSIMz7sTrULkQObZ5ZG0EC/dOx
3bVQcgAMh65+M4yoxdyYYc5dRCA93BIj2tOAaSQYhUl7+/fIk2gYxGn6d4yq+VN3S+ZuC4X/35TH
NyMg4cuM21pmWhiMbwTYnHUuaJpn2pt5nwW5cflX8+TW8fT8yfQj5C18FY2U5ungIL1h8PYCBWYb
k4ZItU7MSdtNF8fVIKyUpTghTtwM9mC+jK53ve+WyFi29/9NFum00ycag/PSTb/vmOPyp7qgE5tp
eE7LCd+7PVnmJ/lkgQLv9+9DHy0qvfsScX9gjBHVkdCICcv1mNizZZW7vyhyaTZDz7bhJoNCGq3L
nTJi42Uyi6cok8M3RKKnaKITZ6qS2Zi97o0u2xYdOun7+yu/0DhzEt5htGO2C21wfvfiayZFDyKy
S/y2Of6xW6YaOtIqI0+dQ9/YzSve1h1hvv8uhdmkN9eJ2MfbhqvQGM+0L//9ynFEsqjZz1//1jLD
mQ9slujHlw25y/tu35N2k5KHtw6FzD/gcjyquR+/OTZvLbsHnraoiqagE/KIla34bhJUBSKjacQV
GeYDS5l/GFvsFWMV/oLN6V4dwlY+CgykB6eZkR4OnAKEP7RswwPgOkiZgeo0Cni/LWaWnGE+3tGA
U61hGbfGXcfBGUoUbL3WO/cd2mmSFJ4100CuBiTBoEXL2tvZZbwb1SVlU0qJNPA6WP6akXLknjiy
sfizADsjQid8scZyeyUTUqLUA5ZSWCDvY8s/dvZYgSlHEVNHSgsiy0FF6Yjymo0a9qciVFtR6zoB
Kgc67dWf+zipB7W4cSJwuEnF2aoNHTYQkcq9IKvwubHSPy0y8Ocsx0U9NdZ2XPRWzii/ssS1zpYx
PJt5woxYH5rHDKbjGjlgsyV24L3u8nFf0rtmMvVejN1EadVl+3L5Mo/H55nuy+X+M2Su+57NbnYq
hftxH3TbhpAXC1jQeaiSr8q2Z5KvyinI0vDrPqlzqdE3g8SAZdFHupHiBfHEpcmQ1B7x7IIQHWYV
zBsiw3nAkrsMO4HH8+h5KCGcyvm/hs5gEEkryyQceP7DSdxCg9Z3B8saWSchKosBS4LV6T755e7I
9en/uITp7DWHfhfgNgFflWBWIKssUfg5q+BeEgDAJTE3xfnY1XGLMATvr+c//FssYyS+IzlPExTX
aqlSqxLzw319EyOcolFCcQ7/8FMbR8iyw/WueExTUBgZk55dSsfq4qcFQj2bFAONNMqrW9nfBp0P
cCOcdbDmaOz9/rHXXIuYOf11hEpJ+G76lxBkIIIuKTZwc7ceqnysfl4Oj9snYodo7H/PoW12zU2f
34hRSN4X642xaAJNw9RW42xivraXBtgIwnh5+lhN/I3nYScbR0NDTJE/3Ad/95dk+Rx5+2MTJriB
qvzmdn1yBNPOmp/ML7Eq1JeO9gbDgY57A5HDluZj+eT243+twhFtyPyhTSnsxUg3ngBw62XqM2bm
mQOtMEme7VAxv4w7mB1Wok6pcHF0ekRYNOPH/aiB+Lm/laat30SkFv5+bJAOVkOw0PTv8S6184tq
182RuCCH8y4mwRuX2qOQdGFkYKvohyOWdSJ4p2vZcBa2QgbsVMrQJAi6ICQ6HVatMK6hV6whQvzC
I0DVoAnz1uOSGPUiWpEHxmQE6U1INMkq9uLX1jaw2US0UBq/x7HPuMpjRt82Wo/2cvhhzK7pZIYM
EcahIXQIRQPSiD/45kRPruHTmGW2A77+Zri9Ik9i62gaKumuJQpN88gPZGlFRAN5RqUBljp6GbRf
0qRqd+2MEU0wyhxth0M203KknnlCUkmdbMbQ/0JLDO4HYjr0WrF3GYlq8lLGtAU6jzDR0aSflV3K
BKyTO71Tf8CZF/6FO83aRV7XUYeio0dflyLVqvZ2Sf/Fj295kkI7FQi4OKN+dUBUNrFtYqdofuuq
93d6Gp6jKdpoKO3WMVaoFZODP67SdsOAryfF+gpIRnz0lK+HKclA6GErZmWHhJDJfUnCWBx5dCQ7
Ga072RMNDz5zw+Bsk4TJc53HR6rn6+yZxwEtok7UDw09jE2JfUQ6vTNy0e5CnRzcjs4zDuGCNEn6
3sbwg8NGoJCHi1v7knDOgN8NE6nZkw1o3Dp/fvBGzv6OrQ07ssiSdYRWzq4v7bNtmtOBa/VRg1Ze
2UOTHoQEhzjgz5RatOiz3woHi6Ajjb1fdtEV6bOWNmrNTOfghf1XMdFqH9wlHaAem0OD2p5Wt1iW
abogUv1EZF6udbOAilrixGtA2Tc1vWsZJ9s5041D7pEAV1jP854FfQDD2IYHzWq/myGNcC4B1A9T
+g/kXj1UI3wKa5npS6Rbo7XEe2A7xn3J0Z0AhgAdEXCBOuG5hpnr8BTMePz7QXd2NgKTgX7Naein
L4UlKakxs9IfaNchd/dKF/OpIdssSAUXOJW0/VhH6TYia4Zfgb9d7/sgtORtUA3+4AYzhL7ctIqP
KIb1Cin8PMf+s1uSKAn7O+BUhGYpVp+dW1ymERihgRTJ1NydReE7efVtJvUXZpgermTHoDHK0WL6
TDEeOHPEGIqxVkb2y4j5YV20/FuVAGhTWYwUROde3uXADZRm/SeiFeJvMCWsAIFsdMgZhzKMj+Pa
EHW4d2TCBM0uHjmmYzknB3TIyjmISTRivd9mI+ZH3UX7rhLnNZmx8ISLWoExa9e2f/PIPTOoCFGe
Z7SqOyh0SV7c/M4PpjR6z2i7rZHJ/6KIfuxKBodR1DPs1lgL2NiogtI/tVO/n9TgfqR8JxZJtbK8
1A/MMplPfftoO0HXuvNeNuU2tRxghy4qYmhmxM+9DEqHb4EUw1Csd4T1KjqWxDD0tvMzUjFhiMmf
HM+JdqMH8GMs+rfOsV/6FKtZt2wbWYHUNnLrPSrTdV5zdutFBJ6vx7aqLGTPjvslYGvR3mHaYowr
w2prIDuRi+H1a2zULsvp7IpaGERz5PaqFGShNyrbh8a84frLASZ3uhBkRN7sooj4ixICF/S441w5
P0qprVkxV2bRUXHDjF7NMyeMhIBF1AmMyPP/fHqDgS2z154bKajRintOboGYs19tyfKUVWCG+lLn
ebA9wuWQoXawujEiTlusaegudAdcKl8hx77WS9CkWRFwOGY2A0y8fZ7T7yk1DuXcfuk6s76SqFcG
lvhaVtVs4VP/z40YYJW12NKZ7hZlbbWelXuYXNvfkkCd/RkjMtsRMZwMt7v4Y/NUDXp5pMJVyY0x
9rOMwWrpdXymnGnw+4d/9J5uJOHe6xlGI0FFTOHI2SDtSdjkGHCCFnYxBaNrvsYzMDw1jejQBLOB
fmDXBPOcfTKa5mYvxnrTaNPWL3KseDVLZxvXq3TunxPVkP5u+je7MX5kE2Vb309u3N9Z4MnqPY45
HiHVOhKLkfYlp7uPcQKCQlIg98687hr6jCnuGafvp40q8yPP660CWbxV9bXK2yFIOJCtmIoqpkwg
yiURk0JjBMUoi7+0z6qZsxX7AZETvXYGZYpggePNWkxwnxJ6eXMVagEDvw9+rWKTh0xyKr98Jv+g
QgTnrNvRJ6Q2NaE+cM+c3PIViaYX1AWPpZlGEAMILycb0gvK+DTwPm2PgFMjsnHIniaZaGvLpJHT
muVWhgRBIPnB0xAy3eoeUtSzmK7ZmmorJJvUcvay0EjuijHJpqybqzqWy6G4o/He5C8oEVJKoegp
X/j/UugKJmLOj1muq7rFhG4oDcaBffMmBBI+7TpEYP1aKnQorbYpfAR8DDIfvSj/mgb9yxobOGr2
2akjbaMjOT54vgZ3PKgcHyO4ABxVw16nvYPcNamrjnyeDjhclaCMmz+YDBKtWBe7dmAXJuFcTvVw
asTIlPS3c5iFTgaj/3QQKNFFDMAiO3LIBJORqL8exLZrWzVspYSTGXNSnzo/wUEXPlRm9F/m4KpO
EvGgm/tOd37bMR4J+R0Dv1IFWjATuqt3XgRtcGHIa7LQkZQROF05zBKdkbWxyG0JRMV5x8qmtSfQ
jeChDTRM/QP84C5l6gpzifulw9IQakA76sriNukXXRZRU2hE263X06UhgiErYZsO+hb85aG0JzB0
4/BtRxDHbTuwC3NrmelPJsBbD/TP16z9D/C5P0h5grXsF6BgEdiWCYEtTZceOAZoFE9mteme5tj4
j3zUt67AHajzBG9s9AoA2vkvbEXbIv2vtNrxUIDCy3rzmXmPsWlb6kF0aCt37JEDVQD45+IdM9zf
AjPx2kMc1msItmgn4STglALcNEVz8ZYbFSfkRetVWMx0DE/sij48dgB9txpJSysmeAbxqtNA8BC6
jK4Hns5Uk4fRp9kTNSrZmKbxVTnFK8QmCXgSaUHq74QzeYeiR4zsd/lar7DmIqJurfmAtjnezvXF
nZw91xkBiYRWTQgDNaxxUy3mYZkMGxJqFUB9rEaG/ZK5Fot0eyZ/B0xv5Y7o7JYMu9oIt9qi7y5f
2xC9WZq9RY19BYZCtIsJTdFyXjSAYmtccZ+DLzftklYhnEcvtrQ1GRPrvicYJs87HpZkYB/mxxAe
tkehJcTCIbJTEZJtyqc41b9Y2Bu6QC++5WMOmMYnYu/BQCy/nJthCBwZPeKJLyyoPKts1h4XBDy1
6aPnkRgyFCuj7orAMnImPtNLCxTzJlzr2rf7bnLiV2w169wyxVpPBLoepv7bOWIa1lZ/e/NMQI2i
78q3k7onJwyo3BoU/gUznGBFcrYsSkRkRercmua20PUoINfhyzOhq3uCLNJaQ2ZWZVd//iDw7pqb
PjhewrXW5FYnOy+pP1ntmIpqoGybTP9kctETPmTAJ6rphsCrIx8mD9qyhrleHoQzdOe8Z0Wjs2tv
0Bu6fJo0ZUThPuaDf56YUZu6/WHpmLrJmmB+BbvcQXLPokS8WOO3LskMbiCr9hIK9BmuNn6ZRXyi
JW2sTCnEIgQNLPwsBwyNVyvS5mM2D4+jznQVfTWlKO0NAKcsRYUNRaxmCq/XN5nD3HUyo0QJDUae
hJ21MdXmJck4O86Gp68rzX4AkDmeGya+bEokB8Gh8aq/muB6l7kD4CCi6Zy17rGASRygEJxg0XvV
2pLVl+2ELR8bk8RIWk+THn+HIckLetapfaItvJvqIG0kdcpJuKbYbVejZjGbG4B+GzWpuh70Xr12
dixZeG5tXIZ2oe0FMLNVYkum/IsuWmkPJUeaPfTAVDPfJjlxa4/jym79hCOZNW9y4jiCJAmZm/qQ
PYczYalvYUYwnDd42z6yqamXHg+TuxtsqJNt9D7yF+sqJplu3WFGhOr9Tv5Qox5itVKjC7MQZ9cq
jY3toJA7l3pNreVXuFAdiA3+Ywuhi75qDoTB4gEhJJAAXkYaqJpMHOjbmnFnFPP4Exe+9yc3BsrP
y0id1FGpOtkh+ZuojnGlMTWbVidNyy1s+IszazYoqTWyGeSA6biDI0/ydxGiKhIbaktKz5m8oo6V
D5r+qrIRfCRdzQ6dU4j0m5z2HKKhA+e1ZKUxMm57cIuTAs8lmoNv9iyJ7A6kbp/jcvw2oMmx6BzT
rjRWhWJSjhP0LDD5uZwFBsMzV4MBUcfytCCswYwlkf87TX4wTjypAt4bXIsX3TKnzdwl/xHG8x9p
LTtajPu8xUMJKUWV0aHu/dM0EiRrjgqGMtN/sFKrZAyvkQuSrYk+FSfmXhaXOuY/SKrF6FKjXILx
q9P8yWVDs0GTR6OySU4MB9JyJJXw1CLsYQvkft7Ruso3lSncffPac8YRpaYzGgrDTV4OiFeRJQdl
aLAa0Wlh7Nu7mETGP6RGUv2r2V1ZMgzMRUAflhYIVu3ZM/ARz1OcBpN2I5WIAtyI9KPbUVl3bRMh
O+Bmdw3qWe/L4Hi2wpTunvr+KKyKxT513xvfoPVIlCQ/64rpDBFHvtzOsB/YoInBTclBhsebHwo3
Slem6D7LrnvxCm/p7xEFN1jDeyi7d4+02hW2FIXVL2S69DWYbo8yjIEZ6O6ZuWA6m6zgA65vSW9y
Ww6kPHu2I7ahhZbabBn4i1+TwgFAlF2clrX4BPiMElM+L/QkfBLprjYjdTOsKT+PurYntk4/9YhY
/73IyTwhOEJWUZgmpJcvMsoU5Z99Kt2RoEKM9MEQl2KfKfeG1+NPZMFggTB/bcYYlJKek1bBDpA1
025o6NsZ4sm31YV2a3xwuijbGLmNQxesN0DdYr5Q0wTleojZJYch8zdzShEDGTlceXG4rZIC6FlM
gzGfBsrPRlAitGi6mral29l++xlagZr23oo4tz26/e9hqaUbTb6HvtROCfCtVeTTXbJ7UN4OOZ1E
Mm+Gmp4n88610bY97ak5BLGpUQC26jIACbahtgRO1b4moYog9j6ns/3YpuCgZuBPBaQELzOdrZqn
lwEG12roSAqwnaJdS44lRuf2uC/iHwssYUBLbHxArfDIqIrwv8qnT+pZFwYvM40AxT9R9v+1ZDHm
UUlmtj/9yQaITKIC1lfVwzdz0UmIcttDYg1sw6GHYFQofJLiEOFYWjFKqg9x8tfQIGvGib4rAFoF
brnP2BmCqkVXY2lZdolTQhxobZA6+ZgMCMB0Amc2bvNf29Xi6lsTuxAnGr8ZApydTwYDdEQFWzIZ
1tnc0SPkOaMlgGi8M6eTE0bcmzwV2P4TlAaQJ03S1PdS/pdNQHv8nJzhjnmh700AjtwpuuaoKCnh
Gky4Wf7Tm6rdVWmqDoMDgayzz75Mnhs5JZtaGv8RDwf481FLHxiW1xSq9RPJxC9pe5OYKW+y55py
lwQaQLd3R6O1ZHtU14CdYn9O4KxFBMAneR1UIWsLW7fB9Bwktz2Pb9rcqi2BHVwDbE9MeBRC9ZLI
TWLhtvHs/jrxc5dcdK34sQFiI0qt8VEIh75e86LIB12eUrbgFJozxeCWars7hK14x5LNjoI0FCzL
tjfG5pjquy4l4mbujB6lUfllKSBVBhDeizSrXYvYB2QvIAwiBx45pyS1q9AU8DalQfkXOuWvynFw
pwnExqF6B32BADXSUAnyHyuaoX5v7/2uwjU3Rsar5OC6DWdHrTu7OjRF+KlZigc0o3dZ0jsPn4ex
NI9E6QALX9fOPO+nOHbXbs166fdPYRjCcHPKMiDfsd6yI+BO+kncQDWgyhyNnwmohxn0NnKvAa/9
GE9V0B/y4yzdWyLzV89y6j0U2M+8B5eoWfg9sygBLtlHLFjDSe85PdCe/5PA20MND+BeMXYNGcXN
RY3TlfUuqLLYRjKS/VUNrD0yPM2j2fM8MBFtnvCBEuSZpHs1lfNLUZGr0+vTr5toxiUT9rDVQkFI
SAQ1SsUc4aZ0BDSfKWNvZP7XxGyO0oSOqh5mqxys2UozG/2aH8Nq8B5hrROCgAoo7elA9tOPJo1j
PHK60rW230TeRzL13631WTH6HRKwPAVtfjbR3Sj9j86XmCteRkPMR9LFrkXhXyc2xlXS2ggXXtMe
BHdn7CeGbwb7l6fmB8BtXzkUk04t8D2GXMKC2Tvhsasm/wae5sIodOUi+e39jKOyojswF6gSYUY1
NIQQQ/6ZymejNcMb2sOl4YvUQxK5kSS6c1qm0wyx46s0xSl07F/ux/q/uOq6nWNx9kotdWGsWpHJ
G3vOV+Nkr2mzbkY1BRZIuf1IvG3OT4OpoS/3cuw8BEIm8Vs1vUO94UzJR/vK4c3Aat0QK4EO2G4R
xmU2tQvT5Vtn4hUi9OtI7oo69JO/ch3sfkICahh4I29X9/p/asqfWINJ0CGYYutbkX5izPg7IRg1
PeQCDSNwzWStjRW9urHVwHpbCafnMjr3NlrgIlw2dPj+hHNHNbWs0UOwK5wO7VwUH+1BO3P43Zmu
uTKQWe+rWhHVk0Tg2kFj7eKZX4ei9tDZ1DC5rweFOQVtaHoveAFCRJSbOMRp3fMNULCrRQz6YOKe
+x91Z7Ict5Jm6RdqXAPgDndgG/PA4DxI2sA0Yp5nPH1/CGZVScpMXUtr60XlginqSqQYATjcz3/O
d3bBPaWF3tEuldhNaRHvqno+xmPjkmNZITV9aRpOwS7zLMrFxSGvCp4tmeai6O1dJYn71c2qc0Ca
Ng5RCCdt0oMJy/ag1URlSORPyDW8nUaVvmHZ3HN8oR49xtdKGTRbc2MoGCWFG9NDCPREuzcNNEZj
Kh+i3LuklF+xdX0x6ayz+vmpinsogzuDGN1aZOOLPRXpwiwgyg/gZghRFHrFlYh5l0BO94aLf3Eu
V58iRh9kP7U8Oqp6qmjaiOIPhvRfQUOQBKHIsCiSp7SqLJZUqmAyj7AwKUd4ALMCKF89SN/4DKi5
gSjj3tois7B1AMnOK4hXJNsIs1cuz/1K7Jsy+tzzWhm6wQWd3oe5v7Wq8NZtcxy6/vxJH8vBvSuB
7ZOW4mZ2iwBRS8n9IFJK7G0AlOiz+4qNFKUW/ecuaGeevQORGnpn1oMIX8D8fRowGXON8jstR7HG
cH+032sYqutReB+Yg34kJZ0J9v75rD7hEd66HhIEgMhvcI9v6VT+REKaY0JUfQOVHfAdymfCtK9M
g5AukGy5KKno8ocF+C05t7m8cyV2iWs8VCNC5bEnj9fEKI8hAzWsG8NDEuvXBqkAGdCPk0M4qJPV
6uYc1H5G4dCCJDJ4BmdFmGwz0sIkMyYmcNcPNdMIj1jbgUcCp/NhUufK6YxX5PMLq3z8gC2OkwGO
cbwkJnFh+OxXyoIIPec0kUMwODU+OU7M42JMboUjHB4ag7ntlS+40NBPi4HtRRDK5Nj2sNfsxa9x
/VQyEEIXSYynIHZWHYVRW7MxsotVmOO5yWRC56sdsGZzKdX4vY9MJLn1cJVnopSfill0m8i2+gsz
4GAf+8TyZrt5nFvWcpWXSEgUimwcEuEoLxq/pS/jZci0y+tuehjBbmKri+67uK0pYqRvb/RNJvZU
YQAOO7kgHe7eR8cSVKDPHuocCR4r8TxMnwC03zYi3yXasx5DSdpkWbeq67C6dfiOAA3x8tQTycbF
XhNE/StYJmzeM0V8ITEV1qNyy1oGD4a27SiHRIqPr0r76VMhS7kRUcwcHlzpqpozPhXJD7S97Pm6
Ny1oNgRiRYOUUzn9wZzyeKMy+LvuhGyksq+2zziAmuyQ+s9L1bnOcXmRuLrr4xWQFJ6sOEtW0xIv
z/2KTm1J2n75lUHjnB4bxN4s+khidTgxcsIwnMx3PlXRn3wMXhs1/HBU5tw4uFCPYTdmx2oM9EVr
SdKxQamyKzytsxuzJhXUWR7foSvsZ82NEgyDrNCL7qolgNXHnGwBNBaPU89NUWNE+5ya7Adl7E73
c3Dql0k7YrnTx93Fcg2mfIvdtAO6udYl5tf3r21wmkRLvIks+1PXT+reM3t18sPWQtnlB/gJ+vYP
ttrPLDVb/QuSmiMdx1HStC2tgMaVXz+D5Akgr1n/pyokDArhfbc8yQo5qVMRWoxtc+c8xFId4fl/
jIF1lXYonmMsO1sHOxVwkYBtybvr5uo2ysjCEz0cb2KX8ZluRHysqHd44E6nkkhiyfIfyDsMVL7l
ehN1Tnb8mx8E8NxvSDjlerZQjmcpU7sg5n75QVzV83AuZrxylQJIUJt7O6sew9bYliDraJB0K+j8
DECL4NmtumDBgP0YHbbNUwT0hQ0hh0wMD0B6Wcd7NvkQCnisKfvOiOhyCQNj9ed/spa//5OVlgKy
vulJvAba/I1iNxBnDsKK3gInXay3MpPZPqmyfE/Fmr9LiAB9rFv76E6GIFGeBBS9WsmlGBp00rmk
EnRArtkDmR2xTKb+KdDoHbljPTU6PmWLJQbLH25I1z57i/v6+qEsw43yA6iYru+fePT1t6QGUEUt
FylIownAlqg30TxT9KGTp9Cc7a0nFdDIxYkiY2YvpgdqqJXmTbN8uP5KteKTAHIBe0ciOoEOuyBF
d+umLcb95AO3ytk4z+jT90xUSUW4Wu4BmOJfkNr9AGyVXxnhXaWN+m1Zg8KmLJ7axjj7aYRfU8WE
iszUQ6lo5G0SDuNhHNnLliV+MDy23In2K6q2ccawEz/2ym7v6ZokcCrqv7lnvH+6Z1ztCi42SQsu
VkL52z3DjjFE9QIbPPCIj4qKGt45eJpaVV+icrojaLGyQ0PBbTZoCRE1R5zSZMh2BciBiXCeAtdH
z5YNuZO53A8LtakFwbrGLjser592qiQdWC4wB7N9rLo0ORqhQTAGPfSxiqxkHWvb3dOnwqNBWsO2
99B9q4Z4XTWGT009P6lJU/gUOThb6WsEaFLcZiNhZeExxIs8KuKVAhFNlP3uulxPeuw3arbSswSB
s2JSGZ0dCMXbyfdQfN0mO2PKOCSpqV9dyHmH2k25bLOeXFCYGqi6KQwkGCf90i7D504lbuKqYyJA
7O2pVlF1mHv3bcy8h6sP9foBe/ED+DVcO9LXWz9jq+lPYfdSGHjdhTLHl7a27v1KcGwfM1wb0kaT
mXwY3E7OsCMhTXEDLdsBXO2Un5jmbGjbc766i0uv72CQqZ4YWq8MHgkk0wlNpN5ljvIvbKkTGgiv
v1cE6vLnu1v904LkLSRMx3NdttIO3IpfFyQjVByILCA1ZFO9XYPHGiKjanaGg8rby9A80CUKKEab
yAxD4108kXRPYmIxmrjCxAqLG4jGviR962L405G1sQzx0ndR+9AZU0i76wdNNPKxihHlAj9i91Vz
7ImtB7OhRycCp/2jHNIfXjnTMsKt5HQcZceaiUg5D8axjEWzLUM81lcYywygPxgsQb1en26HIKVY
gihRVLvF0/VD0XUgQ3A/Pdsle5ZpHF1cpKazFqDLtu2yFoyixjc1x9lxcKzvEfRZOmpDHNpF+xYA
+IPBkFF8FZvpK1hIgL+TKfd/fuGl/fuy6rH8e6YjPI9HGq/9ry+8EFPnkKyClut6pE0UvHawRAVd
amJrZsOn2ExmWHpUEsR5oW58Ouwew7z5XMukvq1NHF0xBjsMXAVjG7wWaJw6uDSOvg8SisriGPKt
zDjXypqw50INZHHVJ+2PH6/m6+sHv0NUj6zgizvZpIZU79kvkIB2DODNtdl049qHDomQkdW4kTCb
DXKYbyxOueyD0WPC4jYQZrb582tjiWVt+pmcitmIS9HhQWk7prRN89cXB5rjTBlGlazIoMn9FVBZ
LZkeXHfzOiopXs5NPZwLp0OYlkWbf056+TUowk+949QPCPY+WfoWRlU2exvR4nbjVh/3dW12NPf1
+jSDTzyULZZxq5UPg4LXW9RVcAMPO0NDX/ywnVswF/l4/R3NfXp2MnhC10+nKK7vjMI3v3gJ7URJ
XO7gG8PaHi3r5DqRtReT0yxPH5R0i1isq5RHyL49dmGYf20G9ShLfcuaO9OLgw+wNzUrU+zB0auG
+eD5FCNgCKEvhFIW1I0TY4TySySRKkJ0kFeyrMUqMuc7nPL+jey95/ckg4HrrCM2AErAwgTlESsH
o5ZTRTYgUoIBr/InU1lfwk6HX2a4K9E07hn5TB8Q2/OtaCx1YEqzSRsaiTehOdjblP+wDrvWZIg6
gcgD0Q2goyJymMKlYrBjuLfva2xEbei+opP3zsPrtwSrBjw9tGABzLjS1a43MD2bzZkt7wLeGO9R
mpv1nHZyd/20X8CxjNofhJvdXL2aYjFsmpsCyttF5KXHKygJGkVeewdcc9oQSixePcdiFoMrmiwo
JzPVGNvrwaGp1HpKjQlwUbrp45FX1DaYHLNQv8XIkhucZf4e3iEXfxdThMMEZaaxYJg/pul4p8Qg
f0BNWlusUn+zr6JM9Z8ucuEwRHMdrnapKLL49SJvwC+WPkUFyCxhuDemwDxAW+JMGZaHK1bNJRSr
0JXQs/XayU3xwgLWJGys3jfhpVWtfQZMT5mIBnw4Tn2eu9G/EXp4c1TABBHOmXW+YjC7Vn1HJbBA
8zYnO7OaFyM329NIEg+cX3CMG3/aWkkhIKYM2a7Ar8uIJPpAvC8EZ2Z3G3T07GIPLkMiWWSXqPMR
82eGPh59pMdmaf9Nczfj+Et7O4drbwNWazOayXDpU9Ei/HjqgeE6ljGWDbYK9o1bDav3q3Xu6UF0
MElvrhdK6oBgJQ9DNiGHvZWUFvJ+b5nrZScsYNTRgAG9IEmrYWctn15/z2W4eTCqCI4p2aKgojOH
E8W87VqP22GUX4BIb5Fk6NkbLWfLeDXAljNa07lSBnFSNxxOU4z24bRKPteivmWpARXb6U8Yrn7k
flw+mAZH9yLB734l8RpQHrBsMOtR8z1x4eSxXMJ+GHy/QSCNztfPgpJG979ZIuWyBP66RErNs1ma
nmavqpzftndzMNKOWVmcAqgEgDVIb07Md3sdAXmufD0F34DWEHDu6GHToCKZpTdkte3qwVYWNXtW
/NJNdy0QvztqMA75HAIhYUiL9BxQV5YU+DRa2AvAoIGQMNDFHOlAZ2ViMYdbnZr01FAGW80m8UCt
eygyUcROk2FFbDfOfe/o7qWk57pZiHyp5TmXdmDREriD4vy5ZDT7qEfrfT1tw7G9fz8t1J6xDqKB
xLQp5KmrRPikLKyfY16frKHt25WKYgo/P+o2DOl75MOVw+m07JJYkE1UM7IMprcK8658m9DUd5lm
BZI6KN+SVj0rjzhYKOH19RgzVkZEcUw/MHC+hoT4d5UbRxjETxan/PUDBQeaLVAi3n8vsMYEqzzW
Owd+3YmpTboxK+FdGiyruHSocEeFoM1kCRN4aYOzqu7h8DjMXBcMsG7JmU95r2+NaGJeBD6MeezD
uzxhTf0lo5FMOtPBMRMXR7/t39WZ0uvUrUIIGPghqNGhUQREJZyDeAGeYjrV+VPUUeoJF7rYD+y2
2csy0GiWkTfXan1isy4fgZRsMKbZL7bQwW1NmydVvu/JT6xzH9xxTM++DxvNnMyPESi5237xe9Iz
B/U0H7zu4GYJZzPFzYyfmtmeU+07356tvY143+Nwx2N3iyHcOPz5krchs/90xWvbVDYzSSWXjYEp
Adb8ul6GgzVNkr5uui3nHc2kB53gOijmx5DbsQTVeijRhlE3iciO7tGSRXxog3shmH764WuIczqG
pzZZ+VkPnXj20/zWC9zt+ypi4beyGugMIxHTFXP2eF2y5+zQcI+qzXd//mG8X9nw/DDctcphdyMo
zeHFWn7YnxSNmakqMhJFSF5EA3WC9+RNlgzGrjEQu+RhGywwsEhUM6SKbi+HikDLcmgyywpTYzOc
LEa+JAw4YQeZhyfhGlwjpxsdZ+C2WAynt17DTkhDQtdCfSOtwPQ5rj69/0nVtwYDPqMEpNjtUsuv
IZBUNmTDfqa4j2DzRMG97tiIRIvdKYos2qhSLGHXWKPG7XiuHWvvmF5809BBR2cJLi47giEZMO18
RlHR23ZM5I07PqUTw5w458oxWueJOMtwsa5Q7Sr9QWqTPNeQ0a8zViQwuNVZVaf5hIumuDWGfR+2
wG0L2BVWsGlsL7lMDd4AzpvtNh8cextKZPHW/xYmPoPhcugPhuccZ9Df6zEuxZsHim6Nmzs/DVm+
vi7d8Uvg+MNhdJmsXiHpVWp+BbvmnQkPRVBOk/trUK62UczjOqAw0Sc3V8JP+5sL2/31pK7JSAlh
ua7FgFjggxLLRuGna8EJFWx81X4rFjbmNC8JePv62pRiIU2zvKxKMzDozmWo6Lv2RROzfpTYjNdx
37N/WG5/Y0LFXahruR6xgXcENUZKmtekPpOLCIFpD127r9ADd3HORpSQgr9O47rHEy+nFcyO/n7q
FpMqUymLrfmRJyF4HZ/aqyLBU3i9JDCP/U8Mr87TYN9P5BZsV5YfF6OewxpnD+aw5Qaj3trLULT5
TUj+AF1NrTBK2Ha1hJBuMFPnHPXFJi/HZp+OWfMQz8CUk7mCc3wNTKvyTjFahl9aAYWOaJVif9vQ
IvDgTxPlZMJcXbUavPrTTWRnzwPpl5NB8yCLMr8KBiU3quuKx9nlkZPf2KpxwTsFkF+C+dz689qN
YH2kVMcvrVtzHSPG4/Ly/M9RWj//+Z4XFFL8soDxPrsmRxoNWNlyXPe3Uw2oNZ06RfpttF8Hofv3
TR6H73LDM7U/0JVe32Uze64uCV+1HdLbjD5tUS6DOfT+/ZIYIrIlcdtz8piQpaTidehF9bHykQmy
tCYjQ5vwR6yRsOUf6kynn/HffJ2VmzwZaZ+cytERWxgZ64BF6ksQDOM6EWwaOdmV6z7fGLMILtcP
7vJsBTr+51eBvek/vQwuaHxLYCy2YObp3zRQJL+IozH65VBnuOYszh1xb8+fnRQaO2W5eW7OO2rM
3qaa94YwmNxpmwQsnGg6aLuwgF3A1sUUuMIiZuGfKxpaMusi3Kb+6IQ8ndJUAiUNyw9lyAN5oiX1
/vrBxQl6kuEMmItKnqwgFMgvzIbTW6uCD8sn83/9LmeFhsj025DXFOqGYK5IT1br64YkWvYnShrP
DOeKW1AltKDOM6Yt9MLdHAR77iiXER4c5Bw7JW4fYFph3OFYhCpcfJ4yDCZkIOtLoLyVXMY4bR99
6EYnIfhRfh2qvLvTwnhkWJ/c5KP/oZ+pBUl5fy8yMrp92vJkJzTarK7qVJR5xblJxDdhz0BOFMFt
3JRo8bSkE7+Vb5UvIOUpEkt1XUO59zvnpQ8l4L8YKjoJ04Ot3hAcvtVLDI6WpJJnSE6yOqphKuEu
PPWCcAg3uVeurzpZ3wq5v972cmrtQ7pIdgz+3/+QQx78FHRLKCzO79vpH3hk6iUwLsHtPFgj5pFx
8L+PbXZoUhKpdQ1ug1R0cxbLBw4uzZkEjjOYyRnp1T68n29tv9D7LFfTS6SyjR/3u/ecX1Anw+M1
0zmPzp03ils/SvJLX9MXTosIOmTKkPr9aySjvjOzuIaJ/1bidX/DL3PBLmjsMJiWWyga4ReIF6XX
IDJPFY6oIGcD1j3b6LWURIZE6zv3UEqyyp7I+/uyUBMQt1SeSqW6oy0H5iycfguTBti8C4O1Uevn
vJiKByGoByyYzx+ywn7KpsJ4cFqN2ahqL8uMCvpv4p0MYTK5GUV7W2gsifPctVtQpHLjTPBZofyk
m7buNN7viGZAO2RDqHQAY5MAr+EY5qXMK/MVPMVwcHqdflU5FvLrZMw3v3bANWEkJu0hqyirFs50
8efJvw0G+J/SCcQ+b+R8kqaxmoO++NqybBFMmF4l++PbBrbZAbvLPg8mwkeVJ95SWObbqqmYayqI
GROnCmt8mya/hrDI/kP0RgySEAWqEvWP3OblMHLgIIGQ8ByLHf7SL8Ec34LBbW8ax2z31KPpnd8F
w6Fx4vbQTya+n6o5BioZqdWDTdNa6aOA8AeeSz/WUg+bK7A1drLp9E47lq7JwuAOl9w3H4OY9khx
TbjbDn3whiqeCx/eZDKk24ByxNcGZR85Gq6hxYGJRIufjjDDABA+mb1s//8UOV2ir3XRFD/a/wVN
TtbyOPv3TU63n7u6+7n56frn35ucLKX+8pxlLiYEMohYtNDh2uR0/S8cICUqqbQkJ4D/LnIyzL8c
03Y8k/8p1EK20vy1f1Q5Lf+REw7FUIgrjq219Z9UOdn88Z+f3Mpx+CKO5PHtCbyslv7tsJ1KlFnQ
CP49mKlV8JlB3R34Nbga+yKhheFZgOlZGec2OqtbC3TAkyBlePAAFl2K8/BgsyF77XBCmsRH5ktS
3Kvm0dDHmjK5LsYLVuwgO2zB/DfVofhBVyZR3AEw11vfE9IQARmnb3XyAlctCWEAr6gxxXWivmfp
diTT9ID+tq75J8zmE3Dn/Kh39K1sK2qJoQQ9ddsRng2zEjA1a+9LvPEeSSoMZfoQ26jq9GQUTKjM
bcX53Sb706pH17jPamurQnbaMVGfW+neGwmJqobC1ERuqbtZ6f676cQbwyYUYIJbe6Zjge9BfdXw
nPoGcfSbxjqP0Z1DLCTzv0fRq8puaD9ysrOFjzXwD2m3S8Rtn1T0C2CbepWUAfrVoQPzVnLOy8+g
iBmbr1P6zusNnkm2xtSp95sO+HOZPan5NrUutYVh6kQk9StHCpLGF4eZeOMS2RfmRqbkDfF02ckn
q04vdrD3P9TBQ5kchXmU4TZoj3zdHCbIdHa7UyS+ZWvybPuIffWNX6xOeIPyB++1X7xX/WN2hzoe
7hhD/yDHZO2Qyqxb65Gh+np89V6Lu/yl35OhaZ+Lb5lckxx8sjf9vnpiRBrpvScpNv/qWbRB3rWM
O3bNt+7YQOeZb9uDf2BbYW7adbaLNhylqq19KvQG3ndAbuYJeDPzo8l/LuHD0YGFwo1YRykrM4B1
QFQl2o1jSU/IeaHgG8XOd3H5UYYesMofnPvunI6r6AlLoRs/m1wnSbSry5flkWvt7FsKScIHqUkH
7fHI8gvPeKR496E7o/Js241pvWRvPy0B9+9q1c9zfetf31fCtR3bM13n9xllXBWzZ2nfu0f9dk/N
vn0zj0Q2dhjo9/p94/kflef92wX1lza9u/J7/tTW37+3l8/l/4KlV3LQ+Pcr75omvboofqnRW/7G
f629VOV5mpWNldcS5nI4fV973b/o1lt0HCbI2PYtgYSRF9cSPUv8ZWJ1hIxvmlpKlt//Xnmtv8Bj
aumhaDg203F29/9BiR4hql9WXobDNrtfG6+EhM7gKe+3lTe2NSmcATMerDpnidBZ6DLJRM20N+sM
TRKEYKw2uEBKRq3CBTjpzHR67okjqLsEWJ+10nFpAupUWpncOUFFXU0yxk6Mhu3O4Q+jAqG/nt2C
GCEltX0/YJAk8fjIoAQhbJBF4d+CV49T4l1j0yA86yFCUWPDEArb3PTm3P7Q5CPam9pAJz3PKUap
rQJ9rQ9Gk/fiFIG4w0klx2F6TiIwMkufh1XoT7ZTj6zMPrWftOVISsN3atB8bcuOo+aogY+pL1kW
9vODAs+WPoKKnTHEhkXwuVq4LR/sSRlQolWCOciO5jF8ieyUY31NBzfZkyZhwBqu2qLR2S3dyPRT
EPiTbO5RWPL4iQwkxRGGW9CY4JcNiomZ0lCDcd6kt+c88LAMdpHrlmLbEev+OvhjozY92XD8fiF9
hG67xtGgu7epcpPq0Ou4WrKgbbGIvylHPPv7sIyheAdqAinnoMPnfKeSgOk9NT2i36fY6Z66OV2C
VF2g2Pr6lhn0uCoFvHBYpbaRHzNzmOTFkETGV2j50l9DOCfysy6DWPQ3FU7c8rOXZdl4CuF/sm3G
qeJfdJJUeK3CTLkMFxh1O9NHMkLpdOPqGgsYsloD3QYdpfomIw5e6Ei6VABsYGhYFQIcY2PmkHUh
jT1e7kaQqYat8zCSy4O6GdfZt7RUM2Uc2owpbGFC4auPUPgQVRDESPLVsnGH22mmmWLV12bR3Au3
dIKvISfbNyPv6xk2Op7O2zgK/XSd1WBy6MsJXVjaQ1zUj5xDR8q3qSkFxukZDa4mYZKC0NlyDOzG
pFIbsprYnjLFNuXGojSMvA6R9IfJzg3/00hFQrtzM1m9mKUpaZdQxAwXvllGI2ypbcz6abGU/erC
8ta0eyVY2MYif5vUNERrM5B+vquXnhxUsKaHcMMgdcThwelBrDUdUSYBVP6PdpTGc0cCYUUUb+Ku
99hKF4zbuwfgovGryDVdHpbXuOZK5j60iwzbUYB7KNEZOSD+zCp1BqY8g114fOykYPrg2SmMSuCH
0JMncnwBGAvr3vVTw0Flj2aHsvRy6hSj0j5I4Bg0XmfCbcJM98OaHNo0KySZbgOV2ll4JyNqx3oy
skbwviDOnSesWN5+zIg+rGY56uHEjMtSewcCTnQMG4g/m7ZNGuqui9GcnovGpYIZ5QzZZUlt46cP
I5fWQqzEyVevh17OrsmolrYmJ+MaiNxqXneWVbHhCixwk73kIs9XodMvrXHWnM7fPIlmAScPNHKz
NYjysCEIy3y4Hx1PTdsOkPKSEcl99WCYZhmf+oHz17Zq2bISpZ8n+z4p21Keh9LS0dHHf2hvGr8Z
PnQKkv8mwe8DeDe0R3k2UH+f62npDzLYRpPXhd0dPHl84fxsBBbbInQny0bzJ7AFQ3geDf1RwVEB
Al+Ptt6Wdpo6t9ws0Gt7F6b617wJfI6QaQLTwEWmmM6gtxJgrTN2OqaJJQJeNmuFLJ/KatgYPVV6
G8bLDomfecy+mHmquBQTBzJFOHCT4hofwZJwzWtzFRRpPJ5opkaPdUlWkkdfpoGYTNJNHWMz3cza
Kp4br0ndvQUw4Ee8qIpAz/z8rsk8/oqCAbNoFPSTrNKoGI2NkGZTbyqH4r81MbRWXCJvENMLzda1
v7NALVJCCYzTe835I+VrA52IOI7EmoJmGlPAOnGF2ruYnkW9dc2YISLNQr7LzjZNsZANSnRs1WIH
RKMxd1G1TTxcaytZjVO6Z2JYpcmKKOSS9hW2GE9zFcfTOp+H3ob9EKt2I+IU0AlZHAN3SFdr4xhP
QGfPVWLp7NRr2S+D2VzMgAWEP4BaZFQbcS12A4Pl1vLGV2j+MCAhrhNRVHVf8PUrL7oNEsoaNv7Q
45MxEhvjVqFRyom9syPF9ZqsXFqtX0eQ0jgN04J4lx9NiUso18aJ0RYFkP4stSyi3BbiK08bT92E
umnw1VkTld+evZN9GJEeW2gi8HUJaqQguyuMgytlG8a5K1OKlYbK2nQ91YWOmuonJhX1j6SR/Qcn
bNvTYMXxZ9nK6lIVhgrXTKOeOicdL8S05ZM5dzaXP6XhmNYY/tZ5eemn0Hgl1BYBiXHiZzhhqBXj
CM2jmcbyDEPGtFddkTETSkItLjj/+03meOQ/k+67CIjgVlR6beIaEE6OfXvnhHF6W6dGQM4bm84p
VEW0NLv5+a3sI0XdiFnmS58Fj0qM76Ag1rj7qos3x+IzDPkMladz+7um88m+1vDXirSPPqs28HeM
9r9FZfAhE1m6V5lR7cpWsQQRfvvo2n7yiKTt3haVjRkgdlp0lMK64W2cvzoi4DEct8UQruDpWt6u
q7R4rENXHZmO0HmIQdj5EiEko9tNsJx8nxlYx+CS2ZiJw54yVbLglGQmPXj01JLxKTdUtG0sPF2G
VdsLIGA0v6d2T3dF2AYHekutL0VcVCeIhjnInb40yPhKdSAEIo9dVVYb4Q6Vu3J0TLpImBaRjLwi
6KoJ5pIdLy8pWwUSKV0WP88DFG2zcM0PuTJj6hUN3qq8G6cLSqGDVNXHRMJMItJhYSUobiW6rzkE
RBl9K5OPQZ9j+xw61T/bdIZiRotb7s2mU8hicxXdqyljVU0Rnz7m7I+e+hoVgn9w7LEyxRN2NX9U
2zbXaLGKpE+yDeu6u3dNgzdVe/FdFXtY2XONzIl5FO/LHO6463B5CsVjgVqgF9V26TJUaA/sqcBv
mHO+40dKnw1V6ydOOOy3qspLJmoAmKuQMw+rehtLuzqIEm56X9sc4edI9j8oM57v46acj0iQcpd7
ykQPwBFxwvUYwInrmVTGeWczUMtGB6BApCiwon2h6Mz63NJlz1Lf6W5r4GW+Mesq4k5DOiMqUWXm
c24Z9Utd03LMXhj8ea51cYfKLmCghQOlA0VN0xnZ9WKXsNppYDVyPOeZb4wbZyQYA6MBiO53DH66
Xnmtgr3tG1Sy0CpMGi+wqRt8nUZKFqF405zmEzqJEs76wUTu2uwhOcoZYPPKHHuLQzZDqxA+V/2h
ruwcXjj6+coqC2JDA3hksnAC9BOch2b61httc9/KSVwSFYn5kQkpBR0ACQDdTC0tQcTv5NGoasah
wRBWn4bcyr6G8Al6CD5Nhgxh47BsTCrpsl57r03uzGQZnOK+41WHWcJMcx4CdFjIIR88PzGfhkik
N1FrkPkRjvUDE+9IYn02rU80VAd3sxTDhykoe2C6jieGxyiL6gIrRiFR4w3nUpZ5mx992ZPsxd7f
lq3JaTruo++pqLrvLrSX4sfcaMfBNDrW8cUMRu1KujxTlTx2sQ77LcDrIn6tGAJkN1huiu7rJEN7
aSpuWnAufdbW0Fsdw332IcaC7Ynoidwom/Q8QCV0G8oRPHgnpRFOzyptgzJ/DvtQgXidFaFz7blV
vM/HTDWfrBEeSp8Cg9yjubbWnnra8iYLp6TFz5r3z7Bw7S9p188fkowN0L5T9UhNAAkjuvCWUF/e
Wwu7avbHkr2c4Wz8rlIkDIM8iFhlQkZatF5/J/KxwOSYCS+xrBjqfATrDaJGFjf0XPMXHzmTiPqz
yKYpNggeuIKd+FxovUR7jSrbhZlTd+ufDsf/QpOwf7VlaQ6ZmkGssm0TdyZnwmWK99M0NvT90oxg
3UGmv03D82xubJ4Fa/WKfdtoV9Xe20KY2jk/qm8Q/uPhBpd6fDYP7vbP/xDUy1+mhcu/wxX4BEzX
syxrUTd//ndUoxGOc8rbON3RhIkeXaxsEMt//iaLZ+J/XETvP+zP3+S3WVyU14KQGUbr+j73z/74
/c9f/u9+ht9O71YoZlkn1WYIef+deGdk1X0T6Kf/t+/ym5cCK0XD6arayOHOaF/D4c7sXv/8HX4T
qq6vk831hR0VzQMr329vBk+uIJACNtAJchzt4FssV3fhAapGsOn+5j1ZLrDf3hMED1NKzxSm41zN
sT9dgFUnkHLB3vU79yQOyV7smQTv4/2ff6R/8c5D6+NCx4bi4FBfhJefvktTZxRomOmm5MXbLAgI
22Pe8efvsVw9v/0ki1lHe45yNXHY395+kKH5WGh2FQNgvC6S99ZEYsTRGHSN5z9/K+t3dxC3ixRK
4ad2XBvZavl5f/p53DgsbbuE+r6Nn3mUPXWPyYlUDfHc1f9l70yWG0e2LfsvNcc19HBMBbAXSYlq
QxNYNEr0fY+vrwUw7WVIGRVh745rQiMVDQTC4XA/Z++1xY3/JbholFWTY/Zavvz+yL88SUvTkW9o
SNI+D42cEoaGG88Fie9IiX1JreHrELxgYPv9cX51wTTB3GRwDNP+fMG0xAsEq2bXA0lpI9hPgvIP
U5/yUVO4jHLcIv8cYp4af/oOiblGFBTNU9+40p1wj590o7ry4U9jT5n/o38NjJ8ORGnx5wN5UURP
lnMhktiBgkV9xkUJsKPX8fZf3U8fzurTyJhquTAp3nFWrF338cbY0Pje/2m6/uM5fZoimrQYIlQL
nBNAFBdcmps62dbawOReGXe/HwvKLyZWngvW/HzSEMSpn+5ePVHHOO/i5QtMk63mAkJxe7EpDiSJ
ugGMVEe6+7uCTu3bf8/vrtfnQ7n+F0Pww1E/jY+BmFSKsdzPO1BEkwshfw3aw3Tnk6xMh/6x73p/
GpS/GCu2Lssq7TxKwdjQPo6V3FR7rPss/B+oqBlrZYs+FJeRozlgJFZ/PMd/zyOCw+E8UGSbnqL5
SaQzTENjTkbmGjedC0j/ndqppG+0E5liDnZPp3sit7JkLXTR7pTd7y/rv6cSjg3jRhdCUDj+fIub
LdvZqCtc7MGcXantWez8RdEXf7Rnu78/1jL5frwHsfzQW7VmWSVF/E/jtdVLAoW1dDnRicZgspZO
xVly1LtqZfDIKTYwawH0/OF6/mJ99fG485fw0yRDMTOxIo4LTnxNcO1R7lFY3NCdU5/CN+GCVFlF
B6KTznClatBe74BG2Er86ff41XU2FFVTeAjSqZi7Gz//GioszUpUqSuI1AA7p2v+YbK09M3WwPir
PtsEno+UBNk9/MFz9e/nO1+ACsyARrJp2Z+f735UDZhFCF/LvSZ5RYzYUMsey+5xnPz2PeeBfepJ
4qZTqI/jMQWTrO1/f+3/fR/zG2gmEFeZsicS8o/nXpM8EssidyUmGKSFqUK3hCza3x/kF08THlI8
jC1D48HMyX46ilnKvZzmLpIixPVWZm0rM21ctmHDkXixv7KoVdcUaonZUay4cjKVfLjf/w7/niZt
RZUZ3wo9RoxWn6ZJr1fCPDBDV5mK2RtuDnW5Ie0cduc4kYyx/t8fbb6VFPR97PUWze/PI3vo40Ai
GbK31TJwJjgRp9AeQM60vaX3N78/2L/nChtMINOxqs0Oks+SBD+qA7Nh/JaYmI66hGS1lwf4mHkY
RG9tBxTp98f71VcpWP+yJ6Ha/K9Wrc6Aov7HyUUFIaHVgGnCQGElfKX6w9f479HJmcEtm5e/rBrF
p4sWeGL0BjV1WSSDiYDPyoobTt5/cTpze3Ge/RSU2B8HZ+VHkd1AWtJayrlNnGZr5P31yo+NPy12
fvnFWbQuhaoyrS/q359GBYWLwmp6IhBjoR36QJIfJa8a/8IVavxhST/fUB9ndL44oSksQmW6mcb8
xf58JIESUdgRFDbLWleAkIl1amIb4I5tFQdd1ZrQRQxf/GE++8UJcjzZsCjHmYz9T4cNMPYEdpGx
ySv3ZfQ9gpQn58Xq99frF4Piw0HmX+Knc5OlSGntPHNjUuCE+F6gIvv9Af50Fp8eS0Oj+QNCP8Js
0XmoVHS3Wk+UvE3V9A+X6Rd3LqfCkoa5aem6fzyVRMjBJKrMDXsIZATzhKmxC/1vjXf5b87on+N8
GuJ5KxkmOzCwFsSjd7SgQbGef3+IX14VRANCkS08SJ8VzbEXKCptQpcYjigF5lYVe7Yuf3pc/fIL
++konyYEZMLB0HIUW5XWxIlt8H44SBduq+ptOZ3/LxH5P+q8Q/h/a0Qe+vcf7x8UIss/uEpEVP0/
wCoQ2rHDtU1WLMw7f8vzFHQgYBjlWQ3CYBYssv6WiJj2f5DlcZP9rcgzjP9oGpI8QS+S+jBbl/+N
LuSTe9piO8AjSLCGQUZP7XKBH/w0HcBSzXVTqMGKJkZ2286uUTK821uA5MdMvltctmlhqKihUNHy
E8WmB7WIt31gfpcJo61Bo0wRObnJ3JK3IqrImFRwVC8u1a4eiRXIk0sGZvCIO2Ba+50UuqYvKVu/
sfVtSOC3I+UZIFz1IPW9tlOtrtjAoAAmEtGUiZqQSpFlbbQRfz/M++I5J2Y4jgy381MDn2fZPfx0
1X6xQzM/3Soys7CYNy08pecL9nlRb2aqPdCrI5UpI10FCZ6EV9bGwdL77XjSAyE9zzj5dEh0p9HV
jD6pVF8Kqy7X0oj/nJ5nHKFuGEEtgVwGD+sDRAMfJXxAs9PwBkAIY0kt47lRBHmJZRocvd6MiIpL
wdPqOZWqyUOP56VoAsdsvNUtwmyzWiFlx2i0J5xPf39ErAsDx3qRW/Ogzzkl6vwSK9THg5aEWEWB
1XITR/klt8vyEf0niZk5+cReo06PFZzI+8BSV8snj7bCo5QSUIyb6972Qvmxg+V9Q2VcOVjzx2CE
xBlMQ+3YxLngMlG1l16tuCATmLXlY/1CW7rZ/v6S6P++JFwRfD2YS6nlsaD5ON0TgSvwShmta1Zr
tZh+dKrivQydWW1S3L5r/AbSi9E00KzQwB6Dyoxe0IRKLCGfk+BJwvR2YHOC5k8mvxGVP7nwfI+N
690OkAVObVuqp+VdN3/UcgLZSx89Iwh1sQVdRBE+J+eaLrgHu6mBcDCdFFK9iKOAGuNp2hv8MfPZ
RxxKINNRnrTzovBv1eRLMNTfJoLVDoVpDTe2Dxw1tgz/iE/o99/Sst36ae2ChtdQyUtjQ8YkMaNm
Pn5LdGYjK7apsFaCZBFlVto36tjtGhOpKtne2pNpJ/n2ynwK9NQldM/lD8Oa9BLPbXL5pu4LYo9s
C+JwSBPYgRWsn2MDbnefwi9XQVJY0BY8rMyLVS6wSZusrORQDFP3bLQJ4YOyTqaA/qPXO+Uo12m7
ncZE300pGWciRC7wh7Oer/3HszYV08ICY3DOyM8+rWrqOh46XZGIb6mwEPShHHFbZRC+61o7NhXs
ciRTFvFpEmD2COOB0Xv4QCNhPPtWUa5DidCt0MRrMMHJ2QHHBphZdLG/NcALxHG4v3o9qyq592Np
5401Itax8U6GSoLwYGb1A/o20jJiG2lcqKKviDJp31b15HYpuNbfn/AnkBPztmmxX2HGhuVky+wK
P15mhHgWpra6oZNIHSkyEvJQNVTAo2D9YEReuev94ikMRvFWW8Muppv+VCJb3NpxeEGIlc03bnOb
oQq4rbsIwR3iG6Lb5s/LSyib4bbPTPFS2sp7FozKJQzBd0l6WazUIo3/cEbLb/zxElpz6VdX8e6x
lfhcR8gqLLO6odMaCKnDWY19gsSMbz0vrM2IoIPuF0nWaZZ4jq6nMD1z69yRx71ALf55KTrxFhXI
IUqR65tCJ9vOkMDu1aFMLE9gHJRoDI7cj91FEGyk9r5/V9EPdhS7a+l26+Mxb8LpaFThqbKmaptM
LfLdcdoseZQSHPsNduDXeA7dWrK9MENe7wPSxbVTUQC4MyPxZlsSK+ywMRAj53ttxECTGnHHQljJ
dhmBx881fCN6moiwMbIcx9CAWN23NQm7pfRShCrgYK3+odnDi+INf5hN1aX99vH7RlVKfU6zFNtm
IfFpopCKIbGyABRUicDIyRMrXcnDnDE9dX3n1KHod3KWD5dwEIdydvckPAR3ZarGbttq9mOrK8mq
yZN8E6tNcpsvRsNhgGjkp2gYp06+VXQ/fMD+o5NiDvACHUjwAEroUTf6J6LarIMZQnev5rhenOEr
vQIk3dnanWWj/ekr4v2UEA3UjRGE+1ipSe+sinG7cD7sWM3coFBI3RaC4PUZs6QEUb+rCUZ0SKaV
MypHm5JEJmeIg3BlM5Xd5wmZG5Fp70IjsXayXYfbdBTlXR+1jiknzSGeAzOJ5oOKmf+Ipjre+RQa
Cd6MtN1gJN+hrE+7BHXpkS1c6ggNw5cWSQ50G/unxEkGcQUeW8/at1yhBUqOleJ0vf9NMlL7oext
/G/y6LsEVJE1KNP+72QJ+3+a6K+0148YgWBUeLnqmrAINmR+tas6NKd1A3h301DlWS1TeQq0cuPb
SgyORyGbwiYBSSP++C+prh/Y68vdzeI2DQ0v2ESVQTyP1ex6e9BPzH0/anIgdsTzpSe7xL5qBjC6
a+Dhkd87yOZGgu4I/bopsqQ7hmlX3RYeBJb0YSERqLpNABxF1ZuWKskZpRRAQPyoX2JP5E4x8KSI
cgM6adDXG42eHw4B+LksNLBQcuMtxtzWtmvgLNN9AgUDpr6Y3DG0qwuUs9d8EOlbNLEhRhWAky02
YUkU/aGcf56ZVgGtcezXEPy8dhNUwBtCamcQgEAJ0OEunoFZsciRjcq4KX3UE70YxlfTeBnMonf0
2my3klbWlzhQXa0fseaD00hL08bHLbgsudKGjoF9zis9+W0Cs+0gYvUvVX6AGmS4FZjBFyMI7hXo
Mo65xIUTC+MSmodANeo1dc+aC+ZwH3d3Kvydp6lD3gjfMnoMg9pa6TZ6nFgrdqEt/BPh1omrYqX+
yhroxpajhigIUDOJSLrNFAPmWmxzy0d1IqN+TjGYn+fZ//yFNtPas4GqcrKgGvt10mwWX16bqbsq
mVaADrI39OEhk39KJ34J7UuAnx7iLEj2TSQeIrrMO8ymHQtaGSBU3J96VqQgS9H6vpKFnLtFqEXn
BhVvHvfeKidE7VbIdbOu51BW3YIeaIE3JEQbBUMf0/2fzWOKNj5ULcoWlzyXem+PanoXSmi+r5Gw
gxx9z5FwXQ2zsHqtXRNY1na51QbbLx3s5ep6mUGGoHAWRo0IBClLtji3SH3Ok9LD9GXGXOfQTd3l
b+A2VWGTxm31jhiKIJ6BwhsznXdiIeKdlndtSAHXDBvVVas/9SGwN31qBbJ1oM6n0QExFfq2eJ8+
PqjJsm0tKVAVx1q+7SAmJVPtQdzKJRNDCUn7MZnM8ojRZOyepqocEUzJGbhsJrErB7VpXlEpzzuP
+C+bgn9OiIQ6dd1xyYEskuKBeJicIOu+0VyK8B5p2MRtg+7QDlE+p4vpADIIA1cMYiUKj23TbCJU
KCofQZLuESlr21zHDlU2kgEYI3uqmroJ176KiJu0n/PUv1x/FTTgXOdWcqZBWIBwC8npO/IvIGdj
Rh+Yfz0DY6aadeYrSJtVP6ndtyDs7kq7+ZF5ENBHIy4uaiO9iYJ7l+7lSYn67FGnlXnjx2182xn6
WpoaovJYRUPXyDW3VNRTTf9u5Vf9iLsYGIdnExNmp3xP1P5dfPg+hE6SuNNoukWeWK4j2252OULY
7XUebCJZMOykfNeEuJimcSp58tn2akHspSXJU1VURtic0OmhPbrEoLx2oUjblZy0Z2Jw29vl+ya0
zoKVO9zUXZ38GHlWHa/TJA5TrFRh6izEMaPDmUUdJ1hNSJjWqMeAXbddcO93IRZipTCdOidQMTf8
5kwd3NprUfSs+kN6Bhb6HahI8ZK3mbQdMnFfjIXQd0Lk94s9dHkcR2n2Eo956vYF1zBi4na7RsUf
rSEgzMyq2pnW6EQ2KdalqkcPoxi+B+ys7mpz+qGViiDTpyY2htmjIUjI1shvmEeR4muvy33WJWx5
7No4kXZHataAGXceNs3youKDvp42Ok+E7Wo/gumT45dAbUpy4IlB92sk8FI0+yEmM+4O13u5J+yo
9IW9UiBjN9iVxzfM9vouQ0nOHwCJw2pun4vQsM9kHHWHTFFO2UIZNBNCK+PYQtmuBeQUJfAZ9Igs
xjHsQwjsx2FeBVQTcaxh1ZlQlgv9ZMwvVakUqyvraSzKEOgJC4r5RlleTDbP6+ufEkaQ7wi8UBkD
argGBEuMhhopLOnbYOvL3YsUiWHm22WvWQq0S+pk4URdVW7LiRmbZSbgzbQBRxqPZ2UU5NCrTfAF
f8U6mJE1KSvAqhe3HauNy/VFxfUOxnvdQoJiXsIbPxVDcFKpfDoyCV+mnut/+YZ2agDVPU+lfKNZ
VQxkPd9YVnuyzF4clkE8sOS9bXaSkUMPJ077EiApeYoDGGxUndygCZqdXFvNHUnTlWPo77IC8K0s
f9RoyY+FYnVrv/mWGKJ+84MwWBMJlqwAnwAbYcYieUMiViYyu/qbFiA67/WQFPs0XcWWp53snIAJ
lSxxcHo+zKBYpSvJXULwhH4suK4nXAa2mzc1A2UISSEy0/KLsCsJUszyhOn9eqca3G9VOg7buJ6q
TZYr45qV3jPhjN3WGIvHK37WMvOVpLXQD8HwFyzsbaWy3MwQEMTTEM8fUv5tOW9jqzF8gnfwo0vD
OWjTg2JXJBGhmTPqIw0a6P5AjFcY3V1LGrQLy7JhNdZG5mTCzrdGSWTGgmZNOut+srJLm3bbwMrH
Z5I89p0Rht8kCRmhmlLYIYMWLWD/Teo6cCNW/a2SmWWK7A31vLqLS3TdchBW58wwpF3aNKQKZaCB
8b/WADZxCBTjfa4QTjEWzf1CCbjeYkZUj3fGvMrJkuQrLHHjJqpfl2cHgkd7W9X64FwfJT1f+zUJ
nl9IOL3cPizzaBqzz0gtjTRhrAXLVKl0z5M8DLsh8sR9HbJvRPxMf75lBA5zWlLfqICaAnKB5oVk
C90MbrYKYc30uUiS7pDcXH4ZjeAoFZL8MNlauI0K/REPEKFF0DuefS97smNrkxTM4As7se0ese9/
1dXU+jEOKFhBZq7T0Z4Os+fhhjyF4VxrZX+hWXdn6bn9aueNsQ7YFG5KzxRIRNWj2UcOIKcUlb0I
d9pQWmvAkOW5yzV+C54anm/IhzGwKAPZU30O84w8hoq8tcECCZqFiQpECmA4Jo1t1gXVZjINog+r
2f5pVkA/8n4d26O5jsGBVygNNqHOHaTOdbe07OzNOIWqW1XGha+1vcWZ1dbsI3EwbExv+B43fr+S
Gl17oWkKaJ/pwgkKyDFmm5mX69fZW7hGm0HtL2lTnBV9emTR9VAPWfEixXXmxDbbESsgFaxVWlZW
DWr2jcBXRHC3RiQVJqFVygQgvO8iqRsnTlWNAZ1M2wwiuS94WlbkAbzJ+a0pZrn+sviyIvMZIG92
Z48VTl8/fMRBdNMI3YSPPxaaE1czO0GnuhdqUuQOWpgdbNrNz+SrQHI05C/DlKtEBkJKP6SKf7ds
VTSfWlfevhp9lgcu4KJ6ZQeIESK1r8+67dlbP2req8p6qxUkoJgLwzt/4r77512fGbjBTYu+fTEc
Vbw9+KSS7hAE4V8LIhfXElxkQ7mR9Uh6VBsNrDbY3ZtlkJA4FLqxBjpbJZjwNX6y/Np4yOuYFLq+
WIHw8/ZZElKuGUeIaF1QQkcFmnotg0lRiRhbMvVzoOXzMhkuZiEZEbiGMc1Wk59+R6svDoqfmk5K
w9/J2pad57yGzP9nIYkVuyTcAgDu9WnoP0N09wfWwrkIYniovINAsR6q3CCmt2DtEk4jcOfYP8QD
x7k+0eZJsyzGOLxfCEL4OSZGpZ6RIBfV9s2QCHMlYlJahBH8GHIM8stMUXjWfdNE4J4rb/BWRS+Z
rm5gf7KNDtu7jrCZeFInFp1+iiZu3iiFBWR6feHa4bMWWs2jnE/5JiANcM4e10+yh7ZYl5ptI4lb
NJ3jq05UgFGaL8Q46pDAzGQvz0myE6l8eKpcLIziEHjtXiaJ4NQERv1ARm0lTZVbyMYtLgRg4T2W
I2DjvOThfWV0xiGeeaiGFWir62xXZ1m/CtD435rWFN/GY6HeaMNwEXG6JlLTv0ktKWOagkFPedvc
I6i/pPQUjrFGNQOtf/s1932nb2Lvko4Ey1YkWN50aig9CyiImCI7/c4E67qpYhZ7qRZZp66MiTkp
gLvpZVVdFNO7Ixm2HuXkKa/N4ORRztbjtGE5jMluQZc2EhaOoku/ebKIHVIHyP2dSusVD75aRwrU
dH7cVHp1MGXiZhPDzJ6L+rzshmIpZh9rIoElbfF+SqLwZlk0dqoMVUumyNHo3RcRxtGxoZjn1tgO
AUqxUeFJYW0LA1orulNpD+DjXLO0JBhhGnZdPx6G1s/hg/NSiJOGZqJo+sbF5GFy82CdU9ggVQb5
Ncsaz/JIBDB16cC3nDL7tSlXAkcj7ZhiV8Hucq8QkNHw5yi1cTxFhvmtwn27bTQxnrCdp6dJRg3i
UzA74p6eSFqFi9K1gAzlcfw+9Tpl2CrKV0nEtvi66iMXjD1XXxLD1Pfzi2GzQmYvW5Lnhj3yyKL3
yfRYB5ZFbjyXxVPPMH4SWZFcWoBkbTCu4e/4p4XtBtsfJ4R/SzYrOStzNYmNtn9oO6niRAh60NUA
x9OSclDECglAiZk9IngnH0R51GtLeSTu8U5upD3eZekujIucwKNaPeiSKWNCC1gbi6rfsjELb3NF
al2vMqxzKNt4yjSF3VVCtHFdBlSckImZN4Hd6MeRULPlmSdM46mJp+6wfNIHe7iN/XxPSEZLxVWM
MjhdYuTwwIVHFJavS0HML+aEivms8iE4+6FFsFtPGva1+ISlk5AQ/pNrQcoun3UriR7iet5b2GZ9
gYyLV7lOiD0KSmm9jK6g3raiuB3V2jvJWjA9FD4b+2yY+p1kN9MDXhKWxdOcRe/xESMrYuOpCdao
gmQiopN060tQxL/4RS2tUWAEh4iVHf6S+W2yvB1MOGp9kObb1hxwkIC1CYOEtAUU/8NASvVymXXW
Vhs7qVZKrppzBSfA45tgqsSJk5kbOqcwxY2IHuIYK+mNXVhfG8tKd14AaTofbQWRidDnm4FlU9Ua
2Yrto79XYbWy4KzZCXhg97pafzYN8uAg1hgvQI1kwPjJGlsiVtMmtxy5ZIcS5+QYKFJZb+sIN2M8
cA3Jn7iIXGCMkuL85ClRTaePtlxQJeMlmGhMkssktnpnDBfZGvz7GGvQwO4ldeIibR09gL1TBuUp
r6NwhdO0fWosrYDCpIU/2gCJVt1H/gzWvC1LPb0ry+5NAGgDfIIokuQW44EFklP3ue9ev4ci4f9O
GmWXZSyHTHbzL/ngPcl1nxATYz/Ikgb3Om7cMqyNY8LEuRnQgt2UM/kP+9q73kXj3XURsKARid0+
2rX5lfCB8U2FCozXlyoFqiyicIpWPNhycQzx/XxpiLlZtbE6bHlEEidFKCpqJXLeKhzDxzwu2V8F
0jffDs61LxWP1LfTg+cP59GkKLxK0hb7F4JokCkh2zvK0Q8sNAs3xKn8aHaUz0sMJBTMKn8tRAwC
aSa/6rnKEUSJFGb+WNqWq5hT5TSSzBoAO7HFxJ8FTg+M/BVMZe5W8Dr3U1hmDjFRZO36+D4NjfHV
sKSxNAjEIy1a/kf5HEcaPtogZW3lUY7xyf8oBo/YisnrTxrlFavUW0KEedq4LY48tmz56oq6X/7K
/DFOGsD/WeitvEn3DqZIvIPGCnUX+NmuqaUOTInnr/tKysk5v+lEM30lyveR5uJXnwqfKBCi09YW
NyzSs2eL6OxdCg58NeH6dIbW0I7qEOnHturw0maWslGy4mup9AbBdIZxWN61MFNXPgolp5jjGpYv
uEkk4qG7RqyMnuBML7NlYDG85JbYemE57e0y2Ct9kuSO2SMVNPRNBpSH+hczcCUwx446iMgFlGyq
2NeuGwrCkWmeWRDl4xFGnEnakGJJ2Mq0cNXVKrWakUHmJPXAjNHcybSn7gavxg482JSZI3rQhdcO
Jxvk8CWt66fBKqMvy+IFEeHwWtahGxpa8BxT5b1Na+zctS1Lr+zBVqZZuoFKiFyciWqbYW+OOLHw
dlLL9DgA1lov7Np/ULaxYhAlkfvnMO7eJEzD7zxyb+ram+6unQFv8HHF9wAWO1/+PiQJ3AGhVc80
huidGvNNZo9o6f0pP1DhYggtb9W+uQzbCG7/jRZ40TfLaraQgcEMDcQpNDb66kn2ErjcEeEi+KAJ
MwMteK0ow/WJ0QHg4B+h8vAmUik5saS7j/o82MtoIR2ujS0ciwrewZ5fxusyMC5vVCvDGEE2352q
RsmhNqoe/1sr9hMX7oaHX7SHtw5rbp4+jGpDVTpe9exzCNuUNOvoP2cv3mQMWPTwc4h6OgZGPN7J
ffDjuiXxFe3ZXkaLSFmRqW1HCDX1+WakBNf17FCIfNiDzH22sn5aLzOHpX61c196JTQZjf7849ir
oBd7wHjX2mjYB41qazhE7buuENepWP2XpAc5V5n5sNOTgdhPifxcnnQnTW/1Qz2y0xcUI3epryib
uA/LS1Lx9DPk0v+hSBcQGmulRSL3TwFnCASJZSUpGUFvWcdwahktJJu7y0cFNDAZ9Jg9DLyUNx1J
88BTiRpVYWNT1a4OM7M4nps6eWE+XKuKZEZJ6o0cJdu8NJyFpT0yYIZ+BqGpnnDTTlRri0It1KQb
a16o0iONiC+qOpy5LF6Fbz2OhTK5UkSA61KgoeWTHKO2eaD7jLHPCnIaOpSul+5R2kHXu3bRtCAA
PpiUJELHhn6z1B9qQTmoYrPb1/c+FOSVMPzu+q6Jwa5otO5u03jLul9/ShOCq0VIEtyQDc9Nlcmn
xjO/k6Cin6gBKtulcbm8mJNt0L4yUlcKbZB1KhyGpTyglVmH0kR5tdVRuhDdKVfpsVPZXI5dULwU
afkUzZc14nqEcP+3yzO3aBSUJPNTcyxvi6aKH8xOfGEFxRJ1qNpLUJIoXKjKI77UD++GAQayXMWu
V8vaEaKDj2QFvOah41tafibZ+3CYN5Wkx9xpQ0SBs6rOYN+Ss9qdpEq0960mtbtrGdMYrQN45vwU
4sbPx6jEoOtlNcAt9A6T5hVbywfusWw+wnkHQszud8sGGUaFMX0EHAkvsOphTsokNOhWK610XW92
lU9Pa6E7prKZO9c2luiltTGmOgCpIdiVvl6zeM6k+x54CQHKZrHRpt67p7EeHa+TaaHGhByw6YOq
AYq3rOrz8iJbIw7f0WTlWs21PTu7WzQcetqfzEDxzmk/1U9RqN7HwpPPS21n/jS28XR7HbpCf4Ce
eAA0Tq0BBD44AQIMZ+o9iiZsCmZ4v/wIGaq9N+K4vVnq2naiX7yxSvYWBMXUIOplQNbAzI4ECwB9
uEsN6UAMx6YhPOluKbXGNrB5X4/tte/ZxgMST+7rJjiE0DxOZQXX/jrvLWuPsQoq6gkEhqj1QNZL
28hrH+StEdd7Vrzmux4/DnXATMqVOItEM1bdpFBtmjsXtUpgYjSQmYMH+V2R/O5kmmSaZIMP47bz
lS9Qcr4UItMOVFxe4Yd7t5ndmk6v2NXXRlduuzgbnnyswruEdvI67y0nILNnCqtiR3hB/MKiz1XV
OHXwzcpbKy0SeePZw7pSq+1SqJXjID9CDTqr7CdXXY8bWeBwWXlaVN+Si2uur99/WFejOy0hYmKy
k7+fntcZMbOlmXDpxbcVmqVbvxGDw96T0goFhjsr0InSHpXavdLgga9eH1aRNJPiCiEYkuKcmlL9
IHrqo9zz6Rbi/6z7QBoXxUZwm4ewXDyrN57xLAZbo1WClZpq8YMyCepIoX1K5go/XJFD2g4N3uCO
5XQzdNVKIxyYtVHu3RdzBoQ5+F/DhtSXBetMmTo4U9DBco8NekSe71NzgXtN9TViGT6q+nD2pFGn
PE3vohbFmvSA6WHyDVqLHXncN9ehr4ox2y4Dl5U7mLm+2UN1IMyQZfZ9OiYaiAiAbmEg7+h/jq+y
X9dbIbJxFcDfOaC4KlyLWPAdtTcUdTPrWdJDsnTzNjmy35M3UmQat1PaQnYt8VbNSg3DU7qdFY6T
AzHB5BwaltjSnNlRRKxjxuZdMjLzh0QkeKIPj3VA9c2kp98HsU4/lBiEVA+YiuMcSvuskiz76F32
C9iDbWWupyqwdz2CHaejNkzA3FC4hc3TkCnnC11Uy4nNBm7qLBPo5ik/Hap1Vgj7NirUr16vModl
DMlKKftDLBGfhqRurU/pLYRP/31+M9SN8uL7+YNXJ5B85her6P5+N3xRyn0YReEeDmZ9P4r4EpjE
lazpzDIuck/dmW1HYJBp7FKl2y6jLy2j996qpvXyyS7sv8thtP+HtSppCov7/TL0Ay/v2Qv1yo5q
mrE26jaDNFJhdO6K78ieXklRQ6jS9A8eQg6a1zldv0xaIQm4vV70MQjUq3DC0+rEkXyzWKPIaYj2
HKx1WnrlarlObRcCfBmxRsSZ4h2JKIw2/7zTo5oSZaz1+7J4Xnbvy0uYIlqi4X5OFYIpYhEUq6CO
VDBmZvKg9dyZjdc9GflkrpKy0i+Emv2VsRR8TA1wU7TbV0ZDhMoyp9nNZrTtxNHbUNqXczk26csj
xSTlLEn6ESC76egDXCiHvJYXo6DlYgoZI13Pj64tB6wmT2FahxvfBLNuVPJzngWAEGf5y5io0bkP
9b9zIiDXszmdRRZTlzIDKjJQW3V8YzKzCNb54quFjvdf/ytSRctDL6WPnIrqoY38NeGX/rGj9+wA
yUZQm0vwvXPymOElay7xB+nGRy4yB5/CVp4MbR15veS2CpweuaQTWQSIE8KkqY/WWFusHFpoLHiD
D23ot27VqptldbKM1wBjFep0hCc2KlBXQQl6LOx7M0cXhj3JdMCiPYAcIdZgHpTSPDxFMoF3VHpl
PahKsjfjUlvVgKkfiq58MuY7kPp2ec4HZd/L9sqcxv7ozcKAVKmzO9UDFR15qrcdjSrfDEx4kK5S
WDXAVFalqI0bfqQcjCGmrFja9budKXNT1e6ojXXDJasDcqKRsRzCiFD2a7Eg75v3HK7bgXiqYre8
m5RyfteExERrr3oaxHT1Qqt2gMcRzFrTtvWUnd/LpF9iat83FaiCGavc5B3shBZZGTKzL/movzcd
94Zq/jAhzSeSJPadqvGIXzqd17JYDcYr89L/S9eZLTeqbVn0i4igb14FqJfcp51+IdLZ0PcbNvD1
NSDPrXOjIuqFkLDkTEs0e60155jTdWk7PZyy1ngqdBa3Xts86Ie/zPmxmZNLVM7QR9TYOVKAVjTR
3SFoVrqEB+IDFnzW3UqjEwc5WL+bRXS3viVNndRNAh23mqqIIH9sCqzKbYgchmt02Aa49JkmGsJc
4GWyypLWSaS5NMpekUS75YP1sbU8h4LbmonTa7euGLZetJrr803JVIas0rvb1sIqdZO9bB0FYZcA
oCj6idjpjT0pps55y2Gctam4K04MTKbI5w9C4RPWkMQix4N76cCo3c2cZuF6+dcSi2BDhqi7bY5T
y1/SHcpXbR3q8MQb0/JVX6cwPDEZzh+loEjbuoATl4k9ADyOxNo7V5IpxXaTkcYCdWV92lQ0g+Ft
yN1W6eb82Wp2gPtj/XJFdM2pb6+WW9aXNi5DyCrL27Kgtk6hR/jFbMTfdQOIj2ksw47bJ974BESo
0yvVPl1YjcLiqoIOGN1NbWlE/j2t2xFQvqmmTeQznJcnknXCdBMIMVrpz39FIdv6qOiWjyz6swXd
bAE4Hfy0k6iSEZhfA/g2xa+uRo1yE+Xo+UlMNnLs5W/ky4FZNYmIyJIVBjOSsCA0JvuTYxiPoMTN
R7MDFBiLPr7qwMbIeunht66P1HXz95HXqUFSJCOsmnhikJMErpmpP4ZBXYLImZywt+LiQGbaGGQ0
kyHca99LkIbnaC0WS0BHlTO357/147yoVwelEt8iKbLSHnYdRCMy7kiIDkVHV2uT3tRjc5NtDYFM
if8kOUV6PT2V3TwhvWvJKFjAUyHjmPb5hErFmEGnrscIYg/08gtJarOTkdlCw1e3Zl+r1/Zb68At
RBCwi01j/qz66RjZyfBe2Ivpj2N0TNJ8PmuAqHxPaihOMgJCgE++1MNDPFvZdTs0LLX68886fXQT
QoKbLwrnNeCD8eDOULunxivBSRh6mJdL+dRXi/kCuHu3Hagwyw2mdIyUc+PbTDrKxwC66RA1kw0q
ti2veCi13Wwq2fM0sPbTUPaE29PGtYsdFpLuRmUOSqyKhhMwm+mQa83AfMjBaNE5PR2PxQ23s9y7
bMWmLVqWlEVVPVtNUiDFr+wzC5HpVikUbEM+0/FU7CZQBu+5tbLskuaKeEyZrSJ+rfq9nk2z//cp
XWvExYQaWSmDDNG9kfQl/WpdZk3prBy09YiS67GVgA8DdTmX4SzoNjmph7oL6/nLlEynRp/lWSnz
myh0bkeOohE8wmEjHfcDYTVLnWqaH9N0QGU/593BLmYg/2kfH5SGT+efNjff9HaHY3Vc+upQ8E8x
x9nls5qGIuqIksPQGYK69Hal0miBkyT9TitEfZrXQ8VNRBvURG77tUoiTZyM7WcsZUpBODd/H237
/v5Uss6sG5NojUGPngbB+AA+onZy01R56q02erJdMhqzsNLhvtfDu7QG5rwQvO7kKNDqW1rtgSEd
iJZB0x5QZzuB7SjN978TXB2w6t9YzqbqKEadKVDiQXmadMPn7x5fU8Zhr8pSXOfon0VBof8aLK8I
jO0OIjMC4xCn2HfLEiS1zu0rF+9hV6B4hJvslFqA6dk75ubbpn772+3tCMJGp2vQ/RJdAf5ZWy6a
nf3Jp/QxnQbvAXFCde5HarK49BKQWqnb3OL8ZVs32L0+h6T1uRDhDoXFOLoy0SkqhX1MgboSejSk
YY0K59VMR+MQK5kXVgi9npuBRc0MmRDdNk2QVn5phj2RBexxjaqNU8Mfumv1EYil7b0LOet+b9uE
Eup8oSaqUpUDhwv1iBIk0vAlaOhJ9Yn5CtoWtWn8wm6eGkZXgQJnAPTpcc5KFCiRyTy7rF/MxaMf
nlak0rvti7eQ4ojWNCYft4L9pSVBZZCvE5XaskPp/pXkRiBA1ysO8BbyjJWbxRSLlj4YxTQ79l5C
W6PVnpXe08/8PUnVLru6o5Tg5p/s447vWot7hUZzMmMAKclXT8XJatqKcTDxK9pkH12YY74ndk3v
MeDva4KSNOunXpTufgTK2whyYnUSbgNPhWW62AvtdWXXrML0OPaMPcGKI5//zcgIKM/74Y9WWPGO
ytf65lqb/GbeJ6R3B8V6JE0zjVh463cxEgBgOKmPhUILoyG9WorZXzREWntG9TSBl/EBZsJ3bpJB
ByfzYiSAGXS0M6FMrR/u0vwwExpRsaMckrz4BTn3vlSpGk6IJrlwXbC77XI1iw+mxSfSqc5pJjIn
hLkIliD+3Vv1PhknqlTsXX5cvVPjlnunBLQ6tGjgBsB/CLHpg6Ro5lGY40HRjYPpNdMeuo7CPVf9
bSzdtzFCqja79nmygOEmZflI9588j3WjCMZHxqQUR33xTstkJFcy8x6MSV3CKF6+mBemd3e2Hrp5
348UbgvAtMDRy3FXDeOVprQ8D6bC4jGW/d40yD9Mux+amO5tzRrDmvvfY0TvB8vQH1k5BmuAUfqT
SSdPhQwZjrl8nhaTIAWPilnqmS8yVmqLxfUgHa3PqW53QHTtUM0YJyn9+0SwHfNJ/YfRcVOJVe+I
qLEMrR7kWK+8D5N2HAmmIJOpoRTU1MdEqPORcDH8HVn/OtvILlUYJU3k7i0xQYjPVX+u05JWgRzv
TfJdVojTpkgrnutpTbWDlK+QLAYF3v3WtVLxWzG4gVeSTGor7i8yPp37pIXoSfqD7GPzss8b5TWZ
+EqL2As0dfzpyX00l8jPnergOXTLiDjTwlnmrx6KhsPJoaUOjr9/QcDgPMESCmUWDA3ZcZOFRpPr
FbknDZO/IUstXNWCiNRc3dMoE6GusH7t8kchlm8cIfMxRdwE5w8RdxW70cMAVHUvBz2mF8wpn4+a
OEW1ArjVAo/Yqs5LTOFPjZwaRzEpPyL6qFyosylUq6UPurKXDGlBz3bCtQ6Nk6CJyGbGlbpen6TN
dQeqZzqODceiIw8VaJNTr++XBCxmljt1OEb5YS7VHzQCf0qzPtBjLOgbdq8xIW+HqcUBpuVPchJZ
sESJ9PVWjQPQid6hr5LnuSKMpM47I2gUz08tcjjqePrUncbdQyr+U0oFJqKczmNZ574sZc29xgFi
r+d/tBTkm3CGw+SRkegK/iatYb3BIIIgqSZntDjD6HfoPnPKp7/cgWOhsBwNECVa2Ngt/WTRnEAf
x4zBBUs3eLBhH7eYBlWTdMM2NJQRZG6U6Mc0LgjeS5xbATEa4iRTRYuzJwBnCHWyNJqbM/7Ezqhf
GI3zp1qaRjYpLQa9uqK2PNP9iO66M6Mr6nLiI6NDQc4JgV3uuSqrs9KhNM4KajWj0wnT0Zd7nTDL
GLxh8EeEPZswNkxkc+vNHvmZx/AD0LJxIFaTIWDZHolSJECl0/zE5BSzDXzMhl3j8sn4DysxOX05
VlJoGo/OiuPFFqlDC6+iADfVGGpRbvhNqhKXSsXEnYxkKIRDUfSpiUE7slTV96OO7EKaw+9ZSTlv
kxjmtc5lIJvfi2zIwibNEPIMGV6zau9C0ZFaW10i+b1muE7rZQqGRGvvs3NNyy816pWTMfQludR9
vk9noubaJX5kUmSGaQ0Jsqt1IreLgX+k/pnXIJl7BBiixb3kDl56bHK4sSjApv0ADfAcxcchi54H
fXQDvMYgSxPCrrrp3pvZYYX3PhZN9a6A6K3MJnkTmfG7bqNfMeVMMLnu3YUGceZMCuqmKx/qBORr
uybiuMr0XbWIprNZD+wAxnp1QlYErMVTKfM9aVDcHJvZOqokj5v6Mhx0q8kxCBYIpnoiMrI4vTnr
xkz7t0VNP4U1j9+LuUc+SJqT1avPuVpc0YmVYFUL71LDyvStnmxSFyXyTu8N+3nV0xhrZWL1OYV/
qn8kTvzDTdKSPB5p+Xkl3ovcc9f49QImw6sTNSe7QYBZaap8at8ascjQar3vc93/rLroSU8pprFi
+VwysPCWaArixbVC3EqPmQQu3fSEdIjKkVdhe7dCG7pLrUk+rL6sAi1LHmPk+kdt0TmPKErGxI0e
e13Uh8Vl3px3lfLY0XIKDdbEJMvFJ1cW0TF3FmUvsMrFvZjvjuBTolHYHOIcJ6gZceseYguMrycP
cWst10UB7CxQMp7dfPzrRYW6bgWObcdhaniMtpjCYxIqSaAokhCeUm32qj+CLoVbKWsf4PhXZWPT
hhJzW8QjfiHjMOnUPipXVMKO2rfaytG7Jixm9aq6pX2KKNVJXGT9UX1TT8VQtOdO4FoZVWXvRQOt
MFlcbcNdkfQjxqWBSoQVnp87KYeN6XApYvSz3hGIGKzOrJ2xIqSIOe3YPZHOjd6sgJ+7Mp73XaNz
s4L2yvJu6h5HkwgUjB44ce3aursZK3VNc+FgO1oWMrVJA0XtnQeb9uFuUVJM1QIpFcR/amr9ESc9
iyGXIl6EEakmBbHyLSFZJTcv1JyyoQ+ez0cm5W9dYah7B/7svpLjxzAU3dVOyYobjIiUgbg858ph
TFUQrBL1WWxN86GSxs2YGoDkkwMTjFR3zVj71ST8hmKJ9wv/PRSdKuDQBbZ2pLhWkMcDrh/j2ZGi
3df0+XeDwaLW0mGZm8riK3NuwhdGCI3dvqY1135RcJxinRyxpHYdf0KadZDlMxkKiKglOpIF9w66
css9oJ85E+zpU/XnDG509T7CpdpZnQZjSY7FpYrB2DPWGcPSFu6FZYufG5V5rvBt+fBZhoBsZsvP
gGeFGitMVG3vBjOWoFCmHoNZ98eh1IsIqrGzsJCa9a3E3lEhfBrNEltYibo2U89N46YBxRId3N49
eGpJJCSo0YkoYjSRmnOCg3/rDKO+JM2LQjV77pzs1MzIxt35WMfOzuIgvNB016+FzoQktxMAuG0Z
UDuNr8xDfslkSpBWRdqzu6qz0SQFi27EdDUXrkD6/MMZveKY0jRLpK0e5fjutn1zVfPKClKnSv2O
OgFSDCLZgkTzwEofuIHnx7gVv2VUPKA9Mv3aYMGaLHUYWfK70O30DKiWCksu5N4LvTv0NLx2lK/x
RTElsQvlUPlFR6XcwPEOB0WzmBh1NPC86dxlCqslrTi2avVE9Y4NPS7cM/Oso90X+c1bU7DGlpJp
6s1DVOUu32XyQERAs3esjEMVUrZX2UD8dAACqmLs8E+AZnXVz2QSX5DnC79yGvUwK79l9tinrXMz
ALnvUpmLawxfuHYRN2Bdl9X8rQFN5aNnrA7IYDjDl4GFW1MBY0OO5Xe9TeCHCuqzxnwTAjE+ORye
O6DExTHmKw+B7BBO4VJLOAWePE0X1HaEVqqedS0HsrbdjIQLdEg6ioU6u5mW9SbqUjzQzR9qi5Bq
RyXLepr8nhsfEhCIJttGM8R+WZr2lBclw0OBaikaKNUcDdmNqRigo6Op3pfj8ELIBmd1Ob4z7Cn8
SOf+CcGpOacKORH+9tAo1OacrZesf59uj0oUdsVue/hfz+ttL5V3E7qR/P33Ke2N/CwIHXilya68
wvkJ25ybRrI+I3rwg3Mxu28/ywrKG0WtzbPbNvFbPtAssPuYIMn1tQ2HGmPgcQoLYx6fi4isTVMf
9nbPaK1p+x1HTcQp6Pr9Etf7QYxzAOb+riF1uQmtPdRGvpzgqInzgl0xtdx7ZbxiEFDfp4S4kbKu
zW+Dzboy7l9t/JD3WkO4PCZl6xPN8GRi4r2NmYPyG4dDkqbFg0Eyg6+OaRfWbm2dy5LiuBEADrv0
BBC9CaNyyQK0MHijaK5+dPYFtXq5B8QpD5YrbM5Sjbz6oX7wyA1/zAo1PmpJ8tkM4mdX9DfI5Agi
0mZYRRrfWpYL19ZVh2dS2AML5UTfDu3VcKv7okTJ07YZZlV/KKLfSHTmkEElnTurTA+jukZMRhp/
uaFN6Zk2xL0dxvEumyxiTGFhQTBTcomFp7zriv3lRY+xGetvzM20V0YcZNF9GwjTu6mZOr5US0Ox
P3g7GmL1gRJYfYpgL5/xDQCXV6eCrEApTkvVIPyVjI3MqSS9W6d9vSBO5rQs7++i0eW5KZV7Qo/l
IJvYXMN2vX1vepR+Srk6liod2et8m+lCnDRjseYdFGjttv2gjwb1YsiVIcHL/t046UT47PoyZWLe
hfpS7rZ9/75ke7Tti0a8VsU8aOSQ/ee3bD9QZwWSo47oQ9DnPP+fX7A91TqN67WpHf7+uvVf/K+3
CpI4w6lAVf7ve//9z2/7KsXAw6Mt3X77DSydpqM+t09DDKV/17mxfU6alIckOdjn7TlsAGFyAeZH
kcFOsq9oZkQzQux13/bC7QeTmiZhIwiIZnZdJwSF0KHt6OWQ4uPHKqYNhhPuHy2X5WWTWuKBSGi1
LZdqwqfoeeWLmOOO/58dcLlxr6q+9mAba2xvfx+Wpqkj1cyd0PZEWxwyZQ5HS35GLOsYof5nMzay
upXSi46W2d/cYTED6TmVryXNjCigjbtwEpaJHrBeIlqclnuqI+wF3aDddXFuKoT1KMjar7npEUwj
YeD2AXLEGn43rlbc66z7WRgpAO+0zp662dORffTtg9RtY7/S229kDrmHbqiyqzXm+amtHfUsXRsp
vT40p1yk3iUmzPloYmO9ZUD69oPMTL+idXASa2eyEVwCJ6Sf3tqstCvNwD03+EC6y/PcKX9ESWRC
t26WccTVVVOWb/tsJv8PKYfyAwPubGfm9TtX9i5IkARwSrGJqDbv21OiPZ9td9KCjBb8Tscdd5/M
qr+b//tIJj+lkNXJpPE7Fm1yT4u+oJvTq8nd7oaPomAFkBjY1NHGTQi/6wN+7+h1bYFlOv2cqSBD
qYmdfSKRVoBDcB45be/F0iDsaTSsXRM2pN6NXtK8PlMTeDR52VgeRfesa3L/776+N//IZNTPmS48
FDLZp2uW1aX1HhQr955zS3rPStKcYAFFYYrNDt9FOiM5Z7MoDkMLFDcHu+5Y+ZVQPspJqx+2DSSg
5sEayER2xEuKaf67qSN9tGL0XYpoy1fWv+dtP9rmZU/vbz6UbiG+m0sR2moevRXpaF8wG5KDM2OT
nWvvJ5ELbmrRJh8zwvAysR/mtHzjDD7EDtK5FuTIocSZkrgo9lKvr3bu7EVvuV7QtaN7tiM1AEtc
5JR7JcoZpTavjVPHV5iJDVlezQ/N8LIXFx39kqjN0QCQuivk6IVJ5DS7ypyzal8QtYFnWDGJ3lDS
7wWmlf0cKeKybZSKAS6V8ZvXFIXvZEv9VCaGONpyMI6VJ+xHIoRaoP7Y2lvK/7mKfwojOSqIxD+G
bq72CtKd8xAV7lPa2ZhPJz3+6aBEnhjqfkPzEx8mEh1OCciMF8R1yd/f4ZbLm5qlxdtEt59ZiMyP
7ejor2TmfGz/CDkUv1SzdS9ZoiJxkc5yaXpXYYG6PswNPdmXXnkqmmnwie8igpcQ9r1ZjNVTT2DT
U9qLcud29YNpFsseykz/3CZD/6xF6l7FC/mw7aJV2FzUQf7anilDvzA3GYktsyFBKUy2CZYox9cc
62eoZU6BoXgZuX8XgoVIQYLhMNYUP4712ejfwSmkKJcq64HEsOcoibWXqJt+LAoT+yqPrUfbM5Tr
GNeUbqlZ/yiH4R5PFPMERtkB1mEUp3ql0h3U8h+eLHd2W5TfG9MY1qn/cljDiD5SbdotffadSR64
XbdDHKp76bPe2+0xp0g+poqoj53msFaEZUGmiZX+rHv1ks7Or2HOlSuDUXgTihoUiWYdU0tcBssZ
XijrMdNT8u3b0X2mJdO+pGo9nGt3Gnbb06bV25fILvbgiljvF8a9zIvoxSQ2hegRRD707r2XKFKp
hCeWaramfZmL1fodUqhj5s4/GJ0ad8Uyfgl8J4HSqCBg+GjvXbMwXhMYPAg7fVu/ZWMwd0Q1th/D
NP4q0piuZDy+YYlhjFxa8lTgLZrrDncBIsZHmCB+QVM94Nt5ke1SP7ZrfTJlxKYN69Ntn1PX9SPZ
NG8tZ+AZtUj9uO2yS4cYyGzkNr++4t83TEB07KmMLtvbt/1o8TmgieT1B8F0bLf9JG6SvdMxYtne
z5DUZmFH5MYopHreNmppqed53fz7dHvUIIpkLf///dhrIsyF+rTfXtxtL95+zfaObee2IULnxzKK
6lKiMFWLNLmm4FQivoIpC0ZSPEKl67XHbePNRX/qWaXvbDtX+pDMGxKvikcy96od/SnzHKvTfDYd
brwVMrUnh1NM6pPxANaMSU0ead+7znZ8S1V0Ts+48s08c/czEX1+TCjfm+ERQ2NNovBbq3Uocks0
ZrGu5mcG/OvAubhtmynW/nm0PdX6abzAzaEZ3qcXdPP/bMhkwpGyPZ8KO7k4jdaeMLZ/ijqriEop
69fSwCbOwHh74kQze0zcGENqDVf50U7LdFz62njGh2U8RE6HWMHVn7eNO3R8AKyOw8X28Nw65kxw
NtdeQfbTzgaF/OgYc3ErZhzOc92IH0tTYEyLh7ehVdrTJBzsget+DaJUX/3IF6BRHVLtUy4H882p
LRB4i/eNYMGj7UEft7tcfYjiOkKXaSBU6jT9Pe7nK40Q+6eX80+7paGA1TGcgwpa64hRw3v2TATr
20vWXzSk0vvoXCbmHRdphp90gud87G4KEJ7VN9F/zEV1ZzUS/3bi+UHpZPoRO4iFEssg3dEGp+So
phaOBoAv4lret5d2/GohvfjTY/AcoAua7oPD7Zbbx7xvVW5LQyYIAMe+ea9gMycxJ2tYuph7stTJ
cXc77aONvOpxgkB4qembzB5tuzU8q30sddoRAgnE9orttfEgj+CniEQ3P9s8Ma647+0bgly4yNtD
8DZNOE+MgOgdQGnxwF1UhuqnMdLsOivigb4TO5PaHqtge8jnL67jYXsM5rMNKjcndY2MHpv6KMjm
sbv3XvGro8j8ShilUMzrv6yyObnQUPDw4NAnV8dE3ViFeavSX6/kjyHpCeMZR9zDo118G0V5odeo
YMGo/tks69NtH2XbQWq0dFaU7ogoxvnv1/19m269xTixjnIuR+p8lzZcPsZIcwSi3G0T22l85fId
X5fZsI61YTFdYNRX58tHvKTZATBrelVUOpdP2w+kdLXALEfyhdfXVVbzVnGlP+DXoZnV2RD1ps6Z
7xWueyIcay7+UZMcyHXXR+PBdt4k1/JHko2UxyZtiTlup0NmKeSK/+/+sl4ZGHxI6ryIQzdnZ9wY
/ZOuJuWT+4JGhaBmS2VkpnfGbWnRPxrkJn6hq6Eg6cQnVG3m6660zgiv2idXAvfbXuEUDedZ6r6V
szQPJIU+VrNpBRJn7dtoa4ike/GVjQoqC1nLxzipjQtNR2ftDIovSG8KM2e9qBGZ1tjPR40kdGPw
/KpNu6PmormTSDW/cYdiYlRqqxmqHQIPV/mT2WGbbRV77zWp9opbotxHbaKG9eolnMyGsAy+WSxr
/NRIcY3q/Se1/UslmvqjGmEVywLBIXqd6gP3Gm6vxBvuwu70B60Z9F3dTulTQh2zp6XH9KBRJWwM
DjfKb9bUfd7tBaPBA6VJwoSRLMYJ7enLgMbHT7Kp+1ba2CwxIFoUnWK+Qke+G3ql/HGFxXQ7a3/F
SdnsYBr31xxw+4n4NfKehkw+OixS9tQ4KISVUqEhXIpbOpnc7hQGVkyoDdYx3Ds58s65i02j53u7
L2md095wxasyjTQ3ARP9SJb5libkyu/QhiP3SWNInt2rbNLle0HdhfOSVkmidj0WDdA9WVO+Kmld
XKJokKt0Uf3Uc+3W96P2qsnU5jNlbLbtH7LpgvGx8kWkSnBBxcHtbeMRIoZ4RR7oEntdVGfVluLV
WUSzx9shQpPKgSbhOAXcqLyQ9JzhMIzm8u7SsdsBIB1Xjl8BdM1XvEJ91/vGutXx2KNgiJYDppLh
UHnWIdJj5xOrMQmUo9o/ejqTxqIFIqAZuXLrS/opKHr8Ss3qL1VpLqWMlm/5KMzDIgQrV7McvrF+
uG4vmDIUNgPC5ger6NMbg62E/55afeUMttDIlVcanZIbp9PtibUUpyLN6iO6A1Y/+vA9IhBmp8V5
fXH4E4x4eRIkBT7lmWPfW9UL/t2F+4fjwK4fthds+7PYkmdENNSFvGfbOP1EdjSKGV9MzGsSvlZk
VkqeX5H0Pci5SJ6GdQN7w3qotM9/92S1HT9VahQ4SG3u237bSZNLr5dZUKTGsI+XZnzXULTuZsce
rwjQx/euX7tDwnxlEO08Fj2nyLpb4MI+GW7XBNubMq+UyAKa6rS9iaHpt3JY+kfZ2c2bAds/tWs3
QIMz4zyosVhOa7UCKAZfqBGRG541WCHWqga54m/LYTHaYWTdc1udPufhsZ1s6weyew7hnHYtxpn5
ubTiP9t+mVjdzl1UouLzMr22yJyCfn1D2yk+amjjA+tXeogyrTsq3th+4yA6W25n/VAcG19dbxjn
PGFRQylovYFIKnFipfFNJJ75NnoQj/Sxbm8W/N83Ogt/tK7U/v6wGVe8ZB12M8Y4ZzBJ8i7z9CDW
p+i4Xm0t7W8s61LSoMjYwHs5hV4vjnEN/cRWB/zj81FRZg8jdvcpHWhfDdGryA0SCnet+FnA+Fj9
505WhhOUnaTMvkppfCb1wIhL0DLWsZCul91AaPOXGYl+1xlkeMVNFmaWaqAD7m9LmVQXOr4xxdll
iCn8sZPQ0+sQaxEH6Q+mIPde6EedeRg8YHMJVFzEEcfocXGs8TSOdPfN1sNEpVwma0nO27PRaONA
NTIZROjX77HGRuVG4BvenIUrQe08LpX7vGJ49Jw1hZ6Sx2lqij82GniZsvrOnZZ6Gk35PfJeCZT0
ODWz+uqW00c5g1xsUOiLyGSilE8v8FhDZ5i/WApb+syESY/u2D6bXRtlelAYMvQsAzKOUu6tuv10
bZIUR5o9fqo4145L5LuWx09xomT7ZKZLvrItPi2b7GgikolJjapzlZMwSnpg4OiZ8ga54pLKQv+h
D1hibWkaJyuKb9YQFwyDymcnRZfYm8nBKNLqUPT6q1NNzxAbfVMkb3Y2kVRQXpAdXNO5f1USxS+K
6Gux1T+4OvHxq8slWtQvjBk3p8+bm4f8q7D56F0t78mPTAMLIc+l01XYLGl9UlRYNHNkHuXQIM0b
EWiUKl+5qJFruVnGOFvSmeDPBb9RHtuaMSfZGuZZhY+6612j9tFhBjPiU+ykhC/XCgrKWrkDEfHC
GXcHg78KckMZB4IKoRtyZCE9tm/dm6FmYKP1yyy5uFbk7lSFVgzoSTdwFY98mimn981KEPaQcVA7
vCZIQhZu1jHpMUilzrVtBVgCbcav5FQNpRUkWp36/SAy3wUzEOSz/N15cr5RLP8sCfbThTUeJByd
htufnyamGqaWfM2gDb7lS/ZaPUfMAc6Rwi3DUYEvTKKu0KO444H23jtTPP0WOzQNMv4YWITFAc3D
cuh0up1FMMcYb8hmAYmWG681mkeSRXGCRcli7XRXZcxnLNmpBcGxS34MtR2dtZlFj65GWmi1P2U1
KLvYSKVfzxXqlvJNRK6N4o2zArRz2JnY62wyHrtKd4ktlFeKJtdX62TmN08nrwBGQf8UKMNzUhmI
qGIrY0BLba7JpT7rMns2PJwHajSfpioWQRMzRwLLFXCvGUYCsSxVvaqJHK8oXmFkIP5DDXOePPHq
6iT5WIm+HGiAv+TAug6xMXDHWoHKxDf8YbFF+qs9/i7XPxmlOlkJeRewckgmRoV24n30bfbHtJSj
mmTfcJ2Se9kxaWtSZc+000Z217phUbw4ZATvSrV6ddU2OSYttjPdLMLGadBbNOXebbN3o82/6Osg
NR4z2mNhnsZ35n9Uqz9hPV96ZGCVlpMArBI3VyzyOsqgmIGNGuBucceQZUx87C71ym/c68Sud+zK
VxR5UpvoBE14lyTklYv0t7pIFCOjfFPlouzoMs4haFZ17zl6dx6j6VJS/ftL7vjMnNO92/SRX+Xi
zuQmmJTkxSMDmQGgcfOUmCmzUL9zY+cKpj/Os3ShfK3huzZKwbJh1JgN8Q7+992kbW6OflXrZ/QL
+BwiFWefGojU/BKUKn5Rirc0zfx4yieUB0Xi9zTZuNBfluF/SDuz3biVdEu/ykFdNwtBMjgBp85F
kjmnUqMlWTeErIHzPPPp+6O80dvWdm9XdaMKgspSiUkyGIz4/7W+VZYrLSB6WpuCFyUpr5eTnFKy
cv0LYJfsgkiAn4eaxbaW74puelI1OW3xIZ7KLi6ZtOME42COQVADnCqNSIMBdoqbDLVbvZoHkzJ/
hPKvIYabvkjr+orJAI99n0B7ZquDsIeHephf/W5mTVsCm8aSZw7OOzkIPoBNqBngtLtVI3lILUZ3
MqvPTKwoATUZ7pVgzLd9pR5JyK69tIU5EGHwv7DkeTCyabXTCz7HFDp35PaeTAzhaA/z2/acSkCC
BV12zU4JrmMsVDrFoMSECtczB7PpW5YLe0BQOx21LQapdQpzK2iyZ9tCTDy2Et5UTli6DLPnEgHV
XaS3Z8PWHvxium6s8mJOO3pAlULmKqHcvDUCF0U/D5VMdqVa0P7vw3s5MLNQ24+JbrVuTFG9jopz
GkKBACp9MB1t17eNIE8WRwda6tDHm1DmCcAXxccM7K9K/asOVBDgIPCwbGqQQUiELrrZu3Nlvikz
ATlKRPsIp7CbDP6xalPiZRPrq4JIQmuTfZiQsj51JxMb9Njzp8rB9jCu7CkantI5u5xpF7f0d2Xb
XRFOSuuFR5XqiheZSbgqAwUTG0zQEON2GpxGq7gIk/HalG1/wzPX048TALOzV0iX8ZYBFKAucbNo
uo0RaiCuFRGbc5N/CvPAk6Z+sOaZeRvea0Vg8GbO4byVUbppKiCsKlCCxvGxLDYCBVv9igqDeqiD
7nJqym00dOchM+6tjn02imAeUgIC9EX20PrPLLePtrlFDMmNuYGg5Yb1dPC1WYVVget37KEso/fs
IqJnu3ZytTy+6zqJ3KhgryKV6tugNfhOzfAurPujH0N/cZL9KNhuAdsJkqtqaQuVw5uVKRe1Uj2r
801QyUsDI4QRDbss0raKEVzV9fOsNRcgx96MMrsUfficouJNeyfcNAnQ4+ANETzxy33F8y39e4US
GWLmPR9tQNpbQ9YtjrXK3AscItgizY8KT0wAdBQdOXIzsdfmPqAR6XG2TEpoAb1DyeEECJ11P81W
s45+PR3qaDNnPpePMAnKP0iQjDHHKE6lIxIjUb1Nt57rhPdNJ7QVGde06bBtCVGu8PS/ga0AzWKK
aZU6sQRVAFBXqb/2CUt7RynfS5l6Vj+PrrBF7TpiW1QVwgvqSmvy7FEbGN0ePKtXsibbNRbdpJRZ
XtrKt2buUbM5+SnJArTSlH3SuPfIuUyPEN9YyPfZ5MpKzy6JL6o9J++cB19m92FTN+/JUK2Mruie
vhtLO2u6olUT4ilO3WmsfZdbuONakHMyj9l+thHbEPLM07k4yGSWlZ6JxRfHK9vMHppRYNv0jxa3
Sj6wKY8kijRF2taXYPku1xRx+PCyZIr+FKna1jSl/j7n7U5DAPXMGmsVNgXNRuGjr52UoxKP5tdB
Qy9EBXbibqZv2uJb0iusnHnG2FMG+1seEcubI/IzbdoRhjJcTKUm9k0Dt0JL8quPLyR0u5p6891K
HZRGd9ma/nQop1nx6tFqdiqKlfvABtgEP/m56HuIlF+cJki9cDKsb+N7HMTZi684tJHB8j2V0n+c
VFv3Yt3ESrbQtPogu/kOSNIiEhKyBK50kvUFZwUv7cNN8N0+DLshPzlKfh/Pw/QUG8bFd4Bv3U/1
yVDzfitHisXSnMcL8JLFpqkLm2GjZFcKqOCLbGF9ZmJco3CZHm3m6FWKIwEM6RA7Xg7ib2vWFtjq
huox8cfmaynZ5Dn9vV1ZLGZAQv35pe6vZ5JfeYNbxTE34cb109eQbtPS2wcOWo6CWzklA32tCYuE
jZRTUfJjp2j0Dj9oEGUL1meiZN36xibqmulrzuLTTtX5OWiBt/Z0Jr2ym4PrljY2JppOuQD09uws
m9kxLvUHbE+8PACUYQuNLrOyTk5spAhkK52XD2OtzF5HvItKw34P8Oh0oiVs3o3dbDKFQ+Qvhsa4
Q5DUbKy8N3grIqyPrUjyca362tBQXhki8yY7j6Aiscy90g2QNMDFmw3rOrg6TWFd1O14R2pJ9qU2
5schyKersZpxiTTdPtKn5h4nBJRMm8LsEM0H4dflUTcGhTh39bINTKCWCwQhFc6FkVMbaG3wq21K
5wNV2r6L85uEkzl9/FKNnnSFL8orFuaMzGztUIp+I6zyXC80IZYTAmG82WzJm0aCyjitDMu6asJY
XHcSSLXb68gOP7JCxgodUS8duhGABmaUMZsR+sNO1MmEWwTPIDnqvLoFgj1A9k9NjrH3u20O9NDK
7sk0//gcfTQaW8oOUPWGergAW3zfiEIccqMh38TGeP3BmfUH7QmLbXelOmUNHRbshHkBilOcwG/S
fYo7Dmuwy4wmeQOn2cDAUAt38Nvw29yoW4vGpuHffHDFmjDSbzH2sZjnwaewRCeAepyuNV4Q9xGO
Xz4hm5mcSSVcht57MVPfqfnIslDm10DcTLG8z7t2+EY7/17p5SPevPoG3ILpQi1Iabcuxvk8KUdI
R7bYtVU5XGuUr+Km79ZJkSG1+hgDSSCRVypIbvJ0bC99mv8fZjTHf8v1Mr377qfs36hfoANg714t
vrmuYnYL8nCftqZyQbY9BbyssyG3Ehsj7Pjm4wtt4HDfqdZbChNeDMpwOzWmBli5bCmLRcW5QDLH
6qQ99JNVfp1Dx0RrmVYYURWgqx+UrixxlAsZGM+I5fwV0BCiXdt3rZhsJBRGiYhCJOtuUE5WZRmn
zvJz3FFZxV3ZDcQE3H2/EMGQSZxOuXGbpawm6HlGWyUjULTFN/rBR0eJ/9VK2/FKEsCx/g7PqpFX
wyvMaI5MFsDFeOCaYkMNDiU8Ixob0+2s0hzV2R0fYxu+h9XrD+QWZLt2dtZiGCeAOpAv/IrWh2Y+
Z6WkD7ck/lT1TLmtmCGI9rDU/Li8ntphiTrtHnPTHG+QQ4Qrli7TvU4AS1MucE4znzYYCrI7IEH6
AeveGfqUfTeW0QCB1072JiqotR8FDoVVAe9ooWJ8kG/7AktM18FybSNMPZ3ZK7twKtTT97fDhCHR
L3K5ahK9XVftCG+7obq5srRcnsTHt6NpDVTRKyJRlocVgiVVrie1Uvqt5lhuHozBLg+6+KgoOwAv
zlVJDIaL1ybb5OnLnFQ2m8zYHLdBxxiYgWTCiTafy6bzXceotXNjo9cZIG6uq2Ew75XOuOkLWK0h
I6xro/bGZtrELXt2emcx16ED+LiUkPM6vPe8goUapTSJi/p2WKRtNjpzJZT2oSsadTexKnU7TObn
qiL/Ry5w+iDLkhs8tjGKVBiWU5pIjxMXrrXEKrUzIXSamkPaGuYSiOoAKUkU7SbTdwInUuH29pSs
C5i63027NjwwfazCa6WZTDARNiX3zsJgmkGOEBAdKYfRS4NrpglpPc4qyr0m/DZQj3Rtu8dilU57
murBfS9GJN+pW86+8gByTeJGxWRNVQlqLBSWu1JlMRhmPQrrMOGlz+sloPACC1hSX/94+E16X9vF
v39GXYHE/xEnxZfYVrc2fMyDMZrjpqSvsQNkSAd/6ro7uIvqWonjchPQ+Uzw/YOXDiIESLVaMC7S
qCFDRS/WXTDi77YbIqYU37jvNV4m0B+wA3y8ZO1A3ul7m3G0+yB6//kFnI2xFbH5HMYo23NdD122
LdEGfAC0ToKEstVvAm/Uz/FPKtHg7KV1aS//UT/nwziMvGTSLMUlwrc8TAollwmvxYd9XWD7PNLw
fuUVgSZ/nBQ8GdWMFUGlUBdqDWihuN45gkpM5hAcg4BFhRqPvgbWDlyBwa+f7aTeCnnXVXrIvMgX
3aA+VWumso/rOLqd4PKemmn6+udviMIfV71aB4eBmA5ev/0p6R3tZFk8JI0vy6fRF8HK1MqbCX3B
2ZH+es4ScVZyAibadIa2b7x98J38RJO72i/nNaC+6qtqZfc1Ke8gjfT8UmtIFRqXf7d9K/dmcMWH
SmkOerxIkG+yKE0peojqzHSxsXu135hi1GjjYN2ylszfUoO/vnxJ5KjgBew2UdL2S0/MC4zoWBY9
CH4e7Q2KnPIwJIt0lO6XWzVZ8Owo/bpAK/Bqj/MrhN/6i+GU0F2MLjqascjPKkYfT0BK+ZpowR7k
nv+aDd2DMYbDfRBBfUhmi3DiMd34qaFdlbS+OuwIB8w70TkQARafsTp3dgT2fVpnMijeMK8/dUAJ
W2k6O+C0aJ0XhllIWEsXsBDrm5yl9WRmb/g/DGkUWFLEvLMsNOj6go/piZxrltd6Ia3hKMYH9Fat
6LNnn4l6bQfAxh0T3h0sK07Cz54724+gftzmUZYCnRLJUeI8+v7l499MJ8RojynzTE/55rtUXa9j
VEgqRyZeQzPT6D4bENsG0owuesfPjhZFeB490i/6MGXl0AXt66jftQYVTjSyr8PI7sEx7PtuFKZX
NlpKvboJ2UzGhAnHVXc9w/Rw2f1Tt88xoXaAp/t+Yj/dj2BQnNl4GK0MlbU/fUucmAiCtMuuFRnA
zJltc+eoUXGMivGYdIpCtyA1dqMU/d2sWfdxYnbfRovdc6Vk5vUUVeIwdgq6POL/lgVs7WHsZzgn
hnqKfGrIc9iekxny0Vjo6s4Y+wiLE+8qiBHGjV7orWvOhYTjXClUOAKiHDqL+lmTdkBYqUSBrPDY
nveX+Ia0Xdm8DXBzj1hxw2O5fFEgZ3Bllm+F1Pn24+ew5MOj7gzvH3PKf5RSeVdk/Pe/l//PS4Ee
HtRX+z///dP/uohegOYU7+3f/tb2rTg/Z2/N51/66S83//Px4+Ct8J7b55/+xzrn1Tddd2/1dPPW
UCz7+BR//Oa/+8P/evv4K3dT+favf7wQD9Eufy2Ab/6PP360f/3XP2xyJ//vEZbb529//fXvAZaq
/CfyNEl8HiZsx5BEYX7Pr7T/aZi6Ywph8XNbqmRJ/RFfqf1TVx3NdhxNI98S2QXJp03RteG//qHo
/3Sk6qiOLagdOzqz+n8SZUke9c9ZK4ZlWARYUmLG4qLSkPmcG52zqTVsgAptlYtXn+oGWOJQaqUL
oZNKIiElxQMdXFCAM3XLtwDxGfstU1dsoBR6Qb8I3xUu4MFQjzKokssON9GDFfcUfTqjjZJtQi7Z
eBYz2OW+AVa2MNK6/iIIm+SyMISS70DV2XhNu8wmOC9Kg7NSWMWDY+CadR0zMJLDbPULpACgTu3R
KyRdxVCLh5Sl+55AEsINqWoa7xQ6AcbrbD9z16p92uWypWCMclFRXyfYyOhRW45qpopNhl0xEsgw
GAabkTgA0mwNJX1JyyzxnlHiuaEDLpxNZ+rzQ52Eowcroz2lPfWprPRJb2bxNJ7LBiLkIZzH8VwP
ZqaxKwabvba7ju8JJvDfIKNQEgFygsROAMSmo5NwMm0+Gne87nrijXRrfohRBjwGo2h31lzre+jf
xruTlM1jG2rjfdTExSusPxukcZuZz47sTDQViaW+ChxN9VZJsa6vfIMI0E2k9uBrPMXK9X3ahMNe
UcMG7oDSjtdThhNiZRJClm9z3o6oMLms5yyfscIFIAUIBbLU1hN23b2kvV08gG70p3WV4wOblQLA
jw3x7kbk1LS8ljYWljxL0I+wFGugnJhFAYbf3IJXUwzB2Wypxa1gayd37JiNd0MbO7GocNujplgw
C0pZMqJqqysehnryn2JdZF97RYu90l9OKUo7sdP8drxHh8LIqsV4ibGhbj2tSMU5Zvn0YlgLoYAc
IDBCpY9oIyyCBYuQMIBjnYgJXxNVuh5hnO/83IipCM/VRCpQlOuP9dBlF5rd8xdK2xjkqneaWtso
Vmm9GJEzP4DHt87ktI73woF7PpU+N8oUZrhug3TY41EdsbsCgi5wbM7+G9h/07yRge58yURjffG1
kSWGOYb4k/KJ18FKBrzcXYvmJ/UMolwp/6ZW+GzMkTN4M1O3lyma8V6aekloVTSSdTbpBEZaoRk1
nqJ2DNqUeR/dEBPZyg8qzGBNXhT3LStaXOu0tYm9yA76VChU7eKIgJYm/ZqPeYXQpe2yR5vtX7em
zMgfD3HvnwTY6suU5/oeHk15RVJJaa78NG3eh3psTpPdMfZwdOZPRszTqdRG8FLUvQ9CqtX3kZL0
yU50av1Ytx0SjAp43xcQHIx0Ot9yBHow4x+zk8q5sqKhuE+6uAGmb1GWpaoYgY3tYpJFG1E2737K
Z6nJcHx2mJCQ6wWDU9DVStRTUfDzsbWZGtAbDm8gCqdzOyHCXjlRE1wZSDDOdsAtilhnPSQyGS91
bXx0moGnCNQoFH+HPsnQiOBckuxouORvIZbVmlDorpJPyydOAi0+auxQTk7XzltTGJq6GgHt2ig2
ISDhcR8KpC8WJviude71Enwn4riAEwWQtly5EVA0MPhhr+InxrGgKw/SMuZ0F6O2elWNsr0EsjLe
53Hd2Gsgj+JBV3UZua0yaJcSy82+aibrpW9DhBaAl0s3GZOGcgghvu6oZmm/0WivP+Qyda66zuiB
rAVR+aj6Az7xMjAZ5rqGvSxPVaRfmhEch1FSqZvqWOzMmUucVVMf47dz8mwdxTCJUHDRAadYe02Z
sToUEX+f9TWPqY+HgIp4mHG1GacQuaJEMFN2IwV2q4jEblQN2WxRxAwVrLqGwW6VOW1Cy2rseR32
NUrCUnY+7is5zVej6cw7qZr2vV6NdJWTbBnE4UTDBpW2quQeIj9VUrwHW5iXk/JgRdgaDpRJhw6s
N6lUoCPoSo6KNV3Gc9e9SoTB71NWWWj34zrY0XW071vwQ+85+RdvtYZFzRsowOUHJvR58hx6aDgY
uKBUn0TOqwKbuXGHZz7FDmmZGdtEvzPe0zFkKKl+uK8pANaroo/axYVQcWKsBZtDYo5Q8brCt127
C40zVnf9qBToe8gmwrGWZdW+VsrhoBEdHK8IPJ3w80+Z8z7rHZ79LIsuIr3ST2aK5qmJWyxAZZK6
zHPjhtSELQZ6YPc602VbfkGJn6DJL4ejxGF00U4m+vABGeGs9+hZiKze+OisvK5FltnPIQGEJbrK
lSGTIVnlwBGOIzX37YRAle7gnG7GeTLPXTUIj90QUZs6iaF25tC0pa7eX/FYh9+Q/9OMbYLorOWV
grrDSY/ZDDMB72FTreTkTOsgdMiV1zvjjFAAV9hkmE8xEpbHtKU8mFEZI7XapHcBYmQDIXGk6twO
VD7gYTchBoYaYuNVY1jYVpNMnnS2Qjdx1FEaCLp+jfe/3g0Nx0R/6eReovRa4cqiksQlRdEaskju
DWIg6mGyNdUF7KEdTB0vHL3B/sCcJLyqHZq72qfZa+kBCY+2lrhKhdGvtmSyJ8VQPGcgtDeFrQxe
jER77p9LS3q0DwEzWXG++EaLy16tkD0a9eA5dZ5uZ4oVa7YG44pVQwggTRobcB0PpW2xQ1ao65no
x841Ys+1EGwhq0Evb9Iq5dluMxSTaTERnWyDEqK8QiLT0mR3Oms7meQPRSI10F8Mw6bLqfZjD0ZZ
1DqZC3yUHWkxPQVCJaMCn6q5tGACdOYx7P+c1i5O4WjJdCCEaDJVe20C6Fn5zMUXZqkj0JyGaksD
ab5v8sAHDdwrGAWi6GsniI2uaF6RAiQat0kqUjfYZ16WsTN7mHKCXcuS5QsJs9UzrSgoXHbl496u
m6pFR2mReNOp2V4kAZDH1KeJDR3kEJoqWgEAAzt1ALiFQzkECteUV0VePAEhCNfRIPpntmagCRIF
9yxMXpdtmbqNdMEmTy2mU07+4EMe99VpCuf0WW9qA/9LF3rsuPv14LBEgIbG1iibkeYlZnKcZxtG
lw8AokhysaeZYRL65WBbR/rsMg+aLkUNAkNoq66p9pHVoqiIbDobC0yoyUstqPXeHTOZ7vxStPso
QBYne/ZxxJY6+zqLgzurxmcnO71cWxOyVOA6+s6cYPwg5sW1RmaJ0bg4/dDn+El8m6HWoog6iQt8
tzrqIku/NoWfoR2tswO9Zx0ac5PtYqmWzKjsQtG4xhUCI7W+tTq6HUZJ6h7IFCvdkzyTP0sZmhel
1nRgcRrjcRSO+kx+uVQw9KlZs6JQn7S8bhGDkjEQ6lT8Q+dU8NgcBQneKE+S8Gs7DcoTtBxYTrKc
+y9xMONdLsYmvjRron4mBSrJSse3uirSoH13yil/DOvWX+MB4uNAlCz3yM+sXUlQWbEctN7M/pi7
SM7sVRqh/CFatz3O0qKwZs/mQ0jKwC6Ls+KU+1pPt7Wii1QBcymD1tjXi3BmCgKsSYUPvEeW0RW+
DfWBgvcMOxOztdGh6Q4heZw7x9SfdMNKD2VGYhKLnHKTzgXFzALONPT9jJCuetIOBi9MAg9iY9v3
nXpNkVw8s7LB624Zy1OiY/udYStIXIo02QYHeBHp2E5pfG3MgmS3DBEChh0o3zovMa0d440kRpN8
l+EW7ADKJUvf+EQtAkuIiwtN1I5XO81bCEpjr07mcJGN4wumbU2s6eMHJ4nu9jZIonEPUMu5Mwd1
MFcDZ/8Qsr7lJVGjmE8i+rCY7KFTdfVwbU2q+pp0AMQBDkPQjHmpoMDVM5W4S2NC/CGC+DQxdikR
tCwRUZ0YWYePKjfGOVlb9MoimH48c9d5yuLpWq3weB3JnKoSHSy3Ia+RYcvb2KwGAq9DLohh0SfU
nZCcP7gYGCAHApYO9Zwpu7qGnSFHPhCwkBKLERxI8qYraCMxz6UtIt4JEVNDUeqIs9jPQCTOGqR4
GOC3eadXDzJkcwwnhr3SqtIVyGCW4AofIZ21F3NjAkNi7RNgF5RoKCQTqNONw10dqy26+y64BhWh
Q8u16H5lE5IDkqVDc9WNQb4nPwoMdWsmKlUpdNNQ8dICnUSIHJHmViTXi2cCWQ018APRofNlPMl4
rdklgFMAWH0P7pcHbTOosRyOUGP8F01Tl42tulADkJfpQjbV3h/All0VlY7QdEr7mdbJEKDp0M12
rZt8Z9pDQcRTWGYXUgbdxZQUSNPsAWum0o1eHuXkKSqKf9PSPQflg7j8wdSlct/WkoqqxTxs9ZpO
WZKp18Wt5xwasvL2pKg9+TINT7pAluenU/2t04d5R8D9W0QKidcE9glld7C8Jl9Zko17X9OPTmLf
G4vrFCGxk3IdevwoiOci+6LkJNjXMInrcf3UxBJVGdOCG4uanghe2aORU6VrB+MliqfbTjqg1jtz
NcMzt2pIURVyjb6mdIw0E7EQBrcQgPCs3Nh+o61JotrDCqk8A+zfKi1QRPiNfEQ9MLvsLL7E/ggi
fllk1hp6KmRxnhPOdOtTHLk0a5AfKzslDLD2xdUBWcsFbEHapvpDYNU9fc3gwIvX2Vm9P7igE93A
r+qNQwsK3VlBejnLa09DZ7wFsTJvhiz7Spfw2lKjF0ujyqdpZYQGDhJiFtdfRzm9dl2LlL2/Uu38
1Q/a27nOXypkJds4Qc8E+4ig1CeKhudO0GYR3XWkMmmPDXoRJ6vZW5T7Zvw6Jv61bdsXootvliSk
3sx3qQ7ey3qxC9iR8BVsg6ZePu8dKW/b0rhWkQkRT3dL1W836RBI0vI9T2rDVWNeu02a6su7LnCF
5UD+IGwY9toxdLSBKKt0P4ThrsmdJyrv03rS86MwMeQxeR4hOt0YA5oUqkfEGJV3hdJ/qaZBwF6r
bnrgE5RzLpQu5A9WnmMP4DhaLIEWran5C/1Jb1Kc66YmG0S9ZN+D/FtfOb4xr9JUFiCB65WsQm/p
OjthLwG6IMGucTnGsGXnWOFH4DucuAVkE5ZXfVY+4EU8VOH8lk8idGffvNR8Ul1DYz3N4jqOUED5
xrdKj5+JB7nLwu6iD+OtSc53Je+ygBVXDsSqMW5w3+r4BcZ+YyXqbTItvf1V2dzk2bTtGuIsqvw1
TcVNXvOIypZZlCgySbiGBBvadOxEQgOKRveodP03xVQ3fvKNzNmnAovQOk6KPUpqhHkFgNNcwhG0
b+jNfxnil3qoXygQrfziSSuPQ3sl0Lgsfue5jR4yxKIRIuksZSuAoJB6+spEvQ5939VAXLJJANxo
0x82gNPbWvygzgmd2/jViFjZoUpghJlOzTJuWENbvmzG50B1dk4yIq0MNgpvUz2HyjeV61wM7CjN
21Efbgca/V2RP7LfdhPjQdfOTkcusJWA25hd7MG9q9T+nlo1JOIYVPRDqiUIMPJ8p2r6pgX4C/Hh
iw7DXraNN07LcDXdUMm2SdvBdeG1QHBWZoQgWG4dGkdmHe8cslwQUs4t/eShP1DNd1kAk6WWwcXC
9oz+L1DxkYIS+kIM12ouIK5Ia+eH+jYFiWFVZ0dD8jEveOT9BC9Sm8InM3Fc5O2L5H4tuqhEKU/B
EW2F3ls7G29zzA4ygN1l5vYFcHU0Iqorgssp1zdVih6I1Z1PJUwJ/KsWud2MF4i+6AXzumcZ7ZW/
yI1wPIUt/oqoPQamsp6N/BFGn+fM0IVsJIj2u6Jg8rImD+Q6fxysJYFNE/y6/NXMhDfbZDEMuESH
hyDOr5VGPvQGTqm58YlrpC1PiYFb3qEtZ97gtIOcdm5aE9mkZyQtph0a79FxKtubJdZurw5i57mw
IgAKHRlYupr6T2KmnBFJ1HnOwxCm66yO6DEp1GCEj7GmMsVRIZqsSZzCiy0xscDOHtqkCJhfM7lr
y/nWp7y0xBqTUHWGGshGDj1CgujfaJ4IpUnYAyGZyrCSWfQ2Dk1oP9YCYC/kEdyBGWK0utDTNcpz
BlaWNOsppkOYQhdG36m1+yDIIt0jkJiHHwnowgCxB1YBpIQl4xZHgfEclbEmNjIqyjMFunmJVhkn
gC451Ng7UxmDgdfAxHt23SiVP6+bRK0Gnjg4KYGHCQ+FLu2rwY3rGpYdI6S4i4pCq9/Q0So3CB/g
C3mqRr3ndtHfE2c9mkB/Vh3k1ceE1ax/V87YxFdT39N/t0FY6knu0FeZBK8ilhR9/8VIoj68Gkjg
OaVDyZj0BctEXJtxdf9D/+CqYNwW+X/lXXZFibFt/vUPg4jz7/+6dBsoy9sOUeMOVApNk4609E8R
6NhFyplgOkwxurIaUkM9w/uzt72dJZP798f6uUv812PRbihfnm+iPOCDqf+rpyTRMNRXUOzI49D7
YK0aUErNaiq3reMT0/b3x/vluRmOZUixdB5sWiI/Hi9zmjlWbWw2wErqClkKmZ+11K/+/ij0T/56
BT/636z4ddX4dAWlISUcYQcxKslZrEMo7K1M6hQWCdotNRm1aH5zxOU6fbpnGqcEJIBIFw1+8s/n
FTtpkUQheMag+2bEOEEy6By/uXa/OoahctHYqju29fmsuKBZOTL1dD7iWx9rCajX2//4wmk/HuLT
cLBDO5pGmEE+0jncw9sWemqgfGvtW3QKbl5++fvDqb8YDrrpMM6poTLsLTptPw4HOsClOfRiJQ4G
YNM1NA/Uze1O3+JkWtGAxsdF+FTjWvvfHFj76/2ivmgYKuwJy6Jv9fOBDbh3cYJcgbjyrbWbd3P5
UK8Hrz6U7rAaksffHG4Z1p+Gx0+HWx7DHx6z2hmTvgJf26zVDSvVjewuIrdfx0cMXNH5Nwf71blZ
6qK7l4x07fP8IanvLOSD1bQt9/qJVC8PS7tXrtQLxYt/M3+oy6P0+cwcYZm884QpjY+f/3BmyEPp
VtHHik/CpbyOH3pD4fNAvwubxA4tzfY3Z/fLAxpLf9RUpRCfdS026PaRiA3a5e640TcarcGd75Gi
U28mr7sM15b3myP+Yo6UVDT/zxE/PRTh5FvoQ1GkHmkutevQtfC5e+MKj++6YDN9P3jTbbT53aXV
fnemn8aoDAJ9lONyXAJps1vpmo7Leml9tQ9j9/RAstcx2fjr4brU7+rVcBt5vz31Zdr6y9394dQ/
jVu/96le8xHEdt7MXn+1mW/NLRXAtbpT3IAt9F5w7v31v3GffzGH/3TVP00NtBgVXELfDy3d4abt
VnQmXVZfhRsdjDX3m+d11RIVtLHXv7nlyx//u/NePtwPo1o1/zg4O4X1tKaxEyYn6Rqn6NCv0Jt7
gXmDqzjwaBr/7tC/u+uf3iRma3XJMtoCOK8r8yAuENYvl5oF42bal9vf3uNfTRc/DG+5qAR+ONco
U+u+XCwmTBfJsXJDT+zpYf1/TBd/DqhFEvHjwayBgmnPXf3j7Jxj7OGfjV3aixub6eK3Z/fLh9fU
TFM3bKQW4tMBnaBGFL3MT6nbeqNHWDdBXOvlDFVXRmvtTj8s86Lv/mYE/fI2/nDc5ar/cFWbsMIJ
ROQnSDIXn1/vphvb83cz86LQ3H9jlvrFbTTQBUgEf7Yqdf3T8zLDYDXJD+NRlQdUucxP309yvvj9
1PSrWf+ng316PjotdpQO1OsPtxFq7zJIne24/X8bpCyu8ItxaqaBLuXny4ljXEIAGVeDq26G8zJo
vg/S+qDslc1/dO8sIG+qZrGQU03tY5X66RFM4EQ1dqyset4v+YYgPawQJ+PJZsjAHtvN+W8OuHz4
P2eb78dzTE1XyXG2TRZEP59cRy7TmDsoqyk3KfFlPC5p5d/+/qR+Xjz+5RjWp6c802ST2ynHUKf6
NlXY0/n+YH3539Sd13LlTJadnygnkPB5KZjj6ckiq24QLEN47/H086HVUnT/0erRhK50WyZ4COTJ
3Ln3Wt/69z/kX/wiyNIUC9DQdR7gX5aFndCopcrzwD35G0E8Dtpw8gj/i++WsX/Wvzwvy+Ds11xH
GRRvf3lepMtmRGVhmrwNAa7SIM6voM9gbS8RwgCfySKZSs/GExO0YPDX9/4hDZDslpyQNIdPbkmu
iM9IgnAww/v3T+CfD46/PWabspLX6KCqUn99ldboVoyxGZEgrbC3/DGmE+XpLYhgrSo0v0/Nb//+
B/6L92o7aMEsTZoWXui/7DO1pmPeNJFqt1ehxbdSrA//bz9g3+j+YSOz81wyWabZku+8L6cmF3bo
T//+Z/xVrLx/4/7pt/hLiRXlNdGRmeutPp5G66O5/c8aYzrZN/OlZwL1iND07b88HP7Fev2nH7v/
/T/+bkS4bjinvPxb+607915xmE7tkbk5lZ3zNTxVx7+fC/8tDeX/nUDyofmD9bb782e4+2z+P1BJ
St7Z/1kl+T/GfujSz3+UVe7/4e86Sec/2Gr58ujc1jULL+D/EkoqBJQW3RDb0rnOoJjkq/53paSp
/kOTzp7xrNuo0rgP/2+lpGn/B7JKzdQQzdC4RoH23xFKGob1z2crO4zBtNRBQ88RpEzjrzcqAP1D
4m4LGdoxGj5Nq8pDM6EOYFTv1VG5XBdSjlzrXV80ODvreo5xmAJpI+9RTnjr7VNdEITptJaN/dcA
eND/MMrEPDLORLPoVhd3zHaxzAjpRyaIFjkJYOOeTcbysWZT/KZuUFv6NxJAXzW7RoyjwwdIbC2c
B46LuQIag01+nNPUV0b6BID8CWEHWHcd0kGejrc1nj8jdxh8ndk7btH8B3SxzevnNvOvriatx7KU
yN+RWHojiqulJKkAUr91XPI3gYGDub486MQ4AaLuvG7Cla4jFszseDgP9UNlEr0BSPXeVRCDCbg9
WymeZWUAG1MNXrWVfBqvInL8tGg14wB1SeTIaCd+68NGuukzFg6vwq9YMqRplG0zMcAFZrYhMNX2
jn7xc6Gtd7ad3C9W+a3E/HiE5/MhE4RGxvBh2vMO21th45NFkVsFsxuJwFsCn4KeOfqW9rLEFhk2
iICOedwGZRT9lPakkJXONxqDCFTA9geDNo6BwHNexzUJ7h3elYLwct+abRUQ/oNvqbL7gDyHW0Pa
MuIMeE0FA1g5pkAv5pzcQ2cLmEUSNeAy3B3K6GiuxYxvh8zqDf0ldsD1adJIoEqN7ZYmAtXf8JtZ
GuqlQXxhvsfavYx0yfMcF8qqiJE1yLxwSGND/JzRE46rX3AMkC7s1uIokYHFLNRH+Zr78MnJlRf9
7sq5tFlUQVbTmSXRZDfKaiTmyQVZVsuT7CER0IrUfWzLNOXseDui0wU04aoTkim/Q8ijw9g8QDul
s5qc6wF7qTv1zFAzVwTEjIHxG9H4yiR7XSL1XA7Os5NwK0OMntsuv8+UT6dxO+2aCTU5lt9AMeQd
OD0tb+fJ1St1MLboUhtGfOrRfCMmrbqdO6cYn5IhWZJ4URuEHLh2/ieCf4IeqG2RDDGqFHTyjuC0
/WFQMRMwBjGC3x6BzGQdDLN71AgAP8z7JMPMCzQcrvpRFtbgT+Mg39SWMV7vV3+MUhmqm7lVTqiA
EnoZdibQuV1yiKRZMHgAXeDgKx7VYFzaFJ1CjnsuiAqWJ2PCLQapFORzob4nqSA7IMNvmtcCriDY
BcQlqLm6HEr7xqCnaaFGGo0btFnHB5riA/5eEAqMfISLESmmHsQAOhP3RdrKgiwoyeAYVE5PhhFC
M314GsFgHSVImEEWiKdTg0k0rPoVW6phZ/lpa7HEMuhBRg5/Hc7GYz0Lsgki8jJqnLM4+rcQhdrk
9QMMANUMpid0ojs11B0kjaEymKP6qOewUNohRQ6GJy9qyGvqknd4vG8Zry+wSxTenZY+2R0KA2NA
eaQ27DvQbsDIkGSTmyd4vujWRqs7ChdRCWgH4gPQCeTbqJO/nBshIOujbcV6gBUyYzYAR7hNCbOu
ovyjL+QnqrIizIzyN6Ppim4/mKQlA/VCupEeGArUHZhNZMoS3E13SVwbQ+ykPawd48uWOQVUlsTL
negO+ElnNMe8ywhX0JPfBrTLqeWKtuFqRAZEZhXqTZS52avO5cZr2Bqgo+HRSF37XqIROWA8DdwB
4kCFePRkp9k3szYiTgW+Ri4Oqp2j+RnhA77owBJkfkBW19ynxO04WSSu9bQe+CXns95LqvyDMiZW
GRpHT3ZUzWqYCD4vk3eIiRiGCd2JVNQFAGk+x8hVzCIdJpt1/M509CJRmvu9ljwvI1DkXMbpLUr8
CGdonjXXStPJDkxFsCH3OPRTRXJBi589gdwd0KPWL0vUXTVX7BGZis/e7aD77NFq5/LoVDvxNTWY
/g3JxU4S6+TAKmUHknegjwlaMJ13WRNuRtyNw3et1X27gRpgCT/FJNdJItnbHFH2IO/KrDECF2QM
NvCHzmaaJVxiyVdpHwFjXlxhAk+IwDSnWubj/8d5bb9b+9i4IM/O0NrqPA35MS3UcBjWeIeKpYGe
EX81M/wZDeuZVNkveDddQCStRNSh3SYTs1OpJMon8bO2FPkQAB5QVh5lY6E3t3oWkhofCULYVxbc
FcO66BpkqaqD5llxbOoWiqe28xiFnyKx3ccOAPN5uLl5Nl6GbGW56kC/kMOEw4C3AGyp2jULfACd
VbMDdpyiwz1uGGT+CAglmpMdlDfI4YcBJTrcVic+Ax1ASAWyga8DeSWR8QVHpfFJyvie5OkcGIzQ
4x4QTbeFss2nQKFn9ON1PlL4HHOATsEQG25QbpzcFlZONvqPNDUhOE27QiO1uCeLBG9ARv4aOuIz
c64kYOOgFEGoF1FyVyD3k+b7jBpkQGYma6GOe8Ay8jcVOCMywXHDczlkDaOo+k2THfmtFauAwITn
pK4yvIVTe7BkMvoRyLUy7oMtbZC4OyxrN6S/BMJy9pRYttCs48e4zQbfIpmqHN/MJhIHdB1H20l+
GsQdkbFS1T6xMJCegK4cTCama5wvF3iVN0c5b1RZucjeV+4L3swbSKgjGk2KMJFcbjXrk8yZxXOj
EciEVjCmJSfK6fFwidPcOucudc8FXt8obT8xOt76SgAq7rlJ1vIdcbQKrSnlv+XuuZkGJ8xhUxp1
hVFwGMN0kNcKeEwwM2/GiYLNft3dz2bEnmRCYpn0MYOn8bDo47hHu2A9y8i42d21yOVOAwTNabYf
8xbkBAkakEdW59gm+Cp4EwifTMurSJ3pFpzsoM1cfx719Ewo5IFDSVAq2dkpctxv2jvBp+lpgknK
iL3cvLwNoy3VbtYeMIbu5VsXyfGQlQXt4Wj9Tg2TeX0scq9Bl7pRA/Ux+rAkqrKT2BEyKdnnjEO/
9Gl6iWO0prqxvmk9QRyzFmtePj2mGaSbUV94Odr8sc2lCwHQSIihaWDWzeCtC6hZoSmT9YZKna/H
sF3i1BHhDITQMzK+l7M5arcSM/TJkGV8V6Gz7wroWPYW+W2XNAfkoqR1bGDb1qTasVLmdESIBMi7
1E/I1xF5Zj05K2wPXCKQd/U7imIjWEWPLD9pJFsI1otnpKhYE03MFlX8bai0t0H7ppVxfFmcsxqq
7JDNBYIjs2fEOzTnRSLTXCRwqAqjqOyRBqw1UpieCr7pmFYWUkQHV0md09dxgmKCwONoRwan31Q8
/2ZCfTMzhCYIXI/TghQrYbDlNVtlXDNB4EJru9u9jjrYE0P/ILTyiPDtUB4jXs5DH/UPsVgZZ7Rl
fuyDNO6Lcz92f+LGvXV1A+0E65CHebgctOjk9NGLniAsUGse1Jp9WjVY+1lnvWsiNThrq0cLLpVv
AVUKjI24EtTpQ1ScNqt4J4iKGRBzXU8DihaY2nRUmD8dVU8P5q54LIf8Dv42JFYkvehVAqNvGdzj
ITrkiwQWpyTbWwkawDXT9aAZ14rDnRmhc01mdg601QD84l6/FJp5dHMsDdRkBoSKACstu2PWJdC6
2B5nxXB7SCC+IJP+lZspnuptmx8IpgdSScM046/KOW5PRCI0QGuvq2bsBbGAa44vKzTt+oJsMvOz
5oIcMj7PajwJvelQ75vsewMPLVlc1AIl+sPZzUgKSD5q+oZ4xA5DX0++WXVfmYWgMx2W/Oy4laLX
r39ZsqyYFaPOGaCT2DAxvXzE8DAiGYCJ7JcAaTwjN6twctYPTLIzJLHIx8b0IPpkPKbZ9hpX9BXU
TNZcCsd32J+CStKLTCMHU3GNShwlYWv8GoT1WuruGkQln9cR6t3Mhp+Akfm48oQ9ArFnGX3tdXbX
Dl9FRXYeTo4URrxeBHWiE3em9lgu8p9NvTpYQCjguEYnfUbRJ2qegYlCtQUAhHz84qzxRGzDxI1N
vhD7TFodmkV/VcZjLr4wSP5AIn7OuB/Y5NYfjca4d/YsBfK9XPBXgNeRYg03Hmd9davqWHY6T8kw
PwU3ZFJD3DM2fvPQz6imy/jZAKIUTxj6ZT9/umr7ciPCmUkIB1VVQ9ZOK4kqiQq8qsmVGfiHrUE9
mGJQRzVXkpcuLIrC1eCQ2H4U0BukKYpwHeVlRJKdz1l7nnI3OmbNnoUZvSGzwc84E/wr7iZsRgEy
+MkfHPibkwRYbLTPPaXPHqT0kCSGe5r15FQzWX/IiRPxtO9GiWSpMhqmXSlvOXGsP8u88nNLxTOX
s3PQZzQ/at4kRY+NNHBNhjO6NXiQjfY8SjVfLa61cT9OB/Kn0FUj41vi7Hen6ZvnzPqEbSTB27KK
D9dKHnB3sJV2JkcRUuuSOIMpHp46Y0DI7Zq3vLbvY+WM2LO6IJKkpwHK6333ld0QAFBCFMG6WZSf
eYcJIZbozy03mOHuwe+sgr6vbL+yMUXoYOXRjnErzibM2p1tmaE+Lr/XpKuRz+m40gkZA1Fy0Cds
H9iP+od2epWx5SFiFK8zCyokHr33TGP5NTruvTCxa3Qo0e+3cVguJNjyWmPgGrqTsoNG87MhtDd3
qH8ZHQHjCag1b2Q7i6aT0LY07KzupSv48ril+6t2OqqC4k1shOGIfvxGGZOjsaZysBLYObYDeYZI
P+WZi7Mf8O4ZoOYWiG15GDG64UKKjq5pfAquGYY+n6yk2dXzwotATncFL7VE57f7hdCLO4FcZ45E
q7gY4OWxio/km8URxq8YP4fJzaoExraa3F2F1V+IjmigqFfNEV7xriTfLYeGPh6p217sSIHy61sa
BoYIO5l/lwYy+LFJyjBLXwW00lM8GC86AuyYZJTAMZYyHAgN7dklTmTJXQgYkXfJcnMWwpPiu8xp
+DgVuWJao27pgrRq7hx5SAm6wnwkzOGpTTfYt6t9aHatYEy+CRtdfgeQG7cu75zuUXvWgFdHKbjZ
66rjhU9dcbKBrgaGdAr4hDPR3PtLQeqLeq9w982aGt7NS6wsCFr8NG/8ZG7Ive+uxmA/ZHWLkC53
3jHjojfHyM9BmWDYV5r0TOgR4bwkYUXFdUjQV22NcTNt92Zk+je1UkmRenoEDF96U0tGLnm/N+4i
Z7BDzcEWMXGaMaeUxNS4OagkyTP04Fv8aEhzlKIgCAXkeNKaGhF+COY2zjtP54Y3aRQlxRIFRStI
/5i7jw23JzQrgqhdBm9aHJ0X9yAsE+pwBLWn/+rFcGdq5KYT9cz1rR6O6P/ui3W6s9L2XEzLfTnv
u765AaEbGu5SWfSBH0nzUgyx/jTDXAY9fc5AlxW2+hyLEX06JNx2WS5jwUeGpZ7Q7gQe3L2XpMwg
17GF+ydH4NikcROaXPRIWafpUpoKqKyMA7LB/cZSuwCfCWlWZxf4OptPPB9ZKL0OyWV6G7d77oun
3i3JMNxSzvHJebLT5dKzXQVFBnF369qHmQLYXzUqYUcSXGvFS9CRdH1oFQF4KuFXizjMBdA+z6pg
pbkODbkClHauM+tOAUfS9n+pnjKD5VQ72Q81DwjutKe6cq2TMom+RU7/Hc3iehg546KVQFouiT1A
OgXBpSuuc4I4ASGYtyn707LOszH+wB93go/5ZnMNoVJLL1ktzw5qx3RrPHNHV4/w8b2ZIz7HSeJL
o+Z2aPwuuUhxN0m34YN+0U6tXPEGLUi+u0OmMfScTJdb8fLTXWfF6WGHMP7pj7KWuGihlSJboZrY
eRO79G3h3AlhwRG08gfWqwpK91jb4y5mHfVjL7IPuJFfqw2udhTF7zJK30etHSFVW1/CdC6C9ht0
ko9cIesutgj7LbAyD61mFCyYvrh6Akczx+FaFszVy/TqNsPixVN7DyoWjKNZEbtk98mxzDtwQByw
GjJQOnn5sxMvZLNs8QW8NnemppkesBX7zAcPsSiws1tGGyDEragHwfUM0nyGqf0AMZPGTUvmG9T7
3s8ScKGdSzKJaQZTTK5t42qf2RLFAUuGxgRzMqIKyQR9dUSLiaNmA+iQkSYIjE+Fq1+HHK61IDrc
w+VxxvR5tSb1VNTLTiGZf+WPOsrgD4Oiyk6eDdpRQdPheGyT8gVPbEh9n5/HNQLoyc6gu+ZZVGgX
Y3frPaW1dC5iyC3kgMHB6d9jmT1heJvI2XNJ/LFsBOv0mznoyuukECYjJuXUglMfWerHuPFvtvGX
Bttcn6LoIvxqpLfXyv3raSe/Had6gTn/EzdWGdg5z6RMLmPyrbVvmhERCAlH0zOskb2rB1emvpYi
tcNY6B8Nqvi6EDNLvjXDeGDt7RBtHV/cuIjQZFHdHFqt0AqZ4DsFkVJZTuBpgxdpgOkbiRnlX3fm
W0xAp3C/83G6Iy8fl0F9hE/KNgukyjHl2cjt36rkK4iTSBOS3t8IkxtovqRGmK9DzOczpHuTZlYG
WstqxiXya6vZkFDVWj5C3pka4neO14ZISeNZxjamtGb8akuqyVkn9jt1SE/YEWQLZAdJPi0IOWBX
McGrWgvta7FIK98MyMz5dYDwQ4mnfq+xEU4uDtF2nigVo+WU5mwCTqLNT6iT9QvfcjgGtfnh0l64
V0Q2A9fFzCntMVT4USStwd6a2ks5Esw+4A1c6+qpzOfvS9f+2ANxxLd29BX8BdyuICBwJnlb+jiJ
IWWniu6zKHuLS9qoRUSoKR+CHvgH9Cwy1tyf8OS+x0vG1YBUsNz+Ng0W5buWTmFhpbdySJ96nETh
pGt0I1V1VxGSrtHO9Qcm7x5FHt/WWf/ZNX/QmNNdGZgVlJrYOyfBaCVvGUZeT59z0uu672MCPHvT
obiX5JL2oGr9GDMPrQv51Azab1SyfslE3JNV+lgTqyu22zppz0kXHZaofu9NMKrTni2+2XGwSAlw
vovPDarKdge10rRFMtox8RkqDL08jVezsEts5AVBg/SkJvu14FMW4+oc+gz/PsGWP8rF4v7gqBx9
KzebUl5mQ23XlUAtjlN2hhkfRo5P+JBLGKjdO1GR8tIpylvoWU+isglczc8RmmyvtXTF5rfc06Ag
IxS3d6DbjrekCSk84hkRK0cF24lv0Txa8jrMRuvJfVlqCeWYzHhXgDmXK1yA9Vqy6Vh5crRMdq4K
japS5EUBy9mMx0LOJ1Cdt5JK1BjNY07rps4tF5xIe9+TQabiP/v+s7VfRQ14FWgtgwkupPRdzpbs
rjpnljTUQ53rP22xvc5aRzy4HKAfDgert+KwT+EATPdzzfaQl0exTvULQY9YLLJ4CuL4viAPBj6I
P8Q0PLTyq4Bi5tNPuKUDaU7cNItb6vKrzgR7N6X24Gzu92hSbohDTvfzHutNxvmh0015qXQSdums
HY01FDZPXhhrEkRDrs6rerBNYjkSAgVxBUKcGWv6UzHFTUvj15s8SWfg2ndudZ2o1Zdsc2lkro8Z
47+Z3MVzrpVvW6Q5hPmaz7AWsBnqmG5okl+gwaIpwiF8TJztXpWJQ2Pd+a5ry3jX1SCQrOSuqgCK
ly4DkYkss3kI7dY6srEQEVDgKy1dXpO2vv4N2hdZNELsaYyCnofRj8AB5uQlajXoK5314DRxuNW6
eRvN8XHpRztUeh8OfQtWo1TZMf5Oxx+3TB3RQ2TWMObLz8Rsv2poNN7Yw0GL5neX2BK3Mf641XRQ
bsXnb2Xsb2NyH2dEuDeg3Zk1ydu2DN+dvrnL59IIYSj+2NzoBiyDQkU0D8Qpn+hpSDqeTO06E5+E
1NeTm+TEeNfLQ9/TqCG97NhAVQ3LjChjWqavCGuSx2Zhi1k40Unxo0kIndekofvcioVRTR1YGgDO
Lb8CudoHsLYKxxwofp90VpikZOpaj+auB4Ln7PoFYdDdCo6R4A3Gq8Zp1ixsN92bWYhPQPcnOZZ/
ROScxUrYCZRTixEHfOAZ5rRBTdUUH4Tbt3hH89GxsImM9G8JEPBIN3yZmHb9fNFt07kKDNAHKBeX
qmgBTBGP1AB8pzYyFefkEsyCknLmeAs4jB4nEiV4ZrXxPRtvzhiHVgLWCs4ddruF/xsz+DUK8MiW
m9w5q/1cjIKQ2wGEfTM0Rji2DTXfQF9Siq9qrD+Vtuone4JkiEuS9l3e3gg/mrhSmW+RNhDCNmfu
ycTb4bcJ+jrD1n9hAJrCtFj1I0zZBC/a0j9IzWG8lxJsUmJAV3KkYuv7OaSFDBSdbF0N2i2fsrGZ
0G5zO50Ni4A+6ndZdke4RUu40JQfp/RzsmwCYDi9uRpk7zqtdW82IKrsIDL2FeiCsfZrBf7XZMT8
9BCKjpTbtxbjFCvfIosCK27JUzyb5NAMFoy4v+V7cVaJAEYA7QTQmG6unZJamieTQT0YwwPYREIx
XPecutErKvZ3K25vsmtoAevZA/MzbxzBAQ+Wdl927CYdnDH2fGBFE7Q52rWflT1bN9us7mozeSh5
p2Equ4xRcvxBoAvFfYTlXImzacX35erSTBf9jetlitOcFsioWd9nyQruMJa3EdD9Ni8++e44gT5y
pMzSeEJf8BsWgs5arR4SPlbN+k91UPvkv/INt294dqfAFgDPiOSZS7pUBiOCKM1+VWmHqrYFeynn
mG6BTF/QafS+RUpKMI8NNEDMkguT0rNVmOdqp+uaivSq4plxxbsa9C3ARVv6zhbrDNFoe7fSJuoL
jo3XVDRrE5Kt/IhpEjdkyiRO6QK9NikDTKJhQWztSUrjpvdLT0Bm8kc9dcmDiqdXrLD0GPPsB98F
NDlO+iJSjDE4gZEZWk/CEtxfWKN4obDi6CsH16S9Ty556/1CMzRmemAmqeL2UBdM2Hv7iTIE+IA8
uFb+gVGIZqaiPFuN7UBR7TyAmP9glqjCQWo3wkSeRysDlTNqtJf0LbtgSjzTYlxvkxEXXFqblgFj
ZDzi0zq5i/jeKfaJjqkVrHSy5rlIPGl0sB9T4JVM6UB0p3yVSND4SuftxxChJJld44dNVvoNEyzF
XVx9TiNZrsB5mBptKCXoiPQwa5Jg4fHGW/trU256KshlI9nbwig9eGnSGB9qj2Mwi29Jx0UUmhDE
8sbpwxh/GPtvABuCkbwzasFsczsglvtQVuniETL43ajP4ARfucZcbPcBqjkt4yaJAWKvh1K0v0kr
SoLMbFvPMDMizbBb4dck7DSyq8rLRctBl0Q3nbML1lfopHQGNEbTRd0QUkIVo0z4piBYSLhYUVGC
HqLqwtPqLEMAePZn7rT2wS2+5zk56AXuzuOYNy9dJBhvV3ME1V15OYimU0LPzGv7iHg8fX0F6Cgh
ePwuyfrwVP0LU/NrlVDJUunU2EqpTsxKs+ABai+9TZUN4iKc0poeblcAhcj0BfgM/TyUteXFJbs2
aBZm4CBm3raOtmM72+ECYYgZfFKH6FNocsCLH373JbA9Akrpj1BYNaSQhQCGsLsPtN3tSKNv5O6c
qqw4R3ljH/WFqbpFIlHMrpINGpISEJntCGAo649cBvXdo2FNQC/Ikgswhl9X62mED4KxPufIqXrC
toaNCAlVgc9Nks3T1agdijgmMVf1l6IT8riAzKE/35zEXP1aFjFz3V1JjjQJeulHgpkTi5H4WkHn
11QO6ASZjVHsygiTzmOScbmuquaXKoGfJuYEv3UXFE1rTz/ZPEgkC15PFvNh2GePOQFcZEaV9E5Y
ny7lBpjFJkaJEJnyfc6jwcPqD2R2iYm/tVYQxfmfwZbzRW7mPt/7GW2syaXeiNhbUDENlrxb8vVJ
YVH0CFlaiislMAKC1H5OlfFninKXOdYe1HCptqzBCS6GYNt1CENJWhTd+fLBrZzfCHqWQxW9p0Lw
1EZxcZsc+s06mId2PA9Qly6DTsvYmLaJAZ1qUNAsNr8aJlEd1E9bovvvqIqA/yQMxj6nTND/J1Mq
0Am19saFgKh9QB43jrfRZOpLhz2nXX+qWvrEHq7kGlOUFPNy2yrxayOQJETGyQQe3Ri8XZ1bpbjn
FbRX7dyYrDSV8OxJor2sOeAAIKl6WEkz7NvoM91I3Bjmu5lBWaAmhrN5uf6MIyCdzjCFuiqx5Tcj
RN5JwE/SxlBfFt1LCsJt1SBJr+spbPr6qTMTkgcIgt4sMz0uxa4ZmRDqNJmj+1PNNrWUB9YRYU12
HzIdIm/E6N8TToMAVzBTTsPInkosCSuRxy/WRgM4jxf6HPSXF1YBMQawwbnlpoWgDW9/xCVTzqIh
jc7dslNmcakBDGUjSxtTbxk/FZMbwMokFjHxImMjpq7qC5togXTwm7khzkenp/2sor5/qdu3pRG3
ZEtu5phtIXktVdw8rG5pHUcxftGzasMtaugGGxTaeaYfshW2akfQAHFGbzle68lE8dEyFsHzQOni
Mj3P4OSGMDvhqiYfum11JMRx4hMMYWk0aQZLZwVW23CF+km26TeMt4PPdXgI3YUlTmaWBWJNXJxj
tWmUY/HGIoV2Qg/ffe7t7tmQ6RV+temPnK2hibqGTqDDPnVoE7gZWafuVE2D0kZblcTN0zw0DKgk
nR5uCnRY6uxRRXBRAXTZfuowFTSYQorajMNWkB7AXLUINBVXYQOGCd1EQLe4C7owRVTxnGU5Fa4p
73RbHBzm5WChMqhz5EpMCP2OIDmeJhjwdDCg86XJepVsQCSygEDd7uLOKP11LJyLlVgN047iudUt
O3Db7ZMYnPWYVEmo5eUtWWbrHo2hWVUz7HXtZR7VfGOOekZXOXijnbX+YNCNIeX5btMF9Km4mnyH
jW8V1NXRMIf9oF1yE8M1nCjwBExctC6bQldGiE64XzmlYFXsXyFT0lEjlhxJZpL+VKXzLZp7xOaR
S90C30mLi5emib/W0cn9upz0MJMkdUUjKhJeLG7y+QcqrV9CdJ9my0PWgKiGcd4x1THqTw3R12IS
g6zHDcpA609v5NhHar33RVQ89UTnHDsWUc55TyffvHOWL8C5AM+WHlX5IJik1u166DII8YsNaAxT
Nf7w9jJZS/1AqEft2S4vn4TCYi2fMR4fyV85FHP2czExOk9p+tr06EKpV332jSmAQXVprQSOXR8R
aXSvTfDiSpsMkEJGBGvb5r3OWIUo4FReQbpQtfWkxSFy+GGR2cAEFyJGTQjvbNBYjmBFwELxEWbT
7WpAC9hmx8lLSqDecn+vSmD33XhyYofgGDdlHGvMKswlMpdx7C4xkYCqIQgjwjyMfqw5JsIJe91Q
vsx5B65M9GsO/QODp3HJtKcu5W0ygqZHRFz9MbH7a6sLZG98yCDCAREwHOD0VXmPIoKpLl37+JCl
5plhLvh+e82vI6cfKZQFa2U0WAdwIrMFOsei8WcbWliNEjLAemwG9fA5zQCkLXr8RHqddBtr82TT
2jMhMgewrN6qeg5t+2IB+z5OUIhJT9Bgh9lNKNxN3rLKYNEuU9gBA/OAgXP1g5oAqJC4Fhex52B8
t9viYqEBRvr1a9U0EWrlAn/CjC4NxZtjH8z42NrDC63b6l2X9JFRWfZuTER0PqJrZ9bmRiXiJvud
FdD7Sb79Vuny6MTj79bJmT1oWgIiBdgvucJczoQZFNoMHwFiK/XBfJcR7kUTkVuizqBOmltOIEH5
/rcMUFAcPFnTQn3JFHrIb6REAmAVEzFPxoPQma9JM731LsMWF8JaUoBjjbOf5Hz7tEZNAodXqvNM
tkTbgGfUm2BrHHUmiK+i2815T0wgylHuGX5HRyjozXYJi/2yMGYZpSqzJLtb+rDukCc7Lv4BYGNP
OhKzLVnbs7M2p5Xvw0m6K9uHtlwG435quHqj29iHWs5nDlvg0G7oFRjycpcutZ82hZIAh4Azv/Yb
lX7SIJ2vSfdc0He2+sQ+ABJzPTpmpxgzUShGjnEzwg+72WSvaerqrokFwsl9dBr9bsVN6mfSbG+b
yMLVuoM/+dgWJPdutjSQ0nKvRs4whk2cAD8wRl9sK9nwcxdO1GgcuHrek5qDVCJ1PpscACmC5MtM
3/toRO0eMgWEpW+Y0w52fdNXE6tm25PdQOZHvHyf0u2lALpytCRyb7FiZxXzdADwdsq4jR0daZYh
4lp4GWV0t49ZnZqUa+Qi20bZvezHGeGB42uzTyMtRWq6zLqA8u/J4vwONFrQjB7Sa6QScQ/iCJz5
hKDPKn4O+V6S2ssAZiLK/IQyztdNwgsaa8B/IfliMT4OOuocVWkn0U1PpXK+9r8oiDg85dP4Z9GX
3ItrIk0Sff6mNtQhW0rqXpUbx63gwIBkGKJeRDeZc2i4JakABqHZ03as/pO881qS3Eiz9BOBBjiU
4zaA0Bmp9Q0sRRW0Fg7g6fdDc9qGLO40h5dr2xdtbWSTURkJuDj/Od+ZJgwz7gc8ALYwDKxHpo+Y
6Ky8D5zVFSRj7xp9nAJdyIVhSC81pfUvVPCIdqFeLxlfDWin63oDnnfWQV4YVx1l3Zu+sOZN1hBa
QSnLUbbMC21QrSkZZJR5oOkMPhf6DnYRbmni9PpzMk3upmm4f1GhdjTnmpuqLazdKHhbkjq65LLL
d8qwHkOgWpuFaC51k+KMul7hCAWQYqf2LuPYzPmyu64jehtxeoTs+KdsSs+WdB6iVt+WtF/M/Upv
AVXOTHs4xphLD3g/+OEKUe8qEoxBo8k9B2cXF2X+nRj7XLTZEd7Rjrg39tplmvayPCjpDdAkaVUg
VKFRJ2McpnLU92baPzpUcedo/IcaryJ13gMYppLZBOdyFghAPrHenWdjEAe3oS3apmoHqFe5iVtP
BNRd8kSIfNeO/YM9zfXa6tvvTHvmd0IyoGradN+N4wserEPEBY5idpaIuUW3NSg8ZVj7lZVOc2xE
9EwfZ3sX8tPZI/RaVGRfZDqjPOl9iFCnwk8b2QQA1J260NzOJfPJEavFrhfXVUb1L4/vXWlngns8
pEt79naVKkGhD0yQmS18hR5aJHdxz28dp7lwnMUKkRKQUCZsR2giOAS5bPSOpKt5sWjTZADHROYr
de+tsXjv+1zs7ahkkq/dDfwGYV+0i8/lhTS5rwlHHpKcm63b5b4nx2obeYXFthniHCmoCsJD1rrH
Ihzr66GAGcWkF9SVmbCWQ+PxHPJSYZHfs4lRxOiM2zmqj85Sn2I33ICNe22FoTDt0KaVgiQIzBX+
OKWw7UXeP/cJlxKcEXDQaK2omJpUAyay2hZ3hlURQRifBUPvF9qoN643XMx5bf/lII307rwMqz1g
aY+TN1xZYwcvgtTegXkF8cJOV9uQ2qBOmexwTvPGPeNbz+v62NBPmuriKSwZQifFlGFBWQJvGJhE
x7gM2EQ4EVh1jyt8cfzOq+aDirAPTjq2Yi6QV6pmEsXsTjuZJfWOlu09lFAN/bo5cq8z+COpbwzP
GMKGrTFLRFMkobKrdmIWpFsymKCmfVtr5TZ3EXdn8Wjin9kY4GWv3Z6T4RrY4VTVlpgee8xLq8VH
yey2xXnsk4fTfQfFo7BZmXpsl1Gq3vusZS01cXDh8yWTOAShqVm3ad2I4yRsVIAQiM1Qdg96Oby0
9ldGRUaACA0MNP/IgHShWzT7OuuuEs9rTwlFJUUfzRdjij4NPbsKK1C93BQ+C0nDvdKGo9NN2Z4J
UYPElIPrzNBqloxts2p1MhgwMZiVsRQUjngbRtyyIZZ4hyJ61pL3Kl4YpZE0wL2H4bZfIJhIGeIj
DaoUYpqJ4r+re3Ful6fBJFCihTF4VP1a9bLYkfS4NnQDw3opf6QKepcEtQH4GhtMLLw86LX27ChG
Xwzg+8CsvrW5LLnw1RTdIhii5i4isHPQKXNuUfA0hTezadYHRkN22z1zWhIH1kCaZCTmerZns+1G
kEC1xi6Xc1dPtnGEJXMwlkfxr4pSc2JUpmDLV8n4hYhlb3OqlXODtvumaj+Yf8Of9T7yJXfuVFkc
5bgACEuQdoch+1y0EDuJFr/Z050Oov6I+E0shs2WLeXME1bfIJ4+k619FULcJLJ5S4ome8gcj85b
3rF9BwJIGS+RIoIV0poRhXIn6tiCC+dBEkjxj3szU4+wUxNA2Z8x19YkcS5uCLfWg4Kwn5JqDGw2
7tAujg0qQ1BF6SHDJD4pCOs0mZZbGo/HgA4k6mwDUIEelyFU9ZIHsu6vIZJSyq7PeNEkHNYiNJN9
Y04D9xsXIFPEOM4YO/iIrpbTPsy3WyoU5AXrO6mRad+tEoe39MUumk074H7CU5ULjH2WWn3c+IAn
FwQ4V2Homfank1vOVqOLY6NihmSNR/7KsOGXllp5STKU88yyuCs2NpfRKQuwLSCENdSPtqbBpbJj
RktDodHnN6AWwdglentZ1CmK54WdlKwPTW5F3O2tcH0/ZAvAVpX1YWEkDsM8OpsTuaXSGKqdmius
SZ8iHsx9N8CDknaXAmouBt+qkZNNo7yOQth3doZPanDhkprV2aQsZQO7jzlTsx8LLvexl2bIXq13
VGreMdfkbZrGfGvX6U+p4UccBzu7spcmPFs8qipxb/rWfWmEW28bp0l2Q7Te7DoenDRNn8OIbJQz
JQ/sKfwV3Pv9oNWEbkxavssYNZOaSfB7vuiG5mzeGAhM/hr8UZTOHtpVU7KqBwnHFEdC8U1pwcaW
KzLU8Lj23VArlN9GGrmAUGAoo9lXJMmtqyub+wzVbBqdTl7sbFgKmJYMz4bT3k653p0il8RApNdf
VkKoJA3dh1BrDouT0UqsIJV7iwfRPtSIaYBv31gSe+6s2986u7dSKAUz1M2NpRd8Y9qUIelHxcX9
tux61/Y0reeMYPYcxytS1Be2saXyhlNoYTLM52bNWmDkpdDYaxjFcomDCSGqHbIkeBwvPkHQVFts
opiNvQxZHajXprGnN1PmZIkadNW4wsXez5NxAFIeTGXpnUrtm55qijxHZtFuNpb3ymCrHhqO8wS6
iUWCmja9/FDOdGbiOCoYuj7qy7HN3bvCjEE0ZI6fUjSchvyKhVdtkwmXHFkYpv1YHQ89NWVsXSNn
xQlOcDQyDyxpHCaqCN22Hegx0AeNDbhpzgbN4wxW2a/oFeCUWMYHLyTqnxUHJBGaHpjOHsQcfkWp
4+OXYqhqTt9RYzo0yyqsuSZucWda3e0trnodQMwuq7rryl1shmLjeGntPILSyNTGGIlyyUa/CGO6
cACnDyK5rWtctzoqld837pojiZGPh+q2SYCC9hJXgFOmuBjcvageilSfg9nRzlQM7QlxcYaasDVM
rUdZc0U7exI1NoK9RYO8Xh3YpJrfI/f/KLb8+P9j9Qt54/851LyPP8o/RZol//f/ijT/RrmiY+q6
oNJMekyQ/x1ppsZFOLq7ErwMwbhQkE7+d6bZMH4zXO4CjKB1xyB1xD/FdXltf7F+cylo8eCLeR5k
Acuy/0mmeW2Y+SNCARIt8ARpm560HIuJ3C9YFMGCVqbpIy2tAbMiyHfbetdcUNj88CF+4XS06VFU
fO/2H4JR3N8/2fPWchswCbb3S+ZeGyVg9ulB+XKvnostM1qfzrd8E/kseX/Pp/ol4v+Xj1v5MH+I
+Hta2ozW9KDnQXgX7s3APFR7RkC+/CKiMwdYD/8W3GSsSIQ/8Cn+8pm/oFjChtvVtDysbDGLjX58
WHklTSB2FSFafG2+ffzDY3f7+7/6j8RAY/11/adP/AW80UQUZ0f6g7Ufj+XDtMGudUdhgz8frPu/
+aSVxPCfPokn/o/fZ1py6punf/1s8xMlvD6tuTw1DEORv7eAkI3t33zin79Nyb3VAqnnGgaktpXi
88sD09cEQHv7ff02GVpvNd8KsisVGNsVvjT9De3iz4/Lvz7M4bZlGGBKLF6NX96LpZ5MLrIf83Cv
su+SKc9gX/7zz/N/+wSmaty1YPgKy/rlCzT6VreW8CMMH/TmqdaPcv7+zx+wchT+8Cv6/WeQko4o
kAoc4NZF6Y+/IneebGH2H6ByXtVH5wMTvrV4INzTfKx2CBTnv/m89RX670fivz6PRQlwgwHCz/nl
O3N7Oxy6/oMU/1HfFofqrsmCMID27S/bBrv/S3yX7uXvOxJNYnR43f71kQf/8JePhQME7cg2uO4J
KH5//jExZsV1kX8yXBxWv0X6bCOGnbrOjM5OP1J23njcFLjcxHJ1+Dhnb2AONNVdcivo7MCyZpcf
OKatIybw+EPKxv0gyKvfA4fnIEjHGW07ZOuNqrQYDzKr8CI9fVuWNYpX1p4b9BSpXLJQ2sKfRKF9
eWYhbsakEx/EPAuxT3H9tDRPdF6EQtU727lyyrs8crgeDRHaUtALy75fNMC9GyOZ9I8YVMyAuRL0
GTebKkMZI+dmNRQFF1lAB6fHSURY9WuVrqT2wVbFRzTW6VfuyGynTJFDGib8+13SMIYbwh2N5FWi
SwSUuPInQuyz8p211PqjCvPxZrIwcbhMMXaOEj5jSALW0XNnFifbbV77ngGM6Q3nPqcnfHDrbqvl
ABKYRauX0MTe2eca0qSdEWtBv1q821Jf8D7QkoFD2exCRT8mIKAyaBJPT7CeIaanxNw1cgDKVJy4
hnZWt7UyJS4RenUoda4c+bNy8vEnylhMF4LBEG7bMh9OuDwNwAmiOCYGkg4jcQZADNZbataro6Fb
kkPb9eI5XwZcNbmKIQE0edl2BxZkbkfGUiHqawYohkBEo3M1JQr2rQ0r+wfE0/g9aQgLbLTcpBIC
1ae56aM2OkehUXw7njFDuoU63FtAZUfLKHZx0Tl+WJuoX7XGSWDjtX13hKSQ36PUxTRpVvrV0mlY
q7p6QDNDOyE8Murem97aOinI7CrFSFOYmI80do1gphqRka2TX5vUNu7sEWi+sIvhbhZpfKwzEnZY
o/uXua/Fp5Y4GObIjz+5caTu0gErJLascQZyivr1VVGFtEEZa14BGBKmTvVk+GSQneqAGLpyuwyd
d2Vzu+T0LuWJPhKB45k4A3nFMaHYM8RqZRk4JkpPay8RcQME8gS3ieWIs6M75mMrFu9T9ZAmjHJO
8OEPY/OKZWYJhiL5mm1df+DhSHAIloZSzChDQABzaZ8iu2a8ueB3YJjOQeGrrozxGl/ZSJLSQi/E
GVE9Wq1lXi/QNDDgYrO3jaF/rt0GDbKeXWJToSYKkp4YoFZdjVeGF4f2gZosc+1qTAgtrjBomQzg
0R/esNUUl6YQ430o+uxQxaA/6FKuqT5CDh1owTo3TL8veV30p6QLk21oFtY7QYX21VNO+6CFhnka
GqnZG71yh/s+ruKXJeN8kaeEr6WBDoD9i3prYQlWWjrkjzmT/IeVILyvRFQds1FwyiGgRK/XOIc7
1RVWkFKMgEyUu6xfTG22s9HJyyAqpvkJNn8KOexrSmIYc1TjE4V1zJN4DA3rDk2m/eT2E58ZG8Wf
TWF3ZzJFzjaMRO97eh372N+M3STN5Uh5BzcXm4tQ545W0Do1htsml/tcOvQlOJV1hyW2uB0xyASM
OKcgt9LuUtpcOzZQjadbUiiMS+mTmMBr0040G8r7wtVTf7kEWHLawAkIMhrCUTT3IC4wg9QxM66x
rlFFLC45ClsjUzKGRiPdcK90uZv7AfiIBRYk77cd1h/c1XH+NqGG7Vx91I5VJIqDZFgYtHqsAWNT
LRfBUDCzbBh4AUovCcx1I+pgOA4z9SdO/x5NDCW3pKqrb2k7kHG6XOknaSwteZY4G2HnMI+mzI6Z
bWYk3YOT9RH8hkQMFF907kXVdf2A4lS/dsZSP2WaITAPmJE8J1kl3sMUsQGqq4tib/Krn5raOihL
k9eLTPPtmucCIC9t9y1RWktWygutbUyMEhf0ukbUhp4A6m/o++G6iDnH7TCalmpq70fRLDduSKu4
RXHXR6wkhB7aC8Br6HqXkjkoYaNtstgej7o1zZ8L3YQ/KiDXH4uKLRsNZRgeu2R0oaINzioqoXfp
mJ5+wAKgjFqM1otdmOJdF02+t7LB2xVjghrH/VidubzOT2to8TMnbvijwQIJQxx6yDDb2TPWFXPb
myhJdmVMO2ZD9gEphynRmIWv2jDJczrN7iPCXrYthJhpkhiIbxxL5o43sjNS/Jj8DuauY1BjdG18
XXRpxoqUwV7aJ0rYt5noKpyJNBtg9ZuIcW3SIpPpxrHt5sHR6ILYZJE9P89paj1lNasBP2b52dJw
Ve30MKrhEMbGvHWGhBCCK+RPNYbayWDy+5PEKUQWS+Wk43WPtjkXa+tDErvqZxSN3o23xEg1eDkR
MK0hQwIpaWlOdHFM6r4fCex7MT5NNTwXcxp+2rAlCREQEX5vTWVf2OWNY91bkrxqm62dwAaG6h4m
I97T2xrHO1JpiUZepe6MPIjjkQTRQN4qjgvx2WWL86ZV0ntabGlRpRjrO/hOQF+HkFictlpCAbsX
u1RY5V4yCKEe0+wJK+ciPNiZbjLE8tR1WONbQN0x55tGyJbetLm/1UwsbirJqPME9dJ/U2ZNIg/x
yjomYVrs26Kt2TqMmbIOEhCNflVLaDvPvbno75z5mc4vI69ewd9P/Y5mBt82a6JO/tiQ3UBNlZZF
UxnFn8Ul1DJzesqN2TwmnIJqfIMZlvAYnsI2Mmly3gx2E92KumQMIyTOPFJ8zevc6LZGYlpNGgNe
T+Icnee3cbb6fTXk8J3mYsn5Icb6YnsAcLacEJovszRZdmw8nuv3OKTghfI2wgw5UHffdaK5nd2C
BstogWODqw9zvotL6WZRBDFZqlWBmC9VdlfquXXOi7LFHKE58z5KtCkkeZSKI9VZPTEqp6X50nBR
lLFIFN6NFlmDTfSoiCnsnZBzck+ZxwlN8aDXNjEV0nj2gmPec84Zy8eHk079TyFYqCg9sIXAz9No
54Sz9SPiKJbmGGbQNdXJ6NQdQBNkphqj5GYwZPW5jFSUbSRC7rFlM7nKcAURVjMirB80VvhG66Kv
2s2QkdkNw26Dw4a5lRv1eFEj7OMwZSvsThuiiExHYkAKjGn1Tn+riwU1mQEVBoW+5h/YFAsFOn7F
HhK4Hq1Hm4wyUB9qfXFrdMv4AOLESt6qjpqIzxmO/HCZyfhAiKJ9zjqRfRhRSqNpS5o5/gHVosBF
bqkYk0jZWM8hfWenuuY101DQSOu7HGpxbITultoO/bsX62hEuA11ElSWy107u3NCVnxsfgj8NQdJ
HOopse0QJXoqOT9rYdZR706pWLlZzCY/k50H9zCR/ud4XlBnuOlizKCbWnWLQz9VmOpBxe7LxZwN
71WQ6GatnLM45Vfj0tzRJuNw49LhQD44dVQw5jBz5jbG2jBrqffuWeCtlkjNLx5/gqtEONx2JokN
lHJ3o7Jvmprz0Q3FjmwQ2LXFweQ+sFxzvLC9l0mvU5N1UluyG6PWbY7e9sTeXHeGe4xLkZ/zCJ9Z
qynOOa5LJwemF8J0Nf44bFiqwQEQWZM/YTNsRlVvZeLyllAEOepH0CwG+mvAKy59AR0DD6d0dkWx
mgfNTE4JMJViKgLBXktCB1D/s1HV6YWYg4HhHrQDb5Dn22U3Xoy2Cv2ixhvrrS+93qmBuVFZvfSm
AQpZeN7XJBhMY8ghhbPgOZV6F4I+owUjomWMhSgbdrRJk/HsmvoqnGLKHdosfwIVF+KmQSyG68Gw
fMI1KIvWPNTasJwcRcKkLAwsQ0PuHUgcNjvwmtPB1jUGIY6kiLCaihPNK4Mz72AtHMamIgE8a5BQ
+tK75fhOEw295BHlTmIgaL6CaTg5qU85OFL4Bm1jAKSJzH+7LV+fCmX5ylE2gnNi6U4unzz6SaFv
halahgfN6GwBLQ4wm07L5GPGUfOaUmmwIyM3n027NNpV59TpW2+l4lDNQC3I3MQXzeb0s6mYyN+N
FOmejJgh3N9cw/967bcND82Q4kZkQu9XAHCzaBmgvG9cbPfOc3fxrldhTW7cn8D6nqDx/d3n/VWX
+fPn/aI59cUc2U7/nTxjNRXb5mLcZ1eLX16zfz5Fwd/d9/8qm/z5034VNUwj6of+OxxgCMgGEGm/
rWGv/c13+Def8isLO5JakQ/2l8YhC3IDAe175zTsiZf7PCzgZ9gD+/3/QqX8q4Typ5/O+kWlLNsE
r/XyTTYVXsSWeYERzE8RQ0Gfei2qKLH1EUzxUbx+l1H+kbB/+V8Vtv8/xyNdBaP/Wbs/cL34aOc/
AUnXf+J3+V6I31h7eJWofKXawFrFJfWj6+lEcX4zUAfX/9gWpXUWf+ffRFJq3blMwCv9b1jpv9V7
+zfXQpEjLyx0mhLcf1Tdburunx8Y/lykj2yHaQD/SwBD/uXli9KOw2+JcS8fMwzltVmfiTjBwBQk
nJqbUlkh3ZWpP9D1vBF9QYqqqXZ5MtBMS1NUUms8xWF2sojRbnSHXkEmp1HQSHmrV2G7y/RB+vp1
Uxr7FJvadt1hZxvPWg7XfHXSYciJUC06vQHIP4JXnIko606fEyrrbdiGAiNb/GxQeh50JLIDAYJK
IVURzS8JgedVvyXBlAbNCEqCxQR/A/ehY7RMEdWmeJkqGDAtFXycucc+IBeNTwyQw7ht7EF7rjvr
VEJj0ZJ4HQtb70mnjYfQzLhXK2CphQHJgMMp5RfZPPqJNj4k0xMzzkCnN2w7UtCt00aVinJLHJ4p
O0FVmhtxzbv4oFwvOVk5FLm5NrR9hpcs0NkVcFIl74lyr7IyVmcz0v25+wQCbZwcglSbXlMHwmru
qWoKKKeDepPLXYuWd0XGZ1tZ+LXwbcRs51gc56x8yxe1Bhh/5L16NBX7YzXDLSMp58fObAfmsNGK
6Yd0ib/D2Yj9rP8oVnu7Z3s/uRBcI5r2uO/o7bO8BEuJvqcx1du4UWT73QT9prb1t8X5ysHGEdgk
rRra5WltPVw0ftszRXChhMRhJPSgTh7Q0PhkoPLVTUV6enYxLziQaPVuuKvzZEfj3wSBgFq0CtdD
lfYcr6SLHxR7MCYO+p/kEBgDMEQO2jrRAVqfiY3d0U6Jw28eX0yn5ErXeFeRY5O4lGysUURYS1RA
VT2JawFsq08J6WfZmj+xdRBHbOMnLFo0W78NWH3hgHylZq9BEdDZAaTczmg5Pj4QzgQnr98Lu552
zkAsZPSYDlMXyVxfB6qjnGci50+JxrGgzh5TImGg2nBUMHbdu5P5nnN7Jc3jcrLX261wMheWnwls
oieKMeQpdeCjuSGfNmwsMZ+ndsRHM70kpWToMnrX0EJ/MFnIguVmrJxkF44FLVemnHxhkJKMHZNo
g/1UAyK9ascGwseug6MwfKZT+027KyaRhF56i5BX4Tbk2Sg4orZ3vGQW+d6WaF/B/F2vbF/jEmXm
oJMiW6lt1qM0ZA49q5HxklekAMqpo81a9u6OCwHu/b45cJT164ljj8xvhVROABk3GHvPppgVlk3c
RHtb+/bCZjmnXYVy3+ptMETNM4fSYlcYJIEmd9F2IsZI2UycnEe8SclEGpkUbnlwOUYZxYjvi9yY
TyKHy8Qif+SZdmiAj5HnWCFwXPI5ES4qyF2j3s0RWQToIJ+2lz2EaS13DEbTfQ7GwpdzuSFSVINa
wTfvzFhqdS8QpvmMpQYzJHAtVmKxVV1bchPT7/qpfNNjgDaLAmUiXRPb6MyD0Ukd3178vM56tnWJ
4q/lbypCCYup0QUQhsm4LoIhjV/quay21cAVHYDYTQgeB2EBMxXxtiAuhzJASSs45fItr4/3tBiB
WOpmR/tiw0ny2u20iJ4yDYdtirQJPNZI924sQQCM+ACodSRcteINh3FdzTDjNIbulwtNY6PCzjjO
imRq+27CnPVNjstbA595K7A6zYNF3FRhrciyriX76zxpZk9Ag6vNqCEPhZi0JSE/VYHR0ZPXuVwJ
OQnlhDZ0k1BEKLIsFCtDdOOA5T/303g16fmwQbFzt+N827vhfJWNT1lCbL3RQEwY8nPJwG8lnWfj
3G6+kwGHZ+ne2nr+5sbakRt4cyUb6xiPswlDMOd7Gj1nv46dfUvC87WS+GmwIIzgLXJ3c48Z+I7y
iMW3J4/nITO4YZJUGMfpMRpYAwaYTmTGIK/M4q7Jtesp9Wa/ToRHYDF5MrFhRWXN6SxpGRqX2ouR
l/uSlzRSJKnF6yiuTAOSS+4Sjp7cr1BC3ez7oyrdg9aTEUTZQWvDWwJfR/7w8JihOH0PWndJegJw
ndsBszoRXKXVEbkJ2CHCuTZegyGwcGxVra8JYLkzuUlpyLPHjH/fMngKFie5o0ou2SdEP4zxVTrD
stUi3uo5ym8rmCuBadNO59niFRKxTToYAIrkZqgpN9sblbyb+urYzKOzHcw1oqDH+3xyHuZ69fzK
6GQ005l98tUqQzB4w/cUcr9S8i3XljUi4+1rQVYkTgeS8WF8ak2emyzE7mpMXO1LN9GhJL1Cin6Q
6RAFowL+2mG79AcnWZeTPGja+l7MuHmmwTfXVzjXwVVnfGMsBzyxU/EsOfFHNgEPz4VIF7tfM0lm
PwzJHQyzYPAD4mToyMMr0oQSMKoCnLLx2NPzCX5yBxGDWYl9aGp10C3MmwiYie8M3cXw+BcCd/02
dLntEVrIj3FZ5RkG0gBJ27EhMEENm4volNTZneBXSe5yxAFTPo1JCpqbl2sDTPNEH7V50HLXZpSD
q9SApNPI8cTuFG+JFoW+wxrLgOKAFmjjgOc6J4wwAqeBtSYqYdRIBe8Rzp0kpKkt5g/PTW9rQkgc
jUhEta/c/DUCxzyJmdfDEeB7Qyex7fZGcU7gLchX2h+uJs03JWX1aulDn5iQY4Mzn3UGRllXG/4k
31sHLSzKx8b38vgzgXDhwpgP8HibsHpG6HaUNqJAxCmFsiB6+kDVa6Vs2b6xHIA0TLaFQyURfmif
NBqaSdvfdxElohYIemTAAt7aMexQy6XpPrtNYXEPdfaQAzF+go4L4hXO5oBNHLp74CZQLJFhNoUx
HSEMUt85NIy3yHT0tnar9T3rf2uc0qFEFfGsk452uKXQutiUCYZAj6hid2lKjhieCRaVcFgewtJ2
7ZErOAuy6+AO7PPwoVlgvNYmcYhwsM6mmraoWUf40GuEvL2xVffiaQWlqfDoO6nu5iqFqImFzoLH
UvftFbi5+9kFSwUL30+4tVUTM1/IhVlIRtcL5aWRxKy84l3k6Y3RAcMyG/sKNAFAwNJLkazxVNv4
oh1b25es6XhXGZZbdIlQSHG2wnuLbZlUO1hmrYIZHq3xrwrYO43MF4pAj27IU7rMr6VeA1KeGVFY
6zehFuK0U3jlOnyz8HABMq0jRylcX6Wkxtoj4C+H01JrkjYDJNihS1rGYwOI7VKG1QGWiLpZtHeL
lcqXUfQsB9C9jbNw4BiKwJuwpC7VFckVAikkUMb524moIvC6e48KPRFzjLDDH5nZMR1hDfEAqdga
XOzwDVpou51r7VRpYNO5dQJanFwReEb9EKokqNOPsqiIY5okY9djTeqk10QV923mBrCc083MsXjB
FMrpg5lBrGiBF+3WiUxeN0g3Wj2d7d755AjGqTXGzKiMaCsqg29TTlslvKspfHRyrDCDxcjCTHeT
Lg6dO7/oOljg2FxjWxi8k7btGN+uvFW7fIRIkZs/ZuqnDx5CVxD37DgF5bOgttLQeXDrISEXBoOq
rLDsZzEkh2LBCDMTO3W0q75rHcbA1asJH6vDmE4AlPc+qtIvT9TbOY/fs7ozfQ5SHKAJOJnTjFtg
6B7NqnjLa8pYNQJ63HcEsBZ3ay91tl9M1QWF86pT5I5RFSNgPaptKVzyD+ueWQeVijp/7IwPK1se
4h6sRSiX7/RNZ/Dkx1O4B5IBAKJOSSyso9W4GGLAbd3FnMJz1yH1WV1xGsPI9RtB+DkkZ9Qxrp5A
sF4xNDePnWJb7CYQD5z5c7sjN8nSoFVfMtK/bYwW2zit1a4AGomsRUwjxHWfrAjgJL+WGeMNzK+H
SideoxADt4bzCbZf52usNq6lDXts+kD7C4xMxGYVyUTTp2KV2f+S55jjB/ZI1PA56tLAA/HgU29h
JMQotSLZGm58VXmuIoIG1wyhj3WXcupk6ArS3efQBQUvOnVmnOPxtdrTHrzASYnHtLJtIpshEZ5u
rPZ56ZKJl8uHPVecrnF2hzUx03QNyyj5YnLytZPoVmn2tqjncSOcO2OyfxYFM1u0wpyK9BnGAvcB
3lGbWnVSqPkNgGigIet/wQVSUI7VrpbqOyTbvHVIW4WgJwLV8eUNjXsMUw3gasvC2tDi5dA+UJQZ
2j/Ybi5mVzMEWIWij+5Jh24mksk3uVzGSXqXVvnDmLMWmBjAGD24D9KabuOmeMqUZ+yMRR1BDyA5
6VfTsjqHI0bXY9Yd8gLGg1dfgVI9p5ZN2k977NzyplqSd7H6W0O/DplgGnFB9TLQ1yJzUgIgvBt2
klxhZAEL/l0kEb0eTvHdcZbwpbs8SNPcpp27S7kito4CFNCwTmfV4yJNY+dk4Wer3M9Jkj4Rmfuk
WBGzHltsRK5COdy6p9WxMtCGcshFjOc/PQN5vlK2gY8W4CcOgTI9uhnNnWAmyDUuNGrMEAO4nYrD
YuNsX5JmRyxiJMzijMyzIpxxRI7MdiR0O9NZ0hakx2LzStYwWKyu0rcgPfypHldV97ptcWWniWNv
VQNCYC48XxGxCzVZbBLcPhjMrTsjgwHvde2yIXJYjmw8zHNzfy4JaBPFvrEEJPIqjd4HAY6nBGqL
ZZy+zG7A0jaPb6L0PqMX04TUVTZxElRh82ph/990jrqDg056mRiLV8wjGRIuE6VaKMHUCUwvk36O
DPSRkd7oTZ8BcxtgbfhlOt6JxcrpWL5PcvYMILYJe/UiHIbnrzzwFz2JniGsHmQy3HTzeMDmw1ho
H2c5gKfGH3k94nsRktqvuJKXGJQ6ksktsOUeEJIe3jP0Y3DWmHlgccXopq0+mFsHAb2d7MPlaBFm
2ZSOTrNqeOwM7XaF9izDeKeMIOycB0AVlyaWFwB0PyG6ySS6zzPyYZ5F8sYxkiND5l1bnaSOoOMQ
764lDCLH6S4MDB6LVO28KQ6AZcFBrOJXfao+Q5H6tKYTLv8/1J3HkuXImaVfhdZ7lDmUAzDr7sXV
Iu4NHZEZG1iohHBo7Xj6+UDWtBVFN5s2q1mxmCquABy/OOc7NkMCg14Ia3629o3go+59e2+GR0Ac
t2NBO2ytuCu3bKYxAGfbGtd9MFlvXY3Lllbgvrcn9iLeGRPMr4Da1pnzbT3158nP74tendDanIZx
OCoehzY14Rx0d8SnrHX4gCLkR93bt33WflMFXl2vOEeefydDZk+Nyl/kHF2S8UIqw9GyQzpcAryF
cV9XZ5vnoBd4N5xxelVVgKkjMd+6C5qqq8NPJ5gPEzJ0DSZVpdGx5sG/yaZ2F4GfEf15yPOHWtRn
wEED5oLoPS8JUHDie8yKTw3175xCR3PoMJ0SAqH2DbGS9MhsquN5PBPmes4oElRzjs09MUoz4S0+
qqEeK6lDeWQZhIQsz79mIY6C6YTOBEBvBZEReQLk6TDJQWKaHOqtIkGE/6KkTs8m1opDOamH/MKR
35DAoW+c8cGeayYQNOCEfZ0C6T2nkWnz5AFfOy16iXJh8ABjAYGbGx8iMb5Gi+eprJgbdBx5s/zq
W/smKqcb4Cg7g1jpDSuTG9bVm1rgnPSt6GflWFivrbeJD78sPPpdPLY607s4A7Fcd9/e4B/nDEQa
zI6Un1rH4ccQ5L9mwQDHI4FFGLxkt9Y5vraV+1CwDuZfDh8p1c7s6kksM8wXqc4YbuLtZPoX2aLb
saig4IeH+7wKtoOR3GfK+8x1czUL40jjBtHGhxhZOj+FWRzdHgHPjM0+f55wq+WZ6leeYW/totvr
eL4zfRPVR2IxFYCr3r5GLnht0BDAX3B7jQN4fce+KON7zn748YOy5aLpf/UCfyFgDdCLgQ+jTcRL
nSQcQcJ/tComk4N9HwcumSVWvU39/mWS0Y2WdyhFbiLijraJhB6cEc00s6PF8fUyhwacgJLgnIam
MC1gCIY+IJKGFHa6LEGct2/Xqygo7i1lvODFdIc95rQ7P0ck1pa2degYKCWO+BX0krO4dl+bLPC2
ec1Et4QqGGUMgpqQKYw//ejphk2/pSvPwC2LZiy2kW5J8gxoo1w8QD3r2100U3/SJ+5UisBHcbC1
JtRCLGNhWct9y7UmYVEONbtiWRJ3NU/m0aI4QEjnASNcHgV2fTUqwPvIg8gUSl5l7R5gBmCDa8eH
KmevaDIuwvY7vKnwvZQk+1mBd9/arN58XBHFQH/SZlRjjHUyVvge88jALrdWZhWbdHhXE+6/EBAL
B+g6sRGGsIthPNAAMKSoydf2ZD23eXAteprP0P3FCOUs8pxxb9t9NpLbLFrM6g7VZFUCMQsm4DE8
xzBiNf20CQ2325S6IEpo0vykPvqQc8tYHZHV7PL1E6TISyvLYg1558tUzVvK6PbAk2OLOJITjCP+
jjQnHMVF+p7a7Z0EERko+6mqXbpQwYw7D3RzrFPvNSr0eBE86TDkaAgb7m2L+/5Mr+dUFr08nsM4
uUrYWDzQiaDuq/Hi+qW/gQpTraIcqVXctNHydVzxfl7dBZhoZBWT5TjcuJFHQl83NKvCddVmME19
a9ZucGjF9JUwk8PYh7Gm5UncuN2HPTJDReXAKKmtPjPAnPsktNlm1aeWYvuuGrh5+0y8WU3yAaSD
nfHEENhKg6+8dne1uRmFX8AQ4MwwJE2dz5xoZAsPepzqOcfVnFrUtW3afmlhPrUtJ1cI0wFKMWpZ
kA+rTHVQDhKHuA1ukDmnwchSniEuFHg8dnyobgPVEJcyeKAQ2UeJLFEVNhpIMGBbIKmhTC9UaL/S
YWmhEehsMLsm+NFBVqS59tZJBcvNztjbMa/mO6KtVQwo9nUOHb5SIyUQcImqZGgyKqb/k9AMHy3s
psGExYLkAMDmw3OpYufe4AKv5vrs6OhqeGG1vHcYzgrsO4NVQO4MhgymMvvR5hkBx3+PNAtofgfx
289JQ+lMCRFKvkdush/w8+2w9L5boGdswc+atQ0EJHG+e7R/dNNAEUrQYQz3rHYFxg0fXfJU4pE/
4DOG6z/gprYssS1xga6BO23slisS2PXWUdFnDRd0a8tuF9Q0sm1I5llCzkzrTx+kRvI3I9VviZfp
14mDZ22A6YRtEqd4ylFaO9Et6/g9Kghrx+3FxamZkbkNHCllIBujbXZpRvRXUMALgRl0RONk0ojT
FSpPHRktX2MWAAw8GkXnGROtBQRxE8H8j/svU8qLquPbsabQHPviKBds39xXp7YioQ2xYb0Brcoz
bm6urTNwRzHi26IKuCGC4MZPxa0KKfzaRl1zV9TrFP+0b4K2abmpGf3s+YCshWOFpbpU4Q5TNy+j
4wOYjCgEkJXd2fV4LathHTWKBQUnPJ2sEW6GWNwwVSHmpXpN4EpbZLboJWaFWjs4VOZ9eCtIaLtj
awYBhC+QdVT1RGqFvckql23J7NyUrvqMep/8goD8M5bEMrhPahAvtkh+GorqJYElF+bJ2qsbIlK8
8uQm8ynsauBzAwFsXWbCk5FCHZRhR7fmLB8sSEa0Zy2GuFqax9ZL7rvAGdEeMtaH6rXxUUiHxbU0
Rn1TmmflF/6C8Fw1Abd+p9mlMFiAUa0R3Ad44QOrvBrSJTG0xKNpLaXqYnTH1CuXsasNKIcawmzq
fd8XwdpLaI+byDLXLuLn1ZKv1mWPZhKzCdP6NDErrZiqEjx0McF9re0FrYlC6uLz9FJCybPm3qtH
2ugECPLeY/i/nimjXaPBBehkdy0x3hDyRv7azo82sxkqcC0N4W4NdKGxrYEaGjOa2YH7tI+Ne9fm
Xh0Ky6bABZcUNGqNZHnaxsp9Rz09nPJ56HlD75HNFJ5pEcRT0RwGS+CGFpot38RLsvMfgaGR72lo
3POrCFjl51FjMbH1Do5hsyjgIl7VU3abVx1p0Z5VbybrfaaTW1qDb4VpcyUMoBgJ+wohGzqeoL/L
HKJdshGa3YxwnYWE+vLj6blKlpOcIlB5mMhTnr9T41bIoBtYU5Tiblf95ERZqJBRsJVJgOypj1de
W7HnVTVBamrcdY7XX4Ye9gih9wCykRKdumoij1E5P9QSpDbPZrCaiXcrcw3EM21ug5LtA2qZL2Un
xr6jA2vy9Lu2ivAUNkezVgY3uUeT57D8mHUFKygyrmmO3I7larUf/fg58ioGgIPt7/pKbLV2HjRu
Dh7HOSpVJMFhvDRnqeezNPTfFFK01RhyKZU6FqvQUzegz6sdK0lmvs2lN+pu7Tiw+hI69hU+z3My
1+uKUQLaJthdERF+scn6OwKnxP28MEj9bcWsKxqqH6bkaRC3zH2XFMu+w5qbNt1n0TE1yRlyMrhp
n5MQKS8aPBhPzkRCDkJkEBoMfUXBnnKQdX6GB7GCRALeAoux6/cA0mJaAa7ZtaEA6EUwNimyH323
ubfBZzr414MRAERj9E8+HMa2D/Nd0lM8kXpobHAccGhz9x7CPjxx1XWMJAvJ0xWvb8hp0FesJAAw
7gdJ5RXk6MUDaaADX7y6raBXVdligB/ix8YwTrI0JSEPzneVxMW69myo9Do6pUnxCKxIHhCRvsGJ
s1a+SyZFFUYghZturTQEKR15P1sKWBJhnlDI3bomXdHoP1spS0pHPwfYinWhCIUEFNXscmsctnwE
WzGEAasoDn6jxEKbBfM1BExSyYfI+9C+CyfapUMG+PmgKDjzmvEJqxTOixHa5jZpqPRiI3e32psx
jVg8nL3+s2wB7ybls/L9F6NgUM4G+LnqsMrA9zWz7mHIYcCWRLGhFqvb4mJZ8H2S/BPp46+ybb6g
PPxkPL3C2/NoMbUn2oiZliPnelMzch0iM7tENqPBygUmUqGMg68Ah80yadzoMqgJ8FPUnOYmK7Q4
c5gbNglUlix9IYnzXonoBRQkHEt1HhvdsAgYF/DgQ1rXAJhhe/PRB98e36ul6UFRM8YOsiOd12JP
ggBj1cfe0uKQS2pwaE4WT2cbFHhNJNLQQfjN2Eyv67yicZTqkHj9jYHI97gOVFEykxlxJKcSiaGN
oMACaYVYHaBam8TJU1tb+4G1y8nOh2BreyzPcyZTt+DNrU1pIOhPJt2dW/hKUsTdNUSwzEQRr7RT
Dcy7PJVso7j7kapU3niZ8yRKHNU5j75141QGAX5JcI2A2PFLGwO9zFViLs+7Dn4VW8l91+snkr3d
KwcEhJ+0OELWLVZuEIa7BPsWr6aftnk+t8dUVTu7EA6DWkpxz871TUpM3t6NMS1Fo4DcIJ4HFH+m
3ks9vXqaOqn1QgdDWP7AlmjeidlduTBhDpJdBkVpuwtyiosZZP/UD+csqWpYDOJBxfTxozc+eKjw
UWk2IVdls51TrBkdsMJd3+/bkEUg43v2VCPjFh0MHeIVmnJ6h4nLKeltY1U1xnvqSba0dvzTojjy
ekSurc3d07EnjKkt/UrC88L2shkmKlQbLfKW1RLYL+rfNWEVhPY47Stg1IHen/FeoiIEJRAUd5Hf
g4ClCFx2U2aXFHe63DFBKh57kRzr1ubJLMJsPxHGdQbtC6Rhgg3BTcEanCcJ+VVusJdht2F3SmbT
TiZW9BRF3WtgkoqTjg62Pn+4L5M5Ylg0PbGUYQzDAoFAx12O7hqSaOkeZJbcjDVsGb+Q+mzV06Li
BrHWRvlLGX0TRzqfegDAfb2kEowFHe7oICOoRtiJ7cwINoi3A/OBdT1i2GtENnPcQIIQ0AIOvobf
0OTbhif20Y/wiIS9tyHRZx37nbtrjOoYTWGNC4SStenthyqrdlnrkVmF33NVwRvcIOdfxumoiiTC
Wqh/bPaaqb5FBW+uyJSbr3ZfkpNSh9a5m3mapr2ZHyPC3ewl5S0k7s2Pxq90ZJ9mzGIfl/teWd4i
EbJwk5AVVy6pcWU+kgxNkJxYEuVcxm+nDM5WICMUVDpjcpa1bH9jXD64UXbZfFS2bRyr4sUNp+cx
DJ4h5VM8caibkR08REu+nbsk3Y0Sby8QvDXWHOPSUztAdKAx8dIYPW5oHhSheYyxh/0Uk6NnLol6
acQuqWpI2XOXuL0ldy+3yDtakvhy4YEtWCL60sGbQSeg0HKASrF5VPMJMOgGiPB0UxExsZUh0vWY
xJOLV8BGFSNJgDDpfuQ988d0SQnMhrtpKWfNlvxA29bPY8MCIqy7R8v+lg3QjLSPyzXhl+mhXQSd
BQDezDFelOGxRl6yCidCC9WSXsh9hVODQEO5JBsaS8YhOPRQYhsbmdeSfkgOovlqEIrYLumITHsN
bn8m1D1eCaJPfIRQpCkuQArN7pnsFmvXLImLXin3VYwKPqsHZEajewcFape4gbHPIhIbGQSH4bDk
fGIUl/ktB0TKH+OFG6HrrUXNeLp2KWAHwiDzJRWS5uvs1UXPNDW7ChyJ9UCC5Czkset5wrGiprLw
NQNlA7GeIHcSj0U4Fu+T2W6xHB4ntgyaoErtk1hZkptERYj4qn2fq0VvENvvESGXvF4DtL1PKBUF
91IZYul79dxXGXhMqdybacnLtCuCPgYSNNOIChQbC0HOLvmakCbAsNBAFlm0F0sEJx1lxRzcJprT
XzI6TaK6lsxOQXgnvB+9SKbdFphzkOyJd8Q1P1r1LnOHlHxHIkCLymYfCKSICuG5JaahW/JCZU9y
aLNkiGZs8cWSKsp26jBgzcu8H+Acz3US8RjhI+Sq2ZRLLimcjfwY0EEtyQora0kvTZccU+lrNsjx
DwKCSuwabCXcbvKJMSVphFXjPiYQNVySUePEgKpWaqgczLmW8NQlRbUjTpWqnwwtAlZFVviEZ6jb
eGLAU+iZtDuj1luXuQujuMJMd6ED/1R21h7FDoRrwmVW5Iswiq2Qhg2o4idIJivTZYQ3zwwwljTY
YMmFjfCla+0+hkpfsbXCVltUJOktwpto05TilqwxvTZt96SW1FlybbdN2N6xJqJYrJZkWiJqDRLm
4eAB/JiMj4wFBtIfXkCvbzS+SOo2DLiOWfzqbPdhIALXXLJwMe5QgxKPG2PnJKZY7a0lOReyMzrN
BcAuX003a19iYgVxTnBTiMmhnLBOsnH3nkMsuVFk/ib2r22TJZdsSe0dxHyZBna8eduFhxqrRhCS
hayOtpNZ67gP5OKCNPaN470GSy6wS0Aw2BKDxLbYPSjCg9WSIiyXPOGuqvI9x8+dgBa4mqn95iV9
OKOcAIBlnYLGLDbQwkG4iLZG8ERucU+Acb4kGftDQTJdeeJvqZLu3CR6FCCscR9TUazlMJ3wxLzk
S90K1JVOUg3vpDGhYCNEmUwrklaIVfaXfGWxJC2PS+ayv6QvJ9MO0+atEXvDcUQ5uKD0zvWC6o1y
iG5TStOxDieVnSainf0M/jXoPmrTJffZJQA6X5KgvSUTmipmIwD57cigvoYBWgczZ9xiOVA3DRk9
UReDwMJvjFgAIcCSPO0QQV0TRS0qL0FDCIsX8zJR1eaSWc1iy0b9UAOHFbcZJ+qO3fTJXpKu1ZJ5
7YlT2EvU9iIY1rPwqaqWhGwura9Oscilw38vCdFuEtK0KRbJO/IplZLWw3NoU+gZAVTcGQlZwBY2
aCyysgIe4kGlm30GDm010lej17hWTAoRNDDLhcUAE44JQSGie5l7+DMai8jSLnk26zB6TfziQZA8
xJta9wMMbtGRwhDIvmLAyNdOJ751wfZwmBXheZZsPVublAGSKX6qpo5hVkNr58snHyB2x42mIgRM
zV1WKkPt44BkD3JNVF7ON6HFuQJa+ExPeaZUwbI0WD3JjMPazSpS1BbTCpK0SusLWaBL9gizaY23
OAZX3ZCXtJ/GYNtC/drQHAjVgzgNudcqkzV1GcakZ5XYJzOF9dieeVKMlXvNPVjLhb0Qg+2MVcaU
XymkoS12ghF5+sNchMYtkinp9od5CC8GWm0ywKJbnCTTWkuKxipEVafSyd1A8XsvYJut4d1vc5O4
srzxWTVx/I3SeHA8Uok8136Equ8S+2USAqIGeTDy8mzGDds/TtqwkmeZxD91WFebKRzfMozaa7yL
6FvASjUjFnJR3zvRVUSsNghoux8kpW02WqjVBNLtxgaM7wXpzoi6fRW+FJjqbryECYk9ZLeqL8U6
MVmuMTFJlHNXdf5HqZwL23eEARYRNrJBg6sVcqg0N/as5tVeg3TB6UXIO2Euk1U+NczYF8A8I1Ku
pVUGqYiZUfREShiNsRk5SGHwrUmz2ZeBeef0EzuHSCdn8L/pQySre4z2tGOw3jMj7VZDZ1TXUnQW
2wXGEsCk32BEwKoLMIQGHrMDXBxmdBm69Kgr/QPz+HvLsB+HVnxihPYOrd05lU3yxP8eoTVPP4v4
V1AjY8gyj0QEHwxe63OpBi0RlRBWZ1SPJpIHnIz7TkwVFbu1J2sRfTIfPOrMldcBwItqRsHKFnir
Uq4+vqEBwR2MS3dfyHjnE34ax8WhmRdBU2P8smzYajkFj5VdoGdxjc54pui4NS7UdVhuPHP66mTL
1QpOwbH9X5SvP0M/Q0DHvNu16f5ikL3CP8VtcNDENmVoVzgIwnJdp4TVDyO7qAaKV5CxRsrDx6Lg
/E4Na4P+4ssYiNkmlUCKlDtraevNyjk2sMNsoozXeghrQuLRkQ1NcChJShIlQmlsz8ZJJ8WP2IkH
mAp/Tpx5NrIZuZqJA5pRS0zmSyPvMzaRxrTsObzudva2hJ+mT+zgSdkBzhj7M75q9PR88123yReK
QKupMvKu546K+Wxa3xr2oyWRORfZGQzYXdIzlI6iPNthhr04RRcgtTWeZVbvemlwEMLEmkd0oEw/
LGQtxRpXYraREychH5HZIJOxLdixWImYG9Qc4ZFb35Re9MsXJJRi8fhhGGLnOxTUU9l+GXm3A3Kh
15jz3ubyndyNr8WczttkpzOK+WCPEZPfuLnL5fBWEp3UeWiQCRF+IJGW7zfwd+miENFIBJpsYXvJ
TVdmzqHPn7tB8BiPV0EXoVfgk125S95Oq/vPCEoZGkNwubXznU0gJmO02/wCVlqeMDgLWTjVIxUm
sRh5ThukSuKbOZ7cvvqVyPAaykofrHmiPlD9nZOU9tHHPbUSUfWyTHzaEYRbrIBNzocxRvcaDuoR
F1/F7s1+I7dyTVLz8+hbajelLD6CJVKrMHlKqgKZQeBAtCeQ1cVOc1T0EbxVihx/8p/CtNmKOb5E
dPVjiSLfrBLqSRuuLR2QcI5cuUQ4cFKsKwlzp2TnQwbU0TbR67NuHA65Gb0ZI24INAAsuuyPUE1v
AxqBtKyIJFP2Oa2br7Bs21XPR8f6xzynmfmM2MDb+1X2HBtTCZRxOqEBSHatzfbbCCWry0yfHHd+
hQUf7QZTHJpGuFd/0keZGTR3UfLgu/1LgC5rA3SDWcGQVHvV9mBLUCo22iBcTbFFVUA41n2gb0kV
f7cNaaNiZESNzRkdBHd7Hct7KyvF3lMkxDRWDeYzttDXOygXCYidiCoAd9IiKkRjKg6RZqUXgJ7B
6f/Ts8xrxaxm5eTyw+lMWo8q+XZ8oIh24u7JnDAwgdf0EPNTYhLshEaUWWPlXAbvMJrGE1lDWxIP
H/DYxlu7T0mCpYCpIkw1LW3rxJCNFeG5aauaJS8zIfDBkVUdO1SgekByrmG95h1Mhfw6lcXT1Pmf
lSWDk+RiKfl1l8z3A+vGpd0W565lqGzZbyN+JqKTgld49OkOPxAPM/ZObmJc+QaQpNvznuq8Zkmi
3z1nuMun6S1gVISGBz2o606b1pU3kYGcOs69d0sPJ8fwLIIMwQDURjAdklF8VE5JFamDaBdrd+8Y
QXrThW9W7M4Ej86viU4Y1RG2U5qRJkkpJrDtMjMJG0NuXN+O6fbG+RRXqdgVhpeR8ObQ3Df1Xel6
f8Fm/Us2u/8Xft7ygz5xyDa8zK79z3///Qdv3rv3v/o/26JLOlQw36TKfWNv7/7z3/9CVFr+5P/2
N//0/ed/5UlX3//xb5/s9rvlX4uSsvijWw6Zrfs/Ouz2gHGLPx2+//yS//TYf7AB7prks/sH/8r3
++Kts11cd64wAxoFC2vmXxx3/CqkdduEfkcHa0kXL9zvjjvb/s22XQlJSyAJNR0fT+zvjjvb+g0D
rwn9Skj+rf/7OfxOluIj/G9JU0Dh/4o05VmkY/h4FgTuPogNbPn+mjTFHNDAghdQOIISoWek6LZ6
8uDhltzmIwvmuqc4TjJSTkqhb6ekStn9e89+xM1v9z0jnP6tIYy0c5ovY24fVO0RFh26H6Cab4LB
yQkBXFbydf/kGoazNwtzIIQIDeFhXooBe4HmVsPQApaZLfOZULt+77p1cSXrwj0Ndt8+I/Ln0ZzJ
/kW1ENOIasnpeLHsjewf6akrx0XfFlEe7wqGALdzk0yIl1uMWMzWq2fGPw3oq4QRjBejdi6lIX51
ae+i8bQLevkaMz65DnNwa2bqyx4Q0XVYsrc9EzbWlP1Tz9Gzw3ZOzHAx1j8b0Zs/HQG73RBmf2oH
Zz4LWz1FCYqvqroOaXVDGtJdxiOX9UyK0s05oRM/wyE6pJokmZr8nZ7tg+4OGv1OpqafIHAPRRkc
PLwohwwfz8ZToXOVOTWaYcifQ5Y+Ok19T72KOMzSd0jaKGMrUtEaJ5ZrjlM0tfbgYZpC8l99onN2
N6kbM/dwqvZoomQCMeSS0UIBgaE7a3ZTId4mxzafQ109thGz93HIjRu3dejl+0eIzVent4kLTHdO
Mt/REP4wLAwRXeQ+mjQcjIAyrhsjcn+MOB02PXLLdZ45tyX6Ua6NYU/Ly6CmzdiPeWyPeCVqZ1Fz
nVPgAw+eBQcgSML4wj4FYDFlH1vd1lv5XXTrzHOxgqZAFE7H9P7Plth/6dj6/833a2GF/e9tv6tv
MuP+eAAtf/z30+c3+CQcMZjDfGLepPVfnl/xG1Q7ye940Dddx4Xd+V9HkGn95ogA2KdnMm4X0uHc
+v0Ikr9Ztmv+GbHpC9Nz/zXT799TJW06PYpGi/MI8Mrywv+I9YNEVZfo2lbNhu4yOpiHfP25AEag
WLLC2v0zw70p/vrUs4XtQdRxfWlyuNmmCYv0jz/P1EEXThTd6TE6MLg7qyOTUXrA/p+Z7v/meP27
H7T8/h8QnWUdpTH9zUrcF8d5Y2/mA3HLu+GXgM6JPuefcQv+xjr9dz+OZ8Yff5xXcpp3PpN3c9Xc
IIhWB+u7xGi/iXeMdbGTfNIG8YP/6fvk+vkDJxHy6d98oAt84A/vU/uEK/h0Hs6FRG06vBOoq3Ox
y/fA3+4HkkhX+TE9WGfv+Icr/B+gEv/RlfNX3+Tf0AXqeLRn4o34JpujTH60AFDZKu1AA2J33v7z
d+q6y2f4F2bj8es//m15q75pCxHAIBNWYJt/81bjnviEhfTnNAWPoRUPbpgdCHJJ0IJ06Cpt7HDd
A0hPxQzgQCRqoxkrs7yMjGB8iSsY1MymJJleo633plcYV2eY7HZvWRVO61rjkeNp51eYxSfW9Cti
ePRLwn7smWcLicjxUF4mZJqgFPhTDbV9wf5QY7ZL1iYypZOvS//RQIN4i0mac1Syl1ypMVq6EWas
1rmZGnZbfWK59iEnSORBsaZi5dr2ngZXVaMp0a2ribdahLqI29KCRsUnp8cZNB6suOs/O170dE5J
b72mNN8bhmz+PmEHu+/iudyktG3VBjYNDXrp9hotBcHCSFBFSkcHMczzUQinKA8JVrATNFpRqre0
ehPqsgAx0uDa7ZIXgPmsHVPrjsFQDw7ACv09Mzf9OpVyPuM7J8SZodRGRt0JObt5nlm2HRP469+u
r8cde/RqmzWdesplZj7OwkYsYSpziTqhpGN7C2SdpZ2PgTIyh8eyH4e9wD58EYbbs8fCei+92v1l
xsJ8q3UwXWa4QJcKacbGTHq9w5QhNpMhmHRNc48Po2eIGsuCiYJH4zHOTnU3eW3+IEhquMzpMBGS
hfWAkaV5hk+A0zyZ/O08+A4cDoG4g2iMEzEyDIXzIT5qYjfekVTjcg4Efu4sc17KJGc+3nvNsFVa
p/c83wl+d6sSKqoBPOySlo5mL5Ph5CX6wZWvjlu5v+zU4ZE6+JQzG3dOs3rPx+OU28qyuFaR05RL
VlCrfxABifi15wR9EKnnPPBm035H1E/9YY4GOpohEs1H77I/QzhNNDB/dlZMwYchKtYOMXGLwL2O
7wqMCLhGK5NtX2u3o70VRpqxKnPhf1ogr+yNpdCDENsyqggxZcJcjfgK00NrH3oYhtPsKRJdvE+6
3jyCxYceNMdObd/qycHO2I1tUW1kjdj3VCkrHg5YbOt7UZbtU07Q1P3MbijfFEDfmf+avbPvcgO9
0+xXOP3iJR/TywRzPIfJXuH34S8+78na26Uyj2WS5mdl1bX3U1UMs77j3uxY44ram54ZqQiH0UmE
F6EDARGte+BuzhbNa3A08fXCw9Re+7P2U3ms8oHpkWLa41SeXeyEMTlPwzA2FNdxh4ig6nKJ+L0b
0iMiFiq8aBDmrSB5ZCuBZjIq5uFOlH1XY8mD2B9oEmpUVRmE7cYmfjdpd5wYiDmC0xhMyMMyEfsf
zIwQmFIDOJAtBDs3MmVKFspFN3uvaSKKFwdy1Usumx5jerdpK7Zclexe7Q5/YGeK7A6Rdv7uYkRX
awvJ4VYjQ8Of13VXHD6VuYvKiGzQGKt1NSb1S2cuwZdpWTYfRZ5MaE9HJOgZ62gw+6GHDUXHrP9Y
G+NzQapZCGP4poo2rsywvJdhUDG+uip7r8IuvnHYSwBhm6GYtYgQ6zGeT4YTtVs5EAOIwBT6BjDZ
s9fFCfrFTB1kw8R4NQ25v2nr3NgqJ/cuEkLe2YPeR7QHfxr+BRyvKHYOHcwQVKVmA9oOFJefDv2l
8hpkuEzFz1p59s0YeOVxxHu6ZvVm7UOSwbatMy0uwVIx1gVM21zzoU6vcxej4pnAe97YBHsBwKz1
xY8855D0FVncyGG+jTyYN2NTNp8OMh/MNT7LOFcuL7aat00XTC9NL+a16SAn5voryNZxRDHumqCY
TgKhP6wO+AA5oCArxIXkh6W+OlnSXFyvKrF38JNkMwInqET1mvYGAwGSnNHmeupJoacB0oXOaojm
YtsTNHoRBBkuEJF207bE0YVhQ+Qp6WkbLm+GWTYjFUifhD5q1tegO4d83xf2eADpBeKEFLaDiU77
yfWTbM8mjg5oNrp9UEukDpaTED0+Y8ku4aQI7Ttbg9nv46hHdDEdIdN53YTsAoHHqrn41rBGb9DQ
xls9BsEhbBEwklAS3DQtQZi6YIKNdBg1RqPkTc/keuJiZVxsaEJOijoyHwCp2N+Jgyi0L3Nzo9wu
vMujLn9NU1deLA9jzqxgDwzocD4tpUiS7In4KLPJ3YECBt2gmKu22tLHSSOfLixzeh8C/JH5qOaN
JTv76DRiuunSWr3NSWy+dy5YAygxifteukO3czL2K70IIUaHmARxefVP+RBhD4I9uRnSsUTxzKY3
acb8Cyqj/Jjiqj5HbVbuJ6sKgVCaJmI5GV9KnXrfJTB+thjoLO+1zEaIp0RTmIj4cOGRFEYsR866
FsQuXlhvFzOuvXi96Z1HiHIofsOB4ESzu6lntNubiA0Uw2cvBlrBPDG+LRKWCSXL69u0jOVNbMEY
JTYRV1vKUwWru+UFLE/hHgMsIQCqJXKPgHcqHW44j7fGupz/rPtRRI+10SfNcUYo6WNI8yfsEG4a
Qq0OrenqdzTu827mJBuxCBeYtFifWiE6fhefiTv4rAa9rNWomuO2+XDTKp8WNI7lbrH9Gwv2si1f
RRM59s4vAi5+QKEDKJjSncVLUFqk2MDXGRS6LNYbGG+nXGDVqoDo5r5bx5sAkynHdZ9BCtomvt9E
O6jv6sOYhqlchZEpn8ecSJVibUSjdD5zyXAEacQ06ZshVT2MjzqS/ZGRZD58Wj5pNY8B4SDn3ub+
sSmcqu3ctuIWyIQ7rcru/3B3JruRI1mXfiIWOBu5dXfS50mztCEkucR5nvn0/TGrG3+GKjsChd71
ooBEZUa4O2k0Xrv3nO+Ew47o9tKxdT2/SKba+47W9GQAmUH3KQHZPnM8m41Z2nSIEoDJY0PX02pK
c0d8GKheHc+uGg9fBtOWizbUxYMYoP75njThRlKbhQaJAUYiCmyZNvJi1HtvHfdZd0On3LyrJDHG
EHZGIqKaoXJHtSuu+WTp7hQa3WYkNM0xbD2CzeJNsJM63q44WVZ2rUD/UEmH7jDvogUjY4hRG8MK
NAp7tR9VFzVRt6/6wHNrqakdmqj+OkaXSGls+eXFSjLENC18hkoLEN5mGb16JK6rCCQp7fmEbarI
mxsvr3rfShOj1bFLy2NML8TRGSo4TQHqOqx0czmWSTmd8oEBqkyVtvnvWwH/f4LCTI5D//eGgfPZ
vt/y6u8tg/kP/LtlIAmDnA9Vpy3JGVkRdA/+T9dSspV/Waphq7ICj8+S9flf/e+2pfIvHQO7TECI
KUOi0ecDW/3vmA/J+BdTU5v9w7ZY7nQW/itS2HzO+p9zmKFYQsAaEwjGZVoTLO1fj5xdTuJ6idN3
hYShO2hjH1GXpdO67xiB/+2y/MMp86/+w6+fBX1QMxg+ct6yjblN+/fjrT6Bbw/0BCgOQXV7mF3G
Tk1i8s0iArOLkaI5QNto414dFNycrSm+i8F6zUuPSsjsH+wk2csSlOPGQxEbBS0tMzsad7ZWv4Vh
/OnVs6OJammJ79K7Bhah1NiJYwUDHXRMKZW/IiVp737/s349tM9X0FZkEwYcTC2F2Ka5S/K3Qzuy
8YB7NQpylebYQo42DtIv5Fx4dVOkTlLzhc0gOPz+U//jvlkyHwgozoB9rivqj0/N/b40REPEmMeE
ygXwjOavQqqbA8d3fv9Rf/Vx/nbfjDkkgga6oQt8n7qgS/XLLyRuSQ6GChFl78WVC9apdaR4nDZ1
l5qHcQSU4YtB3wx63T7jNIGB0FSYkHM7eFejUPxpHf244AZNLlMx+fG04OjtG+qvX6dX47AdSDJe
VZrADdjX3Uo2zPK1DDEdtyRwnZkCx+7vL8KPD7UNU5gsW8YFmkp/X/vxoSMTXHrAg1hZJuXnVFEJ
5AyoODWM0HKHCJtRlfzxLv+89P/+WFMWrC1yeNgrfv2tAtKZxWsWCbZJ8UpGY40BSbH2Qa2WG3jb
9Toyuu8OocU2LQzftSVVWtd2DFIMCuv0hyf4Hy4C45V5NSgmIUQ/mYJjEKYxyiqxsjU1R61XkBlf
W7fAq/qtN3nrAOns7y87W+Dft6f597NB0dCE8GwQuPJj6TUoVEkxjahAW1IghO1r7tTWFNW2vdW7
SvqIs7L7wGiD2bKievn9p/94yP796agOALnyhJv2j6ufCG1ItCayVogIsLEUZd9vhaV5KpArqrI/
/NZ/uLqWwuISgl9q81b49V7LCuxDIy2ILQSydq5i0AYpXM8Cqe2k5ukHHd8/rep/Wl8WH8kjztQM
odyPwdUYhxR9KXeUCQyDY2NUdqmRRTup1bvPDEDbBkd1uaebU22rnqaBUFmCJTz6h0nzzT8k35Db
85/3+5fv8+MxS8IpjyfFlGlWwQhUskOeRzWdjJ4X0rAKckhoVY00T1Pvw0zdtbPBPUXNaZ8L9HHj
U9aulfilKORTamWumQXbaMxxC0vBS+OHnBUwMDEIQp+Kq012RD1963BHwuJ9SO5beueBMselv+sy
wmNlmcu5A5F+mXvppwl+H0fPMbf9dag9IG12ga6DnysgAYt0IwXdCkK8q0cAL1tlF1bJtkNhOo/z
zNx00P2uy7jeywoJDHr+GcgI7BEaP8WF966FDUjnpHOKSkUdWQVnLZ9uwxAMCDEpT5FwGlwTr1pS
dcYEs47LzKfXlFj7mP9jFQTfKdrGcYrW0RiuG90782CtowiScJpvZXAhfams9eQaqWjzpNaJhtRh
lgQdDt+QkAl/rJ2GYK+5AaY80BrE8jagDIJ8Bzp9yjoXJwQCinrllfmZ9Ut+PQqyhHysQnKKXL3z
fOucR8mhkz24iejqYggC+PpIY8a5yHommFjAeAL5UaUrzJ6bChFGOOH0YTKyGEWxrPzqieQ8iAve
m199ZsOj5n8BJcEp4V+Rap6NRn6W+A/4Ya9W58dLWJgO/YPXFixJgu6cYV6w4vV79/udAITYP61M
gK8Ge5GhUpr9+nTqAWnwoaQIOgz5ulTtDRq421ir+4n00pVRoOP0pVukyntBUqRiB+sGK0kY6Atv
JKdWffN13OM4hEUZYhGkvccN6Ls7qfH3RMO6YffQtM+IRt2e5R926q7x04XZfEb23rRXeIiWiI5W
eQAd+xD7Tlp2biGEU5V7C2wYhmpkRdWYuhocCWk+7uCA1sLYMYGLFU/egDLLJ3u53nZYj40wdjti
HeRefEccriYVmDA5oaGl70PPoD+KWM+RrfRr7JXPWAl4x1ntQ2cEn36OxwgYT56/BpW/baVxUcGU
qbARcJZf0Oc6Ey+IW0M/oHhzxxb/u0BxR8zJUSsQMU2AryYAUiJo1xFtUx76HQCRRcp6s+r+UJKf
gfjRvFFVI3kqGnfon9vBc3rW7LJAGZf5+dEcOGoG9JvT0LuEDTBAOfmS7GIzRNL69zdfs/7h5pOG
RNVNahbjtZ83PxI4S1huFtePSUJaQjUPlaGGaNFTtGbHRoq3YSOvrBBxo0b4Ul1/9h6hnFr0WMWZ
RMimd8416BK5QRBzT2FYFN5VTRvWQAk5T9XY3SSTub7+EHSzX4LWb1unVwAAxKT3a07GeNkT9U5l
ElAjJ5Mn+c4WS3YYWokPGC9mDcAibI5Kr2NsXE01E5OBCZapLCsbCX2uYI7C8UXfXpWWQi+3otwF
gGM8MHmll9wXSoPH7EsT56QjUWOOBm8WYNBQlF8q4Woe1kaUb811og9OInMTF/fhaL7kKSEZ/rbm
fUXEK6s43IzE6DSKdExtw0Vhj6KcBz8d2U6CpY1BmWHpIovYG1MJ7hAxyiOJDIZ6MbNmFU/+zlcN
EPuGuYsJlZYH7wSXYSW05hTaNQuwP6o6QURwqlCyPkv++AKidONhSs3rzAUtu4nz5i7knYVplCmC
533yF/Hdlf6atGQvMbdkpAFvht7rR98YhzoJDuxz9zYabYRn+h30d2caSsjaYQiz3Oi9pa/799IY
Q4HZS9Gmgfq59LLpO2ikt9i4Kf02SJ/xUC5qnGY54/6pOSBO3iuQGX3iZDUoPpiPlqFabRjfXIy4
fKOOcifbIzRp3MEpOFTeNh+e9OBscC21RytrThn9klUf4iwYpSfVcyLpKUqNU68KhFvmc+Fheh7a
WQIyNC9TBkmuQvIJjbUrLHzKk3GH6JWVY2Dtxe2jRxuED27t1ZsQijA5Pam5NjMJEk37VJUPNIXQ
XAzOGCQP4UxOkJ2GHAxbOo20DQhN2daWMSuKN0NScxZADUj6NTo/xC2I9ikcrgHjGfFNULenBGtd
D9Zmn7JBmhvTalbIrRY+ghdCSUCZ6id63S+ZxrwHS5ppImwmx3uKsBVO/rcR8kqS+dLSo9EOq6qw
FnqSbAq7Wvq4DxLL3gTM2zoJAEIEyWH0lpXnb/MqATVKnMv0zHFm7dW3KH3hmqEL611FectQETKM
WKiFeodC5tqOyhGO5ioobNdIuc94T1vzwaB1M6hPEuiyvByXra6uffsuLerV4JfEGcr7SDGcQcov
dYn1RfEOyA0R4gHVV8wlutQtYqBLzYJAVdbZ2qIVr5IJIjV0Y6tzetOpe6I0kAoprbwC97CcMC73
EHuXCQCifHqFNI/LAP7PcU6BMVRqH+wCHQaq3jBeUwG+OjwZYPumjDKxo0uot+sCw5Fl+ve2Ua/6
ksk/tlkztpYaTd5evIOCREJPBgRMMx+B9TDcJiV+9uVgg9CPzYNc+TQ+aQB8rIAE+JGFNGhOW1Wb
QvbvPBm0ESMqZ8QNhLfbWFMTw7ZOXyRjPHlpxb4hOV0LzWAMV8OIWrSUOIUDtNIUaBuSWnzpUb3R
o56b1OUOY4zZ2gtWoMZtrLenKDC/sqk7DFyHaDwaXb0x8IkYWvEYwScq0mpd9IKFazpBbZ55IL+S
0iN9xV8ntc0TPfP06sJ4g4LZQGGTDhn3NlKImW+b5SDae8+XIHEZw8MYBhjfqzUH36cOep3CG8Wa
0j0qUaDgvUSMpFnBhivtP52o/6HMtYl4tOmDoFtj/vdrMdE25dDHeA5XTdR1Zx+c2UbTh+BMfHA+
B2wTZh1NsdMrCijM3DI2vqUJHFUN3lYfs+XSbELzHBMHtoJJoS9//77761T5twP/fO6xbR0VCUcR
YSBr+fXrDfQcQtFFnPN84FQtTFaX52dyVB+Mh5V52S4SJOJoeaPdtSrsAzFp4Kyb7isI5OqIXtd0
BY7LLVr8lEfcV3fTpAIK7JMJTlTU9vd12kx/OD38w1nxb99ayD/OT4UYm6oJOD956eDtms6AxWCV
zfjejZ7OCzdkAhMlQa0zm/dNznBVKP3hwPifXwEdD71slRoBzKg9H/H+1gsKoPDGSW+ZKztqi3Md
Y7wKDOZ6TH/kHSTg5KqAXXuRogGdQlgUu9/fuF/LFJroaHAEUkRKex0f0s/zqp0UFubZam7mMR5r
Gtm6Q0qf70v8k6hZvmUfC5yC2XvzX3+ubmnogIROo4KMz19/dip5uu7nEkSyULVOJQyAN6FTKLUz
92hihrArJmyRAIv6l/+nT/7ZH7Egj0h5y/l1Gq18a6oSsP7JVHZYl8q1CZxkxmj3wacmwvj5Dx89
r6f/eUr+utqGKixdRVdKE3XWo/79Zqe+JPWEasqOzfgdP60jFQ8EQyLja9xEmDuMuBsGxFs1H89J
FV1yinE4Npex/giDciGPzXnAUg5Dne8IdMWMj5rwVtVMN4Zj42EaBmSktQSHZzuPAYGZ7iYTo1Xt
O5yF1kTtMBWDZU9tNAXTc93prh3WrmZI+9n+RYzluh9uUXjNJXpyoXoCRIh7ElOeZp9GLySoC8eV
Uh+UGqeiFu37TlpEWcXw69tgEOw19r7J63Xf6oyIFJeSPMrLLelz8IhiyDweJgGCl1Cax5F+kMuD
iS0rCdNdXLXYg8SbOeg0Q5Vnxvg7w1AWE5rYphX3v78TP4Ro/3EnfjbntJae5OinrPtSq/FSzXTE
0R6Rgwu5vJmab68N0uVgB7GV1nD34H0V8ePvv8Wve/pfX0LItCTnPR0i10/1XSzmQHaJjmysSfDU
LCjbUqASXj8WhvP7j/qHH6zNQSJ0BHXa6Kb4sfRQI/RapwC+LfS6ujAUSjjr6QZkmLJTq2jTZ5nO
3da+aXLUeB8BImLiQ/9Q/6EjOL+ofnkGZpG3qulEItOlVOQfG16esDZIq+XAmobaMRqb5gkT7yyO
ydMjLp/sDzvNj1hyrvL8uNF6FGJOEuYff33okinFgVfOXH+zV52EoAZEvDLJtkXpfdVRJQKKcjk+
BlGEyMBvI2kpS3GnO8hX8hcSIUz/WCFEWrTpdKcaZOYNlVORVPunC6P9ENXNX3UW9DGimdXndEx/
9NaA7pUiT0F/DFoybA2t0cl6gjZmO9XQZvcY/KcbRaa1RiSEv1kUBgpkHfrz1OdQYuWwT9CAJ1P3
gLkYsmk56x045dnZUyp7ALC6wquf60ol5A6q5Q34gWiZFUY2VE9Np9qqBqj6C5KgsohjgaZ9AL+L
HzI98T7DesLWqzXqnVWK6ZHUbpSGuRdmyMJzFN44TKpLOPr9c+yn4U5rRf1MX1Jxe2Fh6k+UPv+U
UG/N+jcdSwZSIs1eNk3Fztb0IAg5bOHuEVIBIcYumNcYvPlu+lDEGOJ9Zdr7kpJvRvTLp9orlA+9
lmJnrDU8tMQEAocxxrum0LT9qFvMXrHx2HcjGYGPpuxlTulr8rrQgVABzRqe4f3qh9Gz8nONNHrd
eszWTa20vstxsIHPcwFwbnOdl3afeWdii/MXsqGzY8UufujhnhACg7EbYn9xbXQcVgupDgiOSGs1
gvwhmisz6EzfiDaLDwqxMr078enykpOXdQ/IUgYX6ZGu6w2yfCsTrZL3aMWY56py4vp2kFw9ta5O
LQK0j9ow0gPZkRkkB1Q1QorLfS5x3mux5YFnFjVZZRpQK35/iO2usPLgKvWwxQ1hK1mzRXYwYU2D
81HEx6ytlAnzbFBnPedkxRteY9DcU4iVdWga76B6mvnOeMPXXlTfUHTboW6k45eGttdvM0BDAYEE
uXQLchldmxTlrYIgPvQ/EXoVbzKIU7w5tdbPZFPT+GraqXyvOlOH4TcY3imvhvBJS/S5nWlBwYGo
p7MO7c7emKyblVrlvgsZSdnDpJWdKumBAqetvJlqTT0iLJR2kyHqbUK14ASq7uO4qYKV5VXxg6mr
9bsSEECCNK+ihKrCNemF6YY8Cd/xDLXbgfNrr8DEQJKUonohFVbZE/8MuMSXag+WhRFdNUETqhs/
dYPQxi1GS/mNiIKaSJsS6KHoBoOikETk5RDa/Mw2jMVrq9aoskRn7Qfh5xiaJPBqJRXtSjIlLBLg
IddRbNWbFhWTy9yvP/zlpscbYDK7LKhEEkqiKYQvT9Yn1u3G9G+13Yz3NaFCyAqlhugcq+eVCqiw
gOg/Na4Ix4Qs8dzcylXaPkRD3l/CgcuRxKH3RBaTiqMt15YAM6pDpuJMXARVOz20vV18wJWzAJoL
pDO0U1EqrVoSPoGe+SxwuZiVtGNNi1AwW96UvRG58aimd0nKOlu0hSIWjSR04KKK9lKNNaC72CrI
HBUERU6NFGhgDgqxn6pKeehq/oM5bjHH1mEp61SY7aNGLXIQlSp2CQ/HXd7J9V0T0sNC/5SMlz7L
lY0xleIUBMA9loluDfc6N/qA8AswVz2lJJEqLGB97tvIZtfcAy6ozwnpC9hCaRSCnyJRpghi/GKt
V2A0z6tAeutAQ5+7+dPNjjiVVoBu6VWFl4EP9iQIB2Wjp5L+3EPffaUL3x0zpKbAP9EfOWrf9rup
NNNXmJx0TkvN6LuDF2gm6UfYSbi1ZDNnTYBS1Q/cJE/Juo1jiRNji9+0F5KCwMb36AHXwKyBvKMm
u4tjm763bQzyqzFpGtgxKzsEqWQ8wHjxt/gds1vFuTomfQbZSs6NuSNtMnryYsw0fmYlMekc8Bgw
1ZfZR2KgnKKVlSMAnJi3Ieaj5Apl45BrIe0BRHPGBw6a8KE3Rt45aFyOzOLrS4UvcBfRbqc5Lnfd
kwHAYCsTAY8/0xyBAXnQSBibk7kdYyZBZJsNZ1Hm7ZVTko1wTK4Y9U5m/gQF6exZRcoZFGKpDpro
roY5CNaM6SQv1oRUD4Pqf18kjZku09Roj0Y5KA9aYZPMJHx8tguqlPhbaVrNbaqsdftORYMXsiZc
Q/YInSZ6GaiiB7jHIa2n2I9inBAimmp09fsMl0ylTfqJCU/zpPGP44Lho7IrompCM8k3j4yJEByP
JkZPI2n0Tpk3gOopMyP6HIU6MUT0pgFMl9VoC0XvFMQxMTiRJVFg1UoxI5u0ASu7l6UM9c3QN+eS
SIGnmlxfgD01sLucpPJLawUjXitqrBmnROqM6Su4mBF7wRRpO2ttz9xBGa0asTN+uY1UAmhyoYtl
FbbBOk6I06gL2yLdt9Stg+nnM7QhMw5dEyIArxVxtWCm7KDtYbKktnNCwzNvU+B1d8JiQ+26wt7Z
MylUntT4MTDz4jEeMqJC4wH+TYOcsVdJn+LRZu4TIaNrtVhfoo+2tirSihlyrr8YVVHcqXIlrdqw
y06Qisk0JF1obhD56pPF71mqjcmVqapCf2trHgJV1BynUeDDHswGel4Jd8AZevk41HRbjOQdEuUZ
1g4jp+yiAwlSiH+TZ+SLedfp8rKmwd3bG47RKEWzfWDwV7DDN7yl4rd52iPNhDsDyiPzqTLcyYhJ
8/OEoDBr7ojrkYsnNW6XnXTQorOsbTP9YNcXenVy8oDtux4udLHk8RaX94MMpGqVtfsMXTPTBA9Y
hy9tdP210B79+qssljPdyh/PXnvRk52U3ZkwVIRyMBTSTwySqnrQvcpBmb5i4zMn/11so+CD6hGd
7LBt0VnXpuwoMLtIY6UqBfGsU1Gce61Z0s5ZN+gCIwiq6kCYDA1MXvurzBa1k7FTnfpaA+mKZauM
nEBLrjL43ICxWSifYh9eMSzcalqJtFkm4MF07PEQoRovXdbZ0o92td85GAJW8rCLVMWxIBSWmrJU
VTr0VcXlfFGTx4SJXzKPVMkft09tRApEB6US8m4zgPzAaOL10udEWQ3Y4ivQSBYYtS8VNVuEvBL6
guOr1z7AWg2n6q6jpOOvsxxNylwhGWSmcdDvuz1ClEsIrkMFG2RmL0VgYoBuj1pTHQfw3S2PixJh
4C2cFrcBwzG2rCPmv/uUfLcA1bbKvank9HmEdkEkz4GQ1n2Khhi00B2e8lmjfo3o8E1ef9akYR8D
lF10E2Q6rjQF/Fi2hyInky19S0Nk62n1HFkkZxGErctgMr2nKoLUOA7VwZ8YbwbfyVQSzgokhCIP
PeBalk+qR7821u4T/JM25qkE0AZc0ZWhE4pC2qxKcoCEMblIP6LqArBMoV5Iajj77QfVqWOZtzb2
jwZzY4Oivum3dPe+9PgyyucgZ4hBfLIoTRrZ1a71IDP59GN7Zg6KufWMCZyhf/LzhIwzXilZ7QIU
vwZ1A0U+O5lR8ACMC1IXz5kWlhdSHVEESid52qccbycpdTOg0SRjrApPWg+J0R/h7i0SX3P0Ov4k
UMIFDzibvLcVV6xMrIU3sY2xFYb2RbHrtWfTPVVKetgvorjWmQ0CCo4NLVQrNxamljmRLC9zTNN6
JUjCkhca+DbT0PYNXX1QwjbnjlhjVxrEgtMykJdzLuOXCrsLX3khlc9hdBPybZh1zuzskY9O1RqY
CiaXjrDtZOjXTAghzRRnbW5qAy1aqME50KthEWB9DYfimFYNzciOU32NTSJeYHtchUSVaeCfNP+R
xsS1gWHm5yDXZNC3VrfppXuIS4uaABpqAMZnJBFnD9ROdMtzUtE2UtNshLxGN4mpM9jkHupxcIFa
Dyx20rnmNqJphYu8i4OvSTk1dr6JYZUE3234JMQORAKK2HWi7ovoQILkUo9f0pHj8KNGVlRtOnbG
7vcaQqvP6ZEjcOJlyAyP94JlpZhB5ZaHZjwIsBJJRoSbrz40IiWdChfDsCeEnJgxLrFXOikBRRlJ
i9W8W8i4Vcsnu7+qLK0gIqdRixy/upbdQ9o8DeGcjmM7UPrBoDIK1hPEycqmrAgRJOiGBO6ll+hu
T83PQcOpuwoWkkQTN0XrZcvgSNXBcgvcd4GdLcr64lfZKuGLRMqX759NQeoF/oM2NdyRUxaV5XJM
vtNiInBxX8nPinW1oasabUYUFav1ZoE0a98NzTXzY+/vJSKxFVC8UeqaFWEfkeOpIT/aX8ndBlXr
gjeXrb5YqSPRTARjiCkCTKm4UL5u2vQFBLwCPXZ4YrboKNl1CN/KfJvFIEfKcAWjJGxfskECCwUP
MTqX9j62N1hhWGjb2NhHUX2CpWtF4Tm3zpH5oDbjoZTvCLDLGZXKwd7P7kde8n5vr3Byr33Or4A+
5i7cahKqozHrlrzG6YMQgjDZBwrvOoMfgifFYooiVGTlhHCaVrUKOPO0HXjr10woS1vif8ytyG4h
b+yUJPmetj5DWyBQkPuwIfDUl0uT4EQvvBfBg5/cCeUukdFi0uooUSKQac/lGVAVeFO/zO2TkJ6k
BoW3MidBPIBwW0iZTAVz67Wv1FeXjEgI22YHaR4UGVOJ/1h231jMBRPfCliCDDa2sB+IONwzI10I
7SWpnjwVwh5OLnguul+uuhKtIWk4dqC66QSZ0te2JDtsdEQCdnUd9cAxBWn3LQKF0HDInnBs/zNL
94NtbAHwYnV6SNqvNuqJGQrvU2wwPLZDwZi4ztaQEMnnsLm+nyTAL4d+dIAzo33o4fTdAjiBGdzj
iv0cW4t6kpnr9eNnChjDI6qQAnMgYCBjutTK7xMnMdLQkfGIpfAIKw8nRzceExIxiGZfQuYi77Qi
EyJYSNalZNrrK4pbY0/JMm2dmjaCCJC2uX5J652GnzBG58b0peVem33kWOJrsFECvMi9hYQBkIS6
HfQEjY7meNZ3WEmLPH9sCtLgvnrvIyc8jnM4vjljlUxHJhPlYD12ylvQ4IqRab/O91HbhJDEpfTB
yJ+1IEFjMK4MmrZdnq8VAksKThXhHFHBkaK/teb3PJ+l66l670PKchF3pfpdeC+0aZajYHKZpte2
ZSEK/6wS9iSKmL0O0GGv4T8DCRQ+RdZHpdmrGtKXIkAdolBpZbzrXcuNJm7RK12Ja8acjd3VO1TD
tx8abic9BPgaQXuRJHfT8zcvuku7awy+MZVMknmSjUXulz5JK1mZ3Ky6IRKNAmXNUHqlaBsJySaT
uGh4bJppDenJMevJiVoTCcUeVCBoVbdFiAWZZ5Ean7J408MD4b+LGm4qbD7cE5RFfB1IYsNRzWCV
sV9P8qswPq2KA61trzw2EJVtKQxMgjvvkulJqhkXtxFmt4pKcyCoB9gkkFVqE8W1Z6x8eRfJtH6q
1LzOp69yGneleUklzPsgvsk6Xk3+Q1LPlinyjyeYpAUIHC1foat41OKBBQHLPH8V9VeVlFeyP5l2
AyqUsHRQoaT21gTQUujox8DxcYZC50dLK2k+CtVfpnq/iaI7vKDkyo1urIjnIXkjUXGVTfdGq547
uyESmeqJDkfU2W6eclwykdFA57cZpCIF2mXMmNLp6Ge8YvqntjxzGnERgDsQs4PilpXac5BXL2Ox
bbn0mdEsp9peqnUKsquF43sYgvsBeXUaMKAl32znU2Hk2N5wkJGKw+SY0FzCFRol2vthd/TD+zYZ
ueTCPhj2J3TSFbZCt/VskGg0oq/4wDZGPm2D6FLVW1wSNPQYaKr4TYbo1DW5i+PkROLuRRnUZWWK
xz6CoFijapmhFW1NGd8u1AoY36jCLq9WjCHdJPDXAH9X/dhcOVi7PsC3Pmz2yYh/ELVAHJZvhHe4
ABEIEZFDwl68T6V8HoczIcXYBD+HbNdnN4F2tbfI5lNJZARw+qYg58EEmtrNLu+nNT1FshDMI0TV
bTQp+7w3KOhDbw2dw6U7sJFM80DLHZ8y78xErEoI+iu1gYxaiF0ZdFvbv2RV7RqxddAMQJthfkpg
tFN4U2BbD4ji1vB7N5ai7LTcg3U6bnvCOxN7dKU638jKQdQd/zpYCguEv9TjUm0JY0Z3pU8zQHNT
Vx9l7HF3442vHenWO518qogvbWKeaqD7cFhRHo1E3Na7skZD2FGgKdPGCJKVYRySkW4XxW4O5gOe
1D5J74DiDLm9S3ThtDqvsAQ/N6/klizb1nejLCAQk9dQb0/TYmpfm+JmSpxL7Dyl99hgdPSQiTUq
pxW/Mpdyrm8mYqJCTMjKZ92sGbO7E/kZY1e6IFPYcwe2n2kdMSpE1LjUeaGr6NpjTaxR9K1tulCk
oLjMPelsA+AzOycU4VqKJmfE6jy0LYahkTCGAlW85gY2f041t1isV5x9D63on/HUXkqLPLZAUQ7y
ODyNyheaEnsZ6xl2naI9Cqs80cZcCvNNA7WWprxCOuvcNf6tzft10st3nWWyK3AbhtYtomczsYyl
30eIJnkDhk39ntakPZLz+zVxTLS5QR6sly41SDz3CcwwMrbjUVjPfh48SNOtEk/RiPiuOQNGW/cg
YVXvM63kR/UvyEuaA5vUyRqhjnzHFGKc4SZzL3HPbpDhf0cSYhWiPJv6VdIZa5ufCedBNAXEflQk
841Qe9PaXie5IKQbanENCjrWYHHtjflYVdiXgCXqDfyMqgE/gM50TzzwAz3NNQ6mBXGKNKkSJNZm
7vakuTKEeTUy7aPPFL4ZraAaMBulzCUNjJ2txPJGUt40Q1wk6ohhCre1CeixakKnpwFTEosUo0Yh
hWSZ+zb82GjRKcXO66IXwsRfCX11CJAi1wYLSkwey8ibEPMYKaghsbKotspwg5v+FkKHAk/VsLwm
pL2tQxbW0SBggo79DXvU0mjsHfm1TC1DRKJvphhYROBifHKuKu+kD+WxQirQ95c6066RVG5K7TCw
4VX7YQByy9OdjbprWinwM/PU+B8WeQdqeUMMdDBFt1RzYA3IhSLD2sj9+4BGApzBYmLj5qVyDaij
hXTWs3KXN7yeI0DX4bQt/fZGSvtm5IikDtU+8sJjWJqbgnB1a7QO9kCKcKo1xS7LAU1a3RzclcOL
SXoyTnqSKVSygngy41LutilscjuheScImBilya2EQr6b4ruIpqpDDsZ9Laz+kEViyz6zUOegVX3c
wzKr4TmaLwEk7qZh7LYYREinJgsaFnWafcBNUu611Iatqem7ksYc+fNVCbKw8SG89dUZnnt+U4aG
pM3AfkfOiHt3zJNb63GZIwvFq5QytjDj5pYbEq/coLrWZrNN1RTsKhik/lHNTM1FPstjlmo6zUx2
A1kb27XqhxJ/PCAfuoseeai7r8EIc9Jbyeg5+EmvnXRkwPeZ79mXNpYsgOlFvp59GuDEbPEOnPup
NUtXFOnZG2VIgApPie1Runb/i6Lz2GocicLwE+kc5bB1kOQM2AR7o0PDoFDKqSQ9/XzezUzTDNhW
1b1/nJWdUjO4GPnTe588uQAY/vOMpZlfPWuvsT0al86x6ECrSeVTveaFsKV5FT/TY7WyuiYm4BCP
C7nDS3pu4+guPJ2H21Sh5slTImxUc76xvNIBMWRrxUV+rgigmF6oE2HODrGNRWIeDd2hbtgsb3NT
bqVJdbQmlkNCkY/P8Vm+zahISIaeUEDJi7DdQ5fSQiPgfP7V3hNbisU+HZ0Peyx5WuIaNr90x2se
e8a7jJlM9GTo1lEzerQgcdXKBrAXeKTW8+6Y5vkcDEgcfcixo+0OV2NqH2Wx/HbLSBtQ1oc4809x
Vl1SEtuqrG9ezWWYwdgSkOFFpY8nwV5Y20Ro5pTKNkCuX08fAxWVSbVqBZWno4bYZrQzNj7KG3x0
g2IrWDR8LTc3LkHqa4OTLLIXP9Na+yCf4e3KjBNMzce3xkpOgpuzldG1MO1PSS9fMdORlJFAmel3
zcBvTlUKzUGUSq16w93lXvRul50a1qzyhBb/N9LSCXQIu9IurP+qPb8PFHhvk5nWq4kCd73tDqOd
cnRpJO4759qtX1RTIXW0VtJ1RjrIylV67odp0gIph2Uj+vZX9Big07QdN3VGom6jvrvPul/UgfWm
5tUvstgJKT/vg8ozv8jXPnoJX+yl9NfVcfpK8fsp5yhKVaCYXsQH04FYUNLc2AxlJtFd2QD+c6Ze
3TabDoWLXE9tR323zEV9UdAer3u2zI3lOoDMtLFu6UfkoyNgg1dK24UxmyCshbaKaxTLwFqc/BB5
MxqsTJ/TagvyrPrC1FJaBUoAvIq4cOTjK3Us+x9jwNpu4YV16GdmZ8t+J1r8qjCZVfODwoUcKA85
0muVSK9ZN9WYPlpaR8gAJpQ/J+50cWffIHcLgMumdWyjjdSRxIWZ/Yfx2wLUSPLm6khSXo5aPRmh
KTXvVWsTHNlOHXPWkDct3W+vZktg0vJiZ5ujtQf47dzxQmknVQsx5HdmjOVdpp71i0QdmftSU+kN
DK36TjtqnJoqW9Bm4QoE5ep789hVLs/vaBvpwc2et96TM8weo1WYsOUwYiHFpuzUUpoamhGHBZKw
4804MClBhh2EmQ+MZM1Hm9f7WbewhYirZpFDjp+eakHh8SBE4jqPFGSW5kabLZ/e1d3STFuCoolU
LMszwTdHFtuzIqYXYVPBYTXftaxfLApvyKQ8QKWRJ4yFHy45SKvJ523+yzT9RjPCExiIv1zM9qBw
mNo9Ctk2hTfeY3cJRyX/HNX4+WH1Lb3bmupvAtVkWwlBuZhLlDjZ9U6s0EKoFz7RjEC2cUo5ulh8
wrpZOAsiRFSn3NcdvfRxwQZjbK24Xc0R+tlxPLjzn2YVGGi0F5EZrGCUp8V2/5ENljyOjT6HRF79
ZL31neIo0Wt8DFUHCNDqB5ijlTkxfqXdvRfm99QP+6kTZxwpw7egneslxkBJj5sz6qwPtL+W7Emi
nb6QYrXttnNcvptitTOf7t4NM8DhvTKPOpaeylojOD3QBOWnS5kD7EOYpZV2nTtCd+up/KlmJOca
QBBdIrQQoPOn5Gm4lACeaKh7JDMcU+cG63q9cs2lvmbAD8DDmafsO88lG7LF5Sj+3Kz1Tax2vhKl
R5VihSs4SOVrzWBvhojRJbeeHfKAVChZhi2HRX4hYXOCVZ+D1tUfDt1iCh3RLsuFg0KkVl1mJ3py
60H9RxsyMQ5RcWesIjbEmXGuo7t2Gvfcm1PQzv9lLVjSU2JOYPixbL2zWY3nnroLE8XpxlHrcVN0
lLVGMOEiOnuSz3U/O+QKZJeOclbiER5uWjKvaZmFTjlqIVXU7luxVXznXV8nWKfia91rH3EbldiK
YiIBItLJ27obVl0eT8+/tDyMjIAj3kxQS+y4n6WgtmaQ1S63SISICopwi8yArPbERRlHMk4KXgi3
mHzdpn3IBZqG6kEtGZkUXqcd+LkNdG8eDC+hi0IX7SUhuvTDKPThl0YplTSqetiy0O8q1zhFEVo1
m7L3mDTTqDdhu/N3usT9YloOUn/VhtdnBQZFeG+SkjystFsHHR6IY9g47lVtkFePlzJWwxJbk7NQ
EltyX+VaDL6jjM/pH/bGt6RpXROVu0GgKODWQ+JCbBJabajqrct9uiTpVUHSsEbjhmpDxGykyje5
Gg41Q/HraJVvdYrA2DMnf9AiSJnBtydti2WCcA9SoQWXnRwuxKg8WCk5f4tdAjFcTg8s00j0JCsx
6OeQ7ZSqeDXLd47GZ1P8OaaHdJVYROWoWRR6ZqlSpygubd0cUnPEY2TvvMkNmDhfS2DGOR83kl7w
VFX2zxUKW99aoYciTcFQ6OfqIg/gqvqgSNlPsEwX7SFvISp6/W1I6sNUEMXs1dEhJQJH7Xpf7ZZj
N5kcsVNo4/RSXOs+ROOqqI8WJvKyUdZFZm4sTHU6NuGM6GbVpDGjjn0SrhT7obrii9MYaSG0kIpx
W7xL0Z1N+O3yva8OxVAxBJOMjM5rJtlq0sOS/Zl4to0mv131nlH0tHzm7b3Xb54RNoT/5HuPu1rO
u1jSuY5NlrmYbiGcMGLdF9maENeVVqzdDA6u/VeRr4AZf92UaNimi6jeR466wvvPtJE1suV5OOJc
uZMdIhg21OwJfXiPsdZ9gl3WhndxnbNjHoc2SIY3Td8pMJocGjI/Yl7HKXuArvLA65L2q3Hv7fI6
Yh/oR/CvkVb55KvzcFi0gcGQgVGTrOlfneYvMlwrlcjOmQ9Gx5pt7c2q3RN3hP8R+/V89Zabm1IR
mD1NPzvRMyC236Z3s2S5JqCKgYJSzYSHtWBezbutwAxSXC3jXTXY6KINkcVDfrWcvT2cmonEZ+QB
zQuS9U0s01Vu+FyaqxyVNylSa/p34d0T5lSeqGtH1X3VtysVTll8Sv3SV9LPjT29dyiA2HGyr0go
BN7/5owDBlS/2p3qNFRA4wt4h4o6xjkqw3n59tQXCJpAmdiidzGAHNHrNvSe+Vd5Ow8IvRv/nI4s
tDosEctovCoCryLzJGm8ICGFSpkt3bI1UI57zujW5Ztv3HgnaI+W9GAoQFpgZkxYvLmV/K0mRGfu
Pcn+jTYjPVxvLo5FjiOTYOISIgALzHgFjF49azRGyDaTePzh2UEjtU2K6MgpBnCZjnYFyp34TUAT
VgRuVOSZ4h/AKbOpwXmNFLQI9G1kG3wuCmV+xOpBjvlDH909ZaLU4RJi/MSxPQIajbC1z6n1YRA4
lNGvBNFL+YgUt87+MMgaQipmf7hzUC58xBhjppLFm5cOP5wn6bimJGpI/xog/Z7HvU92UnyV87+F
Q0SjN9ZqAiPbD15Q2d+pYu9tlbZoEofksNGN98Q8DATZ9Ym6UoYX0qx9sGHgU7ESScadekkM8Z21
NEBsa7v4sJoTQ4+vFeq6FPk2HWmmcjJmZV90BscADUkKuvf+n9bwmy30dnbGmmgsP89P0Sx2g/vh
egY6Ez9Sr0gE1plt7j3rXsc3o9ZeVZ3ivXhTL/q5G8etVmD20H/UqqD1sAwzNQsoxzB0ShORvZHD
Em3Kfjrhbo4ZljlUyxzIuhrHk0p5Sb+MWOefcGy3M5jQkT6e2Gg2cyIJh4U7njg6qG07jGa/N2Up
d0XbXHXkIBYnTlM9H3IqvJMHg5M3G7ukq9YubKVOf8rM/u/8ZLIJgRqVmZGQ9F1BRZ1ANEKiUbf1
MnpNagCQ53RC2jczF/T9LMiAb6p9ziEqMQXX2PGGZN7yKG+RfGzF2JJujcKCEgWgb637dDnF2+4U
Y6hwyZatyLGr96a71znJBDOSbr3kaVAmDjK7b2d60Jl1NchkA3Hy26f0q40DM3V8LZo3lKuHWnH3
+HCiMKMweSQjow80d95g0SXeBoUKvsKCZj1uU6v79LzppeZY4MW5CGRYOnlVU4HsAX6hq+EhcCCS
twG7OK8jUGRy9iiTt16G+V+LB7GipCzpulBLDXqxIAinjlbWC2RGK19659XK765ZbEs8VLnLBnWt
KGMXHLIt+LY2easCTWIlSx+4YhM/g/pzqsz1o96zj3xI9VVE7optdKWYO9GhaqRJNuqQ9H53GeqR
GWGm5FJUf7ohVMTdXo4TzFl55Uks+nFXETepzJ+D+Ojt2vc62hnSUw+VFAF3N3LteP9G5Z/3fL7h
pKtPpXR9iw6hJXuVEN+T9e5MWxMZlWFkGMEemv7suLZ86JzGCCaA8J5ycXVaNp3zZsYDQiQ/aXfN
QNAWTRFVDIT5kNpnQ/pZxikbcRLMLwuBS57ywJ27ltotUX6N9q9FEdelgbO85ixWOSUf5QQwobeE
KVWENxGgjO66cvcIOTaq82vFO5ZDaP6ggU6voEB7BH9GE7SkrVneOUl9tXlrQLyt6SdF1dJ+lrmz
VSiqcYnMX9wDkfi0QeHIfJKRYL2KXz5j7Wq49wXyhdhJ2r1SyjY577SElyA6jVQE0a0D+0mJoC12
41C+zCkt3Q1da8iZzeHewDDYirUv1YPGDxVZb3YC6w7J+1cmCCKKUO8+hXiNtHPSA2L1/1w834Bs
0eK9FAWYFYXklBvKfcGSXandFy3SLySTsHlH65zxYDWTbp1SRknwXKgZ9tV2pQZp63uo4IdKvJUE
Mc9QQG6uBGSokWuioNrnlL+25dk1PpKO+hfKU8aXMd1TMUAJ1b1b3h3jLbc++vwf8gUzofOZU7d/
TPl0jsUPjqigqO42dRHU/GQ6ohzDXtmsN9zQUhyrPqDrxcLHKaluKxHqFElA3A6v58Vbrtwk63Y4
142+wl9zMwj2Q2a6F/0zB3KHWmE9kjfIBU3SGu9FpyMNJ8QAgy2ExVngLjF/FiMh5XRN3wesT7Fe
EmP9jCztnzczJQdZi4db3zxnirpDSI4b05Qc6r+l+jH21FKcx+EyKj8FnZDtf6Y3r+v2MjruVh0f
i3mq6jd3eZPwvCDBJgQUuPs6+2G7W1O/FQJoslFxMpGTYXH09JtFI6+qf7WdfcSeb/HIHMwW7289
vpBEtOmoQtTmM4OClh1zJ3A1v8xpUS5OtdhP9utICYJcBOuMP4hfp35v1L0uQQmjdVm3H8X8yJXB
1/VXgA/Cv5heDiU92wOlKWX0qxCBpTqrLtl3kXKt20M1eHzWdJIMworwbPe5RHNVdVaO9Q6mlO4X
vVhNaf+5PBNXjSOO1ZXpXVpjWo/UJSeNt5kAJToKHyLzEKVFUBYPV1e2nfFUY/SkhbM7eWqw4Oin
FZLPAE1hS7rV7dtTEaQFHe08M8asgkGWBjkoX1qdBd0aYJRjt0/oYrasF/JhJ/u363JuVYWISeSW
g86GSDev/evpkz8hRRrrHSpcpttrA3o+0M4B7L620eeXjG5u9mYaH6YDRGX7OLJQ9XMMpA2ksBFg
41zToxv0KqvyZ+pRb5aOGGcPDqRFWe+BYbE6X8pp3nDpsIcwgjb7lqFVpfp1lDzIHbkLaLNj4jJo
rlzqs0jPqCTD0S5DPZ7WphUY9DdGWQIvwmXZnztQVtvbDQrW7s8o9xv3mPLXW/Xx9KkO+nvDdrU8
mMPbip/unRM2Y8m0p98h8UePFph4j9MRLPHqOGTNrAnOXOtIe9rl7gh8nQhBlWqL2c0v3JMOwR7T
QW/qAop7WsVNaGfN2kHlzKNNFekEaHRVbFZMerBVvFf115Bb6yKKLnarf4nqtKjFttcMfyAI1Ept
X9W3fftQGk5caR2ske9C4Tzyi2cH1USJGsJkqL1xWdPzgU6lffaRRX6id2GiMF7kw3dWTIemW8qg
pB9nXeIGowts24OxWigJbbCk3DB2qit/mwhlx5xFQZ5gWCdIQeJpQ4EdeZuSLEvkTtVdkgnLTEoK
ogMMvM08i/JGr3u3ooQv8JJd085RtDHbgqkibX5c1aHnd1reioI+zir5y0ztPFEX/4q8TQmX0j1G
Tv5mF8AnBcbvCUHApBOxauflU5b3tpTKaSbqosyrN0kM0C5dbNoV27Wl5WHKM5BUBZn43oecvSOo
q9txvqWorOwSz2h/IcgwgF7giJpwJleLH0/FXkGNCFEGOShpL8IPi7e07N2VWhzynGSJRot8p9Ry
RjAqb9suoLnAj/L+1Jq8yF1zTqs8BITadTwnaWV+PrN2rZxnpytePI3RzGtP0Mk47GPKaBFZUsi8
jieDC36p2bYM2uot51aknJM6rzqqFzRW3n9GV+17mhHIwHn0Qr5po0LrHhKzxf1HKOm6h1Z2eQoN
fgGvJn+lWFljUJRc05de3K0C8SbVNbwPEe2QKZOwyPTVMJJDXe76xJ+n/fzs1VniQCb2xqzMbzWj
SztKt719MPWWZZOxhYAHSBCmvJbYXXPNCYO7K6PEzR2pPphg0InbxNsD8r3A1q9oUar4MNbdbQEN
lxNcmSAzJsK00P9xM0LQKNNLpWN3aDn9YSndBwr4EVUet9ZMITHNlXX90uKzIUYTChdXoLFSiGlN
tC2hpeuGE5lQmeUYdw/0jCpFhurKcom2XSfxX9fsC/mR0vU1nDvrRMxJlZzkskOW2YhbDcQ5B94I
Itw1QQ7ChLyiHS55/xV1vuifRJMPCtaX+yRnPn8rOb7it2Ek8vBjRNhYXOzopP5SKNrNr1L3ERRK
O0zdY9cdEgQ0JB10GQb+DedLZ71S/bHmR3PnFSNPDLOC6HSZj+hCYPYWm2xTsqH9OH8lxkA2h07s
5vFNlf+ahtb6NfMgS6H3kyubFK2/TXJBuvzWNIDH4m00XvnIQpvq+s0hL4BRSPBk9tVG1zb1g/9E
ysqAAZ3NO3tM8r009moSSDsQbMCUY6N040PNoH9rvZ0OlDZsDKbX9pN6OGP4NoqfITkvFd+ARaen
S3hjJtpm/pPWTfPelzFYbAZUzvtBB43a2aiePO9PN8OqCkvjyopeFCxRfuEQ+8n1EN87/VwX/7Ud
INq99FD5qspaNxHV7Mrom0oiPfvF8pGb1/k1olhVTRGLyheCb+0ctPPbKANBogQ/ErWPKwuJp0UE
QDr9uSmtVyWigGntGdYqRVtnGG8mq63W6JCdGtPjVje4qreZRN+Cbm4u12n5Y1JFbOUnzdrjQY2y
TfeBGMubUBZ8V+Qo9eSr9CHIiV6d5yxclJ1FQDoGIyQ2vJF00JOFcPAGbT3HPnJddlKi2GJkH+Uv
K5Qk8lxrw1zxk3GrNp/kDBFykoAbSBazagPNoIqH46y9/iwrfTMWj4wuSi17dWOyeE+NXIn6l8JQ
Dqywc3/5tfAgEBRd5zu72nnNw+jOg3pWqRil3k3Ltl394tSnlNwA3X6A0rj9FyaMCp2YAlB9arlQ
4Qxw8iUcBSR1cEegPCBDG0ne0cpISGD/vtjlKxcGfAxCXcOlhtg7RQzg/0FjHAwo16HcuglZGyqV
Zs2N+ihU25zoy84s9jSNrhr9AQ5BjMnihMhIluctXb9alIbo0AZhQ2YCcDBpLoVTkZ/43tl3A9yg
tfZTvJUDYpm3jByEFqEOLRJsJfKoF18xR9/s7l2IZ3lY1Mdi3Zb+QhtpBygnwr4IcqSZKdx7n59y
75obiDSY5vh3MJJMPwnS1NlVCHmC5IqH0OtA+8hsskPL9KFj1fyoiT1TjhMdCwR5VXaMQGbcValt
SLMvo78abrRG7I4U1bN/RhclOCt6dK/mIiA4at2Ty/9cEVNS87+q+p4hp1uiozb+UyTJ6vNRoGiy
xnuhbQkodnDOPY8ab23PfwsNUeWphDc2fik55hjdVaq7yWkndol4vUVpvwL8XOtEos/XZOajnVZr
zJ1g1P/x2E/0K7e/JoN50t4m1KF9PqL6Pwjg5fSeQv0CD3T5o3G2cJLlc1ndWke1BLD7qNwaPwJW
JHAd4WGsDhWq6nWU2Rhj3KYO7AkzQWhGIYIOrdwSmgWUeW7Tr3q8OA/CcLL+bSDvS9irtj6klBZT
L8blUbVXYWwzKFpn5RQn5G2V3D6Fgq2vGahhznV3wum1of6UZSTs5d/Ap6Y5jSyfAn+h25FFPv/M
ncJtU20Kpdq08UyMRqj3TCanrgY8y0nheJi5tQF+sWxGxZlziueSK+HTy/ZwLdZ4LEyeS5ucjRd2
YRPj6hK4SEck0jRrV1m8Itop0cIJIJVNmqJiUvrLuQ6tDKkxGmfZv4j5X4SsqCMKVAzYhiYvEA2Z
ScW45gdDgEgMiys3TWG9tq78XADI6iznHsBti45o7AGuRzjQ0sIwTH154hlbNzIvdv80ulPg4ObN
3slyHPPDNp7yjdGWeyw/MLCN+uM08pBb9ckrko01HDCkyPo3g0tGvEAq0hbVCmKiG562sAP9N6Hi
ybBfGU2Y28pOeE60GpYC9//gJ3F061BO6RqyPS5yjUi7aWjDAiOwmhvQ2Myr0OR1qgLft+txIMKg
tT9okvkvKii2m4+JhScnJXZAwgho1zxLtgsu7Gdx3t6mzpEI9i36GKaPvQ6wX1sAELHt9xZVIvTc
u9Em5fwTnN6uLU6OI/cQj35ZakEphrc5u0fqF4KvC8HWK4ECX2YUviUdiWfqyQa01vKdISWCBLD3
6k2NKLlz4cQiakufRdATOvkvNQpiMuZVzmF9gl84xzbxT4a7jTvoE6Ilo/Vi/McaKLrikHJ+Fjzn
tpUTl/5Qi99FdSlchoBHhzspN5nKVTosiP2WQ8vTNDhIQjMRULMcSjv7lxQiMOtDrP4sDI+eY3Pf
kBVDMpj9TJhSLeSWDhrWvdQ4+nQyDJz/xqx+J/Pbz4S1Y/DZ6uR3GfKut9p2ATZTJBJGeFDBzpMW
axOUiRTGsDaR9KiwSrmRXq1M/uBfDRciWDwV2JF2zg0JnJKNo2eHQcjl6W+16b65U/3Zud1+IhCn
HNRTFy+bkaIRozzKDm0eqUv0Afge3gchAyuOQ9zJ/lwX64m0ogYzqYoBhHrC/6hG9bOe4VSqQcVu
qmhvVp37aXRsKLWq3woNPf1cQe2UlyQZCOFLSI34TtxhvaQPs7OPopT043JYyzxoiJMW3B0F24g3
sC3RnxuJ59Cqhka9EIvvBROaCkGTYi5bFh/6NXPtKAgjSikcxgRN/bS1rZqnQQTgj9Akhd1fTcsA
/m+9LNHZGNnMci37p6Qj8usi4AsuwvroEiscOhjDXm7RZaAIpfJGMn3LG58up/4PkaENQk0TME+A
QIalnr3hzdV/tCpCHcBq7SXRbk54gMiWgCBmwIvXiL4pgVVS3zToYqEQ1qiItydKSWV6nhxsE4mm
/0sQrTcNDo6W1MQShguYssRWAafdezdS2mPnVvKeo6snpz8+5En5aouOexHlE/FAWk7vJ+OQLu9y
2M7qbqkpSGkC14VpcDx/Jg1fiZjQaqaB7DwT/KUUDhFFdRjTAwsPY7aH2QonDjzaRAL6FdgLoS+m
DHgNBkbAgUjUXDGcEebgLlNDVYVhBdCp3S+ziV6SIg9x1iPfBZDVCMwfYIXskWZppPJEMngeLCiG
LEpGPqyKjmwwJRF9K81blX84Q+vrUbXPNHNjUPwC/bTVrWbbsK0lpnEvS+eqe3BeklMudr7tlF27
YtKPTTBH2uE5mgXS+mR8JtgRWa6mtO4mJ9OAKslYnkWTfNSquX+uqXZ+MvQbZk0ejj4waYh1I4yo
8z1desp+6WEDeKK9g6u/lNluGIkmeGYZNFEfGqjwnYQOeyuVW5u3MhP1ZmSIpcgkWPR3N+XPbMu6
iZplANSBkOIdSTkhCnKADqDsCt/D3BgvsjK+VBMgAnFOMPVjmCecLBgfFDTvbfPQ52Rfcyg6TBDA
+EywcejQBzCV1o2+i41B+GeSpb6bEmildbyhMsR2zUTsnYjoXVsSlRHSj0y2M39GkQ0AqD1o25n/
V5GrIOKwd7YNDtET1jj7ZtGDLST3RTio2JyrZjuhrXCGO97EF4yEcwH7TQOudG1dVvWrtCKUOgoa
aH6CSLCTJXczV79iGb2TT0PKe7rztPhlcdn1lybGithdOms45tAXLuRY3BSntraPGsdPlzJzWAgn
eVfnJD4pVApJkCM7Wk6a0V8TMEfcPIFO5IwaJYGeaJehioIONZvZ6bsslsTLJYexhvmkalrr0ntO
++ZU/ERkkMmERGS7PaVle46c9qnovakuD1g2rCSFGNZw9zAsIQkMLQ36z439GupuKpyVZZorZ3jJ
8EVWxXyas3Zv28l7WqbHlrYCrZMBuBrkVP4MWt3ECr4WsRwLbtRiCNueyzJ9M+aG+BzSS/HCWzMt
zHjfW54v2W9d7FyRnANnTDbcby9WGQVm3x8t3G1TeY+XBNC+YLApdqqO+sJLNiO0SAlfY2fzmS8/
Uhd+01z9PBC6WnkWt4Hqa8m07RaFsV4AcsZ7pzy3VHYlduSXFE6lS8c2aSIPNSXcQp9mO1M4/0gL
OknJfFmN/c3UhmBpqPVuwFOk1X3pFgfHXJYggyY+Xj3nn8DBECnUKcbHmdLHvhk3iknzR2WUf4MY
SQPPB4B5Ex2E69ZoepA7O6WZ/mdUY70HTNT2GI2Vqypm7bVznhedBQlAQtLJMQDNKpSounMyFLoR
qH4eNko6f5cGOhoW99r46dSnHVW1PnKRX1K1RULsEcquKxCNkuJnr8JWmSuNt65LA2Px0N5d231m
ho7AggwdXv3jVTPa19FD3rSof06kqGu8LtjTZgguZQIlUKjC2feQRnk1mutyBKO1F4QxBH+7z9g0
F3Yr+mdNzU/n2qGRKS85E1SbDPu59exV3Ll0lYgzkN46oQLcddJ7nGtBAlHe2crNxSG+ihx6G3qZ
vc11Bw2EhdLp8qM0Aif66Pt6G5W/VOysiZFX8dAbMQUsSktUssfnjqwIJANWw3gxZyfp0AVeJI/n
x3eeCHSq7KdbYdPgHqYUeZeU3rbI/hsnfVNMbejNN71uXjQxvHbNd+LchEbFfYsGAjOjY6fXhb9f
jxgE3L3V7OcMCMb+0/RQRR3rJaFpPQpChsZquOnIezXr1mkzw+02mf5SetXxvW/7OtCzkWd1Sho6
lZgPl4X8GGbUF5GS5lfLLU1VNfPf/If6HUjmW7rptdBOprkvVDSeTHIVIs7F6A/LCGGcZ1vNs0ki
uXoebuB0G+NjmV3SJavPoUWj3L5X7Ws0Ekj6pSQmhg9E3Pkh17GvErRDIXM6kzFQrnH3j77dg2zR
gN1Uv17xnac3lYdBxDsle3KLzdtIqwrU0UknLtbou09q0nIWU6vPA1OjmZffX7EuUcrxyK9lmV+J
02ynrg0cFTC+lDeTwWBIPdgH7lvwjURNTxipsLa+1lP2rXN85Ph8JgHzz2gmHaBQD94RBicjIGjG
NLZMV5sZC6kzTj3YSgi9oLO/EKduqDpZe/PDif2Z7Fz7220Olp5Rj66s6ChAhfJBKiOcx05bmLzY
hiOK2pPe+VDyNshs7M2gmoMDApIQetBztI02XtTWQMB4jeWyAagJpxK6JYpulMttHc7rIlcOlgcy
jfmljmPie8vjktr7FHNMO6Ke4gSbF+VSsEBoWLTHg8K0nOjXXPmKzM/x6Qx6TRcdNBgkJF3nBf5o
ks0HTPrPA1ubambgp9v4e5blV4swQkOTorZ3USV3wGzqdaD2a7UMXCoAeAzs62TJbY+xikSi715M
f5PX4xAzdixR1A+VLxGqa7+YacaK6+hzHu1/grt+NRj9n2R7ozaMG7E0xLZ+kuNWtnwmOm/ruR90
gj7mdv3UUWidSmtewSrSXWZ0FG2r7D1qlzbPEvaRadBVUeJjvcNOvHqKTcviSEzlqa/MqwIoMXnP
RJqCuInm1JcVRVPdMYuoVGS0n5W7Qj4xPURYkKX6X87pPI7/CczqxfJhgvIPzskS1mtvxZtOV3j5
AUJXiZmyUolTR56t1iVgSj866iIpmejsJId7boubAfZIOw8el2mnYhri6dswZvkOw8vI4D+A82TA
mXM17QmH8L1Y54JFGlThAeX7pC+ONV3oX76WhgF/Cbbr2uXKJkxhIPat0axjWwGjMyTNwA18bM12
2CNO2sejh7qq9JsemQLPaCqzg2GqXwQpfcXw2SPOCz2pt9QeHBo3DSS2ACch7SWLg4jhtql40pF3
VVnCUxNKVpyqoPy7UHcqAEOlAwDWQpKWFIPrKjd8zV+TDaipL/BeSGnHLXaIr8rJPiuveY1afqXG
Hj4ah1sEliGBjXNvaGrPVDmyohhD5EdWkwUdu+pz1TwTeIpF3RM/01J8DZHOcLbcJk+sCSORm6ET
1XoWg3EixEM9y6J9s3v3Y1GMs3SaOByIJdp2Qt6xNzwVOb5blv/FZQf8vIA5Koy5OYHmaiJhG8gp
ulA67QZaA7pkTPU/MXj9amxZ4rVFvKne9FlI822ynzkFrREoxIYOhdgaCo1M9VS8RD1G2MTwPgZN
9V6c0n43xf+Enddu7EiWRb+IAIMRdK9K75SplNcLIelK9N7z62exBoOpUhXubaCBRne1pEwGI06c
s/fa6Wcc0RaBRFIzVWbUL0l1WYj+MafzzQ4nBgwx9N/bjygebpsa81iT2Fu0kziOg72n8Oyhz4c+
zeA/xHz3iMb1KJhKNTqNfcWKHw85HwZZd1p1V6UNC58hGh1XnbQhwXyjbrbYwQHVTGxuGnlXWb5w
2/y1brJbP3nvabA2Y7QfXO2GbTGNSFNJST4KHRyxTE1KzaoInYYNO6SInsxNRSTYjUMOu448qRH1
YkT7zWXvxmU45xr+rijiVWmEG1G4h7rSrxm9siLoXzw3W9fue9zBJvMa7K/5juTPBbMX7uMDP4Ky
hf9cDbCoeu97qsbPUN+MU3qaOfcdtzRZkgZzHll3WA8zPG1cG+v0Ie1gxmrIgSq40139C71ymbAj
p/Gyt6t1mClGKIh9tf4sUgAAgacdHeUepxpYo0D2l1D7R+su8ojFDrcA2xc9tgqbRdJkMx7D4Tqj
HwLsvhmag9FxcF4FiwQqQRjm9An8Q6efZ0B6Dw6bTm3N05jRYRZDJOSIA+dHGlSrlv049QNmG9g2
6QWlhHqYSAOA1bGwmdpDqarlQ5rTwhRfuZ4smapvVPpZmu0m95q3yn0Bt7Bum1PCWGiY5zTe02SB
VqChmTIIMvjPDS1RU94Vkb8HED/nHWCoDs6xTVwurW94rlSTKAFNfVfnaD5DSo6goc76TJF2IJ1f
NgF05ZCnXegn+vxl5227GYGMc9QAbgkviaYxJ0fhLjS5DhECRSwyIcwL8V5roaEH56svBlLJUn1P
/+BKks25ilHS4+CKixEJoLnjnI8LYD4TdXaD4rUG+4yn/MzkE/Ukf1nQnE2doDmbFq775dI+nfNp
JS9rpGmbpokuEdbmOH/pOXgH46Da9OzrjL6lcRjDAW8ukFzC2VyzWY3pg19cNWJDgqG5KQlt0NEt
Oa29Dwxn6Yze1qTnx8gg8cfDQOMooltAyuFidAiEdei/kZ4Y0bhwqfApiI9d6xCV+C2Gr4DrS95z
loIdR3OfEmTkBD5nNiOKrFs0WnTUJWNm4oz8SuzxCz0bITWesnEccyWZ448M91qFDEZ8G69yyVTH
mQYd/6G2G6pyB8GzDt48AGa56u5rlp/e1Pc+cQcl/7xl3OYAmLyEwXndPQfzj8PmF+EzsVNiyyeu
HL44D65+9jMEoW2xiD2gY26z6lxGEiZIUk9sBdAxB0mJn3lLiXvZ1qwbsqzWhRZvPQwLFj170mQB
O9O0ZBAKFHs9IoZQXn9fOS5AByJZymfbfwcLxBDjKcbm3uiLKWYyjcKq4ss05tsXfjUAuZS4/sKB
zFf3PCnoGKZjrGxa5hVfS0Klr8kJZ4K3ZjTM10tpHlxro6QQp/kQjIsGHkRdrr0OUIz+NaBUEJpY
CZsQW0TJCS0JA13G1BtsAYwiGYpM4dVm6lFWt65GCkI5bpKp3/c4dSzmMZlVMcE44nn88Kv66Ocd
1hgJcSnZlU7wgo3PXxjIhScHbr0RMuvr6d2b3CFgsD8lVLSmXmwby7zxJwRwtViQrLgIaG4MABym
GEK3wtnjO9+a0r8aLb21TOOBtLBbvQ+vieM9argVJX0r28B+r8SjFmaviWiXTUWWxqh2uvZZYLXF
zMP1g0FkpYajiXYEti7gz5CEhxYJeTSuy4BGhE9nOIrMuwkkC1b3hrs5BQuuBQg/oF59NVwtOvkB
0/m0i3e9PsvRrVMyztQ0t3wIJd+NieGXAaUXW6sobPbxqJ/gedkOqClg3ggKnee0HXAnvjUZMi7N
XpEa62EC74vv1rmv+geGvEjoagxE6JlB54TiSOvQn+URtFuLcOnl2964zELbGmlj1GIYfnXzfDGk
FPQ4lcOz7rr07QNac4KiisOYu0QiCDgIn/h/Nd2HAgPuhLBNUemIV+FoCIS4YqKVC9o19gb0kUdS
IRjOvsG4WJYG8mOySqM0PPWgBIboiXhHNArU0g45PwGdIITJiiXqwnh/DJw7u2UzRHeI6qZEYOXS
ECaX5cZBrUMm0xYVcUETNHQ4Qg461AS2FwoJIsBWlmJ2aj0nyXtt3SqeIPIpv7l6vIQlKA3KkvEz
6EnImLND9Eectdep/MyQq5tlsrA03LrxhlxiZu4Jn27aaLwlzjpOr6HDu1kA8nUCEmPCi5G+00uR
yU73qajz5KBxOxshMAfOiDRvb2Bo1b9Cghr4cuQMhohZn3SYJslc2U4Pfa8tuIOulHgwPe+mC66N
tQ28r6x7xeYycasX6paNJpueIiZGkP/TV2HTuCDhrHmwqqcS5lh4NfsrHo2uvpJb1GhYfKtHzFgE
IzIMw9YQ7zsupOk3CSqMu0Nna2dId2hD0bMei4c0eIo6BK90bJB+KPN9AmY8blv7SIupyKIVKKwZ
kSSmk24o0O2PQPT8my5BnN153CTohrPp6Jxk2AkKdHtVfXYUaYeZwY/Dnu8/WMm95l8N7zaEuFJ/
mLjl00eTTauz/KXdPkp7KXk+Iy0iPNWLlHtDrMgUgpZPHSL1VYma1LUeUqykCqUrwyhSqy+YY7Yx
ZZEYo03FTxsbRBevbJfbNH7xK0aJ0BKK7plyzopwM1DGt7cW0aNMTOr2Gg9vavz0xl0n0Xpvx/DR
DZAgN+sUFXI6XmdbVqDtIu+U4PjvTzF74LBNJ3ztxG3uoE1NLvfdaxweZP8OSUOOV+k+57yQxdFh
8021K6G+iX52aL+5cNDDnY5+w2f6Ce8qWfYT3YSB603xFrbu0UIXGCGMk3Q4HG2jI+AGAMAUiehk
HPzR2rLuyhwJK0fZxIS+npVY2k2G3NIE+TTuSnNDCNtNwpB9pPjNb3VytJnU05nRoqfGFagW8d2R
PJ0UV9v/wg9VoYSOecPRrrFt6dyacb2yivbavIUjm2zuRXf1MMBiPgKoRtsdys+O4Q4knR5u4DN5
IIhr7OlT9adSHSZUYEZBw0WSlbT2In2tt/R8aOuQhjSL6GE/kdUc29Bu9W3L9drp1W4ct6bxZIrj
WNwnya3CNBilXAfWY/qFMt8Nn9L+Qly87zgQRfaS7PmCEh9W43RtnbcBLrdNkWLs0nKfyXytDfsc
ZZz7Yo8zHxV2WneVtEjaX233jTRsLekSO0jvUmylPCqElLMqIrkxjOhe1uZSlvVjV6mVFdjHgU4L
6Gciujct6yFPp5fKMs8ZPAxG1M+VNEllMd7mXAClEbzszIiX5jKEkI08Xp9rygOzUFQYGN+BmKH6
ZzKMP2yhaRpvPTm3/nIM2cZfxgCLTEsJeDfRHfRR0VXNXUIDbgIJmPLaEQA9ZXOdcifdHp/pZYgf
NCrnOb1HcMEP0ohX9EZOj4qmXxcAhhUrnwS10D9qjI+y6aUpPjqB4yi6zzE7xtVr0L3X2i5kcGaW
TAnNmUlznroXzcErIWBPFCeDWgziKuLnYaXbpC3nxy7/laEEcidrWQXPblJytX/uppvRKG7zjPVo
YtB2LjiEbEbWegz04ZhxOAcTISakbfC8RuspzXZDgFM63UXDQyNfrFa7iwg1SZFBtOotmzjded1i
wycvy8bLDWRqLxGjqi+rf5WEPdEgA3AVo+E+Zs277/PlYuwKu/pkWHDStBPuVL/fyspiNAla9hL6
ApkXDWHnHKB0jV3FQffiGxwnIRm58/WK8AxbnzPkm/tSFSvFNNggZqtBQxGOBzm3lRMO9M85FSSj
OxAUZDsRGua9Os5bFW3C+F7CgM5pO+vmtUQSnPEk6Jgt/RjZC50O7YBzm4sm9zOkTbb7KMd4kct9
yyAynW/glDUK0rsqU4wY7QtjzGXt49rgu8xzdzGqO4kqJsVjBOl+b8ToGHEv2MlXlRa7oPSOANf3
sXGrad+6vK2ZPFrcTkS+prNhez7/jYuhaZ8hUe1nTjMjfn3sEB+y24/4+Z9Ld+0V/qqyL0ODeKZZ
O8MukcieojVzQaT+j777Qkr4Mi3Yw/mk5CgujKGjzeaug5mVlyGkNZrXSJK+HLIb9v3CwoXfFBQt
gBhqdlJSpBeJlS6t8Fw47aGjeodktZkiahdFWmmRM0wD20GNNeTBjSju4V4d/GYjHZ56hcbcxSSO
VQvDnkvQvBXIHZyowwDITwuaFeMV9tpZ742sAkPpqmniC9lRizF8FwLihUsDyFkEeKBc7c7Hh2ka
5Wmgf1S0dwXsPpqLUjMXuWmtwGJmJCpFCN2K0F3FWL00Rr4lEuV+OjAoWLZOtZnLnpTm5sSWrbAI
COYk1uyxIebG/KboAytVYuZM7j1i8hIwOlG0H0v2cCM4Bm2ylkLbO9JaKQLm1EyhKsUS1/UWVywj
vQluN9KxGCl9a6zrSjvBjVqV6A+C1lt6BKBWCDrJMhIiROyL4qnVj3rzktEp0KPHUOy0hMltwjZD
M6U2P3o8eqouyRY95TZfmMQwDeqKsbiYolWOv7PnJ/V2tMnL/NCWnOej8ass+zM4bgSHlMrhcJeO
DjgZvGtkARz8RFvZsljUgA/9/pywtJSv7aiM9iGgE7arrSecvfKO0Hi3o7/DdctQQEB0bBaKpHCj
19dN5i4qHlyZckvT/ThfeZa9sTzqOfdjDpWeIvpYSHeSnAFfKG14TxNCojDztCs0VmYq0jLQAHse
pZxPUGGfMXfwpasdCPrG1V6MdDNjv3pNuPkdqtzxbjtbZtc2ziPiFpT3BBSu+9Dz0gaKqtsBMwDe
4kKPxELBRDynU5hQcSkejEuyJHthzjAlGekGjKSoY7Ev1lUy/hLsnA9ZBx+g0acTyKNfjj0BZHXU
rotZ6cTXA0AK5sF+FIXxjdA08oxCzbVu8ZchoDNDxcxXw+hFYU1RkVajiSYXWU8zIU2PwqpHxdx5
D06mp5umnflbWRSxS/RVfrKFDJm0Bd6iJVkTxb8X7semBMqvYPxYOqeoi9VhLdMQUl80c6ONrK7W
hWH4Z53W640Xlpo3W9XdZWD7aqMwK74SVpmhVBlMejBDVF5DzVnnZXJbiBKWOEASvKxlcYF2fhDk
HLkBoiPfwrkRf9sR29q6dhprUaRG9+GkDURXTfrjrVMUHVOALKm3MmS0hQ4bK3bhjz6EHC4MAESn
mLBE6Zko+qW/ZZCQwp1q6vE6uOOwwQOZXsu6bQ85/tqzlop5zFZw5Ed1qd9SO+GwgDCy0ppsQjeT
B/uqTMKTsEZoDRiMs7UR8F1lkeMvASMV92VG/hPmd8TEmWfe8YmB/sWApfCPufOMtVP9xRuG+TDM
kVti9yCuaexyJpdRO1mfdFTt7sZ2FD3kDgq1oksQt4ywOoaBHPBDuI80HZJs7uf+Q2TSfGVZMGj8
X2paIbltlk7xjL0lWKq09TaDkzNyDV391ldkL0yjSq+B1jiMMurCZevvzJMMNA1sZEe7NRkjjsLW
awCwNm7dwLlx/KBDURvYzwWNRfemdtJox2PwH3SvoMaqgxQzYu4C+nP12m7Wo+5q3cp3U3qiEJWt
owoMTE5dFm8qsnkuMR3fPwTrGP/KepmzHFxBH8I2dP71I8tBCUx/8US4hxq8l8xmYdZR/Wts251P
3rObVGtbtiuJ97Ju0nVaB8B98EghKIFue7KpHfSaOprQ5GYo7oFsPg3o4n6fCvLvLA6lowKzlG1b
hpLGj78xzbzJzjuA+15DN8LrXZxo7FLEXqO0BHbzhyiOf+WdmDo2UelKnRxyIcWPDCtvSv3JYQda
IrkK7hL24V2mz/NrtB3r338yoX7GjMy/SwohdNuSUpg/8k4yfbRTHJpE44btbPXBiL3OJ3wDGVRs
XkQQWwQhxuvUmCOJsw7rm6kRXhOE6UrZc885b52FJXL/D1+CmgNO/hGA8tdfZrssDBr7hID/M49E
To7T24nLvbDilk4d2dScusRAWRSObZXtwqRzjn7hoAuZEDNNNTF/hUqcCyFcDQbjxnzLNTN97kSY
HqwyFO+FPXRcaSKY2xL5uO7U6SoqpvQ1FzXIohlDgvDPNo2OGYDRkzClz4glgohkCYUAbM4g5nZB
sM3Gqt43I8/fbFHi0SQzHhKdFmyLpiNVMY5cC62kYzGG7BmuXnTDBaikmV60hW9JGZGEw9amObXO
jaT6IgqRuTeDB/Qbv3/C/1q7nFq65diUOAAbDPfH2hXIMPTGJrsrzUFnMm2HBdRc48THGosc6A8B
Z8L491P7x6+b//e/5XTJ+dPEIT1pmPoO8KusB4vHvo7fbBU65R1bPV73/hqTsSelwzGkFKLwjNHL
7z/3j+UDUEhXhqnI7XC5zZg/31kiXarAHDMHL0bhc9MkbHodRVgxS8zwJyMPqmtRs+5//1v/CnD7
26r969cSoq678CgUOeo/Vi3zB8eM/NpdTniPJwzsltj4pb7LTI+0A4gSVrkzrf5DS8DdO+au8uTD
MDT7yZ/O/uC/iDnEMGwBLbTrEsQQl/otaSe08O+4Fz84erZW3rQvi/bVHO4F8YRhRN/GXNfGjNqD
J0yLFSI1qaRkVBB+xXGzLKniyHFas70xlGa+BkhrDsCzBm0J7GxwgTirmxQLRZ3fA5NZ2819g34/
ZnpSGsXKpBmVJ3e2u3T6/NwlDw3HBO3LZZoyhxLXsr3Qndjr3raenbJTwUT4PNDIJuM4wv0cwWaK
GFollzY7CJJKAJR2/SVkIDLkxWrQnKVVtDvpHXT2mxCvIajNU5vvAuvAaIlmfpvfTUymBp0NB2WU
MBCb2aZ+dVHbdLI75pwJv3+SP1fyX09S6SY7viPY+P/aOf+2knUo/Q4rFgptZjDT0FEzw6+IVkOR
JStNwRRTfRkdOnsYEWMaCKzqAemndBF3JV3zhyPor03/58L6+5/zY6NmbYgkjVAYo4G06Zerbl2N
zEA9FA0fVRJqK9ehs1q1JAYYNMqO4KHJo0t/pUUkcMBjjCg17OjAtygTAtv7w/f1Y5/536+L2Cxy
s3QymX4u/Damxa3agqmPbtLEDUuuck2dIPvQJDmvRSejP7zh8p+ZgAAzBGAZx9QFqYnUW678516T
aKGoVQpdcqic6t4IgHZ03qAdcwtGeOOZ7tkr3YYc1RxFTqiRKju5kQVHyTPuYmIr8GQyT7XLxkZF
FNEZyYdxrUVdg+TYmbgxVeOmU7Kk9wuPMogjGs+a05+zwKDR4qj6UPddv52CGG9kY2ugwqAJy2Ku
umwqXKOfkEFmqnwr6GuQQ1J+1aWF4XWYj9FxHGnVp8kfFsoc0/VjnZhK8GUQVmkQFv5jnWjxZJlN
atmM2kzM7GKmrzRevFIQhTYyq+cYOR3qvsTu9vs35r8ex99/87xC/vbCtNFAgS49Yonc1I/IDI+S
V2WCLe2SgeRS355Djz1VQgZX4Ie6tvrD4TN/tH99dAzOyrBNy+TV/ecfMFYaEo1yNp5amTgAg4HR
opH3q6pY3/3+s/7nt0wYpGNZJjqdn6vdcCy8mHXsLl3cbUIj6UBM+mmSyXvTEG/hm8heomh6//1v
/c8P+P+/Vf7I4RxjLR+dPnGXo2iJCcjt9hpFhJ3rUdP+4QMq8R8HqMm+938fUf54u6LBCJRCCYgy
L8dmmS8qgWPjrhxZ2QKyYEb/rGfWMbwkrUuH7YJM8WbAbgOCZWFV2joCo8I2nQbNIqvpxjdxdKfn
4k4VsqaNTrp6BY+2df6S23kL2RB4b/xqMeKEaU5j8NYy2O2jByP8iOgEeRCtB3tPZPeyH+7Mtr6J
an2hmfSHZvrLUzlmhBYXIISI49ZhzNmK5gyRQUxCGDTJhv9/OBZnv9LvDFVvo5F/OCmKTUMDwAy6
pS8DoImPXdmvY3zQxORYtM8AVjG0R6gF5+OjD75qASNSPiuiUKoHX3v1Gagk8iKdTevf5wjQM/vs
1gSFnUKm9TmmfcQYHuNu4jAgYYEMYhihcRtzZsWMO+yG+huU57YOMHKW09E2y4fU4c8eq88qjU5p
xqwCerPqK2TVzGWlXb/SCYaG9I7kf6fn5mGog2MsaaTkBHvkAYN/+z4GNZaMyVWP05uOPOp6AO3j
i1U4GAiQMVE2dIDi/DWe1eFuu/fyhtZSuxSAqBXsdSN3NhPxGJ5r7o3Geaxa8Zp1ya6hOWrLmog8
Wg8dd2LrWlg1wOhoaaTPduEQ+sPoIn8bx1n992wZvzzHY2y0cyHmRhk34H6j5e9m/ZSU9aEdsOpx
0yAPaTPCG7diZteMIcc6vFQ6Ud9dSYORlKHQgFh0TZth1ytE+826IxoKDnQFLl3CHyHCIsONkI8H
Aj0Xwn8hmwtzwrBJKI5SMRO1yRKjO5jEDyYX86BghozmyOmqA3GjNJF7oHHthvHvoI/I07d0gx3+
gV7NQLtoGdpnHexaY/8F73KIbGgaC4LvLre+erKxJ6QrzbM9fggerl49RtDJx34fwddwBZ7HTcDk
0CFyIks/iw6uPy2rCSoE3PtVOf5yKZJzbNH29G4DRddIvEvoHI/mmb9bMw8pdAA64PhiCdsa46M7
fsLwjsdNofOOwQNgZ6UWXCoXK9+9JDhCBnf4qxdJhOwEb1afokjBOJjjr7MxyED3LGbtafA9EqUk
e574g62nxxjByqIn2ocg+XJvMXITNeEBZE2pr1C7nZzrBCrDna0GAIWYfjO+0uoDdpDA3zV0mONq
aYavLVEZOMlrA4r8WeULfbiGDL0UFNjiu1DfoynOIQboxrPODbQMX1sNKOHGZDdpzGC4GRT6Zx/R
6yzjD+YcSwFrxe2ylxCK9jShyoQwxU1MznO1kjK2xnbbPExJROJFuCiCS1fKl1E7xh5hGQ+F2Gge
8NbmGNivw4jaqFpY1jt4nUU688/7T6LVsJGU46HEdOzeYR4r87vKSsDWr21++oSlBbnTyDYCpfKm
rcyFFZXoyRDrk/ZieXjUX+xh0ybTelQUYdN1ovZ2nASL0+uoqmVT46BFrhBYaBobb6Hl2AAxgdTj
PNKs6ayahHl5wzqr77Wv0cZUIpciRcAefkxI4QeGtcI58NbNi6UJX5iABYRcW491eTcWt1FzilG3
q4apxgDF4hkH2NaLpjvNnY6Rje9/WTUZUSoui5rJ0ehWmxS2T/CHwuw/Tw7XoWeiXOXY8sc5rIZS
jV1I5Ww4en/KMN88mn3SH6QTYgutC1aCH6vr78/Gf9efhhQGWcnc+gRhyT/uuXDIuPsq21nqYFo3
3hz32DfiI9KluQuD7vP3v42b5L8/Jb/QIpmZCyZWmZ/VJ7qQMaUd4REQyTgnnNZTQP4FTmxFlAH3
tpj3qt0piNpI80pS2I+FYb5Ssu8tSuN0RNXt7RqsFPDjjAi/Lp1XP93NsH8/G7aFAxsep6KFf2vA
qZLjO/fQaZTTinBMTC9koCD3zI9NeEkwCQgUFAX0KR95m8hXgcKCHhoHazaLc0pjHxnVPamyvPBs
lbBnSsQAOiMdJ/oS2qkHYw7KGR6Fiw0CVxNSppj+qq4IXvIQXqM+kfPICic1Z5oyXoIAmj0qbNf6
jmFPNAnz705/LD2WMcegm1AGedecKqCXctHom7Ks9nUTrUs9WFp5s3Dy2ZcKXePoJY9WBZAMWYBN
liVbCxmLfIM53wS6egAMEZiEiGk7A3KfDqiBSUUNXG1eZrmpQVIfjuaSjAfJuDeZtYAFnINHSA66
5rLTsd2PgmZztgZisyDswiVLwuWL3AskTUIX644TBe08FJB6kRDUVWX6KqudnWRGHjEvK4K9bh7D
/MshwiPFvulbWI4A8AzHwn8XyaPAq0/OWh83jHSf4fWU/SmxSh6txJfVz740C4pZafXHQVyH5puY
NCfqEavEgIoEkauIdMdFhg1CRZ8z0Cbm2HQZPNoZCp8IJR+DH2kx259p9GeH3q0Jd9GBwNxmIPND
ZDUMf31fu9H7l4xz0dTWEiMdKX0rx2a3UuvMGbbouIHcvI9o2Yk1JDZgpHxrjdssxbmvbyx/puiu
yVtelOIa+C+he2p0HGO49iM0Qj3/dFd8T+lF8lgdXjNj+Cyzu7gKZiQyrrY3w5aIpA0yGNYUZegb
AButffkrCb4y/131rLAYTMzGxB4aHayohuKPTJAens5HJjXxphneR+fRGyDaExfSIT0a5U2OVsbk
L4gViNfxrBixSyKDpuzLYGDvzX74j0Z/Tqw9Y4jCugu7s4ksP7YWTBaBv9PWvEm9EpDTR0glOn4K
RhPZfS1eBwQ1gY3m/l1ajy7+spS6EWfIhC88auCLFDTLl1qE/7iqOKUfcZQC9TnreFJwziCJF+Au
Nm2+iron29vozn2Ceg1xlhODOQxPaf1WFY+ogyqLH8dodx7T12YBaRT9OCpNJ0XPCgcw/x7LrWHe
AvTVEemG427gTa+rD69/crCdJN+Bf5tDJrCDFTIJH0cHrrS0etLMCCqQhJiDHNO8IUfpJkLGPCUv
46SjYSECBpZ1zKnsmAP/NQt3XefvCFQiZyvpXsCAskF+Gom3JNoadfgxZ+4amSc7uR8TJAYM7Pv+
uc1zEgzOSN+WVtst8r5bdfJQpyTSod4JPFpRWHpxMiS3RluS/Xl1kJ707qmgHCuHdF0gJ7ReGE5n
mkOMHw51c58jAiqih1BYWPMXgvpxVBk+3A9lvAUMoIwcBS/ypTl6gtz5qhl3vXEwwhMtX26XdH/w
EHKgJ6nAirYt5UdOSeNp1sIoQB5kuF4MlBXohMb7Wl/p5oeSt/YsNoxWFAAJyvTGpG1M1Z1DMy1w
S2nPsPtNhEnIG8z6TUdRZAdPNa57ZCC0BjZj+x0HqAJmvCAbo5dCenyN6okdBM6MdxM33x7rpiXZ
p5iefGSks8w1PjX+UcI9TdDZyAxi7gYSo+7c2vyMHAWq9q5bOzm8eNUzqesITF2SrwiIZb7TbbLx
UjovNFIimWDEJetHa/HEdjceglepCZ7lLhRqH9YXAgLXHUOstnYPJnM2V6xtg/QTXlcqyx6mvvba
Rd8S6n+J9xzxazHcD8MtIn/MpyBd7KXVXZBX46Fl24VVgr9/IUyq8JyJJ15wvXD3RYfiIUTkgYtc
VdO66ZpdpyOihCU8hIo6Ba40HPb2aqAaifRDlHyY8DuQCXwpR6JduZv6/nZCdB+ArG9nKRM6OjVT
d3QY1O5Hzai9hOmm9AfFNu642qOwjMeWG1PQtDc25GTPfmHFG8FIoiUtQvVQAdOpXGwIGkqGjkXM
OzOJb8D/p0rinxyqeWyNlNE86Q3kC4OLGWpHEcQHOTFvFR2PDTVgDC2fmXRYJQ9iSLe4BvfEueT8
dB3zL49B7xgPoJQhz7OmE2tzXTKaUztfJN4BAyFhURmdqBwKzYzTu1EW0E9/P876DtjbLv87D5I/
DZcnoRw2/6bhqi0bbTOlH3b3LJB0dDWLGrEce73sv+Vw9M3PcIDdeye8RRPtHCpIMyDeydhIHJ+K
Ex5NV14J9FdQJxnq+OlR77Ae2GeVQtsNF4przdBEK1f7zJoXQRIdl26GHfwu9r3uWx8krFqG65xC
VN4JN2Hrg1C+Sl60uTDAhzPFoMQ5K0ftlyY2rYFc9BrX8HZDZId3JN5M09YqnmJxplvFsbXtCKSb
y6LyYdCf7Y5DxL81R7oCyXT2/F8eh700a7xS3Om9+iIFedkgFTsPkWGMf6qFccZuYcAJYquPe33n
T1dfcY4haWufG6vGIo/FGOGNKeRllONjDx9Hfxt9LHz1c2E1FxtVXGFMez96E0Wx40ynmYD5mehv
7KrtdyDYuZwKmVih4oPhxaduzj3zsvYrwrjTFHJpQp0vXXxn3YMmvEub3jdJxk0HdhZqNdAfLSU8
McE3EXb3flPplxGTaCIXE+p5TNzpRdXr2txH7BtliH1QQ7WPQIwi3HtHr4P4+5ssJmKpocc0eHmc
MEYzuQv0dQb4z131CMPiVRc8E1LAIb8JkHOx7Sr/1S3ucO2sewOyDVL7AA5OkLBpeO89cO1aQS+o
w33jPyY5Em62FTN3dql4sLMK72q+iLCFVJn3oCpgUp22LXLkZpxhpIFyqXsO7VsTwXiDj6Swt7Gx
oxnieS+D+pDJqQKWPfUcSIT+MqoPIrCPc+cE91uG8LVDpagkKav1FskD3SQyJV/EuFfBx+z/xc5/
GOVSmd1Ot7dSe+mZDgWQiAT91DinHFRYKLJVw9S3oNZFxrEfs+8ucGGelGh+gINyy9LRbfrLCBkD
jjmQBTHBM1zsO2pU4unM5OBKQN0jktoEoR2dCmsgByleNz54NHeZj+Uy6thTtItyPvvWAcA7L7jb
aVgFPRCQLKeNwcWQMOrk1Q9fQ+1bg4QYEazqnrPyYjZfXvUY+pd2fqM4D0W9SWeZDBRv3Jmfnbur
3Vs50SZCZkRMSYYGycFfrA/HKPyuSlxnu7w8ekPJG7Ub2dhNQpcw0IaUP8bINXszRgGyy50XeasO
NVvcmu+ISsjj+pIIKZGbyo1nZFswwPBW0I0O/laOX430D1OT3UU+KCER9U8i75Gg9Os0Jii0ou9E
8GxNtuUWqzXmZyyd6tdUbC1i+Ua/ORqclXqEgwxdFDAxpsHxEbJnRa42EvE6+NUmj2ny4AW/vGJm
nhOsfuoj84k26SErk6eYOsOd/UodAlrr2R/vo/Ixq+6DhlC7t9HIyaSZVolO0Wt6axpwE7I4w8WI
gwWwgskv9Ld0JMqOXdaUxooZLVZBflb+XqR4kxN9VbDhMLoCpgaSZEaXaXlB/2VWoIYvNC1vHAPV
8ox/QKheIcQzWwAO6EbCoD+C8T4k9Y6wL5zw0r3zejCX006QyFSNzq1FdaYHaHiT+hwHGR/1OsBm
TpnL6cNn4twa4XsTsMzaB5DUKOLfO/29Dop12SINRhwvreA6cStrymohhUsr8Wo6bz2pF5rOo6bv
eRUme8E6Ni5RQb9gmdMAuGUXGDLkHmuBHdPdoCurTOZnF2KmTBv4EOKp97h4kM5Cg7ArlzjEbHqm
ZKAXsNjYPEyATFAkrEXyEZRPtf2LwX6IqInoL+Pg9rckYpTePXp5n+BPNLipdQxn9tQxYlX+D2Xn
sRu5knbbF7oEGAzaqdIxrTIlpdyEkKX3nk//L55Rl6pQhTtoHKC7cSRlkhGf2XvtYnJR83GpLYxk
Ibtn1TxozAG9t0TdZ/EBvQivUNDB6a6fWnPXNM+TdQd8U89OM32VyDSZv4RAGtQXu2NEccZfVljv
Y3afxLcGoA8ONs5C5THMN9ycxhwyedb0B1PA5djxapCNFWprL94UJBxPGiLIg126ur1V0fikwyrR
XwLeEfUBxSMJqPj5geaE1ns1bms/R8eyIYaDYApV7nBE+8gTg2Cds5WmTg+QkMIRSZ4AZybGcwJX
obIuI15WbeM1lJfLEpeq4BjJeYaK0Vj29aOsyJ/bFtiYSTTqvSfZbrzy1Mmr7M8xU7rpXAfrOkUX
q0IX3mTmlyZfkmRrw7iiDzO+eLIle0RJ2hlHWdOXqLCWGBkIc6HNuUedMHPDa5r8o0K2AHnW+i1Y
hPyBHwmrqhhvBDrhkukhIQsFz7ex0gfYZys9gxqOafZow0rigB2OCNg8pFvc1M0JXIfHdQ7ah5qL
zHlo1L0OnPWp1dxRLDPyEvttM3wH4YoA2cim/RXR0nZeTNPCf/jSeDs/pYzE/7dpdFI0MRlwKRH5
+2gCjDxbxZEXaSwONfd5tVM0fsIyqClTiJLe0YVLBTz0lgNaeYpAveTKp9evjOnkVa/q+EKPR1vU
SpJa9uZwj+fYM05d7FqMleNdHS396VKrYDHeGZlzqQ+v/XQv5IMMdzNhI9sXySui4yTZeF8tTxJg
RIw0uACJBBDdC7XpaG/tmh3kpY52tlCQN3IfAnCju1t7DsPrZ6L8apKWqDqkQeMPAmslPhEVefGT
313zZN4J7jUIUl3yCHsxCbiIXTZYo3EP5a5o3Go8TO1jRW8drO0cNvl/o1q+KZyN/XJCXYt8VZrw
1Z8dWIDeQQetqa9L6FhLA/0r4RakPOnxBH6dzAHID0+84H0DK8/fk+dmtmCf5pXEBbDigPMRgVxw
MMWzhbqWUVu8iewHv7y3wzXMRVW4xYj3ZKUg9s92qnYB2VZbVNdQ0rUNtGZ9QqR70151fUn8zxjC
S41dDayriNmdEOhkXtKejAZGSQn4GG1h41rgVEnQXQ+LmHKtK07JuMXv2KV7byRzaiVG1IiLsdoC
bjPsk0zBP7GMmW6rubOLn2xcoMjRh+FenTY0T4WGqfu/SNMezKvDZ3v18nJliDsnX1Kambgmk+ai
ZZvQuJiIfXBVKbusZwbg72v906QG7t6Il+bTem/kY0REYr2naM2dlyH/T+qrJUSmkx/B1wUIj9ai
OwgY5GkIPgfD5qMVXauOgoQe85aBa0k2uwqjiPagG/ac5Sgp5lJUVS70+bZ5LMprnh2lf6skJy9I
6Og+Ufrw8q4iyy2LuVm4yQgvVc4U6EH4pXsbJyE+wY14h5QHZP2NGS1FzxjWP0T2KsKP0PRPLIOw
wCw56gndg3dLwq/ZzvycCUSmrJVVaTx1dHTjCuSYtHe+zvuPJmMRso6Icef0eyZ0zPrSapvOhgJu
geBLLe8DJOXpI2A6e1zaoGmgRjPxjUErrHgDKC1IV4xM/sPDUTY7u136LZ29G/RgRYobdmLgUwh1
oYNcK8WmACpIlYcSLnVL78nweZRWOt07mlMG2urBFxuJwJ5uWd849o1GSMBHJU+5Ot6A2gE3Xb30
YFWQBpwdmiFrjf2hT/aD7bLrqphS4rNMdn29GqrHLPl0kN3SFAyoPdeBs+MeXzIHhRVhjhddfwgA
wIzPVJTCRrD2DDCMVBlSQ1W5DZ3rgLFWOxj9GwYlMxfkNSCXQGWl3nBgpfGxp7cM852pPZjOw5ij
Gd+hGe2UV6EfjPCq5/fcHGnoRvxB3B3V0eneJRFfsL+G1i2U2zq8NcpLWexxNwD3HZrFXKtVi4qi
yGoXQXsfYguwzV2kM0BapNbRqnaFdbQdzKTWPkufjXgtuMFw1jOexH1ru+Rl37TqLfZiijI93hlc
4xMCdR29PfnHgLecs25+NBEn93nOV7bxNY6nXn+w9NUwe6fT9wpUsLGfoLqlG4/GQn/uhnubWeRw
GROMia6N5L5fkfYteGSq7NU2ljWjyGbDl6+XJGfRNPcfOZMtau/hPUkJMX0R2VsRfobjK5V4mZ7y
+eE94DyroJanpE4DRdVdT92KGtImp5OxHqudXj7141LV3tOC8MhkXdePYbhjfZOb28jeA0GbPaWe
Owm2L0wvCTbD40llg8O4o9sxXz0fDvVSTs+GuPew2gjeFzeEZ46fNxDvnraZ8/T6Ta/gg96xTxuU
V7hqAL74jZziuTb3nXlnKS9j8FHHh1loS0pWs6nEydLWZDZ55g59wMROS9kZ/K/taZJLbdjQilTv
VYCtcqMbfMBL4AHTLcwDUDAtSxp8ZGp/3xh3qbXG/Ma+HJ362snfunYbOdsxZbb9GrDo7a6NdarE
c24etfqkMsCH/RL6DzzqxN5onDIZO+ssuyPpXR2wKs8E7rBAj+jm5aOc4ec8C8J/RbwRBKeeuU+S
L5tUMrbYDDVW7BTzqtC3Ds+/WS+zQaf/31Q5m9xiM/HsJSa72oXpvZj6ba/uen6INe0S9GhO/0IG
XTpcY2etd4++sc+s91a9ymFv5W/Esi99pwerupjMTTfc6p5PMME1N785DyjbZcdYCffKeN/SW1vq
rWlSWjyrXbkzhn7lwc7JqJmJVBqumnLQnJlTtlCe/J6KZOuLa928p/59QOUPiLhM7+MUOsVjA2SL
jDW0Zg5ZA5KIAAJpDIItiT0mVp7TH+E2YxyvuNb05iPEcTcuaMPdBjJbzgCyIWsVbMPK6fc62Pfp
ecKFkuvrVqN3Z2VfmLg43Magmph3IjxLI4ePpBHpdsy9O+0lj0BbwcAieJPRPFiPbFnWMHWQLPKN
lMaWwd28M67RZiPxti2ItmAw9rUdMgbetM1XEt0hhUAJYgU3wAW8iX2mW5hbTd1EydZriEK9TvEZ
p2yCq7GITn7xoU9uChygDd7b4VtM8CbKRSEORflA/zExyWwk4Qs30zzd22IBSIg9DvcpSV/gT7QN
AWCmWAEhcSCyFx7d9S2IRu7F3jiRJNth1C4OfXLRO6DvyxnRxypTpfjVqjuEtMy0+hw5wXKIUdUv
2HHH/VphAlHkt024CxDYQxSEsamgg+O5ok+pNyFZvVA4EcWSUmGu2JwAMAQTsbPaky+5gTae75oI
reBCDGf+JAsHLRO+qn6OjM8w5QpZtupSEH8nXmr/0ndv5DCudBp90rzy8pKm6xyb5lB8R6y1LWXj
w0TuGS5jAIxe6BtohCe2yMG+zs92e/b9Xe5vHJh/BjGY3XIOV88ecyass7zQwp0D/0nXYTJymMdP
JQ+/tS7NfWWDwgADvIm6FSOOqdZviADFTV1RAaU7tdhk9gqmIiwt4MnYTbFUvZYGSJVdWj04PIue
fTN/Ws2IpnK4YehciGPbPpGRdg8iCq0GQuIH7EnEP7GNfdS0N4PhnnxozB1X5kwkUVh14bWktuMR
vWXkH4QbdCp8Gb66lfXeMF3F+JpYz/O4+zd+ssN5mY17k8i8zE2zPRi3ipwq6x3PIaYpJvs2ZepQ
j7i9KXhWDhA5KGO9cZEE0eQ9a5FF458LCCQCYY2LOdGwCVJx9XzfyG3GyjHngQRjarHdsauTjsRz
XoPE9hFVjg4CKkuuWrcmxPamNr9DcqQHopBB7SgHXS8XmbbT7GMlXIOZX79Ws1sGNAUXZcvJlMk9
ktCqli8ROCUV/at3pzNrz8IrNIg0d31prLWJhvk29C8BE2lgynmwj7E4KhzS+K8YWRIiluc7wowx
Ty1B19s1XD7y5JcCjQjMgI5eqjh71KBEyre7xMLriBVU3xI9TGbijW/ct0QdWMUOvOJMA2AO00ck
vSLeZipa2Ec1pVP/6lr+fy82fWzWXDPo8zkKh1Ldpx7HBpcN7jGfhVjml4wN2qUTfKvi6k0nXX2O
yUmxiC5P7ACsnr3Mw2Al/BZCwH0b3ouWmD2CEKroqy0xbvuEmLfdKWBEUWX2hkdiiuHqA9KwSjDo
R0mIS4nFZlmN11HeVv5drm3o0qLykcdatd/8dmfMLTxgCbpi/51YyoVvcsK1BZU3YiyFa8t78uuz
qt0NxrPULm3jsw6bsIxHS6XmsJxu4RuArc7CV58ZnKfsp5K3vfHxo8tjHz435ZFk6qq5j8W+DL8b
664B9WyzdSGw2fxicPLfRYedH34ONw0Z6iZgX3iYav7gV8ek/iydN46IkcQcAKMYfXWWsFfmR3Li
B2brAp6rfCAGiYSTcPwqIJ2KQ1RhdSpodyxU9AaXPmOh25BOvZCsVr8oNLCHLC3tm9y+DK450JMb
aB0w5LBurWL9ViDLDlqySI2vvPPIFHculjTv83GrmsEpzvVN0ex6DYJFwj2i+liySqqZ0Em7a0qW
KrcHX+NH6gmM2EUHnWRs2vfR9JBrVIgfDyLwIc9qPUWjOa9l8RmwKstzQvsM4auQA0uTVJ2kj7uz
rXSIk0bh5Luq68x9S5/Rzl7+ZCOdM0lbRGEmksdRJ8wmYzFjMFeXC1IamW7R4Ftl+QUwst1hj+MS
a9CTg1/SSauApQPp7cEKO9b44bgcIqlzd+UWyphmPZjjSS+Ykma3tbZRg6vCgi7LZibNwnaSlUFH
b4WmqyasJozvJPkI0NIn2G6iGzuBjwJSTIYs2kgac1pGTw1ioIRBGcarpVkD/lOQr0g0Mu+DtR85
K0Xl7GVrq/RHmPmw1SutsYJV1jIk8wXDRnbQLIaNEQ0tQMeEv9K2nzycJUbkuFH4ESq1y1O6Sici
6/ljMcfRfJNcmK9zabw3IeWTf7JyVjuycRvvkUVbtvh/GLQRx1lo8gXkjQDohrHqLlP95iiu8y8Z
tJhlkb+KUH+VhfzQ3wbElamJx/zbjpRhlWljgx8Rfl4QSwAqI7yiIqz1Z0vhjUmGgM4rqoByaHVR
u5jAZxRCI6rj3+UqvwtH+aUwmwDaUk18Vj+0nI5jZTZJifayq9G3ddKpyc/Jig0bY+Mf+uMfhiJE
2fwoRzIZsgwdD9OsnP0fFbBOHEhc6Lmy9EObWsFpFEJjiv7173+QmOU8Pz9m1D6qKlUL0fFPmTOY
mwnRd6EsOxMvPmEymeIvKiVt482gi+CuYkV3sZAjH0yVRTPR4dlSTRP/3bFC7R/C5z98urqqO5pm
aNKxDOuHLDfA8x2WBdIj9DoOjM1pgi5Dhl+i6+o/3DzC+YPs6Jcf9kPnpAJec+xmznYamPuLziGe
x5fE4A1EVX5YmIWjNiW2CtZP3jRf9ViR+eofusRcmVBqvE6nshrYcLIztSrLhf95IlR29oNyTrYR
oQtdD2wl8wmmapKl4Rs7O6X2pOqbgOKmH4K51GS0sI4/TJPpsmcQz+UT3xp3HyblXdiEG8PPNyaz
Byet1r2ag8WFsgZbV0AMVOQDUZ+Mdk9VxC+OWr5u5yEUVhafyWtFA69BXIF8ZpagqR9io6RA7zed
2DbcxrOtNqqeoUfx5uMEJG5KTQGXsjgM4SHWBAVljrnJtGNXzbGnTyrCyIgWM6jD9ZA+Wwj/9aFe
xHSYJjumyUCLQllZoDCJPvTCWKWE6wkR7RV2fybZEnI4h05wtFWGXJTypsMEwdCx2xTmDb79JTxD
gDN0aSxZbdRfoa2sWu9LeupqSBFnMuZlpgoFhB1SDmcJlHbDATEwuimqVz0Y5tKKucZA07o32FFp
BlKc5lYDtrxSa2yYiOp7C2BJhbZQg42WzihQ1newMxmBVHHJeIklkJQrn/pvCNNPlF0rzTqoGp/O
VD3mgKNvFBXIMcDCOa1BAp/x6VREb54qri+azvSSlcOtJka+onhOC0qBKBAX/TCFJM29ZZ3jGlUP
cyY91CqDdAaXXtXzZ1rnFMVLkzRvSSvmbf2y6qIVZIegBYXEd6xRozVpe1KbU9M3KMbQA/LmBthl
smf80EutDVfoU9eCj0ra2jpiKp1QMwDsg21JYo+4SypX4RGMWSPmBZX9DDsgXOMfx8ofTi/0gzYy
XIzRtip+SBepsDo7LDgoq8Kz6b4jsoUrjKhw5wCMNJNoqMNhR5fGqN7FGcyJrgGaaeiI3HEDxWtn
9Gu3sPT48e+/mWX/6ZTBI2uY0kCtgbfs14NVoT/N2daR/hoZ29ZjHdDJgzmg1nkscME66CvkRWP0
QECgoqPxGLDhy4IUVCTxoGUSONTgt4muKIVrsfqt562KxCNdIjB9UrRHVdt6BTCPceFU2yCsXY2Q
j6wCsPCuUhRO47tDQjdKKJGlG0LSyJeCCT2Hg3rzh0ScByZtlOzKjsmvj5WeeozGmsRjIzvlRG6g
OKz5Z9dtO8gZGfEXTaauff5N5M5Tvr0rDe1Fsmw6c21VrCqYfhv1rSKsNaWGB9ZVMgiJEfTMrBJr
Bom16o4hdDMAeoLxnSFPNNT1nBNQzD7xEPkzy48SAFtutIs+YIoWIvYphzMC7y55r7x5+5otu4r9
b3sec8T8CTIT/2KPB9m1y2yCzMD/KZkTOLDWRThr8mIv4FjgCSqGYGcBDet1uehrlAozftqDW38T
5BDtJVxZhxnaVowbYkmlcYednsn7vYX/J6Bd81+KwVmV5X1p3dYk0oT9twk4PGfdKr1XOy32CsK/
ItCvkW6xa4XVY0q3ZQA8ZEdgj4FkO02WQqq/RxpdCVyqLHf286oW2ryPz5/BAylDR61f58NFGSy3
aB9t+LG+MSwz1SWhJWXRbQnAWda2K48Vfh2EMZQHNptRFkYT0Pqlb+4Vg9A+fICBnOfIo2MupfgM
HDreyT9nLFTy9hpkPl2rjoyZBhjpdgtfGovVJShfYzrGxDrlyl7Ebhu86kCDrJwa1n6tGXfpqtjW
hnUXZHfFOEILyzCQetuivi2K6so34qXPSrLK7EvvNHvbWVd84naHTMg8e+iCHLZY1sH5SoBd5jHg
s2BF6rZbINDjFPYNrPno89vhbo5cLtDVIMjQYe2jKLNRlzQsCenNWA84d5FGGz7eOug8a3xLtnlt
iGLGOyupQRHhlbvCZEbZDyVkQwKM84F8TiU2WLaSpzLwHZvBvlUFSmd/ayKRMXuwf3JeDCXfmMUX
qXmXmGhCsbNUCPmEWOtMsL3kRbO2uoYFhaGO2wii28jFSUaDN5n3JbrFWczzdpPKe9wpqv9tswXm
2JGdRHl050wvDMkmllYt7YqtLlVMp0R2SeNT6p9khm9NnW9G30L7vwHpchMC9ROsSe3ee3bqeqnL
cB1VBIkyl2sN7n5YVBVnAB4Mc18nWOTg//bVNrTckCx3lfrBLpET2sS1MW2xQXl7nClPHWOCCEFw
Im6L7JMA7gWZG9W48tFFoh8JooGIWmSv54FgWgOnSxajDHFm1SldT/EwlPcpbcagvbQphr4Wyb3w
bivw7BnTYoOn1YDvBunXRzdpxG+TetbJZ/MkyPgWwT+ExHXdv+Hh6Opb0SEdYgU1LityGnLGR1nN
oDzjlnrOEfIJSiIFrU2KK9neW95tX9/NkfWCEcasfvJ1mDMdXTCQ8dBcxoa60Yr3yo4JeRTL2aji
eDxXrICD9CWOzxqyM9SMGEYaNyhh7VUElbH4APBKMKuasluXB1wmfWezCXyxsg8AWoq+JcQkBkDm
I2cr2WJU0ChASHDbGu3e1+Ib/OU3lfKmoziohj0XEtA8/Kgqs//gKvFjKGIRpBsds3FzGhGk5xY6
cPVtFO8CgbHTHuPwkGU7MeCjRd6o8eCKXaIkbpWWTIVhd0z6NhgQHpbjOhbWNRyqUyIeZsgqjNAV
WTRIf5nwjABedBSI8Is0n5gArULg+10zAOo7ystoXcQnA3EYrk2GJz2vH5IRVDL8Ob56kiZcnOoh
AO7cUcolm6zfayY7yon4rHXAkN630HChDOiSVdR+jhG7FcykO4i7ZEoNPoMGRqtsjexNkG0GYO66
bqJa36bKVvdPynQt0IiH+h1Bjh4KKCbneLPkNmghjI2IqPJDVW4rhmOjGRwTNCEdGgOl8BE+v0RD
4uIuqdsbAqGZ18Eq6cm9NDQfw7W2EiUQZFhD+rVA2xRk7PXhAGMOy/rjRH6Xn7gWdlC+CrM4kUpE
+416ne122ZES2JKVbSOeiz5SIpRCagrdQ9TOtjuJPtVgnzNtSnGh4tVZFn7IjhBLGpP8Jrr1BFc5
xBnN/+i6ZhdWzxGrLHuuRZFrzUSw5MMONFenSk6YpUQCe89ECjGCuBhDEHAA3tk7KpMBwkluMgEs
kFJfcFAvyNRYzzuESXfQl2ozA5JraOHTV4w5txpMUhFxuyLCUZmSkkqe7/z2rmZ5oeKiK5qvsrwG
GnkswZfmO649VcwGXkT6BL5aUb/74tyb5yZ+FmBx2pZkQOC5GHFYF/gzghRZXUickdctOu8UBFtB
UqLf77jiUBPhbezqewbHI4MY6EUh35euykvrFBtLfsQVqwuBfAYgXLQLKcSqggCF+KkDGRJ4iIB4
Asyquo4iWGTlU9ddJZ/3JB3EBCSFlG7rf+v2PvS+CalIk7cAkO4Ec7kVXHTR1adQbmZnPM8krsfY
YlHeIpoSl0ATEFHv8hz3PmKyJCWXdXbTkD4Gc4LL902whcdgs0q8s2DsXjNUT4pTzTeiIUWAbeyF
c61xCHIyp0ImVCE5pCCfOhnS5rAnIHBFUZNtJe4TaOweLrEBBnYPJRv/dzMQ/J6SMDT3Nrq2I8T9
Jlb3NfUP9j99ELsgwpZuPjgoVecgCjlSv2o8xEY6LCflKVVbonOq2Y3IA8EusNiZRg5BIAB8xbAu
e4SGQSgH8NTxrm3VlR0fWuPDiUjexeBIEIeI36ED13XHO7WfxgeEsECxT2oSYbJo9ki1tmNggz8j
YUWE2zJW3r0u5Kzu3/q8+9T6Q2YDD9M/0b2lSPN9Sm2bcaI4hlwIw7gFiIXTCv1TUJGNbdnvPSse
rJGr6fPvtfXvZl4cw1I1sQ05KmX/D+Ny2nVTaaklhZ0ZMxKKhH2u/aTmQ82iQ1hNBOD5InfzQpH/
oN/8blrSMS3NAyNVtWwpf7QbndeWsK+gUIxVj4BD5cIzAvRpRuUkbh5Jc/33v1TM+I1fxyb8QF1z
mAYZqg0e49cmoqNTkAWggKUljLa6KSOu7aga2VLKMCz5ktFBK3jUYRcr+m40Z8lEE/jBM0F0PsPk
hjX633+l3zsufiM0e0xOLE2a+s+2Bk+dX6dwOjIuN+xKqskgO+N8/fuP0dQ//iCaJ90ymUpZxo8Z
GFuDSO8IAiKbnN7DnHYFqaRqgH/YsvcIvTDnGm4ceh9NErhmND6a/sVJuhffZJVmKOIk1XKp+3Lt
DR3uLP9TagasxppRCSPVvm0unWHfFWGHsY6RsK6PqDChcsrKAr9Zvtcoh+M6Pw5kB/ttcqsgm+jo
mGpYDY5frDJlhu+mi8xoPsKAM8VvNwExO7ZF5lE2MeHuSKVGlK2w5BewV5VUeUCX6lY9/6z6gSxZ
Flb+vFi7a3Lkz91z07ICSj3zPYvZmHHxTWbowuM2YQASKjoN4UeAAoBPArNjwFWbuPWgP8qQrsMk
xjE5g7LdaNMMaLbOWdHcps2JGXvle7vYjrbcrG7d9dsWjXqu65Dxx3ht4fWdogRxqsaGpT112nAP
5veproEmTg7F9UgeAkqGZmr3lhkx4og/7RIbXDczARJn2pRqckopNEviwWMjx/VII2ewhgUYV1df
npYsE+bTGvStjvvEc84RyF2N/CRLVW6U+tHAK6apCYS5dVw+BqX17k1IC5J4abJ7HxkepJ5bCOVV
F5FLMthDgK/Oi9EB98BLeudQVc9e+24hq4ZeslH9Y65g5wJQh4t7wlLkcZ2bBIYSILWGEHTfsufn
4Au+k9Tcpz6fBMHrffCh2iwNHZfQr0NIz1uQvKTkT1MUf4RJhcTXzZVy34sPL2K/U6uuloUXhb1u
YXWrytk2fNdt/TWSeNzPpSiqyMq6stZyJ8YxtdSwc5hwSZ5TKNUyaxdGcfWbpz622BIjbTGhASIM
clrrpbUwExVQhRMkv5lWPOPq2pc8ZA5TvjgF66c8//2d+31Uyav9P2/c/Eb+zyg49LvOqsMaadsc
MCdoLc+qWpqPXTeg8Ojxjp5CsCHj6u8/lqS/P5xymhCgGSQoiN8YGHmtDG3ZMu1qGQrDu529KouW
raqutNsxD9lUDwR5XgZaFECYY0MsDJtEi3sZlUxbfkQouzzUEQrGugZXbcquAx2OUN5HVEtUhnZ1
i1JjERNoX6BCb1mizmZqcuT7hN7mFKEzsnE9C3zMkuxJh0BeDvY3Dt1HOU57clMXnEYg574Nvs/x
UOkIpr8UH1tXTa6Sh6SMjOhAuSsR8hh0I0XfLFLSM4eApU9UL7KxXmXZvtTMWdVqj29O9yShMFY6
L8AAsFGeJXHMJCNb7K9y8pqrjn1EfOdpHUg8tpOS/xpEL/6U4FvDn1QzqXPMkCabCEB7ZdNskdYI
vFmQg+KPSH3WjXcoFGVvlazT0NLoU7fMJwh7HUaN8Ctu8OjgJ1I+I43jAcsfFP6LqhyH4Cks28Nk
QKXEVGZr/A+IU4ExJMG2aat9ZWFiYOhsSWdjORjpxcegPGcUJArzBi9THhhlLHXm2xHYe8R2SZYv
WwC3BcOuUOs2QUKmKbVCVzCAZLbcVZ9Trd3lKaNLB2BrtZiC3vVac4EUHnNQsE+hrtclkgd0HXOk
QVZfLfFaNp8Fw6fO5HnR7jPmMHmMrcC81pAPp9xY0TdKHh4xQMtDhWCQmmtraBNDpsb3yJ4XQX3K
nSsTiqQ8R/OEBF/QyOz4aAa7VivxclVLjTl15/XHejzV1rfCjFaqpLW6IemgarmynFfcDSmC/8Cm
a+KdVxh2O5zakjSclLGdN/Mj8kenBGKc+cSAv0mpbzpC5bNmWHYGkGKotSYSbIRaJhJDpx23WpCd
cDJTQceXEbmfAe6zPnbRBjNOkF8I11rY5avR4tlCdchy8TgHZlevFb7Tyt6wM1DMtdHfq+UupIYP
d16GUPs0Wh8M8nodm9509hRX1cUrm7mjqIp1zVHTlShTZukxqnOtRat/tSYyRruG9WJJVga9jePL
IyjGXTs5J338zpjm9UV22+rPY3WvTHQhg4FLNzqa6FZq68XwyZrOsBTNcYKsJ/GqsltgrtM2sC9I
WDALwSYetRlUqsyGSOXqElY7zUFtJcc2RDMWJOCpMCEzl/rH8fOnQgMQEkBE3Ljyt9VU5qda1aYd
BB5mIzo6Uk6OQI+qw9h7/YMAC+IiyHKOcTZDrrSZQRxr7bo1hYIjROsXemrxvhdOv65jUR7z0Yze
7NGnMBq96FYf1ZZjv4lHMMujQRszFh3xTp1u74qhM/5xmv7przE0yzJV2L7QsH7smyYlnzS2lgAC
jaFe5VNH9+Vje/r7h/aHfZ7OXJvtpI2BX7XNH4WpZReR5oxgIE2eEzYflrwOKLNcJ8wBMaTShh/f
JKuy0SHFOHinh6hqz6WsjMvff5M/leQM33XDZlkqQbn9emlFTVe3QIss8q+i9NKXSUuIbgpYy1Q9
Zpx5+4+SXJvrzp8l+f/+wB+35ED7ZjvxZC1jigO+dsPYJDphhwnz/aPqNZQTKeIktUQEbo29gUFQ
ReyRwnVtZ6N9RrAnwi5QOkVhg9opaoTYlUKsSz3HN9Zqs4xC0cwO6fwAMld5LPVJ/OOv+NOnZts2
36CwJGvNH58ay+UCtiHIB1OxKNM6i99wLrZBzGQJemRosv/4ifMD8evHZtLDEG8oJPcYzKdfvyc+
CCNHJ8EelMRFOnZyJxZZUzO0bCr16f/3mbClrmn8eVA5TfO/r/B/ChmVwBSfgcfMXCYitTBkiPS8
mJeEFXLF0pT/2m7/9nFCa9Q0nSAYnfJFtX/8cV1HOFAvuW5qJelxngelcdSKSD33YxC/yMrTbfS1
CFewUig+tn45MLMaQ20XJnEHgEtFHJo4vf1C2DV1jzCSEt4gs/h/YaJ+652t/445VlK0bzOE7dev
IetyYE19KFdG3vgXNQEA44d5vWXUGkGPRn3XRTnF68BKxnMQ2Uq9gsmbJ622abPWihZjoHTUUwUR
47HUXWew8+cpbI19rjXRo8Wt9WSEifmV5XnCskhX4USNPVP3RcNpdVdwMi5UXR32g+ybOyVl95S3
Gd76vG0YLShtQMqIBUG0jfVuXxTttLfzsrgGQd4ek7ZhTF4Y1bkBafxF3zV5SzZJqCntrEROL1PV
tZUGYjO3RXGp28J5Vs0k+/TGKv2HSuO3etkyBEZj0+RrF3yaP85AmTmy0yNWcrXnpXe0nNqd54/j
nWEWWKkZOh+VQVE+//5six8AXkfwU+Fj2sBYrFm48eOnOoZahg3v9apJAyKlq1j5yDM4u6tUUx2c
kwTQajQpmzZXICnkmvchfUOc/vFbGL/dM2BVVaYvJrF4VP7ODxFF1Fi94Jc0V0NXhQjhCIVRy9o+
FdLIViAwmkUZOeEqH2Mig/qEjAQ8q+iH6ioFkJJGzKETIZOaQg8/l4htiRAOAvN1KuricTTN4dMz
GvXQWlJZW0OPA4O0YvNUpiW6QZQimEwci4qdvuy2GS25F02nIUamL7VVOsMAN8qaCI/+xOfZviDw
dFjt5/XO9hl+63Ek3FLB55LGWowWkW6QpDOxtoURrTXg5gXKfbha8ajij+k4riOroaSamgirYKlz
mABSYA7EEiuBaAWi2XnKqwmgv5n5j7aiFY8MNaIrQ91yY2T9xL+mqor6FAr8tEoplK1Mh3Y/iaoa
XMexZ5y9UQ0qIlTPxt89ehZA+XE8m2XZuPBLosCNKnNkk6I62abLiuE59mXt+hFCxgSXOrtKzdP3
Q1ZF9iZRia8IQwttnbB6pdvEA5i2qW4lOdwtI/6tPk7+MfECHF4MzWJKv8h4roYPGWjVFv90CEZc
q9jd4/atNMRrfWalGLO0Slt4kZY/EmTL8FW1NBLhyv+j7My2I0XSLf0qZ+U9dTAmg14n60I+yV2D
SwqFFKEblkIDMxhgYMDT90dWdZ8TUbUyuy8qV0VGSnK5g/EPe39bYEKpnFVq0Uzs2aah8lGqxuRN
49UhxLAZI5tmuCp3JoxZIWLrp6bs7YkUjcQFl4kKO1kIP8vb4qrNXc6LMpv3mnaHuLjCXAK7Go6t
k4YPXUkL0SRskvxw8k99OM+kkEVEIZbJ6iezAjqMDmYO49vqncRz+yV2cuj4liTMoGxyw3o39Q9y
IlBxk7qCqUWxcr/Voocz8Wjws00CFmquOxQupL6hu56sAMxOG39NyhJBnJlnR6NTFI3moemFzw7Y
ernJl1S0B6uP4ucqz5wv2dTIv5Av/evD5uc775fBmFX5um8UR7gTxNYNXEoHwan1AM6TmNi2EX8h
EPv3P06G9lodMyP75ccp1UpkpovYebo5tHGZnUyQTTsmpKSPC2v35wfLHyPUn+qE9VwRIYRrn4eq
G/xyrpQrhp1pnoMTYBrp77p1wSNk980PQZmMpg9Q6DQTDXfmWOjC5aQN7em8jAM3Tu0c6zzq3vyo
5unGIoxFTDCiGqpblW0S7N97eJ/RA7dRZQEpSPV5dpEWdF3F/TBihQqWwIdiENts1arsx9KRa5vm
psQiBjyJNqTekSO+7Jwk5DtIKEoEBjeVC6BvGb9ORkdPGL11sfnz9+XnTyH0POpsz/fBV7L2pYL6
5VOw7HZIwo4yN/GxKFlLu6/mRh+KLka5arEB+PMf9/Pp/q8/7pciV6XdNJDaYOMEreSDqOzgpKs4
+/7//1P8CDVjQP3uhf4vVSixBRGjCYAjVhNiLmchyb5Gy7+4pH5hpv/jl5GgMdFfMWYO5C/v3VSG
4TgWILVVWI6Xlsx+RDVaLLdiy2SauL2sFNcyP/0WtTCdmY/QqU2s6tBlUgL1YR5UllgC//yX/zef
qO8hhlxx+sQ9/IokFYkgxaIdEUKQ3Pw1KKEWER+dC1J4CLlk7hDJv6hXftkm/PFGoPFExuKJABSa
98v73QzIiMBOIqxN4+VHtQ6j01T+CCy//5J76CrUVKPV6bV3yKcl3xYiyrdE4yCrt8bu65///v/+
1fi+T9Yu5Hwv/OXVBFnG3NXBbcxirN4Rm+dtEo3VEWq7t9OiaKaLyY7EWeQ2uL427N2dIGW8JV0W
IEvLduAv7rGfa+N/vj0RBY0vBX3tH1LO/9E2TNL0cad8PhGKWJaU+QvdvnmebZqIzA3jXSkHf6tB
2l/9xVux/qr/feiFXPz06x6bbzuKfJd66ueqPBvmscZUjHoQ4sLIjlfOPP6s3FfwP4xmmxOzFwxm
3/k0Xuw9IdqRaMsnEjkaSfLkn7+cX1rcf305v5SYfRCkqBuSYJctFaJo3bItp7Se3XcTJv29MNw/
F+2M4qarfLyRoCKoMnoQLlE/tz3aLRMjOUqmTTA6jLBFUbY/vHF1bjV5s7pQLDKLmY7r8pQ0oroX
ylWkGevUc0gA44L7izd47Wp+fX/DILIjj0/WEc4vD5WqgDtUdIiCigRq5phXo7rwoTp7rN3n5cSR
0Z47QPBnYwYsa30Z4y//8zfVXXvAn19DaNMdgvZ3wR3/yylkcsvPktaKdnUcgnOJTlbGbU4kN87p
CqGZfb8U06GYB8AI8tBERKbDW40l+U9/iGmbXZRhty3Re+HBVTlsTkJJCOPAZctsLwiuFPpKUnMp
f0k9wSYzNqRrViSGLBuJboaq4R/d5H++Tf8r+Wju/vHq+7//F39+a9TcZUmqf/nj32+yt67pm0/9
X+uX/d//7Ocv+vtZfdRfdPfxoW9e1a//5U9fyPf/58/fvurXn/4Ajy7T8/3w0c0PH/1Q6j9+CK90
/S//X//yPz7++C6Ps/r4/bc3Oku9fjd63Pq3f/7V8f333ySX/H/+z2//z7+7fa34ss3y8ZZmr79+
wcdrr3//TYR/Cyl+eKpFjsdHHnAxmo8//sb5mx0FggceOBdyUjwOoLrpdPr7b774m42MNaTk4eiB
yc4zqqfh5a+88G8+G2CxZq5Ers9R8dv/eWE/fUL//Yn9Rz1Ud03G9OT331xmgD9diJLQmgi9bCTD
kL0yBd0vw4qlmXhpeQgvMF3rJwaYQrOZMD0GTa3Co+lztQ8qe8RCld83/TOrA6yz2bjslDsARghX
LUhDZg9wz2NSMUlm0PnkAL86as2MPwWyxHQJCXoG+lo/5HYBTMOuvxUPfmTeALkIhE3WPV9wZRNx
IzUiIjSI1aYIHYLE6vayJcB+JG/hIrDI/3Jt57FD2C1EwaIEVekAVacJ7dchQVdKP2MxcNhlqY2t
URT9pmkREHYek+TBzc4jwRIPBLKAW1TUaqyMtlh0QEFMRBUvMfJJNZ7l0hhi1MAM+BT3U1E8LANb
wYJEUJKJ0ZMEfXoIetQkMtbwWOnjSJKZgLND+nWg3Az6anDLgNzyBL5aFIGyjNE7qgg9VBkVFiAm
91tShBRw8hSE/qfTLqhrVPkci+Y9iJBqLrB9+74iDBBnqJkXjFnEzRcA8xOnOssRc33rRzcRcqR8
DEl00J3DswpakWx2JQcxHCm5i2YTHVqx/MhL69mtehxiK5Emn069PaP3Bc42J+ZbV/qXsbcv6g+q
W573AhffnLhgQEhAd6PKbMMESzPHTNaIY2zQ6xCAs6nq4WtfJJdtQ1AnPMgoeOVS8y8Qh2Mf78qr
ijDjoM6xEtAb73SERyGpZxTw4ffQI7+2KYrgUicuzB7cal31UrhstJv7shBfsoyxT1k4REaX9Y8h
XGOdiavIzcCyGIHu1FTqoosIw6yXst9HZEsjoQWyUYDv8Np8ZLXfn6vcAq0yktwt4a71U3TvLwQk
jeUM8d/NL+PoNsvnr13vQB+okk0kCmKkmvykBXIi3uHxqgLLO1as0kyFzMpgSE187Fltxt6/bLgq
PeujCXJ4CSc0z8/kFLKKG4lscJaXAHmU3c/kJ0bjjdJAUOr0erHC+jiY+ZjGCHiYDyKmm1ATl2y4
co+Np6N4t4txuvVYsvjtdMOD6jZKKPElVECj2JOF7niTBv3n4ia3se9dGpB3dhIfXZZhJGaTs4TI
jHv3m1oCb5OXE4tc7vIKB/288mBRICI7F7YN4QOHjVViuw2SnXA91leCrUZMbeVarK17ILgt/7Mh
4e7RNRxbnUfXQxtctAPFIA6dwzSDZfFy5ymZ4+sx8SFgLNjSQ4lnavUSkANEBhyrzyXAej/6NjhY
rKdLIZ8tSfypo4PzorqrxKgbcrSANkPukEWF/5P5MHpxkAx+xgFQtaBkXR/yI104NreUhMU0tC6x
7zs7K7uykjjbL++ln3b4bf2NyricuqK4QVmhd0248J7MZARni7iJPX0/xziy09PYSbFPJ3QbC+Fc
dT1CsZeKZT8S/cq6TcD22ZiB83w49c7QX/aQbQIXfZtlV/G6YUW1gLDXeC4zlkfNmbejgVbHVhTf
zRLvvGQAdTOx7pmJgB6jaIBPgNzaDMxZLBcvl3FqdWIpcspMP17SdIDzI+9iCz2lTuL8ShAPuFko
XC46vzzZK6LJ6UqSmeV8roi5Y2+K8N+u9qMHOEwAEXMcVqZYbOk5XuvMjhkBJjsK+TN3MT7qGDru
xKZKWi4ljifClbybbbMKHkqaeaR19sPTEuF4Kf3HWqKElVX4NtrKkHOvv8T2kgH0vtSK0fX6oUji
rS5Cr3zLKfxoyB+ERKtfUNBdOxaSZ1q56eTddp13EXsCxzIsNZfpUpaDiiBOcJeK3Hq0E/hf4yO5
6Kv6NxnvSlystvaLK59x3pR2zcFzh/eqqnABjhFRrjNuRjD0TO4CFMWoFIJNNHFOjaP5GvjhNsec
uJNFB4TFDSsgFmhASXaOtvKxWQGk3AJEPMOGskI5nPMmuI0XUkYGBlhdOt47MDS7ukCt0nnXRb6q
7f30bM/WN72U3oVrOHlH9Ehka5bvgxmX40JkcJKIcR/lq/awmjB1Ozz19LBxPKWPbROtkk+k7ILC
fuvxz70qEf5oE6BfW8KPfICDnOfjApM/QAf4neuiRvQkq/PopJdJ6oaXVq+gjLA+rdz2IRwFyhrp
4m+gDcrhOm/lefIxJsa9V7Bmj79mnIkDTOJDzkTtqDnRJiTEk+WXuzSLUb6al6x39v5KojU9dGKg
DilkUOUd0rzayGkwW93AOq+zNVMQPfZFnk2UkvHEzn/5tBFtWwNWe0eCiK2Sh854ZyusvL0fhdAS
0nCnWvlaRUwRw5FPcS7xYbjDddHAihqiqyhLCPIeYYz6ty2DlEOGGIFN9LHyxpfc+pwi964kBhN/
lGHo0ogvQaCPdQlbM4fIOGQagbsXPjVWU4DWEWseWHwpgvRBKgM5et3KWgK3v4MUgZwrdt4rRLHI
i+tsmbGvJuaLVP5j06XBhik2HuQ89i67iXO8B6KKxgZX/YxtRgto4SG6/S7WHvpuBE5AjbZh21c4
27U5xz63Qu4vrJAL/5WpwS7IB/k6BxbRjvmh1PXw6hDgXC7gbJwifMznftp5q3V9Ccig9FRd461H
yh2OeMkS4oTRJ2TbaoKbalxew2RQUsT8E3rYy6TdbjNkHvtnyhIe0qY8KptkA1P31wM5BqJh/j4w
496bxQ3wmMS3sc3TZ7RBdjPn7Nse1cBkxJHc1dfKF8RTlD6c3FVgkPXw5dRQ4+Eh8mwx4/UsJFEw
ecbpajAOpqojwDePwUgAc/DH8FW5WXkpCt1xwBOqbEril2eyT4s5bK8WbgE7iaJj5s2nJbLnY+/0
EKz4cS05B06DntyubUUGAJuEjDXPJuPxsMXkSLhwrxnWkxyCrBS0wJTaD5DKP70pIdUycl/CZZgA
nciChOWqXR+qaLL0tbESDz9T5GxyAGbgOWfrRiUEdC5t/tyNhOsiaCNgdal6RrY+zRH14RgH8xn8
/SH2K3GTyOhMhb8rlqI8GlEAWCPDEa6gBLqYT3ulEdAW0UCie+RhcFl/RIUxUjbo/zN6tktPC++h
WVq6vRaJIgi1uZMlRYfMCRGuxm01f82zreXDckZw10FfMuWD1+FBTOp0OOXzGG0mcosuV8a1KNxs
E40AuOLKRPtgWb4EMyp/0ZJnrizuVquKr1SzMCkPifssWpaebYSoWCUnv56vG7/xD3UOe0Es48l2
Q7KIvebWG2BKkDNw0yOnvbMSbn32fNeLu+ztlud/jtQNxDy0AVO006VQaUvXPL3SXSwEZhOVkdYn
SAD1ZYMxTMuZbGbkMfaoHuy4CK9Ci2VCEORXlQ8FZ9vH7XDlZyIlO1rBuSv79mxlCSLiSuNRzNCU
BiUGlIV4VTJauz12UOJcbMeHWJHwnnS7mSwTrIzlKy/UAuomj6xW69NiOx+lgNEV1ZCwiOntr3DV
BpD2g3oHmNI6xGJ4601GcIqwiu2Ibac2pUUgQCsgEnndtVb2yWlA7zU2Prqutc55pwHKzPCqE387
GHmCpPYBDY3FwbOJGFGFNUr0HjzGJEhRtwN3M83UWU2Oza+vNNqctY3A/jCmbbidVup+43ZwQVD3
YXKtAyhUxtgvTaadi3z0x707m81UTbjyqwYEZTIdvC5yGV5zDI8B1dKYYrLMgGA2oKvRqkdlhoZ1
5vQQRLZ7UQfbFrJu7/B09CkfumCfLSE+2cYDA2g1J11Oy97t0KdItXVWRwS603O+0Mc0Fj4wDga4
FgB9x/aDerTcl/x+6Yjq3UC4aplVbifGpqOF38/Ksm6TI47qdEyPUD41igmQF9U/MhGl27YbaJKc
RSOcHOJN3pNBXAwt1MmOtBg2xvNrec6hjbVKrY4kCD4Dp9OFpWBcOrjylT1tZwzQQHFcg3OjpzyN
wx+l1zUb48/3sZJnRd4XNE7zFHeihamwzqGUt4tJQN5aU6URjIXkJhcBKy/rLiJ3prDcC0RkCRtW
1KUJfkLNQaC6L7K+m+nLXIJ+N70Cv66MDW9uWc6sCNvDRMQQrwOaJi6OWKbjl4WBjNvCgk47QHGB
nt5kW6OScxT9UO2dhuFyxL96Zc/xY5UbfCv9cEUa8KaJQOhG6tMDv9j4VMmdaDAgoY1S2KOSnsmw
mCmqW9G8KEdi3AKq6/ukyxRxfDVjK9PDVNxarPDpEz+9rx414tYohLrG4GlIVbC33eQmLoj0m+x+
Jw5Vvkas1/nXIZ3yTZSSuNR21J49BJr1FUyLD+O9bnCj2Njv3Dk6TCW+zp4PYCfR6Q0t+7JiCl4t
TrBkxA8gA2fg53kf8fd8fDITvNre8DsMBSHpaJzI7F2x86wBj95iE60ov0ejBaOP5Ult4idmVj9K
n7ppWVv/9CMr+f/JCjtzYT5onuwSk9VVauoz3q7oKElQt3myutgurSRzN05Q3c8BRzEArsZtcFfr
9tW3vJcOb6HfgtEmTsHV7T5yCHVP0xDm4UgWz+x+WkNzhTMILOc08qTBUegEvaKkHVk5SW6hqgga
gm54UT8Ys5QMKFsIqoPzFGKDW9qEEgzU5ZiTOl4Qqj3iADhGNW1oBr8bXAjaE/Yb20ZGJ0hY6hhO
8uAGzR3eChBHI4jHMXbflFA5ATrFxgT4C3MJwikZHA9XIZvygmIK2epWhiX0rqZudxGassn2DkVW
bkqrRVaXMpCws+oxWdRZYWz0qug1aq3vnYQ0OM3F++gjBaja7CYN1y7C6a/jQj3GVniJHO6212q8
HCRLstHoHY7/g8iGg98nr9Jru2PoFd+mJRr2rjd9b+OETi4cr6xFvfYkhW5YjtLUO1Z+1fHcI/nq
q07FexJRzruJYDeatnhFLMa7xm8eU0VQtIwZz7QW05HMlBvh0HGyvW65/0Yynrqh2bPjDPAP2TvP
wW/nl6unrAkiQnz6ZUOw5PPUeYRFpNhcAAWt4OXR6V7rFOVeWIHIx5A4XWRBRwWbX4wifC2C0rkM
cRnRBh5sfwAtNKMIdz1/i+E43kh9h9J1oGxNYk5hAknyfIc9ljSIHn58ZtD+B9UT4hn7MPo5wduy
/ST3oOsZQBUV5thOIT91UARUwbIxpAXlQpKuQGXNmrneWwkGvN4f3yeh+lNPzbrxi/SlKKDVtU59
jLETXwZDiTlxDQwFBBq7OH1qqoBFYadt19I+q787ojxLHyHRknhrXHa9sYjboHBhPl9j585Y0y95
4EJape6LY/9KY9+u0XEcZ3tkvZmUxEk52YiTpwKMHxOO2Qyn0LpXmRq3gTN/6fpxO7R7NNWQ0kpS
BorgR2cPYufnDflb5KTaZf89Ad0NDf9qrHFWZDgZ6owxxyJfCqY0jOE+USe6+8S3wcyxL9hFPQ9L
FXZXY988+S3UrUnOV4ySHkzI8KbO4QeDK9h6PV6GKpIQv1sxHhSA/y7J4Oau/4XTEwcDPQdnnWhx
zNKFB9B7fXa7LqzB1HQwW0SM1XHiBlJx8DUcmLCMPPOptns8U05y0y6Qg2avf1j6ZfhaDla8Lxrd
7pDk4w6W+tEVu8XJl43bt+Y0NggKo47nr023OZC9DpA1PAeamC5kci+d5+9N3j3JgoTwxbntSTNT
42tZZuS5lgXxNi74g6i+paLgBAlWUTczNF37CKr9gl4F7kLhFztT57ehB6zbjyFBoV3+0VoONgju
/1Kabc+/QTFD7NRL0TbHMclJh+qnbRCRMQrAnlFY6a8EyeQuHmbY71N1qAVq8ka4VBvtY1IyIwra
5E57UMu6Lq/4Lcmhyc1+LDvQvX097ZSjwSBf6KAqnhIzaFRU2UMjGMaEaTpdEy+NXcVL8V1kyS5Y
xuwwh7g/JzTDI/9+p/oZMG4SXwbilvhybsecuLPMUS6u2fyZgxb6hp/cLMJCu+GkV2bow/1UE0s2
L9PnlFlXswXcuCqmfWm6cOeQB2H3AKAshjdwlg1vTYk7levibsI0EjPxu8AXQ4BHrr4EA56NjCbn
SN3BOMV+K1oXqJrw0r1sFYMIHBjWCNPLC5jPeFRas+Ysd3qE20sbHCDNV6feOoaZtNivIG0XKdPr
jnMegbjeWsrVG+3DGJl7JP9LNuF1ISnMAcKhVjq1SC95gl3mNqF3zvRMYnK6lYnBtzm49G4rpK0o
sRpT1SG3IEXKD6DjVjRWY37X5BMHK9+Yn8wDotPlXjLu8gY9X2NWeibaowdaY5ZDkVAHDaxQofFe
BClhfp3dGKyuPcBmhG610zByz3FddjXhSQHpCIm5V3C9NnqpX+p2Tq+FnTyZUX+4zYUW7MOLMr2J
pa5vrSjG3EADVhaEysAkbx1JEHFovTYmAfw3UIjlJMN4cbUjE/B5KMbP3iNqm/Xtbc7UZ6+j7gWB
YcZImxK3UnJXTAprJ6PkjdNVe4pzMie1IXa5wAPRSn7vWIFp7pkrrQHjG8LPN53m08rn6dMQF3jn
AP3k3DrxkLh1as/s46zfthGZIalVsr4XjLdk1eACVFg+8D2mtt9tx2zi4byoO+bbYNtgQLiKgMnC
R2sroynbxuAkLp2yObFyHb/SjYCwA5iAc5VUPZl/aq79pMBT2SMN8Oz8k0tEbZweY64gMInzB2YK
DQsrkIyEPdCNlmuDrcJzpHm8XYasSfGmuvOWHGIs4HGLE2JKMxzF4o7V/8wsiz+R3P5iW811Gqr7
YkDPFWaDtekL630J6rtK8rBMkLHBdxiZmUKUdtRNONKpSHwIfl1ja12d3U5eApq5ato+hhLE5qEh
RK7+YtUDA/YQdjMPR3fMnpxgHxH4AGJJW4QKzLhRZaJhAoPOTU126a0ByQkjhgsbypDdzeVNMr7K
NizIy5n2qZNfcfc1Oxt13gbHFZix+6KByWe106szULZFLazheLAvJzfd2xlAN8RWmD+4L6skKE/F
6l7JFHS0HvPuennQsVTqrKOW67GubmynKmAjzUQzDNBRE+bmsRURuMF8sOlGqpRcA0l0KqJ1hkKR
UVlufGJO9iLTN8p1x0M3OedMxI8+ZxRBXVy6XoK4LWc+YuORGBtYtNIqH+uBPkY4lAz2lD/ouORY
MTUcvqlv8Z3BHbWIOyPLHtoygvZTmoH+G/qEW5+Bkq6xjLQpxD0rDd6ZlDvQZtY4kOVYjxmUl35x
ji6NfSDmF4X7DiJQjrakMAzb13AxNWzwRhFk38ykYQBU5B3u9hVWqY2VSzCkERmconkwLepxurCX
xCHwK8zJCC+mrY4tcZL+E73FDdvnMw88asQuuEqSOcSgG4kDJ7ePkad8rsNk5xhIQ9rJ3koPp7Qo
TIzjyj3HYCC2QwjuYhwZqgtmr7hQYmYxfelNh0VXV8wlZrYoRYMnZ1rundL9UsJtqxpwSIPBN6Kq
YxGZFydIniPVEsLRPQsgUzjYkoAjlq921D2+iOdsYMRWKqG3swxv+4w6NLBpM6jlNyNOl8xje2iX
ZbRRuv9S9ni4GodCoNXusnFS4EO2iR5wQVyWJWsTYfHFC+jWNE44bUPugWKiW0lD2iyiaIFWh3Rp
RLUtW6Hbh/SH7SVMZRZsMb2XkDEzIGKwSXOzeeK24ipH6LgbC64R07b7sMa90+YpjiUsHs1SfyUu
sWB8Nu6VUz6LbGyvjmPpg9jExpdUAxEByMb24bVQ9nuvmS4tPUvKYODisjB4RnVMMDUPkcUEcGEx
8Ax89jzmskNWs/KYHPep0mfXZ/WJ/T3JgXQ0mGAX1j2QKuSDAbhDexwVG/YAoL3z6E4zzberx0iz
wrINJgiRrBk37YxYLKtfbExkIGJgEQhWTw2KyS3bF9xUdvc1nPSjmPGltW3DXAzUJ2WhNTOXcg4c
JBdWZ9zbZWQqSCeeTki07I3LeGZbk1V/UdFsMKdCs949KxwaxKUeQ0q0k6JCnxrnwg7HeW+4Fk1Q
veaZ99YGLYFkDbdbKoOXUAkInBZRm5ojE/NRABSA/ZQOandrpI8biKwhQo2jYZezSKJwV19kCs1l
SkhxyIdrmTg3QlBL+jn+3jhmDpr66aEjzKpW2UtqqZui+bEMZASM9b7q5HOKKxabYXdwvOJlSd1P
fnOxaUnaTYjMpUgYH2aWmhiWos8SfocTM7Kq5TeX/WUcd/flNFyjRTaXxWAe6jm/tgAGyQ43Z4k5
rgjqYxWn8oikh0Y4UtMu6d3nNYzW8wGGwMYFVcnctm5s56KWrbxwPELpg9Y2myp1blMxQ2UbgEKk
sFUPogfHscb8ZtYSbLMiod8ivM8yyEGCaJ839RobKTazEtuwGkgQCkW1GVwgFoE13XiKXYXqo3Jj
7Pi59wC0LLb7nCU+j2GbymPJz6ULbNWayd3iG6ACU/qqoh7R8/LezDWTAIelGYtCtFC4/rvBbcGx
4VMIVfmml/5kZmLo+mn4LLHLMQCgKIlk8dWWLXrM+EudWbCg/Q/EQpBknOx5KTGUXRYCsYqBpunP
7LUMDz7KtI5HkNXGZxcpGJkepBRUmfdtbECrBaJndsuhMUbvGhezqbleAe68dbojQyNdvqm08LZ5
vdovU/BMg59DGnbt+wT5JFSNCJZajEU072qku0H7mjcxw4PycX3AMRRXPJ+QXx44FLYkgEr9nTD4
aCcHRp6504EkNRjssvlQkLGgiIhnJIfCQWUnDpi3vh73Iu1IMQlC5v/k3PQBeEinntuNBcMPQshT
V+J2o0U8q7S+90ANewGlt3Jac/CanGTI3jmVCRTM0rPAzodHdMgbW+cAu5oUOpGkDgfmwxqIfO/F
JwFOVFBoanA5BUWTyMzRIT+gHpgtFJEDpKb8tHL3SpF1gfHjm8FdsXFLOijia296iqyG5IwuRVrg
2NQYUz2HjAze7ZqUshk42Ty81ZLZd/vuG0oeH+EsjD3nVrTVVW6p5hKJ2JuS+loTr04MaGLvZ1/6
m3Gmi8oiyD0U6M0O28aeY284jlZ8rsPwKaWsItb5W4fJZFeiUsHjqt/qKvvm+kl0IIOQgURzadfE
YNnHoPUm8EoA4kPa6o2e1NaV2Rmxl7xgpHrqnAQ9CDAvVVgn0aMaVxUxzqGUF4YGIjL4cEfQJXED
Lqs6DnY1XvBwZ1CzbVP4L3oy3U4wXhqyYwI1jlQ6x9lVtfyUFc9ydxF8hFV5pyZvC/eOcJFScumx
xmDLDHEh32Jo4A70KGYn2EtTGr5JMnYmn+0c/Md0V9Dp71ybXTxuPCLozbgp6KEumgpp3ezbsIyS
45wIGhKX32OERdtNVBe9U1zpgJYgsNiaCyt/N3INElxI02xL/W3i2tk7Hu8zSCaFFkYNW2kvxAzZ
eMvSumSFTLsX4PMCj9uzTuzWijNs93Bf6hq7M6frfmzhRiDJg10WQTR3/DdsbXLDyVrsYNwUu8BP
vIM1FM+9i62uyNLVSa/uCDLlucPhs3PopfdePZQrFoq0sFgdqXtW8q45hBYSf1eBRHI7SlgobpZE
bJPgW8aaRUMfg6SXvnpyJvQ9ZiCClJOJ399dtkVQfKknaIxYNwwbKc1jvZ7MwQnj786+lOp5hiRJ
PDNF2MS7L2btXE+J+7DYwmbaQSx0bZOxm6zHc8IDfNcE3VblIVg9AA8TegKWhNRksLG2cdD6jEXP
uicNAnf/ruuhuDdpT/Z0kUKGQxe0zRfELUJi6V5flj0LcdEIHaJ2CodNlDAp92T8JWBlqRpJIlA+
PlcW+QpiYsLQPRgkxmStpZQ7tf6Uqj3XgSboZaWnLO2CwwPz+izz5NqWQDGTBRc5M8tK1EfBnvoU
QLYQk/OUdeYCWVC8ny0wnmV/8CLLZme9vm8JQMfhNS6ZTAAOjUA3Fp4Hfwg+UJ+/tELc1jPYYGKm
7QtW8mCIeVxW5tSwQdNIfXYRVl5WOw9oBmpCscQXEz8yaQPzFL0L5ygxR1tHe3YtclMVMdvqqVbm
fRnlzhl6mP10k07L2r3ViImQf1U7mT+nPpeeF/I+cmVQHEHLmib3undZuDtsXi+aJSSpOLUO2ETV
3h6Ku9p3byyVU382kssveLd7FptNVKO3G+Obttjp1VgOPYAexfvaRnOwHSQKJ25C+vSdMQA6Mhs1
r4Ni6kKoet2+gNyOxbvF2Ygco35uFkB1HhuGhRDqTRWyj4V/aKXL+5jorV9VCOQEL71b7OuczJXJ
cr/qmJTx3hI3Rdh/tJzC24WgeWCFbbNJBus+ztLPnAiGspDhqY71Ph/1I52U3+OR91EHBMSGadY1
Vt/cSpvRJvRp99G4TB6DlLWYc121MAjitn8VYxfs/DBBTOtViDwhNFZBvi9HeOKwqdN52Vj8Zhs0
N8lF5MFX8vDDbTyfkSoOJpZZEAz2yALpQ6MeMuwkhwP7uHQs1V6yu9qEOnopRPKeu/LJIKoCbv3s
I+VJgvelUNUWozo0BOsEzj84+o366ibxG0KR6Wpc8miHtfrNcr0vyAVPsSKKN1vqh3L0cVRkHsVP
CvWOi47jhDPGd558D3ueVnnKON7BAMZmzRMuWRLR9M481TpYnntT4siCERm+g2Al/pBRNEod0v7m
cTrlSZUcrGT4MVlMxRk1g6vnA+LwSxmH9mTbDJNzEbgkTDnkdtUFysZsPYS6sA1Jb9XNpdVQlKrx
YbDQdLBvBzoJMhMjXQemMIhO05BfOQtTfMSPlE9IDVlvHfpVlmE763HvJ0jluL+bEmijSPpjiLUT
6sPy6C7mkHQG8B6wxVkGxXbOx/UkZKRIYOW7+e73qDfm/03dmS3HjZzb+oUOOoBEYrqtCTWyyOLM
G4QoqZGY5/Hp9we6fdzqHW6H786J7eCWZGtgVSHzH9b6lgpSMHABtmA+VSuH8qKsqDPuphFibugy
84b6gXjaIuOWkvHBSTjzB65bAw4qT8w0+XVD32j17bM3qJGKJhlWbkLoVcisMMhy2KPRQvbjOalr
sRhKm5uIgRwrO4Rl4XVihfTywCwtXLPQugYyPKUluzRP8FdlA0CIliYscGwW+5e06t/GJeckRw22
QsRhkPeApLuvcA7UGadiSbyzyr3vFtidTQIDJ0shxE+gMAimBLBsF+96jwBEnxvfdIpoV0L10js4
gi0FB0Nbb5NVMgcBzQsi+HM3dNZ2CriQWdY63enrObLVvrTL75gS6UxaxNqxjXKqdThevUbesbrc
qWJk5FCgHMkCgJsqQ8HkjNUliednpy4OVQwPBvxD38d3SMFX9jhEZ1Qom8zr7EMUUr6YFg2TrAlK
LFuCfUmPi2oAzQGhrroAz8kaeo0ppgS9Hvh563HLeMbB4cBY0YTnG5LDA57H4xi9GrjiWKoxDXDC
JROgJ26M8AE08g09knOK+vo5GGZCeNU+cRjGZWOxV9xXO0AEQGICF+Qhe38+2dHWKTzAJJX3mU7D
JRqZElbgpxjdP1tYFDnig2gt5uJNwWNes7ImnpKWP2dgLJ2owKM+vk7oAA5scWyD/VTHG/TQTtgp
zKdyeg0G9YYAAu0Ac1YydJkst7jZsgaOhlLnIXoPXIcg1olpBJKyWPNuFbtKtegZOj53McXeIQQm
juXDY7w6Obuo1eZt3+VENwXRFvlgtlUC84I1XpCb35e63a8mNDHoWSgcRtmd4oDtSVXSTztjAsiQ
JFpBD0sQXPXUG5Xyza5BXUUAeCkXrUnnrkI8xqh0qbAC1LuJyUxoZqubhCiCWQIvN2V7rLTOZUIW
AsXLwYziSebDGvy0E/tGy0BN3zQktJD1kVu3dEZ8hwCJIi/I81WWH9qheMi8ZwZ5rPMnnQUM14cW
WOLKpJBibiyIzujkz1oQoDWgnF2i0O2BCXPSdt16NBmsN/GPUGPj7Fish9A7rAZ+mXkn/NnGEh+T
MdAyyFepJ/D7x5fMkdla62AsKYGEIfGM8Ige9nE2NZpwXm1r8UuPEq0zXnKGuDRkhV5DlJPZPjCY
a48k1KnBXXlFNvB9xYSb2tDVWVX7dmTycSN2Qx8MyHe2xf57ALLV2g6eWmQfNRmgESrzDeKkg0i8
/qwTRjVySel6uzWdbr5R/M43b0k5qskLYGdCsJQzdatueU8Uc48wII9CWMNl7AhXtglP246aR3ZS
QYfLtHYkuYL2suv6Q+SWn1kd8JQg5RvInEdnLdbMM5BzL97UUCuAyXWFP2oxwJg3r2vOYHBdunX1
OpRoU5sMjKFdn9gxvqQSbUmeTJ9O75zaIiWLj+BDrjcTVew0jj7X4SEIOoql7gO3ub4NAqdjCOql
zCLpTSLbe27j8KHPSe/JMITwTdk/Okr+tTAVe2z3oxp6lIdZyUqPAeaAYr2s4+pY5/qmk9otgWs5
t+1ZwjeVjBcCt0uYDmWJn7XDhaNypIE6IOFGj82OhgO1wYfIlMWLo2wba3SDUWwxIJiLT42Q9qlB
0FxJ98mxwhtxwDAGRyjI3PJvo+aoc655u0rgV60Tc7mIlpVHjeTW+tEO2rQNyhhxNznMPjHbr17F
t6UFaGAXOg4JB/eiEzaB1NOwSkq65lQgneqa76IbLjZ6I0R5CA8S4RxF1HS7RgcbnFCu0hfkG9Ng
JB6mlwGb3MruCDarXdqhaghftWJZMbG6GZR8HxseWvx+XFA2cFajHo/tXJC7bgb7IGfyE5eauZ3Z
da4BfaSn2JqKbU8yS0kmd4hOzGdsdOSJfxAVS+Mq49yp2K6pUmPKCEEPW4zDKQ1amfhiy2eUSncr
U+enK4OcyaANmLDhSzXWAW2sem0HeeTMuHa6aa5Yfv2UafQRROTc1b08gl46hB46EQUHDxcq2yh2
i8gmmqN3GLJoPuHGxCPZI+4a7z3FpzHJmdhhfXKxRRNEmvJMrXoUlExaE9zBNhLdPOiJOlz85XGW
LSh11ycMpZbYpfvS5ZbM0Aw0ElG0EegXK0AY1jHOYNWShizha0WI4ahe0wmNqsQ0WOJXZplKMJQV
0dKOqUz2ILgfs4EbuiyT2wSzGP4Uwc3FQvlWDTOo/hhZHWIu1PquxCkty2WWup1GgyWHvLUNsDMT
pa9rCqwLgR5j0Muq/aSpD6YnGzKwz2HhHeM4rtZGDDu2wBDADjY8WP0S6LXohS5j034Lo+imQTU5
ZKii52V3UmAuXXNaN2tniUJmXs0sY0oO1GaPZZFhda8fRy/yl1npVslFAM2GfkroVcMRy5aw6VhG
p1pjgr6ztUBtYk99F67B6stPiWbdMG7apq38CQ893lauYsiYfgNmwJCop5WKprWlhTYkEuwGpmjE
nRjtXQAN9YiO7EymZEbNnPnZ7NyaJaBCeDDrivnFaeOZgKrk98ijls/xwRG5hcRHiKdqnsNDGvrA
DlrtJTBQPgQiECvck/oRgydUMS6lqeItYVtd+0UKU0pF7NV0cc0MivCUwoIBeUeFgY8L7fxhDMBs
2XWFFrE/ItoLt7OZRZuyhM6ES+KSeAzkovlFmNnKyRhduMgFDbvbNpTdpL47Zyeysru0kG9UZ5xR
FIFHqqXhQSWI5Mtg3LN27Fed26c+PfMWkfSPpkwNX2NhGM4U4Sp6RjGZ89BaNL456yAkpDRKMwCx
fDoqB6+0APJKqjM70bL7XYdTAGfavMWoUeiOf6iBq8fMkcjoBS1uWpTgp3SuNDNIN3Ngn9VsdACz
mFhP3AxBF3UAohb9mgFxGP1225o/tNw81GBU4eRZoJRyvwCbFQm78p1ee29jauVuPngaK7pmGZPg
Vdo3gnAk2wEyFsSj2tqKbDgtas4tkHAh0CDpuRrXhe7bRgIF1sBDXVCmh631NqSRTRTK72PRwHFB
46rXaDkSlRl+aZ9b9dJl6lhx74I1zjadNn/aTv6obPWjXMbrWQcPO1iDkQ2OePhe8HcwJSVq0PI+
StfN/gEl/a9ceE9Fxn/+aqz7xZD3b416/w/a75YUmn9vv2MY0uU/oj/b75bf8A/7nan/5kqP/zg6
BCwHutE/7XfC+02HzWMzudcXy7mN8e0P+50mfjOx5jkLZUOXNkhZTHN/+O80+RsePhPTHOZx/o+1
0n9lwBOLe/ZfRlALAyj/MKCuLl8F2MO/mH2R9kcsrGCcYA9/8OoEl1Ekg+sYGORFV+DhGZkkkfOG
f2jyoYkWp2rIsw0G4or47q6/JhMjy4xdM6N2EeTfnaFVH3BiHY6BpAPtU+GC8MrSfAg1gPFzpTN3
HYEHu+MQHrKCcDqR9wnrqcA5ueiLZoxjY/PaD4nJDYDqjLQt9GhCn6H/xWE/3cyW7gQZc3LzgJiA
Fa6tg8r6ZmuloXUa+pHLLSVWZzuODa0D0jU6Ejtk8lgYHkK13vquR8aq41inMtmosopPYVAw8p8J
CvHi3Lqwmg6+jRzA66qe6xfRVS6ejjQ3CWdIIGiFogPg59RMPaLK6fFNaMFj4dEP4aNFW9XXyTFJ
cQcKRdJC10844zzkIzpHN0doX1ZIkWRaJsnBc/Vx3lh0QPy+Ygj2omw99BCa88p+HTojfhlCJYKc
eLq2i8Lv6cyuG2kNQ18c6zYqv1nXz5Akxle7jho/9NL6uXdYksSo6phvxcY3C4nIC/BOd6+3kf7g
piFCOZbLnDWdJMHLDgos3AwTrgMLlXytj63xEUyzuw2mHOfBsmBiFl8IZod22nXf3LYLTjlsLWxm
RsbMI46ANLk2B14TeAwXCoPgP5HZdreKeknSoJyDN41bDu4rA/7c4+82La1d12FMiJ/RBQ+h47BW
M2jXPc0CdFGNBMhG+vwRuY1GsJvW7mfu6B7yq41v8/fGrbJj0dJE6UWbv5R8t1BSGBlVFvZ8HOK4
kKupPYSi6a55q5s3z1xSAeZQ+ZrjFciw7KZ9aAk62SSDFpx01lkbI1QSWDHPRbYxxsp7zCXQFxlH
IcNKh6WHmZkDxZ2SE+jFlgeffZiaF1diTatdmP6IO+li6iPagTp1CH8GS842YFTdS+XpkbkTdcN+
IrBMFq2NGZPNM/VmtE+aqF1HtVdR1mnVzJwRzTMXpVtieIgCcrHNxkzAKDauemHlhUAzU5pz0uSc
v7a1U/8o285SO/zvA4kcjfWR66pwWF7PFcKUWhvf2AXru4yIt2vvsH07eAU5d1pGardVpxFtfyYd
ettiGldV0tcX2ROqa9nFSACLm0wwypOZZMcwfBBDqNbAfdoXnoX7IgCryMJG1veeUTuACkOs7U7p
vMmobe5slSWbIQ7MzcSqb2tC9Hqs+WQhjdDLe94aoot6U99RX6U4M4voc6iD+YmZ5Pw9ZNrh55Vu
vLURecQqZxVrzx2BWVmu39yod189EU4fyimKs2Ai8DDbjJdY3Ve+AQaQrrQtWDgCZ2ufRw8vR9+y
nqrMNva1PCZWAC01lYiEplo4BhFcZfXNjkrjIJapOwtP+6kZKuNb37XzPUdKf0H61O+KnIrUCnBa
mVlr7ErkoC/dbOQfns2mv6rQCfFyFuVhcqmuLEwPnwOqt4fOVjRCrTbmvi276D3Sp+YhCAN1DVXP
wH5i0/ZQOZmGpL0afStcoKAuO45iLI0rxGU2F3o+rQq3c4+GlOaHHcD6aVK1BPOGckITrjMFJP37
1KqRUQXqvOeZav5Yd/CPsOSwybENcW7Npjn2Qz6Sd0jkphC2vh7iTp5sva/OIwSA6zjafEY5NAM+
mYO03+bGsh9ZgopDaZXKvEmPxDRyQWGaHMLSCDlvugpgLlbKgLIsFLFG2LGJJLqdkzZ8wuji9L5L
BXJtcVAjtSu1Ouh2vIQYedqxZ5Qwx665zYCkbBWOw72pqT9gaf9VlfJvS5BfCpX/31gBhg3a5d9X
K5efULmLPxcrX7/hH9WK5tq/OcIwbXgjwhQSb/4/yxXNgCQAKgKGAGBk98v4/896xRS/LbtNZvBQ
4GDhS2qIP8oVQ/5mmSYVi9B1NvJUQP9NtWL9Spuz0G8JE/GNbkPbFwJMC8XM92+3KA+BCxj/pzZ7
I8LADNU0K0kr4+7ugQbesm5sb0ljstFz7mmIxwvzxekfX+z/+yPTxBlptaG2HubenxAH9jMEcw3J
nLC97jqnpn70TFYpequnL6BNgGsV26R1wXM3IhIXy3DUCbVSsRqyun104ajdZ4i2x5LwcVTeOoMo
/t6grOv9zIB6PXfJXZo08if+5wMtSvmBKZWpWXXSHYXgxZoc5XcONUrozc3V7pd0zzFaAj74qSJx
6E/v9R/8hT/zFpi9/1ru6byDvEEAWRdEqQmw99dXMBqiVCVI7M8RzvBuM6UFKz+tRm2lRnKDWNdf
qgD122DS7SEdzO6DJJnvsixC+hLGZNfXkcJ8bIdWs3N/iEB94tTM74NJZPeEu/W4uFwEoYrUaZvY
UI9bkAhZfhpJ8mhL5mmnSTIGSyJS/LqgQopSRRpOrXnV1kX6pkXXASPQey5yYh9mt6bSqUpSN2l3
RIsAx0mE8dD32rBPWyjuhVLVqa3i8twUCO7npt13wtLOM431/aRI39PBwjGdIu2PZK91PDED0swk
eQhbQr5c/J9HhQrzYvL7t9HgnbA76BdNjmiYu3q4ff0oKs1FW0PcfIAYqLIJGWewgXkh9L5zD26Z
1LFPMhmV1WIejhQizpoVi3UFE7ebY5L58mYqdmE/n+LEyZ6+vgydcajN2LvihGIFxYXsR7z4Jwo2
SsYymj76MDzE1TNqVPcncGxmjyMiWxUwg4GA9zvYgXt30kjOa+k1q34yXvoIX+TIDmHz95+c//3o
uSbxcS7OEvZ///uDI3TTao0hNc7mXArWuhm4GG4T9dgjPr9iRt4FbRdjBxQeij2CXT/NUWOOgALt
6NlI/jquiCcDF8Y9aAL/62fSQzcv435E5ol3lHbetZ/TXrwbuoO+Xk+pQgiNxWwAirs69dsqiu2f
fYkyRqsN8dTOV0AgcH8GkL4mqsiDGXg4J2UvnmOcaYehssjaYvMKJLtX0dEwKs9dlbbDosMqv7Pk
RL8xs8qggXGKjS1zZJ0Tm9XAzYyz4bz8/Yvo/PXpg6dkWXRZrkk5Lwz7L+dXYqYS8blV/vH0GYEN
C8QY0PcEgbzMqV5ehMoKnM5SXNhjIOhuzWDeDZGjsxxkPBZFBhaOIDNuX7/mfI7UjLcW8z0egfyK
IIp3SDgXhx3kgyWG4h6nJo/q5CoY70l2oGEQz4ml8JLERbXJUQRwmrXWUy31t8icUg4BSJmKVLH7
QSL8dWr2x3yp84iNYTvzh+Xu5MEaQVKcZN/nOeFENeIbFawOdrWQeI2Qa+kso9k72CMlE7RJAXoT
mUxYvnbLckvhuN0nmOUH09RfaoYjnRVFnxqiDQKDw+wsHLlHYdhfUpajBxxeP8PlnPGWc+brR4Xb
/yyo+/AZl/8BTfaFHvtTU2zogqYLYK9JIC3abu8vpyTlr4E4XRingIgvcJPTuxza7HeHjssFFvUj
HhQ2cljTj1prj/g/0Ewk0iup8kT5mhpliowkmk5p7BYU5tpBVGuBm5KAsNB+nOfB2MA/cnaWLEjm
AIKBNgGovKPld60rHy3DLA5LYp5rBu9VWLBWiKqJ+KtyPCqUlOvS2ANtCe7oGefr1xflFvHZ08lm
7B1+Kens/d9/dhcc0J8HBQYWXMP6ogJxDy8/+PXmwFATjCl/F0DrHzkkm4sd4kVMGzlvKpd4tLql
ZUMyYD0S0EPr3RuEt0pLQ8k0YxazWvPZKtSrqpvsnieQojLtyks6C/PVRpEfk/bmueNea9LiEhVW
yMyw7IuL2w3yMAt7fk5tq9x5vdUcAV5U9wWfOdLwEvs7jH4nrNJPy8aeAC+TbXytI57TveGSFjw0
Jhuez4z9Ms6Q7KMsbbLS66EnUrHwHjStLVdDY42fIpufTZRJ/+GF+xW1ZS0vHMkDtq07OlMe5jZ/
eeHo4kDQTO3JkEXKYEVwGDZjiq09bY3PKa1cekANY141qscazDDUECTwhqk1t0mwqXJkEfosCdqb
58jXwUvYcZh1RVIba5fBGbxn6nHU1ZhA1rNlEyeWmsWe8Qizz5HJPjTb+SnDZLFTWhKe0e6prYUa
cZeOerKtQiybHuT/s5fpyxYnPuMcMl/7ZWvWhv2zjYUVtAEd9SzRhLOZCT7//iX6C+JteYk8nMAu
jxo3iwQq+etLlOUyR9E7VCfbzRO87O5wcx37XOBbfhVDWkBySsVGDOgLqpE1hVdwtSRzF3yPjiYL
yh8szsp1UOvRvR2qknM+xBJvp8+2aHy3NmlNa0miyUQ1wmQixCH399+BhIj1l6eDE8MyONZx4TOd
o3D+c2VqTmVKIVJmJ3Bn2A/ARupjX93aTIhnNPNb/EbVLbXaI7ub9i71CCaeh+kDRXy4STv8GLXN
x7mGj/KA8DZFodDP32TooCFr6/zBywn7cuht8QUlawPdh5eZ1Z2IQugESX7/ry+ULC76LEwuyrAy
Tv+NWeva3T8KSqd5NoDBHrxJVZspUSA7HaIPlZNqOwuMy8rClnQXtt1/oCuay7f/5wPVogfgwmPI
SHbS0g78+vJg1LTdUIrxmA+DsR+1sXlgPKP8VMB3X/IyGg6NRUeI8tLSyLboGMmokL2Pq2sTU/fa
eakTvN0dLIknBGxIXTTmijOOxmtC4FmRxuYPGtjHOK2mb9qwCDgypb/lEf6syEvZd1vmsDUCnjPw
0G+z0zHX0IbsMLLleWAs6HckHhuESTznGZfW8jOhdN491/5PQcF/HboaFnRFx0UIyYHAS/PXIC3N
lqlJoDVTBw0Uls/VGt5NcpMNmnUrFXJYd1IGTir4k4XLxhzibHE3z/XvmJGQruupuU6xZfgdiLpb
imPkhjCIGwYHtOuWr0Vh2j9IRRNrICTf44kx/6rTpuc+lfl/+OB/ZRr/8s7CiQQYKm2CdAybCcGv
76ymE1lcQxA6Bt1gYNv8Nujm/M5c6Go2XYTrpbYew2jUTjIn2jOpCD1MEEwRRjoQOITPujzYHFfs
y9HxTYHlbLqcSvfvH08DqOJyZ//5H0pPaxgLt07wiOnG1zfyp96xgUATFFrZ+xbBielobmLLex7I
4K5xc03GXrWXrnh0ERtUkbGvHZJ755z4zZrEk5QYKvuopvFYGdGu1YGitOUldsK9iUgwntvH2iSD
a7lHxInfem6FcafG7i5is1s23UehzOerMppvRO4h0QgOSrSXeHAvmcGJ2p5FzXaI9dr7UHYLGuAu
xb4cVOEuzt23FlZPG0U+IhIfoaGvArZOZCszRzYqbA3WqiZbLmmHXemQH94WbIYHtmHPJla+Cevf
bBDDLSo++RkvNo8GIvE9nRgarXmDDuGa9rm/5H9DR98MyU8vfo/d92x6NiNATavOPKXBwSr3+O4r
PNyPxP7E3xclgo1l6y5oMOJU1/S+4JtVzKT1p9r6fUDnoijUVeCH3DKqeai16yhfNM83POwQn7r2
GNRwvtyT2R9jJDMIDigjcJenct8AIis37PNcdDEBakiHhGjTbTfNOiqmfTzyZimaqlGACdBeEWcd
dIkAEVdeCSPNaE6K3XY26w+ot3zSEEkYMG9gS596RJzGlPmlxFEEMDAhkJaE0iHGfsOVt4+ItNGd
5qFJ56OYG/pUeSgi50nCm+hnbC/oTpERr9IGpXx/alATWs5HqGn3igAdJ3srAzaVxux7cfcQZhJ1
LyltDkd6l7qPiA3KftyTaLdHGLFm/ZNRUYq7jqFwxAY9mBuKuwlq+ZtH8MF4wO6E1e6D620167C6
xD3udxR+jM3C+6Z+Ic560VGuWnbcjuIPi4a3cEq27nxNIbTLLjir+yAMX1igngFsgWNIht9hkB9J
l/uMQiQFLklVobdNif8Q2xHuGuAdh79t3th1QFHQAbni40Lm5EsTvrosjk3rOMpnq7yOhEHBp38m
RNqU3zKycCMCkrTpR8doPLOdHcw4rLDWdsEDFMZbRw7v3D32ODa8FDmitjXp7+VTW78n43Ps7cvw
o7Hv+/apJyj6ZQgJ4Wm5mR4iJqhwRduWQcBWQSv1gLuoOwGloXqWM51FkG0Id/aFc6pSeHPeYQ52
XXR0eDGZAOfBu/1ehEdp3uNa5r7APV189FBeC39oCHqriC710MLCWALGvpLWtPxbAmgdraOQa0YH
NGycFeEGZwfSQo8/HCkqsrBaL7d63azstrnXyAYqhxcSP+4cVufuT4HQaiQDKrGmXYxX/asVC7xt
3HqrcJn4t9aR/8+32G16qEuqi9EP7CegTrlst8y0QLbwv4q2AtyhrklssB1OPh6DVPlJL/2WQnLQ
x4PJxx/3KoX0AyDnY171vjQsNB5o45seOw+TJZACWqpvHSKbtFBjsRCfnBgwnHGh2jg0cXnn5sa9
HdiHSrDnqvtz04pjj4tCtvIxHAt/yqS/NO1Dxt2dIgzl0Q61fKPFCIJzdG7D2ZC7DgUGlig3OaTa
NVMPdbcNASoVx0LtK9PH/DRXh7jxEXzX4Rl8cqiOgqdiPivvY0CPkU4vgow7wzjabbfK63Lrkalm
mWjHpVxmeJdxqjYqqHC9U+HglUV+x0N3gq7Ni13HqNUID2mMIHjPrcyPjEJszGFqLnJqf6bjqD1R
xho7jpl0sGDXVxmVt7IfskiHfohPnisq8ZlqkwheXmM3AIiSUq8MCHQPVW90G2uuP5NiSu8j3JKP
3jgg5KQFi5XF+dDL4GB4Go5W9uu42uStTCY0YYF+GKPZOWhYHbYmxAiIVooZphc9p47srpXjHeBz
+4gNqrfMrcZdEyAjqQsvOZR14wJA798ZRRnM7K6ermNymNDPRK7mE/Lis1+s31pq5YNnADutMdIT
N4JLbWKdcNGzXLwQxLn6+p+Vbu8cJy1GG7/8rpBFK1qUhilLqzHqc0YumOkUC9W+DnmNALyg1nTi
Ac0ajBP2Qf2G4s0DGyT7N0lVPTSD/Ty683wpBlCLaaIPbwN5LIRFdsWBmd7dqBvjrWnC3aRacre6
fsRCwaei6cM/vpjo4nfEcVy+fr2YPVYoehgqPliNcHx3sqiHGvRyUwkfX0IsxI7I02kteMZ//kk1
GC90qLxiTfIR6BNYDi0wNoHLEKjuYn1rh8m3Qox//J1fv/Hry9ev/eunX/+sf/3aZLv+ggj3W0mW
DIxCnWlyhug21AJEpWbq5kfSl2kyWM2i5S+SL9KxuVyTBJR+/VfR8t9/fVE5mI7t1w9z1mkpLkgb
0FJHCCXLj5wJYqr5IjKRFOV+1ek7sma22C63hTQPcf1g84djADv2NrnWNlgpi3WuMe6osek+0Oaw
dSbgeNuX8dbGv1CE7d0gyNu0iWxlc90JUHqFiRZwOOjkFGjiHdUZht/LAGW+w9aR4ewKOtTOnd9N
wg+QWgkGEa0E0JDuhKHvrErupJqeispc9GfE2UH7YF9Tht6tKeZj0Sgfpa5v9hwYntjoE0qjJjkW
cpnRYqJmBNRU1AIN6z0iNKSzrXSxyQxE0CXytCi5iLrYNvKUuiRui2jXm4CTvlgAzY68UvzSqOD7
xU+D5DmeLzpTYZYcMKz7baFsX/L8ok2GwImdJbd8Q6J3jFEUBdInIm0L3FAuayv7o7QwGQ7Rzuuq
TUmymxHHl3nWUCwTq6C0jYrs+1LGV3uU1wkBOmksa2rf6+R1x76tjphqLsiMH/u5/lbRdtX1a9px
TwXzS+jMn1b6jIHPpzo/O03j90TAZ4JlntZeCpxLkd2hKLwbq9RvwYoub17XQ4vi4Oth7mmxdh4a
bo2G60Yg1necnZieQJjvMgu2LQmrVkaydCugkZE0HgaQdcHjldo6gG5Yu/ORZ5/1IlYxlbx58fRY
5O3eyBtfR4EZWr7ncSOzccDLn/5M9Pbo8MwmI/DFpvejJX6iM89OLXbABXx9xMzcHhkuHqK0PDoc
aBa7Ouh6FJPuDhHtcVAWn1QCKj0/zcttpunAdyPcuOdZpxwyK0RP7wWOYjCFO/p6qBI1njljpZv6
tut7YKEakVRHpFYbC/DWBDvL1dlWd0fB8t4Oet/JMPG15pGAl139NhC7XKGl7HmHQ73wNZ6F1BzR
E8ePBv9AZMK7tG3wp2Y8Zb4Yox1ssZMzYf3RAFsoVhUlR4NR+AybVsu33Y0zaZYvOhUGBENcSCQJ
EXCs4y9jHQJcS1v1S7XqDjvDBRRnjqfCBoJIWC6wx33d3c9uuSMAZIMdbGtSfy/BmSJNoAoSWYMX
oaTnGzT6XtpZL9RIPuNjDcklqDFAhVtoh7x6yQHPBm+pr1O/eJXua2IColFRa+q3SkSnuirOfZRu
CPpZicjzESLuqVAPEjQL6JO5vMwYPysOSrKcnumMDnbWngLd2HUET3JOb+dBP87juLPFA9z144BH
uBX9puo+PDyLNMibyUaqGTh3k64e6Sje0Ftcy0I9Z8Wa8evVDkgAkjVPe/GMoBLfxLTXZYFSkH9y
D9dgeCwg+CIswfaHlFHT/JptWRhNe3hLlPDGbmqZ5UOqgFbH6n8d9866n1Grhg/Ik3aysQ7Zcscq
HbFierQI/ak6VBpTcnTN8Fa05dlqX7VZnuPhDtbcbtn3sKbfZXjrhWlR+LAs7+Lj3E8UPUildVLt
9c6f4unM6OmpkrOfzyWEnRd7zA89WvJwHr9jJzx4HVhtr7rnHeqdbNcFFtYck/03tGNWSLybJ/J9
HnBBBz4q13uVhL4AhmDwPkpzyZ23ySgPt71BWrHH5CIHpINyW5R7Jr4bITs/SLQ9UaiGHu0qzt/Q
03Yafj7aVajCcpsZqZ9RIGXjri/zbe02hxTkdOw8sArYGpX2rfICNEjpCQXqQchmh0+FgmtJSzAP
E7lW+q7tZoJD1Eqk8jgi/am+sTZ5r2p5LLrp0gXiMOH0He1jCjKK62VLRlpjTxATB07EBke5jtQS
rkT6ZvIByfJ10zho4+Nd7UzHYjCv+XRVs/VzGB7BI93Tra5kk98mZSGnP4y2Ce/yvpLJuZz0Qw0y
ZY4giemfem3vAZAeyM/aIHTdMkDYWq3lVwV+CxLGNbfnbLrZTnhNIFDhnzmwZ0Yw1d0sB3mzOMeS
pmAfgcdMJZuDXcDKJMDzZMpdLft9GYR+mPEBZkECtu6jDnaEIW1519epXdJuG7txKDY1XJ8eIqmt
wyoCuUCC3iL7v1TeyGqqpFWtUnDn6ozk5yikeR4B8kiWH4y/X/tePSej+agkxUpglns5sJG5myg8
JPMGO9b2CMSfqAcfZCVviWRIj0a68G7svK8WNrpsvCMX2x24D3ei/dBRwNrl2R62HkyTYDcmV7d+
9j6D4SGmDTUsv46fAnHCTeDqzUWP7F1iR2c9Kp41J7s1RrnOnZQdGnHBTX6IdPco2+wtNZwfvRO+
Szh0DQ45Vatdmhbn5f4bq+64zBrSYlqXXrt3SHqolbyQjXTLu+E0No8lJ4e2zcPFTqqtjRktXY//
AXp780iMxqGwLfSyky/n9kC85M1B2WtXRHwvUntXPdnNu4FqWeung0BF/z90ndeO48gWZb+IAL15
laW8SVdZL0TZoPdB9/WzyOzbjQFmXgiRUkmVMmHO2XttVR2pgLS7qMFc5bRbUGxHC0ArthycNmsr
bNaAbG5tmL+Peneltr5TwBJXurtHHnQcsoeAVp0Nn4WBYm7CSBekvqULXyO9O3TsLa5Kv2Kx6Rjv
6Ws9MbdbyQa2X57OSxeU1UIUb5Np32DZnqByXgYswZlr7ZM+8bsgusSae0146XoarhqbnCiLth2s
elffdCHTZ0qFJNd9yjRXVApPWrCHOuyepTLcyzY8umroO0+w/maeXHA4YJNG5aSWwZbC7zFXWbCN
Ed88b19W2cWG4dYnyquiBBeM4D4BYL4rct9y81UfBK+K5r7rnnGnx/NsB/sWVcnVBOQEt33VRWQb
K+0DAsYlM5BHGu2xKO0N4mXfjaH+Ktq9nPfL6L8Ca7qneutXzngVWv42BtMDO9oZ5XaqtHcnNl/R
AJwheB2L1DiYPbsgmLERhSrg/dKzD70jnrIfL5FbnF3dOkz1GaMiZlR3rxUa8XPVm5e1727wa3b3
C/BQmWhuGtIr3NIZcYtpLvzGGU4V34KelDmzs5AoJ8z744cxBX6SIlnP8s8ytj6A2T4yNXhrwM40
LmuveaSM1EvGnnEs1E9GynePVR18xQ36tI1NI8ELmk97Cu4CXryGw5Ktvl6AmK2Kh9pqJ5eo9bz/
EaECmUp5b/JiH3WsK8LyopEfV1a+2qP3FNIXXvgiaX9WhXkEj8dAYB61ynmik+FZ6vfWKa66NDET
wDeKD61p+32l7iRuHTdzYQ6n11rxjk2kPWpc2gFZxHExnmnXgUjJn6B1v+chGQws9eevuBqL76nd
HRIpt5C5n7IyiaY8KB2dgwmUt9ef0jS9u459atgUDsObytSIFnWX8wxUCX/hHj0CPb0rerAGsEUU
xEbj5+VVuGucYBfp9RngzYF+VyrfQXmCVBTP3mp8if6WCjJI2jNTAKv0Cg6RhXulUBBkOp+1a+za
sTzTwz52pn6SY0p1nshOIqW7NPzomuibmRgvjsAd3ePAMsdb6bymrnVyZHQpXP3QGOmZFs8FN+5Z
NYNj4Cl+MO5HFffFoKylq25Ubd8Z9jbX7K2H+s35heZ0NxKWQ17nuoODWCfTTQr1Hs+ITn6lk4E+
wriIkHZrQCxjUe5TuznQr3qRqnMSubWz3OCSKPo2IvpB2B+F7RwRyxJdzxb/QzOnUzBUe5UVvO6m
R2CjR+ISr7U3PCQbWfZ4YJup12FS9sbhariM2uDBAXSaE9UPfDd0494Vfm/9jD2uiKPADpIpOuuc
9mC3KV0F7Zic837cOZbtU8MBhGAwhUbWTuuD7YirUQOowd5XcbS70yLejCTTirxoTX4jgu6gNeI0
IgYpDON3l7cnWjfPhDJFkzh4MvV1Ean3xlNvjmG8panGON3/gUPNAOuhw0l9mWyt4Z2kwEOaTTc6
ZsRYd9ThsAdVYeV7cw5iVjyUyX1zHOdJS/Cu9cpu1JJnSne/M/wsvQ4D2ts2OSpA+oyIanOm+d3Y
zpXMs5n32wSknUNyXd+YR9vCjp1NTzK7buzFr8D9z6YcDmr9Y4jCMyF4n2M2vlpS/+W0um+bo993
wTnJTd/o5JFoeb+L5KkfrWOsfShQW92MQYw/oDToe8CVGeOGkao9HUqvPOFNPDl6Sb/D3TjEjZqS
6Ic0x0fLnKDSlx6+WZ71GNz8c8qVb5EUdyUQW2qr4x5tAaAAgGCst4Zt+Vdaw6Ycbw5FN3SU24rF
RMWwF42sgcx43+JMy3R59Wz4lTZ1hUrxG2TahfFHySDPVUDc1FvKyo3siJ1dJbuIfRClDsXB1gK0
NyD/RJdgsYNtoIJlYRGsKfopeeAi+1GF4uACRU5VD22Suimid36DJwYoPHGND7LuGfVsfhL3qiKf
LaIrMi/qkcpOCyySTjVfiMHXB2pIOVMR4mtCt8+xp/mW9mOAZEOqxSVom3PSs1gZCW4glyaoKaAg
bd+Rr2WvFRHyP7PMjRQ3pTOoiv5bWlmqIZ5F0A3urrme9/+ooiylm+Xe5SCx8Gy0tCXpAfnyv8+0
FFeqfws/y2kCR7sMOt9RqRr3JGpsCJKlCgELT2OhSSegaHDeLocSeMqKwJQO22/1z7XlVo49EAD/
/ECCMKlDRsKlpA77DKPslB8roWBFlVrOjsUdjizCq2MbhdWxktST1KZmatYcvqiIccgFqv85YOXD
Yft1Ts1gXlj97/6AFj2ixMFfLplg5I7SKXn0fw9ZLi7/+J/n+e8ppobwZcCtzWZ5D5biz/I2Zf1o
YPWNGZHntwkU6AcZv9FOVQztuByQmgcrkxly7WgZxac4yOivatnXLVxDyIEBca+o9H/I+Q1p57dq
uSXnt0LpRHlIA5aac4Xtv095zIk+pDP3OzUD8i7rdKCC0ukF9In5vV2eINfnd/TrueanJq7sF7jG
dhuKio+sgieRmt6hnl9xsqzs62WXW8u1SnMd6ksTrTAMtM38FMuT/ffY5VqMeGL8epnlnrjBUump
yUuT8Pa3PR9PYM7vdVuX9U4ZkevB5kJAPF67stmXxNPKEa4EdaMAmGg/eyIQDfZ/W/ZJ2QibDlig
Ii32B9qedIdtZuF21Ya97OVWbXEGDuNrNXo/wXYFBEuA7RC3OobWYJOH0P1F6XXHs8euDJQLNXF1
risk43X82wZ0AKfpoMrmlMVyJwC9Ww4VoOSoQYABobgdS+tEC+wwZc5Dq4sb3dm9cYhohEaNxgeT
34tJP5VqeLKK/JLWZJRgNgNepRmA6VhUj/YhlN4uVwpfSHEUTbCN5ykoSa7FqS+Fnyp8K6GhlQUu
YEc/4T27Jk71Sjnlr6Xs+oAM0wExgayLFyQER4khspUEFRuWX+9T4gDaDqIwFkWsPgAOqMxHBbBA
ig71dC5YPJCY5euNdzSVz6CzH0bICrb7Pb8NuOm2gFs3fCNRM1CjI3oAE/UmUd0d4rx970oWxn8a
tSbh40R9zSd6aGdUIfy5M7ZN3CjRJgVNHVgpnl7AUyxOsB2z7RJ+SSoPNlxEV8kKxsemhQRuV9vf
mlLtMPH4VjGdpZFswgmUl2AlN7r7Ck6FJP/CbJMt+igQRVDXu2JXUspsnXEvQDK59WvA7iqJm13B
EibkJTqFYCnXvsUGvfnyaTjDq5pNvplEr63ZUapPN+PE3jbUHnEVEd7jbNvU4E3iLYc4njQAYHS1
fYpQkoQRbJ1hXkDSOploaZntxu7IZoC13nopM4a2TyillQDowhaTIyughEarWimQk3DlzBmBVCiT
PN+F/HndbPNHOEnLxreVjwY3ZG5QMZNinYSvmvvU2KN0RHb1hrcNBzIeLvFhhvepGaZNrMTE1zCK
+pHynPmL7BkI4PkdWd/s9K/RgjPH5ZoNNSk/mybJd3Zb7jpV92fsrJLKTYTOLcDrrpU4UrNqq/bZ
NjJwiNn9Bg0RBvFHAYNJYPeZ26c2cdS6GeMigkGIIaAaA8yZWB9lsilEedJ1A6K6va0ydoiJ3ORk
UPfBlS5h6FDJTFoIpdVnlHv7hheLgw6kl7M1yTiBRrxHWLkV0CngN0HrSjbqlICnI62Mkp6cflSU
mxx6X6BEEo1MsdZFTVvuRPxKDUEBPppAqYGfuk6Et1J6kyJCSrOt3giP5BoQbGgzEJpmVBinlSZb
QEgQOrvx6JBZyuYNKRqoIEHMduRspUvIBZRETNzoO1PAAQogVnbt6AAVOcxSWarHcGgcfRMDnEn2
8e8RAo1TX0jy3abBtC1DSZPy4obJNsZjBdCRmhzqHwsZQHGOBHYa2HRS9Pt89HaTHdzpx4GW5+cD
V3Po+SPiM4pM31XEPvRmsjjpIahfW3ZIsvtFit1qrAXB3i7WsfpoeN4xjFVC76Bftc3eo83idNZm
BAjZBaAqz4SOAE4CXV/r/jCG66yqN1bPtw2ZRAJMVaFD0fRQnsYA4Bpfzgwz9vRHlT8zPLWYWuiv
kwOTHjLzKGDdakRzRZa6maksrSj9KJ4zt6Q/RVADStYhYK9E8HesiTHSVCpnFjQvPtN0BPqnTLdp
zPwZ8hoQMURkJmbj8Owl47ahVmxaLKMYjwnMyoDOyaB8DjQfXaLLQ/YTMsD30rDgNk56igCFMmaY
pccy964CsOJAnp8JpgyaVBC8W1lJA9+ZCcOHEEVuypRhdTDbgeHZirlz0azA1tqbQJoVhsrGA/aN
KdpTOswDGb4wY1ulUOTi6SjGYu+WvzJ8+C1MEkkitAZrB40pnNSxp3CSnVpLfQ1Vi7q3eqwqd2fS
SpWDgCTXsta9BbH10By6EVX50tjE50iCOXt8PSOmGeYaqlfJ5EGorQiLQUoYvReqtSMza1vG1L4Z
PAMv8TVZ4e9HkV7dTXhEJckzHXQqZSTaBa+UDpqMIg1jbrF2+b/jt1rVmQJ5zT2NdrfGSrbWKAg6
stlnDLxpCFJxcvfkq/Eh0SeFMT0WYpM7N8k+FI7mGrbao2Kkh5lD2UDddLp7JVh9600eJVCTbQCm
f5Q/XgPqbSzWNiQj2VCN0UHRpdpDiUiRkPphaIO/YXMIxxdQ5tO6ceYGFAFMofFuGS22IXEweaej
dNi6GBky/SIMcdAYQZR6/FbK6G1o87thFt9EEX7HSnqMnfyQJ+432rPrImNEVNl9zDtiOxFU6wxU
/0RO8YeZ+rUI6aUxpdutdeoQO5XafRqUA/Folyh7wZp/iaPxJfS6Tz2yfk/gOrvCeqsJn8VoTwF1
ss6hrj4bheiUABoYJMGa3Z3xSLT0asqYhQ0Lpm5gh6esrTHYlwWGey96CTTrVgfiE67TqwtMTuby
tcnjs4wcX4/kLuCLEFg7iCcbp5UUqARIfwweCBBQXr5MgNz1ez9Ep6qYNhSAtgWsMiNKoLIOW7ac
m4CCeVEzXcYh5OVzOcOVyXSqC4q7mncaY/U4vw06qYEq9Yqeu/nwIz2m7YxevH64k3HonIOAilIL
6EHI3MORyaKLL55pXhgO55/9LgtNhoc7dbC1QUtFDGDHpHOzaEQKou6tQDkkMx8HnkNjX6h1vtW6
fs4955SX2hGG2krG7jUOg1MNXaYu4ZjLYF9N34fAO45FfIh0eXBdiouC2c5wtzXl8J7CdxJ7rCTP
sfK9N9TVgLcghTIc4KqlpU1ECIQryGE2YiYg7aL8Jd2Xsbg72nvGCj1PkahtVVz2Tv3N1l616Z6h
S5QrdDfjtCGDxouJx30U3d/JvFe+Et6l/JOx/2KvuTKBWbby1YCoo/uezvf+kTvvhoKk6TC+a1hq
+039qpN0Yh3UP9k6uBXfInxw5aZB8qyuvZ/mD++DMSVba4jXruXVWhNhshpe0QSwyCDLp6fR/iIZ
Kk3YIztJ72MVynX/F6ICYWsznNdmE23HNfNd394ThwBVCYnvNLmuuBKHAyGepNZXmfQvUV/T1VZz
xpiifVIqro7WkCFFtaHjRkK36eQgt+OF4JqNoVhFoyMxW+AGgYiU+22YkoAzn0L8Gv065z9lpupZ
SOn8bgr1xcrEcFWcrvpVhZKVV2A4xFENNdxIrVCOg+12/BjabW+VCn5zccm8Hvw/9ct2YyoWi9Q8
cnZxwtI2qYGcQGwIyU3ojIKsInw/+UBD3RyHu+WAa+vytNrHIskZ9ZT43Zv0cwqw6dgDSdy6HWB4
SH3dWzKO05YBWjt7IValQoV4F8/OpfDfgzLavp5p7FmCEZW67RWbyJrD2VC6XZZrSZ41fiAngOD2
VJ2VEINJUenjdz2ZGZQZX6RBey2ACD0WXQ1Ru6/LpUQrSafNA35GNKpVe8aQSLW4RuhimQmVk07t
8roczDDBvW4hFdLOxGkVZ7gC47WGcXHF4D9eJ2ClvlGZ35dLdIXZx2bRtStG4zYpFHDnT2b5tNhP
sndN+PGLadxVs41GZW26wQYm/KFVhpd41JBm0k+LwJduln+5HMr4R6Tp5KYmcN0lBKqdVrn1OXDS
5rzcspSa8Mr0WtmJdlyeGREKVQZN1ltbLf8osWq9yLaiG1iE7SZj3XgxI5bZs31PsZLhEsL+Bg0Q
sGwogqPpTc6px4Swg/MaP0pVIdmip83uGKUgBIYVXOdlPLp2UwxDuNzp4k4Z7NHwh2mPymelTnAH
c484hLIP3lA7nFISNMMsK5+qUQeX2jRqSEOD8UEE/EvRR39Qs6xEgo2fPCDCqPr6QkXeJuu08x7q
oFk+2weI4MoQruIYFF7vBk9Tt1jEudoMzemOSp0Z57ijZl9hjLknBr8spaHD08yn3pgfyk4174ET
r0MLn3RK7WfFqjDZZKY5Ak7rqVv3VX+G+ht/KOl3CA36hewOot8E+EPgHj1WW9FvReEQeoNjXQNM
KStQTVUcIP2c+oz3hPjhQ6JF4aW1H+NkJeSJKne1JV9IVzqCEJ04vhYBLNChGaJt26uoZ6LhjjDf
+GtIB3haEP0ewpEat8JvK4oB2xJtAAOqseO9sJS/NFIuwqqM30WfXAoVKWwtKWplvtOG4cXN6/Ay
QSMpgfDtdJxH2SaWyU2pPWsfEU1wsuzK2aRNHf0sy9vEXo8mP7zX5WtSkQ8wxOmLKTt+5TNEMoED
faHAIC7AGKxd9KTmTyQ5wu1zTTX+nIR1si2q8Ltt1vJgOPDt4e72iNEooiVFysu7pJu2nhbf7YGR
LOiMt75Px5e5490YmdwP8BvhcEFTMgvzb6jpe0pJzg+7JX83J/BqM1E72CzfbOHHsYu8utGNN2rk
MGaewgDRMKX6C8k3GwJBrPcag9qV4EFBUldvvYe6jniqm6FdZqXtJ81wmaxz2txmja9Fat2ryAPr
phdUN72wf23pAAGUJQmgiqfulRXmHY2RdfVGpXslZRyAf+EICgIJwTnREJzEM2EACedw9otDjsKP
QdMx1WWyejNyumh1PjABpaT6SdNkjhF8gxvVB0Ue/y7mb2Qj1f5uNwjMrJJYlUDPY8QFiXgleIKB
d+js3ya7BSrf4c+6ZpoClxGwNEygWgbENhidlh4VkUeXHIzCdmrU5mXK+Ct0BBqtY+G5LKzmho3D
mnGOmGJkcytE0t5kRnxFmxbTwbTJgfFQvFFrrftwXRcOapnZuirHEQEGCmNp5vROUiW729jP6dyN
hELNpojloAqtxO3eErTlIgwz6o7aCZ9T7MXFi5h/PZPjruIxdWgYwpxKJtTNcCXCCy40jIdBXD4E
ShdRyvQcL6/s6J25gZZefM88RBV6b+HCqehX9C7fR2MUl74fZijEiNOUpCEyrUKyafXceG0tlB+5
h8FwPpgqND8FUfouI38DGiMWxTFu40c/6R8FeBQfum+z7eZeqCpp3kWQoC/ALJhxZ4MwRtpkU7ds
qxnNv1W9Ba3PEcWmjBztZomm992UUPF5BNBbWIwwujF7gGY8UexBuyDNazxNw0avKWEuxqtUExOb
jmznzt6r5dJy6FzNh5mpnoEFJsfcJLmwCllt06BlpRkd85xxkMrJyUDHD8BvrAiFU9gEBga4wc5N
O5ii01Bs6LCwKgGtjJg1qo6hHaSnGp7ulq9U+0F0ICqlLP4NhOCzk/aPL59xpiuCeCM7fHEVe7gY
lnW3DRm+LAcGcjHHUSp+i9zQD207X49pcoewheY0dmkI2FbzpFi1z8bEvBppiJIw1uJdoY8FMW1I
O1gFTubWBtQEE3O0Pd8z4zMmeAY4z+5pmi1WTGAUoEXcfLwuB603KANZ+M7K8Z9LZNpiqOpZh7Pi
2zrpWH+3zHLadI2dXVIkoGde197gkfFowgaaj45UibvvWl3KPX2cat+LYvyOSqhCPCpNVdnyFdPz
oxWM+Hnqdh+jqLHqIb2odPcvos/Ty3K63KJ7oqC01P3/LkmsJhtMPubsINDOEC3Vs2zNfw6KUYAI
Dx0SwcwZleg0s/510Krx2IBZrx03P5fzQSMSYW8p7mO5ZOOM+Lq+3Prnmr53vSQ7plrMPJmnAlGM
u8nIjbigUALHWVpdRWua81YpcLcAa95mMCPbqm5uyUR/eDl4HkN7V9RUkP53aXmEM18vePxy3ajz
5tBDkCOQIe9eSsz/SWT1j+VMx262KQoYHb1Mo6dr/8wyvbq57CDhmaNgmg/MfubaqxXt61oyPyLg
ER228g2+rMJPS5YcpZ6xvgPc8RnpFHRQL+R3m8TlW+WlUETnO4TsICB12R+7Vsy9DNXq3I01mrwh
TG+gU88Icxy/1il3wZbRnk2iqc9+XlADdumO0Gi0pxEW+ex0FwmtSUH5DGEc2ySoQivbqtKzkfSX
MNeMu9lo7gG5JMiADpm5GPStaKbg0RqsHaUbdwcnpJu1XAvdtDyX3nhZVrCJVmnnpDb4EUNCw2pN
GMR6EDp8DrscLrEev+MkMHeVGWxZ31MTQfa+6QfTbUCgv3fD0Lz2UyvoS7Vw+dwk2XrURk5OVBOf
pZKgoQWm/BnF06MWKhTgCfCn+UtPrNq3u1S/1SOEYqerzQ81dr85zEFHtyHo2GzLfDdK9qIokow3
j2S5/51GZCUP2dXJYP9mRXddfG6e5m0tKEFfhlk1yv+A/FMY6MiCrsPsVU/p1YEeHhWGG10SqSsZ
4tlIo6Z2E+TwQGrZTs/Jw0P0Lkyi66Wqh/sOHR4r2Cw4jHwvZr1Oc4FJWuwomTVUMlkwpEY+vQHp
1XHxrXoLunBLHAybQ/NvZBm3xOyHT/TT09orJhapvaTLLOPumJJgTOC7x0uSu5JkdvFRGJQhSYIJ
TtF8mjSge0WEfDiAhW9Nrf6mT3dA5tPrYtnmJDT1d8NJg0eaBSgc86zwK/Q779EYX9K5EkRAjnOM
IjV+In1sVhDr0QrHOtoH94UWtJMb49eTecGdfA53z86uInc+t6Dy5uVVqerU7yM7wN6R0XBW1cTH
K19eU9Tp28bzoueUUzgN5UR9uvAIhSjLFxLM9LuhWP1bWSer5W9LCvdCCpl+kJL1bD3k5Udb5cp+
IrR3q9gNf27yHamtvktGyq6Oqs5YqTzRb9p0QYMVrSuPfo6jZ8W1at38utwSYqKF4yFxjNsOvoAu
UX/qde7HzHc+0P3hhJ5ORzMoq1NV5vqmEkiSVS+BEDFfq72yLFdxh+Gojl+KRlSn/w4uloKvU62S
OG0yIt6XewH7RCs2Geauz7S+2JexZmzVDI8MkaFgCopI37lkWZ6WWUEUSn+smpqsMiYK0NElGW+j
dusHkflWYFmnSuvp+xRUPgEwwbOYr2klxHC628krtP7FVt/mNcEPrtZfg2zQTiRJjKzEfN2y8720
EvdDOhM95yb86RK9WKnBhposUeB1bryVepdti55HLl+dlDbwOlSQVtvEMCI8pXRSdP8cbDcNTlad
bU26BtC4nAaNX1OKEVWDKCssL5JyvdUSmlhlFNbevaJV4tdSV7ODRc4y7qcovnakYee4Zx6TFjeP
SjWja/t/XZq8+uCUfCM6m5DnqQ8esZIED8OZhD/HZ6+Xa8uBN/5Vn1h7KbmZbqN585TMByesuoOa
oDZR8tG4W8GknsBpXYCyQZ8e0QHW7rWnEXthczB8XR4TNONSojUkeBuucBHUW6GWwx4bMnM9sH0F
I4+Fp7LPe+BibbfFUFK90Ll7ui6NJc2ltFPM42MNrm/Vl2YISNT5k8Jw+qALBemZGM67Ysz2C3jX
FAejPxM6Fd909OgBGwNXlRYVP0rvFbrY0Ry85Nb0XkbgKQnEWBRiBGpG/tBnpaPWm5emzP0vekPp
NEi+FQPQSpZ6J6R7BZ2uxIDVCugWXD1aWXU2rLI5rE+Bya9PspZxGt3+3dCphASQ/5xa70SeHpEd
wVQd6d5E3xxSH928ml4Zj3tEZOrfJk/ib/w7rMWKsEzfTsnwG6A78Qy2r9qZxYxkIzUMmvxPiF6w
WvWMr4RjG4+uRRixnLH4yfZTav9YYDBgRCmz4qrZR41JeNBMb1iuVQ6+ubyOnpr4VGuRPcNQdi+x
DPsNIDx3t5xOXu4iEwof7AY8yCQfZSVGIKxVh6DfEJ9Jaj7M1pFPO3SrW2wZ+Sp13PZUG0lDlwSO
jglnc7O8kcthHLucxEN3XCUNBehlCwgYlYBmRXHpghALRnV2Xip7BqUmfRicD2sIDmIgamtc7qCC
BB0mLPAWJMF0X27FVaneiczjWiW+hXZh+w67q2NRYS8qwtS8uHX0Bzn5a5N24/cqsUPCGTR+cgFk
Q4SrysYt8u7quGDkFks4k0BE/7xS6m1RPu1WU+9NFLM7VZvzcjZYGlo3SRqs0fXaFjoR/BCjy++k
sXa4Z/B/V8RJkfXX1Wu0VEzkViDOetLWZ8uFFN/rzt0yQ/c+1M7eHMvmslxaDnBI0IqXUHSCILfO
dTW9UV3GghSOCXDUIjyKrnf9Ia76i+MSnhiqak+RPGGmJnn2XebQaVUREANUyltdNM3DzGgU5Bmk
cTscg00tmvBamFmwtdTSeqSeITZNFShvhklFVfN6HWqdReHJdv70cO/jAZaONpbh04rRhpdZ8ld0
s3al6L/3na6toJHLNztlZRg0HROba/XYFHRfsP09xrLM90PbmayVe0itmAO/bk3ztXC+VwyWefn/
Pq4o1o0yaT52E+NDq6cnFbf8MdY020SJ1V8kZsQGv5xwnhN/JkpteinA337dCv+9ttz73+MKu7GO
hAg3q+Uh0/wEX7fGLn6a3YgdMPzbOGDVYPyr3XasqbKXBCs9eyNgqIiqdidz80dUmRZxPQBh6BpY
Z9qHL71W0g5HswRQn4V2gdfHX4ac0kBQKgPXQNFFACWesKmo64tnUQIFrWO8LafOfNrO4ALkDixZ
k2jYdAG+iZAdzDdF8lfGNSK5nhnzm7Beaulah2o26iksIghj74r+pAxClSTbV8jbFhLTchioZteU
9opISY/5FP1daolYhCsnadA6UpdM7HG2AVnpFpDA7qukR5ikCbUXZjqEou8QaDzkrrHxkg3NtA3d
jFiWTEpAML2DlM2VQIZ7HL+yV1/LSqortXCDHzXS3CAIX2jZFG+thq+2jKzgpdZq1p0EzZ+lm1in
hqSGnca4+BIOoY4PtO3e9dF+T29KZolPMo6L4wTKarOc9hV/dVe32nXAh/miW9aF+nW4G4ooIYMz
nnadBja1TOrqU9ODLXP6+NaPdn6uParyIvPKz6wO59gIOdEQ8rRNpYaYXAliPQ/OMO0mGHkrs+3s
80SxtFuZKh4FVZQ7o4XyY82HCmDYimxyLAJl41zSUpE70PBluIMv2txEMtAVJGWhkjYDGyM1cvRS
LVj149j4KmjWkJ+FTlHZ6FK0HHNRmvComP+vwrw+V6wt0qB86QFOrsN03PcaHYV/Knsm1KfBoMsX
WR4j7lzu6ycj2HbNiLJ6rbeNvin6tjrBeqlO/BlzhvB8sy7McK83ig7v0tYjfAxUkNkRNWc0O295
L9X9cmk5/FdZhngvd+iD4Tyz3q5WkZGohCQ62MGDVj11vw0vlieKR11F5jRXlgcsB5TFRKDBIaQ2
l5lngwYbDUYj0piIWyBhaabIlZ3NVulsvum5rnFeznvBviJDzT250vI91bu2rPr5lfapfmGUc1cU
6a2tSAxglaZhAuhx6pekeQ/CQIZrEWv5nbOvIpYVVstZAmD2MbpZu+uLyNwoY0fhBULbVyUePEC2
q2M32TXztkiGVOGXe2vVhW813/t1qtNj8FLR7b2Z04Tfau04bXnL5mdfLjVKuTbTuLwtZwt9Y35U
rA8oa+vpUZhJTM4fXbFeyPAzCap0Q+vVZMfgyW/kIsA0ae5Dov9MhW6hDlY72taKSmu8hZQegsYd
9VF9N6sORxpRTfyC5nspfK8cDAUYQvtjnCvRNzKj2JMp7ivYvuIG/JjK+XLd5h+h6KNwTZLzUukj
iyjdLufLf9gdNQdpP3WESsXOHwMT/ueBy3mjRltQfwpLV9U+LwdLwPP+73S5VRvhRoW4tJsQvSEr
gNvPfpSFo4a9qfleyWyniXE9RINOPabh5zJSYijoX6mOHuKmpvjp5XuVpNJVTpY0TuB3L5n2bqSV
W0US+0W0ylCz/BZmuJJtj0SjYbOs2TO3DkgU9V+Smn6xvqT72cJ+CepTYca7rCFGWdrNdqq1u1Qk
MP0aG5Q3NO7adqurhJ+cloQQWWF+NqSw8DtWH3DskJ5BDKagjsSGLR4aJ08xbkz9OE5ZvTMIa2n5
A2tVc1Z1cpjrSn+ThJqslFLSRCwolCDf9YKA5nX4cE2GG7hOdKiw0KiIcOeIFydPfuCUedJI3unB
VNCELHEDQvsHCbqdUayD158zHV9k5uZPy0PqIiLrYqEp5OOiPxMVLfutuPMDmzoM2d115r6p4Lv4
tbkvYTacw5iqRdB78apBHxwx1KzqyvsMivoQtdrbPJbs1YBInrb4sAdYTl2SPyy+fhYpdlnys8nF
fSCEaf5IY8NgFVlgDldRFf0frs5juXUl2aJfhAh4VE3pnSjKUtIEIXfgfcF+/Vvg6b73RU8YEkU5
EqzKytx7bSaAweJNEVm36F16GePkneNew/vRmidgqwxZMcAmWPZk7L9OnfGc5vKeGRu2EZJbOTWE
X2bVvbGeEZygDQ94o4ttZhmrlvl1ZZu/FlG7WvFWBCPB91WLR7F6rP0Yv1WzpL330xftT6Wlp7Lm
YCknHBFCqQ2/aeMGtFO0ZN90MRcTiQoJnadFTam9MB3TmhNRmZySAjLTMDScbE3tHvo0Xs6WZ595
eFpPWz0hr7EluTFz08disp5ARZ/pmcVLl95VVWH8UkP0XNXmNZJDsDbs8dB5yKjVfHF7mXsxc21R
BWm2sUASxqSkRL1+L+LhXkrrPi0IHo77aino1Y64CxDr4LUQr0zgxKg+m07+lrZDxhNy2xHXl+Hp
HkR9xqeYF9rA+hIaXsiA7DZr1HAnJy46PNIpTL8eKQLVrhqKe1pGn06IqhJ1JdscyP1gSH8CE9xR
pYIL/TECTdGlhnH3VjriakryGBwnPTJKThahiPdGqQ4aK+s6zkZ0TBzZhlmPVpLKVLZtQOI1tVCJ
hlqUJKa4AUnobJSTbhwL/b4qU7I5xnQrhwyOyCCxt0TZNkRov+ic4oF64xT59PlqpTArJBNs/9q5
wxMZMHJukXGtKEXVrF3pTFqa5UUZ6bN0ImM9NtAlaLEtncIWBBmQu5m4uDtdoMu9wauWm+iqXKh/
Dtd6USHnG4Lf0tn4yKZX7B4lHTIyTBtmIjC9DryXCTBsObQ01aMuompTJgX1vcStKwl4zDBto4zB
9p7GoA+8iM5oeuJPY/mZJ4AJgsxSBUj06/CAV/0hrr3vNGqiVTTJO2PgJ+e01PLpR6JhQ2GBIzmE
htDQUN+0aIVJgVhbCUfKESejiYV5MHbEbIJ/rnRiJ5G6V9m9XwbEeXrNVQvrX8HAdcY89OgZ867I
l5Oh/WquRrwTnr8ATZRbHwgR2rb1oR3cY+Hke3Ap6apQAdPLjJjSOrffnYTVMDXHr0D4FsZEHcpz
hqzUCDmae7aFGlHX+OcmNlwZbCN6V1S/NCanpNtasYYQwyXNCfLSU5WqK8XTL8bDRy/0f6h8t8QV
seNjjLcHc45yIc/G/cIf9Zio+EXDzVV3f2hfcsbSHAOpCcaSmDjOAqmNqaFYCgKsv0nMTNkq5nFH
89HWbbLpS14UHQB3HRn8gyEJo3byZWfN5yghhGCqdlpymGF2fWDG5VroyK3Bh0fIU7Mt6h/HywhM
yaIHnxAduMlLz0XRmYRi3JhutbJsYn0YXX22HphaER7zakw3Y4LUsMufuyn5CUrF9NptrlYCvr6V
1i9gCGeZY8gdRtySst4F0wSUPhueIFBjJIYK01s7mTTZYvRdax17pPJ2oAV0r2bHxnoK705bpv6Q
w7sPjzJBBgi/wnLhNebOrzaMV5Ts9EsNHiGA21VNKBYk2N1nebufWorVgHF6h55D6yfSXNSSrNz0
LAvx3lpQVSgB7ik5D5bnoDKE2LCg8fds+PzMQhrARlOSwkETiNj8MQxEWSFmd3Nul1fx8OIXqJb6
gPl4HuPiCFB4gvNS0rSWwiIi0+lqat3J+3bcAVFNrV40Ga5FrcQitdVxFO1z6y4bkrWobMuXKh8D
rFHx1vDUuHaFJKgSzDLhDs5aCwlTyYln8+XOa80f0aDXFSxAWJSH5QivacH+/aoJdV8b4k+QES3Z
5hlkJ8fqILZYBibR7tKl/Z+eRrmwWTbDNHuj1Hjl6iGwyqofRvR+BpB/POrtr0kXc1kaPW67hMg3
PUWKmaLkY9p0QFB/10f+OUd7mdYoTY3ioLkdnLd6XGEK/zVTrVn1RKtqpbYJqTfSHPOVbwGCoh64
74N1NAApqqqcQ1nzYTOVXySt8Qp5MFuSsQhDUbVfejMxVPXHU93H90GLYdgTZY10DyroppUAFdFq
1Wcjn6OVc5r+qfvoaWF7zls/XxNAaC3AuuFFxjILAWpADy8QATugu6h7UOsg+wAhEsDUndL8bLoY
1eNkmGjbtc8dgog9Yq1+svkbJAz5JsMJXtMmCCPEZc4kr1yeMEatnWmSW69KWktxpF+TNiJWtZ/H
sITwRZY+4s8LiSjHpJMqkxCdnPxb5RFFw9MknunWrHrHDM9eWn2H88SVWCu0b810jufPbncxzJm2
CDIUORl1c4amJKh5z/qQf/fNUD8Hzhk0lR4DudkpRdMizrRvQFdZULQ03yaIQgWbeVRZnHF1yTFK
hTEnh2RjTOVPLuPyYipC0aa4QFoDUaApcnK2iogZMk9eFyGJBb/lhu0nKHYmNbXLkHIdqb4/mxVX
qOWOLLilPCI6AoPBopqk1IHk2B8a37pkHusxkUQ7cinBN2WbpnTSreuEJH6hPkZVqB5r1C0YsIpk
g/XXXwxF+pWycpsO+KTc7XeO7elbvZ6+mrD6FSMGEJNT8aKU5EF3PIi0GpPGe0gyBvRXLmegWqRv
jaRuSITu/SfHOYzfPoQ41TgvtlDuujRTBLL01/tAe65ikdINr6gB2p8UicMi1O/qNAS65jTvQ6P9
1IjGg5LkCltAFPPi6J4UN6mxew+Cc42in9x3wzWOBBuANMkH6qKLaqw/0NRSr3tP5NwVbKaNTCIT
nWDNLt8jV+4il347C4QNCceT5i7nZOOPmbtpBIV6SppCGT0FlbYVASSKYhhqCGjeMtLxDnZdPh1G
xOCoigAxFrq9NCqmIBOBVBPXOsA6/mOU7UvZkfOcTeIbtJdYTyQWQKNDRFvqvlg3Q/ihRf2svl4N
/rTwtL47Z/F0HsuyWWsaAgSKjdI23U1Z8rOBOH8Kvq+bBv2QesVlKHEt59XDVJg/OhWamrxPpzR+
XFu/L/EiYYnelANVsDNyrCZNC8nc3DEOEGXkNpF4/oFBzi6kfbEq4gxxT5B36yzsxE764tXrJ21J
uXaxFKXp5JY/4UiD25Q1bBL6HOFGiPYgW7BJRuZ/Opk2LXrtD2lR/lpv1D3g7mI2LlCR+nGxrDqv
e7GxofbxeM1pmwBShnHcVp9lGHYrn/yF0Mk3g1pYaD+2hoYw2RlohicBah2di9symRyYNPoXdkWP
zizHjeb693ZTM1DgrbXQ5iGnS+QJ3nagdcWDLNVA/Ed2MsKALVh0V3gJmzFwYS4lgK1qJxXgENBz
5sNrL/Nx5nxMtBEMxJAukXuuHV8JGTyBfrQIeasdIFbVgHsCo6/B7y4aKl7H2rt9CeezBHeuy2U+
NP6y5bi4rFLxGq1zRT8CZ0SAzuPohPzKsmUk0dqkjg4eAOXOoEfq1fg8nEaXa9Nmn4NrhEfXnfBo
RsArkgZHRUcwLgrlwmGRZYnEDwAJSllkx5Fdue46jmXguWcXD3Jaj8C3ocqjU6Fb9bKxuk0Zu0cM
rtkhI+ZuQU5VfJjVkEEx0SdiuV6L4IVpImjZBFepKMrdEDqLMLCbI7I0jnsmp18vydd6FRN6PkIz
1ttq45e2BeZHv4+n6G7yTG+Xe+Rx0afbEEOk39HLRI7YcRLuKPs9vSr3Jn62hXJo1qFNOPVI1ely
37l9gUy+YRXLZLQaWdce2KtR6MIe8S1q1aChecjct190FaZgj571XoxcyY5COy5DmG0oQ0k1v5Ag
BjIFRDFzSQ57XHrtAysO8pTmIGqiwMnJCD1y4OBYgGlu/Q8AgIPpfBl0iJa6GurLNMHndV248m5h
vnNAAeae4uctKn+DSkhbtORpLy2Vfzb6NKzHhMK/zegcWvbeTB3SDEdYUo1kApXG1WVwyh+7ByBV
yoUekg8WZkx2NDRfqesStZHPl4VG13wgeX6hNBOHEyAGba7P8l6lKx0uoyHcT5sFbNMF9jEZ0qXh
1MlW19yzVWrVwULI25t8F0Qll7+oY2EFLpR4+i5Cz0udTfxh6+lLaCFbI8M40BvBW8AgZ6UyQW9W
z8hkJv2xs89Oy2EIDg19Xmfr0m1cyASkcCoLnGO6cSU8FG+EgwBPxgNnhrkqgl5FSAJaYiugI4kw
XkOKzpb+ymzxqYpEvobPgsNgQr1MQM7RD/7Eo3fnQ3QNlbQ4oNg0jqjrDMcqMacZ6Lch7UVTc6dZ
2R8xxBiEM4pceg5vKNHvUWXVa8pUooo91kzekRgakhBjEmk/C2Pn61wwRWf/wt3YjzUjhHJUzCp4
C3cdzJYOJlLB236tastcOHrQL/WBoRuNZ8Y2ZOVNTvrg4KZoBgcBoSd+UpONMvDum9IG5Sb2BbFM
VF0oDAcPu9R0n9vi0cvTE161HAAzmiMvhCslXlntbZfJVNy0jCMtrkrDlnc+0gw/ObfSvIpedxmY
RidGiPtkJM6lb2wkYea38L3vyINiGWrHyLPhQhJt07j5WXa4a2jM8GZCsI6NA+6+3S5z3//y0KQB
pIMz3Ru/5fzryNhSCxWl74kO2VFvWEJbxvfUDsYnEWB4sf0/jtFJrqd+H7ucSzsFzpFj/Gcaqae+
HrcNijiGqhTpnDW2duO+NplBDdHavCfAA0ocy8JqtZ1puwU9CDyCwvsovSxZ1nLce94A0T7Dkizt
COHL8JaFdJm8rGDKquBn56V5J1KiJnXSUCmj/wRathvJ7X683cTME0hZbXChzPc1nLTw6giEvKOs
9hSX20yAEgoTTHVgQYJNkHXGYeJvPFQj6JnYIRx+ZCXFPD9zdgb4Aml4IMXovtIztVddeF+EmdxB
sXsuZ3Fpon2jdeeoxB5Bj5yJhB/v0jnNTKlBcgi0ejQFMlvpWNNBxE0raenX0iu1cz6y4UZ6cNJH
zHuajjFdQv3qRidZNwaerEAy4jeC+oRPWV9A8m33neO9u+UJJM2bnU/+SpDNPdBV2jNJeU6j7Hug
IdWp4Qn2drmDY1xT6ffhos+jJ0kXdi1hUk19uYVSwl42UIzQYH4nq/cptaqj05h44sFttyFTgcLL
7jVPnUU/vXWe2LppfLYlAJi4xjtpCcyESY5MhvqXdap6i9LiAohrZaevBhrHuwnru6VZIfnjbA6V
JZFk1Ye0ASYbMbtIyddceB4kF9F5zcoIsSt0eI1az1rW0BknkVNht9kB+cFZaDmHYT1Y+7z4VYNZ
xc9n0BS9OtODlZNeXYboJE3RHzGH+6ooPkoz+dRq50jicrxppgGIP38JgtmgDLbMynwIvra10nvC
eQPSky2vy5eqENfKxNxoWmB+C0ShsBfpxWVPGVL9ozd4YDS4vOEeeNXRqye1mf+p1sucjUnDzDey
h8yMfQb28VdN2AQi9bSGTNpHb0MO6oYUVCT8ZEDj1bewukWcZIinYLjTn4SOnTZWNqslARFI6VKS
QH0nn2NIw4/AMtcsAYc4y2ZQXRESJQkTsTVZk0xMIqpUNlbCEN+hDlS8K2k4Srv76LAhJ2WDcsxw
P1s/+ORw/ER+7l1StOemz5eFVeM0zEFMT0Z3FWH60RKAsChzegh9HexNJ3jqCJeP7fF7IoJnVfXm
OWAzZSntzKUHk4zsjk4EzxZ4SD3XnjOH3USb3Y89IZzJPQEC4YLgL3RCsj1ZBWDl8B4H67GJnHXk
54z7rS8U95At6J2tO0ZwSUJryDA/uerBgMru0FTpHrnTsAS6fh6jbeC1wYZuebmKBI7ORpk/VRRu
YCseGEPQGU2/62LiIFBZxhoi2e8Y05DQa04EAS90m9XOws7cBqObfUQu/iRjZ4UvhZ6J3T30Vf2F
hvKAnFQnO7eQO5O+X+43d4aOk3z2sgpk+ii2WYarXr4yGtgEffPdlFTqUV2duH7oyQcnrWau2ijj
PZz8FLecXAiu1Lo9GwT7iinCwRfzbNdGj1gYA6reR8B52Zk75Xzp5fhWiWHXWymy9fqajYcU0Cfd
5BFNdnDns7K4ofvkOOar0gG5ts1r4Pqf5c84Wk+D764op062D/6R9wjvXnId8QCdpjC6jLGdbgD/
PFcig1jdYB2oxjeoq1DE8HVCUaCnG6gHezJOLU9WZa+rXz8MHkC7XdqC9SCfj4dkmS0EW85Qszv5
EByYgJGtiFJxts0Ejv1cOBNPgxLT2pkvkBij5FAZbzEH7pXXGg9AXzwC/2qQ5pXGE2G9Qhz/sN/r
2t1EQ4g6lvJtYRbdu1OBVEtwhBpH5bP/SNq3My+OQyp29jxon6PeuA7JtQ1/oF48OGbiLy5xbW+b
YIDmKIcX8Mj7fKIvjI1o0SAuscuRUyfrAQLYmEOhpl4dnV0sjMavEE3ZxmF+ujbG/jSNcElHB0sA
fTeEgVRHtf1ZWjX5K165nHCn8v4ejm3ivJa4I1Fw3nHmJNu2zs++1vxB1LSJx+TTNUEFyPZDXJpQ
7pQ13Os0/Cuh8a4NOHuTHAc3pwC3Mraf3Rj90M104BqWP5PMuGbwreE02QXW+DGw0G4nnmOTM/Ew
/TAj9jhH0IjMrWrXWfP5u2F8m2RQFnM/PYXRT0K200rTID3bfs0wxwZN5NLMzGnwmjnpMIQpEt6t
Z2A9N7TiuWwUQYGpRQFKkt3aJ/ASs0RfbMa8B89UfRtEGWoh60w4yl3aT1+h1uFccqJNQ9izyPJz
Rccc5eT3UIqDkSN6pTMA2xo0ZcGrSwsJguTIaRljWfRCb+HceFs4uYnsEe4LqGrNaNJpoi8gBb0T
HYkcvr32zYlhCgJNrJuEnRCuIy2IrQ3rY92lcAHbce93rcWOgVVbNswOW+2qZ+FPxqqwlJZ88wqb
er4B8Fhg7g26SC7xBi6hK5EcLHaWau+NDqM7/TKPI1iQbo11VZmYN2vsxtV3MEtNc/p4+L1Qdxes
yGFuYuyID7YY3lITMAC9AXtmzPQlq2BQIrTbxyFNSTx4GfaBMaLSo36uCNZbQ2JkOaeUU6Y88MJi
Ubhr5riwut06ITHtvnXInZx4aaFxFdzWlvjIlkCMMJrlhedq1sKTj6Cd39ou9gFKMAjpnQep690q
8LtHvS3yTZvJF9/uSdfU8ZPkPVKi8GiZzn1kMBHQ0ctRuqhF4tgktKZ3huevcInibJ8o3X2UNdss
eqw0/dkigBS9vXwPOooU6A53U5zdRXQQF17kPDSJ+STaRdMQqZrh2d8Q2YLvjtiCIpQ2WMjpg6St
JWxVLlb1TVf7HaPDQx/SaTQyvG6j5n7L4gfJ2VtOA46jMPf52sZuprliBXaiF4QH1RgZZegccsXT
JbOXukA7Eqfy3sImrWXlnnPOmy6zZlFQIhEFW3MsT/ud5dD4l3q8pXeAoNRRK+GYwD4ThilINQ0q
wmWERGkVm8YjQFy5NCHM9yrfuzEYDUkwVZ7rnxCt4Dx7s1KcJcpNaZj6xvQQETm0pNSFICNAFjr1
L5MIuByJ9aeNQlxYoF5CeE6qZiZcaqNcu1gQqK+AAowe8kg0YzEqKH+djeqJNxQEktD6ssPm3eQs
eKxAfuQTYhuhbfCdsXCho9PIH+1tzKwMnrAbaE8e8SfoPDZWcywi9VbETJiDwV+qxLk6VXtXE7sN
KxpOcjhkd05vn1sDkbJfVoBRPE5pftW86MMhdocPJl/bjkT0mJZ5ioNQjtGf1I5obIVlT5BJdmYg
dQqG/rmHYkJhMNOVYvh3uvlZ08TQFL7fyIOSiNd9WeV4x+34yCQrWtSUwkLlzB5K/6WyCRKGjvVi
1ExXa1sDpN+VH7pVHGiuPY51zDJSvYNChzveBZeZRDvhwWPUN67iAd4GDjxpHvys+dUyj9gV546k
Vv5nsdSdAFZpxvzDD+m+5iVnzgpPTAjk0LWGRVwk+3ZwPhmhiVreRUaVLt2kqgBfdIT/hsGXKfIX
DjfsvRo24LDbIpjrlySX38fgmbai7788OuhkD1+CYSj3XnthljItp3mk5WA2pGXQr82hf/EdeLJu
MZdbaXOs1zS1fj0ohZyyiepyUxZE5jMsPBPDSsCVZsXl41bXIIyJ2XLsh56WC4b3T1MMKynbZSq6
4Tw5uVro5vDtBsa0kC6HZd/NXynLXhPKGFdyIpDYfxF/uz0OShTRvpffZcLdVAjIUFMgygi9ic5L
/kVL/JxaL9hmgqVgSr/gjPens+uTmWVb1RbgZ03lrcIKaWeCQmGK23tHK7ZFHJ3cGB9rPvJyq+SO
/tNPyR60oK2PN+KaT53YtxnERV3PkJIERAbSfq5pRS0LXduVMY3PRrBwhIzAJVCPHmoWPS/32KVI
Evr2gy05QqVcLwgy/Zh6pD+NXT/Tb3d2jtMg4Uvak//jT714yGhnuuqZs7WL3fCRTKIZuggDJmMP
zJ/6uM8wBmJv7kwmarlBDxvc3sT7sI9gMVngWkATyMADtpLA8e+aq62hK0ox9NOaTaMTb6sWo9zK
5qIRTXfnZdWGLcjccCBbzS0ku2FsVATdcQrRcgproMuty8cm1Pex06a7WrYvplnxrjKpBziD/qLH
fxYTAgS3DWCPxOwSKkBBkwquCUUDpruCrKYccHmbhpDf8ZURzYFeBNTTvh7VluMm4qphXVNgUsiG
V+Kx3IXuUvzaaD4V3EBChpOO05ULCDWM3zsZ5kgI8mCewH+IFncNXXhLqovLiz6l5ZWTL4E9U3fo
Y/EbjHq/UIRgZJB3FmlRPI3yZDSjS8AJQmYh0x2BwOdo5GkcPBF9xJ02zEHH7TKpKCtVn29osxU+
uRrDzo5skC4tvYrg3LXeibWKhTPpCA3RjsaYvsZlQmOkvFKZtftU79/0HvUYjnIvOdYlTT/Hb2ns
4db1ARnWaQtfG8xaFEUbD5LkwuiTOYWGmiMStOCmnPPPQlXa3pFya069s06DGcvalg+tn53qXCex
iy4WPBlOxEgdOpXwj5BHyrC2mejGeb+FIEOpzN14HbbtgxINP4xjFtqe1LDaVTmhE3Zo7m/JSXsC
FQxNhpTpxSw7yvTicUK2uOzs7Fnvon0fWPRBwalU069dgTiN0xeVJd9tZL4rwZtNpNpL2NCWndTw
YQfOhzQBt8a9C+1gRDnWFP3CctLdt11rgLa1epWWJmRy0veykX4n3XeO11T0HMmkMTUbneMp5/h3
ukS7RO9faRMtvJL3TZA+R1P9MX7qdU+TTVvF7lYnKpmZe7OnzPcI5KJ7COIKmbfAoFghZoM3wYh5
7QUY9kCEbHoQIMX4gIboagTmdzG2z9NEtzJ30tdaxs+qaXDNigVnhmyIDz3b9Kh756lK3/UUEZJj
pED2BlDkZfmCUYAhgL0VKrO3DmkrE5O21o28rTP2Rzuy1gYWmC3Qy5Nmad+BS8axxZbD+5PSyenx
Tc6dT+ykKKh7zsurtgb0LgDq9z7oWF9BQjIo/iHzIhhJsxWjz4uKynVduZ+55e1NWf2p0uIsGm9Y
NBnjJrk3OFQvyyqGP5e4ULQYs5ZE91TBsMeXeaG4hvdNQo6ul/eUM/CgFH0ZVMs079iVe0LN7AZM
nswsprzTKcoAncbVeRh5L2Ewo8sawVoI3iSy4kVs0HOXYPqpnAmzAk297djRGGeDLVN47X3L/i61
5Cdx7Z8RpF2kcPe4tJrVtR/wPHix+aA0ejRzUECDjntB4gZzeWNaZQOCbleNq7RzraVqsiuVCRwr
ZIY0NVtg4ylRrfn8B5Pi5A34zif5AoGDmiWc4ABljv+AXCRqClxanjjVdgizZBvZRrWsBsIKAqyK
xN0arL2dga4l/rREQ15NZEO6qvuVmbfrusuJd5uwOmhgrgHHYFZkKkOpvzLUeDHbHGKX1X9MSfEc
kSvyhTkv3BHERteGsFaWXDJKAdlOOeugB27I1nlJCNy8wzYULPtUnop0uFq6dW51971I9ZXnm3+S
gtnlOLZkagfLFj3MynA7+emDiZ7rJgPCUZMfZRW+YNLCVM/+kIbfupn0nOrfkIb/mBbNBcQ4n1k6
XoeeGrIJ2TaEERBfUALLAw6WpZy6axtRIOIGkLuvfWU8uramcy4PoTVy6vKDAlSXMegsVpWxhE/D
24CW15K0dWtJPugr0eEbKp+MbRUPAWpin6mQqllGVFK9dDVGFoN9rmLy0emfeT3ug0k2a9ea7gfF
2FAPybNFylFAXMs3DVFiKzdGmh8h5Ybb9TqFabnRq6Fd6dJrN3i7v9OOHUmzmXtqnLQiAKOTAbg0
7J6RT610xQ/0Y/3B5h+A+WNFeyFpHZtUM/bOr0Yda8X0Vg5wrQKTvjklyA9YJ5YHzh2DYSEm6lYt
kpHl1KFQ0IPPKqXZr1fiazI4zAK5e+gqqtzWuesG+FuFmjpaT8yBcILYHxOtZD+P4LS4tNujxKSe
UFc3M2v2SQbhRERhNrITDQxxtnGaZlg1LgejpAGcR1PP0WObjB+O8eNIqK7ZzwAVetPLGtzwsjTb
71bz/HNtfxQNXXTX9FLKkumX1UTdMbvaNAMwddq7kfan5Yu8zi0+04AhdBcY1sIOPQ6W5cbIESgI
YCfjPD2QjaGfxohKNBUPYS7HnWXnnIbHvlw7KgVdbvRbbGn1ptLchPtFtlPsz2vhJx+dGRAGkvn0
WAFz2jCcHotkC2J7iMxp4fuAFkV0yVTzoyq9wLANdnr0xlc5QEwfbHpssQ1ELsDi25rhrNcp1Y4R
LaAIcM46RViC+nqJ+mmqw2tmofe2Oj0kLEQ/cXgfsCLGdCNTVv8xiRk+ypOmxcZCdvJdeUDM0m74
o8RIM5aLSsOXoJf0KqGPLuG2AAVX1m6o7IozgR1tDIT+XNvGvNHic4jB5+V1UtAiaE+ctoywKBA/
zbKJAF9JqdqTCyXKZFC/Lsnj2dR9dYgb+z0F7EEjvr6z7XRPTuqLFjOqMa0NgZ9zgxOsnGMa7jI0
4vtSAdA2aYYEqOe2E7SMBb4tFqRgM8xDGHSmTJhqhS/Vu9ouFbbec2wUrrmjJ64/jDojVISWeydR
/oOJ9wUxO2QyNwfQLitnlRvoCIeR9hqWPTLRWDNjnphiKsMTnmum38AqFmHCVsklNBk+/4yeO4us
ZxLm0XUwSwmqKR2ec0P/KUzd3xqC+AxgaCP7Jc9dW1BETmR4gT4iQVeLGWc3XkdwCSeARqN6O5pc
kkkU52u7GatDbUM+vd3cPnXLupxz8R4FfWR40xZDb2eO2Pn7Ic6tGpV6gYynw0CAzQ5Vat2N3E6B
wK/pOxzeG1UgT2xOCOS0TRyYuFnnu243SMc5stnO0W2R/dtzXM6/N+EcjBPf0nHIX95he122MzoU
BzRg0NtHMyL030+LGXRlwWlmBxyyQ8k7NPn7oT7TRsf5xs98pt8YLzmlgka93WjRfz+6fSpmcCox
ogqI3V4r2G/KDHggxTMf3m4IgyDfwy4u9syuTeZsnpjNbUHTkkzfeZZ6u1F+Xv/9KBOyM9a3OzHZ
NQh55welhlnxB40f2fymq0O3h0U+/OfGtiMO1f3JykINo4/5LVMAhx5/IccMY+nRFKNAkEAjfU2v
+SPcjpcqHUibYjJiZwXd1gbRo98zxKpdkFRmPxEcMD8zt3/49hGlDk+Ciu91zQFrgCV0ClKgcIcE
2/YBRevGdYZjNr+6nf1SN4jGwgAl3uguPasoYfgnFliAwGZMQzgidPxjr/Gs6xHJF/++MrdX63bT
zK+br4h0QHxEhM/H7TqIRluuW8P+iBt0+PlR+7UDehEDT5JrPI1IWVdZUTGf4yxuGT80RH/JrtPw
mmN0VfyUSWubA/gpfF3VTH2O/+d5sRmfkaq7uz1Xf7/MfJtNy5EUgZUamMXPkN5ad+DH3T7sExPQ
bZX1DdGJ7vff+zp0On+/3N4+DCq3ONxu+mxmP1cuwoIbTTjylEh4k80X7HyZOubkEfGWXM2Gg+ff
i+l/r6vbxeUnmb+BYHdij/Srt9slqToD5G0B8cUY4hjBVbgPEDhsb0+puBF4b0/28M9b4+/7459P
8yZDqooIw+VlzUAFHG4fFcFE265mzogwgpZo1dSHvze6/M9Ht2eMaQLj3poJflip6ZBSOB3GIUHH
NN8kjqaQCFKS5OhiOHEDJeyqKnpQ8w1jhXYpIORsbM/n3DjaRBFWOfskuKbwQY4xL65ZxQyyaetG
Fa0Re5g8rJTSvTBDck59NB5UZlnLVoYKNRO4l/p2Q38/ZBx9/vfxBjo1uCZxs799++0LZiiIh8hp
E9y+6/aFcozULp5InDYiwzo6lrz4eiAvlWcypqUxnOXcRRIaqhoP6KvlZd397RGhX8uLbbUfyMDn
CKX/fmfWwgoPSlbr0UxXJW3nB0cTwYNb9fqalpD6e19vDMGDJnJiXqrCROvNp7cb4nCHowV/5vZd
t+/HetTcj2wS7T+P+vtQPEZ5mbXnMIsuQi/cY1y19oVkS4wJ2KI5J8f2JZzvG/FBrzOG3qvJTkPY
OFTiLIT1++0h/z7OjY4QILX72w/qJw7HXADTGs0H+t3hEpWO+feX3B6AC8cmJXHiAIdPklWQX6c7
pdhqaUB4KoJJdAEhmni98Om1R+461cmrWqRO4lxsrT1Uk2+dxvl7Wd+di0YGwDLDjLu93Xe7Yft1
KHFoBPx7nzHG6WmuB8eo8vdDNfyhFxk9lF4yXspyPdD3ehAQN13kd2dwtubFdcenONHzo1Khdbnd
1Y5MBT1SolYaUo/bXbcvxijX967JYeB23+1GWmPDi/3/79EqznwBRyrbJB7n34fmfQPdqRyY4c8P
uX0hdsiiUq59/fe33+6HabRIao8Qk3/+KknxRUuaufztEeP8x2dK1ZvW1cADlV51gbqcC8e/L+eb
WsCrtUme6yYMQCLonYtReM5FZ0VeFu5YIT38P7rOY7lxJduiX4QIeDMVvSgaeakmiJKqCibhbQJf
/1aCt7u6O+JNEABJSSQFJDLP2XttHgP/5FxhnEtFKqUTph5bNgGkiKPKBgcd8ff0SjUnO7t2QMPt
OFKYuhN17220GUhpPZAOiVz+VbppepSo5+kKIx7oPfrDkpkobO/x2tXPdjw/Nx3z9dmTa0x/P9tO
aNdabYpGxtvYDGNVOg+vyxN6Sd6y6SHbcdDR4miQmThJORyWl9wea8JjzZr/ejtKNeORnIvjaNrm
jrj0eF9pBG1gN57PyALu5pL4GdXpSsrxIWqcn9yx3tqWiK2QZVYqE5T3Le10cXbQYtxJzUjWQTsS
895s5sR4SQczuCtrerHS8F8rM9y3AFPbkDfMqHHnNO6d66EkaYPTiD9pwunWyehXFcBqTCovWbel
e1eTsdPmYbBNsu5XOPaH1MAwVidhc9eborkLyuxbCkJGcfUWpvzt1pkOCPwQFRZVL3cgXT2sftqB
Ye2tKCH6A/E2V/SJodq5n5msV/yaUy7nr0gjj5Rr/zih4agx6bK7bNzO15nfjZ62WnZtdbw842Ql
aCHIz524zK1k2FheEGRp+M9rl+PKyAygpvxU8++9sJin+zn/RT4JcWPLk//z2tszy0/4aUt4fK4f
ak2Duv731bc/2kOhRk2jfjef5i2runC7/Nx//PLl2dsbmwE3eF1KXLF6SxQ2rbtmMu315If/etvL
q//j195+MLW6at1UCd4n9ZN/36/x97Pf/uTfTxzEaYNlN/j++9B/fLD//aYcffL3NmlhaLX5H/z9
GQkdbIX5DpDmJJ9rx0l3oNydypaPZVUNT1oig300hd4daQSKsWsjWYXnlh6s1BiebH2sHgeqMepg
eST1Grmr/Jg8+QQjJb3qg5cN6BJaRpDTNPTTsSrHqzXtesI63qSrNWfE9AQCp9J7srOBIoTyyR6d
uZnoAonJoRmaUDW1WIZPTYD0iNevNXsenpa9qEC/S/c5PaJvb6iyB/1Wt7T2yWWFR3kL8AwLDYNl
V+EOzwEqUhXv3WQGNqyKKGPDH4PVjJR0t/zUstHyYi1a++DXEFJd4u8eTJvuTOA5944YxIPDtXxX
Gz5JMI5DfbtADxbbBAoNgZwPNdCJ5Yj0hJkGAlqTosWoFgEfuCQwurfFVGByVntaGaWHkX5RSG/P
D2gv9U8ZYV3P4D0NIp8UrlDvMeVhweDWOf2owvEzzvnwfsECX9eRi1ZOGx6RhBAFaDbeW154O9yr
pNUlknCn0TrRco1W0HW8T9+iT0wfOD/bwtUetSL4GOksfNaVf87N7C30w+mHnSIDor3xHLAsOGaO
WVFprIIz+geMSqX2RknXe6znqb7ww/hUMoo4rAcosznzhxnl2IDC2nr3GIEmzU6eAq0gEbvoFdTW
AO3gK7+1RjP2VGZE3REgU1M+6QTwyv7oLOdAltC65zSkmIjl/eIwK91XlPWA+sTb5V1CxFnNpkk0
Tj/vNalRx6fkhVq2xdJR6OFLBapANenGU0Qw6b076dHKzo1fwimmKzVfedvUgsockem7UbZ/oGE1
Fnp16e09nRJMQWh2OE894HLcF5427Wpd0sf3vBR8b9vhT0AIpKG3D4iWOv/daOqwGdtrXmarXmHM
OoAluFESWgvqsOl0mzMqkFcgmBQVqtcsj+w/uJ1eYVK0HzRB4bcXVbcNExIRSncHpcFrV7H0MZET
RvtgYt+/6ybatAT3YLs3WIkdQ9cKj93Qh7c9YX+lxag9xGKqrHWNjI2II6N6chSKDpn3axNqwWNN
j4VLCEmf1ruQPWtpYHNImVuGoe9ArUFQO6R+fm/m4XiiANHipQu3aAa6A0qh6p0vDO41QYqmzX2z
EjbMNeTfo5bVj61VffuTiN+hKso1suj00ocI7ZyKNphVye8EjQORBABWYtfc2mNVUzwHuDrGVBLN
lv6AbWCGSVrqIJPog8tosc4SM9M2XR0uj4E9uQ+qmqiMeZx+JNw37Lb7HAMA9xkTvK1gRsWYEsdU
zRqCkjChjQQPXf9jkzWXyK/8ox1Qm8ylDdFWDSN1whVWzPo1c9PqNNTRExECBEPqtLmOkwVU3CIN
9kIwsndPkzjZDlCd3rSkfBQJYmRojyGoof7DsA33vberYl3VpnVpOofwgUjAdjAB0VZh/9CkklUw
LaAtsc7ERlux8+zHZXTCtoPnZjoUQfxphZmy9GQTzZzalstjvW6djA7GxJY5p/8YaYiNHQzIEm/D
Q2BRt7Id37yPfGLBM4W4icPf9F38c2czRQGRFDMT8rwO/hjFelvrnOfQaZqNjxR/y9rOe6ji5But
d3mPCQ80ixZzQYNG/OnLEDkmpY9Hq0Fxy6I++qGPAB3K0KJQ6ebHuOKuqLv6TxJ8cX5pcfc42M/V
7HPa2plAbOK1I6s7/mtYRjD9Gu4htUSnBkXmtd3waohwYuLvf0+kaxBpavSIa7h63ZJEeW5Z4rBc
0dNgNnvMZ8OdVFxNM4dXkMOjLenVr6dETeD0oXn0FW+gzAfKpEOIHkkd4vxwzqwKLkEWeqdEi6pX
hmnuMQOTWC/SD4CgeZ+F89zOnv1shfUfgooKWxgPreIaOA6sbKMailOtDj11GOuJXGGwIJaodJMz
mCRMXYnIv51iJ7qp+ZoUGjVGb1cbbvCJ+vu8kGshVa80ILHPGl8+JSqdIa0vyj/oV5T4DyH+XeKk
1BCwrD2EQZ9s46E1noNZWMQFR/0qbCXhY4oWWEkroVAflJymHCZoDo86WWxgzLm8NWNl6M3KdxxF
jNS9ZBfq8pfluxgvm5Y+r+2qFFju2hA5MiLlR1uc3E9uaXWz0XkLK8NryjOQCbn1EgTH8OvlODwn
HUiXSg+AgXMUt7Q/tQj/88hplDTi+Ta+p8DYDzDWIkCebvdZO9XJswUUekH/tygGPjVn/orrEa3t
MgLnyzYYiZ4YqYzeRkNMG6i1M+txnuh/WISqbVqsjo+R5T3UWFTfyCnDWpXjyF0OcfZod6groWKl
XLnLMFjbQDqzwDykSemfSdTN9/EU53grhge8aPonuIyAv2K7lzlz6AVYrSNQU87OS4HngZ61Kvcq
94Nr/rOnRZNcYf4DwaoQUj7MpH3j0p5Ip4om/fIgaVXviR7vBOl6o9P2W0OPmfVKaaziCIt1XHjF
prX6/KVAJgwd2P01+uQCGVFlbFBUdNcKvRJKFPN1OdLrgB7yVpOG/jrmTf7gOlQkS4Vx6TR8PKOJ
+3lECniZ3WmF5mv66BqUmoikq0Ni6/FzqnsEsE7pNpX6zh5aZODLHVVjyTqU1CeWx+y2Aiw4Ts3j
IOJg20xkgmhgCsc6/zYG96W0x+zeJppiW+gYaerGhWDputZ12UCOIUqEYhOqKR6LJUYGn6zmZVKm
25a3N424WU1pj1PeIBcvHjIiMzBmb6R6y6NbIjHMmEjhbzSuVoTpnnPG/eVOoCiH6LsTr1kPmKA0
/Pirt4hANeakfDJn6dxDfMEbuNwxQ/oOJLoFzSP00mC7fLLl0NBhiHZeAKIUUanOGvLZiq13x8bd
U8Be3mlAah89w6fghF55lXCpvJAF3HWj+5w0zvDCH/1ldk34MGpELSci8YenUSRkokR+e6oCXGhF
pXkvgUnUQ5cU9YUwWzS9Xv9UFMF4MVmVvxp2+zQ4k7ws/+AuHJ9KY26OdVZfQdYm1z4STHUGL/sO
YyqjdmF8mm6Mvy1IimOk84pGA0BL2DjIp55GgsZoRjbe0B8jKzO+Oo+1e6z5A5IOt/gIKzjy0i/F
Xmva4qPlru/ZzAxEkOuPXmY82VaYf3ATCXZ5nW0tF1VYgsSRQLt2U9oMs0lRHWen3I5aSPBiOXwP
LrqgboBzVRQjKWl1ZJ917I/UZPAhJnX7NOnFjyCgwIeYARpkWIozDOM3Sh/GC+DK+AX0kqYOXLxX
F4hG8IGzI2rD7nmoi/6CxidFh3Admyb7XWePIaaj3ya/hum26b9CMV279qgsS0n1HiU64SJ5QMdJ
HbbMAsBHdPS8amywTleDCqsD8eB6M7GHGT7P27CT2IFL7wZWfmWQz12lrEWWw2Wz8PPJv8R86Tcu
qE+w0F0jvZNWBf79zCwxQqwOy0I9RjYodxdutKehMfEqCaFBTWrIj8SDvvYnSLh3mvYMl8W74H/l
yOqn18z2sqNHaeHa4/y4N4z5i1ImXpqqgU+tbnXL/Y5mYA5JsMKBwo2vatL2aNXRq64X/UM+KoWu
ujWZ/33491ktPjHH+TPIVD61s98cjJkOT4Wmjmo6dL3lNPSkTqM/NQj3TRLvwdVmkswS82xWtK3K
5ZbexhW3SncqN5ZNDSxvpvQtTEmHhvmRdh6SUL2NqcMhgRictDxbc2Uyf+1N5qTUve9ECdbphq7T
SyT3ja8PVA4YpwwabR9imIY1Slv9YKnDIXL2ZHfPT4W4EC/kXQqHVQjrw+kjH8WVW19Fb1Y6z7Zp
vUvEaDj4ot8o9GsEoWDJ2qQpkSRDPWkWalkn4FC09AqHyas+E13AN7GGd8cx/fs8pmmey6LeSK8b
mPyW2ony+Q7IQ/PopgTet8U2IsHtnNQeBCp3bplTsDBEj4pu3Qb8aZSRcfJ0OupaEaUvMcMUgTz+
FsSovpItYV60Qzhu00pfuVC+HrWc8275Yss+RiRL6sTKxSK7jspGnjyN6BIqTF8IB9ATez+0NPz9
7x1Nk1+1U9sPy2+aDP290GV5XMavFvUVtt9MPwlhRzju8UwRrNHBJqjGH+iUGYWfBFjHNUpsAF5+
w7ieNi9NJV5YqBPhqx4aPUpltWPhNVFPyrbq4dFgI12eTX3/J0kK2baKkKkKRUDMdcQWoxF4DzNM
klfSvDbL444a5CFZB7fDKHLedcoGVJ57MiQRnC6v8me73JSAMilrdvW2SRxinQf7IwKy+iufWfYb
6gZMcldTOMg1MHfvEzd3vstefKe5IT7pWFM7HJt4naWTfZBpg34kCnCh98M5M/kq6AxtbXLncbUB
UA9kH3wN5JWmtvcs/Nj/HsZgk2tegRQONHJopv3vQAOCkXbOB0kOFYFhCFopazAhHqNd52opVsZ+
fFDwJ2hRNK4ztAmgg2riPuDdgEwDtMjGWwORjVhHhtXL+G4mFoU3z28vgdajhW9sn4pj2Z7KCtxG
bNQ+CbSeuVVEuQwUZSwM4yVwx08y5I3TRCLIywTxYMWaPdzrXrWdObeh+eK2ciWnp2il+6YLjWW4
nT6HAoNRPgv09o7N8taxiF9aXkIO+ZkWZ4SmsTXvs1rGz7iNmYK60+NyBHYE/4pPNXMgq2Z5yK6D
+NmWfyL1Il/o87WdTQTR/1qe8hFAtxoG8F+1Wp2RP28rB0VxJipyqSyXSVYZuj8poNKVUIw/3fPd
jda4OBzV4VSjB/JhoYq8EJ+xV7705EBEdxFwGiZ4f4Iy+sAf8jCHgXzIRSle5VJhycy2Yb7Vu3j4
gfreLqxs8E+yJlCOUTj8aPuvOOmNd6aCLLz5FweiTr66XrsMedG9hqal7+uqfxkHF0ddXaBZnDP9
UuSxvuqktRZd5jxDCHD4j/B2Il1qrGJyczWTf3fFOwXxn9MOHMvWjzocYWAWfrr1d1qzCAAIZmwr
bnk41EXyZsfjSuuM08zMHZUgsTYI/62Tb9GbIEiX/CJkCbDWYoVUIMNkJvIsGaIC0XIEQ0uPkv2Q
IwqHE+oRpVPJU1iSedX1VbDNpOadK82nlmOar1XjYgOwGes1T2me8qa/4n5CcOhFtH9x9tMPQOkk
anPHvFdeNebqVxkMYi8LUnv0yrI3YeQz2XD6gdu7tsf5pkh+89DpezkP35XrspCOZhNk9PKXyJPb
2GFEqkXShfHe4nQDF4VXXoYxwdFWUX7APykHC6F0221zhgJOUac8G91o0THunnWj6g5QwJytX6bu
PZUhG3Fc2z4OOitm4Sgb6PyMr7XdQCHTYNA47dNtA/AdU60JDmi062Zbpms7IXZi6JLuadnIrCJA
UnTzLi6yr0jkzVMkMqhLVvUbTNRtRz0SCYils5mEyOnLacsisdzrOEnfy3Ff+gHrLx8+R1TRnDAa
9iTnVFl3l7bxyssg8g4KV6h/jXyOPVmphKql0cMCniVAA7qYa84QDvrkDDrkRF5frJL2KEhpfFUg
vRvjkiAvc4dQO9+qp12lZ2s4LmghBmhkrFvjcYtabkcklAJbWy11RVni0Rijw+1fgfd52iQR7JFO
MHXxc+OB8zY7jMxGoB4y+436K7WC6bHNi/JJfTKcF9Gou99qp/Qn7zsSI/U0SIWyH15cV1f1x87e
WZUXvMXWdNDb4tcwp9bVMLp81waQgLI291c3WqYWcf/xiupStygZFminVQVQw3LnGH8jrpRnlIAo
/ZVf/Hb6FHp2qhNNI1WgOvexIVYZ0NcjFODgmES4DJc0mioE59hnQXyEHI+Oo0B/I8YBIIhRkqUp
G0HIZjhNV/13VjMjoF1FPm2tG/vlNJgmYAoIjOINIhvqHlRGlo0B9wYtN84uq4AnTH9nG1lSPFlq
7h5GDT7hjnub6ZgESE3rSEEzzbzxdwlUpW1G6MkJVB/SbLTdQVbH/F2+GokohS7IYyyc8Hc3/sGY
Ff8qNGRYVYsM65YhkqLbbXAE5+tepOWe1KNHafDs3zdn5RTvCXi9DQOQA3V9NSbUnEQ7tEcQk6zr
nST58o2jpaHMawQc0E5PnvDgGk/0yNeBM+Zn35cvfT4ML7GVDC+C6CH4y89hYDX3ZclqiBCKjBmo
ZbYvjc6dz3AxqCRxj0ZSXUa0yw06YsCb7FYJw+37oZREAdYYDfo2Z6jQkfdGfq+fbx/M6q14h7vR
Q+0VyF2NzGWXBQj+UoFpo8xcf2erqTvVkJoE8Nw+dQT4ILcrXXHSx33jQUUF+efszczR3nuJaYql
y2GqFf24zwDB/NeTogx+WrPunxeMbMP041SjGF4Al9lIFRVF0oM3dM2qBOsFEilDyznpGXkEkXld
/tMpCNZOFzFNt8acjnFZj/dGyuJUJuPv5copLHpMaVoc2sgPTrWd+hBofIEgq//o8lLbE7mF1zzU
rj1ogM+MQQlXbRxc8WCZO1uzrlUfz2tLLfNrnajPIKQNbCqCdk3RdYHKM4mFvLIMXZBMSTTwgvtW
o2IcSAcvVNHP9YHyeNH2islAxWIYFU6ERyLxGOceZyzG8rXm2dNRRhHOQ4HrnIL8/NOnUnXXz6jW
NT/DeNyZ2tHuqnnjB2Z9BWrJvxC/RYIlByBxWRqMh774/XdHbOLQpNMoqo80FNGmsmeM44H+SxbJ
tEmRCRyo39cMcXm/p0TUPi2r91SFKs1mC4Gop44G0RK5FpD1uwyDxpcZJdvAGu0/nGP3gZuVOxdI
3sYJ8umE7yq6a43M/8lkm8gbfEfH2K/sPTOKkm50QIuRO55ho8sMun53G39AARJskDv9m0eyZ6qL
+UfoEolgS0FVNZQhTXsdP77tWBQBA+IiChODkxU8dw3miVEVEqi/9qgpp0OliiMkZKybGgyEaGbA
kybnsZfkj8tgXyfRY9kazpnQLmUJbvLvVP7Wdb39WaEjX8OFXg0ynCAWMpMaDc7fingYEEnterm2
AJJ1T2NGSqrhJT3CG3R4CnTMcsNcZ2M6k3eoERxJELrtJFQTJj2muQ4fy3OM7TJSeGosG+cZgzvy
21tYzCzlH51x8dHW5Xedwf4GCjiuwnjagflnvqOV2XsfvA25P+/hZUD+NENJojq2tq6YzBPAA9yH
2viau7PxjtjIWNt+VJ8hbPbQrOpTj2YJ3wj4PBzrdQP8KgpXcnRn7G3liwsi/k9jfFGvc7bwTMuN
BIF7oqi+dlTqkqym/GQNaExHUouWTTt5wZHKL5m+zgpEQXJpnfz79i3HtXla5gOthX517ABEUAH6
xbxcW5W9VCzywXiY3Iz0vIjAEbjo94nJPUjNMQf67qcWWbyuA5CpKk2/DuQp3IvBPrrTQPW6rJLx
GQ6+g1I1b0459tI7InSmq6eDAswJ3C69zPvlxxbirEpCRs9DCBZR9RyScog7CqTkhJYKRRdMXqMZ
VrivIyJ3IN2Y2Gp2ssDkOo8ZwYYFDmEfw3w/dfp9F0sYvaCasNpJRsy62y2jahpBCjOd+RQkrQEe
x0P8HVlwdvw5eJ4JXEGTPj5rbpDslrOosXt5L7wROSQd4PPtvloyUp6koAkBWCo4z1r1K2BezmR5
BBdZtJTvc+feI0DrWZTm85L945R4HbNAPDZB9phaNGtirw2ut1/YJFRHoqTZGkSTrhOX6hnFDWvj
uA1F2S6lgVP9SJPo6EdGfyg8OzpRubJQ6TJZwSR2J9y0vfS+K++6PsQkRB6Qd/GDeaZY+lb1NYkE
c+l6axAe9NHUZMofGb+YwZAK6OZAScK4MqjietiC6/o9HkoCbJJkWoM60T9Zq36nNr3UMoMUhdXv
yQ/bgEUbJOKsT+6l4YyIvfDalXXS411jL7WGf/bif+/NiE2kXtqv//9rR1D0eMdwaTUMSHIuoQWo
cAO6SBrWYOrNS6gBpWSYiP5zW1g72efmAS9/uTVtXXwmhIjh4x2+it5EXD/Y2qn2LfJHWhBs1GWs
0BA/ukwcUsnKFN34Y2Fl0YfroeeN8QeeyMMLtxQKTyHG9QPiOXqneT+fnQ76uGjT7sWOSyUEAWc1
aUSdUkDYFkortcz7lw3gRdolVEehsXyHdcl/NiPpx0lhP9gayGF0KyxuW/wuk62T6qV0OLGejRtq
qs1GkB1EGDSbeq7Gg1tbfr2LU6cG7gynPVdrzLyHD9U1M677vIIHm1BgmUyKRPSBzbuYtSSQVFxD
Bsja+ywvcHRhRXkbJtTPWFei3XIIAwohE//3hNUrIVohxGiPtrFuTcmXiJj++tqvW2wBJqhm75Xm
SNkfD+GEUenojH54rELV9EejvvDNdN8qT8vesgkpkhJuTmZYXNvJxrSA4lmzrd+bWGKXj7hspvyN
tln5kRrz0VP3LQtBcwHH+MsGIzVFgBy2hTnaa32wuIOG2UEnuAxvfWQeB7VZHm/zf1Lkithyt0QU
zxRcadxyBkkWH5xWS0DbMn0Pq/5DtgQ/O3A0HGFnV9xbDjjjHveaiHAgmHAjYrpoZRigzyndcl9Q
LH6QNTpyoWE1ALNF7oK60SyDhYyDt9s7tRpinsgJ9CE2IM7tm/Q4OTn3S0kVvMlMCF1scNcZx7aq
9E0GRh/ornAeNSx49Ne1tzgiHBR4NwRydYiXMlzTznY2MjQlBq7EwhY3o0zb37o+QPIPCbpyACst
LCBv6VkRXJUQl5wDTOpgfZZUB/4qOGxuCbzRH4sQwQSfjaEEaFYsq/xR2gIZxcS0k+zsVHj5i+Y7
8TqeMhTqHQlvSWC366L1H7Uxk9//vRMxdZq1OHywybSg4YvxcilOmSbuA6XoPnsunYBIz49D4yoF
vwHLzNFxlmhLX72P22RnRc300eAtON4GydrMbqeVp1vov1Kd86MIY3k764p5lKuuwZ4l8+wo6yp/
LfiiWPHaHtEF/iMRHqp+Qbfaq+t0H1VYJuLYZvFBVOhdggdzW/iyuiw1Sq1MjLNR0rQT7cFG07FZ
hCVM8jZW42tvIUvoQwrYfQU6r4RUZVBmpx4YHsArsY6qC3edet67MTOnX7o4FpPxa9K6sN6CUW4c
dShi/V5vS+c+m612438XHjRhS02fvEAzn1Li8OrCOswaD0+x0TzTLtzLtLLeg7aY7mMqi6invgkt
CY9mqwL6yDpiF78hOOaEqgZJklSQspJMiR6136L0qJVZgsubWHofJFGh+9HWLZLuFFbUqVvqSZGa
J4E+7A9aTSuRRQiQElOhVc0Y1z9IrXu6f+VZT/Bv0OEdKecmJjG42rSlxkiBvvA32kiLFtMppbJb
/pmVMAxq9HOqubAuJp4k5ltqHFF959u6PK5yD/dGWrxEvZDbrtdZAtVWTsROEa1R1/M/6lra+pNu
xXvpBg9O3TIfIRSyUkkpDufWiUHjWLRpCaHZSkL8x/BrLPBdECmGaUvorfm6HDaxZ24yMAZhU1fh
CrDHQ0Fffo+ysN4VbaufqA7+s8dJ/s9ecZIWNMpAE/R1dVQnWCU+bUfDt6g2RVBDmMqURCupiwdi
TapLVosXXRcKzdZNuN/jcNyM6o6JLRdsnE467u0bqnnRyjPQRwBd0dZ2EMcPxRjZrEbKpOF9puJk
q0necrvPYmrvVYW9tweQImyjf8YBXCrlVspl8eQY/o4am1Dfzu0rKmL7wR7G41BlH1M6aZfM19o3
4RyWdg/qsf5sHuew/WX0SYhtACERHfzSWOFVXZNkCeFDK3UYE3ny08/FsztsvcqIv5yGxT/i8fw4
SmE94kjeoR+nG8WkXbfscwW2l+VHMlsUt4R40Uy6a07e4X/rvaHceYZlH8jTDvFmJu6qUyuFui/8
fRvmeC6XGR/t/hMUinrXOSaTiyHVXvuqW2G3pLo7NzScApdvmvuiK2P7HmUEcjFJZQU22VjjRhX6
lyJbxdEm8kz9K+2Lz0XF0Vmj9Uy0gu9op9tisAxGCvJhoT0E2GIDnLItpKNgiK2nIHC7PXPxdM+6
rqDwQwNo0Ai2DHu5NorV0rUm2TG/LnsFhDzf2HSzy3xbcF+pGpbYlP+cc5RUrzjqnTdTt8EX5Tb6
rICqOEiDnmF8O5A19Rr5xm90qofI4l6QNVeIotTwrIKza1nV9n7S3UdZ2m46Zh0HjDE1dkOxW6Qi
BlXXFXXsHfOL7MkgcmCVuNn0mc7iqfMiasHpxJxC9Bta78EBFYPYSRMjbhrQ4wxGtR6gyLNdrpPl
slkOfZ/i+mQXW0cW2gXfZnzpxxgpCtQiKKWUI9XSrlEtb78Ms92tP95MmAUj+xIWtblfSu+jJ+0t
JiaxWQ79uPbuOyAcxJtzb+inX+Q3EZGtdHNBmqLojhL7koZm+6jrwWeVIdTNG+0nd4Dj2NDUVDvT
7E9XQhbEatbtUPXACTdRi/5lI9YgcfcpOuyvqPFf3WIy3mTjmhvy+9yjsKrx1BWzifUUMrpV0arS
DC9Ya6aWnEJnLB6AOT3lOu5wQRX6RSMZkKJGQXZwWB1kG6vqOiqIBs0PYRMNGq+RQqYQHslm6dA+
muaAUMOkWAm+iwosv2UHIji/7zr7cbkJixKlTmt1BgtU7JhFWQ5A9LmgW609os3OLjYtNujbTrA2
VW54QpzLGSUm/Pq5jjdcmcXBjhskXjqXrQ7f+mK05JHpUu/ep4KKpqk/1IPmHxy79EhBVLJT9B8U
hfSeVCk7PvpWHZ+X++ScI43CrPLeSqisywXl1BAeW+wNb5FnkTKE1TWegWmK5fJUF2qjyim3AZDy
f/LkmL2xYzkpV8v/wJdmsC6UpG8GCrghGrBAZOSar4jYnQcm5BejI61Z+tI6jQ5TZGwL+hstzYAz
LLARZ6vDmbVvZCC84mMlBDl3/ZpMuZnKoUeVWq3aTYb9XWP1OL1Vna2zrfdJt+NDpjR+RtPk977V
t2thMmTWnjZfSGPNLqnO+bdcPMsTQLVhgk4QJE2aJ6dOgxYx2wElH06GYUy9107jhpHn8EX8hjfr
RTbVfqXBICDuaPQQDWO/x7jvIaOzlMWiQqzYY7A89UyLaY7lh4Bc0jvfaGritmkYIPubrk4Pg2b2
MpItTDB2SA14VqlkwpnNVNAiL/vPKBA6ZPBRu3aeozQciFel9mZo5dPyHRSl6zz3AObTMK0PkxtC
B8fjegh1O3iIPJS1XWq0T31FeSShpvrRps474QlKp9V7YMJdisn2VPsnZD1uU4MiUYNqIzEXME3N
rpgDrf2QTNZeN5r4LONyM6a9fufETJEs4vd2qh4ITamK3i0raNfctpODng72mgyZdNOQY33WInxj
gT8ebjNWeJaYxDLxa+qtDjs4jlvLGOPL301Q0dGetP7X34cwWW3rZKgf/Ax06jJVK0famHoGBTVi
OrMu/GTYJYuXV+1Fy95U0ElJU7xsnB5j2YCU6FvIeWP/WFGRxjBtDy8G5fTAML2n1m/FIRn8Zq25
+HhHH/k0AeAnz4EurI7IICPAY8Bs1zcnwHnzz9bBlO2BmrsvREP2fKG9O8TjnkKsRStn9Co+qTTX
yCmwLOC0PI49EyK868aLPQY+ZIGGGDPNv6tY/a4kQY53t/mLR+Efmtafm85qGo1kI4x/xcCOpvQP
g9XuLdVdKpj474Fbl/DsOTQcOoc1ZR8WUtXEqonN9O+92Z4Z+Xt9n3YBCiPP+GAGSDYPUSFgW600
3aVIoD+mzMVmocdfLdUVFHr+2uqC/t1wjbcOPt5vxFgrmU3kmBoFem2f3piFP/pEjaZ69yk+zhS/
Xl2PwrrjBDX2CG13E/F0kfkYNdE+52w9ZR1jj1LX1WoTTpZLLsqwW4Yu4Zj62gwJyknjBvlGg2HE
D1R5IMLzTHMP7Rc6R3ov9nlQRwkBl9fMBPlA/hatHHW4PBGlwR15v+MmFsSOLW/Dp1W9XQ4NVUVW
RA+qpOklbxQkQ62GIFdlp7wzfyxHDuMrC2j0SwXl660WzcPl756Wqro62bjrqk0hBFZeiGdq/iip
Bz5FQ/w+dV264rqrkeKxR+2Z27jaS9Rj2ij/eTYZ+GjFWN1euzy+vGJ5bZFAqRbS+91Sutg7/iw2
RpDZ71ZqU0PMoMyOpXtdlA3p6CD+nN5GCyy9QfT3dpk41eTVbnW6EZnwZ5URBShXFTjDYLr0GoGP
npeUh+WlXdvXFM17wTVFYGFoDvExmSpx9EzwF5n2f6Sd13LjWJa1X6Uirwc98OaP6bkgQS9D2TQ3
CGWmCt57PP3/AcquopgMoaOnooIhkEpt4uCYbdZei2ioJwB4aqpUsGN6hW8g8eDci+GV8cTyu+aX
5edOYQMe8fp9MwqFZ2q4Q0DURxV4eLAqCC/jxouOXtE3V2aeIOcjGvFzkUp7AdyxJlb5faYG5TMl
KiOyhKfIV9wHk3TI9K7bQMVr9vWTLsnFc9SGwxWQl2bRowX+NKg3LimIdTqM6Gy9Me4lkx0UOTnz
O5wPT2XgR0+Q1wgbWJ2EzXTZVcHT9AuVNUKqNMNAk4d/Pv2hNm8HQPYjGVtjfu9M+s1cs3DXlukB
F5Qk50roMmAp6K28+JZ17Aa/eky8tNx3FTDKDPLSF7AFELi43heLFsStIdBtiaZf/qx5ZKMCMEtV
+1WB3X6HbCll4fFSCKtHpFSq+6Tq6psaTUkYL3nfc8oetoY8vurJrz5JMUkyoLskXt3rfKz+1oMs
7PZ03eIRZ1S9ZNAauzrx620BIdmVqsebKJUZG5B49rQ9djX+YCGgmKgCLyK2q+77SINkSBLDnw0S
IbJYvTK2IxNAUz3qfofakJdWyy4QoaqqyG9EteWsrT3AT8oqtVtUDxASildJjKv2di249Dw48Ihn
dfck5BmpfLz/o+j1BpGGUFwloSPsuFltixKAft0POGN55x4m3yJKi+DokniZruggo/uraowD+qXg
RnDSW5leBT3ti/vSKKQtM9/ctAM7WEbcuMEdMzal2Zg7WVWTmy6F8ypqBek5UbofNYwcfwZIuhC8
v/ZgWhZwkHhR6z21agPIPufwkXnOh8LokMpIIhSZU86iQa3FV+trJ6rDqglz4QovAF+2Fou7mu34
KkE9yy4UpXiJJWnXIgHy7NOAtiWPCkc0LBdAUl2Ce6aFhFrwCBDyTQ1YjpxxiFaR95XiPMpYvF6J
fkCpTENHrKQBBDBj8Egf4yhKpXo/4WWFb90vUSNRnlyNhKeW01ICvWm3UCsqfD51jQq8WA1PzIHK
fgn3CJekAjrbAeS2Q6mrAruBsG3twO9GU0+31UdfS9LIceU6sJ3J7Zjey/tn04LRwUu1aC2JZnDf
duKwU+k9RXqYIvL0XpHn3zI/AueX0A/fUEjxVrBvSBS9uIZndIS0jZj9Osm+TF1FtVx5O7MVtoIn
0ftUxCMcTB4Vc3Biaojc0mWVRYc81/sbhIgEqlNWvoe2h4a7On7OGhEm9CBX1gZM8l8VSIPSMutu
08AaQcs4Z2FuqpsJEQwP3AraGudJ10ftBYPqrgtxfVomd7ERCnd6LtdXQEvui5EUZ3qp1YLe8ci5
6aCdemYCXScUh78nJiGr70YZbbaqcfA0ASqSxIqvhLhH8qVNrYUMMGrUIhXvFS9I6bKEOy8PpXuK
yNJ9GII6AtRLD56VfwsfJg8V/xnN6uvofsjcYS3HofI5UWBidEJTRCGrqjZV51H7oFWz3yAO6UnA
cDLzCo1iEEBxgnRy4I+IwS3qiPkVU4l6SFUI5R6w9hM+CHDFPutvwgqfz+1MY6vSS3EMQhnqQ5ej
tU3laI9WfXrjZsoXr/GdRaOExvP0D8AfGs9EYs6CEpy5ULJORVYFFiE3iH8o5LCWRqNUt2ZYkWMt
vXUxuPoVJM3iirpZvNQt66k2gu4aaefmsRIeCtgqnwI8v33qJ81V5Kp3SmYWB74OHTBwJDV2AarC
jifpbiqjS7zR9i6XX2LFge+qc4X95P+okHVUGshkX+ZACtE/s43IU+HfMDdyq4ANNcRyI7nOvV/g
ncsmSolBCmBoaEYtbqWFghKEoy11fv61ziBScBo5vo3Gk9QNpessBmZxl/vRiD+JmpZuLrCVWpu9
hL6uXGkleh8IMXrbptVh3UyNpxBfepuWqJJNP/nkQOhmMPJNQ1fbxqPr5RuAlrRul9agerBvir8+
qgV2iwKAH17itL9BmBfC9KXUxyZ1vb0gSzJ0YX34CCOcF+615D6Wh/42EqIEVEUHbfMgfjPAE1+r
QCS3g6XdI5wZb03wwwtgNNJTquevbh7Wr5pMhUorle9DQvkSYfbsLoSfcWvgjZRIam1Y09mdmIK4
FlHf/ikPdpoq+s9OANYmu70JwBY8egjDVgof80qEvvSleIUkKntBUtBdy0Pb7uR6pF5unGTvK/Bi
GlmcvNQqLMpjQSAN1DVozG8Umfv7WG2QWoOOBjEYq//igZJMy1Z4lDXAlHo/PIOvLa+CUgJ4P6YQ
sgLfmaOqvrZgSkPNSyMWNMBcGrQNrv0WOuMlkjNPptRuybOJN6JsmddZD2UDDUj+9zwCvZqKd5Vc
Kw9JXvsr2v3UbT2WpuSmulHZvO5VEyR4HOt3HJvektbHdD9F75FArpJmslDF4W0U+olCrQ1pCyGR
OXZnxUAw6AKACytBbBpy3OFZcFsXjcFCfE5ckIVC+sKYgxXWB9RJFFDgjUSPdWZpwb2kjVkt+U4f
IrZVpXD2UUeiIPdxJBOTFGskL8mLj7yFevSFOM49hE72bImRdgUwAH94rBMmJULLAWAKVETcp5ws
23XhoGQN6YOtisbVlBGwYDwj2VjcZF1R3WcD25o+yK2Nt45P31nsvmQfoI/QepI52SBuk9gB6tpJ
1niUOm/jVbDUBcCA95arZ3dSpjykgiXeBW14r8sluy+iEWu/9ulkiIxXsYvdY2Em2r3jONf0QX51
49ErzmniIvz4GuakBcJQU441df5FLgMmiYEW0clH2Jn5qJXAyGvBrTsGpfBI0JWdCIcyuqvbQrmt
ahPsEU/1CUgdNPemqn6vI4N0ZZF8mzKF0FbeSV6J9gYqT7dO4Sibxo+9QxwBu277qNzUTu8dVRnC
/a5BmSiHRG0tB138iF9BYtKlB3K6JKXGV1VgjdEh8psiOVnhd/++FMdLtShjWHZUa1MPlQDRvINU
LE1+q2ky+WSJSa9a0GFV0u5t0CUZf29Ie2EzNeqUA31rLpKPU+9OwVmSuSks9KOqVzbquBiNiHS0
oNV0loxvinTFU0rI0JAcL2VBD25JDV8XSub8yhTB4om2uryfQjE1a8OrEgW3DLGEo5AHTwys8Iz6
jbxvHHTxco2+IrdGcdKMmu9ku2gTGcTiocpK8aYaoisVLzRbNjKaZKUuJnvSwMWDiy+1lwvYIUWU
5WWQ0zc5eQIDxik/hms97Ldv12iEAYxBqmqZacj6BDVwdBkyD3VdJPDtQFKi7B0OWZXuK6AcWbQS
UkF9kDNTuHER0bIgFZ0CwLeXUCAUNOKvumCMhS0Cwyl+NNPOWccWnY5DB48CokvR2qctzK8ruMZq
yzJAXJHcCw0EZRXfN79SGNwavg8L/4gilA1WtdUYND42Ky+his8OSubAQAq0jEp950ViYU9biJuS
ZYg8PzuU444iNSL7b5DcA/Ek1+vkYJoCvd6aaunYU7K+MyiqtShR7xrL6I5GpfxMvX5Z66X2mYqt
uQ1AcK/fMiGcHF7umQenHBIQC2CK0QBStxPk3Y8fe6a0DSOL9pyrqIUkuiXtpsuSSgw0fmNmR/b1
58LTVoVYHzKt8/cSbvq1zKbYAUJdZQXngV8hRKX6bBUmExwkraCmtGcUSbSf8l9WD3oFttDDdCWN
2TATfmPboUsVMkV1P7k/0wuktvsmy4qb6QrhuGo/EBVBQx9VnJ64SoGkpCRqRfE2jZ0OTfgi3+Wl
JOyKQnlQxbHgOcL32qRkdZnO59ApY4ACOQRVY20mDwQYn6kP3+mwrO2pTNB3Nl5OL8CzVOQAIYxT
ewSDLZk637SUorK/DtD/vnlbZq2FZV1P3j6cfqOmoG9QG7mZrtyQ4KKvUVTwB2qyopzQWtd5yG60
BEUFtcl6BcTu4HSUKeT81+SbZmBKmxP12CEBgfGv7AVauDSSINwRijS5aXFiLb3KdO8jtEWujAzy
SQC699NbblPWG8pTPPrxN6YPVCERQTgN6WZ6b3oBHXFUaZyF5TaLIP+UK2sbQ4bX5TIVTMjJ7IHe
TAUptdi5QRMsOTD99gKNU4RsJvIhDWozLQWeJ4jGaZSD3O0pEWlFmQpoTa9eT7nuEWEm90Fx0OAT
pmMwf9EsGXLbsYUE9FVk+0Xg7JvOqz8nnB91jl6Cn5j3E/A/TtqDU1A8YCk1j1ah4UYqSrWCU/HB
aCAcxucFEgg7TQrbDMhr6Jn3saMP21wvgMyTxoatcnwJmvrXTyWkaTsI+WmcdDaFI7fAxTmJp2Zp
C8mO/aC1z34Z51sTdZFFnrbd9Vv1dGyWn36S8/hedKlSaTiEb2/5ESKzA8HaqlJz+Wb8VrDiOsdk
YiLSKucoZs2qki3/Znp/ehEEyScCxYPNJAdCEJ8ShCj5Fsl9+dkLU2FHoVL8LqRds0E8HZhh0EVf
p5+Qq4jffnp7T2bnJVGzEJOivNN8stwlzt6azi3/C63Iu1yRii0lHhGsY7MR+qT+OviWM0Kh+6tE
LpprxTBrO1RL0dbCHOSCM3xTEjospg29CcDAwN1NTBfd+RkQztbYx5Jj7ttaU67r8WX6iSae+FrP
Nm8XXaBeQw+EEJEPxE2eumd9NbMQ46DLcsrmFX34zSja9Foz02oDN3ezQg2Q8swgaTaJv4x6vSI+
97plLJy00g5BZwpXcVZIpBYQkeij+nkIWmWn+CU7xJhU8hKN/I4Cyj4l0e+AStw2OtUtr/Qcugi+
F41JIp8WGvppXGun+rdszNlnDcC7RfXkrU1fj/S7YYjc+7ao18jhSYcWVy1fyz2nQim+EAkgFWIR
IIWwByykygA8PL6oBNCH6RIyU2ZZZ8B5MdZruyT85gZquLasHNS6THsotLOIFo9/XKRaeKibut01
VHj+fkuxEGWcAmEx12mwG90+YObKrvXJCE6O3/ReG5popEJcARgHvTEahmo3VXaxnwU3TYRkKpkj
EWI/Xd07Gs3yHWrai7cC3XTNxkWmVuRRJZ6nbSVLGa40ww1I5lLTMCLOnLhvy72aRu2NBlN2sSqd
Kly6GujDvGqPcIBF1wCdj2YfKddqoy5PHFyqjMF6OBYdSmueb8GhMtagpgTv9FNiKj1tEqBu5PGl
R7na1kRrxH5lI/onzl2CGMc3HuihlZ9MY+xO1KwHLRGVpyH7dZWOJSVVbLorPf1J5QrmBcNwbyR3
SCAm4hIv5TbuJeNeHEO4ONUOdAM4D0qau/swAViYOCNhZB6YG3ApxTIsWnnlRAMtJI08CqCJvraW
IoFGCj2VcPRietLUWv91beK3rLVMa5ZSHZpHMybgiwWntjtymsfpPfg+251IKgVZsPG91O3w6SGP
FIMUzDpHJkN6rw45Lc2q6G5Dwfr1U9sKryYFii3VoNImJWh99ShGSwkCBjgOza0bZIesVdOXPjZM
zkt/ePDNAX6Yvm7WAlBZ8hCNeAvgFahALoNeVeF7jiz9GMYhaEyw3ogo6YGGaFAOKrsO1sAH4bdp
MtSQgJccrPFlupxeBr+EHX9wjpDatldW5TTwSvMTqpkwN2VKd3AS2lV52xO79kpwDEAlE3eGgAhG
WCKkLeZg+lOnRBPlr5cqVIRrH2K0q4pqE2KSsEWO9HdJ1kE8D5wZwm/Jftt5dS+9Gsi1vTlctAZx
xoq0iU0uV4V+7rYfAYX499ISBJm+nyA0uYRDIBHNqQj73ZXo001vh01CtEaUYdX9S58TlwhGKt1l
zK9lapo0EWqdeDd9oI9MeWpeGbu/3+v04aiabk2mEiE3AEbyMu2M4laBmW7hB5KzBwFRLsMUSUX0
5ZTPnkOFOYzbRw6j6qjHqNmObxeoIdPlQ0c4wOq1wmn6GQbenQxFwPdKI2HUK6Z7xIcygPskhg36
J/xelqCHOEK9AARUBy+MOZKLmES3mzytzX2hj9u8OSYoUX99EJSc3VTvzRe1cpHUpStMp1hpxkgj
eW1HcVtTKT2HCId3OSGgq9IFruThUTLGQpCSCNDw4NmXdMD+TMNHr6rkVwqMYDxjrwAdnOkrvSIJ
DXNOdpUToq1Q+GqfqG6OPYSW/Do0XyFPcX/KkknbSlZ+cWKi7ohKJm1O4XCnIFq88lTC2Y7qyoZV
ZF05gy5vK5gY91Rnuz3kLMIWMdEOkLKebwIHoQdCMZPiRxfdGQ3RnVf242km3VG9huDTK8WvhSJT
1Q6rVytAOxOKHG+hQhQPnk5+jaP8GTkA86voO2TEqAQ/+mYl24ljeUeyZ6AkcF6vDBj09jRcy1uj
uU5SwTkIAZDAvs/Uq+kn3HDlykU0aDP99Pd7/vv33FDT9yQz0cHtkl1DBmurBXp303cGcjaDFD95
VLgBAzjhD8jXKZR0sEAOkMu4YSd9J+jtFrLQpbe5ot8G9OPZYMqaWyWgIK4YdLOwaKw9+XJ3C72I
iYY0JPG9Z3m3OQ3HvUZHvFlW3Z5UFwTDBn5qC7iF+S/SLUSnUZVZ7r2YM3VhZ4jf6n5EPa3gC3ef
/vjv//2fH93/c1/TYxr1RJl/JHV8JEdXlf/8pCmf/sje3t795FKDR5I2YdNQNVVGCEVV+fzHy70P
+/M/P0n/pUGQXOgNfViqUUELIETdHQyeSBcgM/5N0dVri9T8n7KMPlAtlz90E6ENS3OzR60lODEz
xKe8vK3suEm49I3ksSk8mIi0uPxBUcCuuzyyvdrNrnUK0IhZ1WQ5ItG4TYVhJOOuypcyp3WzTHMO
WJVmKDJS7VIZAzwYe6qXNJVhU3WdV2CJx84PAkrDbjkAPINm26R//q2FPAC+B1b7X5cQ1CuHDojO
26eaUdK8OXUsx2kLD/2I0JpgWo0PZT9Iu8U0rv/9bmDLaaB/IH8CWpxUxfvL/31MY/7/n/Hf/PU7
Z79y7SOYVqZ/Vh/+1uY1vXmJX8vzX3r3l7H+69vZL9XLuwvEbv2qv6tfi/7+tayj6l8TZPzNf/fD
P16nv/LYZ6///ERvclKNf8310+TTr4/GCSXJ1skEHP/+rw/HG/jnp8Nr0r/89vuvkBn+85Mq/cMS
dUO1DFlTVGA+xqc/2tfxE0X5h4UEnGUaGpLTsinJn/5IYI73mMD/ENmoCDotQ7JM1dSZ32Vajx8J
6j9QB6enT5Jg7VFE2VA+/evGf62Mtyd2eaXo7xeKrlsKSq+GrliqKVJak94vFDEpQwJwWn863B6p
wbcsAeeSHS4LZ3cyJpcW5SVTBpkpQx3vTtTem5ID0QjKpggWnA3bLoUdiRa2LAye/29mxjs+Wfo1
Zak27jGDw2N7jbDs03KTm+b6YzOyOHM7PNdTO44qt6iIYcf5BkPeolw19mBnx3JJe842t4GQfHG2
MIMviyUaP/bH1qVxsE42uLfndjKY5nvrbm3WVThaR4biprMTG0ZIbxEu/SVikSvxIB+SZbCcMcqE
/NAoi+L0lrUAGUwU69mylwj/LhN7vFXavnYAqDfp4WNr4x/77Q5NYOmKYmi6zjR/Z8xr9CbNFSjM
tdDM130yyrwAcd4KUmnuwLlQMxzkZxRkqSpGZTRj/dL4QtZlyWTnFZn45L11UoRm0dbIQlilsnTb
cCFF2S5DWvTjmxzPobOb5KBh+SuiqVqifDZZVYAVluBE4Pq0sCY48o560X792Ma4j3xo5GymRhAZ
odmFkXJF+5G8IjpZoqL6p7sEzjQ/Sy48uHf3dDY1ZcenEQpSzEX3A+oMWHQWMonCA3H5ql7DQY+4
5Lp4kVaIfy8Ee3ZljE/moyE9m6Rh1fU6paVgAW3IS3dFUtd2V1W8SOWFsgRNsh2Et1Px3aF46m3I
FwbYxOGAMEnXZf23yQKEuA90F2Ey2vfugiNkO9fG50hZKZ+7h3Sj7sgwrZNvZKkbO/waB4tRj84u
Z2as9PuGpCqE9bIiEd0bojl+frLxKUbh9+iOjN8CJrxduQk3FIY3wd67nplQvw8xnBQwkpmyzBGk
Td7XiSWIvzxWJiVvkCg8XtL36jJaOzacdOmtsZcX2Wb2sf6+Ut7bPPPonNCB4bfApvSjh1d/pa7C
Owp3S38X3UT3Gp02qzmb40R9P5NG6g1Q06ZkshLls7NRMOWwgwwAOSDhJQ8gXxdpfqH45barkjuX
QKHPDOy43D+yOE60k4EtBjplmwaL3Q852ajPdF/SC2Yj2Pli0W7XL1s7PUZI8SycmY3o9/3u/b2O
j/zEspbqtQGw3ocTCDg3SVkP8H6K0/ORW355QBVgJSA5kKY8W5qe0kaO6vAMUXDIjYD2+37h5a+S
CrwOnQgr9mfuSro4a7S/LFpna6L1KvoZdSyqm36lbYdtutR3xvWwqjaura/+jXl6aW3oCklAxSCO
YD2+H0j00pGTUbFYrui/3xjrYaut+i/DUrZD27fN1cdDemnGnJo7mzFSEVSxNaJPGloK28auGMvM
XKL887GdSwN5audsfvRdohtWi53ch2V32FE6nbmTC7uoppyaOFvhAZjLJpQwAbdAv9Z1QVqocvod
VYe16sC1FcPFWkefyQ4uILsBOuKtcqu5F0sDZYYS8ROksRZNmDwolnejxslzVHqfffqNHegxaUOe
WaxzIzKuqJMV48udKinjiPjBn6V670E/8vGQ/36Ovh+PM9/Acjw6a8ZdNtgRcK+bbbGy9tRzNx+b
kS6tytNxP3MPZFqIG4JVZiySVM4CuKR706+KY7IObJM9HdVa71n+ktGD9c2165m7vHBsvb/NM3fB
7KALA/QNq+OVs6k38Uba5DtU0pbGbuZGfz8g31s6234sX86tosSSuhG+1ByPcL8esz0Cz3Pbzswm
cL7tpJbWu0Bzxk2goD12LW3j5Q8wjlaxGFbxWrD/k+375BlaZ7sOWiGq3BgYrNIvMe2k0hYuqZkn
NTMfLfn9hO9rhwY/ERv/mo/KRl3H63o785jG+XZ+CJ7ey9lWIw3poDfjPqBu6hf5T7jA4dpe0r39
HeXfrboYli4c/cyQWSfjQkz3boZYZ1tQGJZQ66N4znNTAE7Y7ROu44Ie5i8RUu3H0cMZIzpqLnZh
m5vCmNkDpbmJc7apuKaJFm7PFyhsZwOnzT5eZodm36yCbbGxbPfzx2M9/rnfhlqVVFHT8XBk+Wzp
u5klWPAco9tHn70QvvRwM5Xmt4+NXIg/NE23ZJJooAEo+p890JC0YRb3ZHPLVb8izTB6puoi3nnb
NiECmFsLlw59bseAyZfkiAnK8/1EDaNWz0IA0wtYm22ysgCvlvE3bw0azh5Ae6z82zlXURr/5tlI
vrN5tjg0Ty1oLmMkaUfHYnIrLMHvXNFJtlVm9rELB887U2fDSXuq4Rcjz1UOQWQW/xSb48cP7KIB
g+kAQZ9Iy+TZrBiZ98s6RC04T9TjkEQUV+b24osmTFMlw0UCzDLOTDSGgdaSSxEpN79k6Y9Yj2c2
q4sGLNJMJLjwxNSzhWSmSpIUaEouyn6ADxoeYnOYCbgum9BkQ2aUNLy999OsEAPI8BRMBClZ2DZl
5cjLj5+EdMG9A8nyt42zcaKw6CmFhA1ENOlhXADfKZfDATTyol9nyOscZZvA56jPbERTbPPbfD4x
fHYqS2kcUWLBsEmDmd3Um+rKShfG2l8Jq9yObuCHA47j7qidyT8RdrOzfYt4w38w1cmKSPjR0H6q
6tmJDarVVWv8d2QkzENH6dPyvZkhHkfw/EZPTGhnEYJVdhYEBNyoKsHs0hnIgstLi944DXkx9CU+
fqCXThi2JUtXZJ0qtXKeV4oETwddDF9mu5TWaIIZjzWbInW8fXMbPITX1MCbbbPsVuawzrMFUsT2
x9/g0hFDRYRFAZOsBEbibGU4vWjGsjXWbyNw/Cs/XdEksNFtA9qh538vJXRxNlmqTnJCkzQyFGdb
FoSlkILUorfQv0lrya6yba3Z+cbfVw/unrSQLdrKqw6h/NJIl8G37lWY9zMv7dAWxzu4SzQ3Lf1s
LrWqW1cQ43qLaOf9hNyBUa7t5mUMBGd92vFv/Tap/rZlnE0q+DGjpiEMITvb2Iq10clYSDvoudYw
31DW3kTbpFs0AO+u8mP94M6egRdn9ckXODsCg5D+HjGhGGk4zi4H2KQhVotgMFKSi4qq18ycumjO
UClYkDAhW3I+p1B0CXqiXnJujR1of8qrYavbJnplK7datT+6lbsMVtT6xM9z83n8078N9Ynps13Y
QK/ANGO2iBq+CF8RFxYxjIL84cwtjlP0IztnO3ESQ/WSqyzcZh0cs7W7itEgXaLksVBW4AIQdr+a
sXhxwpqSZMhj5cia3JyTALPXHN0pUiyWK+cOHdYt3EQLumb3/mzAIl+8O0yYIr1KIjsud39iyxOl
RnUUdL4rW1zWN4jSItCe2TSXoj4uhnbKwcPNdiuoZd1l9VqQR0ntzN3Jh/nlc3H1WNyxzhcy8eDe
f5neHTzNgVGeACC9KYkIlQ0iIpvZwPfSAc7m/peds6mTakI50NQHXZK/QMMuQr+BONu4EY8iFHE2
Odv9fHr8QrRtiIwy7AaWzl44fqmTkUZYXG/aUGBljhLQAFKpJ0cy2mrJd4BUIoRB2m2B/s7MZBr9
z7Pp+87s2ZgKGWCbzuvGyaSs5WqtbMNNaXcrT9kUS3igPv8n9iyJvZ5iJSX4sx2wrWG2Q3TjzQc3
1mjmEgIjmr1WVurnubu78CAN0YI2kANVpKR65qxQmh/KUmAPIL94X4bwU+XZzGq8MCffmTg7PQon
A0Thj27Cxt2OAUy7pooxOycv7GY43JpBYdhg9v9W9Mpyut17BbfLite58NAX4rKXlbn9+pIZmggV
U2axa9r5+eQPbji0OgM23s0IJmxvZO9BOhirfk1fbQTTt61rL/Pex4WDwsCdGxPq7NnWeWhB45Rn
Uo6GNzO1HqW0AzW77JNoNbSiHdDh//EsvDQvQPzI2lhik3+rOMMOkRc9HUtQlBcrD4HDJm9uPjZx
Kdjkjv62cbaJdIU01IE4zj0cOskO1p2SLpFYXyHgbgeo0tTHLjjMnXpzd3Z2Glk62C6Of28RB9k6
KlFMiduZE+/yo/r7xs4XVcpTLCIelctmX0H6JmqIUpomWr+i7SUvH4/jnLWz9QVfWKaENTfku7dl
Yy7ajPbHfdTQqGTM3Jg0Y2vKSJ5swXVXym2mYatZFzhleKCWLYrNUrXH5E6wCoWD3xwpEyIICe1r
PhM3zk2ZKZdwYp+UdK1L3TRlOjtSrxR72FaLCIL1ZUXFdAlj+qxDeCGQPJ2mU47mxGaUQ9mZGdis
m+JL2brSoqyiTQ+nEsyrxUxMdXmE8fVlcCWahZLM+0MuMkI3jUanrFuH5JKTr61pR3a6qRb6QlxH
L8lN+zgACLueyytIl/Zp/KW/LI8L5+Q+axmCIw6K8ZzTvtQrdjeIyaFY3NAkUJR2uRFWxap5VgYo
SslsH8L1f1CRwWMzNV0m9wDU5WwmQ7mQq/B9EGdIla2ZbbRBBN1dVEhFLA13djJf3AkUCekWReXg
OM+k0MTgCuF4MLVm9rnHRt1kdyjY23AN+guohezYx+938IzbJkPyDMJESzePkgapqy/tP17GF6fZ
ybc52zS0yIBGi+bSBcjkb3En/mnmyGXlys1QKZuPTV28cWoDIu6FBpj4zGU1wrA1a+LpRezqS8T/
FnSqrD82cSlzacg4iIZJhysH8riTnMwmGDt1WtcnTzS+iXHB63VtK0tUM+15t3fW2tngqY6MSA9l
H+ZutatuMxxT21oCKxA26sGAcOB+5vYuRBig0nRq3BIc8cp5HZ8O9LjSVNdfQNGhJXuTMK5ZSEJp
XEPCZeaLtAnal0zsUCRrvSE0xqb97LvqWiS8aifonma+z4UoxFAkSZQ1IG60sp+dpQ1iaZbTEYWU
K8QLH9ubFDaejWmPvlZf7LONM+MgXKp9vbN49oB9FIEd7peNCuWiaAlp6pomc8hRH5LPxlNnUnDX
ltV1cwPnz3oOsXFpsZze7tnz9iWJlAg87AsvqQ/0dd4Ghv5opiuzaGaOvEv+3qmlsz3JUSzJkXwi
nayXFoYkXJUoQxixP7NeLpshvyIZEpCt862vL/0ghJCHKDK9jemVT9XnXgpn7uUC9I1kKynBX1bO
j+9WDvtKn4DWOK+Rg1T8Id6MuX1ppb0iRVDQYQmN13K2rnBpuZwaPttxPDUs0T2cpif10bFYOabq
rI3abKrN7Ek2M5jnJ7YGN5soODyz0UsJvtB0Ajw7uR2+NwtKUitAftL9v1E8kS8EisCI2PDATv+O
0QgHyexl8VeCcgRPFQ2FE20Dzw9UKYt27gC7eJt/2zsPFAXLL6RiTPHq2kHSXbSb/EWsPX28s1xc
aRp+gaHKqNecB4ixYcSQMLHSMuN7B/yDdr2+hPgbwqaPDV3K7xpAz/+ydLbS9DiQG61m+OiH6mxx
VV9LnyVpGX02EAF46ZYUEReoKW0SeFUXvbuIQYvvPv4Olw5GQFkUPsDZGmym7w+tzEsQBzLJaTBX
bas5ll67+tjCpRyyQQJZEUeYvPFbPlctMw2dMeZmuVL3JqnrbuuNdVLvnnYkktY0psxYvOSzn1o8
8+uoVMlGDe5sBCmAcoHfF8G0Nf1fUH2y9J2Fd4C2EPL4aumvtZ8fW58zfjaiAjxBsVJg3AiK57hX
bcG8N2L1R6eqi2J4/NjY+MfOMzWnd3p2CMaOmHNmM7Z+9gyxBF3/W7oQ7Y+NXFwQJw/w7NwTSQ5r
0FyxIPL2URardasOOwhjfhStevuxqbn7OTvl9AGGs0LAVI60SpdoNnPWjuK5fWR2Tp6tvKEC596Y
bCTlCir+nxasSnbIxiWt6HPWt/567jyYuTH1LMXVhV1Tl2PSGz/q4Hq7PCjpFZdmntSclbNDp6kU
2YU7HAm0nCaVQxH48NO1CX34oDzSJptbaOqF6UdycsSxihrIgLO7SnWvTahPsXuslbW+TDfKvaRu
EHAmMEWrBlQvtdRhZtu8NB0NC3iAjLiYhaP9fssSg7KPYODyUY8stkqaruEFsmtHoNHw/uPZOM62
89V1amk8/k49+gGGgcTHUlkoxe1gwjQcdNssC/aWjEKQKSVrBKVmlsDFiP/U6lk8nAeJpqQVVmOo
bXdhjh7rwlvC77divhp3CTo1V/J2Fklz8VmeDOv4+cnNWq3oGtDqjkgaOVp4yKvbwUO1Hd1p1oT/
9d8B6s7ZHOfzic1MbunHl0ebSbEx0p9eUP0nU1TWaFjRoXOm/H7+DIW4ikf9IooVkNPtiamj9QhU
a+0aBDIwS8s252xeWoagSQg34ev5HeKd+kFdy9LkFjl3zh05jTWC8I49LgzZdrNFtYHQccbqpbqp
cWr17AFWaRfQtskciXbR0XwWn5BChOPiWC2MTbVUD8IxofQeUvBaeXtoK5eQfn68Xi49TiJf/qO2
p2rnKxNmiV/16sRx183wVUYo/GMLl1M2JybOHic5xsbM/F8bt97Z5RKS7Di0wycDtBUUBlv3R0uz
9RKgw049zJWBLu09p3d4tjYVNaONMhk9NqdHIRhcQ3/lFZU9dF9nbvSSG0HB3TIU3CaLlpb3S6PV
O79KfIJNcZ8OKwOg/nPd2WP2z+Cc8khQPbvNkrlEi0AxH+uON3K+9Z2aPzuI1a7o8ik3Qz1xQxTT
q1N+YVhqe9GGY3uw52KY8cj9yOLZkWylnewEY/59SBf5YKJuby0849bTTfq+9m4TjNRe9swo/3/S
rms3bmXZfhEB5vDKMEmjUbSCXwhbtphz5tffVfI+W1SLZ9pH92VjAwJcU82q6uoKa619z+Vbl7lL
tARgCSUlazRtpkaX0wn76xLaXXTI9Y9hn2d2qF7wpwdXo/xSMmPIcZpO2G7FyfabfO+/xsM28TJc
neiypXv1iCWmHa/YuFppXcpkrNeaknkMKFvsNy0WlzdFsZUfsh2WUzcVytlYQfX9b+FFjlF3bkxc
s+elbCY6xUZTy0OLkwYVhVvcEgq1bicYEAJu97TpH4TDuK0vwfH5jTcCt1oqW4pmbpkKeBJKPELt
ATUbtG5d4Bz1NvCVt6nXITpyjGrVprC6qWpo9aBgxtiUrMVENwtNDVF3CNAmVQCFKGCXqeD0Gdfu
GRBk/SuJsaFK90N1An2MDWKxXTZjZMNKmwT8G2HnfcVRFqIY05nNJtdKMh3zst43TnqnbVJkJMql
8G12Sjtw6kswzVr3HLFrYWipIWM1iSAHQTlDQ5BSg/HPjkD4u6F+KgIgIYoVzl9UNShrZSPRUihj
L03qV5OfQ6islzYYrg+9VQ9OkF1bWENp5xzc1x3GvpL2BtD4HIVX3WRxzmRci4yonQzMxmR4J1Dr
vW0dvx4dQPhhhM/YDns1carhuruWht1QefxZ9FWDMnUqlmE5TVGYqJ/JZdAO9HAuBwHIFpUpYZYw
NTy/4b1U1oYVcY1j5BJFB9HU3l5oC0V7Q0gFgJZhmOJoSCDK8EBHtBGwklq+YlzQBL2MTZVz/kzF
2gnrhoSVIoxz6J9aAa2qpbnWo47dF8/qCCIN0XJa8SaoAHE0Tjy/IRdkbWkpjXFRP58bPafHynQI
bmUvwjalegdAI3QOgcCx4VjP2vdbSmO8tAC+V6SPaHPIl+BY3syu+Du/CrzoUrXFFxCej9tkk7T2
eankg+dUZHw0w7XS5xOEtuCaT6zEVofr8xJWL0sst2M3XpcxB8yOBMbggy6tAd8s3APz9p7WphPn
pYGdYE2TkmleDF/TCaDhBvhXDB3TFWwy4vuzNKf08hOKYd5mZtukQD4kRFaOamsRzrCAQWGKAKF4
ww5YOrysaeMMPCZaxJQ2wBtUdqBOn2zJgf074QHsCbyHwvppvotUmFc7bReDAQciaeAQy+iOUuxp
4B11Ymf+bUpOeMM7zzXDXGipMHeiVvuSbtCbVkqA72E8DxK4ZNAxP3+Yq19toRjjbHKapLTXAsVi
IrcNAEvO2Wbl6cE4WGDoiVY2kNCb3yp5H6uFLUzb81pwvw/jUDVYugKLQqO4NbeSi30g7CLWj5ED
HhBvQHC+NHmDKTy96O+LaBwDmhM8rRDZvLaIVV4W2JJdFCiYAskwcysAKuMx6eLVyKvm8CQzFx7e
UnksBJAMmES7Nr+bmHMOeWXS1Xrf0v7oUljoh+GhUUZcpOLGDPO4xswirpppE89/ecvwTJG5Scs0
GWPATEU20AsBLo1hmPaFYyZreeZSJzZGtaPa9W+2uPGxjNc7yUPvTj8oOOquXgH8cQPoZbf+pnDC
8ZpuuD4VzAiK2B5nh8IzFU4cl9DNBLd0mr6Kfs5x5FUXQDBEAMYmNeitGN2UtFECP4YI0Mv/KE4q
NpvDjfg8OqDWxOuIP0u3biGKgukADZrhvx8tpBqEXArIDkGr7G9NIKd7tDgRP+S4YsC8GB6qHecD
rpr+QiRj+ipgDqMxg8jGax5kR/WG39apx64TZqJtLB65wUbjfLrVlhNof/5Vk3EEQL8LIi5Siv35
vtjRpaNiOtcZ0Vp6LG5CF0y8Tn6ajubOLPb8KhX3nBnHACa+4Dd0s2r2rDjRDvQC2O+aDxPquU7m
8iVyVWZsCayIgEF7uxXczvMPY2T7B/Eyu2lu2uvgoJ1oUnluwFfg6Rfyztpzn91r/oIOmGjqAPYB
GSBzaeRg89BkygHp/QkEUxevp5/WyUA8D5z++/RT+HXestYN610g/aBFtFMF8DG25KBRIO2j+R5c
XgfQ7XKclCeF8RjQr3V+TWphKhoctIesk2xJ5cwIrUaC5eExTgIKC1BuUIsBuBEH/2DsIvCVwDGp
jdfeVlfAruI55mpgXXwvxkfqrm97kK9Etu5f4/SwM2arzV4GHPL5z0T/Dps4L1VjXEEJFFlraH+z
ClDk76wbwJMdWgF43vFrVG3PC1s/SCxvyqi6SqqsMilYPk+lqf+JNqXsyj8wYuf0NkicAaV3RLnt
hj/Au2r4C5FMPhY2JiCDSeScGZtmBCdPyKmArC2EG5ib+1crxrdKcJBlCRnhGPZHy5JtIE1vOwUQ
duptNmsPpabsTR9QujxIp9XJkqVkxslEIA6J4R+vnp8QVLDGcgR12nxBc4tFj16vrfxAV8PlfEfS
6JPVLDRm3C7EbI4CNkCKJqNb/+q+hRs8YL381F2Dr3WnclLD1bYCjV8DOgEVLcyZfwwmgxAYGlYQ
MFi2mzeYUdgqFzEajDdGa8+P4FjGijUuyCPgxi+QKAqOfio4F+VqoFn8AkbjeDLA2FKRP0q4kNGZ
Sppdp+6/cq6YiURio4o6ShIf9bTavB2w70+9zNFFdcutLkO3BI5Ctc8PwyOvKrmq1EIcE9fqPBAN
hDb4hr6X8st+/NZJP8+rtBrHFiKYOJZHU4d9SLyao9q6CXQkT5W8SQV0LdAP45klhY9PZrkQxgQz
gCqbcTbCTNRtuVcdZWfuUwRp8dhueRscvKNjLvRolsQa/DLwefFkmrWdKde+fnP+7Dgy2EkjU42n
UaJuqDI9KuVBKTCl2nBmu8lzzhwZi8Mg6/k/ngVaQS9HrRGDdpw7em1XC+vR/1q1xYTgQgJgZkfe
OzjC1WQ4AkbejjNIYxGo9D1oEZ/EF+l799t4pObDgLE48MDHN1wUKPr853Rl4rQe5kk60vRo9BCd
QOt7oezAPJPY/Q7cMcdcR/JXH+QLYN7cjpycd7VnuDwDJoIlFgDmw7fUHmvR4XN6jeZD5P3BZ5DR
Zr+Wr4wtRTFKP0EQed6S1i/exScgU1tkYwGAz0ExD08XD2VLlwTyF9NVr0DUcapvgfTMXdvlGS8T
WwC+/k8o87tvqnZfl9il1DnxclWGTmtBNOX4adsaRKdikRESS2hZpVvr8V0EalNbSYIvnd+7JHbp
uhn9trMwhoF94M7rjwArwwuX3mZViPHqDCVi3h276pj/jrV82ruupbbStBoSMft4m6jJVaPxVkR5
IhibTAdDGnpSavB9p5COBQYEOHa3+oUWWtDfF3YnNvI/z/TWNW+Uwh5mAmHcZE7lhj+i++IeDZS/
eEjzxDLGFyhhATwWaIbxFXQZX0WU8W+B34lPhuE7TKdi+N6Rd7zOPE8sc9npAECeMA4PmDmtSzbg
Yb6ofVALGXrkcs6VyqOfQtniXJmbLuxT4EvSTZc8mIdm2z6qmLCVj6DW4eQ9PBth7jmhBf08cK2R
IvSSPTenLPvGUWVNwqLMwq72BaWWJjm9QP7so0WeVG0tTEjS/JZ84d/qmDl9PC+TJ5J5hjQVcnlQ
wAHBSUZ3KzrEU+Kdl7Da711qxdx5w6xEhUQihmZunwagchfR+NyAklgGrDJg+g4h5vZLrPkJsnYb
gXds05txy/kZZHCsmSx/BXPj+eUspfmAs/Ux+4c22vDoB0DU9H08ZDNlsGvxS82mpUg6+4XHB3o5
zwolLX/KOiBeiPE5cecAwc6KXevX+YNWyADPqUg+uZDXB/+p0g1OoW3y++lUYe2jeKVZQHCx7LvI
0VFN093sAex6jSMBkgm0rXdm52jYEgH4HH4dwhExOyc7rbbLEMZXaaDSsNGF2OFNceBVY+g3sb8Z
m7+mCKQUetQwvxmdpB5TSjCOCMjcqn4HNlx7kL4yCbWUwgTBtAWzaTyQFCDBDvKdOFqb84fP04OJ
d61uBcnUIKGSMCyu6WAvAYMrx1dXi3VLNZhQp+rYru8qLBmpWwlvP2U37oxLrGXjq6EZsNXc8zrR
qZz7NmzAy1vRDyacWlPrrR01Kli6UFqyohtVvDsvinN8bH5fyWMO8BFopqeHQqmfo/kFaKi354Ws
NrkX58dm+KC4MvpYpUjkpJg4eQpuZ4QCFF4ER7xuYB2qM/4dqMhamAVwC8HgyCiis9taujyKMXbf
Q1sBrqTkFofCodpu52JjApOcDpjEvpJvLEUy0adpO8lSQxrNe20emhPhWoVXSHXRjX5p7stDdgXy
CZ6Frn7HhZ6MO+uxrM0pOVq8j3ZgLwGWCLTcgMZ1M3qgc8J8CK9/umqlC5GMb3e6AbQoQpzIqofa
AkmV8FRPhCo58k50rdSDGQUd6A9YugOy9Mf4mmtqpBuE8IrhAQFzeAA8dBLHbFE4ntzq11+suNHV
+MkDsQ1iYqcHeT27DgLmer/3qWTwBw2tAZYS5lbBM3eIQXpqfykYY5sQJUn0eAwW4Gjqo0oIaC1T
L0+Zdgr9uyx7Ou+DqwayEMFY5agQHKgJR8+CGzF5AKEp3ig/z8tYbTFYCyGMFfpAHh8SHx+KOuoB
mBzwvsRVJ+J/ALWOvczsGN0rjn8RenHilZe8B8vqE9cyRMwcY7JFxVT8R0tJS8CLJTMOsnbBltzY
7a/ie/MNDHvo66h71S72zTWohn/CXDHBHnHnJVZ3I5c/gLkphDbv5SR++wHBbQkg78a2NoRh1KKf
1Wto6aLLEmFPH+CMrjZwIYlXC8GYhJN0zMzKAMxiPoEISrhE8WG5AJy8IMyNFFk5oW7wqjbrl+JC
EuP/pS8UQUSSCP4G7XmgsCCej5goD5zxd7q1ODXu1VC+kMd827kXxsQqcLRi/63GJtPgP3PMl/6F
T14PggjUPbHDAcCZj9bT+SiaFzLMV71UXsL7ej8+0fCQfBBfjSv1oF3NgDGiBUbhB6ie8wdTcVCC
rfYzIMBKLqzJqr4AfgSMm447mO3EylMnVC0FBWQ4V4kwb8AJyqm8rQaFhQjmE/r9bKq1CIXLHmRu
DqJ5o9v5MCG0pomlBw7ngHnymE/YhKqfgb8SHfNL7SnGzPYteE29/Bgee3d0jd5RLsJNuZNuZsc4
hDXK6bPpTMcUw8dcoPJ1+10oz7hqH+SpH4KmEknJ4PX3oRPcACvVEW7SHbBctsb9eeV5n5NJ6vww
a+fCwHUJuskMtD5lgWW1bnteyPoBq4YJLG3gX7Et1jkqdK0SISQCDZeBGar0bm54Gc6qmxCOPXbg
gRbJdtAMK/IrC2dnT+NzF2bbvva6QnBFA+AQNQ9q8L98pndpdFUvHleKPNTg6cFnyh4Gz9gUuPsb
N9lL6BknqFPylFs/wXdxzHO1LjLN1GOcYI+uJziPN11Rd/YQ8RoFK3JMRBhd01XwWMjs2ndTC5rf
EfySLmu/u7r4bVb+ax5nnEHaFaujCU+UJrESgwVzRp1KFqxRiAGqp8iAqJZHoGk0+/M295Z+MWET
NDiAksKIytsW78cvVJUCiIp7BKr4aO30LUG5Ko/Wad5iLAbNMay0Az2eKtsAW99ZxzpwBc7VsFZb
NpE+IV0DgC2iN2MkTYPe5xy95WvFQ3ufeA3YIjC74kwvgBif7sH36jtA8zuv+dpl+0Esc7oBYOjy
qYQnzMbgVMpVmvWbLhMAWV04QQyevsoWsboChrzzgle/6kJd+vvSJ8BxqsUj5Fo5hsXK11p+PC9g
zes+aEbmu5AQgm2uA2fWH4Sm7lYCB4DpGo78ROOY4oUU2xyB9IU+GdFCJeYqGkpFw10HgfqlDvBv
7cLfW6CodQQsJwzYhuCIo3/ukzgNoCsAXBA1oNF+1E8c26FM6AT/7EKgJgP8Iv+BMKhAU2jLj765
6XVHbrgoVOtH+y6aHTv1DbnV9Rmi/6AeB+GekEQJzlMUaQ8P5EgeR9uViI2x2n+1ZcdOO5DWlXWM
YKPYkbTVD6qn/BSAv7s196VmA6fgXjwmL+kBbsIr3q69CT7IZlyz7+fSqikjFi7kw3yvXEQH46T9
nH+q11QwBlFQZ2fP3VXk+l79whW/+qGxh4fHI5DbVHZ/rNETQDbPiOcAMnPr+6R2+uybpDpgGiQq
lNsRj0iQwGUo5oy/Vezj38Rgg96Emq08JJsWpZfd+Y/B+0FM2pEgiwOHMn4QHrp4ARwz6ddMQ9Xl
3Xk5qzHCEDHDBzQpkEExFh5WhpEHHSJ/Hp561dilU/SVKPQuga2aD0JYamBQxYLPmG+bWfmRaMI/
5Hn/lSaIo4XBpOR6aJQZCgMYtGjwbQQNJbH/3zkZjH0m2QjWDMLuiLrIHRTEHJ0jYd3jFwfFXBNl
3XfFSODjwatyZW5V760IBfw09FslLKE2vNLMWukf5Mn/fnyDuSB0sS8jXJZ/wrd0xNToXXqh2vIm
94aWW77gimNui2QCgRwoVejZPYLQLSXyqIvSo8UyweUhMJGDfArdC92Ym6IJFL3tCAy0n/P8cWhy
/WhKfuCEmQGA76wMH9WqAFFnpFc8GJ1V312Ipji7uBVHXevCsoLFl+NgR2Ls6AheCpoYPg//n7zz
k5ImopaClAbzv4zJTOA3MxVaYpaD2euSh1wBMaj+mAOvt6b2cvezH1XOHbzqawuZjNFkwMzUwMuN
KrfV2xM2E1r5f39vouHwrhVjJ7MASC0zg4TW+Aki936+LHlYBfRPnDs4xjoGbciyWsEn6o2fqfpt
0G5DLjIBHf45GYwZWJpeR70PGbTDSSNSGJB6JDDCZp9t0q16ez6Sr43YfTg25srIJ7/XjBHuJd/o
23afvki79qL2Zie77k/Y9f4aIxzYphafirk+EoC4VYUEHbHxd4thkWdqXCdoS4mghPsLkNP1VwQe
k+Du1FDtYF+VdTq34FaFkvOdkF1V8V6XtspGAV0i6Lj31uQZmi13ALj0aLXqJbmXkYny1+LWSohQ
/P13MPfBALQvXaaFc3XrH+QEQ8rVtxBACQQjDVizbX4i4kZln39LD1/KDRayGa/Xw3YMRUIolS3D
q7TaQTsfgIuAfY95tZjVULYQxTh7leIDDzNE5aDRzmss1Mv+Jsb4U1455813PQNciGK83jJx97UE
o9lvhocQjJTXMTxGvOvccGc+Rr+kV+uSwM6R+z7XW15tff32XYhnIkJrCYEgdG93IRFwAjEALzLU
YwFk/0AQENxezHocfbcgJjx0eWDGQw9LpvZzv5/3fW4HngULGr3h1wycfu59vxqRLNFCOQbktp8A
LcExapUaJdnyZevWe2KEEtBQFi4ngBREG94W++p7YiGOCUiA2q6Fkd4TEurYqViAKz2342rYBJ3k
TjXn1lg11YU0JhSZUjA0QUBekb9Uwgh8zl9ljGma7vd5Q12PsxawzmjxRf20izsKjdqFRLCibtXX
WAFL9HbUdnpybQJH0lUOuTfLF1MpgQ/zC7P2VHgGDBqaTgA4Z3QMlBHI50R+5RdqtjMTK9j2lVBf
Jm3VHYpOFDl1odWUbSGQnSYb4+GfZ1kzAcGdGgXKpXRLpJu4wi55xc+1nG0pjUnjpbgytT6nN+88
bbOqfZSlfvTUArgWCsquSoIecITZh/MfdM0RqXmHDh4oNxEzP6ZrapdEnQruRGxbPqOnpoS/zv/7
a31tTMW8C2D8AGwhfiBlENBNeF2Kztzuiu9AVUBwebK2pmlrP+aUQAG4zYH176datASMi/rTKjCo
aadowjQn6OJVYJGLSD106wg86NgZhvDRCvWrVKhBUFXDRTUl+V4LaL214/78EaxFAmnxM5hrJBv7
QSgk8s1av8XS/FYM9J2Q5PtY6zyjLqov5KjY3MDKOuBlQcXC+MkozwAtpywhimqsiEl1Agp6Nd6c
12ot4iyksCUatZaNoafkx49+J4qGXbhnEYzzJa/YvC7HBAcIHujQijXQ0ezFkgD/W0W5bQskOkAk
D0IQZIg84qVVW5XBBwRwciCBQuBHZwA+PhBTZVyD2jCgoJ2oo534Xbj1g+rOb8TTGAsbNRO3oLpx
1LnYhZq+UzCnGBb6bT1oL4MVndBx4A0lr9xcWG0EujR+Gpp7b7f34knVFqIkp1QNq93kFD9Lu/DO
cqan/ATykxvrmjdas/I8+CCOsddhmIopobqm1OSOLrym8/dw7rfnzWeN2OyDFOas/Rxt/oF6PZQB
EA1f8lv9Rah64m5u3f+nMDKyxQnqglqFVQNhoHmqj9YmOABWcngh1gjc/Jw1GDof5unzQTPGYq1S
H3S/RLWk6AzbDAMXnUNOvsg9PSaqtj4tydPMjiYAxTXfZFv9fgZi2KalKRbOt1o3CAOZE+qAcEGy
z8XpNe2cmjUJa/LyujO6pz4ST5WW3Z//SjwxjN01Vqb3OgFmacn3IrwfNdMOgTN0XshaGwRf510Z
xu6ErsinnK5ZjD8cqQ8Tu+NPwXkxtrI7En82ryCyqpZsAkIE1yC+CROOtXKOwfhOAsPGLbVDCf5Z
C1hRHL3Iqj5Z3bsYdkqtLbR2bFt8pNb940/q860Z2wlmOkFPfkEsj4qd/Aw5trFq7AuxTNYSdPI0
mvTR0vJZFYHuw52PXHucWAC+/88Bsnsp6aQUYhZAMxAMPNAWMA30R/fCpW9nYD7mDcjwNGKsXZX7
Lmg0fK+CUFCkn8H4lWGtDxoxlj5MYDIJCXuTaoFBcUHJZeimj1q9sSY0AeOD/pWYtDhDxup9AdiY
igCJmo9sQHiKDV7WsWrmigY4IHSLMPLG1ASCQLZKtMsgQVRugzh4kqTkVAXCC8fOeXLYzyM2WtG/
nZ2+G+S9uo0ASua7Wewa4J0I3OL45z3HQ2VdNYuFfsw3kwrDB/s48h0hym0kzI4caTwfpjP65MML
GexXQtW2qMnSCWoWj/Armv7U7+RNsYl/8x7EazUHjD+9fzHmUgyGcBBr4S0Sio6yQUd6N1/Uj8qp
zw/NE01E5V6yAXLUNrvoER65bB70qc6py1yUZV1JcT691c/EydYAyU9UTsJ3mo4CpsGGpzHvEzKX
5igFviZ0MNGkbC5b09i3lsnDlVmbbvtwqky4T2K5bSasHOKBHIxuom/S+xJq7bHVjPE+5eTfScbF
jD4iaHzSS17VYf16e/+obFoeG1YbCxnOtN9oT2LoGE/VSccdZ+6BJpU6sb5Rufs0PJ3Z3mmvZ6A7
S2C3tGdMd2oW3cUbahTP3uRvxHvrgJsI1BbW8Uu5yUJfJuzMQaZWQgXRgpLvs3zcV0JynEJ1cz7s
kGmcMVUWVUpsB/RNCQkMnFe9gklwtU3cQTOGdBeYgEs+TOKsWCC10/RnJc5lDpbQ2lPWkk2MbAIV
HbzKbK9Dz/oAKDFvJzx4EqBMg8AxPDxd0T4KwG7pnld3NchiRhPQ1hjExtgKjmOR8YEAWAh73FG2
PD3P0T2ePknGg7Na9caFDCb8DK0sqAktDGgZcFPkb6GlOOe14Elg4osRl30hx/D3scQ7eLjUuulL
EXuhBBNS8qruqilBTWo6JJFjbMjquycC4x8v+anJ2gMVJK/v34UJLlJVgQZjhEbxvjgpvVMdaFZA
wLSX2mD5nMJmPnjNBW+tfm03eCmYLYV1SSEGAKin7LJA3EqOdXdAWRMofKo91rZROkFvV/vWweQ3
Qt+mzVz9CUUdh884xbFNjck4zVltpLBGHTccsSOrlmGw02ejcadm4BXH1qqdH9Rmoos06Xkk0XkT
tO18bK+nb93vcYdvDMJv8V6vgLzDDeGrWcD7R2bn0YpktrqMbEq9FEGCgLrj5Uv7SlkNH8CS4yIa
/X3h6P4AqkqN6KzN9K4fXn3x13kXXBv/soBtDc4PkCgqClu7AB9AJWfE+d1OMdBDMtnAAL9/kubC
lQXFcDtFC+wxmy/T1jrmiu+el79mLEvxjH5aiL3Inor+uSheaPKPQMcW8qhxbgcKVeztgP0ZDVN1
EmIm+0A2awHj9kQMbyVSYAdzLtmmEgAIqi4OSjz/Pq/T2ksPN4EFjioAHKJU9fGbaVMcTCEdadcE
Xl9qO2s6CsOwbUfNmxNe8WlVN3w3wwQLGOD7matAnuWolGQ88JSr3jUPHR4qWNID/nAR23S/ZxsM
tjSACD+vJH2YT0e6EMvcDjnmWfxsomJAX7nZXDmZz/loa11MmOS7Zsw5YpJ7DIcZIvqN6IAVSsTQ
x3CYn6RNDujsAUjdjwF2/ZPrHksSWx6IPoXqcwoyN8cQaqoxVZCOJYQdQWAQen564OVHvHNkbgzL
UpqmHSBGnQcvMWUMCCWcT7WWGy3OkU05x3EOx474hH05fpm0wIO9eHOU7fPKquy+zDaxnHDes/Ka
E6BQi5oKeuHYWmM+ntH3Q58R+0ftTp7oqIcsc+N7SfOUo7Qz3fiVVlmqfXc1e9qhkW3rErNR4M6M
vRzFA5fXQV07ZpmYqbCJAAh2Nj9spbGZG6q5G+Z2VHxPE3ncOKsSMIRJK16gP2QnybrKCioVKM7A
Mp7cJuocv+PS0q35OngP/pXBXK0RlpM0vUJk8b8ZYBmqweUAZLsIwD3JdXiioc/Eje54ySZPM+aS
jcOpMJMc0XNWFNss733xay9NA1SGJrqWqOwzQUxQmjoTByhGvLQ6KEB0x9z3GGukN25xJRfcN9G6
Uu8SmfiV5rgTMLKEIrqQ3fZjd98O0f58iFx/FCy0YnxAifRu9ungaKGxR0KE7TEdOLfJc3zodgon
113TaOnmjHEketygOoGXJcb1e4BHDW0CjGB9mENOPFkt+C0lMQYxFpmshtgPxXNSdHJsEwmeekfY
iiLsL73klQVWs+qlPOXjhSopmaBKAk0GYO5X2JV7AYQm2W//SBiS/Wlya1vkI+yvOdtSKp33IvVq
FBWDXlTIUi9LbBcdseZzE2/ai+k6OxYY3AHjVHYXuLxJqXWx6HCJChialU/EG3hihrOBaC1ot3UL
pvmkQiIRumH6BdwS3K/vkpjPmEaW3mkmXMBsfXcWf4wxt5BKNvf5En0XwXw5QbeySqUXnnX3Z/Gl
3tH4fQy88/RrVvkui/lebViqWUeEqFKAx0DmBV4q2vFj6ZU/JNDXT7t5+JLHvUtkolY/mGEsaDjA
JI+xQYz+/1x6nBiy6tWY45BBLYetYZaWSQjEoEAnCeaAm6UAig2w5P9snaNhnUwb84VQs3lDXOsu
txDLBJMS2J4FFjPpPSm/6jcmqrjALsZjUnwZXswrCYVHPbB5SSUd2Cdz0QASq8oimF0V5hNij69X
DJrG7hOwvNWzG0Y6kBt5Oy+rZwpMfBHdMvkzGXmlClGQh+DrwPCGk+AQjay54Xw3cp5PqixkMOlj
VfWxJnWQQTFyRkEoG51+V7k0T9zqDu+DvaX55+QxeaQ0AosFmPeUb9HAVrXtnHFjAeZPdRKvMzHL
PB7CHbaYE8oSNoan21TGbS+/lNC+K64S5M4ibPb+NKWDNuM9It0SkrwqJi7nbNe/H0YAsExPkhi/
y9rU16QZZ9t4gxdCvyg8GNhHBNwt3jtuW9lh4GjcJvWqdeogBVYxlk7JwUfN5LxO80p4E4uEFgBM
LV6QYCGcNo7sYs7xJ596dP2zAr0ejg/UxE8TpYXcB1MKEKa3FCLFqmC4S0xvhkGBoq13u861HrPv
f/DeAEA72hbMLNgPF3L03DVOXzhJye03r15Rix/FXBxjKihi2ssISIJ/FxiAxEHJ5zbpsJE+SRqv
Yr/6EFtIY45d1fI+jQ1Ydrpv980WKHN7HQNePM4inlJM7AERcm+2PU46FUHDhKrSgz9g+TQWMQqV
9E/nTXjVghc6MRasd5bZhDRc0QrBxpRv+6DgXYc8fejvCz+c8yxGtUOkCC4S7RwmqC504ZYKgjOI
rPubqfJw4fsxPxat3vrgWkCCJBGiKxOLorEcmqZACKA22XyMQ1R2UHpxjMdiGwAh2thW93izh6Xj
yy7y+7sOgx9cmsbVVgsINf/zM95KX4sTKBMlxw2Gn0ETLNVsNxFwucddCzwMLMi1NwroWDzeQ3M9
OV5IZW7OboxjPbdgrhhiPRqYCALgv+m23thsqN76F4Oz68b0rifjjo0yhrLQv4X+yRuQNDqAzHXN
OxOz3jpZL2bruTn5ajBcqMl4pZ+PaSRpEErLhwXYpmpbfaBGr/I9Pg3H/jbq8E15T9H/Eg/fdWW8
tIzSrtQafFPxEN2qTnGT3Ej3c+uBtPwPkODsoEOfAgK8c7Kn2cFCIqoJUbRB9ehrE4zW0sQYPx5b
HQ2GHj+HZifplpcadIRR99/rO9QxeHcr79AZn65HuatnEeKwkbibp5tAeRhS3Tsfm9YDx/sRM6/W
2q/LaaJponIILwYfw1ijvBGHaaOJXPy9tSqRCtxJFVvGyPrYUmmTjyDXruj8Dsltc+tXduEUjnLp
XxuOuKlP4MPTwWPyF6+FNadZSmbys1yMJ9xVsF/NBnIC3HM/0/scFGbEzNFhPX/zla+3FMmERUmp
wD1FG2bWBIRIrD1fGbLvaKVYcN4lq4WHhSSdycHG2uzUdETsp3JK6iqP2CNPAGvS7EF3il7zFyxm
KY4Jeeoc6E3RIR8wkuggRmg06b/z+MZIOEP0q82KpSAm0k36GHfgkf3z0YKL5BBtgaLgpTe8T7Xm
A0tBTHTD7hWxxSJ7FdTbSTScRkXnXH3WCt5Y2LoZgusTsL4o4bPV+6wV88kyYYatWDl5ho1aa3fe
nVevQfKv/4hggkY8q0Mwxm+JgIRdJO3ijb+UsgDf7m/Fx5hfsOFpxYSQArmNVQ7QqpaP4uzoD1Ty
BUv47PWmI79Mbr/lN19XhVLz3dLBX/yJsXQo2noUEzweqZS4B58KWpxazStVrmWjIFUDopapovfO
Nv9McYpMLPojYckvRNBbmka564xXkDWDdyOxK+1B1muX8wk/x31DUwjhELkMZikU5jzDVGuq2sJ0
g7rFxLhm2RKK6HTPBD4e5MqBYCn8E2+iaiWMfBTLxEgVmHdqYULspNkj0AndPwBY9QBmS1rJ4e74
8/RkImSkzqbfk57xPjl1J1pKJAR+5YC5Y+AUhuBZK3lnSzHj48P5g5Lse9WUfVPKSKZ/GYHVbQaI
NcDOI9p4+Ivm+Ep6+FEcEysB8mGNEYkbDsJVdUsqAjvTk14lj5JD3jfknCgLKmKUXTPNJC7Vb0fx
Vpgye8p5EYYnhImWRmY0RUlCwPdkXBELTeWMj8mBiMjQ1/mhffsL6KPP7v7xIOnvi+w+NqvWssg4
W9e/CVXQz1Rb01W28cnvgKtTA5uMV55aE2mpKvhHTVC/WCLjhhnWKouMViqm5qcQVnZiPZ939FUB
BGQqASkQFNd00AudxGg0s5kYI43iPsLiS8dD0OMJYO4CM9LKKaLR98o/hkWyjbThfyd5AVrDQgfm
kBKxmDtsZiD3wHLUTXSi90/+CIiO8EF+AYgb9l15JFYrYyAfZTKBShhKLQ/feuDGPp1uU61w0tBw
yuBFF4LtKF2PMHrFujDHu6ornW46jWCLBCszJ/Fac4Sl7mz8imYR89bQPcBmQZuUXlq8amPqfsVK
MG5mqCoe2Ow0QxEGVZNUuIKaTrCrKLPz9vt5CW/DwGxQtECx8h8RZEcLQyyrrOpaYlqn7Fg2XdNw
mxM2Mn9rj8UlAE/32ZFA9oc7E2grnS39iJ6mXcFJ99ZP8/1HMN4gV20VVSF+xBh/D0Bbp065Z9bb
86p+zvTIdN6FMB4xh1NVKAJy1xFrE6EIAMBdjFXJUOFMCPLkMG4RBbU1KGBXsrHf5CqZZRdgEY7E
38L8v9fL8CwH4SvIxjHsCMCsj99umLRoCBQUstS+vTfD9GbIEauUInElpXwO0uBnOmVeLZodxy7f
yvOM1UAyiN5AuyaCG4vRUZCEREllZJo0sIHivTPvNHAzFDcVgJeQ/jV247aPyk7/nV7Rza5tFcd4
QBbq4eNeKKCqNtyqdBDQvZxXvV2JfB9+GxMixAksB1GA889Bw1kij8o6TsVtVQLo2EDJBKpRlV1O
Ay65piD1xBcGk2Si4AryuQPo9CvZE8Z0qajgEtIkcPt+/LaiX2nDnECLxhOuTLgg+NUfslPmzT/1
58pN7s3Czn5pI6oe0xda5lhCWAhnjlBGmJ1lEp5P2i6M8z0q/ZzbY8XlP4hgAijA3+o4aiAik6od
6vx7s2/culV2/7PTA44Sq8oi4NaQJTCRxUwyS20muEiXmptRVJ1OlBxLfR6Th/+fICa6GHLVNHpJ
RWUdsKLtfTi/lFiplRoe9eZKeIFG6BDoMmh1gZv40TD6aARqTI6Dq4FV51u1PRTVJkjk3RjJHDdf
tcGFKPKDxd3gN2Pb+TJ0GtpRsANhugAGPmEAmimWTGWviTGDFhu350+SLPuT5S+kMp8sFCqxDqln
J8T+famXl77fJ6heW14oWgeRljLOC1x5N8PciY8dXVekZGwjPpWkvlep2FZ48X7wop1abuad5dRe
cxzuExGrTbyq6urRLkT+H3tftmM3jm35K4l86gaaLg3UQOBmAVfSmeLE7AhPL0LYEZZEDaRIaiA/
4v5U/1ivY/tm2VEux81+6m40kEikMwb6SOTm3muvvdapVvnu0TI5zzGF6n82N+frdJzS99D/KXoC
7dDkrSr7FyLWz/KmHz7is10jU7+LEof1yH7aYNLpuFyON/z1SXZh/Swe9evh6SUE92dREk2BUy17
0okOn31E4YE9O0ynJQ3b9l18Xtbp/87p/m6JZ59qtXzl8vTicOfmxI1nlcey1MYQRHuJfPnzF/aP
T/PsLEQ6EF55Wiq6Ojll9WfjPcwTIB3Fcrc7CcPR8+aTzFnxkpXbTwPld5/x2XEwACYw7IyFQ/5A
oS1LxG6d5xeOwEuLPItelKnWiS9w8zLkHodrT6S38fqCBNtLqzy701orunI9YehyOrPR9QJP8PYv
Jl8JVKQxlh1i2B7XC8ChH8+V7/pp7Kji2Uq6j0Gt/BzNvs8DVFLzdBQvicU83+JfVqMA9KBlAiWO
51XcCluUMF5Bv/WCiZxjx5sz5KDqhez4p6uAtQ3gHEPn/xSevEWovg5APFnD0cvF2k9XVZNOL/A4
n7+c02cJPDg2wbw8AifjWTJpmjEo9dLwLEmWi8n1RaUuwSff/DrWPr+9nq/yLCjQsS9Tb8AqpWj2
DAkaMUFB/boYqte/XumUQHx/jTxf6VlsgIoOSm+DlXRAMr/pIKtxXiVkXwJU7tZ4n8qd//jrJV96
hM9iBGjMo1k1lvSkzuJEZYF81y5vfr3Iz3bD9+/p2Q5noe3jUWIR3vR5GIH80bw0mf3Tl+RDlxZ5
ExDW50kTWqmhCWssUdUXxrCzpC0zlg7F4nd/MYB/eUnfrfQs7nAy903YY6VSxru1Tc6M76ps1tFD
668vlLo/fTvfrfUs+vQymdLhtFbXRwfKuw+MRO/A+nthh//0/VA8uSAA5w6JxY8RqO+nUOqp5VAb
StqNcn5zzyPn3fx6F2DA4Gf7O/FDaMJGJ4Tq2f5uUtFENKixDwJObB5Yvz+TcdTdSunxt1So8U7x
in8mjpAPnm7KK7DLwDKMaLlWm3qJh0efLvU7xWze9WSzulY8sVYPfqH6Bc2xBtqvGbQSW5kPqrZQ
9It0bZ5MxOGbMeBpTnDPCKMGM0f9VBIojnU1q0JoBmjudRkMx8t5yioxkElm3CqONHV0QffeF26O
trwslwc9pC7I1qEJSJ74zCW3kTLOXTkhZP+uahcePVScNfDcGxKilrwXjf7YMS+tchssjS7SMoo2
Q0cxUObkWtHcqcmuW6toYzMt0ZDMG7uumFyIa3vVwiL4DdMVoKEB1lLx0U2kwu6bqjDcJFREl6M+
KckvJK0yO68YpZJx0F6UHKXDqpljh6CMlwazlH4yYS03yaJRkDTNl6A1zcF1bdduVgkt8q0XuwW+
bQmyuk3QVwYOEyhL1VH3rbhLqjp5UquaeN5XfUwyG5MRTIkyxE2wW7uknvJmGPu1rGAILSsC0FpU
fmpu6TqNnFX5yBUEEA+rWDQUYoEewTA0Uy1Z6z63VYLXCYu6Mu72bVtqcgUFxhahlvSrf7lYPUFa
NsQozhV0h0Zofbl1VXs2EejWSY167Lr0F73KwvZU0w8nhlb3Bpj9VFbHdZJVFOcY9VQRnvHK1bop
fdYpnZVhJd2BMFdeqWlxzS4NdUMPHmljgFek8h/n2fgh5A6bRewhTtUONzTq02k7DSCSFKemKStM
0tlSZJWn4FnQCRl8TnTdbeIuomLnSdbPBYlFPVwkgFbQGFFpkGKaaHWLXd+149z3wcYnTLER+lfr
6K6Jl86ABb0kcTdzS3tSXcR8TYPHVGg94GZY6eSbrF2mjhZx4EMo6QwmrPOdDeAZcV7LpXlEETIC
0JhIRPJeS30TJuXSb50SHb2o4UMfXyAzGTsoBCfEbj1/Rfxs6CcCu23oAEKbF9au/KErHQDzWq9s
I6CoHh9Twky6SYQl83mZEhvlfJ0Suk1iTuXGI2kLSRboWSxZ2oRdAlhzadq9ZLyOipAKnWTa+YK/
RgUqMOcLbta4D5s2mbfUm2i7MTCDsntDxhLvui1nncdyCVUGy4RkuaPS2XnvyKrrR1eFi3lylLSu
AJuGDm3uR3037YQSUXhWDQmoUp6hsACbS9P5W2QKaZqreGrWDLnFPF3Gq3P2fEzaOMp6SRx0Q6S0
5Ki7ZQnuZkv1sK9l6XJ+coDeL3pyGJ9I1yFEELBDkyFwjs0l6VUis1H63nhoy3JtczmSrs+DsqS4
9EzpEcz/itpObxa2YIp76MxoX7eqj5y/mQbDkqnQrfLUJunjFPc/A0M0D5IGcI7YVLMgZt0SHqYj
jXImajXf+bPya8y+W1VpyKKn83TNMZaUFKbsWJL5vpJiO4Yp8Q4x9vd67OxceXFWNwsCwK63vuRQ
BhytNOXh18H+p/dx6gMMgtsOGrzPbq46hdcH3GCxnyDlaM8DNCIj3m0jHb6QwPwTGfjLffzdSqdL
57uyNOlxbQDWQwZzBhs4ZV9TGMC5Pfj3Z9679JM/bHDIl6uXKVw/vTW/W/gZHCR8gr7q6TbzdAuA
dmvs/a+f4c8XwIBSBGstGEGcvv7dJ1tFsE4rQ6z3mnczmIswNsp/vcJP84v0Hyucvv7dCmkw6zak
WGGOP9L0GOmnof/06yV+vhH+scSzdCn0lXJDiiW0hhWYhlaEepP0533yQhX1HIL5sg1Y4EHeFKUN
xEp+/Ci4QeFUN2Ed14OdzdAW5pjZmtuCMx9gc7z99cf66ZOD8BlU0jBVH0fPlwuDum5XHOmh9bbD
KHb1MBeLF7xQR/24TAIKOAQe4wgidJirAoT27BgFVSJk2U6Pax37YhOSUywx3O/KnLu6f2lK7Fn/
97TcydYkYkg5KdyNnoskljVpbD/4H6N1KP3g3erzFZdUN6firXRTwm9a8IyjW1aahRxqLWI4yOB/
DTdzGFtbRJWdo3KnVqHJkkncD+ybjcHfftAr13//N/z5k5DQo61q8+yPf79oPimhxWfzb6cf+/Pb
fvyhv1/Jp+G1UU9P5uJBPv/OH34Qv//b+sWDefjhD4DyG2Nvpidlb5/01Jkvi1RP4vSd/9Uv/vb0
5bfcWfn0x++fBGL56bdVjRh+//alw+Mfv8P1PoYHG4tOXTMfO/g0Bvi379f79s2XDz1+z//8j+7p
t8en37qH3y4f5getn37727f/evjtoLuH4fG3/1Y0Wk7m6fG3B/X08Nv9638n+38/3B3++4vrPj1o
88fvyJxewUIFJMI0RgrhsVNGvzz9+SXsSfT4GFoqJ2z3998GoUz9x+9++gr0JIZzGEAF7ysNBRSr
b18K2UnjB4MNXoyfjn//z094/bUS/vqy8YS//fm3YeqvRTMY/cfvMBnEqf5Hxfz1kWHSA8YoGJyG
lvezisLXs6ugQlFuWHK1YtYEtM4FktGS7TgD0XIT7+R1M+Z8F2Jio4DqwGXzhnS5pHkCww0C0Rr/
PLlizYYFeTIWoMy06PIASLhcYR2+fgpu3OtQbyAWSrIeKCvGegsPxg6lv1eIMSlgp9m8HZKLRB/8
8jBDtXwCIYTcr+QupPdxfea113ELnkh6rsVDUt60G1/sq/INwcgdEvuG3QazX0yIJB6koij7DMWM
sj46urX1JzVt+7aotwOyIUiijh9atXenVhWxhVwel+G+58clytvdipYuzxMH+l4xezlT+Rjl0sum
eA8dvqjbpHrnkhuDkTQvn6FISqsMRzvx4GB04PXBtUe1Hqpt8qjS89bP5Jh1t+hQ+xsfEuJZl6c6
G25OHhrDjZi3wbyVH2Dbu21P3NXgFrKtI7rnyZIJDMku0S69hOpHm+vXYKjbZiuuyPs5epveyvvx
SgXHZcjs4URhSQ5EbLu5iJv3NtpFy4W8BTMK/Y5CbEZZTIe+CPoLUoxHIQsDlVjwWF8P5I3gV0t3
Y0lOSBbdQyS+W7OF3fVmT/fLR3URLrm8EG+DZtt6GXvfe9kcgBJk7sn1+j4h2QIY51E+pVgH4row
yrqL8u5sOopjfGHzqNyfVD4fe3km1C7khcMzDJHBn9PwSpT5go8q8TzY+27JosdvveW/FOT+bwtf
p2L+X0erjakbIZuH7wPP6Se+xhmavILbVXiS1UNn2POSP8NMGLwCSvnljo3Q5vgSgP4zytBX0EqA
Cd/JSQ6R4ZQefYsy4StknTAkhQzG6UKDONlfiTIAYn+IMkBFvAjMtgDOmHD9C/4JzeSdXT0Tr2gj
1YFmd6yyo7EZVH10/LqW3lKehwCCrMqDcXUNKUiz8GDcsEH45n1YhW1beJ1K2w3vqhJXYh2kZECI
8FIwGL5UsVUTo6Kdvla3bTerPPxS9SqJnnXBv1TDyxyM/KJxqY4uZzIG1Vs7TZTAmb6v4tQV1Sy7
Bm5FU6ADP1uCQCfNDp3aclXHCD5VNb1KBp+uxbhyZJOeSCzcbjmbw/qOpd3A3dlwMuuo0TCIWk7p
bliJ8aab+VTKlvkIByrOLqOeEiVfhy1mQfXjAG+sLoQ+rplSLTepKKfYXk7NwGpzVpadsO8q5yV6
CwQwlMdFjVrsk3pRmIEKu5lNmYkXbq6ZCqRDtFJC7QlVtL+uSSDwi1HXzxjmWzG5wEtMTzoRFY45
aT6wlYWlzcUyMuCyNWn7/WiDJN0rHgXLhlZqTbZTFZXwTDGDAC7SpYkHgYFAd0VU8obsvIaW8zH0
57rfWhrIx2Q2CIleVQ3e20o4+F1If+7120VK7vIAtSK7ij3MokK1VUfpWR9ECtonk0vqDeUNOo1z
mQ7BBlXiwmS2LNqLO9j+kRpTCIHzF7TqWMPIdR2F8yo2RHGv3wUoyKJt45JObtuOiOlQcsi2PpFA
hssHs/gulnBjFU4grENSPr6FhD0PNq0wsbQ7FIalvXTDONZ47+MpoSwcdIPDiwibbr6sx74q8wF8
8lNfNLIeODIq7thlZwAK7FsIZrdPAenTNQ8dm8srEvPyuudGfEhcTJ/itZ8FSjjoTWzwamb2ns54
EDmwJfxCSKJBfh0oOfxjQlkLME7bqh4xupjGQ7F20fB+XL0Gyv6kspC+1o3fbVZW9/Gx43OcZDQa
/XbbRF0vDzVtaDxsfF6paTPVSyDqPOa+lYdIJRAsKQeCV64AGpbnsHxh4tgwTefXnoNItHgrRAc5
aGQU8PUWreRPRBqfHFa88SFre+q6vSzXLthGKXf8ESNVc3o9+aqEGokypESXpzQBXNx51Vym3ThW
n620Ot25QC7x1gK5oTyvZDClV9T4C+hNTYm52rxSPtgOLtbMiNzMdlw/hNWyCHBuEfeindf1NCma
MJTem3Ye7BOOfTrnIvWBBwJorFb4H9SE1UXETxLFKbcNnCLjuakDD7DsypaClm1nQM1kaZ9AI02V
w16BTiPuwLfxZdFDE0vvJPaovaxOVi2Yx037k8Vu0kpXLK0F9bcPu6UrxmCo2xPUSMW8IWNchogG
k9IXGvx4uYP3Mo+QSM1BmjPXwUF9LKtq3tOxU9VD0zVR8G7QpTLVBuF5vkkxjcubHFo5vp9pjChW
OxOxSnzAxzLxQzwtuj/j2uO1yLwJwOymp3S1bgMsyeGDlVH8qWuRQ3kiLD+xUK7wHmwkmbeiFTHf
6rmra+z/Ot3ybqpgbVtPeLKRZ+HQ0olgaNAxY3W7ibgEOypx1s3ndV0H/uUUtTS+doYk40WCWUWY
1AZa3c+QnDNbp6mDXAvkMkroQY+YgWqqpg03aVoFmLdwI/IC3Vs436x+Y7rcpZ1902CeSeULQOCT
sbzF7ho1ME8MdXbe3QzJkQhzj0qUO8uokhfRSevtSqoAdL7VtpCiMSmAg3ywI7O7INY9pP2SCZ/Y
H6Frng5T6bJWBa6/s0Spagt4o/OumKmddyXndhaZcUrPZ8q6qrx1ul4wPjszJJ90FZae+6CgL+dI
3EX1BlRwGuaE10O5C4BtPdaQNO8wgBqIdjhLl2hBaofxiKQrYKn7eXCVWd9FFeCvfeqHVbQx1gYe
tLGSdd3zySZip2Hp1qEkDEfj5RpA9pCADsPleKBihEhMgHFEdRZ5aMccbedsczSGv1utB9u3PlAX
8YRLb9fHIuWf2kSZZCeZG13Bq6mVWTi2Ld/ZaA49ePwBuoaZuTYJa3dCexq9fy3WMTlPaBmv193Q
peXem6F8H+TDLCcm7no6LeWH8Su4Gn+FWhMAHMOF+4LBlvEw+kUt/eoe3YThxERp+UPQrfhP3Dc4
HhmN0wZ47hdsl/aaTdv1C+Y7tJiu3VRGiWnLhawePBcAIU6+oMUilMu6Tddw+drE/0up4P+b9W5A
UTH+64zxXk3V9GC/Txi//MS3yjQKX6G2jJIYLewAFWAMAOZbZRqh/ETJyhKM0ONHoKrzZ2WK0d9X
2F8wAU9CuL/BBwKAy7ekkYT0Ff53ChvPGM1KD9/1V7LGH3td4NmdktIUTBJUp1EAHtePeJT1vCZs
RkSTZIC8XFvGzbVciNnVVQI7daSDQMUDk+Pv8xLb6sea+NvKOODIl5F8/ZOakIjNTOlCgg2hlrkM
lIPx3ptc+BKT4EfE7es60AFBwn7SLguf+9/5s9AWQFu4sTMH1iYBwjegFwJ8j5AN3LFekGvoa9Z3
322DnxT90EX6IR3/8sZTvCPfh5kHoNHnj7YMDZc1HFmQPcGlc8fBNA3zcWpmKA11XsnvlyHxMCMx
Js1ZtQr5kWqD3KFPBzre+lJDjD/zpT+pjC866DLksUmeAgaH8dEcb5bUdgcM/g0iiyp0OraJ33vm
TGlqKTpCFNlltqTzegFe9wIxiNW7rpdI3oWzSs6E6WmBfl66KWHa9q7hDrOnBmZP1RE5RTo96DRF
j7U9gfiSTPXtVLficgws+chnpBC+Hsk7iG4JkQlVVw9IKPzXncFnvOzF3Jd7qhHAJDXxZavSR7Ik
EbrD7eLux2W6nap54zo/qxLA3YktSG1zXFIm86EpC68nSs1Zg17gB2kUu4diU3jWJEu/mXzIHyeL
EXGu5pGmxUqJgWnj6d872Taa7TUSvOl+UMuItlA6onFTEDmwN+U4leVVME5qKvyI0bxb5u6tWisF
9a7Jj0jW1ig4HihHiwyqAHytMjOh3zDFxrtpoBlHYTyV4Bl0Tn5oofj3Ieho9DqYRXzNlzDdEhyj
4xDPeF8rCISfk36FV1vHqTm2q9QFSpqh8ASrr0NrYbxQC39DwiU673QQnxvkintFjQCxthrkTqJO
0SBt16TKRsiubizG3M65leKwQj25mKjw97ydw13sDFKNybHHalhhl0C64bOEWeLZwNZ+PwQLiC2C
wFI7MrqIJltfimRoYemQNod5ah0GosYw3I9ETyAOzzXSx244D6AvDxaiXUC/ghMEJLsne0SPhhXa
jDCGqCwBVN6OO0K88c6EAz+UiwQCwSpMbLsA5MyaL2i+erjdrnjfwu4lCYPcBaj/UJMK8eTmk/Gl
7/F1Uzc+h5H6PFtQcZKpKnRNlPd2HnvYs4J+ljYXJB39K0NUeNGU83K0IRRqFxm7S4be0s3Y+Cyv
pzLq0XG3ybppV9M9hBwsjk3lVxoIbKg2Tat87CQj73lY6VsoB3k3PirQgzY+iJeh0mWBfUPedhW6
XNIrl/3krf6IslHrs1ny6VFxRW68kenrKVTrZdB07WeU2dN5x8bkTbhIUcTj0t8CN/PnzJ+79Hhy
G9iFnoi2S4xKJMfzW3epP9Ki1aN535dV/Lm0wqcFobE4hK0FIleR4VhiHK/wkZMdGh9Z+Byn+rg4
Tu69QIOI3tTLfkTbYhMuE4y0hIz3qwy682Cm/KLvaHJwoxy2CenqTdf35RXCfJX7+JZPOgkwXr4E
at+3Zf1YjWNzDJMRhVVp2DVzDmenCjGHWnXYwzSulxzN37QIzFyeB/AHvBySJsiVq91hBVXixs1x
fZSI9Vd2lt4HsAAgM0ja9VJEVqPd7zVtptQwn4WonI5N3Oo7Cwk5NKJD7OVwJVUOP0BvyDRCama9
erxKtZt2sfDmTcosDAJTuVyAtq0wQ2cjgwdqw/MWO+0YLEkPPbqWHhYrh7e28yZ0uGVVXaGQwfjp
nKZwaNNVup+mCB0CNJT3kwLjBvMtrruQXPf7tmxXaJHLELGtZdPwoMfAfATYkeTrsAIGRLzDLBEY
yPVbTWl07GcVQ8tN2y3c8SAVgIeycdAy2ggP9tKwRHUXi41xMhq/fm1kAwGBdUzNeUngd9SXutl1
2I13iZmmfOYuPCsjGT4yo4Ozuqb+lkvVX6zKTJeol9tr1proDUfIv8ZmC46dxHmz1oFEYIHXtDFi
VjtV5VmYIGNmehnOEltNUKYQjJ0HwsBxLeTxYUIXo0hTUn72TCdhDg+gVY1c5nTwqzuq09faX4H7
oh1WDAEAZlZV9JoHHUQw+QwcARSBjVJR98CIn+4SBO6DHZ1/PhnMRGVkmOidGUe4TThSnsOMc4UV
dlOfM7Ymh5Dy6VwMmNQGx8ffNbwN3qOk7DaA5G2Y0VoqDEmWAYAOt+6GEfNokxeIHQ2ncT+Ce3rV
TY0HI3ESl7ta+9Pb2Yr+UNql2Y7xeN154ZQJ1nsXS28/tpOnDt4oUKXPcoV7ux80OVy0yL6q6bJv
KhFeqXQmV2sQgtVqgJ4mhsZXmBz1XjdBSXdti4rZrN6c9/VKcOeV0G1KyzI3C+2LoQ2gQCQC8hh3
RF7qVixXDA2We+ov6lCNAnwKFuCERv5QDIPHdrabgeY2nL4PfarP56Z1ueyFOBhPdRvAHn2uornP
OY3MAdMh81aH9WK2MnLRjjgDsQ02tRAxW/vTLasgVCMkre7Hmk8LBnYb5+eLZO1B6E7hIXO48YIn
k2L83xnw5bHXbkkCZ/m2NBh0SAjZp4Fil4CuvDdQFZdzLqPptAVcyEFF98W9DrtJFElj2IfOVxX0
x0Oi8nKm3R2pkBFsYwVIKeutiL09FFvHKfeZoJ81TEuXzZrC4HjDxjVuCwKGSb8ZUaiZjKG4UjlH
FgDdIb+HMvaQxA7R0gv109K4cCpsQ9K3XrSAw7DE1XgNAS9xJpwOrnvBrQPy3UCKup+98YGYskp3
cwtRx2IW/uxvmT8PSGy8Nt3q2qlH0+noyevTtlB+x+iZS6oI/NiTuvPS0KtWjTOa8VVYD1nfJDP4
TLCPzmxQgfWMMGgO/QLyUKbCOOaZRC1p89isA8T61FQjviuSvEmq0bN5bQZ1Y1gZnSkSBwIEybG6
szWMjXIQtonD+BXiOXgwHigew5I2edmFgKKWMKwgOwQWBaLBCKmefMFsxW0Qz0C/kMqFRafayW1G
hpOZT6BZ3UU8IC2UcWkLnsjgQRG7Az53U/GyO4Q94MfNRKGgUjSco+8PslMC2lXEVoPBy5H6BX7E
i3ei1mOVOyG9AfcLLtothzHrhYKa3allFDDIlSEVxSue16HaEJHS9xI5TI+wuAwlZhXiAeook+zB
6wdavINI8OjyCTljnJcJGLXQPe6GO83LsM8mwysI6CjZeDlwWWVyoVgHSHOURySYknyikxZ2M0O/
c28JyEQYM+TLNdK7oc79JvIwcc95MoHb6qC+VVMMFTQ23YZMNJfBEpEz1nnt/dgF8TuwobEh0LBz
5yu4Pypj2KbHVankCr1yyIdbDrI3Vz5Exec4BvupYbmAjRFaMoGezgYgp2vWyJLtmsr10cbHaHyy
8YxrERyVGNYtOHYMXlgs2ljie9AFT836hIvdnZcotG0R6nS1F0DCsW+iaIlg10oGMW5qjsdNwhE6
JyZUcEusUpLktgnxjoyvHMmNIfN7zBWE7BbRjqvc4uiM2ygW2Pwo/UvgR6KZEReCZIZdO/GOcT0M
l36zBlURmmiBs5fGWRvieAKREanDG450iGSB6KrXtRoMGlFQpt+hPXEzJGN/CIMY+nQV2pCyG8rC
G7nZ6GUM9q0389wSMmz9toteM4QDcOpgAfG2ZWb46Fqf77UPVp/EfNg2EEn3lvoNvXUDrFznDKjy
OB2IXQedeUyweTNOVXORKDZddbJNkSh2izHYinGgz0S3+m9oHQZDFgVA1047DM0JxuEPD1bYW+B8
/Ir03nhJFtWge8jNBdMdbKEmnEB/H68JFMVwZKDKQP04G0ONRgFev/+phJzSkE9EjLf11KTZ/0is
Q8ExTAmoTJZvpXHpQS7g/Y7D+NLIxo8MiRjkoshHYwYefcCyGOb6fqyzMR4JZlU4oM6u7Io8LSov
TgSH3AIW/sr5+P9YzO/+aejgX2Mx583TJ9BkB22emh84C19+7isiw14BUEETHhK5MSi+aQy44Csg
w15RdPDgBAEDKwrS2mky81sPD40/wC2gt0AWI8X0w8kb/hscgy9BYRSj7JCz+OtoDHvWwvMwjhhj
QgB6z1gHeeSzbTJ5C0jJCj02GfQgAsRWH6ck3FLkLkyAv5JSni2lmbZWot9Pvarooz7I6kihQ0XH
daNX4Rc8yFO3SeoeDnoszfmCtoInE3YIZZG0ocGlgKJGCOttndDIdNycB6b62HQDiKpIuPsKTULa
nFchxd0RR1csbhegQ2Abm/b8NGdCUhrtK+bCYm1Qavb92zUK2ozjHsb43HrWSnSeHRrlZBy8I8RE
kn0VFUOngV77mBPAWF17wzHGF3eJXxBD0y3Kv/S26sXntKRb33csC2d9TQcgwbhDylw74nJT0uUw
zeQjjIvvosQ0t7hIDpJjfAcKn3HWRgN6UEIXYbvAeLOjV3bUaGVCirPwxXrNzggRc5Z6C8xafPAt
w5A3O0EQMJGWQILLYe4P43FeJsk+IuK8Gdb1wvYk7yqg31+25186qXeixz/PiT8/EIb+a8Dq7kmc
KDf6+a86/W3+JB/9n8EhQiD81Tm+eOjMDy34L9//9fz69BXQ1DTEMUXX3KcpTunX84uv+AiuQNpw
iAMcbZzsb+c3jAGnYpyaoUcOug+oPX+e3zB6BXPzAKEW8GeC2Jz+FTQV8fwH0O/Ug4cc9ml+OcXw
sgd2+o9x3lsqZC0tMRk6qaj0ca76QsZroeNlE7nxkmqVr+knngYH2eIard929acgvIk8DbCPbbyh
L7yJ7yDSVvh63aLeB/4z5sp704n26NL6IOYEUvBreS8ozSCe4984ILTA7ORylG0+TA9Jj/rurLwe
yHVkETjOursqolkZ5R7+ZoxsfFjGJ+fMu0U1AEK5FY9OymwetjwMso5lXn90MACyI/5OGU8xgODf
r3ofs2saF2sC7Ry2bmN0nOxMMt6HuWrCHU1RBzeHFCL1KkCtAIJjCFTHAyJTAYJCJyy8lhXq4BjK
ciO0RTjchVb7v9g7r+22saxbv8p5gIMeyOEWgSCpLMuUrRsMW7aRc8bT/x/k/keJNI9Y1X17argu
HDd2XnuuOefarMMTCZNrYgg9V3irDOk2SFsOFbw1BLpgSt4YbhtNuUnFfBOTJ5/yL2b63alFxYG6
7xAP2SUApgDRLy3Q02p80aw4QSXYizzblXEj6omL4NYOUqy7jMDGtMMRsV7IElfju6dg3IyycaWU
0S7PZAcDnQ0PNF+q1tRWdBXWkadM5CKDn9Ik7Sx1pPvLrphTdwgVTDKiTR8l/ljObhqugAeJ5fi1
r6/DyCTs9QfNJpZ3EdGRyrF1xdEg9/RZavfQMdA324rFR4SpHywNJQYkjKsPE+WP5PhhTJ61laUd
OYSZLUU3zM/9fJC3iX4bxi+luC/bbwYxnmrWTkxmUzFkmP2HpqJKFQSibnRz+aDh5ldKB76pUHjA
laTb6sP6lbFGEC9QeYJaoWX4KqjwlFLUBuW0qaXQUfh7SzZ4TSTbQBl+PiWunLywqhqNSpxl4sZq
7cgs1FSRHMG6bypqqsEQ0zFQpCtT/br+igW+mk+Cp2GlOLThRpdfh1WSAUWMDIBTC9/zBU7AdCiy
kEQgZUtjldnb5+3ia6hN1s/KmJZ2BbqgqQQ6ZgcxL0xIs4sF7SoJncIY3SrfYrYE0vRStoe2e5Wi
1lHLzm5A3huW1xgq/mKJdk4zoji5OkwIqCEODBhPjR711hdK0SX0nkgb9hTCrVrTlsWvXbuXGiZl
YfGwcpe4RSxI1Z+WVRtqtjlyMdW5E+qHirtXtARbYCaoIe4USeaK1Wvf3RL1kvMlv2/urOaA07xt
VKHXsAbQCNnGNHq1Hjt67Q8K3Bc5oUoAMW8/uRiq2kuU2nMgw9xBSxHzkMWeYJEmt6wnLlVUNayV
9edxx8+V14qP1ZfZlUXxuhaAY4rZzQqWU8sWA2OtJ35/nFykVk5m3Os4fPVU7EwWyrftBXLxwnAT
Ja/vDvEzGRHjOOPz77ORZA9+0YaI/+96dr6jca/WbdBt8LSUs19t2bjLnVWNzKvipCNLLsh8Vn2e
105frD0zr7pMZqsJrmTuVCN3qgX1ETM+iBJQn5+4hclhUm0GRYJAAwema+0Ep2SMvpyoSn1zum/E
bTUPsCbW5V87C+5iFoVrsvl13WTT9LYH2vJBFO8DI7EhcdmzCRF7JOyJXjM2kCkeVMPPZcWxmPk6
ZhD7QwComdWom8RXNfmabwJa0/V9naOzaV6b+qGdZKKI18BM7JKxjufGRh1v6/pdGz3mHdS9yf94
dKWzN8+70SVt+X50e2NG/KQyukv2OZ2e6hT2BXivyh41Ep5eUDe7+pei3grJLa85e1YpsdFca3Ht
ffwlJ/q53/NMcUwdNr0Kti2eOCcWgyCYY5syzxCBpk0lXSus9jlyVHHHwGnWpoZfEOxL89bCp2R2
6/a+Dbywlu1E88rSM3RfBx3v/Va8EgqwD1uuHtLyLp/spn6ttKta2AkxP54VheoMcFL1bSWCCvR3
H3dlva3/4u2+9YSXAG8BbIaJ8eUT0QYPZkqum1mP5G7TWN/7LnN7ETNN47oEh/m4rTXT+mdbCpbY
MqMmWSfzt0JTEdAemSF1g8jPCNxs2PRkKSfb/N5eEqJayvrvHbUHnAYdmliJik4aSYjj9TKa4iSQ
buvt9bxZEnlnBGyrKPXTSoKKxA6U5k0Kt1iovwiCa3FnjILlCdNhHHunD0OvnEgBmNKtNNT2nOJb
LURXstTfrKd80cqxvaSHEHB5Eqrvofos5lsrjki9JH7BJh/j7ocmSLsgemribrdAbZZa2Rkn+LY8
adavyLLkvjXHmxHhlVq8GhO6rHnTwPENpge196i3UC8heMLrGEF1RQ3H5bqGEYKRwk1qQO39tL3i
B9frzSwG3jhfD7myC+dgOxERqFJrG1KCLJP0RB9uFP1eGR6BqvxW+IrMcidEwrZjz8/1a4IJgpxt
OUIdVoqdBJObG/eYyTrxMLrrzRvz2ev1IBvcZQNdCSiCzM239jYcn2TyzsFB7Lloq9ROVazquE84
8taoQeTvCOvmgHEIxGGvBz0usvv+u5FQYJOilpHuDvPzsJKLM2CiEXFn5MtcfqoALQysXxV++Fn3
3Nb33bIhy7ZJEhNkdfAqLomQuGcuNs3ARmwphlEXpIQ121p+qum9UA12gERM7ghhihDV3svar/VC
yctnatHZ8JJIFEJhcUQphgbOpEpfTb121m+uufNmEjxrwDbUsave9XMNT4zajbCaO3OfUiQUSgz1
a9enKnpUMgUUOuGa7HE/qbtwp8T5s1Y3W0kZb8pxl8yDKyox2g3zdlaFrW7UDvI6vg3W0osCboyJ
HBX6JIISUi4hwaJhOEHrk7xQY3KIUopT9bwpx8xPII8pYc0I+6LW+wuuW0a4CblWBi5NVeZfV4mq
dF6BA6Hqnusy1m/e7mXPXOmD6bc20uyCADbQD+Q0vKr82dOLgGgTI4cQpuh6XSu8KNfwqEpTXyia
7cimWW8kLX9N8XJaEHkmmSMlnY/LjBOo12X1UEPM7wmEZI21mIRPaaEQKl4NZgLTKNx1VfiUSbKT
rgtCOMw9Ssf2cZCm64o8wKANN11IbACwNrSkJr7LRNcSoGmrXRvm9Qy8HBPWmt9JENqF9FT0LVU2
FN8kpmbhl3zcNOytfANDYl3LzUg0K3Jjhak7h1xlBn8ZSI5zgFyhH0YTXA3Z75NuS45zo8zPayhC
dAPT2F13ZQzSvAyhU3HlKfUnVgDqmi2MFhvOVMWjn+uwgpbWRzIPAnkXWffYYDnreWHU+H00h9KY
3m6rXpNcjUNQtLak8rd5DtO4C9/iW/h8u3mNqido9N/XR4RRo2XljdHU1EeRX9NMfvuKIkEfMLyC
u3lpEnpK/tC3r2sQNaq7Qt6YXIoqUXgEm7FcqOgINzYSBq9dXlJUl2tQrOuCm86i1+W22j9hR+EW
eYju8rVon6u02kLfjRSqsWAgkViTp3fSTq/i+zYhGqA/g+AuWgzV0BsQ5spwFCIpJbUN07YNSAx9
MnGaivtDXt9ukliy199dXxZtVJEvKXjCuMowuJlObQDmCxLB74cFq2F9OljcohYLTdUJYE2CuVaA
NvgAZdg2SLyX8Q8hwKT9C5C4TfIoptBPwyFtfF/HXKlqHlmvTcG5T5xpjYM3jATZKDfWF1UvZXeG
wXuuRm+bkbdAppFZbpWlfj/VTh3mvDN5sUi9JwYtKZTQB05iEbwE/UsZ60TpjB67vnnJgtgZyEcl
Ub5lWu1pPPTJZ6n4FRfQymPYKzoUxX5VilC7DEg+C1wNbmnH8o0oX9IV24qQHuRKcpLasNf/p7zy
wIzI+t6Q+srKaJ+RKVImAOGquK+62CmFwAtQ9oqC5sgJcttuca0JYpwIVv1Qp/sg2lbZk9VfZdF3
FbBM8YPgJdZe41i1w6eOiHid67GIff0TfFL4w7/+92NhJdpW9ygJ9+nKUkXQEhvCxiwR5vKcbGS/
XhM46F20afZhozKLox3gwaXMblAkgNYCclcuXdEvpV8i5hkSuLTe2HV9M2TjhihDbrxQ02zZeC56
EPRkAz0TAad+U0TfB4Y2/mz2T5ysIXztXqYUiUxZJw7hn5GW4yB6JYZPI9SdvL0SODeDKneD7nOp
PMFwETieuQECtg+P1Q4VDVA7PJ5GW1xIi0X2BIwYdnck7eJhG0S7VNpby21X3s2cgK27BkHrlC39
wfC6skMfn7lwAPBbqt3QvLYCZxYZimVjjN8sWLklSa0ULnNUcekNThqadtlrdiJI+2J0LaPZSUrv
yan1WQjru2Uq7GWhpEFJ1CeJviUiWa0RaiPcQ6nANR15K95RCxpgHz2ow02kWE9pmLsSyYWZPaXF
FNMq2Egcf1LW3llJ7kjZS0Xg30WO0Eb7MdqWsGETIXZ687rhQjCabCNhlK4yI5WbSs9h4AsKKeNm
XUACqRCyVRgTxBySRX41CS1vu5HjdqAWZudk0jZYnjX5qZBV+Av4h/Uv6vDVkD/DSbBJXGOnikCA
YjyDN6mDLc+Jk655lYL6ApitWiQ85H70+qS05aBzNC1wllkmPGhcM229xVIflELdyBO4DIdknlx3
+XNDbZLJtGxZh3MucDvgeVBnbCu0TwauCBFxoyp1jmENRA38WkFlp+zT2jByV7uONCfK210uZ55i
Bo4wPvXTrx4MRMy+tEq+iwheUpY3ycm5TX9Jy5e83CrKkyAOdt/nhB5PY5M4svxLkQdU+KGtLIKX
zR0THnMN/VoXiszZJAW/pvFpVCj3lWs8PXrHaH1STE6p/1qUwV6HpOKcayYNj3A+do68LfauNr+v
k1mb0UL08QtJS1uFvNVASJFm0c6kF3z0nACy9dJkrkVwlA8BJTmYf5wbGmX9GKRwS+A1MfVf8tXK
IHaUHgPogA8OVND0yG5w05DlioQiTBn+fAZcIzBGSQXPlt1mUBsBBRW6ALcjBZlWLLsIp4qsZwOE
dpr0TpYi6Br40DRzkwRjCU47gdMByh3Prpe5RxBG9LgeEqsRRCZd1zr7blLJznO8Q99VeRJOxvSQ
83Zf/5jVag5MPFKBFIwqIJkXgtfjOjuIBGFq5C9N+Ki22UbXixeY5J4UEBp3G63+NQO7k852YsCD
JKe8lSpzBHBZzPK11dxlYOXra18xpw0xyoQlmtCmXgautijCtmhHb1wIfbXoKk8Vp88bKBQ3VpQc
qKOziZPNks5XfRPullh8iceAU330kjlxV7yj0/qbgnisXR71FMcwrrOBZEIAvherhzZPNmvQu8KG
rdLZInFeVz6EFX8CSshYBVts4zdr4Jm2XMXTtFlhnyKNNzm3uWIIbiYs3ojgZol7d5S+wZjw5p5w
XKy2EUElVzasx9hlKevLFctBNLbaGLlvGOTU7dOicVoJBIQoLVYkH4/MLIjcWmc7ItzpJHesrxTW
9Dy+Jut9uhsy5iD60U7izugCbkpKjIL7tLp4rQ+HZcHLKY82a8wepYv9YzFe8SJBJSnt1iCL6j5b
MsY+Oco7Mpa3o9Lulq6GX5scFLkFIxLcvIgf396S/z+xcEGcvFpz/7/zg5+a+P9cfyvSo9zC+ld+
pxZM6V9UzgTSx1FPQcO34lO/UwuG9S8cDHFjJYMgkctdOcT/Ti1Y/8IoknwdbkSU0TLf9MX/Tg1q
/7JINKITRA+Plnj99/6BiFjiu96911eZ+/pdMrlGZc1inJb5GJdRrCB49p7qG1+qDTV4bN7n90Tb
6FN7+93A3P+GAd5Llk/QJFrD4UgykHhDJrBkOnaMDsRa3oWIcxqv9gZXdUzUpvG29dV7sg3U9hhu
iTncC23+0cPjNq0T3AgeEwKdTMNZ5A5dnAfzy10969ceUrTrUg8vtbamYt+hkST+w67JaS3amX66
Dfc89VyIO5TfvFyD7BjceRtOxcBl7m2pYDNykhYyY91qW2OtFkUh5HSf+mshZDD8SyAgebTjRaKR
EaN2rorW4G0NH3cqR58SUQy59v5dMc8G2BCcVwhVbvOANHt7YcrWQfoLRHrr11F7JwBZ00RmOcUY
v4zU7pEPuFv7OK678de/UU7xRKqwLsmjtk6WJCSVTEwspcQQHK8HW8HUws02glNcJZucAr7UyCD0
cxoKY/2NKkXHUOAfPT0tcRDMSWxoKNG8DuG+6ihuTHlw8Gb3d9NrLaz4bkSP/fEIy2eW6ftev4l+
3y1TSGl5PA8xwcmN6UsucnzuzSpweSdRfURxpM/hTevWu8yL9lHvkmO/Tm7+k82CTANNCkcdlTvU
E+h+zqNMJvwsvWEjbWSv9rtnwymv18ro7fOlVaWax9jk78FGi4JBM/VByPaeNMczk4rsUoJpbItu
k0oSYkjt65TKZ2hNdz1KJziVuhE91CB3iL00BHNWNu4zE4Bfg71J6BYI30N45wcNSs8uhiCfo4df
ugd5sGbFXaI23kFB1tBipeMX3ezraosmVqG4o1rbMk8GT16gMmN3JjuRlmlXsLuMa7UpEz/XwiV0
CdxKFeGvoF2nMsLybVrl9XcE36mKJlQa4VCpRYcYuMoFwanKpklcSaSM1mLEsB0zSUqfZzrkBaaG
NFWWZ/3BxLSNZ1/emf3VLIXNak2VAhepwWI+xNkaCi99k91o3RwbvE7z8ru+TM1tGyszrp/wxc0x
pLTIFJQPlFlQviliVIW7npw19lOF2Xs4QzdU/NGBVEhI54OFEw0yAHCOYJDdqJCi+nOYc+H5yKEh
2qPDbRIP5iCvP5xaAbq0EfQ0UJYMf6xSCQukG7LmR/jb8fhSjDs8ovTVkqvlyTpUgvGQo6v9tsjy
IHniKDbUzSun8QbR6ASoIc88ROLYkA9BOajDvWoN0de47EPRHmd4KgDhCv4JEm+/0kkoMP1lTNSe
J5uEdlWNiw35/vIx6DPliTg0u0sknWSPsfTqvc6j/y5ZUt7CPbH3kKuhn5eTAQ0VJ1N7ZEFjbqEW
hlMNKo4Yqd7tZytLVz5kuW8gHd6mejQ5VSrJlD+TEk8OKhN4to6v1UpvXbWgjEzRAHD0at9s5qzF
/I4BdLu0aZ70PtAhgzbVXRL3+nXSC8rjUta1J0uy4VY9bnEBZdiegjmc/LrmJhLVOH1WYxG8o58D
YCxeVbw1+mA0xF1DPddim6A/vq5NfQL/qQTAAqnNK3cMylWZjS5e+gHlSdFdKc17nuuKWGtgG5jP
/WpnJoQZbqewPxR8jXHo4f3j0abpKzZnRfPM20vMM7ebsrlwEwEh8qYfTZzXoPAtXjhmlh/oZYdL
kmWkPdlpTgQtEbqHjMXLU6yKvLqLRnAEU9vI8xTHPJZM87uFIth0IjMTK7vBjc6WMLfe4BKYmaDk
oXwQqlyLbqpCI2nJ7ga4mxrenEoovMhBnt+ZQblKQCELanmIVmEOasQqCL1HUk1O2y24DjFuPCmp
m+RIMM2Vrak0lYnsKg1V18wqKhYKBpB0k6ifQgW8DoaP3PhdkYQ3aiopd8EsLYjELNlddK3ga60a
+G/RiOyzoC5xXmka6BOI4nhp5VJKbksU+kOLesJBfo9AGO7VrpTj6kus5DwtB4wavAahMbXREpJY
YVBcZf2vSLi31O0iyjdWb8BTLsC947EfpE8RmnkS3Lq2gD4N1jYdhKZ0azGMM9LV7XydRdhiUgVX
r65r3oAkxBN5/BpIuv60RBIM225uLd+axGthqZIUTDoEOR1MpaVMI/ue141oLE9daWI6F1D1Tsv7
bC/poT6RrjQ7L1TD4trSmhJgopuAmlLJDfuZnAOAVW5LE65BJFHi5grXcFNwCWmCFMVLDtDfUyQr
3i7xlAJwVqV6H6Rh81iU2CL0ndI6LbVfwXT6ubcQB5td7OZ1UZHVq5VGugsbAVSq0KQRz0kqXntt
kwWs7kaEz1yn8f00KGD2RD4CM6d1MqePFUYUupOrBJe/xCieYmPGsT+yxsq14nF0Ij3o3DytRvi5
aryxLBTNWqA9zN3Co1JeGl+JomIPftt/BTOYboQVwRaXNIeLTaKgTvC8iYjrHGQLTxIQ08s8pSH5
ynbcA5veKJ0p2vUK9S1sLrcy5uSmZWdAaW1Mh5TKbDdFufiTlT0oqQxTIieXnVS6dDVZ1VM7hyac
Bvk+rkzdrSRzb3ba10pBaTIrWCoHKWZMbqTm5QanjmRj5SYbHib7XtSHzu2SQntYq0v1gDta8Trk
RX8fWUm3TxKLnJdaqtcW3mJ7/AjFe4qzRvsmqBevDbLOUSsR46xg5sxuibPHuuA4K1VHDDLh09Cr
wS8jKXtXkLD6kfAijPGY9OtJyD/1ORD/EBTo2eOIxEyCRSlsafZrYDJvUyCZn8q6p+zgFDz27BAg
JtIcUf1J7mZSi6wIO8qbGr/U0NxL2EmTUKvBjRAvADXIVI5VNQZeN5mWATkAxJ6qQFYnLgnQ0AhH
/yd6qYozom4ehykZt2beA7JRknorL0IEFF7l4Y9J7YKrnMv3e2C01nS/BLqoPKhhni7XWTzkJiRJ
vfGbcbpHK5FiOdRmDJxdKMoI00fNmttS1sECDaHyRqORvGFg/1OXFBtTcp8bUBf8G8Kp+MzRSiXj
hBsqbmeKQweYsFiQGjZTBrEoNoc7AC0qYqnNgz5PpW1QlWXfwLJ3ZHMU/R46ladhuOEMlHL8FbOP
bkO8XEEIQThrzKuU7304pw9xowQHI1mK51RbLZMQOzrDIHcc8aZByqVdIZwopKDAYHpyp1T3uL1C
VZKb5BYnh+Uqi6sowm+ynzHVjuaAyp9Wlw/7UUhwJ8+m6rkbiugWAxj5UKZdasLhxH70piZheA8V
O7Q2ukU2ckyFSnS7pueRFmBhu8WLIp23RYKNqIA3xU4rq3q/AKB9b+Z5yFA1qKStRjFtr82y5hpC
wXGDBsXEzACfp8CoCi+SunbaDkoV32IuerEK/LlI+n1QeZJgX1gyRZe+vVVGD5DPnSAj2apNndGr
+Ur5rYiHTHne9Ovca+V9aycvPjULykKqccOT+8eArKsUrEqVray+WvV9EQaXHs/nXn5gDDLJZSYb
de7xy6/LspaFSsg8OvGt8brG6GuZYmA/qE+8ny89TE5M+H7H6NCUsWmBNU0RpfWD3j1M0rEoorIe
ahCCtUB64ZYO5OS18BsmC1vINBdb/PMJhukcRb0YVrjRuHUetyhACyplmS6qfscxcqM91z+Dr6o7
eLKbutnnEvtxZdPfC18vQRNvZIjjdy5NAwxhRY+9kyafgAWAMiYSl5go464/DLzhoy/ZpnRyH+8O
f9q+tm78Vsxp+txkdnWLG9izcW/F/3ySjz9jXeLvxjxHplNNkVagIiAJ4pIV8Uy3RRHmypA2XYgP
7qWu//kUgxtCxLiaWMmWdNpzY1SmKu372cOC3w8gnSNHeeja+TAa/evHb931VXcyyJJsYmIlIdZn
SE/mNzUmU1XabvbQWX+Z9Xgf6OStjPbTx82c6REmlTxjYerKyFtOF65GxG/mAfnaDAFq3LhBfNUK
qY/ljv1xS2c6tEo9EGXh+qfKq4vD++nqG8jlioRgv9Ne8/zKgP4gzP7Hbaw0nZNBo/IWLhCSBp+H
IgbHbZDOyMD3p9lbetit4q+8vdDA2wx/1MLJuTm2E1K5jhZGJ3xsXGlj3qSPeW43lNjbTtvYyTI7
u0X6E3xZC1r2V/XlguDr1H/0DSdLo+wKcP+Mb1B9cB8ihtnLvfCh+QoDBeiH7AeVX3EV/Hm5XPaf
wCtCnPcjfIJx6QsJcaWn7daDY7zikpaj+N03KKR/oyi4fGIbQUuGSIkNEzEK06ooJzAXV6/Sl6gL
vX6ff1N/hVflAcHb4BKgRQ7p5W1muCbLaUPoBTHJLpxLB+2fYCVfoEuw3vCTM/H5PF5S5pwWYZVw
IYv7cKtsSfkDVuI6uP145Z4Z2ON2TgZWndtRtyLayXbaZvgUbdbLQ9mrm8SL79r/trWTcQ26HF1n
SGtUIXaX63UsJzu7MnyM614uVXM+czsaIqZ1kDrRGFFg5GQMLd5/c7DQmuoH/nSdeqGXgdt5lj/4
4lV4F13wFT43mIpkmTSnYjeCD+/xpKljVwy9bhQe71yXh6EzkuN3If3f9ffzNn/+eO7+PNmM960p
J1B9nCZNV6q0VhpXufxciV54qd7MpR4pJ3duJIJjV797NHrhVesP2/TatBVH3o5X/6ws6RrNHHfo
5GaNokQSCoEOJcuvNNc/56Px8+Mhk/7Eyo+bOLl3+joiNx2boGR707c201W7iR5xzf4bh4i0bp3j
8/K4rfXWeBco9NNi6NRlW1eD6IBfOpP1oM6+FriCBzx1eKvtWrmQBKVqE8vexUTEn9fS8QecXEvc
GLwoaz6AHLNlJz+i0YaUvTGoSK+aW1B6SsteClUurpiTmyoSZlkQ1hWzZj/WXvc/kdKSJkPW/HLp
+Dq3BcgJkiBTOLE5qI+HmKIOchlUFj1sB8wrHvX4cRz1CxHEuWF838jJPFY51u1lSSNZ8HlKH7L5
64VFeea2Ud43cDJPU7zoQSbSwBpT9ze5M9jCTbQVt/qFIkjnVuT7hk7mhhNSjUBPWf3FJx3nN2zU
qgrDgvne1EAjpNy/0LNz2+19gycncBshCZB6ejY6y0Z2iJX32q3hC/t4Y17o29mt/b6tk5usX+aE
ShZ0zurtwO8fok+Wk+4wG4Tv6tUXzt4zuVkDDTHHvEGcvIaXxyuvLLou1huLZIziYLQnHrSreF88
Wzemnd/Xd8m3xet8Y3dhPM+s96NWT5ZintRaPo1mSRgkbQi+vETZasoOUN9wDL/wCoqngUj4gXzh
5j4XEa1Fesl6y8jqpNOrLU8mpV3gdbFGQ0iLPyLxICigm/qDvse44SG6S53oEJMKn3ilUcn389B8
Kx4ujsCZFfX+O04vvW5OoFg2fMd6vNCwPT3jB7BRPOH+P4kfjto6vfyEtaDNzBxjCEHIrTupRzf9
yTHt9j69u9Ten28i8lIIo3E8UqmFdpplTKtCmqY+qjwQRxzJ+89hBxkZguwgmReOtD+bQr0pAlnx
mpRW2/bj1RsP5gAIqlReaFGqiAyDGXtinO1ao3QuLNn10j6+BY+aeltY727BvDRKPVW0CgY8putN
sZPyreiSydxUsL4C4y4WN1F/JXSvxnBhu/x5cB83fTJ/FWVxkhoXCEAtXNuSnqx1gNn3xx28MJRv
ueN3/SOxGIpw06llU8G6n+H096H+zAjVdolu9OPG/tz/xz06OXWsQAyxnaUxTH3RG5By9JT+QiGx
S6N2csZIWUxCo2fUWglGBvDoqkj7uBtnoJzjfpzceBFPm6xfF8WMu09pW6/5Yhcbno87ZdNySQgO
ot0v0bY4MHm6rTzkO9zlPxc38j+/NY6/5ORKzMJcqRaLL0l28bZ8iNzU0XwdE/rLfJ5Lk3dyGWbL
tGiDQdWjuf6Ji+gmyjGNz92Ph/bScjy5BetGkFqlWtd8+VWg3sgcgvu+wc1fPm7o0jI5OUKiIhli
uVx7o1tbueqesnh++q+aOD3rtSQINXPdv0UkHXSxvpmN/ELRlDO9oGQOvu+miUckSNTxQZimQ4pO
s2i9GKo7apzyZsIj7uNunHmHgtDKOlcnsvk/PeHnIcIRBYkJt7b5YO4HuNe+5QFXPrU/IHjfCRcK
kZ55eRw3uJ7J786ksgzyIJ9osHHlfeB3T7wvvOBrChbNRvKjW9HN3eiFpOql8P/M8jvq6skBpQRC
n8UxLRvWZzXFsKE3OOPxZB+/fjyob7jdyb0CNqOhYAUOXi+z4z5CtgjMWNNbAgG4srqNCfCntLF1
P/q6XBtfImDZgNLsJl7Mhnud3aJf33TfhP1lDGXdtx99yckRYpGFLSg/wpck1n2O3tLWJ22f9saz
qKJFwqX5n+8LYGDZXOFG7A1ODUpMLOSVCI9zT7du1RBKdfvt48F9u/9Pu6RQdGWtxI0R5yloOhQA
D50etJ7oa5ljvCqb4Sn3kk14Iz2mPsYKhziwjb3ilXfFDSVL/oPmV7yGSg9YTOD1cjy3VpDh6l6n
eB8R5hp3s1fjguik+2hD/ruCZg5C1e8KyEGIJ+zLhK9zOxbvCGnlQhL08sA8/gCJ9LkejlW3Qp2b
GP/Brfx1cCy/dBluCWLNf4D3me9bPOVd5rIYBEpGi2Nj2JkBe6Z7SLWDTIZDv52sL5V5CWGU1714
OsnvOvnmg/PulKDeHYXWpbLz0jx8LkLpkyamP2JEv4UW76tIvyLNfqsXn4NEwgMSvWMRvpJ89Sz1
ipeWn0r6LQM4b+Mh9es5V+z/SxGI1tI0erGQygzz3WxdzLGtF9ifXw33iQObB9hpgiLB+i2r9bqD
BVc81fipQcIRbfLyDs6Ze+VldEMn8dCWaerfAXXOhLN4hOsa/FHWBvVGjlfGEGjBTIa087p6QpMo
f6rExg+s9rZUih9RiM9VKNS3eZyBbQZUMFvSWz0p3Y83yLr8TsdAw8yYe4v/8Vs5/gghlLslEOaO
S/6OdDHyG4yEvskFRyH4XFN4GG1eCNnOBC/0+68mTw65KhMHFf9pZrYBQL0Fi3eW6tK9dX5w/2rk
ZHCjqcYYqhM7T/YpgPRWpB6KGPbMzsoHvrQBzkBVJBLf9ekkVqIthYoANIfbSrVbz7fiO4UpfGUv
eSkVgD6etHPXxPvWTs6UUBnTnrcCkybNX4YqvF1M87mN1Ks03WQXZutcBIB7lcbpiYEVXTy5hyfE
r1qU9q0HE/UpfZTJ1KQP6U/Eb8tjfg1RFvAPDkLlYrkZ+R939OzB8r7xNeh6f7AIMkSEkMbXq9mK
PIyXcUuOnPKhcJtd5GTuejPreFQ5ZU7BKRvfqcoxMI7aXMJAz+wUQBrSJ5yu0PVPyxXLWSJaMEyx
6fIx1tvGPsMPsHapy2fCyKNmTgIupDpS1iEr8bTu06jUNlauF7b8mcBqPex0/lPIBZ+GO1YVpeIy
LrSArlFte8rb3DUoseTwwiY8c74eNXSy0c2O0gZGLRLBCWh/jZ284AHSNp/MyC9CqhlcaO7syL3r
18mWx4uEWGamX2NOcawi30ateoEFcuboorK8pEoiBzfBxEkTszknRioRLuEn/GRFox9V86ZtlgtP
ifPNQI/XicpUyhgfr3odc2S9KmWcLEWK7lCwhwfS1uq+fry5zo6X8VcrJ9MzqlagVisFwJKaa0uA
XxqJZXEhALvUyMmIiVob4DeOKWfOJWoan+N+93Evzp1PzMlf3Tg5esnYR41e0gLSr8GeD7hq2cHu
lSvbX/a/5Sb9DqG6f+mBcgYmJl3wruWTY9iQxnk2JFr+nZ9onXAfbAwiu3mrXzjxT+rNrgmto7a0
kwydXiYxmqS3tpQvODpRqbfi7JPvydYnjwXi9k1NmaVn+bZ4/XiAz+5iktcE0Pi/UCvteDFGBYp6
6im1XhjCVi/y21iKPXWcn1Ik9TkVM+18LQn9caNnQHH6ayJZ4rlDwQzzBHBrKZKT1wvPhmhn4Iq2
ypa0/2HuzJrrRo5t/Vdu9Dt8MA8Rx464wMaeOEgkJVGtFwQ1YZ5n/Przge1rbYI4hLv9ciMcdrc1
JKuQlZWVuXKtfXujv4fBlkGJaLK3h0JWfXUGBIG80F43yqUulhF2M2u3lfyTKIMKr9ONM/f83ljk
W6zrl42Ft+aRAlX1RASRD9WpuaazaxcP3smgvwCvhZO5xUE9bo9HrUYUqGFknTyPpvIioviWiPa1
ZNXuyHg4kwrQJ8VOCk3T259tdQcvzCxCClyxKihwzAjTowhy0peSDQvP8sOvNhAJXB1GTwVSvoU7
orzS1ZXApQJr78lCdHefH7Kr7gwl89k8Fgd/p/2lCHNhcl71RRLiB1FYMr9Su9G19dA1B/Mgu/5Z
fD+PfUXA088tnV/JjVyYy45vb+j6d/u12sV3C/IuV9SE1XbTbSZ/K5Tfc+3j2yZW04GL1S2+mV+X
vYCiNl4f0l0l26+kpziPmIvwzm9bWv12GjTpMDSCaXwFoIoqIxvzhlCiHsT+I0Qy53naKk72E4SI
R89OdyD0v24YnW+YpcOAeZsBW/w3g6Avvx68p6IV8wx2m/0IpZ1dwttV2dq+PjRHESb59iC5yZlp
+b21XcRaOxA6rRHaXYyZqkue4EbOGM94pl7W67NQz6Q8RrERoNd85NLGwj2ZX1FKTwt477fXNYTz
lfUZWMLGuVtfiK4ASTXEuW33chcriNipPCIcIFjHPnnyB2/DwFqhhMj0y4L80oJYBYmGAMD8Gh+R
1LlC6Dbbezt4ByBen+sl2YEJ7r/gHJdGF85hCmMlWgHLQmzIQfTgwatSHLK7a3nQCDCaqFMFWQfE
ulr9zjOUT1YyHK20aGHeyW6YUL+FB/uuScaNo7L+TX9txuKbGqMQMQXDzyUnj3l/N7Ohqe2ntxe/
boO6A7BJwqm4SF/gbQfSUfsNBBY/8jF/rzTBYYi2qiwbVqRF4iL6dSToOVZ0yCpiq96hOA/hY7rx
JbfMLPwzb2vE8kahdoeo+hjkqvssOQeGqtwwtBZOdJCZ/9y150rAxWUA87eEBB6GYOU/dbr0qJso
IfjQzvhBdhWGsPb82c9kGYydz2TWcx60jF+Vr5VCjLija/XMoBiHqUAwUn38C0Z40IgSQEUFptuX
h6/RGbwsRHF0mYNDBQI9V9DXg7bRInu9dyxl5hEEewy14TKIlMxqhn0B9DIJRCcYy50B+4rGTAQC
gYzX3L29ptl/Xwb+l9bkl2tiwjcvIwFr8tA6UfZUCaojDKaDXiFTNyp8Y1dT8fNtm6/DJDYNeDj5
H9NEBe6lTdQXACqb0whnieoGRWO3m7iz1/f1CxPLAxUNhuRZoTS60GoraITuGAmrJ1d3on11Vble
c2Z2Ejq2D8E2bnfessWWkozrMCOgF6JJS/E1AdpOHwmSGTvc7Ixqp7rTFaxBP/tdBxfZfgvGsPK2
Q5wZ7Diu//wUXmynH3ZtVwT16IaJLX7R3vFO3c8t3eYMCTi8sh1T4uJO/5qQNm+lXivPO4yrMDjO
4F3C48J405FpMtk6IjeKvsXQHGCy+eAp1mkwoGGNboM++jEmwUxf/gh47P5tT1rxXkgeAQXN6bSh
L9uJk1dICBWHE4rCvaMxpeYrH9SydfuwgCsHQdYCzjMv3wg2K+8uKny/zC7fmS1aqGVjBZMrj5Dy
2cn3+q50hq/Zldbt2p3+2YfItrGTw6RsWJZf+bUOfGTWLASjbEHNPwePi8BqcvsbfcYwBAj+w+hE
N80+57A+xUdIuXj4wXPbXKk7GMYYdnSApzMxL+7R+nF70dY2Cj2v92Hx0yzeaXENBiPqVd5j34x3
xuf6FpnnwR7sybCnO/j84SdgoJVuweHtz/4qgCzsLpyukqpIz0xOmAA7ftsLLuKgzn9iggrTy41m
FFtII0pZbuJP0LI9WEyYvW3hdS73YhUMubw0wUR53xipxTTiWdqr7nBEdkw8TXd/AMua38Wt6/91
fWS2ON9clq7J4quipjSqzHb7xhyZ8k+8a2un/JHyvIjp5SCjUNjeY3XYflev+8mF3dmrL7xWs4Qi
oXDCPM05PBpMxX4J3eJrj3yDC/D9TK7Dq2L8ull7mhPTF5F4sd7FaRFU5DDKUR85LRLEaBBYzKMb
UJImnwa3cVAT3+pxvApIC4uLEyF1/lS30BIDb2lOM3q73wfHdL+Fw30d8xd2FiegAQ5PHXK+Y87q
GaDcGW6tg7mDzNOwtVseb0DGIWe6o4tZbSGwNta4vFvT1hJ7r8W2qAxO5pVOnpxSTTsY+j5u96Ey
2MoWZPdV4vpyuc+30IUDBcwTa+hpknkZyR7JTdQ+KJir8m7jSL7KvRZ25JeOmgWoYCUeDmN+mbi2
czuodvrZv1KOtD1DdwaReNY4w/HpdXobIed5495w12URsfeGrmllrEen/Dbbd8d2n93Kdrjbip+v
awyLdS5eTpOMRqvSsZ9zUTb5Lu3nk6HupHO/0/cVaOHNozjHy+XaeBaDpmXCxqSXu9hZxuJBQZLz
DclHsZAhckUczuD8Q8MRNF+KLnQqHwB7oGzs6prrXBpefNIk0cgScpL2mOvZPCft07CVhWyZmMPQ
hXd6bZ1myDny+PC6UyNH6WetvPKqqP/+tnvOweOtPVx8NRmeA4ThSGq7+m4yAXTCBmNLZbxXxgcZ
FYyxaH9/2+LqHXW5e4snjzSUoSCluKRYONaDsjefkAvgFBjTEXQpI7abh2AtZl9aXNwVQWCasA7h
KDA6uso1UNxgjz67IznWJ/Fa3JzqmTft9abSFQCci9zRsmOZgLbIYeAF85Knrp7K+642N9KVdf/4
ZWLhgn6RKmaqYsID1JE3haMVV6qyQdu+tY6FE+pdgPr7vA6v/FYn771c3MhXtlax8D7GkgjBPR/G
o3uoG5GrqhSfps9ve9zWMhYOh2J81FR6z+fouyuEFzsb8pxiYylrNxgq5P/65gsfE6CeLOP5iV2i
yMCsumhmjjx81JN7cbquehKFeCtVXkvcL00uUhHNH3Rpgs+VBlz+JOaH+guT1E65QxhVZIjUlo/b
gIstm4tkZMj1SUaFk/RngC0rDx59sQuvGfkK90VubBTjtj7cIiNpu8AHjM0CJZVJVSR+oe142zVW
09eLPTQWOXmhQCGl5Hy24DpNbO1zeBw/ZrET34wKmWSJ1Ml1voejL9ruYq5uJfrziIM8C9Ev3NKj
ZtGWBm5Jj/ZWSB1kM5V7GDJ243WLstaewrxDMN6e71rd1gvD8w92cbdkudyxJay5h1VYGnsny/qN
8PS63UY2oFjM+0L0qGtwG7y0oZuVkuohJ1s8DyG8yHb5pO2lY+x8Q/P2EJg7xEr+Cj/gwuzCPZlu
0Q1mXJjiRnmyY3alHK70OHjXKZNd18g2pnWCVsnw8203Wt3Ri9UuHDWeSFkRkCTHC041GrEZLEb/
kYWln0ZpACh3wllQeiT9Tpyh+Pi2ha1PZizSqRHBb62aTdSjnY/29FmHHsdu76bH6iq8jup9eWKS
BTwjYWWrCLGaFMB9QQUEtCb/sDgMxViaZa6zgzPeyEvsBkYRnq8GeMA6dYynv5gVXJpcHIMuVvsI
2W9SH1CIw4e8d+dXKwKervyIZNP2uXsNqsI7VfQSKW9JaJMsqT4iL85r74+AjSzI/Yxb0K/zg/xj
+Aoz25cJhS3Es7Gs33tQ/u+AfdnW79PGvbFa8Ln8MWZvvjj/fQeXej/XZ+lKu8pulqM9G9oZxvNC
PXS29VFHDMFBCgxGXdvaaRQ0rV1sywftQbw1wtsm3ChPr74dqGqi9CYblMKX8B4xjLQoZviA/iRC
06G+D68SWlCdXe68h7px09DdRh08zx4s0zQL1Tq+CNNYr3gy2kYMi7gkEU2u+7thT0H3mMIVdMxv
U7fmweI5iEUx5A7qDRmjGxC03+Z539iBmHN8QOphR6V342nxuviJj1iWSAEUmBgkkYtTmMLR5Yka
p1BmkFS7yjEHfscGSXPeerLNZ+rV+i9MLXJIAXIgCBI4c0lfnjyfZ6mY3sWGsjVSv5YaXS5pkUb2
jTBGecNBw7tQCj4VpwHtrpa54mQfHoqf2VP+XpIO0k/pU3PYTllWY8ul/YW/WxXdr6x/ji3THvrK
P0o27W6aeHPPrL+bD4555xY7C+KciRQNmVGg54v7oJnCokwKQLzzpCXk8HMdpSYvm4U87rZZcVeu
n5kYmQIyBXsMLnzGEgu9rzUWKOrhlZAaX0QlCDfy2xVnkSTJBBUH38sM7H8ZNOQiD+JGxIaEWk1Q
fh1E2Izj8m7jElrbuUsziwu8iOXRbz0ucCGw1TPIo4P/RbnXbcnRYbbfTMJeT7HprOpiWYsvpcMe
StVijoVQfjHebO1Rst/1B/lTsusekXJjmGy6Dd5ZbruD2ezO0nbxt+1axkouePljmIs0NI9hqs9i
naNoxXbp605eZwcIvnbymBzf3uL1Jasw6TByL9MsWyy5SIHOTTOBh4yCgKu60nEGg5Q3gQOlshvs
1V2/T08eFMDxHvEiN99RwD3lj2//GKv+hOIv+gESUyrL8RQjq8tJsuagIMwUd7PwRaOHFuTv5p8F
dc6f+MLS4p4fqkBF1o8nS2kCZQZj0yauvPVUXgsy9MqArzH6yxFcdlG6LuvpH2jzY0zaTydu0Kv4
prriC+7zvS84W8F7rQD+wuDipEAnZdbBbLDb+8fuQbny7wBtXJt0i4RD+i5CS2y7+r16PC9WufCd
EoZLJbYwim4EZGXpeX5xNucZJdJ/3bwLV+o2F0ukz/Ay5qTJDHyZlzhTzcxcLAYqSFSKoAw8Abqs
JWfL5BzFloFboumnGfI8ULgkoxC0GEEwuHRdKf+g+bdj3iKpYdpN8NC33//CAbgwtbiVNMEXKt/C
VDlMSJHg+TnNRXRV3jazdjdcrmiRWOtSZCa5QYEPbP07Qywf01zfSChfD2HMJ+xiKYsTNmaVFMuF
QiF279MBAnO+Lw+WCxjE/zCPYYxbwzOr4fLC4OIy0rVYgJOavetS0ZG0L1P3ZQyetC0I23yE3vKG
xRFLUyTLUxEzuWC+p+gborrFBZtpbggGpdX7YzpshefVuAiGwUKdAAEpcT6BF8l5qg+NrIzYrK3a
EYDrwA9qS2hpvu0W6/Hqws4iKVNSZLj7nG/mfUTlV2WgA6kp4VPnGufqXr8K91vEUVsLW/q7afia
HmGwjHQbXWA3QcR36rfm0lecUdZFhtZkxdKRtl4i/yq9Gas40+a5v/5Tyhvy29yI5Brb/xtdyNen
C2Nzxo7wNULaS9iJ2JmD2MkMBGnvvEO2h0ktZyxm5pOfHwdI5XiOv3Fxri/wl81lrwylwGbIUglg
l8RgsHZMbwTk6RF1YWru35mxev3hZDaSzu7MFwnPxMJTvH4IJEWC/DdHZHBKYSEKwd72p7cdcm0n
L60s3CMO9T5NRB7hPXpSovBOCT+9bWC+ml4eZsjgWAC9ojWeIT2IA3hZJfTZ9vr5j06YvFe3pSNe
XyEv7SwW4uURT67y2Q4awp2juhlPbNChVPb6PfoRyHBQs9/OZVde0bIhK1AyskyG4fVFqFeHwIR7
HMeojdY/g8MzHN80wln9z3OyQOhR1isx3VawBMEU3x+qSPAfoF2O91ldlB8tJOqQVlK6jTtozWXn
CxVlYh5Fr0ECTVIHkx7qM8Q0+iC709FngN1kJhCN0u3X18oXQGQBYWSFMSuqj4vbIbMM+hZlRShr
nOKk7MrSFn8vKcd/Fx9UeyChFU4D4pa9HWyTUay4makREBjZw9dekQoNVc9FOGEc6bI7wDoj9az6
Xi6paDmS7buGGz1Vn/zvwQT9IiX6rTD7+s6SX9hfuJ8SxF6lwSfrat5dnAQgkuHS99PPfozqtQJZ
dDD++atkNqkqINQU2GSXJQurVUPVKxoEyw8AiFMYc8kJaa8prO/5fb0lo7ESkUizoRwlYBgwkC6y
ULpujNbHEWyVunqqstqyfSk4eYwnbCztdZ7Byn4ZWlZduyJOmjhDtz0NY1RTy3NlmR+MIp9sCN43
4tPGopblVyigo6kv484V9CerV3dMBNjiVr9j9WhcLGiRXRS5ElfjhBEJ9bcx/wDMDr7tByN79BDX
fTvgrkT0F5u3uDcEJY2Nxpq/Uj8gVc6cY7TRn1zbMhOmJUukmwHT5uKgV16nlOqsBKjGD7LxXhWa
XZZlu7eXsbZll0YWSWCQCYWpthhJqjsP6OPQQI8cDxBR88/8+9vWVp51MkESomAqoSqKLYtdM4LS
N4rE75i/8u/RV7GDnQn9JNzM+1lSaTuHWd/EXwYXAcMrC9ApOQaj6s6y7oIJSfP259urWjtHl4ua
f4aLpLY0jUI1BWzkSrELxeROLGMk9bIv4jhtVJDWvI45YTJbtk9/BQpJyrRqZShM3FKr77JKYYYh
b/9DG4tT1ImpQpE24ILREHhARHMU/A2vWwvjJgJBSARZlBWWXG2VbmU8DllG7imIDgJcMLprMXlS
m0egYO+iTty//YnWsgdyhn9ZXDL1mFFQWtWERcRB2wT6PYW3trcvBabpx11whdww8sIby1wBneHu
F1YXpUtflzoRAZYWOF0k7561qNCNPpTQ8Z3Sm7n2PTkoex5rsoW9tJFzrhxtUM5ktOB8mdBbVsJ0
zzL6IKsHN0mBnwzw3ARZ+R0BpNQZcuSuDZSaNoLiyne1SNBocs3g4ldD/RGiSoEleeiyWZl2GqQk
cLM4qG6zScpOk4h+dZf7/lHwtK3JlpUXH7eiyFgnYnT8w7JCBQ1dVYyRP8An0FyLbg/Hxs56bi5M
Tx3yZpuJ2EoqxNZqhGYYbvRXmHxJ1lIpEFDBhab/3KAVHHsoTOpeeEaU49tUSd4u6KzvxYTe2NvO
vBIEYLzhRQYzOdnt81ZcxBu1FICGZuLgDkpLhpCWopvVircx974SOWG3UVSgZ4y3vUpDZvbISanj
ATUmfddUxQHmylvP2yy9r4AUZoYLg3uOMVgmzhaHxKrRLEQ6Z8acqufmpDulE8a2+X4mjMx3dDDe
eY8g+jZcdaUV9dLsIsyZfTIJ5Wx2pkLuTki0HQx3thict7LWFZziS1uLa6/XBpkRh4pyRFuY9hDE
h8lAcKO6KYTPyZA67eR/0jzhIUNn/s/7yuXmzr504StSGPuJlGDZKD8bnrxrlK1ay8rtNystcKUT
amDkX6QpxqTpo24WtPQEcJByI55bS7kbRuSPp5qO719Yjz4TL9FQpc28uGuVqK/MUOarFQOiOmL3
WMvG1szgaypRXQH1jZLnPFGEoubCSKr0fR6E0dzSM+EZcqdr5Bu8XZGC1M/P5Y/wxj+o9nNZONwD
gNpupq94zPwjIG03K43SbFt4DNM4MsIZAqBrSSvtPtG12wldz2Mi1/513Q/STelJPEbyRjq08uSd
imAYNq6v19Gcn4EZGfLcua6wfIjIiRFnlpxyMLW2cxSVckIf7lUQvkjU2FOM9NSQlBtGVwL5C6vL
V0neiXXEcDK9exu9bxh5JdGep/ONw3iqbvy9tmHwtf++tLcIP1JleNnEqKVbjuouZbDQqZEUAtRj
yHZiglV624Ffh9WX5hZhp2710de6mNkj0/hQ+NFgi2ngSo2xNVH4v2wkXTDYWKAQXEoE9KpQFJaa
Adu5MT4r17AqODpSqf73mVf735B6WV/Zv+wttS/9PsoNJBf/CKhSTWliOlqgCQzTKaG3m0mvrPdb
YXzdKHIgVGB4pC8nDIc2j4PUZzunTKF9OV2jBGJbQe6+/dVW4EPzZ/tlZ/aiizha94UqyAN2ZsK3
WVGl0g5yb4eObs9QEukT94ar9LZ4n/V/yWN+mV4E2K7oBNSVZtP+ZwPQ8qwmptTqhpWVa/jlCudo
cLHCqbTgApExM9+HIYRMYuzODdO51oGUXfFc7cic1NxIzdfP36/lLcodDVwn2lATbBP5NveOuf8Y
BqJdKBsonA1HWdaV0fcLLL/kmEO5e/Zl42qY9J2/pRqzHjL/tZjnpONyEyMRdVCDxaRoDVJ0LJxp
LPde6x2EXPyaaEHndPoW+8d8h7+s/b74cs/1yQujyHsJfp/x5YY4fBSU3NwlorpZB1v9TvQB5tYN
1b9l50GqEqWaOjYQgZODXtoGlebfoTp0ilslpThfOdZJPgBCLLfO+HPkWC6QogGzEPPLF3HZl66Z
ejAjew2XoWRG8XXgtb4TVD4ybo00eo4YeYi9VN1Hcy5eoPl2kwVd7ChZ/iP3izv03kZaTCiQph5I
pyAf8juSUIRDJbgAJlV60Eux2glCJdlWYvZ2lhoJ8mQVMppJOeu3Cb5T6uoHcSBQq0nsgSod08cg
RXrNmprhASriyR4lrf02iHQ5VTMrT77RqzaSOMGhCAXhp1bo1kYC+/p5R20ISS0QtuTn5OgvN0VM
/MYcBx+Hjr+Vnoc26OjkZmUnIROEDRn0RgRc8zJIc0zI/J7Zvxf2ejZu0uJ2oNVawonkV9ZtJU++
O1RC/+D5/bDTZKU7J76q7+tsDOxy3qDGGs33tVmjgZz147vCKvytdG3tZPN4mMlAodihQ/ByI8Cs
V2E/TGjjFYWdFd7Jzyw716aNDVhd/4UZ+aUZU9djtMV4dSlDWKJm1Jh7Ab3dDTjZWgC5XMwi72u1
rpA0X+JtlwiuDAygLJ40uNx13W1hk+w/vf1V1w41o5qKoc4AnVeZrtAaRdqK8uDKMo4KLWNCHX+I
nLLpNtKsta9E50A3Zb4ROe3iDOfkmWUojoPrS3diotilldiVOf6FQ6GpoMQYcKYds+R3isMRplvG
/t2smvYGUqfFeCOolD/GRz/dzLDWXOLS2sIlpsq0UOvC2hwSmblAdpvSKa9IH2in+llyAFcIw3mr
rLS6lReLXPiI0UrmoOaYDRRS1IGhedO0y2zDE1efIJouw2+jq4xOL+tHJcrxffkHbLXjATQLPPXX
6X6bdvw1mS/vrQtLS2pZuSrkyQqf93HYQbSu7IoHaD1mqvMaEgcblMXOOnUH9KVcfy98ePsMrH7F
X+tcssymXpZHghiMrg87Mq/LW6HTf7xtYjUXx+eBMcI6oEFT8TJ4BH3rIYXIDTZ7CqLJ+6L/Tgnw
NCfFdbhv1F2kbhy41aMNoYJBwDagZVyYFNRW6AeF11sEWkDopkNZGQ+y5sFj6N1tLG8OscsLWp8J
1US0peB0WxzusC6DsClZXkYidw69sDrI8lh9anKj3I9pku/USY9/ak0gnUKrse4FDvB1LTTZ942f
ZO1WBGnNk9ng0SMv381iqFphqpncUmBTxxvzSXvcC27nM8DMJGpum1e40k5GpDjbCD1rbgSQSeRG
RrYCKMHLT8wi49wvCaWmMYYfSz/231mtbm581XknFzsN9paSI4RrFHVfVVsqSo6SLgMk6CXvvTSW
9ddx8uufATrIETQCkFo0UhjAvgmBk7YbNKHcb2zxHNWWPwJRj8SDGwMYyuJjp1NSZz6AXBehqn0y
Qnktmq6fercyLD/ZGO8GtCwQUN7XQ3EINeMene3D2z/DyleWKGgTmqi9zgNOL/e6bDJDT8K59jog
TR+2I4zUeXE7Gv5VGFdXzJRvDTqvxNwXFuevf5FjN5Pk651aUQ0VHhHjtevovvC3CA62lrU4soOc
5JFXsKwwIsyl6Xc1HHw7kj+2JgQZVbZpcCVG0H6hds0DAgjMsg/TKwFkqloGdHsMB7dore5aKWXh
Tgfd7RRhuaWuu7aLVKyBSczF3ldQ7iyTI7Wac8hsFN4B3vtUmRzFKkK2/W0HWTVEp9yAgx5WuKWP
BixF61oMyUKX3DPlWV6NnpDntqpOxcaBWDn4lMjmA2Ey2UOwfekaSkS9CjF2lEJFr7bbAvhFhqXn
Bf3XC6Xg+h//zb9/y4uxCv2gWfzrP27CbxXElz+b/57/2L9+28s/9I93xY/soal+/Ghunorl73zx
B/n7/2l/99Q8vfgXN2vgtbprf1Tj/Y+6TZpnI2gaz7/z3/3F//Pj+W/5MBY//v7btxzR9/lv88M8
++2fv3T6/vffyID/6/Jv/+cv3T6l/Kn/m33Pq+pp8ft/PNXN33+T/jZvOLCtmdUF+Nb82O5//PEr
AOSYM4EZj94iNVziA9LiTfD331T5bzrT9EwqkSAyjyVjnhbpP38JtSzyHFJh/n8aOL/9v5/r/R/x
748Psq7sTM/rRZyE2oe7V+LNSiMMPBtkaC/9QrYyocHbI7sUrlH45lnqIShPJZ0xoMAwbalG0roK
s9yZxDa1UbLPT1p9NoQuvPMm4dABDz5GtewKGgpWmpnf0s2+jirQklXBA9zihTCqqu37/pUplMWV
2Ld7i0BhqD0aX4UU2UraF46gySGvNLVzfG26CSMSRn8qzT19NMZRhu5bKlZflK76ak23Ual96oTx
ziuS7kD+nADZR7rCDI9VzyS2qMZHObr1eg0ixyzOeWYN4p0gFt8rKfwiqPIh09X9WFqD01ffyry/
7qODaER3oh4o+zxQ77q2ARNVVleSmQpOqebnvokcpO7b2wniI49XQZkDncx95OYL+ttdIug3cam6
qWwIDm9N0bFkJsJlOW8ObDv8Cw2TbbxkXM8cDmOYfY0FUzioQpceB3O8T7LvYt5F14oSOn3eVxCe
DbUt6cLVWA8HL/mYFKJ4609muE8l2IA8rYX96fvgUTGYVH9XDT7DPFE6OkHr7eK+uaok9Yr50GOF
FLHNQAe6e2rpNl59Zk+oz/WV74aQ+oXmh6pGTLFgu+xYo7808rIKxfzempgJ+iiF1U8vFh6zvlXB
jbZM4Y5witWh9rP1KkjzxvxUWUKPMNTACANaI3Zs9Ecrl5NjNCHkS+XMRnB6Ok+dmf0xV/CnAs6H
POU/yxjyIvb8ezHp8COfz3O9/Kv+PwxH0pz//+8BiUjwNCelf4S2OX49/4E/IpKs/g1EA5R6zARD
OsV81L8iEr8CbAvoIhcEIyFz9fWfEUlT/zbfhxq3IlgBmIkvIpL1NxrpTAyi2EwThhnCPxOR+Ppz
XvQrdUN/EpFn2I8h4gM9AqRtkboZkqD65FWWE3rNO2ForuKq2EemiEs/dEVJm0WAqQUO/qw39p6M
Q5u8vuLAhQL9IPmR01bfm6jdKUp8iuWI0JLaI+Tenj4c9Vbdd8nvkX7jD3dJeAoh9IoYYlDk3BEr
qM7SYxYru3H6YkhPqnDr6d1eSiRn7Jo99LugMkIcvbDL5qkgf41ay5ZG+Sn9LDVU1+A/jEFJ9Oq3
UqeWlHrIGnZ2N34Kptr24/o67k41FpRwJzS+A0EjCJwvQ6M4rYKyZ3FflI9ZG91/Sf0PXL+2OdzI
1kOYHZTmSoGqxrASJ5QMpzDvMli5elvnzMpQd9TMgsgI5sjACaobobjT8qNh+TvB2AHFtT3hS5bc
WPLID1HAyxLtMoMBY+NzwV8qt+86/d5SY160YfGUS0x9RVSDj40X7nJifVk5coYYpCU6pggwJbip
hENpnpWKnglid+LvsXEVxcFOqu6LyXL6KLI7qhqyeu6kn0Z9bDIVgczhR1dZe0VQ7ttYO6vBTVBV
7tjmdlZft4NmU+mOtd7uJvQXTRJKlbkzT2T2w6Gnsu80yREbvbFV1hiV8SFVHjM0Xir5d5lumKEw
Pbkfe2+nmPsmrK9k46aTOztWH8P0G5mlXXdnzUh2oRXbUz4dU6F/VwqncAKOqQA6kVGvtQa7GazT
5BlOHSB4CcWZj+5ChkhPokN6JsqoZic3snwH7QcfYdgZ9a4SFX5W8RQqQCBj5MODcpebYEiOo/LQ
W4GtJ+ap8ig918mNOupO1k5nBaSf6N2Y+sNoeE6SThDndDdWK9iI/Nk9PRvPu+dh5rRSa9egsYP4
OgOPONetT3NFODI/WNZuUD7yrn7fBUyIK+8spXCQoHbEgK1q3w3VtRl17ye/siFjdPowdafyXQEb
mabG1+k02aic2bk5nYoq/94haGvsR/PaUD9F3l0Q7kJ/X1UnoTko5hc1slMzZJp/IMEfwd4puz4K
bbOz7qUIElUx24+yeaijyS2Sj2aM08TcCAMvkcl32sFzvL5ycku4EjMEcLLMDvPEDqLKzRTLqUr/
JHB5F8F7pWodCQa+Vh92YkrvHCLt2H8ylIPe7urD6HU3jbgrzU9RqdhqkUZ2OwRHjRm5/NOkG255
nRW6Lf9u+t4tvWZHhjFQzjiv8xSRlV4loXRI5Kdq+qnIH8uEv3F831eMu9fxviylQ9ppV2aVHjTV
0SXBDuuAYrxS76eqdMzJzaxjqJhX9EyOTd9/6JvvSq3bfjYcu/DRNKmnDcnBADmRG9WjoKZ22ol2
J56DQnKF4V2YPZHOXIvlh7Y+mBGdOQ1vrJCWq/svUXxuim/B9NUQc0dm/p4qSBZaXxPlbhqT+64C
yKz2jodLFey3nn/0Qt5byeiUg3rVh+M+Fo1z7D9o5mS3WbWHRNENNPmYUO/ARTtmWd6N0g3dCdgR
suqc5OEhTH92RCJDxJeqszjEbgZXjlJop7j4WhuKE3SoWqrZDv5HV5Oss9997NXuLAfNTpTvIpEM
T3mX6ryvJ8mdWigbteSsEi78qjx0k3Lj1cZe9HxbjatTGIn2JFxVso9ISdiD/w7ro1dNX6O03bXG
5ynQ8+uqJjGkSfLUKa4epSUCEFlnN4kvu41BMphJOselgZNMnlTks0C22Wj1IQDgqRIJamArFpSR
aVGfJ8m4oT6Y3gLp+dAPRXGQPEWnaz6+r6r4lBVS6KiIeDrT9F2dEtmWR304WJpQ3eRnQYA8xjbl
z2IZfutQIrI1wdz71mCcZS38xKvOOkS+8M1C4snQ/OQ8CPJVrXsfUy2uDplRZTu9SrRjpslAQBBx
Eh7GGB3dpLY611T8He/MvdwJtZ0UprBTa+Zy9JBAPkTlXjTbH1I9aXaear1TaPFwii3URXUrfIi5
usqw43wojePVnf45B/MNBoLGQhP8bpRSaCuiGbPO8KePcsuR0J6aThsXvpNp5Xt1OgpBNzm+1WV2
4g3tqbTDMEFjrc2drkxhvy2gC+mmttsLhT7Y6p2cCJULpsJK83OQDfHOaEZHq1JpF5Thz7p0WgsN
Q+Tlkt2Q5OKp1KMfUBs07GBZoAg5tq2NpDUJ4hiCw28OtfbYeL8PvHHg1Izttk/eq54AN78ae0dr
qL4DBqoEUC1B9H4i4bST0UpPTdefggj+XLMsv8lhc9eP6tdA9VW66tzgFRn2oa1CcmighOe2EH8M
Erdeybh04Y23nkgVs6mpfQdgY6q9lhjFLQQwPwlupa1LlXkyIUwhhvf3VG6M+7ZKbuk2Dk5o0VpO
mvad5BndQalvEjEZD6E8SURvE1Dt6O3VcAJDOVgf4wGYemKMX6Ku/yqPKUWLyeTDdrpTdBLrTT/U
fZXYs2dUst0h4Fo06afakz9OYizttP+h6EqSJMWB4IswQ+xcgQRyz9qr+oLVKiEWCSTE8vr2PIzN
pXqmC0Qowt3DfYge2fiuF44vACtoTu325WKjJuuQreWKSuLPHj4Oj70Nnc4Qlscys226MNxEL5bp
odSk+D7icd6HxD0wZk9HXrcqnyPnlYYhO8OMqyorw1EA9ffQ0emAFKdE4eEkHen5YZozm448Jc34
6gvRntlA3mbgxpkVV+gZSLdv1TiUMxQpiiYVZVvKHKOzOfAgSFogpWjaS4VcvWu1cf/CyWXUGArB
A0dJvHSf/hAgazwSP/4wQQnpOShaOKOLi/nJx2oahEWYhgzNgnbtd7px56vdeU8rbfwy6CVuEBfX
S823VOFM7eM2eEIqd1Pw0Y4Ke/AuGCpHx55VUnFpZ1rZEPBGDB4bq+ulk9YQtsq5XCpF99OC+xg/
tmY27OxOFaevQdh0iT5FI2bgsQ90vpk5QXqcvoz4YdyoEfZotDvANoujBxzEAb8dz3n4E2/Okzfb
QerxTmNlXp98y9U5TN5OMRfmbMSwtx2ddwj6bHj8OU7RxfFMYY3urdUqczUXOXGAqJWeOkSVyWa0
glIsyYzLCBMleqGjj+FqPPXuPnIoZrAodcYlba0pRWuJkKihUulE8xZcD8WaJNGfm9zN5BhMV+x8
g3WGWgkV05+xsCaGq9ceWvaPke9AHF3y68bXmIEq0jjbOmXqKeqerDrMMVFcR+Xgl7x2FATmKbat
wmr+An5ptLx08N+v0S+pJqlgBTgFN0MOeqWZlGzfioOkWPmKnqpZJHPflzatE028TzjeJAtdDsb1
S8eds6avyhWRTF18bHX9r9fdp+UitKDD4W1y1JmEWjonBobg85RK8jbWH2vb5B3enpmQhnVUCGcJ
8X4h4z02wyNa6HAe3wR6Vx1vuRX8u6OXVXAZiDqoxBlvSjbPgd7SAaff7g7uAB7TfCgzPjJ+XTas
OVdl0HbAkPsk4qB+mIWVjTgxaKkMwI2J3aYJfrzekqmZncIZiY7qQLZH0TdQjTtYsLePnn0MsNLs
Ec0TSFlvKxU75tlJQy7+GiNV6SNGjK1N4PCJcTz2i82KD/a4JsasF25NSU1OqrPKDR82eh9RSAcm
vP67meDzinai63PsACdbTI6mP2Amz5eo9KS+1YtICb6hPt6ysToz4BLddq0cWRp/21FkU7EvtoQ4
rwiW6RILc8WyDImNQ2X4PrIf7EbupgmqBeNkY/DN4EwI0HLBu2oXjQnmHMUIRFt+GuUnqsHAtXkJ
m34nWybrhiFpbHcLbrEgBAziwQcfaw5HSj/NmC/VzYawvkbb2Z5N26WRJ85hVDTBmyrgB4zW5mFj
j/ACTqbpxYJbQk98VLnXKrBSio4f0oZdi6uu6u4fDNm3Nc8ip0q3+jpUOhXGXNTYXCCaq7tw14RR
qfwVc1UrEzukV9bh8cJxp/LCMSF8e52A1ONeBtFFU9XaiaiCFFv+u1Dsh5XdauglOMXfwvHRpgY7
vdQJWpeawA2fpZF7of6NiJv0cNtZN5s+Rt7NAJoSob1n8WGYySmuPxyIae16zG23iDu4lQf8MC9e
ZuwmU02UjfNPUEMiFqTd+BB1GAAM/q/Vv4Y1mYPnKaHKRTYsut4G0o4+dz2drBa2XG35CM3eUyAv
xlsOLqA1h4Ul1gqRb9/v7YjtLLVk0nPAxZ4nMb1FlijcBX58x5BxZCghYFa/4/ZKphUxQ8Gt6TGh
6QuL9l5NE4sHh9Z2D7ZzxsfIA/j0mDEb4NfTdbysu/e1v8DWYo95R4QP9bTAnI4nMf0XUDQEs3+U
1efEY2iLHk1wdUdQQY6NjYIQPBRLtRnyGtPX4DAvqXFqI4E38O5DMgM4PJlCQHPr1SHwZluxD+Gw
ay+nvcR40biHsffyyT7TAQMh1pmtrZiCLqsihGqaZyd8XtD5uAzWE0jJc4PSnXgJKQ2GhlhhWt9P
+rDK/ll1PGs5WDgP02i/pCq8Q5LySVvec1WRot6+lsG/OJjglzxugSpsJO+XY4i/qkteK1QJj2lU
NWzD9TBBJUHZAJJYpJUty7Gzp4yaxxXyH2N9b2retRp9Ta0gwccEO8dDuYxT1gOCqOpSEllwHuZj
0A6J37Irdbu0j7rb4uG2ZQoSoWvffcxRVARU7i18AwN1rt3Mv0SN0k5ouFtpeBqgcF72LooX4Vfq
PA3RVoZsKkJ12rYq8xELLu0XmCbuYYWwX33/5OzHYCxibzuEoXXcgiqNAYK2mOE7M2GEFE8oC7k1
qKd+gwt5RbJOdTlGlFeb0b0XjA8SF7MbDaduwNpt87oCUVjEcSUiGyhcMh/98NlX2At14O1UO8ge
XZv3mNNjy8brBKM/105VIIuqmRB7iFtXOA9wnSexLOy7korA6bkOvX9dhEfvXUE2nkPURkK9vLdC
jZlxPZsaGbPLuONeXEAzuAvttPb9l8WvcVg1uklgQpSGSdC5P2C0knDCK1bIicVFQ4cjq6yfNbJ2
S9wnoo8e4Fz6EGGE7Dqxs6IPbj/QeNz54mcJntX2PnL3wKMG/e9LUP21tQTu4KHax6gbKpXc5O5Q
96mYxIOpAcuuf4Pxc4cCtMCUQP3lW3JvFwFJlRoCr4mNeRCikYVJCuRiCdapYEk/nhkCNg0Z4RKg
cuUvb2sEXe6Sz1Rd2xoWBeMIRMK8R2t33fwinnH04g0nmaemvzo+3dkm3IMHyFzvse5KGyh1cD/u
28XCwKTRcxi3RbQCEGI7eyXe+tA4fU76Dx5bKUOr7NcSve/vEr+trX2ktpsa708DOerlVbiwrKl4
qpZ9sBzojJHNcw5QhOJRsXx0T4BTssE+V2vRRGhX2wgODl92X2Gpj50sz/8gLL5AopU2IX1g95ts
QZ64+2gPYAuUd9n80g9xdS7oWxz40bUYTGl4h6b2fn+2/0a02LWDkAC0GbRrS2Bmg3iJ2unA2wYZ
Sznxx1IwPIVmTCwBA70AX7EzHMJqTk24nAQMQOrIS5FCa0UPyJQIsJ8pf9vefRdIveTxoRGQ0zN5
sgWkEJjGZHVULsNvzx6q9YYwaRRYFFf3Kv3uKHrnScyYFW/uJp6kddT8ILDkhK8Cn9xjXUF6Z+P6
AaXBpmfPGVJ3XjMtXbSKfxMrKbJOBFu/jPBxIqqs6uBVDV1abXe55ThP9fCCe3Tkb1X8NYVfTF/C
+LkD6Q7vxbTryaGb9nHXFYDXgiEj1vs2sLcaqM24Cdw1W+YOS0ldAe0gfJY6lfdY04ZVdE9LXnew
BY6CnML3DEpiPH/G07g6ebdAXcV2HzQ1VpoBj3YprCwP4/rUNoA71Nxn0RwUsAxNSNiUsp7xO8Cj
w78QDHfhNJfe2GPiwURq+BkiiF0gnIObez7mK5ICmdBY5nGxqy1Z/WoAVtXVrZuc5GETY9HWGkDi
s26jM5dDNm7YCKZPtnOM2JRT/h7XMCzcnL2a5ly6ah/W0xlfQ+KuPzRGy+YR6MckEBf8gzroQKOM
lS/B8VIUCgut8nm6d175ph4WxwOgjJ4QJJZpHppqyR20Kr0dfzeTm/kKlnSyTVYs7m/2G6lqWLit
3wP7axto4hCsPSAcZDzyEcOtMnkrjvA/Oy7BljjLs6p/bXtK8bkl1YIYbhuad+S5LaYCg+Qk1Lkt
CpUHdqR2v+GKQHhL8BEiLIbFwABQVlcgjLqVGKevsOAuVx9MXQ82HJjEuvKHxw3ZHHWP3MIVbDL2
WyqQOj0yyEczHeDpg6d85a5Il9pPyISM5XsqHhMPq4bxCDKnPIykHcQS1PD0WyMlOensEK4rKo/n
HDAIZnMsIqIcNRF84n8FSh+uJbX6MI/PgQ2hZ1V7gx+fiJUaCNziOqeYlWMgAFMLsNQfD6ot6rnZ
+aYIJHociiauv/oigD7k6NZ72rFz7/RpNF0RqXBQzcWL8cNx5tHcxEDzBsAqnt6B50ogQwOoeV4b
nWB7u+T4hdV8jBGwE4uxBO2UzOtFDnXCGFDI6CdyaizYApnrZyDQQ+F1azHeuyj51y4IE95KzmDh
ZJx8AsLLW3RzcV1GU4aU6qTCVzpZzm7UE9rFjw1neVy/mzHeBVKVxvmkROHb2IBMdWU4lE6Qhbir
bfgXFm6L/JbhzfILd2rRQiEAEY9hked5swHCDWk/57MB4Vnr88Kv9foZ1iYdBE3uoG9MUC4i1BtU
dVN16L4bTO2H3tvyqC2Jf55HkdAVZOVps9o0Ct/9pUl4MGeClnF71cHeApcx1yLtl2E394g1eeXz
mtYGp1+fOrQYgzjK4Oy0Kx4druDoakMaTvxDhE5a6qqU3muPNDBflw6sSHT/LH24vMdpi7+bXV9a
yJB7OoIfMQnpzsF2tY2PhKiEYnSa2m+vft3mdR+6c7nqCmQlPgI1fbjxA92wMED5DqMMmpmiDcKE
mzFxwhOv9419GYTcgdDZ7LVc7gYagBRB5u/W2MKS6rqivwu3bA2ejH+QgGfpguQU+zhY/8goUg/V
Xx50gE6cfyPuKWs4/XH1bxs/K4xRU/co57VoyScbnrbxa46nYm7QCBF35wFWi4xb2st7EEMqrOty
qI8DO9gUHplK7BuXpqTuE25Zp7VydkoxTOkR3MAzhdqjQyA10ZOehwQXnYO6V+PcQYu++Slwceaf
XQRFchEc2+0XUimsMK3pSj7Dce9CpEytBeBYMvtDNjimqJfqRQu4pYZyZ4j+J9CL3uFey8s7oJ/b
9uSjbk1RC4bnu0cZd3WUWjB2g/lasTX9OWja+8tPiN881XAc5WTYG9BmcDli6LtoUBcVqGoz5zH7
7GZxDlYAOLuga3IHqauYGNNozmpwQJCvTXRJ5IxSsWExkf/4WCmIwfFq6yyH5wWdjLtO2UJrPJ9/
lg+vyenoRjIHMLSiRTXrTblzUSH5fdPw3sLSIQmHN+PfJ3eVGbIclZHnVY5pF4O96a4IbnkJNVYV
hilxN5qElJcAGCes0Mby4DcyiSMrYeSDsQV92hNrzhFsZLeuftU4S2FVZW3/IMmtl8/e8mUGsVfw
5nDrNRusGUxegLSC433j2NJ/Uu7WAXoCgDwncJ9J5zxUc4eXyHcBnRNLxTskkG/mbQ0zPyzJezV9
h10SG2hs/L4w9EUI76l938arQs1abAc6fvPSYKZubPsmJUTMgwbcux1m7y3Q4Q6io2yboke6fc4d
Pi4RHcWoTgYIZmO12QhbGcC4q7HxxI0LUv15Y3IH/3EoBtfxY7G315YBHQtwp/swPelVOQAMonEM
YPtjE1NWjShyuGolVjij2Yed0NeGcdHjr+t8jZ1sJUG2Ot1hIAIOwDqJhzeXg4UK2o8ZwFzI4tR2
zSmiK7xU1FPrkyO69EM0ECBUgZ07es6c9hKF2F6xw7xv6r32T5Y+xhF9Nej5fdRFD3E0GAmmZSya
QePe4nj6Iy5tyPTDHji39exj9ObWYYVzRb/EGabKrO/4iwcmTkiOYdBLeihENPxz+v7Gm+dIYpMl
BlQ3q5xWK8Jg6mSpsHIxRs8MUYaQ5xTM7o4EsDeJm1IH7/DqQQPJyjmMzjNpTn7wsGlMwALwJYY/
e6xyRq2sj56DuNrx6KMd3iYevKzj8j1B/xtfeuKlLkL2VHB0hbMDwJoZc5D6uHUhYOo+bZ2XsJa7
Rr/ERy3ZdWIyd4abYy/pGhzNAPcbG/R29SSca02YSVr3pdp6kviG4atEQwcw2Pw1obqqpi/Yxgpu
DHxCtsRXwcM8dnkIHsye9H4lbmbYlsnhRym+GyN1HDH7bCM/6iBjUX0Ke35kHujke/m/ctwng7+k
wPjTeD1pU+19XyczMl0dD1j2gK/LFAA393gP25obd8QwYg4e0HxKPnARluYblSBQj3Q62VtRm+sS
P9feE8sJLlxifnATW+za1K/h6GVjlG/DG28RXXPDYkqqb51wjkOQzI9Sl5TtdZyrF+LtG3N2qrKx
Cr4i+rJJB3jCR8A/gs+h3b6bjuSLhc6Oebly3JRoLG0YHzNRUGfrBCy87wpL+rjffzuCDJ16KIlQ
+TrxN44QK4HeCcwdIN3wYY5uGgBHFzxt3XS05q6gQz6jvuuNn/u7jkCujzUEBIPin/HqJP4gcg1O
xuucDAaeO2M5wB8vmxPs7sSH2Jp8mfsdBxM/GLmHp0AK3vBgg3AYcMNC1pzArA7vBivULyEVYMjh
EeWB1MUF349L0Q4qCxZVqqXdu9WHtf3dgyNbpG25GJyVw9470+w2FWZiAClKUAa6pKmCUz1SIG7L
bhagHJcJoN5tiaxPGj5Zcf/oOQ+ePkFvlTWguJUA8hkgQC14ixSQg1Yh2SuHCO0xnBBBu66FH345
pJyA1uueZKr6tdd3dPO7jodvsA1AsvG/+wqRmj6d2ZxRCzyQyXLD5NZcNL/2GAQc1KgQB2+Dmjns
SRoqiZkdY6yc/8nmM6i9jLVIn8WmoIl1RltdhF/agZnzavDLfhgvBNpx12M4eCsPdfQiSJQqyAOQ
BmyB2WpTe8W36xzrf2ElrrVAw2KnvNUX0X0J/6Of40R37NcacFl21S2mJq3nL986xJOfMeeVhfZZ
i6rQONuW8zvHF7aRN3TfkJdgu9aqf0KYlEZmKDlIWosD0lzAfjPc6h78RRnaCauwcaGDT005C177
8IV2f73H0rG6doDDGhcmIYRAfAUGDX4/2I9OWKcwmz+KYM0qe0o2tR8XOLl18CaDUA7eX1BzfUdS
XaI5LoKKPQuYUGDXbA+BcWlPp8i8wD8C0AGwFPR2c/wWdH9+j2dwiOoo58CAFWy7ezh24HYdAKt5
LQjNKhldqDvQa0OtsvOY9QwlBioASiReC8a5WSZ+MJ3FhKE2JNnUBki6vcBmCX7oAS9ZyxCosewh
2jvQFglGFntSIo3a+Wa09e3oeDeE02GzIUoLdKFle9ikSODRlRoQrbobdzTaeTrMrb59NiP/DdkG
4AKygrXL/e0XQj42fPBwwVxtrrZyEyV/nVElEWaDCJSR9parVY9opV4R99NQ5Gu3yAKF6KIfhrMb
V2+r82CFXl4TccQfPMI3CpQMfou3aXu+Dwyg5D90gGfXrGXowPu6jwxAL4nBB1P9H9qosnPkSxe7
OR+S6nGaAOVVntz78Q/ZdBpPdTFqBSXSQS1uOUv10vRAqyA+4NNb29hFI6zf0HJVGsVPQoJkQg4Z
bEiudWVfxVwKtBve3b4IIAFCEIZCL2Znr90JwPuR+NYjd9a9GsWesjalkBxrYAJCkmKcClvNFxFO
+5ld3R8B0BduFJ8hKA88lkBc7BEduEOeXDodoQg4DdP4t/R5SyG82IIC7kl7prZc+nNBI3YU8MoA
SUyZPDNzdFDOqAU7PBIC+Acv6c/B3p0qyFmOyAtNyOjklYgO8UIyO0Sl8WPs3sKphSiwsd1mpQJV
ioz6KVqmb7fS2bEJxv3c4P3wR/iwpXHbA8kbHkJca6sLSH7+qjykzYCqmAEQglt4jJupTte+SrAc
GEP4MXXTI/Qiu9HpChuthOvqDBJTJEkBiHbIu97mA8elRaztGUHpiWig1rHsTxACWVeFGbrPvYR2
COxk2lYP89wmUy1vmoynMIQuyybIrkSQbfMRzQogfkCzaBQG/21Y0ayilCu66aDa0RoDdyt2fhNA
FjrlobPcLCg3qttgGTjLUYjCFvPUsPhjjCj63jkZ5hfSwjQHO9bBNO9qGM1N6E5w+AWxdzVGx8E7
duAVe8s7EUf/Wzq4/KiXu3i15u4ee1koAVNp+WCZq10Adm5bf5ftZ7KsPTqmbG2rfOsh9nHgcNCY
/teDqfk460PvqL1CS2axI9qSeVSv/f3LY2jq1LTfwr8I8qVeLAUMyDIB5VHf9EkwbomAOKgNw3Qz
zitEfplbRdnSt/g84/BGjMHGBHrQYsZoUgn9TzeiZJxkgQbVygup5pLrFqzeR6RxN40Aoym1StNb
6STyBZhFh04ARMmMw9HD7swaihXR0Zqdm3XBxguSJjzwvhiuFdAWSC2qIIQAqdvJqE4rMpTWnYSj
1iuKZiaaW0DuvPOcN+PF97ajD9UZlBdHPJALqXC416xpLCyZTldalYqYvJrDo1PTne/QksTQdymT
UED0wEMSCo9QT8vcI7g8nSkdRXCQTn+tOuhqvyIcyAnKwDtVBKQdsiDx3otXa3aurb5f7oAVaqRU
1y0yyK0EC3+PPWbzqgHSjMmwD8ZMPAwjFtLgnh6O297yLTx3+cSnFfHePQCED8/7qDc0oojaqO0s
xObGstVp7xxBMryGaH5HEwKbOzehn7STeZa6P4x+9Y2U4ToRiyxrzzxajfvhKLRKbh8UChhMZ9u7
cdUHVzfFMFmXZUVX1HdAs7bSru3EQa+UzNTeKdg+eQQP3sEUDvwC+8Sh3ABrDPOljpCLt7h7iwLM
iVgOU5iG572O0Ik3wBCqn7qa8g5DWdvQF6uN0yHcoH6R2W2I+0Ii+C3S24FvPw0EbIsyqRbue8X3
BvzW6r151q8EkLJAwRj37xFZi7vbxDz8rG7hOpgO2FXj/qxWlckYIjrn2VpIuUoXeH79IKlXhvAu
D1MYAaWxqPYI9Ek5aG8HOjqNwAjjpgHje6/pshHaOI8+ufAq7vedbfJhwr87A2Xel4yfHG6V0veR
xczA7F82+5HKR2f5nHuAQt6OI8ty8ni24snOBIIvVz1MW/QbdgBScDOgldULPhIkKTAXU77/xLr5
yCw/Qft4FrW1m11ZrNEGPEynrs9Pq1FftT1/kI4kZCaJZwkQMEFpgSgh6ATDuLCs8yJmjAMQiqCY
yU0/LBN6lwBVP/R8ID3kNNfIC5mphpQv/p1D9jECWhdIzYVCYjpj4+phWg3mhOXfVqEsqC/RUbRS
fXMGQd244wUF1fefbKuDqps4yHbV0KiY6r31SMrwaXYXiENxGijc/9v1Nm3DE1Knzv7ipmp1oA+w
j3c5YySTWWsgy98GeO0oD9vWfqpl44msPJ028o53j7hpcqwWp4J0J9M43c7afO8N4O4t8Kf62DCb
FpvB8Bos9uscez+0sU+asQ+jqHiLYJ0ltvC1j7FHLi1/KG3GgN7qEex1sBbVuAIbRUTOXUhFH30r
DmnioPHFR4weIRGjJZ/sGcwoDHPccE57yEGNq/1/0+zZqe915kzwsrtNjVkbwIOtAVcMVKH96KM2
DwW/xWaqc6zGgKZHmdskBR63Ab1bQEsVEGq0LapB1ehsqdwQI5b+iSarQtMYxY9VDWlSHEPEynsc
v877Eo3NDnyCZj+aiMqiOvzDNRyUPqFQbjBMPh45hvYdW+2xELBtIy2aVr4xfL+NAg7or/bOgRQh
5m4SoJ3cWLOzyXbQ1at1Igzwn/cTOxdsuIOwfqftA/JGjuh8dnf5hdPIfVDB1EIBSQZ32t07dGh4
8B+EEtKDacE1wn0Z09IJkRqCIEfL4zvhONCe8b2q3vSy5AGTexv9rAz2vY0TA+QPTD7YePdI6PpU
mbk6dnRun70IohRntl+7GsNi97p6uGxGzi/DomXmcfBVOvw2GiUsWLz5rQ0UlhaArAGCiLPZ6iFr
YbfZkZgNp71B+JmMhT7UU1s2sXYRbMJ7EJrLlFuMNxAOg+wVM0gu0YyZ4WpKqwb0DtZNg5SumIIX
ZLqm0KC6aC/vTlftmFP3aYAkeSAT5I3AxhcoHx2oksiN2Xw8kGH54gCkylmMwNMWs6QQrFnPMGpY
BekThI6E4DEaJF76vbvzg6si0C5IhnQjKF9WeqlB3bqUZdp8b8DcOm6D74fauQcShPsP5jDo2GCX
MECPvJzvjRXAwtQjh3g1aSABaBiwgnOdVWiEQtQF1+D69mz4IOImo0CFoGBwnYyYvxZz6IjFHeO9
uFSXMyLqRrhYbo8KWFdMvwboHCK8Le5/Wl0LkIdjPxH6CDuLvKxhEbqCn9AF1RugN6R+uk740xTB
jRCzi6aFhHopVX1Y/H9dj7xqMe0r/9tAk2350OXEL4RDYR8kix+CvoPZAcXFL4GzYzlnwTxf8DkH
9JkuQ9H2W05cDN+1zNoZOBl4PguAeeS99/4n98A96Qsu2FE+d/ItAmgE/6X9Xce6iYOoPNB3D4It
SWyB64laCI3RxELtUhsMklXaDSVWqbAYpE51eELdliDtOhe5Iva/2V6BNL4JgLZuYwOEhHyleg7s
EYzNu+kB7eJyVAFQA1jPLwsudA/+unhqCux53R8d+YcRwkJzUK+o7jNEB9h8Cq4hrgs3bPYjA6OP
qGlAz706SMhwVvjY+vOctk9AnFbMwHACrI+AMPzqGgCrt5s1Z7oqFpinY9IP/X+GPEoYBi3cT9ia
B6C2xYa1etgTVAip4/vYqnZo4tM4kkWn4tTC7egBemY/gEXTTp+gd0DBH1Ngs039w7gASDdB+AIm
+V8noQIQ12q43AkkCwQH5MfD8Ck6LB6AvehAudntzp1USiwD3gtyhHrIFzwaZzpVQE6DKbXCdyxM
o8N+hwcx3jh+Bm8FLlkAXPLJ1FkEke1diRmu6CLeNoDSPrlIxY9wI00CxBf2EgiifOdqP3TYTqoO
HIseAKEkOVLz61Q3eavA2xpcdrNzXmz0kaCQ1iW1sFLhH2dsCmjM6HJ7xD4brvw2s8ZjWD07EIuE
qPd9A51c+9xxc2gwojP5tMIAcvyGoxC+8NvAfob6oCBygs6omc9r/FsZYKtUJp3Xg03aRbhh3dlP
wFPkPlS2axlAPNlDaPwbq/HOAe9bfMQjJnPL13kQ/wUtqssGkHPxUz/4tRkGw3mnN/wWGOGH/sA9
rHh5LzYWvHCdTUwdKr5j1bHmL71eEh9jaOPktfyDEjTpI4xNpfAgrLlvn+UkQK53u6QdSjc5CEBu
rCo2HwplD7udKCUTdt6GXWhBTUOusKRLEIC6Qpg2vmNL+Di33xTd7ISkvEq8LvPRDvJoLexa7e5H
ZwPLzjEC2YOdBfJzwSbImLvLHY47xEA2KSUJ9H1rn3fO+9j84aJNHB8xKKiWbi0wnuA0cJV0A1o7
kkpEujXPW/CrTEnbfz4En8OPqJtMxAiV/A46L7OqF1dCSOIPo12GRm1puPVrDrhA1Yu8ReIxXG1V
EoWpZBzM9zpLmgmHBHuy+u0+/M/VmTW3DWtd9hexCpzJV1HzYMlD7NgvLDuJOc8AQfLX95Lv1327
+0VlO/EgUQQO9ll7nyAz1w292s6vOWxxEtq6cZlijcmNdX+n5wzZPBY0+hBZ/hFa8+4tBgjznCna
Em78HLpXzSHJNzPn1cjCdavR2q0uwSTYzX9Ttwpeh5GTVJx0vwmK9nAwNDQElECqoWveBCjIfrWb
puCB1rb7S8kPq879TV1a1VpPSFOB8dh5dfLklH+YKFzSQGOpMhyJU8mzfCrH8btq5zevZPcED+MK
PjYlZFHmPQ9xH+xS5W29ZHg3aax+VV3arCpOCg7tLA6WxP5ZigXfSIW5SS2dbBnLoTTUzDUxu+us
fglue4c/xL7H0cePZsbNAD4R8ntoVyDcWnSkAyxR4msqxL6un+rirMIZ3JMGU/Ad4PwTt7kpXmZM
RF69HHvrO5ZomrrZLfpb+tgvX7CRBuVfx8gfM15emGifYv610KCuHsYntVFE22egNNob176SK895
GgBJEmxKadnBG1/q6TUcnYcw/DDw7Rj4T2ks3jdHu9ToyM6mSPW5d3g2aXUsJvATOG59a8RYry0O
sjIT72VvPSwV/XPZc2Ze4jBy3a4FjW1Y5gf4t8GLiOpZlUZg/kVu3TmuKs7jGOVxuty6bDikBiVP
5efsj16VbpPGdU/llLc7dv43aayHstNXV9n5Kli4OMng7fPCCHdUygm+pXNWFw/ZyHoHR8TmZ2o6
VoX3XJLRLnxCDxpDEMndttOBSQUR/DfnFatz4Rd0jrlG+LfSyM8xbc52ZnHmXjBXFlrjtrPnqNTD
RKpB8hq0Y3OxVJ9uxoJUKLWU58DGdLnQGn+KnQcaWE9ZKX18cYNe23dia6lgShttOStDete+Qiuv
Ot1EGeMfttnRrC2Gb+nUiu7Y8TDN7aVcwM/Bo/dpV3yRd2DdC2JzR013CBn1yZVaq8Z4SWGFg+La
J1UTuZzKNrkh6TBVH+Y8Jhwyv2ZXTMivJGgP7rIbio52dlH+Q8K58zhgmdy2NFT4g3g1MPmQV5e5
mvfQjSeXUe0FzIuW2ba/G3D7HnjGUwB8GbMTK9qeq46Xk0P37FIxmrs4Ja1wqBEksnTfhrVcZV0a
RGHvY5kdjDBK8gSRY8Q43CMn351fhmzvpxMqxURMw5YTNePoC8YEZGn5jBFjDy9BHQH4uXSgCU3F
1t+bzXst8wPOwGPisPMl6XibJ88+k/7AC9lumJMT7lVdwdEXK86pPr1ZGOkloTPN3mdm4A4Tacvt
GGenn8+dTjjIEcXzPBV0B+8PRWkMnNbvH/588eehdP35mFta0pa8f/jzRdkZtFLs8Rp2YXjk8KHd
6OfDGdymJqYfC6PX5H3EgZ1KpqGnOYiaQNT7w+THy38efr72309//vX/+9rPv0qp/+9va+slPQb9
sbF5C0YeL/9xHmNgFnPIc/LL0DV8W95CM8GtkFHwrdrJbk5GJ/L/+VBUPmx3KHp5CLr4njrbniAP
m9N//sFkeRW4FYJyPhrtfVKJK9R8/M/DmMerXI+wwRY2nX72fFL0+Kj9Px/959PMZSgFRJ6Rj9Up
Lf73A8MsisgKGBXWGk5xckGuEGbdEx21ZQcaHdezPFmGgb3w/uDm9Prs+8P/97W4M8qDUY1o6bnP
Viv9089HnOORoYoZTQI9w+FcQwhabVtbSoSGSSDqXce2KVd1KuVZlUEJ+xjX28Zq8z0C6C1VrnMK
CNDrKV8zl96rdk5Gbv8/n6dTspzSt//+h5/v+vmvquYuiU2v3ixiMs5ouP/zoJa2P/1TPo2mWOSn
nwcd2pyE/vu5zWtAf1QhHDj4F8iaFZ/S6q2T69bYagK/A2gt3Wds3m+tlPAMnEss59FgUM5DnKJ/
GHn/MNr+ZjHz4dGxZXakbfth4QuCEoNQB2wJdlpyAHH7qbwQF1helBUeF2lCKOPR2ZAVtHAYytOz
l1ufADrudnDEsMJggdCKgnn6ecDgOaACGaAPqu1OU1YFfGiwgKo6JGcoiv2eYW3L8FUUiYSOBpaB
lRjixtgQmPIriZ2OJlwxnnwaXAhW1PF1oC9x3xubFIWR+Tt4/EQ7nnoFGNMZ4mkZPabY+8uhqjVY
wTA1B8+nRgsBTVtvxolcIMeZ6bBtanvnegvAmOj6zZSUzCNBqcxjpzlk+sVLA+M1gfeuR04V1uKm
xBRxYoM1jw9+mAH65uQu0F/e2Eu4NQ3m2NoQ1k6dcTazOVtJw7omBe4+IYReLamRHi1OvYTh0lwI
ZrmVnbj3MrKnOkQ2GwiWPZMKRDVWDbfmsvjSoGjXDE9yUekzE6YxIHKt7/rhmpYEiPGr3SHG/MCY
1FPd4kXQ2fJSz9gG55jOlCvHF8/AzgKa8vMf5w4Z3eSweagtaBe7kd7OLdFaGUI1bWZMSQHnmc3Y
EVo36EZuJycGdulDUhfQmh414BbVfPXei1xtTFV1WwJVGQ1pG96+8mpxI7aqiPxuqXb4f5Zb6MsE
ly2zTme5vItw0Y8eTkgfpq2whnlvwaalS/7dlAlYtWkWt6YVl3Fp7TeuhbVpqtaP0oXWpGO2yY6S
Vq0tT4KMlcVL0UwDKOedNY2TbyaxuycLVDiuDohD6P+MGL4wZYvgi2R6dau+2JJYN39k+GP8tu5v
iSye5qAKnkwUIpIXfXoJyn+Slj3uLIQjYi2idLK8RyfsvEcf8pazoV1t//u1Lr+r0pYLSaUmdVWD
AIQU8jYu9O/xvTe7HGnk9vMwVGkHglA8WbZY8Jz56ZUB8ufYurtGG06sQ83LNJiJ2FVt2J+nzC62
puyRtR2ZnCrTSE5I5NWusYeJZjyKjc9GKNNz2XrJmQpb2Jex8Bwa0wyP5JSKpGbNyc4N/fYCOdNe
uoQqomlbJniWPaoKhfZ2kJO18q2qeegkme2krvc77y6pDX3XXOK4g+b1FUCMi30lQSxft0TlnCn4
s4Odlxd5fzcWpEpdlxH4w1REpoLeyi7yVPJlF+hmSajME7ZJjKiTRX+2Ni6jNIezgTF8cpQ4K+nw
YClBm1AhzQQXjy3lVJqZf0tNuqYxsN9+AFEPMRTeZ/mIqCUzf/Pzs7rKCtau49xkNyIZ1U7/aBnS
v9VMWR8NsdbKEQeSY6ffPmcnOqk+t8svdwiAUocYCw8FoJcr/0Z05vBU+PFbCYhOZ4p2D79DBDKL
XCM1TlmXYxVSgYWSuiSXXGUmWDFt3i5/mFQqTuPwRDALOlEVBg8JzteTkP5wKqaZ2SVeE29mIcaH
kpFED5OZPHoJfm4uNUnScxo/2EUXbCwqwnVgjubagNzZB1ZKOErpPSZ2+NpKZpvFNcc6a/SsX4PW
jHsJDmJkbYZF1wd6JE+2wmgaCu/ShNLaT1r3q7nLS/ii+WUExT+XLuJHruxNulTLZxu0L9rCBB7n
ojsZWZW/hD0GGyQTLnvxi1qp2sRUEQdLFOPatCFROqO6tDRQbzUtVD95CcLMwpo19VhSK3enOui5
n0UqdhHNqzYHZUitJ68bnL0MNEdgsD+FlxCvod/P+tRVXG01+frkOllxKAXxLCbkkNtjJHTmJjVX
48CbK0iLBTmYHtiYSOfIyN3MzLP/vL98XDyGpdUR5RECU0/pRRrnwU0aviWDA5wIxHnXSy6uNqHF
cT0+C8bWGELS9Pc6/9qls3H5eUOFBXKYaHJCSjOCYynPD3oMixPb17DpWt/7ncHS38Gpdj+wcF17
0zR2dUCO06TN8lqkaXL1npPGNK4Ji9XWzHQdmW3Hp/evBdQWe3JzgdRi5GIS2ly4Htt/kPeH1C0B
ZLNF/OeOnkfnEjTWcpAKiH5qHn5uuEXTxswrfmwwSowgxnBuDQq7ZAxTEIIQqcdJreFq6src97w5
VzTC8AOJ8TXOC+vKAca6ElBANVAz2TztvJ1XOswzj5lo3sos/89Hg3RRchUwJLL/JpliuqUuD+vQ
KN7seTAhxSx7HZDXeCiICkjS3oomKXABjpjUp2n8PamkuegMmC1ARStsIkFwz2T3DkvxMMmxWydt
sLNzq0BwdaebnIPvIfXznReU8Ykoi5HI3u3czv/C1EzW5mBv41j4kWdn1TpbSoQfv3A2wsi2HSzy
nhbYzabNCUUocLfHFRR1EtMA1VjsJ0JmiyAMTp2LuGJ76nfebke/Tr/FPT61bDP711gFbCgoujM+
OFfG+R6/dn4sCUbCVedi1mLrDweAhBg8d+c7I6GF+jpZzjqshwPwLoXO7N6wRD11atkPaRxp0zK3
luDU15JnuGTJS0mmw7TToNIkIH44bhU+uybDP6y+zKOm24QZnKaye5jGKo2PXkys0IwHrXYywaqy
XJe+346FXSCWtcWqHN3Hqmn3S1Bz8oPd0s6+duuOEnZuthUtrMq++wIm462a5IXzp7qIO0zSBRh1
DGp+T8fXmlfat++wyHiep8BaZ7nTkHERXJ2WM7kIMnnU44yB7jrbBTtcRyzlVLAO9zfEYIJNJD50
wgVIdKNL5pdXNdaUGcUf4meSU7s0WVSomlZZ9UroBSJcuWk5GXtBLWCDhzwq+uTTyks7qjs4Aq+O
T+FoWXsjuG87y9eY5AchUCSFsXRnZes3M4E+a83lYnb6I/A5bclBshg58OuBgrsV5Pzm0ukOnaA1
6IDcFhPmt9x1n+rMC2kxaSOqfP9CeCDzuTLPOs6N4987SogNxTkMg2fDStbhtPyzMqR3tAZgr5RY
6dxosq1Rvs0eSSXACn0kxOCcktk+CcwHA2vko93oh8EZhnPimA9kDfevuiRg0q146nP7GAYLaYTC
d6+JRM5b6gYVHnLsWAKasltL2LRqXMUZ4QBeZm0HUgHQGdND6vRqS5vjTtN66Vq54XtqEdsyF/05
dNPuIUZBB8ywNrWpEFxiA8iyf+zz0ngXQ7azAvlcpta17ftuzcyfo4HpDye2tayZ8Mmfq/Mr5Vq/
x11uHJTQx5qYtLWsiJXQ7vIylbp+9vEynqnaXpWdPv6Ufz9FX2zK4mgE1ldgt+An2qOAbeodDYgJ
SsjeqbvRQPhxuZvNOYMWgEl3MwWR2rDtBTkNrKq5TGCDtKlklDOv2vJGtaXdOkRL+SVk9+qlBA/E
TPOoOaBuppF5ZMN4Y5TsJrPaZq/Kaeb6hJhqOIWOxEFHoBOfgmmIW19MXyAC+P69UEZjG/drnXZ3
sRp3WkvAkObvhqtVVPBYbJgAb++H+Y8595JIo+qJF1yh69OtckIdbAYubO/kcOHYCHfO4H/5jeOe
xPR3CVwQrPkobavdYdx+N0VirYumdS9CudjR55PK9busGZklOrJQg9nazVPD6205GGN1/88gi2E9
50YWBQPQY/q4uPBcGSQqfpFuXJeIVsTwjM+TXyw7QyEt5+qGUZisX7P6nc7Wt+n49qrMW3tdWYhb
lQC8z0HC4xoyf6E3p6CLA1bcdShNOHLefidSQGxazNLO3wYOERuZd926Rnn/G863eij/3FPFlI+f
qza5qEZFxFvlmv2mz2l0lVVvRCDkW2H1Yr0Erb0yEBNT8oi8ieGTvld8WP5cbp38nbmGyU6rASRA
dZewMgFzZAODoDj8D8ZLW2iadHn5W7nqNW2SdTqj1jJx8nlYTPrLwwa1VDSl/C16659Z6fIsMXuH
FtugoPAkV6Rkz2rLndvZ6jQTnKBMokGceJMWZb+Rnbt1xzzb2NAp0q8fF1W/py5N9NEFKNQJjesA
TR4fJQsg6RuMG8qOs8yfLMrSvvlOfIOQ3rxzVsIkZiBM/tlF9TubCaIIUsxRqPj7VDnJpg1J5ZmD
5NvR1hSNBTZ4xzD/NV6KzKynT9M3ftWagcpNTb9mppLxrPRs94Q4hdp5IGWBsqBp/jrDb8fTE2h5
90V2ngWTwQ5umP3HHFPqmIO38VQDFQZX1NpUxOMooDMQweJyiDwrOEtaxM2c1hsQb7zIS7ydzPGh
rohc6lbNi+FxQleC/ks9/ObAg1VnZv/07SciNuL1o1sztrPscPomJQo/C3zs6d9JejcdKv9f0kz2
LmHGoZnjPhOcIskDMZ/M7E+ReC/S93bOuLzOBU2lbqhslAWahGZHM8U5OH5RrKU3GsciT38ZhU/b
UuZUMM2nq1LI/AbsbQrc691aZMbW1nUmsarj/jG3XKS6vNtl2cDiEqCyhvfoiJ9w+dwU277FSK/V
/e/KnIPfYrcJSuiDKbVfnQVhzHOndeH96YvKP4b3tu/S0pfluB8QZlCKfuMM3WtONbohDWPX1Mkp
ZohOT8K/zlgZMhuSkMCZ7J7vX9MAdlu73FJT0Wf2kHP9GRuehUffLLA3DrpbA48+55N/SgAHx2Ah
FSGWaG9jeEZ1xtg7i21hzL/aDpN8n5bsN5pfGHgLeQ9zDpbCuaWM+z/Onea0PqU5Vpga/Y/CBurx
kQamzkenRcxo+dOqOPs9jfJlZusk+MXbB6noNoliiBXLlldxLsKRT3gNMwnqigx5/9KAxNYc+kV+
UwGJP0HDtc5rTm1Vm/wte24SIuGxbohzhwuAeI7ymJHyST/U38fmE7k0IhpjdrQBispBMGjrZ91D
bBh1pExf7M30b5JOfypUp5WTgbZz+ozqGuScZQ6G1ew+mfhFLdeWj0s1H2shdjlTwF8ymFHNIYxX
kgFgtS4jO67YXdiViOoZXyUxeYcUdYnbmOasqGA4yBZLN/NM3AnxKSe0Lzsqunw9FeUvp+73gKof
Qjxp2T63dU1Mgt07UaDsCK78/sJAJvbzfBwb1p84dvaiS8etipuGLkH/6OTpe1CEYuWySa2GoT6V
va4Ylvo514W3sW3CWdx5ehQZjgUrZhayQdAa9Wi/8/NyT1WFDsz+3Q+i28qJF6nznZ2Y5EYIcpaM
EHefXzzXmYNtqZI7oZhTRxJ7eahCByug99S20CNBPvzL4nml7m5CLGMwii1aYY7d1LVND0zuUXML
xHWPN6Po/pT57G17R5EOET/TZcEbNl0KdPG1UnRSOt1dkJwecywP+/7++o0+GTfmxEE0DfOjCLGz
mt5LGrjnQhpwDpP6ZuxkvPbMkcyU+k9xd/3Zjt9FEwbilbCdN8uS9qqe65REB+uvkuUNdE4iLJJt
N6fJQ2Ej7DVLfrVbUUVp4m6NxHvjj1zoEOa/CZGuiEyCuZmd5UKwH3pZYKIacgPsltZc+z0GVly/
Jz+kD0o2l+4z6M+c8Qja9dacoqP2XuER4tNBsJA9lZmzGSliI2aPZC/boXYgi9xfNY1AGwFJaI0S
MkbDehZ4T0kReRvDlknqCcHgqu/8A5v6oWzt/mQU9K7IPVjq8tzydgpsTzP5Sp1DFikLIM6p/d9m
rE4szSeVhN+zR0OOSEQoN9KjZst5Rmkj6DC12bmLj2VR/S6p5EPZ+2+F3xDdUu/y5isx2gv36kf3
E9GDNlnjssHQVPE2a8UpSKxLmavznOhbHVvdJqXeo7PpUi5i5uGZ4z32aaK4EFS4ZRSRPx1pYEPh
RYuviQZq2V0JUPjABoc8Mpr11bC9P3poP8c5WAV0SLd2DUDdOFc/T/Sxqg6NG2CC6d9m2qtcQO8z
97nk1sJIhUkJJoNSX0cGOwY1QWk/aNJkFm3uCqQJDoFDEvHMEUS8CaeTM74sQ/sLxqda1wPlf2p2
YhUugTwO7OoUZh+wZ4R2JA6hB8hGp0BOy4oX4AVKPaxI56/sdN0w0DvSQUumoeU/AQwDkkBarBjz
8hZidXZZ6Et51Zb96iU8f5PSODZozC2KwMGCO5xzygzFbIBbgWDQTnuaBxvXhGEQzdKKv/7ZXXpW
4FKR1F/43EDk6KwXQl5PFElv/UQznjyYDeOuftWcFds8bfdF2YUrTfCKX2YIuTams2I4LYb1tWAY
k04y0GstcNSkFP+Lk7BQ36vep8roWQv8ko6J1QFj154Z5VNXRl6QM+2A9Ceou4LTEWGIs0N2GLFh
+0WHT2aKo8Az/CXSg5vyy1B0GzmQYdZBig6AcT2qdYF2Glke3zyM4b6zYwJbGCScqtwiCiR4q8xH
7cfUiESQrERYwO72b8E9xcca49dhUB+qAzHwJOpr2WwLW+7N0n4e7Gl5VGWB38nku2dZAcc7024a
pIrcVV561kOfFac4Jrk2ljOjHCb32iZmHE1aAJP05R9T26ymQbLRQfnGnsEbOQlNwMyJN2PvnZAo
u40TelerUxd7eHUL2yRZb1yHuYaLDxhFMWYfWL0o+83mKUZw2MS5f1F32rfJpn5L2umzbIhJCksb
1DNGFZ8HcR4IUIyBYHZhYsGmVeZHvtCSt33rUI0s5qo1D9yELCu5FcWp97dNm5hdICE0MWCxlkOy
SzIiK1sUqzLAvBx7PQ6z2OAVdkccDm7fUqixVwdL+UTfDhtQiDXKKJsXJhlxIrDRI5eWtCs7+VMh
C1JTknRC/+Olm6xrYyNXC4zKzlKY2wUdHZWv3ZGVTipILmccTSP5wK3chkYYbg0IRKEw8TPzwcT1
rovLUFeXIaTz6Q1Ve80nait3AMIOstbd5yhUZcLOnvbMCegJjTKz+1xkO93aRS32cYcsz2A13qbq
M28KwqoeO9xxpCxTNUobB2Ni5acqm7ac/Yq1Tj5rEQO9NumqsZBfm4UYu0YT7RAycrL0aUgynoqZ
CxXtj6kioyJetn2VvJbQCsW9ux7X6rFik05KpizCwJE3RoP9VMVhsRlGGFQzLV/qgFMbQCqYErZu
ghr9ZTylJgYUhr5R3Xn1TRbGX1G1Br4Rf4qSoH1cjOYstfmhkNGiJmYWVB6at5/PSAps1nVJHmlC
T4EZMfDmQ6bLfcKSGdtCrgIfcGuYMTsmZcKS7vFCx3preSTztCUtcVvk33LQRNCSazdA1HdZ+k30
JKibFSz35Mc9vM34S1ntkeKu3nshwE/uYm+zWpimNHPUVniQs6K+qQycKRHwanOebxfsmJHlkwo4
msEhuW9XmeDKqQSPVO3obTPKBzMbjzCRh9Eopls2T98dJ1PqAjvyLZ89c8A7EMfQ2a0/neYCy5gr
dbi2SacFigQJytiY7m8PsltaYm3uOTsN5Z5dyo9MyWlrkA7QO5MZyWL8zpb6bYydamMbxF17mttU
L2uFHa61qOu1Q1AlA7LOYw7ME8YXWkW0H4LszmjjgGBZHOU/IZLXisSn87DUH2VbzNRN8jGYvOLk
9fU5DjpQOxIHGeRQXeiSvXWi0ZGbpiQIGavYRkqlfoHQ6e1l53i8GnllvFFqzuc6KGhqLJxCg9Sg
m8It19jzqdRefqOoJIQdj+4Um1Rj9bRrCQinjD4ZksQHYxEiWjyZrvlhNnAf7lB3L8103yAHDWTE
cO8TybRk0y7P+MGuvaxz28d3W6v1mIFZtpXD1LGQt1kqq2SDxsJbpDqOwkeaSd21p8jpcGeei0dA
Qq8IHYxxY1W+dmD5mKNB8CrzAxbxp+W+TIWRsuzyPETdP8eyY4erG45IAH5pu6Q3UeJMWbCIJ4BO
7PIZqyrWgUr3AdvctGVsmT7MGTlDy/Q90/FcTWoIth79h5MwjVuZu8kFzpaQnPxNh5m9LTImVAsH
/3iXkBaEv6Mb5rXuHWrsjrRAmmuQY2O2U9g9Bpwx68yBQQ/TdDq3Jm9+/u0p1ZBHZHEUZN3yp2uw
SeZLLDbQR9/eFwxonaKt+P4cs2GX3DgSZnvH6168xrTpiaU7Z2JpVrP/UFbJrSoBWhzafcR4cFTt
iNlSSV6ikBCO3n20+YfopEuO57QOlzAAL7C+5sb9cmKex1CT6KLTe2KiW2xsx/yY3OJpqF38nbX6
1Xs4ypealNiWEAv4IVZuFJGiBJ8Lw88giKEMrQevKP7A378asbcdm/xj5mwRTVZw1XFDosiEM3Su
a245Ab0wdPo4W2QnmiNAVq1eStVGeSNpFAKrb+dhUb8mZyDOuZkPeGYuIPsA/aqRm6JevEjW4L0o
z6vCjNlJiBvcWjHZJbzvozzxIhdoXvto7FmCrX5ociIHOVyNmBY2JePYrFyNu5LWYGQPecURuL/D
Sff/EeCxLJIncxRsrZCg/l2yDfoT7apphXGQVb0Am7QkaU/S/G77DM61jD+qLD0vHR4DAjj/YFcA
LCW/Vah3ehBrMAXSjoUyN7rwvuZyegbowRvZbbsBpNWan0v6+GvfeAyN42AjkTLqmb5wWcNcN20T
eZlJ9F1JVt4wjocqjt1TQp1ex5lzTFlQILMkrgFQ7KXivGwymGROyH1wB7Ih6cyEWf1eCUTTcZYG
S9B4XHRAsW+4emPtMt2mUdwVwb4DyBd5ne9CkX+gF7ckQZBjK93xr98Sq+Fh6hN6qHakgMerkQSN
qSKHraqB7TssReDkPCWUfPj3Lmu+/TIOyfCOl52vi9cOCFlXPRt1TXASPM4mG1PQakKFdBAi9Mob
04EIz3PpDHoNIouBdO21OBstLrwRmnttBmS4gcRxwSzBJSm8AhtrwQED+vAzwy7CGfRWpj6aU+9c
RW29jT0wZ9dZvBR+2K9ArRMU5GXTD6aHX6puQFwxHcyQldRdZkMFWUQZujRzyl1KvRYj4eiiD8W4
hdMUasxKgGSM4G6LT82/Zdn86sgSYy51flIW0QI4fbgK1QAhMp08aMaV40zvzD3AB+MUvz2n6w/O
kHyKDGelwUlYDZtGkIXTy3bcW654iGd/z8yPF9NCkqZ1SIBCclEcdzEZ1X/bPpkIxAre7Sr8bAqX
aNv2KoL8RaVQ0IXRMZUxKyNqyN1gE72lSeugrURX3mVb5f7n1riPdsRcScNTb0evxz0UFLhi2hyA
ATVIgMO0hYFxl8DewCcSkSjkgyPxL4/aoOrjiM0Q+w1GtZH1rrfJTZiujHF37/nfj0aBE6uAFDYd
57WXXcBF9csoLb+M+F9ZeNBGvomBAJWSkEDcv73wiXAccaykMFnJ2JzkbH9n3vhHjgCHacvMB79p
t3QUoaLD3UDipmc4H3QAPxPBjKUOURRGjZ0CLDbBHlPHlKJD92Vk6si8z/AAz3P1kr49zZKyrbbH
R2PExicNZNrkHxDIKZ9ImQuT7AsL0+tiZQY+JAOc3X+HJuOkOXeHipUDbdUBzaXL0uMKicapJBlr
fA3fR+388zyLfWkMqK4QRMrJ+4wp4aMRvqdYiOLFXWHDL8a7Qixp1Na0hjTYNLavaesM94lC/YhG
5TsrmTJjkFXpV1XdE9gPJTdBPGI0X+zkAtOz5UK4O+ADLHdiZgHD8fBNaga5hWqix1jZz3lMI6lC
2vcDhHXTDfCS9h9TiV9eu8JcmySzeDyFwWzwPuaEuYUOMWfudx3O9lrGZuQO6lRyfNwtc/yimCV4
kmo/kXd4HKx2SxRUenDl9CfpvZymWugjvNRR6KfjM1Q9lJguziUr8xzm/a7T5rVQIRa8Fjqzh82N
vEIfDaLLpHxWvRxYTpK147ghbZKIFPBVDkAEyXJDSzowFIIgvY7kbyWGuz+UzLqs1L/CHu+gNPRr
ifpDHlt4dTzxWDjk7vRx8MWqjBZsL4AxM5vXYCiApWQy1nG7lgNvmyUmZaBFRqJ0xEB3JSB1/rTJ
1V/nqmMlGMi1rw0VR/Tt5Z6yA13ActK1HdZfdcsPSMvXjn4pDU0QrSzrI2VIInPibk96IpO+nOKY
jZg8C7QwO+sAJ8bun0QkZjzZP22Qq1azivIU6FsP7CfDDHFj9bzHp4W0CSwm3sKhzM28TdcjyfdY
JTVd9Lu4Z3aE8U0oVs00b4OSmMxhpKQgW31Dl+7cBqywyrsYPMeV3YdY5pJp51ZNw4S7yV1bVFrZ
CDhfZ5L4PS0+Km8irJ8IDAdorEbZ0egpBMB1wTqfgl2/EKfTcMDY1LnxqmcWrcUjBwP7DckPaG4B
qEUjifjSS/W2LLu8aP5J7R+thN9WuvZuJsqKX4T8mjg0/kxaWcZCp0zGh9oIT2aG+asEzg4T4R1E
Mj/WE3kjJtDOyie4tBH1G7WH2EwBDiSIjgrUXo5L+r+4O68lyZE0O78Kba+JMTgAh7jgTQRCi4zU
4gaWogpaw6Genh+qSW7PrpFje0uztrKuma7KzAiE+y/O+Q67eZeVomT73j53cf3YICcCXgHIqZuY
kCnzkf5qp0wBBL7OF35EcaLdYKhiyo1G98NYAyfUiOgKxso5mOcnTpp2lU5kBySc6G1s6yx5lsaY
BJvasLPtpHEKyEYeeorwtRW48Gvh4Kwso7zPhpMzgdW24zs9wczRz29l9D5qxsHqUckZOl1yUSg+
fZZ5iZmaUmCB8C+ws0iiFzSTFcwYs31nT7/12PXwuUndzfJwkCDOdDHIUVKM4yUq33VuyLXFxol7
v34zmO5UNj7BMple4kx161FxsgxWCad/HUeg9JPxh+/inMXO3WICJu3nDIT7ue5C2E7NJo29fj8X
Gk5QZtqZBbB5Dod3p/GmFZK3ifjmrcawtgqcEqytfmu8uz7ygAbF7UvkwhX1CKccvlLo+tvqbU6o
VqoOIK9T2Vcji94oOqt1aTRio6w3TlCBJnK4zZ1200CHInZh7Fxf+RCenFHukbArhIA2JhuPzfxQ
JD+VwO2MziJcxghaPW4jQas9m0iOhMccyTCgpzqA/IRufrIy87UoZiMaF3tzYbOmXyMz111blNRZ
Aw64PmJiWnjLiGnYx6o2gWvtaJqgZBm2u6ulBOfbgSiejWL27WXT2GkvIqs83DNMgsK2jA5a9Zxl
I2hyqL0GJRNFFJQRk6UMW5yd3sB4TmZOEt2xmAGK7iTYL0493ilzCLP1VI9nL8wewlz+zudThSfF
4yGPmUyum8hzgQFBVrcHJrQR4x0qbLx9td3us9w7t6JTJ6ylS6MOcJEp/omU6Fd95iOeFnW/Sexv
Ul7hS8r6OgiBQyNUT5HJvKDqixcE8FibAs6YmWnrqskDX7eZmTiMI1kADOygHLY0A2xq+GifVjox
HhbzlxtSNkl3fMoYHfnR0CewC5jIS8FUnzIr9ZUD15Y3u6lvLCUQErjWT26Lszt67pYZDx6LBsdz
C3Qhmi1/ruWnHeJNxIJrYGClWWIJNZFayzwd7HoBHGmsU5D/bsbZO/O/axzZq2GvadOvyGxek0ju
aGweRpJDKiPAG2vd+GT3aKuYkEYu8LZIMgbHPugGymeh0yNc5ZMnjH0o+SA5DEsKoOZhnNurrAi0
HXElLuxT0x/z/mamRn3TFD5HK2oOOTtOO2/VLgv7q6i7eFOXNMLDEBxcWX2PrAi0iZVVEjmIghWm
x6y/KzFm0byP4AMKzad+4ScVqTjoFvMeyDQHqkff8Jg4O63xjZrO5kXiPCDCYNPObNOBKWp+WSTf
0ajdF2X2mFj96xwgG2Am/F16RrnpKMyqTu7RXXwnjZcekLJvMrx2htl0Pmaidu+RmGyMQLyq6JNU
IAfeTHGWYFTx0AUuUkic6wKbI9T8aZV3uFfaGtC0h5SfRdYl1GftqCztGVHOVwStchMO/RspiewA
omcd8O1a5bgzxOM8MSiQiDzmNAcB3TESGBi3zaPDiC/LgP0hn02r9DVIKdEbxLWkL4l3o5mYCBUf
3O+O81OMzbPZUKprAZElSXurNHXsUhqQciw+EhfeYi7e3TFJ+Uiy4CdY3NzUMn7ozddSz/ZzHadn
RPlrFWwEFuh1iqGra0Hna8Nnb4r3ounurNR6aQWFZB+bR6TWkEJLf8SCSt/+iWX6UTSofdreACMq
k41ZopkV7BIcW9FICv3KmqD3DWYum5gXVldWibCiuGu4crWxeJk6WR2dgX9hNnQU9nAX1+i/VQgX
f5bBLZHYx0OASlj5IGSKMX1UussuldHm2D0HHqNT20F77GXpW12SXZFUNYXY1sP3F+H/rraqgY2D
vQVn2bQwJSAD91l8tmMU7HiAOCCbESoEHJKtvHOLnk37YsowagPYpFW+eRaDj4kwaAmK0yijE0CY
gq9HfpuhbrZDwpFiiSCxWftJACiG2Go6+SnElquWG5Th1xDhbCeWz5vsF1JT4ObGDI3yNySP9bbX
+UpMRVCvoxzl82PZ/N92O/4mGfXq5V69MvLp2iMB8+MmYYgrvhA05ifDw+hCvqjB4wmrw5TbKMX2
HhT2nR5nL84jM0FvD9YUAnKCeJHoKLcc7qqxu82ZXW1dSnKT+47ycsb6r8mDmbPWrZO7oVmKmyl8
6s101/W9eZVwmmwDE7aruOP1CJ2cjJuDqJPfokz3bfuSpdWHE3URlC11KwO+pXzwiWF8r0yOmxqp
pp9F3TI4rniDTW8fGOJ3MLACMurGF0PCbCuHghSiFUdYt7WVfARA/1IpOExgov3CprkqaqJ5Y/Vh
pzkDlWE8d11WbAvVGf7cIUh2NiIBgeG60vU9Yb5VQvMVpZqPyPA50ZnSGsQ/+RoZaCvVTxDgBtRb
yD+x3TgF7ur8J2FL78euY2wtFEzpIsUT+fRDFAqFRzc+qZg8UNSupA+Y4pQZxMYDdMWxvKDBHJBi
k16JFbR5WzzHLjo4Rtu6bzpMn42JhSXYhCU7SDt0cNCRIWww1n2FREnFgfMuLWiKvcssoXdfdEb1
u8pm9VhCzzriey5Ku1qjaGjgorQvVenlKFpBRoQq9p2F7pChcMYVizp58iC0avWzrKGWYOVUFgwU
lQTHPOLe1hONW8mWzsqlGAlMVKtBzOa3a9U+MY2vcJiYbJlwB2tMt4A4HLDnzA3G+zge9kPSMQBb
KF5TbNU4xKuPunJ4Q4qaUIxU/goH+2N2ycop7Zj1Hu1zJHKuCJmeLyUL+XXWcQmUpvyevPcE7IWB
mcYHq7UYyIwncL3JekQh5Jto+P1R01HHOIthy4Acl5N41LERHMGj+QQ6YPqLsGO5UfSqLMf2uS4P
3HqTb4baYW6IjjaZ8WLA8BprB2dCW4VJeq6WXDN2G1jpM/eZmT4ax27m0RQaU/ChJqCEWoGgU0CI
AE1Z2FFO1s6vESQ8eT1k9QisdazE2VM9j1lBCZPA/W+BdjIJ7OR9Z/7IUv2WvBHbPifWWaTflctA
n9SidYaSIg7QOtIYqrXXw+wicMvq7YxDqcB+Vupb7pCAuhZNpStGmiXLdnG5sVBoC6KfQtQS6LDN
bYcObK2FhbadTJaXpqHv9LIVUCac29zXxk6E0BXK2Vx3alxbZn6T4ZsztBfQKCcboF5SP2vBbwaL
N9PIH2lgY5gTzJbtTJIEnjwryY6vqeJfeEreDGKT4CUq4haEkCBVACB4/bydIvZBcVwZe10zn4km
K+385JT4WKqo4nw1KjIbeJzTbuGd1h+F4tSe0Gf1Nuo5RwC3QpE+h591iISyneyChVv0XKh2r5YD
xc1PWqN+QmOCf82LXibwaNDurOSPW2mfojKdbR8nv2ViVLve0BGOWSl4jJmem6vjkjfKvjLkPEh8
gUeEo5iQA53632L4XNsYWhmRXFiccUh7SMazAHh29G5J7W2kg9jaffmC3POx9fQOh9iDJ9pmOxvq
tzHiBa1TUjmsAilKxcOWLWAO9CDIf+yD6zjdgQXKzPvEFx8fRpQ/uSBPAF4ji6vQHA/MYH6QNm2K
8IvjC4z4gsFZ3JOf85L1NzjLxfywuF2iZHqdRYaQ572zBpaikLL06hBDTrJyexeFiLoq74QwAvFi
WB2p8/l2yqPCbImvBQwpUGJrTYbArNKbx0Gi0DHmMKXN5YDH9jkH+0al+97L32uqgngMT9OcvouZ
I0kbt6X73hi05UMABcOMvlKNe+i7LuxTFd/X77IKb0K8huYHn7jjwC2YwQCCz8hm0DsiqblSGPlJ
1XzZwCRakh2HVwyzBPip/tnrxwtrer9yF0EF3yLcZDUUb3XNq6BoB2TbnEA5pFa2zlEdcMlQneq7
sUM9LDZm4W29O3YjGylBSmTinsLjo+mtjRvcAkaZXmjdS0glhUnBsKgS7JEVhApOQQbOOM4fcXCP
jvodmqxBe8+cVgMJPoMnDnaS7JURvcoKjAOFquKVoSN9L1FdU8avTGXsImd8Ctv0WKToOOubMvof
QzwL4o44TVZFnG6SlI8n1FHLfpj0kB5lWkWae1XFdZpogf7r8c9EsfLPf4xQ/f87jdUlNPn/Hsa6
bT6L719/D2Nd/vtfn0sGtPcPaREA7dmM1DybhHNiVf9Kh9bkP3B/uQa8MF2S1SrMf4+HluIfukt0
q6fTxAnTdox/+z/x0OIfJsnRtmvZpkDeZP+XwljFPyeUS8uxLBcDi23Yls7vltTXvwfKp7UMGhaz
+irLMUL15mhvgo7HuumRiA5/PGCyIZhFOf1j6W6gn35AmtBYfnZYjZ15nqCOVcOZyIB/FUP/n783
aZmGMCWDBFvnVfwPieZ6rlUcUW3P8A6hb6jQwcigu2Gn0eEmEM4cT0wfksFMdoUxO2ev7rV9gYOT
9gk1RK93rt9x0ZzZqwv/b+/w7a+w2v9WqPxWoits/8e/Le8b9RuRTcWStstLJS0J2lHy9i7/OEvG
7ffnQ1yE/Nfiv5d0PWWgsxrxKko0i0p5rc99cw0KV26m96HTo2tievkmJXoFEZJmPaaapKt87nH0
X1XzWQEd22puLs6NPAbSNp/RBZRwZ+v6YNaJyVqW5LIRO9qazCmCWbLB9WMQGbuM7CJHG+yjOUbI
LVztQO3A5LnPS/IOKu9sigUjufzieaG3jU2ENxrv9b94EcTyDvzzi0BKuacDSrIs0zFdMov//iKY
pbKDLkRt9deX1jGpLr3cMJevkVM612aIwWVZT4YXms9uIk4ir7GVDdl8+PPT5K0eX7rAa+5TsAxQ
V8TD//ttknxQ/vk7ZFDMx0RYBh8mz7H5YP79O4yV7SRRo7Fy6qVWQsZX3i7ENxRWSPyYjlnbyiFN
TXc7XtqovHLCZ5teCqopyd5mpL9b1ZlRXhMmmv7M6tAfRzWdGHTCf4vzLw8UEJKjm9XQujC8cy5S
yxhgZOKBqwyEQj6d0KcXqz9OxiFAW0FGkZ+QPQXeseDETub0WsWJ+ayLAqgqM6CZ1uMQWnNzpkZb
h2Ymvupofm6jor9j7rpxdTPeBiaOisqTCWRNL9pbIck21YIyMlX+ZKp5vvsXL+V/euJxi3m8krbF
ocVptbzUf3virdEq88GmqMeq+9PrWffQyrjbtEzES/yMBCzJG0Pw4tYwFYCHW4Z3Vdr+1utguFPL
CC3tyhreZFJAcfMeKr1sLrntffBn7Z2aiL9JnegL9GkLoa01CV6juQzZ58K9s7RLiUT/39+OweQl
8hKwo1k9Ro+jAd7RbtTZsrS7LBjOZhTLW9iwi5blVY7WynGDp6I36/fZQdynWgZI8xik26Eiqc91
63ibkqBlau2DYzf3fT8yUMghJM26x5UeV9eoLX68bHzO3FEcQ6nC8794fT33nx9Wx9BhMOuG7tiO
cCWRIPo/v8L439Hl4F7DP5sQdQBign2ldx1H475OTXAeYmb9NkljV7qtHxiRh8b+GqTYhsLuHAMJ
W2sCLsVUiQ83h4gS9Pgp5XfjWPEliBiCWswkcADM+NE955K1LPjpTQy/p/9vQiyhciRJzY6M39Hy
QZ4NEjyHbOM4szrNeBFXkUx3aYH109EBHBQs7cmegVEWzYBDmZMwcxXn0gQaoDJmnxoq14a6eS7l
g5u4zz2tq5FqH7U+23tin+ihm+S56fRdWNVH4DEpSbOUWgY6XplfVbWRw7RpIgRHcdQ8OHp6wcRb
+VhPTlaLs4/V4oyMARLjfeXRaU24twy7zXwrMDdm6n5lScJblsFvDV+1YPSZUNJfYL7xBDvRUDy3
afPoMD+rGEzbHtaGjMIymgHHSSPBe9R/ltMD65idQi7J0EeMd3n0ux+gCAlIYU4u8GdgyyGW7+Zq
GrAuPfZw+xDdiGceulspu0sD7mkbZSYg6bIt7oviYrBNfpDpHRTvbr4FveswWpMMffLeBkuF92nF
KYBrCXvPurHdYCEBGmxmh/JGqNquQu405DogkIaEmHQycC4U/+sXyeJ+8YHflZVBTHifz2+Gx0ys
RikxWqR2WzMKNyrX8IHYn2GjsHbeOVOY7MxayDM4dW9f1MVNSuFioaHNlaoKbq6L4kI4WftKgPPv
CMnhz8AAUmRbmSO0bDVQnn9+8brA2o0IxFcIR9f4X4Jznwc4F+zCsjf8BfiYq4BeLVqOXOKDQISk
1i8rfa3KMALtmcNWp0H+qQKS3D1VfsSy/aNbtF4C9H5rnFPDIwRL38Bpd1YWWem6DmiuEIh0G0wm
YeUZZ5DZYHqdp0jv3y1VjVexmJtztMnZzNbDG/tbp3XqKQa5bti19ZrWrL/Dbt7WsVnvaoioz5rj
vbTT4OysZm42VR1FN4RMqz/NeCNxS9Jl0xThnoU1aq07aXqEAiPygUcHLGB217mL8DaLS0j8LtJG
NVXGY4MUdR3xDD1bQfiJ07X8CGrjvpxEcjNN2a5DrfeOZYGexeqa339+1yZuhS5v+T9YVgfFYB1n
PdLQQ7emdvzrF0O71iZUSc4ORh/R8hmv4yomqra4V2V8M9K8ICNO1efa0pnKFZH36gVXYma8jU74
yyb05mMpve6uazG2lQGSN2sE0mW2Rs+DPQIUi3uWdY6lu+e/fpFMEGDA1kyi+xJMa606rPv/+5fW
COj7yqglaYI3p2+DXWikw1vQ6uCU+FbwWETGUevr4Ay2zdwyBO1PjiHOeJ114qf5AY2wUgcjUwsc
w3qJ0T7E3S8nD0mXjNP7AorRnZPX9kmmlobWgaC4Whifdr/FZtJ/xTVyNKObZbtlDhbtGlNnUFPR
sFtJCzWd3xUReM7KmsabYuAJMqa9d00C55JeXkr++vsOnnMbd90hhuaJ9GYKt6mcyadSpbEXXvK7
BSu/FDgQ02v5WsbRY8VGAmuKNb1VM9BMI5gkmGqbAo1cqHaXN12HohKTrnD7aY+NxC8gmcG6mVFw
LsNFhpt0oYQUZV71rnfDL9FAkzUGCB0m1YqQJCJqhp4da5cHL6hILwnb4liNTfeQxna9s8n4Gw24
A6w/WszBWVihLmbEHC/kiH6hSTR4tVZGwC468Zj/xB3YugqOu2Ml4ihiItTmKf+G65ieR+bQB2OA
WlAedYbeOOkUYuM+jt+kpHPV7IEtkJOT1z2E0VvWe9PHtjHJD5J9p6O8g7zSLb9Nc8xT5ew6Dyw5
fvWKd4/dz07kY3hwI+tR76vp9OcX5TgMmso6ezGJdfWLXJVn6OW4vpi/+6HjkevkgYPt4QsBw7Z6
HJ0xqHfLDT51l/nMjOHvwuwM9pxWINYaUBXzLodrhEv9g+FM5bGxcEZZcw5dOQnzc+hlrz3CyIdS
U+rBySndYwtOpdZrzPCtqD78IaJMKSH3dbLooCk+T0PTj7sp4rr2FBkcMUtABPLLv/75/Z9/c1lE
M3NLN2Opwls2xLH/50cjlz6DdfbamHX/iXWo27jusG15S4ewMc6ysnK/Yo+F750FWuCyQTNr6k0+
Hd4uSrGJNGLUthXyi+3IZbTNk4A0sGyCoIZldxfak/yr9sTRznCLcQyf401vzMaFSodkHoX+Liic
e22cnXsvw1rKTffz5+fUCZ5Ui6ve4SJZOy2UbC92mvu5h7Zs1aQKGV2xqYfKfI7Aq7DJUxsTM+Cd
NxwNIcn7zDJUIY5bnNHFcejP/VGr8/KMMZcDdoJMNdSgU9nvolSM4XuEXRRssUbCuIzIz8hts35E
dDkZpnjQZOH60wbRAVGwbRPz0Y6e5qY8c6X1D8kSj527LLeSxL2vRgLO0LYUh6hGmFHPJoFP3nxt
Kr2679yQHHelzmwfN3MSVu+kbhxlvzEN0heKyj1ao9tsO5cU1LKsuYldk6yEGTh3pVUF8M7p0aNd
uPBpLB/C4ldXCfs1tWbwdOOY3Rqjqvw519tHFkaxX4zhjy6Hhr0A/3nOqOsY2kv10Q5finCfM9K5
+jFOxUc5EU7tdXHzqPIQZ6iHosMS5Va55b1OSeqrIfnlzvA7lXWXJPN4V3dwCm1aZG6Vasrb7zkx
fsyhjJ5MCcQjsqx1WCt5bKf+ilq/Xjmici/4a8tzk3J10YBkYVRvw8F5j5MOFKgxMBIv+lvBNOM0
VzpTNizWmdk8WFykR0qU4Wqwil91fXrWPdYS0k1WUQWpY0xNosxZlDLZtj6sMQkPg+HyNWNKxGoG
7Na7d+ZAmlPp0GqNhYdoOo8vukdpmjWXIUrSZyREl7Yv71kR8mEZWuC3s0mOsA4UtUbOK0J5bumu
EUKAN5Ot8Wgn5ovJU3/iteuRXdtjIJegkFNtTfERDMAq2To9IseA3FAz6cB9SLZ249x/efw9Ydhv
vJydNUs43jUt34xK24J8WYNqGKpAu0y2RvInPSGC1f5sNw66SlDgm7ma7myXgtmaiRHSsVtZCvMq
cnMgu+mKER0G2FYeTdywHA0eMz5gfUoEBLdrFLEFvjY0jTi23HFXlnc6m3oXu9I9GCP02bVsqfeg
F6vHEb0ez9ZvLSF+r8+OgR6dhUkMXUlx50/sgrwZo3mQ9gi1p+lDT/XkwSQop83wvj8wBEAfpJvI
/Uu+FRUN9/WMqqkyq1OXVtvOCFySdJaaTd8RVumsIqR8tCLchg20wOZUx3qPhAiJbGb5GDWXIW7w
aKMngtwvtmFVdr7tqQ9ZeM5a5tkvBQrZssv4OlKYYd5jUYXbaOUVPmgBuY47fSbm7WdG4q6FkU7S
+fyEI69EZ8V2d+w5w7px3MdTdla4BNqcx9KZeNrdaLRR0g1PQrWkNnjvDnfLqmFLgGDTcrGHlq9J
FpH46WFuTyPKmBRk8dB8NKYHQ0wGCffh+7L9CDL2Nn28hNtmUECmFBQoNOlcFy8SPfwac2PDNqK6
sB++h2ut+YYZVPuMQOww9YCFiWenM0N/QIC7AwJPGIwjwQTYvxWHCJDOnmlvQ7U2sfleWPfc8G/x
BLDVKqUCPTIfTRc1thWQZUfI37G2u2HpTYFkELzSove2m2tMRsDdlH5peuLuqOvGx7zQP/RncM7m
3htGRJ9zsS48+CXk8/LE1vP5siR5w6XBk+4QfmGxvlVgls4uKcgr0kgIPQB7ZNes6WuUfnYcouoS
oIvhvzOxoYVa7DYV0Zd9hPQm6swHMdGgpbDxpwy1ZV7hJ+dHIq8Eoh5sX4e81kK/gmy+tKJ6Anmx
7MxZ8laqhjkRsxnlcTYbQAtVD5C8EEwai4mYcFasS1SSDtrVsHBRDdP0a6GvoWcb0cOCd9Zhn9Yo
i8liJQyrppgEC1YemPI9x7kFi7Gat70ydVaZ3q9kgpI5Yb7X2zzcFU+OAfQj6oyPEJzbqq4XwmvC
cUqq0azIlmon4R4r4rDTvieBB0/bykAd44e0mNlcPYUpP22ASboyW/fs5eytwNvBG5ekitoN9sRe
7UARPRda4D3CxwH5pLeENYQDOy12cG7+NczIXtvQXaIKGNuNU7qY3MBp0xMlGouBQXd48wn3oTle
MxTWUDSAdp9nHmGP42hligB5KZe3HQYPCfawk13jxZDVuG96zv9I6eXO8bTPIizI/wPoiggpP2Ut
Aau5N8xrpqc4gth+VrpE+juS9Za6Z1wlM7eBeQpCK7gvKvueoko3tPLTtdz7kQ4OghPwfuc+aVFo
mKMMfek0BSBsqhHXxHCZWMWlzRjE5gBTUXot+VV4JebaZRhIekHU16hliI01aKh4Jif4EgrDXgBa
0xkxDiw0qIvtQU6mDEJG3PlEolcUy9m4j1C+1rqFn7mvD8QGtz52Nctv3atMcgsVc/GjC/lACCrB
rTMltm2Glu+WOXMhvnM0UhR3yHBHc+EvmzpgWFQTcxQYi6DyXLbQKsn4wY6f5Id+mUcEdtT4KX6l
uIz4m2xnWLGBvrBC0/czroO0T63DNPCeyWYSe1OXoLClAaU3LAjiIOTYytB0zB8twpIdsBW17VgZ
Z1io1rVEIw1WD53grDbFjPFHBukDC/hNpV5TfKJrULvt1p3lvRtQJofUcejcCukTeU9/K0nbrWrB
2Sgk++RQse1EN8TQDpH3KFDRgqpjjZUz+EbmuTHyhfjOWVpEVr/O0OsVGniCwR33oo+zXUT0ZUj7
DHR3YmunN7wHU/xG9GvU99VXBxJspTSDRaWA1BSV3raiQh/HOT+QgnRwveG9J1EslL/QKyFSU+sS
0QJC+AMg+nId2I/OHNHCDAlc114cWBSD27FdkugH46Dka2aQoiLLnJ/GRQyoU78iUVsPNRRwd/KC
rZ1YO4PBwoNTTfdhAp7STQUqJHvBIReJJH+Ms2yIoacll9CqUe2n2KvcgRG7xPkoXR1DSTKS64md
cR223N221h3Slp4FYTf3mKUjWRmB1orK3uBycmF3BtHeCOSBdACI7SSoL+uGGFgpiUSsY2WUPQ+C
6PYWjRmG42qHeAUDYgRDcCbRRB+qS9OiWhLtdsiXjPkc7RCsnhOjIfvCWLjpOUhjwyi3MmUabOG9
6dwIOaUYXyePC74qeO1YYq5MlxYtLsm+qxwo64gN8R3a55k0BV831RKPS2WUKmPaSMragbBc/Ibu
ViwcPsMqWYbHxPtky1NpF8jjXav/MPL+ZBnZRxG3cP0LiEBYenlUausSgV3Oe3YOrv3YTQL0hUsi
T+uumzkgObCFSy+XA42huYXGaDDhvjc5wvLk1ZbRl645yo/j7imfnMdO1S9RodAf90VFEg/mqYl3
WM6O2KMf0KAfcTUEF4v7YesG495Fx7y3FpPYJIF8J1L/QhqK3aoRWL0wi6wTnTF3aKWP5BluKU4B
ddqedkk7eoeZOghQA1bxCkFWM6AFleAckPhOPnv0icM/pNcCdRHgilwhECATfURkkRf12U2MZy0K
YCZViA7SwSkuOdTqCaKqL7QlMcJxtGO/EKxdS/AZmtSpHaN0bYeZwQ/owBw1uVNzTGmwEtI1zymY
DZ0/o/XPppd0xwi7RCQxJw6iTf02p9WtCdENCb1y+PNELVDLp3AmBiPpST1AzD5TVp9bEIqt3lFC
SrNnmcNXn0sU3XKcN7keXqn0GQdaHO14qJkaYngAmYM8nJsQdWJlMsABQw3SO2r5Ch0xEH3kW9X0
XrvDDYyVOoTMdJnEyHuA+3cwno+x1BXNDv5+6s0JfWZmRA5+FesCMOzEkkBypKXtzgUBsoKth2Kf
zRTM+tm6Msbf0M4+ecKdmadxl/Ao1bW2Y5mGd9FhSkK/BxjKLGkumgT1qxvaxyKzS/ydKAnahhwD
Uc3FSS6mcBVyADaDtw9ni2AOhfXWStSim6YVM4Jxk5TAd1K98chDG1c6KKqj1dXvmPSiy2iqQyqj
Q4BtcRdrkXGBsLzupzw5IofwQae/A8WYjqLDFlnZOR/6BXWgiSNt5PSCyFf6TiXMtaS9DBQHcNuH
2o32Mt6nsoywlIAB6p2No4XiahTpoSTIY9VgKEDNk91G+5bOmMpV2/0ObWTbnR1d0cUA1hq+NNlc
aQ58vULS6l49l8sv6svPVhdq04CNoNBYjXDWvO4C6uetratPcNXTilCWIcAY0G4QvX4jtEa3k+V7
F0eBq4aDmjipbVzetfymGntI6T252PvM/hW0ezJe5XvFA96ayBjC/qWVhCvI0DnXOXm1avkh67F4
YsUjUMc6ENzgLiK6F1zKznsypVg+Bf2xTH6pHGxBbZwFqqOguFaB3PRTxljZgyMjCIqpmE3a39Vg
fbU9Sb0E+iLXCwi004uH6RtpW70mrvwVNZy9pmR46lraFrCnxoRinS5+8rE5+wl12QpKO+4RT/xE
FipDTzwxAuO54xzvczgGQ4AAX4vyTWTzTSaY/YeWS6irCUeblCBChCAMhiZ1qpOwjCtB6ssHI76z
bn1ZVMcgKNGkZkBdoI+CE+rutPw+CcDEOgNSns5L5JbsQnkIav0xS4uXzFn8EGN1BdXTrhsXz76d
0FYodPsrHSE4cLTumzy3FzyOjH/zfrn8LM6V/jEo0uYiCemNBNB/05GkaIGQJQrNJIZLy4w1hrjj
gJOOFk/8huIrloELIjsCQ4jATVmotc2os/5K2Q9bjmL6HXJ0AGLvPFuu4tH6otYZt030xTppYw4u
PI3vVi6TFrsjLpCxvE9UCXkRHbHQDXWpBlN35SZXHETxIRnYwRXcLivAt5z2GaV55o3BNc7xm8zB
ARzNBcT9NhnkS8f8nO8H/yOIA+CIaeByVAfNOkLUP+ZlCB8awbTOAXZf1QH5nLdJL9UFIY/c1fzZ
bjK2/LT5uYDUpsf1xxBo/jS47Z2+0FlHK/s16IwT9PQzoD2lOB/fKvpTkPI2Uwz29ATsWfl+YEDu
e4inky4eL5DqIwL8aMrhjLKWN6ZT3gbaawAA1zFbarBAi4/SHl6toT95zkTQSxnFaF4ZAddm94Aa
vNoifkerR3gVSsaoOLf9M3d5uG9LZLrxKnW6r66Nn0k0Sh/0gv4qJPGwbodhN8OkRawJDhMAS9g3
XJLkPKyziOyNYRpjgHEuQzMBf6ymfQ366Y5pdrybo0+rYZ6qGlwwE5Jjky2Egw5yZwQEA7Ew5iEz
2vps2rDXZI6ofGPH3fClQ4ogLog3KvRsv2iix8Dgg9NWhBzweruPjpP9gKeFbp/NbwkYTDtFdu/8
T6bOazluJO22T4QImEQCuC3vWSzR6gYhysCbTHg8/Vlgxx9zLoZDdahbVFUh8zN7rz2c/epkM1Zc
IYS/jHb6MU4O42D9A963uSHvaFclyriLJYmaGGe0xVP4aOwOPHZVPiqbBUDQoLAiwEXzlBJhXQwn
4lT3wkLVqRuHEUFVFTs0smAj5mHJZezID4M2pVw+WI4nijUv/SmAF7UqrOHWe+ZJdq9eVQ07K5th
40hwWW0UMFnwKZYQqbc6ItFKtelOMVLxO1QXrIw3iuMX2/WvZc8Yig+CdZODLRBUTSTczcJ4V94Y
krtC+rUPEhfdzr82DqpDMRmvdondu+vhIRNFgXeIFqHMnSdtXJ2uO6nOBPaBWL8ezU2jvW0d+ruF
clqz81s047hqodaGHdFqgHComMN/EWOZweae73GsaYOTxaVSNa3nonc/KnJ1AbaJEcaQ3hidS4Zu
hlAvZ3wWBu5usoA0+88hboMtnmM+CIQ7TRDCKF7ST+lR+/MTQ9UMS16IR5U5wM7c8EPAIK/kFSEw
8RsqY1bmMMUi5AGqwbBBg+oykgAgAXklM9vfudJvmV8jJ2iafcPoaA2iswH5Xd+JiNyAggaIGqZ0
Fj3VCWCPM0lcLzJsSC2CqzIaqB1NN9y17Ot2+LDKpX9yMhnvbBtXDHwo5kkDwEgIW5QjWLgCuGdr
2/HQ8aflksBDfiaZTtAaW0ECT42YqMuc4SmqS6ZjaIsze6pYoDGTKTl0USVnF4zlt6pUydqcPIS9
vbMaR7B4C1Q/Y7QKgQRfNyi8ASZW5PUg08zFUvsex96zF2J1rhhJMJboUgazFUVmCkoiIMtMW/YP
BBDRqTDYVIo8egloxjauK9EMTHobCJZ8VkuARlKhsM4dLMwIcXh+yakyYdHy18w3Jsf81WKwZ8SM
cbOGSePgV+O9Lps9vNsHAmdeJFXs0jpDJcO4OoB/8m7sCI4tNsz8rCYmIln7j8bwfkq7/cfR4K05
JLFmMNLCaGN94MZjUAiXcJumZwtMCHBLHJA2oyTzZfKsPSEn3Er4rbEudp/53F/cXIVPKLGLdAou
DEKR6guSriquK4JWkpB4iOTLron/qN3qn+yRQncGKaVqjJ47jsQmZ78aeOSftu3SukjzGPtUr8iT
8b+yMJZZwrlZnEj9OORugvKRW9hcYmJCa1gPKadTQis2xqDi5ppsahs7w1oVPai1ue7oOtilhHcc
kl+9Zl/mVYzRSokkII9m0iOb4Wdqllvy/HAPu6o95XN2bmDqbiUfh9PYjadqFjbhS0m4T8NsVU1y
73kRRQrAqTm2f3WEBqwSM38LJQZcJn4DBBbZN0dFsvUSV4QCjgwbL3AZ+3avMU+Ga1HlefZkX20n
vyAVztyfOZvpt7hQd9VAGBsszOApg8utwuEI5rJHvWJKwqESVoQeB03m2TcwzUtt/Ok6Rnns72Gb
kTHFjGs1tvqFil9wUWPNrBqp11Kgp6qBbLJgGvmPlcYtMoOnDLnp3pkvHr3kNoKt6FTxv4rNUmMH
jAwcA1dRK36UcKI81Pff/z/OiiqmiTda63dD5XRiAgRsy/rIAPp2cict90GZ/3Dj9DkDVEjJxHaU
LQtYpNraWgHInBmOVMY4C2YWH3y0Fimr9A5ZDtYn+I9RBTYiTOAGF+9UUOW5G/pTAQN9I1mi8vAC
k8GhUKn5l1v1wyoyKdpJXsH2ERWCNO2GPXBGqk/4pfrgmtM8WjL6HUOFmWIDX7dEfgC6H4KctpId
W+wQ6IePEqoWfCKJFB7FX1ruzQKPJvzZrIxnJT/SyJLoBlF5tN3sPpHGsJeCF91Mwl2gXYZm8kdc
MBCSHiDwRccXtGVzMDtu8gk5SOMbL20YkhQeVD2YzSHGFkgQUZ3rv3WuGKUtsu+IrWLARJrf/gEb
BVx9BqsNZD15ExUiCGAtG59971EDHiWV2a6DI5RQMig74hL4NHGY/Orz8u4TjLguexyICP/Ab0ie
NkaYW9C5sBiaGLVGOZKtEKsrujDjMvgfqlHRxc40s48QjyO2pKd8QMcRyD9QT7yTp3HwBz/iCjoR
slL/lGtpXl2zeIMvBorZ9Qf0GXF/E0H0HGsmHI3ZmR+pXbwZLpkKdV3tg5aNb30X1F3roRqwp4QV
ga8b+N7vjYEkpaXyEL57susZRjHhpx19etx9RW5EIRcigEtivmvC5E8BQDeAPhpJCfuu7M/cP5e8
lC3JeJzVSaNJ7RL/dOxDI15gImw91oqgO8NN+lvpuodRwa6IuuGuTZx0nizmnTca1iHQ4bnuBtgP
5cgqEwWA4z6V7WT8mtB345KhnsoKN3oeg33ic9yzIDax44AvinUUbp1x3HYtCS5ecCo6a1X1NsII
0bwTQIEsD+CoMbc3RHBQdioHixC2ND+C9MASU677kokwHvp5ZwpM4Zlvls8WEh047CUibYl1sK6M
nTZoO7LcibciDq6tx1HuGBFZhpiNm8ZTBLAYybH0PxUrRiAN3tFxaa9qO8ZWDx6FWLN/eZrcrSne
D3ywd6ZqDunMnq2C/dnpOd8yPiNsagSUMduuOrKvX8/DPPIi+ijiqmjXwlvJxp8cV/66z+1n4la5
B7IsIxTRdTaZ8u1rA3MpyzEm8L/OTQ+DC1EOCoG7dkzGvTLkak+paZsWFw/BRBeM4uOOSQJZqGTY
y5cpyL8mYqlWsnOvDpO8DTIn1FLMiNf9MpU1MrghvLCj57dHzDWvZkXwKqu5jOjS1PDJJMDHUSI5
zFPjqyQVZl3Hkk0sLV2ssD1lE9z8mNVFlqCIyL9jNMbn2Gjv7I3tPR6LX8nsPwULk73sI6a1Nrvn
rnpUors2XZZsHFMhPsmZnEpS0caU+LMl2IGOD2Ex7aDp1Cv8EfjIzO46C+rQKNA3MHhnckpOXixY
XwV2cTHc8IZS6uFgea4ySdkl54+ON7qKTeiCH97Sy+pth19iJTCeX0tMOkDGbGxqS6vaNtlb2843
latNVTGTsgf9aswnAgvfOCYaGFf2FlPgeCobKPFu24ntaHJYJR3wWX0VOCHykbVtk2qusenaWvVn
YjiXJC/qLQu/l5nw1BNclHM3pcFRZt4fJVL0cBaFLqArqFiFZ64RiDQow7p3fBt0qor7N018kGV6
RJIXoq+JHDJeTMbiSUZmTSyDPdJK5MWGeLjuJfewjk1zyPC37g5gDA4gozmTkG0d6H/XIVqzVTwS
uzWAxWBXWZAiIVu1Ekl1d7GQ+jr4RXEGPkPWQCoWN4lH0bWKFPeANZv1rhAeaz1jZwhTbnSJHb0T
9t9cJsYBK6O50sHnsJBto2VyivK73Aq6pw5RXokOhssIeD1IUO4pz7hrae1xQQsUfwF1I/cYEoKT
wxiJcaNxboR+j8AB8oNElKmef5xmyfgEHUziTjlSoPCYEHuKKpzo7Yj6rAjIPMf9fHDig58jVSyU
8bvCx7HCrrQnO+XMcAfoC3zBrUJVj425IkwBrG1SBoSpu/UuZThwxkr6xptfMv0y463di8fgQpEs
R3PNlFxAInuZaT82YcjJm1ZkJlojaYgsR8MNy/AF3hiwPk94SEVxLoar2yEHkPPfIrGunMfEeiLO
5Bn4mTXee7uk0vqRc4wBblEWpLjtlaJqL6gAYzyTUb3x6/K3X7j3pBZi0zcsndSEEClzboowwB5w
5i4gjgGFIVPI3JizPSOewjT+EQ4m70xkLeXtSUzHO0Qh3TIRtvqK7RRZbaF7883CXRUZu+aCm6OF
XbYy0lATwAlpgMzFDWhbHnjPvqQu+XmtjHZ0cC9W4f+au/wvKxiMhgZoh6jNN6i44TxTjleD40Hy
LP+A9XjxRpw1nsMHkKXnPo5/BQIpQtJBgZ9z0gpGL8KoKJ2tbzGWm4ua+A0mha7a67xA2+PgIXcy
wLl/OxK9vLIR+1ZabCv8TuCVh8hkM0VcAp2WulFz1QTQM5bHVSjF28ZITYb1Fvk5d2gfrtvFZgjG
+VVGg4acyumt2K4bQwh02kJttRSnwv/SzniJl3Y1QEG99Uh+qEx9zub8H8Zmb9cM7W5uz6RB3OIa
yTQSlz9lV+3ZZ35SmCFRGoZNL0AIRiWWd6mexzT9ipZZAdcRZNjQdDehJsY1Dm52Qt+K7Ie9DzCd
LZjAlMl//Z4xZjRDUe5czXg8ImSlc2AXlC35UZZdFQfRv4c6CRf+VrXKKrA/SVAecpLfxoSytGCB
1Hpmv6RrElzf2ZdMDo/K9DrwlZq4wk59TgHrqHoyyCgL2ouBd6IxmHsaDoVPL98US3JWZB9Z/M9u
x+gwDFzpffwFy6xaZx7mCscLf/MgwiZIoIoE+QJvQOkCvCn7h5fU2MSV3Beif6p8Y4Ps9mzkgNlG
t3twZXDQZcvbJayNrJ3fkxejavF5oEk+orKE0FYfjX7ZPXfza9HGMIgU2DuIgB+TEIA2dUtVZm3Z
0j+3dvy3I9dnxsOCEsX7V3oreLgZw3nYFLmo0CrYtPMjl8OGtW+wEssQ2Sx/i/JZvxXiL2KmVz2Y
FwknngUkXnvPj36x0huCGB1t2v2c2oBSdcyR2qssQfweNJseg36LUm8VBwAxU0eiqc3OjKAguEIX
bLX7K4gpNbEjHeAzx2siR67kbLAdK1NrN7Sd5l0a/0H7QhUXZh8+gM4DgEt+YHfUAY2Sv6oC9eUL
87PREdk0OA3Nidynhey0rqT8ylgewbua32eFTgC2/A6I/4QEJCWourR+dWP7FCJFtLSnj26N6oox
UM0ULH4LO72zUD5tDJ7PJmT90k3jW9ezRsNa0mwfSJw/4NkESxgiOZmkirNCZuw6meLELD65Janx
sPGaQl8kOjrowvfvfXhjTD+sdvyZdwX4+tTLoQbov2z/33jV8k2L/gZQErAzKyVKwDUJVAITZK3X
41vtBE9Bat1iL/N2JaxlxA7usXIsAMUs1WAXmPl+ljS0rHjrDcfuyYhYclG32hQzFesAk4Nt7uOj
naVvZcYnIg7qHje4ACdPZbJv+HkoDmNgAvIjyI2MoBskkr35UurqDwwA1hSR/6xt2vQuGN6Wo3Y1
XX0nW5YRLrciux0YkO9kO8RbQtjuJn5W8nTtlvlaV5SfRgU6Iey7P7Om6ZptQGWKo+ZaqQouowew
zhBAI5yOi3XGA1lBYOq7W0qmADwvAE/5gxzcmecebTHASyCQhWMc1NV00mU0HBIlAZ6chS/8qBFZ
Utbiz28r8eVaL0Mlubm95pmNFrbQbngk/t4F33DxfbkL6cmRYtPeZUShh0P56nnj3W4ATy+Oda2T
89ChuAaZzKNi5nBcZ0h170VZ/vAry2PqPNP3TDz9oTqn84RGxtkKj7+BAkK5VepSRtEitswXPlR7
0FF2DjRFce3YB7tWA7IyekowtQH8dLB+lXuHgu8cWD+fgLgiCYNuLsdoF5TYqkfySRnbqNdGO1+o
wDhaYwgDkwaLj5frRJas2oYB51qSFhtWQYxODXtcjU1FGkyiLj1quRaD9tEIhmVFxApGW89jRuoN
6JR0b9KHwJjpYPsiEu8i+YjLkbkFCAb8z4SPob0XAsgJxEa6ikC9MoBnZjrzWPfyS7WKfmLUyPKU
9YJTgCqD+CadpQ8sWY+ETxH1u2aKOL+ENol8tQtJe2R6gkvpOrBDXjAucKMqRg0qiz7UHMvdMM63
pE7fqmzLfjQ/4ufZz2zdztq3T6bFyE3iU6BW4XKVvjoXbbqZjLkAVWGli4EqWTfdDHPLy/W5KpHH
dkb/VCPr3yEa5/iDyqionlxzerF5X0wPRhbPkrWuQBneFj105aF81Sp4mn2DIoZ7sKeDmmIE/Vzb
EJ6ACGesg8DlnYOy+yJQTO4HPyvX44QsvqcK5WrPTXTXU0QokPB/KhAHayIDGHtnYPUMDzlAanVH
nznTSbrmVUBfriZ29yog4jmNvyRQ+G29NFbabu+tRdPls55chTCLNkXD1qqtL54zftreOJAVMx/7
qIXy5aoPFRY3mQNVJweEunlHsedN1rUW5M/4RoqRMLW26UTyCVKREZOK/lkvyn40vusujgQMzaaG
N0Vckw9SJyC6ZgkumMs34ZQQBlNeaKwGd6llv8+8vtk45Z8Gdw/2peLV9ecfzaAQAPr8wbOp1zVN
HIJG79hPw4EO+qUV9o95BosyZxQ6Vdu+kwq3HxMNPwU/B1fCNhyst9jt33ulWNuZ4KGgxR+VZL/U
99GGIMM3zy7+Acz8ZEYew98BLw8exCfBg5Oi2GEhCok+4JA1Rt4EhfLdBW0SUrStzYFCVulTqLt3
13P7K6qIYD23zD18j3B5UR2qYnZAAwi4R0QRruMmeZACwXvgTVs/N6lT8Yj6lBDAMLqN5KRf1VQH
lGTjO5UUhjEusjriNu1NxNspxrl9OU7IJK1/LN44ppIMoZZ4Hy2CtqWTIpIaHlbCsJNxUXkpnOAw
BDdDs+OSHe478wtwy7PMRMScmSljD6tCT0QgGKwMSber4P/mxrvE3bQTXvUVxJTXjp9eY5/cqMoR
l4BhysEdWf3PIl6NXMaMkEBweCqgyBfXIURm3xLJJMKCROsAVkct+QCBlbW8dImvo1XtiBBjKLzg
ziTgdulhDWyRElGuzvWhREgQGQPbJzQma2Qwv53Wv6UdH2lJOJFg21GiCkViiRAN6enGUxTKFdSJ
fb7c2rgKwXJ24DNqwiRzY0AC4WTM3Gfgp4ns72xvkhV5QqSIwqUIDBvQnVUwe+1+j3hYd6VRfzlF
zyX/Dz4sFPnGiiEHxqAgCcfcpl7cMdendFrK58KgVzJGNhldmpz8OmAPBitnH4nf2FiMa9GMV3K0
qNSj4pXFDYslb9tCVcFzeY+H5ha3LlUggUvFeMOckj9nc/I8wTI8OXX6ozduYzA+vG6q6IDIiIII
Dto+3NMzeMe6Sj4GxC3HMdNbcj2vUzbzMdWxuUNv4Z3J7gv3k2iMVbVIegznPbNjstWDZg9He4vB
8DKxU84bWt7avcEcR6Kaxa+9zALOVWYy7puLK2yf55zXQRKt/YjkgDAdn6Buo5vmlepRaLYRjyPp
HDpEWOnK9JBEVr8R2BRBMsCeI8z2UcQuu+AUK1vs/STZ7CCyYmIQhNxr8ufrOJDD3o3jl1fvQ+n3
Z9jhp4Fh+vLZfwjyB5+ZBPH8+cdyvCQSvJaX6l24oN269G2ck2YLEj21BZiuzr84I+Kq3K+OfY/M
hqXlNo777uIXzd4AS7v3cLItGRTkSSV8Y+XRjwg9+UQEgxnGG59RP8N3At2n6jWZOzCnUm78MlaX
CRGg1cXOxtDfhu2nOrTKvSAlXLTmGX1PuZUyJSJBZtukgZpVzYxjR/IAYlEe+D00kWkPd9aDrBAu
6mLy+sQut7jsiZi7Kqr1RRYjTvWyFqj77jmLUcyyTF22pQri2QiY2MAo4TTrZMKLg7iCuMHRgnPe
kdOL/mctDPmJ6SVAND4G/zy3cN5a1mtO6m3UMLn7vEM+kMzT1eiSewF6cFPrBJzekuDXuavRKVL4
O2Q2Bl70o4DQenRq6pvK+UV+IuMGyzR2sFwVkqPkWOAV3abQoMa22uw1vgHiFAlU8J1OrQx6jMwE
LpeejDa553OQcDumy76SN8yXvNDYwaxbVf8yB/dP7mBaThmRGqHIz/xMaCtdGwY8E3yafAwpkH2a
0SQGlbhjlCf7Mih/K9zqx1E720hY3xPM3zgnHuDW013D1UpiFREfRverhirbL7t17TXImkdr2wcG
2uGRAtliRrKaihf2aPj0l12mmvSXLirEoESCUUZRnThFviUWsl5b0xdQ8HSV4I1aKVQJbBMm4B+a
2OhcQ7vAoxF20Oi5mQ8ul3bV4uyoGIJvGzcAIDmzZwRxTSBNnoTngkoTSz4S4BiOm9XSgQVMYBET
OvtysEiBD0h9bWqkg5Ywd0Y17+aGm6EmO5mg27xnbSYB9hIm5DqUVDZ6U9usfvGniYiMiwjwXhiN
BzNocOhMEIRj/rSV5SRXvC15jabRzuw/RqRAhYWnkkOHz9q8N517xbSP+RJ8JTQUw67u4tdOy39x
pu4IMMwxRSRv9Po2k6dRcyoQ8G7DoTyrgR4igTEtxDZuWGvIODPZ67RXs7E/654Pj8lvm4lnIQjm
Mhm2fsoNUzCAphTLWv1hVb6z1UFyZaRMKHXVTdzpKBvHFzCnERBW6jfDVw+bdcM+FAsfMxMvuPP+
pqD4jgLfFL0wyRE2w3WGqbgPh8F/SjPnHDD+P+B4+DSQjiEn8u30RmwRAsnJUlszi7NbZLGyHbP4
TuKwKw4GeRlMw3GNzsIHFC2XnPRGx08lBKE6g0Hs9hXva5CVz0OPV6TtzS/AniXDo/iE2qQm2i1E
wCvU8xD6PtVT9lyJ9hqOkzrXYdsQzl1PL51QBtt95iOsak9csepA+h2eEnRCE4jIHE7TKSgNNkiR
PZc49NoAONxYuNuyTf8WmZcc3WAel44yOzgu8oKy7R90PRpZAEmpuOaTnyob2tU8iPFJYk6/Za3z
U7AWJ62Hz3J+9DP9G11gRDzpeHHDwLizw/iq5YilZvlV7wK+cu3gXGW1eSVnOdr1TLZDFiuHFkM7
OViIJt0aaZZmjBMjuN0yAUGhmKUT5FOjPLVV1dgoOaP8gCQ+2LHFmNZWpqolALi6fX/XW2Z00n14
/d8/14Yo9hjx80N6pctqfiiJxWdGwb/uEL5YiHAeYkRJlJnjvukFWv7WBlcMHxAUQBAe81bHexVQ
PaBCx6IKEmJTWHZ3R1DoY33l9+E8YuOSpb+awLW3lPzW1lgQkdhtfFyKSXggeXQ6jf54hJCw4Xku
vlD9c9YhgMuMUr5MxYxe3ln678ZzX+wy+KmTZKl/7PnNyVkYmFaW3ERZz28lp9uQFO0jGTz5avtw
kZDysd5Mnh2wHN//CslO/mWYgpa5rJ4eMA32du2WJ89FhQje3Xn9/37JtXczlPemAfA8F/roEM/0
cJcvCDqqI2KfLxOhhDN14haafnV2pmFPJjIyNSs4d4aMbl3RerfeIYZXj+ECA5bnsAwEqfHmS5HN
jlzFhX8a4hIt/uzl16AV60RBwwKS5J554nlhR87dJPe88/++jH3mn/vUR9TlQVzHM8GM0hftEVOe
eJQZgCrLk4dAFfa6LDTgVVnmrwRtM5IfnQcpOPkrQJWbyAbnKfDz+Cbt/g2Oc7SW4PQPujXGhwuJ
5bkM37NpHh/N5BKTWBCkQL6AdzXsCksvZo6m9x81ZEuI/2n4ZyGI+yIvTgK8zDGbQah7ys93wILb
rXT98OAuUiYP3ci2pTo5pHmmPuuUi9DXxTsGs1PVB+4+w+ixKeLE+kwwi6+qEm5lic0UFJ0VoK9r
2F0lzXPu+L+/GRoI9Bab72uSVRhVgRR4GIkZ/U8BksvMdsuDii24S+2SC758afkQ/ffd9y8tVgAL
cuxgMQw7GEMQIIVCiQzj+zWAZ3v1A7ZdLtKHTScaF/kekcRYI0zENHJ4s5UG7sQlfZSi3cZd3Z0L
x1XX/33xQj7UpVr+vuXRgvaHRuT/vkSLPHUIzKtGN3wsvy3yKGMbWiNoBlI4BJstOyWxWCzzoW0v
aJa2HdKSW5Z0y1+3PsuIlePKrDASEc+ebJBG5fEFKNgBS3p0EI6CVAZU399+fwuudw3GDDoaUEie
9SqbOAS5IFxwLE3dPE858ruynorTsHBaDBl+QRGq95aAVO4Ps3VOjQ+7hpywhVsfvnKxwyiep/aZ
hg0dS7rAgpBU1Rd3Ok8hEV0QCBlKj7a5rlwyhT2H2RlsbsvitvneJCjCgAvcyjszry8I67u/tuNe
vULI58oE8WxP9ZqRjvnwOd+Qp/vbYpyNve3ePPxDb/zlOiwZ43BxmeUWqXi3ss7Es5pjlzA6dMeK
yalfBr/GIU7OLrZxlgsTq0JiH/symY49FgLKhpg2pqirxcVyBPWD3G60xFMN5O9gF1TiBba+tVcW
6O+W1+H7S2QiwemAJTfCpPxgtH7ubXlFUW8fxeIBj0JmtAkROg/Lmpt1jl9ll7Wf/x0WOe4ByI5c
8Gn+xgaGOcFCgVEoCjakRsLFX955cyaIkmRRyVvoIPDHSqTO7K50c7C19ZbhTGL55RR3Fo1iW/JI
UhEBLM5GB494Vl5Tg7w9f4zHs4nvZj0sE9eG9SxSk+CM1pd0bBvX65yW4yYF/QfWrXsgIAeAptzo
gWLuOMIWPxjBXED8g20YGF5yNlBVDJ0HblPvgVBLbenn/74MVf2UeOS3gi1AAqDuAzOQe6pnk3l2
QtbAPH/KWjqH1g3LvU3px6TMuxeNh6TX7EgYCef6Mg9pxUk2HlMCMN94o+JTZBtABU2kz7myToPj
mG8bUbSEdyRqXvlVmF7GSi9ZqeIzqwcGhNIZ2DvJFy2j/rX2dLohJOYUtsJ5twDLVxlXqijdfg9S
oPphuayN2CwkrdG9eRnj3qEv0LzkxYczOnLTNHUOnj99S5wZBMRk/9DWkNxyPkQRvJcv0truECDr
Y2Sx3fGzIXsX1FhbY2ogjOKxi+Y5Pzuk1tGIEr3VQdhBac4vfeUrAtbagxiddQVs5UjCPKHN36d2
hUemW8il4UTsr+e590oRPzANDSEDldL7DiX4LUfkecNEws/SmX9AWM1bbAgIXWgRAF0mxUXHNbok
D+zdN44py/3ozlgPRymDrv3sTu6LTka5JoIGwdhUZBdlFMFeJx6lEmm+AgDXlseRpRZ5YLfMf8O8
OFxL0zXW+YBMtMgM68JT2ATxW2tWxpVCtH9xDEL7VP0MyNfeMjCiNpGxi6lnGrID8UDW+vtjb+VA
+Qe//eUarftDpH+GjuLXZTBdI7qA7oNXzkYIyTlBeBbJfDS6VXpVC9IBH6p9/u/wycAvdAuuiMHh
C0NXRonh0KDGiasnYaE6rxyiOqJq+imRfNhOkG/10kqMS778TGl34qOZk6ASdRb7mOEYF5l5L432
j5Ujy6ojx7ropDKpGLX7w1bZFUb3IswC2yCwrnrKxe0RjNkJbEB5n9M43xoobFD6L5mKVvvPqx20
WPwtr5NJYloHMeKgC+fR29iOSKzAL1T14TkenGMi828bMoO8HpiJ9Ilx0JVLGV8GmGhlsh0SrP8V
GpMVFjIItgs1LPT7h2MO+OAV1PNQTs4e8yShrpbnbDmwQwxEAS1w3BmX2IGZyeHAGNRspssoqMBS
GSKZaOrfjc0lH9EEfJ9QHWfhjgr4n20lwSZOfXAls4fXoPXDoxWXxhrHETz3YcAAMTUYsePkM4Jw
8aOKGGBT/HlHj/5kbfaOBfOBL0aRLithTuj00SNKevKbgIaLo88InBynuOVuLIjmpxHs+zdVbYwB
V1iMBL8Pf5Ch2dpteA78HKkFOc3W+fvLCOQTS3BRMoQJKJMzK2FPrw13H4vhAw0H5jAdc4YELnSk
uEXL7NvWKWaVuJ3kOF+G5cvY+oT1MOp0Q+gM9NHedEqXkV7mpDdyaNbSoCaK2Aw9cdE3q9GU+lSn
xUcOo+yKu6Q8kcmN98iRJg8peaPSUz2XLAoKF7cfgbbNfJuqpYweojuwn2BfRZb4r/dpeC+hl6IG
wdT4BtzAvfaWbJ7LmRwMqr/vI2eMm5PbEfRUWvlTOIXt0XUGBoOxHm8mRGQgFIPat63v7w10r+Zq
mR4zDmMVExaw5DNrOnRRfVHoAR5IwIGe8rv2kYMOXZel3JcKZHtM8dH0aXsJRjnQi+U/Cg6eDYam
4Y2CRu1yDVDVSyUsnX66YHYx9nXYuDsMIN6j9zkg5mzp6d2EZpOceSltsuNzuWnD/iB0Hz/KkPqh
wV1cpaS2qURfGi3IBlzoF//95GMy/ByXExD57n12IUl7Ew0O6IgY0M5S3RnIg1WKya0k9WtjLo+M
hZHjkC+/dPI+3k9GotZITcIz3yg069lGqxIIdoqq2XKbjoqvgl3WhGg3W4aCJC4i04jmPbFJvKy1
zi6sPdNjpMr3SjCoHGPfOaWFTC/8F2l/VS1uJjlNGy9vR8xAxZuPU+6AWzCn9QeD408o52syh68p
BK9A5pd++BzmzntyK+YXJpPKCKPe0/cz59k1uexe613DQZSn2LRfdWqfBkIx3gcEVZDDxQ9MtPpJ
MKm2JWnLmHMZji14G5kXRLPDNEfFi1ekQIFsFdHPYiYy3Q3y+eCbMIonHlgGgul4+f6uiS+j/Fq8
QLOMkidcX/JuUZbeZYaqT5VnAu0sZD7/94+RxwFmArtGTgNt/Ajwlwy9U5eTKzw4brWZTINYSenc
ZMtijE7BOaSQUe9Wo3YTzdmVKdq+UWl9SeeoecKCEJ493R2Epyl5YFtsyl5n4PWi7GqgEeQ4I7Fn
ki9m1ftnTD9yTXwivX3vbbjrtkVQymefqfS+azELaFnX7CuT8DK5nTrbs+7vfloVR59afmX1UX//
/qIsB/5+8dfM52dReOy8KS4Da7zn4Rye+6mBQ+WitAmm+pzI9lylbglmtwueXTnsvi+DYSZ94r/P
aleJD9hmT7bBx8Fqs+xFkde0UZHtb9ACi31TddnRCVx3MwKAQtc8QSfS3dqvB/dsdzlknZGnesb7
dK5qi5V50FD8Qc9DLmmXj7SajU+mn+wsXBntZTmn67DATKV0ujipdHT7/iIdK7oRrjaddKaPLF3N
TVWT5MMAEe5n4oyINezUeObJo5bIwkdgIdGzOrS+lTcrFoZ4plNlERcbBcbW6JPs4YiXHGAcCm/J
fQgtqGVLurcrn2HK/yPvzJYbR7rt/C7n2viNBBJThONccJ5EUrNUN4gaJMxjYn56f2Adu6vqD3eH
fesbdlOqKlEgkblz77W+VVYJJXQixbEVjHxiwV5d03QCb174m3DU7I3Dor0I5880HljADSAw1jZl
Rx3U6kDUYXoa5ge7Td9ZFAa2HDJdS6cAyV9OmLvRYTyNVA2t1TIiHVy1KfvW22G7ubeV8I+twQlQ
Ir0+KLyni2j+SeYswqscoNGA5o6W2YZExjVIJI0s3HVdB8gG8RRgfKYake7gY6fVRLhYSBoe6Y/X
3pbnLoBmbYXeuKl9lV49YZ9vIKikG9pN1OnjMWoRbRWRdLZNwkzAThWMtTp/qdqqD/aWVbroKrpi
mTVpcUQkFqw6b+qXGmenRdk2hPrSOc0JCD5nmdXdY3sqtzMaBumQQRKSdU+LRz2aE72MKE4/KH37
9wRvUq+lKUA8j50VmpImRs5eRlodRO99xqNZn5qwcnBcMLdivjvtcx+lWVaLcCVIyLlKwPXkppnw
kewQ2MUYmHTeCeqK8+yS+3DwtdgA2FW77uL20lsa2rQpU3Ir598Egw0rWh7S522QViBASlZWzsGw
tbE18Zru8BzTbjfIrusteUwEIHbOzUhhbQ3ttE8kb+L45pllF/RDBWyxy7DZxoOmrl0DUcwMcHqU
jfdiSsqKhtPeSkwu6oRZUb80jdo+Ua7ZJ8skvHoIs0e7KnaJ70VXApGCJ7MP2YBUrG1FimSwEFN9
1EPiAsPQYh7v2qtWN6I3VKSAKRBonsdB+xrbSlvDrc+vvRNubwuqBnYyEXZPA+K+DAL9aDtTctJC
+w6p+9xPnX/LCNOJxZ6y0gTCkKk11dONrlSlMLwHeYaUJE9oweBMOJIkRiNitu8xLUaV2lTjVdqJ
eUncd9/SqF7qnlBVEoLSqD0LkdGxavgZGAgZunB6oaVimodRHcsstkFH6i0mi3u9JarUmLtanFrg
RivtLNrm0Sv9hAXTelP2OO2tENcx/yKRiOaec60PU3s+aBnkTJLNgSh18oJt7aazZtPL+p1gbnkk
gZJNjXWaZjK4RnP6Mk5gNW4YqNbwriVRDSToWmQNpJTqgbL3RpB+VMQxEvmJThqErFpbadIxsC28
i+FH8Z0X6QA4OPrWRgeYQU47GOmFjzC+WPUcXQ43bpttOu/VVDMpxI29VpXbnCCOvhDRZ5/j+cFW
9mWQdX4gl2RrBv3WdFLrwg3QgxiaG5n4+LJDpWxajpX9QxkFuIWkDx/Hby12jk2a8yc1vZ2Owm7X
TsceU8LhHBuhvVQmPTKYTwFzUPHik7V6BZIUvS5N+s3HqjbSjYHoYJPFoLNuVuQ5mf6uZV1L868O
dI9GoK1cKhG5l7+eZhXZkRI000/yWaJ3xDUwxsXJk/rb0F6SS1E+CwPtrUUcz7oF0sIbOmdj6Y27
NTw2X5UgSy7mgqJLqgAUAYFfcACf9WAC3h6jCksfZ8XqGYN/dL09JKTKLchcMo94krVnxEGLTL9q
JNl/A9jKCDZQH0aCN5GIX2snCsLHpdyGfUD/CMYVFAFsfyvyk3ELa161LrTO530pabhPY9sd/I+q
L7pDXTXNGxNq7lX3zVEYT8vUzx49tzzZesg5vCbBloQaifK7qneW3tX3ab4aHDGfU0b9vdBN3i8v
enAzhvyO6p6SpNvlkwbMrkISQMKtOrQuHPayskbCp9HtBBI8nG+3/gFROGYcB6qhqdVvddB2ex99
1SXicLxMUw962iCnYxL5n3Sq0Ix7HqQ1Fk0WY/RnogtdtEOw1bXhYPV6BZYFxrKmpcyGqIa1hSaN
k9RgemTC/po71fRgReYZzKq8CJT9Airuz2cpBllTEGWuQyd4m/IHWqjOe27pNFOHtN8QVOu8t/SG
YE9az/TTsKnKVzB43boYHfMxi6EaaozPj1AMwMAy82yj9N3UxmpfY+JZ5azvhFmNjxo+qDnWanyM
YgaFt/8jI5SJu96vZYNMObYi4/72IKMaxaCDimn+Uju46Xmey9a2y5CyIkwrC7KHJpv0K7FTTIkV
QFN2cKrlegQ40OnoxOaHyQMwQC+aDCJR3Pd2pm9kwvwfjl2BRAdLvotm4ITEyFnEEkSDTZrNPgsn
gZOGE0HTm8x/tf6ucIeTmBB0SoNyaGj3HE7jIwlCgmEYxx6vTp5siEfvMEhe8RlrFAMgKiKRNnfJ
SPXdM5/fkapRbawKBbsJJQUrhPNRYbG5dpTSZfCD1mN0f3tgbCt34fyCnNz0rvon5H59E2lBd2+Z
eBJDOvb3qJY5Xc5VWTLAVykEyVNBnH1P0MLSY1fJheQCfcW59ntPtMpTp7Xk5s7wabJaoYfZ9gZv
49VCeeakXYuouVhNuvcxqCw/EQBQvq5kSzGFYNV9sBsuYjmAdCjmm6RIqnuOV8G3rqMeq+FAoU9Q
W8cqs+cqZnKP4oBQYRJ71Iyr0KdmPQwapgXluII+o4QAM1l8TgPwBc2I/CPtwA12KAfXkFet01Ci
P0+c6o140XZphh81auZjTYVgqfo+1/H/3urgrlBnaMgcALTWk4i3SpuNkgOX7n7Ftoxs10F1Su/N
X3eDHh+rwYtR0zsIjXtW6a7MjtQcR0ZCGxix3j6cu2ViCovdbeNQERIXn8p7PQdNdGk/vkmdoHKV
eYw7KC4SDVKzmoiTbCx0egRBIDzHWH7AgmXw8z/0ClBIP3j1k4VaErIJ2UYi02Bxr+0q6Bepjh5g
HAvx5GBOWseNEpvb087IYajV4hEMFzxEl2m6FQ7ut6rsLpFJYkevynqrNBcZdt3ET6FLlqUS1lkl
FtnyQslzNuJuytHU7IoJyd6qLUjwSUb9jlkwzpC5L1oVSt3PIBnOjXxNswJ1P5B3eIBNBJgscvgj
QaPtuoy3M9Pak+ENI2BBeqFZ2lhf9Xj8Rn1aPTSomr1JXVjuyh0AzwwpcakuymGB0aZoDjGnN04j
CsfyDBmXigMZMGRciCOd535yX2LNvGsnO/uuoGYF0tiABNIfqNvFA2IKZP46ymvpMVFwYAzc18Us
g6y85Kso2m1XUTTqJtMHt06mUycdTEfzZc2Ieu9cIEMmEjrksK2xKc3qG7YQnIFFsGfpcQ8hY95V
MDndo07fpsbE+8oQFwGLwCIfqNg40mLJ1hNu3OtQfriMwAhttvtXigDY1I5Tya078AZHRdFuWqOI
7gAcRXeuXzAp/eu52caPNU2L3e1Lf3399n9F2DBT0cAqeZnfb4DZWLib9On814OjAG07tv8j1oJm
d/t6aHcDQwLxoRtNou1GmtDHAfXycbSVsfdbKR5gkHbP7dfaQCGIgwCnZt2MV6400zpXTxesavWF
HDysv40XvXXgkVZBKJM9+YomVGy1w/S104lsvUJEsR58379jcxjfOgah1BkC+FjhPRYxUh7D/FGY
+CoCvZXPRswGH/VqZwvQX7fzKpJ8uW8HZ1Mwt+V2QzWnPFqGt6ZEpcP9GPHEPFSm1twn/la8wKdu
v5ej6JZGTDdBEBd9RErBx8GGC9nRq7s99PoAZwOBLRf8mbbA3ita786ZH7ROJ6hkUMYnn0sJdt8o
9NXP7+CQ3qqeBKa//jS4LxLWxUQZ0qnyOjjTDxoexv727PZQgYzesR2W7DSFKLFDoeWqbQKgRV2s
pInrssP5i3ygNg+0ze9V4svL7Uu3h7QIBTc/uJ0/vuH4zbOwq0tdgt52mzC80+YE4LBNX92pag+d
Tt4LV3ei0DI++3is3nEv0f2fiMaprCx7H1fpPL8spC32Tl1eKVbpDDuGfFBmx+l7EvIFxQyfME0v
nyMnf5hqd1O05filtz1F5Cin+Bxe3x42HZlLRfg49QV7tD+am1t1HedHVNLLIgrMQ5NW6B2bVFuk
Y+0LnKIs6fSqfkg35ARm5M0uGJFJwJH7hGM1G+9qgq5Kkht1Xd9rAfAsJYpHiCxqaZY8AznK0BtQ
EyP0CcvYIq7lNYmDZaWbn4P9Suufo6nhxNu0wQVIfYk0WcYmgvkuPpgkf/OL1Qdndh8z0vLQEabz
mopG1aGNUIfvHCt0LPkEm02ydVAFmChB/FUGDw0j6FRvtPibySR4Z0YuoDsm44hWVqEDSdWOcZ97
lJsumjmG2xg6SmCKoFmKo26qK5mMSJpUSAImQU5Nww1S9P5MDEQSbGnmYqy8YcEQ2VyilkzgLMz2
NLp0yN6be9snxi+Z/yIRnktaFMmanNvvJHk9RLJFlM+If9mKGm4HB8N1pajZyCi/cu78MdD/tqgz
l/iDmdIAKa67vDrjuIJpTHvP9y6jqcUAMV13r9vJPpIgSxiAloc5qNeFqbJ06wpEyXCih9ldMsxr
RUz8WVVODcZUx0BHmIXriaS0VYscjYgogJgYXuyYAoqd7Gvg07YJ6McihZitn3J895G/LXJdlHdj
iVQ5kE23a7Ajpz22UBqQh0HJ7H5qWC4i5rmlpBU2W+A9Ge87PzuR23uqAtUvG+r0xWSaUDAi9kj6
b6ux/SDzWdtTUwPYLYJrq5neSSdgpHRbgCodp/yoxKlNNUPHkkS2qMXGS1w8C1axj8WcS0zwiXSV
tiks0qftaKhY8DF1WdDol01WfdF1ABJpR4pcYJT+2pclf4LWpibOxKmXyzBAw2qjkh5sU37R9G7p
e+SeqSkGHizUPkPJsSsiHJqdeQ2Z3T67oY3vYmzptSFdJxNuq5GHfEUrTPN7JopOvjZLr9jROARt
9KT39lVnXOjBEIwVMbMHyb/3iyjad5W2qjnTrFxyBjB6gV+bUiAgo+++h3W2bKTZrPtJOruoXIXh
h49v/MGHcNm3ZbSfWlgB0uVXbrAHHvIGj0IQi0U6y77xyljEGeIRyVZd7iSnHiJjHTS0SzEdVWML
7iVwBsCtjJ/HRV0MNeqJ5AG6AZOrrPsBxu4LEI4RhKLZbMpquAwlJjkMounMsRQos1ak+b27MoSM
mDjurHI+uFbyjGBPriGesRZ1FK699cEham0Y1g8bTcTKswkCnAPUp0RszE6RhZwz1rI5BC+MtpRY
ybKNbnb+wa8QTaYA45j0gVsEQciob6KIM7PnhPBBIq+DdxyqtBqLD/JY5MbpjfZioiN1JLTEqWw+
cJxbLyULZeGZ22nyX+MMs2g9Mqi0MGIehsh41xxsdIVtXYNIZJjmMGBrofyIHIcrHWpfPBqlm3xo
d0Sl35dzMHmWpJukxmdxEI6XXDxOSOXknQTH/i9m2GzjJibqkbUXVBSfN1l9KLf78BOmkGSGtMuO
zDeUftUWtMDX0Mm/DVY6g0BmMBLU9WWImuuumG8FVzfF2oIni+ilq/fAgF8ntuWOkIl16zyV9A8u
ZgyBPzBALUCx3xhhIU9R5COcJn0zT0isYQNgqSID3m1NeF8VOm17xBGhd2m6UAWZEb0kyaBbKrv8
RjTMOTLt8gpZnZ5xDOCIrgagyDr5oWawj80ckS6uqFaidpBgW/tGJ9y17e3LmMtTKZDBMyO6ugac
culN0b4xyFlE3j37lSk5gIKiNOjuWrKpyP5E+q132QMJOnje/fJLV6HDGCtMoP7UVavQMNZTTYg9
9ENEz/ExBz0+q3nOg5NfvZYQ39IOjkklPjVaP+u8L3dJn2qHenT9g82tR1NnmlYY+Hs6OzVlR9Ej
/G5RIwNe/9SAP4L+8o5V485pdPorn6TXKoJbiHZu49pwUKQSDrdan4Nn5YopMUcGouKTBYo0zYIn
0mY/YK7BKoyWeRVgphYGuN0XVQKUTbP2Mak079D4l6rGaY1PhPi8rEWFZDHB8BKQg0PvXNIKIs0Y
9GjgWHc25lVT7B30mIKH2kMraTCQp94z9qbS0j0mQ1z8YX3S09w7E/gUrX2XsAb50AYkQEBWv5sM
7jVRj/GdNmifQ9pcStxn21InPmLsxSeJd690XtBF+clnScZdXk9v9WSczRAvOxadUiJ/piKcSacm
3BuPQ3YCybiu3ocGNE2r92/VaDsHofCm9XwdYy1c25SKcRLcO2ExHu69qWAQ3+j5LnO4P5xmx4R9
7fSROHJrPQL04ZRBQHQ/jBgKIMQhnt/Go9YfYiRhbpzbe/DTJ9vpzzbq/wM6BbjgfnTIvIGEigCn
SaNV+aGNonaT5XyWEtyow8g5w6+yc9LbG4wMP6ZAvzZdeSFx0rhzycKr6mBnR7l4dWd5CDKdFLl0
9MXzIl5UpK1ivvfY+wF5fwAUfTRzBi3cRaFF8WYwff1sjM+jGBGXhifL0REnFqzBholFyZDoReCn
a/oDPjy867ihd0OUf/Pg+MRa66ythqRa3aDbbBTN1jWoPCqt15f+GKAva6x1i7v5Tpac33NwUHZN
eG+LZKQrsg9ahN25a9C2SjIUaGAtvdmOj8hyBZ/1frKJv5ic+L7DBOYPp6n5lpeESGS23KhM35Zp
8MXXyx+5NaBmAotA6x0uhIjPuS6THQOFRaJtNa2lwasFRGjiv9gyabnvNOMFSl3sFt+MuPwSDd33
crBQ1mDJ2dCs7REzj3d9DSLWSctPHHmfsZnf44bCicBMYOcOVIRd4zHe96LyIIa6PFAzMUK+q+bg
4pLI+KVZky+AENHauMwqnsrBeBXQhbFy5/WK7nLqA97Ok8LH8jw9IK7FQZ3kuyQCTBp27n2cIor2
Cg8kEzCKteH2iMAsFGSWbJdNOeyzju6sI8iH8SkEH2rJ7EDo8CyHVRJjK2d0dR8JcAgt7dOlZQXH
plZy32vd1lbO0q7d6VRnCeqq2rMvFkG5yXQJEcn+6HrtHgP4uieO5rlh5apnAKVhP/GxVucKmf2U
Qvm1O3fTfzaBaNaGBOrQoCIpUAo3nVfuSwOzihzCU6wKHqpg62CPnfBr3XkUV4sm6ci3KO1NbWUA
GjX9qxuU4lJmvn4B3924WrDzYEgeRJ5sUFNR+ozTC1GwHItl8gXLj/YohWr2AWKXxeDbrw1ju1Xi
iwcaCDZiNCvdoTSxdqNywSkQieNwl+wY1EI3LiGT+ObQXzJcrQQfmweOy/8t7BkMkUEMQqXJN2At
+32FFzUOSPUZdbpgMOYiTO0aDRGrR6hOTEwWlGesfuaTXZTHzoGGNZgr1D2GiZx3EJchD+NdHjl7
ztKbIvUYrjDK3AUJKQrF9GAnPgd5Sc9x3Px9fpawSccq/nciH/0h1zRsSEqecAwL8t38/V/yyRBe
OeD3MGjXE0kzbgs4J0wkiesk6jD9QlfisCMiGgzyteJSo25GIZC37qMxWt8CtXSNyGRohvIkiYbz
378649+yvVzT0vkBwsQOaTOC/f3VgYrh7DM2vLqAfSMhwhvXW+rft9YGcyGXUjnRxsr0dZbI8UGY
zZdhjF4tEd6x7WgbVULVo/t2wjogQLOwkuQGneVM2xH/ob9O+HjwIpf/EEomxRyQ99tV9Vzddg3H
sU1dd2ij/f66a2WD/klb0Hu3gQkc2uSM3xv9GcHjJ3Ra2QOL01espPluosL6qYmBlwMfTJMkB+Ge
Y3Bt9fTh6nGjjbV96F1PHeqhW6NGSp6kkTwF3phtAnTDDK3aDat4i94x0x+wOOoPLcYuTcGgmzBr
k2IBGUGvXCCN6UunW92pzeMeL7EyYD9Y4cpqQIJiVgIGKYkzKArwAr4bnRB8Z8egmIZVhYuCQslc
t35VXJtWqEcugATcRQKEVgL6UnHJLFzQoUz1PDpGcA+X6OcsrJN9xJI9wKRp4ohVEVrbToHlgiGH
96kqXZd314LKVmFD56zVHLscMlESiXnAC3ez8No1CDbWBiPxDgGGQIizIG35Nwx8Toa2jQtT3U12
EW5lSEp0mMpmg56+OlilBoN/frg9BaP+EqNj3Pz1pTTMww29sxdYDczFmoQ2GpsEeVTz37r9/dtf
dUKbHANyY6Q/hRd7fqhyLMCG0Z6musSCUXA0FWC6V+6YM95kzMQaYHyveuVeEfwvqrmZWAe9+0h3
iHAPAezc4PSTdM0IJJ2HVMGdaC2U+RjYzrfWVynMcS86pCQBjYz1oOUpJXhLFElk0FUo8ObeHmxh
P6NHllu8UvEaN08BaaVydp7Svqu4y/AhQ/og9LI43J7KJLqMjGNcpQ+HKcse2saqdvRq6aNq56kh
F2syjbvOQwoKQexNUAvux9CE2C7KmEQDMPsD+dD3Rl0i3XBJegA74Z9uD3mVAqlwFFhTGWqnTC+o
ifWG5BjqrPu6L83nCKCip8XT45TnBoLCyVgF1FIiDJwvgWf0+LZAoJgBGT3GwKipqfqlHZFck9Lx
ZsaJwn/kvfAmeTXKu8T13EtjFPKqxrOTSG1jtY13cAcEBX3dAK417YEjtWUeSKOB8l7W4+k68Kk8
4VGuUTlbAfwAVTcbRiB+u5icSJ4azmXaPCzF6pUebjpMNls6MNNxIOn7TKBYxfiw/gA6SpapkzV4
MsqlUfXiMJgeXlJj1B7oljAWpRu6pEUZ06gmTiGvxLBM5vukme+OfO0Fdrojya947co8ITo+fzDr
rHyQYAXhZExEKcwgASZK3snCALHuWc5J1Kog45MxBlhXf3MF4AvZGdiz4Fhf0wC3QJEXziq05zNM
lELrUw5CtilTS8cZ6oOB3XZB8oLKFHTZ2sVIHaOvYBwbHUY3+KHYIVCnjKdpkih5YdUbRkVQhl3s
Gzeu94ZXUprT/dppY6TOJKnjJS1QkvmVx8Rk/lrMekN+GdaTWrkcVSihUYC6VcX7qplHR/POBM0l
vNoyPKGh+O5bycAw+46iQZ58aSFfTfN35vDW0fH7ANpRjSEwUdm6llgiR86e/pwIa5aS44meq3VE
Ctd2yHIEGJr4QE0xvoUzLt0rMglbsGeAAyNYWQNWY9TgGVIqdJ6uF37i2jV2zC3LfQZFctWz3CzV
qMH07PXyGptTsMMye3RST13MqCaquy6T5zbkFtGaQyGz9IS4MN50ytXPmkObw6299GA6qHhl0d+Z
uMCxpJqEuhQxZJvxkLhx/N7OAOcxaR1iDARdDfQO2NHRchh+++3mAyLwdVrE2itxAwOMqoM7IgqC
H2u1L6h9jzTcvJ2XDc420pvPLuyy+ygdqnMudGfRmGZ7RsEo12NjRierT8ZdZ3TvRUfno+sxCw/O
sMowZo6+rV5V/hZJJLuByRmj7tOC+gQCZtqdG6udpytascWu0V1c2zv4obiLiFC5+L7U9mPu1gSK
hAvdN6kdoGadqaWYyE2cOkSfa/jf6m6TFe18QedRpYkxTSNMgf6//aOELXSKe6hRTRD0h3p+kHTQ
lm1nWGtoJuygTiV2DNuypwk6987hwEE2EKWi6YNmSg0YQ6Ax9xH5GCuNdsE3rduB2MmP9GqqbWb5
0zIYUSvR40dpnWV3kqvwmvU+QFPfHw4Mao2fib//nfju4KO4/tz41X/+j1/jvP94+p9P/x8GgNuE
4f6fA8D39Uf6Nf/xawL4/Bd+JoBr9r9oqtu65zpyLkyl4Fv/FQEu9H/NngrXk65tg42da9acqWFI
wrT1L1rZFidcm7LLABv4H/8rApx0cP4ola5u4LKRwMH/4/aO/fkO/vX81yRr4f1W4QFacWzp2dbt
Z5BPJP9InaVOdw1PsdTnrpY/BqN7HcIJps2QtLugZKUqiBZaTFHFx96osJvbZXTWPe8j4Hy2mYSF
q3xEtqC1QK5ten7KLIjrRiC0jertL9f1vz5+v75Yb06U/qscnV+s45BWLoXFb+4Z7h95zmiP9Dwx
kgo4SMJhhkxOIhkOunLx2ehYE2iAjpA6hmsfpg4K+NFduRXacQ8Sv1+V711z77MbrppGfrn9Xi0t
tqUzN3E1ovUY6FyDUqHu4r9W666sGCCE5gvzGA/kwXhZZoMQM9qtX+30fGAZByqCKUKw4aPVblHz
xirnNCgu6NX1pTkAEAcy/qkMuJqRMbue49kSZfSCeoVQGRfgIlTc7IPSDzyo3beg42pijuw7g3gc
PGJpcIxCwjekqF9RGTOkwEpx53mG94BWx9tNdKuXioQjL0F+bIYmJ34UXAH/SFY52FIYn8xuWq9C
NIo/A1XcgGc+nYiHGvNkhvqPm7FlHmJa5TzsZ+JvV9mdURuctSOaY1rgZiQ9AXgqDxM5HRrnqhc1
5l90XA00BpD4thMJRgmdJHydPxed39acX990Y85S/+NNd4H5eZawyLwX1h9B8PUQsrMmvOmiU0y7
Oo/RbjUTm6NAkUzGg1GieJtZnj7m1WPbtZc+Z0RaoeZHEgQ/wfeZRMDcf2N9t44Nv0o2VSE8+Qnw
wmicphQDpuP4JwsL4t9/Zuf7+99fPidTwxHCcHRp8f1fDqYVQ7lkMuKK9iKhOUWaM0q24ginJRsG
OM2cD+R2jBP2rO5ezWKt0CWUzdHsc5GVJEQZcIISw6bRrjHgKdJmNQfX/D+8SsehM207umV7+h8H
vc4gSNgoAoIequlKX46IMypG34bKYoLB3w/61ykyjUNCZGuFEicXtXX0ccacmyohHXtsVmnQPEna
fWTEZUfTl83uH17jvy1Vrm2yUs43Pk02zhu/X0kHtlpFpBIpq2MoNq5qv1otbYabGLBBQblMBNeL
odBaK5Jwk0A6hgx3SuOGmIP5Us4JMXAh/SVq2WYbVPcGzhs7N+v1//0rxTvEompY9IJ0589F1dOk
wm9MzlWpNzszN/RFy2LOUJIQtrxjVRqG73YITyWsH8MSKoaqlpMNxYJkEQk1qN8SIkoKFQ6GVWBC
BAchol067Mabv3+pxvxSfru7XFsy8BBcV+HRTfvjog7A0WJzFuwKFfzoVZs9551E4mlAMecSDm8N
o7wVcUEeExIc+MqfkGKN+FvlvE4VFcfImjrJTNyVFxP5QLF6yGs6yyAKX4PWS/9hE7D+bT3AIGFL
SEXcTqZr6vMN98sN5aQMwRHi50tXOp/VfADzwztLoIdNoXkF7SofO9QUcfoCBZU1TiWfxQhCKqBR
GwQjGTrMfEgNAQaUu/YH4t9PCxAIexlodZhaTXuRwJFun/DemBf5DjFUqLx4ETcIkjl3yDXuMHhz
OSm8oRs80c2naWuqLfZxd6FKw2coSCfhpmbKwuyaJu24yWX/DEdA3ntJb12z+hhZhbkTKBOF+0kA
S0twSp4uLAkmNAQsw1Rw0KDD//07/kenjE10vn4spZ4nvLkg+WM9LYoGw3lFhqMcZ1SFK+yji4IU
sh8bvd7zpjKlfEbXxSQ3rXYZsa9lAje6kAE9cav1SMDrvTVt6Vob/6FRJuaP2x8fR8sRls5WjyxS
l3MF8MubizBT8y2Z5csix57DHpzuZRg0CBYu4AObza3lY+jGxh2JVGPM6h7mtEJIPar7p41nXpl/
fy0uyBW0iPReTCH0eT365bXYziBRp+kZWceaA0+uji50bca9Nnovt2cNMvGjNsQ7uxzHc2NwjgF/
8WIlEG1vH5DMSuH2x0ipUQjsAAZG60mHNKePNbhUX2uPgcvxJOKA1tpEivWgKmAYhP9wy3BXzA3G
338XT+rsoAbsDlZQc76pfvldrMBTro3rfNkSsg4AmiQTN7UOo9T3xHc0y8jSvE00MdzDI7q9CdQN
qwS5CTpwmG8Cs5neUuIa12EBodXsrQR1SFtuOr8wVsDHmVAWBwQpx7xtq0MMZg/SbXnt4fSUsHwg
ORnHrujsfemRs36ru9I5fDQqE/qCSdDs1Vx5mFH0bLlJw44ovwdZzCEKL0+fdnMxRdiw/VXVfsTN
NnrLcAi+GSOTG5oFe+l1D94E7lk2JJKmRfy1lOH3DtrhznBxzY9he5JVjuoDBBZJ3k10VjNYTvm4
UdMeKLXlxcZGIynw5hDhIL65VWK2o5XvhZe/xwSZrys3I9pVRY/V4ODfzvCc1ITPOOQ7eLMoFIt5
dIYb2tHTutMSxo2pf4fHCWkdboEVXIphLXqzXyHJebwVqD3g4DP5tRcmqzay7+g1HJXceZF41bE4
bqyB8ydeG/3nBYqmDBF+V9wRhbQztHweSMmTrsKBZNjchYCHobbPk6/R2BFeU2oXyQDKoUm6s8ii
2HqZc2+6ABMdr/rO7xDup2nYerdwdz+Bp9fkbxkkgEUKUGp7e4tdu9CodN2l47KHhUX+7fZW9T1h
dp59zHiL+xGhRguWblNZ+TcpteFaaL6+bXCELwDP8nNtR5FdYz0p32iPPtlFNrNdQt2sY4YZ67aZ
4NKEKOxXTF6Iz2CwhAWmKYSx1UicoDmT1CCjvEUQG/XOocWG7wF4lCv458NwEoum74g+mdf6uBof
9QZoVtpkL5GBO7ICp7GSqB8RHXjb0UdF3U4DArh+rwYfJHu2bVv6Y5lxYxk0BMYw2VkPTIt2iJc3
gVVvHDeKzn7Q4/ogXXRRI36+CywXTGFMEkqFHRyxbkUyqU8kd0ZglKjdXWua4HTdgTdDtdthKDiQ
YHF66z8rhymUzp2xRQvnbTu4naEMs1WrFTqyCP/IILdZkCU2t4WskN1qRNBZx3IvSRBfhb7Jta2+
OygHcUqj97WxTylLfL9VkTRKGX445qpUbbwKcvg0/aaCvrShC8SLmdxvQtnO4vYh95GIPdo6bfUZ
OjKVVPPzzT0m9oFQr61y+7spgDNJxSN20cxbcTlUEtDGDWVPTbhxCzPb3Y6QWqjtjCCzoC+Or0bV
6fA/xKVOB2ef+UzbuowYU4C/XL7YRovKGW00827T2m+NzJ4Za3lbU7kP+G6cCzLzmdARIyYANM7V
nwPRCQHNF5NFerkya//RrYqvydSdCxtMYuk49corQEx6Jcx0twY44vQW4XEOtkzc2ovW5IbPa9J8
8+zJLMULuM3oZzFD5tyT1+tyje4uxXhFbzHNFYKhwN+ABiZwLaoYXxRIDkVJlsQ6i9vXKnE+OTuc
YpHmm2Dw1v+TpTPrjlM5o+gvYi1mqNdu6FGt0ZZkvbB0LYuZYi7g12eD8pLcxHZidUPVN5yzDxE1
YQcxfe9HDtkT9RrK0CUk3K0Ntja52LpEPKNW4+DLbfPVnJLkAY5AkpUHaCX322t6sBxCZ502V7Dn
PY9dFsOtUTnLVfwljRmUXEr4jLnYsH2Jc4ETthW/27ZrQP1MyjPz0HqWLxZoJKb71jObwXvysXAw
dminIpDV8AR4lhEA5CQ8kE9UlP9tH/92ki2RC52zMZ4JTiOGxYkeh5LtzITwhLwaF+twH+GLN91M
3cZUqmy/1Q4Z4/LtIXJFdCdqoJU/L7Mhl/Ie3laAtdQ+OyBTMLYrsj9P25PWrv2soX5O54b3XjAC
CLMu+0D+0RGtnOz7tTfCsXM/6LNNLBnkCByK9hl7q400ZW91MJ7XG9eDgpOZ5nx26G8Dz+Xypokc
ztIDpJEzsfQI3XCjtCW9J8EdhLIKKw+Jks4CL5TuBuQvoASiJCHWaJUWbK8I/on51DouyIDUPKG0
4BRZXyQHD0Vi2WU42MnRaydY/2jvZ4Q5uL+uqTLgfAE/C/Fbzvgl+WM0H7APwSAdO2NcQj8eDsS+
znHGuTIU9hnZ9DdD0RAqT36kl9ru3+3GdNmr70eQraSjluSOT9UlJY9FoeRiattjzDayoOOni8BA
EyKM3bbx0xfRLsv/v4ZhehYZoLcpQiYW85ijcCxw98XjL79vy5dy/psxd47QUr6mzvIr76j8YKSg
7esFK7bOsK9x7R5HV7sj/c87aRMEtyb16azysbxGKulC3ScgoLYfCaMYz4sv7xgIi4csfTVjJW7Y
I+09OVXmk/dum6A/t8LTGJWOGxjKZd2l8qDpRsD2hrs9ktGFihV9WKVNRA8hXd5Uy11qf5LZrlM0
EWkpsmW6pVOFcFQypBGW+AvqTh1cXhszbQ9ushDwYc1esJ21MQRE4KIVac5gQk7OHJ/aIpoOmIwg
5xQjDdD2VY0W4+QEUFneAInMiGfwDc5EkoftUyk42OFydbumVmVod2V9LtZXyCvNE3gVcm492MDs
Ec0nd7IDFrnkyQBc/qNyFANiOGp9nAE75Usm8nZf6C0ecD1JAw13TymPhTA/CT9xXty2+LZKsonY
/ecVUezV2s1uHfr2RDi8wC3Z7Hd8QhQzojtnrp5ffEQwbBPpQl2Wzn3pEaNmDTP4XtPfV2n7N5Vj
dRhGkMrLkI6AVeb3oqQ3WvzlgWxAF5M7z9s2BJAzwY2tXbGmY11l4kk5QpQ45j5qg2WIp1DXZi9M
mXeF3oJRy/PGEwjxk7VM5q4cpv45IgSL55apQi1ACMyFDG1O5yMESpVmKFkSzuvtnqwLK8XmEb0U
k0OaRYepivDwxM/Uuc4ztNHNtEMugsamtK1z3sYfugL4bOb528CqkgUV1XWOZgLMOrPIpF+enMhI
DljJCUsrWPI2MpjY8bL9AveAfAUwoB9rnIntWfUZy6gKGfJgwidygPDHL97sWGwMEYKarvu6Xdma
8WkKJaC/+YeF6QIXalMFEPBKhEdLejBmqO9brbG9vjlU4dBO55OZkUDrJsbzTxdqdSpwdDL7akck
xKWzDls5lkYWp0cLhU+gVWv17PKWj/jDDpqnLQe6leYsNQXfr0QWiAnRYpIlFy42MGKSCBH42dt1
mUQKRU48jbuIpNHbz7mN5/cbaSVph6srrerB64p5zsPtINaFHR2FGu7bjtOShsI6r2fq1vtjdv62
klG7rYETVpaN4c+IVWQAvLFZ7V1Rj+x78VMhmqwYGWzFmGv4bwJxV1yJ4eo4BU2DVUHmQYgxpsiI
o5FuOVKPWw1orfQO7BLs79bLyZlHxECDcVw6knBqMqh79uR2C0c6fYwA+N+2v+JY5Hcrj11wNzys
A9dcyqsZeQWLpY5ku75rzpM6bO9+l0VgajNyaBG9nimV+19qfjKZh977hAJNOX6S9SDZpgfb4y7b
AeAXUUT0rEySVHKnPHvnJZz+ZR6199WS3qL1yuiH+KGsO++m/94KG0cSiBWZ8ksXC+HE6A485o1n
wAPJbpxc+HzJDMK2xCNaSFzWQ9fecNi/an7RnJcy3SU4KGOyMPPMLsga7A30xRgba580gcqoUIeu
M+4mI914BN0LwgCNsIHXrnMx+RhZDQmPcletAD78TStWH/IMDI/TOnz+EXVA30l2zKF5CZyCQCC+
lLPqEkLkLAsrh3XC3S5vqAH+1guQBORiKXIhphrQ94vqnVScB6awv+axvdpxE/2eovRmzPYve4o+
tNhLMDrsE3RHMkHxOo42ushxPJkdqco+hMiAEV2kWzWIr/ahd2bepJivTDGoh6osstD2ey/sEVF5
7ofZULGSzRU/OP6vpoEASuNxNN2ZWWrTfAPbRU3HPmY/u8sJQXK/cyStWdIlwz4yPSTQ7V9iaUAP
uvWZ7gf94pKQ4sjaA8SgB1tgbA8tag1AdPNuCFqH4MIMYfjeMv4MPTGsscyHYGPKaBijnaxmNdsA
SUMzB6i/BbRJ57jf/khh4H/J3eUF18R+MRDV6oAnkQdPb1Mfk6Lpm+8SbwhSPDsLF3ikZkzpOCJT
10cyTdZuclpftBfCRoiKTnFP6s5/WA7coIlmdzcuBJiYYxXmbqPvXNcdAM02b0kEIHOs0T+WkRfG
tWcRXewXpKG3F3T3bE+yOzP9J61rUc0zukf+sJa6JLifvAJRoE+bCEEL4oQJuI/oLeYVZCWWnUpC
XcYfpqN/20TdwTeYGLpK58A7IWBqoOJojfV+tggO4zE4mRUA8nKQ2cH23KvL8wV0FnsVcoCwj/Mg
seO7kt353VxAKuRvc6iNCOSLM7MUaVqbcAiA9cgcVZ8/M7j4zqSEvz93CIIZ/YaaC2eXZgo5Aomz
LuE3ojQ+cbsORzFQWdmjdllq8SfJZuq5NCWIonVOyiJ5jdgvFG0WjghFwWqp4epWvgW0FbQ3jXrl
Vz05092fXFfBNAEz8ifAdZZI/7ij/uqtqx1aq4iihZn/ua9K72jaTHZkYp3w1QsuSnr+3hNBu/g2
KSrJW1POR90s5hOJCoe4UP+l6SOsG2SfWmMAMOIZHfNhOlmITdZfrqosOpHBdHUTD5Rdh+0Ei/m0
n+Q33W5+jajQ24yMeiyBYa+n/5IGMrUqQLznxPtNOuktUymwk2D92JM/VZg4hUpj/tBGUVDokqzi
JLih3SwOfIffe+QvHIy9f61QniEtqJjbHKc4q85MDGnm4zdyhEn+YwEgbfg3Q7pmdtJo2M+LA698
mG8tEtFUISPtjm7bomYljpzCYbcqWghpyK/JLYbLZhiafsf48wW+8/OMA3ThlBjK5dub1kN7iLDs
uM6Lh7sTTCCRAz5fDDDAc9b0wCGSr76BneMwJDKNdtnxsgiU3QwNWl38B1Tid9PpAO5H/602MECi
I3KKP45TM8wD/TcU0WtsDUytQFVF5VLui9w7Uyv9dnuO4X6Zfum++Si4lKIye6LAvKUy/m8Wtjr6
SlyaId/3ek2KkqGaQ1c4U+B5QML9pNsPUWUTaEPEvFM5rwQg5DgqD6NH2zTlMJmS+pur+yEvY3KS
SgAhWA+rneml/9AMNNgUmLhir84T+YT+M9phk9YOxTRS4xLZ7Oa689aa3WsvoOc6/IzQppDxlIQe
q76wgnh1G6ZA2muH4r4ym09gPG7IVNsNuDZeyqru93mrtBC5KhYKWOlMHfxX6I2nCJxzrqXT2eXJ
ySL/6DfJXYvM3BYZavLMeGkzUl0b99w37niTs/81uJbYRz2dmT9W33GOF2y2gDlIDMPYP1AO8jST
SAPJFpCK9sK27ZIV8DZieIgIezsXw257ryzzvMQFXAtFNVN7NWSVylBHrbsWCyYJzNXFTsvfsfC3
oSNrynWhuMQpE0o5v82TPV/toQjqxXZPKOT31WTUO6bzWv7drkcZPgCuAeCuoh9gE+XEtEY0r5Qo
Bi7myCkOJJOC+VhbxRrQeOTXF0KMMyYRu6j39cAqlyDqot9s5Kewb1IGRoURyp6osWScsTNjhys6
nErlUr+7A4R6yvdv03xBZpRxQLom3O6j9NoPqcyLSMF7gMA66/AQqc8FcIsZo2xv4yrN1XgADLkQ
phw/5KZ3SU3O2cHz39Mx0Vm24p6okGC1xrmzrEfqDXQvbYXSTl8uwkPFiGHlxpw5tMxKpyiZVchm
vAvqgh23bB79gRO/L33C1eY83ZsTF37be3u7YwrgWdW3PfYPlX/oa2Y1UZehpTeCNuRLJKYQ4UwB
pJIzWr0g1UK17YOoIpqnxOx4pgeXd6OciPigi+KjwU61ENVMA4WYWHec4+gMHINiOcci0iGLjP+B
IlC72Bsvo2K5ALiXOfY9ULyT0+E9cnNa7tw1D3ZMpFeatu8m72qOnRT2CRJnZLenFVBrEThrVNW3
NxqBnOvPOat/tX36DbzVCbLE7C8mCZJ79Bj5rsETQDyrwVVUODXqq39MNtMn6TmYFLD/k+Cn0pNd
ZxeC4pj1sS6yNGwSmftZ+pxoSprPeqqVe7//Rl3w0SsyG/Du9HvdZatkL11YCjDWU6T1VzU0sI2r
34IQ5WuUPOgCSi5z4iWcuiTEFfKx4A1AuGotgRtNw96d4I8aAymtlYE/KDfR/LkwkyaSFXRYPjkx
E5CrSTw1iNJGm/3EXRkHme28do5r7UZ3pJAqnUvji5BimNPFZl8+x1jvfT3aI0T91hyfKTqqbjeG
eOHP/9TyrqGrPTu6/zJjqUcHEDoKUFtfU7r3mOACMymuA8MBMF70V4QP7+urN7vjXVkDDmeMcdNs
yhq3IlAv04gs4fxj5UHcRtxwgPbLnY27p9GqPlix1fsltnPcfVhSKn0JPZccxiky94bWQpMAYLyT
c0+ghlgwbrhPo/3gooCqxv/ypP8XmzapDuMqt/TfhoUWQtnjp3Svlcv5hkcdIIEqrZM5h2hNoQO0
TJz82iepVrgst4hlLDEyPUhp1fdCUxir5iIJ3Y4sbZeaeW8+S7CjvBIMIjQNGpZPQxVmBqHHzkPC
7c/+GOkdszFxS1qAVkSBHTKiIMK8Iqp8alz9Uift1zCmy8q5eiyberoK4T15SVpSkRe/c6U956Tg
7OrG/h4GCo4oxxRVYfCCtfVJ2fQQZYS/Tn7zBvgMVG/WY8Ec5T9o+8SiYDYLEdli4MIZMSiKF61w
jtnokYebKfdcgFUIVKt/ZkO0HDWvuQGK1kwnaAsOuwzLNu1L81ljOzYGFUa9x9kd64Ee52FvfcY1
XsXeh6i/6GPKZBgKKK6P7sRm+mRY6u/SmC82rvqliaiHYoYAXexwWHFee3H3OnaM+ZIXcnwuNgUY
qRWkCCJJJTktwvSRGPbOqlNOLUlaTdtYGIQN+gSCjYKcbcKcU7LCJBwvg1s+TAV5SgUvQjlnf5Ik
PdcN9uQkiZ9c8chO5reRTPVFEqQCdceFkbRA6Rhyqmcsu0GOo4adgNseDV9ZAa4879dSO86F1LCV
3cJ/ZAuu3ZPL8rT9IttP8dJnpIw3Hb4YvTp7RbI8br+zBVy86wtwH8AVVmTYKtVd/6XNiaoW0m5/
gHbWKugFWhsfGqMDxKGms1kU3q9KoavGR6zSlFIxQ1gl54p7aG21wadwxAnvJjwLZ0Czb/HhXzic
cemMi39w81UnAgng1DEv3C8TkXvYT494U9Istkkgqt/xJooDR9VAExg3IQF04NUiWBlZDVRt7eoH
YrLyslYP0eB4u67CWeZbmOSA65dnI39v+yksqUoeYTpjGy1wyW7o4cryDz+Lb5bIR1NHxcqRNE9L
ey5JvUalLZtjrulI34FJhJw5/sS1hIOd7rOxUSXj7A43FWi+iD7U+a9+1E7lZ2ql2ZESN6eFWcaj
aix1MPBejhZo6ZwPsXB71CmKXKHF7r0D+z7AGWTv4Dv417d9+5uLadOere1/OVmUMlGxMuJQMPml
Wx2VsfwZM35qRnN0aZ+0UbiNGJv9UFJ9OaFcn7DwzfF0JJglhK7JTd19xW1qUjt5/f0yAWQ0k/m8
9NiSqoYir4rG9O5kpr5zdhXM6GyM/i2mxY0xtF0Y9xTi0BAS7LZGhaIce6WnReWFAE36i5Jwz1Sf
m0ezXf3HiQv7Yn5uC8c/xgIVXtH3vyneUkzHAOlME9lN9lAVc/rqT280BGzAsFOxyILdL+UXjIs4
JPjwXfMH9WT1PNvbWKmmt8/j+DVPXbJiZ9MK9NS8xIv5uwY1dV83SXN0Rfavx7MaAJqin/IG70Js
EiSN/2+n/I4oiimB4ZfbbGgSkmLCKhlu2xx+hjvO4DXxzts8Ypv6VCmCCegq09G2Vw5iiU830/R7
2Vm0l056jhObBeA6YTTKjkeYwMuHLi9p1GdwVo1RnmojRtA/qfrnsQVRc4sVZjdDadmhgjs8m8M7
yMX2V5979/SR3m3hEqcYTamnUVaf5FxapGXFGL4blm2LVXMlRN+C0fq1YnUY66iY4jBpscCNjY8w
hzhg8gv7/pCg4rsrTPr/WM13lOTJpY6ngGQ/cWQxB8vT7N/T3PhFvA6ZOcu8nFLb/2b0fVjaKb9u
i7oaT/ShQDPQ4Fg9UCFxT64jUH/k9bRmyht0el+omqxzS2WOmISVeNZLFgcgFxhUeeciZUqNBYfU
+W7iKU5efETDyISTITAG8gsdnTHG9lNTN+8an62gmucilDV5fDCjSGqpO15C9H614w98estu+/9x
smzhN+DaadJiNcczzSCJaU0sSce7H6GiZPR69BKxa+yIgI91T1mr+DUyfOfSsint0+GZIlJAGEBJ
Kfg8LloFfksZLLOmzN5bTmcemMVO8DIoBeZuNkKfAxeCNdiOVJJDk4GXOLUD00vNqfgKyPuNioLK
Bqb/Dp4xbbeOUN5f9+uIC1BO1LTsWZvBCvP+9Yb+mHj6eIddkOGpSxCl6NZHfOAaWrVWuBZVEOcC
TOOM4WCZDr7eow0Hn0mxTG+R6E82u+ZzMZgQ5WtiWFAhXvXWvieJaecvSpz7DfYuLfYFGwpvzN3n
dSxqJm12TshbAy0DNDHtrO92Zeu60zCfUqwxUYIeu8ZTc4dc9Y+3zN69Abc+Md7TxTQfZvgcu25w
1I+4ijlUQ7BNu6bJMcOOYtJMhcR84812eqykcXLHOb9IDdYQ7dIpmmV9IMeKvGz6/kcHv/Z9nQVs
kjl9BXSlzN5tsz82uoSrLlzoS4FYKrKfvAr6arfeBt5Hwqr2Kk2ZXKTv3bUNYqgc1U8P5ZLjvMI5
hL7S66yMyiFAgIjpkcSba5+eNR9XFa09jweuFfzMlzRLyodhqcPMKYdwtIhRmTv3xVQMS/2m/epc
F+qkqz34Vvu1PTTDVElgn81vZvdvMfYeoUC3/rwJrfCPEealsG1ji/jv+mIP3n2Stqi88AQkL10h
iEAtoje7dbClrmcI7leQzAhuT9DAII1b9pvlA2BwoKMdjApmY28NwexDpWas+v+ZOAAJhB+k1oUJ
FE1i0cg0c2BeH6RfEkvl/AdqXrsKl8isiKS/guVkkduESrv03DTfDobiAtJW6d2cmTToto7+A9fF
07eq5Koc8YM5dPGDVS9PiWt+GtS+956RDhdAWMPPl8TQ1DhaCmKMwSqkWreV9pL9MvqxurlV+2V1
6Sn1iz9Ksvq2hfHipkNztmZnOZSTYe7bwveCzjbjx7SXX75x2aQK80J2cIvQ585fGc7jok7e1IMx
jLV/mdFEp8U3n9CZzL7FfDJVaEaA68WK4UDc1tOh6Lkm53TwbtuPEtu+PMRUMKBS6MkwK4VmQ7Ig
DBX31DAMPjlt/17wrj0ZzsoEqNqwgg0J/FuD+8Yyf5zt25R3GoYZ/1MC592eAvRbzjXLy3dTOr8U
9XyDres+ysv/YnJtwxxPijMo5p7N37KF8Uue+QJXnSX2hMBPt/RfPd8QnyYBaokHAVENCQ4/BBiK
QO19mugVyNp/kgS0XJt3lufnv/sxuiPClgE69l/D1POrKS7bGUQuSIR6b5kDx5NLkCc0pmY6/VsU
nnuc2vsGmR1FN2vnBGlGyJJqgTZDBbddaGUNK5rt0Lkom4etKJGdtubdEn04SGK6zBhxdQnEfeeX
8HpEvwJUODe2yAhcHjddzN8xNvY/Oq/SJkXcCqXtmN+ui3povg3fHx8VkHnKKgIA/eiptA24bRNv
jZaNQTcMYOpaYs1FxWy27Ahf8ZkrECpDSG6UUd4XMcTTAZt6Uct3THDA11FHO54tQvhkfwa32j7f
rFecv+MUbN8VPBvrlAxQvGpfsRMun7bjalmlLIlVBbBeDbi3+cDwg60+iN01D8HejQ5AVWVmb9s9
8iOgRxmlfRgpRiAtX/4sCBQo6IgF2j5Hz/FrZuwKqpMw/wjC3h1dDCe18kDGlsj3qBV3zPbjS4ZD
i2QVUOXRmHyR6r1rsfrdccjcR7Wf3w+u+Oe72nnMCLTawOe2uYLkavKqRTMQqhaTBo7jAJPAuizx
+og1VMuJq+yBHTOVmR2N8yvJMqyvtoCOVbXn6NpzApVnPzGVOapinh6GbBWHMq4fOh4sgEAHQe+c
MY4grf2j0KJ/235yWJf2tWq/ptTZK7WSdLX2Lq6H9JB67uNo8Bn8qIYoKCSRRFe3W6PrTdx2/djO
5Hti2JZ6fC/ipDsUmjbu6e7RnK4HDncMFvRaPEj1Zs6dhXbMxA+AAZITuaZ4ZvtfraxeZNqsAFcx
dz/0bDxIocY3Sq7M9iUMFvMmJezfaw51kwFKUDUhuTEQne3X1ytQ/u2w1SH7s038e9QHLqXJofWi
NET9ofAuEStkqmueXbOYbNdqkqvziqcw4bTdVvkFOaQFiSYP9uRdekgPe2tp5cFasoftfzFGDHUE
RBtUQ8R0JmXJI0lvDRecJye3m5MDNIU6Qj8xybykbyLzLTFquPlU1RZDMNaiPJHMmwrYnfMRMLcG
FNYkdl7/bcWFOMVSe7SHEuOmk1PeoYoD950cty/anQDdexOrGWs96KakPpnNTEyUaYFJFlC0pTmG
mRrBLzRoIHkQti5rK735brBAKvnp+FIFop8wuiYNCkuHArLBYkIlDD61E+9Sli8Dnov7ykOG1nRT
cc29Xu77iaG+zmuacRwEhdOAB5+IaqxhrPeRZQcNH+Nm3VgwIi6JzoijaLyrxll8X2Q8ibRl9UGV
BCXEpLy1DP7W8AX/KC2wOFkZAeWymiLYpOf28oIzdnqs+IsOfpueo04jVnEi8dVz8gxPM3davGcX
ZOzHmWhdwsIv6WicdShv+63WqDTct62DarGG6ifl8rWJ7xVKz5CQ0ruOI5Mq18cwpJPgdtg+VVId
AHtN44OHujTX/NWCutZeIPHbvERiYYAsd+waYxK4eaQUTx2358Ws67dstA9p33wk6XQz7DH/uXJ5
vZOAxAQnRAhW7kk5A4tACARrmY8GrjXuat4TQa+okST+o5zJCoa4zswil8Jrl7vqReC//WlxylUY
ASsRkEGsHrYuOB6qI8yFgfmNuGOOIx787AkGA2bxnqDCQXQi6JiNbm/kLCFMCG8P0ia6bTdmeV60
zD1up3mcYdzNaozxZeunx2gqr3YDHHkS1cuW4TFxgTFhjNAJKR/6XyE/lcYP8COkNWAw5njN15Nr
u0fm2nWOumRLTU278qi8s6tDOouSRYQAiJkbW+ehUTN3BDN2K41PphmniIQGddiOg02cy/F11AlE
tGE9h83o/IVaEUI0PTcZcc1TH4FUtGcWC+AFIVPCkEr8jiTKRL0va0wRPD+fpvk4zRMUeKxseHJY
hCcl2qcspgippD+HaeyzYkxjtJ9x/OYIyzhqPp1x6yLG5Vm3jmpM7jOredqeZL2WJ6g6esgY6zld
avKmV01kvBKKvBbxa3v9WWxrzOAHc7htfqjtSwCAsGduHQripK9oqCKin5sNLL5DRaiFWNjFDsS1
e9SI95k9wstGsii8ZrwvyVoIo45dpJ9OH4YBrWVTwSLFNp/jyA890ot2ppWgjisAEznVfd17MPXW
s7XQNS3sa/KX1uMl8yCUzD4MCogQVCtZwTtPtm3cyg8d+tpJ63TrVhIpV68CF6eQX96q6rVTAG7O
YPphFZNZqFvshVZEtZjPFhy+7Zks1orZW7v27U11czXtB5tJn+eRA+zmHpkzNtrEZu02Sa7YN22T
ntBHmLspnV5FjPS+GCg0s37KUY7QH0MA+Cok2DPTYc7XGgzjYnc+FvBvv5nL89Ot/1TNAjIAFZ8l
KH+jrvoH1JvEB3Z7LMPmnW7+h2eZi8ivfydrXBDBS+RH0vFQOgJJ7bvP7RVz16J7vVcWxOqpsj7J
DdFurWQtvFn4CKkjLOaRmhjhcCPJN86w0YwZ8N/WW0AP+vmaNGbAigGlzeD4vS2TXefE/9Dnsvsl
pSW1S7mGObuB1ZpBImnOiAXda2Pc3lLhH2pp/I3hfu/age3OduMvzBN2E97sIJ0ZiGpKo1nVCPuK
vPZqTX22042xCKzaeUJu+4s4PVa4E8SaEhkMcl0EPn1bPC559pclTHEvceYfJCHULFcEiav175Y3
9qBaKVjFG0EOl83utTrMffLqdFrUHUFDfzOX6C7gyy0Vn5cHRUmmHqJtSENa5twT0Yb4ysbKmbvf
FWqkLlZF2LkFt7mMmDmv8u9VkflzaIDXPhGn3IJgN97tgpUN4zw3MD1WXt2QGIFiOP4TDZVM7KVK
3RAkVvXsGHn8kflEqyxu2imGrQGRHBwT8NpWlfAmT9sGQ/7UHrqRNUSS5+oEFjpvXBkU2/val4jx
o8IPRvtvOQFL1MyeYQyiH5gcu3FACFdPJfGNDY9pNdCf/bSLkuidn0GESL+cRrMfZfaBBGQiwSiv
yYb9aoirpm5Lin0nY0Yp5RAAye2f5n75o1kal7VgImWCV3TW5Ice/paUfrDVZZrZHayCNWa6KgiE
W7FNMspn6LH6frB6+9DYxYdQ1H6LHr3YprPv20behkGGQ15yDA0AXRUqUCbp9bEv3TYcDEV43Oxf
lmZ+76RMbpQkQNjQ/DTJi33BLOWfSwNGDuUqOjZFyC4S8ms5u3u5qD6wTKatFndTM9FftUt9bMg6
nUnQTgvvaTbWhBR3JLLLVM8mBzJgGH4IA9zgGv+kZTEhDC3CGaaP3VFmPV0z0lQzauik2auSct3v
LarFS3aphy4LBHZADiEOVk7Xu7oLB3c4D4kTP+L1dJ0bKZvkl6NE2/mZRjww2M/S8ZIHQ3PE5Ufu
u2n+kVMhPIQALc5OA/pLspTQbOSLqfXF5BHSElcoHSsrFnZWyAFnsR4yVGpTPqBh8nokReZ80fkY
4aIY/iVCXXNxU2B/eCAvjedXoJEljhwqnN6aXvSo1x/4OGs2c2ZzMJFx7Fja4+sY/Y9UWMU5mbhi
uS6IOkr920DkgO9P8QUGyq0nBXEHaiYOick8R3UmQxbwMFBWJdt29bQVkSQOvfjehbwssrVbTpzP
iaHGrWEYfeiIwpwFfIK4KrNg+zOCqcW5jREIb0/NNJz0NdOzAav2MyDroi8/qo8pQiVwDP302Pvj
BXmmBnEBXcWiyH5x3QYpU8KyNgJZLqJHhILleZMQgipV12JcUkJio6dcnydYce4E9jx6L0wcAhkC
IWFG/xnkQ/rpbJxmz/nO/NS6bt3mtJigb6X3WGrNodUHPBYZAupYxA/9q11ZzeP2FFmdQFmpS+p2
shU4KqrsUniQV9dhZfWKufYDqYT3MuZMTiZiGxihdKe0Y6oAulmTV1WNKRr4vDxLxoy2jyzes23k
mejSDm1KpKa9CCfg22+rebhMyJmlBl0qsWX487y2JRthK7upLmKCGptfw2p0bkf5Xo5WEyD4MINh
yI7gejKCdE2wyPglWdzut7Mo7aNA94DqW6Ju9qNp+8eC6ouyFVoOmRarmHurVAecwKcii393dnNf
OmZ+v33QCWHgeEXGPyL3Mh74tLlTQ0ykDVrcJknFtaZE2WtR+iIb98FlSurbrFMcDYnQOocEAUXK
7DK9bNbeFOcQ3OfhhG7/uI2udcPdNcSC+hJOlHS1ab/Vc1WK8hdFLIPBbZ4kkCqwTDqmacwweSyW
a+ywrzXy+seU2DdLRj8ws7lP3OFiwejz9I5dQlFzqupIwjU7w8RhzOd1U2LVqCMcXNzniGy9n/5+
+3Hznpg19oMhDFv9JEhqRe6VB+C0plMsxvLG2O8VQuKeL0ndUH8qFAlSHpaSMLSqq38voFTqiOAm
/roXlEJvCShr6qzGDPsoJgvJ+nLL0byksviriiVHl8WaIjL+Q83W/HzlpZeR2EQyzI5RcnVXwYvN
WPYRqqQx3Bk+zRK5/Fbe5YOBIsJI+gMayhnzkohvTiwvsxLVnYudlLyX5A57IVGaYNH9cdEfou7Z
kXx2EJP55hfjIzUwwzHGHmVvnUa/rfZbb4JXcS/JLLsmq+Aqb1lIraPoCF3kvkDYdhpTHlWgt5gg
/myHS7+er4x+CSQiPeC0tRoyfyfDVt7z79g4fpVqkRzqvCxdiVl5s+ObqeeccwIBYogpBMf9uDE6
dIIg6Ssy9lL4InpB3p+wUHe4msUKP7rbPgAEBen99k/tqKPZzel3RlT3blr4j+jkX8Tg5ZdhTu5A
z9gExc4u0cT8sHQE8lqjPYKjQ8+m5FheUOxe8zxHGL5duc1oBVsFiuQR9OEwc/8OC7FkrrxbbHlv
4vU6anhi2DvzjghveWkH0ANGBWvVZHScNTm5vOxMtis20vXxfsKTzzIlc/bt1H/xSo68fKU658l4
R3LUd5zwqdLDoaLvKWlEjean9tJgGw+IglOkIzObkVuDZo/tnuO2OSc171mVkOO+lYFIH+7gQkbH
adHvrD5no7iO6DqUP87yIScRgPqa/kjV7NJMn/esz7KTEhGRu9U56w0oClnK6oQxwH4aDGK8nemf
H8eoI3mOiFy09tG0eE/EzuBd4I7MVJNcK8k1Eqllvk62Bbcx7fbLskxBJOz2Dsl7sJX3aVQnJ8tj
V5d6y2mbFYyt8z/2zqy5baTLtn+lo99RgSExRdzuiBYniaRm2ZL9gpBlG/M849f3AqvuVxRKIO+n
5/tYdhkgkJkHmefss7ZyS/vbHVV/G5jMOBMdldJp413UMlS+Rgr8deMhpMmbXll3osZsaeyKGji2
IRlBUdYlmrhyWu3XYY8l4UC+qTtsszO5KGmGr8K17yV3hzSiZ7c+bqNZf8vivnDJ0P15osmr+itF
xPKSUsN3BCUZlRudPCL99Cud+hyC7Q69Ky5kF2pdyaNp0s6tCnRXUM9NFWlmw/MY9ebQ12Gk7tvB
rDJsgFLmJTXBAT2N1victOShJ//e0lY2lNsc+zCa9NivScHdIUHR1FJ117nNbdZVeFlWkr8Cdwfk
VRL1zhzYiB96/3q7xokOKXuJceQORaO/HLzq2+FbGpMXu8T3sFk6PXUHP2lXqer5SJvIW4WRuLHY
RelDpUIc2yjxKq9NPlgjK4QQpq0Of2PGv22cYjGaBSkMGWnplwHcoprWfK/AqVEGSivutaBy0WyP
eZUu5w+oh6i2e1k6ONTUCiDsses88V1zd/D/FW5rrcux/lLGxVdbIi7XZfvDVeAAJRXR3kVIjqA6
xm3TlXBgaA2Zohc1/qJUSEiy1VpLXfTklQmQVLiZldxfmrp8VbUMTNq1CVstFO9B+kz3f7gYEsne
J96PzC02hcmq4bsrP6ZFLD+6nP1iElpyBta3tl02XaXc3TiG/aTLWrsNKzZnqYxQgaoKOU+bdHGr
0SbHFr3Yd0nweugcGM3KDnyRXMXO9fBHLq3ZyNZzeVfIqgtPi6DRIliXx31pk7sPFe3eiNloIe4z
68azTQ52ozNTQ7McNjQ5Z7Cy/162w5PvRNeVYX832KxeINZqFqkTvXT4uKKlanQ2kPV3qLjVldt4
7Vr3ylsSrNuBF3FhxIa7kgZOfmqnkRCUJJr4ZSPawBU1mDT0l7UDSHsZp5qV6hYWlo78bj0G6m5Y
yy6xNlRNAs5OfbSEetPu/EoxEQ0H914S2LfxD82S4XaDmfUFtQ1NlOu6Npyd/xSDCr/KJPj6Zogs
QkQq5eA2fvFElq7plvmNq3a3SiMZoRRDJKydCmVsaUCp/E3ni35Jvtja0zS0hCX1WCRtu8lNsTAA
Fj5qcozRuKtcH76reZmZ5BmsO6pS7jVpBEACZlGx+m2KZoZ6iV3KFrcp/eEw6ZIWn1dG4TmmZrsv
TE/d6raSLY2sVJagWPC2BPtAENdoEHKwl0b07kU+cA98qCKzv0HYyxPH8hbrxWCpsJNbCVcZVgXV
mXv9WgwGe4UufEa4+XawMGjQ6Geu1W9NXLUXQy35nAc5fXrSCmUaTTlKVl5kck0StyXyHeJaGXHt
CMeu1eEUruSofLVkeB3GXrnD8VQ3KPF1KRU/yA85OxD6BUSQbS1Uv3oi43gSKd+jPnvEu67a0Nvj
r0hb2RdO0Ka4mkYKYmGVRtIy+qp06l7Rc4pOufomeyK4rNSq4yrZupSM+o66tHpfNCo1SiVZiRa4
n2RtD4iHIBO7pCAVMhBhUVijZwQzXWAnqTW7YTC2aYn0yu2ThKBKq7skw0VXetx7VRQKrARU+COZ
hxYyqjYBFSnICtCb3dtgUN6UqkXJGCJuKHomsqsTjwzSVh5V7sNOJAG1fWHWl6nMAUeV7bdQ7xHy
ivbR6heaQK192IAWXvls5WaxrUWD8A+ZB/+uuA+1tN0Larg9kni/jyO2TxDEFhRRNGBDZrnjgHSP
42WLrSR250WUd5ex5pEApFHi0hwdhRSavVc06Yc7va2qhdIZ1apM4mIf9M6DfyXGfVeBp/aWrxVd
5V6Y0rPQIk9WrXuzfkWBlG7oW9FWgaTssDXeW2EFbMIh/XQAMSVR9iXDxGsd8HFdZp5ackglNDmB
SbYHjwmT56bIiHgsforgNUPah7MgkBKYVuuv+gCJttGUjFtT8UuttriUXEiHmS/cFSpfGh0yMvVR
JppbqcmcZaubr4dSoKYFv0zEnttQb74cCgJSyzKslTLbEzWXacXCk+ntXmpSgiO8oV5FZuzclHBK
MOnE/knJGXuHTl569FLWoftDmGV6OWhFQ68YHJEE8vhFoDe/24ifRTXhQqJyse4TDdq+vlYhYm3t
AZFOpg9wEDRCP1bOt4lQTfx1ErCMfJ+xTxoFWNnayJ1bg+zZQ0Atf/ycFVq2acfqoOZTOI37SFvT
S4KzFoSXQ1MykRK9A1VWzMT0yyyMU84abbKtUG5TsEa9WgUvdhBFm8CgIzup3g7/LFb7Z0dp5W1K
IjoePXITDUJT46oKP6JpcIFS5R9AI6CQVtSf84SZQp995xkc50UB8I/Oh4UfJY9OT7UWDTOBI7LW
gFsxRxwblw4P1MHZZrqKfFHZ5lIGH7nUa9qyw758jDRd3Bh1qK7aajAAtDq7FA3/teORfm47peP0
utw41PSvaW9lQPJM35WltQ8phlwXohULr6Y+F+NOvPGwY7s4fJ1pcqvvlXhjJfW29BlgPW21XUsv
xsGdJZekvaORwyliEnICiPddr/PohWOC88Cqp4RbUqiFtqzwOFxpRleSSEOmWWg9SxKxwY8/v3Mo
rGn6z3EMb23kFRDf/vweJUOJ++h4Sb7dNfV8eJUBZa8W6c+qcwb7FudXbOxQPAlWrRa6sCUJKpeY
AqLSoB1wdQBBWPL9gbwBLMXAa8oja9VXAgJFECyNDsVmErkRYkScCmhEi2QE8lS0wis5pL3Ls+nJ
sJsgv6TlYuR5ZkiDEtORHxi2PxUfTRdsFSFDBZeqp6KxaOfgo0VPsraNLMpV/UthVf2tJRcPh50y
LtGUMRybZkB8aDah05rrOq0TMJ+olkLvNwA38Kq6lq5SOibWor8QnfRdqD4QLNqaKHFSvfrPv2l9
d39CUI4BYx8wZ1BzApBW4eoxIw/slCM2CkCLtiv4wC/UkpaOMsZvMoP5fx0nbUqfC7sX27TIbqvk
KtsKW4Sil/2N2Q7KLv2TcfX/CYtPffbrv/7zjaGsiv7hlwu39BiYCMrpaNCWr9Xrf/xil0sZ4DXm
36HDTcoqTf7jf6o0iv7xD/9CLSqG/YewdA1tLFADwxxZh/8Xtchf6TrIKKGAVTRlDa7QX6hFxfgD
9zvNtA0bpuKff1Wm9UhhHP+KKq6M8kIzDP5e/XdQi9p7fpmATS7Ge0MUEkIh5zABLzk1rCyo7NqT
yH/YVJGD4SYtEN/V7BSqRF62FhmEZRsjVcYrhJJIekluzSZhYHRPrVxexpJ6VViL0pTGDuUtoK0A
awyXHFf+S0Uykw7UVrMbC4E8HXEIZdkEpV5/o1jhysRxHutzRTG+utXokU5Z+KIsdkfD8sFaEiOB
8W/O0D+fcQLnEpKtCjMOtScZz0XjoSvgB2mcNnpDVxexVJRszTFsE1vZtQmfDYR29sNoNJ3bljR5
coVR6I+44UOR+QMdF1b1oMrZa2d3j1T86Ge1zbWU/IyaBpqQ+pAJuhVsegLjOsGeo1LeOM1Bpaj6
4tHIjGc2Qy0+dCjq/Vzf5ziKkzYaOkJblyxz/Xc6FG8NQoHTb0F5D1X76y1YwFCYiaasHKCbRxEl
8yqKMm6kPUU4rqNZvhAFrf8aMlH3h5n+GDCkKgq69b0zGD/tPbLqHzdWJ+C5ljQqNUpPe3LA8OdX
zhZmfyKg2Ab+pQ3xdthyrK/ZnyFKXbn2DY55lXyTOVdg72N90duXgCsamZrLm4F3wpWS7BzYEZn2
3TD2IYxhMNglnTsbFTcVLzuDJnsPqfrr19tCpz1Ut0BVTX49TZplxiJXn4Karjq45R3GXIluXxpG
+ycS698KtNf+WwEJ5nf1f8Z/9pZmbHCxynrPv/3v2f/r3T8Ck/vXvcfg9e4/VodAdl//GgMf564/
b4DUbPw//1//8q9weCaM8vE6mqn/CKMP7Ir81+PwefgHR+HT0A0AYSPu/zh8KvYfBoFVl2X2loat
jV/Iv6Knpfxh6YasyIBomeiHmPtX9BTKH3gdUGzBNpUvq26Lfyd6Tr7SElsfUzArrAk/ExEKM6EU
wV60Vu06tPMUaknuIZTd6NlxOxXPFxpkX5W4wecZIbRdIIUqB1GK6j5KEi364Xb6eLjKKHK+Hb2/
j+Ldu3D3948aw+DRAu80VJGpmSX7iLTjN10uVCy00rvTF3+/mP+++ITVZiAC6tS0jfdRSQ8BHZ20
VmieUijLoBTOGQDk+4D9900m3McUxoha9mq892J8fSlg4MazLOFXMH/+xUL+4A29X9N/X38C8ovN
OsHxOoz3pVVjLRC5w8a3h3uqp7AW8vzMq5q7yyRiNAUFAgpk8R57yfAhStV7lFI1HjWowCE8Pp1+
lpkBMScgQNwQUm3gA7YPAg7FVB8yzb8kyQrT19NLgFOnbzPzMObk21n4toyEy4voOugxMTKVRI43
UAtwrl34nYEyz8wo9Kdnou7cyjIn+5FSl4pRSEIBoXRBaiwM8kzxpuKYLd0GXk4L39IuFSsF6K6V
sXfF/21EGLZJTt9dSzptOP1SRpCOFU9dF7p5/bnXML6eo7Wl0FYgGoR8e/hbmBsV9kJpcRIFMtMv
rEQ+xxeeWQBgtN/dJhrkEuFRZO2k3ntuFZ+Sp8G9Tj/D3MXHPz96BpDKqSvQou1VT+hLvw3Da5s+
7fXnrj4JEFEHsgF3EmunlwOqCN3CDS2SFPH99OXnpvskNMim4wGnCrR9qZp6/oY5Xp9SUgyUkAZI
G5/M6pNvaRIjqsz25bjPg70XNmEDT8yLIS9oGV4ep59kbhgm4UHt8K5SsjbYmyblz6VlZpTtZY2W
o9PXn1mxxjQwJI5wKHuZO7skLsSpry+1SnrBI8Ih+dF+O32XmfEY4fLHkwl7s7Am82uOva043fZo
VxwfZ1QSJ+fgsOOS/3v7/q9obUxCQUYHf+HjSL+n8KPTM9k8wV7MXkIXyX1KqlpNITt9blCMyfqW
PbAbid5F+0xKStpbQvclcRt3e/plzQ3JZFlnqpY1bi3DwkKAs5K60l/I5MkWLnhAUlMYDZ2+z9yg
TFZ4o7hoqtLG3KmCChJdUuEGpmSNoLn2z9kwzQzKZJnTd2FibUjboJ20wWMrJO+2bsLH079/ZmkY
k0XemfT1a7HV7VwF3Z8AfpNeKhALravT11fmXtBkcat6VcpyZ3v7KsskiKiqY6QGcpnBJptNqbnS
qMTlkvLktZpb/Q5Ho5Fv5ZCaUDmiqlYfaQkWFhInSTasb37EyVK9rEnUKHegJxO0t6d/6NzvnMQI
3QFbY1Eo3UlW+buTM/dRqsSLWQXD526gT4KEHYYNjh6GsutCie4XNaLZK1SUhzCS3M/NFH0SIew+
8RwzKNQd7Y7lVYEA+7sVUtY4/YZmpsoUwD+0agiLI6n2mkyfipf30os+5Nhfnb78+CM/iD1Tb7Qc
UyGrEma0p1SLlA035dhy6HKGb0rXkExHz6vdozH9ib2GTPdKC4avt1anbz4TLvRxVhx9qO3CkEpJ
jep9C8/lAqWq+yvL7HutNN2H3MDM7nO3mUQLrQQ6bDhxvc8CMgFGo8Qw3YbqKg/zb1JROWe+R3Mj
NYkYHEpcT5bjZtcOQYBK25QzHetCjtqJ/slbTOIGHlJ5Z9DeteOkCMTUMooHKFOFd2YyzD3BJGoI
zDg7S5JsDDf8xli1+FnisoNM9Eyiam68J6u9Vyu3rkIaOrTKcquvuSJo8/AQKFjmSm+RC76mbYU7
x5lxnwkuYrL2WwOz8a4lWRUHZfY0SHq/RwipYGkU22cC+cwTicnat6Sqg/6VDzth00Hb6Wqz4NNN
f6Sf3fd6cI4lPvckkx2Cp7MHTwrhX2d5/EWqxROt4cWycQG4fWqJiPH5jlbi4Mc95mpucN34/jMS
fNqRM/q9fE5yLX5b69N3mZlfUzcOJ6VLsI5dPDo7o9zTZwlFpsA48sz0Hd/GB7HskB49eghESxDe
Ckl+oM34izWW0FvP+VlrubRwkoTd4dCeeV2TXOO/tmxistZbNfdwuU2D68hHPRCCxStufJM+V2E1
dEzH5lclBM7c4d1Gn1Fw5gHnZttk+cfBgAGPG3n7NHKgJ4zQQ8fGQ7bPukt8uYdPDtMkDOQZNM3A
iKDsxF10R1ncQ8USyGdW5dwkmASBqHXpum81bx8mPdIaFUPIbGNSZjz3lmZucKgEHE8Dzc21Skdh
m0p28h1CH2+ocCX1zIFgZhC0yZL3PNMbgHh6+5q+to0S0hZi05awqWrNXSGL+Fxk0SZLHmmKPEha
4l3HDXa7fZfd6r4bL+mcrRYNVrFnZvLcyxqf8uhlBbZXYfqUhtfQ09DkINF47tlZn9m8zL2ryQfe
0zuzcClFXvNBhJaYRLtUAajWGu63uMaT+nRYmbvL+GxHz1B4sL1tLO33UVOb9pZx0Qa6nsYa6Fpo
sU1PAPi0UBRnTjlz72yy+NVuQJssFPe6aaEya62l7CIytOvTTzN39ckit0zws5qn4r3qFt0rZl8Y
qwM5ILt6+vpzb2uyuimcxI6hZIwJu6KF7ITPKryaXZLFL1VgKGfGZOaLpU1WuWdlps0+yL1mU+dt
ak1WVnRjCgTbfbo6/SATj6p/BWF18n3vIj/UhqhD/UPL1ahBR4lQDpS0dLs3L8sKp9j+Qle0sP7e
uWVSwkSG5NpvocqP8P9iCCR9YxlhhKbTtq0C4dDgxdbYMGxFyJ4wnM3NV7kt2/7WBFijbe04CqPn
KECBuzXJ4Nkm9LpKICDpLTXxfzpZUltnXFnGp/jga6ZO4kwoNKtRjSa6zjFTVYvoAY7SSC5rtiKq
XiJN3ph1hbGWU57b/s2M2VgVPl5HeJKDa+999zqVpS8+jKMlHXUmTunAXk4P2dwdxjl5tFJDuqiN
qLWhlzv9sGhrKVg6UhlsgmKoz4Scudc23vroFqIuRRejFbwuK+U36BPIPpl0Ubc5qjAXu7fxxVVG
22PUrhtnJvvMklUnAai1ScT6mSMhMK6iB9FpCrpRE33w6bc2s2IP8//okdRQF77tue41pJ9040jm
XShlpKHi1MIigSc8fZu5wZkEntYDOwcEzN+3aInjF9sDJXljBy59UhiTuU4jn7nROIM/mtnTCMS4
k9B34+txn1a7yq0D0n0VKvV92dlfu4bDrT3+yenHGmfvR3ebRKIRD0+Dgy7taTUEaJhX+iLWGX8M
zeSFzLF2UWT96+l7zYzUtPSsRKRIepm9TdugsYVhfS27XYQkKAWX61v2+vRtZubbwfXuaELQpVrU
NLNmD+XIgE0dk7aWVnG/fu7qkzAAL82xfZqNHlTR4JgWJBY8MjwITl99ZvAPBllHv91JurJpJLS2
nh0kbrLsJURLV5qWAPeIWxPsRYf5hplu6E5IzH7pQahr2zM3n3tx49Q/unkYDHiyBEP2YOmld4+K
0CHJ4cjd5elnGy/zwVQ7GLofX14ylZSWnuzB4eB8pVK3STBUCDBxKnAcPrN65m4y2X3Q3arD+soq
6I9ahJdiI0LsAGIvotE2BIS6PP0sc69qGg0c+g7syOBVhSnZ57Rx06sy0f3Hz11+EgNUFbpoGGXF
gwDteAUYpQqBtqk0Tp2+/syqPxzcjobC1UWq9JHS7TChQndn1Rbtpnq/qOt61KuIb7jPhWc+OTMj
MrUqEwFJNLfX84fYxpp4jM048nVucNWJxnw7/Txz95jsBuJcTwtDYLs8NOQwnhTbscKxBqHCsxkS
egSuTt9nZtjlyeLH1cj2mbjFgy9B75Qlma66LIihfJ++/txzjJHzaFx6kot1pIYDe7YevLln03WW
YFzLyT08M3PnbjH++dEtVHpQiMJ2/dD3jrqLTcAvYYUmsvD4iJ6ZXnOvafzzo3vQjOfphamUD7EF
pgi1pLRDuSudie8zk3fUlRxfXRapVPVuaWw7m1aqcMkUhiktFYatJBe0yOrOlenHBtbTwDTk9Nfp
oZnZOU1dSH0p8rrOH/T7QcKwp1srbR+BJI4C0/TGM67k2PRt44Y91JdlB3PRX2S0Vpm3OvstI/5c
Nl2eBIa4DS0Huhrb3k54ZDdpJrdM3T0zN8Zp9kGEliebgdTohqo3rPDa5x2vexWn9MbrtwFb66Zp
v5x+kR8Pn7DHF3w8OYzCkRzaIq5zOiwXblzgaUztCOZx/7vjlokpiTNfnI/HjLam97cSJt2TacYh
IZUtA2ArFLaUL00asrcZb6X20behAyXfOMPv00/38dRHN/b+lildmX44tNLOsaiyXqVKY6nPGo0x
yZkQ9PH6xR/7/Q3wa5Ur0fc6rZWQ8zGZEs06dHoM2rJaa5QzK3hukCZRomz6qs0b4e11J4Q2QI+n
lZfx1sJRuV6ju9ZlqMy9hbMfzWKadC5wKOM8/ucMFOiy3k0Otp66ixlVuXftBE+sJdRWXffWkj9a
hflxWGtbD2GNQueC7LZ1eAOMKaghl4EKiV50Ojr1pdKViWufmUJzr3sabJRowCWpzvaeEowtvo1X
beLCANAXdJm1OT1pDtu7jx57sp1A5EJqLGntXRE35E8uTcvI60doTJl4Se3agLWESxSsjlUkqtrI
gKMFoq8v6GQzmhq0bmc4j30GIvYy7gc5L3ARzLLwpQuT0W7BkAvFWg19atETefonz02QSSDi/OvY
TZ4MtwTDMBXYYOEWAS44QikRbl0hAUMBMcZBBoMJ2oTLc+msuTU9iVGeCx7c82J3X+Wd3CVrL7CY
kgRffCik3Evw/zAD6FBrGKlmzddHrWLawgCo9vmZOTE3XNYkhCUQVyt9dAzytTpoXgA/l00LyhQP
MQTPzgitp9GrGsp9G7kqkKzSw0ZqW+Lgkn0Bvk76dbRw9GluGJWDv/2ybrufmgH/zF+BnJG1C8w4
lbOreSYoWZM42PZaXrWa5j2EZQ+ori88iCqGnRqf+iqxJ32/al1JA31a2OEjqEF7H6KJilZJ6pXO
me/SIVXwwfqwJkHPD8EG+cNIPsWOLGmXWtuOTCXg7Yk7GsVWzh41mKu2O4AQVYA42za6IlxlWiRV
qKcct7Lalao4ySBd0O1ny8rGKVsFA12n9qNhURpBgkeDRdSzvxS1bdQ0tHgZwFCAOrZDBFRVODab
sqttvbpsDMfE3jTCrjCQFmGI4ci30+tqbqgmgZc2GK2L1MHYs5vtVWA7AFFXTVO1d6evPxPPrEmA
ReePT4znR4+u7+qgrZC7fEXhUmOxKIf1mZTMTHCwJkGzxUjeAqfh72tZ93E8KIBa6xU9umnXr1Ur
vyHV1Z3ZMh+yBx/NjUns1HGjBlxja/shTgQtaXrtV9UduCBoVFdlWTQQAy2VxBbGvaaeIVv0wdL/
rKo8Vq+rrsvMH23rc5i7iEwpBMXZBLLtQXmLLVf52gVtq3e4gnoB4k38cFspvEkiTfuVwhf29E8l
zYU1CaepH4P0qbBTqp3Wd5Y1QLNiZ3bMvTMf9HGlfPSWJmGz55tZGqXv7yFPYBRmls9Jx9gMtXik
0SA9Mxgzs3eqRkUQVELbqG0EKwLfvwwLqoUZoPo/EwhmnmIqQ3VtACQ92b595XQS/YzOPRg+5cq1
witNKfIzT3HISHzwsqbqU1fDHdLFGhYzwVi03dpR84S8aCqZ9vdEQFk2lm3X1aWyxi1qwD6j7H0z
AFXtDaQBFbO1oy8xp94kW7l+J8nVxWCquUkTiBzIZ37k3KuehMSgdssyNJMec1ddW8vW2LhmKX37
9XScmFnCUwlq6JnsQxRciKW+t2/RST3SL/yrwNBoHQ8OGEHtXMVzbkwnEcnPsDUu7cTbG0VP+0va
xXW0AdCWkLzT2A5plwNucl53ZiHMBEBTe/+t6ry0VrBHKXaFpGr6QutMCAShG46OM+mQf3IDbU6i
EonNsKcp0ETD5nUDdhIx26+fvV+aFCVsO0j7KwudXnvfKEMZnWu2mZsUkzBCe60gadd7Dz5A0eLZ
L8rCexBF2n3uQ29OokhcWxW7KcfeJZ5XPOqO1n0pIvfp9JSbGZmpYjWGnxyVucwm2JT6jeGXV2iv
0sc6hWRx+g7jfueDdT1Vq/a9UVZxn8U7yUhS51pLazN79bCdw6IzADGgbInDNl6AXuNa4jnxbBvf
39P3nnu6yR7Js0TXQbtVdm0kFCKLYUCux8nPzx+DBkr7+vRtZlbTVMFa2QrWwC4jJHIA0GxhvlhB
9TQEvENVPifQnLvJ+IxHR3hdoeDmDkO1661GGF/VVovhvLttPGBF7yU2vIU21IJz8fjQ7frRuE1C
ROcJv0SPHWwTI6m6X5nl1MMGc1x1eOwURHJgXWTDVC8k08XA8SJ3vKDxodNmrXiNRaWa+Ic40Pju
G/gHzdfBa7ASDCXZxtKjTfquTbF/zxUjvAqR4QK/y1MXu0k806z+vh80T9wWReurCbnRUiLSe1kS
R8bKAVHn3ihNoqiwGsKmWQ1G0UnJt1rq60x/S3vHy3FdK9GYJhk6LmWpuBQLXlQsUNKXoc7coF34
ilE027BIsCs6PQlm2ieEMQlyIeKbvtbDfCfJjlXFQGyydLgVgOoHpGRZ5vUXKa+ie4WfYmWj+5hi
iJuij6BrqirH3S+95Uv9dyfQPVGtTv+qmeA0lfXKZsQ5EJ+Pe7+X3Wu/N31lk9Swi85M/bnrT4Nf
CHm1jBXjHjMtN17bwmxB1mtqvjz9++dm/ST4STo1sb7iy4E9dwR8PKEFAWJbr1o2tl1Vr7gFZrea
Hn9uqz4V55qx7KapJKp9HZQ52tMw119cfGMi2B1ecOahZl7aVJ7bZ8qg+m5W7Cwvb1YZh6Y3WdXO
nTYOgoYPVu5Un4u5E0la1yr2QwJ9uL3w6pEJZVgI6q5DMjkY4KimHWp72WpMTV1KwHui7kKSrKym
fgeB/gWsnSK3Lyg7ayEWUiI7CTMolWm7N2Q7ESvef50t6lyn2QcnCO0qqKG+0tCqd3F3nQIvZ5Wj
ROse48aUB2/dOh7pxxKyXtUtVJGFAvB1F6g0dEol63w1+BVZyIseSoI1nJn9M/F/KiUWZWK3alZX
+yTy/C8mmYqFaJwMK4caO43TM3RuMCdx2TbQbvcwY3Z8NzvpZ6py1HvFdCz/efr6M5tCfbzvUdxv
NDnoCk/qd5QpWutaqs2kvKM9E/gcztmlLq9gA3L6DuIGVtTy9E3nHmoSyyrO5U0Mp3/vpSFpf1yI
1Kbce37v5o+fu8Nkr2Y0hlS0Q1jueztXHiuVcxLdXKH+9rnLT+JSYGWIVfK22OuF8lxlSXkz6Kh8
P3fxSVBKyloRtK1bWx/m6bPj0WeID0xgiM9tW6YqYcUzeznTHHcHhstN7vTGzq14tGELzMWo84xe
P/UcU6mw3Ked0zkBLE58LAysbsLCuBtsfEHOtO7NrL8p4YC6cJHFaeLuDezZYMJg0Ij9q6T41DZs
xTyn4ZmZrVOpsLDoCZac2nmogzAoVyRwo+RSsxQYRqdf1MxXaKoSlvGd8DMwdHuwwy8drNXVEIFG
AbC8JeANn6syTMXCBqdbmydwHvIYO94YI7GlPMTWKg2H4cyDzGzGpyJhISM6dXEj2HkunrXKMpdc
xXqL9diDGKdntg2bDvPsnhypYSVfa5Fa1PdOv8S5yaC+D2S51AauZ0fWQ9jjA1C6kn0pcrQuEhzT
zeduMVn1DpCN0JAs+yF3hmYrwyDeHl6epzTnsi1zTzFZ+y5WI7xAYXLaK/VFaNNqaUSpvqAR8nNq
YTFVCxtxJ0LUSOGefX59h7lyBKCjbuNzovSZR5jKhX1JKkemmPngAIWE4I3tqiwg31Xy2bc0M8+m
UuEYC1z45A04SqwsHivAo/6bnFq4dklVJbnYheM88DYUeoq0L6F/63NzbIruoQW7yPEswaavkExg
rypWRnbv4cdNdfD0HJv5Hh+QG0ffY9iBhdw11Ygy1bpFnzTLKFex2G3BoGpuuwYL9rl+WKFNPv0h
YGjJZa7dq6KSfqVR0X5RG3Yvpx9kbhpMvvFGx9kp0Kt4X+h2EDzitZRoz37sAJbph8qLzk1nZe6N
TRY+X62YCu0Q7oCC+smvpg5ba+eyf3HWToVe9k6XWg9GWDJkCjZISmJIzVdssER6qzuArwc82Y08
uMN61DWuugBw6++8D9wM7W4WpfV1UNjoBJekk+Xc+FxyeAQEHW+7yj6Ts6oyxYMscCK8CksS3KB1
ZDM5s8Wae/2TQCIbFWR0kpMPtWj77qmHp4kPImI0awXlTP96epBnPo1TQTLkexeqaa7f+xy4971i
F/ew88rP7X2ngmDDGlQ8LzMXSZ5XxM91H4AVklW/aD95g3FKHS02WalhBRet+hCT/g9W8AZsY41y
+lwRba6QoY5f/KMb0FoW6EIPzF014BtzX3m1bAyrsDQsbWlo+qAsWgGwx1uQqbB2QgJHBjIfOUDC
ZNCkMbHoNC6SIasYjFc/6bUEE2DdIUZ8zdH309wKSx2w9oUSVTKKeU+OZfOu8VJBWur0GM/MJHX8
86Nn6MuobtAUuY9xaEvXWLD5N65VFi+R8Poz2+mZJTyVE2edZkoF4L5dY8Zwgx0P31Oja7danjYr
u6uLRcsJYfG555kEJoF1Zo+torIVQma9V4OiXcB/ANQvZHDwn7vJJChR68cPupDCxzzJw/JCTZoI
61t99Gsx9eHsznFu/U3CCPb2XgWqXAKIF0QKCt+4rlelLTvlmecYJ+oHh/0pIymVg8iqHfjDUaEN
zDzll4V9K16cDhmmGPuQ069rrjwz1REbcpMVWCHJoJ3tVCcb15MmuYQDayp7VfUH+xKgrS2PwPAw
9JQLh9Qbk75OMzxEpFQKTNCugDQDDORsQAwLXFWMPlzqpAS06PH0r5xZCVMVsqEjqHP9Knp0Ys/3
lzH5jUs5wjYc6wUkT6dvcqjgf/DKD9+5o/UGEVdxVcnPtiboAtuihCl05aE0UrsAhOzqhv8jrVy/
X5upF+cBtsY4LV8oQsV9BKc/3HlfVMQhmHMNqd+4S/iYZbv0pFCx4gtF8h2c4PO+7qt9zCYTMypZ
9tvsbsgsv44uhfDKwNkGCHqT3+BpHcjJES2Gr2zY1aFZ9ZZIPGPt+laG9Zmrte6XCCsz5UtU5Raw
Xsmkmn/fCVPCD8VuKj1fWzTb6+qmauK2/Zl2WGVZMOLaOLlnG602BTbooeL/8gdZVnA+diBnvggJ
Doix6rLS834EdGXI9z7WCsFPkIp2cEVSR4CyNNMsV+/apjKlZJn1nMgonSEg2FgVSWNsH+LUlW4y
0tf5M+cdS1votmXm4cLJU+Fd4hms6Pju+amuboehduwbjqcZ4My21upO22h57Tf6Li39PPse4hVi
bcDDK+LZ7DQHX/m27AvlKuAFYH8TCehPz57kOtVWloMA4LwtIenZVSncuJv/5ezLmtzEvbc/EVVC
gBC32O6902nbWW+oJDMjhBCbECA+/f9x3veiwy+Yqr6b6UohazuSznkWlMKC7KZvSW++GMWLGi6j
BUT3LIyGwNndm0B5F6VrOFMZuJ9NMDVEZrn05melaZGzvdZD07/iXSMrlDYAQgmgK1x7DObqpCqq
YmP9rYBxlnD1MCBkLvqcPMDzCEGySEbHvjaK5/rezoNf8LRwJGRyN/aQue3TiuMSVR4C+PtVG1nS
laj2W+PhzQ7wkfBrKOr2j6zJ2p3hI5L9UwNJ8I1os/b9y9/ffN/LmSIJJPMfI4hNx7sMMBC1dz48
n65v4bXvL04YGYQ0lLXyXkPLxhHCukgxYwgBjr97XwOL0yUEPku2ZVg8KoT9+dYlLD+Dw4BFeP37
a4FucayQTkdNO/njQz/KKchhO6sKGN+Cyz4gz9lLGm1kcNZGanlLTTzDTdi4Rw6XHQPVSGyhPfj9
dmMmVo6vJVBdDF1mg8pvTlZGYscUND3gJtrvCC+GO+gBbYlKrAwYuTxU36yoHpg8SBVkw0NCecNu
oJ2bJF+rMSzGAzx1YXx5fV5WhmuJVa8bWGCUemyObRUoJIjgfAUFYSG9n9e/n1xW6F/OHrK4r2bG
mKiOtT4mA48H2ESp0ij6HQL1AsK9FSfViCfUSNq2htm0sLxG8yQqaZoo0yrYdOYdFopTfCr+w+bi
/KFH7Kg/jkjr+3uDm4QPWXa/CJ6RfLD5jYZNRfYVOmPda5iVdr5wPHALaIERoHsuo2E6ydgJ+on4
TkzPWeWjsp5KqmAXm0IHkJC9bCurp10dQQn6u7MEQs9QHLftfuxi1j8ITxdNd2vnpO8gPIMOnUKN
tNrXDGJZGjCBHkiiHcc1O+jucYtmxWOQoBYaHlztRlTKTK6dn7q6G2ABPOJGAscmw7zL+WZc3zdp
Bp9mqIxXM/jp0DInfbuHu18x3sA9CCr4kgsob9d4y3SfBGBNokcwm6fgqGtLxG0Djk6157DMRbFD
cDjmHJBdkLjLC+2IewjhlBXAH4prraaUAJVY37RlAwQrxFl73/tAyw7alodQs16bA7zTVOMBVOdn
qBFyZ4AIAxIuVkcwtKryX7xHquSjGjTjv8YWmvA9RjPxE7tjJGxRdxUqQO7RNNlY1beyTXTzKcb1
2AcxCU7wKjpkUFDVoJbGBq6TEYDwsCLL+WChOT1GwGE/Df0AYfCPft8VGWw9Yz8eNgL3ytlEFk8R
WsD+imLlH2WB7Uwgk7xTNAGrDr7qJLAgVQDkvoN04Usisy2lCH9tU1x245vNTeFd00zhGEGaO6uj
lzEiI4N8nQ4mAklpqNplqUmsRFmJhBqjkvKqcfSOcTpy2CJE7dQcnPQr6NhA9jC8jRW0J4fjxpZd
2bGLs2ZColgYeN4+5clgPlDawgMCjqZWxJh+GYUcGt00hAFzNzYGqSPKZjpBlt1LIEvxvmTGkkeR
eBZu7rIq4HJo8v6p0HLKDkXRWne43smV9+GSIgHnsynRCCGPRccd+7fs/Uh+a4TJqs+diVjhECqG
uEWEB6yo+nG90bVguzibem+AcEONXNIMjRhY4ljwZ2GMk2XvKvMES9KEga7eODPfnPCM4nvr5wI+
cz4bt9R5fidh/jeYB0uqBMJXVMF8hr3C4ask0bPNYxiJ7KEs6UR9cLhCR/kdSULjBTsxNDWH0eHk
YohgtKOGIW0QtfgTkyi3ShgQQEcNLs4Q8hpU6gWicbfIzwzxz3KIpmZIM4TQpEiLqiNfJ4TeXB2q
KBdAbyIKZpqm1Oje7HjiJaNN5xCu4Xjpx8a/DytayEMeTgW0/UlZ+h9KZ+Z43rgD/D1ZDLnuxfa1
tomrqqCvTHEcVJDI6SYCPSRSKJVyOlv5wAjsK+i9Z5DBevSR4YBvz/VF9PcLCEw+/2w8i0sY5jWj
ObHY63fwJ+zvIY4vDj5DMryhkKK/3s7fF2uQLCIjc2D5NvAQOykz4SzIm+TJSxq6wcxf68UiAnIo
WlSFJ9kHJhrvhnbsnPWIeqqTZQqH7s/X+7DWyiKUAbU9FbIj7EMbTPUui0DrgbwBOZA+ukcmttpY
D2vNLC7PeKo53sHl8wOeFX1KoSlzEFCyhtj0+ClponjjrFpbdos79NiwwDSzaU+mVyWEBfwybh85
bYmBHZBPgu5rCPdEWEDB8IFP6RzFvdlfH8i1xbCIXMBAAks/Ac1H/Sr5D7hsON5W8LYpN0Zw5ftL
roRBJwC3gpeKKEFlVbXNXuYOj+t3/fr/YTbEuIBImM+fcPsT96OBEUkJR4uNpXzZEH8Jiktew9j1
I3LhPD8SLwpeqLzk5aQHraQq4cWv6z1Ya+Oy8t5cGGDgOXi9kcURiLD+u0tmyMixyHf/9SQUfGN9
rTWy2PFU0R4uzvX0OrK6iffSgsFy0xW1aPalTJr3ibMES3IBa2bSxCB/HmkVRh+yRjkChX3VnK8P
1YpuY7DkFXA76SQHXOkFVqqQ+wNkAEZF9y1tgZzHcVQWDXT0mTnXrslgl0L92kz7GPr7gBRZUgSo
7fFqJjCc7ORcQ33OD8qYwAKP6/oZQLceid3rP3VlQ/NF3IAjY1YUnhFHW8fwOZXiC5ug2RAmI0Me
BmdJV0cH2MBuSd/9/dIDPMGfq2hkSejB+kccAf8xH0yGACirsDhkPqhjtASNZShhVXy9c2tbehEy
YGnT9FOBbSEBbuB7UVrUoxjOlK0M78roLWkERkd5g1creXWBLMPpxgE0kycHwI2YkwDn1nAFukG2
oZWwrWOgeuAmkVP1vqR/sGQZwKeVh4Wz/mtm83L64EYxx3BQCoLwriojWW5gLFbOliXLwCV93I1V
25yIk943LSOH7IwcefxQu7kjMKCHStPGlK2sj3gRZagSsaF1FL6yLMGqCD1y7xrzsy5G+srH4VPf
byowrKTngyV1wEJBgmldxa+61qL+SiZjYN0ThCUzEBgo6TDsuQbb95XaOuzLHcQ0VRXeYpT7Yh9y
Vqmv2osG2ERDtqrzdpyCPfgQ0SkXG5mklXAYXxb2m5jLap43poaOuYpxGYX1hoPHEeytfeQZDtf3
yFoTwZ9NyDAfNKog9QkvYO/eaXWJV7BxuetwcXlnNxZBBsOK8mlWNCdJhYH5FAJtA0PNfeFvunes
bPV4EVd4N/TBQBN6Aul0frVRUX0tII18875BWgYS0BX6YozciXelPMipBqSa4cKLKv2WiOrambFk
FdQUzn98aNRRG3XxPgXnXAcAF2SX6jByLZf/4d5wk0HDKuU41/c6D/79/R82w1F/Ib/PiKUbJ/HK
pl9SEGCniGRMnrhTBkvNlI/2q47MReohjNMEzqTvW35L0exalgXcjBk9Ed2DhIRC2ROBCzjs/Ey5
8SRdWeFLpkEW4ZSFE50+8aolewWQY3gXEKj2g03v5JYC39p4XVp/s1XrEo69o/CzUwvjLrNnLvFo
akyOYoKKYaR2GKo2j17ftR7ZIi6Ebm7riFXZifXjB8j+dYfMw/nZV8zcXW9hJQ4vgfk6AbCxhVn3
CXA2eaPL2MKOHa5/MCo5zm0XHubYsY2ltjZBi/AAuNzEZiWyE/fcjzacs9sE+cAdyK/lxipbiQ5s
ER10kyDR2psMHnle6CMHOeT5LlFJ0W8M11oXFgEC7AjGYOeenYB1qSBMhXck9Be93dyJrbvGShNL
lD1PZqITWiWo07bejcmnDFbNXf3YS39L+GhlDS8x9pYPSJ9xE70CTld9JUpx+D+OEGNPxK4nSUO+
oU4XVvX++hpb69Eih8E6QF0vJhXnOhvAXL2EF0BXup0nRrIx8SsKr9BT/nNbUu2Vg4Mc5lm0XXOG
dd7U3UpLvAJWUkMNMyaNOGPLEm6Z+RTjXjNcACdD45fvWxlLcexsmJEVQc36rMOwfBRN/ZGbpr0D
Jud8fRRX1vYS665Bf5kTn8ozh636RX07fyiCatj4+WtfX1wPQs/gIErC6Qh5pOaf1ob9F8TTXG4s
gbXPL7a+RQ7UZZF0x9q46TuXdXPoQpOf3zc0i22PavxsaUP1OYsVnNp6uA2YtK57tbG61hbwYtdb
EfQuIYk6g0erSrhYzzhOmJ47P807HwCfd3VjCW3nc+2gpNMmR6JkvG9RVbm78P7fdzlbAtqZn+Eu
pm1wtJn1foLCY27HUnU1dEOgFXa9B/T31/6SoVii2sH1k94oOTs63zfFUx2OVXUrJYAF5WGAQ/z0
vSB+q15kFk7lvWJ9LMFHy7zEHkDACughQwmnuCVeGCZ7JFUjl3LYzrJ7OeUErhQQ7mqeRdFG3gse
tEkiDiFLihHu5rPT/b3fonoHn+omM4dEzzK/waGJKpeLqZc9ZU0ffxv8burvOBgJn1ygDH0aowJu
M8gGIXndtqZtzm2RK/5oRvjcd6m0AGKmdVAO7b0LR9L8QgKsqg6s9IBhEH7DYvzEKQlunFDTI67y
/S+XwdUW5qZz+Y0H8Ao5kAsb5QbiTzIGLHau/SfO8uyV5pRPt3XTEP6IS3L8r9eLcPxpZ9moLzYA
ReeWlCB4Q05katnLaCEe/1Mn0Ntp05FpHG6m6G0Lwb8q0DvwBvFWg6oc27F+UricyLj+pTs9NQ+t
R/Gg4jGs9BjUyZ4NRnw6wXZ47NoDzaCCdxayLIsXAKZmD/a/AJJ8g6h0Xd7Wimo6HHTUZz28l1Gw
BFfRhl1zl+XQ7UqRkIdbO9WTcN9rmCdHH1nQzq+srufkRui2K2AeLel0cEkUzTdK4WEJk+yyEHck
j7W/h+GooSmf5g7GwTzrQIVISe5aeTMnDWrEDGSo8r4vJvc84m0U3ugByOkG9uvt3GoIa1MSz3uQ
KsGAtAX4brdcBAIqRBp8KwuS+xS1KOuaegifptDCRLyd6/pHPE0Du2svcCMY55GCpTTETeE2r1Sh
X+A9yz/Bphyap1Mgm/846WesCcz3F6+bA+gp6WGef4CxK+19XQajOhvUSiHBIqBrjhXRuy9Dbud/
LLRZwjTzJpvth3yueDry0Psm4EXbvNRWtc2OwfW8OIC3N+on2/ti2ANeW5JUTlENm/E2osmuBgEi
uM1jOT2GJPEhg0nh7Ja7eEqeUBqVbh+A/QmkE3Wtuwkn06gHHEqwkJ1aiEz9agDd6XfCdFiuwo2F
ug1mT5pf4K21/yQBXMQ9HUl9RxsRO/hL9pBbDecuxuOnwGvxfnSjl+07Cy3LR91cxqxLmO4gGyN0
sgOle9gVmsHKeO8CAF5voguUeReZASkR57Hmm4HrXZHOti8/zkD8VF9F4/fkLqq6KUQf58FLib0c
1VWuZnjesovWhGfwSjjUDUDSe0e65j8fof0zL8mYPyS5nOUemfbwHyVG/AEaiFCUiWXVpQ2KnPSx
yXxFdiFsueWuUg7NixZggF2V49/vJQ+bAI6bEJd8AMkuVx9azfUJvsbJgB8EwcHHruyr4jBA5knd
o47vyM2EtO4zb71Z3oU2CDT2mC7np0Z5cJhOlYXux9cOnvADzJtRy36aS9eevNk39IAlX+X7IIHr
cFpqUn5ptZjgswNd2Pk2yW0f3zejRU4BLisRwG6igaSfMgN+fGBnP7xpob35uZQdKqCwXbfJXhBG
DMpuIxi8SAz7/Wff0vLLKCEu6snZJED5S0jR5TXA32fnX2DCY1LBo7ow9EvsQ0sKFwnwKR49b8zY
xiGwclouGUdZZCFBP7X8GEbKjAdGvSTYq2JsINQV+5uWxCtXiiXvSCvSFbCvD45G+lrvoUsfJDtW
2dP1o2zt85e/v3nnhXHM8zDvExBBonGnkPP5EHn+lm7j2hgtrlum4MwkXZWf2IXJZDLARWH9V6RT
Hxcbl5a1DiyuXCawfjCMRX7KutG/JZcXdwND7v314VnrwOLKRWILTZKwDo4TDctTYK132yfBUO1s
3m859ay1sbh2sdzQhqgqOA4RbZpb7Ck/Vvqjp+d5i0K9MkhLOhG4KijGlzM/BrQfH6zXQ065z+zG
g/fviA8YLf+5hhQDNlU1Ez+6uRn2VL4agygHXz4Y8wyoPo6kOFSB921I+BZ0e63JxVuLG58Cwmo5
qBnjK8PEO/gc7KCyTVKEOLdDaNn3Ecq3+Ti6962FJbFIVu0F0uvHRx0paQGIHas+rbnAWTBAYX0r
U7U2V5dl8mZHkgCy3VUBapaROTUpiWUc3MFfUm9JyK01cPn7mwYgdupnPa/jo9ANsD/GBF69H4iZ
/7m+Z9a+v9j0YZQVTLkS3LIYlMkdJzNc2/OYQM7pegMryZxgseUzwuM4FMKexyEqDxLQ2++gz9Sv
UEGztxp1vXY/RLHcwPOtbM8lC4hFQVZnmUVrEZgHNh8GbCCh01hschYvG+Uvr4mlLYF1qk3iIbBn
LrJ/zBCFTSrHztyGvYYmyjw5GEY35MVnYnpfp5acIOKmrqiktGcHXR5Qu7FJbA96bn5p9vosrWRf
lsQgKPC5sIxqdEqH5cH23bPmbXwHTafnEnSn/fVWVmZn6Q5ARy1ZNPD+DOyWTeEEb+D0OnyYsV02
WlgJNUt60MXfFKZ71j9SnDBABfBmR1qXygs4ZCTVkPLQvnJX3UL8cuMNu9bkIgTUsCi2TSv/f5Mk
mH84+L2KHlH1d4sQFOlS7XfphHW+salWdu2S3iOissq6ZEIRl0nqHpyS0hz0gLLARgNrM7UICzDy
5tNYFsNZDAoWpaKIJvEwwyCI3HqoWr2PnBvQRXDQcCQVBa/6M8m5+NxCee6bm7n3UM1VslFkXhuq
xaXAxzuJeQBuvSZjMIsPFMKf3g6gWWT8ry/qlXiwJPSMVTPBpGmYz6TH/RvqmrcMAqV7NSafg4o9
VU087vum3BJ2XlF/DZbEHniJdLOxUXs2buzGIwfVC5fBzuPE3WsxG7YHn4jEpxGCiPwH5wGNXpSr
AARKRVz5PI3hrO29XO/8SnRfEnisBuxGZhYllHwO7vVgnkM8bQGT9eVjyeOPuLFubLOVYV6SeFpk
A/yi1xRpdMN3VLRPosbI0oj+K6psh4zXc0eG1+vdWln+S8pGPRXdVKIMduZEZa+2b+NvWZK4Z2+k
0cZdfq2Jy9/fHOx8mqgfx3Y8w4Ch+ECsATyA+Mrd46JUb6Ho11LQv8vPb1qRA66qMXfkPMft55nP
WQoQrfdMK3iZ4IJ/DpMs7Scs16SYow8wkd2YrZXz5Dfy9027kGb0Wtg/R6+qo9Crk0Oi5j0LmY/i
tfQhCO9BD5d9vD5ba0tjEUVaAIGzOS7JCbJ4FXCfdAdyhY/R9AAMoyhWemN0nEiyhV9eifi/d+ab
znGNxEKIRNyJgO+UKoibMg8f/12jBIS72kFO6pBTGITADXXTL+4Sev9y7/g9xW9aNTQbTFcl0xl1
f1WRHTJtYMGksooAOE2T3uJ9DglXEiR7VBr8+Qki/LX4hqwY9R7LOqnzYQ+Br8LFB8cCLl+hPoq7
3sYUrEz4khfCWz1rBZLG0Q5CmjMPmFc+jybJ4+fZRMg0IPuh/e/Ixbax3o+NHObshxqgHSQfhgLO
u3eKWsvAB7hYeqSxTxIMa6TrH/Bql+MX2SSAJ++qsVXyl2FdpSxEgRIBBBMgxUh6PAA+filVl22k
vHsJcR04OrOukci2ZYogcSL63KujFJoaQ1juw650w6dpBt4cw5bN7Rm6MKXZ18TWJUCMCsIHaeu3
3vSP8srQAyQpwssBcH5W0OQkogiuVClwYZ7Y2wpayjVqrboO7vGqpe2PEWKTMIyMe9dAFGSmYZdS
TmJyog4zdbAQ64XBFFR1cnqjQK7wzUEVhIGnk8EYvFJ7XTA6vtIYtnYyJVEYmk8a6r2oIGY1sFhn
FkJb9QxQcOB9AR1BFGqnKzFBcsu2Je1tWpAhal4BM4WX1Q4uk0PwOMWqZF+lAbGZp7pVObvz4j5X
7I45DxXJvRxAcMcvzTyQUpGegnXPXde2RecgUz1q8YKkrqDhfuRCQ3fXhH2kb3wGh4dbnOUUFg8B
JD2q+7rop8GkkCWCtj/NksYPgVzgY8cO+TCR7N/rq25t0V0CwpstwUgTjjFh1clxdePgm7onVe8B
oWJPDXQLN9b2yg1iyREimrmC+jI+kYggbR/Sste3qBWqZOPSutaNy9/fdKMdukhOxCFlAQzcfFc6
r/lYQ/zrqYbg1nRX8HoL6LHWlcWho5yr1FgBjhBOyGgfhIpb72FoAji1Xp+RtQYuf3/TFY7rnIgj
WZ9MEPs/QO0tumPcQOLjfXiKpa0FhdkHCeGJ+xqWBMSndmiG4kNSljq7qMfiKXa9G2szsjhRNEMh
Armw/DxWZthxBpFkVWT5Lue4wveilxszv3JyLWkYLQRQC25ncYbwIjh0YMZenl6KFNWeJgy+JjE2
reZsYyWvHFxL6wpYH4xjC0fOE4c6X0pq0xyQIrkg3OpfIgTXqvVd8y2DhNk9Lbfwrn9vlC5ZGaA6
ZEMu/fHk4qrbXXYqNB4/WngtgiaR7OAPvWt4/ZCrrbvHWoOLqCACGxPRmfE0WuAhLg3WZf3RXly0
8M7tUhb7uxjPv6gutwwRL/vnf89mumRE1HDp6KoiludMivhGi4w8IL1lD/BD8+6vL8m/7yzM/p87
K5NgK3eajifN++JudNHwAdf8LT7Q2pgtAsOYwerSdHw8EVn/4nb8PUdswlOJ9OWvNixuosttHtmi
jZX/9x2GKv6f3TESFKR25PrM4XR9H+YBv8+aTtyXEW6mRbzZzt93GP3Ny3wTkAicL8ZgbPoToMXe
T1G5C1VdmlRTOyMzP9CHMSd3VYAdd32e/v4iAurvz45R5+VVNofVuR5psHcA3uPGga+TNkx2HQNG
LoEK4+56Y2vrbvG4rQukosxsp5eMz+We5BO5IWH2reTlVrp4rTuLfHdGdWn52LgX3Yq8+inIEIS3
SRtlEJ4eDTiouHCDhuT2xnAebnnsrCz2JR9CF8NkCgginEcfnjSj6OrX2WGJXB+1ta8vAgRpfdr4
OkeSMO+bDzQr5E1pWLil07QyZEtCBFBYfcWhFHpyPkTNxhlT3s5RdWsM3BgmZk8JXq8bB9VaVxZR
QbUKZkqoOp3gIZp81jP0gqDUhwvkxmpe2aZ8ERfckFdFAPLpOWNTTO40dGqMgOan7kAaRvk1bCrA
TSZbb+QTVhb0khwxyiqzLWoFZ+VqAKLx0vJ+yiBU/1RkjI/vm/5FbiuTkUwqiGifoD4GpXkbGxH9
zAFtns7XG1hbAIsQYFnOHDhy5RnyU5dbuXUo+yMrcslOpkGtqr2fb14h1kZsEQI4/FK8zpbJ0ZHe
g7UM8tzCRJAnyQm9ud6ftUW2iAEqJHoOqqA8y9myV61jO9zGso22BFpWvr9kMhCRMc+HMMVZTWEJ
nESfwBlFVBB6uP77V4ZoSVVwsxhLjaL52ZSgu+/rjpsMrkA84jdTxZItmtXKtC+pChCQaUwML59X
3s7lkwZZeZdBnRgSux17gO7Z56oKw40urezLJVWBeBLUi27MX6nJxygdc2myh8jVsXh0Kkq8fT5Q
n99dH7+1+VkEAZT+kcysWfwRPg/Rc3iBHFDHzcZuWZudS6tvTuixl4bNuSjOQK2wW8Ibsq8nltzJ
Et601zuwNlqLHc+TAIRzKKycnRdzWNawp/aSBQ4jqFkGAmia682sjdNy30uWgDOf5WfoYFF3B6vd
QT0HHLmojVlfa2Cx10OV1KEGLORs4XcImx1wX6N+chtnydpELLa5Za2Br7cUZ0I5SrN0sLC5DcYo
P3QNCvXvGqMl00DB53IM+8k74Z4ytCm0leCfChibOFz//spUL6kDnNDWlpBlP5GBlThyQ/8e4gEp
6PS7dlQ/rzeystOXxAHegi1hItGdTdQXcXUwc9LaG2aGirW7ELgr9wLtIT78a7k3j1t6rCuzv+QS
uKrqresyfhRtbaudoH2eKjbrLajnyvyzy9/fbkSb+7oYXX5u4WxHoPZdB+EOtOSEPczVVGyc8Gu9
uPz9TStsHiF4x4HE0UMLIRwkDvM+dR4e8NfnZu37i70+jlXn8niOj7XmwYvqJhECztTBT/X691fq
L3Sp0A8RzswjzA8+WlMW/m2TZBBoB0yvaT3obldtkjxRSEQOX32A3uyXkMghgCQIa3qrUgl17uxc
JF64BUhZ6+8iJljIWDeqLIMTnVAX4cAoPvh4c++v93bt64uYoCAso6s+DE5hod0OmqDkqYne+6Zd
0goy5AwjM4rghIc69Iy5AuuLNqr6ev3HryzoJaVAhoDhOb+lJz54s3lmHp6vOy0rlCK40b+uN7IS
cKJLjHiznmv4gteghweANIUAtUwNeQLX9rmLOyjOBs07j7All4DBPi5poCH0UZYtqCkGjs3+F1ok
fXAXw4Qpfx5KK9p31UzpkjcAr0rTgJYYnFQhkq+8NrCfADdhfp8tE2R4/hyzngHSMjsr/oPgEc1e
YsiqfAX+h3ufr8/JyqqNFjHAaaE8U5QS3Fuc9yCNfh95vvUkWltV9M8fLyCml9MmyE9uQiIGEnSA
PkpWBObQ+xA7fV8PFruaC6RmRz3YMwOGpbrJ8q7/HnZ+U7wLUkKjxb5mQ9ZRYv3kZOdZPsks878z
Z6pDVM/q07u6sGQO1BqaGvCr955gqdbuJW5GB9/fUrZYMTv8f1j/N9vO+TUqfl7hf1R+YIoHC50V
AjnQUqpvQou4eBb5AB5BjhtTtM9YD6s6wavkUA9wH7uf1dyx27jEm9LqQDX3WY939Auru8bbC9vh
WcitsQ5AbggVNqhZDrG6lVkbIFclugnAv4BDlWrqof3yHQD4bksYZGXpLrkKCipxKi8ycTSRnZ4g
6NU+NFH17fqUrNxblijYlnfWKE8I3OHx6qEl2wOI89kNuO0ZaA36fbuVA1nZJEsgrAE6Osmh4XQW
zTSPKG8H4Gq3oQ8cfF+79/Ee6VKA39oo8OmQiefRVeLmArvRGXymjV+1MLz2NkZtrS+LaAIXeOk3
5RR9zLjtHsMEsgGiD8aXiTVbt9a1JhYxhfVyFuA5Rh9HQYtnMsfA37cV37W1lBsRZeWcChcRJYQl
dtOIRjz/3o5isF9DgedPy4M4zaHPtr++xNbW7yKw8AFslyKi3qvjTLt7UAn0zZgPTG68H1aW8BIc
27IIdebYtOcwMO5e5slHkYEVoIywj6YZbt6fXF0iZV3R0JEEUX9muYztneurUOGeF4wIk1FbbMmt
r4zYUnrfxKFHW0hEHA3sdx4ZH/g5j6CDe30+VsyF6BIIq4ZqClARSV7hVK4haOKhJtvfIbvqJSkR
Yckhcaa0A6ElYPpRITJGd2Lw8kbsRr+JPsskzGHKCB24bGeroDaoFbuLYXHdlJkGEbxkcJ0OKwHS
xU01SfkAVzDHzkrAaPkRDyDbPYhkqh/zPDdzGrGhTHBP7iMoFqKUTEizH+seEnwSQlj5rdOJjiCH
3YMYcX0EVhb+Uv/foMAQRVNujm07Rc91Vp6Z4+RzHRbnuYKt+fVWVnZwcJndN+cRBIlgF+y57JVo
KFQ9CKPEd8FUk3zoGvM+Z0EaLCKRUZA/Kvu8O2Z1rB507EU/KkjFve9O8D9I3b4gZFKBOgrghPYC
rwrgDqbyDjricnd9lNbW+iIIgSiOAmRoh6NgMvnARmM+RHkX7a9/fS02LGKPqGQgbSvEcczthQEH
EP0QfKnFDNSHnbuAvjjX5/zbFDLIbW5M/EqXluDcEQfnmLBOodEKFKGsgilnWo6tt2Xst9bAolox
0okwl0fJK+SmRPSgQMpBOrG3/r/XR21lf/wPKBcsoTEeRfLqs/wTCmLeE0g4MOwLgxI4nDrf9JO5
/OC/FEmX2FyecQ/2S155ZDwa7tvGgLoIrvpY5uKGBuW3sB9uig558vf167JT3+xI0sM4zAGEBk0L
qC63stApBZLv3kyoAecB7jzX21nZ+UssLi870QYScqAZrSqR1iBw9jsGt0cBp7TZje/bOnSx97Oq
GwB5aOQRGcBG3Zkw98dbz/Pe+SZbQnGdVwJcAQ70EbIUIVBttsVjpuxI9M4qAl3sfSACY/iO0+oI
GDbNnx1UYsdXqF8x984RWmz/GrKLXWBd8hpywNkhJNMBeVhJ2JZen+iVjbIE3rponCEPP9Xgi8v8
boR1jGmRpzYUZb0iNlsJppX9voTUQgqAUbAz9dEmhMLdCfQfr4uO1/uw9vFFtgKs4YkNHmZZQHxo
byGwAbTwQDcuG2tfv4zcmy13SXYKz1Rw080y+Uhw07+vk+L8vp++2M+wJS/hNhN3/6mo1v9Ywqf8
1q85Lh/v+/6lU29+PNSyQItGJeps4doq9yphQ/gI4Urce643sBIolphYKYWrkqITnwxQe3sOl8WU
TLy6j+2mVtDaBNA/+8CgnlxAPNR/hXmk8VOMUQNoqA6+XO/B2ucXW5h4RDYRdJo/tf7InuoLp8ba
YCuQrn19sX8V4o4rK+GdOYX3A687HwLILNvMb6/s3yVEtW66CsfM3B4z47i/c3B5yHd1AKnUzxEw
eDbtkS/sNjbaymQv9ctdDiKlZ2P+2nbg7+L8/q6iQJ5m8n+cXVuTnDiz/EVECCFur32bu6d7PGPv
7gsxs94VIECAEAJ+/cn29zLWWs2JfnNMOFDrUqVSVVbm/H55L1wDWJaMBtmuwfGnJx373V3X9OE2
GQk7ICeyrDg8x4Vtc5dHRZ6ncdV5L0aDF5otYo/zND3KpIVqA3iFNn3C00NrzBqxrAOFZLNRC5Dk
441dBq9CTG+g5AYZegZqlidhgvul9c4ct2IbpAva4tHPvMbU55qmZfgQMIWQB7heX0GZ32yyon0A
ePeHRl1yg0QigLSa3Q8+IpXLG+c45jaEkYXLlBeVGl8jP5Q7Hk7DrkrzH9d93HIAoJxBD8FYBycm
vKk8RLOM6psqCcW3675veYB+huA9NGTKt7EFkcOT9pqsQ9O8F4/1ipd07YblBZQf6MJkfHwlXfjA
wacshBzxOvWaTaJx03oNKBqnc8rqmhn5Njxx5n0WtX0dnsDRLB8N7+gXP4IxXff18yw/XSoUmmkB
RQLvBfz9QYvoMI09ne6bLtToE7huDMsTFKD+gE/2EFKB4v8QoYvvsFTy5vLHHR0kyGD/OgO+tGwa
kcl9AqLlfmbtI1vMTnJ55F7yVJ8hlDNdnsO0/hO1CL4ypd87N98mX66nCDyPYNU46aqpDwxqEGD/
AIVETMu1aPG8Ov99jfg2ANEomQR1arwX0vXqINm5CVoiHSCmRO1BK/FnibrdCuDMNZ3g1zWUUQKI
fzz0oMj1s2e0iIh/DfRAvnrEo97KOXZulGX6XCx1pgjTr9T4z5COCG9/IoJ4OL/PupaPqCnAuzUt
cA8pu/ey67Rl/NRyCdHCFOFz6Z94AL5I6K4t/vgSVmG7xuD4e4fpp5ZHMEU5KQ6BnBNdiqI/RDJf
0j3RCV3J7zq+b4MNjdfXHm80PYGEEwIafImW9GbxuP73sgk5dt+mX+4Yi1FtKdOThAYxZDVAO9Tc
J8Ifmm0fBiJZ4WF2TcNyAxJERQIMsOyU6JF+Qa4decQImOfLk/h98ATU5a9HuJNtXLEYrMU1KsGg
t1Fgoczjv3DE8hcwvfQrp9g1ifMafvKXDDrKqMF0SKMNsV4OHI07xWPfZ217VZLLtwGGEJrQOYh1
5EuXZOZG8fRHxoDNXAxZ2W3XDCxbB3zRR2OWBi0v2FvT24QQUD4OhnVrQZLrOFl2PlddySnFlcKh
Mv7OKLyUGHoI4MVdTf64vNuuSVg2jRK5mTxoHr4VcQqq7Qy0NuFmDFfJkR3ON7FMehZkEBJKBn8X
gC/29cGLm8KrQMDU6eQ+Dec4+8NXCcKiu65I02itdOs4xDbQULEC9NUtSHdBdzFMbANWTL/6O/YZ
Cf40jAIVGGrQX61U0R0bZcMOSSMiStpJvoGvvNqBb4w/8AIllyWZ1ppiXUNYNh/5HBIPzTSd4IXr
/yHzVDZn71MWm5urjoKNNCz8XkaBgXvXk6Hye82gbn7iqQxWCjquKZz//sniaUTiMaxLcoIO0jzc
FixV+TeSLEG/b5csmVfs3rX155P+aRg5JVFoVCLeoL9HHyDw+E16iLyBBe4g+wck1eXVcg1jWT8r
BlBMVQE9AWO+gH+b8wydjJsEwkJyBxYCNQabfoQu4+7yeA5DjS1nQEfGjIj96s1AGzregjk6lA/g
QBjFyvb//knm29zGwLP4Dc0gWZSMAu20Jlbz16KLdPmUQZrqPje6fClVETYK4RPrvVszQPLo8uRc
R8PyEp0kYRSLIjvJsn5FJZHf5b3/vICa9fbyAI7dssGIFHLTCq1Q/ilJanFAkJHtjMZZ4JwVX0eq
V7zpOdj/TahpYxILVded35rmZQbg/HYGxZtSUBRiiJvzsoxw2QlQYX+Z81oXm9Kb2rBaWUHH8bCB
iphQscSc92/RqIGDmPmif8QjSnPXBbY2JDErSoB7mgCgcGQtH5kamnBL0ji9zYNRJ1dOwvIQJEL7
qF8MAZhhYTr7rtYllB61nFf8tGt7LNcA5qaxkiLH+6kCgp634IOFNMFG9YKjlUuA+K6OdhUuiZX5
OI51ZPmIrF9KlYKcF4h9vcTQlOLlXQLSRwnllyi5zjHYKEUdLhLPNrGcKPHBYBmRMGDL1iujs1bO
ZevxqeNcW1FCNEQ0THyV4ekMLO9LMoAkGCR5BWKSajODNLC+R3Gepv/0IMHLtxQcT/kOnYdJcae8
muldWGdt/h2V6HQ4XP5NrgNvuYwkmvpQZzjwmp0F8CapDQTkErFWYnR830Ys8qAjfdr26alTfeeB
D5UDwyomTq6TkPdtzCIwfCl0gbr+jUIv9l7PIDsH3/b0cXl5HEfPBisqVrcawk14SnEGfkweDsBI
QV4PFaswAWHRdSfcBiuClkRLqG+FJ7XwJn7MZOv9Y2rfzx7Ciam1t4JrMue/f7rSeYdqxlxJjELz
6RmajWQ7p3F4M3T+VVhl38Yp0mbpwZXC2QnaKeA95G1Wgys6D/yV7XDcPzZOUWcBj0Hn2b8RqBDe
qrxoNyaELAExId/1+bjGQu86tWcD/rRSGXLRTZ77mIcHNZBDUcxjdFdO53r15XPliOdDyxN0fQAS
9SAe3qhR/QP4KBZ5xqeHYJ/0lnQ5gRhCmps2YoDeXjeiZejor4jLLDxrx3g++wNyfO1GZJCn5sRv
dkXWomhGVunPHetnQxlxh2bE+ISdTOXH8y5LBDgLsxgMwJcn4zjJNg0yHjppGhAAF6Ja9lss2Xwr
p4pvR9zfK0O4pmC/FHSdRgx+9g1wRx9cGbP3FAxBcN0VagMLhSwDA7m55hE5NXQJtrS7q6tcbmrW
0n0SR2eHD+mQoV/NEDpwTb6NMIw8NESDXahFaNN7Z0BTOedvWk9+t4m6Nsn4BpzC92hiKb4MENh7
WobijuYk7fZeuXjDBhg1vk/Atb5lEFPZ02GUrzRNwIAYGSJ3Zw7iCIoTQ9oBOD5GywFI2QGgL68E
D3YB2GG+8UwM3hITR0H+ZZKJGJ7IWDL5Z6uhHsc3eZkTddMaWmQr8aprE89//2THYGvogDQtxjfj
eekJGBOT33m9N9GrWHuA8Pj1+7IZ46qEbOpJ0Iq8zGYAk06ukqd5gRgT8gFrntvh95jlj4qg4lmq
mvGNMDQVzhCO0BLt2MGCvCQqdMfrrMpySgIQo3pA5H2ieO2PhwJ6uvNWcwStG3/xwpUHkmsuliOC
huUSplFXvRSeVz+bKgpuBBSftoqeecx9ATGJq6ZjIx9JAZKcai7oSaoeTOMENF7xRoDNob1hoFZZ
U5NwnDEb9agG5MOyZWweTVvNW0Cp9X5QaxAz18ctLwQw9TRFlQ5OUjN9U7Tz0O8nIodgf3mNXN8/
b9InA6E0AQGaP45v2SKiuznzAPXxRLhaKnQ4ahtLSPt64GCSb9+MXIL5QKO0N8C4JpP8tgS8U6fr
pmHZuR67VpY8SU9tTOqHPjDF94qtcj06LmsbRRixCoDPGmI/QLVPG7mYwxmteOB6HMCfk22DoCAr
Dsu1XpahQ6QAlNDzML7JaQADENC6xsPrHSKm369bKcvGUT9hdEJe/YXxOPqLJpGJtum05NdJBPk2
2eec8YYVSS5eRFiBfRVdN4cMWNLNkEMO6/IUHGtkAwhpi/Be1Sg/zLGsv8wLWgo3JJPpYz9Q+dfl
MRxOyqb3nNuhiXupEZ9F/nMBbmpw7RfNtgrQPOrLwLvu/rChhCQdaTgpbDfLjUStFlRz7XcFDo75
BhQpxbwdi5SEa4V018LZxp74SdW25XLi0Aeo9izO2w2ZKSc7jkbc67wuPQ/+yaPMLRDMhCx48GUj
ntGB+TJXfXXXLqutEq69sYydlxSE6FNWfpWRpE9GZGmxaUu/eihQyH9aoDp+XYOnb0MIMdLQg9O9
fFEDWDUk6OIlsih33pKs8Xa4tsSydxUWJfrGgHpRZZ9P+ygGKUXRh753sxTLoq/cE8vo8fCroHIc
BicShiHAGlH4IKZ4+spVLg6XDcZxkdiknlHRTgIAWA6/0gh0/ngk4NM2rSuob6zMwuGGbThhVMV+
Ijn134vZ6330G9VRcSi1L8Pt2EVgslMhyXKgT2p+ZbbYhhaKAJy+nibBQ40E+F+AYi/Dt9wvuViJ
uByrZnN0imnKwfWWBA8Zm/zKbAhNs+CRknSKVzyM44DZxJzGRELkrVlOJC4l2/He0C9G8iLaCcGu
rKT+VMn7ZPOJJFNeNyDcUwuBhJrMOugQgOY0H/ZXnS6blTOp8jQnreaPSRlXYDFLAFPeTmgkXdkH
h0uxkYZ6BPFMEffZQwcifPR0mN08Jf5OICdz8MK1zldHaeBnWvDTMtVT4FfQX9EvtO8LsFwws+3C
8J8z2VaUQCKlk3G/m0N9i4aIvy8vnGtiluV3czynbdFML6Y7061n6VCbXaQq6MqoIponyHfl3hr8
zXWarcietqYeEoXsj5za8g9CcPcnY7z2IHecZBuNWMohI2xpp9PoVWpb06bfa1WQ58LTK4vlGuGc
7/60P13fe82ZNvzEywUy8QnI0ERf9Y9jkn27vB2OFfoPM2Kehx1ryvZNwdz1TlRL9F1CoKJdSSs5
TpgNQBTAo2dklOTESg2NoCA2UDCWevL+SUbKIsT2KBcKPILSUeQbFTe8+D6ksgOv3XUTPC/tpyWk
TOveAwT7pBf4602SDfF3qJ8kK0XJnwb5m8oQOS/sp+93/dSMU5B5J0KDUqMfoiLqX5aHSt9C0EuE
f9UQZgIf+xLOMLGgjb34iCKFl+zCvsx9BG+so2afIQ3PvE08tvm4MnMXnOg/MEXPyJLQ0bxANjnY
1imoO0ka7iWI87o0+EcKaL0lJYu2LdFfq8xf63NwmDixQohIxCyZ1TycIC6HPookrSCLO5J9l1Cy
mYI1oKRrGMuT1I3wum5WKGvLVncn2rKquOE86sneCDQKPy0eQryVfXbZieVJEtp6oeEseR8ir9+E
5znFY7YWov4+kCA2gpEEMg8C6sXvYJ/NbniFMtmmnmn+gobS/CVWcv7eeX70ftkkfu9VSGp5FQA3
ljStDTmJ3CcHHsIrmrLgh9Iza5oXP3tO/msWKBj+ahZQ7cr8GgIkp8Qr8/lbFuVj6W8CjSKdQoZ8
7sR9Gzc6/DPCMopDgfxHcUc81ekvWVVAMHejstoTwFqVywQBNUjT1lBpQCprukkA9/HBBNlXIThu
dF8E37pAoDia+O2cf1DPD1DnTmJom00Hb/avJFUgNpBSlVEH9p5mfoFOEhhpSAHhuV0r5zRaeWz/
/pTBGH9dNS9MjarBFPwDMmUNEMAgqy3oRgJsMKw1u7mOmuWvhBgnI1U8vQC/+lVVUYr+4bLfnwVc
/BSMSk22Wpt3nbPg19kwb+EZ9VX83gu93IBDCZVZaAKmQ7sCPHGUL4nN1ChStPIm4KF4UYH/ryHF
LbRKoPg9gzdNpVUJcln2lKGZD/z+rwvrpscwhRBSX7GVpPnvXRD00X6dYZdHSeAlanqguAOU2IM1
tAcFQ4L6Nn/LNNTZ3heq13A2rtEsH6S9rlZe3DOQbiOvh+hzW3lZui/K/tiZ9DphCmJjKQXef8MQ
oMzAKzzNZOEtt6Me18RqHGfCRlIaAyKqpPHZOwG1y36uxn0GiU2oGxdXFfwgTfPrlpAypQsLmvDd
gJEq2yZLN7RfAQ9iZOXQOXbBhlH2DViK/WWBrz7fbiruqk1eZd0m91BfrJIrdYlAZffrRCTIx5Nq
GdJTVqbJ6zzzSW4aVMlWsKaujbD8ALT78FlE/O9dpkK8XLwfM4+DPddBtfI6djizxDJ/SHMHYA2u
ixMwzeXHPCJHpbxcX3Uhk8QKMooEanQA4cwvzKcRlBCM1noH4HK1hilx/XzLthmtkWJVVfIuWqhb
DnOibzsl+bfLd7DrFNm2rHPwxw+VejCah+2GxlC2L+aiRkN/DEWCoEEm7PJIv4/AiY2YBMFwWKZB
4h0zQDu2M5nnDWvCPZUYbPbBUB15XG2mlm5jBnWdy4M6Fs8GTqZ6TtISofb7lEOj+bVvE+DlCIFw
5c3lARzXmM3UiISHmEw0ifeUVeCga82XOBPlphmRFlMyOvpSvFweybV+5x38FOBDU09W1eRnx64W
wHwJsYfk1ZeMLmabBKiILmhUner+acHdvWI5DtuMLdPveAV5sF5gSB6SNzD05uDimOURhfg183dt
0Pnvn2aFrsWlmA0vT7Lv21fIleSv0L0SKxNwfd0yfQL6aaR0KD+BIrAI9t1YQLxhGMJQ7C5visN8
bNBkJfO+TCbG3qNiCHdl0o+7qgN5mmq9p0hP9Mp5WD4gElDv1byABo+YwAdaq+jx/8Fz59pmywcw
Df6hJp+GB4pO+uE+ASXgPeszWH7m63hNbcixFzZCUsZ+wEUq9AONSQ69C2VmaJ8Co8SWlYyeYzNs
cOSZqMGcNSheOo4USDdHfxURoEl1huceVGpOl7fcNQ/rYlf1KLoJyhovHM2fdzTty4+012ukNI69
sGGQkk1RBjGf7AQaHzaSrfQJcE8bSFtViX+XszJdM+7zK+s3LyObo5FzCnlVYH1P2H114Gn6pJOj
IqjM/3TJBOII23EQr9et2nk1P9m5SpMaEsG6OtFSQsMcesm4IANQtzQrm+9aOMvUo3yeMj/S5gEz
CeB601seQaAe3RjXJfGIjYMUvh+jn55XJyhyRzc1G+mxL8SVF0lkmTitUg0ZYCpOQmrAhrEdkpuT
iUAGoGj6DR0Ux+t2wrJ2tI+wJCGDPjH/nMvL0RAXExC0XP6641TZqEZZ6klO3GuA60+forHAnTj5
N12pPpIZl5SEXh4kkVf23GGKNsIxg/JNC10+/WZGIssNRAZ4+ADVmTReeVe5ZmPZesJkHwxVNpxk
4UcbNiFSge7nZg50s5dxqQ5nOgWIDbcrE3KkygBK/9VMOlZ0UJHv1UPRI0s2M3R7aJ2p24JCZhod
/3vIhmd7aA9UexoOkDkdV4UnnGNbt33R50UEoFNxivzkeGZAyzxZgoMWpMZRXfZbzZbnqQYIBU1u
EMLq2nHldnOtsuUbat2zOpuT/MRo9Cj63N9GVfIqCdJahS/NZpozgEoR7Fw+os6JWq5CNQMaRShT
z6KcCQB/FSQQbyAc3Yr3DjDq8aGGPCHbtyGFBBKtSaTMDdWiB5NRHpNuTQ/B+Tvor5sN5ORQUm9S
OLLFfAPm+3InqP9v5un9HMdHxgArm1UJlCADjCyu1mQmHTGrDbGkaLlLyTLnJ2n6FKoCrzUEOUC9
Nfzvqsy8end5pR0Xsk0N2cXpkDCBIv4A1PYxj/ruZq4Q7uP6bH5MPO/2l8dx+H4bVJnNWkKJoR/f
uxDNhDVkOg/chI9jA+m2yyM4PI0Nq8yGMhkW3rXPoGkm1W4wSfZ9iGrv47rPW34masuoikjZPQgu
ITq2jzwKwgKowKGierg8hMPIbFwlA5py0p7OjrJt2YYjaaM4ND4gYNrtPKm3i5DH0a/XKFBcW2I7
k7O6NQgt+wcS5uj4JoHXBHdJOofD914nEBC7PCvHo8imbex4T3x0kdenKOjvMgHIqxz/RojxoEvD
Nz+9h0/0vj+HNZdHdJxpG9hYqKSpk6VvnmkNMAK5E+jBEKAIQjc0Wr47URfxQ89DI9bazVxTtLxE
huz0OOMl9pZFwXcKjsU/kzZAykrLYgM7ugfhyNcpDJEHbqZrYx2b4pGknPEIcLpTp5ue3ZC2UlBn
gyT6H5dX0eGCmBWEMAZaPr/rxBuUgtqt8pFZ98h0m4WIDQdyHzarQlUOy7WxjvM8QSi6KaoT+h+q
14yW0QkM0T8uT8P18bOxfYpqi76BZndEy2eB5kMEah2n8WGhYPPdXR7AYUb/YXSswUmLZ2R1yrws
B4lFV1fls+yR7gUoOOUkuk6ll/yH21ElsSI+lkmXcSK2BU4c2cxx1T+Enr/W4+XKk/8H9BjRAdj3
QT4Y045gsAA5YAEw9LYg5gsgNw3eOWfd+JqgEMmG8kYOr4Psn7xxDWjg2rDz3z9tmDd7FOodffxX
AO7VzVKI/KZFlXDFN7h2yw4swj5Br1JTv3E2oeurW4Kd7vrwyWdcvl8+EA5vYDMrRk2okG4Q3jFK
Z6xbNnyoctrVCKkp7+9MH/uAYdZIQK2KUruWzHqY1GWSzyEFJDLKcqbuIBYJmUox18Z8uzwl16pZ
voBCcjOUwmTHGuy4DCnIdjmB7xfhFrpB19y2Y91saKReZDAy0Foc+QQCIpBPHedcAWqiEI6YcPmX
Uf5MB/6jWtg/V03LBkqmoH4pppaLj84fzH4JIqBzFEUoHxtvJXB2TcoKGzhBL/1EmXcES79Es0Fy
AGwNAgHifPfR6KhbcuMP4mU8vyIvz8plwjb1IpqYILfr9/OPOuv4cwH+1m1NcnnDPSDV6xZyAaDc
QVtDa7Ibz9R0C5WnfpOp9M8YGO0Vt+g4kzaUMhMdCcDCOL+TIZRv2VlOlLK4ubk8R8eBtGkYuUrb
Ukd1/oF2An1Awr3ZM1EMm4bCoK8bwvIUIaRrmzI1+Qckdx4Lf8xuhhh6kGrK2pWz4ZqEFTbMUWMI
JD+bY1LI7oboer6v0dG4GYax2V+ehCOktGkYFQ/iEeS+8VGOyLacZdzOCHA0M+GFLEGypEIG8aW1
V4trzy03YUIVEC+n+YdCB++eVF37paSgjbs8F8fXbQilQfO+jw69/siyAb1spKx8hYdunl2ZGLEB
k7rL2hTZ7fiogujRLNlTQku0tp7XKVnCuykkz/8PM3Xsvg2fjOJFVqwz7ZH4QMvX5ys8Qq/HxotW
1QldK3YOkD9dpdAKE+M8ecNRdpW800iMkU3YZPO/lzfENYPz3z99fs4bD+LUXB2FQiIaOfbxicrw
FRL140oM6ji+NnQyAzSTLw1JjnSa4C91/BoR9VFDF3Y7A6zx80U0ndM9lyfkWi/L5IHOHAAVksv7
4JFEPJBqnFAx4nKO85XYwLVklsnTGinEIWvr/8UGiNx3dW7m/dBFr9dNwQoFVAyOLh5KEKXnUMyV
AAHfLb4h+8tfd/1828AhEFWD26Y+1lFVFze118JANDxx8xIGFXjFLw/j2AcbLYmrsImjoJmPcxx8
z3JIq6EX6sqCk83VmJBuKnmk5iNI3X/oCLrtgGOsuRDH09PGSCaLF4nem+cjJFa7e4hDQj0AnOnH
mWu5DfTqE9e1QrZlKzPoUKTTUfnyTO0+pcG/QjXX6VIQm5oxEQKy6mYUHxOb3ktB+107raoMOR6W
NgwSSrl5VCDWOyrwrUKZT0DWHv0qj1wmZNvgnuqTbFzJ1joOrI1rzFLRmallw1EHUOdkCwXWJpjE
vceJebt8WF1DWCYtBpylUPUGQzRq2YDBRNYbYXw9fW3P5Lsrhu0axjLsbAlbXqcFqAI87ASktynf
DFSgiYB6zcflqbhOlWXeWZuhrRGtbkeajvJRmkm9D11yFbdQjCbnX68LtD710kce6ygX0O91SXSc
Cpj25Z/+W8PDx61nfifLEmRc1XjsyLmwSNE/V59v0zwHgVm58DWIxG+3AeNY8fz5kcKoSPSxy8J/
zIxsDhuHP5DcWcNUuSZiWXYO8Cg4SWb+MVUwB0Ai1DZugxdS0uJBBvEKMum3O41pnKf36equwVRV
AKLaHetlvCU+eudD6CZd3grXt89///Rt1va+SbwR3wYBOLLjKH+gYWctzfvbkAC/3LqjxZJD4UHT
+u/zL4eU1H1Z0xtPsMefAy3J+EfXkLUuXNdULNvOjF/5phYdQk6oGkEYk6MLofrzunWyLDqqQUQW
Q7PgofM9c0MWE35N+3TtheT66ZYtU+DGdZ/W3RHMygtHtXXywTIhq6tAVXH6H+zf1Oa91kn7VwJf
+sB7b3kJhtXWst8+m/F1y5wJHEOZN6b9Sw7C9P4m7YbI7/epP81tdNC0iYeHhIzzcMig/BgaZMsz
8IdtgiQespX9cf0Gy9QDk4ko0L34u+U+UDwTuElV9FpP+mtpQEEC8SaQfBHIjE7ddVZp4wV1WUsQ
hCTibwDKgk0H8oEDHlRriUrHibBRgkKHZQ6d+viZ5qPHtsjqhdOGgWXg9vJ5/u29jj2z7F7OtSS5
18bPYCOHFhCvXn6GbsjfZPt6Gb5eW+fHUJYTACnLOAwmWh5Im952MfBVabNKfulaJ8vooyj08Axo
I1C3Bpl40r6vQxR1kZDdXF4o1wC24UMAqChKXR2l4sM+A/rxAx6zXXvFOG4Qm25RFwSUkcOi/0bH
bLfpIFaxFecLsGQJ3YwB2NavmoaNFiQ5qO/qeSyetSIif5I6gpLzlI1Fub88gGMiNjLQLJHRVb+I
IzBPaC8831I6AEXSHKPKHcTk7vIwju2w8YGSefnkqarCoyZa4ieOBI8+0LqqrtLBiVObVLFWPJJi
LIrnjPswPAiZpWS3+GSuVxbKNQP7NleakSwh1bHgMrqDCi7/FuZlvAaTPp/L/8CQ8PvPw3660AlK
PX4wIPsKVfbC/1OOVa3/KaCLp27zsAI5jll0nN0uATPeU9GW3l+ThNEcapDUfudmRB8ixLC7sUW+
3SfBzhTcX+5ntNzg3yJixX4eBzQ2LUiWelswKUr9hD6Gqr3J8rpot5TOQbodvahqniAyyFi5aUWi
8meKDGpyIEyO/lMdxmX0Bwt+1l2StEnxv5AZ6NJnAOd6vIJF0ra3oK9rxKFTZaZOMAeT7OjiM/GP
xBLicldpV4d4/Y88+/DK2k/Eism7jrLlsFg1JOkiU3Gkde6/dv0ZHtqKVzYp+Wbi8e3ySf49XAE7
ZbmuPmFVXPqF9/fQVv6eKJrt+mn4GnZoRMrxoN4Cbqm2kzen2zRtdhTtcysTPB+1350Ry6eZeQRP
PMcEZQMu6p+2CnajEZ07q9kZ1xpaEU2dJwNIKeP8g4fRiz9UyRZ0q9melDI9FG2yViFyDGODIFNV
NqwxWMPY60vk6IHq8SEOEBURxOR5vVYYcA1jRTjRpPsxp3J66EddbtNcPsaCoaQ28X3N2MqryHEl
24yQVYIUM7jZsr+XNLtNPa/bDCbYVv3wBV1dCMvTZgWF5dh+GxNpgNyeGbJ1zxQWl+zBB9GK56Qr
jDi1XQOhlZVj5vB0NiJSDTk34IU0aHNOpm2b8WmnCfl+2XxcH7f83OQrME56hfhYZhnUWzqW9Rfw
6yc/rvu87QPaidVxRou3GZTR7X2SGurvdeuV1727bPAjyyEb2w4dfQdlTbbhTRbthjJfiypci2MZ
eOHJYIqSInyeQZdQg67AQ/WvVT3c7HXLY5l3njA1B1Xnv5ftTMiRlCZ4XBbkVlaco2MCNuwxHACf
otUSvPtKZs9tNOj6cQh03ayEvw6DtpGOfK4gp55l9buQaXpuTW+2jQRRHVJQ9x2c/4pJOyzNJnXM
CPJNoEALnwWERbYFTuxGDryD7AdZietcEzn//dN1z+OJgUyvad7jvor2Ezu/HiNcwGXr/yVaEHdf
td+27DQvCPpvhzx8Jm2Etm4CXPuwKUkeruyHa6Esa04WmhsVF807z6KXAURXB4inH1qt/JV1cg1g
2bOe/WaQfsWe2Ry9GBJDXnVg5d6PW73yHjzfBb+5VEP6607kaQrBkkQ1701empeSiB8gYZhH0JpF
zQ3vZ7ZXcT/vuKynlVjPcWHYuMN6QhQJhZ/6I+mjF1Ak/zsHeFwJkTwVqB4h1R9fJfoRpzbwsK4X
b57KgT6bBOUvkwMcLOIg2gbttGLwjrnYkMN+LnQJqF79AbV5iG81KLtPXSE2TYJcjgIRwyaYoDB0
1Wm20Yd0KprCBHF4rzxA6tC9Gs/edmHQFrvOXGypaDOlvNeTzj/8tHmZIiidx1DKuPLXWyZPfc83
umv4B1pMvM20lMGz1/JiJThweF6bvBH8eHVPgGQEAKBV474u0Zv9Vg5ZM15n6jbEkNdz0eWx9t7D
ilJcqcgq++D4RrCzBkh22LoNKQQ9rwSIjMbPEp29045gOwJok3APDV1NrqbddafIMnhd1WOTg9by
GWDCpr4HLr/3Ye3eIq5769qgwWgK5nga9fwcDeYLLc/lg7g3h8u/3rVI1g2uppGMdKjp/66mWo+3
xaAbgDL8Gci7q8awsYIKEU3RtjN7xoOX72SV/dkR/3uYmXLFqzsOq82IyMMSedNekOeornR/i1cr
2HpYnYNa+roZnN3Vp+tV+Bx0nmXPnoUByhdCR2bToRq1XZrVTN9PgqTfXBw2VLAgftgy0Nc8y6aO
+bOaqsl803HYmOOUBBOAfTMIh1HGVSppnyAOWTffTZtHYbKNONTct7NK/PiPVIGY4YPgrTI1uxEw
4eJ7ndBlIRs/UTNdU1N2Lfn5PH1akWKKPHz6fJESNKtLiga0sejZ/vJ6u75+/vunr6c9eqeykdTv
PtOPP6EDKJ0NK5vp+rgVA9SUTBUSePMzoT6SGfWoii0EZ8Yro24bS0iKM8ee8NnzuW0VQHD6FKII
sVIcdf14K6T3ZgXNzrmv3/OiqLft3JJgk2YDufakW/7A1F6ADE1Knvk8pfSRFZpWB5TmzmXf1lO6
XtkER6LeBg4WYC0t1VTTe8BQ0GJE1FMSh48CWe5NLZsHOYWPMf7Qq7WXnMPR2bjBZEkDrubZPGf9
iPRATG7qovfufK3nFVfq2BqbW1GaZAxFS8wzCwg5REvo76Bp8nrZIlw/37rtu6GIEmY6RN5GAoIG
RG/gK71RjYIwe0Bktyq/dN7p3/ghGwTYlAS+ZZ7nv6GzJoDm9SHZnRebusjKMn3Io7QQLyZAV2C7
6z2R6udZgh4TavNLF/nH/yPtynrb1rX1LxJAURJFvdqOnThp3SGp274Q7W5LUdQsURL16+/nHFwg
m6eyLnxfCuxsQDSHxWGtb4B7ezGMu8TQjN7P7dyJZ5N2ZEjexbIydroL61DVh0Tx2P84ZIEXfm5x
BtETBCNEk2zUXFsOiwKkX0/WC5rZ2xmNN8G4qaO0zO0GWq7Zz7KEsbrs2+lUMMgt76GvQ8hm9plV
nyA4ExffJ2jlQ7AYb8fu4jFskio5RMFg489DQ2T3rp7LgGTbKMmK+qPH+8J/r4Rq8j0cZmnzhye+
yX7wgBblnRBR1P0a4XOUg0GSzSr5JiNY08A7RrAyDA6JLkKWPBAdNLRfeUYsxcdlkb3ZASuoXMy1
TOd/ckA6tmmcPBcgJLQ98Q8xQNYbv8x+SeCUN6xv1lR9Fp4urvpkl3LGAh7NSAhREj5oytv2IawH
9r2Z+jkadlHMqqS948wnJVJTDLng66t7KXTov3s7dnUhWSPZUUFN6904wjGLjtFNErFx4gIqkXBO
R1KgX1Ue8YdiSOf3Yd8FAAde1Iev9+DvAF404myctu5sTCNFjyRT97RC8eMVOCyGjyGLHjpA7SXj
9zoYXizztxeCYy6hv369dfr62PtL1LpAy+qCTATJyfuuyMzFMbVIVz/Hk0i9/I6H3hgdmq7Lqz0r
RtY8Cvhvh5s80iVXm2ES9kNUNmH7lOgWSszeIGC0BZaetTsmi77bjhPM0l9oF8/2KFuZtB+YKWP1
WJAE3X4ZM0jHZgcLIyq9q/qOzy/KFtl0KHow+aFHoSb9TyInWh7btCsxNHCqwitLgFLq7YmJ5SA3
SL5guYkxyPhWG4rfMU9lNAZ3Gdxwij8EjJlMXUjUU3JPpzgpPwoNwu2nEXpX4zvNBjwjINc22p8w
7gPxYe5RrHjh2rTz1wYVA/uO511d/u4Uxa6zlT0fo2iTt2kJYYEsrUvvZFvo4X5OaRSFn4KGSdAl
+kxDCxuAgnDblj39XAweJO5m22u5ZaSg/nM6Tkp9ST3d+U/JCOHIlxqGhSCYQiuIbgX0q8QhYnaG
fTHkOHr+wPBvc4B4SsB2Nbhb/K5sgcs/RNID6jvBlafdliY32fuY0JBAt7HxwEXofO9Bdp7Vv1lN
53rDKtGZE23rJHiqKBn4nuZV0BxKFUYSEoJdCuERHdDQv59olXgb9CTqfqLmGtZ6MyE91N0N2Nv4
Q9aAavVODjE0xcv5gu2Cim4vDqardPVnruOBq7swG4f2kPsoF7RlkugnA7xltZEdbtxk28cdCAcQ
6i9K8bNsLIngDzjOqI9C7ivj+yCHHsqmL7gIu7taTGE1b8YSRkfPcRgF0cdoBNicA0mW2eHDkEYx
8mRhpjjGkc1KlP80Q4FXiajiUG2gWZvEvy0w+vLjGGVRcLQyyX5iHRkAvo2MgfkVis39HqtzCLpv
VWrK8JylRTYfoCsTj1sruh588LpK6gmHaUVDMGISX+wCYADzHWDQQt/BmYCSAx+B13tQcHC9ZCAS
1DWRl+jbpxkcU9/f5Hnea70t/dRrjq2l4jTBLXzYilQOzTFjEP/fC2jGim1LtP0cRHbgXwNQjPod
myT39inQveweSU3EXFF5c3WGUDZtdqUnC7njEr5Dd2UAzab7sSvzbs+Cqq0qqIbV4Z3soO6zbwJP
sq1mcZ09jHnVwaCvD/p512VJaR5rBXTPgVV1SO8i3/LmMW9V/cxkAk5Q6Uv9T4fDevyIxCHkfODn
DfHApwouaew4SR2bY8whJjdtIkKwhA2dAXeJi5rV7ypU3uQIJbaGpmpHJy9qoGc6N4B+ImtAPwkb
VOPH2GcBDNbCMjHIU0CjtTPbNA3JC2+BiPQ2YE8OYgI/ZUg8DElNxd4vPfYjF8OQv4sjKuoXHdVR
sssak5j3VZH3+WfIiuNEL0LQFU55PVT0Pe71c/K5IVOZHTLUHNrv0NWr9bAZYNs1/oHlW54+F9Vo
5yNqon4EACPPo0PUSOndSQww3aV5GmSHvLKS7WAMWKFsFYRRdIeQYupIRAYBtS4KJD9IVB7FvfZL
Vj5EM2REtmEDpPufRNe9dwRhMAZqv1ZenG7avB7T4yzA1fxg4jDr78sqK2u1Ry44bb8xr4MahMcH
MCHylvIXkQfD17loY6E2kNLsxG6wpel2vk/S6Su+BsXLTdgrJPj2KNPiFbZLxJyvpWAXjmIXUD/G
Ah7FMm1PxTyiFAnCqa7A/kz1n+tH1dL3nad0A6RGWfTEe9bGtv1jkftYu3RqYnFb5soVIJY+y7oR
YronkJYtimcF7JSOHqrHycrj9O+aoHHiqg8DnprHuEkUjwSctw29cHWkkmdFsGqS6gkWtfcgmRcb
bKtmU43xLxWY+xTsWS/it2XPXJB9KDRpcNBPp9BHQgJZHG8Dg1+57c10Y1LFlShuDFWdx9L5ZJRM
XrCv83yH08dfy75eXi5/u7E4dz4c+knemmw4sQmJUShHQiE45+OuIKZ5mPTw+fp6W7hI+86DmYBn
mYVSFY/cz/tNmEwvHPLHTZf+utzHwMdFhtO8L+kqzHvhpfZa5397c5cmYRkymxewGYfAOvYM2oMv
AF7VGk9rYehcrL2ic0knuF+f5hl407iIdqrPzT4LzC4h3lq2fyEX74Lu4csCJmxaTc9hCWvJDRT8
GQgjhB9G3cqPMo9/TZBTuD5LC7uCi8EPOewJ00abEx/6CrY+LArpJXg5CdZ0IRYWgitVDEF1HgRj
S46EqNOFqA83zMdQXwBKaXW82Gr0BrDXdpUUu7AQXEB+1c/J0BkynJpWZHeQaAlBLAcRO5vWuFtL
2JH/huVr+PP1cf7ICjw4TFaLOws5VBA9mr1MoycaGbtrLCjteco/5LjArhQflgbTyaHpoPBsnrDh
Pa5vSbEPII7Y8I3wyjq876oqRKkTj/0Zb0gZJg+TgMr5pg6hos9XfsDSgnF2jzHKK09ALPsR7omj
PojAivQhSGModV9fkYtj62wccNGGyXI8+cewA5RQje9NzD8Yn25HHj29vufMxDYTBF3geb9WYF0a
V+cViazhMHsVyR8lFinA8Nm2iqDXQhOsG1ZEz+HM32UJmoNo3K/rHf17mHMX4q/qJDO9vYxk7OMN
N/h4Exc4UaINyyL/ewAXCthSDlDpWBnZv08dd2H/lRSe30juo1SiidrKlMB51y/h/rTyGl5qwLli
qNgbcmQozLNBFtmD2lrNkHby6Zrr7dL3nVycppVEbtrOCGz8ZtFCuB8vuDWw/N+XAHdh/g0Lw14L
Zk8AnqQx3zQU2XVotMYsSTegt4XTA/QpsiTaEMitRl9VWecDXGkN12uo4L/vXDy5dPzNEcaz3EJp
Ix5OYzcTyCXV0F5uy2HrJ7TaXV91S004G8hIAiAH+Twizwy3FjzHM6BqkDyI5nb4BZScqFfum0vL
29koCu77ofELcxIT5y/E6/MnXgB13qdTtUWOIn/042FYuXsuNebsGXQehkkWfvFoaohxmnl8D7nd
x6YpoIpvyw9DtaZMvDR8zj4hmzwoSY2zhWc14HuQeRbjRbcKQJOVG+bC/sf/iywAt0gfvHNyDC8v
ZQmSxkW8ijFyQn7hXg7pfTO2ajfr5J0vyhXhmYXQcjkEoSiQuZJTcxIAaFhgoD0dbFMLh8qVBv6e
4+SufnDRGS+tuK8fX4lsBJr8lxmyeE+hzoSCWcqe6qAy++urfKk7zk5R1PNAwgEq9aiWMbnVlYai
eDS08bfr379857/v0NylB4wNy4a4Uf0JHIQZb/TEiBiAcWoiJBbgnS3UsC85LF7X+AiLq8LZGnQH
lpAqS/1Y9e1wL1T42yTxB7BXD3ous011wSviegjjBzm9tNNa9WZpIJ3tghGvTpPYoHoTypmqDYNW
QVTt5hYP59/Xx3KpCXej0FHBSWgwV03fHWQMp6IpI+Jw29ednSEExQX5gRILO4cwixyQiYrkqm/U
0m93tgNVI8PdTJKdRmLTZ+iHm29xiufOTb/dJQ0AAg3UQT/g67whGxCg2rs5hWjybV+/ROqbw0aW
BZawlPljkUBpdEM9j9aPSGARedvQu1yB0XRzHUJO6lEZJHU3IBNj4erIqt31DizsxS5VQBMda+Z3
w8lYzp9lqprm0SIy77wuTNjKTrJwsriawWaWucqnMH3RuI3qJnwkPm6BF1YFFM5Os7oRVsRd4oDh
nQdO7IANUhDvUUdB/W60OVkZq6VuOHFMoBoMs/g5fSkY/yDj8LGpwcKELtYJgpnf+gp4/tsmxYlm
mLRFrE0SFAihqnhHo3HeVlObbsoEIl+3NeGENDNt42dNNJ1oVz8p1vzs8vIDlgK77Z4cu0E9AvcN
TvdwCukYNzDOm4h8CCgS3isdWDg9XNQ8gTePlIb28Busvb1OxBcx9XY/2osoy3o/FuLD1Q9W89AM
qJ6ak6LQLbVz95Mih/0hgSfKp5tmwoXMX6oiqPGF2WPYqhHsUpvLn1E1BfO3evaC7OF6K0tnnwuY
rwILeS3aYvEib72laSM2nQfTSS69L6MHLaAC95V3I41/XeRZkqz7eb3hhd3dBdA3aYa3aFerRyiP
NA0kNSLUwWMUdtYeTAuXInZp+M0WzAUqJ8QI+VKEIGdob/g64qZ60W9qfPq7GdMCVsk3OczGnDlb
gJCe6mOty2cdhY8cc3UXJ3APuj5US2vNCXtDhFSZHZFUlPWXDrW9DSXZp1KsCjUtzYUT9JVAXc0v
QvliDMyrdT4GO/Dv11BVSz/fCXnTyjrxu2Y4wd6k3zQCzy2bQ7ANlaZo5QK80AEXUh/iygu12Wh+
6UycgCsjSfTeDhN/uT4BS593TnM2dLFfllN/4hWvz0SSudigcHubbUbMXSg9gHCZkcMgXxTLp0cL
+zGwJnhyf/3XL+yIrk5w2AXDUOaZAVIRomJf6DTCMd2nUCWloMTxPf4XpAlua+uyBt4EnUxsF2SB
nV84Ej47mmXVhvqQiQDiiu/64EYSCI+c4DZeH2PSwxG3N/Kn0hCxC4BWWTmjFhZs5AQzB+ShYAUf
T1OVTvfeMAQbhcfUOQlxrF8fp6UmnJAeU+wRk6fml4bNFonukD7imPrswxps5YK41IIT010Or8ec
RdMzfA0AGdVQC7b3RVjH33pBU7qSG1hAiHAXPS9RVyVdbeyLBeNRbg0AafaOTZ0RG23hkrMvUBDV
h9qb1HQI22Imx2qCMtAu9OpqvAcMAuX0SEiW3l0f2YVYdcH2cKRLfZT1zQmXMLlVOQq7HlgkK/O2
cKi46HqRpHhUo0D9TIOq2XMZHTVBCnwU85+xBs8JIpRpo4KV1hbm0IXadxFYrmXhoS92ju+bnoAn
b0TPX+rJAMByfcCWunTZNt6ErDDTEEQBuqQapHd0Xn9Q6uPrDbbTWbm1GvU+kIji3fXmlvp0+fvb
5tq6FEBZtCcYTZV3ykJBSxuvewjA3V1Z+gsbnovCF0VQwR+ml486hl8T7Ee/kxYtwPDN32Q1pAev
92RppTnbBAs8A1UilHeg7ks2XQfkQX053G77urNDdLAfQyU+nY7YtCM4yun8QwRh1+/Xv740RM7u
YOOyGRqO62tnTHqAK3eyoanoYSEx0Y8QslujGy+NkXP222ZqIOxYDSc9oKoMN26yG4LVGVjohYvB
hzInMz4n3pGwEk7yoFdxcKwP0sIE/P9Q/FyIEBeJ33jCVrwZpuM4oC590S0ME37PsZluL5s2gJQ/
PW1/XJ+ZhfhwVXxZSU2aRBandQfNLjyXyF1YXFJP9bzGXV14r7qg/ArKiEPgp+Y0Jlm8g93Nr6SK
oZiQq2CLHJTeJAQ84+vdWZoiJ9yt7W0f5sgj6FBd9FMKKNmkEMofYBqzbcEEqEv4NeuAfbje3sKC
Cy5/f7O9WGM8aBzAbh70xOBgapOfe6ioruwsS193Ql7JzBsgRIVs8SV93MGeBICY+c/1n740VG7E
z60PnLpAyiUp260o+ghegNhPLpf9GDD1u+vNLC0wJ/QF7NmK2bY+sDCD99AUbMcr6LqPPgp/11tY
6ogT9NLnHs2t8IHjgGiz1WTevr4keTlFj8nUrJVLly4fLt4e/hYW+julPVoWfVcYLDDkocIKlwIF
yIpoyaEhPb2nZYA0tRc+eUBm3cxE5i76vtFlrktLCaow+aeiUs2+lX6+Mk0LFTMXeI8aVZvN3Ac0
takO8LjguzGuDqoL4o1NJISIffEN+cv9+ot8KRXgyvXauBFokmM4pX+QF0+W0D+pvnvQSfTEOtR7
LmL8oRk+Ary1xrZeWCwuMt+A2znUALQcbYbqbDEgfQzOgffYx4UBPE+xlUTHwrJ3hXptPIaQhiDk
ZKo43sAHYEcvYwlW6e6mVe8CzTWb2OhXaEDQ0iCJieSchl3hPpblP7Mouv31ZhY2b+rsEjzBkSPl
/L9bUA8XFBWGzyTHXS320ntvCryVQszCbudCzPVASxq0hpyQXA6eGLPpp7rDVed6R15B5H+p87jg
8hGy/tA1auNnAHL9udqZXg/1LgPQAmYMedl8b+DSZe7hlCyrr6btw+aTiAicwHalNTnJHwLSJ4zf
gUwWeJ9hnUvC95xZWkCECyIg5M+AR1wJmm3GWdtuk47KgW7gXFOlBAi6AObnt90EXZw6gIVBlrMG
VL25nORGAySsUIsd18STFybChS8SAWTUVNb0VNRRa/fhOHTyOedVJVfKFQvB4UoAmzJIM18IkCT8
/JO88P/GbPg49atSVksNXKL/zbEsa0bmIGvFESADsgfqGVZrzMhNzPs1QubSIF2aftMEnrkcmVIy
n7qegh7AR+9bGfF0Lfe+9PnL3998vkk8oYxfRqdRQHMNfhf8jz9OdCVHs7Dbu7hEOJpfHIR0dOp0
9HjB5OA4CTZFC+wycNkelBWeA6zo3gCWcT38lmbE2Uf0lEz/IfQVETADdDafDYnTD4nXspVF9QpO
/UuAuyhFwb0GWHdgfipcy4oDyyhM5bUHnOyOU5Hq96TO1LEGbNxuYb1W8vsMqGrvPfB47HvYS69+
rjxb6K+NGBvzpSuTcvyqUPto3gXFOAc3PrNfz8M3U2tnSIWNfSjeBwT6Bue5tQwU/coDUv6feqY9
X9PsXFhDLsQRMgMkT2sijjBksf8oEJD0ZpyHbIVGuTClLrYRbruRJGD0nmig6k9jXX8ooBqz16nN
V5bpUgcuh9KbkVJwLMe9GtorxBumn02aeHSTFkiM3rQmXTSjmEHHqPKgPlmu5SNpkdFTTa2e4hma
Frc14ewSbIznNoQC7H+uAY2pHuFmEt7/P1pwNgo+DapuK9pATsS+COQm91rZ4FADZPJ8Wx/cVwgf
ao9Kvz4xgdAFp/ijhinKHdiBa9SrpZXkbg60v5iUk+qEZDG9K3rsCSEe2lvo+QUrmcOFex9xniHV
3BZhDjXWkxySeltZfLhQLNqEPvucVkS/XB+rpRXrvEUIFxIgos4/CWHlAzcTTuYcBg0rU/H3XkAF
9t8BASYFAy7a0lMYt/yOx5ndhtKQfcxLsisvfonXu/H3Wx+EJv/djhp8j8UwjAcNd9ZgruHDBgU7
4G6L+cfQ1/ahH1YPo7/PPnBp/26sCYdirIMEs1/O+QPxTfCgOA7rAUIZK5e/v09LnDj3Aa0DYrTI
29MIHkkAhowXo1IQd93KtP89ZQNVl393wXpKtDbPoQBRwl2n0Cb+Bn7Wd9ZHbJ801ZcpG9kx9cBl
uz4/S/25/P3NxmiFjALlW+xcs1VPkHTCWyZGdeV82+ediC+sgVuPFfWpYuqEZy9s8VBxvv7tpSXs
xLrSfSfsgJee1LneE00ywEmG8BMe1vwuLvRqWmBpWTkRP05ZIstO+qeGD3m1A88wj++6VvkcJn8X
eY7b+uNEfJh4Oa5Sip4sMYD7Qo2qiSHC3fUk3EfDHK04Qy7MuIskDEmST4DC+6dKFObPKKcADEqi
yMpJuzBYLmawiwYkMQNIFtgMTxiTFOxHH2Pea826levCwp7iogZDE5NqrLF38QgXzBbpRXUJiMuL
OL78V62Rm78+J0u9ccJdxCOUwsDvwNrFq55f0sARJmaehVwZr6XpcAI+DMu2JihyvWpg8dSIU2Dx
z/Wfv/RxJ7rDosjMVEAiSqqgtXckLeSvLGnSYmV4lr7vhHcIt+C8aTHZEOIbPsJDgX6DJONaJmlp
8J0AD2cRdKVXBCcFGfGDGHwVfMlolsQ7rw7UcLhtjJzohk40tTZKkqNKSfZT560FjZQ37UqFf2mx
OlFNxh7rJ43wBC5xjje+DzEcW8l4L8Y5ozuowub32eB17f6m7rjwwKIs55bhtgMsckm+CtlObBtB
+36tRrUw5a6kMITmwqIJKO4laV+8J2M7Zfu00uEarmdhV3fxgbSBMV5O6+A/ZQSQo585n8aXyyNy
Blf8pktc7KIEq16M4EqnwQmcHGAIdFtO9AhjRv93Ii29j3SWj8+3TYgT4KPlF/mIPjtDTxICdxe7
YRGna2WKhRhxAYLUs1AUrirs5irsfnQeLX7bPDR3aa7bu+sdWFjBsRvkXoN0oOhKyAB7rH6EikBg
7kQMjs9vBVpRCaaRSgO6mzpI8a8lJZeWmRP7PBhmqNIS/6SrutoXNc26TeRx/ud6n5aGzQl62rJR
NiNE2l5znnCjqB4Hqe5BuW5ujEMn7kXZ20pLX50FT2MAtFERD7YmzbxmZe9d6IKLFzRD2YuCDzgF
e2hkjtqT97T36k3fNNnK2bQQiy5WcCxzMJlzH6cfyhTjCLf2pLIPYSy+1dDQu23/deGCHUD+6UDG
+cRRQQRzIvACFPKq0ra763O9sH5doCA1NC6hAKXOrzeSMeuCp8uVOixQbPUjFKsgcrdGOVmalMvf
31ynq4r1uUdARnpVs7IQHHrNb5s8vKn+HbvgQOhOpE0J2v+JB+3wmv2y/kj3NaphELwTK1fRhehz
UYFFqucs1R7WVmzsg0jZLDZ5JZM16MbS953ohk2ckJW+aMAkafJe2cp8hoEXX5nwpa87wV15Phet
0dnZJmI8aAX60h4SEtCTuL6glr7vhHZTpWkODQbsTTQrzYupeQxQS856ab7e1IILC6SJGqoYN4ez
RE7v2BQzjI9rTap/rn9+Ia5doV2IxeQxTZP5FECR+G5uph8j6eFkgVfzIQLz97ZV5KIDuwzVo7bN
/ZMtGsv2VciG9h2MAgC3ut6PhYlwAYJd6UNh3qv7M6Tj+CNjtP2YhTcCfmJXXlfBCRqp/qg7d0Ux
fQlDZBPoVEXbvK9XbiELu4ULBlRN4Schrp1wGIXetOn4hxH+6wdcV9bYnUstOGc3HfJQUtPwY1V3
9V3TlN8gn9/eBXxtpS414EQypIQ417FozyL3/J2o6FZOcF9EMey24+FVYunNjjqmrRCc1+aMCgL8
JCo1JAa6QyT5cH0NLXXACWZrVJwNAWnPhvr0HkmDJ15W+RPE2H9fb4Bj6//vYkLs4vpGnjUjHTo0
gGTRQ1jRKH0/DnmUPsM8ASo2RWRJ/MIn7ZWHtCVriaTXYsXf2r38njcDB62poc3LQP+g4VzC5YcB
/ndqUqWH7kASvAcbcN9HD96fdZuxLtj3sW/CHzwsxgmA9o4Q/hjBgKJfo/wvjLQLCqT1OMGKxzdn
aOKwcQNl7/wTBIHE93pubqP4xeFlx3vTaQ7xZdgd+eQEx/oGBF3FMrMtqe//uD6ZCzuOK8Q7Tnnb
QJlpOIdz1X2A/toEV1PR2G4lObNwV3ERgHYo/LRtiPoOESCVHqt8sDU7Qhkt6rpNSouOPvkioqHd
C6h8QfTvtm4524QZ0p6GKjTnDgYYIJUJaIfKgPXhykmwNPXOLsFYiR8NCeOTRtZXj2W39wT5g8Up
b7ttu6q8yvfgBZaEzQ9ZmPxT33rlC9ys1sDhSz/f2SNUUkPaLJn6Mwu54nvrx9CjYqVHvtTdqonO
wtS7mMDQWKg8taI4Nxd86YCM495AAd8i6b+vWnCkVQUHzOvzvdAhFxjYCbiRcZ3ERxKketeMKNmO
CjiMSaxmzhYixYUDUjaB1x2L6qTabojuurRqsyPcDm7NXLtgQA4Bqz6LSHEmXdIdrRL5+95ffb4t
XJGCy8i92Uisx+HXCQmuM7RQeHCv4ROp34dlwaN3THn610ThhrCyeJdm4zKEb9qqoJo1kFz1ZzFN
OQTpULGQpJs2AXwQbrtpBG6AV37f1LPpzo0AiIiDi3PAmkq3k0GZ7/qaWlq/TozzOAZZVF8O0l7N
xTvaoJ74DMUyKKKSti66L2Do6RS5NZDo8Jy43ujSKnOu+nyAfGQGVcRzxjLxkNcBPHsa/uX6x5fW
gBP2HY6lykK95dzJOXhoiPk8XqJSzZAyjdNVp76FZlwwoIp6KCKotDjLnkIdlQSQ39qGIb/vs/Jb
ZNPmtjXwX6i/MYW4h6TVuQkv7s/ayIeonWbIv91agHOxf02X934e+OV/cl3QVyObV55nlCN9c31S
FoLFxfqhfu9PqlflWeM+wTYhkp0vPBCJ2nThxbD5eitLc+KE/+jpkmnftOfXmzlMePZae+qhkfW4
SVR/G9cFJMF/Rz4OcDgyib48h6qS+47g7QLL8XKTrKPVFiLERfeFjUV+UIvmbGlkv8lqghGFp9ey
XEuz4QQ9GeyYm6gssXW1Cg9If95UIdzKIthZrpxVSx1wQpzQHmySTtdnDVMhmNaXFuLrQUhuTGi7
aD5WEx8vFlKd7TSyJ1KJ5J6xYmULWRgfF2BnaZzURUAx+h1Avt6lZDhTIO3+D4bZS0249/zJBtAC
U3iBtaDBYIMa9xrq+zs4e61l0BamwEXZqcmWEdy26nPocfpRh9D/qEJNV8p5S1+/xOCb409EdaH6
uSvPpGB4CDTCiw4MHlXT3fVYXvr+ZeDefD9UAfNLXK3O1EPtnBWB/7PVt1a4Xe0/6WtFez+sziPL
/XIjesBDN33SQqfx+s9f2IpchJ3OcVgXic3OhUA2y3rAypikie/p2Lybk/HGpNYrVP3NKMHsIx0T
JMVPYQWtKz9pd8nNOV4XUAfN8Sru9KzPyFB392Pat2QDrAyyWreNkXNSkz5l2LF1c2qS6nH0sn7T
8fFHm1Ufpot58vVGFi44LgiOsnBMqq4qzjrNxH1xyZN1fV3fCY16C8ixn9pc6/31thYm3UXE6TJS
U8yn7Pxq6NDJ5BcxqT1mvTq9vgyut7Kwdbg6f8oUSGVC/hipd0g9Ws+DrC2I9AOIyABSrIGAl1px
4psRmBShTIUFHEHbeWzicVfhCN/UDEjz6x1ZCHFX3I9r3AJgQpmdlQwafz96HIqyDIny27yDYlfa
T/Zdmk/+3IANBBIY5Muf2qEeVn790mQH/96gSBHMvi6YPtsKIgYUh/87dWF+KJmbDWpq0efro/R3
rC7kqv/dDkyyZw+63OxzoaY23xYdtG8KD8I90sOloI5FtjVZ0N1XWXpKW/Z8vdWlsHHObxRvJ6sT
gqeHLdVeoarwOPYASL6+c2zt2Y9Iv80rMbq0EJyNgDLoruWTKn6YeYjvyVDUd1NV5Std+fvXmQua
K2CGVU0Vyc5AzYTRFioQoIQJSnh0089nLlqOW+jvaN7kZxvopjxBm4+Ih2QIIQ5+y2QwFyFHIvhU
CVYUZ44T8KCxnWB/1LADh8N0PCW/8otW5fWmlgbLCXtTQQAaWq+oe3vB9B38hm4bJuTGnAxzgXIo
pmMlG9oehai+qKyBGH2IQlhfD/nDbR24dOzNiagmE5c+BLKPoqsfRwkqY4RkzMpM/z0qWOLGPNUl
RJCpfwaAdN5ombXJE1FgZAdQFJp5mRwzOojbOEQscSLfzmMzeDrNcYdIxwFSFkP4FTbs/BGmC+nv
24bLiXMAmWRcJJk6V3jgQ6JwoBb+wXM3rVQ+/36MsMQN7aYqYuREB8QGfORZM7zvMjivxxayIjf1
wEXGwTppQgd0e5Sen39jaRXC87fXxU25XXhlOutpwO2B62o8G62qg7XsuSJwz4NGdLstNEx+h0r3
K2t3YbBciBxk6utpEENxVrmY5x/EtHHxwHkXqc9T1vX5z9tGzIlxFrQ5tz5rjrD2PSl/tFCFX/Xg
WurD5e9v4q+gARKTgyXnpgGAjTfpIdf5p1YhBXPbr3cCvJu9cRrHWJ6J5eUMRkNIffFIoMQ03l9v
YakLTpRzv6BGimQ4q97G3+DsNuxs00DKfwCa8LYmnNBmFklWPDPnz8A0vTOQJtpPJeo3JTyYV1pY
2Mi5E9ggoU6tBCr58j4z2X2IiSkuTgjm2/UeLGyF3AlsQLY7qKlJ/aOKk1/pGD3xi/x34fu/fDp8
9i8qLNcbWuiIC42rUitt3Pb6HKYwMf1UFZoCHpDlpvhzvYGF6XaxcVBtgkc57ebPozd+RJ0o33Z+
Oe57JKlWqElLXbiM4ZuYELSwIdiA6blD0enYmIgN25rG8W3wdubi4mDExmIupuHcZCpHFwL9Bdzj
Ww9tVzdvNLNNo6q3n4sGNka0xPUJZpDZISFmDYGzNEKXv78ZoSa1BJY+zH6WfNZ0GxJl/WNQ+ANb
iemlBpyYbsxEYE+MBlSVQ2/YEAhf2htl5pjrPy+C2vP7sp/OIqjSZkvaOGk3eO7fho1hsRPMXSAh
iTuF8lzkUJkGB8eo+ZCmQ3xbKZG5Onnkfzj7st24dabbJxKggZSoW3W3p9jO3O7kRthJdqiJoihq
op7+rPaHA3gzYetH39qA2ByqWKxatZby/CoFN9DnGA1vz2Ll5BfiHPHvVRZmg94MaRIpxt58hobi
umPQ/doLzaMsCvEQvzyEY39t0Jv0jQy7vuAvMvS6aqfibrwJl+Fad2rj3ZAI8SGoOI/PuYCfFp4G
a6+/qRTrcEE22A3Kw4EPbMH4rIv8KW6S8VCq5AaxptldXp6/PyJjm/5OJHhZjXEyPJeq1hkIE9g9
WBy1yjq2iINMx49UQ8RP1ul7SEbzcmPYc0TxJ5oh/gP3NhrotHg8eIlBV5SFnWn2Snb9O5lWX2iT
+xs1EtfmW8YNkbCggl0gJDgXFbXkSOkBHx5vxEuu3bEu63xuFWTtTHHiKhpvJZ8/snLSO6bz4+Xd
cf1+y7xBRZ53SKDGeFacIxrWTUlyD2WScb0uZoqty1pxSX2wHOQvddLF5GlECxf/J1U9kxvu1bFE
NvTNzGGx8Ajn61WK0qCen73GTRN0nTbm4BrCCsTHfgLxeGfMC1cxcP5zNPbeAToUMhRZr/gm8sdx
Zm38m2giErRdsr7MSBzcqqL7Vtar/ACAzVcQVW718DvCJxsENy5NFRgyF6d4oqLd8bgMdhw8c99I
r8kBPCLqvkZQcp2B2KA4xmL0rPE+x/001N9L2kxFNk31envV+bURcSMaab2mILj+ugHqFAbNHsO+
aqGzcPn7rq237DtvO88rVFecBIteUHRFCjeV6nM1CLphga4RLBMPICwys4GOz2veK7on3RjnP+Zc
e+nOxyO//3V5Ig5Dt2FxzPcDAmp7fvL9LlafyzBR1bdmhiznhpG4BrAMPZTDMiMLXJzChOs9Dyp/
H4xb4DSHZdiYONUnbYUrlb+YuP2muvGHbFH6JGlDADzbpEN0TMHmvCvXfiibvveOmusqOkhUcKdd
EqANcX95E84O4y+Xko1oIz4cyDrm+Weig98llLRukBJ8PJfugXG9g2S3uAlIv3F0XbM5r+WbwNZU
eTMIv4pemAcKp5GTfxdvk6DZ9fHzaX7z8TpQQVIEbfTCp2D9BZ0f/VB7+RbAxfX189/ffN3PUYpU
gRyehUjYV2Cbh2jXVjm0+67bB8uqJbqqUMCtC7AugIOlLumD8PqML8gMjXjRHFrQy0wNVLkuD+cw
cWKZeBxwmqJsH75oLYYMWzKD6QwkehUEDK9zszaeTTddWPdyKL6AKa5+gPSMd98bkHZdNwHLtmsh
eTOhI+JU9o28C3OIC0Y5NMnZWm6lJRwWbqPZeE2TlkbGO/Jq6h9llM/7PJ2XO9PP+W3Ctph+HFth
A9lAwDg2ig/kpfTAfQruZ4GeNznEbeZFlJ0uL5fjhrWhbHkp0GKxFkAzyaY8+CAzzugc0pt1mN4t
it8GU74VXbuWzTLyeiTLPM3YGejvQmSwmqpdCRXgW4+W1S7oNu3dtW6WvRMNOHCTyxJarJrujcnH
A6QmzUOakl+XF801gmXz0F8Ep1R4VojUeAQwL5nfTwtkeVbSrB+uG8IyeyF9r0d7KH0JK1SAb2co
k4w7o9ql21XNutXC7toSy9ohiJMDlhUUp16J5hDhNOzP0isUUuW7BBWbjcjHtV5W5A64HFCrhS5P
EBQtD8Bns3fQCf6Et9wWW4yDJg2MNP91w2GTdgqcObgP9XQKQyTQOz4/sRSVIAmdzkyNHr1vefA7
4KF4GjS6ti9vlMP/2wg38BKn1G/q6Rl6wuFNmaMnHEwRWyIyrq9b4byq+pVDZ686qRkAHqiGTvuq
GtT+8m93kAHFNqZNjPFcprPfPrx2OICGBbyWfR19W3s/eo8WufKBQD+kgZqcUff5CKZlBubTf/wC
jHqcNmg201XzJZjjL3pt0amXcu86XE5sY+HmNAjGtQjilxAPiy7DLYGW+wFvmi0v7lpay02UwxA3
aGAdniFBfGbWi4IpCxLAxa88GOdx3wQGghZcTmlfngQGSjK9Rmumkg6atZc3zxGg2eC3uEHrWlFG
4QtvwN7FoyLYgVFt2qsGPF5gXP01BsmwwxOp2LBi14JZziIo+RCxqapOnagoyl/R2NY3TKCXdWNG
jrvoD2o7n+H5ygnSL5B7ynI6fuZVqz/U4DZsTcL3awqBusuL55qL5S78RDVQQw6qk9/gzCe8QCtF
CTzslj9yfN/Gxo1IC85sSbwjE/KWEDo9r16efrzqx9vMc1qjrTstu/GZeEF0OyXj6XV5rvv4eXPe
HFtSVdpwtoQvKOCC2g5w0FbLK6tSr37ozcfrRs6eMLAJf/Kg6c6SD2MnvY26oGvNLYOuuZDQG4BB
aNDuZHyGblC18K3efccdZmPhSqRjQeWU0ie+NK38zVNaswCy32VQm5ul7hE6Xec4bFDcwOpSdGke
/eOftZZpUSDi014PSvbrdtiy4xyOqZe6CV9qUJd/V9XZpQaLJ7Z+vyOo+AMQx0DGJ1O8tySDtuQd
hLuH6BAH6zrcD15SV/tiZny5cjKWIZfgrEOasfW+Qic8BAtI0y3rXRp2dbi/vFquyMKGxo2VpuEa
L+ZJx8Hws5ylikSmQS9lkDpfUzntVJnCq7OBRRyBRgfhS29fI4dYzbuprZIt9+g4gTZuLk+NkmCZ
DF5ED+WIPfp0xoelGei8S/M43KD0cGyeDZsbZyKGEmuKTsEgzng5F8FhRgkT3JyEQsbe+Lq/buts
YjntiyVOTRq8lKkgySOpUPs4mGVat/LqDodgI+cIi5pCVI13DIdWL/vcA2yqUl3u31w+Gq4NOY/7
xptx3pWgEyX1yQ8gYKXDvn0Y+sRDK2p4XY9r7FvPABL7PVI6EPticcCe/KiN+fspH5Yx61cz0o0z
7looyyM0IxDEIU3qUz4SfXPWBjl4UbElz+D6uhX9+xAdQd2pB2NkKPw8q5IV0L9EpVdCW3zLBYRl
GoH5U+IcBYTN7+KpiapbPo/elkjp3ycAupz/7jMLZUhyEskHEszRYymJ/PR/eK7+PY6jNi4OSKgu
1iVDKEJaeUM79D8mYmgP+ZlmXKpmeQQuk2RpuNW0+/djS22cHK9oWsfTkn/1x6EvISAqaJmZKPDp
Rw+tZluwUtcwZw/zxjpk3pR5EWmJSlMiv0MXhj1xEPw+ch7k/1xjgNTGyVWr4diMpTp5nICWdEya
W/6qA1T11QbL1N/9If1DoFaBFkYFZXMqFyA8jUBWHRoAaq/gh5sCHUbXzcSyc+OrsidENSe94nXX
N6Ldl6z5Nq7BtSNYNg6R3ZoJ1VWnZjDeLl/rT1HI4t0611+um4Jl5oxQNvBkqk5Bycj4sIKuVe5i
D00nhxiiOsuG03VtiGXtECRMm2CI5QPgIvM73onlEEMO8V2OgsFBxVvysI7Ta+PlcL13uozT6hT6
fnsvxso/TBAMvuPBsBUMO2ZiY+a8ygQ1Cbz6xGjk7VRX57tqmsDBN0W/077fIv53zcQK6MNwTZZi
WpsTq8pwgvuFe9yB3L151/mN9+ny5jtcJDvP8Y2xq1WV/hLmyFOE0C8w8fhZh6y4KmFM2Xlmbz4e
khBNCV6fPHLT9UOXQcEZWD8I4q3BlrNy/f7z398MIdCqP3JvwB2V6iHKmqGnXQZeQr2FiXV4eWYZ
OBJR6BgOV/H8yhU6sg9nMWA5F3eyyb+90vVEgVdseBPXbCxbrwnABEunxXPYDAxQbs7fR4pslUld
B8oy9GXwAgKyAHFK12a4K5uxfAzH4IUF3Y/Lh8k1gGXirbeuM6iMxSnwi5dOrNCHOIdV0p+32rL+
nmmgNlounCA8nrdEnACguu1HYMBYN9xX/pcZgWhfbNKfu8ax0nfDLNq0a6U44W2w/AMqBbaDZtC0
axYTvkgOfuBaF/11u26zyzE/4BIYd3HqG+hgZlEVeP+WdeVtOF7HrtjwOR2aJCIp1ox481cwkDb7
xa8/9aAO2F/edtdiWWbumzFaUtJH/7AeRUCgxR7BHC93TaD0LuVfQGm2hfp0vOmozSynkir0R0Ly
o4rQsAgEsUQTbCMiSJKCCSpDQi352VcVNRlFBgGEvoCYB1kHDerLU3UYqE07Zzw6tvnKx2cTsvEw
D1P0PqDrFr2ya6cs85cxrQTnnjitRLRZ0gxlBm0vk400SDfOmmsIywfoHOjopM/H53gk885QyFHw
hN+1jG11KbuWyHICYgWdQh9X7UmiVPhRQpVyJhM/XrX+NtSONKkHLjNeP4fG53jninEOIkhhBTF6
ra8bwjL9pKz8oi2YOI0olf9bVCJ+ADBmi0vltbzwZ3me2ki7nHXr3CTK/weQ3EjuvbBPV52lE1uZ
ydjCiDwNENXQKEbLupVh1hXlGB8qQfm0H1ED74ubuAeHf3IPzi9Vz4/I8hH6W6Q9QXK3Cea+eCnD
MKKQnfPj8mPi9aE6C9tA3rHSrckgBVBxejshuGvWW5zj1W+y0vejugZdG7oy1C7MW8A7M0mjIGw/
Ne2AxsKfPGaKFBs+w3FKbEigMNpb5iIVJzMg+0NjbQ5i3BL7dQRoNhyw9CZAkIu1PUqQNO3A0hiA
sgRxQtZALuC20+lmysxhTjYCMG8EHVK0HR9NFH9BMJJkXE03HldblR6Hb7VJ7wyDvJisdPONc2F2
cSG8mzmouxIJnRV8/kGsf3YSpAmXz75r4SwHREyX8s6v5FFN9F+gor/nU6P5boj6JwhNgMr68jCu
zbeckKQ6aU2s6qMIWXUAa3KcLR16C6/7uuWA/DWhqR5Fc5wNfH+dyuW7B5zC18tfd2yIDQX0Gz+K
UX2TR/LKhe7rH3mZBj8gL0cOZ4vdJx0Jf14ey7FONiVejG4lb0hXceLLPCbIGU7iDGHW5rosFbXB
gCE8TZoHUXUkDBTVfoRANkdjd5aazSPlsBAbCVhWQ1BWUZs+vtaGUCd6ZmXR7j2oK23st2uE89/f
PAFIw0JFFl+caGLGm6Si4R2R7bSb5Cbrnmsjzn9/M8SYDMmaTmX6WPP8LpzwYG1iNKNf3mXXiYr+
+3GCqxeJFt4dwzPhXq3oJz/0xJLltfR2awyQ9DqiO/0626OWias6TAqwnvtPMfVz/1MIqKw5MM+b
5OHydBw+xAYBGtGBdLIfu2PpBe9RY29kVs5NnrVq/thM9MoCAv1DKxfdXczLI/YoC71+mDWTZZb4
+bSBbHOcKhsNWA40HECwJI8hXvSHGc0y4PJHckdskaY6zpQNBIwDaSIT9vUROAHQFc9jHCp0quVb
OTbX98/H7c2ZDVW/5vNS1keF1r4PRjVlsqt6MOhtHFvXAp33/8330a0ZNR1J22M8QD0snkHfIzQe
LQ1c4uWT5JqBbdhdUQSDX6SPMyRV3/ktNKiidoo27jrX189/f/P7Na890UfnCCSJ8i5L0BgwZCFd
5g07cH3fMmspS59OeV8dGUnxfFQLmHt2aOb0NxKcru9bhpw0oZarF4hTZNRPFCBS9D00G12hDhu2
kX55A9FXcDzJIzo21R2n3j26WuQhWKPnmG3BElwHyLqnGfHqmfqiPaqZic9jsdYfCenPyG3266oD
ZOP9yBSD7rrgLeo8ih1I1XTP01yr28tfd2SGbJgfGztkZoOGPJW0KL0s5ANLH/C3td3npoYcyk0Q
gPTmENO5n7+FgKb715EzUBv8R1Kos/FukScukHAewvQG2urTHmJS085jm2ALxw7ZbHax1r0A5Tl5
8tOw+QYFqXum1u5XP2/mWRyH2Ga0y0FWaSDVUBwJsisptKv1sjxGROTXaWzR6DzwGysfRTqUEZ3I
EZQPIznUdZGynWT9VonJtUSWlRtIrYdsSOSp9PCeng1uaxW13v2ab4qXOIwxsgy9rLmHdmlVHEFW
4x/UBLxlSH39lCj5oSXVVgOKayusoBzcNOe2wag48li3Dyqi/kPaIrK9bCyudbKM3aB102vnOHpC
sxxkIKZ5vmF+apqsbdqfl4dwxFE2oE8HKy3lMsnTTKEpqJJQ3ftzp+5kruV3z6+/0B7Ub5fHcti+
TVvHwloZVk3pY8jku3NQqDr5bjTK2wG+UmSLN35OglreXB7NsTU22m+uljpvZVAeFUAJ5k4hNzn/
A/mDtN7o4D0XRP+SlLAxeyFvqdBxHBzrNP0Vlh9lQh9l3053I16efY3ObfwhiTePtGtC51PyxioJ
qYd+oJwcBRuqu9fwkNXrFt+Kw2BsAjuzVrVIUl+eZNKhVS4m5N9gVuttGrDwMSTjxiXpONJ/4PgU
9OJAhdKeNI3C5dABnXPwzqzcuWpZvbu89a5BLOOHdgYgvaqiRy2kAFlJoYNlD182FYeo8Yi4uzyM
a0Ms468TkKIONKBH3GUaSMQuuK3WNdpf/rrLMi3jD1MlsFhGHuU8tQ8jOng+xKo7zqgWfCtZoJ+C
9UqJdCRG/3u0eJxEEF6eigfQLM8H1qfdEzBY64dwyavvIp/Y18tzcqyYjeXjo0FPmNDyiIIjpL24
Hzd6F4PvgG8smsMmbX47LuAtizENjrmX3BDIIGYCIk9x2z/Jqr1lIdzMWfWp6sh11Tob46eCSbWa
rtFRrgRpdcKQ7P64ArMyXHfIAsvqTaDqcglHemRm8U+4JqspA+evCTecssNWbKQfr9lCkASlRzPn
Anxeq0mrzAypWg6Vmc1WO4RrGOvKD9FCCfh91R1zdGxCI71RN2eFt2i8knuL2rR3NfWNkDXsxRAD
csC2RplrSpbPuQ/V8GXZVK11OEob8AdFtHLp+qb7H0ZijOU39K6sd60sRmi31N8uW4prFMv6WeP1
NGwYRTa2rn+KCg5mrpLq91j24a4at2AMDnux4X745Ly2TRgcBY+/n5X92JQ+1bAOAcSk9KN3A28+
oVN/48p0nAIb1BcHaOboaIpsfb7QXUV8k+k6+eVR//flZXM4GBvQJ6EpTCGfFBw1FGge43YWnwuq
vK08kOv3n3frzRUsRt1X0yC7ky4L/hSWZLlvu168R2fPVvnfNcT572+G0NTLe2nq+Gg8XX+PJx7f
Cq+BshX6OrZIpByHy+bAK1NQlJtiaU8cdBcvaeWTL6+85PFczz8iuNCNx57rdFlGn0MxBC0So3+U
Af9e+t1rM5+BQ7speyD2ESaxlj0NOQAt122/dfGrMkpIRJFnDilNm31YNYF48CrkLDYiC9f5sq78
OZHaL1PTnmJkQcw7iRYHEEuUVNQv183Asnsgh0yn0iY+xgYcsDkHg2o1XtlHS2xsH8hAZa8ZKCo0
xZVbLsrcNOfW6cu//e/HitjYPl9ISLT6ojvJcg6fS+aL900YQ4QARAxZu7QfLw/z6tH/DLyJDemL
2yhOUL7uTn7a/oSi4Id5EfdzveR71sgPvjL/zA1oc9FVdqsABmFp8T2p8N/Lw7tmafkAE1E+QjFb
noy/mJuy7B5jqqYHJDYguXtlQZjYYL956lGlLbry4dxXnY/6nkM8ZWOf/n6IgWL4r4uhLFlLWbLu
VEXk9zSWw8ELNwsLro9bNk+g8wh1LiaPI9cJz5gwML5gabe6EV3ft0xcT+DYZLSnxxnEJDds9cwt
1E5Ol/fW9XHLvE0SJk1PWHMkhZ9D7wDs9wuUv677uGXaINsysYy97vSKjEnBGwjya7aFC/77vUFs
CF+8JqFeVNGe1BDhtvCKNsrOFIGQVA3TLVFul+nZKD6BUgRJwDB8nIO+jekh7lAKeZwnsBvdzQ2N
uzUDFIDqKkNHdd8lWV61Xn4AVk5Xj7zXrf9paorC+zybqd4K+v/+UiI2RR6q1oAtel17YlGdR7dg
i6X9jQbvhN4vY5g+epBN8vZ+jCjt8k46EDXEBgDyledCNPABugDnI8je4xeIY0OAJ8mJedVkek2i
KIhF3oq4jR/zQW8xi7o22goQinxmgHEU3SmBmMFtYxJy09Z5Bo7Oq+44ws7G8SYCUQ1dgkWE8sSK
EAqqwDN88Tuo2Wx83vX7LQdBV9q3SM+1p57E3bOc2uabzPl7iM9WN5e3x+GhmeUiwpYOhkajOMbJ
FB7CoPkk1GoO9QAPutSb+gUM6/GXa8hm0xOFYYhmC3WKV1o/yLpqszBIUJr39GmEBM9Bi3xXtNNG
5sR1yi33QdRUp3zRHZrs6mQfN4ByiVqxnT8BirR26V07elvksg4/+AdiEKRWXkKlOI5QCkXjj5E/
VxAoXXkB2ex6RTyPEghweYpoAuX1wnhPhNXsugNmIwPrbkWcs7D2hB5l0FOYwk/jj+BLpj6SARPo
pC+fMtcaWXEACH1r0rIxPI7zVO5LDmDopK5kjyM2vx6hIaTQ5dge5wqR2oypeO+SNBLiqrwFsTGB
NZDwvAFG/jSz9BcYPSogD+tPl1fGYX823i9ceoU++yg4jnjmP5iI6fETTm8RPeQkYPq4lkW6Yequ
TbBMnTSlpipv/OOY1Ms7/1yd3HU5GKY2Ntk1FSsg8KuFNkXgA+vRx/RdPow1zKGMpu7b0oS5/ghK
anatVVgGjnbcKGyXqoNjzPP3AGi2R0TP44ZVvGZY/+KubBTgONdl23az/wiyzOG98JB3vwsqL43e
F3HNyO+xjRe63i5CG0j0zTyO6F0YEv0jxgqA82gchGl+53myoGWNKahHfw3TADdtXBWFOXheOMuP
MQpS0Lwa1ZSPAfbDlPIz6Inn7ksU8IhMWblGXf8QLkWebEzMcQRslj8GEkFiRmQsVTSHB90F/Bj4
gl9VMCY28rCswbfXDCo4AsEU3Y5aNfEJr/E12Ig4//5EJjakb05MPUl02j7qAKi7mZwFgNMCNP4+
+udlPe3rld1FMb0ffLGRWnItmBVAaGQtILJQqZNMlXoPhgP6ZKa52V82fsf1boP7eK7riEAj7mhY
VJHnOIY+N+jbFTSTe9OqjW1xjWIFEeD71XiF8+SIbJJ3w4PZh471Mt1zqH1vuBbXEJZr4bJjAOXE
3dMEOpWbqS3+FTN4NBDWbpVBHTd6bDuXFKBfIgxSPbSKQNkz+ifNcn4D+vPxPqde9zAk9Dq6ULRS
/jeqo4VviPQRJAcLKtF3UPpJ4s+VVt114izkD4wf9Xk9R1H3xBQ6GbJagPPIk0K1GwfLYSk2ri9o
Gz3LZIR7zONhV0/kXekn04HEZLgLS4l7pnvXGQgnr0PY3F4+zA5TsaF+IxN5GyxJcFTtO/R3v5h2
+XH5y47TZSP8aCTMKiK8IJRKyTfmsQXillJmq5qjX5eHcP3489Bv4njdoPlCt4iDQj9g1W8ZsXj8
qAbdb10prgHOf38zACj4qsSHDhn6CkyY76FpiZvBE0W1EfG6vm8ZeRlDO35Y2u6EWH4K90mQUPHZ
i/IrC3iIqf47gTivAfaS0/q/6MEULL6Zm82KqmuLLfOOq7lNREcRh8p5LvZLgudHWq8Q7S1wvW4E
KK6nqI3oq1UUxWAY009GINWmKMoeZYiLsI7AS6oDoO9I3i+ZXoT8aILgpd1m2XdYpI32W2Mx+MPU
d6dZBfWXvE3F0znJi9vlQ7v0eTbnNN0Zb5x0Nrfoa7rqWNsQwLkWOYGcX3yUA6p9h5qAk+LQLz3b
sHlHyGdTAY5VGiYgCkqOqgeJ3uz/lmlEbkQrHxMkTTcyCI6zYavb5kqk/lDCG894x+3QlJHuwiHt
HjpOtubxWpD6S8BnK9xyH8qTdaHMsfY1WnihK58H4byT5wMAKfUgM2H47+xHD1HpHYcGT8k218WV
u2T5hhJgYh9aO8iQcNDH7cqoCbxDoVDKvnIAyzmQvodkFkEpSTEAKjMc/gouwhdbTXMuw7K5Ac0C
IFc143RHZvT3jfBkJlK0XaQefbeAOzmbfGk+z0H+DVHhw/8h9es6G5bfCGc1TROaSU7GeOK9Lyew
BXYjI0k2C1VcGTYTKx7A0y8Y0wpJ9LHW6McFS919lXbLRqHP4bptEKGQo+gI1/op5kjzZKPwQejS
9iXdsB9H7sWGESow9yV1O+oniWJlVjfdBx74+X6EzqaURX0zr3Ted+PWi9Y1nXME9+am80Nf5YPA
YUtbiPn0rOh+VsCrHC57NNdkzp7ozdeBuNSVP4b6SZfzDYGM/N0cjqdzBbZE3GF0X+6XbiuN5Dhd
NniwZIWXS4JbyTDpvx810F2sE/47Eemt1kbXalm2Xy2Qg8bVIE8h7YImW/3xvijy9ffl1XJ93TL8
ARk8voKg8wR1D7bTY+7dRYHZ+u0O72/jBpFxkTV6a/QT2CKqHfAiv1QlH3g4nFK+WShz7YFl4abW
K+B2k3oaW2h2AfvWZWGFDLpXoxXmulWyzNvkcdp6Ffxv2enxZmzQwHp2VVd93AYNqkn1NRlC8TxG
5S9i0AWjxi2EtsMYbJAgHvNqJSoxjzoZlizuY33HZ/FTco5ySQMMbdpC5HY6hxaXJ+Ma0LLtkDCM
1BkkI2f2aZ1qEEkrdMUykxa7bom/oJVo2tN16/XtGs4y9hEwyyJIkF2Pw/KXkTqTrHgf4/N4PD3k
ntj3yxaS+zyDvwQA4fn4vfErQtJCJWkgns9RWZ4CYQ0ejDO4YyzCl20IlCMMtJGDgWlikURwjqQK
ml1jaoRjIO/1UgZCaNrs5jBlN2EndiFnW1BShxOwYYTSS8s2H4b+6dVdjjNe6Chr3lw+Ea51C/+7
bsByDF3YtPoJ3TFpVi6FzIxObvKzZDAkPfYV0jGXR3IdBssRnGkMlUAm49H0QEXJBlozuvjly+Zn
vgyfW5yMhmy1zrjGsjyCGmQ/lRQeoVrlI82XedcLdiRxeCtJ9X5eBxRrUSm/PDHHEtqAQj9CKlyZ
XD+JDoS0oon/1RRku/4Ina8h9VG22tRfcxwFG1M4jv1iIFACTwfe/4wkwjx0k9a3lyfiWDUbUJjX
U6LRrWoeFRkpzgJocc6ph7PByjyKd35HPp3P9uXRXHOxnENpWBcsHGHN68WgxnY/q3ELuOD6uOUO
ZDW0AHyAlMPUYX6Lft4pKwqUdy7/9PNP/IuzsXGESVwslOQx4ooyUYcg5mo3gGoA7mzQIhPVHByv
G8i6/yHl5nHo2+onXzNoT8Lq//8tXfrVp8tjOC5oG0sIVgRWa3VeqtbwLK7baR+nUPPuwk0JK9cQ
lunnQT73w+T1T0J2MdSewaaNnD96/pXh60Y73iuJ4t82xbJ5A672ma9+/5Q3Uzje+LJoxYOAsgze
edDTDdRXNNSDjj6LS2/OQSOpOal++or7w9Frulzlex8EOv1BSJN4uypfkNW/aolt5CFUfqkpyCye
ZzN0BwWyCR613eFa1gliYw2BaEbJxkuBNMdDFI2tYP/6t13o/PXy73ec9z+Qhn6LHDR0ok9eEfkZ
ikE/x8L3v0wrXtdL140bDymH/7FpA3O/1vMABoITtFpOC/K3u3Rd6nJXd3He3ZxrdiAeY3rXFN3a
bZiyw1HYTIJgN8KW14iw6eDrB2byfM0Qkqmt3IDraW3jD+vEJK1X44FwBnC1ypyKKn4HorHwaZxn
g9Qx3tqJoZ9oECx3CYiprnOvNr9gnTbKG4dJPDPkXjISIMAEP8OGsblWzYoaIBrO06aL2hPqhenH
geTMy2gESsn95QPn+r7lMKjq+FBEdXuampbuy7qQd1DI3aKndARxNq1g75Hab4cQkNBWjjuvWzlS
huzX+Z47p4mKPt29hgiS+NfFcJENRoTOc5j2Ud+e6rAod+EMsFWTABd+ebn+PqHIBiOqIaTVKnj6
yKBFqBv/97hw8xPM3uWetGtzW0HA88bolT8VcBQb1vr3PYpsZCJab+niD3F9msq8/y6TfhgyWdDo
7vKc/n5nROnZF70J6HXKZgK8dvE8F82Xc7QogaF99HhIN5yy6/efB34zAGv6lk15iTOm0WASeU3w
A9iWrY4s188/j/rm66EP3pkckifPqKl+BR9Dd5BdNdxDJ3dL38E1ghUbJHM8sFyCgcqLgqh8UQR9
fz9A4sqXx3zUOflw3T5Ypm7KuW3B2IOH1QTlNADBwCmsqKT7oK2735fHcG2FZe4iyT1W+GN9WqO8
foCaWX4frz7a9a/7vBUZiEFwliQt7pXaJ+n90rVl8zVmkl7HshrZeESo4YkmSBg2m6KNWASQpU7x
mr786x3GbcMQdUtziQqDejhnzHiZP80xT28IMrW3SN5/GNBrsjv/CyJt12XsIxtkCND6nMoyESe0
YlRZ6XVNBiwL0sFxsxVCO07vH6hCavIBP78+aV3U+8Cr+n+RWqYgup+H606VTS6YSIIbCpHfaepn
yr8yfwIX5040lCcfL2+NaxKWkWvW1MsAwrlTfn4whWP/hKhFPKEnZ+vRfPZ2fwa1kU0uKEXlKzC1
1/9TVilXKfMd+siqHywp9MlXq78lyOawQRtIWIOhDeJZiziBgiPazcGKnecdi79dt1SWiYOzMAnZ
FDcnf1GMZwYCO1mXNN6ul96WzKZrCpadJzEf+6Y1ZzYc/glw1PU2guVvXBeOnbBhgqUaxqEAt9ip
HuJPdY3WR4OK8H2Lm6lLIrnhbR1TsNGCUi1jzAW40ZZq+lWTPEs2Wwkch9WGCnaIBnkzg/d0icGC
A1ivvPdzA0Qv4oKrYs7IJhJsSxkPOingNzqIIOOa0BD6rY3YYp9yTeH89zeXqg8lo3ol/4+zb2uS
E2ei/ENLhCRAwCtVfSm7q92+dtkvhNueAXEHAUL8+j3424e2plVsMBHz0o5ApUsqU5knzwlKYCl9
eeOz3v3eLuiwmduuvlw/p7YNWP/+agivqLJKkBLntJq/9pCEP0CzLN9IsFjKlK6JFhQL6IvrPkWl
EBd2yJu7EODmeFj67m7mFbtZ1jeC5x2ncZaHwcf5ykDafrw+NdvqGZ588WqXUpRJL5PrD8eMJgF6
k2QVQIOAAhx5fRDb+hl2zuDJ23pIiksRqO5zkaEl/FAX2SYz+9tvRNcU6nWWHlyHfd1cqHR+yZUj
CqC4y5qZWt+HzSKKOHPbffBa18QRMjAI1XlGyovyqHtc1Kh43GiotAHZ3W7cjJYVMzF9kgL15pce
oCsuEqMxY0P5HLRto/dtu4nqa4g3Bi5v1qcHFHxj2fTtfRP69J57idp65lrOlgnt04Gq5VJ52SMZ
odCRMLDoJYSoQ+Bt6t7bhjCMvwnJgo5gXMBsQrdY6QcPw+DpO7q06c2us2vC+XKRc+GimnspkYm4
q/Eol0JuYQVt22yE6yl3PG8YkUMRY/09VBAWi4o++rbvlxum3YDJKXLdGhejk987ftAc/Q4iytc/
blt4w6RJEVQ5dL1BnzYjQ1Gw8pi3xU0OksiNE2qJcE24XhWOIfLM6JIIZ37yxHxUa2KpmZNvCWRg
tT/epxBgwLWsNx4EFl9uwvcqH8AXZFThZevwH7X0Rdy2JD2i0aUElWq/cRVaUj9Q7vvblyS0KApw
msDyEDKMMwCVYQNBbgEM0zdIEj8sBWIH1EAA6e0fgqFIb3dtmInka7BfVGKQixy66aBySr6VJM/D
w+ShhX9jDd+uergmqA+iLIPoSre6SGDt/pijW07yHXXDLu4z76nL5/x+33wMy08d7YoB/z/KaCkO
cg7UUUUtf8mLlO3Elrmmhm/Do/9nn2uTQDDkn+a1SpQsTnl2Iln99J0AiMUGcpxZl5FvKpLFrvYE
1zduBt/JSjohv3oJPJqgg3QMeX/EI9L7dH35LDePifwjg+PDgMFGX+SiOS1os/7u+a7/8/rXLcZr
svlJJ10alSKZttbHoVEcpzr8PfRKA8UtfuXylxbF77ITW/3cttkYQb4aXeAhHMQrFYjug7gteJvc
gm7TmTcOtmUAE+nXAGjngRumuoRDPz9AigBl3awbgnbjtrN937gV3GZCadJDNqIlHb/zU9HdB6zc
SMpZrNIE9EH8o/H50qKYk8z0Dl0bkt4A7OKCMkvKIK4qKY6QNNqymvU3v/E8NaF9UQs5pjCZa2TP
y99sRXoKvSR3E0yI6OcpjzroEfAtR2SbnHEPeC7ltZS6eExRbnVGAPs0K35UNVoem1umFKXJecZD
lrQH1Mzo4G04QNu4606+ehMUpMu6kXcliEn9aDrponVuvWAu8BLXDX0ALdZHF2xuG6PZzodxHdSL
QDcn6oiXuqLTJVyKyo11E5X73rEm1E+MUQ8Vd6d41IunvwONCc0QLrIqOrTpIh+hLCiHjZnYHKDJ
ElgFnhgiN0jPsoGPUBG6r1dCcR12ftzk808on5ZHaHy9p0PxiQJ/dP1Ksq2geUVIaP5BxRyJnzLw
u5t0GaPyvnPqLvhyfQDLsTcRfwUoaYhDSXomgN7dqOXLOivGuxc1QM+nmroTrfdxXLom+q9M+dKD
w6+6sBwKTlXH+NOU7AT9uyZPoEaWfZo0Ase+1+33LgyId0cIyeXx+kqtpvnGBWESBIZTXenJHaAo
oZGqrIPyCQ2d5ESgv7Ixgu2QmSA/4oDzvI+y+lKBbuuQoV8ir+d/kTeDrnkdiXMZ9idZqmOUiPln
gMfi9ZnZ3vImcSAdtcf9kcFPdPTfHsA5z/+SrM2FaQ9IFVAhxWGFONGgeVflxe9WQRvr+tCW8+0a
N4RoE5xoPy0vGQgobpI5yJ6AC2/urn/dEhybqMCQcpVETg56eyTNISqTluBg6ro7kBZ+a7N23AhS
bZMwXhVJnYCZha5BfxW16LFby1RjuTObaYoGJ1nSOfDc1YVDyhTJ6yi4axTlG7/dYv8mJhBd/4WH
MAGxb5ac/6Rw1qCnytLfkLmIR15W8X4FZIg3/e1/HL+sl74p60uNEZqh+aXCrI8TwAimSbY3ALcc
nXT+uszOd+WSfXGdSSlYC1HnIOOCwEnqP3RF8z53G+c5mNvyuJDsvm96dZsN4PT1Iko2HIblTJgs
g42UUTk2Kjol2aw+hWg/e6Dd8HL9XNs+vl5Rr7y4LkA3rSI3OlV05h+Lgrn/zhNq7vu+vo766usU
WniNO8xYLkFAw8dYN7bfx4JCe2+f1ZswwDbRSQuRSFi9y6BlAY3AWsWiy6adi8/+ngFPwJItJ9wq
bZ35LJZJ3U8fJXWn8nR9iSy+wBQBxguk66UQFcoWLf0M7Sr9VVcE+6HrduMpZbm7mOH5ZRL04IRm
5QUAGCEOpWTVJ3Q2jl8z0XrO0fdY+GXXZEzQH69awoKapmed6TKLIX9I3im+QIALWiDpVlrNctGY
eL8qxXu9rZGRAnMNix3kDEoPVCpQlHnmUffi0fyG0i3QpMVATPgfL0M0LrRQfwKyrT90/ji9c8tN
KiHb19cte2UgBYDf4zwF/pnXgr7rJPj3RFltxRm2rxvGTcAfHwjHTc/Ckf5RTpDX6ChEMK5vtm0b
1lFf/fbQn8Jw6Pz0XIjkdziPwGr7/HaUeBl67fRxStTXYLudyHKITZVgqXQ2KB+KgX+qioighwNU
PaoPQPSUcTGLfarKEGr5e1Zj2fIlj2pog67VS4Ic7nGbF8Fi7CZzoGZOT7sxLy66Vo+oMHNQX/TD
B2juts/XN8W25YatE9AEZ2Ekc9CzB9NTFyCplnubsiqW329C9jqK8CSql/zyh+C8LGga1wAV31eV
+8+u329i9vIBSWChUY6hPgsfc8kHZFcpr/jN9e/bZrC+Zl8d2g7oGX8Ym+yc557r3oIMnOcfp6F1
2ls0Ey1bNXDLNpigPek281CgsngJ+6KPdQhKt7il0t0Z7JoAPVmnUwo6wPrieSr7iA+XoDZZlP51
fZVsP98w7YZWSVS6TXJiKP3FYpL1Tb4+7fd93YjUi7oqKjDT5ZcqCx1+zCNKw6e0Bgv4RiRquSuI
YcOJ0OkcCsAoAFqFehEZ2C1l1fK4lqURiZT7bI0YwTrpetX2A2xNVb4HQe4oaP9pNUWZ7/o62aZh
2LJAYiXr6kJc+IDajsChOs4gS4KoQKlOBWsh2bhnIGbi8DrSIuzIlLgkc5cfEtH7h67PundLiXYO
Vlfe1+vjvH2s0PTxt/HpclwAp86Tk2yn8C4tluRnkNTZx+tff3u5mAm98xzQp8yeK4Appf9WkxM5
cdN5n3I4owNFxCY3Vss2i3X8V1dI79XKhQ4Tjq+ss+7Q+ENd3EaJAnbj+kTeTh5D6+XvAUDM0+QV
yHkudJlKhc7ZaXwCb0v3IYeA6Y82kOw5oHVLjoEGVzPBFbPL7JlJC6iLpSp1JLNLM5fud+mQ9FvQ
p8Xx+rRs62aYPSr5PGvqAs6DzeUD9JcTGvOh2cK5vH2zs8gw+jZRZY69KC9+PTePSIhW71gWQLUA
ZEAbF5dtCMPg5cjbthqX6PRHcqiq/R9ihnYZYBcv15fIdoQNi6eTmDQbEnEJAIlmYeKweBVenrQj
Th1r9skBMhOZxysnmtzJyS5EK+hAtuHd5Dd614OGmci8pmyHxQny/NJAg/lY41K87Uf+aZ78YMM+
LNtgAvFI6qeK+1MGejqvvOGDZsdk4sVx8QAo3bURJhAvVDKl7ijFn1yGjkj4lfRrWQ3IhyMZ0Ma8
zyZMNN4KatJo741OZEl+yzaDaNWMKu/1SVgMzqTx89KKCGdJskuHtMxHOStOj+jyL8WGOdi+bxg0
mvvBlOkio0y9LDo2I+1TMD4U0ed9P98w6BE6j2CU8bMLb+fhQ5kV4UUhdbAFy7KkKtl/2PsQ4Yyz
7qczlOHEw1qoSwmEWMesPhB0l8fKBVc8aerywauqHJKi6CdHXXrf5ExLrxeaDmUpLn6U8qeEtE11
6DLmbFwklq0xcXnM41UypMhg+8XQRnf1MvbDQwupLLVv701IHic+iUSJvdfSn+/TqG/Q7bVQvQVG
WOPx/6bImYnL0ykIvQQgnZdK+cXXGu+Nh0HXn7jO0S8E5s2vUbSPTxbw2r/d7VhlXu4uGXTJmzqq
IQ4ZpuomGputvbDk4pnJ5FdxN3HaAfkKNjbfWjBdrvwoMy38Y7CiN1aWYmRiHiiaGOPdJ8zk93Nd
n7pl58OX5H55cmjXfuknfyw3LheLqzJBe1XkB1z7M3wI6aN3Olt75fnUHJqwVrcE8hQb41gu+8C8
BZpIuR4kWlHp6d6JdH1C8XD5EGm/3BJAsJ01w63PExRhnUlhCK28uKmr95muXB6zwcEtwKk8BGD8
25exZCZWz03EEkzJkF3ArOlVt6XT0PkU9pW/Lz3G/gPPyxZ0vgEc/9AsqorTqdRxEwSQE/6cpmjU
93Ixvq+Hbl8dmJlIPRGqLE0juMrBmR2QPw1oy1w5wHqvPTSsfspR7NpIZNqubBO1twxOEXWg9L8E
SIjHS8F+RtH4MWPVF79JWMxbqKLJtUuzKZ9A5fxOtc6++9qE8qW1NxQhurUvrPXkY5NNPEHCUY8b
n7ccQVN619Mu6bwSEwMaLovhtKuYMwad43n5Cc7oIh5pUh13uR4T0IfcQe9D2Q14ZLSBz2UjjshR
bJ0Gi+P5j/DugoREmE8oMXXNdykBDGpr0K5e/+VvZxwZN+6Crlr8xvF1BCmX5IzG7BvRdCJuJvd9
tDTvg5Q/lMMWBYD1rBm3AqqkoHn36u6d0sDfTWqONR8/j1WnII6CM8YDeliC7ANdAR55qH+uNc3r
87QtohEckMpLE4gLAFXPonKJmzKp5jgvvC2NRcsD00T66Sqay7xNkJ1CkXalhoB2Fau8f1Q9XsYA
gs8d2Bvmcae0MDMhfwGI6wPpuP8bj85LeIRU61bfos29msA+hixkrquxvJRD/1DDmZK6GGJ0M/7b
OqAUhj7Th9YDHr4Nm3e9m28pgVgcoAn1G8UiyZSy8JS0iHpEArWhAolW5uBm+tN+dP0sWPyfv/79
VbZB+rKuZpH3j6DCk0+y7wv2IRe1s8QO7z3n/voolhNn4vySNpvyomuis6pgXT146moXxHHXP25b
KeOd0IGnw3WcJjwBGjmFR66m9B4sZ/JGTIjm2ECip+sD2WZh3A+JrPuKdWgG68bQOQP+pj7lkRAb
b0Lb140LoXICb8oGYE76MnU+9RAbmm8H15/3QdKZyeMHZRFKlJjDk+qyH94EIDHTkPpBBL/12rSc
JRPElywQ+Q6mMjmjxSWfDl0eIsoR0zw9QSZvn3QkyHP+PrA8otytmVMizZPQ5VAGvDp3a8yz8fKw
TWJ1oa8MommLdpxYF56aJn0WBKpOMpq+AsywJSxtG8B4D3jFSMdSJ8GpSPrp4LHo7NVBdP//8TC3
GMR/ePmSeXKR2Q3OxRDg/kBTpJ7Bvhb6yfe80T+vG4NtkPUYv14ntHYmGThLUGea8xgVpjQGC/Ol
i7h7QyO0R14fxmIVnmHcWvthuEg6PlZ6eKmSsL4Ldt8cJiyPZC31FPTXT2Sq84uoaPkMzr/uc1dV
oBFcdLHJLWvzIiYqjyQizVug0S+Ooz/2RSc/ymQl5GhBwxysZAEFasuf+0nn56Qqfgu+BYi3LaDh
7D1ASsa5AbtbI5PoIxlQeYkDp9X7kLXMhOUhVTZLwnp+9iKUaKtaCjxssup21/abQLxmCYVcpkS+
4DEDznWCPp3votwJ6mImEg9My0ymUAp51BxSh+DeRlzCNxkCLEtv4vBG6XaKlHx6RKtXewBXfZ7H
fhRMl+trYwnqTQweeoOrZeGpelQjeGoQyvWHZgRIUQr/hHcShAh3X+0m7k64mafrqZaPrM5/hxpd
E6KfUkDzNzuNbItlGnrExwSgRfUIeNe9LCAhtYzK2YW/ZSa8LsWbpKrFTM56gZQCCTN6EITom2Qa
5eN2ft02B9OFZwmE1djSP7IuSp7BtZ8JkArP0ZbcmcV1mAA7xWXnZaNHz0kXyhdSo68F+O/q85QV
euO+tb1LTJgdL3m+EsbTswyJmCZQBmk3eU9FC78V0yWawiEWI+oI9wrU4oN7C3TR2IDaizhTKN55
USFLDm42H3oS18+5ZdYmEi9Z5nBwdE/PKAY8hRJwxRFsIZ97ruSGL7Psmwm7a6juQblW0jOp6XCs
InQWZz7kNq7/ftvXDYdfppCzlz0SgBAt606pStBNLuqt94nt6+uqvfLD46zCvpkq/aja2XlfQiPh
4IP977jvt6+jvvq6V8xapb0oLp4D0KMMO/fkrK/ufV83bL7rCfrQwYH/MhfVfMgXN7jPqs7b+O02
n8uMeJ1WUZkkUwVwHZKihPmfoBgWffMHHkIWHmy3dRmdK6iR3hLtt+8WNb/sm5ZxDUiuE1FxgQNb
9w7a1on7QSv6fP3jNmsw/HnT9gKqF7hjBGhQL0Uxf02TYHk/ckg57BrBRNkpj8D+Z85PI58+k6jo
7kRbJXEt2NY9ZkkQmAi70kNPaZlHzs8MULvbHL0IYqbv+wKcQBQu7YCk4m8nKN8T0u7bEhNmxzwf
mf2gZWfA1nV4k/gNT99nrAOvyvVFs4TD1DBysVAR0Z6R85+oXij+xZNLj/bi9Pcy6S1OMMvmm1q9
CqUq1A9yXM5lqz+nY6K+gB/fH+K+QolkwwXYBjFsnnEHQTcdyBk8PUXM1ieQKFxyKhM67XtJm2i7
RtYySkOXnD1HfR0npDTKeWdHMTMhdqTPB4Daw+EcSg5MbRghGxQHzIk2khm202uY9yTUlKSuKi5p
H7J4dssmHnPxO2nki85SN04dpwInsf/e4fkWb6NtTwyr7yKnGHyB49Ws2lx/9sTra++GupLeXT/B
6/a+URIzwXdN4teppiM5Q5k9+9Rx5oD7ut4CnVgmYALv0LTV5e6YDGfcU95vEfrRU5dxkI3PWVt+
2TcD4+nOhyzo6wEz6IJ6REcAyLt5023cirblMQy8UnpuRsAfzyKq2A8uVTC9r0FxrTeW33KBmJA7
ERRRBKY/fmKB6GIdITtKnM55X0fLeOesMgv7Fmmd3yuP3kj0e/ChJSijTOUD0P/NxyAc5Vaxy7ZM
hksPK69qXUX4Kel8BUJeQHbrAbwa+3684dFJWtaTH9X4+pQ4Z925zhlpef/zvq//bdjXv2E754ah
Mu34bgBGQQgFrbzxHi1vxoSmh3KV9rk+hCWuoSaeDq2PuZ6TWbwoB/K0K3uwcor2C4A4/bHu0PTn
OlEftx1Sh1NC/fcgAd7ib3v7lFITYhdOIzjvXMc/VcOqXTF//ZNIxFPq39mvtmiq3j5D1ETapbLs
xiDI+El6afqD66X5FWUs+3R9+WxfNwy5q0lVZ8vC/nfPoYwHbUBEHRub87ZzoCa4DkqGpTMq7Z1W
WoXCWf4ltPpFQkVuV5r3IWwecjp09y7+Zd90DHvWbURRPCb+KeF5c4/qMnsElqXaUMh5+zjTyDTn
ualIvhDxAuZYIPvrJgFbSg76/S/LVG1C/W1bYpi1WJhAd0UmXrjg8isKUexXCRzihr+2zeFvs/4/
EJQDjQHUJk9NmKgjMook9kqPHyKZ7EPu0ciw+jBSLQRoqX9CPFO/a5oBtIwjKnhHH3SHG+kem9mb
sLoupS2yrOsqESQxKGM67of6sLZH6LpX8YjDpYrhgkhUPRRT+e36AbMsnwm4S0eEMSAb4Cdett/+
kP9wWn3rp03SVNsAhtsGJ8hMyxnsbU2Cu4vx+ltCqvzgEqSwrk/Bcr5MuB0wPuCyJDJ7QXYGLG4O
12Xc+kG1SyuOmig7lngT4IKLjweTDP9MgHR5fcglaKb2TcAwcq/sGvRUuliiSs5RzKuiHuJ5QgfJ
9e+vS/3f2I+ajHdD0JFVrqV44ZIxcnS8OZ3jiaXRxYkyeRfORRAcnEZ/vT6cbccNey/CQoEDnzWP
iEXGmICRhbikvKFr182+EQyb10POo6RYmkcvHC+dUsshqmYd53QzoLWdKcPkCTR7IH1UAaDEkNxF
Diw9DeFm3sWyQibALnLzpqDIH14maHvFQ5a0cV5S/hHlx+r5+hJZJmBC7Cq0waglSYuXivnZp6Ft
fwV94u/KeVETXxeSvGSNr5pHwtocChQIX50E9H37frrhwpkPTISAFvml6BsC/uYZOHlOS7L1ArYt
zborr2JkNOSzpgtyIID53N2HowgAwaiS5tP1n7/+zDeszYTONQObyIg093NTz18JJOK+dLx+7zgA
SreOZDfXR7FNwnDdjmC5blwePgfaEw9FOTigWcqir/u+bpiwLqEfOk1R9JwyNAk4qmBPim1yDtp+
u2G+Ic/SnpRe9LxCGTWysgfOp60meJttGZYbFm5Uzk2aPI8amhio6T+VPVRynFUO5vriWDbYhMiJ
ThPmTVPwLIrgixLugpwADr9XYYS5zvjGk9GySiY0jqselY6k7s5Vz6B9LIa2bG7CFqmujXnYBjA8
81gmHIo4JHquutE/+s1AX7qq0/ugitQEvU1tBKxg2UbPTeqX95H0hl8qc9wNlJMlEjcxb9U0VNqV
0LMWdTsdvXT+qNxzgTAjHNXXxsnJMQN3rLNk+8JME/c2RqQK0koEF0+G8l0jRXEMUV7+1kfRPrAq
gA5/30s6AF9+RprgAqV0775dovKWdk4Frv56q+v2T5bsjcvJBMFx8LhkagjLd6zjRzH6/4R5+zSG
TwzwMzWpryT3wexRPzV1eM98tL+BwP261Vjs0lSrndTYjRH6tV78CYHAMUtWno0cOBXhD45zvD6I
7Ugbxk8aIkcqI35JK85+NYqpD26ACsq+uMOEvnVJJ3peuMFzXfS/MpZmR+AwXoKl3EfST02sG/ol
uZsvefic5On4PLbkrodC3Zddi2NC3cahbkLGwuJHHobuic5jW8VTkyVbh8uy+CamTSwj4YEeyx+6
Ap47HafhWKLHbd9tZULZKEgEi6XW5Y96Kr0bRjMZF6rfgk9ZCqPUxLCJLAyD0YmKH0SW0DNJ60M/
qXs3h2qFu8xfnam6S/rgdsr4w6rfNHT1xgPM9vAzueoGqASP49yVP9CZ9ENKeR8S70MGdka8ZoZ4
StWtctWxJ9WvlbLx+lGw3QMmgR2X+Dh1SlB9edO9dhGn+3/aVBj0j7lPDjKbf2YrOz0OeRWv4NQy
GW85U1tvEsv9bXLc5TyZva4F1xiE8s5pOx7GkqMZLi2/eUil+cB5HtZ11nW4sc4Wr20C5EY6t2Pp
dt459ZxvTdk88WxgNwkbPvce28LGWkzAxMiRtE0FyErqd10HNV2eAO6rfKiRXN8129fDvx2EQxPX
w2O6+CGipo/T3gmfMtQJf17/+p8y0xu+wSS6K7oFgU3RFj90C+Dgehzqdr6t1XT7xybqHBLsLewB
ffXqUC7TfTBUD7MXfOcZhKYaOCnf2WrCtngLkwWPBhFrHVLxF/TNZcWhrRWuKfDP0Z+qaYJ9Pt1E
0slQ1yxUnXuWw5qaEOl4EAtKYUG1Rfxk27H176+eGgk6Mzyvidg5bLMfXTf4j2WFwsX1DbOtkREv
NDRhAXJe0Qv2Q2XvdJgGt5mTeQwC0azYSnnapsD+ngIp/akLlsQ7MVp+Ij0AbWAv2sLk2z5uvARI
5NF06fDxPzqsIdc/iwQvmX3rYwQDSJCz2UlDfDzEG17mzjfFgRuuAXLaN4KJjlN5CGLIHCMwt03i
xAmewNU8HPsKEPLrc1hN+w2bNBFyXVGMJa24d+qc/sS9dwyl5ybwbhpgHkpOPkytt4HDsSSJTLAc
FLG9sdW+dyK4H2WFd72kyQH8HF8Tzv4ZQ7oRQ1nu4f/A5twcfWRBxX5yl4Ns1EmrNqZ56h28bPC+
JqXeoo+yDbSazSvby/rOHUYxFz/mfqxuxwWKgVPYQGmFIXRYQC52fYcsVmhi5waJnqGl1RjGT/U9
F+UtMJPtGdRSW5GPbSKGnZOpGoKBM/JSZqkfxX05qljWIYGwB+hfeDhuBUG2qRimrtxZdylYA34U
E2hZOncM7pkoijiQYN+7vloWg3cNg4+CMILGPNx+20CrjhS9895X0867ykTQCWjvSshMkRekhIcT
x+F9txrJ9Z9uWR0TOif8piGJV5c/okqUn+ZeixPvQVe0fwTDv6cCJW7ZO/mPagZNoMD7VQPafWqj
TRSAxchNKNwUdZnKATF86ebidtbecvBHeoi64ARW5hbqEmojmLDss0k7x/yhGAcohL8IMdG7rnMg
qlJ33eJs3CKWe9HUpkU7nUgK141ehtRhtzlNIQ9eO+G70O1ndMDp5KiLaVk1x9jtvu1fZ/rqOikK
rwvnYPZ+hhHnz60GG3MI5bybENSvG8ZhO2GGoSezjmgGk3hxZl7fzajz3vRuXYMNFbTZ12dh2xfD
xKtMy25caPg8OWnxAV3kksQL/tv5BjQJ6XSpBmcACPIFm03vJK+DT5yOW/VK2683PLom3dRQp/Ae
QpSUvoQdKKVjx93EEVvW34TGOYVKXQeCIj/AQfuBrHwQmZqcE/N778uu5TehcUwqJQC6pC/jMrws
U6gOAxz7xgm1GLeJgoOy3pQGYe49gMsQeCV2IHJtAyoAWppk+iMi3Zb1WfbBhMMpaDpisD75XtJR
1LeVh46y4+KG3sZMbBux/v2VrYFtH1JWfeq8yAjt4UmAwLZzaZXGU5ZteSLbGOvcXo0RTaD2yTvl
vLRQrfvwh5OVuo4EDNnfSujZlsmwZ669OhRKJi/hNJWfwtkPfzsZYLzXz5IlLDCBcErUAXWWxXnp
Jki0Z2136gc8zJSDCHRAL8rGjWEbxvDYOQSmhMyl85KhbnJAlxy4ACPozAv5v/t1H2U//ZMeebUf
DWm9oZR0/g4+u54cxiRP5EdndvMtYJ9lw00EnILKHlpxCufFLyZUJOf8PGdOf9QQB9hwSpb9NlFw
Hfr5xrZR3knpRf5sQxK+391ZRk3F2JwuQYXu1+RFSJCl+1TJb+OMFj/ZMrKRFrJNYD0Dr/YgrEfQ
OvmJl4OMMVF3ZKzUPxkWbV/Z0ATBjRo9SnrO0l99DqItCNTxuwEwx9/X7cG2v+ukXv14NRcLRVXS
zyE2G1H30DkFsksacieSO9nN9UFsK2Sa9ORJYIsnlsca0Rpygo5q87MDRoFl61FpCW1M/rkiBb6/
6YsAQ7QLe546APIb6T+keZ7cK1WDr7jOo3e+qDcy85ZUnMlEp72x07wN9HfkkvhD29KcobtzGR9G
iKOLBxClVznEzaJ6gK6WTnp+LIt8cDfuF9u2GT5ddLNsw2XU3zvwKN7WMnly0jJ8n01ia4S394yY
gDopQCcNWRXsWVqDLv8PXAs5rI1D/fZ2ERMzNw7owFRigM2MQektx2KVBYZiQnmvSlfd+ImYDnMy
1f4tQESTs3EO394zYoLoIF5Qj2QQy/c0V7dOuNz5/ffSa08R4voEUDTX/9KxdpenIaZubCeIL1U7
pb/SMI9uSeTfEBVN56oGd247b6k5vX0Q8JW/7TeaE9EV/pK8TBTQKggbtPo4D0HxSau62sf+hfyS
MchYSNCBzvp7DZ7C2PGQzoTmKhqtoMy+caBtx824IjRZinrxqIPUpQNpIAYs+TdOMKU9NxAxmer4
xEOIIEXJS5c4S3G7QDoHjAGZv8VZbdsGw99XS5rmlKVuHrNasRvlA7ozVsgCTLr6dX0KtiEMk08r
h/Rg93decujtfv0jCgTtj/acZt4uR0b+A6YrEsm5N6BULoBXroZDMkL/4wCVPsfdgoxbTNBEzhVz
QfKi9dlDxcOnhhVfkgFldJHi3vLWyk3T19NBBN1pqebsedfKmeR1ErnYQTdh9BLmjvNd0+CLLJPm
S9ehg+f6CG+He+Q/YLo85Uq3fXga5/pYSP+mgwZy7GbqdqUruT6GZf9NRF0YQkzLHUjyHCD/fkyr
pjn0BNIydSeCfVZistc1XRMMjZuwU0HQfQ13Wh+DIN3irrMtkmHiwIRRWSR+CSEm8CRPEAM85sr7
Ua28unEESMjGZtgWiv19W7kQJhjRJRC+9LVqblswjcVeGqTHLONfrm+F5bIyaexIPsy+1i57QNds
cdTMHW8Gtvl2sH3dMPSw6CBlNY0cGLGCFAdF4BrDcKtgZVkdE0XXDYHk0cKSl9UOihrP9bTyHwaB
st71xbENYOTjRrx4SKYidkpTBnwPmpkgQaCPUEz7dH0Ay/qYODpWQUo519p5EQrl0GPS+Hl7ykfo
BG/MwDaAEdCP2s3/l4YranTs/gznUs7vU8TE3d2+GaxL9yrobshUuJB9aL/3s6vulqJk906+pdz7
dkKDmEg6DtB1zeuJPYhanosJRRXVoNTIk+FmbVLoZeAe9k3DMGiGcDvKGkdcmMjH7LZJl0DGUTIq
byNKtG2EYcmQidPQDZPt92IOmh8B2IuHYyhqtVUjsB1V02uLhLK8dsB1ERTiJnHrJA7LgMbbyWnb
Zhi2XOhGkAjFrpMKk/SI7D2LG3Dk3BYK9W1oxYELhpF9q2Ui7IqQjWnNovQX8mUOhNml42cPi9P9
X86+pUlOHNj6FxEBQgixpR7dVe0e2+1nzYbwtGd4CCEECAG//jvl+y36yqa4UbuOXojSI1OpzJPn
gHbm9n6vgC58F1xXeh6kzQhYha7xMwGJFdp43pfgUZQoYc9GnyQdPo2dTMFm9Hj7mysPBZd+TluK
IDPp89cZmtcgluJh2lgIMDZL/yKzrjksVfk4Nh6ESG5/cOXMuQA8imtq7EvJT3QJwEfYggOjFfI+
eJ/vAvC0R00ZLJpcrnXhIqPDrqT11v6s/fTr/9+4Fa39MozBkvdPWXP5CdF0g17IMP94e2FWjOU3
oF1TygbyVkmVimD5AahLtqeGPy/5JpRv7fc75s7mPpxKiONcNAEnuilHdobM8hZN3trvd4xdLQBT
VpSGJxDVJzsGcVq0qCLLuxTJz/tWyDH2eQKPbQQDuRBAXGkvaqgzs/qgZTAf7/qCC6VDmrpkSOwi
xVvGL7431w/X4+9l1Z03029QOjR/Bx36Ias06/zu33yqS5rsktoHMn5/ew4rYaALqNPQtAwMs+Si
BnA9IYzN0pmC7Tnslh+VBo3l7c+sbLeLq8sDygRUCcpXKn2WIqvM921TybS5ErXc94nrp9/YW+JT
NZSdJJcaXLYPchbdIe4UP8jWbuGyV0zCBdhJFReAe/XFK8Dk+hPtalWlaH+4jzjcd1F01ggrfZWF
p+uJ7X3/PxolxS6J4PRuL9HaZjsmbSfaQze+I5fOhH+jDTnf0QiQ/nqgal93m60ta59xbLucmjLU
IS2/66y5yMZWj6Yj3zid60fQ75Yb+722GY59C4iX814nvEp9HvX8bykiKb5BrmordF657Fwg3Mwb
aNU3HXArfvxZR9w/QZMu2YkKTtAbwWoBqqmdV5bqn9u7szIhlzcOMOm5S0Bl8pqIVu+jkHZ78DGp
jat7ZVNcZJyl9cxiKemJ4oW0h1gg/y8rweIZJCDKKSBatGHpKzGWi3pbotIWKN6pSysgXFPrf/Jy
RPgjpuOYMbZD4/t9dWDfhb5pn43hpIi6mG4CyjvoASlZui06gLV5XHfpjTspEsKg+z6Wr7ptRYkW
MEh6tmFU7GJdJX8FZewd+iHPDrf3fsU/uiRyQnpdAjAV/KMQ0SPJuYE+qeiPbYje6fs+4Ri/AJHU
QvCuvwDMN1XHXkb1Qww1bvY0E3InOaHvssjZIqgyYav4RAZ0rKixNk+Zf63elvWWo1+zE8fwdeRF
UaBleJkFj9G3wsrT/4FHbGV0Fw/HEbuSsMzoJQLqw/wIfTJG58gzsbeVnlrZaxcP54e8aIo4Q3Ek
N01BU78l/5Pk6x+LZZOWcAUN7rtgOMFNZDohmktXB98oSLGO1ZIlnwboz+/iHMguG4RPYY0XaRAq
80mxZj5mhfh5+7StLePVDb0xHzzS0SdhB3mZG1XsK67PUULmDWtZG/y6sm8Gl8LOkIKM2Unm7Vfd
Ebsbk00Gh7XtuX70zeDagwRQ1FbsBJCXTMkos8MVPVijI/S+zK4r1GoKFIvasGQXjQ6JHerF4TmR
dyqo+i6TXN+pidZl01wyf+iehGf0p7tbGHwX/FZDxbhpUGu7AJg6A4I4LlCbzGVON7zU2tY6xs05
b+Zo8avXLGiQEIa8NngueyiibbyaV3bXRcBZXYYSya/4Quvs8ZdadxR2p8CHQO9dB9/lgpvaUgEt
X8gLNwGKjV7osSK1mtOH+8a/3ldvjqf0ZhCeVfBPhIehPBIgqKuH2PPp8u2+DziWG4UNnn2JqNDp
pqfHAsrfnxDyDhtnf+VadUFvJhYiG0El8xp61s/SMg5RdeSxGtN+hK3tPEh1/jUStnmg1jbcMeek
nzkTUonXEWIa6dhNSxrWZEkzG+b72yu2Elq5Eqz5kMdgwGbRxWde+1x3eUyfoac+0z0dzVjsaii2
6431W5uOc4sDMjjGIsB0rpnFdLTs51xSSM5D0fT2ZFYM0EW/+RGPiwkdXK8aiSu9Azwjm/ZhqfI7
4xBXjLVtPcjGFYRdQkzmQKj5ZJNcP/Cx2/IhK2vkYuAo9HARnoXiFS20P6WCZ2Ve+PeYI/y8a41+
g8Blol4aJsrXvDGRelB1RIvHuBX9naGtC4MLuRYLA5fQK3iq/bMHUPBHvqhqgzJl5by60Ldct9DH
yOf6VeFgfpwrDTuEDtP3luXFg+6rLQ2plaPkcsFFeP6BbKimF9miW3rf5yZQJ/A8K3Gfqwoc2yZB
noPUoqheQZOXHxqq2hd/nrMthZe1cxT+b1cbqaabuOzYJQt7/qKHmjRpMXH7N8hFwc9x+yytlGBd
CBwLdBjXfeKfbFF/viotXFsWfKE+aBt/MIP5i/fPTW430oZrW+I8zb2mi6Ugc/EaQQKjAfV5PRYp
FEyi/e3ZrB0t5/qGrtoQjQGtX8lMoBJiGSCD1byTS9//U3njfYrgvouDq6CII+BVw8uv0mg3J9PZ
DPm48VReWaTfMHC9BWUeSGZfeVwuy66f+mVK87JO7vPhLgou92MAaGsRXsIR96ACbUBdSJPG9aZ6
28ot66qvShNleS2L8KSW5Uc+RS85aR4yQGyuPTBhslUOWNnt38BwnRwNnkcFgjWkuCO+eOmcs6/e
hM4F9CreV0nxHSunELmXquijS973aCXPLMS9HqYBovAbh3Ztvx071+DD0hmaEi8dukRO15zCa5IV
xRb/7YobccFwHHxOoNxqOsQ52A3VNv2HBt15gEGWp9tWt5KpctFvPCNFHdde9crGMQv30AwuPnoB
7r8C1QDOVXCKACqcUa3bAqesHTDHzq8qy9bmAbgAkarMy6I6zbOBMpVl2WWk+CWQYNrKHf9xe1ji
Yt8CxWrlUVyGei58SFHxqAVcqDF84zpcG/+6qm8i6oR3aNvVQr6ihUu/h6oOSKuZUfpye3PWhr8u
4ZvhGWQyWAHRwdegrYNxXyfA7x4bqN5vIFHWxr8a55vxR28uhKlwy4qiwjYUTPzXEq030nl/PLxY
/Ov/34zeQ7lmlLQUr1EdBeMBTStjh/RBT+kLGaetLfijI8FXrnN78xUGaeWYgI7sElrFc3TzgFHP
ihQbDZqqvSiWgHqQd279PNkwmbVVc2y+CULU/awqX6ssm+NUJVc8AYsh6L6/b9udQF31g+KsGxBH
W720qR8N9mhyFIc2YtC1jXFu8i5OmnihSl6mknon6MK3ekfzpv0KcMqWxuEfYxNsi2PlppSAj9ST
uNABPQxX70WJ2elBsYNC49KvDvsS3Mie9e4zFhf0BqXiqQ+Q1z3Nnfra1xzPwASE7lvC2yuL9hve
rUNu4QpufA2H6HN3jXQzkGv/H14GKwfZBbfFQRANFSgJX2lCvF3XRN/ipGu/1QKK0k1r2PH24Vqb
h2PzuMknqIVTeYHI4Tc4efIkB8t2pV22yF7/6OBZ4uLbNEC4cdfh0k3wKm8OQzT3j2zIwO/WKIZE
OwEMCpIkUIS9PaMVe3TBbhI822iAm/JXEjalB5nZ4TSG2jQb1rI2vGPuBJdTY1TPLiAfqN7naig+
exBWvM/WuWPrFDz/i4pQuCs54V/6vknOQ1YvW4DftR/vmDqv9aTQIfE/6U7Sg3c3zu/rIcJGOzZO
wwbRIpTUATPFJpwhVBYXAg3mELqY9g0C1a1mpZVZuFC3fDEGzDbgw7CZ159Z7U/trkZRim9swopN
uGxxCVifEL4Bm+L3vnqs0dP4QQHs/V89zFuHdO0TzlU+duDKnIOleK183euPBs3f5jHLOdgFUqTh
wi3jW/uOY979MPtVosvmFUXgH2Wmk6+oRn0GgHULg7viplxB1s73CmMUSo1FJfkDZVWTZj4bdoap
/qEHmvw+q3bRbxZvENsVA7+wNmBnlvkRvAZNIB1522uszcMx6041aOgqMnYhsemeoIEHpEQ+53tp
ugZw1m7YeBGubYhj4L1X17RWSXRZJCke+lF8Hn1SPTc9yJNvz2TNOhwbz9B3wdFGGZQpyOYVYmqI
6rX7oWgjvdWa+yst8hsRA0tix9QzUOO2g6fqy6wh2AeoB3qz0ZaYQTqSXutAeF2Nv+50kPR8uBKI
GFq9NGPyWJXeVwoc9V1TdZFxfpTHWalMdGLBrN6RxYIptMuG5T5da5b8BoxrxybkEqmU0qrlmbYD
1JhUYfW4t5Unwl1R2kCnOcKyMQ07AoHJGSncI7rEgEipuCTTxkxXjqcLlxNk4BzzC55tuYgdt9Xy
ADBPs1tk8tNrTXbfC8AFyfVhsXRBJdhlklDSSgNmvH+6zq82ngArR9NFyXmRhQeiQ/NqDbm2iCVT
yczfPTiX26200Yp9/cZM54l4IYw2r00bPzU9mfdNw7FsMbuvpQWHwnEV/eC3sd9m4qIDHe3zofoc
VfjjviPt+AfNZux0OYPi2m864AIANmNtuSUxtnaMHN9A5l4WRmF1GA3eI3rVD9r2Wh953JzBNGr4
w+1ZrO2C4x+g0eQhwxI2r9PstTvJgvFkGl/t87kM7iI6ZomLmctR7lkqGkWXtjGj3QeiAgUxRUD7
cnsOK4fVhcxBeLkq8qrjF5u1PugNixKSzGpGL+Xt8VeeRC5ejklI1dFxQeKjov0XaZup+2FGtM/t
onmSds9jEFDt0NXvoTq6oNz0vq2a2Gx0sa3N7npC3ryTfQUZ0ZkiCjdhLL6wEWqZD9UIGaHj7dmt
RP0uQZ2BZyxtA6r2nOpxZ2g+fNa1fOkRIOyrRPVHL/OSrcz3yrF20XQWQjE+er+vSwnozhW4XOYA
7c1SvfNqCMnentLakrl2Xxqo9yTXsDOef0i873dBPlUbFrM2Bcfua1mhtxscCJewivzDL1a/Aj44
tcIO+14HZuMiWdsXxwPwbKwl9Wr12kMOO5OAJIC+tT8Po4z3s5fJ53CAHN3tBVvxAi7JHEdOofcY
xW3St8VD7evw/wMEyWYJcGVPXGRdi7eAHG0TXeY6RGKnLrqrlp5ptiQ5V6bgIul6jwoWk5hdbLJ8
ymkAvkWyGxb/zgeZi6XTHZhHyigBCCIBcavxQYDdR/y+69YF0PVWdhGa5OmlBxr3yHw7p2YY5/T2
7q4t/XXJ3niQyVM+pxVqWuh+leERKOxMfsh0JsRGYu2PuWiW0OuH33yguLLmqDlil6CSPxkf40c7
VodsUOfejAfmQaWeVsO903Gsu5l600xeoF6bJACcwLY09D7IAC09P+9bL8fCBaS0Z1K3/5PoVqpB
AaLFY4DduR2uYXsRuhuYYZcIInMDEp65p/ad9ei9C+Tc6aaJ8g4qx+oVjS8j1DFs/RNs6vF96ToX
LCfrfGmERGbiFz3dnEHeJdluz1jxri5Qbhx8SZrMwOtJADbGZKApDe34MVPXV2qfye937bGLlAP4
sTJAv0ENZSyTVE8TeZxAv7C/PfraLK7/f2MQGlJcgY0g7nFt0RFNp/egCviYM/6c6IFshCVrH3HM
mhrpTX3SxydNweLnV6jqZn3xM9O+3QVt9Pftqaz4VZcnzmddpoIpiE99NX/5Je6ZTfo5KYYtRtUV
7+Qi4zLAOoVsx/iENN1/c1KEaQGxjds/fm1sx5JVmXVTI3uQqi8oVpa6AP1DZ+4TvmOJC4wDeNcU
EbHZt4kXxUfLJ/8IBrGhTpGaWD7eNwXHmCV4MZXyLDq+WhDzp1nBpvwQ9FRsLNHK/rrgOLqUkHEg
gD6WFf32a3+lzH9WZlNBfuWYuuA4SLRa0DuhbCjza+pMjnmdPIUSK3Rk4LSMgKuGnOPGs3htNtdg
6q3hMbS9ohQNGSUNvTIysb8ZW7KHItm0upUj5TLE0T4kZZlzfkIPVr8jcFagGR7vK0v+hpQLgShD
sib/XpCoRnvGHNJdTSK+5TLWluc6qTfLQ2lXtb7i0VNvfP/INBFnrlm+RyV5Kw5bWx/ndiYFLTX0
28gzdDqxAwM4AMfY20IBr03AMeieRwsdspk8YwJAWvpZs3wwtrPVbpoC/uW2ya19xLmgFYgk8jlZ
4hMEyuFTZdI8LIEt04HHy/72J9ZWybFqtQxRlZTW+2arIHvfloX/ruWdPt41uguG6w0XWVJm3jcE
3N5pUTHw+M1Ws8fK6rhAuFwAnjYvLD4BtwuJGaXLFND5z11wnzASS1wknOo8Mcoe8VfZBe8zAo5E
lIXufBu6QDhGCCmgVgm5gEqg+VeNzWx39yMXXABcIyoJFVnjfevGUj6YstJH0NB8ur2xf+a6xtI4
Blwa1GtkScN3uNlwYSbPqvHNQ8biD7aS6pgReSFTw3csY8cp9h8Gi16SokJgs+RoxpiCsTm0stuI
+9eOgmPrPsgkTD8W8mciPJLizpgeYnvtlCo3YZdrn/jN4EPaTm0ifs5VFdBUD+NfLKYa9KUB2kdv
r+rKDfWrm+KNV4SQQ8zLLpc/TScrkdow+4qbie8zuoQvwSZnxdpnHJuXQ2QFh7zoaRYM4ighGJ1A
kZW32WXxUFm9ay4uSi6TcRd1RdO+9nEWpIIx9XUWxrep56FduOiGZUtUYsWF/YaYS+pqGpaRPhEf
saAEeCMFY4y/4cJ+ie7+oXDhAuYygmuwb/3wRLM4rqBv6kckRysZH0o4nMQW7Cvxc12qpy6fdfeU
J002FyDsiIEf2decyvEfphNZz6nfWcjFHDIRjWzDENcmf93jN0emiOvI8FBmP6tKQAXLmtpc4qXK
NwxrbfirNbwZ3sQ9bZUw9AliMXO3N8XUBeh6Iv19+R4XXqcVEER+UNMnHnu8aVLRmUV9hgirFXG6
COi8bmzj2kQcD9H7cSRD0tAnLaMJzGKx3Zfok7h91tcGd3wDYEog00VH+RNb6he0uI4nFDm38HVr
gztBgOk7Nsg+aYHl8eJgR3GgmodC8qB8uf3rV5ImvuMO6MIp1CLGaxsYMksfrqW5vvSz9/MoXlQS
ogtYLWWdxu19wvaMu6A6w4heulkE/0ZoIDl2pIoe7+0SwujXeb45s2GwNGGXoGtq7k1u/0pyAeLT
xbSdeLy9YH/eEZ44sb2qmqSZJSGvpqAaxBBcgeykCdRdLQSYgGPTBjqWsw8awdcIQqypX0Pdp/OC
cB9ZW2/Y9Z9vM+4i65BmR21l4MHrgKZv5E3amES71uv6M/HKLZGUX0+3310nd5F1sYrGENG3X6UT
GNHzz0intNkBu69Vm4qEBerSjxLKfd/AoDTZ6AAIi/KrB9KMY4cHgepa/xEpeZXtKCQ8/5UTVWKf
iyFevpBg9MKnPKiGAIHlWHUvhM4dIHpQQ1AYHiVYpJ+gWtDW0u7yDoJyC4oiXZc/mZxWDGh6ZQM0
UEQk6+bx2HNas6PtW+sdr8ya4cZhuW7an9bAcTw2A5PhVdDxyUeRAdlHb1e25lMpgm9NcJe2Fg6M
438YHyoFTAiaaRW1O77YY2/R1RJcQ+L7jrzjhEpIm5RTlAHqVSeG/ugHik53WeRxs+GE1mzKcUIs
KiGIwobhFY/+WB1AMNLMj+Nkp43s0cr4LrZPyBG8fxABeOoXg6YDa+f9/yFwWxvdcTlVbIzN+Ky+
L+X4ZRwClna82pKwWDlBLqwPPIvdMoKK7SkLFnYGbWoE2hVenBWtDp7eRIqvfcbxOgOa4VjTesO/
Uaub5LB0nk3SeRHhWO1wvnjygRLZfr3rPLkIP1FwWEPsh08ki4L5QSSiL3et9BqzUcj4s0AT4y6m
z2ezwY0FJrBUxVYJDcrNSuMam6UOebgPwwUqZ6BntV75KJLaTOToQ8wrpycWDR0zTxzVD1buYb5F
JUBOUpT8eN/kHZdAQA6TZbXCy29hL9kASF0EuZDdfYM7viAuo9BqKQV09uZ/TISbqfbxhfsGd9xA
TwxVTPnyrGsolPUQEksB/9jYsjUjclwAClnCo22XnOwCT5kFoGlBNnwLTrwyuosAnGu/qzlj7En1
oN9CHL6k1tIN77VynbrwP0FNg2oU0+erGmA2+eR4lXfq9KYI9Nqvd0IOTwY0q21A/u3zEXxuc1NG
5JSweFzu6oxkPHbMny4qGSMkbE5ED/9AqLE88Iy+gNVkizJlbY2cpwQJZeAh74fWdgoOLVXa70Ii
Co+i/p/bh3PtA9e1exP3KdkkU1OT+syKPj/4gfhspIqAKdtS+FnbBMdu86AshgGNkefZesHe71pw
FiVbvQ5rgzt2S7KKyBms82eIYoCphPnT42DjrRr+2to4hlsOPTVKVORfNYNpqa+iDzxKvK+dDbaA
WmtfcKyXmXxUi46Lcz8B34xHP94TnT8mJu2ovfMjLnqPGJFINOVnyJmNYMLEfYi0xYTbFg/J9PYp
WtkHF7/H2iwxbUzF2Sa93vcQatgtOLT3De6YcSaRHA7spM4KMf6BSmSn0O/34/bgKzvgIvFm3y5e
L+f8bAjKcDwHDowCAwRJXZAl3P7E2uJcP/3WxPjQaIbuxzNrITaogvm/to3uw1BzF4dHwgj8tWAv
OP+q5xKIWKdGxsNurPz/bv/8tRVyDNgPO29hYP46QwblKwnYZ8LMDAaSTb7WtQ84RjxDp6dqBqPP
c9WIFExpaI4XUMuqFE7q7TmsbYFjybKncVXWVXvWErgSUeMTJgOV0n2jO1ZcMg3k7xyXZwiTf/i1
+hNFYemuwV34nQQPxTT6UX32Z3tkdEF1uNBb2hErS+9i70yxtMafG3k2tFSpEYiSswqs24E33pdo
5C78DkqHfQDemvrcdygxSL68b8dNerSVfXVJ6uQipUE7bnsmCbSrstDU+4XdRRjOuAut6zPhiTrH
4lhTdbh7cbtfqX7DqwO6vbdry3+d1hvP0CeVjXM9SLj/8XtuKT1er8bJ38yNr33Asd1+lksU1lNx
5gWCZnQk+NRm+wFMRofbM1jbAMd2c0XaNrcKTKZB3u/LGPjirp6+3B587dc7VssR0cahmbA8M9wy
5/m8W3qg3kFHvpVwX/v9jumyUndSeUKeBQd4PofMTJ3fGz+4oLkcjZjW49heUpl/GLoEdjYev3TX
2/H2Aq38ehc1h6Q5FJ0Krc+sgcSgkWCB7MAL//326CvL/xtmruwhCzZ4xdlM/EiuTgfYqodq+/iv
/XwneubcoEybXfe3Qaljp2Fh8D+9ZPcdTpduDppzS4cnBsa36hWadmTXzpuvurXVuU7qje2WMuka
zxuacz6P36nw/4P6xrBvwk12zLXVcWyXgB4PyrY17l2hwZWAEn/nF3cx1TNOHbs1xIKmdKTVmYZk
CdOcNnr8FoLLmdzF1IsvOMabjaLpjYFrDm3r7WIW5x+nAUm8+86mY7c59Go4r2J5ltFS75nlx1/2
hQfBy10fcHFyfqJygkJKe2YB4kKFg3SmLX8Ge/PW6bye8j/kOF2snE2CadIBQMDgwsjT2QLjwoGr
Pl4bx2rT9Q/3TcSJnsEs4Hv+hCcG+rTt3orhOx3GY7jN7HEd6E/zcKy4BNXDANcjzxD5e2csQCn+
9SabfUALK7GA7zhQctzfns2KUYRXa3xjdariAx7wHNuSj590YBe8Mzarlism7YLlVGmGsPIIZnJ9
ql4lwtm1Lpqx5q5mALB9/e9f35twINqy5mw9EIf8ugyS+1TAGXdZ5DTE3CNUjcSZIoWXomqMzD2e
8/etu2PNJo4qvMJ0feY+C89+3CTvRn6fojF+umPNGUoQUWMyCJiHY/lr4XMasl1otsgvVo6NC5Mz
WUJtMQt1NjPiRGUG/TjUWXffoXQxchLEUiidcXHOQDubz9AHKBSU5G+v/MqhdMVT9ZJF4ArPG3DF
z8sOEiMfwM6p0m3VmrUPOPYLhvgsEUWCF6QAXkq26HtHT5FKAyLvQzRxFxjnz8WSCMQoWH6Q0P/y
1DEmcnuB1vb2+v83LmEey1LMYCJHkn9Wu18+AffY1/sGdyw2b9tlbLK6Oc/1ePi1tQHbDJ7XVt65
hEEACqblgugzCboyleU07+dw+DSITSmXlTvGpYaToMLkoH3Eycyj4oWAYegIZU7vqgr5btBDeacB
uPYbRdBAHq9hSoVmuqxbxJe42azlB9GvKvQf7hgXEsdtMSLUwjPDn7j6GxgE3X4yuDe/mqvm1YGA
b+InGsmr5kjAmP3YD+ghytKFLRwyudJ2UJMaOSTS2IFMbV2kQAO0h9JgbdKqbJCtJTYRZN+XRRkc
kKwk8n2wqKk9K6tb8chzI7hE6pvMND+U+MVcfgP3czOJXR+Dtz4VDX7i0aIpluxVOBXFjvi0LI40
zqu/oGExQBI1Gpb2qLQkz5pQ+Uw6pc89Oojtk0WcfUIHUjntZOFVhySO2guen+N3XxXFcsizJfjh
a1N8jIkfvtdTFuznhIQvc6EWqEpm5ad8bPxHE0qJrxGT7CwEcD6YpvL81GvL6julNViKuSfFQUIy
6milWHykeYH9C2YbP/JmtMdRRfJfJgU7QYeWjw8gObuq8vUJ/090NZB2DLS92GBQt/5loKeNFSsy
NM/JDHqKvaIAyC9IKYAApNPNSUXL9DfLc/MNDyH20QQJO0Lq3RxQyMYeMCbRqzZD/TblTQf5nJxd
H8CoMn8Ejjx/otdyPrhWJRpYgQIednXSsDDtq8x+zosmPxISLgOKbUH9VGSorGa896a9hnIkwpyS
jGkeYt9pWJeHRbPyiXSoVqd+2MQUHUCdOfpa93EKhR31MW99NHD4S9Ie0bkw/92hy4YBGCRKBICA
wiLBMMA79i3kVJAl1NM7P1nQpGyyaXiv2pmfGMETTA5JSPYiFto89BOnX0A0UZt9zoR58mkdUyCc
wPzzqBNFv6tmRiNzPk4BPWaeNN8SrELwiMc5oHKjP/c//KFuo5R7RcCfZM/6L8Ik3gXvynzPu6xV
Tw2bur0NbXGR/RD8mwfBlJ91KZZmXytNo32owDDzDjgRVDz9Hj2bVeQl/jGvm+hxYp74KbQ2F7PI
/D10ZyQal9qpOdSq9o7gfshPBaD3XxT6pcDZHgSIK6yN6kdvGHFUTbVwni5czMG5z0P+3M8+DT/6
CwrfH0oxsu4E1GIwP+o8y/5VXnCtficD6K6I5r0Cdw+cRTklQMhwXdnnOEGeaNepjP+l/QG/xQNN
ikqrGTiy/dzFet4RgZLLbl6S4kMvaQAK0oEMaMLxx/i1WX71heuip3sQL2g/zYZZtCe/BAoEwPIh
e2b1QgXAbvlCUlKIYTjoFgXPPZ0t8E19IOr4UEUZb549CoXNY56XsG3eF8F8NgXzv9TotuwPRMAd
7AYx4++yngBMCLgh+Bkaxvvi97qQH6s5lxk6qkwDTdAOEu47JAlV/ygZ5Klf6IQTFFmQOEP5BaDF
ZMyQuC0RGoJcWlS8+cd6MNsdx6u1E7uhhGj6YxC3WfEMcYTAIPQdun7fZ1GYv/gRA8kWGjHzIjVd
EIm9xDtX7mQ7DNi2rAchCDjfbHyIkyluDglqu90DIwPWgkcdCGGyLPbzB74UQf0AoYROAUVG64ew
0j1J0RFGHhcwQ7ZHT0dxB0RN0/oP+LGD7lMI90k67jLKMvJXKWUZ70BinM9pHIai+TLXrRzkzpgq
WlJWDxE9mHAJmp1Ar2Vi9r5fDs1fNpIlnrkkY2eaGNN+KkMkxlIr7TQ81r5tg3fTPLVRkXpjVAHL
HQ8zpCe5ycm0N5J45DXXeTUBxTEb06VM5E3ynSWqwRvE90Dr9F3A6Y3vckjkGgBcK8ZPUwFM0nyI
4jFiY7qQYPL+RrIVdzHMnFn7TgUBdNzzcpnoE+h1lT8d7AjahTElWP7x6C3Q+PghUD8Yf4q8LvQZ
+f1KkdR6la37dAZ+2+DWMDn75IdQCDvI2e+Kx3KZawioiE4sJxosszwQWfVmV8RJGxzHIOj5TvZz
z/agfLTsAh2X/i9hl2T5KEYNsCQeXKJPRRsvZidHT0+HCA7W7npS1noPeFU+fmBFLJtdX84ZOwVj
TJdnH2z+O5VTkh9p0C4PRYxj8ANqr2Y82WTW5ogXTwZWS7+ogG4d0Ov0JJsp7PdDPYRxm6Ils/M/
BKAkn79WXS3NQ0ITUU6HRGZt/yHOuQafnOnCEXer12b+E6BIXfJfEXky/JBlecL+gyaSF/wooagt
jzZLcC3GS1KOD2BgYvbkFTJoFtiRWLp/5zyJ8y/INgl7BJwjn9FBW5U25XNemc89JcVnlLZm/8uQ
yLEK0sRUpG/whgaesNyx0iRRWkaCiSe8JXSMbu+8HuxOikDaz1lgZfNY9mg3mfa2BlwVMNBJg0dn
kCwpfuSJxAUS26z0d8ChkviLmGxWH8CeDaPP5txrH/wx6vy0hFts97Ma6s/Am/AIvSuiYI9VB6b4
vUmqKXzI4VjmZ6sr1b2Lgwj8wjix9UmoQLct8prcVI8gWsEz06fwfDtALnSzJ3zu8x1OiSantqRU
H2YTjPaZGR/KuOBR8eYXIBqr9tTzKfhBWB8xMCUPdd39P86+rTlOHuv6F6lKgBDiFvrkbsd2fEji
3FDxY0cCxEGI86//Fs/7XWSYtHuqb6YyrpkGJG3t09prvcxZNtiTC1qDeUP6Hm/i594MYakKY3K3
Ohdy2PJGIGKKadonEHjAgYWUezTKbLnCvNoyEUk7tPmIGwQM6zvd9eF88sWUvSmoKPr7Atgsu3XG
XsOHjqo3W56Os33lrROEXyDroMM3FtahM2yKDLJKpy6DZOGu8WyiDz0rC7oTHByHvwx35nDbtbMN
WAwNj3pqtjmviuGoBy8cfle09W77oOycLwkOtbzhwNG/YgnH1Nunidd6484wwPy8CHmMP4p9XjVz
8DUFE5r57galzr/mlMnpW5IR5CEbJiTp7sWgy3KDIUu3Rl7VEhPe59BBqG5BRNLkjwZotnDrlsLv
EhhrmY17WjhJ1cUcksQzxgGLvMH71nOjPyCyZQBVrlQ9pa8MpR3zMCnNmqgjvB1+iokjuuB+WDgS
78iCfj+l3MufJNJpc8d5KdnJji53oZ1WdLV5w2hM+48vgTJ9KGShALNxwIg8bCunBbeXUdqHKiO4
Beh0SHjdhRs7LxepSTvm3ox9Ay4D48kxPGiGLsPOjG0V3nWpK0Dkk48lnW54Dvw1BMeqABmlHofp
R+IEzQAyW+C2CxBfjn3w1uq5hZNQdSVbsE2FPuRMaVZ0YlepxD8xUTJyYJkexWbSlXW2xQzylI2b
OAp+gIMFGSNvYPyJUxfjMRoeBvOBfZ/LraCsZE90oQm9M141DuFGNlX1BlxjqG68gulHm/Squi3Q
D+fQcfEG/9QNo56OUEMpRIWKWYquPOqASfOuAbwyceFa0tw7xPOSn7WlOJ2Wq2bYOiIHiYAb1vp5
9Hv/iySq6quoqhH7nFo1wemOJHPDO2Klfxq8mhWHDkA3d+eGqEyrTTIUWVhEExpkuGjyXOd5F41T
zkQLbhVv9HYp7SbWQ5sOZPhqI+usYK/MDKXzMveKADuHcZXsgUlwiZ4MFs3/ZnkPNdrIm8tExXnt
Ik4aSjeY97iJJxoFVY55QZrZEG/nBkTyA/hsHfJrIMaKY4AxtuM4GTTvIt1AwTSGMFoO19S5o0lE
bMoEIhuYIqIsmmkz+i/INL1k12azS7cBOLB/FqKp5S8BnhLQnE4IAzaTmMqyiaAQOD5Diis1D0XR
qP6jSL1G/B5qXqRfHd37RQRKe5HdhlZxHVd+K8dtCoIqtUNsa4tXnjJfbTG4qemHywDz28AHzvKL
qz2LWrNNPHUnM+xQJMayaW4m6wJx5ZbFHDy5jieaN6G8rNl6SafZDWP11O6ErqYxZhVUJL+4vuLD
R26w2JugMZ3Z6nLs+72phiJ9sSLw5M5ABsRuKHS+7XdRw/kciKMQCHG/b5B8gLyINTsjUkSie8ba
8WfTwAe/yV57kke9EjzdIcxv5fPQhax+9IKinU+hbizmcHSLiASflLAnHwE/xeU1EoQldEq6ZD84
QfqUzAgb71OXw6SYBhv7j062wgiMx1Zeui2nVHzIwQFa0DWYBoqnXk9NF7kM+dMO5OR+95waOJtY
Zm0tbkOs+yyjrERCgdreoPbepGp76+WzKbeq92jsEB/+MTLh1Mxbhit7jtykH7z9EIayiPO2RG5K
/Wbo4ma0KoXPnftiw22GUKtDsOJsrO8aefKrDER4lcoHeuMDHPteOAL7A0Ihkm/J0ExONEwlQrwG
Ef28nf2w/l7MUKffd0iMT7QeECQCdj/D5nAJ0Zsc0x/ObUI78TJlNW5FUADoNha6qIsTRxK+kyWD
kgCSIvsGKhjGDrljwyaP4AHZtx7Ugv3d2HL9PaRBrb4r5XuPQS+aCjlI1d1manSTk+M0fN61Aevz
fSElboihCMKYqQVUU0D1rdmxvl5KZ31YoduEX43NtHDaTegRAR3TUGQbGEYJ6YZ2Q/AoBJf5NtEm
YA8IGmDRlCk4ZjbaAFApneHfYCQEQCsWjIv561Q5aY4LvPE3oUyCdhOOKiyfwQ7mf6u8FolKVTI4
Aua4PdnJwO3vxOzxaYN3TJ/ywNhfk8Oqh66nNb9H1S/XdxXAqt/hPzv7YxAdZjIDqLI95aVh1R7x
sWy+FgQqUXfVXAcY2OxTsAypEuQQC4SxwY1cJh7yJLRn5y+QJ8qGA3UkZMH7ic9kYywM2DA9oOaX
pE6c4BhWm3ycy3Kbp3B9P9qaV+V9lXCUNDqkVuIOGlt0S0k+NVGBMXkFmeYJOFQWCP7dbYDmeIPR
hTYeWO3d5rWXfSGhO4otRNBdsoWVwTrnEjihf7252DZkHD6SYvESSWtAN8fhnyFjQEaVbirwgZBN
xyyIegB07t6TdBFJRZ0YmsdCNo6ICknrBu9S6arYyh5a7lvhIIPqKq8DffbgVk4RSQdaAo8W2ZuI
Z2/W3m4ES+kP2i/lHY9NsCqXWH1Dy2UZ6CTtdGpDam462md9lJQ5QtvE83q7gwp9a7aA+6rXHOQS
H3CzudlgMBdNaSQnSLx0iev3JzQz2nwbBP0AQ/fDPPIQXN1USEbSGNUX1mxpSFuxs6TFcbL1CE8F
iRPr73Jglpd70lHPsz+RDuWLnGiEGnQGq1MlQK8dp+moxG6COcIaRwubBP44+QAL6DhYEJdaHDnV
4LP8YCE2GkiBrK7BWcW/gxphdFk33m2CIOgUphYDGfkAsbewkwanyCHFPebQ5iDOpza759oPkmNC
3NZsWOHDnBAXQ5NIeg1/q3yadSjVF7OOGh3g2gyL2ekPA+gonb2BY9lCbNRBjtIXhiDO1TiUbOws
XgQC8m40hajYSbDLFHHrUNtEGjipYp/UTv9jUB7OidvUY/FcjaAA20jBIHkgOU1QQTJiDL4ME8o0
z4Y3/Ba0DU12TJXGUFeX9gh+IbwCd5W2KC8V7oRyXymA/XGDiR9zm2SbYqgWqSuB6UuBnOuGJLpj
yDItCkPANjhltJzlbxNCyY1bUCQWINqxx67P+D4ESul1sZITiOrcu9BDhScC2gU0u1oMjd5UxJ1J
zICffaPA841bUai0PFXgUJIxpmHsHaMNKLVAUIkR+jyROBMIC117w1TtmRii6HAtVQc9nWLAaoy2
mL8gqHeTTZkP6rt0e/ktz4x+QHS4eJLQ5i85JPYO0IfsH2aOEqwhrPcRFShCTzny3nrLkSwd+ZgG
zamEm4XbSrxeg+OFlAiaqwae+RYgc+8LmKu6Z1PMZR2pKdXvOpiaD5hKkN2qqQfxnp2UWXYBQZ0c
R6qQkk7yW1e32ZtJ+u4plwYC4rwlwy9T4s6MWiWKe0vM3GNshslYOBg/QTvGdcFQLYr5wQ2HALMe
Ct1PUCcUT9yiEluoJvxGUfs49qHCjkCeKjlIVOlQN8mdaVtSUKBuoEw6/tSWZAh+Kh3McSoTEOxC
SWZxcl1G73kfKBKVKbWPHD2bWzCfjzW8o5feMWiopJs5X04lx3D3NgQPR3n0kIKhjCKGX2qswVYp
ElSEe6etNjgw/KOtk7nfSCbsNmNQWAadlFfHibK4K4BlQ3mFY8zyUFNcFcJ6+O1R8RoyQBnC6DCZ
zBxTN0fNa57CIYcXICoeQoqiYI5JiH+GVPR3FH3uXdXDpp2yc2Pcnj6Px0JWe+H4/gn2ObzoWkLv
Lnf4XEQ+SqHfIGtvHz3F7TENewTwpabtZmqL/Kdox+JjmtL5dzMO2S+Kkh0CNVxUcZ64MKkE4Kzb
f//n8zSOP0WYj2/FkKKyP7FhX8+DvMHCB4c+MN0Q8SYjb2Dirx4rN8w2w4BbaTPxFDUDNiFU21QQ
Ai633ZgXd1Z4SmKswJZHwVpUUW0ZDh91rchPcA50J4mUugT6D8NnbKTsBbp0eB/Ydm+jQXXND65G
Q2NMHmSYTCpM8Oibvj8iMeHfUSrIjx0J6Dd8hL9Ps2D8x62b4o5iik1FFIzYzxPqlO4ht2HyiyEt
1lGqG/2cs7L6yhLa/EiGCrcGYpzFDXpuXm3SSXh5ZOQYhLdS62weY1TLYIyzqkm2qRykjJHBDd1C
7NXVVTRSDJYe5n5GvdJO3fyO+ynZN17gshgdiu6UBhiYqHFe1D0tRCu+FH1eIYihWvTovKHGXYaV
ftRuzZuT6Xjz0VEu46r2wSzKE2hLRi46LT9QasHhd4IEafzCAPgAGSOTv4BYiX/FNd0/eAErFvfs
IqQEyT9qpiQ0GDsPmTiFAe3eUXZvv9V16ilUJ/1gr+eBoghWOVjMHlW/OOkRWNXDpIo9qA6k2AvM
xt9gYtcmm4KD2D0StaIn0qQp31CByUdUk8EqBMFVLEewTGsl+YwsdGi8bD+1oSA7XQAoELmoxkw7
D1Wmp4CkHon6EU5m0zYjundzCH+GP9NHUtJQxBhlwIIPLA/vMkCp7Ab0I+MTznS+gzdobybQAYDV
WiSos5WQmMN1XSF7Ej6Z+phRWSORSbKfAboEHs6OkC8cQh43ZQ4KNpB95wYcCAE2CTlZ8QUeuG6B
jnPCByMWnpOib/1Y4epFBEBAQee6w/DY06o/pGDa3sNPs52ThhiQMVyAE9Wdcetprtpn0HQAyzp6
NXmkwM8eUFxEgRc3qvcbtfX2lfYdwsFROKi72l7O+xoUFTXwYQOuwqY2E+6AkRceeE5zMaA2UAxf
UIE1O2cC83dUjEu9GAT85jD2BFG/1Cx9KitIecaAe2T3FrXPuBXIeMH23sRLhHADdczeR2GM+L9g
XL+FsbACtxai2GofDn0vJqK2DSJisi+7EEtakEC8JEmG3Zbg+JQR5Kt1gv9PLe+pDADtwMAAPdSZ
zaCZHaLulymK8l4QimcMP0GwPWTdXjlO/kIZZeGmokY/4pvn36C4IBLznxLVaqeDIaFr5t13jUEA
wOBocBa4O/2u/ME+AvVR3vgF/EGiXPG741K/81IPj0tEcsAuAHcVkPDAtSKPBKpO9a1kBQJWScK6
eQxcXjXAlY3TdhaQPUedGXF0CZRE7I8V2TGT4ObhlNYmAmc3oKoNkVg0CGv5T5OL1khj0HXrpqrY
6aHkv0rtu19xllF+0CRFewuv/hiaAsXT1Asx7pcRRKeT7TG4347aHzZ06JNNrUe4Ys832OJKhvIb
Vxw9JYEWzL1IvfSkuoK9J0FKfrpFK++Fa1E/CSjUQF5Gmnn9wbctdNrdBDXgBMyuD+hFqw+YEEba
PMSWTc+d5EZWqAp9LRyUbkAR7SY08qEh7D4wUnWnAoXZdkOc5aBYM2fNvvBLRFvVABVvUwUZbk/X
zTM0jnxcMZOx9D4EH3S/q5zG7srGt8dAl9A5RbDRBjfIdVHRoMSpv1cp6dUW6KUAcWBvntp+DA7a
zZFQOKOlt2HDHXGoCxAZTwQHk9Y04xHtii5cBpfy/GfTM3ETihQJVW4ohbBLxtlz103165g1HDOw
Iea3nQbJbZwXtXkqBdCgoQHb+hhBdzfsNwnn9FgSTEBOINh6y4FUeZM+a+fNaF31OKOMXO9zMDls
WYgO39OMhP0e3Y9kD++LK0FAS9KeQBYYtEd45uFe2aHcJqjnV5gLECTZSChZhhEDHoZHkJdqdJy2
zMliKCeJeku5M733Q9h8xUCyuxWWVz8rW6l+WyCy2lJkuI/Ahos7jnDnC6vSCqT5tPM3JXKcCvmY
i9Qe8rvF/dynyttkhsynYM7hxeomQafM+JCINBK1ztBpzRg3rud+deu02bogCH+yYw1JM1ssiTks
v8LQqY9EzSUq/9mPi9vTqUW5EEUv/iuvWHo3ozvubeDFcrnhUFX8R2aIVwk0KpptqPz8G7ovyC5k
nyH2HQPIO6TIBYctEDv5jquKvOmqs+02pB6bo1r6QDFUQ+/dzgLF08iX3sh3jlR8X3l6fm8ozvuB
gO0hi4wDWkzodjInIgEUcHYCzv3OgP8u37pTiyAJPgWliKIssoPIs+yHS3j1DwQaiyaGBozcJY1n
6GZKqqA7deNcv+Yd/jtipvTu3y4pAi31XGFsDU4UWFmCyL+/C1Jef3cl6hUqFPYAqS5oVQ6M6wOO
GpK9pU6PIaW8dN+aEHK4mzHoA7vTY5qnWxVggjRKkdZgPJqJH0QkHjv0vVflh8L3kQEQcOUuqskJ
mMTqUrnpI0mYi74M+k2Yq6xBCRGZyVG41gr6yAooHUaAqurHfsbLeQSVx6j1OdoPvZPP75A008O9
Oyf0kWZO8Z0iV33yg8B+q0ktukgFQhHgTjMyR+nif9D61luL+0RvqB27PZo29mWgpdk3fo3uAhTY
8E+CaFvX4/TKetdRXyqJlldk03a6KQDm+Olikx89PaHjy6RXnfoR3n6TjhDCQUSJ5j4q6NhG4/d3
NQJgA5Dfv42AfKxm76fMcGODyjfrfiN4MvJXNaZy13Lqkn2egbx8JOn0zzCblm2r3OmTLLKAkB7a
3gQz4rWQlG82UD8TpyvDvezxwnVVkEek+jNS0qlAAcIMOl88UbJFLlZ/l3ORwsGGHRrTJuiLpyn1
7cGxmXpFedo84TqRP2vuoCOKPpv6ABEP8gIbZNqLU7QL76u2pJsOiTZ7Rct+OqLVXpEocLwecuue
hRYT0YDp6CgZef4iJDWHIrEo1vGBDMPBZg5YBxSylsj2GLg/VJML1wcaArORozX1wdZgjNmMHUgF
UdQOU9ByWw7wSijpeN+DVDn/UkAnK3smyneGPRqh+pEpacSTmggahkXn6O95pnEgERSDIWhoSUtP
Lija/A3aRO4XnSqW3QRzn3Q/8BNOe/CmQM7oy1BANaifaPEtaMvxvQzyMiY1z+Q2qQZ0mUJFk/AO
lRi3jMO2c7+X80z1a4XSUXUI62xON2Sa0TuGSVfDHnkT6jGokKfyLmQa9wmyTrT+QzWBuz2qZ5zG
BwAtulcfiguACaJIy7oLsPQzeK81g5VLSz7VXSf/b+JpkQE6zGT2roMyrdmrRN5U3PGS6pijUL4z
83ILqQBX7YXfP4P5WhNYuYmuk4Ve4f9Qv6ln/Ni47ZMzMRpdBVn7l3zqDzxcV/hDb1DMOVYeQHan
CaAHijIG4ETllTuw7MwfT6jgSQUSsOo4EUyELZ8Ajp9Lcr/ntneFuEuZGUnBsEAsS+/h2Gz0PyA1
F2qBv+HIVog7RH9piHwHODIfDHquUWULHzY6e1d5VYGhuVEhmguQg5Reyvh1CMU1QxVNR4T8oyiA
mwXn2lDxOg70JX3Icwdqjb1zLMBhWSWPcAw8BgLtFXfOQwtB0usAqGtOKo4Uz3UxMXfEuCj/Cgaz
aQtGYu83ScJLYmJnvmFNRoX+QO+hlYgxXpDBRwj0X7nb+P8LHcSZU7Xmo4ImztJuC2AUDInuCyd9
xr46ZK4uzKieAVqu5RtdU0AivAmcE4XwqHeg6LoWDsBeE3KkEpIdEzRuphlgxM9t/NyCLX//wwJR
J0cCGwBqj9jpflrmxbo5e/wfBuvOPWBl4nQgnc84ITdsAvPHwFSJGNK8gSq4u/ITVnYOKjCpua+B
5Eejo4KSSVrGvezC2zGr9PPny3Ru11fmzhCTy7yS+uiGIz8KqxFGj7wLugumcW7XV6h4maPfx1uG
ipZPIobtjekgAZQxKIjDi1w3wbGmmqoQEJtpBHjdODXQLB5k35qHaUAtLtjMFpnJJRz73zc9WDNM
ya6ACsJYVEeKaxKxVfkKxgqY4cWBvr/vB6oA/3lsq9bzR+VIONdkxvW7zNIUhffx+Wafe/vVoAv6
zMoxpMQ9BRQ+slqQKo/jr6y5OCvoLFfqf3uPYE0xZVjuGZaUPbyH/Cn99J75z7KgvwEjeALO81Ua
dYDI268Z0q3XfdPyrX/YOe+lA35xjF2kYdVvlgngArjEQ4/b5oIZntuS5e9/PCHvHABE26LHDF6C
EMQNcpStlaTu4fMvOPf7KzOnieZoQDoLz2C37Yh9q9zygls9t+Er60aHJXFMk3mnyQr3AVqHTX+i
aPKgSNz6qCh9/gF/t/EgXNm4cFWpxsxzT7ly6A6gJ+mj8+UOzfi1NXUFrv+AVvWlubxz37Ty5pDT
80sXVIGnycNIQC4r9TVBeNi0SX8VYUyw5nQySQrykLbBIXYTL55gjZHS7dvnixX+3ULWao0caS2p
/bQ9dmEDuolxY13xLon3OITywKASiBLPUV8rSxGIlc0DrzLZiVXtcQi1Rh+U1THRl4gPzhxdsZyI
P0wDKMpkDu3UHq3A+LFBcW2j84uj9+duE7Gy7U512cCDtDui6YQ6eZW9o9X7tCxWp/IeVdHiG5CR
h0CU+7K5LnkK1gRPrOk8INVcFLeEbjGND8IUwAwuyR4ty/6XC1KsjB01pbAkyYhPmoe7pAORmiwR
OZjAfEFWCo3Ii/Offw/kg7V+YzHWnZY+vmPhDuowAw3ygm5b9OZmEcUbkfcEE3n9/FCfOwerG4Cj
m01J7bRHlk4vBrMlm3a6kpA8+C8xR87TwEvL7ihGsLG4XfOmPcwVfP7mZ26TNX2TpDwhAHF3xzyA
HBzwRHFiHRmPycV5zHNPWHl0ydowJK2ZbhldQoYMjFxTB/6gIEM15fOPOHMBBysbpxb3lSlBnmpC
UBOKoEBjtMBSse4uKK5kCAnWTE48IxpKvwGeAkMUQJxtHIZK5uefcOYErcUbgYKiFeCd9lgw/syd
rInRs76OBCBYKzbmwM1xzTx7HFSKIQ8RfvMuxzzn9ndl0dWQZL1HBLyfhmgZxq4TYAuqNNL5eB1b
bhCs3LgBKXRnzGSPUufBpkrQ6l4CqetWfmW7qSUlmkC6PUoFnT1U3l/J5SH6c4uzctYCgp+chZBG
7VBBMJ5OtotIHYTJzYXw78y5WTM3DUr8/9XvRPpeAUgSK+9iAnbux9emu+BxklLhCg1HfQsapFeb
h+zCup9Zmv/SUUQ5s9MzemGJB7+mBrTzJK62a7lYgzVvkwnKsk4mHEw562dL6+kmqYtvjhPY6+Kk
tYYiBSLXDkLbI50XYTUOTGO9bPFV53JN2wTuIYKRmhyxRSd/cuTBMdoL9sK1f25nV0bbQEg0I1yn
H5CuAbxD0XtbJebKN1+ZK+D0fF5KxKeqwuEHJyAI2CNA/djz5ytz7uSsLJYK8E8yPnmnQlVNXCw8
8dMEqqZxUu/XPWFltgzNmKApjXeis2VZDNL4wcS5D5YCAJQgtBp//pgzu7Ambpr0JEFgNbinLgfU
CWCj1/9hsPfcj6+MVwBSQ0u0byW6wVTfANmEQRV0OzHK8Pnb/1uc/Esst+Ztargwfdu7aFDnSj2O
tcmjDPy7i3LBbJVGQTk96EKLGPNsBv0n+HvTDxeuj3Oftwq9/XwUQQ4VTQm4tG2H0yyyLMX4Gcra
H59/35lQdU3uJHrSEKsCLKDvBPpG++S98epvfjrzGLN1PwrPvcDWfiZ+8Zdv/CON6DW0qiogEIGe
6ASNVVvqqEVb54YW/i0FoOLCmp0xHH9l9ZI2Oe8cpwOqYkETmlIftXBeIAM77T5fs3O7sjJ91ie9
M7oaT4CnqOMOvNMbAMSvYzoL/JXlgx+8nUYMuMiokZhkSoEy2dLGua4vEvgrs8fwIRD7LcPby2Z8
MaqbNm3WXVqbM6u/5noCHBKskKOPXw+L7otSGHGh1XQ3on6zvWr112RPGbSjBhmCCiKChpHXbA3m
gttHTB5hmP2C4zj3EatQuyBoTaQZAExRzviN76A/CG0VvR1dl1znVtnKslvbisAxLR6RgNjukM3U
PBmNubvPF+ncFyx//8PYSoYBaIruhAJJWM8g+kPAy+8S/2N2AF/6/BlnzICtDFoLMgsMBAUqap32
x5hb8kVJoISu+/WVGXdV37SENfh1lGreu4z4e0+W4sr1WZlwBcAvUGMCvw4cfRCVCgGCLXJAECSS
COfKFVpZcjKgy4ZpG8wG+KMeb0nH/QdvhhjtdUu0smQrC2B7glrgIxzAyQQQflGhfOAyrvr9NfeT
6EQjhspzcYhsz7dqEiZaRmMvOIQz52dN/DSVHqZIMEkM6JcCNwEd8meULa+TpQ/W0oihNRh6pQFe
3ivdX4CnFBvoYF0iej1jX97KfHMfk9NFU+PdmYHCo6Tgr0plc7M4tAuRx7nlWZnwiEZgDfwyDk/d
zICuOxBESmagEa/b3JX1ojpFU+MtF1AwI6xMEwFWYlDSXHj7cwu0Nl/aVKSVTvKu8gIDFxjQi3RH
ACNWABJ8/gXnHrG24c5C8M/zk3c9gXEucJJsF0xVtmcA0l9nYWtpRM8ABt11FBbmWv1Qe56PSY4x
uxCpnNvhlf2adALjrtvgEHlU3Ba6w0zVTMILy3MmsltzPXmgjMRETYdfX+LVwrdfpGWnjqBqMczl
vuDOddn5mvZJtnMXtvLfmxrU4sBFjWrPLWDxV23zfxE/pVrTnE5wZS44w25ppjGjEqhq59tL5PFn
TtJaDVG4LXHyshtAeAZn0CXsJ8UgTjTb9jrxeOih/Kc/DljWC7EMfEa8wkEFjDDHVGZS14+fL9KZ
o+SurFkOAYTiGU3eQTzxPGQYeMGwb3GVnmPgrmy5zPvZTwGShB8giLGoBJwucjFffykkXW7Nv+RY
7sqSQezb9lVZMzBbp4dKTVHRld8oNA60cb9/vkDnHrFyxUIGA2gMFb4B6Hmz6WT4ALav9heQq+52
MMS/itoucFc2zWwvwP4y4TnUU/kG1RO6BWrgkvL8mX1eE0CBgsAZmFmuDNsAIjIR3m3rhenn81U6
9/OrdNosXW8fPbajC3j2FEOIT71iKnJILtxJ535/FVi7E0DqttZ4fZ3BwMp60Nu8A1Tg89c/Y8dr
UBnQhBaAmYmhVtXwBwAF85cir1tvCyDslF533a1xZWmCGBezE8NxmJj9lYNXycaNLacLB/XcNyxL
90fknitwNAmLiZ4UNF23g+1+uENKdsS/jsIQwM3VA7IWDYS5cDHBhbFgoGCnmICT5wIA6Nzrr0wZ
YopcaZQq/iWmFBW6Xonf3XkjGMKu2+O1IYf12JfIwI8oiwCpO0PvA2hrkNRnXE1Pnz/j3DFdGTE2
MwkxwdEfC4BCQXMUYLofTHFX/fgaR1blrcebcuqPMuGPoAKgqO1c0pI7s/prAJnoFHof2ZjsbO2B
eavWYp/S7NHPQGj++dufuUfXALIJs6Cqc1w8IR12kC+8NSg3uz5qFcp//PwRy2XzF2+wxpBVvJ+J
ZzFiBZB4emjc/J7L+rYs+u1CC2GaYNfMV/ZF6LKQf1ibD/I3Q9wUz3KqbNu04hkDNNcFj2t5wqAA
tRRk9yDnKDGmtAk1aL5MPl5wyue2emXGmJ5GKRUMYxiE5mkZYWL6wBG1RL53SRd1uZT/tg9rU+5a
O7eQaVCYl8YgDesPhOqdyfNHEMHdZNbffr7f575kZdHWrzO3rQZ8CRnRlfUzEOzlhvEYRBjXCR8E
a+xYWZR9zYaKvE9iGS+vobLQEnMJCPz3LwDu7D9PkSlqt2LNvAh3FjPdJuVg96q35HEA3c/ni/T3
K4mvIWPAIHrFiJF3bEbt060f9mgPqsK9cJr+bnNojPznFxTaloq6I37eOMAPuOD9TdOvkqoDBlV9
UCdiuBs8Edd9y3K3/GF0nWl0LlsXD5MuZy9AK0w7zOxeIpT++7nla3lCuMsUFFc9eWfjSCJQN3Y7
4KPMfpDDC1WN++Agl/v8S849auWsfYib+nQOsfGYj6Ev//Lzt1KNG4y2unHfmwrkKUN9wVDOPW1l
8h6HLs6kF33YecoObJI/Fc/BOJM9ji6Yymh9VW2ShyvDV7Jvh6EyuYxoRT8gjdQDEX5l2RDqz/+5
+3QqRoX/wK+3oMGNwzmpY4ddSuX+7p94uHLdXCcsaH2iIPfIQUrWFoDxMQVRITQCDDQZcswufb73
ZyxyDSAD9QFjIOWUH7KDvq/KcVuBLYqgC3jd769i8XS0wuSWOcdcZffGBQE39HMuSTKeubHWgDEw
q3i2yaT6QBUu2dddkaG9JfguNENwnZWvYWMpxfgP2EP74zAIe0yEmu/qAR3Az1fn3Acsf//jDkkI
IxjrGNUHKJv6GGwv/maqodjS+JdkT85cif8FETO087wJNxVafP73MvPipOrvZq//FZrgufXLb07B
Pj7/mnNnaWXZc+AuhRouP0AhY25w46ZPlVeqCwHVuV9f2TMY2OoE46ewYFOn1EhwxMi5DqM5ISG/
qlzPxcqqwVbLQS3T0yOms09DC5rVESOXV5rCyqgRnvW2ltME5cB5jpluUQviKFpetfhrdJjpjQDH
Mcra6Ap0+yEI0yciMc79+a+fOahrdT+hAwKWKReEd2hW61twggHlWP0/zq6sWU6cWf4iIlgkAa+9
92kfL8frzItiPO5hESDEJuDX38Tfy7FsNTd47YiW0FKqUikrMwxQwOyxhXBmWzeGA+9zcGqmpMrv
LcRP95kWJ05jlACP3raEOjORYW4e60RWXXX/n0YSWLSOqKStDo+/37JHTWiYC6pRhJp9flcNlKlQ
M47H/BaV89taX3p9dVpEngsCzMCt7mCjKFDHGkwfgHSrVgJ92xIb1tumINnyc+k9lW7iH5bcFYcq
8aj7tbSMxamZ0DBfBLrpkkjcu5lHuwZJmlvDyI1xb3gfg6R4LUtpG4hhxAyESDVRwntKWmwiFKtC
x3EGBX6j1zCkth4MSyae0siOOe5T70/VESXu8yUJgicag2rj8VJbejCxYo4cwIcRFsVd5vy5i8H1
CqK2/yAtUh4fd2DZqabG38RAPQP6THnHpUX+U3ZToM7hhAL7lfZtAzAsGRRKEU2gjXwvOUQgMgk7
Q/0iB/GIKrcFeCZoDLzYILIcW/B1Snmex4Yf/x+vGj9VPH6/NwK09auxCa9o/JmR8UkC8CxPgcQD
fb4rAoLyqV0iUD/wBD5dPb+gaAF0Mjs9LGyWAQjLGxDmehnYjI9e0rWCgpQoqkv8KcsS6P4MILNX
/wy9qOe3FO/neC1HKTgAn6x0vyXgPUBZeVHSoD54sV86f2UzOK38vnBecldV4hu43zoPVT0IB9Oz
L8BhC1wNmNZoBCpkL6buroQeUP1pobjp413ZdKAM7Zo49FaSY7atYxxDUz+NRTw33lNWFi9sBFq7
rfTnbdvSOITAeDzGcmrFvXViMFaQgYCCLM9Tlq7krWz70ogi+ixvwQMjq3tW9HSfxZ7/Hmzl066T
LV3Zl7YujPMHFOQQIncqDxIWPTtOAV14qjxSP2NzbHz4BA/Gr9uTduBATyZ3uM8R5SCN519AQpmt
nD6WFf4N7FZVA5MUxGJ9r8EzCzxjNaIc7vESW6bHVClc6PTdaii9n88kKkBlFwMzXx7ma1eOn88I
fzBdE+wWgCPPLcFNA4ZNbKIPKovfu+nonvKie1ZJBvwnjOUQKPB4DLQGz5+akyvIEWbQwaXvqhLj
dQcH1LggFvEKdggG+tIWw/TkUQgyb5sFI3sAUtY5wkYc7iOkcnb1CJ5jPx0SKAWk2QoywTbRy++v
wgXOgmaQTl/eCeoFwH3BdrkLVekwQDp72yCMk2D0prGpobB3L4IyAV88zh5nTtnT0IZrXViCBhMH
F5XQHHAKKe/9UIw3mlQ36vjRLQR7FoQqAId4PBLbjjeOhQhYu1AmiJ6RMnjPl2squK43ZopMKBw4
XWropwzDHQQVqJ+hJdTk/Y2Cq8xEwpGmI8MQu/0djDb1nnQoZMzzCnSD0bbzzATDgX5DOW7E+3sd
6AAIhfFtARnQ/VT1G+/xJhiOlwTk5MpHYItC4s9OFfpf4zLF+e+QAmCmx0tsyTuZAoiRQMk2RGPk
XXA8nTIOYch0KtkT3rRBG8a6j/EIKrXHfVm2k4mLI07Uu4mnyvtImuhWA3vn7hFiQbRhW/umaQ8J
pT5ERu7NBJVOsCWm479zXgcrNVKWk8PExLlNHOTQX6nuoxfc0pQXp6qKf6Q+/OTj77d1YLh54ssK
EOCiuouM/yAxxM3YABLuzakIYthzNrgECtZtec8jWp0p+CGuyQA9jMefb1tew8N7UCUREPAq7yAj
CkHUOVTHEaooh8etL/n2P7gvYrj2lkPJAUyP01PkajivGth54CvLBpRv+QvYA6/D/Al80Ss3e8tY
THjclKL8uK+65p6BWHtXZ9nfVRt8ejwSW9tG8q91QwGmBiwzraqXMBA/Ihb+eNy0ZQeZwLgsCiAV
DyK9ewjBjp/AUFa23rkYVssfbT0YHhpZDTwRNllzLyFfAO5xPGEPTQaK8umfx0OwuDZT/TCRqpkQ
EDZ3d8jepT15obp7CwbRrw7dppTHTA3EKJJQ5cl8dQ9CqIj7ICfCXYNu9Gs/r06vAgw8oELWYZz7
u+/5/lcm4unDnEzq4+Ppsc2/YcIj6kFJnFB1zwadHcCu9yUOCUSreLIGQ7EYmomLA1bKq2p4g7uT
Ohf4uG9F0V4Quzz3bX+ZqfwxBt3/A59lswbDrue5rtnEocklwnx8N9cuJE1Uput0JbC2tG9C5Ri4
jkY59eou47Y+tvCfe+E50cqRbWvdsGXw/tZz1CQS5wQYCgn2qQDFO0piNn69kTCAdgB43Xhe3SVc
jQ+ash2V4AR7vJdsH2/YsoJ6KUQsuukpKxatncz5ohpQjT5u3LJRTVQciMDmHA+B1X0GSTAUWBzU
7ujiXyTdyUoPts9ffn9laF1bSQGxK3UfRScvfBYvDbQatjkAExeXLHIAUg24EY+oRujjuDo7OdSG
Hk+O7dP9Xz8dF8jRBfmYukMvrvo+5lVc7IIeifVtzRueWOcsd/Omqe4QuPjcp0V/a73c2ZboMFFw
E9SSwsAfuztquv1d2At5jrvG2TYzJggOup9dMqWhuk8eveuOQOltDUBjCXVNUjXlqCmEoKK6g1n6
r57UT8sTeOsOH0JZvxdOtrJzbN0YJuuC9r+DH1Z30CYne5aSr6LovrmsAZ5cDB8g7nXctMomIk7N
PR0H6DplO9Dz/oC+Iigs60GD3XFb+4tlv7KvKEWm0gEt8kkEoEWNaOeeggwMgNtaN6zXL5s+Dqew
viMV7d6atiifZUq8w7bWg1+/fcyUq2lPizui6LrdDayH/pObd9uAdswzDViEkFWAjMc9akGI+Fy6
mrU3aK+ID9u+37BgPkOaspY8PIEgtT0ymfbnddIP2w41XK5m8zC23uTfWAUWoaw4cXBwZKL5zkJv
X2v3vGkMJhgu9woJLSCnvRdZCO52HaNOei+nhRx3WweG840IZMVkpaCWNJG76MIfyCyvPUtaqEuY
CYaT4TDMPsXX00H+3fnU/S7yEIpiHWoBI0rnWw6xljNz/hm0FKcgT/7eNijDKXvFCBkXigAvDh3/
xCGjdO2b/vPjxi3BtQmJkxR6F3HJxD2TAD+OoBnegUQPTDyJ+86L8zWOFIvvN9FxiwjpIMIM7q2U
BMp/5K6gqHEAL72/svS2Hgz7diA0O3ZQCryXUNnM9yFoPZ/i2XO6XZjX/cq7t6U+GNStv54i+TTT
KkgISnQHCD4657pq2ujz2EeSfQNWtRanocdFcf5aqwL6Zjtk5bhfIM6pG3ApJ3WIJPHL6IBWfY1q
yjZu41zwx0RAfgQvAZBNY1AXip/dqG/3zrB2sNl2iHE2gEEf/PiQgrkLULREn8MWAFm+D8FCkH1L
EryhczFV+tPj7fjn0dDfsHWOJsClyemJt2CCSkDPDWk+cDWx6svjDv4cZ/1Pa/m1C5tGFkBMBTc9
t/D2eTYkRw+Ub48b//NU0d9wdeCVWBTEWjzLB97C4wySzQOw9aM4CCU999DFif/9cV+2gSzf8Hog
SNNU8YijTrmAPqk8xfaS256XqAmqqyDB0sbB0N2dpmvB9AFNqPIEXYjWOW77+mVUr75elSr3J6/C
OtfAdWuuPzPQH68cBX/2ZtAi+7VxvAFGY8GgX6ondp28ci+9AW6TfVJp+H6EzNJKP7bNahwGgOR6
tAbn5WmRTTiBObXbuwQE6fWY/ng8TbYeDONGAUjAE0njUyn1W+WBIqlt80/VmK9d7W27yDDuCViD
IVaDB3J1+aWdUaWx+TZJTcwcyktwCIb4+qTuonPpte1bWq7m8y2fbrKuCcCSJzlG0w2Ma80bRNXy
BY+T7UqoYjFlEzInHJbrbpzjk6irGvIdWYDInaTAdI8lEKb92pFh2asmbq6UMS43tJtAGdNxaH75
ununY5J+bVnM1G4KJogqpH4+/ft4R9nGtey0V4bHeDQp3oOyNYGUwq1kKYSi6tzhf7vlEIB+n9Ur
W9e2PMvvrzpS0gWBSRJ4Nx9XEc70vK866BY8HoWtccPCW+YREA505Ba1jrdDKP+FN+H7bW0bVs30
CInTyeOnyfX8C5jC8zOkSv553LjFoE3gnEgyN0tLVj+Roerx+BTMzk1XDXS2giIs7487sc2OadQQ
pB5jvGudxOxBzj3DKxe0jtbm3jIEE0A3tbr3aiDooD5bQiXVo7cJgd0J/O0vmz7fxNBxyDFo3tY8
A7sdgixkYvMh/zoq2rdrXEEWKzDZ1cosI3U19O6tVBp6FTTPjniKHRblKr4LRqiAbxuK6aTDkgdF
50enqAF1iJqL/kTTeO1Ka1uJ5fdXJgYKfi8MGj7dZO7/lyWg9nAZORYjwDOPP9/WgWHDEH7seKhy
yMAjY7qHpNqL5ogtN0djoWHHmRPUCCRLcuONo8/+gKr0pFmD9Nq+3jDkuoOYfJ8HEYTTwxGlDhVk
OosKpFxs2PgeTkPDQTsteEqLGuotO7CFvx+0QLEvWPtW5t+2TQ1D5hDkAxmASs6ljt4nA5CkCGQi
kh8hpnZ6vMSWs8IE0KFQvIHCT+ecogzV6JAubSCbFQcQXdvWvnEjJ7jrQFWy6d8oCF4doCv9AuDz
WgBmcZ4m3xpPnKxG3rR/A9H0+plJ4M39YtlIKDBIQPoINdBwI50hNWF0rp/xOE0nFL+lBeKkEWAu
IMia79vmybBll3YCckU1WgcyP7oGYLzZj32yxtltsQWTeS0CAxCkOUoo2mXjdIJgMHTS/I6+BRtE
e9w2AsOW/aLOg64hwY35LY7uEVox1bx2IbF9v2HLLON9l5cuP0F4oRPPjKi+OUa6Kry37qihJvl4
DLZuDHMmfKJuCCGpJ5UqCCQBAKSjZFeTeiV/8OeXNGqi0RjnaQJ1E6yyVjU0Uzxg20k3/dPnzXet
ycsyYTWIIYAOWsk9/6yq//2VnJoYNeB0oOtRJ/PN51DrBboyb4YO0nQckpMOzyDDHSUBlO4g2jP9
W7YzhOfafgLvuqQUQm/QMyvcj70HoaN7wENKj0PRjdM7N/Zm+QNxBuTDRL+EyLLuQBRQznHFQWmv
1HgoCp0Wz0PDhm3kE9TExJWOQu5FpBw3LuxgBmX3A4xmjaHDsvomHk5CGjHw5zA7966SyE/2IUFZ
9gH08F4BXDGYZf57vM0shy41wgIO9UBIAznOqZfhpzZh10UM5XHTliPRZHgDJo96EVR/zhHEZ44t
xHGQxw3lQecAJpYNLkmBnNeqs23jWH5/FYAkAa4PDJp2J9UV7AyJMPkpLpTeFgeakLbM4xEdk9g5
TRKqgmUMt+GskvLb1to4UEjcZX6vKfzeALUnP5R//eTXVe3a25JtboyjRDdzDdUgrHGZdfSgctwf
SUJW6kNtq2wEBlBV69JuDp3TUr+J/N+bRBOUrxd/cac8jPmwcnhYJslEtKkUMpajh+DABWZ7TzL2
hi1vzQv10ePdapkkE9CWOWMEveS0uiHsmA6iBNcrR47mceO2r18m79XuFE3r4mzVzqnt+A9dxR6U
HYO/oWu77bUByiC/dhAxF+K0QwiFzBYC21wjegVaa8VV2L5++f3V1+tmSmovKZ0TF0jMi2H8kDgz
XhtGuYLwts29YbwaAr0oNYnLG194fIgDGd6yF2tXB1vrRjQQtXQAlY8qb5EEljZKwCWfTPmnxyu7
TPAffNpvqDXhOEUAta2TDsbPS2rMdSIwNNPDon3xuAvb9xvmm4UJ+KuTUJz7AFyvO8FonH2uqdBk
4/QbJqyjFGRoWpc3F6qFO7etyG6p8tn09SZYTYCpBiCXobxBx0ae3axzjymKxLY1boT0PR75I+XW
EJ7LUML1PWkoJHMTZ9NrFzUBa1HaeAGEWssbafL8LTSKnStFIfRh27cbJqto1LZlCFVeFYNnl5RF
88abhmQTApiaSDWU5eVzFATljaGabd97yMlPKI48eu7qK6TlWDCRaqTleqJjUJ1bD9umDCFkoaEY
20HUePd4iiwxqolW07StM9S4LY5LfgEZUHIBuiOCODukDIBADndeGraXoGfx3muatWIQi0cLDH8M
tXPatcMocdX1zi68GdQ0T4sIiIPwyAEk4/HgLGZtQtlkMXOdy1meUabM9qU7T0ecgyvPP7bGDZPm
MnGr0EORFfQ2P/a1r/cNG9dyAZbGTdQapK/xDjd6UECfkMqLvPAHhGe3wYOoSermJjjeJn8ub6Wc
5H6C0vox8KIfj+fcsmVNSjdfJpnjaFh0xjO56xn8rw8Gxx1FhexhWxeGWbcaGkh+GEnwxSAHkIi6
hvxj/xFEx2tFIpb9aYLXWJUWBZtieWZgRnEJTAGiowv+kQh9SPXG50mT2Q1kGeD7KOX8VHYIiHiK
c8Pl03+PZ8m2hQyfXCqIoCtfzE8tYS+yyrqdw5M1Ni5b44YBC2SRZlxs67Pu+TMkg+Uu6DYSulDf
8Maln9K0QyBxZim0Nha1h3RezXLavtww27ZvwPgN6serjlEH208gRigEWytgWrbgH2IVE77Gyg4C
qlGcXXlUv1G42/dD9UXU0cUL1TbSRFzwfo0Vo6oahefp+gwN2S96RKQrZ2i2htk2USBwg//agaCV
55YJweIW+Tt3eZFvNu8cE7UG8WEOWGisbn7d9ifh1pCeVcPKfdg2/UYYXUKOO5vysHnSvSuTM89a
RHM8bUtdXZsq6dvm6tC661eYdSx7yVt+fxW1s3iYZQc4xlMvxsm/4KyLkAYTIvCOm2zY5HMDkBDB
7xjWyOBU/c5lkJkFqvDTtsYNG55Aj8iz2cc+msGlI2YcDlsx9tTUA4Wab6SYKpubHiHCNLnipVxq
WbZ9uWHDJA4RJDquusk4Iqck8ZIvjT8UK47dsolM3BrkDKKidubmJjUClMnFhQ/lmLFb7uPlXr9p
CCabG0kgRj020DkXCNrP5QixpbLs1urMLf7LBK+JSHCUIdfZdTkiFp7zln3KiuY6JcG9cdfyp5bt
b5K5JQFFqUPTNLd2wgaCdHPyru5WKaQtgcRvWLVZ5nRo0ga3GtTKC1TwlUsNKrKo3x4vga0Dw3rJ
0GGX4vnsRjrHR+wuEnZ2mzT5kaZjsZLysPVhOGHSgf0Xfia7kpknBxml7xb6CMXyl8djsC20YcMR
Kao+zkZEEEP7rAGK22k3eAIV0nEo4+cuWcsN2ZbacMkTCf0ET1LNjRPFjpp0/F1XANi/YtC2aTIM
2m9CECLFfXNziXwPnslu147xlyFFHuHxPP35+4mJNMtCP+JZXDU3FSFYr1AT1cT5fN7WuOGQZS/b
cOQBzroBUFDBAQMGkUfurSGcbB9v+GM8hdNmCPL2JnKnrnbMT7NTNyuAHbd9/3IQvnJjEBbqteD9
/JRJPBepsHiJpmxaqbf+82lKTHBZGULsyutgZe5IX7gOQS5Jr2HxL17h1+6wf949JDYMWWVcZFPn
NTd/ll8knmjfZBQ310Cvvnb92cyIiTGLas9LYp82tx5IBdQq9x+Xp5MnFfgQ1aniN0iQbIvuSGxY
tGizEYi2ARbdujnwxc1OOHiF33ovICZHG1OFx/TQqjOTTd6dqywh/40gxFrLBdoW3LBlAXqZHtLf
89NEgRhxg+Fb3/hf5Rz/ZH3etGNNrBnQ9tAj7YL0yn8yCnX+cB3KZk2/3mJvJtYMkmEdAPdzetVF
WJwTQvQh6Nbw3ZatZELNtKhHEWs/vZZT8LWEQNYOIfGlLbtvfY9NO4t4JT1l68iw6qSTHQwjzZ/x
ovUlCcltGt2zHofP4L/dXL9HTIlPUN6CYiuq1dlfishK5r5b36q2IRiGzcNANhNt2ifBfKZ3oKeN
nL0e8+7oNyxL3kow+N9Cf/bWJM4tJ4kp7tk6QrfwqdlVZk427yetgvzYz177Vk5u729KSxFT2JM7
oolo0LVg4gZREhBo7fvadbcRABETdIYyi64Na+1dl5LBn0H3/0Mz3WYahnG3qAxtKASLIEFaICXM
mVNP+zTPupV8sGUBTLgZ8aJmikE7cQXdjTr4bejuWOrKQySjNeEWy6YyAWeuHtwmc1vvyrv8R0Zb
iEq0czGD5Lhu97TSELD3wrw5Pj6pbANavuKVb2UydnJnaP2rHpc4f4GD9RqcqDkBAdfjLixrYpK3
lSUU/ITuvGuUOiR5gQhUFZ8z0W5EDRGTv630fdVFCkxJEXOyG0cRxJnOfFu9NAkNI1cMT23QiEmv
bMlGEgl949hZexW0OCMTcsZK7hW84uyW0Tl5xj0Okl4JEpGlU7E3XYOU/bY1MLy228kCdFVFiouW
17jPkk3sLiYoK3/e1r4Rf0d5N+fAedZPuomfuQJXSgx2q8O2xg2jdkReje44k2vToor2MClAIndx
04X/PG7/Z1Xc71kx8hvsDPGT249YYlIDogrxBA8sNUl7WG6mEiCYLIT+jYDgyx4n+idCm3EXucFt
cMNg5bpt2QcmsVvbz34+N/H0pMMeyl8u32vUYbI0uAO2s/KGa7FDE5/Gch8MYFIF16ijwwcwKtHx
4gi/cbZF0iYkbWKQzK4C2t38pkJaqwX6CmW3E3cUAYtzNAb9cMx1PJcb7wUm2RtO4Dl3UaT5lDWA
ZLBA+fvQ518ebwrbbBlmz9TYaNK29NYn3juRIslIJd5QtjVuXLsnmfqVBlnXLRj8+xD1Yidk8XFb
24ap90xUcTM19AqBDrAQx6gDCWIk5h63btuohqFDMtkZQLyVXMHG1UC0hkfxEa9M9XOuh1Rdt+9W
w+gnqAiIOPXplbWlvExj6otL1blufH48EMv6mkg0zxHKCzgEQndIJw9v07LqoMeWb6vPJ79hw9wm
4ePyWlhot24+4/WhlB8GJ/AcuW0PmfgwBjVQ4Sac3pTjRXLng3I12ueIS7aJgJHfcGHQMMn7MnAu
ZZ6j9gMCmrshj39sm/4lHnkVd7R9PrnMAzXm7udJywnA6IHY9kJATL1P1fpdXSR+f+tr/VbILP+W
osLu67ZPN4wXuE+d5DFEDneJzsShD5N2583bnm0JNcwXnIAB6vViek16JzlwgZRi4ZZrl1/brjfM
V49Rq0pQ7F9c8Bd0O17T6h+/Azh229QYRjurinqsazA1s2hQrbTQA87S3YbwIyYCzK0d1RZehuYb
6ZLjiOfzMy22Bkkm/kvGfSG4ks5lqqr5LXhoyQ75jfCyaW5MJjMxSsy8bhLoJCIXSpbnjLSAdszj
1i1xvIn+cicdDQ3Ht7txJckhaoLJ3XORq1O6yhRu68Ow2Swaaat5ocE3Uuf625yFwBRElfMcK7nN
6xLD6/qx0I6aOSgV5Qw6nJ+wdsjUbHuZJ8QwXclLL+JpgObbDEEen+UNSpMuhADkCtbJcnszwWAK
bHEhYmF2K0vvDPGk/SSpC87t6HlOENnlXb/yOmDryLBkEXQOjQpFL66ityVgjJZAdahuXlcd1sMg
i783ac36SQqoGsTqKYmhCOUPpwXYNoXzu5xsjLRMeNgUsHaa6jFGQmAEgAj3lDTZOU6rT49Nw3Lm
mVqfSI8o1XZC35A1rne6h1nn6VoJnWUZTICYzEFxglJbfVMiOuEVq80BSxXsE6mj52YESGnbGJbl
eeUuJ5pOLO6C9gzOnxElhigM2xxqmUCxKdSyoxBKOJNS5/FuypBnOnazWKvytC2AYdQTQVkpTVp6
EUXe7CYgJ/6jSGBuc8cmQizxmgTiNKF6kh1abzW5uQGi9cfzbltewxsLBb3qJKugh038+AINuZeE
gzZ60QcMW/LUxXW20pPlcDWxYH0zQJjEyfWNuPV7Bu6Qg9BATaRiUitvfbZlMJyzPw1tAEWd7qy6
+s1UILCYG7UxJ20CwkrhQOJ59sKrauP3ft+p6+yIfuVQtcyNCQhb9Ds8VqfuNeKIiVDsketsV7Vd
Jt8ElNT1Ng9tQsN4XlKZpzUmiNK7EDQ5pPhhW2j0m85nJhftdsUB0WJTffA5JKwvflBq/vnxVrUs
r4kJE+XEh7Do6CXLnCHaEyf8QCPH2brAhhFLEN/lhU/oJZlmvB/WqV8+Fx4eKrd9veGZp5LSpGFJ
8+TPooQ2E1Is1Eek8bh12wYyzJj3RVZONQuz3U8VD1RvjHLHGuLf6s4d65UltvhKExeWdQqJDx/1
TC5FUQtuJTfO2Mx3eQQxCW/eiJwjJsMZePGgWKZy8cScnqKiOns3iWrjPjURYrwvK5dysDYLoXS5
d5uaxZ+DoXT8tcd0y0b9DR8WKQf4vARVqgyUPrto0B9+0ng/Xmpb68tJ/spT6hY18nWXsAuD9jk/
V7xNzxBYYWsKX5atZOLDsgJb0wkydkko4rme4IBgTfklnFEtsm0ES8+vRpAtenGz12Mb4W1S9HNw
AJfzmja2xaGZkDDF0j4Zspz9DBvBNzdA3Zt10FtVRfMdTA9zuHcmd157+v75zPaH1KqJENMxsoxR
7LGLrqam3ClUsRW7cRwY1BFinVYHYK3nD3ldR9FuShQl3U7nRB+dGhv8HFTRpD+EzUj+qxT11QFf
CZgxncfpL+VVrnjLUUH6V4KAKABR6qwQIE0+/ZiVXSmPos5jfkERTP7Nz1hUvbh1wL5L0F9WJwLu
rL+QOMneclWl487LvKCHkqHf9e8dsPT/xXQXDvtZ8inf9SkL4h2AMm77PMypTI5aAjAT7RirGGW7
hFZ+clCsExmujHXaQFGkAMoYaPjMAbDygrGQ9N3Uxb0IUJKtezCtMxQjh+oY5WNZfSJzr+JPzI2Q
w9GlCrN9Seao3fvQPlPYYFCX3fdthjwPfuDFDjx3w3tQ9uHnUrjByywgPfIeJY6I3Col8v6T8oYg
ektEAOiQx3o+vptmVJf9FVZOmB0ASgaPvl+NXbAPo2r8LjNQnOoqU1/TNErSJ10yDQlhWjXF3ucO
ONEGUO+X+9IZ+v4wR2mW9VCrZuJzEYJybN9HUeofCzf1on1IStKtFKbYzM08ucUMOpCQsQsHxf57
Di4b3o3iqaZrom22Dox7FKTm+saNWnbJMNZ9ixiGHSLQNXdjrtPDNos2Ii8CUcbGazS7LKIGkRq6
Q71QkGxq3IQDSg8shUQW/VkAhbPXDCkXzYJtkZcJA+Qk6EU+UnYRvfikQ5aQXUhL9xCETbMWY1tO
bBMMOHUOSH+ikF2Im3zNMqAwqUPW5L0ty2tiAAWR6Qxn058zhxVfs5I4zz4QuH/RWLkrW9Ti9k0g
oF+keSVmHV40iy+8Ww5TP6bE26XgR6RtoZxt8alJW8eHvAI/qBtehADPTOSE861iqygx20wZEZgs
5DBGMw0vEUUxStsA5JbJjB87HypAj7dqBA/2B2dg8tVBlS8GSTq6IGT8HDm+PrZ66ty/3QZObuFI
H1EHc0pFkLvfH/do21uGdUeKFyFD/PW/KVuK20m6xgJga9uwauSBYx0ECYVWsOsGB5+AEiPVai39
/uf1CExIoByAZWl5kjy5Wgu1I6xtvk2c9MeYQhP68fTY+lgW6lWooaCoLJM2xRAYAxhKSg6mCtxv
AbfaBEEPYiMcU7PqcjU00WVqkVNleNXx3zlgi0tXUER/XoQgNhIjidunfd6N8aVt5L/uhLLRUKPi
4PH02Bpfpu3V9EyOZHRsXVz8Y0/qdJcpKuhBNOPYfdjWw9Lzqx76MsmCLERl/88wWKfkxWHIT21r
3LBol7MlDpqjC8iti2yvGGrl9jkAcCsPvrbdY/hm4A1JQx0XHy+588VfktkLjA4Uoduy2oGJBUQh
RhsTiH6ff2aO+gSpVIBjut3mpH8QG1bc925cgEhFo94DGtngNlU76aOLTUtgAgEjFGEy7fn6NtXt
cx8jq4MjvDs8btwy/yYOkCtIs7WVp29lwf6WYz3spwSuLWhEsqbK92ffFphoQBDYujVeLuJrtsyO
K/QHHUv+bkqqQ56uwlctdmbSzrEeOmchRB6vJa4LOwY1tr0DToGNa2BYMRJold97sj/34UJ4naD1
sJDvt62BYcAtrvzOAC6TK3J3wY73UMktK+YdCtCTrny/bZkNM5ZJrkRaRx54tFOi9L5neGLLz3nU
+yQ/NQ4Z1vRCbetgGLTbSwVdb2z/XQaG6h2kOuSbCo8MKzke20AMZ5wFxYiM4ySfIBbfAjxXqlOC
KodDHqJC8vFy2EZgWLOevVrFM4mu0Fpnx5+ll7HPPm1q3AT/RbHsUAzjpM+oAKfPYubxhzqfu03w
nMDE/fmAmZE0LnCa9h0k0H0UeRxCZ415xzIxJsecL5FywZ2VXH+S5MqAJZchZSsRsK1xwwkvtbo8
HuMg202M3glUGI8FGO0O26bdsN8MlSJR27Tk2iOEeG5lxNSua8FMua35ZVCvXHA0+i5YIX5+vB98
RYm/2lelbrcZrwnwc+N60jyNa+TFQSE8FWW/m8LWP9aqn07bBmBYbYsq/wFgmRqnJ7qAzHK5Q7ru
y+PGLTZrUsohfvYblHjWV5/WT9Ad976IaOrPA1sgqdu6MGw2kZkvQBJUX8HG7h6QfIh3TOfNfiwQ
kj7uwuLGTICfTlwwlnekvrYeqGN6lzcHyKPxvzva0H2Xls7L434shmDC+Eo/nFoU4tVXoer3moPD
MUdQszIIy1KY+D0hoS+b+Hl9lQuJiVS4cwgJ7rcm3qiEHJgQPt0VSoRjnkDlEZp3/fK61elh21XA
hOtJL5hChKDJkyicas+ovCDBudHJm5RyLO7DJvR92BmINN9Foo8hTDZn254wA2b4YFd4U9IJ2Bjx
QdA0sf7j1KyW1Nh2jf/rCVSCZMhpZIfdGbvsK0puuv+GUnf5tvOTGW7XzfI5zYTn4mxYNDULELB2
/mqCxfbxhvW6bVD4YdujdVkhK8ELh57rAdpqmyzKhOkxWVKA0oMp27nE+y8BKuRl8Eq2Er1ZzgUT
pUdCj0EH2imuC1pDgCuDY/MkTfS8zjdhmR8TppeUCdIqlWqu5Ug1QBq4oabCaVbW9s8ZlcDE6KlC
ZqA60NlzhiLOkxpadswQL+5IzOo9sALdAbg9+jxEqwBQ23gMbwwxTEdnMymuopD/+kD8HuMBxcGP
V9u2Hkunr3wxD+Zed2WNzVSqju6jHudDUqHWr4y7j0GPG87jfmyDMMwZEgHMmWdYXE8qaFa1Pqfh
rm/mcSVT9+dXFtQZ/zoOUPhGYeG72TO05OmVtOFyXL/nJP3Yy8R5GbKN6vKBqVKazEMhXdA3XhEG
5M+Sj/IzZCb8bbiTwJQp5Q6rUaUVFOAEDCKgKevsTaPXqJUtDu3/OPuSJjlxrutfRIQQk9jmWOms
ag9d7ra9IdzDI4QAAWISv/47+N1Uy1byBbuMXEhI914NV+eeY8P5pqxvKhAflTc1L8Ftqrr4g0gj
/Uqp2iJOdxjahvShEmgKG0HKG/PE+1bhxtGUPr3s8iIb0ae8ZQji2i9vqE9Vz9DMku9Gvg+1FNiA
PlPGC1Kl0/A0ESQM2iF6BXJ+60jtWDZCK4irKC0EIe14jVHkB3HtmxzDu/SHjxBgvnm9dyjlVmW2
y8h2SBcBHhzLYXgyy0D/bAFOLNeDRf4V9dnev48N4erDCues1Vhhx24ANmG6ZE3ev/Y1+5CUm/uE
y43seOZQUYJalrxxMrdPcQmahTZDkcvjz3e1bm3QeMYbl37yxlvc5/pUQfz0Oq4EgftatzZoBZZN
UFknw00opD/CsW3OFJC+fa3b4D2VxnPbRQYViUgBVgH4GLexlI55+Qm4lwYN7/tJ4O4BGmVRYl5W
Ue/H0+LYamzgHmuaZhrnXtzMElbZfYrSssyAUJuBHzgOnScVOfKl3DzkObaEYP2ON1sbSoh0D7rE
6boeNRSPn1eWQJ1UHzpo4/T98PvjYbnmzIpsIcLMj9NkeKJeUfcXFQAock0nMvAvjztwzdva8Ztx
gITdb5gkMHichJ9/PBPF0BE/mzkitwVl6Dsdy4rpIWYFaXCyAScIlCtxzmhPKYD3O1un/x0FTsM6
JEs2PA3z4IUASoNzFam03GyYwbEi2Wi+SdQaT/HzeGuLBnD1zBvNGTS785NPQAn22BKuPqzABpg1
y2lcmNuPs59skTAFlOEfrfTOS5UN6kOqNB90MI/XsOg9vP3P5VKfooT47T4z2MA+Pca0GutyfDIy
/tauXKjdTk7dwEbzqSbjI2FJj3xaQd//OHi3tH0paEY2DOCINRvSN4AckHfFMt5wdysOUw8OQiCY
xc7WrUhWeccAh4nw/RPPv+kO9N/rUvHYd1yfbkUxnpwKFkTRfPsBTzcgBz4m7RjsQpoGtjgpCnIL
ljN/eIp9HxLDqg2XA/Ch/I99H28FL8mWegqXvHpi4fJ9qNP+mA/5Xpe0NuNpkU1Qpnq+STl9obGa
DlEablSPO9ZOG7jHl7rSJRIIT9pbgdB+kXmHkJjyHDTgw476sY03AsuxNtgovhYcF5EUErD9JBN3
zlPxG8v1fAjanRSQuBD/dwmFMo32Kugz3MQMumrg3a99D5KxXSa2Kd7MkMysDZr51s7rixCkZ8+F
h3Ta49YddrAxfEMquUbqb7wNZfmppXFy4AA3XbO5fYmg772BnXHEmG8FcBbhKaIW3nKLQQZ54qhi
OadFs5FydxwnbBxfFs55GEH54akdUeUp6XA0I3kPqosry/j7GVQaj6fKNYjgv1YecgEhQV3OKI1G
rRvhIda4duvxzNW4Fci8bMpkEdy/EwHgQWLiA6Sqt4zsatwK5BavoH6Qe8NTtaLXwIlNjtGo/9o3
Ldbeq8Es1g4kHG+8RqXbFZLkmX+POEDRG2/rjq+3UV0Cb9J5MkXTjTXVshw5KYbohNRmt3GMc7Vv
RS+KYHp/LM2E6MVLH6/mz0Oz91JgI7ooKGSiMRuwu3Dot/BG6kvkbV5eHdFrQ7pIDdmKXNPpRnLV
XpU27AWEOGD98rPilAebAgyuKbLiF1zqQrdknFCBDEj6QAd+SOKt8i3HAm1judRQJ0ENPvibDjm5
03EQz0OPG2W37E0NESt0aZsPPvUILvcF5J6mpCCnejLfdwWADeWSvZ8FwHzhuXtAEcAC5XoIDVHy
EpHJb7aUKVyWtkN4GSDnMPbTDQW37+OcfVhr3GhV/+GRLVkml5GtQAbVCcrMQwlXHVd9tQF5QJJE
W7QOazT9DHijNoaLQHGkaMB9ghRgdAYRCrQHsVDPyQXpqNeFZsclqXct1DS1AnrS3dSYdhpuTM7l
s1TIH0yTCXa2vm5Db2598CVV6Smfb0MDEhS81skLOFG2UOK/DgZqg7hIIHTnBXN/U4ylx5VKEdwF
/TESyetjb3V1YIWy7gHxRf2cvqFOtvzASwm5lq6MoV/QbzEp/tpXqU3yNnndrMxE+Ivy+DcuUXWA
G0j61AzJdO1FO1wej8TVjRXUGlSQg48wuBFQct1U4cd/6HhgJ1EA+94oVAFtnJFSh+tae3MVBlmU
R9iAJPC+yb0diuU30oxzekAeoyiPClxL3qFiVXZWSToUH71sRp778Shd9rICP4xlJxRvp1tVr9VA
EqruWVP9UbdVvXG7cvVgxT0PhEqglY0HTh6Wr2wGlmOqq+Y8ygwUho9H4bCVDf6iQUPpNGKNn1RV
n7Js+F1Bm/iiW/aS4263MZJfr2DURoHhyJeBF0ONNxSmDM/gVRrHw9J07b4kALUhYCFI5kwIBd5b
FkOxqwpaDgb8rXuoa4rW/9+sK6hLAHY9n/St6kDtqJYxv/44B0L0kr8sYGR8bAmHtW0SOFy65oCS
CNZmyFhCV052Z+mx4hShcnpjiXT1sdrnzVBUbvIhWhZ9E+monmmefjA+NM22lS5cHVihL0WMcpiU
AuOhB/4ti9P6Go2sPI4xAPmP58llDivoQ/CteAo8YzdomYlzxvrhUjUAS4AbMzhOdN6HXKQ2B1xb
EJXOQmuwyPTeUVeanYdRl7euARnz46E4tl5mBbj0ojZpm6G/VWykx7ZfylMWYneP52E5Jjq+5W3H
z+n61+MOHXFoo8NUl3h1mJb6Fgao/qMJ/ZOKcavIw2EYGxw2MFxYJamnG1/1WdRUlYc4hGG48Kdz
NLb8vG8Q1j4/hP2U0WZNaaF86SQISKgiXmyBoVyjsKKdlmPj1YYOTwJpsxfaMP2EWqfh7ENU+kOA
6+Dr41E4bG8TwrF5VkKmg7lP2hyGWt1XpUo+jp/rdjj6Sn5CBdiHx125rL7+/ybqjfRoPkY9tuKe
/4lsoDkGkbcPuQEZCqvxJVxm1JbpG+9kfeAQRT6M6U54OBzyv60LJYMyUwY56ponl9Yk0XXpdl6/
qQ0cIwUJyrEVWK1IXZaHds3di7VEYt+8W+E9iazIBJLHNxOH+rcs8vH2OovoaVfrNl6sahq/m6f1
dsMMzNpi4utVNOpx646F/CeUWJKFusoLTDwHJKQq8CKQNeBWn03+z+MeHF5pQ8VE1hKv4Mtyz0An
LReyHOaVhuRx467Pt6LYqLFKxtxgcjD/EWSXyu5clSjbKnNwbz/uwzWAte83YRVHNPOHzJ9/vJZl
K6TR872v+9q2Q1YBKUHafLzJBscyNnUxqBaSv/c1boUsmwLhNZKON5LgKtMl83I2kmwtoK5psUKW
Z0vHjWkx9T9Kp1HonEOKsP9937dbp24s/CEpRGtuUw61RggFJgfTBv8+btyx9ttio0hTIgOnVnw8
ndriSIVfXE2tvWNL4v5P1KDuq3oB7ZnlOoL6nLEJHUE7hYNOUydPwbwTYU5tyJjqFAfJFVwS61oL
je6W/rmt2eQILRsspk2VgD6oxreDTCA+szGALBTL4f1Jne7KLFIbMlYBBIP6q9UQSvn9iSYdVp4C
OfDHdnYNwYpc2lS6xrnB3No2ea1ALAM2yzQ/1nqTT9ZxM42s+FXN7ONhD4ldnfJvNOTqe9bVvj4N
WcnAyQYhgyeglpMFBdPzgkqSNNiSsneNzQpuEoKNN+OduQ54yT+SiQVH4xXjaYw2a3ocEW4jx8K6
z7xOUoFXvzH/JiivUC2PSXxsHFfrVoQzQuqiLxcDAIKfnSCxnffngPV0OT9u3xHkNlxMebpksvbN
FdyB71kjnlYG+ngEc6DJtjTCHX3YqDHDVNQEXosZylIAxFGY9JXh3PIxlOPHMcOPx0NZT7y/SN3Z
yLGWgpC31qm5iiZJDmFDvpsx8F5UWNXvmgLXrgYRutGX47xqA8kkZMLSFPwgV1AzvF9JZ9f3HI7U
oErC86qJ0vdb5e6urqzNe9C+b7wgNlfdyjP1/PctdGNW5vVBRK9rwXLf7cN7gxrmvwtxOAlQApjI
XDOGaDFFL05dMW1MmSMUfyKKa7U0OfTzVnxoFhx1FvT0UvGkO80+b6aNO70jXmy+OB6ko4Y+kPcc
spJfoOr2L07j+7CJ1KaKY8WyLCH0bJ/bCK/X2Mu/gA5li+jR5b5WpGc1GLDBXhXkBwLitjB6FQMw
60N7WxGKy5xvFM+4gtE6htNIjroZAmgQKTyysSq6qz68iwEvGZ6fHR+HoqMTG2NGO2k6T3vw0RbS
H2L+PKnpJJvoeTssHIa2oWYGFOtzFCn/2gbxt1jgmpIEAFw8/n6Hr9pQMxX6AGSpzr+yqkblBhFp
B2JevD9Hx8hL831YXWojzOIIxx6ugLQUEHykVfy6NFvR5vAmmyEuLNq4ntugf9LFfAqlfF0fm8P0
rzKtviZ0nxwmDVbjvDn0o4KjqdU8dk/ViDfJdgK1zsqg+9gIjlODTRMH2QF/0uACeJLVdKGQn9VL
/CmW8iIKXALE+LFi9d1bxsu+7n46qVce57qhwGQZAMBW0F+m6FEF3lczL+/X1bbBypvsfJCjNuJM
zv3QsUwVT9RH5V0m8n8SWmzdWF3hYYV5nJhpDhofS1WTBp+yjCfvPfCYbMS3o3UbZjYMIHQPTVW9
AH35kfrJ+CUtx/DLY0P8YBr6xUZuY8z4mGnZdHn10kr/SqNVMXzGa/GPMgkGc4R58co06iOQiupO
E+uP86D/ms1Mn+Zx8zHZsQbYaDRJ6eIlOBy9SJnwz1QM9JjVPvC4TR1sQEJcXVhbO4roOMl45j3L
qh+P7bTmuBk463uSFOfHk+lYiW2OOQPhjjhVcfkCsVR9QAE4kpxNB4kYLPb8tCQZ+GH29WStBTxJ
0y5Ocv4i1PAX1Yv5iryhOdUV/zZPxnx93ItjXbOBaq2OUOHgFRXGU59aOZ6HCO8BbEbxTB8hYTLG
fJ90C6XWghBGkRjyNJXP3F/yV5GhBnRapuCUN+Kfx4NxHO1s+jnwtM4F8+YKOmu0eGEEBFeolyqD
S11O8Tc+tupj1wfR3UvIuJWncfmctTBMfECeLGTyucpHfZVeUaAQvopOEAHd6dY2lI33cZPUPeUv
yFAS4HjAs8ZwvjikdO/TjQ1l4x6Scbkn5EslkdACw7E6alTcX5FsKTZ4ShyRYwPaaB/KiVQRnofL
nl25TG7IOSHD3hXZuanj18cu4DDHT8C2qMlIQzJYX8v00gaL/ovn4buoALzkcQ+OiLFBbcNMyjT1
m/KFUGQ/ROoNZ8CQxboW+EeAoYLgXBfNwDa2UcfWYMPcTNHNPgET2UsVzEAdx0qCj2z0u5hdH4/H
ZRfrSh9rzvDVsXzhwni4peJZtopTmh+7UqXvAuL7W7k718zZC8DcpYtGqLyAMgC9AGrO51eN1zaQ
CAZF8OIT6tFd0ENqq5syVaQt7zMQFAoKPQAw/ATH0pefHs+Zy8usoG8rOft9IVCbJyOcZ1uFchim
5u9Nt1Mgg9rwt7koY1R5yuoJFPK3UasZx8Fk60Xb8f02qVk1swQEJjVmZ/LVByobjkxb+KkJN3d7
h9vaADjBoxKiGBEogziqVoFkGI9BRbbAvQ6ftQFwMtF+XoIq4kl2+bdVslDl40X2I4Sit6q2XANY
p+7NUVx3nEuvShqYOM/874MZvfjU9Inc+bRl49+grpJkhgXlUzzG3/xQNQdZ5J8f+6drfqyYFvMM
0iCQUDxRMpxpPD7JQrxnNXtSlD097sJfff0Xp8qf8G/YzxXFPvssob4HomaQpYnmOYsKecC5fz50
KKLLh+6lAOUY8LNbRAYu17Wu9XSpm4D3K/OogLTz60rIo5om+ZTS8N/HI3NZ3gpuVjSAwBRt+WTK
ab2vgIi3KffR+/s2Hg5UPAqvgSk+Hwfu4oaDVvq0YAx7Pt23IXAAaCajV/yYnGwRzxCFja412ceE
gSv7f0OCiyUfZmj1gPQ1Rm3yAMUSgMggnZHP7bRx6v315Ps2EA7ir7h/QG8R89NCierHDcGHF+2b
HyuoZennBVTX0Hrcryg+CX7x7Wq9X7umbwPgWKXzmRGKJYMDJnYAoGc5KjHqYzNtKoH9OrJ9W+eU
+F5X1ZDQwa2alp+mAammInotAK4syi2skMsG1j4NSZ1+kl6OcVRyMQecCLF3bgLHXbNkBbCWHc0p
1juMoNHTgZXY/8P1gQSa81uKda4+rBCuIJGyoGALfcSxBMvGkv0DltnsNKRRfNnlSja0rdWeECVv
0YVckuiOWtj41gAAs+tU5tuYNpQwjKhrT71rWJevgtIjS7I/lIxuDUB0j0fgmCQb1qYLVXZsKjEC
XQGfIGo+nsGmFp0KZrLTvj5WN36zi4Y6DaK+CWsYgmfJ31UeBu0VcprRdAI/8dRu5E9cQ1n/f9MN
1XFXJ3GOoWQx1j2dDl8Y6H9/i4Da3ViYXF2swfKmi9JvVOeVglz8PHoKxuHYtfXJz7fAWo6Ys3VN
y2DKBsi+kksb6yeqkRjzWJBsWMHVuBXQrArx2hVITA8LIUXEBZhNC5Hvq9Pzf8KyEZr7IcXUUKWQ
xu891Omhimznx1uxHPZxK2tpzGVg42Hu+qvK5UZG1GFTG7CWlV2UaSiu5Aca4olLUfK/QY4gHeOi
23Abx9TbsDUPipMBIJbLpebtaQnJEWrbG1/vatrajodKAqUDWbVLFcjLPOubafvz47B17DI/CZYG
fca6blkugZqv3vKsdXkeRH2ox53fbgUswGm0myoYNYr1RfjJtU22yLRc07L+/yZQQxHLQgXtciky
YDfp1zTeUjb6cXn8+cjr22i0kfY5Zy2MOReX9Ayi8wO4w98VB37youO0cbB2OaUVrFEGEqGUDMsl
S/tP0eR9ioLoEnjdRsLPZVpr+01ZBsiJ1y0XMqvrTKYr6L/f5bo6yK7auHu7RmBFbNPPNMu1Wi5x
HIQnD3SKx2YGG3Qtw63a+F+nElDP/18jt2WVhm2eogsFTetQFOIMbc/srAOmz0Ahf/NpyTde+BwO
ZYPVIA6X51UEXx2FOcdjCzD71urgMIaNUgtHpiAn2SyXFuzZ52XOymuT4DmMdl52mHmmNuLZNQRr
G8YDDBG+WbCGLp9lMJ5TJTe8dZ3wX4SETWkWgtNsjMt1g1cLL+6KquGrAOPSESJs/D2H4oda6V4h
Ef0+LwO5geBxeJjNdaZEnDCSe+iVQDwROUT/fQwIzHnxt/QTXQ5m3aB7ZsCKm4zmgkpZZFq5f6q7
5lCT5DxV4SeQAmycXFyWsaI9y0eeZyH3L7IomoPmfLmOBd7kHq/jrtatYO9lWHIc7rD7zONX009/
xnrj8OjyXCvGcSWrQH8bwQKRUl9aL7n4M16t8uC1yqsNujxHHzaOrR16httsCCnujh9rr7hA/vCQ
hubPOhUbx2zHBNlYNpYWk1+1+XJRGb8SFnzs82gj5hw+aiPZSNXLgfIYHsQ/lwQcr+RdIjZWWNdn
W/FMG4MUarGed1WNCtC4mszZx4vuY6/59TOKH60jerOD0jqS1WhKel3xS+BT/pSJ8Yl2/e8AsLwP
hvBd0Uynx125TLwO8E1XCWTRAJzGJAVCZoe2QqXQ4p/zKT2XNPrf4z5ck2WFMmpG8g4tGiQIlfgb
Sq4dPRgcnfYdZWy8Gig7C6Q5O3IBuex3HkGNYOmDacOJHMuQTW6WdmUUMZOYC6gXfWiih8UnU+iv
vcTNWXhyPODxsdzpVFZIh1UFoeo0J5es7zxyqJTHxLuFl3234VeOiLBxa7HH85KN0r+A/M1/p9bH
edZxcfajoNpYlhy2tjFrqNQLingm5IIkkneAsBW7jmraOgC6Wl+t9MZbBddGsWzBDI1NdqaLmL+D
/iz6Y5ef2nxnsh6NjggpcVeemPfCsrnEoQZc3Y+bd82+FdUC1BtplGFqKoLkXdtk9ZWniX8Ys01v
dXVhRbPJvbmBFAu5SKhbQNXyFaqTv9ftzuymjUVDuQ9ITgKNe2bL6IcYRzFzrMd+s+bSZV5rLx7i
yoBfUmNPi/U0te80SJGyG9Qzk310D35o7ccxCp/BKE7hQAGqsQy4EW9LDOKTxxZ2LKa2UukEerlq
Gka0DuCxxtZ/+b8Ya3l98Efkpx5345gmG4w2FaqpoH4LK0vyfeVbguqU2HddtlFoE2UprvhwUokK
y6PyoTCViGHeaN3hnzYMTbNpqqaqQuslEJPcl688x4Gra3YyDvg2Am1pvbyKO+FflgbPpmNZeueO
Bvn58cy7vn/9/83608qqg+BUjLvbhF2fMhSFhHS98JhmHxOfbyPQhK4KAYA/uQiakltYzPp71FGV
b7ioy3eC/45ABUEE9kyP3Wlq0j+U6sb24Osg/fB4glzNWxEMgFs/NUWZ3vWQ+t9pOHDomm0375p/
K3yJJ1ogVYvkHvpTPLzrST/Ul2KgZL70PgWOdd8orI14iMFblEZTch9IQ4cLiNmgpqbrmH593L5j
GD+hzeQIKG5QsLs08adVMvNYKdFeurBtNk7urh7Wk+UbRyX9mGZGtmtGcE3x16AEa3sR34Kq29uF
tRcDiTywJMrZnROeg8QOpTpRwIYzuAz31QL7NrtZ1Xeg2WqC5sn4KOQomndCdn+NS3ifi62jtsNh
bTjZJFleZjOUmStZ0N/DOAFzcdkAePfY0q7m1//f2CEGqR+pK8HuogMkMsQLUVTyeOPu5DKyFcu0
7QooxJPgkuF11FSM3Ogw/DbXItmXeLEBY9OMcvuqDqd7FkEOgpVIylL40vnx3Dh2y5/AYp6YZn/2
g8sQNtARxVra+tUJLF4vvVTZvh3H5jsjqOdHbSnDjhODTp5kVfRHN3b0t7rYWe3l2+gw3U5ln4oh
uKyyyT+2Y+CGN5ZrR3bHhoWJPlTDWE7j3RQAzzMPRD3DzC4oil6uxI/FbRo1e5mK8WOn2T+77GLj
xKbSNApHDHqBJkVzENVAz2Ezk8vU1fk1SoqEb9jGERw2VCzukf30ShZcJqn+liGEoKG4s5WgdDW+
Bs2byGOKh30f5fMdtLmy+6ShcMX5IZBgxNgIP1cP6/9vehBJGORZLud7OA4QjTdZEy/H0nRbkiaO
8LZ1S3VUDrKT03LVlVKo/ABlD83VpcGPx4Z2dWBt1iSVcpyiLLlDXolfDMUBNTQKJKdes8UV4+rC
2rBpqoH3TFRwIfnQQsMM2JTSJDicVWYjE+mygr1XQ65GZpJAtJx5MC0ynym5l37Z1f/bNUs2DsyQ
cS5SlEFehgBPVDrDbYHJVt3zblO+0TFLNhqMh5HvVyhuwG5dQBR6lNUFcOY/c+xG532DsDZrmidB
TDRuJpyFyAbTJcTBzONRFh98lFx5G8uVwxg2LEw1SbEQiYNNGNfD16xCrt5Hvcb3fYNYp+9NwAEZ
OXcF1ox7y5rnCW/yH03XRYel9LdoPV2GsEJaJcjoVB1L7lkRf9MjRIQyJeVhCYCTfTwGx6ZnM6Lp
cIjDrsNqSsLp46qzfFqRc0k5fcxn+ufjPlxWsOJaTEWK0oKS3QFiyJ6mRXv3ZGHTxqFgdZlfPDgQ
K6R9rwdbGcWOSuKmO8wNhUQwiemp1gGe4VidHnOc2zb81jUUK7rDmFA8M1XzHaKsc4F6174dwZhj
4nmXxxIbDpaNsu4YKae7FF3UHBkez+9FBqDqRvu/9ihiA8JCqLKOkeT/d9RX2Ltf/CX6li47cZ7E
xoSppPATUq0X3pB+52zx32cQT9+4zrm+fvXiNxGHh09c/hOkS5ipnrPBM2eZBvPZY025s4e15zc9
8LT3GIfy3iXoPFymxTydkDn8PeMq3djlfu1CxAaF8ZhlIYVq8GUw0bcqyoNDMdZswz9dExT89/Pj
uOxNuYTJndMgZUfIB6sS9d/FMB26YemjnWOwIrpdZgaepWXNTGIJPMYC8n5duZPnmdgal6YdQG/b
JpCIBDdVdJho34oTWA/R354VidgKl3j4qkRYddFVj6noz1XtqervtCFBvAU6+PW6Smw0GDQFcmaE
wcpd9tBHreNns8QftPDYwSvSXbc5YmPCMmi/pmM3Y1rw9F0edYrsWI53z429weFMNh5Mzh6SYXLN
P7cNSlmNhohpxSUWvJXD4LElXH1YEc1RoIOcWAat0RVwk7WmPOnElE9eu0mb7zLF2vWbkIZCoRkh
2maupvffi678pNUAIaDgzpJuy6Fcw1iD/U0fA0dNjkyy8a5RzHbiPXRAf0imjt5O5nk8Pf63i6lR
ngwTTe68isuvYRv648GDLPg+RXbCrJhWowDozy/Ba0jBGnQwdT+L98tA2q03yl9v1MRGhRE+9CHp
GtwYNSrlwPsHhrMgV09tHAznIqDlU0PY+OWxX62JpZ9PBcTmOlMo+ypYN5F7G7PgE2tQ/jcEWKVI
BoltPszxQUEN4hj4/b5cMrGxYyqbUJJnOtxeZK8/EJSeoh9UOei83qkLD76c//oA6PXBkB560X3I
QbeAyubs1Msx2VhOHAayBTGlXyWqL9L4TtpQfQby+ve4QON8vdebFIwV+bgTtU9sQFnYRHOLcjX0
NYPc43NcgwL1KdM+gEJYIJnep98Kntr/zpigAZXg6IzvqDwuDmaq9TXi4Fd77GWOvTyxwt6Mcpp6
5sX3VayBkiZ+11V4YXzcuGNNscFlZA5yiL+r+D4FfXjGXbsDqXlPLmOws4iZ2Hxnk2iaMhoXsC0n
6wvvEFVhcUjCbmsIrvmxzubhvPgLdsH4LnD/Qmlc5d26gO88SSXWYZx6S5UvPsSeVS3Aizm3UVX+
xvpetRsP4A4L2KAyWoAaJuiG6JJlUXnnhRqfplTQl6ikW8AlxwzZWDJIBsQZ4WV8R6UbpA5aSYw4
FYB/70q8ExtQpvMB7FiVJPdYjsVTNc9IM4ZiKF7GnMVbSU3XIKxNfIhVgmVWxHdlRHqQDdaLZNxJ
L0VsRJkpoL6Vo8j1ric6/UuhvgnQT5aSXQkbYkPHsgiMUhX3xrtINUCbagLazmwmlV0uZO3ayziZ
KW04Ko6h5HrQUC8+UhN8g4jTfNm1TMTWvs0iP48L1MvewymXp5hCbDJbd9SgCtiuB15iy2VCLBx8
x9Ug1zof/aIbcP9FaifVNbFp0AbI6IKwRkd3MTN2ysZOfzZVbs4TUgYbp0yHg9rAMRMNUOfNJKoy
QHig9BLgzg6Z28cGcDVubcph2/VVScR013Ev24MaWDEci3Ysd73+kZ9wYwxacaJaMPtaRe9ab1qO
UbCzrJTY3GcknQNWN2F0bwNPHyrkN85BIrf0zV1zs4bF23NxV4EXbmTRnSKp92LSXjyzKPy0b+LX
Tt80LsqOBDPjmJgVk0aMLp/HZNqiXnFEbmRFLl/aaaaqXp1+QGlYSzi/p3hnP/pzvXPhtKFioLDN
USoc40isxD9UgkdpiTfr610DsDbftkuzBqkkegklVGi5KdUl6wKCFFm3L79KbHKzkEb1mPZrtVOb
yM+Uqak4LqMhW9cqx4nUBohpESpddjkolBroYKN46EXlQ/nVBP3vHckTCG8V1cYy6vBUGyimsi4B
1RgJ7xSy8yh+mhYa3BLRhOK8y1ttRrOqq8Yhq+hyr8IJpyzwoCfeu8BjmxVirhFYu3DLwqCfsy68
Z16SaOw1fhQfS4igftw3ACuWZahNWXBCkPsU6StkMod/cIgY0o1l1OGuNn2ZXwoRAVlC7ovWEE3m
1SfV9tmB1vOuWk9io8VaSAwz0/T+fajS8QuUG+JDNCdiqw7ZNf3WPtzWZcho5C84adVDe+INwLKn
BkzI1b5NzMaKrbIcfVE10T0ESsMkYOXp9c4CSWJDxUQQR6XSGZwHIXVAKWCBIsBx/Oin5T4leGLD
xFTO064H6wcSDHppDsAQgRVxjPPA3xdhP2HFsj6QiTf6d6aRm1dIQB/qYO91zMaKhaj6iHJThvdh
XBlRZq989oO2PPx/XCcdIWCDxVrOojopfXSRZ+pDtizZlXh4Yq0T3mw4kauL9f83e6ZiNAbHr6QX
I0DzYw7Ipcz0JKUS4ksuaC32GsPanOO8jsM2Guc7K8Oe/1bFQLIesNvV6ZfHy9G6rP0iw2OzlzHh
M1RWC+TDMv5NRE18Dtk0f+ubDrnuWsr/Pe5mPcX9qhsrrBkqZdogxAMZC7JjCKK0yYDRXIbjxx8P
ZRRE0ku9VWjtso61ZcelX6UySsK79llzRC0N/+NHsfVSEv758Xgcy1RgXZrjvA8LKOEAidVDXqLK
RXYuwAXxuHHH99tAMk6mGBpInrlzj/dn2QBCkRbGnPy9L8fE5i6rZkCJDdgs7oB1oXI1neUxTsCt
OE+ArT0ehWOKbGKyIeQR94ZkufNgUh8NTn9/o2Z5HwSB2CAyGnplCYzmcp/qhN0Yi8RdjdnXjmEk
j7/fZYX1/zcxThkkEFox+xducCM0fcuOP7A55Yy74eMuXFNkRXeWBzhpT8VybysVJs8QKYqHjz10
fnYex2waMgIl+op0g38J4ZyhF4QX4Oz0xpXfsXTYODIRGZ/Skk1XE47iJAwxp9aAZ1SAbPQeVNk+
nWliI8qqEs+JPSP+JYNeDGobGmGOfmq6fx8bwWVnK5SpIpWJZQo7Z/EnssIcR5j+6G0irxxWtpFk
sVflZPFh5TCA9IU0yfR+BWr8sevzbSxZ2+swbUq4KQDk+pKRsr2MfPkOoGi0kfxyff96rXgTCKIu
l9gD8c0FFjaHNjHsPrZy2YgBx85gw8UMAN0dqGOze6j9/5k4+ncqob1aDL9lYNs9aBq86wXYmPdN
lhXToEmDtmK+mHvjL61/Sqclr80hTIY2Ab5hSFAe+rgjR2zY9GI8VlUKQpHVqaCoIyvvEpfghiz5
+PtMN7FkrrmzLtc6BN4YKOnsrsLxC5F/g3uKnZFvPcVZfPH/H2ffsiUnznT7RKwlBAgxzcwiy66y
Xa52221PWG53W4AAAULcnv5s/H+DarmUnMWUgYQuIYUiduytYYtzvats7XhF+tYV3g0i6+tFT1fZ
lf2Jes3nrQxl8gO85+tzglq221PnsEebYmzJ6sC0FcvEiXgNfQjLiN4lazC9SejY72w615a2bH5p
IEhEs4amcN/eZAHL3uTgNtyJdzsat6Fl0J3OwhXBygeyUP6u7qqxAdMRz59uz8/r4FHyG6ysWk1G
owHz07H2rUGo+470+XiqGypOko0XsAGC3jYZHzyCZMftTh372eYdYzgldTFmYMLuELrkwPkVUVmk
09pcGx+xhNu9OJb+d6BZW8ZmDGmK3MzSXIZ4/deAS/6ElEsb71zrrtWxjoCpED2Z1nkB+tnXf6pY
Lm9APTIcI7QlNv3YMq56LrJmeVAiSvD6i2tf3nkQ6z34frWhZkW2XehVuDyYCHp9Z8ML0L3wOi5/
3F4D1/xYZo7nRj3GYxM8/KLpgoo3BSSs2SO/d+0jyzXvED1uVK6CB8EakZrZry5cIIRQhMgqx8L/
eXsQro1k2TfttamIj6CdmJvmDGGNH0iUd5eAHIOHR4mNMBOdkRSJv+AhM6CRLVEoPJJGp7d//9U1
QOPbef/ixjVNPXV97vkPdVav76ewkD8runRH8hBo3brPFxMB7b+W+PWtwADY+cuaQNri9q+/OvNo
fFv4F7++NGuIGv88eFBl9q5mGsTnUDI5l0F3iLYVPVgGjICs8muE5dKtB7H9eTtG32aOYp7bQ3DN
/vb9xRCAW/PCmBY4vyFc/7jUcPe7Cr7IsdatO1uKec2DpsRJimo/qNVIcwrELnLN9e+W9XZhwiU2
K31AvSVYmou4+MunrTmSQ8HUW9ZLUUA7F/5MUyMTRG9oXMfk7HUS2p23J+fVuw0dWHYrcCUbXrUJ
Nv74vg6CL0uzCGBMUIkEoYoQ9DmnutLRyc/indvUsV9thFndITTR5GXysISMlpdaB5CoW/EAP41l
vPdScnVi23NZsMnbFF5QdyEDSPBM8X1R++oSjXW3c2a4+rCtmgRBEvScXTslAMwCK+VdJxgSmCsY
yG+vzqseYJRwy7bNGjbLXPs0ZXBjw8IP8KRkuNjUhgDzFQY1BiA42DFDV2+WnU+0gSA3oo8pQ+ts
pF9YBzpYIcNn1H+s5yDjew9Mx67jlsHziq2o4zIJYmBR9ADOPJTVaezvhVfPEsVdZhj038yAf6sc
wx0ncZuz3wJimEvrGOiSAUpwVZMgAGPYU70OSkLIFVQywMp2WZqTgewYrWtjWEcCFBagzgGiMugR
0GA9Cd9v2Ik1a/c4r2KPf9M1HOtkWCp4uTWpadqNzfw9xjXwvuVx0D+AyDsp3k1hHX28vQkdJ5wN
SWOqh1DHHJC0DHP+KPpsfAxj769DjdvoM6gKohZnRqhBTjp5C94175wJKo7taBt3Jg33Fk2wz4pi
Adt0RqviiYPSiZxA9UaeawLaw7PxaBJcbg/HsfQ2FI1OFFbZYVXMpEBzD9kLMCAMD3GwqD9v9+BY
DRuAhoLXvi9zBE9khLwKCl4D/495SOI9PVdX+9YhAEKIUY2qSx54lLefuY7LnygM3hMfd83P1uuL
m57Oki4Zzk2Ie4ED4Sq8+geLh+7NDM3gnSVwDcCyc1PzeOQ8xkuT5Poy6RACAHh97JzIrtYt286U
N0pwmoHoqo3NuxEVTZA3gb72MVuzpTbNhGSljwqWFKZMyEUVC/W+rKun9M7Z5Pp/675XlJVZUnH+
ACkN7wuTIaIVPa/MziH7K4j0yilrQ88YT9po4BNo5DfdMJoNf3OBWkRoQ38DL8t0yTj9YxmGP5Zw
uItrdV0hjZVwPzlVq1hOm2hLnlfP++ItjvHaOLUlZmQW7Yr/UYIyUNkStSHyD3quNkwNhaSjqXDz
o04fOr40zyGlAdPfOb4c1ySzrn+ejH7cFjR+YGFTp8yM92pacKGU0Eyoo+HODOpxXD8BhLQHXHDc
KjZmLcxEIkc49qnOw/I7C/N/Mg7vb2LV/OgNu5Ltryu5RIkNXmNZMuVkRtE7g9uZmUJfqIYkRBf1
79gChBZLwm9LFX1iCYRVIOJUXkcEKXPwcgMySdLbR6lrsNZJUfMu14CRBikAAuahg14miJtW9WOd
u/YO9UDlHsu7axNah4ZuiQZbSrdeFxp8MdGoziAS2AsUuRq3HAEEbommVQbmkl+uO5S+l4sHAZnL
7UlynNg2yg2gs1GX7QIDAjhPX8G+87WTFUR3+vDb7R4cy2CD3KAYtPpFadADFz2qsfnXZYQbUCYA
bedduJM7cYzDJkjzcO0D1b5CxBhJyeIUAsov5+ZHwINuZ6Zc47DeA4z3VYj6IowD0hDqUvfBCGHR
DBouY/Yx9uXOdLkGsnX/4grlMViI236bLrNIhIHD4n7uyWMZZ2Tn2HHsKJs2rW5Jn7B+W/Lt/C4y
APfwytjL8rla376/+H+VrEjNmGFb7iGbLkB7+petlu/2ZnK1btk0hWB40cSbjElRMMhQzQCeg01e
Hbv+beCbaeNZmgWQHzyR5+4evja0N9s96J5rB1mmTCuNMo+xDVOAnqMTYnVgk1UTgMnNE/K4d7dn
yPHKs7Fv3dJkIO6vw3TD/i+1LiC7GD2TwHyUlfd13KUNdAzGxsCpgHrg/Nr6aTUEu8a7kE1/dnP3
bph2uawdq22D31iVKyKmKUxplpV3WWfWM9QaPt+eKNcALHs2mgio4yzhLz68KW9+bC/hsQFz4DHW
wCixmdLqmo9LMayYo5GnGWDiZ8T9H9c2bs+z1H/fHodrkraD5IXBsbKjZlRhmGJ3iYve8vVATO1M
kqvx7fuLxjceqrWsTZiKfmjvVML/4bra461xNW4Zc41aVs+MfZhCsKE7FXn9tTwcW7E1Oyc21Mbz
vDDdquD7bDiDveEJmcJP3dj/fZQJDGtsGfW0DqaqObaRIQ0URarle4t8/bHzyIa/hRxHKckjbCDU
u52ICZ/9/Vonx/TbwDdKAJPtI4ICqoxIFBWvCAtFzcGT2ka9hdMIIvcV8gwnVqB1QxFiQpB8j4fe
cczZsDeTh15daAbrjaaP4KtbwLALmjRQLEHX+hwPu/eZ4z62wW9LY7zMdDi0jWIEAhAeORvToxhm
McdiJLZkp2CQ5gI6GeQfSfVJKlQxeJUaj+0gmyfNoK4JmnI4HQoCtHi2CScFxDuYnLDBbkjLiYyu
Hc4ezw8uUHH/hCJQdtcPyQ441jX71Dp/ZAeSzHEN0q5pfeyk6Nuy1uoxn2bvevv4dG0ky36XyQRF
0bAAJsafJhz/ICoCA9X8XQLEWvlkB4LmMjbrYc7ACjCuEIlOkfr7rBc4c1UPEMPtMTgat/FtqowW
NXcUp3QDJIHBgxsuF47U26071sCGtk0RRHQghIFFzupa4worOahR5Fotb/px0yW/3Y1rENZ9DJh1
GBIdgt2ljaZzV4JQdM2Tf2437hrD5gS8uMeY10BiPpzDlOdL8ki9Yv04dQK8HOWxepsosSnSCtlp
vzVzkDKQY5wXUEyfNOE7duCanO37i/+X+VyVCEyBwwzCgXemq006wmW5PTmuxu17OApyUDFsBGme
1KdfZDFQhv9+rHHLglE1vxRaj5h5pq51IYLTHB4rVMGcW8bL6iJLzIzzZ0kmeicNYGaLV/Q7O9Jx
NNikaAurdAfmnCCV2hMXsyzijZrw8ibApH9EQdjf47hLSetYg98wbb0MzYiC2jQD0uk94at+7lqI
D95eBMf2tzFtSdW1Mto45BoDC5YMPD01hTc9Rbl/ud2FawCW+RJkwKGXiXO0HpBhZCNSSz3YAnYG
4Grdst9ibPqumnWQch8CbtABLM6k8b4e+/Vt1l4YlyZhRWlP5BZimf6YctDQDvoYVWyU2Mi1hfVB
k9ES2hgxWIzB/ElPOSpdjx3ONvuZKD1AfCaQw2UxYh9CqOUt2XzQsFyPoBXx/5YBU8iTRHzNcK6N
6isHncA50rsBVoeJ2dg0GlZs8sFdmUrFngu/es5ykBwS9iSG8lPS7hFiu/a/dfsWcaLHrMD2MRVm
6RcJJ2/qH2XlHVJJjBIbo6ZLQhu4WkEqJvJdr+BwiEuoFx3aoL8h1EAPSyFTEaSqmP6aipWd/j8c
XIdp2Ug0kYS5yGYGVNLQhichmx+8q/fEoR0TbwPQ+JgHQd8sFJc6HgGEoWAEimTNyZvmQ8oUmHnL
esms516ApA/lloDxnTkB/SIoyv89NvXbrL04G0CfEU1B21TipIMZwDkFWjicbXuSVNv59Uo+xQaf
GUCvq6Yat4Ti+AdtoEvZyucMUZSG751uvwz1tT4sAybKkBU64ytEVGdFxSfhFTH7Ycwo25+hyILy
HEdZ+WNpymR9WpoghyYgUxWPyw9S+dDfOg9JB0HIM5iIlsTsBGxd2866uqF0Xhba6zHyAVRNdQRl
RmiL7SEQXK1bBi9i1OCiotdPO9JDrB7q3TMC54fcbW5D1YqYlIQlAMMBNfUJ6f/qLg/wuj2y4bgN
VcvoDC6AhQIcjtcU9SOg+Mxqrrcbf90cuY1UA+F3stQh3MhBTdOpm8CXVGtwA0qwf15ud/H6zHMb
rxYyjgdn0vsph8xEIKLozFBmcOgg5DZUTdV5o8C0hux4gwQLC1sKTWsUQB/79W1IL2wdxfj5ZCIF
jPmmvLlAAfIO8r3Fzq7ZsEm/myG3FTEVynixkCgdMZD4AHFKPH40Zf8uRrpo0Kc4AQXD7WG4Ftmy
d+xXsN2OwFxsUHmF2tvLFBTDqe/YXk2sa40t292e/a3qwG1IBXy9ZaLqUq678gCu1i3b1UHT+dmG
r5kMEI9+0l/mBJJZtyfH0fhv8DRws1BQTWMHafUkgpHclV5WvLnd+OunObeJz8wwl16UgWRQSBSq
Lp181qCrOgUoEK9aQnc2kmsIlqedscpDnqtDL5SFf4YlKx54Px8DiKBA6r9GsBh/hIo3JojU45T+
mv62Hv6+PUGuX9+27AsLqwc8EuYKEzTlvj6TXoV368LYzsZ3tb59f9G66Ohaaj34EFvrHiWD9pVf
77LOuRoP/tu4nnNvGWscDiQGAppP4KBfYxTT3J6Y1/1g/hvL2eqHKJGfk5SCCE6G7A3jBOlk+i8n
4fNGBXy7G9cgLMOt4Yq1NNyOBpRpmBKlie08FJfbjbt2v2W3AjVTNE/GBJFw/8Pi12cqzXul+f1+
KYvj/204GUfOCUSkLaZpndYYGcYBPHNV0k7Ph4ZgA8pYUYt+BsgrVRouXl2N72m8XreIclUdY+eK
uA0ik/6SZV624CLwiH6vUfy/VWYgRbGzyI7z34aQFUE8kMZsZsDBvtjh9XkqMvrvnIVk5xp29WCZ
ccEgnF6MAQoIvaYHtBNhXx+A/Xk5hhngNoGZQikt4lwNOghNdBIJe1T+mNICMUEe7DHjuTaTZdGk
7QE2kYiagu42OHdj8U8Xsz1dZMdt/xuFWQWJJz7ADQqb6C2J8nsB5dOzUoBDGfUwlNG3Zsl3Ysuu
5bCsmoK1yXRBx9Ii5q2PmiXayQCEVxEtmhTpqbbbCQW4OrIsnHJIZHoEZ6Cclz+LyLC3CSoemsLb
u0AdS2LDy7hp1drFWHfZFslfPFL5FxQX7UUBXK1va/XifqBjVSYjRevLXKiTTNrxvI9McMyNDRWT
cmom4bVABQvgEgsEbC+1H1XnKjlYR8FtvJgx+QplBuiSAT41nbmX+CcK5Mbl9tnnmh3LqLN6QKHg
OMHm+rJ4UrpM3kYGedPbrTsuBxsRVpNw0JmGWgIh0QPH45YX48ct237YDJhlz7xfPYxAINaAaD+I
haD8pEEVUoEuaWeKXhfWjbhNalbk66TNlEcphdL5lHhfzRqnrAVwbzueEv9cRtFzuYZvhxwgiFY2
Ox271say8GwZPNkqHOkTCO+hpQdUZ94W/9xeGlfjllVnXeh5VR3hPtpe4sUEZXUgeA8xe0Tchn+N
hgLxv27hGc6Q/hp57T2MTVeevM01vj0Ch+3Z4K8iabUfGZQAVSX5pJO+PGVt86anzbEsKre5zqbS
0wPKj8FZlVf1OZsqc4Jwb31/+/cdzp/NdaY0MtnAloXp5JuzWMAjqMetRIM+eQSvqv1r1bHSNvIr
m/WqiqZrrxL8yfckRzVrPIOv6vYwXKuw9frieAXEaOojr4NxyLXTV+XR/BPRPSseK5PrPQZr1xgs
Kzd8TmqWrSC/BAvG48KSfoXcbS32ILKu9ul/R6FyPipkIXEMrktzt8ClkcUuasHVuGXHCvXeYM6B
/017gxwhjZ+mdbfqxnHE2sivBWWBGc2r9mrC4Eum1uFDh9guxGLqUw4y88uhVbZxX2AeC+qBFICw
J/mzKZAkpwDueBHZ0ztyzJEN+tLMxE2faWTKdfSvbsa/qB73gmuOKbLJzoqu1L0eRQQtJXMnWvZo
AvUIO8vlMdgLtyFfHmI8M5jD/TQCg+d5CmBdYVUc0seOeGjd0cxTIOLLwU3BA2gOLazQp6qI/r29
so5jyGY6K5pe436r4HwhS/sDy+ufuY9cA3QCyQfwwtXvepDz7BzZDv/YZj3LBASG/M3DZ6tMM3A6
//LJ+DqlxgchfZQ3YO7fU4J0nEw2FqxW41IGBTyDegAfUz2Dl2eak/cVyoJ3Ij+uubMMm61kgPb6
1F5BlfVDGnmHxPEbLqsfWyFEUBxi1sf6W1c16JeYTijC2jrEXbqVG9d+L3bG4DA8Gw/G1yZIOiCy
0xCw+XtRT/RHXO3Sqrhat53v3Gsrj2z+8YQU3BQiOVYvYbyznVytb+vy4u6BbgVVQZSjPj1a5jsR
BuxcmvWP24bhanw7TV40LkQE5vEESayuZP9OEarSkwicmLcbd+xNG/2lRg5NtBneF/FkdK8qBA6L
XE7PST6XO104Tj0bA6Zy2W8CHADwmI4mD4SrBpzOumtRJXmaIZIRFufWj8JD+skRt1FhrGlozmq8
fXErqyvB3XPiI2CpoEU7BtTmgXVLT4BSjbqRQOWFK7hbKy/5OECH+KAlWNbcFooObW5o2g5kPC0F
gLvZyPdqsl0rbhkxE/6AAnsEmephZW8xVfEphMBpWiK+cTm0qWxA2IKy2rkmCDEBzLPVxAfqYmaQ
R1fhtPdcdIzCRoXFaym7auF+OibLR/D0fWDV9EkF4dfbI3DYnE12JgrjdRPyOymp9PoETIz4UKm5
uTvWumXRYTMI0m51eGC/lueMI/lo+EFGArBr/ve8UBGg/V6GW1oqPeK1UIu7ebuqj/37NmMvTqPO
32qrVYnIUl4PJ7Nic7YUe+h2665ltdxr6ChWntZILkw+0t0d/K9LSKbh0spdQIyrC8t2ZcFzr8hR
hIbN+U0TsF6TZV1PXpDswZ1cm8eyX7BFNwaEN+1VlVBXkAqYrTgY9l4Irv+37Fdla9xBnnlzXRCG
CXP9VSRgptlCYbfXwOFM2Fiwro8i04PMP+36FmUbcxQsJzpVsoEGQlj/i8AQf7uy9VgJGLfBYRCI
0UipYkNlHTSBqEaurYBezMnfjo3bI3JM2W9amRlEaynHiNow049RHP8bzkKmcttZt3twLLnNeiYH
GSki4QBIqJWfawlywWiGas/t1l3/v31/YXOSNUsxa0TeugU3GvgXI8Qwig/JFgi43YPr/7fvL3qA
FsI8hyPco7pbxRvBACpAVcFeytDhAdgoMTNnA80YvO0iF/IOSXv1mRnRnfJ88K/tBMarY6OwTLvd
iiE0HIq0mqIk1fH0J8RbwoON21bds6zr/S2+V5q/Vd6M5znfrcV1zb9l1AuqemfIFeBlHkTiLEu0
HhXNscvMBoeJeVmiOkdoFQtRnakh03lE8PD2nDv25m/gsLGPUC24/fmKYi8aQ0cyXqbgjSfa5Zg/
ZEPE6nCJvaHAs2MqSuQVgCa962Xf7qyr47izMWJkyWOylHh3Tn5yv+H/IO4Ole9+eJSxoud14f/c
ninHGttIMTkEg1ygj30VJYLRl45NY/WuVc3qHexg6/iFEYcTrdseBGVpV1UBwJiiuGvJMf7XiNtY
MUpQyeT3XF3DTv2YImh7BwyCXsfmxrJcMvf+iucAcKQymM5bLdav2OOxxi3LLQYpQBUN6Etdm7+1
Dz7FeYz45VjjluVOQ48KlHYC8LgqqzOIhr5Wc7HnDr2+N2Mb6jU1QK+DxBmuHDjI4Q3JU41o/5II
gBnX4GEu2h0AwOt7M7ZhXwxyOHPv4VHAOs+/alqO9zELvh+ZotiGfanWn5cA6MLrNPjkbuIsufcm
bzxUmxDbiC+Z1BATBHtbSto5PBmN4u7G6/awr69fXbEN+cogWOKhNiH7WUTT+3Ctf+iueQLlzuc+
a56OTY9lthNoN6NQD9lP1hT/TO3w12B2hQRd62r505KpgNMy/9+9YsCN+66f8+LgrrGslnFeCB9h
lRRpqfwUJhAnRGDo+fa0uGbeslqe0CXMPPw68/gTVUA4TorfVwpE5gPCprc7ef32im2CMspUvtZ0
bq9dBqFFRltxJ/pJnvsOJN23u3AsgQ35yvpMgNlaqisvUTp+IkGMJ0fcH+TPi23UV5jlivlEJT9r
uS4n2cN0UZeOGBcXzfn2EBzHEN++v7hY6jUC58rYtwimiG86Ym+0n39gqnyeijGdZ3K93Y1rprad
8KIbpA9mhg2rrsYr9YlDbZm24zHsZsy3HfCicVmXjR/XCRjro3Y8TXT5PvmotDj259uIXjQ+VZqK
vowRbUqiO9Xy8hLMu0pfjj1qU4vVcdQEfdijcVYFXzXrZ3NSUR94Hxpog7Q75vZ6RDy2IWBFESY9
0oztVTdTSvzpUhBynYLo0Xgsnc34fka66NhsWZYdVn2Q08j73zqjpilDiqgS3rdjzVs3spqEwjtg
SH4q+NEn4MjBMb5GO76oYzFsCBjLhioc+ZalQOXXYzGoh7AhqPIed0kgXD1YkWrUEqi+aWEFoO4f
TouPZHsYTPxdRTr28fYMOezZhoCFQKCGSBS113rU/Aw3tLmIrDZfjQ/2ypBn6lRWTXaMQia2AWFM
6KwV+fZ6DdBbzVBW1huxs9iu2dq+v7A8AqXlYKl8/rMruuwkw6K4WwKw+ozeUfuz0WAS8XFN+rq9
okRuSsWI4hqzscdEYXQM0RbbopZTPlX1DML3K27+kb2TWgQeCGQAv39sF22KnWMqwaT8jgGPbVSY
ELXMzdo112yBplyOBM9Jja1OFY30M0pAADfsxrfGROUdWPq7HS/BtUSWuXfRqv4v9cLaAMxgI8Rt
BQV7bwnt552BOW4OW/NSBAnwQoiAXZfII2+IPwfXfJLpbWtx/L+NCutwaUiZi/Za9EycsyRRz9Co
CM5rkaudU8VhkDaPGF5TMQUNON5WgOupyfwFL2G6bLcrMFD9xd8QN7cH45gpGyeWRZMKVg6vamkF
aLEYmGDUSvfEjB2XiA0Ry0xt6kj3zVUk/k/lLd91JT8Zv3vTs/Ahz/0PPSjYbg/EtSqW4WcCCjqE
wCqzEQymxZyRt6Ocuz+8o7Cb+DfQ2DCrJB6H5jrVXZRfkJIOhrt1iOleGsk1Bss7J2P/PxdX+EF1
7caJpv48vofeg9651V0bi/73eOShbOagUyQV4fSRB+JL3cvnTU2Ag6NlBKvN7cVwdWOZuF5XGB9L
1FUuw/JWTOFbqD56p6lFqCYn05LmgdwrZHFNmnW9M9QSr2rBISagCFRTUOK2oD2NWxjM7cE4TMSG
jGVgDZlbOpKNzvxKM+9HQPKDjqINFUOcCdKJamquG4XrB1Hp8M82R3nJMeu2gWIqy0duohaVMRkO
qx+FUNX6KPRQxdfbc+OYfBsrxpceitEjFrrz8A5jOX8qiri/5Igx7gzB8eyzQWJAAIiqieFKbzAG
VlRAy5Jr6Fc/GhyLtwfh6mJb+Bc+A/NMNM0oRsCBXj3TjFxrZe5UFT5vG+lYF5Zlh8nI5brGJFUK
lBh6kNUpw579CzSU2SXpSHWoZiy2GcOKfoXkfYeLTyQiuvcUOBQ9bxfS5Vpty6xZMKwARCPlAAya
vIgR97WJ5vk+Z90em7HL2Cxr7rJgSBQgAdcFSYEMRP/XUlXi2B1hg8VoDvlBUdTNVepW/b3wmKWG
T9k1UELuHBaOvWTDxcAMUECdPWquoVLXbCUfOCpO+jF8m4cHYxQ2aoz1LapAEDy4FgP0epYBlCFi
zNa/gkHnn25vV8cq2LAxvJPAYQ965KscW5ES1WUfUNl/MAJiw8aUnygQzxXwbmv1NRNghunVHo2a
68+37y9suRZdUuMhj7YZMg9lAMxzq/q9qXe1bptxn5khQdLzWkdGT28WcKw0Z1nH4hgHWWxDw8io
5mEEA9NP5rezOnVNB2e/nHfpOx0Xs00PFkJ5k0PSs7nWNL5TfVb9X4yLbDEuFmfsJLt15yhyWYJl
ycui8ySqEeda88eqKC88gDhHsJBvTRF/ObRNbYgY9ejYkBzSsHIokKWkAuU/XsfUHljcMQSbNKxr
NdPluLHfU1RqYL7KzyrXn6leziDe2iMlcDjJNneYBE18UYA+58pbCNFNOq8QE/ce6rjqz1SY5WJk
/MSY+Of2pLkGtX1/YSHCFGs0eV59jbqiPs9tdpY5eGMQzgEMEdttxzNwdbPdIS+6kQC2xpkk9XUK
s3OWT3/wMgT/7npdxZ6OoqsLy9aNNN0s/EZd2cLn62TmszQRuVR9Yk4dy8e7YxNmGb3GuapjaH9e
hQEaToBCOqPdOzxhP3i7MX/XUCy/fJkSvXjQ+kpDLr51AT0zKYGoASVUrOWn2+NwHF6BdXsvCLcQ
8HKpq1rEl0wDkuAP1R45katxy9pB3A5gN9VwcJJVnxcB4uu22I2HOFq3AWR1vNKec9xHmxAaNEqK
uyY5WKcb29AxCF5EIGdEPJVRUOoxjlCOKnYLThwnro0cAw94vq7gHgQUd/q49Gq8bO/57Smf6My/
7INxHc6ZrZi5juucj0DJpqugX9Tgfe3mUZwmpJl3PHHXIlgWHbYdaA4H7J+Np5fqjVGp9PfqKFx/
v3X64rjIAAWELjoo2o3Xjhc66OavQkCBLIHi4c6F5Pp/y46nUseQIwazzCLzOkNI0yvZqetNydND
BmYLZso2SGLUj+MlWgdA4pAlFuGpJyQ/mHy0+cVIFnuIaEIbg+O1mLIZcBMFND/Kg7PPUbXH4Opa
CsuUmZp5WLYJgC3C/Ks7VOVwPX6MDJR9b8+TowMbULYlCSWLQJXMxcbtQvQ7CUfnUkGOdWerunqw
YuYqpEZKMdRXBoLeM1Tcqq98U4cuIhHuaU06tpMNIms80NdPNZ5aM+iQojd9srbFqUrK6RjAKLYx
ZFCqyOJ8KgPAXBYQTAsQ1c8xO0aMDZX7/xoc6BSI4P4gQI6Wz8WlBkcRCpfwLr29xq7ZsezZa3KI
SQ21D+ISEX7xgZo9U88/xvgR2wAy1SdLoHuf5CAqqftTznqVBlCXuDv28/ZtrMuBCr3NvF/2HTyY
erxfx3rXo3DcCTbNGBjVi4COq5eCAek6wYHZajUXUqYzaAqig/QKsW8Z8jSNftP7wCqYAXYG7Y3x
vG5MIIcmyUaReXI2zA/i6goM5aXJ6lQG606GwLF5bAyZUXVA/B5N4zI4Udlc590wsavpbUle3DO0
WbO64bglxeA/sQXSdbFODj7+begYX6o4iyvAJLVR117S+xmiSafMqy9RuQvhcJxtNmws7CDOO4XR
mkK6Qp2mHibLBPCxgc733j2uLizj5VkzkGDSa5rHY/dprbPpT5HknyEb6R3cPNZdTBjJgVmuSVpU
w9969tTpV4nysZ1pmW8UAhAta+Q01pxKaC9t+hod2XODHK46sdxoA+67SsDLTQXoDc4b/ipbQFqt
yvxDjLLr20NwdWKZbhjgcBtCuNMgK0WOFGHPzaNj2yE902P4CmajybgPuoxFYBFIBzkZLbP8HDcH
qZ6ZDSHjheqiAOwuqH/XwHGvKHsf++nj7fl53YyZDSHLpBBezhHYFsXiARoCidFm2YXUu1rfVuXF
IWFA2hN1JcGv98mTnMGTGU3FMRJ1ZiPIEPvtqkEVgIa3hbwUhdLXPIj2EIKvbxwwL/z315dgySJR
xUEKXd0HIda3nY+qXjr+efRaYTZzmNjkgUJZ4KmHKTrJEUmwErLkO3GD188elljGK1nZ9GRFhgrE
kvLcQe3oPMTyOUaaYcf9dK2uZcB0qRs2mwysOjx6VjnS92N3kDiX2QAyzkPUwUzbQ94k/ywBuCV9
uUt97fhzGzrGWmnalYG5i3XI1+sedKFtAXKJQzZlA8fqoJzLvNgQUVs173YwZ57ixybdhozJICRV
Bbx8Kla/+6NAJecHBjbOg79uGSwBuKqKClTJK6RQ3y4dUvIzgA072XjHlrShYlPBCcQUQLysPJTu
LIPyr4MPQo21AtfZsbm3zZZwDqhwT9KN8ldVwKrAtZp2TMq1bazLNotUNYc9zoQJtPgfglku5yCS
e0kVV+uWweqi5/BugKYuaTWf19ikZgRnx7F5sWwV/reGrCFKHzsZyrcd9Ia7E06d7pBaeAQWs/8e
lwQoPRmt64ZW7Vn5fcuG1/Fcfbn9946NY4PDurAKUQQBidNfFhV6IGs1ASjH8XrZK2VyzL5NEabb
AaVGBFcVmbwSj4iyqfITLpbwGJSG2dgwPoklCn2QK0pJvtcyLu+i7iD3GLOhYAY0413Ptr8fyuxe
ZoAarmYvFeSa/e37i1s8DOYwR74DDP4LqDNqPpM/13zyTggmVjuWFaOp3wFUIIz5bxcUwrLaY6iw
ECWghWwFYTQK7Quk+tjQPAAftuPuOG51Gw+2CskSHRUomc7p8zrXl0V177KcIM27V7fgmi3LjFkU
MyZ76B1wU9x3SFy2prms3l4ww9W8ZchhmdPG264u1DAkj0UNHlPgPNWnaNoFgrhMwbLlrobC3pqg
cpkZTj8uU7b8jIplryLCsdQ26qtYW5K3ePBCHFm/KzRPlWgvRV0+L2t/CsyecJxjEDbySzYMSa3A
g/9mQK2kKFlP63rwzc5stBdvggbKE5CpkW3ufRc06cVpDPE+un3euX7euoaRL2tmMMei9iVhnziy
Wnd5Nsb3txt32IAtFgmKoAUASz9MY3/9EBr5qcuat7yN3kxR8Pl2F45NagO8UG+6qqBG5FO0YQh5
9aDR5dsQOO740pe1bHeKDFzTZN3HUzTQNYPadkrD4h/IUdanBoHv20NwzZJlxpz0fiRylB9t25SQ
je9gBNCWPQXrHh7KNUuWKSvfB11zT8E+pUX5ngaF/7njPb0r5VjtEWa7hmHZMu2msoaCOoj44+kj
OOA1our/j7Nr640UV7e/CMkYY8wrUFW5J53OpdMvVnfSDcbcjQHz68+qvV/msKdSUjTSqGc0Q1UZ
f/f1rXX8FUdNzs8P6sRL2KK6mOL9KixkZERVr0D8LPH3opLR1yi6+BbYpYYehH6ygDMq+5u5iT7C
tfnaLd2CuoD3H2QJuaw9jdq3NoKVCYUmfbyA4+/zsznxhreoLtaXbRTnCDfSdTd88A+zZtdmEmcs
+dTRHz/2H4F5XXtvaiGvsx+KeMbqAuprOcXlmUrjhKMOj5/6j6fnU2PqWYFHE6dysEV3Qx2q6zpu
bo5eehqH7swpnbij4caMbVHaOXIw49z3nmXT8l91hLkSlvAgOQWBut3nL+PUaW0s2koa2REq1nsV
Bq91V3x45Re7KOHGksG1PzE6hgjKBLwTjDVlEvnqHLbx1IvY2PDo10rPRzWcPlZv8aLv5/VJx+LW
ytIewexnqrMTr2EL6uKQc1cLVv32uqoPSxX9CbCUNMriY6zPTcRO/JItqCvnSKjp8ZcgH7oJYlAT
0OLjSIXc1Twrv5ojbYFddSXmaYpABzYPvEj7HiLlouI5mKeC4muXaQvsWkDW1SoO+aOOuXUnbf5R
R7rYf35TT7iNLa6LSmAmofgFcbcmutOz+KCu3Mexefr88ScMYUsINpNpLEQAt4EBepHYHLi3xTsL
hD/1jjfWDE5cn65ehXdckbdQmeNt5eBQTXjf3sdodH3+I06d0caaOyRFcQTOrH1ZVN/B3AisAVIY
UZDXz5/vB//BDf1LUbLFePVa1Sw00CFIkEtG77Vfcw0ejVnMe1O66oGT2nsUpI4GCPBZdJR568Be
PY/j8tO3hDyPUU/xz4Jj74MGy4TdOwEuBWAl42bEVLiq92wAGlB2kIwzTBR1Ooed/Uua2J+w8emx
F9eY9kaBtqBJ5gL7dbLr+VU/SXDzYN8k3rU+qoBec3PBKkj16QmsfSl2GdsfQdWFD1wEJBm8JdYY
D1t708aa/KBUtRfHieslZOVZf9BxOD8PcUfvRM+6jwa/2MsgJlXMCcDnZfAtpyKQe8RLGWQszKf+
3cSNzf8I2qDVnUP9y2EqVqoqM3qMDBRLQWu6y/lkDwM4SB7XoOmeaoodWfBtgQegaZZrq4T/m+tm
fGpJpfc5RJGDpB+bMiVQEMG0Kp8MxD2jduwS03XYqJk7B9rDfPIBEqQR2kakc2iZsmIsf9jK2u85
rUFSzmYtUl6BZyXRal1VYvzYyxNBJ5nphU93YAnIVxC5VSC94zVl670YGM7Xg9rknOpQL085KAXe
Cy1A2ak72fbAhZaQIDPwji+QvcZ8SNYz/yWaeL3mHqPyJ0S8B31LC1Zdo2qdwl0+42jTfGTBFYiy
gitFCpqBjZX9IL6j/R6kWebJBdB0yKpmHcarmqzVpQoGQJZinV+3tGM246OapwQMuwBi5rUp9C7H
HKN6xH8nvYTPvJbXPDTlhVdObkgI4EIvkFjAZMMxBG/UoEvNUt9zTfgyBH1OEyC9Rpwrx2paz+ra
JfEcKxhPPvTfZYXaPjGtWOtE+BFECLyOQkbeX7rb1llxUL6J8mRcZuhomD6Mv9Vli4yJ6BFvqWE5
K1MtfekelWvnR2fxxVwfqfWC4hj7W9Gi3kvposACCKZMi2X7CBueO6Jc/tGCSeZSR1TeOwHSvX01
4K+0UxP4cSwj0QWh3hokONU+M2VraUbGZfQvm8nQaadXVr57EJ7JE2o6fEmAY/1fhEn2nMM0hwSE
48FVxeNyuVgEpeS7NkEQ7CwuH9+RiWp2KdZRBTt0g+d7xSuHgWMgqlfAIqPyIraO/QCDz3JhwiH/
wPIj7x4pSrRHwP1mk5iqsuS9BeeuyTj4WLFguHpYnhMB/tiDJiEVXT/cGB+3q16Zd1tEfvvHmdb+
XOVQ3ZTFIA4zD/D9h5wGBzrigJKhHNtvcHRFeB2zGvd17cbmagxq9iH6o3zswMS1awQ2mZqulWne
j5gwlkP1kOcT/z1qrvIrX03+wea1tdncj1WQTu2MQli6CoFYr4tbk9jE4q+39pXN2AySiG8VGfB2
AvxP19CmondwBoAQUTpdkkU0l2xtzR59oSCToijkYQbLdEKHI4xa+VP9vTZzmCihZZewwo78qmtN
5T+oYRz0muQd3IDK0Dkd1F3HsLh4nfet/VuX1MMFAmtekdUgg8mTYMyne1+PTmGPUrv1EqzDBoCd
OZ6HQ+5q7IbKnusrxUecVtCCBzxrtTgqD5dqfOx7wl2qwmZ8ycMxepSl0M9YIIia353QuPsAPeTi
AFqV/mJpV6HKtHB+v6ZAGpW3wazXQ0FLl0NajEJLKXWQEP9jsDH8m2JZ7cH2XvxQw7AfRRHiFLV3
vH5zOem/soWLJSQo8r3MweeYSNylJw79n9/WuPKwwE1eSMiEZ5iqBvmLVTQoD8dl8DCrI+rJWwm/
9rQGxzvTyaEJkmJ25Xo5AG+yHFg5HME+GppYmeGc9lkBQrge0gwE1ZFnG7L80WoO7mcHLaA9bWIX
HfJJTHciD+cn9MBAFAjhtPE+KCRXIIeuyikRoWhc1hJcDhL6XpzWVNPvHLFoStRIzZA0kDy5iYEd
vORrO/60RNV7VJjtkMVhbmgiZ1a9NsDFdru5o0GfopPhec8qLo29D0a/EUmLthhJST0MN1j+GuMM
zJfjfCtzE94CUyaeHbbt3yzi3iGCnlXKeNSZhHVL9TCDv++WcWYevXACNFUDs/ykQQp54LPq33g5
8G8IXXNGne9BGGfNlye5lKFKeFSTKdNeELCLhUG++G7OsYFRJsKWZH2iWMrlPZyRPH5UDiKTd8Y9
RM/ILZSnpJIhvogTwT0qc68GO3vrPVJeSXJpvGgeNaAJTV/tBeRrO3DPBYiEoIjzi1ueg4Kurggl
O1t6Ar5URdOt9gN0Qui0tOaii4eq3aODV7yaPKwae4F9cafe2MRA+V/VmK1dWjF10WMXdWxIdI5h
OZGYnCe0CHtYDYCtzw3r6R3QeNUDxL7Ys51xDrtGFf7y20Ff83oeZlelcR91dgZrcD/Wbzluj//c
+wLfCmhW/gdtv+GPJ2HZBGpPH4K6tkoCTMp2SF2gHJcjubrGluaAV0anImPUm+44DVyUtKSs/Tsw
T/rxNajmQgq+Ig01WZlP3qMrbdhfD9pxUBx46gew5jbcdXa1Hzx2zY+4KPs4MVQrl0ao0hzQO5xe
C2/x3iC5DXOsuQ2Ha9EN+PKcTu3N2BP70eW1o2lIulKnSKVWkkoCd1jxsL5vW6+HXrrnKHjiBBvh
gxHW/BTnPssUhMrB47wuCEa8DXWYSWb4Lze19ntkcOcwywe6bZ7z8tJDbLucW2Z+gbwNCckswUFQ
ypqMaQf2hox3tY2zAuwp+y7uK5KUgRwbUDOCxBrrEoiecVwgVOcxCS7BtVR/Z/7QAESkLIf4KEoV
jyZ5nYOAVMKJIIWU5rbGrPgRFNXtX5fDWQRL6y17Pi7cXK8OomFOIRAlc5CbPFkjSDRBMYXynyD+
7rtrNlV4b7MVDoA9t8gIWyG04oSn0IfrC+A4CCJYsliFU4cL0c0tXBLk3xOsqxOSecqLQeMeV3Dk
twYQjTELIoNX6keFXu6mmOfVbsRXXLOVNFx8r3zVX83LMH0DRHYl2Yq5gDnwmJsXvU6sS1o4cEjy
Qql6p8PJ12kcd2XaTljv9xtP/gz1Wt+tTFU3GO+odK45gJ4l8ZhL8qA0KuU92HMunHCiTTBxHstk
QvOsSDVOVSeVWQKaNaKR1W6gcU8vm4iJy2Vc3FtUde61DUufZ3lp+yxHcGRFIst8qLK+aPo9Tg4r
AnEbL9ccHtJL+eKQgvfoX97TQsFPamScemcr7FizKecIbsVyTW3g3mTcVB8d4OYPxszNFQQ5yM2C
HeCrHgSFRQonWt6KoaoeYm8OzC4max9kEzLPh1lWBZY4KgMHPoWzW9ImcO3PXPG4SGOQcFXpZJei
SBsawGmSgeEwoqrs6kT1Xv4GXcrWOxBgMVki6il/Hgu/eOSl1N8ieFsLeZgVLTiCGmZNZcfyKXO+
KHcQfe661Eghf4ECxL6Beq36JUjb3fXSIoTmPYFjMRXwdPvR0eoVyfj6q8eGXZQq30OiaBHIr7Db
F+KbEA8k7ZwcL5Lwhrq/FwsY+pIp7ItvVBfqocS68oRVGINQACkF0aQsODaBFWqf8KJxEQgqwG+O
SV6DJPNnv5T8F2uG+TmUoArTvbf8oiyMP2ol+J4Hrdr3okBuXKzt82wdT7zIgep2FvGbKiL9TaI6
AUFwPD+ZHGB0XBORp2NnOUmZt+Ks8TQk6C4eYSG6Xl5UBQLStpmW3yhoAov6TKOkqJknX8HV5/+i
E1/iCx4gA05lXypkNabDYNCSERuBrKTle3FkNWu70V2WeiZIRDugoaWbpqs8bOc952x8FUsbvtgO
ZaA2s3fNULtd+H1Z34kwL7/ngLG4bBD9lCoktt9nium4hfxE5popvwTCQgDeMoa3kQKWI3XAo1+Z
ugVSs8VWlhrAu0zYLDO1NCtEaDsI5w3QXFwyKAP7LwXaHwkqh/m2mOmq0iFAm7bF0OWpW/3pUlA4
vONQLONixP9uAgLSSzQ16J3D2qNLBEiFH5it4WVm0q0HOVM672xjzJ3Aqki5R/8A81gSR11qg3j4
pvsIRh92a31LhMWht3lFLnTTLy+yLvllHw9hhi159rh68XTb67G96WnbXyFr0amaqvXbIEpQoC69
/ukPRB6kpThtGdH+UknWZr1t7Cs55kbSR1WVcxI9sq7R79yNdZyC/LC/DP2JX7V921wNEPd8pXin
t3Mv1muMLuW95azcjQZuqGkB/si7BtxlOISEqNy+UWRNS6JsZxbEOrlWO0Zc9YapOS2zAYqTNCtN
odIWAKQr6No0t2g44bpZR2IvqRv4hzZEUQuWqOUlliCsxNJWhfNb9NFBB8b6aN5B67vWJT/4ZK6i
pOkamKPiBPyccfGQ91IkaETXe2AmxKWDBi2EqzRofnOeo8SXFBJvKKvAH3rhRjr96KPefgD4b5CC
57Xc6Q53jDmEnUyQqLuVGIc99IL/pG0OleKokvmFbdsaZfQSBfewTlAAUoqape5q8y3nY3WDiBzc
cBdOlyPM5/vEcrhnNOSLIFNdCFQRi4HpGJLaCwOTIT5gAfiAcol4iRPYSSRJVRAVPOnCeT10KUqi
Lhq/583PkflSHXLPMxosLN0cRZcof1FtcEh/LZlYcvJDo8d5aSSkcRIe0vI3JaZBSFsn/3H0JVkS
IGdvHBli86zyHjcVeRZk2i20VMR3gnVOD8Vyj1jI2nqc6wStDAYXscrqtV6CpfprZ1+brCct6rtj
MVQm1GIp94INUpgr7G3C2GIyLCwrC+yYoFMm8KL6BqzkV7L1UatgrdaXf2RHdXiwUV3wVAw8Gi6C
tSnbzGtt0FzlOpcXQGwj5hZdraAhOHXHbDJErm0MscV3jUwUZWnV5Fp99/yxUCCnniWWF0HTOxU7
MDRq3NERhUfiilkFL6EHFwB+HMRGlKOAK7SRxDFJV5T8oaYjUi+4XhteMbguAxcdhHOmQ49+Y62O
+C9I3qJsxkazQc5FW9RF16tqvPwB2UUccQRQv32eJg31Dc2XyFxRTiP/0rRY8UmEbmybQfx39m45
xDTRr4L8RXwYKBmiixlY+OiKqXUQz9BIOvrKIqcAKoHBAkLBFUI7ZIlxAnJBRryXuBUVmNGjGWfn
1yg9wRc2RzvXxbp51Uq23W0shvmRNMfkHHLkHT0cHV1/YYpx9vbCczrPZqfdd7UGSPs5Zbzd8RXa
K3hWUKkDQ84yYMQsYi9rYlzvJGiK6tGNSHHeaIUd4Id6CJtfNC5hDi3y9gJMibYs9jUfI4I0A+7z
rmY1iMgXv5nRLh05vdVRV02vMKe62NWG8PICdoY02JkGoBEV80kfmrnlD66bVpkg2xhfJJg2kbGQ
+lhvqLaRO4+PYBVLwHQ4Qn8QApz5IhMXzvSCYfRhsrrW0/zTx1uZUgp4/jtdi9r/FWDVkF2zOiiA
M5UBxSDLu1wnlHiXZmaYqLsBFSoXfkGgOahrmjSGeUj6R3FoqZgz5JkL+bD1GLW7vBZwG3IyvEpL
EAouyTigCwACk1E0WE3HKhdUkaDDlPLpKG1ny+6FjQb9KRHCMQs7zO2jU0Q8ybgTqUKBfSBSkQvV
an6pyxkLHbXN0SmSkg/TrpqAWvOlVxW7cmnyDwN1GSB/1bKI+KpfIX1lGyzUocqABQowACPhs06n
ZiLxTRh3sLzjvSku5Qj8FWxRj/5uXuENERxXNB0oKI+f8qFdP2ZC85eIgY8Y4Fl7ExDAtUah/G8l
gdTjlW0Wc2fzKLyT3A5T6iZ/yTOi4voQISsNEhGEQcoaxDYQf0u0hHQ46rSKoJRelFBJVZA/qofy
2iL1rg7CJ/CiZkHfEHVKfatjvcTg8u6s2pkQSamB11YgiJfFA2rd8A6ASXGZR+073AaqAV94Laqv
wQwpViR9VGPck9lAIi6TGj1Y9B0tLJ+yJbxVpESLwe/Fjixk+UmmsPwlF/RTsTfIb1bIQxf7MpIk
NWuISrKuesiiUNK+F+tAbvyl8daLAL3qd9EJlE4Adt9U1eT2MYsg5DlYVsEKaMiqhHgoZq+Zs8VB
WZqn3C8D9B5B4iHidn1g0NYZMjlJ9FpMJYYfpB7Zrq8KDq0jkJ09FyOaluiYRuEzM/CsTkwEw0Q6
XbVeg1avIL29Hh0aAKKvJpAtHDMQ4PHNfkFX4wJBvLsb+zKGYuA0etemyIHoWKIKNVoOf/DUdHjH
MbqbO3ij6ZuEK+eHYsQSFMiW7PEkEZS9LsIKzQhVXiPQfUrmNQ/6g6uL+IPKNX4QQ1M9spmhpOXo
Pg5DXf6QK/d/2q5BgY92PupkxD93hX4FxvO5G9Dw6MMeNTkWN+a9P5kIjOHABEo2Ik9APfLS8WZt
kCvI1kuQaMz3sPH83mu77klhe+t+ZosssC0U5PNvP89jmgbIVp5H6FDcUhbJV4GBZcrnikDr0RAM
ECSTWJuF6nca1LRaE3Psr2sFcr/UjgHcrw08ljDIliQLJpDfotDpBvuFddghluXItIOxBQOZNdqT
O0gH4073sa+qxK9K+hMLO8WrFdGQY8sIQ7QEDF1ux/RcHKKwreusWa0vkomi9b3TriR1MmEI06Hr
ZUJQFqKLmdZ21TRbQTPY7sJIl+6mXsrBSwfMBoaMdJ5f7TFEWb5zoiOoqUxu1k8atu1d9g6MFegi
kfhlDvVUvyg5xPpNeY231343oHFW6frOVDl/8IBqyOZKoe4fAzfeg5NFpN4QtsfXpPX7ohiuqqVu
VzhVtVkRo4YA5ZfeW7s2xxU2XzzTceZzatEOQ5PZxgFH/d4V3+ArWzASLaslOznS1l1I5HMrwvgw
wd8GKyppveuoi8Kn0Ph5f4kgr+xlM6q+OXanFwmnMbHnsdGD23sgLxdpSTt8Vwx40IkBZSJ8exOz
4D730bAxEjtXto9EvRtEDptoR/wNlHUQd6gH1N+wpGP7CCpB/VW+Dmv511Qr6Ng6MaMSRmPON7+E
Hc0vEuf22gVl/2Zoh2Bbdw71ctiV9tUuoUHFM9qPemHLu5KyujMrmrjLgoQRCTvR+AUeSdsVjaTF
x1ak50RM7gvijcEN2pLqrm/p0Qt5EDHJGwQsn+BPuq3Nw+Bm3ERs3/2UwkesL2cVfxTA14EFLShv
5/KYUgSsfvYM8s6kn6y4xr2FBIeABi+SVur+NhX6DSl6rRjHIPK0P+Hwkdf0oa2evBwhJ0O15T2C
xw+9u2E2mDWFbW9vDCRRReqsRaellQD99tpDqdPqljzavOwem7kpfwRsoHe0g8xpWhnP/17AeXRP
0EZqxmRE4mYvinKM3sZ8JOjoo7dQmp2rAvcNeHE0mWsRksujjviL9EL/J4Z/6+NsY7Or+7zV2Yjk
I7hoajQdi37mFdqEzQimhmUMyHgZQ+9ChVm/uugNgmqIaxDzhP6sKunUI48OBE4IFWBGq1EhscfW
1nDNcmpBCOQwimDLjEpKK1rOF64OEBo6eMTENp3GV/XYeu3FQ8QydKY8lwwhNMHBZVL+BVdE/oJV
WtCRKW1KIKSQfL0NBEE1LRjtb/IIVeyFK+ryomaQhUTHKLzEYIg1l6Bure9tOQX1vvAGVe68qBHT
AQMRVEcdKA7PiUiemuVuAA71XFgfVMAB0KuYI7SyFYcxGG6rqOrPTNRPjLz/h+ACpycEWH72pKEr
wgC43zryNRp4vmW3sKr0j3uZfE+sQymCxMkf2J/Px9Cnvvhxyv4PEM6qm3wmfhfug5D8htzCnzky
/hmAz4ljD45AkH88O9eBRL8BYyRm3QHyeK+0r/IkRKA6M6M/gSjZaiDpfojgSQGSEL39hfwFbdHp
Tlb2bir419BnWw2kntppNi0UXxiQYujjhk+V/9UdoK3gEYYyIPUrRrYfib3piduvqFqT2i/3FVgl
Pn/BJ+ASW8Uj6Y1A8bRDCLnRKOEM9b7odErR6oi96GGdznFznbpIG4jSTNUAZSXA9JjTUQZPM2ZT
9NWHbwzYrKCcnEMYcB21GJBjw2hcsWX9+Qn9O60L33JWkNgQlBAQDqxW1ydYlN1r9OCPyqx1GESJ
Lqe9BzT95x924pi2HBagD5kgJRCAqWZGawnD5GB2b5WN0E37/ANO2MSWxoI1ELGF7w732I37i0ZW
NnvmB7Mg4D57pU79ho1do4IHilTHwd7I5RmFaZdO49ltxBP3dSuCNMQQqCkXE+4BIfpZW32UbEd1
YUGREXFwP0fqi2/i+Ov+4Z1M0VQG9Lbhvm5VpqV5jUZ2ZknohOOjG4iSI7ZX0xKzfS3hj+pjjohk
cMQUFc7pzK099RkbfFId8qrqJjhuzLrtjs9I29UKirT4iEb72lXamHRrDSvamgRg8kMSUMf12xHZ
CxDBtW/t988/49Rd2li2U7ksxw6WrdYoSgxBDc9rckbg/MTDt/wVUxjSGRMHqAfHfEzbeGiu1ICe
65e++lb/qCYAxvj+Eu5Jri7kgspvac6qU5x4vVvSChyyQfM34HuJVmLSxtiEMd74o5N8PQPHPHU4
GysmWEiMzMj43oGAN9HzpNOgKZ8/P5sTXmhLWoGu5bAQga/fUh9dJIYqGSDP2LGkGwvvTH5x6hcc
//0/LbjTompa4A+Ukb96icFSWJGvsSZgX2TzcK9sQHsMNC9EQJ/tdHy7S39uW+7U290ar+1rRjg2
no77F1pC2ARNzwnE1PacUt2pF7CxXRebiObt8N+vL+DZjshwZdubrmjPkZae+hUb251NzTpXIw4c
OfoTHuOM3GzX1Kswp/rSPdpyVxi/i8LSa8MjgOFhcks2DPqDAa2KmuecLtuJiLMlsZAm8g3kQiBh
Y8Aq2tBURPJFYndlWp86ePIzDvvEbd2KIWkmRKmwXruXbPL+hDpu3mmTV2eg+ifeBdlYsymmAvC1
40HFDuPm5ua4dNaE08Pn7+HUlz9+7D9MjaJOHxzpEfJjcNv3BCEZc4jfX3v4xo4leOBzzP+OwPm4
SjWGc5l/DPpfe/rWkOvcVrzE04lZvuUddhiiAcqinz/81LHT/38uKh4L7KSaYN8DYJag2TemPWqE
pccfPv+EU7dzY8jzVK4kr1y4H/h8vQbo0yIOkzhOI6wiVd4XC1iyseWAt/kMfUUsLtZAAGKO2Cfo
fpx7+r8fU7glsFBDFwIW7eL/ONMj4LyO/NcRgg9nXsO/X89wS2Ghqgi8qnwVe7RzfmCNpMIUMTrH
A/HvrjTcUlg4zAOKXPl4eFPfONXf8GMm1KEzV5Nvn7/kU+ezsV5V57ETwELvMeSoMhRnc6JlEKeY
qZ6rlU8d0caC2UQsGPWwb4Y9TkCNB+iKFmw4I+V06og2FozRUom9+BK4yEBgKESwzFZctKp5OF8C
/nuVFm7JLIBgwIAf/E5Yms69Bym6G+I1D0XAPrq4yUheoqV+jvfs1FltrBqeDXMSMyDC5L4qLjAh
NvuVf43eMYw3Fp2PrgFrfCRQeLgjmhi6mQ0GCfvPr9Kp774x5HIsPb9nC767P+hp1/VxtIsKcka1
49+9UbgltqAGqCfbCKx11LXYR8p+Dxb73A3BDt3vn1VwTmnmPwxb/7sbEW45LhQ9qk+HHj5ogoyN
0Q4aZPW+6/0///2w7mYO5kys5X0AQ1zrty+dnjj+7n/Eubrs0fCvQoEwauIrOwHU4TvdngnSJ96N
2Jo5l906lwUW3WPgMDDXjbIONK/Z1777xsKFQ0PWM7BwRcbfswfAji++2KqChPz/PxhZlmFXhDzY
l/0EiVdhq1SE7DEvggARb/7a5d0qJoVNx9uVjRE44ppn3sMNAji4nomkp05/Y9UiJ+MceyE6YWQM
MeBFvTDNX9vQC8XGqPk6lutocg5Bi+hJYXEyXWcg4b72Zjc23c4hRmbSsj1GyixR2Ir5uu/ecl+U
6JvW6xwcN7WwG6KG+jD2jQJKiF5FGHyfidAnIsSW/gLzrAgbK/IovB689ses+thLGMicQU779UvH
tGXAIMA4yNjWQPIB4blDQjkfAn32F5y4PlsKjDKoJzD2rwbn1IwPS7AuN3RoyzMR9NTTN8Yrx14A
kGvx9N4PXikkrq8nD8Cer53MxnqJI0veTi2eLmw7XmK2rjIbSvLy+eNPRIUt6wUrZ28FHgRNzfWo
cLmEbeZCqEU1ffs7ZmZOfNqdK51PHdTGimdAFQCBZfgsqPMFWZOLeIfa9unzX3Lqmm7MuKrUWBjM
rxE9K/EnAo40XXSAlQT+k3vBmSB6IpXZih6NJIfsCveOHzJpvfuP/u4SyTugU3Nsk4xtSjG5Y5X+
WlDbMmIAtNZW+LwOqRNwkKlyKyCPpvqaSkC4ZcJYwIKtx2bsAXsG5zZLvNEMWHFZiu7585dy4pX/
DxnG1INNVXCc10hRGwKmgLWWZj3TJPwPy+a/pBr/o32Ug4utGo7vXIWQE+ltWs9ib3x2HRX1Q4xM
c3K3ouPX2C38Uu8t3FJkUD+PG0cA9Aa6BwSUqsRSVxCeU9M+cb+27BhyGlBwiQZPzylQob73GwaT
QRvn2i+gtWZzegBa7sfXXs6mvFZRO0VeqYcPUtslCQtEqR4Ima85Lr6xdtZjA6iapuGjgTBLOvnt
b8xXg+xrX31j7IAHFrXRov8w0/wD6nkiKWOABT9/+NFx/9ut2sRstMYAVg98712NkIcrbe1dR5GW
F0VH44fPP8I/nsK/fMaWGqMaXO/1RORYCpv9v17Uh8mRgbIPj+2Zo94qLdGQdmyETsGYQgXrFdzH
C7xx+yX+13BLnjGVOp4dNrz+HsNLCgAswGKlVmfSnhNhZcuf0S7YJiIhVe/YiM4qdFRwFe4wsnk6
8kOc/xGnPuYYC/6R82s7x3EAgOVfq8yl8+x34olb5ezF0QuvkEM/cyNOuLFwE+ItYhZmQoP7vRCX
A4YTI/cZ+Nf4JMMtm0bVslW5UbN3s8q9z9kOnQTsGGnovYbxOd2zUz9hY+wdcVyBeiX8XRHskcxD
8w6yhfKMOZ5wW1tJpBYKhya21PvtOuTnofVTb6of47AtEuBPgM4sptQwdq6xduq3bKw/X/qhqOuc
vEuN9SJv/hVG6Il8bpmnnr0xfqg5VVxjT++dj/Pd3C0mHQGiP2MWJx6+5dEgggmqwta9k6AjGT9+
a77q4YtPP76df1iD6nvfg4hK8F4UNXqAx0UJcFuc8VinvvrRBP/x8KZcnJscvvqKDnKUYc8mjkH4
1hj1JbhGuKXNsJx7EaijybtwfnAJ2DvI6rCX87VotOXNAKtVkIex93+cXUmTnLwS/EVEgJBYrizd
PfviGW8Xwh7b7DsCwa9/id9lrG8EEdw6+iCJUpWWUlZm+cdJ3AYHNEB3bePgRiqzZpSZK+KZdvob
GBmGH4VlNPd9Yjn32x6pSqhQKXTFmFDoTkT5H9cZ7ihx78B3NAZ/ocQoOU29sYnumOjueBu3nkjY
93Y8RgLPZK0ka64opAQd62fcpyh+yoDcSDnoLLa/TOVTUhxTqPKgGH2kP7U6o77eVqOP6tWdw6Gq
cSmQUaGxOHPd0J94vR9B8CY01MqlO/cAReP/AY2BJ7CFnEn8Z84B0vfKuSBfzGJIzocMI8PGBlef
52jp3N8aasm8UTAD5TLp27HGpUg2E8utUHFr/UxQye9FYBrzy1bsiYy4Hx9sZOTYki2Ou5Z5/uxX
xs/KsX9bBnTkZ7P8RjiQhEtnXUXLgoqXSZBjwS2DyZoaXCyjRcRbQ1kOFFYMWtquww1222CK3U0G
kkHl0qyprlm/15ximlZ+CwLKapruMghhFkNzjdqUnVVWcaCRYWWt03CW9dPwVufJ9w7VwkU1hHpD
n10khOd2T25JccKVkWV2Z8bLNJXDmwsKtesO1VLneLGA09FGoDi2rabqQwpujelISNmTQDan8jq+
ljJ/J/OxzcKUgtviCdSDeCNCA5wxMQgm6mPIBCZDyjTLntgMnrfQyB+M7jRkO4kWxYoho8dIYRpG
7KDdjkUgZCuGHxPK0Xd2fkXuQ0aOzRNxgXOYBUqGLjN0xsbU67rP9XRsxSDSMZuXaSeI0YqQx82V
WJqfcWvvJM/+fv8HFyEZNFY6xjymVBch6hxvp9D1hqAPu2D2aw/yv0ET3ltBEry8Uc/wIc8ciBCa
SN7kfd7L7Ktst07Yu4NNN8+LS1BmHeb1TWw0Hrc/J9ZLyvcOlIo4kBFlXeIsxI1gvK6uHwpeXWs6
ak6r5Mt2mKmGT/4dfgHNcLwzdyJ0OVK/RZRcYR+6BwlpsFQl3/EvlfNKsQxkPTZ9HZMk9KrwMhAQ
eV16DMfMiBTLLV7cUcO9YGJjwxvs4WSRPVZuhe1lFJmmVb1rVXxdgxoegPuqeAKxGblM1mDu3KMV
9pehZEkX5UMywDQZe6uSe9QkogrNo9WxrU0Gk7luHtspio1DW8woG4jFbzLHUbDtOyrzSHFdce70
fQnfMaDtYKG01EQfrHXD7eYVXiMjyQgXNbdiNK+1L/X4hZLX7XZVyRNDClmagV1mthFS0+fqRQ+N
G1B5FF8oOG6C4q7y4519XzV+89/Q0sZqpj1ki0M7A06WVyd33DONyvJS1I5dXlsLXsVDUb52euEl
9c/O+bxtHtWwpWClNagUUSYjQqjJjX8cAAUrn2XV1O4sBqqxS/FqgmhJhyyaCEGwC0jLHwZhnChr
d44NitHLsDGGjOtQMDhNZV9BDNLL9edts6iuUTJYDGV7w9I4aDnDafonu3sU/nD+lJ/qgB+jumcy
UKzXM6OwBUxTOVCxdOugdg/GqowSg4g1iG3mCsEkTu10lU6NN7fJzpSqjL5O9bs9EGmm3q3ttfHs
NGvfrYMHB33t71273cQcMAZi9UrsSzI/u9rOqqhK/OtSaPbgsm1q0FeEpj34KS+fc0O8jD0DZwV5
M3IOinvzk4H35x4lj9v+o1jodSlkK2rGqKvFt9Dsy2iAvy8Ps9RC9ejP7fZVcyCF7YJ7JGo9C6w2
CTh0brpsJ32guFLI8LB6hCI3ynRFaM3p76lkzxOY+gttvqd5BPoosgOc/3j4VMaJzY2FxKbAjJDh
NhXXRXpof6UyPmx22xrsxaUIdWqHpLF9bvPOQ73KJyetpp25VQ1euhK7htPMU4frRDa7r7HWFvCp
ttoJLoWzUlfeZskQIY+ChQeEId4QNUB5oA5MA9cAba406lwPNuiJhO23yR648eNJp7IAkmZWKarM
8UF2XASlZXhldkoTx4ush8l+2nbYj/cBKssgGWPSQPMOASEmsIEa/RXeF1FfW+7cDFRzIoW46xhN
ViK5G85QnwKlzY3QzZ3lQzVyKZTbaTZbaHmK0Blu6fRkdVdNtLP5frxKUBkhZq2sH0WPps2UhMvQ
+SPr/AEiVNBm2OlCZRhp/03ARMUaA+7kVNh7/6BCens+Fe3KADFAJAE6nrAJxHYOOvvok13kOwZX
Ne38uw8IsHQYzMTiAG4ZEAqPvjmVO9GlaloK3ZlOlsNtuElTgBHoWbCdZVPVrhS0cdUTARKRKdRZ
G7ZMBBooJI4ZWtpteRlVXYkqi9CAErg75kFh7KlqKtxPxnoJOvfTMsHQVZ2cQJ7j1f0Pqifgp917
e1HEjozzamlaEhNUqWFl/m7Y97z43tiHkjp4CvnXS7oxq4y6XU2uRX7ft4EAh8a2yRWHPyqDvCpQ
etFIw4LIIfbeVJ8Xozo1leVXDOsKhMaL695pgqW9mdw97nqVB0lxCtl0p9RmTDPTCg/8kt447FWQ
KZqWgV+RAd4/UKaJsAcvcPfU2eG2mVTtSnE60SXhzoJ2wV7r2eBrQ87uWMtSmBY14wLcfyJs+ksh
bs2Dxw4Z2sWWxi5BTrhmb+4JD1Lr+dh4pRjNOZiicI2awhZUNSOc/bTdruLuSu3V9O+OxBP8i2Qx
Gp6vy3t+Tu9+G0/Mv9YewVS04+yKRUDGdBHu6AuFXmNoie+iWjVWWs+2b4TNztsfoXITKVDNDEgI
alpTaJggD5pR0JDsPQn9FfL+bz6Q2tIxuHBj4JsWUF7MvnUGEUGQneq75BR70cv8cGueTd9PvE8X
U/Po80385dgHSaHKOj7atg2LFf2VPYGo8diKJsO3oGNatm6OFY2BehJLwXXkHFwCZOjWmkouBhpN
IfDogbCnwLb2blcK/5FBWx1Ctae5PoVO2985pf2lyqJQTwVq9MGZvm1xxTYiI7fMFuQCHOjjEOVu
fuvEd27jAju3l9RVeKiM0gJDUFJZObbVmZmgytX7PJzi+pggHJVRWmD3xQuKCQPV7n0MAvmFfdq2
imrY0pm3nNquBxMjJtUFy4l9WSkzt1te19kPwkpGY/EldXhTo2UxdNcrBzkyFa8CN0Fk6d7YAn7J
7X7+Kqd/1JEUv27RmHlRwDbWU3PKr+Pv9v3onbVX87o+ZdfOc31zYS/bfamsJUXtmNtm01Xoqi3D
Jn0ge8ubwjdlbFaVuBU4S2OkF8HylYHcO0u+DtAC2h61qnVpj4XCjJ3lDlpf2HOav7Xps15+Pda0
tMkuVu/oRoGmR5QFt+0PaiY+Tw+Oe10t3m1c0DF2mwpstaFGq3AEyXo2cx+6FMeuezLEajDMvAQp
CM7x3Lm3zTI0R3tn5Ao/kfFVEMEWDfDrU0gEiOsAw+9AUrZt8b9p/g/cXRYoYplIGbgqp7D7Crqi
7/lluGi+Hbr+cv9Y3pa3zH+yr36VP3e6+/h1ncpAKzGSrNLX245+N/2OHglIrx91UGydoAHy8090
X901d9pVdmcH0Y985xvXCf7oE6WI5rFW4lCOtdTF2uFlue56BWsgLbteAngpLtvftvr/R91I0dy4
0TSIAvyxhfMat7egZAzq9ikyXtPpDCq1nY9RrU8yBEtza93uZ2gRx+nkMwbdADc6kwX8vhBBcB3y
0CDgW3d8MhNxWznRDYkcf6lqv6pIaOXLg5i1cPuLFYaVJY9qQ+eOFmEohL9mcdCD2lV/bNND+Bcq
Kx1FAlwlhd1OYamXoWtNJ1yVd6ZKNfD1/3dLwZAVKefxhANCWrhBq5kBtOCfpuZarBTS28ZRLJMy
YIv39qB1ERb3WLNuLdCXg/ypvNGz+Fi+UsZssbizUeyOtdJxfF07s/hYvlIGazFo6bbgn5tC0OCT
9FLHP4Cs5ceUu6mMxzJTHQ9HxTCFIPvz4655mGpyEtWe1qoiBmVZIyhT9E7UrhvI6BsGXi9u2Qx6
gP4GxGHWtHMoVhxFqBTo40JKY8lWy2fDI2kgZdHSc1ebd6AFBqOjERxyIBmi1YBUzQb7I94eUFVv
36bLKc12QkvhmzI8K5/jnotcYNF3WOGVeAA72XMLqn0rL07bo1fsWX+Fp96FGA6Bsz6OGP0kvtvm
ndhjPlENXQrdBtrFZr+ebQR9nkGl2N612k5EqZpe/383ZLOgQ1GtW2Hf32rmVRE9FgczQzICi9es
h3gQRg0aCVe77Y+9rlMZbpUKCFOBuB+PFib1rOjNto5lD2WAVeHUrNUgMhKyVAtYN+AKcvA0Y0rb
cRkl1TQKNE3nsDAf9OLYAUyGVE1xkxmQocYBLC5PhmNcL0513nZmRcTLmCqsshHV3ARJGvIEoRrN
vWjON3t6BRfksd1CRlcNNQTFtQmHh0qvv4Jh+h6VYH84NCm2P0ARjTK+irJojUZ8AIkiP7Ei4Of3
YHIq20gBWeZ5BMh5g4tZDep2DUVYQ0u8dOT3U9aiAMTae4ZaG/zgfCUDrXhSZWXl5ugoI6e0mM+W
9WqAbJLvvTmpjLT+/y7+a2qDpNyCY1pJ/xkwQki5vWybX7GyyBCqSDdKW+uwpxq1DcnJPPb1FFyv
wuDF63YPKuOQf8dujRqNIKYw4cnG0kOtLPhFAzA/sMAiHCYChanb/ahsJAUvmbO+anMcnA3iu/k1
6L+221Vs3DKGajKAlKc5JpeU5wJJmhTaFmwCnTdY8UT8OGY7FxCFt8qAqiFv3BTSQVNol/M9gxZV
DPpr4CUfUfN/SctxpxuFmWRQFTXdsmsNjjxI634H8hxSII6zV5ukanz9tvd+2hLH7hmCGWzufsK4
Nyzn7VlQ+OnfO8e7liORitiGjmDYgEs5MwJ3/NaBiHm7cdWw107fNd4kthMRiIuGdQJWMTv3kMw5
1vLa47uWR86midB1datuen7pxM6irLisyjxcdQkdmaJJ13Z7r1huE6TiMoCMOdR2CgJxoKcCmoLb
36AI4L/p9nffYHSDCa17fAOzJx8vXl6Zv7jshu7Bb/6C1j5YPv8+LL3roOhKqDUNq/k//+x95/F5
fjzbd7d6MHufNKDBd75D5ULS4VhAuQE1v+hmVVboP08EROnV120bKTxIhlY1BasjM0XbuX4Vi+tk
7+auanddlN6ZxhCmyYoF7fbdG5iRvbHboylTtSyFqttDas20S9xhyww+D/EBVh9biWU8lYkE7v8H
Pc8PS3W17OFBFROoS2E6U31MdRuxCR1WKJR6bX1l986Od6jssf7/ztJDEmUahKVwKbaT8bGu5k8m
JCJ2DjmqkZv/Nm6LySxqLGFh2Tzm2iVPnovq+ZjnkX+bhkNAkqdF0w29rdlzxA9OorSdapkTVdHi
INncp0HFoxAw+2B7yIrFS4ZNdZwXCYRy1lR8xk+DoVEf2nPQLGHg6zwVMdEDEw/Ij3mTg8qgcfek
tj+eBVPGURmZxnIaYYojs/xUg8sGZYIWDYigO9P88RZuyoAqTUDJ1UlqdNB3pj/X/bcIxfOBQZPl
epijPoghvni1bcSP/dWU+bciqIuAK9FFX859Pzw4x+qjTBlRpfctJA44rpooPzxrWXOGlsuOS6ns
L8VvbkIoVsNdIjToH8sOZ956vDi0AJsyYgoqAhFOyXBXaHj/aYUQv0rdWH5u21o1cCl8gW1ASRqD
4wj9tiRfevcVArY7O7lqHqX4TfWxjWaC42WXpH9s7i7e4OY7aQNV21IMQ0ynqvsMyRQRQU8keSyM
y7ZBVI4ubaVIGiTEWVMdYGqE5JRP0zdW3tTV1yquw+0uPj51mDJkquiLPBUTxg5NyYBO18b8LbOv
ODnGRGDKVFpLBwXHjKB9yDCdzGzydFME7bxXmqIwvUyZVedtCvUnvLkUFIqujYBoC9uZVYU3ynxZ
liOMEvpxYyicX3nyi1goA9wjJFJMrCOF6Jz3UOMWWMEG7Y6BVa7QmiCdH13wBeXlsrMOqGyz/v9u
qxVaknC3gHy03tth3WBKu2k5GE8yiKoB3ADqivgC2uT0kQz9dB4Ge9p77FUZXwpXAVUtzKSBewhd
fNARn8cEXBLM3PF6lf2liIV6j82JgfR/W9+M0ctiFH7f3pXONfgWg+3AUnUhxW5jLY0LGgEAb5qn
vDgLPIe7dFVn0MB0vJOHVlhJBlFRC+XmNdNHYGTv6575ZXKGov3OB6gal8/E45LlM9g8Qu4kd0uR
n/PCuZqcZie8FAuPzJeVTRaprRje6WbtSUAuCdqZHiI5iKvk2N4tI6uSqont0cQsp/p17sZgFdur
JlPZZv3/XWiBVjGHKhjqFB124/Tf2fzdcV62/WaNzv/e0kwZXVUXvauX7eo3wwVqMPr8a7td1ZCl
zbUp86HsLPgKz64G/jvD++74tN20ashSsEI3UERWgbxrtpxqqN414Xa7KheRohSCNsaUCAx5sX+4
2W01/0yq3xAI325dZRApQF0CGghSYmdaJhE0E0ijHNsrge/bbl5hFBk4pQlWzJmFp9E50qxH0xxs
cIYZ4m27dcXgZewUTTqoca+RP3Z3MZ6WE/c2qr8ca3td0d45dweNqNpoMJ20mk7gWgwgZhQ4g+Vt
N68yzDrb75p3NQG11xU3ZaCixgGlzs5hSWWS9f937YLiodFphXbtInkFgVpYjtVtTbOdtVY17PX/
d82TAtTl1uqMhhXf2mCvgI7mj2MWkUJzbvBeObkLmsaxlLDIi0W1cwZQGUUKzQZybmbXpJjLWATc
6H9ay3LlCnroGdG0pAitocYB0WgkUwn9Nhg/SvqbQ7dp2yp/ayE/WAktKUAp6HH0ZYi0X3MJwlJo
i3zOGod4hW3eQB1Z93KNXaV9/a2yHchKT4t1bRgWZGag4ADuv0ch6uzY5UGGU4GJz25dgZf8pumg
Jzl6vbaHplVMkExipaVLNo7r3GeQ+yJWCxxCDSJm+9giJ7NYicWqKlqMeNEk2as9F47n5va3ujf2
spaKsGBSNEcWiFhHilOCrf+yhxRiLHuZIpVlpHhuiVaCfgl7LLQfvSWCunnlsexx27kUW4sMqHKX
2LYqgmh2TfcaEsVnaNyf02S8LaZoB0ahsowU1a2RJ1o7DTgjTBSHe/KFDc6xDVfGUOFGNac1apZC
YzCCxrUChheSbcOorC5FNDWdSQBbBKoO81qgmMtsb7n4ud22yiJSQM8UGjoaX09NznjXs/LH4kY7
p0lF0zImChUukVMa2Mxn6zQ2n/Lxz6EhywAn8CpowhzRruGeef5znvZ0H1QDljZZBuih5phoWO9O
XfrA650zr8KxZQ4qKgCvc2Ys+DY1NK+juA6I3vrudEZxgRZe8bJtF4WbyNgmYVdjNM8Y/kA+R/kN
WYRH22PnDxnXZLCKufqAwOlGwLJKFk6ucRftHrBVQ5fiMrWmHGUcvHyjY9Z5OS3f0hxlRsC3Hxy/
tOe6PC64uaZU3PbOairQ0qKidCc818vXB3uiDG+yWyib5hZ2ItMQJ4Pj0cYhEQSye9AgleNp5Om3
MXP29MJUziQFLBvtviYCGWQooUA8WrCsFV471Xh8YYU4uRE/ehqXsU45dADNyeinMGG9B06bcw+u
vcEtwm1/VYSbjHeaOygdo34PYWEWJ3Bj4v0xPlb2DCmJf0+GoMFM+mKd78W5q/ovJH/dHrPCUWUe
qjbOEojXY5V3uHY9C+AqnDH2x6T6daz9td93J1pRLn1PZsTZ6KRQw64+W07n2/UxAJEpI55qMrhD
bcEsU1WHuKtAX8s4bY9cNZtSCHcWiDE7DU3n3PYSW4Pg7x6YRdW0FLwDMhFs7HGiNZzZa7spgFju
sVOkDHuC8kgRlybOYjWQAeE0zgTvLwnZORMoYlUGP0EVb6J8REXTFE+3k5WfnQQAmdEIRshT7HzB
xy9KpoyC0gawBmgzPLJy7kwSn3rzrUuuO/uzgfqsZrrR97YARcG5KaOhptRZOpqL+HeSJFUAjTC/
j+PUn5qk8ipiL5csh0x2UxN/jKBOhgePPSJQhQPIQKkuKilBRQZSg93Jqp6Lg8komYEqsoamsC20
S63Mp0ZzERUJtsNBsVDIuCjQGiU1jeBYZneZ3NtuejOcvVuYyhzr/+8WCTybFFbsAsfigMTHG9Om
9XKj/7Q9cEUpoSnDorKiXdopxnbWce2N1CbqVLjX8+HHYImARRwotRoK85Y/4F5PuyHzObd27q6K
gPlbvvfuy+Ycj4YVxKRCFsUXxzYfocMJboP8Ui72TkpCZTzpMO3yNotaCxPTltO5ILrH+LxzO1Y1
LW3Ng60vokiweKfmtYUEkAldne1JUbT8H4DU6BCRzzila/1T1H+N9uiaFfaWEVF5RkcTjIo4Mo7L
qxbpj1URAA+ROf2xc5ch7cM9LfoogppEmC4Xwh51+9LtQeIVESbDouzGsWnlpOWbW7vWdb3Wt7VT
lwblaB1cd2SqqanNOQS14I62lpydLPPjyt25iapGL8WwxczcTFJE0Ah9hIXfO3rnuWznRKqaVvPf
BSKJ6tZmNabVyF4H93qaXhIA7qPp9zFvlPbjyiVZqa8VJlF902vfbbozbJVNpNBsXV3r3LXyLq0z
r487P4KydbGXi1QZRYpO3Yj0tl1vuq7109VeoT/mVWPhm/WPQ1aRcVCxzvt47hD9k3FH8bJRoYLq
WMvSqw/rhTbnFC1jMWzackHtQUfD7bYVNpe5pZKux5l2gFXyogfl76VKv8zJsQSADIYa4wrcUutO
0nRXtLy1jINjXr/l3S7BkFVObQ3x7pqglnqY26dkb1FRLLQytVQJ8noeJ9EQRtoCyNmQfKUQltyZ
R4UHyvRSbglxJLgg7lNmnHmWgMRXZFiLl8cs98AGX+30o5pTKT4z0utQtE956PbNxTaaK1BYhc2s
H9tBdSlMwS9n6SK1hxDsC2DUtnytP8Y1bsrwKDy5Z+ADh4WIZkObIloLrQ8VIhAZAZUn1EqtKOZh
NJWeA+2AMbV37P2x0xAZ+yT63IRF4OcRz0sv1aFGrnVNv7P3Kw5kRIY7DTVrOFlwYkkNbfCWImW3
iTPWj5U73820MnySTK9DY7CgnsD9Wo9U97JZJ17vLv2hOYca2b8h5+aizImN2908m81NMwjja6NR
49A7DpF5pbqoYmKyah6ypfNsV/gF36vM/DgWiAyOmqZO69phvTtO7FvRz5csRR5jPnbkI7IIodMx
BrkTNG9HD6Do8mORB9sLs8qppCDOxxHiCjWcym2WJazguoHb75bFqlqXYtiNc6PpIyyh3Liqoztz
POgn8iYrKDikUmcIky7307TxI9s5ZhAZFdUzCjVBXsFJnOiLgTyJh0ear9vGVniJjIiC9BFCx9F4
uMyxp6f3lXFx+bFHE5QB/Bs7fcScNiEJQEt6+p3b+VcWl4FJkz2a5rWd/+YfiQyKcrWiMzoNPojn
/t9OOS/ncibUL2ybhU6+vMw92yPpVLiNjJHiBsl6cN8OYYMtcrL5ucYpansKVE2v/7/b1HOtXcyF
4SsIRVazyT26V1f58bZLZFjUYrVmUudsCNP8k1hu9Vl4Nkgk2M5JXjVwKVC1oh6g8o7mBaDOvub2
4iR4koTbZlENXgrUIgWzTxWjBK0RdTCkz0YCyZ44YMeuOMSRArYZLCggr5QmCajZkpY9aNbO1U9h
FxkIZYPPmaNSdsTLku0GDaC1HteM4bRtF4XTy/KBOdxwymuMu++tM6CRZ1OLz0MhoHC0BCZyedvd
qD5Cit1uistsWSuTDO2h12MQHh4rySAyECojMTEgQ41DmgZwwdjqXlSJU9H0v46NfF3q3seTKHBO
+ztyI+izm/qYIieRsVB2qYtGLAsPE30EaHRovHaM8p2zjmpWpYvrlPEkdxIk5MCaLlrIb4nHpOl8
jveHROzEq6oPKV6NtBW6yEoejs2d44A4Pz4N1XmJOo/SPYVoxX4i001RpzXdzsFexUHHMpnOlRX1
eOWf9hC8KreUorZI6xKJCW0I7Rrk5qK4LI75uO03iqHLGKmS1tPU5xi6I14d/aaM76vx2BFcBkix
hXDST7C80F5m8zMxXreH/HEKnMjMUmLp05bEOUJJ3Lf8uXUeE2h00b71DHpflV8ivgdtVhlHOgbj
7audzR7+qS9XM/1Cu69FukeIomp7/f9dwDbcAk3sap1y+e4WBvbAX83uMdj5+Iwgc0s1U5K5RYRZ
7aqH1vgascfO/tabfxjXoRu/c4xX7FWWFL2J1iCZ1eAYP8b6WSNgK8VzSsvLU9uJYwe1/xBOlV1j
0hjpirF9cqLfTn/ZpV9QjV7aaeMhpbExrjFrRa/QX3kG6bYXsynQG/fbtqOqplgK2yRyxnwp0cUA
ypu4fG7mq3kXm6UYvwyIwrWT9Qxw2jCmHI/bv2oz+URH96QVexAXxfBlXNTSj/Zg5jj5AbJ618/8
qzNoT5W5x8msWJhlXFRdLHWaFAiASRsvM01OrP9VOtplGQCVn8vzoTmQwVFTZ461QdELId2dXRj+
MDWnKjOet5tXrMwy4dRs5vHoOLhYMSMJqDOGEwRWt5tWTfDa5fsForU50/SCh7nxNPZIv8Q43wOK
j9L103YPqgmWAjhzG00XI6KrG9vTtMx4Jo59a9B2mles0zJEig+2tcQdbFOU4gYKJiiThgJCUvgJ
EL48yr0hmz27K4Ltr1FNhRTQmZGC3MPBCUtnles7wq5PEFvf45tRrKhMiuWJa2WpVVr+hrNE6+Et
ffLz3r2b8uFrw8wrcCemQWPZO7uyIjZkLNWS0NqtuD6EzH1oNQB7kM0rhhPo433bPaakTGRglQPx
cwBlkCLrdJBFQFYw9R0btAiHpkNmjkqnMZ1dZ4HfQsATl73HKZ2OzbQMsGJFPpWzhYEDoQQsDA9i
85hGPJFBVTY3oNvYNWg60UMo8l45fA8fp4g2GVOVlnFRkx65kq4b/vCi/mIYSNNO405Fpqp5KZhZ
GbmxzWCUvv4MVZPAXs4R/X5sLqUztNPajT6C1TfMOPMYwB5C7GVLFFEro6miVdo+X5Oppr2EtS5O
tD6mR0Fkiig626nWmesOWWr3ZrTc5d2wc7RVrM0yVMrGvtXoBYydkNsqPRMgbtfXVHvvyV8xmTJW
SswsndoGB/4hMsrAHhbut8bU+92S6eH2nKq6WJeed9vL6A7z3HfI7XSMgFnIKrxiSl1g2dIdGynW
MBk7pY+IStKvzxL10+T6LrM9s39O6JMW7SE4VdOwftu7b0jnNp50C8tkbMQ+MdyvTpn84lmxYhSa
nc9Q2Wl13Hd9cNTsQEwPU90wPNmWnZcOl6TqD86CFLWu6ZRdzxFZyVIH+Zz50XLT7q7BqrFLcTvZ
Jm87HW7UdvRSRO6j7ljXhPDP2y6kiF0ZTZVF4HWDYscQlrzwG5cHHDWUx5qWtltoxI6gzsbRBAkI
V3/VdH1+aWuh5TvIE8V2LsOo7DZCqjXH7mQIXoDO8zxy849TzydkbvNg7kiYWu6wM8kKKBWRoVS0
B8KiYDhJD3USts1bHhHQIkMoEY+OLh4nKqD2G1JDiyG/2rafIjJkCNVAjMzuZnyBNX0vo9lfusKP
rPNQv263r5h6GUrVDF0zZDZJf9O84TdxPLOr3mj37saKpUNGU2FmhI5qEvhtRKF0Z5yAeTrFTewX
gNhY+c7lUuUDUmSThOV1bOFhs5rM8YZF4NB1CxGQuX6EmKCBR0kdkiSC7b0Hq2wmxfqEuhxTr1cv
oNYPMianvtW/HJsOKdA70pORdAYWQqe7sYb45+CYx+hTCJHO1YMYwGy+5tMZQGB5NQe5tkc/rrgh
yIRTjtWNljuz6pc+pBedv1UdqkHm4VLX1VksFJwJdUCmPZZ/RW8yqqrIbdvqNcQE69yTaT7gccBs
UqwwMfBuoVUJz90DnyhcSwZaxVqTVmmGrubyJqF/puLRij/z9sWkT6a1k35RuJOMtXKYXQw5t8pf
NU2gasnnIlxK/c+2Q6k+YF1X3u16jFVDkjkUsrF0viY89xpn8UCSAgyojqWe+cmwx7qnWKpk1FVa
tlzoDpJsZR39IDhdPgjeG4HBkI9ZmJXtrFiqbqRoN7PRpSDEWyv8ugtbjCsUnz4wUp6KPNo5Jqu6
kAK8QM0wqFjm6tfAwFUVd/lL445/dNM9dWSPDEUhdUr+wgbezUwhqG6ZNVD6DnibG/oLJXhQQda9
0fk9xswTI0Tb8TJdIVO8NOZzzZ+q+MGxIg9J0rPpGMGk/a4yiFzMelh1n0nnhLRNwpINgUNMb8q+
2CP1WKI/peWePqvKMNIS4pIuLsgw46wJ9t2esdu5erV4CaZk9mfbX1U9SOeF0ixQMCWwY0AwpThl
KZ4oZtOOrqaKWr5budbnQ/3IqC/HNPLZdRsEtiABLwYvXioNhi4gw6ULb7sTRWTLGoMNsHyQGkUn
DUhhg7RNfkbpuFf7qzgT/gcBNlnVpCczKCkm/Y9pv9BmeU6GY5KURMaADa3uJO2C1uuVljPVJ+M6
Hpbay8zOCrato/qA9f93AUC5ketJLEZgtvTz1BTnMsouYxwdu0fLkLClF5UJAtMx7KHLZ8zDdazn
vg7F3WOjl9YIo7KQmC9goN52UdrnZBowfu4vugzxjn0U25wsMThrRc+zEewFpDsldu2bInrgwzeW
XUV2fGL6xWJ7T+2qrqS4juuxHUpw36I4SQucbj53bfXomuMLR4nzHLVvRWvfugk7HbOdFOSNblDA
osGMmBt5CPhy6pfEhcgYKlC2O/g48AwZNOZ2zWLUGQgxFu62r6NTW+7zYE3tnrTCx6uUISPHFs1l
bEhigHwoYJ01qU+DcC/LiCdPzcyutj/i4/gwZPxYnixLK1x42Nhf1+aNo32f+U5a8m/q5L/YE0PG
hRHDwFMhRdvLbRGkYepdvYjb5iW+ac/JqfTj12fzXn8wrkNAmPw/uvfpU3fOT5Dawc88uET3l+Ju
lSgyvb0k88dXBUPGki1kMRI+/CWouOYFxFjZDWSWWnetJtzZ1lVesf7/bsERvZPGsYWPbgsjtCDy
Nfd8J1ZVcyWtBr1RFTkrMXodKet2/B9pX7Jdpw5t+0WMIWrRZRe24xRO4W3HHUaSk4AAIUCAEF9/
J7mv4aNjbe7gdWkIFauQlqbm1KeEFQcesJ3NG8eCIJl8YBSx5ymil7b+Aya+WX7fZ2WG65N29hrl
DXikTOJ34PsMmgQX6vmGp9um3PD0KORCD7Vmv0YNiKXHqjGdEmej65bGTWRZRNvMYd60BsiMDSnQ
loV7y0UhyZabwDDe8BITXtbRrE0oA6GAHxOdipV5sqp+7Zp3E10GMoG2wEkSjx8O7I4etuBYFkM0
QWW5syyynhj405wzm6bUbY4T25iOt88SrokiE2U/M4/K4peSEfaj7DbKwqPEjtij9XcB5v4m2ECg
20axrvgrT6Vjz+qiyEDGxJkHSl7Hd6o/XdF1Pugo1WYYtP3G8NqR6UjqLsJr06N3Cn51G7232aXh
rbNbOBIaMwvYcGJ6qAf+iYmWbaQ2W58NfxU4GsYCtaaTDDyegqbNSVWkIFFblXt/YTitSxeWCIpa
Zk8iEIY9QWz6MG6xAFhSpwkvc7ReGhmimjzgKANIQyOeyu6B8c/X3crW/Gq7ryynzbusCHo0D0LI
dMZb3+BBRDol+9Q6XZNqSwEIUwwO2m8aeTNX0aHTW3cFFrMxkWUDA2l9kGHaBw/lvlUufNowSIvN
xOv3V5MSeo4DDDhaRqEsBdc4zeVhcX5fn3Fbtw1fnZxMllWJ69o6yFIReGcy/9nXsuGeZRFjVzpg
roXXvq9H74UNW2XVtze8bmy46CR8rwJ75YjXhPek07gLg7BJcJnAq9ifYSzz1tso2+wY7kpC6sy8
w9RPeAPduvl5ot3x+vTYTN1w097ViYdn/vKUcGg/QHgqncb2GDTx2eP+vjdMrgkri0ZvFs26us4A
Fam4O3Rin6f+B1XmTANvvdWT4J9jcF9yDdvEKXPD6C3TY6LLoq4ErYvsJQAjIoVWWUr1w5B/buXW
cx1LOjRFCxO3ZYwJDMDRD352LoZ7nv2DWOZHD5vmY/FcU7mwH+ul7zmmf1ieJG6z8/ifKtt3AHdN
cFmfRKReQIMB9RdAq4N3qO6gJLgRFmw9N5w3qvHaMGv/18PQ+ZlgEdzn65Zva9vwXq5IX3oCTiXD
6V2iaoQccWyWfVBZ12TiyqF63bGK6JMXTi9Z699myt8wSlvPDZ+tlzDuWICLPDUuaSCWFFuQQ4jK
0/WJsUQbE0vW6L6IpwLNhyAr8MfkIMVGy5bjmYkhE5AApqANwBvGyo9PjY7lvZrlYch7+Q50YfmZ
ia08aPvV+v1VtuJq8XUCTTHgf3BRrs95BVFmkQLPkYb+076JWoPGq3+MUVyVIodmTofSn474bdxs
sT7Zur8u/aum8w5dn1b8xhrXGH8ak9+UPbbuDeLCvs4bGVeFpa+GEKu85hQBnjOd7wP7gMXl3513
xeC7PQ7iJ7cP71r50MXleV+nDZ9VOUB1eBm4XtSWgAa652HnYSE0UmzG66RMCsTIjqM4DmYFj2Zp
VuzMgCZgzIlLVgqfLScGdfAucb+GVN5cnxNLijLRYVwx3GMJBOBR3APlmwbFPaUQpeT7oo0JDFO8
8FzcVGM1vTkNh9/U/z3xfQokrokLy6bcy+ca086G+CAneUBu2jcthnM2oQOu8g4ehImI/d8l/zyF
IZrfVbl1TWhYs2RirhK4T9U9rPs+pGzM0kactAR4ExyWsJr4bYTghcbX4wF2NA089PrEWMK7qSaY
LbNMvGG9eMbZKYkjSMps9dtmioZ7FtnIC4esKZU+YTODY1Omd5/KTHCYCtBrlqPji/vbbZ5bfo95
2RsPTXxYyycvmPo14uJMFkftcdMSLbHchIe5TEU5pBD+zgoOk2tw+d++F/teW7kmQExUQ+d4EsbY
lOFhGUE/uHczYHJpSd8fBZQQgMvufqu2O85JvM8O/4sIqzQejGI5g+Uzx6lvxVlet3CL+/hG8pxj
xlmi0PIECyfOb4m7uM0Tga3x1a1eZeY6bHy9zFhN+CapcV/jPu/dqJvagYFXlBHjvj6Vea8esz6H
RGntNMtnMSVs6+2Zxf9NHcGx0zNkzB0NjnL93IzTnYjbjVRka9pIoos/RdNUAegQgN3AbcKvDBxU
19fU1rSx5y3CfvhflK+HplHXO29HLUvTJvqryQfR9p2HWZfieVDF5wVXlNd7bTEWE+rFmiYnUwnv
weHFH34jSQTIFdfbtnV7DTevDBE0EqFiLMGpnS93sZ8/Nk2/79LIxHNVlELuCkroJ667OU9p7Y3T
+9gVDj+0o3a2jo6WdGECu3Tshq5uELaG6R7e1K/YN/F7s0hom6D1+6sJyuvMhT4QwsDsdX+j4va2
xdZzY4c7s1KDggTrikRXz0/Uf5pwFNvMRbbmjTwqWULA7YDmkS7qKUtBLpui1JagcrLPdgxHbXg1
NlEAR123XQVIrtuwOe5r2nBUMOyCYyPDrCNhNHkP3op+I7pYSiUmYitKogiSuIDMU3aLy0zxm5RD
6pQy9bLzZiHSkqxNrFYxeEkZjStWC6fFxn3oh4e4eQhL4PPPuybIRGqVEqKQM2PAc/jj7B9cMK/f
do3nbxEmWozHpMYCzlq4A1USCKr6Pqq7k9/+aej4Ndq6mbCtg5FePdZVAqHnb9lTifuleQ6w84Xn
/n+kwr8c5K+cd+j5pKO15NmEw12W9J+mlh3GrN04/VpKt6aOYF+rcaJrjaOr/yyloClcuMkeeh4c
2s756IUtbkmfri+4JQmYGC0EuLieNXaWUCVK1yCHnWW8VYOwrbbhyZ3vKei9o/HRb1KkmCD4B2Eo
GH5f77slhv7FML9ahrkbkobz1R3ASHIMorFPM6DB9qUwEz/VJLHmci3vrXdEmob/hxqEZV5M1FQR
8InNA+YlGZ9omacKR1bIQqW7qxwmdMqtBtJM64sGIKv/Ruj9Ta+DejXrja4ryv5WtasWtRncPDVb
6HNLfDO1BF2nCfMyRq9xJp6mP2t2QXDDzRnbKbTjmpgpsH79v1IKTt7cxdGYf3bq3zirkX2qk67J
peXSyou8FlUD0vrzYySr5We/dOHWsy9LgDMxU8yp6pwEmCMMoIDPFpriSeqaBBIW3ybFn+u+ZYkL
JpWWakY+jVyifOh+BwAhrWm7sl/v9C0jDw886zykzPFX2zTic9U485No/HoX3JiY2KixyIFm8PHw
pR0LOp+62JHTmbodmAavT87bgYeY4KiajAkNAJw99es9JtMpBAJurzf9dmgg/4FEoZN5U4/6hCfH
T6NPPgEjcBOx4rYvxK7TCjGRUWXh9QOBRO1pnOODn3U3HH52vfdvWw0xIU5zzukCWK8+NWBnTcA4
Fbb9sVLBrp0hMSmz2iaEJFkhNDQq56OkzWFk/kbTtp4bm+aWLHUCpXkJ6rjpXdW2RyjOf/aWvRPj
/Tto+iWbMqea8W5ZFd1zN5T99JVPQ5Tce0wUw67tLUmMfDuSas6U1OKUd8gmNG7KNHeCL9fX1maZ
hs92vAx6DpkiQBrD/N6TXQKe3fAdH9r20Yu2cGBvpwBiIp40tgvJ1DcoAAxuGrA+1YBq1svBwyPs
1tkYisV/TdTT3A9BzSTulFUX3muyHMd265Go5QEVVKD+vdJO18zLODO9XlBNtwMaDwb3hs4KAEr3
ruL5QUSB/KTCi7cpUGcbj5GShzFjyVACbbqeC9Y7N4Jq+PVVt/iFiYjygGxzPO0vp7H3u3M/B/QQ
EWjEi1LoDdd7O6Ph8fa/Z4wKh+XB3Ay/UEi6zYruPdAhH1HsVKm7hL+5u0CLDVpB+8Zj+PnUeWzu
a1finBbc9ll/5OFyHku6MRbbdBl+XlFSzu3gD6ckA/aHPXDSHaKdVRVCDf8egPwD1dwsTzlx3y2c
/4mGZR/BJTHptqYpnxbIB8hT4RTv2aqGVDV8q5himRYTErX0oxLjiMbLITzmoLZuovqx7ttv1xfV
EjRMyq0oWmpBRswLq1CqFZ+xHyr85ljqvSgXYqKi2KLFnLiTPDWVc4IJwdX0hotZvNdERTkFEKR+
jclZr1OBG3twKn+jVmZrel2PV3v1oo+1Pw1gXen7+asMyIck2wihlmxgkm15oJbECRhTjjJEXvRH
3L1leOggtzj9bT03/NQdOk+WPSYlbsKnGJSKLYRzNybc1nfDSfO6rPDUGG2jOgZryZXA09YmXXG2
1+3R9gPDTyMnETNfOw/cTDvdR9FDl7xr5RYGwta8kYmXbAxbSKhKSK5DJpTlByBblPNuDrfuyC3+
ZEKi+nwpeLhWaVh4dvC4B/I9K3DJwV0cU9nGJFlW2ERH9byKXa8Ygc0Zyo9VByxjX28UUGxNGzm4
dxYpWI+mtcjSEj0m4VadzxLJTEhU4Y5RqOdWniqAubr4DHBnwZ92mY0JhcK2YCoSBbhbm7zDKfWI
2h5CmCeHfcnJREOFZSgH3QAvlvnDFy6iu0BVn4p6i3fGNuuGy0YKxSTEMnlSuMumQZLO/vO+iTEc
No6hsqLoiiJQ7NROqbOKIyyQeiq3as42izc8dlmmsXFc9N0pnLWw7bln3ACmPfAWm7fyFrc1FQqn
TnpeJHDEYORzON6sYQen9jn8umuSTGSU6hoBJk40j6BTZ8VBuWefBMccqIvrP7CYvgmQ8lUvHZdw
mKcrz5R/bXN1kw/7MpVJsdXG4E0PqgLRAIifEGoMfr/1FsuyvzR5tYhIFOF5Lk+y/hOuz7WddwBc
Ke8fqPLehVuQJdvsrN9fpVpALkLp6OXvX7gWKYf2zGY1xuJapgChSoagowHtoZ8dHJUHYnMWHK+v
qq1pw2sDxnVTkrg/tUF56yh9HpItmJttSgy3JaHjZwgK8hTOwztO8k/A0h0gvfd9X88Nn+0YtDur
LMGRHdOto+o+pHrDl2w9NzJs31STkB16HgtW33oJxwvlZJZHiVcy+6owJjJqgq3X4ZDJv5gu5eUf
2npngccERYU6YDMvI1xvkRqsU371IopyI0dZzMXERGmWyaUJ/f40TbJNJY+SQ9UmOws8Jl2WjHS+
QPcl+E5FW4KvHqeQcNk6+tm6bnioA1YTt2in4Hud1IDq+hwP7/qt19a2xtfvr9xf0jGqp2IMvpey
6PC0Tz2Tgv/aZegmKKrqnbxldRd8j7OEptKfo9Rb6umwr3XDS6u2LyLcpDgvTtiA457hXNO23Xi+
3rrFk0xclBDtAOkR7rzQxo3Skc3LYRYdnlHM1VZesk294azR0kFs2Yv0L4CLutsIj+a+SZ4PX64P
wNK6CZBKithlslHBd4dAEIP247NH6q2TiK3xNWW9shqeV3gp1A/654rDSptQqrSR+Vb8tbVubINZ
BSEJQKKKFzX2UZzqxE0ACRJLt5GzLRsaEySVAVlcBXnCfzUrWGfCy8dEx++HXFaH2d3i3LAYkImX
8ud6Suawal9C8Ojd0SVLblF678BgGfTH60ts+8U6f69WgXZdW/ectC8ir791/hT/Cr1ZH4HRZhv5
xLK9NLFTElI2FYiI+K+pjvr3qkyC87xQN3UmVh5oX/EipWV0uj4c27IYDq3LPmABwc9mET31QwPB
z/C9zEPokO+EDBOTT2txuqkc87n84bd6uhuDkp3dany8PgCb3RoO3ag64XUl8x9DHg0HDaB2qqW/
RTpgad1EVCnqycjvEe9IUH/TzFOHQqEOeL3rlr2miaki0VgnQVj0zzCjr3PPDz5tT6g3o0xefil1
feCOv2+ZTd4sRLjZieK4ew4SWaWTdt+XDorMpCsP2M+l18eTwAX++z6YmGArHS2gfsx9XFko/6nn
j12EJ3bMSfPKgcUOz34Q3amyvL3+N4ubmJirphiZs2AP+uxN0dGNh9uEsZdw8E9SZbfJ1D5f/43N
Atbvr/y9HZaWEbD+P4N+6lhDIjcNaLkFpreNwf9340UCgUAggbxn36kPSEYPqghPXuU+dfBEJ9s6
y9sMzXBy1E1cb+ii9jkp6G+G14NsEPej6D90kfe7KotbKbZu5S3h0WTVinoy4lQvmx9DAg7Mm1l1
9FHOo6qOkcdHtmFptr8YTh/zYNQhUtT30IciAPfD6nNHcPxWMdkiNLGsu4nR6h2PJwjxzY8esjug
7hcqBT1LvLGPsiy8Cc6a/NzHdXDe/MCF9IcwcUk60hyVxXb8WVUl5LQhv7zLfk2QVsI7BwlqHF4S
NxPHvIeqU95uJXXbBZYJ0UIRQYNNvqx/VEP0hRL9mOfiZrWs1apyXX6LQ3ZmGcPbnHDfhb3Jq4Ub
47Aulcd/5CD4xKsuPj3QzHd2vYYA88q/PZLNVUtI1rYvINcGXRSvKfiQBUsr0E1srL27njnfiJMm
ZIs0nADoESQvM63PUfCu7f0/GTiWCy+6LRDMvJYfOhY+sWz43Id0I17aDNoIAl3MQM2z/rUHyWta
l21zbHRDjtfNzLKP+DvWV2ESQkzAymTe8p2Fbe79pvFcPAVxIUDnMLDuXRAJ4mwwGdl+ZTh/V0ms
zSyy76hI8hjqse4s8PDLq6v2/TAJKsiB4fpog1HT4qkmsivo486ZtJ/9BIa9Hg9SFl+KUrBjSUTx
2He1Kg7S3azL2f62RvDX06iSvHH6sf9VOOp23Y7lzvS5k92HknzbpuG2mIIJ+Kq4EzvcHZKfQBWE
h8ApGJ7CY9N/3RRsra/r9moMag47LkWAhzOqeqahQ1JS4or7euO2CVozwuvGAZbvQHBEf+ZB9F45
6vOopo9MjLeymz47w85bExP5NQ1JXGV0oU/gCXySkDdMu6T/7DMnP3Z19nB9LH+DyhuBwER/cQoh
vzbInJ+zK1yw+/Zd3Lvk0NGqhJpvoGfeuGcZ0qn+GmSQx/ZTBrynk/ZQ5E78Rxnrpju74zBVoB7C
awjQIjGfVAnCFQ2Z++16N23raQSOsssGpPJK/XTnPrrpMje7iVum9nmziR3zB0LHii/6Zx2AtAak
8OVN3If+DZ04MK14eXzeNwojaiRLWHkZi+afkReRFALk/kEH9S6MWpCYKLIMIAGHgfjhyVOVn0Zx
3R+aiTcbGePN7Q5aN6JCX84Jn6bSefF12Z11pIACZUlwS91ly+DfXGT8YvW3V35FyixxR1mrnyT3
/GMQliDKUVuUnm9rP6J1IySwWQ4hbu3cp7EP1MHLm3MYEDftK3oAHcRj0y/32dTgtr8BO30QHJ1R
/4Pt8MbSv51w8XsjaNCR1vVIpvBn5sRn7N4f8Pj/VCT6E57Of6JjeYrB3rMeuOqIfJrbXaKN+O06
16/mVJQBUbpzxaXry2E4FIUTLWfOPRyQRFI0G6OzrZxxhoiwz258HkaPU1GE5SF2m34+4Dm02Nhv
vXmqwygM9x8XEnNv7pJHJ4juc6YdwA4cnLHjcxYtn/og+iKr4raS83GHo+J/RqVelCA9rwL8r6Mx
SXUhwqOT51sS5G8ehdC6EQaguuPXXpHTRwXenfg3GKz19F1lIx52IxJnLku5VNVSn6GHt+hnmkwq
2diArcb+n2gfJCZaLchkGOnWAfmX24HQhn8HN+mp9skNitg31+fO9gsjUBSQ7iAtlJB/FVN8jGDM
QVV9Y4l7qEZnl2gXhmFECuwisyZXc/BIpK4Okcsvg49wd30AFmM2+boyGhYzaXXw2NaYFK8b9XFa
sg3Ke1vjRhjog45A8nVRj2Mb/igEJK+4528d5W2Nr99fOTufZauWwlOPXdPeTzN4FDK9N72Y2o/h
CFlrXHaoxyLLaApdKnEo825LDszWdcPDuzkey1X55XF2x+lISfApnMGJfX1FLQ5nwtAETgOQkRvV
Yy+Hr0PbX2iLADsT70Y748emAvY0D4steKBtKKZ7h4AH8iiqLk1SDfJQOEB3HBKH7VJHDxITm+a3
Lnf6OUoecx/k1MWqh6fZ9Hh9qixp3kSmTX04DPEi+XHw4uXbIMHYHyMn3wzdn+s/sMyOiUtzltYF
zSjjRx4s1WFJ8rpPPTeLf+1rfo1Kr1xgmKQH4keO/jvxXdtO4lOJIsdGGrLYkUnaNUof+jVlx48o
hd/yOW8PIsM5lmZQT9d1efS90f/Q8WmXihBW2vDnxR2LEpVrfmzdYDgLx+vvaQQBx31TZSRtqGNk
vW4UP6qpOulE3M791q7DtsiGNze0DajC7vnIUFXKSffL1/TH9V7bDNRIza7j1WXoLcmjamP/3SxU
kSYh8Q8ykFsQ4rcrSph3w4Np3pZT3/L4J3COymluAuLEXXNQ0i3oQxiIEioi5SAJCmStyJouP7Am
hw4mTk1x65fnmS9+FG4sk2XAJrZtaeI6gkQQP04dEFbUPzv5mYS7yCkhq21ka5y4J82IWx8Db8ry
UzIF5QPvl/mh7EfiHK+vmcUcTN4vEXRV6yZLfWzyuDrPZRU+zWW0bNzq2SbIcHlXqk6wrKmPeRdg
kYIkSOsl++K1wb4djQlzAz0ZeIX9ooYI2XQJnPjbFMnPvSzyNNe7NMqxDoarV4MWQATz+sidoSzS
KnSAW2fQ9tppRYaz8zryM5CQov2YhR/bspqOgR7CIiWjur2+yja3MRUlS7cBibRD80sfLDQsT3kF
LgA/BeFzIg69WzMw+8WO07bsWBV4I9EecqEX9zDqwIF8XcWbie41OSNMkCEvxjkvg8dA6hasnG23
xOMhIbIml+vDtRm1ESQC13WLUnH6uLTxgCMkT742eUY3ShKW1k1wHKf+5OG8nV+EHOc0CnFX3bJd
wJIgMYFxammTTk5lf8myDtVL5arsA/Kmv4WhWD3vjVOGiY3TtRSz9OLqF3EqJzlHlRIkv9UF6dTB
n8I6qG+bUOtoozxqMzwTMDcoNuSghOl+NHL8OLdhSnGWbvP6xLrmPo/BpIfzdpE8tMMWYZFlJ2Bq
U3oe8Qn47rofPFqfIBOBWyZ+H+X0rmjqh/Uw6ndbZFq22TRCQ6ZJRMGR0P0gWt9H7fKBdv09QB5f
dbH1CN1mbUZ0SIY5DkLY8yUuGE8HQdRxqNhW7LG1buwGCO2Homoo9kcsmwp4PcoFhzhv+Lgldm1J
ASbfmCw4mOTnMHucVD2/1Nopna8SBVRdpGUclHrf4c3kHeOxX499necX4pI/unZabD3a/HQ9nljG
YOLr8MgKkMCycB7p5LfigSxDRb/1TRvEf1rdE7kRpS2LYWLtvKitKXRah0vlcdwbMNefZApKkq06
m6VUY+LtaEwLv4gH5xE1vPhj7JVRynUgjlyHf6K5yA7egmqKptI7JHKz3v8Xx/FGyDGBeDnJUYxs
BnHMtJqK7MKDIPtUzDnuzFKHD3ECcblW9A47ahKWPYT/AOVXP9RcOCyEYSp3cO/HoV36FwBhtftT
TU00pHFGg2dZeYWTp3jwK8MyFZAaqHyU6vhEP85e4lX8WMtST1Wq8BCQf09oXpLu5HgNE/MtnSD+
+TWuOl3WadaXUf4Sl9RHPJqXRAwHB6S3CVRPUcRKmptCRxk4yjaSvm2tV1N7dRiK/DJxAACLb/tf
5GHrrchaY3lrptefvWo073vROKpmL2KO7lZhKTUdW0fc/K1h0mIjptvMyIhIwSB7h2RJ9CiZOrN5
+krlCscrmkMxaUAKB3LOkvIcZVtHFtuwjCCly7IMi9wpLxTDykT7vqHq6xLXD7QvzyOft7bztv8Y
GxPV+QEkxPV4kb77R4rofRjhdB26n8Bx+lDnW5KltqU3dieoNEeNk3XskrP8SS+8O7csosfrocrS
uAkxxOlmnqDdRh7rpC9SLyirVAf02/XGLXHwP/RrZRipHjLDL33u3+uc/V6bbqfx677m13V5Zb7R
ApIAyTL6Qjpx47HPaxG0d3fmahNhGM1L2YqiSsBRS88Bw3PgQNF/Qk4flmKzfmybfsOtFWDYCDF4
kEt4GHu/saHS4W3slnwLd2KxUX/98as5GmbPF747hhckiy95MM3p1PAHDK1NnUh/4/D464th+5Hh
5ZFDZCCaEHto2rwvixGHQ2yjipl1KRjja4hvbelx2+bMcG/q4QKz6j36iI1iAjQygkjoQDb1+jhs
Nms49eJhA9prnz4mo/7otvEdNpwfIt/bAIRYdoC+4cxtlLNgCCp1UUTfLHUV3asV6689UPEGcbjx
F8sUmThDHg1DPiU9uQAk5RzEQslhEOHL9RmyNW7UGabcLWp0VV1QQ4Fm29TrVPn+Fp+dZTtuQguh
lTSTatGYoCb6Mkf+/ZqUahfoQuZ8nEJ9k/dbvmFZahNg2AlwlYl4nC/e4kWgY8mGirM0qtWQfU2A
0Qhvrk+YbUiGkydaFbT1fHWpnekohvg9rcVD6cyfGjw6Xz1wlN3OhV/X7JW7s4hQOnbBfCHdAuE6
kqHWtHnhYRuH4eIZT3CfXjvzhdJp+Sd2xPyThAXYuykuubLDnMEnIz9Zp1JnAJlcnz2buRnuDiI/
3FQoFb/EpKrS2InbtGw2wcQWfzQBhp0OiolNbfCS0PHcxPMReIcPlI/PfbclEmmJjKZ8Z9COUTPp
Zr6ANOouqLPbped/LzldAkHjeoub0LLNMhGGGY0aN256/2XdZq07kqrErVHlLONN04ubcnRf/DkM
zq3cqj1YBmaiDmmngmgYFYF07gRmsOjYzdE3X/N368DycdlwH4sBmJBDlkwkaCeiLvkCvEwWCOcw
y3nrBbzFAEzIYaBVNgeiTy6L46ex7xw60EXPjfrICm9jADbAgIkxzPxMJw3Q2Rd3ntPVyJRQz26S
f5qY/87LMXGleDeEZQk2Ln72sm7jksM2NiMaVEVMWdXiv3LqzxUhR0mCd3koXoIt8KFtbYyQoAo5
1EzV02ViyUWUkDbuSLz1FNwSn01+ODmruIgdOl7AGBGlvYcHw6JKUjLPP3aFFhNl6PYyjp1RTJch
rwlusTx5yyA2drreuq37RqpXkBytScSmi1s3HO9K+TcAEb6sG8jr7VtW14QSqhYHXgGS1ks3V2fc
/nxcr4olD79oXOZu7IYs62uyxQUCyLsqiOWFBN14X1Sk/oL7i11grSAxgYNzj4wRuxW94JnF+8WB
4dTa+wJ5le9I+ufrs2QbwTp7rzJimFMRVssYX4CJb/Gsr65Q6u9+Xm/cEgH/QxoHyfJGhK68zEF3
8YLw9+rMNJQ4SQ3h/2FzbRvE+v3VIIAsq5sii+QLm6MXL1J4IETm7Hh9EBY7NWGDNKqopwGDvog6
dMojaIr75zZ38icvcebD9X/YBmAkcdcFZmvCWfDSdYAC4J6KglVJfd3XuLFlJ9PYJUGU9xdS6Ufi
ApLuZ1DPuN64bXYML4YiFdW84/1FTavCaZuLu0k1v5osK3fNPzXBfipfiMoK0l8AVKwPo1uItFJO
cQiSTZqjt6efmog/qpjn13XYX/x5hEiSEvJzSLxq16aTmmC/XjUAZXhQSS6qIazTcam75aBFrn5f
X4K3dzbUhPvJivh6Zn1/gaelSKE/gAJOmWiO1G9u4jJ+v+43VhH0fb9bLeGVs8lQg5o68QfkNPbU
ZvknV+I3U37LnfLMRfnFGcP7ttp6TfN2DKEmrC+LSExIAANbwziebN3oGqK9Ib1buP8N0gl73nwH
NDEztaR5PXWRf2GhFodgIUtaQFlww0tsBmb4t8C1iQjBjH2ppNTeu4nLzj2EfounB9cX5W03pCaM
rytrN3c6t70ANPFhdEV0mtquBbpz+nz9B7YRGH7e1G0mc4Ef4HmhuANoEMmizJbb661bFtkE6wHk
ls/dmihWe5JTXqU1EI6rQQUj/gSIwd31H729KaAmvRyUhEUb4NHEZT3PePH0NQnZl6EDinjvtpKa
kL0g19wfoTdziWh/V2uQfDQR+zSgoLs3plMTuadFH/R9I90LVbr8JJOcnRoayI2IZZslw8XHgI64
t8/IBW+JwFo3qqPHuw/j0twPMdkoe1sMyqSWc/1l4WNTuJc6m8I2VXSpbxUUaTb2rpagaGL4GG7k
g6j3yEUiGjHufhKzmFKBfdPgNUe3DV/8cvhYBuBhvG5ZFg+khoszCoI5bwzJBfpL/pdE13AOEbvu
dC5qJrZIum2OYuTyuETJp5hn7zuqouepis+iU5/XMtzceu9Gyr9cH8zbpQxqMs5RVblzPmL2xq7+
opnOU+7HZz+WH9a6DLIxlE6KDd+3TJwJ8mMqcUaeSe+7R9p3noq+lQvoj3AcuD4Uiy2bML9WVw6w
ap33XenorgjYl9GNHurOO6hp2EAwWBbFBPoluGwvaFY1F8n5ey7UxwoM6nj79YGp7oNoo30pyiSj
g9ZntAyts1wkNL/vieb0phxYcr4+T7ZBGD7ftqDfB70tuaCAeKb5TE5lN39el7nIcChg4bCRSWzr
vQaEV/uHrO8nyUWwXCBfXqaD4u5NBhWEg4OK5sbRzxJbYiOZC16pKOyG5RKwaXnIBunctY4//nN9
pmwDMDw9CZ2qjeNmufRhnhwXIrPTWE7dedSePl7/hW0AhptDeLzONMRqUZnI8qMX1ezMw1DdXG/d
5hJGLh/+h7QraY4bZ5a/iBFcQIC4kk12S7JkS7a1+ILwzNgA933Dr3/JOenDmGJEvzlNKBxgY6lC
oSorU0L0Zy5s/ezgwd12sO6R2Od2nv/xdHmQBd9ZJBPL13QZQFLNqJ8Fl05cCYquXrSNb1dgcTCN
nUUyAX3BMlaDW1v187L6w32Wtq92M+cHXmlv8M1M3p3SGXnn1Wqc5XndmD9qMj6m8igVuWNqJlFd
3nEHvSpp8DYM1VNO17Pjuj9mPiZ2rX/77VFhdG8Ltr+/m4INxo/AGvPgLaXOZwf9NyhKPOp+UAc3
3s4xMoF8bbuKQHoWe2MTjbc3B2iqPgdDddboSv74pO6tlGHIZFATUaktn7U3fEUJEwBFCJuksR7B
c3CYQd2biGHQo6gIdB+BQCN2CqVWzATSno9oF/y3AnHdTAyLlmXdjt2Cb3gr+b19An7jRmb+zfY4
O75M946tYdrMKe2grQeAtEJWx95R19NOPGBi9FCAoeC+8b23maWfZ/3NxetyO7A1dnvS35qgPog8
d36/iddr+xRUiDn13sRMT4RDQeXQHHZ22YTqBT5BCWDEHAifT9XMLlYPCZgFkBh85uNN3vvE9vd3
FucUmjK75O6bzutbHNfV78CPzCPniG1xx6RNMN7C6iIFulV8pwsH5p/eOcF6i9f4wetox9xMLrvc
GgKBVXL/XSL8/u0R5k/0PsMLAOw4B35jb48Nox6LOcurWXpvae5+XmurCi3QshwMvhP3+4YtA63Y
lGXeLm+ZS79wXkQeKc8E78ctqgQwcqP6KDt2VfEtMNF4c5Mtk2pJ+eY2kyK3buUN1deMZ84R3G/v
RBn2XFk1eEe56t6sqoGyR5S52aLPZUvQnRFCsGeugaAebZH9+vgE7yyfCc2TQsi+aNfubeYiKuDX
gSOLK/CpLul0UnBV04i/Hx6FHb9iQvRo1nS+3dHmjcORbDuV46TVYPecqympEHtm/IiQYe9T25l/
Z5sS7LApWYLmrcZsttnhfG+1c0ghJBslloPU9MdruGNFJkBPeM08CbRHvM10flxdllDkMTwOQDr5
S6XuQcZn7yvG7d7bliQNWuzehn642bgLwJyTkCa4Z4Md2QB9fDyZvWXbjPjdsvFBeVlL1uZtbYtw
+9SKtconEQ0cyY10TMShrNvejAy/UHdLN+dIlL1xXZ+U/O6i9itTEWXV39l69NrcO+CGfwAZgz0I
kAy+ibQPZ7c+i5WEE5Kj6LoPt/kE8BkZ5nfd8hnXPqC6xPG7sn7rhzJMQXxebi9P2JCdl+H/K1Yy
hUiRcXIZmqfUc2W7F8nShC3TTaem06KcuLeag9O9471NRFzRgw+kcD3+2gKc9ROipMBwtjWpjuh+
dzyeCYrrnU71XZ1nbzmu6X8Lslb1ZXCmB14exd87t6ipTTrOzEpT6EG/CbdLw0DV597lz1vj7seb
/memCRKY2Dgbw6aO1VuvLtGaVOHkSqhaRNCBSMf61FXQLm4jJMBq+gRX0VR3pVtlvIxc1xktHtK6
9dviUo9yLJBw6cX8StRaDjdgjZvowV2/t4+G/6j46PUWq8C0xRvSXLraAXcQ0YtzRHC/Y84mtK7m
XZs5yrdfxzQVJfSlrWWdgRJclsw7j6D3rJBUAlEWjxYmy/bg3bk3LcOJ4MUpm27lyyu0mDz/E8nQ
Mv1tsrXur7vyTRnU1pdaVmpqXl3V1D9HOPQfckJ/9sdHZ+/nG/6CTl2xoBLVv9ZNVciTVq3Tn8ch
84Pzxx/Y2xUjoIC6LXiJeD+8WqIMwSAXbeQMAqbll+5dRY/KyjsmZiLsNPGUZsC+vXoCepQ/3Xlh
4jHwAjv/gQ4MKr9eNRuT088NpACFQt68pl59t10baVqhuknAnIAL/rC6snNpmKC7UqHBU7tB/drm
6l8vLnG/pv30UAYyFLYTNQgiOnFlqGIC73IAlVYajOWzK4a/tsTrFhX1LYlXx3mR8jtx1+uS8Car
H+8zW4jZS1950fNvPTTbv9VU108f786OK3e3Q/4udmik1BR+Rr1aWLdTvjQ6abhzcXOiT71uxoMQ
Ze+sGSbfTgFP1zJXECWmvQ6xUJ2FEpsFrtNuHdQRE9reZ4zIYZGOBotKF7zkjN+PWZEoxt4gGXWd
PzaRdrK2kWlSbfCS9e7SvwnwbKpwEJVjXfc4NXF2Y01IPrope1mb/l4yCyG+vCyahBmdD7zXTrBo
YuyYrrO5air64lBVJy34XULRdiIkiKfc0Q1OA0T+wrYpvdPHJ2zHXf4HYidTTUdL+C/TNMwPSpTj
S0GX6Yi+eGfLTWhdHWQE2u7KfWGyn7sz6W3m3G1SMxoqn0s+J9fNYrOfd3YiXYuUds2yeM4hbNa3
c8gBHjywjh0jNMF1suu1X2cBelSHOdk2ogZP8kTYbSf4Qf1j7xOGnY/uYnFi58OLKFPrxXFrKbwE
MkWrr8MJwa89f8k5VF0Olmvvc4a91z2wlGSyszjvpuCLEG4VCZE6ty3wyYmsiPf7423Z+45h8DXl
qAmXk4rzvvjWtygfpm59K5b2Xi+H+Jm9E2xc+G5aZNJVs4rFglgUDFxBtOFnPp7B3uDGZU8Bm7ez
lWZxMK3f0xEvnsIdjh6gO8tj4usWZ23bbsGpLSaw7+Pys4n8vCVmbe69XfX7TXidlzrUq/20eMEF
Qn9mc6peBqJ658A0dpbHxNfB2Vo6WMf8hY0S9FdVEegxqjZV3IMP7C3R9vd3hj1aTsP/5SmrB/nS
LuofmtlnT5Nb7/A9u+OiTIgdkLEgvvJo9pLLfL4nuiH8lFc+WcMpddojAtW9iRgWPqHGNawLLRIo
Ij66yv7CiAexweU2mOSRo9rbDcOsS71UTh34RdLkHuj/22AONVqPD7Zib50MY15SAibsShTJIjv/
LygXeOPWDU6+EZIVWXLdeTWMuQfrNi2R6Uk0UvCRU6fLWc/LEQRnJ3S3DWtuJJgTAgtTEC7eUdXM
07OqSHFDF5meWNWvSPvMfnTNVPAk+N+jy1pZ5UiTFMnaZV99ONW4dvojmok/bzUz8XY28YrW9xus
U0Y+q7Wh0VLxI8DY3uDb8r0zumFsJbpRc+z03Lo34zrWCYTZj87Rn58CzATbCZewwktd+QKxuSps
RvffBBK4feKx6XSoccl61d9qPAJ2/dnymEmmV+qBUtlXRVI7/DIXjh+O4JsQeNpMUOM8MI69SRnm
vSLYdIZuli92nV5ALXICTW4LxlrVoxfY499Ah7r6zsELdG9/TDvPuQJ3fGZ9o9JG3q0C2B9txehg
uC7/ykwKvYC4XcsLbj1vr7XtpbZVq1Y9xO48RIhCD4z9zx6F/Qdyp9fAzftAxWQYVTjj0q4X9Ige
3957u2LYO2Dxoz1W1HrOiupOzU5UIITK0zEa8zF2yvIsKlAwDVflNZgJwYOpy6zhbpEgOwmTkbWs
qnjy54V//dij7KyXCb2r/BG8BWgNT1qml8iZSJmAmNk7r8Cgxx9/YsdYTOSd31PaeCsrEsgeshsH
KM9zXwz2xQfqLwzK5rrrkJnoO54HkmRWkCNZrEfv1mHaCiB9MdJIEqHe+kZJ8td1U9pW8503A1rb
A6slvFk/BvOPadHDQ8X92YqCQruPWlr8iFP6z9cLMwF5LC30qKHsmHTdnN13bvmU0iIWLVFnq8nQ
/MOOQJg7LCZgcvrfSaES09V8Ktmzu0mBIu8KOt5E2uria+uMKOA8OmPSTvMFjAIHR2Nvdsb935UF
eBIcNLgznV1sKROEryoEo9xnvL3OOmNHyd+9DxkxADpYJ3dtm2wDc3wtxmGJVuapyGuhf9N3aSIG
eoSM3/uU4SD80aKD5Ukcw3z8hWA5B4g1uxNMXCxeOSFTw7ePD+HOh0yIHl1mx1uGPE8goPA1mMWv
zLFe+8k9e6tThV6X/f74O3/OHzATq2dBsrnmSIWj1VfnYeVpdBUUN40/XYJ6+g7o9OMA2cuPv7Vz
DZmgPdHNBes6kHQNHhfuCU3lGVRHC7c6Yo/Y+8DmpN5Zbu36vovNoc/l5EZDl7+NeXrlfhhOocBl
VEmrzhKU5u5ZYaXhyMuHofRAxZGnYIzNv1y3SNvc3s0hnYbMXgILtaQ5J1ZUtEF2XzvZPB5EmXsH
y3AEzG6HZu5tlEdrcdZ+nyO2neJ60Tc6yKHVlR5xtexthmH+E0JBCFzN+FDnpW/Um/RbH/hcHgRQ
e8MbRq/EbA2T5WbJQPvRCQO3zhZQVY6LuvK0GqZueRXeLjC0xJqz9UTFCmLqsb7y55tgPUvSSaxy
gC1IZb95Q+3dWraujtiut2P5Xx4VZgL1xiwdRIo+4oQM1oNfgCkUbdFJAN34g2O0s/wm6561jpQp
lJuSIej+8vPBQzO0Go5WZ8crmXA9y8ttqwepdOLj6lhy9wGp1C+uXf0qLXkZej+e1lofzGTHIEwC
Pte3Zrp6KksCW3xaFFLAk9LPXtokxAPB5HztE8wE74HGwcGSpVmiFBtPZe7pBKwIzlVQZUYNu+Y+
DbTtwJGDg6RCRzfoZh7KAdQIB7f55kP/dKIMc14r0EToEn5pRRNvIgt68e3q0gV5cwKZ1EFac28v
DKOGEI30GbqOE1pqJBf5kMCxnieCFLZsllcIkYsD97E3HcO623TO3dXPseuWc7do9sMn06WslgSl
6qt6nZmJ4JuBHc8h4or9brtPiOrBl2xJaLDzeFnZ149vix07/w94z3Fli5QjJGiqoouD0nEQ8tTd
p4G345XT2Pbq3YU0LKSr7QHHlndVzCmmwfNXuo63vk5vPp7FjjP5D8VeFeTlKHG59sA2xFUWDDER
+uW6wY2bu19cJ5hsoRKdjuxzzTN9aVPtHqHf9n779vd3y6O6soTgH5anyYGt7+dJRvYhqn5vew2j
Fl7KmTfjCOWVgqpR/z0DHmypmoNa5I4RmMi9ySoylc6BSnrL+yv16LNrj24RNo5Thy2Z2+E6YzMx
e3TQ3sgIpkHYdK8q/bm0B0zDeR36I9kU8m8S/A8OyuTP8xdowJW2k37HW5oENyzlOj0PdeX+4r7j
f62hNed+p12qu1M9ObXVociQpdOTw9NuvutWO5WJlWX5D1rhv2hEZ1TwtaB+at+OeOaKH2xclThB
vRP/K/28lCGp65SeuJBeQhlwYHJka3Pq9NxOp2mlYxCVOVnY1nqNLKEC6Zg8gyYIESOASLRtz+VQ
Vq8VyLSaJBATSyPWQUfiNI254yS+I+v51ExMeqehqvQ/QEEEb+6aOWU4ia5/1QRlvai1veVSBDN9
zKULiYeg1s0DeF1Au7vwcQ54ZOvC7k5+BdSNPwV6COc1WK0bNFRr9dXNfYJcioSadVi0o+2FfcH7
R523pP7LFVNuJQ7IKEkiV2/4u8oHXDH9Gjj0VAdbjtJlSFdFtGGrG0Lzq3QeWiVU/7pOZWA9qcnV
/l3nOPkUkSwQNKwLSL/cwRNWn7VvtWuSgrODLA+UdSsZIx/Eh2sUUO2JRDfLlJ+tSbbBRQxdR/Da
stNCfmFNR5Zf7trlzmOvPem3Efbcg9JfMX4ikpLxBKqhMSkcAPTmtNb8hC3g7NFvWlWdwHxTkXsP
racETHsyAyyDqmDI3kpt5c4DcISiCPUKuEZEuzqY7wB6UAtgxfkKSY8a7PTg5AvwFw+FPqyaCjKg
ywuWpuwM+p7q1oYS2QRxLZA41L+FuynapDyF6yydrPYfaApyqEtQyak8B8ApDaCn8Vrssu/lDiI1
kEzwPBZ90yxWmNkNaDlDVzaeXSZWtyr62Zpo8MylC7UNyrIeqpCea60o/Kbr37PTrl/n1epvskX2
X7T05xYeKfPq0O2GIQshjZQ/VQhAURtWpIOKGQfFeAL+6a6cNii+l/5UmTfRl3WYRfu7mgrJf6GD
Gpz8S2EDKcrWFNoFxBuwnQyvuilc11n3Z9mQfrpJZ6t/tpB6qp4q3wcDb02bmRSniVv9+KkF2omG
QU1wgAbPdf+mHp38yM7AehSCM7KSYcXT+i+Lt+knEqzr8qndeKPDHFJ1VVznQS9OOOgIl9tq/QFC
7PXvinp+cdfSBQywyN1k440NBGB2LjSr7Cd7cdUQli1YYs85Fk2GfJJpE3WNCsbv3gjy0FBTSz8V
5bKoU20zNyazDr5WKzQ/LriX6E/IKPgPbBom++IsFrMjCgby77K3/We9Nr74Ns+80GHOmuHzsLIu
vUX52hnjyq2cCWytg3Du5lwFzqcB4Vn+ujDkl09WvrT5fcmEGmOiunr9hvrR0D1YqnHkCXVw+7Vr
bAKJ+VI1aeiiP8Z+rMZ+BeukOwXe2beXagxbx8IKrgEhXdiD6DEN06Fg6o4o0UBWq+2/9KLm/wiW
QTcFfhi8XsopO5Q/s+ZJ6LW1ohxloO9ysCGWNfYW8WNW1aL74qx+AMIFNhVsfBpTPYPuaPUX3jUh
rLHyzhTMDAF2PwNLldJpb0UDyHy6cHEnOBKrd/z7flrqx7RX3DlbzkBlGMhc/9NjMYcwQ3OgfVL1
wGlIW5ezc0vE+sVxXK899cAW9Ce69lYWeTNe9qDarPm3pRuHnxMYrKAOgYZZf4HDk6mK8mWQiUsG
7zfWYejjSVYeT3y5gIGzLlutI+LUODuqp5KPYceLIv8HzquDLmVvB31EJ4JUv0+aXGeh5MprLxO3
6+nzTHzqbe3Rs63jyQGlYh77bt3Tz7YcW5BHFoq94SLAuQMcNF0+LWABlFHH61l8gYIboDGjVtBK
Gtpy5TEv0KscpwzyalHOepeghuTn4m5wF1ee0f8EhUcgA+mLhf4qAGZxqfSJRUdfrGFHxt5Nalam
y0kVc/Ot0xwp1hJkCtY5Q+YygIes8z4kXinOIBEHG05YQC7bdsO+CaYxLh2QjyRCKPhakqE+raNu
cn1oMixcDb9hsH1/sgtB3yxG7TV2raH4NuI2eUG8XBcPnPTafpxR4/Fv5mWpm1PpiMw9NRV6f2/W
krS44a3OHc9oWB/9GKm30Uq4OzTrE5usdrjjrc4AswNTwie/cFeBjHfhBReZt6x5JINonRciFogo
AYkDsvWgXm10c/PFRcJfghlNyByky6WqmZsAg5IOT0QS6EVbqbe4Z6D06/bG6joNQNIM3VyF+8zD
zROiZTdIbwr0lUGHsp3kMmLAFOocq+pZdbIDwP+etO3PDa7UavLB6hPgdK28ZX9XU1YABFaKpgV4
p0EsE09a418KOP/60kB4q48hXu3m0ZQtqr1Fo37zW3ENXAwkxdv8u5+VzZMzyPJXBzLYPqo9jwZv
48KHlwWeob1ZAcWeboqi9vspQhcLre+XGQ/3IOKVar+SjBfiBYVTXW3UfPY6Axqe5/IJ/VqC3k79
yMoYamu4nbsiXYMYPcvdfIv9L/v7QHHr1lNeIGN/dvq/IQ2DfGnYd13Ko3p2MnTl8C1JkKXUV2dP
tiM4zQpFoOXjgEihjLmj628zaXmDAmiWyVti57I9yLTsRLlmBwQK6Jt4K8JQBl71OylsDnRJTh/n
vvUOPrETpZtdDz7kgevRwSPALyClWHl1/t0rmvLx4yfG3gSMJxI0y2zHBR4u6bXqVTSj2DbHQ6Gg
pZuzqTxKqO9NYgvj3z01ROYPRYa0C3qFxxe3kt0pUPZR1XNvDtvf3w2eunTKM6QyE6u2iwv33N9l
71pxVq7yYA/2vmC8lEqHllXVeyqx2zG7tF5eRjNygzeeTI+yUttK/OENQIz3kgpQJ84XSyUDI/YN
FAJUpMjsnunWraGWaj1/vOHbxv7pO0YyhK4Fk0GWpsk46PtJDTzMS+ceGPpY0BLphKPWib0dN/Ih
nu/CN/qYT+rPqA1bdL6xi5IdPMt2smxm+wKXhLboh1UAHMCgBeU3a9XdV5596gLVJV6OkAxMNwfV
zp29MbsYcivVpZ5azKWgDETZxYMNYNfJVw0axa6T12JmK4NaWNEsvFbAH0Dogk15lYCUtz84wTvb
YXYxtMh2dUqvaVLXYrh4UAICojaoqqm58qVstjEsYwtp3kCk3/1geXCC4YY5/c2Gf8MWHTz69yZh
GDr4lB3pNX0KxIwlzpkHvQQFduqDM7U3+vb3d24ksKH4DToWOFqnzn8qBYh2iAvJvxJq4hkWjifv
0Hru5kRmAlqqslWgeQdLVXEdvpWZzQb50lPHsmaVCM9TDxLn6MFKVXpVsy37l2H+3fJoNc3eWGDx
HcohbcmcdqM91gCDXLn+Rl6z4CvepJ5WSc0tgtAHLXYL40eqTjsu3OwxAGWQXGofj+rF6uuIe0Pz
s2Fgsieou+UHM9jxrWaDAcI7iAak2OGlUZ+1Ik24WvUlleNtxoLPLThrPvbhOyf1Px0GXgcSnNZW
SYU4OxL2AJKzPrgOqsnMhoIpVatqEA4kYIKDVED6tLC5DqEekGT+YZVnbwqGKa8rh8QS1B6TWVEV
kgwQRIvWB0nZvX0wLHkGgpkxbctE9HN/VwpxRlvUfVavAzDyTQ7a0+bAre7cQ65h0+hxHVtWwmcs
JAcdbfuJ6LgO8h9Z2twMzYiX+hE6d+9L7v96p8ZWVhNsxl32/IbzH71gdx1eZj1bYg/gkjQbrwsJ
zd4CMCISKZdtTgBxQEQSvsrr8jLO6iA9MJS9yRimPgkIX40S9c6lJk9bk6NXttHSOBet06RY71l/
hEzcgUX9p8lAiVal/QifWGmE5l60pPnnQQTJ0JOHfHIvk8WfCl99vcoyzRYDmXlKdDUiBXtQwE5b
Dbicw9qyqH9g+jtH22wycFNcGFmaWbFlqZ9ZxWNAo7a0VpdFWdPfZuRIWnbHQE0q36VFhFB1pRWD
/QpSSF0+3AhprU8fr9OONzb7DFzLRTOyi9O8NH1d3DgWXnwRSuyzGxcuxOtOH39mbxKGI8hkJ0mK
hvcYECsW2oHbnPxMLgej74SFjmH8NXLcTrUgCK2zbjhPjW1/lumcfV/poFAsY/n5ulkYpg+0gzv0
0KKKG6D8vrbu0EUyS7vrqq8mb++oGFlaBDtxOrGILMMYemI60t7eWyLD0FPb1lPREJmQVtW3CM2t
ZQoHSLCm4QoptHIIvbTMr+rmZGaPQT42ilEwniWlQLD13AZtWj4oD/i7A7e1c5zMDgNNCSlzF0/L
QtbFow/t+aTrc/+6jTAbDLJ6sK1FYCOksNxPel0Fer/n6vvHh2gPRmdvW/Qufssh4l0gwWk/I6ON
ZlHBxsLqgeEYrKaNleP0Tpn0E94d4NutQLMnz7QpUxgkRQaT+JFTBlQdTHXHi5l9CAPkg4ayqEXc
biRoIPQgD6j6B7EknYgqly6RO0Hz7+OZ75xB23ACdPA6qRrbitccpq/9Qpy7rJ3vR0hpnJAiF/HH
39k7HYY7ULyT5ZS1Iq5UXieT6wCOMUCB5OPRdzymbTgBxwciaQDJcxx0s3UzI1kdISlGTtDbq6OP
P7G3UMaTnbVF4HgbQRnERi7TQNpQL0ieD4AKWqv38+OP7K2S4RF6cJu7YKMTsdZOldiBoz+jASU/
uH//PAVqNiI44J/R64K9HtOAhr5qxaMOaBe5SLqeu3XKDiLMP8+Cmj0JwrLE5AJtHbdDISKr9qCU
zCt55eib2bwzVTCOenxB6S3OBfVBLsyCGyKCo0TDn08SNZsSnKbPEadUOKcdt04LocO9piJ/WHrC
r3KU1OxDQBOWTUmPTUYvSPFFcObcpLU4YpHeW/zt7++WJ8gyPvibG7aBaowXz3KiVsgjpP7e6IYZ
c94xf+bwTRDnEC+jnw43Mk+bg7t8b/ENMwbBQ6cF6raxm3vVpSaTurhTNl+yobjuHqFmqwHpAi1c
moNnMA3wVFBTfkulRv3rYwPeMzHDgJU/zxlEEEXsDIt3In1xKfv6ZkjtX4OzpAeu6M9hOzX7C2iG
InW2LBx4hzFq6JhYyrvNu/yS16BI3UjQYM88nQ6c686em90GZTmDyrvCnNqpcU+LQ7ITwFVHMut/
vu2o2WhQrcwOyhKjS5vftMH4LcjKLIZCZrgAXhDZLoQsPt6bvXlse/bOMqTWVSepFLHtyiqCOK+F
2lFWH6zS3jy2M/1udNgDqDKlEjHx8p8gjM5D8D+9TZ53ZiT9CzKsRxDQnSNmNhfM6IfLZhceCseA
v8giyD81fdDf2Hjoxo5y5HVJIWq2FtSZ6PhcWTwWaZdGQd9ll9WvvEiVtn3lohkGX1ig33b81YrB
zfXFBfwEj7X8DQXLC6UC1TzZXqegRwPj+naIX0K6yxHxLFFa/MGrVcnbMkO1+6aYBMrsEMfCMziY
geG57rgZrqCich36crFi1jvL3yVzmkcRLNbTVaObfQSNDWoGb+A8trKZRxKjn9ws6w6wgQEO7X/r
INTsHvBopbTt1Rjdzb8CLZHGzVwCCoM+ksECMIMV4Kmv1oMbfedEm/0DuKc84JlajoBXiWQVXpE4
9txfZvCwR61cjzgI9r5jOACk2v2uoC7YEEsB67wRlgaJKhSMDjLwO9cXM1yAmws+iRLjS/femj9l
CKr8Lx9v997Qxq1eoHIPBiAMrSTudFTvVehXxcFJ3RvcuNSHsazTbgBwh2Xf7eW8tH976ZW/2zTw
pewBd8PQlHyzl4exvdhXBgvMsGiXdSDS5z6PWUYHMNy5PMrAnwCw0XxdKhmEk//r0yEg4lIXLSLx
WM7sRCumo1G37CDa2bmPzFYBvOGWBQEKj2feIgAZhpUDI6W754+PzM5pN1sFAE0qgqpdAcfyh5gu
xbmGcm+nqyTt8gPD3Tk4ZrNAU/KJV+6CU+lV8eiAlZ+4SelOB8PvLZBhr9Y8QoHLA3tpV/rRIF8n
pF8+Xpudy9rsDaiCtmxQUKYnEdhAeyKqsSekeOpEFE442cHBZ/bWx7BadIA0Vm5jAp46A0IW8S4L
qXP0VNkR+0Ly5n+PJ0HoBEDPNvwEUNtdL2UsiuArkb8ZSZhfxrK0TpCXP5H6qAy1d6gMe85d6rGp
mwCO7SagD/Vt5xVR1bt3mT7yRnu7btr1SMrSTvEJVgYooT0u7Ehiau/Hm+Y8ctLYPdar7p/9SUUM
IBnrMyLb08enamd8szGg5eBjpQ5+eYCM0OgzgAUD8FkBD6ePtFV2TpTZF5BrkuppwSfadb2VnjjB
4s6Z8q7q06Amsa+y/UqWGVZIes5tVayRr1nEnO6+W6ukda40bLMvoM5tv+u3LV6EPtHlpdbudRZn
svp6ikLKQ4xYH+e+Lf5eiQy9+qrkDDUpfeu2LQGcxNgdxIEaJDXUUXvM3sExDBnRG+jXbTs40UHe
wMISgcdb7cvP/njUD7p3cAzDDQIIQ4oaP77Pv5bjj6l+CKrHj4/93tCGwdZ0mNKxx9DKh9g2f2b8
67S8fTz2jjMwwf89cUbtoCft1C/f0bYdLsV1/ZLUBKfNKR7mQHvAGbT/TBqsbcVNXSeMrOhEVwcP
9Z19NdFpOsgmN4eo9kl39a0il8D9xWh1ks7Tx6uzs/Jku97evTnr0WK5zTAHB11I1Hpc6gdV9/HH
g+8svcm9O/HA41PXY3CqorV7bdff1w28zebdrw6cXPsiQNyTerm6VWuB5mfVyV8fj763Jtt03o2e
tX4x+xXWfCrfirQMF7+JSHAA89gb3DDUjHaSVRUWPFhrP4QA7U3H1tuiPjrue+MbVipt3OlAwtNT
w743wW1lDyebDAfX097ghp26dlchtIEtCRuYs+JN1zFY7OLrlt24W3WjFpCr2Ahmi/EvZCH+Sf1+
A14c9Wnv/HgTZcbSfBNo6WBKVtI7XswA9+yKo+T+zlk34WVl4wQun7DubntnscRdfn28KnvjGgaK
lhW3ZCnGbdf+cWicL4Qd9W3uDb35nHfn3BtQ8MgLDF3a/F6B+rX3jqSd99Z6+/u7oYepGic0TyGu
JM8dCih+n4z8CECzN/g2n3eD83FaSZBtG+k9jwULyyIJ2urA4e4NbtinN/IROKaWIuq9kxW6a9Dj
Ux1lKvdW3DDO1A9mv19h/Nwpn9PKTsNezQexxd4PN2xz9PwM7wT8cLZ85Ty9LOm9cK8D6FLPsM0O
StYOFHOxnzQ/F+tzkd9qweKPj/jOLzehY302dOiaqxEVbW/A6SLQlDXTA3+7s+QmZkxNkCr2/o+z
s2uOU1fa9i+iCpDExynMeOzxZ8Zx7OSESpxEIEBIgITEr3/v2Ud55l3jqfLJ2qnstWCQ1FJ3q/u+
Mjy8l921Q9t7zC6Z/Jmz+bRMbJ5zaOcYPFqQb0Iy9IWhyzM9ZDrafDwwZ3Jop5Vii+xqA/UCTGkQ
3ncMSTqETMqN6KLp27lgqv2VhpfkQs/NwvHv/7EqDkhbM0Rtvk3CvioruYgia1K7y1t/6WIpx6P+
Iyd4KkFrV6mWWvWYi/EqzVCEK82G5d/b+qdXYVFDnaX5XB7ttG7MiYy2/dpivS76ZmFpwQW6I5Y0
uoTJPhP+xyeWPJGxIhMTyYalj33mbtjytEAnWv5cInMhs31uQk4MOqF9KnJIZm8mccMgvkIOA3Rk
PreyTuw5cXNK8wDPHnywz4JvKtBoBvrVgSsRzmXbfqqwOzmtDuvQOdktPV5j65/pkBVH4xYIyftL
R8EZEzytB8MlH9zLOmGb3qK7NswfVm9v6jU56EG/fDxUZzaQ04owjUqKOQrqfNvzzj26qpufjFsv
FGqcmePTKrBkXHXS1rhQQi+XMhsdjKzdah9lbhPlIvv98SecG6UT08YlqApiX2foAvLTDlhmcc08
j4uwD9Yr/ILh6eP3nNmv/qfA/88WkgJjlqaSZNtGJz/aNXc7EVtbWvQfRQZ9gDSsltuJRBeSe2ds
8LQ+TKx2SClz2dYN/TXoTe/Zsr5xOe1WujzkbXQp6XNukk5svQUoAP1hQ7qFfvVQNhk6plNph8Jb
OKsfj9y5RXZi6waQEocms3QLDYJxT9Oc3vSqExd8mnNPP7H2BtJ7Fbofkm2Y+vCBVZ0z17rL88/V
ziSnhWEQ8Vk6NCknm2CcSxEkqGyOd2iw+9wRfloWloTjFOVpR7dxMgLLhlbPvVqD+s+nhv60LKzp
xjaPRca2WReRZR8qtyLlSRpXX1imZ0b/tDBsCCHViqZUth3idd5w/Ok2HcPk9eOff8bmTku94qmu
He0t2/ou2vnqrRmG2yZlm3AltwSKTRYClR+/6dx3HP/+H+tGV/gQQNOdbbkJ0IPM8wm9wOHfzz38
xO2OmHITuB8U6h6Ny68yaaS7R2TcXeJ1ntkDT+u7DDJkC0gpdDuJ9CZM+vc4XXcRULQkWC98w7lX
nBpxBj16UQd0CzGlrLoG6n2881EXHNY4Jo9gvit6wTU496YTgzYicQL9vRQysM1jotqrdsgjsMzF
QRz/8PGU/PdL2Gmtl1e2VbT3dKsNGo1C81wt6ZMYmsea0PDCO/57TbHTOi8exw63MzHd9o7Zp4bq
4Y5whxuUjz/h3ONPgmdonUdzluLxcVdNv9oqHN/YuOTfPn76uQE6/v0/BtFHaLVH9oxuEwNkNY/o
so1HhZ70hGRzWYNBfKm16dybjifTP2+a0S289nzsn+HY3k8z21dsAQVYDnchjX5+/DX/fZqyU7T7
lFWVN6nrn7O2/lH1ag9l/WckNA5HJmLEQJ39+D3nvuXE0jPUz0wdmrOewzy5g+bojIxstIvm6akd
LzGAz817/H/HK2zhr5lkiLe6J+1ejyQsAo5j4+MvOI76/x/GsNMCMJT08i62bD6sIPR8XeE0b0XQ
9feIoLpPJa1ZfmLgPcRrNaPZfGhxO3btg5iD84Yw5uMPODPVp9Vfywg9GTHLeJt5IDZ5FP5ccEoY
Y7sN6gq3zoW7j190ZqRO675myEZAdzuaD7lZ1yKwnSx9t/AbctQq+PgVZ6b6tPgLUiOeqrRzhzpH
Ps/aLCptLsynzjx2qi1bhXqZxLLgA5iDokmA3vc8i18//ulnLCE7seqB5hkP1zrehsa/hBBcXYT9
ki/jTd199vcfR+2fjSPuRzbSOckPg2qufS6rAsLCl6q7zg39iSXPfHWViip7UFAvKnvTjqXnEFT5
eHTOrZ0TG66WrIKWkJ4OdWyq7SCtLFMUd14RfzGBc+4DTg7sJk0gqbGY6UCDO1P9SS9dxp177on1
zhJ6RrVU6YHn0d8wSeRWuFR+bkmelm05kbaubiuMS5RscwnWMr2Eozrzu09rtuKEQsbShHh0HRTG
AVxXf3LPPC3QmuDI6ap142FYm1til29o+a6KOLt0F3fupx9t7J+Fju0yq5nJxkO+0qi7j3JIjB6I
XFTy9ePleMZYTyuztJakd7McD4lKDoGc3ha0HzIA1VRwqYXkzIpPj9/2zzfw2URh1Yb6gJb+hwVq
WkXQJTdzjQbBj7/h3CCdGOw0dgJKRpE+uLnXBcB4rpii9nNHVnpirxBHD/rFD+NhUpDChyTOD0PJ
pRD83OifWKqqRI4msAUPn7TfBWE+XPt4MvsxT4bSUzFeMK5zU3BiuVmQHOmAmT5kSne2XFHM4MpF
xuE7bXQ8bT6ehzPn72nZVk3COB/oYA5DgLaAiCBgi197rW8cj29JzA6fe80xZPx3PSE/2USK0IMd
2SbRw/duGfdqSCBXDxEphiKBj99zZtBOa7g6xKDTtAh3iHi+4bMtdA9kKLvU7HDu8SemPUEKyM0Z
BKngN3ZQyjQx9JqkLeqgay58wZnldVrMxdAbZiYo+BxUqm+PweHRtU7B38Mae/ncIJ0YdwIZgpiK
2h1M8JSEqhASgudz8jnLPq3jWjKoNffJ5A6tyCFSxKBjFKX2QknPmW0jObFsZoiMpMS2EUVBxYt4
opD/JmK6sHGcm98T264SNSemlvqg+fANjX/vRxJrHdlL1zTnfv6JTfe9j808VfGhjapuU3W0xu3G
xaf/d/6FnVZsSbAymnbMyAF40K9HRrNF0zhhzbZV2XUw4xwl/QV7zmG3/xF3nFZuMe994H0cH0SI
4K+PdtB/KVF//mNK5G7IzZeqkd8G2PfHK/bc64671z/bB+CUg9KWkgPigoPv7DYl+i6dp4cQOMf/
fRm4AJBlvRArnJmm04ouHcT5vIK/Cg9B4fvqtBm+rBNTl3IBZ5bZaV3XjJ5o5aJYHeY2/b1A9S7u
wYxpoGx+wQbPveDEwuk0Ei3HCPvU2mKfytbdXEsUjuhLtJszxwY7Ob7nCII4KhT6MEfzWxjRvVj7
HcIr6CKiNT3l+YVbm3PvObH3IB0VsRojNaweil/ptrfTr7Rje/a/gsRLrzk34Sd2z2VQpXGs1aFD
VUkxm1CVwq+XdsRzs3Fi9U1lEQYCZwO7tK5wUyUL10pI2wBp/LkVe1r/RW1AqFsWdRDt+MvKed7U
dvicCjVi/f9rfT5hxA6tNOB+2OsYe3m+LM/Ix711EGL62MDPTMBp7VfVeahqs2E4BPna7jmEH2/D
vrnULnPu6SfHdtWxCuK+xBxiw/6waW7aL2Yd/CUYwplFSo/z/s/uBP3jIVONkYfB5tdHh9no9irp
ME6ZuqPkYsvXGdeAnlh10skeIm7rfAjzfHWAkq8RrraQgS2g3519hSJu/fVz03Fi3lOEoBHCRevB
+pEVke8yEFPrT3pR9MSoPauCyndyOCSohy+bZA1fQtrTAnDs4dfHH3DG5OiJQYt+nFguhTxERJhS
O8gvQeG2AuvnYkPZudk4sWq29nYkbJSHcVkfwYv5dbzqAKfr6hgpfeorTsvEag/vDAdtf1jgD4pB
78Oe3ZkUar6fe/6JYYt0XaiEsPCBrD1UnaUBXg8XtFuuIbj58SvOjNKpGBm3gVrmGKOkePA064lf
wbW6a2gLNGTfffvcS44v/8cAG5OEUwxlzEMIictbl3P1Fed2tW0hK7wBX7b5ZMKYnFh6wjiHc5t2
hyocvpHMXB/vIo5+yIg2xguTcmazOsWja2goJ+j/6Q5JOy9FRLJ+Q01wqR/h3HycWDbt+mWdadsc
sOE+QjTlpmbr6zHTqsSlQogztneqTQYd6HyaRtocoGtNgH5VTZnnPnhHCe6w+XjCz73ixLzrLBBT
ksb1gaXkdolcW8KrLoIMf/j4Becm4cS4l5bbZRjW+uBCspe5/Sla9/LxozNclWNd/of3fFplxuox
WWcd2K1r/dqITUBQiv+s0Y4emc3CslSwDZEB+npKyUg+QrMc7U7U4Q4BrLK4QGYgRPON1gPldZFD
YWPWJQ+SoPZbp6uB+2KYRAstrJ6i0GiDSvmYHxLWjZiLfvJJ9Mt7nCW/Q1TqBfxR8kUF86ZRk0ve
EjX1+ocfmmWoC6/WrnqP23yeQLpYHF+KmiChtYece9YsRQZ1Mq7KZhknFxaM+Wg7D3G7X3QCbjzk
ksOpeYkDI/VYkICwGkqzhro4LJzxFafQlkvzCk5RFmVIMom+pvZpbnggCYTJrczuqizx8zdiohbF
QOB0lUsQNr9Fvw6LgzJx1hFUXfYqiHZHZHkQ3vQJREAeBX7SuG5VNcj2HUinGHpAGcvsOj5IlJmQ
oIzyqQtaXLXPqlmLyCT58ITorHJj0VvbMShVtRHYoBDNZAy/I+1b+eZ6HcAThRB3k74tKO6w7Es3
E5l0aF33pIuA4Mkib4uI4xL8J5nnZnxQroN2ftnGNEt4GbtoTb9JS1pqS7G2Nn2ecun4j5ANqZbb
jkCS3pV1B6AF3dqG5xCYpiiw030RoeC0b4tmMTaqinyE3q0qFogrJbu6bTskvEUtgMTdaRQStDG6
KleW/Bo4IrS+OGYje4398KjPuyct60ecuQmtyW09r8F9njnQMGPQ+KpiXNWYH/Rqa3adTzSkf82x
Tf89nzI/gsQKofYJeICYWU7KVWqzvkOMPWxezIzu9/kWut9LOhU1/iPeFyaxUMndt5ZQOl/5oOMQ
PAahJfNd4V3+Dp6A9VBxXmYIDlwNzNcAX+SUIAj31K6WFwKrKfwh2y7Ih7KjGeO/05A2C99yBnm5
hyBq4667DVnL2M8g4HMEIpJRpPqh5FqnpECXi6+fqxU/5UXFYp0egWkchvspocNUX4125ORPnqDW
vinjbD32mC1B78etRfYtevRHbTFAP3q02fWQyR9GPW/SCUo7zylbh7ouoJ1l/S9fazs2d9iITH7n
WZpUbjMGqZyjYrBpiiwnn5VkXZEOTVCvW8JH4da7fAAZ5ZeBTl4iSpkN2XoHgc2M/VBM83Xfh+uU
B1dCLYS+5VHQZhlojEGy/l28TMwNDfWcug3Eg2soDiyEZN8DY2tLb1USJnW6oeso6ZXJvKruY1ql
6pFgWUU3K8q57UMyqcDu9MLq+VYIH1hoMIQeytfr4pfmRS+xD75BUE2nYwF0Ai/QlBDjhksAnrXs
FWA4PUQUIjbRb4PPzPSWjiyolrKPJ1k958yT8Rf06HmbF3E8keF6qPIYoaNy6LaBKuMI3G4xSVXr
pzHP8oaXtCMKNiCruta+yAGn7re98aL9LYIVWY1i0IOcn2VsDMgGoCm3Vx2bjfrpasA6bgOW4H9Q
FzJ5t+/bNiLfiZzz5oBs4BRsuprzHKA/a9fkyUZLQ1+gHN27vcA+yPimDUQY/rRt6xqJNb7YScL8
M4t77thJVO4XaLVxSHAFUaSf2TFkEYAbRKCfaYhWzKRw1EdClusSwzLpEOKm8Z0L3vXRFowGjjZN
DhkKfcuOCtcc2hA2DN6hVjTbl7ElVfJtBocg24xLFTb4uW3zDCRdba/WWq0DqjtptB9npnNaNA2F
XHcJa+TRi+vaJX4yo+qGtoBcuw3epbbRrDeCdjm6SKpOk+ZH1LXoFKx8zue66GbI4OsSuHGoq2wg
s2LqJ8gz1hYN8nEs8r+kFx35wus0BPQVIqALxL1So4c/cTd3w2s64+f9TRNAMn7EM06neNvPEM/f
pqBcZ1vPsB/7UrEmnV8tAfELnXeQinFlNU3TfHBtq9hQZHUA1EgB9YR5eMJ2o9sHZPrq9Qs070lf
l0HkpfvLm7lBjE77houdHcdh8QUmdkLFKMCx/fwzyaz1j2vlsbkXjswsxVLxvGs2kawjtR8nUCQq
QACsSn7LKORgMbC6npZHDh5Ht0ORcZw/aNAz+1eUXUX1wzxJPZVT3LnMlk2D7Owz2pTEekuGvq+/
VwvP57cIqIwcjMqFL2i4XatkoldjsPbJU6wge9QVzlbtUTx/qprmcVUyC+mmJWhdzgua0CTcZQ7x
Vl/kDQ6nobDQX7RtgXyNbpoiJQ6XGeBWTE6ra0SAPM9fKpEQ2d57WAoXd1PdD5m7XXFwLraMlZIo
bShzzpppPwca6MQrzjo16cI1KAX6nvsxDB6wW+JbyrDTQ/AOQFBsIRU2SAaxDyLGfrdaxB9xmdWN
in7DfolKChEHNi5W+C3fo7pPhz2GP0dTEh9jiKODPQfy6TcQJobRFzjnKc6dmtWNKwPo5GPnBL2A
bnRc9WKXrSprNnKmS5PugSFAzq0U6Rw2IbgHjWBQUqVp8GpmRY/3dB2jX7yH73oFuALw7yAJhEv6
xU09emyLMYQjuxZQyl/R8w/UG7vCXl/7H3k/1KTMk2Zp7L4TvEGgSecMO/2mYp1fbnKxxNmhIg4s
wGImqKw1RTfWKD8p+oSnsHafBhJX7pOmudLFRALUBoG2k8tugDfk1Awgm9NsLRTPloVcYTK9eapr
pEp+1YnmLCtIbTuKqcgyvklbNo1obk6F6XcsraT65VysqdqOMlz7ImzAdwmveBOu3zNgD3/G+FAo
jNU+clZvepImcXyl8X+LpJQA2tEDAVJo6Hc1IIDJrgKfo7+rVMfrR45dYAhxuemAvyiMaQZ1Jxoo
5I5lQDoOKlpGsKEDds8tbuGCQAC8HA5+eKOKOBB3cjOG1yGrk32E68wcPf2ZoBa+p1Fy6QoL17GH
2qareFSVTlhwgG4gcuRANk2INtGD7CDavsOxwvINnE5XkY1tK1M9ATLj6GObw1FtN7lTLX3PIdLS
fOFdFdW+qGm2TOtWh+nr4uImeZazrtfvZI3hWpS5Eqmjm5lXgEOVWWb8ClDFnMjhfo0iKn+mqdZL
Wgw0gAxPkQL3jMjfLiqa7x0Pp72FxhrMtCchswBYgiDRACbAJxykqE1mIpaohUhD/seOOdNf+7oV
FJztNdbTTSzSKPNXcu4ohE1nkYrgF7f5UYSe09ZXS5HnWlT3AZwH+WfyKlZToduGDHYTM1AR4jJv
AhShT1ESqCKcDIlsgZFekgR5CtOzewmPbP6dWgmPGArh1kClZrWsr//2ay0nCS82CifgfkSfre6u
Sx0nW5VBMptuUFEzuGXHKGehKPpqyrCZz0myhOzGLU0sH1AnNAWHWNZN9+qFi8DikGsTJehh9q2R
2U2CDdfpO2g61vWXQHfrbR1OmVJFDZns+GDNmvV3fBZco0q/Eoq0N3G2zKTfhTW3jdrXPFfq10hj
hIMbiLpEPc7xTKZm3I/4B0BLo8TMDNedQCXkCpcgmUH4RPVGrZJd10hj1BbuzKQsogLDxnYHrG3U
2UPmkzEGoIQY2qKOxANMtMcVr6rXUvIorw24If5nsArwb1QrhdvAvWb2SyZnQWdQrqq86UpvSROY
TUTA48iQ9Zipb8r16Ag1G7FW4TQVc5azur1a22wBFrg1DbyDYpbLCu4Sw/UKJNTgJY3175WNUCov
MwNwyiuK23X/LUbDTBNew/cgi90CcWk1NDGWjq4QCq7Tah1vspEjbLtpU5+o6MqwiaTqasA5qO0X
ERKyUuQQO4m+Q3yPbSh4EIw4UUD4Z8puQZmPbI1ZgZzyUyqXib2ukVKYzjDVy59a8LjzCN9yxa48
snkQs6ctTPV9mpcU6KTE8DorEmiLEhhztKgM/KUBMmLvKh5x3mf1Chduk9k6YN8ivojuSZh66h5V
HXLyZhRAcod2MlUcXuXtkiEwA7OMZW3ZWVwuJkVHwg66LkB+oUqpMBFurtMNcJ9txzZWjtPCN7Ky
6LxJmB3mvphdYKeHLnFRR1CZNST9FyhC0KBGl5GldtjEDief3EJd1CCYAssOtygb4HFMtqvYlA5L
0VVhuualkcYnbxY7w/q9A0fWvNpQAmOKrutehi+ibvPWbgm4U9jbIWjBcaZ76017y9NupX9JaGgz
FCusf4BUcR/pBCCVNAwlxBHnuFL0iYAqlS9FC61B3xZDEoPNUyRuyFtVJg0f3G8KfBbKqNYUZ2Bf
DDkLw7TAt0sIQUVQshcRzqrY8HdQl6boSzQfFXeLFnvyhoL+grNHxLxCI5cEfmnc5CbNnSyAqgYV
fQv3rVnfl7VZsI8nCEWG22hmTTW+x/lYNxEuFaX0YSld4xB3+aZtqCxm5A50/lDjcmvaK4qVxlAp
lTTR1zDy/RTiU9Pk2MMIh67/HfQa6K6yGq3vWDm2IXpA4BcMY/ZV4OgQqgSZqgaECNvslO0gQoJl
JcBsYd/DZRzipzXqEB0QkNAAaEhz2wFQTuUISuq4tstcSD6m4r6uvQ83ngEYIgsERkzd5i41CGv5
2iAfDD+KEPGu0wkrsUhwDeEfhUarpSwMp1HwAyHRkN2mno+m2wEFRtfX1macI4pXWkgNfI6Yp9eY
amVMQReeIQjrdHLsph7CSAQ/sh7coh9VroMhfkCFYBs8BJQ0YkTTmQu1bIreEeDbCosGN9OYKH3u
UyUWWyixqvULVueC/V00qG8DTV5kyCXcqljmIYWQT98HQbGMS/KnCloQ+1ZENrMvx1ABqFTGyAQR
hFugkcm8JH51rrsKXeTbBe5brzKz6Wv0Lt126dxp0HuMNgF2hDFuwOrzQz1k4q7vbRbicNPVzIft
UCEqQ7cZW+fGlmjDRJIH17MhjKkAFsxGv5MgSMVcKp/qYJcIO/iXNlwNXBw4jp0BKYs3z33GegKH
SlUGHvMCdBj5zbnPyFuDxdL8qQYwahwcdz2Nj2LCdvOSLyit/MojiAq3ZT2tUXrbxxRwIITA0ZAc
Qr0e+0wBn6k7hPSR4YioOBm0f80c7OA+mWUIs4KkPqqnAAGkULZzSifz3cwDxXcpYHekLyZhquaa
cVxwPnarDpzf1GEG4y0J2mXrqEAA0rcPMwWvZyorT1p/J6M5jl/iHmmAHRmBDRObRog4eaZ1vVaP
KN1Ueb2BWPGIegWAqPCcYo2SWenXgddwRMrIYzzJLhvHROHoDB30k/gw2OGwILaoxv08O4tcbVdB
y6kwzK3Dfk2mxTOUtUJLDyCwqK3go6ao5jgSxlbo3F3FwM3D8TAq9DqE/cdp+DYwAuJV0WeSVDVE
lIBIoyWoTowTZP/h3T1PKVpI5zKs1qH/FYUq12wjwG0K0I4Z0Pgo4Ys9ZjSF4Og0R/qoQ2puKOkx
Y0QhXzrp+BtscGwpSPdzYFEngxZ0nZQjfFfcZrhm4I8D/IWGlQyFiSmER2QToJ5fw9Vs3z328XU/
SN2Kxzqhkf/ubQcY1RFWR+EbQmtPX2UmZtFTdnSy/Rat+rJ+a6BVOWSPYV5BOHurAtW4YDdGfd54
gKVxixVv55HNrL+KQbNI3I4aYjwSSAg++6EwODESedNHGSSU8K/XL3ClcTiVWg21zraLg/hatEsR
djBxvUY9xDwwjMa4eeOciRDn1jxSc1vChzTzV7TWiFB+Q58NVDKKjiGFqm+EQoaOXwdo03Dj84zA
8Gl2Mk0eE9gNmq5IUMOR2ADHhk7CYUTCMDnQfHAS8WHaoOEs4ZmpcJtSA7UGrlzdbhfi264c9YAC
W5SwCMhBMo556Qs5aIV7NSqm4HuWkPgqS6bnJQ5dVQrSduR30LSLmYpmrOE/FqmyjMgbW4+IkLHL
z0P3lIGe0fzUACCqfYJFVB0xEZzC0NrJAtSH75JIM14NwFtG35cRPg1e7wUkcpHc4FHwDBpsbRNc
e89TB45FZwW5wtknK3VtQgSU1deKCTd8dVM3t++4ZQx0g4S7nue/7dyCJlahs7L7qjsWTrcpw8mX
b3FvhRrFbT+0sXuIcfLCuvJ8nqkpABBvO7+tSOgIvxoQyom1zAG+4j8hhMsyDMewJs14gx+MXbRc
GPfxUe6+01tGhYwBjsxREVK6iSHfRaq4hvHpzKa/wpwyYPNkFEj6Ard2aXQxEHTIXmVHFQ3cn+l1
2Kk2WAlyb12tmS87BEAIneIZvkuPqEI/zl0DmB4AsynUzJFqwIUbWJ9A0LyxJHT5IUTg3LzHPTbO
gw7mHqyJFBFBfU+hnZx8U7LK+W/dooUBtTGdWSCx7pAeyb8g4RLYVyxW6Z/hQZPsHoSSdQCKT7if
rcVBXhVa2DXfeoP0noZjJvLwnsNDCa85Sb392bUM50/cJVG1yUWbq42qai30pvLAZBYJ4hOwfR3S
KN0TbsWazL1yhgiHlJhbVz0Mzsdue2zoDRG2ZbKDoBb6xv3414xNgsRx3jTJz3AdG/cCWWthfJmH
2K+WfRWnYEmVqRVztsfJHz33cubpBvjEyRd6hA9crHXUYGBF1YDHGpowLQOJYPKu6ken91iz5oqs
UYNh4cdUeE09cKMc0NTmliPkmG5wDwE5oiiOBl/ig3tkyKWdxDbPg/WtqmT7oxYWE9UaTYPbVkO0
BAd9HEwheoYhGVp0+Qhs3ZTY7sbTMX1cEDveEtq092xWiCVoZeSe9zSlRczG+UeyuOylWvv4FbF5
8s5CiLFv8tDa67FDY0BsSICjaojkLoFAX186bPXzzkBJKsSI1vU35PH9c98z7ctKj/GPkXn7pWfG
3KmwArBRO/BCirFyZCxxp2SuANMxVzXp1cMKQAnZLoItf8TKaP4MFhtLDgSSkQiitYoEUuLDZLeS
KzFtQPBUP+c8Hm9yApTqpqvadQbGbc1ZgUNc/kJOh83vqNg/Xn2OyABfIX2o1KaFsSAFkS962Mk1
yMfd6uto3WczpHbRBTiAMBtDMVEXuanqcA+zgzgRqj5ATKxmLd865oElHdDEjoRDMgAuOObpuIk9
9++jC/2e0AS+APT/QcSUi9GPeTSM6bHRhX0boBjySwLQGMHyJypKjjMk3ZqWNm+sCzM0r6Z8qYs5
0ln/oEMDpWoy8fYJzf6ADDrKWnIPmCd7DqGeuRZh13byGj4Kua9GHv8SUYYtr7Z9vicTDLhAh2yM
TBcLVvBr+wVA1usRKSO9hSEm0Sb3K3swuOVKHphtoQjG+g4ExdiN8llJL5qCzDGAiwSlqftAzAJZ
6w6uH9wON7wY12M6kWjt81I2TrAb5LUrUXYqlHOB9jGuy8gYDqHUmJu/dB3M+LiIUCuQlaf4FXGI
p5sx81O3ybrVvwL4OK+bFcxdtpkRzLSAn466vkui3JHdTOB473IG1VLkZVK0gwJyYRyovSOOP2z0
q8NNhfU1u0W60uCGKAujZ7i3OM+gqsrhYdbAiF/TY7YD7MdMPUyMBeFGo0APNzdKElNALhC4cRcg
9VdW8YK5R10ASnKR2J9+trNHToU3Nu6ucMHIphtrYv8X+bhc7K1AQ+z1yDUiKZkK4e55cBwqZC3G
dhOnkl5TCNm3ZZra9JFQJg6t4725inuBVZvyEJGiFolyNxaeKUCaC7Vo3ZA+cBtsAvh38qHthj//
j6MzWY5Ux8LwExHBLLGFnJ2eykOVvSHKt2wmMQoQ8PT9ZS87+kbZzgTpnH/UYs1fpR/qnjhSM3gH
nOL08UVeUQSH0gTLmvQWVXEX2S/D1dc8KKecCad/pgcheFAyl+HBbCJ6rqchhx0Ja8b7qJg+nBJ5
exL0prjrfApQj8pw819I0whvl3igu/3IjR0lvu1OTZJuNpyFqkZBBXOzbqCtZGN73NC4T94JE89t
tofWBGBuqu/BLrqtfKZLgsd/aEv3IYcyo0bTW4ddH1X5jeeynE+wXDqOw1BqZ+9X/VLw4XHLxQss
2Kszp95r1uXtfDX56C9nCRHaHx0411fkzs0jbQ1B+JR5hle7Q29R7ke2QH5478vq2KlJESGzhdtj
qhR/NzOTfnXNovJ4oMbN+T3VkfOdiy78WoowT7ntptwtH0dZUEIA4lHYScGc7yQ+JjY/aXqXLnKn
asbiApJp0o9pmAp21Y7B/1UTGf2jpll0OyJGg+ni2QNltwBQQVeCGBIz8zCV1E2DLm62/xr4Oexp
68z2+G4sYbg0O5Rx1YUG0xVS3887J0GXN+a7ccxyFbsCqnPHX2mv312Y9tsdo4jbP2n4OkipQVtB
YgCwx5OesvpvunA4HwFLBuds89/4cVcN63oNF0+MSc2dLXYzv5rNwtWn6cvKtLdSLQlqFg9eDulR
z37wUHuc5yzgt4Of2zGoT6r2l+mc2RVt6unt8NprLcvPbpPVR8GUN/yrOro2TmlX2I/b0vNruS0Z
gfHWS+/RGedqil10DFefZCXyojE40gRslX+WNp8eW3+Z/2AZbdihI6tlNJ8Xzz+G0s6/a12JKZmG
maLsTXkoFDKEyskQAnE7xWpFsdZsF4m0PX0hlqBoDsQF9P9Gx/U7snap5G6O/eAEC4NgOjuXkUCJ
fwoB07PDVOTHdk+S9UFLiN07FxXSOWMbb/5re6h19urAvcOKpn+tGhjzENJcHp6quojsL3+a3eGP
nxWOOiC6kwwpvfLuqT0eqTDjArJ21Av1ag/ByjVojxU3N0MbCh34g+W/sIRP2FH+y+opxsGq/1WN
kfU/MtU9va/qZk0cYnKfK8pEqG4u6rb5ZZxqCI+VMWF5nxJbOR8tqIr8tExDGp76kM01cTd7FYnC
BPho20PVn9wcvcGh3fjk7teShuUTfcebfx5SzT85CHz4u7EsXPvqWXMpeFoyxAL016p6N2VutV3T
irGliNnqi3JfBYD9R+aRsEgyN+gafrdGP8nKVP857G/ysi6p9pKiRbnC1L/my329SEBURA4hR2Xq
RNGjZgxXr1TSF7gLRJSXtTkW6zZFQ+K7ASbxCdVc/+U6goZbcGRn+2yXkodHr1G3xt0g9bXgHqK4
eBjSzwK+4tEGaRju5DZxXczt4PR7h6C6kn2yj3DelAUs3Zg4ZL2vkDRN31ScyzJt2p+xcOm8Pk5k
oA1/pMwr3f1ZJ98t1eNC4adrrqOy7a5EeR2xDHnfQy5TRhuYgdy/KMvWqyHnpq3FEvf4qakUREpo
FcujaVXjPBSBg0Ny6pEK/VNT5Ih7Fu2KgV5KgO1wtbY2kRVLTBcHxIPkj8hHrAgjDOhZUlYNi7pk
qhY7Jhrl7sblJnln683eaToelp1REfhdGKU+V3rm5ADBruM1d9QGoSiw88ryd25PEvyJmOLoqXDd
TRzTedMPLs98vg+WbgW5zGzLTya4EQDGqaTJHLq/WIFZWFMTPYd6OjlKVO1Tg959jKUXte+s+8uj
2Jz+H3eB/8eORrU9113Ifq7GsUOd26xe9zgLheusIjR+5HkRq4nbssqt/VCPgol+Xsb3ikm2PdkR
kOZ5RQ9jJcHoKZ9Xm474XWZEeWlvE/VdvsFdJUoE3QsTV5rua3cQ9Z9plCNXqUzDF9Qv7pNuLeXt
VSuEO8dzV0QUmDkQe9y/umyuJXTxwmmWa/txatyqftFb0Z6RSqj6sda3zvioT0E+TFCn5oSMk5xk
jd9g9hJUC9O8d+TgUtRsUayAJkK42w6xCG8FxQuUyTOiKkYrEXrlvgzDTN2PhUQoMs82V2GXFfSB
6cxz2/iGKFXnDls+RDRfWbn3RyIcd4OvnGqfNaXTnEIPfcrdRlL8C/il/FlLFV2r2abkvl0opHoq
KxH+Dmmgq94lBNV36Xfl/dzlTgNIkbn2veUIjuC44w8BAEhd/brBNkh0Tau3XZv61sgrUprLjrTK
5BMIQ2HkH9UN/vbZiDTI8oTHPGtEYlydbXt3GLPHujEAyHtTWHXzGMGfZ7tIdJY4u/Y4qW82yTl6
XG0C7xPfjJxx8Mf+9IKmIVfvoxBIPRoUO+IwrgWF8ktWRO+NXUfdPczv8pkP1rwdtBVmy1u3Oqb6
qqJa2YDTvbCQhVVGSLq77dqV77cMALrjpes4f0NTNo9Mf2Y8gljl8onyJWzEu3pL+xkGNyKN93GB
8w2vlT9NkJuLyY13Mkup2jMrzdjsN1/kxUFXXu+Sw+AZ77jMmo/bgo3Jj7QKMfy5Rode3FEhSGyX
C8u+9409ZDsFlP02UbguzpCwXrYLI3f+E/az+I8TyWXAHaQ17vXAL5fYVjee0RrQ6kUA5l6zr6Z7
tpAuOltLkzrHHDEM7Z7zJEs0cMg+VP+gOzFtO0WY+nSVfQqAHA9MYcW1mbK+3HeDlQ37wNjZ+GSA
rbO/NYuj9WilxQ01bIGhXvqlX+4s13QPBaKsv5i9bJm0xqC3nrU/jsDS2+xdVi/dRnrQp03cc1vx
/4aT4EHamAjv/WWtH6tObPSy1OnwbPtVdHEXWcudV9qOl/hNWq5PFGC1bxufSpGYLst3nafBjy3m
vC+PofnkbIj5/xY8le1pYaNW+w4F0d9aGv8VYchwRVYb/URONr6O0xA+d2hnXmpVU9xJ9Yz9h2YV
xi5jqu0f2x3sAltd/mQI33nyWcV/UlU2GRh43b2vRRHJ75Kt2zv2TSCcBFqRRRy4OftnmhUYcuq2
4kpNoDA3EL152OCf/6GyZWhLkcbsiEFmw5jR65wlI8Uh61EynEiI2yAsFh22tncw9P31j6KUevaA
gSMhTrIgqsKBpF0SiJ2+5WDZIK5sJi82rlVV1Fg4+n2U/vo7i3jfbnrebDeqGYqgK0d9pMK0rI7Z
3Buzi/ylepYrVVAcqdbdHKblfwqL0tkfF1DW0WR2ij4YVm+F7z93NlPZTtm69C5jq4f5kk2C1u9l
q9CSFOR3TV1r3gCs/f3oeK0PzjxN9u+p4MCktEb8N87+4BxSXCNDUm0ewzVjYrCdbN9r7MQBRIx2
vt0h0ciQ08ODzBlTADyL/866dQODfT0O+zTysjDhiZOoX/Kl21P9PkAFg4k8BEUxzPuM4U8npAu0
wWHwmqm81PNYXHPdKHPILGXvAABnEP582Nbd1rnZuq/Cosog78MtOIFZte9oCD3QbTPVdpyiFSJ1
ZmqGa2duMyCYI3I8JVmXSBPByypVaFcM5kMY7MdU5E86mrM54RfL7di2UUD7ncn+UdUDjcBkTSVq
Gzau2a3+QtEx8rTiBS67fHQ72eQPkMi9Pg5F76UHhFFlfb+IbmpPE/2gh2xzUoD9nllGRmP+Ogge
PDeN1ofaRG5O/vgiTm5nIxvPCAh/VsE8X9K2dF5d7bhmn2sLLgG1is3GpYc68Tw/r2JPT+oa1YT9
xROB8uUJ9DOzz74ITZ0o3cs3TkYBD7+VzKGAUhSBwDP+5WsGzSbQMPy0qQtqOc0ED11jNUO83vDL
ndebxSTQBJGT1EUT3I+2K2L88MuJrxT0yzDDlwYIYbYywSYBEODH9VYM1o0oFYYllxWS3AWPuR3y
+jihC+He6q3G2WWbZ6pXd1HqXyOG/LmiIGXvNgDfSb9E/L1tVZbnpbaG3TiU5o1loRmStNigRK2q
rH6YjrU8jyjdhl03uOVxiWrxXdhSqhPFNJqQtyZl/cgtrXdpnfrBPlKO7mKXG5P5303Le6eGedvR
5J6ddepzsNpUfluXKjWevAAWBvfarav/rDDqNYyUzQkD2mmNcVoV232di1nHK5F48w4YkW/HIybo
KgM6hOpoWfdBXjIm5ya7lQJHunuoMgG/Jorp90Sk4Q7S3vq1pMJ+XU1YXYq8id59B5yJAdtf9yJN
6RE16+D9KqqKUbFrEPSh9grlw0R141edKuF+VmW6WtmhLomTPGWZN1vPU4ZCNamr3rRs7aCth0Ab
BJBhXRRTsnLnzkfAF1Yu7XVdwcnOMbjjCHOmK8Iw5DRBIYe/jq5ABdlqvaRve7i8YpKhupubSMDQ
NqL9NJRznwPowZz7EZVS7La8ARpRibcz6Czu6jLoUNTUQXEFfO/+m4LWOaZWIz62EroF5LXL68Pq
BNBYoVSp3M0TQNFxtbzqz5AhLEoqu6veBjCFPJY+RHSsu7rxXwCig7suEAU9nxbvSQwnzx/R1FB0
h4KojPFsZyyNbH7C23443LryF31INnUyqSzNFYKpHo4zysp4CJspPyK0nopzug56vtdWnnnogh1c
lz5ZQ99ek0Ez98v4KSu9/s77BdcNzzp9NH40Vz9NMZkwtoZietGr24pDPpfEvazayp5VJXqyGKNA
uzuSDSbvNGllNEitmtpdBxg2oTY36ikKwlscF6gkCkM6LGMxcVKkgMVfEZ9RtVPrZshAqNFKOaqs
H+Ss65cp9cUfby6nIs4YsVWCIjwYDsTc8dHqZYvo+XBa70fSmcn8PITrf9GaTb8Leyn/c1Xm9sim
GpaCLkvnS52Wc3Po6GhdLqAZN81Qgcj6AYGFlzgi6MUpw1797Bsr1MytLuByN9mGT9KZ7mYZNb8H
T4uInuXVHuf/cl6M9SBaKxSnmzTijnCOOaE/r0ZmyA+BkcyQf4sl7BJTmuoyeWmEXly4z2kr3Luu
dawPT1vW3vdh4U2DYnXyb780ZDPxmf7MylEUi4uiFwUo23iZH7Oo5NqkL/4I2yEYzZe89PdNiUIh
7HviQ9Noa77GsQK+s6LJn6Fd/PHTQ9vmH7tlGdmHVB3uZ0sQVbdtP1tgHFjOxo/E+YZsKbo2lXVm
PUbGPw2GyxH6zn1AtR9+ol/uxGGAEHiZrcX95BnwHwO7z9+1G6SEyuYaTJKJFsUQp/D4Wzv28Mcd
7bXZKcj+3SgUSIyH7PBphVHdz5GD+oYYOxwCoc4VQmlTOZ9tXg7TQ5eyNQLbiA0XiruZvez40YC7
ofdVbd36sgmOVo5Tvsk1cOY/FpLKI9j5AnPprtdgy7q7Mghu60Htt3/bZcy/K6IePocRvDF2Qoju
eC3aYUpUbzlWnMPAHnIEOG/L3E3DwbXdbj0hUvU/cIhUcYjkKxkZEUku564+AHUXza7uS4cI5moK
HD63NeDKq7Pxy118hKCrvaZDMrn19syCNNxpgOC7YL0d+fhjdzOcKTIv2e4yNYKFzz1RNdXqFHco
eQaZWLpX7R63NuNgGGGwmF14ziboxrhANpYnZlqtuO90tudTLrqkGcaBJ7Rt/R/b6wKCxDVzzFgR
jXdyGtcb9u6EfTI2/hL8CZY8/DaEebxqd5k+cF0UDzcJh4lrr+kPBshsgYp0nb/KQeEp0B0/tUp0
SepsHF19FZzqDjHDooaUuWJi5FPl6l2CMtLvHMybF/etSI8ZoMQZAt/A86KWWhFpFg5RtAhVdqk1
lVxVYiVMQnLWfmskY2Osxx6t1q2tOTo2/o0mQLXV1bGfN+2XP9vhdC/GVD3gZEk5561w+CY1pGi+
kKHoIaYqcymTlJ92v6Z0pVqqtA5TJZ1dL8P6fkJ0Gx3xXoAyFK32X6OiBtRM8RMMsUYUsx+cmmD9
krGBFOOKf31Zezwa3VoxNXReN11nlfVNHGw5acpOnRVrUnHbQbOLYnwF4C3/hg4yeWgtsPkxspvL
1PVACZx/DxUJf29Ws3H0j9kKIFjCGe07pca3wq3au7xo0qcIScSrheiNB8/u6sOEdvHRahQUjTWW
J9O5mgiLMPzqoxtcnYYLKqRmXq6F53LcrXk1nqTEzZBkza27xuCGOfHKGu8umwbnm9YcnqqBc6fZ
554LIDmiO98jzgAndcJqPferkWeGV13vQ147HVdWMP/zrQ0NRNgLO5bWMH2YPnPchG4MdeewXnP/
zGpvt9I/gLUvp6CdmNQpEamchDgGdz8zg/8XiNH6jriwvGTKykomDTCfSbAswdTZfcW0Nlc9ihZ8
VfqtVH4R7C3j0kg9hVb2DZWS/fgUmP7KUxbuB7YSXinZz5wKechCWivHfHGfOsfZ6/0/3O9+ee75
y96QApZ/+nStnlv8Q9ZRqyX8UpI9NtZINdF/1vK/pcZGc1ioPfkazar2E0TXvdPaRX4orAWce9nI
OdplweKdC8O5E0ccS8m2mvY0TK792LfeNCSiXvqTRpqmcMi2mb1Tkhn6rJtsvrSLknc2Gpa3PMAO
N/V1MeCwXPIcrlvZf2aNxKPzqHbWpp7uPHtt39DNqI+8CuYnpTvgRnxWJ/QawWsOzf8LweZE1cFU
ETEzTGN0TR1PpscW5rpH0V3byKakzWeaIw6tWXeqtEmQCWuX932EtvEb1uUdpgpnl1d5tFsott5v
KXVUk2s4Rkc5lfdQe9ZXMRh9k5eP7j0Hu9z1gdefNUHATmKWsfpp3Tz7N9ZS7d2QcZx9DMTYcFMA
MQh9ilAvHgBqrQuwFFoX+HHLJUWh6T+GLQMXrDPbj/ZbFGnEyGsK8t26USjPLhYoDi+QzlfG7FEj
CokQV2zkQctLVjEtQZ9N0y4Lx+3fkiHwgFdv/aRTY/h7dkK2YT44c6/sXDzaaYMIDjIEmMVjeqji
YBJtebR6dIZ3o4AiRTIPW+haCxxJGYwjiQxeED73dd17uDvw5NijZ/yT8unIZmoohmY5jC3vLK7M
wASXfm63583z3GcPHOSgEQHk+7VBjx6vjGk3L0Vbgp56nn1lwcioN+lHL3zd5r5wfmsGypTfUMC+
WGmZlococsdXZtblKlc2cux7oFYe65U6FMKzQEoaPl9/m81bACKN8Aa715io1HK+/DWKkLCG1kf/
f6uLJwoezMlm64B7cVT2xj0VvRcFlZSY3cbWEnkSVOVNeMS564336KnAHtGwTwXuKi0lnZJZIV+R
Lef6aTPQ5gtBSgtKmKI3HdOfoJR3SPq652sTs5mf3DytX3Jgx2dR2+2urqP2l+ptN8F1kbUn9v75
3rFl8GVX3ezcBcIf8zfqj+034HER7uutZ6eerChwz1TPOnj+AM3ahRkgS3Pn4hfjGJJ0ns+4Gk1n
5tWOMcw6yxZXayt+4Q5U3mOwcfnU+8FURGSjrFJxn/fTc5ghtiXapXxchqW7x/DAhZciiuZyy2W7
BwLzhmf0C4KozhpFVHR1NmPRxU2Jj1M+MuYyQZWbYVGOUoDNpAFui+KWz18l1Fe2zi6dlDsd68rf
Cmybk6mO1swieJpgJlx41RJ1Rd86OkssJroy2bKtHg+IzFosPn1Dsr5b9jZvvGOfCz9snvn1QZjH
Dfl2nDc2v0DqUl0stC//BNR3dzhKFfT/PIhccibb6WfUWqyY9bI96MbSF2uMzFc5FCh8hiBdiRVC
i1GQo8F/gtDYFcWz7Dxuc3vppkfMZOsEEEIO27GLcBLFjvBwayMvCL+pmoOhCNp8uAtn+X8tCYao
JGgm/nE0EnNEPwMZAvFg8yQTVL1SrcmRlUqoObdBfMiy3cWeWgs0ekgr3jAbKpBo5ssW8pdP7y50
GvEf2SvqxJDaPzrWbMEe3d7ihmHXPvmWvXBbhN601x0ejUOVeRheBVdheslz2xwQLMCuWdJ91oZQ
3QJS8VCsFY+K43TbA3Ky4Y4TNjs3FazJTrX2CPw/II5N7M5Sh3mZtiOQkXtYgcsfQgnK7E0cOUqg
2nzsc89Y0GIztPOLmviHL3qR6hUzODkx21YG+Snn63nFNiofdB/AqtVIea5LELWvwpT6gRz3EvFc
6vNteFSvv1kKzjiG8hx3KTIu5j/uNZoicKieQluGc+IxXV8LmMHfLXDQk0QTi0aTgfCs6QS+RcuC
57amz38LGtTunSxwP7zSyd6jEbUN8y9fdq6C/GPhib8CKSyfM0+As3PneUQuCv2FHYUnPQOuKNwv
GeTrxR0iMD/kdah2+6mFGwCuc951KrHvV35LGu8k74xKi5cCF9Mx2no4ncntsGTCp0PUdhP2zgT+
PvjJdVujW53L6NplmXW8JRT/Rp3BaDa78mO12bjivO1gdXgenC+LENuFE3keP/XYRReTe+GjmIr6
1GZL+gjMHF3RiAVP9RTVjCzYlUqQ6ME6dLVfvIyDrB8Hq0uPFX6un7G+SUoaMLu9KAHda7ySDXoB
Gy2R9hogoCBY/pPuwLNUNTio9ma8hYiXkDc1LM0B33BVffi+O+pf2h6BjnALqZMTkjxZhMhw6WmR
3rTzxzpAdVCpTO5b/DnfAVw7ck6MV4cG1wHvebU91chvHxTbcMLKyqvdem5A5EYUqG9cXSgOhkGd
hbSbowwLtEO6zj57G1nciZj+7MMd1Y268W7Dl4HHZynICYFFH5nd2ZnWf61CtjVSIdt+DDBOHa0K
c8POmdeq/OuH5XiushR8xHDmx1xGiAGTwMMmcFDAXO9zvWAVl1Xoxl7h4G8c8PJGF9CCzfnlSAKZ
OWk65kvAJHZGt928/lj7qpxjvJT5vNf25ERQX72nPsrSMzDZYYilTYRr1JJEXVhYKlZMrgnpo9Vf
NKipOMhaKb0LZT79tiBExcMNkOFwjnopdmzzI31M47zIV1bW9ceZFw3bxy0Y/fTGGpYTJQ/A6CGO
s7i0BizIW1UU4hRZeYHnNZK5etB1wODvh5JYp224SUAzMcn57PhtaZ9G2OlLhZ3iuQ37YIYFHzYO
Z0fKfyUdrX1cwAkEcdWXWXqaWI3BxtMQ+Ta1OsiGGmy898jX/X9WlUXFwybqNKLVIPC4pCL0tjFa
755FiALi5b4I7KDG9RKaL0oRFHpyrTJcA6gihsN8GwrQXho+Y8IaALFmRjwvxrXg7MRWS1zU82y+
uRnn+QoD4LyLNWCDKlGCWKyQaUmFuo5eF9nYbKQsKNgMVv89bDDtwh/h7jw2DSEZvfYN3v21YrPw
5y7dy6rEaLdVi18DckQ2YlRPWulLnZP9Y7YeO1rB6pncVNpzsopcvzIe5ssR1at3zFa6zncrEMUj
p0+hcBOItDoUrc3jZrIFWC1DJJ9DzpQlUcK6HAa8zW1eJyKbMC3JSJV3EMcwOg0KaBHbRoaneetv
YKdzW1t6FA1JaxuvTzwSA74tOVTyMV+jTe36RYyPK+Ljh7Dr3fXYawDNuUepz9m4pPXe7XDRJZMZ
0KZnBNOicuKfvgcaZDfcXFz1NSl/Fva0wmWcnYeQ571fs6RgKnL2wG6+nSD4aL5NB/LcMcd/zihC
Tybyxx8p547jBfHu3x5LVPjstl39XafT+oEFoO6O/uq1667pVTc9DFmDeylXYhe5Qt+b0eCNzFN2
b2stfZElWUkh84mZBMaRg24BaQLUPDOitv5X03fRP1wncHxc0hEfdDV0D5Osy4R847aIF64bjltg
CT/RZGgHf1DpBBQwtGHRtwq4Y8xvrsm1J2Cy8dTSf4xtrkd8I57jHzNsSMU7lgVo9uLScqY0zj2i
MjVkV9QWQIF8B9MS3KVA2nUi8T//jGhP0lNL6uYvEfVhf1OxDLXNN9lOWCpFOnk/sztXb33vgtbp
bWvv0q23mYzSbBbcfflonSmgFhLL3Fh9kpEHazVFVXnY8LFPDWN1BTO/lmH6e2lqLYOdq6R7iGp/
vQ+HWdnvCH5D/x+mVlenOwSkZnm1ysoE30TDzFxAbIQ4beNaWJ5g9CxY4usVIyVqlyrsD+Q4RPYF
HWFRHMAUMzjAxb5peLau/WGjFeYRx7rT79o81Rc7cLlXU+l6v9RK7EGM4aPnMSEO8VgqUFXpViV9
CzYIuItd/wPn6+2VdiT3pC5U/++miP5Vk7iZxwVENZri2kco7hD5ifhjiIhHjZqpLROpTeucBn9d
xM6xUONSmCbRnLU1Z7jP9raGey65uXGT3vbLYO9AQKrn5qbmrhKc85N9t5J1+xcduGp3FVpp+YAT
U6pdi/8xx01TTfmvCGFzz5mbAgPn0kdZR8NUEBKIgDl8h5+WnxWhXblyZXT30by69aEtcCfGwzDz
BUUY3t8NCS24kQq+6Q6s/GoMoxAcLPahU11aTvGroPixfI3G0ukfKnBfJC78jwfhDcvVDy1AFS/L
qxbohGE5QeIyP6QkGIT/mUkxCswNCpC+kHUEt12GQAuIAS78/I1FJJJoV6vFaS8CX+ZKw2+lv4Ol
JZyhoxG2P+bcs5CJ6Ez0XVvyskFIsVe3MXApi2NfjtV+rnF7vo5W58oTfnX0T/FWN6F/u0SNs2R7
yxt198W8CZga18jXWH/D1gNubJ2s0i8lhiJ9BS8C812FDMtrj65mxmXi6fkF9exG5ZFgt9spJBtD
wv20zE/Z1kXsCTCB3fuE7OKX47Qq3E+6LJbjFHTzY+C7absnkqBzVRJCCg13ji1Q2EC9Fez6DjrR
fY/ZE9K3094TCRTrGcV2h7oV1/rFbRU6imHt+qMtN+eNg3ioP2ziU2by44G6zsJH53QmCaIumXrE
Ku5WdvWO97fKhs8IIc5p5IJNT80kcsy742i1D5wMGgmdtt2+fF4tn0Wq9+azCNuxveYNZqpvADo/
/GyDoc2BLVT71UCn09Cn9VQ+N/gzoXracMuOKmhtOkZrewbsIyEuXD54qyfhJ2T8YtUYCQgZv3NC
n8yXKkZUsrHb9EXzJ29A2J/AMFf7kLukgKNVDjqLSc0f5BEuS0Cb+MJonFe2M0v1ywkdtTm7IMQS
fa4jiIznsioc/bUYH8bD5zpvLi5klPjLNrT4Ixhsi1iJy6OasoB0l6bxV3TRt80jMSnZY2tS9KAf
pBV4lHnUrfGIkEE/Ovz4QD1BCpPFsXrbXkrhnWz8Kd2X5C3RdyXRBT68EKTMB3FWLui8KzUxPk1V
ibqOlW8MAS1ZM6mnLsRtewZZDOqHcV0C6VAwgBa3QDDz0eZIoAlaD7bqnEYSqhyWLPpRWPHCq0FZ
RfCK1Y/G++zg5m475Lz5PgnqfR8dlqwP08vsOyOBHRAl+dUaR51/b+gD3JVvmxH+I8M8XSM+QDxX
v43klZXvYvBc+bskPcJL4yLleHx3syYkZ7+qaLWB6tRhJ8yZMAZ31afSK6ahBNurZGDtexMqJ/1V
5KVxcNg5qunuCZ3B53F7dkZzzMjezUUZI4Mx+V5GUZmd1p7MLLlbOvzKsWS7QrU9tL1/qJx625Ju
yP2O+64OpG3j4V/W6H2Y3fxj3TJR3kUjYzxpHMzM3VHNPU/4DOijz2WjF4sM3mZJ327aLGdP/EOe
/fJLB35hlw5+A/pg2/4oLq6YsHPHAzKA8W1AojSeYORBzVPTWv5v20xIMLLVQR8/jG5U7xcoyvEF
xbVonrt+GL07FGMBq2lar9Uht1xZPP+PozNbkhRHougXYSY2IV5jj8h9qcqsfMFqyQaxgwABXz+H
eWqb6eqqrAiQ3K/fe5zPZH0mwhboY0J4cTnlzPJewyUK9V5XBRFLkA4+mJPeUBK7JWM6Zv9xemmR
dO0pCaMCpTmc40s1OwOmFDhLLhm2dqg+IssPTjFYCze+MtVIs7NRsU3wwiOMPcoSVeqx94E/PXim
WMqLwH+0PlmdNU1/cMOoSY+6hHxx0VIn/NWnOZ7aZ1xvectj7m7T62lZ12QXoKjyP3Apm4DD2unD
pTjXUUB+HnxBxYAIbYVxJOd16OqzHEJjFJegpCE+mhprEv8YGjbZky/rvXa42LGNi4cwbq3E5FT1
fbSfjNTr/VQn8+qgKQtmqeyqR5tiNI35NFp8dLa6n9dzWqj0u13JjZIgnpLooW8r5kS1xofHU9Xh
eFpil7KZAP8biZE+2nlOg1Gfqdz8bOsAXwuQmvUh6vCjs8Qxss0pGWfxJBh3rseYwAn1Uu8/1X3h
L1dRRWTK59HTzLb8icmi68Tit1cnPW4C7ddqt6C15UdddaQ2JZiTXRMO6Q+WY3kQKmX/6gA7++1S
a3Hq5AITbTQW3bHuJ67HpeSi3fdmYcSWd0N29hsvcI+wBFDvgB3o4jEZ4Yef3CagjXOHLD0FUZm/
MeLBFx3G7NQhyjaVH/lSj1hfLLLJLht7OiPTbVAv7kLvL135eG+SCAzCMruIuVHZxj/TGrfoPs5m
nKPrOrPqZ8zS9rULY1yHMRwtysvKIop1sq9cLtckO+qMlAWwUhxXJOmJ/+UT8/cNsLbuy6J3fndO
iTHLBo3zW83rqG8uE5UV/rkmukHsDJz7BEYMWxs0h2Vrmm1cC5LwC0OQINabyYCJSbLL4Yr+ADRF
vrcWuTtdUqcVlxLt6W07F+8W03IDpgK75isjoeYqy5QOkYqBiFochoG7S5js/2AWXj2y/DAt2GBs
2x4FvS1BM/Ue/zWczAPerPAx0gKBCnMtR1+dhbtyGtOrHpr1cS5wNO4shp4YS2eVpCQrZ2Ga39Ip
BtHyZohhfjDhEI3M7UYTHxmyZeZsc27B8mzJBMct6XUX5aoAZ9LH1zBclW6pL2udvIjF6/SwHxcs
7aeVVqScmbMOy8BeNVGIk+pDY38lnUz9m2EAO52yeLYxhc846dsQV+TfCvRoRpJV/Q1kysdGQKjs
Psnm6Fe8Ns4fijI+k4k7pDwsHZFIZulbxaytR9GUJDONx7KCpOMBM05/DiRW8FvpO0r/aOcuZo6m
aoJanTNm9koYmGcig0V1zSxFLZY2/BC7QOTmEz2RojpYqXIvmk31OaZTs7gHehFuFQutonlcmyb1
qldMKeTSJtGJtNxXq3BVdSmyevaAD2M4YU6Giyj77JZ5zB4SuU1hj4VpYoZMykVmJiyCSzor6OkC
0k40xkgR9uL7JHn9F1Skcf25RuwGwj0TJrU8EH6plgv2rL44hVGnXNTmsSFDG1nt9q9TQSajXDwq
NMsY47HFKlQcpiaNNDSwCV9ZtwhsEThh6dZCmzLPw7pHtURewM4fmJxCkssB5rFd1ILM2+l0leOd
xrX5E9N4Zh6bcbbzKS5VZd8sre99naer2UddThJDgzWKd4U3deYOtA9huioRajhHcnDMRxp0fAR4
aAMfg7Hvh+aW+SMBiWmoVspn3mIsQIXTzl92xiRyl3TaW44Zz2P9rkpqtKPGl0OgIXCCT1IcfHDR
Wpd45qSLg6+KB9H8GuZc3hvp6elcO9bo8zCixz9x9Bgx79ehXAjOYl+ocBQHsTy52ktww4sx/bcM
idRXfrUNDs4Ii+OeB6dpGbtmjXcOIPQNvwzWjP8chTLLtH8hI59Qfv9ae8BV2Gui2r3obinWHyJv
lnU/DY4MicNkThJzPwXN12zTdroRw1nEbcVp+TMYep3tTYwIcSkJCyuoR07/y0/H8RO1k56jr5yw
Jp6at+Vp9ZppPi9l15LUmeK3vnYZ541oaDnULCa00JKy7oMBa/DfqjCR7o2cVoKI3bSlOD1GH0si
l1+VtRBfUPrwt2Wb9BYVQa0O3poGNVlUrfRvdDzvRc5ZNNxvGpRBlW96vOQghtcr4Uz/TKbX+SZm
5147SKf2AXgEYW/TYA413orUiE8IPTMvsFTn/lg1p4Cp/M3kKe7qsExt/ZgMTVNTN5Uku+KojrhU
2Ve67nFJU5+OvUEpQcOVkK/opjdMD4fgAzoruUmUR76cmDy5vfJue+GvpMEvsYsSH4Ma6hJXWk/3
+GnoiEhmoC6mu3WoqWy7ueJfct/m0z5tm/aRJHLz03XC5a12pPuVO6H3NwrR2r4dqePpmtO/k/sj
Ll7YP4ktKUeaAcjXeQOv6AN5whhPbenSui09Lp1L4aB77zRW3POcoeuhsdm7cHWqJ+1EBEhnoQr/
7AEdw8/CaiKspqEIEhTjgXsvgLJ0HasgFce88OQH6WsgnQwW5Zeb6Co+ZYwKvB2NKgdhTs3/jjY5
XcJ81d+L0s1LBHboAUTp8p+TUxftZIr4uJ+2ANwuSwMoBN5QJJAhQb48qDVcX92uc779zJnXPSvF
45cUV+MPOZYc+czH02OfSu9vxnSZLeNuvU1HoT/cr4yt6UC4BSl7dX5pvcyAPujSoyh8LsZ2Tc1L
7CX+U08W5U6TDkQ7zEumvLodvOogoWo+bxotxhUvEEhaA3PyeMYb6afIN06NYxAsVFr+lLzfwxX5
ixHwAPsHX0WuHhsp6W4LE6pr0TSY+/NavI7EqpYjYMStlCG1q/d1lcBwcIFYAkCxn9awaAHXCJQz
bJaZnHmayuyH77v5TPBFo8GVmSDQXqfhj6CF9rAL2lR8+l0zeiese8u4gx2MmxdQXXjourHTu8Fl
fNj2bfKk+S+OyVzjnub39Xj42FiI9Mw1+xX0pviZYRplWL+GM0VJrwR4m7mHHHlpdB4FB6rCpr9L
xpQfT0L1USdZjdbZSgWEwhpf9lsTM5RHiS1e+TQJt7Sx4/8AIjQd0qDChmEyWXj/mmYbyq9gBU/A
E3OMPNGWa/SBDrzCa6AHgVS4+A6I3DI+CVR56DIrn85PtkIaNjakbaXwzoblI7Yfgvzws7zhicZK
F+dhKYochZ0u5JFQyBxyHDftqxhAQu0NKNh7my+xd1wjlqIc9eALwZmMDwCdfjv3S6+v2lNgu75+
zgeAqTfQiemIKsKVgpFHUbsLf9HlYdK4r26YXVBF5RqBZlU0l0kMWfNEwly948ESPqabxqYXs2IM
gskKY4I6FnvcvvOFeaxwWUJTQ0fx9/ysif2H+BrN57pjyVBEZ+4k7nS2U8BEfJfKqv2/H5Dpm9oF
jHHd385ISXEMi8gOl4XxL3mWyavkCcNy+IZ3O8xOVkP2OyHnpB2dpMF1+bMnPzRP50p1Pa2a9Pz/
RlY5vIRSJs0BY5vKbpNV6fDq5Gl+lTZkxMag2v7xeGXjXYfD92VVXv7Qg0j+x7+ul0Pvbn62DuMB
D8NEInBHcLgon3ET6uSd+RgxX35Lp3yxUECiM/5UGx3pcXKcibkvQR7OJQ6CpDTmnAwQiw7Qb5w/
kICJT7m1sl8hYE2xMsta6vRJZBWp7ImIw1cd0GzwhWlC43aYI9L+Ck8Fpwv2OTz61L6ywB2O/jhg
zoQF0qSHSflsiq5o9epbYLKwvo4AFDC+4ZkIDxB13eiHqkOGQzhbfkjIwqeUoGd6JKxNtLtJiCyc
QTuSDCgT7lzqrvg5Ij8BhhaVkgLWtd6lhMI5nuMCeNNWlfAtFai7j17R4Y1YJKtNqTOT6FZhi/Sv
UqX003VjdHOrxohsZpokXCm7QnsSDtBYdiWfcS+WX2D14gsclwVYHK8sqfVBAK5qyBWQ9mjK7KFH
nUGINUq693rtEFbFgHuE2RQhN8ybIeODLmrRmByIAMsuWipk9QQr2fuM3HBWQ1oLbLxk/46JTIf3
CKjQ3vRJ18IBLvkK4yoOf2aeyf9UKwM726hSnYucPM0ulEH11o26fG8CY8e/abX43W9cXnRhPeE7
s+N62rI6iZmH80q4u3lSSJ/NPdzO8b5nXnckPVVFZ9tFm39h8FoPsm8tXxC5S0ZGVU4UHqcCi3tH
fkmzL6Yx+bBqVddu3awIHciiEzMrX12K1IZMOr1+7d+g66bqRIK7y2GcVlinWEe56l0wLubZ4JXj
FuDDoXDgCTuHsyUgX7eM5Bl6e4xsxkz0v7vVEgLBPYUZAEaPv8d1id4x9vnyd14Jtl877NEMw4BR
ntF722dltK3vN4193itNQntPvDhUT7mC7XuK0ECGUzK17k/pLvk59/zGvccvpJD9q4ryeBbaFCfM
K2wscUMU5L9YHyiJSa7IZ/rhcktfiLy+qVZZ5OraIZr8nIllPEtfICo0flXoIxJX7dzNWMbvXPTm
58XUYf3P2NrGBynCtP7lZJYcihqL8ApRlme8noa6PodEIvU93DYmNHCFmq8uS8QVpxL2FQaWhb9v
ncbtTotxsQcp/IrFgUEztsfVG9uH1Gzex0ybrn8ObMF0noRfTP6vUdl7GiLhk1vAPXZc8AcGV074
4D/VeRIPLHEQqMus1MQOT+eEh581iVgy5uKMWgyyYpdmfvoTY2g+nWPiPFuONKrNpQrTtoP958te
/vMouOCAVr37ToYgeMciQeVFG5f6j6EDgWvPRISwbtwS1bubzGimU65X7G5NZER+bXXgMLrzc4IB
KU/7RJxmCRxyWSkt02w8t3yUNpHrqWzzXB56u9VmvdvkFx1m5T9EXxSnEcI8hiNWD+PL9GPvo15j
nI4Tlf2TLcJtEjsG4ocnBnIcyZSA0W3yJH0IYiSWPyPwqvjMhJxSdSzwGtwaeAR3QGSYWEWy7sdL
468KtmEocmJdy0wJf+pW1kfAyvQAIgRtzOC7z6l5dkTs2LyEp8Bk9QnbXVfuITkAxJhFNvxuCdOr
J/BlcnjCNyeOTDvo2CQ4dPTkbq6PlqQpGcSujO5iWWguEgiZBJ8KOptt74r3shRR4t6ltkAwh5S4
RWVoBiVhtEFu/ugKBo9cMo2NeIhIRJvGfkPCDt476ZG8KNKA3HbGEf2pw4Dju2zbtT4UY8KVR4wO
qyxWxXQ6LDmBlQbpft3ZqSuHa64hAO6LvEV7SbxQMx5phepPDhMavuhqLq+pv2KIA5W6wBYsIlbT
JzWQz2SAhbxPfG4UgFMVJZbXpMVXRNQy36WY5J8FkiduUOJde0AAZEE6QwG+b0p3PCdB4T1PDMyq
PbcGBzEBl80om+BI4OMxuNbreJ5eWtIVuCBG0A47Cao5xf8HuPCoFthYO9p5p4IgMESv6DOUELYL
yyM3PQYaj4UUHy7xEGdXtIn6t12RYhcEk3yGniPviQAT/4pqsDW4FDdbKD5RHNj5uYgazM3UT4F/
NFLQFEhRY0ngIiqbk5iHKTsKkUBlZv6Z9acq7dIni27wkraJfdfRSnEaTGP7aL1ePWiX0wF3YAow
wfc2IAYqKssY8HzrR28CqHcCbun9VukEHFx3TvpWtZhMKK49fqMFR5J8CFdGuwuT1yPe3qS8cH4W
7aP0VvUjLSr/V9DjJAMmuGwaGo3epcsZAIH+nSMSIn3KB2ItqZm9LafhMXGdHKEKxPYVqShsj4nL
wAgjkY1JOQekFKj/fGJnnEIPfGnlL208/DTk95TiNZ+8B44M4mWQ1nHVhA3fQoADp9oTytqCVlmd
HIn5boOcdgPDWHCXM2rlnH0sUxQSWDUcEHs9tziMqZyplBjPGgaytc73Bampa+OXnINhOuJuqIiI
fUvQQ/FxzH2O6DFc4zfdDNlrBVDvIwYY7e90H222gDXSn+O6wRy8oefXql7Vf8QERYH/Nv6pioi0
gejlvWJK9JWsQewfNkGo3zcRSN1d2DGF7fACvVHly/aoa3j+B1rZ7CUZsxgjWGsa7w3UuqMv8G4w
roErplNOpRNctNCQBZjSl/8gQKwgYxgNfQkTY/swldJvDbH3r4oFLN1FYcZGlEZEMocizLEqNBKt
aiejccCJVTHX12wRixGzVZ8ypAvxKDsVRjdyXbzlZhlLgkPax4SRAqDu6OK4Hop14ZSrAJpzQXdh
WJ3lYrLXpi/nJ5SqiSMRUBPaNObgcZbMIBQlUk6sC/gaLsQtFZj0jZmPAbq3f5QpA9PDtg/uF8UF
ZzvDDGLADcfyi/Vwi2J45KfpUkxDFXdOs0ek5znpsAp9OfFCO6Ediw2NvInG8Lc0f9O+r1MgWIF3
ATSMEJgwUWZ1RDgU7XFpm+VvZ2Isghp2JqZ1wU5qjVJAkxZ3/Z3uFf2hKp3hF+BZHvAidADGhdlm
T8fSTY6M5oe0BJbFf94q5coJF7Qfo0Hz4udEnDwwV2Eg0g29+JEUQf7HI23d7Kyrc5eNRVbeUiKz
61nxtBGIdVoI83OBI0nQiHTIqNqpz7NvcTTiJYZvwq60KbvZZjbRbsyHIDtlBv/b0bh1XOyY9U7l
A+53TJL9ir/r4sEwtjfY44U5paayRIdXKZZr4AliPbhpkEj4ywU95lCQTWYAI/6V6Im/ixgajsch
nhDQCU91V9ibWAibQa53XUqVc6LpssmPdliAVql1UwLdUPSom2YK7XW2nA80nPyMFNHqqnJsAoeu
oYNB+HBa4B3ptu4mYpPPVWSKkm8AXAmTB2sm7kI1S33fRKO/nKaWSmmhZszvMHH0C69nruH/0xqE
WEew3xT33qyL+qfmW9BPAZO4/qWVBdIlhFXl7dOUco1OJWxldyfDOJpG5EwondcggP1645yps2de
g7nndKc23MNF6uMndlzgbMDqacSFZb+t7vdg/SSQn8TybdIUWuASjLu/2fsm2TZGSk6jH7cjfwBw
kyyzFzW49SgOo6iGdbgEIEYjzppsI5EkSTTRCvYsnXhsWLuyoD3Gtjgon6n+eKwwEvXdPRuniuTV
LjysT6NrYB/rLEYGxgXK5X8dcsYqjynMd3lnkaWdI1Al2htqkaI/jy7svAZ4sbV1eisCXsEAVQQv
9Em4Y0coljAio/cbxRIeqL0nyf8SRcqZxvaX1OIu/6zw56VETXrhXcD1dH11EKw6aP6JVaAfeByT
xWfn1cygj5jiFH93AOi99xhWAylTueLM2ldhNa5crDMInRPtk+fgWRw78oIjnxyhzxirFX4eGEo8
qwGGZYqHaeLrh3oU037g9QCKj19zw7zI1K3EvWc8zfygn+ss2g2Ao5I/hdr+efD8QtWkN2YiqPh9
irYKv4QDc4YNEfDzD5PUjAF0MfEcw53y/IeunYD/psXouDsvR33GBSlhVd4lcxGq+whXOiz6ZgiA
klgZRGyKGco8/ILNFW+GTLxuBIj9BRsbYca2vvY1X8Bm8Gi8hC+JWNJ10mHbPphq68xVO9LjLoWo
Af+5USann4Bmp+rZMt0u/kvRWRBVlrlYn4IO9PBlaT3M1wzuPPVAoJ5zRNRAtF7SAVbcMyCrCpur
6OvgwUA4d64T5gNoxfDygzcZdO7ynHoBcpuAhFNgqO6GdhfgT+suCTwoJGWi5PMpnXI/e2+qVNZf
SrRLkB2LzqVIhUeIWwTfU3zvZQ1MgkkAn4poCvo9D+vSXueILRC7xYmm7GBdNhXCeQjafyOv6R73
i50+uTuBJcWZGirgDTOd6g66IaElDQc6uY41ihwauvKXf9jJRTYekIA6AcVqM3UPayOrc08GN2Ws
XdvX0cfRv9e+KH4g4lNgsA+MAEkiPZzKIBdKROlBqgOzIaf5R044nN5RMnwkE+xPzJmKJFzY6hvy
pYs/g6zk+NtMfgMOmV2hQ3X2VncdwGx5vnpinOZSVnq2mH5Wed0WH8gjDtn73MGOcpQ4OsgujCqV
zc2bw2ElEY2ighg+Ega/tajOxclGhHQyCGv2EOQA+j5ZCDEklwnEJG1opehlgYj1XXfqohQwPcHd
lD4cyzhTPuTjjJpioUgkQ0XBUhfNeKfo6peEF9yA4qEqi2v28CpAPgaCocWAMB26ZfS9czJPqE+L
9lL7sRDeBQuY6i79S+YrT28kRolaqSBhIAMGlVoEajyRFYAN6QPjos2BSLM8HBoIKBU3acHCjx3p
Ln++wnQMnZ9erXG5a/p4f9irNGG0wRyPiUU2Cu4qjJk9xQi2C7CfnupjMGeRu7wYUuFMDJ2Gy8lj
g1zzLXJnDG8cat2TsyXahN6oHX2xFfBgYwnTVW4tAibSoijSV1gBbf3N5hsciwuTTPFCt4vdMojm
OT9hOpiC28IIvyYXtk2z0QBoIzgU1RmI2FCk9GWLCjm1G3mteH8JTwe++0dXQojHdBqdXaTjavhc
ICiwIIvMQ+7zSMJG/8Z3Z5IbNdXSPHqNxepzWnqcJzy4DZ/oK4wwL2QrSJmdGrCN0wXRgG98jw8Y
28Dopo16MXzaKtr5FKUDo1sfd0Mwr+kMl3DSqCRdTE+763xq7Lu2iOfx0JZCLvURHXpYDmw0QqlC
cZnbZz1Wa2Xu2awgxxdtqyku90y5IWvs5jZlfCLCcYYXu5KayN5GlKD2X2USXHHgJUTSP7PSYWP4
4bmEeOooRl9EgLh2YbghU6Qa/CTUH81c31Ou6R/XYOUs8UBqLpcxb0lvCxkOzwHQQnFnaP57kt2q
7x4aEvd/xgEuzDWlVen/mLX31UfjsbLzoEDkmrtlwsP54o6OqkFqBOs70XTfPVrVLe6tyoAJfHpu
m8xP2QiS5NQTPBAGg5PHYbo0y9BfRqBBLtiNgRxHkoymeFALtcMdi0wJwXSjafWXdVqn+JBqcZz/
rF6phhlcchR4EIrCnezzQA34NhkAH9cQW/yV+27LsuSm+AbNBEQhX8XRY81R89Z567Q+ArvWFd6J
WsU+HiOyYeUFlBS/G7Ql89WB/2bgU+borSai3aT/EGVgjqjkCVDiDPn7IUiXbjzZIQzfqKohvwmP
n3CveDW8vVxRYvZeilX9YEHh6BdZI6l9UiiWG1jLb7uTQODxAXVm9E+AU9rlDNgJjxwNdoAXf6J/
nndx7uOeKoo+pucRpnMQQOaGWDX0Pj/k5c+Xt0rklfMUOFOj7gMXYYzjn20G+Y5yrh5/4O0qEKc3
SCwWBqweRI2W6EXnSWTviC54DyS4gIFAXvFIq6AjcU6lIp/wokmRjsE7VppoOC+uApcbsLeOSnPS
XfwkVUDaCEUlsu858zK5vUK+3EH+T7YBQLz8CeJ0oudtIo7mAkZsf7STB5UkYAAV0xQg7p56sscr
WfTtZth8+s4JTB4rWg68veXyJvnPCFhxcqw3xxuJIhgWgTu/U8crGAlbZsWXFRsnmgrx/fGQNItW
v2TKpO7kgnwJT3PCtO2gZNxvc6S41XcG8En0pwlyCBL0oOxpupH+CzDvWbjmzpH4sHtw2nDoTq0h
9gydB1j5teoS1LMAWtO4sxjuPrq4a1hixtaao8TcXHN3+7r9nVjWvCy4DvHf8xgRnJwDxEltS4w4
A6SoAy1W5YFBBCJ8RoaZ2zNrADjR2JDm+Pc8rxzCad3J4EFOLVO1hGS7uDURw7pxdhJ2KU2umknM
ptp59FSFLQlKUzyciTBBnA5M1JkXpbEw3Y3j4GYUDLH7h66gcL+VWzTuhyUPy6I4UYL6rBYsQMeq
KhCSRI3f615bCwgt8almHmSVo5lxuc+CHI8PPw8Gtot3s1ny6NBJvxtuOJCbv6aCgsQYMW0WTGoe
h027FhmpIU+EIVgySOYsRFp18BgCrFuv5AOUfmDwUnQHhd8Bz69cCSEQLBf64oIVK880HCQ16ZBn
1/lgbDGUXwI4pbxaRkWMowR66o/WcbGIp7Pp5yf4A+GbaWsrjwhrc/WeQAlmZlC1XCFmmqgbZZDG
WCnKxpC0qREDf6o180IiPlFaN1eEpHK5SYpee+Wczbtn+g4a9nTA5ZeQ5ore2JxEC44tCyJFgjZ6
6ETOKEYV6eL/HsOhqi+qnnOa2GjD+C6CekfRTAsGi8rSmJqYaNaBCXrpXSA6F9kDmfjEvIzTwALv
I+Ibt+hStswqxpUxJd+lg0OgwsQqL0xry/GXdBil/fMWxXPOMLFhC0+NGRCKvrZjfeJmJ+ZDHKGJ
+dMICp3Hiv/nW8JviS7LqHhRExmDE2aETSfH7Uo8KqjY4XPxlA+JoeuiNfg7jC7BgLTtAX81Szyw
sK1beWQi9rI/4JJaxMsA0vwLr6MxR9MvVCBsecIgtFv80bqHEv+UwjKzznhimzV/atyJDm3xLdHe
keFcxdug3D8YizfjXgPHkoK6km67N46fPDEqFExaoQH3Z7VYf35kiCDFZcQvMx6KmWzkQ1B3ojxj
ZxdPzI3S8C7LW0pdTUP5z86b6ZXT2h8/i9Xk6gkmLDI7ag7ReYHHqqayN1w61Tjm+o9OuvHeyoYI
Sp+bNbor3M2JB36FElCqCsBe4TbbRphmQA/HzaITUGpb1I7dh8glmoVZ5tj8v70OMgbme+sEwfso
Jb8EUqn5keZ56rx1ocetR4xcIgrjUmvvZ3eY25ueejbQwecSjcO8t9zuHz2jiQN9KX3QYCh2xoij
wO7CaZ6rWO2pfZMBk6Y1v33sMRGNWM4lW/ql9xlz+ZPUZjfVB8U9OJ8xmaAkqrQl5RQJGwNKGoga
jTnbNXacZexM9rHBD89UPGSlqKd8efSmACo0Cy9pdntKpPGBbQ/MxdIGnxTQn8ROX56fDNsrMpvh
nX0+pXjLJTGQj6IdooFVjczAWeqTOIwKEBLj4oncwgaintPyYQXDfo6bJJN3sRdTvU8+c5i3upWh
T/U+MLblteXBQZZDeYVh6bLfE3E1uTNUvOutkbn8JlwDoVP2Ya7uMJ1m3wlxv+wUFJEr2NpT85R0
eS+CKxlZN3xZKmhjHwU/9vRYTrPX3ObEW7sPQaZNsd8Imuxeg9IN2RkhmROaoWRzGXPjxeEqJKyh
D0aQvYRlhbiGsIWF643hjOKlC+tyffQo9MOzGT2MRR4Wc4xiCHf4+SU0hqoqY/VTdKvTTcfGJLJ+
Yn1W7/6bfFuvD9OQhT6UpXZkbxNN3/DtrjPkuxFLsP+IWlrTVRc2qLBxM/EG9DB2I0V/E3bz8mT0
sgUyYP6zrmcWXfUIYh8FaYka6PWcm+HyFcwBsr2CQVqeOjZ8qp2sp0hc6HD9bQVAqDFoDQEM8Uin
wX9M+mTABmSAkUBQIZfRALlwaj/xxAhCGWIO50saSfte1QQNIT96nqEwrPTJpxYpziRgN8kJefU3
Y69weCroXJ09hSDHEJxSzzt3C6OYTehB21Zs5vg/Wps0hAq8/jN1cDJkeywQibjTpp6ma40HcXyu
Jics79h2hZQj3LRDY9LSC+OHrVpNHzhMSNymPWCpi85ZAnBpqqkAOtsm7lsASHFg+26L3/UAJWlu
HnFMriUu5DUO3rQ32fJKtBS3Knq/b1geJYQrSXFOWR79LQKc/DeuQgY3JKTkt1Ct/dbQ9svHlh0C
wZHlEfmbxLuZvaOCN8UpLYMke1Js3Giog6mZgp9GsqHorWB+82d0Xd8UjBkr1zkmdOxAEWqR6idX
9pwX2ohtTUAuZPwgmPTzbfGHDS8Wg9X8RxqELN6OhJWwr01CxbZX7KVxT4pVIu0rjRCZXOxBelDY
mX0XKISPMPHf5DOxQll22ePSAo6amdDFuXpdkPRBl/uct4XBppT27FrWO7yEDIAYjAN38mI3g+AR
0T29EjDMmgtBGqKwwxxO7a8FtVPhsCIZth6MzQdxJ6SByY7PBZEB1Od2lLtbQayjbBoPfAsLUwR8
tNFr5bjbrTr6/nQjVMpRYf0iyC5+DtX2TSytBOHaAG6E5gxt7Z+wlBJMDFbIegFJ9fJo08q6b/Ei
EQADvFXhk18FnF0Ws3F0yssZDVb4HcJSmYxKEJosFvRM4yXhjWkJ+YkAPwJLK5d+TJ96KTmSAXgt
0RnNvXK5JENTZUcrU+r3LogQZQafGPQBXpEQh0qa7TpXgDS7g7uw12XHHBwA3y5rJ2IzXNL5+gRL
N5id/eiyyOCxknhw2jO/9xLe42Re1tdNjuS5qiJ2BIxTCykcwUkt2Y54AnePLNLZXhaGn+a+d8LK
ffHCReYgBtKI0ZJsBNh71u8NzyM8mPLem1TBzI3AvsQlw8FCNM3k0Xzjz4rim4qLpLsNxFpefUj8
ztnXRXJCmQUsGPDpxd9icdv6IFDXLJ6WSd6zqoT8ihFbRTZXDgplO+CDLmd/6m5j1nCYMD/PH9AR
Noqa141o+uCmC3mUWFA2432HXR0rJjpF0244X48lWZgmopyBR6M1ZHM7uCZ/pogkD6uryebctETE
gpNug7E6gETIcCDJth2+RhUHrXvs9FgflymhtsXDCVkcpnzaFIciq+b0o+m9wXnJIeX5F9JxKLnC
Evo/aFy/JDML6LIM63yub2/My+lq53bEl6ihG3yNZOY7/nyG9oie6+rH/qmAwYUTmaOP1OMST1Vz
tOxWIm7mxIV4G20Uj1+iKeTzqAADvFFHBtljhL14di91xTz4ibpmNJ99h256KRTeRNx0lEb7GbSQ
1x3K/n8knceW3DgWRL+I54AgQbNN78p7bXhUUonegKD/+rns2fZMS12VTOIhXsSNbAUriHHO7hYu
GjM4DO4Cp2QIuG2OzgCJ2lBjRZ9kVpAMdslmIoF4wNHjEqr9N/BSUx97wRN/LNlZzs+cKvhxMLe1
6i4tSpJgQwlATs/1OFMMExesV9OeLBkez3AJrpFLoOw48mOnZzaPpGrHYEQdYCGeOF98a1X0xCLK
JQRP/s686DqESJzaLvtzK58cxT21CeZ7sURO+hKvL+89LIYgv4tcUJOXlRKNayLwgYFDeM7UUXYQ
1qgKWAL3kRJL+StMo7p5rTtAHIe+l374GE0kWTfc8pOOz5yF4iEuIQ88tT1x6n1Y5Qi1QT7Yv1ki
Yz8l+YSdboRLUZyDyTjpHW5YAs+5647e6zBFo/tQSGyzdjtYyzHUE0e40Ka/VvaEaw3VFtl5cjNG
dDKdZQek2xmouvAlZGSHplyc6/Q3BlgvZA1mhaqr/zpdphYFaRho1cUj1LBXzbVBS2kYhTwyBBMp
UEdi/N4x/g41TsQSn85W85tvtzGfFFyejtQKvF9MSBI6k4I6R3o/kn8G26rdR14XoGYFvNJ0r32j
9B7HhJF7UHxNew0yjywpcxkHL/V6NE9tDIwWOoQTGuiPZlrBznmtCjo6xoyPgeVkH1DIVOriILWK
0j9li8o2+jBSLh4v6gdgOzw+/dpV9KoUZaYAt9kcjmdBtwLTBIXozaeHnDf+0C/DpqhtcVHtW9Hz
JDA0WHFPkaVhBebSFZs+Y87w0ne0vZoHa+zhVGV4qpJP0QDlgMTIQOcbbMVrDGVmn9gDG3qpOHUV
mo4ESkxwUzVPfSd5UXEQ1ByhLanXOeYTaeCO7z2sqnV6HBHGMD8sk9/Wd3Zv9+G9pjsjuoMOCBct
JWCLKcYfWrH3IeeX0MTzzHuEKjOrI5tsmPolpA12/6oWAJ4y7cMwQ1L/795jSWLaQS0Z6IDsOgKB
2xr7snx3e/YPzofOLRjWjcNWUtolKto+ynHIQ4fyAw7CGaucpJ3D1v1Lifk+fTU58HsoOqitD4AW
WK9s1sw8BmCWynI3uN4EHA0byofT8wVm+Mn9B7oaMvvIEgNewWg33GEUyR9ygRaD1SsoHuyxsh1K
906MaqRoSTVFY29QHfhm0f7GJaanPhY0gmYqOyH3hjfB7Dl+4NTh1Y2+Q4QfaIrzEBAxWjTmQEUB
HG63AXAWryx4WF3p0I7O+8QXtHYjlsWiiwhd1oUAj7EIi/l9IFXuf5hkXYUnFKG8ey5x8t0yJhZr
LZ82uh0aOT4BJd22uzS1M4kG48TCcxlrDCQ7HDiOfPBtJdWwAepMKSVXurY95S4Ug9sSFgYCGgTK
/eS2CGF463zq/aAPYItfZlGpPUgBRNmJtXKM0WD9/p/iwQjr3As7vSHRIDal7WLrW5CV3R9Or8J+
dFjM0MhbpE7xX2qbDnFswbTHcc+zCUGzRgx7UvzQ+Fg7ZhA+1F4i+szfoH687GqY2hmyglUKNb60
o79sBhDXwI0je7T0W6ZJ0pGlnrT3FKUW+M+T8Fw+bL47BY9NNLjFxcc6YG+5IZHN4+Iatyffzzy0
bMIicaxPbmKctntcQWnqLgrW3B5w17r68bCMiKtljfpUw4hL/sVzKXsY3IQ4mjU2Yg+/uhC859bG
4tyfkZM6OPjBpGLgIoNdeM9xBv873QSB1TGbJtOqKnsz0j6dP56JNgZI9upXLl1+7WU78R925y1t
HTcHkqsoC7pRvLPSJAjeiLW4QbUPJw9VsJKMid94XKR8c1yf28My9LmFquq2ONOg7PolJQJRQssP
1VWx915E7LKHLdVSCNw6Kt3xYcBuWp4ninqtd7svsNvU/ULgyPicOU+EiViICG8of7xmPemqGbV3
7w2ITseuBmfG5q1y8if8yzzprPCJww/UEizflIBS2zJP2fhJA2WU34p65Ovkjknkv4ahSp1XU1TA
PcBV2K+4NKzwU9dN95qTemWpa5Ws8sLSYVPWLVl9ikWDZBpMbl5dKIvFV8V9CXc1qhT7NdSlyd6l
KY1BvHEKxe241gsxB+YMKzavmNXaqqZDwGUNxxaV1MexHoa2fwSo5PN35NqVXyqjs2zTUQmKaoH3
v76ndagg0C4D4itQ0yCDUgktCMDiDIkCr7l2JdcAds9ybehll8X+tWc6ASRrYU2JWKs32zpcYrxS
7JXrS97Vg4MLZ4aCty+9JgwfeXqY840/aHn00WzGg8cJAR001D0eAIpxxVuajbL+NtgCsFR5ZOdf
66ykQDlycUjvqM1F4p2tXjzg5V0GG52Nbc+eJm/gbZUUnLfatvCrelwq2fuGOW6dkgXqkhwEGOmQ
1UfmVW91lmSfiUFhI5BpQb1kGu8geH8TsbfzX3PD1u4jDEYgtLuqoFNYwqukJoi8PB104wG525mu
QWrC5szbEaP9ZRpt8wZDby5pCHOthYIEXSunqLcx4hCGENzei6D5Ox7BBiV9bgPHA2PfQBkP3Tom
Ajol3O3gJXEIRqx85qeYjNLyVaqcpJxg3b0wFaDsEKJK1H9IyB5c6RfvyILJA6DFIu4rBCZs+Uwn
BTcxEGrYhyhn4quDsJM5nzzGQ/wTs/ZstvlIHOgDodKez2BgF2vrRZVJcFWvGQhelO34m7kFRAot
ODKbKBCsmOV+Qn4ESoFYdzHNsyAHDurhln1UUG0GnA2GFDCDD7GMakO5UDr+syHgVPtOjRQvb3Dp
rOhcJuJqjzmOHQOc3yXeZp5b/vRxhSktQx/1TxWu6b84PwGc0YljHhXzu3y0JOHWh3VVOWzoFMU6
KDCH3ztpTSFPPMo0feerWmbgfJTE2orJeCY0QDtCjUVpqAxlWojR6K8RIXia0Sbr6mO+5ks/ufIp
5fTla9kyle6HFhTolV/11P+NieTVF9flKwEFUHKToAsRJWaOVlmJEzFxwL+w0xWu4RNOkMTG7RD1
srtj3aqbUwL5jgpjqZGBCVZE3iXiRcEK3IDkJu9Lhzdx4TlYjrS/sOpP+5RmvJa0q7n14Wih60/K
DW5scUhepRXVGZtBDVn7jIcSY1yYxvKXcDAZ8Y+r3qPbbRU0F0pYITqTrL5aXYyNLk4y/iY7HHq2
TYXLAkMFFSwuzrtVyiDE60OozNX4wMqHcapsgSVtuU7nwS6OCerARe665q+0SE6cUysNISqXAWAZ
bH8svs45uTKIgn1dy2/PaVFVjpKCl/jO0i1WJlNKvqbo67xIcaqk8lJ3U6C+del1Iocwnoekarh7
sT/emKmOshMtXeSn6OHjfYBsgq7M0czVbOwGnINxQ5zxVDcUnS4HrjTYMCIDyvnRGnzPUB+GdWoI
L25ujYJsuin8lPs0OePZ3Thl6YekapgQvI2/BgbROyhwSLAdQeMMLmOg1nILLEiyq2DcLJi+MLoB
0XrxmhZpdxdG3GIvdLU5M64vtIAJChkb/uQfBcOVF59GFCzISDhRPHtP0HBh6nHGOkrfJlBVAbd2
fp2S3XwTL7QzpkIX1Wsfc46yVQRtE+sHlUNd+PEYeNlSZciB6/0zbIKQm3oVAfLl1tZ/JgNp37ui
m5si3KdDtL41/LSlOldPgNIoH2v66SQqowbKiVxn6k4N1UaetYvJM5XgmzOtl0dGMMf67am2onYm
htdUIH3giceR0/j2BLqyNpRHLXnt8ECPXBOS3yxVgJxu5kSO4iPq4PJACq17jEr50M4vGSTi+pYq
TTDOC/z17loaFviKO020jqZVLqxvxZeFzh4CuNiwwHK/eC1V9SyXeqfbcw81Rz6F4Mvv7FL/9oKJ
P5F95w9fZis40sKe/lmcfL2zaIGsIaYyP9gu9te263DrUr/oN3ccoz7YDEDYz6pYLbvk7lljpWsx
n1A6OKIYOTeT6ewTjBYmOh0NONTQ8xfzQBGVX28TvCQX+LcLUBR6LinSw04RsMMpELK5qPerDuRX
8Hq3rH0pyxiSRvEvMzCZJzv34LrteirHm36LU2wUIDknX7JNDp02JP/vLx3LJHuNg7kwUeAlaJuI
AxeV0ebGwVj24hOsXnYsnECeZ75vR+eRDUuyl+iC1OC1gnVEnSS0m7HTju3XiIUgq8alXvz7uMUl
Dr179AfMfVYm/+Som3TrMJ4/RSIP65Pl0ly6V2SL7cOM/iZfxRjN74TLWR4lc0ump56FvS4BJzvr
gYANmkVSGLzGJjXptccJEjyVxpmrmy5m1d70kCXeNsfdWuxKNwnTixcsKmWftvh/OKAtRDYrcquz
KNqVGFWs4IPI0cVrvFiG8Yb/+0QYamV4pDtYpWHDhYCFakQCTCGp02uAmLtw5/sLJAqpyM0w0cad
wvINZwhJU+QaSmsfI5LeSEAADojCyvsd+1ofoY2MzXc72erKM2616GOdY3ZmIYRw4MgdwEWQZVvK
O5IPPEtNM4FWbMlTQAvNMsq/IjFZd27bTMkZg1QT3PBB81HgGe7+EAg137R0894qF4ttm1xCPz0H
CSD5e7dCFdpC+AiOLHj5qQMeqoe68qS7rbsARw/ivjQnMJe9+fGYYnrY2z6+4M8B0+s7pFjmwnLo
OJGoPgeywejqP6gmTak4AybCf+I8DiyWJMMjfGVr8pqf2rG78j13pfwCA1efSBLkzdPc263zHeNo
6gg8lCJCxcKFnaNu0muftXtdyDndeWPa/Ypzjp6jcBr/eeScfOojj7DIiiUemWGX4quOlMkQa0vl
POXAznmZN5MffMkU0MYX1E3NZsJClpZ0SjUOJuw4481Y2hGhZu33uLdHE0LQjl3QZNzMcfn+dxVF
McJwq11TlX+bSKGqgJ4dn21XJM/Ye5kWdACCfL/6B/WlULgq8ZCum/o6X9sCCHfjpyi0nxB//w/W
ubQt2uOOnTKuijYkB/ctaC/F9lCzixffK3dspJogpP5IuLxFwnalL2V5zBTFd1w/QGGIh8cMTZMu
TEpde3OGgqCTK3aeiQzmUrrMlTBnaNLIccV03TaJM9t5TPnlDbioJW6N3dzCxPhD+n2YXmKzNKnN
q6EIst9mjiakB7aVpUtKSuWT/2v1NXDmgiMIynNlTTE1i6HnW1eIHHw5yfcTjPiWEqbWJzv52jpL
NGaH3bYwQU+1X5xYfN87ebLxQt9VbDLVoyJS3x67MoPeGQfIqCpwYnEGo18lO3JZ+AID2MPEBvLA
Q/8JWUW3LRrVyXQZFxkQm2DVJc0au7mgPgBxOc7Hg2+XUh9wrPVfnMkrF3FO+Nb1pv8KZMuTPq1A
1hsqS0xCeGH/WB4XP3HDsx3xTbxlvMvqr6ZRZCcDTFrqPsaxcfGTVDzT4uXKvecU9s9Me0bw1GUe
n6yAQLvOCSnbuDlyUB19knKr/kK/IOc+Xx1JVCg9JAWbzaD10+qO2UPeTT5IwfUkY9GPm5/zpQoJ
wGBd5yXsuiWrHXzEvU7bo99U4d/JJwS3q22P5PWyLB0XkcEzv/0GyRtbOMvmXYah5C5tInC1Y7jG
CHx8HQewSsy+mNvYY3izrSk6Lpo65yllf7ORTAsVVJN1/zQmufY5iWrGvLpe3wmxg9cbd9b4wP/X
vAVRlpxAFprmxU/IqYHyp+aG30qdjxqr+Eh376K5oG/qAey+iiZWCsLWLkETy/IfsW3ibVUDX9lb
7CouGqGXxFwBW7/TzEfQsV97DIvthQXDEGLDtxSSPwu2CLkwwsSp6WxLKGfb46LGiRoALXG5J/cL
1zb8YBk190NHx+82YVFVXcoult8teIX2gK2td/ecWNwpMY9CPuV951fMJkkou2Ab5kPgPmdlCDzS
RGRM7miOD/29m9hERfoer5aAqgGMABZXflZkazv8OanVHVSzJox71m71CXhbF6rHzkjXtWmDVSAZ
d6yLe0jKLgHBLS+HuD0zWdHFaLSMvlnbMLVu8BaX5upgNSlXbnPbR/d2tUpHczLRf4Vfd4RgDypG
hcS2XMBWV7Mk3GdgI0CbxI82rGDAcGG0knh29YEbUf5mY3vyL8KIdDy5upxfcn6nIZu3qZVetmmN
6ewzS0iMZicCkw39MOXIv6yYn8gxMtHNe5r7ovYO/ExRvFlVzAnbBH5i76YlHamPZmVT3EjY4t/i
VBkn+1n0A+EgysdqE/OJNUhDD+QVnfAnZIhOwq2n5iK8T11VgeSkbNqkGxvDmxOfIpeNzT4yTG93
iIFu+7yIHloqa/mGdw4ZQd5WGjZCcPVCK6Nq2enWSb1ktuemIuIcaWHXE5yLQObVidQ/JVNw0R0D
mPl0k5NyW3a6cwJuG9RskwOFyTOVdzz2jJleamOqCkrDWQ/vozTVDV1mGJ5oNaZDkjOO/2i6Lbis
JBvMERTTgzfW9r+4SDPzhxmSBS9L29xhlxik4tsv64iG6AHn6TXufDLzqRm4ZMW+BJeJSGy5xa8S
0IS7nwM8Av4udkQ8PMuUHP+dxv45/+LQbe4DuBMsdYPKexmtPrgzCHUntBoMAznVTuKG6UWl10nB
pHmEF+Rlp6QZ1+ixo7p0X/r8A+Fl8YBQww7uUmL9hO+XwfDDplBO/rfuWC3XdEatrgzPwayBmk98
YpO3ECmoSaQchG72mmGJnRcNtRWkyy2cFe9nUgKuM+UZ6VflDspssYXK7rr4PrFl5bO+5MBtmDRr
m/QTpx171DIn2wKzkexf3XepA+mB9s/UlfgP9TAiIvXCwWVFaXNO5pHIO1ULwaJXeyV13Kvpj6GL
Mp2VzbTMtEd4DoGQrRs4a/xXo7+UaYdWXg7u/BUGq6stK/K10lHHFEcO1D2I08xZZshUS5Kfga/Y
jjhiveyjr4yfVZ2R+q86DFHw4VAdNiIY7OlZYLCsHlPAYuNf8lrYYXL4tu0XqcS1KYUFDfbUeTVf
YLKWd2nW5IZOoAVSMekL4JXGlADv+p5t6Wyi8Yp0zdKB2ZNuizJZWptNX02Vb0zLwr0ib1Eem/9E
SqHC2OoP3M1jusvnCpVZkBPvdyDbw+63m7P+Icyecq8FaDv2a+ygsj0LkR9ybOuMj7SZipPP5jc6
JCr3/OMQWbN3TJeA2MvMN/X3GhCMr0KvY1lol90v0pFsQIBluX+d0vKrfEM5UStvHL+iuiNgOU+4
fZbE/sHCO76leFbyLb8o7vCB53EOCasPsxt7FfPDuMfvO/BIp9YlL/Rt7BSlodDeqp9nabM5bHO7
/fTSjI2+OwsAvKpsXok2jQZvUsIqy2PzAoLP5qICtSpUL5kaWcchigWfOKSK4KFMLflIpFr3mG8E
yMUUgmI3HObE9zmrVVh9Qtupn0ZUaiZ2oDGv8TjirkVqGQ9uWWOPLE3ouAeiOtVJl23Wv2hBN5jo
bHgAS5CM7DD+Kw/NbTwoVJlJ/Y7EQgMk2eeoTG+DWsxzwENKnI1jIDhUAiEIqouzDDuKt7kq1CmN
hDPuiz7actUH2nX1uCPRsIH8HrC6Up18oNG0ym65vabZfZxbLKw7zLV87mB0Z2JSaO7HaiICB+Zv
xGPulpbLuEjP5bCxVeo/9HOJlwlIbvZCCQ/a6GgnsNPGFrPcMa2g8fyBTIq1nuAjKd0UJz5LcQi8
WCtFaN5T5APYPbTZRyRPqdhwOYlrdqZR5ZxrbyKB6+Cl2sZF51v3a6Y3O/JzxDDFYCuQAwAuzTcd
IdX/xyKqtU7CeMLaC19wkm+lZlvwRktR0n6JFsX/zbMEfMIN35e6AAlfBHUcPaFcYWCFB1Qpzs1i
snuoWrmJ/808Dn6wS+incOIbwog73pOpQ9XB4l9B0iSB511FlsLxwYNGYcAza9osqc5siYvmPsLI
MLygqnQtjcXNOtSBmZ2cqxuwicVAp9m8ngndM0/gKLate+oqrH6NuduFyx8Jh23eBckghsdRA0z8
UbKH4s3HbmN8NPbMaUmA3bPm/pk3rGj1xutamWKEDHj7PSpKJQxDGZ6xP7ZuIj2/mmAmpb8ZGqk9
JiWG/jcrTpL0OSbGzWyNco3LAz6ISm4EQcvp0sGog7iLDSEdMc67RTRvq0nJBf1wqMSNyZh1KmAz
vz0tLJjnZxbu9LNqB7bYdqQqBOwy3MZ8xAQpZ7EFLIerRESK3CVms8k7rH8odDwvHNWzLVKMqz0k
D3WbJ8uVvxzZzB9p0dn5ieEvo3qAi6Cqr4vXtsm1a2BHUMJQNtWVABNMOFv20/gvpwm92kG4QRZx
FwSZEtPiantbcxn9UmAzhlvEhC3CAF9f7IyYr3rdehcdhtyNfFXO+o48S9ZygDCg4CFsweCxYm7W
rsAobJ8STN2kkPIyPtSEdPHFUWK9BqE6pwg/Ja07TsUramEuaO0kOgVzJT7TwC0q6pZhLL67SzHe
JiBUchUIVPujoBvx85HjZr+jBNlyYJ4yPhC/A2Cx8Se+18T2sz8c0n7hrwEJfyBLgxrPWsWV9Lhj
t3SCzMcGy7sreqqS2e/2tpW7eU6FTbv20Wlh+x+8b+1DNTVNf1+FNTcVx7GwvUJOIgFORTy7SFSn
lXElCiIcELCZYgyCIaoR5bJ6j1SNypsA6vhVJmvEtqiIUYMznRKq2yrK1kEWhaW6je2K+4m5o7JX
jhCWjsAh7PCFXyc0k2YOKPw1pRu0Oydl3bfvlwD/eAki29qU5D0M9CKkkoNVcukAWyxeYMbi/s/b
ScyHmJAsirifq/4a5jNJ5yEa9RPptKW/I8UlPx3BMbVxcdld7TirCU0FNtngYBDuB+egLZlTKGS2
mZEJBfF3ahFpllTTpNtHjxDmz8JKwIGTzgrsLlYIivfpAP9xFykWaZsM028I6sq19alohmxFG9H0
uJHSMT88sSp9BkG76M984AJ7gqqA1YmYFV9uRGREf9Ix2j2OKmsYMmpHNfBocbYDc4EkkTowAIIq
fDSmtYsjdgdZPox0cap3QauH5qDP2UED/7AC1sssC2L9rk3a4mzsXJ/ibXYpBK5zif2uT31ZXJYO
t/ShsJlinmU4YjxK4I7qmxk8IIXSguhxcTAA6+uSCFvuE5eD4Qe5uRMKvGazqL8zi4TkCdnP5dWm
yhSISt6kwwFIid8ScBzatdC0nunNJQuSXChlYYCZlYHPj/bHe6MXYcWRm7QZ+q7HT3XIlxINgXef
ju7x4nAUs3eazQ1HE3FLYGBTSiigZTbDuTP72wgyl6CdAXg0mkGB5zFVYQ+ONjQ958ySxDiEtCP8
3z3TeLNy5YCU+GzZN3SxU7PG9RXkEfkcDm9ccavVGZSdvqQp7W03oTLIJD2p7pRq0JH/lXcKewEd
cp/e5W3hO9u4dTp5EMahKROI94IntZRIH2Q+V3MCFBiBVvNN9zJfLbjw6l1aUt3PS8FvjKoMJCn4
L6J7Zwbm+q3jAMwPEbShO66Mha/ItZMfni9mywBz/W/pZONz0NY8Irpf2VIIxZS3jwggnMw4Na1N
D9423+Z64kqLDQ2zCVz1/+6YK0CnTAU2oxpjPz+sVDwYgvIg3lwrXnyTQO/7A/iRhUsO2u2zQB+w
MHlmOUqEQuDauk3d/gqMzi5s4BJrB97NoxnWMWyaeSnOmq0hPCD02ZmkzQ7oGxqaJxbMjyj4cfAR
B5659GRb52sMMPgP1nky1Wnk5Bx4mray1etHusJIKtR2mOwRXEeIlU+RDRBjj1utaXZxLrlxlQjk
VKiUmf+aYr4NdviuyO5F0li/+AGDNxnCLsAIzDmGrynV1ZVwH8Y+vKlwL7BB8V+YdxaKq63Mezkq
fHq4ZaAiA6/1voUojUuoConcPYeFw0eDwassLy0tsuAc7Aa+DxFSqjWoPVkvyoCoN2aEmYo0hCP+
wqWZ0b6OqEI9QLrGFCyiOfbvcwecxBZoKcVdUHyLq4RCYM6A/ZEBaLwZBnC8GCWJfYYXJlEO28iy
iA+KwGWy1SP2xg1LAkO/W5sLlhH86TTWZxqNjhfdUyMm5iYjm/AGXVF+WH1DVNBnhHIfhWThvhOy
SdSTN4ArgRC3Ak3mlHgCQc+1KAnE9HSDalEQVOnw9njOTBiQQS1/jMYU6Ai2BxdLNrnSPUgZfgwz
o63vuKvM0y3uwA+su9aZ5dZq8dOy4OaE+uPuKfwbwbNTkdWdAyzQ9M33A+wnIjxM3ZqYtHxxs5yR
OZo01XMRZrHvuJLWle8J0Xw8zN6TZ09cEGud4udOoaah3lVj5T5yDjFFelh/fViXDTkPU9mq2/D8
m+TcJsqKr3NoqN/JRxYZtwTLETQMfGfxFk3f/jWTodgZ5EOk4jYjOhdMa+CH9zyRvJntg/vWp1Yz
vuVpCF0tC7H/ljQinomBrmMI/RbMlTigeI/SdVoDWISR9CfHOlhul6F230ychfLLrwhPXAOWcy/I
BfmhCjPO4SCAQbjJnax0zzoUsAokrl4+3TjExhwt9ficuRKJX5jE3s/z1E789iOIZkA8SM3gl5ym
j06v8MOoYVmFgWkx3tGlIYdpj4g9iY9pNGqLyFzwKZtiTRIBu3qqYox1Bz22gGtcGiYcvlhFRO0G
nBuywocMWSH4QCSi5QCMAhBlYxFU2bFOVCd8FA225sTVLwSkONklv6j8pafebW15mlbwzqiXfxFh
BIrY+j6nkhrC3bGvFyzyWYiH+0KhpDnlxX/ZO5daAlzaDQY70kJexxuEusszpX0kEi22HPQae3TU
3scg5zQ3yqy7jNgPuBLkdvBYsIzoAGt4zpe2nfg+8vvk1Ta+wQjnQKtYs479xL6+zr61q+naVZNV
BhsiHi2v8MkO64oFc+49BN1iN5tWsxw4R8YKH7F60DxTMNK8jDGom20/+FZAdQunBxNUFB5JppIs
p3KH7VlOtgy7RzVjwPW90B6fF+RH2ChdD/vebzt7AgjkBthVT15UYLPyc93eQhxn/YOcJ345ECLS
vS9xKB16NF73njzhYB2ksdOJVVY2YEJyYXLTtdXJX4RqxgiduvCzbVNP6/cHwAGFwTSIjXi7EeYP
ymHQbLKZzS1wGh4V7TXTb0VnCJU6RYp/IizIxVNrPRTWhr5cNh//7zYHmEUeJ6IJL9uAiLLfTVvr
h6EsMakQSXTEHg2iMiCOhobePEou/sZBb/XnevB47ZJpYz8y1YrxugaAAzurHng2MpI4vJTTsOSV
Y8FvmDn1rk5VcbnE9GN1uxBxfjkHLO9/2qnH+Nt07MYPU5ba3tYh3/ThzwPUFHj3dv03bLIK2ZVq
Wv/DJ1vCn8iHhKIH1y9K4AHCND2XmSsoAeytOjzIWekel1eK+3AbkWk3FyvpGo4lAFAdvlEiv6Q0
yki5mDYd41MWI9MWVHDOFRRxki2d3bzNEQg+bCw4/h6tnHzF92TPYfE7pc8PARbFltZOLzGJPpfY
3eWlCKyB7amhaiN/MI2zhtOnBMTFZYr9TuY7XN8eEoyzOMUxBS9NJ6khmG9wB/LgIPGz48u53uYX
spYAAspmTPlV0j1OMVJMFetyMm3WNnCPaCIaHyE0YNVQYk3MzbwgxyOkx+IVqh2mkMBYWJrceXD5
LmOlSC4pi4CJ9qIWYUEwrk63umc63dd4w+Szm3fYutAzWcO7vJzeS3KsRKAy5bF291RfvFSo8OWr
RWPB9MsjfvpRkxZdeODaEVQDDRrYLbNe/9GVmBzOzLSNbWQqCo95mS1QDP6VeuxGwMVzgWXs7DXu
QJEoH03bfvTRIrxgs7YjN2LrE6AXWwhwAdN22w+slHE+QLgFQxC/Rd1gbIQcRy/5hWfBeSjjauza
O8KnPF+e4vXCbKPHAFM6q+yYljxmEmDqVY1fdVeCSz0IDJDveO4oY2qN1OfMRWwqiJbGhfOag3yu
ftVhSHEvuMzsVieexQZWkzaSjvYufSAnuzy5jqEWgPIf1KN9XPlLfHaayQJ1WWdO+Vu7QvsH7sBh
+o2rCjGaNninea5U58ZvBW+r8atofYQStuedB9G0w5an3pICug9EwHVYDXrB3x9p7rf/UMlC1zBT
dA2Kh17Ykv7rB64SwBUMdkVQGo67QGBMh1x7L31LCI6TegCzjJ4cJjOQ70B2VDz4XfnZZ9BQrjxF
k0nxTNVUcm2DgtH1wmZ8lR9jZVPeoYvQpskmjNkApDZlyg/91AcAefpej29YJQprJgLA82NtcaVk
awwHllPQn3J0l5mFh6o9qrmWNuD1NIiZsNdIutK8s22orTe/DPzyuQcj4BDjkV2cs+7B4YG2GsNv
kUSlImzSGTnpx95zvZAaJG4G9XRmwTamAhOcSZsvwHKI/ziR6lw8W01pt2pTB2VrfS1xa3tyu3hz
TESDzh0iAXxh6so50EqmqnYnjQyqJ4uyixoygU23FxGcwor4shYg41nWRT5S6X4hq6HnA505+GFu
iwz4t+YA5Ly7K6JKlbiwcEVPatORoRDpLklU9pWVYoH1wyX+Jc6SdMYP1dVfmi2GdG5UsAb2pWxs
CoIqntVbnuC33QjuZja+VZ8oKbgUgLYbo8NcH7nfDXW4T9KFFebW1pJwwL5xcNA9dS3m/nsk944e
JbJK4/AHPKUz/6k8SlVvTC5L+E8GcGC3HbUM7bXh2ilI4PDevaSkjMDB+owVPDbkHm8lftbm3lDT
0h5GrUb2fqbRz6E70LxtIIz5BHkqyIRbkI8zkaIUG/ubHbXtPxLgifs0yWzB0GnEXDxE5UJfvBt7
VkZsh37IU4KcSyX6MpY3q7LKv1QzmeJIb65wyNEpn+7aEaXqccBiH58mzSlSbTMJq/VeGeQ/jZRc
JrLZda5n/aZY2qZKp+VX+EIpOsPaFq8jfvqAqDBEYMzYwQErk599s2hTxR06kSDIh0jORFDGGc3k
iNwgQKnpYqvSmmj6oTKvIHlfMDItcpM5lKRgmxwkrc5ujHK4ZcnUvol0GnkGB44IJCtWk/d50MJe
8clbOGcCoDMf+UgdFIOUCdt/Q5lNT7nDmthn72wH/Z4NbxhSaUEhU/RAjqj1fxGl06DuoqD4TdFQ
ZNC0YyscXzKeK8XDJKx53HRTO3jQrvm4NuGAI/7m+kuk78eZLd5t6EsHxiQYe/8nZQ/nvDYTcwq+
1AhGR5gRhgm3oeVrHIux8h7Cdqh9UGaTRY1G2DUg1Wwljp0Ja2q6pgQ5p01pmF7Xi41kKKevZ13v
5HFu4QqRlP5sfOicWI6yxL00YxV8R6RMs63digHPmrExL2ep5e6EnYef1SIxR2F6itQmQAIdj5j5
6HMVynJfgRgFL4QKOqR2DutGuOPvBgxwsluonoAE0nu5exmwi/2PsTNZjhxJk/SrlOR5rBr7MtJZ
B3fA94X7doGQDAb2zQAYlqefz7Nrerp6DjMieYkkwxl0Bwxmv6p+2jKSY63meV9jDCU2azyxKsxn
0xthEWaAdqk4LuHhEPbJhjMCUPnOdFrEIB1awgwAPMvf2AfmY916apNy7nkd4rS+o+nb3ij2Amcd
4+5FOIX/Etnj9D5wWDIpBYClwHApT08TQ+JPj+UNdH+kxd5OGFZNdptuRYZmItZcdr+QNNbLKPsv
t2q8G1vTY7LEkafZcM9R/lagFP9AHpMfRtGaztpNk/zh5mJ4pLjXeMQHNhETS2PtAMyJBxp2Ag5V
dR9fiqqja9jssLZzngT+k464FkZ6Fn4bjWseIbAU5OFkDIu8m+VvQqTTke09PS9LR1kDu59q+hH6
EDuhVTLxhClB5ueJrm9/Jk6EcYRX5h4h31NlJZe9mTBZubl+OYlXlBXwXvJrPysMLuBjTLv90BO7
fS5jiB7sa+z43EcExXdTRX9gyCYxp+1tiOGvCh9JWuXGeCU3jR7ptU69LkVha5dFpmAzVhUeluV5
ZmNmpGvVLhJgeAc6at0mjv/LbggnBAkr3LEoWuaPtcRhti4a0KalZ2OprB2bgyma3Zi9V5GRfMaG
nZ9Kk6KNtfTdptmhwJSk6Nwy2bbuTexkKto4Oz/TRmdDa0/uvibGUO7wcPJ4B3vm/o6pSOM0msNw
D1BlYoUcpZbxzjFEQeY+VtYefFA8QcS0K21VMW7naQqLziXSpk+EAktjpPczcjqHhg4jSUNAFSUR
sMirT02pzeaa6UFpBX5R2e0eVYDICskwhsfV3IIOJNZZ6MiikbcEPuO5Yq2yXD/TWT8FLjRK1jyn
8Lr9gk/vQ0F6sQO63lllaulGHUGtMXkaiUcVwYASWz+7jsLiNHT8zG/g5jkhry53vTvMkZYKaKN3
rZ1TZJ4IRd71COgZAeebz4g+EapxLKDadFibJAzLuKsjc9t6riqPbB10C6eSKDyOHe6c81p/yRiW
XhZvaPSwG8aqBHGtdQQFTGF1z6NdOP7K6x3tlwlx6FNkuoAoEpv2J9jYAUzNgg8RnbQo311Px49M
iJDQo8KCClcdEgLRUBg8VGcPTXtv2z0zq7oakIt9wztMcu6tQ5Tj+Ax922JTkxl4sEI4DD3Kr45/
DT2sFdY1b0bjqxudvjoRvunS57rtxbsu9KY+OPZUXjhTIdSTF6bvCHaHhY2LQxkldPVMI43sTRqx
KSMQz/hr5PdssBenulZo8cmQHsveJNopZU+FcxVvjyg/tTb3c/avHOdgXqKmtmFacigPEWbLZ09P
Wu5BypFO7tRMMSeJhMW5H1PHpdy5AMvskBS974YhOdQ5p7ZA9H72jKFBPtsc1w4aR6Bx51PQRNQI
J0QEJ7HRkie/IiT9Teijms5VjHjGPNfOo2AylgJ7URIbXDNx32D7SbCc66fMN7PmuW/0cjqThK27
pzyrTWLKTdJ4xQpht61xKoJX37I/p/+Wp7FtHx1XEMmMme5Wn1iocvHkpSZsjLGh0YjYNynNNXgA
2gk9v+pZIKGKl0zxpkrzM7DumbYErMi8/6Dy6vGUaklZhHpS1AL9x9YwDohJRGe6CYS1TbGAguFM
ZxhadGsytauQcNz97dAp3zNiKr5FOtWKyn0OWxn4mEaocz1CkeDa4XNSZ2qAUuN9JAHZTWvgPqlN
Ty0ujVdNZ5AWNCXs4iexcFB58YmrI8bmY+S+88a0FhMiqkF2pj/F8zPSlz9uOmQ0MFoYx40tgeWM
iG7MXvpMwKVyd8vIFmM91spm3WVLQnTDrd0s2nRWn1nbYfKF90ySG7fwign7mNEfG9mvtETpVOTw
PHKDbGRGSZCZGktgT7GfJ6sCSxZlmS6hfraNvgESgqbyYNamOD35zJuq0CBAUe9oDO2KO9d1PF5h
rFvXvGdKPWNYM3K4A++N4bYth/+5ntbsSerqueiGYjiw2pXlZxLVwtpkZWZIO8CwkxE/i7RaXgti
fsbd5OrzcFZ1UpdXUgjugtKTzQiHnAB8vBRa6x/6AoXpdabj0whRD+i75m6P5w2lwUb1hFnRmIF+
8ph+NrDNJvO6tCyK7tlhFYi4ToqVjIdVZZEVJcT6XBBFsn/0Pqncuxu3bA7npeFtCipo2ha2oxkH
amCrpHVDZJCywOsWo3aGE4iuGzNFtvcJd6+5KVmG2BpiN//tUNrTh2JMGh7+mu1+TJNbPtpoOtmm
cL1BBUOaY9VznIQJoj1CjWUEOOPrmGq/fVtKx2UCZbkd+ap8HGjjYOgKfpr4Sh74oyujS5v41qXN
OFuEZSvmL1o8THYQ2dCTYHImQvIBraU5qRkUvtXIOo3F1PCNF0nglFB6yR6QnAUTe8ZNxLfWGp0W
14b94M0Ak3SvGg03THuRZI4NDyLFdF7vfpnjqI/72Mx6iPCp36mdZiBzQxuI6ch2G6oB4dqhIUDH
rFlquH1QTrXJd/BmzT6T1pHbmA6iWOboZ7SVMGhGC6t3jU/jJBwRZokESCAghX2Z+jKcC4px99CB
2XcnVqdFaymY8oTUbLR4Ik1EtiOVcy0eSMb1VJiXN0GS/bO7RuVW3qozizTeALsj2G/jtaIS7Ha8
XfGZWt6ms11Jd3LDI2IFb9V4dSOGMWHmVQKOIeISXqWe2di681oewEZmFeaBa6x+VWkxbxlhO0PY
kEzNwqUrNGvHuqXhluLodNXrCFzzMmfGAm0vki+uJbv5pcXyqGhpF+P8nY4ZO/ylduDS8K6O044S
k+QCKUZvHjg/ARb35nY29zwyYhP5xgNNgjDb1YOxwuPdjheMm0a9c2yYOaDyaHfZRKPP3rCVpUHC
RnYiPaeCBMUarb3yd4mQc01SraFgcuWlykuOcOYzLA7DUCd4F6z4CwiAZQCXHZNjNkK0vCw0cy5n
fxx65woncRnAacL0CWwhnE8XXG28smXKDkev2yLf5TMCFt2LXXb7P6m8ZNilD9xYw0fsE/Tjalf5
WxPnXnIFBeDne/rv5LIpW9t9AOczTiFdS6SCWCHH+nlhOoqJiKxxTtKc1YMjoDNhcqNglQ/CzsSr
A5WvORIcjqqjU6bZxDuCWwAndt8z7fOryIGi1Q7hwstQsQHQVwSDAFjz7BikwyE64dLf8InJ5ZlT
vG8E1FRUDRdRO39ioKLa0qkTHfA8+P3yTg3Sbk7Z6IzZSXo59YoLgcw69JdqAKPJVvYbohS2+6oc
5OdiN6MKI2qgFb9YWnKjLWZFOF0t88bpE8sN5exBsyloFzWfTBtwyi+90TDCoqdm491CZckcCGWZ
zbaVTK22XsETa8VaOVC9MpueF9RGObpMoVVFCXrNarKhq6N5zGej/038G0og0T/nGrU4knDADRjr
RwdM/z7D1DPuhCfSJFBMU4dfJdN1WPMJIjjQklFGW5MZtx7gqofPXsyu/xQPAu+mAZKjOKhS9NUe
zV1qARKyUBs8WcwFbTupm1NJKGNn00josYkHIIMDk8jQaCDDAgP/0RuOvi1IsYuJ5r2dvbIePu1y
KLCcKO/Da+gwlZXRbu2uEs/KbD0sKyDXH4p0bq42fRjc75DwQm4JinN8t/7pqd+98dB0LHlFFAm2
+q5x3zAj+OxYAzcLZvODrammvmP/oF+sSLjW1nRzDmsm8MyfUiY+BrylOxDWdoAjGlMgkWAfWc6M
bZoIvQxJ6Tsh0NxyC3Nhvm+UZhIjq0D1mZ3zxbROPTYJJe97oln298xqfPT1SezbPlo+oK1Ce609
t10TamI+2VGBucskXKSNNkyWzdNDc82gqZLusU4m59B1xK3XeaOwoqbIzPcCUIsJ3zRztjij0rDS
qRsFxe1sKIvAYFP66oCrddA4ojdOegEEPaT7yrBcrgYKG9eDgOrXZGm0T7plpkkT09+KZG36JrMM
tOvYmByZRYrbewXYHNe83ZkJHgxuHkVTK0Ivk9Z+fIVenLS00ibE0YWjG+Oubm35EMUmkgI8QygZ
TAQo/WtJQZ0n2i/aZkX8dfhFC5kLULqD2A99QevOgklCF9goEqSHs3ymOLStFjZ33WwTJ4JrMmyI
q85Ax039yoDfPyU5CWjCg8u7O87mMw2uGB04XloAJsmsHHmPk3RPq15GEA85kWVV8Fpaa2jvE1lO
bQdC8bY3Yu7Xo7OpGjhAnwM34kKMux30nWU8zZWZ1WvANOQ2ILoiL+21KWM4wmaxLLa9U5p3cEvg
mqqi3epjJ48Q6cwtISTz6sHmeslbqjqoBpEbdvzdQ1xUstt6qQ/nQnJwYxX2rF4ejRxTLlMUXBYr
M/UE0kgNEiCoVD4zeYilbQQ07UHSanTLGfE4k2p4iQt42W07lo/13Bln5nqSnDhEm5dxaWuqy1oP
YdDDzKyjkziqqnceCS0/LKgehrUJ6IRCd9W1bAurseHBHflw6SkH5iPEBIMeTPtHFMbNkp2H27SH
pwATpZZ3Db4WTIl7SMDTTjb6+IbMChdwibTPlCqJfWTN9o5kU7UnPJTNoRuTTAvGYhH53mLTXH6I
FlLjxqzyEeclhaHWWmt8CbmVUx+ngkrpWRhnSGc7LPL0OmVeCRafoWKpew50y0qSv1WpKWhdbcea
T7vnVEeP5TJtU5mrDit2ukRHUgaL/+x7VC09tay3bAvsjl7NOfOi4gS1fqC3BSWeaZ6gK0ZzPTvQ
vSb9yrg2j27cW0fc1TCupWnf4eGa2Jjx/5paFRg9W51Ac9NmzCSH4deoc6P6lWznnencZGUJG4Kq
VDKOnPinaKGwGtPzVsmF+GxDo1Z0rRtwXBBysvg3JNburrKYeNHQnMqD6qdH0DOZddGKjEjIxPpO
N4O5pACfoBYFmUXT1KaHzQsTgQnICO1OqO6A0U7vihUJCQLHaVMt3KomWk4KUhedd3ieBTIUDwQd
dGC6zeCZ6JQC+pQAJxsPyK8RXXGGL2IKBBbLYbuYIudkKOzGL5/wfuppH5SdZnvdBjAhjasE9zCm
jH1953YEVMZKtLAkaVqEEhaWPWfgPkj1RdgW+LDOarpAcEwf6hMVx0vxTDGyaF7nsVP8q5resKaD
rXeooXvZukg9gQcZRH5ieVRk9Gpaj1EUxpgUGTc5+e84sJle3y45x+0Rq2A8zmvhW/6DR6EG+wLY
EWI+ODyz8x8E0NmFEj1ahOQ4QxTu/BC1tmns//jbv/3j3//te/qf8Q9jPjhsddX949/583eNFJXG
aH7/+sd/ADHnv7/+zn9+z3/7lu1PfflELfrv33T7Of/5d3jdf/7c4LP//Jc/hFWf9vP98CPnhx/O
Vf1fr8+/8Pad/79f/NvPX6/yNDc/f/7xXQ9Vf3s1ppnVH//80v7Xn3/omvbXW/Af78Dt9f/5xdsv
8Ocf2yGtfj7/r7/w89n1f/4h3L87puvrvq8Znqbbuun+8bfx568v6fbfTcdxfJ+OBtf+429VLfuE
H2f8nSIQB+iK62sWKXj+Bpvc25fcv+s+VnW6CtEwbYub8o///Wv/ywfzfz6ov1VDeYfZuu/+/IMf
0fzHx3f7rTzuaR4Fjmvpt1dj1KPz9e/Ph5SJBv+K/1HSupSTET7L6XFG4476t8i6/pd34p8/8r/+
CFMzjf/HTzH/9acs4L7SXGOUijy59tUCCjDmfiBSkZ6TzOPAoivkRyKB3SN0EgepPEv3YDeoU+wy
sZpuh8/uZi/GVzkElSehjTvjfCVGEnGyru1j7nRIrgAmcqaUyn9OGjbF4LONsADO9eRE0riWEo9O
iq1iPYPG2uqQyXaEfI0zce1mogIDpruZ21rASJbKzZ7GRWDsTGPH0orWjYb92vIaRvMxQsGusJfk
BIS0f2QXSyh0bpyQCl4eEF2XNy+GI+SFYmT8FoNdeOfC9adoX3Zz/Uvljf2baaHizEWcwtjoJkVW
a0wY5m4pYBOvI66ME54JdYArCUyaSe2LhXjx7pI1X/mDngPQSYAXJx5BSWIvE/goL8EBQRmXOiSO
HYWFFkVPJUDgUNoOmXAo0fFDg7cRrXApzHTN0pAcW8hDO8nQ9kWIWdEwV9ohJAK0ALSn4huEYnGu
GAQ0eEon+4Iw3b5XzDyJAEbOqTMHvIcTVzdlZ4KS9Lm2tmrJgGm6KQe0vBKbuu6arW9p8o0RorFC
ZnMP+lwthzFO4mPEBIEaGhRWEsK5B9gOkOfRq+vsJSGvTlm5sWj7xJxJymB12mK67fkonJYdaTqt
0KrsT12K7mF0BzyRFXvzjYor+cnEQL5PzJovmqy9B6PFWGOXPJCNGN8dLUtV9oEy5Z/mXvdPdj+0
X1D1of3VzM8cnmV2vWosszg1t1FrZ8/dE+umHRSs62uKD8RamvmyzjThvWZJa58dc9FO9FvjRR6r
ZFOIlrCWbt0eMtP3ZBXiCinKDOCgR6uJheLC9dyci9hp7ttYTsQzq/EDyph1ABERHSBm8EHNcXqc
52YI4s5yAuI4kJLJaWxHTsC/4CzT9WEavJRnm5slLtHn9PQpKkQd5mpQ18SU8dZlps6jMqZeccjf
R54G1lgc46kaN0o6NHH2Sf7rlgXa9bUqN7eYPqqKL4I66qJjH5H6w6zrHPraSuhjimcujklx3MXX
MWQ/HsDl6zDefGY5c19cbFBfmKcI5MNxeqHKBRDPBBaeETL+QKh5/Y7Cbblprbh6ZPZr51uMSqQC
+sj0oKLLvFnVxo1px0aMfP9A7H1vJNN4oU/U/i0Gc8D8HPeHykiaFwxxICWLSV5nBGOoHhj98oWa
O82gSRodFdoAetmVZyVGFQX5yB9bBiWIfcAUpRZZgd7HXBEmg+vrYI3+rfS49ODSAaQH+6abezuj
qGWFY1eEEL3Y6Rh2xbtClqnENLXMlx4/9H3jLAr/96iXBETAGIsyAZbglsLP2Nfrzp3NyZtFSMGx
r/yyDd2urn+6zvMXDIpkBLdVRK5VYRG9o/K16Fc+x34tFGLyjnrazEzUy5FOri7rXtmYWwcgNpAb
9Gq+2XzaK1YuK769A9YM80J0b8is+TbXsuTM2tERFCl60nP98mYQisHgGxWHSqXLEdO7FwhiXyTA
6QU84K7JQlAHzbWzCUuh0HPsc/gNai/Lth7y01FGhrlJq9ZnCiHNV05ypDpqORNIkMUGmQizKk0h
G1pl1JVNUBLqzRCt3FJX+5rW7i3TZfsL5kAZuLh4NsKJaN9M6+iesL3cVtwWDMD6+UoLQ/uUNxxW
WthZp5xlCd00czeUtBBFY3qX7FXWG+fELDF2NThlls6W95Yh0XpL5S3nAXTxGbOVH2C+zze+QYE0
xlUbY1ri3zuAtVI0z9Z64FJ0nvuYbhG4sOVh4SR6BtkBvJ+5RILhy4mdIuD0Ep3AcPiYPmb7kUe4
eYwV+Td+J4RySpaNneLkFFbRZB3sxCUc1ZHNXU066FzAlPPnRBkMojCxiE2BeG5udbuw3fXCDXjU
DK3/qvzRD0HHxG+0EZNBjHKR36cDlS2aSOujIg+/X7RqCS3U1m7lE3ajkUgUD2YWk0MaKT1dNe5C
ppqepbkLLfJFyxp6GBIf77R68G0xkhylbpVqX9OI91PtxR9IsMWtj77ExZgM/vwuXLO/Ss+HEaeE
u7VNh/sUoRBAs3S16VT0mTjguC4PtM5YBBsxQp97UxsYSCT+zfxtt85vo164pyuABF/Z2CyhW+j1
JzH95MMkDfet0JM+8OxqJws4ob7SKzKZCxu1fUObwbEsTHWjF/ZHZ/BdKtMBaH0uua731IE6PZnW
LJ5PBSrLlylvZBIVK2OEeBXNz2yfYNxqQ/WIHb4KGMmah47e0btuiE1r7Uaz/giVydgzt+qgsCQZ
RntaWqHp6CX0Vbco14Wl9DWhg4iFPamvTAjkw1x6+ZnFfoIP7k7UTHhjd4hbCGqgMJ3yOytNe2/H
JEWDGYnsAdRS1l/jOq7uJePbu0x50XMNO5RhQ1PJJ9zhgjr1Lll2vr/oG6HmeYfhJUV+QxveuhYf
HKAAyFKK4f1WNSP9TNihVxScUarFvudnKqb5URele8Fl7kPtgo1xXOJh+MpEBiDF8dqrjlmK026r
7zSe6UGfkfHonJGXWW7R88JxNgLZl/FYqy7QBVTgMjkNWGSBL0ykZIw+79cdiLDt2Ot8Niis7kky
rzNXqnPcMhQmocE8dcwHwt66FVLb6kd7JSbcGTVLFX0mOaQjPKjD/cyBZiZZqlcXcC4mVUBet21s
96b+0BzVD4CYclRTZEqMYUeWWr4HO/hZmw0fGwQx29Z3SGwkPKhQvMd9tOSiIDfjxodW4YPqp4Kg
jSicS4S3dm02qXynlwfwNufHK7QIlyioVh/0TsQbOiDLd0U3033Bs3xbjjHCXFSaW4ivydGbfQQO
vsJfHvTiMNu9oku4LsjHACXctrFWv2DMNZn80hq4RV8WSVi0cBlWkuEa99U4Wi8Uu2By8KMeoWtK
OFpGFhZ4jzj3pwvVe292k7HtAUw9MpZyDyTiaSAVLrNOBl0QtzjB3/dMLy9UgRWH2MG2GKSFJIZq
i+y7igFUugBLdvngJ7wdcb411YD5qevndWa3XeBTM7Q3uZGCjMHvwaSrHtFM6W+FZRtrGkZZwxfk
NmbBJpdfPzTTha0g83CAA2c6P1DRjJamciAAFFCL9ADndFyNUDdfE10VoV2O2prk4XI1hoWlc9C1
K9wLqCS07t1DomwxLYjqgK7uHUeDgJ7ZtsYGODveysjVHjUifOeiadWbEpH0sWPrywXzM0RIZWRb
6dk0ZUFbAZW2JGcmfX29NhnEfvm4nwKbWQ7mo4X9+2rxuzjMpUfFsmfCp8XauHVKZCQMFfNcMr8e
xs1yS9saPRShVSrJy2MQw8LJtm95MkVFis7WFwKFdux8cK86EQPJDCc/tGzvx8hiQqGUnGwcNJ4A
45x4j9ilbKQYxNMkEvWwQNzAGdJAZ27xyAW9qNUd1pyKvbeHP0l2lCk5owiY5dontxsATGAkc+D0
4ja41/AEHdiNLuckb+qLS5n3gCqWjHdm3ZqHKO3J5Bd0N5t+P+x7p2Vrh+Xl02aOFtRdVk04flrn
jGVP3dx3NJgvxQQiq0gxNG26sZb7gQf8fnLj5izGbn6vpIL1piQVtCWKkAmJ7EQjnX2HeRR9FmOe
/DTbCShVAfQTq2N378cYM4qoTrZLI2Zucc0O8NDDG8ncBgEXw9+qKgYopV1bhjYVQzsI6enPAP7t
Ijp8OySqbgoX6O7vFrt7E3hdYiXgXVDuJGb6EFOyZ64MN1N7fRyMa2JM936R3byqSXeD59TlQTCY
RCDXqahR7TfUudU8iqttWxIwgeNskdSiMPGS/hkvvkZmS2t/c/Vqw25mejus+sWSZiBJO+lrsy3j
x95lrxMNmRfqSlJx6Gn4ynns+OxpW4PchN9oN6dXsryDDE/HDaJPcbQHOx1CLY/d58pIx19VZjF2
hN+i3jC+Coqi2JJSyeOpjmNV328KPwH7TtUPCSnI479cqhHQrlRH1NnDXPLsRJF2oupoehp4Pt01
TgLlOYmcV1B4XKycSK3tTHY6XMzI3ZhAggrMNaN+JBIfP0Sd439KbH87XJ/4UFycDQjnRrN23er2
6I+bezcW2aXiKHCmW4YsR+YN8QnNjSo14dC4EBNJGNBAg9gb2h+fGqbLUngcbpv8N0HSeQ02ZQqd
pWHACNn3QVRpss0rH+a5hnwq5gqlMsdRsmYQ37/KrtD3tk89OF7vBBvX8lmiw61t8E9kvFPtvUkN
yNRkWoNesy5Tar6bDUbpEmAa9a2jTMcfG4fOTqd0AU+UplXDQdezCF02woLCQ56toDYr8wJ4xn7D
2JbBNpDL8N1zQLzHaWceNSXLfZdqc8zTBPhgxEL9NhaRPJU4gL6VHNJzzox/U2MlP/mz0h5aE98+
ykThvBgM3ylkUjFbSq05+mB+zs1teSEWatuEzV1RXrs2yvaQr3tGrFXr8uYYmbaWcpgeO1/URtBh
bfoeW5EGrrL8O7IG+K1AcmViDZPA31muVN156fJRchSImAEgqVz6thMcwObM35si07gfPf+hJl0U
pD463ogmdOiofeMjbdNvIvL2iySVucUCS/sSzaLLZSqlsTXsvgn5gEgp6VRidSjKEHqJ5yifaMsN
APfuGrV9YU9YdwgjcDFQThV+B3wOivEtPvrASlx3J3nWkmPCgI7xupm/CNywDlsLO6dVM/aWseKC
Kx7IPHni4LNF7V/LGuYeibHEH/YRNXPtKpsWRbOD1ejeDtdlQ/mhTCr9DgRu+lNVHJgBaiTep9va
uG88C3hIwSFvAl0IXXczUFi+0h2UnY5g3EEW7neVJ9kWq3LCHjtGwm3Tz9HR3hCHfwgC7BaxfEy1
wR1lhn3fXuNl/C206B0c4lbYhLz16sTe5Clz63NPV530IKbMM2luWtgexggyHu2jpm9t7Yrt1WCX
r3LkQFaUC5z/EteM7mpBnUfsjVNWGKGWXxaJNUhRSxIMWDkPuOc+iV+Rs3bU2ZmGQxM5TwXmwnM0
SJwRmUsbijHRqctZB38PUVxTaduF7vmVNY6cI6J5XpmcO4+V7ZOWHbUfYjLptmuKVyyMJIORRkIK
/uQmLwgULAvYSvYMH5Xgt14GXIS+t/xOqa9cW6oK6HJGwl+WfeTjhOAUEyT0FoHLvroJtjioBWPs
k+GONgRNDgN5BbrTtkA497CTN25PDgVqE1PPh5gdKMWuh3ZQ5jodJgp1reky9NOpwUAawIXvT8KZ
/MvUaIdo6BlscMZ56gdqdmDpfCjLnr5Uk4zrusG6pdH3wdrPE7hT8rGf2UwOg+N90jaf7F1Id2vu
werc3aoJ6EAkQCJt9ps6peR1vFg4CQCaNv0t1greGfKI96xPFAvx0DQQPEZn6zNRw7Fa8JRrszag
NAfHxg3bQcRUhDagnQD3ZHtMOdAQJvNppvTcx1zxwOzThq1APzkw3dLlCZrMeS7VjSSadWzdp46x
4pIcMiyca+zQ9cGnYenCp/ubYg1KZ3F8bvpUq7ZDZPpr5XvWhqFBSUdw82Q57tct87KteKSuzRnl
tnLlYzeIL4Dwaq/BvAsUSdRVmZeQAEqqtBi+rCqT7cpAEJtcpfFLz7RXna3bioIYY9/6OAZbTyNz
aUzlnlXVxIU8ONj2Cmc9adl37+L+6zTzzUy7d6/0P+q5PAqJyR18obcqZxwHfZreOEsZcd1Ie/Nw
cqx0mTSr3pgf2fK3Gx/HUcDIwD6jO1XBQpx+xwHdATNQ+huk1ItfpG/sJLR1jzUhhO+bU0jg5FuP
bvMwryafScUwYJmpaZmCXsH5zrzXJeHZLonf9ba9A5VH/XeF5zwv4e8Xlsi3jhDFRtrK2xbOLF8M
XRuO7JpAtMHzOU5xDa9+Encc6/CJEp8OU8/5yB2LS81yhrNIkn5fjGW9xo5WB8R+33OjD1V7Q69C
+mG/uUla4zmqWszBVUFYs2wex7ZCBooY5/gPs21WK27p+2hx4TVGz8lA/UPFWQsPyKaAr7Uy+/lZ
9cYDVIc3Kgr2qT/9mgbsSbgCXmfNYuhNQy3m8ez3WN+KktPd7e8uo/r0RvQi07GuU50hlw3fZlWH
KhfbztixrbzxMcqV20sWk+EEe3C7aPWTU/dnSVHpluq6h6pnaY81jADEmzt9Z2f5S5GJTZVkm1k0
OermspGpv6obBlYWe7EmLR/knO4M/eZwREOJLrjg1/h8spA94bXIFhKBxNABtyian5mYcUVqJCvx
Glev88w+OK3VKfH8oGi+3ERjW63H2yGxjrLtdzwIto2BzQgp6zVqFgF+wN0S4qdE1CG98uAMPaVP
9t4sZg6QMDwFSmeYQQHq0+GwtPbe4mAKkAAqb61eLBT8VYMzADY7gI/e6Xm2ZdV9ChF0bijy8H4t
iXtEnCOzyQl6rQ3ig33k2fb8Ilwyl/aMoX8Bq43fhxHWCqxhvI3k/BJV8StOiyfCKxwROR1SD4hZ
TRgstoPUf+cdT5PZvtRDsxG5z1ReI0ZspF/gG0KPZa7FjRmCdPtFfWegm94zBKcfvV0+mkb53L/i
gsuGN3l4nHo4C3V/WtLkHT47tW+tuQF+vSXUjltLaowhsJf2EFpqjHwYnLdLmRFRxLEOzEu9+iNW
lLrGAQr7bRATg349MMzis2CmSWR07WFfXnVDe72dW/rc+0wyf+NCiFk5KqIzTf+csTd5Xv/W0XML
EelZ7/lwFVZ2RljssfUat1o39M9cWyCGM7ySNVCatV76ax11nSKAdaP6EYtL96X3zksksEQ4kXUH
pL1bubblbPD7UuVU3Q0Wz3otRA59B325Np3iEa8TWlBCi0JMsoX4sKBHO2E9UeEYu4chZ/p8kIYR
GFF8JVF2WwCyH7pBrIM+JHd2PV8jAh7c+Fm3tdyUd8S59FIc7dHcjdLaJjpGy5uuoTUhdJiLbVTH
ZUoPDRYTPVO3p8hjNdqB4dLE5qp7EAPIHTgjyMGeSP08wY88k3e8TzlKj6m2dxrj3Za3xGe5Fg1V
wNj55k2Sklxj4yCj9EiO4DnXmG64OAVjVF6V7kpQ5wbzoeGXs1zG+D4tflsjOK0IolLmMpzhCMG3
S4lJwHS152Yccf3hsASEkgR4itdRThxH6qphTPO/ODuz3biVLIt+EQEOERxek2TOKaVmWS+EZdmc
55lf3yvdD23LgoTbQOECVXWhTDLJiBPn7L22uibLF/RlCdbWPvbYSC3GGgmHehSOZ8zFW2dG8mrt
iknzNY2pkrirgwXOy/0UTJRwzzERDJq6sazmZFfMVjiTsg6kzZVmTjtiqbwuRqtU9et56beddUUk
9T0K5DWrzEo0iquRb5bqD5PMvdHO7ukZcT5rNwYbZgC9NGVvo5h3E0O/MU3xA+0SmMDIbebNnIDn
v/DvNf020afHySFKVYtcevFMXbqrrsAUq7Y+nl9vqfXDRPuCpXIGHTkg9Il/EFxO2AV5IikkJfuQ
BPhxWS9DWB4NCR9lP3kToS1LdMYI4gqkaE7K423P14olN2zFN+rlwbS15zp0yM5qDhg4H3tNrPMk
cdWWZ8KetnlPhcaZcvaN8dYwmjszjXw4W8zflxs7gWuNiCap1aOSzgFHR9gAeJBX4LcODIughLT7
Nuz5My2xxlgEOU/tchQ59PQKzxrvYoXCxaKrB2CWT13QmQ5p84TWyWudgHNK/ZTO2csUyqcuHD2Z
pgfSTK4tepxRLgy3sqrDBGAYcBIZ7fgA47to3jT5tpswgYaUIdFZ1bfq+B0CBDfnW99ScT1lNELI
YFtN/W0SnsJc8yjk/TrEqt2wKFTl95R7GGLQ0bv6Crf4GUf2hPSrthp6Nc49kvBXGTlPHQdr4s3K
jUyilokbYYqjdtcTnDVP0cOMKhVPlU9yCi6WVD2Aaff0MgXqot2XVO4GdmkKbL+akieLLSbnYlex
1sIFqG6I2XbZdr3OMG/ChYVCggHBT1PPwQnX5XWz/Br68RA19U0S1hsSn1dMUFjszENgzPS57PyI
h5Kg+Ly4GWR2RiviqolGQ4UVOteuFtvZXSoFgIk34kLRGxdKSRk/DrPG1TL567Q3teZwg+zFb2tQ
Q7TOuUimoBl5JJrt5vzAszUGqyyudwKNCpsPxUxfHPD00RhN17Ohr1G+Palt+zpq9alqcyDnTXO3
qCzFmNNcafeRP82wuBQGJO0UQdW8aFuNNbxfL8xV4HTLrinn+1zr3M58cpbdUtC+avBuV5qbmm+y
qDzjove3LjrY0F3475PkdEd6ACzsJ6B1jF4Td6iuBiKfjfZtLFCOpuFTHaVX0SW0iX/RbvhHxqhq
jh/QORBM+dIV0X3aTevJLrbIec/pgESyzF6VLuC8jku/Dhju8CQlI1MDu5v9XAm+4Ycg5GU+YFe4
YuSMhl/1EAavTc5preo8qnrvLca01tozLx2pMAoH9oBJr3lb29yLJTkW2D96UzXP6qTR+jOic2bG
1yVRJauka38YY2uuZMuQOm4VGuhKC8Jd1vecYHw1is+JqtYsNeXrHEL4HkJKLMYUBf9QrqMueOss
DSNQj84nOXL2hdmH5iwhG8Ub+bgoTm60XDvIVidWi0YD6UUBg22c0o95ZPy4GBZ6HbBsRd/uQs3O
i5PWjzBzdJ/8kh9BWd+EKgHwFWXFOMl7u4nemDBaHl87Xil1DCPJTNataX6HpFQAmrSvsDBokJEq
B6Q24wEiRh6UNFfIZYnNb6auIW4wZQ7GLol9fqh4B0SB8zoQAedHjTbaS3QT+gbzcxEnK5kt5h3u
4QvAQXBoXV5bQo18qAfZaiKMbZkaZ5VxSq4uw8FRyTZDG9+hX3gju4WFLNo74yUyor4wuBzA2+Pi
yeoH8MdrWWmHpJgfhV0+LgtkGyyqmtHcooL1Ynt6yDgD2xeugFau0HOrNOdRQDrTapq6Z0W82inz
ozm5wt2zSwfjGIDxcOtheJrURzKHrnpD2U/x8gvzIFnRy1b29aEPxGFIYBRqgC7Aj0wrTg0U5B2E
L0EGhktr0Wcgiv6u5SjtLMlTHjleMjDptV50Fm0oIQiAaaKnbeMRXuiSneQ1I2kiQyK3cFL2rD0n
jYJUXM224knWLmOcvFhn9KOs6bVyulVcadw5LSkrnH9GkvJ+d/on0OFs7DSltyo7N4CQS7LdvssJ
FjbyTaOpNMzFQecZtQLlFM4L1dpwLXE7OW17FWNtaEooOEriSzPHAZV5UbMv7Ig+p+D8X9GuuS86
FHchYQLTK0Tf1ZTxNuupSxQfvJDGLeYfOYHmNO0dg2jvhIHFj4EJkV7BuTflDlk0ZcNtOaMxNKho
aYB5WGTbgOyk5KEQR4ScYFCl3ykpo8izZb6N6ne9OutCWUHw4R14qIFYQJxqUSJO9b4KDxDr3GSc
XTJiXACSHW2nmtR6fvLEBjIcDo8m0e/BQOd5mjYoYOiMv2YRWX+pK9QjFq6tKvSNAyKEZAOKzFfQ
CB6F94AERqXQHnFfKMYdfE0FcGfiaNfDxJCMrGYrWDfVcSi7zQhQp0wf8pI+SrteMjDQkmrQL8m+
VZrWh7jma9G8a22CY2rSucgVWA0jaWPsFSWMUYmi2Ey+LRJFhXhAir41WS6a2HIdHrEFtU+h5ivE
gW4gm+2l8xRRfFuIVJjGc7uBgN9G2glInIzm1WLPbsqAdm50FzP9jSD8ZAluye5zk37TVwnSgkZn
02j9orsZqaGpAYBeWCR9sGUPuJ+I40E4vcLJTQVtblXEoVG1m1W5igw2BJMwpmTVFS+XeS9IGoKm
75Hne/T+RyrFPDiq4dZO9tZC6NED3rFAnKy83VrqlZ49xhXliUNiKY7WfmAN9fE4htqhaE6Dsy5B
VGYEwc8rhSyEIL3u6nNn09L3hCAP0WeJUjlTOBA4nJ4fP//RKFcy3TtVfBVjYoX8h4S08rTe9pKp
8IrmIVgepPFkL0c1eI3a6IjiAR2LWCl66RUqOZzJ5Sj77ETfKSG9rgwOjfmwBJFX1aeojrwMmIs6
ojRWTspkUAX8tPDBwih3c2YyWLTWUXUagl+wLamoiKYOUveSJqZKEjnrE3ng/iQr1LQ3vbN4HGTw
CycnSGX71mZnuSwly5ngNmY817V4o6uHmqpy8+Da6V+Nsl8bRu7jQPH6VF2Rtbt3uMOWUWxjMEm4
jlZC+85GDddRW9c4GEQ/+GWIvqCer3R9yd1Ur/dTN+1IT6DKAx+g3js02CZh7DuGg5HyouX9KsrS
M9pk1w7u5z5EDRy5uvEWk9duts9texrGbzOwWIf02yLYo9QC+JO1T8hgwQlyMCTzvubw25EZj3Kf
lzT1yV7cI8txtVi51DwrJE0MD1R/icnGjbstUexgTOwb2fDzSsunr0BX9wYtiNsykBVAMJb2OPIC
dMO0ZTrgLcV0WC4KbiB/BjzCjGy0yBIc/4Dsz8ZtA8arRwVoFgVeFGU7TgALlGA19OUV5xnPVqJd
N7YQF6qXUdymNhtV/sMJK+byYBAynpomaG762XnF0nidGkT9ApQBn2HThsrXiTU8kpnB2Jh8sYiI
P6bJNPy1q6LgwatCBS6qJMsvahml5S5dSLdGaLluY0YETLhpHKTeLOStRh0DEuOYNmTTpRK5DFZD
lWLMoLFb6Pp31ZQcFkGKzxyxGWVheYf9vPgI5iq7CrwqyK47rbueBX+pke2MXUhF+SH2VuecapvT
Lwy5H1ZS3ZNn+6Oywh1NKgSJarVdKB9YZi55BCnd8wViUXLE0X0a1fjUheGNQ7YRx1Ix+XGbP6P+
esCVQe6ofJ3wuBSD3OoQNucBjwsnzx4mepsIBNsXQgXtOKzeq6KI3cBizKDI4peTlkd2qh0Wl1ti
2XaDFuVnUwOzGRWcEK2GrVEJnWeVnYKY+6Y79wOe26yPfhVKUZ6IuULaFRJwsuSPUO8Cd7Ttq2SE
1SpmePrNuGggrdDXN3V4b+X1Bpx0x+pAe0TXLD9o4nKTZM0jqN2rJqep0Dqcm4dcI2HUprbCjQqK
zrRcFI03SZDf0bqucWTkz6Q+0EUisR6oifAWod2MmmA8hxRylYSZD2DKcJF4R2ydCJ4bUWT7ltMe
LmiybhNmdIZTngGf08ITM4jN4E1Rc15ErdddvQqmrVQvsnmT5ydyBmMX0rRk8JFb95qTZOREtK+y
XwJyzsWvGKMZ/dQhIVlOPk2pdpvMwVXWROdo7r/BUr40sRyPHIPaC9p6WJNwels5vJKY9M3XvFKG
2yI/OAS0cTx402Y2zJwRzRatu8rCibndtcISpGoDwNGUJKgwoi1YtEry1Zg7m0OylbTnOtI/qICK
pNi0dJy/JYBtH8Dlp7Rm9d45GtDkz7lqV6e87qhBTVb9W9Bd0RUi+BlMaxrtauOisad7V7XDmqbn
az8n5QbT9DeC6Xo3GotzDhsMg6TBHitfpqi9ZbBzMBLZkHTY76B3bfMWtd1U4jq3zXHNuPQ+g7FN
VaLdB328yezqvs/lgH05XQ+FflDSeiuzcF9U4egPgzhA82M7JX+E4iuU45FMiLUT9GuZYRXN6Nu3
5IrCCV03tIT6cnzpQghoBLuTxWJ6Gqk+sBhAboTxOeyHV+yTZxhTOwxcjDKrvYZ6rS9bFD59Dh/I
mrZabxDlMN1bgpmRNBDZGptJxl7f9Lslcxi8NMW+yrtjNdAARBVJZs1MukFLtuZMNzHJXqRu+K3Q
3DYnCKrmDDIm1kX09cKIfJ9xcIJ7GLiZHvoYgSAgY2QR9S8LOB6igrOJWYxmFRMUQ9kpg3EdzcJn
cPkDbNIWiuFra0d3ANoPVmpsC1nchrOz0wz1uicrDXI7VLcloUls7CfbdDs7ASU6lZjF7CsR9Rsa
Y+uETpY6fcP2sjURL8x2dKXGl/Gf/r0lqWXul0PU5ivboUAz+Vej9MZpf5KJKENmQ4A1OGDot7D5
N1Zj++Dc3qquuKa48LuIiNusPuEiW/Pq+0aR/Gqi6RqO3MtcWIdBl9eR0n7TclXbdPBxglgoZ2w/
9cpKdHYw61iTFcnsoX8uh/JOL+pdHRrfQa9cguQqhJ3mWB1ohNlA2qB3EPU9tzMuWyFKwVBTWipe
eZWWR0GCe3SJ/HC26kJ6OKLLft3AtS2PTmsi57LU4qGj/PKnAInbhoxF5xdyHC3yBJMpbdXZi3oW
0US8glpZygYoOLUbGwJlczSKYttV48z8P+gQJcyQorhjMmn9RjjzDt2G9tCkoUr3uwztzQzQgZTC
IXvIAiSratGo0Mj0pPc62BwnKkH7SNqOiZSNmbA/zJUTs+kWMaI5bdauYMBXvDJRzCCpSp0j4Wla
viIpBn5/WWjhGUaCtZZF1vo6vDFO+213rTJ91H2UF9FPjtXp1ZLoxa8aCDbm5gU7GaWTxQZKikOq
OsiwiGxSdmFVwo4vCDuDCCE2ucG4wYKj4lckuB3sKDVeFzuf904nrOeLcFjj4BZPV50plWxVJfZw
Cjt+T4R5PZ3OkRF8wXTrjlb3vFNVih0THJeHlj33BhL2tq3IW7DPQoibIuvUJ+jlzVFB/wTrtDD2
kP8Zc9tAfUgCd5I9hIbv1lw7rLTMxu5IK54244iXjXGsUZK6UjMnRT5YexDyplfs/s7ZWqx4P9dp
VbkqSsDvZU0tG5dhSikXIc6a0iCjdThALNsYjU5f3opq45QBPLwtRh2KY2wGb7k6LedCTUwENXhq
xMYepRasZKkMurFNBkLl2E6H8rZamuE+TnTj0JRF02xDB6ores5qq1nDcEyRI134JtktDspi5ngS
MEGTUZI8aOnCYEgs8z4Dx7DhygE5YpJ0k1KCaY2FE96ojd4ciq6YN7kKgpSx1lgTyDY4bxZk+b1J
jrqnFBIuF9/jCUgjTaZcHXmNWTdRHkDMBPLzUwT6fKiwEGxJt27o41uZfTYMCocm60DKIpSZTuAD
JPI4vHaaDZE/MMriPuM39EbiR69TJP2HjsbasSwuGhfLCre53cUbML79KggRfEWDttxFWgL9AOXd
nkzVea0C+g5WVKHKZh5J3rGVUfywxx5lGMbn63Js8yfgfJpALh4v+7odMamV+k1XY+ojwtc6NIU2
rNMR+ogP1DwSLilwI1zBKpEXWjdZjzKnkJ+N2JjcFKTpL6kLxG+ZOvzM49F4BU8WDy4GrZwyWRSz
X2uDZyrqBdgF6SQJAv2lw8ZH1mIlUSZll1FsbY/7nqiGDal/0yP+ZBsj/IQ1LRvLfY06+LZCwIN+
jgd6FaFouu8KJfIS4sQPDtyYRwahJ/jBGR1sIVYR7rzjWEtz3VimdhKMYG+5raAWCZnJd6I0Wy+B
oeymjtr5Va+bPxH4VTvRM8xd8HcfSK/CLl829XYIOvmoxLF2C8Hc0Fe5VMU3YbRIQ/pU3FW5/tTp
SIYBBcvuDHyj8auky3eZNug7CfgWOnkbZrdMbxiAFGNIA9tidBu3LO7sY6NvVfiHaKCmdC0Q7GE3
ruKW+pwISGcDL0ZDQzynft9PcGkxxA1I8h01XaOpWn6VLLF+0UPhiRH2HJO+sGAgJ6V1Y+QofibZ
Dq9RM+hbPBLqz74uuvseTrNrG7gLk6SvbyOV6dYwjs4LHC/ntlNLIoEY+dHBN9X4G4a9AbgP7PfL
Ily0t5SE8ZvuLMu+4kgW4ohUSaty0uWWSQB7XBmY0ESa0djF9MliBv5DFLilqiP+YwCwJaD9W5zB
VQKd18knIEPRFoKu84LFS1LZG8FC1WQn1/MYdUepmMVJMRirxoy+0Oh3/ZXWaQwFbXQ163JiGBjR
5lGHoUeMWpjWMSH4GfvylNOwom9L13WYSpzdeSIXVzYdNSR21dxFLJd+m8aguo27Sbm+uMqJfaMP
uB5DhoPcIrXfF3GLSJHEn/swtOWvtqnIUkr18jwEdpghThPoJJQZw7I7t4XuEwcbFXT38al5TRKn
j6Rk1nsmN9aNEzfTY6l1QeVxtKp3tj4rd4Qxz7txMBrfJCeEHv0wozZo84UhR2pzprbj+qXEuLKZ
eKee6Ymm1HP5hE3ULC1IHgaabx5Kq38Ia9V6DLIifuqQ9bJZ1hxCRAj0TJtMP9RJfpADErE5UYM3
di5gg4i17lPDEoihmnmvR3p1yfoOGf0qEDrr2fIBNzkubuh0PZG86huU3bdlFXbroC3nYxE7Eao6
HQ004Cxss/T2SFNdJxzcnppIT3YWSmFqLfjHLOV0KfBl7mCaJNfEV9Xe52a49347R8NtJ22QjLYU
QmrvnHBaJ23NVMGf9ouxh3Uq19gPAOOlZbP6/JOM96Y7Pgq5BU+kTV1rC/PyVf6w9sXgVTU7Mfej
C1hmm2LGctmHvMFbPOEnXuRBwWS5fxXe4LI/eEfFH9dyT2gPI+117zrlkcjIJ+uLO6B9+L2EwSJn
aKppm1gb//xeMByc1Iov34sbvorcxJsOmJQ2hq98++rDTJM/9qe/8XITDMtA4SklaHHr3f0OcLdk
lqWwL47BHXzJ5kdq8MYG4jECpnNNVXI5rpitmyL42w7zMG9oK+2zWKEzZtmQyDqOl0Ym6O85Db4d
MPAYEMgHdcAg0LVFs0b6N+tGzPxo6sSbKY29vpCHOVTd0zw0676YtolCndG3xBI5g7mBovxci2HX
9g2SFOORVDO5mRRxWwrs8Wi9VRY7sAzL9IPDs/6Ump3YZcQj07fFSrb0DIPC4rWp6Z/ak7I3oET2
TeHLEZukoizYwdon84IczrTghLA/ftEBvE9tXqxaxjArMOcQZ6O6O0fYJP1Wdr/r6ReVudfnT+FH
91+oGo1aQ9gCJdvfP3auNqCTJ8TzOuzTeqirG76j8PqhEc8VAqgvHnr9o4dL6BoAO80BCKC/e+iD
RjPY5qNDjAbmgGMKPo9OImpgDkjPFmEzDMrR3vVDd3TIrL2HM06oY23G9HeK3mN5QZDZ1NoNUYL5
fdjE9TVpbwkQ+kS8WaosNio2M0YEIl0LOJL/a5z+X9fwB17Z3+//++cVwLnqCK5Bd5x3zyuNH8TM
0BHQytV+uSgMB+gmYIxohD9oHBgJIE83I0DpmCo+KC2vtTCCYf+jGOo79ZeSZoX/339DS7M0qfGt
hP7+HTL12XaMVO7RkSUPJrAWwOJTraxjxG4c7StRPn7+geKDl9YyLMu0sCcLYb8zJQfLVMm2lvvJ
iG+Aar1KLdLczz/ig3XY/vMjLs/RH4ujlCOD41LusV3txHCiylw1hfjiQ7SPnn7UK46weOtNQ3/3
a0rdhF29mPv8Fx2Dc3oYH/INeb+eWBdX4T2QbC/a10+fX5mGMf2fJe/PD73c3T8uDXJIMDSGuQcp
VDLHT18YUL7kdbkrmmSANxvf2SOB3Tgh8WyED59/+of39Y8rvvz/f3w4Zb0WJ4q5V4jn6YvbOXvQ
my8u8LJkvH9FbJZYQ9Mkt/X9FioAvU7MfsEkABm5TcGtZJwONBWe/fTFcvLR1dg64Bx2Kv6ucP6+
Gp1kaUoFaz+H93bwJstNztzv8xv24RvPFoUDX9UlL9m7Z2TutWQSlbXXb6KzeKzZDh3X2DgIel3w
6F7y/3gmHekYhs7T59ja+9tXjEao9UF00O7MF3tzqQQUtzhEicuuAv7IK3yoRGjXk68u1P73d/vr
g989l1iUtJbAR6zUq9R2g5tgI9zMKzfxpthmjykjLZCqK9VrXFqPX1z1B8+MY+oWRZeq2rBp391k
wWlG0YzkQIugUN0qT5XjJMOF4EdH4L6BKPWqDllw/vy3/XcdYwHTgaaRUaezlL1bxzJcTiGHQvAi
5XiGyaFswSGqr59/yL+31XJYmVnhKfIM/X2ZZ0ASA/Bu7dmchrXZ4jIEAz5lblcq6TYzW9A5+OYR
FpHVdvP5R/9byumSJDfOCZJba9AM/fv9GKeuI0VTO+iMyn3Zmsuu7+vFm3F6PulFp3/DxtBXHKIc
lHSNWUu3b4tqDRLP2I9F4dx98X3+eV9/fx8bqJNFFS3ev6+RZlmUZd0BZRiHWdpgGLW92Hfc1tPc
MV8zBU6gEb4uX/zQ//wGfC4nP01zTEgf/Nx/3webI78TJMZhmIA/lzSJ3LHPw5NUyYts7NmsvLoZ
8u3I3OOrn+DyDP21GuqmiszXZkUks9O5oEX+XHDzxlG0sdKPmcjCDpW6tG5GzCf7mqHCQbG68QzA
VFtTvMI6qmmLOHGLTB7Nz/bzm6//s+9cboJwLPZVHQit+W6xLHEz/V4sO09DNuytg8Ulms8j6Wh8
DpmhrkBmnNI1YLyf9BS9zz/9o1/ekfSjHZZrnWf979uQWHmf2zyJZQ7coGTMmOG8fPj8M/R/77X8
vX4wwLa44e+Ly0iWnaVP6sHh4IVVEHIxmQTwiHMn8JmOdVvSX+sdBEsOVAwHiFmtOgQVZE8PlVJt
xnJqYIyGlltprX6TpHI64Mwr13VE6VmXuvEACAwZcoXj/KtX48PvLk2DTUbTJcXV3zdIy0ymy5Y8
zE2N4duRyU2JQOguJS3NZ3cqXGsxW6Y2Oa2uLm7cIWMcMhKU9sVN/OBVkappaHR0TVX/Z/sBnznP
XW8caCva6iqUHAb0HgRWQNl76MKa3uPMMHcLP9Xcf/77Gf+UY7pklaQlKjSbQ4n+7glVKguOGg1E
lNPFFr/689JO7cmp02kla3ElHA7hDNyY34OgNkgOXKVqRYN7tn+BBielLjM4TEeTtanMHHsSEUKc
oXZRkDw4BlCMVrEK1wBIuDKKiHmLeApoBSc0HRCfEOTQXdoggilhe+GDy0DJV5yPkHxAUUR3wHjX
AgKJxnBZf37lv49Zf68SlyvnFAx+6IL8effr5/DQFTDuB8zFaMDtqPUjofY33CJrHVlDsKFnlWMj
INHQaDLFu8Qmj6jHLX07N4vp95cBJ/pkBGeg+K+0yFh2c9T/56r89w/0f1/z8vD8UT3KQlNjc7AO
aR0chWC0r3TVQ+3YX9wO+cFq8dftePcgjLmRkaNmHCylR2UdX41YPTfsrxgKFk7aTvzLwLmPr0p/
miOV37zKnwOYMnXdd6tGQuWW5GAgAHpCy/BKY/FV76edYje3QwwrkezGR8rge/K8rpjfoPoG7oEI
UjwEsz28WUNsemD7vhuhQdBAeTFk6izRdrAD4juunCm6AtW36XXn4PA3mAGFv5QKskCxPJl9vnYw
oa7I1n7GC3dGVXKMHToLNMTI6wpGd65wGdrLwtObiueoxAAC6qf94mT/b+HKjwU8jiYWQnwK5HdL
rl5GNLlobkdFQWslyYoB982M1rsK0dAtw7ElbaS74Ka1Mpp9cyZ0Xl9S5HpqrnuxAqTzv28Cf32j
y/v/x+OztOQEJYZ1MGkPNjj700rZmcq3z9+lD54di4M5R3OOwpeV/u8P0SEoT4XmHNoUwgsqHYm2
ena+WCWND5Zri0VSYy91OBT83or+uJSeTrJNMNrRuKbLazwj75No/GVLFwMSbLAp1sRa+8mU+4PJ
NlS72QHRlBxWly7/M1oLJADHaJ26kzv4utedqo3tfn4jPljJ//qK+t83Ig+GRYkMh1aF8PJxesoI
YsxN3XOYuuCY3OALP37+iR/devQsJtZ+S2UTfvfa9o0ZML1Mj07XbvTJQLNh7joCEj//lH9P7ZzD
4IBY0Ih0TVDe/n1hBQilYriwTQa7PaABhEtKWP115MhyjaQdfWPumHdmZPf7jqBF0EwqrO2cwcs0
Dsi3RVuisxPECKiLQ5Ov+urV++c0Q83HecLhUEF7hDbG318w7gg8DdP0qOlEGBMby5qwxQDuq4py
0BR19/n9+Peu//1p7xZlfekAGi7akSQ1Po5Kf69OUfDIS6Z88UT927q4XJjt6I56qeT+OTDVTCH5
ZdiA287YWkadfVMqshpQymsIUpmdf1e6KDtJkUxXyzDCM2/JJPri9//wennCdGp5Pkx995R1hHuK
0TCOtKfsLcL0hEV9braFPijb/35nDR5lm0ODrf3zPJOMU8XECB6RjxH3ckgtfzS+amF89Kzw1+mE
ckS0xPurqewxNVSTX0/H94d/ewFVB+LJOTqiz7AgtfY26UPrizf1g82B8xeHX5iCXCBn7r8fUaON
EDJM0xFX74agYR830wao2ma6gjHtlV/cyA/qG1NlRzcvQEM2o/dvBDJ7EYxkQLR+/fgC7QR9ALmj
HPxIIDtDRl2L9aWtEHzxwH70qNCzUS+ERpal993tMKnjglnkERvHwPyxs5B95j0OykjffP6ofHiF
Fg1tSwJ55eW/fJU/NgQ7QbUiB40XMEBEpmhq/tLqRnhymOQ3VKaVcoxyfdpNtkB6zIZyNM3U3uE5
Xc5WA+Sc3gEEUrLP/LFCBDaQdpuuupbJ/hfvzz9dD91k7MSvwK9v/XsOLOqo7JcqOsUS5gUc0dtq
Cp8/vxvWBzdeExxlhKnRf1Dft6QL0doF2qajHUYLojZRoHHUi1VFCYe6XINflzfBOoiH66GPvDnH
7DKN/TnIhpMB0MYdnPaOGHA8Tsk0uEwHxrVu9dNqqUg3STFo9yIqNyQFYCNzunNR90R0gY9Qsnqd
xc6e0J4nXJPY6YnqbSEDVxo4vFDwD7PNXgOx7GUxvkZRe0b6ti0TfCKGrd1zw4CGLVgmozJbWVq/
LaLhzBjvnqjhq6rIiUvp+BzdCeiHYWBaLZ2+0lH7+cBVDt0ANQgzhLXVy2lvTeb0s6d29QkCe2WS
VW0glptI60FNT+Pi9xaWwZIEAxFli2fpJOUEVXjKreZW2AkIsHytNlCEW2phn/nVV2U2j+Tfhw5U
GqBKbeYxYKXet7+MRYY2892TmXVsT5jGdRjHtfnf38G/PuVdGWINnVgq2zoKUCzgn1FvTvAq701A
RV8sah8/dP93Pe/qAhOudZsS3ASX5gcagAbiZlD5CJ+c/35JnNTYDxhegmQ13y2eXRoYsC2jE3i4
VYfDRAlvuvi/l++mFJrO/mNe+ibvD8MsMZY2gvC0F1p3sX7uFNNPumUT5kitbLEPnQiiXP8Q6xQW
o342Q+Oa3Pro/3GttCUk5wcVmu37QjeVNs97GZ2mxlReDHXG3BnY8Y2YCJ75YmH64PeT0rakyUXz
n/eHYBqSJSnE5Wkkxdyax22eEDCXfVUuXQ4Z7556zkUqJDndAYn4vh9bxfyPIPowHaRHVS83jGH9
IJMbBIj/j+thLyCHXgfj/08ZOFokELUSdi/+dQT3nW+GF11s8uPzxVZjx/73mugyqrbKa2zxwLwr
iQif0nK9jU51AA5vwEqcBtIlyBbofX1UtB8O0TFFe+8s9nGkNaabCPyrH63ZXhETQd5Hdtf3WFui
xLwLG4shNNkYG6LMCciGUrXKIhRhyQwsTvx2KsyZCYEAg5hj/ZyVCeuPMbia2u1VgFUyi+p1WTe7
Tmp+UEImAl8yLkiK+lDuLrDwPMr9pWi2hGZbFYYO51Q6v5pLlsZ1jBPB3IDpaQBx1fU+wt4s14ES
XtOqP4yEoAzLKdcI4vHhZAUD8sr4WcVUAxsI5A3joBWRFFpwViIU9pKEKqb/7hJ4SOgg5agp3ssV
0kwpMUrbq6zeN+RTVth8vf5n9JMYgiLaR8q2Njd5EazMyQc1CD6rWh7MxSuJtO2Bf9lEJCLG80h/
US7sF+tkq1B8nWfD8YtyI+A/oZsj8tD0cPQRO1oq/tTXpwtpLpFvynzVjz2HU9ekE0lECLknP/Py
TsVSomAOeQgxIcMdR5ezaR+n5XHu3pwh3YhaIRn7sWPHCfPbDPRLmL4q048cGRslMPF733RlJ4u3
NvqeYG8LQEJ05jN7HpcaRbcmrhd5PZL3bCFrwGJzrRw5uIrezfvr6HsHondfGDR3YM9slu5gRL6j
UJztnadEvbUlkjF+O99o8Z2giLkMpIgXxyvhjISgGysMLHN1irBfSRJ2kzNJgpOFQSvegoVzMyOn
U7cCJRqT0kwQkvIMRZcsdNBwk0dI9sqCb21/i5aIA7uLhSohEXnk+zl+Q35wZhwV41i+JOkNkcfw
KQhVtyyXYOC234QJGR3mKtJ2BeaLFMJ+s52x+G8xdXtiBMBY/VpaX63XeBG9MX7CLdOkKtzEraij
c6E/9tH1NOxoTkI6+N4kh6ojWbvI/oe981iS3Nqy7K+U1Rw0aDHoNiso19pDTmCRkZHQWuPre/nj
qy4yyaq0N+tBD0gjLTMCDgdwcc85e68NIwFJjnLTrGg9Emwzgx+TcjYaY3PIS8GJBtVXkLTKRHEp
1ql9AKytblXJJFQZr6wpR6UjNvKIvRNHdkzCpmJD87QhODmyqXlSY24w4KOevlnjwUQfnUtvtbzt
yYtE2j5i88OH8Ez2tACTNangtwmFGwPqiIi5HgwCCaeWS5qa2roF9tb3micWDxra8hqm82nUAwKd
MfLn64Z80rLDaHjRwv1EBkq/GaVrWwGv26NCJcMMU51gp+pZVJ+TByQOyw9cNlxfWN5IvElQEE6h
3zGoKSJ90ygVuEruwriusbXgskmRo6IzlM9pPsoOPEe7kmHCxOQV1XlPNkV3jHqAskXSn3sRHWyC
B6VPH6YqhNM8fHikjkn2MsFxnOSMUNAY88J+CjdCf2jiFUE4W2l4ydQzBDPXqp/S+YdBklTGOK2q
f5jVG3mRETRWAs664DYQ2kKeM2I139TIh4KoXW4ifIPNu1UdB2vf5poTBTcTKMsEH4OcOs6sPBQQ
wjGUDi8CnqkUl/y5TGkHN9+BCJEfCYLcjabtMLz15ttQ38rkU4RmHG1HzkCvCbdGXUg080yIwXpp
DmN3BXqB8nkFyXuZ8B6+LM33SHNZaMdiJS1+ZfxQTC5O/H2MbrXwFYTP/XgXQ5R5SKLhjxS3ud9U
4jdL3VjBLhPW2oj5rz+0OBeEJ1L2Gi/XXL3eZ8y/tdGPFyrJVYWQf4APiWwRdyVpVuyLs29xCBUc
B73dLOfFuJL401g/KuugFztcNV6/nDq182rhZdK/V5nmwGVdB+EtjVVoL/u5uki4y9BIO+m4teob
4ozcOIOA4WQ0zYvTjfWSZ4TihEr0PYk1V8Cgk2sztwFE5S4ZEfw8x8SRYXafzc4BFuYZ/GAah6uS
m6XCsMbM3RWslLlLbg8d9lih92SC0dMid0al8toY/bL+VUJYDblZJbfDFWxV5w7+6VIdG2lVFOvh
gTkV1gJgjJGvYTzW1dFK9rp5i0JPgfCBMgxsSk5IF/7Tx09m74jQXNIcbLU+DoSS5t3nZCTrRYv2
uLVtjCfesFi+VJ+qeNq20A6U9q6xqJS9cDSIUEbxxIj3OYlYvwLFQ5qw6SJhj7mkm06NooEQLH0L
drVmtLx5YMVgAhapIvDG5qNvYLqrK4l4Tg21dG+jW7MHXkHiVa0ol7ERNp/G9J4hmW/POjGMLAtE
9KbpU5pcISyPOHOD4QcLSWkc+j5Fjn1dws4BV4KTcMuLA+P7XjU3oXSOdc8qWdyfMh1YhU+kCQsy
8WujRoq8G0/7onxTEydUXL26Y1lICAD9bjarfCOo6ymHpuQu+JLPcESaAhrHKlbPwbCemWZHL8kt
ry9kqODYtTWcLd1rd1V4QRlu3N5VbR+XOmB2UnesHwlcoM8OdY8KGeTe0R0d7OFL789UcFFE0c5V
/6iaFyZ1s7wya0idEjcNatN9PKyFGps8MN+SB9UxOubpXyDeeC1tc/GSlE/6dFKro9GAkTthDUCC
gk4VMwLQPTsWL9LsTwaBcOrb+MhUg5Ue5xhO7rLELX+xIFuFwweIowH6fmjYmVq7YrHLg6PWXMT6
rLLaZ/pqUFfsHypClONdrd/IDEvLa0A0n0pe6FBu83LZZOK8CqPkjjAGFBNM05SNAdgmPXmKutRu
VaeEkRFAIsD+r4eQQbubFq9rfFyBrttt8gFuzQ6FrQnhI0s3rMFd8sibRuJLESp8QQfkBXMnYy1U
Ty1qehYeC3QSeJhdkF8UnUjgK3j8WPLj5sJaP4VvwGiwd4b1jigEUNMwdw+Y0ryl65wFG+cuDe8a
N2dQ7c2KwIBzNd8X4rW+RkitxVmoBpKsSmZAJDSxzwKxhQsxntE2e2F2xnyCr1270X02R3FbSrjG
J+xK8eD35HiJmAaHxLrwbG/GWDnPzX2IMEcvq6Q/LU9KGXh1BGUmAgFEsqspneXMD8E/VQerqfzE
fJ11zwRz1NQ+tJRMOE/lrqpIByUdmLefrWP4pZxwMvwZ8aKtc2hjQc0rNLYTafPgEKbt24RCc5DY
bT3o9/NH23hUW7LkFcJjJMgDvJ7oXSQZIUWENpfnfL6O2Mer6KlqNhJb5oWJYgJ4I5UveQX7p0fF
9V43WwsYfJ29Z8oJdYYd5Pu0ugSwhazmM1MBKNaA6ItLBbgy35jNLkY7SiIV3CJLem6rlw7qTH3s
es+qPDLKAmFF36B5gyZhj8E5BE4RrzBiiRn7yb1eb8d2XapePq1YEXg/s+91TLgy3deAhrfmeTgr
ZN1iVK5NQGMeGbDweZDzaE4wXRrlrNCmUZbMe2TStkDJw+SWybfaept7X2dUb226arB1HJWP6EHg
hMtrY7nV/N5Kz3nql9DMLZIul0hCm+QshCXEPMbocaXpQ9X40PqBbxWByzjuxY4HfBr2FZWIQVOF
TTxLrgwrwLob2QhiiYYH1NEv4t5nwQ/JO+XbGoqbkUIoMLYNuILkmS0t8ZUWgEuDNI4te5upW6nX
YHGXFqfZE4TUQiX/0iFDM6k9mP9NfbdkL3zq8lU738g0NWqKi820XLFDIn+YX2oehoRcvT1ObhFT
regli9fxFHYe+Y2adChvKXbARwEFN4sN/6YREdKzu8C1vRrnTSCxb3W7cN2hpiBdwtBsk21FUjCU
JJngXgnb0ATTdtaGmy5tKREAkXrFp/54u8AUDO7ZeCR4BUp5om3j5KwnR3PesnOux8GBT6SsrfrQ
SS/heFrYm/L0xfkWiT94JVqqyJAwUnyGyXctlnCA3OtkvOPGYv6k7ZIBiASNsntYTh+kfnLTdwuQ
38GR+fIIurWuFvtlMsxrSOx21mJyGXejte2DH8v82Y48XT8qYXSJBLNF5BILtEBy5HBYcsXNsxoy
qh4NW8J3k7g1OrHlXQpeeukItjRsnUXYppXXNUfF9Frl3Kj3cbnmomvhvo7QAkWnJDiq2dYcXJNU
tWLVWK2tQi+YVp3JDf2tFrc6cPlxFzaeHLlC95QJz20LqIxBdNO+JOBfrLOIEx3XdnjGG8tTQdBG
NPpFtx55RqXN2F514RzG7FxWYEWEBcR6mzlLtgmTa1O8w75aMTlemhuEayt0p+ZCIOXjSSnPo+kn
lNZtuinjtdlCu7jO6S5vT1P7ypZI01wAKY/P4A+9h3UwGhzlnrJ1K66o9xS21lOMX5axhq2xTsHw
IY4uffC3B+exIX8NY1uXjhlWRA2cGkzUZQey6NXKB8MbYKt7ObyyrVxFYMFkmYCqshrWqaxSzura
CmboN6OxOmccm2xH74hjYgP7RTvoMUz6qXtCDaQryPUxCOg/9wyLkqnEMmYH4HvZ1TLoCRnRRMNb
z0LrzbLC8QnGgfVq4qD8lVr3b/rWHBr9kqRhmRB/npTIhZrO85IeoHmD1Q6nbEeWdfCLMKS/kczp
OkMKJlyaSZPo534X6PCyIat7L19ou/nSGnCAE9wUJ3d/rXr8uy+TDh9jH5l24l9EUYUp6hby+0Mv
WQKF1wyeZRmFyC+lOL0gwgMqNg1a90GmGNSq/7lr9DfNNsYAaPDo0D+sLj/1MPMAnHRmxgeJtFiv
6QtC1pJU2aiKmvzr88k/HemnBjAp0fI4ZslB0muBSA/T7D9ElJdI/Qgg+dVw+B8z5p9vUJK8UOc/
mqam+NN5hXVokNvHeUF/0owOA3eyHSvD6XEe6ennyJMCFtq3cAFbQusHTU/N0vAaJWgYO2+rTlTV
s6ONB8Zu/miMa4Vyke6VPI10E66zRQxPBiu/A8ehkiKgUN7MwItbGJu8RWEswVIUbvCPSGa0FmEl
Cj0b6+gzVHXKllk75EG5HwYsY1X+HEazDP9tvApVeVCyxl8SfZ+RJImOiRvv0Qg1DtGDm9UOpAmP
V8ZLq5g3vDWZTphcSMJGhZAbeLohPpZ78l1dY2ERyPnrbGzI6CNOkRwmkRwVARTHZSw+1OU8qqpv
FV9jTxY2TOp0mGwd00y90BjSNOYrtfIlpcnJosOjFMteCCnpUmzIv1hPdOlxQX6+YHQ6eN5ESZLF
ny8YvOq+DnQ4dvACkyZnKxeL60junLA8EuGC48vtaPCIh0bYcs2d2KLExiosKyDo49vInAa5zUpM
v2fjeXwuXgMLB9zTIy+yaw6L8DRV2Ne1dc3FNpH7/CiIv8G9PH00XCE1fWkNImOS1O2FczA9RemH
NR5L/UjGCvGhhjOTrl1SkMWgFyyVdnsCZGOVts8CqoKg9cPE0Wbgl01wHobGNmLB7rNhQxvLG9gz
pf2nGIe2UEF5JZA3NIsng4kIbC0Bj2znS+llUk5KxIvSHTvyx7x+RTuDEZk5ekrJu/C+lF4VI4p2
05XWuPVF79eEGs/q1zS5FjWlETlkLHkphd9DVkJJ2aQEa39DbxQpB70+iJHojJ9Rfx57eBF+YdE1
O2kJnclLAC1Ws6Hz8G9D8kHK8wlmXiuSZ14CHTzLSjuoyZM87ATh1YT9MB4JnobQnNMM1Vb07EoI
wfIjisApRL9slRWRB5Th9G6hj3qNdClhfMYbI9suKYxx9svdvlbPwnKgV9rqGy3dUcaMwT0ptsVM
85nN32BPgxuA00pEDz1e9mHRM4w/AXTOHaivnRqToeNrbAeCvVlseqjq9UkzXroF7Z6t61teinV7
bk0c5V4A9YdmLSBWeh13mV3hTpqcKLsZpOaU7txuy44khrVU3Ro0O9qJINoA4KDulXCQQpDkKyAY
muHX2PF02LwEu2zVFI8gDeLEVt9DEnNSpxh/0P0hO7YXD1q71SN0KA5O4ql1MKtN1j2QX8E9zOnG
JPyGaDK98eFIicZr0PjWCz3TeTk1pZ+GbjGxuzrFpPFSl8gjAekC3RsHtzE/KrFtHm+JTiBs7poL
lBEiNHDCEr0ZhZ/4+jCQYrpENFiJ6Hwhvr9JSUbBVw0DfOby3HfcElN5yxoy6IVomW0Eleam1LQ1
aSav/VLTBQsObVat4ZfQ3f8xG6g+4RwOFZzMNBB8TGr7VmrwFx8jZZsV3b4je9ao7UBSN4020rp4
VCD6IyKDnSm3e/YsmoUf9Ee4OGl2+0dsQCp4LSCXZT4TDuCyVLaG5An9W1lmvkX0WsausV7jLa/7
bwH76pQncqGp354HxgvNocn2oXiqxPOs7aaJSOGrVO2byeOhCBXHAs4GUq445eHO0iiON6PwTanw
BKJ4t9ZxcQdXFoQveb0bpQ0waoR6efNjHK440Fk9igH0WLIJcz8Qj6pKESTYLNByfRcaShi0qIGY
EBdHwRzsUusgFBCLm9TuGal0C/FOy3s+vUQSqaQ8cv487NnXeCah4ZkMcJqXDeoOJ6Be0meyZrR3
Yn2s4qybTyMhCWX/Gmn3npW/HztHi6HPg4UUURFJS3BE6lIywpj2VvXUqLc8OSX1fpEH2OAnVXjN
WWC6/KOhu4/DElt548Ug4/ruZYLe12/Mgk35i5zfkvSpn9+NZtrOJn3S2e6qdV68gHYVwxM+MtiQ
QeaqFL/64islOnnZI7/Hko49dkYLLMKhE7e97C6sKQqZeE5S7EFOCzi9k3xdLvsk9uFFErRTM+se
xzVYUIDeIDILgZr6uPC2pGaUHejt0hGsRUwhTAeXPAyobAOFYTvtsEsxg6J8f4MuSuPoM0kLLwMn
O1N5BdExgoeeZZaNiYScCoKdWcjoopGzBbSuF3UfEmdK/DSIs3YSgIM1KwnH+Ggyb1c3VXwbMHuX
IBVLAxtEcZsOYSPbYukSRe5CiRsEMA+QCgRw6EiK6bnHGMwhq7XpNRpcYEhk6+G55znu3h5t6cRh
BN3MPoEftIN5lyPlCANs+r1nCF9MuGrR18C0cd4zKOf51TA2xsIw7pmwBoAKiLyHfpMHXpX5rYSG
xGu/NdVXk+CHh2v3rcm9RGKwoV5xwBrFOp0vcryO0qsQ0plx43lbT9uxBvev0tBrbYYVDfoaaZXq
MJFWSFRnYduCK1X3dAeG6CZ07rwSu/1MoIth9+UanA7UYa6+ZM+8xD61cVOb1zg8isZJ1jv6CNta
ACkvAHxtVmFJR+ObKiXSL3apfzfYRBNtQr58mEYlhc3DH1Q19TijfRC5yRKFNaWOvoHQgh0+NBhF
Z+4blOK/OOLfjIf1Px7xUYX84YjKA+9J05d4owdqPZTjW0gaiZfMWuWRC1y9/+vbcBRDBlsfRX44
zP58uKkV9QQqNANEoE2U9MvwraBd8T8fRPqbQsN4eI8YECOb+4tiMrMKea6ZqrZbOgaMcdNjuLb8
zCXv1EGf+SjiaSZ9PqocUNe/2OL9Td3GwS3tIdd8WGF+Gk4raaEEUV8cNEIfGmsHEPsXB/ibS/bH
A2gP48sfLlmINwBlf3lotdmXCFWopR173XUt9b8LZv6l2ORD/NmUbfmj+zkU+Y+ZyP/7VH0Vt675
+uoOH9XPf/P/wfjkhwKfAOn/Jj3Z+SLL7yP7t//40cSfH8W/Xb+q/lsWf/4xT/nxG36PU5aN31Rq
r4fxzMIhbCjcEL+nKUvqbyq3OZrDhweLDG6u5H8GKku/ieCFDEvFIQcHQGQlaMv+Eags/4aTR5eo
DPhlOKkwB/7nJz3/Xkj8Hm3994HK0KC4Hf6r4DBk7BWIalTNetQcJr/5z7eL2YmE2ODILy0rgeI0
mngODzCIaO0pimDQZqmaR0Kqkvfpqkb7kq7arl6YTWnL0IirdggsFACmQDMGxnAGFHEis9YJFCro
Q1IpQ76rEoav10mRGgB9s1yEfiPnKQCyUsisb/FkLeU+KxmtbtV41ASvp3tuEJ0X6aLHoHxkW0VQ
7nzqcj1KWWZRUa91Ix2MbTo17Q8RMZBvSmq5IbF+YReoJWbsWxqgjB/SFAvTIQV0V33vQG0EK71q
KvMcpDEZOYiv9Ly9sQuJJa8TlTBZgYnsUM1lU2itZ6lnXpL0bW2dakvRYnJayqwXPip1iXWgJqXx
IL9hWyOmMpF62MEUur0r1nESrLpUiwc2tEMw3Dq5VZKrPuoyZtJ4KAvlnC5jHLGrCy0UdJaAA4A4
IeEx+sDIUn1KZBeX38u8icRtGnUa+4XOGAmEyecWeo9SS120kRapDA8zGLvYF2CXEf6l5vF8Das5
j1y5HtXR7mX8YU8S2932kItBIZ4X0umzryVppPh1DsQ8XQ1mBgaIjkTfssGutRLjfrksJxEyTe7M
ijDU/mDFsCMJ9pCjI+Do1oIYlI8ljFLyJ9yQoDC2bUPVN5tQIQePdm834kXpu75YdUqjJHzaplLe
04ZifTu1D5p5Q/YGAnWzD+JDUEC72Zg4WB6DGHVKCR9W1QK3+1Sz+SAFUiw9sw2neUe4WdO5aHcS
aUv4HWR+qywC053SQdDIwmpqCKcq3F6/bywDHYMkghiOhzpf/BT2vHmtwXPeJ2nES1WRLkKiUIwq
dlsUUgIbuVOobrFPTTTix4XyKwqkeKTs7EP9HNWFNtPo7GGzWhJAMBsGvnQwSGit7rGJzGSnVnV5
0GH1MzGc28l0i6ARdRiWXfcpPuS2tokSiiZKGZvD2kQsDBljkehqCWPImIAQmxqzHXTSjk3iKFUO
2jpU10uTktM6J8rEyKwCXOrCnAs+8Vnwh72q8EoRWgn9Q9w3EzrSHDmC0uQiKQUCOs9Bz+JXU18U
ogmKUp6I/+nGcJtazau8iCgA0rTjs4GWEN7HIK0PobwE35JaiyS76MOVWVR0owXCa5S2CZw8NMh1
6kWzFZyuBfHhGfMUXCIEWe1ZYxT0PTZbiSySYCyoi2oCpJYRZAjVkFp/jZlovvdCGpVHYkpFeroG
hDeqy9KIL0mntP0LSdSKQry3MVLtI1yOO7zP3ZR4/BYh/BzingHtI6SsfERqfe+ruoLqVw86Q4bY
qtCkmkqZHnCPoujpNUOju0OmkuzVBpQ3xzL4gzXL7yOyL6fTB55cwV8I1FdL0Rok7ZvZDhP+Rx0V
RigMVBUpNSKmVbTpStkojjSHWYr+n5C1TY2du6Ham0mdFisrQ5ZlLLmANT0Ak8V9kDAbllKr80wl
LIJVMPUx4QPClIkMwkfGSEkh0/cnRWxA9ZyPDVqCRBksomEzBfSMXBGYMmKMJEJdlcYaYFsqNHTG
CAx38npQeXZjYAmOGBi95APuZ7YEvjmcVlVJaqs/psFAATvmVfASRHzfrBlZYmyaQJUFt1gMdMM0
Bgs0aWoFei2rYiHYgSkMtDUgQAiiOekgVw1oZnm2tK6bDlHey/RzxnSOjVXfBjl4dS1Oo+aJQttU
VzKvHeU8lkZer4uFSJd9F3emtMvoLAZnWC+tss7GmvfCKDUVkVV1axjvs5BNvOzKOQEEFYErbqVS
ValYUERXhGa1vbECqmf0O2HUVRhdPEwteEilMu4YqomoHwQpOwg9pECXpigY8aKpDf1bxwUwVxpe
H+1kSkvbbGswCuoll4o6/camVum+tzk3WnfEI530ljOTVsdAheUwWK6NIY75sy7JeSu7oSBKd5Vc
CsrUjF6KiT0ieK9k1tkLXMyu23Uy6DFv7CehYOyoLTKN1FITv8thqLWrXonH+VRzIZdtHz2CiKqp
DaMnvRV5TRG90hrhSmtrFWD7UE1w1qUhT5DYyHmw7ZVxFDbNyBjLXVjfI8RntaiXWJuEbHA6YuQ+
elK+USqRCk2y1iJWOnvOmSDzRMpyAa1X2TDJMmjWLkGoAIsgS854KXQ1ocQv0J+7BDgNzV4mC5Ba
tZ7V8KbBZUPvUFZZfs/ZtaBAGzopWT92HNm6n0zCJtSu6RSGjGQIvwmJJoW+JtcMdJVmTmhClmp0
7Lmq3Um2RmY+6RROb1pQQbk26gbAeGpg2IFomWZLtu+ZpUqk/CgEQZilEJZ31ZrkZAcMxURgXuuC
goq6lYqPUBrFbkRF+Ug5DAWD1Ghb7liJ0dBUyrzLcgmPUzQksYKOqxWI90V5iWczV8ODDuKptZVQ
LYL9jKc5IE8SnBfxdw1KD6RbCai+DJ+yXUZ6GK963nPoCkF60nSVI4p1MmAIRK57/QepY+C2aaGm
dhDFwt2a9YcE1MwnJvbIwYIdacuMyqa6THu/RwZ6Mdo0VDwDKnC1rbLyQftTzZSYEdnKsyPcecB+
tjoEDb1FYsXM86SVifROTNnSr3LYkAYtlqIB/lnWFVmGKvnb08go35ABqDZxSKQTQsT8NKZjnfgx
iTjZ91JYuhG1Sr2Qr1T0MOnN2Ejyi2qR7YyzuIc06hIfquVUuVlMa1OFIDu8KE1jlGx0FoFIsTQV
qicZUVUB8SlCrY/wok7e4NXnt3aog2lbywUFeBMUyw+B2XfMQ2QoCnGLwdQRwQLE3y5M0iB59MWy
J5lKVfORBW6K9XcxUHiNIDSZxvkeZvVYv3Fetb42cXqPqLI4KxqxJXlT4LcNWFddklf0xZalXKSZ
jNlY0+FcYe2pnhZdyiQPElI0XC12VIhs5kYTD3I9jAQzFDr91WHU5NKT6UDBlAz4FSRVpYkR+2aK
JLz6vbj+/wXUvz/miP99AfUfffsooOKPP1ZMjx/5vWKCjf0benQoNmjP6QJY/7disvTf8BcQ36OI
ho7d1KSy/2fFJFi/PbBFTE2QlyuK+Q9Q2z9LJnytvxlYOx7ICQyZCkSBf6Vmkh9tlv8qmei7yLg5
gaRwNFN9uAD+XDLNEwVOFUAFHNzZy9zwkrnxrnUYwjMdpYEwvtXu4ijOtGoOoctO1TcdOuN/+Mp4
uc14jf6t6PMzKLau/V///pPF6p+f4qHZZ/jLjFb5qXDTrSgVVCZEL90+2FbfVY+Ujh2NRuW93Xcr
EXpF+C0+ybt2/YsD/+3p/+HAP52+GoXCbOpJ/BI/R2/iV3Am5lb4CvcjjXdgfTmNXDSGvzrdPw/G
/nq6j0/1h7ZGVxkVmSicbkpGrJ0fOGjgKyvTN4/1Okt+0SOS/9ym+evhHn/+h8NVbBkHior4hbyg
/eSmbnYInNYLtoObucIx/wrc5Ju4IabIITBp3d9i7HrD2y++6j8X53/9FHQV/vgpwohhoJVz0sVe
XFU+wr2V/r08CB/CMdwGPpxjwh9s84jJFJTe7/2d/5bu9hOd7q9Hf3Sa/vAdJHJK7SxH8UuyeS02
jewSOPoZriW38MuVgU7VrrzoWXT7k/ajc+SXH4XzP5//T1DI3z8B/Tm86xhhZNpmf/4EGSXOZAoI
1LVbzc2WPtffxKN+QRZ+zd+jGyqpYGMdr5anHFFwH6RL76tut0UleS79Jl1VX8ZZuJu/uDks+XHm
P68AlgyiQsRT//A4/vlzUYqE3Ix8LrSKnvJZljvhsz5GDqY6bzK4OxPf2KlOs7FOY+MH72RGo6/z
wbjC33DKbeghgiKTibYjWPPMJoR4cdM1OTOFjRSv3I6rfN1eC1/aMRLID9aV7BA/chS/97RTeF3c
x5ECFpzUGbacsm0dIzqY46pw21V003bL3nhtNjAz3P6jOHdnhuCqg9Tgh7xSbEj4bribXPZjKH7c
7lM70cC49o7k1k69yvjtGbd5exy91kN8tQKSc15Okj978RXqKTJ+X3LNHw2/8vlxJNXJvf5AfoZP
xJ+THgyHoIQzAdWuydbxS/R6R14Nm/KY3TtXQd3l9V7DGMQencd/yEflrL+QS+32TuOSjMQ+2W6P
qbe89Lyfbd2xXuENe8Gl9cpd4ESr0JevzXY4pKfkkvLd+oILa58lwRF2WApO8TX3lJOwQ3b4om0T
Im+2sI2+sicBqZWtbQh5107k0KCYstMd075rf8zOfFGnaWNsphNelk6wtXPLUsZUKrcZmDuqX+IT
sWl/ezztsU1iw7f4Zrn1i7SBAv0i7q2LsDXesgtRCOfEE76PF+tGjuSnclK3ceGWH9Fd36ZXRiby
gUm9YNnVPv8gpnSfPxMQt2OeYmp8fE2yxaN5NVz1MHwit34fn/Fatof5AxTxE/LFY7cmntCwAWL7
1jHeCkck+gfuoLfalvx83X9gVXCMM8N/m5gdt18Tt3gs+N6EPQk6butlsV0/cz8dK7+41U/l0/Si
n1lZH+lqXn+cHg/7Lf0od7CwksP4LXkn48S2br3XPs8Hlnq0X0f2RyPPpd7Y8bX7ToBsdTcNF0dz
fl02OaAQr1unTxbkHE9+6z/lTcLaAVrYG73lcbeNHmftdvxj4KywTb8kawAR45G8lOfJT48Sf1ty
W27KcoVrCAgxiT+OWDggFhdkH075KYhb+YSRFqbItiOJ06ZySa/FGXDXqQKXbqdPbekX+DX46+ob
cWXiWX0TD8GlgBp7a5+njbmnZDLccKMdsxMJ8GeIxtlOuYR3QuD1V3lfHDtPwYVlyyfrYtqkQvRu
dnyAaAFouYrzBroLUKL+3bqmDNQ9xW/tYLW4zWbxua14dkPvwa1jczB4GBb3wal3q5rfUi0Oc9Uf
bNMDV7lmO32PR3OvuxZr2qXQ7eBmvXMcydaKbfhmHPQ7yGral+f6K/Gjk3k2rvlTyMzZll6SUw34
H+WsM71k+wibyEOGsDB299QVOS3aiZeZq/OEonxAnMEF4tvZ3lMWllP5AzUL+UMb88Ld+m4eqtFu
Y6d4G6/he7FDgRLlKzxkysq44IYJbsEtORZH9i9n7fmjcaKdcMhO5r5lDOpFL9pVusb3R4a1k/ww
b/HZwg61Jw8U/YJ2Cfe1a1yBad9ZOy7ZZnxWvpWX9ALd7yqeCwLNzuY9fMLBY+W2eoYEsI5X5l7l
24MPguDSjc+dlwHiDe6sMPGl/IqfpKP+aa7ldafa5Sla5/eeaOn78twdmy0hq5f5LmyjtbhnKJ1c
8418CvfiWd+UT8RBXMsDq+Y3iMP36t4eWye75Svjql0V9Cx8JPmmXXTJTY6iOx0Q+O/iW/8tDNz0
JF3m7yp3BZoUafY+EXQE+2mrv9aPuanLypHePppn7lA3eFOuyJR4ZAr+pZ/Su7jXdwURfdv6xtUd
bX1XnmK3fZHOJHVcU4EHWL2Wa5GZ9Q1wBH4bb3gLnNjnkd5EGV8kxOnZln2shYNdXWc3uY6vjads
ie/1lS8cS7d6r/qyzW9dI4rmQfSjbeobXxr8FeSabnmrLt0T09roK7zRZbIQfXHzU7t6xYHW0xXx
K0AWpzkWz9kzkH20x1cQ0HzDT40vnWhOnFFk71BtVtv8RK9nq17KD5Av53Td3cNrSL5s81g3HPlY
rqVzTh/jXEqOee0O6l7dVe/VU/GUsDAHLyU/z8HXzUHYsLPZtBtyytlGR2v9c3SXD4n/y11S32N7
8nhsSHq/ksqEG3NHJN3O/IbPSl0PMI6/xs7GvpEchH3jY2Xt/HJnfe/XIaOqgRCWmrqORzZDHH9o
VpwTGRB0SbBCYCXCNZCSx2pnTvaLDc2jqPmbjcODoWEgcLSknzZ0sTwm5pi38UvwRYNtJvOMdDbC
+RDqfFZcYfQzvMvHX2ye/1EL/HW/8l+H/WknJ6Yt+JGEwyqv5iq//h/OzmvJbaSJ0k/ECBIAYW6r
4B1Bb24YdA3Qgga0T78fdLG/1KNVR2zMjEYzoSbAQiEr8+Q5J9GvErsJ5DuGyQzKdBttxXZ2HJ4r
occA/vrkmLE01xBGXdLwjoPGl+Lv+1tX7/07waNh9bcFgVuKoFqtrd7qBfstxzzrjE++0LMYT4KO
IbZi0k+WI3ebXsTe8RVJiIhKsQySpSGim7AEUijpKMLpZ2fxFlmPzEN2FNmUSBpEdApmTHT2jt5A
tETh9py99OOG7KDB5POCsTCo0h6icxTSsvtH0ZkHsN1kRJVGzqOKJOcSN5FEieZEpTfr7kUHEzR+
2jWEThRtiu7LPsQvN+k8OL1IDWypCT9T5WrjZtPeimOCkNV20XUKe8ltCaR/ImJgQ9jhQ2c5H4+V
uAChFsko4aqDEeIbscJrT3a4vh6QbJRicBBuNJmTrE3cebD3XtHyKCYtF78Eu9OU9A7kR2w6M5JN
0S3tkR++xTqZffgKdrS1ncAVi/gpDHId212HI3IukfB1vhZvP/TXTIni1tAJCn94ti17NOGf2csH
QZJZW2DBbvsj6JuyIy4y79Y56BKPklzgxC+QGcuGCNqim/QxaE+CSgy8o5xZ/iySa8jr/K8Z/Qee
iiYre1ZFe+665XdmmAzaLLF0j9IDQ3IfUSV6hsPs7VQPtjxKzQ5e0uXzK+Hg/ivoLAgnc9qO45lC
vsLpTvSdMNXF3gtW7ktM/eFc9lXpXezgJjIwRAykvHHaj54iFVn84edjP7Q4886ODOPQ6cWmCC17
chGRfxf9qxO0nZg/JNsBp62Ty6+FaReyt5UfVsc7iwqfWdFfkW77phieZHIX6Uk4PmIGniwaMpn2
FeE7w/XHbbOcargqbK9y3rEaEpoXIh2+6zglZqT3rs66ORvMZc6in/PYdmJkkbWeBCmNmAtvY0gn
RE2QOGFLcl/OppQuW5QxO7KRpHEaCjmXZ5nwhJwvx5feJpuLo+usE1WEKGTEMJ07pD09TgAPixBp
uhcnuYfdt0wQBzsP/C6f0t4LP9mLiLlh4SiB7ETpkrBlHzbJ95uUfDhK+N3EN9ivNH28yk2pFAwx
SqLuWYSFY++Egz5cFCK6O53R3iYd/lJFf9JNtsIpJDuTotDxhyPpZGzOg0y96TC3j+Ir8idPwfJy
XKWL+IqNbjjN5RT1GY+2lbxtU3w45xvegS+yiwjvrBbPgpNIHDyfxTb9QuR2yEBYPu/Or22bHS2c
oTPk7ionPMh+d7J8ipFC0W7xGtS1001cg06EkFkiqpeG3SXl6585b+jxEgLCn5AS7W9IifVbcPuG
WWgNU99qF4Iboks5UZLJx14mmAizimebt7VXSBvwlbX/iOWAPXMMVjFqj2BsipguEukOxzj7+4fz
oP3XqIvdCWMWmqbFqIE/o+77ignva77djkd5qoXFlHmLXmHrwav3EIMy3Nl5aNp7shQzuhJDeVWF
EYHJh7ekcPPk1T0tx+Gq2T84TACSO0nxcncu44Kx7IiBYZSWY2NgBE84r51n9CMp6a/lNxa++GLC
cVb1bxSX4nJ+bBk6V68rA1s98y3I+MuetqjgMoqdbdqbF4zXoTndhqTViT411w3nszSDj5Y08XuN
WqnSR5NDXvQek6U5wHPkQNy3Yw6bqRo0Ualt6D5NEd0DsDAZvuX4GBcN7muUMYLfRW+xqHmU2eJJ
IPj3sdj6G+6DWd///YLfsL0myo6T1poXY8vfxe+wxaE0egR3zwwqONC8FC1vG7TCawpjoteI380f
bkCt85D/JAy/3cC3Y/lUXDCwKBrFuH6wlO426mpOBWrGg3hTkT17dPtbUd7F0k5c3u6HJEyxUWFu
mGFkFzOslOROvIbMomNL3H+4vb+nUeAuFl5WGrKNb/gLk6BoNTeVYpyPIHS+mNFbCfJZcV0Us+Ny
J39y7Pr1gf9ZD9zVMGPhqmbzW95Wlc+HXl1axZhpvavCu/lFQH/mEBzij8urg1g1brs0ufZOyz/8
wseebsHK2My8WqHso8XnGuTl+CDYb3c3erv65NzLMRaekw/4JqkFKKa3Zcwryt3gh+301/flt7v/
lv5pjeO1nWufYqx7T1TaWGm4V+pjaJPu1TG8alQtzpbEC/EHCyLF1Osn8d+Fg6Wk4UIJoPcNR33n
NNAA0YpxlL/FdnHNvb06gAnAPnp8Mlo1h3P3sbJa/Wqq7MLD4KJ2G3fyFhS0W4GNHtjBp/TRWd4p
/lAfHZx9VKiCIXVkPk0EwxKW7SV6nMmD4JizG7B3uL/F8SpARqudTRnb6r8ZesjfmgujE0eMeSH3
vd2Zlh5DXVr20Tlnc1nnlg+CMQJD8aAQohIphofhXdyind9CVby+IM3DZYSCjT/4hCweMW2aI+rk
NMlFNZ/pEhxVsEmJSofBbnLOmrIIELEGJfiUTsQ4yDoTPQW53+QOmiAojQlyhoQ3WqgSG2PvPGMM
FcPT+IF7xKjmpiAUwZdtztTaWUQgrXuSmYOqXYEhxAsyNF0rQXNfWINn+JgQsMgl2vXdJ9BP7CYf
zM/Yb5vyib/PiyuLLkryLPqFWJDoGdMk5v6RvEhxc9kUVw9tV3LxrQLlKJNz0Sqyqsl8x8bUGbkN
xuYeAgvQrz63qujCBL+0NhVbHmyFeeshyhVpDZjZYtgviPZZs/c6yQeRhHuF/WEX7jbG5OODsBaG
NDOwg2sZtuBW7UgNUa2wjmug3jqFMHQHPGg7j4z1qwYh24fe1gT7M6A5P+VrqqWvtmyRLZRo9iO6
2oyBDZtMrh+fkl1iDfKl5audU8y2f/FsX0HVyb3G+Bg1e+W4sb5Hl7Z3GjbHYAYUXtXerjwzumSv
heWdo/nAcLbhETDifrFzMvLmlNvek1LW4Y5KXpYus0/q46Mhcgrc7GIfRkiE9hMrY36Mj1+E3ns9
fBQg+dnRiE9YcHyVp9TAAAYDmdJW3s4TR9arWz5t9eBC67cwO0Z1C9JKgQuD/eGgP28Aw96cJxTu
j/PhPX1jhMKf75c3B7urxanw2nSfJtfKaSniQ5RGggGivO3d0VWAIr7J4SweJdVNZR+QLidq0IAg
JNoXAMLzhGqEiQpsW83TCmmsdkEt2fWwqLEPgeIZnQqY5kKQehLz2oJTCYNg8nZElQHGDDvQhRIF
sIrQRTQGhiowT4F5Fp0oszAGcw6TbVMYATTxa17jkgHd5KcsR/V7KZUEHZxor1Fw0VEDPppQZ8mK
tBUTNtt0yIwTND4SZxP+5DbVw3lYZHV1wahli/QPJVc7uLptjprOO2xT3TU9y+dNmwJ7RDvvhXWG
VHq8TczK5nW2At6wO3hIw6+6VsCdnlbv8BVsw8c454cTa3yopJU+CO7z5Cm1GYKZev4TU3g6t5CY
7eTuOZkDXtbjqQCGZaNzHdbYNZMiSM7rbhHD+iooX7wKua1F905tJGnV372u3gAFGyrjJMBfsQ/q
fTI9eYZml7m9PLKFRtmbO4V9jc4RHLkRc/NoOdFyiV7B26lsYpvSVdKrPe8yBDzmH9foFAij6qIQ
fG9n7xNGNU0b8uA+Yo3PgojJySLr/oJso4OSz0U9UuscQWe6rfAHWjWzbbIdYvGdMztTFIjJsgOB
pH9/YjDd3XZfjQi9zxE1AZBMIaxIGyKMNxRocj6511ZWbecJ1+IhtHA3YKcpNbm60npqbqv9x8Xe
7vqPl6slp6EJ2l8BY+XutmPZqiqUFI2Pt0dSqqWls03zPmiwfPIHtLQRGyzbvlMNT+HBLxycJey7
o39p8mSDFkIASx5Zi7kclV0EHDFqUCW09gtH833GJPM5VnylUq9XBhMshwgQV8Dqcx4UBgXi5Lck
tnVsLoTalEdWZ+d9+qSDXR788+spf7VuzwT8N0XNFSN9+jrMjKCBcfNuRBW33dGTj6sRW3Sv/ALV
V4U+vDMvzOw+7Bd9lqeTpw2/rrzejia33ZyBhb080cR7hUfYFPjeqRtB10yXecT2d6uY988lXOTL
Cw5avCKWsNx6o11SGBtk3KgP+w2blmBwSRmamqA76OHfIl/davxhz7QwJgHLEc+Mwa0DRC7B8rZp
iTwCUIjJTwqxZGAn7za0tbRuGak2ggl57t8EJx/uMGj2Y3pbFEswZyQ6B/Y4SgO/9GAaasNP3GQR
OBX4ga2/j/L651rioNiPmI8SjCphu5vjsq91EYfJ56YMcb7kWxy7ZaiCi/MqCYYgipdvOVv5dtG/
gi2cO0+vvWTK7/DQ4TvRiVB9TRYcjvhL2qw+tmncG/s4w+tIvMNnSAIwvVTCdF72aN+D4gOhBFOL
5psxrAJS63l9nzF7+CQekOFa7q6D+RAsODhiRwYez3J6Lg7tt+fsuWH30wBBuaoEivN2lBGh8Cbb
y2eChslyL93d6mDj9jBTxy9/H16GFYowXqY8OmRNB/MN1EgxZ+Kc/Ap9Gg5dpWBlUNP34NRtexiH
eNsUopPW1RLF2wLgdvZpvZMvtPyMwaMtm0BeD6/dxoVA4s1zvQU7I/lgRIZCqJLlAQU/sXeiGb55
6t47zNwuljQHTEAupuLgxDnlIKYrglEXb7KZKE+8vwTySby2nzO6BNtk3xDl6hgDNe5j5HOypGai
d834AKS7caO766GZZQQJk59WGg2NpibOfbZoZKSFbfV+dQ7dV/ZyealgP5SeaROknCp8ST6sc3FB
aWlJ1lwIPSC1yOON1tc7h8iqw1CfQWBMi18yNp0Nqwns1XSMlwS+5MwuNX5FvUbahO7IDeSaMFIl
49Dl65gB81ujLQrCqOqXkid62cynB7tqiso/JnqWJ62dxAgKDI2E5wV3Li2WlvPO6Ntcl4/o0+Qz
LqsbQZad+0U/6HpFLQjFt74XCsb79GEIbd1D9ogXCj+EZ8ia69xWFmpE3Da2I82xiEYPn+91wpwn
Lk4+hSQ5lwHDUOCdgJXMoWZhnMZksSsG9erRBz8gwdwNTais69Q4hWQ+FCyw6s2zMH59Of3lPfge
F+/29hq1DI6drmtpPlS2KYbpzD4kFbmII4rKc5hrfe0p+N4tIjTLwBvJIGyMCU1B7NZwt2Krv0TV
sI8Hh23PVWqf/Q1Yc4uahCrlJd5Px1qqlXhz9N/EC2uSrQvzeDcxtmyUPd2n+CJh2Yen4Daqgrqq
NiTtNWxae4cO93GfXlYsdbN04Uqdottq3mE0+Xa4KnkGAMmM9BV0+mRrxe6fcyrw6noXJhb7ClE3
M3f1EnxSXB7IR9/xZWoN6e1dfT1TMrY1oIPHAPBBAcyZ+09nT3JC8k1y/4ifvJyvGBov+/zhI8tE
a3ZH1y1aEolumn4ktMI5u0uqo4MzpzdwzFrhmaHJrhYUS+88tnpExymvsnNhxrVtYiUjMTdwOP2L
9YNmYN0FWlwzegvBquU9XSY9qdLoKp2Tf/URhwecpxx+5/X8i7EaZ+qU1anDUivBi7RgSmsS8R3D
Qom0e7AVpmT1TLKFj433nGTz4L0EdoZ6zdPs5V7ehnAHpL5ArvPwyf7sMXa7XtG7DFoOklxRTnmP
RTM4LStBZ93VslLilty/SJX8nqh8EtXoyeuMzo0P79fLv5yHzYZTZBie1QgT+4EBmuIMaBmcR7eY
iYpiv9bFqp2S+wbm2qLxK46zh99OzaA5NVINORT3A8njGFjexymDe3wSd/cQmXHlG0BF9FKLB9b+
8wGvKM26PZ1Iy8AGDGEuggjey+uSpELOud1AHe+H2rSd8rrp2J6xDnyHKVpYgS0anGbSE/s2JMT7
bLzQWp5sjiKXxmd0GRII2qmerVqcQ2wN3t+zw/hgustVdDbFsfvy2djBe2BsDg4+Ii7zp/HPi17e
y3na+wCK8JdiiZXSOfsVrcRr9BBjkKHUGhqw3EU7obvuoe8npUmxyKwoZogkjuqtiBEM/PoqlnmQ
N4Taq8IGSgk6hzh9frpqinfTdPNY7vpmCPcZUn39FtmXIVg6DlUXQQsUKTiJPNHwik2nU/QwhZvR
f1RE/XApaN3rQqfYHdIF5Erm5BOCb8enSJ21vFbv5m7aN+5lzlYCxL6rfPcTsl+6oMHVbwaa2ByW
57k0enDtNY79PDlHbZiqG96PPbG7Fe2dp6eOGZ/K+O4Kr1M+iLPHwQmPf6Naobl7sS3Z6uVDIh2G
aEw5M4OHMHorM2iZ7mc8z5hIPDbGN2m4N/nsnUCA9FHJ8YpfH77MI+oY5+wOUPtzgD9rCgkdnA0D
cu1Wr+Wd775i2tf1eaoM2+PSY4QzO4a3hKjLbHKDa+v26esBiwTf1YZzWACRUA2mT1gDjeRDqP5q
eW1HOYvVaVzY2GOu9ICo4z4E3zrf0GxOiEhgBDj+AeRNaZcqW6EuTs5rU3G8Wm7dETzW/U0APaAB
lNhtQdHs3/2vOeaZwsA8S+h+jVghE3eHjBMWRcrwqe52zjQw8bKkNVI5nsXOV+mEvKcPxzrUbUNA
Wis8j3Y90z0ABZhuk0dLQ9wIERUtLgB1RJ+RxgsHk5xl/+Jf+XS7YnJtMeRuivgeqM5cgUqwt03/
kez8Pf6hafsgMNSTBYi35itRARNH2POo8h6eTlC7d07hLtyvHgc/5xzZ4hzqNGO8rsqg5TxGT9vw
jhnNUoBxqlWhTFrkWWqo4u3d/aSb95rtNLaq+ghhvQAnvmruoubwdmmUnAuFoid7vCXwldoWHJuv
r3MKHjFmGekkg0vkTeYyC7VPeXXCd1YUHDDUaxehcKit8ZMgEcsVT0nuEYWAaA9KnIAk83nCu/9m
/BgdRt1FWZSCdbuqc3Bu/l1ixODoCR4AsUmH4iAZ/XUu3bcGvBZq82z7SfZVD4ZPeoorulgcucvb
+NG9nuxrj4jM8s9rRGYu5lF7Y0YLa6Pz2apsS55wneojgDalVoprqtjnkNc7rLrb1a9H5tMuESRf
BI8mUWS7PrxstL8zmD+BOaGdLsrMCHc+tl2F/RrdA3y94JCzaTGszI/yghftmo5FD5iGUlgdvHXb
oHtBj7ns6LQ1FiqY+qrtaZwA7KVsRww4gXzE1y7JX/y2Ww7XGuDHmWD5DqEBMZm7HRC7zMm8w5fj
NwK2xYm/4CndgXqO1EfEhKfYBWaiJVgbyya7GE8PlzdguHPu7Bj0caKMp3VLaye+9LQV0PuTiv/s
lNPX4izKtT65BZdAg0pgYv0iXg3H7BQ9ZQX5hMSAlK7tnB1MF2ITd2R5XVzFtAzmYqhFRqCuLWYg
njx+pwkGiZ83ZlrX+pdfj0PxS5tTanjlWD66L29BF4c+25W3A0DDxrSE4j63AbcaU5TZ3ZJaWfPN
sQKUc4fX419nb4GnLlO6u/cA5Cs4y5azOPdOPfKfzc45Q2sqcQq1Fx9enYvL6Z8ppSgH+7ZzHLAb
FtfFh1fjnqmOFuvuY9Ei5cCt7g2NYDtoh/zepBSbvCdX/8ZDpi8wITwbYeMLzOwsWqNnp4VSjFyp
oyxPFIvnIVSKzpvl39ukYoUPYUBeh7U9soAL41h75x3tQh58cpJVUjj8LIgAvANlX8vjoRQ5l/7C
9D8jroMRnqeGJLtFba4UYl86eIz4jzy7BOxPBz7EYD++rpozK/70TdCtY/8dgRKa4pG0nEtQjT4O
fr9j1HVy7pKGvmiv3WJCj0Nyxo7Q02bvBp4CE98F9nn6l6gdoBljoy9eCU+kJY2vJkkB7TCikk/G
2NlnTfviNsVh1oQWFsxTU14/sv1VrtVFPnlt3j4zyiHN31VfdS6ds6fW1zp4Wgq6o3iI8D1zqHTB
PPvq3juFxuaRKBxP9ts/IqVy96sqfcbM/gvKDEQhxMhucV5oq1vcvAbNyT54jYreLdB8Ft0fXj0i
c7QnmJ3Tp91I2LNxk0fdDuuXA4Ad/2r+fQvGLbniSM9jK3mEEITFNjh8YSpNb8KYM3vAqUUfL1wM
xXl05dR9Ifm/22/SZIBFvu3eq4+JwV0+Vk+4NdSRDFNgkrZ9zcoehat7HN/8kwf3FtyZt67Lfk/M
XgnvMAf758R3sOSJ86hGgwCPWI9XRw2KGAUicRIjkK7ugXB5ByizTRZ2R4Zd4JTmLG8jSlJehis0
rCv4lwGuC/gtGj7eeGpWbA65tDAfJUbmoCVmakxfnfOKfGVV8kQvy/3yk5VLdeu1BbKe9QWU4uHi
y/jsttbWGhD7Pb5uKq8FToIfL6l3+F5iwfyYQv3i4M0uQD9da9oGuwN1lnf/KY24ldWIlxW8AVTg
asKrBE8NycSS7QjEpSYuFPGbDrGaoQ/FC479tgt39HBzyWm0uAXDei47NhceSJp/5ewPckAMXgxG
Kx77MHwShUMVMswA/yagIDZVMQNq6mv+WxACCkfnpMmJy62LIC4C7izoCyTVrBE2PIqFDKMfShbg
9NFlguz9CydVjviVuin7Ou4d1LLQatZqH9Yj+D+CyOcpqllB9RlydRvZWT7XzRjTKPgN0khas0/4
curzGwuOFbSkWetaB+8NPKHTkNtr02Vm889g0KKYrDlJJSmeS8Lvtac3/zCE6UtUqoZGVjgHeVxi
soX1x0/DS1p/Y8Uz3EthphnTCdFE/NnIbRa77V2/1n0p2gfxJ9onl5Xev8WH8Bb9xAdv1U2/b70c
C1W6juccsj1ab39e7GM+D0dDfdBGugoorNqC5IHijzeJ1akPVOJjQz5+6lb/IkX967rfuqHbwjwd
jF1VjFsrprbhBF/O6MGMDQSxPUpFK9k5eHzfyPzWPzTO/tIn/+Mbf2uDXlXrYx0YiTC+ThgbgPMS
yia7rtip9QfP7DXcL29Lwt6/L6v85alatciEyWHYA6Ab/XOh5+2reX8d3rhghboH756a/NY92c3h
zSs3lnN3K4dsDvBxccuU6Oqdvd3r/6PF+sc9fOsZvhDWF/mOr/4M8x61jav6+WzuGqPLQAdB//c3
/lvD+4+rfdvHeuvaPBpoEeGt7v2tfx0c/Q9MNHGbnfr7pBUq1M1Q+ucm2douzH+wOfxbu/uPy3/v
J99u7+ZJfRXjhn9Mc1o24gIv3MeQH+fcF5NoKazUsB0CbAWNXhlDdVwrJNXuPjj7l+QR4UcOqxQ/
3+gZlWREVrb/4R6/zXn7pYWAL9jUFIwakEdp3zbF5VCp7Xv7UozN2ccS10yzLyl+vShnOdYz8vfj
wIBTw9GLmOCnF+Evbdw/Lv5tNyiH+3uuWFz83dVnz26zdya+D4xV+UUdd59AScATeqatm+vXglD7
792hfO9fI3Gq2RCMfNIIO5r67fEgAzm0ri1dG1o+JD+jQ49GJp2WCLxPLwMq2Qc1liJD6dvrn6KP
qX6Ler8ubiESxuaTAeTtb9GnvLUec0aBaMNRm+6VUxYymsxmn2Cw071giS/uBM4h3BjSMdTWskwY
APoSu85975QSQGFuX9R+wzktGV6aPTPtF1HhIcdAVqR40xd4hWIXdfBUS/nVbgikRBi/dyXKAnqu
3bUPW8u+4kxOz9AunO59bKGWdorhmtpL3OCm0GilFPvhmSv1O/d72P3+xb8Fv3s+N5/vg6IN9zVj
kd6tISCBPLLBoBd4K0fE1YUlL8RX3+6O/v3E1e8R8Pu164fyGy1URctZzXOuHUXw1hSyjY89m3WY
N+8yoznzep6JWcmvPjYN+KbwvyxobWJ9jP59I/8JxbpaCwp1pcl4MGxc2t8C03mrnbYK08eGR2FD
IGsJN+h5mSfT4ZCv7f/wvbX/fu9WE5/TemKzhrjou7BIeX0YXnM+tlnzJmrlAHSNZTe9Tgfyqyk6
Qe4ERtrTghVIkKt1dEh4FzktelQpcghHHyLCKWFj0JUljfz3YvxypPm2Jbi9FrMmLQPXGigdfz6W
5rnY3qr7uT28OUeR0IS5SDM0P7KY3L1Gi97WYCs6W382g5bH1rUCMkG6XWCNJcm7mnVHTxlB3EAH
8ygchRo1vMa4+rtt2LWjbiOgqoHVZwWGfYxyXrhW8JmO9HoHhjQ0sGnLKluHxtrw13z+19UL1T0v
jOtHdWgg22annK0AYri8CPfQ6Ryd5O3MJhfHVgPuh2XxRrR9J5gv0bt0bgtFYv/wwQoQEB0Kq4iS
CLWMHxHWHOYW2Ov1iRKOsmjT3tn35dd5+BSHZL2mOxYqHh9DK6xuvu2JunaFqx4NIEgkswFJSlIO
P+CanWZyAQufgb4Gk+gwObZ5PDTE4c2xiolp2suST9C2suSzaIKp8OZIqORS38zmIV64UdkdACUP
dL7VrBg8ZVdPR6qwE/fsujR8ejt3ULclZwpdsasddZ8CVFx+rbvRZLLtwTC9uQX85VH7475p2WEa
LZqbY/fg3llLI7xI/OjfZ3z45Z3WG1g1GGYpQTAft+gGBxyd2V4C52EZ4Hm95hPksOh/opbdUb4s
cREd9+ZtQ3o2ywbALs2cCwAW56at0xUUGT7qPRiwuRjQ32/KQzzr5OK46bVpyl77H5gGchC03VmS
RAYUfzFRpLus/4jseTkWGsKDdyMIppW/4rPoy4jdKG7Jvm1lz+UbEuribT8crb+1RG9+cm/TZ9bG
HYUmhNwPnvbUAOe5uKH/ZcI/7YbQN+JpC2SMgbTg8E87NQFg+Z1zODqA3ExZOv8qMw1bUeyFdhKh
vqR+70PgGgKfZne7zD0AQMW9Bem7X80qWUM7IUAq5wDhHJvxalg4/Vai4n8onx06LCjWO1o81FyH
n5xeKUotbxq+KMNZ3T4jk2SYUsnKuJxAxnFSXhuwGDc1J1Pcb7FNsOlgVOIwzhxnn6VFtJ8o5EP9
r6e/HhXBJGGmCzT5UbS2gl23T63U3/ff4otyDqYsysINmx+ATVJifl03Gt1YKuv5w32hx7NczOFr
+o/upzG4H1202KOjkKalDajRz/vre2l3+ax+jVW1pUoBTEP+5HWhffJOUAfXvT+Yus0ACz/qpYNI
78Gi6kLWLbrQ0+la0ymDQSPmi39Hpl/Jz59nVR2YDOoSgyjNUM0/A9OpeOp6pRXtYQNWJwT9CPHY
Ypa4Gk17hZZBOGDvLOk1/JrTlHkvOW4k07zGHXkKCQ+eBS/tIbgK4Ai19JqRVj+kMer3aqI+S0xV
I3zquFzr+rebvDS21hvTifawhMQBrgoOkH8g1Ew67vI+HAS9Ta8ZZFr/9BVPt+xa2FrDi0sjHdHO
8IcFq6/1nwWr57i2mE9cT0v7c8H0xv2sax8DFgcwOMYHvJdJ59p0Bwd7QMrS22gD5xFuY114DmXx
GdBRhH7/7Z/YDFXyhZTQ/jLsS4R484db++sZCDXZVDlu/+tZ/dgzaPbx4Owf3ZwrOowKnnx9Cj7s
2dxDpwOEucZFik4E76wIHtHmnWW70XMCSv0Cv21+0unHAfkfoq6R/cYPtcrfH+Nv9/f9MT7PmEfd
VG1ojxKjZvXfuzqqS3rr/DVAdVLHq+m8MwdABNNWcyDaAqATiNMGDauTtn+vmFKn/v95mDiXk6Eq
+n9t6PXt44NhyLvO1CL3wUmAIYETiNMyy72x95Egy+TGu1JCiLf8f1+cuvSHq39bjzvv3QknEp4X
zZygA0+i4257SXJa3eXk7syY4zpbzmaABih5VPsiB+rcHri37uDmDQaDawvuO+3JnObaBj3WEgky
ap6ijU8ohycuVGJf0ivsbcqd7Xkx0TC+2TDk0WbSm7cdB1TyaHm7FGXdiv1q0Q1F0BmDBqaLcsqu
BYKHpO1wKh77fWvnQYfb4N6qL4Fy+/SFmJ827IKFkkCuzd76aYi1T2gjteWJdW/hv1fs/7FgpqG2
VUNrab+q0d+SW5wClf3hwIJF7B9Sam0IyyQawLqnomFgWb9WOyw4Pd7+V7Wp0yG7e7Z/uInvFd2v
YKT/7ybqmuu3m2gad2RoRbPeM/bEWM0UJD1Hp3NwB5kZCzpB8fQ4SFPOvJPnR2DGP2XWf9+0/7uB
b5n1zTgqx/OFVSidKOnMBnU3n34lneJe5gALp0OFiLOrz5YfLv0LP/nv+/K/S3+rJ7Xb8Wgq9aU5
iWZkG80vpm85s+tZLBt42InZoD2uY8srWMJQOtuwvmqmLf9RPoN9vVXZrEfRW2l2nDUMOKzBMY49
5LD0oqlF0xxF8J2jEAA0Cpn1VecEXctuZ90+OEG/m9skcPzKK0kDxyRphxa5k+s1sCvt8brq050f
Hvhf15usHXfVet6n9m29y+f8gUHKSRs2PXtSsu/koLB72Zx+/kM6IiSu+10joID+Sc5g1IfJf9b7
t0t/W+/P5chdPbh0q4+sqHPDd5g3O0DZ6/WCozPY8457SLfGcZGiebJkzQwpJ5b0eoKyhl7L17bO
9MQDuVR0cZqzSdIhE7ZtP2STUDF8PRHr5+6aWvjfy9b+b/mPAw3no9VuIU9stuvT6rf3JMe9i9N8
qw0ntptHs0kE+7ItJlSlRP4WI0vYC5tt0hs8vQGkkMLdWJLzqHLInd4QDOlqoGAN30K+g4Jf4MQy
a+fJY/7yo5/uVv/pbr/F4ta51bJa76MGGbW2pqgmUTNF9Umtcsid6u7zrindajKZgJ50dh0ef8z5
EI/BIwiX3pXn8AmzeA8lShWr3qnzEuJauzowpE/ENPDSkG4/O5iX8ge8QftbelQPGqmzJF1VrW8p
yb35bNyxcVSHGDdBU364NoYGiqRsQjIO5qNe7WSmOYOgTHrQeFat7jh2LG4p3R1FmJJuOrLPEXfw
uj8EDONvKQk+JLXxEL+0anfX3zdB+53nnz37YEg3BX2wV61q3QDYICKpD1X5EWIG5z9cDIR86Utm
jHsSkG8gnOoehL/Xil52ytlH+uLqvHdbkgIv2HoWZB74uJAv8PyyyfIrZDPtKfVM0UPi5q5pksjP
gnEMUXtwiZrLQ0JVzOhj+e9t/s0TmfEgrPrv3/DbcYDdT87gWL4hwANUpHz2HloOeYwRPjth/+7f
hb/+KXX4lWR+jwsWU9FVPJSazFP+FhfIAI9npq78yhxIXLLEEh31/xB2Zk2KI0m0/kWYSYhFeo3Q
LoQQEiB4wZJkFfsisfz6+0WO3Xt7csq6rKd7qquqS1uEh/vxc45zposZgy8oKtu9fFI7u0H5sr+o
8ykwsj3YmP23s/CPKw+dXhdk1eD4/bXyLvUetKk6qAP5LJIkF8Fq4ImJM5XS99dR+teETW3D/3lw
Hq9rdnRmZ7d+wVuaeTzPjd3P244K8to4aa64qhagAeyOw3DjpoAD//6J/whlKRj1/15UvYV/RDJS
kVtVvdsGT8nG4jAj3UBgSqnZf7BxSE2Xf9k3P2fKr+fEqZi2FHbbXYb5/XrOqn2YN4y6afwAtyAq
6ybEpbnTSDAOcWe6vS3INz7RUTb60PDgKtsb7+4e2EmwJKqeOkDrWem/xrexpBw+OX2G+oosA4Bu
9v9ys3/K63Wt08LXy2SOOdq7/34/n/m9bJe3yhhte+1T0sWh4tsSkNx137Rr/5DtPewaYYh/tYeb
9HOKzyn2Ili+v+i/bvBp9eYZJDn7BYJ16W2wxXmFW9w4Vq3hv3/IP+1VXesq62fm9TJ76teRpH1q
7cFwRGNEjLyO2awOHC44mFpS9ZTayHR2E/s9/Msu0f+wS/7rsr/Olmezszlbxhkih1uhWY+vIUQx
SAselBE6n/O/hSS1OP5n8XRNNfqcOpWe439/j918U76bOx7zDrdbpWDzgHPobcumesa/Xe0P6RFP
9/+u1vwVA27n16HVaXK1TxLt10/nZCdDfdYSu945GK3/+nB/vBwudQZuuFYX+4P/frjNsfmpcTQ0
RoXR287dTbqdMPnvBRODhiZ44wgrS+/t/fvK+QOsrnO4/v+r/lo5xvP27HS6F2NkjpQVjOlpoea9
GFYHQIjjUBWWwewdg7JDczdtHWIRPDdD7Lx97byXpzEcW/ZkQVJ+Kv9yb021vf7nc//j3n4vr/pY
XW5d3ggDS78a4i6rmEkzPoIXMOU9U5oFAhTL6UJ0+UBqu7p02uymra9eEI3FFULv6N/f1k/z/N/u
6Ff0+uxvO2xjuSMtxNyYud2wTTexpbbah2YgTJTRY4aj0l9g9uYfN9o/3sSvQP24b5vvzuZmoCIh
e5h+kFSccExQOcI8eRIeAV9dy3lJBxoL9k73BU/fmP7l6f/0PVS/0WRSAe5ryp3+n8dF9a4Pm2OL
DfFy38M2Gt7CRTkgO0tMp0i15glp99/SkJ9d9vuV//Oiv4qUS8N4P+cmF1UoYW2D9dTQK/yLi04A
q59e46uVlP16DCl6YZXOBjjvL4Hgr7fw6xiwTpZZlR1ugWlUOGl9zjYDVJ5Me4VHZvqbrB1oXgsh
owO90Wb2+Xlydv791f/xFppYI+s0nlSv99cttF6b5uVQH5qjzdGrbgzQEnFT7qLbScwH2nKgU2ky
SctrpHMRwjm9in+//h8PGNo7uqkpRS9+rP/96S/XOy41e9ITzUNk5n2CrS6wsz22YNpCF7fPwSOF
NgUpp0yJHVb+79dv/2npNU1dY+Wp0Yo/U+3+kakYzbpsNqyPMWr443EH5woctQyJucvFTWYYjhyV
vHfM/5kejg40IYJhc8DMGu9MIUmfYbgnAw9JxX8IYV9OlfWZG9314Yq5fSpGmZ1kav/7Tf80oX8v
3X/c9O/ypd42HufyRa4TFV3xPNrF57srkISBq5Jr6X6u5wF6AnsIg78nJn0Yog6thFpufWrEj/jy
7b9kfH/qJur/vKVf4X5X7hv15qqRKNA8GxdmSturA+ZUxC7AKa4yqgkTDM1eDzsqh+VNeQd1NFNF
tY8l2/LfX9GfamndYGRll2mZikD060TfHFrHV+vQbo7sOL4tr9R1x/4MW8Pkp6+ZLJpfOaPuxQoJ
zUQB8rTdYFDCpZLGqBRf0uvNfa/n9Ed+hgSTG/ybs8QfE9Z/3GH717FMx9tgbKfVZOVHEeXILO/s
7YS+5spiXW1tNBLhT1vKYtyg8+31Q+6ONwaB9eyn68cID8x1dqDchwm3nFOE//sr/ENTXteZjqmT
qNDo0H+jOI2ntXucPq8mrj2FHd96WP7kbrCn6baJv2vR68kQg2nIZ5nK5/9ycbXvfy/xf178V1zq
NvfP887g4k1Qszh2Axch0HD4IEnq9V6O85Asm9T4Szgw/nhZZp02uzDcSF5ULvWPcICRffv52tTN
EWaBW5oVOFbaJj5MjEv4QZQDb0W7cbDvDXpTzFjvyp9nIuuYXR79lZnwp8St9Y+b+XUsdpuPM85e
VZMTqqUCEV3ps3CTfFgrPQONUu+ky5XR/6aNuM+daZX3ZZb50V0RKq36L6cVU5F+ToP/+SoGoRIv
F8Oghv3v12PADGKgpmmMWnFUvGz3ZLOLdCA08Y4DaOqkbxpmlEiZtna+R4eprFzqbsIQPCPS/TOj
vOS94eunQORzO0DfYbkNJYO4H+G0dhyr4qg7o+EucK5JaKmnSVIO6HgryDpwocCchSWKLbY2uAXR
K0J9GaqmksmRIeIL5l0XWjVnog1uARSdVy85+gmAa0e++6Sbe0ENOAQxobVbw+N8+Rtu3p1degVT
vcEqqRbPoih7/BCEIAYxRJEo2nc7vynWjVKvgSdu3Q+9Ax3pn1DdtC2ORMh8hkHguk2JBI3PtOjg
aGgnOhLTWyvgvJCHDMoCgIM9w6FHue6llR9Fn6QoOiEep20/gHIxVA3slUfsvsfo4CaIF39ACrTb
YOaY4QbDk0Z0ALtOEgVXKekzL0vF/oOC1mfWd1wcehAHg9SmFQpFCusJ8XnYS38Nzi9sP+aIT5Ca
XrmlnTiGOWodlFBmQ6xQSOF7yIsJzjJ33dnTiYu2YCIhaKdWYkT1lsevolu4eu8q8vdqBwV++spB
T5gYKD4+D+B1wFUDESyS2fnj0OtTQdeIAvxmMbYqnXaXpLIWFVd7iRw185keicukxQPWYLEmZ0if
7JzVE3zE0ENoyoudB8G2uCTBRxPBTpAcWg/f6CUqSHoN6QXHWJEfqhezQyCFKNTcTRq4TEUYIfEl
sR8JAM6GW9NdMQ1aac2CvdMMi7E2W+6YPCkNcfqOaOZ2aSu5LOvhsMm4PHTrXM7AqmxxMgSvm+ZF
nGijnZid+8CaOVo+bEZPCNLsYOt6Q0BNXMZoLX0wqLA0AWGCL2nJIW6kAQJDMJ9ToHYyAMVFjt9h
MYsXOIkt8sAarm7+9/cUp0vWbojJTICAGMutlg3CO/Fo16oXhvCStb1qLbnI1hR5zp6IyQI+J4jV
48h8CVpjiJ0KzuH9WxQ2ewKYqZ4MeUOkLFsXUzf3lcEtQs2ETtaz+i9yPVWIfRTrYza7dnh7i3yO
74K7Cxn8uUpauFFv/KKAw2zjDDeLTzwOfbIbN55Y0cJiXezhOEdL6EB+Bnu7WqRMEBcM5Ft2kS3A
mF0vYYowXQeGAF0xDjJ+02SZmphkYZbQ5YgdEwrG7f/wXWK8+DbDGL5bjpoPmvtsu9z4Nf7YugvF
Bq87gPk3qQ/CnUpGqKyWfsNOI457JQn70N4a6v0hm+Q4nC22MtDZ6SpnIyLgiwz7BpERm2bBcFFE
i7obx3wOODavftnDpVic16RWeCjwZOOHCyLowcN5yvGu/wAbzoOGFIqBpBobSl46zFkp13AGWTmx
CEGECgF9y+vtA+F9DwlFOSJZy13MHj1SoxN/FzPU1Cu0k2fR4W8+2Lht26g8RnS+oxLunyIe0udl
e0641t6fXfsLK+KSVMx8oxgduq6L2HbdnLGsImiY/HZjAmQkgo5abGqJd0YHhHhw6og6GObxacti
8VbmKOcnVh90QPeYCy4KTbKMxsgCjpM0im95bMfRfGWISG16ZYGh2vaLBYFhGNAuCYTrtu5u0pK3
xJ3NtqCJoihqd8P6Y8thsPilAvOhGKN+M7CvKy58HpLhVB/4JiAWBA1ivjIqmzX2MsnbC3pdzob7
UupQpuk6i7iG8dS12DNaOAeNzsYdPKKXaXuKUUfThT8xWe+TtW/Z4Bgm7oSAYG8Ba1G1Oz7Lp5K2
l2i71BPcCt4Czh2KtJLS+OJ3p83Y/vnoBlYIopuNcaeFWiuf7E5qwg+NABYJthem4b4CzAEuBGEi
VEz0jtI02yeZagBUJLk6q0hzXD4Or2f4GXp0DlgQTw9KWMGVo9iNlVsBbtkogakc2qqxR4xNZjEv
jTh0RcyKvi2KZ8wkViG/zVtsY9Acn0l0LHu9A4XgiWGVLZdnZ3x1dgcuTLxM3tiBY/OhXnoRm2Cu
rGa+FGudGK3/iETOTEzD0LHd68j8uMGsQ2upc2+48VZqbRp+Tm/YSWY8nH11gODbQUqlT4rZanBV
xCDNj103XTatElc0UY8ZYpm+owwScHSL16xXVSQR4mbv/l0kL86koulFprRTJVdC3hKNKpwy+Wtt
BWmrz8d/pwWZlV5RuXy+Ob8VvQsvBmwvZm/HjsEClOOf6RWGW2wvuJnMmiYVmIKThyZhEW7WZf19
d19DDhx3scB0XM6fkJU3GDx7ha7c+FTGdGdr9FF0ZwF0Rs5WV+2Ugy6ochkAdpVuneX5EfvDa0yQ
XqhPDHlBxdKKsSm88bmzfovWXa4Po+UyOvtjlpSli+L4Zonbs40fM2L0uwl91JnRO4IP+J9TNRoO
B82cSQ3y5g+HhIUSNp4geJAqsGuSIq6x3nxM9yRse9M96nK5jaNnSkQj3WzSV+N9zKoxLAeRd/0k
idV/8ZYKyCevudEJTFhxSaI5CygOxGkLZHvFoAjGs6j/IZRmIYvhQ5eciXRAR8SnRYLd9X+ShPFr
EMGDw1QnjV4DXveBQolSsjjdfc5p4HFUu5KJu6dXn++lSVyzISzAFoDAAI+h8xHpEnPibtDaCLwk
WKg0HJG/f2iebDmuJN0FMhHfDzM57X9R87kpP8UWQ8CJY1lsiAbGUnu1MbXZ2HT87GhnKpTzp9+x
NqG4daE982WpJl/qhxi2YuZNhitiOouBaQ9JVI79OSPAjTFwYS2bknHdnRA6yBZJGKky57UKQjMY
EGZLkBpA0yThUTQRAvFuzfvkT7v3Z/hWqg5gNIMtwVk491if46JBgfZx46tAJqA2tfKs59RfvOMZ
TEJ8AwKwgh6nCQE88jH5O9vk4Z8yModr2sn1CpUhkdG9f+z1xl7OGTVYQKlU8dHIiSX3dRRF65af
ZQcIoG813WDZHnBwpn7oWJ4j/QsU7cGaKfYSn/mx0XAtJsx3CeqH4Kp7hwByEABScslyDd3WA5Jk
sVOUIcYXIPAeWhiOMUuttfNVasV0sLwLFUXgsaOKYI6uFrGotI8vGvVZnuxYYdQ+PBE9FB4VE9oP
hwMSWUPuxho96eJEI+X7PZ6HLZkEOZAZiUC8oz6hZZg+bGY/YbikqFRHmiwBlkaKdHv3Sy/CYXQ7
UIFCRajzKHeTrpsoqmY8vuk2sfJ85dQtmDiIfA+Dr1PAi8e4yCY1p5tMTHYiGDPEeZ8bKqiFff+e
+DJ9JanfYm3CrOHEjrEsIihbLjyTg31cAUO4bhQT2kqCPLBEHJzIfqu9WOCvG7PjOBUgJrR5EWGT
PwU28WkkpexBARKOE5ZOBrtYqQ6fUeQbuZ+++V32+PI9JlJTv7O2sHXdyMXJzZlWBaYIs7eG62On
0LEgtGFxibGQ7kjl5HaLw89sIyXJErY3Vu5vXCtYq56jfPVl6pexD4/KnwtJ3QEE6aftwFoepG/w
HchqE9JqjPrZ8iTphNEMP0lAUswpBBPKVZjWcRa6eOuDMzoPXl4GUKBNsnAbhahjZbbHxyHeirDb
cUcmK+8UN+yQrQeRdMtQI8I0mUi6caXiPWQVCJejxxv57n2danuEfoBHeIFuORlnwnWShlwn7MOl
kWf3nuzwOG1FKEezG/zNUR9zWuVV5jf2g70tz1j+sk2gOxU3m4Vl8AJtPfHhTa+b5Ahc1x43z6SE
XVsbKhZbK4Zq3BXQ4uP4OobKiNuMuZ8UBeVPUbQrji1frh305jq8Tzu8VjwAHpEbBLQ86b7F6/Wj
ejpWRtugFW1F08rYVUvlKqZ+at5fp5q/PihFIN8VIGikO6OR2o5wEPnyT0W55SU2gnW94plhqXY2
KBIuKW4qL9ispw2vfYOkIuXNk43y+tMWsxD42Q95Dxs6Ii1hSbjF+Bj5POM6JeyWvfGbBc8h5Q73
ceCyj/bD2bNPuXEfFzYGZySGvq+JEJvakSS3hjJ+c+NinsbjiEBTCjzYpQo7PAaMcmwFKQG+oDSw
1FFzNnkgaMLhg9GmYrQrYAk1J0yyWDcFr+kVK0fBS7yznxOeu+mHhtO3muF01D/aiIjDCj6xf4lZ
NaxW5zE+idFN8J6ewNGqsjzFarHtF5DegMl/OEZntbyhCqelt25AnClFX/Ss2vZqmB3TO3DFxxlt
lVi7Pd7gIROy4S5exifImtF63RlCiRNlbft7tznx12k65nR4S7VM7h+69WRasEeRmVOCv0cLgrtO
BGccxCmfVX2wdCrcFNNk8gqw/DVxe4js+klox7yG4wNL9l6Zc8Jqd2hYk/mYdCvek7hq3riYIWq1
SQ5I5xUBfjYzVwAIMYEHDhDdn2zvZht4ssvrYmOzj1ROQ3yHqULlk8L/Yxmx9GFmw4rfivaKv/dO
tt64vBAT5YBIWT3X2l0fVrzwdeOlyiGU6ZjIv1UUUP+O7EbFeo5crwqjtPnz747PllRUryWc0yvy
5NSPdHBdcTPEs4nGutRtxNBvFDSG6PaOE7LhlxNxrxlvl+tyRo99nhHLmDVk3K53dYr4/FVQ3FdC
gXhvr6h0Vg9nLhnY7EnEfRmScvJmf1ykyuiIkJDLIopUAUPGduuhyyB08yuqOm58N/g4d5CKqyQc
4mqlygVClW4f9sO5V9ae7vKdLIFxB3R9F2OZ1eqEIybpCbXajBTQIN/gj76xp2ePJWgXFtfWvb8a
Dhul9Kon2AGMcWgvN7KrbZLfMmZtnNwNBJejxBZG5Txn/jhF6O8wx4FCWpUTEEPzYCPMaa4vhvxg
UMOqA2glPdScJFfp+EN32srW6Yk9ACjnblX7m024Ur8E5sbFG/3VfIdt4ZiKnvGDR4m5iMrnDwnV
mcOVo9JFyoBtVxt46IW96sV2kz1Ogn51DC2x+wgDxzLLa528p1NvvPPJ2fizFhQ1tF2t8Wy/A5q5
kuvc2y4vYe+jIL7zqbri2nbxMb3dee1IOo4eKdm4tDBhYgCjVJU2OXXW0iVwD3wpZNvyOJk7xpSC
PI7GY5twDdtAkH78FF4NPyLVmf0IaEi+3ThSWw7oAeoDpqUXJSsQe1OssSpWOhTCFdHT8hHOUBGe
fUCh4pNFKskosPVnAkk6GkkzIqRelBZBHS0WOuz9Ar8IQtLDLaIGrvuv7654YL0fm+HsMrifQg3b
+xZZm4aVNxUsgAqJxBY7qAXQG2+T7zkE4vSA4YJ8eLlLZfySVGR+xMuZKrtU9aMS3g3zFUWZvYRL
FOVfK9Ab0mZMZPh6OCEsv9+6gOV3xsd834bjawZDquq7DILhEOWINz30e4538b0AtAqM9foEiFMQ
U0MOTz6+7XXIuL/+cABwsov1IWjM5cMvgzfOKLiPGPuokUbc/WLG/nETN/A01imJf8A9LC4Gii5v
3lO5P499wffR3dzIYDlsQXr+r4ivFkBUgwuaKowrqSQ6ePWrQgafWrBoj5xUvXCMPH5Ucny8owTd
zPMXfLr+arCH55gfQQMaGhjrOHdXXayzus7zYa/I+Xowlttb5CeTi+MFJOgEWlCqTsn7c4OATFZz
SCQrhZRgBiR3WEphrwGKBV5L62uofLtbweD75A88EKptJla3yPoIVGK1xPUE3IUaHqoNz6w+ac4e
G646IGrs8EeDjfnx64gP8h40K6eqBAzcxpba4Bl89Y11v8EXxVkM+/zpfWtP+52z6DO1Vtxx+/GO
ZmDeHXzLN82ePnfwUmq5DMEpIHPCF2Awjdy1GClxDmqnN61pYrfy72OdbuIdMCHt1a5ls48bslkK
xtZ2+x98RvqtsztU8wfaVMHgcF3BBwl2e4efJJSYhLKnSo/3F/cV5VfvGOdlAjLmnDeYYgXvyoZP
XKGX1qNt6VarHZ5/8SPBaY9os826kWG3e/syvuycPcJqp/xkJ33AJAzT/gAIELeEAc2Ev9T5xhlw
4zvXdgP6vkMFuz85cTktMQ2qsiuzNEhpf6oWQjPIb697g9J1UHA1AI2iFndMhbXgwyAv5Wz8bAuy
i0bGrrspHKIipRLdO5j5lRxHUjtwHXiG7EyqViDVWMm65pQ/Z8RamKEVCl9vpoSguau/3Iv99pYw
tM/w1peYSCcb9z9VyXjMlGwkQCBFxaxBPFNyNwsvtrh4ud2MhiDlUXwiFX+PrgCoeQy+tJt8Etzi
ZNHxkLn2OMdrNpOY7f0G/vkxgEIbv310bw1LVM9Rg5SI1OjDJ1bW4IccrzaN0scihvOyuWlN1mdR
NqkTnzfBJAw1X5jHbJEMcHqpZyqoNEgI4utw9gNus6sYOceZUxSUvkDdP3WeUsLRtizRhQXAIly3
2cDXcx6qAWGMS1MS3AdfHyiWiT0iYJ9wD9aNg40kIlRvL549Y7V+ZsmTsvKmXvF7bb4d9Y2UnOQa
z4GkobvAQH4vvSHakmfJCaYCDmDxAuOrpa6cdgnywQ73KbKXTvgCdic6cjQITtbNS9n0zadBjrEm
hiFUymeYb4xMiq3NzwwFS6j2Ca2IzcErNwBQueqNrMyc3Zi8Z+0GKxc8kT9la5eIGPO9U3n3dKER
eMiiYByPSbsfCoslgwoXNw4atzGhDXKyUavP97Y6986xwhUCBoZhbbuYvUgsQRnqpI3t09M1aNrx
l1sfGXz0OYrB8SA9qnZzqkIWkgv56YtJR0x7oz2l/3rbkSSQMsQY5uAyAOJ0wvOiPQof3gsHntHx
u389ug2vg9eqvcPibsfGb8S4i8dX+76xIRjjfm6YkkEYzjkfHaejC2aRpPBetyGodKzBabW3NT9D
lcnkWKlGomsPGuTQei+ihcmvgKnsfXvNAE3Ztunh40Uyx699vdbTCXZf+N8Mj0f308G+55mFWVOX
5Yr86nB2nxy/qLoyykhNtKCqRdZ45PR5ktqptnbvzgiJm91jmJKy2dttbSUJnM6L/mgPTDaE1295
3Uev9Xanz7tvdW0jRPoHI0E4HaA8sW8Q8DTssoBQcQnD6Y3T6eiVbsBZAapLyCZcayjjSDH9C2Qd
xJYjJqjNB8OVevnfO9nz3sVk8N1cblY7T6/HD8Yph1b/TEMo4bubIR/wjOB0uGswANPXTFv7yGQX
La4h0MFQm7aUsRueGMbsle4kgknFLh5uPgXtsI1/3vhNrCuGtd/tsqyG+pnJCHAuz63J8BU9z1/v
lp3Pu85w1cD5gLHXUD2QOJRYVQH+8YirHeyredRwunOGjYsNbfCuLvdhRY4A2JIvygFxRZuDrDJV
KLaAtcGziGti9qKaBLd3iF3mJn6gz2uy/xsMHgc8pcoi2gFJiO2WMGjcUd1uA5Ud8e1UiTFrJOga
OVzHrZbyb8fv/CDveFHjWeNaNEFSTG6Kwozt4ukc7mxLAfankJ/rGPErQUnGphejPMpz3Q8Q2nDn
peQEvDGXxtAkueOsZbP4B7SL1KMRZdjsYLBOfnLdNu63Tttt00QEu8JNmVYdeE8FqNbbU/+IJzpS
bGV6xFQSALNfBu2kOoK8m6eo5WFKr4TEDbyPIbJ0Tjxx+/vlmmk3Ge/WUQ1kB9sdsx+VuhModzAi
1PBFoJGZi9f33Hs0MZluowuuwgtaKrBvOwZKa/LSqNDrn+TzrAhJW1UVvPl71wdFozmmOpsMAmJ5
bFIBrLxnZQ6+27Hm4riGf8gxmBzPoofUtAr6nM4PZ0AjvWVbzvUJ1c4iWZAWbpe9gWmfFuZFDHfq
9QRzgsSBs/tDS0efuFd4OTQ5cZm9BQiNDx3nBdVdMJWWnOj6pfKiU++KZYoDzPQiwSWLJFZeCZkv
w6EQoCFXKlCcXuHdgyRDK9IXAzXt1CEt6vUmp61Es0lCxD+GuLySNGEa71TgfiSTXbvs99RwOPkc
JbFGwAg4t8lCC1x2GXjF0QW7cYVZIWC+rc+9hjCvnIPsKItsbvygc6sFGKybc+fzfZoDcAJtuAYe
acbU12h2kqRjEIXl2tQid+9imCejWkdpOp4b7tioKIS96GoEiDo0RGXUm03O4tOqio4EHD7IQ6SU
iShniQCmqJjPswPRUTjGSVaTpzDwWFJV48m3NJv6EFW2e1X0EaPDj29qJCJ7oYjxxeWtfSI3iSpE
v5xDnTVrITF6+TklVccBqEV3k38h9eQgiulLn+n8kz09TDJA7DYjOtgMB7B3F8oivZ10lW3/RuYf
Hz0D85dQMOZ35A20RUAu8+FDEx9dHkcEjZ++bwfrI98kSwWTS3YhAhg6gZKGYEm3/C41Wio559cH
ufpGwdyYRs5a2MLxGIibxWfywid00B5+fzTne/WqXM4+LnmVb25Cpf3sxd5nPenhcDlwptPLkGFx
2JE5PTW3oANDnFT/KJ/MVJA3XD9XH5/UgU5aWFBhPMSkcgervJrV+GWS/ONco3X4yi73QH0yuq8a
uhM0W/aq4VQljnYlr5nFfuO+tls6lIYqbjZqQGu+Tw8IYKhvYL3RuLwbUHPDOWS0/rZyLxGLce8H
CQc0Knwqt6JQfTbqghkxUTWZKVVFTlaCliwisNTk2HXUpUtiNjzmbSx5cBILWOT02y1prlE9NL6P
uPc9v3b9+PINWvvCEdea4AWhZ5dvZYKrV6r0x0h9uXmI5XWyn9vpGnzyIm/xnoFWz2hdOiD1nSE4
YdZUReNrBoSIRd7cPpEzAxzxC0Cu5LJdiY2C/5y8qTNfI05hVrCV45OQAosxV5Nq/+k9cQRQpZSX
n1+CV4yXyQTWWKC6mzn0dzZbpXwgiADigI+oKRbXfjmAzqBYHi/4DJ+onlCXL7GIvfkHdfwxPZlR
jxAnKAHwMZ0ooh4HMQRH96To9ko8Y+sdBuVS8ozUzmc1f5SdLjcwHB4WOyaiBXtKPJK2lA7h227C
DYYUcAxprvB7tlgrKk3jI8d0t48DQkpCy0RMIvLR0zjn507H6htEAXwYz9HzMqDu13B7N3ovJtno
TAPba/6MgQmKOaJcKuy75j1JvGPA7wQO1DCKYCIpSBlUZj4mH702GBEww62pwcJgAPCKxDl9aPad
N4MzMwmXeoh9yHtiKfKTymToNrjkN0YlBTWZCdUDhAfMVrAM4KRrpdadxPX1drfY/QJNTDRm92Zz
OvPvggLNFN3wq2mP5ouseoDRhk2aWqJZyx9DWZU5PZDAurjhHWQrur3EuorSuaRjq9RhYBcvFxAp
U2vBwma4bttdQI/zYk4GqMMdYCDXqyO+cAjPJ1b8tKEbYylwfMgNFheinClRc5v8bee2IgXv1iAM
sHNpyW4d58oZg8eBwSJ+2jVxPLSw+2z1wCGxSyCzU5MbO9wbdDV5BlWr5a6oZ2CjrEZcCG+xPgoN
fg/6cyfk5YQYVdRQFOv4eYGZDnqCmPII9+Ji7+wTKL331OW6xpuarW8zSGeXIaq07Msou8yAWpSC
6BFnF7BRveGnBHZsSbCR8cPH1wj3BUqUFl5uwEdX/EbRYz2TLu4llX1vB60LTYDypSgSD2anvcWt
hWaTrPjSHhzP4LwX7Hk2gd/Ao9N0l0yOkS+ei0W4LDu+fqXNLZo0wziWe12mGLddUzXATY00pnLK
vLv9qnuWQWud2tJiRzmN7GFf344WHr/mKZ3Mg/uiMn1D2ycdBA0sH87nnJjpU/dOvZoVxMnQobzC
SrCGtvAO2zpTZGPUZ1x3jhQNS2nRwn+4vWxkBX0cBhP39LdbQUi53H01yOApSUPesm54+2rVqlwg
wF7n4lWRUTp3nM42Cfi5j8PFwekABzDpxnBKM2rv5GUjRkfX2gS3Q5StQS0rhJqkgMRlRZM++/O3
MkLtjq6Ma2HAJ1a37SevfB7d8NX7am3trxtzROLu6vZyQO3TrdOYYgcjRny1udh++IfuHO1wK+4I
tz9sX77HHCmoqNN+9+7up6XfnLvNntYJDrdeU8WzZ0PeL/5GF6dZ1pgyY4LJVM7okR5ZxXSqgMIA
Rt8wXCLGkFDw7r9A0GAYjqn2FaKnZogcMVry6qdX4zqAETsDXTTn/Y5vWJ0qN0zHukrHKa9ygtfI
20zaVxcABTthPPG2siNalmjqtnPfOlNFXJ+ePk5vcySlORYerj1PKo1JRxcT8B9ehOztSMfKvr5m
pKvU7H0pJObbze+7MradR/XMufe+nDp99KsBhDNRYpd4ifEd4+HoM+wmSzqbhxQ/RaDDuXPWHfr8
9Mh8ep5+7fn+Ulej3EELsVbkP0jPE9sv0zIGUXyqtlC//3ZBGzv0NiEYrBhm2/L8bPONoajjZK84
HKnvwCJgxS/15dK/Ijga+DTPMOEZv6ZXv6K5woe1xmGGzUh7qZDNTPVJej0goZ6Cjr5GHaB4d81e
oa/g8yhA9gcAdtWfEGnDZRhf9qLLw78o8tRHF7DmKN00wbxhDJGFBrCvTFz6tLGUAaesBn6YaqVc
y9bH7Y8ydr3MGKagEP7KTzPVJxyEGHywiR0iSQu6s3rlBKTw1hFh7eHEtXbCThT2zwFuwY236F9P
buiUELXNI6rMLL1Wbkqjp3RMf3RcjtZvjRDQnmJg6WdbL73Ita9PrZ3qHNqbBFOiq9+2RyGmmkdb
9i9fX/0b+U8Ht/t70MZU/l0J0m1vH6NrGAMBPpC2qBzd/h5wEsJ/1uwRBOiMME9JPR11v/qUnOL8
jbS4p+TS++AI61SOQt40zfwvSUI8PXHD/H9fhiwXHkYpdu8JbSLNnTynpFbycpX9exCGHd+270DW
qZ/1oURhKO6qtqI8L1IMX6aHcRcbi4hxi/Q90/CZbwXtsQoCCi9Qvm1ncoocIrMJjitSKARQnxSc
Y9OJwPICL7Npus9CzLlowqQZlGQfyk0DeRWjNzVGHRNHNiAJJNe0Bb/pR71t7xvCx3DS64VGR4xC
Zeyk6EjVGPhsPE5Bym8ejqEdyfoNZU/3OKDi0bQc4pXd7475o3BDlBeP9iJnA0xOlZHZnCfZC672
NejVODmteX/zRFmF6OMdrq1yWvUcmohHNxsxaCy/oTD0aSOmz8X6zn9qQdn0NO9Ov+mgkoG2sNen
ESkUUWStGjQ3Gfl0oNT2ufMnnd3+6SOn7KBwdE5aPv05GXKwhn3n6WKnosz/+5Ltd5wseREX72zf
xIFhLIb3DjoMsaKfFY7uAR7MfdPN0opaQspp1zOZGr5lDoB7EX2G4QjZGHTp9UkteoEz8AOEWSkV
x9oPWdqPL2V6/Vy+Ofo60iRsMjb7G/fX+CGxx9Y5q5VrMcBIdELwRXuUXjeb0MNCxRVqkLfX74+4
Bie984lHHNXUjGoaJ9F1Iy9DusfZNs1GYfi2lT/My2ND3Bw1Hhu/Exfr49mdFnUID5vm2ZR2rtOm
vAS+sAkLDY7eQ9gCRVYosSmnbMfp7UtjpPoedJbQjSds+EQEWiqhBGQlPIj80IzkNecwOXk/d8Jx
pEs6gA1eAM/j1iv6pqPOhLN3eCNovrcOA0ZdbuBouaHeEryZEgak+MKGCWxa925jS11YbKHT2S/v
JjnfsnNFr4Ivz5+KYfjdu4Tds/Jt/voiHWGkgCkOXw8Hl4xpTznNwLdCktBXse64MODgTLL/Q9J5
dSuqBFH4F7mWEfSVHAUx+8IyImZBMPz6+erMy70Tzhia7uqqXXvvwtyddKGwL6PpL2QX9Y4MTb0+
sO3FO1i/kzKc9cM9oj2fx+BpKC5kdzOS9Ok0hwPSJu3xHXLNA4kweYKre+A0YDweHsRJNthQ/RKI
OfWlv8vmcBoYSbzqCMZXBJeJjPiy0Z70IeCZJwCXjt55EvYvVLStMS0qoILsajyv5nX2Y5DL+Weu
ABLfyaaaujXESWxdE+nXWZvaXfXtH3iHeecofbb+b/xattCjydCuS+FUXau2HoWz+EQ4XpC7NYkj
pFkcjfccDcRz01q2Yia41VTdZtUnHMuzF5pGf+M4Kh3Svl7pHdhscGeOLvSmLrNgJp1j3DrGj9y+
HhnA9cXz7Uhj6R28VPP2horhMW3G/H01daQSBKaQdHjZYHRndu2dDeuqY8BlZ+YzqYtJS+z08VQ3
4U1Z18Xc9Mj+Mm2Hi9F4TLq09vpCUaGdpgZkq1t4ZvIZx5895idfnG4J27H/5mWIfCaHd+pgyuLo
S7O5xWQ71bhZiB+68xduaqOpGoBBcss6w2F/a+r6wZCot2hERtPz/dmBQcYJT13uSPtoww/h04wu
jBbmrKvLA0Xal/fDCl+H+4m7CDEYyOYyHJJ1jPTRGYbaKJtXTMYz24rx5oPvzi0iymwgxH0oG6Pz
WZf5Ah+NSPu2WpItVw+jO+8xQIfKH2vorotrLO0Szs/YM7n3+fw9427ehTYMw0HVfietnO/GRQYh
BiYPVWi6352YMN1YHkZ357Ylb8ppaFeZUC85oHfD7B2GUAteIYnH7qtqsBEP3B6jZo1tdd/cQR8i
mrw4ZifzcOjhTE6lsYTEi8MNslu9ebWLY1IzJaCwHlR96AkQeQWkvqsm84ao9mw3vcG9lZay8Gx+
zNi6r1sUd0+VtsSj0n/tgGl69bZ/MXqwiAoqMvQZLYrCF31Fy+hfh0rTe/fnyuppwqQ6BV2Mizc9
Er/+J+oxh4AGD4gd4Wkxw4+WXk2xYGQBRRIxt9Bbay5Efcc/whaTdwQ3Ckvv7h9DCNUEOuzps4iF
x1OaCVcf/fFhjCExungS5kzhXI6P/jCvKYHubrPvDo/OlEj60D/wd7i0bnqLuTYhIX3M1m1Qi/cp
BbEeEdGBBd4CpA/32mKDQHGYE/XINZ6pkSbdlvn22el9EmzQa8URc/PjKCfoyPHoxDMq/pFBJrU+
OlURLqn9ublwYSfOcw18ueluutOWiq8+SJrAJGWzbOiMPCCrWM6lcVrMIRoPSekItCG7amgqW+a8
4gSnv0YejklvDQLjW/iJ0OkcfdqAX8WvOTWdqUOeRyu8zTkdObpnplqFYol64ffQ2BkHR63N44qJ
JM5nihWd36JCZo6C3tH7i2NywgLv4+FnJZRGiRoSkDKiZGnOeCe8dkhYVeg/cLrWTGTSvluSWd05
GKMunEYO9bi3H1+J796p5TLQZlkU2ryvcbSgEY3Hh53fxHvEZ0I6RXWhQ/l7wg4k38Heb9g0aANw
n4F1aMf18ow7Um3D2xFPevKs5by3Cr4Mn8i4THCWu4E3Sq73yKx1G6TxMB1jmHZoa9MlF57JnVFA
VOGzVGNJ/Xs2yd82p8scBLWJdfqwMTI7o/nLw+L6NjBiWhzz5p3Ugb2taOVVJzcg7zThpJjQ9D/R
3ex+nTNyUW1GuwOCcNY0LqubfTAagQF19T6D2FUROp/jaaHq3wl10PQ24qZifzg92iR+SzgxA/rS
oEB0FQn6i+jscwma79kxjk4LiIV+Hx2WEGwtlWbUwi+9mXER7H92o3w6Cdo7u1N+OBdzfflpl1xn
dwt3K031ds1cU5KUgdFNoEtB+Bv4dIoEGgFCpqEOhP8m+vxR0cuMDTTqMAeQkNbApr09MhblrGq6
QN4KfEOum4/dJkv4DGGAYYcPTdWCfsOtyeRYzosp1WcjABgZk2MWGuWAunRGo/c36evwR62zFym6
RfePL8QVh4/uKWx1jSOzWhIOM8UU7LuhWMx7FCNvXk0xmfAHEtvwhdSXWULOeqcWSS4LzcXPC9Fs
1N8zCPIYSUEf+Rg9GJJvVunAVilWHuwyfbZA+dizMocfc2n1XodvhcySPunkOnsfVEILqPG8xwFl
1zqUZyfOzYHtcgsdABzIkumI5qXJjMoaooegUKF/qMObp5C+ad15GbG9YLjxfK5wSWi8rC47uslH
XPQYCrre3HZcs6zkf8BJmTbgAL/no5e4xAEAkqkNjHIjRZhM9+Dd2WQMdmhAz4Zq36EqMsunzedj
0RkzRuCoWB+0OzUzcHkGjIxhC66RCNQMkAGPWMC+qCFYo2kQ8bRijoBPcuCYy/5BW8E6zMieNCQP
A7KYHu3D+dUB2V1gniOdYiLGC40R2BLj2VgUKb8OFO9cukJb5+qE1MzMeD7cJWhtxQ2WD07/jsmS
+vDeRk7a51D80Ql3sxp/SH/Rck+kwozEZHuex2PQpq8hRroMVxSG5fDcJWqRWgLjrNe9w4WhD5zo
ITkoLEV0DgD/1R9Ql474nkzLrTQpeP32BrzBUu7IIt6s0x+5VXrdoLpEmNkdS03EoZcwowTaq+ic
9Mo/XCNOCZWQQRHMlEu/HwLFGMf4Y9RMP4yPlXeKT7Cndxk0hov7nQ04LSQbOtRoiLwgLNf5a8kD
3c76Ol66h4fuZWR96yaVWx1SqTBdBxEJoon+y7Kgz4W+Mh3t3gzYIOEAT1D1X/h+6XnHVPdwK0Fj
39ZA0Vsg49ju6zKHBcxgBtIeNgoDXMoOH1bHf8JWpul2jJH/mU8ma/AuIjUQOnmlHbmCpjCfmFAl
32x8NvC3efOK14i9vPsmCwSD7ZN7RvnmXkDH2JE5qeablO+8aTA24w7GQNbcdLxMx3uBcahMc9QD
E2skqt4cAhX2fTvYmz7qjwPv99aaNweM827MBFYY6+s20JnXoLM4YxJ3UHetzkMn8OtM3m6A50Oi
eusnF8pUYWXM2IQk5VDWe+BOnzW0lN00o9+sIQIANKPJhYonHX2E3iG79b3uIOHAsMJ+wWpFnJX7
xLLUJnen/QgXeQfhs6+D4ENEH0Pq0e/xVIpH8n0HQ1biLBjcLzPgt3NCLYhKtaFGqMdPDOgEQTqQ
+4TlLPSp1tFzGelwtFgwfxxk2Dr/nJfFWN4UrOFD6uBWVz+necXakyBAqc2MGeXrIuXcNbHuBBps
PvTrzFj0JiTngx5Zozyau4+QAP2M0/orov/y3wMx8DnfvedUn6ZdLk1zDQDHFV85eu4yF2i2TMdc
Vib4CYDOmdvIIXT8LZMoIpqHsMVQJBnZQBmjzTgbL5Lx3Bpf6MxI2T/Y16VG8TvQUSGwO0Z8PAZk
c12O+QW+KBtFJmZLBszoP4wQKnMGEgurVhkykyQGj2wygflsdR0Ss9C79I1hb0Y91/OOJC99xwy+
F9kq5KQkVn8ltyR6J/erZwpBUxqm5K4H+KPsd2IFF9SFaXMnEi9d8RXAL/Hqe8CQNHtx60RIlJlT
s3ZY0PQvEh7wQuzJs5+GqxECKL7porf4mtZ3iCgVaWuvtsqpcC2qRJSysxASRAhANM6jt3PYXTe7
AZtK35W0ZKj7xMiXJpJo7BAUiu2xSyezCcUOehYHET5YuDKEF6vYIdp564TbfI+jtmfqnD0Rlo9U
i4tZu0a62cq4T/0RFo5eM5CJuMqQExnwr+WWgqNTaqdFo+vUoE9xKOICuESoPGCH4Bf84HprMFiX
BCBFBGOf9NJj/y247PmHLqkzcCzEEFyOLDgOQs+NVmfyMXmI5FHk+6i//jIU5g0ZhWVUXEZ4gna9
55o2a8KiwG+gK5JRiUiHclLSsinoHQmvhhrKZzYa+LWuTOm1LCApSoOEnUS6+ADAPgXn+7ADzVjp
WRC1JGrwaC700hmbC4VotaL3uxGR5SDV+/ALG+qfnA3z0ajJgMF5tXr13GoP08xmTDeNpgejxk18
HRkHVXpP46Vt/xisUA6ZqiztzMxrJHSaYKTiRYAd1MNUjPijIR7ir3HUa/D71LJLkN3iCVyXu3Fc
+PueOf9uYwY96ZfNQOcXP/2UY7s434t2X6Y2vTyVxuLT+OiB1IbX5XBomxBqN73hNrXMgAQck7tQ
NzFNRNqR5Cv++5jv41rXgu4i4JM0Wxr7hfpdoT17tFrzJIm3ge2ZeDoPaY3aGaMemYP2NUqEvv0A
wghiIpYUCiZ9Y6hDu1yBiQfRNnw1tbN9aZnYHHTd5DgWCu1zhLCn1l68Bx3Y7O20G1qvbzWGLnN7
6T7XWpw1aNFCadnTfLZT9+MkonCzoDD+kSGVQFau8FODVjPi3Fprju0g6H3xIWOt9/cuLmDnaW9g
KMuB+WY0EW1mpnJrrU3m5SZjJZHH3HU4LC8Wfik97jvcmqtXjyE7YEFO29XdX9/6PmFTCcWA3jTq
G1S0dD/ngIuTFF7mG2xjBOeUSa4Ns0VbxMiDAnQAPW/Ca6sZE2FXUI3nbtQxIhozFKHqlvC5gEAK
kWKuhts4SZAHqM6GL74v0Rm7k030IlxXM1q4Mm0eTrt8nr8WrwWrh/WNIYW9h0Vtd/UXatA6Kvjc
9/A8TY2yZe1hWws1TIwl+31anz//5/SZsGO435PfudNQhtYjDf7nLUHfyvdUqKDBarqsfXPMpajr
ffaKDffz5gQ41gT0xLQ5tUWnwCv3iqfmA04ou3raptX+mauiQfvMk62du/OusaXxx84ujXa8H5BP
cXb+Psik76qJymPl6WuEx5HNXEstBiOa0LbvcEEj2DaOdFIoye7GY94Q1jZ7yLXO+4b+8AdrZIEE
ek00+RBSPvgOTCbkg6jUoeRMrpy9fZc0EdvJbY/SGXqyOW/s49y2kfLT58WkHi9vs/ijb+xPBNdM
p8HfzZwJvFCYczJ3C5l/ekD8Jcxlocs20FGDZfFA7csDctNA1RKossaNID5/oZ6CGgPIhfCIQgHm
BeGpZhKXhccAitDR3aZZz37ln191d9PQrMF2tRL+7ADpos2x/OmfmRnE+Gi23T08EjacTKm+bEv0
nBcoE5ZIugmnMH0pnpHoH8kUaGIr7htY9MTDP/Vh67IH3d4w5S+aXaIp/WGSZrwhtVYQTTp+9Ude
oK9MvZCK1l5EdkrMh/rxPd2EgaWmTfCcZDJQmMWIoHLeD1eN+gYzaPANTj6dD4M4CGMfG6favOvX
fSbFF9s4Qsx3R2y6seB6TKwUYihplP3Uawwb9srbI8WTI5Yz1ffJvuZvSvvNy2olK311hG3T7ZFT
VjdKkldQlAwQh5tpl8N2Tk+dauwIGYhbjdN3zziFcI/TiWpiwTCB35Y5wiPN1pwvjiqPw8dk0yCH
fLkrlsL/OHv4zWDnuhIF/Ct4FR/3magWOkyBRYQd/PIRH2BfwRpB4F191+e/74XmAZ7wCDLkCGkW
9F+OS99wFUOZ1LBJDbdk5DrHG4Lt04RuStrSs8KfUSUY/FmMXW/j/aUdt0edT/jomWR2h9V9TXZm
fxa3H0nvsRbBIpW3Hy5YG0aUP+IioIN7JplEJq2nfX11Yz9R7eWqD9G4k9lKezSALwW7QLhK2QeZ
TFsvh1xM7Gw7H13GJ6OyBwyE/0slwwWNMIhiggVLNtU90M99uF/VeDS8tmrI1X3lGiMLoVXSi+R/
1RqniPOswlQhfPIlbiaZ5EpIEp35RAZk/AmCMaFffxYX9zyjpIS6l0JTuwUw2vKvScvje7gyz89s
QriG+EE41vzn7MNfnCZ4GMB3Vd7o7FHl/BWhUJx/rsJAVwhOsJdvP4rrtC14dAsWrHCB75LtgxE/
r8b7BpXH/pr9A832u8l2z2D2JOX6Epfrk3Ra3grL2ceo7m6fbkLmcPtfnrYyW1XrBgPIoH2IBwej
11fddYjAGFcSZ0WrHEbGaUkSjmzxwue8exHeEHwikZHw1GHUwmtekEiIs6m42SzCS4zciMfaseB8
oMeEgB9tKGpwXYCjM+dCE2sUmWzy/0lsUfwhJLcqG0IynhAN/R1rWIa84g70PQoHaFJYdkSsQLbG
W38JK2h4nqlaozTRhbKi2mbzE64IWz4hqAa57sIZzUfRDZsrVkrm1FHiLaJLjaC81D+bEwYupigP
IBr+aLT9ZWLEjH1/p8kxCkl7Fk8FpTk2/kJyRIQLoQPNPKMHsS5oconzaSeJIjcrv+DYkrB1RMFJ
M3yxaJB2FwaaKrRJUyj+S9JmzA9PAM2gzoIOgu7dSC5H1CqD7QKJJiKlRuzsHoA/EA8GCHp/Ru6I
JcGAu4A8ATMuURS4spxfTgIHCYo+kugdl7c9QZphIVbClNiwCK25kAQBqtgrbU9Y/GQyyMuBcO/D
2jDIXSuaFir2EMbi+ObdaePrmIEy/QKthDhJTyabcDFrve3eBDhHpLnkugR2YF1GY7SQyEMDfIEy
jXYVJdITPMVH1DZGAS2qxqYN7wbaoGAOC7JdBLKglibFs9ajaHccvanp4GidjnljB+36Q0Oy4rYt
iiB1yzbvQ3uV84iiWU4ZK+Gi6cFuZtI1ezWP4DvlN8zx4clxl9QOXxGJDA9R8hNBuqU2Ad2BqC3J
L6ACbezDH2DWwqiGHVCSyupukntu8mA0IjItpNJodbdQGQaY15QALI+P1eDK53mCqVA6vYK36q+i
ys5WLkkZlF2gN8jl4rGMVH6BM4CoV57isG2IDdgU0ZvVAfIMzPGIbNvnfFDTMq2FZWpzYy5epOi0
CfgpduLpal0H7FpE/soDxFrgrOqnC4ADYCZhKyriCQYHoYxxKH8cZFCej8u+VaHmizyGUwNljg/H
Vv4bZsJK/vjXT3NkSG8+t4BGRk/zT/mdOT8DKikuNMgzj/qHkHbZ3jh7tzEaNhwkh4AlFOUT6gvR
AcEbvZLYQu2LRNXGngPF9A0mKws6iZ7xz/33OZ0AZkRWmA1Ff8zEhnAEsLUZOTcYCcLVfPrAbyGf
jN3KqJyT7E+5pknXnAk2LINt2OKKNpWJnUDjJz0cIAwlzITUv6cu7XP70sX457ga71QXQhYNPahM
zPl4+7tvPYO3NwKOht7A8A85cE+wxtGsG6LmWHCD5IAOC194vzw4pNTvn/lMNkZ4cmcz6SpSvum+
zwPlY4I3KPOmMAnoNQE2mdMi8ZjicTgh8KTLbexkV3HNCvcaIf9i9QlWWIzwBcVngz/+6u3Rw71N
ON48wyxZlUlXv4q2Cx+eeBuDos/xP0qiogXjt0rYVExb4VK1aMlcMSp5EqaE3pkkL8R9bHo37CI9
dCdIE/DZkFaTGhxtAEE+LqeUhq1ARy+rUti8mD5d1zAqCZgoDrDR+5A9TQbc8quKPnrOjVKX7GB2
EOkGvCJcgQwC6qOBBJ5Igzb5KZdIK0DE1/1qzKGY/QxyqDbDtbWIioYgRArMXLFIeeMh9aGIy0dK
fJ66cX9CKQXt9ONdTzAymPk8BDPQC+b2lEez5ZnDByD/2gy2p02sLaGvrU2T+qdnxlRxwPjrP+xw
vYSmUTOjUodtbec66SQYlssKMEzNPU+v+stRKetumgKflzlUxtwEwJA+GhCuzVSggJrvMyeOfIVr
W/cpbE7W1X68KAXwhnqR2t9mNdVkJ4T5aE0YAhJh72dDpVWicxqpZ2d9hKyhtSfUswpEbjartNLE
AzCkoHBwgaeGJD933XLkTj5OlzSJB9ZKUGdCySjD6Mt6TVKXXB0PdpJipz/ZblmcL/iKxweFqGIG
7Y8lvot3N4A/R7tMxhTz56pNt+JDFF3SPS1AfARvHDc3NGUD+rfzzggBhWu7MIbd7b7102z+WPcg
KWlBcYUVen6E19EEFQID5ie/FxTiqx6/K+y9ME24P4mj3Cl8Ky2WRBifKnykj/AGg9Yh2GZwNkyZ
/UOs3NsvZhXKV344COf8hNAcufvBOtlfQ9Hs0AjnykRpyF7qCGYttmlMKWAHi5naJnPY4ifxFAsx
NBhoXLVkn1eWCCLGjcKTViPRGCF4NHFPm9aQm30wCjRbiqJa66ByvSJiJBRJMOJHffp5EPO5rpHe
HCEbUydyZ5wexgSjEndvWWUJpDhB2up2Jw3KpgajxjaTj09E6yX7OO6ED3Oe4GZCKee7+Bs9mUah
6mTJ8tFhHx/lEhpQDpnqMJ1kgh7ozcKsv3qssYXczdm3+AlIyaXVGRGUbxTlD2Gn1TN4SMgALigO
U1ZArNb661X/0DLwJ+rRvclErijvdNZbAwCTPJi7JCOu66bOHopv8o15ntWL7a3DkPkyZ3igD+Fz
U/wnCJBIDEQUiHuH6woFLu6Zagehz71wl2soaZ6iKWM5h+zcdHc92S+czLbxsjLY98c53znTNkd9
QkYvnOQ7q8iUsJcX48ikwlsT7y4AGvCNq/5dsvRQ8+y4MYuDq8sZ1ctFYxUsv8bw5CiWjISCa/KG
6dFohR8YIsuzC2NqxloMGcfUMb3nhBbckR3NMuExOmTqnokbBbPVh4w0n+p5SQvhD/p5LyBb3V0m
hHUDvviCg5EMheYiU7I+63X2s9pWh9eAR8Il6/3udLMYW3SNhzdMAXr6Gipa6tOdPLVtqL5HPVBg
hWivq1lur+DCHfP89nsdO/jolUG7lr/uanAhB1SDiDk+h/kcbenAzDPndXOAtnrf5Gyf4J7she6u
MnHA+M2Jqk+b1jj2rt3a7FNHdVK9BSt+WjYOUvdRqn8zr981mH7JbSqtOpJa5OcLPOSMnh8xdq4p
oRb/Mup/V0x7Jvw28y9LRNzeFbVB1KDYCSfZij3OwSsH2glq7lnb5tMuzWatDTA9bfAsTVFrc4Q4
6KPaJT1VPEVl9qMYNXU23PF4L4nMmdyd6RYrnKqKB0oDMAXBSfs2N0NkKX+zdEAENlxc4IC0x9oa
7RTKFpXa+IE3j06mKrLNzRe/DsnU4ptLpXTU83XXLrrmJTgFKdxDfFeQWgpX9+QqqyvS1ibXGitA
jCSNIOlKpzMSrAcIV4YFgkXuGsoNtNl0WCURNvUiPoBQx/DlejFjBsF5SRYI7FDRScHZjpIPXz7t
OOHCS/f42jRxyyH+eC5nNnE3uHExECm3bps/rCabcmAdBBuvOdEaSYvEo0iZbSb3cFKNNrgpwo2o
EkIXUCWzSDzb1aynF5FvMrzya5nbmOivVyQw/AQRAakTYqczChB+AibBsvALolVqIInQYzZY68sO
BfKhVSGg6KXlBQq0oIJJxMEQjRi8GmbGAWrUc5wnMQ+nY5ZyEtlbLEJplm+4GX0bDP9jpDTh9Bp6
/9GsUQqKxT7xklwRl0fpAZXmZ/syBjDgRz3jeg5hIPeYzz6F+EDPFa8bTCE746f5gbLcCvjvy0qZ
CQwfavytjbM6qRjWIywYOnG/BJL29HvS2xBsYHQwxoIBT4i23x5mPnByINqjnep16MSgkKfXyZ+B
wh9d0p0PT02Gbdz93Y3aIQzJfprmAtJTjTMkj7YA8NHw3mHKYvsMeYY6S9UsgG2TZKpCKybWPuJk
95RymEqsPaOdvnHVkhMhuFDihvSBV1j4i64Kdrk3QcrTnUUbhKzaZfeHM9BVu5qpTLar0JCW5msb
LqjYIKoswvARH+NF2ImMFbiFzua3nvqG3U35HN7hPnW4x6o1WvTLTd8MtFbp/lEYQ3En4qveSS13
fw15oQ16r1KbpkRVDb4xkZeenzhlvLG81mR6zbTpYL6SZLo3Pq3G3vAcQw/xDs6O9LhyZgMoDRYv
CA8XX4JRf+iTqr+2qCeovK2KeaQwJXGZJ4UXlmYJh4Sifjna1aw7ZDH6dj13FtauZIXSOkw5Vg3N
P2TRaPaATCwdMnAdSh3Dz4684rFlKEiWo+uVUhb/TxZxA3wCK0mP7AT3DZH5uau2aU0EJqYlhWst
JTRNle9bUh1B4lKso10eDnHljeCFay2E7MbxJE3rcvXJhgcVJU4S+8RyUuoUAoDEKFeLGaEBtffk
kH1xnT1HuHKOKvtkJFAsLP4WxHbKG0S/oBpFZw/IGGfTSd9L7QosCRDGxdkcNN3EOyXZN6PEZSgf
V3esuHa3re+5nilIwMHg4UkYxFoOP3DofvjvMgDZZlpPrZk2HgakT2TeEQYMovEWVgGCckYNNsY0
eiKQLnLPGJUrPwzw+KX8Bh940PWkbSKMd/G2AfDS3HwvFoLpDCfZj3x3q4MglprzRx85KtlMOdHI
SA8QQvKL2QwBRr8KsTRHZqdjpaigV+DF/ujAa+oUaQVBjuSR6iT4waKzleFJ0USwwwjgyJoxdIHB
rjbiwHdCUSAdLJ5yOqXMsiSGIxfn2VmPOFpBryecIoiNzqaVuilQC9qaBDCvVrnok4uQ72O+aTGX
i6ckZUxnPIDum5bI1c5NjOUG/qarSH2OZ9OtZQAQsKYy7gPspK1XQ3gtYjvKHy6k2i0VY1EI8gaQ
Fp4AYwp8l5tmx7gZvflm86mBphDWX1j3hiap976TxDGDbO7a/KUBsrpF5AKy14Dyc8KvYtiW1URx
DvThtjZsK6rgyv7uKYWxFOGCBRFKXRp+7QeZop2kAUloDWbaG2q8lOim8BkzeyagumOrVwxXS8np
xUtT2ZG6yzuxcxdg9EjX4qCv2Z9Rx0Zst+XHeph3CgDbDxie/WI7cM/hjyKCtQZXPGh3+dbygUbD
SoK56wLSc06WEdHrFkUWrW3pI9/XgkoB2XgI4CR8Jfvj1YU9SjRLeR7UKytizsLor1TtQRMlAtmS
F6J6SCdvFJ1eEJwnPXKbvjZPnW5uBDYsdfu7w2mj1oCLQCUUPEXZF0gDO5xoGz0EHAxD2kXJPq9o
F111mhZ/rQj8ZSkVu7NNzvXGDWhjzZtc6biR/oV7TgqdNdI/Jjj0OfckrsRLei2ptnpgBcCGw9A4
2d/m9K0ojrjCO/8J7ZAltVeDE0KnUVzF8KapRu6gSTlK64NvdLJq3oPGUM/Mg3Y075YmdyK7gPuQ
gnJcFHZJjeLdoq9MFsEKjJOyHuB+iG6OFaLOqqS8FmAklILgS/S3ftjTsaq80nze8ahb/nqXWPFT
f+W2lkSrjkXK9WiZ1HxEvshqRKejYfg1ZLomQNsShscMbAxkrkVm8hkjlp1LfRAwFfGPFGWitr1z
Tye2vXxo5ksXwwDKc4ChJLFNrQy0eN+GwxJnoWyDo74Sce17HW1w9SXmjrGz1+2gZ0uFcf3SgaMn
N2dKNQjKoj26ApREGzdRlkp8ozbgcbC9JtEmJAuQIPDDmlnyF+YbaHfY7VjSqJMdQCTY9OoV85j6
S14tIVustb1osolPA8DDWbGUOpC9mvP+n0OgYeKCDUhoIQUXsCncSEJKr2ffj9FvsscTGiSVXdmg
3xwHyiObI3ACQJfCa9+ywQmom3qm/fKpm8CMV2eFpIVHgsNN4qbWfH51mYnboZLgFIl5bfbVJ1e5
u9lux3gFVkxrjVYXRp4oOQCau7pVTZEp8yowrl5u7txy4xNQ0dEH4thXfEzSA6k5X5yQQWkqhbZA
+/ckwxg4I/iZ4I5aK6q3xEAbPyILgzFYRXkklmz+YFxyrTJLlkGbmdPV2+tqiJstAKhjwCwco9OB
qyCNFOKZD9lGlgagfNAm1DLwmmfTp+dpVm8tJjjJUE1qopzaDHPmj17LfDP6rWwxSkZzaeIubw4D
bhtLcfd7BPWcNCA1ud6kP1T1zUeffqU8Nu60UNqF9+19QTChvJdeGknP1QSF/Ol0IuTCVpZuFnTH
bCAIhS8u1wsTeYEnpBwWFSij0lK61QS1fQ3YYLRANDepNLLuerdctdtWGU6eA/N72fb8Uu8YR/1a
6BdioPtHr7vq9GKyUe6cnY7zDBvDl3O6OSpp7jVstfTWpmCIiKJndXTvIkUIblHfUDFx+Pj56N7x
74p+GmfKsM//ty1LeA1H+2Up9tl5E21Vff7geV+nV+/ndmfvsJXDtRvn6NsbuVVCZVxfk/taag+u
2FvcaWGEALlBv+aOFKsqlRvB2WyQk5wpg5EBx6iE51f7Of0V9s1qm6ldo/JH+WvcLDqQ3QPwKN7g
eXikH1G4kGW4rJ9M02rrbQ/XUK8/zCnxfjBk7yZWvX4nKMafo3b/YiUg4JFE+L6hBGA/Zu7JVQGz
xDnbXffjX6CKE3MUOq14s3WMuze52pdNtsK4gc4HTpQqQm8clCCsXpKG3RupD/22vvjH1ChaU7KY
inhHNNVbdkazDIYym6HFV12dR32YEAWHRjq6sBQGw7PdE6kBJJUPUO0DwC73sM8IKDLQkfz0wuwa
Z1shM4R9kSafu3eGjhL14WcenTvVfV/7NDV1WIvzvmiQmXUeUcN9CwZjXWA3dGhCtS/GJ+pDkyuj
1gP7Un42OvMlSR+XLevrNfwzqSONBO03KXPvrGBqOcx9Uuee3zbv2GcOIswzhz/rKQJOBYcoye8k
jGNm99XeX0cFwuE5U8GETZO2lN+33/QNHkKdg3ft/hb3hPTy9pg83I3bO7PCbf1tXp5hfh82v2bn
a3UbJs5uJT5FBJYceHBfjGuHWEPiKuJRkjqLjny56rtd9x0DaX3JW8kmqUxnxwahf+Cnb035eN1l
221HCuuk+iXElV5y2mAMyq0F/gn/M8+0ATp0ZccYI7s/fpj7IkIsMDA6w8zc/AD0GfuCyMfGqtk8
E28V8ui8oT0EDfykWAFAOaJr+Amt/qxp/kjBFPBrv5GU3Jlnp0oodrJXch3MldemaTKQ2PyiK4WF
2gluhvjSSFd5YGIncDl5xZeoj3lr/ByyFmgELiYoiP6Em1go09e2swDdRRPea/6l7ehib5jdwXPS
VfNvM2HH29LU3ITRxdaqndRTCa6AmyeaByRkpHCvgRCCul5UhntMOcYqP/oNa//s3NyX9UNcjkUi
R7RhFjFWFBVO1jzdpnd52ffD22yS3Pr3HyD2yWCNG0mBRQ/DKMzoTan+g/zXaQm8lrFcufkh+4Js
Mv5o29L4mJfhS1yr8EdJvZqcBMIU1XGHxRwAvqQtIcE8nLxlpMYmS2o60dHniEM8KvQ6zlYDveCp
tyzZ34yctFrj8zm882V/eMseX/iBiBd54WduB+kKKeN1qhDx7odG1LPoj2KDgLUTsBAyxDNN+WNh
NCKg8OkXBgDusgickwx2NQU+NTpMKq2Yta2mUScf+9Sx6lGvgVzCuEdfdPSw/IkFrCqsBeO859gp
4x/89DzHVmd6/KygeNybh/jhzMsGTjpI/tlqJH9qpd2whR3MTlQeLOGptnqX8HyOAfOKjgNeU6hC
rCrARKGk/PzezaX0YJ3fUP65UC5353welm/3efTeVLMNo4Os7Wi3p1Alqrfb5wGSyJyRbVhZxypX
veAppdYNLIju2vdhVSo0Nuxja7pBXpY79378K+1nk14d3AC4DO27fRwApzwjlZyxREDuHstQ6Ux+
tT0AQf5aWBm/Mhsz616l16dpvr4THR6z8ufS4FbloXHNvYJH3z0Te9Hfrtv6a1fhPqB29EebBBK+
JvUJ3mpamkPYRIR0DCvnMu13o2vPRgz1MEk0Gz3900CAw2eGdQ1LevAyHpnjX6AfPuwj9BW4EXSh
7wd6+tWMNLCdWZ3u5jQQ1wscEHD8wBMNMYCekZoMceaqg5Z1TDUD8wNsftWGVwQPOi3QYlu0eJT7
rNlFSvqL06bdIKpdtOfPqbz3KGtqndqFgQtvJLhX1gsD6FSgl47iVlyGEd+Hr9xCfDysZq+YZCYk
X6xhPRAUc6kKYT9clqzt/OO011y2BcwIvR+8Dil+GJlfCLkZ8oP3o/yasWdB2rvxx2Hq16Qa6A1s
lsgrKIsO6o3VUGO0nYRVOme6Gj2WKpoE3pBJFPMMAksfUga+x33jITeNpGo2y4e969ceOMVNv6Et
SWak89R5bf0BWoK8DsuY1H5crXNm9aRt23O4/HE//K6zmweNBxZfGpQr8vz5g29xNc+O4g0iyH/b
ow3BMTVBqt6jrze4L1U/8x7RDV6qSRjs/sJH2dLayByh7jIB5OLAociHmAAZ1ZgRf7j2xNiJLdqH
R9zxlYZ2G3dO1vvMAPcMHDt/cxOQJfnfn17Hz7C5/DkNtCX/SDqzJlWxIAj/IiKQReBVdlxwb+0X
ou0FAUFkE/j183HnZSZuxExfGw91qjKzMq3axQvjdaKZxWRevfTUFdVJj9zZLd4PZq/aZeRGbr6Z
oepgMwr3uu8s8VkiFB2C2VNP+34cRZ3/+o2z0ZqTNW9OeesUyVlr/UgNdO06kzfGkeAXf7IlWN6l
39fdjI0NG3qi+1w+neiSY2MKXhaiLpECNPcI1tGoXBPNUnowMMS/PfYST91pecdl776ebeOP5PyQ
UAhUvtWeeZEEicIseBry0GVti3+9hQ8j7vPm7CN1CtUtIY6W2D6RAC1bWPJz6A7JV5yatw4h8PMj
XcvPVXuTQTSoTDP4YvlSsqW5mlmvoDaH02Sidv9mEcyZc2F60Iyj0yQW3S+u5NN3NLDyaTaTa/Gw
72Xq0UqtPO4L/ZNB6t7Zf+x/K6ssFHxxwyHF963UvXFVdpQcmyNOSwJVxOIUKctHVbK4ZllA4wlI
ufvOcdlyGXaGv1kYA7ZVVlrtes48O+WXZikdcvQAtB6b3ht95gMiPM80bOHz1CSQkUmQezhnLRt0
2uDYQfwZbQExTpkrmM/1dNlE225mg5ynmML8dgQC8LxgBXv7hdtZDV2DTNQA5hnRk1QcbqdLFhzG
x2r8UfaahdIZ1yPVFAqzRj3hFGu9YQURIA70g2d9xFw++qJmPHMM0kt8oTwaqAfLmpa+xvyKsKkd
S79cDL+6rZeu8rCFI5usvKUZpjORnX8k2UWiAdYGB8hXVe3Kf4megZf/r7YkIwOZSOTr1zegwbbm
+HHF3N9LoQq4tQc8WeFr4W+PGE7Jq/yLLwAfMbzC8txSjMPI6lg/Ga8nm/T4+tKDHIvbr9fnuEQ6
lX3iTDz/EnuT6TvPXAkio1wNwll+2XNEYctktCfTz2OJdYlkw7jha4QhpeQbG5HF6g/pqMTW9A5C
w8deTdmuFPeVuOWyRB67zt0Rj6T5GTgKrptdVPY2OP8Ud/+O0RNasPkms5/YXEAZHyiXrBXOfujM
Z6mbMA3zLQzsoSQgTKb6cXfQ6Y1LYWOw3EZLglwBZYSHquFYOSI4OEDXd3qMl9OtJjfcwtOMHPV2
TwBL4atHvMjp+aW1GEyyq9lKmi8YOCheDzfeCZun2xzoZabHyk4H2U9GTRtQw6Jf4s3wpzk3fTuE
0vyWHIlraIPndb4cDrAkMOBN0Hl0P+HdyYRpX/v02Ogh220hc6OkMokNTyd5kt/bL9U1bHdlj5sc
13h5P75Xil8uR6DxzTN1q3bLE4ZpF7tdrztMAfdw9NjUXDbyVqcO04fA1J6Vh8s6+t2eUMPiW9zh
abzm2qYuTpMyU4qTLR/styF/R9eHF8tatYfLYOEocGh+Y4dtAHM0E3O+Rf07eVNxyobUnn6LbitM
6kZGAEJEKMOn7FNHWoae+IfZy+NKRAwA24+CBO0MsLv0cuSDssvo0M9g6jzR/FfdN/R7J3Q7+sLQ
1vwl2sfLja7gMnLP1BoH4CiqBULRf/DTRdVkBFZ3vV0fNZdBGCWzhqsbxmS6q2Nd8rYgE1C0THbI
R/36cuXFyNpMQnGpSAIRNkiZvSctlVcAeGp0Qot8fXudBe30gJGL3WRfTUvadBn6H4yYit3pjxLM
6RMB4r646GvCGQQnHTcY73GdyowjP9GDINdFDXknmf0qplHgonidc8k1hMdCoA71SzG33/8uKYSx
pug2k0KKQUjHcOpuveGHXoxYKmOjWyEeRPAZk485n6Q9nFwr3wEGvO1X8Czc19cIsQekoNg8W1tm
qmIS8zJO7b+B448LUpn5zZ3ZwkoeXpIH+nTtJbYMiqaQuF5uEwOAGUXlGvOiwucNxiJKsgWDel/k
K34tS5oMyZ5sseHk5d6v06vNdOMopKfbshOpTnHNduResUWMleFwSo/vv3w0AbRHRAS5pSp2Xbgx
0hNAFm8gXPaERnacB6m+6Hjrg0dMa4g5HqLSqgMBm40W7OmrNyc4Ck03S8C/r9gXEGd0odyZTWTR
7c9X8m6QFvHxzT7rM+g95ozRS3akVCWPbZOv88yucDqDGWY2Muz4NPljgSb0txo+Neer3BWOVrEP
H/RpmGXcas3798Ws2YazzonKE59OUaxR9tSX+1aYJ2B6JVpuljR608CKgEaE9VttS7b7HPtui7Gc
XCYO8K33EY/ibnrHHxwRV9oGMqK8eY5/+1LsrfQSn/qPGnvzyTOyPAhEhZ1G/4lfGYcvjJly18pJ
Hp0aSS4agdITvu6DndJ32Gbsp9VCnSCHaX49sYYBaAruJoOXNgsxlN048gB2YkTA8fXdgm1WH9RX
RBBYEeIJVC0l2dKPAB6HdvNQwOG71nwFd4dZ4qGxYaHlqJC+ZDNnK4RDxBiEThyLONUhtPdDtb8l
tsJNviSA4grfUZr5YM4tGCrHaKXTao3e9JUtOuY1DtdlCBQsZ59fjBjMv3heTuMOrTg8CpMtPOTn
r2L3zCUjccn4FQWTang9n/n8D8muYpPKGTInwoZVi22t3Bmw3T/RebYsyGLjmGafjJc/E8Y+94R1
uuzsOaAg69OrLXJJ9/6nBg80gNfmKz8qYbLSDPNZAMqpe8D4lrS+fc/H6a3mEC+4MxBM8ICD1BHx
B5y0WvyiZKr/W1NohnAMROeLGk1FMaXL22lwXsAr/6cbcM6C1u01UyZ3nrQEXyqwfR2+GefVgVI+
8Sa5qX0KXz0l+m1z8WMp/1XxRrp7IE4z+elAaCgDbmbjnOxGRLojUTinQKkXBbTPsBEEUHdhXkDm
ROAo7CZYKrqIV+GcZp46YGK1fFs5tq+XMRh+uCcaDxv38hZznYCdlCAHQbLbFpz8weW9alBpA5q/
7DHaVYXzNsBHEtmtDIbqu90QQlJNLZ089/KJrlFISzkZzdHw5poDSlAPlo5OmOELSauOQ8Lq7j+r
RfLHQDP/pOAqu6qy5oWLj9b7+WuMm+fozU9Y9eD66FUO61kgeRhiNE5QL9mGLXyNb7UBQ2PM4lA4
DS2Jcz9GpTlnbxoXKAOTWVPHo8cssX/QXfXCIX7unyY5RlZi3vINejSaEMmifh9fJDTSb8BLONgw
uxJN7c/bTPZFKGzi9ZNBy1jEPsri0btf+kMLgU6X54h/1So+d4WTSgv5u0f10/MyRA5rGNjcHlhD
junh/qZjQ428FnBV49vtYTFZIbmHjEPKGuJba6CGR78FohKsGXLMcT9f5IwZfOFnWbIyQO+WrQWu
GsFrJpSI7WJIBPCkEngoXhVnGd+gyDvmoF9WjatZNHOnWyt3aR0YCKawLW8y0RkCzBWdZvkMUtU8
a6hM+luyBtpfPZbS94zd7k3kPAXUOsX+GWIYNoHOyDthIkfwmJdrmO3lPgID+Y9tOTEfWOEe9OPM
zXKz5JCH49c1YbNK3ee/STCjX1WYMkJ1U19Yt1ogFmOehoKkIlGO1FV+jm8PdHrfiou2MEYAvJ8z
VnFVidX3uMopE9/3r07Y1lbsEs31Z4Q01UXta99RAO1rvq+zXXtB4cRvjL42tul73I4CaKwr6g/e
l8oCoOWb33SlLWnu+Y20NQOARnfsDpWF+mqpWNVzq0cBPgMa7hIL1eUHzi+46Q0gDBPhBOaMvihb
1eh7MfVYlLrJtnRuzxf2U3Dvo62Bb0kw17S400ut2O/KM1BrILVAXLlssDtf5MwpTB7YGbuCS4tk
i/eFBkFYXxi5vrq583ja/cN7r17HDkc61BWgqpb4na/iFQVnH3HChhOtyD61uIDtxMRUGudlh3nV
VRHfbVqOqoQSUFqkp7/rECb+ALhPxsNCoU2aiw6qPlJjAfvWqZvj5ZTezfsmr+3W6jYeq+yLzKda
px+kO1zB5mONFaO0xFEzoITJAcqq7d3e/Qgk35glzfUnnCih2B13Q/t1Sy19JbtXYTfk2Dx/u+0n
8PMV2STGm3fNekDtOKk7e6P2st7G2r2Tk8P5Xydgg/rv3RIPxhqHqN/5YsWVjetnSydhRocZmxAr
LhkIY/rL9FswGdO4EB+EOPb72nBf/oCBpM+m37IG229XM6hmuqkZah5HqhlX3dmwyJ+48SzkXcVS
02xhnIrE7zBk2Gq5J7XHAsyY+bnw0pZPg9pa+JFnpyfhVRyIfiW9oWXImVVL+6GEzQfZGj3LBoAs
4k1vwncTgoCwMyGArjiQCdKSgQKKIdu4wriXBC/iyrmqkclSnXhBPhlNd++CGounb/HYNQxUZX8u
SInItmr/Y6iuDAD3SSDC7wCR3imehtfT7CK8eE+FKVLjCbjFxs88aG31G7tBFtRHn/GewnVH5zD/
mqO5dHFt5hvH8/Cfa7XEfdBdY0aP+HPy/GVTiQF15qDUJznGjZdcABx0b9rOYeMT6XmAzegJhdEE
tnI3A35QS60CXlZci798aikoHX3L73IX+IFcQHuGqJABmCvazUuK1oTg8+GpcG9gI4Tjr81k5WI7
OipHKt5NNmBSJhte6JTiChS5J9d0Y/SLGkxoOyVyvl1K6YIG6XmW3NeeafqW8DxjxB3dy0rIvoh3
suQJxoQWKy3CRpgr0m35uSGoWEsVLtkKpZmWeCuSa+zHMtzPdM0Li5Q5snLa2h5nbr2qCRPApzn3
ayvBopjVyddzgjS7Wxz7SF7SQ/2LAhUNGK3A9EnmwkomWFKyYjqIajHgszzRBN0RnO39h2hPwun0
aw4kYadCEM+XRhTghhNUAIrEwPqkMf6kbouYCLUHd0VsKQH0j+JryIt6WE49JGwGf2Br4qlfLtf0
40Y8Lrc1xITxlZ1mS9ZI/Xx1Hf+AnRfxLlTcx6pAZ1LW1vzv8dP/RP53mD4tVrhcUbEUyOVaxR/W
f22GadlbJVvwbRJ/dxBXuIOyoL6fbZPbE3MB9YAjkPIlsCds0+/GwVDwvsoKl9x8q9mlh8BTOCsZ
MtZxFiSxu+kGuyy3EgjNH/13BEfP4hR1s7ZI2SpzRJ/sEW5Zxm3OejtdHbWl5KHCQqh2EKILP//N
1uk6/y3gQgVeePawkBtunFuFfqj3+Mp4ZYO3O7y5whQWFjU2iwk8AQVawEY6YMo+BZl9we+Xy5Lu
RfLFzkcqRxC8NKdzGJczdI0IMOgShkX/k4YIgn4fkfNa77+fWzkYQqpX5Iu+zgCBpEj0E8gLkpMR
eA/hDIUnn8mSNKs7EMgxM6Gu0avBy5mC9/pSVwCYt5LMhB5Nn4RvthzkPwiTUIuPWBwgclXJXL4D
k2qXEZ/f4WUhnc78qXaNtfPq3CoQ0WoFr+uAymY0Xxi6OJClJEEd6e/uTz/yy7cz6k5x40oqunRi
NNKJqqWPnN3DrdZ9t/MVnYuRBsZpyK9IgjM0CeipK/bnuzC26dcfX7TzPMHfGM1Dj2Fqa2Y+hAQe
UCHq1xIqM2gTpPQEA4yeyCF1dGR2LJfhVbvOaWXfxzm7366wLZ5ObD2pTFd9kx/y78ZsRow/HYOv
iCo+2+IUoEq7NPONnRzwZuvhM1lU+d+cK6AVnHljjqwJasgjJbocWvVfRpim/Ss+IKwM83eiX5/u
FEdU3mA44JpqYXKVqGwup9jH73YW0AeFTz/bJlv9UnND0BTQIkKvqMHsT/7jzJVf80uyZf25Osfb
8S9iJRBEOkCFnB8x++ntGXRY7pRuYon4E1brbi0hzpNx2Kywv2CP2Hs6uMqs88M9ED+ykIwfNHn6
Rxk8wwSzxMwZPmRQZZC9zKEQ+5o1t0k6WeKfsNF8Y2tsH2t9Tx5aigkE2yP4kZ2wwGnpjwiQTHDW
SyZKYvZ0SskpM6vWAUidh7IsYBg11oo3M8y9nd7mqWIx5sjok4OBGxevwBeYDNqOTcaVr9jzFm7F
6TBgZBX52l5nLLvHK+lw/5vt5B2XIJsVdmULn12AMPixrDzu3fqKcNmTeKuQox6l66M2patQmdp+
7lcf2ka5KtvyaXWAOcDkq/mKgAjpp8a9BBZUM8VQCpUwW2mfKoG2iBGEUx9Mu/mGW27KDeMmyT6r
CP1R7osXY1ev/rU5aLRl3CKx0zrePQU2bLSH1WgzRGFZKPiqj80GTCXWwu7drsPGzSHI7vbTqXbx
pdm1YfWpLJVls87COCzX4lL6yA/FrgqUVbeZfeVXs9oD2gZCMH7Vx/FcQfhe9Es5X/S5xSPLjjDQ
2+oRSBeeJ3gcajoa+mGRfg0XCVj0+35OaMMMM1oxeay1PQhDSfcsbQUgr+zEDRHTMf1KW4rNAacQ
uuriQwOG2MK3K/7jI73dbx1/RuvQBeOO7Xc07iPnirPm8JEXHWaUT0u0hICCKTnJT36879vV/KKH
EGOwWGcdj/j1Yzm3qklOcZQ3kj/FcLDb6c8d3bkvm83cMejTjF36paL2mmF6yrcw7jLU6TTE5+cx
obzdN+kGR062Qhq21wdLNlPvJKCFxybOrdblr7FNfyPesZPw83AFTM/VH2M18x+X2eFxSf6KS3kR
Xf0EPFteopPoztfgw/XfncLwnZ0TthXj8+yAzpcBRwXpahfVpfsu+d8el5c3XrWf521AcYjV5Pp+
kpj02fTCJV19TxnZ8eHxGx8KZTLTS8LhFuMrdhOQPC6NazIZvRWATbf243HStprPvKZaEoGw+TIm
HFkNh4AIDhrUVfYlhMVx/ie9UG2QC0OqQw0D9dxNSUWJXZLHDjtWrzENqU+lTj9bHFDqIRpjVQ6x
kIKPAnKPI2yVEjQr9cLAN0kOdLfw33+kVPBa/aV+co7Pw+5xKdjUFPdKPXVOCnBouZD4uvdPhP6R
9cauanIgicPUVa+vD8NS8dWAtEq54/657Qh+YuEBkod5iCI4P4hLAXi508h6Tl3DTygmg9feph9B
yQCo9nH33IpITpfSXoCmLi7VhelXoiR+t/UqKagYXq4GquDP8AKlTitPSyl8HqcG2Vnaqrh81Rvd
HDVbS9g2QUbovmmh6GuHRZTbdHdKjtkN7JJu2JeGqcjFnG83LXBiJUx4n95uOCZ8kxQso1gJTnLT
c0/gA9Xej4gUv54SJfGfGSlPsNY3LG8iG8WBK1wb7Khbi6djRF4rssaMy46Q2vDWjGFmDtaI4Ajf
URCTp1nscBfPoOmw3PbZ8uZ56qZ8mjd0IovhDTD0cu7GUuitTt21HXq/MFNuL1w9eDmcB08dLH8G
UM7AAvQh7F4AasAoLc1H9bC4iTI/u1vCfCm4tc/8MLP7l1P7rSVdHqzl1qs8YiBr/Rrcxm4278Qi
BQOzPLgbBmXKyGgzorTW+AeXv5IxALl/1pTOHqVQ52C5G5uY6Bq6XQ1B+/QHffEuPQOq/bfB7Qqz
SPQ4NnHxp8epym+wa8oHLuttHGMeDPoGpOvwz2GByW6XLRnOkk9AUo7vcPdmMzN527FKsuWuRzje
u+CRGLx0NxJv0rB+e+PtjmSfHJf1o15GMCYwPO/16MU7AuLQKnRwMGx5Y+ruESmM/gPOYc9fMu0T
UNmQgpHcMIAjopgEIvqISFMSw6ZkIki1AO2kCN2zzp+AC0z+u3lLLJL5ethJtmWk4SRFwNP+b7Zm
harwu855HBC01PcAOmDWbu4h5iNEpNpTvYq+M9TgR3mH6dSw7RGfLSF+zGYpdl7FTHT3cCThFzT6
b1LMovgs4vxeLV7UAW2XaF56zrjHBy/HHRX9BIOBO0z+MkgE8+aqblLOJAT7CWlDP18bSggHjP1J
kmy6ZiPNHMp4PSMNeiNXhztH/DoTF+6I4YZks0bQrvvDwNftk7Mw5dyBvTLVlc0CFVcS2yiN5owj
N7oTLV8yb+YrwISisAdxI1llULZWi9/lHvdPSBt8hXsrFz/0CAvWRSYsy1Nq48ONcpWKyYWQh6/+
3J+afYmmRfcNEI91//QEmDlPJU6I1TCMawcz17zW+lB5+S9CZz0QroD2hKUXre4foIJmgqu/1yGh
cd/JRr47DLWTTn5cEDeUuUWzETUbRAaklX4by7sD3xoMnjqzn52fz1fTM/Mn3dgkG3FKFhEjSPJP
2t4y7JE26T+KLzC4S87r5wkZlR14C62kdZV2kQtup7garB/XDUi7KWygj2DbkYWciidtHxDZzOYq
Nf5eqqkAR6uoKDCY/utMOuOepllddsjbhIfbD/5L/tZOQhrQ9Fc5eOesdPPuABg2heToT4fMpEkY
dLf0zuO8hl1pO4zvHcM7ejrmW9x3XcbDvfh9Z7wD55dNBVqrOtPf8n1ltf1iv/ptlaLHJXm3eKlJ
r1j8MrAwYqrTAFRpC3iYBMBr16MGhU0ZFvOHOcysagB/NkVgWaYqKjFQx6VNkevOw3ylrbn5XdGf
H6OjslV8/We+nV8h2yHV5Ft1x/sJXB/Em+EOzfatYQvvKmHzYgEHI59kaXHYDkjtJ7EfOBM9BLFH
0MQJO7nO7FzTOUKfsDIYm/VP1Vu1ZM2qRfEX++NeYyfwCtAsHecVoukRK9mZJay1XUMnyUDsq58q
Nwpr5KRDGVAG/NOa7dM/JcTEbdcFHeCYjZCT8bNaJuu2A2yHWbGgYIQNpyenmvOsWBTxXsoiFQA5
x6lSPX9rEqwBrI8MSYM9dxUC3OCvuIxVLwvQfXswcadoi84QI9sPQ5sYdM7i8zRDP5pwXfN/f7Yl
VSOGhNAB/ioUe9/jLl41QUE/VNrMGhe+EuMLnd5Cl8wH4jSBBVhqswUuNrXCrrBubONzDNgSSM8P
7r1AIFZPxy3E1Vz8CnVSFCYXnNfqXvCPRw6ZQqiA8q25Ejaj1Ve81UEHqdRnagk7n69Vu4rNL/Z0
IFEZ/oytuk3BdjYaCoXT/TSnn/UEvzrlIZ0lmNJkn0nfJTmA9kh7D+TjTh5pdzf5AOti6sWCle2N
q+ZzBTJFcH9qW1mzo039oe9ft3qZ/qYn9Zr+PtZUOBAXmqRP4+kgJpBoWSYaYfem6T6WZArMLQFn
uBdUgLqQ0MUR3fWwhwDpFI4Y92OOFgGnTw0Wh5cIke18b3R+zYxPBeBwL6rnHq2N0a0T7bN47rml
nlpQzs2GC/whmdVJMZwZMzgQX8gIFqKmuhlHzZK4onCJw/a1G1x9ZgI3ZpYCKZfZHabeXsxK6F5y
QE4RDPkyKCEbyuxm0pTXwP4ozU46UwzDIFZSiTWX7AYY9+5l2ppfUCHS0OVR6mXA5Ts0H331laE5
uC/i525Kr+i4lS+Sw9z6/oYVwvnrpC84+EooiGvWHYTR6xNzOIhe8ati5NcHxvbpTLGbrS8lOOQK
uxlNoOq8W5cRAZqluwlBQ2ol1pPW2+kBX+BbYFLk5zI56shg7EJdjpv4RHlRFb/lPpScDACKYwLL
A+GbuhJb97bxpTfIsb60k+IPBLLstNzV8BxkMsKS3k1dtDK7e6ANgfj0xsydjP8wVXzfMJw/GZxX
eOyE38UeRZZkRQm1I39WT13Ml2gZvkIvTGn/1fm3r3wquQuU7gpLPDNSDsyTTIDGRVlzfTd2sdER
qKxEw/0qNtmPuGL+KWzqnrLCKbrZReDEbAGsmUPu1sNOf/k+36guQu1a68QXY+9g1zCxv61olb8N
lnrfMcKzyurBVKBrJN2staUmMUhBII5WJrk9P7IzsZeZ1MA+srRuK+EuFpvDuvRRAz3eH2g26qB/
T+lfkxniZJTYh4YXsQGEnhTaQ1rcZYoabkEzdiz0T9YQxb3RHjVxWUV79A7wnNKhvRWnng5ovqnm
+HWBP3AKOdfAVPZVehCKU96JTtnw18jyQk92qI/AudDO0iG23JKsCLAMwzqCpC7usR3Vm7Kx6PBR
24iYZfFCucgAkO0NsPUQF/g/fzZ0kXuNnbbKndnR5fHF1MjP8NHXkhLmveefBSL7dPdk6J9vQKSB
zXnLdsMh38as6R0h1CaQ1JEwBzRxz1XgFB/7plspTtwGcxBV2eQ6uUY/iPHZRadSgvhIR20t6xua
DapKAHdAZ8H78uDe7wPi2mh95W7/ary3z+tOQJr7Q8e0npkNqpNVptoSMOtR2KZmrFk8c9Hreuxo
5gSZYRhaL/+X6kLUZbXTQyBMljMEZ4l/MgILGUM097PzZx0rFcQM8nXQt/O40qdTf9Dgp0Hz2ssQ
I8in0F9QWHjk/hzE7uU9dDdTnMeqHcL0fdDQFEnB62U2qL/gGzR/+KvPz83I7fBVKw7fRJQFGvop
eWa9MZSMbFKiWDbbRYmPBLTRfH3H2ILkcxbUZwEHtRrS368UEwvjF19pYc84l5VT+PftcB5X433D
S9zS8thC5Q8BUHF5UXZt5onc6u2JoRbN5mcnWeJsR9mUL43u86dmdNrc6i+dk5KeiLSwd6i3GLP7
JYZcFvMC5XQh/OQvYkpI4cn0hdAHjYrtM5++wouF3U/tTCT87uGKy5lhxpnTow1cgUcVCA4xP2Bi
feGHqZQ278CW7Kw9db2FQd1wYItvFqZrO1rL7O5i1T2wpCsCvkCFTtVLN7nNuLmqM64Z89jNf2Zr
472I9pEcDhhnvb+FlW7XH4jHkDFxXrOlCpaOjzEzsrLQeregyq9fIQ/s/IRCpO7ed+kQ4F+vv9zC
pT2dsvnqJWUAI59NdIhjfnGgE5AlEZSkkDyVdCg8kZe/U8tEdeDTx4GM4C81ZXr9JzMnjq4fGR0Z
oBeKhTnY9+QsEQcwCPiP4dAAOc5CAz2JBtt0t4zKSeQz1zTgFqBMfJ9uafYkpONI/0VIF2JoH+D5
RaQsmoN5/imL3gx67is/aO/F8xbri79NucdUgD/WGG4OfvqwH6d3d5bjIMp2Aij4C+KBBWGdcgSC
/1H+ZmF3yi6CHIyfCg0aQ/iboXf/gnJaYSLqtN8JPb6K22O0f9zehRPBaoxh7hd8G1i2JYA0gl+2
jrZXClPdzC3lmEVc38RVmVJBwsJxkkGrO+XILTHt7MiKq6M+AGCLbZlVa+ncfouaD6Fz0MftXfTg
+8h+vXQ2HK3mz4bwIdgv1HrKuSWxEsWftiTsiE/1oqfYJrTk4NwmjdDHy5KEXbKKExqi1gJYzkdH
Fj4KXMIeaPdY5Z7AwPkq7vwhbFh0Iq8L37zZUt4n7ns7NZwmfbe8QSDx/qa/HZAmu/yHBqqMy6Sj
AeZO/H6fSlDZcBi1wuIjY2ZxU4B7FGco131poumbWxPO77JupHqaekIbAz2B0p0kJEIDy6eXNGEu
LmEhmyUTW4cFLc+H6u7VbOkc6m/MQKFydZinLb8q7Zg/noeDUrmv1g7azHy+XeX2HFaZZHfqRvoo
evpxXxYvxVpLrUQLnmUwfxDc98ictloKDnbOfP/i9PXXXKdgmrIfJ06nbHCMHdRQJDIBneDLlFaP
33dkDR9dZmfh/MbpoyHxoo/Myp2XuIpggCSvRXcXmXXiPE7EPxBr7NAXjUkgEr1NYpWNWtPYRpJX
8cvBHGghFwk6dlXzCqJcaMuFQM44ciuRVuV1rWjAs8xvHp/RziDbOCSsji7MydCGsZmAQO+JGnG4
o7Xdvpbjm9DVBXd23rINRDxQ+8Hf86BLpWvj4xS/NGVZ2KIaG8xBD/CunzypvZ7mjpDJEDiV4bcB
EszgpZqdCEV3njvpRgkN3Mc5GDDai/GcXVA7Id7DjXZKEtBvwNTkV5ALsEfMDmCBEztyR8Qd1O/K
QhMOmICEAQPxwhPRZeH7+VhHzBWvT2zin/0qqZeqspX2SulGEZxqu44qIBuW3elV+8zR7puqceUH
SxdRvEaFkOEJibjikCtulgbzk7QRL+3MkolKp2WDdxe/mfF6iAZ682ghMkepNp4oZWIm27fFFFjX
XrqR0KW/1nT9rxYXk5YwGFb/B/YODnERGp9sa8CZB1Du9aqaRt3Wl09FAA2CM8IvALCDY6hJWVLC
+qJBus4+uvwnku0SMemMjSJevPWIHH1TfEkXBvRMNQdlS91oyEcEMi61o7g1qmVZ+DMiv4AUNjyV
T444rH7DfQNvVPvIqGbnhrRfCgubZWVgwCwbFo2jqof56GXn7lvwOLE/xvVNLBDJYL/jnBzfRUMa
W2YRxAfsavikATklmH+gkIJFJfwUSArCCiQkX+GQZu4I9nMBdP57wyHtOjt+rPgMUoyO90irUcOJ
wMuHMsTkugraYyOGWoE/E0FXght9j38p7Bn9RuH05rUyQY3eAXcQJ0oYjnySxXupbXEur1OvngUQ
0AqLK8UKFPHR/4ugUZx3UHznXDC3kZvGkhntr4weqmKRilWly9dNSs37qSSpU3RH0hgQNdCzgNQg
3R5cXoAayHOPITklwk7ZsPMwzUc4LW/fHpcwWKq4oBuhXwE7SqwZBjBvVnERX9AYcdEjhMg+qzGc
/b1pDzXukNGsybz1tbP2Rf4i9l6/NTcykRkJIB3ikoK+3cpumeiidWrH9fiyML6LgIRRecJBA6Wh
LvqXUTizlGpZIB+boIlFN/e4MJY6rdqRSMC/BORq1YfSRjgawA0QPdU7eKDSel065kWaHStmxeu5
fesPSwRoUF/rOtoo8Zr3oq7YeOlfXupHkV22JiLPjEWOgaYuxrWfrnqwKuBmqKY+GNKQKJNS8IoI
fuxcvVkEm6mmpLhGvlchst5e9wYRNaWbjgTrn0ZRghfx7764k16OahmrFuPaK53j/TNXTyCU0UZV
sWby648+RTNu9YKfNxuGmSXNxvuDb2ZKiQRtNpCTyWGehEq2JuAgenKUbUO25fsGlwBpysV52kvO
gGr8TIsH9JPG1ZuCrDRY8BOiErZd2I1IA6xJwjfbq36+JBLuyjNbP4ExYd8w5LBp0vPKQRVY/0FA
zOzBVT6ndTsg7Zl+ev0R15Rs1BGke6HdJnfgKeKW/2DXX3F8Ir2L6y22ZJ+AHwzQ6QA+clbpLij0
m2sjIPSx4Taw35sSnhCkgcJrGpsmXR5m45oeEdE8xfSUrkZ4k7mNGO4I8XliR5J+1GXXcbG04DWw
cn9+/EfSeS2pqkRh+ImoUlGRW5omiyDGubHMigkTwac/X+9Tp/apHWZGhaZ7rX/94YP0yD5B0Pyy
SUoYZp3oRQiRPn6uyOCmSUoGUNr6yP3osuBl2Lc8eBJ4iEecZYzAaKjmT2L110GKV2FTYKOp696S
5h6/g85ffRuTmkALc9/WPQFs32rJdpk1g/j5WXcBTd4OD6Gn7hWBRm/aJpARlUhDXfilSXtF2k/8
1v3tXO/bA1BK6GB3CQaMnYxpfShtvvLIWG7eX+5NWXH4wBntJACI52F3hwOvqvcWL0i99V+P6CHY
yLQgooWMticgH4G+vZ2Or4n2uDfUby62UoBbNMeeKbo4wyxIYolaqJzZQ/W0n72fNgMZck6jc9e+
bgzipnK77Pj5mcrOgvZTSo2en1YZ8KYKH7jgNGhQlCS0e4ofC2MIaNdrRNW2keXCZfiNy0/SYujA
44rjwpWApOUv99poKwb+/Wa79aHLZrXtv+V50ha3ST07786T7y/p/TFur5IeGjDQcLfOnvEt7mOU
jUQGbTWXFCIyoHA9elHsPu1fQOry8/pXHI5dzEm9W2RCH/kHVdPA4TRNDWatnnZVx4hB23mqisFh
78t97dutKvytJJ9Fv9pvXrZJkPA+kFCEMAKpN7mMb2lOb8BLl4Whu8b4CgeY8D2YELd89i6Jo7JN
2EA5swNxb2ipxzSrHagfGXV1v7sDLKF1OOP1f5bfy5jjM6/tKurg+odJWZsct7UW3KgJu+LyofhX
1eb6zdnqvLHj6mcP4vMcyCRMQ37gJqs3DGH7S1VuUrI1Nk3nMekam7qYnesQsF5PqaIxtSbW7h58
HUYyIKoFPLfd01G7tRqAdUL4bQBoxwRIEmoi5IHu4se05m01r+BM1zWwVzRZAgTL5UD7TOt4pYvP
uLFM5oc0tNpDADmv4C/kU3ZkzX5P2kNSeFZjWpFn1o/ve3pwbrkWkyNEEN1rzHj4DKoh112PHDns
u50Tiyf8uKCsSB0JuMNZBHJbb5YXiNq8F+7MPwm15XZzcAIcng49V3zcM3zVDcopmsHWRrVWxuwO
t3JyFEfxLdE/kssKyFTDbel5V0geYREr4sKPdgtJPTa81FXwoa5hRZYcMpY3z/EvYZSFpQdkRbaw
5dV72I+Mejcj8ivt2Ou1Lq5r7Q/TqHbKci5QeGHn4MDmurg30QbGxoaRX5trCJ0egsPplEEJxQaq
xh/uUUO36UMv5JeHtPu+7HMra7vuzjCCvPorHHV+jpmVKwQwgDurQ28F7Mgpan3wz7oIMP7eBrAH
CyTcK4rCKwC57JpYsaAGj88n7yM5f/Y1HzFkabAjd8oyyKG7wf+f5D1J9Ael3622f4PNC2D2wVOF
uOOcHmlCRuh+iKmtlHMLSHkNP6ecVO6XYeDZbv4YiXU7DkYg+PD0eu5j/0D3Yeljuqq35nfPMZtR
a+UhgKK/OSuFyPLGSAxPGdjcA8jwVGJQ1zA7Bc9jkAYN/JWh70JBoKb4m0daQm/UNo/AWPk3A12w
uOL5A3T/+tmNIfddOF5VpJ09A3eDQnyu6PWDE2wNeO+BHnBIW4OLeCYdZdbAS70xWC6mH2oSZWkE
NqbDjznJe+Nw3kJgbrrL3gJFSQsFPJD4+sIBMEC/hAV6APAO54ixXA+YGVE0kOywHVZjXL9KkJkT
XHBqBno7UFFYOCWOkEyNaEbHCNj2X9Q6VXTEjxFEf2C73ckXJTUN8JpCIIL54ioQ+yQDcw9GSy29
ygBAnzgWbZ+R9kjYp6hNa+gYF4fnrKXBmsTZjfwvD0mNy+ieg4ZgP3IUW5NuV2gadCLYCOfuHort
l3HpccRp9CD8BEtOeDstvyb6L6YQbzHMK39+ASo0u0PAf8ZQRe70WyNQekhl7KLYtmYtWzIvw3+H
CSLoPv0OdpbkFxOxBZIkIdIQAsMH2ZvFmPm3pttwb5zrxW7hLdAfakfv+PCN5Xcz+Do17kZl23mD
UsVEA+KZjU2KPBUOzVwbrfA9Akg8MR+2+kyYF5Ux7J+dThF0dC9XCkBhnrMcgs4rvhvi/veamuAp
PPuP5aN0CdxWDQPV6Lkju/Nq1OZCyTOPDXZHyNP0iYEI7AHV/xdcSEeCJGnBYWKPg7NU1zaMlcov
xnwcH/6P07VktySsbdkmO8OcKvTHCAD8VBbaUwAXljdbA7aTandmlF7BJEyaj5133fYn2a+Si2q6
hY+xEe5fsL0tyFfPo4fBP+w4xrlMHJN8fYyeuL+Kn0+rZTJew4BAc9WkV6kiq4ThXovBlL5tRhzh
15ZbvkRUwCToS3hE93cI4MPxDgKIX4HP1FBHSAZJEyURVPjsCs+PDbsLg5uHrEsEH3IiB/1YWzmb
rLp2xY6sHIWaUVx/nKk0g2d0RqN8HBvnOcQWEIPRpRawbaCZH+7IofCtsz/xAD6KBPCftkaDSXdS
p6DvK9A1DPSObIkwxFpA/EwKOS0XN2LlqGt/frW4qdqB1/a+fpeOF1DkGfVE3rPKtcoXwW+oUmHw
xMWasLu25p/xd2xHzy2eAp3Jl1YnfjKDp62E3M0oXOQ/p/nJGjLZ5NEZfUbX66i6Svj+wA5wB/Ff
HPhw/BnBN5VVb24p4l01qmuo3Ca30mM6qwobQ9b4s4Xdh4PSFPNGiZ1p0N2fuC9Ufwx/6pWLd34f
NxH0hqFWBDpTZZwv4N8WwXPIfnl3Ss1ezbAT/kFyZiyvPDtwA02uDBkhksPlvraGFdzUxZEi+yf0
f+MxHsQK2RytBZwXmIDG39MkH8hlNBtDJ52goDJYLRhZwIqk4208xVKCh9gsNRgfeGqQSWIEFxQt
UHzQil1Hzx8KR0Wi8pQmB/bxF849yxbs+1j4RjV8sAdvVqA4uq3BUOA6DmgAL6OLQ5W9hP9KVlzX
gT66QiJzGkd614Hi3ae42gxKkCZGadSVwK5zuulyrkG+cGjTtDHz/stQG+uwM0jfnHJGmYi+QhTu
5JxhqMQ6ryPTgF6VUyBM+yMtpfLRv5v3d8GUBAC3P6HEabTN1TPh3OGlAxon2DqxWpLntEuAHx4i
Y234OMkuw2VoDN0+tLHbsDNFzliN37wWkSJ/d1SmFBdpTeYIzxuAsw1e2ozQ2wfsvj8JaGC6jGkG
xPiY26KMBmjHOs5t2/8gkRjm4+V5YjEAQwLLCPc0I0G6zeOP2aO4YBfM/b4nUlNnD6gEMg0oCzrK
2eeBchui95Gr33bZpEJTdpZl+OrI9sP7DtkAJyZqto6E3gBZdkPwUEe0wOaoT4BhYnjkyuGgYM8I
jBe8qlf2xE/8iRtkX2GFrXLImaJmsMNBMiBGds8JA+WlpullexmiODVYe/CLOPHpG/FnVVyV3gsn
LXl/Qx1F8WfXxvCZdhm3vl065OyBw9Mv0Gm87PuoVUkOeoKQCoCktlfiDd/Gqa2qZFn47d4UMcwP
htgpPF/9/h4/XoOhGaTlj9+/+mcGt+wyGDFh9uFRVXXRjoJHjbRB/EWJDv1ue1+vUCJPKP6uRVwT
F1mEb7oKUL4U2YgWkeyLH8KkH8NUdYAakvg0BnzWRdRAPAGHMzygIkbiFBTEVIEcoLhigrOAeYRm
lsDkLjxrYsocqGpIuOLmPnlA5+PkpU215+/oA+pXHKBMw3+fnEKWXHtYpi/KPbSf4jdrC0gzsFtz
z9x37Ma+RD9WjTLUpefDI54RLswXZgspAlAWcie7HwyMi3tjK2FsDDfl4/ZXDr2OAUgZ3i9kNqEh
O22eJBPQhqNqmfT9/O73dWghOJRl8ErmCHUN3et0baogkrb6XWRrypKqbX0q52iNNdnHBnSqgl/0
OaKxB49X+KVrY9IBT++SfIfNHykJK5yXfVLXtp2ANh+x7SpucP4Ae8Z5YaAo9qcs7/3B4LhUEwPy
ArapFLx1gErRRT/plQwyxP7k6L3ReyDvo7f7FkwtwHEmH6I8eiErlTetg7C4nx3hxlAJ+kCPCOYo
1tnWgg6uDn+XP2xMDHkk5KQOH1OMeQk+wpzhIT5tyx5pb//eO1wU4R+c0ifDatBx9PnPgyaje4aD
wSxRCT0v/2AQntvv/Y/oFBJ40I7oGeNgNoLNmeOx43wuggOPvg4DPRj7FHv7zux4YbHK8yB8Lduq
lEVOetn3NS83kaHicXWxvzWNvWSVY4qCxxYGNJdAg3Dn3eDa1nA/QOfeUcdpDxaMK25vv8HhiU1n
AZEtefurxjH5rNYawmeOci3pHciuWs5BFVsfF70oQ1Jcl4D12HWOSUzoFQq7m23JLTcdI0O5Hjjk
xA+s+sBGW6oBMa0cixj2WW33cFuIoTcxUm1xmKEPlCwnZDbihK5QwARohsER/jDH6QXqQw4Pdc7S
m3eyUmDtXtk4NkdLZrJQF+U7WnWhqTLsOV4dJtRWjtsKLB+bJ6h6SzDT13netVzyaEmVbOaNBy7G
M5TATW5yF1mDq3x3bBxLRvl3zafDDuWNWfPZp4zsmXNWlzYbEATsVZrPGH8FO7Btb6tOdA6wgStt
pn8AX20wnLcEoT0g5uhZkOKxEfB54lXuBNrFCobye7z6YyIQPFVWMDMce0WKBTU1MzpUE3jRvGW3
5bZHrYesxGwwfNlNIXCCoBYgpQ+L5Is18xo1504NOwxbKSE49QI8il8fgPWIDBXHx0OvWR73ycea
vyQ0LEe6UddOTLmv5/6ElgO5R2NvilEb8fcn+dl66V7aaoxST/5fnGYxasnPhwsgwTZPIBoSPf2q
oxKP4JNdoMFOYAsGFHWKP6Ue9fqfqfm4SRKjF+wZAVhWBI2eJgS6+Qftwv7l0Um2xcou5zz7opq+
BeI7YlFYlMvk95Au1nGQzGCG8UPdB/breGfhwD9GKESA2ZjmHzrQJfzhz/cqMYHlRMAIJrMXtT1i
Pmo5Exw5fR/mIcfqdAwj15yjMLv8TUZ5bm3wwUOQspngxIR+33WhoSsXKH7v45HqmKBkZMLKHJan
NDMjY/1QENqMCkBF24vnjCYhoYAXm0mProOT8DFd9YS/2mHAqaZvNkpBDlYK7BJDNZwL94wfETmR
SsfhXnuT+kf2FAxGSIAcQgPepjmf6NFIszgIiaZAhE4xINvzSV+Mrgk2YKekko1YDJ+y9aeirBdY
Ud+VVMnjbT9dPEaPw3F7DLuuA1VN3tc8cxLjzYCZE/5E6zXHxJIXmkSwuaEtoEWZ/wL2sq6cR/Pv
Nj+UPHUue7sJJmRH5WHO/oCRrB1dZ+Q4Wb2rjX2phAtJbaasPbEZw7enjSLGHJs6i+1TzcoQDiRK
alIGFRWQLUwpv8DHmclyKnTtJUqHuzXtezBlotUoirpW8l4m7EPD7ohu/YGBxOVwnOGV3EiOMv6b
jB7uhJ/I9XNU4sAHNPDCz3z8TWDg7TB79CG64sMwKXHZtvw+4wZJWoP2sO/94Q8MAbM/6qQnvx+N
cIvtLRb1gnsqnmi1eMWyDrGvYiSBqhZuAF9LdF7TxXKCiueadRuiusyIvwxYXOUrrfH78CGooJTD
LNl/xzTOEUM/0ewvvFKDgSTd9ebTFbh6lwm+StYHarY8YVXcyON44HYaSSkz5DWZ2O/gzpqckLeA
OtwbPcYt2UhtC7dzlb3Q6P390EAiYMNXRF2f9haDpUWtNhP2o/A8z0W6M5IqPHxoC/HOsQ5Q4EVR
SqYJKbiJzZAPh+wFcAQ6iZNN4M8GD4m/PmI4Lm9Ps0cT42MxSSUZgHOGq4rEFVYw56XowyZV777f
uPwJUlRLahgqJre73cAJEzwsJ1oBtIIYol+i8oWTqfIQ/0z+TPKGVPqSVDbbOF+BjluorMGaGdzM
ev57A6n78J0zZBwdUujvxI8MjcUfuuzO26GvQH/mKIXhBwhxfPT6A3H6cGmwyfq9ueXpp5U8Z+8D
Y48nihwHjkPK7Wz5mncczTCBDXKhQfYu/oyEuCpmicBiMPTglbooxKHOZzd8aJR/ryJQgoD4m2pd
LFsHaryYOhB5I0e5cufVYrfkYEdARxHjPF8CX1i40moZghf5AxKxcDh6Cgxpn+7fCFeU6u/5k2aH
2Q62RezwGPDxCL3sVXBKfiNthw4KH/NFC8AcY2CV93Q56HnkhHADcLJ7z45929xc/sBwE2WiqjRq
QGGwttmFgQoQgp9TWKm580Icfsrc2/ASnGxFrIUwjTM0/OYTDD2GFe0Csrooro7+FZsF90cn9ZSu
gEgyyW5Y+7pzWzMI5Q0yqEJqGLQOLVIcEHRBCsI1GVrlxFgUVJ6YOWxbAgssONKwdUxAIPxOVPTG
OWYagrmYOv22Oqu6qwQAJemlOdHIklkbrIeTy7AMylGPUQJsnx+EThfGWdXYhLw276g5PEhZQPfY
EYPDE25n27swJ2Dv2BDVoXMWHiWtYxvlyp5oy8tUAd0Y+49pTKKCq9BTNgS1Bf9DuShBWTXcm47I
YNbrhtShIHgcURSdRwyHVj4de8StL9lByg262wlV54hrWnSkCfI+KnHQ5YTgLCLv8NsJYXa5n0nr
8HuM8GvvoNdM+rPnjz2jdXiwW8F+IMd8yNWPERImRpZPytIt3z5Rez/c9iHWEFawGCK3ZfuHgWY6
ONw9AhDK7rT2Od7bL+84hiK1+Pht7MFKXegLgnA4v2Bq9STt3o8ZLcvyZeG8YMaMCnw6EU2MVr5P
Jao9PPSE/cJZEUCoVgwL/E7x2a6c69dTpPMLjAtWNcUmeQgYOO0JL1stK9JjBuSSNPBUUKkajrmF
TPzCgOToPANjDoEdh9QfrYeNBx+AA4xBuJgg2A7T5yV86JvVypiaM58hqBREEpDtBp5hDjsjrRtY
xt8KBpZ4cc6hFWvkCQOgFJC+ZcJZ8B9Y4eiqxRmYbonV2wK4mU6vdprzn45bAqTxEMD5NiQLke0Z
YyHZ3pw25wikhp9wRGMj4PAoOseWedKPKZpbDO84tIjrn2YXuDOnXexgnsCInXkuhUC6DcXjm5Sz
U9+6QOC8Y79Ad7ZWMgdU8Sozk0KSd3g8jWmIeLbaKafU1zlpjGdO00sVdE6xeUMoMFw5eM551A+w
aIS5MdtURUc5WPbCh1tVYOU05oxwxv1Mm5F6uGHKkWAaVWFetO/jo46nZBumXTnvf9TRz3J0WL75
yJhXMS7ldwqDZ3w62q3a7gc2mWzPGd6rS7byDvXDiyoMxA8EFQu8wR70H7Moe4Vd2qQb/Ehmgyt9
gljNyfjpYEyDhSTRtx9IrTiaOpdpjUUEfq/cGYuV50BFtcbc+Ysk5zPfNuz/KT4zZ4mv7Kh64mV1
8XLVvn2HmK3wvUgvzDE0VxqqdvTGDBZ+LoMlwwJqf2miX1vEa71d/eWeuaD7CX/twKWnaUIm4gy2
dw/QsJwTnojpMQ+V10P15f28qmtNNpjxxqOxPtRDKgi67hs7HyqCEQ3cCyL1dS1pdg1QcczVKbCK
eTMCb8upn1HaGjwY3QQj0jP556KT4KpqYhhetAUCfMfHXEgU8H6VJ62GEvLkEFYFYek85LmYUtEm
DhWFyU22NC6ewibAb9nFgMW4q3RiJeg5leNt2k0GfchUbRwNGnsMeIRnOSdq9MRYwIXr8pJua6eP
DZwU8UQY3Tg9rDFAvoc6nE3pNgVex7mRXQGsUlCquGx6dwcgo9r3DHUA8UEQ8td3D8WPy5mErsWY
WnPF1gS3agdKcT44hWhNGowMeBz1xu5/PW0POYU260UsXXQ9/OJKI9qPopjgKSx6BCOiA8JVnd1r
qOGlUBAtzT3lUQcxDQbJ2/kJedwxcmyR2gAQ0B1BSX5Y0Wk2eNlL67voBfXhJ+a4ihbKwlH7E+AU
g1qlORmw9FJOckiVABF0cYzYzm8GcOXsCC0wRVPNKoEAxIx38Tr0tzx6dw4eeHM30YMwdAST3622
ddyKui97DX08Bg1lNqUxqkSeuYIfuS6a6S1p8eg7JL94WQMBS1n5+9fgkVUdAT/pvH09xBNKpd/D
+rXyv1QcqtKxioCDGmp31Inofl8plIwhmbjWCjKkO+tP69wydQtOPqyudul9P9asZ0RnmOlAJ9NB
Lvhtvle/EeAxgV7KqVFZwQpN8zTL9wHfOb26zOccgSOqQF1qN5sq7MDp6oSw4eFkHh3BREEgVzxn
HWJhXaz0NLzEqLQ8JMKMLQNR9YeC0TJOCWenFXax0iGVF0Kl+O7QGYkTO/yMAeDnBw/VWm3zvjUn
Mglg9AXz9x3A/2l9xePl0dHG545tpCvO7Dx6IgzB00a/SiKvWluwfuAqUEMIr0e3nlW7Fn4aJ09R
PxlKc83mLXTHYLVMtK1mXqi/e0iC7UJ92dCD6P7x8KWNvbq3+dGBDqYUl/0YW7j0umdIBjeocOFA
QGe2lR26uQwJaD+EqclgicfdLfEn9Nism1BABwk9vr1jAHN9PTjP3DEuDBJxRkQ6AlM1RZ2fgmsK
uwn17nF7HoH5XtPz6DAwAPXkNZcQffbcg6+VfT3oe4xuq+x2tNmfqVzOdkFL7bb3RPkln6VhAzyx
8zDk28M5wX8Dug3BPsgIC1xYxNmGnul+PcgwrRQ68+NGdMp73oaN8ZUYw+qVhU+rUjPmCEYZcSzZ
Ag30ND6gOIqRY9Kxrngams4lK4vxeeXoZ28acCtzNDHqnXQYFzfDC0YrOL6Y9oDJuOm17PYRX9kx
zCETnM9q2ebhAj7NLGRgI0gsnrER6MWBkxPWZoCN580u4v5FKQ4/4B8rbMY82r7X5Ghu6mugH/Tf
yCh2eVx2GCRdg2//CWrJq0mDKFhqFybniviJuBFHi9upRTLe5eh+JAQG3b23l5oCUZh1sAf2JM7i
TPKw1vrMVaetSgu2NZY1BjcMg2z03wMMwkjGoHFrvmkvHtjjT1tiPz4G27/VLkBhvH/RkdYwWdOb
2HeWfRMkgH9lMsvwlxaAXuPKYAL17eSxp0kvga8IqmKGkxKqArBgzSubVAOJKA3LQ5ydxpj15AV/
vgkzZqfFo1u2+XKOQt36tJyNMadSJqt8oxr/9sMuEJAywthDagDzrN13DqYNoqHxUdxBNKdXZvL+
HFancQsiTlB19pQ4rss41hRP7FpJqOtiymRBjWX6w1BBQffX3/DsMw+EafDFcBHklNY5Gdh9Phgx
MenGB9Hg+vBW9Zg2gaDmnLgRZVLAts/LT5QtTUu3t6cNYk2EDRwfJGkkv9jg0a1bZENE7Rbx9TzJ
gMcPBrhRr+VjtICkkVMR07APIJ82/ammfkAYc9+OtjUNzGjOuXHqh1BrWVao/1fWknt/t+ZHoOaj
1KZoHk9hPd6X3Dw7MRSBRrt59biT1Yqvi5Lp8j8o7ayOWDzgQgEdXgMvawFdINyw60sGPthY8y9O
2x0YxBeuBTv/avuN8nhAsRZJ+YiunZRv+qd2fI1BHNR/gBTQjbvW8uFjmMRAtieJIiRSScnOWdp8
mST6YasJ0APuvxDZXSAt9oQoLIjGiE8bMY8HC4RTwYEcWC3andgQNjDYAKzh73wKsZVRYQXTzDOJ
NNgCZ3xWYo88MIkaUhGZ7y1/Mqa8b6xlHE87YXCHQWHBu2XlJ+nZhicSBFxdlYG3/XAyW+78vi6x
ZmOmwgS5j46oKa14EGbe2b7uvUCKSJtGkWL4x7IQXsaGSuFI6XgWLhDdklCPIGiFwpLGkIswWa4V
Nq8cGeT8NHOXj4kkZXLXHaeVd+C95B5vMJq3c4+3obLpIn5KtGTaC/cKNLY8iyWDYV4OdsYNevHF
XsHXs5Zua0TijR4sOUDYVbDx4nZge2xdvZsd4FrEcl9ZXL0MLOFspzq4DGFAfnizZux0vO6HKyPW
7EWrRUAfX1khQEQWrzkaVWDeOp5+R1xam5xekPfwJfIwYIzpTu9s2RmEDeuAM3zPCv8Fd6kE3BdI
BWdwx4rvMeyX52TNWzlAa7uKZYzfHnWGrGgb5X1M1m2QHbSJ4gK27Bh7k1GEtDqA6sVdUf4bZFSl
xw//0+w0kEueYJ3phTGMYl79aId6EgYduD7wsGIReJUiGcCNnFYWt2kJZCxL+fTpgaNAHjv2EpEZ
DpAQfyQNxTCLB9t4XQTZnW9ArV4uPS+Iax4QKdcvK8gKkRa5vApPxFJqBjC5JQG3Y65J1mqx6q6M
hzsRzyjvl7xur6biVxRj/oQ6Agp4Y2U404aeR5rsYKpbw7YzJFbq7r9om/D/uVm3MEwP9fRfZqcE
+f46ER8lOzuemMZPXwSBZkNvzcXuUBGK/OJeinA26xFuBwXO7oEeoaoa+FTu2ABcxcMJdLx1nk7g
AV3DnnAvluCMin+Hc/ITy0syIPV6QlNEyGR7iATucB3y9jQnBPvGCJosKZVzW9gzz/NYp6RGxnCR
AgmFFv50aqYDixm4GazFVWZeqpJya2TgFmHGhv2AxhiKoL1WYTez2cJGUgUr8i5725u1UNDE0GDJ
TnKkR2CN4tKmmLMOjeVxtU7puYCTTDnfBpfgqposz59A24rgnqhFRmiUP0/scYHyV5LeDhI2bSfV
EDOF84SN6RNE8FvUDCNaLtUEZKkYWrftFIUbThsKtMxYBScslHOStVW68HdAzrPmH1jleJPCwMwE
V+/px3c+3hlaDKqZG9WeCHfvYMaVQfvElVcXPPVgl03lwETKSZk5C2SE9Deq7LZQRCoLDGtn2AhP
MW7nCqcZS0pwIcmqHaNz//Ws+bKy1x+Rpby6h+fYS+jJ7tkWV8Ej96Ui8SsrRbkiDtOrjOMoWnmR
K1khh/yinldy4BgfeBkMsmo39SguMyrn7Oms37tYmu7SUEmV+Ea6x6iAnIJw9rFVRmoRUxe1hek4
MymSpIzXpRscyCDvbjAgJjPTnc/njz7iFhfyTHwU04udpauY1xo43Pd8iA3xPPOkJNNzqads5uxE
9Uxt7muDceRzF1OcfXCdgC06rdcBc6unnVvr309oT5xr7OAUoqXjqA+zz5TUXbRHYID4HXBfKOrD
DzNKqSVnHnVoqObS6CoGADAB3alaNuqrcHcIjl8ruIyy1J6xs+FmBIeS5EjGK5oXpukuzR6EOrNW
6CrZXJlaWXGQCW9HRlrfvUcL1vqMvYYVm8Vsvz22aPIhLMZePPpc/5SvxCaD+Lt69Ma5P1anB9g8
l2jdWCqVECMPawAtMMfwdWiAm5tY8y2LmQziDKsM0w4f7I25X4l/v9GTL6sHe3VWh8cE6zfsRK3J
a5xbLI6IZN758h0h2Ud+ucaflobLHzCBOeFjCETAYTw/Aen3UDcsa+B/6Nydf9nHgjSpDIuRa6rO
lYtzYH1/iP7DqoNEI79cdqpIzxiXc/1IKWqsHAb7wGNP09puLDuM0hT3H/U6XCmyV5dqFJf+hIiD
gTd9+5z3V559Tka5PI1FDExtJlnAGULgaw97qIXhLuUpXC/lnM0c743Jkrm5qxwKWHH90VwQtLqE
SuM+/CV7Pu+LOuCKi+K/5+VLeWYFAyfgdfHu5fiNz7uC+EouBDfNWOO/P8JXZYgqTdIu4uJjdZ3y
Z/GDODqHCYtxEpfxebnm9PraS+yJ3Tm7Rqzf7IpZ/nzQ5n18Zmzi6vBpLJuHjvjPysqmU4aPUr0P
j4OES/OHuzy07C/B3uUCSvWsErsQtR73y4uV1Yec5haLDq42+yWzv5tafkwKLc46L6e2OJysaRzT
zxEBHnAIJl7Ys9//No6T9AIRf7lEOAAJSgOuqgpq7h0oHxrHuh7my1Ms5J2vI4RUeLMHHn4cJOzI
MkbQko9jaK587gLJRddZf0es1AKVnjpVZaRYtnD9pDr/OWRnnfEu5d4KUnOxmB/evaQ/YYwqlzLm
J3qNl1IdEEL/RMo4ykmSoESAQmlN2T3edjzFnsSLOcnpzAKeJnaWWBI2nXEGW+HfcdwRjr2wG9dO
iVK/i6K2MkoAGc176ZJvDQTXlI2wL9NDN1yjcaRMJRVRHgWJPepYk19HYgpFEDAkZbaVwdjLAhkv
dVdG/CsdvhDL9dTztER0vVhVvG13LlF5JVMMKwNeVhxEUATxO4qD0hXLmqlyzLbsUaQc8imbL8HW
fWptDgXyr+XRZyvgBwReyu5CEXJBnOmxkVKlBsuIS5/R6k5Pf14/DNSkKyokF5/nJssoGaP3QkqV
F85VpTzRkwqLX0qVcKaP1KHbo8KA2em0si5rkyeMtp4B++9AVe8/kvVxR2cui3F8lfS+ET/H0uCM
sBq+J5uCrhoBUVxsW4SNy0gFm2t2NYP6LfwG2CH7O+8zDATctmXA4kpTmvrU80qXZ7KhjuEm2bYq
Ls4IbdjZpQUpH3/Ssx8xy4+56w+bPRcvnvQlMgnwtayvluD7stackuDQYp0zWw+mLVutXu/i2MQr
pTMyRak6eCOaXLzljALNPghqqhMyUM9j6dM2hbtDMT2kStSATaSJ5k8Qixey18G9gHHNj7HPM+r3
ZZjyHgJKVN7TNZZL7Cp4grt4LXSsKYsyDTVPFa14Q/ODRqpgskxvNkMZNpAod3hy8z2n1lVk5XRa
jSjv1stCNdnPCI5A5YkMCR52g7dkzTK3+GQab+ElpvCo+oWdlVd55EZSN1AdBBlHDg/bzfng08AW
Qh4WlcT8xqppObyt13hNiSoiwb5JH2Pvdi28R+b9OE1XK06tr2dn3j+trNVsvF1h8zFVhhwqnFek
hibWQh+F6PGdXPDWASZ6yevhdPlQNpZOlmcmB84Es8W0r0bJoS7SbIYrf9aEdzedhadowei6jEyy
DNXIhpCbP9NiTNcNFh+UThHu+WzprwiIJlXDOtIRBKGzrVjpf9oEv0IBXVFABSjAq0ISjIC6yLQv
LQY7A9nGoiB6mzbinIk6YnksWm0JEFM9Xb5k1Yx3fQaAK9QacJ7u+8Ppa+/ShgMF+wmRed5qDOQC
cXdAhV1eYkwB3TbtsWlzpvP52BTA69NpzH1WZ5Uqkz3i9gSUB/JUFguMpoyI5uQ63J2dz54NqGY/
P4oAQ76hgtrsXW/32OyqTbHnWG9P+84jid2o47PNf2bkdsdTHtu89nPpUc/BAmWe+DFZNjCvGOE4
i76c4XJJmdHwEVJvlucSC630vTlcRtTYmNuG/T9vZyy980izm6c8FEOlVmNf1dwpZ8YFVMzqbtS2
nKUqCvdtMRJehDODqZ6PU1eisZMgDOw7sg0kRasGT2aNkZ3IaGPHaadlebRS1l0G1/F7Ml2FaOHm
XB3in1gkltcuHC52GMRxGzMpGeBsMW1DLOZ0fC4hHMZFwLv3YsEOFmuuAAK9sFv26AQVxhQAvU6/
CbNN+4AClEIgCx+UQr0lN9pp4bJm+ruBzMn57Y1W08XdJ7dyUyZq6F2NneGD/NB6xKOZoXTaUbZt
eW8HTj7vDjls2Jf6pE0Sj+nt3h5rSyfYZJbuarVavnN6NjSyVifeEaLEHXhICn/S+FQ19mUnzjr0
FTYAbWir0ni2+ERM5F9fzAPI4/7CSWPOXY8wZPPedJ7wPQdWw5NbgUdSo83Q6NJkGiq3iCgkRbd5
z4D4WOx4WYjVxesenM7sbwEzWA0neVr6VIlrxijFEYfV7uHx5qXgQndoVhq+lZEdRjd4kCOcUjPM
YsWOc1IPkHv9ilnDXn7lUFfqeuXR8lUjUHadIbYu3EOQXQ66uMcm1t8cQH8P5TQ7HFKSdcIhqU4W
IYH2QnXedmmHs55tgz14bB/rZ9Ky11yJ0l65tT3kIOWat5PdbhVfkSDSAhgJuzA78poiUPlasmt7
0wE9J4dFEIQLbPM7KZQAyo96pHbGM+G5/xF2Zr2qI9m2/iulej7o4AZsX91zHxzucAMYg2leECxj
TN+Dza+/X6x6OZWVypQypa219qaxwxFzjjHmGDM2mQ/8QdzIECe+YnlHg+U0mI6gP9jfnfeDPLfm
0l8u8m7SXVg3R/UPPMJkf1vxjbsy7KIkxFpK1JdJg7MVERlsq6/kFm0Z8d1jOfd9B0oLc/Ur6C3R
aiAzDJMeOYe3z8i8OM1DnABiSBBH/38N2tgnc50oEaUQ60Qa8hmDylsPgALLb5Rp2FrMj2AgjUc2
m83v37l7l+fihp6hM4HgmM8RxHMohp9s1Qec6AvVeQ0PZEqJdDeK4IDsVWcVcE4sZk7EoTEM0mhZ
U5MXTZQx4C/SGdvk9m4PHEduvmnaIWSohYncJyKufJFlT3/V3wKngL2QbCCoWFii5G+Uv9c3d1Lg
jj2PH9ZVfOQ2YgH52AknbfzCodw+uqtHj+pxku2crcMRFfGOn/zQryn+bVaSgW39bbUfInJi2XIj
ag9JxcNbprMDbeW+h5yAZYYSQh2BR0QA9bc1TxSSFLSijDxGAdsvqyON0guIyZaLawfiTgmyDySc
tqUAOgMOENvKM4JDRtWjq09bMUHhTPrKz+Z2SkangEpoqQB73vNbUDDeUN79UMHldLWbI20r2EMm
0r41PPaFoAXOaLKgCQasvZXqya/NTuhOzIi9RxZYTpMCFlCsUveDUaVUVIWToOzkHTye8ZrkwKDY
TYNsQh9mDpCohnSQGGyMougYJ/XOThI5Gt4KUrZmET561DQEJwlCDxj+m8Z4lrO1T3gWglQGWr+d
up7OHNopah5BQ+Hy/KXObpoTNmY4hyk7R5Zl2H3yiLJ5pShTlN4dEYQXwd5r2Jb8dD/IKDggPUDD
DfDygGc1IRL7+pMnUijBpLaHGPB95P3YECA6RZS0ReLQ66GWGVPiwaewWeF5wyaEE7CzTA8M/BGW
0+NQroZSE/jqRNHs4zrUSvIIeuUsp/yCmHDAU/sGvT1h688mCoPSC5jHTcF9fodVwKYoSIIimlFC
mWGS61wiucWhfOL2dtAa2TIom/aDeirYh5kTRKy0q0cljtl3+fbySt567j3n7MeeMXvgzRKTWKir
dNIR17mHEIhVavIyT7zLROP2kGSAai8GpBYJLtN5aPGmhp3MMF+dcGk6di63tiAo+ysJ7WUNxwlM
6jqVDWXbfsLcCuAUidFG0Z6ip8sBTJO1khsUKl8C2WyuIFfUT0sIIJCXAmCFC6+1vJdbMZHByKaz
hQvT4kQt26KdkyIT48bzjpPdiqu84bBwuV7NlK1SRR3USCPdnAYcceJjgOkeujDz7ZD7ZdlFgzLF
qSxOmmXXyYFwQAgTZOsYrUYWY+Bp/UUFK2rihGo7w2Q3LeGvMnnkMwcIx+hLzYHYZbBhFLk/Z54e
HjyQUq04TYuCEzbIuAgADYcptWolciOjQpYDv98nI8avksJ963AbKXE4lH6+g5zwutLoOSmwmYSS
GAunsEd6E6Ez5ehzrxgPODPkO8mX5EIHSxT2+AKbNfsyWlcdscaaiNFSxN8vQtBFN02MDOj1p1Kc
HEsv+Zp7qafUOOiYFGedFUmSNzSp9jKZRdtpJHeSgHuZLJk+4dh4OhE5lzzMYPBF7jjJp79gWINT
8O5oY4bZUXttPVra7DU4t11g4D67Oe3+KhMlC/j8kHhmKQEYhqCZZWPCgOUKJHgTsxO7YDI4kQR1
YDa8B1M+hWCCzgnGuJA4A0/zfp2E5MOj57B9gMw76TaklovuA4n1Fm4SvSYfVJ79Rz+r3GwZgbwy
MDNmxPS9Wj3ztocOBHriFwFcUW6F8p5RP4D1f/CU5Xal3UleHwUfLecRCA+j8xBl0g4LFLaCVsZn
VTghtXhv+XUl02HJPJIXkzQs7xF2HGA6cQwpSmXXnKa4zsqxa/v8oxUN+VE3dzZrXM9D8oiiFSCq
9ULIbB/aYw0pOQc20yfkiyEZd07stKQp7jH8ERa7ouiOCuBzaPSFbMJtMyH3TT58CVLhN3bH/GGx
4600e0EZe5EyvAYx0gdpL9qRunIeTIwxLcJJ8+0/QQjIdzRT9eO8gJ5OHaAIG98TBKVyWznSp4MT
Bhzf7Qf23B5PwoGOk9I2otIaBMCQJZ1usGX7c7I9cVT2JWN2kf00OEAnQO7SdolHMeHsYF8dAXde
OCI/trGVdPPHriYt59W2C/rBc2DiYSQRw/eezc5gbgso4MoZJMwFPpV3+rg0P6xrBqcktsdY87BQ
MriK3/0Ddaejm4Jx/vAUNSpgUWjl8sE8IKnnMT2hEAD7eFTUx0iE7v5nELqveD59i/hH6+MYKwAb
+AU0jqckE9bE2S4hlVtz1Luq21wdRoVIrAqhU08eNub3sMEXzV5OzYrhxzf9E1wgx//jGQC5gPwB
SdAtc4p+5+zYXCE6H3pf/dRbSgu/LbGursCVL6vCqwjrRdi9uQdmF9F10jYUXN1WT1a1WCx9vNDi
SGZFy6tGcyDe8g+MQhpvTnh6braaBn9CALPVc9Td2Qicag4HsS1AtytSJAT/3bzldA9Do2x2XEVU
U288sLEi5032Gzq5lAhRQoH8M34MODA5vHiDlCp8+sxQYeGIuf9+MG7zlDnbdIRJqOl8WoyCwoGz
bwv7yoA4vkU4yLfIS6rtg26P9JaNG7uNL/uBCRPsSrpj5tKvzMbqvdGo3SKNKxj5t4+QHO5hAy2M
DZT8x0xYLZ2WeHwEB6/Mxr5n6LhPGxlAS0JXeFlsUwRXX0d99+6M6tkkZt388TX72uNX8kAktV60
MLUQFagJoqcXBvk3IoD0Sjzcy+8mpIYJA3n2+DMZ90an5Drt9n5+ulJfdi2Z9KF4da+M88FxB4/9
+nIaoU7Ud9EGN07bwggtxGkenEXBHVpbn5HekfMsZbQst/AsY7zksNEleSvSA9Nke7GZmDwhqE4H
mrP/FagzJsm2dZ2M9qaHOHjEYP8LnzC33fZ0Z9PpbxhkwZ235xsu6vrPrEvJLbrZ/W4fkN0Nho0F
iPe5Jfdy+cmOPMizsxI+gTxteGL1HjzdJW52/vLW2zeIpbr2MZ8+G8olnK8wsZkPY+XCJJ7wjyjg
nOkdXVo4veKJQDqVK6AdQhdwDX0BoPfnljIpkcIFmIIWWnbzLgCLuxtOr+5cbhvLGWYD0Cq6J8SE
cjRFEypkrTlDHLudYhEOhdNySnUqYFn2dv8wnANsIjcCATvf4VXnIRO+XpeKjZJTcoSfLKNmAUEE
jABUuH2doLwMSiqJ9BQZA8Vb7KLBYoar9Sxq6OIOgWFjWrrkI7tv72n6egeHf5tYSo5VQAQjQ0aF
5sG7c1BcSv6q/6bFbPc742gpMNJO5ZvdWB9RM8pTSDlZBldp6RQ71JjDIk1hekhd/qxVvXe+MsxM
j4AkJZSYDsQIbdsVisCVFwhkvczQwV/9lmPpDiUm3TF81j4585jfYUu2uP7gUaKvedCEBZOTn6ac
uNtKVNRps1sDtqNkOaWL5Jj2CU0JveIsQXNOveVyzkklvaFSEeQ0EA9+0vnhoL7O8gcNcFBUG2qZ
F67ZYDOFKUhVt1/+12NHFbJGzZsTgGSbwBphXLxSEia7u895uCTc9MDuWblYtdws+Nqq7r0k95Zt
X5HexflvZ1dqMMFBkbXmHK++ir0Ao4H+GehsT4IfRBXBs6F6Haxebx/fpBZ2gipVymF8XdVqyPDa
wzM+oB/d9rCFNA39IVGKqn1DXf5zuo73Cpb09YcWrhNNd70nsBoDnsw9fJ3xDtKOuXZUKbZJOJTO
joDEgjFWsCXyerbN8I0+kKQlnF0Vr7bPbZvhjIqvMWDayh5v7c4UIfcyR41ry4T0PQ5YSDEuk9EB
afHJ57FzcJKkD0XJhxZRQQZ40vvPiGkyi5AUe0yVUuP/EeBh22YaebPFvBa9rX1n6AQ/T1QpSE4M
r0YSIrY4dWwniCtwc8OV9nEaxK8ZzytZCyhiHUJRrKTGyAQE+O4+sA6xT0dqVTE8MDETG/qsIbPT
/6nbCGZcElDJ1RbNLn8b9tCYTHcYLDLUOkUyfACC3jPfcUbVzQ8fM92WupLWhJ+ccSRZDjj14GaT
6fUS6XBFzGvFmIGEeyUxaf+/3rFKKIf/5ST1LR84Z+k8tO/VlskggYP5o0fNwqioanfyz8NRQEdh
7xpcKOdzhanb3gpp2dl0zrBDqGi8L+4tqKIhL+rwy0ik/NIXxcHPSm5obzl88nYB2VUgZ9yztFyu
iNpFl8Fr6jC1jIt9czwqPsgE3yIkwbyNGunhUNitdkOysuZWOn+6cGksCGZhrvycvMaWKz8U9GXJ
+uALn+05iXuNs+c4YQLJY577KSO6UDsxJ39zdNzO0YzoBdENKDbPMfoRokG7DmQo+16CaBEJMukI
OloLtsP5lPEZ14Vl+ZUWZDw8x43cPcj5sWV5HxXpa1rSjGrjPE1fUYsIMcEghDFMUcNDLQMUZg41
55E98gaiZE4siimaXCrwlIf4Am+OBATuloYikIgEu57h7EyPQRDZdIMRHQO50VJeIfycCxDxdyKP
/knwpoa5Xdm7AIUP0yLdg5Si6HjZpzU6FTOCtsYz2jal0kX27i4yL5+yKdsOIAcmqiMAC5FQUwIE
R94IxHYBnsM2Isuv/QZsgL4TnL/x8cakduhHbPaz2TVOaLMKuBwJ7ctWFvpdgqxUPKSifOAbrk5U
/+jAcdUYBABY6sMVay/yx8sLuD7AkA9aGWogGk6mreH/cV7wHNYOMi0gFnEJyi/pcP0CHIVlLfYT
TgbwFVSgIdel+xDhNwmxM2ISrg61RNqnyQdPz6xFzID6HXIbKOIlbZYp07WzQ1lKmwr0LUGcAOUN
EAqTvSbMLgc9YLId7CgID4Pvzf4MJsQFAWOosaRInYLocmq2D3wHNA+F7daB5mE5ZG/O6rWUwFBM
BkSR2Fu8YYo+JDjeaA+3i4EDZWLsTt8hoOYLCSGJfpzRNzE10Hy1sbRB1wBwRTHLHCLzvyuQRBb6
HH/7Hi9Oud53uesCLYCPSN5/srMHlAjbngJpQ+MMJhKiShUAUhT1grZa8i0RQEUgQiOU9tKIKwwg
eqQngPov20lu/AmBZxIF9YZc6TuCbQm+RKAI6pTDjkBmxrHdUsCopTAspnvH+ICIVaegJEVgcg1L
8CCTdJXSjGj4N9sfvEw5JM8pVbIzWQI3+nMugpLG8LnUW/ZkwpgjkCnYDph3FcRXlEU0EiTf5MD9
TpIYPwsnog2KGJWA/4DkEvnef6ZZcPRL8QR6NljtLANWZtrpSbxD3oMzGPXRT0+DgOMXeJXTFO71
4PTdbzh/w25C5qYXCVdcKNHLAmDICSouDv8OA6Cw352hpcjKYB+EgBl9iuwu0iw0Dlx2h5UOWCIP
VREhPg0xQ8BbAXo2jjuL6bSVyHt86bkljxKM9TxGchfzh36/7vOaLpOazIJTr2Psgexpjs67H06I
wYSU4wO5KjIWrEzsb2gsdvQO8fTxMyX77hFz9VA50WjMeTgV32ePu+dTyeDdyznSFDAdWbxdYklw
vlEWO/25EAU2c1ILQoe0IodvOLz8THl5+aSbwWUehtCyVYhTNAP8MGWrV49hQivl/ZjcjVdq/GRB
zfHFsHwMTpyv4cT6YO6yd7NM50MjmepPMcX7QiJ9jbNCFAeTcbCLooTChd7hLoPPBcUtUAqHOxiF
kmwHRGQ7Y8RVzrBJVNBxdE/h1oDzJGWAYKzrRiJY6V7Yv6f9PtJ0qb9SZZsqUnYo9r86fwwmYYZg
DsWEZF8v7M7hEhKmoSljWXLbs7uAv1+J9Mz2wG22eW3QMcmi5RHyGgQ01LscbjyUkvXVGdwnmxcB
nhuUkdSZBUV2djk9XJ6lgM0oMtm+cPFltXRwgLHDpvfpdSzK3yxKX4ZdEo7DQ3VYSzkH1NmdQd/l
Km/FW6krPHNGSR3JEfLHwpWGTZcUCA43QR+seATnjYJfzJflCTmtufSTniycYXSCILr+3J284sEH
Tv79kBOXgCLR55XTEiqQR/f8Y3Ju/PL0YoVaMSFrwrvnnPuiZNOTi9KdiOxD8Qt+ExkZ23a5y/A7
fUxBuRLSCXzWTwqtzh4I27MSqAjJx2Dl4W7SR+AByuFIdk8WovZRzi4icrDukvs1SP6bgWIin3Gg
POQjA5GKLsKt+/3+abxCyUfF3LBlApvk1OA8uNKrES4EkJOWnHtYsmAAnWCAEcnJT9FGFOq/7Y0h
eHrclUSqS64y2IjSO89yyuOvM+ORtPFdLIjIyUq23XWH6WtsC7+AV9BL8pOgKeFBsW+IDGTD710Z
iu2V0m/xTSXgqF87l4DMgjTCBUwrOKwetn4sO2mvGGkDUemC1c2qmP6hZP/BB0kgZJXVAmB0NZIw
Ol8PCRl725lV5BT10/m9jFCpHFu08tEHTh4vxZuDEI60w+QUsP3S1bSYgfFAxBhKgTXk+oJ/JjMF
rMdpIPdzeDI4aFjy3Fl4yXjnDgbrX25M4j4zGBsJJUtfahmqXsPeAYxJ9PBDLAUaI5I7JOZ5auQh
W2KFRoGPvC1wcFLkfCAdmFRaIKWn17TTV/iv+VOW8y14vukVEPRzmgd3fzl9pk98cG1pMLQTK4So
F2JcCNJ6Fd1nSq32vXnXrc31hXMNjuA7ZwoRCn32hRtKNMvTp5ilhEyljg5D5EBS5xLrW2r9HZaI
IfvOg4Ex+8PGyHaNJPsST/tS9tMPRVloRfQrQ2jbZwzUgV8UFyYMp6QW+XGnnhLqiErbHv5+DJr1
+nocStne5IzRLnhQLbLJxcN625HbHtuJjketHA+gjgpRgMxDnT2PEnR1PEkBUQUaYyNlf6FmNMEx
WvkQ2QYULTsJVDGvKLIjmw6FlNTE9VdQPch/JA9TSlkDe8vwHMS2+hP7D8+nYNvOVzC10K+hcuYv
CF3OW3BYIkPAr5hNC4icLg3XRtQ2RxY1QD5UDJs7WpITa4BOOCvll1n1Q2gV10WM+ejFBL/6vToa
4dsSU6KKlebynJ0RQaRqH3I1fAzh4nnKOfOUCfQRleWeoZQSowQ0Nb/aoOn0JhsRlEL4Gj0yntxa
IMCfu+hvJpSiYE7ObAtoTz0XOJIzPvoPSlbYJMH5ihdeN0Dj6ZfUrJgj7TFG0Oy3B7GBZRWIKN8L
TYpdhtn+zS7g7rzWfJ9WIJwXQeQdBQb4W3ncR6/oVs1fcL1Y9Btsit89PStkPAc8MELY5/thHeH1
590f6nFYeOxlV3DxwT2Bkk4VlK8SLkVcwrdMqySFWg8VQM4JpUPK4T2LTD/xePQgeCJaLLgQ5Ab5
IrkuQY5a9qsPAuSP91dnzKA+bAgjnvZMIuWcbHyFKuWAyBpKF5FGVuBAlyd4FzGGDmS1/WBioLsL
zHBUwF1lDJctIXfobkUyNAmTn8klZDIPVh1Q3K1/oMOrYbdsu0smdBko8EG5ZNhACxcdSUVrDTlP
AnR3pjD3bHElEQC9kZfGVKtCx6XTfgXEdCBlKfDTb6PHEPuacwJtGtyjgNlHxkRFOXMnbz8jZAvy
z/9IFXdaMVGLeT//ggQNajeauy63k8WDN9oGI0psVBi3rOvfQwUVx6/Ysij0r11I1ntJ8yKl4K0Y
0OKOhoijq9Bhv9ZFATmMpOXD/50hIChSU0bIgGuWCyM7H3/dNM54n76JCJOGGbDUqbmQ6rrdQxS8
uoYtnWCcReOXFAQpTwDqDP3Bm9CBoFD9NSixwGmweep9SESYNL0+LnJ9qSMBWt157ScbrzWkuWCx
HzmlGbtZk3xRfIe5dWeBaoMTXg3SDKKFHSP1N0O2GEg5OFOqce3tGA64AyR0XFwNaW9yCmqqSQGY
jAZly27AMQVpPEVAydNWFCqV86nMMSnsSP6M9ABuOQQvICSrklD7WUI7kwqBKBupHuUiHgLxPO4c
kBAC49KPUdDusRaBq7pIQgA8xDGRCQFnLhboGGrn0J8ZAyv7EhXK28Y4aYEfxe83dE0RfQKUHaxx
IPJWKFV7y6SeSxFWVO4cxExqwAwMO/DdFuev/WRIGYRMIOQm1uxnuiPbzu4qDmXg71QfdnqkZXgk
2xMjUR+pDSYUrngY7Rw1XqqOdQxvx3gFC1AnnWOOaSaFbPmCS2KJRihpb79OJ7WdFvtNWqUQAFKg
5edbFsQ0j1pYSPnKnEKqNazSz93HLdM/YlsVHrE9YKqB8TqG5LSPFAzRFjpFQ4ZtG3qMq205ZMNt
vd+4P53g9JfL9lnFuRRjayCn3g6SCc90VXzj67DNSfsce23NXz8rv+1uCW+BHdrJSf5WRvvNoCGD
Py6JWw6qa4SJbB+nKdXlfgK2x1kIxxvcGpvff9In82p7t6CCjbjUaknVQ28MLYkOnY1Ls+/tiFEB
rSdH144TOs29CKxAtr7QzdCnyTbiUWUia6ViSoJYqxEUptx5hGzf4Us06a6kYEZYxegVqcwCNE/t
03Zx+QTqRYocJu8EhkWMwmDrTRHTa9V+enyhPVg6OAluvaUA1qdRvYayga90KI4aikNOLFakSYmr
zGf9baE6V7vYJxa+CAL2X55EtwvCnl+ZNUcPe7i9W6NHecH/tYKrMTl/qPpUNrVcGRIrs7Xp23F1
BDDcDs4+UKdKXAKuQNF5QyfN7RvCteX3NwfGd872tClL+ZdsMyLwoqRgl+8JonD3AFCYUE+42HFe
dEdpay4LiPcCcsvOkCt9R8jkbhhH7iT3eHLMaPKskXwfIfzfXZrnOrE21GZqkB1+MnUNDiJ1T0+W
JkArbBYSRzhJGSIoi0OqG4NNrWA/5UvmNPMGzttDwjcpLJzjQmolrxalLNfDvlH1ejtvD8WCbopN
xlgJRxC/mGVA3SU/QrkOdiEfQOoqFEUcG5xwnuzOP+7k+7URozHVtOHfWj6PfRLTg6DX4HUhMLlx
uFTzLIVhx/enSw/uez5cOvepJA7G98F46WyWWDfeEecv+r/NKqMzCbrgeWyJM/NCfv8yRl4GbBHi
H+dkx0n5iB58oKjqdex6BgP/L2MK9lI07+4551kXdAcOV4JIyPSM4D+yNhMMybDxddkGUJL0oQYY
QcnklT4iMzvbFOWje7A5Bz4NFKXadbU6BiGlFYvg6GtzGkDO5X7Iie3OWx2GrQR/znSmYfmG8hxH
nBY/SOba0xoMYWy3QpeautXyJftltprfEAHwYa/tkK/QMCMJ0M5NkUIbplNlg0dLQ41IM7wdhvIz
Yh3JtVwxw4DUuDWh9eBSgAhQkkNrGeVKj/vd3wLTiWOksnwr1kBRwPKxw8IAn8fH8QVi1hR5ABMW
MKpvry4KwEC/XTno/zlaFmX3yqVFtTqheIofXlP4NnZbkv4GRevHdBoQAvSp5yR92TQq7YYbgLlo
oEH5sXRbPK9gVvQFlHJsikWk9GpUcwLRpNED+SLEo/d8QxCwbR+cCYp/amGMGGOXQRLgH44xmFO7
cM7+Pj1wRqblS/rWl+kRaUKyR1XeEpCQ1FZS25qh163P7uXBvsjGHnLZgo6UZfLbUKp0kRTPaouz
CgmS7iIvQadmvXxiWk8Ch9W4RalEl/d7mnmdePErb+Rx6f5Wbcw0wxXQvS/dANhIdtiQQPcKCaTU
okxkWQ8agXZXgp2IAN5w/9u7FKriArxYDyrssG0+KrMo5CeOT643kNk7LwBiw3kyRIFstEMyxWHQ
nj6mFpzU8DjDE3XKwbsW8YiEEaA0w6/IM3r65xS+xRhWiTJcbhiBSsorq+YK4WK67C1wKMwcxQ/7
htMRySoRRkejpfNlILXr4/U4Jbx9iJc7Cld0SrDSznZq9s9JO2CbMhg+ebGFrLRk21tGT3FMJVqK
OaqgqWb3zGkWWjiVPgfkpEl6d58+QOKRdt/YrBhJZRujhiyQw4jZR1RLWTDYKNPyBwX6A6BWmuIi
MMm2Mxa2SWN88X5bDbph6j0mEbZsKTemmYesABroLYWCvLb//Md//7//+1P/n+3mMrwcm+3l/I/z
6zS87M7Px//8UzX++Y/rv37cK/7nn91OV1MUXVNVrdM2Nc1oy9//rEZUPPxt5b9ayqdZNoePOomo
by+2t9ZFD8IB3qUabGFvf2wxmdwybZLxbf7mzU39z97caLe1tmF1OoZu/vubV7X6eh72mjppBd0H
7rzRy0BK0tLcp9f2QQW7k+odPHHVbyM+v+SW6rQGZvItyFT4ArsAvZI43C71MIGQjhocfUJFGlg5
nwRzk5eDS2pCpGR3F22TFi7bn3j3CWFKsTSDtwDZWX3Mnsrz2CVW1GO2BuYVtzmjwgzfueGMYjjY
OBEO5lXRd3GH/Aabn7wCDhWG571ZDV2SKb0HLfA+1aFCg7++O4q8AP9xd8y2ppmGYrQtpf3vF+i5
vWrm/v1WJ7CdzP3xGGnOc0qXGh96y0EHwdx8H5HPSmdQD/76vTXrb95b+ff3tlrL7aOyanWCFZr/
naHQNWaVZs9eq3t8jLujVqANKog27zw/O5aYMpynLN62BVk58sn6WB0xCiUmbxiSAbJ+JgjvEYMz
DPnXn/PPV/D/ukbqv3/Oy7U5vM2Ga6QN8DDDsetB1ssFo7ba9qHshlsmNiRBpjEqQGJ7YxtUFsik
CAwn4eDv7tifPU8d1dR1+UQZlvWHJa21Lvfq8zmpk+vbXhAZixNwx+19I5UIJ8SuF0+9MP0V//U1
MOU6+OM66WiKaZiaqnc14w/XwGhvH4fOocJktrGP3YdtsbN8yLpm5gfN3OSGYLDBXchWyKmFs/2K
z+iIGWzjXzE+YTiK3Dn83wVe/GgRrBQQGLPiLciJeLUC8xxrVHhr0gIe1Jdf50ioOSGylfe9uhi4
7qcfkgcbIcfACaViRIEgwTtTHulzm3a9d3pNKJvepPMVWte9QcgTTw59JwIalWbv4QvRIkvy6pwb
n5TIY/rGvm1QwrmA7n3n3+yvL5aiyqvxH1erY2ndrqJ0NO2PT9W+Y141TdMV1iLj9+6TYcPBg89O
UtDOtqwJHTn+b/VTXOreWXU10/vBuLjOlJM4Ib68CBnA65j5uWghznu9B9hYq70Gd6r59YDFubCk
V2rNRU+2V08DFGmjfjlMlvPrpdciGmFjEHICq47h2HNgmMG7OIWHg2MSKcUw0rO/ZXCzjl8dccP4
6ea8PCtpniEtHIEMJthf5b4/zgGZ/N0+Ug+endNP9U2VXaZjGIfrRxV+cXnkJILGMbxDN0QHZJre
iyTRZZ+C2tjsz86nUOgTI/0b39Fp4IiI+e5tctt5SoeAtysCsaByLRTgQyxVdKYYTyNUhljCIYll
cOLxGtafv3mWu3JP+Y8707W6ht7Wuqau/mG/U17aZXtr3twZ3PwG79n+GdKX32gYyALY4esrcBcL
vw+nmnPXNIaZO965qMfct463C6ofrR3v59dB5exEa6MtHk4zbObnqBlwGGCUgdmv9Ccli6+H4VXH
N39aVXJHgY4hmkZKqX0fnWC/Bc6mI9U5hq05V/F7wKR+9+z/3TL8k+/aVRVV0bq6rlmdP+wU1c5s
Xu1OrUwIasXCU/pikGMS1WJeodj6myvb0bU/2SNU3eSEt9odRe3qHT7P/zrplcuhc253TWVihqdE
n3dTM9wPrNE3aNDdteIl8x0GGTpGtuvr7iXE/JcIom0fpWN0o6sg2RL/9lPCOR0dwvd6u6iyQ/8y
0gbnvUv2a3Yol9A8886w/tmRtbO8CyM2htb4yrAC+NMNZ8Pv8LC2vKd3DMm8RKSoo3iCu3tswQoI
WO7poUyg0RNs3FNj0E3UFK2rf/fMlCeVoxiTAKW3yy10kM2o6uFpgZZXYwD/CxtoLlT3gnrorqKa
o+xtDa8T9C6z26qOz9nS2ybdsEv47TM2em+PZJsVWw8nBHZ8UR3piFNpncatWPeJAhsYwArLST1U
E2OgBXiohGbIiiEFmTwkhGB40jod79j7+Jf+YXXJXyVw7neg9RBfhqeRMuMHo0/eTmk0+mramfHC
IcdmQogv4pMUtCre88U63s299lQfE8sefx594NHu3ndwnHSjJ1VFK+iAEakXgbG7ShjDjbqVQtBM
LcjvXk090tN+Dq4ZYyg3AcCffufW+MlY2Du6cugcp8tYBenXk8Naqr/NsJ3snYs4JEr/G2gkEym9
jnPMuBLPQTeMtkSO1MBlj+gUdcMm5KjvdbBYw/x29I4e4mIKdfQdMNBvDZaEDxkYIT8bb4eOggpF
BSJBm8xtvRbGDK+D15rBsHF3gifYmnGwyiOdariLjAdxwPZFTRG66tjfYh20j3fBJflMquFp1fpB
Ct6a4Qb5bQ9Vqog3x5h44uVnZctvoJpM83RLtWFzc1pGsLyjcmbYR8Z0ViuVACdKlaMHqEr6BZAc
L8bfbf3wlt1yt9KIUCJ+CLmYhYMuqsEnSgbeBA/RGamufDUNzd9iV1rjJr3PHtBtzNNQBBL7nV9h
YndonCFd2sDTd9v44R980IaQrA0GAapYdpnkIDVZegKDNgI08mteLWjS51wd4XQZtMJ7Siw08yvv
/NX7rm7jd/IYH0N8jTFkZlO+Ddrr7hpE47xhJ9fXt4yKRR1t82VpRZ1Zk1sZSBpuLdNWoXmHlFjT
uENZ0ckY7NMA5CVuhZSUECL6o7nZ7/aPaav3SZVsB5SzjzkPkm7CCNQJkVTxSpT1LX0lmiZaP1+c
Ez88r5PHZJfizD6kXrJ4vXlreEASVZw3zzlOQhz5G3QmYC3VAiy6noMOHbL7hu6pmrw3l4EyZ1Vc
Vl309TJgcd0FC3tjq6jEB55d/h36CbZWPX6POqtLxvfujs4THSe/xZnYbDQgxxnVywdLkpmaP4ic
v4V7fI5bI4U4E09D/0l0IuTS4Iwh863PyAbgTu/a+8L3AFnxsXft9bMVoA4E0N27/M5/E1B3KMz1
LXpAIK9aM31zmmCrPagy6tdlYM1YM50pX5zsCdb/bXTN2ieHeFCwr82Xp4kTvp4Cpxd6eApvqZlz
1Hf31AOHWtp4b9kRmXskqSmnKloWSz7TWJuieCWMkFG2DjYj9pc3eIN7pNqaIJy8NT1sbh1nF/Jx
ekZ488yowehe3ZwWeIaeKGe91lJIE73JbSFXeXabPjff4WndmXPEt8b7njV9R52R1a+nx2w5PE32
2W5yHzx30Lmyk6znjJiQyTbgTinD1lhfNDlRm7XN1jNC57V+uFh2lkuYPDNk4ivEy45v/Jm8/N2G
y/0cf38urkmirP1Z05izoaB7fQJnKUM9wW1/s0/a/esG7B54TRkoAJU3bMbtZ//FEjXruEn5Wecd
XEhSAe4GrsfUNaG1zrtBl1po7xvFC9Yd7R0AxeiWH6YcGvy3vLpPGu3xHa+yNrp3szwEKmiiGRAE
V8WPFTnA5qabnAb15kx93WY9tcF2SVkILqtlePwhhOXOhwGpHFw8rbxldPEXgidXb9ZP8aQn2M5q
w0XlwqjNz1EO5jyWTju9DF4DYAgmQj9EaFQxE7HWgJbv7RnFJWCFAjhGu3y7brF/H5PvgLMsfk8v
YYfuFVkBpxaj+RNoEm283GAezgnRLg009FitMv74eWETStJe8IyvP/SxfZxJbjZzdJ2ztLo4kNTD
2Gz+Hjxnr5yBHMQOxb1Q2PJxeFyoxbdXI6bGZSJ4/rxW14yNG4unGPvPvTh1PBa4NmPve5XMGmBq
YvQOqy72HYSj9PcYnHKv7rhAYtm2/pKGTp13nF1xl5X7BnJ88TXc58euf54DWKzLGhycR9Sac8if
Rpp3jB7+dYzg42cbmIlF2jHFPPeq29fZlJnrTjG5jE5hp3ignIzb/g0vghNn1HKOs/cjMQIKgL7F
w8UIkvdK+OFlY30dpePfM2V9nx4H33g/fMBUrbXpc6DMmpJGE82fYZ8hx2Zf5KnFOb6qAudjWfO1
+lhbeu2+GtbZg7P+Pqaqx4+JUX58+wcVAXS1vYWfC87DZ/b5/4SdWbOq2Nam/0vdEyE93ErfKvZ6
Y9gsRVFBUUB/fT3kd1FVp06cE5mRufdea20VJnOO8Y63AeTBq+8aFXQf+BWyjwgR2LmUPCfispq+
VriFTzFGcD4XdzuvU3H5nT+5PRim9SrJT6juf1u7dyn322Trmf4jhjYfPlwiqubdkq3gwsEa/1A7
Rs2+aU6daJXL+56flQNxX9V9tt0Zm00SGVn0lYP1/nWipmwP+v4XU8nMBFAsXIjJ0+31sUi+kVX9
LCXbJkJw/UOJduJuc8dAtVT0RtePLSCwAnqlaB890xWH91g8GBNqph0OmJdsIAyLudb2VppkArrV
VLGbraXgCzO6ZCq2RVesHLBlH6AGL/aXFO/tYjbovO36NaqCMq3GfKP/ObF3Pcb1DsEDv5JSLcMz
LycGNxkw2JgTsJihzZ3Ia+Toi2r2fluVYD1VJq7GrNu3YiAsxeUdNnsqL9ndJHAb0g7+bopvoPr/
huakJYr6EfDL+jn/nHtDYHrUwfoSb8f4at779/qIhNCIzKROBskZCS/2I+VY9TEFfaxfnEE8/5RD
k1cVKqxQ8pSJb5u8V1zEvzyW/ZLVGnZLrQvzmI/dNkHVuMTFiBxpeu8EyOinf8AxSOU2NSOzW+hS
H3Oiv8Ou6CnExe5HNh9APnUJze6UuIsP3BDKtKv92bwUC6PBc2XLyAs2bARS+gKjXf5meow1IQyR
36gjtkK1PgRH0PZpcIlgx54tgw2UB9D4p+zAzm/zWebrClm9YHWyT9PImnsF9xp/JNz6bOM2BFAV
2GofwZ1w+gy71BIK9c0p5u1fkbHic9XDQQ7DWN3aHl9L1b/M6QpL60EDxMGYkubjcT3e+5+XT7rQ
iNsVQRgp7IwzjrOACUOJ5LeIq3N3GvQe9jMkuWxDI+bjygUN0wEGRVgBfllYxcceYIiJmTtmL67o
mfMLTvqUXpBEGPGA0dRJzkPLXkgAVYOrOTCcMWpptxRPmnW5y3uq56VX9F/kaSgPkOW2l1gg7JLj
CGbVyyVkV6WoKubyO37UsW5aZErUo7KvFG+rc+sbXdgY2eMd6d9Y1EOly+SOY1BPpO+6kyztS6F3
XjS1XXPqPf+qt891vP0E9h8+BbvOZ6FJMGVkch4H/paoYHzBn6jKBi1NOi6dg57X3mGoX6DTLY/o
qiuy+TBrhUbb9lPwHOYFWznOgt9+0EgaaA0oDJGZXEQUoIdiJxfur3OvwrDnJrH/4LbQ01J/aDvE
WCdAYS7PGI1zHlIG3Rf8HxyUY/MGOgC8M7CfuFWgdd6zykS8ooYqBAqC16pXUD48jYAPOLw3CFCO
RCptbcmq9X7bHX7DY2w/cbPysU0vOqs95fPvXsF+rSGi2SkZ3VMLvkhiggvFLQpQbQkwE5JbBgfh
Oq5cziWV2jQW4ldgtFgNWqr7IhSW2v8xlnTrRYYaPnIsnew+azLE5BCMGDUa8zfHJyF7U/1obOgQ
6SSgFYEroenXfDJoZ1Km6DSFCPLMFYCVsTSyX/CcfEOIWtcZfbFMqBbchf4RtLapeQQEuMbm7J6W
oYy1NDD5qkh/EZlKlbPNfrXVVY7sitOmtXgUi6U8Mkf6Cl5C2q2oRLCt0PYMeuo6UpavHSqGsPpD
CUeJeeAM+IPVaqJQMtzn06PWAio5D2ymnr9dR9yfe72j5XumhtMllLPMAqhyrnFDBc6ghnKGVoBM
m591X8CdrUcU/hvcqwdDEf+5YqrsawmBaZ6VeykV0QacSBYhOJgVbJc7FeYIN+vQoSXc68RzrK+b
6ySHWzvtTkVua6PzGJZptdBWsO+gQ1c7YyVDoJxel9cTvqBmkmNdjTic078JhUQIlaiMxZS0d2n0
WOS7QfwtLFyYIFNoru5dU3iL9/gxuRhDLJkeYHGQfD8R9NJL+uEtFgt5pM2fe3AC+NpLiNPrkrtK
lm1IgIlDVbdNZLvaD8abzxe9rknZdw2YxGyZfiTP+XUm4+bP8nwiydBdM6Y20jbfkLogQgI8Iz3g
wgjUf3YWZtYxO2rNCB8Z5PrtDSJG2N36sTIyNm4ugodcHu45rlcJ6pvthCP85ebjz6L0SWQd311z
IbFxOHfMyZ4Ml4hT8rSlOfvNnzDVEcsydJioIymsRo2LUh4XzQBGkG/iFob5/nALjz4UfbaccMva
cbugIphFSM9/j/07gj/wsMQjvAy39X7Bm74/9+7R2xXi+648UV6hUIWi5FWxsBqAaxDNsrwyp7ov
ONPfMRmhfzziyTM13etUZDqljMkmI4+IjdY++48Au5+9OM5jwPX06UmnPBhgWgYG4AIt6+bwuiIT
c8xl8CCZuUbQzR7rm32Z3OxmMLynZHQm36d1G1eIIyjRUFLjQmhOv2mRQhQMn1EVg+OwFPHiN1Os
NCaUDs+oCQbze9SjGJwdEOhmL2r867gITYgTaH3dsg/ciIB/AgUk5Et7NsUebWkG6sVWSEjoB28O
2zJMxQOwodo71dGmlXvGbISW+jrypcHTGzRuI2Gx6bbM+mSn+wP6FVunmatj2i6Hp6vKbj2PAX+m
O1WG+wgBI/nwKC1/Cia6VhnlieAqZEjm6IaoIBC0JtSo24k0FDydS6OlzxHnSlJlhrslo5JnHCwH
StqHuu7JcFnTyRWw+rzsH1gsuZ4zzjtkfOBgtzl/5esbXhooTLknpWgX2LsfB3OqBg/HDGSyx3Es
WQ+cMiOnqYxAvq42WBY7LNv6hV30GvC3g30LsTr6wR/ZVYiU/0h9gsjPqKnzVV9clhmBZtzrPGZV
vMhWK3ETc9SZ4smIMDtf94sNWXXQuZhmbWcQStb3Pkj7jv9olnuwpAJOdkr++ZluCZoQew5RB91S
gBLz9cRZbuE7yfdgTs8xPi45sDySHt6M14BeuuiZSie6Sh4+MbpETfxJGDGNnxnTBO/rPBNORlWy
AQqe/gXkn9weBrnnzTcReCD3Bosu94Qj41QIcZ+/8+aSUbDvdX3IS9TJY7YNtawOzRnfAxzIqT+C
cUujyLW8R3X4ABoTxjwcMWrLEZXzWFvrkyu4mAEbJj92/na8JbeB5uYdf3FdYthGnQ5E2ANUJNYE
dwKhyn/q70soWQAfd56yi3POhEnr4dtnMdlmulmkbIk+Tj3xDyTTHCHKP4jx43hmkEX2XShN6GhV
m3EaRUcipG0i+oO0Iwqzml0yMyonldvMrpTYoewX+zqh4FGczv/Fnz5WPN1OOLrE0XNz6RGobyb0
SUOfyW0KWpiq/n1X+Ng1O3lyo1+UUnwOg87VsMLeACV1Nx4mYqPpe4E1mG6yf3D+DUJtI0+NlF8y
Jm91W3bLBQr/62yQnZfSiT457abq9OnV5DkB9RVAGG+XAWbysBk315nmEXw0eh2R6L2Dj7MNWdzL
ev4OfkhLUj4q3dvhnmI1jkTUeq2U9JK+YlrUy0JKGdbA9rt6Kr4OUnJ3r/41kqJiRF4qlFpf8Ame
B5jKyt03IV+7d71y6qG8fHrNnkaBp4xHRhyjf8qt14z2AbARtrevIFgGC7FFVx0+l4RmLV42DyuN
vTTpC5mADUOf0TIohGh8MIGisHKFWYUVmObdsHkbYJtLu64kkAZ8adFv4cj0R9zKgzq6O2B/XWzg
4FP7oM2YRPAyu8+J+8/fuzYcel/VNca1h355fiEfxKWWpq23hZng8s/oNXuNzQghKPfkGXbRZf6g
b3Mv4Y2jZqysfx6cHXS8W+IzNfvhmrygX7u530WVX9sDl63URoIemCFZ48F18sLqW7cA3nt3CL8n
113Zq0VfjM9e41yJ9cEkwNGczj4ntYuJNKGNvTecFugTrP33zdQYNc5rKUyIW/QfUxOG7n7Adyxk
R62wZTaOt33lb0nbELjRb1/G7q2C1vxyGv6UEVJqBNsYyhOxEdWsrIkouKH87BjgMl+hitJ90OQ7
3cL0PT1nNF00EO/wTSUls4kR8EtSgpoS4UCH5H1cPZXJX9HsPMWk2vk5Ykgtcshpw3H+YfxCU/Lz
dvUIH+MaA9AhMy29i19L2WsxZ8SxPwIna66WNHs5lOa0KefNea6iWAg+HsENk5wNym7X2HVj+JiV
AdbebEjN0kz1Se12/p08QPYKDMXJKk8oWClGc/ftN30mPUg9ZuKxCdm8pMCOHhFtGziwXce8kXf0
i27UBnGZnaH+Tri7+/O8RX/lMDx+YiKqObUv4UmNw4CrQ7ylBCQq5MzB6xQhGlXifGrecXqDSqKF
up+P3kyN2A/6t8QpwZRenRTxdXT5a+kuLWLG16Kf/wHtiOvnErafQUCOgs0aZ5rDHSbNwxuAyq6L
kL38FRtkS1s5o4c+12lZbLZjZm9AJw47vDqRJ+z28xc5JTfX2LShbJOiRdsu6MN2l4+08WP0pOuK
tDFqf4JzeF98lXkJHR0aS8oq5mPWDQcoLJuSdyROFHsbE4rpIOZPabST0rtjfYzA3dLWJcFl1wRm
JAy1akkXDN8UL7tZFVynObx6xC8uecLzct5EnQ1RMy0ThNkYt1qXxAQWDis0wny4GdXuorNr65k2
dulLnuoqTpGVf2Bz4LeSR1FC4k3tSfypHm2hevRwov3GPHDZQBG6A3HBUPlqVoNbm8o1ubAMOZJO
51OJCeJlBHXGEfdtyB7sgIdDhiPyZMqrwEpe0wl55fKS/ujxwJ/97+I2fnGLGj2TdId56zlAzN9h
QiRkBAdml7kRw367B89REd9XYso6Vpx60ibNnuvZTEmm5JBmW/1OtExxuNyUH6zfYs59ra1BKI/0
mZYwOSAaBSPiNioCCfdm/5swFm721fSNdQU9+JJp0kocnSe9VW9orN8jZb4NqZ5jMa4TKWQatjZm
rAUafbFhmTCF5lwu/+7kgYOwMvUZ1am00/1zv+DUSTnn9YLL5E6mLVYFkTIBwDtPfsFjypQaYIO3
+2T2BhoBil1P6Oe2G97pSAQQQt22A6FQMASMiSM+nv/q5HqUGa4xGulPFQKeK48dWFx3I3ldjc1R
uQSb+2Jp6EJc3Isc/sy8G2d7JH4Fh3zF2c5usIXJ1e5nik4TFUkpOBzBaT9pE6eobmoQmQe0OINP
/fFqXrNMYWkwtyJWd/4AEwFzRmofDRz9aAJ6IxnYzj8OeUsRNB7OzxwXbocxIdfoPkSd/f5iSMH0
NqRm3ym+OhbGZBYD2f1xJeEyXPc6/sjFnLC4QeuQApbDObsM+UEbdI2FwnM1p0lugm78oWWmrL4i
hZhKaT0A0MnHkJFkPOPUETYssAbOCz14UJPe0za8BVQL02e4Hb/2t5G8JKme8Viiz64K7jFM1xi1
W8/shxKLSUdl/4JXzIgj2b7tG5mr1bDlLK+m35ATVGEQicpIPioYEC6uATqtgH1AtEHMe7BZdEHT
yLEcd0sgu+i21MFCX1F+2mJWsQTw+zk6HM7tOIcBiQXHUd0IG/1my/PXgtWb/Bh/atMixjVI5U1S
Ri6MsRhqtDXnDc8yftAWlRxVofDwS7aEWC8SCermiAfRprcI8MlVAw5cJw8wKIqEkUoIFpjSiLKD
WE3fCIk+qrXhk7fHvdFKt6KMz2ryyEEC7ct8/wwBrq6NK6evk3IgBVFmk/6dkYUH5dV77YsMDJaS
6eLLUTMmwy+sqd/A4Ywxe18Tg6ufL9ZHA99FMV+x8YMC8ogTW56KXuVWxycGnE9OJ9EbJFuGrWUq
x/nfm3ga/ACVRZ0WFVQxHloOc51qibjbtIiVMbFkRfA7YV8U14fWFXPiby50Q2spAwgRHDZYzWsZ
J8F7ZJLuEijxCqBZ4khRpi3EQgIDHTiVFrE/8KqtMhFZz+38NiP3HD7k95qWsHIrixOliX5ZH1rV
+YpjAOADl8y2vjH9sB1yH0vyN42RnBU0xQYlX99r8Gyv5b4IJTucjjKWQWb8agHntgkR+pcfG7cj
13hY9RwfjT7b5w0CTmorZiH9e/vFpos9C/u0NG7C7eKDcBZfoBW98IU2HBTRy48P6s377pmWG6Kx
IE+Nrwl9IUqSkIObpdtYbQcgdFtfmWMrziNqQsX+eVs/X5yJipQTPrlck7wLVs565pQsYs1v7can
vXVN9+580nZXMFiA+sfFwraQdmDLznOBDHgfbuph4dQWIJbNtB4/KRFzKAPhTVQmBHKEgiNTcmIk
SLtOshXxTkNl3PmX7OpCHbAeLuIMFHJs7nhKfJj4988JweqevLxE9347DlQmGpwS4HqXDdUVF3Xy
Xj58PRE2KgXHPeYhSjCvivP047a2TqOdU0DNq2VBaOg9ESfGWBlLNq1u8vbPgXTQRhwlETY2mcmJ
Tful2OS9wE2AAOxT88j8jD7RjgWw/DV9+Ir9WFJYsjVWvHB/Clf+L6xd9rD5YC2m1dIIcIn2X0s2
2jPkV1Dwfb4fHG8nHBadtendPQW9uTGVDvnk7UHfofhTUzN9RDk8iWp4nd52Z4606x5nCg9Lju/o
DAXhfdBIjzKm5LtdowuGRIfv0eQlX/uPzM1itpkKDsXl+BKUtujUB8FpHXVZnzlo9EkR3OYqlepQ
nPAoU5rgl8G3wX6SAj3JYeAimkRb53ZJ5xicjnjqPM9gkYxcyMGDlMPTXhzfF0sPu7Cipnxbz1ia
dq+hFn9HBsIggnWJtjFJqCKO5Krb59wh1rcjTt01PljdILHwx2Zja4Cysq3Pm2/wuQ6f7C6X4EYc
D/oTakM1pqbk+C3Zuch5CTjNt1ywS0AYsBIIiWSL4QdKF89enZZ85RxT7oOS99Xhg8D4dx/e/IDd
W4X607up3t+3C8HvK6ehRlxzhmqAUMaQDOfP1zMBohjGNO62Y2E5b7hZx6tg/1jtZ6LVrC1QLZv4
7Dq+Z8zp2EIpG6kKAuPYNk5/lopMjnraE7vM3W2OQmom5znePCz91fN4S18+LMf47H+Ytwi5861x
BWdfktN7rMDoLzweV0ICz/d+llDBlGKABYMWd1evQgHegx/2ix00loH2y+E5eUXS7HoCZKCBKFu+
TFFeVTaTKv6+iuifyu5xfArILgQc+nQWh5d5y0rWY0KxzWMziLSZnHTsZitwe+OANh6sX1oR6Nx9
fVMKTLKoBc/UbPm6/L58csNMZDMR6gstd57Hl2HrmLbL8UU7fOsASjVD4j+h8M6r+1hHD/JeNZAL
P4wrd3gWPVLJh2WieMzuzLctnFqUGU/HPJDiTMCvvcVBorNwr7kiRzCDyzrXXOXskURWwY/8ITNU
VmKWi97z696o+wvXaCLmCfWBU4RPsf0EA4Y3R957yZBcD6pHRHB0xfRh1hgW4e0fi5mEhnIEZ8VF
/ZwNDNJWI9ar3Nrqqb67F6ghsAhBjlHzM7DJ3c8t+ZSciO5TsM6EUGnuNwDJzyvrvvWKFp3db/Om
tc9xhOy8bzV8nLa6RyDVF11Nij7gils4JxATsMLSN7/FoLEKjgqvnzPlzusd50WoAgSeTIH0HvvL
aMJqCkcvIwPkJyeXCACmyNQM+ccjzHHYiXMP3DquF8qEPLOGrQhA7chXSvxhSETfkM1YrjhUugRC
S4s5gcqjkMhUytikvefMICSi846C5oB5aXuZyC5GVJ31DZ4KrFJ38LLbLvpQqMmLLcPEsUKGIyEp
DAlYUVmuEsF1tiBYV79wC6YfiosqlQ6ibhGAxNxp8Q0GqytGcOZMRF44L8b6STzdMZNSyDsSwb8Y
OscmFXL8ACD44aDFmgd4mPCDcJPyhEbZKuL84ZxrPx9wLxBwn9jy4H0LG4M9KXeueYJXTbMo+WtX
TOTaVbV7VWnrklrx2JGpZWBYhV3lYTB9rtifBgiJxvAuNu93XNTBuZj37jSY57zC5u8GeEMJAgGD
Gn8p4Sg0N5bqYosREnnEpqdfg0oK3wgcDE9XIzy9FKprUOcZVe7ncOaGYp7B4zG/LR/7p2rxeD32
PJa3Zb4sgmegwTuvUjWjwcfJ/53wHR400Aya/BhNZyihqC7iMgDmCZv1dtIkl1W3U8H5kCjMtoc8
pbnGN6BZdF6zqxY/Xm7HoeT1wwJtZHq3xRcEbJDl8fVP2b/n9ejHC8qkzl+I9lP5setGmTwhd3ee
dgDmQJnDjMSHTrn7Ld5pk7x376xQrNvuincNGAgUKXBQw7v0DkQOUz0Nf6bJNtDGHCavm92uuoUQ
Fsc2GOzzORjyZXfeXRbq8bkn+OTKLFQ4VkCwgEOCxTZAp3b6rrQZzoewwNJ6qjMUlgOog8mtn2FX
h/vpzKgGHgX/GWRvtn58iJk/UMB/bagx6uhJPepUKwMS1wE2Wo+JQQepeL22CoXqEzzLQG59ngKF
ng954dlC68Ei3O51eCWzgq12jfsQQYlMakS7JlEZE1BEBov3X7n/MGzXnWb9OwKl9fyr+vRhLtBg
9bcXach5BnQmR0OcVORCH0oMztvgDoqkeYjWsSdtaUD6x5fBX3T9BtUgNFAnkOX54Ul3n40lodvB
34it48g6VVtcnRb3ai0bJH0lerPbPrOLEG6Jx4bffWYTX2iazw6mT6r9bQGsyMkjeXLtfphmwZQr
lrfaFXU2YYvcM0mEy3RjCc/0DePhHZbDXyN4GsEPNPLrdEX4Fdwbdjj9+mzRquD02bnnLnpIM72Y
5s38BiUvn7yYkuSWuXvlbqN4sKO3rfdZX/WhYDry5gkBp+2jaGnPAKVyxviRyeRwZKCxhaClRt+W
CfRMoHO7qVE7iDi0y+AbP0ePj60zRh9YGsMe0Tsb1udrGVjcXrz7I8Bs6KakXz1j+gf6R+PGNGGL
YHjDHJWt5wv2ABEUlylAQKxfKVTmF7Ch0rks3ySxHG66U3dxud/u9DVlTrdWZ3Rnl+UZ15MJ7R+g
cSn7JqGw29+eGRV7HvetZSPLfjslZugX1HtzlsMuP9syJdNUPKhTKalWN5ioUtY/Xnr85kJDMnP4
/XdYEqL+O7zifPyCb9gbxn3vzj+yZbyJQX/Nzh3cHQXvUN3WTh+2FIh2IOTlAivTE3gyXTbvEZRJ
pcBYM3iBhNmrtesl/3tG6pGXHMFsxFlopqR8n/y2YQ4yqIW/k0obc9rFanw9NKN6VyG9ITx38btb
t7V6AHMO9RVEzM19dyNYfesORjQC+aBHad7TAXvz/jv/ZNWahOUTqlvxwJuHCwm+SiKSaGvAs/1H
MjbFCec6xF93eBrYmxbR9VBPvp3djNTK7gAJ+HdUjVWW5xHQZVNXMcx7cw9DcVXgx3OCElU9E4iZ
RsbTTQw2DCtBjPPZr/Zx2+NzSejqj1vTkj+OLNtPyX8Jntp63SdQZbuki2MWf9+/dOcp60j4GGE1
D1Yxm4tJufl78KnaBjIJSsvq4z0wHH6oafX1DOiimjw37sntO8s3heRUTHF+scRs6BK+rgjuHu1I
4MJplV8BdpWJ+fO0d3CVggdu9He3uy/LW1y8/W/Oti6knZw1gw0O/uaX+mj0voXnV8ZJdS18TXDV
u0d6dGuOxGL6KMct5NDHyDBGImOXe3Sm1wNQbzPQqIKt69NnGj8AP+zz2wbnqPbvPS0NPRjD8Ab0
/7m5E4ZpS5QESkCRyvCgWQLTCKVDCKMJ5kldQHcHK6lyqLB/BIfvyxWceQRx8XdFoitZNF8qJ2HR
4Cqyui3NCcdQ/JtIU1QkFXo+TlXclbNHJE9q/Bsycydv+JIi2r/WPo8lFvyLAkmKq1Rc1ONPsF3d
OMTgWJT9MUNpYpH7ydPEs8ne2/LfjUFnzuOBaRaWJLk9kC2S7Ay4wYwrOHhhy+yEX8A51iyehq9w
9SafVcNkvK8DCL017zaFwWeEPfNogBsVP0TZ9o3bEQr3qVBan6mGcZIyhB42WD4yk91+0jl8m+xI
0StpYCySXMSJ9mWxIQfZDnvPuoeNx4gk2FuBcsfUQLyHxXq7KkjC9LQRsTs5A3dq99z5rH5bymSH
QkrIikPjlbNPTIcz4DlBKWT0v+D0fFByoAcM8xBaI9Z/w2/AKQPt5G1YHJ3vr2NMtennQN0yre62
RH23JT0WezydmvSH8MOqJo/J0+WqtVGTtHF/lDyH0CZeMOrgwU2Vpdp3kBYe/SruZBO0t+h3y1hb
kdyro8MbU7dRKFxMjzqUu0Y06u9UjBUSsEH6GuuXvMJuR07bO8XpiKPl0drXFhcxS5k9wCQA3Rf8
DEm1De9wJWyALWbn9TcuUW7c7PepF9g5OsuktflYEIDO69+umug8w7TztVswY8VG8uy8to6k7wDs
lYttds6ZdDvFIStZ35Q35DXOdRAoz4Tn43WiplMOAP3G4S04V/zbcP9NACqlBAdiHV9Sl/ATtXSJ
9eXY6GfQhd1BVZKz7rb8ml75CbdSf0OfY/UEwdQE+CLGFQVp7txeC85FCe662k8Cbo9et3k/cseU
aDvRREuc50ANmbyTz9YFkhGXvPVvbR9xd8uqSff3wlhbsggvVxfPGeydku2lsE1yHQnWlIaYGN6P
99lr0Wc9MDdJADjxKxoAjz4O3fr6R7TCGWKo6eNFRUbePaYU+cClUnHhHpbj9yRnx5/ztjs4HSlV
fzGjEXYfOy16zSsAFE5xhi7rK/Ozz5LN7D9LWsx/JzFRVUnWJFVVRE37F0nLu7tut3ctF+fq9Ar9
4BEXuytKa+HQLowThBvOFAxUGLEPEhMRST1nPpKBB72W0hjAHCD278KUaXsEkt8zW2BESw68L5CO
eGHGc9sj4mSfIbWnZOvB7faxeC260/YAy2hXjiHSjxvK/XZWTdoYYWRWTCmvhPFn/1x+or4S36MJ
Aa5LB5MfiFz0U7Hg0GdArJzs9VIdy8Hj8N80gfK/kblKmi4h9tFkQ1GVf1HnFV0l19XjJc4ZBK3c
zXU1qqbY/wZ/GPksXycD6KQaIpzvcwnPLolAFikqfvaN/oveVpb/1/8nr5J0UzKMgS5JuvKPMO7w
f8S+3aPa3oziLc77aCW9tzxp7I3u/4ZuwEwPDQRg03hwHJOS1cdnnq0dDpV/OP1ghvifl8o/aqN/
UXpJhtSrvFRRVhTtX9RI71wt1HdZifPVimGtOQTWBdEbtX8zZm3/4w0NQ3HCqvBu0dKhCozpex8R
PtNBb5CHIw7+TDgf4Ld1YbAkBxEBPv/5Tcr/Rsz5/7xJjev5f12vmyaXeVty4ygIbZy6cOHVws1n
8rRmZYKcxQ688aG6D5d6gvZdcndna353UURkp97297/dP9Hor8p/umr/otYuX415vt15Q3mQtA4k
agT7MK+4ftuTZG29S7rCjWXzTDdVgDPFJhkZRVRb0EwY82wIregnYCvSLFYDB8WfNas9ZriIOtmq
gOKoEWj4ccodCBNJGGKae05AP3K7Kv2Zx3fAWo0CRAV7+LTDSQdqdr4SLckoQC1tHMFhis4OZL/1
fjfKantzdyluEGhVTmFoEXmZevjhYcGJnzZ9Ro5LHU4Nu2axs8AL4BkPDcyLpraBm9VU2/tMbPBN
Bjnugx1k3GU+S/q22xmflGufzYDAAFamaH1lH1OqlvgXGENZf+n/qXexNCowRvksiR2jnhziA/V0
oquX+YTA4jKDov2/LZn/uq7/ZQuUXo+LOniwrhc59fiNVcNofX/3R8yusrv3bRxRnHdaKFjS2mus
YR8uNsQOg8jX3Xy6TfG4XlpTiUiw6Rnm0t2YAY5Z/+Xpk3X93ygtWdqyMVDQBEpoy//fpS3IpfEW
hHu/FUC/GP5st7aC2W/5G/J24dd/rM0IdcNQh+ODo8pQ9i/Db0o5FCcsMdQ1MJnwbsGYAFkEDcbx
yJ9ENuqnuX+84Q7y2RMQHJCOInj3Om2zhZEwU0GCJgxhaWO+bEhu/2KzVaQ5DNWOx88Q8qxNusBJ
K+3T6++RcH5jg9O76A42MGISXDk/uyShi31Zi8eh6IOP3vbXei5cCBJ7okJY2X1sg1Q6+E/8XH4i
eUxnGLjD0FyCumxGnwyvAB8AYIh6kRSOFeSUf8ybEJr1hqjq8PhizWBCdfWO/S7ZOzyu+A1WPMBe
+JFUtgBvGDkHX9zeHV5QxciPmAyGOFcbpitNZe9GkZCX46RkClK54cSBoeKiDQeeLY4rVl5Frpc/
NfkhzHIIYbIQAZB6sDJxdkLekER9FtaKZ3uzqa2NuFqNLvDSkxk0NTQMw/fog7aN5I/zshgmrhxv
Nq3ikfZpR6ufG2HagbCVR0cKo96bJvNPjz98xnEpMX1z+gkXcI2jH25xl1H/uXgXGdjZj+ED6j/c
O1oQfgOLsgI2mcV1r7/WitycfqX0kVV4qyKxkPj9/1y/+9DdVJwiEDoQVEEVS5hLF8PR1tPjo7zO
ToRFkRrGucPbQVrxj79c1DfK9MlcKDQ2Q1wdsOe9lb35CkaOfXwoFqJ9WNMQ2sQJFQdb6nGVjIQl
1c6QZXCCfnQeHs1+AWVEJwMaYOqaZd04ywo3WyChoZ/PPvspAASHBU4/XgtI2VIUm0HvIqPVFust
W/R3pM+LDVNqYf7BdMx11u+TaKXOPweNS3WfYjMX3bDNq6xFv8QXrMswuUw2e4B3kZfy1fdwZpRu
AOdukB4BGF5oMuyG6QpjPtSQxyN1BlP1BAurl9vbRK3gGgUivJSB33PkWcy/w6CypA2oO8xqxQOi
ulpgPyaWE+cFygqnX3c0T5ayyNejfeXO6vk2IE9F+vvMTcYZYf628GXIybxSEhhc2jzCkGzTsuPD
3SAPaBH5mHTd5jdG+OwxZN+pXfhGgstjPqYPZzX3zwGP6kg+JAnNTORyWoREmuHZ0ia81JyxQUCu
AIDYcAZhhTvu/Zb8QW3ho4Z9EV+5/GGbHqGc9QDdh/Hw7wO5dbhd/00GTIvk4fDQWGMHi3D8nKEH
99wejZSx0kbxoYxrwroXHPkfe1nQWww/cbz8pZgQ0VURzNgH38uWiMd4/h16AU7tiuCdke5b41tE
133GTcDyHBJS74S1OQAybh+m7iyJQgAWXS5Vx0zig2KbukvXjPbL3nJJZ3+TSb8r1cNRAsX2bm3g
0vFBYSzPkCkVw96a6UuZlvS1G6PgpYfD9p/WJ2ZMtnrMCfmHlxzPjQdM8xtOuAblvMjkCPuDffl3
GQYu5H4/6ABC/zl57WvvSTP6DYPeb4TLmU8DAWGIMsTgvg+kGN7cm/0ywtm5b+Dxwx/1WpzhaD8y
ga44sGf10GZBqaDb9AoECWw2uTW6kS/B+G8Y3JmIPgDnyK8oMoZgvMMGvMaemP+bsPNabhxbtu2/
3HdEwJtXeIAAAXrzwiAlEfQgQQt+/R2rzol7a2srSt0R3Wp1SYRZJlfmzDE9OuTLyWGMb8474AyX
zS5T4cR+T7rZ7Ga4ZWQnmH7gY0pjRrSP4I1RxBCmF6oBqn4zqFEF0HeGk4e2WpRDxQ0Lhqn7PGBV
o7jD4fAczpFUzEngFNTvPKIVRBBzJClue86oE4fzRZQXw2Thi5AvKWjsnrvJOS5tP+knzxHlXRTU
agAraAU4lZdgxAUSYIb/mHsUd7/wk5O/Yslqe/m0SPhOpL3dsl8zB86DZ+6EeWgha/AgmSFKCvPV
7bMZFJLtFpbqrm7l3HGr/vQVdqwbS3EAxm8OOs49fFiT90rIeahA0w3gvi0MBJJkA7JRxF7M3+2G
J45dE+AT6svIDo3OKnz4gCfb/L6ht4ctwo7mueltPH7jUPNxb6IztVqxKjHZxLm0Yhs12YSn9GqK
OM7i400PlE1RPDLxIT3KcDW8sIXo30CajpGOIpJvaIRpCsP7R8j9VubLLZ5b6Ahb0/XfVYAiibX5
VUWmzfUiIyguNK0jqaCbwb/veJVGl8SQQZH/5n9RroX0b3r9KoeSxvTRcax1nn4wcZHPDI0sRE0L
EmjfWdFnC5WWGVEx45IXjS1UjiHvi8Ivnan53XEnPCWDDgkRVT46khdBVL36VKe7mw7502DXjUrH
i/qv+H/CintfHReoRokwjHPKYQCILAP7toq20UdblPTVp6R0Jq/01Y++OB76EmV83n3MZTSKx7ve
cdUPUksuoPWrj54G1/hsp4fSiJQJWOvZcglW+lgMnrGsCGtYL4goP7Nzc2CPSxMfd4zw9Jg0DjkX
wZJcgwu1XWBolQ3MNJ3BVo4nzI3sA8GKV31h3BBN0Bs83NIsPyYThENHf7mdNh6dU6TH8C7AveDu
A5JYLu3O4AEjCt+yhddizoMv76nLr6RtTiZWFZM8cjyobkYvQ5bBLgBq/ENOSsqDOgE5TQfIe8i/
sMreDRwsNH81P/bnmuy36CXyFRNY/A3LLt2K45MIz18T4XYhljImXkKPG612aCIJmgINoeMQFaMz
nU6VRBO9biR86IgkuiHgHudD8XBDzOB8Xgw0jUPIcqOv56yBW1bH3cc90mJmLdqblLmZ1DSYoYAK
WIqIAxIxPvQZxyMULvl7IAKUR5n0b+QeWHyYS8mQLdOf4kGah6tkKNchvSYDSvT9A1Ou9ljj5qfh
nA9LkueMweJ2gZszZpL3aiHGag6w5ksaX935exOEryHLy5WQg+YYsXrP55BYBVRj1dIrxe/DnA3M
JrFcd4qS5I6R0BIPIQ9WEP88sfgU6B1HUiBhT7TvNWUxRPRZUCrNVtcea5qY3xygkNY/PfBhsndO
5iTx8mExN5j+GFYN5/PkJKSihM81gSVKLYpOzEJsN7dSoIQafwwphMuV3oningkL8st7s03iJ/SY
AYGsupDCpHBslPfJ1mfef2LG0K6nMH3EZC6MGP0xUfhoVTnY4zzH9NVQsk9Qwbh1D5la3bt+IZ0B
lP0askgJRsM833bmHEQApbCjvwtk8M0Vm+9FT7ipCqwv/dgSUCsdZLU9egIzFQEN0kJC/XJodFDT
8L6G4ozoX6xMfUHMcAKqziN9UDLKJHEM7m8j0z8+yR98sLExSisPpO48F6E4Rqq044iAkpWNAEL2
lIe7UpAjJH8Gvv6K8IhCHyyOm5z1pbkiyoBRVLJ1svyWCSIz+u2nmCKpKeo8VCD88Kru9aE4dL7U
YS1FiyEzBd6Nt4hLped4H+fYHJLbdXN6aPlJYpgi2YV9M3nREXV0S3nwoRaAqN1wuOfJTIbV/45d
lU3mTZD9AjbIjffRRtRBGVXukJygW3fnIQvixhd+NB+Xj+hJU950A5ACzlPJQNv5Yj9MOEjv82P+
YiGj2ZVeSLuKxYM5jvofNyQe7jYnjQrbdwFzyd8+A9BiIxpDJosiQ/ISfdEDqS04iFOmr7+Gx7mK
jGPII9oSVlxnRs7M5Z3yiglP+P6N0OuohJIndne6/9kZ7TK57IKEyb9Fz5LsyFW8aHBggczo/5p9
9KX+HquAkkUs0t2Ea+csJhPboSVjceXk1zn4/b7VeP3hftwkq5d/7FPgQP1LbwZ6ZXx04mJ+Wc6J
XdCCEBU0qy+tG2GRgNmW+BB142el+skZLbU59KvuhHK4d8Pexk76w+EqDGWOFqmAmjMr6JVhfYow
5STYIL47LWdZ1id+YcPkTRB6JLQx7FmXam8IDKHiodGMyfBcEcWGK33ERhcimgtDZvPLfTm+E/SH
x7Tv6vjovL3tMJp88RGorVmdqRW0bCywIjAWvSZvz2XAoad5x1cUxDLyfAP7L/Y53tYNv+5z9HVe
CTcz5G9YhrVlBJIy2wHnPLveoxcE5QvrsxlxLZGhS4i5dFLI4ES/SkUkBf3rFqgfWhTdK7+czAAs
ueqdPwgYzJ8EeL/bLnbCyP+9w9vVw64cUlK4uyUt2iLTwkBgDDYlOqKOOuubGTm6FkcdfLxg/3c3
cXBz+xrSfKYjaZk9DMl7ti8DPrjPeulGpHXiD7qE+USH/Nlp6QW1MEvYD0ZHfOfXUs9IF+7yuvVT
8smjW74fILaROHe5x7BJ1ZgFrYmqk7stMGIYbeJ7pkAPn0hfeIMhaHi8cSOp8cnV0uxII5CvpV1l
uZydlrxKLMjpNDpG5/WkbUOqMbbjzmBc3jiCwaiHNrBGAEXZ1+UoGvU+6SqUcZpKxGGs/dxQmEJJ
vh+R3aazmwv6upB+g+BvinWxOXqKzxn/MCEZtVvdUXDxlpN9iojY2yLUcXfQ7JnCi1lfCiLmvsvp
4RpmE90vj55dbnlI2eSw5H0g4u9zIkmJ/3pU+694L7/Xdx+XSI7Az46+zZyDj71JhsdBak+UPDVV
nwLUocsP4z2yATTcf9IA4isewopEy470vITXJQflRU50aTfuXPXAiz3fgRyAGRruRHYFEwOIaJO7
maEGP+46JhsGMkGkXgS4LL47fzFLGgErYqlkqSAW+yLzRi2H8wLHLIIZCt/BkLVA6jPXOZB8sdO2
5SRqsScURfn65iv38EPDYFUPT21x9T/2T+pyuGl90kAe3PHxQY8XnBbEdJTlKXWAywIp7R9crUeR
e/os361PfXBz9XbE8fd2upVipZop+97/ZADpuoaN/lhVtOr9iUKY0s4rWwxViZbkpSp3UPxJX0Yd
bKCGIPquxudAeQUyQmlfx0EK/gyq5GPAw3wEREKofvwnxTc5Aci429LOHOtM1332RLllym5WDZ3e
y+lefZq1r1jVoiVEPkgFVS5vtECdosmJiPAaN0fEUFjFswjJiq9X4tN0bDvoeGIlQOggmmCTLQVJ
KUNQ9HrHD+oT5+G9ZRo+AsK7+kFcJreDpULTBMi2l3/AGqHpH0tlSQaP1C9FCM6ZDO7Tcn8usFMR
wDbqmiqdy+7xQ1JiDAdeDn0aXlMHtyskIW8JnVujm/zmNdsU4e5cnbTkUr2zd7FdiFgiSWkknK9P
oZY4+DMIgCHOALQP4W6Ph7lneM+Cr3FGJW61nh7g7xGGkXcpf3BdoIgpL+sYv8ihpCQUja64TmDl
OoJ35nxtXLKMvd4Ds4trB/a7SKDQ9ZjjYtP701Tbe33terBHNSJJMHdkT0i8mhh/I70/urG6Ep5M
dGdOYmsXQdC4PWcboqSLHiMIO73I0V6wihlAScAngp+2gzGJOZrPBfScfGBYxxBR1zROSwnGvuTp
XGLkPxT6e4wdBqTqP5d17uH704mZG8gkOmreIR6xg3uM6u/aeT2Sdx0SvKrh0Ub26NlGtIc4AaSF
i/CUKr2TY1Mps5NxgVtER7urK0uTtsQ6RdDl2fjl0eTm0+I5duIxIIgmNs/e3uaghRwfrZLlt7TF
w9zh6Sn4I3aVGa1xPgnAnMbsDmoRYmhtBmSPHBVZvFdmpkgyQuxSniR5CAO3XPoJ7pIyQOv/eeUw
qQTvRyIhN6BXnlR1NFj0waprj0B0zCJKasCHCJMD5Emk8MiZkTv3Hg6/p7n4j/tQQOjFQzxtgmpZ
WWQh36HUxLglNjT3iyNvS1fvMQaLZJ1dvdt54dFM/Ohd11g+40tHYzDHiZD4CMlDiz1BghsFGg0S
6yxJZIGe3gEju+BJgRaX2dgSH4VMVdhDOJgykUW9kh7ktH8B3OwZeoD+gmiV+w85V6trbhoHYnR5
3gLEK9YiPb1DPc5fgwDv5LmoQVxYpTnJk53iSEt2Pqaesy/a1brHGXkjcdmf9SNsdDpB3sik6XNc
rVHVnbVQO2MiEsRO2URYImB10jAQe3Z/MGgTUYUJBL95F1WPcPeFCQJHv93X1peFFi9lCh5gcOmd
gYcEaOBdygUdiVcs2VKY3zgprFF/kYOXhWfPdWI3nLx7AwYXSWCcIgfnrzXBcwVGSqANEgJ1Ac9l
WQP94TJdkFC+dHCn6ELIXO4icOYXhuB7QMsTyRNCcbmr9z8bVKq0xqOlPoTGLT0b9MbzaGMnw7OL
JKNI/F0OuMiYGArIEZ3tpPM+K/wVsWb7kxe/p50drLuLQjy/yUQTrhszDsCq5WPSA1PRqKXtgoaK
t9sCqiLxQ1mP9eH4QeP2GKOfhnKIzlQepV2brXmMOo7x5WUeJ+bB4DRaN5CohYEwK7PSuPcpjGYc
9SQAkiW3SBZtYqRLPGGwUkEOsWRq+1S+l0g1OA4ffea0f52wn0Zr4EFMtjGnmk2Zd8Za8mnMxp+0
AOaHW3R+kQ+1Le6YA6g1BE0PKeTauU5YQnSCD/LCaxALkr8bfYKoL8hW32i8ZgkhnvZpxHAGIhWN
MeiUAupahofdvS3tEIdeD3OhQ+B1swkhH5gvIzomUiMUI7QsUoBR4Mkby1NAKnouwOJBoCH016zQ
woR85/YtjuYi2OEMunOpT2BasKerXndjPgPVodsVj5WBs14w4O50S3qHEeHwI+jZFWZlgKcoXXk5
K9++z4nM9qZ3r4MzT4dH4bjFYecWhPOX9TQ8c+SlYNGOtJihThJSWHE/8S+/k/ynj8Ykf15YnHrF
wR50x4jgBsEKHZbisEQGjrMGGZ4Nho/EPfvgvk2fL0/rDEU6uGiDTYmP+py0UuN/kv/mlhkVrPo9
mUcc4w28hnZE9O/zjx64It5l6yOuCh+sBYyFHGGThJwbD+TtQBgLjS+Q7fxOvJkvsNVS+SkGjGCj
sxWzFZL0YcPCeKlUaX0Z1krQW+NEuAv2gx4fge8T7qo9pzx4AEp0y9UkUrfuc5IOukSw5OHlEJD5
gtj47M6yh+hAOLm3I2MUYSxxGDErp2Ai0M0yS5/FPUnTNTh2rfwUrkQpbx3XGIjxApGf3+POq9ww
w+YUvUU97uIV4VRgRqbTFy+HpljcmBLcAXhAsMvVMdlyUfPgGAvJYLyBn5Cx8Zje6xGojNsuxYxq
zHLXZPl5qKJJokMsf7ASWwQixNYuAgO0iTZRTLy+AW1hQ6StM6pWTNfkD3Fb8YW1YhWyr7ZuVfCI
15V/bwaYD94pTiDY3+F5PwQu4QC97rIIEp8pwf/5Nwb8B9izapsG9XjFgoj7p/D8V6Xb3jn64mo+
5dGNG2fQzVcMRHH2rz1RhncnJNGELdg+lPFiFAmyTvzvSzB/LLb/dQnfiu0vEM7m4sklCItJQaY3
11hlQSQTzuqcfgksJ8PhPq4tmkbFxRHrHkmbPdwMDRFnGBz57iG57AkMfQIxxduX8B+ou015txWD
lIVgcJ5TCUJadqbIhOu9WGH/fR/aj/dhKY5sK6rsOMo3ZUNrHRbPqnnJo3z8DMh4D8kD0X+2SEMS
+skXB2DXzqhFfqUTahikqpvInuw8UCZ0sGGXd/hFlaP+pPqAH/7/Lujbgz1c3++TorfyqJOvHsXw
TSbC3XoRT81LiRtbClJUxMaf/34Oxs8fayDukB3dVg2hivlrSDUPST7enoo8ImAXGfO5HFA7PPnD
5EHWlDMbr49GVveL3TygLXwxsCLO+yJ5iZVvP4hQxKzbDjw6KvZ+NRlj37n401Tg/aLz0H8S6Ni2
ij5H1lVDVr4Vwxt7sakfL16ZT6SGbuKCrbhI1RWkhUQqhNHX71MZ2nvBJJjgEIvZZ6qybgqXd3S2
zNwNNu9n+Pz/foiakAb9l+Dj/1/ZdyDybX90AHvz7hhE3hnuuiXyetclD/PqqQEcDsYPkSnMgeXi
A/eFEc4/WJ9hoYJpwy8XI7QL/3UxjgOr2FEU09a+0Zk38nZzfksL8UaJ3sgMh0+Rt3uRfHK8/v5A
TYjqC4tcl/2fLcLDADAhTll9YqIRQ1nBT7T+ZeX6SdOk6ZaGlAhhlY6e6D+H2e61rVRdb9XRVPea
pF69IPrYqYPjHK1yXdZ5EzYnlYjz5ONMuE7VMFeFOFCKGqR1Pn0g+z+0I8wd/M0IG96z/8tj+2Ei
/McVfhtdkiVfrrrxBgnvnxALwOO6BjSZap4qx4idqSiRS6MvMb+HphWfwb1Y3htrkw1ZnjfJk1jl
ILylhdw/Y9Xznv378v4orb691b8vz/r2VttG0Z6HO5d3eHWNKcC79xA1MCEectNFRq9QST3vIWHu
DbDv4B9HWtfMHpa3WZObIKrkzIzeFgWoT7vfInoN6t4GPSxDQf5k90jR5XZozridohNWfTUyHOY+
jVNUs7b+fipEsI8cH48Irg1KXUpgA45MBIEySjgl/OVuf5jq3K1pMogVUzXtby+jurz056K+qSN7
BDbMEbA/mlmTLQ2oByolPXmd62OSbZTHwqfwDtd8dY1rI/leEk/UG+Bip3vqaNdtVOW0hCTPElXz
VYjyPRhZ7jNZIEGleay+JuT2wACQQQD9eGZWnoRHIWo/2Z9IFbbCT7davz+P8i9b0E8r/t83+Uen
+dfSa9pq1R6f3CTP0YexGZF/K6GyFvKax4vrnUYmDQ0PmZcp7jhLO6aD85dhb/ywdGmWIqu2YfFv
aO7/OTHr5sSzfrBaXAJOj0Tmd29PM489P0QNDzNSwNZcAWW9KGefp4+wXl9oDwHOGkASILPFnOUy
21IFQwczTRK9JU4jAnLQp/06q0khEG/VJBKhR+FTfx3cvhaAJmINYTOF4e7nv8eO+sPOrlm2oyn8
zWIjf3PE2J0vxztOKvKIHh6XmvBqw6n3mr6QC/1vgflK4vF9iivCw2ekm0mkBW0HLqfgzhhYj/xq
fvGDjOs/Lkm8hL/edP04H6+XLZfk0M53m0jdy4hkiM9B6Oom20eis95R7QnNzoXe6Sp+Pz1oukby
7yej/Piu/3oyYgn86zJO2ubxcM5cxi0s2iq+dU6YG5JTX3Q8eq1u2i/s/J9iLA0hq6VjieKohvJt
zXptqm1zvaryaAqN9R5RfiDnqbiX/glZAn4u9I3F0uQyepErZ1+60I28RS81ljk5YmCgEIPRJt15
jW42erxQVUdE9JdJu+hYv1hz/NkUvy2vuiaiCt1RGTff5+KuqW57tbHf2MAbCMw47hX3/NgjnO33
3Y8oqMqzMDFNb1h3+mafTNy/3432w4qn67ph2LqiEYZ9X/F2p7p9SObrPZrOi9pbcXqEwUYtdMV/
vdyPkoZ0lntqQRFZzob6N7ahFd5xSPt+E4irP4yTv6/l+8OwrUa5XhyuhRPVxV1d0bbsAHihQ3ZR
e4mPbxDKwXRK8B31fnkQv334t+l7qR9ye9y93yOMx+dMDfJWK2pedeRCv4kmbsApk9w/WQCc5lGh
ksn75QpEpP19LPz1Kpxvs9XaP247Q2vfyHeNgZy+QrJohJcvMvp2AuUn+nAQPeFCOTOCD+CsyHLI
DKKLJDOCex2NPCRR4FpDYnT/fWn6D2vbf7yZbzP4qFSOVOtcmjJQCij9oVUQB1M17X/o7mHs5Hqh
ux8fInAXFXYot8ExRhpFrZ4aYrehW0HUPB4BWTt3gKghu8Sb6JcHqIrd+V8P8NuesjnejOq05SrH
FFGwcKCss0UL8u6AiEOqFAUpxax92EQN7FmRd2DvIAMn+b/E5T8OZIO/NEOT2eO0b4e8u2HX5ull
tKMGsK6fUylUgFJQmIyiGTrnO4TAde/T/mUI//qxYoD9tc4ej87/fmwnFGOXxU4IzWIHtUu24Rwi
pJxXGJbkV/89PpQ/2/X3R29YpmIoCic6Xf8WOC3qd/18NFo72mQv0U57WToILCyO3y/K8Sa8G5Qo
aWVi6PCiQafBSKegM4/k+a1JzkYfug3GUXwtp9jrhGQ918b0RgouqKESIbXwTzBddsIPzoPTEhiF
rxX0kKDiQsz4scihzNLiKF77IXygjjwjRnwkj2JXHNBpbONTQffkTOlzCBF0yuJK9c85Uv1ekFeJ
wb3BqDM6bBXm7PgFDsVMdqJXeTNp77TUuEZ+9WmmoggEUXt+F63uZyismdN7oCI875PbEuHEwlXo
643aTKPHaLotq6FaTF7rN6iWjaellGWCc/RC8/f5ojtajw89Jaf7aQJTIwbIEV858k5bYCLywMqd
nk7XYl+7eCoGwP4lvBfv0X0A6+7lHcPKjIT7IGrRiAjjQhqTAwCVJCov0DCb8bLBYVGiJPTbQvnH
du0fr9r4trtWx+tN39l6S85ejgzWAQcFO2dNZQKVF+cU3DwQ+gC7Rgrg1wh+KRjCE/tS+lGZUfl+
oZM6syRAOnblbXgsMHydP6LRGu2tL7Py/5I6+knMrhtYyJHlUCzb1r5Ni+pWm2bbyu2oxpIQb19G
JGUxTjIDe1TTF06jEH4tZnwk/cuQBHxDDXB+Czkr5jXwzWcPDLEFmRtBO76GENZYlzm5RBg7CHLH
zUXQYc92gxpSKlH/09uTp0QXmKqFNNeLe7iI392tZyruwsnRhHDeaT+0HjqIZn1rqXxjwOm0nv6h
TmmnCyv/37Pzp4D/Px6AWN3/WhcO6sHe3d5KS5Ahw3F4ptQo0dsgA3lBxKKXcUDAkwpV36y7Fiaz
//78H3cPg4QAwa+jWP+VPlR2G/W80Pj8G3W2uRNjpkixtGeBr7IGVrGYq6kjZKBf5NLBTPUgFhqB
nJi+jigqMHpafvkwCQIqwe6JzvEtdXInt/K3J7OE0ykbVyvn8ctVK38G8n8N9L8u+9u4cbaq9MZt
quUoiO+23jMG7wEZYgEKQC6GC9G87QEaxZxHIcvcQ86FhQ9h/Efbek/ubLu8rBvqCYVWvMOivIft
xwmMsOLK5LPR5OEHbwVGQLUOoMIDkAX5Sf8ILeSjQu1Ly773ARskuU8v08344tvgkBY+fkRCtNNR
g9fQEGgkSIyIq+MaOeQNHTjIplNiMKQXrL+2D0dmUA2lngIDiZoMDXMG+/Lqlr3DRW/f3an+jsN8
US3348X8ukZJFYhe1KtorKyzimbHAxKmJxXw4rZ25hvSDqf+Q7QTXkIVXM6VAwMo3lNAqltxR4vA
oBtMCq/xJ84TgLe1384Syg9pJv3vwfRtMF9s+uWUPTsNbY/ZjW3B9pXuq19l0CjTPU0/wOdcNAjQ
oXaRg4CThOpsU+wG6MkQHNQjZH3UJwHmIpenqb6DB0Mdt1E1uYUYRsInc7dP/wCdy+1DgllfBboe
ppn+qc+2X4vygoHHIXGKqnsT/AlwzZQwcbjYuhyrbo7bfEgnsY6Yc7rYK/paXmHIuFaLaxXQngqX
wKbeLoWCD4Lg55EyJjagTDB4QAcPukUgb9jMPKmH0+Rhec9ECpFeZbx2NiCJKA2gQUOKR8kHvWid
UlUBrS2aQTn+yr8k0P6kEL9PAlOWVVl1TBlvsG+hjP2sL8Z2/24R/93CHWVMypFhTiBTWvnLE1Ho
krrqb1ZvPy5Zf3/st7m3bdrN4XngY9WIFvyLhxSMhH7yZeRlFiyKGXbEONp6vV+Wyj8GjP+63W+j
y9SvmrbY8LnjaW6FF1cUfpqs9aoxqV+kkhTdhl9OsPCFsN5b8Z1ngGAn4QudF4prGalPEeohDux/
fYgZ3u+TGtoVrxipvCCPMbVJsCNbpmyfqB9XGgdgAw63QzmkSxsIaYNRLRla5lKyi6hxdqxEtGHQ
q/rsgO1nj6cfqOoK/Xjns0ci47ctXvvvOaY6smMS0Bl4RmK9+p8bhnGw7lfJvL1GCosVpM82VI/+
2YqZGNZ5eARLg+UZPd7ksuxga2fGDqnQu79rMxvGGQvRLn2BAr9H9Tt8bv1axaEv3IJzwGbqhfmN
ZyMHNsLjNqAdHlQK3dEqcOT7L4P3z+D8z7epOsSjpi3jpEdX67dQZb9rHmfrZD5H1fgVPjIomjHY
yBxruugLqWiogWE9Tyg1NJMqP2CIxuqw2hRqYvReqZLSkh7t0xre7NfXPqkTV2HDMYnUzM5xoHaq
0GZJoQPDClR81PpU/p4TWNW/xC9cKY/7v27DUOidVgzH0s1vR1N5a1hqfTaeI4CSIbkyG3EGsM7Q
35RTCdgzQWxUjx/ZOTmVr+zZd5I60KM6wP69L6eP5FBe+L8Ym6U5sD+cpJTOocBngwpFYZc05bxi
LbZo3JMY38l7chzpIMCvruLiQZcgr4tu3jGCcDg8xVp+iu1MFPbfQYMNuNk5BU0klRztAhT/7jYR
yLRmrE6bsT6lp2bXf9Ihunwmu1j1zc4GE4rtQJ48O5vkEBxDueOxiSCr36Wbnrw6jc5RVTxXh9z5
bedQ1Z+GtUr8oSjk/KkIfHuOi0apT4fq8BxdhamepxUQOQsBWkEJDIvDGohoVk43iY1r9DWlGwQO
Oes2bhoor4GDY7fxsRu2DXv6vgu1m/TvHGdEoa6IKprZm+FlWQdmB8z3Gq45v0EanEd1Z2DQayUN
m0wp6g4i+tfsXUCDzKWBRLoHdHIk9w/TTUb2MzsO2D47O893Ptv+Y6r4C3KhWtmuJRzmH6Nrqn0g
PSjYYdq4wofemek5Q3t19y4Tna03bvvOQO9tJ21EoJeeE8YFW/zHm/I33q2fQskz3MG3XyDFP2Uv
PrahhjW8hWZXBUB+KsnDdh4dLav7DCtIx4jKMjtuJ3rnOrh0qr5SbDE13MK5veePG7rJc2Il+D1Q
XHmUzKMV/qVJtTzDLzcKOd2PxUo1XfQAomIwdYJbo/feWCQ9sj1DdEcX4BvKKJxlZuQlvcVYDnRp
4gkY6zGhXVdQ/Y9AjLE3wECg4srUVPassAo5/Gy7DzpRazo574xvO1qk52zbPUX3znVVY2z4IIzH
9K1jgqa3imP32FViLUIB4bovxCdRM3n1FKTwVnjOrCnEE3Lf3ZYl4AwV/51I3WZyFcBtgAUNloxo
e7dE/icBdZ0u0s2AiQO9EfpAps/N3i1xulqM/VSHpGLHmMBt7u8G5uwRK0KhX+f7FNovEFIUyvbs
8oWTNjyk2ZYcT++CES//kgOsRmPw274+a4NrJ757vMngPFmEyMJByVu+1KEAjpeW3D9nDo0yV7hn
u2GVbvFH1FADXeFf3jK6dTwbWyZceoCzPjIsNmiBs7rSmMIDQpAqPub2EOg33KmuCv1bAQW5j6Tl
IjZLQJG4VZhgnvWZjB9BH3qip6fcK+hDMvLxGzYvhqRj7G/6uy+o+kpJ+1E00hEsP0GLC8tJC8j4
k6vGd5vOfMm7oRlHceLX3A/DwD8CCEKWn9p+Q3oExCRa2DNsQaD8EZzDCMgi6h/VO37RhUeg/YwA
7YeHAWxvxraU4dLmYYHb2+DNKRWnUvvzgKG8Z3uqGEwwXKgr3jd0JGH1TUcKAyur+gKYjJeE71uk
I/C95JbgLDLizhlmoFh0SX3gslTlXzyJG4PrNTG6FRagRp83l0u0dtxi3YMsB98Sg8CIMRs3Kx2Y
xj5qVrdY6r86D7j6Ao97jKjaYeFxHoDgB0AO/8d/E8wTQByKWrz4RfnqHAbkOoUwPT6DiL/AQ5HZ
4s1ICzdhW17DjT9GSngJGp/+yyAkH6LEnCrIbQi+ax8kMC9RSTcd8tecIh4u34nU0ADFDis0acHM
wNFNtMCCrG0SWaCERNx6jtWkEl33Yap3rzEeetRfALwEi/DGgr4I6+wQ3eNL5xBdYj0FxRxufcMD
1kjlgp9vQ9MFy+nNEDRJQ3hy2IHGVoJ5mHtnd+lBwmJiV/N3vB9twlPng36wgdV9lqeulYgK196H
MBSpiRpamGW8S1S/3iGDyo/vnlPKsZPYXRsVhoR+6h5/ArTq70b3CbJRqdz1Lv4itIu24IklTlDD
7RWsYrvcIw03yXvhcVrCcI6eySOvihPbDZjycDs4pNpMh91vFTodyE10LJ/hrgubkq672R0xc/jI
CeIZ4tXI/mzWm57i7cYquJTjgOjbJEmheOILdMwkxMlvDBwALPswM+EdQEWXEHB+UaJiNZFh2b4j
Yvq5XdjFvjSnegipbS7zphlLvVuOQQ884kUhjTB5xnGVUB6F5TakaS6vM6ZT1nbM8OZVk60wQ5kZ
n2p397VL2xDQfXCJn/BggDvD9LezC9AfXENDxl965UgytPJ6KH/wKlPYxcWCPeSVsrwNyTtsh7v4
1G2WUu/AFm53F0ue/6eGbVRhlJfgNXWyG621LkRXmYfvoOmHW9mg07iRkzeLbIGwGKNSt500oIHu
E9WvaV7Wot3kgHmpFW0H0H5CLCRLM0Yqxhh8jJ2oCSZyiPVB6WR2d4/pkR030YEgY5tAefO16ITr
KeOBHjqrJ5VLKBLJYnBBNObM2+kBp4TD8jbe5Wr/nJv8IjypeF01OS8jMD/rhIH3yC/+lmOxkUu5
yJBxTAnbSCts7rLtnHqndFvwZHlumCqOzh2dLj2jbw+OJZjU6S5uMzNMMTSFsnSKtM/9RKE7nY6g
njZX0gjA3+QQMDYSdfhK6wT1Ka/+xvcfQLZvqZXicFAwlq5+hZGuE70iGVNjdiTfyBUmFWLrpO09
SWXW3LrhbbPD2EjfwYJhfGFbw6iSbruSIDqVByy4H4/Uyk/dbalEKGR7T6bxFiRHsPWVQs+hkBYc
HlAbGjP2hIkc65073p+wbTtS97TaZqdRPVkQuUnzZyYSbBNjBhKykMbntZHvM+6aVa3KdxzunUj1
MUeLDnAypOg8wrgz1gFibFkkHuCHDytaKZEiqKwVi/61qAdm4vTbgi2wVDtmLMS5El894j29mLLm
vvtOvgBzJ0/w6iG9kDxDo0uXJ0Y+Wqmz2c5URNtd/Pf0/n4NbnGFYekvqRz7BwmPSj3w/0d+30or
u7P0sA/3DY6lKcgmT+Rt8AohD0buhjAFTuGkxTz6GuDDm+4nZmT2FB8j58zs3jsb4o0K0wJYEpMr
/3UozZSUHXtXdOyLNniMR4aGPz7honONnA62Jb6U6CsOA5k2uGXaFD7/vKHaq5XvEj5EdgoOo4Yh
URXw7Mlm74uGaSINr/EieHDafER4V8Wn7B7dI4dSG1yqaBGdc9TWi+g2NYo2asjgvJJdAf+8t0UR
kuFUnz+T20jttLFVtmQpDMyBrvk1uINqwyCr7gBkQFV98u1IJ47AXSGp8odFtv6eUvwPRO8y1tnp
LSFTEeKhG9Y5BwDfoNXxEpzCXY5PUach+CA6YXt+dJyQwvyKBNf0jDE2UlsLRfcu2yTi4jGjL/GC
TxYJdqQR1l5EiBvyYzaGBxjlhjIvYbUF4LTP7AGD0932OUIvOGdIowrAc1tizFNAyO5uhm2E24BF
qyUU2lguIUaS6Ke6ATBaLdngSqev4MYoton4nJF4ntDLh6mJTDbHoHUA70DqaXJPcokDAiJB+mZo
AvxcYPfDT2jseAisiXdoxsZg4sY9bvg1ZqIJZ0PfTq4kH9HmpSj/8W2SiexbxoT4c0TKUfa1jTar
d9camUSNFvUOXgzUqtuEDWBLsIBd0FqKH5jHPKCK70La7rF3JXl1WR67p+yU0BhOoZqQ94SD8fGr
QTI8EKFo/5GK/hq2t/z4fwk7s+XUlSwNPxERGpF0q1nMow3cEGBjEAiNICE9fX+5+2Yfl2O7Kqo7
6pRtUCpz5Rr+YXShm9CSjC7wUAIUlI+QSDnTizgHgoZWo+KrEpQ6+KiGD5eSwiKnRTdDJhtEETUG
VQ/YHRToreEzwFoKJyco9Ot9qC/S4T5MUdi5u73AmfQGtBo/9cV+BbVmdI7kwR1dn5t3+iBMDWqv
H7LUEMzS9SNAUS7Kx4V/gblsTjM3nxd+hig4O3eS+8XYGJRBGibv8qQXKKP7tHnvcwvTI0dmj0yB
bCF22bmkkT1+DgIaeF347yGdy1APDO7EHh1xyTX90tuPeqw5+CJM3cuwhMpiv9YS1+llkC2lIRdx
xfKRY3ksCdSB/ejp52MjUlH5r0OacG6fUTaGaS4LSqyHFhIYWKqhRrokB8Mf+DqAxuVfTuRdTgMv
AC03/+4m82p4c/XBExuw+/yGLO4rAMWm+ZIrhNgMXrrpfCGB7O0n1TB1cFQohw8U5C+UaM1xLZSS
tIiprRx05Ge4qQ9RBxS52eRJCqMO0nE65kJH6wLGU5CNYyY88AP4Faw5wbGWwrfGQQd9XJLW9Kmy
hJlPxZLA4nJulO/KVAlFmkI2RzB/eSQ7o55Pg9BN1i2N/llDmF0oSO2YE6xkJ4ZgSW+7ic4nToDO
RJfxjRMu+tbYelD+YhKg+SiRT4yRsbySa2O0hmMOSujUDwRxD2qVc45uXAzpsPNIJ0RgI01ktkub
qglzxr1kdrwnyPeG02ebNmSz9eABbBvKXGCrgdi/kni9vjWWwWNf6eBC6puwjfhLKQLXOYl46VVc
RgqdhmJU+LflKzAG4sIyqAF6Ia4u5ACPQB7kRJnzRI3ad7w5yVwQAxxTM0U5Y18Tvxcx9jCddL1f
kHxBtYfttbEiYnekhVi/vOnT/iQfIxjlPoeKq4TJWAloBURwHODgsOfSccn9mI0Uv4hkNDFjvkJF
IDnPEC/m1UrD20QbWMSRNCjRtmKDMG69D0tMFK4zSpXRCyvof09XAIn80B6yVM1CVM/SQNR+m722
D3Nf120MSmUaH55vuB0DUsjdIvfRSpBvlAa78QsqfYqUiIAT7HEnEAosPecPYXi2920WWnWQrjzk
tmcTmKogfziPJXSg020nWK6zBFQuvMKFn06FnAS2LS4F0SlHwcX2Rkwq+c0BYH5oDiTGX3PWzEMr
GLj14y23D68J/DVnTgNjCaPzPF2KMZMK/ixGJkdHgOi8zMecNwg4S8ECur5whYUg40DqgJ83guar
nQBNDXqrBlWZm4s15X2Z4gV/+WU9/3c1VUkMsCWm94b6/1Ohv4Zlca/IX/umlNfo0WYYBrs6Vo3g
4uatW/wGWPhfWAWfBcpQN2RDk9EA/G+f9S49HpqUmwi2QeWaKgc6ypLlrJ47/T3wQEGabrO6b0t4
goODw+ogIRV9/rJ9ZPV/tg9fwtBNWqUKg33zW8u71Hq3bl/s5TVKDx85TFRUeTHAFbJFK3BI9xOH
tLDLzF1kge8b9kY+ewZtb1eoKnDzEK1sUKqrSOB76aWa2HvBYh41/rYaORPMNW2oNgcE2MKLDcvm
tfgglxfMDWQNIV+En5+bIW0qV6Bf3bdPV8ClB+kZuE0VTdaFH4YQLtBA4XvRR1ICuGI9dynfbH7V
/KVl/EOm+N/VED3Ev16/dr70+s+c1aDpgl/pZtzeGXAjStChqm2jd4W7zhv096N6/EMZxugt+rij
QySwLQP97bm6tq6o1kpG3M8ZPXsGPuEAIuXXb2ntD0MS8V0tBVqEpf8v4rpT1bprb5Z4c5t4gjxZ
2K6j02qUF87WGayXVIafn7/sF1U0Sf/bjOZDLf5jwl6QFOPbdpHyl1XFDTJ15k79wIm0eYu5m7LB
VQ/0bNCgubboKYgL2Pd0itJ3vxnGNfJM9SRbxp2b9edG4fYlz7qM5IcjcSejRquwxRDi/m2K9AM+
XnzXPtAl/o8JsPW/LzOvHzftYr5kQKaQDBB6OLKh66HUCL2ABagytI3drYCWEfoUd0nwMqDoPXRI
OKX/74OmGmJU9n3lFFkFVsxxg0XzbWvF0iM1ro9cWb/J0xru3W5MUrV6LvyV4Brl0x2HC4G1NnDH
/tTH921qfAiHX0Ee3FUL9Ou01sYHEP14dNaumoMQH3SE7sOcb6areADYyq/s4/PQs3docCOEUa8E
UUFGm8NuDztyVYAkeGb2XsNdPx/6Fs5vTvKkNykfqWaEHkW91NCMHdcYAUaRcCDHJR395+FKXAP7
xo5aepQi/BtHxga0tOCkSZVdz2jegv8QYkwxkRoQLPHsye9ep6tFDwiuzExMRj/QX+nvfyawPmdJ
KB/yGnIveEcNGk2N2t5WVoBoswXh2kEI2im4PLxt67e+p4DhXQuEC7rJHa6HvLZ4hryB4CRK/gRd
qmSyRwpmNOkL1hfq6q/KVnie6NLZk3W9m3jvJVRB7quUH1w7KXw+p5oNbiuI+TDGBY0MwhiU6TU6
bMFERs95MIEFKDKkQbpzwnW9iLcHkrqvZY3k33jJLIuvpMeovtkPBwW74csfzyElv055gBTBA0iO
YGCHrumEjjPYbxxn/rTdDcp7GCU5w3TcQrIcPKeTZjRQvTUx8uv5fnaXd39whbZK8Hx59iiOZlwI
LAEEWRZg3UTwzwVtUTtKQ4TuzhhkXp0UxighEqiU0xw2b4X4hEsAFw1+3iemzG+QT7+Ud/EXlsg4
1AvglL9Mq348cwpwG3F76rJlfDtzRd6zFKlp5LUFTtuGqoWoFWI4SPWgTYDyTzWmeQSkEnpeXQB3
IkzCyYVh7XTb3wDQP4AFVAnWR1/qq4Ym4Ob/DQC1nFRxburSumFGo5O7NM0cyznpE5MnJx+gbUcL
b0DHj54bp/6XE/8HWfT9xDNpgjakaqYOseC/H191vbhRLoa0ZjpASnwZr7heJYeje1tknXO5BAj7
1Q/vNqkhtA0yqhM6/+VWOiDKVASR5Z8v80s7RBACEByO8qFpUog38KTKZb69bBmcrEt2Hr1WogEK
LHCEP2+e1jj4V3E3p1ffCB+xd8X4Mnqhc+G8jjHvQLNbuDmF7ffQ9gr6xDvanXgE3znkiHpDk/2s
P68uf6cEJQRZHvEAhFYiy3L2q9iLT3edSfY9qKimjwaeXNB9zgOwur6cjGlr08dG5WffODngCqSp
Yq/n9TW3PVnvV/dESxMRDZlk+kKe6L2fAySs5viKerUaYpil2erxdTS0QMeYObTGJkdr28c+k2k7
Dq07x7uvCA/tJ+TUvm9hyPh6Q5UMXcNZXyUuPLlRACF+5qKldsZuDBoAPifufplMugNlK3YUM9Wr
RpIMuEXyn6NnZFL+QRtFtxNMiZ0unm47o/6GymE49CuvmJwLALIWzuvA+mojRnT2qOKXq1UwMD/O
G7yDWicJOexUc0/bwCwnXtAyCsCQU68CJty1xwbyLbQwpJzp5mjHbFsJSQr766tc728Orb0wGSB1
2dj8mDJE5iREiPYZKmMLZQFwHm6Te/A+MahAqCGbmiCzaWurg3W7uk+Vo7zuzcpxagAguPB36ITC
/u62zfxSuuZc/uDGfXIO+iNSyWykC+MH/TEVViY8+h9jCgxF9BNsd1IXKqg5kaJ4f6zhll7tZMyU
B2PtCortDhkJ0QRIgB+Y3r6ZFuHD8Lrlvw+QrP+UmwJdU/iXbJCNfztA5q3khu1gfRIsCWxvn4L6
Myb7dFADHe4gu22mU8Y0yIk60+l46KbBfA7ttnYR+BIwn+nq4iMlJJjusHnRmw+mTOKmXIqAO/rC
L07EJMHjE9plERMyFI6y8QJxRe/uLHqTGsOdGSJzsxgYoxDIeeeuEfpAk8MSyGW4XMOXH/BG7zh5
SNwMz/eUlqwUKghQ7hEHYY5iTwR2fL2cDxmFzsNwst1e+UcIcNDAAPaYOJ9cD3gf278BkX8qMPqG
pOiKToYoW9/Wr+0X11TTaml9Ply2un1d96a3eR7Wn+r7C0WwFy2G/baO9p8SNukTC4ziJGMotnjy
rAetAJa6P/z7nf7vDF6V/v5G39JHU6klvUggU8Jxw4UZ5CQONcjn/RJ7f6ri/v6Yb7mW0SRNF1d8
jJj04RciL14Oj5esfysYZIGF+R7jDXanpUAylPvatyWWXvverdWI8eYcrYsHuc26fO8WGNAZQQ/E
D45NC1yvzva/11H9AZ6oQiI2sI7hr4vX+9/LJTPVJo8l3u3LAsDqdsBoZRtpNjDP23SFJEwdGShT
MqIaoBCKZoS6xK8YmBg0KsQ9nB6GTOvKhQ+KqAczklkqY9Wej6vBjfbVLJne2kA6pZEaQbLtDdux
+dYfAKBZA8u+jsqZcTRrT0WzgRHuwXCJcLmbHZJZt1I0+wnJyvTPQl4opiV+C5SDAqibxHtdnc50
W4+g4zD95ODKPl4NyDU0NowvW4mHxfiytxOkhcY0KR5M74td9qZlnsX08oOGbGh0dr8mpTD3M4sH
p7dysV+rDqvijtEqUK0Jb/xJ72gZzzttGoNTw/cVnOAq02wTxR+m/vRTxy8UkzCDkx0VmZQ8jFX/
Vbm474EC79A56zmS6aEZiNfmPSpZuHnxVq56YLjwOBo3JzOJyJmTYgBLsKTF9xqfDac6Ox052l1w
SfGkiNc9DD6mJm5y494JKFUKL8y9Pv2C4MOQZ++WWtA7SYhu7QdPzOIwk8/HT66a3HmSmdfo/H4U
6ehev/fwrT97FacmnfReUyPz+FYasShNPey1Voz77p8tJPxpujhvKvo+NFllO0GEFEwBhfxQloWs
zHlqnAqs7MEUnB1M8aTOhf2VYwUdXsLe2gqur7CpfR1RmCvVb6C8I7yUKS6yUOBcXpGluQ9lqLUf
l+tQFYaTBuJctNkEEgVhtL6DN1yjHAbo8vY3CfaRk+sOrwnazFlU7kDGS0dtEX/ESLTYHSNocL1f
0D4j5EAQWASkiogXszqMNNBQ8cm+O82+HEBF8iTn8zZpCK7l24WWNw6G7jnCl5lJ8ntDHxCHVBrR
ifdi8r1u0wh2mQk+9wpQXnIvCxWwWj44A1nJPUR0lBsWG0I8ek/RRc8P7QXIvo/1AOxrinHJmtqD
JhRwl/6OSRWqOIsz//toj6sZR+Lf51n5qTo0FVmDOyj+ZX4DJ90a4/l8FZlEMd84Y99HNdM/otix
sBej0QATJGeA7tIvHag/F+j36PX3p35LkMvHuXik6l1aU44iH4Q+ObdjFLRkWnxi56Da8e/n/IHx
Rtj66znFlf9Xg+X5NGW6C38+8QlqmMESBtkvV/XTyOLKFjK+qjtdjN6Frpribj9UpGgQa5C9wde/
v8of4v6/Hv4bzDGXn1bc6HyVzY62FsDNaDGj+KQlAKsKsad/f9yvTy52wF9Pbl0vt6KreMMkMLup
AJN6u2kS+cfODoLRAUwr3TEkrOl+owb/7w+Xf8oE/l72b7eFlTwuefLkw4WmaoKsNKmMt04paZfh
Ly0irFx+uBNNHd4TpZ5pYWvy3yd9tVp86z/33bp0n1+NI4TgtaD6MgMhcQq/gjedR77P6MGOGCqy
2RcfdhcyQHwDHUeGajMRE6z3/mw/egwX/ubh7woaS7AWfDhUHh3pY3SKuDl8NCNXgGIyRkrmPEeK
ih4P42r+jY+ltabMnFBKb8GoOBzw5RrZyNohJ4O15owmKEmauNpyBThrRm1v5rLFcaEk9ZWYZTfQ
C562KRQqfHQWEWemvP9idGqPsS+w555duN7XF6m2+OtzoT8m5IbcoeAl/PsF/pTQWPRolT5nB6LV
t/dXxUoqnbO0WwN6f7KigIlCAGy32fWXDqj8U4PPMi3DMqHAE46+gWbVXq1Vunzv1g3gQfmd2zPb
fVCsj+/IrN9+ydN++jRZ0rF5MSDdoy7zLQA94ybuG/tSQTWiz1B9tmPq6kofl4OywZHn32v4g/2G
+p8P+xZ7zNjKDOPMhymtc109UwExxOwSLUg0Yq4jOBPKodMQd9JJXCbtzrwFsM1fsGOujra8dE55
eEpD3Awr6qLN9S093HPBe6g1WwLHtL5cxnXl45rae63aetLdPC6zXrQH7wWSdGukvzzQT82W/zzQ
twj20ouX1SWVsm4wBQBXhPYAquYLa6N/9PAwaBBxdnHfNluv/3YbGIwJV72WJwIFdvepPVEoQQ9z
c0X3CXMxkgL8w37ZT4p4g9+irCxRe+ioB0GH/MMO+ivs7c2s060Xi04Gl04RHbcg7fXfZEb0hft8
DLQlEd78uKAoSZcd03JQ94GMnPVUm/x6zf6Urv/n23wLTfoDJaH4zIqZEjlpfOyjuEbG4sAh+eNO
VvYp7K9r6GH/3nuy2Fv/WoZvU7qLWcfXfpqKZVCc831II1Xb1oPzynzYzR6Nrfxk1L+tvbhS/vGh
38/y86HJj1dZoN4RJXRiYj++u7QElICsS24gMt2BmUI6wopieN/IuOriMNuf1n37pdutq3ae5cqz
f6/ETxOEv1/Bdxi2rOwT+aWwIci7enTbI0Oyu1Gf1ksovz+imiwYAGEZxYfcT0D30Wba7SNtpuXj
rHJxjMbh71I6BohtZk2b4ojH5r+/4k+ZASBxQ1GhDOpII32LgcnNqNKu1eU1KJ84dvZZQKOsP2vg
/u20j2tnw8Oc9l5OjjAGTXVmUqP2/Zfv8L+of/U/3+FbQnh5VPennvEdzrFjogUeGhXadCDx8ChF
yf+3BOGn/fn3I4tj/NcxNbKuUV8GH0cQuQ+elX2FYnZB4QuPeSAkQCf6QfKKfnnIHy4bmajQN0gK
oTZ8n4CeC1V+PfeSDMcOm+NQ0yb0IjbNOTBlpyvc9PHbYzJw+elQ/P2Z31oQvTK/6a2SKes4nckW
4jn2Y6XWPkB8OmzLqva760Rd1qWbm2gEaTuFtQDfdQ3QR3weKTxuKNupHzEamTjAUh1C21JAYIFo
bXFDFNJu/aB4b5znG9gCPJLcWzyomvAeXp/OhbbpEDphsffkiNuhO7GN2nfqKoAjV+8qrF57JV7w
PXhrh9vixnVzQu+k2iUz3cXsEm/CZw9sCmZJoJVaIXklzQFO3Sfmm/7OyKZtSKAfG3C0mHPKf+aW
gJA8fWcsKMx1dEWH+KYq7r2/oYC+oC+DNSp8Nx2DE2rFni9XuKHeAlV1XnjeZzhN1NDoGQqn9PJT
wFRd+EQHOx1eraC3fPSPHSSF1rmc73YHlsYMktUzdhgh3+DO3ZNl7+UjUykXgmPx+KhaN5eGl5q/
OC+0QI2HyR5ZwYewSrfoO67uGSi23s2V3nVAKx7dhhuSuMub7u5R3WZS/PqwEC+lZ4RYO7Kd2gR2
C6WEyWihxD9yXiCGevaLN/hwSD1xbp2icB6x3ey6p11joYKP9pgLmaE+eZ9rjmsGSYczljbQHyA8
VE4vVIFHCG5XuYGuYtp9Zqv0Dl6wrAHwt1/IS2LcrJQULIon2iwYczBwE6iwDobAxNAcXY+qBXMX
RGzHXYEwKqiwfQAD3sIadazzdgcJozJPfrdyz/D6tIwntsyzI/EEHje1Ccq43cSQj0PpEqYqZqsI
xQyecViCL82OL9r69Em2uIFccKul57iuz6OkH6VWyJ57ACoeJZxhMLjrh7ZOboz6JvEN7qHiW/tt
Vwz6zVhSfT1Zme08kT8Kc3aP57dmpCajBBJX7BrP4RXd/o6RoxIonWPBscA9HohwC0DjsbefSVRd
aBRLbDwsEl+ujljQlt9R2vm5o30UG3YMGemrZajPQKKYdM9BBgLx0MdfVhvIPbfsrdXO1y7jpr/N
aSJcXFT897BVzUWSOib74OYagD2wBYLcdHl6nNcymzaVn7VraVw0XvJxg+pOw5+OAU2PYZHY188q
dW9c4ndcT/rDSg7T7r0yXYtt3iID7LRgg5I/2gFPTMPoizkqwn9PREeA9Ve24e8su4Pkyxv2zteo
ymY9hnt0JBrLrenZ0wwS/wWeL9zAQ4vHXZRRuPTCt/OR83+BvAB1ItjcsyEjWmwG/kiR6jYwxt4n
oj8nc6FHe48L0Me7idkX8kvJ6I/bYUcZNEc7meF97jYOWgeCn46U74WSQ50ywIUmOAdgDhZi1zBO
D0u3/kAIGMcHv+8ItE4pA8XwGQbjLjNAzWW5wX5mhTlfPTwB+UQDFNzY6QQFoUc5hkwSDwQYJ3W0
celuEJHDWpO2OBzGD+mTDri7IGyAyKFmRL1+S2fNVg/ppHNWr9ErUlBjEp5S1yWYoEX6vjjb9NJF
c374ghJg/7+GvxmMVRdJCEKefXFPMHOF8PxqtRvvList2PXpB9PB8dMtzMJyb0udJ0wmGGjzVyNK
xfdYjGkxfoiQFzAHaW96tPwVXgGnfWgug9liscJDZ7ofYCNq70hwNOQiHH0Jl4re4mfJst7eLivM
ky14Mo/RjpkVoFFvgRMJZirxyKb5j7Yg/kMR7iBbyF4RX80QerkmymY2+IThxoWPI8SXH26BTjKb
DqTMzl/JYQRm82zbF4mC9GowZUY/S395ZHlAwRGcPM8uiyqCWWxrLKQ2wxoDnC2+esJOw2fBsjW9
pgpgIOpoeMBK4E3Fu6qH2CtGHY4+OKGGwl8gXi8WluxdGXpRuy5xain4VeLbuEG161iXAUSiBiyv
bR3VnnsUvj7QjDLHyGCdXNDUSZa3ASijcgvkd5EtkplxxswN1ngeadWN4nvTvwfs/X7QwCIB4AeC
I+H9GBeCkG1oozoqkcXwCESAoyaaI8EvhCirUPyKjQmBp++CqpU/uFrobyJ8ANGA8d5LXKy+VUSE
vjKDph1yZLtmCNGuerOwsHeSTzG4gdNldwR0J/ngOViEEe8g6PwOBcbryiLWEpIGBSr/eJDY+7ej
FDvE3LpyY3U85triBcZevtqVI/YZ+3DK5MWwXbHZ9dK90OZd8PrJb1gkPZCFXMUKzZCUgbtLjNxv
MS0STgGdnWAfpb3oK/vlaDfEYtDRn+LsIVn5x1iG2WsW4M+AWhut3cQ5pstqXTgMMulOFD3w3L1N
YWsoYIjIT/Od3xTmgy+/+2iwpLd7+igLwy9nkk4OkgtKYO/NaTSME5CG8JPQ9R3NwTt1JyR4P9vg
rfO5mN644S6EKmAajGzdqBwifqaXzqnn+dHuxVuwzvx6LLxmCmd3NcNsYtnZ4qg5KcwIu0bGBGgJ
qzmKWyym+l4C3WS293orGOb7NOwpy/PUWQ6aFSgGN3SR/ZZZkMbee58DiObudbjMnWbY2PO3XjhG
Y4X8jURYXKv6pp/Ykieju/9WsOK3iavb8rJlyAZf64s+whKTQITPx5fZbSLiXQI2k3MFwBkc+8b3
74NVsU7AdxPDrle0ITCAwv2LfVh9gWPlZ02nGpo8uvfZ9x70aBCGZsDOuxY8YujG7q45gHqZCHHO
iF48yxT59Nw4R6W9SSKlpacDm5v5VzRml7ZObwpseuVjOFwP+WlDWGpgtgdPCtwjvnQzCabSPjzt
oyhi4I1/FvEW6xghSBrNru/BIsKcLToWfWjGUGfJwHrUlpLTSBHZB8cJDWt58OezkKTmvLxGFGUV
QzcpqpKQ16ME18+YmmbRetfauZ19YD5ciUjeOPd8xlV64Ou3jrshr+FYiEsPo9OVKWieEmkJenMe
EvWIEJ9IqZbF9IbcUT6eW+6caDwuFiWu0iztWObUXJzxA9ghRLzorRoIs59PKsKjFD6EuPl8/inW
EucivcUjqCPUQXrlljBWz2qSam4B7B54T8AMdA0knFatSJmcM3aV02WIHk03myOaCSi98w69r4FZ
MdMGdWu3QgL981O1ob+IK82QhWipyJ+YkojtgigFnFcCoo2z5NCtBsM5SuBSAA6vGwnQknD8IVTs
mmAlqPZaD12M/F1/wq6DT0f7ACdzVz9iqIO3jeDwox7QDOaYX3IuxqCtYgJuf84+84tgBeZhdbnY
K219VJxddkAdveTJtSAZ1R9vqo39M3hmTEh6n8ZnL/WRyQ9YXKC1IH8Y74F8Ro1MmGORENADLBMH
kD+54243vYVTcu4V32IRh2do2sSv4f7g4iTHhaf6Y27FDZtZQr/LAjnr9R/22Zq3nN4QzXBcuDFf
UvhJehJBtUchVX9GLxAOjpiPDSigS6IysERno+l2b/knZlgbHBKd1W0O2up4Eb1XhEIos3c8YeKm
yzOCCuztlXAJwQgHBMiYmAH8xJb3gzFsFXYtIsrAgC9L5cpqvobiZiKlQIvN594CQAIolLJpOn1E
yJPD3Uhmu01vOERDOwuHzYDmAXiUfbATaMnjqselCMQNEfI1pA0WhMA9Lg49m7sJktocoMU7ppj1
gxcreX1MegrOD85BK8ruDFtz4YJGJUownh532mAzfGyHICL+yBZebTUdCWMGfbop3nb9L4wPJD4d
BMDFIY8RgBMRnBP/2E4o55n17yNhb9hNeusAmyN0l7HZCMn+VEzmUpiRXG1HCJgbt52bzpAY7OAY
NtbWU8Q8qFLIBPugeLDhFKkNdmLIrWc4p9l3EVmxZ48dOn6BBI21FIg7dvbgWAyqFxdaZe9jss2d
8Lot6Gx4IG6zt34AYi8Od/JKtlvSqY3q0gxxM3KwFQviwCwCe70AfXA5vCvRae+u2Lu2NiCvxsi5
jHb1MvaMI/fXE+hd6mZkHlBkrjE3YQa2+BK7kPsxKAsSgEVTf6eZbIxpakD0LxadS2TEG3DMJmod
dcPJq+xKDYpBbfKO3Ck3KbnWc0zH0LQ5LMCxYXiMNe+aOqqG8QqyAhbWXw/7qgNUWgmvJfAVLAEN
lI0KGFG8jGnir8p8gJjtPIK0Lc76eUEWEPWF4/gfvXNfdVeLx/tCaMj5rsjZmDnO2I2cdCrAV8gf
cFfcYqR4DBJq8B93dMjP3uJ0xwDCMRZsbERxxni5cf0CVB4Lh9xp1O3JN9MsRIRNR+/fBWbFrT+W
uKVfTqFDF8Sucdj22a/odzDXxXAK9aqY5pjT1N4ClSfuzdeKfxrPM2wdeCH821vh3QUgkgNi79hz
StD+YbuzgrCO0U+4+Krpp/mAVRlvpIAh05n0V9ueT5yEQpyEhpyd0uJIox1fnEYjR7sLZKgAdAq3
PuikSHemIUk9QgrvuHhR7Zz9MszY+YuX4QTCMGwBEfzPxuV77AQNSwuYFLu7qThF4PfxvbHfNTtG
uqE/mrFKZy/2nsERK73N5nwQjPp4gegi7KIrCg+rfEhsiEiGdxhsL/dIT2DiC5rGxPBg0iNBxRZV
Uu0PY43U/qydnvA8tHHORBFBG4yFhe9+PSYvgUMAbWtDvrcZ79S97ZN5GoawS/VPZ/F4HWLnhB8c
y7whF4pBI5pE3YakBEuHy35/Ik6vIibqnNLV+Yl5bLiPcYXrbxeLenj2yiPquyTMHbJeA65qlo7C
R9wo7QAc0FgjNc7W/W1P8mjjVySPum0eu3ES0m/GWbtS3GY/xXOWlNSmtUja69cLEkHvjJHyXPVK
W1Hs8nBbQUUo3SzaXl/QfpJD58hf8d037W02utyZVu4teqbXRT65f2p+cXdGsbV+gDwouwj3IQy+
er7aTjVtoZcws627V+Yzk2GDT9+DH5/g9jMo+64yquGA3u2DBRfcHuRnLHL4AZHkOCmjO1ur7UnF
YCtBTQqfs2ySmFgXfVWqg6bMhTa2NcghWCde+2lRAQ/VCk81GUMEeG66rxbgZ6nZ2XlUWe466bvN
FCxSskCXrUKDBkCdvX7MaTJK9n444foGiGbTBCjcoGZ1ADUBB6Bpf4vOcNnNiX2tRvo4aJ6eDNHU
+tSizPCafdiAGsyZxFETGSAe1Pdz5sdI14zK7A1DvFk57D8QtWqQwqPtbOG7GMWOVfg1Nr0m+BXR
b5Gx42tmUKVwZLON0p5AQY5Xpt0dBFh36mEYJlMcJqjRILZRu3JLnmgkYlxYoKx/5GiOTzeuHqo8
f4qn5HAzHaMEgCtWeOO7oD8z42KdE0dBpcAi5nw/Zjf7WkTA4s72ZwKRHxkBJnrzaqAvOQaUOWKA
K+gRV5eMlG/V0ZTgMQzkA9SwgV11ITygfbePZ/lzZjIYdHL8MHHIfS/p0PEZp0Uq5FIyQJccOb6N
cOsF0xCeIF8KeyyK6L1IWjVkuLzrzbFSLAqVevyn0MBq9mWf8F54EWIozIU7e8TZzIICaFtNO4Xv
U6xzE5NbVPnerXf6GmtUpaI6orzWqa7Yjoy+bBpVNSsFOL4mSadUujr9BfRv/r+mRL0hrbApYGXh
c0HBhcEkfzBYkST3t6wpYDLYOECLyBVJK65D7oAJghI9T3y3I7adwhsWzYebqyrEQ/xFuVEA2vHD
65etE922kbBgxxQsmaKmgVPZGAgeeUHhTPsHXEKmckh83yFVjGmJdTxrwxJSxXP6Qtyw9xZDDZEM
mwRK/2iCJ/PiJuzRHl1XzykGmhmI2c15ZU3SKXeTLjt9Li/Qr3xZLepP00kBcD1xizm3lfrRfdb4
MN+8K9xrZsfbh0sfgsbaC0M8BHOA2iuzaz2krkn2QFdwP5++kG7ilj5nokaWDrynZt0hdXqMLwM6
bulUSSIVq75LqAIkOg/y5RNBUq5qhNdAB1KzwANmniutMqSd2neDSLNVh4Ye8HdKHMWcZJXNO7yV
ycWbN2C6zI1MyOovw89O6bRa9CnMN81B69b0txR9BRxLIYsCBNxbVLkPlqkAN6O7AHnxdlDoOKK4
8lmf7Zw17yKcJ4sx08Pb4VI7F+2kUgod9njH3AKtCwr0GWYNUgpDqsRrN9kPXna/713OB8Y17YSk
pxa3TLtmTfOee8HAd+/HQU5dG2QLet3Kqd2+joTethepT7ojQxXWgktxlaJ93qAQKX9ILYyBHOEQ
cgSfy614Bc0iwwlt9ii8Nhkyfz2fKsV/0SQg8f9oNDLPGA71jJbibdjoCME7/JCUOSz1zRL7vT41
t2EPy7/BOYly1S0rN4PpPTKlXWFiyEWjgXiTXIKHDrrLtcywy0iurwu5N76laHaU8/a5uIAPkv26
ivbJu0YVB7hLutByRG7/hWef1IBa0U/6U7crKapVjNzN8HyH4okd3P1BlcxT1PHiAkS7fd04CFzt
KeJ5BhOOOaKB5Ytu577n92IA2X2IENqFG2h5P5S30YtjpFF3ddd1DbyrNjEjwMqTF/gYtbfwegdg
yK89+YdFRjX32JhUPZf+w7uoXxe953S1PtlXx6bdZdmszqZPGpIZJrIdYwe6ESqMjZ5/A+78bHfn
u7vJzUjSWrd8WL4Ou84ENt3qXtu4Wpb7l9ZvzryudItIsXc+M7GVBwVN3WIf1NpHtn9vStVu0Vip
M09qPdrFdDwtBhDMErAEuzJvXCpcdlFC2vbwzvCOK+Duk/5YoQ7BqmdLVxkZQhSldLuPJ8PFfQI0
JpRMH3BMzFk+6yTblwh4s+szMK9hQZUGB6QJaeVnmMK2nuGjbIQqy9mlhCyFMXp793KZE+p2mAvm
zGnwAXxgW+Nh3pYwekY1h5w/w26Bcehcqv307GjSoqb8SLxbHKhfWMfoh/JlK6DSClBlT2hgpadJ
NoucuNKw7RYpZP3c1fGaw7FAqMUO8sOz9K7n9/Y6vW3q2+xeORlSHdpnHN2n+dPF/C8i9iEce5Kv
QtGtWyar/RN6eMnsJbdT9KaYlawZ0V6E4xVNxnb+GNHJMfJt+2UtMy8ZZ8DjaCfNpElD/5k0mZj6
RD31DLH44qQv/iQCPa5F4P4snP3XK7r/H0nntZw4toXhJ1KVcrhFkRwN2DcqcBsJJZRQ4OnPpzk1
VVMz3e42lnZY60+L4X1guCYDBSEq4LPuIzxBz9Rbn9FpQr0I1/lN9Eu/IyeR7KNwQZbOhima8t64
1oSn3JLvz5JwXDJx9Tf5SU521KxZTPru6Nbz+BecE13pIQ/oJfAu/EmlT8cgLMhAWOri0vgaWz9x
GGxRPdrYfRNrjZkBGN4Cmc03PYCc5k6pOrHdXhHTcrC+vwp9jlehfy70fQT8zJzpuDuW4Ux52+xD
laVxe5515Hk+IG3vFgqFhBNDzIWzCLMUTkN2a8N8REqVic7iN7AbcIdYhL0wuekrHRy6o0gOqp8K
1ktf8Kk/mJeD+Dqe1UPvvgc744fnRawabWadECiErsJkQAzfP9HeuD9/imXMx2UWPf0OMzgAL96E
EHjaTxfkCwpQyreNtRwRZP4oTqJNaP4B+cn4B7DVPEAkS08DuAoYAsrsOYxOXM2bScsBlTLqZFkq
S7DU3zfiysZ+o60FZuM8REeAgM6YV4jTzwJuLR4Sxzjnxw6tx3tNNjKPFvBowclj/nHQ70aOIAJw
PYXYFnDLzobpDSOvPFGjZkv6x+EizrUfBIDRWgkExTZ1ryZ4iQfMdarbIpO+AEyZYebRufYEyDIt
cSHqmNrBUDvKJAYS8pttij+Da5YQzsYnZff1yG/T6Eeil0fDTRe606gwkdyV/V+q21oAeMeLMScV
LpSB7oXfxsU6YNZ5+QYiJK6I4cTply5U5ZgQiPHNLbikJEjd+ISNUN+bD14RgCOgT0bo00FkYUG9
RjYzz0tlXjh67Ukgi9lOwBWzyVN/1B3lmu267Ugjwqie1AZRpgShxyvNbwMVGD4LAXg1ec/E78R7
b2AwuUSZrLtSftPDmDkf0HQD5z0WK6oQ4vfGHfji6JaoqWltEDznyS7zlNB+GqsW7J6TGu97TxKM
/P7m/gy9+Pz60/dcjtqqWXd3q/VYmfJc3Y6cM9M4OnZbeR72+VxDx/1atgwIpNWSWD20q4lHdS/z
tmRkvuu3vKIpsyhfp4ntKBbqMhgtO2G6g6Nc3gTIU5RAW0IH8637GVQDJJ5Aa7UsYUW/RXxk35k3
bgAK5d7pN9FPr+1GZQYOZByexY0yFdKh4YzfS1753XwNItKR6tpCMf9FRATQWWOqSSeZNUssuVJx
ND7fSQmaTQ6D6NGlL1RhBkvNnDykdordU/modqmu8DVKH2avziThTiy3Sj9Cn1E5VrxMmKtCVdJ8
MTpC74lwGE5W5LKpjNkA1rzjQz0nsXmLRstFum6sROJr5ICu+B49mXpbbgGBK9Ot9vpCNeyUWTXy
ibmiCD2tebtjoMsTAjZlRAeIxjKHEVuTNLLG+S3v6il/JRuXuLhiW5BJui6X+jZa03sdE/gQwLXn
FzLy7OM0AHS2seVtSmeReaZa5I4YvewMBOynW9Fu6Iy75Gpdwl6TO+CXFVTSm2psPhUJt5LLki6K
SOCE5ouGM6FCfq/1M0APYyCVxo19bicJu9p35zSbyu81uy0mrvIVZH7yAzON6lneD2CJH3u49kuR
WxfTJtSbYre7lsJgnvC4ASuna9WyiV0iw8GcY2iuZ/G/mnOVdUrsL1t+0R1Bn+n0YxJym3uCEczp
lu8viOnuIZH66w5Yjf4hnJACnaE+d+03a5zhUuLI3LZLykawwv0zpZl3M/FXxQ+1+2zEHQKFFYdJ
tMmX6XmkC1hrHju1Dh3xGK3bpyeVrgJ9T8u3GQvvs8xJ3IG0Z2Ip2dAMNEfpP/I+MZxCaugHaPcV
tbeAKojPSAggGY6bNx0XVBIU+4qYbrYipH5juGyGkJSLd+k2jCxlhFGX4lef8ZraLacrYiRV8lhP
9dSW2nALyFd98x8Pf0trwOmwG3H7CIBssm/8yptmCq2BlmvfHuVpQRzLy+O9eslFSlA0QNc6+BPM
lx1zJK55cu1WRhMLHIeHAfPn9s0wyHvllzswOeOzK4wvRbY1BaL4zbbS/+TJPMAJokIobITyMkka
QKAoQZZsIGn1IfADKEBzDQohbm4CFYp5L81S4Z9WQs1iALYrw3CqYVGRdqLMe/KuDHKA4LVt66dX
Zs99CODgvAllwJEz199u2W7Ipd2IEvSC+F0zMMar6XyxX33m+qlKfNF6NCqiSQQtG/WP9ruy7Ow4
ZOspirrDQWctlNbNgYkPGvXBTybM2msavN1nTI0yLbLHk68sIapwVQXFSCOsUWNtxX9SwB6k/uMJ
8MeXz82Td3qTCIul5L6Nb8e4tFOc5C+7jPohmUXUDPBooxPupCX0SykAnBVsQdT96b5PHIAIIO/X
XmTB0ISiTHEjFWNiu9JDFzoOoblA5JFCNYeNMTyiAF2m+ZISRB5dlV+7UV0Wp0yaiY+h90kbVGwq
tddNncpRWqGh4bf7Tf+laT7nDL0ejCo4NmqTcdP88WKEm77L92Xjf4xFWB5qdV40flE55RPoMSII
skOJsgBGkORzL6wSFCE/pf0549ATPem7ghDCCOEaS1agNEEQMmqcx0cCaH2u5WODDq3gCLGjr5w5
AuiFEHmoXKpBLTgsaYEDBTkVZcyinIqAgNPmdaBVqdEawZehchhdU96iRPpqKiKjYJOqj/u2IKJn
+FJfKGg0G5wWSpgyraSvDazr5MhAOslGBEMirTGZsSn1f2+H4JF2Afs1zmTmzTYLRj105vyZLOTM
L7fDXXesffhNEUwoHrca+pwOdEM6KBTIArQNcqJSXvU+vtOKNmlHi9iCUEA/kP4ukYo1CiRhDRc+
1jCnKVYO2SP6apiutaAb3dNSlFicVhGMARFDEFqsy+lRNX6/4bi1pwLflhkqseJH4COxFajZimqr
xRSoSkFGerN4WZvPnNX5uYds+o9LN/op/y+71h24dPa8RA4pfOStu8RMefh99vRLAQqeWPgWd/HR
ukvyrNozDTfGwgB7dm1/83NETchpRAbpkif2Xv1ycplz+jnOe+5E+/7mXP7g5Z3heZUWNXri/JpG
7puIuRX1BUap6hITHKfOJX0d9usWkArlrNdslGWM84k0nKXm6YXPYwu/uO6xBZPZIpJmTNjdBy0W
f2PvMgKJhMnqAaxwQpWz1NfxOtwrqyeEyxqAoJ0GeBCN5OlnEk2xFy8/AFe8iR6KbkrKPA5Q/DJL
YG4tK/pZhEkM+Q1antu+TAigBFL9HEzNDoUAQZNgnajkucU5Nfqv4ZivjZByU+NGBxMB7EB5cDQq
Xwmd98vuf+JfBnRIAQnFoq2UF46v4VIIy2kCvd8ek1PbL5t2RbqBpto02kpDvrv7wdezf6Glm4vn
iArNxRZGwZmQCm+LxLy9eQuxazSuRKwXoTKHiAuRjmav5n5UULd1d1DfciZtQ7fYGztmj6FCJGLP
WoNlFS5/DV8mwimuM8GWr7iaFt2puyef4ANTmDG2ID68yWmDJBFmZn6rhEDnjfOz1W5lUlJOesH0
rwjobhCXtwRvMRwkR19JXB4Jgm/ItGPMOksnVC3zGGYGTInx6xrTVHFIO02xbWNv7IjjDno6Cc46
HNq1DXGEznuN/EmB54Y6Wj65ZOzyhOx7Lj0gGcS3o8+HfbtU5K+UqNJjy6klzQsYHOqOzyR5I+Tz
US34wvAseepBOg5O79d3ZUp6u/GyOaGAO1DxhMjhiOBi5gmfaN1vngVOslktnHDS4YBj1JbifF7c
91PJu5XpCbRAMDk6FrwC7O/r115aaYfmR6GC2BYdDRa6rYvck65s2HXvPOFrZqawiEgBpnM2/aE5
RFSLsJ/WA5pkJPTRxiEuJr8D2uV7lu9jLj2qA8kWmGrGWDkU1SCvBrwrfzdiSRJu7ryJfFiz6Lgy
1D+CXUzBfRrLVJ/RHiICw2EfkRlJFwVzD5TDZaW7yTdljXZ9MYqXqhgJz95YEcF5CieQb9xw0jdn
rHJWb8drMJ3kX8FwBgpxJ9/+Y84r2hqPTq5fg8e5mIlpnOkquLcX6Ch/CBEkr1gHWc0NO0YcPrg5
uFFDDDUHrkhzRmNyVm/lioyuG2m1+wIgk+RR2zjWvynQZ8DtRras107zEDpy5CkPT6xu/We0pSsh
eAsD8pQSwyNqcqY6ZNzZ1wF9yjT/L5vnLtKcmU4qsLGhqEbyBig5B5axjXXp9t/d8omFlLKegDng
3qcnEqZpncTOjV6DLQ2rcBqSxllgOe34y7YIWXfEsPGqCAiA3lS8/O/NPMi5+i9fA+G86QQxj1Iu
ReqxN1bvxPnEF1Nxnnogvk6F4DJrx3KKz50CSGDr0C8iFKc8WtQ/AvIo5pwT9YUqEN+orz0D0DG8
i34zf51q2qs0YMIiTEOpL1OQoMIFmWH39KdWQxV4LZFsIKgS5Zk2zqrVZyHZi38o7XgxCCiU2eKr
PhN8eyAGzy3P4TbZqLJzgQEUikfhJ0F8yEo69yD/tpKpG1GmPDqgO0kH6HWKEGaiahdDuSlVderN
hMetXeTVuiMrr9ww6lJHCskFHBEN+hgAmMapibFw3O2alSH5vRNuX/FN4qilj7x9JH/QrwIV0htH
sddYa7Fxhde/iHC951w+UgGFhV3e6RVC0RmQMuKxtNaFBLh5Bbx9Jq5OwsNFHzzKw1GY1Rz/DZrT
9n2mOKrCg6Uv3ghywZBiLwei4bI/FJ/TSNo9lAS6M7JKtQXRoWXiFl0wCEHFIHDNf39Wkop1ISyD
97FmvwCOnfr3NRqXn7eCngWU0FF+wjcpcBFAam3T9MtXfUlwfjnYcQCwma0UdC4mJcMWnfldSPxx
jtmz+RcNXr0Z1jV4N4vAq9fS2vLHX3GlvwI8DGFtt/bni16cfpvCUHbKylYlgrqUm0iaTXzgsYLe
1aj8/sYg03flV8zYUpFRynzZyEjtTaO5HZHT1jHdqcktVWbCQoI+k1GROsJDA9R6GGe1gYRyXicV
E/FFw2U2+dWrnbZQZL+zbPNo+dJZefD+06fLb4VMteU8dkiosPwu3CiUkL8t9SPZ30ROKLOQfcBd
IHgy5OVzPrJsWgy5+WeYKajCNc+ovX71weTcutoXn/fF9WFrkle852KzEZ5uQzSs9ddgOXoxp7D7
Ma9V7Axnaa1TFXzhjXhVjsoffvQnpfQayuq1mtFWnjTJ+fwzs6umgxo9qXjncuU1r98W2Yrqpohz
sOUzIa31ld5/PbSmcsQHoEfWLwf5750EgMj4IfrF8HYVzR6+nzqQP7om8LJrOG71YqmPc+bfiK8d
6dRexCqcSadxdMlB3IaHzuNqAtfVvWjOcpNPtMUkY1BGep8t2B7oj4OLV3h5JQ/jj/we8niqeq1y
yzCzl3RK+bsVK9cs11psxxt+UflAkc3yf03G6j4Yt4K+5hk086z/AkNlKb/HY3kWGXTQkDooxq68
Itkv6CFuvjtKe8PPvzktLF+/JJFtBqMDfJJ6gurU0RxHzkigdDQTJbudAKOfN8JL2dO+KYJ4rqUK
2zb1kSGaYbBqYlchzLhmwuCtlrYlIyqQv2USrPUrwfnEdSyL40tepkvIGq2dC++FSKxg5JisNpQC
WypmLUxnlvIoP16JzMGyo9arXpP+/hP54IIxxc7LpzWZkH/EYgTLYCrvXVoydAHlFOXBj6UGJqA3
w5Wsq3AUGZo0nQ1foXDVdhLn/6IE7lK86FhdcmOWi6f2HdSvk3wACAefnh4rFPy5PnxMu94zotRg
PC3VCGrPIPvT87kBdkSahJ/2OxVi7Vbtmi2dXQ4IsX+CJCE2Zz6wYj9D3zBtXl+RMsey8wEVOuWA
7VsR5s0CU7052q3BhNd4XfzJolvhyhqDN9shIsM9dxA6Al+NS0t1UXzr1oYeGSF60zCTwW26VYFM
TlmI6ins71QdNIcmxO+NZkb6nTARFC9x0AJmcTi+tFOE1vE/aGTSezvGktBnoEP/qSyIeXu2K/5P
+e2B8ql0enkNcZTt8lvG5GjvGTsEMK8/5gr4GmM4QS3jsgRVTDi9UKu7Sf0je+lK/M6QHSHNYG39
TS1/z3OYRSsVqc9tpKbJjxXnYmbLkc9/FBt4nyEPtMgmEebQc0Llh/o9L/cDKnUj0Ot5GtJN7s27
ceO8kuSFGjRLAdy09iZyJnPQm3/odv7k7jy8vJjpHD5HSUHonr41f0NmjytuteM19Oo5QzYqsn3m
vKTP2+mIeyEXnIvQcMKridD2i0Bz2WSyCYPZQipt8noJrc2PogJfIa/Ua3tOcU0S/V1P52BLhMA3
p0nMovpL9sPP5xztotZR9mQ8Y/jDaNj5KlH8jKYeJ8EBI+6anTUuGCTBuPZLuS8P7fllBFxv6j/2
4XslpgeVCj13TZpSeunikusrBQh57FyJ6IcPEKTgaCtIbCucQQeE82lFmPQehaNJuxqDvskknp9e
cDNzDj4dHTAOkFr/XuY4HhL/Ff4JdF8e4UTvAxogBgULh+zC1LaxXLfspxzWPnfdkdhVhF5ts4oZ
65bZRbhLPlumg4dHitqyBZ0OcqL2f6LEHUhi4L75BIK2tDJfYh1LzpRZdETsQVtrJIGuuvr1CTwG
8Zg5HVAgQ7iupXKqop0gBpnsZyKD44YLeI2AQrReltJN+VGRcL697k61pNE47ZJzN8yzfBnH8xKD
CtrvY5cHHKrNZ0Vlk2ukpY7YVYj2IEPCRD90blGegbzGCwMagKjXwsm/B5wfPA2GcgP6CD8sABQm
hJ7xMN5ktpa/FGTEn1cu6W1oF7Kp+sExAhIwM9+OOMwH0vyQoDF/ULKNmtEMgnmKSf7FnwTKlK7f
6CG4xkBZmDzJCfXxkQEOS3oCgaIy/ZWVo1AdI9DZ7J7Qjff2K3WVe6a45JdOafYx9c88NDdt7LD3
639Q9+lC+lUR+L+/yue3CvGLRh5fEHfQ6MQMmKG81UrqBedVz+VtQdFoyHM+Osu4Rfuj2y29z2oU
A41pNgt0kXq8znRXIrwYCaByZtIUXErRHyvizud4b+gmIY8T+90vJM6GkDXhDMVDHz1j3VK5CTwK
rrmpjRfGn9IA/AN3Yy41mBSQfCYvUOWYbCmcRTDl2jXUg6FgzuTyE7pi5cgNKnbn80bn1HDyebI1
0427iOIDyg7Ew6DhWL4Fn5okCY/pv1R3xXz6neS1GUa3Z4Vy2aoHFDjgcxL0LX8TzSLd0h6EG63O
xVwRwFgRwYv75IkoKnIUgG6caPKiRl6K9J3smFl+4tYY/lK6zrN+jQ0nrQONglvY6ct+qSkznVGI
Bvfg1/OCc+bZO1aDphfxhSNLC8y0qu7Ap3S9n1hrKBBO0oEki+pIskZeH2SCHmsbO5QlLT/MLUug
hrVt8fdKTlU4xb9UaCcTBifaUM9cbKzsKuF8815USiSCf9z0pBLq3C5qEyTKo2U2m8XwyP+VVCx/
Tyuof7g0iu6Uk0hj2fSoJfLvdtN+17+q6i/Ce5260loynREY/xpveKKxSQbLSgJr4orakl45HN4A
e9qyh0dF1gaQosvQAnx2fU5FXRMOSV5x5LalX0huOixoMoW4B0yZYQpXct+s59SiAgWufuCwzhqc
bx4Cs/Rf0yB8PSfSuhJueIxzhGSRL5ncbTA8nAWcI0aB5GJTVSdaAkrJtiICGjVKeDChsnRCdIgL
J629PlQlhcA8v6NJxkW1ym7g5KTsZ7bOlMBf3telOUZmIKzJQRxaT0WYagbSzfoLN4LiRAw7fRjW
VGqkwrFGf8tYASBMio0bw6WqTXdHhNFe4NZUF+hPMOYxo7/O0LyYN8B+7Jc2c6ng4Rm6dQyB2V4p
uDHFSigQQ4+alEIq5g4FpMaBJcOL+EnqtAJWBK8xN/A95k/0gDlGKxkJLoUHxwujP5eC9CcyKzhG
90KT4sINdYWnavsXYytBkZhBgzHiTXYfeG5i41j4RMHrntDR9PbwK0/sJXwNDB0st+wU38BNCGEY
GaPYWmZzVXZkGoxXXXIrCR3FrDkxr5V1r6cr5hxiceqc/jjp43qH9zX8dIxEqtyw80aS0ws7k+Zx
86cx4vWFMK+p16n+6LtZr6ze1v3FZUKSqIq6Cs/AZy6TU13uu8iJi1WXHaTnqteWtWOgclC2muKK
om8wndX8qq9yHijw5EYAecODQLTAhtDMGxDVZwvuC5YcV3t2VA7RLzJ8iFdXlicR+lIGsNjzHy1j
jEGoJhRu+3br5MsEd42cZ3YUEYcw02rS6ZA40nhlTBhdy2d1zZojL551woI3ghaE5/6S/BDlDqVC
cumI92Q0Ia0Ac9OqORWkSYEJrB733MAT6vtivxjogRzE6J+r9os+QcBXeuPuTMEEhV/lOXERh+bS
F1eCnCs05FRDfy/oz8bF8kcta/pJbmv9Ek3IuDAP4qqDdMMf5dUHU7UpL3iu6b+Oklzdsu5fDzwQ
vVMx3ALNo+p2D/GkMZwH/vg4htv2Pb3IpxEU5KlxqApAvvE5rBwtWjNwTqU7P1C7xKPT4GamfhY3
3ebNB+AABPt6bVuwORYPjRA5ILSCMd7KuZQHeuppjH2iH/kNUd464aZglsDRiogfVK/0HpQu2bN1
YGbp7RSDG4BRjtJfoc4q42gNHulLL09hlKw1pZKmTB6WYXU5WpgJk64SPspROJHPN/KhhZl06y8x
+0W9hhxkrC8ICJh1h1as/LWeDq+kq07mj/hyNWGOBfjFGKE8oD1PjLlKqg4VRL0wiz82b1ts0WWJ
pZ2nexIA+js1QTr+8uXPxwizAloGN0P6X7wS712yo+HugFgaGz+g/N9ioGcjgGvN6nxSs6GuDy86
rmhoOwL7GUD3Agt7cTiRPq8jCnLK35AgLOooNrNkBIgMJCLD+Lg8ijdXaLFJyf0yr9iqRPhH0Diy
9M/d5zKkq8KcYx7CL8OF/OIpm0F+gBRFs4Zykci60n7lx5zKywPuxOQ5oBTfZ6ulVmmzPvsTBKdL
7gZ+ZQHYkQoEgyO6tD3eDeFXem74mdpfrB3zDnUxt1/kJ8QeMUOdYca1Dbgr/YtCx1opCuiIzT1W
IDnAeo9mt/dzsMU5m4D2pb72j5Q5iDSdGEBNBtT0jKK40kTQfiW7kpgLxnGTl0I/y0QNhAi15kjN
T7Od6rNTDyerbZRhNjZs93UO41L7Xbx4yndr9EtlHeI/A2+unfxkWn71pDqvvnlJ7KIn8ATm1mNW
eWAEcXSpiUpRVTvOl69/HZ0u38t/74ZbxpCMreWTW/ncpfFUGVC+oaNU9sSYNA6Jf4e09a2DekrO
gj/QoF2UUz7OTJnhCI3kZr7Zb14iJwRJoTrldsu+JWdkx/8OoIM/zxVIpaeyhrYlcj1yWzh5XWA5
fin1wuUYbTq/ldfZJIn+5VEo7M3WNfj3lEly1BlsrwHAL9h7VEHZeBiRxkoGR7LzXJcIjKHD+J58
vWzrRVCNRFtzy8xrpHXUNNCG3SqB7+OVnPGGFkwIp/y5fNzsNljHkiuEZHOS1ZhW0DDZwPDa50mS
XCnbx/BPnGBieVMQgP0U5RziZFADI1pVX1a6fWbLhNVGS/fa6/1R5Q41qt+S6v9RAFK3i+QQyjBA
DrxqKy8AIeBIa2FF7fepCZi2uQeh0MMJYTT2HFRZcmkQhmmLFGswjM8+4wKDjn852dPTPgcVZ1VB
2wSWUW/CC4Yf7vpqOayVRb0ZIZXv9cBHphzclH9p/6dw/BBhi/Kdw5iIhrvcrwDrZLzOM5qJERCB
ldaFECq/Xe+Ao8ImMHfr3HwnjCdRfVSWCZ50CDvzhQYcV5NxMrhRJh7hn3DjZAqPkrxvzEAOb+k3
t+VTW0/4H4l+l34SJ6Bm9mSRsQGQ7jNsY1/mIZXcV+wB6STPf5UavGi84xUnePSLsalq7b49Spar
WnPO3hblDvoGL3bBT0cch/TMCZfL/KmDzaLM0+FEOaGpLK7DzuiXhbjryhPfn4NdxuLQn02cUelO
g8NLyIlqwB/ijSaGdDKLqtrS7hYvSsHMMxSfibtUSRqSc/moKf6LGQfDon99HfhVUuS4b7/3ozJP
dMwsPiAO4ZfTxkQDbzyGeke7ryGedl/z7kcVZ2/irC+SsOdWbZ+HcF+/0Qq4IGdJ+SOIXjEsnk9v
ICgvORvCQ01PHcMSRW5QE1v8PyP9lwnMjeDYk+qHmRzST+OPzKOw7mX9TxBzN6YwY0SR/+QgS8Gf
ENvlx5ekOBXxBYTfDU708WrlRNrQs0P45kmkUXxey+Z543p7go8rhqNBOhjcdJavwcxzzhXGVcx+
SsprXXmMgukq70NiLMfMK1CjrGQ6YuVbAv1I9QPBoTNd3NWTXJVTP2f7d25WuAKAeLUWR6gy/Sqj
Ue2Hi/WZEwpv9yEz88gwjCSulOZuYnvql2pLbnG5b0M3xGWqo078T2TEfo7OOBQSY5K41HcYIDij
Y/U3ucQE9zQNFlA4mUSCHfzyXJ9HqIuCqTOoo279jg6P8cgL3ZNne4hDRicRX0m41/Kfvh595Dow
GwRKudo89g3nsXApoB154pbJz3V0CJhp/jzf0c8YtVRzWqUO4Tj8U9hf5AAL5DwwAud7YJCVvjP/
RV/pmqJkxrwCNciPiVvbK1zc0nL8Kz30Cp7KeLP6zJVMIQzztvnAydPZfsC5sYWnDkYHmEn6PVhB
e/A1MlUY/EZlht4U63K5SKnuwusHhJBkc4vsm/a3CpClaFjsqgifOs8KIdX5JWwsj/MFFKT5XGVW
pLqB+az+zMjLal+ESWEcOD+HgMIWryRk55OyjbaSKZsmo8OeXlPDqqKxKY4Aj9r9NZLaH1QH84ZI
583TIfZTOKuR3cb+MOmZ4dtWAzWwipQTfaM33JEC8jPFn9UoexDRCLIZZAitV70dCRPCodkjAOrL
g4UL9K5+MZHy0dzQg1+TLYTD6wsBxz9GcbrSkhuWu/4Tu1FtTwxZTN08nby1Gii9J+nTr48Af3tK
zNTEqDUBhpSNMJWfUyxw9JPXgd4sSE3o3AAjZPUYInoJN2o8OLVMc8txGdbIJaU74gz5tQrxIqiB
iJpRw7UN4sCjjEVHVy6vrzeyecPNVS4h78nAyxKq3bdIletmFGLEt0SHPJvz1eBFzRJ9SfWDA46Q
CcyDDR1Pup50PQSi/n3oDzVAe1cefYmhliJ9pxsX3iAdcALOqgOSGQ1uiqB53gx2qgj7i36ZDgJM
HK+Wsho5updME1CwhuG48elquM0kxkzC7JH5eVNJkt5ajC7kXMBusn9+vYbNELqZ4EKBlYUvAHfK
s/f8JWyN6qwwjRr54KHTnBhP08SROG/0odykcxR2C0V10q1B0tDN/K8irYcgjiZIWX4F1p+4Emuu
4ovOSEaGF/HcIX/WxiNVV8kmYh6gk2xR2v6jCTJ2Mo6fKCj7b6BuJi8zVpVHRP8hpQ5YCXH8OJ7E
4dIYQT4stb34LyazWfbKHwCqcVVXdsx0aGAfag8+LHc6I4kmIqam3j7DlUnMZF0XiEJNIDsIm0N9
AJxtV1CEFrV7Z5f1bXy640rj6mNeE24YjO8YWJcKRq3cocx/5Xb7eEL3xTZ+rob7zwQ1corHu3LA
G/lx7jksOJcq+IXDkxTQh8/oDAXwWPn580xWyW1ikzIvV92h/GW7tw9+rpphAOmPFroGXRp74h9p
azk2MNIt67nOv5uAz/ipdvBNCqqRmbaQUpJzbrnGt7V1eqISFwqNh9//iz+n8k+MvQZfdrOTsK9B
unmWcLTyBfBeqG4lHPIT6xBHQFwAPzMZM8SP+ftJ5rxinuB4LxHAWufxAtRrPChYcBz04463n4df
6NN1O+88WvY3zc4z0BTPIFudVAUUzr8gE7XmCaIPclRQBpCLSJv8DdRvYCYUacA9iKaKmRqfJXUd
19Pkz+JJoAO9GUS6XRWyUionNp3ihazSBpLulkhb6Kw6QIdPIOpTnq9oIBIOCgwubsbYt09gooeV
wWzloAFcuSAXTpbvZttZy6ibi/9UZAJmf+WZ93SSyUo/DgaFi1tldj1uEVJwbbafH4VEbiYiUgyx
4olNuiQoJFpb29ftQTW3IXZ4Qi+a3ettI0vJjhSrYCZFthCkddl45qrFgbaHx2yzRdqhQPCsfT56
M2VRYfyr9+9pyqZj1eciZlrGjZXagFfxUz7dqlh8Nmo4V1BGbj6qLd8mnH4X/2V4WEBG/jDU6UDX
s2e86Z52UtsZOiANjmjU55jlIxDDNnjlSMnkxTvygYsgU8P7UwaRXb4whP0VL58YJCN1meWggZ0m
Ts3YVHAjuor+ksZuSWDmyUIR9fH0JhD2PC46Ty7t7iIdIn5mIKCdntuvk3IWnXxnLaL3QttLP0/V
ef0qSVB+ArAw/lh+nSiNnwkoQ0cVulDIg7Z4riRkmeOutybNMQnGBk95PE7c2pwOwfqZiFiqbDz9
vfNCnPDgRO0evAGJ/Y4+aQX7vi8vOioewqd+cnJ9yERiiAG9WOs2mNOUb8ZS5fRe6llIL70KkOby
EeC0NagD3fLG+6RK2qrLAnuG5TY7jZHEOHawR+5zpIX5IWu3eumOXHi9a5huhpUiDoyXLZNuhDn7
Y5fdHd9ngiSgSOcf9LlbWO0IJCn3gECVBwgKpUfYBO9/3VfxhZOp4A3PJ/dysYpyf0SB2t8FRE5/
krKEemMsXI8NZVG9Nz0D5f9A3frpw1BlCSeZsbMK4k1P+u2tC8aTucqy+TiAWtS/BRkMs3DzvGM9
iuNF94fNo+3dmHrXnOVHhdolJhzak9aUGu8jtFocB71gmwd8IzQAyU96pSSMfhPGGXL99nBiXkSa
lDx1aWuwKQ6MutqUN5kJAk51YQCGjoabRRmwzq1H4qLHVZcdcVjA65OrJJb38i8v3DSRC6BD9Eyp
mj2jA+oiuVilMFnhZKV8lnstvAofJrgswEhFwBmIMGTGYHN3SgtTOWaMshn8T3XJ7kySALOP4EgS
N8dmslZrP/2FNAREnCDgL8hAFIdgCpxMHKMmvnJmD9xbbpB+BiRclU69wDGblfZ0mpMnAhxJ3voW
MqQeT6gTSm5Q1ObqdmJp18/vBKyzwu6F8GuWownf8+pFVDa5JwhuZHNFxeVyjH2d2vE0gZfgvnT/
bCNr8z/OzmzHcSxbz69ycK5NmPNwYPtCnDXPCumGCCkiSFEkRYriID29P5YBuzo7UQkYDRS60VlJ
UdrDWv+0omTdgZKXyGxxtCv54IBtNJA0V829W2vX0ewN+A+GCsWl7TUx5BK+y1Ois5Psp5b2pHrL
tNJEnyfUSqmyQIdhWnt04dltlpjbNg87JPH4YVsmtfj5rliIGSXc67pHVp5/I4rrKxd/26v0ctGN
IO7UIMaxcSQOqv7UWP6upWIroX4UVPd6TkMC4wJqkcYn6QdnEhATVm6y6W50Ww6yubf2c/sUMMIs
DIQomWcRNL7RpUWZrV5sL4r+HiyWVC/XIlJIdyjrHwdhX+yhROQl5RHJOeiIiZzL00FNJR9Tya6I
HqJliMcxnBO3H3UJsQ+ssXG+Ly5i4T+Xg8g6QuWEQMwc4w7K6yEeR0IaixQPqRRRDQdOxPo+QsKA
pKz0o2wdF+vbN3WSta4+RMiLgzK00uA0IZZwnIjr56J9jqT1dQdu3XDmxM6D8Y0rbRxxoljjlmBe
JNQIr+ldqVmr29Jk/Lx+yFHZqrb6YzAeKScwfZbvrSkbRj4ZdF2UdbD8cMeH5yVB/TbNYcGXKMCw
WGEYFFfiazHwzFnwqLfIzxJ83gs+EVpEfKPhCOMKrsCpxQakGUea6TczWikP2W/9jf/xPsuemy5h
wyB2y59heYOuOusLgJny4fVofNEGkB729tDE5JmNtbh3jib5U/L4zkByQsm7DVxTZ41fRB4D2D7I
/Bfs64qVlQ7VBfcZbLCEKLjzXk9S+uj3adom1CCqtEz4lMhwXhfdGKXSBAGbQdEDXb+OHmHGXa56
0QF8scWscg8At94kq1hu8rDLGEIxfFkrpbeJiFcDFYYxtitzbZJOA0nFnwSboRsyOFhTRohLAzwb
meeXts6BBAnJoNVz2nIXoUzzKRmvVD31zX6IH9pt3qSC8zaWN3NMkm78YX1rHNTNGcYdLQIwEFxS
q9mqQVIALdU9ntY1tjHIbwaH8pNl/u1B/tYofxzv2lQY91zZhC5lY/UGvqm9/AQleGISPW7Nuwyv
EiECyNrTs7VjL1OalNfwkfugv1G7VRirioYkIe7CKbIAOcOjoghzwVruVwcuS7cCHdd15BnJR9uD
zXqD9PU55TRIRZy4Y+NbLGn4HXiHpA/qLyvfDPw/F0saHqLqo5pKsd3PuUj1CzRTZfnPH5i9rDob
c643yp/Xin6FCdE5vi/n6b+jfbewqJYEF/r++jh2rf9OwphrLwneaDNlD1kNKpbqXF7e9P0DO26i
skABhoAH9D/3Iya1vpx7ir0Op8J18kTUiJBwpg1Or4Xw9q+Ojr5yUmQuoIByDcQg3cVny+nffid6
oDs3CCcwqQRI2HtKIadwcneFq91armwG6fohoMz3AQ1hIS89yBvDd+6Beoym0logQHGZw42MNCot
0PB1P1cn8tVre5S3HN5SHCAEilEr00kEnb4Ato/q1X0BXq3Em7uFzpHgvA5mHZsHJkrJi4yV2dAe
c49eaC0NNgwijS9sxUVAMxpbU7kfkGWkNBp6JygENEv+fV4oTjulw7thiQCMaHx84vBFwLP7YouV
UtvIRLn4aC4maT9Wo0kUa/iecydi9IPmiGUg6J70HZMgxkamcZwIhNe9/IrjtvPqku9xXH3piavW
vqAfBKj2+8IwDmRdJtylCUqqDGvPVL6zut3im6zoB3pveuhA4azGJpKh1Ub5/WpsoiS4VYzdu56/
SZA6MJUcBxhmr8Izv9LHRiwwb3vXatUUAysxgDOokPQ1VQFgJDDlHZcQMi6sa/FqaALey2u0aNJp
mX8L2sc7DfobPJ8j0CPS6I7RKyLOKCBdQAtOwgxc83q8fWSwcvBHo+Kb8QvVebARcDxKG7CLamx0
I8oZfKUQc7wdAporABD92mPy5JS5e5HkWgwOapd9tu9P9RW9tNswkilnnsWjXgNXl5+F7pln4WjR
m0MIz+onRRf8C2y2JfrIv+7cWoajFsec+vy94ECTUI/IiP4iGq/AIqGmG12RKHQBYkTZCMDp37au
2C/5570H704L9wH/cHWyfE4NJm3y6mJltjAxUALC6gJkW17xLRJKTW8cAR1pM6DOfonerKYlYBzE
hlLw0dv6a3rb6AwH7rxkp3y9UVJI/DkFlT9HkBbGoKBwyl8o+grR7apjlHlIgKqa0n28pLi8gdtY
HJFMKrGgkdHF2llQca45MJQy5zszN6FchfZTkFYNP8Lbhv1W89qxiqWJjUAz51fmnqCDg/Q3hr0d
xpRz/PI1IgM3u18i8yczOQE/UHMktnJgbGMWUVlkzH6q/ZZ2Yw0fDF70gsrWz7FOSCs3j+yLqOVO
pA021C3QD7PIo+ov6LTUK1IKiIAaeyGo/e3JEDO0b8BobNeTuNfeS6ijXl7Who3laGDhRtXMVKGU
+X6/tXMTH67pR64fmsztgAr84tAdaw7wpf6lHLR8hLtQ3qIOBq+WP2hBwQorfD/r6Ghxj4VUN6QE
CpGjmJQpjHYmcJYga7IO1VEZoLwwMl9JGIPrdji07HRQFzgNKA/xjt2MpYG7o8aZHcimK0T+Hc2C
5bW6S9CsxHffUd/aFKrPM960hIsIAoqwS7zDWNEfr6mYMpbGI1lIQTB+MZndvn1uNORwAyTvoPTE
IdWj0wGQhS3RGYh2c0XsLXdswMRgvExkMCNj0hGygKi28lMmsXzXMzCAmPIIX7UjofVKAhEOg6qu
9fTeThmyIwwFDgGaFF8WZc0dQceoWJTLO30Et0iE5SRqoT6QGNgdUB1s5NslcvVTOBvP4buhA7Qs
h3/3/v0+V6sXMQ6MUkMqpIKIkT3SQ0ngM+ZpYJDMperC1zdCzqwh5IAF/KUdDIAFvZxqFnJfJzZs
od8/2iUQpwrhls5L8rzT5Q2+iiKAwgbzCXMid7fxdRy7veZTpKDmooTkcUO+0dWToaa+6CiaO4FM
Y2T9cTfjY+ipHxmuSNVc23yLkDGYG/k4DAd5jjB/8qGVMwvTpDslg8TwhG85PyJ1Yds0rwn9JzK6
J6osAMFBiDOXxUkvEhkXvmREwMocS6KszKO+HH2X9aQ1RlrrgCPcalJX78sBuUgDQOgUlSp1LpeS
ij0UVx9yMNYX91spbOh6hZl2AjY0Ezwy6KkQYTaTx+Vh7o02FFoXXC22gWMsDtKac3ekA5dPhHZL
l0bfQqdxt4Iy/kBdlIm4tIcx8ISH8DVF0xR1uLR6JDZeuZvkUdXyz4Zg1RCQBkuDguy9WsAeTPAq
457jYJyKQylWrBnRDVo6501j2THGZoDEMLWfq/ITjRDsY36OEPNj8OJ3g5SWtu+PbgU+8TjlIbrF
G9nWf73m3bGWBm3ndXfLHXkun5Ht7ZUZlba8hCh/z1QAAP/mSRtqsBcD3vUNMjpk6DJj4cLyUh+6
sDWcspneGQz+Lke7jMp2KJYHjjl4fpYYKF6kLoH2DUjeNaRcl8bxRXDUOSfy9Sc/ZLvHih+V16M3
wRpBM0cAnkvZGJ1JWj3pl36lEniY+tKGtCllyx2E8ctA6Lor3Bg+1LCNyfOADgOqHgQ28qL1EzHU
JV32iwSJOAqPIceoD03/On4t4y2wXPujTsx1fC45S5bYY3MXWd91KS5vYbONKIUombYkmqa+MW0/
SIHWyNUZy5RZfrYrV5Axj5VxTILkB/HiNwETiU/JuU39gUT6qhfi1TPnxccTB6P3tJWxQkJieKPR
wHgXcp6abuk/EQ0wZctNZ8Yi+aKAK6ccUVg8Q+7D11lboi2wRuos+zY9DSRorOxb/3a4eogajrSq
UDWzZkzrAvNqJ8t02tmOPsQG4IbHCbDXXX5UimF2li9c6olAqsiBKWCfTwjEepx93ImhdGGNrKOy
LBob4TqSwBlCfHbQR/01dEgd0SvebdG6xQ8s+FKdIkRHctxNC+L6z6i0vu/effrGIvBx93AvgzJ4
pUaAE7ophhJOlMFy6kQ7daVcsiMyvIxJ7pRnF4HGfksnFq/B+YVFfDA+LPJY3ftPjGxesavSNkE9
bo70iYP7vgBCidznR3ssyCVZvWdQ/55BVX0yV4D4PZK6jek/PsiBSIGiptHsfrgtmniqr8lhriag
IdGOhNW5qQNvBolLOMeNK4bgl6uXzITAWLx8qJi5eWgO8c+goVoVS7l1UA9UE2wP1GHQ50JYHcSh
q6mXwFfYASyMI1eUj47sUD/1nIfNPA0AspCkPNaPFZXh4aEvBwESZp/FzZyhk9pUtFzvKaWIRGTC
QTuCuwBdVSHaEWuPPaTacMNmnjpLfbNyAYgUPhkAiurlH+XpcfOFOMCugkxwBIVMgDQQOvfHPp3W
i27LH8y+gXPRcSHLGTzqDoobwg6cZIYBiMG5p8dWJmFin8ykj3qCZFg8K0ucZgpBHBOFoY89URTQ
dx/yMCgBArcIBXLJfTiDZzUSygFxK1CyEgyxertIo3qujJuTnfij9SRCtqTYcR3i4MAVvTOQAjk9
ACxstd2da1bzEXAF+HevHtSSYu81AtdwU4yF6bTaVl8NxZ40tvyMppxeBn53aU5E/01gKlLoIUMO
jG4uj4mF8avJu0U6xSpvL9R36ZizG0HFFejMvX6mZDrhFL1DHaGubsaoZbZPxIrOLSAKIdqhVL8O
svgb5kAdSMctCOOPh7MznSF2wNus5q62rV5rvLYUXeT6QE4GBgcVw1ceW0wTNfOC+WxbVGxzobHJ
i6o6x9CmEioVNMmW37VY0UevMA9bYAvxgC0xd9oB0h6mrPXzeKGFd5KVNsIkIU9MwOSAgPy2pIH+
JL2EoIUwOtOL0QeB6hScy91K5a49ESenCjSuSwpe5TbmUoyP3N+PHaJzdIoE3eY+sTzp2PRwMoHn
oardILBTz4nLtqU104lFADu7JCdQxlc9x0M+fSVLbRUBNVGC0vCQzh08ZuCNhWILU0BJUOpqCYhu
jfudWIS5l+3fLmfLwGqPzMmB8qrzePclFD9Enu4VnyTzFUH83eKPI+qG/XFptsLyNYhjp9WEfojp
CmaglEulnEdIoHAOm76BfnMtY9kOs+m78ZMQgwPWjfhyV0MjDhEucBubCzpv2u0uNFgAyNpQBk4Q
dWhEPLLokUutZA8oERUWCcTyDzg3Ra17+1LYcuvnqe2O6nlImvjqLuiSoYHeMEs2MYxk+oXCsp7E
iPQo0kA1OGdT2rr9cBObwWNtLIvxc11WA5ZKz6SeawbfmUPT2GNzXegIQ0fd8f6dp9P7lxww9WZq
RGs6UVxQhwRNPaaY+qPdV0wYNZl2LSAL+ZEX1RbxH//L7r4phXxr//SNo8h39EKoa/dgI8Ebpfk3
O/OlLt542sQQc5yFl0HgvDFIw2UAIyYH/KO+NCseSw1zGmlxPxEkkgkRNGav2VLjRz9SPasKV4aw
idhQ0rEe9576E80kCPXG4XsjM0jBUAAYTTEakCQeS8M/aalRMxLzG2V8KE8bjpOCzzyMbeCw1glT
DVnzgNGg7ZReIQmtgTgGqDs0myu9P/pJzPBud8nmqdtS9QoekjrQtj2OAmiXb9pQ4lHowCIKCVIq
PAlE9RMKQRn3uc+tfYQcsbLg/UOF2XnmwRoDJGyMs+Eqq2bBfYnHwJgj9Tt0QQ1rZdmG3yzkj+fh
jdXX5gejBWYFXqRPE23eTwSijRb1o/+Oa5tm0NbW9w+c2RDe5J3APShTbr9Z5usrXd4yGgMHMfuD
dN4teJUY2UTzqRQeYNmUMC9O0vA+DEFUv68nmGyM8kd+sZSDcU75hahkyGxKqNk5CAgIsf4a4Xs/
i80S2Cyvxu+MaZArboZmqXIEbEBnCOUBDZk9np4UNsts1RxahcLXThBHesIiJdKice6cSAMVhCN7
1q1x/GFsYpAzVNl13vWEb/lPxjLQCqJGDG97ecfIJhJ78E+RBggGxu0j+cMl8VgWMGOkpHZOSgO4
xlPmxwFdT/3dc2hUHrhxgZMQ9Qutv2SThNFzpCKNjuZ9PBFqN1X2Cj7wBypYsMdD/aZjuKH2sjVr
pg+CP18AuWjbzRuIBWe+gkSiHzsKzmkD9yeP9Z7McNtBcA+ZK3cYTpvVyrv6FvvbpNbj2zS+hi9y
mx9uTxudX2bDOmBqIIRwOMDkgN2dkYsU3thi7yMHPp62T0rgfIqOf4ZGsHpQvd2cmoyxEbEg6hrC
TZwOdpCz9VXOCWg/a0fzNSJLIFQDzGevMzdWfOnKMYqm6C+0pAt6+KNs8G+p8QyH/0Gf0cB3JATX
rsVXvbmxZ6fp5fpJ8Rq5tVtjQGFoQay4hA5dHezJVya9gz2tZPRighP9sMnkl03lbXKhd7icaQZi
B61YBm9E1iHpKyFr5znnLA+sh5PukGGTQRsYDt50XycUI6RBhRXEgzy+LtqjhTyEdHI06lDCfv9x
Pw/rklOL6Dfq7afXVJvG9F7SoNbn79f82oRi4V+nkfgARDlKuLjHf6lar6anewNmFSYEapKW1DFM
NvkEwbQRJixi8y+P6bFBhT1+rLoz4Pu8GqsY2kjsOAC9lS6BNRZFTsTBUZKnz7sIjEQniSt+eE/A
J5Acgi4X0sX6kvtFBWYAiMwOzEJEoERz4OduMW+m4bWg1BQmNf1ggFmdv5DKX3Peus1BC04+dP39
hO+1IsxN8WnQaamA8MtFTnbnvOnd6EfdlaG1UDZMV316108qJ2XRoogSCPpxRZ3s4WZneYhTyrDl
nS8GaaHedW5+4rJ/gRo9tuptzM6XFoRi6ITWntDCDVfbRp8nU4LTSmaxrfFqvO10Vp64o0Qif51M
Hok7HT3tttzIR/0blATKpduRmjK4vxk6cJL37VBRRsusxDYGDOaZ4MAAogSlAeENbSNlCfFEHoIh
0gekiRDzi2DOmdyIsznL6SSh5YmhSzkWuPdMaiSWU00yAyacUf/1+NIsP7+FujyG5IHTU7gO3sTj
jkkJsp5uU87hlfgzIgunpn0378u8/cS7ZYmesunGvAWe+tunUoUG1Vp5emJ44jWGFtSmYCZGkF8P
iVLwMELCN9lNwy1IWfBgkjqnWgUjzqXvIJ1DxTgV1xYJUpQP12O7Sl15Hn+SyPvY9RfCvggIfC/j
DX2C+KnPWqfyzan+DSv2HubzRLkrutaZX6Uk1kW3r0HJDSTYNXQAMWLxA++6+gmxUxAyuJ1p1SrZ
tiFfi9e5Il3WsnMBUcGFbMsMG3VLzqRg8nY2Iyf8WzTHt4hIrmgnfe7lyqo9Agaqs1axC74e9zbr
uMkmj8odUtsaMPIYWh8tMMkDKIc56AVGwePagTN8zCjqxLW8uj2n4Pj0LRJuoGN+asP+EnOBoJJ8
TStMDYA7r2khe9VEROK5JyXvXmyy5Nzg3SFpToinIkOFsIvy3IzvfTiTowBhcIVAlUm9Y2ktIgIq
p4K20K3pVflozCE1b4iVz92cfgwZD+mdXPJVTfqUtO2+CTxJvWr3AnxTsOXAj5JJPyQ9MLeoJW2G
doaswceDCt1l6bID4omB4l6Y3R/T5LEgJYhYHpVdVjQfEJBNfblljlIzex4JyNVtOXEIoDNvOJAx
xg58XRaFtTjW6tmjOMXVj/SYEcCQR4OqvMAHjXuNsKYbZrNhRlcNIAhWL03bp2Ncl9b1HJt2S7mr
v043OIErSin+Rzp+UaUAmXKUptqaWS/6Dj80Fo2mA1Z7cfzNxPfsRbuZBznW+ip8lqfouhINXhDa
amzcvCpH2GONb+eyDe+qf4MgfGFOHN1wM+uqT3Moz+ry0EF8J94VMN70i4s1NWky6ScAuJMgrwMK
0pj6nhsMDwt+TTKyZ+IZUsb6SqYk9dDpBX3vDxqcTzq9ZwAL3UohbJpGkCPiRWUYVIRVgF+rwxvk
t0RuNjbO2XfDzIGUfXo73DWvfXlP3hfJBv0XxfbLZqoO8w3Uo4HGC3MIMMTWMnxDDDuR3GUiruZY
Pt89FEwJoqv6DdIapyA/na9U1vznDpCgssL8AgN3a5ftLu2m5UkcVJE5SlHI8niCfCm+5EfoNCAp
wjTIiAULp1S8yMwikacVYqsbmZykB2wsxR+MVc/m8wZNjMrVcGrjUjBsGqaWZkwmGEDaJgzmYAP1
rhS5mNlaLMvSLEMvKzuJfLya59aap9hCMqO2qemMikkjRtgQ5PsKCExIKBakz0cLMtz5bXcquYqE
WifjiVzeAuJjTz4hE0Etaqtz1QOahzfpTVpffmL5QOPr2hSc0KjXKuGf1IEgREBMSNwTjgQplIDP
acEbXF4T8+VFjd+Dswwa+I3c+ulrp+neCz3smUqasQ9Wg1DAFotxlFh2d99LVfgWMNQmO4sDP0b7
XGOzE/VRXwW5cnrjJEoO8qN1UmMvPfAXD+0nWGhMXnGCR8KMdTK/5hUS8g+U9EMr9wrToAslxaf7
yXb5uV8GoJWNQ3fVnFNwNRBHNMGkZaaf3eetXb/roNI8fmTuq7T4TEikFCYkpI7x6lMUJ8qcFbmw
lDnWlCvz6PyIYxDzd7op/xrr+rjcjREf4v5cvhEITpipJxIV6ryiYZY3KgHBySunH9hjsqxPt9e0
wdKrqIey1LzoNe2Zq5PRq+JjbSpXZToPQ9fLsEtJYCvOPcDCG/YA3wMqUe27KMa56N2YgxIvOaae
oHJv5uX4LuGAcbXoSftq7JTDDEu9MUE83ZPb9Q5uGnTlAa3fmysHFiwizJOYO1S7s/ztMyIUoFpB
tF+Sxj3Gn1u8HLHZqri7YIXk3YvotMMjzAt0tioup3iNhVOEcw/Rk2TZoYGuiGaC/z49kKt4ZGuQ
TbG/HYnn+uKSOt/gb5gQE7OD3E4NoN7oQOuDPNeQgJp2vxSW1209ZX372IV9kJd37THEFbphBAL2
mDXbdN3lHmQ7IkOaHmSuwgjZGonSe4wiVGTCT/+DRZVgiisO2a9sZkgbLXzwvdoNiWtce7RCqxRH
H9jJzBrTVADJYjgHnaS/LCFyR/fPnG8HgR/EThXS6BOvq3u3ffbFiXInT4wem8YZHSSxFkDbORmz
LiRS+hxmDALDmOQHoclWOyfCXsrxj/DGZyFwxw0RHzfOPNOptCDB7LV4BXeJJYJ7kdbT1Q+cL7ga
k3kpbc2FsSel25zInhzGqBcZBOOIH8aYc1A8xGrQzyDbbrYe3sj2Ak96fxuanY7LOegZMGuBmadC
3JfJgbyBchcDK4xbss2uk2jNfPtpvNW66cB5pmD7wKhILJK5frPxPRUz2rd2VPrgMAmDLM4krdus
Cs4kJICGzw1b+EiMErfFGcecCQLdOXMC9KUEOHy/Z81ZDZopvyRnDxV6MkpJ4sHuxx8XGlIFm3Ha
uh1XO2yKB9WZoU26b+h0n6YT5QSpEfBwXYiMcDqxs9T1dYHudITX9KZilOGDkd9u+jmMrEsoJpML
Vl34lH0EJhFj7h9EmLqyR63HFrhv+7tPlYE97fE9dDYkvtl5Ycctiwc3hvhy6K1xRtCbucwHpjdF
s3+BYkGxOJOWw4cHEZtYp4G8cFvO+UAJjSMpuC4MQL1lEaTgvhOZrMBxtwDDrzbcUi+6zQmEedvC
jkLfO0k/uDpidXbljCsZbRWNJDKFkE0s3x+I54qpSGjTFwlIIhfV+0L9ZMtrIhBoqU8JSO61d7Kp
9aWvaGcMm7gUWjzsnTjBV/JcJT+Z0LFQ+yuyjNvtwR491Z8EVbN5Yl6wBycOrwQmklgiMoFII+SY
2SI5uek2sRhSOsmZMPQEs1wPsOWafKh2ql3klch4yg9WOMwpLQ9DGYcZTwRoFhhvRnUA1EScyFiN
HWNVAf9+DhqQcX14whxySo+aH2lDU4Q9mSFd5B9PwXDQAYsMLVA8cK2b5fWorJbMcom+ZWtOF4v2
J8BMicpA85CazKNdfeZfwemVuepcx6HH0xlDhE4KGQpoxZpkihCZgLBKoY8WbKo36lMSDcbwt6w7
ecZUQoT+BJ8/wbAcwe8+3pqHFbowwP4F3ONXQhAwjLDIRvgGiU/YMTgI0ybDR/QA4kUeAWyjhOu+
nhl5Q27UbGBZ6nhqTl7O8CHJBSDyQCLTz7mtKUnIBOCGTb4yeNJ9N6bM4+rgQ3CGVxN8QR0txBdV
kNoQ2BAS34T8WvlG4schUD+D24ccpDPyRKr7IQZWV34gw5HkovrkmOrIlQx7bLNAqOms55CKJvou
T0ONX2dJLclsmk95pT5/jNqHXJoh03213jVd0ITnG86h1i5WjGlMg3pMi2h8dxOwZ0bejVAMw7dn
E7TmCqlNfK4AhcoVzDTycOV9vzP7p2Y+mi9En2hLgmqDeFw+qOtCswHihYPsV6xzUkHHTcLBqnyr
nDhM1Lo6KqYe6CxtCfFOGkSxELjjJ/zV5KgBBnnG8sWZ8/ho0FUNR43H1sKILJ+YJQCZlscz4Jvn
8Z0zeoMTCFEPpBpdVGV3s/T4GheDB8jFM87c0GiKSghqoQn42yoD98SYOpBdQV3JQir37xqCh5Wg
/YiXO7cEXgDEWah0IPoa5H0DgkST85iyyQhs/dQ4Ljj8lAma+MjW5ykqokWBX/Bw7b5hBAooflA2
Y0lyU7zI8SEOak3oAdWDo03BeWpngE/xf8z0H/ONQ5Clhbt6DPkNtwYUsYMohR+5frXf4kpY6G+i
9zDfLc3SpXyh8SecaqCdSG1YVz+WQtnGwXP3ZI8wrBfkHFRY5g7ICN0zWEBovcJ7OMjix1HAvoca
v+1UhZDkQL+Uc4A03jiamwk+I5Fh5eRPJSNMvKjO/vM//vv/+h+X/r/i7/vy/0zk/o+iyZf3a/Gs
/+d/Kr+bgyzLummKimZIhvbL9OX0UaWCLgjirsHvSyjzLtt2MdN32iWYGf4UwVa5cRklJK1RIys/
0p6xMI+ZScIcGBumiHL32r7orsnIsLwa2LYbWcE/f0jpd4OT//4hhxHSl09in2NeSfpvltlKry6P
pV1lzTMAv/k7iGc18NnTQ+QrzLhQihMEHLofYfqHZw9z2X+dZP73Z/8y6f4avaRMevHsfC/+oIX6
foAfkJ+yxxvhvX9QOaK1owsi9mBpTLXjHx7/299HERVJVxRJlMRfZkZf71YiVs+Sx78oWl6fHfkU
jY0Xjkt+zRqf/+F5w+/9b6/7t+f9Mqb+naqilUs87/FB1qyhuchltXlCkNMe2y/rGdWF94dn/vbn
VRQWnyKqpmoM///ffl7BsMTHtSykXa15PaZBUiE9A1WWfd0qu135WW9Mxb5tjD+O5P7tu/6/5+r/
+lwp0S1d1O/STvRj6hz0c6j9hwR0Eged8mQSNVe6f3jX3007l5nubpqyYeqmav3rM0v5rb2ffMO7
q2mDBGYLrLgYgCdE4YylfYTEDLzmDw9Vfv+j/t+Har9MlRfeeltkUirtyBpcw48SzjkML8scAlts
7sp1SdK1sMYHMzmInsil9vR3lKJBAi4qEhCIZ7H7/9rUqqFauiyKkqX8srEK3Sz1a6aLO2sBJkhM
hnEBesw/Dc+YKyo+QpdjhQJaPKOy/OdfQR92za+rnC0lS5pu6Jby665Sy9RSVYlnP5xh6us7KDwU
Z4yAkN3i6xrgpSYNnaicCTlYNlMfCX4lr5MSFc3WiSk7duPg7CbsGapxFo8ZWeM8XMsHTfGtJYlz
sBGli8h0FoX0dz46Xf7tF7zdzTOO6Q4ELCcB+9gd8AmQe/yHr1YZFtE/vd4vmzgx8uQtDK9Hiqct
I3c3iNS+MQcyXUZjRj4yHI4Q11niMS7WkXltZRKFukOXSmmnnuXJc5ZSFPOfKoTtm0bn+2L1zz+B
JP5uUaqybCiiqWumIf76IdWybPqqESGD0UHa+R5Cpbh7qUU55nX7xxJBmsCUBw+xoBQ5AoV49vlY
IHADdE8UF22X3m2xAvTdErgYTVaHTPU+1TUb83FPk1DbqBuZGgKWnrxQjGCQI5ZskxST15I/JS9N
gC9G1GS4OUnJGKJzgVDAhh576jmDVUnlx71dfGvHNl9XClqiQS0yaL+RW8CCEc4HXcNc3yGd4Xro
Sf6k9RXQz9MNOeTmFFFAHB9QXd9AHyNvAZCD4p5QEHaDjvW6KFZkeaZEwjKNkxaWQMncK5DcVPkf
Fr3xu6NH1RRdU3XOWVH+5RTIykROu5f5ZlUwsiz4SGeTr2Hy1gk+aloxtg4r4gxcxR+W/zIezfaR
7cy8zEGU8WFN0LqFSBIhHq92PLvO/NHcfc52GJvbeLT0W/c5cl+kBKO3GB2PgzE/dVfJ7MfB/IGG
ofvD6/xujWsKlYssyiwgfbg4/3ZpZFZlZWWTSDtoYYIqxvnQ99KFagiq/rBUf3c//f1Rw0r+26O6
7i2lL7zQO1wO1S1QxaA0GfCaetedaQTHlGkwWBHrAMIl/MOjh9/k153890f/Uvmkd02u7jqPRqVN
c59TRwZGOtjd3mMWr//Pj5P/9Ka/nMlyp7wqoeWiuM5lzjdmjaJJw/bIwE3mY7hMR/LaSUIMDdEQ
U2Qytjh9rLkbJv/8OaQ/vfbwOf/2jd/M7iYmL37c9wY2a9Hdme72WvQ2VTD19j8/zPhdifX37/iX
MkC8vru0v/MwxQhpvDF0x2s6F1EdqZ/KB2W9bsKZjmJg8+mzGYufFYJafoBj/EMzBMiH/PWlOfJO
eM8LYw39VRle+aXutLUExhW7Wjpmi2BNA/Q1YY25c/vwOmsl9HWOsHv+NI8VZ5MmzDPLLXRHOCYC
oXd2eXr3vtX7jJEq8ERQnTNBYo1ffa31owd+FLqq4L6pEjf5Q8Ug/+6C1PhSLMM0JJ066F9/gDxL
mqcuczgjq3bouGyyrUgbYES9V0xRAK7xZ1lzY6aGBJwu7gskYNWCoVSTckYcwB+W5XAT/Nsm+NuH
GT7s31bD+xml1qPlw+g+LOJjCXXYfehMYvrTbvvdCakZhkJNYpq4fIcz528Pkt+vqrrfn7y1haKs
qvlH69zH/s1OPwmBSyZ/erO/SttfX02XNY5lRZZlVf7lFCutV/fmuyYh9RoMk8Q5hEnoBvrYiuMP
bg5BWU9O1ecpsaXtlnHfud+TyDES9svacVt3Wn8spTnTKr5l7DXtELec3z2joBm117AH/WhtTqd+
58xJmr6CZbs4mXfJaHxf7roN/wXhkRPEC9gUUZ/9kEnBuGegjcb+5z0m/1XN/duLKrIia7JuWZL6
y4tmVdGnyrsSd91q/xobowjriWNZXD/F9GXvC4IwsDAzqhYMHG/sKF/L9gL6kODXb96bnhP3HD5A
KldbRA1AoCNxbw78TnA6KR7jEC4pCG5Y/1BYG7GLKOSjDGW7n5606aI6Zc59NsyFZHbB1b1fx6WX
XRYz9YdhdiMSVGr37SVbsJuPCpDNqcGoRrd1scUTv4/GpxfX4GLgakfi7BT9DGxHHcJeckLIdotz
2iXbbnwiV4pJtszykIrReXsdV0jarfWauuTtj6b1FKdIOQTucZCDGsrO8TXYTT673K5Cy79jEkkK
/z6dZtkYogn0nBDf0REuHVv8FCUO4dHHaLRr/WRI86D7C+qNHAgEWgO6b4Ju8tWnuLFHtODC6Oe2
wdjb2f+bszNbchTJ0vATYSZAgLh1dhAgJLRxI5NC+y60oqefz7Mvpiw7p9JsrLpriczIQOC4n/Of
fwnbfbC2Wwieyj/XsKxvmsfsAwah0LpgK9EV4CLuQOjLTKRkYnjo1fP2pD0BM6RJeLkbG+DdeZbI
ok9IdsS0Y8NjcwBKchmOmg2v8QBaBOmYwpoiX1ks/3316HK3+a/FY+mGYdqGYRud344D29g+lOND
+Q7fkFVGT88SKTHecQUJdFKpIheovga7CHKs6DYTECgxbdz50Fm/RXELd+N/vxzt11v5b9fz2+5o
fpqzdrY2rWFr6Fepq4vkNoZ2LpLJKbMmiHQEk9lES5dNkoREbTo3WCkUWNvyNr9BCkhVH0dLWXsx
LRHLe4gIaFm7I2jXQZrnIN2yxpUNWr+/SS2KrkO3tzJ7B+fXBpBrJHOXG9GfdSORQ5Gt2B/8/qcI
olIdR30CuBge/QSKY4KnhfK7j/Qfz50YS1QX/pT7aAU3V325FkLpUO2PYTVgXbDu5GojpnswzmE7
ueVxxtLM4r1gJRFS3rPdZDTi5ttiE2JyeRd+NUrCcPAIBkUrKNxYdYbbxInDcxAW3ynk6fFIRtKn
xFjl6TGyuQdVbnQX/sQSI8stnOdinZjed9AqEna1wUlMdrVICqX3FkuzXwxuOWn0jDZ3TJv2f6kg
gU/+tK46rbbWsVu6qdm/VVfbpm1sWqr5HaIQgzuG+aKHN2gXQthL7k1phcTZxkcAa9UP/s5O2/kM
2ge3NOct6qHUrqOW8/EbSRvDOWRGALbeLREObZh7o5lwyHrf0mMDOH/h4lRpG7MlZ5KSKi1W5+Sb
MRpGmB2OkSqatwKN91Q1k0sEu/iu4HrntBs8c7AN8Vo/wC52oD3ZyvU1ViLojAnhc2YJe/igTkN7
CkmDAj68s7Bst+n/FRj6dTN+X/SWZrRsim2df/x2s2bK61Z/Z8fWUGOGVUJYW2AKY9cFfGIMrBsU
EnCC521sZREQYcQdX19SyXhdMp5qS6KUilk/zJex8cIv1GlLUbt/VHI4Jeo174wg+tQPiCkBtL0t
lSU23vBdmUvR6n1l5KICeNxTMPhmP0VNuTvHCjqBTaAVnQylgCWzU3hqCPCIND6jzSYe/WNUV/RN
T4ybwndKvNMl3WPJYHk1AiyYoKDWvacWqHg5Roem3Hfit5RFhidlBL/kBdESMmgr2cNx27hv3Ei/
ZLH4ENiRW2J34eKkj8YDhLgtbo+EaeK7LZV6zeJcGENEu4/K6nQveavc3F3zB0jLMN36EL7klNLt
wDLUnIcWmtDx0VfmmGtAEUQ15UJ97niMv9odf98ESsDokKgJhWgY4Hm0xB2g/OH3m6KVxPkUdPpz
SG74uT5zsAVDFYZrTyUt/eC+3h76ReQlz4enIDz/FTUKlg3/7bWSPvfjGs7ZE9MKde9tGSSRBRXi
xttuh299+LaL1zcG2QXy9QkQPA6JpS7eGKpJlvixrqzzX95KzfpT7WkZJg2qrvFytn5rQhrrfm19
dtp3yA55WzP2Id7bl4fxx91P26Mv5+f0urR9PAlaq3fAfx/6m/6EmAo2VNzsuDj+9Rg1DnuK8cCR
y8o3oxNlhxlMHm5Svb3q2nX9u0gvgu40TaFSAP8ZCbB3xEKGg4hp5Hqz8RsyHj9ue9SMKAbfqRo+
P2I7eUtZuzDnateMzyWHI+KDvBMQiJXVdCtbjIamjfcYbB2oK3cENV0a+7QBKMI2Mtwll0zBFgqt
HgMP8U36iveRUWTfzKgskoFybE+U9AnqDjXIQzCKtmIHr9tRKojkp8jLZMf543XZzmPYjN2ump1D
rdfrjlEhs4fMOz4Doiwzf6xCY6jVRSWlFHpgBec5fiObEh46hQX9MkZExECIOxyIIxGKpACxMpGv
BzoLdOvU37Ah6ozpmkAq8fRPXXT9+IZSqLxObmdCXHtdoJxNOf0vA+wuAyxH3H2xvicGU05MwxfA
Ye49OQ5nnuIy/3G/FcPTkyiwPXOfid1jSla8AqhVxTbmPZm5fNedivQYKAmi7mh0DzlCks+08xUj
mGyoZqQUBJsnuM3ZLZl9IYoi070vjAjRPlvgc4xX6F/6of8ggv+1+1mmqZuqpbbM1m/gib41jq3T
/U4J4ug5ptQenlTAKOrkuYbI9EIfHLy6yg90RBZQJ8AqacBO7Eh0kf3CVSYbfEdOgHHsjWiACA1H
GM+Q6ZfvN6ZiKk/2zrqpGu+GAakwJph76f5M8bTRean714gevI5gDXc/dD7uLX72nxWpppBFgPeq
c6ROmFDwLQt2tMwWnLC1y1njRzjQvUS/JGTu7e28rXso9gPQtFuBCPReoK70NwVkQGeTAKAQzsVG
fIHQO7gHzXDGwJj8Kfo+95aRlOtBET9GUn2Eker6hl+v9/TeTjtgDMJHJZd+yw/DkDOCuRIeYOkn
tvNl6jg8DJGFpipCOIyXw1nXcq7eh8wB1071ovYYz/7cbaTrDqvfSpsf2Hn+a73PWr4Vn3oqxnd1
0BkDvdDEaPhmYOe5Nl/yGCSp49xH9OLfu23gM7cWU0TkRYtZ+cn5OKfu04cREhxKZIuMa+QUtxw6
r+HJbaJW97Cs+8TmRLAYfBie00+6T8zk5jPYdZD6RJTrlOal6rW6dN18c0ua3c8m+BMqMR2H98zf
kUHiDwqiz1ALY1gQniUTyGBvs+gRfIbX4Jpi4BPQZ+CRfU5jZGxwEnDNWkKmQKzIdl/sY4ayUfgO
Z32LN2nJq7TcpkYPoTfVT9j07RDD05B/Zza7/1uDJjfV39d3R2tbus2Wa1nGb5vuftd+vBTt/B0m
1HcnjBzYEIkwIa/Qk88T1rjEJunye58hGroE9jPTwZtw/722Nv94HUDzqpxFtmnEuc5/tOBX5kDW
fXP9DrGDQba679bo1OD43tw3BybkLRs9XqaSfomI7+K1Kzi90HteyKXRg+MULWo8So7OZQ4qgzn2
qv2Jv2Qesl/jMLFJmpHVmT4usHwGH726HPyjGu9QLMGF5hR+YpRGWKkU+JXnb66RUw6PpsErBCEJ
1OVEIU2zIlv8Pj6jIMIKlWNoE6pQyxEMvf7yUPQ/wWDgEIDkdD1tS/vtodxn9ut2OijNkFO2dpOJ
Bh3LTQ+eT19/c4Ou6mRzzy7GP1DGulk8KJanv/Q6fxwd/fMSfmu9NreLcTtq2+8QXL4NORwQrC5x
dTQGTcs5rNUfGuV6aoxvw+dmVXPLq9caLGtPIhUeGGZhVXaB7R48nw8MYKx7NjEKVEYff1vB6p+K
+X9e6W8r57XTtcvnvCOZKX6OTiFhv4AZYyNg4H+khZ7++0LV5Qf/rxfGsFs2T0ZX2+ZvP+6rXcz6
sefZXH9wvBXqxnVbcH/SfBEdXQz/pnIjBKlatV0EiY4pupcyQ9UWF4pb3MPl9S9vTvuPb84/Lug3
lGzTOly/7bcFrVO4stGijWRgv9gQ+Ma5swkxK7jEnelLnVNhfjM9OApPXXvXvpoikhmHZyekd4f6
5W5hZG1COKUL5upmeP3BDvSL3vsvld7/sbb+9xb+NgGybq/D69aZNQwkDNk7z2UJpw8maXp3SrZu
bqpYkQLnCG8mwDjYSkVc90On+P88S9Nut6y22WY+8tsi37Pj3Nr6Xh7u8JZgQiDz8DHW8z9uhRIz
uTkR2XIR6XaKZ05RvX2A1eTI7ww58Jp1JroD6fvgrffB8t8v7Y+IfAc40gaONHTjF672j/1w27GM
raboDbiZDepDh5XmdxFFdbJql3JXPnTRsI8zxykKCGWHvzyjPwKU//z5v92a10lTN9uP0Qy3NP0c
+xowpYGFuXfBvotunm4p4dzfxTuiLvug5OKU3pUQiwvFsa445vkridT1X8nqBS3IO2C9iiVt/3qK
jgSIqGPS+WifTlHv5XSfrud0/AGV5BpmadGIAQw/2y22wT15bUIYeycsyW7oOBFE0YjYZx+rtrfl
1/6/3/bOn3qQf37s397uu/U2N+aNlwmGiUObwD3PP4sSKaegvruJfKGHfFRwceE/clw14DGGX5y+
ZIEPvZEo8BtEWZFvnbS6Aex8/HOUspjo/aM+gUNHp4fp9f7kIQHt3UDZgdgiI+16IYQn4RTblYWa
FsoTGTfY9vaYF4PlfWkceuHBB6m9jTl0Xryy9cX/y6L74/z4n5/+t61Eb91vM91uN6D/1N6TKurv
VnXyscpZy++YXkP96x5IPfzh4iH8ibnjDIpZnxE+xnrO8t0qmxdwmPHEpC4cKWUym//789G0P+2+
/3gtfts6bgel07H2XOF5YtTeKM1L/JvZ4nbB4xzD1BPZXsQbF+qjayz/dnv+tPXb0DdUG95Cp6P+
hoS837eLrt22Lbb+R/f0cckJovTQSBJX00YFBZZBRYxLVO+FkZ40dCF8JbCK+wtjU6ipNdzLWXTC
Ns0/sCsjCRs/+gc7ajAKWfCg//1e/ZHiZbehOmi2SjFh/baWd3W9m11fzH0f1LS6NJ07l/uIl/mq
CbMVnXsqyrDksrIsXDW0j48rCd7sJTTk+D4LHnDgwHrXJpG48O2wStJwEiRd5W9T1j8VO7AubO4o
cJyp//ZI78/Zwd68AVUxChBHbFWSQ0rZkzGMHPz7HWm3TMgc/72CmBy3ODB1VafulcfpPzbWx8y6
v+97+ztUknpyxDVGArUxir4jh5AxwFUwrmb09Ohb+2k6MiLkt8WEECbVBeE1g8o/JDnDP4jSwn2y
++It7xSj72DULk5ko7wIoQXs7Mwr/BbjdOLWfsI4HB7/JOED4pZ4U7zJRBfFej3QRDhYb4OkCUBA
395L4w+dUG5duIptL510IOnEiTUg44SAbMWj3+SkzJOzrD3GBgjzh8smf3fjNnHDkC6tkI4kEIrd
uvS3cHrFAplcTVWPaE2kSe0Xz7CwQ9rVGIkb9IM00ad2uXyLTR4uL96IVAuP3f2ZUeNPrm7YCBqT
M9LAcHCtwIMLy63bvF7L5agVTJDm4tpIBcR1K1BpaI3TinFBmKOvXtsiz++Ojwode1N6zFsAT5no
s37H7RMkOaWc3eZRpLqpJSZ7eLDc33STMF7BqI+bcJnjM9TlsWzFaLJn8MLixTCQr6Ow6FYUpUi+
SVnZOWA7qQuiXEAFEa0HJITNYE1EHiR4phN8VUvCAskI4dtdlzvtb6czUyxuAdfG/6k7KvBqErwh
PmwdyDslyDoP+YefmQEqQYkTbzAQZFkuGJy4ZxXyJnp/d5IkI/78URMkE0xphNrV+L36hF9pnB3S
hZo+Geq/i1BBAlX3eISE7p2QlJ3Mr9nQkdOKF54TDsqKYiQ/asdbriHFDojaHBT7dMB56GTQ/x1N
DNxkyw3ZZWiV0e4mRTjQ3OFm584/VdwKww0nqAf7f/kMbXe0NIEWghD2kjP8eE68JinUwzoFAcwV
YP8wZm0LbOwfRUusN4NC3SVXqNmA8u560ESDAX4SCQ45Pg4FCOtZX3hLtIisTSdP7+GO2hZXMbl2
PzwqkIsPMYMxnBsnL+8pmAKzAhYDSgdiop88o9oO5JREcmw9tGAfH1UjTHVOCpxxdgNE/fFwy+69
luvRdqF+L4ow9ryunXrMvxyWYngZXxLqCV7akcpzbGvxlyEgik6upDOUXjF8OGYTTtceItKH0Dd1
CDAcMJpYjq6TZNJqeAioi3+9cNTL/dY8V8WlgriNE7lQFndQFiYd+1LOcx42f8NAA2s/ogCC+iKS
zvA1XfLKY5aRDxLeJIkI0YsyTwxGiRtigD1oCYdqf6khuN5G4LosVPHwE9sdtJI1Mhh3ZA5vmA6H
d8+UxW+Nah9gbvSow0QdjKxtL9mmyDdVzC7eLeQVg9ee1vuQ3wZawnTYLcg7d7mEvRdjNZQNQd7Q
iPDl2h9tu/hWrdWILcaJP6N46JydNSNCHG+YvMAnd4e8x0ve470YhQ1vOA2Tw7qaMJTFFc9LUPHz
FbgPGLBUuLjUOgWmERUh5HYa6paIedIXMd+KIe0DIxuYqS44qxboOVEaDlV0GMbzbX+uCYTRWNGE
Jzd+jLzhczC31nPNjek6vgo/OGRtenow7YgsvhZxZsUe/UgSDmvpkzCP14o7KIomGVz8VzZskRsk
uIS1POD13sWjlIzd0cDxpkawz+bZ/FXwkmy5MxKFZAHxNvCe1G66L79INfGxQRC79e5rMOFNH4M3
EDjCsmG5rKvqwM6pJ7uCEZtW9vonp/TzBXsTfz3FpOVUgLdYiiGMhi7SuPkeyBkpNM1fm923dl27
iw6SAStJEJMUVx8qxhvLCdfNfBcjfvYjdtW0w7MHoMsb5iiL8hCC6uEn2Vuc/XLPhily0AzTiS7M
s8XqO44WeUUUky2qe6Y5yGqr9lCBQsa1+xXiDPbbb1R+EAoB5i3q5eJWLFLkxym7cT6ZAEkSqhVi
xzx/thhcYb45T/dn/vnZekwdo07vI0o1jCKyyycrO2PEIvADW9zxrMIuFGsIz8QEyLkXO5byVzwL
a7yrjv7inZ14YVgJxETskNC6n67NZBZRlomQVcLpVBb37hmxeu23cLI6kTiYHwmVrkMjv+8jM/h8
Bg8DDZQvWYDcNiMOn+H6mYfs1Qnvd8omxnZ4hVkpI1tw2yOjSIz2UpRKZ1qyxvfprE/LcFwVLGmG
J0x5HP2GqxAPBGGhhT8pe5ZU3jjkJJJu6eJJNCXmASGncynK8kVghlgQyWjO7WPX4uQHkb103Mc1
Pyppy9lluBY/AjRxTMCsm4t9iBuyCOOmjEMuqVjioX09sfJRB3IAVvmLh3iqItNhH+GQ4my8e5Pb
EZVm9OYTPAWg9lMU7PHrM+gNPEin3ru3q7cskFuIeJsM1gywv2g13oHiN2wQEBpbHGc3b3TCjZUd
53p0gHq/YL1GfmkEj7lqefnRj/qbQEScws11CdaM6QMLGHxYd65txNJsODI5BnH6F5vq5fmTfO4e
1j37W6E+pLqjbH3ATtnmY76l5Tzvfs3QrQU6gHrRvxDpIL5Yh338PQIRDjlrwFHHoz4r8cHwG8u1
xH2N+wTDy0N4jqROX9xYtyfObJTSLfI33ImSTx4s3B38BDlVnhUcnRMgZmK8juB+5MFDrTxsyZs3
2Ig5ek/BmzfdDK7frIOHmBkYP43Gf/O7qZUsedZyNDPIIH243gRcDCYVLMEuCHs3HX2A7rlDltT3
f5FWUK6MNqPJhCg4ljSerfzS20NqKM48LNng5tqQv2OzFYMcRxc6ubZTQVclLSmq6uniPJAwS9vh
rq/5yi0udx5D+n5rGvUvHH74LXQV+f2NYHtQFvBDZDnh5ydvwZtdbt0+jpjeTqC5ULgLlaxp7MGJ
xVJV/KaduAVYGBL3FXzkpAgLZFebnhyFXnvn+fm3zMsSM0LoMau22b22U+VCUiSp3nhmH1YXaRpZ
bieYJhAhpvtYhjkzuLD4Xbl3wGxE6KQwYpCvoT/k9+zCvJXS73K54MAtr4JgscEE9RXkipiN4LWU
sMbFa+yXefXosrUc1uA1/kJC6/4FyHgHHMhUC5EonLGr4tQkEa8s/kNydg3bLzEU38Ug6DI9ddZj
cxvnqPcXbH1YcINmHLptxbvNtz3zELJ0ZrW/YbjOnkTOnbh9Q3TC93ULV1i6kS9jZP+BRYODYu80
uo3wYdJA8UVr1DA/DpiqIEmdPvv+V3HKHRvWxlPDY84UL4cLxFnhzt4ONOhzR8AxpKAarmagupz3
vAnQou8rNvZvAnyMpyR2FzT1H/p8HCs23gnL0CvaMkeuAWrsUw/vTSY8VO9nPNBVJX2RF0NcTKV9
4THl1ti48L3cKedVEkwOWMJtci0u+ct6oo5kuWHmNZbmzKKkJsXKn/tUh+B3UU9Pnz+M0zGbNV1M
gh8CWvnjEvcpn8NdQUfW5q6rY/aPdyS/93RwI0wgRDuadd89o4L6oYD5GYV0YXDw7OcYZBl4mQQc
1u/x1Rl0wuzUYwQNtivCW/7MHXz0UOYydmzf4/E+y+bfai8t/Yf8/ad5ORljEGvdEUeoN3jiaj8m
DRQyrnTbeMouNN0308WzTzDzdvxiDCTXKS+780xZD+4poOjPzC5ps7XX5ew/Z9nFjbmcWZ/SpCW+
K7ChWrxLBiTi3Z0bw3dJwaH53vlLdqKvM+vBtFFZ2bSKzMI9O87iZ05MUlWnSrRmc4Vh0grjm++Q
ZQs9HGjAKPTic1zrNRnB3oek4AxVfaDlmL4Xl8nP/o7+yuvZ0o50EZjuuDtt+eJbEPNGPU/oCcYb
1bhLoZLpw84Cdx0vszvO/JPFqMoA5M5iQBSD72i++UPGF2WCjqUpRnKlhsHji2Q276v0LlEHlsf8
imeepjHxP5UwftZcA948KJtMFznYBbtU5773mMZTZTq7FSgMu2/W425hLcZn6fzM8dlD2NoM5o87
N+k87wgzZ7ZIDw3r7H0VuH3TO30CEkWgw7fOzHBd2ILoGdBX9lfb/JGsZv7Tx7szM5zhyY9RMnQh
cX8K8qQV21OGP/UbYjdT4DE/lhyML+8LZ4Ov22OeNhwWaPIaDLJdj2XFBkAcdbBxHhn0AgpmfkEj
UBUVfIiVRPrdMF754FXv9HZOv0/NkfsVey8mKOL1o6O9cTjJ2H5gnkfBucWa5Yd0BmpwP+fNHscW
xJuGP0YGeRbd6XR34FncNCgxnxENEPUiochRJu8vf2GjxIaJzzr/+/HIMsEuy69rv3dMerCjsCId
kvmFIc7IHGHaRyOA8FMhe71xHmwp7Nw0NZbcmLcO083+NaEYmXz85Ds4LDjTwlEnRZnV9ghwcDSI
jbC8lrcvmS50iO2grcYmLIaOcwCIIuUGB0b/TnAHimZMk3Hvg8J7dqBC4fe/WFrLhN5EFgntuNLd
nLQN8aFUrKrTHA9O44cDa34hGZckH/mD5KnVDlQbc22/w9GoBttmgPmGwm9k/9McY3KgaNlk9xr7
1pQmC4Hwy33CkBSfyeMHhf+IzTMeXbxkG6w3F+BE7LO3bXepY5W9oS4HXexke4Yo3kuJHr8GBLou
6L2AHHAKl9Xu5Eg1+fbyNnv/1u9buCdf3EOw+8Qbe7R1935net/E0JU8rlf1NjGNPyjATXbcpN75
28F3PHO/kFBcNcHYhpCmr1tqK3mWfJPrC0de+J+/atNbkLeHqgyHQJWQcz7cxQKVP2UatZrPs/IR
uvLz8++0gCNwWhSGvO3dZLLL2DYceJ1ODsOI3VVUkoSHfJqGlu3HtQdkEb1ksZpWOXs1/Z9fbSh9
ce6mbYUhKlvLJiggHpgZKEpyoM6bVD7Ca9d/DFo30Yfruc8p97BNjlkvHOqrw4oTB40se951UL4G
iyrV5TLLG8rDU1EqRKGkEfXDtgfGgZaZZkFnnP8Sk9TIX646aQ4hUlOfTwsEHLKrg5w8RHlxcIj4
dUhENmyIhJmtDAVz1cUDqz/LM6wC8J1EH3yiCA2kFdSoIW5DAtIIzbgFR+KrAF5mSiB4GlHJGZx/
hf7yYRcatArt9Wl+jFyTyefVGekHf2O5ZkXcgEdYAwujmMnOXEIM9GA9InUgbdQkRkEDbRBKYafj
1MOCXXyALf0hH2zwbOXk8GZf+npsw3vL3bgJDrIc0w6hShtE5VRGJ8ACyFuSkZOzPryI5oEv3YCh
dv0qlQVRic0cZMGMo9QrJbfm7kR7vw2Cwe0BxPHl1/pR75uJCPtAZ3FIFs2Og5kKkzK1caoFiREP
0ZmjFvHvI+riLzv0IT6CqNA363S9x2A/JH9liMeku3yymwJnA5HRiVS5FS6okMAzJA1ycacx2NB7
cWFy+sG1UXj3gum9Ox2/YTEcxTj3AXx3TrXFv32iYR3cwGD9kJLjyVYBR06MVfeOzlyf+S4nJZE4
DtDBw/FiuP0cEdJUbzhXgpiedvCm1b6A2GjpiCpRpSBWHs6kpsLlL4gfnUBuICOLFnT5DtcHH3OV
PO5+nd6nGEOq6GYOw+53foSD8FghPlpeNzG7I69ND/2SC0HsnGPGDT684VOrhKlf+HU4NiYm1T3J
8V1fnfjszSEMD2O667dIQCdBUySkQsmPpxuUTwC9Q1BCHclP/fydLa4DKwHa62NlTQxJB8jPnbkr
5ST6skqWIBEeNICFFrASxF7MBpxH98rWknx+bA2nA9WKJueo0rzy4JW7C+q7G3uFzlqx2VdR4JgE
PTOyO4R00Njah/1TsNIiHsAhGree9EgcVb1r+HICPehBnaqT/icsKaD6PzMsUDlrO7rouL13L+g+
J3iCotpTxc+mu6G57Zruh75B5wl/BIC+8xzuqj6X0Z62o16vzZnbo6BfVMee75dWBmui2/s446fb
beV3l4MTP9MjKbkXNu5Ru1T7KyvbQCfo8D5Sft4O0G923q9aOKKD6DW94NAddzCVOnnT505A4Z9i
c8zIL9DKFVz44zFdzdiRHdztPwQRwDSltTTc3TZ6bLtlhUWDsH5Y88ad5oW+UGGMNSxPK54kNYWs
ZPc+zLPdwW3kvdSvdMT07+++r2GDLHcp5BZV7iM8kB+6UxKzB5PYKjjADb/bfeMyOyB2mKIynvau
tRgfR3pBPJvz7qknxGINmeIEIBgYk0s33eTnPqkZCWJ00yVagH8Zn+dv15lnMHOuIp6DzoE4Y+6H
dOwVUFdNj1TxOZ4+JJN0ArWY8dNEM2XplLxToO9p+QzK/qq97KnVl9iSS/Z0H+sp5Ln6Nb/BxjMm
JBV88p2dn3AVgA+KFXpEQdrBT0x6DmujE3wEI+eFpK6pwwemdZb7UOIXvryGLXStawni0x/msAma
o4QTLNb4bX4uQajz8hDLm9+erj7jCxVjzqlN09F4nMJbYprQbBuKf4Kzvr2HHNTckF+0b/pgyp0n
PQSc4zexKKP31geHu4BnUE6Iico7gYH9RuihBKYPKwxfkOGYvJgATwixnEoC5M+Xu6AhrTthdZ4+
BrnEgY49jNSnZXkeRIs035ZVRU01lJsTTMmXp/fppRiuPxZf4KgzWofH0kJ/adLJO68vIU85MAHm
RO6sQIxyRehqshQe5TMjtpMYdog1aKWXC+zoaLXwy5XEEMg6GOTR1b9cpgZAv3rCiQ7cjzxjl022
8Fddo72k95aFkaypkHfjIyQ6KZZwVjSiLnn4QHE4FNdAoLSo7Gw2NcONtmjfqx7R4slOUapJtDkE
yJWxevjE+ix5LBgfyLuz0XyaCmitVAzcIVUsAHc4xuWtvFQcmP3zggPeEsHqNd4IsOmy4Vh5z+/9
tIJAihsb5RJ99ydaqPRSM1rz7NFyVis0m+RqeNILwVVowHcHjyAGROoPxirJt3vnYM0a7/Rc4F0F
1lFH+odz5nIDjDBr3/g5Yr1HrjY7NB2t/ERENK/rFu+YhmHh5khCCNZama53HxHxY/KKa8W1FQfC
d7p3S+tAthb5RD40aMkFVGycVgbPVkqZibscZ/fxM6j1JU55THM4YjCyOfqk2+/mpD4L9kwssf0v
jQI2i2JX0Feyf/InY3yCBY3LKQtB+z6M7gUE69awfeVQ7j0DVcH/49cNrOEJum0aa9pdnMYOgdTk
PZiDt72qE+OAA8DSwoSRJf/uOJNWrBVYRmPswR0750Y+OqxHDyvQsBAFjRZdexfaQwgUR9GtR9Nb
GcdmSLHwJp9BDO5Y6TpL7DooMAQGTmD0naC60ag6VTJJCnfnD8Ccb9J2ZhACAttuJ1N7y9fU9A7b
/NAKRhxCF3AOHgAI1ObAMdIxpLW4BqleUADrT4xRY90MNUR46cNvXx1+xoTJ/s5TsTMMyhWbs8J7
worCI5AFsJH2K9pUxwoKT8v0hr3HrnfaYHBP/DfH6HpwRvngLBubhDPS40J9+n3jw4Pyt3fD8PUV
ERi4TXdfYL7jaudizhLefPTDdLa4BvOy441qhrV37DjeeG+5npF+29jhiHHjQzp0phjNzEg5g5RL
G9OlU5SK0Pxip7R5WvQzW2ITtuLgKU3OfHJYoh7Cc9nP46Cl+eEbW20dYRD37lEcPSqMtoy8i+s4
O39cpkqEpgf6MLOgdAnJXmQmCV2XPgB3NR56GN54+8k1xaDpNGgtdi4MuEasqfcC8EvmMa2Mdkg2
TaesSj6koE+usolqH4Ta6zido3cQo3tSrM+rYubRQhHSgyl9vgExGXE8d+nPCdtCiTSdDaZ2gPHr
zpljS5gh6z0ZIT46Yo6tHD3eAf9BJ34V85l4zKeNv50bSDJpL+mJn850P6fvhok5nz6yORl8P/Ar
PflxxcY1MRxmpWRLrd9xHjAGaHpQg1tS/dwp1tsUMj+f6dPE+BExnl9h8k8Nu68a6YiK+AGT+KRG
7+Th1DAbm3A80ewJ2/D1hsB49xChpjlU+tuVqMg1wxwa/GJPNC6dJUOorejg9vkUQyWGvf8W2CS1
uxrGRfKPsAOVXSa2Cyw9favisP+0vMu52zF5nMeRKV6G71kprIuQooJyQEcEIn/MaGwObkCoZ/FD
JDlUCDwVHizbLWRBxekR4CXvLZotvmPjDB/FK5WMU6z31tTzz5C2hiM6bcZrtBTLi+odndDg+fiv
VVwTSMgkHjGRTDWZ17+GOVIsyLO8goO/GXyJq5zjKa/k5jG7PB4VgTT+/Ew3izcloR4QRQmvTA4a
L1BEzKxg3sfYGE9b5hd6l5JD9s6A2OcJ4TYe3DOmt7qkVq5DRl9h2ERzAn/PYry70PYbcXaN41Zy
IL2ik3Bp7QmJsdwPL3tkwFoIO4bsrAT4CDaH/hPOIe0Kl8Lce4Dl1QkwSG41r4+DgKkR9XCNfG7m
LB9+U4yglLeZu/FbwcVQtC5nK2k0OJJDYX91CsoFCIVs1eT51Th067/aPWC3ilIWMA7oF/RQFfXM
3z7QKd6p6d0nePBstDCIWgJl/szmvwrmpxo/L8uXUs2qM7UGQyksXuZ1ufhg+3hE8+Ee84N3r570
GFvnTW6UTYP5LGSPekVZLzC73tluWb7lcOaDZGXL4XWKGWG9HE3mWLc9chBL/8A8C3LWw+3obv8j
QDtLcE0JXeo7D2DaFs2ZuEXq7pa3uBevXo78YRvsHjybK6473kn9OJzcneNgc4zNAuz3vFIGL7Dp
EVDGt0dtZODRRWUz8xUfxuBhMSPmbWExjMfNPIIy8N0zbSae9zV6jG5do+jkekwsMgTsmZhr3ewe
xRtn4EDYrFdkmPGq7VyNoWFH8yQgiDIIqmLtaMSDzafAlxgwzIF6/vPi20ySxKm7H93pqfB+48tX
arlG+u+zcIjiOW9xLsKbjq3zwmsA8QOlBXYFL4+VzeS31xHDKToiLxu2z4IFhIaGHfKTzVuayOi+
9kNSS7ChrjmRtjjug/699t61bdIJRwyH7gCKyUeWEt/34GiFx2tp4m1mpxvDfxtwF+4stQfkOJUr
JW3qMb8qNH6f3NAJ9cr+h6QzW1IVy8LwExmBiAy3zOA8m94QmqaIoCAy+vT17VMR3dXVdSoHYQ9r
/esfpFUqJopOQ4TCBGL9TQLCSSAepEyON4KCOQquxsiMybu8RA6t1+S2yaCOc6ddYveNmfSUIexk
JkaakkP2pZnsUQPeQcg7V599NxMibKDWJS7NH5+P8atauykmo/ZexEkwvN1fMQDe+BMxL4VWkK3+
nzMTu7HXdxNBbknN1WrDk9nErr8RtC+uOdpjUv/85G7RlYobACwbizC2Cbfq8TFd+U93btXTOjhb
bMG94Mwycrmxqvg7Ql+46d8XRIb0tRiZ7T8hXffl4QGwVfZshrDu9LVPoDPqSjx5OlEsxyd7SmYx
5qbh1czhkVp1zMySH/0OzUVJGqUp6hP69LXgKaivOROzDCNdBzxFjGPFiDcKeqYAwZMK+e0BMPXz
KGQaRemrMsYD1cup8edAQ6LBZoz1VLbybQipkW77BON8z28zuZP6ZxUVzAmbvTrb0l1tOwk4Hpc7
s47RaDzUAMMYWDt2LvYv5iKXj8cd9UaTwVTYrJBIkoGgsIcrlbamszK72YApZp6izgmux4zNemxI
ggK5oQAlk9ZDs4PFqr24yIyVnj2tAPFjb1v6W9DGvb/h8wQR0X7YHbVqdxn6uK66idlcLzMFOOpj
Y3StxiuDURjDICcrt+M7xtHYlRxHNIbilMI3O9P9XsXnQMSTZ5tnu/tIs5rRkXh/qoc9K8/UWNwp
/XlkvTUbl9jUMsrkUsxir3WE7JO3Qw1XdpMn8wKduRDwdBvPDMVB7v2GLP5WBKcqziejdvKs1jx1
ojvFcVK6iuToO5jnBIYeVYWfpiDVOH/OOKPLls7+nmLs+3KO1NTvG0wS1e9+2d4sQcYrp2gl/vke
08EbHKGOWRwu6/gOCqZQzq/7NPcq5YrJehVcr3Z+SmBtMqaCtqf8lYvtWIBnzqgC92cGxBKJnW1+
0uH/1vbIZ/5O8gcV9ECsDqihkjqRdHjgw4//WtJ/uxy9rTc4KOLZ812+F05oMWkvJp5QLH+mc2J0
tzWkDAZgDoKvgfzzMyjd156AdyrC4XeWUSP1zuM85rg+gGlrF4VZuSJPOdHK976TKAMRHaJ2ee3x
l+tPH1K7+cqek65B6FVG86yqTPVY4MV4a6JNSvJwayfS/DEKJdl+FovIvBuksVvZusoI6LN4HQ/m
c619Xw/bncyuijLyxcrg8c298m2VNfItRcRrWDLRywHzDZLmKy/Cu5LQJzzUuRW5v+HA69v7B5+K
5c/PO+AIhcVi9YJsdGZS4Xj05AjuMJBRCrwKfig1HZaW97Q8IBm6Hucvrvkmpe+Nnek3NA+vyZ8a
gN6T0UuQ25Y6OALRWS7Va2PGgmPcXx+1O/ScH9wCzPPmCf6V+fNmQG0wDPMVRwIjQSSowOi88gjz
2PlpkU5QV22YknLBHwkRAf5n/kk3EASd+auAt9gBh0q+Jo40PGgWUmwdTnjsrMFT0ZCwy2GsF+Xm
T/SH8SlIEf83G7DJGLgLEkWJ5yrLkYXFH8MZvkTRmhGo7W2Vhk/8cNmdIYrEGchCQIsiQSojFUMs
rcRs/57iFCunw9/amdHSBt/JdrE4fd3x5t/EgffAp6kM7zRrPcAvQoP4mJcF55jAlRvGDPqp9yre
Dqvs5/qysAGQDgx5l3vDZ2u+gvuyPYOjjXQfbffLVjrzAov1XjoDzg5Qp9QjqBmfSpwTiPbrVSJv
AV772UWTTQgzWxrzNSxmpkjTeb7EeZJsdysy55+lDKPBHBEc8Uv/uais6rTD4AjqGYEw5M0DczrR
grnSkdlZZhmQxP8Ga8AD7CsmHSrq9yAofVbf/WF5VPAFxW8SM58qHdhk5rRGC/2Po/OA89DAbnDH
zq8SrAGJAjGjXsy2romx2edYmUuaetDDr7ldIyhX7RcFuOWtn7P7QswhoNksU+BE+r8VuMG22p5U
2mdsf9rvjAAyDcIdI/QZphRiHCGqa2pM85vbvFTdqSZK8Abh0Zz14yBAFrnx6RaVz6K4fAvnr3vg
NumMCs94rO685WXc+DEO2bSAMB638tJ7BKNF8bsHXj61XmI4HZ4K2qGszZN0LrYdCFB1iWV+Ja5U
TrjjseHY1Di7OPc2o5GDS/yxMhbJG9Z5wDj+L549Lnx/jT5WQOMcQrbw/HJPfAu7DifDn4ntpn4V
6JC5blfRb2Mz1C15DwEqFe7gyXARnYx20upCB88E9JcbFMtZKJAsPdL08kk1HbqMuF2XQ20NsNJw
nb1n9812+7EuYGd7cTZGFftO3kOaZeFcXO3jCzK8bAUBl8pusX0cASiwNFiuXzotC5OJ5RZUwv3M
PryLz5xd2m1Pz/kLHp1GWSH3FKyCVlX+MMsppfnXjgD5xaEOgSODLHKEQjeBmyAmaAqGqfDRLbZ0
wbGc46wxf2xfU1sQZwTAwJNjG6TzI1UG2naR5clsYTECbmR0j8iJ+6EUURxOm8+ZB+7FDxfYUgHH
Z2R/bWq6X7gt+3TgpLAyOwZ0mXk8Xcgr8y/y7sKQAOzh1uGyzE0HC6oTVWTUOaMFB05DtUVEgD38
oQ+9Rti7E69pbTa0Z4guJPsV7pKB13joz96bojND421aGz+ioY4VSFNXBl6KhvXsLXZXWNXCg6JB
nV0FDZLPBfg709wLCThv3E0pOxYagDcO4ND5gRlhKVTc0lxfYNNjAMheTCgotjpCqZFJWj31bv+a
8KD2nOsrTQxpjWbyQtgKm8CNuwVR5bGC+7MKA4LpAixiUAa0WPwmMHBbaruq81aIHwEjVgjVhKLN
hSmM6kcAzXcGLWa9F2TLCkS0BvlZQd3dUIXOjtKNs5gHynisFEsdCBVxAXqgGlJfvyqOhCUcMRzA
zoIPW0FfJK/BX7GG6d9BL3pzdcV2htSoX+pGfC6IOhCDgtfyi2s1rhOsWbo0RkLQOeaYvn6gS4u7
4AKvDek0VvJYlGOWz7nxGJrB3f5DmWTAhloQEiCijmcGum3mB50ZUDIwVBhRYVRT3SPvB+/qDRjQ
yhdeHzmDWPv9xPwd0wtmvv7Et0YdUx3RhEcO4k7d0RNfq5HZvH4ZR/HEU+Cl0h7B0wUSJXNMceiy
zqJsjnsTNsxzD4UHAuQNfXwDPJip6wiClJusoVcZWHH/MtWgBMRqujb3ZEIVNtHGfKgT1KeOVGIr
3dfWUHL5thTvcgiPSrDLgXkiPxk6PZDew9ozmdZqfiFsTVRsrZjLxHfs89hazqoc4BtUT4aN/yDL
JbeuK4hqQHgf0kZJ13JguEW03tfn5MEIyCa62NskOfnQf1k7K9mPtLAIwu+OWPAv0i+RcFib27eF
29DVdoKo/ETqBCc31TWdnP1IbvpBxjHCJOXN6ZDWmgpPYqujbqe50/DJeG7RSVudJ0qOfBPu8hG0
gIdhhTLcXIeGqQLl8UP98AjfKX1lubLmydKBoBDKi5H3M32O6Qox4z2fU9XJ2S+rhkEzjEIQG6hL
x3monVU3rGX7jAWdda4DhZHh13msO+kUX/kNgOJQldoVtQgY2R52xnwAFeVp75q3oNxgrL3etKYy
YiMDOg01pwXuJ3vVidgfOqwn8l/t3HmCrx/fUCk0guWE0/2smMLcQ3lG6YeNUsbStF7sHUB1sQk4
/+XSlfH4/FWHIVZIMsU5s0XchoSS3xYYPJ2q293P6LixO+l0TtVOVAnwThSXL9LZYwz9MMYY2k0U
lsq6Gbhv5zVwmcVNdIsA9M0wKCJfQhWEUztR1cXDGeIp//NhD4JPc7UiHaG4NZzR022F+bOFKcNT
zAcWAqB3XU7oQCjUyco6bQ3XnUXe6bKN4Rgftpy6jHeiGQxW6rLtEwdsPYxpJ9BLD7ySQpFjglMz
ssC082jajTjp5MVjcOnjY0rTUfkgvhUbHI0VFbsah5W8Iyo3eTiJdBvsnwP8gknzmOmPZdnMhzFz
bxI2cP6E6dNNEhznqilSt8e2T4MMgInOq3FRxneqY4itUP8BsFXYYJtjzQSBLfTNoHN6CtqLsa4f
5CcQEW+/Xj7TeHnkGD2GGsvXOHxD0ZJbs5IoyTHryv36s5N1p6vngOtl7jcDgoPp7OAotp70sONV
dp/SRvA7sL+fK0amxjgcFjidE1cyffNByB9O9NR+3zlVgVubVaduv8gUTSrTUnOfhLCMsMrPiilj
+Ho7fHmFRMyfq6RuMZhKmpe3YV/7/K4fOAOcehkH0XV95yKmRd1gnWVqlOWWemWexwzFmGB9zbf/
N0f4jOc57gH4pdJUEiT+Euo/fvq/u9u7F75S7gay0zPgNYlhhiFq14yISOVBSSSscSAp6qLoIkmB
sW252d7de7t/AZmDsJgZ0b2VXQvGUmKYXutOP5hiQTN60VSbWI4XpXWmrUyXpPp98DgCi/ktgTeA
7b0MzhmeavH66z2SoOQ/j/DBmQ06UnneePVjwObyEHjL3k/0q5i/UNEKAhC8ww9R9T/eKGF+HENN
wnsH6JTcD5D62gZ2JSBvlYsk5MYxMTP4W2JEwIAOoI/SJYCstQM3Mkf3n4AP8h7RgfEBSNuGVn4n
boVeRV4O1BVtT2qxeKTS+aWngJ3vSrC+RKn2/VL6U12cTpy1/3gtx396VGZ2YgBaRtS3/AszAtRR
yvIX+JgLHBcWgSBo5hYtX4Ue0Vxraw4im5aJmBszFxS4nzkW5U64YfhE0uwsnONdOz8culVqQeU6
8GIBB7WhFawNiwcwmk29eYQZ+xQy1sddGhZ91nJpTt+Bc8Cvgams4+CB661xxLyOIWc43YEK3qNO
8E7EXAZikk+MFYxlsjOotCC+y+ETtgKGSdsn1hCu0PmAfopxAaoWZwQ7UTTVLpIcMbqUgaLFAgog
brZO4HlfDzDSUgyO2MfejFxRb8d0UqmzDn77xfjkCDYajcfeoVHkzsjsFBccbecFf9tFuxYqJPET
OQD/kW2lr3VCA2VqFMHyadIyVyNtqb2RifG2SLz6rAnB28KwEejqNpksytFUOwJsgFZBMWLAJ7Qh
Ca0CXC+e3zR72KNgfJ/EB76j9kMddDcfWDaJ6iiynhdZBPf6TLo3sRUyzZ+rI+YcshluEqxYqF5Q
AuqFw62au3gPHPbt6h5w67882sMvDXmoWu0azo5WTZLM0y6f3f/zYZ6SQB3EwA7AARdjfHLpe/Jm
piqs0OesTpc4fvA0aYTuMCWaN6SsoDroARsPvhYwQ7RvoFxsgIxPEI0O6+U66bEeDIrJd61sSBEi
Ec+qKPruGK98Z9E7eJCHwdzD7iEnyw9Gv3aiOfrAU7n1kgWos+E8jfVYqbmApvebUjrLF+MSBHVW
Mgjr2MPxKlpGBvyCbqEu2iNOVyG8AgJWhO1cdcb0hpFKacy5U38ZlhTzc/c1z5ALj9PO0jdSwLhj
lnoFR5cNX7J/WUt5O1xhUcdLsX/OY2unvU1mJfzcfhFP6f8e9Aq5ecBMB3AhM5lsDLna36haFrIW
OPyNUto/6m8GrtJ9ptrpnW9lzSOx5jnNoXTQHTP9AJWVcTSJ4FdltjGhnHz9wPyNL4LQIt3UVQo+
LQBDcFhhTKR+g3tpD+AFaMhoASYjZgPOkdHwfZs15mcPhwQXFxJ/gSwOEcKMwVq/Eh0P+VFCFWyV
/TrnruZ1GXDUXjakGepzsf5eDDrlG/3Wx2RBx34qLartglH4ZwbNHKxK8/EtMfVbD7oHu4Ox6GfK
ppQQDA3c4c+VRUppJJnXFKQrsq+lCz2KqvgdVpuidaXcSlfDC+cPS4e1p5M+3rhrQUv1hqcDTxp+
pT1Pf87O98bJOU0sI3c4G9cPujsNU8QTRBJcEQQLJRJnpmCMzvuHOcQNrc2sX+P8oZWYceSLQPsg
ZQjLoofG7mKO5d+RXNp9Q/IYJ/iHW0OyYnQa1jfjGqcYdjV02asu94kMYTmkYC2VQFg5Qjo/TsIn
WJ/kfOClZtOLUMuITqNfzcjlXoAbizw3CKCd3RGSvKbNhzpBxV+27oCMDvMZI/tBHoZpj2UkLv5N
Dxmlt6AXMK1ZNFuIfzH+ZHMZWDtE8dieqXUIx3Hi02c3qCYFc9ldo3qq7hCN0Vkj2AouOCeKBQWS
OTG54bB19DworFT1YGOuBFsEFx/sorjvVtoELJUJ+m0D7lhPonYeVjsftjSNwIpdW9hEfmMIVvTb
aGiN+rDjonU+eSBLJpOuEBQjNs8Eg52ZMsKRycJOovwISgm2rDgvoe6GO20fU55Y2t9OrybI8fAW
kw7R/WcjTjAGWdb7QJ7S0NEdWXuSYjFhEkHnlq6e2UwBFrbzQyRZiratubA/uO/sJgJonblPJwD+
oq000x0RFyAtT78B+mBGs9aD2OFDKmE55VDFjQ+Pqoc/4uMjJNnPaLDnbg9j4YvJM4btby/Ahmsk
LBGEOEMAxVfCheFBhy9aBd9YXhlKsJLs59gjVIjUglt9oM9SX0E/yf5u6cB6/eUgWnymVZmTFrJJ
Ib+125a59ob5oTLJNTSXkj0C66KRJUNocn3MaIEG5irzEOCNFHPD+DvjD7Gp2+YTYiAFcA3NVzSx
cpiqXGqnE8vNMJ8wSxqUSAhq5N4S9xyTHs4/My82lTBUYA2kICWaAfIKhjFKTGJ6GBMIZhzdeTlD
ubWmLR0cvjBmbHrUwlW+nmI4CkcoOiPYcBh5DNgj2WNRvA8J1grv6SeiNWSzEmE82lfbtz6tx3aR
rSM+cm5RghmIg1+yg0deQh1kuC+EIMV4l8cb0rNetf9O7a6CJhKMcXR4oATc5bkldVYuEoywxQsf
7VUPcko+ouuYiH6dF8E5nylXVLcBRqHAveeBms7VM2AL7WffLJPmpktW1xKiizkfIafbeklVF0eQ
GeDHMxUxP8k2ql3wjnT5BbbmGLjmREHCERcUJPQkfTiKwzFYi7IwUu/9qaxXS3AyyjiSZYjjfdmv
gZcyX//SbPMFzU6H34CSbeQ2Sjj+klTtRse6dHr0ckjKIDYOKcOshqjux1IlCq4DlLbpOOlRSYZT
KG3x/Ggcrnfl4T+NTVV5A8ISJnfCUBZE5SVifK5Ds7E+U8pMDFsp7fzkAhGi/BzvxJODdtL/ptaT
0p/8drqDxpHTmTQkW85WhuvPkLjGaQ9onCMjoJh9ST/0DTi1RQxjVOe5UMoNDXftM1TurQ9CWjhG
bAKmAtVcJWU5QioaceZu7wRZYap7IWK7Mx+MTKFTkPykHcnEygdoWbwH5XY2x9+eMD34KbwQRniQ
ZvJsM1bW5XidPmGwq5ktP8Kci40rD6D+qyyZossMZRtKdHtohBVxjvh2wZljJCMRoaTbn5JOcvkq
/BdWhFQD0JkW7TBQh8FA5vqpX5t3cfekaAMBgJCHYvaowjJaEI45oq2Q7bicpEgOuKcZfUSBJovt
II9R4GeNcz89sdD7GmgObF1xG7DFEkDW5paV4fJlBBq+MYcaua0MfMFxDO4SkwlWnLox62PXtKto
7Kn3n4qs38LKrwVM8+Gyz7Y9s3INBtUKypKS2UBM9/dJZpyk2K2fdVuO0PfIftEOjikd7G8cFGhw
dnHO6NfWezuB2U9zRi8lw4kcW5wUtRQmfJKn/QVg2tA7C3dO1WZUlocv9wMl5OO2IB5SeZMxdFHX
/XchosV45fHn0lCivX3jzUTFTvN92zlPSkcYZs0PCUpRbmv5OtZCGBt4o4C7MDKHzwEEuBot93I7
HW9x0HtNj1hLAxIGk/fl6qP9nx3locdV102Vv5yJEU26w4k0XhYQCy79+l6FFMgj12iWeMRF3vf3
wQGGfkQ+DyGP/6QErx7kU0kVQFne2hUgE4c5pHjNkbiZDvcpQ7oeL7vS1deQdt5+GxIKNiSTC144
OxWKBoutvgzYTB90XwURSUgYzPdP7486677C1x8EJLVIFmVPykwDw37a9CZuxTx7YeVl6WuNrpyv
v0hrfr/EzoMR730hT4lsJBo+C3Ok6q2lCiX4HRL6oZY849oHbSI2RHTIsZHzX7POq6fpVKXW+8C7
6c79ZHglqOGkrO/B9wjDTg9xfffBF7Rl7xkEHcP8L4H3XhH5H2DRNOPB4OW+fp9QDQoIZrbBpIMb
Y4uwawSva/eBX2aWE+4A/O0Y1WyGfskIf8Yi7r021MMH7fKC4GuazBXKU6+64B7ytN4rPXzeKnru
I9GkoRpIgca6nI9kfPq+aDg/ZrynFPo8md7axHGvsmk+p6keTgkrQhq9iFZN0FIh7aX5s6HfNyFk
ge0YR1JSP8iwWqq9PYAqEnoHculogobOVn4yxqryN4jXBbNAVMgcArA2ax+cungtsKf/KrYy50Gw
EDtPdyhbn3iq2S9XCr/kWJEckvnj6egw0N1iaH6PzW8lJl3JH1jVDaUI1wVjF24wXTyh9lZ7Enyb
1X3kZzwwoFUiAa2UxgojEKLbGd4r5iMlbtNpmCAuhm5+0z0QG6SwsanNk2l6kq7JjH9lcJASvGDe
CuTGWsTKG4uPR4GpKHY0wuzQWEgrhghuIjw/h8eh3Rl2HodyQWAH4E4zJ3JVwQcxgutCQDuMX3cs
hTE0wGfqJoo9fFjVkMgzTPxNrfA5qwffS4l1awZu80BbFMqJhdPGUw4zEjOKGaYBfeY/iIeGzVm6
xXaAhXkxlR0aBbQgYmAQzwptp6/KJULJ93pEWxwAT8K92TfwCSiAB5d8/hk4+T5iABd8t/gMpGJG
gU2B8Ml1SJUnIOo1HU14d650kx++gTr3p6FgWmRbVFBcKeQTwtqZ9JchGRm64t2ng410fgDHvOCL
8tjX1CDfgohN93lIbmNGGCS0kfjp5ato9QnH19cxAqlkqjtFPgQx6lAOJ+Sg3HdpRDJBfKEHwSVV
M+8b0ll65BOzGGEEFInHtsa9C6encW5/tbACkn3Yau3r2+oijQ9RPmWV6Dccat7r2oOe/k23pTCa
CVgLBpKEoXDLzLGO/InJLYZQkdjvzoZvOh7t5YLyd7hUW0Q8NFt7I3WbygMcN1476VQdE6qVoraS
klsXL0weZ4RDEb8qMCaM0GJSNiBZTvL1dR2ZnuA4jQkC9CinPnNquC8hGG84hx8LVBY8lHuHQamP
DT1N8pB4UZGo87XVh/1sHT6HNnYYq1SF/Q6zpcS6/YHE46iyVePrjR/2X4G7Rm71JyKoZY57dEx3
mmBH6a03lCbkQvAyoBpguTgDttVgcs4fH4H3ltt+5DU0M0SI16HKKc1Ip1piagiZvSe50KoYzo0v
g+ClWYNleoj5fiNLnd3/VMIdTSGDEWA9587gN/vAVW5X42XljlkgcMscznuH1Vcz2AfFIimIHQvb
AgSICuTl5CiNJCyD7z7Unujvo6Av9HR4L0w/rZKRH/4Pj12S+TztN9TnVdTakHUAp8BUEeuSepPW
ayT1zxGBOhYxGVii8kcVmZM6r+uJ67A5/Fj8ANSsKpnfrsb5/qfcvsdxu9F6KEwNjr/8hlg10L16
KaQoA9fu41dUoDxtNKiA31DmiVWkM9QhoQwWOKZWsiPHLgCrPt7GCHZpK2iWviFNBLYxsLQ8bUGE
PHOWa+0YbjWwBpehO2b6DrK+bK6sZ1mxIQ00EHjghhfzbHuX54PWhe4/GthDGiya6Z/xBMFYuYQy
hG3zgVLmg0YZsj0K2h0z9LoDjI7AgspfqkLq/o54ogsxoM8yJOhqbSzg4jQ04omtR6QbtivU7ggg
p+TbCe7YcMFVSTRIdsxxkc6IFTLfh1QHXxoGBhfIHRbn2ViMFlXLhqReobZTQJxCegr1PKDdgco8
G55wlS9s9SZWVy6uhG5bLNLee6ihSsTR4nvnOkj+KFveEBFu9C1Czyj2aJZyRxAyHqY7o7oBY9N2
w0bKLiXveT0c7Z4zHLikaN2hBwL6uant5smQCA9qGzGfZKbpRMtm8ofA1481HgXyICASDXdrtxvP
XoyrDCVoDs8uxG5MvU90dmuv7nKmJC8L2deI+jY/czhHDypnJ94Nnsu7PidLO+68PPGK9lceHrgk
X+dPHb6HqZVeR9gll150iAM0aOOlPjAlkPH34qVeGRkXEvFrzMmZns5fUDo0Vipb9gvxEFQbOSJ3
7dABjBi0vwmLVRo5BcBL7bZxGPF4qwuGbw/t1Fzu1GMnyDrGLj1Vm0RkjX5psq+Ew8DIqKajoS3N
0JGXB1B0UNKHO0A7kEIfHNEmLyTQOW7qE4q9FkmIMk9W6MChqsKLIEOMyGpAtMKrhVlcgfAnVaAK
uik7iPjYn85w+sqJFcuQgmHsinIGdxxm0wMnBn/FkqK5DIkPOtcCKBnOXlKg6h6TC2KwNmOwF/An
d8xqCYqcB5KvsDrEcEfC8Yj2Xj8nH7u7NfmyjBwtc4al9bqUnOK0gvn0UU2azwZZxqC7Jney3Blp
AVSuZcItL/l0jHonYViqA5uvYzr/7rD+o3jypGCpQP+pFacL4Y5dAYvwBv7Tl2ueOMB125p/sBc8
ZWgu5co6qIsp4xYoRSZRD9QrprrxIAR3GCA+B25joeMGYxdpIQt3RtkifFeAv8B5MhsUGZYSLn2c
zyit8hm/PY/Oy1/W1Pk6MSYz9fI8CmFtI9NKpn3pACApdlF4YFswPRYdsAPnQgdmSsnBegArj6a/
wn+xcqqnne35fIPltHL+1m6wzcMS7bt5miXr6u4QG5IAyXKvWHBSYF9k0NZg3tmGbCM+GqDTASrQ
fNhhFEAYEqheWdggfELA/9cvlofXbbnUnCVSxzWFGuB/vEpTmx/R4RrgE9ckaIWz2fN81Bbdrz07
zdiRPsPqNQOnv84sv6RJlCI4PujSI3oTYBgBDm+NA3pLhitcaQy/nDX7D3P93S+hGj+CixVzAnMb
LPEbyCbv1P1dUwL9Jd4fwwAHGbwVoif4A0Yxw2dkOs3tEPduyRm3Pcy9gssE0QI5USBK6bFJQSjs
eZgu8Uh+gU/Y4s03mb086LW5ZIUgPZ8iEhbf1FqtkgtCgbcEZM59jzLF1P1wcJsrd3tknanIQ9hz
RrsDMniiISAoJRXU34OeWQjVCsf8C0A/mcWD6N2dEwK44G1tvWDsIAAEfcYSHzrBEYH/+MYKeHxM
lGm4AdOvbtUwBYDWyZARxmaCFh0Vy5xpK3cbxa6qCj04u/ILC5C9bI8l5FRfStS7uf1OmkvdQggA
8CWOF0sIJ3XgDN0JkGhj68KpAFDLMPZ/+utLjPQHkyuykUnvSZ6M9Il5bAWjocQy3VV63FoiHi5e
/tPO1gwvzfwUbTKvfM0Cf4nVzVRm6qXIuY/GbKlZvwo2zRTPwsFIBezXoRKxWNowcj2iqDwvm3j4
r3VieMlf0llqsSWpLbSPibM89OS74zm/y3WQufB4lDdcl4HOX+C0gd0maLA+rK+Syb0TmKk3nv8S
x6rWzmjO0NL8S6yDNyUxALuAB5e1JYFyOuU5PTLH7z11HPC+nB1512YKS6wubcLeD+DxwPX7amFM
cOw3e87cCQXE4Bd+q2u4MOnGwoL/s4PEhIbC5DoFJDtVAyRrA80XWKC7oCFAi46I+iT4E6/jESEb
9psjS6hIAeAYfX/7+cfROlfyxmA+Gdf+8wa/C+0UYr8M7LiDvo6FUCPYppZujbXFAF8gzWWsshGI
5KkIBEXm7WjbVVzP7zvu4cl4WzGoNK9AjXFthpJkxyN8y1FG29AzEf1Ytcr9Ni3ftGpYE+Ut+Mo9
+IxxjFvQjkuWXboUaXCGk+V1hXrLbqFOsuoTcfGiLUF9knGBE3xAufHXxEGZAtffU/P2dAllM/Pr
mQ3CeTQTkeVkQKBbQWzdC8m2r0QW0MA9dTS82ToIFi+Y0PyPlPsD2MJ2a25y0N5WnYXjsR1VfGew
CkzHSL6YXK9vP5+8P/PJ6nNAJONgwgYlfp6tnfkd4VAz47e6vWGMNcIkTKOc8QYwcWlMjiPln6ZR
h67MH2EeKh4pXm9YeE32/7ySMM+joYEDDf9sPyIJXqDeksW8BPKiy3+xIJSnBEXiuV/N8PsmrX6l
bUmxz2qLcjDakQWgBPKl3zBAgheS4aZDc8vHg3T2DSjiFKY+VLGPhfKYUGL2CCE573IE9Sa++K0n
tMTd5FIFFETQE1BZOo35+7F///AngA/4gjgXBZ3wHuCUPA2ZrPmNcFuBVmFCk3z8KjsS83aGbqaT
ZqM477DjWyz7WbWslnQCPzlkfqYv32kXxKzUgBrUkGEI8w+2cYzNpPh/CRY88YSO2bzbp9Ngo3tY
MDlwMLaPxNHcyPsw1kPlLxqENaoeJJ2zDoloYKzvqlcXU2Tp15qrDX0Lodm7z2b1mehrrmPCy/Bj
Q4XlDNyCByn49B0zD9zXeD1wNtz4hqkBovwx4nQwggpQmq8TfWjLn1MWmxTRHKXjI168hGqInK6R
8PoDpRscX1vdi1YSSQFFQJBrPqdpIjgV2Fuh5i23XyyG+M8UePmxrGSsEZN17GfbBMbMNguGbpMA
RcTrBLO+233ZC20WTDl8QdpbFrwZk9Uw65iAxz6ZhPb3Nwu+brYVfYOp7KGsVkHtxPMCJguk8o5D
H04AWDQemN9/JPEMxoNZBIuthpfK4rTftyi+ALU4JDoXygxA+ehXWYm8po6plKMzNQD2s/JJ84CW
ZdiCvcYkmX9c80wi3G7ZzQEoC/wqHLlAYn5qxsbaog0lvDVRyVOybg1fWr99DQNYgFSsI5KLNlVm
Q4SNtKSEAHvFcQyVpl8BhY0xLhtclTlyfIr/jMAAfo6DqxgGfz/3OYmPgkfV+5JPx2v2U4k9+kAG
ZW8s/5ZZpAbEttivKC/ZafsWAOTr1miKgfiZ+jm34k9IJY1gYFczYHZUiBILhbMJPhhLw6one2g1
fAEzmKHLC2bqVc+0C7sEbfhE/RMhKcyvQPYgcLrC84Kp+1ZMFf9NFMXFVgWk6NoErnkpFyUgM4YC
5pZOxr+vBgHH0cDu/XJWeFCC+BTndwD7fB0vyZ06b7AyhJBWusf7soMzACOfq09fASil83hOBY2l
PC9XyDnGG8WDvtZBcVS8Yvq5pWfk7gvkIhHoJmJ/uJu9aOxZRwBBqKukUAphOB1ppNqxyQGFMbE8
JxVNYUvjfI64n4nRkFnOiOHRT374oHYcmLz+0ZIadiKkP+ntBTceWcvsc0OVMGuxjcDLwWOYqtOs
Afs1v2MKMFrgunS7AT7iddjwe88aBmFi4WBO6bfWF9uUxu1UXz8NEMVjBsixxrc9JXvFw27jThTB
7Kv6MP4e0xpOnsW/liADgkD9BtRBiy5JYXZkIpIbNv5wuchCEd3h1kCzybvMuZ/8B+ccJAhi5w74
uOyKXboA75loS4GKP/lEYHdorAhlmYhIFn0EVVGD/ot4T2MZ/XtbN+p8e5O4n4rbQkxQvNb/+O+J
jt9U7EvYiORTnRoWg5g4BLeSgaMLCEmgW9bbWDHRHO+yPZ0Hle04ZMhLN6CFb9WR3879r9HZpHaU
rnpte4eUQNwHZuuUIn+VlVy/uyxdKrkdv8P4NUvcMWTVANabDpYzvERUGizgGEuWQagwSfjLSDyC
FhJZVbqXLnyhUjPRbqiVtBU3VIGXmWf8KBMQBz5OlTr/kXRmXYpiQRD+RZ4jAoKv7CCg4u6Lx61F
UFFw//XzZc0sPT1dVSpwb97MyIhIPu/7Me0AybdtCKbI2IgSxKqinhyDDsseGh4gEZGM7B8HJ7vX
l2iLNjk5D3G6W/t4JzM3edPMVKha1KYNhm22iufCbVZWKfHr0uetihjHRuXor382YM112cA74RyM
wEyOgZEq3UkbTKUZ5Cg3adiYEcZkXSOWzI1w36ej8j6cqGAD1Ek/+80/aYPXm6N1+sQ4Ph/0sIpx
jj//FxifWCGTQ3z5deoQLRBwZFXbx66HUO2ijh7N6NfzIQKajVdzlDfe7dNXOrNbBRHpND/ired8
dnesaTiwDQwl7BbT4hY0NTjdetQDtI9mDcDQTNVmnY9TL+EFrEtiiQyvgWatQze4io0P8G1u1xe7
9wMq6QuOsGuyDmrQW3Ba4QuUcAhec7/EMZSOaMUywLICKRT9d9QOe9yLMFvDV0Dxjf4aN3TAQM42
kr06OdMdjYDouPo30ODVfXf7WCOfXz7n6HqGPCffXfd8DDDVH0fjPzKsXwjXRYOsqgUNAisZ7Yr3
AkUysv0X2gefFKMDEIbJZUZ6W788eiMgVVzSEaHNb0hJryiomzuUl177OW2uqVq7ugItsjU6ISP+
kmnV58zs0IuwL31e78kw2CfTt6yjHoL7cTKC54AE8EAh0Dfwz/a/PRAZnnCHJkMkgj4MJKqVO/mE
hsKNaPx2y4COES5VCIvgLGrWs9NvqeFnbpAbcoCxGQDOtuYQtz1DD98M3IhqLiUCT3pGJniJRWv2
jXBic2+HHwZ+34PW+LrH1XCuN27Zh5P32ppx/bWBFyhqyrf1gUgZApLDBjrhd6n79XrCAqPMUYHG
Q7q/VDdFZ/rER4ns4I1pnd28wmsV6MxMu3nmngpLP/vN4kYrH2J5bkMHMutB8+Th4kGCpRDqBVIA
RNUYGCrAElBr8hQPCHpleHUQQUd8Jb877w2peeN3Trsjfa5rcHz4ObbLlGa6/ehTUTGpPVNJGNv2
i4T7GdJHaO+RggDJQECCpsg4kIOpSZFGsQbmpNx8Pmz1Cox33K2m0O56mw/WkV1nWU6PRBDAPkiG
JQ0B732f0rq4Mn0RSt15bbf06KrYz6dTVOHjktAFv1ydZ/o5Tgtvfc7KT0R7Q1GQskAuUlbdoT7v
bu4jejwGgkIAneTa6oOy8H9EjvLj4iNx04IC15Wb01K4+WiHnz9IOzbIGs0cq9jpATLbhGVhr/ed
kAIM8xYHjgn8P+QD2HpdQ1XogS2rHp8plDpkjTSX3O2XtHr4xejzmGrIU+sFgenf5d9nQa/pmF3S
BPtIWGEe/P/WYOWBN6yhajWG++WJcveewXry6JtLM6S97zLPvk+ngKpPJj2hK59/bH94KBl0f3QZ
CARZjxbTmCnIIBTAatAYUT1Gn/Fn0hF5EXgXiNua3ML0jR0azvjuwssfQA6HRvcWs4I3VUE77SdO
EiLWCT0GJ3wjiICgOqIGoi0NIsH/PP1m9KGiOzlNegq2CrQ3eI+Qp6GIQIdwEYJma6jFE+5k2/3O
mKdFAAO93z+zQfg8iEIaauJErKrf6Wtw9e4i7Em3jV8S9iEeuJj394txyW8OLEcL9LI7RN3Tg5Dk
n0ZnGE1QYsMrf7wU0OQ2L+j7YXsZ+kPLvllxDJ6m+HMOwui86eyEDwXPzS4GxaB1i8LJ6WAiJUgb
74IYOfwOmqU2gf3U3nfhwuf2LWB+zJce595Ah8CVt6gE0kcEz+4VKaP3Tht/KKpheDuwO2DG5rPW
qorR5HUtFXXhIzoc8CjKMp+aP+StzBhxX3KbGzB72QbV4RdcPcxFCdWoHP2eSkXD0r0CzELpujBP
2IG91dswpkIkeDDrgF/5zBSPxUAxvezADI4C2xtMlEAq/UOpOccEzm4Gucs50gyNJ9y9j3VQhcO1
u+HYbR9u8w6dDW6xDwxnV1PQdNxw16yme0t8C76+qrPSSz/DslAbmk52mTK0946kFr5YmPnF9gbf
7LbNhtrEn38igCQMELrW0m2cdssTHA7bw2HawSodN8RdHGMgWMbPJrqb/gXvAFS1zFIK2dMzYvGM
nF4nEfdkcGx3jH+ReCcSvObzdaCgHxNKfRGyWEV8YnAwJd5ztIXad5b5JyC91vswMfpgMPC5c6Sj
ARv6bbrCf+3aHRpIDnGAUkslq6bTJhxX4Zxq4rN2ycQpHfMx6T6ypZN25R0e25LupLP+RFkltp43
7Eidx/bVb2msn5PpwobTHe14mKhISlnuUIBezHTkMKBhV+aB9HypckG7mMxCIjCRejJE7BYrkT4a
3p0zTU95ZUML2CPhoQTlhERra2OMKLxDLuAorD3YAZivtp0GJ1kkZMkBIifvk2RhqILK4fInbSp2
5pZmKI3KABb3qw+TmcUKU0tMKzV2ToE7bTnNsCS62zqNB9zE7K3EMAMU+KBmxD/yAKC4wRDlHlQY
1Idcz31EL2g2WHWwbREh+f3KYL3VOuLMhBdMV+9n0SS8w3slMFOaB0K8DsVzfvJsi4sY9E4sJcYL
Gcs0yVrZBUmpQNOwsw/mO2rZAmzqdqan76t9yAxWNzLrt43+9Dg1r/EB8jmn0xaXJB8QrIAj5N1V
v3PvX1wso9G4CH/9Y/JLGHaHiP0Ot+DmDv1XcPANO+5iRxFF5NdMdUldc6AtPi7TlWdiZR8/0Znm
TgxW6TcOi3PXmXwyw9VOfmeJcxY4Dx0CRlxLJFOcLc7V9MvFGiw8ECQwhDq6As4q86NlwX0dwoLd
tdE9kgD+GE5jDg9Zdw+mR4VGgPowjMrlKWblCrcf7j+8a8HxrMFtuJ1MJlZm3R1x8IppWJIptSmT
DfdxtHbcl4KHz2PixyufiBLCnF3bJ3uoj+LlnVcxh4DyjuHu3EtsDXUA8MqHaVziWQw7srU9AVqQ
2Phs5Ov2QafFJooZg51/fxEd1kuJpCNw+i3THN4uTwz4ByOp1eqZXR2dtiyuvU3OHqExf/YKBPAu
2TDiZjsMT1Pfl4M9Av3vOqgr+SXx54bBlFlA7rU3PPkVn1wB66YgxU3pmw5QvmPU2/NPBDO84P+8
PBI8pjk4sD22E2zr7naYj7N62yJt4VG8QIdZzh3FO46eb5DyTwBSToB+0ZgBS2tSttQFvs43OELC
75Nj8CRhE/V7m7tD2Oks0CdAyrQ3GO2MUpTff243c/RjdBzMFEPxJy0OMOzT2YNIm6cKGTZOP7N4
DtIOYZoRPH+9B7KSCVl4p2WFPg9B9Unqw7ugcWv5BUl0iyZWuFym+maj2gxDbCcmT7exKEFIQM3I
RAx0oaHX6pHFHeEK28bujZswV48gvofKBEYQ1HZiVm9RpcltuW1WW6oJHpFicvSaGzWGrmzDF4Km
bw2wmIYhxj2Cu246NzOAI0cT+WbXUKF90pMTsyNvIW8Fi/HEHIh3A3gAUwzVpg7OQCjUyjlElgYj
zDa5C1Ol4J9DgrJowdFlumpgb1UV05Wqpi2IXhhxfRX8x2OkCDCiyYqh5I66zjpuL4lQohXI/zKQ
A+cRZWKZPGlmc67k5URHrZQ7rxPJTtZzM//JkNOL3+WMt8+G0zjnf08NIOA2YhFBoiSKW78inCOj
aRzdZ0zPvK04hgljGcP0xltC1XPm1LU4aVuMFORIimOkyUvV/s2w7VNxBop+0Sk2pnizzp5LRMKn
5JIIjRgGMI2XOQUH7XDsvuSKiwE5Dq1VpluqVntN/EZER8FZcB6TWig0a679JzWv01627LMsS/qZ
vQkyKuTtIt6xqxVzAI6WDu1R/ntPJtjBODRp/UEOVCxm3zBLSh4T4Ejy6jg6Wmtndd13UAebB95y
SloYepQaZPuHjF4tVSlJ1999HTMJTSyGiFJPQzYwhS+BqK/2oTqLYadi9fqoim+Ey3Dy5ISHHo0k
0m2OHg1KE+nvO+VIkr7SZ07roO45GaGMkAZBhw4N8R+7sz0kIYf0DBYNk3ToO+DzCSHTKkcclm6+
0ANiY0ns6y1L0/07fSeIBEdYS5I5c/CK1fGZXi2NuuwKIG4b2SmRDt5xJEKkVvoQ/PTjHw7HKHfu
6Is4qGUTUNs2mtdpj9gPIoqVBh3s8Caj1fKdoqvoN1NyWx8HPaCtyW/yi9HTI8EUUfZFA+JpLv0f
dQti2QpUzaXypYZcEXZY+utUi2gMP10DWMin8Ey6F2dbBhyPmMny792maQVkQWCi/8OOMZ2/bOOJ
GtHRmN2UPeIaD3gc0Z1jvwOmzDGEeNjSAyQDNA/5YY2wj6DTCoWl7igBviaDEl2/DTKDeyx328M5
ZP1vi8r5zn0vaGoypO3Rp8sszwGBKzlAyXIy8Rx8cvM6OhutmHdhVHNDTXEXn0y2OPDW9Mhy5rVW
HsbZGLudkVGkw8NjsDVQM6Qst7ojZsUcyKpmP/9h1A5Rzi3wb5FeClDdn3MIbQIEvQLdDs7YSM0Y
9PPvh12yOPo2LvKaRbWh88IsZuudkXfY6MQmRySinAY8jOgUSJaFUQtodsH0Z1nZ6L5XmP5uJPv6
ePJnU7Btht/E91mLkLdq82qUtzDKyMLI5hhqmdYxAm1iFNQqmn6+DlIHPQQSS0o5TXwiH2GcEaYg
AiyHuJyTZ/mFOPQHuXdC2nCRZAqLODr5x4gzh084zT2OEQplqRjWTu79+Ny5tw5hrNFI4AfzwYtT
ZcAW5ogrV3wNewjJuhAuWOQBxfhOffmZ5141XS+JiuCq41+gBBQdZOP987gYXHwx+yL3cunFo8G6
Jy9OPQU/HOuUycUxnTLjWxgjwPJJu0v5HIqceD1ao2FGifL2/B77ZE26CbPhTlK1G3IqNWw/5+2t
vbtzwAwmOx5URuEuH8Gtf/TlnDtv28sXdRHrZIg6+tDFIkMLNRKTX8rcMw99G0nmsD0mOSSFnfYy
7oQD5mXYFQ0cUnD3xKaFd+O+hP1zwSWF21Xi0nqhxpdwc2Fs1DGSbgc2957o6KQE1ZaM6NjWc6kN
iNpPg2NkcHb+SsAAJ6uufXHf7NkLHvy0ksyk44uK/eepCyH9QGt0OJa4OXyd/5JTilm1PCRrm6iA
IxvWIAD6mxSUPGzlBNMoujENa9qlE7UHKJWG199C9rkQSIkN1adEKMjSFDhS2BxoJGnO9eae50e/
Dq5zqqTsuz+Gu7XHlxqHxNsxOF0aD4Gds3thMX+JFd8cY/I2/9Blr923196ZgwuYy4YzyHu530VN
WoDFcHeXo2rCSBVuvYXF21LMftEyGsmc9Mru4myPzWIsv1cikmYEjA8X0sQvwhPuPHu4eXrCsw7d
DlOJqVXZxP4mReOFktL59mA3cOTxOriHWOsnzBVXFkSNbMl+OtUayz1WR3v34xW/fMtyTR+vTbVj
ggcxIDNlMpWaKvD6HgODoAPrFt0R6HwbOu/sTcxs292Ijd8blDSNXvEp47+j1qDzr46bmWy+3pj+
zDmErz25xbC9jQX0VLueiIKQSgrEHLZZIpq9t42jNw81Z7Yd7FEkhyaTetIzrCqORmZNtcb0dr31
qI5PG3VHq4EUZ/B0pb57Mc3qmGLtMGCcCIg+tgnN7JTRo998WCWv+McRRi5LuHTXS44vu2sPAFlo
V7483EFiylhn9o5A/Omy6bTPjDENZ2tPA/g2/Tfqg9TgQ0pBhPEu6sAAk5Y3hpkyb07z+VrLSphQ
lGQH7kXSWx0lq2ebMGOSmZcyOOQBvVY8munHQTBn4QGR2dD3JFsbECERndC/UsJ2dhM8u9/ypEc1
g/+ezvrMkaadW47FL3OChgIH02lriDcQGN+hgD03fc7PiY52b6683LVb+PiV+N2s8I09fQXRfFcB
06rolmuj3lj8P7rgedxkGLazW7gS9+li0mMvDd6YInFiGtYML72CT9xHoUZ4le4lLc7RHS4MLdK/
bYMt2YCuN2SHj+OR9mOs/sSrQFnmvpbiUs5zVenR9aDa0h5WQy2ltO6rYdc9zU3mMdh7qPCZDMwp
Hfw3mTzjMGkKEpXFK83wlhhi70Rt6RexOW0ila4Ib8cZXfC91dx0seZ3AN76D+jBiw7xct9Jv8iS
3IY2LT2hYQ7Jkc4QyB/9tX85Q+RovIVQwKdjERadff61i0QPm6CTXQs+gBLqTtXf5wm9I33firVM
HTa0VujBzkYXp3Iu/FzP4S0wWRoWgBd0KfjE+/1nCBmBlINRRSXCIbqvBE+q2bc0va/MLLEV3Dpe
LmOBxns8x9jywizoptU2942JGgLYBOb0vHhG2uruNlGXugY6yYAhEPh6EjhQtOu7khxkza6RNB/k
j76sGZHFM3Ph6r32ChFMxYnsOjD6RqC5Ysf+4IiEcO0h6d++saV9jB9k6tRJJEFDJYZmnopX0RUH
Jfn2E5BrPRaI7Z6a/+BhcgRRJ6yXpwiXf7F5wiFJ/Ph/cZW1Fmu/GGoR8n4IXPxoim8RPV6OV93T
PUo1EiDoJhxlvJsDwOngH+1WEQ11NiGxAf8kBYY8pFIsbn5sUcI9NDzS0WgdTriekd4nAZZXUPuA
I6cRmQs3csJ+ZnQtLv4iZ4Tp7CNowjkHSGFLBevnY/kaTD8OY/JQVw4/mzEcvVQ01XXQGR4E6+Jg
EhPiD+kWudadz8T7Ysgd/mXCfUeLNOBYAKNEFJpbIRisiEfYOINsIHdGtRmdw070hTbRXclhcos1
dgR/c2ad6Wm/XdBJqaM1e7ulQGTMFslJJFtqQtFAFm6St8lAnXxsMnxa6U/OgCR0qbwTX5RoRTJI
u5YyKrlP5QOTVZIIZFWSAYfshngy4S7vMO+AI+hlD+uA0TFU0AcTVEXD7YrTFtP9O+bLJCWczKA/
U05cqQtIMU+czMAgsPYDKLpyN6ASzq/z0r/4plNve+46vgXHhDtoOl2neZGC4JT0Ck6kKhAIrW6o
LanVzPA6r7cgG+QwufPbkiKRJv3+2GmVT5HDBfBvk1xGGGNGZ+/pY4CH808XesXNk0b0jSCE/Tn3
mhaotf15Lw+3gQXefWysFksA+OPkUsLz5MDU3CN1CES47UCApg+pvBkx+ujnqB6WEwFGMSHoExh0
mT5i1PYzCBIcFecQoIKUEmT96TIE8+Ht9z3n3z/aVcgOT4MzXdg3rAtOSRr7iDl7oZP7TVAD6hKf
FWgCsL6CWw+zGnXc8Hp/pItFHhaqDRKRhxUuMDg7MfuyPUI28vB6wV4ZYuSyV4G1qODISKR6JuEV
ZHIAgYEGc9j2mdpLzeHIn1+R92K7Yb/5ro+n+Q/WFMR5TyUjxiNmQ+n/FwDqCTB6H6DchYs4JB2a
rX1M4NMuY6260XkiC23bsq4TYVY4l+yFUbWEenE/aidq3PNoQbNEXqRrTEDAptTnrgIM9U/TTHTZ
FU8TYTY4uZQXd5yc94TnBPtUQ9z3SL5svAw4Qb928ohheWDPA/CKdmkPK4HxAkyMtMBYWy7LhWyQ
ZUehtKUxAv+IS1r7nMU9Dw6kXKw+aFyTyEeLxepG8h5EP9ghMdPFdE4TIVox5BLaViAOtvpYnNer
4MFCWTP8IQbrfXl4rxCH21/4MTIn5ONBy7XrHRS99LfvuuLfQxNuKMQJ5qJNjZAG4B/1glCMHsH9
Zj2g6L9V8vHgLvOgsfGwj5zKcriSH3E5QXfF8vz3Woh4Af4OM4XFTYoGzobYxOJvuRMwWIKqiqWP
4mkRGRlBRK5NuA/E9z/yBgcEj/m3UBjXFuHOdQ6ZedLA/mBsFg5mHwI/t8mbSTiRz8LF20DtrBeD
lEgGKJJLMRzvE2OOSXkTIc2GvihNPjDlM30CqkeObEho1OOITUJ0AQzEKNhkcBn5RITrvR5Dwwtw
WXS3Fw4O5LCRPgcdMMnqpeARGTgKJmom3aN0pfdNUPz/k8HoQPdLApfQK4eGIr5Q1E7SIQikRJJ2
Eml1X171m9yBOqhaAcwZzO68AokhGNnAzGd9yVojTrHKKgZNSW+K/xOk/AlWXBDGCu+yEm4ri1Ze
Bo8DhpSfWD4ArXLtcsFbcXYkJFA1MU/kNSdr4zf0LAi6KwCUN2SoLrms5IbimMvPF0KVVMG3RWIv
pyBek9YWohRWOB8eqgr8ceorhH385n5MmmEX/3HdJE5Jl0DAB3mwLxhLZMV+MYEkZjHmjVhFfPdD
bzXDoZivQI/rMvPU4Jt5uvLzf/XdJ2xSYpfcOw6YM8MluY9nZB0L+PiQjf72kez/50b1tprNsCvY
yKS4SGvClrWdDJpksu3JaLI3Onjm3pD6AFRjadYbFOFiqzrr2TNF7cdnJd4wsQAFm22ycx9sKdMe
IQ3vGxD72IZQxQC3aHLICsnD0+zjncMPzlsSheUsO1PArofUtnR7cDDhDiKib7sUUbYey3HHH6hU
3EJFQjlNAHt532jNyICFMu7SN9SZARlyTQxokLHMOKVAokIGd8qk00IR0I6w229/ab0cAfFAIuJi
UgxpPv7tZoO+zpe6rsfNf7vM+6PamM3Ed5S/d4Qh3M8ecaEL8QwcG7cSJVacI1CT/Ri/p1cnX/RM
PP0BXjiOmb+1PPVPMDRI11J2C336pOLkZxdwOm0NYrp99fhrS2NWjqq2K4y6zj+5UDUYMJLow2OX
moCMjCcJpwqVC80rjKe60kJ6Zt/bsIQTz7W+Z/XLXn2cX+48blSM66TdiRSPLPuEuez27V51d4Xl
fRfGebhCp7T8xcjSXHN2Xt6WzWjAVGunz3uK9xvdKCoQwh1hn1k1vQXnwC7fa6x16Cl8C2t8dh3y
bs6NF+E47pCS9RZwY+ARkgeiRnrFtGr/UZ51bPOf6nHGUEEt9mIqKLiyOPO1drcXx44Q/kDJyD3f
/JtPvjZJelqHdXgLFcqLyERwxgNHo/W3fM2o+0/xrrRvMoOXmfEilchc2E4/dh8qLA8YTYOqkrFm
Z/DtH/Ejbu30RTc6ZdIYbyMX5I+hQOAhKAtKJassU9w0YKz1YGMKiZCwhRTo45CPzRQKyGhLmUbO
5NIPopEMqIatw4mDSfG+LukZmmSiA7f2nsp2WvsUiawjeb+WHGhEluPIKxkyocRgwAQ8xUFgPwSV
ypev+CKLaj2Sj9psDGjlm9ag6z8gSZJqYIt3Y2Cj8Iy5yxzI9GVBECyeeYtTFpYdecmEjjbKzX89
5JN4knA5OSeF1KcAlcjQMa2yzvtT3+hv6d5x7HqJ5JZAmSv4IOdhl+ni/w+nXZFEhknCdOx93wZv
WKaYYOeWM0rUBWa5WzzaiB+l1acmxqB8ASFYHJCthRP0o4jhbkAMxzBeap5pHW0XMMIOHIe2fhBs
vkwZ3LgwNWw6YxmJFiGGNhWSBhquEeMJ0nsYTQOKMSabjmh9RzIauU3tB7tXOCz36rBOBBlgvFld
xuqR0aUpAlOixG8OAfx+iVSSb+ATs18xHnWpbfK8fyXvvXjHo0dT4vwI2u1A0V1YADka2cpnMz67
Qgel5MFKlUfyaSWs3ffskiK6TQfk6KSqD+QXnXCXeZzffdIuwFxq+5uj4ktIvX6XIZOO0FIRMS+e
M/3o37CHZpMAqa8Ha781KLMyT64Pl0rZWJTs4txhFcJUko4meT6LnrcFgq+YU6BGCP1y6noe7hLS
j7/loJx36eqiY53fxu8kpweJDyJQBh1/mGqUSDLzafWKOY9IKNu+sOBvbBUBPb42GcVYckGDo7qn
END1HZhzuOatOWT4BomJ0FJsKTSE9CkfChC1O3qaNiu8wscWRi/Tvc8T2KTU5wIWkkRUg+6I7zuR
y6DpH3ckQ+34L7hFT+tnhPLSCcbf6xX5x3HGGdWD1frGz9AcKUj2sbSDGQdpccTOJeJFKEyxT1b8
83mFbPBShvnepDJX43wPA4wfYbPQQaJl8XIALMFgVys2LmeJgRpkcZusmcHZDspL1EGNY7dZ+UsV
ZuMtLD/BN+Vh0/mADZexU1aXK7uU/pc42R+bv3iUTz47VG73f5BGu6MfgkoAHN3C9PLHs7/MuAE4
OCMRHx/Bm7j20FwhuBTCMDMvML4xffL2jg/B1BgjAD9il/7YGeNzfJzVDuWcEr2+6f9o1jpBb9DA
GP7s8K4UO9NbeMHBFBL5QVpBQu0RaFf8Wiv7p5M8nyLw4zK5TGEmnQ780gFngLUdUIUR8Q/kPS90
4/Q9rfUelW0XXR71GZ7Q83puUqCq0l+Rsu0xx4usQ4ay/NDvPvyIb69+PadBUk51sompRo/Z3FfJ
Izge1kNslWkC4aNDGneiocusm7+ckLl2ovg+jTLToROeezdELlNmlsJ7qKaP+V0ka6imX6Rtny0s
Aea+uoiuSNQY7PlXQgpOTrWQe4p8TaBXz3OSfp+BC0A6ZEJDAHRnRpEg7B92DDh9wVhgGDSfOVU5
aQvmJH1QcWvX++uCkWAOXm3rDuwa4o8EXAz/oBauPhrMADLy+hisr/SCS6pavTMly4UYQ2qoDT9z
XriZyjzMR7+VfpiXGoFWJK1UkkEK2hfpsNT0x9Fri4pvTef5E+CkwdPCtVFsivQqgI9xn66HnYqq
uxphKD9VhRUEiQ6q4o/Rs/ASEWgfIEiW9poODw2tyTuDaIrEuRp9kNMAkNwjSFYNNgM3jxaM1OtK
7dPMq7AyIM3reMzxQw1FbKBkoW5ZoanW8gAWT4caTLdLOqo86mz9c98ZPZcHhmXXoc5WwZOZIqM7
Unc5XNQRItoLk1RZ2Jwc8LQCc6mSS4K4Zerq8hwdjfBIB5n+aFBskVEOjFXewgcLLT1Uph6496Kt
OsbdeyIYPLvY7qkf930PodL1MMuyTiHEBoy2aiIc2jfwyLaPceNDiTDVezDEm8JvwdDfXwJF5yPW
fPopbBTcNWSCaQPO+rDVm31fPE7hDbAE9AbjS5pj3s0t5kVt3Wrr046MaXVjvCVE0KCFcLrBsqn2
Lh3g62sZ8WY1Xhc8lNtI9WmqY9BCK7dzRsppd6gzzh5+68fcvTNfpIM93mY9eHIC54Gi2PR+jmmr
DoGnX85ixl9AVUR76qpqhob8dHHqHKJlmUq5LfizlnRGgjbOJOMpSBV+f8krAbDLn+P2K82EB6Uk
jEa3Ny4VhFRw3CUov5wuCRwybCqhxtVGj4U6YO7doI0mzIgB3OHW9SzI4IwGODrlv3oBTPDZfXqc
XV69wIv3DT6k+lS0aP/gxeb2YlbYsy5kK8pXsMpqdkU0XE3Qaxd1gE0/1SOh+/xNeaXnLzSeALHf
qIEDG70vrobeiG+7JbxzjcXAFUKr+1hgEtOjIfEX+24LSOl3HncvasHH5I4gQyoiPkAHw8tLn3Hn
xy8sNlGUM3INHT2cdy15iJEEBNnv6IngfkAhXBbjdttWwM4FSsljJLIO1Hx9/4e8Pvu98Oi0GQXC
hNPFO/z4+C74PbwW6Ftg6caWt64XRwcDj6sQbSFD5cK83/IZLPKana/ueveD4OB3PQ5a5zlY96sl
vnVt65MoPA7fwDjOrkfn0TWqfSb6DFuhWDrkUWVa2rYcILn2W5PCdKEbyhCgL0gzUgqs3ui6tK3p
x49yq/avfms4WtuVy/rye93AGHRwf7ApvgRuLkCEimT0hFoPOISEaszqgXkPkmzDYd0cbXqdHjO0
mOXntRyB3n9A36hP/gqtgkP13Q51TF7BiDdH0/nOHvEJO2reiyNZRBF52BkxfQTu7K9HCVNu9HXE
/yRykkP/dW6+Wss83fl11vuFD3jVsIotlTFZPJB/uv92qon29c7p19E8GQCg7eCnshvV+E3vD36f
r01u7tG/BhBEBde5JK3C1hUKfQNtiEFV8/QxYYM5SysSgNHWXXQDVkUzntlVLuxzt2sJ2e6DyrPC
wiFnCOmyRJGyqg8VBhqYY3nV2zsy38JAkGhf3t614xW6c+6IBOF2ZxYExh/uOjXe1plwuHa6d18n
4diuszu0W6cVdrWBjjVF5fw7wdLlpp+TK94tQ+PD4LLgfGib3mncDpD3SMODL3a8K7qZI1ZUoyK5
+gY0t4c1OpleJ2B9fv3m7r772DfeEeSteqiQcTZGUdEDyPmiSgW2POIEBlxxKA54o3TX9pWZKgXg
X/Xy8CGT3x+dZo6Db0hDZdgADFIqn30V9in3z2EI50+31YdzY0hzFbX29+2n8nTDLTQcbrCvefbv
2xaHPEo7+WMUhc1ca/pXPE8gB/mVdx1p/UfCgZg8x3jutOM8QDLaBma29ag1OkOSRyGR28faae/O
uCQMSsaeejgY0BQk2rYS1f/Q0ZOhFL9/CDWILYZTt5MvY6tDvDsgvxBVaexBlII42UILBKz1AJMn
bdaYStUsKEJCbXCdocX2IU6ENk9c99VoPf7ZebqUhuLLbSW3R3yevdxz2vFafjOpHNO0SrSSdH7G
eEt7rPigGXasf+3+xVE/Vg0yvR8HcGnQwIabwA5MN7CjvwnTmhbDHKf3E23Ev67r1QjviQ7R2b04
zR67GyulrUlf9MdP4/lT9C+taVuzTSofY58bXrlsJgaBJbZJrBku/nN7ZYjeXXsxmd3TsUx/uFf8
FTp+rgzOPZufLU+QHclEcNVzPjO98Y77NtnBTqGlmbut2jJ3+PuEy5+Bl1XyPfrM26jg0M7WCz06
DZle3s7dI6khU8KL4Dcr6Dq537gVNWEO8yJ6AKu62MNb93CKya3bdgp8+hwVR7ZMQeGcjinUJEmi
QwcerIrVXY0cGS9JQhKeanhmM3X36o9Ljwl5gNAHUE0C0OzxRiZWI2SV7teLNAWmdoruhqUFOQXa
sdD/SZFUYT4KtI8BsZWV9q5rIQCvNf+QkQKRtr2soZ+mAdHubP+L0vkho8Sk/X+g20KZ269bUIZs
gDkaDWB/SC6hVMEULxNtqDm7q7XRPIbGUUXiO91nKCBjxd+OD0jn++k1rU/JezJ9+IQDBHfGECFF
wDZ79zGYZt5xCDud1hdhEnWcf/JKZ8zFRlN52m0LFze/Ygw85n7HASEgSmOKTT/cQpUB7OMjAeW5
NcSJhYgE6QUEzICofTJAiBiYoEpaJ2i2TCLZDYdx2otuWbnEGg4XkyUGig1eC0QvNuEaosyAiboG
zw6rUlyWs/ekyPKgyDBsIRoiMif76Voa896YQkJXzaJ57yynxNhUBtsbGNf4bNXbLS2Hhonxr91o
NnZiy1uqqJGB4l11OTrDa3ZsnHJYHfunZTVpFxk3qX2xn/wzSdtxqmGa+o6xGJlt2g7LBNHSxVYx
tQL6ihCehGzq2iknvRGMb7+JYQb6XUhqgAhOe0HLHtIaMyYp16/QD59O6hZBCqVT92VA1tIkkhj+
N3d0pIOpfsHWzM5p4S1aPjP6Tvuvw2lMqJEz95pidWvxGU72adgiAYjTGGLi8oNz64MimLldf99e
0K9x9OjIqDKP795cJk2s/7sguSFP+0c2Zu56/n3SYTCeweFk3MAKjnvES7Oud5PROeE9xJjvnxj9
Lt/OUrff8XF5GXYwCPjApbWgz3WoBp1b2kzqDInhNdW8tlOilhq2uVt5gMG7zmOT1/rGpJtus5fY
eR/mwRMm5M36bZoJ339iI27acTvG4h4ZGcTUWW+2hovnduJvqE+7JliGDiHcz8mmrehIfvKx229Z
m0HAHIxE8ZLEcQKsDNBP4GUYfK06GT8S4DxHmbWdqf6xNnItkHv6XP9G02bpmVZ02U6rh5tuwGRc
iCBdy/CL4EpPogzqzb0XNhfvdg4fpqwnYwOfKvdRhuWWqMTHkW27rVHqKm59DpE8BdGYXpQz6hsx
Oao+WADjShvYGAs25CWw+ACCgZAXySxAGXjz0TRyDQ6dkpbHuRXsC5sWO9svStO345L/BJzpLDzX
ji5exBY8uzbb+WdHUW8JJ6UT2CkzLVtdKCVna0mG5kZ2dLVHQf+bBaytn30q0RAG8SmM02UepGdo
LFU8HyojTCYe7pzchcyXK8ddB0IsDEutR1YhvH4856fDnv3U7WFrtpsrzMuUEYwFO7UeaZ8x3Bjo
/en3yyOG8fvEbPnxmXab8AHIcnU2pWpFmu6eWckaz5WLUktr/Jl+iaBwalw7vU+WVc9fapWVKrM0
ZRTnjVWLURaWLPadNklwWjOBwAx6TMrFCQMbwTiSDavr5FDptPOyixejz577CkInYzECODGfEyYf
rGFgoZ+9uX1YsLIMI0aod6wvelfmwdpnHI5Pr/G5jn/C54M76XC0lyf/2R7nnSAqzhDuIqLQmMF4
/7F0Xs2qoksY/kVUKSjiLTmJIOYby7DNEQTFX3+eXnPOPrVnas1Kyhe639S1dbyZSXfPnNDglLZZ
9KcT2+1InWifUGohybX10qcl50rjzaNdUFxWqBQD5FXBsuxfNBngtTaDlJXTrHD+ZlmyODxiGZDf
mrGOxAlyM2CItkiOSE2hB8tYU7dUd3X3wA9tO+wIXia+Mfvt5U3U2tAJ+NmEUwHBLAKjvtewEOIt
F0oPHr2dnNBb4auxeokUjD3rh5D2M+cBBi23mMJJo0hqA3Y568euGj9Ssg5GEijC5OYJ/vCAVo3d
fgtKnBDb87rlPoJbIMOrXkEVN3Y5/jkGm74/bQLiSUe38SVdEcfJEchEQf/oq2zAq/+w/0Zytsyc
5DIWfjftpyukJn2bjXqy87MHNsnDpVSfcnFTdITn8IqcQ99c3If7GuoRgRby0ql0o4+PjZiJG2yU
76Dg2RYWlaZfZ2dqfEIbsEFj10SR0/8Q0NDg8WaPKXZ+5V6uzDBMdHPG8RN/w65TOByeXAGcdOF9
/XXanHJc+HxL/I8Of/uPnDPZUugrwMzolLCXcy9nh2EjCb4VdyGoCJMnro7Kof9OQkTLH3tNLB5h
EhRPXKV8Hl3OPyUgDoLuh7mTVK9n8M5PGGVsGqkJqxhDDTJpROqWGsy82SH9OmWso0yrkLH1l09H
ofijl7eII+Mn/favoLHPowWl17ieFus+bp3VsOUS9RoYJu9lwet+TlQfTzhtkLx72AddCb8gbg+n
OJc/9R0SWTMTycyJP6B87jVk6KzDgcsDvCer+ZNj/QMdwHvT8y7B80ah+bHpGDiWWnbBdUQqBJ9/
9RVGTCqethdZHXv3x2BHW/ovMWgQgkcgyZjWZMHJRs9IPfzDY/V1uuE1AdBlDfYpLqnHIqk6iRW1
ZNDIh3WFMoeDYbRW3UvJ7dsLW+5iBny2BUwPsw/t7JR1RFFi91N5/iopxf6FMY6ImRYtAqx4w4km
ntwnHxAwHYjV+0QNL7VKqQ0YQTDTzRMzM1H7x2w/ieeRDJ+btWmLDR8dqcV0+5PVHfCJxNSODXPN
+3qZX8Nn9nDfVjGSda5KjI4ECsAzeDXl0K5Mu2u0vm7HlxaWgvE5eHONTZhm4hXeNWSXWSsu+Tdu
ovQ97YaXt/MzLGLR142reYWc/TxHCu4wDDt+/sLJxXm0WvF1DPClJvc7Ub5vonP2tMImoDCgo9QN
dmj/gHpQddd1Jr3vHe/CkfgHm7O9Qqn0jnVm5boX7NZuZRv5rEtDaOn4JE2vsmk5WIhlXM2fzosO
fnCDnkZF2cckTHWK5l/EpKPCv1jtZXNdb89Uae+jxa+r/Hya3iN2C54wPdV0va6TjiSnnL8mOdF0
an5/N21/Qt15iezrii2xinh8rVnewbVuMieXzTI42F9mXz1Y+vGNQS+mOsSFwx5puSzHBLf5BGde
6Ya9qdjT1ysWTcPGz7N+16J7vXfMvLPJP0Niuc/mhChhsz252Jjbw9pLKC3XyQEhLE8/uTthRv8p
50QoIMiEDa8SSHG6WH7IKFxeRnvfR/KIegcqjBaK9Z4BSjxsJ3yBiDA4mPtSj8C62Bm4Exp7NQ/r
Efvi/Y8ae5iFB9snOKDHWefr/oRKhMPdcCecTGS7dDaYG13kfj6jaxOrToicYI4TTAilzYfsSdiF
+VQdTAu8SykQ1Hd4v5N4gwKiwvjMOIQTKmmrfHzN0+b+Wt7wzYzQe7zQYvy+OKpxx6Qo3E6u/xhi
qRQkgOEI+z0p6NNbg3ICqW2FhcU6PEPCOKSDkU6mpztd3TlUhJrUnHplKMNO+LhCBWtVTCFGdCOj
oA4cru/vuGFvWUwE9qdPib1vNX7tGt/h/JCckC/eV8jPj6mNvIe5Mb/HAs0HBysg08359ibYtIma
eGW9/N03p7+eh1oE10YDxEZ6qFkgOfyYNVpskrKhvjqMGAJie3BkARKAjRpOKxKYCRt1RXB0h5N3
eFGd/cvgMC8BpUJnQXlzONrE5yeLIoGCaxhEC3rFGcImQn64I9B4ZzjIORXb92mQvDznp+06I0aa
9633B7RIlmsPZZXryy2RUBMkk4c7yQl/WCjcYffl09p//DfhW5aWtoP3glwesNW/Qawvn8aSqFuS
81mqn7eEnNcX0yeQaA/ysRNEUf06THN6m/3Ub0U5wWk002WQ5NydoEJuFsnjBCDU7dZyp44YTO5o
CwwyaWVGAo09K0vU1z0xoLBqlFbsK2dzv1d9pJvH5XPSmABvlK+DXMTWn9pch77cUv0F66HH9iTz
AHnPmQw8so1v0PU2ycq7qu0whpznjypUMi7y+yDvzJgT3iWlAFCYK1jTrVAujcQgitZe/9ZUFeev
vWhThnZqM2xP8tbm7u3ZhPnZZHo3UcvUOQ47kp0QUn5NgEIgLp8hPgdn8luGSXmTcy2ksQkNn9/9
fQAiBJcBHGSHK6lfck97u37AuEygQPOOkIhXQZjygembToe7LTtmlJzmXgn2u++Cnt4EGP1kDdLT
HbkuH2zw5p7Zh8t2x/ybX7UHCFMW2T272Ou3RTcFvsBhZlA0vZF7W0lo+bwMSEuFjJpMbzs7Lc2m
U6JRGS98sElGuuDSgsnfEer+dHYZoHTIjLvptIvlBOqr7gXs7Oxs3WZnIksA3QLCWRpb1hdwAV0A
iDut9iJ6zDLwL3ADa0omE4rnI8Zp/vmiznO6u9M9YLcz+/nsfUwyOVjAR1Qi2ZlEmfIf6YkYNoDk
/7VwajH+rmqvy4fNjchPaLUc3gmzvXhtOg1fqPfMvNatJ2DyMn9xTpQsBNAhIsvNjt9S7B/Hy3zC
Q21cIuB+xDFjaWgeQ9hSKsF3ounUjBz0XHNRRqVlqdBnV0TbMQA1P180c52aU+2b1h9zugK4s47a
rAJeiZC0VFbWRyZMZLs83/e/5wCMoRVdM3V2XjKaRQ8B9I7es8urJykxvU9Wjp50ksrnJUQoc1F9
XamzCD9wuykYIxFEDkv6AtDI5FpPj5j2AnNAJa3PcROHFzCG75RJphf7kjODnrqS32X+ZlwHWSS7
XoAemXkOjIxgICClBfPSw58zObktk1qrocCtnSTXZ0fUxZkw+JWDEqImdVvs8K81ApPPFK+LiS6J
ALuXt4LVRh15dz8n67wo0tafghQmJoXxg/Buu0VMUAqDNFjAwwGySuYDtjwYz4bm/t8blVuMSHvE
GgnkhdrMndkUSyZNec2mj4LQO2fklKsbgz2R6VGntH9L/ZO+8hbDNFgMYWOY5ROfnnmfVNEPiMq+
Tq5WpHvlVChr4Z+REE0Z4rjKUPeohWkrOTwsw+O1/DQ9rOcvUcyLMpjZhm+KaAxESZFq8SvrxsTD
VTw5Yugi4jU/E5TM7OdlNfmy5vHvHRis3MN9iM4HOWR3vkHKARbECBKx3ljjJ9FKfpURqjCoifoj
1nUtupoNJm6M2oju4Ll/c22r8VsKwdPgNiJaDooXOki2F+yJkONiacaOshRtlFjAZXhMF8ncnyFT
2xaQZ8D+KLuz7hDiRW0xwcqETY+bEA25kXTtOWLHkoRwhe+AqAN1VcUZx5I+bUR7+vRuw/1uh27B
yF5Me+uaMA9TpJEQEsoQSh8WfvDaf2H87wFKGQ/r2tTwnkiusVGlumd4hOidEuLKfBmyTNpv+Oma
/Az+L3JCEcugKMiKFLCgh/5UnhDDZKqQRDnEYOClacUPbpDnnNMKNaJZrdW9vNhXxtuIF2z9Wa9C
hiT7h76FvKdBt1OM4SpQ7g5xBGwP62NwxPyVkdmNaRAm8CzBJoRZdZBvi1OAY/TsqQmqe5bd+O2+
+T1VoteQ9fz4yYWtL6G/6q3BX5B2RkYIGmlQHnLFOQLGJ0HpfPKdSGc0VmssFggZJRfjuBCh8AVp
uLi0kH7LkBq8PKP3DB85nne4z4Ey4sNsKusZVQj9EyI+RO7cG6EqtjTshX3HSCHqL54BvBocMhIz
DqigCx/8FB/TZXDyVFoEAq8vdFQvW8tqhLPEbG65mjHe0Mg4VLTwKKn3omeu3B/1NrGZpa1um3ln
+IXXo0d5O90BibrOgzPvGl1weXuet6BZJH9CI9pRXJpPeIrFakFy7EtG6wrH3zWwnb2gl1U1unwD
UZi0JiI7QDPvDqS0c+eiZOoz1AL5G/ETiPWRBt7HMs7ra3N/oBqr4yJWwxYgJzKrHpoMtIlqqHPa
CIeHJyJR3AfRWTV/GFaZrFiOSi4LEe0JonfkTjIvRaHEU+KKICGeLCAE0WuG8yehtijUfmSELBEm
bADuw958ie+fn4dwDAEfGm/c/bxETGqDXoSm0Aa+JqaVZLKoSGVI69F16w3ceZtXA33MEcdeDwjA
+yL4BOUOGCj2ppc6mGiBMpFU9wmRxQLL/z1vtiJpYwbAzRG4eUzGNxBw3mKoZhgfF7AyQevuH5H0
Iqn/Fwyxu9gRY3tg7q0xHci/UUTCIVpJYhiPGZHPEZcael2E30PUhmMlJjlppo6MpLdgnIx/Ghae
PoOd8mCn4ITKlX2fKEyBPTvSJVJG+TQdIHGHISSkddi/eYNbicLEW1AjRI0iUWEwHKoT7CGBkve2
jxuKkeBJLHCINA83XNvHQygpJuTyTLuMKmpQOcoEWyUvwSX/JDqcrvfSFwkQlCCCPxR/WxHrojWO
GbXAGEpCp1G/daYt5KPaCSEliG2mNkR62DKFVxIz1GyFrYmErehA97LVJwRvU/7Q5fPP7ljwBYTg
pc9f8+Vg/J5JHs3mnWNU9YkLtPtb8gKxWRYpv7RBjBIjaJhJzn2YnbEBkgU/vOYHon0J57EZ3OxV
KH9/Gy1CLOJewjO2lX9wie4Ir7CCOia9eSucLjAdX0AqtCMH9uHNSiGsvP8MiPg4JY3jijFW9HQM
FR6907aKmvc+vH2IWuws3hHOkKE20/zerMzGN7TvMIIeE0ojwl/B+PBe9qhOGLglORdn+5ljCty2
LsjyKplVjDLstdaFJRfDS22vBuJKuwfn4DomUwxvPZQ4qj+EpmJ30G2GYovgncFi4piV45jTL5Qz
7Bor1ACIOoxMxHxi0pGYxh9eN7SJHa7yAzZOVCrc8N+ATKz4NmqmnT2mFIuwkhM2QOtsyHH2B731
OIuU5DZo+0Dc7iq8jcSS3xcpZvLiV3+RYnwJm0kfd8lEnaDzLkcn/0QkhhizwfMTKEc54GjDH1tt
8PRXvm73GeZ18FRGef+7/MPDyTgC5IlsXe67CJnwY7S5Obw9z5OEZf9shHps66PLETu6ea9/yIj+
yf1LGI+3EuUTLqKBOCw3BogBMREgGYOrzVJNJcf4NRkP9b0eorojYnLUxckhKtzXsjXBzqRS7dQB
geaIKMVFIy8O9S9yDbLZmY+z5qlAotsbTpXREM1kZ8C9zQlIZBSCeSRhHHFDJL0oHpI6RsTu6Oun
23MhS788dBKbbLRBDjEEevp9OnpKMsmAcCLW6C96DS7L0iu/lFvYg/6E9UUu9iTxOh38hqLjlmju
NVWnPRSuK7JD5dDrI2YVdQj6HAc1iAsnwKFa2EKslPaBm6K122oe6MPqASzr3Vwhl/p0KVf/ndQe
tQG4gA7NsngzkdYSTAw8LGQeO6kNdk0eY+NXjM0cgj61qV1fs2nXnHM8cgGIxBAV+ngwl/5Fbt2e
TU89PORXMjR3XRIJ//IiOEU+SIjVEIaX3T//UxWvezhkI3iBbqgebWZPzW9wLzRShff0REfR4xB7
gT0odMr0uBTOYyQrztQ/uOIRF0l047yIedLsRt7hm1ONPqNf0GEeBEkDbAtthjM4IhVDCMYvF8Bh
yZEw5gD+V/4rQFBAVtgZxEIxsG3Yj9HLAB2GtJqDS35F88HIqfvg4/cDCA9LWZDruaDHWeH8t/MH
aErezBrwsTfvUisClHvkOVwRb+DZZMwQthtQE0lWFMqfF0txhUtrI3p+WlE571hYAJA5MZ0ARxYN
CEf6yRVcFg7BNWbPv6407IO0kupOeocBS0ZaCFUyAD9EJpjoB5QUQhxAsxxe6Ib4mH8ZMpYNLEmx
9xCsVqhvVJ/v57YH5wicHDwFmNn90GhUTGyG+Fk5GhIEsS1Cy/lZNyCMN6IVLNzOkvJuTz4aHmnx
CZG9yYoTU2wPY6fesCOYhHmIGueWiCdIRX0N1Svy9MFgPrAZ50sQHj0ts0BsmsoRKXPjTvICD9nX
zOzhXTjwrMn405z3VvRRonPS8nOMHUocpkJHnWPRpH7RpBb2OfhYOy4TCglSgwb3bWX1CU89x7U7
jTBu4qsUi2jfx9KDlaLv19soywkosbuDVsC+WKg+ZAS0Q75gPmNN1HuCZsTqBSsrz9cJiCmxWMB5
Jxug1LaS2S/xFrzXIAl0cTu6bp5ZRt28snAZyG98TxnPTRY1YlN0WjqHsNTa9wEkge5kOdwuRjYM
9vSd3mJtbBhOWwZlQH+ehLxyanTngX64a6tU8MKdxykTF7DaAdzyBW3nYQuXDR7HEA/rOFB2htVK
qCy41wHWXNlKXJl0eYuSrR6Xfx78ks4xVRJOGW+VUnPIkc84GlPNZyTkQHl7acz0DHO9BqJp+aEZ
Y9CXmbBMoe2hz/EWfEtgCNKCUsXO8gWE299nyJVASUoJqo63fQdKzJpBWRkq7wxoFytdx/7R0m1i
IzcKeaJlNFVccnF5/gp2KgOdUw8WpS2v5RVp41ZifFlq9K72Ly/maoaDyb3NVwQxuw1RPQSd6LZh
90aEpOCTn5SSh3bBn9NnNuQXG7tTmBOpHFgMOOrEwNULmH2IBEUabruaZXlhznrgymDmlmo/R9+p
NoUNc2G3SR5l8Jt1BxPu8EmeA+baRKehbMeH+xmjHydIW7OK9bPkq6HyaUqgL+hsh+2CVLVedqPT
RuLmfr0WkpEv37kgR2zVJMfkOf3YNYliSb1vuUrP/kJPjp9rGG3vDf/+ionrwYYvgrUkRMABnxqz
GAhf7UcvREALzexgBjusZYGroTa/Iz78CBbD60ULp490/iJEDdd2zdwqEHZYR1PxVkNlUAI/v83R
mBXikhID2d6FvIT8fLH43EuKdMl+pEdwooVwGLoQAl7j93jZs/u/N5xf2Pj7DnInZE27htlWQFQg
ggwSQvlW0OW0TPlQoKStSPV/AxB+Sxt/P9YPIV/bURFFo99bKGOSHEHMOdjBTwzJ8n2zTyRUWIpq
qXWIZL+Y9oXRdWjR4jJkih7G7nE7VwcksoNQiKfsbZ8paVreFUUgiAtoAo00d84HxBEMxO/HO3BU
0M7R3XoMmfzHGVcRjgzo9v5XgGqDjx3YSGdnfx0g2DMB3W3/HO5ZJYtu2kneHdASZFXlTELJ6ZDT
bvCIHvQhoqDntLsGj+kl4beXjzxx90ecCrBke8OCqwLDAJ8itRAUNnS8BKT/ZyV5tuNsyhoT2GzH
gezzJVN8SkPeHfDKa1zuMYyuxU4opkTDu6w7KPY5YcT62LX1iXgMFHd34Rq4ER3gkE6jBqvdc1b4
BUfz+P+Dj7fan+uC9Kiud17Dvyw6Q68iZuOx3epomom/sgmMIpYn6SDuYUCu5nUHpauPe1aKTMQ1
R0zRGgaS13Fw/qUeGo9ZHTITiNUNQw5L4v2NnhaDDb43HHNUdDVnCn6DgHCSi0VMAfM4bvRHWJqQ
8DtzBLKVeZhJa0eSJFfywTFszgbUYJAumYYERUP+BOkK0wPU7vT4WTSpn7gz5+gD9NZ7dDZmxS4B
xLwmcZpyD/Y8iE9v5cvPm84k9/Bl3yOGZtrq8HuEDdLpsP91HW258k+xdnXq8IkLfNQKWrma/0gn
ocjH5i1k2b8egsQjN1/apoP7RxRez1pBKp45BTVv+3SM+B2SxRUYQzguxJ9u4/b/fZdvD+k6LdcZ
QLbAKITijziEJtMHzIwGc8H/Rpo/g/y867wXs9R2b1BcblsWCNECPe+weXBlHQcadw9n/3h3M1zw
P851FID+Z4aMEdIZyq/CKoylU/RZZwvMkWsmwpNGrrPdW5zcgqAD4GXEdSEXW0iYh0VFsXKy6TGQ
JJK/E3fx2XDve8/BfVnlAL4gppPwE0juwGX7cvthd4qG5bs+RkWihC+UA/4pXYAHUqefvO1vpNvb
S6wOmyGHG7Q9rC1qBA1FXT34A+/uywe3agSHEX2XOJ59SjnIxr8fQGOnBCLKotwoIfLZk89lj4o/
bzOgA2f0gW3cC1jep8037cc1xjqAwg0lLWVHd2hkjWXQGYWnNT1hZekO2dulYOhUmp1EAB8tmNuZ
5TgLJ78NPyxZ3oIPWkh2osF70oq+g8u8gpQ9s9Aqt6FgtX7sWZu1Ar84udlMLhCu/maHiGNeKAge
ux//KWhPJTHtEbzGX52b6RwxCFe3SiDJ/M6AWZj6GRcGaEh6/Fe2LSSfJxsax4AvfQ90HzUHF8AI
sQINVcAI5uC4J/wW6SQaSjhLmxB3Y9MyuQSa4E961UODyxRXoSPfDlOv4h5fJFrbE/OOiQNE667B
dnKvPNcosJwLBadZDm8uUzkvHHMwS3cuxCty09LvcrDOh8Ox24+QokGcrOnpTQ1382p9PDsvULox
FwmcwsHd73SEKqN2uusstVxdPudHgBh+keHbVZPDTP+ZcK9g9sz55Y7nSGSc2QUTwL43x/yGbUV4
v7N1mqlAqmY0kOOM9kDKNoE3ekyPphjGD3+3KBS6AHqVNd2tCH8UMmPFrVbOSOOmjmUGg9fwUe/b
sY/IJfl2HyZSR9mJctIy3BzchEI1/1tfR+fkVsgDJteE0b5CrnOVggtTd2gULyDFLaZqFK6NmMDv
JHtEwL/0ToGMHAMemfsBcQ2XRYbjDroOKp5veB+sEF3zh5T3UfG2ub9YvRIiIr2J4fDoNTqE5TNr
O29IF4TxVlTht3rGkW+xyLrZK4ZtVewdd5ZPX8BXjo/ebSO+cDh+n+FecstRyIqjHQZE51tUPIrK
nBc2Tklx6r5Rq8ftOU0bIkLRfyKuiFvbGenOksjKOfYgb4KsuuCfDuJEaqdfzOqHfd/gxiDHQAIO
89tfeBSZZ4II1sgNF841hGFGvGAxV7RwlMnKPVkefMhC+9hyuiqoDGFpOfjhr+U/QTwqFKLfpBkb
wM7Uvck16XlPkQqy11ARkQ+jxF1bS6WIVYKjYFNz9YhSHElBQTMjqf6iIi+ySZuJuF1SLmf6mBtJ
DVRIAkpKUXZRltk9EOKsjaT8/ZfU51GTl666g8WPjmTcFf5Z4v2KjZj+ibZ0RimcQWLEnwXDj9N6
hs6ckJSawq50e/KZZA48iLhofT3FGqUeulq4kPcTSUczFwkyhhFl3U6IkWW5su721byan4IvSemk
+zJiy2rm3QzlHkDZ/DH/PRxYXnAX9qQgsG2vdNtZ6XadZyRJWtjN3ZqXxQ0dEY/2YfYfty+ZTm3C
XZhp1PYucQ0Qll8+JoDt55NfIKmH3eyYdIHSnV6oTcsUcYAvQo8nuYBH+8sVtf2gLpH5UsRBdoY6
Ntr4OD1Oa3Ih51/LUOPVEPmmgoOcceUxpwig3Ra2Ep3XUXer+IkWpc+xLxKhw7b/z4iYiQpNDugC
UG3/BgwIzqUHRTiO6pqJcyisLzuEqyyEQ4rqgOOFuslwOlQ6tIswxzxsTSr7hQaZyXQeOj0QLGF5
7uH3X0gV9EX5pyx72X16HHHiuRg2vc4W4blILVD32BnL/0LlRxtGnRRNgeU4ZDUKry9oKH1D3Emi
B0LDLlkXCDAc8kCpvRlxb4GbCr/E9pGarT2Ef19KP5TZ8BzHk1jh33Pw/g82PflWjLsyW5ucF3kb
1h6tBGpFK8z6/OCLO3Fm8tspy07+3Mvkeuw/bhkIOSwtZBvE/SeFdJvwxg6mRowA1tMRJXE/kxdW
zukw346JpKplcCe30b/42f6/i1tLjRFabCKWeH/EtwJHy6d3nVimTWHhcfvZZ37fx46VwfJiy+nF
v+HTftBG2rgi5zXQzg98iCz0qM15GAonzOvx5Zyn9YnlcPpE4Bco2041LKeWrYg2kT6lwIo5P6Q4
LkQJhPA/cHzUmztOTTV6e2+Lx8SYrBlJnNs3/XXeyVlirTmakC7SacOVtkLYhniBLGlCLHKFO6u2
ZrFl5VJkaLy77WGTiVG+CY3BHRsKvIt4QPWX23gyHgVi0loANcWAHgfa7f1u2n1L5EVNKpA8IgEZ
LnyzLuWASqMsAjyysuERuMSRvmPVSag+SMZmftRC4KsrIquKcSELZ+Z5Peeft4gdZEfrBhEhfZrm
IPvOO4hsUE4m7zUrcd9wvrxs9PCxsw4tOaXu6L9WPN/K7lAFpmk77LHVecDvkMuNElePZ63hjAUQ
fuKWi0ZAxpKgPkcHhCFnobhTeevBxdkF6PtQy+yPnIV9BiR1j1xiDxiPO83XW0AN2SYZKvzjn3pN
7unPDP8KGkqaEfbl62VLJ4kGe038GjfZysoUxUSTP4ElAKjBEv32Gs5mtL3INL+Uu3EykS5+UgZ3
vBrw/Q2PqpxvGQNg6wCNt8kpE7z04mkjfdxOEOUHGgEXEg4cz1ilLTNcGMPSdmIqoac3CVu0pJqF
AOhSUpx2Rit+QZ7fM1y3p8XXVsJngh6cBebznnGFmovvALUnEAQFPNZe/GL2df2xdaLoRIhJnz3z
NHSd+FR3naCXSHY4Jfikx+010PHDOEbwZYQO0AeB0yBgdmdMMN6mg8an9jvEeBHyAjbx5x5qIS6s
qIJo3PnRDwTfBOQIeshtP6GaHt2i2wZpEYXz3bKSlvui8it3UsiBBEGpfcNHfGC+fHD6W0scb6ww
kVPWTo+Lhx1dci+wyqjPwnzPKYO96+LSPFL/V/EPzGE9IwGPEqzn9TNRYYdsjMpkEk/H1yPty1tF
BQzQRkGIgcia3B0ICpEv0hHeycRgtRiOPqIb3HUX7cVlprj2jvBK2CAOCoYMERzDv5UcfIxqZoZR
2BYXMch+jWjkRCwFd63sNuvGv2KNRKAQ3dlmhkW55snJibty3LMFtaTnIKyt4NNr0q5REipALsUW
lzKsbFKGzHoCVgXUhQF4AeW5QKnA7ZKXhDZnS7FkSLAagX8jY3Se9L8eFpIDa5gLg1b7OXnz4khd
AMLO+sR2zFvjh6s5d5JRVa/jGnOGrf1JhgU6Ig0Sr8iMW0vYzSbVkgrPRtROVtyQ41bQ1NF5/8v6
g+6S+/axvft8VaASfchkPrQLkuVGbizlE1qku2ckjCI7e3YU6QPBl87e7u49WKsTjXrHq9GySdF2
o7RDmMboZLfD6J3vkK35y/9e1mNzHlDc5I8/B9gxRJaQrnjnO4k+0p7otki9YxSJlT2c2uVGmUao
cihbmWZOxsnw9bHJ2Mv78TeVXo5WJqVxG1D+uNeJAKsK83POtILC7Ne2TRDc9OVUlIo8FHF/MQ8m
7MecfPtzrOVCzRcx8Wbr/ziIg8+o7+i8+JCG+t3OJZ3pmgrTSYQVwrrTTImPA8EE++Ou/X2a0a1v
85RrGdjz2gCnRWSCtGAJanv6nM8H+FX7WyOEXZGomhOZOxInQ6AMDm3yj4GknpG+gBv7Uk4Kv3Lz
nxzxNAlhm8pP8igoSIe3aQ19y6islOxkSBBGuHC28X5q5g+T6jFmud2ic6x6NG/wWC1r2SddpyDE
qbaRRIjbvZPJbCzkIn+ZGdlXRqBtxidkJR3igPqsPxQEDgbULnDM270CC0tjrQ2n6lJ8q8Nrmw+1
RmRogfWELO2I95PHfRgiKULUYV9gaYjZsTFaoGtYVnzNib6dd+yA2vqJ4UBuUQkvImqWXUJh/7T4
XxvkhiLizcNyIjiO5DhWcj2Thp5tt0NN6KuZRiTgj/Vxsfc7Ps9mZAUpXwOR5DBRC40bE7YefgTm
bTQ4JR4kWpSQGjT30s9j1+sii8xgCWx2chPaA/peCKvXv9fFkSMxOXQ4F7sJyVkMTiJRFokAtkrM
9efCg6zF1SZO/Q2JzwavnZSPLwnId1dHq0JQWcQYO5KAtgquvlbAwF9I36mOX4fk6KBqGDdgfigl
wdZRpnBk8HK+wwdBa2e/9aeRqPzuyu2gBKImTVfUvOOqhwe/9Hd9NOUPsviThhkmwL2bwjttQ7qe
M15pLRT9NKJ3RP7HQY+R50hladb/WuMzMu3CUtDr4EuU8rEf7IVfUWAm6L33leytM4g3CC7fh1h2
d83U4d2Eq1DCQDiDr9YO8JE+VHH3iP3pDSHfot3dKrz35A7MaIyIsVlKNhUpVM6SbkpHNAYIwXsa
lNETOIpGtYNYUydghHUrBFbLO0znOxmiwGfCrCALPSIrZeRV3B/3Y0CGQSdBoSVguzVnsF1Ysv9q
WIqHw6678i6MmpGoTe8du5PUiw4AfYNzmXL2FbV39L/0gFIf/dg1MjWiRuPwmB6PJMoWbCAicErO
FwnIRBnH4umMaujFGc7PiK588abf6Nst1LjQyH4D7v+mhaV3NmBJOrbCvmOQ98dEP/jcum7J4iCh
7R1oaHGwInpF/D3aFUZDIkCOaUHIzAWPyYlUm8NI5yzeYmmX9Be0URSoZKQSXCMMKH+ROOWOET5s
+vyaIuvh898xyg7WV5fUZMwue5WwJg4RnwtdsgXP9ir498VARMofKdElOGE6e+9ncMk1DPhYns0q
GwzJb+Cx+iGNRje8BaEPZMFb9RcwVfGUX76BMgd7DTAb0rtBPzV4xbzzXI4DMv6ZYBO3CCYBAlnf
Rj+72BlTBupW+FMo3PgD5ygu/NXSANvgy8AuNLKPgrk7n1dr4kLgsgiB+mNx2vEnIaMrfY9ddXre
3VMF5VgbUCjpz4sxNRvd93OEPlRI0yrAq4bxF6jo7FvN+LYlgIaq/xNfUmPbD1FdH0c9b0bIpoOh
ppx7v/CIiUPztOycmM+RuM/A3OmPrJv7cp8sdyUktME7Ri1bLHIkV8ev8Zqm64yNaq1kULfOFzTI
S07gAj/GFNf8KehW9WF/8AsvDLoa0i5i7S2mFCYDOIZgNbwETDg5jc/rn1WtTAYSsatIdsKKdMAJ
ojkU/yVjG7ctJChrRrRqXZOoYASwgsgexo+TSSmHWHyhhDd8Gz/6oYXRpw1iogD1IsbK8E6BQRVJ
W0kprYWveJVf8Orw3JgBIEao6c9RPESJ0/Oa/7iFMinNz7hMP4G8BeW4S9FwDz87THV1JgaWZrNK
xLv67wIbR0D0ENc93QJ82j/eBhAbm3L37LdxcA6e2QdOtp4A/H0nR7TxI8yy1he1BHoQaS4A/euJ
EKq4JOF13oBuJNYjd3FzK5x0dX7HMpdm4s4zgR3PiDb3PmMahtP4ODqPMLpQEL/SW6qtObiWPGUe
Ox7x0WN3sPrhIzgnYu9s2TWmfbwTQ3x34YRq3n1mBW8MnDL1H9CcJAdw6MlJxB3k7vnFwG/xmlNy
AoNnDGnlzDGItGWlk/KL2LFlav+QiaAVQu7KFjtLHdMfdkJ1L0nIEmLMZmB2OlzMeUIsQXDOCoow
m3ib8IKjhVQY6+rQ1c+QqCI1J8+SlgiTiv2KD2OifbdlABPkPw3O2zYrhfVTAz0y8GMCwE/5TqHr
kIzvXSaIY4vZtSahxXrP+lRTzge4DkqwDQpy8OSf+hCbL60TEXcw1z1PsgPwGvIq2gOEFkQZQAe7
p+HRaflMr717nGG9xce/D5A1nZkgsUFvkPwWwH4fvM+YYlqZseySR0AoWfbmQqc1BeVHKfYjD0so
E8k9FMn3Fwwg7YzEE6D5jw3S40jpWpyOvLeymCYnUFgGG3t3mPNNVbv9xZOh7vZ1wM/lc9Ab5Kxj
/4vrfalulMUhVzeAGgD3H+6dqwf45/AAuAUA6hQ3mw6A4qmtMMETxoj3m5OduTScmJzPa2SQJx92
mkwsKda5C6aCnJIEfZMLozq6MKDwO06nZRnnrLtbMS2PMObf4uUXbfeyMVBjp8dvqKV1nd1mbT6X
MXE4HQ7Cwumj7oLrShk/KGl2tYL6S4xjBVNBQuZVQvFPeE0ogNU2q+mzIS8AkwB31b+GJM2OjRPP
PzBJeHmwoXp5N+qv1ft3Bf08PG0sQixVCG+PyBe3mSGPwLDX2PmNKxh/ASQufIco2Lrk53ysbGdM
JHKyxWxlEezNbwTFqXumfMSH5Dv/odaUEM49da8xIQazXty3J5g2Bnu5Ntmj0YDsj3Nw2tcEij3n
DYGVDPjlQixOJrRgjz+3dWEfGRCGfJaIF1PHT7ZFIJVq89v6llCXHsfENHXBPLKPw8Rj6/CzEIvh
yMX9A9V43bZXCAwvCVuGTLfrWGSLJ+SHhE+RQ7hthRT3anbb68t2Pl3hJKDQGMwlsUVU4NpQwAks
JaQ0SMslMla5LoneUxkcgDaC532gUuRXywi5ksxKECnAOfStN2JS7vGRCBqHX4jx07wq0GJ6FmE5
KxM7zBmsm4RrmKT/EXVeS4przRJ+IiLwiFshiySEhLA3ROOE9/7p/y+ZfeLExJ6ZPd3QSFqrVlVW
VibHvfgZ9ZTloSRSehA6Fh+tAOXm3trnabWh2NAr2W6Bo+ElNH3So0ZotNgyFcSmA31CKLluowf1
xInp1sVOYTRpkn40AKn/E9eEaVeevJKSvwZ3F9dlYA2Q9JK+4iQ2BlUbpwDsOueF+HAAxkeKj+8m
S/TOxCJ7N0PT9OEsiEq0DiDhQo0nQ2YgRbWiRi4gwY5vs607MGzojoEIAYXw4uWzr5Qiix2mz83i
DzTC1EIkS9JicD8OohY1EVg1pdvGrkPF9aqswMWTIEg4Y2TybLMPGguyqwIpQ8B9IC/inzY4lw3x
IqU8I52nh8p3UAh5gJROIYNUGASUAqNRxRwcghM8ChxPqZYceHYo6pxI2LcuU0VDCOtIS8FxhbDj
AsEJPQyShJEoL0kWN3J5vfM6lHdrwFCFD6nFQwWvCrk1CTxPKOlvaoNbUmPZ0hVoMfUN6xN41uT5
LLhU3gV9b4fZCGB/qaIjv+pCwEnFXTBsJmuYrRGDaIEVeMvrLSjn1Bvh/eEe8UlukGLXpEaMoKmX
0WIigxhFpUvbmhIZh25wBvEvVlt33VfDAahU00DCTV+tAR9HnNqThmQ6Au71SdSC4HZxMTRFEjr9
LMkDIQa09uISQur0OtMSdGiY2/2K5BfqVMogFUMGtrIm7NVKdgK7vbBHUkgdc4SIjqMtXNnedA98
myMfcyXh3oYw2CtxwbvOYXKX8JOnCfxXnhQCIzpTajKnSiYKkeMDVmTvQyPKB1tA0Rr1NiUnKDAo
BhF1tA/hhLkb+vDkkrTOE4gUHoDG2yH1I8fmwIBZWf3Y627OQOioCJtvYESIlLZRXeZquSm8AB7C
j7h+t+h6oe+SfJLBYgU2TV0JWiDDaRnLG1AQIlQ1oyZbv0TYb84r8NlhjeN7feiQRhdXIuBDQBoM
kmRFeffTIsXBrRVHETSW8BzW4gA1JiZsks1wugS9YclzFRgbICwFl/M+es+57scKHidaUIjLweYk
hR9Vkeua8vdyewcP85ptx/WBMXhnUwQ3y2igT12jLSnd5mjb3XebIy74Sb+R5jlFAMMBTw7Matu6
Zpc/hO8+A4xl26iDtVEd5Ofcw8qIIjE5DMS3P4cFrBCezjHU7jCAV5DqAkJRMa7Hx5RHmZDPhrSq
ac16jq9kTQlFFbUku5ttIygKxIIq/zgSwMsYHd3CB5qK++wJC0QWlBzj1sbbBdLEvPqXDmKi33AK
K1k3sRFP4V9rZgCd+lB1wQQCCFpTUss6Qgg5Es/xZuCV3H04/hbmXF69fWKLsdA1fARr3YomzoaW
v0RzN25q+s4sTtEjEQuAmrsRoNeKuOKljT9SvGPYg+gtOXr3GJ/xLjioktKr41mJl8jm0TTRXKEX
Qv5oAH7aSNnQlXU+C1G36t1mB6ekNfUwUrYVJIIYql5+olf6QC1m0zpAih3c/S+MWMogxCEWHF4P
KOgsAsxN6D9uKNO+KHIC46/ubAWyJ5THdF6VbYRik+qyOfuSkWL6grMagul4nphut/RpUW/czbkL
9utKo70+pkmGXDIwKwXh1kEce485DPZpzMMwvgMPeg8FWS4M8q4XX1eiTQ94yhXrDQrY5OiEeLsx
sxJzGtcYXq+H9D+mae/eM67/QW2F+4aolL9GT/Yb7rtc1hXSMoKCyGZqluiOsummwzXdBnVMBq4I
DEdraMsx1ZW0JOVoT9ucDvV5sWPiBcep1dOftsGcKhLHY81JvFt80o9NngULvMLz3me1UWWELziP
XNR2CltGPDZYhehA4aCESiyOLjsfEesPY06ELOtonTGlimOLBGWwYImsPjxpIU5N4rIiBntlmuTp
Jq22ldBB/+WNJDxd4eYw1aN3OLBaxPmjBUXh34q0ghFEtcXHnQKi8hl54RGHEuQmWZ/6UxpxrFy7
aebBLsWOnnggCI59h1QuLvarW3rsMn81dast1OZ1277I+2tYZpPqzgGcYTiE3He46/Ch2opulOBU
AuhmV5wnt2DDG0sjt0E/pWHq1mRfFGfF+afeviJXXwT3+yelnNE6lgAs6uahLAWUyEbRBI44ZGuu
IwEw+GEDtXmZ+KBwxw/oRCBGkL7xquJT+iUYn4jT8Fz034P6GX4wmTDRCDaogUEjE1ofxfDD4A1c
SPbBkyR6ww/WBwTQPA2I86RGAFKkTR/m9tG/A+EkXrzIu0YTaNH/fojk5ZWQ7DN5zTsFkwRsQheQ
kxOfPvjr7XNG8T8oxBvF4XWWd4gvVwJQoWcQOI1Ej0ACfCWnTtj72BODqLlLH53N0SoPniy9v1d6
dnLS+EEpe/deaISjy4wchgDxMjklehRkfUgxS/P66F+Jxqc/QBSPBUPAHlRGMqXZh2t/7XNWswxR
XueGfP+tHnzQ8hwftKZTJVrvPJww9ovqCoPrEgied/ex3c4ezG69BWloFAlNTAocgceqMirO16rD
JnGbrEothOacW6EVVzIfk/qp9QHv9O4vBz58Qtw5x4c27E+o3kCq5UGdtY5VxNcvoA/Qq4XFqDCc
zSI9dlmqxRxQV0CznSTbWZs3biXOSHNL4vcco/w2uPL8HbhN4vDB3yNOHIkcqI4wLIjf4bl9WSKs
KWByCyusj1D7L8wiKJyl5rLrM1zDlMHO3iEMqslCfIWIt/felYkIJjmig910iLgi0zPRSjiqOZN9
N/dqsOHLLF/uQHhjZ+y7Wg7UL2iFHvHDlAYsqASnyL81iWYzy3T2JUpqyqdoc6q4shBQSKu2C0yq
nDBrS+d0cr500YYuxLqNewygvONV0bBTP4sBjkVgrStLzMQrhlHImoSJx8LUG1HidXRQkTH8Yk3D
49Pj+MEJwr9gQcAmYCtQfSDnGKlkVTzlay2Hd1b1APrKB6HbQjx5LtBc9BreqX3u6f+lFS5/JNJw
BQqktX//RzguoT7/ps7F9OJCtymucEe5Z3XsNj4TvJAJ5SUPSwxHYXuNWDXI8dnJ5Hx1M2MS+4eb
+UufuS5NMXD+eu8MI8EKh4EmvLAfBHLm3KDt9qX5YRldjproEjGu4F4iRFb5N1kBYL9pacYFaX13
HTMnhnOKxQkQoPSFgGsTn3OOSxk0cNa2T5NrD5XTM0O6/UObX+wBAj8xkw7FqAJ0rUD7T0VfGtxl
tuiswYPXZisTafU7rHOCtx4DCdsTQ94s+3eSc1f0QFOkWYEyIIek+KemWn6lgAGfH0lRjOU7bfc3
xznTJD87LslmgCPxTBgYw40lgzFNI4MzkYyNTI+ehJmxbjOmS1CUYQdxDLAI7DrGs/p9hrZ2S6+S
xrYGhHQNP8XtlqZhOEdtIoy38RS+dAmT2QxLP/7MoomW+QRdfn4ntIK9sSbWXa5wNKF0G6HTrFUG
mKUbYE8wRC22Rnw5GE1+fraKyywLbQbS168V83yp8yYzPG41zcXn/t0fLgABMCbVcrYMxCH6BVsn
w0mZba/JRq1Yrp1vl2cBF8rlZjG9Ib7OW/Ly//+VZahkZ36cZRqB5cp39u9nsLd37SzNmJVjaREP
+Nl++p9trZ3+e0zYGRIn+DA4K9g1j8RCMcHJWOS/J8hPnjlf8hF9u5NlmdaO/BHyNg/TXZPQ6Cv8
XY82411xowUHYcPKD+j3QZR4ybfn96mx4fHj//vwS73ov39udPTWqY8LNa9mvSznKQgbHzqLIy7g
g3Xw77aUfp+MBz3jpujeaZhwbbERmOrBBh2bE2amCIM0auQYx9LC5OI3mvRGWy5jAc0Ij7/3Ih4T
MXWle+se72jYaFgJfP3EK7l2bkO8d7KDdyDVw2XDwQngRgwgaoczJsXanwFPWqtIawkHuslE6QRi
/OXfCpGTCwmjloV2zdOXLPmd3/UCzhf2EAtmFAO+O5ETjX4wh0ERa6G9VyRzBjyZwD+LJlFMYJIx
ZZPD+sW5OWmQgNc4BeQxBodv2oegQp2tkX0R6ShPB/RHAO5aOXr8Z0Y3mpwQlzbVOZNwefsUNVOY
y8NpeGFkl7kImgFREYSqm/e/4CZ02SODXo17Y1i0U0n3s2K3wiYWY/jVbdi11MhquXn1KtGWiQv/
m1StMz4fCA0S/sGOvfoLVUF+CN2prGCbeT/vl7svJmH612D6TMAtYYcxj1uh80O+R1ximre7WzIb
6hT/FPbytjFu8LOvMBFKEyh1wX0G7Fkfl0q2xAvfqNuZz5mcFyuenukBMfyl0nBj7GfYHC6PQ3ks
Z1X709EoGALQ1jSbhpjROs/2vV2L4NK6c8ZN5cHBeDQTZKOAPBjK8KOt1gaaTWe6lIVwD5yiTiV4
QAu4gaKAvIXNqDjVcK7ZByN7FE8j7SSyFm1ZFH9tZUsaDJQRAjUqWSpjNfSbqZx5cEQWPUwjUV6q
dcQYJ14MRVL1GrkE649trzjzaVE1aZfhBclAZGscQoGivWTf24W/o3cIjR4mtowTS1Pn7hlddoKv
27CO+TvTJwWMyfHMivP+fig/RmO8o6PM/CIa3bjec07wLSlOlkxoHloHlAUumLucIgzg9/EhuaVI
+viPToNshLnEZM01H7wvlh1cFCOrd5zv3Gbw6lzSS7rD7KkRnJ0nRhw1xiV1mJBredPV5cbhue3q
ZkwezKVqYlX3ehEAiHgfZgkG8ibRaa5lrgNGjXqRkVB7J+kmJFcTevYyqZhGynuq7ps8/M33YAxk
TM7k1R+8OxiPdXbJsccc6PDYQ3zc2ltnrBdUKuhtK5z7O+yTKFUp9Dad2ujMnm2/VoKwi201pzbQ
tl+ap2/EVbJVkldJ2oM1FP/EvMflBUnlzmlQGm06OKRu/hjGip8jYINmrxLr9BDAx8jUB0jk6oC0
iiUiui5vRfEAbw2eRwKcp0WhSS6mtFkBLBZWkE4ZragCh5vyKgKSfWPEkriG+CXySWggzxqIk3Zu
bDbyWPu+ds4MmNMHZsbpym4uM4CU9/+5fb3gmeBuuZ8hm65pAba8sXjKv7jUwVp2x1lcsy/oODOs
yMAB39DoGFapc8VGtNHJ3WanAJ2ykhKzl+8ZM+rILqQGw5MsIQ9u63M47dKEoLRtfwN4TtBfOeXH
u5e/5YhZpq5r03xhQqOnQm8lnTVExJwzLZp22/4LQ9dnNErsBx0qJDImM7GkMgd7FnO46p7kwURJ
iTyoq8TdGYnWBdl5iUlcmfBgf5BR/nNM0M4CWv552pSJo9JfLrYFndxWDCknklPk0dj0ZClfJ4z5
aq4cdPboIxPMtZVa0RGhMDoslANIQzIkXtVcgQdgyLc5bPCC7dS7Gkv3fQdDszByLD/zfdd3kQW2
3K5L9uNzAP87t+T1pspfJ+GS+Eqv5jossP1y+7H0s9mtNSnTLu3KGU6yp4QVhoU4iQhnghDw0EaD
T8mbrGeV5N3cJ2AeYWH2osNetB9oJj5bO24MLeJvwOIn4fxBLRjNYv9GZrQJSGtU+O6iI/ra/OvR
OVGTHOzMJ0PbMGmNXJbr4jfiyLOTCMWcg2ifiYAbOLO2rtxJ42zC8fg1nwGz/6odi5AYDjA+DyDt
d7DuUi//+q/2iU1HEK31iu63Bw2lHk0n9Zq5Zvm5gIqlORbM1JoFtgKSAoibwoAkYib1pAmro9m7
z69zGJboDtzv7je+jwY38MUEu8iIFDz89ItwAaEe9T79c+8WMS3NvfHQSkHo/xRJIKKZMt4c4m3W
2vHf1GGbBPfhc4hOBCcIs+A4IhhdjCHsF6UJwyU7/+a8xgyaMGrB9nqMS526f9UDgOSGt4D3WVy9
u3cPGEV3Lq3lcs5G4FZsTDh80DbdlJkb6mqFtV0H2oPLfKSN+xwdR2tLkwZq+W+tyVaKMfYNk6/K
b1F2YNGrUmElP5EtuZkvd6ZIiIMHcM+DuMHkKrRTE8SwU7IYipbvKm6p6cemegepZP2fdGgA6JSy
L3Xuiw7xgkHq1Tn7+SSJbUDTI6+bkfQEQHTlnoEihCvz1RyiaNXN/xqxMN8JQyu9b3yco/4QHkNJ
fVydM3g/PLhm1gihFP04UwXGr7YhGve9MtUN50fwDKZd5C0x/5JPxXVIfuZcZwcKltNyB8o/hlIz
hZRFXGt4iL7UbrCiLsRkhxkGrn6DCjnh4U9sAYZSB9JrcMgtsdjSvHEjfqzk8cen3/xtBpvBdiN2
8XWUr+hTVLK1j4ZSNeE4yOnF9krxG0GTqOSX02/3xEwrph/YGHDHV6wicMg+QkrhfQSoC7hVTWhx
fXECmCLS8ENMEvBWsipyAtwK8Zh6uQyEBw9yf8btaTCj0I1oh0cu9GQAgbDbvAaVdDv7AOuzsD7j
+mKanYNaWu5WiRdaluf4Qpd0WFziCY4gu+ZBAywV2frwh5YqEoVISbWgjt06kCeZTRtbKCJCOicO
mHm6SIJAiMY2wyoCmIZDhaPDAKtdL57Aem/QPPZ5B4EGsFrlmVc/T1EyAKEdlUaY6SIT3mvE6rZt
fZHD2J5rv+DdbIYnaHcEC2aNEaXCZ5yB2/CBW6kaPDRafPHCGTDsnksBM4a18dReLOB4nbA0XYew
G22h/z/JKWiK9ndxIbvrfnuQpbFAVbsWYmhOa22xCED+qLx1VmIHRtAmDWtv8QWkv8A5ug+nkXBp
LQRmV0L9Kh+7it2yQCuTWZwQEDgvZKWl2waMyokhQIOaO6AAxpZSB+choVTmhuI37eo7BaeCadZb
2FHPqFK6TWiu9/bNodUePaGS3xhHgs2LS4UJjLs3icBUJkW2ft3C99p1JQGDDCj/jkYFGqm7n1Xm
29SD3HJypNBqi9RN5PnD5Y9XW36RWIF02yexbKvja9CYYmN6n+2itVVin5Opk/0UI10EJqccsWsr
dqcIVUDwv5LrgY18MJCmax6giIK/tm+EO53DJEB0CemDUFot0zlMXFrLmx//owRvusoFaGhJSpSa
gcZexJmLrcw0QIc0AgICw7hmeY5TAybX842vV0ibHvFfvwCdJQf8Wt2Yr3hQp6PA0eLlxo/wjJn1
Thm2M5tkjmu6jAGHtUll8uUU/LYZLeQn8h2HKAfAgIfzO+LBioA+kPCwtnD4kbbBwW1Ittj5dKQc
8OqoUJ9EFtAC/YvLT0gucki2ESB3bVt+5IUBs4KEzbicCF2Wt2nEAiWhpkJGJFnAGocCxxvPPecT
du12fbhnXn/X7QPB8cG6KaWmG4adv2r494COguYqsiPw6xnGCRFrdN7tMyyfPVicOk4sSI2JSuaK
HzDfMr2JkD4aKR8cneRWj/AUkkzCRpS81cFAld2y+9hnSDRBk8L9kwySse9MleuWk/zE8zOs2sFU
sgYQyBrhIEYGZcl9w/zGehyZk1kS/OIZ8QFjPnJBmeFurc/y0J7N/iEc0jdRr0Qa6npLjicSFEQ9
Drwl1Bvy4a+5vI2LvTd12qGVQcVCn8d9YFot4Jxm5lA6py+PTmMwCqIoJnvgRBTiBSoQgy04UCdg
XjDQuIIgKB4MnGPrg+CmdOBp9n1yYgBk5+BDuquuM4R7sgcsQgcy8aYJh2WG5HDcNQ3eMqw/Jol/
X9C42hrXJrXyoRAaSBeViQeyvruDtMuaqYB1OCJvdpFeveIBcSKUGQn5QFrvw6GGyzftf+lvXa0P
tRqTwg7BidBVZ354i31JwUH0gEoO5ieE4Jf5YhTesKUgCp0NCwiJ+sCl7klcF5kBRorxO/m4uqRT
sBuegkY2hcm+dW+BfomMIRVcKCzRw5umnOvwyN+U+EgMNRaGiJFErV9c5OysY42oTyQq4n7nGM0W
0oi0stuPBhGzAvQvhF0M3O/PwRaKzT6sJvCjnTriKVp9jNSQCEF4XYfHUdGFQgtrVTGX4sILRHK4
A0ZV4if8XNSsXYoNiNISJNFdR6vcrAPRK2G70RC36H9bC1gAjlADIjGv1TC1vq7/C0bFzj4c0Ie3
6330zjQ3TS28SJDnVBmD5FiLJ0345oXErRZZ3K9A+uUfqE5sfUSleEsrQHgMAoeJL8LJHows1NaF
jk0ijdbxSK+aPOelaHyxO+DeqjukVo+wNupLHH9osjRhPKs41jk3E8QGSgcLsqvir/nL0ZlD0uyj
iBmScWNlsJLUYBBib9DbWS8gTdOxmrpEo6A6AMsEp5uM1O23LAepqUbLJev+gY9KzZSzE8Sxqt6D
HMllcJY9QKIEk8+Azs89ElyiF7//upqlgNxzctths47qEXYryFv9OlrFFtJ81E8j6JGvAfVv+IzJ
z1H4IbICVvExdAgC8WnDNgnVzM1Z7+FWOYGZkaoWQHU5ZEBl8PHt06+078N7UCKGcaiAcbH1VYyc
CBFvGhAHG3XVHuo2FvkveZiE0mqdsi/uGBlEXzq8O3cKu45CspxVKPSkycsNmJcfTCxx7p0hni1J
XTTqugCJBLBUyMV8rGHnHBEQbk20qklI5sTBsLtXKVngSBPe21WyLX0zSkkvT5AVcpG14vXzTes0
Ki/utKqJUJx/GH5xDsR0eV2050ipBY4CHARC3mFak6IjG+Qde5L+U9XOTJp5pmuDrXWwBp978M4V
igCHriBmbNveabLtYUsb1BGt6IbtPgIXps3h07TBOOo+bmMk6R1b+tWWpkwlztIzWgMEPww+Okaz
S8TciaMcHcgyNYLycoMdd93655czHpPm81e7j7CoMoQPM/GMB3OX5aRL4fQixxkgTtArtjkJeJtK
+GYrPAgJ6lG+qDsJ22PyEJ4aiG0ACMktMrqbqDtXpC7YDeZzaihlMig8hzsqfAYsmk+1aeUkIBu8
db+engn9Her6Z+vFjAz6GyjJIVBpUnXyLq2u/AhCyMjOhfOJM5FGv4TZNOVwJ2jAMQElhyTyQHEE
Qxz7PS5H93G9T9CAHMGYgxVN6RembwE1TH3nHUhhq6bOwxYqgI4mznRuMLThHHroSMK9EdsGtTiB
XD0IHfBiHkMjrXUfzM8fGcBhLANqZRVK1Tra8mvjTDu8CsupL8ekjogvWwdO33fMaHlAqljx4eFx
+oiXpKz8agX90xj94xU6FoN/wxwNCZWJDUQiA28LG+hpn4oFrgMiZuzolZQKRZtA5QVWg6gZL7eI
CSygL7jQJalQhBAsQOjkY6vDaxvVuo2x0dE4LUMDHGVTGDo/kFbRBXvYVnlQIPYRdIlzDXM2OzqP
Pj19EnZ6CoPmSMl3Fd4FCB5vTs3SrvVq8ZGSizRhkDDy1lpolPtMZGNYT+T/O0N61N3+E7ALGZYj
4yg40TFPOYqeBN4Bwzbmtf8xmXRnwgHV8h7jTjxJzieOsbfOtYRU3kTooMm0P8pHHEuaCjY4ja48
R6kHiS1H3o3aMqLDEzH5YSx660npxfFVgxC7Er8fldlIzI0CM/5VqicexZqzDgYj5EZUjvBaQQqd
nyKhhRxMc/GrdjvwMhFaRVyhjsJMrWvYG0Api3qIQ2f4hmWLYB7k2AOTdtQAXtFcSa4G1nUO/5qP
DHlWIjsFXzIoBf/joafP3yTxsGWxrSfr9gNbIue6rMOGRHNX92Tf/vb/UH230YPgRRQk4s5Jn0RP
jYTE00wsMwkaR7sEIqbd2pDTOhePNc950cRF+elsBky5QKoHL3rZkDud9UgSdf7XJ9L0KS28c7fm
bIIL6mJYJQNvbrwrZIld0KB55Rc2dJRhX+ADe0pfrg6rN4yEUrjDfLupaO5WEBOthXkAu4b2sUqX
R/Lsvns79SvbgD9wX5TV3fBAbATFfi2keUSpjD3tY9CcT9SrUK9PUm0lzkrI/xDW2Mo/tg8MOjTQ
PqsqK6RDGQ17CB8IgOze6+DuQ8q+ipiHx+zUKcOPIraYX3RFPzT6GwwQN8XpfY8KJZ2MMswFDSvq
zQwX91VW8k/KlOTkgcYsZeWAEYXdYA06AQChePGxj/Aryh9+xjncXTj3qJS5kYi8Omd4ntAVHIBT
cIrcu6BjCzUKHQ1YRnQhbCaHsmpU6UFDkxU8o3MMxP2YrPMGSTQU64ZHbwXWzvSSls9dPJkxerLq
NeeN1CMJ0aMN46vRuqNCUrXvDa+GPChrvooOktNYIxyAirldOHFoVx6uwXSaabys5tqq9j8MDxCt
du4VItXFviGDkLeeTDqiNNErPAd36mPDKm+6z1pEM79275SOPwTowJFcLcjus1XvHmeA61YTyKi+
+AIYZtOsOH6z/99Ijxr+0yPTfw7XvUL6ZhKeSdCJuri7pBK8opr3iBoMY3LUwRw49qgUW3fAPN8x
h113Gs6pAuTKOaee2pALCKQF1uI8uNN3kQdmFTYh3Tq6N8wmUrrdHNaXr5pCPbxLK1NrEQC36n/X
TjUDC9tSKRQ6nMnV3ieWBsfV5nDbB5ticAdTBuETpZyz7cihj1p/Z+pII7XBMXSzJITWGc6lICgd
09reZa5Vx+ByzzGEq7DOQ+iu+tiGrxZvUx3o+ossBY3TcXXr3u8gQQjvlbxsSmdl/P5a9CD6t4j7
v+U4bw6vcPKJ1J8l1RKkBtSrf/kYGRFVdK2j/p/K5bV1Zm6lw6fA4/5PCJ0+FpomB4IKah5UcaUE
KabwEa4xJ8KaIPcZIk+fJtnH1KouGjDlK1HpiuOOifHqzVzyYPugh2CDLXfepcLPIxRlQXiqXA3t
asR5sHWdYmdfXr76OrZzyihSNO6P/RhvWpVIbhsHfzgfDpkFQWBv02XC46/U7t7NIUgrGj3jKuWZ
kkw+yNuka0psqZml9a+Soz6F6Y8m1pGAvtogRAY/wi1x3KBuC4ba3fTPs/uQjtZYOpmC0yAifDiS
usLtp852NSTyttJ/BSHUAdIb5Ygg/moU4VXH+72TL4BA3eJ9lw37m1YRH4OzBroxVBWMnsPOnZNI
vZzh2XuneVih8sU37e/yMguoj80ZB3UO4c0SaFJY5u522LAPrBpA/3Be9rF7mGb1jBX87Zh2m36o
a7t+DJZHhytnfU0XylENRJF4V/sJ4YdZ6TOPsEz6qhz308UeelT4q0VXVDMq6dTZM9Bs2ty/E2Sl
EkYg05hkFImkwd3GY+hqrztP1L/2gjGYKUEfg5n5+dcD6Rca9raMDx4CmL9SdWwzwhTdmIfNBN7R
1/AXtNIP/ThVIqxDNDZnM2cm6oNPu5qmHmqzMfirZHLhAthP2AYoZFtl+x5nVMqzmDyWtAW3IE79
XGbWkE3aDCJQLSmwPVaAkFTAYJRVhnKhc5JOfChw6HOQ40hgi6EKZHrrGhYDGP2QZ9RhMFRQnYwO
nshqTxhcX4Ijc1cW+gqM0PUrMXNrVo1kygUSDiE1SCiLaQJi84AqTeZygzVX5R2guyNye/UenBBc
xcTStYrjIT5DPaJ3DOiasSR3PBohPFrfKdEj+6EQavTXfUFrb8OkcUPu7t6iI7NubM/2Llk7pWFj
apVmpeAUHVnNyIXwFd5ljzjsLdrHR5qDpwT9V/4N7UdKKC3fZlDuMwZCbxfKUIlDVAyYRiBSJOwA
BZI3evQt/gcMxfSXGyzr1BohonXQXZla6k8hsox4gIuuiTtEIBgBEMZpN3029A9ReXWH1CpH4Cmo
We0QoIrpZCyZ8Qe2mKB3q/HziiTWG3+2m6QI5g0EuEpSyLD+0MYAIyp7953501FpGZ7kVC6IAAC6
oadj4i6CNGS7wisO/hG+56PDmuGjL/kBBAKUAcd8De/RXtN9hOiD1Hs1kg/x+4tkkncNJCAlvjKo
Hcr9d3ikm0PUTEvEqmLv2ZJ+HB/Gpk1HjwmX9AjioEr6fQhGMAqSqQ1KC+DdC8hlKco/WPf+gAU2
Foe42gUq0X/DuHw0qBbcTdAj6jP1MFyEvTB3Ye7oFCIWwH0CCHyhj/RFss65mh2az4h/IWpjWG7a
fTg+HWEM6iNQBJY3i7wDXA/wBKORPTLZwhCsOKLXGuiWf9lxsLQMtwbO00Dd2ySL2MCKjKY/MiIL
8MSHfYOUPOdiO+d/YMT5SsqMkmkWtKPunhrA/E4jSCBPgfEXeR7QkSCjTFTUIRrZEyhVY95cVP1C
GBTYZRIvbfa28AFr/D3gG26BihU6BVax808yUlR+ZsPc1do+v1s4wR4cCMa5w98Q+UC0ayXA63Q3
LWT9VwQOM/nl//Hb+XcRdx+IQ8kSTGnujJr6NfqDoBNiU8JTSxVoorJNRr/3a/N/UUQMuivtTNo+
M8Dc8qpIrciTaxd/SJmAuj1xRE1ibuvXEqFhQpYmXveB94OARUf8H4sNXtKPD8s9ogABiVRjWZoC
4oo6lM7Z7PdDhLiw4Ucg+pQWqgm4/THicwIR6fmCbJe7CI9xVBwR1KFNTB4DOGHPf5sK3KHN8Ukg
EFj4SOAwktAC7Zx9ITczQBE/jvhr3eSKIMhcTCibL8jSGv8pOZBjPuBakDZpYEWgTgFjzTyXNVO+
u7s5qEuCEbkAxi40tqJKiDpodBn8PjWlH08OgFHTUZa1zw5puaW3isiOnejsw1d7pLdW7D8D8X7+
cTFAaoSGztQUhf7D4ZuBjZzclH6snbpVol21y06g9xdleKinwmM4zGjt+aleRIOKF1J7B82gCQ9S
cZNCgd9n8DX0VRGTDKtA2xt+G3KXdfO9elPQczsr5oaTeh1/iYyHZNfeTU5Jg7/fYBozO91gggnI
1YBYJ3oliXPAPUO9T6yeBr7DNX8hkZ1qSu7E8esMGGlvvWhUE7/hRoKzsRq9YMD1++SkOlZdfyIG
OF1h+slNgIym/XmmysNF0RfLfN2avGE0TKZwZ4t/l865mwdOlrqNDgevaUv7hHdFhBXFGM53Qqv8
BJME4RV+ICp37z8zvNN62C2hlBgQU3JfgodXW/BI3SQBszvDsEsYVuZXwXf+FIFLWzEsV5XFdLRu
NLU+LPnJ3WdNj2gUI0vGkp9MIjj6EZ7tHEJvr5nqz8wBV4MfAZdbmyEnorxpeOGUUBtxHZByaOqk
94DItraEnE9ejFe8Qx4QLQM/2/Yguzp03U0W564T37vqmEHn9ptiFU6ykwsK6EBb8uGLXAQ0qp32
pAsg6YFbAzHsX11fa1JgMf7AXAcTZgyRtN/M9Pw650ER0RavJ+su4gWGVCp711WmLDXRjo9VECQA
4pQawLaI63KKlznUz742Rp6qiqrNrwxCgXEWgT0Ef6sZlgsIVi1NPe+wZbEZgM6uQ/wHSDBjycqk
o58VOtyHdYuIgn8gt3y55NhD6KiDSqy5hIhFi6BTSEm6OV64Xa/lvXeZFFiMm0Rw4h5uXMODWrEJ
ZihOIIVRomxs0nIEbuX+fkGyp3+DfciIUxkd3B19EOIonLMiQfqZ2/ec1ORslaMrCAd7mzMiIrSU
ZrAUj1S0G9MQjktGo2DRgOv/jw+0p9eqQryK7cYPWVEQUzcAaXXuPMrgBBH02Ir2xqPePo4f6SbI
gAFZykwuUC1sR6J93jHVXpBGUKdjAPIN7/6NAQ3zDPBGDoeGujptHK4czieVLj8Oo/hcVIOQTkOM
pfxX59njaISofSuy0/djuRscUoU5BjBYGRNY9OSxj+T3ZrkNsYDOTnxUg27jiiYj2hZhQX3c2UQQ
tI6/tUhHoqhMJ2VAfryYuUYR/xliMqlX1bEt4qJyDS9kFb4u2lhxUqa6Uep+PyuMXm7LHPhBEizQ
x+uxqJx9K1nAB3zYzBnmKq3Yjux6rhAeJR9ViyVnuIcdxhmSe3B2ZyWeJDMyb++LgujSrdluvqyl
6TEgl8Itw77Sidy5R+bIdGUWJaryPrBIOtbQOn12Ee+hYMZ4De3xch/ub06KTGffg/4DQQMWGkSj
GWjtxikx4DZWXGq2lHGtUSBOGn0ZhU5KyXye8llTk5nt8mjb2WTK6zuSC/6r9Q3vjEAUDZeP2au1
qmDUshntQnDWH0pUPk59xEw9+Qu4NLKMNAop3nDYxUf7Fo5p8CEIRtXANDyCCuCy7naQUy1g3mdX
oubRMnCa8qtM8JTcQvKyEOpqlbBXfA7G31ajhrzTw7f/AL1PaDt9miZp0HlYaM0pwdtzpP/q1tmj
fiQlpf6Ukt7p2OqKayVCZGBAzLK7dGKnnkiu3McOL3u358rjnNnH1tl4Dr7hC0KNbdyYoMkZP0As
NyB/EnMnqAHrZUQN+i7kOWtbgjbSsEFER51zv8yBf7JLXQNESHuODUeKp05yntZGJzSsPbEcyv/S
ELPaF/213iWLM4+UhFMeajZjmMcpWdE6k7/TirFXc+cr/3260vLlKDrZTNSRKpQHgZW0e1sP2Bl4
Llq1b9030WXt9TcOIo6axdCwxc7+RDtvds4mjMnDImLksHXgYwFg5ugx3rAbLM4LyX5AkYb04ROs
D9fJoNLd2rSxH/Gud+5v+5xyb0bhGBr2KTrOhllId7YD5ZBUAuJ5sxOjWEfi9WGjxeSfnNlplkUe
7QxQysUClxKJUCR9tN6T0bSt3GeRoAJehyRvHhnLVx7BUAXBGeYmAwMjGLmQTzAHFl76ddZd7ii7
7R9jIZrMNvyIaZg+rRlMLyp1Ut6fwUjNtMTpPbUaatzA7ecMh6tBXOMoFr9duwdCAMNPDMxA7oxn
kC3pNsxG3NmiO4rYVLAyDX+zJEa3XPfmzBskYXWrSwGhmhZLDA4q8isKztwEoITnSZ52epluTU+c
OKtjSzxVsixmIKGwSeweIlfl11SS7UUcWZ/k1/aDCEeiRNqD3vBw+0dbX3WT+NecmZNRs1dlyTAl
ViJl0MF7w0qAw2CkxOcfmCzBlVfbmNydep9jaTcYUS+TC1k+msdqUGWUejgKbX/h9wEPo8QqLzBI
Q3a4zwx3mpAIzEXVU2uRTzyhjBCFAy6gp5NMEXlWbTV4U/B7luiN69/VlFrqQsttKh26phkdi9yb
NbBt+HGh8EdQ/VGIrxzh1fY0AdJ8YKdER45iv9g+3hhifAFys4VgYsKJkhKYnwyCnHmx92gE59Z3
h+z15dKfQcjmEb3YA8VkFE38OAXMgQXiF/rdrummsc9dZ1hIQ2vMjf1xeNM7huc5iss2H2OHmotu
WY3s67RpGQfSjsfNuTMW97uTfxrKVHP08FeRU9U/Rt2nZdGk+C1DgdRwXFslJRpFd9rfQrCjZGJ3
WLjvkPowVRkWIvBBtVcRfqYrMm0lN+wNOUC+UTmqRic7XzW9wTGk0Bf1+Uj3ee1PsVH70HdXP6PA
iDijyYyjV8Y0jmkfEzeaPdTP3TVkIqtGgz+kH/2kN0VDpsypU+nprYCbxXNFbqnJYLYVkb4BSNlR
7MNC7hhbE5aeynd6nbnNIp2htDC89lgdTn21SUtMhCMD4RVDamSJg6/bBbRjHwR7fBnQhTDS/ZJ0
VOj9YofR7a4Vmp1bNkV9ro3IJRUamtExqmNIftwna/OSVdBC2Y3l1PAKECW+tvrjj9Np171XXGvx
Ehebz7yFxEjRecob275y4tygAzuymO2g7ldBmYWSbzGgRFGxJozETm7BY1bh3tGBMPsozF4RnJKU
lfqJf2t8KTzSvaa/cXaODL/3NRPJBvglzpR3xBVZWp5IIxJZxwdf5tuSMAIdq7n2uP+na8cfsPu6
m17vEZ8cAwVQ3hUNGnP1pKfSe+Nna+HL1mt20XnHdqLXk3zmtYZlApamY0hKJOrtNv+0fBWk2OIx
/scgeat3bevHIknDm10T2zC7jQgmzP9YOq8lxbUliH4REXjzKrPlEEbY1gvRogHhvf36s5I50XHP
nemhabRNmaysrJJb5yV8+YWfWSJp3/HTxnIR4byxsy1OlO6n6BpvUComi0oUF+4PFS/3TGFcaJka
YO594AXzIJZVSySVDnK/OKVtnF6EF4UBgo/0ajsQB6jCMsoSvZoTs8iJV5ybfbrYTF1fEC//5CEj
5jypJxfQ8hqEYBLtH1RMjsF6+KJq4bwlTOWw+G9r3b2hznLDSSE+iKrYDgk+pY4CBUREuyLUQLnz
QmHWlBOQMCp5OySU39jodu71Yay5pFSaYezUzS+L8jYvQMQL6uXlwZ2RXiqLH4Pqzvx0fsMD1IqP
u2K6bu4jsjVsmmtvz71B6AsYXQgKIj/o6lo9EPI5WVRxWG4jRMMH5XnPVAk25AIUVx3cIXXe32ZU
N99/Z8Y1QtyahcFOIcU1+P0NR0yzZrclUPOcFIL1YNlngOeYhJGk5EucqJGCRE+Is08bHKhCn/+J
gimCB4gSIGHADDxKdBpcfGF0WijqDkfKdJi+6DBvs2iepGqAuELGGPT+E4a/ZeabiBB1oyrH6WYW
TQHJmOaKtdY4GOq2NMsT5/Jt8biL/gGlVfQ8694J3NDwoEQOBwsxNpVucaCoObA0pPDCasjppVz4
5mYwW0gzPJvmM74PkdO8KktBs3UWcSlbHrDTgLfnF/QRfBAXk2SizPiFqtdMr2ElQMA52JNoRmcT
Xq+8mVR1Klxk9hDI7pLse1WDkKa5EW3swjJjjw8ahY6SQz3aOqUqQ7XstdE5rP2Q6b69UvBO7pQY
Roh9UPVl+s7khETpcjxWvklLOwE0p9exGVjpAMUpIfaXOYtV5PKzsS5FTd1UipsDrtyBoa5or6Gu
aAMqUZbARXWbNPymGzajtKCI1rSYDMnMmJNNQTd3oSWpbHuPmHYsyS0p5iI9yjDoiivzUQZcdh7j
z/jC0o+Ya537FeSg6sxM5wiGaK+CjHOSGWPjY0ltyLuMid30eRS/qE0b+DpQa3NjdvqFkmmRT3tm
nX4xXTglB6P2PW98WPCwQrDz0HvihKJ28fSXb3qMCMtilNd52O8YnoM3YO66z6d/Rzw7KnKcGiaL
osCBHjzytDs7xOa5YY6EKcxSpLX7ERMDebQxQSW4LiXZphsVE/wHyx5Rp3a+nRPMYOMs0/gpAQ5E
+3y262TDN0ivWPN7rxTfB8UmMnUQIAajEjPdXzS3sLvIL9WYDu/uaTQ48lLGtIaQGkMshLJyDx26
8gStdtnt8CJLKRm8v/2kiSV4VvxGLx/NOufseLVrSI5S+76W9C/o62OJ9/M3mllsOoJSD4+J82+m
7h4ozd+8OlwfO0etCgX79gZ34rq/NmO7LzZIIkQqCuOwwr9ApUr40Ii5CAqhOSVW7a/YQb/j7z5Z
NS2Ep8NwcJ9w44zPJUHLNGZQJ4JqmC0EPu42YxMp4xlSg2iJD7jZK4hYo8HZXOxzN2yaEPHocI8D
ecUob63EgHQ1o1p6qAssULRHBJdtbfIRyCiemmPCJT8j/oSqvhwXKtRcGv+wxZvxIRd52OiJPPOq
YWD/Vny6NRJ9VfQVA5iBnHdIcrUfIvjDgjOOG4Rvh+MFU2WvkUUJUIeBKAeCygH1qfu56CbNWBLk
9nIvZ2gkujLluNU+IjlVMFKyUX9b3haBGDroeIz+6h0bgqQ+ULlNQAKMAvHvC5+3GV9rE+bSpeGM
IQvOx6p7rJiV7tTKYCbV+El33Nnv/yNGiBfA07HIz0kjqHD/x4VoPXHOzBpHm8rql4GFt8uHauLY
HQ6ODfdaMzQJBj5TiubF8LKGv9zsA7bvLZOmBMouveeAOXTAP2gDaKCOpKRByjIw+jCIyteIYARH
7yFiE3cBSvTrAj4ksUk5iFnAN0o8jsT1buL6M6c0mKLU716XL1Ptk/vzccalgIu0+n2jVUCkbt7L
eEwJoBMBnYhQWA13KLR1IH8zvSwGSGR8bhfZU6nTNu3PT+XEhui0Yxh0kgu9pXrclv2+KH9nyH+Q
b3roHnaA+/Cy/lJcCw4P/BjIheMzV2WVRcW+A99kYyO3SftiNayj1jQd3wwUnxYarH1Ef+hTZ4iO
x60nwCWn6NIe3BPH7OJalHhpmoBTBGotNVbMATvkEqFC4gsVkjKf140qXRIy5phPYadadO116yS3
cTwW9YT0JibSjxlZ7UeoQExJHgC4QCMtlKot8hDqzyqZdw2ZsWOoS6vLiJyEuBmhBU5GsOtpNh/J
t82Qi1ObWgqKoliJn7/lmB+K46E1DxLDOiPtMC4veS07CiP4HWJd6ZPBmIk3A23IwU+B9zOg1GRE
/eofVhPZVL+bE4NAEl8NZgyh2N2dnih0ENyDjht1HoPvIDeChAVEQYfPgzYj7GeapgHlIFBbxBYu
T877UnxZ24lHhii/XbVcDG57npM6gsFsTLfSTtVIOPPo9KZ7gh5FRAyow/QbFsf5yXT0eOzzqcHP
+wS1rFkvMXQc3tZ8iE2AqAvCLrxyljoGOMpbJep4Ho8hBAmQFxtWklig00I9HVjeSgbRK4qEaXGC
BdpNWZ/Sd1lJR96hOL2iUZ/Q09FGvTkxUb/wwyae3Sbgb/XLUWNFeFZjSKM4OjHL649jul68IfLM
zpQTtrXSZG6hk+D8sfmma/HZ+TXPMT3YClUfQXodl3gDOmjH40qgAsIG1bK3zd15afiRMVQEQYgS
48Rc1NcchJIc2PMOFjMP+OXICkuzS9IIgUc8eLOsLqRRcchI2zoIebkUBiwKhC6dX2yIej3Xftnt
Blvw46orhSu1hapvTWhZUwW7uxvToWVSogjIQVEA+yFTjnQnqb4QG3PKOfgtSgqcfFkNguQVLizK
gymcWT6BwT+efSeO4uwIN5WuMTIqUMo2egHex7cmnHy4+CVYGozGDaijwx6hxz/pJYHaUimQ5M6w
W3GGB3QDKJjCSW/pObtNT8xvanFA7M4Z1qGH4RmqEpwb/SLI4OCJntVxf+dkcOHaDShtIm1OVOkA
wqqtXYyKlw8mAWsxUz1DzbxQULrG0NpMaYIWdtcIKSmgDxsDBe+MBShneXwMKOwjdW4FTIQbDKhy
buirq9tD/u9BRYO6E+LU3IGhhVJ8O8kdbkmsHIUEWQNyH1luGFOxWNvE3bcwaNHc1qXVirFDYPoH
5zKgBhEH1wUtrh5vTMl+mGaB4FLhpDkUCTMEeuBX8JCsYgJ1hSfly/AwaUw86/QhyK/DJGl3yP0t
u+ozKmliUSswwk8XCQMm05f/LZADLoPvpPimCH/vRCYzi+SDTjmRg+3uLNd3LZaDTUsmUpL3DpOm
sxq13OvGqTMl0n1AB206VeCdAv1FD389ou/QY0NmGDgsGKs1NBQOwb8lJNSKhjAvuPQYWtnJZELQ
ZZVoAqTRDHElNZsNkTwwlKgwJ+wnWNMr2P0cE1Vemd5T74B9GANARH98d98hgwcbcoheaZb5+AYV
LcYVEDASzH7HaPWFT3a7lUzNByrya0xrwpQ65I8sT8Tpj5NJ0yS+tFdJORTqTQYZRg3GlER95XXy
qTAOdkgQAp6NSz2mBeYAcspGv6n0agCYANAuk4BXvNsiigcBVafAczuWBT3vBcTIdXUiYpAlRTCT
FqyhRDaAb7y2zXDUvQsuCMGFS+/CDUiCYUZ1FsN3t8evuUiIUQxI+JjE1T73npoUpFlOBsAP/Sj4
e17N96tuELhtYA0WRpVPyA3YbWfMuYZb47KfIoijwkEtEaZP3fI8jsIKr0H5Y7jqI/404FaCzvCO
aBY5kT/wKe+8uB7w7PHATj/SP0RjTt6i5VLwgoNC4ZKDzKtzVfjlxEi4MYcU79SFLRPwidYY+jWl
tXt8GNCYGimO97/eMabs4rUZLobVoBecCx9xo9E2EUFCPpLjtAar3dKRiHm6g2CCR+OIOesZ9zdj
H0WNF/09U9vi1oWSgE2zLPcX8YpdFwgxwAgM4WazUfSoVqAoq/yxABoLsszQV2eygKO7uPjY2fRK
3QqyvDP962P7eSIHBYatCwhJEaCHrwXAMxk+lJVg9ek8cBqWkDBV5jBRR0AutrZNBAHXg8/S4tdh
V8WxuXFKfY5qitdOqlYvoCTiJW3yD5t0JAl4oiigU1KdLdA1HVQmLN4DDpbP5al6IGlrazEHEOKI
GZai0Y15LpWMWdYYojNxLt3LmAOMWkwVS/vYJ/DQIqn5liLIjJP3Y7ECHhqvVgAiSXmdSpHFa9kF
XDSCMC8flYuNg0qYhQHVx2gjJlxB2exJV3TO89CtQdEejIVCS7Kw2lYbqgt1ioA+NhEg4Qg2McoT
HT12Ygg1pJd8fGpbMLroDwffn0PaxwKjmwKyXLU51KBMFutggE+HV4/NVelrKEYBtgN/s4wcFpEk
t4tEBf3BcxpbGSnOqa1ZU0NIwplH2CS345fDub5F6M5S8OLQoZ3ONSECrCOG6KQ0MADUE6exvXXs
A47J4uJ0WcViAkAosoj0fXCLIvVj5E16E/Y+jk3KgsEMYpU4L0kvYHd2A2wAMXYfhBm+bAivh6iI
ycJ4mAG6IVDOdhGMObrkeDranJClHESkK9G2I0jZaoMZeqAzQUqj01QIPMVvtY5YbJqJOaPCwlPp
rOCPDGHqCqve83AI+EXFxNFUTyKAv0u4xsuqVNmJYIlyY9MLDiYJFkmv3baMKgIF3wFoR8R+jEpO
PGTrHVRAaRTn4iSea40wz3hXA0TPB1KjG7h3uLK6kDQMLQu5kdfuBlSMvHXMT7VxShx7tweqZE9+
+M6Dt2JKKpQ4LkIC1g6PJ6F2z5+24WGwpe+RA8/NRNpNlX+FL/jMGmcnjhioAAyMkiXquLo0vj3S
OB/IKvFfZHCPTI/W6ePs86+hUtgBmb3LRJ0+ZnsTpCZjd9HgoKYumNohQItEZsJE8zBUKNYYEQpG
iugeetXKzfg8WAnMB8eIyFO3Am7uEBkUprZwcw1rpkhBVi9jKxYBO8CRpeJB843ihGus+D3DGgy9
hTvhHxDCYZMAduyLh0yvAy5Ighnarm62+2NDwWLZft02bE663vH6LBPfwzTEMcaFDyHuBudDrXe9
BSUk4h4Hli6/jKnaF4i//maaFelCUvFWDouDiVUNqJ1AfBtREh1hZyWjoY5wz/3V5mCiiBJfuFuI
g2nEYqMhGA8JvOBSYL285DEhWhxlKQg8PiYNMFWcqCF3Ag+MoBTxJ+fFtZljhLPDZgUZzAYOF4eJ
Q8nKfncIAxzwYfRKip2YRQ7wus+ZIDaeEbi9JrL0OCaaakQ1Vskcl3LFeJE8dVlrTt9XVClcYNzX
9oIpSBfbhQzKoih92ou6W8Ap2UnBhgq0sBI4fiiKoDaC97sj0cDlH+3jRCtw9fb94Tl8et0yRQ01
iCMhoJtT4itF8opLFyOijZuyYc1xBDE44MksBHwgzsUZI5AGC4ioJbt3JYr1uBfILWCRA4vzf7Im
AT4jZmImVBnEBwNWZMCbdNlL3AbXkzUiTsETGOy8zppIBeQPct5ShpLBtRIDVt0lNkbxM+6SQBBj
cziaikmhcLFTmBIBj7wfRBosEJ4aJSDFGBxUzQxiIxw8BzP+hiydx6kn1OMwESBSfL8ECKZkFQS0
eDIOADaUR+c+IG/GL1DKn6kES3yiO4HqRYUzqamV0biPFjCIOU6IAIL/YoinBHfGguLz9aIcGTED
nlw5Sk1eMVREgJPJoVYi+/QimsORQlpGJ6rB8irmqLAwCspwEkMK/UTOSYDVgi2z9uGvUqqNx5QL
CQWVGDK4kP5TgoYpIxmwEiy4coOumZpgQ1s6Wp4r5UsxuN01+iuw3IQn4W6geAUEcAkzwcFqkkFw
a7gGpkAj7BCiTe5QcnRDN2kqxXLtgR9azAqHyplcDe+79tQrDR3Be4tITOW8yYYd/ITP2uqo1Mka
4jtnbeKX4awX1CaZKE34s5WV3oYi5sJ9yP/okyClRvKFdgMRcqshh0/nTRwmYl6yULUl1viAbKgg
2yVPihsitbyPMg6T4ywFdFEdAQMZx2VK75FDnFBgdhpWmuRhgP3pPRBh15PYFC9CvLjHo0GH5Fsn
Iv6yw33nUycS/UrIGiGgzpsOZ7loLHqbzw5tawuv3XvxJiQybQRZmAHrFXEyWECRHvAZWK16u4dJ
4YKTGXmcssXNny/mE6+QIlxLrbgI/RS3JXIszH3Kg3QevHgxYQBzIChP4DLpZIDuQwYpAi6yf2EF
y3oylSYy2NgB2DS9LCN1Qost68bNkGfWyjYizmecSv9MJVyatT/ttOFnZw7dG/GiGw0wEgkkq03P
vxUOX4pGgQZtcGGQWyX9luIqZzXUTPrCXJq3b0gre3yv84cX5LjHKxhG8GG2CS0cFX4eCQtHbcAX
5Dj53ZthjArIzIOqrbou+RXbNbMBA6jOeTqATn8JQbMfnzv6XQQSWIKLbTsIDPeLlkP+jIQDjGpx
Lofc3ClRBZgPjcG95R/FPrw1kVI85QYS2Q0wT31sN1mCCEnqRz30pAhRpw0vA0Eg+BNbwMkkx9JF
2/RsE6+j1EF2pF+PA6yqZszpRimmm6UE7oo8BfrRGhVDXWvxxDShOSQhhHrIySQJsTN1PGZp3gOG
pEPXZYQg4Q5GAKsSK9+JwVB98h3uFV6Wj82RnQI4pSIoCDlC+I3zhnhXwiFQIgs3oTvFbVDchhZI
jnizEiycRyOjhxIPIeQWUZKGwdNyuUqo7SJBhhmg6jyg5EsNmL8wCY8g1uEByl7Mm4l+hggOc3T4
1RWeO0Dd1bA7fC7SAnLVKOlmXUQOKRsi40GC6jt72s4O7AgGZa+eJ2ErMqLDfcjIKpLWcyxja7Js
2A2g7aXEm0TNq5Ss0kYY6OmCH8XETX2N6bL6mGDFHIRtXVmevg/NOAX4SrEJyo5fuXUj59m6rUyU
ULHYCh34cX6QLLhk3LWEhD8pZUHM4hrJ8vGGhDCYOv4u94csmXwQvnf67mOGv3RDLAz2Nsu2/zcH
cJbgCnoNNp0iHWdSjMx6KOacEg52Pu4m+RfKIXo2gJkimRi82nEERMT3SN251oR5dwdEAdiR0wQn
hX2YwjOEnk9yT2M41u81gXqFJJdawUB7y+G54dS66KesaWMDHRY7oIkwM4OcSA/VnFiwMpH+FkeI
fmJ1QUgZfHy6js4k8C/0m5TeZeCiFHb36aaLbXNFZEOT4JuaSdFF7UlfGj7u5XumgACGezij6kqD
gP+xvRnbjsfv0M+Nr+QiqFunHsybHGKwW6g9tL08ohdKT4IYahEbH5OFw6wpkaugG7VoTwhjXHp0
NFDpHktMUMOVHhNmqkJwYqAouoGuqSA6gyPZ2pUms5kSgjzqPyPyvF5vDuwrzUspaJG/Kr+ZErgz
nBulowVUrV6BR1afE21VmM3cQb6KUKfUwXJC25rwewSnbvsnQH+3XrdmCHU3D+7sbDeXEtt9j5/j
ddOhtftOf8MMDlfnvayADOfo9X9o0th2HsABv4egMn1B63tbVTgS8xwhns6p3ermw/O4MGgxyEvT
DxDefZkSPBipar/hdEm4ionLHdoZUSgc0ihUdx5MO2VCZlC1PsBhlb54bjwArd3i6229au/m01QT
7GYO8nq37MqsAGvN3p7cYv63edA5VPh9zje/b+JDaqUkD4Jz3l9IR0VMamcuFZtYXIoVxEJNwqMs
QB12RJHvp21V6PmuuTsGSzb9KjgmPduO6Az7oeaMQJcTmUKNA006Ce5Oo38hiPzXjnN1JoTXfGkA
5kPKKwTbB4QE6SRfeUwMt/H5IDtYJbEo2cCWi9uXCVNIDtgIn+0bidJrB+lpRPOTt0ciFQBPGpDs
JydV55qAAEAQ2a0mHCQkcCEd809fGVyJcEtMCy+MadKfqFl7a36Pvh7Rng47LuhtknwNLvVEWq6/
yt0CTLGPgnho8wk/wZGmzTOyPoicuNyF8JEd4ey5xMHnGGhXPS+Sn4Hqoj+u3cpElYcZOU1SJ2bR
FRRZUplHIiYuLn3IBQCPxS1LCAyI6cuo5GNKp5GX4T660dSHSEwBrk77tMoJy8HvyaL8qKRMIhmq
34gbtB0Lr+Z4vtCdL+GMCG/hBZcmO03N6p+YMXn8a5eWs/mhU5yqjFDr382d5sHJD9wUJiyOwqW/
/Ms9itIbSpRva0kZyCex8nFbFLxk+r8JZcTthWvR6fs2nmT+1TAB4my7o9HvryrMKikvqzfNUepC
EfAVTUlDgxIOE7ZWKGpAJcwO1KNP9tpcvJt3cHfuDS4PlWTKpxem6YiHsGa2X76Yda6ZBmJW97Rn
3DWiQ7JDK4VpReBKsT9mgIhL1avuE2Y8Up9iKqHPDAaexFvTobShAUS1THVLt2BItCjPSBdE4wvV
Kfz6yT2xjdAOkYhGlLfR25gXIdKuvPweEpqcPmZ/cPM6BqFXGtb8MyAkFpVcCET2nywvTU9Eoao1
FWmRJdNiB2QQqRVg+SSOjGA3je3lEHxBCA3FUUKM8ZuayouOjxsbBzqSEmDp+w/DMv+NG8wnYkQG
PKsnnBLNW1OZYMXE7C1XiHpx3tcInSL1VyaRU3xdmR0vokhMzbXlnLOc7u5NrAXT36mwfJfAHDz+
fcWbz1yWzWL1yPg5Z6IOMYeBeR2sIT/xc4eesIFpoxmsS4rTIresnCbHUWr/+pLR4CcFGalPjQFC
nsYVPKhfCqGDXkcW/aBtBn0cRMbVoM5kE1TIHiYP6ujB3KiXgt6UvdrgxgvPjCSpUfVUFKZeECYQ
d2tdCKXXr7msM47hTq+yfo4iU/Ay6uWvIRKElKMtUS86oP8n6sNCaY95AR9N/Fn6jfCqFanVpClR
VY0vfo2OwY72eFW49NkecN3ULC4GnhAjCK1cK4qZeBdcPzRvlDF1GU50/tNpzwbyP95ZU0v+fBZy
Sbu+yjvSgqCgRfgAZEndSVl/HDi274y5vbiCsQjhTU+qhioHAx6hQOCzG/8OthZAv4JcznaUqSDQ
x9GS1juXGzhvKKPTVQyoOEf+nsY3aIyLBFSogmKJmJwCgvQk+moQlVW/N3nlp8qMW5Hmtr0C3kJl
HTpiPMRx69RDzraUQLVOWinDDBU4s6xcC3FMYiD4/U4G857frAgUGRWst4QL4e0THe5+gJ0YdaB6
Cjz6K6DKFTYxGqg5kqAVKo3TseO/PKXUJaffqNsDyTyUEXnaui/kuEljS5ZagolU0LOkU9mPDVMT
ESvrigXQ4GOJeIzElA2wgRQetfQxeWhIs94Me9agfOHvsBwXdndmI/VDOY8tHTtlNXNBq0KknYUh
emyx+tLsIF9tGPoCnt6LiJjm6QT0kdj0ZVV49Q8SSUTdFUqiGi+qkl92H71HGPkq8TQX+ltDIjby
iU1nomkz70cnSYE6cX+0hDWjggqT4zjcEtT5PgGpIKEOG0gCTqgLRonB4D00F5ZoMp9ZqlUr0iNN
iZa3+BRfu/uBrzCKIi/5DZm/Wh1YJGJ9iZpQ8Yr9CODijG9U94NM092rHPgPWX3xt4pgGkx+4DUE
Y2FTU9aSvFST1gYCwmN4jx/khIB1lJA9evG9x7fdi/I9pSKyEVS2GF5M25CTZk/ifp/667Q7XLut
yQvWMU8gJasA1CnlsOiklXClJasi2EW9icwVCG6GgrcqR2Czui3Ih7ATJeOA60EnuJLyvSmzErX3
yNBEY4URDLoZxk+ysRw4jHDeerbtBNHsfsb2nEmtqAxBA9EB6ZDaJYuFBTP6jz0gttdWkX5eDJBT
QfzvyOhKONGSaUE0ehGF08qSptD8gZ8AoMk3+EHNKaFN849iPStFc8VwnWiq0Zcw0bQjGFKQ9cDR
izbhAhix0hMKT1zZpR+yU0DgyrO+3wR5AAmj/EOhMA7IT9UnHSsD58cebRJpRt1HgCgU28swhg0Z
alpQwiBi2hbS8SraDJUJfJwKVSEuuUJ+FJrd1pSIdfezJQcAeM1YWMLc4ZX5CXvFtEotiqrht6zs
ZDLVAmPwVA4eRRjyfnmsc4eBBAm9WgWy33T9qytDJv5k4laT28s1WXIa2S4NXCAhR91Y7yN+sXq5
Ls4aWRwMqKnHeVCNz5qDjF1FxgvFh37Bpx96N80JkaEI4NJ/AWngAkTjz6DCKxlAy/nftZ805uAU
1PqZo6+J5SbjFUWEP83L8G+Z+LBe1qzVmBFoc95TU3LexNb8CWF/00CeF6Fn7t4Tyb0LZJ2jK7Iz
Sl/hWf4AQUSqS9z9GkPMELohycJV62CiIc8+ADkf6feh8opJU/v+UP3MyEWFX25ziX7lfb985pRn
aja6w9Rn3tk+WaEdotBr7+79zfzdebBR2ZD05UpioQbCF/O+WNP316y3pml9/GAExIuhAEzs7Tzh
zDOz5tjEXAh/phGJKBTtXcj7Gh+EICoyM3mv3GSZKpoiCrgSpk00r9R8i6wix1WtoEw5cd5L8k16
7Z4A0pmqk8S8dahYzjEmgiXsXszXdOwpzM6dQkc60TuQx/OodbNIFDENxBjuUPZQ/egMSVEtqpOV
xy8+cgkdkDNtjyybdEhL/CvnrS2w6NaTU6Hi1DUpnQlNWpIZsJfogEGcsFfRg6qctL9EpuAQm0uN
mOkAkXj/lVzhWwwH/QzL6hzbMOrYNJc1uFHDEqERIEsn/9smmjKDEsnwPQaw6pUMY1Q0FOUyrOCc
62H9bRGyFe33cpWQml1yHIRm4+HNNWZJERrIFAgTWpnEy+qNx4rKaA1XIbkCSHoiGfwrAl+01wVv
UtzbUCsg8IHRDqjFN3x1sMPJAHVmmitNlSm6L0yUYK4EFbKspViBSga8L/bw4xTHK9ZR2DtHzK5h
4jOq9PXF9wX42rV/+NPnvwQtiXluevWQx6a3esrsFAg/mD0cRh3dQbFKUrDEwOqyIBJT2/ocxk5W
aQP+ZogUUeLuPpMKatjP5JlIdDTLMC1ac4ANMCfhU1i6bmvyjlcNDuwx1DyCXBaz3KN+uwCn+Oo0
R4p8+KpFqACE1cUzaZnNhs8u8F8NYefwjRP/cCDUoqloCele59FeQ0jjWTSyL9u79z6lKXS7qWgT
F6gES4tgawIQeccVFWkp+3aAukrgtjaaKmR4N7i2fCTwFAVfx758VGGyjrq3gdr/Gkadf9I0OHIe
alhClMr9z/AGdC17q7kZW0UP4AlKyDbwQTCMtXaFU8tg2j+5TnVNN8NN7/oL9YP1fjCtd/pVwAO+
J/dXl65CLlYvbei8KwwQNBNgFpLVaBVLmqWAjocy0ot0SYIidHd66gSmzOcubOtG2HGtn6dpxN4F
b2zNVwH0FvInQGS3MNos52TakxVQeIvkVtlsC/gN2wN8yzRq53V20Vi4L3ZOIXs0eTjArjJ+W3DP
gzG8Or06hvVledni0TSiQCp4m791sqbT0aBHxuWjLjOs+E+IA7sCs69XpDAtijwAIt4xfhQtZGCC
xexHaEqzd8kKLkyUH/FTbvQf++Xg8HauZ6fqfPqV9ORusbbzHd2+8S2sl9FU3UCMRfbk5+Ot0fby
WqMZKX8xqFQQnavEn6QwXnnNdjnIJwAvQ9ycV7gCgDdJ8bfxdkT2jXo/6EcC1r1qz8yC9JJ5BN7N
B19nMXvH+SupD4s03IEXoFIHgNNyK5QQtPQLkIMe3BoZbAoWGaXuoQ6TDtIqbiS9AmfriO49t0Lp
drA4MVCCcMlDZW6gMO8rq2/f6aVmgsCWVUdGCO76aIE9dpPFMWZRJohiEKj2dhOKFRdEctHVW8fN
AMnpqAZmDDJNHR7UpuSuF8SN7GSCPH+PJickczC/T0zCEBNZtxCJZ6QaM9zubqUCfveEOo8/RPKc
YCvLxLcgruyiLLY8/qYU9ncqQVoCSCrxLrLyztPsCTIZX4A4Xu/cdPNdfIVmVrJub7c02kLxI4nr
Xxpw/oPkbAfU9J5EJ6bUybNycKfrkg4H61Kyh48tRmkIAIMERW/PGXgx0GZNBxeuegn6Qk+seW/p
+GlZrDYnuwo7qkaMQm1gItUrTHPnBq4CiAao4xxPbp57e5JX+9kv7wnwqkOeQBgJ0z6gNqQzr0bO
czHkFWuzgznNWGTj95USIfyL26uRm2SM2gPVZSu4Mh7pAMJZ7FP3zO/GJRJx6C2adgnVLxKwhpOT
7MIqhmmidjYqEuRB168BkPrMmfVH3Obgr759u7JA+PsOU9RquWYc1blGhMbYqJVLsYC+bY5KjRwI
qbFunVmdd4sooxm3Bs30xbcxgamGDL1JAEsDVDmxdmU7Q2wMURgfmqd6IPBMaBBAiAQkom8GvGGj
cej0BB9JAYhwFznw637R7FXwjnSHM4yKtLzF2s5nYIOgMdDOwRWKZA17/u0xVaZa9T7zev8JeYqp
Y03axjUhqmURugl5l9aWeve4+86zg7NiShrhuEB/+Dd9pgPFQF/Acr0G7OQ9JWS2c7L+rRI98TRw
hmmAJ7RDWhORjqq3Hj8oaEuR+dN+MIis6OIC0EfY82zFs3UDznhZtTLB219KUaN4sMuDy3ZnZuiO
WMdCmfiU2GZMmAv4bnFgzTX5oMfzwwu8BBQP5szKqyBWPGtvJhRs5Z3Ewb0EByBhcvAENYOarThg
sk6Kn/S+PYL+T534vQd4N8HORnlk+26XaLOv+dUqaATtlfZ6cjPV1a0NpZi5W93amnZAZdHXMm6d
UfTKeVZW+QlAeZwiBD3ereI8rO+Y/eDmS+brrsCOaXPPGFoCEdP5+DvnCXV5bc0eDMLjsLewnwg/
Ab/WsN05JLUSoCMvISwMKOzRXjSDvINq5g+oYYVSOqwBWpYnC+qbd8qg1Oq/iUWlfeOKfNCT3o5I
pttMvLF6H8o2JFjK4OJ/7e8vfB54IWa8OmoSGw4ePc2t2fdrIE1KTxpTpT7I0fGJyZypMP4jl5HZ
r9l1fCF13l3B2YctJqTV0Dz/UK95S6bj1m6hHIt55e+gLDnibqtEkx5vwWZ6DIVkpdI36VYXJMpl
9/T3ajMpZEPuVA83UEOUjfi7YYsP8mGayJWhLIzC+f0AI1Dbq0yrUKcIVZ6dCkW1J+H1OkVBjtEP
7nbxAukXcSzC2E9yQlEkO3CxBCTzuQg9vWC/yHPKmXxTRh3+2Mert7G1L7SzP52Zv5s8NX/muLFe
yWPn9CYn6Jf79uSASCbEjvAcfBDYegGTNGxN0oAp7WASSRLQGWKLWK1WCfnuWpSxe4v6lpICkMZI
FVjRwrQ7YkKgrfbzDSuyzwQPjV8eCN89o/Cm2OOcblNBM3tSiI3zREV6cGlajyyHoL7X6JyvhBwK
X7ezN/trJJciALZg4n8GnocHla4//Fv2RsjJoxS2o6a7HakYc6WsLEUztEeohSQLQeF8JPiij0wf
bjfYbq1ViuxsqEODZxBtV0Mp/vlCSgvzxQQ+y9O5wUGboFLWO+9gw8BplRIKWkF466uBTsJ0ncUe
19ZQhfLgQztaBC/ej9+Jk6bRHUcE/V6zE5rBOn7N0JKB2MpPqJJEXrnun+jfB0QRV24zbxFtKYKm
MVwg1KNdwW07B4bYmwohOvQM5gMkhXlLY6AxftDRL2q0vY8L3Rrfa9ztz46ivjJhDY15OLUppC5w
NGkHQdaQRIVVClC3ZwjxOuvXR4e5Gn+vZJOk68BDM3uJrj7onLpNxq1hUz2C26XkloVA7KNrWO68
E6ItaaUekT8pmCdp7hiSBrNWYVFZgOSCC8f05vEzwqEYMMYQOGZzkxncbsSl6Eu4Dx4UNEYUqKv+
QLgLlZoduXsXGFSSlwFzS4eNSQMcAE4s+GQ9FiKFRjyNLpQdhQ3kKk+qrHkaSN4+o7xK2Al1qDe5
m94qQMtP2laIuk/nID3M3gJs00LTPo0Esj+jOfPRZuoCVpKmDXyicGZAD5uBCrUB7b04NPk5yPhT
CCnUYRU5n+2h4iTkQZDkPZMDYeO/01sz5rtZjZv1YJ4RikLQi/Slytrj20h5nV9c4ot+LZ2ZKyes
4ZXsET2b8cXzabu3Oy9KRSjlYCurXD1oCo50wmqoIzYicbM453YP4lLd2SzvJh+f3FpcOdktMLeG
XYvRN7YrSFRtqGNdRo+4OTl3y98y08mtbMJaOtlZvzntYHtDh6n9QN294hW7Jxf1moZNjzcii5Rc
J9VBI67ynR4HPoAU1L2mD/L7Pcxd7M3k7LzCd/dysWY3u5He5434PN0tnzskBKtEqxhS906DI7cS
tlJvTbd+zWtdTA31sN9KWJw/3Fb/I0ktyeMcxpsO/sK9SUSZt8ZyIRWJtdnRJEKxHJHDWlJbWW+g
cKtHo+HPsfdxW6F97D33BhmM2sc+JG+nFW469QrPVNr69Vv4cN/ObXIKAAgL3SqIwJxSeeXuqcO6
jif7uwVvRgQsQZU4i/nPbYgtJo6LVaaOKY5rh09I33FOVlw/YQgkqfENbSDuIxBCu+w2/NlYqsKE
QXwBziPhuyGoGYtkJYBb82Kv7vFNLKcpqJo10rBmohLoFTfwfHDdvQWDlHYNriykwc4/DSccjvS+
v705L4j7kOD8N36BmcDoPT+6GuGwTpRGlt09zuM6Lo7xKR4+GOY1QpGMzEDcl4sEGzl6MlEYAQHD
TFzgs3dnTzezZtUyIKN9AmpSkQUE6G7/XSM1fiFBG1OQiqpUNzTLgiicClCzcy9KhQl78gwZ6oLK
OoM06JO5EerWETDgvv+WpsdfBKqYooKDlHILEL55L8/jZl/VtyL25jq+L1EDP7Cohe7+98LSgrcD
GHCLsMYDTvkXFVXuCl9pqcBKoICGcq36+9HZY+4PuUmGC+VSvCL4tXD5IFY+SWAaE356QPZsrh1l
gf9G+0Kf+QVsczUiRHkwU6XMC34FZB4syNd1jR6MyoJBDmtrixo3KeWT/IdiOJWNaO0+iTDkQxCn
dg9+y73RO0p78MFSXkZoz4quIFPsrdIT68WhrK8JcyhDlsSF00uQsDg7rbhOI43avlqopDD65Cs8
js7laIu/aLnkyN8JVnUMV4uydrPN9Ck4TIiMeuJ+KZmSj70hJw592lktpFLDC/QyZLlJ/hrc6xuW
pITCH8zFmnd1Kt65rWqAKA47HB6Ij6qpEMbljcTaYHFZYBwhtChNYDoq0eYm53L8/FfcBSVqe75P
4PT93eiggYLhHh9fNc1WsudD6u5WLeqd9r3qYqzI2iloI7ZqaTDUnYb19grioaokpFE8Myx2ERRG
8o9ldEM1ZO+D4sfZuZqrodvF+TBy78H3ZkZCnYhh8gxEHvwLBh5DeWItCd2IV27W3aDh3oQnoar2
5Ekd92Wvg7vznFOIPTtn56fT3pSZZGSfg10HdkmF5bm4NQr+yCsEVeo8P41g5u6zlTNQofXtPyeU
GCkz5nFOr6Dug4Ok1cGjAdjGljqwGexTKMh/R4k2V4OzOdm30XFw8fbfwq3atwc25UEaVEdvU6Pp
vEJdt0lPas27O2f0ZY5BcVoJKxiu1V8THQC9VUUVX2/Xv3iXsExbLeoKHlXIq9/iU6H/bNd4y5O3
oRV65+pzMEutXTZvU7Jb3jFoIlyDw+HpNOOkCYUUnGWxBjal6wmdyodGo7r/jhcEQlzSA8nHencL
526L3qn+Xyy6MrPEGx0pWJbamu+qvo5XdPRq/ukHSRmsDSf/DG5aiTbd8hmXV+Te6a4wEMCA+bop
mTJ2F6iPIgzkMHgxhIslC3CW+pKbwpKu+eSLWy+owChj2mT32J+h4vofSee1pDizBOEnUgRWwK28
QHjPDTE4IWEkvHn6/ZKNPeff2d0ZEFJ3dVVWVma1UwiT6LE22if417v60FjEV6fmm7Mid28fFJjc
z6K3XfOZidJas4qDEISi2jENK1ZaB2EGD5QqqN8Se3fCK4OqSKhjg5BN9oTDKo08PNDCHnQNpghj
a6We4wj6YbnJCe2++6whErAJdi7dG3SOG3fmASE2buetc5D4xUG1g5IxAA3t9E4VkzLZ4XBX+l/Z
lTJcFBGc6R0cOgjyiQpX7TIpq3xDHAV1ADKMJE5y8aVqB7d9423MdGC/0f2AVx3oUCQI0UIegewG
uuKXFp9BzXlBCDjQ8GYwm8ROCoyylKY77Ex2QZ8lWFglHss2rHfiYX0AazN8tXZiBEwYPmrVOMWq
y+7Syf9SZ7rmAZKbKcOAksEW9h8AP5pGuEIsAuRdYWpNAQV2BM2jbwxSjBXVZJJfa+ZDrVGZpySs
si0IFD8X6aYxMEddALi4ImLgQspXAbUfLClQKV9A6n9AT8DN3juQk69otqj/cQIZP/qV9h4UHDH6
1L60Hi124946dBkB9/MtaujtR2uPyJwaysUeWgGpfa44p2mxl0FC8PP1K8f/6om/037066PTguKW
S73/GB7+jui9IA4EQwcD6Tf4t3rj+fpB/wQko8ohGNzRoj+mHHffTQGCHQ1F9UHFAV1lsrT+Bge4
cMWguMrIApMmm2Oa40nip1C9oITLX2mUtZNmY3roE67QhF4dtuacqG0hlKbdd2gDNAKmQ7DxqeYo
f4/eE3TUQ04rb8EIetK4dL9MdoP9EGkL4adbo5SQ7lapVyoz5nFuARw65ylwFvxpTV25mDykqwGY
22BwQdMFJW6nOqC8xSdWjGNFfvlgsm3rTmWUrojbY/BM//KykTZe+9M7NPks/HhT9xG9nHSC7Ahc
mLO1HFa6+eTlyXuz3EcQ+QSilvO+cdvsAVSiiUa/u69R3ZgT+9KEQso9jzV9zqQTDzoOjDOZXKln
OgDrMx2JN6eGsnFc0qTy/DhZds21oqIEap+usSBVvLvxU2YbbwY6iVEeNez068fhIap008nVBaWg
BWytyRCtZzMmnWX8ET2qLbzj3sVZv3pE/4SjqkeaayXRt883G5OeMT62TIRWJiXYxeucQO5z0JTC
qY4qXrYrwemcYwPxKX464aEQMAlsKjbpEmp4mvEjpoG46RlAkTUqth4xR5Okxh9ERg1kvO2pLhps
+AGZz7bHCCL8YZ5xXTTJ+PNfbH7bl4g73OmkrYJTdFHtIJjHKFf8lZy3/wrLJd9uXrzOYVOs250/
94jcxRdRhRKkogzTCOuvw1YYdsyu6LI8Lbdzt5tTl49+tOhvdmEyZY64a5T6iDI8NTD9ts8WOGgy
enjV9rOZhEuYVLPaxyYhf5RtFOL4L2rAt4+37xwAPvySB8cqRrnHXbJNozfnr/d1+a1jIzLu2wMe
O0z6Lcc3QzsMOMCzZUJAHZIRa/6XPcSA0zEgNpp7dgTJijAQCp0HFCRmB3Tb74g+M/pCkaxyxJq7
zbPbycAjaLt2X4jeVGboE0XuHFY5J4ZnIBJJQg+hdXBq0zhQXfFwfGaSB9ulQRefuVFrG8Xh16cw
pEfEkMx8jlDenMGK6fTjfXU3TNUqeQBifA2KqrRyovtDeDdS3OQG1PXgCNDPGFcLiVMjFXejU1uK
olsg5IFOtBHzmKwtiCbRwOdmqH/cpYePCzXoMZgAhxVvf3F83jZaqzz1oaTUGWVDTljxVKTYFX0h
taTu4Uo+6OolaZpwlHLwgv4vjnu6rwwGlcGCZbW1gHNNPazuES6D/kAbnNhCerde9yQy8LSP3JEl
3DRuey+bVdiCqksR/CMM8L3c3Dm+tmI11FaqvjVNu1r9hB4VkmvU3ipyIBhD0tU8dD0UOoO6+YAn
q5NWL6TfxZRRhOORd7s0VYC4LI2bwBDWXIYJ/QsYWH7etJxsmsY0bo4OxAqySjSyCCLc+hZSb1uF
RtYQrZpud8XXgNsEwfUd1qdv4TvaZiYEOAVhsgGjR2R8rACGoGgpY3GzHUytyLKHjD+Rhb4HtTER
4RzIme3hCc1EZUfLL4aI+2Rzk/GgaKhtDmLjXGMrDyo9IgookgsCKimFmBAdAjeRuGjMhfWpT6s3
rQU8Mi4m7iPuSwgU4KXfM8oHCghONm4S/EndJVExaZrokMUHgSx1WyvwnHguWyztnGugf5F1ALUG
gYZY8uZpX+l1MRjDlACpP+Y35OoITj6Hb5MmnEpQGBYaqWG2B+8qzXLMSJR+z202U4YgJEN8BBWc
aTjBvpLxFsoxa8UIx2WRkI/D0uUEB+ZSJVEHIUzgCAMs0H1T8Lx5bDmClFSz/jooCzFfNvyJQ8Pr
splXDtAWk7DW17XebrmJuLfBsFGz6stP7odrtJcBVXdEcwVvgGaZZolcF84I7ise9HoCPcywt626
KeQIvDKXZ/AhBmwGahjy1HtXihv/2KJLyNbFbY8pwxgcmWDD7qc9zZmmW06kGfB8+N9At1EjA8Xp
kuJS8M2qi/wcfc4CFiOAOaoVeDwyczdsj/4EiBPvycMCrK9PctZZqck0AWNB8A2aotlUQejpfdLf
5gCICjuS2+ZCinpyujK6ecmq0dm3gJHEmHs0awya9AyvBtOyHKI+ItaV0hoQs37sIZvji3+sMiFz
mnTnpR8EBxntmZPHdA2CSJAUW7Jm2xR7kkIWaYsOCpxUCTtsUKvD/hxoAe5JdEHkyMazkj7Io6n5
nroNiTMG4psxu9AXJCHbaHVLJOEv++3HpEL4Zbsn9OdXyt1wZcLx/dlb3XyhCDUUZkF69StbPCDs
UG5r1wYefsfNIs7qsCIuC7r3vlhRZ4PhKtEBVtxYlWaEA4i/1el3WuGBX5C87JTtzst5ujXpf7EV
kX+jSCnbxodWSXNJqPfKHPGM7+bl7p1miuU9Jll/RvsphpnuHL70nutwr46j90iUgi/EC834vw4k
9WaMcfeeIbkQP2p7TQTogQtrmhFV2OJ0RDgJB8yThp0mC3n8GGa9R4/izbrMXzyr9pezD7rjjiSE
nhc8GMQUPg4tTRbkE2qbKp7YPr2t1Y9dSNBlgbXqr3YKVlGzswYgbFL0Z/1NnxwfNRwEP2bnHoBt
dW3WnPjYLK9PkyNPwKltPjyjKj25x0/45sT0tuGpX8eDliTXqQ7ZFCzBoKUis9LJxGm1wYq4RTsW
IokIlRNKFGdv1WjVJ08CDorHjc67jCrmw98PKUeob707i8N5jCtuOrv3DqfmY1KN/UOncWTynr6i
98AUglS64lKe0JCjkYLav09DrQa2dUQ10v3wnVo0H98cy2BPkuzoD4UwRaWC8mJhoovCQVHwAb0o
adrJb+I269Q8ZoFUD3RhmFAWMc9UZ0Z5dDPg/VKH0S8EzDpT+yhCsZ2uKJjA4vLKHy8dVdeqgnD2
YZog6ej3V5HhEvQYOU9oc0JHhimNoArTLnQdD8EKB/mpTt+tju212hpTMsYlnhrH1X6V0jOEaB9+
NvxW31sRxinUetv1loOYYwdkH2DnCDp5Zt2mrKfn8AhdpEIHEqVNDjQIdUQZ0pMtR+HeswYREx/I
8IJn1J3jqmEXB3AHGE2ec8YY7XI/shKWoo4u7EMTsmXmkeTRYoCn6Liuc/LtV+egp0B3oBIDknFK
W8hyQdJKsEgjFtH7ZyAGdTo5EKCAalpY0FTtuld0O+SUc8Xj/+zw3IdxfqbmJ93TOJwoAxo0kJzf
AmYXDDBxUYVD0q9itpqTxh9gRAOinQEVwhtVpTrzmNJ9M8LXW/8Udzw4MoxeMpoOhEmjlfEnTh4e
BHNbOB2Ugda71sCfcjmIkbnziANTA454pBC1SYhqfQ3wmTp42ZJTxi15H9oUSG6SKXa76iml3RGF
wvaXHGh7LR4mns+apxZF+af8wGArXFsDnOEzWcAe7taAGa5EgvIsmyTIPT2xXfrs8ijpADquUZBy
YqzbqLTdZ4pyjHjZkqGT1pM470J5EGBE6m+I94GPChRyiNkqvlvZNAs+sE2geAsGzdBoq/aQY/RO
LSMwGfdESWpwkRd0rxYiu+gdutDO+7kcFIjxWP0OMox/72XrW99mQaqwvbnwO6J9I7NjYM8psjgq
0D3a9ArpNRq6tbCI2DaEdRw3mSdtjIoER/4VhyokUTb4nEG4gtYSCJD6cHQRJkIawOWwSnpetJkE
+FacdJxuj9sHk2FVLMVQZLp6RgDZG855yv3MR8asRIgWeZsRdTA/8kxyNy291Y8wypNdchyKy/n5
MejBHOCIa4O/iAT01PEmvc9uRGx2fAyuQPELz10E01fNKTVfu9+QPUeNmNILnpn0iTPmERck0P/H
JvTfGgvnmzCdxmoSfevFo1Ox/bEhOdKRoWRvFxaAAWiu6m/sRoAqEnrpTHURAWBfgp8zlvfxkymK
iCOs/YiUjx3SZBh6lvHVqzAVDEiNjOmf+jyKLVKX+ob/ZdAvZK4ATNBMdaKbzVKz0DT7+Nb2P80y
9s3yEz2v73MDOeU6MdvgiWtF7PFHbWBIKknQt4cHuO9xbyAjPKDwHkME0IhaM45BEuLmifmtL/i9
cjr1UmJEfLF+wjoGEhMFs3tqG2CblCAhYYvUUxk6GHCHIhV4V/VnqSd0tIbRU0JaVqGmNZ33oB4x
HTs6ttSYOYT17tM9hQp5yvtvDnnVMspb2z1CJxTeoWaK18p4G/yf07FtdhOsrXKeWvsQocdtRtls
T8b3Y/p5Ml+DUU8C1tB39z8eCGMk85Y3Bo0qVJFgdDIUaDGw7xh+zc8n+87NsYcM5BSZgzqU6P+c
QhmqnKJSt9YudG8zam0s5ikTy/6Xaeb3oNx+D6A+/dFNWu6tb1/mw1cqb9kQn4M7XVFoRppNwjIr
wJbeF6r56d2AhHG+MX71h9IMOiOKzwK6QRnBohMKNLPX6Gg8X6OLMI2Easfk5DSEGZ0j/QuSJhi3
3DxoVWMuTHtdiLd4oCTjoPL4PIVrQrNeEDxc+4VMSLtFsCg0DpqQenemzDgBBlzG6sQlQ3R9MtjJ
yuaVrlO9ipg2ybjeezLqrjmv0hweVNzGeG2Kd3pHOIzhFl7WEQwDCSF81XxyjeuUZFT1JiUSxltg
PGP8Ojr6SheaYEOieS64AUwv4vMUDKgEOZfUMfjv4XVxGJoDvsSv0zn1yLQ8RDRRBb0OkP4O7vZ1
8Pbv9pjenF/H6kcKniBffuadm8N3m7FKiwFcgRIlizxVIzXKVcu/b0uwQ77bUhSVLn0RJAB5ERTj
m0az5HVKzh2IuqNWX9FPohvNjzftUMH65+A2F3yF58hcyz2nTqcTz+OABElLQmWvzJ4W8LW512pu
wcWBqQbDAZBM9zAeD6gkSfPpTIYjHcwqudV3Rqf44VJ0CrFT+Qg1TFj30lOFt0TLDH38EDyJNn/F
AkHTvdLzxn56Q/EMlPU/FuoZJ67BQcZudDl3812FqpBjHLxK42L+vOP2vjRSZaGudjMOZ2tarUfw
90MoHJ5mL+8I+QI6At0TalzeZw3GnIQ+mibKPpCSYAFRNor+cGgiNEUcdlSHK9EQcjJgicF9qyvJ
oW3Z419RdILBBQlL/FKyN+qREuTjEq0+2QuJE68If4BtRX71M74k3nOGK0CJsg49vTmDbYYYHKKD
dbsSc87o4NGslMZ+qlQa+3alI/Mh5X5vT6J4/1/sTajUW6iifBLjf5zxBmeH6KdnKMJsDf1S7+4A
X01Ahj6fAAJtPm0XdgpZFQmsqmkt5h9g0qZQ+b0aJEqSC70dOejvwMgsahySDx6snjBTH5LMxHfD
6ideMjy3mdqiSaKBsFcQI2qb6P/MaP0fY5Ki90TZi46Zr/PoyNsCkEJXlv3Ai+6LCkZ/5FgEzzn0
GTZv/9/x+jDYzjLrqMYhZpb8IpcVT1s1uLCY/2RmElfsxzCpzh2ocfR+RxBV+JGPu/qK7fFzo1cT
pMFfihsLz+lHQvHXA90dwQSiPYlF9OjLGofSntxLIyCq6bl8SPuccjwyVZTJqsw4lFTjNSa0bJ5H
4pDIaEMt5KJT8+4jdVPrTQE6upH68MpnhbedcIP+IDbQqQW59+lUmILSL0hKbMEf3UFEOU2pCCJY
fZn/QRCHib4iJ+bJvfllCMT6k3AjfhHvRGdk+/IKo+2IG4kSFmcc5JvGCs/75G09xilaGCvFTdJ0
F5rp9HZhASjECkDEbonwuNUoqgjWLBUQj8NWX8kwmWIy4FJas4srS2F9GvH3HhfeladE67YNnfSZ
c1lY8mgXjSTxAd7NMmP1/dgUGmcVjMssT/9+gHN+Br8vTvEm4r0ev7IXRjVkrVpQIu2ELoj7sgZT
V+XpE9hlchrARd8/We0FmqjQSQx0VR7tD05wp8WXC8w4ZDBDGcruBxNC6M/C/IXRb0Gall7FMQGV
MDsGEHxjmHbnyJtiHR0UcGeM/YtTbtMxZv9LgOgX9QJcNLlNWqoDFDWEcxbt90Spvk578NgQznWL
Tla05Gg+uzXAt8Ak2M9fjvug7j6F8zK478O7Mx1+DSrhVrFJeA81AF1xhna19DkfgwKY7OINzZyW
OAwdeGhyeA6hZcNV+ZJa3EkodEia4fbE88V7+2Bnmhe/tMsrnmdMqNbn1iUPxO9BUA5rYbrs3C8u
FqIZ53m1bUYxDUKq8RR3yEd0n3w4Twqk40W35JFWUDFwfjV15IuXgqjh0imkjoltgXvaws3+kkVl
IKRw5b9Mw1UZlOMsuHReX//Obg6+ERuCtmc6PC323mlMcx8JuHGBhHZ4IhbLTRLMV/gv18vRcsdA
8k0wjOqj76DQIz6PQapWIgTTsN8nHpAgPkFIwAESF+aYiM8PvyHsvQfna3rgwogRv9Wtc4PT4Nla
9i5jMSZXZ5Z+dXqxC+jfMjIWBy8XJzhG3q0yRyu9xQbnIyeT4kD/A5FkcYKx9mP1weSw69vnJhsk
dQfZQue0vUg2cvUaFCPRJ4QKAhjGjHA1SCa15tnErRrRFRgcCIQVFDcZxKCl1GIzxH0mWpLYztrX
BF2JU5t7QrbSASvjaUHaWyX4icccVUwXtooF67GAPsBsmgrrCgqTNdu42pyt6fQamD2yWsG+gn0G
2+hOT9WNQGqJXT/k1w/rkaBmTZP/VKaG2brqCmh/E9V8xBA0kEfFLutQ2HQ+VL9ePbykLd3VEnIF
giNRjIEzz93CQtg5f+yMP14cDnYG/w9QFVnb1j4L9rkDqxTgg4uhkXm3bkzwSZUB4bxb3/zTiXSe
f5W+fthFBa+xuLpFm6QVHhYV6jIo+jgYsEblXHPjwwZlhiHnoLSjKjDAnNwQkBBeJkuVKZJ5lUJx
w4WKSs2/4ndLinaA9iZu+9mwE26vmbKJiEWLOu1SPihZgySy3la+SncVDHRQsttuX3Oaf7wpjT4G
DaB2YhwhFRPwerjJbH+k5306bc0lBMQKIWE9Pw/gnPxeSTqZJrg4rO2u7K3EGSmyk78BsjfZ22a5
AEUr/QRvPdiP1PkA/C3uHIJsfBgwmLLuuVOX9odslM6es01Jjn3oZeAp7n1FGs3SUp9YLoiA71jw
ApT3tiV8S7mfSrMO/nfFotOVrpjgIqvW0Eb4vZHLyGvq3eKuLXuNqcZkOBsZXrPM0TU44y/Zo+uy
jGpjciLgv8+ZIudIi8pNIW2Qxn6bagMQuuhItuKKU9iQQRKnl/azZj3A53gj0Ubu0NEahAMYxm97
PylrkVSgrGnVsOT4E3vMvs253IPV26+W0V1XXwqzWXlxy6weHQB6hzPE9PStX7sCjgFBgjcvt598
SnncvnPMg++U2As8k4jk3eWQcHXEiwmTBshnLDEOsR28N+Jf5+GkJMI3B0aKR5sytl4PvFMeXhKW
1sbiVySF17+0I+elsv9ZH3eFh8VbfDZ7NLxTl2sDGFjpkxddZiyyJ9OYNTeOvj7tjLNl0Dd9ea9Z
RRdQfDnJKOm9OIfCRh8uDL2+l5dQA1LB+4ew2m8sGFMBDGNQwhjDCT4x73O3L+tqpUU5WL14pS70
wKv1WFce/Gitz/qJzpAl1w/Gt2a0zcx1o38Ibw8OgxfjL+0MIiSJA2Sz/pWfQyf7497WBu2HxREf
nnEcJdGexJh27cm9Xy26i0ZbpEdzeIUew/mOTgOiKegwZExDkt5ULbPovEoTo+Lpa3wBILNnPXqS
PKI3QB56xifnDYoMMM/EGV60sVuuwGt3aegcdLKcSPIuXvntPk2H+8g4zhvw/u3uGSa/OMb4s1GX
V+ocZ2t8QqLhL+65EGroIBpI1D3daBCulIVpokIZL9tFaQvykjb04Ix5hD9uVp1TmCxrA6D4gpPa
cFg41cWXUUguzLrM9pMjzhTQNdv1B3YuzUvZ/pRteiP40JbtGOIQUCEU1xKLpDKD2oIhDflFp9g8
GM1nnYoKLtnnYXOD80nxY92AfUuYdPGAv7vsVsfj64bmcaSPUUPnfz/YDy4lwPZ4XvKqzVv0nNTJ
E8gWvm4V4pClLj8ThPYr7JizS2j4yfwVXXpP8DbT2g8OPTxSorhiL2e1JpYw0blz/dqlzPpLg7db
3JU8lF6c+6TCzPYMGuZylndMLwY0dmq7Jb4kmVPQQPepxwaCrXQHt6dFVHJwaHh1963G0aqzIqMi
3ewzziSd7yTr4SdhstQsNxt9XROLDtPDUhYR/9iut/LB8ewYCKyAIE5p9veIzy/vhjLB0dr/0bU+
/mmPsdSh5YVnunsUWFS83neXjA4ht//jwfEJpy8n+3WJp7X2jS8x+PLNLibOnsnP3aE2HCc3J454
hYRKlMXxto0F6/Y2Y1Wz0Pjy9R+pYA0/1t+PzRa6zerDh0cUH/JNxqkFTZe9k7BTrGLN/nbKi0bD
PbI+h8TJFuwhui9n+07xxECM/6XKbyAAm9rMfeWtmNE8mL6KVVUifLlT4LgxIwbN5qbDz9eY1t5z
7tCYTS3S5bxFF5FY0KDH+aKorh7dJ1Yy1hI0xKl0K909PIn4SewxxlOMxkC/K93aIn5Qg6Z/Dfbg
ssv6HRptFefiKLL2kK3Z0RaPIx9X6dRwyyB9/rtZ7fPfHVYnISu22mdbFmYnyCUgaL8VTBDYd7KS
FXPPL2y/MJ+wVjPaGm2+Bx4wK3bZ5SfqVvQ8s7/emDaAZhdLfXONC4vXs7yLjawoJbQbXSIjDfPc
tF/Up7w04vCHPzqdiFqf8Ypk6N6lL0HfQHK6MriqNI31x07+3s49yv4Ofw8eeafCc6JWSMEVESEd
KDfqUmPK66k0kJ8Ps5+yIGMIXIacKu800niOcqDk24RGwwlEo0FIs4w1JDK/hhR53dfYj8po2Q7E
Hh1V7Mworiel5l2tHixv+zltQZXKMruFHephskX/LadxYvYLcPhnj90xOk1O6hUi8+EUdfEw739/
aVUg/dGjQw5mIv4q2Gp2hQO2xE2oQDhMwucaPZZFdY+xAS2bNHVw82mXw1xYbYqJRGVQ7lU6mCK1
Tdd0i/PLFAw5Xm1qCM5Ue3nqls0otZ8vvzIwZfWA4wB9Q2BekwQWNYeJc0W1Po2Au6GZ44HQL3dV
dVXIB4lyoMNmu4z4P5BrMknJ86q0ICttqZrU+3gTo+ahz50DMYgKtBzj6Nsv+KC3MybSz1EVbzVx
3eR7dtuhgDGj3efcdqia4KVVi52kjsUEjGFkUz4yWHMeO+HPhT5Nqei7fnop7l2oP6K2hkBkm5KQ
3QhigOwUhqU3t8wj3kAWo60mjpwMC8qYlqJOtpZ1AY8CYT65E4DDDWY14JET1pSE09PfAaa01kPO
r6djDMFNpDJwxdO5tq40a7PPJBl8MRDi3cUdH22t6dkqYYfhyaQOeHMavTlXIKPTFbf3xCbmbKKM
SZuHk1O1lYlOdWu5JkxnUWMxBQNarVg/BCrw5FJfrRUZRsv+AmIMo7UMWRx9noqWGeIhkA6RyeW6
jmHKa1ggQwzfXVFKuFDZGtLSp7/RR7KPbiFqg1Ctv9E7utyQ77+J/AyOohEnPjIFvEpxDAVoMMK7
s18UvOwDoBrVKBw6qDXfwxfHEBzOBM/lnkZNbi5OddT5EDvtFQdji+lKilXSz3kREAQie7FEo6YC
OXBy6DDrzAgGT6cqBcXVqblST+A0YCjaK67VPxfkc6NmQabTVV9ATxYVMFCLD6Jj/r5XnZ069Wbe
O/buEXah633vXeIlvWSgSWRmAbko7belb+4+jP2JVk97SkQHgf6CxRpdUUDPod7vzY9gHa2eQJEN
zdXDPxKEz7fNcCrtHZBKGe17S+AyUdWrs8Y6Zxz/CypVcuRzV3xoEpRndvg7kNP/vrxyJvbNvc3v
b6+4bN4hX9iHSRqW17ddcrQKS/d7Zy5Rg5I0Qq/Rd0aoETeUBj11O4uQWrefXsNS3yAZ56/W56r9
hnLPYVRoFXw8YD527WHlqXOt2k8I/y/nvS7k/pI2HFX0bbBk7LXmJGf/SFUPV5GJ1Ev7YvTe6EmS
d7ycQ90+v1ulE5AII0DL5sVsYa3iX6UmgoRC2S6v4yo+YPa7QaCsXImXjbz9rSEewQvPCKmlpmiU
5hEFWIy/tGH5DEd4u1b9xmnp7mEkWsbBq7ezk0+/GGfDdoumil3XHqV855xGyB3BX3CFATRS6j/q
zoWBt4yQerDX4YkL6oBqMwBGOza1j5DzbvawX3vRNpPlCuMVqwQmLKZiuDJhyIS/kdC+Crzw0Nk0
Aq7tVe8Y7AsnuXpQO+NJCfWbyXP9ko8go7b9ZzG6N6zWt+xOqsNsV0+DbMeeucxK/Q9dbiJMWrbv
FTf7WxLQ6eBLbaL7kuebFBrVNl6XRnfkOI62/1JWl9X9eYn7Fk6Pf0+E+kS+16YFkt01FCtGAxgt
L3Ks4x80G4ZkOtQVgKX0x5eIUA6EEcOJx5uZxhrobG10CbKAcEV0Lvhm+zoro4SQWEhMAq2RQVQa
1mv27jeQIMS7q2fRK767w5oP+dBvj5DfpQrHNATWSFS1NlJlukPK/DSZECsgWiX9sI+v7SeVXUal
oLBS3ZkbcqvO5Ue75+lIEYOGCzp1iRGuX6zHNs2kpz01u8/dbZbeok/C1OH6jubKMN1d3VJX6X29
62IoKF3WC1sKJi2tvU+TiFruiu+AWuAMNW6PpX6WtwGcn5hmuZD6bHbzXr31muaJnexKb/fSaH2B
oSkS0BZhodMSzkIQqSEYMJr0EGJKCAcLkoYEFU9uO5NTmjlbCzWRt1eOgDi7mJrOZhqWQ3OVb0SV
ZfYEFIYgwand/RJNUIO+OIh0U+fBMwGlGan5Qiz06XG328irGWFMt1NIcplT28TqREPGbFw+G7F4
iRvMl7ISSPML6EfFG+Q3sCXcVqk9TzNgGLo3oP30c0ZQDaorAwwPigBTPHGbHkiAptoZxFfQKXOp
12m9950uIasxJDgAdbwl8pFHyAPt53vXZLqKmRpcL3mCTMnvnZz6nYYNNVoVpgTr/EGhNzGAaXe1
bnmtcZ14cPpbfkMGWslWGt3XTlSLErFm75Qf0nJE/oUIRsaVP63yukRZ17BiejJ0U+torda6eYRL
6Me+z2IIhlcr3hUvQZGgNDud3GVNbpiIM50mcSdTfGgML0SFnVKdWcrfKxKmBJDLVXmOVGf0NEh0
TjAMil2sPe/0Fa74Etsl+vX6a7GatBVZvcwfc7QfSD1qnKL2Axei+7wRgb0A/NPuztHbyWffebFH
65s85WGVOnufXrhd7CHltylb9XEt+s5xx0VzqmA1RhtE3+xs1XCWHTUMlh1qOBw1h2MJyDGlzgpT
I4R8okX+RBzxKHCbWJvnbSPM7d0wxe8tt4awfjAKYxBMu0nC1K1dpTUellr1Qe7vXZz0zvxAozfG
fg0+eynYW2NuczPNbDmmuw2YNNhcAhoBGIDG9dSOIaOrgG/w2XjlpY3BsJhd0qhEoW58bB66y041
bMi5dXJpnX0mOYsh9lTedYyVWRNns1M3cXI/GZoBDdvw2qFWdDtVe4zlnaImtCTHmAe7/gslvPP4
zPVPTJrddbvfH/Y/0wpmgRjEqbPCRjtMb2wCUFBcN7nSbIW9XjPHuxhD0I/1Ne18W+lsYDS0Dl1C
dY7FWm7jPLi4bj+QLhDKW9rXLT+Zt1/cFw007IZXusa7x2qf4XPX6B3qloFCY1qx9otN3UYMASSk
lY+P6BiIKoFINXdKz+XBMrjIknTpSqmwHPbrjIobIlPYRjSBAH/9v8Q/9plhDtb7DBoBPJeEkHcJ
Wpu4G2TTtN1PfXOg5SdzTHuH8V/UCMq9au8RtPZ0dwbiP/QfeulSp7RoMRz9l6F3/5/ijIEV0ABy
XH3uALp/E4bqZ7I+m2xwjW4pWFBZoO0WQO4btoh4L15OnJYN93zX4jpxl1JAg1FCT4tVCdkCob8A
bbNSv8glibky7BfDU0vHAJ/Bsv9eHicikGcZ5WtQoBy0nHkRD8I2m41696k+5eDp7gd58w+OeWlW
Qmby2C6XOU1zfKdqUbLa7fu6jVePYRQs7GN4Z+hAQrUQ64R/kTkhW+zdYzRYZNKMzHpiRFjETV8Y
931JyFv4DPqf3MUdsMl5dWuli1fAEuG0mrFlTDDLIuv1Ttu9/QmaTbc5/r8SGtAiq8xcScuSZh2x
sOI8Wpzl3aT74e0ZKvZZ483MW7JLaamVEFH8ru+z2vDN7r2T6vrHV8iyBetjQEtsOqkI1pnCJPRQ
gEWVJQn/aVL/Bq8qsx6/fuIXWbu3V6ACMJeu+B7XGUui3C30Y3q/XbhCLzYYCYddfPFEilQ6nWUH
QUQ6o1WnQW1UZezkEuDAiaRGw2EtHvtKRBgVw2yyDiEuYEffpksXDk8vJnmBrkO7MtocVhdSGHYM
N0uR5bEiqad1421qToOGkrscS/u+sGADbR7QfCAOsWcoGFIHs8/VTYOYmrXup1tFAUKZW5uzNNgR
PZPUPIuyqdxdZYBqjCARrXBBjq0Tgxhh+RdOjA3LKan6WNgNUv+L+a6r+yb/OROvyUurttk06JYi
AEaDlRjcbuBDC6WpI2HSElabZwZHfUbQhu9OebxvfcJ7fzk9OefFabgnElBZxnZtW28dg+rku6Cz
AcFzZ3eiP9ly5jCs9iSS4j6lbcPJGTW9MEbOthooykpURJ9q6e40zpzAZiKk+rnd/HiXsOAwN20Q
6tpPKqODRSQi9u4lXogtfHP+bUZNVE9cI/y0aAt7JTRWyYMJujs+dUAYYWFe7WVLVAYCHYooAyBT
KyMSwufjQk/eMah4Z8YzilRyjFSzQROn1MJOkGG72N69Vv3JhlgeoBaM87HhpCg3sBDJolKwCnmM
1gcJKq97/FNpRXdfxBfcm/2EXZIMP6jSsG63DCr9rqvkvPZ06k7dH9WXA+FugxT2dkwB2vNm0K/g
mvCfxk3J4snhR0W4eEnlboM9St5yoYK+uLXhgwo8PKIC10BVGSGyvyU9oT2aF88R7Umf8VaaQ7Bc
vHxPSlPnIIW6CnTLvmSQhV7dkImuZoaicEqz+sej4RubjDD5FzVYae35iJA/6foiT0FnkA4LE7lU
j2qlIef5RSbHZAYJpjtaQcyudmC9oD+x7NGHoCtDw+6wqpaty4Sm0hM1VPoem8f4sr3Sm+sciJ0d
aF67dF0GQ0rtEl3MCnHbWYIB+sdRHkLqI8/q3EA6YXldwXRqMwkk3KPL2W2ApXYa67ec9CioUI18
uJfJkyYw8giPHUzSHckSLyB98nP4nQHswCOmZC7+ysMaHXuqxUssIulxIwt50790LsiGJMGSNTK4
9rirAwbGJzDBUXyBcZsNpCxQcI+bonMNL50yGAB544leehwwxgFXkWwbFTNYexNBRgWIYR8GsE8Q
Wz9/agGKTGc0fmDJiQshn6RgcLluTfXl+PSQ54I7SwYUsXNKU6RIyDPPEZkUfFsCi4zKqW+GF+R7
yfKhwylX0cgq29f+9thdfrJ7NF/9W5M5degJ0AqkWFyFO4Dijntf3719VI4pJIFD1uhM0LOl482b
ijGHPBZt/yGPfpW0C5yuAxTCqzjXjk34TBWKqcwpPYP6nMXFRmLO+CuWU1tEJHUikTG5MMS894qr
01hrrLZibGqRLfaU5VMDQWb6+vDOX+MG+nHpDMV2IIdFpdkAVlgcqfzhS7CSRTk5Qq2TRijFDziA
sX78gTpAAB80OL1P6ESCjjTAZ+CCwjgJYBceWJYuOpsOmkMl+z4654irMdUN6YEMtkkjhkRquaLx
HH3bJjXN4DD//l07Jk7CtLlN6/tXR6qnJdt0MHNGbb/uJXzAWy/vTidZmTcrjPAWvBTkHITdfi8I
FHDpD/YFRhtzHN6pW1mR7tzgDiaeAmJAmse5+GGiN283wobDH8xBiSx4zTB+I+chQuJ26x0RRAmT
GxKlkEwowZuVY8jfx/YyJThKL5pkxSCZem4zrxJILLru1QO6RNFpZPhFuw5JF7ZdEmoarLC+zYC8
h9U2iFNoze8y52BGg/nfKvy8cgeIWGwCPnTzENVhLaMJYat9k+6yWQ6Th6V4DWoL67h72zdCsNBe
+kp3hF3Cd93O/25hfU1wdJLN130tLfsES/njjIEzrUbzOhjvAyhneFvfUXLAYtsBJHJuoWQwzq6x
qwdXxs0KziukxxAVv3KUP/s1qLeBHSmu9JAI83KrRNIY0BmBLZDxx+hgzx+R9GygadEN+6PFQgxo
xpuPY/TnABbO2016mo6vW6+9Uyg55ZtXb/j3kr9HE/rRKr5CMlUlw4UWwMIUveIqB2LmbkQTNjWm
UZsPOWlSm/Mghqy77NTCG0/jTMDGmrgtAWjlLsdt4nG+s6x0msor1Ox85xc8YbXhln9XpwbugwgD
uRRor5+sUpJr1LtPQ92L8VA+qlifvUibXWOkXAy9Z2KAdiznnbTAY++8ZRAcngeHF4WPNYw95Geh
bDhKm1Qf8Yp1OxgjSf92myWwyD3EPtYjquImq0bZB0vK/UfSeTWprQVB+BdRBQKEeFXOIIRILxRh
yVEgJPHr/Q2uvfa11yxBOmfOTE93TxF0TxQXy/jiVCdiRs7cYSXalixSDtaEV6Mt9uDwazGdvo14
fjWthMY2Pjoly6cyTqtG0jLece3x7mUaOvkiqRiHMH1ZuDglwvoDM+m7c7KnLZRmTKnM2ULKNPE6
O0/yUEsA4sGIe4PjRHCONkkVlGdOZ/nYhERcM0yMUqFFS2HWZNw1Xu+ko+RGBz176GCt9J04j/02
7O6P05S3LGtBJF03d0MzVwisVtaiEwYP6dcqBpVgkfdp1eX0oXnI07yXUEvboy+wtQt536dVCIBg
trMvo5injA3f9CiF6EH7xaCi59Vt+4rCcqMp1zxl6gbMxTrgtzDq+51QI0PgR0i5SWTQ8isuxgGM
fn+uL5+kPV/GDU+WDpPQ+SKAsubh0tJQlcaV5O5v4YIYrQRl6hb9lKfMHqv2ruYo0Nwi5J11a5p8
Xf847ujIs05kLIweaOK0AK2TvxRCBfILVvWC3zCdx8Feo8psmM+0GexTxoDfHIU0HhVSIIkRl/YX
QMh+WB1MP7DacNYb4T3ots178Fz3zNa8YbILvpFxcgXCLmfSWpQR7Jj12R8H8xlyq7TW6ykvMn0s
WhmVH/Pn32TyMsIbdXePdUUCBaf0Gynu3WRBEyE5OPgIZ6IqK7SKWpFyNj4U4Jjay9jyjKDJW+RS
cneJEkmdajSEmEXe/WtFwhrKo6w+oJzq/n2iFB8GHsc6kZwyqQFtSGXM3cPI3rgn7PmSK/QfhNeI
KIrdYMq7ZktiuwzKlK5uoLms6rAOC9LOvUEktbusrpLuSJv8/4JLPuU4O4U9kkdM7tZVdiRZm3Bg
5yuVlidXgtrAcFP5GGxIOkXukfES3PmIPwE37G3JSRsk9yVTDWTZCw9TmIxIAMi7+67YrjQxcRL/
CeHgs+pJSRv41Pe9gnfBaHF+sVW8FoWAZKIyWoACjIn3fZOJ9Pgwizynh14M4iArXOfq8E3KvNEh
It+nrsD0nyBLCkv84EZlqDgQlSQ9j3qG1xDdWYPNtk9FNdFlCrrsRAIIaXzXrJ2uKSo04SEK0onE
xxGEvQ8IIvxDkfNIC+h/B73BlhbjakF1aoMGRRD0+JYMQJGSk19U+VJoiX8VDjO2lLsiVGIGNokb
HQSiggBEEkGkVu6bnJty5STxPnHlLsYjk89xZ95CxJcjtaFGLvQkDyoIqsIbpdJ9Bo2wi92jWQ2u
vCFaW2jkeuklBGV0wLZ4vHTsBEIiu+KCy2UQLy2hXAqEDzzLFuHNTFgMgQAmpFGeDPBuDWp+DhvG
Nm/9jSLiYxPUXNFOYUlA54Hux4+52MWBUHj28AWhXQkB9WezQrqzxnm1ZKSUNCWO8T7G/tDrkSpK
V/IL5CgvX4DIAaczkfxtq1ZNhLwTwAVviNZ4sdPdlPYD3aEZMwVEnSG3oIsGS75kkp9MX0DgKOBl
jjE0tt60giAl4bApBGpR8j3wJX4MFUxrhV+/5i3iASMU1Rfq3n1QxGf3+xNvyXB3UWnkuCdQvSYN
avmLQ3kstR5LaPdxvlGFPdUKqT5QQH/4yOp1c03t9RpobuXcB2z8uBV9nA6143N+88+4qGh2VhF9
19eTrQZa8M6akLVbxsm/Oa/gS9DzuC0kvsAZ3tPteq/gCkJ1ocYysiXMON1vBm/87wkgedYwEwLA
bnf5oyaEIsy5zQwO2cw1+FoxZSJHenLu0wOMsSkrCUXOclT8xn6zA3ilguOcLkR3zrUWaWZ/eIjE
P6YARiqmfTYQx04EDJR9sfMiAEigI8jr/YlmF2OFRATDGGq/k98BN8uznIuYKlNWLHEB4OuRPRY3
tqcI/LGxtB7RFePfQLzCbr7qwqcgHz3xf23Kk+4KiB+VdV7CynnvNtiX0mu/7GjP0xSAIWKexz3n
EGOjEmI/4z9WH+s8bPm1qdiXeLnJJ/kqf0JFMPdQUDnpNOgaXCdeXSA/aagcbdCwXVP3Y93BxACw
iHHvDEPZHaxPBgKD9SA/SbjIn7rhQ3Ja4SnveZTBmbANVNKxJZ4L1hs7PxFUWB1vRDtBnPVIQakj
xOoRg1soc5DYnD+RAygYqWygeTAj0tgZVsOpYesTfzEslPztP2EHKgiCM7EuzHGtwbtBjCFyS1I8
LBWm0PsxPzLR49eQQqj0SHOHmDyIldgqxjdhHvJE/MUHOjsamymJ5RcbsRvTr53QiX3DZfjZcnRK
UDjoraTDIYt6n44Ng0gxYog3Hx/fAMiM/oamDR9l2By+IISqVNJfpweX08F1AOOjEtsY+Lk6dBBs
anBsrNDTCPlrj1o4mcers73KUlK0wtsPr7SI+w4f64l8QBKrpg1td8lVZGmMTuxNIAkfOXYWt/5y
sCJXzrkPoMuFLEKOQQFZ3pxTGMAtWhE7jaUv42QU92oCOieKCwzBSbQcER+BhrjFILsHYJMLGAu5
AJAxoZ0BKIz74wzZPTWmzGBdSulyRi/XDI4DVoBEQywDtxcsWvqhjJsRRJpJE36qLElK2ZKjgmOP
yR/bRihR+N0CwBakmRNkLi8gSBaaPEAndu06TVNje4C4sOWIpZvDP/cBSfmqBZPFvuYQNhMtUhIS
c8ZI1gbgojzJncx6aaEDEMhHxaadj8T+O+kkD5KF781Es8Buk/O05cH6iO8cB0v47W5vKxn6xVFQ
noJk46FFDPl/jnBNMF3qe5jn0GkEs+eX5LbL+Heiy6FL/iklNj15zeqTFp3Ns30mRkm2ww5i1VVM
pq3DFS4W6g8/gkBHEnZPZZZPjVThkjWGRxNwW9ItKkA0hZxN6ohgNhYs3mW8W5AQVjz15+IoiB8v
x4UZSznxAD6p/OaoYIRc6HZJTvL02NQnrb3ZHl8qp9mDizGjAla6NmNGOPEaqqcifLsZz2nvZLaI
kT5uzuKgtGRSK9sh84EWzUluThJOeo/0nZtKUOT+UxARCDSrGtaOyhzz5qLpNNwSmZxcUySTFzB8
EiKBdNvDh0OkUEfyl3MLbF4F13xx3h5Idd0yec974ZMTP+eUb28fFMPWdd2Mj+v3HJaKO9EEGn7C
U1nGJXgmMCqx9pzSiYBj5ypgsw4AKqEb3O1joZAnEGG9EwOcFZJGXk08AmmttI3jUGIZMQyIEK01
TVww4sJwJwonHUkCPStmJec275vc9zwoSV+pIKMHv0s9yDq9eJJwkIM5u5/1EocAFbh1q/TmmsSf
r5vVnVznilljFB1+4qXuX4dtCBCTpll4MfmypHMXYwLyXxvi/n7mZvtMz5jv3ba9hy4bP0X2U086
E1E1wmkCXVuCVGFiiKqDk9w/eAfv2rFnd6uDCxqsJmPS8sRdZ2t24vsUWJX8EJ6NcYQEHV0Qs9Y0
Uu394PRH2j5shB2Y3yW7tUEuo2ZqBN62Z08JztvlCHxNpW/Es1htJhzJFU8EfgC/ZpXp7z9Wy9ns
0ZdiibCK04ZDp4rrR9q6lciQU3nI5UYdP29ibYYAcAwR9gOnDM8grCDAbyHcvZn3eR1DBLvEX9ix
H/o/tvD7p88Q01XaovSeUQjr6NEU1AuUrcA3pN8SD/sOBjrVqrtTIZpBbA/8yx2Bul6nd8kN3tz2
z6L31wDDSIqX6V/nB5A+y/hy9rNwXAWbOI4PI2F487UnI5YwD6YGF7S55DMxp5QSgwsAMaA1kA4M
QijviTEiTgx6lV1ZLMZ18CtjMN0lvT5ksjk4zzssFRZFJkj/y5/QAu0k2sVkJC28r8MYM/ONit8U
jo+oruCayYqC0iNCJYFsVJv61T6put+2VJJbiK2W0fef28o56JRHRJdBHSTPNTmH3vOqm0FhI6PA
TvQ1wQuGr6BN9gNqT1VxAqbeg0t1MZHjHtv9eW/4nDZC7OdTNTpOlAVLwCPcNaCTPMlwvzYz+NKc
TJuoL2kTR3Zl4ZPTJZTh+QHBxIpXe/4oi/1CoJWQBeTAhEcRibFBSYv+G1QIRHGwgM291deANEx6
ID/WmDORSz+n9fo8UKb1+rI3DkkOMRTo4K85PSWd4P33dpT1OX1Rold0/g6+4kqG9IgeNTUNTSbC
5XJ0+FOJQQWItwial4ymgUZAGweuELDnBd7eExBBITYJ6wsAGPZX7V93TQRPrH2Wu/+AExUBnvPf
/eZ8Z9XmPLleoemdZMrVibxHROJaIBU1MFIHKUrbL8M3xzZd/Ek1uQ61zVEG0zYiKKS40JV2y58X
mDy2cTppJTCZofXew6UyacG/baCwVAP193xCuO0RdZfTDyaB8uuSdNwq4lNfbzo90vUNfTo0TRp6
Tv63Z33IxZAMUZFGa8ZCWOd4DDaJi+UU8OYVFP4lfNsywwNqRdDHhy+pODFXcO7wQ69my0WxU5zO
Ql2oEQwjUPLBC3oAHhDl2W0MIMxRFbSN5g6395XwnG4emjGW6zJqzaRPpkHrk/qjP8AoF9ZiJ+pE
30Hpn3f7CU8ITZOW3GvXwGeIcTYvf5mVyRcR9XG1rCETCUWTM+WBfJrgTwCH2z549fTJ5AhPdid9
V1ylhEzVBuIFwoFxSbCWWgl9N2xOqSvlbn7sGW+8uyl3M0bzzGBiMXnZOkGcHqt+Z3ePF+On4eEG
zPgiE8DRiNOr7Rsvr7t7TxSenoz6ZTdRPzIoi7ROBQyaw8yjB/+FmZfv9uMSnA0+BXzXeRxT2ZuG
KWNWGd8jzWFZ3TfDeCRZbNFRpUa++H5MPh1nrpEgDL9OsWU3dz5qBt1f4be1e+8OZMWou0K4Mw6g
DgTcFHNONW05oQJx+ENGnygwfV+2cPpx7oYRQ74I3fvs7cf15jD5IIdq7M7zKn7Ov9HFghbNp9lf
jeYM+GfIzEkwt/gS4+knKC+kWzLvQZvzbqAOtPSo6LD/+YiQd4+wDmvM/8rw4h7c+7jwCq9OP6PX
AAZDfBtdhxe3DxTS8w8UYYLDHJGvOvlCXWtHRuuRFQo1ghTRJitzpccoRbt8sbnArXGPjeVPL464
FTtOym0lvswEweiPmX3AEISsN6RmK9Z07dfP6bKwBaqg5jpEYqfwWvMKRNqcrJaQqwUYoQ2oTuZZ
h2oDXQ2ODZyp8C52VFtMqUpcN5GIdDXTlHplOSLrlDi+7PE/3p3h0l52k+32O7wHzZFq/W9q85Yx
v+ZYl+KRcQkAJNxh47y7zdppNZg06PTe3UkHrHLP4VgNQArmTUpo7jOBkoxzy4K3OHJ7pjR7n8Cv
6Q70ZY2PzwXUqwPOKmiy9P5yvOrSA8cSzb1fYx1EYsIIJpmHXplQburJqw/NUgbdzsiMuuY2EYSG
bGzC0gMgibrMQIdlUHKm4IAw01gfK4FOmhOFyv1HYxJ7YTgHk7YebDGExC9bbDpyhLvSy6F8H99M
2KNU6RFW9qK2HTTmxY5ZTDIXuZ/C9aO7JFmKCHsVf8YJIYQpObv6qaAHULQicxZJFy1a4419JIFh
2tH42cOU6jQrKYQs8RESy214ZzIHSzYO1OCF2HBAHh62EDO5ZN4uCWwnVuL3vCBiXGs6vzLcChrL
RWg5T7cJL0tKTUwo/A+oHt0OJ48+tDpINxKIBPN5ZSAXEfmIR+t3c3PD6VzTkQlA+ofyXlHQIcE7
QifD7dXhn+ZS22KVHYedzXfXmcnO7f9x6No32pgkN/niw103lVAKp8OIaiyZH0bHMU5WLxyMqHUt
AL737ikigdqmNhrWtjrogvwK4DzdbEij588wjptjgYnp7r6dJ6oWG0WGvZ+VaW+SfaO7+R6VbL72
6k26KBgq0gEfTxe3lfmr6/A8XCI3gebDv35prVDRt53XTHozRyBiysfZq48i/VGaMq10qcdiaRej
+RiuVrGAfoY/x3pBodIvwweUH5HwfKyYDxDz/7nVIoBBQdYcUOQG4HiF8GjpTrmAlkg1/NPo4K4y
MaN6wxde5bSxQGHrMJbYBoujafK9tvXbiA1PUMMmjrk0w6X64rt30wUSkMJt574zZX3LpOhhY1hi
FQZi3/UtbYAZ3vRpYuc4naIIRN7OhF+x6sP1jA/Ev1gxV0Vu2Mdara6mOpWeGdspeuypkE4UvDlP
evIpcZlZSfUKl6TrdeJrx2mR1m9v8AvYToK6gZ0JX/bg1U41bA2h/2EdAtuaWZkKrUaZi0bOx6Gf
wh+Jg/ag9gVoo8DxGmEtxFvhflGnwcUanMHOxTxmz4dp+cvNjSz1RIOBLlYTn0KheGPTMxXbMk1f
MRx4wuKJ5y1W5GGkDchtWdUsGHK11UP3E+Svfae2BTDg52h9WVLUN0zCDCwu4CQIZfbbAd42upMV
oa76awZgQpYUOedhbV7i1Z3sWuwHOt4mjEsylALZ2sO6QmfhepqwheClEeC8dmlyfgh2EiLKMK3d
Z9QMaYn9FWn/T5CnlrUqtxeL+E5JD47wp7hSRkEkGzwchdd1M8Xk04PCRcxQnoovhGIaoDU54H9w
sC4MuqUH+kCcf6BHtGDKIwLIxWd0t1NBn5s4YnadOIZPQdKNRzIKLHCHJqwYjpW9LUFZGCrC7Fpy
gtwt7iZAbBIQpxaMBCBQhbj0f2xmmOoT+Fz0yFrcZphr37Qk5kA8VOFI3CH2MkWAYj0y4bw3kK4P
IuqwyaRrBtD5wah7MiIcjLqZk758bBNSCf5GEW14whyKhIBJiIwZ7TDnccZwRywqRV8vMZexhRQG
rjyayWMjLBKxTcJYNg+ZvXI2+IbYGKDIJ5vSfMYwmunvmW0dlNWjGHjDh2dh0jnza/8olXvh76Es
AXiilZdLEQAeL5G6iImfOMMv4KCaZpC6Ji8LAx+fpKg2qDfE6ggOaMXsK95OkEQmWpnSJ0mCVz96
iueyluukT8DPg2NcXs0j/vEzmTQoQPH/WlwlKh8hAAOqC6FPdi/krEF3XgYl9bYUsXL2AUJgAATt
5OBxWtnP5E2xbPQ4iixxWxabAVgVXNYvbyKIIIbYjFVjOFgfUj/gNHZBPvNpnuDMyAO4KQskRKDg
DZyQb0NIGQDKzLUY9nlcLpQ7sJrC7Zmg9FRkLE9O95G0JTpUgY4WH/5gGl7+eJMU5J0p3nlMbgJT
xmoOQFD2HNUkfSW0HSandJ2UZ/+xkfaClDxAQ5LVHSxGBKdZFiOkI6TmuucxrRXLSobbIegWCjR2
sUCBL+EzG4CPpJcZp9DXennST4pREvsY3AkhqYP6G/4ITkMTNvr9YH65kuFZsx4wuDLoMA964vT3
urgkajoJjY93j0UnbffLPjldyBS7ydePD6uu0/UL8xBPv8ynFkAVgr7VXZ0EqfwyFGlH1/MUCOwg
1tjQsQzy0txJiU3fiEKQTmTMoehnTdeXeu5qZtL8OuFRplsmM6sp+GD727HxcV4EbnAA3smVCr7F
p6JrOL3B6oTHQZYDDoaviATcx98JwysCLm/dMmS2slR4F19K5ROsrOQKaASESB7mGu/ItYyQtQML
LoHCkDU84e6nO+lTCRH0DHXMNSQeMj9VbonpAs7q7u61hgZ6IS88kIXRS7iTaMlahaxYDU7w4KwE
8QLC1i2mD2GbsciKD42Cw3NQQWPpERIkR2L9C51EXFHAdMzoZi7YR0uLFSUW2qxJFujsbSNpI3bg
KCXVBSnMYCDztGojIsm54Q7JZvEDk8wsCUiypKWCGIMfRrjsqD4JVkT+Jn9tm5p/dsUXYzSS8aro
caC30zeBx4ITuo0En7ElEdmfmK2hoxmsUZqu8vFzJFMnYDHVfvRBZIqbv8xkesyoWjVoUy0IX+5h
b/W4U9dAiS74vkQnupZ0bdjfnIquPMZsM7wB9cxV3xd2maAhAflr3vwuDekcYqNzXFdgXPQLS67d
ExxzLUZkSDf3eikZbR/5NXudnNau3Tx6O28WNuAn8TqVwX3h3DBSGooUywnSbyMLsXQIh7IUzhiH
PTm06FxcgZ84gM0FA15J1pnZngG+ji5OzHIScmxSuJTo0Lu2UnJyBlPY7+lTE4Euf+JgJviijJyo
6XXVft+dVXB/ZLQf4ZcwbtLsTPFFvOtrG9M8XCoxRRC3HPQllG2EccZASV8NA5z+//6Xri2URMtm
Gj/f1ifJjn0PGQ9YiLshXcAuPUnM/vnRI7ar5mxCnt/1tpPIfGArRs0Jv1exbBbQREM6B/0ciRu+
jy4TbXdlgj8L9580HAJwNEPvBPH3pEOmLhHcDNW4veUPrF8w0+8c7Djsbrtj7YV0Rv8+9OaI367c
gXEAzbjwA+qrpUWejO3/uNG02xB2voREYL5G4SqjzqgRMj3tY01eJ4NnJV524pdbH2xVcZ/AgU0d
Ykd1sn481lfLoq1MBIWt6PR5IRLDKmw13DsgU3ihMZKl0teCLcDRrbyoX/JICR54UB9vgqiyua2m
y6T1Oi1TQI2pFuxpyweFd4B0VKI1ps581wiwv0kHUuDIW/S5VccFvEJ8nTYh0fXsNR5GhTgYUj/t
GvI84ic5N9D5nlyGWEow3gNaLq0a0AjkS2iRr0EeEXkA3G4sQsYHQwwxjRKk38p9KWVV+052grcf
fQBhwkgvmE9qrDIafQB1uAiA5R8h3nd4wnTnVqXepp1Pu7BJB3n8JVzc2HCM7uL7oMk3+nT46dPH
Y7wC9aYAzu0tj/1xpUvYh7+Ht7mnNd6KELSE8VsGjeEdzj/cD/qLN5otDfgFQFlIqJ7CGaXTqI32
tgB16DSkFzCVN9yKOJzSbmF+Kv3SD79nxOt07K08a67zvw+ZxNnKKy7/m/Df2JXeJ3lyrcip6Xi9
9RZVWANmchkImwe8/gZuKAyxEwoB2iIU7uB2vAFw3JtOv4dUmRtp88/2gyROneYOrR4ZYCGDLLIL
VF1KV7qnj7/z4OTzkdyCtPZuSP53WJyF4rogCZ5Kwn9N93Q9YBZVkVClmq6yrgMpdk8IBUT7wF3k
ZO6qAGv8JLOP3g6FVutPW0u/REggn6gEb1EAezfv0RdKh99bFVtYFdRGPo1fzm5eHxYu/ZQ9+iPk
68W4R12EAL3wQtU+Q/b64uBxHYtHHaIUyaxv1ESn0d1TsSfElay7u49bO1wx5k1b2/Sdyrp7nQ3W
BqfV1TsAHDOcSUDqqwdSgoU+Z3fYYFhHj0Eq+IZ2rLxnVrBb7E/LEWYVU9Xpx8lNPtPcAUMkn69N
mnYALl1nmVZX5olRZlF1ZgqMkNKTjP0xUux81XcOo1cIOFRgdA9DDzk/k9tUU4U0m7sInzQEVVNh
kzw94Cvoz6X5CmkZUmEi3xBbd9XlxgXpLuHMfFoYDGsjFsHJYJj2Uk/dtu4Ct1MjxfEhFtoYggDa
1cnB6ZlyV5AU7ALSMOn/YwuM9EKCvbIWwg3NrBRTS1oIv/vLvJNP8nFyumL3dHcdXJI09S187DEg
pdEGLVuS+rPt0l/HJT4AIMPy/GM4YT4pzSy+msKe5NIIFfA84E1MCI8/eruk/cA3DvkD7KS7rA7e
WnxyYaEIMM44c0w47h4ORlSAkmMckIcjPeOlf5wzFoXUFDXr8kqNRMFIo7RFTS+Mqg/55YXH1S/8
9RWzQ4oUM9vAoIwFZOLDEIoWEIq4SqCxJtkPJaVxpRFOwKEr26Ua/lpYFt+A4WSGy9mr/I74bIBT
6zwACHMspZQVU9TcdDxQkN+xumRlSMELVZYakcBup6RoLYhEp5Gkl18KYfkdYL0YyqoQftFbaiMX
OzNqaDq47IKSUV6EguybVQ6LaD8DqIBGEN7N51CDrJ6PpNtSscyQEuJmIJB0l0pyWprNGZYK5nxv
zMGmz57aB7wueTB3TMD8T8TWc94R53dSKL+uJZh/I5G9I9DmM32xIS9nOpVw2bm4vTsg29uBsIGl
Ax/Og0AmlzFg9RPwpK1J5RbRqyOB68TPgDNQsxgbLFQYYaVgQAqG/IICXVjLhNEbaGReVsMFhwJD
N/JNAyXAcU1rBHrNZok4F6yXedTlbwjK1xYf5A9T1CnFK8RdPSzQOrEav4KapIJcIblKG3J3yagq
pU7pmr+GBgMSmoRjH+8qGv+CABm+LGvp/1HWEEIvFikHKh2Ts1+GhV9XE0ADkb4AWOL5SaSidfK0
0F/Srp58aU/DvYkQYHhKTNOTQoVGduG25+qVbBWOF9FK1hDtYJaIEC/pIfNy7Czf3XYFC3fbg5zf
c3uJ7RN90NLHUtUS01KoUn5PP42limJqNyO5tZy/nmMV5SJa7vHnA0N86bRRGzoMNGOoqTxIKD3y
+5q0daE6D4ViC+YVdacIt3vUokJL7xgLGcd1jYvJ//HjfXFpQlTOdHSZ+t3FtwJwRrqSe1csGEmo
ymi9Fr00o1PjNTUbzqUX6EuDfaBgKi1zwqmRcD17kfbKJMsatpAo0Y8umS1SAopgodOfY400Ccce
frVQXYtW+wGITQYtsvdl1BBjZzF67nHbr/ERebjYLsuQdEEvn5OWvWSKD2LCG/rDGoI/PCgUjLwg
A9GkAO0dUIBDmdo1gRNtcWxpmzLQugqX/oAAC80KbpMi1CpeP0TcDZcfYaUF4epDqQ3MScYvb7Ji
XrmMb+eK8PMdJOWKj0TcWzotrnLFaPbfuEXMLKjK+Ud+iNHS42P88PBVZ3ggXWV4Yv9ZV0KGo441
7oz+/NmjF84C4T0TDorJgnKZOd2/iySGAvgGWgyjq6hbNKeNxJ9LJWOUmDF68cTY4AZhVvYQ/hfY
SPw4XDC7fPQFMzGeRYA6oc8zE8VkTRuMduK8MJSfXQbVBpo1uVXinSnOYn3rg1nTGJW8VO2Xcb1D
uLYSybsshhdLBiaY3Dypo05jBPVCXFOp2l+YFDJiboF3Lnp/VqN9R9OAJR8fRfN/WMtDxtV2fDS1
LCa820TnfbH7bxZUmbXQGPRYTV23j+vewehkPbfAhE6em4vT4A/rnoyw06sxo+sstAFcfhQTE+iF
tMSj0xh4blLv8GBYfTFmaBoFcRhpfs30PkbA4W3MDChWqiT/MmN9/N/elWFEfHTNbI/eTFC7wuGB
gcR5asiUgC7ni/lMZNLcizfV43apKwG52/Zp/gUCsPYB8+nxuRTVApaF7b0MqKhYWq1pxZSQ3l5/
MHFAfB1ba9ANHnnjHTCcQkMwzkiqQMwV7wbzjbEsJZ/jabCPNxmom9yzkym1imyQnGv9GDcK44NR
mteboe5HQFJxkMki4bNOqDiCwaJwns4YbSNG5UcLRP9j09VfQDZoU/qexG2E1cjAo9rCsYDGwddG
O2PR+uw4bVAv7jFttV76JD1zbsJ3POLgTFuYJkANn/E7YEiwGG6K9KhDCOz2HAV8xjoxr8t8Yy5u
l1RlWh9ZCf4BzAp94so+qEfLFXbN6E2Zjni7GflJ/26r4XsOvtqmCroHRD3CIBm6sfxjbAFasxNE
Q5MCFqcRIrd81aPPvMOF9c7TJkbFBkQHpjA6Fa6XoBDTV09XUUWh/RUez3HdHJ06cIq6qNeeVEbU
V3c6wVc6CY1QGYkkTh53Dz4nqzM6RAh+x4V+XCPxY/p0DyboEH7nmqoAZlL2oo/VmiO5oxRshC/s
Evj3inmksTZS4+daqontT5Mr1FlQYVR1tIKoEzl86A0JBx+pHQRDeb7v/AV+Rc32nAKbnRCk41ci
B6KIkZaOhJb2L3gr/s3bj8SRgq0jeNjDe60kYEuM7QIscBjAHSJGviYtWCnEzg93gBYsbiYSNrkm
NH0Vp81I0hSxNhWtFvVSmrWkrfTFYYEQsmbwbpdoR6hnL6GC2zWmAHZuy4VvQCUtmNgOFIgoGt5w
yY+Awf/3HX8iL16y+X0lqkcTsdW5heL9/ZjRIZtrIOic3UoyE3Mcse+Q3tEDRm0OAqJCRpWW7n4U
HeMjZisdh4kknLIW8OyNuSVP6wm4I0v2QEu5NWgCCNxCAQWWi5PXGrw3TCEYPHcnD9/EfXzFV4N4
xwjOCW4aSWUHiJi421xy4Cg6zvIXIfaePMWX5riU9iAJTnPEQFsIum0+C3orkgraA59Q9TELmNQJ
axDCLxcO/TBH/8ETkEgZYerqHcJGUPoN+vlR0SUHyLlYQg2WVSL038JvD3otvb8HEcDL4vcJCypd
C9IUMDbVvmQdRnsOySbo8QsGXhksY4FEGkOTyhP39gz09adPpFFINrVL4dEl/7XF/3uj1HbyLKJL
J/nY7sTz9kKnDN4P3zqS1cNVEkSzGfxoW5INtX8ZEWuA6lhIcajfoZ3zLMLyEQ0A6BrtDaoCDI3I
mKCoLgBwTv5HqLQvSkZmyKIiqEloVTsVXitNJqlnTqRPb2MlDBZJiREtWMfx1Qvpk3FQy9Sw3dti
gN9Y6hzYkCZQ406lr3KccBOELcwK6CIMAebZ3t0+tkQ0lflIhhDC4cCPhc8k2+tXUBvUOig/rzbt
e4ty60q58Kb+yI3aw3aA0mqpZ7HUd/r8pINiQ2nhKlBmI+iXvJV8PlKQMJQmqXcTX7EWLZsY/qGw
XWHskm5LAfIgWZPsUAnoPPJdqhGm02GjrW5iwUF2W7YColl7qJpgwT7tC+G/JTs/g0th1nwxOG0A
lAxiO2lD56mpQN5wRodN8zLq75YzunuzyoIMdQM77gHzXr22w2ycWY9poUJQgGOAqGB0hQYd3JLO
ND9LL/H9x9wd4zwXuqfiMvGh56+yrNhWqBDih6qvsteAUhkIAlXpMW2AjWeUfg2UUuRm3L+O25ki
xTWg26AZo3QDAxDqZ4EQgJxd3KCkkwwd/AP7G7cmDxirRxJJZtgiZNG2kLBCsCMJxwS/DQp/cJq4
XJ1IgsHuiKWeOvpPV2oP5fVfazh66MD7w5Ni79M+0BZeosM+x5/dKEmgS1xcMvAdvoebEH3VweEI
J4OPIbUWQ34pk1sOvtt9eJVnbDpvKM8oxTnyKe/I/BydchlOTtjypThsbhjfhgPG4/ckYS96k+br
4Ui8a3ESFiNTjO3xzhcZPTfFwUzzrY9U78j0+T8RDjH+i6NqlHOg46spRu7Dv2kPsX3XF6X9R2RQ
PAgbXJOm79LmCSpIzlhmJh+OnqgK3usjRgz+wR79DWkHDqd/V+MatcgJBo/Bs9IZtJMy94/WrPFd
I0JiwG0PzLiIGGabYMvIbKazT7p0s59OezrOB/dFby2JRoMLuRbL47Ovaladddc48DbW42eEofHV
YqSi+4LBTaJxXbyiSkG9ecXQ+rqo/95AaCSr9GcYZ9MKYE1yJ0k3mnpnjuenV1DUTRvYk/RGzJuF
hIyrJoY9o1785DYZXI3moN6i/oLr7ogfZn+lbJmK/pov7V403WAQ48BYske6Nc2oIlO014wk6Sbg
G8dapgLgEllv1FSDI2Iy0pPfIWjD2LCLu8gRLUtLe8mFtoeYrMNvn0KeEaVOIxJJ9orRJzTb2ftz
6cGE8+bmQoxReUBrt9+WwImXSTi3ftuVfitjBTGO9OvNI7dvtc4qwIuuoBS2rjNc+3DHE7yH1+pi
nQgWM2P6Z1RDXgXkUQe8AWSQtclLvbnnkM7nfScM0cAxFQtog+5NqqX9qEXvHE9NMXMGG7rocX8n
KtEShfCwGAOQSMQ428TLVnSzzrNTcID2ZKaU+USkX2s9TX+hinBmxKz4/Rbe7BDJJCTdFxHjPq8Y
xAk35wBvpwk3AZl6h95+H7f9xk6c+336yBAhbT+PDgnluE31njvGauc/5+8YBFd4lHgpBIfg4Mqf
7il1tKMGEt1EFZit5vMVQrIYG1IwgNVx2HPaBmR0ohsdpFy0lSuFOzBrQIc7jZo2athZZUwtGII1
HW8u3QKbqhFDdV5UFl2KjLC7gOCkDbRBB0MUgR5aUdsCyqCDDMfiI9raR8z4gPOYbYBeYzJkL4XD
6TXc7D3mQJnTfNLk0ABguUC917jGTLaAS++0/IphEc7Xx0bQo2FmTechLqbj63g54K/nsRVu5ObZ
/QTfR+pM3u7UQSfQIsZOJXwwU4emhuoK3yGD6OBIA/A897N8UafZm1NiiUWvE/NvXMo/Ohp0Vgwl
FLQZ2jHzwDnf2k5hiyTBcppemFs4sv5ECOqGvp4vWBXIkMDcVuirAf7Zk9LL4Lrj2ilecSHskpiZ
jTAz4jeG6dbN5yzLkGK4LuzwFEQNmOvpWbH7m3nagw80O3mgEzSw8bwnEagDiK1QJjW2MMEI3VqG
Skb3QXD9HiFRzE3trMO79ouhGrSRA5CEW72/LpUdp6HPe4SMAP4m9H2wLuFWCR52Tz/4y1xhQrat
Ij0EUC5yRMqIPUXsdx2v2gD+7zieVxZYFqwyPSYWMwdi0hMliHy4LkqAzWkEcmY2KOGSDzuQi1Xr
U+5gWHIq8lK706TyvwlBHSFUDO5p9kdnRq45MreDdg6FO1bOd5mHINbJ+ERumnNceAnkfzIEm+8h
GSGED3vGSDOX3rBv7B3MiUdQj4doT3SEH4ze68OdoVH+600gDalYOPM7/E2mYbAX+ZygR5LJtCwJ
XAqdJTZNBzTOSRl3R6kCdmq4mu2TKUCtRR+iWi4siFQTGcUDBorwzEHCUtxBSNhIKagF2kPJPAoX
gnEOdy9FOQPjxnN9Jk8vOJ/NhLxSvES2wvlvABuZ7o5UkWN4PxEW5IMMeD8Rcf95ut1CEQBx7yzN
DykPxBYHbP8TcZ9B0GnEvVKN5SxtW7HPOOgXsmO0jXeT7c7mAw2tvXMbD1nz8rY79Ghvpgo38GYW
MFHJ68ei2/6iucnjatLhJzuiG2LjS6J03ULdGr/gC2OUMc4xvwXZxE4FcJFgSSDX2qO9V9olMOkb
Q13FeRCuG5HIbzozrIcmPQZBkRGdRjJuJJy2kxfZIGtBDL4bxt8Vw3xv1I4RCsXaVsVNAn/pqeCa
op7BhHqIfkdC2f/YiL6LhtXD1+wm0oUO40ye9ju5262uCbf4hCkLH9PJtbCAftQfFuseBGJcOlpi
5iJERmi1XCMwXDoU70ybpjnA65JvkmAPELyIMFPwQUHKf5zCGHDPTFWXTlNy3HRc2t3EBPJJgGWM
K+lj0XS3Mvph46b5QUwKeA3H5gmrUrVf4098ws/M3M+RqJ/cwtPsWDZ/6SkfHSvczwrqfBF2iYAb
huPhBswtU8LV6hUe/7F0XktqY1sYfiKqABFvlSNCARC6oQgNElmI/PTzLTzHpzxtuxuEtPde6Q9j
+dgff7E+9lSl7RbsqcUa7A4oKs6ZhgV7lRBY+SDPRMT3BBKMTPsnKVz5yzNpcWHv7RYPC1o/KCuD
2Ag225YeujxV1Halbf6MmPKy1u0mON2hvvFgaMKKVKn/r7o3TBh60W/L6SZo9ageKSYafcaqwd8x
dzS6pqLnj2UZF2NhLfaiu673csbWU8zi2nnLuUjRdEHPDrcALYLhTR7IQpckUhC2/JqiR2YE4FLk
nVp4hAFtLDbCiehTLovCQ1+n6zM9swRHJR1HSj9rZzfZ5n53jSyaQIbpXICsObB9xJ2KDAaAy1Qw
YF+aWp0txt/hhw5VDijH6Cy7iJzp4h5A78VY5cBRfh1RmewLL5K0B0DHJ1j8QUEd1W7jyST2Ct4h
bseVx4gVDtSsLypBp1XXaZjNEW1j2LuDGBswaQf3peITNynnPa8omBHMIHG+48p1Nz/xgXSIboHu
MQ15qN9ESSu0Bog1249YV/EREGgASblENEAUbfkszKkZQr4gzLfpE1bLNqACuCR47rW17oU+Yz6k
EyCdTLinouuIjih5P5qS9xYoiSc/D/xTkJlel3e8ma0NvRQ0ZCv7AHsE1SEZKCFaYNcXvYfr+eoG
hOaKplcbYDaAibvKF0g+NfjUtPY6KBgJ4at30VHL6rf+Vz26kO2zlS7a8W+7QbQL9jtiwSb479W+
Us8TKoLjwWCWvEtA9c0b4+MEbZwjHMaXeuux7VAYa84+T5MN6BbQfK7BZyXVQUN7zYr83lGbuPn8
8a18+QWjctAXpXl8067Q95GA5A8NXbBrjFxlMmFtt5rL6AitYZf/tVdA69tUeMdonzM4xjqLKuCN
Pbbz3WkKUJ8/pkH8v072boM3oQzs/n1J/ZLWZNJwoZ5rQ7qT1rHtELrvYKrMN6IAKN5tu+6oY45w
k6yccvwk+gvpz/qD1ygOfv3g6xZLst8AkJojZ5phH6kfF7EGZWyNjekYJyHfZ8Bo+MSutlObQ5Lv
v/XdfarjvxQLdozFF/rA2WMGqyoxliaizM8xikMYKFGnS3rpCM2GI0HQ3nt7tI9340b0RbKRsCja
CEJ79MmVUIoEufp1H0heyzgeJkpM7bnsQusvbMm1SXbtC2AZe+FVZJX9JUQoAB4LUJ4gtBGEahLu
V8rkmX//3taBqW3JkjceThspbOQSJKmViSUjkfzIMVTNEVs5OOd4+TbIBx56BxuHNVryBI7rlJGn
+3TvHGzkjM2MvPPkXFJyOAZbQ6nBH86Rs1EGqyKdf0ZetyPfwnyUA/W6vNOLwAzPvY6UKbOep7GP
O1SQX6Nj3pfK9PLUjrYgo7rMKilYk/cbfvGNUf8d6C8QArgn6j46usMLaM73pDAovDWSn6OBwhWr
QpksvCeUpPDEvWh7J3JMZAxOc4KPVOTenTGpxHICtmRWVai8CUw1YUMwAcPxE0mrE0kBfYmHFwlu
XYZnZ+sQCuVSGJXIi63YhHBYtkJFQgLUA9QaS3dnewSjLC/Ke6X8nj/CB5eBQgUgaUHfFjmae4zl
IEASy6c3ho5geUnWKyZbVL0W3Y4n0DOc1oFffBHNYmrJAz4vFbekAlqS0PINh7EEkS+xixx6hAQv
o8RdqriUWaDpDmnFEPVE1BChjZqJNw+mixCOYJEVQKpnCpeT2YK2DBaESAvYnxFd46y9mC4zJTeR
Sbt1yDql96VwTI3oYtGC0pE65dyEVib10mOFctbkAa37Rx0dvyBAtWe8iNpP+/4AfNkWoEI1fo+a
/m6OeMSA5jkFstbOziwjkjvjy6iG7HQvvMzgARUPW7ME4trOfHB4wBzd6ZweJeTvPgQAaT4xm26q
LFdRtW8+1RoNejJwEiOk6VHwZZyHb95Ae4KgkIpw5zBd5QHrM5+Oz6h2yL2BvpZgHGBf6coc7RJp
fUKIfLFQSvM+qZntJuwaqgvJxHs09XVle+rCWLB55U+Hz/7EY4FC8rwcIve9BlTTWQ86Boqs/vBk
tNf4AfTWJ3zGThQp6Po0s91TbX2M+7aHLvbNQYaEpKw2euEupawCRZY9t1TCisAbXjr6b/4gYSYc
DtHZfemLhKr8ulUoqp4n45OVOHLJGXLADBfqBe4O0Xl6JE0XHfmjettieGHjoRDI0imW4s9zZxl0
sef7Wo0JotYH2imUjqDSO8nJ71PRLkwWFhKxmFyPKb/Ga0xWgptxtvH2yRXpePHq7bQ/obPi9IPm
ps9JVumcBbzKcXTwoQtg2l1qvjTJxCbw5D+yhd1JalOw+QsfqgzXNC39h7nuG/i8aSW3iYU762Jx
uMba0I/fOKoKwbyHtoq4zcxw+LV31tnrQOga6F1MVNqYayDUb/jLGaMdrOP0hb/Hh4NvWtg9/tA3
8L9hnhW39Epr79lU7Xln3iIzijtzJW7SNhrBJjZ6Otjr20lVAiRlzrNW3Io7Tq/EzgNRJW2toJEM
yGOw2QVXkGdXLEsGqTJqz3nlC8f6yYp73LCuUax6Oj88am6EqVusxCryZv/BKsdVUExROqm0bbyH
oj4B/FmP+aJp4puy+v3VHlDflb+99bFYoVISKS6Eg8k47SfNsLg0yLJLqzUSZ5MYA5mrV/JRB+nN
LgPUiUc4GBo3uzkX8fwy+CMOlfjmdfhzGdzFYmgYS/BhCmXi8CtCtzgnjcTU77zCZaaotQ8NJvvm
vVoIgg1worx5gNSHP+8pPBp3IiZ2X4kybges+hgjvJ8lUIWrPYJ0vHQX2J2HJDIjPQlyDmMyu8z5
5SKbgQkiomJYWDHD3TF9NlNzHz6i0kbGd4U/tF+NGE+PaGWSQyKGUWhDU9DGtOESqkvWNrZgHa2K
/w1YavURMd1jAIipkSueb0cmeD00mp8bwXPiwc67H5PLRKbJVUDXLrwm3dXJ6HsKBlSMF423vXAU
sHeIrNsKcBgdQ3hriJo1MgiVJUZvC2eBH5My26HIh4k0U/KDx6szlxVtDZGNE04CHVjF/zoAGpmg
ox33MY4dIQYvbuSoB2/VNSUR78k8VmMiH3AX9PrnzibaHEzu+QOfFc63fol5AcajjOGXjKqxYAEA
TiW3/D6YvR8ZgcCi3Jaj5lYE7vlOBsBfXVJ6jEAYwtIw5Cbkbz38BPJqMtMV475C/0NKBQGTBtNO
cVWtMWTr0sWstCMYEq2F0WaLD9UxTjYGjYxZxdptr7NaqOiDr0cFz0no7KKCU+8Pf6DVLsIsbmfg
SLZiJEuLEtwsQIK3V/DzlcVtYhX8M87jIYls+A5LIXEuY1Xw1BrIsVLJIJ0sy1KcoCpkxLHKxl7y
YBSZiBY+Jg/+jvaC2/IUDmz0qeVRiNEf345mnSAWsYwS97O3LZ9vMeZ2IvxNecEYznEsB3XpUL6F
RdHTSpVdBCZTsjAkFP9uiD/fVtKy2GEqKc2LAe5Lzxn9CX0wH44wAYxZDbhIMTqmG23EexPuswzK
YzzDOFPi9KI5Dv9A86NI/i4Wu0z8BE9a/JU3i8E68AiomCstlvfF3MnCuI2bu1MPuLBRStM2kc8V
yLMCIGxQYHsFzneAklsq+22vA0RGujE9aUynTY478clLxWlPPK6gU+I2xdPjDfH3YyReaRglcmFn
Hfk8yo58taD6EpGfK7L6H6OHvTiwE33hto1Wir2vvrNBAxQa8OYSuIj8TTGHgGtd034GquEBqIOW
vv72BUixsxlPBzma9NgMAPBsgkoRFlnYAeEB0SEfTPscMiwDFpLonctSkLG7uNAR+7VVKKN6jKHh
psnUX0QTaSWptw00CH512MeVG7aX7B6xNQxZlS+MpO2WvhKUSo6C4Oo8XtUxjgajnVfji13z828e
9tAMGXpvoDX4gK61p8Nu4L0y2aeM0kGe5C1wJj3tmQIxAbuzZPLvfbjmnpaKld/LOvwMDI8cL/iw
c1dS8ZI86/T4hWMAsIYLLLR7wtdc3IMj6QsICOT5z8ngEXEX+TSuCYrj7TSXgiU52S/rgbqC9h2o
TfYp9FmrRr5bK9YnPPR0tMQbq/akM7maDzmyEjnuekgoAuSAqNfymDlcXP6KPCXgylg8soDqAJf7
klECpx1tca58xZHFNnxYKQ5nqBZx6RxcLBn6bzJ5udnEjwq9tRvZJXbBmWQDStAlwte0wWIlfjJJ
wTeQMw5bgXE3vtK8E5dAgvXC3BHfUR7U9ysJiJjiasfZma/xLUY45uZ9CZEN9bi6211ScdlphBS7
xk8WTsjo70b8aGhHmBWzHUUkuGaHqENBRECcoDPDvlPU1tVYgGt3gGkAz2a7DEf3GaOPhb7jCCVr
IYSzM58eAZKGiXliF3Wx2N0BO21oLZQe+B3YtlpTYeq3gfr6UwgH1/CePAsUH9Wwp3XhvP/O3b59
sh9xe1nFVQ0A6Z4OM5F7wPSvK2Se6AljB1Vq0Zl6aD8WLbg5ezp9mkdG6vRMKniqlfGCkxAdgfOI
tUobXjVKzBny0hhwICbhdwqqe+HvCJVlMRLuhBATPlprCGMaDndUpCDnsKKhsQGexz10OcmbBvU1
YJtKRk6zM5aCXcZ7CqCsq1Opi+k+Y+FUcEW/+qlmV+IdytZViAh4WjgKm/8s/pmcmqLvOYxLenNv
e+disMhxw1kktpul0QW/0/WRAXNK+93Rbpv9vG1c5wRb+BnYtj8Qcr2X6oBzwyovEDl6J+P1+eEE
b+uL/Sahhw+q87xee71HwsHCsBbp4MoZe/OYppFwja/IC2D1/LQX88X49IfzXh2I1WKL8hAckPCR
sDrhFAM8Jj2PgluHhK8lGD7pkAjETOFQ4fCQyH5ChlsLVw0kZgyRdyUyu44I6NLn6mire4ghADvk
pN1W/VisuptOcSe9GVJ793yYds1w3dFf6CDi2qTEbecBYJfZJckt6W0oWWkNIP+kjpsOOkGYRELM
I32FHc5vKp5dMAqZHS1ouaKhQPOHNJi/p7M48A50TwbxR0UsW9DdAuNGL2BPL7nj4YILG9FKyhAE
a1SHYM6Ba2rXeMnwBkgzzleAUpldw0lES3M2OzltcvQXnjWAnZeKtmyguVEzRHcRmkfRB+6eGune
Xc82oqC/YUhrbzbQpYaUsdvJjQ6I9DtrRzisgr3mCkEPAlS+cuEf/UXXsqnDOUIDAYZqjf30kGEK
LFf6t2JT+huAlKKYJ0P7c9zVlld6BdBLagY4UlVyJgAjZjAH/7PBkK50eCUarDbrAu4PmATBW3fM
Hr5pMpbtWoqFz3T0CVvWm2KWQQR0LAPoMZIvyNnz4vOrRpXOWGZicNnGZACydSSUd6iLZy2hVdox
2+b9bNQ0RqcioFVSBNJVW3/Eia69ftKU8ZlLDhlDfrJG8HZfsGcfaymIvmTsZOfjNkqiI/Jnq2+I
pa3kzzf77onjNS0ZvKTo/NyMVl/b+Tum1ViIqPEBOd0Y20lvvb+pNIEWLHtIhGs4zv7MWujjNcRd
CwNHVs3bba5bcMekaUPr36iQZ+Cbe+F1iwEgLWjmqD6l+JwfgJ5lQ5E/sSzOLhJP8KyuHvB0g/pK
JZ+PG9NvDD/0zv2DB2zsxnCGOcCfhis8UB7j8GDRW+sARnG6mA/CwWVwCZ5ps4W6yRiL+R/CVgL2
1jRkUAQvjNKjNCN2P9eASElhWyLaRAdC85C6B4si/tJS1Gs2EI3NgL9uAn2SRDfzQE4xgAV9I7JO
8kwaUEVbtN+SBE1EesNPk4ap7GUCdpBNRa1ImvQwKpIILFE/9KZRgiBqS6N7I4171IRAa6Br1AOI
nOV0McOn2QTIAFNe1Fa9HdgtpBy3dCEEayJ/YOBDa7dEzVW0EfsieIVhQfGH4IZoEtnvBg3y/lzE
ec+/Hi+XCp2p0eWnRAWinnXn9Dl32PJoNZQDEyFbZzGi74MAJMp4c8APArwpGC0MxwDzJ/Q9ZWSx
E+2P0vwgHcAmT+BaJJ8Z1HcB4nBvIyAgRXQVJIjwUy46shDjjl+uhdyH/lCMihuPHl0H5r2LTL5m
pEMbjDFuEm1Q8IKgAZwFAwhGi8bMSNhNlU2rtaHf82N8Zss01cGK5tWNWSSjQQTteZDaNYDHwWFT
QhgRtD/zRohNAsmn2+OKj/xepbPHwMkd/XTHmsD9YZLT5GgIR9Ge9937aHkdNQHCCHFaJk2sNR/N
4Gz+kvkhFyQamjJLZJJPa5/u0lWdDz/YEAJoh8jnX6d7DoNidHJE2u6FzpZQxS/+LqWcd3sJs+Cn
Rq3PDIlqdqda/RFDXMpca2iQeqzZjSTSIC7UP3oAJxiHlkU5+8uDCfsBGukk6yTU8lOHIKbYjQ8W
wymro7M941LjD86dhAdNAfoY9GgnMCEY49CaFC6alxFS+A+CWMIwKBMbzTUtmUCuQlYuYcwX0Qh8
cgulO/hPtw2iKme4DF2BZ4CyT7hRivacGq7GwBdGsogibOnZqx6r7IOBAONqLRnyVJoMsLeIhQHL
R35YRzLsgS6+hmwEnnTHCWuH0SB7LDnmJ7PjDWZfxsE9xphCu4FRcGfuFLsP4k2Lhi3jOosbPjpj
L9FyIZ3+k9FtRa+WOrtv3xqieiR7wk6lk1Qwa5JxEoxZnCH5D1MrntdSHjAtSEZdJ13DLFJem7YY
agLRhPP/5bh8RAZ5cGfmbmeG3JQYunib6RTAnrq5MFbdtj30jIg0jESlmao4dnK3fthK2KFQ9Dgi
+Ggyt20TOqTjK+Ovub8UVQd6KVbfFfm8Lgtf6K8zn9Uzb6HT/TQILiLXAKeDb2Ph0eG0/mD+ANBZ
6JyBTNRECdcGAEkrkKXrQlO1XYbYqBAgDKgzF9MTV+TwUIxggijMDpQheGTSDnUn8D/keRL6Rv5I
oErgUSaotnA0GMBM4CAsL6kYtwrERcgjZ1UFUwKJg6EOZKOhxatZhDphvyxp5ybM5YU64soT/j3f
SNfAOz34fafyMmw41wXmAT6PG65uaVhrbNqEE/EaiLULIz2bq4PLpk/k2HWHoACQ8NK0MoUigoRK
Hy2wSMNFQWM614Wo3lennAwsJ5E0FUceMLkqUyrO75pTk84tvVL0pplhs7xABKIWhmQmjwsQNRuc
gAo7Xg7xrdvVHiQLAqEDk2fbU059o8nxtiWdoIu7lWSMU9zDLSXj3fkFwvtFzhl8TRI4QcH/yjOB
o33NsKGazCTlDyKqj1yJXi8xZkQRyKd1ASCWKCAZHpkeh7EGhLVniCoNsDQU1Yk/nOYNZAs3yIbq
qLjEeNYg/LUnUPRGD+ZXEE/3KmGJ3baRfnyBLrX4s0x54YbNckU+jIEiAE9Bv+I55Qnul9BgQ3ux
GfihFWh0iDPjAbA4bi1WHP158Qfi04DRXAM1sBYxhKsQafeXyiBtPwEsXImJxNAZEH9WfSDwLYMI
QM5XI03aGD9quIlMsj4iePdPmnARA20k6WbSj7VgAGTEFOgPPfbgCgEDwYbmSuChjNhg6iDUULh8
0VwVBhF9TxTZR002JtxwhmHfgcEwA66M+bpZbzZ5cMxFa+OwN8/uMToDCzSJOkLBEqrVjcyU9vsR
buANGBHjEbOJZppRh73ZMziZzE92Wduu76x6PIwZNHMGCFdrAKSSsfnZeCXAoL5BhbMOQ6UyO9pH
A3YfOYa+oF9Ac3xaAD6hsV/T48fGPm1zsrQMaH8PZg/M/wuvZVxMdzJqk/YcxqKV2dQHNPrc/paR
NtBA0Aik0Ce/G+0HGn3th1mRiAuKqGWJWsyFM+9OSozYCFoyF8hbTMAUMu4f897qWsw2rNoBtUDr
3UKUz4S5dxiLGulLJzAJn0rSpS4qYGAziQtsxyv5sDDQ5JQ9Qjsr59UGYtwb9pt6JMHE+Mpsc0dI
t5fLRSaBcjTapbepSKb1LUZepOSDsEHvn4tjSCNqko8M6AymtDcsXodBbTaTSj/4fBqz2PYltokj
+OuqjhlRMt6RZB+lfWTHhO5fjmunTqtU7tJ1VNBjRFZ1aC3RmanIFD76UhTDh1Yvkzv5nKIzzt+i
XfYmlxSTADr1KnCZF2eg6IpgK83sbb58pAzS+DUp1MmLuEZw4YiKpnJ8oNnFTqOAA6b+65IIu0X2
9ksTioAC5rczGkBuVsY7ciS7TScYvjek6AMyCQ70WmV+mXVA1/jyQhXRcdLwdyI2QP7E0BlOKlga
cFC9GF3eleCwRdhXwMOULxxEERseXf4h26IEoSMKvwKApnxqLggtKBRwd9gnYHzKcJ+zdhN7ozVQ
txkQIgAxM6IiGgoFj1BNUhhdBNuD2ilzrQRIHSnQg2nOEkgQM8UPX05a2nxCbCB7UvdY4Ajv8ZK+
DTTHKp8xDUKvenPt07Ufz/rWzH+6Q7ouLBso00DIBJ4kfnmz2cEZYEEEyK0rgwzW69Ot9F7K/Fjq
yUHScn9ReP5EgO9lk8lGnoQJCdgLey7MSBBGaFZql5tqJ/Mj5zCqjklnNfF3GB/7y7v1BkNk3bGo
AASz0iI5TZ/4Y0o7gcAXRQAEPissDv4+KH5YME68YjIAsfHYtrCAw+zzMlpAgF+3wrOPHKgpcHtR
2LubPWO3usEaIMmGQ0D23dVPXje99NVyVrTMOzHiYULba8tYEAeM8YtTiYPnHGlo7ILlIXyR4yPH
8WsnNH6tvngAqZeB88L7gI9A/JXJojuYKcJLbOhTrIGlv10b+vakK0uXNWC3QUhRAoimCzEATP4U
pzijjdTdBUALH4h2iTO0zw6WtX6Fnqsoq+4n5Ou/8aDITAOR1wBIePtJF2YJxcB8/7cPahIVMf2F
t8htc55h28g6ES330sBf56L9MZEZ0B2/aP2F2m/reb7Z0rc58ShsgCiY16m5+YYrlHJdiNpIV1NV
wimYmyl7JYBQ8KBy4UlQeS8mwEBG4jOIdSooPPvKmE0Um8Taw/qTttzKzDPcgMolzpwRkx4XGeY1
2VtJWtwMH2b8MFri8bdnNj9iKY76jBYa2XG86mknNz+NiPakXkdqakkWHmxeDh/ryIhyzKf6zuoA
LDJNIow+EWVA19sh3qOK8POr0S7bt9niupHSgZR13AAPca+UaLiwbh+GN8VpbYNgjRSAN8d0jmEf
iDQtzxfzC6Efe1Rgds+LhrpHw5ehg2ESl3Wd8YfezRRCfXoN357wX4Ih7BjwL4wk0BnLQnr6Zg5X
FH0N6WXTsf31n/5SJhfS4Xrf1ZR2jiihCfml3OJa73ZQGrsDpIQwhaHYIhfiFMqJFU7Eg5z7iKAD
jNIdivG7ZW3cFb5ZmDVdUDR8c4Z+ZEKfDo541ov6CRaGSb1d5II5gphIB1fH/fSeVWB4jv4N0zlh
YYmKj3A7P3Q+UIw3ChpRR6fDCvonbnF0SiGy8RYfF1tYkZq40wuUb0Cwgu63FK9vU/p5NMn4yY4J
t0SkGZ/rNxqWR4d24nfdDfcoXTUtXNLWwKhwujz63VD4tMjoh2+zXCLlhiJ91rOopOGcDtjnOKA9
TTw4sVjjxt7Uw0uAQjgvH2hUULvxqfdOt8W1/X5hpsx7YURFGc1dAGyyfa65mJertNQPwoNHrJUh
JsEayw4nKL6DyQsT5wdaKu4w2bNOqebwIbrp/eRu3tfivoYtNLKVp22foTkTh8pB9CnsBXcoaoyg
T0aTGw2MaZG3UHk5TAdBL8c3tM10Dn/WrXIwFzl22lsEKS9btgs+HA4/e90hClo4F/uBxBIvxP/5
ePd1OQXHhKcQfqI0RKH4YF+QVLzj9W12cpQqsYt0HqAS7WakH3cQeJANQtujYbfuALa+myfn0KSL
JIf+Tfr+dd33kebN4Vu6HYQ8xjuCvHkC7sawbXKhW46HHkS4mp5FZT5JaNzF8v6TSWzmnIp7xOIh
W2fVUGh1Zu02QaqafTqsBm/0DQdvtUdeXKhfxt5w9YLTtvAHE94KYYMEgnVwW38iPg23GOJUxO2A
cgXUiNuLMYBdF9oednHSiwb5IleSgtYrvef1IEBdavtEDOWddT4arp3cOMBhBbpieIUqmP4YwzXj
wsPoTUZitbJ6esaEgP0m7CrRBtiZfUd4ZcgOTHw3Am1G4v3k03fVgOlqEYZk9NIIEjGB2gguWo6r
LbtbEDLIInEGk/Pb2fRFfugvIw5qmaaQ5+P43HGzd8ooM9/RK/GCjA40r4mYiNp06I8xO2BWPBOu
GTYSpaggfjRelo1Gep7LKVGrP8ql7ew8ZiMHTgga9kx1qSdyUibCi8zaHTNEQ2ZKUQkAxBdbvxei
hW9UVTOCSZM60022KB6of6q/RAWMQsgGX0pK4C1J+lzm1jwqCWZ94Lry2ShcGCOjf2EPluIca3cE
UMzZqnGlQPRONhJE0pI0t/xFUzuP6wh3MPHoPuv92ZNuntZKGce4TGEIf1/GNuhJ6T0XTVWeI4re
UNiaLgBFcIJils3SHuQDkXg9iSIa1X+hc9bgtY6ogcatwXaPVBCb9SKF79kE3jHlgfP9u+l3/TRx
QpTg/Vz3uX605vxhUjiHbb/S2wX4yTeG2ZmC5Y7TAKjDxj9tOT/o10GtY/fIymJVta1ucsY3uQVL
66U3aJaTtHIGZSy3fsLJEMBTZhs/iZbTm4nejsW19vJm1JEf57ATpqJQIzmut6I0LtMQsoznWpCo
7Ygvz0NK0t3XfmZNjhzA0WJOf80K/wwBVpTT3LY1pL53FWJ042YMAj7r3awoATuMUGSNSA66+JMC
EZbkZO9fOPh5X168m3zDhr0gcEXtiJOTDfYglF0pFHlnjvLsjUacEBUHuYxpMAvSxTn748prNux2
INw2KNhAT92mVYJeI5oQXQXyyplBRBf4Z1cVscuGByz16PciYYrf1qIw+wPLKgmXBseyuMB0EyUj
epOaRndMA7FGI2HpJrbtMQA6OpkYFYAA29ojjUVLn2LkUmDTTsl0j1KbHzNQ9tiST9C6oFlhkxJu
xH3pHze9jPOwjlY50YG3ZhNiV0PmBOuVP7PN6T8ttEwPZGjzMpg8PscsTDYVg8B94lzNV3BFBpTx
KL/kaBDgbsfi7MGNsOTDP446d7bcNjkjRNYfHxqydugN/gbpauQAKIp35lZYBy/q5eIvSegqDDcY
osUY6tK+T0gLtskQuiRXR7GrKy+MgkWpayoJGXsKowL08AI+Md8qjVu5a0EQYqAcmNhCCxU6m0bT
Pv2xB7HvRG1vQKJ4uJsoipBokMabwJ1vesYL5ytHGoSmSdDvq8GULJFv9pBEovD2pqQxXoCeE/V1
BD2aOVp4UYOOEbLLPO/w5QoGGkA+HcUw/pcFHlpOqg1hUAv0YAUGhcaAmuX5bfzEVkWgzdCB9Y1I
Koo2UWSjVM2bSDsj5zVR535zXYXD95ktv4ehAONhe2fL3Fmyp0yPtrrmwfb92aqHq1eQ5mGQZ7Sq
bNH90dBL4jgCI3tVTWQMJb2mw3MaAagWaEm+ak5eoy7/VJGioGCWgnty0JFA7KptBZXWh6N/NNMg
ANHNOB7q+teOz2FlOeWESSD4AJUKlcM1vqB0y5+gS8lEeHwzLDgZBwu0qYwuZvwTEB0Z358sZ+1Y
BrWpwc+SDZqsSVJDLwbJE6Iya/IQsNvQRiotWvAOGJQ7MOlUCnTfV2OwC/H6QEOSC50JtW9A/mMO
RzDp3dAMrv6UVmzAm4HVeI0ZOPmAJ+JrUkevUcmdQmht4Q7V43iYVUuAQfsxEUEEIxR9xfm8sJDE
YGzKJusnRLeU8BD1pb3Ls64xA/eyDb3JbUQGRTSgo8U9xYSZ20fXSg9Yg9xzAk0MFW5kWUi8mTx6
jmFRF2NBsbZOIjGZSTuRCgBXJBlqeDwxFjmdZJQoDc4dMPDe7/C5GFNaehvPGzLGFdkIImVAbLUp
u5u0hE8IjSFWTStNhf0rvlP8UdYQ95JaCnVKwF0hzzbI8ZVAziwIRJrOY0rjEVoRaHTiuxvzyGUd
UalwWewFJqczOmtcJnJ/ERW1rA8Tn0+nMAnADq+BCrfOsFrud2B2vZ5GI8JRU3PFQc2sVLAMQS7A
/tMI3QzI5hmLn02Ez4QAw0VHzmaUJEsyyFPSeOAoK5T0ok2CChD/HkVs7iHrrrJ4N+/KveGdUK2Q
FuBlOWS5MMWZyqnMp+K+6yaulcy16RN6cC01p6E+nVDEP+krmmaaKn7HYN7bACH2snrTu0OInkY8
ssBcmXog2xphPhT6OFJQHUXbc4c7/DDkOGBJ8bXcEvJXL1gFNy6b3YXmBJkJZyEP9ejw96IwKB/J
dBojuUukND8yLSkAx4KqWvJCKTKAvJSnD4zINvUdqqEB+yBwUnbbBwiMJntO1EVYcQONm0/2pXOK
6h4xCrQIiQwPTA5oKWofRhAocuRlOiqDbCrSLzlJWHfKukkjtWmAHwjQsDOdapLysCk1eBwyeTs7
LVNUBwoqwpQFBk0/CO8ttoQ8LTmmWF4CpWfN/JYud4Lb4vyJhgjUD0lPwpozjmHar9hroR8CuCIs
1SpSvBQN1a9uso4QKOUKzNRhlSCZ5JhpSADKvxyVfK8CEi6QkhiUC860AI8YwpOY8kuGM6GTc+9B
H9XqEU3RgA+zaqkkg8AmeehpWiSVxguuUoHDHROH0vysX1xQ8zvxtcpbXAKtH3kyq4APkpkst0rj
gTDM4KnIw23pAccA24aXp9sM9MtCNtsIOIL23Fi5PD03gYepsWbwGyhB0+EE4uIQoiHB+IAqSC8T
bh7oJODpMrUla+Wjsq6nhCZqdjr3pjxiHoVgmV6sbR4TKwOYK9uKFZkhk8rJK+IpNSCuOLZ8mnGW
H8epYzJN7hqMjf8a2hfo8ezAkHjBUbzXldmDFbuzVwGoLgH3sEoIQrK4eVvwTLxbTMsp5p9PRsp9
HYHH43nEPEoBJ/KmyN2a6l/f4OkIJigeGn98Snky5EG80GIM4INXmcU8pbduOuB0QIMA8uH6xpYT
O6Epd0i1Dnwu/t2xVBD7Pte+BzwDfsJT2Whcp7kAkxur1kx+SNAVwEHXpioRUO4xEDieT+yrIzaM
3Kew74XVRDyIWSmGaKzU1jFM1fhIdu6UoNY4dT6ArliIZ2tD22vD8Jmoy+mesmgAiqUgucL0MUlD
Ijf1FtcBXgv014fXYx1ZKIbLehP24VMHEzY0ebGtaKZ5lCEkFmQHbSNn5w4JMAwKtfVaZTjEJ5ef
426mMf8xWUE8QelLXCzZbC0+gQXQYyajSW48YjwA1tg3orGSCQeIqskM+RUEDc5s3cvTmMkjZlgW
jx/AmuJTtbrcTgfaCMvVSYG6XUZZoBPvpEdBeOIBATfjo5lm3DCckOZQQMr6/57NOF9EMTMQbafa
4nblojnaXV+pF/BE3nOMcGCIzDzL8UkdlwESbboCn7nrl+1uiWIIydeNvFXaCww4JMGn8aH9VE34
guqCWU+pvomeYjJSGaT/bwS8PluJeoRTpL94rakkQlIyVFtaIm9zAGOsnOLcTpTokS+KFmuXw1Q0
B960GaVdI/0Q6WXcJfun1zIIWpRhpNr0TaiIRHupYX+RGduNDtPLtoYM6QwC2I6DUY9al3JnQJm+
m0rzIKIX8CucOtaABgc11VEfTHARyZ6ApK7aEww+9QWwq6E0J25DFd2bL20Qv/xIxcXtmqArEuDG
TJUibZDC/1CS3cidaQ2hVlKOGF1+NzdaOe91DWMbxiHHIS2idQ8EGO1raqB+8ol6AZ/AF+fAHlGM
C5w1zshPu+IT+3LRyEBuQcorKp8Z7jTQLRJa6FQRV30HmBlbLkamLSMR8MIWygO4h8XoGezMSYUp
XnSHvCr3kyEW57jopW2Z+zC9Xk7YINt+Ab/aQNCXYZ7wNTZsvvBssnDI+cOUOPrWwdyG2ZTW3tls
qGiMGBCJIcouj6iaQPdoMuwe4BIvk682/MGCdIFUnWZi2042ePPpNNikL0AfWZp3hEePRfnODksp
HarRwF24g+kBjBxnOz7lpSpdO+kggAPnrKmoiPccFkDBxg6bQAN5DFCRFcsuEytdgZ7QCR6XB5GP
pYC50MQeIGIj5jfIEmXwJtMu+T3MQh0iIMhO6mnqmo5xJzC8TZHZqaPwjowWse5JcRrToma7NF1s
Btiq5L7UjuD4Tu45FJCZAjZg3ZHoA2z2BKr/Yq3e6JrR7dOu7FQKKAFny1nfFbaX/tf4+S7wsQDp
WgJurCAdjDk23xwXbPsXtfSb+oqIzVn0Vv9qpKQIiur0t2N4nx2aW3w/OlCQtb6gG2gAp+Ab4pAr
3fuc24XeH12NdRmM3y7uCHwp9+mkMcQZv9XgA2h2PT44kDQYeAN6iE6TmkMTvD3RQK41jiHZcxf5
RppZ+m8RnKLYsRiV88/EpjwAs4QBsNrK+T7tuiIIeYf8NXlZpx2eFB3tgysPTUFc3dSRvXnRX0Sh
KHPUMcOkk8MInncJgbvqEvTQ7+WOIJVBQwvZIHaSJw2kDCjymgwBIa8fjFdCFJGPfgqllHSXKhjD
8VNz0jvY8AZiG9QaWmxezQ/q5gPrrQPDATKHgrh0WdE+tb/I+qo/pDV9+pKbUgu4g+AsAJKdYVEo
zMfQVARhKpbmF+01KclIQloUT5xmlBLw8jEduPTPu/YzRTsOCiw7UKOnjhcmCHmyjUiEx9K3XU8K
kxfvgZ39HPQ/ImLuOGr6MMIDK+RGP89uqceQ213oKdjl4EjzSTJ47KIpExQalzWOOmRG6FZx9H1c
jniqFjE84jjPV8jC0cG1RJGM3cXquBL3BZwpLIKrI9p2/wcyaao/04NQKSq3D6a9p8fAMkVznaQB
PL0FK4KvGT8Q3R6kG30SmzPBSzq9QWr+vW2ys5KOPcoiTjpwJPzuKbELU5r54u/4t3PbzlujKXdu
sXarXO7MASU/Jg/gLKc5wlcULmB2eOK/Dj6HUvZM2PT6w+KFQab+iAHQ9C+8QAtdp6epcKjxbV3z
uFHMO5B7rsK7xHTMeAeT9JjGpXNzivk7Bd9qs4YX+g+v/vaGoxaA94Eeiy2J7Lmecwr2ZrgYk4SY
/dhxwnyVLhziMJkswF/yC6CeWpHUAFsDWh/oSGXnpEHuE/dAdF6NPnh9cYZpWgGJ4xWsPsQtfbU3
2VO/9IKKElMBOnPOCvw8NcjQiOXVWKBaxRRFhPD2cFYQjPOQUflbSUK2IAX8pWW4YKJeqnLkjj/z
htZAEKHnyFzwP5bOrElRLQjCv4gIERd8ZUdWcUF9MVrbBdxQccFff7/quTEzPXY3IsvhnKqszKxO
qtgV0+AXiQyB2LSDUMZARYPXPaIb7A3YsgrqfJWipDGOSOjhW/MAF8h9ELJYpOEHER/4B+vRIUik
NgW0eLFeEO1VpqwW5SUqf/EVm0Zx0KZxGW6dZAHMSlnl+d1gb+CiADGR4z9Kq05o1IwXYjk0GUgi
jtF5y3VECoKISgDLqyu8cRl+POvw6N1zdIv20ytx6p/CJy+WKwJvro1xnjKrTFhXZgT9xKPmMaKd
C/xJRs2ilcL5te44uVmIRO+7/kg3Fi9UmmMKsqUr1WFcDllyheeIAYLIS8tgb35+wPt/ryk6O1rL
ghaPsKienLxmfFt86VTfsp6/e/NJr/mBe/WVqJzhNAC/s+ggk4em5nTdw83sJDB3N7yMa1uJhG35
gY42r+xtZQ+i595Wl+VOmbax/eKCMIL9y93YE1nN1dFguvc7oK/JYPpwFEgx4XleNUK1DGsqAenA
Rsv8Fj68YrfeZp2/AqQnXfQBMsjf0oDAVlgpCQqj6Dt5jkCDJS+aS+0S5OduDgrjRMNCMOPbSBbN
67bUjZKMV65xN+vbXbjekzpvMHxFhMbsMWkvegxZ3JXwbKB5+LyefZn0WrABGtxhKfaAhR3sHqqc
bK/AKMYCth10EMlQTRzTCKBmqbyavfWXJeNg6DmNvO1X3Lb0tj0QYlsPMfMeeSrVgfa6s6aW/te5
DNog7iTPBHF1hSy8MrtbIrDgjFDyQEkXtegUXkcPxgQes1ZtnrGxoKzeeNjtea3lF/28MpFGM8JG
pKmo9AaCAMkG+wQEMZHee90JgapL4Y16DW6BzJy1cwkHyXl2otuqOI7hKUxEiflY3v3VhObj9xG2
65Sur0H/t8HWrza6RAG1ocHirqluHKaQEvpdsw/OiE736V0iOkBGxbhZt3kqW9BkFI6E84VqM8KF
5Zog5va5NJ/oPlThI8BwwYnrTuhFOysHI3ecFzTYIf2ZcjIG9GilVIyFxWlgPpmvH9Y1Ra8MLW9W
UXd4+ihaV/P9L3JmqARdiC2Npd+th99Qyk0vsUIIPO/NabaojLo7TDfgjm9oCSw+171NPat/5Kbi
1zH77tQhr5Hp9jYDt8AnR8V5Z0+LtD+ADecaadNwmg0ohkfqsMN8gBKU5ne3u3U6o/bkJ6/GLoAC
sb6Fat2nhEChwSl8HskxGnfslK5hC5npCF50Aw0FZ+vRaXbZwXJYfgDhh7C50Ztryx5+5igQu5E6
qocP57JbMRjGK7r/QGuhtLQ5wVGWuQZZa6yhBqGerlEZilnkpz3rgj7TXaUKtGOWLv6h0lCtLLWH
sc9kS1aTYkmZIAnp8Zuze4wOTj9GOEL8yLSEdOlg+BdKxwjp3eMUARHrmMzAmsdaaNXByi+eFrz+
FqVvMsZhmTwY+boxyN/b696cfAk+mo+pAjJ18+f2OGymDzzJo5tbjdvk+6NB0Ob54J4vux6mW5Vz
YmAjSRgpV7+PCeiTChBQ5LK4OVqgKmY37wDPwkUCiHbeLH3EBv4X5wnzG2rWID8vb7imUuD1quQ0
Zv1yTg6Sl3i/3UfMkxDPX17XRnmZ9TNCOrNm3StZVEXMtoZs0CO2BdNEF4jsSPNKS0fQdnQPFoKH
1rYYPqen8SWhzMj68CUscNVl5Z3ZzSDjun9Rkr2NG5NI31SXe/cNix/9hjNorGKqX8yOCDeVvqEv
PjwAHeO6PYzLI8vde3vmCougj1SzTxx1m2prNb+MkRfBAXhMB6qpPMxP5b0/Zqkad9Qa6WGjbxvq
OIT1TPrZJ6QzKrrEQ3q82Bci3wkEgJ8P1XdyudH1bF1Y2EZkgzAmiliqT8qTQLhN7b5pKLqT5FHE
Ij8jf6QQyrckhaR/zah21DEV02/SD1UqAlAdc6Th6PBLqjTXfwp1eHNeOZJH/a+xm3uaFg7GOThn
Sxe8Z3CTvt9wlXTKF3uHudsswxZqUGOwUZ1jps050OfPASLrwerMPtzMvSfqm44JbcR//T5iucFd
r5sf4YMgI3KVnHUTueIHRCQMldGxbZzpkYVrQ/DNiBhWYXdvoKMlk9sbAxQtDtEaIAkKp/1UVudD
siLuIO1YH5eP6Xt6JaHk+Nk+uI9LiL8sr/rkEqRbcoagoVXWcU1IwzLydK+j1ZWje0Yomh7T3tHm
zQ8O7Gi+Ee95D8hZNho6Yss2zr50iEA8Q3KMEu4RsxYB15U8s7o/MAFBDosIUOMXa24BwxGlGq81
0aY1uFuXye0HReuMYPq373RDKCwUpANnjhkAZS0pDYqDCVNvgs8Jxc6Po4zPu9KnslQNmMEf2AlQ
6i9mMBJC+j3mEIro9sexNGYRMtkUPj0cKRZArP0hx71b6oaJzXs3JFfQKajXqWT80Bw2GI2CH8D5
EG4GLjP/WAbwNoa4s/BhYv154r5STR42LgYuPerL6pjS44/iVcAN+/V71I4Hv1TQLtBoX4uetK2a
9n1F2ndkAwuzrmwGKwNi+EhxZru317Mr65se4Ms+hAhL/3ig1eMYWxShSCrYd9Hw09B+xLbp9nur
oKDB7aQFHqYqogUQ8vjK3I81ODEQT//67dyIJNeP9ZmQlPWqj83CtaLkzMK9T/BAhzc6FXb5To/p
P+G0aKqK3aJ/2JbTN8BT2i3tXrxn0qO1fLjPoTuEnasNl2G9oj0JVPb1CU5qy3xSnk3FXxizVpAJ
WWq7vzjH4Py4gJZHw6L0HYihSzlqSNfR99OffDpAvec+cvxGidV+WWD7lO6QyacXuhvtpX84HpVI
9jAdJZkfHT5GA3W1ZJXHVetpwmkXbKgTDYi8u7Bv1E1N8RrImsSGGLKfM/JI2ThCsP4bMeZ++7kQ
lK78QdzG987f6/aL/jtjhNeihy0TpGKqd0UYysQfncRBedSVtUOmqPf0RLHhCi/UZEa+CA7N3K/k
3eDOoO9tP+MT5jB9UqE+oh7mMoTZcA5ZYRbvn9qHumEoZO3MXN+wbeMkHg4MZbP3cPGxz7QONPfZ
5Yw9rmADNBTD1VmQ949PY5k3tuZvqrX9ySMn6SdXnNzIrvh8u7cA1CPboeJcwrIA0+QhQ6trFiQN
Swq0kK3wqnXhxgHijAJBfPqQaPYx4WL2ATW5LTlz8ryVVa1R4IfIZ7kWTxzelXlN9bYoMPvWRzcb
AEijGvCYDeYyZxX2030hb1y5PKalQ7yOyhtMZosCl8VEQQr43qoks6J5zc5U90DqRWiKQRRrpET5
rejpZuCRZDf94Gir3mMrmutqTabJokQeQZby8U40FGMK8SbHoIk0EIl3drE0lLir2TN+pfDFsto/
pIcVc73Y499D8Brpo0kukoBU6MMuwmKKe25DmzxLDc9Z16nTFsUnToicrgTnTQCaHUytnLMxORJl
TCZfC7IFvXMhuHFAry/p4dn2GSIoPOE0SR3rAGoMqi8KfyWWy/jNEYvLdCslpo/3RBc9Pi6v29NY
wB1RUV8jNOkfYz/S0fzl7PW1/qyZRYnUxVwzY40kX0IFu8UmyblNiyEZ0vDlfRDJd9eXhBiiAhMB
VPG6QTU+jiDhDNt0Cdc4Q42MvsVToY/o9DRdJwOjRzcKEmclg/YWMKYxDq2SYnhPGnQGQNDauhrz
IfY9uRPMD8nEEPK22A6tfjHUaJC9vR7JWEVeuSLRPiX7kZq/1qsUCS3rzcH58Jgh2uc5cjoLVLQA
29NztHojzydXWPPUDfdLlJi/97wCciIl/OJNMEYmP3ohEMXvaXQe3oSmd+YojsvWtsfILp3jsEs4
pBGDKeyf3MftMhJEXc8a19DqHjOKC5gaNhJoLWMSm+ZtiPS3mOynAy7gt2+8X7ak6VBozUv+XmhR
e3KbYxK5w/JTxVDoGn6H5Wzv92rz4rGO1sZ53vaRbD7AdU9wv/WkNUcVghY009j+O1TdCgKNV6Aw
1mLduilGwwSK8ZV5YjxOVN0ZYAwCeDOuVWaWM9rZt3nmOfjk3OIx1MOKxiUjNegTRWyvy9YN6bLZ
Xz9dBhSjKmqQZde1qeRnZgKRc+N4ZErVBJcMvhAY+YPgNYZz8XMp3HbtHCCQpwWVz/V1iVGsd8Oe
9ldMERib64pSlxpes57ZZkJdvPxrLK4NxLmjA48gYR2Xbj/VKFQ935IMfmh1glE0qIdmPua55r5A
2znjwr94B9ZJJkh35bTQ/DyNZvMGAbf59WOjM1lpzkYd3ZFrucUdPv2gZ7H81mf3gYOR9Rm2xwXT
84ESFf64rQRzlbAw62G5groq2Jros/boI+/e0Twh4TW356iXFpF4igxs6QPfI3rvLBrVIf4ktiW4
9MU5YWWd/1DLL6myOPoDaMg4AeV45YSua+wAcoBMLh+/xT/iC7ApxhCYTawfU2IscfTA1yPXiMJL
Yl51/YjUvH01nzBKGZmoh4lEdOLVetxsv5jS0wPFfmxFwr8WQTD9t7byv9hJVM5qRqsB8BYSAZ2H
lWxs+2TwXpw2NYC07w2Ckn7o8OVe5n1xAlkmDmKqplqc3bLOrHtwWTXAt73CU0PF2Ad0TQQIAd2K
pSwkxhuFV09a9n1SMYuhcLFJ+tvwaFuzHtLYX9jF7ZnOTCimAy37sGjADFo/bVOsF6S3RBuYG4s8
pNBvPHCGKsIDthzMy983WgeA2g5Y8g8diH+uH+uBuxHA0aRMq8kd76jf7t6tV9OnGnWwasf3qG18
aJhd28ePhRXJ6Wx2G+cOqx2eFyQKNEtvOnDsg4KZ+0QsesW5QsyHD85tex6qXb+JSpb0ilO+T85Z
PenysM+aZ9hR7MfP3X/PrvERXDajM+sxfswwiOCZgCA/1OhETDuT/ryzWw3pgbArshYl95OVMPP9
lbJ4vA5UxKWP3jl7hXDZfzuza3aqvWYGfP/VwhvLubS2mPcI1yuadTRksrjVR0sftHayXFI/p42f
5hGzYxszMKQFOherC/P5Y3EFWB+1pwkNUrEvPnRa4lhYkc5yHSXc5nW0pCkptYVrJsycIv6ES9Hh
z5f0SjF7w2P28gsaSMjrhiP7skC9LGm2oVNhANDZXSAdUu164ThoLC3c6QJY5vDryCfYU8esnIRq
HXXEJe4Tg80rvMbivkEdbXObnSaXCXp9NdR33NIbN5es6YLWxwcxZoicJjDI2/Zq19vR2PKEF35M
FhJKG48mIue8wC56EsXrHZ4ZELy8u9baLPwQGTcsGawRlEAaXCS4VmKUsrd9qSJT0D2KU05wjgYX
v3iDdLKuXL1XcA9walhZZNE8mbybffKvobNMcI0moLVCBCqtQZ+EsceoQPOPywteLEa2n9Y8xAPk
rfmX6YFyIzshbGGqJf4iylv0s2JKIlQRPjPvptfpLSJLJ9mxT7ohyawGFFwn+9Ls6FYfxaJTpsRZ
0h6ki/7ZadFKh9zswR/pYQGcfoyVDfXPyWkSgTtTrVASdV7gf3cj5rWIOJS7/9Fmq9HTvlKVBmQD
X8bLg5GLyOrokZtesExFDkSXpg4071XUa08OZ/PzdFf4cj8cQtb+nXLmgFLf5qmbX7iNoxeJ0qTk
vQf7eA0u3/jA7f/6d/ZMAyECSUwXeAbO9ocCg1O1CfNuR29fpZXut68xrW5xgdDK8LB3y0+wakwF
54EBkbRXdJ2qHuqNOW/jBdUY5TX5aGa/mlx18wAKCemQu60u2Lf+CNV3oKHna7MYOo8dg+4SQH3q
W3o06PuvwQ88+YZutDV9ayl84lJJCnC4W6uT8ErLu0UJl+Y0lfndUGTV8NSBEr+K3iiQKWuslsXs
wRFgBLaEbQrFd0ObhJoc6ws1fbWsQZtogSRsT5jg0CZXS/bCR51C/udHzXA/g2IvVPV6/pqzW97y
hqV/Y5PumILsRTP5JdRyXvMBME/pYcLXLtA/8ngiya4Bx5TfUtrdz3jJL/l6h95NpglNAir7De9Y
+0D1+O8dbMi730N+UDSyC958RxXOhPm3r7+fy+5OmP67fEfd+A2Kzoa02lXJ+YXqfgrloCgv/R2L
bMXRzdgxf/lM+knIVzI6SJlouhp5Xc+PO/77/9c+B9UGypI3aWOOgPewnRxKYwza5nH3AbyAeYwF
Cvno62bxFw4svVp4IdzwVidomug0by0/aYURJ/L6gf2+mw9AX/K55FMZg5fZilc/L064Ze7X6m+9
+CQvtGwtk8Tvk7SyxmWz995oR+ovdqYow9DmalZNBxIcVxGn19ZdOmzIHtMvwS9NXyBEu5rfAYJ4
Uc/6pK2sBTJLXZjE8c/jg/1dJYOmCkhEkn7SE90qf7/jT9K1irzIB3RvaWfnnKYu8edCX2CcQtLP
ojuhEapLv9Ku358MwgYKLuVtlT5g/d93h6rALehjKFi6tNxEZ9ZB49mLld9e3MWXnZxSehs/At2+
5sqk1Te+1KkzsGDZnlTY5096zQ+RQvuJkmLcLZc/bNjLoPF7ymTw2/e7ixUb6/YhOkQPZKI0C5t2
F7d1Of2WFm7DCEzTciotNqSe98Y7oZOBlMXPnHdlWlrShQYSrN9Pn7QtueXa4pZ/6OAX6dkt/9Jy
hY4M3YWcxMDHoTC90f6Wzpb0w9VRfenxwFJ8kaLBl7Xog4wNwb996bT5RBUGHoWUJ0BencpJ/GLT
anbxgrMQHuCziI8rWXsBTBwrYaex7ihaF2qqOITVfhca/Tdt952Dq/APES2hePh5+q24yQ4Ewggi
GlSxAO7LetPGk0HIcdIX+kk9UtpkSYiEJ9iRKf4A91CYJuaJ0AqRArZD5BwkfGQoWHqp4E6FjRNX
rua36EoWJKlK6fiYrcH3tU8JedIpuUa4WaHoodbonrH5oNQl68KXpYVkPQLzwmctEpcwJdZTXlGs
opQnmZz58mpi3/NfPe44PU+xGsvPU8VepXwXYQkAmkzZHDFWqqfHCFcy+xjVvOkIf4mPI9EhReML
1kJ7CiwHS4lfgQSTBIXC4yHBPS6JCQl55DOlKI6radi11fge6ADWWkYdxnvhC0ZoS5eEO+iqmJL3
LKSbOhk03SSQcILmRrq/IlwnSrWSjNyUKzmhgmydMSeo87MrdlciW5A6oU8TK4p8WN2JrZy8lHpt
IWSEPaY85KiCyZET8nbYE3LpSK1PY4hf1FgVEln5gexZrpMk8BJwIjVgbx9Z0DMlO2Msh18VFe0u
N4VQGBMtQZAJAKgggpkHJDx8hJjX7XmfoCuUs8naab4GNsNFYtknKpisJ5l8EFA7rncYvBGWk056
EsqzxGKx0xEfP5jGJN18kFTf/9Jt0idcmEhLcdazztww/lBNVOw2Mg2Hb6af4Ag1nfrZi0ssecQ9
16G7it0Zl4qbq6d1Djj0CmrSPpINrv0qVLgsGUeGKIXLEAieLmXNPXdeJ+VUzLQfK9x1hXua0eUi
k8tebEFPfYYOJ/ki14T7hasVW8klZq/8WMABbgB1z3a63TJmo+3H4DthRbfTvp3uXSpwEPgkm634
V/NZL489UPlkRNzlW3b9V6gjSTqtm0UBDaz3N65aJId04E1TSu7xtudjPMTBXoJX5WJy0aT3e9DC
cLpvUD2t8j4YMSdBgxD+fFHSZx2f5FcqBPeA60SN/JL3/HvwKTmcHnN6Lj/t+DWFFaiM0hDkTnIv
x1ZESFHcL+aOb9gFXkXudiTrhwXDr2Uj+bPHrYt9MYwnUnCWH+GZFfMEAy3ynv7D2KwceW8RSRYe
VB7Y4USFuwCVLMbpMgN9cLSIOhB2T46YaWpfCOnyYf+uEMfAUXz5JRnsyjmrlraUh2flPJwmaRI+
j1Azvm1Ul2XYlIKsT+LawYaYmgKn2aRftzcud3dEBwz5TVoMjBW0BCIYBGKb4yD6uuTHqKlxx3Hl
AFtPKeqe52wOw92XLHdznncKi52eCcB53BGGJbcNu+TvBTUIYBhsN6jYCCJ+a6Pc8bpJsTpzObMe
Ri9A3BeLz+Dm9Y3Hgn1wEdj6sKZLxZLj4Vuu1pEauFxF6B0uPRK0CMiiwmSz8lQ4CV+33LUSec2d
9zig5+IbK7Mm5eYxgsIm0ZYc+Y0k/LbBilSsPGRoy5Xs0DdBi7gyn+EK8S3cHv8wU8nP9Qlxu7P3
acLxQXiuf5wzheG3BUxyOAlYoizL2XPeo+gH3N4bd9iaf0cspPn9afcxG9aYzTk8hyjYOfWu3Rl/
R7gyDbkT1NCfzmH2cI6h6qrIB0ZcTnWpjr6jctdj686Y29AxeEvMBks23XD8qGc4JNkL96mVqEts
kJJyt/c57K/bGauMiXJ32jUJuENtNAmdWmuTy8hF+46UAchD5XGchE7wzfbWQ4O9dJ4rWy4aFybm
e/k9t4FfchtgHBwFH+FuKTMejBWQBHhd3KQd5u0vzyDjDKAZ89rC+ndLnwtuZwfgQgqOMmtg98lj
IQyZu/fEIz99fnCkGdgT4SBBDHEVs59lLDiwbfo2iKy/4qlhtmHyZq0wM2gLnq/7E9km6C18qp8Y
obLEyIqXgoqIDo65Cw9MFgVYJAnFNuqaAWmspP0fSxiXs1+a8NHpYlqZwx8xacY9Zt78SU+4FCzJ
UKaJRRH2sHzYBifgdOMO84zY48Lmf3nV2sfSKofYn2XgR3DMZP0+CpEJZzQyR+Z4328vfBZHQS9B
OOUlqzVOmcyxGXDWwfJXUPeSgwP1ldUDVEryQck0aUXElqwZBJ9HgwLlgx+fqHR+86xM2BzCK3AN
TGFZi8hDAZVlvfGfUKnXrMFSuIXYJXaswpfL4GPzSlZGUkSWO1D8ycR/4o14cq4jXzYHn55QOpPl
8uQkHP59XCXvv++b6GLVWJ0CSrLYTTr45cGCF5vIJHlkx0C4gADyzloF6mjR/hNXSOvoLelcWYO6
rVyyc/J1WI6NfUgjNBhf6GjwuxzmGbc3hKBszyOpmyFsiKLOELI3uc0DK8DGhHWE2ugD+IMZJcjy
wUzWUr6VgOo6rGDLy6nySHO7LgQHYJ7gvYY7+QI4cRAQ9uSjGW1oRBoObu5Ej1mw/PuoqAebjtog
81DfFsKYuICeuBR/7Snxv7MFMBP+mIQyMIkEun+7EHuoPRuZb0A0lKRZassla/WW48MqUaZ9oH3c
EgZ2B26i+YNWkiyEhz9s0cbMyAtzC/MN/iEsb5ZEeIDTKc2QjbaB/qrGAq5C2JamsekNeX9q40Mn
upApRGKzoKuRYdNIzRQXOLNI8cgzTSw5/EOGtQJ+ZThc0QJon4YtfIvC8BpihGDnWFXoY16RdD7p
MAUZJzntKruDgQX+chwZRdXBtOVDraJfEdwCx538KS0nsLL+rg02UZC63NSm00Yn6dp54btP5wXn
6mHd8Hz7xv+spvAmdFlF/mZpnhjOEjPZTIr0BYCe4FQ3EzZmjQHVD/6AW+n1eYwIKbmXmZPxwN0J
ObIq94kUxMhDphrmBlBSHkHWsA0LfQ+jfApFyQK3caic+csUJyYbv82+SXMyW1p5sGiYMMPtPM7F
R3v4w0XmW/snJMHDcWnMBR3GPxomcc9QDItoHhLGNpc75kdvX3od4RpoftwffNN1Z2+KrxW3CAns
tLTxg3GZRBQfqtWOZc6G6EMjJ7oq42Gi035qjyWgvGZNcccXe3y1DhQwnal8Ms5iVK+Dnwb2yt7E
Kx0zFQ3uEdMRv2KTHmxlJz5Jv22skMQ6xbDZFapF6UFtoLgdarYci4NnukEPcnwFOd3Y4ARo127S
QQ+fMN4awlpZhHSyelq4hdny7cteXH4Wn52On7oyKvBfYuDcZ2efQWIjLrBDrttCXmEYzk7FAYTq
cTFhj31XGWH5F9o0otvY/OAW2sWEPQ9G9ulHGS10rrs2xD/FjRvxwr/P/o4nphNZiLOUzbDcTxY2
rlmLv73SkL2YPEI+vD0XBz3pdLfgiMIFHlWVEdqhWO2HCyPmpc2x4Fji2GzJh1x9bqd4zGhDm15T
l1nfNTFqcX9crgISFuyusPACvw4/9kIaHOE41XfZqewXktDXlEtSxrlOszUOkA/gvG0+nPfnXAi+
KzGu+vsVn89hGSbOWvyc05CDpKceh3D039ZiMCp/uArqUA4zdl+2nuCbEru64cZnzGzkbPTkNPuC
nmBXf/ihxrKhHsPzqCf124LYQIlCerodzNXe6o8KXxup6ISTdkK/Nn0c5ivvZdra8pvV+eHqn4iy
a0uDAHF1atTyeR/QAFpEgebZeXzcK42PLrHWNw85Hukvc+VttiRwKc9mf9pHCgrwwbQktQTJVIQY
TVKSZaqXZehuWHmxtPa7WftCgEzsDL+YdYbVgizWwmW2NIqOAVbZg7YPYsG8e3Mp5WEH7iE4Kkbi
Sk7xoOK5lpwITni8Xfk+gb8/8X3M48kwyBu8a/TN4T2afIRkCiy7GFgjqmGafd5Yj+7JkylivzxZ
94uxxnmU1ZMV0WpPm+V1qHmyplHq8JQYxg1lQ6bse8I6LkXhSJQlFKfRUS7PyOyQ3P4Jrgpm7S/M
X5jaxLCkXOvGlmKTA9Eiil4vnF5ljaEDMnM6GbHkMBFXMeMgmXswnWeKC12flaQMA0gNwQw9HCKT
bcb0frOqXTvJF+bYNIhKcwaq4pa0Kxq2xaxy+HP95XvvmT797qw1oWfd1T0xfbdwIKVGZNO7aM8U
dIpzidk3KeoVhG0vZ34P2zvcaVkP9xkcFF+0Kw/qtAjrsk1rLEb+BI20d+/BEGXSMkI0ZRB758jB
gcTswwRlCbAl2YVzK8wlggZkSal0IQgXqh0vXNvP1PXJWYsFPLgvJXaxPzkav8HuQgtW2OvUl4Ho
WQ3jmqwSm5n37kXCGtdA6wLOw61k6W7g/rwcRPXSWRcakvM7kvauetZhvJoU8ynHs7mKSBDGOAvM
l7r2hepzhhoIfdnASIiKJgmMeMWhgo+ikguMYg72SoC/D4RXj72IQBfmLCcJhxvmMDFmtuWq0XOV
2dRmwBuuiTMg8wNtEELmfzEQFY4c0DnlKgaiuym8ebRMDnMZ2VDqBwYsbenbPQGZT6CiJ3yGdfct
pIII94TaI+gLKgXinuBN4UCBfYXRznxJxMTF1jZ/eiNHtHFibEIlIFOgKywVBqS80By0jB2XM0JF
j6QSscOXrcVZGOzXRF1J2UuqINA3gwhQnAAVFRRxDkR3ThoZhotly3wWIB3F9gCXhy+7vIfSDpwU
C7W+vixU5DcNIyb6pjoIBPJ9+EuwCg/JYNL//WBRWdLQuY+r2xucwv3WVqc71G0dBVBcblfmYaqy
50CZ0LoT8h9le3if3HyzAwdGwqIDVCccIPbxC4sJHgB/dPPuF0HMfAUTuQNQi/kbzK0lAkORBCN9
OXYQ9bxHDWoSQvE5Vkjj4Q/+fGhlppaH/q+ZImmAmBBEIpSDLb3OsnSTwYhGubf1HZSw1rgNv3mE
dEuUxnQT8QirTOPphOZxUwYYAgQizD2JYhCFYXs5Q9GLyhCMb3ibdqVsn1dJmWg1orHUzrjWibC1
ukxt37wYZjC2ZMISl3zE3MiuUZdxBMmasHn7gukgiM2VJKR4e/UazIhZFZLxVHIW2qa6zJuZm27v
qtklfv2r5QJ0pVStU7ibT6oGXAdLRpBGs2Sm0SdwHaUkx1lavaMn7c1LMGPjCSVsT/lMVHcMjENK
EY6CZ/9gC5OGiqf0gC+8J3Uv1MnOOxYdgbEhkLvRT1IjZIjF8NGeTlnvprXJsveZ/ZQBzrbmVGIN
cfjFn5iyIwvPKf7u+jAH9+5n1xsYeXX0+qPeatgf3QlC843AJHu3PbnO/4y3sF6NvxjlwmEN304/
ggzOm53KrqmUD6IrTS4dG7NhtNOwlHjcifGRXwc9W1zQxLIAmjr23G7t4JuBa6BFv+w7TbcPTBiM
a7aeB1c7wDmBekHtXG1rxDPP6lrvxOz3M4RhCyHNPgM+R9+K5S1NBRkoyHBTTOs4uutfgxSFjpAQ
l7yUfJy/5NPaqOo4+SDK++SuqHs2bhcL0xOL7N0uSMR5m70hTe2Q+2+EbvhwClOQIqrJ/gCKkxhX
a3HhUnTTEOJjGWyAox2n2RYKlC9+12naSTYpbBY9HNhU9Y9mmr5MgIrNnbWLPi/ANqSUaSZ5me/6
uImmfVOLtwBF6TZFdcnJ3AWX7PkdcJHgyKlJH4duPMBhgny7slvJe8OJt5NuZZ5O0A/UyhwwaQNs
Vd5WjFrzMOOwwIWQV0VaHyYnw06oAQLgoquQiR/hJM1KEgL1XqrEwvz1jQywDp7Lo2NdVFtoUQeL
9BzsV9MFRGQOFPhS9+s1XIKcZVQAR2O72YdtboYrZ8UzIqb4aJAQS+UGS7vBuOGRK/AD71it9JOV
6y9KLg+RK6s+pBh9wWJUGynvYKdujfWN2Q1gxGALShzBMk99BB6xq0I7EOuNj27chp9xyybRXWuh
lNlxYsDPENLMAEQiQP6TONLgbjVs8VQxoSKQE/GkmjD9opvyfcQj4T7SSOUly4Y8Gg1YoVjve5NT
rqCYexhtX2dZQgLkpi6X9ZSDRAR/DgvApz6HS8JHmQcnS/CGkRbA1r2Nzt49FSic+hchEYVBho2n
ea2ooj/dHfEGfL2eG/l4/x9ovQMS2je7TEAxXx4kpIec+wx4WeUiRd4Cy4P5AvHq6ZYvFFBAarvr
65C011xjp0+FHybU2fwSu4CVzfXd3a98Z5JV8Avjg2qnAH08v35GewzXTUNWTCOkk6zLMDTSznjl
CRqVPpyc1rM5KYS4CSObgaguZPkYz+TGe2q4zC5Y9w1fIGtoXrQUuZmogK0/He1EDejRAHyxBnYZ
Ak/QNaGh4CX2DuSRCSpA500HbSEUvKwqxLVlKfMvCbnDNNf5YzGogZ+lqeviCph2OARi1MqoSf3A
vgkKZVnQgXqPmBW3UvojxMKP2fDIiF45tc2YTqWEXhjDkNTZ5sEeTkkCRNVG16M/cGiNtqYYCtPO
cSDsWkRXEUg7l/JBWDJgtjphMSLx48FcwjdYwUkgMmxM3PtIvfBBaI1W0070etLKGVJs15rBsoXW
SkhN0iq745VLzIbdSs89TCSMqnAuQcTNKUT9WFhHPNM08iQy30LzCe8BwwtpUsaJCDnQ3XaMbRuj
2pjmQ2Ba/v4plDLRUAlbbY96it6ghO4lZDjaDVRjcQj4yiPx9d9XGx0nHIeDiXDpDkj1sI4ZZMA2
QFglpMFJOVmprja/TNr44iFlO0Gk5xlErJFpXAXoSGVO0o1Vsea1/WuFDF6ixQLICbIGbi09l2o6
7rus3/N5VCNWJLnPoOdROuFBpY7QpqM2ltd96H1nUniI+fTWFhnDyrlZbZrGI+PS4hPD/x7AK8tY
QCe9ScvfSCPyAROeAIN9s1kAAbg9f5PKIkTZiHQFZiBsGnP1K6UBmRuL6csb0Jy7t5APuuciK5dq
z4TyklQyJKV4AQxGx+V5719HlMcZbMeAUpzv0C9yqwbEc8mySp+Z5txAtVa7cnHkYYzfsUooIQmO
mJDuzkSAHJ/ggS6fG0kc6F+3TAM8osQJoveH400c2zNlrBKAayGuCYSyaJeAjwQglArehCfFlkUQ
eSfDDwYM+AjoFhhZMslYf2pqPJjfr8FPqKeUXFUhioAOnqc3Uat/rDUzH14Rnz9bEkiuL0e8EefE
iyRKJCcBZiTQFhC8M4qpOK6XchSwCYjXMEvCH3n3pGY6IzK0ZzNK0WQG/llM48dSTR3Nur88RWS0
YphMLi0Yy3h3kn2aPAr4K5VwcAWjc8S1RcqqYmAt1J8+wcga+JXkarXYDzlcYb3o6WGMQlfWB2BR
KLMsDJu0sxCUGNopIJNOcA6y6Up5lNQRk8eAxj7cGSi4AnY61yGUQUqnXxi2DQY0j7j+vf92bE3H
l6Qxk/7LgAl9QhOZ/MlRCbcTens0BOcTSmnoXc5EcczhBgurSGuI4BhtmTBweJqeMc45xG3ucdvp
WK+ghRJQAuF1h4dQ7Gr+fG+WDggkM9Y7u8KKGrWieqzR80o1WFJwcEhFGawRrSfr/rpE0A+5h6gL
g/hlB7J5h2OwvsurI50QcayBPh4M/KJDd79D1It7lPIXKwzYxOFmuYR+KnOnf4t8RihWRNxYa47A
b/wEVpiiG9ve8fpHlbOshm2UQ78YCNunUY3KV0fAdh7zieEd4+LD8L2+Q9DDWbmc4vCPh9loTARN
MsAibJ2mWJCGD6+kv8FtTdPREeOEUbVfE/Qv7zgetIatEf+jIb7ZndH5LZZrDizroYJKGUrCBx4/
pfs1HVu4aAZV++0T6gBWKcllK9X2HV1MKzqKX1wE8+bOHJrjDvUqugGercaAQ5GOaQwYNUhNlBQz
rD+cDeZ7H9fzqyOjcnc3Gbb0XMDZJUhIC/rO+6fXSAhDV3TkXDbGGsC+3XmNZWadLlsmsbSIg3kw
kubngbUknKAWTo6wl0pfFO4WVLeXtSJM/YE4LKZo5NSMnoTn6pDie4F5DCRmgjMZkNs0JN8gIJK5
iGIvURqzPcmniKOuul0MYVfadc3TvwVRpq1QKyJN/NH+BuV/LJ1Zs6rYEoR/EREIovLKPKqI4vBi
6HaecEb89f2Vp+PGvX37nL0dYLFWVWZWpjSNy5RN955UmzbipO4WA6ZbIdI0ThsUP916cyafweTY
FD0bOqWfH63TkY810T3URmQHE48jR5TAHDRltEOnRJOk3sqVeVUVGQJWas4/3TvOd/i9cteYqEdN
KP5xcuL5VKQsVF4Hb4uT3ZRfbM6wZPj0JG8T3zVGQXSxnpxKUDHTgj+DT5T4LJfPdOfXPvatCeoa
NPqI+z5skx6lQYj4HEcZzsDJi9cqg/kC/7dC82VvuKEOuY3x+KnGLX5pLMbdzASmmHPdLBugFMNG
e6Q6GlmktHJ3voKI+GkJaDlZ9/JJ4gm8SUoj32NLdRh8ZA2X8SrDOgmQzmaB7KiV8OZujUejL4h1
wNzE3ZHWYlXozKSs8IWC5sMPOVNpJlnjDv7sRcFtX84ASKhJeLP0xsyUk9lkuLu7oFsmU+ztu9bf
33y495Hsrwd9/qa7C8A5u5Iej10EPcs/X7frjB4r2rTD4jm9oAp19Z6Zp6ewMUEgeiZejmbdNTU0
iiY6WD24MRZ88/W4LjFnxK2noVrhntzZo0xygLQ9SVT9RO9l4xLqzJTTWl7M4YGEz4NTw3uHlzYC
0uyOpeLH3x67DCF5sbECgvA6aDBxM7s6p/v4fvc/8DNG3jn17/OwWnQavS3WxNkRnXQZ7NpRk0SA
W7Q/uZ8bi3v+5n+WKEB1EcOC+DRgCInoaKNBH58B+O7uAxTuixZ3H4ChfS2QYmLTs4uFPxAqdvZ1
XI4T1LFzH8Vu0UGsanb8V8HUn/fUrB0Jlm97N0S7t11cJxxAeh4D2Nxgthf2Y9O4h23yx04TZUYk
6w7Ivvb86ubUk1JzjgrKr26t2fuX1QB739qt8TW7jOq41dUGFx9RE4ax7mrf08aftLM09/Ze8U9I
2Q7MzKH6eaLvP8YGuIHhbBphOul83ZmaqpgVwwermP0MAAX3g0d3eXhBg/Ikaoillk1rylvvOOM4
Q5WPfz+wibtqnKtPu4WdCOfeROePq6B62Ks3TlKYzFtvzn5G161P98vytBS0S0U9MAiFRdFBPzer
ohSHUSwCmuXfRDxhypZn4KlY9Jg5IfcTeG9RuXF1dUlqNit2zYvhVMuX6e0IhqZWroKSOpncq35l
4WW9bdinll20qS1IXDjE9RmnJDXWh2WVtGbNqCaCCVPPhWJ1mGYjyE702cG6PSJPx312UElbZ+wP
ym80QI2ugUNFTYTyxJ1b16S05jcLdo8wt2jGRsbDHCGjuzI7F1XzeHPDRJYlEGY6Y3R5ZE6BmTLk
hi+bVKMFdWXTsm/9+y69W6dAv3plxzqsNQqgYbbtWJgH8sPR7W113ygV8tZSHcr4OpA1ecnMsrk7
NTCr0WXx4RuA53ZLtCeYK7BXnh1Sj+1p21e9+8KorQ8d6oaw2tOFuezg8vDmPY3ZNBf0nReKoH9M
/7QwMJI2xJrEMjjLjtE3At7udXqNu/cFbMB+3IdEOIesvHbwYfZlaKZPyA/tD8+Y9+ZwAfOvHM0T
3k31NC/xB8N3KLNBA6wM+qROufvw4TDHCEuB8RGtiUUGxpc0C9cbWLANC27X4tRNIjdgXVu4VAYT
BKZNP3Yi27qcYOp8y2Pjns08CGKYc3cBXfGOfJqe7s6K8EvEgi3oujA012Le4yuWfB9QIEgZII66
N4bso4v0rXXyd5sQ3QJZYY/udgSlAW5qEOI0z82Z8Gkk0EJgQlYKqqID1ksDSswnrhEfGLrdct0B
PRUQDTculz5yLdhC+Lf+4fNiePjJmGW+u/SRyTQKdjhqj1qencfZzs9eYi+eNhixR9mP8YGnVDZz
b0Sj0y+5F7osCU1SkPVtxNPz4G/yFhK9nMG4U7rREDUItITLJLZEXh7ssJi3AzOsGULfMMmXZRi0
gx3TE/WOPUn62ayqH4LJkcMoe7rZqICIVydThnNXFIUMKU5XqzLGEYjU5cp6luQd3ZhOPCApLFEy
9APTsA+jrbdnLPbBRB7nFeeOEWICi7bxkLbAU3m717iCktsyTq6sMOu1GPZHx42ZkBbsqXHe/sGt
l0ZF2U0Rw1eEpuHJ9Xky+MKbn5N/zUlihpW1m21JLdlRe3NKKZSEK/yciwJ7cgYexbyfA0cdbDJ8
fl6x+ANScqmkxbNBM4MbgwxTlLf7BpWUwtwDP058C5aKgS5XkcyPB5fvQYwFc5xZO+y4MiuX8foZ
OS8Z7+9jStxOYgJJVgXeC6R+sK+My5h/8MaKpwR3r0OPFKkq5SrFMcuVpqMMFE+3mrNixXHLpOn1
792w9jjL7kIdT1nxXMWp16ZsxG6g2Nb4T3E+eyoR3wrjjTSMPfGQXRVzlxgfgJofPnW2+wMAC/pj
a8zzlAizTkNvhQlIAWb5oDHATUKW1FHJthxUvGrH/ea8jLnKSJTHxA31O3Cu4JJFAQZUdJjBxOS/
7VDXBlyNmFSDB/pWE6+oba9aXteXFEvW6OMq0S64DZueQprNyf0XW/TRSBi53IiZoVsyK+56nkuZ
jQ0rf26XvU0Vb7juJHwxv8mqWgGiP64uLvAStPV8u81Bo0K42xx8+6v45J/H3/7NXXVsYuYLjq7D
P20wTq7+C5jcxP9y7p7sOuDmpCxfiqlsQwLDxcb0SnGus1vvilNFTayV9R4RLMIjBYdNgcWjTIwd
a0TmXbHr5KIHKLJ8Dggxuc1YsA7aXMqgjMZPzGRZC6uDnRnIcNeXNUZSrIbNNj+RfiVWtC+ky3Az
8tO3gIUd8MOCjhzcAPlvRYJXMO9uyrHpZDt5Qf6dEs3Z8EHzbLWKa2quQj6H2W+hC44L0N6M39jJ
0ehcUtbrZuPQpl7TfJVh/x9ysw4pZp7cLScYBcLmsUPkj0BlueL8zQI1higl5NLHeGMW2Yb+tMp0
TkMQoWhOhEoupR/7pGj3cQy3Clgd2MKeMxPHRViYWA8pB+OffRx/wbp1e2AoMo6m5KzE8OfVRz+G
2dyvVUCUfyxwxXViIG66YFsKUZuPR9FK+SVgELM0TwfsC2dNvNSx/ZQVDmdKOUzQgmvgnE4dy7NK
GS8oQYyuekWDcwMRB1V6YkLICBXO/PLXYot0tu4yB8DMxExhtjTDzB5D0YrDKzoPmszPXZnZfNBD
C5knPKYBvWbQoD5Sk0gzVu0TjBI8QCaiavIudRKOywg/IoidFKWpIMFMgQYUAIIkSXJkK+rgBMsw
h8nOBXwHnLmldxKBjfTjLCPYGxG6fkAxcNC70iiW3XNNs/Fy35MSD2vgCdyvGCIgbkD1OdbpKcju
lNuww5teLOYP7BAMDWAs1MEe/o/J98opF0pvO2gRgcu3xoQf9uk7OSApW6gcjm3h09wDGA5dakRO
wyk8FjXDu/sumn/aB4xoxUNdjZq8OvMjj43+B4cmb42VauPHjKq2MXlrlvGzMVyixQbqWsLLEaJE
T/AEzSB/AFNi7Pf2iwtuuE3meSl/cK0kpYG5CN4ibdnUkgHVPI3ezPxjuEqzmcWVe/DwvTafkgs9
ecBBJIzXAxl7LI9LH+emV4HyiY8DKVb7DgsZoBAlbQgLqlgEpnKV6Qyxyes6krXgOJCCHbSC1mtD
g+goONRTJwIcvVxem4+U8k2QWxFU6jUj6cwILfhZQWSv2ubiPs6kHQhIAwM7YHoKtAUvLolmoGvM
xTaQewNyKHsjhxx2vt7Ee8+hfkGPWhUfwGE2p93bhYKVUnPBS92d1ubJtPFEXNJmy9ZCdSuX2OKi
JtCwdm/dM5ZKrA3Z+g/J/Q/T/dEu+eZzk5OfWo6ZS4q/uB1WwRzQQYxsFQyjjfz3UIjxKwbSjjpD
B2DDXRqrw9ttr+At+f8o+dwOWyln0HnJ1sR3JRtvLWgKJjkdjAdMR8Vtv7I6VCkvx1Qov6kmnMNM
Da4fi5bxmWpxJ1Aiu2tE9+JeWN9IdFaUTqJumSK7cscfe7u3aDEp0pODRb2GYqXybqTjtO3EQvxT
M7IQRPYU9gtB0XxsUPGgwyFNDCdIEp7IgpvT3mRmn37X3xj0rpuKBjeQE56EGrflclPKAQsPs6FZ
7QfsdFi0rtje2O/QhUjoD2GJVAs433bsFfwJdYOECjTH5O+Q/yQqL/cApNQcYM9D4IuOt4FNHNHf
kZ/8OQWFOW/HeWLvnY0EmzoA27LdGLhZ0FDLtsR1IjTPObmclfiC0jObnA1UW+QP7PPgnNuXGUrK
roVkBy0NpWKfMs8dwRzYriTSjShiBUTcYdjA0C/ngWQligoqyDluyaTJCr5LHdzFVklC8RY02p/a
mkJF2r9MPEmva5BkZSDEilQkUyNKWcPvwiuCHiVdJXqExF45EUKqRSSZprUTRXIY/iyxTj65a/km
YCfNNnk0EqcIOaM3G0AxACcOw03OyYI132Yjhk2afEIp0iCrY6ii1QrJA/84WnnGacKxIsca+OcK
d3WpwZx6qUyP+dHBAZIvYHCt5ItSOvHODxIx0kWXPNkpPNt4TJE+dUEMptzrA/48pJh28TcKEIRx
gvPprqxCKf1q67VcGdYq4BTN8rNz8xZRjvUD+yXHITc6MEYfyNVRzQmrhLwl0IPLxZtykcSl5exw
tG+d6J2dgkM831vKZmu3URUe+xJnWnnMRDp/iKgSUZu5qERgp9fwc5Dd0wTREGmEo5xvsecanb1n
lnPg67KmfoVqxbKiYPVzUsryDcf+i4BAsezH7Vhc57m8/CBri6OfkjHY5Ad2kYxSsGKzZ46TO88X
EcRkwx8XVJt86GtKgUE9tBsJzCqHA+VNzF/JIloJZmNyZ8D+QANJXJVqBkjEEdnctHK+duXtulvN
USeiCLN57VxSeQosTjJG8oiA0BicnbDFMh/FXsti7+Fk2kZ+lbZwroZ7ji8o9rdOscp2a3EPBTx/
gWczPsUnx8Z+hb2aZQ4p4/kBc2jwMK7YagIlFJRUTn9qGIHDDf4cXPyJndVdxoXYjfyi4K0/nOGd
0+9nBHfHrnX5+gHKJafUnYBoOU2RuIrZmQrrz4Ttqf9JlkDXQ0GnBYAUzelSyhEUHydPwcuQopsX
hkZX8ppIFL9BhoWYxF4eUelimkqlIZassAwCD8osddPGP8IlljsjGggCrOH8E0yBLwo4WMPYSyhC
KlYcb3S+S06fn99Gwh/WnPpydPYem2ZlwRN/ozH02x9UaQe/TRE2fOPXGrNksCMGheDfHRP+h/oc
3N8+ZjKgIjOs8Bk/sxvcseEJcS5Z6jEOIrhMAKx3OxhOHnEkZcCfyyIub/JPQTzFXpsBby4A5vb7
hSYflZNcdYcPKD3293zfsvczjAVhXFtwOT/RGrOxTPxDnobnNWiX+DyKxKMd685peum/uroDmfBT
oIHW58KEG8i399kNvhtmlq8FOfFGGS8pJJgZkkOJe8cJ+1Osphmjv/mvVERM2Pbxo00HGe0XtRh6
DOh6QYsx8IPowAVTTOfAaeAeQJXTDnHve3pss3vChTU8ru9L7YDmfR7OYc+6kH8Yi3jWGrNXMRMZ
8G87xoTDBq6TV2gHc4w3BZpym5qP4uM12AcexggCsHFv0SKBbteoxPD8MLzybiMkwqsZP8Gaq8np
LywhJiBLYDoG2q9DkynT/jzCge2LnSSVxxJjrjISg4qGcxscGdueMYcufAzk2QHPgXot3MrO3rJ4
LG6rkDgIryxXPN0CiQ9lk2Mfn+J6vSfkmWkWUQYItoQ5YormBoRk7hFl4AEe8KqYXjNODV0nGoJW
uN71wn2EvcGZeSMuwideI9XijsB2ctGHQ2ysrc4CqB9CF+EY159aHv6WVYEpdCpTXFvsn3F/bkXi
lopWvBPhbNJ/hr0JufMONDSfXNB9GkqxnxWFCmsdtTpH8SWh+mk4lGseOU1a9Eua+TCPRpEo9ZDv
HLtf78N/UDullGxYn/Mm1F6+lPO8/9Ftw5dzjbkXvAy4eEFutAkNp+dOSZuH3ioK8BKT2RrRrrKH
iR0eV0/OfBFIsakTeWpjj2xTS6Y/w3R6SPamXRrYUfLySFB1FwI97NzOk5Muw3c5xKaPVLzOQLZU
tgA+gkg/0DNmjBGwaIRz9Aq2PyIyJMDGS3ttbuVw0Ec717LaGaJqv7/F3BtfjXk0Y2ZcvvFEI8+O
5o/RLiI7bTH4J5+WCHE5YnGfogyrLOTKnIlNb0qq6zax3CkGe7nDiYsxmE+Vi0jITjvyucDZZWLy
DHTA2XnEKZGywcvsIkYWxIy1fxk2DGLoOwzckMjkKPQltC/U6YfcE8961ig0Lm0NTkWipppPD71G
cJsdsw+H49NeIgfj+6EB8aBgWWJbWGl9uc9YVOBarDrINfHAG7BNrf/wM6IixOOoRiGh5TpmtCTa
YL2lRoCg542eaz45q3NfWI6nbKxyY599JAR7zOx/aRnEIK1pQuF80c6UFX88wOP9Sf5Sw8GaBI0m
lm4U1I8Ct9s+j94+uA2uK2Yx5Auwfmg7xeJAmC2gTKoqvbC4d7QU+7gd9Dy60to9f4MCYR5HNeNW
/rNpqcuKkOwRocYsmat/SXfRLW8qtn0nFZX68+S24rL36DWD0pNj8uLn8zGFw92/z+6pOgap0ilG
Hrn96mNY6VLvCYjFb2qEdVahfUUq3L/bN3LUd2TIgymp3Pe9R6WwsXnW4WKCmGBYngwcmO0m6FYv
5KIvlT+6nCskDLEVPBcAxT7PCo8JoKU8ASeQC+ycCOUFnIDHQV3PBw6qvItq3R5RRdjdhUstSCI0
RTh1uWX6RhTB+ERIOxGRU4daVXIczifd6SM59jU6EwD3bpXUSSfQkpGtA2wuQUb41LxenkPAPtMD
mVZBu29vzl4g3mB1DPxlb/YO8YegOxUV1pGHiizLiHTMrAJhEDDHRn+4OT9sc+hsGEZ2QSHajhz3
9IlkjHHoS12AyudHYhGjJtpMiKwOXWQVNckfoxGLMHajMEXCRYM3OXDAXpPtQt3QIWNIIgKSHVD7
7ZcoBAfWwPBLy67JJJ5UlDasvqMFBkfeEiQyCpX95hx/eMlVlTX6gifaU6sPPmxvfn1GEXxX5Lbx
A5QpNMa6FZgJs9AkGT49BtYHO8DmCaw6W2UqOAj3xDFWqD/xQmt28XFzAuLZeL7lq+HnwbYRN/oC
yRyX52Vn8N3Sewl2xeZWx7ynIF9bgouGtF5dSkrATvjuo3cKcq6Zzdoi1Zm1mVPo3umgqEg/6cc3
CrPYuVoCNK2y+pjNwCwUrQmwJmJiDOlpeLJNthLEtZKCd+eLJSoOQk72II/+yMg/5amWfPxrW3qu
pCQh++CyYs+9u60h4Ic5Zykf/1Rr1F7Mx3rBwJo3J7Wd/FdELTlAkZ2/fcJNky9DDKOAm5xffXlS
RgcZIFlojm2bPtnE/Wm50u0n87GyC1qAQB1mydvhnuFBPhFr2quZQ29MAVkRuzktdDwOVnP6tE0g
NGGsEqQKnvwh4vpqN5oW/VnUbRC0DeF1wiMV0juoGOPXwz3AMka6crCwARVp8YikEL0F4LB0aKYN
8NWxGwLtvYKVYybqoGMD9tJkUYMKSLvi4buEKR/yyuu9afj7YHoEy5G7TMgnLpgDODPQwAjXej4x
ENuNdoYnQz4lnSHde+0LJBWL3oRNHPfCn1wZ8xWWo/z3Pb06O/7MxZpgRIlNyQtCwuZL7TnC9hDa
W2byQHAKw7tFNepDyg3LnHOgzsDKwNmY4OOkPgNBYXAPq4z2AV/Q1QH7a+zL7AluOMIsfhITv7aZ
0wahEQSjhN+/EsuIqaHEUM0kOYXBhB4ZKF54xQDQPWLZxsE9E626UMJSGMuQ2MyZSAjqLb7xDDq4
PPjPaRPNCZ4K26cVw1WAIzvK9MKKji/Qrj4z/5hfhIIktcQKBWQmTTs+YMjEw7CHT9MhOqbDOwlG
xgAbE3czbX2DMbtQYH6RDiMrGr+XygBN+kjp3hl0RG3JeF+DuYaXb8bUlt9Y/pX5KQpfnUIdRE4K
Ff7D1xhyXEhp+llCh4NbyXCG2ZVZb6mEdXQunNAB9RD+40sTx9B/AZzbnwdHO39FRE7QHNRR4aDz
geQCLr5b0ERjDbtnybZnXGjEfkkzneF8CILQGcBU5Dy3Pq3f7+jxICB+pwSVBgt3Mad2wVuJxh+/
UDbPoLw697Q5/sWcY8kQ79ZOxgKWkQsqLkrAecX/kXm7i3NmjPI1oBQHXUOllI/ePn05Ae4sQTmI
Vjw5gifIH9BAEVdr9KF7aL+Z6wyYnaKrhA6yiB6WHpR4cH7pkLVZg8gLWP8vumgSkkgJkQBjeanc
7io+MgvnO+oE6KIppBKo/lPwZEMiof4VSl70l1MHDWHYD3tD3+en+uO+y2wHNMzmm6krTbc6EDDC
5VOmo9wFlEq2DKtLoY9Q1E+mV6sO95MH1twlexHFErIfctDtlQgE0an+Qg/kE8q+qYI6UCsV7Zzn
lBoLh2ay4DqDDpCb38ZVQz3j3vxiGTex4rQqTFyNXAcdpmUNild0p5nkrK1ICPYubfdKOjX51aML
eL5BcuL8HL/htA0ELE6jsoDcTAbjDm65hDzvougAaMCSL75P8JKRPJLSPS+Pe+/T8F43/4ZqZ/AF
oMFnyX5RvaaUguawNTj5ypRHpX2wiFDn/DzijLFUoKQREx/6n3egYQI6BFskdLRxd69/ZoLkDG+T
kgR0EltxNdV8bfb0Dtiw4lv96WuDa9s98BTH5qo9/Db7Jd7RyuCxg0k/cAzz4uyngUZ4JL1vFc0f
XEDsOnvtnAkTLIu/rUjBhT8+nUOdfKAvs/jbbdQ+2LSBp4N3R1xMJgzju2t8lzQiG1WLovFVVKRd
nNeonGoe/KO3LcxdokvGS01r8HCJiSQTdOuXhrRMgO+vsvtlT24wTYd95Rbu1EAXbxJQAEB4hLAb
7KhhxY7oiegDVbh+x5/v2hlqKDw67ke1zsz9YGjQvWIWkd1eDn2sCm1vOCcz2m/xJiOsmXmSDuM1
IRKGRl4eoipyLoh+T2Ftug982CrvxT7Zay40ZIoXV6nykm1hcEZ+ObxqFr+L1udLi0BgipjGOC3/
Hj7f9h7s+pyh+rjvrAb8aqv/fdtb4ptwcWNM7UBf7r5bwxYG4XeWOSVEd/uxHz6FNFD4wVcGiH9Z
4F10LGxxZ9JToBNy5FEt/D9wkhadHUNr1Wt6oEJrJedDvEdLHs+xc3IPfsmxgLkrhqXsj+SJ18SY
d9A6wUh3L0e3afTq5enYbxOEaTcOXW53BwebC+BscvkDycFEaruY10GDTfwmBkE7GVp5NQPz7W57
6hiFxIft4n2zcqmVDxinQYXgGOjlp6hEcHQNXnkraGKr+gzUBF/26upc8J51ty9Y29H1wc4iRNx8
IJzsPUVqd7r6TewcZpjB3zCTaLjnZ9fEhJPky9XxHD5BcbY8ya2XB0pbM4dKY6Nhc+Je3I5HOc2W
1onLm9sJTsEOJd1hpJf988lLnu77yXSl5j0p9p8TheF/m1Ff1/iwmdWgew9m8PG5eYO+UBoNKc0M
m2pDwyZ6zLUYsx1TVlR49jeh7VYPIg5UtJ0ZbHZS7byJ2r1OMFEEQCvDqzvfuybPeunOq2hfJu+m
j7LooQQmW00ZYFdR9V+TXct6d2+9vQdlvVvj52Pvl53SVdus6F5H/fsc++de+/Qnw6pliSNit72+
tpwD32ButZhsInriGDxIJjL96R3VMTjO5ltok87NwVj9PE+NDz3B38vbKwwWcxIZ+G5VzmlQwrk/
4svHe1BhYDDNk07azc39fodnMLZAQdN485qEk9qRdvdfOFNQxO+dp+EYlLfIlyrmiBt2/XVERVDq
LpA/jOi5Geo7zidO9K29bacaHU0VvAGH6hBVCfhimb9fzuubHBt/+PLXUQdPRhIVgEVwUtoTet70
3i/7ZsRa+rq6N/Ilq6id11FV95R9Mm/b1z/UOg0wV3SPR7/GSVy3ykcwNxdKeg7fhpech1yhco73
/vJDJUnHwUK7c7ydFbtGuaF5R+d2sejotbEaoC4qPcRYoL9RDn8hmDHeaOAs+LKxQMG+QUUhKJh2
7gCfn1GsMERcOW9Gbo/oT9Bb4TmBtIXx6Dn8BveKSeanL8POBnXxdyEwr2C3wP0cCxyYUNLwzKeU
OKM2xStUNA7NJCCMtr22CAnm3W0PWsHjI/N5ZN2JLdOc35ZPBBdMO4VVs6/FaCo4+S6Us0dHfv7H
oSy6cgdesYHeEYSDI4fuAlZZvge1g+AfnFMwUaID7HSbHFQ4QMtXFcXEwdXGV9SDl5GCM9Qh1adY
l3DuC1YPMUSFi0ajz/aU4AhFLauEOEXx8ybYCZ5S/ccYBKUd8g+H8/QWPAIxvdLDuX2LlUTKwV06
h5hZSa1BB8gWwC/Kr07lL/hklJpH/pRwUvmIP4yYcIQ2r9DsdiB0bu4uUbNdgvW123bszuAwOq23
+WX9wmZ2aSrWNj/MUGvVYzqAO/66UFIK118J1d913uZbrPBDhDItCve0HitTfpBv7F8wGMCjVh5J
GlL82HvobCnl6xhEngaU+tSEKZFCTHgNrndEQcSmFDRjLeCuj1jf6TW7Rq/+4wqntQvOUxaBg7Su
f+5jFmN/08aoGbSWzThi1HcpFMqOl7lk6FniJzjBZgNcI9XMGeCAGqxtd2I8txe0VnRyM47q6Oad
ZOPSR3fepw75m118u1ql6t1WUcMlwMGZT6rk2q2TmgiNq+Z/T0Bgqiej36zbSJ3sME7Q/cr7+2Ut
sQJ+YDjacYxfnKc1blpicIDhCofuB/HSqaDADfforAzg1z9AHdwdqDZbOOmASkudDOTI4Lb5q/Zw
bU1fPCTsU7iko/K3oPpekApY4jrjc8gYnaRwMOEmNdzWXvC9wak6wRcMtM9G93W3z/C40hnDsu/d
Y58GzP26TXRpg1uoeeehEV1xofSgtqhvUIfNObJw121h2bAX0Vq7ZoK91TP87fCMLwyGEXyPJJk2
ofM+9jn5Y3jKHYvuZexSTfi/KcO31f8T3xvmNBZrUKwhHQHB3jgWa02wU0wXHNgCu7mWDkEmJQhg
4mqpzLzt0S93mE5gwOMyJjbBnQ+ZxtriC9NxmBPSBx80BkGbcT4MvEiY8Bhv+l0cGaB3sbOh7GUL
QryEaJeegTZZQ+J4cQ/uEy0TM5rX6IJORCpxGmx0s0wgQiaxSNhdPBV879fYC+8HkeM8ku6Cphc+
KGauFyWErLQcQbijrEThcskEWuSfIxiOmCqf/lsQI+GUSmhr0rMZeoU/FyAJtHMsuI0ob3gasO1g
B9r36K2vyTVFDYZgIUMLiTJsCZGV1lA6rSWPhysk461/6DgEjNi8CzvsOR9pSTOxeQrGj5wHpTeq
Vo3FayhyTlfZGPiChNx407fh+o4MddeO6lWOzHNfaB641yzmmvt4C3FAeDk1cTrn0PBZz0wXzoM9
5A+GPuKD1WSuidvQXOnpPDgmRyg6i3kTvHzQ0Snp2/3Qg3D9uypLFVtNt8sTyHXCx2IUrEROL9YI
+P1PueBQ2cl46i64DyNoYQ4Wq5rIsp4yzAV0hU7wYglr+MVM5BB0YdH490juJvvj0cs5TLkO+Eo0
we27XSGM8wUIDbcuc7KU+8T8FsO9Eq0Nyg+iVPD/3Wl3OmJajI2b7XwFAYdxa1zYnLNyO9HtyU66
KQ5gqm2wAwPkffiJew1wcQAy36QVv3rL5XLIPoHJK038pCjINNp6LA44QYeekCMaZpdTiKhfOR6E
vhZ+dsPwrwhrRLAjnb0HSsWSEHc+CUfnT0QjL0SSjAO2QbHmYMzx5Bfy6BTSeAGZAscg1QIpyQIO
WQAtVqu0Yi/4QL416De6hJXg5aBfrFXepHL5FDjYAIvz4nBxP7jjN3fzQJUjrraTC2QK/4A7Y/gA
UYnk1SMXt7XucSzvzKHmMtkg8RsFh8qXCXzmzgDjZinECy/LLxcKypkJ0zxCg1X+Ethi7ou8AkUO
IH4d6Yw30s9jSnik1lOBBl+gAbG+2pcR2CQqcUIUAUsOTnHl7e/xqcLeUF9RSd75SBTcTydoUIhf
ArUG1CucB9/YpU+Mna+ONeRxudd7h3dWV3+3oH5uESMSjdTwtAFvZCbvCoNWekNOVaZA3DsGie2h
TqtGnMXL+yKF9r+GXfKQYlimTN5tl8KUKr4c050aSMqGc5Vukh/XAR3eLq3AHLyu6dNk3ggdC2tA
QxClLhK1GBNlRCJX6xGbNGbIBPADHNNFXBqxzOwEtIb8mwQivoJdakx1LCRvYjTZB5YD7iydsmHv
mbKif3Q4YM3QYI1SIVDSOOaUTlsBmHCKf0tMOmsWAPdYzxlKpk3lyrO47zBIIjdrpvPRRLiMpi/W
x3BPGjxmCg7+ZqnQ24M0KRJW/8HKwdO6Py0fq+2eXkcbRK/+KeU732muqJEohsAkqMUaLj2EcEU6
etxS6gIgT1NEH5A/dM6oVEsH4eIraEy5+E1TeGf+aP6lLNGHlCYgdSJ3E86YqFPxL3plnAx4VtHn
YdEB0sbxQHTOPYaWwx7ERrfbmBFK4x3GGsgwVOQDcHL8hSfZzky6fecGRQE3h3Nq38TrDxeRUNw7
CENnLJPoWyGZxE4Bl2WhamMzKITCNa0eQ55wJISWA7p9HNQmPEEHdnK4+FBAIRn83zmQxvzvw4cZ
HPgfm8E6iBC2Ak4l5+5hAZGBs7Kl5CIyJFRFVKKajcKOzSiXehLO8cesO/Fvd3JkvnzCbzEkwvEk
d1WAFyngingF1oG0lRuJ/a4jiasijeL+IX1bqnxTMMSSgUaxXRbOltEG0Egg8l/2mGwjE7YOXZwZ
ePCxGeFVUf/pP5AcEJ3nlh0jKHjbvGJnFSxYxA4fBiSFnmd3A0olk8fF5ZeBUcFReVxQyMmSg8Vz
jmN2McFmWfxYaQjCdaQpOucRQs8oePoqRxiMX1bIJJb8llwo3lrk4/PZlRcTKZwsgQa5GoK96sjI
YSLFnkMScU1SXPj4sBRiZsrDCyooxHrF/WOXgfOVFG52NaQAsA61bIRFGcgcIJrpioNYA5Nm4xM5
wo821kh+5irmJnaorezhxtwAuWCz2QwrBeAR/sPVJYmSTyOPi7yZBNxyAfgVMODz4txt+S3IFPks
dFAkFLOWKTrQI8/RZWMXy4XeiiYql/og25BvyvqAE2EDNWnETgTo3oq30yQe47tnwV3CNzkRIn4z
WXeh7MQngpKenoge5JL9UhQJ3t31Vb4HKAFfAhsepl253UKxyEVk+wWGdh4ij0R5yHAsQeewzXKn
uXgy0SmHEMC0iCZfhZiP0dbZy3a87ImaYTfFoF4G6Xs45URAuEK4oAFF00viJwo5WUpCsdjbMcyO
f5yzS8t6XWFnG/8TeAt/ckBavPfQIjX6zG0SI4tMlt9+RNvxI7rCJ5kk/r2s59YVGwa0cpBQgthP
uIeSodvM5CajXRHlSU++TwMI8zgTlQkeb4LZyyX5Zx/CLjTkAoc7VmaJSuTbk/suctYnRjAd/9/1
OeHc/vbmaYO/FTYgfjvV5imxU3BMKMYdzmEdwqn2hfwSYYo8a2LPx3JkPaKlVTyexl+OcCF/KlKY
hncesPKIUcYDftLMOAP51w8O8vIZ25aS87VVP568ufMTnj30O/LqciUZcHPEm0bSX0RH+E4q95lA
w3GbZU/aBmL+L7pVrOzFY1+KAyHdZLlyTcUD58MN6uGwx/wl9vOR+N1L/ig3nJElK4bZdFCMIaDj
tSvutsRA8XzJqwhdAZXLiDRiFtGSYOK3xbDOCHpiXo+MVAQawoqQOsAgIMQGwS3PRA51tBkChWMO
TDRPIzCsYFPDttJYU6tK7/60u0juqN0IurNrMfmqgRj73a69OAWjjw+PhaLf5snjLSixAJt5WM4X
a+OsJvEpNHQmuf8vRpRcjVBLEQbV9L/w3NqOB5vZRqHhJ7PlkmsuRVUR06Vnhdx9bgcqZL23L1rp
25NHR8/Zw3HK4V7KbiXbCyeeVHGyEbr6C/9s9J8hA19IQaE7kfQ6ACncJm7zHwjl5YGxDJfFbYTV
HBptV9nZDkEeS6GyCza/ip4hn4M0g6O4GrvaHDyASVFkEodf4QAs7Sgtd4esaT86814Qg1NYQcab
KOwulEpPdn+DEgqR6ExFwanYed5Areq/+o1F07vDItdbf0uvh1Wc6arByUCSTljVr9x4AjrAiHeJ
VB5rN9/AppsobvsLxakgBx6ae7HMOVWBBpWTnns7MrU8bksb9QIDq1/7FETq1dlfnfcakhuVz6q5
fC0P71B/pp3ZDc93NdsubgUREpV7xo6ChWuwQf5V7kVzDMzFrq7GI6rh6NKEbsYl62bXZ++uBrfE
wND1pXhNnXbvRknfNmhqmJxnMaPsYXJzR3rJkx2fXejt4T7zncdEQjGrRRty9cxHDAytrtsPR7lN
0QuVe/vwN++DAp4oPujwsxJCCmP00Zq5RLXtXnAPxyLEoFqCUWPC0NJK74riibaHR+G4bgy/qKaO
Vmgu0U1hcgDqjYsSOCUe7R/rAeo3/Qww2G0P9EHTaY/EcoM+SP6BlErBFpp8V7wrWiv9Sn3RlqRX
+20/mUzfFaTVXIsu4143bNYefGHYG8N/TXTJV8xOln9z9kmihtqwOewr9P28AyCYMjIXW2yCP3Rf
zIbRv00rxJHb/r5/6C5e4QObEWANwF2RMJlTBie2vWf66KFcRXBrAySfmeP2XvS6VX4C0lU2JKMy
pkXj19gs6H6D9kbzbhh8iUVdmXw2tdNwMZs7gT+AbTnMLCFujZgMgyrBlRq+CR2Av1tDoHTAtRv9
FwTRNt+ABV3tZ/okbDOng4bv/szqIbOtR4shD3vKCFnZ39q6y1PvLgATt2/Qv6+t/un+fzSd2XKq
3BaFn8gqbAC5pW9U7LsbSxMDtggIqE9/vun+T6V2spMYG4S15hxzNKdBMz41lvfzDH+UMa/ezAxz
rIx16rwf+knr+ebZcRcfkBYmzp/l1e+4L0R66clSXDyBem4vM53MRWFI5KhX0qmxfPltr7QFaxn8
dMhltDwl5sA6P1OPIYvyQLdP7cbn+4po3iEHOllMc7sXN+7AgeSkxDy8lx56duF0fhg/WOr0crws
OAvaZyvAKo5qK8DIAdQG+ye01MfxeFDatwBe9pKMWmIJBjjDmHp4HQEmjRubp8q5QL/c+dW5v+ZH
3fbiy0Afama1xgQx7Jij/YsevHEFvjABgjkPrnggX6PdQKFXSJjUTYWUVh+CbAEZCL8QTGYvWE7y
uyJKhjy9ruAkTLMKc9wAi/yML94Ymz7vx7uiDT7hrrLyCNwTEHYPKQXk4OcTGsOX1WVZWWcn8wE4
9fxTPUkKVSfKT2uoevBXMVdkctT2OIMYVLi6Z0wE/Oqvs6A6cbYI2/kFEWE/2nfMEDrVkX9tS86u
DcrDYqm49f5Dfy9Oc4RJeu1lHjw5TAEnpAAH1+mI8Szl8Mb0UGnDtxuYmw0sZaCmNo+NPlEUjnPL
+RCW2qda8jR/YT2nXWCcBx03hHGCUb3C4fVt2kv8DrGDvIzzubbuqq7TccXTkf0IoMEehaMRSgeg
D94ib8OJRKruBXBLMGm4T8ya3+7VXH1CXJ0x8P6s0vjJOvIj1EjsksTqc7zCuIVXRxLsmdhNnJox
9BCKnlzFmIf+qFy9JOp8PeMpzRdJiO7kkMb9oCfJaRdPSJdiXA8dDBbALdR9FTsN8bvvBedDuRlP
j/jpHI8eD3ahssfB1T7i+B3J3JxoshhJbAI5wGlBV7QCSWV6KNj/kCzN5c+Qdyrm+GTr4QFPtDkj
ruGZJ7cSL6O+fXz6j5X3jHpdFjGnb+PFrdllY+o0Umcr/cOYCR/sdoJp1xlkDn+lKaueProNkZZj
doJZDV/HzGPcE/vK3a665sn7rlelq8Srai0O3AP6o5WzixknOJrb8l57DKMYXzvQ6O9gdqcxWc4F
51Q/PjPn5mLZgPrICXZfplPYUcBW/BA2OganqBy81c8Aj09Y9lKpTWxIe1QYwJmskBbgT+KiZICT
grAeUaecTo5iQ7tP7BuofM+/8yzwujRHrFXUYpE9+QtnLFPVeOHXELic1RjjFJSn4s5jCeI2YFme
Dga61+fESZhowBf14FeVQQ6Q1qewcUKhZoHNiGwNmQMuuV3WTjoBa9EQb8lJJsBY37Q2pCrjbDaC
7W51zBmEIEBkQNlpBgaemvVUh0sVaofH1qph2+QMA0X4htCBZXB8pZHSVldYCwr4Onu4b+UBHRah
kTJsoNMg0zmzH9NmDvI2g5CENvIvZLHFyQIruhnuYvAIXgwIBc0Rk9fag9n0gGg3aQ18a1O5comA
lENDO5LYvOjwrCY+qjPgjhDJH9xemnxI4rB2INWBdZwdKE2TAtEDREWmKsKDZ4DpWPpGBgSusDCU
w87i3ZJaV8wMuM4RGsJuWlH/ibVG4v5SLAl5x4ApJuwvaWTkxi4AHmJjYRy03MKl5XCg9ZhRQkf0
cqEUYZRcOZKoRCmCUGsBUnSGGiOOIegIIUmlX3x3xsBoQV8OSIgufUJ9xksgrYNi3p/Q8wIIo82t
otZYJkQF4bG0bL5GJcQBQJYY+3C2mGDY6I30AOCpgHRLwjfaLf5DB0IHDEeJCQZCAHr/vx6jDXnr
lgSpTOqfkmr8cIhpZaDJrflraZiZ2lgcYS7iL+GERmUwvI0uvpT39BnSP4p3xTkobKwuzF8MBdld
KRPvWHIINfbjIgKESkqvCoMRCdfLRmImyqbHQENoSssb0yx9szjAPyTRSrR06RrPH/MzAOP4+o+U
jhJ+eDUYmm62NYHDHwR5h7ZbB4pkSjhb/O5ebtQH/TzRmafjm3mei1MH9L+gxxvLtB7S8O+VZJMu
lCNRtr1cSfeuEGf59p8/QxqDyvqEhd6v9GT2EL6R8PZ5z3jxNLZQE6jzaVgOArHi2cUrwvyVdY4+
trcsp3h2jQjvCI/98Vyac8yFhEbEinjE14i2PfsX47XjSHewm6Tei3lv1utk+gi213HvT8SEb1JP
REZGv6ya2hbWGd8BS2pDYouERgvY8okLtydtLSFEBQUziTiVYnFidaa9aWfEDM6uwRyYYPnd8eS2
0kY9Il7aLVMbVXg7GLY2hWGMk/iIZob8GqQZcP4MG+3ICEUGoO7VY4iHsoofJ9zOoZCaJ7bKCDBb
fUl4CHwP7Zdn2D04EI0J0gYVR0LPKwJojcB42vpmNyVL5qhNeTysS/kLv/sKr8cMSHKkbqB7AhFO
cSroYvNCJ96Cs09hRHje6iTX//UbjMz3MiKdfDmjqLiNsTAWMYRI3IcnP5QrKGyi00xhrp+GHbjy
TM5Gdwfg/ubKNzKIU+yWt6E09c2QdXNzCxCxeYjSCIKenm5WiXHgWl0ijiSHxlZsPA3CfLzYV5So
rJIXrEjE70kRW4j6KB47DIg19zxN/Q6LEYtgDIgUWUwHH559n8x8meH0V2WsWsZxX93YStg1mBYY
XvKL4QIWtUzBZOTHmORf70mViwGDy4n4YUFkqEUU5PQDQ5LRB2MJpFA0WCIoOqGYL1fQTsc6EMa3
Tb/TdKawdeP3NHMAlZDyfrtv6fkEZGhFXN9+E76BCGtXBCi6mS/h3Xk4qf5Tw9BxSpqxtPaysgGo
gXbAXUpG/SFYz+vHYNebvL1k+XRv0Wf812ZKrc91VEJwXtvoBZAXIgn7Cr4iydgqfqoQGh/XjIBT
j0CdoW2POgnr9dn07V+V81PEkZmfgy5ICDToAI68NjJfIG8JI5LzDj2jwwnK2RihQ6sRAc7+YNsX
tmiFZJ7e+GXE77CAcmlvf/VAiJaAfLMshkZns/cxfCIEmc0zrHmXoI2wyrK7ydRd5tHgoFcH4Zv3
x6NwrjqQOyc47jIQEXhMNtM/Wgs6GL7DZIql7k3L3VgsCIAe8yFUTNApDP4zPFIJtIHfMoM+b9Wz
D6gFE+MlZjUQz9G7YL0D9T7WwtP0NgLZgGE5xzgRtn2AUSkaFEkhODksPo13dwuQZO5ZoF6o7oJ8
ZajSr+h1YnAU2PN7cRIRVBKUAO7kFjWiGp9GousVsIYEYBA4pJ+QQgEX33yT/5WMIr0IQpDVm+hf
5OiNrpj3lXdKSNHkr0FK2XdjbhJqkysiVc6UIefX7sjpAzDBrjTg7Yvgcf1VzhMMgtWsdHJSq6Pd
QmXe7leEpce4Qg3PQRMy7wFdFVHaneORmQn0icRBuYqLY1/kWivFuXI9oj4+83KrSc11x8UhQh0N
7YbXPlRDLcOPsh4DsuH4VACpW1gBJaABp+m58ro/FxhMyTCH9nT2888wKaevPFAULyGp77knl0q7
h8bO73d8LXUZe7U3wji6B2cvXWgMSEjzczgPqOJ4guuTe2Owcnb0TSuDfuR8Nhfo4cjCE3Kwg/sz
7jt55eY6hHKkvAluk+TlwQxTbIh1yRQXZ42dj3zlQFZzA4Rw/aZLnhmlcyd24uKWsKUNquDocoCk
VTCwfDjaYncOFUg4VM0gzw1fofShmEazfYVz1nM7bzPfVwZmgRWGd0A92Ig+nbx0myUWFZrZPwfX
Hs4IGHjtJhmHOxkR0LebdPa3ff1zNcz7TxdzPuvc+um8h5e/19Mrz6sXzxZ8EzorS/UNv40uoxoI
cJq6bTKk6WSiYBDEnHd27TvPi9PskAMTpgVHvY0qHpqBiD9ZTpNNhwVUYAlncGXqutxD0mJ8nQ+a
nnPG26hE50ALblACNVaSYqF8xXEUOsHwQgiOWY0LL2tZbbb6zZmtP2fRa1v5DY4kDvq8UClGzhNq
S0LWP8HLLnDLDlV0uYSgF3YrfhLtQHysTT7gCzdcgM+u+Zll+57XCSvwU3TdhpeOvx7l3fVnpnJ1
61A6wT5xZNv3SMYaXAdf1Z/IU8sZW1VQsxjRziGJV1E0chfXQUoyO5w7C76liiPhp2U1qMHHNVdG
4bRbwYu1FjMpUD28yaDgnI89ttXJOaE6BGh94+fBoA7yZ+fufwhoy2wGGSWDxUxWPYPn7/HjlzZQ
tmeqn+1nk+BaBX0mtXgTeyPmWhY32DHpHkET0MY7rmD8LOD4ObipeKB+HFrvIlqPPvuf+BkLZahY
5B1Hod/aNvFtfINnAK8CouLDPDPyCN/RmRmK1z4Ko+j3vm7O/q0ZFC6Cdw36zYX6thunj2EOTFBg
hlbA5emPNHVILZBzvWDcdmaA0NmWzrZ4uzx1Hbl3y+yCUWWhDlW2Z6c4lbaiRLFhFnZZR9XYaEfP
E9MaYC/QAqze6uEOZAFaCXkG4DktVjXa1wk5rnSBAHMGidXVqAgo+FA7YifyY8w+RvwBnitSR028
Ojiv765xjnXWrdwmcIX4B314/UHlpK+zfUo89kgjUZJ3BnNI1u4WupDmM1Qvbk9HOF9Uvgafj/WW
tFs4Au2n/dv9zZ6puStHnFPEzaPEyKwHpj5xPeqnTk1JiV2fwuaqTW4yb/lufYTEIk3iWlWdHHrH
vHLamp+eRtyCj7gZKRdJNwvL6LztQHtFfg4xIA+gJpv3np23Fx9SXZkZNo5RQ8beOX8XzprLEP+t
hrD02r3ls992PW+doJFalIUt//lTOi/DfJKKp2DHoZnpZYHaivjyp/OCTu3jVNE23OoSXaD4HW7g
JVzksyeYMb6/LSvHFfDJ8NU7se4flcVzpmBiIa58sTp4zUkqxvPbvc9w7M3wucDpglq4Gn0GKqRM
tsESf9COdR/fps3yPhfJ1qFtxgeB6R+8Zy9Q/ZzWQPZMtIX4atwxhOggU+v89ZlXaTDWrVufPenc
tT4x/DIGJFJggGuDeItFn0KI58MwPxdmVTJ0K0NtK0O7GiaCai5fcTvI/LM26M5/KXEnykrs97VR
e/MUxjuXmsY2RIfT4A/IVaotShq3hOuKEbCmuwyRs8wuIcDNOzLF70w5tBUGA6t08cvkTuz0xQf2
ggBNC8/zAlNTdHUY3S5Jc6W7OJnMbJCxTE6jc2qzE3ALIPscpRGGqpnZ43piq0X+gFHf8M4QAeg/
Pg/YNZncIO0rzIzg1AKTn/ek4kRpm2yszeRT4QvUG3YZuExOBGvjNdFMFE8D0qWEoqYzh0GMh6bE
fB0TBKLTubgwNm3vHLx+WCdZJfbCcOjhzofCwyOL2aLWYkYuWu+ed1nSpo7Ov2/YqvNX0B3UmKc9
AYXNZlhtVUjODZNpDvqi9Eqz49QBxnZvDHARALt6hdunEbcoQCpHBoO4lkCTzgHL/fYYvNq/oiKe
Ue/vsMaHrZBj2iATdhljGD8S+Fixje1CTEjvm86+/u0YkiclFROvgvqDLY1yZiJ2JNJ0apAJZKZY
OacR1x0Nn4ycRI1iuN/UKvawigrh6WDp7BWDZPRtraYaTj1LDqK4IcroHLk6FAa8HjAZFv0mA4Eu
dysEEgauDccCD9X3sCHNSR3ckePFw+0aO/aIurSv0yZRdDgGvkP/XCCYEiIL+cSRbfgFHISExMvM
ebLw97w+B76gsn5RknU8bcv6FCCoD9NBw/Dyg/AMRcwFV1AR8MNI4Wmc6A9fNtONDs+jzWImddEw
cT64Ft9dfHK54qCkY+gKH9yhUsIvm3wLVM+XSb6QiGXJXIAfn2zVE9mMF6cm6dXpLA5MzmQ8puyv
UPdCmTdLy84i9fdyU1qKnWZzxiV/MmUUAfsLtSHLCfEXdLCN1zJ194b1Yh1fonr8nN1tSl2HwrXx
OstmVIz/TReZGQ962M9I24EE1DKoC4EZ8AUuGNbJeFhwlx7iFZ2C+EtgCrqUt7yLPDnwa6yFelYO
4UJEOTFTVQ4LJ4LDxJjKmGTycorkFsU8umfnW0GWLCyyLCH8sduHs9teVQt91SZs8nPIgQw4IKGo
9t8OzZAMzaXRZ8gmJyKkIVGPSuDkVCyt3UskdulyVrVEMHR4zOYHau26sCnrFPQNFHlCYgFg+I4H
YSdY/po7QfsPpCHDYW4N4KDG/W2y7C+Sv5Qh7xNWi4z8pELve7KqYXRJ5i/jdsrv6QvKgBw/uazF
I0ZxZNQvmsaP+6bCkRiLHGFYjf7zCU/JGPQtmX1XLAUirBInG7ZNFF1AA4SGCVgFmIFcOMLYNPqw
dHyNSmgXhTS1I8g2ZZGk9ofdA9YFuVf0bMhNGCwFCY1SyZANmgRtkbhdiUUbHrjfz3c6capD9z58
DFtfjd3J5TuYxGImxf9n/D3+XFfyZ+UnYrkhnXkTQDoaQZhlFtuhu+75tQc+SZvN6IiyxmnxwLB9
uSvhQqfQIAsQ7cSC4M2tFFNj5rNnGzehXc9mf/iF4u4FdoB/ihB3hXMK3Cm3BCYDUCu8x/dJSRsH
/4fPcnsJD5MwKBE88Zj8g74niL3cB96/3Mtoh5dhBQ2culKmBfxoIcpKqtvRaLOLae/l5vURz5dQ
8MV/jyiQgdyJkMMVG90QHwXDiDf8xo6rkmYj1HJj0rieuBgY1oMhyUXIpYwKT0x9mOcB7tgM4xhd
9HnUBHz0YuPfwUsAfjkzxaXa8zTmXX14C118Nfq8NKAcR/Ab7DbBZGQMBoopH+cQ7NNEYwa6vRSG
sJg9JtYC2uKX9m1QccnR/kcPh+c16EOg6TstV3NOqxudMTS4ltt3ukGG3FwFMHvDeJEzUfGKH/mf
iPqAqL5nJtsS9AloOXJdQYU5SCjQ/OqqAHgKGmZQPib4L85rIIcTl6BOrt1tZLDLPwY1tCv6GZTt
4icmMIJc8PJZlhLhRPQRB+szIXsIO0N6YZEQSZyL4JgCGAo/EqkP/xhhWNfZ2UV95ZGwxM9w7oDf
K8QSMfziyi65wg9CNFDdxC9whKXk2HmPQOdO5S6lpRY2hFy6Oyggsly4OAJABHbIBXZkpPEvEdPg
K2GozFBkcmFML95pIemM9BcRcxIUPSKgWrRwadA29HCE3As5Cu2hLWbeL5mgfP0/5HM2hJT8pU4h
dCxKi78iNzZ1SRRe3Ijhk5EbFhr+P7gxcV7k4BKXKKOeTKYyNnmHULCI9yHUmDjjb5otOAXRv84n
en0zWSSGVxyYoXmzsXCfTuK06HWJ2QXDJGrxRhsuBhpYqhOGe7O+0caL1IbXJXSzManIHja19O/2
NHXJx10J1+vGLY5MBXtjqAR4mLx83Ow945t5zG9hzrV4ycyNiJTJFjzLHN41QypMJKRwkUP8kC89
OBVgsE+AW3mXh/hEoOgUEt2HQZOEylDrkLHFrIp7lfuVAZQcGLnFPLck7JG75dwlcFeOi/BIQJ5l
ZQen/cYasdMQnwMjS+hHVJdSbMiyubbdL5eNbWGKzc9YQiv4a8mRlL9nYmoBt+LU2yxBrA+HlNgA
R+fEOxAE7/OJqCSxI1if58KSebElsNdQxbK881qgyUF1TMeyA+88OWnhOIkzAo8sZ5uUIS+6CXG5
WQv7SFxuORuBkeHF0jyaWx4Ay7GhGOlh9YfMTnbUX1+sAECylr+SXiQ629LpyNW5xmGfp+dyhJdg
3WsodvJoshEj7XzCFENUtVBtsHKwLtkmmLchx4duCAUSoK43jH5/C3cJyVdcrZBK//pLIaIIcYz/
kPk9E3qScIo6XkGAllzJ8k+oTWxDsBa/RDwIx7ZNYaRFL9ZTmSKdYec5+A2KMCLs+TMFw6swBLVl
JJoySgKBbVjHZAWXyY28YPBNH0s0yiV5+Le1huIE5AQ2ihifghgWRDKR9xyHCub34pvCN9mQckJM
b+Q8Anrw5rwRMe9W9xsnjcEOIkTOEi4EziFMcCSFURLc5M+gqPDvqytGGXGiMsEvkNtdXchfoHws
NXLVUX0AA5JwSnCKf/9ighQm/525PDRy10jSk7gFCW2Pb5ISN6S74mmFSGGRK98BDq82MxSemqxX
aqRjnHNx1Ejarhs8uA4jkGL8Cepxe0BN5ldeil1hw2eCPw8HocoNqcskmAG6s5xgB5my8PCUJ7JA
wqyjYLRPELlkOZZTSjhXuBMDGULkpK34t+4a6Dq32/gNq1HW7vNGJbtEFlmp1YSlx8CG3zEy8OT/
UihuFbhZcm9QmR0evvVzDzjdpRXshVJwvohukMtCyh6ogTwY0DcMJjxLWHx33pucs0fQ+RvyV8Lx
etELPsh/kYdj0kMZyTSF+lyuJSksH2RppPP/andqJ645GbgchI94GrVimcfV38ejGfHlUjzhCwjR
8QpUV+JpT/PsCpdLPmTy9KKpvKKJlz7jtVYKLkMF7jm72uA+AIZaX4N6jReE/LXwUCGLAmQwewIC
EAoYzwF4FFEg9yz1vFS8gFZch2I7L/4tD4jsQG9iGzATrgAb9arF/t5wmicuJdhYdnopbs6e6Bax
4rOhZw9+jQEkciGY99FG9flMgzlHgh916LnmdCWUAqXfZmbO36tjKfE6CYg32itmOlQ/nnjYUh/Y
5Sqxc4YKeBkcQXIY/ux43piKIbWSkoryQeg6IjcJ93uRU/bN/X7xZJABTY4JIQI4JiUh3xvoKSgx
utZiFN7RkfcY+l5DEZzfcdmV4uhrucaDy7oCQxfMX6pc3nyWzjvNTDWsPOjVFO8N7j8oRL7bNItp
9EZOe8Bq21IHYmNDmBNvrZwROqBrK+4wJkxoBaU+kLdCGsR/CGzHu2LjX1AzMBqRd0paCAycWMdl
RygIC4E/EdTRDTZC61+QEXTtyT8izW7DlkfLhdgepa7soclEdmbZ+th1oT2wZ/viPCCLA7vn5MyW
+RVNAeWfJlKA4CgqeQbAJnxmrYhgJEbiocUCMLnIV3wuyR3meuzad5oT6XdkrUCPjBGMtDOCk2gc
DS4opNkAeXzQEGJopGKw9IVeaMsqPq7u9whiAKa7u7DZp+QbyXX6bSDdiy8IWs95zV4BKgiWPHwD
Os5BMoS6Np/lg5kF0U9cx7LvsPNsBa0Rx6MPF6dMEoSpKReV7FD/CrNiYMRP25jRzWF3KlhOLdED
9IrS6dCeozrGOAr8ioeRXpGH4UGgN0LQW/+rAz/2Y94shfTZ7BO/R2qxrC06/YwYtUq3ozAgvfzJ
1lK4r1hEesjVf6VbRl7A+AmvuCEeDykVz/G70FMNsPG/0MNAimI4GFEVRPTHRF/LG9ZWGECXnkr6
dDn51znm3pVhDQ2pLwf5Y8fS+yX+E2G6HGf516Inlf6Uoe/LllWqF2IKxrrW4u2RFU/enDp4L+Vg
tVkmu7xJL1ipQpWtaTjY68l3ljpVOLeyLAjN9v81bk+G2rIsQrx2Abb41X8VKNeKAlwvRHFx4pME
DmEA/yuLSZlg05X6VHjfjBAQuDd03QJmyG0FXZOjrbAOPZlqM8+GRXv/bs33AcWB9KMCxMgKKTch
n9D+wgQnc/ozFrFCS7T5OM6Jz5zsQ3VMu88OJE1yj+uSjerqHqRAyiwa4AP5CRyRfwdMmnzM5bBw
6nGk2hTVUmjJ8ZPyRiQ78tPsH/WXg/knO8iOwOt60A/rQI58yQZ3cqYnHpllgcQk2aGEcyAcWJnH
gWlwsUg4jpTzIK/2I3gO2tieSHyyOpB3mCqTDRXXPPKedFoRuSVTfHZb8WfDR85SFnn4jfEkq+kA
RMKpqroVrqOTT4x6BTfgI5vsrPnwV+724z5dRplvSC3+qW8ax3IF6vv7hHLRjjE0UUAAYaqc5Hq9
WcWvQGdx+pPi4zDpHzH0w6VDj4oawUsOn0t3alxLcnq66HaynlyUa4yJnRaKYxfO9ZKiAPLCsB8W
Zw6awUltt1flkNk+SDFNcArB3K2XJYsjDSgzBfWIPJTScZBmTk3Nqpqrtzt6YkKKrPS26sOeNC/r
etIGsFjct8oTX6vrpJjmO/M5uR4/M22iD4i8eaGPxOHmwCQNyTfGQFdWdfQi2AA8MJ6Xgep1cecz
+lhaXpXbKJA2M7tLwPMNhhNCC7cVGGN9U0X6Rhfn9wWEgikxhOP0iBCJfa2KSmxsxbAbikzQRAaU
lyTmM9aX2BAAC0DewYPULqzMFbVtz039+0gP9T50ow+5wV0iBF4MjjquHuIQFDRB7T3C9uI5eUzy
uBc9wu6xj6LTLybyr9hWszLWfMyOwnKWPa3dqkqx8Oqv5Mb1UONrOfskmHZdHXYz3epE920uIhKs
wDDFQYDZx5gczx/MmVpjbFtW5YWDmzJQSWyZTsvrIJIn3o34YDEDKMmgDDC68KAyP4eKX2AM/hx+
hmff8CQo4el0iViGX8ih8/AsQGYpLx+hNnfzxhJxfIfP2hpzvBfKAR42wubmAPoyawXCvUC0STpM
E3XHaP7/Hc4WSv1F5efRecjmfwRcYVK7wcJc3ySznrA+gHhW4lHOxwLhdMxbzhnFzRJ0rEDnY+qS
wECoKuprfYMbU3rkC9Si2XXB+0PVksqg8IvYQCmH3yRiQIFk5H2Hr4HgCNeIJD4huxZ0SQIIqgP+
oMjioYggQYdVALMAAkuJtwUiFThQvRHtAvs25huU+7RFst3g+sFHxuIu8WjS8M3nF7+LtugwldUf
XRq7Mz+N6ebs5S/EKMAkoQZAQG6+AMcfZrS4kMpTnJw9ATrYRdhh9DkH+PGydJ6+amkPy5hJzXim
In39AoAzOanYnbHtafkpch/yCa2y4vFuJJtKj00vDohTI0TuBfAhfRKzVqeJbO8f/t+pnQIHBiSL
iNIpnbAT2BgjBfXZ5rI4HXvMi2+mePogID88Os4DpgNeK+QjJqTbmJctP2DHGrYPak3V0DCG6lNf
ZNxm1lyi3HszN+MEXrwvXpVY1QLAvribbHBcrD1+3lDNAwvB/43xdFLQWEQ5eDO/zU39Kb9j0PVe
lKQuHtRDtuU/1eIxe3NEDrlYME2UoerrK0xGleN7Yay4ebOohve4mMkPMiYFDA2M1R0Rz6wBes22
mFS1Vs0wm7wXD26WTbj5DG/RoKLkoW2iHZFSiG6HD3hU7Cg3B35XM9RJosxCIJpQJR4vC1VaJmrD
mErKLUnUkMyfsC2l4eJGoiPzQYohna/vYcoUsDne41v4XjTDkmIiicT9z8CRk6BJQaFonWK2epD0
EmCoHFbH0uv6skmIR+KdDh+AnUbkOv4akLMf1VQBKnagbHnH54wNaGTQkjHh9LJQ4HDaM//mcHz8
J3I9ZWhED8nUVIbvUWulc9Mb5Zfu1zE35fWn63r8HjLQ9JjHRfK18eTnNyrHZ8yf6n4z0knBIv0S
LPoGkwS3L0ePGgyumu3DbaYPt9rCokCYCJUcKKtrEyvj8xtvt7xwu+vPzb/xfC64tVL1BTd+17a5
t5v/AS67LrRifIbD1brwshMeInrTFF6tYnNlVn6Zpi16yXjXm8RvvCzoieFQjt7Pn0fjZdPHye4t
Oyfr9SQlOCgYh9ZhnsP3psZlbLYtRztlm0TbV871UC6bq3+CSUzD3bffdJh9+1GHbeTbpflgf+v/
XHRwF3ZBxT/3BrtLYIBvk976cdV3VCdRHz4mms6n9cQPhxKsNSzwmjo5nWROqHZwMSyVNfUSnCDo
YTTf2+QaFcSwp/gZAxIGX0+aU8B963Y0qMj0xKvykQbCh3qVpi2JNPoBz+hhBYv/eXjLx9ktvMFb
VEZIm1q6f629boEQjhZvyQwOK8K3SXtdjbKwmF2BPylaK+BQrC/wr0CGAVJk9aHCL5jyLqFtQHPR
Ocdv0n0/A7Kh3n91wMln4VeUhBL4yagzdfL9s2PnEs+Ei5gdUXTcoStZn7ZZF2tNs+/ga5AbyHkM
8aQV3iDlW9Gip6bEoxTCJw9ZnZSGF/xaSxdeSgUDY1BSWMJV8Rl5FlSV11993ZGBiHdv06ZwLRFz
aujWSgfwu7oP9zN4YOPH4lA9xme8HSnUZFbb3L2bgtoSilEI88/H7gavE5f6CjWsXwTwE8UQpMMY
MA1KSgc4SxAt7lZ7UO57lpJY9e8FgIV5NNzo1+zyGGvPab48zw1aOaUTXshwv27TnZk9xncgpZKB
xg6BEl61w85ELyCrMM2tYDzY4u7ShkNyZoZCm0uCNoJQ2uqxblaMhZhs0stz8VM0HtEfPHnlUM0/
lHaUuOwly8dYdFQS3ngeJMZsDdpWcEytGpB4xlA2gbQy4lJFqdsePa+2AWgEd2nS5YDdoutA2++8
PvzNi8/4qalZxT4o1D4+cRHVlh4MIk4TKtDlOB/Oiz5sjwPz+zdAwb1nXUDeXH29Y4krp3RHSwCC
OFmWr7il2PCWsoiv58bKgZTOtrYb6Bq+KMkBZXgKIOoyaH7+1Ppeu0WEYNFkDdqzLmay8JFzJOkE
6EQ38Duqm8Tu3KDq9p6uSvUbMJfG8RqLq7I1+LRtRbeZuuddsF2qzHwpoHoD62N2Jr0Ib25VMgAA
F9f6GoVqrMfqy113ds6nRxoCHOcamyswj57O3+tmEXB2JtMPslwm+F0wDig2nFI9uG4osiREFcC/
Q9BK13pxRSJ77UDRclpMB8/Baa9f3Rzyx/hWTyscmmsrM2C5bhNK3g7oSwU0A5FAYYA9PA+EbIFj
BRkJ9FhMTXMLteoFN5ICxyQG/MlB/46d8FXrBniiTYBQa7flwurC3qBnJzu6SbowgNRXRLVv9RcF
yx8rRT1ju6GTZztuTRUIx+/1DULEY6MtJSIYniuwBkITuwd5kjmir26IHCOFVIPIyhjrPrm6hvPw
d27rglBKMPHGe1KolJ7WNV+0Sn0MikDTU5yVhkYzvr+Wu7HBqTQBRgj1lXGbs/TTFd0HSAuHVfhi
ZIWqKHw7LOzuPT41zguOFAk1IJPpI7iB2XDC4Y3ptHBYY8nDKmUMv4GYoiujGhp02nhZZqZ1FqYx
2CQGbvkRycdzVno6ln5pSAmQY+crkwbmJdvrplq215CPqiX8wb/06XWZCa7umYtlJjzlHdz2IvHI
gEx/lfCdWuVyR7b0FR8q+vWLD+ukvTNvd/ofPeKiDxp6t0k+2Xbo6enxG7OezX+UipLpwCLVDzuU
AxVzSt5UeDZuC/N33MldDWq5eKIRGU9DhEpKCz+4g3WDUixWrTd5FvtVplo7vPhAhCC2oM9D4XLE
kiZF0IGOw8uIHSbxKb7MWeUQkmmf0WvUsisf7uybtdVOg+zsvysX4OzlCVNB5vVifYSXaHtf4H3F
+eHeBvR5qDCR2Qf3qXa1uHsDWG5gDHtfKAwuwLjXP7yQFhLVhOLELdcnOtjC1H4KPdrpfrpXeCuW
LAT01aUJlyyD+yTg6165QWbjnZb2WDc5mbW3wyaXmw9MCOEGWm8kutBoy/FjSy7bZNCdtMOS6HUl
rgukaaliPsML8w1bZfHHj+LYbkGw151VMr6ChThXLIE00xhKgFoLFTyGZfaP+My3wOQgvjBS+5qL
gHMIoIG4E3i2R3wN9CEZQ/eFKkKTH0PXE+q3Ooap86RidjUaRMYPhIUmHO7IgAGWPkIShGsKMN1l
B1D9LifZVoHnzCB1gB+q9ZrrP68ARByEZnxmdg4azRTqwKZ2oNFSNzBHlKlgppBavXR2Xhls4U+7
5e/u9rBrJxDCJ6/px1cupnHI8Y/CF+46ZPipBz2EBQ+40QAMAcVLPk2mGEgXZovFXbCGc99/T2h2
G9YoUFr2n8+gA7gMA4EdS66qD+seYyVJb84mJ6Qld7e34C3cEC9JYcfZ6yeVXbKlXeNd3z4/rd6i
PTi1/ZvuXsBRWrPE1/UfQaqVayg9/Kd4mC2YCHt2m6vI6GlsEJL1Aw3nEmikFze/wdMbK2/hSjXL
+j1TlnV8B7cjelwJ9Jez8+k8EUals5YwVWGpD7o7k2qnHtym5fI8fgTsbqzEkJMY2fRDatKomeIZ
cIJiI2SP1kwQOQGORMzQ+/pKMBehEoHiOYWYxpJOFBGmMrTow6xa8BbPy4fzR8/78FBZ0hiqqKWO
OFqSwiTjl/Zvii1nyRS5YxdzI3pJY0F/NkLXpVZuNrx5xRM9ahuw7UUNN2dlOE1hNH9AZHVWXP3t
6rR8yRCeZm1rF/+82U3ekwLAWnMuI/YtOUJcwtjysnHA+ZxzvnE6JiO2KXAW7gCnBOQe9KeVZEBh
lt6YCss/Bjs1CB+FQMCMrwj7PFwb/C2DXniL/iCuhpoDjdQlpmLnZhzIXzz3DrBqL6AxwnpLSAXo
bJNp1+3vOw7FboMLwI4Vni7UP23b0blv3qFC1INyBNDXx/pe2Q4JQxzAJ+p8zIqdHm4/okrEUX/J
KYBg2Iq2ySRnTJELmF2FvoKgicxJUF2s0aXmmG/Fr9gw55cj8UsA1ze/Bd5V+gJjKxOdl0DorcYw
KTlq1rZyOts2gVEJe6ERdZa3KajWJNtmkJA6rnJ2Hng/wOM8uR86Sq9G65QGVd9BdUyfGGRhElGU
waME63T7E+i0jyAhh+kGOidWBk8GPmB+EMWwGJhhqMmZnDrUFDtqRz9+DeDKlux0nG3prMMUumt3
ssjAfmOZRHdmk2eL0qIGkqTOobEiKtdZtwixYPiEtQ966fffLrFu0zOqRbYuRrdwkBvDucf3vnlF
sFqzoxqKc1dDrZKZOr5udLH0y9vcKj4wpc0U1pJDg13j+YAhjGq3QVeJU82Qqzv5hMYZknHENXtv
fp+KWeIQwe4MPR390epU2TmBnj2zah27OwuXTczAZg+gU22k1tSvXbAZpr1dlxak3N9TT+8H95ub
7bmSAXZBO3BuHl3H/bdZ7Waqyk41vgGYQJXr0hu8HHV1ComhZ+yJ4ye0kgdoBMI8WG+OnvoNDGIU
1C1Pw74Cdmpcwhn/BK1hx81/2SNVyCA4n0GcYVjai042qB3ulghlk3lpI8mO6PPJeEdknARMakaq
hRoyjUsGuewY1qXvNCmCcnJrafg+eNs5bPoniJ6Jk9eBcfINDjayzPf42XPVYbMBL/wfSWe2rKi2
RNEvMkIBEV/pGxFFbF8MscEORez9+hq5KyruuXXqWG6FxVqZM2dT9C750+0OKyLAId7DbueKhwU8
7grH5mTZ+/Wry6B1DE/BNVAd7EfTxmbTsK+jbr9TOdBbsBR3BbMT861bAM66hFPIT+/2ice0Gttu
fOy/gqoXNx7QHv+LDK6OxJEdVi/w4pNTtyx+4IUGhxyxrdovvBr1kmvcvXON284n1JM75E6gv5ti
FqTWrKrsElDTMsk/Dp6rR8acu99dgxQn72PIoktfEPSs/UgbPI+28qb7afOoH+QxQVS7N8wGhDlM
V7cqV5T14GtX90uEZ1v1zwzJfohJoROHrcrhouJ6e8O5GIoLNNoiZFneGNdBXeUAx7EMtg9l3K49
Mdzl9Ayt8iQZL9W0HBu2YXNcD+REnj7MQRE4/XBM2ZMw/5dp1f/xgExh8P3KXf3lHCr3zCCpoIIZ
LgfvV3xtD/R5B74O5H92UCGa8OHe7Ey8R8JT2GYLIV2mMIW6xixAktHtgrDtW3QiGP40IderegWd
lnvGVInKB7TwdB9V3Cit/3mLDfJdt9mRaAlLvma/5HblRRl8gtPiyFEKv9ApPtn+mPwQSCFaiquR
Xo/rF7oshoCGGNc3jy6BP1xL98UY4GfjbP2eXkRftvzamxLFEwo9HbMV7jH72SdvMNwASoBFhZyu
BnfJm9u3lzxvQqda1ShNDVzfgPmRJZ+sCvhKtP9H5gvwKvFI293Z5lvzI5ZsWlTf3E+RiK32jkyP
wsRRC9MteKid7HLBhObFBPy6D8CDwNmi96Sef0/2ffvDBpaBwOoK4jdY9umyrAro3C2H1zGxv2Bf
3Iy4ebdqzHO2l0VbM+uu86NdeoxaFeQ3ANPf/IY+4IILtQIAkfMD2r4yXtDCYk56yp94PAGiJp03
BmIJR2x1dO5cN+5B1cC1D3d6/Lm6TMIo5TBA6sAUxbnm5ujQERY/nn7OlYOPluKMVAWzYesxhtL6
ZayGWxgVMhSql60QO0eKhe7c4ZCVgQbPqeG9Xhm1FWx2BQPY8Td6sEuw5i4IcJg8QMaAph1jzqUM
vziggGe7e3iH1E7fI1xuLJKfq+PsAKq3t9W4hm+L651zS9juQuoTxZyiMo/2sAAhLJHucxqCyKWn
lBKaQhhM0DxjP/Ak0gOQhm606XX9cgr3fUzmctp8egV0UrMl6ptntFIIqSVU9o190s+izSh+tKeb
0QtyZHJkQteyELrREGaMbqhROnENwW3a3DbP8F+7pkpWNnIiFXzNKPCBBu7bExV/Y/AEHa3wTxyG
z/aguuuEnsBpUl6+8YTm91kf35sD6/bJ6dnJjstIV7hmx0xlWMDDd25ZjwhUt30poro7p9Qx2O06
zq0Iu7dp6zz7Ar8+nv2CH9qdHJnd6AOlPd03srKy8AhpcI6XnvqkHaHjvetuGyeHs0lBY3CvR8tf
cIGJTX+tC2EJCkjvPOBBxOmEJhoPYjM+wJNTLY0B7CWLNBnyST6M/uUf5LRqYdd0qznzLk8V0slT
cPGPbFJ/kKt9SRJjRRUDAJpzJFzDbPkO8hv0c1IuEQR8f2EO7nJ+hSVGtxnjOAW4pDPaS6srE8Lb
pDyHyCgArg7m4vFi+FkHOmJCNp/yS3PYNUE4wfzadt7K7n2YF9JlKx2Ky+gmsP6s7kF3RQ+RZ1wr
FHL/CSM0sgPQ4oOZ7XEk2JakUpop9TwaevM0xlgizTRcDfijDjYs5pJYI/ZvfhIs7gvlNpAiwai1
TAix5LHupfMdti8uslkZGL74eKAeekhzsaLByhZQcKk5oA+EF2hmxcGKGUvrNGbIZKwCVBaedbt3
JQCBZ9HkHi0h2XhlCXZA++biUgeswEtwzAH9ID0Z6SU6BqBhvu7ya7Zq7taiKFBxLWiZZ/EMM3Oz
Kt3L0tOlD84JhwoBc+l+ukDB0JCrOWCuk922hfnIjQ7T12TBgQbz8EOqQ+duuQ+uzyUBYbTTT0do
cEEGLMB2/DEH+D5sH9OT1XFatbXV0JWLP8Qxbz4dmuKtNtdtJetYt3VBjh3+TDJwDSBMacFgj7WD
95heWla6XPq4WnPpGZ9np8VtjEwJ2knQri39YL/Cz9caYDKBFOBobonYek076cv8cFesRtfadp3g
6kGGopILc2A3x/1OFOsI1XzDwvwFWVBqUP7yy1y3Mkb12xteQDZGJi9sLLzzBNkwGdoyfD5DfDW7
KDGgby0H3PCK78uN5/S5xpRsF8adBkixLUxAmIo/s1xkLLWfGdM+X1T79OALoiKk2Wn5Qgrgb2BN
AcEi+Sm2gZmnmcgfPyLOf1A8Jth35C7ZD/s+ZicHE4qITvA32IM5dojtDoSm4Qa9dmymnKhZnsOq
my0XMUqQq5nkovn8xogyOv2PiRq+GhT+ZyTjq+J/13Vek64B6QNAvjJzjDCCapqygTVpQZPlJAe3
TfI8TYOz2VsmfQ/2YcCc5mfWS3vbsAZ1aa6PX3Pq0cLrjFlf3nu0JF+gKTzPEZhTByfcDyVhU2Ns
TA6DNzg2vVSbIxJsx2n6NSaGTZ0LtoKFRmFWHLbQWRCx3hT3ypPqPPnHD+onpxb3CbGe6uvnXOZu
2hNZqK+hFsQSqldRHOLu4GsMsFuYG+oBt4d/6cML7Z2sxqqDSWvH0e2le4kO3omf9/IbziHupO1+
F4ci3d52+4+ozilWTuMSIuwpxG7Y+/jFQtAw4WtAeHWo1K9X5lo3ICFG3ygd8E9i62ZVUMYztBFv
OGLDmAaRiOFrjEwAXhj35F1X7bE1WBm3xWYO8uapkxcKPUG3ElFi8XxCkCvBwaEFwgFhB2S3hAJo
3mN2MJghCJWbDqwH4Qmf4MxJIiDSlfg+Zo7GmiVp5YocBjsyM2eGE+KBI9xB4BtYp5D5mNCwRTmt
KSsF5gHrLDWCDx9YSBWyKHKScZ2WmWLLjMcLFSH+67gNDwyb/Y2yrmt58u/fwdaZ9viPwDpkjSEU
f7vT6cFS++3+Vstw5KdF96pIASvK/l/t9JiUfAshKp5H5AYyhwD19xGFAFfFH/80NgLGmh++04Hd
rhmzVzrvrcT4QcZCqzMGLrziRs3VZvTWitSoHTFIvA7LISCDZJC0GfbdPDCJFtO1M48Q1EZXjYhB
gLJxI1uBqog3lxGMgqahCy1Dc04RfgsEJhOjLDQpLoIUWA58MDrhqAzhgP3pQ4QBwrhOuCWM6Hp7
PqdwSDJCHwHFoDZSwAtLCQSS62jMeUMrE9oyTEvu5HssjA9giY28IP8R3diBCSVTPrnyjI4xEMcE
YiasRhiSPKVC4snffdlP5RV/3E4gURaYLLFcxm7yg1vsGbjXsAvLrz/KtXxmtg7Iu7CB5IOzx1Qj
pmJ8eMbSeyvgpheUV2SoceH4kAWLQR6rOpK79ZhK9Ayp7MDv/LGQqQWeO3gPnyFGi0PVemDQva6n
Zl059L9t+ftCCKc+X87lYZEV+ce4+VtcN6+V8yhxSWB684jD8OZp0/BugLvNzl4sqMdSjo1cSNRG
1kIzx6jjZoPoW2zyuFWJh8HP0nGzJpfM6VjfeSvtwHCXkJYU/rU3+FutW34Lmbug6U7l2hNUKfeE
pEHk7qCSwnCGyuyamElh+4R50Bpitdhpyf+ayQ1bq7m4HyFUEE+YFr/E96hNAr2OAQ8+y1ALvibm
CaXtOB+kEZU5F1VIKJbYuFKLlAPui9j6w0+JYRwi/yhRmkBPwAvi2bv3lvwdeXOIx1pE9wI6rNA7
itJCDZVZKyyyfd+59gpcv3DBH5aYLmkgT71mIskkv7Ag+0Gz9R6bmdXmYnQwS1cGmni9/SB8Bmq/
wyWreb9lggqN393s1oIBvFv59dd+Feabix4D/K/BSTxO4sFgPSUwMAjkEFxmWvCjAKIShYi9ZPbU
vtpQBl753iUJRKemHmPgZOZczDZ7Wi4+5Vz+nmb+EbX2LqsBTUmbmqlDqBGqkiCV+yOChVRc0gci
DhAWIy9DvMB533GI5xzL3fTW223pGRien805IJ/J23asZnDM33Md/AbokK/zdN+YY31dUDuPi4Z/
0jkVzbFYZr3dF2cPu33P6OEehxvdl7gcKRtOXBZ2LGAMOt41XlWUNua6CDSsnPwq0rHD1TtOnb+i
V96gCpAT6UXwTCCUvdtYnVbEhsBdoZQJ2WiuTBLqORx4aATQI4bwS0IDXzGs69k+ZRk1HIAuKGRC
VH4ldZLQv3NynEetXIhTZVjvTeNpU9R3FIcMGfCjM8OdZHkj48Q8zk4AICgRaL6Y7QPUYcuLrATJ
2AHG1uNgK5MLmZ9CWiz70L2o4D+l1WSsiK7lTk5XmcY1zpbC1pRdHia4+U7Z/YDm5ETrpAcstL5u
K6xWz4PZiIGFcHLCAb3/c8a34IvjGhNtIJSH0xiWmZg3fQ8mkyH34bxn1KaqdV4proHZ3Mrg+xrm
HrsR8RVBm4+h2N3uVSjyTThRb9Cm6QDfOi79y6kmuEOtdLeWFODHTpxH2tbHa/MskKmBG6DKE/dG
rXQa7FNjfVm9CKyey9M/uM+bgbrQRsDOnuqdekrLrJmUBu8Z+BVmbl2W3iFmT/ogaOaHVSZKLZhX
fHY8Th4OAQPWkecPVDF8sLd6z6fZDH4pxpFxVwoRFjirRRmww1iNyZs2ka0vLJDEwdw4O2qscnJQ
IOp/9vDPnoQPnPC4E288Hf0UlNz8Y3onGsmIB89jHxv/0laqBe20GeynVCE+cyPjZXUv9o+3vq8v
vgoQbhZIolTrOrvhktbiIV66StIMytkles+XLnttcsDZga/INqAitduVNELcdqic+PEM9/0W+0cZ
yB5yJ5dlbz12uCGUvffD05ILQybrgDow/A1pE/kmTR5+LWBkc8n/tnae7Y6zpGT+UQ6itGWgHsLU
Gf0/PHUGizQEj5b5TPfz74R0ioi0oFAnG0RFbEeElP0hLwS5P4mUj3Hl1TCI4/OQpItEvLmP430M
AqD18fjsfYjbQZJ6xI6ptpWhtjAWfwTbu0MfBKZeeA/Ul/BMZaarhY9e2QerxfhPWndm+8wVHal0
JwigRcf6cklhjzuceSIMl6NMtigGNfDMO4MJMn6vmb6tGQeoZ8w/KByeoeGUTTzo27aafJiNaDxI
ZHyaxmJP5eY/Q5Xjk8lWxyprSAhWF1OUm80HhwOg3ZmiNyKl/2H+dP9ah931a7c7STV7Fba67q7B
l0O8idERNqc6q2yEo28X7wHwDYQTul1QYTzNF0EkN9tgcpori7+LghobdgTgM7QLQbSVP/sSMc5C
fTfcCCL3WsMz/o5zMQPWdLtGncSRJgz2hN9W9vKDYQ48C6cF6wz9AO9SA0BO1Bnzji68ZXbtBRYp
WC1TJCyETixcWDyhjKEwchEmAJSAt6GGrYLjhhkc8yezvd5nv7WCMwvRUz3MXBi6r5tDI26jaRx2
ElpYMYQp00eARYWQVhh243LQxiRBx06ZgsNK3NkQEfakmrVHwChvBv3IHJ4YtdixdPGY/uxhDYPw
xDfcX2d3Jnm8Oz2U+VhjCuM96JNBFmjH7Y343okjpEgbT2hCYZ4lcEOpFFSO98MAg3kEjA82jqZt
uAbM0NEbhOoabd5oCvwQLOEHURXFpj2Euq3vyv4F1Z825HvC5i+ZFjD9HpBYWPaLLoMBwIUNA/K7
udxd0YkMPliwG3TxMracqZAT3pO9vFzHg4Z4IUpXhgSIcO/cB8XmagDM19hGGnnjER7bzntHDbec
NlMlBkr7zE9TYLVnB/U/mn8NxoZX5rrT8CvsltpzyJVgcwbka1EeYZIGqxL3eZSYMBSTvZ1gdI0a
BM9xijSAVpxCrMk7JPgMEEKEjERkMS6DH4Pkoiv8+BkPkXn3O729hyG9xacYqBC58Ho+TNqJmjxD
+QtKITJ9vX/zYSL1YWwMDO7zXO/jhZ7Cr9S9M358FaJQI714T5MUHKQdvPPw5X2x50JCYm0kdOKO
wkt3rtHXgzyB4VcDjcn9EugpD9MnuYtK4oEjt2J/d1ooGhwtFEehIwfOpIHsoHQqfosJ590595qV
1Rx2fS5Y11/CzUborkHIuPCjSRbZewC6wQ8YHHST9sT/XN3O/Ab30P/gXgIcSkaByObb2MfMlBjb
BvE4/iUSF7wkWf4ZvoefgaS9Y0+2ePsiRh40glMiKwjk9oetwI2RD/Y9N/8MmAj8uWGbAIOB5MJw
8MnGglDtiL6HR4WcE5SoHOE4U8hg/T+d9OtIWCvi/sVzYmAowGZOVf/qPVd6eM6gd2EkfAmWw+fu
SMPEusfWARl8iQPJZcCIQWjZHXfBvHyNJmKiUuCySao2nYaZ4yKIsSaAFaNQxeVMW25I8XuDXxDU
BhviscE5w8Y5g60ACxNYUp01iP22x7HBCc053XBe0y5QBxRtjTcDsFj2pBEAgh8fR4VzhxdorJAa
OCx1USKgWiQKUB1pePqcViITANlmaHmcK851yGOD9l3KEGlj3h6AIB2XtCokKPcv2SF99Jq7zvpp
IAVoUTDBBRRS4TMGeaT8khfKytYKq+PTza7reSt79rVJyz5FXdoNId/zYuLs+A01mnArW/4DH0mY
hV+KLZHN/fzDx7yOwbV9IKzziFx7h+45ZoofMUsVnSmKUBoWCKrCjcth/vdVBmjufq7Ci+OaqZgx
QL31pDMbeBCbTsGlw07zdlseJ+3T3U9IYlBjym2nuWk7FBuUmh2G5kZQ540lM9tlQ67py3/5hy2x
hgzlrkwChUrgP6AX8HL5f1goIrhlUFjdUfXqwR1Rl/MdcBuABjyJqTx47bSd0pChI6LOnpcxfzOn
uaOxCvaj25bZsFsICyJYAmRqg9rXguZcCxqWgv63zayX8FJ6PWRIU2r8WiYe8CAQF2a5Zh0pJJEm
4xJ2x5cjlwb+iPmKx/jsNy1CpEd4iOFxvsgYmrBGEOD+bGC46BRXubSJB+vP7RdvuYk0S22PUvtg
gck4tKquOpWmdXCgyVvfAHAeITSS8BA019M1nsQHmmNxrZCdQSwcRDp16n+ZoysYMYl9G+S24Yz+
Y7stgHUMMlQNwIqDd56C/Xnk0DlUOk+3R9F/pvnQcTrWqNq+7inADpdcb2YvOk+VIMGcvMGb0TxR
NZVdfDECZz9oejM3kM4VCgl04IvbmTby0rkSDeJREKkXYRbizEONX2dlKs8Az23Zr4ITR9Rsgs0W
m7XswEiQMFsQeyx2YwzxAc/FbELHk15UKqKmbLvnwX6js/d1ZueMw3pZMofUvM+aSTVOdcLjMEKY
C3ooql2mIs5iAWYKoLqunDSD5YGNhjArQA1uK2GsY5UGC12M8RG/TtT5hAwWsUYTswZ+iY09d1XU
XjRzXeQ+nO/edYI53w6yV4Wu6hJAdrhAjPtarfUdnSyiQ1ytKDd6z50Key9kV74K4JQtBL8WQU2O
kJTPJZgB7TkrxEPEZiYYT5nROYb8rqWb/44MtSd+oERAFBxMsiE/hWh6nt3DO/Wji6h31kj2Wd27
4kZG+84gMQS1xI0nPPe6IwIOXIn3qXG5wBYq5EseMVQ9yqyfU1EyECrSAvhg+GCCoQrUIfLs/07B
FJhOkF0F8vDBUF2AhJMnZaMa5bGOm8UMwv+dqyMoSeG0IqanYwHwAKR+OD21fUavbB/+c3we3WIZ
Y4CuAXkoY6DAmYhm1ZzdNhZEEbCWVHW57tYbeSU+szgiFPaGSo0Ybjk4+cAIMynAJD0W00ssZLkg
AleAlQmWIVAke5QJIYIMAMvgULU20YKtXjAgLjAqcs4TbqhcJh5OWvearrb2jQ3bCDrBfdJIG07X
AeJWGAoiWnrYGh0rWAyjAQxKmvEnSM7kDQZJN2o8zOxb9WA92TUH/YftMlvizjz69gkWaUCXo9Aj
9PxO6iLUkjNH09J8rVQLC0wKAhQZLQWawBdNg2X87OOJMEhz9Bzd5iE21c3SQgkUjr64IHLP5h1b
SRWoFU6Nl/hAe+L1wKzU6DcyuRQSjtI23UzODgxo4O0jrz/+B3UUy9WBCRcsMJR6MuhY5KinuGCM
JgbbKYw5p+cNgNtTRjhkVdtvagAke1zdmWLFkw3xoCQfEsczi3PRAAhkCgEmWMS8Suw6BNMJFRsx
EYKjs7fbIHwNkHCIi5DcNBa2vPAKYCQOaBJb+PYfTH+xWhM9CYNTvmDhnpJqjM8ZY22IcjyFUGKy
zubJ2Bl0DjvhG24lAGpQgxGOQqIWtjzzfJgmmUoSrKTQE5eKt29HFcUqt9zw8KPtLZlcS6/ERslK
OnqHFWWBMaRyhiqte42k7P9ocYTB2h4tF8xU3NOkMZKd5bS7AUDhcyDH9kSJ6ZXkGy1iJpnAk7g0
CArb9usE3g5m1ukj68Ad8qldgRWaouKWqQ+gpsyarvBzaNRQ5eWqGwdgoHvbRcfNWNCBncevLhTd
K1MvCdsQbPJiv0bwbFLR8IkfRjUCrkWvgrUC0yj2RQhQPxv/3y5KSIiwCLibPEb4MkxwVYKOSyMc
zO5OueMwgyyohHBuaGJEAgivVmV7lbKoZb+SBhvVB4IjsTIBvH/Zd9FZxi1yfTUJu5BfFMV7bidE
4j2boYR/5QKnY38gYCrs/HEXOsgfWJrmWOuiIZwN32xh2vRg4x0LKwlpcaqk0lgiDH0iE4RtORem
PjsbiHSSz2ZSAF5ZMhObosfCarEHofqLuafGkPs1b8I7HRheLmicmwYMkthVIXFh7wRZnG/B08d/
ZNZ1smo4VewEoPOFed+qyEKUFU6ItMWQw/cDdBagzV9HLBlPfNz9wBh2Bvv+KbtmXSCBSddAr6YB
1U20yEC8daMhuTAHo314wmdsEIzbsEfOStxjMKQp7f79xfPEZMwT0FRL1OGTRAG4A86fHTvj0vWd
1yJR4Cl7myHu2WA/Y+hJ2JgSiMVie/L1dz7Nt9Vyjn7b+mbI9QBiicoCHJoLrMMonP6uC2JaEbag
u2Pxwz6IDZBXjUel3VlVfzmGTZfUPMP9L/gD54huydUeY3hDrKRzGp0wr9lymC9OCs2SALT6FMAD
g6DClQQvDNqwDzdgDgA4RgDOAD9Vbtgna9qO1/CXBiTbcr52+sChvV96sLxuKFY8bQ+KlVdPlslj
orsvjH+JGcW+6JD/8Mf9EkA+oO30D7NjhK37+rwy2Pp7df+dffoI6wBgVoeBkTxIZdTXn12RYeQL
LAyA7PYPTPX2K21NHfQFt+JAwSb+ejC7dHXJ02XqpsaP8GWp4tD/7hkwTJ2vrc30tcFWteLq00rg
QXxxWs6lXwyIE4DiEn1A9RTkBcHR/1hKIlb+FGXEfNYQo1a073YXZ6D5tXer/cEarPbkpfc7wYgN
9GsYBISrSrA/W3e7kxeCexAk87J4xPtwNLq5Sk9hN/gzG+pzGvALVoXLofC2QchFL2m4Gueliw5u
JAI84spZIruvL24aOJbTasEtsUdjkm+dkUgPlylp9Tf/Mb/5bRLX5d436MKKpGLDENfmHRCo//lY
x5BoT3g+uzM+8l4zP7gnzlc+sv94B8j86Eexameb3cP6FYpXpKf4V0d4h4+gZD9QWH6jkTgxfX1C
O8ZVfHkH1DphHZcjLVfyJSOJmgEkNQqfEnMCZKE51u/4HNx8MDl+wJtfOEL74mj0GOv+zT0dMWDa
syPhBQ87bPvw9AgJhpwlOGNacNyslSS8Ehw7Jyn2xOKm3wyKK48dJPA5febdf+HX1v/Ml1D7uAjE
0PKjUJ/zaN3RE5Iq556Heg5zkae0ivnEtON6JHZTBRrGbrB7kfaCA0JJgO/NvW+utkJnA/kHrezV
xZcdpiF8BTwJHb86rr8mcctk2zzzwt21NU5KY+/eYXSZ3c3mCPWgwhrxiyfExfPDcP7EbRoCI+IV
rwxauAWY6lDB8/nov+23XSC8xQ6JgBdQSFFX2a1QXzPXeKMG4Sybiec1i4qITcBiyYotew2o4bur
Lyd+W356nyUSjhx4rMDMvTmfvF2Z+zFCUuhiO4NLKVb75VqSDdohYuNueE9eHu96D/paD0OIdlgf
rOsLja4+KwfPl8n+dSV14Q6/PmLBPK92DdVnA3vrqQPv9JADzA9EvnTcawXksny6rZcDwat1jBrq
iLVVkezea+IWRlDBx1vdsrlzyOZtVEBmyQyDYI0VXsAAz3ccwsZnf3RejJDe6pI+U1nPn73b6U2A
p8qyDIyiX164g6vF4xItZW86LoaKioXWroFU0+aVYQ1TnhQai6vZ6/XOBBtiQlrYPYc42r7Yx5OL
3BVE6GCPl4b5VW3WFbC2xGc35qAwdMVjAljDR4pwetz0w9/P5JlRIlA2on+hohomZmloYn04lv2I
HEqACTCL80b8UrAAANDAopLSALfHtvu2og9ZAqAh44btC9IR628KgFglTwIJnvmjcnYwFOyY6t2h
lbi2wsOEruGHaAjbKplVuzBhhUiBfV62YN+vbaweguBE1XC285wDbyUnukHxCPXcO+wuZJ/D8v81
J0CcxTQqwch+8/YGke45lmVCV0q0Dhe++7HbV++ND/focpIv9ow2N0zA4cZMfyOlazcOnEOXTq95
tQF5Wu7hzuMiTMSnrZFXInnjYiBXJIVL3B+34S/79uFdFuwKJ2cHlY+wWsrCanHgISQXE9T0gh3R
N0e/u9t1Bpvh1Y/e1vkKtzryz+Nh1Arszz1sY7G0oHwWnn+0XEQfaADmjctEXGkWNaLrFF3MrJXM
8DZvWqhJ3exOe5HFsS11RmFzZ2YxitWjneSL2QxcaIYf4DLGfQh6lOjJvnSnFjfjuCTbFBrSUJxb
TqZ9RG0WR+QOKNFoONn3JmSbLuJW5tKo4sY351s4YuOEw3Z86i/uZiZ3Q1dp+AOm1YSW8rPi6JBT
FL/cme7FdGQQxZkgM20Xx0xayTWOUEzC8P80vNlpgr27q02gipu4BdauUVubB3ulhXkNVYxLo8ga
CLa1Ghw8qAUn4BAGkAIL8JbD/EPTJ7XXbHaXC8e82wZqEOI7EleXfodKhaoV4B/AiAlvmu7zlIYp
x4IArqYFwEaVhZJuyXqeideHkAHTpR1kRui6AWwRInWWYQbalWJaGpO2gE4M180duXGgJFtPlucz
dU1YImngFkRvbC8+c6ayN4D2CJ+kCQcSRu02aFPoQltfxNndChoYSLoBNuvPSZyQNyhGS5AX+9TJ
IHyTcsVz0aiGH1p7CKJgHDiFLhLXFfRpsahBMU0mIETzNkhXhzO2xK1GpRmsAzc/iK+Ijiicif4v
Z7i9KPsJBpwsEvGmi2P4PkEQNPqpsSHOk5eLi2bUFMOPPYmHCFEAf3cxiHEMbwhyR4Brq7ACQkzT
jE3apf40YbRxReElLe6rrmBv4s5Ul3ywvBq4UL2EDQFjCxEK1C1YLIhrtYm4tcgd4s8e/pYQK2sA
/r30G4BMiIe2tNrpJwenmor13NLmR0mjhnZFDD3ErAnfO2rda/svCBShqonzIzopTm1JJpzFkC8X
WKOkDIJRlUzYUoEvsmzvkjamB0QkMWWYVV15D6YbDg0+n0VaJZES3R395jI/4fMRj8ENY22ptVO0
I+MbzNxcKMs1SKfNZY5jHuD7fyEn8wGZ8yYLENvllodL+HM5Xxo6D5cvwJ3H8rz9dHAIBs1g7aWH
cTsF/eDiJw/cU+V94dtsUQZw+rxNPN9c5je0Xjy3sZuJzx2fM81Ikyx2gs8woRnq+Dkj/0cs9E6z
7DqGTeJnqXBwmBcOAjHiIkwR2ijfw0uqRCAMwqjh36QpH+huIRoBOZs91jw9XA25UkEACOlwZ29c
nZDP0JGtfQbesqR4hqwAFxYNq6Tu4Xig0iCXKe12trSFRSEY0dvRmNLMZp0R4JaOeBU/7gfHYwBd
AGjuz/3TfLAGNeAoOKCjT8uOr5Ri5vA3YrjwwwH06gjbtoF8V2O45nzDGYnJqlzLJOEhRRpzZS+6
+TZrlL1ywU2XzUsKA5aDFDo+D3YUM75KZMFlMMQKIF9QkOQqprw7e3YkfJN4HBmWQAHnS7FlMSFR
TfZRSe3YHb3JezhBWEJBzVgPcPGQLl5UCuZVkWcI56cp9wR+AhlQAzfI2JXflcWwiGe1Gsjlk5xW
g4s4o5elCwb32q+hFJ2Tn8/tyV8l/esHPeehv+Qc84Ty+RJGkBplyviAzIlPLUTCk4cEgriOO2As
Px6mTGowD6drQ9Xxh84Cw7hZJs5Az6un3d33wTpU0UsH7UnbZ3cphNAHnD9LH+L0z3QN9fFwv/Th
hPL9v8TFniDycjojmd3TH3MwORDBGLihdlp60iXeeZ74kHTAZ/ejWqcOD8x79xEx4IKbIlxCHosE
jAX9UAtqLfSWDfZJbC9s9h8wyjf8W/pkqDqgmIJG6tgpmA+GYGeHjIErrkodhvLfWG/ULiNTHTM3
tf9Dnc0+TgUdEXH5ONkqpR8lqv3YflsSVE9o5skKIdRYZ/rIZUpiE9QayOOU+ERZaQQukewyolJS
LYs7O7QejAOb8DRslcYGqSzJ9J1tYbV5WlT72Iax41RpYVH4+pSRO2ZZlPK4i7KKZzFUilMf80Bq
jdEHe4LsberIMKbUY7SSvNX4GNG4/ki06kAEY+QFfsaYS0VjON+VyY4yYkersx6Ja0x5c0ZYxtih
AJP8MbrCY0hlq/JBGcvQxSjsf9ZvAzbL0xgAKlEUDIlk+k5JoPnNN2BKuzcvOYNnO90N5QtDKeKD
nrmAVkztsmdhdu+01Ze/dAP2yogAAWhG0lrVbsS50YQz+OOmu249YqevHqaYCieHVPgpQBxQ2sD3
giQmFEgAMBTJEo26Gx3s57QTVBwdfwbjYsjHJIbwd8wNZUYgj6WI7oM9ZT4GhOj+2U9e05RddxHz
13CKZSd4IyItwWBvIQdwHeRJch/neYcdmFFqMJvtr4DV9gSHbde9e9nf+Rlgio3lNWSMJrLP2UK1
FwvVnQl9mgMNdjTbOdsnfpIUIFnp7+F/g7asL4PFgqNtdu7dBMo2VXBcHk5Ogk8kFKdGv2rC3/UD
dkG28g5NM16pD9yuMR78Q3lK54WKgCkKEXeM61J9Tn50UmLkDJ9JSD2QbimJxIQV31T78bPTLYXS
EhfVk3dsYf3NAYpbG2cbexMa2wiKjxgYwD8HmPOUP/05Y+0j1daD2q+zEVtd7PLQA3CnKUq5+ATM
DCXbCwY5EBpIouWyi5+DiYB8ypcz8ZYj4pDl0jYZposlrTyKH5sKqBrJRPg6YW+fdP0zYANBYjvW
H60ySdyKN+M/aztu33NH/O2unOwlSPlkasBSrMM157ybpQ2OFI5CKR06UCNqe/bBxVPqi9o3s2Qh
+dLyt+xJoxeBHYrvIPxjbprMnCloIJlQkSUdTBq4y9xpsdSXVOB3Y3CDeOPuB2Kg1+KIYtYPfi1+
Y8uQseSMP6vYWyesDcAv3sCleuNAXcxi5uqYMwLy/bmKMJMQ7oG0KuC/PytuTsDqwhhQTUZHiy5Y
H3NXMNOAOBreC1ti7BdBDVm69zAadoIhReoBfxKczXGKZXGjXs1YnwuSuTfgOcPNRrLNGJsTk/vJ
FlDuK1wsuYFkF2NyByQuTmJodNjcWW/U+B0/Z9vszhoctVnFSqbqIsaCQXjV+/B5rlCxFh1Ga3h4
Mk/D7M/WB5cKWiP8lZ+NyuDzdOvKO8C6X3djFfW0STrqL4WpBNOxHEtlc6Ji0y4yfdvykSlr/hY5
5Rz/mgouy9w4JAQ5K4d8ryzpis3tY0pcYpqdOS5TglV7N0gLf2jbfNXs9fu/3ds2YTSdTUMPBqhB
NkawVVOPJFmmjcTOUKVrGiVSUhRSeATUxkvbS9p+FhgiXYYcSFDa4tZnZoWHGEsW5HdNkX43A0+o
ObBFeRn1e9TOIkoqQlDMQ1/UBRDfA5fnLQuYbSfKh2yrC+XbFtUiFRQ0Yitjk4oVvpMbYMjGackn
2iIhf7jrVOIHKMS6TAJKc7Bs95a9+uk2CXVhGtUkuJ1L+yAq14JjyMS0LxvHM86NCdBwiuR8dkjh
ucAzCo4DeHJO9slZ/58WtKPSkx0NqrJU3Sn2waMsIG/XR/p67WsG2yX8Fl6cQqm7r6eFx72KUroV
qfzYPEDE2YNj2Mp/RGI59rvO8QqFFS0eo1sKddiAN5g/jnLuv3/e/ezcsfwq+whiHjff+ATFMSy1
SC0msH6J0mA3akXC1VUgst6f2RI4BZ5oMD8Ln+4kNDxiRtM964LeY/zyGidniTUlAlRcw8CgPmT6
1tYdQgfgENx9HYfdm6P4WlS6ONDYy1b/jUUeoZQXxcPo5MqZ6nZ3X+YgCkDGCbyswohvfHDH7xE5
uq9W/Ll4NxRZe8KKIaoNuqt1FW3ZWw9uWp2H3HTGdzrny89r1BgwNcd64bqkPtAO0+W8V4ef6P8f
4Q9clYwe6NWFX80pWxnoS0F7iKrB6+HUe2+hlHb3mrx6TJwPTo0xKHRw3FSXLLL86ywr1D73PkOM
xlSNeCbhJA7SIm4OlKBFKE5v2wCO8fSPt30AgTG1SV6zyXlW3DyZPeGvBz1tT+H2JVonJDaF6ska
bvx/NJ3XkqpYFIafyCoJitySQTDnG8uIGBFUxKefb/WpmZ6Tum1bYe+1V/jDlW7y2UUMhH4o5b8/
BpslkLbPUhkbhcsMD4ng2iNzN/CN+HmrIix7pVDOzLSXqSxvo3384EgM+qibd/amZBbpJM/c1o8a
9sE0oEXRhR4LS5r2C0JDjUXLe6OettS1aA3+5cQ7qzflnfEtQ+IHyIhjR4Y/tQ12DqWetzWrbYhN
yD57+rAzFK3bFvSEzHm2PcAWbNlwonXZRkqNaDlHKUXUS7HOhXsljdk1aOnhRUx/AWoQJ8/tGtSZ
3SCoEcDIlReLz0lY5i1qAyIbXT+PjAKwMCeFQnogPQjKJgh9MquYiayuqICeKosilQIFDTPCFfhs
GAEyg28JJCYBAAYcjSzgs+C8I1chkP4ZENjnl0sMyWbEX7KxnENKx5DjPGlH6Ip2NqIvqh4x5ZLI
zoR6RsPCsAj9MNA8r31QEPqcbck6mhzN3vNre/ilwZrcQ/zCDxt3HA0liFYRmApXYXZWU84akbc8
T7JrkIPh6i/awxZwKBxbXBOa6BOIzyww/miR77X9ZeDjKmPGUWTOA5oUndnKWFAPTCaY23KSlMRi
YoEOANkExCsUir9o5kyQrrIn7+logmxbczliWHZp22H/y0TsMaL9SAnynobfrQgkZVb2cSbvw9lT
gWKmcDsePoV7awQ9A+T2tkF3gxuU/HZUW9yGNeySRQK4ssVMTOSTVibbwMmXW9PSG6RjJ/ibKmcT
OIYP/RTWRcoOew/pYiAsGW4hARmIC9owbxUHpsMsDR49uj6IH3iYkEmGwnleuSv6G4K6jzqfELCK
PyEZQ8oMxQ6ylnbUPMJ1y24O/vFvCrHq66pE+wT5i6eVUcHJcknSEW1DJ0mqnrfynhtOWSk/QVRV
kaiNK16yvaAjNjFgD1oTwNlcUoEvk6Mx+S5RkQlfGMoDjgMWXiGF2yaa01rowiRq5tOGweIEvOLl
Hf6AaCjF3XukxGCyrIrBNYiSZojiFVepr6PfBd3RUciVyIprqBwoXcpR4SnCEdSgdylzoVloJ9JO
uIoGzwJzkFwoatIjHbNcSfbou3KBnf6jg7gng06PC0NXa5WLQwpPYeVgadkD7J1Ba3Sxv8BnOGZe
aO8gVXGz23umcmr4y0k3WxerHWcNGUU1NU426AslPsI77WcxoQIqsxuUDYDyb0DSgLduEN/X0na/
PKz5rpM5g+Ic5PQmxBBteW1582809+sCgNJOZcDGGjr9HANL5HqhvCAOGTLi7FQsO+PhcC3XyDg1
+dQaXNT6Pdm1iF9gaZa6B5TatV1YfCPe3hZtOfp9kgNk0eECoLrt7HR0oxixvChnezr3lNvkAcjZ
fGbG8T7SRWSNyVfzRQc/259ZN0WyRG/gBEbX03QvN+e78u7VilVVfo775oED1ok/R45A3mbeHRFN
/vhh1HvwsGAXVcnEBE1PeniDccJRa6mVdaBDpFjNqTT5Fu3VwuMoxqC8hmoEjuphY2pgQwWIO/A+
oopJ8XPW6zXuOHd/Zmdka+TH0QO0+gXoa0wPQr90XFyYlY3ydWya6QGTrCHNugAB0t4y35hYLVl6
7S0Lt37536vTxqmDie1FR9WNWiElv0BmryONS/K2hKwTHkIK4aHDqAi5JaQF8F28TsiB28Mzcdpg
/2g5w5hhtf1CXu5Yx2NwNEMQJGWACpdahydW4xhkzK4+0v812dwvEgGnAEgqw++vcy4kw0aIjE2W
BiviYgjwi+aTS2JIYq8w0/35K86WAOmNi5OBn6SDQsoQ3bo4Gp9h5Tmn6Z/n11/IK9hJgjXGxwl/
dxv1pNylnCfFRs5TwJL6CH3xPVDMwNwDhurOCsXRkLTrq6zXP1lz4nAHEAxx0X508Jr0yczNFJIu
JN83Gl2cpI23nHRnBNb52zWmr54vtLwCbtmgV2E9BUnRVKat18PaPz8nYeavgXnarXAPtpOH0UAn
K69G2++FvX816Mc+kccH4oLIiOPdP6LOV1qrn2pJ112xyNtQcjbp1+1KtttHplv+bXG4zhv06jqD
EF4iC/ckCCot7mveijeAWdTfvKJVgHbl/q8RdefaoGeGlDXAYNARv147Qn6tX42gg2gmuU2bIphV
wPNJMxzia24MzXvQCddcJvsg6J4R0j0+GL6vIOCFICrMMWRDFOuz59VKNLm+RQHZm4TpcHSAECtp
+EWgaqX9WBGfz04HEWo0P9tLFC0AIYbCZIUZSF37JqVAJvgNKCIU8gntKJudfoEAd3e+e91e/zjq
r5N0BLiC47lpv1Q5F8WiU5waHvDfZ5TlkOlR4pPdT65Hi/Wg72mzQlGw2ht6h19SQ08kj41SumVa
VyHCfgZp1wTBw8GpzuoeLYKE5oJMAsiMToRqpwGPF1RKD2ovT4r+6Y2TLiHcvH3FuhmyzYeQ9yQs
W/fSbwDsdLb1DxyQvF7pAKQjKQH7EGL/aLujgw4MYXAoeImU+JKbWX8UpbjlE8kG4bohtz/MUaBa
GrAk6VobhJmckdCQzj55LE0a67U1R1xF5r6Or/UYsq98XOvzLQF9eTgYcCb/XvCJJNYKB+/KCnkO
MDFufwKdlw7Ca9Cf0NWzRrsvyILG1PcJxKMdXCnrtLlbcNNKTTzX24ulNU/DQTWAx0oSYbdoojPV
c0ntCUtzwtoF4XCujhse8nkoFxWWH435R9RnK59I97U3yfSdVh1tEY7ceOWBW+TkglfKCZpGEzp7
Bd12zZlUYFMpuhj7cAq9G9botaXGKoJW08aLRd4+CyrljAp/gXxb/7nx+tLVLHJ8KhDBPVmhYnBV
1oMJUoRCeA795pLfNTizLEH604LESq1+xycTRjV9sh4AGOQdfAJ6wHSA7uNJZ9Ynj5ArxcSQ+Zq/
3su9emIa2PIRn+bdy6HepKUKZbmJ7JyTvxBLryHzT242u5Y9Cwd9tKW9tUZewm1+wBSlOA1+nbx0
TtCYTr1b8AI5mbU99WerHcc8+WfkmG4roxwW6fbamBp5v9QiahFMT+rxo9nv4PiaJSVgirubA7g8
uWlwrbvmyXmO/jChpQU7zIQ5KtlCyRzbyP980OnrZzMCFHsI+Cud23U++BWJflQ6SPvQuSFPu6kA
xiP9cWiYCNVUm6Y6XD2Rsi3C33duEIxpcMzav/ADTfTm6sAklLZ0eD+U10DxJz9nJY107ixce9lk
kkuyo2vMXqDToJ5o1dKxuSksguvoUnTXBz4VATFDrpxkiXyawglFoOZA+mHMIJO32xjLq057wAWl
v08zGYwYPg4cNgtCqCwJLjI6mwOmCszeWGrACDhvCLmMjPrepL8FoYkoDeq4GnJrDlRgOmxDYMQw
8FcoDT59nkRiFiZNj8M3OBTAhxPYgWReogwmSmEqpNhX+Am9BND3KB0lpwkOfH0EKxq1x4RKy4M2
CAxEsWHPAQh/DO9YGvxZC2BIgARkZ+bJ8/TznHwNwK24GZS9LKg2r9AzgVl1IjSkBGbLH8L4qF1k
XsXooxN1InNhkpgWjA6fG4Gv5WGiIvzJjYsq/0MWTD4nyL3TAPE1t7o5BEmECAHq0zNCT1Zkp5Dv
jDiRa/c0eOE0BRiNEXxcxJdehc6YWEpoPIK/jwQQL7L9b3f1oVeiHi897hlnTDkTFxLceaHZ5OEV
9jxKG3jNRnlMbx8pI1F2E43+rycwX/hEUCJk7nHyG1QueLTidC3oRxn14LuDIWBnmCD8Baxe+7ta
4MdYBE3bQdhjSw8J3oW7bUA/lIArksk/hp03oGhkmf55cBoA6DuieGafkdrsvWIR2HjFqHWKJ+6M
drRMMXGnM+LhgkkLEwFPgJWT3GnAN5DmZWGhENyn/iVlWczqIV23rlMfPc6YxSnGz5k6Q9T2n/yu
D1UC3IJuTtthbRqCnJUJDLBrNj+a0YnXIiSOCNrMLKgxJ1lXDGPqmejxC+75tSCb+j2d9or5U9Ls
FanjZMcCekorPNuU2mLy4OAowdOmiNcy79BBNiMq2rFzikVDcRhg0xjmo8u0ILnvSy7YP92kChip
VEmDMvlg9yDEBc54cmkD7u1NThesgV7dVnIHzHG3djGg+MZM15zrsalYsTFU/Li1yuzfMPUZn3Zi
wz3cQcqLXwiNwZelFbZlItVP9IOcQSLKKXAi7w0/T7gMmHVM4XTtdADiRh/92ITIAtTSeiKlndPK
TWa4YgIQSEwrwUcxhIWOkYK+WYmh4EJCh7wXsaBqjBMWbIz+pcNRdJiwtxd1BDYgkZWA5gGSmMgz
YAK0YhEV1PCUIAFkdUGlMtSint8PT4fPzpGd8IZ1u2FguVg4wfEGQqvdJWXe71Et9d5HIVsh8DJ4
QwxZGVT+znXS2nlJc0MPla65fuS8Srwam6N1SEJE5Cfd8N7eO27GG9cFosBYug1CswDy10dfdHjy
ACKu+5VzxocdBDCNS9KmeoqC0pupsQJnHTcFxpryXQhVXA4cmdRzDcixP6wWeINK00KwQAX2iYBs
MSjGl5bDyPe1zT9eNhVKvB6SaoHApKg/b9Uzh94hOzwR35PeCQLV5KxnGryESC6f4m0ZBvz1opn7
2vjvWIxImhS4HGCMwZmcKPbEWzhO8N4OnS4YhAeqk2jDqnizMbYAm4LIu9a94EqJxrfL0RfDR6Da
TjiqczqrDB1ccK/TJ72EDx6cvFPRH0cpghCR9TSxuGNyXU+bkHqEfyx5DpWMH/45R9GughJwXTZn
+AfrM1QQ0CTPmNlATepY6iEfry8DlFjA2dH9IngiUQc8XMoZurBkLoRixpWSV8oxJM/JCx+d+tnw
3td1qwW1dEJGa9pktGgV08cEZiV9i8oGxbFCR3dCoLH7XA5Kd5rmGJ4Gw2zMAAxAAI0NmlKMcmTq
chlmQy8BHjEHBw8yQOC7hBIW7h39NRmCTGjXRlx6wAzQQMiuyFwo29FAoT1B7kdq/+GKTTIuJi/s
u31O3wdlSz6uchKc9swvQUpTjYPwOyWS6M5WDn4BLYsA6TA7oJzhkGMOxQVmdiqnHmQl+9xnY2rb
Ai0o5plkaKhVMBvDWUsL1MPd2a7kLRt8s8y4u4sVM2zYJZBpOEF8bW7MkbtIhxeOwcchHZY0+lds
8TLRuluxuapmxP+BsHMYKQ9bRFS6lGjhR1ie7X4pAf8KkxHoAOpzGikA9lzvURN3o4qZc4PJyTr6
EZJ8ZZFjTouianSC9/hd0I8fVt3MYzKuhUNgk5wyNWIZTNOIsqm337eHjNJ0EjN4OzXEmgmlNrPx
g87tx59Wjn60kYW+ta0OorTR/LL6acFBavEaWAVRVHDtsUnpNqi+wz7TE7qT3lbuTMOGrY/chHgi
ZezwB6qIYtTjYYLkD3L3QM/eH8RvR4rxZRl2gt4SqUG/gkwc58GXGnCUrj7dbNpZtgeHgeW3fIvr
OBpZ8c82/NphglJ6g5er72oOALsDhPfcA0TXKvjXdZaFtBa8x05Lfr2nk4W3GDBsfN+YEDethl97
LX/JgBloHmSA8mOTPw0ESngJoUwgCxYi0oBS94dAz7yrdk7ER3ShbN1pIT+DXAVv2nDPc33PeOIK
DEMGhsiHhjqAY1L/FhkQ8gHlHbqX6CJIunveEvTn2aG91AcdpzPhu5G2oYqjGnxtOQ7g4yUN976F
5hEX3QcqbHPy5amWFCAAwFGuTMazIIwQumm5OS3K4/moJed5c6yjo1DDxhkDJ7YG/LDuE6kh8FJt
+zf//hzCOxqFH/eceTRHpt9HQEutRlM2tWCMrAcQwYIWKPub+DTcxyRdMlVp8/F04pdr+GApVRoc
dhU/efaZDsqPpg7ZBLICg+fiO/xE8W1S9E4Q+zAmvfceSDtB0KKU8r/DepDGNMy9xqET0zrhlDTs
+9HMUaKsvb9nSSeGr0Q3OibKENTzotPvACbVjleSbvuF0YpqKZn9HojBX+7fp3Vw6+tQ3EDJPvst
Ctph5okHiLG8UsZK+gwflZSoDWFDW4IwTTJ+7jZzCkQautnrz/hF5ipIEwDF/gAS9yvHiPApgGjo
NI7vGJ2E8IuciGEjkoJ2FIpIfIiJayt6swrlGyjwe3X8PX5c+CLukwXExEY3rXMP6UjE/pOns0N7
wIWBietjvOxtChvAA4B5mE2BZi/5hlm8nH6T1EZBgbePmq1vsP6Q40nSsMmHTq1EQYIclAU05kbQ
XE3kAK9dIuvZI/RxSVtIaYjmiWg2uHQfEHGqQQanZBN91JVHz3mFZuJplY7LubE8QeDv9MoujqwM
nU1k+y7QD5LXEJwpCA3aRcVQjVHP855h03l6zck5SHdILvPYMuA/y20hV9Kmnh9YEXCOde9kbVD4
uFvfiKODJZ6CkRWTLGJG7mmiy0Or5UIL5sSoS4SX6FNN26zlZj8PBgMlEp0T+JebH7h3naLZTIxE
tx6wDksnjQuwRaWbhWZiTtE/yJhL8G4RtAjuwXeYvsGltR0Vq5ROqDNA2rfUQDqWIuu5pH16Ptl5
0AxfkZE86fMNmWhlIT25k8PqSydfl/Znaj+Xbd46EPSoDt5BGxsZMxQVmGiKa52rw+Psn93X9EQG
N8B9KDz7T7QEJf/uGkyD043Rv2zUaE38raIGpmLY6uGcYzppP08y5gIsWkoJO1ueAsUu4y9g6F5j
uGzDbx+ICIr4Ap9ZHHyA51W5gfk0A6VOXyI5TY0BtCOnnov1sYKujYIU1w9vXz+WXiQnjGi1iGhn
SufFMSB6sl7RpkBDpt9YvdwM1is4hZsjNsRlfBop/5Q0GsPTSAbFguHGBTnDHnjaW7KUzORr5y1r
1+4j0bGiocqF7J0zu3y5eU+bvXoomIFPP5zcQkyUa0d0Q9q0KK+WutOi6uQsFZY1euk3LwOAy/Z0
kOokTTyLGqgwpYCzboGTvVDqwHXBjJXwDHLQVxhoIFq3tgvvtSw8Evw1s3n61BC8tb2xbwCyAMd9
9UEV3bDcOeiZp3YhdXcvXgFgCGYCx7XKWJPjFDIPTEVELcHUdHOnM23Thu0MuwszGN7W0AzG7nye
uxVtSgzISEXvLTahAroEOqH5iNbL71YLaASxhyGei2IKqEHUCNhyYGRgaDDDIhb4DbrTHP9BenZY
azzVg2knoznbWLWSL+riGkq1+hLQSXA70Lkze+bocBjE2HPQAkfGiBwGPT2YXcDeAIo6cnCKjxyN
lU98uG7z7h9B9DuSw+0XmcmbhOXtQzpBW5xT1MLEyl9iaEKg9kpehNpfB6WXhXdW1vGiWiLQ0hCa
kEEY3TxxiQLsH71cM7nEv4hDdCgauLUnAkY9bl7lXHvQeVRPQfRIfoHIhlgAKYhdRJwRIl0Tuki2
fLWty6QxbHpypqt9ffyEBiwnZYctiZKOK6Jj8iczLtwRmd9DZOwirOXLv8R19wQiB53kvw4obV14
6ajv0WXKEPS6IZFNpkG/FHfFUOiTfMWRzqlAWTEBJBeEWU/FIymnJG/SJUSI8OwYyFzJkJ/nFj0x
sUMlm4PkOQXmtF5Kro3MD3Is3FH0htbBz5c9hKB4BI8B7jfFDkgv3pVQjx+Lt3efifAN+0CJYDWF
G+oNRyD/50jtXhGjuAYMElxUNfcGD4DX4xj+JRQiFONul2gW1jtRcpIfI4JYJ2gy378f/0VGH9r5
DUGcFjQMOWPSiTk84wygL9ZWut/8pg/vg+tXyy5DsQ0oevdRA9mktvdzC2hC7QBkAVGq8G/QQoDM
c1j6QPtxTDPpocPEdGliOaDNcLHCqBupF7zFoFCdomagdp9N5zPU4yLSXD0uB+/wFPCS3Co2kYxu
+F9+lehKP5ForhHB4lEYpBnRb1b0vjN5RfJ1hUdpLAvda0RVqDo3UZOJaqzam04dyyPyHnnERIXx
JM5rZRhBxOOLsqbkQ3zfHgOFIIOhh1eF8nkNzksVFqw4wJTQ2+EswfTCSsEH47/lPMVJrmZUIR7x
KZK5d1IB3Mt7bTBCy8akxLLs7wueCcVCzE6FmNuxS0gQL2iWTMuR35CA/tgCH+yJh1iFWxp3lqCt
dnUoNle3sy1IF9veY3AVZ7sSTZRIVMWai7cDj+5l+WSzaF3Z42EARaE7HI/HD+9lu+5ZHs8bJvK2
rdiHjtZwWZnMabDziTOMFKiQZHgkJU5OKjh6IlFZssABFVGYQzdEY09Ep/DtFYFofEQZGyOKC7sy
Qo0NbQA6kX1UowGpjKV/TM7RNXrYh5HFrScZAkFtCPUNVwMXzRdeXeBviWzDFCj3B6NxRo1TSWRl
jwqTug2SnxGSQ+aGWMLJXv2BCKQoQgaWppz0dr0bBFstuNBFKFGjEDuRxwohLEYRQ8olGNVUOndU
GBGOnYtNl9blcZRP936ZUJZj1IpoOJJ2fAJpPDrYEK3ZymKI/KPSQrnBFxtXxqzYkt1WjP39y1Cu
hBK8GacwIhRxhzaXSorjtS/dNxMVIOmgIS8SCtoese/Z4yh279e4QnTgBf0kY+KFwDddXR4Gt0EA
P/IxAQmHHJ/og6Kp968vLWGYO8MA8t8LEua4dM8eJPVSp3PyUuPIB7cCdAlRh2+3AYO5N/xAkXzg
Fz1M1CSfDJqgoPPQG7mQyN4JQ1EioyR+H45ssvfmshPvuPKkBZ/o6XzsjISwcCUZfTucPmTVJFks
IZ6CEwkpBMwYyMh+ox9KV+qE2p2k6UL8eKCqI2p7wsladqBlNr11/4PBoTyPHGFzAjrVlOpJItER
nTba69YUdWoC2BkiofARJfyzB1FlYwq6KGZwqMjbazTF3o6cM40p6n7kyUwzYI6WHqZ1zq7N6+a0
Iushh/3T/2PqNgeIxovBscqpwga0TzIr+GzUt67sk3NXzB5fEL0kZr5JVL580w62/z/hxB93XeQP
xc2e44IGiRBIZB8An+NU3c1Rex2N6IMAcJfyGjKwFLIyPF3RpaB3LaNkaeXLTpOiTEBb6FQTiCFg
1Q4ZEWpCFsDg8bG2AqEAFoiPv/xXItVDA36/mBMKWw96InSriwOmS7SKekzi3HfIFBRIlUYEQ9SF
85OPv2sLCsaCRwaT3tY4cOUsEF01BVHEH7mvgriY3DQ5PQXAJ4+Qa8VXWQcwYC11zHjKHFf0YTF3
gjq+FvOPHn1iTKQb44y/fT1x0pXurbTraSwwQ6A9zfLjbd9c2m8q3ewOCHEkie2zKEnSV/oFoFo4
T1msXA/5JVKKHY4lJTqRT3DPBoNB5Q3k09xCSTpFAGTprxHaiaSEKx3Ey0jYh4i01bx+jRquuWtx
iEmqKWJ+j3Ddl2XIiIDu6mRLhx5DWYyHBOtkaTtpdDcjPF8iEY1qRjowYdjxQ/mc0f/S3RBsKyrX
mGyjM3XEz0uw6/JOpQckqBZmh+xLQTyzXBCpxHIJLON5jBkSBTkNop8PhXUhqAq51jpap7K+2Chx
Y6XRuqWjwOffzOplt/38HDatQ6Q2XBCy+ZlyAu1k/zfqUKbxDBGFYURNilhMwU4qWbFfLoxspOdf
Z4PNwf2Ue1k56uJzlFJjcO41vQxZSLTv2UXt3bLy4rgzrhY3smty8L9s4eXeZ7I7kShHBlFeJdV8
yBrozwe8IEKFvUNvWbIVwFKEA3nhtFUkfqxjyvbJaa6zCUUqV6KLiP2IrIwo6sm/pbXXoV148/k8
+4J6gZPm3+FDOcmBIeGFvonsYBWwkwiA4Ec6fwVyjrR6pznJ3d9qkac2UeVtuO2lSNUggUOow/GQ
X2KjmP3dG9UFdbTR+T0D2808DdqbINUV9Clk2iT4LaEIYh4sdgMqi5a4yZGCfgPHhSgINHrCzTJH
oEAE1M43CfLnybEiEr5Mp8gBWfMyk5Znpm9Am1msl5W/KYxgta+DGuTTN15HKaNCEVTNJzVdqZ/T
PhYYwnf8hjltpfhOywiPP1bXl8u48Ou8Nzo8MeSa0JBkTHIeiKXw/08s0io/T6yR5VceI3EHcDkH
cE5Vzozq1HYRlJllgJGOQJplBrFglBLkFE4XTw/GYDMujpnz19bPxwL4HD37uT1WSHOgkovvuf0v
0Dw8m7qPCt/NieWIYRQomkb8qRx7PT6TkwFCnr4fyOrmZ/QpyPHgV8NO4IYMRAjlbCPZ5ZICOXti
mR0EdGMBNQBDYQqMUAByGKJy0RlBfKzhzIpRfAssuxmLEzzfFpzxWa1EDwB+KVlT8px/GfbMH4rr
8BzNnvYns0Hn0hIFgt9gXzgaUUtarg4/vLIQ5dFR1v0BtTMm4D2wzWqg/cJAMqR8DUwSFzC9EtK/
9NXIWsJ8C+oXuZKANn/SGEE56z5EPpwyin82egeplIDeiNZuS/zRSZZukUgtg0yYS25y9/KxHB1/
dUUkxCmTNKmfroAgWBL6RI4XFNweTSIa84ywyYjoWPidAYEE9AgpD494JyFlAwcPhDoayihRAUGZ
YD4gI4zUolF/JvNhSk73NwcHwndNW3M8IMiOvsDQSX5szCbsEK9Tv49e0J2hBEB1XdIntgtWIQxN
WVjMLAFDchJBOKPtW7syxOx1InXWWGAUiAxIS9CZLHb79UZqIvPwn4LlQlMPCT1rxoRuHNnufB28
rHnluaY0l25x7D7CZTlpcRtQk3CfJ6oTumwcWEMRZzL7aP7MkoXdy3IrW/OFalKP8+ix7ARgi701
1l5/6OL5uvut3JygNH63fNwIoVWnzqybUNFLa8e9wTvzCuAgvIcXg15DuuQa/BgWx2JFN5nbLecs
3bBIX1sfqpW7+9ucQdt51+i8uvXzQzaut5dxgTftoTkvpm/8adjM4MIoQGnTKPYUgcpInV/GQd29
SqpOWxBKGaBZmpCeyHwIN4pwMpM1Sf2PVEsq2naJlBFQ9CkVGkzW2LMZ6NYPtfRR2cF0pSU2bka/
BSDcbINHww57ByBXXk7Xc1fs1BUcVNGXex5PtBnz8DRYD7XdmxqQSd17hrMRTjHqBiSwOvuR4R0f
YOwmwAyMBYj0ZkG8PTmtHucLfjM09elaH9cLPbPURcZVYYxMG2h2QuMREJwpLjEmFg80++j0/kb6
5Nf7gb3XIbWupdF8SVqIr78on9OIweLbyTBrMrctioXG/BciBAg9LTSA3tEWXQ8LNuQOECx98EAf
Kv3LUQQC2+A5QeT4ZmgszYF0v6AcNT6QmR5dujFs1xukMEgRdyzBUt4qIm3P7XepLVuDbKuO6pS2
zUl3KKgyko3awk1CyBk1MlAOM1pQDWOgXmhmXom0BfCAhofhAVzNW/frNZm/gjMH2hyvySMRXWP2
xWVZZN0H5sYEmISeSNG9c6yl6BVN1AFgxzSBnfPqvjGzwmf+oMwh+3BwrU4N+zvXlwW+eJWlIvgH
cWBQnh19j/ZqgGPRAn+Yppe+sPxDQclF2uehBTrxLcf+pVflLjw2bOEMpj7I+H19fXRT7FZlX4Ce
UzAid7J8A0f6ugCNOyvILozCP4t0VuzK6Fnbqo9lBW8WH7aS7ViAcivddIbYA1iZcevpwM9pUGni
FC2WG2LT8cR7q1cem73WQAnXBxYrP0CbQPeJ4QDyE57HDzwUYIcUHkf8PxB8iTWEgGCMX2CffAbP
iEiVpPEXofRyBErmNkPPs9UHHTjLTy5WH0A6NoC9C5pMAGriNYNASKBoOMDj87/Irq5HD2onMQbC
ZBj9zzz8sWvH2caItb52tb+Qz0TLi8nnOjRHmJbQkG6fKSHb+9x02jgLQp+j5/j06W5dIZ6NuEvc
m06oINVI/+jiF7AXcRfcXSfcX+Duw1poiY1+RpnQsduK30KblpE5LU1xP0ZHJwTc+oIBAww7Ob0j
fJVGDDYrGcR+56PKQA8LsB2IFUa9AJf622/b1Zz6wJ4+jJChvnYHnbGq2eZihYgp9JVxF7FTWx1x
UbEuwyjmMh53tidr3UW/qouLm39jYA6RpmMTe7VYi5laA2PPQDN88CMYtpkx4cm6qyIUN+MUbO6m
3BQxUv7VFK+2bmdJac8kxr12cU3rFTHLPSMhQbGVVBYkSG6fKU8LAiM0NbS3FMf0LiQrl0gZAbva
6Ri9vpaw2RgImuMzMYGDa1BuvvPUfWGQ9kbrqXZN79kG/nWZ8VU1yrFLuQ8uI8jXTPIvDqOcVncN
i4Ln08ZKCButAlWPCiYRhbZCLkoQ/C/PsS97nIdnpwIxlHApGaG3usYi27RRQMFSjYX0Mq3yZL+P
5s70mETUOJCz1cjnAM+hpQ2SU7VP2BZqXaRHkjbbjUUhYpW0XVHr5jSL1c1jyCR4PQBBAbCsHV7n
TM2mzOx7rb2KjxJdH875k2VqbDqrpFgJeNXNURlpE9iVv8oi1ThLz+carZ8uVverwkcO1uckOjN0
3Hfs64K49lpkvZ8pEYg4VKOWjWzrjoDFzvty2K0a45wxxrt7nj5pBNNv4TW2bJISY3LZrqkNIdBw
G/pf03p3aKwKl6NzKIHD7X6TDB7kz/rQoOBdLHSEgk7umsObn696L1/B3eLtmFXwOHucV+X2tyRk
/rTR5+mgHJyTNB0VCCoExg6oe95Pw6uAXr58I3VbKOyR5dN1xZE6h5GGNAWwXzLtwy9pzdqEUYZK
TMYXdwCoOWAR+4UM+/5+eGPsYqnsg0MdVUfulKHaa7xV8IzZoHjcoi2NIg1uiQAMcxtryPPJIUvV
UXDaXL6MPF0MVaZM/zXi2xPwE5BObiesrc+4XgGWL5mJzwrWVznT6XV7aRcuAfqQLfYKlNVtJ0XI
/Fc6L/5/Bc1Nm0SXcoRsFQE2tGk4SgF1YpbKRJAAdIO9OyxuNsjmavPZF2CCmWfCc93zpQchq+wi
oivafZxvBbEMbA5Ke+gGtZw2jCM4KZxmISbomEWUw+sST4g5IFdRbxfrsKG5/a5FXpF6dveOfuOf
hidyOatRXOFnDz9h+/ic3SkCqhHCyH/+PMD+OKgBgREmChUWG8IOJAHMSwz0PsAMAVOBu0gdAboS
cRoMCVhhaPlCM4HZa7UYKM1ha+dIa9saxoH7Dj2ngz4tUUSc6H2V0eMRxBl+CkxAaaXMakTHKKZL
r3VyueWstPpnN5+2AWX7EjaeQ0RW0ORro6qdHSl+cU/tdygmUUnvGeMyutC6JFy14Uqmmw4CRuyP
k4/aL2vUTUfVBlBGBc5yiLzhd4LU0kVEWw8vhBpXVVKDFMsn7ydEceVtCwt3I04abP5r/xEBwuvM
FBUvpw/8Obbt3daXIJrVM1KcMCbdinbY2mlyGu8rOhOj7zxzkRhP2OT42Tn86NOumXz2WDGWoIbp
fD2g/iiQJtNAn31i3TbmZOcRwqbju3PeX6EBvRh17hF1OzkClCuf5Bp/00kv0Cw4SlCeZs8AkHLN
sctLjjpsdobMNgZkJvKQaXCPvzt8jgcaDtqQYLZt5Nzg8OtuPlCCGoYILimBgoZWwy4PWfe6B4Vn
AFHvt3jjDNy4GAnpDr6Js3uMwCZ4niRljFQFRNAhNwAMXnBy71GnpyLnm26gKV2Ri8YHeQzC2oPj
BqzPMkCE4DS8bfBX+72jTIcIRUSMGc19ye+YvgRn1BS3HYcxvz7mC8O3YGpAj8MN0ml7ITmFb6NV
DF77ivrlLzIYPEXvR5LyBIqIYkHtt5a3rQqHElf2KbkPHVW1RMOY4pfMG3AsJ1f68GsUnDJYKQ7R
pe2f9iri0+wCOYB1CH5vn5ywTZHBoBpOhPNh2MyXkWYjiJYBf3+SP6NfxiSugKPHeaf0iZvv2rno
ibkHqGnnqwu3qgzAV2AXqXevLLUVzffb/OW9YgNmqBmX0QdbTSyPIw68kTm+bJrD1+Ix+3b1pene
u0/SPxImEoPO8BNzv+CIdSkneumo45/o86ExEKYI1O7eGN4rQdG9dteTJhZVlgl+P3htQTr0iawI
GOxAgDrK6Im44eCFVyzmCgEuv0E1048mANEXBfuzR4eCNvgP+wFRgmv0Xqh8clYR2FAg6sJFIZuC
16PRVEOq2ckSZVQE9zk5jtI1gjrJutXqjOBuk7vVbS+/olXc5iCwzsvGQqqznFQK+K8RZJCLcjDu
U47N9RIa0A8xBacamKv7pl6cZg8oyK6+N11EaEisLodzOxJoO+JG8ybMKYwVt5MMLqeV0RbIqMWs
jCn/bdiaf5DVxGCn4gdvaW0m2YqzFIAchpSYKjFuXMflEsurYptOTawIGBz66U6mVGV8C83Vl0sV
l0xnkO8D07J2CqqItg3HgNcqDAUjeKwoaleX1YejngxarIZOGJM7bUpbWpoWgcUEMb72uHi5htrz
miwJNBBQ+xhoKQtLoVdDvVqX1utjp5QSaEJ3AqXZeyuougK8vgbat/thwvLtks8o0KjA8RTDGtXl
CTku3Xjn/nLRXq+keg2QyJA0ep180HISBBbqIq99PhCilsXJoxLOSI4+DtBYBKwBezbtKygwhKtE
3XL1Q9LABPn1xvCP4EJVGbFEBc696o8OsNzhu2OHBtQ/S9ANzkRnpf/kNnwm9714s67Y6Npl9Seg
T6am+xIcfgNl3G05IGHfZJbdbttH1+DjrO57DnoCEQNA1PkQgwoISYIizNiWyFoMoL7ymunTLj4T
fdpXZ9xksBEGvSJS5OhdxoilP39oCJuYzu/SGYd6e3WDJMgJiiTTAumwI+2b7qJlBOz1lXdhBVjZ
iKOEjmsz6RNQwWAmqKJwG7Z3KCbb2wjAZJ+oiPCzVY6wtgq2LZDjbzrQT3sFRnl1DgGJojVRjcCb
AH/FgBluGKZLgsMX8iqcBC6ESbnPQEf4c9v/WDqzJUWRKAw/kREiIHDLvrjvekO4gwqCoIhPP19W
T0xEd013l6WQZJ7zn3958FkVKWgy2GHdPW4JVKeWQUBF7ugQSGSr6PGOOc3IVQ8osW4BJVtE/ylz
PLTWBikoXgSRvlzh/FAHuGVxwEZwywzWFeyzzRC2ZfRGo0SpsmJj+Y2FmB9eKpYTkIsp3FfvPR5X
ZThWD/Ai0TNEmOsABQiLrfbS82DYYXsFZnijyJpke23D2hQCSm6DnY1gNePrmWEsAOvkL7eCrRKj
lDG1gU4gi8nCQ5v7Bdu6Qf8Ax8o5F3gjfBca95XGMb3JsSQQK42fIiYOSEcMQfnrX3bcHkZ9yIR5
WsVFSv3dENtQUaaxAaIxWvGjYeUTjVGtBI26DpTV1/BdUBTG2m62H/KzCH+A+OzrOyw1VtrgZhEO
ygKQgtbDnOV1ZKW8hfEUPPex8FpgerAAC1B0u8VhH3ypzwzLWBOxIaQ47FxPwC7cvHGQ24oBkvSw
RSLfMV+zJyHhFPlO6HSWAlaTOjYZN5IZr6jl0jLqOZrqJPC2eh6TKDoo6wHWwoPGs/oth3WBvsrY
/0ROOyYGbPTYte8bFY+Fcg+FXphnbyKt8rqaUJZqcwXZXjt+dSHaFMN+jJXHI5khnXu5sua/nbS0
ei1W0YSc94cJdpXUYBrzgNzYYyTb2OWlB56F24N6YpY768fYO97g6K5YPdwOZfU4fQbGcUdSO3IL
u8O2nP/ZRzzBK2nTEWG8wynx5HwLFlwoe2m6ggMhpgwsrQg7vR3INuwr6bA47Fyx+8RqBPSj8nU+
ACZ6iy2Hm2TLPEM4dKzse1cIR6hi2A5QaFkwVV100sONsPihK8Vc7I8PS74XtwyEuLUi9wCVFTa0
INPzLKS6taE05mnq47B7IIvdQw6Cs/0Pajw1HdJrKJ0Zq4mNoWxNNF0/3tBuR0lweAU7sR8mbI6b
5u6DQ3+g1LnD10Y8G0Mcu4SqlSNmt1B9WM8MRhSBqfJAH+6PkHcZLzm6BUnWheP6W5fLRbuUiQND
WCo5gnwtkuB2X5QOyYmy44vfIWLaazTu3c0D1WB3CEI/2uEvtBGPFy5pFG0RPhflmbQ3MM4bVnMi
fC2Hn18Huy+1oDVmWCrEeSK5ZnHgk5cWa1esHJaZwU72mY+FX3FS4SWcjXZ0TTvDZJMt96TUy7a0
wOPDtjcshtg5rbgk9FBEbOMv08HkzCqEYSHb6PcoLIKgIVHiCBQUwKxESffYwnXloGUi8dqmmtWl
v5CFmptDhnMNZjX6NWKDbPY02eAO8NrsMZ8jbb5QP0IL3otB123Be4MbDHLSdfqhZj4rPsJzpeH/
ANv5thBPwvfP3hifMw4bxJwucSrT2InkANpSf4qKHcc2QRTg2iSY0wmIJOV5EscjjxoA9AiaqOIy
0xbHXVwN7vcwLo7NB56B8vnLvF+DyvvTqJ1F0xS7yiGTBbB/IcUYUhNS8UU0Vph4z7E7ZQxxOZ0K
O2JzHMPCEY41Q3XOr3/jVMRCNPEilQB/LXdHoc1q2ryO9N4bvPrsIWYl15c1JI6d5q96OtIid9UD
dgwfiDyYaoEaBQ1bTf09xEjxTx9qZsSYeHSV5z/dOQmDyKvZwNWoZQk9dxolANs5KQrzx7j8WiQY
GEg3OPs1Jz0j7oa4+5pxpBmq83gMPiqamyYeId/hntDjGUImyy6MposVHFAaR+R60t4jLuIZGZcj
pD38jAkq6RWnMBKYmWDYjw4AI6zB5aK0XuOXDlLCZkjV14iaSR1p1SR5nyjVZvqWJNE1asdf2Dl0
Hw5qcVksUo0NX14v7kvv3J0f5SlkqSBm2zMbOhOoQGy00ETl3e2ggqOpDOgeh2yjMEjFwte+G95L
zI+NcJ92Xb7YDtaItF2sDxADYw8g1rSt4KMVwCQhK1boWSi9Mfo/YSNSep/cOmE/hH0AOdaYg5cc
uMCpKdbt3PrnJSO6SzhQ7GisvwptlssFB9aBzIBh+JrKdbu7EfIO6zth70qONLDfEwWe5tLCpowV
2/XvPvhymvNgFJW9Aztjz4KoqdI1K93hUCEA6EmCDeA6iIHs4CEQbLBFZ0MWrtzeoiB/DQr6PQIx
28VTsdENW/w2YIQwCiRLk6XTLBccVAniQDMBfLQ6s/OtsuLUy7okRHB0IUcQagQIzbBKfn5GtNWd
Y65wOypzyO/icZJJi+yudhz+qLCFkvrq65fUh1YPCodlVs8SJggi4oTnHv6KAS3HoXU+iDlQacGW
Z8bJSVq4eOQ8lwCMEBDmGS4ADClFMptLrU8j9wwzXyUdVMyjf8TeUkPed8VYeC3OPqwQYA2Hvx+9
JqAewCW0RLt+iGgCsTVvjbtnbqJoKuha0UmaiAqVhxSnnACbn/6pg+pi7GJKCddhZlSQDmNYoJh3
BOA2DGCraeWNMdI01mIcSudc4cNAQT0hXg7TSrQhhJ45xUJMSQ6v+WFjR77gRYn8Jiyi0lEyKQab
PlKpb+vSBv7c4urZwtCRyfxebJCiOFzg1VEMSO/iL8S/4Sa/BnyVB43kUXuIJIfniriMS2f+Z1VH
3X9RvJ+b7mvgcZdfQFTo6BDOQLjDZbQn5gMcNg8c7kWSajT0bUaGEcIwF/5CyZXHNch1bQaY+Kr5
+NphPCL+N7Z8NxJbFIUYv3FMCceTWLfGlK3cVbaAITU9SLKgh6A2wRZuiMOnix0i3xVVju12LOFi
QnUlDCZ3Y0zOFrNgpllnbnkfkcP5HCwWQ2weBTcUPgRYH6UShzS3l0L3ykQSbEQwe46obPG1IOOl
4AHbwIhhRt8fQ59gwqNNv5kje8lKpsQM0BoEylzycr/OGOxTTCOPJshWm0HRYkPEz1Rh6I1uSGi9
xYjxI2JnkpLVyyycvE3zrC8MfNvJrYMenVyMfdbABOAVAPRYljvo//lcmF0IhPwgR6+5IEoUc5GV
yslMJQPgl1P+Y3TITvXT6YCfglpl9c6AV8D5gICCZ+kqpucFVIdo1RjH86qFWw2lA/rYB1p6bPnW
oiOtpgmc3hPgKD0kVAsLFzA7YrmK1AHhfWZfohU8FhNlz3Vq3g4zrjukrMh1U+ssvAt+LEOXjoWV
G+F041IHzUyHeD0CL0Xqzd2jM3sdIC9E6U6DA1U6yvm1JdMAUB1MjWaLbekKMslgk4Vod/cZosh2
KebK6fJxs5SuCxWi62SKjb7jqIBR0rW5OFokMJJMBk2ueMKEdfLr4dYvlv7ORQefbT4WnN+bDi9D
Yy8E9cFlxTe8b2b/oPG2FbQenLAHaWYNZNUsMq/q0NpYXSRYDrmEgpluZD5k9dNMSOodMaoma9X9
AIdzAp6YJTO0KNp/fOvtvmT0Wo9GBTThPZSpetqj37YwXbLaqIL1tmvN+Su0sglYqi1jWc/DiT6B
9L3Wjb+jpBVJh7h39PrOLQvO6Wd6y/3U6sc+tBgItnCHKX5Mja0iUam5mqHkz1IgSjjzx69Vwmjl
jFzsO11fgXtqYGnm9HT/58Sd8LW/ThBPlG+uggzJeLVtB01goBeBrlbyGFodtHeePLxXYVZMBwZe
CkAMVryo+ckYo3W3eVS5a0KXmB7ZID6M7D6x1VUmQipAVE8DkEExMm9gHbyjU/FZ6NaqdPThi4+p
7G7WTZALxFmH1/O+mRo+IzYMM6vLlaQMiizhqXqgEXmS3fkKyAync0LEA01NVHjXTOT1imD6GY0j
SLOwpNhwc011AnylQuU+cH2XMvy29WBvhRIWD4AcFjyLxrwNq6iO/Tuc1RPD0s7iGZE29Oj7HR2Y
58Op+gQjfOP3W9IVfuC39EULpHsGBgtjCJV/nM94qzRU1ItbzOGB1hqmr//u+rQqPRRHlLk12q6/
wQZGFBWjJVC1L8ow64mKEMEeTsy1nd8OCF8ezqP2SiZxz8sPIDSldxeFJS3ogYjrwFOdZz7uPJwj
ngU0H9eV/kE03FNcdayhxO6FnXSZ1GH73icBrlkpfXJcYtzCNleYH5SvWyQicJEgs+HVr/hf70di
+N3Fa9/SXRlW7lNkZ/jZqgQ+FEbHX/tWO13652av9EKZUSCMcM3uIR7LvVoeiJxAbjRDKT0wymka
z3FrGjHzAoq51geOn+vPuuNyRI4i7CZMFu879fiCeoUQjEhIBbKBQMRpCvMAWlhjcPuvhNNZnXkD
wcLIeu6r2nRjp8tPqogbgWR0Wz9qjAqz6tCtBjdiTLKLVIXX6lBelBZWy7PndCqJkYWfMoOGr3r9
uJ3SsGu2lkdOQwL1oMYt8rnQeLb1MrXuzxVrrkfuKeKpe117N/nhdrtTycACgKVCySK9AGRidOjf
UR7v6rv7TAMVRE2ai7+9tZNvXTgZfvVPDL565cfWX4jxkknFuaDFx/6ykjA7vy5f70CNj2qiOd8O
vUdvpDQD6Xr8aV9Sy0CMM6RiKVS1CoZcB349E5nUU/uBREDFpwW26Kn1QM27Lq8AENwbq4/Zkzv0
SFYgumVn0+8ufxxNDdxxNXERh9NcdhpPr8xpVDOZxiTkA97/9vkfrQnfFA7J4lNvH8kxLRB043er
vKKsnD/osdIC1wp59EE/+QLd6DAbn8W9cfLxm5rByZetknySt9sgJTPvt5DYzVJxjZJjvOHN4hhF
AcJ8k/aKsUYf0p39oY0jDgekWJT07KwWwnws5+UBpmDC2S/wUgtQN6wGo5hRnaVvtiKKliBljsUZ
zUU9oSjHJ6ZvJoyKyxHqxpWaQRpTlmDFhKQxkKPKp8Smduoc+xc+CDSGjYrjBLs15Z1VYrHeMnNP
KJN3nRkosCg/YcjADoCoUHpxi4glF20OWZqkNA2kdva+cnJct3rqyZzJPdIv28OPckOClcjoJ5H9
ggK5+Xrtx+/Qkw75/XVlLAYLThs0GHSzVTNVLT++0UeNn6yYs7YSDm49X7v/YDl2J/dOoKDjRwOQ
BXGCXRTcr17Qe7GNfGdFd1Hmy18WvNTw92ZvYWIVW7dqlLyiF2Qvw+bXX7LOIxZd5+k0ohd5a47G
aNTqQf7rO1cwjpe51h6XR4NihoQ1pgKunHmkRhigHvHwrR1+Ybv5xU5mwBvgfh5lurartlTsEn7n
DTdjq3zMinr/uV9Sq0FtU43uknvP9zG0DsX8EQ2e+4+n3xB9jWuVX8PR+4Y6WccgzIbuapDBPWNE
N3C3MDPRRh0GhXE6YS59zp6uAh8EiljMYf9Gmyc5Sj3uWEyxeIGlpHqQs+4hFQteOjdXcB8ZDqwD
xnbxzaOWobai45PWT1RVwvrwSsA7knYbybwSdo47YcgG/oINbeZhAFWjYrIM5shUnPZ3xiyC+w2x
QLJ+sYWOCJl/EVWI/1mZmJDTQXx52+QfrztI3DIDNd2UOe7aGJbFVGYLh4o6uE62e9LIRX/eoqKH
0LXcDu4DZDSlu9Ylc1LKVJlWwlba973OHgVNjfJOpPm8eC0PN/wSn+xww1aajnb0AoH3ZVbI8BjO
EURd6hIb0RnaX0rvh/2FiYw0wQCOpfucbfE0+Krm4FFa675J9SrZ679ASS07U8pOeHZnOJA/ed7w
zMmjgXjDYW35kAJJcODEttCY/XltCbmRtxbRymveWUMN2Q1w4iHY78wh6U+SVc5YSnDPw9KF2uhP
vmZ6hrN7BKW0B108LHbbZPTo+nw7c2TALsWtAUhJYPdz9lDNkrrOETrtYGAypQk8DeAfKHZX0Rjr
1nbdMoHTUQV1oaeve5Idg1Jq1qQb0Dn1mHIjlLCEW5uD8GKFzk0KB2t56HlfGCalCpn/G83OFCge
RmjnJ4P0nEzyieT9rO0Iz7TBFipuU9of0rZHE74LYELGTGdjU/RQUfT4tZkSEBfYkTzvL/HHPa6u
Ce4SyAbZTRDy09sU7ITsNr0Ls3esMIkSBQUES+RxC4RZMtnJ9kYmcjlF96otGXMJrjdtGKdKNBZ+
xnQMPpwn1oboLxcZuxNllhAIFIQKmT0wc7O34KzieQHAeFr1WmJp6a4QLl87JiVXsf7iW4lYzmJy
hhECEAMOfTS9E2GLcLNqMvBUS44HhrxpNC/vc8BaX81qEG7PByysj+o+csRCrduBPk4NgIIPGung
/gqK56QkfvX52jRsFf3nIvZvLJEy0OcFA0oFYwlwt85E0fxCdYt+pEKVIdbs4Wa9Vb8KpZvPOiWA
4Le9pUF6O0CJqyAIyZNeNzpjfovt3MAx8cMGmbXdmVafj0J88IBNStkMDsfAZnjVBtf74VZFbLbp
ELoDnVV78xRjpSCyR8CxZAD24yllHpsNDWiidtndaJ/LB7uBKx5sMHUdgyz3ZNszVrR9VKtwUIO0
9eDCtGTc093faKmqxvn+BhjefC2ZiEsoKsTxWLg/YA7BoSGmtRxK71HH6XVMLjgbBG/wheDmBb44
/TDadqB7GEIKgSgA8Zb5uzywyYMmKFKZeq7BEafP1zSaTO9gdcOgfsL3vnvcVdg/ZGlx5xj8JXOS
VL+q92C4jK7mYXcR9L+4Y9YHMmmfi0WT9q5d/eq+wezwChYUl+TrvqFDwE2D/BHyZ8mGfvgaFvC6
TIMsHtpCjjwuN1Rcmj+Ljgxfq8m1Hb2kUFKQgRB86Z57k8kNwBOKvtk9ig0MLfgi9/nqUqyIzHoj
NC7M7LSkhwGs6QvJJuT88c0f3Y/togpiM5klI5rnS38s1gYzhRZkjMbiKkNQF3bBXfIoEIAgCwGg
WTANFXm5TDUwhrhZk8/LOt51L8ZZDbLtkxEininYWZvybOYe3CGE2fRg+JzDAjylxIYLjauRCBy4
ND6ChthmcLXN4UI/sG0BIk3JcUaE7KaNrQ87yFCuXmdOaY8ntYgGAFyapb46+CzuPP901RoYmsCH
KkZk7917lE+ot76Mf/YSjqQkMECFlO5U9wg/L/CtzIQDDHY+emGEjoOOf0dMFyEmXjBp5ICGWPzn
bivfCJO6WaSF0NgH2VL09/TvC3jCmOpbYxH4SvhE+KZjAwV9+JtSXsCOEAg41DO08Y5IYwNdIR+C
GZpA0ZkYgma3kndXXcjFH4Xxi8RcLa8COhKw3vF7eJ9iisUDcgciedQWTAu9cBM95OcLBdTnACOV
JX0GhDvcbFXxeVupr0U4vSVjjvjPevG8Imu7vU0tAgI9ETARdB4L3Rg8d0F25iRLUd0jndYm1/Ep
Uify275KpjSsrTd77RjS/DmTBC++bFyEOlhvtBbGFIAYYCZ32ALtjtYuDuugh2BtIsQFOL1iI7Ac
3WZUVOD3x4yGB4HPF8aidyN+oOAWWe0ihOBBqX7twD/TFC7PA5q32V/f3QodhKt0IBknfatg/Gkq
ylLiQOod1LcQiuMlEYxQBxfmF42j3SOV6EXbY8uYJRBeqULggQ2q2z+aZ3OL3IPr6xhTviPr2Xrr
7u+nvUqDPU2gjdDj4/lv6WiqoTK5iLIeJHTos/TupkiP0b5Cj4o9ItmQX3UdQvIIIGvN63z+/Qy5
cvbn5uDVpE7gPJm9WX6EDVfb1NFX5rse03aGk2Jm8WaiyWruTF4vRg09UlG/YyaaCXUkFTlWONxc
5/IsncLTZd9/MTXo6E7+tfz34Wrz11f7zbGzJoHrBwn7busKhJDLlOcEUyV/rvvLPj20gtGOXRVh
B/KY/XoO+s/wXTDQp4+NRw9rfgc2YbVxUXOrd7gB76M+RwOGNlQL5Zv36fhddXf/zarXPP24vSrS
oErcRoph93p+BTBE107/Q3vBbBq5QubrYtRcjeq/nClYxcrDNq6z2ob8pj7B4/TCpLOM0TuAcPwM
Uymsa2eg7GB5a3C2PpBKfpPvy081QsgkdhzOYs3XbrsnYm8t0DnIn2ORwXPFvI6Q2d7HjsTzyJIt
mVB/2HAoNtQOVH6rdsnJwL6n3idxqNFQa1caGfDOvgeX/9GzMdgVYhQyQbLRcKMPW0vglVSjgcmZ
tt6WVDceluqHHamhIpDTocBjcYsZ20FxPmNMKI0/w56uuXiplCFnXTbZlM+v9fk78476nFSzYMsK
HKBg0obkMX6cwWBC5TrQhuiQsEOgBl2PHFxPHd0cHLUlMyZLXwghvJDVceHZVW+6GRwOknBdHQez
dHlm/PjBItnTRjOsccYLUdxheRj9E651HpwDBfaZ1gDq4nZ7PaGJ22zvPToyBUT00fWA45DuqZGw
gHkX5vq2aipHgkNtXoOBV/jnT2R6XAMI29huzer11/REsfY8egMRYlmYzlr445JW2IWdNMG7HM4N
JoQdJDFbKUTo3fdfzmTRw0ntjRj1wbInakm/QEE0qNZ+iDgVWHHMpbsBLTpQAe03v1u/Y0yQBKy+
OPyKGX9XFRkcGSpT+lCRckD0Vp9AWOB0MZT+Y0vQHAx3Qntg67uM+oxRRjztAcPJ/Bkzu7/5WU6i
iGKBNdd21J1J44gtFsSegeWNiFG0IW/icqh2Z3yX5CYnMUSEvUK7+3khLgLFIouFSQ9MZN0bYop2
gMYpBK28IsPagplydfdpksEpWKA0+taNIRHyH6/CXETQcfQWSGoo0l6Uuy+YMlfo16gnbvOTMtOt
4kiK4YpFvEo8rJmm0fVQ+ScDSf3TzVJ33uXJdG/naRkZCxCOaWOlD5PxeXTqj+yHQgFh3kpzKjQF
IGTmSaT8QMsoAneHM1g9wKGdq9xrqXArLhG20Rsu7aEVvn5fG+ah+YY5xp8zroK5kZkrclWs6bQ9
TAmK+2fZtNnIpC/5mIJjwUvVG+JVJlwSme+TlrDZvJhr+KE1YlmMwsydrjYwamDAgyDIpo92k7GU
19bWcrTfvlHg1Y7jzNm4ImPOuH516QQg6PYIC/6BMzh6eBkwu4RR8gyDmTdx+HbHQPTdHzt7P4SG
BlZiKjMgyecBO/mCXENAcus2nb92zRyisjV9+yd5crm685szZxYrTZBDEWqE6whHdmPVstl8gACg
df5xWZAD1QPMG0MUEpx92KmT4NJUE7U3KkkgDLtp0MsiKAbKzc8usMWIi4wjGB4cHcieryMFT0jr
d50pOynZqdD5xc7yEvPit5MQHOvCP4JbY5hi7GEQQTfe0d8eqPzw2ocBOhg3cjjGQVEQ8Zgzlzp4
S2fMmpfwZ3iOeTxYynk6k+IxOgOaZJYc8a3T1mIdsv7IhKLi4owp0L7wX49wI/HcCG4CTCMmq7AM
jo+PCXMDkpNaLG5MIV0d6rn92/Svw6Rdf29LrcTd+jnm3hEtIX+YGeKcVi1nFKAowNRnWPu/3E+0
aYqQjzAy+pWZ51Ebs0106DnVHnsZ01pnJmTuTG9+H9tj99Jm/YaClsoF59mHrSBfdKlsKB6RFTBk
ZgiSMlITAiyIbNk8AUKFy+rmiV1daM/w1oJ1XuMiBhY/JdfII1+zAy1JhEkxZKV9EGk9rTAfvL+Y
hGSzTJ4+4VzAJgLzUTACeEFM1N4YqOJd6vSVafmySs6e/urZBk/CIyDXBc9pMxTesCGFE8J0lLpn
nPfzJxOhc60v9InywTIx1GIqcSMh20b5+GqM0J/Mi0qx8+sWPP+x6Thg7H+oDsqJGRhU4yVIrlub
istrGvPKlv+umUPkbLZPWwx5tNm58B1zSzpTgw2AUL/T88+AWaCSVWaZ0zCq9AMMFXrzPlo6aKbW
OgMMRhP8p3K+L/bNYERr2NhbfROb2WQfds35dc6zP+8S78uM42qRPsF03xnRUk51Rhk8W1shXs+o
me2cIWO52iaz9OT03ZC6ymoN99Jdv9dtjNc0ZB8Ngpx9ed2dxGlwuw9F6qY/p0iJrd7VXD391mOL
4yMMiiNPqEzvwqzEBqpscMEiwSk/M7xDmIAxI92aWbrhSCSC5pWLGpoPGuy1nzXSvnY9DfuH104k
UTHgImjnEH54hmOXEdCymIJdT786bjr501vm7F8n4pbvH/iHphVTXZvxy1awbXHwvHgytWmhx7uj
7LRXnuaW6F+R2DKQkOw1dvbY3SoUwn24XE5F+4JB4fl250TTpllP5AgjNsBEQ4ys5H4ExnkP9StO
JtQvDN6uttdZeZ7KmDqu7a82jYV1dEpbyNOBcmcmtI2zBR1pSu3OkutYi/F7qrns04yM8WVFKhVd
8mXDzgu512PEsNs8YJzAjZHt5sn4+DcoFjAKX1TnNgHcArBgs/5xyg0px4XU7S9XkAkEk1NCyzL6
iQ0biZi1CzNPOASjQ7ljLOcsEvdrzlKvG3jONkT3Os/P/m8YEisLP8JDFirG7Y8xhOEnxKGU3Z65
ewim5nj6QEzmbi0mWbisPDoDaZqxwXBd6NH04J2a67fbjh9RcnhAu4ZkQduKUNNnwInDhmGnqAId
zV8IE+U4MB+lV9HqWdJ3oNtNB/mb89MYGXaEoxutHA09nLhTKhLRhaYWQyh8xrrMo6xnlBn2b9KA
yNhT9eOc7p8V7LwqmrZr4U7EAyjbcyxKfMZ52DngrjIS/iWwu2vzMhVGLe1ffJS6+GzzTYIDIPL+
1WMCc9vaUGXIZaB+3Twf10aIqETGwpahBz2kyOgYKg5gNegOSIM5e358nn6cdgSflwMSpWu1zBwE
AQ+yxyT+KDWFiFWG91kvRO4EAX10oc4u9QEBcI/EGLha0ZH2IBhtRMjG5At3HxWQf+BfveD01bL1
rT0Z86SKGgr8yJQmALwSj1Sya0rOOQ7DKUSG3nB1X1FDXbp47kITOAHA71IKFR5QS7zpGCp5tZZ6
Tu+OjA0hE5Jd0nJ4K9bvFY6/C8TTDmakklhjIh+eop3RgJgDUDPNeQHE92J7FJERQJOLaipzFZiA
w1RKTTRkO/gmjIdPO3lQTRUcU6mwcEUm/qq/Er2zYO8A/wjLCajngmRkVyLGHv4m5z5hvBxTzGxv
/Bi8PUwIYQd+ZuGihIp2FFQi/MahgmxFYZ6K13/K3rjlMna7qL3U46b/Xv4RQ3c7eIc8dcKt5Zx6
3qQOPfMMOWFxgL+QD0iXxaDUXaB4Rd9+GMsMHUivoMoh9SKIt8G4GWE/Dq/zZ46pHKE5BBlQlDXD
Ahzj8Johf25/JmMqLmIyeV54thbgowZgBE35z06dTonJScYnqzhK8IO4O2OYjrLL3JSTW4z8HSgr
pWA/PafjYgtShFGq8H5MwVKgYS7HrrGBlC0wj12+rU/PnyCAdx3QMVFnJafhWFmCb9mwnVom6MIl
f/Fbk7SJRsnvoGZyqhnuqhYDWcDPnCmC8xIzTyy0KZ6fmt2gPdhAGqFvFfzD3pCp02Oz6lFgqEdM
UFfCEl6ou/hLSoP3aFxjL28rfShOMWcwSiFCoeEI30csFnEWw04UBA9sh8mSZT2mI8qfr+ajJ6q9
bijYeK8eGidEmUXlN0zSEClBIEFtQi/AYAwBFNMglCNi+gTYMwIrnZTY8j1hrrk4j4xJY3CZ+ohH
cPz5QKwineDMA8KQYAwWcIeLcYcXlDrdwsUuBz8ZcUmFqy4UyV0KaU0IgsAtMpZR7DEphsL9pJ/m
GvwFEqlmnHm/1gUn2v8Nyxg2C9vm0/9vU4byKlIYmJn9EbGgRhMtC3rDAhvz+44XRYKGAy5dA0WK
DPE95RHJbbDmn8tDbcfxhPL87m82nbuwNyAiLaAcF6U6lRDXrc8teMThx02wxk7pgAWGJGCX54wz
4o91D3U8Kp1na2UXaDkVj4EBWoJi8s1+I/iVX6FvF9mvOL7ChBzWkk1brc1XsNU4wmTzuv67rXg8
BDMVA7LDdwJXvEcpK/58CDMdDde+IL6m5X7EU3fYeJTJJsA6HxyZ5I5ZLl8KFihkxstp+iZM54W1
NuZYx4gaIGq7TtNiclCXVP7G4iTm+lEO/6trMvMso9NbJC9HBtRun+l+OMUwy1aFDzf6QaMwL93I
j1YbzjJK2p97cwqSJS/pWIiPrbf4lqsfzy7Fcg5v4+FQKuTho7V/VyvHIc3dj4rUGpUEuut+2C/s
OFoaYT7acr7rtLYYrm0NyQP9hWOhvxkT9ZnbiF4alspToUnuHrdMRpz1k2rUHSib7ag7ABnj51Vd
8yRYx18cSqwXOilQZJ40sws8JNJH4pE/jwsnHSds0uMwPY2axNnnDjs3ev4ElzOvD7hr58PnPLwZ
djiiAqNNerTmGmLTGs83E/vY0+TtbvEWwPkqd8KQq0MHEkUwQR+DVRX2nek8mforZr03a44vQWNb
GA1OT1+KrJq9B1j1hqUnrPzh/Ba1gxHjo9YPl3AJTdzxxBFeJc4I0gFJnfISOEn4I+aWIRK9b9PO
5BJrJvKHklIv/3rIrqN8eLnaJ4VWBa8R6zTvTHxyq/PN6reNbojEVFM6okyHoEGT7DVWK4WgOYUJ
bJMqwo4id9HG+ifCZfNhw1jCrHwjuNDp0AujsLJZJfqNbhSd+NPJFft6QJd2oKNDslqtMR6HqAH0
7sUjMOTXECBuSkutgiGXKE6EJ+Tlbl+4zu5JO51OlLH4Fyawe5aJT0cglJ4YA4ycrmnx+TKXj9Pw
HmTwLV4YVtLdZ23DEn+H/vR7xpedltyiIV0C3c1G+3nHRoki8r1x4AZApimz+yPa0Sn2lsLhiTAc
K/QvakApsCyWhdUD93znJhjpc3u19si1aZpHpTvnTq2krkvzf5neHOyOrHo/Cr+70Rt3tzl+SHcL
DxOAO7buMwRR83qEx8MdFFChNASDSWZbaVXvX/vk57wTe2Q5tTdPwX9+9jwx9WikheHTXeJUQnO8
ajOo97Siz5Uxh5ff8RPv9Bj6XC7WMw4Ozlvg4/f1lAdzXgynMFwN1XozFV4kniZPVDsGqkQ8TecZ
TfuUc2zU9vs76N433dZ+pRNZaH4peqUQbMHo+/GwZMxiwjHZPSagahSr2Sw57cZphNnyMsM2m5P+
NT/IlD47zhcyFeAcKA9Sgdi5oPVMb0HtolSNKzOC/mIq8aS8+zS9SERNOnXaZdJsuR2Ipf4U5rT7
K33XRzl3dUTiG/9qBcgORAU6z7mI2KUypcHfKTqE0P4RFiloIQBrBIWoMwbFETZOjdddAsSVo1fl
00QTu0d5VIcdsKbR7hP04CCz6W42Y9jd7ILM0+ipyFe1SOvsQHkRPBuSKLB61gJMMJC/vKC7xn3z
IDHFJnuTU5yzVJiNfHilAxk1uBisxch8IdMsWQiWrARmEDQ9UuQwf+J9P6j8rN2bHih3IFvR6fbk
Bcpe3hUcLOijmg3neEhhSZeRYxEIMGFi+AQUdcevEgb5ywa3CS39bY2gVLCsmzkr5dKY9NYyWgQa
E8YbaLSCmRtAbqW4GD6CSJNMYO3OuKeT3i4jG8rG8N07bmbyCe4Mv+lA9D9kAmcDd5dSKEIEMSVB
5H+Q/Td+zb8RQ0JsgmgCYMZR6cF+gfrdLJs3OL7zhkHoSOvyzAAv81p6qIwxx9+4Caa0E8BWBlDE
vsJiOoY/ReF7zJ2PN/Gva9mf0XodGD1VS8n89KlqXBIUcfO7m+MvCnqsDhJhNX6DqggkHYwpO+SN
DWTThit5XuM6QybFg/qcMh3FiTO83335KOkeUDchJFe/R/UdZSrF3RuMsnTOC7j2cXDuYYLSDPQF
ITh290N4io8m3Xzm1lE/4VFCNsFslsFwZzmj2eRogwsJTVxAcnR78MgatKf+5TUkSMpOoUqu6Zpn
xHvL5imSGmuqvQOltUH1VcxXODU7rEP7wEr4zLtfqnt0wIeGB6ufO5LQun0oj+xkwmiQMuUtDu+h
wExZ+DVqXfwnHCQGzaw4wBJ4RNeOm4jEdSKDsOi5wrR2Z5kXnKFXkIHYhY86g/UGKuK5i8PBpTrp
DE4cv8L/CKiNp9RnC+Ywu4g3fvpCRbfxUgxmd9pKOr4FpFS0PWK34JjkEpC9DS576s9U1TqdlNGp
lQO4FnTM4w+sPcGKf22hX1dU0M0d74kftR7eBtjkw+DNLBgrostut0fILpD7ee/pEC5LYy1mSDi/
9BH8IqjgFP84GCUBUYTSlqsp1BlsVxzgCmeciN46gXc2UxGmMbTHYxzlF4Z7+A54G1BQQCS/hyAL
CyqEvxQ61HOqTY3i64grhonDl/Dk7BPWdeayl4u0SzEnutRQGFE6+bJiX+ZUKTi7wAKGVDrv+l0z
s6+kKePc27J9UQBAb/zkNHsVLT/do+iVeCCwLipFwl/E+cP+/3BCeY/61QyfHXteoKoDb7CE9Kaf
Bw+PzyHYD02ITcN/LJ3XkuLIFkW/iAi84DVT3iGDEy8EppCEEyCM4Ovvyp4bE9PTPV1FgZTKPGef
bcSVHuSpx4+nfj5a6K5ALJm5BLiFnNxy08kND58McMK+y7uajsWgJ3sU8F+WzrirP5wxwWjLFyR2
H1knX0NoEM8wkx9F4mQ7f60j4Lma3yB9EME6HovyBSwML7h/KM+L128CC1Nt34ARQBLHkkEbxs/U
zDheh7D9Xswwxbowzy27tl9MSfUvlkG4Ztj3ryTg+m72iCB/oIX4Ltvkx7/MO/alTx2Z9qOxLoOA
3LS4MCBg5SZfRX3zTd34qmqBlj9v2TQobz9Y8hu7lX2F+0yYmo39sZ4+Gk7RtseZb19HBllVuh2z
m6E5mCxVXeytk7j+sPg0N10jhgCrmmEJO4WcFyG8+ytNcCxMv8ZYq9UyHT2s1ztUIXAEnnP9Jw1v
CJ2G2Izsq1IDX6TBDuvM+KaV/cVpqTQZHVhqFTQrbKP3r7dVgr+W8kfjcsP+Q/7we/3hwyHGB3yi
3paGUy5hQOfFzyhy817qQ1W9gan33GysYRYbdoyrMaN0w8Ca34AIMn0rjOw5D2noLgLvdcxVUN4z
GVVuyGce7IS+H+JSZLFovYdLVgWlRK+BToMTcU/O3GccGusJDKZObPkZsQCzXwANJDP8dWMycb2e
cEVWTu7/iNlatX9/BRRvZa74++jwk6BQwVkgE3nXxLtFVhe6P7rFzwsHA7DSQ188cJKt/iDUTsPN
QG7661lzcj56i5EQvrvhty9bUDEuF4wdO8xTDhCZxlgvil4hfcM9G7jsqlnsWOXIqw8ujWzhWxah
XEGyyy0r676k71uLv7+RkhpYfDS8wadjKzvj4Gr8q8LWYnO0IaHKmdGKf9InATilVOowAmYbY7PA
tJvxp+1mlGz3nu9vykwBj2097Pb8Nqgh/8CfFeU0a4zfXYZHbRlSyCnrrNTtYmk7e0XsC0yxcRjW
Nw+BmaWxuMFBD6V9ntl9+7yaXaj/f/Ix36yX2mGTor9IXTfMI2wd+6lvKMjOlrFHFeTF8axD+W4w
9WNOVzD91Q36BipHAJGJe9FDw78viZBw/OEynG3sVpTOXC4pC1HCOPMNXjX74VAMGPzj2hrhTKbr
MFXf6vsqCNOH6ZbVmOfLi65Qtb6PabnVFxGs8qgXWEb46urZosuIseHuXthng2EGoYe2u+GXgTeh
aVf+JM1+O31hOCOPSwXYIM+M1ElEfK2GAtdcDXBjiYhFm9bKdAg0tZOc4Loor0jI9S+zy3yho/d3
YORHRuv4NIdlT4Tj9qoqrFvy9es9Uv1vgCco81OeHh2+J+0XoxKdPWcJUJzgOXoR4WjZ5tQE887f
iLyo/29iVnAzWKg+MKYo2pPegTDo3rznGtF4tlhk5RRaXSFJu2TCxb48OcaHOaFAy66Ly6DsZHtu
X8qtEFYb54iZJbKLg5ogcRtLnQK6GjbNl/8QNe9pqqrrCsOIkWpPsqykR6Wsp40ls7FlfH01F4Ya
mEeN8UVLatxG+r91dMfhNkhPelfQI/rIhj3OPi59i3CkHwxPEUpOE5sTgL6I3smW0lWLg2eYo2f/
/sh9buo3yTbmZ5Hykj1vCUdVpB0ffHTDUhbGi3kvnqkwcvAf9ZWBPtuPS19453/DMNyN3tJvXN84
tm16zJl7lS2Hbbe66xv3Fm7YuVQTyb9NOOPRund1NBOYMaByOzx7cXjDjUUwavhCJE6jdsvsddwe
NL8huapwt0HnEYaI8y9Y27vhFBSYubEiimG/DBuJ434Q8t7hx/uQH9fcvSecMcmAjcA6UUVhtuCB
ukSj5QCkkKWDw+c44C4bH0h74wB6fqQC33kNX4S55FBlviBHpZChT6qCA0go+BuDz9SFYOkLfiRw
mscwknxG9ZvoG+1IM1XM0ZheigZf9WtMNSFewRiFjZUHCeGCrxkpOpEwZJ87gcErVcwPoc80Oc36
SBDE7k/yBEk3fQQpvSK33CCahXLx1XK+VPcjcwwOBu+L4ET9EpQn48KfZTfaWWvbIgqDjKGlVkVW
L16QiZgM0ThyrYZRAs/t/Pob3USiSmEgXlB8zIikUxL3fhKRNYwuREaDnv319yP/DzvILi0gUy77
B1pttT9KQdeG4kIAwfaEYRjDLiqqf7KrIbHIYFo55FUXDcyV7EV+9+5jUTui+BBH8iV+BJQyPhkH
3WqKx2ntLvow5i2De7/LPtiDaCqTtvLfMOFOpt/AlyhQQLOMf+yK4TPcIFVZ4uuqdtR3HqDQHB39
83yIGfMAkvmCzB/W45ABzB1mh7DYxjmvkCtQu7DnDR6YulbFTULjxTbWbzG2F9A7FEH9Koxhizfb
PLZvWfpDHx/l81pCplic50B/K0220xxwO/n22OnKGfUvK+sf0PhVMjWumorX7DuQCH88H12mcD14
vEU35rF+AevqY+TTXT3PLrn3Azz6pq2LvpnJGe9IJap8vWJV0vjB96Z7BxBj/OEwgR9Lt1zeYnAi
MIbNbw5SlL34Cxa4m3eE+3DDKwEVhbWpdLc0TynkgL5YG6090RX6+yMeYDXyjFbE/Gpijy62pQ+m
VOkU5ZyQb7s0PxwVcYvOHLW4B5cIaKCtDzYdDt562nD0/Ji2twtcchFXjU8udJbnwb/r7dSC/jOW
V6Wtui4IDNb7wDP6INntfiHr6glVz+lP6iWFQgg1GvE9eCLjkeRqi8XJEWroOOCWFSdbVQ0Y7wLB
izsDJJhSVo3kQ8OMbBLBklX82W6UwATWjKjWEUoM0xoQs5GDr1xkX0Z5vVbEA45lYOWB5JymHZec
F6TLZW4tOgMxZvKsqAaKPswo9HTXGQS2DowHR7XuHivrhpoPm1cUX9WXEI1fbSK+wlt/8JM9zgb5
rjAE1TUaubZe4mmI0IOoNNmE7jUJSQ4Wl4Fzo9rP1XVM0w2kNJdgAFI6wurN9rH5Acwc7lu1Cf8M
yi+N4U/swk0Yhue/1KWS0A6cUcef0TBUNbNhTxoc55iMnCYu3DTqUwp9glIqfgLsIMs+25sreSCu
7PsjNZ5N2096CfuEoXeVPBqsp6TCnXIzxgnwKjuI7VSQcI/+8TM93RQMVLhc5i+hHnT5HAn0B+BV
BpZ8UPuW3l4x2fbdZM5s7XSMT/Dsb2esG3OFzX3QMMgO6N2zMU9fevxugA+W0HrYYc3bFvSrHoaT
FiBMFp9AxKzmg0nqEhIIWWaN4QGprPt0CUoJ33Hm/WRfu0wOCEcUL1fDqkM0u/n6r/JAspFLMyPD
m0YPruTOaBKoqsYxuUc8KL33/pjjGZzcHnaTG7Bhes4ejVY+wUIvd7Gb+IAJxtw/97k7+vgSzDvQ
leSJroNoQj7agnEywezKIgF5CH2OGq3AJGDAp1Ev8QjFH5Gnh/Q5g0US485LFweww7sH8K+Qrw3S
/MI75hVBb4iWxGvF8357lfFOhz38AF0fag3WlNOHcfGSox/kH4Qi5K5T+1w0D1ZCG88njJGURQQo
o54noER067Rx7E/GqkCzbEyOu7E3aMmCSHDom7hOdVSwpwLQHrcM2aT6FhoyJi2Kb3WZY7QBFaWa
vCiHU8xN0IcA2NdzJqiI5A584h/IXHkAhWLOwvB7/iJhnn4F3AzqDx4J9nXnvc2BeMNVha9E1tkF
pkXDFEjOWyaxMlxW/pphhKKwQoHyntfZqLRxMSWBfK+VFssizz6dTRttCBgsWxLr5Gt5tJnMiuix
bM1p6XvCe9oc2pqpRgmQqrpHl+FBYX1EryV62TC8bOnI3zvyqLOW/wJIr/AA1HmP8ycKd6hshz1o
CNXOFrkAGPz94THMuI1d2FUtWyMb6WEUiOChdn1kDrMC5dN5cwNHIzxD1OiwvC9QytFoNCN+bdN2
FwwDrHgt45xH5yi/D7XghyEgfnIo1IMzUgFN11la8SxBRXobbRjrevNH/N9VvPZH8FgMwhKeUxWU
pgomdzGoqScyYzNTu6/A8qQA3jLj/hYy6ysayLA7ADA077UNDv9ZUoQKJhh22u473bep0IkP5s+g
COqzwqJfts8QRGieoCkbhByqapsJI5QsVHHGtAr+/lQVCvNkkXA+WiocOUM5y+vSIliR02+JpOZx
PLfQpkA0lsPoTBwSXvltQX6wI/gvPKI3kA2KWUr2FNXxD7+9BbNaxM3K/gRCNxUmQH08n2O3Yk7I
nwBk3f4V+MHfFwxJmaHOYC0+JtMa+qQYRY9FhVE9p7lS0NQmUs62Bf1UiXw54y96kayhggx3sHge
1J7NkfqmJIgNzSh+VRjx4Klo3sRl+q+FpUJV3wcN8e5w9SD+diAk1k7fdD9ISZko4lkOnfbsprcZ
4wGMapgNXGXzscC4PqKYrZOW8/LKlJ3Q3g+/sBMhynGJ4wE7YzchZOJpomHm7o8R0rEwEBodyXr2
+0k9MvkGtoWBi+9DUe4+V7t6hqceaXfAGKe4W+ntHgFX6zfj7tYeuC7Xe6+sj9HIkSepv6q84THG
1rec1N65cVG1Lo6V+fsC2vA+LgPr2bI/JQ8tGAV0/iEnzdiJB3T79jng7IZQfeDqn9pCw1YCq3Bi
m8CVygkLFnms9ppeftt3jiZD8zWdF6u57nnaqfzDEZq3uQ73AC8jY/9iN4bSyQOxBx6ZMUjoscw5
GauIxmj8V+HDgYpRPCEq9P31ywXUYHwvvpzhLx0CKS6lFz7svNcmhslYGCd/1JioBt6InYAB+pPF
dU5BVvsUXhkCpnBobq5f51VDQ3XQUZ7eHkJnAm7L9Gw0QX0kgKvTJfHUveE1vY85Xe4GhDb9xSXA
5ZzW96ZOgpGko+EhRO5yKE3of+S1o5TVLMrBRYdQFlJfK/0FqVmsp9Z3Yi1eemZIPKztlgNoxMDw
Ws7HemsAPz1GhKxFF9BkeTvqL5pOq8dI7yO+jf9s3PsbPjZsFv2zyGnYvqL5I29HXJke0AYAZQlI
1T9EV6LFKc//nWtnsQEd6DSyaAxKtwM5QTl0ZeR+QAJnV+0j/S2oE+7GLG4a04fozYaM3I4c4QdW
jux93Pxu7QtkS7TQLMNOpiGQuKA++fnXws7HJrlcKhcprVklVBe5PL/9woOBB0irD4dWOYb9ovVh
m8khkFDJeOufTYmSVlQ/J5/fntY3ZsObo3emheM4++FbQTQLdIcz0IciPyuMuaccSxRJkqNN46Dh
XrBjczD3Or5WiHETvZBzjx78EvcqtjnCwEa86JjJ9s+EvAC6DlxMPjGThRiP+6GBG0QLwG8YKMZp
n4PG4iSfM/6ePDhaWi5zHc5lxj9jZvsT3hiDXxTUEKZG1tO/1EybVWA9hYLiL0jMpkdwLmccw5O+
NbSQFjCITV4w6+X+unt3fM4RPQ+7X2O9YrL/N1eJRTlO+YMUHTOFjKpW5k3GA87lKXHoh/QWX2V6
yKlWZcylBp/nvSnf4qsqA1YYHJFKJraA90zsNfAf3KJBTaFifBlqi/WhSn76661PngwTGZ8AxBNh
RMX73xwdo67Dv9fgqMe0b1ZPeNBmiI54EmWpe0rgQTFSHeMKiEBHMINrr2bxSNg2peLVu3HCN6j9
E9iB4VB/ZW0Ip88wD3aX5X35c1EzTsN6unmV+iVDQzJJYUTHgMi8N2PgMFJ9YKH5kUODOqHxa+/+
DM/YALOtjC8Jzii/9YF66bs7538FaVzPY5iT/5cjPuRZ4CzTi/WYWCfgbaUweHFKjR2uFa5MlBAf
+TtzCOLTKrQI7wfAJQNqc+HeS4613KxHMeFNL6VZ6EJkYsuetO3n3w3fhWrSBkTnSiAywU6YAmq3
hrhHRKbeo65vmwN3zE4EbjP7jIhHXGPvfkvqt8B13oULPFqwWbREemT9QzqfjX9yMJthjgO5TF+r
h+/BoaSwNRiHzMm5Hy3WbMs/KvtPlBJP6Z6HIkQ8y63AFOSuoBUFCN4xi9q32tAJjRaLm5tKUQgl
gbrrK6GH4QuljD4l9SJ+tum85fd46FQFlIIoMJch0s2FlQyliL3LQasMBTcDmPl6lzYlugFuE5Nt
CIfaLLHrfFltvBV6OmRu9eBB0lahLFA6sEdrcN7Co4B543zAM4rr6wbIm5MZhvRRXrw5JKfeEgkD
Q4yLEuYS9iEwriMMHRoJwNFdx97xjFEQPGgEHZR5OyL7xD+/Q0a1Rs0YD/UVy5ZCGb78acZ5puF2
DYqF2vKJNIqdu19OEJxwQk6usvocYi37UET/21GE+byKKc9CTjG7goVMmVpuQE0tT49T+6mgILgV
YAUA05uXk8vxnOObq8N6+ol4FPbeBi3RqzR55YrdoDBUJNDo6XV7M+Q7P0VFLbkd2IN2zmHeY8LB
3NSAmdTwn86cvI6QVQNEQKt+R0sOVCn9EvCXIcpDwW95Sml3ZB/f+JxZYG4v8YBtdTKpqMGKL7NE
LKxWDDCXnZ5gCxd/0UnW5gKy6VwpcnkSJQ01b0aRzTHPXRKlo+EBQPqZ2m/bi54sowy0nRPj3z+h
O6NzH+vnGS6uI2/Wp51FZUh/bClUqdTxJKMeBaUF+fXbT0tlBbXi0VKGhXifdBcGiLHeYQI7qkTY
VQmRp0kqgc4VgtLfjTd/jy3UvCJN0Itc+LI1POIjsaNTVCm3A0CNuCKaF/dlrRcXAF1onM3X8D9n
87hBUPw1qprjuwGRyTpyRsmK0yyfE7iXQ79WZOGHwftS2mPqM99vv4Rfcj3vcsPcIqwdAFBgWiZQ
QLA9jUkCrTsZ4+NESzQ1Y0wqWKajNyRnbOuBwjSZO0YrGMSt4AO9j+Ef5AaQw426g/zR6MUQYsjs
KeCzymM44m8B/SSbTWUwp15doxXTTQ9phBJL2Vin8DVrUxgbA5KP77q2fW6J+yRldEVlc3c0SkoQ
YwEEtUDneMRX6SEQs0bKE4hTBcwPVHM1PaaU2qEW7uosuh5OKKO5cBAsWu2gflmj3Hgchrl+PRAv
BQJOemQfzY8YDmSXHgMbATCkBhHYAqzqcMNAQ5B6RBnMKY5PLHOtAfUKUlVENzkzluGkgqMmqo/3
gMh9BkYNmRo85goYW7yZd6CzGaMpAuZQ4xsoyIq7k92YMzG0MIpDX10kFQ+5UFk1l4yRQXSne9Z9
bpTxDjfHRjceZydUaVq80KKY0yUhkZoKawjPTlPgTPbxQZjg0IIoMPPYfHWmGnlBvY2WnXsJnuGF
UKc5zB5mRhIv46C2Xtjwm9SK/Tytz/J5uB6MjHt/YtZMYZ7LkkdsAOIBMlw7RtYctHX00kFtjNaX
L0AnpUYKCNzT4RbrE2JP3W9KGA94/ZleObeG/7A14BVfdFaWMdBAqR5XI4RjwVhf/DZ8OW8FEj1i
Sear96s4XCoH7kxuHckChTZLyNIIXIhLvBi4BpOO4XZEI7b2WNwKd8eVIforSPnAmnEd/f1pUvnm
6LUaDSyZGnAxPvsHk2cLfR5DEYYzv/lpwLfCMfcrnBUApGMeyK+4VfwC4YeydDC/FxbdTJRhQbXD
f+7vZvDzx27G5C7irk+Th2Fl/aVa8h1jCHmUqpJTKdcPe03vF+Zh7ADXssGyb+xj+wemq2Pjzzkl
w/WOSQJ7Aj1pK2LYCqNtpphMw1wZuM8osZ8iVk28UoSUOJx5hR/3EwDZpxzsiXnlPcpLlsqUbiNP
OeJgAr1nsJtaugJCUGr3bDClE7GZVE5t7PW918VaQoXB2VwNdv9puYInvpQ4R5i0LZM2FBklnbr6
iGrEHMhlQgWs2mtb0/+ZosQ2+UugYIeDB/5wQ0Y0tvcvxNXiCxYxhrgrPKiBX2vEKVYAeCi2kIb5
mY59ggSn6TjXdfIbQE/LS5PqnBNDg2gSNH0ANjtF1Ii0FJzQjtMGWke1qbc5bSUdEPU+qqmvfb+5
UBXK9I3i+mR8T9PBO6vGZlEltQJlP3HnhNrHIrj5W5pf2kSVecl/vfTQInuY/O0Lh6g+pik/x1q9
ajFcefypD3kfm+2v316USH+8wm0doyHuGug/zJuK2CFxoJxcvxasgZzdSuun3GuIaRicDSNF/vh1
vefXfZ68RzAaEM+DOslW5L1b4ZbdLaSDh/U+hxQn1Qus8pTR9OEfxU6gqqNzGHJA/D4GqxDcaPLZ
Q4FXWwn7S5eNmgEnhB8BrSsdl/yme9Nn9C2V/iX2qgWGTZ44Kh2+0u8cNuHHAc7IcH5YlOieKcpk
pc9S2ub7FmUan4YkLFpU/RY8eQxhDD/Nok0AM6gUjCf4r+ZHH+4WazZJjgM0iTdlRTG4KcQ9ykk1
4kxSxwSnompReK1DSkNlzY72pltS9FFyx9D3rxAT16hKD0oNRmHof8z3L1AfGNXLevK5ByC6wMr9
B4j/+inr5Zvz23/CxmSbgrbOT/2BNgyTB0EjtVP+zJ6LtAPej0mkOOPlzGAUxt6pBgiraKdS5iPm
7ViwKbp7FQD8r6fRjmJXfEAc2Hx4xbbzNvx6LPzspo5DnCvn7IxG4bWJXkjg3y1Jh4J3fiN2iyJF
7ftvuavXAfvsg8Pt61OmcP4wSb6FLr2oy8YsOdiu1r7a4pGFZk0qpDf4ei+EUvqh0xKac1LDQFKX
UybGzPd3u+eNnD2N5SV+RCD/qQkR6pewUdAzJEdOhwWnhW9Q9rA9UUZxzyaHPm3hZVePwa36ikzA
/O0YqhHvd/LX5EyKjCfE2dOUdY5cejnkuFHnivGZ3hIU3ubwzHmwuUR98zSy+ZtwE448OliKMj3V
HPyLNMyjOPUYr5JbXsEYYK+Um6HNuI1DvRckyfmE6R78KWFF/ttAwB3ClFh7V3bnxgqBxdeT8WoR
Mi2fnblAsy7z9EeyfouNmuVoMkq0irnXdcvp3UeCwjq7TEMGkThWEaMAiqUqd2ozm4aH7Y7qFBpw
PWX2ZLPkFF2CXZPy7TCuzFeXx0bj6BNoScZHxYBo7mafSevTGBTBtRV2zS5F+XP5nuf7CwIgZiUv
Bg6aHv6G1LARzqd9MRvMQEw4jZhnvmTv0HLf1hDT36u+Lb0GisztIs0PMZtvCP4d4eSx5QygA9zJ
DBx0RdEyMvgfsj9IIAhf9Bt8Hf9CmJ7xGlN8VUyX79E1LLAs7RDQrdfXSbvBDYLvaU+vY323niac
YmKSMw6CZIuzZQMTvsFuZwQb7wxLyuok6nKL8BnAwPE26sH36+XiySh/bHBLxGl2VFYaKBowVXU+
Ed4vlFFFLNMjui1KCQpqRh20WOlpJFL4MSGHb3eZvTFRR+du1r/oDZU/UlmIa+f69bEOasnOy/xp
gtlOQS0kTg0cXwGfi7cbPCHJUVerl0VMlCG5yrGRYwT1edg8v8wDuRQQXv5NbnDfkMwf1YYiBvAe
O9YFbPwiZzR8UBUWJduNZPs/nAhQVByp2mvfrfRI//s4G3hwq92G3TtjN7YxnbDSgWR3G3Kahkx4
cik5nSl1WpacPWGbw28eR+nFpHjx6Q3V8Lmelsrm4OGSk/ac3awT6rqn3LxZB5CTJldWq8hEyb5r
ZLPLXcfiDm+/Dbo8tR7LCeHqW45FGlQ0eWxxi9yPSPKU8lAvSJe7YooMsPM9yU/6ddx8b6jGYXKg
jurJMCX3XlUIsfu0ZgUzqPVF2ABLSkkbzq6QgGEi2WHW7ckMMPrJKIztKmZplNKHvMx7UKA6l2P0
YwzIGZEpT8P+MnRdqE2K/I2JIL0+F5OTRx7Os/h3NF4dg5Z/BqpKIz+03kP5BLc6a+pEURgVA2vn
IMPfQbEAID81K2V0TJfOkWEfuhQSUIv4yK77nhszadceKBu9vk0r9o8+5xY2H/Zk8mrFibzEH5m4
dA7RgTtUT9KUt8FgAW8MLtF51QyIpj83Tsl/+EDYWHQLE9+wBZbxJXR0vt6yaaVc7HIo9amHwRyA
35Gl6EpgQTqBTUojUzqOODaOUvQFiazhhtqoBDFxeVvpOfA6V/+NJzH2IIzDsAM8tG0I3reksUj1
BmzgklTbO2YLUnHZH3/gJhW8+yfdPLeoi6umgCTYZ6cB3ovVPKPl8eOXy8sGBgxTGv4IGEMBxE35
7HCTQMXQkKF8ArmHCCUe6HWUN/oDTFdhFTW6IoUO/fZ8F4A5ImCUY5iOj0WAFzbUmpf7iamgQHhR
WSjhNGu/fHEnmbQrGJFTQPTZjMHy7py5Nxe4xD5w5ni2TP/bNu2cvn4PNi07jhcsj9FqhNtOgmVo
yCQnPQl4dgq64CUg1Q+E2/aflAepPHgtpPRmF6gigg68euptV03L+shRFbnOHqorwUWp7blGjXj/
8n87DgyulQtkPyY+vbB0Kr+OeWXn5PHGQVC8nVdyjuh/cisgXuIbbFdDJQLbXntiFZw2KiOwbz0U
H3yApn54iYaV8Xp4o9ayvtoNcMXd+nRmxXh+bCXl18fdQlFVD2dZjvgk62fYvzpqWGDH8ApTxrXj
DJi9D61O5uPpIU4PoFowOV+L9FpxRreuyYFNJDowCuq/wtMEPum676gArRncwMItjOEwqJ7e42Td
oGZsH7DJBixZpoHeiUn0yEz72zbg7YxttEELtGYL+VLBy/62RYBigcvIIf0FcqN9/xtx0BxsjLf1
lPlTKuH8LWHbOnBSgWiRLdUXKXIXsHnoQMZ47vJa4Adj/6KsPyAq0mlRosD4J0CLbfEwhyR/t//V
wxS4bU+Npej57kYJF/Du5B9xgx5hl5SY7GUXurT+nTRqgD0oQ9kl+tfD0Ma6NHY4OqgGteZfmDV0
JGj/Axd1AjnYPvNpE/MIdtavzsHFEX/aueGT0gQcr41UwbzO7JlLN6P8vkJOcDct2HYxDqBpDOHj
gc6zWVFSD4FNhsB+YDdXYLUaZgQcf8xa2e1LfRwpHqe+QlYfQJu141dbxNUiPvBOKpABnoS9fbjG
3Fgb2jqM/dUXGxVsy8VyPo9hWbHTsUNAaEXQFHgefRUbINu8xaAhxg5QodzPTxyT76YKhbuNDFUJ
mABubGVgobyCYD5gRVXoaP1W+nxEd8JeAOjKm8QCS01hMQ4RuZrPNuTSEJbzRNKDlWeAN5muEg8I
wXKu/i8n0sNG02u0eWAIbkBOQ3qVwMr3po/Jsy4ksWP4FsXYQZwlu68/Mo4DOcfc53mkm6r4Zoj5
fReDec5ZJ7nRJTHfc8hVIN9osAuUmM752X9rSP8ErTO02/LJvVHwxi6pWD12b7NS0ViyBs2dImpD
okhNAavXC94UqAzOh7GCzrnsfPgVL0f35kKTRJlWOPxwtiTI/eYKOyYmC53pQ5+/MwYiSKdQEGnM
zbkQaFLUznAK9eUdkFLvW73de8wA+sn0OBnb+vIUEukyxdgOGNzGo/qZYl/sXIIElvmkK68R+lAl
oEDkwEgSwHEsTmHgkUTJl00ccqqPAuvyC0bAzij7+37EX1JhF4XuBHMnkmSWn3jAmzm1LcDHQaRU
MA/9WIo5ciuW2h4mzQzEGOAptc9WPAz3/QD6Po1wJbAS92K7bRcrRrVbzdEcBnKFVRlDzMDOem/C
IISfVa9M3TupuQWMi9W2oE2XpvPGnvlfJEuFOySMODHXuLxB25hOx+Ctog6K1JlCpwyWNO//IlGe
GfbOfQs/9VUzxU+TTlwBvRd7kuSi+OcqoIKF4FTia4eZjQP+Z5kmYgcC27gLW3zOr0SMoVmAu/Zx
AMo9AoAXDf6WyNXd3E0oIh2zJU7eGf9unBUpV1VQ6OOprmIZozyHV6aFUXHYYUdDiXwTDjHSpllE
2I9MjmaS1HiXAn12eD6P9l2P/qCyTZ3zzlGy6CQh8ruXOIU5dT7WMlAWo7jKQUdGHgLjSiUGk6Kj
bb+Ii+vZGa3uc/JJuOkJ072OZp57DlQ75x7UBos6h4eRo0I2GabtvNVV+YyvIGQsV5q9ZXgEso1K
1llBvFDa1HYcBKQN5Hyoqdk4EyzNYCkaiEumyr4Nhc5qpeSMABV3gQiNmRpPNn7wtCrTVZlMgum1
wxV3RhGXBWrdYkEnaP1x+bdj8w1pGWqoeSXoDgdBRmZG39LttAnSgyoFzH/OTcG7FKtTwl3lB2gA
B0SlMqeGGA8B3sBdRO2qMDVUxo1WqQfKPP2d8StqiGdGpICGuoXa9ENiEOzOHwO3enJsEGZ9G777
wzm4enCngUyqo4vbWWXsexAbOHYXV1pJRYOnp6LLUiyk1odKGhKnaj77TGsor2YxvptC61CnfIwx
GP7pquMb/vDxHVHXMN8sTXOa4BL6T5P7sXg64VAqtYcSg9f88y8imBpH0UnODlUDeBRjML3cUhgB
xdyU2K/D+PkIUkVt5VFM4HFinfQUGamHFovgmpfcg2aRlAFLiIxWFKCoXjs4qevBabFkC38xgBvs
XofAfFmmvtR8Il6xEoCsslRr41w7TGc23LyOPUHk+zGYJgiVQAXbuJLJ32MtHSd4o5id4pDwPYqk
9xMRS2uWvL2/RjOPXXvXj1izDumtuEvh4gLG9hVLFTcMCYhnlUHlN7yvoGkOdKePcNAIGMfA2eC8
GFIytnydW8ka5UdyQb/MhOBUzag/DnQnyM4yTLmRcswrDgUPMbzaLfXfjn1jlds/HpluJSe4D++3
F/f/rIrsgjkjb8r5OSaGITf7g4Wmk/yU+Bkc8wouiUtLH4PVPn0I1a1Pf/3RaREuDr5Ufw4cvc9/
ERQ/YmYwfRrq0eLilwgCrKQRyJgnTQGs96b8UlPOSYdr9CiUoco6ZgHA2ygMLkWg3iXSo2mpSKdf
2h9ejA4v5x+GPl25am23q1Vv2UX0/vSvAHqfcHo2CcM5GfgLiYqCb88ciRkbpoCtfV/dvgs8d1UD
joWJ6WhlTa2aTdvhD1tz1cesD1brWG4f2bbRP3CKjed04HMA8dzO79t/Ryynx5ECk912jRyeUnt5
5OnNxepjLHnuPFC1cjljOhDgvGzy01oY5Ag2fTWAVnlqmr3is91eSBDVk3ybciZhz8nfDLo6IQH4
NADLMJfhF3ptVv3f6WbyeFoj0vHUdnDU2ZfhOSWaieCvM2Xmj5fBv9HxSyVDcYesnQ/vkvGXG6Jc
YCzC0KwmoUH2VabKzRkvUeyr06/jTTmvb9HJNqfXdNtaXNOj+QFC4EdPJ5fAeQrrpfuamxmtlR85
DocGCreQEfrspuRLxLGf4gkA7eqM6QUVNhcTiwO9y0l0NJIP6Ijs67DeKcSUHcjU4XjhLrqNIIup
kGT9rGNkn+PwS9Ush6XKFluNrJV6mHDa59Gfbsdc7358dYKhJAbmJKk72YvYfbQIqRW/457yDcSA
lOrzc8bhOQL4TAid/Nl3qyNaW/wzsy33coBLFz4pzKgQqvARcGUjuAe3HvBhpV56I1HHOogho1uL
HhI9C9JhPl8uzdXFZnGd4vsMP9HpPx3V6jswseJLz35A7sbI+feMUQGLZ8SN4zAoV5wv7CyrkYtf
OurJlanV3Oa2graVKQZZvU9zL233VzNfNignKWGYhO551pcBhk0rNojpPagkjw60wiF5UYjGVF82
Oe/MojTW7kdbYgCFQq2nT0YIYk/hcqn0lo6Dr8QUKwgoD3kyVxq1Q7dNI45WTcw9xE6YX8B+4PBi
B7riIgE4yOCT90dzpLYLddRRJzGQ1idj8OgJ+1uzcCKlFbCcrTP825ary4xgTtHz/5ERt6pWY1U1
UFFNrAHIrF7Lww0Y+/DZ7n/Z4WyB3csBMycdthtkKkWJhPQxRxjNpR+UonjjNZLb74jVxFj5K+cP
E9Ey+Jviwv5Tw3GZ4vjlzpdBj7tDKgWl0raVxXN1RgUjK8CMqWv0eZa7KlhiRQ7GP7exBlvLNj0s
cDzDcAY44WoJYKL2T8gp8CN1vMhMUumqh+ikoOHQq+mvD/1w38LVk1e+D4nuo1GNn4H9gXqoV6QB
bcdZl9bc9j7qM6hxLRRWjbnrP7bdv3OGHaCAXWkS5Ns7mZ/S6eUkX9JMD3Qk/u2hftspyuqSCKrf
EjIM3oe8VE+5pgQliPfFgOUxECOND7gsk4uI8zSeXxBb4zHMEmSQxhYw/R9LZ9asKrYE4V9EhDPy
yoyAIBuHzYsh6kbEGRX11/dXno4TN+7pbgeEtWpVZWVlsrxslGw/vp0ivMibkfXBxwVdf96+gCDK
SQM44LZjCDJv1bjb5MRoeD3ES/Vt7A7ZgzYUMgyUEGbY/GWnlH+YMeLJBHWpl7dZX8FlSUFjNvk+
757FCqLGpOdNWKJFXEzPDfrDiTVHHh781zkyeMPUNQoGenBFkqZHl96xUOFYbQUWFNefxKsXfWtL
Sokax8dN8TAJr3gFYYrd6plJPTCw1wofK/Uh48oEzHSxI+KRVkbEBpQkOqNQjHWY4CWZTNsnNhzP
4EEF43Zcl3F/JuqzymX8kiNXNInu6Cc7MlPEkca7kI+x0a8Zv9C4ZbnAL+jbTElDLDyxUQvXbsi1
U6aErwYWI5J/LTS0kPh/Um+uiFwQCUHZ6Z/5KWrzN4CfqfwzCjBsaaynluJABYR6Ksw2NMZj9slZ
D/o1TAc00WVjnbkgRkmkRUDJ9nXbIRX5GkKg1ogmzJlsQrE8L8e6kWzg/YfjClTIXyxuCKO0NaVw
OI+bFxu4DSFSfwUUMHjKKfTObQa2RL1oisrpilKftBGASCbRDmfjb/NgoihDAyWi0hyanvjlLRSW
Rscc/qHcqRMlw7D1JmW1S3BgfWczy1vriJLsGZrQixsncvRN425PjMsckQO8JhlxBxSC6FKg6YpP
rYI10YgitEZSqovzWEJARmEmRcQtzVvW1z2DVKViCxUJ8iRybi6oClnifC5xXSgrlD5dG1uw95QC
Bmf1GZtXhJZCBuVJ0bmcJbm7v/c62FGfGbgeL3Z4+DCuT1bHYPusZ/TBFVhUO528HLVkGTMHjQJM
/z6zKWlHfuds/ZAq8A7ylNPizXHCDsTIgH68g0UodyutJrjo/Zb6extRFtV/yLeTXECwuRoJpyeP
KUsZXGijL9NYYUTNlYZycYvumuh6YXOFvQkPKWOH+TJozT4bbpU7Y8JQ4jHwzpAlgsZde2IKElVu
nl6nWFmJ4iLPWcp64oH4pavS4rwF19U/URi+lNQJYgkVkh5RPmW3u4WvB3epY6Xvs4HINdJEV44N
u0yEBnSekU2ThEpKmYRtU1SQGVBJlsF2R0jxnm0OzHrqIS2XoI1zsN4v/S67h22REhNEUywtrA45
ZAGfWGSqKGg4wykwUlFaEYNN8v6MYo7kcuvMUW0f/DDFSWKMWazeUHjjudtiqxVU5JpVYpwEhkAG
UI3SYuLp/bA2t+xaqtO7oP20IPTe75KCKWWkSxbl9pCjZcpjKQGddOqx7T3n3a8f+plw/JCD8FvT
ZeWXYhewa0j6UWGlxHdEagY2+nsCwoDtIUmVQC4wK0pmSST3RDvpYC9n+Yv4wFZLF4uX7Wvk44OO
W6KxhxWqiIbSqkTbYGGqAXUFN1WHSZKjUVZaBfNWaP0RcghDPWy7hasnNz78zjDE9QgQGekb2YCI
k0grI01vGBp9TKnED7xLUpWPTQCXnvbbOLFL0K3IwgULg4uSDrlSmNe9t4TIddwZsNVlA1Xjt5VX
fvS5mKA0SFrpDCLDmWLDo1ewCIcGDK/dlGAwBE5GWgQYHS3n+DvDrhDnflQmxq3L3YKjiF0lp5M6
qjGdIL6JO8Kg4QY93ftcqogEfQeMShlNWz9sGrMj+BSgvwo2kPBvaEYG3QmDmNjTEGeADpyzIZaE
/OhYxnP6CP7DfQ8YfisVmfUdiAY+XVH4R6aS9GkiAjAwUGkazmPd5xx5wadhI5PRcW/5kG1ptLPd
aTPY6fOb9UpimSGDGQ4xR1raSo+rsjSSidGqWowtCpfniGHNlTpbPVfjg2XAVPgD5/wj45gFEClE
EYIBpNExk+I++STOV2sscQKaK8/VKngUdLMZ2srWwXiw+OUNrEKWtJfMLaYgg9UjGL+c68lejeAe
ja12TRQu4sZcKvYNL2vVKqbbQYG9EkiefhtyykgZzjNfD4yXYqAfuTcLlEj00zxOROUSo8UdO/JL
rP+NReWf/5iU02RbOOs5m4phHXjLwZhereU4O9M7/bQRyDiGtJyZKJ33+zBWrPil6oxbod2+pkWL
jO9jXXiOJwZlcXu8pnTlq0jnjwZNt+sCaXgGEVM7erESLpu8yXj+4CvlZLfTcZSIBdE5Tgq9x9HD
EPhjwj5HAC0Zmrhd8KGErYgo5nnLWDHAbn4LnRFFJ6lC2E7x4eR+D79zZZ4HnLN5WJB5HtKQJFQc
Px4cM9jLsue3wEwJIgouwrRyLC7qm45XHPYUvbsROx6+40Zej0VBjRrWsVZjaDcwmFaraUnuG4/o
9KKiPE52c8ei/WcAKhusuITL3v0Q/B8Zs8Ptkt+Wd6YpLqt88d7wmOb37OQdk0CkaeW3QY6euZf3
yFquDl3J5lezko/cZ+SXj1MkHIPkbOjKKsbkMO6G4mR3sImgVt8BATfKhpHQOMYSoSJnerrvXy+R
FmnMqCAN+CRNc3EwDvM3MK6UFZLEWsmuNtBLRR3KVAf0aDWNeynhVpLwGmiudKq9c2eZMJOJZ4eM
wAVddCAWzE4yoNhmhqcvbgbynrR0qSqoxMMoT/eRk9R2DE+Bsk9a5TpLJ4nOLPyEu8KaA26r2ONQ
glvevAZFAufguSp6tMAWisRoER4twi7ha+txrnuJMgOqkzHJOpgHXoIwHikaT67LS4wt/KXG7gyd
F05PcA2atg4Zxd3SDDFJN4xiTL5xspm8J9cIOUxt4MgJxWwo/RvAsm3fWjPn11Aooy/d+31xhaSQ
OUcI6iiM3gZBfxRwEBYk/eNzWG9FcHjpkWeVKEjpMaZaw1EWPZwP9+s2Z5nvmReMd/t5bUIlYekz
eptW7mPVNhvnjGsko+hEAcJA7FQBjGj808YXmDpsbErtzzxJerrOokIiDJFUkt3ggNcK4lDCo6kj
i38zP/gO7Exp1wyg9kAcUCD4jw8ytHs1Wdn3nICq91LBTv5nSAZkh9VUxF53+cmlRWKIcgE0mE6P
sUSURBl3oTf76Uw6tkU/VBAI2MLozkZDg04MPVfsqo9m8KsR75nXvYzL9DI7BpAh7kxEDqaDpa28
qIbK6Ln0mxK4xNm229YS3ltTXsyh128DIHugMAgcXnYUGWV/fH1NmD+Ci9li5JRQ5cAMgOkfPra4
2z871snWIHy9J0+OlmdUHHDZQnd1Sv4V7Wl2s2SoUE4evQB8wUDnJgOyIx40s2kUtAGL/mNcl7CF
37Wd5XshxvLc2yRICKYXfJGa10j5tYMP2kez4SiSQquL5olK8Tbq6xUH2tLt30YXRRoYQ+MTF3/l
DCBQoezCLfM9OnSN4RtXdneooSrHrGOEUct61gk5JWlMQCFhYETOVib7oM7ix4rtkjeBWcQUYLRM
CnTHKaiZCbw0I6aCVGvT4vx9KTatFtEzzJhYoBuAwm1w2FvIf8mB/6KMeAJ8MVyDJ4GNaI9CIpKV
kvaF4Ww4AOOH943MkSSAKB5dV+wHdPdR01mKZTLlWC7otTqn3M6jrPVHDZS2WcbUsPRihlTRHZx8
PXIeUvYsw2KK/LVSTYzX3vBWhwa5NHrnOBYvLgILLxnDansDq4vsgeGjS9314P3VH5Nfx6wk8l7s
b3YL4GBywM0VcJ5ShXRgYDwm+f6HMdgPu4/dBc88iti/COw7u4GrBh9GbfbYo4OWcRH2dWArCIf3
g/QEqmAr8x6iVNHnQ9GFkqh1sVkubX1PXt+3O1eu+wVzwSBRuplvaV8R70mC/rpMdPqzSRG5PNiF
v5wMwwVKwcYB9Bo91s1MPUkPKUOgnXNCrHmQqMz40EBKsMH208Q3LWsYXkSNHJydgFJJHsk59YwP
ZvQeYsfzA0bdMSKK3PS43cKg0TlfQLyM7ElHALNxQZkgUOqRIv2CK6qaphcBYm+l4EOIlG7N1bqS
J5tR+tpc7D1fTtN0qCcR4AxLSvLD19Wih6FZB6Jh0C1tlD0n9L34NFQtqQd3kvHu1t+Ruf1DDEDl
UMK0Y89LySepYjIqUSBpUcMdkNqjj5QtSOdRhvf9kEyXEvNI+CCF0sbsVE5YoD9QTCK/p3tQSNVs
XhpOIsd/G8RXTRhvmLUioN6uUdVWQ+ZFISLo+LPDoqbSkabiQ9xvX+Sotwv5K4cJc1VsINPmDI0W
xR+lG4XPdSunDeKkjGNTbuw7oChJPe4HtS4OweT4QlyiuNnboIK2/xE7OUq2lRx7/SCn4VcQfJ/+
bS61BVAfICHjp1qo/lD3wLkLmJGQKd0NzB6VPipDd5NeiKkU1SMY+EYzN92U9svfoEXvuqE7srm6
kBN+BnOGuCauX/2xPi8B7utoqjZbLiMK/Zu9MKk2YblitXuSzqgPCkSmPwrNzebNJ8GnuTlv961v
dtsJ40LsEzUClKnGdGKiVtcBp96noNlGP2eWwAyBJo405Jjo+KY3+LfoMF47pPSYZBozZqYbV0EG
iFmfOTPUPuCYSBnFm02XPi0lRfTmrmh8AP1o5JgcuBaHiTBUmSw1aDEtGPaI3uMBwZVVD1/27M7+
IFdyI8CUaHcEGZvJl47B5o+RJKg9p0wIOg2ACU0SztzKf/6AmtLLtniPO0hw/DPeT3O24eJkLHzZ
wbzkHopch9iGULrQpe77LGXqo5PHxg8rIZ8g+YhQ0ncORUlBZB6jj2jJ8y24Tk7ojoahxKXFDEyt
gAnBJ2FwgOjvkuceZiYT7i50MMWT38Y0Il+PUuWTbrW8A9NNZuH6MG5gN3DxfahcBkT5EWp0gEJZ
dvfAcvIrMB9xuBbyMEGASMyoora34JroWnwjfOGVoLnUTKCgH7Nd6gvFntFJuYSmywX5Ep4jajja
PTnBGXIHJIqWCH34gLb7DPaSpcQFhJ43jf5F9qKrceE6NCu9kai/XCl2Lu4wcCAuzpHAwe4wcY5b
nOcImO2rxeZmszvkRSRgImzAXMnoQgoD6nIKMhMGABvW6dwoItlJlKeCH1+wHiaj9uz07CC2IYlJ
KtiAwtKSWR92PDVCUtwRFbd4VxRmPSaK6XWRhCNgxsCg/vLtqDma/MBDsGCmWkjXPQsQxZBWOFBH
+t6sE6mt0P8NNYASmneM2tMT557Y6R0eQsz1qC6Q+fg7V9RjvHKQ1QdzJi8ExX0GGVzfnZ6//yGy
S/1D04z5L/rhVM0oXvwSVcAfLsELwAV5iB2Pgm7NUNIRfbY4eOLZAl5NukDPpeMUN3t/9YBR/cGL
MxNFdQAlmirLvu7jAXq6j/pCJThRdENdIiThBrwWscYLDEmj7DhZPaT12PvrDA2W22FzpdgCEfro
hx+QCMQDM5DwA1lcvNPc/uenswJDMK4TpKNVdXSdHK07nGCwbkLWMXQ6ioN9s1eD+e0Xx5GHvLm3
7mziQZf+yYPiCJju6ZLbW1LHn+z7z2sDSeDOrD7gE70L+jOGV06OPT351/pGRQXYpEs7Sd//POd6
W4rPZQznlyKJ6jBtCCzlh8ONMfY5iwjXhAFPqSUHGNgBk9YAQCRrLxwDjAqdQCeNOlY+lAUQfb5F
DrBU4RJHlZsbisz3zDdc+Ez6PoOpNZmdQZeJZo3Fein1hipnSP+ixzMlO1mEn2V0pNvbMcP2Qo5B
3aOEvLHUGZUnd0zu/pZ0BEDnwAHV1qkqkEZ2hA7SBsUI36wxHr6dC4SQUrvRHAKeAN/oy06Fw0x7
l9Z/hpU7ZxwFVA/NsHnPpHZMkhLmRpOgYE+5RDre8WgUcNiapcNX9eA6/KkciCtNH/x1Zq2VZCg0
q8zKWQMryG4U8PWx3Q11OwVtPTGhy2/0NPwLYXdz0iUJVTNe8GwGWnM2cNsH71+XYqg27nR0wOiu
U0Fft1doAFi44EJABYOQkAb5nDFJcFYdaZmLOzCl/IBmEFY86qzyUeDFcaFn4ZboqN8y6MXAhmXt
k6kKnrH6fc6EPqtmyiymTAImof1TjnRv7vwiAlAAny5gTLVsjRl1KodpV7NonCKdBqrbhoYnxNFe
MGJkqbcg4Kjha8IRq1pL+OM6tEU4sA+8JKXqH4Jp90zFUC/WGXEjamrBudSPCXBN9vNCUfUmoZim
iYM0JIc1jzfpjtdVgRmkS6pHfL3YNqbBOIKZ2YVhKH5rdw67sQHNSJUjlAbWvjY+OxWIaJnQtuWL
RJWTOpn7Fh+JPQxXbXmu0u9rQu8lTUzAie0SU8zTb0TRnHSYJS904D/SKsHOIfWiVMkSNxOvi80X
rVOawKtssFL0AcRTyaJnS8McVWtkrGBDocVILKJfP9p3gBMqBMhd9eakYCv6DlIv8puIPmo8K4kB
u7uBTgG/mELZhhH+dOmNmzGSadOfkUX81oyBydRbXE2FGANoQvuZnEGib2ugD2ZHtzvUSelpzpVC
GGHXcAaRXNDXpAYdeEoNiOEC8xQQFoVPfTAz0tllB/ow7MojUhcT8jfk2I3B9tbQUWz7oGtcRpzE
F9bL6smMtkp5YAUI4rHjeo2XLntmlzWgGFVhXBR2Yh1GRJHonMiJsfBfcZcAQMNEroQ+M4WYLSM8
PgEdnthIkNgrcHHXbhmobEDq2JADhWF3h+UlnwGsWjtaG80IdHGTB76a/LsHe4dbpXz4f4oPGgct
4xDnou9PX4NdwR8U1r2FDEuHBwZNd3vuE93LXaPTbA99EjAhswj2tsF1QITcOP/Bu994HzC3Q3i/
E0ogR6h2XkrDpD0/ghMMMEl5SoMJyTkLsgJ3qRlXbseC0ev0+qZIxPUHznJGLkOqnT3pYSeKxaKh
XeyCpAvUnPQtqdh3/hhutWAp7cBDYsM66HAhamaQcslCD2t6uk4imn+C/LEcZ6sAANIB6oJBcIkp
Z7y2/yIYp63twaynZ+NIiIDgAyGdxQM/PigNwnfa9Q8dA5iEfy+svrqnp6CGDsO8FnNrmiFECe4z
KdzH48WEONgUWtL77avAfMiIrdDO03kLt9c7Tjj+K8HgCITbHpOyewxz2Ce/H9YsjVo477+jJr0b
SPg5tL+S9DyhjW1Qe9kcWwFUTHWEYB8uHrFwsVLaBaVL2AUeAihGpSLNeYxbkLxkjR9YoMeU3oef
FDARSlc0GNnePkruoHlQAblDGJ3pjqCF/EcIJql2MyF6pDZhL7A6AV6tWx1WFM4FYmuYURVIGGFz
0wFM2Pt2BB+RzEHBug1lFR1W2t2jGuJlAKNnTrkS0zIwbxqCJEAn82TrPBVOWYaB5npi23lIbpTZ
0HcEmkN8lcUUlkxCQizivsv5Q75KibLOshskZnYCrbXBZuvBi7nHtKIkUUZPMIw4kaRmBOyTLjyn
d26GZpdJshmFAHkN1t7G0kxidbqVaM0dR9xtr+pxs6DtSZg6Pqkn6qw/35kVpzpdWcJgFnYcsqme
lds1QPHQTGRmlNTOg8BFQEUDOJVTsxnzDcUkqfFBBopKPagEDmc+PRGA1p2dQMHHaHPGXDuHFrfI
RoaHzSvlwYlazbbFa2WbtMdb/IEUErqkt3cEGrsuHMduhQA6sEugCNAk4oDff8vE0YFa7Evu+GaN
8NU9t9H9XsjwicAAFL8sz4RFik4ubnaST54N5+O8bd3DIwzoD8ByEQHzpG9RlylZ4ZILnIFsdHsx
nJoLfsbLI6dmB3RVnbobIwYbTteiMfwN4v3QP6WupJ+XEbaz/EpPp51THkL8DPDZS4abxFMxeqJa
0WH9k5MzVfG3ccn9TSxV0NRlNIWJc5lUpPlGhiXXwC1OVHY23GLntAr0k5tsudf4m/VGnA7nEYUs
2PMRviLo4o0TQTHuLH9HNXTG7X9/a/NXcZitYaEyE44BtaQge7PLHTVEAnpnEOxZPT/08+mUUNQb
WStcaOnMhLsNEATTgEpTPByZtz+QahODuO+05KynpHvySYWhKD6G13b+pX2A/HzXLtOQgrj73SUD
Ksa9R0ZJ+8O6fC+Gk/v2A7nxPEk9hHyAeZN2FmihMvltMVjDLBvTJ/y6D4p1C2teOMUTfiU5Jc/E
keYzvXCUjWkP/FojBfRyDG2a9OFhx1UDKHpzh4q3HZCAnhdJsv/hTu4i+46jycslz+VAsw5MlRo3
v26Arx1aFRw/dNhInIkTRJfGfhm/NcrojOsahz+8rNIWsPg8uM+s2xgtTRkt6y0eFAtGDcn4BzAY
h0lIKcb5EbZvvvZmF7QaQyXf8lky9M+NZ16M+uKKIuQOTz15adE3ObpZdFY/399xGIJsTVKUkbsU
Pa7M0rrem1z1xDih93SfOZDOWwGpp09fG+fw9oTQ2xCXWZrcygunNYJb/JayMCDj1W+nDwJP1gel
Q74EtSM4BB2IeuMTGgJnLOFHN81WmZBn6vKJSMho0LH7N2dZOdUrJDN6wGatnUPUqXjuFWYitH16
U55+/4MOytl48PxRB+pVzhLKE5OJSBs0Vvfhn/gLafB1xJNugRYpkwbHmCHtWrUTn5TJwDh1zdfH
RtcrL1V9//jhVXhY0kOyP09jWBjX3fxJM3I/GoD56iW19KZAvZ+Dv2v3KjNXW/DAkVc36uQ28O74
fQyTwzG6N4vLcPO5/TZXf1/ZfMvg7FwZXb5ZvW3+ZsrUumM82aOM6b5iXnR8w1iGk41CZPIGsVxi
8FKGR80Hwz0xSjNAH+pnOCtaFv/0KWL+ctaMIZbDyrgq7NYzaUF4K/zr0K9p3qL872WXgdVB8e8C
HQlpeuLzzew3/vXwU3cmmr6PxS0IivbiPYFHym7fetIPBguD7HYPMkIAhi8hh3XERsQkxRUStUIF
cKQs4URQaHQSA3LOa9D3TUxMS+B5UQ4zck6sVucNu/fmSXERAp5eEJ4B+N1Dr8wkynzDYup5KrHh
i/dRJwi/gHToT12rYL78D2QCSpNwGvx78DQp/wCXZj46fSjcCVczhLZ/SaPhisOX8p28KqHx997E
LcB+8gSUNeUIFILxeWCWPtwLniUMfOHI5kjBQXfKT/b7CnOuZ7E+XsMQGffeiwfraI/Rm/H+a705
bcrCVu/ShB6C3l0YPNEcil0+QNPbD0dZZ53b5qREFSa7brfILzunpbEslh/j8TKPd3qQzu4XNlo4
vM729QWxbibu1IUClxPBqfDa/R0OEK2rPR7/nWqCkIfG3j6oz/H7li9U0lGF8GBfYJwxa4yPhQtZ
Z0IJHxLuFv2fkqkOccHoQBu+A4IxMc3AumoxU/PO4Rv/MitMn3oD24pKUoCE/Bmd7OEMMPQxAx/p
6PXfc03DIcPBhWnNGUNMRoj/J0XwxyJNxQJUaJwdptac1s2mp86IDT4df8IvPr/JATimIKjQgKQh
QhmSPyaUg/SWQUmmOUT6KEHtjJUKyxBxKwp/SThwZBMjh2EN74Ech7oIAlNK3rkl7KyXJAXamYfY
ftqFRB3vENloshqnnOyMuIXH1B3a1PEa8ED7dhTSI2lmNjp2wKUa+eVn7p2ehNqh1zlPO9CLBdjd
RVSJ2d7sMUxONNfoMUhZQpgmxD/MC5IFxFGjzWFGvYQV48U+DKL+XX83FmVAa5pD8XtkryHlt6nM
8bQaF6wZfmm0O+FXAXfc6RhR5Z8gl3wgcdA7jGClZ+FwdbKPGQBVW6XYI6+nokpfP/25kEv3MHN4
U3T5uTOtqd9JbeurfyUhZtHiKAzdQ8zXaVpEg78+kH8olh0hzCMQUvDSarL/4ePOHP/vcQg2R+Ng
R7lHz/96Jf4/ptykHWo7+qUg4bpCdviASTwfDs1IGpOAx30Gpojr7RZlZZyfx7SdmHtbOrslc+/B
rfDVKmhEGdl9H80S8qdMgfmUtIOkucT3LtxElKQYX9Fo3YhF5w3mBZMrQqJOlQTTMiOykR+TXo56
JTnsZHQfZDT47H9a9h7vmcJEpP0PzHWxaDNJkL5Q3pj1Zk/vmMB32pl78kbxUYIQGHV/zjiZsjRH
QjBujPYP4PVf42+WxhniN8ptYDUMoXxBf2pK1va6dTGuzIY4e8Hx3kbI5nooDNmoujhsLMC4aAgh
xALfZPEewWidSwsMEorRElStbyuaNzCoWUlmpLZukKrV8/wUPwALxs+OmS2WqG6Rekn2FxZcXig9
aRjfaRtC9EKJVC5+EIKw38PJn7/RXFLF8LyCoYXqJq4UK5RswHP1zWwG07d1I72+M5iAwNDkLROF
k813fEoa+iRMNP2htLQPlKFZRLWIwgK2ueRxCzGmkgmke8CUEMg4maTGvI3NWDIblTdBZczC3LNf
FCPsJBo3xEtWPUuM0X6BJ8TZHWVtTBwKKkaKPg9ALY+uSd8G7ahXvUt8O9Ifhkdq3F+UxrQXIMIw
AAD6+ZRRJPwTsfZlz/GxOVMmlRDeslx4v+/pHtoi/OEU/q2X2+GDah+XBKBlW0y8YDMeovO/EweX
cpAVPlj9WeBLzLHSskimS9xg8THps9Xb4HrUiS3x7iSDP8IK6PrpEeURqr2cEYmUWR5b8x/TvIFg
L6UiqRhIctLN6cW9Ha9yAUT+2CpAOHYy/E1STAkE9EicwYZPsVMs5/gpgB4R5POkUln90PNlXXTY
VjnPOAGs2LIetLXGpmTVS6EjsMeybZ/PQQlsI/BancFPoC0FKLPVav2Ub4E3xHiDB9Fimy89Zx1b
0GFQsha8GgaIVWZtiFkR5V8yDMjEuibjl5HAD8xbrWjxHHD/AgfEzO5LE6Q7I91PFhtDZBNZk2+L
2pDKe2n2LqCQMpQkyGJYcSJb5XX8YPK2DOsxXb1h+PG6PU4T+6I65x7EMAJJxBEr2CqBElCwjwKX
vbPf6JgpDolv38Ld+oDK8O/0bTPAPb3S0Djazy3eHKgOBA5yN3XpvzdzZdqLULA5DbHMsQGOmF8U
1WGeF7DyUJpyrEgjkRUixdWOu9c3PI+CBgjmZYcY95U6FiVecvM9yihehkz4xUXzG7N7K9hqiQPX
ZwsQSwojVByyC0yxKZEo1UvGUVkqADAc/B6kIn5PUlr69j6K//95X876Y8XrYScBtPV0watkXKKV
QXC3GydCgm4TwQo7Rf2lCfGIZiEf032b5OCgcVRBAcLR+hjcwBMgjgSd5JW63DguSHoYg2K/Mj/k
OTfohGMgDyRCkwPWLyQodhb2o5DMDAwGJAOA1eYxLa4WpFKS7LufYGDusBUfwkTNOn8HWkOh3/8h
KSK3TyuHm0dtDATGhuXTmMb5Zl38ZGowoCxAC5UZqG9QZAbQh13HhBXJPKxZxkk+Jg6MWTkmeocc
7TcqMIg+cgThohde0owbd2dyXcHJ9sVY+7hD4QS81oOrknBsusWI+gwqI6MO9jOmSzGCFzalbm7Y
TZ9xHFCHwzrr0DTdw2agiTO4utRze329Q1OYWWwe0XnyzdRU18MEmPOfHUOtz8wY49v6t7nUm7vm
BqOIcPhHt4KLkxKNA93z6iwCMnWgdQ11cYCwnDkID+sreryMrpszkEZPecSkzyCEf05rjvBIfO/o
kXTCMAKmTIN2YzlBGQME9yIn7gG2Flvme4ZnoAA8PLtQm6jBUvbZt13Q1/GfIrjXHHuYm+9RlEif
GIZv20jn6Iyya+zG70AnDAZUZziZ9htyRdqMC1ryQydkg1J9fRKUToCYvOi24WreIWXZ1civSS7Z
ajdnEyq643woFiMigBBs03JAp+xEKwGYBHaWmWxfEwAerNfzCPRZ3/aBUXk2EPwJM9tUEi1Z3CCr
kS19akky0iTR2Iu7+dI9uQrhVKAVuho3kwk98xoidmjWdk2EZI7jQc+eo9VSibgvsdMiJKlGNbp7
MIhoPnYc5IlddM6YGiQVsnuO+FcDoo9f7t1F3nbUODBM3eHouiqS958WDSa2djDOA/xTD/Hyr0qq
8WexDxCqTpVACY75WYQG2BDOIby6u+Dz25vcTLxpnd6ocLWohUHe0UNLzu0zo8nIkwYw0pG8NcPE
xjnYnNxjFGaNS0AViiXuieJIxT5y4DwgjxzMASrPjF4bO/EYR5/yp8t9p13C5FuH/0dg0grpKtiq
8+TdH1/F41bmn2ANINphQtqCwFVgOvKxeBoFR9PevIGMUuyZL3w3kTr+ezCUXCRts2GyoxS1L9SV
gW2tv+mNy+9YuP7qsThkzR/eSsMUqrBOojsY9KaP8MgR3uV8bNOU29ttX/WLiWbcjY7/OzS7ZJwv
9+VyIALsdmEJc9TTKYNIPVOj1pv8+s7okaWa7otqBvWWuPzreh1HoW81xrXTPoAm3sy2V85aTNoe
pEDcuxpg88UZOB2rnCgWZTK+7cPRhdPx8PPyz87betloUNIllzID9VX/mL1+7vzYEAYGHVuGRik6
u5QKHjPXJN2FtxX8B5UWlC8YmmV/CUmmDXjLqAs/7h7cWUwMEbFjgbtK8rFmVM2WXAOYOw10l3ke
2Prx0735bX6/uER/HATBzGLEuvUVYGRAAVZeOQHY4+U6RD9cYOELQIxEIoJjvk1pIaEJvjJtC05Y
9FcqHK1g5DtscvPO6dkCIF+/ON01ogt9IKyaDGkpQSkz4aS6fSiUcloBY/Pv0ciT7qfj3C3OmQ4r
Q+FwG/Kugk9uo7l85pNfPsHQKZzfgYmgkVdTY1SjGmbdCTCeaxk6H/Ppt4GFzg50YR/69agBqXxY
jMbxOS1DEjwyeq7waFVub9KBoHV01rJS2u7BxnHA0Nif4I5ifmsArOJpa6q8pmvfZPrsPL4H1/Hw
TzOqAJdM72GXcCVrKo22rxnqdDc+e9fgjVQTVxidvQd/n19mehWjw2N3GSDl9ZCgxydWb4HMMlmq
oTln3JC4Q9bF2TsoA+iVA2/1bd6nN4jI/fAzEqU11MCMPpGZSDP+gelgqNHTnvVR3z6NLo7qHWEd
4MuF1sLVHJhWl8E6QDULsW+f7zLRbjJFgYHmuNGy3+YOTQPNOXpwjC118hlpYS8qvRfuJjJPWfCn
7dzBGEcPW+Sv12lOi8KU5wsmhqsCa48e1cNc4Vxp/3JD+DNCs2X6C9eXPw3PubYLD/0FbtGD7yZn
NTVjH+2IJzw8UgMZK9/zNARn25vrros1J4urEGegOZUsPWa2DTU+smEt+NW0Dmm4gAUh282SKDhE
5a3UmqCotTldr3pA4snZoOlG1+YKhwyohQTLXPIt3FcjVvT0zgFsoDdg8WJu/8fYMhIL8IK0OAF5
vhq97bdNb1OfX50a8+ZZn3h+4AOfxhYEnMKZ6F5TwNOOYmMoLOm7Na/5TYhbU2Vyg65ABKRjRkwI
5IHdrORKaQxF/Pi9TzFcDSRsyOGgrl7RSdL4zXyZw8gYt0QGf2prwC+ljciEWFefvWxGEo20Hx08
8XiEGG0uHhBwapgXPb5BNi6gM2+UqhYSFB8DGGxKhdbwbxd+x/6hWCO1pOcOuM5/vTonEwlNexlX
zoAt32Eq/GINfzCUgNso0x81Z17FrWoIJHueo4DB6zKkyRTX5mG2nzXIW1JDICT8sQuLBjwAnZlG
xHUa8p4D5dfM0yFsb1oJN2vFE2kRJpgohR5SsZ5xiW3QnPouEZFJmrZYCwofuTTX0GH0mGdgbIcs
WRIeDphghZHe9q6vK3JAOIuE5u9r6c6xr+YV6RnfLBbJ5b/f+jFzOUzQxNPhS//+yEiYrF2sWdZb
whTZj1QcL2E8wo/hL1RvQMKyTdtMCsiHKazyhvV7NGPQDwStYNbrK1j4/PXF3RG8jLfhQkcNyfQY
374kumO0CaaExSBLS4pORkk/YBp8ZI83iUTmAFyYChmQjufBNzlUeqX1dEXKlcwAbKTHBpCzS0o4
DBJ5CGwUuEo0Ey3xikXOltjDOhwdwzaBVAZ8r/RQYKXABaH22tkAIXrjFKOld2exacQZThYu4IKQ
NeC3sRae0Q2FZPpwLDG5QWtEW1d/GLl8f/jRbth+bePs3a3X6D4qgo43TPvjbtLrUoIt05u/3LQU
JmW0MRXknm3gVuEx/PhtXz9mbZeyY3J1eAijCyhNPe1imj6qp01jPaYXCA+36B2eR+/wAuuOmEBQ
P9l9v3ZQbPALHzHqpHKf3i09JoV7SclExn2IRM/g6bVd6Ycu4/t8QA36W4XquJj2oY+f5svg5rfi
XqyQTHRGIklECWPEqNjp08rhGOH4ejhXWmvyGHEO8LWx2MQcTI4ZWuV6/uU5cdgdCVQai43jTGCE
ISviSCosM4fsFKgQb2PD2mT1loYkNrTB6NpifgdZpHIoPmGDcmibXTMvrfWvDAdD8yXy/yjs8I4l
81pvawa3hcdWcwcECLgB/QCT8w3ywYwbCCiA+0V+dThTuYCBsWVaeL1CfIfrX90whOPSADQJtUyW
maXLuBvnGgQTrp+E9R1CuOP4aXjQEKN42568jVKtZQayZNOtFDmihcMxL9BGJVwV53dNPkBhCeQ5
Q3wD4RLZeGCMaHSxsqasRN6EyQGXGtScOCovAFviD3NPk2z91HNZ4FSOhCgKYa69wxojpWY+UyKw
gA5s6e02FYzyyUob7fSA52bLcuihrSKSLBLSqGNEknaNOdKXaUL12BuxmTzSaW40VQoNpm9IkBE6
bnbDjiULohHuvtBNlFP0QdpEa52OqOykK6nBbsP3MP2u8oqP1TbwmXubFXppEsjhT3GwUPpQIrci
/KyO5JLvqPPzH0tn1qQq0q3hX0SEIOMt8+Q8ljdEabkFRQUEEX/9ebK/Ex3RQ3VtB0gy13qnle/a
pKAY0dnJMIwtuoC6MkT2EmisK7GeHr6x07Gtkc9O3jyT2MlppaDjSTO5I6LMEeqFGU5mOlbZ/ZOi
G5+vYHDDRUxy4HvjnnVrFA3sAvF/XrG4RPgndqssLiaGR9Sm/UuQ4h6XJAWcT0KPT13P1YYz9Fh/
3OzcA7pFIJiIo1ANrgAmYif/oWTE8srDQbfHBu/nrKh6orJ6Gu5RzaugYvDNn4wbzKH79k2HKb12
46tTGhQPHo89hGhm98ZMGvpzlvzHMX1jakZVWFIMnY4vbwz6LqGlrNnMdAbKYqLgoGODY+W9k9FP
u8tvzhjrPPtzHlsvIYkZOOVn4+NrY1AZzvgbnFfHDspydErmrNsDW7BqK/RjAsiGVKS342EZuf1G
6EA+zB7zXh/nBvel9qG2G7HK0dLpUwjo2gOUKLxB42QtKkficJP4V4VYOHCG91TX3MGSCWP/KR+L
8Q2bSIYRQphqrUs6fAO9u/nf6H5PLgj/rX467lYFi6XYvwGOjQw6zX+WkZRR9PLCanF+VFF2c6t+
2tfLqwWf1a2GCWjaN8BoYF4i6diM3Mt3ob5nvmFMsm/cZ+mdVqxMHsQpfELzu+6nXUVBwOwMJrM6
Df0jNVq+Hmf+6AWd1wsmy0LIf1mX+lYnEbT5y8qwyaLrO+50//5Or4Xb32NdjqT6p/yTFdtiKEc9
raWpnHtaF/QP7xKWoNVDoup+SxmhMNE9AbOWxVk6HF6H7xprVak68oXjCMopQaA2TGg7xpCa7pcH
V+PsMzSvM/cm7ZU8+7qvMrwteTW/v0X6KHpWDHmbNvCq3cN7ykBB0gwyBzMX/RV8SRU16gW+Msow
qX9Xmn8dMWeGVoJrm1ez3rub+6uxlIfE6OIKSb80Q+FTUoNZQdmGJuljdnvjCckfvvwK4CgHIlN7
Nqpy8xrHX7d5rQ+Z6Sg1ScfGvpXnY+0sY3ioQetLvP+3Dztds7hp9CuPkdcrsVUv9Od0JAcvZT1u
oq8CQlFmsSz5pTVrJb+9eF2LqvezH6FIekcV82uxPP/7Io5i4doK0uKcbGeCz9hWn4FIriUvHi1S
sEGG5Y7J9SPuQuCN+6Ry3ZBthnhjhq3C1TovUhSdeLX6k9Z/tbfFeR/SxM2atUbxZvuwoUhbqL0I
kPIXSIY3qxDwGwMuJQZ+6gR5a7OX9FBMkhBV5QvqC63qbM/sCORYIFkTomCSsZ2IPGbeFA32EhA6
BBtK2OkFTAtkLM/2QMYcEPMSThQ0hJkjm+gWRFjBkpnIQ8IgLrKBJjNfQNLXE3txWDC4xb7FpIBg
xJkw9ckCamvcP5fWgHyDp7d3P7mLiCInM8xZkIMGO+n6lc9dxEEGyAoP0HFp0GtCV/RUwiJQh9p7
/8Dp0fiL8Zifbc1NMiFqKbKzMBCVP3gjntg+UM7DQahGloFqBwRie1SNKGHWwOMEIM0BEyckEZF+
IWiOx1okJQFq8pv+jsNoiS7KPSpOJZJTbujOd88PFTzYM+FB/E9QQrxhkrMkkuDbOCegN9CiGqEn
W5CgS6nZfg/9lLLyPt1yZ8nsXy1GB3oJ5POQwHUsQCYuPk04DO2h+Sl/QPjFBf+PxUF14qHue6yF
QQ18SSWMCnkQOhKAKx7GsQ/UL6p9dQEQupogo90LhTVy7RlufVHlD4stJmKwT09YLk6oJij0YQEz
F3+aNfLOAF4XVD7IFWfQgAfMNMmBs8iPFJUT/ws9zIXiaL7veXPIPgBWWuDa2UM4YsezePfHnGSu
K2KpBH4G3CPZo/ETYiicDRPXB3v30ecJHO0SPPdirPVyrqFBkxY73ZY2u9IWYw5BbqStuj4F6iz9
UYjBz8LqbmNNS7UpQycxzVLbygsSXYkKpwoTMjZzhThujkgxUI6kQttkBnuc4vhTKSD6lTO9Prxs
FeyG+Rxlh6phL0DczmTtxx0ZrsygEKd+ghoAewJDvP1GiAujm1i11BmjK8Zh0vPBVmkMoR7X/FDt
nXcHopr9sAbE4Y38mdDT3m6PbCJMHIEBfH9d8nSAtQ0aUyGfKRYoPDl1cTG3soMAjItuCx1qI1MG
gYx6Er8qSlCcPl7TQNxwCnabp8YMoQDQufT//0izUfPDpQ7DyEELgY6Ok75HseDUdyjBz+S+kNrk
sSqvvvRNqxkI0tqQnEZyqQIRPHsk29A3Nl4zsMvWPrQ9P8Z7pIIr1N4H/TygKWoJnGzFcSRHmhVB
2KnOo0bQfI8zbMP2+O0crmVamEn5o/++G69bXn9exeTQ4SHFaPPI6WGMt1MXoUQL/asRHnzkNaos
UC8LRVrJDNx0xwgFrOh18ZWKCv8hT0dwi7aRew/9T+r2KAJ6+mV7bIS0i/8s8qgq0WQW6K2NMV22
gRVDDHl75ihR8Wx0/t910qOQthHiXvzkjzwdeeyoIkgJm9jkiwChSJ7snQz44Zn4wv6MkYwi2ABm
jY7oQCG3uUkvW4z9kAZQo1qwRhN8dWihnV4MS6nSCRTGEXk5kP9/C+JgDijHkL/6QNGvO96bI23c
wcd2RMVtzl8fnrebQhcWzQsKYC/tFHuX/5ufxUD4bwbexrIDakRQz1Mqi/oHUafYZ9ZrBsd3AK+X
6BZfZ8pnbfYosLpyfq99ihPlGyPruc0KwoHr3y7AMCDbFX7DEnvbiMB/K7zj9SMjLF/LGQZYVLMn
JDuKpxGuebOSZ7u9dlGub63mpzLp87vT8HGlAkxGnln1jELCYtWSzPtett9V9XL1KuGs/pJe7ykk
kBscQvjwla2pri+Ut/XsnY7997jy5C5+8F88bfX0NV60tEtmeKmS8h1kHL1OrpFFKzNdpt0XNQ2x
/y6WkFTRdc3uWCy1+8tR662KuGMvrbLJFU5k9T49t8LBiMeAvgevCJlQk4otOJto5HKVocQor8F+
bfcmuXuuSv8tOAXY1atARfRFl+Hum7y2yI63CCfQ86yhWd6n1k3an9G0/VEnbTWprMlLSxg1gwMF
KqL7h6+ZQSiyi1jw3QU6pn0AGAOVoHwEUh27A1W19/nT0g8/byPKi7pbCoOMCMAyaOF1thGkXQux
uPrp8YbcR2QB/TcG8YnnskUqhMCQMV/C6ARtxKkI+3jdDfHeEhacA+1SRg3loSIRKhS4DpoGWFmh
KeJQxeSxGK/QIDru12dtwhsLqDZE84m3+EjZdoXmsgT0AHerTTmhYWJ51BE5EyJAY7FbrkX3hCta
StaiQGbp+4KDFgJY4fp879gYVmMTcRs3gI3fDPYdxMPbva7btAII3Gt0EGwnjDDGGgRyVPNbr+ns
XjlHeNalIEyF02IcauyGkHMjmE/BosAOwHY0TGY5D1OYWZUngbKBZm/BCcxdoK4A/Iq3huKQx3Sb
wvn08QQyez/JNttR/D8oQBGBUp1HrYCyt0/B73GvlUSXaNhfF0gRWDoQJkKFKpwqRogE9+taDI/1
joQ2zibZYnCYj4Aqh/V4OM5oKsAiQvFdtJPBPtLLgMVPDRxuPKNk2VIYCTXJbEQkzE/Nr3I2tgqn
PQqun6PwZYm4gnEGBhmt6VIYvyAOFoZrsYhEiMv/LvkHeQyPO3AJNl3aBqAQUABavmHboJfC7Sbe
o0QbBnxPo44e6qo6ubAZSeQIHKk6hKHoaCWzY7tG2Tsb7zirCE90bmcgGNs4iiA2BVBrNruxMkFx
hdqBwgKkCyfRgbMK3RnVzuH1C4sfj8BaJ7BW9vDLg9x9md/J3kv2j25PLr/bfXYm4IPd2RBOS6Tz
U74s9OUnqRlBAevpnpBdrk4mM13F0Spqj4K1RkPJgUBfK4JEVMbkoVIj14xAUALh4fpbm5HRFzo6
zj+K126L2s6n0OIIzeb/SXT4YMpZFTpW8GORnTbDHoBMsqUHsIVSQxj7inCYjl98nbLA1Kp/8X2S
l3vlYleAnbhCqGTx91M6iSV5xCvBc0ESu8N2pjh+jxCYQCoi80gjI5Agn1mIDTKemFzmz8GEs60d
uVjs6cQm787rEdJjnKgU07O6AU8pwjsdOiE306onsGvkcOkOOLDYLspV4dH2kTYjqG34JpnuzdOF
u8GiDC1gNI9kyAzehSIsF26xCzma6Ks5/uCzREYEloT/jgc58VnDkJo++hqhvcAjAz+hxChIXuJZ
Q6OHWY51xsIQJCe7hcSSQ594q1kx98ULuahbIsy4nblVsLOEB7Ho2Y7XIx0S2vw9ql+HzzN2qQ4e
Pg8mKJrPoitDilraTOrmT8SRIp5XoIJI0VjrEoXidQWSwNHl8awLbJ4b8C2EkUMGY12/jxTNhLqJ
/1R5ypz3n3A48Woi8UO8KinZZLw75i9rv3nznPn9kn/l7Oi2mq/h0/ilp0cshdVULCAuv7hUlB8o
LURibnQa/ZfgweU7UsUKPKtAP5YZbIyi/KqDCEUa2P4SVwWPAT6wCQqahOea5x8ZjbTXH8FB84/l
x0erjp/C7at0bf50wJgT2Lxl7mdgKHDnrKf3SgWpEndBBA682Br2+gFwqfF750OjJSagHUQZj1dO
VNbsQMdjE8HGo7NSOKUMAOIJ32YttJxoIw+WD5jEJz9GaxwaVJsf4mAubzGhlTkkgmoZ3wnPKCdL
lN0Mr0YhRj2KnLg/tytIUM5Y52CgpNewCiMZSyhaeAPhQQNgFsmBCkr8iKuv86nvoeJwUoE0keC6
5/fAA/lqVIki1fZ1IRoHsXrZUpD5oJuAgwZ+OM1bArcGtqMnzPWBZVFmpwLdhtCmomffpTfM4JBZ
spReUpJ0AkmdUFYrEmu5em/vYtxnaHwQ9+g9k3D4tsgVP9S1JpJ/W/3u8cngA6IRoZIe8vADA2nE
UTVyFbavzKdt4cPdxKKFCPSIRTZ8ORNhDa7h97qPIliT3BmOSlIEZOoqtNsXzzIXDJ8tDiglym4q
QeZ+3UoNx2Bgt6DelMMf23by4jE7t8fl6Ods/ZLAB8EMd+10p07A529PHhH18/2HiY5ZGpPSqGwL
tBCd6YULZDmPHQZA+NVQmr5D/A+BtjuaZ0ugtnedclyWnIqKG8mOXR5190m67dUdZvOdNUnz3yv0
ROdc7n6XGtfI+y7m5xvl5INzmLOYZJv5MDvdX5gMCueUM2QDGylgGA5YRz1vX142ON/TvoEfqj7+
nYHTf/ejLuYjIg1mSRzQKxG6dgeFo6bkM8CmfRnTGlxMj+TJ/8Tou7fIOblKDrqiJwuEjiaWdxfU
nwaaNjSogz4nPU/cHB46oq0AQ/k6t2mfh53JY+48sLhftUi5RG2F7LFwHv7ofM1TOfMLaClNiH8q
LiVjLwADs231J47aET0TTyBnubT6+J/984XYkNLm3/+yCuHS8NXFanwtPMTaVwyKwTdlW+vPNFHI
CI7DRNuBLIqvxVOLnpW9ONJC3unC0+p91gghKWH5sYHs9jW5vufGVH674+l1dhMnHTff8gy2kw19
MjsKUXOAzjl1A0Jev/x7R5+IwbmQJccbs0z8z04wx5eaVxt+i5ADGpngsUPD8eZUoVAGmO4na67U
66Cfx6m4+OQtUav7t/B+8TkU36atjUNwz6+2MZG/rjirdxVjJYNsXqkRmQx1fH257/klj8xyPpqo
bLHPhSSt237K3swWbBKQ8EJaBdDXrj/y3JBmoHza6TnY35U18p+euRkFl61MKInzToHU0sfqdn40
CZu2AqMK8jvUkfWxybimiSZkhaf9WMfqxzW3LbqBt9stOHLl3MbmJFDx944SDzwdmwG+hXw1TsCg
vTZhQ8rmxURUoByJBk9vFs7PFa1vsblAiAhdrWMlhDxSLtO/sdHA5/5cfWuq/3CTPtBGN8/yK+7F
GnEB2zQKCot1QdbgrwwPz3bqby33hX1YsG0Ie6nOODb4i9JXaDIfMHJ3wXEBglMJTaSljupBfLDM
1aGENB7LOx+RnYBI6uk3vGF4eC34huk3HZGDLRKL4DQpK9AKi80d2x+bDl/+IO9Ao9lzgJWRiWj4
2PITLx6jGPpPIX/YCm/ZI6IZwmTIqiTLmabQCQQMckG1o2MFPe86H5KggKAhA+rDCSGyqCRnTfI2
ODvdJx/MAnUAIXB09t8jlv10S+ZAD+PMVhkKZSidw/8gMXpsmga+smAzx1x0sce2YjJWfBYIAw+k
Xf5ZkMY1OpHcEanIYhJaTxttpNBK0GnuY12uv1ADa4BZl9sn2CJIigpN+CtA3xsoop2mgHSWgqAU
B7YI06Eo4kiciWADKjfnDOcfjPGvZhFAEB+IAF4gDXZqDi3ANcEvUh20Dhp36awWfGzpiWCFHBMf
Z9ESL1RcEOv8SB7hhZ3AsQyHfBDcyr2vQ6jK7mg2DoZ9trpO+9T030vFzXGhrruom40RsqYjYBu0
pdEYyOifOdM41aJ6L23u6RfHf2cP+yLC4xJI294dUlj4oN7dfAXWA/ccFkmUFshOPogidihu3s5S
yP3e9EPQClw1MVqA05T+1FmjTnCC6rf1TjpebO7ZtkAT9Ua7NPZpDfl9yDInW8kMUWTak/sNGroz
3r0GZeq81n3713T2IRnChGERalRibJCa+3kK93Oq/91/O7IsO8b5gXxyn4rpZ8w0k4pne6/tn9M3
NwegQdAwLJcakRjDAxlC5F424FqccfVmnOC1OL4CS9AwaHoW+QyvEQ/Z8wzRzh+OTPDhBSuPahQC
Tojln4IO46aY6Td48nEJ+XrHQlJj8mCJ296TJ7LFongkUw9X55nbNNFPHPg56WFM0qkz5pKps/y3
2o78V4Q1IFB8IWGBJNQ8Ob4hwoCIp+w5krKKe8IACn8yQGkJK5Zewv7fECu0bQA1BN/572i0tXxa
H3X7TfWP+4mEl2lHnsFZRZEVXGcEPlMW9Uzavf1Vv1/PDK+xkpBIBUXWEIogEhsFLAvWDC1GBRln
5MIDGKisRzEg7c24L2dAlldGOmofaFZDPGU+zqzwkRROm1TJO/lceRrZRXrhOkaPDOzyAvktPGoW
Tok97XofnL/Uc8koysJyrTb2nvglRlxg0kLId3m4FCrouzLUP0/P2hNV1AdDlpYPvLjDJxptLoZj
mfGl9J58spnwWxvrS5F8B3fgHWUfgAXcsT7Dg31bEmkjAxNg2ONK4L1LlC71JPcFPShGJ5F1EQn9
0n9ddWCCfN4mEN1nSLWCHGWQQQ7zq6/tylmzKlBEYkP57B7sETg5XIljbw7q42EAhqvluBbS9kCb
jGZIH+Lv4s1yg8ZtY3nahnrUhIJaP4vfm7HT2ymiHi048SFmQgZ0aklfRBwQEKyIFAjKELWZ80UH
MqCpYIoaqogPgqUnWsQHw3N/hRKJistYvGO446Rj66NK5gXIghQRAhaSCEnQu6hU7kE9YXmx3VEO
ijRzQU+e5tRcML7zSuTwdT4zMdkNLtEc9ZH7xivcOD84y+Ycn1wFKnlod9NlBCpj7xKiA4S05opo
VXCu50nlkuYV3bechaCBUGSpLtK6GPHGLBKMFJQuy3IthIka5AVlk72VaZgk9l9QBXZKUVMzlcRG
3XoHbXXYNoBWuSnzF+cU+O9CNFBiiFhw5EKzfpAPokC6Q4OwwZ7oc3ErLYaYriR9pGVUoUUcAkqk
KRs78hcTCY8sRGajn7eBjIy9FjVfvqKfJT8IBQujipwhMafv3h4tW1+bXf5prrUGYZkWh0+iesWy
JzFXdpXGJ8qrOZkO8Haw+PhiAAyHLsePkLIwWZfHF/tXMELoQYJIQnHoH4Xe+ywaKh5iQV8wCwI9
HYOUOAJljkpc/YhHIZQhvIW+Zwy87d5jRFlf1iL6Ow6q3GmPhgdTQBKswfqqwkpGKCF2JcqnwEiI
HkKnR19Ve28Xh0v4mLfp+FRM0bFSTDAC81+Zws+ODqaXLU3nvqsm4gYhdLExSTp/n0nPcDM7vCbg
qG4N735FASOkm9cYTgkdHbm+BDI9NoxhixcNl0AnlG1gzONNZrThK5FcZWqlFjnX6tRYD5zzETKZ
kMizSRNI8QqzGhca0uIxefrMh/Dz4O4ynw3uouINrrbuC93dhakWVOlOlpjQfhuJgW73dGPCZvwq
7pixEvQ6iBFKz+TZkCd52Dibwb2Gd3dwY3kzcj+I+HQf1RRJ1qniv9Iakc5lnS/H7Ljswbwbs42Q
Go1cIPfg5Z8QGzKHbfOM3kHh3wDLoTKZXiG+ejmpyDVzqugRjeL36QNIDvvqbE30KDQS/1pSi15e
tZejfNJeoQmfCHlmkqvNrwxuze52sRodr/EQ3mYM1U4YKsOVzCd5YEUiqTxfNJPy3Jwr3vhzLvzS
G3tX5mNL2OzQofIBWgY9Zh7XNsTvyRO4YTrNYgweeeJPEgNxZeT5gI8OSngM248+4EQZfOwO6qad
XxItlNNhmsWP+TsSG+JzqsdmbOyNPUH4AJU83r6RwuGApQ5e9af+gpB/oyIkkxszCdLD3OFc0WtC
e4tE3ZandsWePAXLBVNv5kJhSx3kKL8d+8F6BHl6jcjci4z9aNsxqMzL42ushsh+nTxunO+kndY+
mk8pbmLjrOaEpgzrx6KKlfReYXNgdtxt/5k2cbssQwjibpUlGuMY7Guo+pf5dyvF1r8r9za339Or
96vbrAQfWvkdNJOYJaKvTjUbbocSktZ+we4dj8PP4pGIaimzy19iXJ5py94wVVKIE2Ks6kieNIvH
4n1oD3pYPR2Fg/X2IyPxZT987E0IKDoWhj2HzSKHJObMZBUejUtU0kljAGbE0ZkJ4oyU0gmlAdM7
bgr3RX/EPFKmyLjNpLpEyrHdPBZfQh+ZIzy40j8a/vnYM4+Pi6PTGWNvRDuweM4ek2wc9iA0T0zF
rjzvgCaWo2UdXoMXRDmfZm/BmUtB5ZjeM7SIyb8sGTUDK3mU/NrLDsUW67JA0LQEvAnBCG3rqxb1
er+hvVTOZEnKx2Zu7WDGcEk/D1LmdqTzACciZGaQKeE1hztI2iey1M233T2HHxPzYp4qV7zSjJdE
MJ0DvW+gA0ebkmW6v556tBN2vq9jgqf08wDGkGKb5kCeqQAtPM+ccFBb9gWaZt0t1ubNvRtMKHT0
iwP4bv6yfBmVwJrO7AE1KYPDqZwqW0K9NcLp1Ad8ePWcn/ITr9oddFoBxq3daBv54/w6Ifk6qLjN
YjR/M+JGp/SSCmJ3ru2FcSzuaPLWo672AZRvyehlUzjxzw0Lmj6aUg3tM2e/GMbrwvooKE332Xac
8tLt32dNq9wTNvVe8SeHqcXb4lT+NbcGwTgWKOc4hRB8/GGda/OA5vMdqV+PV+b/vxDMiULoFr4C
0AMyKdh5chAtw7SFfGbxSXS3pEJiwPrU2EgD0iFQJe2OvjAFbTpG6IHAhBK896IhtLwqMTa3yD4h
LkSANblNqLeowKBGbfQolI9UJw3Oi9sGvWSICQL95XFN76PaUP/FfEdESUqBJgSdcI3QC8ss5Li0
fx/IvISQWYicQHnfUHJUzmpPPOHlTMFFlbIhgQ+ZY+bSqPlz0z6RKEo9gMnWa8JiopDKa3jakho8
mIvqUqOZpgECCjNdRAIIMN35KFI45jMfAZThlOxgzOryJPLGhWB2PgeXp8wmCwFZnWiSz004enCa
q6QhoCKkGKEgn/Jce5ZHraPzlhJixRv5uRZ13pizfsM5798CESWUPEkSaXaE94acoaQsip6Lopdc
pJ2ALd5MCxCSrRvRYjTHogcQfYP+A2CFOsuMml1z/FD80jKTX5CcdTfzGVbg7j6OcurcHOouruHw
m22+HDEhcT2O7+uB4mTb/NIE0H717o9ix73bReIkIiTBA+ry2qAJGtKQkbVoHEkZob3X32cqTciL
UpEzM7shZETmmz9gfakx2gDIN7mgvUUuqyUyaIb3dO8+I13JNPTzyb+C2+WWuLidz6adsJ0cWlrX
4BGTyWAPkUVs1zoPAVySISLOIngyQurJ4EzeY4iAPlwNxY2CMYVpWKiI7B+TEc6UihuFab53/0bv
tB2oY1y+kznTZxeGDPCZXHUmMy2DMkxKv0u9C/urzaB0XIymC/J0m6hjEoNBTIuNNI5GTBtppwR5
3APaiKME7rv5DzmzCn+coFxrTOhXhr6KuJ4L0rgdD0sdmJDe3BskrszEnt1ERweQjzG7u4SNdgAB
tuoAgknFw6JGF7FW0bQQE/XhamDPDT87QTE8XsG1ZesHsqEw7/3R7a9Eole5xA1M5FTaW9dNtdar
fxblaeO86HWAHk1X+vrQ/Pd6ilCgUw6lFZq6r0hTTZk3Y4ar2KUgCW6JWiXgWHcUMF3K360EgmEk
ReR/pJ0l1sLIn1ZTWVqRWNynFqXoGDqSIjUaZCZXv1Uf2OlKWMfVPRMt1EvhjTIbo5GSZNq8bIJv
4ed32lZFCrmsGcYQxLoHlewVpmhgQk5p8g6UXbLfM6RFZyj7MyRj1pxeODexnFUxkzOZSJ8jIK//
gAe0WHokrFuFEp5UnrGTMWaEemmWoc/cvhq3+qdV9Om7W2/nqJvDl8t6h+BKn8BR++/i3i2sXw0e
nkmmB2vyRngdPAAJLsC7EZOgUb8CmWxeD/uaXP7Kj0s4ytA5AKMd0hAzeEhxtzX/cQlRCV8NsBau
m7B2d0z6wjrTQJm4BIhlyIzkkKQtoMzwFspsqr91TUMwNJjF7Y59ZHHp0KLZSu2bB5URjzjgUWkS
kfTlIf+glhzP5Wl/9T4WZTfdkzX9yN5VC9T5m5mvhvcdOd1PRwDvZ/aQ46vp6EZkXtw3gnek60aU
dTbwy/D30hxtcA1mj1H0DfFI8bsJAjQsS8JRNRsnaCmrVTfhiHxCosJvxaPBz/Y3phtsX1Sv26+n
sFVUM01PirXBXj/Y5ENHL/L7vx6RlOkNl0XmlYNDlFxvnkeoRfOZNM3cCmGzTPgMiQeDyHHuHkEn
B7XpXF8hI4yaem1h3gEseoX1IyjXRY2yzzOQEoCGvSKJme6/cspxrQgtGqTAa3GL37sm7H/0wi13
xj0qdze0DY8YQcNolenR04iAanjG68bd/dwH/8k5wuevU6+9TLCdLIWg+La2GIkJNl2I5FSLMbg0
+fflpFg2qbpgjiIKlALbGzgHRkd5b5nBZQrLzI3LI3mmXFdFEZFezFbRM9UkLEmhGbvvnws1ebZ8
nK/IYe377DVjLjoP/8+dTIF7/IUfUFwx5b5330byuqXvZ3Klgtwipsgxn6SX1ntkU6UhGWPFxf1M
9RFbi8uIX2t9FUOY8H/bwz3RPlNEjKyZr5+3HqkVdRm/mNIdaQwpfOG8zklhMtD0o69VnHYOs6lA
N5K72YPhT3PVzR7unUp/BLonuUPYnpWwnn1p4rzQfESMaA012tfczvS4DD5XG3RLOWwtc/ZIP/ub
EiuDc3sEmuzqmLqa5Z3mQYsfnL4E06h0CEbQ44k51rJTnQuTNFV0WZAd0DYcnzm7i8NV/+zvDF8n
NNdgSDIjp0SuU4HEdIoq9gPX/5oUCzQRoXHHh9q8txzro/zvueG8DO/4C/FVGEtCxBB8FFBN6PCR
McS311SOUDvfbSIRmLX+LHxyBEpg3Cbok9cxZ2za269I3pFs7ackFaOKu/AO/hL2UFfzrHE0t19s
638KKBEwluyyRq+QsaDF3GXKmtqVOaX4aKVrojqfCwuC0lMXisg7eZRaR2xoil8MzIWaU9PCevkA
FAysOJNxjtiDWFNG8V18hmFeXE4+soa16HrzIKTyyTMZLZp9Hn1J1aL3GWPdhInVpW1XxA2TWwj+
gRkBuB9z2Gfz5wQDjBrBeXC1NBeCCiqDUC1P2wmguw4UxQ/84sz2folz93WWw3tsod+CJu622aKM
btteS9TDF5tJaMh2A/hrRi0DhxB20T2VI7cO2uN4uayZ6Lz/BspKXT3Hjr7K/8kHeZm3tgoVQY0B
gAMlqcQt7oqH992oO2YAf67B9+G0Py3HMVMBERIt+vgNhjCrsLUD6QXk0ff2XYva4DdmkDdV6k8L
Tw1F8aufxljN/vOkuQrb8Onj6CfJEMc6jB7xlkoyHHum6/S05OpuTBjL4aJ4Ro8/PbwQWULTBqAO
iImYl5ahpncWE4O/Ex6usF7xgD2AkA48MGsylI5qqob8IKN1rjCF8bQFuD0dvJ5rCfuqqya8hU69
QzW9auHH5f0wQqxvTv+USR4Zs5tuPyWvTSG9WTU8ooacouc1UpXies2CpAGXnHHlfw9DG5YoPpgu
82L2tD+AUNqKO221RdMf+79PHknNPE8+ul9NB+qi6b0D+Rr/XjBoQLSN41b36yzoW0emi0hvf/d3
0KtpR9RWlXSX5JlBANqcaI8ivhmT4p2zKykjW0LRqE2tdvYmEFALWp7Hj5EiliO/3tVal36OtlB7
4nL9qlONHfDRR5nXZQ4/Lqt0rPGck4M1MfXFGLF+hjr+DcfsKdC/y89cLRbdf/KrKv0+f4j0rqQJ
6UEjQvwdWOCrMRNx3tJ/PoSPZ8V36AozvM1fgD9JQb5G53wZ2TdmXgvejlGiLcdXdGeeiWQ9Qe3d
HIpJ2c1fUMt4p6juI/ajp1fnbNiy0Ga473LSkUftttTLPYI8+3VGRIndf/QOpZGT/X3VICe+GiRn
0RLisaoZ1Xkw2UNuIYtSXWhFKhYnN745fuFhkbAVyzZqsTAb2EIq+nPLZYqq5Vpju/8uH0baJa/m
Yy+cp9+C23S+ig+zJjKVhWo5T6zC8w+yK4pPvnjl303bzNwRskdOTszwJewYmrL0otsyugymSQE1
D7GW3lDhLB+R3EQodwm+XbPbX74oPT2M1vgzTId57G3arJsfhcBrt5kX8GhkgmS22jDYHRbCQ5KE
loXqTTrlf7L/+u09YwZqTymixkosjriTOhHLAMIREfIVE+MEJQSZywTCaGsmvt5347mOMsbRonGk
/Qg45sOr59FlWxzLoJo8NjVJHuchHF9dMJ8HxtbMsFkpFt0oxL1bbgawsnxRTqS5QDMf5y4xfmgI
jLmMCY3yankNNAA4EAI4TM35/ujEtj/2eZqd+8WL3tlXsGW3/url4j7snV4c2sBZwnYJMOtBtTEK
GasIee9duE3UGDW1Wzp45rd/nABBDcTTodI28HeDV/nlhgaElEBmsjugIkGdjDn6CNn3+UxvL4dY
CLvwir23Dx9BftanV9Sw9vMoEI6erUHjye/DF+J87CJQcW0E8ktRubr9IikDbAa7ev2OvMtUm32J
9/r6OO//gcn9ZgHq0NW6jaQTtgT0dBiyA2WepcB+mrPh3jj5ckcOab00Ed5SnxO9Hn1SZn7NoQ2S
C473LEbptixCZYunbnYluetLV6D8imC9F7y1g4UDI2poBi24Wk75KdzdzG3yB2/MK93CT6qDdMN1
INxk2x4zJfAOp/hEBFmEsst8YZwCCgMjQKkAOcDoEfaKEYByRD4piD+7EmN8NcbqAnSOwkFMidpQ
gmNA/HjXEFBAQKVX+5dxiYytD4ZE9/79PMJxjI0xqWclfokyfEXNEhjt+yv/A0FLrbjH/+7WPuW0
+55WAByxnozS27xYS5ORP3Ifsek3zCnp19clfT3K1ViLZWdJQQS7I8jQE2etr+OZIvT47t7mUL0v
+/TzwXs18A2FTQ8jCh1Fux3wo86V5MY8+v8j6cyWFVWyMPxERjAI6C3zJCq6HfaN4VAKKqiACD79
+XKf6O441XWqtgJJ5lr/tBiBeGIJClwTpfLyse6xLbCcOFqFPQ/Fu3Dh3YBAOePPOljbICAYzC0C
mYlOXTKKsrki7oP9oWsHWJRb35gBvtVTyDQmsAzXw0heNfNraDBG40Q1B0EordTWrHRnjGEN0xuH
U7BbIfZDBZF2Cx69FjezB0pdwhNSmr0hFm6/ml1Y3bUwEAEssQr4c+i1VXCa67bcopFkpqLPn6bb
K7cIuWfvRHNZCBLSZFLOcACABN2hl6+nS8QXaJb6ih/54vT9wkPrqx13iVgFRIvbcjYKCa7AOon5
tYRcFvSxtLqfhqvP/sHGiFYD9iCVbaE+1Vxlxa+SS9TvFUdavdLB5uar7psAXmiFhA/EDwrxBuZL
KFfciwWeiu8uViaQFFIBMQVtQ3iBdUM+iXaA7ILkG7/RNvMBDfZbodmqQOAchuXl1pWXgn7m9Cs+
fedh9Of//upnfjykLrGAlnD/k70GwsG7R7CCVf35GeMeHyfBPyhjVrd05+EGWkIA7YW/97UHf+Yn
VgFvK/KmsEhG4Q6SUXbzlMkz/M16lc2usBh8T/LFeOfZMjeqK1R2YTbLU+NYxRg83g5ZGCGZHHNi
thrCJ64BMqC4DzMm8TA1gPERJ3UrTDK/KP+EwE6g2ncSIWBmnkhUlB8om8QgY2KwofJFYOsgOQcz
KhmKBhvQWfLQBxul1MM+8FwgVSlChm+iLp+9Cl9/JawveqjP2BoPeJ+q6ReqBXduLjE2JuCQ0bCQ
IfappoUyHY1sjGjtsmqtj+LdVfaHe0AEYMcLuzV2P0OYn8ZB9t9jQrMUGtuR/Wnc8ch/Kx43AeG4
JoS9wuNV8nHPh2i1YPBvwaAJb3e//HJw5vsbmONVnvWwCAX5fUfCslpYRMVDjc3mKXMzaWEvmwFI
qnO7wW+8nXbojKd5Mp4We3xnvLpEgq6+UlIRp8cnw46IqzLMUR4+RpEMRFqhmCaGtCZbNSUDurch
r9CY5dHNWFRaXLVM+jHvF1uDUBylhNaSn0eaJDozyWWesgpbyDaVRYPBtLzti+GcKgAUBW23/nV0
oJU7Oqnw8fBKPrxxB5mddRx7LJ0n5nqEZV+XdVvwqe/h8n/kln7sfQtEwtqefwX+SqDidiTmO3bR
hyF/VxK4ygOawxbUDD0RRhZhZwdPNGlgez9bAWiML5PdY6u8JkW/6Byp9r87bPFvqkLMLM7uWABh
ErQC61d6o7HgE84DllQM3ex3KjvdHWT+w6pkwAgei6g4UN7VkXxSKfYwe3EQDtAxmdlvR+90cwfn
Ky/B3R2XHrub4rJvMskDEJ0AI3bx8EL4iYf5QUIMDDTCyYwdvIiOs9LvZ7oUAWoUOx9vtx43Mvsw
+twuKseuXKJlR0xNW/Ux8wl2n8fQztYSAZNcCIiZq8Bo48lbKEG51j8Wc3bQhamRsQbyZumxhu+n
HOBrUyf3WX/uC+evYaN5Au62aYLkdbeGZp0QXfXzmghRWR5qQDNYNV+CYf/fnPqL1bok5flPC5wU
KFaPjMaGm3cviphxrka3CErMMMEthYWfZJ15sxNnPJs4ZW4X0y/+VIuxO+D5X218HxQURSTqKMq8
6yd4NdF4m/1A4spPU8JVumWg8ONc8hNkr3UlD1ZqQDVDCYjoQAyiwnNGCIfm6oaNPBCa9LVznqhe
mCA1jCQqjtxT0fownwXjN92jSAVUtcOtcCQ4XOt7J8DPHB/Ro39WzyUkwdSAoW4PmIRHrh4gdwRm
fvgZswBezvsSjHqvwOFvapy977kye47cnuYNkW56peaFzGEqFmXjlNEEjHQofpiVQFTBh9TcqImQ
141aoanAW4VDmSTVkaXOznTURcRg3EFknKDxjkyvmkC9ItJir3tuNZIGGGNI/jSKJQ4pnJ2UJB+E
xD+GbZTpeecQeqsF9WFg30gFQjPLDUSZcTGZTjahqUSrJXl0WXUon0bJfTLK3RZFKpqDf6Aa/P4M
Ms+mQP2s86fPmgV1DGhzOOsN0kdtyYA99Kqb/VlQMxS8ZaHmPP3acNBoUuuXtavzWvufKRRaAG7Q
76IvX8mGjR+5DVIBpHqUoRecPyQ7ztgDmRDM6aE/IoZaZPuuX6PuBv4CpwcsfOFyKRxqfSr4R32U
zuwCcvwIDb7h5P37QCjGodXZ4yn7HHEPNX+LRM1R2DPvHNUXtnlkLqhjHNmmKitxsgApDMS5sUAh
KdLiOMHPuHfUDWI4Vtac+8Msj+soEN0pF6jiPvtbsQQ5MYxeOKbDEqURX9DEIw9pDyPj5JKTbTkp
6WY7W4xZXrHPDkP1TZAXtQVUXfhwpLSDeWTUnW1wgg3DD6IGlDYFcv+HHMiZLfXmY9UOwp72c+gy
nWX3u5tXwTvRV0/3gB0P6RK3PdXp5jKmy9Oi/amHw8vFBOQpLxEXAc7T4H7+jr2WMcB4Ni5RpTnl
UsIEzHcU0WL3muK5shVdsh+vf1J1krr95Q4yEuA1eNVX0yiZklaTNkwjeCjQdhaK16/YjbFCy7ld
5kDzX5dk1rK18spicLrSHu7NkhEW+HKGyIbVF7GdJhZlBJZ1SnCu0XqcqxwPUhFWVG9kV6GwS7vW
62BlqI9bQtQ9ncOr8d9yAD7ftqZUMmc2EQfHfiyTipw0vJ/Vqt0BRWPB9vPhMrtEeFgNxW6ZfsaL
dveLZ6TcgmcfNdi0kMLux6CobBTIaP4OY9YQD3ykuc+RL0BAxRuWHvsGLSKXeX+HHSrJmrPXbeqA
Zym/rYYYGQwK6NBG1siwMe9xng8xI0g0nHZxC161ixmqHjhAdE3mXIiJ2O0rNb5lk88jqhnAV/v4
nug31c0OoS3rYmfecuuxp1vNaIFKj4UOmvQlZosdMmPIqcMSep/5UWBrSpPiAjNe8wfj/PYqahlK
9rE3uDgVtHtW+zllE1UGqpMnlAKNPQ211VX2eOAOP5j7nXpFp4KvmFeEILLf3YOO97IGlgVlBm2G
O7HO9nOeOfOLS//nvohxBOb4UOQzWAJ/vUlvKcbKnPLpKwI3DhX2TYH5EC5svw8jh2TvEL1fwIBc
5g/I6FzEnxBOZpHwMMY7if5AYR/vOQ9499CXIsICdAcNGXKgw7ZSK45oTLtpRu95YrchtABRwssy
aJFTCD3vS2C94rz3cLeTIgULOGfcbv7Agjll4r6Axrn3IAeDXym/r6vVcGDGciDOb8li1AGH2Bwx
vXPjGU6Zr1Qm3fFz1gGsTy8q5y8d4EUkOMMxjZkI5jE9DcsIEu47EVpX9/4MizkaTecZZwra7d8D
HYIPsUFQFp3ZGmE0qiHDxbXRuQ3iF/LPEDSOzpkeyPqfFg3Kl5cXdyMentnHeWcW2KLutIv3iGiY
G2Y7MloO9EUx01tyYpGdXcygiGyRh4Nk7AyXzBdHjbAVBl3B7CLVWnXW0yHoQiN9ljQpxlY0eCmZ
CWoLzaFfMBZPTJjkGyJTsgMUWAy8vVoKnKw2yRk1hI5Gszo6fArcUCM46/ebUAKnz4iYuMUryHx1
9ZhJbkXBTm6Qd5Q+0LRyygNZ1x7pVEiiOndKngsCLawG9mtGhcB3EQpgxoWTiAUhC4mN9p9BpUx9
Nve7CAUHP4XbxmriuqGmlaBHKpZX9r6Zc0hvPjYVGgjiPkfmNnBSQtUW+KUILaNB2TxXZI5Zw1h2
yNdEDD1w4EYztuQdqtuWv8i+bj1gO5nHGSCGdblJT0vBzIBOjy9YwuBONdGDh18PeWT9T/zs+mKT
QUxiwDW8TJUygKeOpN2E3KjFzpUT3f6HCo19GADfs0VsiyAmXxDdcGB2m7ZJZV3sYm3M6BRA654r
CusRCUOV9+ICTcQmrn6UjkJayJRbqibxIEnNhM0N9WN5/iJiZdw6d7814+2dr1G4F6tEh5zWVHqa
qT6t94b41a1ufiAJHbiDkEQOzLNuE45iOS0PQM0duuUlCXco/ND7FYxLFrFpJIQhuJ6+Njzk2v6Q
EhIcmbwFh29ekxs6THtY+60DVx/fzbhxCL5BWPOmjr1bZeF83ubn7SBo/jQ4Q71x+r1v6kcMckiP
pVxXrzEfgokQ70RJkjhyCY6KGg4F2r12b0HLk4IF175OxvA3GghWCGE9KNCmN8KWHOQ0NWLy0URq
LBVtSil+MUDMzcstqpQ2Gbry+W1rXpbeZvfa3O2mg8+PjJptA7mBP8AyvJEwlxDUz6xLd8xYTvL9
yD0aWf0wHf79eoiHZDfJG0cdgaDaZaryDqUNSmsdLEUGdru4N8aClZaSPm2OPgfeCaYOWT0qPppz
65NUAV3/XFu8zzs065ekdb/kTPZEff7mZ6BEKg4Gy9rqkch0JzshbWYXn+Nl9T6hmJ9HKSD2JQ5S
MyisdCq8UvPkHPksZvM5gZlqJh82UAiCp9XMm+SzkH9YBubi+a9Cw52jNg6vab58zIabWjF3YzQX
5OE0e8nlwrxbAPXIJtLzBHjhLOjgAhTo6wCY+X38ADCvko7h4lUyDik2glEElOiUDmokiN+w/MnC
QSAwKQR5jJbozp8YdDuS3A/pceNwHGrWwx6H+UxClHeZGeHuONrcGeC9m75dDUUfbPlMcW+z3d3V
epP+Klfs8VzHmLxnPTUAsiTOnftaSGFHC9hYquYbJBXYvKNPh9PPEWjbQEKieupcweZ6sSvUexox
F8r2GfXwmUj/yQOg/SdsCS4auIy5GLiG1IRalMCELhz/Jup5uNmT/qGjAUqAfj30a0PzfAeVFArK
LxVgAjoNQo9Nyb2aP6QRishAvk4bsuDJo31vrweVlKl7hKGE7YN151bRcy3NlECaauwmX7YX9B57
aGWX/9kf8pWM8A2sV8846Wf3veHdE8HBby+zOwKblTonFo/J5TdrDUXkvpfFaYgjSguVDVoT7mmZ
fhTbOPPghkREQY2zgfWk3ZjlntnSOjufuLvZw5PRWcqT9pdxyc9Es3SfYmiPIDJR3JEZotsD7YXo
B4FdPFzk2EEdfBbt5D1Fgu0+tlVax2yHGcZaTXFQwXFy92iI6E3tViQ0cZ8RNCMHYmcnTy02PAnx
HSWmiF/yR9HNFZLIwWywvSIAXdcEqdfWrvKUp68NzQfFNlFNJZ/7bi3GrX0f3uCsrSTkXYgBZ2V6
TZHT7zYyMj7MQ5V9pdu6+w2Zd0ooNzH6Bb1bjOdiGchz6HNpymqoqJXZ2+bqxy4C1vdlpoWX2TUx
ePOkCa18BTBymRRBoZgDCpChAxXWq1bMPy7oDnvrTce/b85PhD+j4P22KsNWjtc9mCoQgANxCcO/
eZFM17u0dNdVi3zgAy7wnUuLz1YKpBfjJJTGMn7zN0lLZllxd547R1lwjbqt/WqMePwwoZ1q94hS
RC2TyuHQwllYCazhMvb4si1tOxMZ8X0h9S48/i2/eBk+v4CdR963ac4fsjChTi+sHgPrYhftqiBf
ioX20LBsO1qovlav4IsJBd5cEIJGZXJPkBUnDBkMml6MxCxidA8NetopqdLIGGUPAkk/Fpnz4kwP
G6cibpKkTDQfxGbea1fu/x7yeA5JDdfCtGtpc98P5uwpT4IOL8z/KfdP3bzM1LCu/ZuQ3u56lwUr
QGYeDLBKnTlcT3tG32TY/Ale/3L1tv9+j1835waSYYUIA97rmI04rWVcuEDnjvSJRDbny66PF67f
ukqeBEuHg372MWI0Rvz3xoM2tQPgHvOBxdAGpOi85cLnVSB8YuS0hnIkYLmoHnfzspTP+Szzi1k/
RJ7VB58pW9oGlaoIjPvEfP2p5o0nF870M8P+gpdOpKDssUPDPYiBUQPSBUQPJso8lHt8nkhTKRdy
JOpdxsvfiJXVrQ8tOP4iQuQG0f1hX29rA1AKpovtPuVJwjBjtxHmLFTx/vdAJBgVQigS1nJy4eQI
bSHS87H7nkPX+M20UqwvSj40kOJTQGr4Y/Z9Ia9V/xHCVexJGTkJcXr/Q2jKzf7igGnRNbjGziJ+
g1bRMZL8hzK6OuTYXlD9N0CZtpYgDkWHuIb9ftuIctQBVTixJ2Ccu/CRguqKZhcEigoFOwP3kRdv
PMEhQYPM75XklMzv6PYq33DSCcNyG1sF2cVIjh7DyicovC5Yw45blfzif5z4s/TC2MTtgzluuE0q
cgZH092Ulcfgo9mL5XtNOlBNa/DDbl/unE4JdLvDcean3YGvIZF6n01Rv6JumBBA4+Nakw8UHJh5
SUU9IE9jMNHzMCTDpMHjEJOMFY6O+TjIjGiIrd/bLQYgSHi8CPoUosS12NzETDs6bOZaDnGLFz+7
7RjYZCBGig3zSC0CdmqvuS3lwxCdLqYD5rrJzG4NLpi9MKUIdaLsNwzxO3yXtPz9ChRCB12n3aTB
nlREwr8osjAp/Ix5DBJ5kjm2qcbhMKxWL6xjwrbVEEBZYsVhdNBamOgxmLNS/gHLuVACe2C0r4pl
Dev1Bj2WDQiEcYDKORUX/Iy+w+hbpVdEF6oJuDhgaOSbFFT05Ef55jbuB7QeW9bzbcGyjRc19c9u
Si8JD92HMkGiQ/QBzCGmZ3hEmZ5KKAoI7l3s9goE1lCUtcFrjVD9wzDnElkbrkin/YY/V0JJ+skO
lM8q3CtpV/V6EGPMHBFAZ+qGOS6teq0nyPFnDyM8l/OXYr0XVTqMr2Pk5OfTil5KWU0KAL2WDGx+
cTP9+w/zDLN/10kN4GOiwregQDPvDXH5nUaTw8i+H0APcGc+LMpo5FerYsXMKFhadNbz0kISZS7o
aN++OoOcBXRZkbLtPie3aeOpYhIU2GwV8i0Y3NpYtD+I6DxhWkDPAP5J2BF60TMNNjksXzbgkMFJ
5FM8yHlmE9ecu54+KWtuv4/apY3LHBCycARGyZEQPSmRgPLkk7xtGOUMQVpabwzVWPMdvbceX190
rkMYDjAGOlc8dyEEkI+7ESPoznvv6xXEJd1BcD9dAKyOr9Vt9XIQbhOJnHJagsK9g7HkyzC+oAW4
2/zXG/UnKupp9788Q5hTKFjNVSSSDLChIASuSAZCXmf2aO9bdOyDoLLaOaIj1hqGBy7R5zVzJDwg
7/BuXefqz1+gpomJjUwCfS/0elBW+y4mhITELNCKLwWo1RAJL290r+YIHIPtxnoPLZThZlihPYEN
E1QRHLDXBvhiqNU4COrW5Jw5Pv0vDF21HAKhsd8vhoxoclRS07EdAEU8oKOe8WOFngJ1kshYe/ij
BJRCnQ2IT7bb3/PHokvjSq/hg+JIm3+tCtqVvGnvs9YIm+zPIFaPvQGnY3Hkhq8XHRzrnd7fEyKW
8UInRVa4UdHyEDKJVlXIaH1lZyF5AtPrUDiJZCYlBKr+Pk2gTdoEPn48EwxnB+apJ/w+1oyUCcH8
DO85Pqgixg0xzDzn0X2nL2zqfvikDZ5dvHXSm7rDVRAtEnQwW9OB1c/A99P0sGHcNmn6CJ3I02Tu
EgI1MoGEQJy8ELGNiKGwhbcEcACvAI4DThCMnxJe+CDUQKzL6TUYzqMOUq0PyRTc9DsMBQgoGZIz
zeLaQehorQx7Jf42uwo2LOE66lm/SAE5Tjq3dTUxKnzkEdzA0ETvQe4CLxKT33ljd3O4TLeKb/sD
IhKAbWyKvI5o2eFhcPByok3d3yg6LbDMzODvbgDvFTFAV5QE+eIN7H9CNGCuJj2iQUcKi30VPwOy
PdjWyIfQSX/5JT6CUVWQE24b9yvknGBEv38pPcBpcNgkIpABbaFtQCPlHKayZC6JguG+jeE+FSs6
gT4zxlZorXh4tK/TIsG/jDVV8Sp8v4T1cKlMnTow7p1XhLPg5o0dSqujcTPViTrR0LSfwQXaa8gc
Xk6ORY2b71fxpPn3xOgGBnajDkOrxjtGXGGk0tt9F/n6z3ksRCQCCdIdkdqzyjyNTK1UJKPahHId
CEe6eqq5KrF4Sedni4iTpB2xS08P+XwJprrUtx2TFbnGOzYjgBdeQ9E3HnJTDLME1zxcsJmJkJdL
irkHmX/mFpbBqdb5M52hMAKBBlhjyDiTyMDLr4HI7xgvROpmhqK/tTpAyfngV8J3jFDy+CR/P5Ut
jbqXf+BnDbLVBT1+MACWAcY1K1ZwPGMiBjFQM+ee3GbdKgnH9o8+/bjGBBuyssn2VF1eoVqYAVoW
C1rgkQh5BvL5AYHhVkX3nXVdwx08EDDj6ruRCYmetreRKmCbTHECoLOGEIPhs9R5bkkS0gvkYkxy
Q9KW5GcqQfTS6M526OQNm0KP2/R16aY1gkYcHVcdMGd5zOKnjVrQffgEcqJg+M0ClUFRX/CMOWQ+
GM6vOnB3NEt3F/aojLMWc19rH36B4KEo64SHslrofuh/0MJcYKa74/coDOL8JykJ5ZCxSx94KcSG
yz7KOhLjHXpi60jLXV/wlA4ZzwBGRPeG/5M9z/glYNYMc3uRxDdiLyDrKJIQR24ewRiODFeCYN1K
9qIAZGp5+SFXfEZNMEAUj5L86pHG16117CSYyTurcp8x+pPXigAiUFJ0UNxTAD7IijEONT7wcHer
0nzMX4Tqk22Ocst5QGpe3Jq+cK+o4lIZiMHfG2AugwL5SAGs2pBjXJpp0kyqj1c5aUen68C7bmSk
QBZRr90CarHaNhW+k7E+Jbc2U50h4VA+Ft+niOLK3sEHVRd+7c75NvMvNIKgY7Dgqr6IDrvhcex4
m/UUwqJfj3FMELtbvJBKhg0Qcwb9/lr27J457/9lz1gv+jOhyNm8bgg51Lia5t0kA4C82Zq0GALZ
3R1k/PgBbpKjjQT27X9+ykWrecT3/EGWQhtEMf2D/lyk27TBdSY56I0nKIJrMXzluuTsYjvfExLF
KZ8nRfKGbCL9Bu23gJphhxD44iaFWIu0ee8iraU1RYrxI3PlEJdzYDZmo6O8SF+zBxIbJbrfvLu+
brLwPm+8IcMvyR4mD1kN9PReDc3BACmDgiD57Rule1ELs9n2fC+0j7/yots0oM4t2zXu2Vh7zjUQ
XSSznRldkaUbHGWfh60ticjY4g11NNiBmMMikEOSA+JnyEmeXCFykvq0pe1ucYrsi+XgXCa0dQT0
2fffCo8nKXvpyM2PUow68rG8O8o6+8XkAkop74sTgmceKgdzCTQ0YkYhNQeTGeC58LVJ60/0WCMb
g//jK6hDO18PfKb8Qin8dLvVBXpyqvjAzZ/TpRRFV5XULXyK3SgeWQcyjTqAY2ZX+9fXpcHM0kby
aSvbVbNSkEGrROMyg7VdXcDB4GgqjDlkiaX3/QsSrzfFaAeBpAzmcvjEu4RB4z0TMDFg3/f8xF1K
67/C1aCwKfwvbGVrBmTNt22SuyOkhC6JtpOrU08LF9StMlV0S9gDws6pwUPZ0uztHlEiijhHoEao
5jAAVdYPWGmLxOtiDX3dzXzFlZ2/itgEkLkmkhiSAdZphE0yUuOMEpI4p4udRdxBngroeE/1VUy1
j/n2waa2t57dzQiEm/Tq3LA3UwdwgIypRxSvjBWc0tf4M79vJMN6hwO/clfQjNu3eZ0ME515GfpE
mQ98eTEk5naE8vYdygtyfbcZvDvPA9qJUG2ixBh2xDEbnHd83iDSJ0MPPs0WHEYW6BPKCA+C5bGq
KPB2bJ7dUZ7WIavre8rQEtkw+Fw/zHxx5hzkOBK7JGZqf/hLCsDyNLBP7C20AoJaYY5LRZ8VkoyG
ombAUXYP6oL5rPwdwe1X7u4f0kSzjjT7u1Cngh7XTr33DnUGYCG5nIjybdNRmdIM2bfKXCFaORvT
S8KOwGggTMXEK4C43skzHs0lpKDJyOsIOXHkTZ7AiDERUkGFBzSKsHOwgHyTN+jI+X/n65KX+3Ou
EBvMSbciqyKLX6RUZMt8L5E/9j0xGJnJO0UyYFqFFL7Owqn+Id5ZctqlGO94m2PJ7BF32g/wyMqj
PZ0jGSH0VORSMPvot1yU+EueCLmIxyKoKHObA/OPiFeFYV5o+J3BET545/ghWPkv1pjssHYqpGxx
/3B0lGAGgJwrx2Mi3TCGrh+oU4jMIYaonVZb3sc54ief31DwxID9chohptHd+6wLdFWwyeRSUFNw
qeDRQhj63gO3baqYxmYwhae7EEWIXC7BFBzvWHONPZpQQYbiz35dGEBKFBIcUaPBoynEi90S2c2W
GwTBT3h9RgvdORqJDcgTlQFCSRPkaQHTCr5j+FwImyYlK2M1bvMh1ds92M1LGO+CSkUVR+v8GV/2
PMrHSuRxaJCGiKWBNIDWkttEjei316TYcQ8J/CFQbfiP5RUO0XKBoJACdRdzvBCZgg2meYLS5R6I
HGrsDr0ZiTEdX5fcQx4b4SF3giCqQGRcdH7NfDe6HCEvs6slUjdWhMK6po4jWvW1J+HGY3mhlIgy
7NHN9sX8GeJMAvAcio/eGybdjDmwc2PxRFJ65LxKiUxhU0YTO0zwThTR82MqXFQ24Q3a/fCGxEbM
L18Y7rWAnqJVoT5z3jZCctlW8E64IC8jED1EHEiq8e1TLXNziLUJkE8I3lTlT2O2p4DUXDWzUfvp
Zxo/OoGMP8JTlc6DxT0eTQoYxx+yyDhhPwgDkArb7zDCmoVgUSMPSHohsJbOVNccwPRrVI4kGh1B
G/5U/gTqhsZ0wLkz7aYjx4gfzoOlIIBiWlTusvg5BOdh/mIIheijcO9hcgLMatnlSUggEVD6d4u6
pbISAYv7F9ouXsNixatPtinBMTFEdnpL+fAyluFGGIPA28rLVhAj9D731ur8o7ihyL7UGfLV4Tqj
5uM6V4zTrXDJ6CxYcn4gMC72FycciUwiRkOQkgBOpjSDdphlYm4jDgGu8OEwIkxU1Jk9hSd+TCDQ
rFiHsxwkRIiQ2KS5RfolAHZHvwAVRQiguLJ/7N8+0hWXEI0US6ApKFbV3s2KHxHFkpJhLE0OjxQT
MyIkG9SZ2nBJZIn4FkOTJXudwTj7LdJIhfoW3QqCY/owwahGuWuLSZ0yJllkbRRXovUMnqxjRDS0
UaIVXebWugDjGZ6HiC5HhGVcA9oRJNM6kfDaUUguNdjKEC2I4Q73Ivgp+9OpMqOK/VgIlUVjUnv9
zxgY843NfkBHtFnxkpJqCahJpjbWzhqF5WEppoZ09BrEk5ibsyU7aKDMFWezPckjLDtwvmPIaE/D
Ti1+9I7URpeUZzGu8vZz6M8FAtBD4S/5ZOfwu3pz20UilTgFqiXWF0v/hUBwDLI/Xo7oY/EUBVOR
ayj6GCGHkkIxdo0wtfPq3PM6iPhi4BJGvYEGsE2xE/0ZUzatfRLZFqV1eqNM+L8FEnlCwiuVO78H
wySTHq899wStqHmfXDhHBtMnhaDIbTwIju+XppKICIfepmFu4RKpYqJOf79MQvwGX19Oj2tw52XB
KMzaYwCkejiQC/KMR95E5HiyGNlh1xKDKcQUFMa4WdLMk8M1QnVn+bAC8uanIppxbCOq0Omyc583
kNXG+xWRCmZO2UNsY9ER6gAO6fZgLI91az+3Y7e0U8a5L2gdOqxKvGJwrIOEOPjeJX4LLZp5ZJBa
66Skgj8gb2KocM1jtggZi52PwM9lrDcIGHsR4aGgMkMKeO4zcStidaGyBVOzZjRs4LYx1ney9b/2
hrdqr1ibyu5KngJpf+SO/UP0jDGJhZHZTHN2OdI3d09PIRA90BxAINrS4A2sPQo+MwEXw29Ysjdi
Fg6HIm9S4dFkwJky5JipN2SmOq9o6LUbhQ2Do2xSHl4QbIT0UNFOlSAPEK631o1In/ee8AMGkuzI
J7uwyoQJNHfEG4ULH9psBFFC4LpTsxTY8VWCq++8iZpI70A+9vXfwNUM+EA/8PTRmgVGqG2vUCTj
G6Vkhw/yQUF5iW+BMVnXDLMkm5EvegkN0NvW0lJyX9K3R0NjQt4iBBhY7ZKhFFskVYCp7mOCqADD
gObmqElobAldR5pxXSLQIAFGxkufTWUeJcYcXLmZmMSbTZGWbXrqRcP6x8AgdmoSwJ0Br/OV4bNY
gR2mbHCZl8kFBZqO75Jd2xdzwpgr1gal+FSV/h8UG1UskHu3Hifiw/jxGO8JLeU4FR0i3bVyInR2
/hH6z3GqfIBdnus3cHdrvWou8Zq8TnA8Vr0oAgBVv/XGMM/D6D2tAM3x9jrCy977GN6B4inGo0SJ
8BJBgVaY1q/+yN9+Nk0GG/Xc13Y9+fr1fMeMu85pkp7XAhp5TDpjoBy1CbRLGUG64O7Qo8Fc3H1+
NqIqri6PIUwc0dTyKW8MdoZICVigr41J5Csmjd+wP/BIRqytllmMtAHAFb6ywG1Ixy1MD4/Nx32T
2HGP1gqED9rZbP/aXPfjeUNe0+4EBccqGAWkYq0o+QHl6Z5IFaGz0Kc1lHa+BLMcBLgNA3WOR39F
3gx5QCLqaVksSVyCykLiMJiT1507Gu0Mo570QPPIy0iLf2RuMZMJCzFtdMjno+llzM5ERBixe5DP
LgZZ4OARin/7Dd1juK+JENn8ftkjOecUtoynBKWzs7UdaaIPa/oL3scWTCwH7+LDYvpghEUdNJSC
DtuOqMEELHH4MHIK/tBEMNfgFLikm4sbIdQnb4xmN4DwpaEoRayHmBtgQTeuecOsJemuFBJU7pwG
cOpPPy2ctzfdRMDqbAp4Y8XcQg6+6T/mji2ZYCuDoYmIZiza5vGDZAAFCt+V7sw0B/MZ3Rs/aedX
THZE8g4SpvNvIapUAQJzO1Jy6MUG/7Wn6dEZbr7QQ7DCBAqSuWEGBosBhoRHm0Nl5WzA4hTHF069
RKvA2CPy78VYAAZxEQjHkxfDkpdCotOhbREg77+ZEyJJ5HeGXCqkEQXLobOpdAaLlvfrZU6nyIgQ
9giyXvCpVAPeLu4IsmCYTMsZzMq13j1Y0kSM7BATRUsud2bMUZM45C1AZrP/cOVBzd9l6IYYWj0Z
hjCUnNII9pCpVpQOYgdeXewT9qhLopxF0byhYKGiAEVnsYtswcyFGwNRwexAoiOX/zykV5cYjaG5
3b9nYNGAeIw3hMZEX/QOaJTdC4DS3dyPIOtJxXF+zncrHIm5gwnTBzuKyosVx2xCY1bVv2O8J7CU
VrY3f2TrexZpOpWXOXePM/buoNmzFgv6YOvufx0KqONaaLdIWXuRF8KPrUyR1STSD3OCHxsg2Yah
zNwVUhhLHgUbErkfQ4YmqmGBGIvoDBSuZkgUFFnf7LLxj6hz2TJ4RO9ltxrPt5iXrFg8HmU5WEnB
1wrP8yv63JcTdQDCBEbKiwd4XGkxlvItghGNsIXGhm80WG81kuvMJe4MZRx5FgkCgr9hG1ukeuy5
xgSxKSMid6a6UuxhHH6gPGC1rB8hbeGFLWEirOteObIl7TWvYmO5nq/nN7zJCaW3EnxToQDmXNXZ
+kmnYtRYPfuyG7LMrOHig1diQiROaUongWRqaUl3tybrxRmyD2EaOcrzLvzQJk/EwhzMjXk+0zea
tdsoQEnv0zPtkswXp4+aNBE7c/5z56aHOT22SIfhjWJAaE1bK4QaNLQ5+HmFxJFxOKKE5HVBIxMi
M5lwhiPc0DevGN3DUEQZwriTNIkgPRluXsE1ac88E+y6MSRpzdg9Oq8AOmn7ddokgyoWGVsJKi97
xB9nJ1zupqwDFwVB0JzvEFnzHZonVBM6grb44r2w/NPMsZPykmOzEWUCJ2NEg7JsyNZ7Yv1HaDH+
RX/Hw0B0EDPcCJkQEV/rflPEW/QA5NoB03Dev+wcosNuBIvMJJzvvD8yZzXU7h5HQ+ugahL2xES4
2IR45rbkYlCCk58ZKNuOANQH6g1zfKAX/2n8sVMyyfjFGUSoMLK1zc5HpQBsLvYoEjwIm9j9Xva7
eZGgJWYTTeQpbF4327Gdnh/CPj+AUiSuKy2D16qNiwQFuQs6QmM8BM5XQhoxhrGu6Dv1sD8TDzCj
TGBfHp1zn50qlohfYAwDL9ZElLN9YkSYbvk7gnLvogxXIdJAiu4ReaKDRMJLjO6rsfHyli9cPiJb
vP/pmETeOhxP8eAXMSDoO7gbrd70yusJMubSNCKtQn7yOkoLA+AvE0JQZauoYj7B40emZjA21D8J
e0pU8cDAhznPvOw8Zk/GUYs0BcuWm9F8ML9ZwlraO/jiRp68qI75akdXGIIrMdpiTF+Cr47r346p
n3ZI6R7Rh5pmnXklOjzAycce5KVkjMAe5ODIVOfRHFyJGReLPtVOO5RXkJ+SKfOaJ+OTcRqT9WBG
H+yFVwzyZk5dsMQhkbHfMyL2PJz/x9F5LSeObWH4iVSlhMItCkjkaMINZbCthJCEUOLp+9tdPWfO
TI/bBrTDWv/6A2qGSId791LcJ9CS6EpTcuHZAgx2GJ7hkHCKlhfhh4ijwiJTx8m8OTM2xjt3/Z4Z
ZxNRKg33TYpEGs4Lh60tk6tNCq8smZVnHdQJ17BLvxIvKVpdPdpzM1TOvBr0vsZ2BPfxrKWT5+Gv
2smY+RjbD+fH7dMG1y0+YhJ6DBMkNEgvLUX4obw8NzWmIw00u/wMrVOHLBC+/7NGuam5W8r1qw5p
Wmt8METfC9BcKJPiT50ksSNDYatnOqmcG/tcHSEropei1w3U6Yt0ZFbYIVu8guZsF17K+6EipaPu
p23pDW0g6zitIi4fd63Hu45+r4rP3Wdv5ZQO78EhhyByqXKXMo+mWsI6FRoJ5ocUw4qXY9+UMft2
enhyOGb1TvGbdF4vzfgvuNhgalPD6qY7BsAaudEIv7YPwAqmo3iOMncS6gsNGBIwaJ7Q9HOr/kWz
/z0rZLYXJo4fCOSiqhA9g83N2PsYiTCxJvWZI4B80pc3N1zBdLH4d3uTwuCSGBeqQlikgXMZJFTI
XnoSme9YeVDBdeQsvdjTHPl9UBwwkWAixu39x34Fq2De5MUeNhMHUXUxHj6lFBr5nIKQQr4WfeaU
ySJ193rfuOf4u4UqZV+4Wr/76bb6QiG5Zwh+pQXHb9ap5/ipLSLExDhSQfmhmgng+o98k9Tm9xQG
HEtTgR8O/urrZzzXk/FdP29Ba3YJorwGagm1zry8yaRYZ54KSr5MmTh8OE9oTr6NYaz+AVUyFuH8
AOv4wxkErPWo4b3Rnq4bhplLg45nEAUhNSPzbK5pB4d6JEkrHRpPgqdejFaaTovCn4K3gXajPT0u
XndEAcxAHPAMUzY//v4wCdUxzNJT9pmw989gW2azB0m97JwBg4vSHzKvxaY73qWoscxphWjrjaHf
8AWCCWHmITkGZEPMmSC9oHlaq/Sf6qqYV/g3ErJb3RkXcvBzj3zQAzAEK2gU4bdFP1dU69OeZvhP
5u1zgWmT/NRzp0LERs/URqBgLWDRC5ssn0jQL4u6c0lSUZIjBBo/YqHdB4003nPwQBw0wQHswMAX
AFG+ADIRfP4wtQAoFzGW9t5g+P0kKOy64OTzoX/A3UbL60D/8mL4WNh0wNR6uGUZyPSZuCYSec4U
IjBnxBvhaTf/j52WTBHD6htBSvyDA+NY4kxhOBVR90K/Brb6EXwj8N4IlZrDh9eX7nDA6vEDMYn5
KpnJHBFBfAa0keXw/6s3JiCr2rCUCekGlPhDo2PBq0VCjGkW3CNhUGrzA5IQJdaL6jOiJZU8XEni
E2CxjrigXmhYb1muyqLnDT3XBa7H2HB9ZioXQcX/+OA5a3H5alxYk6L6xxB58iRRZYGvcpBM6oTY
WYoYDiBCGmaIkaZ8rAIyFvCv/s1Fh/r0Me+m8qUIqgBmLccVowjabsOtaHlP6Z4NYTJ5nz4xAlGe
KzY5br0g5Fg4MJCmjwS5eoSjnTlHlvLymfjDU+BiXYA3514xgNfiXXIv12YwCkhzXz4gnAqzih4Q
8Cjv5BXFBTXG8oWnc8IaR+SQOHSVUzjILdgbQX+M9pVNShZJyOeL1IVSo3P7b25XQAZG1B4O9dGl
Pw768vWf6NtO65OxkslQLaD0AuzPNIrcGYFDE2hqn3QnV+Hwkx5fImmXifLquTOQjVDG4xavT8Ai
vnJLFDlhih8FB5D21f+Z4OgAXF8PAJdyL5+e8EL3FWNFPN7W1oTPElivL1dNjNyl3/MgPqpTb7Tg
TXgx5NpDofpsq+zXWJvbB1JFsoLbY05LMcGhC6KRcNkHGLrixjx+fkJNnlwj9A4y7DiLhpQLnwST
jYq8PN+muU8C5oP++Qvjx41CfzYi6PNFFqZfsf8XpIPI52Etvzxjby9bzHhc/iqowubFlgELbJGv
emqiEIOFA/LG1A58rodg6h5EInw9ZSYjzfTH5Hm3d736YxtB9ve8W8wrjn2HeUz8i8GQTiIF6Zo0
uDwriH5M02AaXoYRJgLUEWCoL66F1mfCIK53c6ftHm+MSv73VdopPTwO8FNA2+N0ZkTjGluoUFpb
RaCyoVfqDOeyFdqvtcaJvK38apUyg79i5aqVUG/HJvRmsN2JIQhAFUF/oOXEqr0AlJjwrIlTIktu
YDyA4Z4ewNx8MmsvQox99GYVKSe4id1AacywCWd/UHqn68dWNbeQWjKaQEhK7EK5xa0TsQp0wXjc
pChroXUQ0IyZ3fBXxeELus/bEY6Y9jQbwte5KbwWTwGDEuiNWkjeqZZLiJ3F9IvUGvKfomWnTY3v
RxW8d9c1Pm1HbTmc1f1RojfT96+t5sF0g2xO0Q3VwrHOekh7mO+wfEpWT+xo+2WHY4865u8ptSYu
eXuczTSZ+KrdAOwC1mWh4HJhZAPAUEpB1xcd572dasBQZOCGuNvBy7VnyL1sQIrLZ5bD+ICPD5m3
w/+hRnsuB4w6dZ8flCDxRJ2DYxBMqrNwMuy/rHu6NFaUoBAX5sae05Ed3t/eN9qfrnPQPCaw1jsg
aeHZ+B3bbvNjQ/3WV7U9jgfu5T/CBpdWQ1cwnMo/6cBrg6qKKcCuuRcs6cVzhmAXOKwNQEFpThbv
W7KIFt1ZNbzJ8krVBPqkUDFmc13z2Pc0KFCmY2a/9uYBO26Ebbsgrzn6T6hPR/fnfCT5Yk6FhtCy
nOuHDoK+l1Hq54zZPQcirgmcX4AwXNjMu0E3H7jxRBjDrTLQExzYTRf1XiatZeZXjEG0vb6sj6Yr
rPlRNMf717ypfRWKCzT55kRCKpSpmAE+Ta81sWKHglGC9VYHOAE//Mp0CXHVi68c8BCCKXL01eee
4y0O3f2vRgyD+ZR9DXXirHcGWBGND5Pw1qOs7ddmPBYe01yC8xHhywDabdiuZYzqkWjm0w7K6Q9p
jNsKhweMSTHEQfWN5w+jAGuZLp4D/r00NttSCvOjsYVDz1U7AtcYMCRe6WiwNmhVNvYP5kmomT19
opwQZ36khYGBSTErkAOPCMLF+W/SC7nsi6fpKyvJZzCureUJVDpGXoMjXNFUxER7c1i/7qM9uz3d
yBRV8TiI4OJy6Xh2PI6es5M23hU4pdImKrwUMa+CkShC41AhUs8wMf9BsAuNZ75fpb7FLBANE4Vn
gAMKLhr1tv6OGMCBzDRbxWbqqJzMzG++cFDGRZ35CU4bzDpB7d4hVajIdEL+Q2Zp5alLTfGtAybe
UOA9ENlcUPeyC4EskAeYh1kwjS4RGFHjjNK5wmC94YknjKn5QB1kRc471IVIcbQzOAHrHdUCdTZD
QPrRgQWowb6LJs09miB8YvaC3mr+xpwN4I8XJETS8O5oUOHbzK7nNRfx/QomAXLDHMoFeEN4CBLI
7fplk7/bhnB26gUXjAXHSEQqArWVAVgz1tHPH+nOYDBiADusaCO4MikVBD5yvDJWiXgEr81HdXF5
ZI6BeJLEVFAhgApsSyYWHeaynpbzbgGRiTm5vIhm0qojLM3BBO3FGA+epitR4WA5zAiSnOFVfrD2
nTlpY79bF/PkFG/jLzzWIJ+HqIXA82hlq1+DwKrXrEkmAy47ZyXoeszmwg8modI2oSYiDUU2nEab
Vdkkw5ToOrMLtzrsiVckm/v4hKjhsbTbkMiB10I1EC2aR94opHPKw9ItReZ6F4VGNZcXXPDlOFNC
NOjmf5L2e1ZoS0UL69Q10MMrfgrjheMbA+SX89DDFII2NpMIqd7fVgCdBmbMG0JH+pvvaL5CY3W2
aBoazAKnxxZwYMoeR6VNk1TOWeYM5qf9fkt14Uj5umBACidTCF0SHHNsTpbCYjB7neCrwXQO6H/V
37Oc2zs0MGlcWkLhKvITanJhsl9mAp+gVD18JeT0/rH3KhPOUdCWrpBRwBQ8Uc4lY4xvDAZD05SU
jwnVJi8m/+NyvwrHRR3f3ceyGLhn7bnRLN/MKJhHTzHvyncK1N2GnHcDZjHVPYcaxeidqO8JvWKB
jhcEI+fZRdOcxYGagWfwcdlYL4Zg0tmU2EZPkj0X6HKnTBgKtJ3c3t+cashqcHZ6rGRyTNiY2USy
BFSCZdSW+cpJAk4mUABJOQinp0bUtEiQ1j07vv7m0/gIObd9EoNoqxNQOhsSqneHPc/gIfcEnCDm
pN0/d33tjJA9QJuTCLTkHDiwMsbFzF5r6/Zur4RlFc+feHNedwFjQ7luUutSWtOsdePXNIfkluCH
CyeBaA8uSkFi6CZR5lETmOg6Xt6VIgwZrIJP+5s6HEbJWSIutlqOYjDsCzabuMrNJeQQd/03tURx
LB3ZnKxTJb49ChxkorVyvV1rH4Pv4SB7D/PniUy/i0+9AbaluUUJAkStT4x97hpMiIvv9Ieocema
I/b06yysuap1MvgSHPR4GedSm3eyMP+AB0BCHTSNz1uY9jQmInjMYeRAuNUkJp37AzrntzqaAWFB
bYQuivcSKsXI1dC2KsFIdQlZhz5on3Ac+dJxImQIA/7OtoJTyqpCHfEm/6na4PSHBAmndSyVbMkt
EE4jtGbp1W5KAqItjBbpCVZvZJUPR4O+/ifG4ThFFOas/yzRx9eJI6iLKOLeIB3AtBH0xHqcvUks
a/GW83jH9ZOwldePPfL6ZqoNO65rRQZgQddp+rw/kC3ttZdQ77827fW7j7c6dBB4e9zPQgj+YRIU
yI9JTVULbZENUrYTAnjjYWbDg8SddBBVKVBEFvnpiZXG6mIRQZPuMVIOdSJuFI+SmhG49r+W2Wb6
UiepOQp0XRwzKS2qZ25LwmoyRLawe0FMidd9eSDRLCKhe7SaFdFueRw8iyDvAqUI3lCUCNdNAryP
K6elK5W/YKDnfUCDyQzETQ7XZNYgQTEww84WGeIqLPhuBQNBUMa0DBiTKM9gtIXlyVwP3iUlBG4r
wK8Aq8hR02l3t3gidIcGhHAjkCr/ObgVxQGWWlvDxUQ8TGCUkejChW757+B1k9O1RBSwigtJvtUU
L/YbajFs5hnJSZfG77fxH90qJwuiz2SOiNn80/6yn/MZ+IGBYA8HmWQUlf7vw9i+GC9Ol1u9UPeQ
vv1iCx1UID4MUBhHG940G5+omJitPslMoA6PpipiZjzjQOeZm8BOuZmwo1NHBibNvRi4FnEyOFfK
IynubS5kYtS2jy1JBbgwYvqMXuHjPLqDEB0TsTQ5S4d2mvIlHMQf5IXtBv8eBc13si5xJuHMu2G6
q8dwuXD6Rag3LPUq0JAjJsn8gUGj8IVXvkfvNcfsArcvwXxnRUv9cnh+Zc+ZwkGzANqhVwYdzqBl
5YKPz5VuhkZtYlq8I8L3s5Ntl0jfe4z/K1X5H+4c5bqFJg3NF+SM/GsajcSPLRGryU2eb0ZBRJ/O
r3qpetWSPm/RGIQHnySMKj5epu8VaRptRXj06M6nLV39H3pFYoW2aJudwSRzFO83rA8Ge/mMvQ/m
4TuqFnZetsS/y4RJYdeeheoSMk+5TptJqUHJRw8uv3xIDgwhCeRGp/3eZteji2eF+lnkXyhFUnWu
wgsj3PqWpY5gNz7msM6gNWyfNvaQAm1u8Bv7hGp/uaa7Ue+Td9wbQUpFE1HcZIinoDPz5ybppNSJ
d5npW41ZsDorPqK3I5SEKxtC7FkhlcAdJtQcFOytj73VuHoGEjeA4LxlNj5ZFRQHZZIJ1YT1mEBj
6/7yj5dfl60ZJBDn781rDEEDKgHFuF9IO06hp/D2yJGeSlPuKAhXBkZv2RN/IehZvP58ucgM3wbX
B9zk3lmwuY9KNBVl6oCZ9vm64vwbm99kYNy0b2s1rEfLBFQiBihFaoo0tYUqs3vlzM4+8eIK2g8E
nkw+iKKZm6UwWMtJ06yfeExSGy2w6x3oFUW6BkhzN4GWDGkb/jTibIu46hU8WxUE7kHE3JPR6/cj
P9qsnmGYtTYWhmdLWqjyskbkxGzNvuXNNK9DjBG+Pw+UsS/szHA0sVw6OAOpIYSE5Ev6AepWb8ZR
7fznczrScQDy6YXRBOuWn+PN0MyKjCztb4I0Wo1IjLFsTuP6oJsXMPQhmhOeQRkY4+9+Sz6uoXjl
MDG4lbuwsDYmkwuorkk3fktb8AG9wCATheNMqErUP/2AKBLi1qwr/S5bSuphhFym3H4AE3gr+CHB
kyCjrAwHxsyyRywVFm6ZhWSYZOtqa9eL4f2VgTHaM01Y13C447Z5JjO+ee7S/JC87y+ycmGIg44W
21w/G9D4yj/T3Hbfb5gSdNYVGiiEc9FmpM2Hz2WUbNM116x8hWoh1FJ0aPxAeaqtYLMHPMGgYoB+
VBfyJsd4I+jgH9z1Cem9S3kBExSjm8e0MPz3nHpQ4Lk1Y5nIqxak8kYBlESGq+81Ln54WLGHiPxm
g4E9v+7GlCaFkeqXUIY81jU35dh8OG03k9S5gm1l8MESRFis2mvEVLhRM8sGa/vrmO8DfF+eKyMK
RoowKVLPv4vPdjgnv9VvS8bzew5hFCKJKH/1GPAYxuT7pEuepW5UOmPy06l4tphrmQyFTpQJ7KIR
Fpk7W8XpT/FHcwV87eEBN3KIJ1t+LhO7L3o+oHjnunVrQWRr96SYtMRdPMDtXEjksAzWEJSDKzVd
DoEJpht1ycToiMG00VjRDz32jIR89Sb0OILuiZ/BxuqEDJZZ9ceNlsbhtKDDEHwK5DAnHgWCjHkJ
mA5Oj0+fMbP5DYD4jZHwRLL5FRvtcklubay68t+gTOjTpG720n86LEiA2p+/fUPipTbHTMj4rJ60
I1TuEDKrUrj26aD/dxNxGuJHuhtyr/PXHYmclU/MOweoxNHGYRPxiCm2qg3ipux9A0PGBb5hVI4H
AKi4oHPU8oIDGAVbjac2tmda7WXfzd+HAB8aYbDEF0VQKDNPvwZV6VwZ3E9J5BsbPyiLAw7ittw0
cF9H02vspwxe6XwXONFWONSJ9nzLH/rc5SVZ8viZ1ziR7AaS98IG9ttvPImOI6GwacZQqjARd5QV
t5cGD+3KHa3fMQqDL6x7MfBBwDXyVXxRkPsEwkAF3QjxUTt//IBhJv1Y7oXPcP8MeCj4qME3OfaB
eiZAN9OoOWVEqMxQfUoiBlF9eKM3wGlpqdCtlXC2yLoKDDz18N0/M2CPxnDLmkNa4/FEToM7LFmY
DTbzvS8xTVwmXHsHeCjz6od6AJPM1omBxqlbplhEl18Wbt4vX387oyV8KPgCBjphZqpfTSciU24K
Nq7ooLstgpsGovuNeuwjHAkW5bDt1tqG+XfXjJVBzE5ffIa99/jD16JByx+7ijM1/FQN4wGWgjlh
ivb18krUncpX/Deqv6nYrD/9se3wOt1qg9BFUzDlMb7mgJ2YTy+QMrNy0/tzmEcE/TIviYYp+mCG
fXzYz8fmA78RKhwsvGIp4trJcgpEJHSGCRpjUZEJLrTl5Q9lxJEh58P2NRVWbkFHyB+z3NERbtIs
Lw8Rvr9awLfU7H3UrGraVO1QYbkOpR9+HQMK7YZtZvZGY4VUjv2iYvX5Cqk/1K8RSnxE2R+YQpXN
WyTzxlfQ29GwbAvwQV4W1S2n9r69EWPUHxFdHzA5svrJgAKnDKMph421xlcIkop6hc1yllo3U+aU
bXcSSCqkdd/ceOBvCR7tsPHh0EBLeXgj2UsWUuMrUMsDZfX2N+4mcU0GsPOk9AqbbKcbLbKicayM
di8zBId7cwIM4/bULWuRPjIUfgsio2SbpvhGKE+OJR821S1VXRNNG91lbBpzjRSuWWIs+ifXHK8l
EN0o1LvA1IMXgM112Nf5V7VgEoMs6wg5BnOg0/VmESwBdg8bBIMdEODf4kJK+QWJQMu9eGGUwUAH
5orF5zoBU8KvlHChWvUrdP+AHHEg05lj0se0Th6/b+/WTzKYxgNXgsaohpWHx0KF9xMnSjLGD1HH
1GzzuoMQK2uZkxNAUiEDK0xWheJg788kMdAhRx10wM7nOMGyg4tc9eXbqxrvMr+ERTbji+Dqq0tM
wWGTRSYGywZWSQwu7OEne8wUi3CTY6/BxIU3iI/7c2MRhMy50LP5a8K+1s89vZfN8Erd1qQyjgAV
8MRBkOazXuMfA0gSESdaMdLoPRU1LxlPEh4raCNg+NHufEbUCE6FlVM1oZ96YOZSwItXD2m+UItv
rPyz3tNqiGoCZgR7tn6g/jBfmxhz00uPzLCLXxJodPhc/zEtrVkSlg4sRAyJiNb2mo01xeFwvqNQ
4Y72r6CZE/hDYgp+qidEm88Yq88Ue6ae8WDEdatfZaknjaafwlVKLzUuGciN98YhGvZ0e+bRZZBH
b/ZW4oRlxa+ZlLzzU3k9G+wLHStQa3Sdyl34JD9ktIzzRQV0FvWb8j1LK49/qElnZf42TCV7b9Ki
IQ3OZszbKeajaa2cclyjPQUiJTmIeG7FooMD8wBcOabp+aV6A8UQbgUZ3gHgXuY6x+cizc5R8vfW
bgN3b73mmMRBGVLd2x+lWwkbCenwhLMZrek0PpgfdSRIOKxAtuX/UKUlo0HeoHpMcKnQXRPwB0vU
YUqTOYFi6xo0i8TxYjA04P21RM41+KNJ854QmSKpYQ3fAL4erpk/DBcBpikkYAPWXgG9y55kukOZ
+ryC8UmcMWgS6OSpHQy+I2wIHM1tD6eBkGIbUIEOBj1eBm8M1oXzeHl15b9JR1kCeeZI5IrvZ9if
albmK6xwdvt6nFIg2vcyucEZAbJlguwSbiey1VE1DGPphQoaTTiOSwzSMTHm5zJV5YiNJeeFRjyH
r4d1QBmkjxXoDZ9aSTLgF/QcdcdHAYeE7fyZ/Qck37O4xKZxhAddACJJmNYgyBfpLSKpZSTD4pnY
+ClBz6JKj8fMiF5s/QXvdux0P/SdDMPxS+UeAXOC+CC0s5wUNcQv+JQ3mBtQ9qF3eRFKSroA8Vwa
fYkz7Lq6q9Z3Y2L8AmWZSvxb+zgePMQGojt0nTeYYY1L3cEmVw2SBKzYKIj7uY2NGtYZR2lwX7jA
tp8tWw4883mdRQvWkgGz/mC1YZz4ZUFPLSxGXho7vZ5d13azZjd9brgZ+9rRWvNdMZKF140zzu5Z
H0f5CSlT9Fjy6u3ba4VBKTPrWRbE3Zhwam4NxK1zEzr5Vv+xu3sOTgOPmcL0bBDEAB+g/O65yxNw
IuIknCL+qzN8FXcYCpvkrEwysll5UgYeHFU8zblCAkRROiBuZ4yz7CcaMb+CJ2DRax+v9vyBINmR
oApD0iERr91FsPRBLdWweq1LziyE569zCeRLH1CozfitwUO3gPQex0fLMErbD+hiGNB/pye/+yUm
tGUcObPOPG2AESow3NmwIEiPOI2AIh5qQaTZm0IDK6NxBHRMKqwbe3LXzY3FClIO0nUG+yb5nPgw
eowptx+SffGjqfqJvI5vjGttJjUpzkFu0m2S5/ZBodmkX0oDXY9uq9imu3dByNgl6kLrLNSj1U5/
u/V7pVl+/cSKE8h9tM7wK/YfTNn1UO02qb56pavWPifxlHuQ6qsr/OzAGYodywq1MV4roMYbiWil
HX+U28WhNbkSVgNAwz2EGwHgJFnCzMd2GmkTu4JMss7fq55QgQmAJoHbxYcArk9/FcR0JPc8sG8G
3D3CxV7lNNN3pi5OPMMYp3frHB3YUVcMWUiI2nwCLA8KeCufoJqILG0mWcxWuYsDTF9QM/ALxIV4
ACimQDhLfm2tOabHE9PpNwiOeH4Q9vlAEBrglIKnzJRKmUBlKN1n5eu51a/jciMc8zWvX9jlHMsS
cUgHn6/uJ9mXy9h0un3EcMSYGd1Mhldy9bTJuUUq/4Z1+Lz0QI1EryF2h3DERBKHtUMtM9X1Hovk
ONI8i8/wWJFOOzwDPVnR+VcIUOHOLrh35eOQrVpjeaUafO7jBP+xPwWrLOyqNNdk2eHuIUvTbC0J
dydoq8hQh3FpnkaYWXl4KMHyQ1tqM2mmTToIrGD9WWpTs4fvw9g5sCpcJeB+rE3WLLzJCiZGDa9w
muMUys0zoYpI5W8TixgqPapVCiTj6TNnsZKbTuAZ/MUJ92ILX5vVHV5/VOY9B8aoULUcWH4Ldp+N
xuqYn2oXvjywasZgzsvmORrCvw/6ljs2I+nDMyDBiKGJiI5gqI/sgwsBKbuCnNf5wSHjbiwaTr0H
xg8F7NsFGE52k8lEY6YF7rF8TIobCap4GHn/80pYK4e+dDRgdggC8GSn/2XxEmMrvRzj3PC49dvi
QOYgDDhF9sgFp+8AiEdyQTGMu7Nfymg6GsRJyCjz5ai7P6VTrwaGMTdCXLcr3R0oPVI6nwypZsy2
zJbYBa3e1IctZkPJ7A3Zn+5fa+85DuAZdAbbsfZU8pzsKFn6OfPBrj1/kCTj6TxTSVTrUjctwKqX
bTntpO1VChr6ZZhZneG8E5+hHrFLT6dLhJZAE95cJqGE6Itb/CxgHj42dhwkTycdDniZE6lK672m
FKLVr0OQInMx/PA0a+wx6HXq2YspHtY14+REzk+FbQBEEUgHj3UOY7eZRcSoY+4MzQqU/gwjoTKW
uDBSP2gz++q+dtJ7JlR9SEPGzVkZzfp+S9DaUeI0+M9Kp11KbyYfah4CY7/7OfutvKmch0erowSY
lIozPOfRIoUYIo/jZF/pa4sQRXXFoJ9qhRd6FN40NsNK6yVMuUt8Ia9wcqEVIg6C49YjtFkLuT5a
YvBNBJThcEbyj+9NMm4xfPnrt/jBdwi6hMsgkLm55Wom5gO3VWsK/BzSguJecORQIcvoW4q3r7V2
lL/zb+3hZN+g8lkA8wbufmjf9mBh9S9DKy1gEDUjFQPXDynoIC+V4WPdbKPBlQ/ccpCy29tT4MvW
DyuBjxAHz2qSbMCOoUUjanodbQgAM7E+aXEDXit/PQuXlg4AA8SY2vdjjn8x8ABABNOGgXXSkX8N
5PDuPyeYwlAcUDeoC/Onbb3sg46ZaeNYFTjYgJsWVqToVQLcmSaD+L/00I2LI1Syv1lbLl7wzw7S
LDLPjOT0RX71jAVNpo4zTWbilol5kTCCEeo3Yci69/sg9ENDR3hAQkpBIEBAQ4pE+QNjjCoY/do+
dSlCheEId8AiXIXskV+sZbmodH7NGR888aVleHc9wxoY9zd6mOqirxkVXPbNYs9vBlglYCUJTIGb
FnfLnnYRWxEhPBVXB2YfLb6H4xgXRJI1oAtUHq5jK0yi/xP2QRxB0WY5JTCLzdUzyLDcYaeat/Oa
X57w+27tbs+YsXJ4jEIrYpZuy+y/nyW8ySSoxozWc3T2jOegPkM7Tc/6F8vQbyYqDTSpN+O/eLrD
MOpx4UHp42Bqn/82OiUklVfqEfbzUzT+7MeleU1FiM8CPxLSTUE6+VoJi3s4UU4GakI7pR6mAYCr
JHI9S6favdln0IKwzooNl6QzvzzsHpMB2vh4A1oz3ozAXBaL22i2Wiywi0ErAisOjJdnIQC8P8kV
kczvyagnuCKgM3IKujf29o7q/Tn+y/2nN8VxiOEUdB7HazcJeIfzjRcJIloGjN70u7NvmLxXTjpu
4EgYN3nskOXsccnTOzHc8zuKH3f6xo/YeV74zM0Qgjd8jhER7Yj8EcFHpE3ojwCM81SnokTv5FXx
CCo5HGHhOOmGsatxaoFBnt9+A7Nh8VnzCU02f09nw+ENk2TxInfmWDq6HpROQSNkkeVInhiZ0EyX
eS/klBWrqBuT1fzq8XaSXI0ujOS0lhYMf/9b32Lfd8ZqgrfPAUoeHlPpA4sDaggGZiO+Or6nsHmM
zaMNPgmkqZDbBUvrawDfS/GS47OfPEwveUEK2VQ4/syZZec3nJOWNlqTiXx1Rvm2TLHedHoq084p
n/MU2ws24bKB98Wue3IqwoBPgRG9IluM3k6E+BMNPnWfPX9ft8kTwHXSK79Gh3OxdC+UQ4pFiYKK
i3evTdR6nVlYL7HCyIpDTgi3piICZ5OqCBRCWDzQW3G4f7gpfCui/KIclghOgOvsoB4AqXJXAY9e
YyUPylgCXRarD1z5Hkso2M7McN5mIK2YSoYdYPETXqfDz2DOrzz84et9Ra94lcB1SXPgpg5ZKbkv
0fuxgEyXYDnLxNwil9cW0G6OZx1nLSGA/ruBVgrhSIWklb0CNXJfz7Uqk4CEPwQFd5oQ9Re0NfPE
Iayvweh6ktJFz9oQVWDf3XuYN1jfwdWKTXHm6OgA+0nBEmTJ6ReAuJJ56MM6x5SdUfDWAgai71mf
rHoNwxTmOGTVLvPntqYVzh83nQejzKh9uQDN9hcJUhvmEsJVqhm2sx6aOcdOVh2M8vB6LARxk/wd
eEkWihjytRAFUwLnSEV3nIJH6qSxOVo8DI4aaVb8rsZWFNDl0IVhDHld0xBY/p5z7KIX82jKs4Ho
/cj2+0b6E/6EtDJ8aRdwUjIFFXUzVxNeWBiPcYjukku88v3w+rpwGK6xSIQ7HIIpgPhTK3yR6IHV
sh+GfEgo3vfX815kAvCgxGFG4893vK59lHcLcdhCOBYMUap3BO0+1fqeFiHCvRD8lZZ+3wcKbjir
5ALPFfzQgdH7atcNVS/vGTPABzAECa0pds58NzwlOb4/M+459LmzJ9kQw1whPY42bvpGRLZ54WWe
usqNAgHHisdGOY6K4AF8y2XIBOaxo43Y0BhUTqgF+Qa5Lhc2eTzgbCRjzNMVXHEUOEKc/ZlVC/5d
/DDm16nAYYQ/Y+Q9dsw+fvmiGbtPHoe8an8Pislr9pQZxGwBBvOZ7Pd4F/CP/CDxQfA388Zlgxr2
Ajyx4PsVjs2bnsB7ZuvyuinewKl5f+NVih3EB/CKK0m4WJYWX4xJEX8yg4sivqxecFTybsRNWDla
63fgLJdSD5L4L/HYSJDhxLd8/M8+nuI0B4RSOK1wTCoF4SH3bF//+mBF7Kyy2Q0fImhowLGUwFy+
wzK91/xI8o5DCxtDP9yLFza6oZJcbG2uU/GENRcnM+Hqxc9hHHlblELY4JsBFzO0fbBSFAx8aNP9
DRMCFscU3o/Pfon97arf3x6uelhFRIXPKf3XOWakUFhmeytxbnt0ReGv1U2jhfgW+QFUYLnNptqs
4ZL55SaZRNOQ61osp0qQsKgF6vFldCrGK54vItW8G69RHkMCRVnZ8ET6/1zQaNKt78TProef+3Ae
urG5RIkiQcbE8Cfxt8RpGDyN7LKHQAu5h78LBgPfP6wP4LHsnGKRO7ewve3ZkZSxnRjvUNrQSZbe
79Xl95gHULuswvzAAwr4w5CaCFsO2TD8Ob7Jns3PWtDHW7VA2c4aEvh+BCkfyQpC4ZZFjNd/0u15
I79bWGIg4Mfb9euWBBcGVjcTUUq6E/LbkO8SrsCsxXdcwTT4/3NDFnLMHoouCrEtpCoyN1eY3cFI
+RWFDrtcx7pu/LwpEESCfjusMD99QYgAWNds93l7cu7+CkElR1giDmOWr1j3fPKUXvur7obIxOLx
lhexoBKGf8zWw89K47XzRfD9xbNnOXGnIssZpvilHEFHcJzlgaKBACYL3gjf7kxQJnMP4NVBR8PL
SRz5hSSE6rkR04vruDh/G8xJxrbp0nx2UMmjxaBAijkAvltS4VC3OlWG9++GhOEmXl8LSGc9CpPC
i3HKML/KfBbJM7OaNeec31eb4IkBFM3lw9zno8pVkj2wCZ/FB7zinMP8D/RzLQW0XiOigclLc2Q2
1OgSu8x/lOrYBgYGV6FMgURIJzh3tpCbvQ2KPCCWfC+L14WJ63gYrQHdhmJuJivw2deVWRXBHs6e
Q4OnLqrBGIU1q5e1iicNNS/i/Nn4dmX39kf4jEIWn/oSAm6nxsYRXJe9uuVcDrmSwJO8tRwej8D6
/tLD3n9cEim4anYJRqNUg7CXxoSWilETBwAfIZMhc/Zd4tvZbmUCbXdAqdRzQcCdA0SrQJPHCh31
BUWnttZ+yEo4QGGdxbifbv6iXcDxzFBK5EdR9/4IiuvV+dt92kX9WHygX//gdvEfcCEq4/KeL6CZ
sgmdbaeACGxrv3HXGAOKFhlKLW8Wchw2d9X4dErnXxh8UgaRcFrcaDB+TN3dYU9nRiGcXbSIl3JS
Ut7a580muYGokPqIMTGvtPtH0pktq4osYfiJiFAQkdsqZhEVZ28IdSnOA6CIT99f7Y4+J/buXoMK
VFVm/pOQUrq046UmOn/Gw929PfK13FecJNE3KdYN4mFmGY8bLLV+WToV8XUPX0EBRnxPN93gQezh
bYhGedzHMkQZ72h4tLiRRaITbPEZWYIUz01/QtK5c7Bq8WeOHplDrcXpQ38enOnQjRDFoHVUbKA7
FGsUo0h6oWLhy5OfQvUHGlln/NelL53bJ2Rfr+BwCBLX1//q0Q/YT4V9aW/SViv0g2YEd5Mm/rke
8Vjjh/CVKEblE/0GgG3cHjMKkyPN7jMTybTwTmYnqZ/3AFw3PWeOjk09oxKipxjDbZGG05MyuF7Z
iLEAegaLMPRsMaBWpRBg52brrJPhe8aj+OHbwxBjEbbGlzu9Ts4efh6B2nFvnOhP4gZeNOGYEGty
GprUJdQw4krP3WavpCVj01c4HPwS9i9WTgv7pic/S4VJKnRbDEv/TQmg0vM4CzlmGexF2FAwToON
ie/gML3sQ6qJnKwuSNBcfLpCRSSCscl3e+U+h7VZwuRsqYHgKwLRvbgQel/7ktBOPsWNTRc0E8rl
YKn8DAzlcaMikrqW8/32cf+evoRKVh5kgye8hN0JolJk8CAewcnXMCG5JvgWwfZEuAVH3oHkCmTf
lGI4aBEP2mv5BtErJKkMlzQiHD0o3nQx9DqcwDmGHlPOBFVPTNWWdxK172F5tXzBg8D6ZoqvDcww
8AumMoO2NaZCZM8t8FZcfbbpt89tUAVTe/tip2DIw4PN/7niSTgkW+OG80KYcmBwuajBnOnj4nJ7
IGYynw7OeUzCjO0xoe/s34jaQwV2YYzkgDPAOMLAmdaAFjcPtpdgi26V070dTLOXCPfMAdQS5cyq
OWDY8lFhUY5N8vE0pHrxU7UF8RACEGEbTTQY+Bks3RejC+TIjJa5aI2A5AA0byzyI58SV+ppLqbK
TJPy+YUWP3dT6jGOVI9no1OzRfSmqenGKw6Bg7y7myq5IQVaaqBDGMeUxJXAH4AGeXO7mEdA5G08
klqO1DaV/+q4t07aunjtN3fi6/auq24+Z8cvjp5mrCFiYfn69+15F2Q1js/l5LlkAgeCrfjX0F95
uqhlTpjO4HQByiiyzXIAzZpqV1XRd4/j7yH36HafbemnFM0w7kG0h+rzK1u5zB+Q3HVKvCsdv+Fg
wsh1Q3UIwJdqLrO3D8qoHDM0Z0qFjXcpNtykBbZg5B0X+BOh3uTYfeLaVLe9lqakwJRZWLO85FRJ
UfOf0MTQ6rO4fBt3DHWHVPOAjzEMu6P3JK56weE3ULKrMcahVQz7f7kkCogII47+KUEfFLGD9i0s
An5ssFcQcYmsVQ1JUOTHb08fWjMN3oIZqY2Ux8AIOyO6H2hjKbsKFoa8IOW3gJuDKBZKXAqL9pGW
yrvq7KWfxZ5nNDxmCHwYNmkIP43BJ0KtBhnB6byl+51vThy0c077Eeb5/ttrNK91ihGrGlAwnV9y
JanuHr0IlIYoCAmtM+p8xkbWR/31roaa7bAvGmmLg6fllatTe//GaSaPTXvUfnkf+qNyZLVmbVy9
ahjas5wOzEITe3SyDzXZv0OXaouatafK1j4SDDElD37b2wyRH13F+oLJ1w8BjTbBMPg3wUs2fTPZ
aflOzy9/cj3Ecuvfuki/AguMiyS9p9cWMbCiPr1jgqTDUJnEcTXvYTDhRP/kXZaYEEJLHAYndLQp
EqBGM+qRd+kaShyM1mQOFxkSCCxUQgjJPd6jGWK5YOCfv9a2GXX1yV3f/OCxSfYVVYJP2wuymkKG
dTW5XHjOjbfT6XcBKDdjjL7/wEtHPQ2ZCwcn9PXfBU0JE8WwpHi/7a+T6VZ3cfIhMawbrTF/MVio
ELueE9W5TDW5t2Tp1csCd8uVdRVJ7Sx+Y3J52lJE8juIaGOxP3Qacvpuk0bkQ7ogpiXMpvTFJHqt
NuiLGmoOYm2wJO15m998AwMQG0zquwJJX1e4reWFvIhxa1liCIUX0dWLv9T5GMIjcVKhQWWF95GF
PSdvhyVAbcxZxaTE6Uy0WeVmp1lXDRZqp83bM/2aRKYywrrQ09mbrRmiYfKyStckwPsSWOMvOWdQ
kpqkPkOG+muFR6wlS5H6dzNqVlBgtFvYew+KBegUrY8JWCL3nL6jp3vC+w26XlgTuWsnpXN7QEIP
r+Kjk1riMT/g0Wdd5y5OvPVAB44J9I3SitPL/RyvYX9B1oPpYIa5C41tmo2eCAups322pwuaaN8X
+Hi+JgUfyMfCiEQ/pYa7JsWcaULcnSj/KfLWWbgdh70/VHuX15HNfGjGQ4w5XDY1xr7BZ0vHFuLU
RMQfEBbzTmeUoxD4d8e/mNuxd+EzZyui+NpTFZryzfKVUHsENIcVpyWtr3uC0wZTDUQg2KeMIyjv
KUNpP+V2yEfhfCQuUXg6n5haQcO3dnZymz1YAR5TDOpgc+4JxzUoGX0moHBEJKfAbcZYNxuRDaGR
x8BJMFMfH7G6gS6PGCGyFk6ki+KflIpRsqECDCbXntuIibsSOx80QXl4vJxd6biGxHkDh7VxY4m3
CCau66PVGP2ihaqH72jdRHKbJsr+FB+lUyUnKFydHE5u+je5jik9lhM5ucrgOAj6pIczH3VmOLYq
AxScVOLnIV5dpswP+0fRWUzUayG+FE84ZevgvcBjBDcVKih596lN15ODFkKq7Lk6jkYScJWJ7GdG
mJchE8KxGTvtz18RXV2CpIyDSycTF6653v3Og1GXfHFJUIo5BnICYWtLF8yuPwNzv8hJvTjoN0Ey
OhNa51AvgrwtiUIoxfiAIlCQoRSvAHoXV54UdV4mJe4T/Y0xY7ExTyXW+44JBml6BO0xqlTesThJ
tFc93O9GsKg4OaAq/XF1mBKXMIwc++EFNy86416+Yr3+3GfyxpsN7EIk9oGknydXF6NZeahm3cWh
JRgEs1nazlhGzCL5Nq6uc6f7Y8zc6p+Ogsv3cGZMgH+HZCaDv3l19ypQP/lQtq8fXJsK18I2zVVm
sOPrfoL6Frzt6cybCP0rkff3P1Wz4A7YG/TvO1qj0VhnJPdxmUmP2YLgwBniwJg0CnD8JWYCWxCV
FM3oZEoxqeR2ig5tK/XUGmIaJZ3ihUOWhElAEWyKgTcc0rxPp4NhDUOFAvk8QkH7w1TyGTLgGICd
4cdReddlcRboFo1bmrMyKLcVLYtDSRbYbRDI18Ijsct24CEXgSPVb7b3mTaCXTwxn2k757JUs8kT
oeJzTVfAVX9vx4Ao89Ji3n7fPZ0bQlw4jpVnlX7+cP5+6sgj57CLVPg4AG/dqnm+5ugVf7S1Ob/J
14OSTpULfnTJj/rKamCiFJ7BaYRppQKXsgWjLMx93u5t9Uw1/4fNmE3E6LxW2T3HOz5l2uC9XHTx
NFO+YWdJ/3phsHtejDrOewm/MQvJazL86gDly4dcTY91DZJJTgaNS6y8H1RSJjQpq+gcRLwaKQ93
aa9g8VqiVB2bEni2h3iBIhDhYH0FAQ8lK9OdJa8wXn0oDgBEdjm8xUt8ZixwdlFgN5VgAn/fH4Va
tt4BMu6Yi4agG9IVdh7AmVLhAX+0g20JFP6UN5VBP3vR9cLxzROYafTAFROjDuZwXe+HdJP2avl1
I+X0gEQCfWkB8US2rf4qqntBV3c0uK8w3DcMkX93l2/CHyFovTGoOo5vvd3n7l7BrH5uDf326Jow
dCAS80+FnF+WNZ35YnVXnkzsJa+IDocqMt9DPlQFIOM9pqK5xDwBKaAaaU1xWP+/NPwyWID2A2sH
AScVtjW5LRleWwrVxaXQQjnZWl1tZ0RczmQ3Yq6GVxdpZTFeUARasdQAU0BXRb6EcQO6I966C6GW
zcoejUkGioFB6JwxwRaHB7ssVH0wn7ufpZkLtX0yAcEL2LJ82AUq48v9Mje4jFB0HOWdvQpXExfJ
QBScqU4h8JJH8VlZbP7TOTemFhN+JEEilrynxPMmOqxlP4lmqqNXOQLa1B4dWjyOnHZsGLmcJfCC
h8SjjmOaWrnL41GcxBFPE5p5P0loxbs7ruMi8/bZ374VUkC2ZdLzZq1ArYQcLBYhO/9Em5VKCnBJ
gUWIOxyD4eALPT+8+3yq3CPqUgB+6fhewFnBePM4OO8BdQAC/WP0GRTyMTWiBbRaRpKEKCujrmwI
A6yYywSdjcpzaCaTqAnqYHyWh8NRJIDkvJnZ5v+cByYUJYOh1QtnbvJcDoeagA5+uWudKZdqVsTF
CziUkjLmAcnwmiYBevAILT/CkoxtGhfE5N0/TDgpODoINhfcuOseIKmXgLueB/yI2iWR5/Ju9UBP
/wD4sEhDwyrRqIDuIVmk1sJb7DZ1j4QaxeVy0VJwvDZX3f8vinM+yjG4BohTxqchW0nYfbqHi3eQ
j6H2EtF3s+EYeibF5vv6+5We1QqvreH37lZsffpl1iZRsdwZCp5pKSMzAhE/7QGcu57YXNOOdxrx
QyTEscuYoGvqv5VBh9r7vc2KMXr+/OZZ2Av0O9ogWxabYwCyU6AExPS92nTvbBXtQRJpzAERI7dJ
tPbtu38bmceBxXmhuWb0ZAnjKoUDpHdM878yLKdFKSLo8Jj7eEwMKa4LcZqa/oJFWDsFiPA5/bq3
j9/J/UcXJZAw+Fjo2y5Eif11mda0kgQ225NLMGfRn24UA7xM95dQkVC0n0bo3HFi54bbLHUcBTQI
VeETC5Yaxome+zYsj57FJSoDrdpqj/7lHZXvqDJWmUn6sThz7jj8SVI1AphnYlNrdBXjiufV6t8t
XCNoOLBCYzOmRUDg8EAUZnP5Kae7b/Zc/SOS14qIwRWMm0Vv+O09ZdPbZicar6mljwtwQnzWsLL6
VgURcpPylBrZJHsMMczPRGTPk6eKvbGuzoLESoZfvzedapyj5aow4agQZlVV/Oht+U1PA9Unrv+u
9nnL1VW4xnVi+lU9A3/74Q1zdHtMMDFhqRsPTtkN7wKduL2jkGo/wcvAdU9hAxl7jCapWhr6SqPC
7wDQc40SuCqGPIJ0iE86edXe4X7BT2deb8cX4SyfHN52X0W4bq0eo318JTkz8GShxmKTgUw2JeAb
/yM0j9I+Djb2zyXxgBhwuowelKtqa2gjsjZJP2wNWt6rDNmuM/GbayAh3PALec8lrnLN5IJ58Mvr
snGiOqsQTsqWeLAqnvubN2H6+L24Ws+l8qPj6XESixLDGzsGyG549KnxZRQdI2qr78PTzi5Zxjhb
3CVn1oTPOf6RtK4xV6ChxI+gRbge1r8M8xrv+O2/S4YBAp4RuQ9G1MxtplOI8Yf1ZcJw7spABcAa
fUUToDPsOshMznaKGqnlm59++z7FqH6lp7CXiOWwxsY3ymQB+f+IBZhOJeh10ZfiG8RrcGz4Xptp
EcYTkshcx1YGRZcqxsOBcBtAZnG3A6jPYEFwDYOjIRAQY/LDtBQeL64j0uZqfaDWoA9m9kCDGcNS
hAlbTM8FMjtsgqjQKU+IBBCURuOOJf4oxRygWh6g94FXQm6DOvG1LS2v4ATSpmMq6NmEKezNI9fg
QLPdtxjFtB2qNGIv3PUlYILlVCSqy/LsfMn4nMy1fo/LGxwfnhneLB6HFkz78IflLRscbAoH6IQR
vOdKxreI9djr2Ys/s1k9ZIsd29ND8BgVqkSJgnFeyrHmRNKN9elVLGLyRGn3ztB8BfwxwgmjR4yH
FIwe8V4Co28Au1IIimqg1ZsyLVVN88AaDpiMTBkWQSJBiYox0CjEpBGSPliLzxAcu8mhu+qQIoOr
6KIrhyiXgajC234P0gAKBj5z9sJ0Z3WiBdR0pytOjMUuRx9r1/XsNZlpGPaKAEc0jDxuWtxqBmhi
cLbwwa3RXAbY+mled3IXMSmKBWe22RrmCNHE8eEavT4RjJg2Yv/4x1q5LGc/xEjosO3wA10R5txN
NrnfI7DyB0wpe8e1jcO8bOvY09KW4/7KNFkYytv4l4APWavvb9WCqIfroB1905FtIfejFom/Ha9g
B2PrOnb7r9xn7SFWYr8iaBKpANzARqxePFyMQJbJZ/4hHkOS8Sg0S82LYB6GGaw45QY2ytH11Rju
/o6ewativfCo/B38pePiudiz3xYPZ4SRD90hXYTcfYw12he4EdvT/gQolwEo0uRqQGImjqTO/qzc
H7wUfN9IMYQUncf07aDpQEZeOHGMiSHSCYxUmNGcOqwLEVFnnFZqbmOz32vu5jU9PYeoI1Hy5Cdg
rS0g8JGJUm+2bA5I3d4+w1ZOSILDjv62/Ima+oy2GDEIDrWeamMIIhdPwt7OwbLV9vVfaImaByyk
uR5qiBocgFndxLse8gE2fVSXzvvRR/i0o0d4M40uPkweFWujFerYLqK4mhDrDkF+jpvAXfHVnsyj
AW9p7ymkxXSwVCbjqPo7TMS9X5zNsznrdQaA/hVY8Z17U4gBoIrtHqOgYvLre23hOf3vEB7J0T90
Mnq8Prwg9iesYZadaDAY3ph3K5jTfDiPGeFXyup8oPummBvTv9sWwvOIoqc/mYzfi79uisI2zvao
QdYgLb2GAfu/aQScApRcLznoEDNHFHCHq2U4WJ6d1kwuQbU0AN2zGFF24s9pnoNrSTpM9KQyQEIq
8nPcGTb0dPLaXeYcSNRjZdp+b/zTswe1CVXUJboSCGVyErqtjvvohSaUFiS15RLJVkGRl9/k28EJ
etVG+YZ9J25nKOIukYVzVeHpjIJsoOpjK2zK5fPN5MfVd3yhaNZWGZ86f+/SNUyuDFrW/bf7RJAV
fKOXTonbwgatAxjRHvc6lOUE+Q2/X915cgDrECmf7dUDC057tGi1HasNcWNf15NLFnUf+CKgPgbe
zNFvkAe5hyOvpp+kWXW2mYF3kfO0WYxVZzlie8ktl4vUq6S9oV/CqHt1ZNxFz4tlQtYNkHDJ/d0I
WRTAO4xpporw+B7TGMvQfwYLfCqxDcKySbbUSJiV2EejjYa+q4lfJlsft/tmlgoICl7x7JPCTpi9
BDjtnN39nW9oeUws988thEqGStM3JorB3kz0v136gBmnaC/7/c6SC0Z/C8zSdqz2BUIZ1FUYA8z2
+cCWVaQPR5mHuQM2KTLd57Hi98S/BquyitnPCKInjpK83OsTnJs0I4x29TsuoOQGHVoBCmxpPVyf
AR7jfsBHANrjPbTdZvQMPlGBSbjbKqMzLXgTmmQKFemvmt3acZ5hVWZnyJ2uKS45eT3Wnov7ghtf
2NAgHY6ertN040Ljof1Mvyjc9eNF7CH/jT4QN/VJXTOdfJ19k4kgzEXaZ8eq4wKKGrwH9nNtBuaI
rmwDC68Jxgfgy3GWMj2ZMBdhy2b2xdzz5ndoteT7vdI/gXVddt+r7535WD9TFDPwnmlZh9/bAEE8
cj4PRAzcB4jJ+nhTLJXXPdNbD18Rwzalccvu8olBDrK943WMpyZyC+u5sFoMh4FMY9etJBM23MF8
isDvDvy3crSpATeiZqR2QKhZqwHH1Q9kNDLXPkN2IMVO29PcfQ9vl79jMVG0pXp8QU4CjU2Ug2kH
5mKeM120+7yNfJ1mDuBJBURxM50XKr+Th0iJZd1xjoxKWpJrdUfEgcEOsoOPIlKIkB2p6nmN5b7y
CCi+wnWXkMSzy+sYZLSpHavXwftzWPHMtb+p8eN8NdcgzKmicgK3fYAuxBBojDACJmPQaEoW+vPA
WPk4x90Cb1n4yqiTB5gQlyL5+gDMn4F03zF40wpvpZk6R/DHjBdIWQQuz6uZ4UpmhcHfs3L+DuNW
QDPZ4zyJZsXdYeCYLfN3RO47M9uPWHF8ZDlzFtbUKYhalDe5pxshFc8BnqCqYcc5Rm1Op71tsM+n
zhTRJ+HX9B4CLevgmmSiYfv/5VhS7wCMuqh4iGD0MThpcq+DSKiQZ8h4X4Ux1u6nx/jJuXcC9D/M
82ET+2jfwGxsjpEXLRrVI54JdgZTEYQ+xPaQAC9Zz+CHqGSRm4QQsovxACIjAdjZYgpxPiFk5b7C
MNl+cMBZKxfAl4Ake/o6AypAPHFHOYGEljP47hhfLedoeuHCfgnvyjGAv8zRU5cBw8bcR4xMmAo2
5OzfGDCI5iiXd935MmDB78XuCWKMf4LSFASRgU4R/NoO4Op6eKdspbkCa1aQ73TgXJfMHJj5wfqC
yQFt4VDsr/vDU54jmfVn4IcMFian4QFSvzPgnFw/Km+tMVT/gv0033HnaohpMUGfmkvDDE+XvyG6
G86GCiMgrKtQlb7v7r+5vVpM2Sgdme75Ar5gQrcGw5Pnnveg3MZWLbpJv/sOdFxkM1wyXOTqHBba
fhfrV7l4LS1pd6JuEf1O4UjbNCYxv6+w0mKjFY3C01ixcsgk/yNo2q/tATVnD+o/ko2XEGnrb7So
lx0ebo4BZouxiX6bWQDP41OwAAicf9X9uPEuuJkJUgduakj+PrssA+4ZhHOYaugpRmB+0NPFWo8G
Q7MfpkaSxgvElD3Fq2Sy47vRPZrU28Or7Y5zZ/KbzXAT/pPHk1y9rC0rx1w29iCp3BzRN943jXj1
Nr9z8Lz5Zssvm+TzC8u6b5j9oky/MtPWR3wXLp2UWcq5PdZa0RGx1sd5tUl6cqsTs8SKuNcnm01u
i5eG+Ia9paj2bzLvYT+0ZiY42Ztbjph2/MNPxyKFDKNq7jlwZCaxs2EX2P/ScqeKbrhYR2fvQYHs
ypDSm8Ny+G9Lmk6bz6D18OAuoA0oTJ9dETokltb8KgxYvsrBlBUDFqJAjodvLFLFroraKmAAH2GF
rbPxKh4gVELHU+QyxXlEYKmg+n/EnUpgeMIlB5N/SKB/WGdKIKQ2PT/ER+x/Kti374WXPRLds6PI
mrAvUMh8+0P0e8DNmB2bJFGNynO/UVoHnqzrIwB7hS2K5vo2m/ZqFRcQsv2vSfB4RnnOayk6xHf7
krzTdv9dD1SEqdFvAdFGIUkIlIITUHxEfGeP/5i74RSsiMORz6oYSGfFReyzuIqz1wzA7bHxen6i
NbafTsaghBpNgcgUVcEJ5RUlYmofPVhQzGbPiUaf1TUmYUqVGcLp47KD8cAh+VID5BEc/l8Akg2R
4Y5e16MQZe9nt9GxL/FrOK78DMo9WJo0NWjz+GJC3Uw93G3kMk9tcUlziPJ4Gtx7yPgJw6IdptLG
d+CN/14RQ2TB41jVifrfs2SB0bz65TkBNb4px2keFvgqWpCGWXjzMZJytRvvhLeid5IXJxLqVicn
Xw/Hi6GlYpIIH5pmTtpVrRg2d8P9CXysd1N1ATrgE3KmPQieeuaA4XVKDiuGfmPnonUFfSMQhusE
qzZbqSEvj9UaO/Pz8MiuASO4ACvrJBZiz/vGzhkGvBDRJi267Xam3i5n3NH0e6ub/PfwMhJm/Ap9
4MPux0ZEnqZ6Yb522jNhSvZamnIFlbwAgPsCbd1Rz1/OkcApeRKKdtfDFJsIprZDH1LjG00SnfNw
b8pGAS9T0YKqrZARxPsjTom8X2P3LBq4fjz42yk80cH6m/uGOk/bxE16W5zDeEZG64ZEWrH8KQLR
Dyw6/zoALhB8EPFQIfScnap7yqV/Byo3eZu52tPUU5J9I3WBRozCXcAFiqN1dRUtQ76uXrcIAcbR
L17afOE8b7xs+KBgBiUnpfQ6OZkptrW18yThMsfMFF2Rvf5JalYcQjHTgX+eEm7uWJmrW+FXrtj0
YzURLO5s4GFbHzM8TD4bTJ5p8GLa34wXJSAS7c1Gu7mdxkPAdBcJm+qPfFDa0ZEOhhSy8kjG8BTp
RrCbMidDw+Rl3fC9U2nueHQiaVA5DEXXuxmUA0/Y6Iy/30Bosn1I4s6ymiP882kZFCzQQVAw+t39
zinN8B7hzI+RkrXH1XlxarBolTbDHhyjFCenxfOguVZyJM2jZYw6I4yHEboSEryjvOd/jCnkqrc8
/V2vAZgFXnIe2OtWDaVB3o7BBhx/0sPDgnn2qqL9XjGV/YmoiCQaB/xyg8ksaneZ6Y8t5zAhHcO8
OavrZsW8ZVC/iLL55/L/AhDls+IR6AvJyIW+qfHg22WLmEQbRn0wSg6Qc6hF1LjEgR1hjzsQKfBK
YoLf3XULZyXoG+BcUvpzYt2H9ndYdoPfUy4+hXcx5CImr0fceZUD4opEwQL1rm7PSRYwfYIqrxRj
L0x/pTbAtZhujUH68xItCLlH9yDrnQa2zfRkggIrLlXmph//ilT7QtOVsfoVK8WC/Ca9Ps5F60pG
P3d1mvJ2vR0UGJ02rVAdDkE5KAd63y8JmWm5LA5fmevOI4b5hJzcWfQmvAF4mQwqukxUk/h+WPCD
DU/LokuPjKsThU3mvj2jCY4HHVwQSwnmG6Vj+j+CDhjNPw86xiakwNaCQYd9n9tXLM23lmIQ4mdX
U3Qct6Z7u3h4OjRbGquT136xi30RX8x4MGpNNQzKfvt994xB6S0kR7qqVfXlwlojJaP5EiObskcs
HhTAydXd8Pktf/EBK5z/Cq/tn1XF5654aqKjW0i5OqZx3KZ2qJi28AI4NAQYyG9yiDjwPHqbNhYk
9DK68iv5wDdB6TZiHbuRjMZ90wG2Vwhg3cdBOXdkAQS+EgtrRjPHr07o5lYLV9bBBMCQB66bXLYY
w6atdct/R/NMgksU6+gaQOz8pSN9+NqpUAlXQFadP2lzLdEPCj9KIGwIXjMYnww4ll94pvYow/7j
KudBUAI68/ADcaEOHV0HdsgogmbrISMoKSzXxlvcMH8bxpEc6xwJRMPLsk+hzk95sHc2gAbzFYMF
lmJ8C10ZFUD9hb9xeRDXsHy4or3J6gcBNRq/+ydHqYKSRXVYJcHBmv4hLx+cvL8ysEbjIKoGR3DJ
w5+estKAZR5hAvApg/l3ZDKfo5h1CmJc5wY3gDqsP4YrgIZb3EbVptqATH5K7xVCh5u24vyPf2+Y
CznWzeHu49fKKFLEI6ZjJB3yMK6SZ4LjiwW5wFnsdsYt2LV9EW6RaKTpbsRm4YLjw7yOvxGbkQRo
vc4OTR8/xr4zfgQOQ2zwN6ACY+C7GxkcdNspt+NJsgENG+XxB9W344PNDt0NneLhvThEiXRHrAYn
fW7VicnXXeFOJu8tvo3++IXlANxZoHNXAwqLXCYuENpKUsMsqV4DIPGpino4GbB6j2KWXJM4boZc
+87QTQJJT4qyyZlI4EJ4DjAaYG3MrJeQSRLf4tjdgLxwz7msDbcDEVo0xgtR/umAZlc5uTnsKyhV
9cfq1E2zDm2aC9WD0+YXvW22UIJKXFIHVvgFgn3Dx2PYACAEiSqFkMOJn46ouRcIij/8SGdyJNOE
0r03heFqG9gbdrDV9SG0TXmRoRrgnhOZUOSCV/cDNtWEm1RxelCkRtDwYLp8BZzwPVxwJ31rIrUk
fOZ6mJAkJkggYp80pUUGtmL9pSGAfuyF4nwL6UWov51Fl2BqwcCLPe0ydaOCdv7MinBPUwkb5Tcx
JxqbpYv9zFPwJB4CaGlwswCSFjH6XjYFyLNT1mXzB8nJd+EmmNO+jF7hLAiY/T2djAGU255w1eWK
aCJIJk8h/7iVNLPjeQf0I4RCzkpll2dqFJHUMwts57G9QW+FF9AKosbZRLPg1+WeVqC2gt6afKKr
C/X/GIj4vIjdjyuZRUSTsxzXC/g+b7CTp88uwh3qDe+COzub3IY4RdMnn0BlhCt9v/uXNn9vb9ET
CYupFtHMZVHbPolSkkf4Kos7PGsbDJqEHgCpTeSuRt8xP7uZyODqmyEkd7dnA1ecXv7bYjyK9F72
S3KwGOQy7t4t71Movl2a1W6h2N0m4T8T7iZgMzCv3r/V3md2cir/wGKHAseEgsjk8qioOyBzQuGy
XUBc/qbzxw1Cz7/eP2vRtpb90oIrcp4h6Dfl4T6D7u7SCmI+TpblrT86Q6fxON4SrCBbaOmwWgTf
N6nJp9bd32DRAwCVvkwXFNZqBfbBesl7chlddb/9W9vwvx0gU4XK3dsdwC9w4To2Hv1TgTX50Ki2
JnZviuXedsHR7AMZUvAJGdZ3OKZbTr46/VXvFBzTrGffx6Espk86c0r91mXWgVDN4ogBVHUP7LNo
hRdcIDEixxcqquZUIeRQixkYGgAP1Bymx4B30syQF75zRLPhl3kaVsTTo4Kt4BL00ksFRhrdUNRx
a05b9lCYQHfpsCNkyb/Q6LrjH33GurUcP56Ep745RdQ+xp6MwEH4vumvkg5r8Xl14E2f6Ya/lzG2
FaNebDKKX2WovhXcQmOEZDgfjDizOwQBbhiycgw3f/6FLY5rbkWbDoeYCHrpREbsQh/Xxao+cd9L
aFYnZjMe7OMLTpzAHJimlDBMcEozySyEC884lb36Nkqyocvmcgk5KW9OgR9KoiNj2SxsBj41FS6n
a5PYiATelFaLvFCLGvDpBEBsOYJCFvbcEVrGUMeX7bquXvMGc3K8WlZXY1U+V3nBDebJ+Gwo/xCv
o4kELvah3LbR4ROYWLaSnsY8GUvrYVOG1Ubzaz4+NkVt7D5lE+u9IDNYut0TjxdOG3cnuSDdfSEq
ZUDdw6tjCuzRrmLeODXz0TdB36YZjI2HAuwfDcZMYmVdgu4S5AxQv5uCcim4O7WjB1vViW4+rKy+
+UAQCRZPlGH4iHtDZlwvaiwhFTGYm9jygECp7vJm0eptKS904n4Yjv4wt9/e24P3HS9nPylHQFtc
ga/bvLHvmvZsHE6EftzcQfKNB9Cw3pWnUQP+pJ7s1yq6J5opoKEYjz2Qe9bdXa1ld3m+BgUWhwSL
8bm1bj+x6IQUUI3tpBHzzi6dQ7b7bqim+NvTWB0hM1DAAtybJInzLz3Yu68/+4lvjPPuADNdg+o5
KvnbPUtiTIjcZENlxaSmgMUAWm2QiEnuD8kyD6Dhp3JJbCMTlLwVHJ2qmM+BJRani1vHzy57qn/d
UIGoQrNn0D9SnVLWAwVjXAI39Hn34TYYNBOwAi43ec6XcBZb/NbGixfgWcRRUtszQkQr7Bs1qUQv
XWSlm2MYiXUynRUveJ3E+SmNVyB0WUHC2vnuvpmzG92+3ngNxn7KBKl0qXdaXou3XUAZIEP1AAdD
Xlsht4eD9PyTfmF6HUNaPo8kKwHaAH6rZcD+pZVIE/iuSzYsLLohoxHZThvjSMd2E1uXhZYPnvNY
0SIhUR2TNyT/U4oQjBLLRfEL+8dyKrfd7d9yf1E7XVtcsXoN+Xgu9+6H9yPfJN6806v3qVJ+/pgs
vlyIWzY0Kd9oCx/EMZXo6nfFJfhAsHPgHRtnXJUxhAgLyM0FWhECULIBBsStJfgP3xMz1JnCI3kA
jBZBu3ZY5CccaPlw/K3OBq1yeeqFZ31MtkoHG8DXZX3t9pmrVS7z7Ld/B5dTtwtT29ERX02TAxdi
WEz8GyucTIcvDZShgnnpd2h7LUJIpjmze8QxgDH2YMXwvkumRx8L5Evj1W9+PL7f+yXN8htGtZub
qUaoxZDDmffd8wt4A/kxXfEjWOQSoIz/o66zoZnj/Oi+Gg8bwtc5pklrQL+4Ig2PAwPac6xXHNiX
Bf0qn1UvlzU5xPikMZxI71RmDVHf+O4s7DJWGBy4mo2KZ97m9Yzv+nvvn3MWHAXemdDafLP4HChM
GKMTucnGkg8qrPyc748otJgKCiim1OGB9ov/aDqvJcWVLQ0/kSKQAUm3yBu854YoKEoOI0DIPf35
snec2DM90xYQUubK3yIIRthAv1ZTTS4vsE4gi78n9+Foj6rSXa1MJAxPX13xxpKhM1wKa5NVQZbn
K12ZDX5VCju0wm3vXkEjhRmi/9a1/fcTQnXjRoRqJHf3E/YNefB2SoBPR8T8TvVg7JpLRUIOHWtv
1+x80MlBC0KI7oIH2DHx4BPrqbnkKfErnFA7YgRq8V7BQCXycpHpvonXsjAhYmX8ynGX2Aw2n8J9
Xoi3ZWeRbh6/kOZ+N7ury48y7ZVg0Hgj1Ubo1hwy/GGN1WOf4XvylQcmWapyLBr3yMTSsqipbOgx
OA6cDD1ZmUBhcDW5d6oXENgyrHElFOG3Mxzps/UYIUdSYBLqPydLC4/gv0zHyj8N4cfU1GU+Ta4J
noN6ifuGjLdZvkjoHTpZCblamVvwWAcsytRPtF6rjlVKtg/6OnO/UT55N5aKuWbcH5Jd58nz0XSw
TMtjw7LHHMv+foq6k3WbdCjeOA6tSrAzHp99vVSvLfPMElF2xj+YCSkxGTT6tTpWEwMXommnkwHb
LHHEB30O2DApxvpsuDY2H8rnhqts141sPUbwlpxpmuegwEFkgKHQGbkcuMbxphv/De1FwsgFnGzf
o5dPcIO9WCXiQCq6QPezzNHdhwtnSfbO6RfgcYBodJt7ybk4o1gZris+abPgGeCDSrR1UVc/OHZE
G3OGHWBvVI6D5duuLpCy7jckoCbKJfA1t6WqddX/dksk0Gv1t8ydZlEf0lhfE91AE58j/RotauAC
Hea5ejKz8V1b1eF9s3SU327zRxa8Duo0mDd/FTkgepCui602UYMPKJySuk9E9Ti9VT+bvSdReUWs
V1FBuXnOs/kXtET1oMYH+9f6i8SSo6z2mTOgI0t+IgVFwaO5rUjgdTWmjZBQG8IgBn+vLQm21G6s
yPnzk79vaGZcuBGFDeiwIXCqgxQ02IdXXZR790gXchzZbWOOzFbRew1ILWIvohZBJHrh5ft64OVR
Ej2nH0j5KYn/k55YxowkBpQTIr6C+8rES0v0IEg3EbhznXxHmQE2YlfRJfKWeNv1nvwFlGVvTGtd
PyYuGqDw9JurwRuU15xmGNoP6WwNGN+4X2KBMwMIX788GAV/Ef9SucQc/pGtN+OxMeZfRoy2S+yF
fLhTLOedpsTTHAG9ml/qkkcflECbLPCgvtId9pLOy6lPWd6zKfSDir9KZObB/BN75vBK2Gmgtx5u
IY0NjjN//Tb3+8ntWGSH/FiKWTVfjM6cpsOCmPwxiZcpQVzjLjaHDDbDReeyyBD8ruQcOahnwwiB
boXY/dN6SE32J8fQhG0KyVE6TeaE1i11vjSF/Ra9ItvhbZpOObCOZvrEyGJl1c1YZOCsYcRLUiB9
gzA8rtdDsl4Tktd3slBSLCkA2kr7UwjPzbK7+IokMx7NZlGWjvI7mI1EfGakhj02SgY2IR1ijsDe
I86Hj23F7gVQInpSMw7kwtZF1CdCUsLPgcgQm+rkhWurilzgcb/47EHeqJjwTY4xsLk7js7wE2zO
xCBjm0ucpY4F8HWlT8DOJvpyOGXc4NgDGNAdRmuNMjN8P2uKziZfl/2Pww9V6F97ii5HmMVZPDS3
i9Vtjy6zxazLL42XSIDwwxjhey4jZiJVYfxcEgRlc6dcNQbwfApEiD6T/6BswSBT17sySDkXA6ZA
mYtqeBxOsaBq8Krw3kc2eW1BsaGjNGr5VYjsSLPve/aVPXsMJ3PTyXIniT8uujCnonVkfduNOG/i
vLAJ0nS7C0cbn6sCNKn9Jp58ZxYSYV3arxFjzBrPjoZ3/IyDORGJalgEuwsvv6FrtT6fWFWjEes6
ug3CJNaQmGukZxq1GHAUva/TzlxZxUJg7dnksdPBKxlTYm1NXDbqDW31IHXrTXeesArOT77uUMFA
0gANbkRvwpYV5BlkBDagnShpiUYXWFBOQnwhvHGJq4hndUdbUPgidOIzJgbaXO0ZRoXlj8ALVlQR
1lGfnxNhNxIV0YlzsqWpIMT4Z6InVNR3wz/ii6QuAQidfIIS6LrAVMof4PzlLS/L5axzAlymxHzJ
vvyPahKcEcuedT63a91FGsQiIBIFRELXfuDtW3crUpPgjBIIY+JtrGr2Pb4W6R7cHb1pTH+q1a/l
uFoTfwOav4bHOvbUa7d27x5TQp4gSWCxopOdXLU5URBncRt+yLbyqsjgEhH4QvruAJWjr4lESYIJ
a3/I8uRj8MXcLGF55AnGTWjjT8cYBb1B5bZFtSsXdyIECvxpUg7oNxVvnUwJB7bIorERsoS3wr3P
CEMSgjS9zXDeQbsJm3HtHl0ka6rd20rYCMsurAtkPmmgbkadIOZQNAlDYity1Gwwx37CFS2u7ZnL
hfcUwygz/Pj8oARE/FQQg4Q35DMCMybgTiSc3PhqRekhWjOK27mZ8CZ/KH3glTBCCj0J3l90FF7g
Hvfcamc+mkNmpWa5wv0L/g55xqEZSxZ8Xol/sCJ6AlLKWV7PZ5xjHmEg8DvEyHB/EaFGno978tI5
QhhLXK5XKPPJvxvCGEkP4QkVNmfhRBYNyDKuMt3FBhs/aEn9OqJamm/eQnlQs5Ef+UDUxAXciLNg
3rgXkEgLRJyaJ+3abahfFV0Tj7nONqKPt4sOGIdkwXGLsX/E9d0CDuvj2Wib+EcaDu3XkiCT8X7k
oI3gAtCnszTH6VxDysnKXDjdjxwTtUn6F6O7rfDLS26C8VU4JAHlmCNcpjCMROIP/Nd+zSsraJj/
NuAdyHHtu5BLpAHV67wPlMD/CjF5allhxCoFhzy/iup2SE+QJ1AIdBBcWT6nc3fObKdQrxIfgxvb
5mN/+I94iBBR7VjnjmOgWck7vCTigSXKh0gf3eUAtJKc97kez+NhyEkKSppnjBd1NohZxdK1gcpW
bXJqQuqrCEFZv7AyC9E1idcndynYQ8BjVk6K6hitNxC3uJvFfc6tO+Mu/u8yGDwceC33o/Gl5feI
bWEMcCje9kBFCXeiUIrVnNpvUu3EIy/uQaIPaXrW8CSTnerV/KMhLLzz4PYbuiT041IWPmWWPJVr
ehbPiXiyev/LdeGoD+hKyYhDDLq8vCJ1RTqlrfA7WhqhdbILwyiWcBQDDIF0ZThvexBOuM9F/kGg
T3dy6N127x1CCZX99rIUumRC/0GTkH7wau51FNDau/zu2fxQWKw/qKQhyAnR0yBqS4+hfEBaV/1b
Mjp/UP8Lq3FZb7UDJqyGKeUOh7Ub1D70cDapPhGeR5QhMM8af23oDfj1tzZjG8RB5o3oS79Z6R1i
oV1eUtQVDQibEPYm0vGOZ1uOyz5AF0g7DqcQJKonfTbQf976qiKVmCvSEukwN38yLKIfCJ1daVg7
zjTOrgSwzQVUXAzFZhznJ1Y3tH1jTwSHAKN4q4QKOkpBx094KXliwoaRevFyyWLd+U/Dza/g6au+
tb6oNo4pySGobBJk1H+L0RMgv5wA7ktr9BhZBMpcNx7umgvEcmzGI9P+BXgn/XuRb3owPEflJQ8p
mgTQT1+KSb1Y3qBNstkqD++u5hejM9ptDfSBXtypifAVoTc7x2AGiFbfnXv8NMdzkolTUoytMp0Z
v9cPrcdUZu9QUySLJWMGhHvGxD1m1sgvrs521XikNROuJGKeEFtwb2yCWT3HHMdDmSDmsPlNl+7V
ggWO1aYYz4yfCf5a8tq4j1Iee1GNTvXPdEZjFkAuW/dr8UWHd/ePVEUhUfocz1wBlgg81QMAjgkp
T8j3OUTk3L4pWr0FFOC7GZcXZdHIISJaWsk5nDhDBSqbo4mGIoONq7VJTwF8dn//BudVU/0bKhNW
R1DkNw8petuDOUfE8rH+UD5tv9aEyq6UFX2I9KAFhhYf4ExfqBA4IWZA8k+gAznkqNZFANWRcc+v
cDfWLOlm4yagpEF5mL2Oa7FKYIKUpqxMxAudSP6C+T7ZqGuQYGULamW97xWpyf04q1dioPtiwbEQ
hbrntbCRQ+uzJxmHJSkU1dj9LkxXEWHFaAIj40qQFbEeBkWa7DBJGoqoIFYeljN2Y8GvZzR3UuvM
jvkUkanZlUeGhQdZPSZjE0y9sjQhayPemzWd+yUUYpfPphT54+iwOYogimG7tAtwNWaMrkEHQWM4
G7V75v/rQ6LLRLSUCEla3+Cn0ejwLWIpPZO1xFwjjxvC7vnO+bJrxVbdO1si2soWfdqrZC8S0Q/V
7yk0OU0JX0XtQsae0LolP2WGE+DjYC6NXz9kjnhJhNYFd/P1ezSjal7+JpGeOk1BM6LYTdhqKv8t
bsIeZLWzb6pDxII6FgklbsU9+SC0OnNbDCmWEBiF6YpLUxAC4/Y7mSAt4r2+x4QWgsI6N4X92fyb
UIiX8nA8oux+R6hEllzg3CVja8d8TwAK03/KM9D60FoEPWT8pdNcjs53Bww+VFjw+PR8Cai73z2B
CfhF3HLerj4WuzzPjgRuTuqYeCnIckGM9T46chyMX4ZI0u1myIlIryAUArtjju2RIWJG87KQEj24
PfVqzIxSpmQwOGJK2Igsr1FHZzC7BBoY8ruYqPgilsaWEHwen0Vunw4vfvvFwKcPxNTl3RDkisRn
7zXJRPeHekbFv8N7ns/I7oZOR5tENfGVNsQLMtPLyWf1iDMIuzwGNC171CKgYdeRdgHMM2ZoFqg1
xIhNVEBFFMP2NEuXjf2YKkMn6aL2u/xilBotRxzA4AdgtEmtDVNlcYBLNG+rWkHPScIBpUEboH2N
lkwNSPOgXRApvEDzkHf3gVGSi0Bg5fAiAaQRE2RYNNINgsEFSK4Ep+xcEEsH9rYcui0DIBw8nciP
CByxDwdv35DcThwiK8Rcyt9Lu1TFqpTXLSrH8vGbmrv6u9Fpo1tL72VBY9rd+HnkPkhWJy16mr7A
mE3V+0iBVk3enFZpZX9utAG1YkOTVul3zb4veVm9OJHCtlF1NsmdvqSjYoiOsA5Qoev8Ef37962d
JqeD2jbm7CknC2GCPArhDOpoIF01iYqK8RB7E2rsZX1m5Od/ESZRAdlyV96vr5QZFlkdazJLDn5Y
4ubcnAy96s0XfXMb7huC+sS0yLqx6OgSO1aSReI5TzZi1+8NpayVdVa1an9ZeB2oeoVhFrCDLiRl
ewPitFp3/6jCyr59rX3OrMh0XNtIib0aT7jKgvKYrO+sER8hGC+uyuEjRy8EXaSSiPBziiDEKfaZ
ecgYdwQ/JGtMeHtYhOQXP1mGiOi5xtZnnGBhbkXQ/oFpc3x5XjEjfHh+OLIjsO1g/Lu93llFHtff
0iadiwKWcfJ0K1D9w1UnM8Ia4ebBy8mgk+K6cmmByIi6tNCyc2ZltLOXbx9xCc+XUNaMpQW85yYs
STHY/GIyk5/xAtto+IMDf5l8MSp+PqL3uLXSH8BNmud2rWOMT/sDkhhEU15uCD6KUPg/gmH+yg5D
lztIHEZJ7xnvMiwNAPQx+Tuj8TN+k6fNNmU/DX6KpwfUcEbARvZaVPLiYyNbwgJkxLfzNdtQxlyf
GceM8ZKgt/FlBzYNWwMjCHM4zvENT0YogV/j1SBabYwonHbxAbgBvFjurI+Nnmk+ik1Lkbw3rfAe
eDLg1QqK7+4/ZVQ6WwalsHI8QGRkMwWwiSNPX2SG7Mq/nUO2/T11RNn5WAAUMsqiphzP5Q4Jv3D8
yF4LgsFHG9LyYv2oDm58K2cBuS2oLqKIgH/P1ZgEiMMZd3Q9pF7up4xj2rokEx6YTFcoqXQkhp+p
ltFeDJ7Ae7MhR5/FJuOPotw+7e8nql+XDwRh45HhN3HrnPLNiKo7jeBGzGVrrJ+E3PEDFqB9odja
XuHSa9vHEBC8F5I4CImSgeSLskzj9wEHqVKxS34DpwTfogK4F5vchwcgfuO9KAe+Au1FM25K9pxg
szCcZrZUcb9RVbngjix/RuYGFVguT+5r1jZ6uKBp6yHdVyXahZGKyRdw5zRrWAdUrLdjigtUL/9R
9o900kpz+Q/nrCXkU5X3fTmXE4UamKlAlfWEv5YqHgE45PFPh7oN24RXpuS5uNseepqHA03cQaBA
zfDmhxs4eiwHsTRpAXz4hvCa+cPj522Hh5+Uq5vHQyU0PntjdvvBb+ppLuEx0cl5qkGP20nlBPQi
G3hRPeeJ0MDIbxdeB8oomSfQpFYMZ6P2jPaC2rpJDnSPkTgwJ/eP8/7jr3APmJ0FpQZbhvTwCYk9
Fp0g2j45aHE/QRnpMHBLna+TTIslXoH3JQhGJ6GBxLwtLI4u8tGf9AfeX5MbsuG3W//J5GPAe6H8
JIjU6ofRY/t2ULAZL1tBIaZ7meYMKu8tnEnh1/C0V6BCQzT2sIOa3RTx7Y+syle5xuuU/+CVU7Cf
XRufiL0fZSGrtjGpsDHtnw8vrZFw40PIgh4nCEcZZhIOKYNIWWpLw9GmoPo8bm9WCB7dLFCPjM8t
djqWUZ7cxs2nxTr38eARwY7BQSeVhm4s4hUeyGvJ7Qw6eF1ADXu0OxDzO3QgxChuIB9guFE9yBvu
qu8wReyS31d4J7AM6xP5CLWIvooaMViRSNsffjTaVZLbTEEGfJ8VSPwMuz42Z4rnFKB/BmM14BTi
0NvwuBhgJZMPzQV2GwMn5xz/bnAT4LFolzfQVfdxgp7NnAxZnwuPHegrGDllP3APSMnrxHoidBmG
YJULIxbnruB9D2hD/TwxQFj3BTBBT/aWZmWt8xrZDyNM940HA7euh4ghPCnxUuyxIwK/cclPWLb3
Dc1dwSgECf/80eF90S9D0Yd+8sSxWUUZSt8uLN6XwHeqggXWLrTUhcOEyiA6spQnrd5Bu1KZWpWr
dtVd5nWO7deEQhTOl3dETEhZw9IhDWVRyx73K3do+oDU+udQIxCJrW38vAAjspGqUaFGrytLI8W+
pV2dGXfOb7RLTVgPwm42INoNJheVq3AwsbX1BFpan0Pv4URaNW//MXRD7UbJk1MPJt0lC9qQwinO
Wbw08s5YFBJ6ToKmaopGtqL/Dhcdy8iD5QrVw+sFCbWEBL3R8xKwfkPQQTATMBxX4PQkftCwU3kt
lP8Hs02nXu/p8sMsA0xSrKQjy/0LEhUOncXw48gLPiw2NHMCSXloQTOZPdIdZdr9HADjb0A3uRwa
KxBVF07RyjaZFDwvsHr5FmMsL/+ymzns3Zg+tQwu2+1YlT9jRHHgE7OPC+ohkApgFAjDk9/MiZWf
sDMAzxJATMIwZXA40HQRlR/cHbB5Za0vOfUAqg6nyfGDuZhsnxxDjhBrY7Kgg+IdKd+DdsJaaFVn
EGA2rAGwzwxfhcW252tz8uvGu/fdYZHoO5ZmHmay62SUY8i0Wmd0KbGVwuMeZMSzDw7f7cNGowK4
3QR0+O100g1JIyZNgmO6rfmc1zsKRCfPmfq177M0TFb5VdCuG2OJXmby2qUTDo1CzEekevReNkFB
4gv5CNP2x+RLRD0DEPNbTh/TEeELsPj8j8zwC8vFKZKgXA7MHBx/+BR8OShPf+Q//s8QVU9Lw8P6
vh7YBgspSqccN9MWLAi48gVU8x2HxZ40Diik4Vio+HVkYoSp8WRyxDyFDwojq6AFUQOHe4SfeTul
L9uqNiW5IETXx9vRVLeHa3U9OGbnnEbR2/VzNhwqzCxw9dO6q2wq2R8Wn++3n3azxMOPI7aMwewi
enK5LeUwnWZr0xvtFSYuViUkvzOZamwhn3ApxItEeFHLGScsN1SW8iK464noKEitW703hQvmgBuB
1CSh6HxsUjgQfpI71Fi7zzkpGGSgab4PkigS+t+TOw3u5AUszICw8SYijuSxyY8GJRELVGLmAb7u
szOWMFwGuqfd4KxThIOiQ7bIGkDtIVs0mmZM6Il+qbcoW+IMV1QeqJ65aNjXgZcY7vP1m++FO+gL
tWWbo8ud5aG1cURcWjBZnlIq/iYAH+mMhkqu2DNWyIInu4K7clf8U+EvM+dDqO/TShZ19FiBoUxZ
5zgJ3xcqEzmETJCS99j6JAtyGIvKFc0O3O1Euj7sF0TCOwJsIrlaeEb6M7gyzo0XJhag8ISc3+ek
2iWLdFaj+G8OD5+OOVSW6P283YBwJZHEXQkLBJwDUW++zmTLyZ7qzGw5Csv4hU//bxCir7x0YLNc
r1DcV0+Dw/Ijfjk0lwpEmEWZab8hqJtnVN+QsT+jaAd+DRtAnDA8M6Vnaw5Op5VyESqqeyBG8WRC
Gq9nXLTLadY7qgUY45k24sWBy0nO653Xb3Z4Y8CrrJ9PYKA+GI1jclAcSnDaqRTcvMUvbKb1g8Aa
ZeNrBiXgoRa+0TErmhRQMxa/PxSBeGX42CIJe3jDa0ID190uDD9JIqpzinWl7yuHNZE79UsytRG8
yLL80T1+rlxa3S4CVnvULyPdl3v/00/bP6zxFIFf2rdrLowmIsTWeZmz0ysY1SuMV9Vzi01YFRkD
yDUo1EiXo8KlmrDQ5mQxIrXHbpKhxBhYJomUeHKwYH6RqA7H/YStfghezhYBoZpFSjGRAwTUfTcl
ucDNXxOFpxpThLj9iC54oV44ov+pRucG33m4NxbmzLy0tg6cpzJ72MPXhBbWG6oZO2q2kXnZDvtp
RuYff30AgDfWlYTUApvwQXrU1BNXgQFrpozY6KzP8hSe/rofQVU+DprTrh74SYAExOIMiowr6jVJ
L7QP2B/3tchoKCDG1wWtWX+2FDVMb+t8jodcdasVDRphMk0DJhN1z5q7el5VAUvcF1monulCw9IL
dMEFsijgCrTwuzX+GmfkicITCqZ/+j0p51CSP3Ap4Ca7DCIMwCZ4cRSY0V+GYTYotslUmqXzjpTZ
gfMOMC8+Q9U3mWVyQn8945gZlrhwM0YpYjkE936bc7FYD3maty9m96UqemrvU4p30QPZA6pgvk4y
/fyVcZmCXJ/Iqf10zrMbc4hlOkoD8u6J0OLVpxxpDXgLyB0WJz5FP1O8kkwQDMNLlpjMZcUxDwbv
rEARwMltmi3loSMzxW5rUqMNK5kqNBBybveSqZAOTUVAwBe8v/IRpXAr7jNoTpQ79gPQqtlAXxJm
wnrmPCMzbuGFnl5xBJMiNyTKjnJ0XzxcAL1j5Y8C4/cUj+LvP6siIZmBEaOZZstFsbpiF+Y0zoZj
CjFQyq27xSP9lxhUTDkc2jS05ImNcwT5DVsq3C3lpVSSTIi+GnI0BSUDkFir2JDZnSenX4NccoAt
M0Kg4Kg7+OCxbA9dZXuns+ufOiHMqJcRDinWNDILoJ1A55hsxTtjq3+fDbrLsgUutz7i+D0iAA0+
A/8xbV6QFnBt1Kcsh/gfURVVzs/uZF94cmZZTLcSHgydYPCrPG0OPGIv92UPfikcZfacS/8YbyNu
xSBqLtEw9CzKZ15AmmatKFAEzqxn/SD+eqDLEH40spGRiOaHXOAXXc3cV+9AP+bEuHx9nvSn5OpY
MrRguNSQ+ySOEVDICcQP4bCgow81kF7Ns3pNpDmcg5JeTmvlGzx2IvgCRRXiclxynkST7MOvKdoj
O4yvKaio5tQdArHOb18qaSh0egH4MCKJK4e977ZLhS+HZ1goU/eGnW0AAdmXU9X/1MIGdwpwx8Mc
e6P1SyJCwCMyGuMcGa50XwIf3SdU75ypkmwghJ6A+KDaDlUPwNAfXvgg3y31Qw1S2HBcRLnWRfz4
RWG5be06aMD9Xpt/5YgQTNL11LqPPuhOZNe1IbhYP3Aa0GBYA/1YnxwgG05tjF9ZutyZCEy0cY4U
Q/BPrIAJ5p0ESVw3R4nWPuY7Aiaw7GDfaS6dfE3eTFtWTiTVStnDuEXtmdumRhvBj0/qSLglyPWF
ps8drt7jbJDwbePUVVDoI0pb4fLp6H9j9evm+VkLtF9WY7JZyfzE91lYt+3Q+2CZKEkBrn0SYEKw
c/ydPayw5EhTeidciq/4Pkbk8WqHbFNFpgN8TR6nyJFnPZ/eJ4g+NsLOCRrKdir7Mx4qnsol5Bpg
EoASp2SAPRIOZO+F/CEFXIVzc06BCZD5Q4Ie8Di2xYmgvjWb5WGRBEA9SHSlReug3aH6XYm7oKJG
jR+nhGouTwgxEqozp282UgT3xp75VXOHaFfVP/WP2No9uZFBF784TZOwAq4j/kFGMeSqnEIXCJ8B
uwrr5PaL3ddmWKP5mOM1xwJjpcy+e8xj6mK44BtEK83RaJJuuwvIpZ0FxoqloYg5s3Ao2MqLLJAe
U7TTAitKtzkL2AWLFivLnVTYlcZBaGS/9i+odO+5p2kUiMRLAqgk3NbEndYi7ELwamVnvS4csuh4
RNYibRPOCTSgKWsj5juswPn/sWgPbXI7I7lR5pVvYhlJvNMvCRHI7YyAEwPh35wGosKDGW0oFvDQ
RJxB7gGxVQTu9oPgFBnmXZAzkBeLVwjwWuP+hPauft+/Q7daD/gTakxVbTfNIt1/wOiWq1dL1DPj
Gz0r9017vm842HLq2GFsRQGAjoivEBWhhfivghDjDXhIUWAquevffEuodfBBnrnT6CLMZav6zlnr
wBbBcQVuu6PaVkx+kk8KPYhvgaqfX8WYLM4+ivNB6cGAeQponm0Qtn3EWWeURlyfeiX9IKYY2tCf
ZITkpnuSxkyh5D7kVpkRRIVMhRdG+1EJXES783jswLeJFnp+QtBHZh+wMgSuhmoBW55kmwcXF106
wuzKEjMcMst/75Z2MScSoS6WIv/17Og53zxbqYlXDGxvKg9oO7E5+wqMHIE6/DvoZsauMrArkxrC
Uizk0lZd8Doob8G85Ck0QfHCxIw+Eqb940ikHbfWTq7tFOiWKXiHxZYqBpprorJxCWy4pvJYZHpT
U0bGxQMCjEBvdJNEcGZuVzunX8JIQL9xQcN4kReO9OQ1bQmT3RSLggLQ6VC0eNnVAF0+NQ2xfFvg
/ibam/A7aLRFbOxHK0RXe9qlnSwJbpX1UHC5SdYdnaS4hIxFMt4eDXWyRUjIaRAN8E7gi3T6KXJi
cotwHKKEJ/ydMPidihORI1MWaV/nhRJGwKESitGG+fAuFiVp23KJeQgY3+DE1s81PghWhJFNgEZv
wbz55fE2udvWdHeLBAg9sGuYfUJ6cMBSVEcVmIiD5hPZByE5gPB2RA74VyIPygS7Uzmn+yPiIMtt
8loDDr7z4FROkscBcgMdMh4I84i3FyVta+4MZmuz2uBTknQ32UCVFy1u2emSGmpIXJl9yaVv19gC
vYwAbMQvSui6CKcDRWJ/pR8Bk/PTIeRJeGTFNAG4QZj83UYKbU4EOkxi1dAhMNo+reoq1k+7ZN4C
zHPY5RM7o5VOs/OCAyDgM4Je7gosp9JPCRL699jGOffsTwuqxluVJ59y3ATa/W41cb8tag87gKZt
Zcn5xnzWhiPKncBxbxi+n3+vwXx0oakSYXvNAEbeHDOXukWMrxElNXTfaNvwPo3bLaeGUdWMEdXj
l1DalUnkMYeKB559UGzmeg7qVYh6nUdHpFbVuCwQOQfQUQrNFwfnQVSfbVzyEfgoHi60fEY/T28h
poXy45aFn2VLTdkC+4NBK5eayKA+AOznIUNn2Ae4UV5ERmLkvaDerzqHP2FA6gv5OheUi6IpMWFY
6OUH+3v8/usSRNHQniH+mCeUCbapRdrj19W9dKmT8D7tVDBiHBggDiyFf/lpxV/OTI8fv1wT3kHn
tH/8m4A+SrocdFNWijvyQ2LSsMR+xjc5uK9hLygJ4LzcoWRd58JYyofk9sWSgBdB0ByE7C15zkF5
T7Ni/d7efmgEs743F4KOM6FC1YdwFnSCASS4lbedxS+YQiIoNZsxoOIrKPmP8xtp3PmUzQkZJBf6
yH7Ac4qHeYalcAhCHA7OTNy34816Rg0+YE+dybBS3DWprXBWGo4/3Xh05DiCGKBt6GN7OsMVR95H
nL6ZF8FfXWPRhN1Cm3QLY0M0QYRw+PGw6oNM6mf4Rsrq9co0bawbMAjWu0rkDKuJTytdAqlkLKgU
Lsgtw6Jc2jkM+6bY3BmO8aDpcbr6KFHPo0PtFxsBo+Dg5D/NK7hDI7iTjKziA3iZEpgbUQcgFoSy
85NADZFZY7pANrS7XC8XEMKvW7CxEQ73dEYYFbzeazs2deVy6618aszAuvJtDyeEfzKZqIIphl5D
MRcWx+fivXpy5f4UguT2Sgng7Eq+6fNZhSxO9lvoQ0gx8lTubQhmydKEE/MpsbjrWsQmzmbB7sGj
3BEh6xOi+n8skQCt0ayRyX/0wNqxVjD/l/hu7PcfkOrEGCFyFzr+Wuw3ClN24pjHN2vUKJYBQtBs
sl4/hdLhwmzGabpyHkxojQBFxa0R9J2FkwA/g4DpOfugYkEPLd4AhWa4LD2YCjMEcwVlxORAmovu
N/vRjLs8pePlAa06JoTsBFAPE5PiTyDnzMXfSU5Q6nJ8ULF18+lBNsiUJ0T865SRhjSVuV89np6T
IUpj8cT997jz+kPNJbL91hNFFJZsljzTf0iGlNbt0WPiIX2jILSyidALvrx1FTGnkLseVTQwlUI3
xcpuekJd+7lgwBg+nR6dvC9g9eESQQ1iqNRSEKKhIxESwsJjX9OXvEeORYr4kkiwEH0SvCfSDcdz
oceDWoXrzWdIA/z7xpDGkME81hHTT8MLIjBlXNndMpdxgJmT82BnD8mJkpblLmE/cVLmF8L+fG28
IxY3lMhsEG5hVGtCsIr4sfCEQZ9b9xY1BwiVgKliMNeZxORlxmPxr47h7eBVxioC3FT6CUWzFt8j
SqrBBaRZ9xgygDlf1BUuWTlw37AG4B+6cxhXSw7tW0WOU4XOYtoPhxFRADFzBbKbtcHBmrXl7aR/
qJ+JSfWxL0UCYIYN0mbygmfisWM4KK4n8sUjFLhuHULe7/FjIFkWBs8WqROny8GBhmPKW6c1A31O
fQ+TVWm47107wpkWfa5oHXKAL4IXT/aTTvEBTPiQHfb4PGr1jCHkW3CPhwAU6ERESXnUU8pAdt5Q
ZFAidVk+6fcl/WFB/KFguZ9u1q4501GajibJE++OOY5JjSOcuTTgfThflORTyWOtjnhY5nVHjOv3
ZjWwOXvlAqNWOZzbQe2JtFyjjRBn7zmHVdr55GiIXRil3h0dLWMobVZRMckmiTeYDTDyAinvi/kn
RigBTwnqhcZKjYmCreulFFbLE5ktDztNZkDVYQWbglXhdkyX5RZKFwuiysLyvkA4FHhzwoqnPyFR
aaklP1K9yQs/AV+z2bhUjx2eNw7fx5Gi7f0hDAVfjIKP86PTVQqhOTAJU4UUpcEa0QcwXBZQhIY3
6rbVsFPBXugLcxipXh3eInTebw4lX+aHsX5sLqxw2ZqgEFBGxgk1xBX2gdbngdYnyiWdshERmdzZ
+ZQ9jT/MtokHsf7T9sPwuR7+sfkwPMDkcuulpJoA8kjuw5zelDXeMDzPOMEkFzEIcyenunqjF4CZ
5pE5l/f9/pyZm0kdhKv98IYZxjpGuw2LgyJve3MHPNCNfGI8y3b2pmd6py5ZhY15SiNjc6WdhnY4
Nxsix2oMR0Jq6bEljOVrz6QYtdfaowQ0ZM/VLngQ+7/bD2kVva8gLSZqitoNWBsuo/QmrsVXLuzc
iFkoKM+eMx4ivlmG9ff2GcCt4WcCSJg3Gn4TT/3TEMTtufyYEeW/Fl/r+DHtty0svOFX3nNWX1s0
RKviwg3i6NhO2d0zOPx5Sqgm8mhHl73iYxfzE5FmAd5TEthxP9+mzAWnfSXST27T5DTWeQ9gZnT3
ZpiwUDaujZlc+LAAMEkXIh30gdcg75QWSQ8DqvazJxNpnEJzsIorhEH6tTRXQaylXT5lsYA+QPUi
r5t2pS+Yh9anFVtCt+fzShPhwUSQwCGVBHW2R/HTxoXdyrdvRxzyxfy4wMqgeoPLPU5lj4mIX4Ls
weyRBaNVHeoT7pfveCf2HWVWMYiwdEFfSihcS87uwE6U2KGxZQFaE9GPOQExDJgPljhzSVIjZzoR
x4RGitP9B5W0EFM/AiUkYs8WWZtovBe0SoGbt6hyOB2i++XZ736RadWITkDwUeain0IrRusuM8z0
IyTKHlETU0DQmcSusBOr6uOHoLmxiET52q94cCmdDkcKefRM/YmnzOf4+nx1afZjzlvggMiCHRJs
puSQJYvXBrRQ4LAQB+y2QtQGILS7Q0TcLZ1PYByKTe2T88dAz6gEq5CjcM5pjRNqRN77/2g6r+bU
tSUI/yKqyOFV0lJEAiGT/EKBsRCYnOHXn6/Z9x7K+9gYg8JaE3p6euwBAW64df94CyROe+TXUYnO
ZRhy5JjrWBBJG9ANBg1+6+HRWUD9lTInfQT07qhvgQFAekO6oOlTYGwW8/d2MeDVFc949g8tWnI6
N7IOmuecqzJpyLMluwSmQvsIGEyH+BDBmJ+7BVQqKvYvYr8gGnQo2xClSna/7rDWfOGfhx/dzfEv
XOedWMi8YmepJNPsy5+tYWOfsR6IOFRdmByfWvvZq9LUx/iMF+IZpX6REgws1i4aAe42pjq+t1G5
kJw8E5jrTA/zjvFf9ueQe1oPf5WpB+oPWYK6z/ykTAUvylrIl1DPomSlYXMNeq9O/sVvJ2jy+/t4
13sPH0vKFU+2wLwUttBtuHvXZPWwCr+FNRuMGRTTZn+pQ3NYcijrkuiBfjQpdW5CxgfQQgBLiHc/
gDWQdCVr/kHBqGU1lrVlwTC4ASMsWEwDGLHtweZgM0XHq0b7YXVR6h+9/W85elgX/z0lxEWq1Ycn
ujyhjY/+IgE2kpHQnmib9urIMdCu0D/HFzzp0267u/4haOSkljW0K86j6xzhXpIfRPdiOqYrw030
jjfhyjlEzB332hB+iWiyA+11w8raeWq4e9tT/bKd7AhSIOpDOGTMERjyZX6lVDOSKhlfsB/oqwBB
NkKINu6xd6fX6rtq3i7x/tW7ukDvO6tIyzhptzO6gX4BFrcgIwH+Q6uY/dboX8xhSvOFIsDwiHz/
e4iQHintiL4mt52NMRcPZ/hAneL+Q8MKHDx7iefj1OmthHLamxGq7pH0ant70oibxVTuJYJ2iEqs
nRF1nZVDtnCIWsEmffDHlZ9H2P4G3KKFj0Javhqdcm4EMkOr+Wl0/MIKB1VvP1mNa3R99i+LArKw
WUEyc5hbsm84f9CI0Ag9mweNfgiKZYzRtK6UXqPCT6bKLGUKpPrM6Qb7kTq7aSa1w7PFCR5ZrKQ9
zoHFqpEwJWfFzOol9zqijo4oRJt/T9Eyp5p89qikFhZyVEkHoa7zP+0PnlNn58bTHBEQJtotEBzv
3h2oLM73avCAc/swwN402oABu2W7MXmYh5nADnTwRc7VPZmXx/pg6kwj0NiZRkA731JNiDd6T2nx
9bZMCHowwl4PadSo6qtDR9Xlc+Ckl0ZV4LO9DTfmHv85ZavuZ1SSzFD/aMyKRId2kJTqEGqKMyPO
keikOAiOH55csVJmEVAWyCktuXwdHNwe/4fI5ZKm2qVQz1/tmtFr9CrmcQawSp0G0Ekpr7rzp0GZ
CP0FqARHazgEcOFCLlWJfvhsfk3koFv15LeZ084wHzZ8h8v9sGh1ZR48rdAYlMIUhsmafsGKeiFH
SyxIjf3qgbMHK2ZPIQRCVNwKp63wPdIT3P4pIjdMG5pX7ERdd1NxEMdTBPGh9p0CqFf2w+kyJaDf
nSZck5zrx9UjkI6JWblmoD3gKhVTdlrIKhy+UHo2e254Ey8NYZOGGa2GvXkz+2fETElkjukpJZro
tVZOpXfwd2NNLWG8KVZu5T78GTdtxXcrp9MvTXWbgO8Yb9Tq84yz93Sya3UoeJqLQxzN/qMMyYEg
uluNCqOrhSlkTbD+aNQp+UhrG0bDaz3ydWRDbdDsXyJnz2Vcu+fhIdOEnT8n1P1mURtsqy4ey2Bj
/JDf8ntJTi3zLatnxkPaQ4dxPfG5BdyQljOiu9nhhqBwoxefPdaTCYfz+TBDeVOLzGemEo0TNSse
wV/9sya4C4e8k3aYs0sJjB094jA92MNUsJFBitYu8eln5dC+gYV1UEWwpwXch+rkafevKEKF3BQ7
RCtpjngS6yZbRqOdFUfLP+uGYs/e4+AzP3wPmZ/gtyFKaELQi338zkmjuKmMcOHxsjLGLGFomoYJ
qfYWT7AJm+M7Qi9a4FVkZv76DXu+sWBJNP2qA9ZuZkh50NA+0UzfYQVkS/M0xEa9dV+OqbpdcWTG
xucaRZgZa2c5+BL8CREqzVcoz7o66ToaMDyGW6+IL1EjKLxa/7m3Uf9awNGMaZz+Pnuzxamwqkyw
umS3Xts99Q/OzkHpjftXNBzuj/YfiA4toSLpSFNoay+BC92n5IAK77BgK/HszmU6LFt5Y64xHf0o
H3lbJJYeXztnWPZ5vx5zYCIWQYjX9cFdXn4Vd12B6YW31VUsEcq6DOW9Qh7Zf7Nk2Fi7fgHlAIyx
iBhjblrhcyQ8i4Ew7OpgQ2DFCDSxqYrBffRCwaWVN9fsv2oXqUOXTda9g6WCZ3EWWsnYUpe+mqDT
PbF9OG6PnSeTgk6YPYSokLKx0WCDtuIxD9is6fnff1cjTMw7ThKNHBvDaSKA+f2CuuESCxIJ0tb2
dmicIdrqmykTyUyfzH5t/6DIMZ0m84Oj98SuuVxnECeWM6SfQQlTxAc0bV0XXSOtynCOwnV3Sg8G
b8MYIPY8EIjd+WqaZ3+JWByDfvx0pgltsrqyQ7cMhi2VJCY2LDfR03v0junTOyEAdQV/xu76m/Cv
d2TmVHWRP5nbg1qa1h5xt9E141pCMLXG6JGpKfYM0wQQhS47Dl8KVvONX8XFyLCz5doGA5pl+CrO
lK5b1uVZMY01RKeMkTzoZs0b4TxDlk3d5ZCrCMRkPU09IkeH4AKlSBZmy+7AHDtRDAuMuv1olKZ+
lpWtcMeckau3T7UOy7CNNqmkGaVXhupbaLi8HiGjx/XhjlnAeJ2g038s8MCdfpbrOVr5jSI4bB/m
/DZGMcmrbKyIheuwjx82Sp42PcLiM1zMK2z0bqSoIz9caS+WLQS9nChyYjdGFj4qSSKbRsWzs4XO
iAJAyd90oaez85598NrCGhUBczY6XQkuYLHAJcManyLbiLhxVIrQEGGhuUVwxRnfTDlsWXDvoTMc
g4r7dju9bbAJtl0JQEOwNW1v+1UnFYGfkVSBWybFF1eJd24Eb6qndvGrM7pEskc8OyKW6ba/iVBa
PZpukn0ASB0W/XJ+DF4G+Z3g26VV4Ll3pQEow8tICINF9ZiRVwpW7porvfnmSXwkUlYsDCJC7+Xg
hreQ5kHzCJVppgvb4ydTQrSgRQga3j0Erbj/MyxEBeobze87NMg6KdADOR6ovzRrbkTrT1ob23TF
71CZpKrMu+HgAhhIQSs+5sB/qnKCHT7DSkPSzPtIM0K1DTTdh5uSGOxx7vtLP12mzqNXs+79EY4m
y6R7Zjs2C+lhuBhLhU/htOKhummhhuUwBC6vsig2Jqxb/McGchyGoWRhlRigQl8WrW0bn5IlJ4UR
+HO5QIr8c1TgqnBw+hc/xTDgBVmCKGaXsSc0Dty/6/yRdhhOzbp+Y+QYWFX1r+hzPIfH7/P3KcO0
wZC7e5AKnHmZyGRlwzK07t6QMIUisVYznYzkiS0bsUzk+9Ej1BnTs/ShAytQmCGmTrUEqwAR6xYM
AfCdraHYb7Y+nHXU3nSD8Oj4tgJHK49+I1u5+IVHaGMirsrJHJ2aNcJRpuyQK6wrzn2YhUjMtTz8
3bzOB24GWh/SOIPhZSMAKMsPlI2w1iwTY/CjzJW3UrTu3Rt3xzZ+RhSBKVpjmjiw+fyIP00wBzhQ
RadV9m2STI8jKkK7AJFFOKqkgleIu6vgyg25SdGHW+6i84mcKd7XQmt/OLTNlKjpbc96YsV1+xUG
mqxjcnAyQhS5nDa6FmpM76lPivG9KKraTbIS2pKtJ0LHTK0muC2hXEJ1xCl9mr0Le9HwcSY0WavN
ek1ugu3+CgZeX5k6n6RMnW+pCBZYe52+AsdkuDdZc7FBNG+qIA4GHUlHJ214Vybe/GlJw7GlneOn
YTzltwUNKCC5yuN39q8GhsJ3MT8/Twr7WtN3rCYu0JnPYYWyNIFAaRJ94QP+mXRtMRTuFT0TEps7
UQ/XlvYxfBuCfY8AzQnEc+uu3GOVhYtxJA6Se87JFkxzUMQ3n1A92cTthOiPvLXkwMqL93VIlQVA
gtNOOoqrCL9E4sSFmk/2rLDXVc6xJnduBRWKCYvSV+G1vioB4RiZhQ4X6T4kPLXiZfI7AR9qL5fL
nH5K0mmdDNtH0ZnOTFHnFmvVcpqDmuIQvtTtrXVK+rfq7WOFcqTkmCGFjkrHWVIcBjM7CDgawWHR
TJR1KLSUJYJm/skgWF5mpz3m/RHcbuNbxEfFxa8i+31cmpb6q7/P51CzN+8pyQzWc8WbkzvhEEmj
iXz38dbrIMPTToq4EWw8dF0IbGt0kJ/M1a160MiqHolwuqcd6sNBc/8GNRfRq4TBJ06HbLj0A+l0
5m2+rt31gKJf9w5DkU5FhuIkBXIPV3quoM/7rTXLE60WluTD0GQfPgxp2Mu8IJUdg8eo5l6SVbT2
q6bBd3UW6kJk4PPXIWkwiGbl66UIN5Ffs+ZRkK6wtGfQP9XA38AhRZrSqUNvOJXgFj6I0csJKkDk
gQ/77jbg6spDEcZajb5yHd2eLa0lMyJDua9/7fnIeFqTNVUX6FU009Iuy3zgEfVvQyWJTrG320TZ
BznxmP4S+fEhaqdH6xSUvEtw/iQvVTK5U8UKkcn7WHFEYEFDzqAx/qsPPdHuxJIOpMx6YTkrhpB9
VBR9tEiSr0Zsn123kTJp85Mgz4Fvg3NyWD4CBEddyC9KLkkxTy57ok48rcfeXIh8SDRcrSb07SKl
0MIC2GDRPkZrifG5aLS75UizBomM6gSrerke5YgF1dumM7pIxW12yxYxy324J4mdLYZDUvThM6Yj
h2m12Dumbn5O9jxgPhNRonI2Pf6dytmilxB7uh/UXYGwl6AVVl3g1x2+coes3zuseSdnFTCYG55c
LWFMLgUO6QIAOVKGUjUAWpW3m8jAtMzaW8UtxGIY+IwFFt4tK6JJlrwx6TzUozYytTasCyDVP3hJ
WFtEWBE10I+NFMN2HMmgJuzMiEBej5ndcNAMs0o+msIkc7uoGh/8g99wOv7LK/nSBEBH3r66V1eg
ANACcpyNvmIQBkZjJRp9Zrn02/SmKOtgKU0vYy2vGchZCQnLs1MF7Cm6VOzITFDgdhguwLNarAdz
CfWpd94bdm/wlzeQWr//NBmO9AjrlCd6Z8REZzGqEGEJhaGsdiPNgavKgn+S4dW9+6TuVX60Zonp
au43sD/6F3dnxUy0F4TNI9HaxdBdySZhXb9syhKQN/fdMnTdp8tTzmg0Ihwn2sZ2BSRta/LkfUz7
+GNxG69wbhlarbi0OOdfrA4hMasDK6QUV/bq/InHZVgKQs9M8YPy147TAkBpOY2ggfnckpGpmb9t
p1HG541q1nIkFE8Yy1ZBKmTU+qDlXHwQnmWuToVPVqwkq4SNbSb6apul/vjGJr7QwFDE9YSpxP8u
LR0eeifer9PV+2DKPOXCikcpD3PVIGbxh4y54XkAR25w2aPdmJusx9WVtWg4vLv8w8rJ88zuJmGS
+VEUMWHk7Ez0XrWeLIXuwZWbqWtPcItx+LlONt1ySl+39+Ci62s1asZ05cEoicvJajybk55a5QHj
18wVHWPn3d9FbXOd1r5uqB5vAAHIK02re53S3GAta1yfkl9b0ibBFTgsLohhgUWAQJUIc1bZbABU
6KB+QPnr1Sfug5zuRrPT4lj6Pu3WhN3EijFLbuWoaYqVxtpqf1c5/avbZCxcm6+7O9Liv7uK3bUM
mf9yMpWeLs4jLALo3cEj1A7QRbq7WoCb7hWmfRO5k3JY98hh0mMX5dsbAT5dXeiTaL1RhnGYRuOB
vblneBMsy21AMI/0RkzAeuzSJpU2PfjIyH64pV6nV5msIAGaygSch8SC2AgFMpUkvikVf7noo7zd
m3nk22AbUFb31omSB2SSPJp1vW0wGY38aB+47kSvgJsW1tM9H3PLyzvD+LQG2H433tN6cjAwu/84
4l10J/j16nTGveIrp1ryD7kwwycpS61X3nlo3jxa4QqstOJTmd4jPCNhASmRHN1/no7yNMHbiqZ8
OuJMjf34/mGNsEMxHg322yaAWwHmrWX4MJtu5Wc9b/SQAWAr4kdX/tPZQUkMNh1rF1EwTxnqzAKA
Gg4JCI2IBpBDuuO4QGhtfFvTefeo53EXii95P0niHZ0nVGhMBzMvOv7oOnn+3EKUmRkDXmCCIGNH
pS44k7BUZGOoB3zXLFpZ165a6mbmhppuHYdZitAZB8pFiRfPAfKOHAUZJK3DihGOzIRofz/YJkIT
Gv0b4PFu3BCm3EVCMr07fwNwc/fFyCF2ysnsok3dOYzpjYsRAkFoO8TAAMN9QDZCZB86v3+Laije
jesz2yn9M55fbZphmuitx3esxAJzsB126sme5kYCJ37BvC1KKWC1GGs2bLDqrVzZn1v2BHHd0yoE
joXPEr4o6KYjngxeHqKusDqwnC1/u/UobGAx/qGgyyiKY/SOOkTUT5fWT66CduyBTXryZTn0Myxk
a4QhiibxBCVdbx9wvdhGZy6C4gvZLRLVmAoz11ufTLSBNiKBlg8sZb+z5ZJgjJnkJaxndQFk9AQU
Rx96zRD22YAZlDCbFARumGlDZn+L8DRIHiqzYYDr55CQrcbJcOxYKwHX8i+y4wJYZoaCia1IU7Gc
DkinDLON3a6f9ZAK0d19uk+6GK6ONlMnk0fo9IqvVdJBinhefJWyyqRMxDMBWdTbrBlhzoLSQ2GW
IHYmDuLBgBmFhB6Mjoa1rqXL8ZB2TSbx96LlQ6y2FhcpA6GOAaf4Jk2sXnwAWHRSIutc7gM4M1+5
xM4pdSKErr0SAiYKyoWRKvoFZwFZS4b0s+sHrlFPZ7wEQFEUD/2X2EgpwXw+nyqhlMw9XVXuxWXj
RnWn3zUJswSWacow1mTahXvfE0dxbBQVVH2hLFmej0Zofto0pOmWC/5kDqAtZSBCWPAQHOZpzBgz
1l2bNDDPlAtwAKC9AmtqxlhWsEIG/gcqFCldMpy3wu0A2i9o68MReAdAxmZ1+uopEO9aYQ2FvTZF
tBdyvMr9qaVx/FuL2qH4z32mqDC3gjCGLFnjRkifNRgdBIj0aU0eTjqssAzYShhunjFullyUrFiA
mTayEgyShCHkg2C3mJmKtt6/ekae/+HplwKh2QpGQbHSD+7KLxk29wYYhKDxHz6u7JjEWVeK9Uqi
xS1gSy3l9VMfdBiUAhGfB0rdSsQugE8g5n4lUDgkh0MTLhlq0zt36S9itCwuQm5D0JSqMW8KYWDa
8tfKbOkwwnXo9U1POW2Z3OLDe/4IhSjrfRGbV4RD4iniiZOibz9EPPQTjxKS20NKnsTEgGL/oH8W
qZMuwRc59hbByQk0eYUYXwIe9AF41kwFOC0USlSyT/qAz2qHTJqBeVY3lwReYrD/anvyYu8JJ4Pz
xHY/+68Ut9p7UKmYyEyQRFCPoRGsCyN5robActRcFNa8ORnml4UqGfh0LMqFNyr1blgc+oCI+Qoy
aUhCBBLvXtOg/YG59DDIGxZ9VTgMc7G/6jV170sxocrt514R6pOSwh53TmPZQ4py5QVIL2aV7+jh
UVSiEGd21g2mn28hn/QKLwBZzAjstcj8KX5WBw1nWerfFq2AMIoMnKT60UJO1YzrX/XgQIBHwyxt
sRT63OYNlYVGWkG8AU4f/Zoq5amIQcsw+eqww8INIb++HBga8H3RuKhB46ZfQELgF8rjaqaF1xi+
JvB+ejAhRA/7854o7ferD6uO+YY5wKnbZyT8UDC8+ushZGRmHlGKF9AAv6G4QFOoTsFwDYPPei1v
9lOGROIKOWL+HG2obyoI3Bi7GbUXW3MdCBantrPYxtUDshhuq9+aQiIvMfZk2pmSl0NtRP2d6sMd
C1RDoZDZYb8t8NaSg0I/wiqbI+tlQ1VHkADCrR8L9aKUwYCUIyWXdnKgsZNrTykHvbv1XCXJCtkC
7udoX7+5TJcIEydhU6wcV6y2fE+JWmlnZI4lf7ND4YogkJ2qwHD/8wAm+HmhSRspdOx0/eXGY8uZ
LqkPJCG+ZDheNDkiaqCZOxB0lUNOuxokj7CA1e32vb7X7SbThKEkhFtU46Zl4NFTQJoZGsYpMpo7
Qyo3V+D9hz3m4QNNoLEcDu0sV+GMhCHjvxw5VZVcc70YK4ABiXzqW3lqZ2Fm81JJAn8gCU9mHK/L
yeul2He4rQ6oBSYJogL/czuBntL8Q77v5wX0NCzPytmAaPG61GdAgGJyir5cYP5nfDtN5aD56C0X
U6GMHOCnlsn7rnkrog02xjYGa7GPDF9QPFACW1HQU+q2DXEGJaILJaWVc1kIMKIogViZvDM++h+4
+LmzXBMlPGT8gtm5gSBWfp4jOLBBQRBzBbpAwILjE/g4s7kuXCbn6kQjfKTKr7rD6XKkCM8jLByd
TJNhNloehOJGAboeZW+Xw+Qd4UsLCtmUoD++FoydN1gqtcRq2x8oYzS5EWrzz7+s72ZINimJaSgF
LptyIOVsFQNVsiTL4GOiqodfe3nRKIpGac7dqtHtjgeECBsy1ZrxyZBaOzY9TnVIirUUVHDLohEc
qLLcfJgwHoPlpAT8aI0r9hSjwBvg0cTvZAQaspgltmkbmk7/9/czqLMPzggF5qd/D7tjmin0jn1m
Hxi8mpYsVb0meuVMBon1K8OcBtA6F5NiKCma0LazFBEzeRXOHjgNX4PNVpiztSPcOXAeLo8lJThO
D6WUqtAJnOPWyGcrZOWyskZZLCn/U9E1xw2kCmq02Lc4uOX/C9KizKzY1wQdfsL8IZV/Uha8jFqY
zZMPWK0xV4aaacb6SaOl6pAkks4kGsUx952Im0CNELqXsxZ5bGJFgkxRxx2jbPOIVKfG33pL1jd8
4IT0M/VJxvVZhIGUUdGokT8PP+NKqDH5dmgPa4S2jA6gTpYw1MT2cbl+TPA64UQV4H+iQIxwfFls
hhsQUe2jj3nKDCOowHiboN8CY5nTEoa+AH+AABaNPO7dEWJwMcpfbtRzRlywFnGGoNNUpsFhn6cs
aIGdKSvJIaOjAwIrR3g0mRAueazPEdtMV3vD1e4E8mzuiGryiDune5bnXJslb02oTHHH0hvmVJ+c
UeTnK1fGhDdhWwkP4FqkPsWLnuuSQlaVeX5oGqNPIAxqq/tPCWNDGZlajlgLw+GRCAi9HQJLmBme
ymNDli8BYJjnLZBbbShOQPu0nWhb6cqN2GLCLnS7iHrY83rIwivMk3Wid793W3ADYUSVHD44Ax+n
HCNDyM4kTOe23j5vpvUpxEI3ZGMrriTw4PbKgmICuZQYcMEgoA28l04zy7AvqsXoduUrItwtr/hc
xFrQliHRmiEW4EjWvA1BjZfjQHR0KpnefBaiM7pw35AX5TLzcYqNwb/5J35FD/4UoSeWxIcuk2K6
uBIfeyVQFBv8qbwSG6Hq7nAXdtHfgtQIMzPh7qQpS7JsOWyw1+vn4Wt9FXETDZlTBJPrj74pfHZy
irilyKOx9gp6nz5vDG9r5hxRgOBnAlEh9qz+wcZj/Cfm0hdEzfml+YOAlsE+WPvmoPOFT3YxhkTb
fMgSUwuORfMVgJhFbK5g8ft74a7hYgXoK1qLYEFTr13AzmLCG5xX1nERYO0YGeWkO2s2hNMkeoQM
L6GpLqhDzZlSyAmTREvA6+dKEFKKu5AZVC1imxI8k26AObKIaGWIKWIRWJ49UhBuhl+ndwGUGXdY
9Q8RNYN/ZgjMij1PEvbyOt0qpAD6MPqsONUmhIcRYXORWtYanWXg3A8FijywggYy6SHRNMNwwiYF
rENE3KCQCv20aamLx2mbM3gj03FIEpcFc6lRLbyA4G1SQNwikFJFmXWfrUvOfch31cUMEH/lv2ly
cpDHkfyEtx3eUXU/mc5jWuXO0H+LujptE4waDa4sw9cCJBAxai3WU28WVZA+p8EMXhudYXX6ARHm
fOPv0NP9aaHDuLco6O/OXr6m3cCc4006SzgOtM8pF9ahMW3j2eA2ftatO3wxu9TdUf5kahsYeIYU
zh4dKyq5CntuWbOCdhmDu51hbbgThYqi2RlGCI1OxZxGJAaeQIRmdMMDlQK7zlSFJX0KKGsc7Dph
m0GHgsJmy6rsfHrC7tEq9fbZbOVqaP3s6a0Z6wHVlP7cNYTPLXAjPdSaGYtGzgpxXFrbQnqXCPmr
ov91WNnfmqEalBKak5kQ05TgQLNhMyYYtURaRMhTLAQu2mhoMkjWXn0zxnK3Chs1f4Y895CGCkPh
7kRTgM1Q6hnWE+HZxeluTi1z4Se8Jq3DEGyRKqR7WQfwVtfcb79PYZCxQuOxdzQEegrvmPrCVwVC
jPDxDn9Lx4Oh1gZLtNmtYl84+AJduFJCt7dbjIrxo2GjR3+MZl01ozZpKaBM90SkEemaJu4ZwT8J
/trod+gHWiLIX/vqfqP/EFJHh1KetPbCWkTPiPU1CD6c1IEHKbXz3YobBBIte/D7iyg02f0llvbj
YNBXEkz8sEmg2N8A7xlcNFL1kwHtL7tYbBc0QdONVxns/SrlEL+S7COiie1Hlk3ZwENsR8KCi6Nn
lRc/kVW+sxoubst+J2d4Df0WLX3nqGSuNH1cx+KmfKm1fz+9B24w6K/Q9rN+ui1GqTKn5m5osgsY
56iJTAyaoQB7Q5SIiswtqOTi2FxHKCsS81DasFWXQZWfkqe6GcXfrvea9EJRmlgBIbDuCXv+bKi9
jOqwjz4N3GqUIluvpSrnaMQlLJNpN6H2rXIPLYmgF+kueLmqhByoLsNY96p0KUPm1oeoAvSpEf28
0QeykH2XXJZXniCTZjEkoLUl01ctvB697q7dZezbAX0VeMoob1oDLl8rplAyQTmsSXi8pZfpfLZ2
V4+fzjvvTeOqGi+vFg3fkQfEQCCGMr91msx8Op26458znzfkbAx9zuhEIrhGtEZo6HUtcfCTXQYt
cCgeQZUch/v6zzYeh9CqwCHEJnCO8Sza9ctfzMOkvKX8iy+HeUoWDMF/3C50BW309ZKXA2++OWFc
ljM/qim1gM9DJYoSl3g9W//pDfGxH/emQJqozk8JhgiMfJAQyuSIS3I+iPuNEW6+UM0WyXQXzChZ
39k9e+IlZhjCLyLM5EMh61e4s9DpgIua7pyavwYnosaWIuNM5V8FJRAk/pAQ78/udhnnBWcA3oIS
p67leQPLsJaMoBBm92XkDXgU8kGiDrCY4RV7V1in3n3YhLx55Wz+FYWzG0YSP0vIiLRt9tcTY3BD
LbEwuD2yTnlFpVfwD4s0W7t5rlyDKIToBnoBdjlnWAWsjBMvgX+RQlKCPASgTbqG0JMDGiZ0jJZZ
V9dKUbBquzNDyKVfrdxMXE4qlIA1OGEBPmUawIh7/IgohsgkgwmSE0CGRCQ7QpwtGReUE4VEKw6I
mRVuSkxL3A1hCYSlsPyMOXw6UD9XwLdcKTLi4iZV/FqWKuD+syLgxpjMg9jdiQhQyB5hmEBgieJJ
DEo+Z+JITqnl30MpzCvUv4wtx3O3+Huyl3JSckVzdAh3yzYxa8OKUFHGTV5wls/eaoGojFCjFdub
hmowEld/zCtHerEQHb3pJpB8smJ2RiASZhaBAHfUakRQIozl9bzRxcREuHwf3yikRZ+YQ4keqOfy
6CydzIGxYciI3qFh4eih7Y74Dk1EMhfKuwHu+nWLvIfMmwVkD4cfdsU8maNqCeDHijLsbCQT5rv+
0dIK7MT8vUgw7QOUBz1HisTkiS1ijFrx/BcMgp4rpZWTFX/fzMFy3V7w9TvAJFP7hGDNDpjC5uDd
SeK0I/j7I2uI8XQkAVrfsDVZOlB1KzbDtvSMLBXgTAIHZTrWNoDciWYRTPQRVBwEgJBwbICqnbBH
4iK26FRmVhg6fi8EklZfT0wpuisOdoxPr9hzrs3V1IX0OJtRMVfKRHtxyiSabjFveMKQNCmYtjeY
MAIvQCrqtMBwtCQnCZMhfaJVQmzYgV6XJJJ2vwajZcVZ0c7uQNf6R9iBaMXehnRDbsYQlQlvJNKK
RVuq1JDQdUPSmpQiRq2T8bwSiWtnGMoJvQq0fj6pSd9Dzfq4dJC+A5N1mWCDxmg5oJfbb38xGAMV
QTrW6KLZxTjqGJFalNsBpvA8JZuuE//rq9eDntBDlblCTCG1apRbUL+nb9H8c7JnRHRp+kC9FJUN
UWR+Ud2TCoc6W1D26BcOky5mRBq/ATBvOA+Ji5hLidmcyYp9Lkx32h33P99Pu1CyztYWKvnmE5/m
mU9KaNthQmvbz+/v3R8QQ3Bpp0drOlY5nLnXWD/l88wghCsqqU74wG/uO+S37j+nd+PpMt+XPH6J
Jhr8TH0Oo2ctzQYWQCA4XRGxgmMaDMX3lovu6zz/1+si6sMTV6jVJ0I4Mk4JmFzY/Knlf18Hlo+W
0QOqF+RV0DnRDM7eFW4PNnEo6vtWfBesFXTIcBPef5WMVf2PrVXBp4CfIO6qStIipMHipaMFRi4k
fP6EsFq8S1p9yYH+5XJiGhFqg8WKwg9oREq0ctvJyiEZa2EEMZkkYwy6IsFSIkLWr2xLqTv5FqmM
knlicdMAgFjqaeU3PMCXZHBVcKEmoTo4Q4s+sEOlz9AqqKwSp1ymNx9rWMPsPITj+BFuzFf6qI4b
VW0EIpFuKf8eCUqlnA3bBJIP7yjQWBkrCvG2gKgPWAfaThFtxbET1JOrMKGSDFIeh81Dj76TQ/Th
GNsGkytE6KUPFnR2ImOV4adliJN6+duhslNOj1SADNfHYeCoMNkvGyKopmDIoDpOtPznWnQg+IhP
pmwNw/kQL5DU7CH+FH8NmMIlvrFAOMU8Y7IsM2A9msrAIMdjIkNjGKz8qeYIKOGRA1tzAjM7ByrA
6jJrwRXvRmRVlZ8FMqhQ8C3NT4oCMIDKFAU0OqQZ1ijIPrDSqj8KxpCtF97d5oq2cXIn2kJGZwcE
AW/HA5IRQ1msqlEd9+0eA4zoSO+v5pDVAGkQDD0YLBQQ2sx5M1S2QUjKPP595JPCQIuumCNjSEq9
+hlPc8sbrIBAdFbKazyuHL3KbeIL/PseYIiMfgaxIFe9THcbruI/nsImaInVqmIip0w1XMVtPaQM
du0eg3P3YchqcWc6u+MHXQZT4eaI/NGhGKIyuUpV4Od8bggtIaixWtEHq0GbwFIwdpOqOsWGf38N
HkNOmmXLJWAjTLcbGAhJPnUkmVIiw7440qpk2SwFwgXADZpinH8F0R0c40/9r5K9WU7gMiJVUFvk
KnTFGH6Fmy5jM6j6tNObKZCq9lqwsiBz7QP6ibjy9PHDSd4Gu7lKxypDPl3KkhORD2pZgaSfdoKu
5xoZMq2HjrWok99z7/N9UPT3XO5t0MkOI9WPoKoxNMFyv3vwJL967kIXo7fAplKCFG2sY23752DT
Z/FUGQUKQ5LxDv62Dyuav508J/UUpbd0Q+sTRfZq+o/l0aK23/Z05x/mL9GFRsTWutAyuDOSq99I
lgDhevrYOaeqvUseIrvl7c8NfKOBV/vZshfp+XcrPy34DkiludVQNIqnq7WlYmrJV92LyqjeQtiG
fjwZVqWgDgTJ2X3qVrpSSdOvWAdUvarw1CB20o+pfs5rsBuwEeZPp42t45y4pBTLvs9dWp7yb0po
5mSpC0q3YPOFxNxzzUaDQEGEFAmZA19dEmlVCbpYWCJq67LqGLQlrZRB6dhHAkTwC3hmbO5PrEfo
TnPlFwUvWF97TABC1DyDk1YofmUM7psON8ICEyY8Jb9wcxWZXJxunzHgetI2ITEvwSngi0oqqgv7
CJhbGBbCTMGyQvTwB5hxWbjdBwbDxMmuQ4f8dHEInckyQborF+DShSTfgwTHyO/j7x7xzr2HUEoI
U56aMXMRgIrUqkBS9fmIIRWGpOtZnq2WLdGdtrQh4VPwJATN19+6zBkoh+qu2/QaDwWJUSEh/P+8
nOPD/dDgQdPPzlUPGGXtz8dxnT6dWzbXijCFgZb482SOujhFWryNThn3lOLE7GOozIElisZrKSz8
CyTDEnOUTwhQN0JpreyCXfBHGlnz6C4mjKqEQnUpAUOZVTSeccbs2I7zWgj0E1ZYPKFSvMY7QGCm
UOM91oArSi3UdtYmz9KniQhf8johNUtxGpWW6f9i7A458LKLdPk/EiDJHEqXSp34yDKvUlxxZ8I2
/ZafKrHwcp0UARy+naqxT4TG4Fk6jAhDx8D7BKMe1oVuI11UsoozgKfSFtYX7pebTYyBjxD5lWCA
VfG5+YQMfMLDHfNG07uZChPnGEhcVK5+WKeFDJWYsyqNZjrJz69oCxFdXTfvHtcj3l/O/hM5wDwW
qxENddrs1CWiwOujnr+DZMnxNz6sR8ECTTHFCYUa+tQ5+p+fYCohmgqehC/EX9jKTexnNLYQZNvh
7stQNyg5VMagGnTVqHGEks6L8Niyv1UGN2YEe/yafAn7S0gAHJzz85APKTs0AnS7Hj0Bw+H6h82g
D6Z90x1yfbOVi8jLBsb/8jYWQCyoUKhuIzhpRPt1esD3qfoG0p+CodasoxMJ+B2lNEtyAEvAxlEH
0lfbjmizIYtsMArqV+QBRQRsJREHuDFc0CWyedCGW0EOmAxSDq26PWj0GwFQKqNMp/IStwUX/3cL
f4AuUxjHxAi0stGwDGTwSZA/THnd1bL/ApKmT2bbxOsTGR2ikrtUfYfwKR3NflGpIeHf2DwFy6lf
0MtKhaWSNeP69yO8hfgdZNlTlR2q30CKsI6sajiqMluHHI8+d9wCNtw9Q8i8+K0pdCS7iJHGaQVC
xTkopeP0Q4LkFsQ/LBCQQoudwoaxa+QynEUbXo+5HQ26pK3lG/I5ZC6oFR2GrqJYyqUndCPYOE8Y
UOLXvt5HZmOquEgxeUPrHJFlsKf9ev+tuuKuTPmxacrflexFsb3watN2WXhoJFHO04IotHtD9xZd
9k6NslAlqMYFRO52AuGUOspqVE1n300Ya2I5EvnR5bT/3ca0s0iZ2CMAztQgcYR3HD9/378nt+6W
xRZmzCxnVZoejgr2fo8HzrwTNAccOU5bXNEnnKYZ6w2XuPaZcD3Y9xslZiJpOkzhdMwe1d4/rzRo
NxDXVjv+yX7ENQfl0LqtOAgdkv4RVqUitnLIIPKdKWV7lFPfuMZDWNh3IhgCKYqVoPjUYIgBrkGZ
AOU5aZEzBU3vu+GWcegvmztJP82yklWyk6mmreyFqHzaRujUvq+MYosL6j7MDUo7mTRmN0gEb5dl
4rP4MFol/AZqU8z6oOGaaEok7pLFOBkkSxC1OLoMsoNXUmWKrf282dIgZPpKfJwrk1SyA9c+PYLI
qwGBDvZxvxaja2k30htJO2bA1Mz8SaY/63U88nRy0RoWWALtxajPHGz31D1111+7T7ZdwbCS5Lgy
lJTUN78wCfodycbHlFxWvXay9/6y2yLnruV0SmJM8RFlIEAsOnduh76UMhecRApoL9bPlTm6h96e
vraq02GK+4MedDji5a8GJ9NEK7FBRn4liVfWL9tZH9OcCBTVpvNRmNP1YN/RTl/ogNYYSND/ypAG
NX8/LAWQECql/1g6ryXFsSWKfhERgIR7lZcQVvgXAigQTngnvn7Wpif6zm1TFCVkzsncuQ1seTJq
WY2p4QX3sArSI4bvBFC+qe1Z4oFSt+A1BudlBTKgiIQ8JMyRuNE1Xyl4YlIh5aNy1PqgIe5vFNua
0CkPOksqkYkqPIjY3mhU9ClNV3rU0ZNRGufcmZpri433tnvMbH/T72L730T8bbGg5BYScDTmUJ9Y
QdRHaAX797vGwdpPGLJKUqsjaqB1UOOiNkmrkbhfe3YY4Cptdje2OwmWLpjNkBgBWsNqq51UW/Ov
IgnYqhb/syFoVdhcbvaGtRxgTFup3pN5NfyG30xLHWUNj1pLhAPJObQ+aiiYwo6G4KF+DRhN5Qy3
XFOSLT6jGkwawjY7GSuCVnPQK2FXDGVpRxCo/0aq6mlUttdYRcSHlhaPiZ3k8m6VgZroiPexVm2O
T/XTTXsYxZF+/G+h5txokv7jQMaaVhWammHx9vCOawyetmwr1zFR13wilCldnd0/tStiBP8bE+vy
/Tu2ak+8cv5GzTn3JUgio5Ki+cZjLlmH4g319RGXiQHnr4aDVw6Gqd2ZM8ddqbLp13rz9zIHy9nW
NqIWfN7nNuLuYtH6ke44Z0iAHH5ZVA66pKhx9NGo+Ziqqv6rddWFQ7RCfaOPxWL65e4Srwonwbjg
7Za4Wbp8F0grGl4qQya+GRUBhNWJCrEhMJIqV4EYbwrWC+EfAtf+qfTQrrWH3CW/gk4z9bZuo3+C
Kb4BMiJ3KNwTSg6BqPpgdLl6oIAOeC5Y9P8+XbopRrb/yCC6CMwlk8xL/tHvOFG6syi59OveefmS
wUkjJZ2Gaj2t65IxqtLU/SSiqLpWXB1CJqrUqwK6OURlSK5iVRkcBrssr+OG4dkTHiDoQWPGX0+v
u12/dEdjdUMhWo55+vV8DCN8CwBd9I8oR/Hcp+5TqdReTN8sjar6KWuHLHXM2lUcC0YWTMCn9y5I
sgS8iGWjgkWE/j/gD257cGuu6+5Xcvz9m6Mz7tTjq4ulD8Tzy69/LfneLnXPY4NzJ4yEB51bVLQf
3Szg2vqLniE9IDoTD2h6V/cKCU4A8L8+X2CBGe36+26BGxUsgE5KgXXFHyYgrENog8CEFq0WKnu9
mU6SFhhdQxZN6zyh+AZH2wbYDDkGpfOxP7dqG0GT2z5KYe8YGHDzDWAwtTvP8P5XiHIANjwfwzLS
Su5fD0afp8kyZThDj1IrIe4gQJgdXNZH/4aIZOuTGNA7d84d5Q9sI3QA3UvrNoR5+hH9FHcVIVnc
W81agaB5lwdFydKoPClzmfgevvEeD91xufn+e8fHKiq6D6Z8Q3NJjbIdmjmU4i+ZwLz6tuYNDxb/
fmdSM31iZfwKj6Qz4AJGjCJQEVJe5zDeaDe5WOS2g9VTRByC/bX7cbdf90Kz3SqOG4Sc0F0yOLy4
3787fCc22QKoSLb5UCOhFfa3w9LLTVGUR6crUTLFskTrTlXpFNSgRv+0JA/nZUX3R1R0GutzAiPs
hfFi/0a3zPyTKO5znDpl1kgeZMh8tw6rIp5ayCOWmJ0xKm2+mDQ17PeLW7aK7r4wIJKBu7bSS0tM
8QitJB/6OHwiP4lNmAbxo1kDfcy8h1ganEcsDh0kpUPtJSpf983FrrsnvYdIIpBtWGPl5g1VZ+MH
gTPgxiMIylMuhZKPvL2hdXR4Z+qGHmbz8eWAMNTmf/LNO0rHzFtMa3QUe2uahkRwweycDqvNBUgp
ULEZ8ggtOEk2+9B7iZcAt7aIeBe/RNQdkcwcBd51NIPYy9mvvY3Zknkk6ODqfPqPCA9X+7AmQ6pP
Nin22/1Pya12638HnxxGjtVoHxm7Az8r0rFqDz6MoxmtRgfo8jUHF0IzKYxewsc3FQxLres8KoPq
AZrXk8fNuk+Om8LshBEYFMbML+yDenLH0LAKvEX3NzIIt7QfUC+8LV5jqN4T/CJ7ldmLYgvyWLMw
/PbMDiZXPLjdr53yIa4M6zTgxUQcJm/BJ5uJ1Ha3jpcsVp4swhtiTUKmDkDKo3dc9HaEOewGj801
LkUNmKk7pTlgvvokKoY/OxwRvLj46Slevcio4qRUJqSvuYWVGh90BwJeRyXIFsyYAjce/NL0kSws
fMJdWANiIkMk/XXbO8bwGf/hBYeDGXnQ4dt5EZpAuF677tWD28s5uT8Z8eI6fQ5KtpR+rg316NXH
wCVCtXNZYK3L3TNlNKM9ZZwhc858zKqBY2wcq0FHGZYzNYuJOYcK/vQ0mX1gv7ljCsuEaMoBgOrr
a5+e6fhxF35EDz9ztLZIqv+J4N4rTZK1dWHyQSn5VVuObwuPrIUlKZWO5rKaoMyll/jcrVv//Hds
T7V2fXgZ5ocYOyw4+MCBM9TsIZKYAArhxAIOj8LvspMRM2ZthRYjp02hVcLj7D4pdkp+uYNEGBbB
m9SVdFDBHqseHvhg+KpH2/4z/oxwktoGWvrOzLrOuCPZp9+05s0InIm4V13h6hTUZmUU4rXWdYWb
IsahLzdD0ocMmTLjB0wwzU3xC3zGZY/8NArUd3xp45NrN5AdNvw5P8Swy5BJ7uGpD/PYQ/UeFJir
8OGtKlJF/rTZDfRatD5IKc3fc/txK8gaa9Ec6NVmZCf6cB4fgydqzDpuPazfbMUf/9P+4qjeeigM
Dr8MCWsZtXucFZSUl8iM34mBZcDZgU6UegETCyIcWif31XvhI0DlF+xd+VOYyz2j5BLHRJW+fs0e
FA3FpjkW9+yyhobUwluiazYlj6aUGLKkv2HYE7IguWGMICfE1hfV/r25XeO8EhdAlQ14rtfg263F
3+RCX7mlnza60tpJT1fjq3R/lFO1KfLnQbX9hA9LodoW7QredzPrCIH6tBmzBPtZIWxMN42udpkT
X3yOmWM3cxpQ8DVJc1IamJyD1BcL06Ov0uvQKSAFrPY/yIimb0YMhTBfqvlhbAJnXZ+K1niNSo1i
32Cv590pz4Cl6TgQZdlgCRTBT7s8y2mCK13ETCmTi3NQbWdNY3B2JbUUkG5g6dCAJVdsGyHLY4Ku
EPzj15tTM2JtaH+mpfAevVFY4SckjL3SQd2GJlmwAekCo3prS4V18T+79mPXNO6dwsm7TUTnq7rv
HkVxW4T9XgEcBaodBG/NjCpdDWgKgwoU5ot/HdcxoZEMVPV7aWp0rwEmapGuT2PAMXQeqwxaGR3P
k6AeMdLibYx6oP+lKt/6ugp1FEfqqqpMp/8KzSrsOmlOCW/CGUo0kuHf5ON0iCqDwlwA2nhM2U6r
rWNYn5EIwq9dG+2dRGYScBdpxS+xQGciQYwGXTbQgS0TD7OHkLT/ZFxhwhCx9vFpcqCkUqwRRfQC
EPy0ysZV9+YxNJA45Blu+JZDH69ZUKcR0P5KTXqCohKxWZF+0eiWuuX+j/FmfkEvDmO1JKXQbCGm
A6PpHePLhKbbewOrcOTg88kxfq3QIDwZFuSoDlWlVy4WKA0C/tT71N0skf8QxMrmtgVXMGDC38TT
lJ7qHBTb96jYJv7K2cbldiPIkAiSUsKUobcNpeM7xrJa+a4ABHYMBDkE1GD9EvPZZV61XjHWYHaN
RCrouxOU4jkcN46pjKetjrbBKfjnDaY536sFqqrHRjDHDZV8rfPeh2qAqKCVN0hB4797HKuc5Cif
YdzxaApgeTjzHgMZz1CbTMtxjKvI3H5513wsSG8PjCyOw9r0SSoXb8c1iRodZkpAPlWENJVpIS4C
TA0r3cJfvb8d0gRxpShPeNyCLWvHjTAFHGTomyphiefkNIFfV2SCcSe6/DD6rF5eqfPplEI4d7tx
1sRr72691VdWZ/u4QQ+xunlIkwNRFXl07kG1X5pem4fxa5pxi89tE/ld+zzW25dQnvQN1NCFPzp9
H6Uv8gUslmzuxHrR/Sa/F5Al1sy5wbJxjpfCNTgsTV1HqW3uzR0CmfW8Xe1nYzAvoETE1BBV5L1G
3Y59Ez57cED/aD3pcWxcyJhyAr1VulfwReC6dYNkyBPNfcoiA4/ygPrGvxJbvgTBmB7BR/KAb+W0
Aql/F8O/l2duPgxCtu4C11DlU1zDHJJDzkz8A5EI+34b4gGpkl7JFTto57StGN+dBuir9vAAHGLC
AExqQY1pSp76Ba81aQZYYAsAF3pecvWWAokYd6hXfGxEeEeRQbFZTRotw4dYZ61MmHWqzrrrCwS/
adf1mY3ilAt/jEAst0thL69p6Vw+1gpyUOi72KHIAoOsNstYyBOFjVizDZpMTTQ0Dde+ldEsWZfo
EqnnB9LUaspJZUkWtFqILz9dwdHOluKiqlkSZvt/rdsI1Z4K/U1xl2BEzp6WevCRZYe20SxZ5O9a
l4UbWF4NM/AI9cGtJbcYzR6EqwpqZ+viFSX+KwfPOg0qKr2mZONmYIJn4SV7ibBw9J7JGSsttZQw
Cc6UFmVgNzWYQ87lwHCHr/aZr/BrRK0OBK+/5cm2qdm/CFYGu7UQOSDCuOy8wyFNee4c/riMx774
ZzL00ia+KPP6HLeGH48euEw/7LdXXzuA724kYhSkg46Akh8O4F3ss4fpDYW8PJzAIyhr6eUFX+tM
6Cz9sTZBfD43aWi1WeBCwT/s+RPbWh9JdQgy/MOI1YHKXODCALYQ/FOdo7gdg6moTX3yLWrK3/Zj
cozZnSa15DOpEAZtgaUqTerM0s2QspEcRmavtJq3GglfZMXbh0Q6IsnOI0TeDIlBV1n09+F1o5mq
1NlPHBEltiP5MLry/xoTa74uWAlQhjG/+l3d17Ol5rJyvXhv5hWrAMD6YpQ8b+kNpRk9xa8zq2qj
I2FZrXNCM/10G6jY9mHa1rRWPw+arJeJhK0l6G1zePYp5A1RfhdtY/Vy6vypzN70bzSug0Cu8WKp
1NiSZTwusj0jL++ZRG7t0X3fgRHq9nd1edrz2XyWR7SX/IQv3c5IhlZln2/WLsIMXbYJtyMb7pMx
wQmzBGbeDcYEhcBEmL/bzIeF4DQRWq2lvNDUhEA2D5xfWYlwwXhWVHsILKoNXkxrIBHkfcqPbFxu
BzkgAhl81oN0DKf0VwobXNZ9bFKxt3IfxywAv2uziKyj3L+9LV659TNCk+1mLsQi431lNwlUw8Zd
hMVQ8tLgAhHBRFV/gu15jz886c/OlYXlPDhRN+Y8w0XqO7ykhlRKSW16RJQGwtc6DovL9xhB6J5x
357Jzb5XhriLVgERG4O/lKb+VrVhGDaoUoYv/j7czg4JAuQU3iOLJLAHHPJukc4bxjh81t//isu6
FBRpUp07xYoPOo21DKTF9Xt8I5H1bKMzxIEJijbfj0pUmJF8Knm+tr3b+kKMCVJDfgJYMvE3zhvf
1wRsgWoRhNkoUOb9luzq8vaxSojpW9cOqromM1cGoFev3qSA7qQNazcpx40RhBVw3IThAr3fDsNm
I1J/pTbmBPMELSQpymWvtkn/aKcDEcQ+/Pca4Q8O9Qzn11NbZT7kW6aookLdiZk4Lfb8avTmnSLJ
e5lCCmAULQ7hPCmuIAdPcmygt4vySoMBQvMc/MNkq8J6euRpGG00yz3jpC/90y4qYMPMPdLaenPI
03DtOuQJJjTUIYNavBaZH8B5uxJpTAwCDSHH7Kxhf1lkczSQ59T8PQe562b0JPpcu79zt+gUojJ7
2CViNNzHgnd2DMCKXa5cwtm1HxzZa/bqMTSG/b8RcGDXm4cJ8ZFl0UQvUZJzm77t62jbLay20213
3ssgdncqq0t8uLI2VCnNqEwxncBfYEspaSTz4XxdnFGiogkfs6GfAb+QL7IvjlPKQtxjWVSpNBCq
tiZSsSq58xuXiHEhfwAHt92ikDw3FHmn8L65rd49MOo/Nnlp+IU5bmNQsaf3sYfvJbiTz02MVh5o
NCAoA6UCePPwPr4usRnosuMAT8eo4igvKf4+BEkxTSH+myFFY4D4pEoqQTcdl/1C0niScmIhpf04
f0yPfP5ucIqqncbsQG4C8YV2JbenUUo9ZkzNGujjNPM/e2UhnoJ1maR3XGjmg0/Nur7tOiltxE1M
K/3Lsn5h6OSYPPTt4nTXImN2/WrOp/PuraLArbp1/tiHnklN2a7+lUMSMHARJ6po2y5OLqMac502
gMCXmW4luizSQbljzLo504iK/SLj4EsysbUDAwvfhvXplZACsGh1rmRSXVd557l6UanDy7/LVXsi
xIm0gAmI0XzycQ/cJx+3jLbW8IvEqgzy0MQc7ebfO2Zw5PdSqzquNk0Okh3tM6wvv+tLD+dJnx/e
wnswOTjGuhyUgwvuENQSuJma4weYOMYr4PCEyZrg2RIxIbLSEAoTKvZJsCwG2ls3OqIQmgoiy+Bx
FBggSOUGUynG/49NBqqoC3XfoHax4XyLrfAAC36Omf9Gp+gWnaglyn6vyB5uuI/eOdl1WIzYaIWZ
S1Otp4Cy2i0u9259PB/XwTNvttprcwwGq+5oZhI7vu/VA2PNmoIr5PA1fF2t6vjOzv3B7t4umbLd
gpyt6TThrAxQWZKKy+p4G1FTD5mntnag/WOYbcpqvbQuLLCEwI5Tuh5KXrwxwAQ7tWkOXms/I9b2
t6SnQC3N6t9+zE9hfMiAj5fxjIbHIUtyC2uukA6OoomRYlvGE8iEKRM086HQWj/HFKsM1Hv6KWmC
eZmE+5iZMiPsCoNUX73THH47BE6E3rDzaAYGarPVTaP1ltGnnpfalB4eI3B+dWgdqNHeUAe5bFyS
AjRCWUogfnwiz2dGwhb48vI323oOrnvuYl4Ys4xyOrFLY9Z/gWh5ohvjCRpq8t8QzYYbhAqR+5b+
XA4xkATc4OLXOUL+McCPjBPYCM9jUF4skOhw4JNmHCZcmCHmDU1wzDfebweGSrjTQqHHzAw+PH5U
CTwPknexl/auS0RU0QvERQR3YGHdnOUmTFBsNxkrBh/PgFe+j3vc0/yAXbccp9MTB1fmsPc9mX6C
A4GpvMc50zU6JMTX5F8kT9DhAowKMr8Yy5x6MtDKOhSEkJoeXHAl12GwFWhFzRKUijBfKB8ZwU5E
NLpxqz07JVJ+L1GRlyAeakupcHKr4MYlAB5uxeidvJnFy7DQ+Dm3nT3ejMntAcU33X6MYwuGMNvw
jKkscWWQc6nvSX3OKF4bkbKczeXPxQs0Zd6+c/+Jg0+N0q/2JULU/Hi7xpSKoarMN1TLbeoMfLhc
/eeyQYvMPcRVrOgZbZ3JlkNWfDnHgtDPUY2Gq26En0/ELYFJJ2J09Kglrtj6vuTsdmkIeLncO8kz
Pw0yK+EUTBcu0VcoKDzoXe1FEjHu7TosB6wMz6X6DKpgVcTSE2Dd0hU01NlA6EGHDW1sUIhF7mHm
p9GeGgdKA0AkJxGBlThSIH54aMzv+HMFyh51Q/M6xtAUiz9RYNVw8vHGPDS8Hz9MM5lrU7DLtgVd
RMpR2LVEywLDXGUSA1cSniK8FvVAdTt4Un407wHng87ToZLT4OtB4dF/WiNqRvpaCfkaTllfYhZF
k6SKP9HwlAPe4VgDj4OTOf47+lWgE55FXQTVZY0/uZTSGoQScqLiDKq8i6wJ+Wn68br2rHlrnQ02
OU42xrCsMCkPBB95Q0fBM8SCQbV1ggmFw+EQKu4fDzi2FWs2IHqjIZXUz7SfR8jTnAg2wMFmVMiz
96HTgvB18PgrExosn/zjTLIO+RNrn/2e7eTXLtLWOFcqRGZb0WedkWRfHvNgA6dooaRX47mDH+VV
l3VEggQr0LfwuBR4KHlo67CL6SyD55JLxggWmkCz+fBEf5YVi+aEGpxzF3D+NL09+iIWoffkJtHA
rjKt9mET8YqrfH7kAgAdavMXyOMVFTEvZQmjwfoxqan+uM5LFiJq6TXQHtMf3hkeTsq9C/oCKMLY
nfUQT6N3AFoh2xyz9ccJtIacElSgb2ahnH75PGKhwxCNNRDvNk6Uptv3nz4WDhqYqGaUsIPg1uRj
CONsBiJfbHsw6JpwedgjnnOo04Vp2oEwzZNS3ePIIgSHtXtdr3GJ0w47ACBqcXwZ5rAQuVVzIJJN
G9+7mo3KoZ38/kldQC/ZDBc6CsQ7NLgaI9cxRGVroOxHpBEEYl8mW7cK2Z8rzrY3NPhLvXlnzZNF
Knh6HueA3xhz0zgUqHNlAy2uJHxNzcmxLyb8BK0fgQx8TSB4mcS53GHyEu0XROEwNyEMcdTo1SJB
0XwDIwqGgOqcCRDiCvegx3zsIjo3cn1CBhborNjOwTnANphCNcjQ/jDG+eJ825hd0YMUV9tFTmEN
MxA7ips7R/73cA0f11tf4yWcvigqmaPIuiNHeqUQB+xiATrQcStMm6lHHVXf3jtEplt2lwNVy1W0
NgwwGUw9vcLsPXmTLFdovdwb7yQVHbE4LSnArkhQZGGQe4VWzhjgxFBO32vA1jGic1gE+E9pIsiW
+4kDy4xzy7HNqALAolvbYL7YrXoyX6w3aUjwyMAuHG4YDxLMIb8qXk7vQeV9jK6JwUSm9Rji2D68
rY/UASYbZIHrBamBBaLG0K7c3PdoHqpSZbP4tRjXXg4su09gkgNPKJUHtzPNm2ykC4Bi+JcOoQxV
uMvFzGfRUJbGiaUfNCZjy3wCDTnnK4QxHqx8DE9nQbwtj/+eFNmISrr88gqkOjH2Bxwj15VpMH+g
06OISRPECygi0P9SbNHY7Jitvdx2cIZJBza/7cETKwYR/9SGI05jTVw0b8JwesnoGQkbAuZehNQo
XiSs6xRqou3SqDMWOLpFFPz0StsZ789WDozNvgfc/7d1Wep+ZoMsh7+Hn9ogHzNwFc4Mwt8YMKVw
H4ZVBPmXHx2+Opu0DZZ9c8oETrUxH81z64W/C33x3HqEV9Jt71arY0xOuD+bUTVK+5/QgGIkqwyM
5cA4lJKC6qKHz1zaPmDDcfNuKya/MPpQZHOqZinADtSBs2vOwIQ/3Tr8uTu2alcX7bgocmAzjLAb
1gxMYQL8XSqx29ycIvMIqv7k59y4IoD7tQJYcOqQ2edYs+HwBjTyhi+OpgsJ50IDCGxW4woYyptQ
caAMfEzxj+PQmFZmznPTSE6YOG4HxwFUBPB7CRNIrCIJfAZrOVIONwQbt0ZQzdHJh8/Wc31wB1Id
7WHmnYfw7RnxXoLwS23jp7M9aiVn5tGRDxEZQR3xrn4WnLo7a2f1WdwZH4fk5riVJqfR6d2wWDlY
s7kvqnvJOvfuPcIUM/vexsDeLhJ4cgtP3XyR9Q9fq1Ue1aNdcPprAAjaWL5+nX33C2EkpCnkZSZX
p1t2CSSJnkypwzS4hcur3Qfl7IgwD88IAAwOImqOc/sRVrxPyDPiZb27JTUv1PsNfHYy1BuTOe5L
Je+NNq2773L1De9etc4Sc1QAZGEj3tuPwdy/jx6Yx74Xr1jMjsHBD1uTitMkxoXcl7j4xmmwxGYP
vFafnTFszJq1GJP8cYpn/qAG2XK0LLZQpPgfzJZbWQKfIuvUx/VmeqVoPHuvX19VWTPpi15EXStT
2rqxKwOkkFfqz/FMg4vRvINvq0SXYWVJoStn5BltY7C7UQI+PJD3y4SJVCV5NSyZstGUA9H1DiSx
3zL7TOz7Y1AGPSal6WWfU+uT5DPDmQMfQ2R8JMdVdV28W48uvBX3NkibF87KoZ0tSuiISL2GRxWV
vKJNm1DDChJFRQc6jfwWqBY1vTCsasOpDTKIX0Vu8L1T4RkHE/vx6JgzMEmbspkWSy4jnkaXdYRd
qos53RIwqACfBvsnEg5OCANk1cmjDwsFoyQ6Amxou2VK6i+DQFHiKW0oYV9a+Z7Y0VIgzJt1j6zw
fG6du/AXibxig9pgK0BDuyAsNWbFpY0nQKbiEnOQgkJ0JRD+DE8z6nwq9TcrWiJbDnLyqJhoLQRe
A1vfbRYdEhiIM1GgyW0ouj794jBLysvX+gXuyt7KaLGnmeHDm8/A87ln3u5uITHJlecSO7y0X2RC
9saO6wZYioyj6j9HN6ZsxQihC9UxAZVMWZHZcuPxs/lUmKxzPtDET6Go+lurx9/sBEQGJ6uo6NzJ
sGsfulmXITc+FeEzbEQFP/2bw7JavOMTrPbKqB6cIlgoWDjQuJZlXNWrLim9usXxa11efigfH5jP
yvihUeCUq+HZumxAzC3mzZy4NDQLD/qri52PDw4/G9CaBhDXUhF+6iqBM74b4jF84B4zudUdCBc3
QB5dQq8Dolm/1ntxC3cYMNfBcgHebKAiXNowhJbtOKzr2YmYz8RgjEgtjtUjwRuz5xIniI4s4x6U
+IeOOX4mpxn71BLoprtfUwVThpe61a1H7Y5var31tncQs9HaVt1g02OsSiFIN5lbct7fNkvUMwTN
uBkWe+jRLdiuO6sNfYpxbVjK3MPw0M/6j8ELIWW3NqnA/Y3xOU+tQ1CyLsmjUx2FyGMzP7TWx6Yy
SQc3xULu8RpLW8o/rzs1MDvoK/YxITSshZVEGl3t8seWZ+HuQBR63XnuIcpAqhB+Bya4KHovIuzk
8wYi1wZD6b98mEY3mBHykn97V6dmXw1r55dAvNwKdhr2cVwOd8Q41jHpdvmZVayswzQ6dtLoQUkf
7TvQrXsGx/0NnyQxVD9WvjaC+/rZKhQJRTt87M+4hM3JMclmJyQoibE0AmOssDQjeKO4RJLRy9d3
+5XUR6yFuyBtzqMqpibWJ0Q3hX8d8ByXMHyB1pUyuzySDKuGvXfuLsl0W36x0KiHQFxkjvYhnThG
T/nHT4cA7stI6twC01FYN0eyNFCeiPP8nqQ4q7gHpNCr7eaB18QOn41Ge0uQ2t03llnrau9cMt0+
1pzt/EnE+S7a9fDEuFGcZNZ3+WqCoyl2bbxP5t06z1uT8LePdW2VrDsnodUA9KWfQZnB6GF07DZw
yRvNoxdbRT4qullQcjIcyhsegdzou45/fNCY2C3H3LADVJn+Wp+/5+wBk7Ozm+2TGpy/NcezJ/Nt
75GhycF8x2GKeuWNhUd97+MKwv/Kb/t0h9tkmdNSzSoTDsNayAWHPog6nTaHJ8B/rswfxEsAOejJ
rZ2tXrMt5eKyRkU4g3RNpsDdoUQ/w/77QEL5ssoduh8CjMHuOkBiAokhJKFMrliXzXOFNd7R9c87
vwii9CKIg8DhbqNvPpwiIfBBwZ07W4ihHUBHhm6QVLkPce8AtvdeVr+DYC1aHtwDTmpE6t6ABJtF
03qvK8Hbvx+swQ0gpNNo7lfzUbHFRa80uaHWGXYgPBV5l6ekB/Gp90HnjbdJd/cHRWpHSijL79d9
DgobfCD+NGA7EYb9h8Xlw4Uqc2svBGfltHIBVoVfqm44XQDzSvh5OzC1KZeF3Mg9M6WvGEJFQhhs
jXfYh4DMOtMMvTtceYQToem940cbRo9T5i1p3+ne4mNzrA74YZMz9YJuC4QzuKCe1/BPP8cEljC9
XRfzgSP8ywttMhXxBfTyAtijmSzftBlW4GCq8Jc6ddjw6dtvXsLRtLumM1ZcWdTjtLo82TXGBmjZ
z1T+URG9LlDngWEHZT8EFmpc2uQEoJJVVXAE3EJfapd8jJiJynlctNj3IObKmhbOD+/zGSabzKN7
46P+pNdXPuk5ZDOgFXkxjjAicyUuG2HZ4rFJPod0jqExfZk7hvzGnQ/Iq3iialJO3t7tBooOZ02x
cDuIgMTay8qIvFHkYU9vP6I6OcvNDQ+V5L0yfP3OZANuNwwx4NCwjrslrD6r1KsnjVm+qs2KvOxl
n3Kn8PCySerXhnOy6Z1Cw35QgvS3mw+kJcIgXXOKtft1+c6TRqNo76+cyRqOK2QhA+4D9cJvPDjJ
hgnyzmE072cF1NKcoKbJHQzuOs7HTJHyq/ukNcNEJ9hxA4bvQZ4MWe9d9+qU2nH6tvjLvRP0CvEi
x6OFrFTompyVI5D6xkTPTzvNZT4RVuTcG5bfHtJ4W3gdjrcjaM/WetthhWepl1MO7jbFzg06xUjr
28MCCNSd8XRMCGa1Hm8NE4CeVqeUe+Fh/4h4rKzQA5jaSwTCWQ7hj7gfumlMFljvL7yZPUwH6q7F
ECQJkLVSAsi5RcjjWIYiyPSmdLRwM2HxqVUtcRJlMDLC6IXNBrcCvtE/YwBhRDwzdOAu103iFDHQ
p3yXu/h307YtN+bade8ergi8BaxJDjb30hd8vw+FDc4xLdoyNqCUHjPDuYnuxfSVuyNWEKRmKhkX
RTQDSDgvnbo/a5UocQAa+A+9J8RnvOVb2y5/YLDMkGjOq2XJIdvBDsINRY54M2Pyi+Pq9Jcz0sJE
P58gwIXmU1PaUAtRz5OuZTL6q9ujcgSNcCS3OPQfA5Z2rOl5nfTA6Hi2TIhPeHPIdJjn/WnXrEJH
9Cx5elR+/cEBbpO0SpLztFQ3a4iNKLizE12CQz/6I+bRfHj6JYVXQPEJ2PGqkXxkyxiW1/0ygRLM
HumCjt61t+zUrHpPB/QZiAVuRlmDCAvKCXaGa480XFqm+XQXnQ/u64H9997bEWkDaRl0xq0AqiaY
QgxZg9PUHhyggIxLTfZj5makLaM4YgCz3pIwWvH0hi2jmc6u60/wDU6d+7AUXLQjZamdzY7ehZsN
pt7dzqv2c51fLWPMbtXbO6eEIZ3/YLc/z0pkeevV7P6dEzTkgF3SzqJraj8Vnn0dypsig1sSVg42
WctLmroeeb6dY0cHSXh2v4Hzkb8Od9aMq244nbT3orqgfIZQWMWJggTTdqOP68WdqugbdGiic6gB
rSWRSqoPSuP+mlVkvO7LGUvtJr/LhCh4LWk1I4wvvHMrjbK6m/ZSRjfOYTifkudKdbWjsDo6B3Ac
op/h8w3vw5P3T2R2xlCDM2wNlkUuENmsSM+29t75WH73TCm2907eE4eseZi1UsoJDDcQ/wYM7h0c
EHPuNbvKe1/9u1+1G7SQx+nJu0aGc/FqwaubuR+qWZACUkaqJJQsDWbuX4e4qFByMOnKVQlxKw36
mClhctWmm3EgoqABi1UlPqzuijOOdwHLJ2iSXK1EG1JGOmZGwEq4mvCc1nx7gXclbN9xd43xyxQL
DXmoyNNJzmbEvOcTFM+ymHo7MmE18HuROZUC79Ag8S/PEIOYD+5QFZ8iC1ALWxOed/jeodndDV/N
Aw0fRQyWyIf+ua2uON80OvdRRstYpBdW0oqM+KXBQRqOg8AjNjcS3OlaKhHzCdskR5X/dW5kqwiG
kFz+ay2byIhYGL7004OtA7FDAMq8p+edR1o6fRz/ZWz6N3qh7cvpx2W8j/zOnYFh0G6KYdLKbWc2
kynKB7KHCdpR9Oct3BKij6f4gAfMFNae0bwnJtWcdWCCton15SVtUSe3l3TEDqQRjA1eMEE0KWFx
aQDw5xgkz+7WrGG9R/rZcEh4OzgzoDMvZIwMoT3J4u+8AYUfhyv8VFAxODX0xi2yCqyFAFFkO1Dt
1axOhhe/dIeyjagwK1fSgxY67m35cJOejI3AGfXSXARN8vQEWNAs0h8qFkbWq/JsKEech4iJ98iM
yhBYJlqrgIsGAl6gkgEeWH2f9zpy4mqcfilN8AXgnE0c8axlDenY3DA2UDwYDK6ZNuQcyVYU1lxI
9mGjM+8xbo8NQtLK/CwzouFvFzpz3yRShxxamOzdXb8KQmTQPYOaFEc1mE4jI66xIqUu+c/4FTzU
bLg443goZcla3kVZ9GydOpckP9vG8t5STHQlyCKynXkJKdnB3U9ZAOA5wDRnX9KZ6XPkUs0YsUG8
+7mVDbcsiHLGeVDRb+2zzfbK83TqfDG5q07Jou6jkAga7cuYiprflhUEAjCgkDmGB59OYJy15iG/
nBVgNUY5wCAsaTvQ498uOIxin6V6FxBuBciFuftUoijycX7TvK1LDyyiHHRZhsUyhjk7yZWvmgC5
dL9I+xHAm3TYcFs8hgagjii0ok/r1d/WvNoI9hiy+3pQcsk3hiR2A1RnhIf5WWmxbb7DbVMc8q97
6j9hlVc9yk/Y4XpVCcECvacEr7KgM6NXvAvApiBGcIoIs3fTwEQNt2ve+0LBUtqWsst92p+jj614
NGBl1wQnM5wS5dfUiCtxyTk03/7Z7uP7c2Ipgg3iM/8hvpnMQ0lZcmc6lTmeaZVDjPF68Fz6N3T6
F8sfsG30wE3oP2ldGohA9p27Xxz6Pum5xqgYNyIlbaluFkvuHRpMLvURiZLNNIgIirGJglgjTMpO
7zM6sSo9qdBh0N05SUwZgDSgJIZb4ifvoWJoSy5tOe8p/yBSJLmJHkgA5bTxibXIPgafOF9cWaYM
70rIU8aHP/crFdwp9t0XuJ/QhwbYobbpEmhECceXA5pk0qCa2kUdXfonZuzv9pvvFxMzDQ5BzTNh
reESHwFihF/KAhpoEqj4KZY2FE4zN/HZP3oGP+AaNbwtu0BxgeaYYKp8xIl2D+4uuvvnnpaOJWsf
Ozbq5rt969x/CdA/Uw5rWcL3Eek7/Ud325GBY4GZxPphrfQneSW6/Zq97ofL5dJLLXZS+sX1oIoz
1NVnw27WODtyoVRiWju11iuf8i4eaM3C5IRVdnlgmzzbSDCa7HvOgF7/qh0Qd8j7lSpCqehEDbBX
dUz2SJpsXlcKtD3vKTuuZ3ubfMds9h5ekDyNsFhdDg858rRkPxb32KJymxEhV/FU9GiP4L50+egE
zOkZr79VWWBgRUj62c6GIc9m68PmTIsoeovYTsAmbtW5NOtOKaUpNbsH3ySfGEusy5hn+jI+MsMg
arltdi/N01I7aDW8BTKs3Pmn8RPusbPe2cfmjuOTI9bBXrkrjWfKPKlP5AeaYAKQinIJireBcwqe
BrsTWWbuTSs4M94dsWmlbZRn4X1aDBFNOauafWlycIMbB2Ztl29i5nWsqY8pZmyGN754Cyr0rQ4e
mEgg7XRogEMWrGq4a1XaO99frcic7ab+w1qbYDY7P/Uxp+cQ+xTcktVciPFCyOd6nY8ze4TLGRiT
Cq+G2+Bm4NsQvFilftXZL6m3+ilvsLPHL+ZetRbHKKGY5ZtwhFDxwIu5OpdgJThqZ9f4hZorNDua
FF6C7fISnJpfnyekcwYEax/HO47rEhS+CMReTFJZS0VT0pk+LTnU/1g6r+7EsSAI/yLOMRleJZQj
IsjwwjEYk3PWr9+vNHu8szPjMSBd3dBdVV09OuebUWOyGc28tV1hFvA4n/nTfQbdrLIynnO+k8IB
vIFmmIXIVYij3acLaMMd4g5pqbiohXYNnOu7jWskbp66eRVizexWeHVb3t3tWpiIdq1MU/WNDurp
Hhw+IOt4RH8WFgH2YdRtG2tbE2edzFgsqOLkiuageWvH3fgZECmaGRVUaSU7RYUL3s9Mr7o3ZmMd
ukA75lzrdqh5mbHbp3VnNmgkiBkZJnUfeJIfK2kqKP8qnE9Sj1ZhbWBs/44uSWs7EoC1CkFpKCWC
LYTWoaRq571J09Ry7UCHzn+GcgdIpIa/HbaTdlLzpVqdRZRR3HBipxIg7CZikeTbfsdmqkYegoGu
K1OKepVvN2i4JHdqRGOsHy29Ls49DrfiHNjTVwGwmXkdVulHHqwn2A/AbxTGkslCegcKImxYviYw
cEW/idtCY4DOi1Zm5IhPYMLDkiCd3/Che2PxaswwsG3gdrwner4QpW+s3fQWYW/gs4kx5uvBhma9
V1xJVxE8kFxqn0zPg8ms4SF6s8lhdGcNMGm8JilBk4P5EB0cSdqu4JRtMgWeHO/bnBf5ic+pupc3
5zgJEHskOxIh/5pdgidOYEOdIaYQur6Zdw/IAqxsbctIF1EbVzPUgPCa6nzNZ5/McwIgGG0sjVQz
B1Ng73o4N75zGF2YTE3S894lOjlMcevhfNEKgKB+49YYyBsj94IAIZfYo9Tih07Oxuoy2fCnDQhg
kmdyJMA6OFi0MhY8kXi/uC3rwbpqHMiFZnDHN5rD7INX+maHwBTio4pit6D71eYPO30TOyfOWJwi
yCbMk0/G0n+yhWznFWKnjrmmrkQ56DXhY+DgLtOz3cx1wzRjO/Sfg8Kr8qhhSnttKiuJc1wqbayC
5XhCVPLhE/Znox6eshrnzpNDXjdW5QC4ZbeYTzUx4N2Y6RBNdGHfKEgkdana06Zb7z29S/YM12fj
ESvMuHvJLTqShaFnIeNX2WmXQrs34RI8Bq0fnAokK2ZQ7MQkBWO6F3JMHvnAW3xgvTXM5/AW34wy
0rD2oPsH9+K/f4vhGctZuzM+TqpMVlFPHhEgZxAzm4WoTG1vD2f4lnWQ++AqIx/1J4fpJya2QYUz
bYbr77b7RZZnXPzOz8V/xVX3hC3x0/8aFA7uaQizvyFJoVXJwFfwjK/sRJ0JEeUm+IoKEjPEexiI
MJQGEvhe4c48olY+esdgPkNqO5CVoeogVUBHfUyvQ8aJU7Zw54AUT+ZfMoZQJpDH0NnauY/sTo2H
vV0Ah/vPQdMld7b2ZOaN0YFc9kmpBQflavnMO2HLW0PJVr11qK7xyk1IB+Kb2c4v/QsqmcHBv0XV
oAseX7jnZOeneHLzl9NIwcdch/X8DVXLHO/Xg88I/pQE3D849bgymhnLE4uGQwfqE3rZa5MYFSE4
q/9wcJ0+9N9XTnVicOeKdfHbOCcHv03WV+X+FKYDDygsPuZJyz/5x6Q5Z/TYeoIEqoPlccJ5EkkB
6+pO9MmYUIsRrPzdG/dngVNxurIaPeANPKFTtghOe23OJzNqGuM2STVgCmw8TkLAMQd1+pFfHcQR
K5Y9Iai7hyl8RXISyHxZ7llqu/7OL+hXO5QdO98wYPnATdjQWewsUhj6CB0H+/bGBHZ5EZTNX85z
IADgyDo6+KAJJEpV0k4JmzNGzoU/7p3805SdjQN1zTt/LJEX9R6fQmh25qU75uXL4WH6bX4d4a9g
tvHdJvSJve/vk9s22IC0DiUPOxlzSOqZo5hyP7mmx1Q4QNuuhoIGmHBEWnUX2EqJ435Y9O7eKe74
zxmlEyqeoPyOh8smx228zcWbk6gD2sJ7Q+HbGjg+BfnCWG5tqqQg5QZzUpr87olhnJ5ieWM0yL1r
gFygK+zk8taeAaGAJnHQTlVDAmSmoqwbUgEt3yppIu5tZPc1c5dtMkzkeGO88KzOvgziut/Q25CV
1W+6s5KXnekxN3MgxPiLxT3LGh+BFq0z5KpHfYcs8/h6jHndX3PR4OZIrCz7+0XqeuP+t0NVdlxR
d1OJQQ0fOa16NZF4t7ksJeIBz/FPNYbCCA+7spPg5g/vvqZRi4rkvHhRklJzqFE5h9ewg7CJTq4d
XwPatGe+tAIhho7wUdXw5by9XVB4XXtnHazW8uRfk6a7Rwaw8w998DJO01N/R5h6JIanzs85+M3g
1D+QuQqm29o8ZPe03CY7AmDM7LExwFsdrGQE2dZJO5NOilP7010tCSRo+q4IGxETzZX5Hkj4aLds
kSetjOuX4iFSWF7k4d/KUyl/BR0dcJwsJ/7+dJsnQpldtIuYCtitQhPy4ytSHJbSrKeQmSCMpaW+
ppjMg2daxE3BJmqgFyaAurooyo93MUotKEaOYRynFQsf58A8/NMcPoaA0uJ0dTqUGHQxTG/GJN71
uG11hoRAHEkLjvdAf6kSuMqT/PPbAOZu9YjSfmvpV9rqQZ8TrMsoG3d3bBFwAsa4BpetwcgC6X6b
aMMoImAwFKWQ7HAqx1KSMKQsRBnc6oReWTqWoWp25pEQ+uzWcBaoZqpka8HNfNJWeEBRBIaV3Oxm
VNAdSqFuldjrRvvshy2Iu8Clu5W8yr9dvldea3AlLpN38rPsSzL73jIJf8/xPcZPACO8rftToxhC
RV6yusWyRyl+aT8iZ9n7GOF7mQlXHLkPUl5uYRWwZXESVr2tDkp59YPqOvr9/PO2XuinY9WSi/4Q
kkFedNf3exBSmNhV+qsUZm4bnzDc6/a3PzpMUfZDrlDLjkDq+adetgD8yBWmu/DtP+nuTSzqflUN
uTE8fRT7YPkAg5AFylL01e7rT7pZKuQHDE7/xoC8+0/end7xH4O3u/7NBh2UgvbbvPORD7v2MJCU
66rSS8/ij3doV/0TtvY8iFZv5sJW/PxgpicIAHUNeVAV8kbUhGpWZL6u8rcKojh2MP5OWR1Z/dpF
Rzq6mhbqrZKcixGOCdOcJZyQfH0wKEHgz0todI/5tDzvlI5tDeZMC5/qG54M8o0W0UchAr7UiRA7
Ecpz5gpfzkLu6RMrTFOwnCczSXmjkog2WdK/tFSrL2Oa0JGPzA+6g9SACV1mIFChtjK8BWJDbkxt
/UhL+MjSbXhBd7wGWdQufDb5PkP8LYsBZhZDL8o6V4yPx8K4JQtusFNHU/8BvqrW6//eBcdp0rEq
wC0Hv3UdH5GS87t0hHz0lcugvIY/PWwNbpZM5yzSjjJMvWrBek9hLgGGFVxXoM5xqjC4Mhntc72J
ZoZeqcYAC2jyXQhdVRoI5SgImHKvHu2Rh02/STWTprO6G8sl/4OrjABioOP4R8+BSkXMJVgF5j3e
iM4U5QkthiKGMuzxJ3x4ajEAZgwTVkX7DuRnVBoQY7FA51ev0gdWJmXV59ytdAmmxhbKxskap8Z0
wTpgfEu9pGxsJDReoeKIJ7n3xuVUACZxF4ceZNs/HfKPvOYoGwJHQ9cHlobel1oFef3IL0AFo5RU
IO3jhw6UeiIGEn6Fzb+uVT6OVGn9rd21u0lPQ2DvBAbPaQMPsNkxkoADhLMn0G/WG9W6MSpGu5Kq
eTlOzdQHYSqAAlimXnspk1N5Fg5awRcYFXYbZoW2kRcb3p2xkpWbRhMsk9CdCmtTQeXLOds7cDgJ
IsBR+CKrsUmTlMbkyCA27O7a0ecwDhALN0JT1Gc0Lxc0LSPXBqTS2z5huqAKW4qeCWZRCoAsv5RH
pEKvmjYn9Jd1Q5JSD20CNY3mOgEr5deFYI6gWImxzUHhEHyCnCIRsbYDRBCkZMJhOKo49/S6uvsP
HCLtKZO/1wgUF+EeZUtwSBvraJdNcMp/I0+sirGyEArYB1B2j3clii6TRkJ5IjNO/OQie1c5F3Ow
z8ELrQNYz9amtQSo8KbPuRs80KDs+XQiNftFviGb842fzBU/TJNsxw0IpwWr4nX8G5kW7rhHkEzB
XgxcibvdqU5I9oPC3XLooFwk2HEkZ3izWWz6HC8cteue2Kd/B63uuyB+3JN0KDCqKH8lscS9hqNY
ZyInY7mR6J3+MU9EkAnKE8I/HVYzEL+3e3IIBkAfvCcfBkw1ARYxV0vZt+8iwJKIE5h/Mk88dkaI
AdPYHMGvCSbt1o8kkBrVNdMG9WOZTYkOSVgZbbB5cqAJAUc2S0meFTuoHclsuHKu7jn4mtCxli96
HbLPqW8Lu195FLdCIdzkUsQXSp9hFe3zySV94Z41ws9UuCYTk8/f95iR5BMlJbFOCrcebIwS/eSp
7SBJptnT9bQzrgzmns0+muFDxNHGwb4HO2BEuD4YWobt7t7xk3RBksxP2qWJjOIGcBKALlRO+0Cx
djfW5N8xzeT1CJXGZDkxRG+M8JXoa5/emYWzOJDGbKD5kkuL5aOptmZTmTGDL+ZwWHhaVjcuW0g0
HVoEjSjWfQbCG96gJUftQKRiTDZm6nYAjkZ81aZqgxnBBy0VcCk9JDBgZMCLwL0IpjbEYl0elVCL
1bKiaRsQAAI+rJmNlWy5Jgcj9WEk4XHK+aWsTLX1CrWlSbqZQ3rtgEkygYWUsdr9FVnMxme0+JnC
hXC1C2GhcJqH/h7AtGXumNt6J30gv0BaadlDAsTiezgvAB+bRkK6UbBYbrsBR8u1H1zBkQCDECM8
daE6ysYqvFiAmZJbjYYePsUvAfhzibnxZFJtwE2SMxCjxTLPw3uHxhGWkVWNb4g/lJwFva9huInw
N8yUhnn1ukiFIb9t6RUx1wSego6HcQAs36bwnKe4DcmPdTYJ6JdZXn2bG2Em8gArZkG0Gp9Gm/4D
Ak5ELU+YKeQ/aJowaOaIzgA6SEaDI4zrxnqzK7GC+0+WFHEwOC83aW/XQGBIq/aDNlm1dRZj/S96
5w8X8L5dy+yk17yBefZkF3UBEEitQFGYcLnOBVkcUz2LBGjxNm/foHfVaXV6RyW1pjXN0z/+nf+X
TXG2ztxm9KaWgWqGm3VbIIThB2eEKCE4rNeYsAegsUMsTboAGnnP66r57H1RFT3f7iPSYEDa7AHf
Pzy7X0nTWudIvNb5u78CB4hp2nuEfp2F7dEK5GXSpiqzPqWxxKVr3PArwhGMMLXuv+z2tD1d8YME
3vFSbPqOdbWJEJMdRjtmBVsECck5v8p8i4+oxyfqigjgqMLYDR+99bjwv6BAiAfpR4Sh06IxLOIV
Owo9qMhQyI4L9xW1gzrNj5LHzjhNGc8C4gwUu+VxW6ydN7pvXD4BSiV9qVjdjC9ObxVgwET/zRK6
k4CQIShjGSuH1QYOgdB7jPZkYFqx/wA8lAO9oZAbAAe3kpFPsTppXKFMqPSC5clCtEOZIE83xhTU
2zLt/JjRkBlDLS2aR/B54dr0OeJurwgEG6kyrN0IFmXmcU9HLpeNRufOnhNEJ+KOl50W2pnQVTKv
7kFtcg+uAeGhUqdeBjMB/gzGEQvc1CJul28xvLBTS6j6suYX4k329DW5ITMPlKHB1yOuKkZF59kn
gRvpmNEN64Ar2Bx0AGv5a9dW2FmNz+6/PbHJRNJdg5/yGHiZrpUAVunVPnDu/o4NneuN2UtY5HyA
FpR6huh+uA9+ET6+uVx8c/mApQ78ThlgoWhQ/qXzksI31qSu/8ucQxIRViOPeWGmCR3GJH6DAWvX
xSGEUWcP48jj0BPlw/YLnETkgBgcvYbg1gpKTECbPqEPtygO7M3AM+rYRXKACm9g3pyDOsNIPyvm
lCuy5t/mo6NUHBGoB/QU4JMUloQ9jk5+W53tC2BLmeGjTwUZYgpBMjeZU+yVWskNCwt+Nngh/boC
SC0whrebgaQJF+5Ccjz9B85sQuj3pCN3zrAQ7IpZskMTsuPMYQM3QGRg5XsyeBBlhUwZ6AfWmcNP
DZrB8KANRaF1ATxQFPF/CgdKuRIBjuAKIU6oJryHozHtGmc4xmePmosnhtG0DnhZTF9R7TLGkWOG
kEn49wvoLdbSHMOyyFAQsAkgFdlsp0/CQSkeKJFwRNDtB4o7WEUDxCuCujk+Ub4QRxWcJchp2J/Z
MYmkSwyzPPaGdbAyBsZ6IHeF1RYpx9tHTGPCGA0Xk4UJK8n/UCGYSl1kW4lKxn160+gN3njRvwPK
QRySvzPJwYYaPmMhkLgL7HKlnERdNL4ITxEmSOigriSydgoiEC0e0ZQwMEC5wTXgKcIZqTBG+4Ki
xg0yXLhQAOMCipIDJKG9DBwk+DjL4U6YsyMfonk5CxEUVUlPh7nDBBUcuHI1SQSe8e408bh6HfRn
hx/BcfQQFTKHJg1RRx3l7xqisJHqIJGqlY50lxLB0Lpij7B3WB9qn9oPjgN0BeV53mAJed4QHcdc
s3Ddc9I2dUu0nWUaI2wF9BQNvho12YxXETdmQmCBjyKYgwuE4zNlo0eeePdDZSBIQS89ckYRu4Em
oTYC5YzkSYRIcJl4kTJE9BKULIwV7YpdWUVLxR47Ij8tcgXvOnN0uV4GngymhNLhbXy9EFodBB0p
rGVLUGLV5Q0O5hAhXfBGA8tW2uPZQvQSagH9PvA5Q6KFT5vKU+UnLseSE/ZkVQ/I9uI2sgKnqNJ0
zH3iNQOoA4xIN3PvSo8bs56q3PEWyFCLWtRs6+C1gIdGfphj+IsnldxV1+HV/spenCNWnepMeUJR
+40nk2pYK/bH6Y9PuQrYcVizxi0HQ08VkdDXktoqNWyUbkWWdSq3lUcadi3Lhx9QPYFC6MyylBtw
wxpq+2WXRMO8Vw93op1/oBqzRyOiCImIrlwoK19Y8oG5rn2IrIo95847Few/Tcx0GrBubEh2NFfA
1+JnpEf6gMPK/HVNOxGasNjfHV8GxAJnEfygyADPLOwZzUlubCyw0dwLNVuYclbVAgDpCJWi2LfL
9xXDYJd3M1TCy1MZM9xUqrnt3u8JCxlukRpredVWSt+Y4ObLyhcrGdbbm14faGRsYb9q6HIOSRjB
ZfHa4Xp0CeomA1djrYfqP6O0scu+uQtgTp6DVrnkJJ+o2+8bULeykNrPJuCcID9hI/uu4GTWa/k1
CJ6mPcfphYWv96wvKoOCkYvlwszdmrP+2WtjhXYzHmMB09Xvqq1AsePcKZNq258YWRzI/PeOfFrO
wHvsecBWegSKVd5bUgnxRnN22V4d1kpxNV/gsRsOfw4XbcNKV/SEq5ywiomHbFcOxUppjVCJrz14
Oxv0cBfvhyDTCImAtZGneW1CU6XVBX+7MlZVe66qrpWLni1c0+yT6rOi9xprTyu8I9hHpiy+y4dr
pxTJoESj9ubqKnwQKk9rRfgQH1GIwc2alx99/ntIwgv47m8nggKImBlTKUSUZdXdpgtPue8dObz+
pZBDFCyDrf0OLlAMaClJu9BfJhU46hFhMPoLgaaa19Sf+XUX5rDpPiJKT3bmm3igZl+mbbeS1yhT
2ICZR/fk/dtZIufkBEuK8NDpNf5uLbRsTBH2eNiHb2yJE06aM4MJVeofRte5woRzvv4yqkz6uJkR
Xv7e3n6tac4oFXLOyePlnTtsLbNUpzDakhr9UJcvSqMV4J0ave6V+AiYWCeZdcdGEKER2RKyLA+W
OPz6/QL3o4YLG6Wb+Z6ZxYx4tRtfc/QdX5yX8SEqFSs79vY+RNJ5Dd2EGnYneiuqh+sFBKdZR7Hl
dgu78L5O5rFjHFDz+vRhjarzAyqntn2wXifzVb4cPABx7su6jJ5J7acB9XugaDeC80pf0wpB3e8K
6VhDJYUH65qesvfwmm5/78Orp6If+INvetowBQuc3brUPTyb1g23pI25bVBXuMYSdPEYvxCkZ/t0
nyINWjxOwRPci667wJvrXp0mZ2RPl6jVjTuQNB9K3Zznunf2jsPOnzj+h1VZNKksgWrnMNaxuot3
P6vs6r3Gle+v8X14QJr0RmApEkdpJzG9ne5GVXRbonNPcWXBFbF8w+0vr0DSUDXSM7UFXSyIKEX2
b94hbfrYsoKyxqsJpSFW4xuAmSrlJq3p1LAOsHk8Q5DRSWaDOl5ZnOVIo7FN/ZuxCL+reJ1eKdX9
orB3jjkUNVXJCS/T+nQfEMshrK8gkQANAB7HtlYYALNk5T7Gj8KCMu3RQssXdMVG49epmWfS3d1W
r5Yg6f+kDXR7mxF12E77JpOa1m/nt51xkN3zWfrO14O9mM07+r9N/ziAlT9Cjl78k4GS9EVN8Kes
W6eKgj2FZEnhyeilhrO5kt2DBAvJAfnynGSJHq+AEAgABQrp4M3QBYXUfQjYR/sPOL/DM+anteB2
fj52t78bgvfvf2aJlPMviuoIVVBVfow28uF4HZNH8V0KJx4Pk7IKzIlYsohWyBgH1FVEMBQ+mdd2
HEru96FF7AUt+XddI1bHmQe36Ocfb1ql0F414/zxTokFKPLGqzuTibT9PBUHkX9+BjsGwscwpIUb
RNOgImBwCHEa7vDbajhLVmn9T1hmFRKD1kISLsrkC7MvQPnRSXYG8Ogcohhu3rwLvoR1hw6QKoxB
MeCfx1zpaviklR4CPOcIR3EJW/BxKJCNyrgGACTkX3lzbXBiXgCd00EXKJunBn/UtlLy2j9RMo2E
dsQuvkkWOqRGr4jVILFrvtEqHXMy1lFrgpoNMiogH3A7v0g6yYZWXm3YtLa5ainW+VfdWF5zMAwT
eRJ7D7uPJFVEM0vpg4RhkqsgO9osW4RyNbYZIVRc0IkKCIVU4jCgvRyUYKvUpCvon1oYTiYGkuuQ
co7QARZLcydcAGghDie4JbMLdU5Qcj0GY97Zgz6t6nZ0q1tlyfAfygRjaE07HbNGQOex3Vtt9zy4
OOsBRDezSuwE7DS7jxTgDdT17HgEJIIubwYCFZBIMiIK8JADk0iwPKxqiPu1VcASX1N2F9LJFX5f
qwh+MDiINCZAYWOaOazv3h3qACHpaAfUgGaGQrgIASwgiACPLkKtJoVkk9mw4x2L3mZ0ZYuG0Afo
BpXv30YnZzelyKAO6kQQnSh7FQR3cGljrW7nzsVZ9ck+ew9OVjh1GY6lqPzts81qtokkagT6nEha
PUjOwC2aPNcC8mIVHYPt/I6jZwpmFm9GzbO15RqftN8sS7Rr1nvwXpNr3HhX1Ap43qdgOBxLvbrU
q8qTwW443dtUHt4wgeMYAdIF9atk9J2OZ0NJ1HnuVC6eB3XVOKBJUHQHoM5DDAqECKdoP1jvzG1y
6p93JhIWDt2khiXFVLDr2iQ+nJFUo9JB19Ie3X2ARsXHG7gtTrMy+UUIwoGzCoDVexuyrn+MNvGU
chTpQgmKkJFJQCBkHIScaVBF83lOOa96r1E7YO+xLn1EIfsJuhcUNbuDUYH7g5TziJO65IsbV4Av
7D6V/4Dk7Jow7ip3TxlqQHARv1DOSKkRP8T/UBKgE+5i5h/+5UtFyBtxINFvTVqDPSWKu1gB4cy5
owtVCf/eXk3rwcm/3IwtxzC8gQAYFFa3j7MHGBCAfmDMulXE2UQj1F8zX59sucfBqa9yluLLuA5e
027HeKIVqTImHw4veiKy33Mssi/2FiCm915nsusDXwj9gu5Jr/M9Lh/AQjkiTg/hV+Xn3TZvk33e
wupgyyrZ2megkC8+b2NdBw/wQeU3rbQ2OVJJu4l4G1BwcFwmZhuyZc60mjaIPkBaO8aJcpcKg4+8
JiCMWMNFsjHUgVXvdM862euEotsRd0oooXiR0pjBnvGkG/oAHTqjUJW0vAwYVv27u5/XfhE7gc8I
+2mbzQjs70nsOS0IilbRLDy7LwCleSNtcQzD+AvJRtGT0v8dbbmEFiVNR1bFHgUcnwH9RfWMK2Py
ppLXniLg4dEmgv2PdxGgJv8HR2MAfKnct8CHBEP0hd0g1DyUmzQdwRGKduEoaSVL1djepULPWCJg
Y7ZqX3nSfPAy3g81PZE/gtazcF168YXX7xlAwiYDmKIahqjZL9Dfr6bUBWn/aJztA9DF2WL/KABH
GNIS2GMv6cYEecR1XRNZbiOt1Y3G75WcFmEmBcvNGFznmtNcfjDzNn0JIjKxsNS1emtcoyLVCuYN
f/+UZZ+EVvVw3mSPKYEHqJF2hupX29aBeAF+AoIDGEuBKGgdGx+/gZX93nOhgsBMAIUIYYmigwSl
c6ApGj3ARUQMsQWa3aALXiN5IpA9STjgE4wLIBBQQuHM9DQYfE5adM3Q7GDIW+0pDJcwZSIOIOWS
XpnXaK7HM4Ut4DNZHSMYpaKsPyDdHrCdcmJBUpK5t3r7XIfMxnxMqF9EtiNIq+6qBkjtQxX3X1id
Qn3QOf2y3zeNaDoUKYo21UkXmSKRqVKHKWucTF6ciCARSr5WwNicNf7OR1fLV0YY886hRwix1iSw
ZX94MfM0DkBvIHjEYPyUp1J/Re6MP1ZGlY6/Tad37/lUOmIsdRhCVmufG0oAzxS2SXRAXUqSEjis
G5A9oCndgKsob1E2TYn78AuV0VxSOY4jLm7JQmG7ZNPUpmttprrwtb3nKBTtIt0M+3rA5nuDCa+y
1tp5M0heIKWvkTZ60CoqIVmPHDmjbQJjQ/Nj1CGkIbmi/ofTdjvLNpsNUbrddLsk5k90jRwUKAO4
5HWqZBZ4bEoucEYvWUeitQv2k/1ELVxxpMDRjB5q9LFV4yIN/smYNtB1UZYITIEv2P8daF2p+mcM
1N07xN1EYtuW1f3FMxKDubwywZvi3DLPyy412yfycaxoUC4sj7gRr5LdADc0+s/UXMwo8iudHC9J
K7/3H0l85QsH0b+Ks5k8vDNSB/xXPTnt4xHV2yQUkGDdVpMhPj5yGG2VpgvbFoYKM7ONi9UXxgHY
RW0EqmDwWyUJTqoYRtSHqz88gP01kuLn91V+McVv7Wo+QEzUk1c223hhQos/nWZZKa3ijgpalo5b
8FCpucCkoCfLQaz7QNUPAQbdGBFTlyx73LBBjdfXuE4uPaW/aX7sfaJbBnxObAOvffJf2S1DtYm8
6joENeHXM8QtRxURQg+uYqoUiLfM+y/qfybRskvqWNYXgF2i4B4QleyWF5Zw4X1I0u5pnalC8NOE
92kGpNuONwVVwR6fjjvLf3bgXYzB1Gqzi8VcCx/8J5txBWgJXziZQlNC1ey9J8AqIcWaV7zb23jv
4MvbTOTi+0L6hbh6M6ZkFRDHryf1AfpV+aI/vzHQUQMqQUlas/ILxpkHt18Etn4rwuncvq97qrzC
ebgnoHI2rlFZUiNL/7Je8bTl38abmM5xrx6C7pPRwoa4+n3AbuU4BA6mw+oZKAhSTUMkOk0NVRum
1KVPdEsMQzXs2rOxorAzR+EBvKA9h4q1hMrDeQJ5HPq1Udd+kNrE1BMRVTRJOH9e4w5eRUOS0RYd
CP5A9J0VVVubbIU8sW38Cm+5U6UqbHRDPQsngpq+Qs8XvanqvfaYvGyo4D/bFJEC7EtlNhxylhpf
MJI+mucrccIlEuzeZiFqD9DGy4nKk9Wh98yHwxtIm02ahRXXJ1EFeNOpRKQmXun3oOxLzV1uqG4o
JoKlrme7Rk+hPyDAZ9IZ1uOyMLQeH3OVVPwr0Vp0LYKCPeoIGhzmQwwfKHQ9MxOJd3iPC1I08g9O
SAOPw218ozsVNrVPk8GCVDVf6Deq1muSXj898eNL+3v3J/uk1RiHmuRGf5JFq182DYalIcyM4Xgp
ax9xqIY1n6bDNoZQtNp1eF5/9wM985Da87/173rTa7JpFt58huFytzS029hVoM+gBRtLm5mRjGww
5GApN4GjaFiztW4QkZMGPVHs4/caj4bRHuGIR00zm/EVbKrxMba/RGrn3xN23+M6ucLko6JhD2sj
jgG7Drh3ZnubXzH+s8G7K2y0mOV2ZGcBLnSlzI6A+zP9xKQX6SWoTm7+p08ZQb8jt7BsHfG93wqH
GgYB0/OixcUs9uFq3Jbldw3nqcXjr46Qm9nOtkLxYwegDqnnw1xl5yfFiMX3NWz5FSRZ8AIAfVXi
4OoQi2LOA1Tszi7YUIxG0pF9/R3A1diiGVqE9iDKtP8B/8OpBb87aW3o2tVrL680VQNTxsia0BYB
NMgAACcd++jYvBrTw9i+brkA/M5ffqt/+6MbNvX5194FNZ4KPcFef7oLVkEL0sH5Gr/iFShmZb5f
XCeVnJTjTbIgup0xKhrebvogIHwzg5XYXCThUJnDqV/D2SdqWM/kbN+QvHAik3qg4IzqX/CExdas
ba1NRHSEcKfASDMl7WiRdFUajjQCFB77RJw024Er+US8iXPArQ3PUibtFYUKa7ZUFVvQ1szn4BEd
fP3cgaAVVgQWF468Mt6ziBoTQJDVSPqJfwqxjWQRFFB0oAkxEf6VyLNp1ci+VPk0G9bJwgDhRDkM
O5Qi3Sat3w3BdKMn5OD4Jy1hdTpzb/YrpW1SvkEfozxcsZLIkJ1zz1seqTB0huIiJUJa3JyqhJgb
q85qU91fYZBAIWRgp0D+woM9gHMZS72kQ1iCCRFZ+2p0heBpTMpiHqgV4hyoQxAdUrfMyVNaEpD/
/wvTRGaJ0Tjm1wD+Y4FqZGYvcvgQ1G/QyAQsolMUTxMFCQfIKD41soyEfDhUE1ElYKiD2CEpHNCW
RFJIyc1wOCTfZlW4Xpekm89BZaCQVd8UZUiwQg5ygvQRvkwpBo9tmAzhihT4rDmMCBdJ5Ll4tD/U
oWdEjA5kEDpyPk98MlE0jLZ0CqUYiilVn1MaYhHkKczLMqXXKEdK+pt/DLhgXi18gG3L3PSLIMu8
xdLLMkiL7MAMIHWG+GFO7pYqouKCkawpENati51Fu8UTW1P8pEdQUt1eK73jdbPqe8+59MFwPyhX
GFeKpzqUT4n1qKsUS3WwHR5DBR5Zf5uRETLuYomIC9l0z3NpKVeO6toWi5uNi6uNn+LVwgUCd0UU
pbdefv5DOhHiQc2W3o4e3+2IEjmYtLu/0J68wYhC4kbpg9CihEDLvCVyKBTKwL6AOo9SdHVYojc4
jYgEKAZsgNR1XlJ1YEQ/UEzJYDA7kQthfa6BAQzhwUHe/SJy4pIFCikBukQiM9FhI3xm+aD5Ik1Z
NHpIQ1FFIymC9hMaqIetnxPmIRk1CY5+VLT5OZDu520s4eUksNygPtqCnXEb0IS8nd6RX9n0O/gd
/wbfAQXoScK8ZVEaIDVcGBeDPqiai2VUUnEwEUKqTq7xYu5VTOYiCQWUna6DpBu+HJiBO8iWWSvM
uBT0HFLmSMjKXkpluOAvLaIVEhIOHh4UpGOb6grh7lUWPDw2TDYyENLFVnh0U3h/6V75Yg5UyIf/
DQkCNJN7oHh0ZtejB+bKviQp0JERIwRIpinCK+usVfAjjbNosnbMhCc/M5dLGIeSiOQbFauN3uOf
WF0yK32gCgBVBtyO9cTaLDf9nEYeRXcuSZJIf7Ci+Iv1rT/ri02D13PrDHuTuIGbAJlpedR36oI0
E/e5/r8bVchD+SR9lv7f8CjxXIDehjlWCFeX6+Pe05RVxBovn0q5Say01uZDja7xpnSUrbLFbrAZ
UR8H+rsAnDAkseXuUyfHByUs1c43lNQNcqvFv2efQs2ilfbZlMAVff0LwZaRT0p1e1lct40RhBvo
aekdvqWjGI4qEwSyCGLuliTo5UvTSThp+2+aMNRsXHr4RZPH3m6I0BnjdmG7Ny4BeX6MjTs90J8/
51JlS/0eUSWKb32grGP0u36wap48/ogUurCQ04Iv8/pXb9IxjtTiqjXBxfv5Cn+Q1aqf+MzwEbhf
TS6T0zatOOIKpF2d4QETdqOJ3tfHHI1u9bjD8rZqrw5ualknTyanEoxbFi5JhAmYdXUMP+YHPoi3
B77Pz//Eo6NFMxP1VP/gcaF/GZUl43WYz5h2NwsnpEM7Dm5Ye9OyB3wVH6VSK04Ip/JXlOgCv/U0
rQlerbgeqWG5b1FOSZWxVTd/JvxBWDSOsXao13SdjrHI26ZDw5s4Hg0GA3z9t3i9/HFZ9Dlfcxn9
PyykXRPq/tEzJz88CIxaVffPWFHWz71OcgfV4pILtCyccWGdTd2T7GwvnmT+5aORd0+ess8p8ZdY
G5U8QnQGDq381WA4GX/aRlR8xsFnFN/WpGZPQsNBaOg4hu6f/u040LsjP/7RM9ikHbTuPLT4Z08b
OUaQtm4Dupxy9T9tn3oCEQGTScgBn+Z48vjWgB4xg4HpMyxcT2yOfIba+vsjE5JbFCNwtAb9P9ym
sCimT6uaZ9AfErtdhv7PdfWAfdMfqNcM9tKYLNL1yWxiOc9Xn5f/4BDEIZ2mYR5jQodJAcTB0QKD
K7X6A4oKzBW1VKl6z/awSeRx4tQ8GIx+fnw9IE18EUOqfZBnQA1fYjwtMbfVtZ7xo/gYv/3fh9nr
9zTQ1kTtb6Wxp3lDT4JtfeUFDTUuYZgvngw2K5YYg33VHYpqjcTEChWCqGJ3hw+kMC6Z2hRm0cC7
5nRwCqFUFmmI1DVy0kCGwn+UFAbfUZQk9tAbckKfc35PAPOBYmSqQS2U8Y0nEaYgvW/I/8geZiB5
bPHukuDIYjfRDqmzRGmPRDYJB/66PJEySsJTtlKpW9jJM7YxRK3SbOmUQmvreY7jsHG1JPjgv1zl
5lLu88fMyChGXrI5ienQgXMnXoL/8REuVaKc+dPpOc4e3xiT6eDkLYMqGzXH/eBLplX9KfeK3VDT
sal1igcMLQvZmn5GreAdbSWxl2D9Z8T8RFBBl4A/Smt4HjyEOLQcNlGSLsexQsuMWQebnjvwRz+x
aQ7UNoE+1VK8l5sOz0fIk0pxFKhBAS2zbIF+lJ+lGqzvurwj15lnDhszxyubLDcSxmwwfwOJHvq8
N/tm6IROxu2yPPDmGgyoyCejorHhCKstOpiw28j3S7NKpTVnrK4XKYFTwoPzMsNhFWZ0g41vqgAt
pcpX6/8PoqqEO0b8NZnQdJJFJNg/zCc5O7EGTgUA/COblBUfPFpEfqsE/wcwg8rpf+URpVF1gW+W
5Q/MP0bLdQcmnYl/tHVseWvt1SF2c09t87ksviY4bv4bpNhCz0dLyBY2nSM62Ix8VTbgl26W/Yu5
yzO0FJeom+RCGWd2Uyw6ay79enEZoSEk4s+MM/HqPsirvXrVKvIZ+QLY8jEw/k1GTndVsnD+Gx6C
2XIeMc0sRpTjm9COgdephdHbNt7G/6pU3nqFr+wZ3zHiOdWzt6MqYd4DtrLS36Ta9FWK0ygfcpFR
7aJvaCfU8cWdMidZD9BKCmX0iIGSoewWnO8EIKox05lNtEoQzNJdpFQhKCzcmaXecTUiCEVn3UFB
r6gFsdtIcOsJmoeolexCrNqVaCBDwETk/aGkWOGzjCmQiL0yhAx2dc0qlDik469/L5gNUfhADbir
qEwSKl2VZui/HftpKOpIKdVThNYTmMw3FCIs0jxNiXf4VERXTsbyZEQZW8LyJXKxs6VuuE3YAXGR
Aik091MGlc6q5TA97FJA3CCUzIj4GBpF1uwHBPq66a6ZZroi6CmTZU5xPJKwMyNCosfnb5yltKyL
VCq3GuQpKhO2kjPsNcGSiT+Vr5BKYekXIVCTaj3FrxKVkSXViK0UQfFCGANCP0BVUjVGK5lL93lD
4aIqKuAUPSxyh26cIRgWVr7ytV+lut0KY041nlwY2OIUOlPgyZfKKkhIKMc69uY4J0yjTTy1kVqy
HarIUA8aLgPFOo+IMkpty9oWj1LA/8fTmW2lrm1R9ItoDZDyFZJAgFBX8mITVApFQVSKr7+9h33u
9Z5z9kaFZGWtWYw55pj7OmGWkXWxm+HnjI+l2laIVcHbSe9YjJDnsZ2sJwZ/kgRcLmMzg2zxZnNA
8O+ES4Z2zG+4EsdgleH7T6Tj8vGIRenIpPYpwdCyiY9YCpgwNowU6HHkJvQdckHsin7fAMLJE3Sw
8eWgOcZIZB2NzihavmPMQ538zs/DXMw44wav9mX53nqkbxh/Xpo71vDXnWZoyZNc3d/9c7h+1PE5
rp35BzjCXc3xSf59d9EipHLCqu0ymCZwgAWleqwyWPCQKAmCAxPuGKCQvnitYUUmSB/yMtPPnYqn
xr9T0J8YcOIg+3wbQ7V2Vg4qlC/TSn1KbPCEu/+Y8COIE/1CwENW78w0KeAXhgwkxXPt4UzU9tlg
agwjPlK/oMxk6uyJE5ijREfWB6C0czK2uPxqUIHN91R/OQQPNShqT+A74K90eEMBRlyF8vm18cI4
C0HyAb3ect1Qyg0r8Ad5I5QdHdvF2Mn0YybHCBEllt5IwRjhwMQXm7s26WPhExdMtQj/Gp+tI+i2
y+HcBETpYTxcEpr2Iya58BBFvRmlwbSIPIa8yaQL7wHSXV+WIrMxJzs8DDX+TJBlyAg3xV91g4aK
xq7owrBW6GuORJb/awzd1bbzj5DHdm1f3SHY89bozaETyFxXQvQQamgVg3Au10yYoGXMK8zXnp0u
qDCp4ZNURh4az/3QcM4Fy2rElnoEvnXwEfHhoxaFVILmIw1ne0g99y/1Rp257PQBQt1vsoxOtjfD
DqPTaMekDk0ZyVk37E6eR45QUiDb6R9FpvPYQecsLKcxwkhiUzFDgO+tIz6RG0r7MBlCgKe6S0Bd
iPyZO0TZcfuJ4upjl6hDywAf14OT4wOziDg9EBnm011IUx5qpr43N20/bZoJMGCGrcKAmV/GC59m
TIUcMoyTMkWl69SBdfCRvOVZUwecKKt9WCBsyuOAtJKO5TyBY7phqgyU/2Daxal5ZKoAIUau/1Lu
uwsrtLR/WfORh8rYOjZU8wSTOUDNm7l0DEfgCbN9eYXzzcwVv7x9j1u6HAwCZZgAEKC5yWJkojR5
e0Pym114rlWYpkM1qQY/k6cMfPzL3FVJ3CmJlZOFtAFTZv02z55BSwwyirMod7sTGJ/CXufMcZHM
kvE4c8v8iufEJAliVOjGYz+uI2BRiK6puvcoTcS6zPk+c0hcEY4nF5x+DLfjpuUWGkbl6pLZ2JlO
1fDN2PD1lyJH/aN+twWcPTcpv9R4G8DbfXnhdYThBgwEdtyNugwv011jyhUOeITNUQYxdSYdjT75
pXK6fH5eejTqqfnZMDLJDeVYVD6TUVvvHA9+xVkto/TZc7Jb4aRL3hXWw/qkTi5DCkQIyC+Qwhw4
Q603TBwJF9eCzeBenfLTJIQETufqOaejN97sh6FcCFZhnV0t7QMvairuJsLBHrwEnSA69UpNLCTP
783lBVWvHR9dEyxfc5Ps6VqjMuhAFy9d9Sd2f9AKH2k2piAJZIeuhBVNjDtfcFus9H7TyZCaeer7
hCo4t7uL2+KUaY8gwuf3QHluzTHO0AxhRz0UtRlr3QTzkGYkcTeGr69DwOWeLZRWSSGE4jV1o68r
oymc76rf/6v39TGEBoKD4n3DPpjob8QJNDWLx2O0thiRFyRVCjzwFHHxC4QBzXCYxUo5Sw61XOZr
vVxL5AqjBvgTJDjtHnlIFC3UW0hgPqWEJT7M6nIarbXt7kBTD/E8OhgJxbi2LVGStV8ui1hd0oLk
HFobWSSp7LRYju7wGxfIDYqA2vOxpfazjvvoXEGx6RNAPqJF3+1gSYashsCU8QyJ2FoMaotPVz/X
vvjZaqXaQBnVIoIjPx1EFfRZ+NPll59rnJGiW6WgwTeFWs22hnpoLlMkm5UzMDIl82rV/UztFxJI
c6ymqI7Tce/VdJQ3bCoXXZe+D3ZFsGegwlshU2bxMgVfvTdjXbE4rp7LocnwHgS7Y2gz4MfFJ0Uy
Cdp4D/KqJ98mH7/SeXiPisAX+yALdcrIStNfqTinqfzdA5C474Z2VmPhlfC98sAGmUP9PH+nAf2P
IIN0Azdg6mCYco626B7skA9I1nEZ2SqnA3+/VRNll13Z/2JW30yFAsIag9h0ORQRveBwNqkKIfxV
tKNLCFTn6e9HfxYEJAvz80xqcOARAmFoQJk8w+HmOrN0qFXpC/3qVBCPnq1mjyoMF81R/aASF456
vSASUJUZk77DDAoZbNJRVRIqZFNXeuLB9GY/mAnTT8o/X+iU8J/7RNky+sJuZ/+L/uWXOkYQHGzc
QVd4+kMcwgAKrDJlYYVT0mGovKAe43F2xBDjQ4hMKH7jCjTMeJx6q89uHbK93GO2Ae9Jm0zoSVnY
O/e9ZMxP/L5SFdoUSUmtcmM7tulfizYJgfuQVIIk+clTrTXIa8u8cAxyyEIJkZcTiIcAXMCwfXHE
7KhAXfIvVYHgSXgQarMZSg7BY9jFiKJBxGxOktF81OpOwMEw1UZxRm9vbxpc3PR+pa1tTbC7Tj/j
jyS2FxCtZ3/hs/7CHCoeljO3NuF3I8/QRuc3YBi1rIA9kw/a2ScPwDsY2IGxSgoW6fR/MK24z2Qf
7aNjr8CYZedvFWYfxJ97DLtORn+55g0x/vydLNePpfBK8Ic9R3Yb7+YYV727W9sLcSYQKqTTAOlt
/fEG7OvxQBb8jbg2e72SQgygf/XuMzcyqU/Uk9wHo8nIOHjXSlFB0YhNmG8zfqMxar19N5pqEggW
ftQQqRzLNnloUyAFepO/idAYveYp8k5ZxtQE64zGksJmNChsqfkAArGnfgKgoCUdcIBL49+GZkZj
pjE2DSN9o6Ig7rSIkqCd4mz4q3aQRMiBb2v5119o8xJ6LCCC+NOnRbsO3qQEcwzmmyppFZTpvpdU
ClDJQ7TFooE2AcEEMghzTL7+AJ3TfVGIAU4/mRY+GCiQy8rpg3mwLjgOP8fxe37kxMnQ5eAw5IS5
1vXnLvk/3FaUzWD9IQxLR13Gur/cHrLCe7Esrf+R+Gm7hyBrW+g0uDFuBWW9YCyjB8oV/A0PhB6v
hx4HcRKg2gKvYilkjP3TIJtrsmzyLCVfJwvcyxecqwn0IeqfcvVsW/NHUWNOnB2hxu2iV7IzDGYo
j+AMWfJCCunXFs3kYTwuzpZ8pJ0lTlq3edFEVhYGkiALPmShLm+VvjtdnJgfCsHymyRaQPfhnyUt
EQv7HfPIhpberuEBqseVd7pFpYZsKeVys3hMLYi+c4758JxN7dsTQFSOl74RW9XoYxuPzaB9pqaW
+H5uTpdHCtjbyBMjE4bW1KCFH9GgNcFAi9oQfdss5MTKsm5JX2JRSBErn4WlQ3LKRypJLPMHb6kC
nQVYs3B/Ah6y1cfxeFO/dpcxQUg8RiAdzCOlRBCvWBuLQV5IyY1V7A7VqfZJW4XMrwAV/FGoCMtP
+au+cp/pCfw3iv7Sp9exNA2cB3kA2WwhqMWAqTvGTSlf+B18hemy0NFDoyaDWJ0u9UPI8Ulfj/bZ
PzOGKKiObH1C2h2DXGZA/Cn87DiDe0PfuJqncJUHWvbMyA4q33nueG4aUWql5IQy/Bm9RAksbbBE
FEOAyTEH5ikoghDMMUUR7FqT+ET06tegwkcZNL68+ACx/C+n1nROpCNxVok/CA+UHdP6vvjGPYjz
sFK9c/tC33tv7uH18ONsRPQUA4WgbDmF1cSue4JKY9NhNilD9ivAxnVgyLr514Hu0y20Cm9nVBPa
QbsZtBOqyXRY0hzUgbJDm1MWiY9S6/j8kzJ3j7zppo7C8nrI5txDJ7J/6AdFq+8OXYzIYF8gGxVp
VbqiJSst6737B0PdXq9tdz20E/XKqbnEUqxtgMunUDeq5T/BtluGH3GCqevOztMocqWRVYEtGUA2
hnmG4NChYPfAR0BZXKkUB95DiTQtVw52GQ0Buxeuj5HWEp2K6bqZp+lr3k7wyvsaEeccm2EN3fUz
4MkM2f2Sc5k/PdRmKlOl9ey/zpA5tazGybnX6k+QAaEUGCthotFi9NBjeojhtLrRUl2EHsrW/yqn
2Ad+gKPm0eNMoE6HgfYNvOZtuOQywALvWihPsfIXnlCbyI7YKG2YVyK2tOo3Ol0Gd5iQM708T5QD
Xg0MasPFTzhjr61xgXhgijP5eWG0smZJ4NcqNr1Vri/U3tNElArDqUyySW/ggtdJc4hXmpzZQJDg
UgDNzzfK/m7DZGdNtPcp4dNrksUOZZjDazlU3E+iMahSekytS+nnCZw7XIcUqtVd+WN1V8C1UFql
SlKgEl8Os49ggDCJNTE+Sh4djK+qacAp1HTDRB0O++V6pxESPFq4tLZoZKP+UjG8DCt/TOGCegFe
Nv6GBWNr+f12Kb4sojGC48owdZGU74bEbM71IZLHiswe93EYNmJ+Hnvmo8UBq3kSj18xSFC6FGKp
DtMonrAfXskWkvc4JYKQWYyX6R5IKRv8sivNe/nQ+OaNLjhlJh/ocvt4jJCecxbfvJrWbM6IzZSx
5Db7Yd9pTD5iP6j4zGlLYxRXwmV4rlU4paH3VGdVFkk6qwIfQkVIlFpxTVk278CHEhmUC1L/yRTB
vzeosj5SMyUMfg47sB1k4dJI5SvEO/FvH2kxoSdDIwprIQwANtk3+M/kTr58xplfI7qBsK6xGsNb
PgiDDWhbhBkc8gFZBLONxHwqRpjGdAI/D/TtHHlCZX4DqFOxGkr4PwxXIO2gt2H8QXIb+KSiEsu+
iYadWqfLG4XdGuPkTVpWq2+CC3gEHgXanTkultMSGqVtTCsM7Gp07R7obqVrFw38Tbx91u9+4zFW
cOL029iODhuBwUm44yreOq3E4cgY2gSxShNqTw0a7iho5zo2lf+k4tupb8epLbEmcqS3Q5vON2lr
g42XWEU6NQ+x3EmbF2HP0Xr7HSftwJocAzrw1uiB8kXzGwZSB1+F1Ol16QrHUrcp3AUUFwnK0IrB
rNM5ScCz7C0FwJPF/ESuhW3M0N2n4n4ZKpvNnW5T6goJm46vpb3/26HCqiLnbptUoQhHbWOGbaEG
ljTVwx1y0VGXTH2yP/87JWKAIYjz0XAni6UwuufdNfKnh6Qc4+XSgCxdPMgsNOqk3+mvasOIxaVO
yVvbi3r/FY1XDL3JbnSt3h6uviyjVBmTV+5lSLwaYS1KCLSgavnRRmSSQ4WUya9tU5UB5j/iZw1v
oEXbaOqTtEzKMjK8u9DCuf/MPxgoDWge3cMgVhfooMHJJ00j953Ry05FmyI0XT7Uvj5rVCvT3Twk
0X2V0UKPvM1Cmj1S/VdWB+GasJewKpv+YrnM8ZZ+8jyJ4thMyzDKHiriHdV7Cdk5q+mDJcpI5vO/
KIiieNhAJo3PMMF3w7k68Stkmt7deLgyd2uFpA7kMAwpwe0ijzimS7DQ09uTxbYNDv0iz97oX/d5
D0XePRBEow0aq57f27nUC8P7Y7vBbwxVhc8zGE7Hem89XzdP3QVb09jHHm3Dx3YwJ5NYcI+Gds4n
MfugQoKN4xmiWMVTNWT+GmzDHkCMUE6nxHhdVtyxET4Md7WrRGCNWYSMhbftLRbERjyfIGmT6wKT
B7vwfR9mNq01Xdk5SryfNCp9BIdSt7z4gLoCBPMRFrActQodcCuexB2ekD23GyFOhPc0ykSaZ4Fd
buQ5r2AWIEL1VTHMTLXtOheKGtX6x4x8ARoWageWaaT2AJDZSmFWpa8XRWLZMe5kPyx/5fGOzfwi
JU37ANQ2fkRhShMqSVpKkkGco6BOdAsmRghWbmtHYJeSuNwfF0EGdT+Pyh+LoA/OER3IGyf+0WvI
Sebb7BsPJ2Eyl+JN6FM15lkkBQKblZ/QGofY2bW0xhHiB8S4SvSC0LMC00wvYHfLPsF4xOzWKKKX
ZNUoUD7GwVnvu9TZ7UTWndoaUb8ZrEVrgCavFqsfrwFFZqMI6rsguvxP50qAXYLX6DsAEtBAXF+r
jteC9DJ4AJLZTLXNuoQ8hyEf961hiTzAqPRB1F4jrKFbAmF4DIhly4p6Ek9RIfhYvsZfk3vDCCzP
KvdFK2akxFA5hHCd3qdRB8w6tLT93dQfHMKnpnw9+nFYBiWpJNtZvoWjSRAHfQ9Lg/wWQZnzcwym
7umtaY+vuHNccdND97SG7v4nWrEpSFOFjGMYsRxqtxm7WHfh83L/a83MT3UYuIEacyz4N/Illekl
pt8bDet12+k6Vd7BzkRIXSXtLaaIEdCWox8hBjF9mq5Zln5W6OUGqguyQrzPfUE6lGnvD82KPT+1
HneyTJKr1CQ3SfyaEebh2QFLgEfeUhT8DdSI/hHzCKabolps4YpCAQNBr5TKduAg2RQnKTH34zME
Wll9hD8NX/tiPCZ1FOPKS+MYfYbWixhdUafOQl1E0MbqiPKXRF/HiJEZac3hC4SFthBDMslcWaa4
WfI5B1KuHinQN2B9nFF3fHxmRLZ3UiGWoIcAisMzd/8Nm8SNKBSgYqVtvu9xZnF/zXLmmd5HyArS
Bz3dq767eUZk/pBIwcsrRQUeKsZ1jR4LPVQq+WLFUrzwj622ZT8xhRIdywc6ye/slQKffP/sMlP+
TvCO2eXWS1cIxeYfrZcfwuP8vPqDcpCekOdKE2yrQskq5bEQSkmmQjiEmpdA4y9hEJ023OGMyYX3
ihP3ChxZYd8aCUrbdaPZxu/m0bLn6zhU0jmDzj+27dAfvLtmmxOgqbKf6eLqQ83B+kCo7uty9R/u
SoCiEEWiHB1cwgviB/N2+4XHzTxasKp10DyAYzFBZx4t2IQAH8A7bOle1J6SEE1fpud6EiBNtAs4
neM4CubTlzLwoyUWncLLoNmq34mGsw6dyVN9BWgY0NZoMGheawETkrmM1rhHkgxaRJs7rqQHNNNL
kna1OU2SWGJRXaI3aoAJJPA2gvOc9vjQzvfFrZ+iLIElUOLqlxaeyXF+gjW6qqZWIIfZlVIh4iTm
uKWT94SS7oGSej4+UHkvxaYhPGXE0CBl+wJ2CEKnnyqxk+LAnlo9xW9e0NZraGFhKt67UuHGrcIG
Yl9upgKcDnan5R+qScd2cO2kveZ/4M0+5Bz48rqOSAEDXvxvnuabxjMUpu/aRxN8GLXSIZNxmBLD
UT/Fj8yl6z6GkKhm2FAib1CBQ03W5HetSm3YCY4FRmGllBoTvJSE6F7SArhLNd5/cHoYCtksRAh7
dmjSHPjdS9qq4vf9G0eDee+qu4rtpkqx7D1YzPiHcbLE3xsk8Z8kamhCLSLAX6t9MLSSq7YgJ+Hq
HsfPOHWCLmB6TPbj5RTcFNqkklxAOpdXoGXxV/oiNqQN1bhKmxYgrjWsD6mVb6N7STUYGGP8UYKc
g/5YBjqDniim/lB7qddDMB64nO7ULRUuuIGTyXMWE8K/8gwuOvVSwJbqp2UymQlvg9/2y9vICjAP
gFOmXSE9fqpRArei+kRU9kN54jP5ihjbg8noc/QmNEW2D85VKEE1h7wNM+lGMdJxDuFNJUbcqxBA
JeZn6DFAno09Q1xQ5Xi2aRe2kuYBBYNtAgX0lgS9AZhOStJD9QT/YwKGPCB+FXLlMaWirsfrcZUB
ItozpZPfOepv5cZmiM2EekXmNCygmvcVF1ZuijrZKL7DtOVaB6aN4sZMMOyhxeMOislDUnyvlRfv
29q1tyaCSzLJdoxk3l+thK4NAhzD8tvl+RaeiYfoE/9pPuC6X64YDJ7oOch/1Q7PZfbqc6m3mz4g
uruhS3cfV5PM4vsNZYifsDrYPJ+gyud/a4VRrnt+vA1vjUvr9l37Y88utsQFo9LoSoPauDxYj89b
7qOoymzrkFwB3tWdlYWa7ehafuggLDNvjGGGbA0q4sX42P6AINIFvKPtg4IZ0h47iMTF1t+0+Pbe
/2L2I9UZJoIWeHxFVB5yECmyzU9q47vwyCjkIsXlpxCdpxk1+vZxtktob+wdoFW+VtjurV1S6FY7
bz/hnpS30kFubwliscsisVgsq7NHt3Pjg13t5X1Pfl4/KMBMdq2/Y+0vgQEX7V++XriUR8pMhGK2
Y3z0jhPEqtCJ+Gw/NT2XN5Q03ln5cgM9ijNiJdVDvUTwfYVLWXrMVWu7PNO8nZjN/98Rojw3docg
w5CRh26eyTQ0TmxohlooqQDuj4QCAQ1dV0wVoDW/c93SdleiULYldt92M6NNnBkxC65Uy+Ml238j
xn4Mvlon5uMAG0RFGsS3qJv+0BdAVahwoJuEFvY5u41xxfvxhvwkoNy2h/B7qH9h2krjNUxl/R8q
AwARDHrJNK/D74gmr95pH5zfDvRGx7vxDweje4DHheUlcBjn5g8kROPdmB7U1RO6HiSieQZobocH
Zk/QCEsLyKFZJEgsjRl0RvVsV/uq2L1NY1K1exuegu24xJrh8vOPSo3mX7/7T2/oADzvVg+d9+Gc
RuzObUyqsa4j4Ps7OSeV1mm4e3ynqY9mz/gSFYOHx2Oz2qwkH+C0D+gnmfRPUa85OVnhEDwB5+dq
VEWH6VCL32jFzuhB+odPdWtTaCAn4jRbwjC2vKejW7xd10jGhhH3p2oi65jD9jsvJlhN0DTH/YGe
QZ9Cl5Pvpum1OEuuxXGql5rPlflXnElKo9u1fuHU2mOCACfqleX65osoF1yZ3OhcW88+5kwEXFyQ
WKGUwVCAI9cCAsjTKK/yb4fxx4uqTDf0Y2mUnzz1lUB4FbkiEcBEoMmJItW5i6ImquEr+sXpQ0Hv
l3AYBZN2pXOFFT78XCJHgAsl40RgodDbEYIfaplnRHSOc04zLWq5VfW3tolzvWOzNEzbibc9aFa4
x+VxVjzX9kQiEFemG/CBwbcI+Vf7IS4Ni0GW0QY/AbOB0B6pQxRnbB9E6XZbWUT1lItUNlFJe6+9
VMJTk9Mf7NvtNnBSZxFTt7ETxYJM1JtPHXAs76XYT6km0MLbU9zVgmT7VUQPmT8y6iI6Z+0psUk1
YDSgMoX79KSxGKXBtd4OAtgfXADf2tCv+FOtkYMDIIIyYa6voM2m8Bf+PZ8zblHGhpExjPQj1BL4
JGcCH1ttOVXzb2oCKpghngZR4SeaVpL8QCU1HVoB+T7lyizxmki/Ixg3PfAbf5FyaqdwV9/25KMM
jsikvdcGa+jcP9GBPz7g/abMoJjDIJGnBt0tIl4nYqc1eINEnZVTHWQhsT4s/0ipOpql40q3HMsN
4sKVFad/APP64iVfhz6UTePY3DRK3WKc6WzoHKcpGaqdpQf7xHsZKGfnmpOb5cDJW/GjIJbyJcaP
qAtjddSslqP60d/TnCuuL4jl8A1UC1uH/lFd3WD3qHrAru+/N0hL0bnLolRHT4vPzvp5Fz8ln51i
7wN32dtxZMWw1GCjxLX00TO2KNXtptNIjF3OuQAfGHQ9D2phTc1CkgiZpw5ohdgYd7wNOdrz6Vf4
Ex1ZZ0eO/AD9bWLKKfWvNlKVrIr3eECxF08Bd3DapDmEnZH0xktqgISACLv4Tg/t/ULNZToeAcI/
ue0TmZ4axmBrBOjfY0F9O8ltgqJEQsxOEJO0p5mO4oPHpnrn5XEpPLVNuZQnrPD6B9wq9/ITp4Yu
LAIfNTN/FC9FikUpA0t+jEPZIj1XRiFvFzNRFAuWpapyQbbEct9+qjJeET0bswU7vS/0+Zb50ylc
Pyv359lygzzI8ypz5MpahRh41LOH7h5n89x654IhoFuTYynH2QRNOepBVDDaBdLW9+YfcgfM5omf
WmquMOPITNQD48b+DnDc31S63OlXMPl8o7JAhTi+Dtx1ppkEQGBk1+cbomFUPoOv50/UB5nOgsbL
ergeOsJ0xysXZvu5iS4BHbpxpleho9kLpU22dW0dUSH0n9+WZwk1bcQNtrNr47f1Fe46TxPkBGiz
/0Lj0RsW8b02PCHZxnVw5Kq+A8xMjhmpnrFcr+0ff+lBRtRr8DG/QL5BJ/LSz9DRfB3ceoUFpoy3
fHoGOF5c+bBKqK7kL4oEFbh7v0tz598mMe3bN8S/N/YRmgVduk+CKhKRm06V2WdCzsyKIbqVWMqJ
rvY+ubNSo9C4MYf1O1UoKLU+kUWyBKbl8bnnomOJia8VCnSKDzKouXPAn+b3qBjuu6lY4ra2G1eQ
Uemo3kcvNdIPuUB5uRs1sbs4oMfkPjrIcuH3htySbvxo9wLCx5nhmICYAusVlNC9cK74xDfHznAI
2A0bwEn1BZu0JgwBVGB+wbVib2MH3wkGLFHQ09zOJ6UQAy4nj4m3kmP588saOh2UiAh+KWlA/TLJ
gx1to02YJe3chGsoeVIHK10IB+QGwQsMv1193871U/3JIIMPeV+qe1Huw3D7jTBFnBaN4a5BkNis
hIUuYp/NPRfw9IzyQ3hBUkLbm4ngJ2KY70jvmQr5X6p2AJ8mzjZyvWzjMD+sMu0tMgMH9oq18p9g
3VVcIY+ywmX1W8RWHDg9vh0ysH2NpofWMki2nV9ue1IWPsJSO8e8vMYPfv0rWBPlSiXaB2Q4wCRB
CfWyh3DUgp6JD7Ha+x6AmACmmB35iiwUUyKMwab2VIbNlxnL7ME01Deogz7ACd0k9313aub6iFJ1
vxGy6SJsymqUO6w0S23B+JewmS/Om6tUZjE13JS39xR70GXCKF6I5HRyHlTdXGaObh+2s0qdYkvx
NVgggdmwFGGlosjPXykAO9AItt0pLCXTKaxKPgK/hAudU+Mm1KrpvktwoR9SmtImVjCdZv3GrsMm
aVUSzTDp3f2zGamJPTt0Tm9MTmIDut1TyShsG/DwCUg9HjdiWFO1BiTGOAeV44uABqAZsG0p1rZY
UCkDN8aZ23mFJxTKqnSrAb7r3Lzvuk2Ni/yvmF4dQxDnZ1xa1wYwbPYymLI47blFHw4BUSqoNuVf
2qlvqcTuHQuAoA92DeOePg4qIkzZ4odACVPCDQ4KRek7v6o8zDlDcAsSRb0NCW9yie0R/ySkyDQm
Ws2/Xm/I799mt9lluRkx3ZGf74MIPUUWwRiqSfdnBXZm9qw6D70FjP3N0BZBfPPEWDA4iIh724KM
zHfze2YC6kAlW+nLJPKAGMK//Bxv2wCNzTKYDo4gsAc9H1bZzF8RCLe9mONsUdWWLpwt1TNkehSk
JnU9NaLfdPSgqS9qQfCOtmid7dDzQPYQy7EPs8wSR+yZgXF6YjlJSINbbG8MvYFUHxwX4XqNGTHX
W1gloWTrpGr3QWKun2GKpP4AOZzaYSxEJW6lm+cp431tNLNmnELwhAQm1/8VnKQuAc4zoUqMn3/4
JL7Hs3GHLGFByWxAV0KygI/YwpqGVQOKW9WwakktUzgGzK9snUlx2SaW8FortCoN1PH2XUVkSi0q
hYdYTbIDdtrqCkWM3wbDn8O//iHKopWGGEr4+bjbQWG4MaRLtZjzQjRYPM4rOyZHbpDVvMczFyAF
c7zRJton7BNQBIB7hNDTwjxPUbTamrNRjXd3YWXEmNPSCVHGkluYSx1iZQ3OuCLLQGRzFMUMJzhK
/JOeGXQ2qaCldReXWApImScH6UggwSSCMcEp8OijPBJLc5OumM4B9dzx56M6SgUKcGtqnzcGj7qA
2dACuh//h8RwgSFsnmfcRqziwUp8qEbxb1gLZ5IiO391KL/paQF5w6FAO7LCG8vDoh5GDcgboc7K
jaKyz+w9mRNr5AcaVOip64OZhfVnusEa6bLQe2NyVq1DM0JnAEk3SVkIzyRc19Jxs34YlTQ0UtGr
dTE8u+A11FWGHhjbd+jC7uvY+N9HvJ+S7/y+ZUZf09+30uAy32MkMKPaijILslgsPy2ug4jSVCqU
S4e06ByjgwLmU51QLV59gedJx131VxSnPAYIFibrwY4Z3+ijcdvplk3hVthVlIxo8cI6bN8bKNQv
csvdiLz2iIAA3VXrwThiXfYkJEkvkUrFSTTiNQJ/IN/1NAnY7ttKVKOLTY7eVZE9F5fQXnYo/MtL
sw6bkU7GgcbyJYDzcjPH2Wu8b33D4mJQUjo72M4y0aZRxAGJ8/6yLSPif3KztpCuBHe4ZMSs87kF
O0w93QpxgQ/8mmVeyASLsfmEdnYEHbLSPtIz2ylOntqjoBlM2zvcww6ZFgZQENF+Td9peK21meLe
PrXPJDAHDkn0Xdu87pKPNIF5u+IhpQdaYsgzHOkUF6elCAQV0JPmvsK83DhMv8jBGSCWR+KU5ulH
MKZNbfQ2IGdzJqOuCs924/wjgvtW4bmae6LRUoR2wwA+xK0TXZy2qcCqXjkSy6UiJzCRwnPjd8BU
n+ENETS0URgrgczKD/3aTwG6aphH7A/aX+88a7TVoIF8IXixT2fq0dz23uhT+aK8RkNpE6UYllQ/
tEvK8S8tHnYMbaPSLdgTCMzee7sBJJ7kPRMco9tk0mXXd4kZpI9aP6G3Fi6jpHaQk+0rvqlCDokK
3Xvy8eSkjkof3kShWK8I8WTqzO0pPG4buW4ZFa5aZVx6QdlumRueIMQgTVgZHwTcL8itDrP9E41G
OO/uw7B6AhmwvGjNbt34Q5ALXMpRuDqZPVAJhguAdeEwGOApUBqYgBOc3IyX70oW9g7c+f+iYaXa
35sI56Zrn/D326ZbHXRbLZBd/HWFBuzN4P1AQwf1qHYmJjPb0BZ/qq9HtJB91a9LWlBG12WGoJMf
+Jzwl/ZnknlU+4vm7YioMsnWLov1fB+9B4XmZJ3i0habqsnv6qPWCSFzC2uLwBbSYoE9dzeg19Ur
RYjXSoDMRpA2BNxdCVNLKcTje+1WUC/hEOYG6Ahv+IslWMaNRII2OlY4WCvp1TTzhd9tAgHKlF0E
obQumn8rOzoCazmx6hwqdRzarystmEHDqo/NuDKd/oLvSa8RmtTjY232qufu/4Qgpl9xWtwr1M6P
VkKruPAhHARsHTAwRcKGW4wWeqoHjEejIji7lwgkNxUQTrb1V6L646XOSsBvasvqFnrex0DSli8u
aQ3Sjl8IzIxWtpxGGYSJtKENObS1cabZcDGiRzTREZgTDFLXqQXdsE8zBzBzH13bId0XD7BCUTy0
oMJpGP7VaNNIFkkcDePViqV4pbmXIipNKjaO4HHk4BqbCtlAxVsk9MaD/VC2dvXG0mOxdcADch2w
5jg3kv4TLFu9kuyFO7UWzw8XasH8BfpURI+ECMATG9Un0T/dCcGkNnTMDFQeDsVV6luW3xg8wXRo
PkAZV92iHnCJJt8CDyWlYtHDu3Htr0P+TcyECTfi6C2XUhAZWdoi5NApH7mGpcEKzS1wHP6lbQEz
0I1p0gYRxrvYM+F+pHexWYBUqBvbRTG9//AuMc5BFL+yrxgMQ7EPyYRu+Az9irpGa3JJWqFaA47m
ttbD6kO5pvm2PptVUNuwKLsnJZlQXLV0Q+s7NUoG0mFIfL658JnSbNqcpzbEZfob35iMh7xzYAvD
z5Sh33DhfKRqrziYvvJSDS2zNV5pUt0RrvwAllJcH37P6FnlKhmLzgGShyBXL/W9explaIpHzxiY
U0KNFTX3lbdNFzY3TPWO3/CNbUPhFl77xAZEp6nvfPVY9emS55QkgJu0ZFMoo6BvPXSNi6V/Hl4R
EWa5BqhHRZHqneU/gVsu3vcGDg35I2qRgLO/tQemeuDO9rCDzPNKodl9m65PECD4OEOT3FQzIZnj
HYHdAONAAxnrCsIjFZx9AGQCl2IBDQceuvGWF0ObReh/PZQ9yD1t3E+T3kU9GM0BqFVM6qNnxAye
SQ/xT80B0xHSkurLYACeyaXV2i/nGrng28uAC3yo5RvOTacLCljQdJTGENyZbyy0Mz+j9HdBKGKa
bZCP2Uvi1RnngnhPrfu6HWXTVloEajC3lnv4OUCdvks5RUKTKCLOZ1/GtUZj1pc28n5vexqjKU/A
79u4pzfQFsSFNvUeu9zkjQIXkcATRCSWYyuLgcaPDkoCmhlrmqhMgeYhFdiK+P4nh0XgbLm4cVWO
VCAEOYnXRcC4XIDwG3Bsj/N0JOQFiJAY3kt6BBt0f9FE1x5QwksBPODKgEQOF07aidgai2R5WhTB
qOQGGHBuZZpT2iHpDmmnKahpL4EUhW3COVHbzViLk0ZBbSZ/t5vmstO0xdEwhyMoxmUEeAKA+gXe
ygIqgSTWMh0QYD7XT/fzfXI26eVrrScqkalyCMKgfFmX1ktkJu+QzR4a/caQYLPCPiL+qSWp5W7U
cgPYATPIGx4PSRAr/m5Igxw9r6o3eKQc/RQ9NS2HQ1Tr1OtA4G4L7144WIRJEpUxls1ycrg2jDYR
47v0GGgDalOswbQ6wccSMfsO1tNNjOwmKTpR3lTI1FE/4CSYU0GAlKBDC4LkJLSfSQL80r65qdj+
Yr9p/sce2iPYQH4BoXxDN4WHTYFGYSbhlR+mgkz37fXS7lG8Q62dRElcixqrp06BgWI4I4XTpHPR
y2LrAJzjyZizdK93slY/AYJVC7dkPUcI9psQ4pNFYMMl05JrDvNnJkbRh5+hmg2dCjuSChq3NrQd
mk/SL89UNXXfZB3iANRUUgUXgXU74SABjEuf/A1WEZMWIQhg7bUi9EPIDoAThUmnI8dkwuRTytea
1VDjnPZIL/1es+Cb8KRmRPWwhk6vTJeCF9xb4ngMLNBnw3WgiXuP/o+Tj55tEnd2NzgdbuiP4jsa
lfvwmnwiHIvE3uRnNHYtgGmydbylqej9UUjNVKtw6XgsR0T/oClhoqduuzQziaP3L/8mK7Q8wzn5
QywdAe1h5JNjVfn7vU1jHPOxTNVJZ5fgHv0O3A3/w1+oazli2q8ca+9yICDHoTV1I8dqERtCREtp
dJDPfA6Ex6HpkCUoogKiZpa0ZwndL/00iZWP8nOUrkr6QSa9vEZmJ3U//XRACZaeuOC2/MfC8u/+
qsV3bpyc17dhqGBdWBtJRHhe7xQSvDK31xcoiBwwdYYJUuHLibHcQ1uFPkRJftooSCAsRo0SUUE6
I7kFdsHw9af5anPpDzPQSv3yUKXqjHVZdtt6Uu6atYNMyIFu/zXX0PYrgQKFyNSR3VPd53NQuB/e
lYKpOpL/58nlID+j+UAjlVprVYmGxE/D+14Ck5nALRtwPzw0W3NPEzGFOz3I8jDVCtbd9fcp+wjv
dCJ/ivtmaxGfpwmnK2Ur1APjRYW6XHdf030xqj185Ry4Nh5AqXXcN1Y8Evh9+QBFo5w0xWXEPCsf
AfdNKjDS2ft7rCyqIK4FOQor+YqWMyfI5zck8mLZIxfH0+RgOT2mIzI4R7wC0MMb8IDqXANXRFYB
T49/i+uk3RXc+4kuCe+Og8Cd3v/kjrQ1wnUY8+H0CvDRaJX7LFgdVl/5Ex+ckYoEdUQ10sHjCJdz
Pf9nenIFLuKQcoCE6H8fC/7H7xvou0eqvJ8xBhqRbcZZSYTZ8qIU0hTRK/NH1DkNjfgH6TtQPH5G
TTnumRe8a+KZ9A35NgQut4rbjs1CNMT3eXOX9Iv/sg2wR3ww+naVfintLUg3Ld/iV8jRgAgJcYZw
6LmVv5lPzahtz4d6Yy4p0MMSDIrnfmxIPaXqRtTtHvEUs6z3rcTTSdcOMwi/RcazwiCGYMZnn02n
NB9CmZ4KhkG0G5RGOQjMdsZu4SOlsolwNcv1d7SMcXsFpmPs5w8JEwjTl0v0idJTxhu6JC5aunj1
lRjoKboMTtA/7z+qst86JY0iJMra4kG5WWFQVru+STmedZob+KfCA1QwxTvm3ily35pDmDGElGj1
2rlqpwHVeIaw95W6kbhFfFJulOGWlMmsrlGu/tDKMT7E+eHOJC821mMzoy+c9i/1/m9byOSB+SUv
wg5YJ4KXG2cYC3ve4i/MteTw2B0ME9CU6jc4QcWJIPNEvuWRASz38ejG7I9XRqmUGxI/1+OP52xU
REXNgP5MT66cSWX1coxocbz5PjasgkwYfMVPvdyVbM2XK7C/jrDI1IOzTZmQASbjU8839rYcyn7j
xiCgDD6nhSoUynN0nRcblV4mkY95pyaeCFjkNRjhD4v0nf4RqdPT3Ngzvb2cVIAWmffi+Ld0AYhC
1vFDQjzCZJcoM8n3bL7zd3x6kHZ49A+LyxC2Y/vcrz7fup8KHG9mRVrgyzzAVZknWmJoKPxL2HrZ
/m4JG6HAC4f2Yef3QBr2PGueeKOIpLIcz6exj/iL4R93DE1tURAQZ/1q+3SouyiHoqtEa3JD+6dw
h+ChD9Et2DFUAibI/Dd8GjDoiNwuT8IHZohavJi2vZrr9gWuwrZbaSQnLFjaLYZN0YpKoP8g/s1B
m89Pb1Tb8K/8I5XXbO9IZ53laenx+iLJ4orC4yrH7EvoO3/4FDEG/yl3d5zTewCBnUwUWLu0/2aM
BcFLbhfaa0dL/ybko84sdODvOwcbuicrwgw4+eqkkNIf0Qeio8jeNA0UY1/rqppyWljbAxzKfHyj
1YYpPgy1URJSPiAsxgBd1E9UDar13UyblqlbRfjjmMN9/JyRiW3jIpsJ6IZ8KssvQO/mwfpZ/P4W
8gv8KWxpucsQU1ykBslAa+iDOoR+jM/6xJbcdM/RrQFnXQhGRb0Lx7FANmfA6651jomk3TXXTVkj
QMJQ7TPQGbYKOSEGmFfWKR/H3fHTLuJ28+wS0jpsFhYfzVREe+G+OyObskbqUfY4PQaqsKgCdXih
NBA78bwNYGEskIUs3lu4JO6fFMRoA4MoHT8b2tzYq840kQwzmz40Kfw7U7NTmHwykCQN9lpPj7cZ
ZHUmHNxqmaVNhyq4lvBpR4KvUt0mAPyknoy5i+gw62VhrByJO1037Ct3cqSp/oiN/6PQpIxUSZMW
01Di9D22JHatFGR7n80sHQqKOVR5WkYxf8weKodolaGSUBiD1DDvo4xA8m1dy/d/1jVf14z+taUs
AgYytIJpFPyOXPl8n0cCNFYMs73+J7ogV6ZUFod54AOe1OyPN8nAdlyzu5jijMzv1+Ad7fUtfSRl
xpA4RIUBN3RA/4+l81pSHcmi6BcpQgaBeE1ZhBHevRCYQngZkP36WXl7omPmdtetKkBKZZ6zzzbL
/gbjQjlfNr2S0SjYCIcKipcqo9x8BynhHr/BZ2riDv8bfOfm6CsGpMjJYRsoN3qLH7jl1JxocIBR
DQOYPyJLgkk8F4CqnCAkl0Dn1Rnq04GsHoqtcdwkQNQ2k5Wbo5DUNEEMMWpn36+b4sYk0c9as28U
nBiuJ+FhSer2sg3OmwLm39v+LGrcp6URreHjdCZPj1HXc8/xGPAAVL9kZ58W5zekDPXaS9wXaLJt
zGvV/eDBD/PMSdfFi023bworD5Kt4lsBGWM6BgSjr1c5q9vs8M/jBWcYDJVgOX7RusTTg3gEt1l/
enCJKnj59cqC6UsmABCbiW/pChPxf5g3BpsxVuQwx/38j4ywhQy/qoJOgFvUHCouE2l9fpFRAtq0
2RyYrX/wZcfoB6eg/o4XR84yXtUAEMUmXalckoF+eq30twg7W84z++N/Tw/X4pXN6SPEwQpMdZTO
mmHulyvpYvMHBoutjOF1wahP2U9Uw/eQP15/pElU/Jl61fAGnRSfoGf02ZcwjaPREw+Eel0bMndM
V3Hfq91bPKvbSN92xW3SPSec+stv7Cd9etfDpEPK02FhtorI6ewIz+xcXnAJk5tolWlxsFwV1igS
YLieOMWS0Ib3QOcXWudbu/+oA016edSf648v220jjAYP/c75q4Q/GUMmg82ymc93bd4GTuA/Q/S1
mQJH4whMgSoR3mpjP7Mx5MzHM/j8RjWsqZjScfCh6k6ibCSym8PvUG5doebBr3JygOB80LV8rYlU
mAGMqpiUm+cHRajpZijLR2077o/ftHAmsG4HazU8z9a56SU3+W5xRDBmVBZQHNqpBv0t9tShNk4n
h0hnpF05ShPo2oZc5UFs2ZJ8p2Zet2fHB/f+EsYZyj5tTsJIGKNIWDLJ7MZcW16mgJ9H9NDYv9c1
vZrI0c/1/C6fBavnvpNRis7wLfTKroodgVo0YdK1+mUtP5ZXEEaHLSOmleOqsn8bYrJTVVJis8oG
1WbnAvTxk78PVw1ruhmRJcmKhKThs5IeoOgiICxfFSz7/Xo+tZYxORyPyfzmdJstKpbSojCanuUh
U/fEOUFkWoh6pk3YZxos62BJE+2mo7vWwLIw6qpETjtHY8kHkhXraVC2Tkx5pop+5nfKAdOPfPii
+ODwuFOWcpHVMx4tttmKlE8CY3bznEExzTefe9RM8f3V3Idq2/FOO+a6X2MKQJkxxV7U7ocyDw9f
zRW/NX74LSYuyupL7xavupAu2AiDvy7jrOWrcW9kiKeLL0WyA1IDERWSLUFVbthfY3OmBs981ona
eQnTUfXZK0yXzYnhXjnEP5wxKUeyhqFpzwiTy5FIlbbnpNxnWXipkTHu95HIfkfvaeftWYpTkKcV
vWyn+ATdycXqCRufqmpjvxJ7Vm2KUzOMzcEr/Hyn2ipRR6bp/P6KziAhkcASTZB3RAOJtSY/x8n9
GvVWh2qakZqrA5JEL4Yl41c9WDQiSPeG7mlNqJde/vSLyotj5/lBzbBK4BWG1eibO8rsCC1cF+nE
/lAcWHZrLQ6x84YvRTnMUYfBLgVAV1i64yammxyi5jHqYwtQ2DpHKbyXfJu6FVYam/J0Y5yM3SHG
oOoiHqBHPt7Pxajnvwub5aLu1Etc2CTpTSuYe9vbHEuQUN7pj6Nym/6krhuRhFchQU5ZNKDbKo0b
zRkGbNBf6SwOF4vZ83MJ19h7hYfUfTJLxEDmNztWEaMy8KQf6qYDmy+7h5i4grdvQK6OXmFnc3eU
SjzRZnVEi4bylBZ47dVcMpD86+srHvma3qHdl+/Fz1g+INmE2vHDOhx+oH+E2TQ/1t1hPFjq7j47
PnTk3sv+pE/a0meDudEjqBFsfJnfjtJE9goFgyICL3VH3z67Z7XxbpNCRp1O2G2yB4Z75O6wLXXP
6W/Uav6zHvay8zcbN/kgOYy7+ujTHVpRp3eCbl7+5upZe7vxm/Buw7bItOlP1JIu4Bd2PhGvyp73
Nc/dQ/j9Ah72F3o/KpPphyNeF/wgbYo2M/2bMjVnnZedjeQW8/bza/rYmECW72zW/Iis1XwzPX96
TgyrHRnKWe3L3JQ9yhnIrp+Gi1cK7dtj5OpVmvNg1mm0Yw1VkDazMmRTjXV8EYRjG7OfwbN8X307
57a/Md+p11l8ULT2xw91Z8DjTM/pV6q64s65/7k7NCG4lH+WKohfNX3yARk/r9TBFxLtwVYLt6H9
eDGmogm/zxJIDIN2bi2RCoGfTegiYdYQtnuCd73pQYkijmzamX4ZCGM+SmCL7Oj/2LCotGSPWaPJ
lFEJEmWRCvx8ZzgyQM8MKHKAPweDOQA41sJ4JYacoJLutQAWXqzgiHHIGy6DE19HBRHi8sYwB2PF
/wbcCxQr4cuVJnAhGhoU+IGcYcqMNI6bNWM7aV8rVR5Sc4RMkL7Vch0kWIsZxrs4I6c4BnGoC4zF
J4wXYs/BnYxhyU6yzeTYbnENgNHXwxlD/IYhNKQpV7J+pQcPrP+FNBGUeh18jeTEwvthYimTTeQb
5DNI9Y4krR3kNFG+nJRxdLY0uaM+0iV5ystu9F3+v3Pl8DXC9spDhasPX83XD4a+gKLuba7SLFsc
u6K7/XKJP24NEvESMmhK5dlbv4JJOSkuv3kKUrUukLbc7Tc27+tWC/qwUh6eCb+J5KK+11YBRcqD
huLpUDE04jFL7ToTMSz9rp2uYmB4ViglIm0adzDmJBamaauUnA//q2ELxW7Y4V4AYfFLTw1Ix1jj
md9QwOC/Mfrx8GR2WoqH6b6ZEsJ5xUAxSkcvghD5O/JmxuZNJA2v6eTnA44v/FzaFzE9Drp1ZNC5
6D29QvX5CsFNiCxR4zwGSCi6fnGNHqVwPn3f3GI2hKaoOzIwSsByh8/DE7jJPijOhw3MiKEpab+x
+yOqcntnCAP55iUKy64hHF1JuDn85tpz1DfntykGNi004lw85zkbY0ZmLXDSuO0Jo4PSrjwRodQo
LtQma0xC+vRGb7t7bszlYUVZ4zT7/p0e+T7PuDNb7G3YJMVFGf16vjpc/eZdDzN1qsyGBhzjG6+/
NOkKwNg1u3f3swI4Ojho7vAxfpIRczGXSZDQFdwHXKMO5Kg3Q5QrYhyRsZ5GbAi/PWrVeHEbf2q/
2zgJtWaAqZkKHaCUpBaLgcUTWY6JUw8MEgzKRl8+O+Z3IQi8/T52n0HH16FVIPWpTtrutb0zj2FX
O9dnqB63n28URGTdvkHXFEgq8CKgdzYBj1fMK+CAAor9wh9iqmV/9OoIq/lHKmTft3ABRZnQj7o8
IPCDxH1Rd23KZYVS0hDa7uDWnEVEaCE07NncEqTvnWs6rebFCv8URvYM5rK38zuE7fY5OSCmtU+G
l3NKeUbw7QD0UUj7yrbBX+HDBrhOQR28jlt3AjN12qGInn+YAl/KnlCgkXaERwwxrE7J8aEcMKY1
SBarCV6WwTMwkSgFjRcTw8trxeFVnQ5G0KjC7j18O5bsCoFTH/0DRBH3Cq10fvN7d6dORcVw9K83
uD2cXsfpztuHayiDuuc+xv1Bb3r5Unnhh0TmEZIqSXst2MPg+Zwesf0bm0xehzXpdX92QTQWTc0m
aE7vzFWHEH1RUHtvKm7QQx/uLAy+yi03H96Nx6yEQETIYncysVOXgq0L0CVDTztP5ztmxPMTXnk6
UQtqifOB1WHnKR2np9WRsupSMCC11UUHOdWbXaTkDsRORqHxdSrUR6/NS/ffl7x1tavZEIbJOUss
cKQdXP0wbhNEwIiNI6KQEZp+z4hPL91Rv3bxjbFkPR5PMyAtIi9uE07S1m809mK98B9Q/sGzz+m6
kznQLLrDLv7mdoERBySRzNZ1B79By44v5RcycNiId3RzjaeA8oK7p8Z14+Fo2OULYF+/s/kgSF+x
tdVAQ4KbFEM0fqDEDHpQm2XyX7ssRwdoh562ULwDg6DE6bxFp3EekHxnHVa+fD7ggCuR5pXEoIxy
CDZIah7LJkzJSNRI3mp5kiYH2sc5vHxyw79+fdKWpi5aHCjO1r5ChXMbdVd9mDU/6bvbhYbcEdy7
zqYJhiz8Ye/nHFB4j2tDKj65/C6b8DDsWl5IW2iBznpvkq9mFuNnJtpQytR93mdIf/uBvHTXtYx2
HfUMO5lXMLefGX6p5WpRzqpBZ9QZdkrqIKyZMWYEaoav2hNRHWBDCuaaIlMkJNfibEsY3597nBtk
Z6A0NLVlsU0RLM2eig/sfs/Enw6ggX042LdagwHotShqobKMmDYsQP9RQn2C0XNwX0q0pJL+k6RI
h79VZ3R8kXtxwCOjoda3+x8WpQZ4ZYSHwt4psyYPjJkGmx3dmm0ZMphFy+2KOex3+kRvjOsSjA6/
3GgbU3NTjjuUDgTPTzNEYhW5wWH/CE248DiU6AgoDHpSXeLkF3V98L+tyAe3XX2Rnntq9OiKlNOS
+3Wu8c1EifXzu7XX35stGs5/dReQqw++bIQq1E2fxUsgS96SeW/XeFmrwUMd+CFjYyDi16K77cR+
OvkgaoG0w+J7BXcO5WJkdjngJ7XuvxBEfGeV4dTjanGjdOPZ6tuf1k0n5l+LFnJeHsk8w+eNJ+6v
m1E81HvbltK9kYrAjKtBRvfiMDdS0Z9mCw3tDGYSyjN4zBOnB4bzEbfEZqSk4gDJtycRjuIOtfk9
Ysv/Ky6PeUo9kTdUDl9w38HzG1D84v/Bvhd2Ro/9b2ysqBroNx4TvRc0h/D28cG4ezJzlofcBKE0
XQ1j8XTMAc/ClDT5VefEjgcKcEcGjPEarc6NLpwFjbjtFhrUliQnwg1ytN1txadbVKcS5zNFvFbv
6PIlQj6oQEDRWCHo+jnZOp7XyxaZkT7/+PqHyknb3Z3Ohvc4iVPB+pHaWhfizgOD1EroMUcInfaY
z7pIVKf9ivC4y4+trW9vjIAVBgD4IUwmHe8Rw9kpYPLgDkknArZB3qRDd5EL/spKxMSsjulRZZL/
HCUFvqXWgaKDZeIp+VMcJAMc0AKXJm4Le9F3sKoub4fK9I6f832DQv/nHcbQCGd8/n38DDv7OPcy
aHleBlj54Bnyi8RpsX7QXA1WicgQyCZwKhAsQDIQAafJm6O0F/4s96F7M5ww+YhS7v+o0Wwc5hds
ih+2Ckggj1GuNxdQAGoBYv3B5PMo0/nC4u5Vpw8zRKEwnxl3WnaBruKEOvASYRV/sgjNoobFuTJB
5hYLdfOkmGObvCpOMLxA9YBedpI8EgnYwxfb9uDtyrfzcFFn9P5WBXvyXzE4QOZmx4D1gKpR/Grg
sg6c05oCN8O74LHnReYI4uSlYVow5Nf8k+fJ+jemjIeq6fX+uHXpOPbI55HaLmQwPkJeySoZZkPl
AhHzLWYAbYXoJ/ufabcYmB7oGLmFGX122/jX/nT9DfBxWd0GlIPggsRuPlHng/Vg3ZF5bD47FrHy
xi+rBg3XI8nZM1qA4GZHvBX9yLQVVUcGVjJjJZHqAxzP3HoZlXhHzaWXze8LSRna4G1Mmy7dL9Kr
HOLk0F/3RmPfLJtTrgy7gtZzd4g+R4pOTqyr7rBWFQT09p3Vd9YstPa/Hv3zpJGqdGPZruGWWUPZ
KKinoBpepfU6FXZ38t5gjf+wP7VX2XeCUPHios5twUcJE1VAtD9LqlYNWAtyfkWWKTJ1XkPEmzUl
ORoteiT7nTgX5TJ7ULXaH5MTiCp+trhHNbu+fALwu2fTeUaYsHpAL9Jr3eIewzOJrovuCaPvx5jA
XJLbnw7y7dTWN08Iu5JFvHj8vfAfVThOYVRBUEEO80KNIPLSRul2GgBuPWfSikmFXCN+y33n+pki
U4Dwwfd2fFNmTkoGc+nAGef/ECQnSPsvWSt0RqpC7cvoZEmcqmAUIykffWm3RkOjK2k21xsuH1L1
zW9boHpE24uTwbEv0uWYl++TJCpN5iQz3/IfSw2JxFYz7H3jntofdeqAdwtvKtH8dPSD35FO6AK2
9dZ55mJ984PHH6woVVBx4/Zy5xulmraaRMXY2FBoUU84yMQ0eN3I18xBgS5VH69pZSgIuAvrfom5
jwO7abXIKPGuWPsz/1upFnbwdydHzlX97NXDfYQys0A+lgtqrrAzXAS3cHEraEmDvsLOik4LShRB
MTgEjQD6WIi/9b+Hr3TTNdryXXsF7qEsCoaKB/Y86EcmcqP232OgRD2kWe6Pkkv2loo/+V4yIJz2
7TDwlNQqlNMhFEoiAb/QChhVE1KvSr6Ct2ykAoAh3g+et9REptI0YTCPffr9mzT+jv9wIVFf8Nb+
0db+7j+Hp0WZdBX4IgTKQbikE5Dn/VRfVruv9ERqCpvubXDLmbFU6Ri2v8z6Ou/CunaqH0bFt3lO
mokM2noSshPbOL/7doA/juvm6wmeICGgucyx0p0JD9tZm1ApMbIRO/N6X44OsMrGJjOH5/INJvnl
QQRkw/VjSSAEmFPG0Jw+nYIRZTwhBRL+Z/d0y9I1e6NmCMWwtdwUGpNTg5b+fV6kSbR7JVR6Th+a
r3ssBtJdmTbVYZ9jw5NPD40zZ/HLrhmh4ozlWCiSK+iKCY+rcDvbWg93nLHHHKN7zF0ulp0EWriJ
CbDpU2gpe+qLf9+bAAhK4rHuPKmRrlURvlp3d9/hTJJwMdp1eOyyNHCrlyK+klFTPSIg4MTjCraw
Asj1OVKGOYx3a7sDBcNb5yXUc81hTwEwom2krnk7xYCW9hzKYciiyzHjatRlE/rJHNmUIoa65VmS
Yk9x/E8UuCX2dpsJbaS6++rKs/KcGDwU6P3krtODxwd0ShLINYXGNaURTS33Fra697NG4AkFZG02
Mzsh5/q+XR2Vq6qLbGpIE5NFc8r/DhDeAmWqTKWamnBazTVlCBkPIRDx3dcnSdAnwnlJnygzFmaH
Cf1z7a92zGgBlTiviAF2HxF8mQETJqgJYJ9oJSH9amYITJU8XP8Nfu/8Uhc62jxaMnJkTMlkLb+x
WdDapz2/i3SDhHfcc3iIoUp0IKC/8TKTI+AH8IN9x0fAxpnjnF+7ZNbJyopqhah6HR8oDB7Er3Vv
IFnwTG5+NWCqhhlNsZxIUWPAJfAvxvSQIwO5Lo53SkQDQIuyMPw9ReeUwd23AZPZEvwnjMQPIb5D
yqhFJaMXTAJRqCvju1PSgbkFzQAFTtX33e90xZKQdRRtiwG/ku1IegsVAh3fZ23OfKrd5mzSWvep
YvQtWW38MCX+WB4+P5KlbuH37mWOOoAbUwLA8eEngykUyZ0RGhZopZMsf+V8x1Ng6LRwCfIDy5kU
04UelLOfPbkF5lU6w8f4kXBPEc5fYSA0DsUphdvgetsnEWEMPLeTGJLDmjVIA5DkYwVcU/R+J4sd
38eUB/4KOEQpdpkylr7wqeXgeFDOF5/ZovNlJwVY8h9dfmslw1qia8V6uFyGhzgyCneNsLO/vDSW
l5xMeaUfTKc7Ury/bi/bhsJCEmBZkFP5HIJk3IeIfQqIn3IFd2ltPgNMAMj3dWeW3UWJKmoJC0hh
7gLA+0mfT6SCjLuDPEJOqaur81+MYLXhwNua77DEoMymHaBST2ftyni6oa6w9dzEe3EtTt35wX1u
6ilwlzksPTV8r/uYaVRsivSR9a72jxK3/K0pWnpPmDA1bgzijgcVSsfPiXltIqfscnkWf5yvoBKx
XXHgY+EhyZFoWkRVCZpedHKE2f5gUdzDNz3U8jCoSm5sCetburQ94UQmMcoc61p83H3SivFjazgt
frMjFNCjGH9M3fUk0TKBySmp32biMoshwxPlAMXZMke1wETM6SDsMW3/E2yq7ejFWTq7TdjJLHFD
BeBNOuAKmeObcFSk2RZ8TU+SSx47uJbLr7+EdCUfTdFVfIXIYEm9gkJAngUldQ+GeOXDYG4qnEy6
VVjL+TH2G28x0Dixlj+JKGdxyFCNRNGzOu2OcEwlMhDwN3o4XrWSpL77jBn28rMg36sV7z2lAY4f
4lPCx63WaRHuIX0OltmYQ937jcACSwc7AEqKj1u1xKIbN/67uCMtl0RtCyBqm10lsfk52UfNBLkB
7xgQrAu5MEyAJrghhhPtM8j6Erca4n5wMjbp4rV4gSCmC94FoRaSXdkq0McQDi84bJ+DPiDDtHKN
xuuLHN8zrLNxHHihvpawFILCOeVVMQODQASsO+nX6TMY7Iq9KUul/tBLYvuERzKVCJ/RAcQS0QBp
E6CQGP8LM5R0YumSyvqUcj51xR2ALGixHUIZsKsVqwl3J94Nmk2mJfzaf77UkvgBz/RvXg/nJ7m+
NMF3LqWulY/ybym+HG/OtPAPGiHa13+MIHAtO41Ya/s32craiamSDCjHVN5/z1IyBrrI5A0VblBJ
jK34QJj68Wd5kVpQ/GOYFNoJxgPoJat3eLhSS95dTGwwTAnUFmd9lk7zgPNhVbY38GqmuS8v5e5H
3z81satadOR1lfSkgGH0OD1JLp9kamJ9M+wLbuyeWdJrwY43lyvz5ZSsDmDb8tKiqVVxALF/yCoR
EkhpgbE0nRzzA+nWoIb34+vm3kyXamt/26nszjncJuvIcOU7B6YsefeH2knmCoOg0j9gPvNzI4Pn
63FWgCRVByASfiRcXWpKGhDQixdfp8i2U7gT4gcGBHDHuznJdQP1wskeHGQJI3WoozBCaVrqOYkq
bBEGwKlu3037rzPo7KARRTKGpPo7Pc6nZC952+S4VzYjaox1cC6GPCcpcmGN12D5p284B8crJgeT
f1Gq0/cWJKbn1oXHm1B4fEs5wZZD4oS+e/g4zeO/fj6kVuwdbGjZAKrS074gDYAhAkcftx6vVMgb
tHe2zuBASgX58iALT3ibxsEzFlwkp1LcvbLNB8DQad/vU2d0iK/i1UQPj130G4iuwpMORWZVzHAp
2SkiykKdvcWltZkm3Blfcu337GVHOgcakf0yeu8ll0zl8f+nGo4lIRcTLwXFEHC1VGx/E1ZaDZa6
YJ5Kq9LDGoPPwtWG1+u8/77Ykz776I3m0Gmm99hVF3AoL8hyqcLhJ8Lmyp1RPP2t3Wb0EP01PgZK
Yh9O95dtQHt0Eq+6g73psKZY0jPLU0fPKc51Il0zXh+PxHHBQdKX4CMtMGpCxJo007PJ+6K9iH+0
gsUXT86u3T09nfBgMc56bun/ASMpXD9+SboXR/ez6//LX7p7z4iBaQxmYIMLIeXz6Qyc53bVo+Lr
MAgzrg1pFBSYlA5fmRRRK+4EA4xJn7q6GFjUtymGbFhVhx/VLWffqBMU6FDsDixKAKjrpd0B1KNd
UwbvJ2cw8Rvuqh2Hvda+fx3s02Pp0qfBIzD44IAQzeDYkCV9zCdmvO2jkDYY9H4EHTIHfuPF03hq
nWVMGXTKhoKq98ZFsjeT7pElQ8gxc+LtR+GSSd89ztuKKtzZpN85Ww5pghQzmt3dNq3HMK0ZhEEW
zIKfD0ZMI+3inOH8R3dpr29Uk+BCGpxcFyIKRY3xZoJITZ/IMaGcxwGUtfZtjt8YKA/sFRQAUkjS
C+Pd4ZwMAIekvvAJnawjWXW8hjVBijVspvHD7ZAlwRvUYB9p/n1K/c26pBx6ptyIeLtQkYf8kW8m
h2XS/+TJQ7UxmGeg/cVNBT8B8cTuRre/KUXuQAm0gbk0L9rHXn9DgBEa7Ov9WDpbTxtFpM3fkRLt
x/koHTF8vpoLfES724m2Pv5sc7XIfVpOWRllgCP6PkV69RlwUGEZgHJnNpwt3gxVH2QCU3EOGbt5
NBfH3lHq4r6yjsu8BUV7mDABFn3YiUzhkdfbqw/j1V4cMUZkmJjswv5VA6G/CwrAlXOpGqfoCTK1
TsmG9pna3ekHDfiYPssGk8fRnZAfljDxJqRPRsbgoUmr8G9rIaGecgUGEi6ZEK1RpoE6d6av04N0
mdKdVtOvN1L2oyaB++Dsbl+0mfBhmKZvWNaMcpXwSCxuMprs0DJzN8FQj1+6jG9gWix9BgmkK5Oo
AGY1SecHqHJBRZnZsBOYbgGrDCs2AXOlTG2m8uTbAzeIgmwlQjwlofpdCRl0hdRRJmzJhng81nDX
YEQzR1gYY26ogbnAE4fkxw6yvL/F8unOfeWxRRQMjTocjaR89E4NzND3i3c/FDhp/Wv0nBHk0rtd
KChiK9CmneuG/5C1a5w611eojX+2sf5BuPbCcv/chhpok1PO3NVrXkATocm4GOu3QU4lH0qG1T5e
TkOTh2Ld6Not3Bq8s05vJ5fSuRcNTriDh8BGZvBx0aXuWDZ9sLmnJ5EeMBtuErWlHFNctYf7Ggd0
J28YlCpPNblkrGlRMWv3niEV1ozdPeLQg90zqIFL4mOBR777WTbuHjojoX6Q+/66fbv5igZ5hXgm
boMsL/HLQb4sB9+upwivmaAWeM6MAOI5SuqNJCEB7Ht/U05rnNvvPcjC7O/G8mUFyvmOh+FazWwl
x3fi1SwqddCpHB2PLPRwVu69ckfXQpxSmFu4BdsFgsW0ouof0jtIQ7ISGIYKf9vDJasf1D6o8vUb
XOLUBYsDZPUxA1gjEGy3OQ9ZwxA63JpsGYLSuOzwZx37JsVUCZTUCaWTX2Pv0QhyFaas4DoY9CdL
eXi/GGR7MKkpBY/bMUK3fjCOcLhwzVE0/iy5dtgD4R79unZoYNOXZJeqtoGgvOfpb4z6rVH2OLV4
goiiEJ+rlgtltgu/KFI1e4Jm+U0WWrGSskkOJ1ccpTKyETyqRAYa4S53YZIhnpjPKZvnOMI6OWPX
P2p5iP9PaBsjMZmFb0dGD0uuOK4Ou6l+KViaRAmR3Ue/PVvYEzj0I+n3WwdUH4iQ38hzJFoUu9hP
vJBPMCY/1QMj8OSncV1lhhovfzn1bMPcBabyPnPYHCW7GHM8gSAGZRt9Dj+mbO9z9Lrf1GaljBWO
Sy/jWXTuPbYIW5+8Tz3SkWwEim/M/MsLBbDobb9riSbm1GlSxrVXIXpj+5dT7UkCcjWPFAGST6lM
h4O4eEkhmgBRwzVju2OWv+RbZC3c3z4uY3BGZxa8nQB3szVF8qtjP6YqJcbpJOVQ2vD5lI7j4KZE
0hE2rAEW2iXPc9BTR5loWRGUFhz3OJ7c3h5sh/2elnscmUMZG1VOT29km/dhVK2oRoc/Cj5jFPW2
cSslfh+cFUoYCV4v0pAZajnZOnLX7xFKxvIZ9YQS1TkE/EPDcmtsvF+HYPiWczwMyXWvgkt3oqIm
T0JSWBUc6tSJ9fL1l1NxIvETJdxfiwel6go4D6+lgU8NWNzSCq1ibjSUwiBRnmr3AH/8YXd1mZG5
LY/2ABhzOK7lhe6hpMKjLIP4HX2Q0UHMlrKA05NtH79hbOqlfaG5KG62GRVuB/u0G+X5VV6KfNlM
TkAtmHIMotfiiaFxOY10wqYnxbpY71/c0vLCdf2Dyiyt4wScPQFgA6vtOZMVG8ZXTv+ApOcN/CfR
Ho92a3kg+/COASkRu0gDknLQge/8QvBhSI/0ovLVKZgQ+3aQ2YcCwnI8hjrIURO9A+vj9r7BPh9R
y/tDAuCC0IIzc5cBaIsgmJkLtosmAMDCMyEgfS3UdTFhoHndTYLFDF1oDzyGyKLc+Tc/eQpc1+RK
LC/kOYJQZ+gcTdxUWtRCzzArnWhMkoIZWf4+wwNQhgnRe91ruUc4vc1zT2N7IJqA8QSVrUeSj91h
RfNgYx8CEcvJzYhryMWQCLTUEd627DRM/YctUsR/IRAITsTv4O1xA4JC47Ah8Unv4tMb96i8HrR5
pGrzgh0wQfFmlohD6r+G8Gk5e4O2k58h0ocBs/yn5/Ef7Gj15XRixf7bzuDM8rBtHWk2gxc+tjDc
jzQ6FdgIaKIZn/h9I+8UDSDPDzzMkMdrnaXAP46zZTE5eBigfHTk+okMbPJkLps5XEolFb3Xaf6W
nQTPG/ctlAHZqOf69pT2zSf6Ryqx/j4bqS5lRsUn4zojF+GdYagBvCBlC6yvJ10VEpCF/Cl+oM9P
wUilb2WIjWuBFx1CnmyZ3UPzx+uerONJ/i4pCsTwDU2LdpJr7N+1xt65GuMMCqCQwSACPZE3JWvA
RthikKF6S1ppvhdNgDcubGfsIFtJsYCS6j4UrfYfUgCpE5CyrhLrCLfZKmMYmNPXcDBWQ4Tx29ob
syq+XPRIXmbGsDgbMYS7naVrUD2CqQSwL3XAPNINY4b9Y5mzq2PLIs8eWtD9njOFPYYmmSIFVMnV
wzG5GhE4DtOOxkYzHeEvidEdTrT0V0hx9uPXcsyuw6+mJ2OohHJH6o1fU/nvPf63fSPclvFc2zHu
EURdYDwug9X2EbZULVddmciyaD6Qqk9kd3N5Dkl44Et3zRXlbEOKN57O/V84B8mRIkl5m1izwWBJ
VgMDe4wmGnccFb50EGVdJdf/TAP+vSxXBf9ewUkJzcqXcFl/UVw/o8PL+THz44SwbByHoJS1MKfv
Illzmc63qebdoXD9Z4jR2M4WM1OH5DIYXjJXrLe4YXUH/ec14LdIX0eDYWftKUwbF6UXI7Hx1hfq
gLWxgBM2TkdS7M5VHvMWqbnZn639bVBAeBba4jHKbrYS1NH9ygjJEA2DZcLFICviG4n0HhCAplV+
9qH89JZjXYCh89O/nHdGKUhV72NpjmacuB6hLIaNYRJKdQySFxHBWZvDmmMLLDeZEnSU4FC6L4KP
Tn2VNfvBbUcWpfkIfQgGZDcnP/1Ot6jeZKtsXy4VQLDd79KDQJiCnPSGPAQ/gs+04DtGRYJmOWO5
quN2wGk2VBFqSQEWWbWnw+7Bpo32tR5WMNpO7DWb9+w9y9lVOF3RgMlVgunkmezNE+ExxBwusvES
KtacuLTpfo8NJV49gs+V2eMn7gPrLc/KHCNEOH6y+WGQ0Ez6YijNEFsv+sf3Ava4RVXI/oofMdAG
Eu4X46mvZ05Smi+TalvmKWrDL6bjBH0MSaSFYjrPVktkWDjI/En8w4hFGsiLSj8P755snHv4ofEi
DISBMFqwwu/PD5Q6yICovNWF5Olq1zZElQk+FmBEPXoTnMXDq/mPU0aTflVm6hC8hP5x3nLhwG8w
C6cpA5EgU0edVHZKAFsXZZ/mHHbvMB5qp/aUrPogtmwfPfd2ai75qUKCYzKKTq/trJ3X4RfFE7qo
KGfGiDESVpc4eZx0JlcgmsWuYcY9Ypy2kfvhK1vA9O5PdHYTkOAV/G5CVB1jVoa3YzzgP7oDtRLf
P95ghgE9jSD6KHyYbFz38QFv7Or8ezm64aTwBi4Gpm0QUU/vP73nqsoAIwG3haG341KhKXokg3vj
x3ustRP0wBiUnLvbHo8HCioIpbvnFpJEe+ycMenuzfq8CWTLbGArRk7zfvjjb96jGILqNV5+R+W1
ZHq2fa1TyKnP6e8aAwiG9yVTO7d7qcmFhWVRkObJI8LwrKZxr92R6buM/lJhZwMFUKPGcr52O/iU
k3whlaLSFalCV3oeMcJ/nabTkYrj/2TS9aBa27pgLlYTDf/al3/Z4u1YGwaKZJXbX+LKKHGPKVGj
5AnCcMf5SvXoZqHQ0/HCQmdL4S+pxWnmpZc8A3vJBL656XhBzSzz4m6wjVff6f9oOqslRdItCj8R
EbjcpispODcEULi7PP18i46JPjOnp6uLgsw/ty6h25LUFBA2tpxNwtQHPd8XdlJEyzYLd9TimN2S
fQCDciCRxEWmTwBodHiq5tVXLVVh7K1IQcSXX6XyMUZlIOTsKhk5IdY/raYrpAMg5Dtyey97bFFm
HjwSDrUsOY3xFfBq8hclQonMenHZI1BFHPiTGTrCet2ZZHk2bbIOes8Xu5TcHanMSgRDnrl3tD4Z
LcBGRAud7CJZhDPNXNFcp5SMuEc9+tLym/BOEFCtDM+kH8Y3qK2Cg3clGQ3DwSuEUjitGZ9AteyQ
CR3ZkvEgVST+ajum3lIc0mcg+bBdBAWgcUh/j3+BVDZuAB/0gdUg4SoDCTSRljtTeCiFuib/yhXi
B/P4K76//I7vAAwBQu+fGrLW1rxPvunVRgdTGZ52nspHKdb2EbyOSXv/Eh2DXroLYD8km+RX+OMT
ygjY3LUPbb28NPqUbEEMInMog1GVjh/dkuxtbdrbrlwZhVYA7Eb2lV6a/j7wZvMnNENxjUSK2Ze0
yNcZxl7Ysv5C3cuYyDmMQZV/aEwzC+0ckDhyPpeOKf2I9GtClKs1IGTE5ZkdvEIeBrboK6vFJAXE
9g94zhCRsdwSbNZpxowNdZMh95I7yBj7gYIvaEPwBEB9QnZibKn5evjndXCnRJquYy4z5O06Xidg
LYhxDVXt2WVRRstqvRjnWJ45NbFJ9zps7cwlE6aHTJOdBz/nn2pq+DD/vunapW++BX91UChSGj7x
xzU+xmbQ55M92KqFQD8kvMIyjuWaVIaR1Nu7f6fBYfYyGn4l5b/APBVQZ0URF+Fwl+5MHK8ll0jX
YB3Ln+CFchZWKx8yBa8vbYUl00suyJXLAI3QqHpXLDVafeZjYI2kI8RU0JOezR9CKltkXvnLBR/1
LRZLRjWT/PnDkPQfCGav7IIqejtlmXDBFvta1KdjtHaAM22jv2VWMZxb/u9RZXIf8ZWfZkgjTKii
G0PV0WUqMmZWfaF2dHB+lmP4y+kQV+U9hxYwN0GFhZ/QO/DzAJbKK3QcbxluxwAUqaFzw3WhurC8
60pxBUxkCsucrRNLE6uF8uSNoy2FDgIIhUYytKzwNMvOJopIQENRPmRgNQy9Tq+NqCCL5mXnahL3
3vYoMFmrGh17FKV3IzJsNP8UDHSbKPAl44WqUU67Tv0Xx91ZTKvM+0qQAevejEl/RmyhRlE3Q2GM
RMhrgdgGOyBVemmKfOpCzfaXTYX01YJjwJDRB5n1sC4Ey9F0VAKYeIne9tsG+wBkY9RkRm1HLssd
bZrodg7uYj5g1jfxeBEVlxe+stgbIEZWxPko9/MoYvnsQ74I7CiFKohaYPV3hWaU+u2f/s7Kk8h6
8vxVx3HFp7S7O+85DXY5ePDgElP/hmDVYs7Sn8cE/2x2AtP768Ms+t28T//wq44VKp7DU1/LtAK3
LJkpwiquwKoPGFfx7k5aM0F8lx5Hl4VnOFO5fGArKxERGaJQhNEakJ5x/u2wxntBl3+y04GDrvqY
orpCzKYBIyxqu689No9c2BqxAXAIDug+rw3kKDP27UBCABJJXJn3/vvaI3wxYQWwrn3B0dxDdWkg
l74FfCItrn5/6HnMO2SJAzywgNqk1NTlUKknAtF84MQVKI6gTSRFiQJ5t0stM1CDLhNogOX04NRp
ki4pmMfZagGo/ODWR3yAcOIz0j2wqxL9uKSFtUxe1TkSrLXKTKBU8WcFmNRnVTPsmL03n16wDFpB
F7XP4G3owhSIkL2cLd+EAlqWiWxsAgQSUazlFejp5Zz89f7tVrUU29Dk0ZNwcfWVNW0brbK8wpQN
6aycN29PNjQyrZPammRJ9DsJdzWttOgD0h1oXQ3xf9S0Vr0mAh5oQXIztUWT9ked1rxsl6xH+/7H
E+AbU5ul2gQtABWLUMOoyKRtKrkLCtYxNlv6o3/6DjW7GUEkZZWdd4FbGoYduBG9HN/bQi2ySi91
9TYoxn0hn2NrUU75NzZ5LTjtBX2X48wcx3BBRdnuPF1w0J+wslr2jwqP/OQKNQPmeFTB/9vZ7f59
+6hgN5CQaTGp3tKAM4nTL9oK9vh8yJ9KBAaifFQGhS0zb7Q3ceVAy8JMEkkBpBH4S418E696awf5
5VDt9QqBP2HtwKnzDxihcVI1HSxl5zauQQMNKCWxDFjKraqqxDIJ1eXrgKPRbuUtumYJ2OG9NZO6
UC7ZnI3RJTUfSJhy6HG6uka2y0/aoKr+c1CXV9DKztUIfD21TmrWt51DjxPKaZCixVoaP6EUejgR
MUfqBTdItoCE0BKhm/6dBpbnkz5ei27uI0AKSGhyla1FVfvAr6+PYwNBEHNkulWVQkxEZlQkQ+bM
Wwqb2q8aI59rKaBfqmpUit14NckGK14x02GbaJ+ZE0AosmuIaSgDQN6g5ng7Ek79YXaQ0sO4QtJe
1E00RMNKUs6eLZLLhOZpqOzZ5+FVcUHR9BOQDZnC/CszwG/xOmUKoLezaj/oR1SyxOGfRXmFA+qQ
M0OSUenBFfXdlARin8b0l2jG5ajVby3sG2QeXbSRkROkoKtJtrQfVHFJsWxtxvIzfWNEUKe64WEG
ywLwGT04wSAfumOaxzLj4irhUfYwh2Mc0LrMg6qWG7luDvSi2b+nOjGg0B2KwiGlY6aqaJg4ZC9G
ZhohIBmFQBQhws67DnMLal0lHcYsdaZBa46KBlnKMgsUFaWzOUg5R4oKu/G6s+MY7Z3893WGhNKo
1J2WyMkvEo+pw4mvDCrMm1sJJZstMUy1nAR7tKx5ujkRvFxAvBhJRorvJorIuZM4Qn3NEVxIekRB
QcFGMkt0aIQgIvxYglNKyRIEn1WJdqRtxfXuP3CEIpm0mKT59c8XQzJhOmIM7VSUCmBytT7Iv+t2
o4rMKSxqF06RoTvS5V5RGksnhR+iuRSXRLPqo963ZljSk4NhzWdU4S1daBpxvkbPxT98p3RA2Vcw
FGAO88hVVAt5gQkCVRgBySlxGTSF1DCwhZ/CWO4K++7DhtL2sq/8GFwnuG/cfKnIT8x6frIpaU8S
hAdiIz9vbpg2FOhLqggtBoxkmExqqqVXHc90EPxuTjFObmjxNmcy5u12fRsMUWQY4GQwh2I6qKuj
U8lz+6vjybu6I+imW3waHktNzkQyzSWDyE0yffybuFP/fLfrG/NDODQYKEDJgykwrR+sGvtt1sus
DkrdwpBx7jZ9R3rirw+jNmEqW58e04/9hUMTVbN6tu/WGMP7uz7nfrWs+J+jdx/RBH2j+5PPtZ/A
iUPV5D0DBnRyAWzAw2JhEjwHq6gxfmH1fVps56wCkle7REeOTZtVX9zZgwFhfoLGtFd18wq1/Ehu
ws6oX+gXUGkdsPeugHxmVNViF0nkbjISGDEuBvZyAMkATvHkHAdrzES/y6LfRKKUeT6s863pl1ij
MZsNH3htoeDT4FbbDe+yWCdOA42ZO2EdDQSmVkVng2bf2Tnzt97WZzmJPwf30m+FXSItzk5Fo1uw
94Mr2wgzJ2n8gT5LDg0GU6cYBBejkKo10lrxk7JoL5hvhkwl0v55tPK2cHzZg3YOY1hr/FHBYgS1
qZt3TTlKDdyqj5XkeTVXuL3E2z6L3tLBagU1QVKO8GnRM2YS/3Th+cNDRyTiZhnlu4mLGpCbRg/w
vbEpo6QSbb/mhJarbJXsdmuxAdyJ9PbXhTJRplzq7BkoLwBXglJtocCTbCw23dsQjsktmjd65yPy
J9HFP2cHB8jqGVTrt2a+sKsovDg53fsOU5RTCON3vOvUBw+ESM7TxvLeMFnBmtXh3Ua+Chew9MjR
9Pc47spxcZWOHj4LO7QSDk8XYCOiUS0f5j9QA3M/nZy7l+GuFMHXT0cvUKHJGeQZS8uq/WxYbzwG
ElAZdxMtETAz5r53X9RACbMGPPiHlsvfqaEXUUjPfVCesNm3gE/uAWQlXhi5jO9x0cA7q9Xe95FA
3hiFiV1nw3TGEscqBY9LfP9KkGNHEVBelr5++ZvWAbNDztqsoXiXRpcPB+kLgJB7XnKbR2kRXKLJ
OXsiG7XvTK7DxxagLwTcdu0YXrZRiSa6Yu4e7gvOAlvdbbRmSnRk+JOcyGZ3pDqb5vrUfrN+MvbI
khxHrxshp9RtAhyo1UIs1Er08ns0Pvj++9WIqsnHwRnXLblvhlPDd3DHL/3hvIM9ENdWXE9a8d1G
EQQhNal/3m1qL/4NkARciWShr0BL6kkzkZEj6zXMHL9g5IIDTOHzspbVsklHzrsl9/phJKUftEG5
rBDfLBqJlyPFM3afZhngb1LJ3sELYTC9IsZ+nNdG/A0YZPmv4ca/cgZA5sUV/MvW06jR2Fv1Ur98
C4rgTWrXWaEAyQNp60LDPH8g+x/MC3seqhVrf1g+rA1TlaRccL5bD3hzH+Q873Gzs1avznZiH4iQ
m2h/nbVu0+JkfCXWgp1ks3ACw84vdrqYOlc/6baYHcvet30g3JWc8sR7CawJYvOD1VbJFFIPy8UL
TD7cD9WV1PHvRtukDbigAvRUxMDOcYpUzBLZNOaL7mV+qnusoCsvYEt353R3t63B7TKcn0HClCJY
g/XKfH9MV+Dd3o+/5qq/rxQxNT5ejUMr3qNwse6dCWJ+hftcslB8qX39SYfbcD+Gt+H30eP1J0WK
0Wvor3oTp45iFZ4Aqwh5Q6pVJu24Mty8xsuaJHUQmktJO5SzBpyt7fT0Hjyu8FrdPQ9CwzoU08bp
r17NOYvvg31vdapET9hcxYb/vDotaNiSozuf2s2WARPwMq+fsy2Tg/1y8HXftbC8fYNdkCPBE5eb
ecWV+gx8BmMAgHr8BjSflVd2I77aMBp2epTMdm+JBD8NFT21bU+SW4RQ+HVtbnB/vFk8qw8T2IeU
5lIBCODxRAwYIEjt+ldkYrlMjIq2/vCp0mvclVQZhdeGzP9FZAF9v3E52UvRy33MuagIwnkS79qY
gxtTUMQLLgB52lNmmfKX5jA6SFBMEKngkeCpqYM6K/SkzlKJH/Ae0bmyG71VdGEUASMXiDsUk41Z
+viwvIjlG4taneQLR2EVDXT2hu6C08b/XmkKurH7zUo/g98BrgGgKeM5GPkaqMF613dph6Rnd15G
abEjg75Kez9r/kF21EiaOj28LfwvY2caCB4ur3xy3jOEJtF4uVStCnUbSQG4v4W0DnPuVluajk3y
Iwtot0z5MFr1fkqjNqwVxEB7ZUYPL+OLdN4D5qtbPRsskNGiQMKRVfmA/8b3em/ea2HrEmKoTTzl
zkHVKbhnD4/sT9JAyNUG6fPkY7ANM6+zeWqkh2iSNI0GuPdawP+7d2Azn2TbNF/DEkPo8WGID7K3
7cMmwlQYtjS/SiZ9kRxYDgisDd6B1ORQ1HEVjqR0ORGSwm92QEpHMHTYSRCWGf003Sq/427zEDQg
rN2wSqw6JbtMK4+ZgwfIz7madxB87KIbwQ3ZiFa26Z5hcE4rhDixNk84KZY7hV7VqnaqnfOy0GPI
fpl/kgppF0ppuzVdsQBDQGCkPhDm6xmcwiV7udfkXbDQvc3Ahgf3TjHehJsQE0rUn6blo+1Q+u/A
KrPUZwL0svct/16zX+zbxhCqDjfwA/iP0dpzZAGvNizBq0hTXI6LCQzr0/SgBBytJzLqqxv/x2Gd
0HOZr+7BOTllVLkeyTX7xqthMzwG3945A/e0KAPayurhrXMd1xaPTmnxjnsnR3+vHt5deJ3GlIGR
+6Qg83dwoh5ONdlEKCqWUKvEj31Y7ayiol+YStszdwdNEjOCXtYmlerGrvtxPk4tOGGC2nTebtN5
+af0nheCR/d6Axyp/yxH00+0DsvRwy/DnkHivbsO697ePjh3YJIFTBedavh8q8SwRV1pMj0rIjx+
N/dv+/rNGmkZ9ecQ18wa/q1g+5lwnzce/O47C4bRCGhhNFnBV2a4KVISLNDW1tjjigaQp4b2WQZD
ncZOTeKSeglVzSn0hmA/vsbbrDi49lBTwB/W3We75NBZj4uSKpAVxjWGTpJ8wnJ4AB6661wXG6h/
DHQ88F4kZaTPTNgL0lEhNXRrC0g5ZW+FANag7PHFrBwixQSBQauOg1Nhg9LjU3nTt90OvJeRaSjV
8Xo9xogZE1fw2/BT9t5h1BDt9s3ihufsBm+y6EygnuoTamCN6gqDurTIrK4BV6xgGqg5SZ/zbIjg
8nNp1gpIfzSlbstaPkMozMf+XtmDsYjVwBAZpw+ryj6OcItUOk+xeG6A+7imMMcYUZtmNHCZhDD+
aD+9fMEQ5oOT7Hq671MFfAxE7AZPyoU3Mp7gj9kKYR1fMuGc7HOQcrY3RUTIOgdN5zB6dL+2mGmc
NtnE8y7ZR0leZtRmafSyGGkq8P7THpde6tUuuUTmlY8E0O8aVA00J78ub8Jl0YQQ2o+g2jQG1CAE
Y/eOVMkoaO+wgoianUEUTMyb9+Aim1PDHqWMiGQ/1TIZhrTvvFsQWUClKWFIofwwSqG7TT9DYCCU
R022XxMDG/gBAiji2THtnRJJQGYCRgUaCDzS6QnkJXQtSWXujkbtHjfsnxSOprPcqbBHSuFD/uTo
3wHSPIA9mYxqTDs424OIB2rEHPdrE2VdqDAeTGQtJD4G09jCjxiGRA7H7GwCLdT5xj39xVhy72qw
WMd1jLmle3av8To49vaLQrrcus12BXaG18K+TXNJfO7Mv1sgstplsHfh22EdCBEdC8HBpP1ipH9j
nI+mv/dN36mcewoOYxQIP8Lqb6NmXM3CmlGPUYEDkdrPvinP6Izx+LDgraardjm49DXYRosFvfea
gRD+pP0ADKaxRqZp+NUJj3C3GnrvPguEiYnZDo7JC7Y4NZ9XymBvM0TNkAlizg4Rxm3zD7cp4PI0
HU4ll6CTgTK8sbeA3M2H4QEf/PMcRR0CGPhr0BoJJwwtD5s1HzcgWLgeX1jxDG8cdhvwnrb0Q0fX
w8HFeJBNm04hvQJMIVbo2aZZQYHo3XvGwHUzWh2enhOneAVI9pkBwT2bf1rXYKVp3sLCEcE7Y9L+
hK/Zi5+wzg5JGQlGeZ9ezWPwbH98GfPVPRQdgNWA3L27JywZriY+4tMzJDao1kvuEZ56E0IX7yWm
U8NQBmbf0W2yCiNtbaCQb2ALJvRxaAohYHLslQdyHEcTwVaMObs0eRdbjNir2wzfbSibzimBz06I
W4F3Z9WFZsqH3nh05rRM6EKpq4l6W/uWHBwwq4q+9HmszdJmvtGJGzcQGUH18ZDcCibX6AileYtU
6qBWtaT7AUR6VmDX1DrDQf9b9xC2gaK1d2tUMenDQ5wGJ+3ernNmGTuqkhtm+wX4+rXNT9slz/ia
AfV/MIqGLv1XAR+/j1sFd//i5lHozvbMmgrGFZ3UFVfhhZIPExLQqCipLLdozHEXSmnN506AlvE3
wkwXnOdIDgylF/ss9AWQLThw9SZtOcZATuO0S2tm8jXuo6tTHZ9RoNI7rjP9dLdVazV7vnitEt7v
Fztc9xp/KNH0mjb+i3GLB2mNilMPtm8sN0go+iAZfKZ3TG04xqwHV45O0ZYvr12Q01oIKw8hMfCX
NfPG2Sh0Kyn+lVBWw4+EKSY2OPUU2CFE0G9axlexnlfzbHo0bJKKmwl++LbYffa1sYAZeLsby43D
BVs550VvGixRZlklK1JMDyQzAoBFEOKg7XjAAQOoVedOog/AtWDZbi+5H8659/H4L2S2wtLiZNXg
HSpGRWiDtVWJS0erPl91B4eoPFd4q7gF9YeE+hvakSM2XQTsu3l3d06AZYssqZtGDc90e+s1HR4s
1j+gKvthX5ELQwo2JDy4P29188JaAz4CO4T8bTAcL7AcYNDIoIuiz1WMxguh1gY3UvcX6JsjFYXB
fb4zX6NKu87o/+rNBxhSsePKF2tHE3Rwsb+5PFN3UVWxbqmj1PqqmRTCB14OpXxiAF2aVHllv+Az
7v+NSZkzMHoUeav76c0Ey5nNLhrVYWQQMJ9lWc0c2Hm1QRY46DuxlR7XQBrUgypDHv5CofP6wLS7
2R8msCfmXF+chGWYW0tisFGocmAAjuADK/AWRao8LL7+LNEU8xRInHk3/q3+MiR8mWbRtpwWE5ZA
zfRgznPQ4kxygecgY79ARJNBCZ1MJVbFg3vNgnSV2qbn4R/jWSbySoqPWWZ1TI4Fyy4e+r/KCP48
GGQvrBge6WBLgFUstZgu32x2qEgIhCGbP7ItYBHkFezo5SDlggw6aU3LHV1lRrQO3kDcKS3XHAe/
4ozbij2W+YHQrYBcB9dVY7np+7B+3wZDLlYOGUB1cFu1/MzY12Ur9FdGJ1547Dqo/WNozCvxyp84
D4dqk9kCpu/SDABglxhz6bw3encQPoQ86Ca0fy7L1CZYX8bwuYyJdCLkZVWGm4ND2Jq5mFtl44QM
XoByAOmkaHSmHF7Sd9SghZyo6AgIdmez3fFMjim5YsQ6OvNsGkVWJWzCvcCghaHFpTqq+KitgWMF
kyEYG8pA3OwLwHiW4KzhtfUm3g+/gTI5qrjIOFIlIyLgoxFmDHDPYrI31/jFcOVjwGLm7TTjtU+3
i3+NcBpWrAH+w5YnqT77jMPJwvfs3WgD71B4QHxrRmdGZgWOLNsc1xdDc20ajoGsAT+HuGyNqDPQ
OqAayXNQcMaMJfnbSpwX63ewhC7cCNMOEJQfQXLAFg+LJqdXJHasWVxD5kecc9lBt4/NrPXDK3SO
C2Z36YuE9hsiqh5eUjySsToHa7kky8VsMm2Ec5wtST4uWCS3jjJW2cNrPooQ69Z2aZ+smNSzn2IT
bxct+2fatUfod+WQQJd9LuZftqR6pl77oRlaFriFeNuD0k5ZkADDateA1JJWiKWrxDMDJLyp4kZT
M9g5nSuH1sUuw3jycNG6GJJeMlIjQFPCoUOjFkPIg9PwMur5P7hF0wZi+AWfqLnBnn02P9i7m3rz
yACVlT+tnm2jvmYMiCAsUuALQuGEAhzn8wa+DQSmuQuc1kQanA0fyictjdDXQIf4a938wjpFuFc4
qu42OQSHMTtsM0/vpu12tUhh29pr+rXcsKm2mz9dAm/ZwUtr7RAIdXpEK+M2od2UFbL99Ni/IBUF
q9AewFZIqahBIrs0x4SEt8nx3vDoapxRMumMa6jn17nnU9BVJXOqFg0DqOXGWqp0/KPS5I3IKUQR
EnS3LhtbhxK/iqwy2C6x6Vo0TIjtCz48a6DKTNdAZls061U8ru6MSq7IqVdozjl50ROhBLovtwXN
gmYlv/YbAWIUo6myGdQtVu/Z1iWTEYB2Dm9FY+UPrJKdRbfBqTeMwO7c34a5GkpbBzBBxhMYoPSq
d38it1zdDpNbOVmq15cQpvY1Xa1ExjOQHOHaRJUEw8SdDU2204I6zwIl/w1UiFsxgcPpatNFuuHX
11dULpuNX1PefVsVTj/YVqL/sTu5gj4Be/XEkGjT/mI4jJQMyCztF6vuxW55R8Lf1XwUzU+2RrEi
Zg4l/yKQsO/hFtFmsGBNF2NrpP/BsiAbtqoBB9WZOCORg6gca0LZo3QfCIPFx86Z1euO5dYBNMtC
+jpHBz+W7oY12iX+zqC7wsAIctdmnNFZ7wyz97I4/Mw83FGPWAx3L6NxA1ZH72vYeOLuMvx5u9rP
lcHTfZ08BdZoaEuIPjxrvicbSi0uMZ9j9eh0SwNgAWA7IT4viIW8DoXm1eysLJNSnDndjx9TBgEI
fPARtXli5W4cBFQNKTGTyxqI8w6IBEVmI0BshHEykZwYLAbZkQDO0JDtJxcJ+MeRlSmrJyrT+OCn
BhtWFkys+8CbwpmC7gS7fJyceY6IiCB37MHB9BkLynPmpyx/DxXx5wyn7WiwWPCJzTrZU4r7K5sB
VjqiyLVtLrUp4dS4CVoscbTdx+BDRUGCJWL0Gb6G577ssuYuxN6DdbRVZQH+0Fnl+BpTwDV4Eiqc
/1prFInMT/flH5ygV3fOAarDfFQ7NdToGlOk5XDghlzHVMT0gCL9hWStMDCRVTrzsKhm0n0aDZBW
o7evO02HbxqtjfrsaprkkDJgSsPKyIYtYxbToJTR8nIHblfx3uYvPG08qh3nMi05YOC0pvRZ9kf6
zn//MLXjx+3bBx9w5S6l/S7Za6897QQdDUUsSIw0/6mLtV/BxR20ZSkC4uw3tzFylE3cxeG/9xyD
s9sJeluEwtouOPa1mYAY8EGhC3U+9gnv2oR/LecANDGJC3JbtpJ8EUXYoarPpx/W/5WdQlZ2+Bgq
GiNNbx7otl4iWIg2n6dpfKxoO0W0BcvJGvG9GJ3+3u2txygd5S0EYwghR1rfbZwhsDhopK0/kkR+
Cxsj+Y+30ro0ryjiJYfSxs9TrRHxnLEyChqkuSUNHYMXSftJPIxMxb+AdJH/iIkQxGc3T1+RlCht
sXcKLW+rtIT6CBqStRRoj6iBvxIcZBBHnzSIMtExXv6EbLYuqRPqD35+WchPW+r5uIQZbXEIBo/s
pqoBfU6jmnDaXH8T1wWosbh5LF19il5+l5NcfkEX5AendNdT7ICVziKdx1+8DgrmecoFE6SXCIDi
W6tbYk6xH6x6G3v26UuyAFpDl1cgUIJWaeJ4kgMnEJwbALIHAMXkK4CI5OpRBN5Cuez6aysHH55s
E7BjyBGwjgd4C0JIuYFYNIGah+lD2KLkrqctHKmaVi6IAAD7Cdtk6u90sYXhZgJhCcyO7kGEDKFx
pdRXAb52Dj3ePnggfBUAlOw5SSDGnRmiAe1JIGcHQA4IBkVPIPln/9E/5M9IYNYKUE4fwUh/nR6w
whYkrcFCurl0Nt6K4lwYGuUuoVsBEd7Am7G8gf9RZjP9sbd/0Iv8S1vfVWUDnyS7sOFs+Gf2XZND
9h3Qv/y7yzeDafFJdphokF7Gv30823iXTsPnJyZ+GjFk23t1RlcIyjzM0cokAyMnZacFFhTcWKKf
faRYk5M8YB1zMBCF9+7e3eUjpCiFctsfaGKnUWNgP20JhE94Sq/9upHeHC5t8wdYSndk8Tfg88Gc
ATueOg/Yp6MACCJWBsYcrDtxteogN8MS4+h2bHtQtwZEmR76yRqQ0E2CpmKmliPjq6xHuoRJQQke
/ZSTDTotoe22zhH6ATHSxSXRLIUYahwRmxAUYpUByQOqgYoCGmbEVd1GwEPGDEEwhtZd3Kh/LkU/
G6BjX1UB9O+MPmX3u2Jqf4RV+IfNENa4j0AdIxEZYQ73fjEg/7a7+eIc3j1UKXOq+r+zV+ww9GMc
7skqfgeJXdWKyR8g209oR5NW809hxVzAMVcv5dKTI7y5/l81cJ4vcty7j8ZoYND+UbrAGAl4uHgA
1HGuuBjgmIDDsc83SEwxNCveESCfxfwYFqjQ8FLGN5wBX04p+waVabtttgi2OWKIqVaZX1VKOM/M
Pu7fslcm2FBSIx9wZcAuTR9wlWY7GGGBFEl22xMaCwOzgLuQpmzEBlF6tlOEL5PIjQwNKnMyKU5V
AV4iDl0Ob1osLKoWIHhiUL0ArP8eXRYibLC+KOhNEp0D4rzcPeyRC9iVk6uczj6ZRPsP+M7whH6D
+DxugWuVxSezji3zwZDCd7lnOII4XYciPgDfTIZ4W6QfUFTOh6H7CzA6+7a24Dvii9EVImFCXHCI
KuB0AGYh6jweV1mzpTLqZDPKkkQmrGxQuGf/WOCCmGHosolb7RN0Et5JIYH/Amy3S1lMAhcc6G2A
+jB88GRAEflxRK2chijPv7DhmhmfYfa7BGqUsHiNGMCbNhtDmZ+P2hAObTvigqG8z+EXli4gRpu0
dZwUOiAaZ7ScnbRhvnMV2uz4eFbPhos32gIz20rAqYrg5xKoFvTAe5CDhEZOPAUFBcJvTVh0Rm9Q
tFPysp1inHfgPiH1A9BwoZO1GwMLw6nPmENa423JlYpqmsCtscOvw7Pb04szbY80ZR5FZhCY5CGE
1PC/MZgMfuBLBKIWj6L5nFR7xKeYwYGb+NxYZ3bB0U9gLq7TeKwdh9DVGBU7YxBkHyBYwJMcBlmW
UjoJlbGQkV28rQs6eQjHRhzU8ZdD/zNjHwNco64iPiRYx5LTNKQsW70O5A9I0ZyHeIi7DvkekFqN
X69gGD/sY/SBEvYEI026SXx1Nb87wurXjiIp3kV6rii8hjEnEkrbL8GVBM6NL31mKJ55o2aBNdIT
fxh9L0KM6lePpvxuUSGDyMYBFZAfoHsxLYDoZmFIrQpGjjmG+lWyNHeXpZgXCHJPcNE5r6M4pE/H
WAcQX2xdfkDlsXqFs9CEHlBr05kR0BnvkH1JC2oq6HXSvGot/Nx3QA6fGDrGILKfHkUzcETlSRDd
L1h3+e/iJ4AtX4z76CFlasoTgyO2WsHCD1DHktBYuBwU6idq6TZXhdiFkIw6Lvy1EJawiBJqTrOh
hUgRdDhupOboNLug7MH8AzemBve4B/HX4q9nZ9dTxQ30hmkfc5uiY7Y9j3cA7lG0kGGchd5yuYQA
wczdgyHmWUu9wH4oS+Er7L0P2oTnCBYLcaAIJJIzZAM6pNaBtwCUG9ajYHRjDHqpHvICSjXx0GKO
v+dX2A8/5rbLUeDLAIZRHgBczO9g7JE3TNVZTF6Ens7+dDdEkyzhuwsWNJpRLuR3ovjKBbnMtpYV
1gEDLGjH/CA/lhxbOLFPHIete4KPjcSY0Jjqw2Bm8kb0ZFfadAIAAoVRq0ETZuVP57KYX6wUxy69
7jyKNl26AnJDrodFieNX4KCS7S3yhNQ1/rF3QnDqHjquqtKgOma8dS6D1X/Yq/aHi6UFRYurzke7
W310FbO/vwLlMwwP9gWcS0QJ4NOCacSOFZD0qnclOnaTsomvKk8Moaqb8iwoV2h601URQXMTL6R4
kRuuPVKXhCYG5ceNsVAmMn1mcSv57r7Q6M4yKzh/v/FI9seihIsaJ9038NyZjMQICAgjQXwY1izu
J0QGGZ6SDGWZN+e85RxaHW3QaClTXYgDkQ2IFRRrCY6EZXXU14WIYJIC5TgMxih+hdr7cEkwJ/Y4
erMZJf/FPAQJteUODpSDir9goAr0ikTApqkG+bB50yJerdpC+SvzyxT97FwyoS+JfdkPmsHahScQ
4zKvMtgnYM6pcjHEY9Io8zGRAeAtUXZBwgV9OSzbM8lpdXlo4RNvsq+HpwlYXBlhSbPx5LfcQoY4
jkOXisuFI+VPXHBwMRwd/KLDA4hErvWmjegxlH7b+zZF3NduM3fSDgaIP+NC+irsy8nuwkABRQCh
x037FfysUIyOyfp4YkTzdBLR4jJ3uhqdfosHC5kHG64H1gl19K+ZPlphrEGBWCriBfQmdM+86ugZ
8CAJv/t2rHjcJVK4wlzNyQx+l860/QsgYAY1dSVOqmaqIBZbs05hHxzyzcVqnZtKRjJIXZoxis1C
E+F0wVQxh/mtG9ukRDswIh4GSlMUWNKRzcmFqtQ++VPakuWyE7RHPB08KANUTNq2clOaG11G3RDR
Sbh6XJKX3QzoyHloAZrSHZAgGjyNvEv+lD9UJlNPIdTFO2MaOa/gq/jOqiD2tZWVEyQ3gjzMYeSN
Dyh5vuY2ZwcaVYdfieG/LOA+6LIwSBoBmqKwelI/fpBb/LD4xrTxSUHZinlKmNlyEZ4OuxWFRdZ9
MZ1jTlvEOMBlxLrt01CP7DZoaT5NEpMK4dsw/OSqIInGkXg4bgq6n1Hcgp03ykuUPmx3UD9sMBc7
xh9W98sz641z9u59msa3dxyfs0tyj0cuV4ihnlUL0cMoGYwaxR1CM70D7BV6Ik+1Ho+KJ4XbmXon
bhWr6RsMnZGyPFcU3VarZjP7RqqQqy+3UXEosFJsq77QNAYsNdBx/GqNfchA25TZ5ZPLIdFZkOes
TuZgttubofg7bL+P4RU4kyplhkngNIQdAjLLqmTBtvucbz1EbEHi6W+cNZz0yarKdJzunYmAYtTo
4UTFW6NQ3nUZD5lzJKzPfnHZInSX3Zu8u9eRfMahvO3ZQWc0sUyyoaPA1AI9DF6dUbYCfX9lNUjK
v2G5FsInZruklBgWHDQacdlqJLzx7AM/Skko7jf4hkwJ1EJS2NJgTaoz/Sv5+mUW3SK7ND1C4BXY
blkqRkCT8QdN1GZIbTByrC9LgSec9JsN5Z5vfkC7f1O0XrFQJF90mwJFTf4OJGT8osMdsyUY/RCo
h0+LeqBA0ANggibKEOxz4owtUjqPrl60Pi6ORWKiwlE1IRg9xS+N1I3zX4ay3ATLX6LEGcfILjsI
0uAJLsU+dEvItSVfVQHEKO1/yjZ806AO55TlHIlLHsIqDyYU0BwYYj3VlcDf5FUxKu/wA2vkf6Q5
E6zTUVS3/8iEP8n0HW5ZDJB0I+7ODckQMfJfApCDrmK186aNJYmHd2tIclDNwy7REZeOzzIckiEQ
pcVMHBAJva4VsnNFrWQ4HhK1EJLrntA8IA2jWMBWQkTIE3uJkjeDyiZ2+W8qRfs9KMYEkJZ9N1j7
GHRP/5igMnsxWxgiLu5a3rHHwVwJA0ljMO1NbT3r87ROQCwzRWvjSa/8weOreDFoMEVkS9AbMWFs
0zCxZqIaxni24qpbkrtQ2WvbBSTOBmeCNZV/lGKuDPmGmE0sIfC8s+LfvIWRtuqKLrUdlqad9wAv
SUNF7inmDWkLhf8SVTvRAKDLPWwyGV5bEOn5yGDiKaprhBkVh4Tj64DkTutzMbl0nJSPPWT44B7Q
sJS039mmF1+5N2chqBHrhOBhfLlr/M5siRTJ77CQP/X3se2ZFvO3fgjnJChSjlPpBOBzii5yEeEj
QHHc0/Ud9zk1RaYZV/89MV51DpyGlawbfMpVJATWnB569/Vv9qIYSOmaDCGKngZ7E5ZaXAfCIbYq
i6b4jikAQ+DLFQVPtPru1LCo6QaslD6daoSIdjkqR+hKtkvTLTMv9bDsCkIqQU7vr+res+lR4cEh
PRDiZoyWiP7dOhf04nY5VNrOUy2hhM/EmTZg/nDSX1rjZKtGfpgot/Jq2NtWTfGC/UEtTgnU3Zms
RqG9FHjxBtccZQDYubqOIgSXnDpy45Ly0TGsUad3uziasrnAAxs63O+ZvzqqMlVtHFMnYQDVsF0J
b6sc727GdJSUf1LNfv+6ZgoiUpkeYWIY5GORuxFArzmJz/T5X0XTyvNujYpna+X6QSxs+AYdDl72
3lGMxjyDPE2LqD6TMmvR5XBMXMZOqwPTJoYt6O3k7lwrG3bTPytv0J+dm3Nhsy4nRvbYkLOhPgWo
d+xA0zyJZr8GghXw3jBKoLXPYLFLLtYT/JBJh3EQ7o37VXT7j6Yz21JUW9bwEzkGjSje0oOIiF3q
jcO+V0AF9enXF9bep/ZZtVZVZqowmTPi78L9WwyuSy0iTx8fum4pyb/SnsebDEd4kF4huA020qlV
xPF2i51U/HfkbP46HTEOcjLSnk79LU8BnyRMUyTSXCXmsapfS0GRjYg1mqLmFoGYNGrC8ZjWhRpL
AeIWgZcG0CwCr0P33bs6zRWoam0dqHBEYwWqVYei+NIowZbD6zCnMgEI4Whya8eiJpWHX8pIkCew
paqLdBeoTtCXXtnFrkHV8cQOQaKHIAH4mig0Je/r2W3L3gnsSOMhFiKpQWX+9jMwwVWJnHSwmNB4
M/1GtZS+TCFGewKGZoJFKyhzLj+dxZgJiJx8IHYgA7WDLBUx91TYRclk5OyUkcFYiB/kea7/Ke5k
z5D+jTgl8A+AKw704NLVhqhZPwiCVZ9ZXv3X38sjr+HqFk6N3F5UxbWHz+DB44DaVLRtjbFMf0VY
bGsbRh+jcX04bcansEXK1WPSpV+zVr5++6fBEHtvMfrESCoDwuhUt0LrMxZRoLCuJmCiU9r6mMhM
5rcl3CIcEQibKXJE2SgQSMq8TJIxSNMRG6VBC2oTW8E8G275E+F12++QE1GM5OKgOoNQQgjp3/vQ
oXsQJiZC2NcxtKG9jt1EiRU0gx8wfDIg3rgDyJzYET0NfkH0Hb1pHb5CLuQCkEs8nCXQv7mm5jPF
f5wgZqVsJ2acek+q9ScT1XgodEp/ZP4lD5K48HDjDbRICLoFPJpYqXLkA1G9LENditByBPYLJ1Qn
GuDw9WjfW9Zjednko84fWJQcfuZk9bDb04KpVQX7R4ef9QIM+ESKEHatwZXnijO3zRezfXjGVGip
BVXC7+Q4OALFmlTqUp9JDyOdlOy3KAoV2wBOl+aV8pc79oiltZpu2dXEw8t1YuRQT0SS8LBCJSmE
GEJX/06dccNtAbyL17av43SzBfwmcwHjGI/DgKeXX1VgYllpsMWc7deTl/pteUJ0VGhcrAc7K+8s
NbA5ozJKEbyhrItkvm9zb/E/KZ/Eln+In16FX7JJOBpgDYNEWMHdisHIZlSGJ0Ykq4RckAXLtSIt
ClYYiD+0yJGmCiKg4pqA9uoe85ORFmyvDF9WY0HaHy64A5K/37Q+rXtjuYiKTnIAATAI9LAfvA/q
xa42vwfSxjSTBlagb8q5x7uq6YQOFRs9DGr04ba0fPIrENVoJdXEedKksJy0Bo2h7I0yWqriIzyp
x8q4iSNOdnw9ztMylTQruWRfMhZBjFpcKCEliNBHJ1Ihnqk92UEfXghq8ZDOSl7pV3RJRIWc9iaF
HwuhJxEV0uVwfOIzZeX5H/zvq3wmoXeCtcmx1Iwa61OqQowfkfjsA5N3f80U9NwJfLK50z1SrOtl
keyDFRTr1ykJCaLchD6j8GINuSNj+vJrv+4Rp9Ml9Wr+sF8ZcTOY4sXZWCNpz+nGWnbHWz3mwhpf
iMaCMe5j+mWU+5dUwsYy74JWcfL3sQfFBg5XXMSyObFiOpT3U/z96LUvBBoCP/g0YYZLHyYQfTkR
GlFGj+WTKe4r9x4S2e6QD+nd+a+PQ3qLe+ouuhe3SJ8E3tYQeWj+2SyXFWD/2zaHaF2ObKkqP1z1
O3M6DcXTaOlkX0BHke7tV4wdhxCYRwjkQINzsKvQiG8g7yxu3uRhKmiOhqCAhuTrLwJxhsiA9yYS
HBH/67zpCqlDFclWSbvCs4b2OQARudKZXOKCOCRR59zipq+vj8va/tKOPBhUVrjmeMLwPzennZCm
0bBeSBNC8pgBMXh03NeuovGgdqYZaVFFN4aSHlij62ImSP0Dz49BJaGkLTtP9yxl3n4V1stjoDpc
cpaRRJsLzXQOFP5UB3D0wG9KO0KxKlJAkZx0nJpMjmby+lVCky5JH52g5NAGSbXfawHbPrRSWAOw
hbLkDVp+nQz91ljSOQi+DRFv0UG9eJ71ECD04u/7EiJCpWcioJwRx6/tGbziEHjQpZPtdlv8ALI4
aQmqfx3Irw+gSMT1faXNl4U+HxWoU8wZtRBIE2ob1JKpUKx18JoicAUWCRHcok5h/ioy4eoktRld
NP0aIwdh06URlMiYRh8jsivbCCWxFGIMEKD9El5aiLgWvZRMhVM1riMiOKGDICfsf81LHnfIC3vP
Jl152sQwSy8NWCw6sc+MMzdZb8kzFUhkNK/ix/IJJdimZixfdmPI7iFbupCFUiyr3hMwgqQQAyfe
BaTqSQTcPeHUUCAwDIry0muw9YCKChiqQIoAdsrtblPQq4SbxTWjw6Nz0sakS14Z3eTrYyH+KNF/
/UDRe/JaXpMWQe+K/ZiwV7ARkEBEOQlWhfd31IFZPBKizGcXcFWmDklnJEb3hf9z+8NvIoIIHtGE
rWx+JNG/z/76dn7Ba66EAYgccaTCulGqymENJLB333hX5XikD0PD+m+74mL+ulhCuH+LiGxBBjuW
YMnU54ClzD1gu7j3zj2TSQfeak6bh0GVzDDaX/IB3oRAzdZTn539MNsHRHI67/g5ylP4UbpRJg06
xVifAje+VeRc6oqZT3DKKPnalDZHgRBsCiMjwZnXdqW6aPBmAScxcMPnoFKaEiCN7gXZk1eMIZC8
8wByTrR7TQdAgngMOVl7kn5C8FfbOTXRZ5ywbzEn0Vx4zUuw7zGMF13SvounpshuaZHd+dX4tQNt
r+2J/1oFIKRywIvO+SmHgQRX/MzpcjWp3gWSoXeXdyLNNyocCWHknBe0VHIRRK52GxrT+6Ae4zC+
kr5/IEV0eB0Qsdf6NS2k0wHX98mcnD8w+zTFdn5Kr9kpNYh0PNPjy+4flYzXHKneOTH+LqPLaOFz
WO0KFu7Cb//tsRBNPgzaI403O2eX9BkK//2uqFz4O84UVonHTn7PFH4+xY1/QPAs039JpifuTC7U
/D7AfE6lcgF6z3l3T1qqY7ccvsaATytpVih9TP4YUCFse8qE2FRRFIslvk3hQDGUpyZhVPJONEIl
cyAtMml+DPkr+Sw1+/JwzN3H1aEzR/XylL6uArYMWmyjH1azSqPMDAi5ewcnJFDjTn/m70c4OuHi
MM6ZF2q7hsES02HPRdUA2woVex23E6J6eaLNcLG5TU9TP0tP5F4TuWytMwO/1UnENqkSrtuSvlbl
ditWNk3nDJqa5l09WYwwPmMNcp9MvmBDM2dtACj0xFjXJBhQ1AtE6lKtBXDZhyGN8hDCZovzmzwU
zOW8ssTAVSq5d9fegjbjRHHFLD5mkLAMWCSFewEQethPKuUXjSKwpyHoZ1yR6SXXUIP8WszBqwJO
lj7xW+6xZe2zEhxd+ubFgNtu64haOe7B+DLOHMmiQQHiGOxZX2cRQWSRkn/1jWx1hhFFPEDHRWkf
H10F2ukMOvyhbjlQeHx289Vayuy0TQ9bxpWzujOgF2izgEKbpisqKJ8BQyhDhdWmeQLxy/r6H/Go
DYSFL8+M1aRhrwy6VBnoCrGNsCZtbvhzPLtP9+UJpiEaZiJX2W8AcGQLviEtsIHP03Pv7Kdp+nDI
+84NizHqvDWQxZQqF2drjyYY46PrI3Ci2WqFQL40ekxiHCUkePeFAQNhb/Ur4ryTsQwWhGV8hNSx
9Bbk0aFAb/Rmgj4wmolxjOhsTj7wz3BP+YzOhepiDXj7BAmUxZRKf0mLNo4Yp0OHAzLJaDAGAJCF
JFZwDBuQ8CggRQZVhMDNH2uqX13UxKKUrCmDCFWOP3TuJtRzVIzZXkONEBs1Yx2aILUPvm59xp8O
bgtaxNJVxkDe3bVur8+ErJqsqHyKwrzBOF8FVHLT2nTcwwrLcCucSgWDSmO9ZQvOJAamcNYlbuoC
9bWj9dMbsC02zW0j4TqnIMS1k67Zo+gHpUm6jwqGskyriCGhKKmWNGFkeLmDHHUZoVzNLpfzQB9F
qyQzFrU/sG81OpDPj68b+XK9BjRgS+RlPwX9q9ZiHtOr4V9xCuh8PN4kkunblPbFZ07MeczzhM7i
yJvhkz6ku+EJPfeKnjH9jC/eg4VL6i0bTv3bxYWsP9tEsR5tHkvxemM5GDHTb9L03iTgecaOGfXH
VDwFahsb7wW39/nBAqcslcx5DKHNP/Vn/no53+gdNYdV9HDUAVgfHSItLBIi0aQxYpOaUpgNtKaY
cnFZMy0XSDw+xi8Po/shQWhGumEbpcX3VzEavkEtqzDdl4FnN5IJj+mDZpSUuPOvxidYIa3d1gCA
iGOy159DfIHKSZEoamBk32BnF5HMevgAHYxhqixST/VnBHSrEerw4WDzY5v/LvF+OXmBz+69M9ro
KDK2TAkLwDqXindJuDe/jjeGzC8QuxnMMiT9j1Vvfzy0AbADiQvVHxWe4iQ2quXxErYosZmrcNyA
WYwW1qHLlDu8GtToCTYOzRLFUQxQmvADGuMqetGZUM+s35E/i40IaOlmoReMp0d8mqZ1HO1TMXHg
Q3tjLV4M3+AibLCki7tNJ//9P3Orpi5TXB88vH6K/n/NBhEz0N2gfI8OLhNPxuNX+ubNuchOfYuD
yHtuwLLdcBuyaCUQqeFWwRYlT05culARkgvJHWdx/7ipfHnIREmKF44G4c9cPydIAEclXTGMkIW6
SRTOd+7UKeNlRBXVid5LtJFgvsSC05l8aKwscg5AZY4jpo/iKOSBPmLeS5Y6bkS2CZ6dmNT921J6
cigl6UeI2YCtbXn2wCCvvAnPw4Bjd7BAIsG2PKBAD3ia4KxbYM4w2HxejNC4KSDigytX0MvZBbDQ
NRwcVMfhZYzBziMhAndOUKv22UTLpRaociH7HtyxB83VK76HTxM4EIlJEYom+msTOSHb5bSkelp4
dcrl54qtp7UTg4WfHAHC12ycCLv4heiMoPw/AOaOjVYT1AXCM+HmTvUeMfGal1qZ56nen5CK81+M
nieosRAUHetAEp7QsP9c85SaZCHxVxQ8223aQa7SmFRkKpb2kapb9p2v32LuNcn564eXuwbQBU8X
r/becU9+c9fGi+4p6GzxwAJnNA94RlFoyx0yZPjvg72UIsP9ujLMo7H7OE98cDqho26SSPYod0tw
EpYYIz0lcIE2EvOJgF34XNuBoIwdoG0QsC/62TwztrrfhkgkA6q1pfKhQAGCkGpPqr9/0VnA9R2L
JP0bE+Xk96+EtJ/oLmngoUK80pEOUSiqxaDlL9CnKmQxIUxJDPw9invbfB2alEi5OoxeQP+FrqEH
ddI4UIq/lji/6McJ+4WvfpHBjRVmjR1ACHQr3K7pT3H1275nOdTl0g0JE4WKgh3EJECZFgxjjPxI
iAPIN9AAzmq4Sf7z11IwdpXO4O+x+9JfwOHXdve7RqWh0Lc+wNL7TzYkmZBJ7+Lob9paAb2fziVs
MGSL14SMcwLXhlh42c05SVK9H/Vekq+PWGruQU69IKUodaEuLckQpuH7KaK9Ecyx1//r9Sj2DwAM
h/6jx4ZIgQ+EgNxtDVUKIg1f5nBJECfgESEYi5QDot+HgWZF8FABfDev+AeGJS6nbTYCYKHKAEBb
1MT4AMV41UoMD+wrN3w12JVczLIsKFU8TOhEdjJ5BjFVzAvuXXXFGyBt3CPbqILamvPuBKwE46X3
ENx11Oca/pBypDl8AgKw9nQVUmXeplkm/RKvC5aIbHBMdRreGcS1t157BCR9z9wK73fNevvgmjzA
LiQnemn6jeHL7XX6l4PT7n+iFtebJe0ueipDKj2Gl3v1TqLqn9i65n+Q4Iv5MZHlRdP9IdtQutJ5
QUA9o4soqFmUfAeI0PJLUteDJpKolzA/0q1K+cgMB8ZVrNu0zsfkvGz3j0lr0O7vkzzGbICbTJZv
05cF3BwokbyBPK53DSRRE1I44Rxp3ySF/LgUW1LlHEaMPVD/dN2ud+agjEs8Mc4E6QozWzjRvkOR
NyqR4Ghv7wbdWsaiEOwLWU22X+hLWtzLcUO5+XpApeTkDFuYK5M7clqhRV/YlTzkeKwgrvmcD8jQ
hhmC3a/zZRgdo0taEQ3NRmjDvkq0Ne1/Jm1pk4FVRcRK1OAVJ7CrQqeiKCPvDs8Y9RzFCEy/iASZ
/tIvh+1VLQNSPdpPxcEAINo0xBIZh6W9HFIW2Dml4Q6ZkS0aAFnOjF/x7+PCH6GkELQGq51V/GbT
cadU+DqMDh5V/w9wlSV9tY4X8fmB4vJGQmuNQFBWx/y0WQBYcNl9sL7obtrNAdKuRnCVsHLiXdCu
1iTuflUo0hXcUoBLBvX2D1My519iQfxqLYXEIXxEpcM0H6RcNaPoxeyicRRBKyhE61REd6JMEUse
0bOgNvI9JQMS9ktpIM5HBgp2VkdalycbnZtPqS+h1Ah/BOI8zhsZYffv4Kvah7W0s8c2mAHTGQQU
bXNLnqNF9EqEbDtmn90CgKZ2b+mTrpfHC1gBzhWtMOZ2dlm7TC4ZCP/XRhf8ccjJwFsSp5kIPOA/
eX7p3kKoLY1JAzLRdebH6d0up6bTiq8np/O/NkraeYENDHkmCYrcEgMoulVoNQmerLhcKI57HbFU
PSzRp4uSBvFli3/f9onCIIN4igjdyUn36OV0MZSx7TFD2mLBC9ZSVMix/qawNdxtbaDi7CwZe5yA
FyFshgcaqfA+020GJyusrDAr4J3Ah36qzPa+SNFJRQmAHgBI9q6OtcaDxxF6jC1+ACYmQgr520Z2
GvIvQibzo5jMSwLkkc4UplokJls/PVIuKdA74l6Qi8JYIupOub37EUfnPdb+4udOStePR73LETmD
x17sHW1N90K0GRAILSvnPzJi9IGWpLdaHCkU8wsCuLGT4K51U+YtEOZO2mBGFuyXikoCKrM3vjM0
JJw+8A9Aypym7JJoW+TMRqlKHkLhuGOmYg2oYjBEyLwyO6JCKRi64pt9iX4SyvwjATZPvpfJdPAW
vSsKarmRP2oc1QxBMzx8Vz41XBnFKSYNu/THcpYTL4umB3LjBQfK+w33Pu8ppPsM0Ohx0kARB4AE
EumndwsaLWbIwu/pCQFtcvwz4AqNUh7o2R4iUrBrtvaa4w7CXKoYboaS0qG9uTvcXMiTNiUDRje3
DkGlE+zIF4z9e49PsmY5OrysJAiOZDvDiR8lbV+UPkObeCHKVrYRn4vT6QmfRkQMdhAXc2h7nsJ6
MAWD/S2N3WEkVkNUXdvQp/K3pvLGnkAknviGCNHvuDRzR/Ls2+j7P6DeN2DqhGD7PgkdkD/blFJw
N1wkEKLQnpeoZMNCFEk6EHkNNjeWWk6UaaeEgva9w5qlOpcJLg4oxPYNju41awKPiNxE1GEUOVzM
DsvRb1K7fZMnHRP9MsbOMSkqHoObK/eQFSmuIwt4/0tQ8GH5otIqXWNAUTltYZDokCaG896ToUKN
7dd/7skkktjTqTVtWdCTWoevb89p8V/s7tQphXOYSNAHQ+SqCH3lfU9bDADBSNMT6iOy8JukCd89
xEWUQt3mkHKOeu5AyMYRS/dcoB/h3eVV3xeYh9spKJwKvYOn9N+RasAg8DraUO9Rf2Z6pmx42L1z
vOCrIkJ5GEvQdl+EtyRvzndLn4tT+EN5ytW//90+zv3t0VMHrAqy/Q7WgtAUUONvDnmwJxxokBYO
FPBHZbWxQN+D6oO5Vql5XwdpwRtkIigeoCV0AiE7t0jDjXuy2jUhU07nNLhMqSqqdU7eCitWoRvq
XRT6Z+i4MljoTmu0iG/TZgj+aYJX510wCjO0gKwt1mFIclh9I3iwFR63zZmWyqNxJRpPZ8kDc2Fg
nt6mRtZJ2AZIiN3u8cfxk9J9xNCf2/Dhg0SS4Ei5ukfSNrI8SHs1QuJmsZM1awtXRqctK6TfJtPw
2wXifTtUmx67gzcCi4aL7JEN60qisI8oXm4dyi8UqbPjOP+t6z7BszKwMfO/vsWeXIIE9DC1toGb
xKLmUprhv8S9whIWAlPc6ZgS5ph9QhmFzuaNKoOfwe6VMd+8jwXsz7F3n+51GOAX/+txBoNb9xEl
oNpFpNIzU8j+MAM8uSIXMkdNjoV0zf17eK3hi9vLvdPnREqhZes2OF7EO/npCXXGS6MJKBXyx4hM
5ho0DeQCTQYKckn2vcVI2zSWUOpd7pfecfLcPSCoR6/rp4eFzUUvT7aR7cfICwxb4dtl+BG3dKPM
9L3F0AjJMO64BmPO2Mv4bxHiNeladP+5g5UamAyWLjwD4ZMkD/MFGgGVV+ChwxBrFBAVHSLLa0+y
lZBZFd6d2rmPoNTij9NaH0f0NmSrTaDlTJvIRnjjHV1sE+QXLQy5dmEnahT2B3zukul2Iebya1qa
hOe0IybZX+xD8igdnlVFt/kXNWquyRVi9sJloJALYnrG2CDvi8gRhaynajAGwNgzq/BD8clbEMhN
d5/ZlUx6suvpGFCjSkYvFR1AyARB62Ug4TInsi/Iz+piOaV7lpQisiLD71Lt1Qx0P0vMFKkmKOEY
5eB26OLcav5EdWAUIHMElu/J86BBOANY2S2EP11mbll21dO6NPB4855IA2lu7G+/OxkMzASfNvzx
R0Zed1E3zDpgn0G1fDCTb28XHt6AEkxP43Ko7gdBo0mlUofF0X0mysIifyrpcBS3S65o7dQxkyxu
LrlfPfJcPOJQECWUUXTmg122qCac28BcPalIkE4gNw1O0SHqNJ3HF4+hPgMp1i2Vp5fYmsOco/Np
n4LSKvAo1CET5+dNoq2IscSAtSQRY1uCy+nuQnJZOAXY25mC8+kqAMhMsQCarPZ2Nd+vK6JLLX2b
z4dal6nkAipc+1xJ0Vvkb8Zfoza1zeA8U5f6jh9c9AX+LIj+qrhric7wwiCnCbIMIqXovoVqbf3l
AG2nhPJC+7s+3VPW3p3TF8NgR5zWHNlFqB2tMnlcvU9sfG0lrrnb4ErLGaBLxukCIWIpkBvEFX8d
M3qO4IH49iWi8PU5e8e0CcdMmImd4ZmTy0aETo8JlmmvTI/BM270WwN6UiSV9FKA0A2rDUpjnbui
mKDCZ7dyZ3YHFLrE7oReuQK9/vIVEPp/F84/7wQNSwFLtAEB0X8rNIhSR8KmMgwYXPs+MVEBfJn2
hJ7c/4kjEP1JrUEjLq2icG3IRnSPnkGqDcZvs3WwHUHRe/PaPaSF1RdPpBz/oEMAjahzOSj3hCRy
F8FPaRNA3J5L9EG8o4lr/jXJGiSinOfPJjMI+IRwUQpjOiynM8BmT4ofeK/YnZzTZqUzq6Rp5xuR
UIQrz5uz6Um/RQ81f7gmLhgJkLboNHzgX4stuwnAgNwT+aUMR77FJ0ijhvUZ/1SG9NwnhiMS6M2D
SbdC41bSY5bh/YHJ6u2cs46He5Eqaimy0qvbRD7KwC1S82np2MaxO1Vgbxievv4aZn5mdkv/OS4E
vAGswpMSiRwl9Pv8fKQGRnAePHrMQAnyITm8tPNwqDvps8Xyu0LS8K/llg14LRr527JJxN9eFv44
RxDFc9v0TAGAcuBrxIXOJbi537nKozfmtWh6gCR9n3OTnLYBuBjYJ5lhQT0UkJGnmrl8WmzihZxh
M3e/JPp1C4/xnY3dLdMngF9ImjUHDMpqcDBlCxaZL7lnhxJcNb85Smy0rJYEM3Jna5zqeI9RQjX8
R3jcHAJUpSCCM16JrQta4BDsqWUhz49OMWt1eTZ11Ge925wNiiH248tgQYhAnwCD4RjcDf4bZ59o
2C7RvX9kTDwS1Zo4RPiz1fh7dvLBTgm+vYvLtyndsqd0TTosvql37X+mRMz1S6CT6avlkxSnTW+Y
kZnS4J2iB+FRpqdYxPe9kZ8z9/beP/Eap0gda23K/e3tFr02sJ+5dSCMECJaccq0syANFUWldkUA
09yaLfv+JhESLg+h+vSkkaJpvWr3M77PO9Pa7wD+8QsThTxCyBMHaqB3+RrxQhoBaRWccuRdPWU4
FnJ2xrfZRQ87aHQbMuK8J0p3muyBQT1/dUevHgU9lTZxC8E9khhueqhBgXRJ776BTGn56MrVgN4F
+wbpVU/7NXigfr4PBF4wpg97gabywZQtNp3dc/RhR1GgLJs2nwbqc7GT56oFhJIh59q1ogMJyyIo
aPJU/XWJtZl4f5jX+IoCpvrfYEVGC4SHE+qmZ8slu/qV1exHKMV4/mVfIhSUSeKSZP+wVgih4FDd
3lx1GLo9OivusbvvXoP3Ewaa0ZdX9x59OVCCZx/5zUu2yCrlm2ppzb9OPsoX/EBB1iCO6Du22RNE
fZvCvB1thUcd1I/hhRhrGlNGGfrUYuQQCMiGa1JISepOSCTcCylQe0yIyz1kQUYU9IFicRAicC7i
8W1wiDhBuU/eoXedQorQ99i+SyegJ1SnNj1Qi2cC/BL1boKK2l1+yE2BRTPBumHenAIWwLTGnfBg
jY0PaU+EoqMcJK0AQU+FB5ndbwyhIdjlZPLumy4wOIFRnErX20/QFy1d5Hl+vBbJN5ko4Ci0QRhI
JPeW014KxN2Lo29IyFsrGdTT1wooN8vStrt94wBnw2d4xzuAIeCtGPaDj4SunxgQhkBsyfHtSUUI
YudTB/u3LoUf/Nnn6b8pvsw9nQzs45aufj2N/QTH4H4IZC/EQZO8IGf9Wh8xm4gxTsISabVOTY5u
dI/B8mcJ/ZEQQj4KF/RgdbHHs4GUksXQnN7GQTSGJoSEITEC+bAoqq92ueAUkX6i4LxAnsmke8hU
iFW2d4x6Gqu1tRSdMLqa7Ap0QJcYtOJcEma53d8pDyMzxWUlIC05pdruxBpGCoP+RoZCMW4Pkixr
7iqMIdmBgm+BfgAHp9dYqxps8zm7YZGuS4lG6iEVocZm3mUSSuo7Oy2q/lvoXIGNXlh09f6Ck6by
cnoJfvXmmn3b8Hzx3IM+1zsPp23/zmCrG6E0wBNz8uF7V/y4oFe9Kl5E5rIKkQnMvw1CrgolaEWk
a3ZeHMGa3VjzRxPcp/yfzH/C8mlB+7voOoXTe2dKf00BzmJWB9wlETnSFog+AQ01ywA2MxrTUf/Q
RYbdCcbeAB0X5eVn3u7K6K3mDOWvvd33lNmXZ4nTHccTxqNKtjzpFXr8Q/znevCqMxm62IcMICMf
ydcfwLfHVsZp1aegxbhHwHe42QVDKVwlhGK5jMgEJRWvDi7+cMgSOfdZrZJL02V+cHiE5MNrigjI
E92PiADl4RUhvsrgUAGexYr9c34CUiAcApBnLvFPJ09oznxeZ2DWPUxKaI24PcSAUU39LAMX9GR/
X6enYtRhxB3gSn8ueP/EoLBwOAiEb8TxORDXiDP5J9XsER37u+D76G5TtnBBsQBhGptJQ6L114La
0HiuaT2PwBKLjVZbiCvsnE8SHsdt6Um3epaqGdsMg4cASUmt8XA8xmLHYQMdbAbDhvPlPRGaydDq
OjAThW/7WTAVJP2O5k+wh5yI1Zu+uDZd3pt4QhR71SAkHr2cQKj74FKBAF/S11JiwDKLIxjzk0Ox
FXbI6ae8IU+S8F1G3J4YfSCmCC0L7sG3f5zUgOf0sDzsKPH+emywIpRsskt3fikMbJ3sHmLV50Fi
xnk+Pfp1zdj4roQx7X09MTeUlGB/v1QJ7OhcW0ecs+NgiBpPwYzkn3xAcxHavR3N1bseB4jhsE5o
00X8Ax6A7vzSXwgoKfs2PiaUdu108WNe5qDJNNcsKye4bKENNxuYwT2txMG9Ds9DWUa/2NFuMOnK
lK4FPlkZUEXtRiHFnFTR8FirQ21pW5xCZNuEvjulSKNrN+Lc61Pp8cHRL+FEDvSYoRIMhBJJzqqv
LetMIW+MTEquCk6OyRdWhAleTBfCysOJ/vCBdVlTd78BbJnwD35D0AetgjH2vbpvGUU4BCs4IoAa
yswDFfC27OpZh3OKyYU+sAyhxNAEOXse1J9CxPNjfYz3XJZIJRyDAthr4SxYP9aNs8X/CKQ7WF/i
euV71JxjqKQEDdkmnz5/k6NBlr+5HVij35ZjzM/xZaf11YH4AFHKX5vui04WVfn43SQMbHh4xBej
+4x4Sb7/GVGgf/gIFhnse+eVCz+pjOi9jzGB5/y+B9SI1Mp50Iq3nMfsRAQbIvoKYb05PE30A/Ck
760YldF7r/ZRq7ayC5ohVAsyGWgxMkNUMinishUIg/1Qu+SbtFIggDeg1kxtWyEAO+KifcQQiDFz
Aa373j5GosMTplsjJKjXGj3Bjah7fC39gtmjs8vSbdrknZw5l/jzDDeDy9hdnLM9dHfwHxtoQRKB
NASncv/ATVQLe5VEqzAziebozCxaUbmUiJsYCOaytjn78NN7rHQwSmKWxoczx+ndppIYYj2eyRfz
wANYuFkrLGpAa/fMQyJgEuiJzePyqm3SFZuhkt4NELYra2NX2Yev3GiC8Pij5ujWPawoKfxFXAYK
V5zr+s6IOufUe0qc+9ew1A8KC+Y1IK/uq9Gb4QSWaL3w9uVAfECLgzPE7p07ixOSdgX1HmKvo992
O+jbkfLS9jEv3T5N9YfVGh35KxRdGXOVCP0mgzTh8/UI8g4uqJzZiEJJLmEF2y8E+nZ7hQhuzi0I
WOOI89HPdpmt2vtOURcOOsCgNLEUsGwd3XyG/EWuEJDw2wKIE78XEZaitbkjmiIAH1PEYCP+OaaT
2G2HWDoyUu2oGSNYVnftaNEHxGz1kZt4x/idHabbo89sEI70Bp4x6WutmIpC4DieOMpAEW7LQ/p1
aIBPaR5WOIzeUO8y8mw1kgroxlYiA8BMBFomXDu1JM9Q7VW7c0gisbzaewDeCDv+y9/cYzHTrM+6
My/oZ3adeb7TUBJzU9BcHOw3YjIYKUvHLTdeBJ1xwQwEf6HZDEQgD9CYX3lMLJ6YNcDfHj9xjxdL
z/KHn43JdByWFcVN9ukXf4vgPShztCGMV/W/Cb/72vAC+PT36RuwOriRQNXQWZBLv4/FyqptgGHY
LrTRp//bKqoPj4ZAeke/7J5WyBvaFpNXvkkeVNCKyYNQLRTCtLB3PjtAq+D+PEM5NtZbd7v3P8h0
JAFnhAjrBY7gGih3CaR36Eq8p7VlwpnLIbgf5ysG0Ha12QOxb6ZhQ/hIkL02A0g9+3qmpcB/Leey
sPkB77ZljoTgwJMoRyWD16aLTctRdKA9xsTYFe/JJXlUz5gBcwHObTn32j6smqM3NgNbGf6z4x5j
KhsEEgfCKVE9LbxbcP27BSmq+lvAXRSUkAj/kSw4Pah4sE8q/0LrhV3Ey7G09Trenfczai1r1krS
nLzDPH2PChQbSb7paM4tzTeHmYKWOE8lho9oAAuzjLoE9UEqY73ClndP69FjRARR+Bo9E31peqfg
nZgHv6j9PHont+g5WLT8U6QzjL4i8H0x1cekSGB/v/cVMdGONetOv/n0NetJp9vLpecgwaQAvlLJ
X1+sbtGp+8Q/bNDuAndZS+RYDYfOQ6A/QsKPpEbW1nBMsoTIwD82lczZ2pDsh6HelpzBnQZeLLCh
JKQ9CcguAQjsx9NtqwMK/AJKf3oknYzCHwFdAPXVo6/wU1hJxCNMBiEXDls4De6fqERuYK/o9pCD
RvAP4KoaY93tfdga4rgSiL9tqwP4JDqfoEZd92RNtZDPXEmbAc9lhyvQ+SFihMfqizR9BYX3fxA3
p93QQhPxcgfLyIvZIQilOExgHEDKHXGiyZkqY9CkMYAj+jLVs+4Gy2sYVbjhxhd3uCfpXUSLi4Tm
acc23wkYSyYZedep2JglUY5wviiBv6iIlCNIgL0v9HXFzplbRNorBZ0W0syIW3E63YYjlfdJ/MUK
zY7weoB8DBLmLZlE84u97efhsOj4KmsqeQ8fLxUpHdqioLNs8lgLeQcwSzGm9An6/xngENNlJTeV
W+wGH6Z9jukCIW2mBU2WUJUkrAMZ+wf6T6AcsYahKKskXR7dJh8CxUbOzSfud7yrg0ZK7yf3edn0
oGOuv1AXg1z6mEOQw1+UqGh9ZxKlCRRFog7TMujqngi80LAtEH/CVrFBDk7ZIy4n11DircCtAOK8
PCHEjnwswxZcBJT2SCwLueXytm/0sHeJRCawQ8wU4nxmq0VZjSVDRUItZaWof8Q6IQ5/Gc4o8ZM0
18MlBOmSTwOIakyEBdSC4DNFziWhbYHUxii1/ih99bCDs0K82OJsUDDXUvaRt9zE6jV1oRw5cI1M
TudzhzvCEI7kCfdJHUFqFKy3/6W1OSNbAmrAWHZIG7R+4t1dpwh62ezRAS5+VKzcN0JFtZCVIFso
qUP4yHpEPMCDJqw5kgLwSJ7JNHnSUG9l3MXLKSd8EgHIQc0DSf0zud20ZJC6ct3PY3/to6zTmRcN
jZeg+Zvr86ZQxKh2/UP2QCmFRk5I6qqEqSMw94ZY6zxSPMHZn5lAzG/JauBHwBtHTIxDly10PJwh
6HJESF9yHok8FXPnTF5e982h1j+GRq/p3Ne52xi3WNPtTMyd6DxY5usWStsLTx1MtlsxIA72Vb9h
oH93Kbne3YKwhYZdjL9UbypRJ9TO+KLpTeUobQJX6yBW4voSZQ8uS3uPCOSA91yeGPkqgWtrYuAZ
hpSyNUk/vALy0bkZHLL4eKClYZNgaglHkf5ifQcq9pnf87WnojuE1kwhTPZpa71PTzdXo4NGAQxl
K3Jk2UQ/xB8PcL9hhWngj8Hs4xOMnLPvUqTKNujSgEruLCBC+uqSWCHwsS/2yJLNUGUyClLoF9Ds
TzfgUQuLfZ1HhCcEDAmvh4i5Sc7DD3zmWD5MppcJYlkbWB/I2mn4JMwD/ABOSl6GxFx0onMqMcTo
glnkwwMZ5zXdnLy7O54gfs9YzcTYyOTeCSFONGMTgJ8/pGKyn6shuUficqN/JkZatrOaD4PUC1rH
HmMHdYJNgxm/5D1jrBbVC+I1h0yczQCdqJhR5VzQU31Td4tusaK05OVM+rs+c1IJUkQIZTen8EbE
1De7WlAxl0tyJXaM9vLRKhHQ3AjBTMdlD3OrBObJcIz38p7yT7aAxVSx8KUCGvCDGJnkG6g+kYlS
h1E6eDO+WLctSfk+DfsPoD0WxRbUlxRZxj0PRDh9w946BDuKCHQEMLMJSGKiecROMiQyL7bGqDkd
didCuRwThZoOTO4uh/k4Yq4D0C4XZDfojAhMs2MeMnQG7ICfYPj0OSKvcPylHUxuKJVK37kMyvFw
t8GZyVYru+QHxOsK7isrZHeJho2Q5fIfTee1pLa6ROEnUhWIfKssgUDkcEMNSYiMyDz9+Rbep1z2
9rbHDEHqv3v1CvMm+62hokP2fdilIAGYW1KHSuEt4NfE7FXCnV+FqxQWp8znFZRZjSnWyMz7Ye1C
vm2dOQSdWEqZg80xZlXARgZlf8S0/p6UlvtRoy932youEgTmvNx8sJ0KGf2GUr6yt7FKS9loXGiF
b8GqBNDiY+zdvcNlujgPiU45yii9ihFQRvSdXRwXxR8p0UW4nWWvzQYzXeEvEJzQSBwS0/YOUyhH
KxYV4Z22V5AweUScCtSAQnidqKui2SsnBTp/jt4q+nMsSyUaUH4ClOkbljulCC43zkV3FqnbPynn
y0yfFQGDS3UIN1D9JSNss2ytT+NquEc7IbpRykR/H2dDOvZ0nY9FbM8XKBoW5TDHlxHqOq0aFcit
9OrhCR9al+l/vOvf1jlpIAwROMCMz1dOfDkhamGlMvOzzdWrOXjFxXUoSuKDmNQsotIH1zXuoTQJ
D9/EnENWMcE1lgJDz0aPwTyPgJDTAIkJdFYq0i+GcQACDcf10ik1qUI8BMH0Hp0zZ1osjc3PvETW
YupB5AsMnQEkQxZCS7QFYbjAesp6xQALDD2URMAwDKhIZD+F/EWybI2X67w5QIsnoOH2K5dz2C5k
jNLO4HAgbGs95Tq/Q0m/hq2Ehf4AIpSIxJkME5+o9rFtZaYI2e8XrRiUkvLpD/hryTnXjFY2/3ru
hZD4MkLIbIas3JIpJeuf4R9EioOFddIanIBTg3Zps7Xa09zFxbTlLpc8AcOWcyOsJnztaHmsKS07
IOIghFXFyp8madsBIXRJXKxxHvPByYZhLCz9yrqZ9rrUuhbsz4x4xWMJtsHVZ4QGBLniC3Nogcj1
vuGBapkwEDD2Xbf8uYkbzC4s+5UlrnEojS+mtUWzx04RAkAaH20wR4TeK/wBv5yrStBTKgJY+DiB
4MaEyaeRBQOMFQBVFwzvaLFyFH7l7h1jmldU9h8wMuPi5NJ6bMwNQCrwDqxGuEPQteTkhzJWjOQc
rUD3PanC9/xiqTC4je48l+QEUAyaCxeRkw3V1e8jhvnHG3/x0m4mNp1YMp9pg66Bz+w8hFIBhYG5
hhMl5aT+8cXg47GXqLilGSA6uhOoXnayXKbhafOl9ZDNwJO/LHU5CaGFRY1umc0y+jv2dPPgcbKZ
2NOQ6BxFoP1kMxgKyKqe1IAY9IXAM9K4cWya919AnyhTwKdngMObd1dt5ZGGkJ6gq1TBw2iM35M5
0XQbTtuPcAz7M9p2Gpx1LBvxE86gnxFzxXLli1vLWNaiY9Dgs7+YAZhzM6YRXD7GsdUnYcU+egDH
AVfeW88wZzlT9J4taeWoBWdwEt43wX/wZm/W5GWzieVyT3rSAirVmnUDDVYPgMHjX3QPmFE8fEBT
0F6v1ORDxts9UIJ31p1D2bnI0rI+FQy0/oVwL97WZSzV4z4CWgdxoLIAC91O4hWdl+V+lWitm2eM
GN3R4vTNPm+EX/Ofo+ffiR1otnpglAHiQkdw+UtXxc0LuKxqZatKVMaDCMuIOsEc2aC4qdOoEX5G
31iMat0vDd8jxA/C1HKShK/2rRX1X9hHlol2f4SpXWaBqqNRgEf9V5/zP4PuhgY4G7QrDBp8fPy/
4qfmHKBYVTimt2ty4+nGBqguol6/ILo8FrjLvMsAZ4V8bnUK8cJ0awtKR4STkUva+DHedTr19Wm6
yKBhUqvUuaArkuoP0g4A7TvAXxw3T/ZeyRaVmdiG6parcGcYFBo2X+Ci2hOqABt4SYeZJjKyYLAI
d+368sp58PedTVmuiKd+pW2kBvnlTrk/nv4dXJqCeEh39HccvByjW4lK9qNjttSuAal5rH1/4U48
c2S6VGSUIx5byAUCCpYuMhaAeY37MFt9avHZrjUBZC9oc7mN2chn+BBA0+ayXDwhSxisBmYnr5Nj
TlygqD+GHgRWFpiYVUByltHmDaNUyiyvb11z4aHPUE1fA5YGiJ5jlvc2/pic2awCtrbMIA1nOLRr
0dAIYQ3aK6Ra/gSzCt8gWr7O4Xwiiw8e+bFNNyuBsBrl/plcwAstRRd6JfpKPBnvnIDPxZpkG3c+
7XEkakTcd7ecv1uP1wl47WnvcRwHp5j+jz6AW4u4FbrvM3ssma2c4etv2+MkCTux4irI7rYWTOno
J7nYMVth8Gk3XLPorWlQCUrNO8Xwwlag/WSiCC5rIoyceW9ODCEtIOk77qO5MegrIrP5GtO14BdG
0FW9161hYUE2QSkxPAa0VffsnnMrHjTaewgN3my1p21qkJBjts/jfEcnIi/TrZ8tVi+yJ5wtjdw1
KPYRP8KnQMzGV9CXu6NC1FBsr+kr2FsDXDMYwgv6C4KLE1DatD58tOjwRqclel1rYyQiuuP4uPUN
NOJAfYyPBLl1nxOZH+HE0amQLwCSRYFxguGGnD4LhARLFtq6TzDKGQdeDKSl31dfklkzeHYDREDe
ir0qE6A5xOrDcg4EDmD3+KC1sgEwSNZrRV23TTAug3e3TtstUwPHGaIu3QOW89zz8B0OqF04RjWc
B1fBLCNB24DiAjM4s+ImngPN00AP34TjZSIMjE4o9xshOHNsKHmkNTtHPxZ3s1sNGAHuHpcgMTAv
u8mamB2GlB1Z+0A7UuBdrNBQKpPP7OJU4B7bKEmQaEe7Tq1mrXEx4qaGhe4QFtnMz05hKk8HzrQW
gOQZIa7ts25F0CUaXBU0vOaTJYp3oZyV18zOf3xJ3Uok1Yi3ntVaauChBXKqo3uIFLoxeYfFAd4t
NgT4wQkNeAmzNzDVFuUHEe5fNbpyDAD7ezI5U3VHTdJFy3VVm+oEf9eBzeDTbM6+EKm9fLW4ztAD
v6iU/aqNrQMinCekc0w7+LejbtSg/F4hWNeDvGsG93jf3zijiSS9PPTBvmFmuEe/twWahHrB/Gff
7aPzXOd+GZKcwttOhA9WnCJGEteNGZ1CIyh+gPrPo3n82rxb1ejfWst0Z9D9WRk1ppIO7njyVfQd
IjfwUnCkEj8BVmb8xK5Ab34aQL+qQ4qHem1EQJ2QW66JYulSj8iJjuJoWMu0huwdeJdL3dbp23lk
1piz2GtfMet5uhCNGzEEEu3ogxcqcN4n80hijcOvZRYFJWZVBPjx+2WlV7+xenBNk826916YSZTb
H/RvgVPqcF+E2mWWrGtzUwnJfGbZHmnuqBKNw5V6c7cDrhcm8DoaFwsCE5sPJ8Xghnbz7SC1woID
A1o21ta5WQxHL6u5bTW7kWKq77QtNOZO3nS3bSh7J3/4cQrczwAckOwS6TAfrVZ5WfGrS1l9Xtq8
TuaEDvjURtgM/jc9zOcpCc2SfOlKSQV9CWSDl3Vb1MIVOhZkb9TmXTLaAHNxxWj2lONFuVdaUZhK
YTEphVSA7oUIvadT6bNomJyW23AbFpdGBz6c2G30Y8xmfNxhIyh0m1/UBA/rxUkzy2GxbQewOQmq
HkzAIhZyxGkQvsiimViyNx87e88Pup46OzKOj2Pv45bR40+aqC9gXPxLPNAs3eCCeneubsF/emCs
Cr2lqwSHOoBAZAytzN74dLRfTXLegjJhdIzh+w4gL+212FFycxFqAQTMcJ12bovTkHpUd3kGhYhq
cXZRcI26dT4fIsNWsJKiE3vwmKWeD1fMK2AqRNQc34jEMbK/Mz4PskSBBMAeKHtcHd0HcNzFb+JA
wpHVu4F8zv8+/gU5ixwkCcamjNBxlw6YdjQ6yKB0kD6dRgfuIC+6xLdOnQYpyNAxTv6NIT1+AYOW
ra4xfQW1KafIDTrSp6VkR2cFzgc7DWXRvCKv88WAyUeYWaKegv/HF5duxQodzCG20yIMxo9rbkwy
WNlJtXKM2NjR1KOsZ0CmK/AhffAvaegx8UMoR4dwFz6RYMk95bxhqSQl5efDjSi/R0YvhC2g+4t8
a5WaxxkxPw5NIqNUZs2AmjAKyFsM5P2397FvbLyrWDqUsQyRLUqHoY0MT7405jvwtOgWREmi2Q2u
foUmEtSP7qviFqbKD6AhZgjBUmJMmLx1Z8DNm7I2YpdBy6q9pHoOhsQrUCPG/CUwGVlcSQg0CM/x
gGf0Rkam2eEedrbMoOxzOxCz5GcNLWCGmfd7QsaN/hVOJzxzPihsRvrNcvcNjorTk645Kd3Y4+NY
RjmUwW2RrTX+UNvBBMfO3Mo+GNfcokdKHVhxcKTj76o6vPHBpdZRCFR+sp/TRrBniWB3DcLLqlAv
nWyzZVcWzmfcMwInIJmMPhxvuK9g0GL6VGZIs/aTi57WgkUmYY/z9nZPXiGW6Z3CgqDWID1ZG67L
EwJdOcNm/f1WhY60O0AVyLhAP3aBrrgAbHZAOiK2FLxfj/tEYXbgNv2IBBZO/tRZyZZl18LGMUo3
x7J3mrw7VUyvQrngyNSKZ14biLZ8ARuhc9MaV31DPebu5J37Yf6blUFFBoHxDy3Cqo9XLtYc+5o0
yIL6pQko4b379dF2ZzlMLIOK94AJ1LyK6DP6hlT/UH4fj7ON3whwwG75ZOsUvPs7lhF7B+anuf7E
u+V2ghGI0IT+DqCrAXYa0KGFzyDnsICJKnfqV8yAycX5z6JZjv309JWnNatGWoRoTco1yU4cxwnk
Vmp5wTcAURyazHfr9dfA5KrGeHzgZsYZdFT/5XByx3pB8+e9+rHj5mcAoskOgNMxj2r4fJKkde1s
I07NAoTvA+fEJkbcCzVRvIZv8BpmUQ6zjsRkwCe4s5zJZ3ePxxm7clxqatZ1dMqs/d+eU+XFtZmH
OV4pl4FEg+cBGTmwSQ9NcJ+wvsoY9I5+PTz6l0U9vPIux+zPkZrR+vb2cMu4jYa8PdUpMi59aa33
ZGr7jbFkZe+HeK0l96J9pjkBrHFJQWFJTV6fsA0ZhFx5ozqHzk/+g+6g1Nz2SRSc8Vj4DtIVs/Ik
8u4Rw8Gl6eeN03iggoPxC2tgyLN0/9nswawKCRBxI6wlGgNuuAaH0ZY5QNCRZnLIEr+oazn1tUjy
6ijPy4izEL2MX+5rhB/rN2O2XLU4mQel+AR74xRkkNXMsNi7BKegDAWJ5kgSHx7NW9bcJHeXRJTD
9OZLalp0BWvjLxU1ndGrEJbD3eI13QFW8zcsobQwAzQrtu9c2S32Gr1S+4vn8MMrdrVrkukXS6UW
j4HaQV4hy/ngDH+5YpdXqZ8Uu6eNlrYF3L1SnwQTjmACITAtDtZVJ42hIkDJEGDUsBPRuMliZJAw
7Jr2u3xqVVYpPuie72t1WwhPzbkerP1OITkly0L/1DwF2wUiwFJqlS/W64XHcR5cgsyXgwdZhOI7
3IO9D2bEhkFXgcZFeV/u/Tr+nbANvDrDUT2BdyGWhsulwIYiACdMWBvysf8mKq4HzU1ZhMbDe9N1
y+T3BDmJqQl+DUsLAECaV+YjAfai/ml2hi2AwAeDRdE8cfsgkgJvBDbQlHWidAy4IcxaGJrffvJk
g2utRxrThrhg9GFa0IhmXQZ0yWwfYDohM8PzW0yy/Y0YyfJhu0NNFB7DD2Y8MSug/EChwxpDP6/g
Ztpf8uFU3EOzwlcLaBV+08AvZwlPJG+aOAHXcOyV6d8e01CqBvgGs4Wubf3YY5GjI0ikPg3dwDBg
YxA0+Ea8Aer7FUjNyhUqEbshZ1noaOOjS5VLEaeDC2R94rv5HNDyc7F+yHgR9Mr4WLHBCsAC1omu
E4RSYHZ8aGxqGTMQI3JfgGrCewFqbQqJlX0TSCxoKoFpLNiE9f6eLi8s/6XIpD9QQaDDWtflheB6
PX3M5XkYiBdjTRpa467FlP9noyvaAmM6/4Z78HcAY9vSpmLMQ0IMedEK7hPfGd4zmyfZTIFrD+Qi
UIfEVG4xYAw+X3woH3/z6JZ6T4C6B3f+28vGyNyoijA5TXiG5+AFtb7kXbzw0EzdnHjUl7uPKgAP
V/zKkINY83W5W5wACl/s6xum9wsUes8ryVoilkLIxlKw6FzkUKaQVwDK8NUFJmCOSIP76o156Nhg
muzIMw9yxrSIvH9cfdnX9T54ohOBtXyDLITOD+EqJk3lvt67VAklnXcfIcDbbeT+fQF7pMyMySmE
FZa7w3SH2/5jVU1rCo+LAS7XifOlE5myouUKqDvnId1MgpKENxL5Xlzv5LCUl7Q0QW+31Aag1qtT
GqFssOKAZdGvLd6rqs0LrIwhtT+Y7ejaYEQtuJmxf8EOh3X3zXHr6Bc/Io9QGWrgf2dYWc8cjlRl
vG845bezuzlpZmOv1W7cOdbgblJdQTK4+gucjubUHKTc+D1IAQb0t6fN0vletXJcY1yUf84+QUWa
LL+oGwP23falV2aIRitT6QJd+kavsfWA2/H34a4ErcP72TZT9kksqZ/W9ysz08nNsfatG6V8wov7
tjFJLM4O8yY16om3WHaBK4xBtour7yB3Uz8fZ12jbf6AN1BTl8yzZ/tEDeb39c6xYcGn+8IHOXnM
1ChDv2eXD+U1vbDvJXYHiXsd3PziFmGcojRsWIdTE41jWvdRRmblpD4PKtyk9rvoXhh6DDi5fXzQ
+SPMR+clqOr0DwYpu20TkHaGNA/lOnsBGIfXYS91L9MZUDWXyQishDUxNkY8kQZnC5a6xAQ8rRQV
a4DxV5cFOK+jvjrxjq9q9ocmg11rHwwgOCyegJc9jXWqFCZnguweObdikGeqRtn59nhXIWzsKS/Q
qwJ+2XPLyo8chY+YsOTMWVCJsaH66aPF6lXy6bi1Fy+HZ7JmdWBwHRdO/FJp0yfDJLETigBloKUw
DHNaBbTWCohmmnU6lYUyLj0DCnrWmdRfthbywtSBy1P0TCr4GpweqHcNyyejQnHeUdghKcmg2DPa
OkxqXOu46XCK4sjfPNGrGxpkOS2f0b6V/h6K2EHELyqFguv5ezixQpOoPFr1811kMXyAisZ/OLqB
2HTw9KD/ZbyKhu0nbovdbwF4B4CzglenPIkunO8qnWVKZ47/sUon3czv5NMThNIKJXdpYvDMW3SH
j2hOeQF0GSrZvDlrcey003eyMAuLEZpk4GTajTcBvMqh4uOiIR2YIUYNlfapeeAHoqI05EcL4iAa
hmeNsy2NcwK79Lmx/UmWCU+Jpiq4FOAvcMYmvGDc1qYpje2NiQeGIBNPqVnFJy0Hcj2wSzvb4I9k
u2jnpXMFpN0W/+SB+ODrczu8knev2H5COZpW2mud24Qmh3S7ULtCo80n3mj/UkSo6zwE/HZctnCT
FphvtJ9NHd5iVWLIzUH+Djg/OFlYTerP2S3pJwI7h8XKDOHsjK0EXFMYh5D7Mf1SGBqcA/SeHBt8
PHoY/Qq5VmeQDk/9MVu9bpFpjKmMXo/kgeCnpsHikBKgS1rN3lr9J3UjMGgX1D+oadDVqMbRZL+n
YGDo1qzuz266eURXAGBlJNxohslemH1bhnUMpHfjO2GRzTjH9aKjTuzC5RU/JbUAWpjKcKjMD3om
7owK12w6VKOVjzlPSNDFjJg2l/ZIPPLf+a9jV0vPf97n8wh5GWp++SwqzKDEwlIn4pavot9o0FDo
jKYsQL5cMI3q9fAyqSQ6YXXwshT59xP5bZ1DBes7/qlh/5TA3H0QmKUrltc+eLL6BSlsf9EUaFv/
IAX5S76RCHzabpmJpmR9f97sH8bOIg2vCq1ZodnTgQsVROjChP3v7dSf/OcQydjcpOEEOOLDoW3T
u761F4q0UOCg4ikkL2AE4QcsSR7lxxljLsJaIhWzhcOPVDnRNNUrX4A5sdDjXukwTdj+Wn8xltVR
Do8MHTMx5ucXr6fBncpZi0JE/X3ZOTQ/GK6roCzFlDpxE1Wd+oAuzU0x7TQTbtKgAqeIwGE4lbU2
HJzefIV0myZHJukwadig44jeZrbhTy6Lalie8vBhNaFAcwLQbMOLnML2drmBa2KXUH23o1J8nnzp
6TP+pGYveRb8hUgoKF3ix0S1BTH25BkdNvozsfCq7JFIVqrCipXJQM0/om9+OWQUwvbGosr02CxB
ZcDsDEaZLjyR6H5lje59DlW70Pl0vtQsmEGTivvtso+Mbx5a514PHIMfas6pG4P1mjTaf3HwvAz1
PRwQh7HeM66CfyGJv6/lBaKH4BRJoBYMK0crG8oh+TIuGBalR6TsO90Q4ZNjNqMUBNpurmuBNr8G
sScqceYeowdNvAF/DLgX0dhC3PqHD6IiuRwU+4x77cqui6ZjzKTAjwuj+aV/6aOj4y5UU8kDN7ER
9V6+BkBwDUoaExg+zghXuTP0AplHuIiVWpHRbAN48fsqQmK6fNGz8dCI6yemlAbHZcM9oXbY09li
WAmPsdRWN0+lRQSiJv4wLrYp25yA0PP7P+wX8nzJf03Yv75hE9OxAakCqpKZQXbdi3avLrJfmQvx
MS1gSHBY9PJAxoc1Wpwak2cD2ncG3Uh9+25R47lykPE3OYefjijyn39HG1PcYczAV0g+0/oAgjWz
BFA+CDkrgSonfTkpJwqZ1gCGeSSvGbJXmbJdTYx/NYpFoH6n008LpR9bHaeoxOjNw/rLvpzJKsWH
LrHCF5+W0cbaH/26TpHn+NQ3YUgzGkZFqBbQqzVsyzC15qHKwq4Jt6XWeZQRZUApxR3N77A/cPyx
2/o7r9yQ5Jq8M5BRKgesOaDBs8dGF05tCxUrIlayEUpuJEIPxCd5uhRxHuRd5t048jnDw2A4pbZj
7s9+g9IKJb/NOXnk8/AvdQ/owS5w4hpUKcYmit3ephFneKW+/TwZdl6R/l9vdmKtvd4ZAAR2Jw6V
7+gZbT+QjOcekzOvmoJywn0GP/PFcair4VrixqpCllFDpiP6MGb8/T2yHI7YePNgu9UxCEOfvakH
6ZSnwin5hpRJwVelfvjgVuCE2F6doCywjHJibCA8UT7KURwO1v4YUiAi/FGFdoQbz9I8itE/hQBK
dIE+kcOBo5xbZYZDKcimC3mfqLAdPHhzBJ5jhTqVQGXuTbqiZmlW7D4Qga/ToRgxLHj/0dzojSma
CBzQvSBmp0+S8QeNC1/VrU6lArB8MmD+yFdoz1vnUyv1CyzVmWTbEL9RD7zvbRN9y5CFVP/MyFy2
+LXUNHESRUxaB0V8elViVTDHYJSFX6DmgvczAFEAmh5gRxeY00ca0KOUbvYzySLKTcUtUhiZcMFs
EBKc43kaMYQ2eZqjSus4fO2Y5UFSt5eoOqUlAHX4ggbp4NRYUxw3WAgznSLDhxeJU05QB39Sy8EI
ax3g2GTRwHRJL5MPjygutDMYdQ1LwQPVpJbjdVDPl5W9XF7PHsvhfQCxv5VPyuSi1Ja8Glne0LA7
1afrzUiK/NievG/GKc2ib/XCXf/qA/5ysEWdNd0o1wEuFbRhCHWdHe82BUqYOWcfTgOYZv8deb9+
q2lk7kXuXdw3xFfJgzKrnz68J5ocuvEBOq/xeHr5I8SMt3Jd5OPMMaJjAQc7Ro50q+ETzrY83Cvx
UvN/W+ZwwPOY6PGH0+keHvXjV70pLnF9xSdDR7iY4WvmtcYsB9UOwAydc8ar0cHRK4WmzdqbS4vO
trWEBi2AqeZKQUKd1s+S82hTmZntm29AjXdwudnIArgZuYTFSRKwkrOVlPICn1pGiAbnOeLdGEZa
VAglKEIY1HwW7Dqx6xAW0DXsxqAnL25nmf5UB6qBOmQ5hsn75pyWwwqdIJUOV34EwU96EVhZQBT1
RM2lupSbzXrzd0VQftWBm9QOY4hHj7+Hnf3gRt5zcWDhLL9yNHZqiWQHVcd1QDR8Eu9oJ3RUiMqu
+WDvVgJBUQI/5yuaOp7XCTXFHTcs+XGe/YOntu3gQATrKUdJxQ2iD1tEE+MiJXDoO8OkpzUwRjK0
YUThyhOueQcxm3NrNGhAhJAabTXBRq865WTFfXn4booW8+TTI0yaw5XJQxej4BHaLVe5TCXE/SiN
sQT6eISXwZVMHQOwXvHcZ4rr232PLmyq5I2WQwFFccwveHeIzVzEOgg/TTZ02OB7m/6x844zL+2n
3iEm/JudwJzktjkAYM3axnC9YU2QiyKTgxfgGK5DFJxTjd/iP7DrlewPM2z+gXjdMrpsxdjGBRTT
29Lso3nhorw52If+yDk1X0ybo5A0+j1Q1GC7qcxqQwY9VEr6aMnJsBIIudhpJ2fMXesovuyQdvc2
fIPxwiGq0ixjC+HGVZCjhdLt35S3NfWNgdG/Es0w54jG/IUzAyHOpNqS9qaEf62OaC7Ymrs8D9dP
fQEzEDqrIwc7gqB0sBt9Jo8c9w/gmwtuITi4TfYr04hrxrhxhLTvRv25bQf87gCYeEP9QAND8YNn
yZFR9F/e++Pi0q2E9YbPOhtUZ9us4Q8dHKLyJdqtP9BmcsuIiniDYNpqRIZfZpNHMPt+YhqDE3fn
AhiC3coJL9Hr8Hrsnd9MIvN6C0AUCIdhx733H1DM4GIB8TSxLNCmi5uXg3ofkHzyW190Dv1T58Y2
qGQBNPGb6t+tW8QpLTyS9V2ZYIY3Pzppb+6fILV7Wg5tD/gx3tnPQZWrNazryX2Z3RM8OhFagdQ9
bbNg6ngEhEf3O1GG7DLIpB0MPFnhkSq7ObRqk8vWnRPlTT4kQFargqPs6BqlXZwr0zUzv2Zudb+U
NzZlcPvYJIoOxI15BboX5+BlV7ssih08rSJK97i2KsN4mT7ZoA5zUivixmoOFgbjEOoBS/79KGsT
eXB/2LXOdsBmsQp7/2ubF+gYXL/uFVCkxKuyDu+InIX3wS5xxGtntg15BHvCSntV9IisvxBRJ3yx
uORDab+xCae0DqjPY7GOsHlgoiZemWV3n0CIsNZiJVVrKVirQL2nXv54qBmXsTpulFdVB/4lnEKq
2H9wOE2uspnKOOxvmYKkYRBTUa9cH0LVVwrLjf6ZHPmwiiZMELEGXjoCHSKQLwGEqivklivqSpP5
o+oU29tFsVdpl9r87z8xpslqMOAAZ7SBVKe6hSgTgEU1jiGrWWQtgbkSoD6iL/2ohwIx+BdlZDRi
hlbaICAEYTHgtFmu0aLF9WkVjh77nnY1ZJ0QFqYgYUIMCL6fvjFeFwLPd0m2znOBUWhfuzP6UMZg
kCG2qSxsiHTM3E+Mxh/dvPp7LWfVPdHkAAgQaNoFJt9zWMMjZOXbFiCgDu0LLtueT+mGGAgU3Y27
BOM9zT73NM97zUnLs/yHtGsnh8E/c3WRCVV2X9BJFZWm5TBMoZGiwYQFgEy2jP5PxwxxReJ0aVJk
5KmxVca2KBvoOHCyo6r83JJxIVye6gwBbzqetazxBeADi3HyoevRLCpLHvUsMO40rSImcIpMd0p6
gYPIxS9Ih8UUskMBbEuVIn5QSXlMvhBXVyVX6ThRCDneJBxXDb8UFSO8r7w94C1pqgskIFTzFyKK
Ot1rhQOYg3ZQSG58iqtS+8O4kMYYc+E1/zNUq7WRtDKt8cE0d3t7wMfDIacxAkvgriYYdgVcN4AL
WEaKYVjl77AAOCtEmATbkDxKOGfwWHyIGRCz9BYtVImQD1AEvt6Xd5GbZgEc5alYLbhbatwgWvIL
5GCKWwMS2DcGUF2XTCq/kZ927SeaqVFF5SQvKOJqA2tojKr/A6RgD3Lhqa0ln5CrCAget5EyohVB
LLosWSbBQSRmgILIVp4F05cUXF3xjOThmOOLbwPRPWKvAt3zHT2A4x5LOfHpvRSa+O87CpEU4jin
NVI7ytwIBmglWO9xCGu6LWJ38mGrbsIikSxdSVY9KNatLeFAOv/L3LjAKUxIbIxQl1LxBEIK5wTj
5NKRtFqgRqJEEcEuRTjS0AJFVFNFUYJNjbqAXm1m9QBbf89S2V+aF9TEyDBSMY1P94IVNvNLP8O5
viPoRC/xCNKgLkyLa/Ar+g11VwKoaEC5F9VCoYKCLi5DrTMhbjk+IugD+O+jf4pyugysTOkiTKfo
PsJreG0xoJWX84e1vdqIa18oCYuc8RJGHWNuW2APYgo2yNlRxU4Om0Kn0DEH5cE8uC0Jv4N2juKO
O6BM+F7K9p3Ym36180CJQ5DfVKMg8gI2O008/ZZAKe2rwdP/+kzWoOgYmLf4KtxZqIcOVzkgKVrW
LNac0lZX/U8FVegXOmDnaOxfRedYso8314ilfntg5l6DJrynNzNme9w0HxC13MLyUHPMedSIjRmC
pcKy1J0DAiJ8xMn7vPcej+AGDY2jgWf4J8yP/8UYsQQucI/rrePkctvkF/9VQiNZQIJJyoV133Vv
4CXUWdcouOCrEL5xzavkNn98ftnA0thIDN4ceZx4Dv99GeE654Rl2WnTBdFFQAztfmO6hQPErbld
RXe3QvWCvUXqwOEkzhMmUe7DCHijWXarwa1fjE0H87bH4Ivxe4WPdoBZJBEiDX+f7Ngf5lBQqzhF
fqPS7LasDVlmMe6nPHGYywYlBi9P/4YzEhey/tXXxZ4peDdgi33C47IGJ/gZ3/rlhb7xkUD7G6oc
SF+zf4yEI00GEVd6FtfkOH22D+7Rqy6O/TsebeXFHcVTdfzYYgbFHwcmGh7DeYwfixSy6i0w21v/
9n+xIESI3eD9C4xdFZq44GSYzpm8xHpziNknlnWt+1+22nG/jbc4wfvjwrKyuf/ReJXiFCCgBnfC
dLO2RlWlVVWIt/yw0cPs6GOb5JV9ItPHR0xNh0FI2oS8r5xizwGgY6DkHRJK2awzk+cIhqG0XIMQ
I1em71BxHwk3IFolJEt2AtqhnYkxAol7Rks27KF4mPKs1CqbXoct1z66Xa1jt7J4+MeugZB3axlP
EsjUX9Sa5SFezXi2+wOQBiyccJthw+nOOk/YKx6Y6oCTiJRxGOTSqfQ6A7wuuDuQL3Y6UAIXkCvw
bgN1BZoZEPgNWuYgHfm3StdZmbkdD2bXFxYZ2wKP+QVySnFwDGpoR+Fh/XjZWLZjhANB6Wyl7UYf
5k749mJADJ7Ex514yv3DrgZnOCAiGdkUKOb66g9mDHJYg4WBpRbkxVjmy+LYNU1/PoQAxBc0Twg5
RBlL4YhCWYtEAxa3Su85APzq2J6cMATHFAdjN1zdYiyu9TV1O45Db+15WNw0LGi2fIHfs2Yhz3Rg
KNlcuh7aAryHhWBJOwKjPbgRU6+YnA46Y04DoITfSgDEgTS+WQ3py5Nu7WP8Sv/RL09TJk5gxBxm
k1YP34DVJ7BSdIwrpc4HONOhG8rW8xXKdkwizJ2brX8Lwfmxx04SS4zKu5WLSF+mN5vCnnFOiz2E
XHUKAjEXX1bbKagq+h1MAUdbTkATygpQ+Hux7wKeuS0QsneMrakSeCMWaHWAVEiIA+lG6RVDwcBs
ZBfG325cTuh+NJdmwwIu/hwZCKcaZ+XxmFQaxtWthx/Utj9AjhVka15ZmaqK8o/yog2CUUa1zmgF
BW3zRf9TWNB4ZbMLYFnbZOPQsE2cXD1K6RtjmvNIvCUR+oA3issHG3OEieb4bDK2ZBDTV0ryEFm1
uWregtPZwwgCcn43vrl8bINOL/Qt30qAL3rnJ1h8r6cW8Eck4cBkoGNHoeQo0FBodWkUXtdbTyqx
EEbWeo/ZhF+r9yoLGFzMh1aeW+HzUvJuNAwGAv8DeABisRIH/zc4OPU/omhhEryIJ8EZcdJVjMCI
JydqHuywtF2Pa5AgT37tbDjV1C7EUIog69s+HzDgmaQVeoLET8KqgR7OgRpp7bCPq2HpaK3pz/3C
y1qXk/UaOx1ZrmP4+gazpn6yRh/cDgUuMfI2RoRE0ZPME5rprPM4udikMGmfwXcfr+BdD3g/dgNI
DRHsNkPpa8fHen+zPtCsNiDXtYdfrLW+u3f4rcNVxTDFuT0SCHY158mSbItec3Ov0QHvt8PvZn5D
3lkrxqJQlV9kqJ42n9WBzTI42i5s1TvoVLr36LqzrsuMlmNnpW+8f3rXncN1zAutyEsboyhhyuwh
aVm4ldIoH0uAV6ePARRhDJbkmlUSm0+P1nqh2049mlxIxM8x3BMXXLKWxAcLct4auuW1iXvwmH7p
uajv6O7WJyuy4L1Ap2crkNJz/rZOKFMxqYU+J5XWpPigIN5Rg3AeMje9AxROfC9GKexowksfh184
KOwiuINT8ELYMXgV6NtpuSHvZ7wttA8HaWU+4poDH+uxuKD4qOApkLIeqfTnLZBcuTQi9U4kysa0
VyyhHRoAWm0suvbJVPCb+ngtebBHIG/nsrlsqv1Cv4JyZUfXYnQ/rfyvUgcROPSqk+0I7kJ9efk7
YEvAZgdRF7YjBskQbBFs3sUl2rxLAHmCRTxB3P6YCU2DBBcPbTIr10Gdhg3vlRcdl1AHtehHGxMr
Bsw06mk+Pbrf8EtW13koPs63Ce7v8JjtUle8MqnDAT/AyGZFmZrU1IHinITlOkMfpwp7baBGbAVY
I/DTr3Sf9lIBYU9AuTDzDzULV2rHX5M+1pG7g9xpbtCR6AIJLEM1yhuE5H25BOfdba70qceJHMYV
fqz1lQKbWz7tt/4X3E+I33CZhQnbD2Yimux0CKcBiZoKNq+aF6i2/gRTUDM0z7KH3D8bPhesLzQY
U+hRaHKHapARiof8kjG7w3KJD7bChHIPCVEATvdo5P3Wmeavav2gMI5OsdY7HlqKG1lH1pJ4GLvT
eZNcj0l5YnlUZn1ARjfxEA7O8St/ZRZNFB4B3Dce8mbEffIq/5kaAzox+rWPbGgA42U1QfbkyEDf
+W4JpxSFRyytAjdPxYUawTokGrYbfpFSfxnJVkIwFVIQ0DwKJGU+WoaQ6VhEoAuZ7n1/OR5j4fCu
o2Fj9vah53xbNQ8c9Eih5FrRovxXJfXhf8dfq1awXmvgXbbLINc2rlfcJ1B80Kyiy2OJU7AZR5g/
OCNJxfvRsXi4GkgH2a2z7epFHmWlE2JiBNJuzxlXeiGCPh5YIDA0UHApTdqkv+CVJ5T12H6DALBL
1ysO+fBEur1S/NVE4GVMoyKOmaKnl2MEsGJNp+KbsAhe9vCj6SGUYgi8wU5Ymp3GEO+jeTCuxfgu
fJxtUHTzKLeevS1a/Tea/U+rBpLmYn8xrsq6IrCjv6FCnlAzEMTaojz9S56mxb3L2ANNCkaQLmi+
8ODexaXgIehiDLbdoTvdh3USZ65uc0MEWrPqfUmW0JRtPpjMcUuEWgdvc0w+Mw688gS6M7NFhT4T
9MFnQLDQ2HXFs/wGvWUR/8teiZRzC6smXG0O4wsd0OrS5Gx50OJSHKe63LnoF5Rp7nXnC/djXA6T
O1fCscUw6dyUUWSG5Jf9HIpqh/X9I2sWmENpCxci5qkga50A6ASpM0uQfoiiApYNWE/GxZn8FtVp
yPMW9qmqhYCZ+j0Pvr7C5pZ4eDGgfbu8PWXnlVxy3pHlvFVELMIuc317YU5mL5dMXeJQeaD8c8pG
A1+ZAwOg2/iGLNqgk8HVcrKHjWYpw9SIGWy3KcUMhMWZtgCfZJ65ZZaP6NWYsX/7d+bVMYjTG36i
Nx+QABfy1tQNbiJchR4gYPzAEPWELQg7z9cUSj8sZLae4fXNHkwsy3nGwiD1v+xIL5qn6oMl59q3
a8zAdGmiQEb+R9OZLSmOJUH0izBjX161CwQSQiDgBUOkErGT7PD1fZyasZyunqaSTbo3boSHuweD
BXB1gogwbc0rXTBrfg7Wa1Cnw44Ghl9iZgCo+m3Y/diFd2c8rzryHzbh0wlmdpcDAL92U34zclip
cCcY9pkGM2T18ClU9oy830nDR2Y4Kj2R5bHPRmVPT5OZJ85J/i/2iaMub8DABZN7GnBsMqtiifdt
fnAu3WXJPdzskttgPR+S3c+Jkrs+rXGj/WtwDZh6dWSZy1UTjZwUJUxTu+DQ0HSWZesQEZuOBgu+
hI611rWxt365tFoDN6CJHIiuenVkqaoxZaxa0CkaxjQ2WCkr+atVaBNCFFmdpiW1SWjujJhgM1ui
dSFXdLHoSFGs4GRpnPDAutF36Fit2bW3MCtEQw9Phf4WwRbKFVPzBp/ZCFsI1aX6p9K/hnt7/A9j
eFvBjDeshhWXN2wNdPfgV+tjwvfyGizc92yb8RGLFCygyVKqJlcSlu1kP9Ena40rjFlsj5jvwHy2
7VJTMSno9WANejdT7TgLgcWXj5aMlafFxmziefC0IBZqPl6FCljP1K3U6IqzMT6hZJCw9Wi2qHlz
zZBBXeN8QjSiFQAc4zgt/AvjtkuOvutf2ka3huyP71yw5yWXICtDFsvQOvwvWBVVizL3Na6n2+Et
l1gCWyMMM7xqhtExfuX4S3A5r70r7iCP2ScSqNZgzs0Oi2LiMnUSUjkqBg71Lxdi1+/QcyDzLCgW
IDl/XYKPDu7AB/vlNxyNzKVQ1ZCyG0cP9dhXdfgG1Nf92WTynMDlYoZuyiwlVxxJADIGumNIzobn
l1n2KNTpGZU9DdjAqp5vQ5rf14d/4WCEwf3W/WERs7B0pTCCNxhKtx2cWJ5bZk7q/FpB0vHcgNl5
M3xCN+ayYrN+xgATWKzUnUuMczEu0G/vYmJ70R+/R3tqB3yQ+iV/m+syYmnSe4AVFFgqlbW7zhjl
nFBSs2dciIeY+2pOZ2dQwgDzZVHC99CS9HoIQ0BprD6j244wRTJoSB4j6MMjiAOdt1smOD2BGvce
HGfYfAPjoTaihXLwbhEcWezCMCflv3VWySodiZGvicNVLDrnoMX/H2nY8BGcfbsHTx14HxJIh359
Cw+I0T1HFFTjZgiGPDpXTl+YodSSW2uHRfRh3sj21DfrubD09bjEOAucJWN2gKjBur10CRNOQ+ZK
MDyFq0iEqdjLSh9tJNbXsly5gc2NRkPdS90/Lb4LwpsTDcBSF38zLWodfSIgdsbckrVbpDuTekV8
RsobgOtPr0UsaZr3/pEhwqf5LbyNDqygi49gBPwAHI5hSLREKQBkbsDHunigU4ofLzwqXdrQBBQc
KJkvcXVWHc4Z/Zp+VNDB89ObfDzuxsGuWWXuVGslMthmcsSfntLR7uBY/4J4zaQrJMXrgR6ng/Pm
4tNlLXPVO9RpOMCCAnAEw8ium3OULFLanU9sldPbYLD9u6ufTwc0nwjfXQ8giPMe7CNqvhuqOFmh
0kByKtR0MWbh/bJ7c4rgbpScLb4wFwAijYtqBdW45LxqPMzG154pORfeW12ii093jTpccpSjA+WX
4cG4lPQLbprOqMqAi6wWRIlrwN3jwMe2iVGwnKfi4evhXV6EVKWjTfd70VkhB6+Kro4PnnRWqO+G
jO8O5SvTGhV+2S27Ty7WuwueOq/Pv98SJt3N4qsfgwvabGxEf/WdSVa4TKxREJkJVvbY99aMHg+I
Y6h3gQ3/03AYMIAngX2m87b2aiA4Dcr6Kg4m2jfqjWhkdYkPg3rWn4fJFvOR8OZL10seLXl+1cbv
o2JhF9V7A1jRGMNLVxfh32WAWBMnqteECfV7EwChru6rno7iVvGMlgo6wDVswPkXVaLVPgSy71/H
+zaZfHG20CnQmJhtcsAUasRThSKSDaExI8Q/QI4WLhKg/xndrJJPwwp3NhvZSnE1KW5eeMPBbQJZ
eNQofkiG1nUIBe+7/55dZ/AP3iDkteY3rUFUQTfZOqCCg+JMXAUVSXgDqVXWXKM/Y/NnbBvyD4Ml
VT6J+wvSXzFrNwOsoQkvCFtZFQzl346RkUuumoY60ELdaevQBJBt5JWe4vz+ZEjPZ1ChKLBrHz4F
0qLBc+HhlXfsPhpdKGEg7shtGfsdk8qJIHAAN9rwD2QM6DTMWY7gG73JeRFiiSKKQi19wK7xNrsB
xJY1jqTsQPNd8g/o70nyznCSzz2leVRH7hpHU/qG9EvE6T1Jv4V3HCfO5E13F8MTKAkWPhvkXx2u
3yVtDbBi4zGgED2XVGumAjSHU0NyyWp3KdtcIxgMlnd/FhjgkDDLq2ZG8MjzRkyu+WV3V2F2IpDK
+E7ACSLTgpqYkf6ar01vBcYefUTxIgB7oEhEWwzzxfIgfhKKNQuQAesnOkt0Sc4zrPdZ1f9IgAri
YtWKKgz9u4v5r56iFd6BfKjNxWxBF59iaErMdQfBFFla88XFPVQlotUrXowwDjHba/0NyckTt5Uv
f5OLRDuIfBjdF8UDLOC1H63k16lQyK/S4iGJRVyxoWurilo81mNajWpvi1VKlcuVWu3TRdCy9R4H
gQ+EDfWVYtXpVD++wYFGhcyrr/SCK5FhuO5cG5obhxw5x99Y349id2ckWoekO6BcQinFooYO7Ldn
uqVNqrRHRkmMVRLIwZgozO+ptar+KD1T5wRfDiwHOiVMayBAXoWOHz+6GOCFsRyyuYWqy/Dh1lRf
odma+kffLYQFBKlUP52tmaMAKANAXjJR4aFZ0iyGtAaQ6OlH7bI1J/UB+/j4JcqTOlEUtLdenX4y
N72nTrRqf9YHuTy8O9RcXKMcFDaj0IdijssJ31BKQuQFwoloChMirFgcZ++Vda6IYY03pTPUHPYK
r/aG7LqhSsAF9dhzY6IxfrO08FiGvRV4RZ1ho00rN/KSqf9BARaxEMfMOI8F6eXwYzGjyW9e7uc5
W8DKgfjqkU+IOZNH8Bf6dSKDYL+OtkkES44WIDbrN1yXeFQe67wY8jsj5iYQ1b4UPHoCIDVXwEDO
kyOxNFNrVIRWUGl2EH/SdkAPrYWtPqZuA0wC1fAbG1Sb/4z1L4H6bAgt9+/QUzwAwNRdjlhblt+O
XmE7+wPZKuP10JmKavCPko1FZoD/ShkXJ0nx1RZhhCTv3fwqpwt2F9DKd7VsQ+ZSrY0o5kRTv3JF
v/Rf51Jun1LLgf5BxaOipvh4wTKSkm4GQkKdpMKVqluYRqQljZCQOh+VKNeUKwN6wBXbwOPpyuuf
2OIp9PsgdIIYH+k/YFipkz7MP8mYvjeQEARQpCJkGqxSDgkgoD2flGtLI1INkorhw0FfZTrQLsmH
NKPivApyEPrUxAKFKFAVXkfkDJ7GBVh7b67TabDxLv6c9gatFr1Zxo2BhHHofgAewZZgbD2gaIHi
fsn9fAItHTrmPVG1wEN6outnurMt58yR1+Ag3kZzOjqf4C9mjliyD4+jHeiletNimGkbCMX7JyH/
JxVgB9qkgTzIHtT8Tu3dfyHKRQ+yJxuD9AZfEQ5SzGaRuoe6aY2npRZxRMxVz7WYiBCFyyQLc9Wy
0cqgLqHeX5FEo7mCZ3BOs4RWORGD/hRyPGJ1Vm4SNB5piTOXA/ZnnW/GIsNXWhwEcAawMWX7NuiE
sNXZxS0t9dbZvm3DC4O2ZnucDXc9HvCfLPxeed3dVZ0Nn/Fl7rHv9MqTJvN/Ydu5RQZotrVbDJvC
V54UNbvC6RnSlrmR9HvvcaKjQg2PPxg+81thXg42DWCQBc7W2rDKyNhG70SQp2w4GMwj27ininNC
rPADEHs9Bs1yr4NB5Ml6lkTXxR3zAv+dwxQ7lTqjK2/IvaQJ7//N7zlAlVvl93SgqIvyye79z59d
MDmcM3ebkio8Z+8ZiihyhQ6uLua+xnXhRpT8MnAOPI+2I+YL2tgAL93fp2pOHw+REwIAmHgkw1Lp
3NhMKcESYvXN4AgH/ImaaLaKlMYwCBGN4K/sthqBEBEtIdbISwjsrmLEdnOKnnD4JJ24bbsNaPD4
MwP8IOUj3dmmSHliRrghZXh4APgg+shRe2Va6IARN8YTwPCySG6k4bmk8OIxVus1TjIIb872Dfd4
7W3yVtuB5r8gmJP6VCpSZ0XFSOQe1DpVjguCELqS1dV6T+mjnwLR4kGW+zXkzHXDZW+TVOeUBZTe
ox3GUV+Oxx0+YMttT9+0fM9PDF/y1yhqebvl8eaG9RY+t8SS27jtrbpjWBRWM3gcjFUFw2vxnqDB
c6RKibCYkfDsSLAo41j4n+wwhEVsPhhn5pemb/rhKDL/MBPp/fWZPAoZ6Do8dPn/UBvBz7ln0IC5
gfTkQdY5rr7DkOn7AF16tMZEg/mgeJdQVdmBjmO6CWDWyJDzFeKy/EHaSfJCasYllHvZ4EGXg44G
f3Cj4H4w1DVh6hJjZl+ju4tZ+UhcMNbX9zLmXO9NDs7Nvr4VtNxeDD8y9qNWmsTsaWnpuXoYhhc4
vgUY+0UQSvENxy/cav+A/SFjo8nh0g/Qv6I8VWResY42INuGz+HIWaIx0rSRKQ8uX0wA46k57Y2X
rxyJUV5bfPFqhP5vvMsQY0C3UrKzoSk7WqA2fg2r4RUsBAkbNN8C0/TiYAn2nlx+2+ECO7PfAvzl
wRioX7j7QID+38W6MLkADK2gWAVUcZnV5JaIN/8KJOJkuOtitEX2QRcBYJB+UPf4izI7ONKHDK9T
9jy4I9utNBFk3ohZ3xGAc/0HC3H2+tFb+6Uxohs35SJxpph0Ao9MRLg7BIP7n/W3gmZIKrcOJJku
Le8zFFsGTF2G83I/BlXcwc5mG06AOAjMEVrjQrxHvNDzWye6U9xRovne6fSay3ssDzJq/M+XqchR
REbAtiLD7RFMHml9pvi4XVhIa0hxWGHc4XDLiAlWc283PIdoVpYH7jQ35Wq+x+Knnch1m7C1LM3g
wD+hVztZeibjWsn0rjloAecOU4TyCwjPsJy/xzr6xWjC068AqlBtd8ap/zlGYkzGa+9RuReck5xR
aSVTL1Q/DEZLHn6Jpv3CXTAk58m8AfwmKfQYg/tPnU4WxdmiplJpApz9b0rp07rT/8Bn3K+Y28FF
JCN7k7wxLfFRvZyCI3MYoUuMxI1TYlxkLXPtV5MLPGEShSoMxuqNR+Q6eTV5fdHBO0s0jghkRFKS
3Si5BDws3A3IZjfdFjSNwkclPmzgpOWoasfrpOK/MTFjYvQFzxXnjpUqFqoYhrzCdzx5wLm/MDdm
8/tE0df+ToWgMO6EuyWGF5AJqqByEPaCepuB3k1mgJcRaLuYuFJnMnm61Ksl1UEpaA7Kcct/4jw1
6h4sQKvjh2mEf36j+4RKfWXW42OCN/MXeQWhOru3u4VHbHgeP73juGRhq4MtLW3Zbfc4PA/b3pUU
CrSmXcZ53/RO2gaXcWGDsY1xBOqvGWdb5I3ZNS0wMcKFtjq4gCNLgA4kHXeipwe3ZodgBjMwRkjL
t1foaYn+dAYs5+7CY9PEBxjYH0cpTOLxSrcbEXN3Tmm70X3QAch22V+veTFrCbBlD8bsvVseMHYb
5ssTJA5u9+9t9cadHzgcpOMVwZB9VuW/FNeSOs/jMEUseZ5iRlMdfniT0RELcDxrwk4Fqmy1WyRF
UkUbBQGkWx3u8IjjMMF6hpHoJ2OzRABxfVp1Jo/M77TN+jUgyPlmcjtjp9vuP3HiKw/gC7TtZtwc
bF1cj7b2Gla2s58DZ4U7vLC4sobM+prx+mb81LAgn8gvB3yhT08pY/DRD8YpuMfJoXlh/t4Aqs27
0QlovGLnu8V2rpGwjFLQnGTbB7iTD90ZSoO4idM5Lef4kkHPoBEFIEcIdvp9r223kH/HYKfNwQ/O
qsfu2QXttn4x4WtxSkCa23erKYwHcZIXscyoGDvkfecefTCcAgjOGrO/9IHuK27QpgdmdcttZ0Pl
TXzlpTrB1asjxRjjUFDz76DJfOjCrXOE9zt85/ERWJmRc/TMRx0fK2zg1iaLpwxcLCfpzQgmVQO1
L8GbCo6z8W7de/jqILjCZLjDBF7jUgPwOoHzYRg0KFP4jl8zhg+1ZKZgnt5ms+aigqVzC8RTtd6T
w+BecXGJ4T7dccdCrPTs3UvBjgFzfLqLffg9cSNwzzIbXh3DlO3vHgid+aMIWSc0kxD5rNv2Gnr+
wrpCTAScQEEJ+XjwPAXFaM1IxO3oMFcht6FfBnG4zbTXfcah9gYPeLDRzHq5t/hRGvUdqQcjhGKz
CUSdt2ewDBED1Lxd7+Uv6C17ZFPGaXg1Ex1cMA0Qj1y39neW78Or4S9ELMy3I4a8rzXUnkR1yz6s
2sfRBupABuBVRDKNRCzG3oMepMF7u95t1PKgss3wvKFUo+AOM2ienBUuOZgfZtQXGoGCjY3Z1nNU
gq29Mri9YS3cbVKf3ONT3EK5+OeG8wwg+mg1QDRPLuUaxd4T/Pnwzfd1yByGuy4f6zC+ZSqbqR0X
AUkGuACUJQ6AjfGk5wpUwZcB9ZDzjQoFP4GF+gjCZtNMdtT6u/llRKZIE5B+G8iP0DCSNOBnDZcS
r01Uf/aNEwI+M4eOYWLkBWHNe/ehbUDIZl4l1WRWNdtuVuG5TCsDPtr04bdwabRBJCBiwNnzZUJg
61RMbmf4+jCCS21vtCpWM0LI/QVvpIJPuJqYVUd3mES3nw3VA8GcuZpEVrRyvVbvGb8H0LJlJ2Yy
r+0RvL7FK9UOUz6XykpUF4PDAQ1Kli21FGkNVd2/mrfDTdn70ibMwS4RhXC88kOC0wR4JL3jp8/b
MYv+K+25Q8ThYghQahGOvl5TWadHrQIaqhrwBTj5cR54eqtkLBkP8iQhRxRvbwBrlI8yl3r4H6uY
MaYrWgOtwhyZvm15UNYZSFBHlKB/ixQHrW7VdqEgYABAs4IOOQ6X0PxF7aUuDOocwlxtjj3OokFn
dfbFO3/gSFon7UtOk68sLZTfpvh1dfy7oBTYN0LXs3uFwP6i4/6wNsvDpInV8cuR+nCPMcreh4rd
VVQGZ2dKF1yu9hDbrGW9W5l+mHPX4PT74P9YRMLG39/rcYZyJO47iDBfJ6rw14LNyhTML7h6t6DM
hZB6W2rIJ2uMpXMYyu1BPRNlGhkXXsTlttsGeZMXFrYYJKCCE8TWEHUHas/8NoK1Q05lNZfUts3u
NATwEHWokioAJ7uerjxrUCmMclgZytb4aLqkWD71zmgo9LiyW8g7S92wl6W37DgtTw0ctpl3gAnI
3oPrwEsrwal/mfkCzzJSYBYbSLlDkY8g8igfryzrkwcjeZMpAQxpPZ0vdODQufLemAQAzqgKBzIC
GtPx8223zTMQOUy7HaLEnXsKuPAAwfX97MqkGhYvkA8zDvv6gOKmazTsjl1/78u/AOuqBt0HBKMW
X4FLqF8/jRM9g66SSAr/yORK/pgHjhkfzUHBodqkoM4xzGpq/MDlU/xDTbmWdoKxOQtlcjf6XEXw
CYyVGOsGkJdjXu6wyBtwSQX0xXvinFQalwwUC24ln1+YqvAZhhmyNRzaacJrEMyC1H3NH1R7mDkx
gQD3haikBEf+ISAVFoP8zv7JtcUaUZ6vkibH/QPnJJJFicOkwqLSIO+UmF42QRKDJIwGBBugBSU5
rOwjBDoXKsHgMjUTSEPUq9RbyFqUs+ZRiQ//77m8B8CQCgLVZugGIwHiQNZFqBqOFs23tgFc0rup
nIO9y3iUYPWcMRAzGIx+MSbt0cOHtCRp7axJd1hMe0raFYA61RGyceptoEVIGnJfYTo5agFAFSgr
FjWO1B4CxHg6Zqo2+QGWUziNQKUejweoSKvMjrlapbmaz4zHYEgIqija0qiqjBmtcZxS4Pc08Op6
dWF8rk5o5tROanLZSJspxVLIDBISw8hEayBYrj5CzJaKjFVxpcSsIDBWT78a1oY7vzU8TyCwOHhR
T+XxskMnKeVjhLExVw6oCPj6YKSzgSaPeuMZc7QYRGVfZyKLxFoj2rqyd8r9wIBH38ZRa1DhY5ad
DobzR1qMsAzEwIq5sOKlnWFJAulAGQTbgxNJnKC79LYXxMPDQPoxCaY41sLCYlsKXpL+hBNQJw+w
HGCbJNY0RKRy0oWcPVF0Nii51cWgcGS5MG4QQBmYvP2t4BWIiBn4irjY5qUxsCkfnZ2sDdmwI9Hb
m4YRQ+aWkjqmjNeWkXMYp7+7mPFpWMyYYGtdRu5iNBts7QFEDWxmtIAPNP+ebkPCPygoFl0TOv0v
vFUf9rih+ojfYWjtJcU2DuYsVmC4KPTZdsiWWJiUuoIMeCUed1fA0VRcXFXou6QDXF1sF7i9O5/6
ieNblR6EUideybCMcRwz6iW0sBx60PA0Ew5IIt5QSEo/ok0bByltePfo2XSNx5qPhER1xVRCD5c6
eib4CHyVLXA5CQ/Z/JjAnabHC2VP/QuuRsV4ugIbgZA25BkbDuEYmwxcqUA0kGiADVSGLgDvE2rA
2qyZgxHsARiL6YotoCb25LRaaSZYDMDpE/2SKH5h0Pc05wnMeXI7kHkdyYrKMPoQ/iZl+JS8ewxO
Q3T0uAVsVHcGM6Zmztg+jAPioon5IGtA2xxr1jOEzOXybEB6YUigzg1uM5odvOS5obHyNXz+Q1zn
aDRhDAKUYTjh2Xfo0QBV+yQTMbC+QNIZwBPvJDlrw8TgW+GLdId2BmfGD8Y4xPuvq8Stl9+6USzv
FeyLDHQZdNs5s/RlkDfGgsJPPvzNoteBmoYKF6ZLkxWhYNMBWKn1G32WMmgSj4x1xwjHUfQyI+wA
uLpf5JFIgr0QqjyrTVK8spGr8LqVrniCTG7R5K9qsAyiBnCbwsGKXbAFf2aa2xzUe16W1j++GVUc
xel50FlCJ2oE4PDChFMs6pt8yrITsPHTv2AGZGvMKl3KeT8A4NuG2VSqCA47gV9rJH15dDQGy6rB
ZJklYyd43sUjKCdIGezEXzFohL6YrAZ2fVHeP9CG+cpSOql3K9M89hNEH1Yqzkx8tA9jx6JYR1yP
5JPVpo4V34EXha4m6tEevIFIlQRBzBqUQRChCgxeV4gDmD1G77TI2AtsoYtZ4s3iFv9BPLhlnRhY
XvGoGbDkvTdHhGwfoJyx70Du+Wh5HmHcseciKeA4IpL6xAZ8PeBmrTlAoTzycZV7fDjWuRjyei34
ImnAFW1gr6w1MwvsSB9JtknQOwfyUYLOB7OKA46uiM/n5wgvpleYyExeEBmRIN8EvEbIjbZ6pueD
7UNb9XH1MMZNBkA9vhTZmvqrYhMo3osKTKgOAAFuOAkPFlObSM7BtHpCxzsErb501R+3CSV3xaGi
eQb6G15dy0xBEK8vtIUSfJ3HULOKXhWCJOpnxkeAsBP1al78NSh0SefHGHS5ook/4Xe8Yi5NGx7O
su3ofAuwJljBDKZ5PqWbc6B/y+UGfay4vB+8fRsLLODhhScYsuNoTOOe1cB6g2dLXGMwnXjVTIYx
OaI5mZ/RtmXgnYPLxywuEZAEQ0bMdnthnCkrMCAjOUzxVc6wXZX3SLwIzm2kgDKjLeStpkNQABa2
IA3B6uLVNHgxz6XkE86qvCr2ke8YwXdMFHcodd0kjgk3cQyb2YwTCh2fpAfigx83OKwZVsRRbhHh
D9iYsTbYSOs+B+eKL4BxGmfzLE1jxnIHX2cv6q6F0w5cjhYJPUWu00bgLfxvtZXL5l/pXJ3CVz2t
DFa4iyVizG2WW9DFlgayGKyTzrDWZXIeLnxELIIrXR+OQxqY0inqEhHOyFevBiBz7MapPZNfEN8p
Wl16/L5O4yZkFtWKoTPRlpaNC2bOjg9Xu3o3uKnay3hF2vS0QY6VOyFgTdirjPLyNb66ZWjiJgNw
cDBhYyopspnDysvC8jIGN5sZ1anLbVWUIVTdIMtWCKRVpw1RkVVmPA0CtUZFtEgb4NzxCgew5LPB
MucckbER63WmBOjp1NwXxgaQw/sQSQO3XLPgGTSBDMuhCOWI9keYBdJ6lAhS/gJXa4VpBc6p9Hex
2am4f2SVGxZN8Vu3wIHJHBi1CQYsC01I88Oqv7rB7ZcuM6dxo6glkoNOZjkqHfEwodvEEzHiQEWn
nsSN5EOP4RPhNpO6z5NazGrAVnWwxthCTnS8J6YyaP1Ytey43XfT3cfUPaSwpz7bm3ksRD/WRDkq
SxyOjoQT6msjWmRyxYCkqwKF7gPKLTWMxXGoIrXXPaafyNlIXqyzB3F0fEs3+eauhuTXNY1nqVm+
c4lzfJ8d0x+rTxKOOMcSbYABo1nKHxcSXkVB9/0Ts+GVzsBCS1W4K7yqO0F9wOwlId/gDbR5Ytce
wOLtFnioXwxSPoKOUlp2CwFN1hQ1K4kj5g+QbQii2lkm/ggky/DMhApwBBC1guXo1xsEsIM16YDG
xXIFzUQFgDgWisNsKS6rFOogZJQBRI8PraTZDMdKLXulSprI2xlUYcJTZhBuiRKsDnn5VbFeopOI
IIs7o8qAOqCvxLOmlqWYAPtUk0g1pMrYwGUDoHf++A0yCsCC7feAkc5fZ5C4EP+KEITqLi0kjfDg
Y//r96jHKvLIy/djtjEfA/IKLVgdKauUr6Gdp5KNjcUxpeyc5Ye9kT0wxyOIsXhjz9B3kFYDPfox
k49skqgR0+5GI7PqvGzI6Q2swCDu5pyQhan3MSCbu+xVxfKM2u/hSFZdRq7gx2ROZKxnL5o92FmD
JbF945D7YSbPPRN/Erv+5RLHEKQWOGVinyivFNIkMg2o4Fr8NKH5+abLQBJI37uCQuRk9KF6lHaN
MtlwBwgfBiyBBwfntG0ECpTUrKF4EUwd5W/sAVbSKDvX1u9oZ1UlZbkSEL/x6IHpA9+AUEbEt+3B
yPMmw+GAqBHxGDEw1tWiknnSQGgHcterlBknBDWJJ9EmSvRB5X+Lg0VAk5ceQ/KOoJU78mk+9+h/
qp/OKjFXRHdo8zc7rY8YuDvXjpY7Gu6OtMD/5eH6UzZxykSFX/AV3cjVEWtCm3ZXpDk9lZKcM6zj
fz1/lbfccqy46CBuGESNxp0Gv6iKIO4MHPvmoRxPeU5uaYu9ObaX24PFyuAA5BhGpv3lYlJewzwQ
jPGGBEj+TiLOmnFTbQoFHEVGMfbP5EsG3AmMNmdMqCnDb6P13Ee+8aEm49ge0L8CWDm4lErYkq7f
7g77kHy3s645mj7ckq7jTlZMBQNWkWq0uwXZRF6kfEwERTmykCZ0m1GtMF4/fzGUlLk+FOS1hEY8
JolVV72Ws1UnbFlUHyanybzEV6WIkDPsGeWnjoq70aANcWIaByMtQCl4CQgm4em3jA63hWk3hrga
/LIZPDH+WLgiBpJYcVMfXSUrK5ku4y9LQqMumuBGnfg16xb5cdQZKlCo1n/OSmPSaXnlYU2jgxjF
QnV1oCvUbXTRbMNLeTPvzqpP8XcBl2d2IypL+8+vOmtzOd53sblWU+sAR2UfY6GAzyCm3DgWLQIW
ESwkHZsAmYhdoFoPj/DGmCUPJaEwE6Q3fCzlE9qBsP/4DkJp6AvnUZV+14aMpglJIqXFC8eEL7jn
TxyfGDoqHIJ8xnBBDOS+xxr5pmiaQQfeJBKIkBVKRKrCkp049MTw9S9cWL5OM+bCT+EawkRlLa2l
UiTh8PABmzbDGlXCaHYgrRX/HKCbEZNGffoXpE2D8g7GPpPPpbwSlUd75M8ic8dqSSwU6g/2Lgzv
n5+frfmDYwrNFI4iFDBVZqFWN6gjZihNHOgJ9YQ0oSfIJo5Ws8Gy+zusD9rQ37vLF5sHykPVaO0t
dBd9tZBVyJK8us81YbkeKR2DEUfRE6zUwi7fKLf2Ap1uHnEApY8SnYcBDQj/RRl8A9Bji8RQYmjV
D0C7wiToCPtlUDIXpD2cZ2hc19imAXWeeETuFAI1QxxwdRpASCPN5LVvUJW3y7u18jMg3CiM125c
4gTCffdtFLo2KWKPtUmO0wLBoR5w2K7flF0V74D0ssFQz63pmbOnxfy+wDR/bRtDQGUjKSIY5XA6
IEmXpR7BNm2+Hi+sv3HFotIgxRNEwEc9IWNmCsn0CibYAMRmrDuLCOuvAG8CfwWwRr/APJLtcw/D
WoOSaBdoxA9505iO1A/zReHXG9uB0ALetduwFSVls57MT8u5HxntUCkPB40mtu0G9WGb0l5bStof
DZHTdGIO+8iV+STWUE4eKxKSk7YQA/pZR3Bk7K70BmeysxWPZQ4KLZdv31FR6gaAPy7aUJPYCZql
PAjWSlaePW+c16q42j9Q/bixoAf24qdDqOJQJQic6UmDBTFSIZYmgzQk5hWkjdGfdaOz7Cw1jmCB
PZ2M2KkkKvh0hypG5bwo0JPgmEG5YkXscLUQvNnCPfJg39BDdKZCW5W0UruEte41cGncXHWM3a0W
x0Ps9+eMObQZvaotJzN++ZB80A2YKQd0IovT57LdFeZf5+Aizxm0DUY2QpL/Fj0rWm5Iw5DjQ55T
dSXuvRtnOSCfcKbkYRjzDJGYHTESwKKZQ5Mf7vII1Pe0pGF0XT7xhFHyL5PBJIkDWBMLxElMhSY9
5somVQGhLY7msK/kHYCtjuWnlJctKP41d53UXNhAKBfntVUZn8MON28d7+JHkK27GWAx/dKR0HGK
WiPGQnz0nW87aYE6f4FCzn7qNRmniOcAys8/IfpOippLyohP0LzED3khSLiwYLhteiXiH8TaGicQ
QYBhh3xv2ixmHGaxjyMCzGNiihwGGW3MBrrjf1lil4g7+gIoDpHbulmcC4IFbsSiMjwtHdi/BDz1
/cs2RdHN4A6rCgn7/ac5KbcRZagTQwuLeHvuxSFCdPb52+QIFm6nupE7K0MZRvnBKnmJkg6HH1CE
y4y/DIRjGrwtVkwSpSQkcGCcRLEhUm6Md2eUi6+o8mLl77gDAVGPWlbpOBWSuCiXHmLvh+e6EXIq
3H8BQhpqNtAmUe9o0Zd8p2GsJwpBWfxnSZekkB5Dj2ZrQRh/WfjvxKxMC3Dgyl2RfbHo45jb0Wuk
aXW2LBZV4kd+y+gNe7ojwtcEZwIKflsJcLvsjoGvRZjRFDt4GReqwbyoeYtbUzdlqaVj+cxh1mtY
I2uK2RWzrbb+vVvyWsb84XDV5snDy5HFqtAHIuvWeRt3iZ4bfQddBpiMaNdNEJCXM80yPmUbSKXI
EPKxsYJ0hofRChtxXCkA9xTpIb4+wCFRrhAnVg+zmGiWBrdxZ+cb4rHhy7DQ5yZMLb4G95YqvA0F
iJyZfc5ZNL59oyiHA/i6MiDu5BsHQ2w3VjkAF648fD26Euh0gfEoeH2uSMVxpBCk5InJGWgCOfOp
JuywGx4MLuJyVJF3Ay2yTBCOg/eE/aarjihGGnEkyAwciLishxYuZ8mVNp2S26vJNdGY3TXAKl8g
3hh+FPuJG6kcjUQ3GJpaxHUWXjCwUeMBh1IIUl092GOBbXYX4BMm+fmOIFE3WnNkk3cHOiDeQxx+
PdwUOcdon4LZcaySXo53nBqwYWXzTV23I7uLiafg8oi55+u903qbRVs5UMfYtqwzG79/wrmM9OrN
Ynt1cYfqllGWkWMwLy6h2KRfQTq7J0Yrc6r8ctMv1h+GVpLw41Ulwhfu8WzYqg/TrGO20KCBF4NB
LjydkVfrORVERqFtNUcSdXOPgLtbnDwnf2kr8whLY2akMrBcctLDdItU1zzszeL3wtxwlIAF3xao
h/kl3NqLeZg+78YF4fHTfcXrAGXfsXcz3hh3FYhbizcJRw0fdHorDk7HA30OOcj9TWmulEMEsZVh
jVOjPP2YpWHHPQPJNHnHBoAGB7ecNAvqlzeqGRE+2sMWNKjrQDIAtfrx7kpPTfNWMcEYIW914vW4
jk0PLMGa8UR9RnpJ9FOlJAXIk5QOlhd8wYTO+IKmBdU2sh4GIJDToGM9WccUzewigfxf79cKB/yl
Kp80It4AVauxAJ4adwYdaLUfur68XenNrL8H8lBk9qQ6KTd88G9UR994lMkxKTckaofCwrsgLnCr
pGY/1Wif8cpxi3LKO+MGUgL+BQQoP/q78QYmOgw2qGRr8tTuGdjXqXGO1NvBxn6e4wcpD1P7dGwu
Jute9rZf1prz4m8AQ5lz+YFWZ8O+Od/NTdssWCQow5AjLfqHSfVtN9rukWF55jyEx4aUgjPgf0Ij
5Ak4gTue1JPDk0eC9js/DbK/OCQJAUxwziPgNq1xtk5rzBj2G0UdPHJNQWDDyJEr74DQfo3dkNgG
DTwYImo+SnJo/6Ap5yPeDG+7z2DfKUHxoDGg6jgZ/rTZR/vn5HUIlhT6Of2RqPnsljqc7ffVB5lo
h/EIX2LkvMYBfKCMT4DOCf5yuCszQC9u/qzqSVqFK3gI73cjB4VM/aTWIznlVDtM4WZE1CMpV73M
kX0umfe8SSEPIMnJTqL5NP7WKJPN0/CPhjW+uebu6e3oNn+N9Cm3qOV6tRa/X4y+Dz939iPLoQG2
SWA1xVWtkTcA2MZJ9lUzOZw5DqgYH1ZdReLBm7+P9pteoMZMNPPjFksZ6xOIn4inDE4uLcRhvTXy
xBZsIlhMw8nJu1jQeaYHIqZfrtHDc2AH9EreFO0fvW8chOYWtMW9PXloeKoCIO3wWCGvHDHYiHjr
9HF0RL5Hoz4RuouF4MKHgXp3yP/OEwP083o03WYIlmg4iOVguvt0g9im9RAi0oSOZvdsfOgUJOAG
6aEGjl4m0BqtX3Iq/DWjRh+puHk6AZKxFN5hekP5SsILC3ExHZSGpyDFjZvmDX6qoHBW8F7Bd1ym
NiritgyZfb9G7mjkMVM6aBLWZPVbWLWDkhW7kiZtgkDWwKsB6kVCuD/WfIyP/QpsPmBbcg3/OPJh
1Jd0/HHI/tGcx8IZYRlDoPdnDigo9oB+J9JL7ujGOBCOE9EcKBFGp6F/PuNww06ND+Y7jBAg4wea
4m5xnalJLOc1AKn6d9Y0Qre8owAY5a0BV1SZmck0ElpNHKHU+iEvIgwcaAcCMoUYJgbIqYxaVuNs
a2CADKrur9sBeZhQhfDlk3W899AJgJX/NTEPJVIeRwjN44Aui1k05O4XzhMDCVdM4GvhjdWwanin
9v/yfz25ghqecAgaIETkMkP1o1BASFi8zVrJuV1tVJWIIofF1vrp45WBIbI1rVUYcadpdwMIEtuQ
vI4brjYQ1/E4Spocv7BoxNSorLZ+1a0OKzVrPcET6jSBvU8E/4UlyCKrhG0K5uDtThie6Xr9/hzP
SOOQA97LUWEDvouP69n0nXJhTucJ3zTPrw1zm2E4Wx9xmn1+GdhzsFOORDK31jhfHJ3o/XMpSCRo
A2JeCUe3U7GBzTdG+R83ZUchkB28y4h1scGMHGPh/aw8qdK7j58Q2rgCV9gsIsrVu2V4mJjZd4vN
nF32Z8EqJYvBzjR6umG/DOPwB9be/s/AGmlyR745/ZtMGdqoVKQUwr8CBimdLL8Ga50rQ4l1n+BP
sqO7RZ/FivAHMAZNZ2Cw/4hjQH5cgVrJZIi6YR2DftZxWAj5fZbWXMpUwh9R3oYxchm9leWTSCmy
hfOverY6nFIIYfzFxFOWMAEImE2jVxACcJSw8KQswVShp1/vY+v985f+8JGF+fv+G7jMYKnwhjSf
yfJplZz6cVwC3yIbJCybxMeDh5QVOAQgbBLuelmz23aZcExKzo+8e7Z+r1WIe9moR8wkAksqn81t
h9tvzOt7IyRdA/pgzVeJ9s1bv/QMlBjB6U4DrHLoK5y586V+UGthlJm2bxKEYJpTHoGj5Iq9mbI+
RqJmjDO3thFqYzLt5+9npWMi49KSZJ+9Cxe37Jx8si+0lP/RdF5bqmpLGH4ixxAx4C05GDF74zCi
oBJEEZ9+f9XrnN07r9W2AnPOqr/+QPt8oLhwQg5YTKPKyXYYhWtt+KqNgCfVhpTFPfvZuKtxjR5U
ZLJwEOgkbDYY+NH68hxCkLIF1+QsDjG/J2XVRR92RtcB8RkKmwETkbtIojnwssLyp7zYMF7puW38
1oK8NgrzPgBGohwfE8s1p443q+mQfL85NJgdvlICZtY0ByuGBAXmjoCRc3ay/s9k3nlbhNF2zjCW
h44AU1rWvs5KWqqTRF/2MPgzpc6n6EZfevaqnE2N2s44/vFTjrxjRBCgTPgZNR6QYXHNk4km8m/2
z0wxkNDbXaMKGUOMtjSYQyBpVh3iEMxYx5zHVG9bFfssY5zRNn1oOa48knj/xqf0ZlxPoNWyhSzv
QDYX+IyFHrCSGnbq7lBkEpB59wLOq1MrworXU/HQX68fKISL+bYvsJB82lihrudBRN4F5dMnyxcr
uQZ2XrzYOiVq9kTYITytDvm99lq1h57ihvenp8VUZl9gfDGN5QTNkGQ9PULAC3NZPZB9cy7eH8Z6
2HBLDBxClObMbcewA51h2TboUQoY52ppnoKaJxoCYG0ppPXOlqnVDGuWemw81/FNX5IqK1T1JcI6
GC0iB4qI1TZ/TzoLdnoIrvdAeJTe+MeyYvzXMaDqqFPFd5zuRiT/1EBAUNwYzmgU5R/0iZ59iDfD
bRHB21dtmHIwWL1lm96JR+XFQUshEjSo0s+/UbpWagM+LihWk0YhXsmCQMCwZdsAEiv4W74UV4nt
wUPNI5wGkTrRgPYP73+1hZBIyE/hzIEN+rffkGba8oc2hsNH+CNHaYuvTGToIc4gIHJkQEhLf9Zw
+ZtVRsDFk4v67rFXBo/R9vkytx2XGQVdDAcy+8XYHtNjBRmOGjWyQ5fdER43LbhUd0pwjFegv/hj
NZy9QUpoZLpX7LdW+AzkHhQDmga9uo2AM19rtqL5QTV5dRwUaMLnYvf7D+ramp/S+ay5iS1sEdke
dQdiMJ8X/9EBNKK7uZqEkPKG8ZyUht4iR/Kj4yL291vt9RN7SMM+yOhR5OFNZCXYwLwpdTpgOUyU
6fk7jNZwqQs8ljYMYH7y0xzPvwSQkbLx3kxE9HV0aEbAzfDtnzRPjNPFzgROl4J29b4ZY8YQ/gVD
YifzNldOPTnj9L8oDOwwTo/DhWBp8gt9S9ypRqPCgPud2LEOEaTvVHRugmYgdeJHoGfxXYQO7uI1
9rV1pm+eOaaYvGllyoSnOw+pqBOLkq47sAaKQS6aT3CqJXKFWWr7lrYmsFUcUCLzvni9jMusyX+O
8O9Ql38mH1/LqceEcgBAbAbZxRpxe7CNh4getBOi4LGM9aeVy3K43w3TvdnPRc7LuPdt6ZQL+NuQ
6J1aX3ym5CK0jc7T0fL5HZfRTgELqObR2ki3Jjw+6mIGRDt7Qjf91H3jas2mmHhPnxiUXPzcHlVQ
bFIADk8DZcWX6UFXi9UqQ4Q7oyNNER+S9WtQt3RVTEMg3ZHseYy2IhhbiBmS/JxaNPIMzV6mZe30
qm1Y5ZL+9bjqWF54ZYODGcXDhbkcGXvkPa1gfVB13Qyrtc6vHEItosAnPcX77ilg+2QLmhGW3T/o
H1eBrx9ra2AsFom9aOlZ2Hfa9Sr9rXpO8xtsPhdYfx0mFmAobOogZNVa4DJUVw54QbHMPctftA8g
0XuIBxJCjlH9StOv4d/UrGem9ojnStnRgwMzw8ICFm7phiFPjOYurPyjb665gTuL5RNYko8tnolV
HoH1WuoFgOZKqes8QUpZUg4H1A27QNgOexiArl/wuEW0REdV8d9QtDGWNIo2aZn51xZXaRmXQjvw
4N179LF48/Ic9/BDtYyU8eZtAnPLR6XluDiV+NwAP/NbbiTZA1/zCkaMUYPRn96X7zVASOdu1neI
D5AWa3eAVrCdm01tDEGhfE4+0CGhHkZWq4vJlfpAzTn40HdieV/rCuyemFB4r9liFqWN1G1+rMfP
m9dDBT3ukGr8JdAChOEdmc3cLYkNhSZSGk0UqIWf5N6v6fNnb9HuWs/Yf31tFbNdRo7QrCOTBjCB
1PeaJA0HXSays3ugfK3vtMYPCP723eInZMBjiokpchtjiZf9trlRDexweRLX9Zo56WN+dX/DOlCm
vNv+ggXb2b6xUAX0X+7GGX99+b1QW/AFnb9U47WGfcQnzI85Tv16Dv3fVK1q0GAZFU5GIAHyoC6H
HyQCkE/Mi4bN1f1NGOFYmUagUD+sor+4DkKj4MG+jz4XMVlOvOey44ursOiJbpOGwyPCxsLPhq8x
Ek6RzNKaQRNmUhNjuqZ79ZvIofpk2Hc8LbyNMQRyX25kUrhhB9R1P07p4GO7uM0qN8Otp+nSu9k4
Ug0T8wNVALeVv6/YWvBeGSAweRLrbShIjKahcw6uYYxXkqSuMpqlLhooTrzvOKnXx3pYEiyyf8ZA
k97kvtAiQqrvVInsbXqD1g6B6SzjSF+w5xAlLWHRCOCnXafp74btKTvjgALobtB3yiAchfDiOcQa
33mPS+duYU48ezrRmD7DIGadwPo+5kOipNoZe66jRMaqktllN4/RHENkSfADIZUZJZAYiDaL2daY
MOKRDeuoYADGxBv20UmFzw3cxV8dU7N21nMopkp3P7XxRT69IId39RjDqw9GXdpRrfWCnn/dEUNs
hJRqm2CZF1zdr7WSvhTYHJqhgngbCfcQh8ktT5lPnCJ70ExyT5oKFANGRazSN/ZdhbX6EpOIzfP0
dQRKKxCXeUijKSu+XENG3pDgHEDFBcDXjgTH3+i9KUDsPyxCOF6GnAK1bqwox4VXSY0wBsoV10ah
cctmKLGLERgnzpHqML4gBeSBzzoU1htOn2WWBk3CvpALlnd6/8+yP2U6i4MTASRWMu+ud3d4QAOM
t3Hu6ug0yFT92YEynGNcgLnWWXH1sOlh2uYQhurv93f39jRGrzla8cFov/9McZ1ATtdPRpimoL5C
NRbg3n2/UOVQ+zax3NbfYnFlP8+1S4A5JxI3KPYXeW6OPl2ecrgDVj5iEMUcbUMVxADmOlPLvzr/
rHJW4tjiAK92auoPFgFkGjHL4HfcGAEyWy94Vb1CwVLtWZQIp1H7Q99PrUPOWOkzUOzO2wB4XHcX
J2WSDa9WBc8DP9zYQZBFn9gAIsvx2ptJXDy2r6/c6K27vhRj6LP970AcSbFUqUU24osiQ1QtbVDR
ac2YRkHR2Vk3xikgxlpF92opfVCads9IkV2gLBkqM6R+fjVtD3PS4L/27dLd8gPxPvJ7A1GSlLYy
vrLL8Ojqy9MSEyS+xD6sYj21GVESUvQ3TBX3K8yQzCaSwAZV21JKJDEsky/BVyX3SgpNmcom+5af
7OW/CvN7JChXvCEpCVEG0oMCxFKjU7zLApFvbYHl+oyVHZl0U4jb8aA1zS81gs7aeA7kw3anHNdh
D6Dl9PO6wJddI6MPQZ8TZpPf4H7CtoesMqaplK532rEYY57t38VjXtS3aQAx4AJKpX8QMT30OSE/
iaxJZApnkD6OJYpacWWgaqchZvROXs3KsfHjkPsqyqJqeDfnB/xFRZfyduTrBheIv9B2/+8bGRoW
XjyP58WAK7JM9sq6RDxyNWTIWwKwYtKGhIkBxHcWMSKyeb1/1KvdBgn5Y8HRSn43vy0Jo6dJ735g
ScDyohlstcF2sLPmY2LFAsFCJEj56Lr5DDJESZndAN/UB5ZO0UJ1yfxAzHxooMSFQ+gGfRawcHLv
V1g0zB1Ie8rwG8Mt5fz9OHUod0/YLOTE4LLTofGDAWt/Tjd+LiikL2HRghdEKAxtygaBZRldOolV
jKX4lrl8BbdDmB3bH0AiuIh4iv9s0WLRhuJEgsQM9yyxaJM+k9ddQhZig8QbT0ykE5ujh9QBFSqB
nBUk97K/NgGVkXOiwtyNkMdiNd33apcjiS/ZXDPxraM8vmIm12DVVyv2dnb2LimfYkaeW+BeZttp
+bdRsm+z6GS2jQaBzhACPOY08Cnoz0kaxVwmXaQL4kY28QxI8Z+3CFKn3EK0tmpb6IP8KuwMxLjl
Fry5/DyYIAUsXeoOoz9Ol9Ul2ndmbSfRy6OKYjmQ53w9FCv1+Q96XvYyUH2PJE+yb5V0dQe25s9f
ToCK2wG79S+MCBsAd+oYSmGkzA7QS71dXB5kK4fc0mEnrlWmOpIksBu0SMsFMuH/iEbm2/EhIdOW
EDhVPY20Z8WYFK1ITE/Rr7TneWyhYIQZf3PepUlJfHO+eC/B/NTmZO7lPMPlBA5LhhB6hTGPSU37
rhgum3wbfGso3kVwPxAFw370NF4MmZib7ALcCDqR/NmscOTBeYJ/Kk8+sMrMDbXcqKTO/cuY74MR
WqCdQvr7giWw8YQqFwCDZbAYIFthfZPXiItzuWo3sLfa0cExRoBiT5LsE3zyYfVBnnAo0xxuaGMm
qjrkluLD7cCri5d0iIig2v6T5SRP8rzR48lVmKkrJqHNkQuxUpAhum0skamEhCKAZRHiEpAQFAi1
nczjEUOIgVDc26RaYdDEKJ/lBHfRmXjJIjxDRj2CQoUiF4Wke5xgDyvxXAgTWrPjZHIuDjAoHExU
RMVEJS2Dsgz2LfSzPy4c9BTPI/pmJCtrrg4YTYIvA2DxNPnBGqDeXNvDObDBHwfNQL3BXJasgBTe
oTJqeg6twW7cXG9A2DHh2Y3pm+iBaA37C3WIqIQJFgZK3xXPOUOvfHGzwJEPxawgyFtEN9Dm4T/R
gqOxgJ5BaWKpJPMph87qvRXWBUwzdoWtYMCUShjODVnUTRk//1NYeMKm5w8P5Z3H5sP5STAPxOUE
Fos42gC1WtuXAUi8RHrMPiGAYiKMDHuOF38bWdCX7WK4PYgoTehzIlT4XSggoA+sSM5bQM55iQmw
ba1WjB7wEBJFnAp0hxU4SQePr151TKAMvAfZ+fDdg+tLWjEDTG7gDooX9AR01gvZpgA2uL62wkzj
OlcA8ZqWbPH/dIhwaDCLPgsrl1GakVJL06m9IGaLw/VgIB+U3ytYlEfcIb6pK9JpV86H0hv85jwR
XuRw2/Y/fGygbwGZ52ALQJCC6tNUE0rK61UT6LDIsTTGp1KsW74xe7sV+WyGeM1agwHA3zFEpgJT
2QxBXtlwwV27zMygW1YwlAdW0xRi1gTCSquiQGPcBSUb4vjNe8qslhdRINJ2ORU0HedkY4OMSAyl
5iHrWx48dLpjOOhD7lYIU5zNGiMpZubQOlHseBPFQfEj3FP4wYL4iKRSCpSe/SuRZcKmGIPnqJwc
TIc83Evker/tCWxdrhp3D5yLv4/22AzQImIVU4AfNM0di2CwEkaUjFvk0IUe+if7cnOZPmkma0R3
9D+zMgg48qTB7h1pJqh3+KpQEliIr5BnwfiAM06/bUw1Q7OmM1eEdqtJY7nZx3TS1Vxsfrvj141Z
VRtqjtDYGTZCUcsuQm3C+3YIOVkBQODtvqAibqCm71WR8NAw9dt/HUvPPF2mro8xva5anxE9d40m
qzKtLqNxcZPN9AroKvV+F9VYxHgYXGZT9+S67sy4u4sd3+jfcZcoDHfGG+2Z8mrEdBkW7OEGh7Qy
4oKBTF9UB3LFZkcs8GqALusXVhsEM8cVBFtY/h/uZG8agYThBMnj6LDWVGgPqxiZI4WNcRauAk8O
DiR7UZz8CQtFrhUZd0C3JX2gPG6csrZvgNXgbuy6OyjeF8NvtmnTG5dRSwyM/dt6/4PYMODtS/ZL
d3WfXvVqHBmbV0svJgftrCUkkz3NevSdKzt4GfOXU+PDpj8L0n0PByYHQRuGFukF+GEBRs/I6ECR
EGL9Lk+hePL1bahN64Tbstzi9tmlym2Q8q1LakhqFTgxjB6r0xuexWOlWVjQBss1LMj8L6UN1ilF
ZUIBe+lCEuI7qE5xoOEg/thSzVKIvEeQOJ0UKQ07ZgxliZ+KGrFDuSRa7sK7hcwYHJxjWai8LWlG
hEYs9Llj4UZYKFly6FGxszUBVFoebGEvEyJL5PQx8BGKBKCr8JMJhhAqI6eYKD8EJ5Fyng3wMMag
E9vLP/Ufa/ofVVzEn2zXBtWOxb4ig1cqAX1A7WPpE1GlMNYlWqqEycxiAKac24cho3eR5CLp4Y/d
DEmO5YhIFDkbXVu2iuHQ4Et4IIOiJfxKUcAIn1SeDwz2XJB+zetWBAd8Vikulzwp9jWnKo5nfNn3
hpEjtKaFHpO+2LI6q/osRR7TwfZC9N8tZM5d4xYoJmOBEGNAF1tQu1oWHuJOJxmJ0gTpuVTwfnta
+7vtk4YLh5DYg1KgDe9vnFqZLbKN4E1U2l2ra10gVNvYqqA1sGMfq2FoUtwgZi94ZkH3ghpIfwj5
Gjo2tSzLlmaZKGb72jNr6NdbFripOhAmn5efDw9klbPAhZqpEltZHf+17/DtEMa++Y3C8+pxdWEZ
YSUH24YThaIMkoUch0fYtZyiV/b/J1FWnAM+4hQfVCoDdNN4ojGkFqIYNyBk3DNh0xWWCCTyMDqj
KuDuSH3LszKm4P2bf3pifi/SUwvWAWouXk9OSA4GphWibkqA7WHcrUIep5fdWMQXUqg9tqXldVTZ
O3gwHWsFW2sgnF6++188xZ/ld8pcXQCLwkrZ5S5cGsiuKm121JLALknvjLzjhIlye8IOwXzkAa1Z
mm0WIuMcgxJmspqAeMCfCY/s4ahyALMYY3NL9jCGFpHh/1n7dSkshJruZNTUdMkrnl8qJ5tOSWhn
nOCedxZ2nMiT2ywOaNU2Bwh1gQzo5t4TOSrNfcCTv0Ew4At2PQPsXFjXUIioPYgasn3hXi+nt+D3
fFlsa0LS442yv3FggEUP8+EHNxZL3ECFvCXM1WSJsUuA4dXaZjxt82ZCyPyo00RP3ePsRS0VptCp
jPPqS8TF5AyFx4kgryC2lZq+ubcl9LdmP4/wKNsFsuVzjEgeGuikvYfhJQfKhiNDcK3rZcX5Jlir
+B1CZHiZHWCLkWVML6eTa4w4X1BGDNg1OY0HR97+P70DtGZYX+f2/DfKwIuAkGUFt0u5pjirUTUS
8QoiA8NYjjMKEp5L0cNQFFGUrMmwMztTgDyhlvFMoKYDzxZV6ATfGZcs+I0iSY6eShTNBOUKqILH
MWEqh78NSYwopFELXpbAVUxKbQaJZ51R6286cUQSQhU8QdYnq8VijwKML3gKLFaR8Q1fKu+lNUOq
QOLTLF62xvLmjhM6BRw2Cc61SKXzVOyiyWGFXQtdJLNYOmx5GJupw5UDqL5yjCnBqhsLHZkDME2x
mFjBUjOWgbmORkPb1kVdyPl2EA8SWSba6fzjAWqb4mgPg35g7d2ZC4aMdy8o2Y0iCJ4Nl5K7wc2G
Ak4xrPP4/NN1idr+a91snIIo5Sao/HQq57cHZnmbM2MewOtlsxVdmYRP2NdDx2JfhwXGSziiygRC
M94dgxqkM9JOWneQOMVhZ3Z26DJKN1vRRp3KQIUcWroIYHFMbdHA/WnU53caXxELySvGqz5qYK5F
NJjIImoRNjD4YlP2wARAzPJgaR+fTAvk4ilOc4wHIh+KOvPYGRYdpF3EmpNAE9BilWbRD7SbBcJM
PmTLhadyw+RzcuxZdI8lWlY4dmgXBjf6smog7gUY7vAhJ0CCpNCrSGicCArO+xGKZ23D4Bef71G2
gp7WyGeN9pC+7g7FhjC620R902x+CKVad7QNXP0cu6C4tVef7v2+ZrhSkIKVbz+a/fssiyehRSIf
r8OnYjAKdyMdmzWUo0NNsa9wMtg38VGaMIf3bU+5bsL5DrXKubgPMdS70qXAvwFz6DhaGwdClBUA
aPHkoURGt23WSrBjPlqOHpH0tHlpMg46ap3BBJ/IAeOIDe3+3QX06/+sD9ohGUO010+0zECQ1ZpS
Lzot2gMMvDL31fUEyU2Bf40YdJl8uxe0ox6+stjhY+d1G5eaxX5VbrOvoTXm2A59vRpGoz67layP
jNn5ogkpi1YFE/0HnNZZrX/P4NXZeabQnuhfhBQfOxrDBnzh+FXRidyCVs8uG1hDqW83Sc0I3Hfw
Ss3pkv98GZX++vFyO/aVMGrZt3PDaHWMN8N+/MDbTmN/zWZo2+oY+RzqlcfH5Ual7dEzFSmcoX3w
OOTydmArZkIi3DXEYehK0msbuh/cizcHHBRDCoqYzaUmis6OlxQc8zEwidjE/DCR6ToAjAAn437Q
PxBgl8VYoV8NOPfmC8C8tK5Xh4OY8Xl1NdbJaIuGAaobntKES/V5prTB6+1OyCyhNH0M4v0qYefZ
fh5BZyhH2f5h1oUTExyXIB0FjMcCy0yb+rRq6peqbxeOChPhypyCW3LVLyRrYJHFiNSA4PNiiTC+
i9GoYSrPEt9kLJxsGb2Ne4uCx4VZWDKiD7tzhmZ3s9cYlBX7t/VrDjnqumgSEjnvYas2lkfIz9ot
EBtnEJfrSgOX+sxiPivsDmJz3YSWhSEimk0QJqsN7cAYdBX2/fzlJjt9FJOaFjKMlQlGg7nCzmgB
bgQzqZ9ZLPZuvYlHA0gs18pMSBI2PvzAE7QpbgPOo1Avei+qnSJoklHLpkIlW9AhMJzK78DRDKiQ
VLOL2gwdEzre8REQojNtDDOuIWo0p30LO02vkNAfp1xWg+Yg4jnn0OLA+07P515PJ+RLBEHXPTrv
wqQqYhaHCLZwQ7y0dmatjWreNdlpiWa8a+sNc9yCYQjL+HW8kUzDt84fy+JlvanVmdANO7jUAet+
Rx/a6vclvdx4RWyzYHV47CGnziTfGSe1a/VUKxG5WM977IgRaYe9k0Sztam/c5MgB0q2Pzf6WweA
Brs2oF518BoNH3jJ/0pfETOe3gz2GMj6KQGawkMuDZ6PMSSjBg1K7D52Ftpn7GELtzL+AjzyzHkC
01uNeX6z364WNuYMewa5+4pgs6mzoj+MvmOokrUxjL3eeP0tzB5umcr88BrVS55r+iK+wDx+EiKx
eC1+2IuKbEftux2yG6UIUWF8D16ClPARtpDyAae2MByIZXwPe5peLd536yk6snoUMY2h52leWj7h
uf+sCo3HEjxuZ/VmP5uJQJ8cxpdmsOzug+70femztpAK4RDRC+JsrMCN7JnJS4f4x01vW9VFGy5j
eFUBP1ZEH2KS9G1y/XrRoEcvAYQd23WLNuM+TiKv0qy30AcbKC+5T79jmizZbHHojEQ9GM+iysoX
EU8YZvk+45Eu6znPBoiZMxPXsh/1a+UpQGBsSmj1MYeFiPw6f5EdtsVJlW+NZ3e8/RcpnkdFbinU
UhyrJDpA3V0oB4Hf6UDAfDpj/gnQ3bKxdWW+cuWUSLVBbL7pJ1cKQlRt+hN2YlW5hBw2w3zR+5lq
6r4qIqWyit+94J3E9jtfFLCueGsYlBygN0J/buJEaCku21ydjHbtWROGCz+VfFQ2nMf0z6q1/11m
LEA+R2SVuVX07TqZKG0XU82oP6irYZF65XNdMXvokLL2zVw63RqJFwaZJJpoTALekfFla3pjZZXj
4OfyfsCbmGa9h13x0ekwtgLATIA6FoxdIgNydiuxyhao6KipWQyh+GkoN39tl4/9knvTxIQKhRRU
QyvtmOn2Nn3jIFQ7P7x6u9gFavpXm+JXRb+X+ZjfxYw2MijhZkLhLr4RXfHxSPDoxR6PEya1XtQK
0K5w/GnagOxLxlIcbBcQczn1lGzxgjsSfGBJZfYO06+dOVPQsjH4MqsUqodTvM3bLKYXR5fQsq7T
jDOCfYss21eQfCaFZj2vgPIpDxzAOwxh2JG1w7+r7VE0izHhfjNGrp56dCTynrdSkxJUapM7M/U3
E4BXG6PFm8aU+JvDQ+mLkngXTb4/JydOkXCkhvlomIn5BNCYxhZH8zvZRHSTpZGQM8N+QUyEXzNn
5Sj/nctFxSls8j6Nfux8uZjc91HCnDwyCidlVWY+KT0ImvBKDFpc0EQfdYxR+rPzObN8U11y2HYt
sJG9VnoqrLanmTEFMTJeEU/fltEDYV7dt63UZRb/IHZNnBshG6wexCuz8zhvdv2n15+IrSc29WyY
+mvybBpv73Ez28grX5NF6bTdgmNZRUZfuxxtT8NYjEZ4HKwEKJ7IemKORUbibctQ92N59vb3dpDR
fObjB4ujG7k4TCQ0EkJ0ZOp6ByyFag96iLTpFjTJWp5IgEMYEhpx3nmdnk6iKTIFIA/mQRPaxspe
MZ4VjV1aDH+X7wUQ8XLtkhrPSw5iDsw9GcMZOWqDVauwVMRNHeeDQ4Y4QtUfUpGn/v0H1NcxfkPK
pRKEqXD6HSP7eNPbuAqU3Nitr7Co+8ZC07M9FOmfk1FhFwH9c0/I+EwDSsXCDRLIRVK/mGKLjhTB
aXmzQ6ZVjhK+gdArFirDbQcC5H0mu1ggEwG8ISHzysbMxsOaUPA2wgJAwHNpGr22lTPgc5PwEd7p
IKFWQkONnhbHC/ESzPYYLbjbav9AAAirwL4yedHMNOwwmGZQb6kFTZOaD5XC/daj2322Nht4+SFg
66CTYijYmHRpnEdgAKjO5tABRQaJaiX3GjzgH5MeJRTMGqf9cMyrFkTgfEg+cRkQ/kbNBxrXjp24
IEe0qZTpxrG/La1voVPVCGbxJDmIlj2MCFn/5xPB04fLJL0fcBpCSe97CCEPo9PRIHTxLwW7dmme
r7g9CrnwEQewgUWdMmlxJ/+IAaDBjYenpH7itDfaKTE+VDgMdehmCxgKFpT9dgPsEREqBkv8GvzC
IIe0xDPZ5JSg1GN3A6h5JKa6ukP6h7t/rrQBwYJ47+vj+Y86lmviwMRM7TCmQKXRwYzt2fau4+LA
achmgATwBzHtZ4LFZMEEShGrzPAF0IV6h5GGnm9B3skv2fGg8PCGu4o9rqQ6RNe4KJlZ2e39QeuS
QmfsOuYOKqSqM+tonenlFBeEIqTMmCtXUC/DznFYNj7jL5UwaB+TZQVHURAn9s8ZzQ/nGG2HzPmL
t9XfoRyoSVKDIkuKIp94Kk6ib6eZM7N5EaC1QGskEz7vsN323wYultS+S0qA9bp2SEpLPnZ/csEm
9mS+/YdO9hE2fiIs7624Qnwruz0fd8ZPJL1zwxUBzScoZvJjdHDWvJQfeqhEbsp030HS5ax/hJPr
6xtMZUT7/NK4h0cn8srgMIwn8kjlqAkr4yJO3B3eoj6jtZm9MQDVW2w8gy/7jf65uvUqBtCzb11M
hwGu7+cpTXwYYzZwM9MAruZt1T/dHfZQvG+n5bANRMgmcYUYr1+t7oHCC1db9pJhgAgbKQD1DLSI
N355EPbdHrOTwu9pfs3mpXNuYuPztdqMKfQ35fy0nDTgC4ywvnQkZous87tDRHiyfmMjUQ6xAoa/
4QYajIM71N9buN1CN6m4lX2cYoL8pSeK9yjtw6uFOONDDJFq9jCgoUmn3TaKDL3j7tBqDfPRA4O4
EWu7fABWKcngvX/kp3ZvfZ1U1r0Ht+llvQDpoexaO83Y9o/PvvN5eW8kaLCXANYn2cdJSzslHLKl
R0RLQAeMw1aC9fzuHX6YmAfZGOTUUAavPbVqOVBZJH8GscQ7vYLnUEwS8gtybJfOeJ0Q2Ccm06by
s8uH3Vj3W1j5G48w+9nXm1lwk352+6JR6d2MBPnHb/AI+0DXFJnxqXuplxpBK0gtTwlsCDjX7Fr3
k7q+T/gNXUypQQJHbT8lZhwr6KZ3w0xn8sHPEwxd4FdxptyK9afmpzgzaP6u5VfLzMOSFbozhuuM
77kcXad/bNcMJXcOdTgjeYBcHETxEx+lsE2PMXACpIfHvoTagO4UUhTvZqm8rGTPo3o1tGlMTqTd
gEJWeO1peqkpSxX9c8wLfbeARRpMLzOaASBWM0McHvLchY2mDdLAXI9nYsq5ZEx3aJqog4Cs3mTc
idMzz52DscosNf0Zy5pjnh5AihU3wndt8zQuBC9qNhcDddTifeB/0M+JO5Hlu6OayD5M7BjSwH7C
OGqbKzr8whQyTNMz3OkU3o5+SkTg8jXjDddUc1qU+uhXpzyl+Cl7U3e2eFoLYh79GVytlr3xR/iv
ELigX4LpMBC+NqN/1cRtzwWmhOCuL1FDvN1u2IPddprKR4FVQ9gEHqI4VPOkp6h2e2IMeoIdT2m1
FYZb6mJhzXWqCJW8ja9+aVgygYKMy9rrmNEqDVphe3SazozUrsbKULMz3skCfGxqBsFwa3OwXDEk
/p4QT3LSiWYFebW51hbKjPDMhZjMwt5mJGMOTV6U+3Lnb1x/KEFTqBWBC5MBVGDLd9WsVhP+/jpw
Y8N1jdnCgDtaGrNdqVO6GFgQgMULeJ4MOtv+9gPFB22mzCNlIunPmHYup2te3oqWQhTShjFxKaTF
z9ZQRiR+/ra/jW6QKZ5sKND1qG71O3kSmJ0HlcV1bLiqDjNDX1eMo9EFWry7FPmABKE99jXBgO4U
fgiPIwGcTI76pWeafTcIoLnOGEmGixJCIyB5sJA98hIEJuUAzloJZgItmRXvWKdQxy2IYnn4cFFM
pr4y7zIGESFYzArQcNYn48x+42+5laET1Y0JJ6EST2gFi+B0pMLekjtPmhup9q8L0BzbD+2lKZR1
3rmsMoQTXZ8miPCqPltodVHXLaQ08YToAZHdp764Zsq72fl9GsG/jwzG/VjMYZ+z0c3wmxJ7kFxH
OTpNphRANFycB+Jtc5Px92GumpQkgvjPGWJTY8yFbY0G5CDBxSE5760WIzo4STcqyivxS0g9UDhu
MbNGZWjbzC7aEw79EN9qmeXBJQQtgJzYQpUHwti3bkyaSA+TORZ2k4SM0lV1OziWcNqfPkI9EssR
AfEF2k8seY3H+c/UCpGrAK2/qeL0FwXuLfjI8+QA5Mp0DfDGBPoS26cUkw/M9roTXDbbDsUNfBdi
SoC9aIC62NQY4hviPAvnif5VI1mDWkVdiRnOGXElFQRoD7GBj6H613PllUX5ssNp/urSPfaZsEPc
hW11JCIcx2qjveyj/mJ0WA1F9TK+M7vfcyuIuz22L1/zsW/Mar+ENEzxard7MuV6WbttR+T3rChZ
/sJLE2kFt1xCgeB4HDk+cNFivIa7BY9OBpFry83CBwCeGJky3me9bnLUtzgpAe48jBOe3m3Po8RE
fM4NFcpVD/99JpgXBDM/vJoZC3t0u3Y8Ed07T5msB7F1OEBYiPRJmgYZYmnNRRfIEWQrHFW4ZwCu
s9eXDPOEHnAL3w+io8rTHRHg8IbPjXVoW4zoMf1JhvB04Lo4m+TKQIqMLTEK3kaoh+ANSNWL0gUP
QAbak+8O+cNL5kAggQyM3Ihp9+cQcevFSAsyMkNgbYnLNHThNChA1SBjUMBnVPQYt/PYPe3rep5y
WSj1qP7pNGN6acnQQOEy1vbCR0i388M1psp8cm8jqwgQ68tgNfdQWNsbp4d3EdT9ctlz+BWsGBaH
OZy68AwmKAIU3JSQ/oFD/DVZCLjCBiUCLcNj8dOBDWRW04NuQ5gWzKUQ1swmsiRjW9Gb5zJDZV6M
a0p+qgqgIi465taQeuYE4YU7F7yzVxsZCO4Viv8oRJojPuiwTGS26yvDkVELatey3w97dJsgjcW1
hGmrfscpXjVgxj+KdW5WXzvjdRQf8B+57FJy6IrU7wsT7LVBn/M2m/Hixgo99nYWUG5rxsLpAUbK
Yuwr+x97ws1+MMoHYfxjgMDoclgvrY93Y6YKHk30yWOBWQ8z4mRRxQ7CkW5lNOjEqumONqwUEeEV
SAfSn7pnaaGIvm6gUibBvecDUfzw3qCyOvRwhxPw5dUxX05JQ8DKtfJhVXnqKgUi+P8ogEBHYBux
pH+I3X2Mgo79qgne7jbb+pii9ol/Hf/CcjvwCs5DY8u4g2FROLtbDW6WTk92f/stiqZtXOkpRTue
8+PH0z9EPePQ3ddfs7v8emJUXi0+ABGFAxgFoYV8heFuToY0uwlBWiwCFjeOjQ4h3R4PbW1MMsiv
qOO+mk1zCulx1yOV4OtWNZE+z6eOF75ywAouDpTM/+AKSkMhUjzyptDHv+TN9Ox4872ZvDOmlTye
fpO0mR+krPJjIxfnQwuDQlbye799CysqrBrigMSfX76kFRATTSBIiufIOHxPh3z6cyFuMtXDMOk7
LXWJQGZgW72N8kJydG33rkZ3zISjUJwUEcqSQNew3CuXZulvmswRX2uyXENIf3DsoIX2GEOzz5yO
Tfj4U8Hjnz+jipy0A99Eweb5tVbouBExrCIqPF8mVIRSu+WUppbExCvFtDm7R0Aud4Ogi15qz4qv
AXnRLpp0cQmlbC+Ac5SNmy1JlkGkw6fBoAruGr6iOz3KdNj0wQ6wRx+V+7xlanp8d19tJns3zmgq
NuVMUXWAZegF0QotxddGiYfQw6wOs1/iNHXeST4upyk2zRFl4N16Z+bsySAA0UBsNoO2S2819PdA
FLvGcKcX1AZ6tFGNBvT2LwbAzY++/+ABxCh2iVDsrjfZX6dZw9q0U31f/8fSmS0tii1R+ImIUHDi
lnlwQJy9IdTfCUQFVMSnP19Wn6juqOqqagdg7525cg3D0mhmuUXmxn06U5jJkMFiXkYooaDGlQxr
IKn8XTr0L2Yr7i16TA/cgX1ZvEm1sx77MJTGj8xWRtHG90DKBrTqK/4PKAUpaugRyQd5t+02yxP+
ODE75vPYWeFO9WW2VFEfklZKmVIWTvUOwcVWRT+g2JpxiXOuz2yWC2x0nkzLh+N5nX1GA8d16BV2
Z/UaPdoGyo7M0TcXBHgwfLrHDAbmmgk33FkDY9ikb5xu29miQ5/PfQhnpXm6TM8O3eHsdFtcHVC+
UzZpUOsZs+dIDWcsVwgmdMiGcgt+0BZOsPXTwskOF6YfTzMn880CRQVEDs6zVvilVCav1UvW9bCx
UJ4srpN0UYXKELUEsUalWaa29qeS+QM6RQ6cZjVxPf2+7aIBnff53bo00+GyYuTbxIUwl5ySHJ7e
orKLJQk/buVdtvqGHWtMpPTstm28y5QgbrZ3Ls6WC/jcPpzvqJjlqnkPrliQTB/Eh93CHI4Rs2w6
1rPJFc3uzudOk6wO+yRgbXBW0Yy7Lo/IFWK1y25KPA8klGB3/mPT83Mrn/1QmXF/gmrS8y6l8b4Y
GifHsfYRnQQLbZkaxYAmnIZW3TcwliXRWSHynTdE4EbwtakvNbth3rtTCnNnfHoO64L3y/7KcTPs
82gur1cLDK6TO3qgB1U0YOiwewLhQdxM3AsDAirVv/vd0gtTtd5zVl4iP/cudv7hb9lXXr0wO6r1
4deV9cCj5e9JBUIg7N2q5+8o3+gQEX4OiyKP2j14bQ3kC/kPFHD3mGfmAsQ37t9Jn6dRUoftXQF0
/zRyzdKYO0TNUD9VcxbZJcxBLc032C6qtU5YK7y10VPtnBx7u54ooEULHtH27gwKufzqZj2/eQMn
EYvktv2EF8oRZ2Sp8dv1nPfVupEnZg0wdmGm6t1JDGdYO7s6AwbXbFOo7V4mEV8p2w7ugAC9jGZn
CChW1b4b1TKHeq+yiQ6Frza+tcj0Ab1v+vA5TbLJWbNZIR2MvHBw2XGnry+vhRhpx4Z1/1Ea2oWy
U7HsNepPYdSVpw58rbdWNTPpIGw543NYTm/jAR2c8cIGEEme/u/2NbDqONJLPP+/JxzBp+x5yrTG
J+/ES3cLs3ex4JvE+nL8o4GE9AG8+p9YfdfGcsD4bDUIWVZVuzxulJFGf8ltgZESQ3pwLuEu/6sB
SDcXr/5bQOdD8dIKuRbTF/fpbil4/sv+yX7jEFXlD8gNb8Iupwa2cWz6/pNuGsHWX+lFPcjOkKg0
FAtMNav1gdxifjDKG5FC8DYqevtTB/0XsIoIED+1pbat88Xu/rxLz/j9JroS6Y9jzipUA/bR983Z
JLgynuO3Yz+XXcQppTOs6lCHxYZBkK1mpCG0SoYLqBl7k5rNlLjq3+jet64Xi0Epf+CuzniGKMyJ
M80cNh37ngX6iGzBociRXuErjClLMBAg5/kbowlUlqxSrJTIrWTAJ7xHOo630LvgNhwf6xWi3zNi
pje813s3fBllYwGeM/o8/pe1g4kC1BG6JohWsHWH17+xBoRgqHg/c8RBvoCq9bCg458BvYGIT5rq
YetMTX4GFISufegNV5o7wKWEI+ZvowUbjNsOcEryGnpedIaRlnhcdmGzDWbtQHik6gQCB1xsVWzz
lafd21BQNvBNIE8RT4l/+uc7PKZ7EP2nmyamfEkgPCEjh5iKfQ0gc8rs5I+PQZIcgOpbnBWuo4iR
zwF9OBK7ZOA2a25ja40b1QRzSA8eoz3XgSj6lU/lx7FMa9hdzRku0SmK4yUfueh5LkQ7FF1q48Av
lynB72Q/eF6FOt+H305/yfBzEHTXn9K6q5Yo1yU7ZYAsHt+ixfkNlnGurW/bWFojukmgFiwPoGX2
rAp7gpyglHP4GJckoaMWUgq//vlKj2O69JhHv0ovK/c3bmjZ9/mtX39x7gjGP0VgRC8PhEjJO723
2SWmGBfJH74sZVbU0EGfZ1cT0PTOixRmK7E5Et26BdzxOeB6Q0PV2EXb7bhtzYSPwtlc/EZyViu3
fxAYmD6Q2Uyd1sRW+Pig+KNuZausx1mFQRIIPijPAGHqXCWxanzxWVcXszh1ctAJBWSYEbrdbghe
c0DIYFMkyJuyO6hF+pePNSXAdrcNkPChUMesrEWdMGDYrqy/cwERkIDx4Zmo58YaMI+mLhZS4c8J
3xdzVCzZL7t2w4+fo63fJywMyAJhnt8gTOmcgAHLcrrtnYqWNyCxzUpye9tq+clr+Ehm5TVWMKR/
x4NsdYbehyamQiVvtqDgZV4XTxgjKYfFxVwSEacPr/vzwNF5bhlVMwK2Lh/7jkeDWfRRv1m/qKua
VerpLzPEsGD7GTr7fijE2svss39SLbMLw0PNYKNFCEbIZ+3ox6KmRhF1YW+uX6cvHROyfH3HNZQG
rn16JnaZCF3GVr/OL/U6HKap/ywOz59fkaZFv5Gnw/vy3Ti3Zqvf/9ggcnXIBnJJ/TYyZztdAjhp
g9n3Hhbc6tJLq7P9acQ/7YfxHP8zKYRsKRkF2w9lZR1+28ikfjL3uCvMN7Og23ifKr6qp0tjqyhx
06CoZym4SQKxUBcl/rfLlNSF0tGePqrgk3p1d9+u3+wzi6yeXZWtgoB5gOcYN+Vm/xKgHs189DLI
amfFuXxRyPIKH0LhS/N6jh+F3y+Hgxyiedu4nPLuftCf/PK/lmaVrXn2npYtt0cyaR59Vb+ByXDb
/b727YPzzWDUykHr2xQKhZcr7uPtt2ad6p+MOYcI0MLY4TXqdlSzVCc/ssp6PVTW1IRRtwJLT/fP
D1JhAcPHKoYpiu/+VL9F1Gm1eejxXVkflNYiGV46bgPR8B68OnRssslW44dOl0xlRiGFbcfgsmyz
3O5IIYocL6brIcv2pTZJv4fWFxnTx2t3th9c2t/ONxshMHo9gm9ndB4NkGBdDt0mfnzmZYrDi0yt
qq/bfjEqu0yu+ulDJGGa+7ds1LNq4CWzuLrd5+ys+BqkclMHvz50tyvmZmBaoNAATlEaVz7lzqJL
UdyYAQPgU+aoLyhGHtk/j1W3NjTFayB1va0Tk5CX2WNkcsF84AY5dEtl987M2Vd1KuJarfL4ow/4
mkFqnxLpLBgDfxeLAUoLCSJk2mkkNn4301ZjkrNdZV6vIXWUh272bJCKe5d02IPc47emHQSFAUSV
2rxTS2fpNIGX0mKor3bx8XOKR9DqGz+RY/YaKwOpIijY/iq+Cqxyo16+D/tzKYvbTsVmtiHX79Dn
t261MZ3qm6k1YE+rwE5bYxTJMZGK3CAIXMg6/y5HOhhX4Haej3MLSwWnm/x9Ff6E6bs5oD+H5xRr
kea3xj2767+Num1X3ofUBbghZhIzKuLVSTN0Wc4Ro5pFCfVkf8FgAlzanWrGsjOtzSpgjwiTsdB9
yU4Rm2LsLLyp7k/71m3Eofg1PTIvZyk0CoArnKfz6esp15oKDjkQ7A2RjndWT7ObWQPVfk+C2YuR
o4W4YvFwdsgFbwQLuHAohMpA08VbtY+n2c2d/jGCq+x1p2/lfYb82FpevQkgQnWcAOPmD7uNF46p
E+YGbNs/vCy9zcDAPHPWk+t4YfKkN1F99TPji7NOTTt3sf/NGCz9L/2gM6yCZQMaQzgbVC90cWNi
Pf9a6BbBrCszTcMupy7ZkgkHd3/57tO6dqBc+B3dwt8ig0XSH/Y42j6UZxokTZ650RmiRRtQJ5zR
ubCDIomf1SF+Gvh8WxqOyumYlnF1ftohz2j/aUzfq9lphiDa+9SmPNXwXKXV0/2E7MaMEqmNyP1V
m2hZ1FWLi3R1+lx5EybWjSnKKeed+MAUz/RAb/r7jhPU891AzNoCzTaptU/tlNejJwU27ziaGXR1
M7Xphpmv1CHLwuyaO4ri3FfcBTA7zBLaWXYxRhRkYd5HOf3jXeJ3CS2l9a0CcHyRjF5jQM+LzwyE
mSbpZ+9tx76i1LjG13ETfJ1tNVYcuj688nPa1a5JAEskEbS4eOCQMC6cxUmJaFZpDx83a1nBRuXq
ULpU5nX2erDg3WCcRZQszTD1PmOYduGstefKyaObjuh+0yMPYx6G6DW36DuNeYVpT8eebNd3f6RN
1typixlSbcDatLYwu67woj4ecehRHyUxwnoG/vMnWUPz/gGUlzKAdbl8WVhKPYf3ORZgL8tSme1z
YjLTUjbiF8qMPk7+eADnB5iE5z91ffZbfrrvYk13A5DY2TNGPvh0PO2/KaSVi634xcsQ5wV2KXpQ
SCt25otFnk4AnrWCRBwEN/sE7oHHC6uN49qFrZ5T8f7LBsN79AC6/qO27RPtsJsxY7Xe+8vxNjoB
OphfdxwMBekRTRQL0AoEf2kM9WcpNY9hj9xzakxOXqgoqNOEjU966jOatEaYW2GG0UHE03LFCUMZ
fcDztxkahd7Z3QWteWNUmQytbu5fT/YXu8fF2N9Hgh/xWD29WWvFnx49IBZ+IbvYd8IKnHUP+Odq
KHdacHipy2SE3udJfDjZWp7XnC55kxxEuomp7cesxWHva2QQBBfVhcy9HgiiCdIrod3/mCaS5OHK
Q0QvghYt9p2O7dM+MNb45zr9G04wBqC+Bsez3XzYwRkG+J0aGg0L43cqLxD/4fbqpfj01YDoULxA
9ACfBoYOymMcu+Po1Vgy/uAhk5Iay7FYRUOygbTLkATwnWoIZm5C5pNYqay605+Myoy5wUCEAL1j
ClBMW+tQ5U90pF/oQTH4/AeZ/kCpaVVRDQxmG5Dj8dms/wJcPc5zQGcx+v4i31CdXXBeL+w+DXFU
EjQUPhi08oicwYQKfIUOhghLt4KqDgq80zUZHNUL5iGUb1ck17oHAyK3+XZEcQqOGUeDYcdSZ8CC
XO2ObsA1ojVaIdE8mwvpQC/I3ZAL2NEnIPjp4VbHWAcsIkQlxo3lywYAmkyDiuAGCzq7HULwWwHs
u90QlhBpVOLojIk7nHvkcUIGwq2a6UljXXqButHxasHBZkTPiMCjYw2IgwCbPp3F6al2AJ8NLuNg
AkFpqfLYI+btOI95hdpSjNMpTYIUExrh2YuoBftd2PjGCg/92XAw+QUHhD/k0HDsHETPy1z3h3y3
WOuj2hnoxm33sVcRd+2PHhomf0QIIu3YPcxo6IDxDn1YVfmit0kd0VsANYc+yhJXGXUmkXjERawr
5xwFi8tUiZ5mFXUXOxsvjn+iiWJ9xXEGfg4SEYkRkMCwtocWjaE3jWkOzQEjbWReoiQY0HoxosDq
vk9b2rWj5nA4yvMiZvt9c7g5RzrGJ6SArFYSLoGbTZeAVy6owkAnnbT3EE6s+HiAEKwBC/ziZIiC
aT5BV4NyFWlodIgk5+lqxyTlIB0QR/fMbKKo635P4uOCQgYleFiF/TncEUSYwZgoGHk5wZJTJPxM
qxOZyWBkLzqkDWoW9Dg4VL08WlawbsB3rlTJypl0wHjjY4OQBX/fc4QTEs4yMDPB6s5mjoMLdlAG
niCt4RdEUyEdAejnEfV4kEsKNsObqdYPsA13z4WMd5HR8EzegvdkBp0oqP16Us3KEYgdpzwP4UKJ
QO2Ay4I6fLoP58nR2/K+C4BO5+xcgrv7pFk07sdslqKBeVjjMVssiUVdqsunSEo2WHR5io89jr3Y
YTn1YeMWO0+0u2yBA2xQJZXhSmy4FjVkJYAL4AXm5D6AEqu2L+73u/u4C8XC7robECRzkVnp9mIE
45RhOZjMjScLVGDsxrLa2c2N/g+oqW1i1nfg/GuP+JJ0FOyzlLwT214MPLMaivEKjbBt33aIw9Ll
80RJz1N996LVikd/8rEhV9pd7hULV76FVXBowsuZ13MskEZyAUvereXwtYjqkK+yA3yCVAkPBKY9
NxkNMlITRsnIXOZthp0V40ZmieL4wDLFux45u01aqHvAvtbXAlo14wUv4LZsnGrI1eAMU51k8iL6
TWK/6Kg0rPrbiHDFAwJkiCUN5gXkqdms4/c/zTSK5k74BOU7NcYfZ4jZww/obYQwMxhVWNShXEM+
PI9iuZMr8S9pJJIEnAj3MWLvomg1NIPXNmA0DPMrWNFi37BRuhB/OH/gW5v7yAM4H+CNypSu+mss
8A5JzqNfxV0InTWSuyv5j288gZDiG5BfeVMhUjXGbtEwlzFpOpGLcN0+uyvLHt3vZySQHGlsgABG
iUWQuspfIm+4kRVKfe2TBRAsmNz0cJ/q7XuMFUfJDGb/20wOV92/PUI2rXSV1yvlZn0S21WxtiKM
KPvYj5TYq77OE5gNUf+JIioTKU1xfJJ1YDPPTCTq6MjuEYHsVMSewm74VjFnYA9rpitadExVZdZw
n/b4uB2Hxbwj+E1iS1uN08cixulOqyqgSQRY0a2a8LHE1BLzXHuvvfKPbpn8FWhMWS+wAjKRfT1P
DZjT5Ra0MAt9gx/pWbAZzFZIL9gxoT/WOAlrraCDZZcQHj/Is2mJ29trasvOP3583TsoGPuqvnNF
rCifFUo42Cebys/mlmwe/Jv7A6PFPFQhkvyBXyGpbVBoO8Q++dl0Pu/YoxSQf51XcNUmmeczPk4J
J3yYn1UOWwyr0Pb4UK1tbimYJpMo4FtaC1B//M/myctNVeC6F41/1I4jBJXFaN4N9+qu7yRLzduf
Gws4zcywjwsll7yN3PAbfwmJ69mvwE2Xq80HlbmeM3g1bnTc82fB94vv93DIo9Kb3Hc25zjUndnd
rI32Zklwu/6NfswBOFmY0Syqh588ocsjnIUtzTAH/a6V1Y7uFigt8wU8/tmXdRNet5A62g9SjT+v
MMFKg70bY9krjBKMkQmQZmkSSJdDoxSxDghebwnx6738kSl9XValc1OHn8r+WJBkEV6sIf8o6Kz+
OY32131dUCnEEnqQt9wLBjDMS3EwPM9O5WhmNrPFgIqCGJmyZX/dGW0Cs7HwN4OISvJxv/Tedtby
3zgCIuIeIPp9qVTWeOY+Tne8Pau+cXs4vfFlodc0DQDbqY3Z4ILrppkgRjUPAw2gOTtbUxpN4YV9
D+u7agxgMBudzE9aPrViDlqWj38iEU392lyWzsOmnkCu5VSrdt++aKuuBYC1TI7wrCbd/uL7ckOY
PMaFc+VET+00VA0woWh1B6aOjyzIYVfsVb/r38Dvp8OPBd6XloRRV0v8mCHqwOuUzPZtF7YXWMUx
wUsABhudMp17F/QjMf9R2WgtNFzfLKaaXqB9Zdkpwl5jmjc5O4o1zffL12atss8Fl743QNuOBR64
qqQobfefyXx+xafYJgbkH1m1MktEKuJYBKkAtLCh+W9wIm77+vBvMNbnvC8+rDWmNP2JMlGfkci1
sWWlLVFdMNTGBAZsmXQqxWlJ79sZARUUQOkbvPwz+9cOr93RZVRScnWDvtVQfIRPXDiBqXzq1srW
iMOo7PvZ7b7byNbo2/nokk+e7S5z1GTwmj5WPhb6IHhnFn+H0Fm0IawPNMnELYW3CbqT7aP2C0Tj
5K/lpk/heYZvz7M6quPHAbr1MPPKq1XFpL+wf3wCshfx0Kc2BX+6Tu+FlyI0ovvDVqJN5YobgdjA
tGBp6bC6eoEG6TH5l1YuweYdk0efvyviGAfawujL3KUN176PeElIJRVO/HOm8MAESBgcwEi3tBg+
D98GA16cTSAu/k3r8AwTFsijdP6xt3jq8E/Bb6ZjPxAZS3Uzey8+sKNH2koMpH57wuqQaECLMXpM
IyBsAGbxhc82M39hsxb4DbMthehgEzwGXxBTjlTUMZk5LV9MRRgOcN4Kk4Z7ZfvHL4YgbwdxPDah
OiFwrBSfQ0oCm5NJMvs1nHPMGjhStk/6+PFnQJnQVznqKqtF6ifDgdzP5gAP9A7XP52/b453CoZ3
QL0ccGcplHY7JkXRm8rOJ9APDV0yW72oCr9cKpH1pBbfNdZNd8W5igy962rBKlrFZ7BrowGVO6zf
NivyM7T6oNqY6Z7SbWOcnWnIoyhCJ4rCKyKzFuyPiwmngmjw1+RCEhSqQ2586X8G3m+okKLUM/fU
Gew9mE+VPqYEzBWAM/252N+yDbjqFtwcPbhk5WZ2B24VTCvMawkV4XpvOcQ3DNxWUEDoRJBDcUM4
KsgjlN4qivq403OEJYjwC9prfStS4nwthg/sP+xJDGDukwp/MG0Yk6S944TgdGeaC3IVwjSlgkoo
wTaEZSVmhZGit9hh55H5Kq3FGCq0UwwZC+JFw0JkLoGzCn0uIxBjLhU+P3jGZbJE5ByO48ytrfdC
ugrNu/GFardj3udphKAEy4Xa7A8fmK4Jp1bFTgnkL1VxXusebn7PvfkyXTiTycbVGrYP2fLm88cV
m/gw4XVUu5xV4kvODo+od57wbm3rEXC0BcrhFkn4yp1FooWq0HxSB0oQV2qjkXJ9zQzS1qujuOwo
kk2Ahd36nkA7ZJA2lASgf4+IHrNQsTvg2kcQs7wjIXYSCXImfLO9FeE2BeFmgyIck19xY2OQwseR
7fhtf/+/8gobt48QPAbktHR07+K2n4b1b8++IqWAs+T1Ac8gmBtV8LSKsBe3NwOTnd/r2Yl5R9vf
Gi4W96lodBo6hdrw/uDqsbYh5emO2B4JjQ5mIKEKj+VzKFHACkdkb/PcdxmMwVXsm7HYiuDGIf7t
MBNxCdfHA8AFjKuQ3uKhGGjjjJit9kqD9DXfw6kjNS/HRqycCdHpt+cmWhf+nhLPs+BrxDiDCLTS
tvaTnwcTk7Hm4Y0DzM89nEEOuBxn3kzOF8knJtN6396jRpTgAR2HCOkR4LZj/zbvo5cQWqcjRzbu
Rm3+X9klIIli3srOQSmFIkYM5hCkEPMwYmAzkkAhpvmjM9lpENy81ww/qMK+zzSvTzrLscTtboAb
D8cMROujbJjwB0nw+pd5u5cFlm+vgX88/Lg4//LfFv0xKecBnwfKuYncAXUURL2j+hc/OjBzzLjc
x/nIn3e9fjhhvgnkUbgs/tTAn80/qlCDaFAHEc5OhIzTPw71IKKkE0ttAhG8/Tuu+CpEZd7IqRQv
X7T68t8AqlScEEZHfkczrseYCKiDYc9mgMMszsE+Wy/G3RNdKVhGI6b6xkZxNytcoRnDiX0IQ0b/
9kqMCHgDp1fCBZ7nkZZTfA7IrmHnGNZrLEEMLYBx9cOcGW5FplovjC9lV8nmkANucT6nuQF2FE/W
fA4Yav1svJCjFj0Dw35zHMClCcr4O86t+xSrY3poXNGXgs1epje8S9MOEjsD1FSZm3DWf0uUex+T
LnQwEQ64AYjiGuSM7hATeA/rMZEetp1a3ajyiv2AGty6bT9xMXu6s7uN1Gyheq3Vndlz3BtrUb5S
rq54PKLPxa+yF1fCrMYXBlYaMmW0fajT3957dZ20vHLUeC8TkRgNA24KbB2iq8enVgtwDMFx1kqv
JucFyKTqqcZ7UkCH+W6JeXGz9csdeDTeTsFBbeCKOlNXz4VXTxbvVYpvcBXSrv1MukpkKZZm4h8r
5huvMbQinGdVY9dxoPmu7THiOApgi2Y0AGa+0VRla9XDGIp9A9sLWCUm204EDISFNmZNbfNgxDwV
jyOBmcSzfj15Fvd7cQKqxj32VJ4mfLbO7hH7A4SaRwpkiKh4IYIAi4/ZgwWNYqnCRbEXSWABMpHU
uO1xCTIIMUv+CDTElO/vPEqFuifOO1+e22eLABigqi/+F74yRk3rgV6xssmsMy4AaiSH0jSL2F7K
Bc6l2+Q5Y7k+o70YosmA/F9KLUUDDlsCGEom2Rk3N8S6FntCxK0nZG0iTTIYmDqPotppOTfIOPOf
vavhfwCaMf26hAltDEAWTmZ45OC/0gDyY8WLJ6ptgxLC1LM0u+XQp9IeU8MCJSbgNymHGCqfaNb8
9x+wArxBuAjIMpi3Fm9UU/DKMelLP04p2VUJva733aPJM7V/1N//0n2Z1kE0oSVfEY+bo4wTF3Xc
DhadyWUHJsdH7DkMXG+2ShdczKs5/tqb1W2Jrxa4wIctDr9CSWoWn5HzUY0U2WQhVZJLKEj1cHiE
wcHkWWb3NQU72vLz7K8/5+f+JkQgMaJGH0naiJQGl78uHSTe7XPuwxet2o3dhCoQr54nv35s23B/
5u9l55TF6PuUm7i6nuOPVS3zHYrOyXmcQrQh960FgsdRIR6oMqp/8SZi+zn8ODLdkPf6SteELlzl
vN7TiP47vy/Gntie/Rv0XOKUf3NRNYn1ZhH0qFW3MvwQdc53uO0FUu7/O5u39/lzriACQgkWJAGA
bT/EsZM5u4qCp7XkAm76zr4bguBVMdW8MOM6wVUEDdRSnAA0vKTAxq57FYwfTSInhdBMOikuMeUK
+NtmwHAzOzN8IO5e4oiZJPYuHOGM4sS6GNwIlhKgnUe0I2xWYE6YBTLIwdVjw2iZUuzLEYqCQZWC
71laH7IXWvidjMVkVkxle4sldnOtExf1sWM0Kkc85eFkj0OD847fbj2qR3JnwNJ+bGHmHdKE+XwE
WFdeVkSgtTCd6Yg0FvT2bizKIGjbYzzuujZICN/VOtY13FiYn/Oz+yGKQxv3NiUrpIP8lkOi07Fa
/INeQ/Fhe4Gvvp1eaheQRRWXRSxTgBx9uBzV1CHW8YlWNe7HH7DqAg53fz+JsdaQ8QD60omP1V+5
gvhNl8TuAhObOlCiD87BvN9Cmbk6ah0iutW/Xs+W0AdAVPwmBFN75dZ7iHGn8WGQ9RJ0jUtoQiiz
88MCyh/UOy2nJnSynzPuIT2DVdfiAAtODKufaDyZnOC6ztQwGRc/izvXlwPjbhazm11F3mIx3tgC
wjCTiPlZVDiX3WUMkvW14eWCkmVrStlgtmA3r3w6dtEoX70S7O0qyZxajcOFBKNfdukSZEowOWyo
mbJ0sPrB97zdhxI8DmyQzRpLPpGePr3WrAsYegVFe1s0IzlpagwMsPthn+oCuW6aFEeN0rutVLhZ
L2O1yn0yk2Gqst+Avk6u0FzVUEaSC9nFfqY7BL9WowHYHSw0rDBwtjj01vzLr7L/y4uaSbXuwA/r
TAA9kR9NGU10LHAgLFGO1x57qh4XYTfSfUFYHvt8JakUqZ/Swf4OzyEM+wkRRWeoQ/02k6cfjXTb
IS2kO8HckXgbpunLEoaaycR9vWTDgf/jEJmIpxZSflpke7+XKhhdRLYUr+QWx2s9RdUFO9titp6a
U7rGZDRwS6K2zGT6n3BjgLAOzweHF+y5mNaiAJrADXf2aD/InLpR5POXJXgZs61XdA0rdMlGETyd
1320faFwhQcaYsU4iD5R0Zkp0tTkSBhcH+mJ22JmmVq/vUgX2mIJwTQHcy4I5UiccPHNGOXHo7py
6hzA9jHeUtTMUdLO2xSTcuTBQ8N2kyb5yYGocmoCMq1k6ycfjz5ZRjjf1Vu8GAilIf4DVj9dc8/8
RI+YIvSFLoKTa0BeWPJmCeBfqtDwMk4xMihbTDZ/PndsxVQylQQKnNaHTztyn21bAhOGY8qqHWez
7FoZRu0HOWJf4dnG5WIy+l4Nuspz3F1L45x5VLLGPFlCnSNZ585BjrBLXJXLzXZw6sJDP2z3NJQr
hnHxZBB8KKEP29ErknajgCTyIWVbc7Th3icKArI8VwpDYOjWiAQQPqzgzXXDeT6SulrqeGJAqJ5/
oXDp+0B+DMNu+NBkfs+45uZ9iVw+wv4TDzh6YtaXUc7aRgrnnrvB3cLgmkq9tCZ0CBwxiNBES3KL
lAO/4e19EUBzeFI0WOwwL0ksuThH+DP/4ljm3aEQAVGl0OvjpBTjFCfOVrZxxFnwILs+81qgDRPZ
X8Hk1vbfUBkW82smL8ck5Dh5s6edA5g+1mfyYq5qZowS2MwgHEjzwMdGI81nNxhAXe1i9GYyNaUQ
2fJt1GPTMX6wY9H12swPkbhfeB7wGrhC7VPV2RVOSmkWEtCG6MJSxvM2hZMUWwyEMJb6hFWXkQkS
oRkBqfLEwY3y5kw7EUH4Decd2/wfrEtmgixfEG0g+LFiRxHdojku3sbYLpdvKHWnCr26JTmdc2eU
9YzRE/GdsAhkkTq+eyRDqr89UEXwV5yP77Clx+fgNmmxTcXUYey9KmfXuq3TYDLmla3h+TY/a86y
r0PGuf4xM1wOOMXW51hz3uP3mAXax3nSRgYUySX6MaKSK54F56kzfwQQNOPWhq8SUbZgdx/Da2pB
jSgRceT9YU0XrBg0lsfvSm6jTP0waEab5x357u2Lo1znFQPUj/FctfB07vjPOyjR4IMNQHtFCpRO
yoLB6Ow/ych8rqYhmhbupYpk0G/RTSl3rxeR6sXgjzRTvK6/IXNkrc0B/laMMsHr+fiN8W3VGI1A
ZCapBeZzP+VJeuA8hNhLNv33oWPAyx237Ve82PBgZ5EMLXQ7aDEp+nGScFicnpTxu5KUT4gDg8ok
Cca8AOvA10YFwNGMPZYSPSDwH8aPqIzHd06Tf+MVqtPV62K6v/jQER4sBF6qo/l5Cpr0IYiYXpDO
8X134o4649txyQqgSIulKcZMCnlbqMWy4OYMEFYY2p6pZQ541jCzYlJLSZOVPq3cbSfDMT3zGBZY
P7yT73ZZGbtNl6zvDjfQHDBOFF4XpOpyvHsP9T7GYZtkfcYJpJi/h/R4pDC7XJmhXZK3ssvpWmh7
3vjK0Pq1Twm56SW2vqITTn7YrM56K+8E/bzvh6XGCQCVpTQXzNUj+MFM9PBX6Gsu+5w95FKqjhZQ
pV+WnKfR0eUhkC74FR4fCvXZkRhG5EFh4QKNznksWPjiDV2KDPRMnnTKDo9XzmuVj5gGWJo3OKET
v3q/eY7/PLswULM0F6mDjRoJcfLgfA2KJJerfPi5r9Sj3IJcmKU2IrIeRmiBfJZ/lBEwave742YP
FIsp2JDCkPJnnn0NjIk45S08XzED8v1k09m8cb002AxwWOekYm0J14o9LzG2+bhlXrQhGtraer/j
uli2/2F22tXYZi+KHQBCbY3VlBECt99rch4I8LsMMXikcgStuDuT2I+bDVvg99/pM99z/LF5byff
v8l3+JM8uKtR961eY4wmRfyZDJbAXGbF85Z59RKOLFMRdtos7IeDJYs/U93iJr8BobmYNuPBw+Rk
fLS9vrg15EAltHtAzkOelI/NegAAQBp1xjqg8CHxKZht0gcDYj13IKelOVPgS9HEBtdoHOiFsbA3
G7jg0fftxFzrLqEakF1XynYlpGxcjRV4bGOcPt3DIfaJsp2hqeTE2bM59KnLo0hZ4IfBuY5jdzXi
OK3pbGFBpqShGLwUGH5UWZnHnA0XJUxsnC8FBRzmhDMdi+d/IH867JJfSED4oYWKHnitgCZMvaNM
sJh60iM/Rei/7V9BVoU6va5BxyDdSNQD/GOZBRV3t8itG9wguaLKWvsEcHNAzRCMnqrcGjVmR5RB
TCx+zjWuAD0Q0Y6RpjHYQMZ8i3SjcwLhlQ/agkHHUGXWYP0+fFltPtpTKqMCbZxKPrmNipAHKcCo
TsUT43Bmd11/lDNifbPDuPdmfRu7U4dKzpxx2OaLND4DLpj+FNm5f+gCCxvqZEWEEEoZY6e/h2Ny
nM5PVi1TZsKdvmx342sOUpNcKGXZBBK0Nah2YmT9ayJIPQJRX6F7IH3r84w23Rz0QYrqA+Modh7A
Pai9btoYP1T2qDjGYOdjfSpFMvsVkJKehzRc+N+hnAVsZxMyxAmYhesmDr8+baoh2+EGiaLR08zL
2LXJVI0lY5YDhI5DRhC0e4lb9Ij1M3wZQoJA8aWMGADWJjMWrJzDeurvzyHlJ3dcvNUvGzjeVBJG
M55wD/ZMWoi3km6XeqVlcP6DvEnZ0xHfsTsSFK4WFQkOY12KMkPE7gUbLTcNlKJnnB8nFk6PWhDk
PfnslJqf8gqkf97oY/UeJj//26Ghu46BkXlZOo+rNZGIecjAQvEj46Pj6DNc5liAsH6M5gT++Gj+
NYGEdfdM8E8GH13c+O/7w/9IOrNdRbEoDD+RiYAo3LKZURRnvTGOgBOKouDT17dPpdNJddcZFPew
1r/+4eHvdQD3wR0ua5+AZ+a6FYkIzEVIbqd++LaIS8VgY7Wn0t/AnGQAJXOr+TCgxWECKB1/f0bc
Wq9upvfe1oxFlO2sJOSNYUZMmenlzHaGMiFN4nNZxN0VSn0WpMKT2e+UEAtM2/dLIefCfWcWYjF1
hMtxd7Zbps7A+VM2ryhPmyE/G7GY012unCP+RE4gpaDtlNP5BaxJ+bXG81pN0NgyOntFUVd6GTwt
t+e749Z4fF9sDkcVbQr6+WzC56r5MnPkTgVrgQyNpdLj7QOApop95NirfUzTCLIQOgW6183tjziD
Ca4+87ZdHBqMkeGnOwYJUqLsCoi0VQuOH2NjRUxULrhmygs+P0dM0O0KR9F4lXdYwOycbIx5oH2O
tsxaf6LnxeWpl7QJKcRbkdgpmBIIvInAUmi84B3u9xQkrNDpJaq8cXFEFyyGptsaEnri0gmQuqfZ
gyV0yMLHz6M3aqLr7BC1KKgozwhw4vjQ+nd7SlcBdCurzvuEs3eIsre2kUtssB0Wn37qm3jn4LUn
doDqyGIaeXmNg1uCi3fug3MQJYBUX+LeUFcTJPJ/DRYJJJBKh3gX4ICX4TMSyfqV11gfiFiEU8hs
10LJTcMAeWpFYXQE2yeu8ybNGal5s7+IAbteAAJSqdLlX+3v8TWAu8cN53IPoaUVuZylc7dewgLA
boOv68qhDifRCQXTC32N6yCYkUbEfB1v4IHEj3+wcWOMRH8kx/SU2pdovT6P5ExoWbdcbd+zUtyh
eOZ7HZsw2kcscZC/MqruPX2ZcYKuVA52GKEXjJZEFyssBqafIFv9pQVp4osBuLU2mTbThksHHLpa
IwFWqpHb43w9Hj2lQ9S4ffbauEmlVhfImVnYk9e5GUF0IPHjgtk5HywNHz1ROhgZtD0QPguXtWrr
PesOB2jIGhi6XPO0j4zc6LdThgL64uacl5tU/CgFNQyqAVE65Pl1oBYyoi1qX9H95jjN18xeeXy4
DEKUxUV7XQz4EfmRFwQPDq4ktnR0AySQ/nxglRQHP+zKaTmxkG3oJ6kDmMrt6Ic0dsyUgZ7C1Zm5
KoxjIiyCrI0DoTBNQU/CY+coQR4Aa8qp+mClsPdJxYvzc9ys7hB7OVmkFQAoLK5XGQ8KDgl7bqHI
fld2vFBDScSGfcArbcVjr2MTGwL3xzz91bSOyXhnep7f54tqCSUFyZpTUtT+9fUoBTGEIUM0A0sW
eF/+3C8X4pC4VYKRTWupep/9klEysJhMqcioQJoaCO/HgUwHu+O5sPQDhibjcb4eB/RSXYguugK+
jPlFm0ePrh589gld2Zg3uRhe97jYsrGUXUHLSW3xxLXhQ0UmNOlEPh6DiAGjLLAWp/w0JlfyRfgD
jwrDL9Ha4lpI3/TzaX1Bn/k1u/OObhdIcAF/dUwJqIiRHCABBkQN/b8SyWllx9k1nF8o6zgjwGHo
/eRkRrxa/vcMFPCLvYWZdIeEHDBMYBSDqSvixLEM3HxhEAJLkc983MVMXDofOKDUq4ZQOTl96VdL
s3YWv5CQRW5qAE8iuaxWQhJZ+XJD2hNx46gj384JEa92cCvyH7UNK5Iy++UsViUjieC7fJ9UfORJ
DLz2GG7LxV8vbpTZ3I9/1mVEK2eMuHuQqkizE45SW7OVApdHQSminYQ+n/0JsSWPvhsBqP9NebGS
30sYnTCKSRjf+ENhw5C9w+7r0S0KJh6Xt7/ibdxP5LhRvcniZqGaqO0eNCL3m8WQ2PEuin3r+qOy
IZ2GUrKUfLHCltkhT4bxlCHmb7YnKDHp863cRE6rlrMA+FnnBQDKL4b9ySyk7WpwAFcOPvNQSY+M
6LCyE7pkCytJ/o0ub0+/j9RXCIH4DcPr+XK6LVd9JNfbUfEuVOBdP20w9agMRLMi52XCGL/aGbvx
NwAvbs1fX6Hi8U4uHSv9Vfnj40ZOVz5khACnArOA4GfwBwhbpF83OQslftNzcY83Hcb2zYk6vD3A
pCOwqGYXH6SmmHiMes9of+HjVZfK6WuXd0fEZg471LA1A8CSbopm69SNEUK8sVGUD5oxUAftvjLQ
ML4HTqBburq4KLJALUCIUlBHt6gxMPLH910Rfc0zmCEd09lfz0KykuS3nXkX8NqZRNJuypkvRxRd
QDqAt1aatgb64O+BqNvB4iP6vaT/o/S1Pld71HC44xR+XZC/mtujPCgdtSLcBHEWdC6+6H1lGg5T
WfJBR314BjW1hHYO2ktYYUBdheVQsd7nqy+LGTqsycruThYcX3vAaoABbuYr9FGKzJGk/dJoBfy5
z+yR6rTdZ4JyC6oN/WW/qqO/L2tGHtECZ9nLkS5rzre8kukKKh/v6bfgAAjOO4O2vQ8i6/PzauuJ
5cvo8xCss16y4DuhobRZqaPvHmyYQEdU4QgrFIH8H9h8oC5y96zbjwGaAQvlscrO4wq80i3ZyIEX
D94tIlGru/w9JYvLpCY/UPPiv9A7ZdTSngrLHk/b3KJVR28KgftjrTRkduS3UVFL6YL5tcGTKbQx
cBgYk0tmlzdZv21VW8CRgx8cTbC9Q4PeQEDGweD4tZrC7mzEiaGjaHZiVh0gF1cjQ7Vm1ShdYtcp
zknLvg1PJrWyNflg3I33AR5g+OHBHtAnD5uq/QMZ7BUOYLAN5cQHeIh20XqBoRNF+G0LfAykYuFL
t+XWAX+nBJmQsFAR7mqu5nUPWxdrqQ8N6GFSG86MKOMgBjYkt1JbHTQG9AEhvVlCuXblSL2OMqeD
PAuHda8+np12dMJjA6JYB0eHsEy273hDWkIuUtm/dKUIXWNRoOkYw818ip8hVvV2szcbODwUwYAc
SAt/FK+GO5kczsfTOfwuEGf1VpcAX0/E02BNKVcNtJbgBwupiM8r+HMb2kFdNvB4VpegX1vODak7
HSgSWEWccHfSF137z379aOy8MtBTr7ZbmS0NlLuYF41fY2BzgrmpKoqLU6T4bUjLFO5p8EUuWDBR
hVqx2xXaTjrmk7FyEVzvBb7vlGCUvpK8fOvTLK0uB2nWanqrLGZVAugwQUfCkoQzh0EFiyHGmKC0
imnfTD4l0T/tp63BC+cGIVoN7Gow5jUrUKwdBEE8GzYhaKUujiV6NeA5rlWhcfNIQkHAh4nHEmlE
IJqglLyykjQWF7kH8yBJBLlgmwU66hGg+7UohqnrqOLqPzk0N/Zu10XxRCFMqceIOTMw+nC+H4da
eTolMqca9z5i13M/k18U1H5wpFQ5Hsk8s3COOk7VWW8nGRy/qQxG2L9czwHijcWsE4UwmB1n9Cit
ffy4hn2w8WY0piIaX9Y5Ins7U6xdC54dUBHdwpSwJ4YWcwzSThG+JX/5dD0aDQq3z/TmT58ecd3T
IS3Z0hjwla2hBoYqe3GTmsq9hNNihg/SWd7uLo6pj6lkeuddcITeUI47P/31+j0aBnSikp8FNyP4
jkbO5kljkt2dmHu7wu7JXn1djgRzQMfOaLr+S964vyxU5cSuEurJ2NcakUJ6twfuJ3O4F7CgcsZH
rS1GpbPSGma+DJukCF3VEEyNNlMOQRJvgLKpWOD9nVyI+o7dwxEOrU7jZtMegIZeeTRdOh45wRKR
+FxaHWoS62D20jBxvYBw0DPry/U7cMvRbkOUFxoO7B1XtMIxzlN8JNYdQhiDVyiYBBZbhBljLPZg
yX5Kj7biDcuTokqW+ViuMiYsQvmBcuFghAc6J1dKG0RDfArELviw0TtQo07bnynijk10Z1Mf6LwM
/E1pMd4oP+HtoJPVx0q6otKqd2mYE0lOww9EcJvVVCzEZTCOZMOkK8aPVU6fCIH6cRl8Mdk46tL3
AURvpCi4OJmHPTa+EMKzaM/RLis+eXNRhOC2IGPvvhf3l1MMSlqy1cVqxfGayun2uzbVEULtrswE
5DfimObupbdfR7NNFTKKqgHTXxcetfc67987bi46ORdd5wA9/cOUqdvvMT8VZY8o7mbFdVKPL4If
CmEgVnvzX2/1hnZtCvBxXN78/CuetPiVZlrsSmxYpMubOb6obqB+LRCAd9R8fNBg8FCqdczC6F6Y
wjNOeHD10riA/OLQIzDa339KMTKmmGEKBph777Gj/J+S9FyPbz0HTvKXaTiDFmr61HAkF3OATitz
EauPfnhhtGZcQwlw+Oos711P1mxUXz+SZrSYEkeeWC8PxgyIDIcZZETrp1Dp8n5v1ggd2eoy7aPn
GB3vCwRQCyAO9C+sWslP1Nt899/xh/LowuTGHsNpzSbYhV2AfRl51ZDmONypjc8Ph+JEGVOPbvzN
R1L9f2TQ3O29KfRzgm9x4R7BC726dP/XCVZJQhL0qSu20/wUKoDRjd8rL6H1b2oung9YfN7VkHjj
lJkCPW8rfkud1uc87dDd0mwH1D68x+AtPbyOmkYyYafFLOZv/gAdMBjnhkzVpHMuOAjvmn9MC+FV
tdfp9uEy3kPidXOuGIbxJMdGFPRj5F1HBva1pUsL6JrZ9YOl08KqEgACNYxcJcgJ+JzITfA3G9fr
9QSAGh+C84XtVk8qEoAreC2FbOUoi5QVPiINhNlOJYku5gmH6qp/C/Cqni/wa3FW8eUA/ieaaUwt
38/mRIQ0YlHBD6HDFCVlp4T1SR2kRJV3DZs54D5Z1Seyf/DbGm1krMT4Nhtb3r5ogd85PahIEuFV
OcowfHmgkO24OHk5gEXqTtrYXskPQbfZUyP0zn8+56f7EeUt4lNI4k8rETDTLGIl9o4VogAo+csv
IztLGQHufsUGVMqXuNM9+Qy0I5L0UWyG8VMHHnUeY/g8yiBDJD3x+T7fIEDAfYJKfmECZOsHP/yF
pOgRYm6UIRj3UR/Eq2czoYdR3eeUHZdK6CrFo8kqhkD+4ObbzwRUhSmt06KGFZlYpz4wMCnT9o/7
DettojOSDPE8/Tqd7ASiHRf1kYuVpvYw8gKSRDAc7TcxFGWdzAV2Aj6BznADAyuC1JQmcsL3viNd
2Mg1JmWlcL/ZBilNuRwBwW9EMMabtF4pvQDegm9JniLXhLZiOoRrWtH0MWcmawEPtyk5ZbTjcDTg
Sy0C0MPRBoi0jNgLTj5yKPliaE2ANpKkTyG/SEkKwd1FKv3iqt/m7Ir18PGIVRD5G9wSFIYQsnaw
cWjKETTtGY3QkgscG+nVl8DclHo6N2E1ZvaMv66yXGpEkyOcKJAwm1YxhrSsYWG0N77OFI9FrO4w
7zN4YiQ/ty13CN0Hf/ElJxXja+Skf9foVUyQNyVPv7I+q3o4jwaPypNxpxmQhMXFzJ+IRgQ8WJtW
o3oSYX3ozgB0oL9WCWxkxkJVqfJw3qNpcxyC10K7ht6vy8uOmSXSVxvHXyzK+b+N7v5cGL9g61vg
swxLlgB6KBtTsYbGiWxrmHI6tpFc/5CmxPpmAANarSokaoJh9vCce7u3KlKoCwTLXCC+UueooC1j
wBlOxekdyzBbgWboM63OEyqIHD7r3f0OuF7JVvq6DanawM8S2eDknDIpqA/gSK7HVJ0kyv9Uhvxm
7YYNVsAEMaHpLSeP4ZdR7XTIHALzbdhPMmSYU4o7ULLRp9c95N3+PfMwcbRRtL6sm/aHSUqCwsf+
eia6bmQAHwjecI+u2CZBwO/imo0bhZien3gv9xayvju3WL+vwTgbHrEF1BnBZ/ZnwZUL0OKklPf1
tJk9j+RUv4dt9F4Q2b6ihhfWdWplxu02/RC94xaKBFCr/fvh5ZhjTTVvM9TX51fcGaL5YlqhDdqf
6PGVXRLkcWwgsIpQTprJaKfqX16+5OtzsG9SMlG7E7AZnevp7KeBDle9jQ60WEohLDVwRpo5FxVX
1c/T2Mvy5KTL/No4pbTWzXdCe8jI4mXMXvjnk4xTXN1Md3MoW+KBIyfCOiPIVdv8BY2LyTrM1Va4
XWVjtOsUoR71xki6SRkTJFl2vDV8n9nmyYgTGgraR4+zplR8TcQp+28vx/Zo5UvZTdbhgm8BkoBz
RMuy7fQxgZhI64jU1VcU8Y0r4tl7EOpbeCA06REpZgjY2LQUGVRMzhFyJCwtb9wNsLv0pCqMgxf5
FJj/2zqlWA4cXrvEBIccYkhHu+qZhtvgAceZkzqU7XkCKHGGaoz2mOEpc1GIDCzJAvfIB8wviXba
kC+cUnXgLgfHJ4HkQlIGGHqC04ZDvSOoAGGqMSpU5MALCQWtLv6BYHiSVmJVkObc55jLdqcilphL
dl/Go8TKgFvAv24C4xbiNcshA9xaUQxQRG7ICwwgd+9e63YadGWyBqOjkI5c27EoCQzRFHEz+q7U
bueJhNOS1/o1g5+qwdbRc7dV+BJwOXs4ThKg/L04RsvngibQWXqBQkXjwzzLyo6LcnqD268FLL2X
3QH4QIcyAP1Usz0MG0/veD9i2uEbgfaT6GDalESPiMqlTRjhqq0LQNVm1JUCE8jKWyDx8D7ZoBGx
9bh9J3hm0j4wemfqxaRFGfPhPVsHSUTooNGSm1t/jyotfmzkZmGZdjXH2AS4ebWHOabPnFvoWyBZ
MrVKsLXs3ZxGsQkvgoB9dy5m8G4H797SaCY/IAJyPn/uFZ3E8H51FN3+rOs1Fjv6DOe/Vadf0ehN
P6Y4o9w2MHV8jV5TymPOe0vF6R/tHQQkRLBtgjtAAAg1aYADuDthLbMfX5Aabu570EWXksxUVcCx
A3x6rKFrHBPI5dJpji8Znv3Y4JbiGbImz4X3BspwwSfuTvjteg+TIAy21wQjPLgG70BlLewrhtOw
mt+Kz447frxOVF6wbqsNB3CaDtVo0TFVgPjOR0pCP3h7alX/5xSH52hmtn0B+1ovoks+dornB+lO
CXka8Z7Fb7ztz/42pThBfHrDLUbAseqWSWrysYhfj7MmxeuPMmiknENYYG7ZoHKvoUVLnYfMkDcd
a/+0vf7vtKLCWZUIFdvTp4ugbBr3QhDPLF4tPhh8/jmMPW2CCTGul5Ub1OgVt7i38UcM4+7DDeIw
ie0YJsBOSB97OWyvHBSWBFTP8WKB8gYK3ZyvBh3iDr5u9fDsv0wfYdcSfpphTV4q76u7gFaiWduy
y+FUwwGCtAS1mJROGWpF0UzKOB0hJ/RaxsnhTvr0NCSI7cKhYixwb8HF0Isg3A1wGQFcv7stVCB+
ifOb0ChWuRZu5YjL+zvTFqWRkM7THH8MHtvoYJoZUD68OmwHUOFQGH0sJlz6MEVRbZkEsdtm2336
WGWlGztpOLcAEf98YnQ4ydysrTn0W5kUwk3HBesMIqaha4ClaKlAqj1Pma7X9rpN4gtfhOM3zbWt
7JnIS6fn1h7XKia63PhnOtMc9d4v+XU9HeiELCESvwXAyrTgjyJD9HKkKZ7tOLA6gmEA1cB1+saD
lU6bX07lShVsYBJfjSHFpbz1XXswXBtyKswkai7JVDs3wynz9GL+Cd9XFiwYRJt/HIqHWzwAhO3d
zeHxNLLl4VphenzxiWSANsgJmspOeUr6Uo4ZNi4h0i9jOE4lmPKH+QAeTXRGQzXUDbR4mHGbLPDC
n+qGi1yEaTX4RYcSFIRC4T90vuw+qQZlC36jfMkIUPmt9OLQrf0zujy3Wb8ntytUSY7f9gkSGIdy
371S56J6FJUWUsHODclJeExL2OXTIn4ESJemSkkEXQB/hJwILVQoaPvkVLB3HnBPSQirnqPUiPJn
VI3b8MHeQbvlPFbteWZ616muO9+f+BzuI8gtnRme48a85nBBCGLYd9bG06mDTPI06pentP7SpGR2
Ch6/vCn9JR40IkWAFqn/Gd1VrKAjHIcvKLeg8T1sF+YXHS77Mgd/fE2mGmb/dk8nqveKnMp/rp8Y
qptxr7FJZbxeEsyzdywDbjBc0kEcFM3vaFR/4pc0e0PtM6f6gRc/AyD+X3hJvR8eh7KfUvgUb3Ze
+u29EuLmn/dfK3CM9sSECHe3U/zNfKOmocsQ1R6MXl/9+EZg9ogI+QQlqQWkItVyGnXm4oKEuSFM
RmIh57rPrcEoFeG4mo+6n4T++L5Q0P6hxY4MzA1wsQAaIXFnAGJcLDe5Q8tIgwtw/pWU8G5f0yNK
me1LtfKO+G0LAkrUBfZMWOZSitHiptQS+c7kxTSDBjYTKsXUCnukFoVYo96s0qNFCozoMqQ3u03K
sNt/REYfA2k5Vn7jRB53Jt8RdFXE8s2hPE9q0N3M3RzwJ2upPmGX7x8Wif6j9G4zGH6I8618+0T2
33aaWvIhmfZdmKzb7JuCkczsmQCvtSKyNXuMvMeBp+B7kkfsPgDDn7/BznPKrGXxWeyMs93cx58P
dsDhzfstKtwRft4dO+Fy1no6NBFsEiwbJPmSWDpkyACMmkvUXCGUaXerU823T83NUZavrRHWBxid
xN9oy95VKJswU9n/xbgT8lSBhUJuU8rjdN1I9UKZOUYTAEqbUx03V/rumICrDkAURhM06/BXLWNf
I6YkHNq99VvQVFE4gU23git5Dtm0HqqNjcNxN1bwNivcbmpdSTZ7YvS7+AHvAkuutdGZlL5VmeP5
+51X8EBxPcFNDBY7SL0R3b0N2KXR8fxnFGazK7XFtBVFPHLG+Ka78Yhg0Rkf3WRdxL5QnrSWP/+C
skyQGEVuW7sCpMNwfn0xHDdN2CL3T9zB4d8CikU2zaGx+TpN4Vylax2V5Xd2gQ7Atz/8AJZ0W7c7
F5sf2mKazQN/hlkVKV2vaQPIUyyBAjNIDnscUx9XTX1+xcMHa+Vlw4vl9GXbpgkoDl0ps8y1nFmz
x+lbyLjkETDuwTCbMwvX2Ek+BZSB2NIaIyGQB/B1xSZS7XyMh/JAqaMKX9+TGT2J/0VH14EjotxD
KqYOxk1t6/E9FpnfoXlKAM2/zxkMVJUKEDOe9WNCbVsaDN0T7R4MFerPHUv3Yw0ZgPHyNmk4/LSt
4Q2GEY+PjhEKKwp29Txiqo8VvEvSnwY+RbibXRdB0x1Vs/o1kS9TX2yqYea+S4/1jiX+z2fm6wHv
f7uiLD23vAhkTU+2A4oxiOcJD6fXEuWqtbzFeiVUw1YY5gZ3pN/yW54h7M0aSwznDCDA5zvCi5JO
5skg+RKpn2GHFxhKXti2fNnPbVtNaAkrGPIMKDRRBgVUY8PubLFw5kCsIpPnhLh3of1scveesxsX
IeD7mXyOIzfROlsyb+DngWiAQoEzCNO9ToE7hteoZ8R4XyiX8LvZvpbt1GbcTA6Xap+3XT5jGoMG
V5MHUTWQozTr3XXrn/MlA+flX6Yt5g5o5dBLDbsTxHLNXlYx6P4qgQ/R9Dp+Zg5zLUV3jSXnV+7U
+JwgwO+/dff1sapD85fXxGyN2ptqCRnS11b73QWOyOCEgYrrl5frziOknHxpdsc9kwlZ2vUcg+XR
N2qsT/IoPGOZSri9xyfQZ6rWGoDjFkGMFnBXDF+HDSz0Ac3EAaEyXQmZXz3vPu512eLv+Rtpjjmp
CV5kvostBGqOS4XzD78FjXCPYn7jIswcFLAG32Ge4jDbZvbBWI7ZG0f3Ata8iwLMZ3nDoPxyqIc0
FjcgesqEp1fvwGwRw8wuEEeJ9b4cr4tsJ4PsKHPP82xRfUEFiT+/pNHV6YB2+GWYHs5RawWpmS0G
No32bneYfBf0fC2K6d+JGn3B9Vs4uGT3C/RXCHkx2BzdLs6O5Q9RAvC32TMbu3AImnGbZDf9/4QS
INu06bxvpQ+RE5FhHjRDiC8f7A22KHKGkuIMM/f0mNdOb8t8WevZLUa4tAiUkrznHuwY+Etl1D4w
kmleDrPM2BNdSHh+yck0ulIN4B+ME1cOPVJCgThbsPG7Bwa7beyn8ul5nPnnuHUsT+oPUWu9ic/K
QHUf1FNduo8LWYw/FPkdGAQwIDGLxynGeS8fqL9PM5XEHOuUYZgClGQTgsi4dH45pD+3ubrlOVA7
YwLiDK/XOA+Mhzbc8vNyyyHIgLYzfN6G5gAEFGolaAA5H4BrhIqDpq83wODkWNrXxq4N8fxYL8KT
Ve+ueu+nmOUIGbzbaAOhj7SzjfgdNuvWy1nDdLebU8crsC8X2lKVPh1vklvjr8Ud/aThxy/x+RCt
vjl6DGrvcrg78hFhQMigiAc1SOkKEd1TsbSHrORKRgfsuy+/yhj6EAGK/wVeBjFO7xbDZAbNvM9i
mqOAYCwMtnrHERIHVNQhbWpmvDC906b0WDnXxFzVwP5obTvWRF/9wN06YcpmXr733Rn1Qnuhtu32
3qB3qkYdLqRCrrGb+6eBmkhbsQ4IEOw6BjOj31EZdFx2WNrXsOj6PJhHuOna/fjNoTNB6CVucmxL
oQPNZlFNau9rpQttVbrPBo+OQ4X9gGiSx1V8k27cGnVwKmxvAnVxpiZS3JRcC5z/aL6/UANsneHu
oLM7zSHOLbmylaHG5tBtQMDpJ4eJi/rwab/BH8R3gY73UXsVcy1Gol+rO94ce4dWz/m0/Az3Ihhf
qFlhuvz218x/QSfMwg+MT6wE3ovqEeTLaogVe+sOH8FvCDeHhGEOpMf3oXXKz5zswrtMsSza8dcu
wqyfMUn579Qtdio0oY1vot/HtsrGo7yHUz4Cjk/43JD20YfYcOZsk/7iunfDTKGw3u/+G6j3I6kl
zbAF7rfejDqr3kw7PUdn7HjntKwdKkA5LeBkhFBBEjNH7cvp0X7mkEQWsFekBp8xL4pigZMHlktv
r0KPgyVwPwCvDQNq7TSUNnNYEcb9HArTm4md6ax45fiIGcPOUA9pL5WUW4mnfcJ8kwiHRKPJQ6Zd
d0DOlZBQVBmaWPS5BTq+wSU5eE7Vq6t4v7jsWd/V3Ye7sUyn2fiJR7o1u/p1WDsv3EPW+BfABLIp
jtoxfs5t2FhuviCR1VZ9gwAqGbKA7eMnufBmsL62cnD1JbwKK9/rIgcOZLWp+IzVY+pdZgY+A+3L
gBOuZp7O1ByRLfAOkacndaJO8zxi6g5U8y7ZMc1Q8V6gerDNSH7H3UMTKzIaeFzf4Hd6i9bXypxy
3UTmqDX95lMc9GWmkvO9JIwr7oPO4o6KW5mb83xv7B5YAtsv2a5wPTptWBYEGqgeLf6jZ6fBndEc
ONlwM+3e+ryRlP6qwx08eOIWJi4zSigqGaJJd4D4BaIArhaOoYefDbUFw1FoAoSNlieNR0dF2gtR
nMMTsYgiiHClTqrCKqkEoc7uUmdH/7PhCN7fKkHIAmkNUn04V1nGV8hT19ltV49UqLnhNzGnhAEQ
WQvCc2u7auZg/JTzVLZvwbDmS/wGOpAJ1LFiVOGDMucnAWfZbIdHwhyF61RLvn1QpNEbP3irmuCZ
ZXDrr+CHF9gTvpbV3unHD8PGzs0PObRzNzl7ySQJoZ5sr+MYoQxI/9dqBdDOnOS3itiQ+PWA+8sE
cZCDHWAqfruTyeQkn7x3+mCTF3w0K4kmj5ntz+eD6IxTMjY8yJwNcXjW/QQNaDu6JtjeZT0GP7yR
U04G5DmczRRnCxsMAei2mvLOKioUHiUkxdUdKkFozmch53IiTw/c0gcHwuj4z3OiFn4GHmX44bax
HW+hwfn6vj0P8tR7u629CWZ/T9Ip4rCazELpAtDvedzd/dF+BLMHhqQlnNtqy7AOjd98oQjJz4tk
NjiHe4UJARF40eC2RXZV9cTSRgW9XNKZiPb4kBg97AXbOzger5dILi6HNvyYCcU1iHPjJ5Eh5nBg
4cii1N7NI/zsGn+SutgU48hr+lRdfbia0fzU7IDvoOHx74ZmW0CZCYGNYQrxmVBUeCngWSHvPmwL
WWarvtQ8bR+WZOqZ6y54uiHVGvJhZI58qncGdu2IFAYhbGzoiMd79IFxork9eV94jSGbCXB0Matj
+H+zjfTSiR/bGNR7yxrQcBaUJpCxY1T8cFwLyIWAlUImVAy5zc4GCS4l5CLiQxGcOR5wU/bb4JTw
4B7xiru7f4ML8Sz9viO2xEms+mTrOm8Rvu6WePfEbMIHaic6flaRjW/YZPb+WbP/M0Gqd+tHsWDp
6GzV3AobMhGZTlXeAkaApIpJn75vP9bnONJCupFYKOg6FzgNk/WSIYB5EUJP5sz92cTDcJ3RQqzl
2blt233YHIt3A61UD3E7HrNQao/fLZ8eJmZEOEo/wSZDIROu0D08GJOvVjzwFMs9ft2WUKB4e3cQ
zaGk2jhkB7JMoOM32MOywfsHfwKVn0+nu6cX4fXq3QgCHBfBb97hri5DiGmzcHbGI9rBcQMdGkix
z2SUVyr4RibnL4vQ2S1rofFPvHgYKQOuFasezJgc8OxeimDt+6lhncSG4J3Z8+ALWwsSVAC+iM7C
njx5jo2VT05hK5Qbtgp4ZxNkBP7bm+Bd2I8dlrvhzy6uv1RASbFHYxbprGr4pAInDOtCYKW2nX1Y
1beHLQBE5cz+FsSYS7bJ0uQzEv5r4YeXvTg9oV078jyAovZNoiTEDQ0q0F8CJRmqzImpLyrL51fL
XWtPktOhTfpscvKFxsBY8Czj5FRgyjxhSszD7N4DjJNP/Ae6x49Lzy+eT0+9++krkv8vxcRSpgRh
7Dyx2YP89eJwwkG4FHeIamBRIZ9nQq3CqdNQqHJyBjGnIaUmKSFyyzwsvCkd8Z7ztthbnJOcNz5r
AGodaE1SPPgdd2/+blELJXeOSWMXFqu4BfVxsbgY3oITKpyFSe76OBP74qAEbI378c8m+TAHsmj5
7Xu8/LnMOhmTdpNsige76iEa+xMbdb1Wy/1PuOavX445bBgLYaeDt9IIucp86MpB4/i9wwWEAfNg
HbUbsRykucAXTx8ObAKaluvbeLD87OfSko0fi6mZ9eGn9oZ/w2HmqtIdGLEVfKOfDzB79xC/LNcF
KDq/CmpVOywYfnFGl+7D7s6wCtAYx+CK/YSoIFMVSEW6k8NZFOGEPQYUauNipPoAR7bGZEZaXIP1
fRxzdB58Cz6bDfNc2LLiWnD+v4RPSd2ycvugc03I1TDjMp/dXNT6XwQ61u/BzqjXLEbpF844krUi
63IRdeOD8Lc9EHQRspmvnB1i2zA0L0UXy8qQIueBdobN/Waei0vopLsLk9MpSSHzQT2YhB9PpCvO
EquO5RZqJume3mA4KdnovZBz9RN/kBniYS1X6SkpfNufwf0EVCKWyHYesUDQy9bPl6GCHMASve02
83ssbzn1kcRnnROzBoehqOvoAUtBteNngEVMiI8pL4lr7+4wnJBI1fNph5slvUEsE0vwIGBOuLqM
mFf2oZpzArBNJz0afuaV32EqsE3uW5R0e449RwgYHHwEfx8COs7duRMZxhrv5AsjH0vpWiHlbGYR
UY8LBfDYfItXQ9p1FIyZeVFoR6lSfrBbyVWEniQHQtJzAcKmdGQhauKOYAAqrGphCR7P7uGse8Mm
YbXC2cCCnb6qXy7HZuHFmz1sBCd/+bFzKxDLoskl+gHSxIBge3X6ZgQ9KR2lEXLgS13NtVCk3qJr
edkNi2MH3eqq3/fw7WQYc2/sP66wE3Nw+NdZOsQ5AoSZg2CCw3r8dlZAE1CwNy4MDCb4LvOHGp/G
4Y4JpSICsjnRR0CfZGIlJpnjR3WLb5f/PDwxg6W76rfWDlR43qhgIZAOxlWGyC1ElSS25zHP2Vsw
UQrGCGimqIQYNlFLM/PpK2F/zy/2SGgU7MfjcXSNuBnmjtfPdkySnc88zqKQ5hnCy0yfx0xWwhXu
4/jKOpx3TriiNGaydMaFjRBc1vZqbrdDDOYPhiPLjYgDYbDW+sPB0o5w7jvhfyN8vJekYUMUUfNw
KkEoP/k3zqiet8BceTTSoHH9COBxSBWFgnmNWR6+3RnwI0Ke2fxBgTPx/S7drZR+Sn5l1LOiKuX3
2RWlju+HIbaqIf3DvPFwakt8IeR6YyHCRBXs0EniV/SDEYx2Lq7TN7I3TqTGcx8JmhU62FHJdCJY
qwA0/PsdUnu8PQ7lRA8OcqPDxzlbp4fw59ohSRofOxGfFcxF2ewOSeZFA9rxfySd15LiSBBFv4gI
vHlVlbxBQi0JeCFohLCN918/J5md3Y3dme5GJivNzZs3WcCry6eRIodGJMBt5+NZ8rGsnmWF/n5c
am6fTJCbOfpOapIL8Vo4Z0rUK/om0Q8tQKpRJDgJY+LCNUJMZsfDPaebYVUei1LSORkEHOtymyXc
/+6tTmP27B5+9FgfnbJFVpN6SgWiCswgcV5E7BXgBGt2UnTIAjXJ4NEI/d7aKFsxEourFE09B/1y
PMTfz6sqCtqMMWtht2srLggm5MhJ4n/iUm6po5nbIzusZrwQNESdzMPoSHV70wJZ5L7xgB+BAXPl
EXEsZS9F9JqT+j+J5WlV9khy4Gw5+mLpkC3DXui/7dyvfMQ58xYJ9zeQcIFvLIs/gf1wwepEpIpW
b4ZbHbQMMYaVhU2y/o1AxqIvck3H35MgtoyOxtScyqHZ7J0nK4hZDzMuXomNalXUteYMeNCZdhQQ
eIN8zGNOSE0UQ/U8AXNgS2ZAqm0ChfURl+ZNXotSkWAon2UGTsprd7AzzTvzcxEtCBmcRmuCPRUe
TAUyVLJTTntzHHn66vgn9Hk4I3dz3Fvpcf7HnJkkDHhgs8dZxh9Gt2j+Qq086jKeoBL/7uX0Adlv
AiWeHzhw8pSGPJ9Ae0XUo0hFkQ9iJlAZMR0mDgi6XpIorYZVfqXtwMcB5U/HOr87HFiIaNwLLg5b
EqEGm4+kEuMM0gdqeccfsm7vkFVeL/fg+it2NJL/0KKAL7Umv2pzit4WJOhXElPkRGqz8MygY5Me
N+p23A3sJYd4p+LANknnZf2WuHmMLvFvE4fpoiaULXeCJVWHbIUqZTPiEbwdHgLnIZqASk0owxmG
nzJwytJMs5aDmA8waoiTyLGvUNGPnxOc2QgWlqK/OzKWXY27INVJeq7D7L8tayyi9jgwbYRQUBeh
Te3BrbZGODsIJa5rI61DhhRFcw+HkGwKDsphRJIb2PaIbnAcG5yaCYfH4dwnVKLZYw6l38OYWD7s
+AlXrVjAOSFlogqTMLYROxCzFfqzENVo4FJgkUxzbyuqILAAM7u7K8o5DsVxAsb0GDHkag1gQxn7
ab+Q1Sqy4GagsWzQuMA+AFp4H6aYRyP3d9gCtx4B3QrX6x0SKoQC/SgYpIIVLap9zLBLfIVZsOfY
+d4EV28u1pVtBERGbF02nSQ+MJnPxgvlMZmToP7ioRB3sXk7MQ/9Iezdm2HafWo1PFOH2+MbSUHy
XPR5/DcT/y/rqfLHXYxZazlmn5rhJN6OxTzGpo9r1kd8iaKYnVCIqao2cfxmnWQIGI2Vje3Ao12r
IYgi6DBFu5t4pvATWXoJkVtaYm/1hlmyNpw4EiJHZEzryuIAXXt42jvgO9DNnT5ucvJYJQn5owlQ
o4FKwRw1nFyAfqA5fCGRBIgWLW/F1l9Y8mijM7y1gXzMfC9tsxvAieEyvAjnEVacNMuvjPVZhmFM
vqclY91mpHYxFIiNigyb8QMDhp3x84inp/hpW6Ozjs2Afi6gBDPnnEU3totThV42WQbMUYgmHvaB
l/J9JH93YFI4TvHnHA17XwVB3YpMx0M8MPV4ZUQ9Thr3uE6od04MJbMOhRoDvyz6+CT2djdYjG7O
d4Lhj6tdUXoOr+qnUYip86cssUOPkXplfvLoc5y+S1x0RfogEYFhHgjpjQqKgEvGP5fjycAxS90B
uWQyp/6b3kg9947HI6Bq91j2SZGXERbYnmpwvRMV7e4mX4DCOm+cwecM9BVswA9FeJkHTx7eMw4b
41z5+Xt0rWfHmSr/0OzTjSOVKd07hHQ3FqVM9W7w793wNKUMY7RaMyxkYgWKmf+sEydlL8h9QRek
EGNRTbnHRhyZQRMQ5GBmj7CTiRhfzw6C3kOzsyXAV2XpbsjBlZlRin3+h9UoZetklMjYkxZsjTkN
nfkZb84gmnEsEiZ+KOfmXXZaUzzSbzVIXTH7piRuq2H9d6O9QwKuJN0cHBX6HJ0k2EYMdt/k/0wQ
e8OhxPXL2ZLUA+iiIr7rJP1Lu87nA5WHLtAcfceKlY7qc4FJwyo1Gm41CyoieI6o4V/yCVgA269Q
KmNeN0ZO9ZFgLXT6bVDkmsZKur/s/1WP5HY1zuirySB6kyz5NE1lPUTPJrl8i9z+LEVuX1TIarY4
q2d5xtwtMgM2VPVq9huaDBQ2Ekdq8ARNyV/YWDtStawzv41WsN55wg+b2I1vq8raT4nqLTOJd7Ov
Nr+szCivBajaUVNmkMitCHUTTINJXbxxJD+UkwwwYAb9FOgk5ZUmjQlZ4PNCRdSKCeDuQJPuJCcN
uFS7I4SBOnmOl6i+d7PR3ZHsW+Kw1+mZDq/v4C7SMd1fEitoUfgN4sWn6pPenCrGtAPcnzVhWI6p
1JSUpFoRo4nCOJHwdzteqxCWT0gCCiGWcqobveLaBv/V/HMoB5Mu/VrVbNs7VkshVI7JIVJE8gDu
XAFSv9jX22ob3kfOyAmnpmcrTMNJUroL3Mhoa/dIxnomVkqGNNBV2vx9ovzctQGpVlbZZwRc3f29
/aaaJyqw5oHREDAwSPBmdI/BjezrGeyJdctnOiy800aI4eCpgSJrVO/klJfpI9pQAJ5hTuhPiAsU
gAAL48fdaCWpx4ii45wSB4/DBp1pBedcdrtyJNiZyqfsqRLrPr/Xd0SPbleSbdBU5KCf3q63pUWD
rpSCb79mEaNQ6G4vrmR2c86tGDwVx/DWF+/ALrweP5QPZB8r8oFsB4xeIb1aWXTM6to5ZskIVdYc
OCvmeS6muv5ZW8F65y1TYNOaR4MNMl4F4kvHEYR4RpuDrVpCVXtrduJuoPfREEOhgJKfubcN1Rd1
2TmneKsRPWo7qtbrhYk71Rx/VIPKr6dfijbHnRWDxozxzIZurdV6/lJ36zreQmACsKS9uq7Wf+gZ
XieLtrs4svkTvnHjD+NHxYo1DgxszWLmZNGJAeh3aXKD/zLyQR9ydTTs9pAe6Cpm7dXWQfF1bSTk
6gB/20wxIZBVR+somFkHy8Rd98LzO4bNLRM/K0ZecOIdSZSFjwh2jD4MAwcATIKOM/5Metn7gc3J
6Tdyls0x+zRlydq16hlIdyOhZxyZetxBkeYLngw8Te6sxLtSA66N2gTncJvuPVL15wlP+t0dTmY/
TFg4PTM7KFyFuw/7CdT9qHevIG/gZxUdl+2SemEA6MkAJzxhVPLumlkHwOcd05spxpg2g3kDZFtW
hz9vsAU/NwsQ7YFwIO//+hAPw6s+WI3wFrWbBq+6ybb74Nqmkfpe2zRsEUa0oi9pk60PbGLus2sA
3WgeNlQobz+gmD0O8OSNvXPj62xC7rxfmx/bdKP8nseyYAgeN3d+praHEdPnIjABuhfMYdIzBf5w
tgA7zLabdd2knQPiY/3V6AyZL6YhmvYTCUb5tHowB7jlHLVUf+zdSHCAmImNcywIwRqKcEW69vdz
bKtTw22oy8Hs4YYSZFMve+/o1j6OiDdSGaAged+OBn31IR9mGrxpn1AcC+svv4fIi/dAMuF5Zxc1
r5r8EXAersJlfhUZHMRxukwLYCjHXQAnoUYh1YhX7ZvqXx31ySddJJzu7Ccbnv7SUwRoNMd0+OgP
zwkd2aZu4BfjZ6ckuTzFta1bG0RrRromzTbBn2slsjfMZlpcyOM+fN97yDwo5Bmo0jebrHMlncA2
5eFg4/bYoNTAYD4hc03GLF3tyPBlBtD4G8BtnyEbEHeY6VgzYCBZ54wVWvz/56h77ZC5Tb0dvozW
74h5s2WPxiFtf+AGvpPZeQE6mH0N+gcWhpR9/X5CM4f7EnYhL8EG8wcdr2aSecOPOaol57H3Vfoe
kKWR/libtjFiQMpYvSSZR0h1Q1pfT7+JIzUFhbthFvxwQZrti1m8ENFJvx/KJUAvQmNDKKqitvhk
v5d6OV3ahGxDwkToTHI4CSQcThhmymYebdnaqiU8MhZfzZhw25KeH+mkMWrQJ7mmMUqTzHwZG1RS
luSMIy4bwqnatxyZfAeIIptkbJj+mvBjmdIZ0ngNkO1Axv0M/VsIbov173G8umnGLW8o+0pqemeC
HQkyGUz9GJCsmXwwujnTu5o86oj4GGvS4Jfm7Bj4znGImveZkshC/eFFS1bm3khPz6E7gqAbBJOI
CuZteFlE1nYBVrHPUI3t5gRGv4wh8p7BKm1U0FzZxrZknoenNwmo0JgFtKkoaI4zz6igQuJ5kHxj
GpKhvUOxpJRClhVRZSi0wz/WOrutkT2S0Z+fPxMLEZ123he/Ln1uZoTM43L0Qb4EYhDQ8cOCLgpE
LI/EHQlXvqcKskuN2sQotmQ5oGuMPgjvsLliZN9pCPoxw3Nk3uhfHDOMZNk9ccuwjre8495o/4uq
bBFTBuKphIP4LKrUM5W9lF11X0NahUsYH9w3UgccXupmGZg4OVQErMBCd5cojA9Nk8ZWdm2xf8sI
UO1jOkuTfTXUw1kagT3B3hSpzIo+sRrVBnrJo4AMTflEF4QGSl+BC30xrpWukE7AaSEcizh+SFbj
oaPLG1/Eo1H/yYORvdgj+ssxbwi08NtKJPfxFDDP1q4UHVnZ7enQx2YPAYA2nHVhQNd8MGUyD3pk
BuJ37GnJX6zQ7E8pTkv2L6KvpBMVsTPraYFmrfHrjt/TDqlkRgkvBTggnKwvSRJnfo6jBuNSQB04
I0EQyCnUiuYexS/NQBAFl2YKHCkEvkgI6SX09O4XgK2V5o9JggRfRiCeDSfeHESnYkQldaS6ebAx
iyW0GFswAU+5kC546bUAR+cUFijt5M0Q1ein8n0NEG6yYpCVWiCaioYNwlA/PmqJTbVD0VU2G1bU
lLCA2EuZQPgntMpgOlVtSvkAMgWyNxuA0qhMsQ6NFXmA69JJK/0+wyfEyUFZJqSlJlvUQHgnNrwX
Sb2kdwwWT7qdgtW92UWa026hpeC3mcKzNEU/r9wB+hJkkwSSZNXxrwWd2w/CBY7DeyPZdUpgq7tJ
Ox8RRkE8vUdCh27v3Dd6visns5bgH4w40CGrBhOJ1nGagqfXoO6hgaG9G7KFH0Q3GPeeZ3Bs3nzj
iUScANvqWshxDCibET973oDV2G/GCNiCmUybEdUbOU3LLtYbgIbDiF5B9KpuJnnKgrGlrpCJAfIW
scwUick/wDgLeGomSL8XFaRM4xiQAf320YvjxRqrwy/JUMZh5EQpKsdakHDFSgENCHpvY6wKMGqg
6f9WWGLCs0oc0xS2VgEFTs1TGkiCLSZAvxFaApEH9G0a7ApY7mgBGbEBsJylAHSp46molkg7AJWI
RHle9KChsDV0Krt+17bmozuwUljmohfsigfDphbFmDAT1tASvlnI0kQR6lvyw0vVTLj/If6pCiYM
IbOwsv6PbaAxk5T4D8aYexF6O644WjjxXRlrjvF4ir94d/dfwbwcae/PzUJaphdjchOIyXP2y5R8
AX8kDcLyzESK8R5R4znKoxUbLE5+uxQB3gLcARQRu0iA+QSxTo/DFLzUKf9+WUmEzj50s6BAP5oe
nc5XRULHLVKT2V6ZlPr8fI9s7mZ7ZoRgJWRgeyTgAhorOFvCFCU4TWqT/ByU8WgBFi3/MgaIEUY1
kHdREXtZKyjFFE5jaqXJRNblsWIJZDFmA+DGrpHY4qITl4mk5d6nlVE0x6Yds7o6JmC+CiIb8wJ+
TYkEPxmUAZy22LiBMWKp18gwjQk8x0bosdEZ4IBeKyrT4zimA8JoLI+9IB+nIxKc6jYSioNteIUi
/hnV1IvoykTyrZAhMSitaGH80EviSeIqCCGuGx98YyQATUP2e9ztH2RI0U9hDySTZSRngVyKzJ8Q
S4laBe/YCM740P3bxAog2COHDcBngniLu/rzKe3u7GaiUg7ZqOU2k/xi5ThQj3h3FqU//IW83/KM
j6xUhCwho8qQKLxKVx0tL8e0baYC7G0BzikjgHsk3uG7i3hrL9zhcvZrdaiK7ZUlAYj+R0D3X7PP
6s4BSCdZDR367WbMiN7IFuCSyAJ8uwpMMi2e1MVhir24IwkLUgj/At5iP1gMzK5bTPBlW0AkLAqB
M2oSUZNpMQufEcq7P9/4aYTPPRA0nG2XyE3fnaVorntHE2NPQF4ijztg7FCTjIHJgjJdjMxxyPid
TGAdfg9hPm6STEuk9ayfJcJlpm2eXbRq6avcFEuQ2S1b4hwZfd1Z9FTNXJ4Wo9WR4EKtOjkl44to
cLLHJY6B0PCMjhByEi81TWofcGLOBXqvoBcmyTDNAiR1Xrj8Vk6rfxs6LJ3AS9w1tywHoxO/AQzW
/ATC7Rh6EcGJ/QowRTJ2z3M22LQAGC5g/sSOGdB3UeaYacb+XQDMyTyiU3ALU9gqnFi4M289x3sE
tNeI2caoD+jHXiUHlZCNpJqQdP2TU5zHTKMN4Q7wN2k9nsb8vpAFeLK9c4WpAvbDCVTEnNNiZ6zQ
WVWNFuZF+FET48Dg8pE3+KZ/D/zBe8O105mACEeRh3VuLwZdL1o7+etkQAAAKUHtTJ1E8GbbgXEK
I2mNhz1bjOnT+QLCIiTXJmAjtR8QJctUCPJDdA8wdJO4TNmInTNBBJBFNwSz3tKBPXVw1WemQHXc
mi5YeEmTz774D8Nl2owqeM5pAqqfezMTSDLiXWAdhHovAXzjV0qPkoEsv+3+x/uVYrTDcSCqOTgW
01xAcB0tO3h1sEkABpIMWFYkBBkvkV5yATG5IErL4j32Zg/T/14SiEhWe9ijTxSfB0YM0ZhyJSJN
gT6jpEWKWRGxb0qiq0JfgLfg0QaTHuJr6CPOhxVSG0PCJS/aFTT4mfo6GUzKqHo00PfftAlrnyDM
jixcIZ2egIMVUBZKakGf0ARIRT+0ZvGeJPfyHOpg4BuWydHZ8s/mJ/bpbcEjcdQX1RJxJkinvQid
qoPikpnTpU1KbgQ4+CXJEHS5jw1itSw7YT+EYvPBckB2+uCD39R7Yk4PT/LriJB1hJtcB+Z9wn65
2GeL2I6YQhAUtKFsEfsYIbcCB5epcJB+xv15CTjuooCYjk5mioKmyEABcWLoYgsIZZAQ4869M9PX
PyP2cMVo4tKwh9qGPwlptDSdVcMAfyE7mw3tRscoiPsbdlaQWXu93xVTPI5oZG8R8YIczpUQdZBe
b7srO965doHpuL9s0KIjwQm3YTfiJlc/lFNr0jxEaEZUuhByEFazDcttaRTTF0xeL6C0Y1uYAs0Q
0jhPEKs/Bp6jSHBbKdYWozpAq/HT4jKoG4rRwLTXaxVLoHHACbW8NojUeBJpDAs3aWVVB1axO+od
dFTWgWAKakXLX/TpXgBE0O4wfQQ9hcFpQQGPN3ZfU0i4iN2sU4sA+BDJsZ/jVIT1+u4IdeXhZkWB
xQz/ePrLqD6A/vAXFnQc4vaYH5w2/ouBLcDB8SUUetIyYtmH4ENa0l6hoYFrs2QIjg2W9jW1dmpM
YCNEf1aVXIsKJkCGsxTLn6WyWRZG7ihe9uMWNTavXZ9DZiqpXLsuK586JpW4PaE3+NXPnu+QPM76
Bd2rQcxj1Nn9hwZFjmMyr2vZqUpNTxLUMArQegycY4xqHdpyFAMSEzPyCqZDzXjl0vOnXJe7YIfD
p4eVM3AsQYe6hmFAjaKtgaDdCP6wih+eHRxytIWImAO7IL+kZlKV4x+3ynf0fIKcmCAPdHnTVJDw
NTsfmvZr3DHCdYC6dG8xQKDL6KX0j26Tjn42oVWTXhIZMzy+/Z7EyIC02IWOTXfHfwFn88m+axyl
v3U3fcXAvy293f0YWFepTNos5KJdTil8PigJc28fRRFkQ59stKHYG0cZVODS6QktkM2xC9pE0kYZ
TIXxISmCIulPks4P5D0rgR7kh7TVoS/BbXpZYX40nfJLf2zzyX2s4M8noD1oM9I6KClOWFTzWnTo
fpwWbNyjuU9Tmxb72sjLQQn2Bg5HJ4cWCk0VQomkJwvUbbqnsMk2KRA9u3WxAh7d5KoPVVBMCLb0
QhwFfi0decLuU/DABBoSHCVQYH7oxkrh0omhnUDwH6GXTe48LJLKjawiQqWrOT66lI8KBXbmI4iV
qzgwCvsta+sn8ScpeNKUo1AN0vYvfkiYHE8AarwoLRcSWk/ZL8z3QtpfJaWfX2Bijfs2Y7QdcPR1
PKYbyOkjOONvL1Q3NLLg4Xs81uBJiUD21LcybgECafIhyKne5EDiAYOJXkHdgivQIJ6e3QXtIKPo
C+UbB0h3zhDcBI2e0be1i41tRZKxoTx1HMqdoOcsuPYthLAK8/KnrA6hcCB8PX5WX6quELOcVMqb
yqEbDryNz6DXAXXrzYXsVR8GXtJw3yMU5qClTGEES83ZC+rTs3mhAZnApUBzAJlQXnuXuhvs9Qrz
TvbrSCJ50jMlnDiaFxva/72DkZNlsnmEVTuMbwJkzX4oMKRZKCPAX9iDTTjGan6uHiszr7GXbziu
WX5S0XgoV/DKt2Z7lB9B1/VLesks2Lv4t5pNxVA+/fTwMqrDMvGgh66s1gOo1aggx/ZZ4/IE31Gv
s9TtX96XSoGDm78pzn5NMwuYNtojvg7h6dyHBLGaGS/af/U2iVZPSEzsYrwSqCeijUOX0Dj/JvQP
vv9NHIYpB1RwAcPnIVysPlEZT4zvAzlhjcvG/YZ4yjEif17jSx/WgYkDeTJUdni9qxZkkTEeHYAF
K0wMxtD7pPyNbH+FpMCg8zt/miHfkJ7IGVcaZvZo7L8wsSM8WdSKUKivRzBsjMzDvbVT4C2qGmIH
3fEznRqvoOXbB/KdeCbEGiFfhP2E4TX48LweNvmi1oEjoBnMKTNIqUhWWD07farbeO3m0IkT2pk4
FdqE3Kf8AR+JoAS2DqnB2Mhmii08m+qity4ozE3n/cy/mpjC4qTR7FsHkFpABXqBToThA5DrQ3GF
AAeFtg3PmdyYfQSgFew5eLJZ7Krp0BMUZH4pOoGPAK7A/0yEXwLdA66Eod/qtrhpVm3coGrnMK2N
QTmDZ6gG8ZPea3+mKURBESiR732GCuqEuinto31yCaGNel2/2TfqTQrK7XSjK3EliZ/fIYA3rCnK
FB//OpL5PMYHh5dJI5BZ+Qte3BZp5N08HDCJyaB8b8HSKUI8mz0pQy6U7o8anoEVDu0goxlJysCj
pmkKN+UFxLFanNo+jSDwmry/MeayUr3JEETTOlsq3SbMVRGOsFLALYqQlR7cdM9t9FgUSq6+srY7
7azS1tE6YIbcHqslaYml5KZg8cD7fxjSnpPOqBsfeUZqk0FNb7s3a33zlh3Tx9Nck5Zbr+VFbc7M
fGqUGuq6wUwYUiJv2+vQSrCgZr/OwTn17qXUaoIKfddEWFS24EpNYRpkTonEwF1WBz6QeDDX8Gfu
etJObckLGc3dCstpjtIlS97afBN65eg/NTfQhTMyAfpC0od+cWAM4BhIAqMmOk5IuEUL4FaTYUP1
soVMX0Gfo28sVKk/+IoKr37Bg93j9dnP7i29PYIfvaI2iOrVyECBzlI6QlhbLoF9f8BskUyjMAWI
A8uz2+kXVVyP0KpQ2dMpO24LBEyC7U2ZB9hgRAXSJ8YKSKg+Ju+WPgyKZwbYE+x49IkHU4JEoMgh
n+VFGNDdL04CXQLZkyWpCp1BYKM6rEFhR2e4pnW4Q8FMa3BPAiQPBl8vClki93kHRmpHZXmn4uFU
XKRvfYRdemHcLcf9XzRCmmQvd4VkMcM4NKApq/h1ddnlGABO9ojuQhhEgOfvh6iwHvDN7yB72aeE
Oq+609ti/u+MI6Ap5xIwq+1LwTC4HBX925PN8XC23m25XTOS8McUK2FEUkjjxMWnTI6gYeTTBY7a
0Qke7An8CWSLR0cz1+gczfhucYB7NroF3BwX4DO5Al918YaVY97sv7tP0aFbNAxXT/t6c1FLwWa7
VDfEor+h8B3qoEEtRg6p6E5to92gTOmwLxA2L2AgrFp6pb0XnVasen4Y8U5OA3W/mfNojTvSTbZr
0RM2VndzR+uIYcSDrutZt6TYbVLVf7qAtKP0ftIZjJFi39P7PsuSTvkWDAc6JB6I0iljocPNxGca
xZVFGU7cicAXo1GH+ub2J0UhmRMKqFS/yEADzVE2VUeAsYpI70VvDf0Btu/lZJNbkvZSQAHdyaNr
rBifABHu5Q0ZaePDpLg7C0FHshGOVcqSGp34FLtSyXqE/CYb53ZMbHp1yHfUY3PKE4RR1IdVGIHZ
kY5VLdywyfYEL9OQTBR1u5G7Hf4AwpPQU8SPRgjBFwDCZ7g6t9wIlm/cOOOt0t35M2tIIxn3NmPZ
lKsFh1xyEGZqqkcGfM51hylAhodr+aiObdeHPTHu/hOwiwcigKfg+yBqXUUmJxsMqOcBR4BarxZ+
g0ypWLxLSgzRH2YHXdyRvL/D9ra+82KnTfOuwAwo7g7OUkorqTtA2wo4xdKoy5JTmH7CSCIaGp7W
Q93+fASBHgYrZVV/4v58fu/LDQPU7+kPBRLLaFqiFAgqt7xaC/nRvA7aeQgYNt01eBvTeQLUoScP
JATBEsHREAl5b9mmwU23ilx/oKjb61TnXZhIF9MGco0AOqTE4lgw1lCloCbw4vAoAYXi+2At6AYW
TXfhjqS9w0Y243Uwfj/GoU8MYTBU1fDGIvtkjE6FtKYciEn4CJovyEzEvWlMskd4cfu8CtYfcs0w
N4BIKBs7gHVJbyvZBYVeAHK9ICcxFbACbAoybbIwhn4Y/zAmmN99EUSTqBkIKxTlQc9jgqI6Fwye
Qv/w0KIjFxBMUJBASHrRFeIBhDOyHYRqbRuXuTKlT3fx5VbchuNyUag+BiSj2BGQXbqhK5HNP3lk
2LHrym7Jxs/wh8rWhuUOfTDLIGaQ2E+5qCoZ+xdNAUVfqx/mmnYyzHlrcmP5LCA9t+HQGfLzpzdm
sAI8EQ6LORvCv3IOIZRX6o4W5SV6OdYURRXZQyy5JOWBiN6QqjQjpxS2TsY3Im5OwQtYknRXnKKb
TU7m1yNffqoCCjdNruht6AS0hMxxmTpXn3G3cPvDShA19q8eqUo5Q2oLYOZNECR1ZHUFJCOhCcxG
FTGaZtXfD6+C3B9tJHKgt5f7A8c/++XVIwWGVPM3aqpvI+8CSZtUnKK++fEviqCO7mLmJ0e2fSHZ
vG9opICg+toQcmrMTbhwZsehUN6nV9lC8Z8xRka1lTu+ekfnNaGEcktYNJu0/gvpx6dztZ8LXA58
ME0T5ng1DLlBk4VSTRolEj5aHocHcrvNMTIlMI5EH892ERiF/O5tWErwAtIFbEERF35of40Z0Te4
5CrKMqfmOk47oveOn+JTYK36hzHNNutMwLr+8kg9L4iLDpIa6uBQrzNb5CQvCWzr5V7lsK6BJDgz
9Hd2fDWpVu1HbFZkcFmd8cueCM0AW58eJoqcvyS5DWyCn330qj/C3IdX8CwOakeceGQPu0f0PMaD
6oXK0CiI98IZ4x494p0qZ6ZeHbXUonJs4a7WU0AgU0lJeveaIUkebTpIUHJkus787oKMBzFTrIWt
TMb36BBQmFGq7rC9RHUddnmBWlMDYM2kCXlvQ97TN30COAQg4VZvJt5l3l1M7OaQvH5CYkOnFdbU
Vn3iQQCLXsxm7cy3AGNogzNdXa09iCWxPIx9COVLxi65QhpDeX2kSbihPFaT7Dqk/RfAvw9sejvQ
V3jxDDtRfLM+HIvdRZCUrFA/k/Imz/uCjh40f7B6CI3ENXYXQthgIqost2jiUsp2dEn1IRQGAWBB
9gczejryihXtTNwVBFuGnagC/9r23YANd6e+sgGgTex+zvgtQGfGU6b437Jerwfxt2mjOYhSN1sq
LdqfVXWxqfZBrRqqpNOzg9l+HjIyQZIIMYSXx3uiROUVr4BNZSIAmAaYjLEEVMIBK5MrM83EQbpO
3YKzwaBWA1oc6XEKrJPSBU7TrsW38YuDCDOoZOjgi6k7t8Tz7z0D81kxO8wvVkxz24JCl4OfZM0P
YQCd002MXSlq5knwRJgK7N6Ak6fS5FjkUGrhezGiqJk4mviE74rYXUdEjQ/k2IlcwC2UQSPy7CYh
4U11kSLQQtsQJU/YwQEbEAKKMVrKsEixuVymRBnsdvNBwDh8RGof/5cLohnmgIGYz6Fgnxcbzqdd
rfoyUJSuhjgkgiWDLi4VOe6jP5Klbht9WVYVBKUUutrR+iwprLZL8nYpBB8RdUhA6cd0oYOxJxer
jfE7ySFMU/QXGBcmWUmfElAOc0nYbkxrsBnJPS3r3Fe6eUrxhV7IBBq72RnRIVWkVmDVTLlgO0Z8
wQuZ90mbKZIX/tpz6CU4Scl9bv5s7rLMITDeechPw1P4laZ1dHnGIhJ5FQ094wgTl0T1S6eXT0Yz
juf2qWi0k7hKWw5UmkBWbFyeBD+IiYCQsTMuAvalDDBSlDQRo/e8biGEBhrfBQFIgjSyejTUMYD2
2mKkhXtIvnBNWl1Jc4X/qGdXo5QGKUu5FB4ec2ecEmSjA4oT5peDasmuRepMhIqMo7kryjXEfBAG
7nOAc8mb0w6++o7xYmfW2yipQAHfu+aR5jwjMNL5JLvHj0hvvIez53Tk1Bn59+AemMQgtIEsQZHc
2zWiBA3LtUffkpJUOqm0bnmLpJteJk8Rx5PCk5Cgzm+TjrHh4Etn4894j/OIxrPM1DFTI0DDmxvI
7xzdO2dHVgKW/IUN5KEV/sKYGVpD9F8JyWMfTm4FTYBhZ5OvSRLOdVLCXtap5wnJ+TuJxn0SpH2Q
rimd/iNRCl40Ca8id6UfxX1CoIcID15ASchXhuMxX8ZqLYRd5WNC/m8a+hriP2yCiufQAShK2KCm
S65OHkRZcSEZK97gr2Uz0G3GOJg8MITiJEMKo5FAKwUzrXOVZVgLLLycDoiYn0qANgAHuB1HV6TZ
PCw4K7ATKgj43t7JSA3gb8nyNX5FUYbtSy4nX0aHJosw+LlUrDTHeJZAJZQ8wiDkorKUkiGbU2Tj
3LmEwAYVBv0lC6XPSC99Ydt4fV4H1VXJk8iJPjS8cNfEyrI8MquLd08oBaoKU3M0iZMdgB9y7GhP
cW5ofdPDRL14Bz+ofdPLmPEz5LtDurUk5BpjLkusgH9IUEqZUyq3uGcOHA4XE8CsYWXjlq8OOAgb
r/hKroNdVzwUyUUaFjAzWFwpL5c6IwEEgrER8odvc2B0Pck6aBpFb7WZH8CnBdYUeEt6SGW+xzXL
wAtvCnjayCtxowTEA0Xtigf1f5rzyJTbhWu76JugdZaQWOSnYHllM0IBkVNXbYBpxS9zS3n5ARZi
GtUUayh1lXj8VF4bF1/6GGwHfYGHhbR6cjeFOi9zJLxjsc2UY4y9wz7hLkjihQWPGa9twGYQWO5r
YCAarWVOBqOV7YM+J9QnaoZTyxIVfUZtGXTjjYnpPOFvMlQkh+T/28PQFEVxkvo8fVwfliI2I7wE
krxv9cAAGr+fUgMr3Kn4Al43TxVPEk5ZehBq7ol5Zbgwc6HXyE/ky4SMxImw2FE8HU7DkIk2J8rm
cuckjKFcs/wTDnuG5i+ON+kDiK0jB1Be47hu8y/+wx9zsR13pq7O2oYVpEHkOU8JMVH7nHXrl/Vk
Zx6cPA15fDwFpsjuuIe1fXY6bp+xrKhv9vlW+WY5vHL2JaKJuTFvLSeaR8p/kg6JQ7l6BDHMQJJV
brXDRBdEeFo3b/atXmBx0+LhRYDaYJ953gFyFtPkzOPDeFx8wYHTkOdimjL0gauBpvQBKZNAjznh
ErEO+SU/VGKuwNNUFLTsOC/CE4cqAnN0Lt6clEioVinhCZOS74KpwG52ui0CNFGQSjCbe/w3qCO+
+smBAXDHhiAmM+hU1rBqLo5bSDEiHl/JhAmUl1S+BMYCnoZWspfKbSUJkqCYM3eMj5HnBANKEkW4
XXRqIHZCPoLobwKsc9rP/tYuuS6obiYzH+Kb5YnhaZkx4HHLxx14Zny0PBm5POIGVyLPYa9kCl4C
DB8sj/7s99WxgHyprw4/l9yA6yWP+P4GKL3uuOvw6vejmTngQEGq53l+17P3sJHvY8X8+PAWsndm
A5X3td2Iu+YfQasdHs0zGqUysvdWV3Pv3s3G4mUxuMXB2FXA/1+PIJ5BotmMhZs9xtCfHMwZFZks
4mwioXZy1/El2P48tPxpw+L0idSobGz5HsU6h+y+cw7uBU33XXT4eZvifJ7mwd1FrXH3Iv7qrbZu
PzyjTXM1JdHt8c9NH4K1C9rLEUWeXpUy2CrnMa24I3I22hxNxaJWsfF8zF8XfTfv5k03vdqw6Yn5
SzjnfMovueJm1bflOum93b26fTaRZ+EB1L22Xff8F46nnTDMReiqK7o7U4Ge5a4OTf7FoL3NIjOO
6hANcRay0+TgZq1f5veZcONncqMm8qz3NY8TW59abWXhiuQJyB/Jc73hXy8MrdJGMHMCJX/8QX6V
G/5/lfKkm8n3vaSSP3bxqOJT16742Zt1V5KpcnY7evXb0YNgjVmtQ3kg0ne5kauU0rDABEsOPvt+
vq+TZARfLEsmryQxGKE9M3v4wiatbrMT340myYk/g6PZgYTqDtx9KMdyZR2wohXZCtrBWsKZz4S1
h+nCwtClBALeDh0Y/BUnncOK8fIPH0KLruOKgbbidrS2+RQtrroZSU7cQkgdE7zwGCgDucWrKX7/
bO6Dt3flDdY9Bqkhr+WPbyiYJU3v4DYRkjy4D3RhUb5eoOaWv01eUYv1ik31O0Xp9Zesg9eXd+2P
1U+EIPxq6T7APd1sOF41eukDc2cLTxvSFa1uuLi/Qx6/qN7KQiWEbn9/iRRfkGMFHiJoDl8zxaa1
pXEHuAFCFk0NZhxQy+E/M1yGOBwkXECwCBcO540nj7D5tGmH6OxOw1ZbPT/Z++y/WRAHfvUaWOzH
26bsghSlRfivw48vfeaXUxNKrGiO92l728uZFS9v8C2kYw//DMiMVgfbIaU5vmEPtWxOFwLtypMt
aCtzy79bbI7cmR2nuTxZ/0g6r21FlS0MP5FjSBK9pUhiFsPSG4YRxYwC6tP3N+3T5/TZu9ulAlU1
0x9QvB0e1B2UcGgTgCok9tdFgLYf83xu3nLAnQHDvERQQr+wxvMu9141A4II6pcumrL2gV2tiW5Z
XrB7Tq/uuU34RArJyXlE1PB/Zt1D6riqwz5H2iF1y7L3DFuwzMCQkB1seNBov/CjnGmtzOMgJH1m
IXOqU33HIQXy0T3L4QoGhGmOpppHn0U2SuaSIQv16r6TpRWj81Bn8fFqsGfO6C4lOQvvPCVRghvH
0Xml7vXJ+DNCyt4azr6GCGZDOfFNjHFgD9E8Yu02+9sGKcgWkV448rMZSiW2C0Zrfw/iSGwu5Hhm
Ymu7L83fvuGyYI/jfrmDTjKWL3ChyNU9dPxF+v3erYfM5k6DDOkX2IaU1eiHSJLPwZz1Eq+JVZR3
5WwQBYz68uVfcjmeNMxrWZ7+TeZovc++rl4Aazg4L19nWWE9kAa9WsyNdmUtIdQqzb9k+h2gRsYU
nebS9ma2n+uscJHEomwaJQnfzSh7jAjd+P9kaZ/pPt9udDuDZzJMV0/UYdr0cjSXnRpSwcMwpub8
Dm9hCW67n6kHw8vk6oLA4stiKCUjv5zDL/iefBsHbqcWn9vlmarjoDspmxwrj3Y6exPe/srFIahs
500cS8gg6ELYo6TwzyqvRjZWoTBJOhXu5wFCvWMOHbzMmCX3PsmQsIIsbLdVBI3oN3pjyUmO1qBA
YmH+YeEtTH1OOSs2kYz6TU2v0lJLGvwGJGoIm+vXiOF0uw0a8/Ttn7DMhkgJUhUMmcpwsKh84Y2j
lKTBAuQv76rk5jUGxGAkmxiTHMGSejVLlaVHHL/xlbPPX4KDg1N7LqxDZ2a/0J/9u8zwvdacv2zy
h7RzqSpahrikvMJ8QiKKYnA/m4hj6pMERF0O/MiNX1kNZDx4WbYCT2GXqF/DxXYr6JeFnx2HW7Pl
iiEH/bE/XebsJpM/WvI4yYAwlCdsDNlZDe7qNRyZGiur0iBEIrXHOJxOQ+H/3lIQdU3OZn9f9mhH
BTJZf+qE9A5KffQV6a452XOQJH9Ww2v0sGa9j2q5lyHwmKz0XG1TQF8fVHI7+TsiBlSzQ0pzj6yN
XOLJ1JxdKMpKOMUarwHZR7po2Z40u06eLDaGldjI7feXGnwon0kUf8OWZZRYMgwOaTHxcpIxkRp7
8F4kkWA72LKsY0mf6gWbF1ghtcc1c+vo37tb9Ht51dcl6btqQOyuWOUFoGlFGpG5JCRGpCyEZFDJ
5id9opfIyywcG3BCQ+/Xy9RnDPu4g9fNclZJjfaakp3+j1jHG8rOzI6B3awbLw4AkHXMTyMQB9IS
ZjPVXB0FRe+4uY7Y42VDvTnUfCG7PoDz2xEK0fy5HFR7Eeqn80xsjKt1GIetxd4AcuDH/FTNpVV1
lZWW+r9ziwuqtUmLESnqWIujRhPnc/BvIc9BpxvhVGcQHSrTuyaENGUGnywk3bBaznfzJIlr9N4a
pd5tDl3cYpitKr7lW2AQIyZo07pM98oRlEYm1Ud1m0DigDSpMKbW7ZDBy4HJR5Uy8mjo6iUGUAA3
EVid/xhQi7flewuMBaoBY8oBQGqfbhjFMr2V+AgBjfldh6qsuEYoUIdbTo2K5NLA4nfGmmuq5/qC
NRfDett7ruHJfjD+5ta0tA5DSb5sa7hHqGPGdkJHlQjolt855jE5UQcJ9AvMgRVCkQ+lvdpWtxgd
1GdaIDLfJbK1H023R3BH0A/IKGgljLsc98UDxrD4Q78mksrZHNNGS1kPOgCTQ+Zm0Me6LYOzuJTd
iCSc9CA5T0lZgFBk5EWfTO0RrKSlhGIgh1iti+pdDvSgV0BAnvjL9RWorDGfrJEwvk5qCKJ6zdm6
+kaHP3yl2rgFPcBMJBipSyekHmGGrKueSPmvbz/rxgJsrNMckbNKgicjD1zQSKsxor6tJNG8iPL+
u625y146bjk9A0zCMsHt8CuooxtcKlIMZ/taXJzjHkTEiZKGI+UdZVJT+aCUp1SFxpae3wi9g5Z7
EueIbxoVofUilDXYElQQeSX7jt7dNUX4jEMwE9YQK5hADiMb6T5+lVPOUZYoEfdhsGfVXhQKqo7d
znZoWOzoE3IUINjg2hCtlbGlX/7m2MtuDutTtPyxli4+jrXJu+fJY6UrxJTXRf/UOWBAx71Cf5Oh
0tHF0+zqPpYtmekNTvgajNZGSYx0loAzOuvPW61fEMkMqKhQrMhCROWXxi8J0NFDHjauMzEeWZjO
5y+Vx7woGzCi+4A0aD96k0ExZrawWlZP3Hw0lL3x3SOktEzPvHiNoLB8wG7QS3uVR2mxzIfLXm0D
4OJDqqo1ptKdQPNBghJ3LQsRwUBxlWiI4Gq7vsewSlcDo8sKhZ6A5HB0hm735irIPR89nTDjtGv9
pphfkqqNMl8LNUweWUjQLw7kE/D6GNRgLPTuwGFIMawiAx2RgZ5sjJEuS+SE8SFyNKdtdI+wEhgY
Cf5sRtO+SQnRK//wVMy7ab/G8vBfLENMvjuycHkqJKUUsq8/Cjuf4MC0v0icLYF6ZHE9NAE++OWS
aXEeAAILW20OuhddOvTYOLBbiwMMi3vQXJvrfJoR+Ti9kE5nEuvkh7Yl2laAGIBZRdosdzIR/DiP
voBgQl5zV3rIMfSeRi9wCAIpmeZ1tOv8O2ODqrO1ZB4CNYDkK/OsFDdp9LelrKgBMDBrEazmyn2C
JVkd22DqutBDaM0VroVSohEgI/AS9DKEztQFkamTzvMTyj61hVSteXh66P2U88hSD8NjwrMCIDAT
ftDdOU4EmQWjeo/417N9rg8MLFlAK1S0i6OXETyqwH47KFrSm7tNVqtqOwWdsIKq2+efGzpdRh1D
CS6ZhmJud7SrB9Tn+BrpLqoZDdhfiQjr1XVFbBCU0pAocwc73liTaK76xUUt7mggt9roPv9BuF2g
iXzrFt/hG/yiDBeuTgErHX2PO/wQXBHm0/soYfQ+vW2/TPAYizUoIx/q2TWbYMQRwqvcosZECdbq
EG0V9+Ej2HBy8x69F8FbEOPQwNinNRXL0AE9qKY5wFL3w9EPsZxzj4ndLJ13XpSp6MjRTGpGg0uu
0pCq+OMdhqVL3oMWHcJzZ2fWgs1w8yyqb3TXA8vo27yNKqyeTqbzHTep+wjEoYlUvQeasRYm7VYf
Sw3Nv6/TXVWWzv00arr5C0DDBTPLUQrlMJuBgGDCLYiwvO5FHheZgd7MVrXed7SB5Sq2a/VFPQMj
DgVGNtWFptjdJUDiJUe5TN9u8HQ48SmYmHK7J/DJUHjRauQX1Bzurt5BguMU407A/JsJOIXVN3xM
67vTOzylHEO3gD+HN5VQR7iT5P7zUmRfPjl68oHmvOOqXzVxvnAJQWNsv96uGbUMlY5pbSASce00
Aj1qsVFbyOh7ScRhR1bovGLDXV6Oyi+3+Jbb67ZcwSQHruX8PleOhe5H9U4raYYk3x52HHZ4tUPb
OeguwvVvF2uUVxHJO5bDtZx22nxSa2JNZqwHnEM1B2NcuhVfpMj7r6Gpan+4lhC7aon4CqTEcHGW
4astTHXqPMRub2lj/TZOU6exz6Glv938Gy+rvi7GKWc0ELbGRWmWx6XM9NQfpCGB6u1+vEG2OGTU
LY19y9Euipj3prbPEc/XVfPBW2ZDfV+WiorcwodaWSf1VOW23uyYCqeIRY3zLzgPzaZq2pT3FSdx
LcZwot4rPAPXTO/yUOf6UGc6RjPTT8PmjBp2xIEYfaGM00U/BTC1rDWmL5BbqV41Ve3aEMvv7llX
+qlT3H1MribYMKwzAEuAy3B5ayB+gbyE1cb3ibUPRiIupjovy1xheEM5+LmBwTrOS98wwswVnbrn
7tHj5Wf/EZyW1zvPwfmuLzuOdQ57nl8LGQVMFsSLsrhj5QhSBi8yDhl0Ol78z6q3jYi1t0qOTjnO
OiLteqQipL5iHvgChdADERWn5IOPbEAlR35ihHsRZnBjgwZMdg9ShcVycuM8YIY7YegriA4MlPFN
p5Y8KAoSv95yHlRpfoNN3GwvnqXTrz197Mph6N7i2LyDFdHnSFq9w0v9R8n8sCkz33ozBedEQ5gA
DfPTH/eKOIc0Qwt+W//dDw+P8Sv4WlxQkHSAmwP0Y+YC3oRBlqipMtztg6Qb9+coAFNUnBlPqic+
3ftFuWdQKQaXyJxf3bk24u9eELNe4ZiQZ8zl/qHPt266/Dv3mr4NG5gYvtO3O8zOaJNBxKbNwU1P
vZrHIiUWf/8YowwhbYKHyjvsxouzqxUwOJL2GMpjMwtqfAZ2Nj4q184FU71UOPCnXk21aL2pO/E7
w4nd3Wktd/PZEmKAhSFPYYCCaGJF9V5NG2AcO9NaANbeQQFRyHJAssEDTA1GqqDg4KBtGn8Lpmgm
c3/AhAtvh7xnjc3ut502VxzwOo4Ap1zhCKbeS0BCBAZSJ+CVoFemXwMXdn6ytmf2VPfzB2+MEjq/
F8JYE7FqLgfY0oW3Q1Fb6XcgTNSwwt7Y5MCdvB1cbMA84RnYmaPZzi4441WHl64gjcp3N6k4A3PQ
IEAkN/DdNl6qLHi2gO1OAYKWfBYCE/07fDlMT0Iz7x1LRZBLUTRUKEig80PVBX1s3ny42cxKCIvX
mSewC8BFVRv8AtJlNaEu1EYShOX4bpaE8tQOonJ85pGemXhG9smTyQN4Xfr80lVPyKLUPVX759FH
nlo66CUV5fdGjURyKm1LixxVBOYp7R7xA3+5gFa8fg2p8CA3mj1KOhoFLZIfLJYc6+Bx1qYjtDmQ
Synp5D69pAcikZ1CYd0iWFE09AatziDvgiymeqhpzq1CWovZs/rg0Nb/zYLqa5TdyTGd7/IjgA66
9XExp2IFZEX2w6DhMfjE7/4Rk0HBFT4nHxcYKc9mlJjeXIsQu3h2cbbAhB4MFhTo89s96Hj7ulk9
xBR2XutZGZgcvDBMBwOFY7tuA/M77+vx5l4HAcmM/UBS41spwc26Lq5n3xJYVOERC2jdfc4O3geJ
Qeuh4KDEJaykQBR5FOe9+dAkz3UcAyNJZtMXWS/9QGiTwNYkNrZTUXeh7UhrUeJd6lxjxl0c9+vB
PZ6I2+6uuW0WIWoWiLdU/hwUHwjKx6Qib2pdvHmf7Z1eZIcnTvLuSKpC/gRNHghWMpg7ZWR7wwBA
4GP5ReN7qNNuoMdp3NzExe+w5uH+G5ymHLDnEsIN34etDu6w9N7r1DHCJ1138KmKcz2F2IvQw4lO
NnYsfll467t/zSiNaJ4lp7nmP1fn7bo5G9wHxJ0dB0VDjc10ewnucnnDQzw+9XYmCad4XgNrBCtY
iC8h4AZTY4/hW/kW3m6x2Ggf9phhO+BB2Upj4UlPJlWv3B54ts4b83Gjs7bpsUoebiCxzT+QPR0p
HVhQDAxMRgr6dagHjz1zUSL5GfN2hBOlCyiTB5utgLZSUHkgEeRnr9tla4NXn7L90vCe6rHkdizH
+Hbv8BsY6oXDOW8+ei/bnT8Ksdl8In0v4tLYQw+/JGF6u+F+W+4RgmOjbXJ0w5+SWHYeJMNx061e
3PNXyBEJrxhWHYU0mcaDh47Po+4nbqMM2//TKXrf6d3P4vLoTzJinea8au5ZJPYm42aNs9Z+4sFG
simK/xQ5j6lYsdxGX6KZg+ILO31JaAaUyjM895rt3X0OERAyAlm36j6gPFbDAM/xsWlzjhe0ro/D
tAwt4mjTb4BDLHotrA2gM7rWBSqguWhe1RjG6gFncJG8uN26pyndfE71T7rDovJ/BIbfDju399jh
UEmhRfZIHMj8F30olFWQC0lH19bkXvo74+MK6e9AqcGVTb5iE8vCayyOZp8nlQW383qHsksZNjJP
oJw9rGQ2Z/sX1Det3Hb0wfCOMjNj1UlZzN7XKGggvedrBgcMKFCIayiF2E59OB4+bj5/2hxiD/oB
cwibjE5/C+cAdfv+aUZ4fDinanTJ+twAkTGx6/AFM4Xdk+FbXsMtMi/I0OXCqkBgNaISf2tDG75M
kO69O5XJscov4B8hIfgBVuJNGmDVJ+8XiFmyU6XdCArZPBGD7JQcCjwXF+mNoaG/w9ctTBblevzW
1K1HNZqRylKSfu8uqdO9hURHK3EB3LIZgbZqFOraM6goI1GUriAqyUDDnXA9B7d+44mcBeGKUd8W
ScyYiE+CjMmYah2UFTXenSd5R7+Wk54U+I2ApGfr5fSZb3PAqCz3ohaeaQia3J7PrTvekYRPdpPb
lMOhDPPT6BW2xijMuOxkEyEkTNpJObleE4FiTBly0bk/vSLUD8zUa9QwFrJ73Q1MSj11kZmh+geA
w3ps8Yzc6xGXQKfdEDGV13FwnFbYjpZhvQwvQe0xr/UptkPcL44RHmvsyMiYH1wsVE+7/Ogn7XxN
ZqKs8RBHHqQS9tx3sYxZnD5x5XJAJoPkOH0ra2TdISGf90+ahSgs8bnhteXew88ClPbN9u5z/ap2
Cf9LuQaikXfp3VJY/w/GIC7yxVbpnyFqs16/Dk5aqNwoQ5yOag3OCVZ44p5LTikjfOHcAk2Xg2Zu
UNBlZjvJeEb8xJtuhMM74xJ9wH+Wd7kFk9MpMOZXlI/EWfnQYCBU9MSdthDxGzIkEbKpWRFl8ZES
LWv6zeu0aXVrK6tEEaj8qPt+ntuA6jOJf8BGaXHKKNFaMJsGlCu5C+4RIFGbmXPqvcKAZIjMYSGK
FQf4rSPN07y3FNBktBmii4b3GNbRcZMlLQAvM6wzLcfO2K93TqCyODPDTwc4CkBdxpVBMT8HdKE9
q41tT8hHv82+fm2nPug5AZwd3ZvMdMiec3W11ekYROggH0GYZjD88n69ixWO05wnNXV4SpltM602
3IaP4dbCfIZPHcmlr/L0DYmh7Ky32jDWACT9/xf7zxXOJ2WHu1jMhxsA3kPovrgQCyrzsBI9Dp49
VOOXA8W1QTrGYUhlQHn/kiTKIVHnd/kR+qWSIBe+vXxHx/YTsyrejZ+pAWcXSDsKDADyEBtra6Pf
i3cSx5oUuDCWOUuvL2dHK9s94OopHTJORH7J/984j1nI2jrzJxr1jMwMeRWve/MOsJkb7v/3Gkpi
eeDdjlNRj3p1SJUln20PUDpqT1hInGCv8NV5dcyFMGX1RdqzmFMyqew2uod5s1T1dkLuCef2i1cE
9tC9MrrzrcHuOfNFFz4rcG16UiP0FrqsCC56AYSyD5oL7j7UfmTqkCR60+sR8kSDW4k8hxahyByg
1sQ+5Nc4EJXSBeYuUErlCchN5BX/Hwtc4f8/Ko/sA9fyOCEhEeJrU7ycSzEBo1lCHlMgmWcFRH6Q
iJAw5ackBSfTRU2yctnOX77HXN69j1zOAqUk+a6CR1uAE+MC5puhFmiAzcD2wCilhUFtw39Z5qDk
oZACb2NhyAP+//XkY2UhyZ8UPt/4yRsLnlQuQ77/VyE0QqOLd4Nrxacga/Nzq5Xf35QgCEpGqIAq
iAuvaAhNgP/weoGSAc1+IfchupMOFwz4DKbf3hmyuLrcZhEa4MVQAQW8QgHKGIRGEANtRtpvsK4M
t8F4nmCu3lzDewO0x923D9VKaNTDvkeBB8Du5qCawG7RPFCmi36XT5c8lvs7nz/dEptfk3gp3H9S
RD4K1Jzg5GA2oFNNBUxxgBQA//mxkPvg+kQ6oi+24FyFPGMHvRN6fK0eADmOGq4IfjnLYA6JveUF
G1E1B0uH/JgabzZQSYQrAaAbtAirCiU05AvbQArHuyHY8XnXCZy2Dx6M455MAiln1DkQk2UdAeL1
mOoD6goB6oV7tDBHgItkjgvmaDTbAmu0ydL+wD9FiPkkgLSYIdIm7KOHh9cSVQucH7qn068ozlic
GHRFT4PvTQEsopWF6PzZYZ9L5bjgnr8Eo5QCJhsBSBIlYaZV4AV5DqVJqxBfhDCbAmKNR8z+PG8O
f52mGFBJEZLg8WBhtLDdewaWY8QkDfFL/AWm0eLRXkCilvIUBl88pcelmMfFPFTEpQ7sEkg8VDFg
ROq2k345NhF0N93tSBuQmzaAdjK450FAUkz+VjAtZJaVRScsRMF2W/CHZTpe0DHpxbR1aWsu41Cn
Acxsle5uSm4m/4924xaOPcjKETMXhs+jeGqGn7b9Vjm/YqaELpgmZuL4MDCyUieZyDP/D6e3oQE+
HUMmQAB89Fvd4ZOBDDyEDzvKT3RkJ3wB8GwkK1eWbHnyGkJ6Q5MDVBVnaWfPLaSZfFcMhblwuzG8
0G9GAFdWeHn3jTtf9i1V3envOUSGIT7Qny3myH2lIZ0X0N0dnQfYglcgbEScshj1+x+8XNkk4iyh
nTAixrDv4Gmo+JKW+XRorti7ACz4gbBeJlEw6QM/r7GOTAoW9jo9RebHgyd35w7m7DdiErCkoMw0
MD/JMqHVBzAquLdrBr0uytgW9SzQANqBf6fZLAH6onIfRFmZcfMY2sO9pfnm1WBaES/3Z6fx9jcl
m6VYjBvPwXCcU/iUaOHSfKqN6P2bClfutxx+3jd35l/Tt3tHjmsasXNzQehAJ5J5Kq3EBqk9mcU4
D0UMHD14qu8JULvTXyPMeDiNsj89/fHsMQ3UnIPh00Kqf7tm2KSVK1XzK8hhbyBPs2NGkKtn4r+C
2iE6H9pHYC/ep/LtO1iPjA7crn4P8zfJHTNWaIr77w6hsFYngta/r88ZGkTa08FUMqwVqIxCHcD4
EndujFXodLYf3Iqgfu0dgA4xCaj8dHN88piQrs1Prtn5PhyeTrxlUgyaEZNpwIojHmWBmnKvIBQg
TrJI/pDFvGCIG3ztfl3jeKL937DA3POF0wInDk5KWSQhU/bmOHVDSEN7+uVAGQBHgsfllhLsbEI0
0rKUYfWaHE0tDnkJHU2n6H5ePKmA6hg/zmlib76zFy0Zp0AYSMjEX2+VkQdH/WcZ0HihjL4sUvWJ
RfMXpsABdqzgB+Wgaa5BBsD/rZfqc+g0kQp9snr9l2pp7a/WzlFPnKD3ee/TeLG/NOeMoyoAwOw+
xR+an5bHKpAOF2c7+4Bd8utFgbqXUSJYkDGboW20eSd0jowB9o+AcumwOoIA0u+qw3n4WC0H5ZAW
NNMmaScbJdghoHECp+r8wXAXrHcyZuC7QHkF0ij6wUg3bEUyDmWxxRfi32Gs+yiHsjAXHIcHjMVp
1s4OaqArnwGwro7hu72uemS7c5IX8t3xOLDVZk4I95SYSlmqtWdoDZGhjwAZDc9ut1UPxAAI5iQ7
eIXl+8mgcrLV+BSMEyH/BRU7R+0aSHhepohXUiMfpLVGiupYfcRnUGQ56Ty0Mhqeq+5Dos6PlNmd
086gKfIK32C4eCN6B+KWwXnJqVpfozPb7D/wX+BG8qzYJxAiYEkXZxSxvPItNK10+0V7APIoHAlU
T4weiqV0II6mh3VmTPbBcF9ZzMqRgyi+KELc2lk/W82vaEUgJ8TuvnYCttpifFHlGnCYTRAEhYZI
BePZFnxTHiALBtA+ZgpCChLidfAdB23JDCl4sVNH1UVkboLxpgsb593HOAJ45YhOW21CHDzyiPjh
0xBK/gjvG7p8m2DMKAXdd3FWb2OZflMnjgrpuzpzCUx09tho0rKuiTfQnp0PGkTEygunkSuAAuAi
aScM2j1a+y4Mok5Za1vuDCDhUaCetYmgVNN1h1sZvxRfSchYVBRtFGMQI7pOwf4LNBXvI3YcY2/Q
4fjJEYTgtZBXcKgtRE6WHOTUnaP/1KUsm0vCg5KUxEyBhmCQSZxn/M339CE3Y4UHJCWm7OgrTxwb
jNGXG03BMqZC2u1oRz+raINBjCNXw/5nGUKvIdQoWBp9pLh6XTCBQJ5FMYJcCkbIyvOGdfJ4Onnk
i0LZiEM8AEioIAqAmMaBhUKJu42VAkCf5XtYr6O7kMAWI24xlxvpqUPYjDkdPNYYOI66s+NLiDo+
c/cALHQKaA2lzqeEnBYDetliOkBZLgS7mmzFI/m0vf55tiBThPqBigZQ2orsKOlIRoi25c370F+k
tSjUF+pQoAT1VAS9c27INgGPNN8fqlBQJcyA93iE5riaVTg0NaPnoMCwdsXmu9IfzslLbtR0IKyW
ME+xtEOLojt/0ukRMfRoel2SHGxRKtkKnYTn2n/P+rCTiMz8haQz8AU4k69RFUf4gHxKp+q+aBoE
TzTmF3gAo/pLvuBd97j6mA6TKBCR93VJNRlUKOFwWwTMgy/F1Js//YDzNIqPbmuRxtyf7fbRwTF8
Zo7JMkJxD7MhTtvjOh0Hp2oFCZJJ9J7c/ncJcB+wIFsp9T9rnrJZDu84pxLd6VXzdoiyZ0EjGxXl
zGKKCFIKlEkHqksYa9Bhkf/cCgziIgyD3D0U4AR0HII5c1xdG7U0h7mpyPkTuHXwsbZrWIL6SR2z
MakvLfdPcD6vH9ijIv7bRxLPFgFGhHhGcEKIc6OY1JCPcbZ/GfwiQWj2BPNa9A8ER4A052bIUC98
jFvOpd/rWQOg6AZpFkhPZysPG7BMbbBcAjXRoVaC8HUsxnvuLXXsevdCsc1l0Xyoq+sDOPeh8FBU
Jgd1LMDIR0UpPWmohJAsU+g+BvHKArJILWCBFR1fDp0rBrVnT3t0mJ18dOr5JnZV/VtbKi4RZ9q8
R4RGb3cNN0gKUA0ZTdz7cAcQ+fMP/15KgU2h84RC9nC/pYtYz+lDG88DdI90E8DbZtoxPPKCC6PK
4ALTi+l2A79qMAdvDjovxq3sxJI6uWSqd5X3kpY8dyQv6IozYQTtUiqbEgwFLrrZMHAwAPsqwUSx
0kxRJ5FEWoco2zVGuEawyIi6zGxUIYC1OE5JzRFOhGP0H9EVWojBRjEK9KyVbPoTVIMB/Cc0X63b
ctLxsqd760mddq97UEvwPGYkEwlBpbNaYEtkCqbPjIEFw1CUHVRHioMZyOfHQzFg3RRer8eD5tYP
e8u6jfrwY0mPqOhZ9PTtUF8x5v2w5ABOislaH8Y+lOlymhGOLBpoART/GSrcTTTZDill5duzAFm0
vmH3xHmJgOUcTbxqw61vjbpz6ip6bcG40d0gkkOt7YHbDUmFYjQ3V9ECNdYmMkHR6Um7qoOf8XNC
VnK2FYIjGSQGhhFfxl46E0B10Yamfzj2yEdW0Xc5hUsDaJaDRVJIdJ7mJDfrPUee4ntLVXilSU/Y
tr2USXz7MRWLkvERClYYgACRZeRBy0LFmJMW1YBVdw7PmUdJiSrISfEwChrOhvb5d5RSNcusru5+
YvQe2/y5KFw2+aNIm8LgAGRIW96KYWgRVuCeQucGq3m6e8IrI5ZgeAzvA57lAwoIM74QRD3pDNm8
grHockJQGjEQ8ommGkSUSymSXLBOCfbvKPc+TJ0U2pnIgHfrw2RCMoLa2i0QgTFp+7ZIHF/O/Nad
m85PH7mN6ly3CyuMdtevdoEG8yCYL6oN79lXVxiajreDmkafxmwHzGes4CcjG5N8pA4xPCYs8vFD
60u+QyThW8OBJAkGzn6B+hY+w+3oOLgSQjhZBHnaM9weIHs5PEAZdUDzdRQYlunqvWKZS0pjOnui
FG+MhoBonotCA0+ETANs4ZGgrZNRUofnLpC6DWG645JkKq+bk+8ZEX2ASNVc5szExEjh0nNwfphL
4odsI/xOUA86eOJ5tlhgENOh2SHkzXD7Gc+klAQ05NTJ5UdZb9QEH4HAMZ0Qb+HNN030RI+BhtGn
p+Tb7tnHqbNVLiKKpfpZeOH1AqapDZx2lu7JQTKq0d93QxgOfzGsquAovSURdijqgGsCoRNqDVYc
KkacU/o09AuhnSLsOXOhd9W9HmC+zgzpyRQl3Drrmck4K3glpTY7OnSnSqBIXLBwobd4fGDYthfa
iNBUgKgjlkDo8x7xdH8EMCuF6nFDvVE9VcyHkmYAgcEuQqLQgQvfba3t50qiBiIvjfe3+LjJqJj1
OZXoIKOpw3yTKtVVlwX5UN33gm62p/lmOWwIm8k7k6MFAjIEdNSkVxt9iIdx4W9sNDA4vaAoN+m5
Ul/TAqEVMV0t0iFy/8EXPDX04F+tTxZFQC1SmiZ6h0yvRUsvWbGbYe50xKENLOxnztc1kKrkIVNB
o0QmREKQ6pIUsvY6xuTiaBxwkn4c4DnhPbs/xXeOrFR+IvVtydp4ZKzNCj5fcYZUQ/IHkcbFOIvm
MKcw6UPyoZWh1aBxgtuEIs6sVkeFDwY651Ucj+gFkx2EWYpG1zW4M+/mG1Hc42vDva6oKa3Z8QmG
d0I5ZipEnWKJGPIBZggHiAaqdwFzRXYN1Pt3jty2wtFd/Ma9h/AGqcCZek/d9S5DvGatpkJ/Q0Ki
NBgIqO6UYuAj5yCfYLiMmH9Qao6NnwgmK+OsAJ+GjJdZdyY9gkDEsTGe4RYD9zyQenZk6qyDHWgE
VSzEWIjUTR4LKq8rMBi0YRb0tjlGO1wvwYTzC9pY0t8abeLKTFzh/l44M0BThqf08V7+DSfNHhbJ
FzDSAp7WGVQq0N+woL/XMdDyMLZqfLe8oehzXMTpnOfoYMctC7GxZsooBaTWxBYFFh5dl56w1kly
mXNBvdtXc+m0tyrWOGtiVANy7nE2cTmH3UG8cEdoXI/gbNCq5+LYAdS/HCIRqSGiJ7EtWPzGDeYf
FXwGbkKqlMLBtPgbzyrTZ9jWtUfzG8MemoQVslwOQ6HxOI0mtwioYiR+By3ixs4BB2bS9QYVgmQy
A985iTsn9MqYacTWekjAfPL4GyU4jKeEhR2SREzm/CwyPpHBQASE49N5btFF2r6O6hBSvX/aXP/b
myICnSBkhOPM5MisxMdAitZ4U4prXMl/rh3V9uaeIzpRPh4pIXIXjzlMrLoyjrCI7bfoepD4C3gy
uizK0ZSE9klooYrKXsvDqFqzEXg4/PqMOmaGImTNJyvHecf3oLdDkkaJJ3cOHeLdtKqE9bDkUYHW
rjtQ53UGG4S/QwhecNW/1r2vhpIXXgcCylnQ86YpC+9DGgKehGdhKNKAorDgLKEem74RVqIVhhIZ
aCTUenimosBnhvcVSZm+QeXlHLMeAQOctV7RbVnAFjeHIleLbrYCaO42zj7ddGKpdE3PM0p08JNe
4+8xaUUrE9teAZZCy7hxwtwNcgJAIc+7q3+7wFz+tB7YlP63R8GXLWmB6F4GaIoDcIAnJsc1EuPX
0QPI658lO/NNscRTWv06R7SbnKhVADrBW4zBeYtrekqSQEuTYgRQBLADLy/G1VGs05qYfgQ1ODcO
Exymkxdv84ZSqvLch0zh11a1Fl12Moi3wttJtGQpMlcgXFb0xftNQhvGjvT65CBe5eSqixZzJT4m
ujNd5FEcQtQq++hXyTfl0KAndJfksk5KUc2FoyRN3VcfASjwRaJ3hnQzvFmrW01gscc3AJznKYZ/
z3k6qLn1OTnvTmEsh1K7CV5EhnG4Ca24UKLJU/fQcwirwQp7+/Tpiiz0apGjCLFq+DiLNuklYVU3
TUAvHWjNtoapq3MW0b9Q3n1FF0WJnzMZqk+XGIYkAri1+eCXvt5m6OCQNHFeot3Ho/mh1rDZe8J9
1nu8Hkx1bylYxXQsgMYaTsfObQaEWwkmp9FLdkKZ21J5gqvJqFtuBLZqngrxEK/RWwzilUCaukD5
RzHnDpGOzUWjuR09EY1IpOcDbOPaGWZrE2K95FgS4tBnBQq36XqAuUQ/9rNFvazbApxU/XH4+uIY
SQlL74Cxk/Tepyhv+yfea3i30F6icTeYGybDOVqVOSpKTKUKAR/nlv/GUGm++fZxUEAsgFkRMoxd
hMIJlEH3fuBvu4sVqhwgfvcEG4+5cLdbmxJfL4gSBzsxKsl5R3Dil+l4mHQdRzVY8bLdpT8fxs2O
6I0QnFAmbfYlcmK/RVWLSBUhD47MllAJshc+OnJz6FG7LC8eo07twV2KeQNCHM2TOFlzuLpXWDuC
Bq8QJOO3Bg/yGtrtLdtnzySU3AVWwI9J59YWwPxp9yNFRSTF3Tky5xBs9iOzD/90Qq+eo5vdg9JR
dNkAFuvb7PVV6UmvSWaWjw0yK+oIHdgNqpaDUjCaPdhuMQvJ8EOMWE7kXXzPWhuhby6DrkXDn4b7
H4MvdYVEumVFRUcadUTlNn2CgWTlHHR/CJFd8GdGNirY8zIKbyTH5RDzutKxj3+xHtpgLP1HaNQ3
kjIqFj4N9cetLC3hUm/p+xBf9hFNGQ/HX1YBZn77ps0PiSAEzfW9yPYQl0UeT+4OySTX//yQox6Q
8nEzpbXRt/VJT5jiJDshB/xV3vKwNfzaAJPImfZSHX1UaJFwrXPM3ZjWQAP6hAw1XpjAHwcn36QY
0aiE2Dp3HycMc63jbuqJjk5LcZN5BL+PIJN+3NVMgrowM5LVDQkMzmBZMxL046O/J0+dPVNnRipl
DaVVPY8Fei9jcMQU93tXIkaNljz/gERhZAHT0/0FwHW6JaLo+1PkkoFhCA9GtCZCGxU8CjJy5K4W
MM/Etkxcw0csFZgHk61bAWDckWqTxG7pe25pwdwDVMPkWIy7i/cPAmoFFE9XYipbhO27RzK54YnG
LvUzWeaWRR3FyGIxCXKe0YgaMB5lU97yEsf4FUInZX3uBXCnU8FQD5F8NzGwAyCIAhHU29ZQ1ozc
mNwHXYVpSxcWijqaAScNac/NWf5j6cyWVMWWMPxERiAOwC3zICoiONwY1lZxQMUBHJ7+fGmf0yd2
d9SuKhUWa2X++Q+FDz1Qehvpt0VchdmBlNIvHDu91uDSJFy0Bm2YorufypEX5HBL+Te4WLPIO+At
LXeDgnOHEzbMfksJm47Va2OHqnr6khvU4NBo58BOxR5EdzpcUJv1wsFMYCtv8RisoUgolN1rWAcs
N55LnkbrBfvNS/t/fDibRU93knTGm/eI3iuOl2KEttTMpWyYioI2f5WpiP7sdfiA5yLGwKLz4lZ9
kNjtTw77r8FiZSOtKdnH6eqw0Ovh5xmVRZA+GIlV/uslg70Obohksz08IJELlRlTm1WLwpSaRyrf
k13cHT6g90lRMFwwnXbgOEq1J61GeuLoZdhy9ww5rW/ujeG1+103LQxWnOyX4NHZ+/Ktn2B9an7H
mIQVoIPQpKLkh5nPiOsa1sW/oyX/WO1/c54q9W6dcWhjparWF7jqu0DBVXCpOix3V29TlPpAkmBz
/JpMJLm785laz8bIUoZ3kIHOeVYplsr8GmyKImN4thtxcgLYZKHaPhAmcjFbM2vNLoOPIC3AKq47
eYPsw89yYbhHy6/b/eMlrBpYYhVhqy5T+HMwOAXHIgYfYW4sllsv+zole/nmntmuqdx3YdYBKiAx
hZL0exfLogEFFsU6UAgufD1Cgxlml1HX7iouJvW9ngnYQi8Mo+BCCHjCaaaQ3/uP+HLYOsLD1IaM
PRghd7wZHxts/Os4dBQ+QO6NTwHAK2eGOM/Rg7Lt4RiO/ejP/48RCBmhFigXj5owVxySKgC3KHUA
sGnoMILleaFop8OIwC1FLhQl9NR4X870/c9himGKePGAWrPnPuSB6FGIbnw8S2ARgNPwGSVGgAf3
d3zhfCLpShKSwZF/s6XR/XgR7QlTGjwpd1AhuEZAGCDTxuB6hHJLE/ikI36FTDtvZyROoP1YldDd
U3kTNjiEtU56ZxClYvnmACeSFnA8O2PxrRW4dwdJmGfCvENQFlkRUDBUAs36KjTAbYvtTiTnMYGb
2CXAlGT+bRmE91DRhhgSzxomouArIUcBBIBkD+yKwdPZHrKXDe47IIaMnZGD1ARQ4BR/cdYD/yGR
vPLcUNrzNDMUFHdfcRO3Ij7DKrmtEZUhxfoZJb0H4KjL5XOArzaW3budPCFMUnnqsaUiT5vPToIs
BM8pnkonX5uNkMMxDosbe04TDJxCkiEOo+z6WYvYACjlEvh5dHw81g0bfzmwnJaZRhHWcQotswK6
R+inTT8uS6R0pGPe9RbkyAK2QWxPDfKsBrCGDzJXkdsEUCx+jDFzgSQqUIax3+PJjNWGCBVbZjNd
ShfOtoo02rW5QlBBqoN4r3Cii0FTLz2bb/fb5eb/3jS4jZ926UzeXseSWMP1z7vr4mHj85OnMbIz
7XKPLwR7M6wEhCT0LlYxFIcMMM3Xlxlj7Z07btvsrxk2Av5TotCq1Js9CcNZ33CbGEzxMf4Mmhw2
FvNYPML+vSX8+GHjpM+jRWDh4jOwJPYWmzdOmeHijFiLOl8WcHsIxc37riQwD/XHzZpshVxjwvu3
yHOFFtLHgtIC/LNYVyQ3E2thd7DXv5CHcmfQzi8HaiFhfTYQMo80sexNOB9sIJbQsDt4LOPTKRYa
SYKvIETzjQ4iBMmAncHx2lTxlie/JGTTYpMtXBz0OaB4TGixTkxTPGJ+Zgz0STDOLG61AHfo7tlI
xcRLuDjsvj52WKDzPqUDbpgLxttgd7jOpil/AUFCNHfYD+HrjasgsdIRJ/aujfeAS/dtyQPq9WIP
PIzR33BY8m4ShiucfLJjIj9lmIruMYpyfwdRZHiRbgNElPaX0R/7DmEt8IXk/cLvqWgzZOPrM8sD
VE18mxsulH02Kost+jKk+GM8ZyftDQ+OeAtxzLexfj4g9HFpZyNqWkpfa6H/W+HcTM3OCzBQYzln
6BYcpWNpe2tWBOwFsO6SA9l9EBeAPB3vVuCQvp0ED286WS3eZn88+TEQeZZZ+/RGagRSFLI2HM+w
JsEx7fwxiE6xI5NiGgZDSvvGOO9pgtK+IboiOQZOgDQEmaaaYBjGe6ca+e23zZCPyInEYO9D00KO
3bDEuVlAYrp+nqIcC9LBPHY1d8Tlx8gGIbpv0dmajwADVwn6kv20zR/4L7LRUNCJD82cS4aNZSDm
93RJEb4znFhYeGhMY0/JdGS47CnndUwRYtts0jwWYXoDLtmxsVOhw8IvYgkqokmQSnFz+tv8Mmws
uHakwS+uNEOqzR4mlTIqYrwFmCzGKaijM4DKhXGwBE4x8d0G5GthFLzW8jQ9Y4MB+DpEGOCsdTc7
gqux+3EI6jP5TRfwWtwuWTX90hzdU/cvtp9u5O9YjcAr3rq/JxIFex8HPDp8Bamk94DdLrSPuW6z
NxL9l9+FKsjg8gxISCYx9QZ2azGlNtSYYPlErJtHKYdENmSkMVxFWFtzT2yMF8TX5Ygi3dVUHE/O
jku2FsfxeEz7JeNskgq4E63R/ECZeHPItfczhXLBtxi1EUMLdovlHiclbnF3UxApH8T4rFE70nIx
nO3/g3EIsxpaO4N07rSKBwJ9hpySf+Dzs346Y4hk2XD/DRDx7p2mAbI+pl5v3p0YfFDG+/R+VsgO
Ld5bN+kr8pvTHv3ybiVpAe8vijmA+yhyYxGgn5MfvPU5OTdr2nUoXd5IHiM736h4IjEnXVAipz6T
3h2J1+Joi1dfK8Ktfz6vCo9Vs1bCcjAn5TnBQB/KJf3pw/Z6Idsmzz1evbYfR6sE8iPWUGzKOf4K
zE5BJaWJ1CqTMYlYhEY9EF4T3cxup0qes4NUj5zNwV6HNFmMgSFQrZlpSPsEnY2CX+yIa+iOTwzB
sz4Lnt4hTfjtzYKT+G6ywWmJ8CCFTnznvE2ISEniuIsaFQMybBekJxYA+UQkiI+ZLQuULVFy5OWl
OLshynD6fRKpJZSQRtfjaN34XAScexmFChB6CebL53TpzjUz1+h1SbLl13/HuUTKRB9cRY7BfD99
ONE3hXC1E3l0syUi0iPjgzqPTy62TNF8JeM2uUkbBYGDSWnh0zIIn/Lzh7r0BOYHGOsAD0340C3Q
YxiVdCw4hfdQOmGJQleRxxFicvi/0p2sUK9Bl+IvH38C+D1lG4h4agVi4XNrEAWoQjjACFVY6/MM
SB5mhBtHVzTt/PxSRgviUXUbxmhaNi3k6fuxUnO7pHLAoI48HaYxa/g/GawKEFXOA3HXGzXBkpLB
sufSiQkeL5QE4RxlzWQIFQW+pQencnpyzMkYEuWiQz2J3S0TNIBZrFKkzAEhqh3NtHNgW2qrNF0N
Abd+FLLHmGhCp8UNFrzRYiuz7fzxsbCsknGVHD4LenE6egxVd/4mL9C+2cxE5abKbRf/xzkugMEI
N1yKFCboA2Ui1IX8Ez7nfCdj8g0Ho0fzQX2bLbwWG5+Feyw9bcTAHJtqNwECkMquZVMo4QKRQ73g
2mRDh0oPWvadQl+mndKMaVjmigfluutapbND6xia0GdlxUmnzMOFv4g4kJ18nkO2dbw22bAki0tS
p5kySIvO1kaZREg54EdCzhYeAlF8UW2OYYdntr3Aa8JtuXrHg6qAkwJeb+fGJR+Hv0CkMc4fd9Pm
o7XHPcoxhZbR6o13ygpcZ1O0rR04Cn7+MG9NHZdyLKDJKhJS+orpLKDuh1HwOxdWhvBievEM+PLk
wX4Y3//QeI2Z4HXbFLOUOZxCACzCodUyz+FJXTuIyP3DiBLAmO5yXp5t8GRTbDlOJX4ihx66QTHe
f6w8xYa91tI58hl2QDQ8Tj6ETgNM4zGVvFG2ga91OKahhazZnGzpW/ah1PNM0ulI3fqV3iCRGSOo
lVBH3h4Fl/SI1PP5OaJMLense2aBDxznQtResGfiKUSeN7k9L+9GgX/MdhiMMHYQ0Mt8tJ3Sewh1
p8CNyNqdwB+sfsT8hbj1GWwaa2PffCYgTB4lIkcK3p9HC9MrVr6oPK1hd85zS49hUbyBDOHbz7HP
W08u/8SIFJjF+3CpiGivJr0Pn27GvJee6E3PVSyGljf+14JTZFik39agjwuHK5hsMLCWiUgC+uin
hIOvX/bzZq1G++FsT4npSZUCuVZSUSL81esPe9TdJbqWgj8lMgW1aEmpRUmzoij0xkLw7WXMYWzB
XmVBtz/wcJyB8k/C1YsxF/2OubH/Qq5Ak0NNj8nIElV3SY+gTKJ5F6AaIzr846actvFGVkOH8u2b
8zBJEUlqLbDEPViehkguI3AcDNYdIr3XBNdwnzDqebAk3ZRtksdpRJNH2xhIgcrDTQYNyCylljfp
TciJczxlLmRUSfkVmleygxAE1uzTb2APh/fui5MI93t4UsJ0iUedCP+QJbazjFF7HVvM7+bnte7x
3XPs2TFi3NTMQXdXCMusW6j8gw67u/DqUKbGfenvJDXp7tJxaOZ+KlPY6h8V1dtehf//VLkCL4wV
AQ2oglZSJnhI72BwcbzQ6VOvdqluniwLghdhyDH1464K04wt2eJCk7c17l3sf3dHuuKWxymVkrGb
2HkuoTxMMMEC4Ym9HYwldKa/Dj1AKeDXB+wxB+NTNDC2Qf4jvCFRPfxyvzCIvzmnu1nMFAI6mECj
u4duQW+VvRmJSFoKVAUGMckvtvZHRMKSnav3HXNjLN8ZjrvpbLYGQtklNnA+Rg+iV0SDtYJldF5j
r/r+95ICpDuxEjyF9h8PfvRly9y8ElN9TF/gkKFeVFmtGXeNZCYqAsopFyCaI+pCB8y5bQ1WBK6y
c1BS8k24JNmHGffq0uFTlnNJCfvhP5i/7WQlSt0aLz9rg7dxESu0KKb64rSy1j2GvvbRf06o7Kih
oa3lZx4EYIppssF1Cq9ozua3SeRGSH0GiXrO2RzZ4O6cIfwnR2ISYzto029TwsjWUNhRd0gnxBmC
VcHVzB8hEGNKZhRHDHAjFpOnr1U7DT4Y0XPBawXXGShviZsG0723cPWNBS7mTChY6NgjWtT2L1Rz
rj2/u4Qmryr8dEowzJqjkVbjA9ePtCtaaAKUOSip9hKj+wP4GeHzSN/koKBykLHfKyKdBUM5G2Pw
FIYxs3aDToDydGeFQG3SHdJR7B4z1AO4zUHsg0kIOHV00927tjvogW6OPjEGR81/5PrFecT4UKTq
UFtUmLM73eicw1v+zld45RsDsE0cr5g+zfZtzqCgKvB+PQ4w6q8fln4N96qrA+8dPWquVeVBNj/n
96+r9ZyyY/dGddgZ9eOGiCl4L8PvXI+7Mc1t3mZvlZQFcOxDVwxxgYyM84BirHgyzbZn/5QXe9dt
foDUiqh9gRp1xT7NXOTNn2dPxZMJAXtvgtYAXOwbHp5Of6TCKB097kExvm1WKqQjv4tBWWl3FKel
ufr4e3Afe/89+0JIu4ZF/O167QvauaAJGdwhguxfICiFzUwfVMi480eAvv3UgabQWpT0OCevrbqd
wj+lWISAzqo379O4x6x19O4snoOrNcHj6huNf+QMVV1CJNot/wAWSsTbAJ706eu3InVyzHBvODNM
VHELwPWuG7eD1vgeX7v+i+1jWWXGoA7foBnj895tjR98ojrQ3admdS40xp1EGb8gNby9cxFc7l6x
VLD+Prq16j4JR3s5nZunwySMHmzV69cAurhq9Q/uyXC1o4eaAf+/i+o2lCe606Bzqu3vyStIEFQd
NBXH7RPrXtW5YiAINNo1mVszg7h1/fbL7xw9phOqpcwMet6YC2L0LV2BzH3SzW/lah+vp7qfWU2j
kj3AJF8OBlLMDhfVx+v6fdXBJPGOvJn3ytW3v9ixva1T5WOk/yAW/I2clG+xDPQbyA1E2GGpXeu5
7DYuUATSAJDUFy4+Ke+UX3keXWtG46eW3TWwB3Puyz4mGwojFLsT9OMjDpUqU1v8Ztx2ba3YtQfv
UfeBz4LVT47T58H+zvlS2zbc3tM86ti47Kfcqi4nXSAucy2/77SixjXSW94bfZgI1DN4SmvnX5/c
xyp/fkjM7kxQzTYzlhS4FHbXgz0wBG8aF5l8ryF7UqaQ/PsjXbUYw7bGnSlPHrvZPehAt7O0vPNy
bi/3i5cusz2fskzL0aCHZHNkh6SLsrFya9bU7IPKPIHu3R1dEJpcMgbj15bd9GD1mBXLA13DzXm1
bCyWjjAeDW5C8a8qnW/P/u59o2djUNc7OQcAugMSgtfosuS+3U90Ii+0HiFKyp5VD/puxQBycY/P
M5krzbBcQGgl7FvdvbXsY2P3MQZRrZrPgyyQpwHDQZh0bPOYM2pcbZvhAB4SL9WqcFLF3lWMF+3i
ZvMjK2RDd+diOPvSOTC7bGAx2lfo9A/72hGRZedtX0ASC3t/c4/HsFTCVddqw+ytne9XJg0fm4A/
p1h/caA7WM8p4OlBcbCT6ebnCYjCYXLwj+PjtFO654cLZKge/QbXmFN4xNi4bXdL54ipLD6v/u0c
dEDb3j32SvMKsWpTduk5xMyBgnbcIPTw+mCix6WfrVgtZvvvaj3RFpsvBpteC1NHdJbPytGD8u/8
wpjFNhjQzc4wD9gU8D5dOUccHPDpOfp6qszLoTK/fV3UHUcfWkD7bStwW7uABEfDKhDp3KzW2Wnv
Lljs6PgLOg8SE1T7jiSk7x6fbtV3m4ujIABX7TMDFB3GgsdXOorfN7wTwVfF/Gp4NROh0Z3a7ute
0AaegjaVt33VfYKZ6p6jlO4qvV+8K9rQvAv9xyZP+eMU0xNDqYfb/6d8XO3LxqNqftUjd84/PPzm
Gxh85Hb4wWvi47a67qH29JZbaP7q5LaPPqGH9dOrzt7lMHuxWt9u1XXfClCco/YdsmZ7qn9qu6e3
dypC4xrqbff18itsN53zZPl3/tgF1sbW/mU+0+lFEDWxd2iL0prsbfzcRqJQxtnTPMX6y9wePEYy
tOrYLMdu4OJ58GDwzjzZkiL7SzqM41A+C3DG8IkZMD2b+NaAIjnresyVTEjNNseQWcleIsT3C4RX
ceSAFX5DcGIQ+F8VkwDfpD0Av8MUwv8QNCt7bYBQmQGAESvpeKB5A/NfvRgvJLb76wxZuaYBZZ0O
gITNTAZnFePP+zAz8iHED1i0yFv2aFSHBMPAsaBCW3yJPVxAJKR+bJIeWVyfAW+TB5IuqBVjcjab
CdGE3IHugj+Ig4eF4hg8c6aRbbcElalj4okx1Rr1fOyP5OpN3bPzVyDqnvTO5gTZMPMfGoqRjFaZ
nqfoiqaMhcrtbtf9q6DN7KBP6g7mr4jfI3pOsmRKahaoPoSTDnveguwrq4Jhg0svrbe45+7KJCVS
XPDcuuZCtDIAVyYnbLrnaAYt35sR/8yYdXSDBiDaixtdIuXxGrpLOJRi3HvMvffE274RlyNtGOOQ
BFIEk67N9w3/ywnk65PPYvuqzH/kF0sjDmmU4hNc7YC72xizTG1gYGLJoOs043leTUS5Rz/GXwtG
ABhuM5crng7rXlySfrmwtEB4vZoQPFpZFxG2B+/ijHq/DzD8wazahZOrb0TyPCmSwvzrRUwVzSkS
0t7kgqOlXcOGquAazwZ7MBQYW9KehVBfQ2sXSSCzUGYAVwbbLTSzIj5ZKx/JLanr6FR8UFE+g2D5
3mTbmgTbGT/J/04jYqco/VzBeaj+6WrnNsDlyWdIz5Dd1hbJRpmAX4BH4LYf7dLriIsJZ+TfePv2
obwYDvwT0HbmCygHgUyk5EpRXPoAO3nEY4PkDSQQKICvIDmJcaYvMzvXLTpqOqiPDIkwYQROXC2Y
ObZNhuX55jF7+fTLfsZBAvZx3+pIP63DaLc6066JavP31IgTeZLk+0E0f7uAOTU1PjNtqLrkUsiR
WiFPiDbqKc43qy2t/H+4357HS4H48rWGTgblGtj5OtMdmq8zEgnItTB8RSBCmnYH4urCos4Xqcvm
SWRQAkzMVI4hK9iaxezrJRt5F9rSjtmL4RFOBrvQv1F1phLhA3/QJzRl3j/5mFMyhFNL6M5U5HwC
h6Fy2mylJ6oIPEmZiAu7kQxOW0diC2ExZ9Ay3v38oQUBnsevHDcM8xAtuU4n3i9sjzrcJJuwKGQa
JuDA9Q/BECkcE9q9ecuMp9hVTvHXceMNKCPEHFEu4dseI6Ybtcw2G+LNG2EOR6kuxKn8M+HTIOHd
cW1weacv/5hfVwmPQZxT2nDtLeAoWTnG2MBtWhxwxfidJjHnwBFjGZQAbgQcpo3p4uhZCCIGkrUE
oWTRMvYQydmikRXjMAsU1Uty+oMbswPVd+DvDAAsgWuUEdfZgkniw77UHyzUg4Kn5GIelUSIVPY3
BVfVANPUOE/q6DqF6l008EUgqQ4JVhDOTgoBhTaJuSRtnc+s6j4ceqK2c0w2ctYL4RiDDiNVUWtJ
ljJUD6HnMObe0SCpE4jnZusGFrUTKhg01YeAsB+EaoIScB/E32l+DECHzo5+Htbg9E+7UMzzH4vm
RltlApX1xtgnH1wITQe3ixe0nVJpMrRyPynrkebOK7HDwtTxjZ3lE7NBho32ooHz1UYXqJW2OCHp
OLAs1oyzsys2cOCIiHz9cC04uoRzzpBAkeUBHSDaOz+iQq1wzTDFZtgqhO/jVr2yRGjgZVp0m61w
T2Fw3TXP2NZt1Qkf6vXxm5O7urmXlls+PfXmXrveDctnhJyao13cPbYyK18/B/fG/xY+DQv1/KML
CKOvrPPVf/Qx3QyVTqBPbh2fDqRI+aP19o4f7/4KtKslr6djzO49me18PK7Q6hoatBuNCxsIx2C4
r+XwCMG7NegEnVELmVwfQ4npalCMHw2OHIZ/zd+DfqJGdK0X57s9pc/GkY6wP3wElxxfn7QOj9PT
BPFyZ1yQ5UrJe0gfs3NEuaZg6Tp+fgCE90mHHzqk+FDn3YSq/LiFiLJP6L3oTN9IXLp+42lkXumz
Ztv9e6JhvMFIsXjf/B967mm0onXC5rZxueJNRhFMQdyOL9ktghS1go8wPxiWVnj9hJbBvWHlfkAN
sxYShAKYo9hCgz0xezeZWsq856cwp+fZciEADe4nfJwRh7mMcoBocf4wa8AvdiUMsWOxDWazeUTP
o72BuciDefhHH5LsNBT2u55Q0CGetUxQTyjeAGJv2PIQYvYOqD4F6Ul06ct1w84l4TmAFECuHHmS
sNYZcwJ7iX8ehdjF4c+HVQp7pgv/jzLZlIp9iCYPY2b7x/3G0SRKLSr4LWSFQjdJaksRSwp167iF
MxVpMmxNsAN0daSoGDig9DH1hahrgfWBPKGiwy6RImpL4BYKG7J6yVFL2WRbv6nlKsqS3mLHNM4R
diPRn4tt70HZgX5qtJBjniGhSHAtYR5EOXQK+ASarQJcMRfInkhbksdMppDgmIiPgDAZo4nsSmLL
VH93uEBw4RcwgV0z8BCej+ytNFTO4N8JFHyEMPFoeSCl2FzseGfsbAQJpEhTNA4GXlqmkX6iDJMN
MyzgPoY+ASiiPWeFQZPL9y0TCCz/jnAG/+lK2T3B7blKpHNjcwGJJEWLuoB2aHjM1pmfZkxQfCAr
rSI9QAZFgkticGwjYiVa6wHU5YMPq+Ztus6+OK+y6W7y3pTJd9Ym7ZLMnpJkATYCIjIrVLrUgVQR
LB0b6d/3p4PgAazRQ10y8CoVHued+w3X6z6R2bfkg0c5H2ADIAU+SyId29v5DyZkGI5vF+sfYqUF
scV3fq+PhUXyZRxI8QYYRyWLL8qMjgWmyylYCLwPSpbKgc6H9jbRE8xml9aBtWNBM4Lxgb8iTg5x
7GsX4Li/zAXSJ6kMXDaHG+nEcBnT1QQgo580wVG6tGLSSvcrsxzjV9rQcG76yFtyPS52K82t9+5q
wg4ER4HX4OxteGxCefIvmwp7pT3Do7hxX5bat1H8Ud+z3VLHYRUW0LYwSnh1KdARahwx7MmV4Dk7
Z2XPOzauinMXS5pEXVowzOoGVxdOQhskGTzj7p36XuuEFIczsw294l+W3qnLqCArp90E77bL/iq5
ZR8f2RyTAc4ZDllYM7hycCOs8DkJn7EUl5BCmJKChyID27RqRyagVBvU2ULVTUteApjOPQ5nzhGm
+0+vLgzpXdKzO9NNBJ1WkXIMcBiVirhsgjTvbA0WkPNRkMP4kXABeSn8UBjZXIF1kVaxmKWuevLQ
w75Kfq8k4mMpHlkOGwZ5xRpKx2q7J3CUb+Ud6kDJUliqCn+womF7hOFb2ClSPCQGExRgPSlPD7YA
oMvnO7ijWEGy/+MJG/YLPdGTeub59lZgaQtjQHAA8uk27D+z33P1Ft7l7/lqeUBSQi8wL0DXCUrd
b2tfASqyb3is+0asJVr4pNfFXgO5G5Ses2ug6wXco4LA7krFPCvAQgybuK7F7aUjvh2cFxJrIytn
T3xuW6AFAa2kCvb08muwgaTIVkQ0gw5dR2yranRcVkCZhmBK9wSEpajNC+INxj1iSE1Cu1S07KPW
fUKhqM9Xc6jHVsHql9lx0nc2PHTIpWdQvbyUsgUyP+sFO31Xyv2zDS61AZpGvORjC+Vy89gshbzF
Je9xOsDQskXQBTubmcnpgNEmVL2UZ4hjwyGWhNtlG+ANfkZnOF5fF0yBYIqzZH5KKilysWFeWcoe
ogYlX9eEDoT6D1kZJHDGEJDuoJ/V7lid1qRKM3PiQch0Zgzyq/eMt6OG8n3Oe2KX/8HxjsPTTvw0
TzFlMQXhAFyWIeV3RPGkmW3QzxZ9P62sygnHfdIeVEJXDv5uz+k83ENKTGJUxa+w8+/Wc59gbBMD
zrKv+sj3LljW6O4j4PyefucgMoPiafY0p8EtMCJvhMqF9Irw9YFer8y1sDXuJ69BH2ZIWK73PmUA
ArdLeIayEVEuDG54M0aPv74msSdH6gu2B1zhrBeZHv4jaCWP2molwKgDNoXGk++ooXr718IreB0M
E5J2cF53Rtf8iqQfDGRCOdM9gHxR/2ppcbOagR6rrEnYQyAlJSC4Nqq9EijcKrMWzF+k1flx0Ep5
B6ecbeks5upMsJAgQ+LtUSKKcYoW74eLYsxIE5ZNE35KFw9wNSqz8DSog0v2BPQefqGkhhxbex+k
lGehHPWZuF7y0i/mAGAXv5js0wokkIJqQf3ST/RQgC3dbUA0/X2C+w0Qawa5hIYdLfit5SjrY7af
UI2dNo2nRrsnoQ4QvnvjKxxOPrJVe8WkA1I+vAy1hBHY/ms9488eqrkW7pN6cHMp4QHCWukx4wXx
ZPWvbwpea880EU8Gfz8/TB5hb3xx2phqY2AStueftDWu8jLUJzIfuB6DG/cLB9IufKWuq0b9YT9Z
8TPcTuorUnNaA7DN6WFQUoXVUJMnavCaQQxdYxQT6/kzwANm3GPBVGRr5cesIrqEyGFsRQgRi7v+
jRKzDyB721SxHhsDGjxj0Bt9a8vAOLcc1sFh2nfrARWkD/zO2niYxYA8xWGRakACD4s/rz6xNQNi
RVBWcQ5FDELY9SngOqNy2huV4DClvOnE8MuQH+kEH2iIESscX9lxf4gFEAw3VMo+Ac++9rLqfsiG
ol3dN+cLb0fg4m7XqyCSY041gNDQT74YyhhWTTr91zEKb4WBert0j7rPWjJcSoA2xTF3uAn4hReL
WIY6bKWru3kDrrh4HYA/zb34Xd4eS+qIId36iRRF5bJ8Nvgc9ztmgRPQjAmAWequGrQ1zisoAGrH
are9wxjoUHcFdoT+uMGdAWq3blPoHkZlWAfI1bTwFp+K4JT1WY8rXMtG5/Cp2O3odARbcTCKPNbu
yu+xGxygLoGA8IxjlfbxWNc9m6e1VMEYPeyhaD4OKG+upEkETBdgh7cr94lT6MthrVHs8xStYmCA
h2S2UCOFjw04xXcPOsO/O9l19Jqtbp5y81B89W+OWPWN8KFhQpvRBfif1AibhPdwOsq85aO7rxmT
CoYBrAvyO9ouHQ/9DAOMEgZrYYFUFB3cw5HI8PO0xxk9FlsVADVyxe+2rFxqgtNI4UhxjwnqQ8wr
+taBFnO8TxoSmZ9s+/e48pQI/Tw1ejGixc7o51xIXFhps5EikJO4G0UUdiJiF56f7OL0clWGYgyB
7ZbUKIkXp4AtbMKisIn1KStWGhgB3/bxOZ4pdPnP08h4ma8/ylwiYlv/Hb9VVm5hKo/Q2ng8rXY/
UvGhUv4wCt9K26nMun9sijDw02rZbM9ulTxEQ6T4yoxDy+Yw5Ej8QHeFiJTgf789OmqEHOYEq+Lh
SwgKk02ncd//8IWAbFe4/GDIdyO5s45vuxqKPSLzEatCBySSXCbO9DL6BEkR3Wv23EK7L8MzG4Mh
qlAUrfIPbyLh4mV8tIvHbbvAvfwrl3ske1wVTmBRvwi1iE5JnZ1SDjnBaKTqEAtJA0ZkxHCVeBKP
l+G3fHxtDErGN1D0h/yXvDpUhmoriiklEkNtXoL940l72MfdvD9jw3mMiEz4a7ZEikf3+Pe6/IIq
5j7j4AYOikILa4+/C0Y1l23Llq9zREYK6IBht8fF7BFiOpPXjrp7Dx4Orp0xMxAxlVzNVlHNJiR3
BiOqXUb+xXCPsShtEvpeWRy2PnwjqyJlhWgZtOlud3bH+SDCCzk62EeowOXy4DZFwMfxkLf+8dpc
ThU93xmuBWMWj6+zGsbl8m6hROLOEeBkK9GeS8lfKH9yZ+9cIabsFbIN1hdLiSfv7u0hn8mt4M8t
K4b/kh/lNzBLQ3RDaMt+CdVlW3nVUnic6kyN+FjdvxNYEV6o9iUTyuI+eNqfsLuk28a9CVoabSUs
3VFni7X0FIkzIiJ9Lm5pzMa79CaFTe5PnzixfdwayHcXdkUjRPtCT43aYAT47KLLl+8sw36E9smn
/SgpOYnrQifatvZU1pQhfIOsOMNubYT9xs/xNSBcUNZbgGjK7HKh+C75jgHOa7NncuO3M3f3uGJY
g5LQxjYi4kh8VGEW8x5VW59/Bj0qqiopWX9dbvSh4pXqGao2Cn1sQ4yAF05L77KlM+dxkDoZE3iA
wk7AmnvLA/ZXese4IACLh5CLK2APW/f0vOEzcKHlfZWS/4acAuoWGQ44rnAhPXX4ZOuAFP2w67n4
xYqHFYslfPPlbw6ZnafpHrfGbA+sjVOqk/MDTLDkjw7WTDRi+l+DoU4x4tkFeqMSs7Djt2QFiJrg
br2Cq12nqxk735KPwUaEV+1EtBHXP4NP2tocswOb2GPcDM+bVwCbwEG1bGkbIoT+6JVSYU5iNUfT
yQEut+/XgG7qKfk8QHqrf0Isk16Uqse5eA9YARZrnAvHFnYEXwcT6/6xVdrkPAy4W5TDe+cZPzPq
SO4Wo2UK0cpaMXE8Yel6ZbOmNl6RZyZZlKJWVIG7K+pnNN4w/NlwuNWfGfwsmpLC5Z789QH2SERn
l4kxqx8VLki53WZePilS+cBqwZvXrWImYhCqaQg7aO9x72dGMNzTVeMwSH5XZ9yaGuMqlp2b+8oO
rs7oEvinWhKcx+a23MMo5hazRbvPTGyQtmyIeM7w19R9XbZ+dp82W2uXpr2k/F9NrrxqJ3gjzpVL
xzWIFBYQRRYfDlDG51iROzV6jUquEgMAlwwn1osRsCHK8mG1QSRame/1WjEfKXYEoJPkXdjV9DkQ
I0CJN9zH+pCAJ7lcMGZb8MgRhHiPFEjL59lkF2a/jFpjCfrlqeAqaOPVkFcAeDRE5zu6zdoLKjNT
CIm1c58ywRWDr2AUA4fIMhCVgk6cGnzD/9KCILt3AabFRqi2bo6gH9/SBVuBMFNO7wjwYdy6VCAd
pq0OY3C2+4Y/1FFxYOSjWXDJxQQeE+UML7J4b/cDynosbvGoo5sxPJT1+QPF7j/xyaVYQuQ/0SEq
akRxs71aDTIJUFm5oxnJi0k36uLpxIFi7zEP3LAEOguacdH7OOpVeNk8nNwh5ieiFzDH28Yfj8W4
zecp9deW53mTM/gXs0Q4nfTCrOLQzxyTr+/diTnGbxVUGoYWHNXQGf/bwpS8MO8bQlHGpBMbR7xT
viQPwOdeZXsGz3ENkCNMSc40lA8oTcTF1lMCHMV+gy9kwrAAeVNJikcoQrLFjOEfrhGMO2o40jKS
tDb51Ud5l74seHabH8k9pfV7W9+PoJR4njEI4nvxZrIme1yAvUmD2+o1GIbgf4JS+SxaNok285s2
20WbwSjapQEs3NYJGO00HTAIQ9wAuA/zHi+YDPBL2Fjo7pAmWgKdInx8+CBN9KxwHyFSgcyEOdFj
Qh0O9RmPNH89ZWUzazmGDVUNH4sdnL17owUwtSH+3ISHfS8tdoLu4LBA74JZA6MyI57h8OXQf0On
xxHWQA3uCpUOHcuO1O+Ly0hjLDjXnbEsrNSWgcGXLdRKRoqscMhSfm+c7K+8zySpMgFheTfY9FCr
/+xH5MwEBqQv/wM0Q/+XDoeDWXuJOGzIJQdVsRj7V3HWw9ZuIdacG0F2OT8J8WNTQFlDANTwrdnO
frIYIjrhqxCF7pYvS0zC65+SDtQ9kl0iSyi8Yr6za8kT+uWX4bHGP1F1YA5kDCDPCTpQ8Ttt8TlF
iYRzuxATAB5BDvwh9nGliS86USQL9gGRHZSxuLHhnchcSC9trqTLaVybqc256wz7c4zfacEYKb1m
JMCJKoaFz8uAhmaWsJr3+YJFK1ucD9bNnBVDXIwwVhf3+T+WzmtZcSQJw0+kCBAgc6uSxyP8DQGN
B4GQAEk8/X55ZmOiZ3e6aY5MVVaa36ROMAJrAv4WqTbxZJW+kkJpQYI0VF1A2hBo+8Omi8AjPuXU
TmLHjvn5ZbAUNN9HgSUDMUjsn/ErVp+pAIJT1waaDtx9lgjjiRGmywUI2eYXyxqln/VaKdqW3Tmw
8drzz6s1cJAt80j32a17gzRlMkjX8t2HS0PmAD+G1gcyUM/g6mI0EE0Ygf5NqDigOENJuskG/l43
lWyfhbDvwnFw/HvL2WkO5BsFKFYGCa+V7GY5SWTif9Jc5lOeV8PaZ2EiaNIfANng//wgmc1gHqE8
9zfGPcickq1Pos4iGQOap1DkH7x+z+qW4vr391D6xRZZBAaFIOBDUFSMUOFddU22uyIMo3cn0wAW
9fE7Y61chmM6gfLjKwURkdegxVvr7G4FG9ogDURejoyYVDJHkgUgKnM4IwTePvequDeqIRYQDOgz
EaNIj5j0+ARBEXNkITOD5AFmgoU8wrGCxsEJKhtaeoayglk+/1YeY38BNUosY3hLnPMc71wT+mT2
zpxS2GQhvCuiGRgG2snwJEJSFsSfOZrIFABX0rcCyqqENia6O7i3hzBRlRLtI3J0WEEyHzySZDEQ
oAFPmxcbRfTtSDgARe6P2gj8L3oE4kSGQCEwDmSu9IcP8xUUMwODgtdRX1wI6cwWRsACJxclw0t5
nP9/qv81vDxlDUFPgwCWufdD5DhpSMLrf/h0ddiZ3Zm6ITQDLD5IcmTRPPSRFYOGWuhnIocqQW2M
ciWdeqC6M8+j+IbRNiBS3lxjx84gWga04sMcHK1mEKiJruhWijxXz0oWABC2zFcYxP+1zNF9Ihan
QalOFhHUHHbrcUEHPs1l7gQj2MYZQIR6QWnHIrewURigPrx46wE+CRj1f7uTyXUnEvBUzMHDeeoc
qwPKs5gVSbOCqTgYdtwx6JnMlzgvCh1sb0IlUFz/IvfyGvl1EYXby+CU1djlignaJNW8XeGSEylQ
uQ9EMYxZzKIFH0cQNclDkQBYUB3M3geLO561uZJqjcMCdzouw3MybxLgpQSgQgTZHGiWwMxFbmt8
ZNPT6lIDPZQxh1S0LE9Jk54UIeR+DHpLou6c3qlwc4p4b4gGA58AgcxcBNP35ZwL7gH1BE4ZWcBh
dEAyKzNAIfekQPpSXcQz0p+P2t4RLNgm8W14vB9kxE5JKEzkew/TnK+DkPKSowvcuOtBHBat9R9K
5CeUzRFtop246gVg77nFpjwCkRvk+JYzpQv2mqSHMyYAIsS2gXXYg7tGJc0BxOLl7XMx24GouZfu
j+GXgQ7HfKyF7XHuVksTO78Y14kAohC+59wufBl7pL85L+1IkYGPH/1jePdQM4MktYSzDJsNsqMC
IRzuy5MT0rsHkgiXG03ho+gKM2qrtiIcfzfkyOyoOwMMmdHjObyZfX13bQXCfMO9OVyTPAMgECWB
6uVyIO95wjJgYgV9ms7seEQaRH5CbIXxbTSzOD6FcYgQBvhaxKjg4EEegqjBkzG9kvJ8hYw8gTFD
F5GNztehh/wyRT0NigIaeeCwl0sfVTlxaOeMOAfuWJFotLxrmENeYnxTg776w8cnRDm6EQAJLBhM
zQKYN0c6y2DM9ovlQFFo5AoSpDqS7Aacn7xcZDQoCnAjBlFRo7cVk+DDrz8K5f4FSxgBHmgL9Duk
OqJJzblbusjDk0SeHABdCxgaG04psqXuawfxCoiC0QdN0OJ9uS6H1vjiEiDwO0tHUFDZd6apgIFx
hvZnHsgipOVGm4b7T/SkZD9uE+qx8dycdsMj9BFJPkk/XJIqpjPLe2/+FMhNV6+hXIA0J9xhetCY
cjSOofcUwiLr2oxnOUrpX1gkLwhPM2lNkmJI/nH5MmENzL5oI7YBR48QQYTfXmM70gsQc1v1ClQD
SWJlXcr0UmBxK1KsrQ62K+YQgE2W+8wuIUyIjhr8AalaQHpK6yo/JIylUKigDEdRanDH8hIE1os+
K60cx16/mm7mVePCP5ge8n8LaoU2dG1HuIV9/wM+7+xbUYXnoWpHYgSz8ReNf68Lf5k3wwQipjsF
iRoX4h7VAJlTtpv8C74cgPfB6hrOEgZtkmcKKWA+503wLnzEGPoyG5PRM3kO6RVaBZjjLkE27dFe
ZU7Gi+z9gGiA+4I0wM3Qi9ggEWJiNeWRilO6062RSYrhV1s1Y2SE78iWARWILobgtiPWbijZsn6Q
fg6Y2fUINCeS6ugUg7KKIH2hnAB3mJQGdT3k/9v/AC+qgcguboH4J+htJ4zVZwI/RAYCBN7Xoqp5
4uNOdYG3MsvlMhL2HbgLGSjPuEgyAn3CoAZZGOo18WLbrrzHvLe6TiynVROCy3+9kXYYCU2X0xqi
LItCqrm7yjpAPdyO+2ZwzWiZHcs73oK5yecKDnbmZd5hhKWSM6mosdGZhAHdjujw+0JO6UEgimcu
GnGMGvGtEyXUWwQBlKSNB3jl6BeQUA+ZXdxlFtMIKTWMckJQ6fzWBviV0KBJGkniyIRljP8PVSTq
JQbN0jEhlrG6Q+LXmBCZUJh6iCtDJJ6MTDVKewFHhe0huQYWL0RSiXcIUJKyRqrjzpm/TG+OnQ1x
oA76bl9Xw6gFLG9yHYJ43K37KCkAOINDGMInkBbHx/kN53tjst9Lts+IdDGGYEkGm0VLnlP3PCMf
n/eXQIrJDYW2/R5/JzRDRCEn4dSBbthHpnXoMmTnXEwAZcwSFuR+zDjtBkkSMg5AgvaYNNVkbfaN
LRiw+7Qdg+2KpvcEbVxa/fBAYC1SeATjPYTtLhn0N3cZy111ukEbaH8UWeMGtQsUZVoA0s9FqJWT
lh7IAKad1OSN9Wa27LdzdPtINaWUA0JBkSWrC+kZIcZAvpxRAlpDBC7+ZnvyGAo5ShQ0Ndq4xxDe
IICHGL7Ty+uOSSH3aO4BKyEkMlbbLCU1FOxELY0SS7ULKQBF+O0BVoGPnnun47x/G2SpWnPTz/DC
aVuQdWnjfG6QGhuOwea59Eb/LPfUh77qIpI+Chacg8ws6dY1LMdkSzbcgbll2ALgNEV4SKBdIg3Z
ARXBfZPw/Am5fUgFHn0G8E+0LMF+4PCCOsNX1UM8c5hy+UI0Z1jo3kPS5FXrKM0AD57RkbsgTTZX
90AaLRLUzs5nhNY0WRWp9R2BHv51nbdJ7QcrdKUwLqSSBHOGOAqFVkLGp0/2YzSN6BQMaL1wo6hQ
geeZ8tjdt7CfjyH9XJQ3A+oR2fpIcnXIu0siLu0h0oLB21sIjA26GYN2oBWTJBFMMaPiGMq0SIdz
s9iKvH2E0zgqMiX6OmiToC8NLx60CHVet68f4dm5wiU9B5ysdCevQRFqPf7TDn8U9L07svxiAr0Z
1+rGaSlIPIp1YSLTpT8i7QVCjZBkUEM9TkChm2jSTi0geb3VwnCDgzWKYMIHQIxFhhlIa7PP3ZL8
AsgIu90zav9CN7yqL/kaNPVv8J28wQ1wXqL36lGIo0nxclFOoKXydfAA4lAiY6Kqhr97luSBTJ+2
YgkWlHOGo06EP2CwIdhi+WgH0tK9968HRfKUB5yVDw8tQEnm2tT76bDm3+jQMCkKghVvIknI6CEH
i89N4NA7lZ6eGUumRYKQTlcSPUkY5vRjul+Xw4EYYLodsgqyXeoXwesi4VOgHwzYS2oewWQIEFo6
qd323eVMpDqiNEqHCL1LG//IbfxlFzoRjeSHmDUinjqT+wLskeexfEmSGKHzg1kfZKPH/VGe2p+S
DsotpkjZwPPXRnseB9dWKmwrvP9Eua/AAgWgCcnxS5QBJXhIkHvkm6idOJw/qNXv0f0ie2gO529A
Hi1cL3maRwqb+9ii5ciqZiTmPNai/Xku6eO43z5Cmiiz/VUWRsLhy1InTwxj2RSEpf5+/6eGfkHE
EcEATXoe0ukVec20S6Wu6BPRoBGiM1t2sOhAKqTj6irkE2z11z6LgciAlbBX4/GLjLqvE2NYr2GX
3vUf1GxG6n/1DJSpqARk3HTa7VNo+10+RThalmxJAhudJpHUWttLCr/Bbo2YwZLHNU4gzglKgvSJ
xyEYFg5TckLAwY8Ims9yyRYCMiNqr7IiSY20MVkwa4AKiuYbe5YBhgDPaGEiLwDDmEgSmyrz9Cl4
9Q/iL4SxYEUEXTR8zvBEog/VOUdpEid0yFBqwgpyMBrRLkQjDV40aPd/IxHDSJUpJn6paoxG6UON
5CyVS+0Cw0RDlZjB+o5xgwWdHcIkif8djH3Q8QKqLJRCwGEQXXn1Gu0fl+NWGnPsoFHj4bO2hTfL
6SFJMY1hhOT6YNSQGWODdz9d8MBPx8o5w8iq56waTo+EbhcNJcWJqyz/pDq0kemZc08sYzb1kaaN
pJ6VTxYK/6LHAgLszzYWvy2xKyCxpZTjUmRyRMvNpYvGgw/GY81//JvT4UtIbVAMCuckqRQSMSAT
fMAbdzL9DM0N6IkxVZW3zdlnfFUASwqtT54jN0xUYfVe/3CAPCZqNuQg3F5P1PwL2pDNCRqOH3Ds
ahVzH4lU4QDEoCV428dgu61pGXkL+pYLUlwCiZdc6T9uSwYMtB2oAhBKnIeiroFEwHAY/ULHf0HJ
Ry0YGqJHvcWa+3hrmg5D0od0RgpBr7vtoXqASGW/e5pzol9HDcVxSwDRHtzZAOi3iAXckTB4GWR+
xOk7ZX8nIhLvT0d+lDh8V/h+WoGLgBHlF/pG2Zazj4/SUZk3AAmiANWD7YYUSevs7Na+BIW53he4
th5AZ5NL6wOk4HXylpXgCkVYAvFMGOkhPF9lbEE2mIqqtOP8Is157PtrjS+EGdxsug85CrZZ1C+c
3Wc2HfbhPDnLl7ek/PtTbOpDoLKdXRoO1193bSbcIrP1VKGlMIdZzp7ccwk//7XBfhsQNd0JISrT
PPN5XFMRmenDFaAj3Jjs5+LDIUKelc18sIUmBUvGcWkMsMRo9OZ8bjlvRmgZ0HJ7wuZmn39FBx9N
SOzNdy3fb8dvJqSvfnkmq7vZuApgKK6rdbOt8DBALr+iSxC/e1btieG8uk4BwB95yndnVw7QbY1r
FHZVg0/by+cAAnNDXQp/My4Brjk/23lQ8FcfPmBQXjufbTFvx+dWr00womUUlYCaXgNdYVZ+AqEB
dLWd+8UvvLZQkfI6Rlgq+63uPWSxwLrxfdgzbfBrewAYtUw6OJmLcwtpkPs5D58mbdATDpfOY0mv
nWOTdM/V7ryEth6fOBZlPPJblqWbmm51mWX64cEM5zK73gGuz3mw17BWH+A5Uau1/5Xd1vD8WJXV
+pP732UddzR/+fEacQbAaPzRRoAGzCXfr8dm05WHow2voKFfZvfz44cWLwRAnuWs9K6fGHp/6XZA
zDi1pz+874mnp6Fye6wphHAcKUJSCMaOe/izjG/UN0JeC7eBi7jWrnkljxFx2aMCIwct+WmnDvMd
zCQ8ktqlfo2qzbCyInKQ1NX03sOKrnwNDxNPXfVdNoetIYMwzUW3vcb2NgMFhq4ujVI6at77y3uj
KfECMlMtr3lU+Syf83myJFFeWmf+zJKBl207xi80Au7M/ruVn6erYmKkcbP3ZkwGyDT62lgrh78f
qDt4M062ifV813FeWu/GJBZFUuLc+Lv8lC5/fqmH5+ge3a2I/7ATrtGc8VmI5gV+Br1G8L70LlD5
2jG9o6t32TFuffiVdaxAafXeK/3aZ/WZjCdKPbpoPUa8ZtTBL+9E5k99N/54duuAxEdD3d+embsm
YK27Ab4EMpjBNrgSimq2dwP5MdJh1fRZmh3sz1BI9wAJ9df3aFOzhAPWduWaRfh8eFZwQXfB4upc
c/glkP8Gr+egyXSOfPByhl5xxHCEgoGzYb1+DWxh9mMj9FHi4VT5F0ux3ku3NTSx9aUpxb7MeaUt
KyDe3IH48ppam/Xz7up3Lz+P2h8NSZG4cyGKfqoh6gO/d78oBtcyNlrLVzUsBWtnpZQaJhgcV6Y9
LUTkfmbQ7owzt1H2ftqZYxvgIwxJ9br1M4Z9vQ3aDkwN7hqdXxslFzPK3aw9aTzn95NXxlbavZ1V
eo21c1fLYy1k7gHfFErWv07TlT7eZqyzskvvMmmo7Oxtxs1qcb5Mni9wZC+ja5+8ojlOLcUy7eS4
qNlsaisyOxObnYlv85lxOIwwX2ep/ONh908G0i3sJ2El0MuVG2G4iSQSQu5UZd1NxenJRZBlX0RR
1AT1/eh4r2yQdby3FRLFMISe6OoN/8hvnKPfFSpjtefX1f8x3nTeI2IVpFVbmDxc12b9/dcRCjLt
GHtq0aTQGamTEifkVSSmjGJCRjG38kCKRlrymFgTiKqtUhmtSIo1mQLptBN/nCcYSaP4gy52sGu0
AnjBNGqd6GE50e3lYJqbdzcbOtt6oiPDh+nzz6FUbcyyVQHVEtg5RgFeywoZMG8CXZVw/IIr02S3
/Z4UTOi36RbG3t9dOwT8zMUvvd3LcOmBmXjK3V4K3ScDNKotLMdghwYlLIXQNMiZ7cMsLjakK+5K
JNbNC2m4lKaou1KkjA1GjKv323JOG9etzz6ZWrErndufrOl3dgeIcaKgEVpwXLs2PqsoeW8ZlWz8
EYRslKWQvTERVG56k8NNjJ+tp39yHngmfWFEQo90vuBInGnEH367uEJadIpdY2VdnUNkb9TEMb1R
T1/q+Mc7K4TOH8hN4pQlwHMRoaoqcqpmy3+34M6oLbDkc5jpweqvW9wmt0ZaEEkjBOBF6JRqU79j
iikdrVvUa2Xq5ZIGpctWK+icpyR4ovCZHWk2wQulkznGIx5YoLCwtp+z9zmB1UYq3TXy6G26qOgy
C9QrdEyCToA+F/i+VY/k6gTQYtUkp357LWoA56bFT8ZqTLD+5PPtVY613adwzqf4tTiX0xbpBZVM
qz1AcQODsZR83zY9/T0A14ImYBagRn97D5odZVuV8/ntcNU1vTO4Bwgoq9+bdHqPydwMFBXoTOoN
Bpng3+gnNjEswnU4sm59fSJX5BAsjWiebjySVqOvkWA0R/QXQJ+8hKJ5GQoyLQfc+6WJyzpgdgxe
JLHNHmtf0DeMvYQe0zkg9C6ug9s3nTleAIKub1ttPw2f0YgUPwC4aF7QzK5KYArsih/Jfu5vthxA
nuyvym/WPthhpIogODo1NCUYBssWwAPT/VHqefXx6/Y5sfU2jgj+67Gfv2pV5uoHyaqFEkzRiu7U
D9U1MBE4PF4NlVE5KHuV5uTnGpMQkvQko8F36t3HeQZW6TbMg+NX774yl88CIbeuIKpaZXRjgnaG
R8ERHIHqEJJLg7sQ4BU29RqWRQCQkmwmffcGs56bKqq5DiTKe1ck+VoZNtohw2cgXAj8H7WrB6g/
B44hws8FYCLHFdk2jm93d3E63ReD6XwDn/1Msz1zz0BznOohKVRbNeYcqrVDB60i73xRktt824uh
zeR4jmsRVeElHajyEKCjAvtRJdrT1vTDK337jLEsdARO5JEmnjLwtZMsG5+1dQsEmGMPOaYCJg5+
4ZSVMyQ3cQwCNt0zuhNj8iFodla0GZN/wbsA+1E44GV3Zvfh5pmze4w40t+6+6XbZoZf8rjcN2nK
N0gBy+3aqJydftA7rq0pQ31+s7cdZqsbXbXaNcPhKVznveV7KfUy8lmrjvjiFbvTULA5zG+wC2XS
eLwAndyFqOL/widu2lbbjaZTbCLolRI0CSmHNz7sizf1iwgkDtIVQL9KPXIR6KCx3/DeTy9Hadh5
s2F0r6IhPrCPq6secMTGcPOr3LFFkDq+jAb4LjZxt36WNKGJIbd9TkPmcwoe5YxtfZoyz9sIa+h3
o/YRcV6auOx4GuDQXfKwtpFK0Q9PUkpkLDL1yfqkpn192ppYrkHerbhmZuN9uZUXmiQ7JC9BJYy+
zm8i9k6rQndWMAWuzOKscEaFlVXqWDcVECGOHRQh4AfSQgAox9ziPRnkaLpD9kMlg6CGuXv/3y8G
qILMEPGw1Ya2CR/qZ4D8zgZtK7z9fI1AdCOncp9grcl3mik+UBh8Q18HQuV4n3y6QbE/up1GWL8y
5AXKglMnnqeAkz0NYKMWsaFz4EmjWwbCdJYTzy0CwfF+GxwTNgW8JFp7JT0FdqDZqyg6rq3krlor
DTl5vMq15SusKPuD+6X7/UwNnC6cksSTZW5w2tYeUn9G/1arvNHVz8PXWcDYr8zb3PpXAMjJNUgL
Sr7WKT6Czv1NUAnKZ7CIPtX8Rxn28vi3dorYjhkoA7jxYPl+BDZzZI5Enp0e6s9pDHI/959pkOUh
aeYdPRmvxNdx8GmuzpFuScr2MyMk3n7R47L+2n3yRrsJt7ZnNcckZRdnXf+8tX1GkdYpDHZRy8Ut
4OSc+tbHo/v0pTEN7KfGeSX8drH/lpPugr17XvCpNJ5W0XD9mPZJJ8nbQfRbd2bPxrrwTLbmT0LE
N/XThzTVb4ZD3kRBN6SAKeIHSCb6p7Wrw/YxvcuDZMPwPg3FV8zzpU2956SbRG/0GywWJ0PhxMmp
tjZ3V7v0yNEZZju/fNxgM09/p6BhQEHX6N4gYABINW7aToMcfJNw3ojbGhDJeSply2vjbqCKly5a
242IeexdR2YmNmHiDS9oqjfsPlhZvOFucXX8Ar6OCjtoHfEeS4HL/1t0Arvtt60g/w2BnnRSty3q
GBReVDe1l3saPLa2Bzq1Z372hJdN1/pEyEO/3KLpGgk720F84USqAnWwe/kXwy3GvowDt1IvBmzA
ZlP6nu9jg7kPGBtQYsRpptQBR8S1Dz3zd8CaxGfTAwL+gKllApmp7fkn9BzRzRp3mwnFsP+zuDHK
mgZAN80nkSeB1pL5+aNu1/itRZ/aNaiLrmTMVwqc1fz3UJ3oxaVX/55F14yybwSVTj85V/DIJImz
14rWjDn6U6GnZ9wBVUEd0BemI53DzEE54MjxJVBIi9nDg/U3stpADnM9en5Czdus7sl1CA6uUeJ1
YjfUxkAYXQsO+YLAgunpoRH1OmdM+cBjVJN/xr5JRRFaABqQ/GB7OFG1Y+4X4WgafDPMAPFV5Poy
r/2JiiZePq5+citVtL0HA3av8+s3qNI7CKSc+ld9+mXZPNklZvS+RHzSIoN3T4WH15t+ANv4C+30
8Cy8gisfN4P3a1c8/JdG46hzcm5mz4hq3ASe4eRyqJy7O20u+G1PK/Ax/nWbYVqpTxkWHSiFTpWO
XwrNmPWnzd5Sb5Lz0kP5IOJwAorY5gSAvuRY3/EPvgmJAAzn/VsfdtafIv74nfUd4xZqW4QVYSj5
FrK0wbuh2giG2W7a9I23+/gyBZ1oDXUihkI0QHjfqflzLreA79Hp19cuyihteKf9LIunqcRu/zRO
Zyb6DKsLjEOXzT7+00Hhks/+S0UXbBc7Cij9FSejF4JQT1Vk/i88Z+GnP93MC8Rhw3y1g3OGJghx
tPveQQ6H2dEKp62ehr+qMdU9DB1reCHebcLo1mbz9k82kMLkgh8kBsqu/Y7NqvtMhY1y6QipYrgJ
MvNfOYdj/vawjXw1o80PLriq+zY6Tqqh+1e/PNzWLwUpL62cV82Pv5HBJayAIek3R1KfPFzmdlJ7
vGbPvihNFNAx31DcIiPdnbC4OMhds5qoX9xTpbjLm/tbPE8KnmkAa+vq4xcNOJfpEK9oceHknnZ2
0wtQ+Dp+qo0mJsFMQiwqdZ8gCVCVMXRWu00KN8LT+rNBA7B1jT5anMP62iSn5ggR8PctFDgFh+tX
ff6NrAcaMzWY1A15NRBVDUyVxxaYIAiOgdq892EPlOiTfNsBauEZRrjn5P7yTgAt8mRqXVTOwEqq
/CrSgJv9SDtdWycp21DUd8jB0nWnUM8Xl3u+KSRcTKAJaK3hhqNN0haJsHO4NlXG/OERZeg6MNML
7wxz6yr4yp67DtEoPzkXLdQvXfuHXAxk7qZfb5jD6Csrehfdziv4IHP2AeSnKHWwmd6dUPjQy6n1
jR4g6niOTCI6fcu9c2x9ItP7GL0sjbSScsUIN2GBYdO0rrD+as479O/Sbq0PqoZ6USIY6KR2H7CI
Ji1eKCD1/uHLt7hsxvuuKgandGIZXvoZ60bHvdGLBv5y/tdseM8X0YDkyUYrpn736Zyfd5a976Rh
y0w++iArRp1r0j5N6ib1Yovx+R3GL/aMwd3CC2vSAiUt3kzmm4agGTbt5PEbMoK8qxWInGfUvvsQ
pfR8vFnCS4AL9+KghovmdY4n5G0sBtMpSkwdr92e5+gldfyvh7yDnfu1n1NvlQnUMKXbcfPutk+M
DMAuSIvGY9hD5eZmdvdRDFItSF+RSB15Z4NWBqGI8YnXaUybCGaVJ88wQsOcPTDEeb2bGJwOrObB
Yh7WdPP0QNqz8S4IkDqaPTizDq/wGXBPzB+e2aJETm+zsjGyX/++J4xJsaK6pm5+T74lPVkayDqG
Z3U25Vj7KfR3LHsIYtYeW/a29vXO5Dr4YuaBgUpzdDdoL5ost9cqvU5wn2tP20V4Nbsca36BC/jP
43C6mxgANiLKV47N6nh9nDG6C6y2137H5WtKUdqgZModLJXecXbGvG5ImObHf3TY2dQ9H/Vt+3Xr
Ajnt/AiItFawKbtF4dUtzlT95J15hS4YFXFCF7My7QgEtRWfB1DA7E43zaOeTc0F8PmB9QMaDb9R
yyRi+jlUtnf8q4cVJFG7n9ObKbvaNXnTU3oMrWbv3AyMJiq0jc7EAppSXvz7dsDztIagLqrcvxBK
0+iDKBE/HfjF4x5WZpe6+/mVqxl6i4ekBli2mGSHLUWuOrjtmVYDEUSrDW4PLTum3PRw41J32jRO
ObUcbU0hCgqbfJn+atO1hqdUQT5Fujb4HVd12wOjTZTfE+/bYHTe7kibffzC/cVvdH+ENfOZXsMW
w6oL4CyfVFxqiPr4MAfXLNCBHrdfoqhH/IXqM35A4KKz1iZHQmwL9kIh034EVxmpaBTZ9KKDkjr2
Tq/2O3pxbqARePfrk4oeqyHh0qGLeuF/alXHxpqG/W+0Z5i2slLB3z3gUfDSD+MuWsMoaDaUTEkK
QjYCQw//4vTXtI/VkjlmtSpJOj4/F+AadNXwiVS8xxCQTB2Oij1iBPpc2NP8Sk0hPAMwXGDRjw1m
UMLzOWq9scYUiwxFuAOV4MKoPkt1X+IBtqcZlNY9gKDHxwmXGLnHWQLTMpNuWE3Lghzm5N8kQ98X
VP0JQ2IaAJTmwO/0cGZXKjHgbkDXE5cgAFUmRbz6ktUy/0EaZlGYzqlQoGTBs0P76RZhwUiSRL4O
ryVyDch1ZMoenXHAkXbFDpEHGcXAcGc8zbDv+BxdJ5tPMMjmmA6A1FZ5N1XUjk9Sihuie4RlQwv/
jrGUPsHZmWzcd7hBRu5gt6IWThEv+l8nrw1oA6WBGKXYHPkWZyITKdQJp03LaSOy7U8MpvM/p9WN
JmWLOWQwuc3a/FVF/G86UfqU1Ia4EX8BaAUci58Pp6cNPMux3qhmkuHGox7sC+88H9F5RkeNNIPj
8ew2+TG3A3jNw+Xr6RrfyW9z+f9Zw082e+0nmJ+0f/Ju62rB1XCKA+tsR+J5Qv8OhZJxdYgN38Pg
vjEkJ+8C9grosHHBC+gdo8mI1n4kKCMcAkXpbLLJ3BhempdUgix/q2v3DeT2uy1PgczL0tGAkjAe
nPaGv23O4mdCF4hukIZoMwKGsFa63kq89tLpVlB1dDMhBWHPCeYOXQiBoda+OX6CD90W+4GHy3GV
gu8wVRA9WckWbUI6U2SV7aHOfEmdsT1u/wPdhv+nAgWczBiSrz7/JDu9bwv3Er3EPcTPYGSkBA6i
LQ8TigowJrQLNjQAhuBbqE7o4tG9G3yAbP6FFRp6Qd72T5pz6AxIQ5Cas1wwvIse9c1qca+dBapX
8SwJScsBd+AdDmQlAV8ptQdDUW0tR80NAswh7T+Vn8Z39+qe+cdyTSB1RtN5nNWXQmNMVIUvXyLm
7ej0XTPFAXnjqZgMt5FUIeUPGcQA0HlsLefNLSDUz1/gsGElHqyI2UMGd0H8TxZaptAQV3XT6fTJ
1D8KMxLGwQxiXzvU+VXcWxHJtXFGf4DfRwlM3mO8egHlT1W1BUD9DYQtKvhpaAuIml83oQbKXpTg
Cbog9KpaPekgOaUVkUIcnz3klOCp83ApvAznPDd4uj01EFr7HzVCmFR7oFjH+urjosLTAUD+Ecj0
6vGHQxmoWQh6FOypoKxc7NAlttSCvPpzednQPYSEUO4E+uAR7ViCwO5pqm8O0kb/dBG241QFPgp8
CAyctrac62CWOxgnQUr5N7ocwLVw+SxL4RkA1dyodHFE5hoz3CRX8E1xs4AEGD6jn9G15LBhBK5E
unp+SdGHv8xNJ78QQhlzMCwHvgPmhQZgO+xg5apOAgoSoQlIXl2xiU337XrxwER2psPz+QKBYSfR
jh5YwB1gcNG94RVQoIKWmSGZvX8wr5xi7Y7j3Au8q5PmgpSIaHk8etSH3zHNpvtPFT2xoK2nIOsw
4CWcmygclwq2THL3ShBRp2mPKffpn6LZksyZzwDoODa6IDbVSqRMED7ZXkP5wTrIdpCkHeeMLbzT
TPBJIPbnM0ri/XfFsxd8mSMeoyJjcqF9zFkAnuFC69+cI4XPbAyUkluVPIxSoHh1NMKM5OvFA0Gv
TGLEWRxmSMhGg1egbYhDB4twtkIyB0V6i8MB8itYB1reGPEygdD6aSQEPyBioPSTv8IbTBNY4LS3
OE/A5sJr9hnLdgGS8vRnW+BkOtgrYA42GAHKOfg3dEplr/O6gSgolBWSVwJXOEgeMD4L5EpAlwGV
TuClCJIG4iONbNA+T4+Tpg7g8YB//nNNHQxeugvC+dxF455vhzz44A6anPRy9WCLpCUJAgqDaZQP
djdG1SGszitybkfCwcuPTQs4wSwEo/lne2U5SNiIeg+TCnYhordiIhgiZVL3WpbKBjFOxMLKZOQm
TC2aNV+kdLg4gD1/gjBCctQJeLVbbvBwVbOKViB9O9iZZ9iDcvsmox+vACPuXgDfjlf5fDCwYakB
X9NohQvOEvE/wA0JFyC7uooRY2IVRyRYSLetuPAtwqbYC7sghjAk/mIt8BijW5sRNo7lDkftgebL
CP3lMRXOwVug3w/7s9wlBZuThSR66NJXboNGNKAejFHMSa5AXFjI6GpeB/BKYFI9/1R60HTjwJ0h
TQVBhX3hdYjkim3PLc1Ah211BsRMaBCQFhUULOSucN9pdnvMtOeCrdR/DC1oFTLj68urnBdAkGZk
fjMOli2g85zzBdjgY8IvZ1Ex3UG5hzUuUC0gbrhe0W1h5NoHkYPFnMrWmAv0saqhhYwoCx5QsGRo
e3ZgzVhP3C8kIZq3kNadIAlX43HDYk8M/OtCGv+8EGID9gfbNPKCN7qow8mEvoRaIKnnvEYs2rwP
tCcUjopwyhiinPz9R/XBYvs7KhPSkOErxsWF93Xyj3E+ZgwBll/bs9aZWTx32A5yDezWPY7ksAPo
1K9b4a7tcTi6chvzveBvwOCJkZHAfHHsIm8DJkIKnCr5CACZU0LwTFowcHgSl2HyQjoBi85DRUaZ
KahCBOZMc8RNNDYP4iYLzeHxRfBWSfZaEfz7aCKBs5cAOBM7NIkIKRoPG8BxT09aZvijkLvt4Uzx
GIF7JXizQ/eUZvUZuCDmuwPF22kG4LiwGH30RVyJowKI+cQmE/rXdvUhit8juqULTlV0Bwu39A30
pQLUtcOsiwg5Z68lbACEgIDzwYZmxwIGqfwcUDKZQuvOxYfzfe4ba54NNh6wUhI03WUIS0eti9r7
+I/8+KfTZIdLeVLkjQbIOOQR0arjeZbwiKtgoAUNfztjFQChA7GH66rBrGnMX/obcrjnCBBPf33p
gmECklSqOXyNRHQd2Fx/hoMgzkOgjaxW0DCFUzPwx9OLz/ZBkLKawBOD5pxz9rDg7cPgPiE0SN8f
v8y9YIll3m1j1LKH9XH+C9Yr/R+oXahkQvHqiFPYh9zB3aMZz9+Vs09cB8R9nvxZ49LH5QI5UmnI
c5zuiwz0ewDnDWgvOM7JYNaZqQ/idMSJhEg+X6ZsNmBHIKiNtZQBe86EcbV6UmEudNCXDLJbIkqa
44XdR3t2jFeV0/WbLuhvSwHyPrcFsJiDu6CJ49G89stgeNXVzgbpdSXx0NjWgviePtyhtV2Dv6wV
mpqKKnzXt+Ch8cNv+F2wTdb1ugDRjUARD2EeHn9Sa+EgMubChMuLAxC8RNxsukuYUkChTzv3lrBN
IfK77vCsdld3yLd4HFGaFBJdXvEcPU/KrG2x9Yd3l7kzWq/D3bq17OPJOXnhbNA5/4+kM1tWVGmi
8BMRoYCit8yDoIjicGOobJznAfTp+0s7Ov7h9NmDUFVZmStXroX0kldAVQPqE35WH/yIHTlsDy5Q
yOutGYyAdv5oWTf+RtQAd3DVkcxZMIDJ0AZNzRffikqqRbOOZeDogVaKMXgjhBvBsSSaTaeP3H0H
D7BQhAtB3UYjioZbLO+lC0AvOVJU2MwticNp3H9YfcTvzW4y6rtTbX1B8Ad6z7zrqmOhZDKhySbG
jPS4jl074i5mGpPJlIJps4ejZF8BEsWlyQWDs5t2f+8GGy8wFZNW3GF5wwCGSAsfrV954FC1ub/4
nYazQbrm5rJiPYTm8j3MirYHd4XRwPc0hnK08PqrgBrUhbK/cWTasupYp3z6plnmzbsgDvxSaHu8
+AiM/NrCT3WuJwskjVCzdPQz0L8SnNcQprkFR1SAOcZXbbIiYdpc8iuGQF0fLwZeghu2anY44/5P
84x2WUefNwedbqQoJDbYICzYQ+7rGH+aIFB0qWGYs98Q0uL9Ax36973sgeb4QKaFKY2Dzg0ycqjK
VBPKizGdX9EQUB29aaGqX6oTbjm+cUWzynCaM/Fa7Jeic9G5OfI/d+wjiNX4nNceXehJ9bXx8qZD
ZrLmO5gQnD+clAmiNOj3SbtFHlFvsAiIHisUQdmvyMw0VmiT1nSObnR0mUUdKwAEUE7o0tNUppff
rUakNl07O7TnBHhy/ccCNz4a+2TpY/HaoEB/SUtn8THnzZdnmNIwr4Tkhw0Be6LXnCH6qozgeRuS
dmBnpPf3LbcxrUh8P5Fm2HBCdOdi+KB0C91htOYRMGG0sxjrFfkCyKk4QaI0OO32W31tTQDo+oWm
BFBGJ7RR5D6sDnQdeRas2/eoRmAOz5v9oHbVs5n8Yi2Q79hgs4TmgtowFxJX93N9RcqPQQozp5Qj
tZnVGwuxUJK4jWvQkDPwRuOXS1pT8WZpYVsk112aOe3kM+Sum04PD1cHkYMtFR3oe5kXOubi3gbt
aMF2PI4EwjjZdBVvH7qitPnYxSoCrtYeUtgGyZ6Pf0U1rEXyrzwteZU0u7r9xdb+7Ew6S+0M+fjH
FKzxhQKkqZGgrZsts6dCjnxRjeBjLvgWX36RvKMmSQIn+01/GpAJ8VRu03G6NmDKt7tew2bH+2OW
cZE8yf9oDF9soLSXyXX5FVDmhfRCv2y9UTN9mdCxt2PI5CQTd0sBxpbXVkuCq8uA8k8bkCU9ofRl
FGQOx9hvAFpZlSwJNJA7mdPTLLcvyMHo6+k7l6DdcYzB42kWbKKHWI53gw9Iv3UR2dMMxwTsHxSu
p+MfScOPfKKMOjI3WCNBcQu2QJYfKz/BZPs+HOLKS17/iXKX7MxWGRldSdBj0VEaOUDHZ5MHbLw1
YHHbFEG3HCiPmpK3TLfU3BXMJ+o94w/X7dos6yrYO+WOzA2mhsZASfS60HQmlWAHXa89dMvQoUDo
qXmxRKi1Rc6KIVTrE27nVZS16wWP6/AB0Oe1qRnjV7DcTceIq8E0ZHfe51+wCmoDtHybB+97IO/n
aYGzPiBhRXN2d2GKviysKabddawu+1VtaUT4i+d6ZLPwLH6dq6aJJlcnB7rDppNBN/g3UNkkjCEy
qEHD457TG/TLWFq5zB8Q0/LaujtbZjteiglOf6efP4Bvvl0y/1KSwiX3ISkfCVN8jqGOpL+53znN
OxLro+Y1c0kuK1sc7Y/5xJg3mr1qeoUmY7H3ZkkXIGHETS73JIn4xoI6v00oxB+2UTsnDkMO+5v5
dcRpm21SG/aLd4FHRHnr858McSMyPHLXx0/dkepda3qs0KB3GTCJXTEuIKJI4xK4O8XAcJjmr42M
PIEzCOhZk6bAFXrKXGjLfEpP/SpamMj//KUZB/niJuEBXVykhvQeXHiKDaYu/Jy4/yJ7IJ5a+dPl
AkYUFdwFt7NqRQFmfZmctfSbp+MZEzQaFnqqDAJ8SLay14D/4pdSP0W0xXPG3mU6lrlfRicKKSKm
MF7ga3tR0U44MCvqIlDbLOQL+OiwZijvqh6d/Ap+KW3cg4hBSw20RWDozGvSxlItiU9gJq5ClDKi
dc1wPd6p1vEm/gbUMBwkGZMmzTLIAU9QxA2NugmNFsSZYmwD7GeX3UFFbj+2rnhakfjgkKkJKPLk
pVktRoV073jnnzrnBLLzJ7w5XUoh3KTI9EldszeUEK7RyBzSU7tZJ5wFtpQSzgEW2w751bAFd2EB
/QxZ0iRpOsvdgDmpDsGFetRgzFFm2Ad30t2Ls7+b+7u73oEc32wtBfK64gN7BKcFxyE8sTsZKX4n
YbNEVuMitMcUxRPNrG8BobZJ0xpeBhFMv4hLFNNRJhcokf2Av0lSdp4oIvn61X6cTWL6e76Y4K+w
xFsjuWOFbVOmwZLroaEXGGcb6RkUP9QujVsA2Jd//6CU8nHRTGACaG99GpQaFI8WjXurJ6w97RNA
mkm4hoo3sBBdAFxdPaBqJZvajMgUXKfulv4vwEMEVr9ZV0Wjd8FGJlwS2NtrWlQ0K9szhlysHkBC
+RKDAIctVPebGWRdhIds+FwAH6q5q0wRseBFmqqoUDD5KQXn02zOBztPaThdPhWlj1XqpG3G6HAK
2mi0ZBF0O/uxwjbnY37nV6hxp3W2eMKvDLcRRuHYNbB3CdFwVEDSpVoyluH2FF4YnUcH0Yf/gz4b
zAz6tdMx/kPTWc1yLIlWcnpfVLIl/kCiy8YJaBVP9onvU4F1PSboLFxAWVXLYpL/yNaL9tCM21vr
3HsK6Ee5DvCWYct1hFHDrEDbO+BHQGW/JaUyWFAGluQOIQ25yRSHHCqc8AQNZeYqKq4wlUn6SFAZ
rmfTIa7uAJxyu6FrzNQLFgTUviJDxQMzuDtoF3oL1FSx1k0Q7MksSTIECP8DB0nyf9gPW2icD73G
zJAinhFc3t2GnA0QKiv3uklR1W5YTSFfaCPuN4o7MYSDaYSyGRUcMy0KKI8yQjohQMwexWEXI76Z
M7ihSjDZJodgMmMfidlHe3plXsXbb2W0hoEzn0uA1GTi8+/FrwEQjFMumgYacx0IUUrxhaQvvRK0
fFcHYKkUiSDFezH9Upc7Gg6oCHlvw1x/kTDia0M0jHHEGOSMi+YP+Ou1e3EY42ww5i2KPbzRs6UR
3/9wkUA0MseKoZ4h68SEKUOyDAuSEqBjDicEceeLlYJcnZpEnzdBFECJhpmGqQQwt3jGT2BeQGjj
KDWCdatrY4j010ywKpSJSuan+Bmdl0tVKDlxKwBifbpvflbFr3tsuNgFWkEVSAJcxz8NBHoHNobR
6tFC3B9RqOisBcAftdg5nwfxMY3UeSTKiUWBeisbjQ3CHNZg2KFBj4WI5oFJMqrsAwnQTJZ5XcI6
AoLpC4sRmaencESbBUuNCPn5yaVlB+iO9NVwOu3UzsfaqoTNVp8XQ/4M+qZ4+NEbfH6EGiWFwc1L
6PXM0Lp4LjvSpumv+nMKB25BfjxYgdjtJjSfQcKApQEgj5xqEX0pVIOBrbq/+ONjiCIg7TaUVIQ3
i+o0t4fBGBia7PHOzTqrsXhB4xPDbCKUQKQGWtGTKbxv2WFcnB5KByH63ctECBt5iQuMqApJTQB7
3d5Z26a19nB1JffwQgl/wOR/R6BWZ4JAvAgFMWsL9JaNrUkzGT4nQ/MYeYCljgrwCoAosi0pz0qF
TjufGwnFP1wBorLMLCCHa0LarpsTonpPRthmousCeiS8dU2jIs4pqdvh/Ppy+nUPHUKdQhuwW2Qz
hIW7oDnPD5ayE39BTjDl44H4SJnDvGODbJHB/moCEuFoQqHd9b9QlTO/AnnFBo/kkaMz0SqQZPJH
gKsDpjaAPK/eNWfDED2paLi6/krxZXgOrXPHXl6AmLNjTJZbCPKM0ucd3p4FDov4Tl78hsrjTxL/
5qWivLBugNURb4kcGKws1QaFZp7XAvPcOtYFeRWQ6G+WovRONVZyNxUxGpJesyIgsA9Uyv2fmCvP
54uAf94Z2wDjGzdXk6mrW/PRzdph9dHveB82ICPpgq4jZ4Avxr0HTxoGJHvX3/+lgDjTLlNdpFUX
mA6WpCVsfp8rmp/OEUK3Po6gNvCyv+607nO4GcbTPTbqz+UWoOJFOOV/vhx/0JSSf+R233RM6j7i
rgfSSq2wmyEFiAyY9U5Bh0Qm0TqibTbTPjTCtLu7PfjcZC/bq0vkgO58p/h8+yLlYJTJpuK0Bm9a
A5uRxwE+9C4PdGSxhwJ7g4yiwTy5U+UTLBvWeqjDwTBw+PEQJD7LLO06CPYQYnY/4kyAtAjaARgG
j6TH8eaO2p35Pwfb8QbbDEIy4Mhwi/iE5YFIzcavYgwIGyEAh6ZeimwA2Sw50oouz95pHKxQxqmD
i7kIF56yNth+KTli1WNQWBgI3F0MEKDZYEdT5tO43Te5lHYrnDA5/1f29mVFKOOHkwWKIgreO4B3
XeSenZmMQOtNBBpQs/oE5G9ApMi7on1JULiSLg4AkmT3M0Z3tkcwfYJTeO33axk4bFNNKzsko6YF
OklyjfR5YD6+KFhyEErRM5VZ3VQG+JG6AI05mBwZmIS0PlfAAgQd6jA4zSStRZTP3c8XjIvfmZLJ
ZB+SbiIh619EV1rkUEV+afO2F5MZcliBnp0HL/6SumBLCDHhij3FCwHPirSFaQVXgwFVjLKe8UDu
dkb4DGCA0xC8EbV9adszBtiHE7794zbf+KVBNnxmxhlAmvh+nyO5ciNHEuUu58ylXqHqkUeYea+Y
U5wzcBih2FYe4wKIQfy4wS7hujB2zunAvl0mpMn1f+oJ8bzZ60+3CoPduvcRGA9KAspbNuze+GZd
5qOV+C/njSGpeIrAEnQchc4HgYdHbVhz99sTMNBumZXu5khBEHfBvIWw25BgX4hckLriJ5OPA2DS
QuGUgAYAafPCGcoWvSun0/OAjSmSZpoFIJr5ecM7kUDSpGAYBekXihWwnhtLZI7DLscFLxV2cFkq
RYSjQwm8+GNvEKo8ZsWTFiIbYUaYkVAJUbZrxi8P/u4WqlyTnvxKF6EWbj/WGNkGqUVFTq1bYBoq
9zbmtOOPamKVDO1BMikDZIQ/Mn9P/hRdH2x/W3IuWjYSyWloOIY3ebm0xTC2p1ZDyI+1ZrhDenbc
H+D9L4o0muIZMrukfcQPXDv4iTT5YmJcgSCH6Dq1yd6yz4RMfHw8mSi3hKc1DiXoKFCYsKaY6nLt
Iv8DKa4Z4VAWY7nE/DLZwZNNRaF0nYMhSwONOi/yyYNn4vuD8t8LzoXUvs8RmKNKHwODVmDsNw3Y
ui1KCmjSzMYy40xezbR1lH/XMhYNlJBQubG64ISs+4eZuXmuilzH3D34QnHkyOVN0koqKR6Z0YtS
dgGj2Phhkt6PIqjOYubhI9jslwXyg9JspA0lgLz7SfqHcPQw5xzIk7Qnea3VRCbhv+AH4BtB8R2w
jWlEe6jwq/FuxapZjGMnvKyioF8DoBI+3QagHr3CLh01Gn4o5l4snAqodXbCbimzNvkmyDrkHAS3
fzgjNlsQ0QsezzDTbejTv51GaM/dQtRtxjTOCJRZRhazhccHyEHz2rhF1dPrcXX3QrQT0GcGVHzg
GE6MwaPxdw3EWfNPMIFSCla0FNH36xbAnGaHmsEiq0JVg45mictPBOgygYXEmT6b8GwawpDiE5JB
Vjw8+49nraLG6vz3uGEY/BRFyKzJjpxTtlFIIrWLTvwPQMD7F2V1mX7hb2sVqsdZBmzgCDWuUExg
2dvF9g/frRPlLrhUxxzT8tYs+td0ccnwjlZ+u1o+NbbsC37xixmkYx1iMvaykIRJjYGULRnkJJx3
npRJVOBwnv1jTG9b5/CWp5Wc3IqxZVbie3FFrpN+jHzBq+nQ0Jau5F2hAYngfYsv1TI5SUgnoLsa
vMnqpc5AJU8L+WRLsfZDr8RBwK9B4fVmRuKGA9+1NlFAXl6HyZFI/7Rm15s1I6F/piKIBiJlikzm
gyPI2jIFiPqYPVHGPUz2oNzRkKEfQzaSCW0GnSoxjgHcwu3wbtLhWWhklKz7HkHRLkaHbRpgjhcs
ejvLg5CC30mINjJJp/TnaOb5qMuRndx8ac1Fz3VKAeUIVkP3ziVLQgRC3u1XYdQf58D3HISxN2w5
uxgGizNLMkAKmCq3gosXqxQkRhq9RCsdZC/pLE9ghFAdTLYrbw05EJNGeGVWRkEyTEv/TU+Qlj85
kpxydIF+0/30ofnEFwuG77Azg5sywiVkJFoEyxNpK6i0pER3d7rBai2nTu8GcIPQHqSlbyWHtaQy
JeqGWHvVHpxLKEcOt3KCKeMduTsA8sYwIsoQxrHPGGsUwOb17+CCb/KTqegE0+ESR7dFeoBOZiMg
hPQPhi4w/0IQKkJm9tN09jBQBCahMuB9J7ziv0NsIEyquw7aKjPM0iWDwl1e2v1lB2BBbnCas3fy
K/Ro187y8jKRtSFkL48OLlzyBfQQ/KI1QgciTFDK5RcmxGUBfCb0IkouY5HMssz96o/kJ5B+Tj0Z
aZErnU10oYA3x6xmaQAHmcKtShE9m2QWG2GDeO0skTZs2QWhJ4lEzSGAEZz4yx7Q3RvOmUMilPDb
SuI8T2aTu+THQDghiLJ8H+BSY1qGW0IqrBE2kFR26DkkIvozoRWLRJ3Z9Ezr4EaiAspNgfATBKvB
oDkcCFuMbR5luo82BmfHk95RWPVDb6AN/2B8B7JUgqbQzuBuiZ4CaCKBkhbgUnw3tR4CUR9KWa9H
35xeP39NFke3F6xpIJJDcNOCoejYnpHB43JAesaVIElTGY4kuNsEQSS8BDmWvNjM4sKQSwNVFtiO
0W4SMQHcHwVw9hmjgiu2cmMycviRA0MhmblQP7SdnDFBGomxTawgh67H+/DqcRa4R8gBTJshY8bn
ye2hbzB/QH+Rphl9Pn9BHneUuzsFN0KAlE79y3/43yyXE8nLEq8KCIsfwiovYUPKZnOxVBbtsnZ4
HF0iyFfYRA35QhiLLCXnx2475DL2wcV1iB7+pkTYFnM13NoQ4izue7MQbib9agvSlTNbih+YJXpL
xeFC2UbfFlm7H0AjBDhZRbSTueelLcyDAizZdAUIOEoA0gILMq8YJaLj5aXAICmFbGWSNYDxgLob
8UZx2YhMuInwj4LgNJnPFbotlBokwu4cMaZfnq4e06ybMksOZ8KTQcOdzSijMKl0gFgEoLiXUHsV
XZ6I+C2kCSYw+HiIpSy1bBv8aFTcw1M0aqgSQqweEe9LDyuoSmgzQg3jDxzTNBSTVcoRmG+i78Sj
kiukEnmY/KP+5vfjeyrd32m0KavwGMtYbGPCvtC56t1RbfabdIfVVDQ2QFMgOsW/UVMukS0W2zRA
SMEe1FpKn8xcXBMJqDSuEQ+yxrh+QqapcRJERW7FMRW0Z6wjK80g4e+ziDIaUjiCmJFQy6zOf5aO
QkMLnHB8EDCjATdtXMCF4IX5FAmhRWwT1SFIY/QYeKqllssBI76TJPJoSDhHOqwoDhk9ffla+BBo
zAJrep/BMSI2E15kdknYlfQ8uDRb9Ly4UDcPK8qbmcj9zjVmRkcuYyJWnhtBJoZt4wpZykxHNY1q
nyp+Kk1X8LeOwQ8DXpKEq3J0pLjE2eHELmZf2p8U5QoVQRxqKKnpHCjpEguR6u0DgZAwoe1MP48s
tUG7nnY/8GKUgZnwidIMzZ1xDR2boVhU/RHXYemZWOnrTtw1gXXa8+l5iy/wB9rBNc7wWIM0SG6s
sb4L0hwG/LCgY6qPGw3orunQ6qWqInsNkckxZ14dSnLUQMyL30DHIeIeTg8cB4p7hqtGOQeCdrSM
0Mi0jFCVhaNVFOJFGulfQiVtSPhJzR2ssgzlXIFJmPiuN6Y6Ep1vzKYJuzl35maAWI1IMpIuWDn9
rLQ5e89SyODfHNXCjKBd5tBcmLBDc1Mdtp14uh9NaV1gpsU1piBCygAfhPEyZ1gXWAKuD/0Bq0+K
wpLkt1/jtEgNefeoD1XBWHXPhETJ0rBC8FCihO3zXTMSSB8EzJZ5NzdDGt2cqJnnIIVtpdwiL79V
gEpw+bNkLCZBFO++KyyMe6Ba8CuxaOED8itF9Cl/Ybx3spOPvEbXl/4EyTsRHbUrkgiSYnIPUGTr
6zwCBpg8aTP16BexNYmeXdhu6W4FvSjmfXBLfAIgzYmoGXI/Zkj3oiFDRq0KdpRHVkblXRLokwSm
CVU2r8MUtZkHtC4OBELWHXTYNCcBkN2bSJRqKIRR1Pg+7HIOr1UPqGyF6nVuWSjlmrFOUAfMg45B
+Ov6nJ1MpnBJZqjV7sQgBZmnTbiHx71mBg9kbhZCMbQwHqCZRygRswRwWvR6M+BdLhoLZrS5n3gi
Kcn1CYxhS1gnooFyX1NyA3wvSPsQdzarFbq9Cnv5bZ+DORboprFqmnLFc42cGD9q+n2XgqogDrOw
JwZOBR02epcynt7OnrR+DsBE0y7J6W5Ciwl4iNQmBSxIkeoBZacnvIPJdJaaetqGAAr5AfiI0h6y
Oop16wNFiLOmm0fmgmlFeOq1vOs3IINDkPHrkM1ekA+9hrXU89k1hnB75jBfYegI+xQ03Df6PjSp
rxVats8O3lsSvEOsmZyQSEdCbfrbGCd2B6M/WBcv+pgQ7FPQ4Q9gLbWXWZBH3KY7pM9B9WZUoK8s
uQ6fcKx/poeKKxvgzBWw+IuAqZ9jLKAEtoZEiR2q7DK6bneSasmnSn14OcOxyY3+Bok+5r0oG0BZ
KJL2G84kDLOFjS3wS2ogrgzAPkIwY0eIs3FrF9zTUGTLa8jSpUWT+x/DrCc/aBQ98IQRfIFXTpdf
Ej0bBU/S2hiS+Ozj7kFnHdjSFDwUUReIIhlxGwtNnRTGoC9hUouFpBD8C2fJfcCt3CAhxkoIuA7y
AsOM3Y+NKUFtIir/d/ZRNa3I5TXutJtmLbKb9Ih0YE4PnItY37Ib6ffgPqQrWJEhWQmuW8Darj5N
4MoKx9Quur1IyRj09UMhsoFVEWu3wSY5B93+9usi4ANMOzXsRwb1GVHxk81HE1jhyX8aUXuiyual
XQLTraChs2UoS4RYYihYkNSYuO8MG965R0t6J6J20GXZ3Y+wcaXdXdCQaNmbkspMQo7KDbQFtdU8
pS0Oy5EApqHlPOVuO9nwF2IiQ3pxbg6UOl/wPcoFrfXTtiTOwztl2w7Ww4PXRsbjYDGdymgCIQEK
Hm8XJNBDqYumnjrn8RkfpxLsBg+/AAqLUM9MbtDSLKC2tOjwIdzua0SzwroviSD0Z7lfKV5AxoGP
vcWWZlbRBSOinduiTWjr050Kvx5pCvbRm4fcSC7gh2PE1HvM2//tMVsyB0q+kSPEKL9190Be0ioC
xcnpWWu12xl3pOfIRQTjx5eZYVyT6/Jm42h5xZOCYAyNMn6Kb5vgUJv+kx6ZYCc1NTaHCSELUq8O
EwVGmCBM7+cIlPXz1C9DVEFVd6MDbzog/bt44CTse0brn1uxVQCAJxiQeHS7iO1HNhkoxLle6S9J
W1RpBHcDlWuQygTWsDlRcnJrCqPQJjaWlbnlZMKebrAIZu+DIGDCbIPwa5eZFJWnFRcY0Qkkwgaj
JNshD0r2zGP3Gy6NOgbreWWTveo+aTYRIE107/7ON0+xPMQ5xWaBV4a5hTJgsTYTaN+WxT1NLOVn
AQs8wmYW21DLbLgQ5GRDWkJkqleraGro19cMZLrjkoBS0PgnKECWdt7oRgoR3YP++aDJHrBQNDCk
trxRcAPwCU4pV13JGAgequju2hZVFxBDie06vYLpaQnmmfvoUR8xn5BvFTcUMnvTO0Zfj0PD6E6f
dnS5vJsieOdHfIAH80Xo43Hn6ih1Cjpb2kvQBRMZU5xBPHLkSTdtUUCN/RbElqt3AVU5ewgeE6zj
2P1G/T4EOCCyKdK0MbJxkZ4YtMeJRHn8IsVOb6Okt18iGliyaRJPDUyTPIy78xiXIRYQDmMwzCEt
WDvqLd4EBJeMS5aCjftONJtszlSYtpN6AKMh7oC4NZINn5y4BhIFzFZN6O8nHUsqwMNK6YH1c+Cg
KAPNiwziHxqJkESpAEQGEZPllMszE1XDu2OyoLwwa6+QFHRorIq4Eo1sn04DwU/qwn2Poo+O2d7L
fyljnMubAsQU1Lrh5TRBkBJnRHvjMGmVBe68z2LwPYxwTfb0qdDXpDQnjogQXVl0Z5mULyCjS8BM
cl80QMzu0sNIIBGOQzlm7zayuyMwKOsMMPFapYjmkPAh9Su5DX3/VkZ/NJj2mXlGcoSq8DtI0xZi
TJUYLchH29U9VIYlV4fq7jQ9Axq8gBVIlniLNAKuIMGiX86QKb06ZDgYa5Dze0MKIOKhKt4FnBNw
V4dOMOd5a3qiqcx9KWnWAtor/HCICVZvx3cLdpEdx9oApaTOQzwZmGEkUAFt2D8g9boW6BUwjPgk
nXkUaKUdkb05DrTkw2dCEcmoTNvLu5h7VJK7UyRij9CVuwSAys868mjFZcIFUUMAHhIZHV9flfQ2
EBiYoW+HtiDpsaVczcaCmSeAMyQS32ipgsJIBXag97XDtmRQAqN8TBEb5Q0RHk22jYcuKVMRwsOX
tFLmFO52VT5h6tL0ks9ZrVhKWFO+RYxBcmGy06wJ8ZZGP38/yECKJWw4jWzCxI2DRJfpX/yWGd1g
1/FK0Yy3uC0PCN0CrpfpiayoMRdaGUQJ65QgFMbXPRxGcgzhjsJaTtPzH4KqmQ9ow4qBITitkB6q
5PCKJ5467FOBHWkmluTwPa/3p1jP1XBn9dCz64WWj5M63SRBlbdhyqMvIEja0+OIijfK2TCgQQbM
hwVPuQYIRkiRm4BbLj24lCJt806aRvhDtN62DdQnLcIM0vQCHMDUY0xHdHWAwzXb3TnIWNmu2f8l
UoUYr+Q5gjdMPFEs0bSgRdBER4JX+wDZVnrCB5SJEz2SCtQh5vS4Z4ER6IQ8XUyw2TzbOPr/gSCl
+Hj6+HkLtotQp3B3SQkYCXSwnyFCBGgGSEGx7syoGTLqrUCJYld15jbVAe0VPSkk8X/R0iS2ijsi
srxSNvLK34K7pLQLaDR1nM/wyZblz2hvkV/ZsrZOp6/3jbn2OwlRekPBWsl+lU9nnHcWsJ9hhph7
w+n2csF4LHbNbkUWF6ByCl5fe4g1y000KXiR0t2fXk5sr2mHoQUq3JYN0egSkdGB7SvsTJRcZ+0x
SaWU3BlMXJv2xqtPKsVUKv28iE6002vNZyAL3xlQmeUw/XmzJ5aFWp94N2RCUBGB2bM/cWyr4HCy
tMeYv3d0LhMIQB9yJ06vrzkf8QpYw1YBOtZ70kbiyECNaJCE5s3Z5mlGHExASUBeVpMwzlAU7JeX
LdeGXz0sCmM9u2+AvEiyic1sr+S1yvznWFKWeDtGpE0cu0BpO9F4OTsuQW65bYXfxMfk7EC2sYn+
g1JghSaEDtfhKhdjJtIiF3CA643TeZuIe7yN7DWIXEa7ysFMyJQ0sIuVGR/uhSkDM6ECZcNIHNLc
mFA6SyXMlmaC3URNiUR2Mdvaf9rQgI9IMQY+QMBlUtFsj4XlVZQwmblYARGfWPGQy4ODCSRBuUU7
0PoM+emkn1AAl0Y5ZkKjNbhF7eErghuQcf1r4u8LPEmRKmXxy5EGZZwD1fEiF9OX3Qx7S3GWv4y4
ikS3pThJn7aUwTO5oigXcYIWNtZrhZGdGJM80C7p2uIeEl+D3RfG+WY4FS8ZMleFApCvLfkgGFaQ
K9ml9Df4yG9eG+5grJNzXurrHjQoKyIhttNQVGRR3S2wPudedUtGHECtiL6JeQFbZwfxp2gGu4nc
jpvkg9stG2GJvMbOWoI7xkBNUxVtFuB0rmwoA4JT7kUbuWgS9hhh6hfcojSj/rg4m7PLautxApDS
YS9YJxfsQR6VuvsXqIk8RBcBvKiDp3NCjFQTvBcyeypGyDNUzThIy01CgAXCkyYcbkIk0Ky37FYO
1fyVc6w6cX5Ywpc2IzBkqnq/JqwAEMT7HjGmO6IvO2T+m4clVPpXdOgZP+RgfoYt7p0mAaC4+SCA
clmyP0//uwfcKBioePSfC0ELOT/hr5JiTFGyDUb3/Da7iB6v/OpCsAuyLQL9PuCTCJKszbjGSAOt
hUEAbT15OLbFb16yYJoEWWoYymJaSWlgFdxovyXsOHSArMIYGTYbf2dHkKSZctyBXm89nwq7hscs
VFXqFpnBe9PnkNGud7f3Hbf3rjhS+YVg1ZC6HyapcEqbxUgZyj15PJpBY9i5tHiGR+BAXrH2IqfN
u6cJpSWNVtgcbJlqLz6wJC/25rP+vHOOFZ5I0kbHIhGmsUfj9ch8C+CyDGoRzYCI+EehH0vpSe9g
K/3NBimb5oCM+bY2ynkc8tYfkbIBfdn5onjAychxNrOI++waaTfcPdSEaEvROKr/xo0RjCJ8Z3o6
jrr8PnM9rM06Crx2D0+ksQz97qir/2iEE/1FhBTRZTxOZSGRKXR8HLHFLe2dk3Sj1QSXxPI6b2vg
mMsQKISUAYeh2nB429veeQpZAV7v2wF0n5IAM7LCEZNsjwkgMtotQQ9bRdaf4pyP87ePLxNylT4z
L58S3crK4bWAT91wVW4B0DyfdkpXEYEzqBzApNCJaU0qAbcyGCZDiDfnEx4ZKNqjQypKXhhq9qXh
wzSRzGW4d4/3DRTEBTEXYzuQ8oWTv/hOZLMYEqqcl8OhkeTlMQEJAAC/8i0NzHcVCmqVfhAxj1GG
lVjLflbkNuzl9HKngEfuDHRoeoRRI3ZGd4vQ+PFBZm/4bbpKoNEUdbYxWS0sxQczxQCuvAbsWcGe
ztInhdjU5kvZ/A//CfVbpj+ZhoGKDCdgT9xgXzGQogT4CKQs/bW23n8XtG8QLsG7+Dh/XywYLigM
utux3GdPdx983bbnvm14M2YX0xlLdT78+bripXn3GrAYhXvCp+HB0dmKYRbzPXfV7Bp+TeJxsjvP
1enrvJlIou1uRBqiT+7thlazdx+dzhmkVvOAhG/2tfdIAJ+d2ka8DQl4PhZ4Os8Ph8s8MjhQQ46/
371HfLSr2mya39GNPv4r73hMA9VTVJG/reFWtVVUv5hsAssy/GsPyWUsy63nwzk101Zfb8Fq+4Qw
Z3jt6D+jFejWFsoyKkRSlTvxEKiL0PgGH9xtn8PvPrhJ+9Q5O2L/KYMNLQV9iKfqYr/cst9w7a22
fyU9MI2vmMS1IDcKKqB4yjHcXJl9IGxq1g5ryp1zpk+sNgdcUi3FORsRLWIcjJgF7liTano2WxWk
ZvR5fbjDDGzClJYxcIOZsf5hCrniaUG8H1PBbzJsyQG4WjATERFpSMeuC32d9e0MaZ6jj4f+fk1H
mMbK1XpkYuXchLNKundysd/12FuyWziwKo8jKy+ClVun6hA3js53fiZL4+GYQLIo/cR7nuEF8AZ4
d/xg/ntnM1HUfjBAhKNOdMOZiJPR5Lcd2Pf8/Y4e/29e50Dpsl5MdOn4Qw74DlXFu66UBlH57b5a
9ueYP98DnYbmefV4zjXVaUEAZ2J5m7X4bKvHx3s3hm2YEWjodN0nlBM0qCa7g9f4eBcdqIQx5e3N
M5Do7Ot/+6yC+XP3UNFQa//AvOWKsm1T+c2bt+8jiNSGipdeXvYewjHwPK4zRqjtEA65NOwaIZu7
h4zjR8UpzH4jdtjfgAG3xu8YskDbp51//Xj3MaonSLajtRJCkMDEIt4rfyRgtF1R/p/oaANFVSc9
9AEQm9DWcWk/5HxHV8+MK47smEL6t2dUM1jy7rcqp/F21fP09XZvqnNF0NiIq667eZMYG7u4vcBv
9hBVRrjRx7e9+4w3dEpuof61L18mYb9267D+GIZpvEn7EQbbLcAR2UNKnarfXn3wVGQBqFPq4HO1
+QhVK3gSZe6o5jibC5Jy0fXqvq/uQ/cbnx5Ko1/V3ZFodsKqYbfqgC1DdtwnaNCLXqCe5p+NATsL
NIlkBplixgQ6gquyKk9kUHzuSlI3RQytIHjsacOGGTlp/bL1VRPxv5e9eycKl1fjwayVRw6VKlrG
Yh9onT8EjMV3cec3XlE7us7vHH0CgOoc5yLRAggmI0NgH+T6tq+hERNqhAwGb/rQUe6sUC3syJLP
xCVxiJCQqa72T0q1jVMwjPfxbYb1mMZ1zcaWioh3KCSUF09xCS7V4P13eCfljge1Tn395iAu3R1d
m1e+WJ9cOsQ+FrC1CZRt+Mb/nNctEpoq0iJM+jXouhCULWJ69Yw2INxX+o0vxWqpkTwb7C3OAf/q
8R58q/hUufvHWLn2tqhTO4fs0XU/r+SnFNs9RN/j4NIJt19PnkKxYNTwvezC+5g1uKIiZx8UlJdg
O73RW9uG4fXWO+/8c+10ry5u3Kur6rJza7YZ82+bAIiCA7TiXG8ClGV/VPQt7FKLDYLJfAsCIkuK
VH1PV53sWDtqh8Vo72fAvvDhyNXJCnaMO2OOyvhFhJiLktebgOmLvaMcB9du7/btNXx+J123DnNm
ko2c23BEyYdoQzAknWj1SEr4xUWy+UOf76049a++Pmn4CmJfTqU51RMUSzvYr7Z3RGZGa04PLWa0
ArYROnlXnx1MNPqKMWFmoMRwHx+34cEIW4fBUUN+T/RYd/tZp+t+t34XVcSGrals8fHumR32s2bF
nJn5asc7fXxpDu/vvt51FzVKHSO1QfNYP0X1tH32Tmj6dZ0n0nbH6HxOW4/seRw9KGW24Z2CXIsU
1ekuuDeTxcG5HLzzbnYFWj8c8u/NUbf+Ij+3ve6Dqc3g1bGvO+d1trd351M5V1SNQVDqYtGYtj8e
oW1BqNeq5N3qNR92W403KLAjj4+GODC6kRyuw9cXBbTwzanEElnnBm/Yu/P6jnL8Im11/S1jo7S3
drF6hZz2Ojuaizb6zWp1PbqWt+LZQr/o6dxUr41u7NPRkRQ5MVGMAGNTdNHCz4PB3c4m3aAj+qCE
qtBjZGwvpCGCVJZqYmOgIn3Ovf5FGMZCx79z+jvrNEzs+HanSNao5ZqFWlPIcoNxO4wbHTg2zPnv
XOblEDjm/GbKYPuPpDPbThXbwvATMYY00tzSg31vvHHEJAKi0gkiT1/f2jWqzqldqcQoLNaa859/
40HISiigPV3IViizm8z/pdgp65PVotF2jV+EUjcEu8KJ/Esx/DL96dvICh+YHn1GHmodhqcWXQ6W
/jDmDwh8RnJq/zytSWHi8SgFvcEqx7XBaaw/LBk7khQZ4HEw4cPk6MKtqQ9xhWTBQVy2oRVbWki2
gDRJ7G5waxTAjWNB8kKQF6tr4VH6lTkf0PBrV/tv1bFObMzVngKBohpRt6R5jJnol1zG1248ePXD
bbDWx3hL8oYRmQobtgms2IZv4+nJj/gz7ZUg1X3Fx7sE6w4JUztmJuQDIPqCjW9Ft97NysU4tiii
bg1+5PZ32U3bRIType0U9Pz7uWaqtX2RROOUnctp+2xPtTVtdFj0yWdfCntdnVr1Uxxfqt+rE3FA
PzDAofQgT+QVKexuN/ZBbGHmL6fKUTqZ0+HtcRjeTrfSF4f5yNVge+hFtOEkOnNacU5Zgrr0Iv8c
9+Mxrkb+GK9NUnnfIXuelP7V5fenObw45znJBc1/ninrkbzWJvJ9nshrKP6SOAxn5nmVJUv8tKr7
6SN9v3Q/p5873vNonPwM7O84Ary9hovd2w2b7//KX7aGUhQar5mMSFIwpR8jto6cfUNstmnc4FC/
wFmtXIHsuAWfmvdbuA1IKFQ8E2YMVJuOlwQdYg+ddatx4jQv542ydpMpDhZVLeoOcnFmRNDmTiUE
MoCakCVUBILYJXnWnY4mDaslBcRrsKuv/iSysdTerlfIjIe/MTdlBe9rRmF16yPzwOkms38x25Xt
ZsHdes34hP9EEPxefdLNRuyp4p/0D+KIBQBcj3nNh6u4BVfrX2hWv7sDeSmcnu4d2S3AEWUkiVk+
OChTahD1yqfeQwYVoEX3eRf/eGbUZ7hCzdhv+ZsPg0hMu6QxhdxtxQlGU8PsHiSKqeFWds5HikZe
TMYaGBkrv/jhjp33puUEpZL0qefIG9EnA/UgqSJ4c1W0HPCmH2IVVgsuLez7Aj0h/QVHK79QOTwD
2qkwhYQgXHAU18SUZUBS+oIcq4cyS5wznzvDK4gRXKFwCnC+w6Yg8b0U94wEspNGqgB3jEJKP4gi
NfXSmBrhsaBAeAYpvm2cZojFA5NcnQEG7Q7ljJiWqtcON1keSoOHzySJbJrBL3dSIZhWIUaLa8zv
aDd8KHR6LB64zEgQ+tkYXG9iiMUw4ugzgA8bTwu0QFAoxpTbuCZ6VZT8mmyYmFtcTfGYp3AgGGL3
s39qqsIXq8jvKbDvQlqsHXI88llX58ZRLuSTXj6X9+G8pudHcPpVTHUQ0PPijk+IoL8US0p8HB/E
tWkXnBUFK3km73hTI1N8kU6Cd0q1RIQCRY0oWIlmgJRKOp5DL9FnWBoL65TsR8ImpLX7E4UQNDoT
y5MJbAemc6ZYIQHL7OE/gbf60ysQG8vq9u9hP0FsQDLAmaqx5F5BCXhULRLQeaK3th83X47cFzYk
kemPub28J4WbeKPtqPGD4d1lLsUZNfKDNhf3IdcIEJRhl+hpD/L2zgxbXdm7h6IrYrEmoJOAB2yI
KIkVZywW/w3wdqbzyI78f7RES7N1U3Dm2Bh414u6d4yWxpsOJyiIwFViRqwYTj7nxipZlsz1eiRz
leZkX+/tZzt2ZDA/zW+WxRecADzcnt4D+elgl9jFiutNoIP40zBDbXGiBXNZpMNJ9Vi58qxaKCG/
md2CaudfDw0KY64N4C4WndBeSkE1RQ64bTrQNCfTnPG1AzlU3POkXrHKFJs7ydVn0sgnQjmKJZP8
rePYnrFZZQxJlz3O35bT/N5DujLF5m+ZaY/qVYQNEk9Ow+vwDPVzAjLG39b+TiCJ/eKEjCR0Krxb
C2JRSZwet3TFZkcl+Tmc52Q1ZDZdQvJbne0HkUt7tXL4O//FG55kRpYILhJiVbHOuEE+tgIDVwOP
gIo38H6Fg9fyXr0uEN/OszPl6BhhHbfln1BF5qbPNUoTZNhcRp6zEdwY8QmmLJHEgdbL+1Smps9b
VKbyd7229jhX6f4n0tNg5LKUnE/Esh3sWzhC88L3iUvhdHO+7S3e/j18b7rZGM4jby3/EpeO6VnY
iNfteFUelgSgK+RJL8RWA4+k5gnka7z4wNLkO1XxnsRXP9sSkVxqsXumIZ5+g82ufpuYIdkj7+jO
l5Qzjf1oKq68RufsAgBD4RVLSCFZwtGIlUXACMnJwtU1lrBaW2rTDv4Klk88ht2cF6zXrPJULPMH
nnvTx5f1ZAH+u7ZcKt3nzqt7+buzHH7+c7YR3PPcKg/n3Qi3DHElf9jTOe/pokaASa+/Mm4jZaH/
Sn815TUWyeTZgPaabtMFxcO/FcHNdMcklTcrhecxXX1wc7YoVZ3uHj5e4QhDxK3Frk2sOgUfqRAo
DoE8Ho6W4vBs3/nsic+ayqNCWphtUOu2NZyU2uV1RxxNbawwRIPCE43KxXCPFb/fE16fW9FjWdr9
+1u/+zJYkAhXafNp8pmMWXCtwh4ORczK2fdxQk1W9fu7L38fCTOu7rvhEvNhZKqbCgdcphVdHmrN
sbt+JQ8Hx9xbRaO6zdugJRGLBBIsMmA1tU5DRE0QzO/VPoX7Na447R6eajErfEOytJ9QZ6KCmJs7
cl7vU3bOKH/wRvZ8HjU/KDf4o8jv9dpVaFx/lNFc0cQpYQF4Y4aN7cLp7nG4izHkqKax90ZFKCXx
I98C+v0WWK1IdqJFwrtIm6ObEAyUgZ/fiomqjsZ9k/iQDzgazu5vqbmoQRT0YsWHs3w7WmtKlCth
388BLgVkLeN4L8cv2c1y7NQkjKjaT5jdryrso4YQ8VEAFvTCf3mx32Of9PrpaVkfyw52ieVYyrwj
MD4LbjdK1CK/Zs08K9zz64+sJt7WFwBCPrjG12qQhBCKP/Ou4HM+wzHAfm4Irj2ZKrvqUPNWCM1x
2NgYkj8L/xcGLcYhTtU4dTFN/HECLo2/2IMJKiCUxgOL5BfewJ8QSQLtFlPmEUDXSDWgs2Qbakv2
6UO9w3nkjeSMOgaOeEjjKiCX1qVfRtt0rdOYpNqrgbX77JcJZU19hqYVLTnu8S5zFIwYq+CpuZa5
t5gkF5OEtwjFYAWQD/oJ5e4LNiTqzMeB2YwFrRInSeZGdtcsgEiT0oNnxDCFfWQp9GCHJ0wVR9Vx
q7FT7H6QfpS8GafFvSXjjwxhr2+nX4xgQoyzIGGTLiaMGfB4GAly0m/hHZVgFAt1MXGiYNYpXs1O
33wJeWYCnQXHC0G/62V3kurMrNEgV3dukLwwTwxTatq0qPFuqpMbLmrtz9IoZ9jgX593QNkH+mvX
/CzGiVfffQPeEt7DkKZedQQglQSS5KtQe2jTOBns1NrdUhDqTLebCgnc0y1Ve2HGBfuyc8asHaX4
9/AmhQLpBXbDdmObOYo6ORwYVGFHDQTbX9hd4yIwgJJLN/NubgXrztmSLkdBlDv3BY9y+xGYW0O5
znnoncupjKt7WG6a3Rq0LTtR5YG6r0g6wcHYSY2ZVAel6o1meRlQMnxr2L25CSq9Vpimq5xl/lij
OT2PSKR6EHnWCc2hBc/f68B+78uxsG8iko8or5N5xdVBcU/nOA8vFc7xsCWJI0foddE1nGvdG16z
fCrpAin/ZfmgxfaYj2JfipFz+1lYqFw7AW9/p0yPMu6z7StOJ9yRZiU+UygjMfghLe2HpKl/8Tqd
RXwDeWW8wwVxM3oLWTqnWLYfQGt2gkVRGuZAEMj3/Gq3rTfVrN3hYs835p6s46y7fSdOu06dBx78
3w+yAvEmtD8zRm48PE7KBOeMeA1WHq1YSyzJfkSze4S89y7xzHbfT2+WyyExP6mHCc92MZ5WzlZA
5bx2RknvR1wIf/tBq94f6AqQph0qEZRVc4ZQpbppMsNXvWk87PAFjay6+z3LhuHU/flL1Fqxwq02
Rjh/QCMl+zkhICDM4M6sd1APxk1t+BjDZXjocXP4fRQxgac88BDV6j8YEpsKuQGn9+6+zn6TL+xh
i47yB3aZs+E5Y/zh1mwEVHA0Iqbk3O4TAEodvw6v43DGeMTh6BVibJRP1CCMpcRoT1gJPTZMb40l
IqU/8J86oEHYIY8gtKv3Mu1vPMZK3zc/Pr7+opHBb/z6iJSfz8+BM2BMm23/s/CFVvptLg6WAfPV
2IGi/dzwvVni+UuVs39OrG9WtFsjxZIpEd0xbhHTev91yJwfiyWOZ3L2jnG2Z7yRLTPGNGVQv5bl
DSrU68zOjdZ//dDcD7IxIMozPriewd2g3AJweMBHRGvoVZ2XB2oV5DMu0E4+9OAPySew1ibX2an+
stbdch/5mfW481OTL2YxPdf7D+/nS4L/l8cXk7d3p4ynFcSSSFqTadGH0vmfqvoO/yI4Y4jvnU7A
P/q1RpNtgATDHsQqVzxEBmZo+9aTLcHNkBKvTHC8Jo7xNr2BssgEED09UCbsnL28CGaDFJ8IWDJs
EUXY+RkkkWPxjc7T6OzLOXirsYbaSw5OXb4jTi4CGRk5L9ei5RCJN4IwigIaNzo8qDP76Se1vTjl
68pOHX+brBbRIyQr6s4+UHwfn9PBFzpfZX9asHtV7qWBimV/9ufXFL2N5tW82Td5Q/B+9sfEdDDh
4iMQmkDVJ2IuLTBy5/516qbsHR9vDA/44ZywtYU+yNMWU89HlLTuiad8hJlKI35sYTBs/EAnyubM
Ecmqc1pvOOr65LwidJOcRKIHRAajEhgcl6n4tMfe/4wRCox/SM0Q5CLBVxs51f7JfqXvT1xGhRBG
QDW4QFhp9Qvi4P/lNlIf4uhiJ+QPvp0J1qHBpid5Gn9iaGxoFzlcLsJcwN3rpzeVgmdtJudvCHPw
YdgTxFz09XNUfx57HcFpi0qpq7HoLOzquyDq8/kLYR+3zt4VaRTFuqN78HWQVP6dRSAUxskH6/Lq
dCFi6JitT81auAkgaCJNk+31wa35CP+3E+Gz/LVlfwRR5OYzW/ObWDCO1cU/2oUgbGx+V3vI+tyc
jTAE7AXrhmhgBtfAxbAaIXWNl2qkzPdSWL43+zf2oAx7UbEntmCMqluA8oxXChWeFhoqT7CG3ljK
HMsfw75tW+84GbtCDgxra89svcXxcnBPE0iR6e7NnApiCzR/j7E/qvVa3Iw9LIrf+9HA2XbK4I+j
2x6tXkLoRC4RTBEsHhnuR3zXVQGvh7yV+fwCdAkbZuc30Ya81jA6ng7cYhVcRCDlUFFKzJDpOUBq
pADUD0OhL3w0voVPlX55bwQ8wXTWZTpLJxLou9rVSshIo3jmq9OFsILQvMvJlDnaeKQ+syG64NiU
U0A44unCxZ2Zd0sNuYfOjxAlWd+3ipNZjsJnJstqLCwfPhy/Xs6316nbnjfj1FWToCbjwpMsEFBO
Li2lI4gk/ZJuX1gOPM9Ie50KgzDABHVGDpT+rYJ2uadxZo+u5XRfu6OR11qsfXtk2CC4TFZMJua1
EzPwjGlUXQi1ukuyHBuW5WT4hk8Pnyn83G7ldKhXTlCaLvr8lzy+D7GFulPc3aHkAHdRMWgq0nWq
TyMLVKRHUD+W+aEIRwHn68zC5Fw8Qobd/7ijU+efDN+oPDlf9Hg9nS6vpazYBEdB6Dqvej7sw+H4
frMMd9sMKSAi1LczXEbMdoGmSCIEiV4Mdvq0t4/T508OJfpTBq6yo/Atf1YD7hzkfxLjdKzXnv62
2zy/BsVuQEw40lPnHJfR2G8CHLEeOxrDsBI++sXsvugnytcr1jBlN5eSp2IO6MhhusGF4b4k7xNM
no6Xh/KSxFVcxEy0bWB3tDq8chLm4TPDKXPs37a3X43NKSevFZeUFVmB7M4c3ORcXTR8JS4fKlX7
uTFAY2NpjoTgOdERPlZOHTV2tyzZwhr7EZhCOOClPrfblw+8e18LepcNM+YpF6YsN7e7FEF/wOrX
E2/szhu/+d1FX3KchM2OWDuxSXmDS7LGUo+F/jD5VlunI9r6ftQCEkav58BaSPyFsXjMvhXCtiLZ
/Q2fMqSxuf0VF8nVD9kiZY+CfXgD7RsBU1A/Fs61nI15tkCPHPOSuQb8bVGT/yMaptEb1gvZeZw2
7dyMn+5t+4qsy22hv8kySoIsMCMTQGlW7XjTGzlsHNkdfbOnnhqb+8M2Tp5kVE8Vz+Ri554iPojd
HbRlfSF00XtOsike95WrQN0jntZ7sc0vRzApc+paSA7T8QrGZ1ROUsIzzstsJid26tYTyWM6ydMq
eWt0nWeqZWttzMmtOojLbV22j7+b30/UsFu+CJvtj9LPi8strr1K0tLzt/6CFGHarJzZELak+jmV
I3Ei6E7mdWEdDoHlPYLM9Jjt3M+uiRB99gqfl/JgUBDSOdHIrJkienX4CNLNKxx7hnN2O0ZdwHKz
OnxOSLZZcpV2HcsQgUEwnjUIlwb7ZxT1WJCgvLWzDAd+hzH3yrSpbajFc7+ELHy5uzdfxHwM24V+
xQgEgCCCSmskoNys4X1y6ZeCjTxLCWiu9sl6Nvals52Vjl/N1AnWugp1KAVE6r7EwTv5/HP7wbaS
k/9WuxQWWkxEbe9LsltdOxLGbzSvqNliDg/WT4GQkipvWXgMU0IUxMI8aUUz1cKEPNxmgpF3BtMl
OdgRuzvGDUIxhOYq5egQY8Ywnjs0+HYeeezOiIcnbOn/Xgwm4tWJ4Y5hiQr9jDx51JU123i8g6NF
W7qC8r2a8A0cEiuWIpZ6yBoTv4GTxPAaAb/9TeUVIY6IoQ7+E825aZy56Dev4h3gowPXFQn6BDGF
gXj0cjohLO1cJXUIzVUeXja/Y35GtPp5nrhfQvEg2PNfc+bFwBJybCKV5QYdOi+dq7ECIQQwViAW
pv1lBcJ7O+S1j0cuodgj387xeOI5FHa5hk0NQAuKgyrSGjQbmNlMcALeT/gilE2YiLxDKuXNK9iB
EQWU1sJ9nFZ8BKsPCeo/L5jZbLKarGLBW8v9ERJMZsX9X821hLfKd8ZNhPEhVFuOPo7yjlREwB5O
W/hXDgclrzMW+iFBqwbuC5TZiEZaiDC5haOg83WEoLFOcmi/wNN7oczou+f7yb73JzjY4F9TY4Ay
CnRGEztoVay3Nu6XLvyiX0oFFDaV9/LVjSD+7itvr6Alw9Q+4R5LoRUOiz2FKn+JcxTvGNm1WI+T
GReO5FjEekJvBPCwEGqaxJW/gEA9eSn50lRY4zPYg1QJwbHhf4LwJUieHPgqmkXnG7JAyVrBrYLR
vlhsdz51DikMz6HVtWS0LfJSnwEkoUAUbqwobNvAu53r9RfnVAQBpkdtyi8CN4AvJX5h7cubMSru
wvusRowO4aXjqBo9mDuT8k2QI/Go3gfaUdL4HGtsD/k3k5P3BO/GuhPx6iPSofoJ2nFa/s8QJquP
6jx279c6e+/k9wbPJmXSHVXhG3RzfrEtl0JC5yMEBc6ex0f9wmcKzlrh/cpLOGKw1V9+G1c1V/pI
lQQnVF+l7IqcIbjdRo/vfyUfEAiIwnc9BanbjOLOVY8lTrcaFiulOyz3EDTY8Z9c5s0GGc+YTBMm
E4EKbM36gW+7wj1aXgqhIiZl6CVg2WLZQPQHtFTBIr4FqHUJ46QY49m6YdNxDVnRZ1Y9W1Ho0ce5
PW5/c6451/p39SsIwBbrnFUOB8u9Um2Fm/lcuGTw6PaBTlowfEG+58PzBjOLXRBttoiMYe4m9NiQ
+8WyoKaE973TAddNkiA+bueZvMjrWu7l+MH+P/v46Rx/WOcwnukbcmLs1lcDnDExi3xMG5/pP3ss
vKLl9NC6j6m2YEyFAaSy0bnnPtyeH5EBlc41SJTjgO6PYVvNLwKt6pjVgJ5nXwVZsExHCK0igzrZ
nhciU4q5sLQqtvK1/taO50UxTb/Hj4BwsjRJubzfc2BxEqXyr9tk5H4jPzIPAyOK3MdXASbmucD/
UVomwtEH/4+/298ntKI2TDY6nLGvNwqWd4gFDQ5sOMSgVb3AKJtDP+TZFAT7AlGgI4YPpq/uv2uH
Zx+IXjwRj01ItEPhKKZ9j2vsAV0ZCN3TKAKYZBZuCtalYbzA2CUHMfkVsxIqAdIcmLB261vYzx+/
nld+V0nwxUwi+wV8fkfq/i3mXDIkypCJkz4Isgs9Ak+nXh1exbS/uWPu8JewiLWQvxgEWAfZ2LcW
onakB4JRCJfh/gX7cGa1jkQ3U//06vS2NPwzYPxmREGGBnqR2epUH0CKnSfVvGY3UDCZqdRuSd4T
5MEwCU1xej0j9QcpbQH2G9Q/BhOKO8kOaYQUG1nCE9alk10omql/UFFi8aMEyVzshuOltq4wjluq
JaCaUDm0BEtu090L5Qv2eb93SJt0GU/gVojIQk07Wum78y5J/fxq7rTTsJQww4G+AL0KIqdPvMuw
YQM8VId2ku5kmshlBfrCAyDjvnznWzf/e6Gx5wAEYpnCuBnSKh0JU3kURJhVSVPLJTjivlImY3PK
5WXoDKmzFHG32CR/LpB41PBhrqAI4RnCHBa2+q+1HMv+HdMsTDC2KPhBjkFzwEo+JPmSd+2u4LX6
8zZ1nR03C9ELuMEl/CUVoI69FnWHsHpFsOVC48CkAk8+hsMXiaNPX0rLD6PfkxjOSlemLygVdiKj
uO6ddjPqUIOjPF8xD9SfszMu3lizvyImgs97UN5mIyZ7XdzUXwgg5T/IUoIDhk8wWKdHrAjTy2ka
PkehfvQYqu4c8Pvnahc3yzmzrwxeJdzMdK3/QAfNzYDwwgJ1J6JjLAYfW82PzxPm6bf5+7YlGvfx
mivjWEIX/IhGw9cLFpBCq3bzcpA2jqWW6EQmox+SbT9w38fxSAtq/uvgljkEIB+dkal862qkIVN+
wn0Cho8Gzb2zKmmDoXucq4nZ/BkjbgPSkM/sDAbzeS4bNrIqsiidul1nXky8g4c2yNfdVvWfkVig
Ty//Lqc1AIFs33BlVIMXEU6kXPDIsFPTlLBIiIc3V2ka3z/BGVsEzEIhnNdEl/7Qqp3raZY677gB
qrYObUrwteIMpE79DL/GO65v7t2YYicOPX2ARzdmjPYsd425vZPV1q0keTPCg+J8HIqZUYUl+cZA
3QygSLuFnptJ3hv1+6LF/XszruOhDV85oGyK3T6t+ecDYEnL8UpdhVMOjNqXiNY5m9P680ejB2KE
Cze9krToX54JnYzKk3e4oHXBhRsvYlOO8UPYDz5Lv4NLMz9L085CY/ii0QYqgiI+0giGX2ozDuF0
3n/xZE5us7eyM7owfYcK+a00Wws+26PyoMqOmXl0UpjDh73egXTGbUyO6usdjO5h6V9kxr0Dxgit
AznqxRwqBb6H6hsUl1yPVcPTyGHx3lXAY3dWwhVzB/hNhNPp3SnXgu4G/lEG2m2FLkJfYx0ZwjTM
XGL2yh3a5X4G8yEY7+NOR0wb4Nw7uI92rsqshFNl+tQAjwIbsvCFyXuJ/wb9F49otaiamWJF3Vo/
wO6mohv+Ri+G890fOC1k01frMq3JIH6iwEBcHTIJ2b5+iOTBen1cRwk9KiSNsQe+BsigFHOCrCs5
xoq8gDjGl4ohvKsYuU80ytWqmTKuUk6GguyaRGuQMpNgODMiZcpqK7CFsXWGCuoYi07zjN5vxtx0
GxONlDwYCKnjgMerS+J/46QzCMB7Vrx9c7Su6V3H82wc1QzmMAbX59SJvE2Aebl2zWv5m3GG/n6+
P6NFK3j1jnSRbaJLodmBMi7IwynoAFnw8AX+8Lnv/Bf4Y/+avD9A5kACar2JcjqGsF50mw/Cc7sY
qCKf2rQf05AyDoDKReeGXjGPx4vXOTYRdIK+XBPTJRY3u4cjODIfH7sTQEgx8+mF07s+2L8de3y3
ytvlp58+xoz02PyN36dks/b3as5cp8KwAWMI/aeRQbuS17RkAvrYG/abthO+XmsXpGKYs6z1xR4C
8/4M71lsyP9cD2DxPE9JrxNwQAIhhh4a0Yir2w6MheFfcpA36dRg75Ld/qi81h8xKgakDaDIA2/y
QRRCmCy7rYEn9aD69jvNuXPoq37E1WvUSQX/RXIGyWGcksKAvWwj6TJsL/fMPfWKm3dMqhlOvlnF
DnYUWR4/61BZcS4/bseH5isqo23cCh6uIbv3DsfSiq6DygB1TGhOnnu9xy0ulqh4X3FP5uquN+d3
wtFrnOachAjrwiO5j5g4yWthyG+03DcwH2PsxRoE7pKo5m6gAEvzsoPDPS79x7Dv08jKf9vWe7K5
XO32h2ZXU90DNVr7qlyCp5Ni0cMS4jRlHQ8L/nB7u+rsbtgV6jkJil8geb1NAPA2iUeKn/fRUIa6
7mz5FwQwW9rvxM53NyG0cKAfKqo3PCaG4XBB4o6aEly/4VITI1TuURjgUMdAeob2ZdwgQpe12av0
PpprvOaGQDtV+yl76mBrG761ek9qTFjxLQfYHfwsmaDpZ56ugWqXq+lrCIup8jNX324nkarBzB6y
accx9dkIV29HLXe3t5dooaW5/EEgyu3nByyvlThJDwkSF5JIBK3fDvssbs84WZfrZjjcXv6dJm1/
v0dSoINaIr/l2jxUCllQhWRmtD6Z82z6uaNODMh2+STlQS3WrUA25CKqmZrKTmdtJcOWIcs9QxmB
SOG2VEOIEVJHWYxX0/F98yyuzPYHayOPZiy/9uPf9xge/5AyyKiH1BE9usPfwU4RXxQNnmzUnGcV
3ij6pKpm0nmpIOIyy632niiN9/IIYJxXVIDO8n208lhOnTGIjyUAEIU01hzpOpJEI5ZKaJkEVHeN
U81SyJ9wx5+0VA6s3QyLxCg/c9qqweekVbYYVlgGIRv2XY8tHmmrn3LnI7YOo0SKG1V/0WPVEbRa
a0799YhlvtPddr+ROilmQDtjy76rUXq5Y3eSnxl7YJBxUIk/NPftzX1r7vs2MbhvN695C8RG2Uwp
fb6T31K0BOwF9d0rAYVBSwmwzfCcdxoKcNPhZJ2dfSUaUIQ8w5Hsjxk5cw8CM/e2RWW/wG4PTYFR
a4s0YtevljpDUHnF2GvAnr5GInBVT3IpwiRbkO1qS1dhrCRNhCEbtY+jSWKE/H9P4wFrpJEWrebg
3pYAjQrSOhqIz+1LH60TQhZTIGHqfj9OIPGkBEm8XRQbIrNdzziwZnAyBt29tTvLchLooupCbexg
QGy4f1377ps1hkcETvLNVM4O8i3uMMih6rgd4fO2ongOP0udwnuZQJRLvtKGsz5bSlpQZj7bev6H
FKLjifzTwQnVTU+U3NshQ7tGIFK44GLjk3K7OdV5RjeniuUUND/FT53wUynIMbjbbd7Q9RGYAGQR
PS/wzpDoQ1li2k1ubHUqL+V9Jp8nT9NviN3dHnqMC8EL57BstHKh59NseWYG32Ve1galNe/pE5wc
D2LWGMLrhTGrgfVlV9s2KP4SyJUjOCygX7rE+J2poBZbCk0ZJA01HBex0kXc2nPUT7YiixtE+xl1
tHParDqDCdZAOZrb0LQRCSIxXpzn4+UbfQS/VSWIUtkqMLOt+FX+VNRAb+VKaKgZgAlycbkt2u94
nc3W1ayE3wuVLU6826ag4jeAs8/Q4fDbRW/RTaYEP2g/IzMac/OX0JplMLxhiaS/8T9NmHXBUE7a
c3CuFup+2Jd4J8J7NiHHOlR+bQeDBnIR4dtZG0sfT+yM0wdANdVe440WeRNjdsnjax55QIx6qT98
6YEgi+3QYQ9iG4TL0w7UiHa6vq8ZROihlDJ8ef29X7ZbhR/DJ+zmDFLY+hYVqbqctE5fe2QWw+/g
uKTkJtLloTA1ht8Gk8nrgxiiJwRXZJKoyItDE09eR06l436yqf/Oa0EipZXksXMghCxPbyxt396x
O87G8C/whuiMiGqJGwzTDJNuiPEcafLqTDh0EwICfvIo5TDdlvTstnHsaNPX2+1zwy6kLXXCWVFw
vZ2IF2s4X92PMa8g2H5o2BG3ubPX9K4gufSZWT1eU/PuWpBtnU4ispVdW1rmGwi+V8pUhmnhdcfU
fYQFzvBFWWUIYywg9Ck0J4aSxyPFltt99UuEsKlENyovh+f0PHLuEkywuYmDr+SaiofwRchzEU7n
44BSwzREHVMepcqlHizPs5o2J7LKFRNjqt1UmsmNpw24yE1pPjo/nxNLA1Z3p6CI3RLEH2XmeIvN
/eb1Z04+U24m/dZ9TtHwvvvvOmKrqYqFyYgGRqjiV75z/5Oaxer+R/azQ/IH8Fn/palB7Vthch0Z
Dg02qCOGzbVn7TLJV3Q8RkBTHXjotESTT1Sbrp66aejUe3xyCIxcZ6QHT9nQmT9lU46SEs7e5rnH
lqmKzqrXHKeIAR8fv0Z4RHdSQoDGgdXhMuO1S8bVRGOgCOXi94nsRwRaY+Hci7wodKDlVJhVh+8F
8kxwZwk9QThRI5IO8NKgsdTL+KHP0NjhM9M7qB+YU3LsegpkbaFc35UgUPkCYd4zhyUNu5tI7h39
qXYpPn85XvjwntxbH97SqNthvjsqgSEb81QhkRmCV7k20rA+YTyqj3fG7XpTjymi5q8BTYj5oJYj
PciHH4lhO2aIaBFViEfWwrDmnLwjMzCNKOsnI+tbAyZgZxjFtyuXSjD3prc9Ga7e48s7L+qDyDLu
nMDDzbBwHf1yDz1pNc1blAva0eQDKRCQ3YO5eJPveU0wc1UdOyjedsW4ARX5Ey86PEbSQaSqx3Tb
0wETMWwvsqWn7rURp0QIXeK94DfYxfEArQF/AzSOzBIhGeF0P7v4EfuVTzjcDCQR/d17oj5xYVo9
JKdLIhjGaelrzSRbEGLFyjL42ZUSEleCLxfF49T5BmXkRyy3ObBzfD7/hz6RhMdqdx3o+jmzAvAa
uHybcIP54FzBoSNEsYKMjZiVXY2VIcrWAKtNXh7MfQPrGs2A80IyCcnGQHX6Z+j+oPvWwJ4flc94
xMAFNlEK1DfAgbofxucNF0czcJcmrr6C7eroazniWaMZYyywHh3gn6/Yo8E04/K04xs+05vFPirA
1BJ7nc/lcclSfzSXERa8sGrhERdNyVGPIQya+6F0L/1mUW4fWJazf/4ggN9gSrqytrzpAfPHtz05
zvz61zoydOUnlWCCQFn3Jo/9bKKsWfIMVrhuELFhvR4Sf4IT8tSdMYDFLp6Dm7wtmEsxvzYuDngS
uNA4Xgco1HA9gE7s5KDQq83cYcMUWuEJpkew54+U+RsOW98Ogx9zltL7AN2/XRLnEthDEnxF5GNI
cKbPH3ljIuIEaGxARSYwDm9jrG4BmkYrbSacy7Ub0zHDQ2sp2QwdUVzS38zIicAU9+283mF7Qdic
By/GvlJOntClZvPZoaG8Qi7kZ0mybJwNm2h8vuBMbNobMuYxyF6GJdHSVnR1EgOrv/sfdiYTMIux
U+HPP8lHPIM0lm9yJV4oLbFdwA9wwRgIAIeXjVahckkJdUVQijg2XdGAX4mhPns92+ukSn1lzRn9
9Vv8R9KZLSuKbGH4iYxAEYFbZnCehxtCtwqIMsgg+vT9ZXX06a4+1bUdgMxc61//gP0dERKM+sGE
QBE/EEfwSLqIOZfHVAeHMEzuKIdTE40iX45bjwXNEV/VwGS7v8bYUOFlAezuxicN2b9RyA7aEjW1
X5Df0DBG6zuMpBUeSWsgknVS4heGT/tY5SFaYaXiXtUjzpgMZaDNLxu7A0IXfMn1+t7AysBRVbhG
i/jRLOHjfHXnbd4DZDz4ZSieSjCbtT1SJvB0//PXuKIRWz15csjgECc0SlF60q7957KK8VThJqB2
pu6D2Ht4f4RULa62ekxBlBgZXfiUa8BqlMuzEPY6zFAfZ2yIIP8koMAcHWZoyBhQns5Ti6XpQ3Ts
7cQ9wEQTtPv+WDa6g2ncNd6WzPnWPPC8z11bLYVXgCQ83nECFzeQUpaXIHyRoQjeFxHDQGE/DIh9
5xfhC49vKDwqCmthjFAsGaNBgkMME0A6I/fFMpF/ClXLhxQAzFrFhBBYVPfF8EvFER7fF6Ig/x0Z
PRULGTis/BmmWmN9xERTQZgPDJ9+J1ge9zJHtV7aRufn4puwfOQS6T4X/oTmM3UjfTm45HNdpN/G
YPP3nA7ABlMYvrEhvY74BnwYVJHDC3qQ0QXF1JRB1HPLoJMh19tUNqPBHPOTRzMFc9JQpRldSzbN
Uh1aZKZTB6Ahx6SYh/tfet36sV1WwMhQOXDwix1UeUBWmplKW1pe9m7tjZjPUP/xexnq4w4pJCho
5LkX/CXG/zz5ifXdo/6ttwjEhoxs02jCGntpPLYMCQF7rGW/C34fglMYeiHuou+3vPphXalBMfuU
8Hd5G9tUYUUqG3W35YoEiEqg6cCwAmZmokme9pqfhH3Dg9qSLQPczfPVg6fNLVaoAFlBRqRs++9z
qBkSzPdA0c0Pn9fAyTKaX3nmMVb7923uNMZ8hvlSPsaYLQjqEgD5mlap41ut1Q8Gm84PQSLDWsUb
0ZHNA4bDH+B+T5j6DT1UDo0thayIeqlDLV8z/UBJR+OGIyU9lGBEYaGOAYZIzP4gwlNQHUC3jxyy
s9FuMOES10+kW3P9V2ux8/G8Ij61nkKeP+iZxYlcS8GXIr4ODvb3chdJeRTHWyH6wF0QrmbRkMAB
lITU4REMShtRE6gbkAVjOryXoV6TBQXPLA+Ygyawvt8ss3RaqZuKyndk4ziz3GUKRnO2vMHRROVY
zWuoHh+um9co7r0aX2WfujRe4Hu2+oLpPwTR5zF9ij8TCIghELuZ8AVVLKpPscHbO+mEjElmKnHl
hBezYjHUlzP+GIN+W4NZkjhstLEt1Nlsrt/xByuRBCM7HvTtLg8hDOzKHP8YAq2WFt7TXsCG7m1n
Ju3FEbGP7TGw9a4h2CakcfG+DQBzbwI+9+tDeOQ5zrJJXi80Ow8xQZMlLPFYd0rrf/YsfTYSITJm
8IEPoEKfzoddKsoisgZio3pHV2XRB94duopfjkHwxTcgJ7buQw0A0sSbM+Rcckv9KPvJ6N8Og1ko
ExPAlzUmCbDDGFFwfRC0c4PoBmt4F/7AI1NOKnwZ5Zz2G8tnBcwECi1Ni8QBiteaUD8v8b39RxED
GuDH3Oc5I9hmlhzPGDqFkG5MNvGlgkQ255qSgrAQdpNTj5RFAunTN1xPRKUZL0ha0o8ajOJwby+A
pjDT7Jsmgr670mPz5JlkLfSh4Yu0gLcrUMfqcmdWQZ3EBcp4Up/8vexZNCb48iKuNIVVjWHxaEDm
wK2SwWDJ+YsakyVXDHz0dqEvn5+/s44C9rNCFJS1kwdJkea2NtdMCc3lcyv2rHq2TNknPG2Pxh9o
DQKHHntJY2z7shsrzIhVaILMPYQWlAk9jv6Emn9Xb0ycbek0zsdxu6yJztDKtdTfMjnE033fGLs3
trSmgl5g+o8T+MFVd4C9MyFT4ULYTmkKrLv+QozOrCLksAZop7+k+Wix4K24CBE7AvPRiFM5V/zi
lKdHtgcg2OKE8YCC7n40i/uSGTH1gOOvWa8FosYpg1fgA8KeODgIIa3WVd8YtmiHnBKhGjAV9OjX
fogcZ8LctPdl8FoEo3F2KkuwfW3Ma7UUHMmcYwYnkC+Bu9PkovqZa1aSEGxWwKFocyfsKrpLK457
EImAyA8xK3xutZVy5KukmsNuN5iRHcU1ALGGQCH56ey5QSEPL4CNPbJafO6vZCXPal9zhSlUGiRn
bGCW2pKk2xjO4cuG5ELqX757nZPVa1XN2ms5gl/6TRClsz/arZ9B00iQmBggNkxfSobqeOEeysoo
avtRYzWAvwHJzvTNcP3B9D+lGWHgA8UNA+SDOrTTnp2g+pHN7O0/wimsTR56o74os/gy2mgTCQpM
46QcLWfAFm3doL6GEhb8Av7LUDR6O5VLEI5pWmBQo7nLdph1jh+X/hsYR0H2Tt6H9bjEe938XnUw
WBRLSH5gngj5d+SCrmT/cMB4/nQKlKKkY0defk7PMs00RCmqH2u0KmDpevgOzZv7i888gitbqeMc
fz+kHbCjKLJfNpfriZJpU92HP6yT1fmQhCrZKuZ9rx3rRHJCeIdsz5MNwS+dNg/7g/cw33gboVq+
gchztq2Tky8NrdVw8dfA9drBXZvve6dsJy+LnbosrZGAv9C7Gz8YRikMuMT9y308KLyGOvy5Aqe1
acx8KINz2GxWdAK4jGwhF+CrdUa5BeP1cYKXogDmHQp+hkTa7rYiUNpIEIwglciOmPHIwa+2s4Xs
fGiLSCGGXwz/GbY3vJ0rRwunRWiqVtZ3YPXKNStoMKNmnCotrKF/TmMlxGWSSidoORYMNhj9EaRs
fWBhkRV00HaXCjIzUb93QXqOfShP0QW3KHEGVRjGQNWiLOf0lYwlZSI1VY/Nh+OGTBkXn6anxSgT
IOIvm2TlUvC7QWQ3wCimtpuTbw5AcjqFO1oUsxia2eLkVMsNdHTW8tRfqKbbOO2dvAwN3z5yGhff
601HcgvUyMUKLb8FS3Z4ZAFdEXksoSRcNgydEuM7hZq7PliCv36ZnsjxFbQ0DiRIZzCZDtN56zvT
fwlFY4CEq0hFep5ozaiQLQrU+5Ug6nG6EwQhLQ1g5TGSFeKewTLj2N7klyvnJLWx+AdlkDhu8VvE
RWPN2ZxN2f97E+1nLGmgP5FBUgQHJAXEfsw7waupj3waOq0rVT70mvLOP/DE8kiWII/DvO7yLy5X
00Mf7hnKJtLSx1f8HagymSjvyLAXQeBMmtkonOdnjRgAzAolD4zUFWQMLnOaID0a2psYvohkbYSL
U7JkduLHVki6PUY89bhnfkmS5US1msfs32QBiOLC9qJ43dDj1wMXZPNDL4d7JOAtVrpwGmszf413
KVMFA0RstCqf05AeeoyhNJt7dD8AgTFmqnYnbmi7SMew3P3OMHxhPba6tRei58opaD5tKmgcVg89
U/qYTHy4mMcWdwDnOQaQtFaME9hUnsbI+ktcUqH3PbO3WvnhIgLnr6ZVZ2x+vIb2QBYy8t/e7Xv9
QZSwH41TGxNNgB9oTCzV1M0VA2aoxjCtpyLIxVeAcsWT8dycTi+bjWW9UVtnw/gg9UrjBB2aysx4
IvhizOhyffW59rEwtuIpAJID5kTsZe6cAxe9Wp36SIZCuFjfgEE3k1bGvdabiAfjs9zJV0xdYZ5Q
XlPXjJErVxem0oRkyULxxZnnbgDhuCmAzXwzyVh1HlX/Pp/GzHu6gs/bMTPJTfUx7/omOwOz09D0
/Wcz6+/ZjSFZ86PMHSLbmWdHuIk4FrLEsd3DusZBauIDK89OfSsPNnIffjWAny2oo+gSUGxBQOV2
VOwu4i9dvCFZaO9FdiX5TXO58eGJAevU4RXmrE+Du6gaN/jYzKW5k0rGZ4I9LRbe6cKEkaktZFNr
F088oJK+uZNm0CjZgGBAswMsThpr/hJjL8WY32iWcx7cA7FaPaybjelFHSNPY+Pp8QlDsCSDxbpx
sN0EajKYwkb2H49Jz3jC7fDq0FyBVPDesqeN+KW6/Yz5y5tP1YOwEYZB+2XhxvyLdFqW3hJ3LKtC
CEqRMbYa+zQNg/nmtfQ3KpoID8Y3XYn1tKTtJf6QRsLxgaklwk+uALq+1hKKvk05BUufPcAlGgOx
ZOfiFZkcAtgvokBcopG8qldYQY8bNB7aRaw9aAbvV5j3TIjZLqicKJuoRrNbjB+KiY2YWbPZmyKf
5U4EFBWFAqOMgNDRn/05MCaaSM55S4tDY2oBqgf3Zp/AiMX+wUGlHZmzWV05Zz3Y4qjgkAPIbwVM
skJce3EyRRJB70Yv6VA/elfQOU2IZHk2YdMKUwcFBRmyeroySsooNddm1af8fLhIPAtRUl+vYWZd
qejKvg2p997zkZUWkHT/Zb5UlowWFlft1hasOTBrkMcZrqNUaggyhHUtNdMVsIWVxXoQeczS15eT
CXzhf4KSB64nRnIhR1BixSlzDjLrRUn+5BpX3pgmYAW8CxMMn0mmLgSgIi8BT+x17vJaAWBVmJDY
d10kioWcSoVgTOFMz3ji3x9188SBV+ekoDILdugXxWhYrKkzm80/gis9OFKiDI4l1S3+vaAsgbLB
ZHdC8hgyY16LtqeBrLqOT5Te6I3rbrPO50w27GwmXKL5FPd7eWGX/5Ac0E71zkWVN18X06Vu9clr
IOlNqJK9u4ix+ILucITAvfz/HH3c/lF7gUZEC0qLwvNRLHnNpytCs5rcotTHZZm368zjcYvLskh4
DN6GOanwCKY9hTC4fs1xu4XeWT8taJ7fxedvf3xAzBSGM8fcN/Y0R1S7ivmXmHuiAAg39m+a/3KZ
Pq0AUr0/zl5mf2yiNpdmW2DYSQPOYUCa10ikTK5JnnlhVYJNJw/xlAZcFw0lTiM/oAGKdbDEiMkf
BncZekEsMQCO3sIfCx39P2+Tc/983oLl4AeJFyoq7poj83hnuDCwwQAMGmr+icanmZ+bjQbihYSR
i46dQnTQd5gmcASCz2CVxWTNiIsVUAdDFGAY0daSLz5qF1AZ4bhBwIMl26CGCulh8BKgU//wuZr9
CGgL3YfIjBvsR3wfyG0AL8rD4kwf4YtB8UPyTH/8ARjh60O9TtaASl9yGbgcZWoOxt1MomCAGQIU
Ey8xrNgCtRNyEQkwqp02PESLgcOgl6ngm9sGSdiQmHB99/LxO9ZW+Z4pABSA5yyeaXOQ8gjnpsYb
zvpr1ceP6FQRiPJYkgvB5c1plgGFPz50guoKVQlzbLZwLkm++MwH4+hQmx0W2l9fDdJFsZJaI9+o
wXv19ZPWxGyrNQsZczMY7r2dDkHuGDph37BTv1w8VGyRdDf8k5zsZ6axLf0xgdYa83mu7+FcXVLb
q+j9qS2opzlB5mhaR+v2XoDAMmp0YmbaFbUHRDZwO7ZuPPnZyJHV1osf3A52EtVAzxMjpDYyPFNq
q7iMOBYT90fXxJnJFj3y0rfXUhESNzCyqppZmPttx4Qz1LpVYJ8z5NSB1HTM9oxj+TeNKQcUkcjv
Xzgck6+rclzhgQBckgfPvqlgN7KomdtdUL0aX6c143vn1Rd1ltfW54g+BSYvKwq1C9tFDMtFR616
aH+iAcQ0evyaa1jE7wvWa839fXfQFFnnmK8K+yC4nxelP44GNk8KWN73Es3ZIRScCKD2LkfE2VUY
pQxhO02gfbDXyziLQgYcBepC+dD68WCgara6hw0VhepS4vS9IOeZoANrxuj1xzJzZSee6BMmFdRO
XrwF5gPeo/2Vj7QsvApGAkxpfo5EBABcdmGZ0s1aBsL1iqMn3IeouJh1rbGLogB5XShK+YzZH4Vk
/Z2NHl6b4dzkfrMxjWUMGA6jqLP7sD8ydK9mB9WV5pc3L92uc5vSfSuLAXN+zfnRJIXjqIZkX/ew
vqBEjr9OMZgo6zeyZLRpiMC9FH6HwcTyw7GHAXXJzNamLUOqweS2pIu1i8MrdjAIzu2W74GOw4d4
yXgkXXW0sGe0rKzjFXN4o+9AUQLiRbeLhdibm4ECjOEH/DfEHi/vs0q85mdWu3ghH0oo7nS+595B
4QNsSirSXDehNlTWozXL81e1WiaJsfXC+DQxhBUter1JuGRyU/udL92kaZ89Rwre647t5vBM3Oz4
xJfhZ/df5nuh7b7n8lztytST0T9EVjbpY2/KrLtFmdEwZ/kiGZz31ir+ZboBC/N3SGGs39+6Uf9B
qEPhNasug4hdoTdu/3rreIFudQQX5G0hCJ4/mYTfR8vBx4pmo+Xr/AyFr0B+bmWTy/Oa6YiImqGh
XGQO2kWLqWtn8cmSzMLmYxKiOJv11i+RVxGe9DnaPZpjoY9h4MiXEZ3xe/K4olG9Zs7LrYBQ7SiZ
DEY+RRWlOlCHG3rxXplBeICh0e77Y9X7ztAHc2NeO+AezuKPeYFHYeubChz0CdhotzvhjAyZ1W48
zNAGsyoYLCHWNdzfAVYbQ3eEyXR0qY+oqIdWMQ4p6UHfEOTRbmHrABECeMzt3ka2izbyEnKWX49H
xwedgNPM2skgeM0GTLNtdV0jflmx/ow5hmNuHlREBuJhBmJad05MczHBGUNpWlZJvKiMHiCk1QTM
2fi5SCygpllACu70HVRsGTuvE9PeIig3HQpDm8BB1Fxsv+k/vJCdDWNFMeKdVSNkkxQa40xZVLAg
Zuhz6LjfdAfsQrMU6iMS61vbethwc0rBx/s6+a471AdKnvTC/h5Ie/SZ+D2NQA7bLUVaOe9jS+S+
fFg7NaUUfLG3o59CmDEqbqowBJtpRXjq+nePrumBk2aAuKJxHvc4dsjIWsmLUkh3FIDy0kLwyyyA
sn4DUa7HMJ17fCju6ENQ2kKIgm8t6iOL/l0+wk8OmNm90C6mdn3i+z4D2XzMZAUlFgrObc8fDQHc
8IrLXSlyC0MHr8P392dyVuTY86iMzjEBmPTC/Q/rgnWHC07foshQ4R2icBcstNYu0VeEpaW76eK9
HF3wYP645ww7GwyttpP+vcfDOdgwyGZQmxULKFc84K68hOKB4WCHVGAkntBUxmnQiL6OvAz95/iG
2eMM6WbHM7tP7c8ugVdaaEaz/czeIEcz2XmClrRWOSvNW+I/ZjlRYR/F5pgcHdSAGQGOVBDbcYWG
tdvR6QkD3QzFkc5pfywRjkEzSG39AxN328sJb28r4cBUUkTywFqPMef0lJkmqGgBq23FxexxW6mZ
PxMsOa3vuJy/hBMgf6/xU8qtHwrBP0YcDWr/zhxKaxyBcG0iuQj/LBXBu2YmwPsInxgsg7M+vWoA
1Zo+6Ebu1cO+fhhEUHBgOvj7QRa0JA3irhnvoglG54S6vtC1cR9xcrF71+tglY9VS6NA1mw4ztSY
2Bq9tw8OqIKg1meQMrkgAabnPyieVFoNdUCn+I99LkrXvG8zJe1rpFa4n7W+GK2+UAzd9qYOhTvX
pnR6R4pe+pvJFxAAcJRnM2Q0pOwS5mkDN6QmR+mcG/LTeECDhkSPj9lZ4phXUfRgEnQubOinMa1x
x9R+OI00exBdwdSGrNZkLOMcCWuHD9E4r2mVraJtn6ARTtDxe/6cty0ooRlh9ta5LdTvD7LdOnbq
AM8l+ujQUaYvP128/oa4Xkg4zPf9BtUIkCxvb3He+NDUPbDbr/nYqa4e6LvUwj/zhgbMC43HDOoK
VoXBUUA1cMiYpSyBGngG7fdOYUrBSil97dBMQH5pv5dFZcRY7NUuR5JTEC4hao3wTLs3RWTw8X/I
HAYHsbyi+RZD65PIrkocjnTqBUrZF0EvtMBDsk+RYOBIpQfJ5k2X9rCxKYTetOSKDBZg2tCp2mly
kFPEbd0h3WPIJ9+AX88sWYD1hNlWtkz+ho7qyvylBLHXwwkO91UK6WrCzrfqzfSVzEK/hGz8HRuL
7idzUn16yy02eYYSFK4E5yQnI+tDbsCTqul/Qws8ANSF2EuPHNJHCSqVTW3s1nY50eHGUk7YTYRZ
DVACZlkLinKGkKwScHsWT5dZMDj6T6+/62zZrY4JTEzuhfNhFgkJf8h2ldg4fuO4lkO31X0WwZuF
wv+4C2iJ8ZcZv6Yjf2jJy0fm5pxOjNz5XqIXlNw+UPuW9hWloYiviw6QOZwR3A1HstaPacsRYWnj
z0YJWjOZvA7UtXbjC09/PiMe9Ofu/gvwkjZrxMcQ7KYDqIMI27iBnCFNwEF65QjHKcUbePhKpn/9
6RCLtXoVR0aKkVjlyOGsJt24N62fQRXOey/gdz9uVsN8Psjn6tfuKw5aFmKq6988wUCWqghqz9eB
B6z/cLW2+tIUblSKm8bT+PXxcrZhcr0GzHntdjROMEAL7R+do+pFzOWZZ0+4DDKdG7SjDIcvS3wr
aSN3hk5TxoB9T6ZqdUnWnasGOAq6yunjnLVZ41Hgk6HJwXMc0frPqBYpKyF3/hvUU918cQO28s9E
Wqk+wyfmVOwTkx5bHJOubXUZ2dGuEMQGdgn26AlaIqF0w8xG4lxc4VbMZYrmpPqgJiyPhTCio9pr
DYg20fXls+NhMkt3gdQuO6etoaM+2X193P9gO6CWYpBQcLmDfkDrAdVMcqSECRl1NvNZ67Vp0YUO
LK7W4ywd3mx3GjR4U0Wdj1IH0osghvYVY/g3PBSzbtcHIorNyfOMrVkSWz14hEC+fxw2+pTYOQSA
FXs1Um1ExZPEhzDH/48GRrIZzblAfrKEouUqdkEnhfOg/928V+zjst1t2xUN2TL38bwMmksc4HkV
fBAZzupz6X+c0kqnHawbwtiE3gmqEVjV+LnKYByds1nOtqLCzdfNl9v3bniEU3MNLPku27mTzr/w
gNknQVIpinBXZhx5lMkTyc1fPQ+/Vn6h2qdFD1fondCpAT+l1RjwqH24aWgN4e3mIlWX3tV6cw9Q
wj3mNOP7PtLvR8DlLG4himJCMq0H85chHEQStpjPZzcNtfpeWxU33lVbJaKCZROF9dFU65Dr+po0
9KYcMNqlEOVU6tCnbrhmmXg7GHrV5ePBHqsu1YWeu3Phj4hWpm9+0PyBXsHeu6iLPkpSVWinQNOY
ctKG0CS8VCO6x4g16YDRb+EG+IIDJIySxpJxxFaIw8KaMFVZ97IJIwooF0j8gJdamh4IZqFZjpPL
c0IaJ/a/9KygArg7TGUCaw+hW2yyxYgtVvgK2NEZPSEgNIoFvFXuNd6NmVVvikUPnh2FPKyrzXcn
jYxqBsD6M18JxMNF8rO7boyJbjEDP3wpoGQ1vHhcPHfMUXjJ59OJn06bCNedhzypejbvKL/xWvDe
h4ji5I1hnpkrjhNvAOAWeNCE79Wv9KvHuqAHp6lQXSiw7dNp2KD+HrUba+5v5CHk4jX4vWffiulI
QiYEwvQD3KwHO/Kt2ly2lg6g6iYVV1Z1qD/p67T3uFGXyBXhHnS1OHmg/wTRmu2ytxACnGkJmgRp
6GUEn33iQPokjW3cO75P/NnBTE/sQbcCsIO+MJLMEU8f4R+6RZvIk/ca+oEORXosPwinwJGytkAf
FXk24okui040wj2rIOeDlmlZQUmhJmeP/2dDHD4cOLZ9W3F759D/IogfucpYwYlCZLHcuwxH/GlT
US7Giz0sj2xq1WBtGOw9pznZBo2G049A7IgLG8GPaJQpcJ7S4asSfOm6G+oaCWyBUn40IRArd77J
5nmgL61xdwYNirC+g9yrRNsXaV2Y6TuQQ96NV5IJpNIgb8rMp4HPL6+hGxWo51GbvkCeh07d0tOh
wBkgjvLaOhgXk9HXHDy8UnLleXugH0vxzXwFT/x9E+tndeEXtZzXvUyUDebHZVoWvN6ONlXfHhKn
VzZWaauGTgQzDe4YTKDXpSopsikf3b46gVQHcCb1Rco0CSM9rK4xqVa8ap1gUFijHMYTPKbFuY1k
j4XIZg/7XbaQxdUIHFVew1d7p+rnxfmxI+dz3NdcxsH6vC2XkplN6JUzaTFqz1I+HgwiS06M90LY
bOAhlxPRarAsii04z3c4Q6nydGTK8dXgmk4ZMWitXcBhodRgojgOOxB3CROQvjmPUYveqgGG8Ubn
NZ9pxLTVnTckrUCsou+SKIectHQk3LY+fv9nZXNcxJ+v6RsTHZomJhj/lIsJBt/phOZ4bo3cujEP
OGH03vYjmfRV/Gmr4KGYCDNT7neMDVJjjXKPpg90AcWr+lgUt2gdQIx6QXWEHEeVWrNo5/LHAzyH
mgULcJDAnw+SwhJK2dR9q4tXO3uty+/k/UCrtizrWXmBP9F70mM9RDB4D581M9nRr6t60Aq7wfD+
uKaz4QcZ3ZAdf/PiEVvo8s0Z426V9t1q2MIIg7EGaA4BnY5V7zmf0VidO2MHp6nOUeY8CAX2ojVP
G3XVnZn+M51o0rTL5+PXIJCjM/jKkGH84PaSpjx2bRg08pfQDVv90zmQ3Pq7aBJfjKtIQB14b6rV
v5jb7wABIWOLNID37DB8iFY5BKOhg66TXe917v0QasyevZUCHxtQAORKX/WF5o75QFeehMVlHxuo
iYLCuGMC70gX1vIDGnZqm3gbBdZPncjvEweR4r+eU9FlFJg5Y347dOPh4tOt+qB2I1hur9UT6slr
8sY8jGfHZYzGofewsSmMBCMRwh3Ouz/Y8OM6CVrM57Dx8OCdtU83ewqH5TxbpvEEirGkL5/K2mse
x3dCdNMkbRlt5jIyUsz4Pq6OHaRk6RD2bz3GS/aDnjUyQXThK8PdojwhvnpJx7bU9g1WsKWNzfrv
aSfvIAXl1g/ZKtZNbPck3Y/QMP7sqHU/76kmzbp2VbaHMDtJMQJ9qKFzvlo8hQ09x0j8I7Rz/Wl7
xp/WQnZNBalEc2hrZWWFwmOgWdTvRUjxk3DWQ7IdLqHaC8Pcc9c/Vc+JTsenCtI5FJRyIKxqy8zR
O/pGs2RprsEDqzXkswdV3zqDmvi7hYrH586YJ6lz1Bkhxu7LkIMUT9qfXeo4gaFOMPUbJtJxtB/u
m0UuXIZbjBZz/3NZM9jiujQh0bLqcLZV2TQx279okGZcgHfJAWbatafRPsf2kVEf3rOfKUUKsskG
ZxMqlgT+KubMq3INyVslxb67Q8UapWY3LdGRvrwnAzzMWePZrw/hiSnCrid5H4y2X9RvmosKsQ3t
5/siu/3RGJyE9mQGwz38jqWN+txF7wDhLQbEkW7kHLNJzGxSOzHk0j9TTXGL0++E3M7zCGT6yqL3
j45Ff1p31jCcR6OV/FyrgGUyo5Bhuv1Av6EafZs6AjJvWMDmXP3y8VCe0IRRk6Ggynq2fnrAC/06
6AI7kucszWG7ZRAEK16UNVBxCxtGW6CVbq6cZGRoCKDQtaOtxq71DealuJH1PIHWFsuuQONDqCaP
Q/G0TfCcAYMQfIYizNVjS5rkC4z1GY28h7T46yeMZ+Y7x8ba03sfIQbTeb/hK2OnQaOE18fIEDJM
LIjULaGp0ye5QivsiFLEFUKYVOjU1v1VNGnNvQhcTwcWS4lKQQGPIpcVYwyTJ0nkFKWkrXXG2yWy
kHguGGqRI33/dCh6Hy9NnH+QNMFXH88rLykTLEhwbWPdI660+MJzTsn3FPP4NbIM9F9whuF0CdCN
nZnggDu/7SF0896Y/bPNPxcR7hHwq3HvxpVA2OqvYVjjCEioO6ZwvTvtPB7v2NkDD3zPr0UeGmfu
1w83korC2P6B19pnpWOQZ0lW9DCE/cAZUvnIboZmADEV7J+jpsNBRXO2pVBO4XTQziJ08gM/Jz1D
MMnOKk38CkLONVadclEwuKALpXp0CB04xcYdJmwivJGoroWhDbYDdKAqLTad55UihyuDb0fH9tLz
ITCmCfjN/oFqB101klLEnsvwpm4sFYO2TctBMXvg3M7tSS0mm5/nsiIQ/tGY4XeSFauwxuOEvGOi
tczvAwU8D54IaSPdLA0GzZBIg2uGc4xklLk34jiWMu/d88qfBeeXHQgLXYVwFGkZ928pWGQNL4T/
rC61dCk/XGYV0ZzgW4B8eC4/0tdNvfX0yAtDHGcZquSrHFTmS6WWafYQb5V8xRRW+EV82AHP/c/x
qy/L0TTDAgJLSRGNwXYtp2NSZ2LQ68SOjigKsYGrzRE2bUTKVN+JRO3SyG8z+0dN5h1/yR/nqpRh
2+D3cTKsrTCZ//pO/8qnT1mTXRVUD1/GaQd7nYXerSmhmmbVoMz+AA2908nvbVX3WsdzFXBZZcXi
LoiJnYNIAy9LdodwmQ3ZTNDswB7GlcOTsYWpzGFzZ71y5jxJ4CkmiOOl11T9MgOxR/AvYm8ob9/f
oGxmIrGoOuVDn1p3FI4bSNvvubzp0WmC1g79n2q3PMuytPw8ANHc1cttkUhY0dbNGI8lLhUoTyq/
QFbzXdrVGRDkiqZmaGxWfIsTXCd/IzgKDkOuEYi0uUJE/2Nzw6IO4pMojVX8avMtoMMpOj2sBkYQ
XsD4zMWKz+41sJvYkxX3wwFhxs0Y8SFWfVl4pGwDVHtOh7mzSmHTpBRqofkHEe516D3dxf6xI0Tr
zashOqqYpQBbfJQrMTLDHTsyPHFcxXNKEVBvNsq/KhXbsZ65v3hKR5dAhLaqSdWNxWI22qC0iq/5
9x4bvqM4c2e1ih5k9ARffKvHNI4THF9XRju+3YaWiJg/r3HohNqNA5E2fzGTfXkja7C4gQwk81tB
T4stIqcVZTj8OYZb3wnL1WOC7LxMyqhiz9HYuxFSsb0NcqdGqkOhvi3rOdc1XPi90g2tW9MFcrMQ
VJu37uRDCDkXPTQ741mZG7DlpTxycV9r1wqkUadvVVBkZBgn+sDuDc/IJ/FkS2WHghQTg/GDG9Mb
MkFpbmlAqZoEmx/CCRcX2hwzvSTQAW1hs9g6xEXkUyInnDaIdWPjCASTKJDycwfDzRp94Nykmg3J
xQ65L+kGh9qvOhnW86adjnpGuuWn8XCA7/eweSi0ocUPxNcPlYZVyyz8yQ1qZWsott6xPSIR3y/+
yujviyMWlpNGc4AgCgC/58ZMIYtV20240BahxYyVVI/CvrkfdbLS7RFq7qKa4YXJGMz7zWiqZfNt
q5RZxkDH3u6HCQiKmklGZQvPaJIP/wob6Ekljs5dvHrun0I5bKLOvkG3ggtlKN5mgzfEfDVQ7R5s
x3fidEa9X61QaOa3cEFjAOax3IDdbF52ZUqdyYO87ko7P2HynAQV7c7DJRoT00EuKWLbcQcNgRvD
RQDXtn+FnYO3jL+q/dOOKW2J7DU941Zj0mI9WeswT7G+5SsAlu1TIOtwaJduAidrPP/wK5c/dgRL
DVaa1vis1MJuejDKehpL3sQvCKUgJyNZRVYzjXS72b4KZzMvwIVPXTxjWL4tT6zCDSI7YbZdwDTG
xWTKrSNDhP6SNI0Fo54SNw6jgjmwveCJ+QIeB7fd6a0zn58ISOIBhzsZQcQz08H01FY+ZtXA9BDO
7N+kOUP6ffvdd68j2xL2jJLsZjTu2CHKFqzm80nEXDE9U0cu/URp90i4a60qBT2ly6IPB08m/tB+
Kz7xf5sw3W2guzJu5IHu9YkRYaskC8/Z+MJwoN2j/QZRP642o9ZerRDXRsZGO3YQfUxF5cHVcqdn
Dz/8W9gf6+mSz59bcMW4myMq9W6RZlY3spmOaNaAiBzjh0+y+dB9pXEpvEYunDFCaAk2xsMfUgPM
eMv75xt3gOYNV9c6HBoGuJYyxzjC/MUPmhECYlTGI+z2L8UZEQfPNFXiwkkZb4SxxxiW38OSyJc1
PimLE9tw8i7SeZ7uos/0J44ezoYInkFPO2p95/2z2KS/VFj041ByL93+c3vXWDAwdZW2Ax3ZocWq
JwWDWkN3AXO6mj3TdP7j6MyWFFW2MPxERoggwy0ziIDzcGOUlgWICKIi+vT9ZcfeZ5/q7upSgcxc
61//8AlvOQvCNnCKa+ICLLN4HTGmbJdDsmgpOWevmn2X5/SBagPd7MjOH8F7iGns/IGdEKvMkaLu
t2KoQulewT3FC8PvtfBOy0NZjv5k1TFsYh0MsmhEtZiRasUJY2eFr/egF/RN1nf5Rm1DCoHzBWrF
byt4kM4EJjrNNjk7xR97DT5GXCblsMmL+fvGOenp+IqRRsokcozKOR7K7gW9zderv1515fSLrizc
hqA9EtIk84GHZOPj+Q6P+eO5tXdNhiiBLu5jBTEPK1bssdnBjPE0T/rN14fhzE7L0fMm6+YGG4LA
jRMD7Gfu1XJYMuuqLLwuuxvuvLe0+e1l+xvd4/GEWf89VHk26DCASBNAoPHYkybY37OxaiNHwedp
Uczk4xhjdgaYL4NsBecClC/bT7x58DrCuBA6XTcYgNHsRrdNP7RrSKKbMUbobo368eA2ycNwxiq6
ZUAt80HF8GXmPFoPGFmSxbEAq8PLeT48o3LGHsorNgB+qmaXc7x2brn3gf2dpfCy2866sK8Pbdbi
8OrJnAOfqfbgg1Jw289fhQyAoTXkOKZfZRDeJXnvSnoIpDECpFGxz5l++qmMM+sI+6UyMY4HLZWr
2eXhZTgidolGlhGIp6Aq3PRQQy0J7OHcdpJ6bjoPXFKr0DegNHC5I29x8BxSLX7t0Fq/01wOIFB+
59X2XRAa83ud6IB590diPGJ81K+iCJMsHPYPqYExn6/TgztfouTE8XghWmvDowiP9Y1AzbkuuN0H
AGemDMRzTA9gfAwe3hoGqp1hDw++HL8yNoaW1Xr72Fkf3oFEOIzfrEx9N7y53QctcmDguIIXWKkR
5grdIcdc/rpAsKsozvOz7/B1YSByff9cWTdg6QOgW1Ix2Kjo70ZrYy/tC/bYSeMzNSegAELuBz+T
tA9vjIoUR2YSyoD5S/AdA07hyzCGjQKQxpz16Q0T4eQ6dHosDRqzmrK3F/vKG6JXHeM7PqH6kHOX
MTwQ1qX28acoWUCczhA9L2n2ss9PiYNrNJpIIIYRa6K9O5VqLbvjsZpiOVJNvYIZ8it+v6d4x2vU
UGUsHUVxwEvN+I8rJgKld0AbgP0xLky0JhdzKf6XNzYJepij6JnPnaGM/NScl9Cd1CVsq5rnGmuH
dOBd/Y9Q4iugYywZkdWJIpQl6cFaa1WLSDlofRlFodtMSSAlJiygmRrsmjMmWIPdY5xUzEXGm2uO
kc2CmWJP+Cu2CaQbwV0mjkJewJPDpyuEOAelrl3RRYNVMKEjKq8iTQK7As8bwbopYOup2+uXXID+
4+iGOXp52t+3tx+yfe/w5HesjaX2m5YZEPc2ptV89Qsq5dwydzSLjnY71yCR3/DAOKZ0MyDHEr95
w1aX3cut5c0LvhCOePC9j9hJ9YRw8avOL0YT3LTMAhcusvPGXtUlUlT2NuUrvm1RfsfauoEy4lJ6
vWtXgYu2A0cE1AUNfAsRygUnlwmlE9z1Ch8n+N+nu3oaZcQHsD8RGCylxAldcbBTzZLidg0UAdM+
c67iYWQuPHRjZK6ZFX0whlhdJ0/YT8GYIR0eDih8a0cTFIYXtvYMFMfm4CzPezpIHjevvHgK/XgZ
fOMKD7k57CQoVRQ/F5d5Nq2qhDYHtiYcmRATIZiQB7+fGBCJuFR08lWQQZMF1WLb6RPt6o0oR95g
ucl3sB0iDNKgM8ILFYwXormBVcXYvKVR2ZRlDCWdorg4Z/hU1NGLKQzWStzpZ3KvowtmWjqeDaHc
n+6XeNxHQ/C7wceWZMxHdvLNN8ZAYhBpsd/sfgfofAbaUs+ZT9ELaZCyBq/1E+ksz6B0Cy9VoI6j
B3tV0WoEOwXPx7y4JUYR5OuacSP3W37MP4+Q1kE9hLXmX6WdcPksOjwn6ZrUBMshUol63VIhSndN
eqOMuzkwHYcRk925gbiaPhUObvoxY24Oni1sZQqqOBvBQIzJzpPCDBwVOggKJh0ywTo7mHUn3DIa
xjxwFlzZ+th6AgOS6vaGzz/tZuXh8sKA9cVWgSgG21+4vADusvXevRmhwikmVA8qAkO0z7w51rVL
xyHjgwQZGZ0MpFnMCAew5ByVQfLbunc+5SmSJ2x0dCZ0Duu7O0rgQ1JtK7jiUCsjMj0P+W12jI/X
sLtg3oXhDbrz/3xIfign6wNLb8pRdiUK4wcUPnLcmG0wrLPrnFE+zAK6oQs6pEK0k8C3WPQoNltx
g//Wy81wtdPFm+UBgRhcnpvNK/OrVTnl6VyodFvViueFTWgIJJC71zFOQ15OOTw0v7AjB8HnF5sf
9AmMov4G63fhSVAOhmbC5bWxBXOK6cAx2Y5JQ7a/LLTG5giXsY9THQCMA4xd6JsHm+aoIGAwD+ll
QFXgkdcYsvjywZIg2NO1IqXGi4jMydolbuWz6xrvyUwDG1IebcyLAPw3tMQzI6adHWDRMBBvk0tc
rHK3xrXIrs+Zwx5wAClAgmU+F5pPsIau2xzDVMj5/5AZduQx1t83witUPgBlQAV7UVRYEl9QuyS3
BQhLteJq6juu+nWBbThNfTqYVyveN6sVHx+nDz+n61/j679Vh+s5y9+4OkPJHP7eOWDAQSAaklvn
5B8AaBNbsvFUWXzjw+/YwT+J2T/PpYaCHCz+y77j4vk0fLDg0LH6rAGYEXDJ+G+JwI/Fs4W0OwZq
wasR6tXYZV8ixYtfOpcfbKJe2/xncLVx7+rupx6L8B9tpgo7KOOWfhkZPn+UEc3hzXspzpg2j4H1
p6cY9QarSvfg/MPRbXMLphJMc23P5obv5V+hH8znaAkm+zk1UqiR3QQKxXfCFFhBD1YSWfhS3e23
O2SpuNC74Mrgu2t4tfDliDgffkhrdUZb8lMWh7vPn1NgbuR4FIz3ADIBkSyTcpp5kCvCOn0ZHtN+
rglWRwqcRCYo1PeCd81ybZmVsYW05iF5Rc2827+WpLzhGJVc19AKk+G2ggGG+/ISrop5h43NjJ6t
94vvCn/9AzvnFaDAXYHGIujWBsSVw8vBL8nk5/V2+3DfEa6oAfnVewX20eJxNJYdqM8DQgzTQ/5e
vqqPWCItv8lodv8bJAdv6DxmmNoRAeUrf3QBFzG/pO4BsQ4YOJcxvoX+wdNnymwIDZot0zciTVuX
FGwpVIzmpOo4qWE7+qVumnz4kPC1Z2gUDzsmbOWUc3/aJDqEacTlaR+V8SVAOzZR45tXJiPqRuZL
IcHMt9V4l08BFKajGQKn7wl8MSN9aSslFcpsLHKH8y9JWV+3uczvN0fZYxgBX6zzBuGdZ191MV3l
SzDQzGWc2O2qoZdt9Ft4qHxpISff7R1O8mnUulBf1b26woV21HhI2q6vHVflV51fVvnsdbwfK0xt
b1hiMlhitJolZIxPWBanFsiX/c7BHR7eNTdH8zbzEkRnEwtT5cb6+bgP98aABn5VsY8k6MsXAtyd
9wnHt0BxBx4FQPQ4fdE2YLi++L5W7NtZhBvXHZNEuMuKW5Uuf3200JxxrJL1AGgPKf7mQP5mxPig
BiB5zX2jfGeKBpNDGMa84OfDvGpmMhbW2a7YEaE4acmAOUOsgLrNXFhblhuscQgl4bvGYsBz2Qs9
AT3M5HaP0DWAz36ickHPNXsFOpXDdgg72kZfMx2AOoiYB2by0P1hRA3SYlESbc9kGD+JM9w0GCNM
f75TwarBfRw5kuoWD3twhSlnlmnuv5JmLy5vfUT+DPB+w44e0iMcpcmFyHpBbFVhiYAyyxhBSQ6R
hLw4e+qx4zvgbaW3EMFKovGGavHm96+kpxLkID2w0ECV7KoLgeBnpIBaENfx2EjxwIALxwuhquRS
NB5sMvw7ncPYyfFffwbS9DZrV9SaG+DwDz4Ifpv5l8FcBw0dTJgZXmfv3+q3pSzAzBvn04MHuM1U
65UOiCqXpo8lGYoLhBrYnJBVjwOyj99LIp3bsAaK2z5j1fDu2HpDrtKt55rAQN2HSkRlgEaCsbBJ
JfZ1/rKvPd7VR/BwSPH9dZ61EzxxX4r7/oDEISoQJPYLUvZuN/hlUHFAwuMzNxiT3Iu0dwQZr5m2
szYkHcXSY55b0PuLJ03hpsW/IrzmOiM/EgCCgDAcKFu7/6nwbIkB87DSwn1vK4yNWI4jnvV7VAZQ
8VOErt95ERTL7g+lBX7IPzwTQ7eENTR0r3PYiM4Fnq6Js01aTwbLFsG3NzpeGdAteBy4Oe/KOmCg
qttGDkw4lUiBxRMEYipGWJhrkJv2dBrUa1xMVGU1KcGHeZ3ITveXxy3nQPtTp4+0gFNaOLhZkbab
Dl2YDW6LLx9QVmm9SuxuiJjFaNLE+5xmHgTZhgc0/uU5s2isgxZCNPCGSW2mJDs8vgS1CPnJw/4E
T6/a/JL4idZ0ED8J+JgpXCvCzus4w6sUrBnShmYbsx7c2vsgcrpH8HKcfA9jFi5uNz9stdIXB2Lp
CwB6Ka+ZUsWPFH+r1WcjDEge+NUwRd3m1P03WC42zaX0V/6OIt6LDR8Ni6P3fx6HgmXmW/Co2jN6
j/AdlUueGchtUH4CEIPbulsTmOvXR7hO1ng22raOrgaQyWgxZS9W51ePEr+A/wn568XwrVr0qw8c
Woi0j2OLl65O/cp437oMfJWaCu8EvsY4gG5sRd+lIKpm/9tA/kQdzBC9GMNmQGBBaBwrgAXxauxM
wlGYia1gGDJu5ijq1jmlIpTip/+cG5mFqYEC0eqX+oA8UIRDf++nk2ewjVj1Hl8cto+lDCqCtfYb
SRFHAix94Vo/3DDt2o1toUm6725D/FTgaX78ASx/KSBgpPgZJ3l09xU2hePwSF/YQMgAdmlsmkDO
FGZdlzMMs/EArRRMndllr7Lxuu2UAObnlHFXf8Ux2TT+nvMHsZN0p7KOzwIzzmeBWqY9cwOQsA3e
wcVwntOnYiqTNtTWXfwkbui3zglfcGgr70vMf+EUwgiD+NVaC7iYx8a773rnlM1ufhX1s94acyKt
sIe16q3hiGB5q4F0SGMdQq+MVethdZPqTK2rzZVl6/CALbWfC3MIq8i8K4GdnsgbYM6gR2/UUS+b
lmzT+H0IVQpmMSaMLkusgX1gGo5hDQM45djkz8sViYT0pO2mxQkHimoW0K6kdfBwabaJtfjO7/Jk
QBmKaG5VTspJvwDK4zeo1o+0AsAANWJpTDBfZ0KIMGmGzlZOqn29z5M80dN2Qy1dvK2C+pGhB5HV
xqQGMpdc+r/i3PHMMEfAydxsEkBB8EyQhmL/3Ki0rcF38vCwvcSrXxqZrrK+nga595h30F+5szFp
VTUeCJCxiA6B9geUMRQ/6iqsL+33+b56rfrggL1CUvdWjTW3IOQYWAIizyGmljgjOXr+6n/PX/Cz
dif8Xg80L+cvA7zN4Cg3ZK9i8eAaGyKa5rI7DJEvId5R/0DR9LCcFED9FxA6YXAQaXC6BT4dQmlD
MDwNcngN3mNKx4+qnSWkCx9Zg8v92yyzeR2XfruglAeSRlpuVCKICnUJHgwjpztek3r2jp/LJy9J
WYjzBYUWqbXguR/kPv9vRL59LgAHqOABHu4SmVP0bBnmC2BU/+FbwBVULV8LyJoAAwIyVVeC1QYI
TRrKJfieDvtrMLIeEFpCbh18KHhQzAMZkdiEEFUA8llIu1AwUvdr4c6L7BiXr0WXDn90tCIcW2Qx
2NfocbcOgN1sMTKyn2fQYnVb7PXAmGczjKcnhNOZ1+UwRDUL4ZO1cJ+Ml7Cdp1833yGW2g6hDruH
Nd72S4mK2QFtrPwmrSgwh3DiRT5e8Yqe0WDxRP3KVNW+Ll7MiXZkLunWfV3NL9jhkrmEGwXwAmvo
roDwmIew+lFmDK4h1/a2HBnHobgfXGvSMK8JP6JfXn9RArug7L2F8hwwhvnA5E0kFytuoq7r+VVB
cCRN6DCBJo0I+ObViGmEQsj5Qt48/cFPvcVNuHF6tuoV6GNwn/NyI6ecjCf3s0wgGcItJGXjLbF7
sBN+GcrRonzt1xrTE+a7QIj6Xy6b+KYlApMsXN5Ky36TaoU5dseRzh60ufAb/s3njjjquV28z+PN
PTRyh3TFNfqoh6n+aW7vVygvp3X4wR3ZGkcGfYD/38zYJjtq0m+KGdFm4gbN6hU4qIQ0dP+Yjiff
oAvKOWPm8krWYjXrRf/Ko5WFl6RiMIF6KuyCHBfeBcyQc31+TBv3GeCAflsCgE1eq5sQsownxeTa
hVL09hh76XSkhivfQ8YDtPvNgo9dd/abltHPHOYwIhzt4lYkcpHJRe8Y1HGeKvgB5jwr0McdQo5D
Awa7TmKchcZlCsKg7h5M/udXNrcNxA9Gy+WHuaeLebNYc407RtkWVfr2PofTQzFuZRMCwX6yB3L7
iuQMxNuLl6NYkAXigbOEZwQYrKbl9Lt5eK+YgMiR8/CoGi1QBo80tw14GW3VfwQPrLle6UDNhfNh
i3nEzOpbom7kxYdgK6pNBlsWQa5sZrJ/6O0yFOmpQTcZzCUfljI5I48pQ65l6aMdEvKffIFvBHAI
EDjAA3pU5oAAHc9NvmBKQCIcm2BPa5Nedvof4iDng/jskIq4ryyqt0M8nCYG/hQD8oGGK8k/CH+X
btNv5A2Tj9uiWSgOBiaBkWCnKFLarilzyql0xISaSanIh+smVzsTeDASQnmifW1Q83paTOW4Pl02
16OyK6eCX83e1hLDVscMF4iq2eZ8xtob4NsNm9pVoYkTGAcRvJt8GVoBrdp5ShhnnnaBAV2S1LRN
tZIQj6w6X8NGopjd7HpOmPBlwUCun0g+vg9WthqmhnNx6xnKLKDQ38dszIjm6TPzu/D0r4dTbVOX
3gNA6Y0Zsv+hk+z9UemV15jwFgWJP64ucwBDnS0HCGrB80Aa7/ztDBZfRoy3pHTGUFHNOixC4JCL
a7jP5etH3j7WgIbcawIOoiHl8d+HPUDFcdBiwsP0z7CUFQbOapL1gQLU1WKdZjYDaKRN4ei9z+MN
QgS6Ra4m/GWQCU4q5m5jB6FoMPYrOczi8eIaNMEzeMV9iyu4PaSkW8Ak5QILP85sTu+BBarPlKZx
SVsWgmG4KWZF0DHzmzfjeR0gWKScm/mLQ+ey/cIPO+Wn0nAy1W53GMxwASvOjB44c8Y2Omb7gBLI
ETLlYHjpFhzwyW3X8kaa6HIIVXyfpzmeyx5EYnVf/0kn3F1+Mv8e6ms2ccKKEUJe3eH5Ez9T6KAk
EXv6VD6B9WO+XcWdi4JwFELcRrAKFZ3qZX3DDh8J7bLBEgkEgTbHvCQjjv8Q/iVIBgWTV4X38yCG
CRSg0LNwP/H75UsYs7ChZxyyYHqwR2GmktFceZkj27fgFowcaAzPhXK+Lr4TbV57wAjfqCOg8Mp9
ZE1eqN9B0xhq24MTJPjRaugo4uguWGOcUvKTDGwmO3GXYHkYdP6AE7ueYcZNcsGM3fiWlj+lOjGI
eXh59RzjbRs0FwgIPymPOvLvmdYWYKyLo3DWBc9UtjMqOIg6siVAzJt9RtJu0dzag/MwHWEaRXAm
se9x7TGfsYsI0J7GaTB9uV/2WhP9gMvpO3vsIPA4gGrB6E3lhvKa4o8n7rBrdUzdD9GwPBpVoBRp
VcOwlf3i7YOvCOaHj9QEFqioXQZHbaMdGalls2LPeUARD4XkRPgxcyibxMDV43wQgdAJR2ZzZL3P
nwvoBhWbXxkasLTZtwRUz6yBepAcyRr4gWbtJIE5AEf/Do741Pe2TovC7jhaS+ZZDs8sLhf+yJTi
jh/y3zS8XrG4QRhTnYitAyp3Bi5IRuC58dyXVr5gr+w3ErUmSMGLE/rDM8UZXOypiB776+Kw02I5
1lY6yRERoqm5FEIz3+t2Nj11WPSZJHfX/FBfmlReA+8BxrpTk5xiVnv1jzJp2YsPdvn98In+jEWl
utfdF2HY1x1BFCg9XNdd+JbEf2UBOx72ZKAEXMM1oxWgeDBnLlItC39uGEsqqCexU1e2t9soLRyw
uWTokv3NB2sZ21M1smr1nbQpVXtI7Ws1x8Gc84RxoTuIs9mbke2sDNUUwTqtQXL3oL6gd9Msofd6
BM/10xlR7b9Rwt3m1O90/auRb4TtGsUqtRbtJmfispiKjfuL+XJKWDo7J7Mtk5RxgixFDCszTvTK
hpkvdU/hRJO5jVYqe4alpuIvMuUfi7jR3C2Y5Mie5qknYZgg4+38dkGw5wPnaqtno4BEcWdyF763
9Vb5/YoOmj9RvhZ/pPwQAkSLEVA1whLCaD9S7QG7T+kc1llvsnjg6HGqEVAgUkyFKw+DufDtMS/v
YG4c7GFgsLt9qZlq66Qv8jj7BSl9pMAw74jiMITBw3bHUjhCJXviILyUVkxBssLk9LtAIkdkQ7u6
olswu6Rx6fM3DF3TbDb2L1tjcltkuJyN48w5Di2MKyhnAMsgBum8U8gALoO++P4zXCld1Ca35LLo
NiRWwG1pF3BmeAKDp4+fvl2PTCaCj0hNymi07EFA0DFzC0H5M1OLURdQzENveimxzqtfbW2i8FAI
oiSxKhV1fxU+Dfd77DZQStJ+aKFipPkBmWynmZthm8B83hTe2TkzCTkuVtT1qEb9YnqIciBLWrVD
pKTGvF7VgrguCkUKx504Z2LF6hQO34JbjCzQU3DtuP10pEoYcXUupsO0cWTsQO6Ur79AOO6PSC4k
eIxFpbtgKUw+FlXwCHqnJqUOGh4LFgUC/jZUDtOnWHXWkGh7Rg9eM39DhHuGOPXhsT7yV28CxN3D
E+UmqAj/SkVAVBbtXwtPHH5DKHkYZ6gM+U63NeNskhY++MU/G/vSuoO7+yKLhkDSKvrc3AYrOrT5
N/z/9qOnXZzr1cHmQl+7s777z1GDscZEmoODR/luTTNicm+uCNqtVpfFZUEzYBsOvEXoE/7da1xC
ETInQRmLU9jBo8yY3ZIby18hyBcrfnWNhMTBjGvaz0apHnx9Bq+ManEw5+Q2ZKucyzaCavhoAxYK
RiwORxUp22mHxYK0zE/VjB6q9KS5PB0lD/u9HfTEu1h5bukFtjJkCVkIgZhXXY5Ew9gkq07Q7E1L
T6MuBdnkU7QL2mnZp9SZYGT4q8UkLbDl0LAMnUPlvFnuhYV9VMYYcE7lZaUkQP7eI5xMbqhp8Z/q
LWYGPCKC10dHSizuFZMunhex/Y4Ced5u1DTfHnj+pzQxpMrSqbIWY7hBrxlgP2QzWK64HtaUMDo6
VZw0aGmY8OtrUnbe4n1+POZ15f8feDkylMaL0bymENHgx3HyIZMnVcOGj7XOf7T59/j0NUYocC+d
jfKbTRnQOYS7cPagLeI5JYWBM/LlNhMmXuAQPGTxbaIkB/+9O2hrjYrzwiszdptxdJlvEswf1JYP
jyrWLPw3YnmmY9wc3jw5FXQANPrPlOkUyF5zIZevXNdrPDPCq80bv2A7N6ZIhixoMyefdtY3JFWR
GTw/RrzALUVtwNTWggNN+U6vy1PCmcggwYf/afwIotWRTc99YQYx/MPlAW9AYoFSgom37zV1BrcK
LxX7eYTXwPWEJmyJxdKHfchnRC0JFuM8LvZoR2UnmhC6dYod9jhM63I+FnoEjrHKOnXQFQ+Qz0a8
GyLdzFyQNzX3SCGFMjO3MWGj7BCP02g1jgq+gpohUCGxr5zwePXBvr+WnrzZvVC3mOL1hzumNVx9
cfozqhf3G5M9BFAcZQVO/mryCLp1lbamZKFpZuDAbB2dZ70EV+UHExDGbdZCyWp+MrwZ+RbaUjr3
Urgf8iXf8QIIvUzkdccjIZZeGdaWyszVRcIM8xV0i5ekDYf2n0BcHMMGgPXxcR4U8tZ7zfCbTfq9
BqHgYnxZHFRyAUz5FXVfA7C7H/vPBf6P4IymROOFmxcGLOJIEK/HfIkTGnKblZ1p1sSnEhQVwZLE
FCkQH52TndtKe7GAz8Dslss/GW8keszKq/iu0oLtzMf48v9YAUmDCYAT+DmeFJYOm49xh9PwjvID
K/qC2Mp+z2mN5iwbNHRUIrykHnkmcgdiSbU1E3/Ju07YYMAK1Ai0APRoD8rFrgYrFO9DbEY8wPsk
Mg3rDK96iWicHGA4ucHce7ipbnZ/XmSm0vzmR57hvRn9wXWRufzqQjFPkCwGPjzIARH2j2dUQw83
9+XTrQYB3LbrCdtVKHlXpLiyPd5woyhDXkkRwvFr7GBpzAeWkgpKcu4u716Aat1LeUtO56DV6H9g
C6CYMSN0xOfOPEvzjdc6G/hNUKbN9KXwIaTjhVkQBCBasRGDarYqs/3+pz5T9WNtKvGEzc+1FbjM
PyZJwOkfzM8UxgwrrcyLWkf4Zjv5/wkm215rR1Gjx8bPGWkAyD7NP0tYcArNafkznVIosm6CARe/
D9kjWjxEIM77vJTN+J+byTZzRcY8RlUWiDfEm7yzSuCCstwq8SaX/QYg8u0IKiCAFw+HujtfaDEQ
lFvdUSAU0ugIujedH4IUwvfGjDqSmvnUoOgvvqBGiUM2GvMP8fDHbKfhyIxfFHwPt1uhtADybqcY
7yE2Q08Ons7UIKRkRq70c1/+kMdGnEUNH3Dhr5iMPCgQPqE0ZSYFy8D6gckiMPMY7dRlTl7JxqFx
0JzMWQ42MpaZ59LjAT9tVKTFW9pDelcGW425OXmngAIMJqY9x0TN+4bOt/ZWHYkLcdlZsdgMPE47
WE6gMRJwKkHpu16xjiw16PeskKVMIcQCoZ1tlPN45LhvUHCLTm2uBirGnOaZ29m/Ys0HnjEpsPcu
nd2Ry4oBqjn/JCk9CSkXC4wvz+fb5qw5p5f72kZDA7EPhDjj93WL2klTJGPsrzE0fjtQdchZxbbE
xI9RtuBUUU3Yl4Gn41oG90ogC4cdDjB3nhS7oKu82Z3gJ1OnePAd4OoIEBZ/INBAwTWnFzngmaht
4IxQp37tPb6dI9sw1RDzENeVWQ3kKqmP3fDlq0O3OJxFPWnN2ZXNOcsQ/aXFRypCuBhwDTMlbrGg
EL+4JdwAGCkwn/JiKatkQxLUPPIPy1x3CzS1bN9wn4YiTB7Od22dqdpAWl/0Omoo8pKW4JCTRx4O
v1tjaMoHtyhmRyYZ8DNYHrA+NKe7TiuY9F1QWWeWFAgn1PfJuURj7+Vf+4w6P7J2F//rlNP58uEt
M7MnkC1n3Otd7pt5gRUdVp3YdwbJ3oW1vE0SWNIjDu3j/ra8z/H8on8WRp38NsH1YuF+aVzQK13Y
gd4YXlPdJ3vE41PZ7tj6zTFF35jSLUnkCexHc9lxBmYM97MZUT/wug2r8gH24cnIPpv48rhvl/ub
4IjL7h4xbjTGpmkvvUK28OgoEUoNlcdKMpBW8x7zjnRrXMyJMAlg5DFGHNuDIwznfmlsEsmmDUMz
1uGhbh1pokh0uzsJ2JppIFWx9pimcSecD2AcoY2GtU+g9XB0SKYLJda9/cpQOHlkSy7ZdTLuSOLB
l/YlyixGk+IdSja47wNPuOmIUhKc19z3Yk+Na3OCer0yt/cf/LKkBPBZPPqGcCv9//Gq+fcAGGFg
/ICzUJLcUv6cXokDTRk420sgDBxbYldszWwwenLgNGDdCkBCp4cjhvsk5uVnmsPpi+837//7qXmF
/e3Jw9tUbhdA+8f7bMNw5sbnAevmetKeB7W5Jwywt+nqiqe7x0JMwrLZRrmEnTEpiw8C0fdHrLec
pZgxLQXzikrvLGybqTjIuaPt5rJccq+3B4NQCXk/mv9y5KOnwS7FM7vQEIC3tIuR5sUOylbRgdsM
BBCwd0gdzKfVzcOvav6seMRRlwExi4ACkEVnhSTRiHUI+KqZYUG+bq8LXJm0N2GCa5hxglIVRroQ
5tkbuDG9tTsYOGroLy8+9BtUgxsN2brOMakgIiAfq3XrqwvKBqMIGY4RhjKmQbwWei0mw2kVvCX7
zT9xPEIb5zkApptNdIOJYeI/lCrBSZ6m6FARNbPHhR5h0RY/HaPQ6NQattFGELLgBsEqtypPFGVD
HM/MJ6FnIuybdpgukfLImGYBcPpfxfRLDR47lDrhC1bH0zm4NAt7Ix6ld6x+6WEw4XPLVN0OE23+
xKhvI8/5fqsOyrQXYzrreWw2h6jZaDEuQqoNS0IUYRqnH+A+HU8Aga+7AzJle9HwvzCJQg3oP4/I
bi6bC5Gp3fTza2CZ+p96zbCEUvkdl0NLoKnpM2mSbNby12evlWSy39YehjrBeAMRfq+moPIqepUh
KxxmDlRQjIHiJnhXNhSeBvbWEtNbfNxgj2sMnZdI25Ufqhj1R1lxQKB/UUpbF+w8xGzeR7Spb2oV
Uu0s4GVGATJy9sKlpaA8ezDrgeFmDjWHTo2LQ/MPyW/3xK8R00n8++aj9LJR8JCiyYGph+3RH/Yr
JKJ2C6Rs096n2W0ZoNJ4Eh+mbJ9/xgoaFzAZtBzQ4iXzRDZzLjxnuRiODI5sDYB5PkytOY2pgqJq
4KRIHih9yT49VZn32ZYPn0G5LW3g3DmStSCEFHJDGxveba3th4uMaHfonjR7C3iWl3h0IkAey5Q7
aWJZBF8MziuZuO59m2/e6Ys5LCiw0zrDrZqM94O1Tr19Jl88BP3zDAfYf+zIM55uDRManMtBl8Ls
V1qX6QtdRkWPXqfdvEBt/7A1Cj5oZWimiZVdyFQvzA8S7ZyjvAGif+Cu+VyPTvnP/eNedOGvM/bI
lnY1A88dHnWeWRJNka+PZ8ho8cBEgXLKMdr7WCXTYWN2cP83YUDlgRSTJIMlimFxDKFfum1GS+iT
jxO9rfF0CyMXrFL46DWU1YstE7b6Emz6mupJaMFmFwlcl8bawDpiAodT7iOevUMKqRSX6Kb1PudC
dwaViYE95AECB7jROMM5HX3MyPl8vO8A/8QClI7K4BOidNGOl7vdLmgDGFZQpxuWmJ41xFGbQOb6
aCaw58xXQmUGt0u47w18TAq6k1xPpWQMsMdjT7mQ1DFz1oD54sHrgxtz5K9brfsTzn+53dOGzJE/
0V+Otp/98OcbiAxb5iPdosH7f26AtD5nQh2x4gBq8gmyBmUtg6HcPHwayCPAsR7EHsLb5yfD/OuO
cx3j8lW+ZYry7u3utyWl88xB81f9EFO6M6JRrEzL9Sj8Rvq6YyQHL1nwUMcxJGDITC6bw+Y5wU1r
+a3JYp70dPeNKeVuK/vKa5qPvZuCdIV/D6guEN2xX4Av5Efu0fUIZZeMY9SC7Cv4eOtvM5ORiLos
Aj3SYv33qy7xRJGE/9D/7bAGFOlsaOL5n5rHIBiAoVKzgYw97D1l120oi4x562cDU56BEWkziFC/
Dxd4GPedVQX1hsbIcOH90rgWDDLY3wpzREscjZmag78jbItlfMvQCrFojnynBHeOeqpzGZyzIbCb
Y9fkX2Tn5TGWknn3lE+NzY2XqM+jUgl5glcM03A7a+MPxe0vRNa/0R+zZVwoSMl1yG2P97AMFesQ
7j9MVOzki6oPoy26Hbpg+wjzXrwBhhyiStuXoJTAJxcmXp8pLSU6nd7Eva1dCMIyzwCymDMpr1hV
8Vz/5y/7lMqwhJnzk4OQBYxNBfI7vJvHD339jvKKNl4vfXbhNhg/8CBv8CE1UHMEL0ejOKCAyJ3q
FX2c9w/TXGtZn6nCB8cmWdbIB7384LT0ipszcy00AHQwlJJPcX5LvB3QHF4Quqv33gtlofiHkjv6
PoScVf5Mh2AL33lk7vq/3ciVw91msGJwc99ezfindlc9eyimhYRAvKRoqP0oeC5CoTxY3mmwPrGW
UUIggzxfbKH5pTuPVcRJFuu848RBsE6Hl7/SOWwV5mlB0v0mVUj5fMW8XeGusuUC3an/SDqzJcWR
LIh+EWYCAYLXCIV2CS0IAS8Yyb7vCPj6PlFtMzbWXZOVSUoRd/Hr150aZ3DLB33BEFSjxxTrwCX/
5sLf1ZAR00UOKDf9IRuXPboXChQrNKu/royvW9XmpXa2anqu3U14RmwFUKRBXqSrAx8ANAMn8AwU
iyZI//8PCOkOM3/QrROfZE7TBDrP3BkKnLzCaA0uFL+XK5UuBdZr1EW3jCnuFlQcXoXuZww0myMQ
IZcjETp62DttuaM7+LtabooM4gkST2vt7jW62mGHMfDT3oD1coip7/g94+78ZxvyQxjPOxuX0m24
dbirrPq1wTlOVJcoc+kxIZZboj2i4h7CLni5Q+RjOaBXm12Qkzp5f1ARpM9Inh7KUjvZic0YhXkq
6hz4gueL7j4r2bRjIW/oxXtAMzu/hynmsaddeGfqhOih3sZy/no7cBMahcFUe/xNp+8hG21/7fl5
yVQHeU1TDBoVYrz4LACjFlBPwLfP/rERvi7Rtw3U6xJEGogzcYMYMwJu6bN41SOGhmSSXdO9VroJ
X51i+nCXZpum4Zvohspt+W+93cV2NC02VAgY+SLPF2wav8GKmAazVLvhy0FVVesMH4VhC4aF0DLA
xiD4IK97hogun+jHf9TtA/Hc4wztu/4rB1boC04fjQO6IxTltHk/7bPaUpTT1OB6bzYAz3ffgbsZ
UgOCD3Eu2FrH7EN7ffBqTJsFV/0iwEE0QIu0afKDU5u/nGOYrhp8tcZNRJ1WUP4ipYnjYLjckJye
8xTwP7k7A1qLElYy2F2eJF9QggkjNQucdp67L4AxehP5iId/H7+pW1W4DUxPSjq3gInpkKV2ZDEm
bJrz+bQpxo0HSXPLKz65PqOPh/jrA1h9iuZwYyFT7XXR+9mLQf9v0ISeBCH87Ggh4oeNVJMhr5/0
+HFYUF69i/qUDqw/9Nf15Lpz8Y2aIQMQJyrNYTPUvWpdDs9nAhgM8KbnCKAO6gIVsAkgWn+td9pB
Ihz1tdYdR5KrbHVjeNoerhV02R8ftZmDqXpGhFbt6Zg3+lGAJyj1MQURcs/94HIZGpRVnazWAtsz
EjObc3areAeIyzgftK0BhpFG1ip7V2RZI0vyFlrLXtOd3v0B0UxHFI3WoNl9Brukk0OxgQFSvNeC
TtB0wBaZ9N+bhBsBP4b1FA0asVe3i+62djShJhzHU+c6aTLXn1MZgzfF7BW/C5TDoL3/bPJSW077
Y2PNoTgw2UO/4I7dfffjH8F87cOUBEvUfevz24TSpY3NdX6A+AOmOASs1i/qXyimwHtNNqBqhsIr
2HE4LA/k79/ChQexd9hwkAzt6TKtcdMZn6Px9CE0PrbqDX2fk3+ltxtdaXp0AEVS+Z+bRXlSw01b
5MaVg2Elx2rxWqSk6dR/V7Tv9CvETTp95hX3jXCjJOh5MiHOW9IlpRAdCNqrvZObOZGHaXP1Eb5/
UgOABvcG9naec7El/tgoiFFHBseqZ4pbrUEMeB8aZSDm+psoXfHnWz4UhRDpCvXaMifOPjjWyl/p
r+DaYHKCiEHj/g/c/LM8frEcdX8Kr5xLxgqa44JiMo8gJGh6UE1FJ1uT1+SX7fzot1aiooyJjMFT
pMAt3Ap8LnyQUTybUVULJgIMdKjDHqhY7jazTRSd/OogV5oYx4V01SRKeaa+D4yKCzl4tc+kh4kL
v41O9WzBg3uEviuUkAGMzRt6NoeCU68kjWliygBp0bBZ+YTg3Pf3TAH4boudX2GMNmdjWKr3tD9C
MgZqqXz9HeVaeqVS/SzZyIQ9LrHx+fT5PyxI+HlbCHUZ4nn6sMFY54+UOSdGdnbu3wtIEmJHxpFD
gH1BHOccWN4fVBiVrzrJasj5ItR916zeD4aNJCd/8PxJM/w1tnUJfn9Dch8QbnWcAwauVjt+PSCk
lm8UlTomKuUj/Jk2vzraCVvHZ2xQQU82VTB5RUmE5r5YCGNcvZxHlB71F5FptvZweMOThBDXHdLE
PCYgj0QpzsRwkB9tP08jFay10GXSJ0YkyYRjpa8FMSseCr/lVw8btNqlHoYBAW0h96nqdQo4/+kz
xZiuE/3VKz9ffAI6XzeZIzeshJsSBXVNNsC1B/yaMKVnS+4tcpvugiL0JNsTWAZV7dATT5LPnIbR
KzeTnoh8kOI9iyIjaCbR7ST5jkFTKeWudKzWM9dmlirewT9zwLXGZJXIL3G+UrBuz/METFfanumP
Cnmyk6gRm1/iegevi+e6JyYtO/DWNptDB7HsTDpxdEGnoX/g0rGAZpcn29N/2cY2+Bapn0o8z/4M
sqTmTjbL4Itnw71EnCg8I75lVGgl/VbIM0ksI+Cmc253vrF4HWWUc1SRO018akOf08JRTY4/AajC
KXI/WSUm/UCKnHpbU4aofvBU4mJS1wZM//hXHpjSNyZ5DRQH8olWqVLBOQgmETSArsn8yMrTA2BV
uuBWXkWUMoDQtjWXbAgRgCtnSTXZh09ZtML1ppAc8N1wEnQ9Qstm6EJs1sonNINwEHgn15DjDPxG
YVL5QJXVR0ZRwmFvriJ+lyGTdmZGFIpM36hd945YncOUGTsIzV2ZU2rKmPjUWi4EDHvmrxN+a8zR
CdkDzizn23SFOyTSvlNNw33d4Cnl5F6h5rU/ibihiK8OGDQIkPGAY6lcl9PqOy3lC7ceU5T63O0J
p8RvDh0/3/GI5DPn3UKRcM0gUZ6NI8todB/3ZJgpNICZS4hJifUwEWLN0KPAkVKUKHSzTYHdYlMq
kYrhsC0HYJGc6qFLBpjZw/dWEB/R6Mj5UP7zL0+3RKi84ojyWCkPsiTozFU0i5SYjXus56YswzAt
kPZBjEJMZzz5A1krNkVRsNSEd/Zdr53g6+WxjI2XUmw6NDMD4LiTvc5CHKLs0C4udtLaieRJHDLV
Zoy+1JPb0YpKL+td2FJZZ6Pxebij97O3/sUpvDtVcjhF+0I85o/kKzj1+mcssYaOH9Axk628JRTT
Jy7WTkzpoN9iWufYezl/MPe81wqXo/gr4xOIKYhz+En37iuUhSG6XvAssUtfd3PchO6r94qPF+zs
O1tJkt92rn/XOsuga+VY56Hrn59LPDFB2xGvMrSIWFJKz779eV4SsMI8149HSyjbSANv5DWZf1y5
XocnC/EqEzdrQ5L74w5fM0so2Q9OYPKuSo4tnuXJPQs8NqyFuWSJAxq1LXnz2sSJ1Uw9v+VZyaL4
/h3dGa2zWvb3Qq5nCVsj2ZprU/0CTvXiWmFf6STyiS+zA2z/ENnyGHtFr7q7mBpPtsH65ATv5IXW
7nsa7Byvl7DUsIfcKUAuCS8ZbrphHPfc6bSew1kf/5zQDoteWNYzESBK54UvMQ5fKCjhSRQjNlIm
RhTYdtia4tRm2dayFh5GMzhq0G4f5DpsJ6erGuHPNp7F4xZOzv9MnDzvyC5QoJ1xg9fAYz+tIMj0
M5k0S3kaZN7yxssfI/8lvu4IUVq042RxZzYIuruRh1RZLtUZJPEBUEFlZRFSxFqRDax/PZf6Tmg3
dN7KhNmzOI4qqKrsPsYMjfRktTEChE0QZQLb6omK3RwabCdSPDo+UwbNGnSd8Zr/GX8DNt9ktsO1
hJTCsdUjaRQAGKOirlC91TyQWS0u1dFd393gmSDnPGGO+F730Y+bNL9CcXmWN2pC8UkzXHo8yW7U
eYFKL2A+yDmKNls5jjsL8H1ngF6H5+wHLBm4DGHiWhkybGWfBUsonuedbElBnxDNWXULdxWolfrq
4cLHGzbtqd2xl5gOheEXtD+m9Y/Dl8z4o2wvx2GM2980thtnMbJ4eJLNrflL1b9BY8M3oa+8JDSb
Cq3u0xxeoDNCJ5tT2VUhK9Ta6WxskM9ecrQzXJz4gu+wKDLgHlRuv7wp/KA63FjTiRGmGZ0Xpo9L
Ny96zYZecZ8WX2RCsWA8IFLFigeBJlI0nfjjNvbi6Hqjl7TDix6PgNwMnTieZRbciWXWTzGofWHV
1uU2zzIYcww3plrEUX5HTP+3ajzqQ1KXLVA/Dmi23uKZjsyRQPdYen172VXA9ArTKv8LwvbTE4n7
kElGugGW04OLxBxbggEQck+o3ItHMNrLZd/P6KjHuN24cKqmHYEJFsdnfVuPGo6dneMMnwAOyrhe
P21kYrxbmGGNaHhcTwP2yaph1ziQtf6aNxEEndFPTRrZhH5iK8ktzBwYEEXVG9A3d3sULW2b4XP3
hUMwJaL2H3RFckkDuc147YonhkE9X3GIQHj8yRkdBFFK7sQ1KE9F0AieObbNS8BFbxQDxN7hCarZ
TD3tj67acazhThlJpxv11OWvFlsWaGCUixdbK9iyfVY33h8NC6PesNjvmSdvUcEf9TcZRiqsukp2
tjBL+9oSmBfl4SBQTD0qY+C62ioRDJ1tuuE5rJquwsEA7AfaQ8lsERNw/f+tjiGDDS4HxdSk/Kx4
CFGq+m5SmqVWZtT8M+nhDpwISqjFk8qFQ8IGMbNsKb1R8ynxOCsKFEehd8XeHo9bp2j/SSRoDNKe
Yc8vqFzL25K9PeZOXNItnw+5yBfWAuf5EQMRRMv9s+ohVQVqcitKawSeHt1sbLJN4VZqmyezcM7u
m4280P/p4BVmAKtihMrWUcSGviZsTiT804mnyql3Qo+UcpvgNbbKMqwQp99RE5zGHi2JGNOuIcrH
AMf6UbN4BabIvn+G9yA6LrTTNkkSrTvtKteqihIFm4TtSimxl/AyU7Tju20VTUCEBcQ0Q11rmTU6
slmz98vC7Rob4g4IBHSO/PWXMdTv2PVBFrtBIz1x3fYbfw04762RpOZO/BgzERHZxV03Uq/8le2K
vZvxXczvQflgJCGsUfACAZj8YKeow7KOelqWbvK12+MJjxlvvQvp4pLO2A1P9qJcX10v6DpYp71H
t6iKDtFRcLcTvPdIrd+Qvdpk633tyaQ3OI+eyorPQpCf2BijMn1Q9knynoV+gJNhqy4DlV56gyi4
J9TFOR1FasZVhCQ81tDnGG84VK4CfUlQd1KgHl87ILZ+UTUH/nL3ccF+ry7Uf7Jq0rvISE0UlW+g
kmqxsvKVnmVVhHzKzT2lRNba/v9zOWGdwFUQBHKm2hZtiSq7KEJTJ+y9p0UFzGnYTnlyvT+SoUwa
nGT4fwF1OW0TVRiDyYoaorwKfrdGWVHj17ZmP5E3P9N5Al8DnVFvnTWG5ENCWk0wNLyyRcoyEYWm
ebyOEtVMPY4CJ7y4cXrZnrVVEn34/PzpblAj0P2rxfJaroseXR2Lhxeyy+8g5skuZQlUVhWedu5k
YtiksgLr+VJGi6vyczKnkyIUeORdBVce2s4h6mIYzyqswA+Pooe4E7n1JI8mTUmuh+UkKTmXOKtj
7J15POdq39Ye36ikRuocIj1H59IUOX37hw72caPOFYtI3fF4zPgRTGGP1DUYllt2Vodfkb1QgKvw
geUZYoCCbDpVCkLbWXMS1uRWeTjGpile1XpdHHBoJOcDcF5oYon92g5o2cc4iL+2Riry9RRrVNeJ
07ixUEF4dmjIWmmo9CLGZKk9q0f8h8rkQeKUmDiUyR72pYDh0gehJYK9hiYlq916y8IrlsubGqOg
GcQ4KDOzT5AMqkFQx0e/pvECQJpDjVUBiXfZH7Ko1edPv55+6ygDduG6zT9JcBqsM+p00mdfjOuA
tPKAHQrXykERIMp43kHb6Y5LbnghOSB5wm/ZYyE63QyWSwDc8f4kB8/htOfGD7LuneKD+ueFHyT1
g34S90XD6SniN1vy+A0VG+pOqk7cODqU/gmQXTI/2aWOkcXXR/GXTWoIsgrnw6u7JsmSG5jp35t2
+J6EXCkuCNvMDKjFr0SPgo5veXR7ahRSoRDyph//L94PYcoEsDD8bF0QejXpHXYe08HHkIoe1851
xjsYUejusYx98uXHITyPp3MJl7pSRdbn70b8pqKAoMRhu/iMPCkBJpvl3Igklcu/txXEbfJ7jw+I
hU6T5Btf7QwB3edHeOi291MUAaTVSa+rxoSj+3al+igO7hN4SYeWwOCHLDcVlUh8mVti1OMNd8Tu
j1jJOq1t2Ik1v8sz59Pw7vHBNvRFu8o19jUbsVb7jI6mwHsDy0xyzs0e9ZS9LlG9ZFkZ9Kol5r8R
jKkC68k6JMr18vZUr17vludjgAFRDkJzWARNCXZIqrV30spm4pk98Qmtq/fH7bDmeVMmIsMMztSH
lORc160BpESmkpGF/MnZYzvB3YeMv50N77rp3x1ATs4iLyHrIg2A70oLhmHaT79hJ3gGXwj3dKqs
gXfYz0aFhyoZEmKs3cb62YlNa7zoPDaTYgNTj4xd5KrhWP4r7Cl+a42UXNAlYfbqbw35jZiB++QB
BcJIY/EDP0DDKWa5PkJEyeNJKRqbhtd2O5THFqQWX+sZdHEu2yR3PEQRnFgdkyMVSZftcN4ZVXuP
gKm5SNoKBGFJuiSGgcGxPE63q1uFTvQUtWqfZRnGZftI92p1dX/hlskVDt5Ow3mEdXgZvLO2c4ML
x0rA+OE3MjShR0iGDX5xz/ut7uV1dUISI3hjedJHFkGwoi73waEgMVyFAW2UnehzieHCK9yxRX0N
DuMv+LR7zKDF7TMW0FE2t2jGYBhDDZ22qkvDfracFxvorClTP9wFwNQG1uw1jG7O7iW64TbAuqmE
e4dIh7ilQNLFHi19A55BumUK55jQUDbODX1AGCmb1MpaY2QtvHrmbBb36W7Rw1ISuYMeG+boV0QN
+qkv8w7wR/s242ofQDnte4AP1dRs25rldwWRhVoHbtGwqTjTw4Pn/PJZW0Ak7DUwQvo9VQ8wHxQj
dP6BnJdY3DmboeWC1pwm+EjixIUNKIOm7Bh8qDT5/nFDb7bbc4gwvYLWZZO2iWTuEVXopTXH0Ov4
c3eGzX8PAyQr2jMMZWkJ5qjpHHfyAYOZcpbGDK5PgHYmW9qTh1/NAEjfOXjU6ACBt7s8jT9Ba/Ee
9YN6AHOg47YX1ZOZKlAadGPO3MX9hR+vnbaHb2RstTQ32/oO7Kb8SHfZSWcKD8diwjGVV0xWWdeM
QA0gC2vv6Hs8P5B86Rl57eeNvP8jCh3dLTNghdiCPFfnP/i5D+fHfb3L9eWvn5YbaJCqEScMxnUg
6CZXie4Dm41oV0pE6plWU+1pWye/J/R6FWVtM/yAFPF6z1nPmUMd9XrQqGHx04bWwNY/vTQkEftD
sPuK6MhR1R4ScXwUFE/0dQa9HQI1otrSSZEYX21sc3hY9wArCWJEePWLzXlj3SeIvxhGeXvv6NUD
LaTzxlX1GxHOEE9okp8eOCPvcW9tOz/VQFieoQjTMQcLrLLBP/GLLC20QKF9ItaS0/CzY4GgX8ql
99GTJIrXnHYEQpijQuE4cjpYzGAF1giWDOdx21IbcD30684Z4hjui53mLWKpP0bZeKHwEsg32Uz1
oy2f4n3ApK8mVmImhDftVeJgha0cWdB+cSSX+KnMPw69PfoK9+CneuO914whoDYmraoNsIUqmpy9
aHNMWd6Igc2JtXyFLVS4IAIzfZ6g4tJFu2CmqRxbZAGSTcyyFC1O1EZW9RWccTl8Ipqm9jnqHTgF
7eRpeGDl9hVQKdGJ/uBY0vofk9Z4nzxQsnhFNQQsC+8SwcGCY2a4p/WXovKLNRnA+mi26K3YGHUh
0azvcFVQ4YBGADmK9SoIYPmBSvAqXFCbbnQbd6ZM5Ha41wzMOzZI3zEkhifmWZwK9HnmcBfx/eot
ttrWqN20YTvcIYTED2DLnGKxu6DzIch13P3J3vWFoc1kv4N6Ar8dzeFvqhlH+Cht7Le6+U3Vczil
TDQZntvn5LXEWeGJ5fJn3h0j0dagNUgM1jFFI6MN6o5RbAIk5Spwl6db++pBfZAWW8EUWt4+wEgX
myJ+DFo5j+E+mRVmQJoMd+kdC7c2Ie8ptU8hzdn4oLVfYRWZWQsRLujtpZmz5/P3C+FdORdEqLrp
zLsrhE4w4qs9AtfbvfQ4t4aYNwMz/rItMfN3cZO6xK84M7o9ANYnRMFBcqlyuNhdp+v0OPEnm/wO
1LSPQNIUme+jewNt1UV1I810G6BdWViA8x2+HZVgA5BE181IeTu70T5CYQmgoZ33fcT0y362SS/M
XRw0kUQ7P1UX1cKRs+Hw6ULjj6VPtzugf6X6JZLDdKsH6w1JABvDh8/rv492BF2Dfe/RZsJ+ovMd
/kY4BHKZ8Eg0oz2faq5X804c/DZmxJZtgtRSAiFwJ02qegT5FKyogvtI3vaPNAyIWaobTCMqIHxt
gC1+zpPqkXLF3ZC0EVKbnkHv+EXX3OadgxEDuTdYdGE4QrPCIsu7AzKfcRO7YCP6Y5g3A9MzHUtk
G+CcI1osnZH1RLKEjb8ZeyEt5KK0MJveL5085a7okwP9b25xqw+g00iSYXnwVjrcPtgioDjx+Ml8
A8zuxJ1wKd5z3NhdtiDcWYJXu6LoWSCEFcEE9Ext9KrC3QCMbsGJs3e0qChJuZA2yz5PZauS2vll
b0X8xvJ0BsiKrNL0YnOvAOt3w4e9umSwdyCH6OezGVxd4q2F9iTDaXXG60tvrnV8Hl1RzqqG35Pm
MPhwielX13d7xtrYFAv6m38AtzYb1MbnAwNl1ZvMhi2S0p1SqzH5wrM7WrA+jx5xhbaa8PVBhMpv
aOEfu4M+VpOcYQwxcPhr8Ng+zAe+hA2FF4prRa0M+y9pRjhaXUb7YZ+lNdFMjy6EfCib69bYlEaE
T8Ke2ZFzdPvDryjZ5gXneKRaaWaG+Ng5+kHhYIubT0QBcV0dg3eumakbd7ZcQFB1ybVuC3VYBykL
EJyvJWpsR4i6HUSCdflSY1WMYCWnvs4eCk6brXOJrvK+aBSRmUZNkDEaILIESmf22g4B3hhvQzKB
J+KMkGtUd3AwRjgYdPzUfB/i7R3WFaqZqKShTsvn3xS4KniWPW4A+/1SWhIP0b0AWTaWVGaqq4En
p+89vAe5kwtjpc2JPjAkc597jA7OEqo0fxc8fH+ws0fIXYDelnKA5BvBE+yvwKZV8AixoeRAdwek
1SVDfHcBdQRE6ZMbg1lBpc1vxyek3u1HQOzoPnVza1igof8OXjZ//4tzcFd1OB3axhBo0IGB+Ma5
VputI1aWdxDdrMWueFXIGaEoaoAIEXx4YtxQxYVlz5nf6oXYxwN4/mAXuE8MPvzSX+zLOQNUkCR1
+263gp77/zOnZ+E5oeXg7RFlg1dZnMc3bSZ1+EO7rYUoV4n+mtzmffeZYDTjvjwUpqLOYId378bb
VY2NB15Dgblx2DjFnPVFYEKbbvGFv51uemIfnDHIYT2MU4J8bUa4oifjx2KQjjYNYgKsoGFkR1p6
jvhJaBh1bMgMsPte2ZYVot2dihZMj4Vbp+8DC6qMeXvLebvv8qzYy2D6FEB0Po4ejMVykxJpO+1M
bhU1l5yFdyZze+fHTO8ZzhzWthYWeAn6i+rIrvwPYlCbuaCetewGNweQ8ehe/pp+h9WbJPyGy4ey
Bg+FySQaYw2X78hZNYIv1YIFnJqdlcm14XC4NLwluqfEcZcldSI/PA0r67t3sXiGyBDxpv7ZzLum
/2A1q6Va+WHAJUnwLiWfmBr2A8Zp2a2wsbf7NYX++4MfmPgWWwaE9n56c9oOQ2K86orjAJ51TqOi
btCb9V4yN3zr4WCl+xV5x8Cajxy2ww5f/wH32RDJrtnR4gFfA67d8hvUSELxRRRHbB1/oiaR2dNH
/Td4BR3uI7DDkYbU/PclWXP1Q3HxzFmiiKN9bCpTT5vA5yEqnn2uoBG9cK9v/e2zm8N6NqfYwusV
5PcRIX3g7IpziUMCPi8skY/m+kVzB7RUGmu1XwGkoh7z2RpG2SvfhSdDsg79cs2K9bOQjWCe8K26
NeCN9dxunH2QGBcnByW0XnWNgQIQLQNm0f8AP5d6CoX0fpFBxlze+O4vND1auHWNte0hWmIBzQLL
sCbYKOpwqjHY+zha8opwH8oB36ygsf5N0Wsn0mhOGuw8MgxEuA5575wBhn5WB0oPK+2jksRQT9fd
NG9gxNOTg2YuXWV4IKSha0Vaey7PywfStOqZIaT8SU4OdqV2zZ8g/QWmRLNseOZKe1Q3oo6vT+42
vOZXnUG5Ateote6IJcp2nhF1vXPeGX3cVvUKD3Tf9l5FnbjpzgZNeqkfClHUIv6rAgm+XsWDYknT
7GxaLVD4+IdI3zfCI5j63TknmHbajSVoEZ70mIARpRiyg9kS1gRfWrA4zkl//ZHAwy/rjh2o4jrJ
4pMra7ohyGaV8aDzZqXnsHi6bQ7RjgJWnc+45wgO7j2nlavRSkfsAdl2ll/5bmlr3Hoois7e4LM2
oiuwqdnBQUts/rpfLK1fRGQ+mA0MxeLjpKOeQb9sYQgAt6aNnamWzLrNPP7FFE8oZZBhoX5Y8mY3
WDxlP/jg4pigFxmxg5Clxepoe7RlkRMmF/uPCBG5Jxv+eVOWOvk+468I98BlDV+LKiIhoAHoLthG
F6/hat6wGxROjF7hw0AUFV8w519AtQ4VB1KRMwOidsD5pPdUnWyboHkPkDWT7wmlOmXVKa0j7nfn
zmK0bsva5Be4E1RIlNoPhzFMZoSTu2INQveSLpm8OMEDWRDR3l8EVpHdWM3sG6HOhOj5G+I3wrrY
JjUV+GfI06d55YNRYdeEKfoFFM6QsDzL7OCQFdHYQzyq7X7h036YPtDzamyjDQ7NvXQQ/MX9+Rpc
fH0NseSKxrrcqZHqaTqkufK8IDsyTbRcCPVg7Fe3iyEcB+Pod3RNGp5d0rhsu32EI+8xrqDKWaJD
Rx9sEg51PNcX6ckotu/ycmxgEqqH7pp71RicSFdft180CyPvW8qsZTPtwTSlvSzRxhXAgaxy2GQo
NmAFlPGIAibBBRAZFk1RmyWmmN5Tdin4OQ/VdOrR2TeCY0oAsRz2ge07CgqEx2GbmuUR9LHNgNKL
nhjKEkxvqeAMfqrbiLaNHLyZdEp7HT4zrZfX8rAye3AFUnAZC8d19FHdfXalmW6O6sG7vJa03TNF
ymwlW+i1Y7yGj+4Dfdb2hhqQm23xIKvPqgW0FOMbx+U/BrrI5pPYpwFXCOxGHvODyRYoRKA6+iQP
jDQUeEUwkzceLo0kaQAj2tWr2C0wfMbeb77dxbslSROaha4hkYQwr9rxth/vhqf0MDnBk5mdvWO8
z9re3mKbBqlMANh5a4y8LvuPFrxBJsvj67yf/QCR0Rs9LMzymTCBus63z3xWIEMwQNP8RU32ztDW
APRkfe7UYnHjhp9uUx09vgWUz2mzZOJFf9f1ujDfRc0kG78BaOh45+p53CZlHRNtI7hT27BNs6GB
to26sZoSnSbXgGRaPbx1l5Wjj17VRe2h67y4GvVy/QgvVJ3fv7rayxaQlY7fv8FzYQ3McX9R89Fp
9lxW0D+O4e43HoXSk0XbBlWD3eN8WAKH2nf5zvqsmOtW6ehpN1Vga5I5WYOwbO9d9KahhzIjO82Q
vRcdkiowH78KKi/ot2Zd3jhOQ58ZJo7CgKf+t4GqG75CELBHhWAntlC3grd/nnZxhOqwBiGNvzMC
Xgy8QG+JR3hBsBiZbN0WdeAQUbN3pIXx0BSg3wQuu3o7vDk+ogbZR5CRP6TaDbhkgxa1f960O3+E
d9HnSyPkWp4eHPhRLzOQEnEeHigTFTiL07SwhwI39QBlIZTgMMzre4Qjj07/E7N0JxHgt628Ozk7
j9FNrH5Ja9BaIB5HhXcrWC51gFh5azyPvXwia76nulvuaW0qHIuHh5TIfqOx2vr9EcVFAztA5AFx
DmdbqkDXk6z+YfrUG2As2p++Lbv9UGgWRK0FsqdsJ69W3cUDl26yrXvykb7sLjgrsg52o86ANT92
T7b+ZrQsfxK/iH4G8uGfQf7PcfcktBs1BVey5ZZhLj7kllyGnNjueDa4jx7OPTSKLzHuS9V/C2cJ
6DOhjuwEj8LGlYyDp5UFaFrEbqwbnE66s9UXHXpQOCAiE8lb9pjmyMzKht+UuNmDV+tQQGVOq3HM
5tDMTHz8+lTxBxvsKkWYNUeYc/VDoMn+DtvRkWAF+qfhzi1zqZ09Sygu4PZ2i2bAk0FG5JkdBjOJ
FrTfSS2f1VXnF28m6GECfCK1+gjorMKXR1yOaVkZTOxLfNRJTrX89qjciFnH8hq/V1Sg+PNEYGH+
7Y8jjU2bgifAQKsAGSIS3UlwFOfnyMiO4+6U8Mew9jAnxNi9nb4JP057us04pDhZesa0WbybtgmF
gUM3ekIMH/D3WJQbNovn+NeH7fJxgX02voEbC4zs5QWxKpCf5qiDhsXNNgljXj9/bvUu2gaHGrDA
V2Q49ORlL9q59782ip7ZJWYgz7Yf1HL0Ujb+J9jDL0NoH3xmjIcm42Y9AT8zWmUFDimoi/9xnzGV
CyQAypGo1yQhApqRr5OrCyDaoUFFF1drsZjBDRkSGH08R/oQiGfnC++TeTlUTVTU0w5nYuPPNfKP
EGrcKOAi/EypEUl6ZhiHkwe82C3Q6puowc0FwPF6ZDTLvqgb1JMXYlQpA+7mwb4U9LLHsg3RBfPc
IQHhVn3BBmhocLM3kw3j0S2+TKZsdPjxOq4eq2NlnKNzdQ9NNGNurGYhwShoa2Tbf9idgNUzlpN1
pXAnQcxyqun0ygmlRHHLxgghOQo4TERjmiNO8YMIiZmbx11FBlA3XIBvgE1TK9aDFvSZIU32Krb9
AEN+Cm1fF2xYGdDIz6GwvA9y3C+SO5gRd2Vwhqd4DiYfYIt72Qqhw2Xb6hqy6R1YyHpRkGjRVJob
WkJ0Ytk5oQmkMty5u3LjbvxmUGktnrd3A2nYZA0Q7aYLLIhwvqQ6QZjV7mAXA8p2Z4OfqkltqC1m
1M98P2ZJr8oablcX1Y0tiCQVaCom2Y6pLcU76e2inwcdfWok70Ur7vhIh1PE+21QBgI2ImswNpma
/W3RpqhIGxeJyTpev8er7vB6LKVzTEJwCXAyI7+XJx/gA4VG+k1n5yN0clbNyWxFGqA0XW3G5uhD
gpIA/DZ/9q16KDGuUds/pCzAhmRJMh86OzRFd+e9mJUXEK+yN5jX4uax50bPs5FP9cLzmZ0isrQL
GpDsR+b0w3v+/I+DhxTsnwW8pjY9xhQ1XfnGWUbevF9KDG7nR0AQw2Mexjw7/Qy6jagNDTq5xrcB
FqsthEsIon8z5gvZ4RleikvBZEFrPtoU/og6P6fvGCKOgU3DCu1tCJu7rX3uOHNEElhgRA8r+gUt
58D9lb3xe85t42o+vUPZZ8eoTdxkmw3rXgEv/uRe4ufg4h70O5blydmSYHagEnhY2JIogqP4yzMS
GskBAqpxI3r8kWG17mtXmel+RVn0ZULbnzfdK9XBLzAzljnfCnbvzbOwjliBHzyAS2bcFz4rBW7B
KvHgwyVlVonBQPpxcYitnjGNp8MGKZ90k51KKuW4Z3cU8Yg2k16m71srPUi7xhrxA1kjbtOUse2Z
XrWa8cYx0x1rYdXn7ZuT7d7tsiBUS5CW5uQGHdPCzP0faXAzaO2c44qgDqpxJ7BWj3/+3NSr+/JU
cTJvT3H5o4ZlSOHvDv6eGRf3CTRzz/K2bF+C5ts7rjBNPbHcrWURBe0XAlOAEvbMv7hvsQCGpVAF
Wn4iDrShllDoyJ/8nez5LH/qop8WQD2n1PYCVrAGFaAYY4raYpoUzWytqMLSktuj7dGF7H8cndmS
otC2rp/ICKURvaXvBBHbvDHsQcUOEOTp65sVZ5/YK2KvqspUmHOMvx17dL/zRlXmA372gTFxg9iL
KXMhes/11+JBSy9b390CiyBJwhXRWqDz5w51J+SK102Vvz6I4dUQUeVvtw4GU3VKpEGY8X+DAZxJ
MwAlh0puh7BwMFfN56xnQarXP/iti3nB8ITZvZz+4Jue/ON0ypvDgEmUA+vnRehxaGgQ2V33oGb8
E+HcHKs3M3oTP3RbjDgIR0BspLoyb2xZsXi5+RlvU4kGV8IAG7Oet86HbUoGrMKObnab0lccyd9O
qhBVHJgFrmoMtgJuNp4wwHi0JedxIGfeZBlPnxuxqqvmbUkFCX++/h+m/6VsUTRKvZacxWecSDzY
fJK1fkxejvic5IGTey9LRDLhbv6txcTUWgDnbm+uIVxHcGmzKDq0r+w1zAvECgZnpnzwRR5gMIP5
1U3R8PrJyFW9l7EZ/7GN+gyuTK3dpHf+hc/jffk+kpFBhQ0Hz7QkRh065juheYD/kS/+q6aP4Jc+
40vMDcjZgnVejV77EUJqYDV+cRcrpEowdrFWRCoZL/tMZGSrBvCSxImENcSsAtUqD30KPd0+ieH6
a0/iybxN8lAlLvtrkHA/eVmF08IelnZvgSc6VOzWShEXEulKQZvOVcrgMqn++4gnoEb6DhSsPtym
3RJEBR4ulOJRfJvTAMXzdk8ua1qmgbsxUyvrzL2Q4xLjYkC9vK/dX3CBGCRlcr6Nq91tCrFl8y6B
bwq4jGc4ZI21K4cHy8MZdf6SawXLwd++HCwVLmpmBL4lKF51gZROCqWQL8Nlct3SPuw/PsZg2Uaf
CZtB+7c99CHgA/n8GhvveZ9n6sKMd5k362z22o1scStlJ23zAkpwUO1FHbw3XpcBmr36iIUMyTYv
f7nvmd8xSzzBxLO39z3fQnly398wnBAo/I2vfNArQsZDdcHPyMt5uoA3sVYzIX1dimRZe1QjP2jE
dhDEGGU7lYgCNaJDalh77YfgIeGpAzykcUXINt6LymVeiH/Tik5izpm9zOmAow59G07VZR3ecdQV
ACliTMAejTSCpwaKBj1P40LG1S+8LBb5V75MFTviGrjYO1MYdLFbmjtxgDz3DD/oVu0Xdsk0CwYd
vzmiy4jSXroEICEzaPMh7niYGUusV1XU8MiQZQDQIQaZ0iYPC6YIxMcf+7uWCQ2wh6EOeYF+fgcq
uAOzzBwFYJ2Koqd3kIolRfaxi/urPgjKFejwB8jSCRYFlcXHbgzZI+GYnpNHeIlqg6VvMO0dPw/0
NUh+jjydUZa8Tmxll5QvB0AVMSmHXc+ksX1DjJ6BFRq1yA+FJuP0bASesV3cGZXQVIB6kXwq7KsM
3UZGMmr4dc4ETTi1tYZFLvSWMA1cGxGJ9sn3RDzbjK4PLgTS1KEmwfBiNhBvuEB94I+i3wpKG9u1
ALJZVlgjEEmx5/QAOVIWe57FHs8/bHtn3v03pdRV9EtfZGjdzh/7ze97gzDCVaiLsRhGmmYxHrzr
XxkPlu/p3VcQyQOnRprJAYWgSzXH3v1EGkxwMR8LzZM9CEWftPA1Id9Y/jKQG6IivT9+J3TLgnkT
PvAcAikeUi1fAAfeOCSL5W33Cul4aYJbimZYxX//WBfnz/ohG10KxtGs2zOH2dOD2a5loeyhiO8d
1mskxDcGoEMHXvhi0hQMSBO/PbLCUqYVKz/eo29yXfJF1AJUwvWuGrIKC/xIJOIAggpwiVUWxS+i
lvBKbN/NUE15DS4N31rz8DDMVQ53iommFu3RFQ4RCgVyhh+SU2lraOEVY+N/zl8eWsQaxIN1CQUR
awfJb3zqn5OHJHCD5IEQ7BPmYyOf3b2+03PvHto667IC29mD7nndEWKGIoxOADNk+0ygWoHLfsTA
8qjQSMF09uMGEC8niynqpdoYp33n4W1B1FjYwyFJMXjasc+WME9NRjD/lYPRVz1tCrb7H1rPvNvy
l1CXOq2D3hRShhAcB85M74WdTOI8wkNaTuPBQhiqNZwXxMtNpACWjdM/858xUt43ANfNem7gEuHx
RDyl+jfwR+yVEJ+EGrirNrlBFwoy4+1egZ2buDjSRlUwJrgYPM1q8lqMp89Vb65uHrI9pDDTk5On
d581/Dly8mzCzMhpmY3C/kZkbQo9yW6EKm8Iaf2OoQd2X+dm70Y86iJLk8/jgueACXUm5is4UBAe
erPIbubH4qfXzLSiRQXq0E85y4JsgprW6pnliiXr/Aof86/Jlc4ng8zCIwPrjz2Fpe5UrjRTC28f
XfayieyRhwmIGb9I9tHlFNh/001VMvkBshEvGWMP0fsHdgPiY85vyZHG2jF2F8+QWAYLAkcQcFbG
c4Ug+kuNrMmE6vYROS0FAQvc6g6QceOIYGl8gcaGvXm5Gr2sUSSoKV5ptPk9OtDgrUjANiqce4vR
zWhSmJyysX8MOC+6VgwBp/C67+sNS7KasH/UxgWFVj0bc2Ju9ZaGt9ySH6a0pdMQwBszBGlPNF46
RZ9Qk5gL5IqSk6mfn/YSf+GLybV8f6iCM8DdNaBr/fq0oHGl/8InTp77TEIFQLRhmGlYgXWJV4sy
jIBPZ3ziuGSGzy2Fhp/CpLvIFCSw3i7Gig6GQ+JLTfHcDjP4m79vmS2z1Y/DVoOPwuDuEa3NuPbi
ORByJBJ9Dopde5ycLInoeSvAj9J7kzJDXZFsrYj9m6JGZbLh6s9mn0jjTlH03LmdxpYAugfLL4Yg
3mYT3qMk1A3yehxeF2hmiZpAcsAqxjJ782gHgAJmzYL6comQJP35424B/8iGbmdK/AxRljCUzoU1
60p68RY0+O97YiyeKTMlKveXFGg5fkNuCSq0Ww8daubdnHlDJvtf4FsjoDZ9vXV6mLTwEHO6dpsX
z+NzR4zW82G9o8f0x9ROsNYaOuw+/+0IBMojxclIK2ncq/E5aObjVNhKoHAuRZr3wLwLBzCBTa5k
CFDk4YRRzr6KOZ5qx15DRgkkUnEo4utfHYyhlk4ACoxzk+5vpKPd/gmtHWGqae9Y7LmveDLHHudx
z6P9hUWBR5J4/K095a4DlqO6F5BUO5TWuh+xXLH12DBATDbqlOHde3JuI/QYb/JYcJlbricuqZwP
+udUayl6w5xBSwH5AmVppjR7OO/0g/6R4cR6hF/YD5Y6zl5Ok868rD8RjhIujNEM/G/yc47cuuH4
qDb6h2yaacf1opF9qXwcri9A+iGQTXsmc8N4M4VG7TKfS7a2lOzC26Z5JXRUhyri+aX3SVmP/XqK
pBHFNsi4WOZZGA7MEGT6Me3g1fsmr1m+rnnbzD6AeoFiRFz8PzLkdPEro8lG404D2oKBOQaF5He7
W9XsZmfkMvHgI9VsI37aqtFLMK4I/fik74rZRHwMBLIm5AKT2xVF15O6+SHIiCu74SoFTeOYtchA
TYdW6ZJWQjkrOKr9HegjFFQL9SSxHmEO+8GbVYC8b+4MaALrG3wDiRoSLrcixTzBkcm/Q+MTWDkC
4jIW7pPCFpKn8QZvIMy9zC9ToNx8iZ4qLxH+oU+4zNmvmK//s7Pv5Qdw+xb3UPpv17/w41d/6Pbb
xdMmHePp5H9XIjadoXdglXTZoyaXFGLRHEwE7MaGYDbpC91Ab0KnI4vaiHd2GMin9mk8AVRYqJAi
ycbYTVSuRhmO/DsrbFiNz9/r1Oz/N1SMwHbJmD0P3Sc6O85rxnhcQigStKWATXj6jV5KrGJlapgA
KzTIz7RdSpCb7z1K44ZPopp84V2u1i+QN/Lm4UQNsLvJiAiJxe6G4uiOUhN1M8MzF0hnsp3/9E0u
EjgE3CvObqElDS/h5mpZCjoNBjt0GlRQLGhC5TbkuH64GyGufLOzOsUB9f8cyzH0Mmh+rG34ez2k
Z8mYWYO85WC7hD6G8PiBM2cTDox0M0QYmAUSyARM7HfB18vwbaEjMtRYXZMalzSWeiAKfJRkzPvJ
Z13xkagLl4bb2fDcN9T0ZZ4/yTN9nF5/TYC7E+aMXIOI1oA1DrbVdbGmTNt7IYAMOTzUuV+amYD7
NHQHd6vccxxW6/6stMrgTr2jzkcJI0mVK5st5wiUBsAH309yZcu0DhcCSj9iNuCBai1RqqXY/Sdi
ggGSJUAr2G8P2baPbENN3ia88QJGzO7RWAYu9N3nf6RGBjfKdB0eXg5f8CnKEmNyi5noeMYaUuNJ
ouKicKrzGxwYON3reXd/07Apjewv/51PcFAOW6YEKXinj8n1dP3fCMv51EOapETcuZwlz9VLs4r9
Vwu320CaKWTNor/86I9Du+G1w3KUneCRx1OolwuP8wk3CHL4cl6zbHu1OqMol4HjGkg2cAAwH7Or
NZDhW1FAogsTaiPBQAkTJpnBKVgi4BJv19+Qy+Du7N5h4+HbZFLrAV+0Ub5pYkRgLHhcvaw87F7a
qqURV++Jt1k8oEbrtNb4zIePEGfgKcJdKghYjVKyBtcHQB/qUexBbNNDKrq2CC4efN3IBTQGzDNM
++zqnok69+Q5ErtEIebzqQ/Po78WJT/c6jrfFHG2kDi+I4kYwQqXinXh4GYT6P+Rsc6QEwxnFZEl
/C4CbRTA6ce+7Abr61SGFyn8bt5JoZqSxAmYCft9NRqN0lS7P0S9h7qsddCxQ5A1Qb1/nFChf50h
MIzD/IF27r74OJLJ3A6K9PLZezbomB8LkHowHq5pRNplKHFoX132WKhdO/NrvKgMyIDIbjaRwBag
WoB6015ONSGvTR9uKGWJh542av99vuzeH47UG9Vl11BDe4/too9gK5acKjOls+Sr9BVsnU9YW4P0
uSQr6LckmDCt7G76/dmN/1RpFNr/ZhDWYTlntKCYY13uflbNqa2F41C4HwDnENQ2CG4CObZcAIhj
34RkHuNhFc5otix2kEHKsYcDyUAgaRlG4gbsnQ+YGdBqZYZdBQMsPvL/Jo2UVvNVo59hx87aptEx
f7KpoFdq/GVfE96y5OGk6eCEF47mRZ4AZnZ9xMLmjjdY40JaXNmt9EQ+Yj5CGUkRtJ31bHn+JKhe
No+4wwu8e60TRRC7uGj+e6cQ9rIpZ1gcTmNjNmtLYzZXLAXyyCQCwp3Pc4vci5wodmfbN+nBawLk
jQYahffI5arQP3dYLqT6I738TBj5wpWcTB3FI5Lew7aGt19GJPzCMpYD4RMUkZupf0WHZ/ivvxT3
jQHkFf532inw/sssiDbVUljSxhMBVhp+Gd/WfoLRY11bJu4rXTjZaHpEQy4M2mmQTLo4ME0DMxs5
AiHgLyrE27yY4+0D98MRZ3xwgaUS+mouftcdeKaZDleLLKgztIMjN2UqMhMyASbXKW5Hc3081lvd
CJY9F6vxFznEVIhogh43z7TXOgl3QCYJFcVpgIdCeDr5coNgounmeuniZJfo+eMzga/MQaIxmgeJ
4e92m4b3BpELsL2CnwUV2OL807/CjbFbPAVKMtIvm8uBi/WtL6A9yNDAMBHtXPHTESbpmCiGA9fg
FLbwM2DEw6fvBlh3K/BVKjatLwbbrb5QdzsxUDel+1XtBqlltBAmcoCs5Ai4eBA69zPEZIL6gz/e
F8L2IeMLi2Pqjkc8tHgRTGAAPPIoQ1xufQPJGNa0l7mUHPZvxNJIhq7GUvim8y4sAMfgxbHf4yHT
HEqMirtxWIXb9KGvCBTRnhYXgdGgk7dWKOJ51Qmbmr9Ih0Fm7OP3umpBhOmIQZnsvYXw6gsxxQjc
AUVNOIqHOsvFZeSExKivNy+dT5ld2kV99uRXSO5OksLK0mY6Iz9kPEUf4kJVeVnUwZwZoA/8bCBn
tV7wwfDiWSl5ZPqZHxuSORpJAtQOpR7A4/gs+5CNi4e7S1PXpelzdub3f+2e6DyP1XJEzppIO3UG
gX7SIujKnr5iXItcw1Uk7Jj8WLBnZGM08KjEIojUiZaHBi01Im0SUpg1COa4769oD/nfOlZE29K/
LG/xdoWJNXpEEcEMqOFSP2LAw446nqx4TzY8/bsom1nMLWmS9GdmIqApfSHeQrIa2PhTGnfpJJrw
DZKU4hOeaph86ZnHPK8vcZXX4EnIU/Xlmk3Fm5BpcTw+DIzf9FqOkgHnF+ADsb+1Nz7eeVAeizNm
3LeEJsfFM4WHHf0cIlzQXH0w4uvZoQlIX3+c60azZ2aPU8IkwgpJ8QNXJw+p7wLZ8a8Kk2O54uzK
R7p7fqfKjVXlzJfF+UYIXJPwkGtphjKR7iN7/bGTIKkmUYRBNJ+vFJqM/a6PkL41Qry8qAIZm/3F
M8USwPPwNA0rfBFVYJHlEJGgIvy1pHZel2E0Olj8OB8UeAYDSEsMGJ1DzychPDOyd8jzWVDoMjR1
xyIExo10ZxSKc8TCJcoPLyZYeZqMPdeQeHHBESzU07yBIrJsJfRa02mln6iKIMDjf9oUXKn3bkiP
ocgKsoWnvIkNS0SkwciQXUm00kzPQyD795iRKfQJDiTBVuElxTYQhTppOj0ax6lCoRAc4nj/CLaU
UbaNiRSdQkWXCVcnNkG23s10iM/T/iBxD0VzKQKVz6zijO+XLg86TStqIuJk+jK1ANEdBTJRxHe/
U21yI8Yf+4foOMLonhWE0XpDJMm2gGw+1KJ9jYxYQPxWY/HXUC0KgH0xVVDm43hX27BHjIelrrHH
Hot580GSiorn2hlZ9DlD7sQdORVb/AQkHbh01VD88AlgntDDX4wv+o86JEx113CpCxujuEkx01lg
nj2MciNgDp2iUpaK5Dtrd+zZF/SCUfXTlYs5FfrWwewmmqyoZZEQD8GDo/knXheFy/0MSFBz+GFZ
I/+HX/VpvpE/3oTwOslJFYPrx02fBR1HwMf4dvEP78eB9D2OYZUW0h0FKqYKWkDvu8/llxLkeA/k
2W3yxQcYUIJTEevaI7XzHgi2g5kZmleQQWAJkxuaiFkDHLfZglgWOrX1SHwJCh5B9t/JEDS6ZGj+
MA5PVWKIiElYUfa5yWHe3S9q5HZFE5qdpS1h0n2Rn0lRZs+AIAtFYYoKaX5CbY9mIotyr1g/CD/u
LfsoknnNpGOGFz36Lh8zUOge0RsoafI5t9WvRyAtLNGAPBfEcMHdJgrx/LNkWhs0sEswa2R8iKgt
SkPgUAxzRJl6wqZk0IF2tUdkTlGyAUxLvcBmHKlRhYjIuxHZ3FnTwrhB498DJcWhA4UTw700Ho8V
8WMM+vB3Tm1vIF2GxhUfgB3dlygziFq/nUbTgchnfQUw4f1AcZ0H0gOdklS3cnH1QArRcvzfFUQX
DxsEJHK4KF1GnJScUvu/zEOQmRizPFSK7G2M6EY0dEdIIy9cR0LRiWstaIgQCGnMSkFSGPIYHRfv
QJ4zIa5/P0P5q400uuEQ5XUEKOFnJT6YvfC/6haF7LSCbuZt8hC3VMxBYbPhO+f5ERoFsSAKMuSG
3vYBMjUtHsZK4PglnKjsbXeEMc6QJx7wziyewkPVTG8i8UWYaGBQrLu/cyp3yEb6NXrJ7uYhOgDe
+FrcExPIu4eLIiI3KXn7gFvz59lr/EgJkbQbgNyQyqf3HCfA3xNLKASpAi3t+bc5nbF6t4c9RnEh
GkU1EQdFhVB8YPnyagQvUlDivhKLt/Qzx/xC8N94PYV6Kpp2s9Jc8RwYqgdUchSCVuwPE828XQ0X
r5eY9cTHKVGNovrPqYgRqNCSIrvb/i2v0aWgQuWjH+V4yUX4N1ohKncLMLVa56QY+GzeK6zAVg7Y
RZwCFoefI/w+I6fHcfojgZa/y8ceyD/8YSlDBAIJ87S2k+fyvZSMAvBl2VE3DdWzHhln1bjCtDQB
FkVMOXBAqCleE/G09PtGxQN2Ls+ldUSXY21gNtERiuCWC6ZV3KTTPj8B/6Xr5Bxyf2uTAk4FbXNU
7PnkXxa1GPjNgNbuaNggG60ens1rMoywmrXrfNlYQ6NZqLZGUCbwnsiTL5c1zyzWKQthhhB2Aanx
TOwE2C3EDG+ScHoT2noB1sEmbZj7CdsRP4NgebW/V8SQhWrnA19b2QYpcl/mRhIlLeDRCuq8dnO+
EFY6dXN3iqDFLIBTHZvmHQUeh6bB0Yx6IsixsswGznXZJ25miT0PHJhpHnOe2EvSHnqvmw3GTdYI
oZsIT1C58x94g+ajAQAT9h12l/PAeIaCudQS9uLkw0dFZ/JI/LwkQ7VThtrevGXI2D8z2w+xc/2O
1a7v1oeu4K8AGWMaDUs0PZy0953Qc9FL5CqRumHFAm+Ot4wDA1ToLrfDYpAIfRME3SrjKcBQZGpM
M/2E1ltiJf242EnOlbZOBIIXYKN8hWAnc9DMeZlF4mGNJRxKk3ER6ZijUcKuJlgoUDehii08bssa
5eATfRRPOIw0vILzZbmxug0iLktJFAcIhYGXVjByDPqCh8gA1cf8A7wlPG5KgO4Qd46CIt+hdI24
EXTN1SJD74BpD55aQw3RcyX/vasIBQMowj+IFssdTs67x04yu/P3LODrB+Mi4BIPMsaves//x3lx
o/kRM1bK2D5RoIkudEj30XhCxuFQ4AW5x8K51J910+FC+ZPp/XWGC8nJI5mQXY9AedluP2ZvPVCM
x/H+Me+ZJa+LXYUIk1HmbgMyjdNu7A+OvfB+epoKpS8CjrJ6/tVvAr6IIats8MQnn80p8InZkrvj
bS9voLsddhWhEEAy4F8O3SZVUcazf07fwWiGsMpVuDqIyri6mbBMFlzB7/3gDAPER/tCgyaU3hAT
aOfQqjwNtQXmfoLbhdi1g9UPNBwTSsJTRqW2N7RZQ0Ag7E/4IV6z8Gl4IeYTlwS83gmwfES2kF7O
pRXNdqChAjcctTp7u333enEfO93h7ik4QO5IJYPRW18uuQqDgmlgzKkufM9XuwC76scITgK6gpnW
GocgZ14WgyGGNj5ld13nwSu9Jd/0cbwEdUJmtMr1/zIbpwufuw+S/HV7qFnjiUkNh470hyIZmTUa
tXh5dypFZx3NU23abi57zSuQHgpDDlAfWvredDQTxIFEm0ftFEmDP2E/CKiyJhWuTbt5EQ3W7boK
FdSZb+fyx108oF20J9p6KWJ0WvPFhDj7eBfydrEh9eEqBmjGrFpUCFS0kCB9BY8KvkQfkv1sjUkn
pxltfEDfKBRJ46hE0g+AlIAgdoccNDYPX2uWAuUPQA2ldR8wpI0zryKvZv1ds3Q0Zh+bEFwuUEl7
LGcPnudpOXCejYmkSIJCjoq+ly+Vj/1EMP6iPbDaAPgO0rtsSHil2H7G/WWmWMjvpT8Or/Lntm+X
V/EhD3TzdRiwiozB8dS+qldAwDSertgo2Lg6ZK1wiGjKuO/mZL89UP1gDlGC28uV9gRXMTEtUDKW
FnhThhDpznKxHhLIq20BSYgoIHaAEzdPO0Uf7UswixO2mkAdG4/Tl64Ir3S7eNsCBRR7CNbP1/tp
BLhTMM8+YWjIFAF+tiaY1CXWptehcU9eE1iWVYX4v8S5yPeKOphzZHGJkYdxitRjU81N8DlQyfce
FRUZHiOri7PwdbVyVqwLUgPKwfkV+Re5kAbTB8oNoTNWUX4dK4evxfuBDfELQSF8EKlgsU6BQLH9
PSyU50iv0W1A1EUpJ9saRwF1FLHmad7H/K7pGefXgjM+DkH6YMx+SbMq/SfT9d2/w8+p1oDHwkdI
Tz8nFXYfu2MkZOTgn9QshSBkanO+Ngr6nmZxnAWvw89/FybFyoQr6APAflB3rqXFw3kSEgRbJYS5
FUkGIPQNZwECMyIiuNt4xSGdJ5/FjY2ZZzRquWQEOyzkz6Bz+EJI/vJHvEUPqOw6/UZDTp15i4oS
CdgJQ5E2Ml8VxUvOYDcKWGlg5EpCROlKw2vkZbI3oFBkqvFtEfnRp61ZjojaHSLO6rCX/YAuL9Nx
YY3ijHv5ZyNvo6ptRErr2Bjs6HZ4+d0ObxW6Dx7NWIb4GE/GSOV5kzm5njHXvyLtX/zNfJK8Nuf+
2Cupw4FoQZgFuEDFLYJofD8j6iK2Li1aTutvU8QQ0vqjmf11tvuNsQRK63yKY+Ilmn/cDqvy6XqS
N19cL9Pap+PG6nLziVXZH8eKo9xNwG0FzK/UK25MWES0XYA9E/Eu7vGFuE16dUUwAZ+6kOqsxij/
YShc+Q17DnmFkVzGwoflbbhX0MWa5RSB4XZ9dyGATPLY7rOS/AGEpIh3JsgpWNdu6wd1DWHv3CA0
eHHZvl2Gxt+s22STUcRVCrau8y49nMEG5elFMsXyhqwL/IPKT0/MrdIKqBOeFJABqZ0JmYsuhmGm
FzZJezFrTnpQfovACJbczRvloA8vvV3zcaq5we3QiQ8UIwISZ54pCIMyIPRhTa7hWUObfE+gljxw
J8x1lNpuz8JhxLeECCD8+VtHs+vkhaUQn2/PbqecmzYt6bT06IRqtFSM//cK8Ye8kVNG/WVLzuiX
unXa7oC+BqixeSZxWkB5U99OiVCLxvFlotpwRWhKQ9C8FqCX5ASORTECQKJJP2TyigeYxqgkukVl
aQt7x8dDKJ4/zEHYpnIogb2wJK5r9JWZRWj2EvelP7SUh1v/INHU6X0C+YQyuccJVyXtArz+iG8Y
4203BZanDAQf5zWgeZDjI2yxrQjQekBVs1nv+yslQNPAstSRe9SheEiUPd+Y3dojET066rto5vXh
Jn7xQ5Cic+4O3aHhTC7EX83tOh0vn/EdkV1G43VjXR7mcCfbkFU12idCSluTSopV43x7k+JtXFmm
MoPWkFthcXLjw5Gu7i3CgvM1VBuWmWUAZpO1qeZgxWJPwztdZLWtmgIw16yqMRrwl4q5RCTJPFF2
A+u1oHoe//kNwJ1HLzn6qb4KA95zeaZ+ykRFBQoR9HYQwAwjzpicr5OvFj/XYMeg0KFzzacawFgz
39JeTrmeoHLlq1V0IjXieoJPQqrPwUvOpPZxHyHQmCBmELrgb9kWNsDEfWigCS54eBU+51HQkbPT
OkPEQB0yZVTBvznGDmvI3MiYQfmMPZxje8LUyAaFmXrD3lTigE2RCVqS0AeB3s0WePqALNxodQ8G
f7mHCA0LHl+redmREEOYo7+lEX722IlRC93F7OoASXzQ+vao5y1pSqyi5+aRCC7+OR/aP1j4ET5Q
kvhgFd1B0sRDkhJQaW9Z54WmsAc5jOy7Jw4N2er8dkZ2fPJF2HhjpiaNErHsc0fCJ5greypoTH9e
/XWn9k9x78IFc/Xx2OHxgM1io+D/sZT0wjMyVl+IBdtJkXYSb6rQDw5ZBjFdsEWhZIhY/olSFoo/
8QzDPx4h00usCAX63cu0WX8txn8MX5qFYYRsHSFJhUxLxT+ynaGJVVGDIF1Cz8Aly3Qe8pAxZmB3
4CsExKnjsThq7cGM5H9/jEwYwd8mC5oYG4zHVgjG/TmxX3NyYYmbK4pRHtXzD/4Obc7dF0fQokd7
JeenpOmLxh4n+fS9kWUc06p3N3b3CD93bj3T5IcpmbX5PadBEJHl3YWwg6bBHLQcLNDkIbPEVRkq
+24Ct4qHv5rc7JoDQZDBmcXSwn9sUGwSNWN9omL69LYxUS3IvBmifaZbkpuEOHMHTzf5LrKvyR+s
BNfe318T1Pu4jZwhjxTl5JyyWPNjBFfCwKrt8s0NJYCfRYQ1GB4WsgLih/wgwAceU7Kg/HFucDHe
0YsDcLo3RtRmrwTgRwQq4zgV9UcicQne6ah51xNiNwA5jfApytT4jhAFENTYJxAyuQEJo40xBIWK
FLcHyi47TL2tfk0/gZRiCEKW/ta3wdX6oE18iSCtDUgBe7DZHCjuRtT/3rQLoo/6v+PW4nign4px
UAxxn1ORknwh7RFq/dA85jai1dfkGX9or3IAqG5/z6chr34j631qEd0jCgRN2t9OLOANxgfsHx+s
KUrwK2Ess5P44+icSqPG6oc+b8UDHH5xaL8B2AV0ICU17TkF9RiGtpLIHP1jbOJ4JwqQvRFqEx/t
HX07uq3h1xaYhp6zSuADOCV93j0Jh6eG2fftEr+6HpiaW5xELqwyw1c9wmD4NW+ci81Z4pAcYAm/
LftJ0LOfex7jgVmsRFzU65CnGHn2qOWwlZ5II1szg2FYYDCDk7yYuXCWyvDh90S4gTQmAWvY2ZhO
jJwRDEo2UPZIcjzyEMSpcighAcDKNSNS3OJA1FQsuSSuUuHWRexC4DV7BeTBvXNkoergVkUeyN/J
f0mFtb7gn3VuhQE8/EbWgB5ucYs5z0G8Vq+T8Nzo8sfKM0OiMRSLyr7mpsQa4DPoAQREfDzIQYVI
U120gAPNvEwJi2DsgZzXNoxpEZaUGQsLwkHhMUQUa+LKxvMBAgVg1OctZ1gWGQ5oDNBGD8l/z2Cm
mJGjJ+z/8WbBFCNcysF/8/WIG461GJnvvvZHf69EOyLnQ9Dzg56hij1nl2UVEc5ppCd+uwPMhmvU
uNfHYfIGeETIAOvJGxv5N3STOF6gMaid46EfojfHYukAdtKHzP5tbAni2GF+d5+ncpHBoYoUrcGi
mb/tLyFltQtpd+hZU6Go/BqXxc1ZlXMFtQ0CgMP5SITc/I+syIAkOm6HiyniGPJo6DPa+pUnWShG
ycVA88KQQPoSZlPJTfpbCMZtwJ5RTbJJL/gSRQjbPz7fLYm21wFPl9WxyKN/LewNLztjxURO+gdl
jtCwhwMZWBRRfIVuLzckZmgsaxvuF1rXjkVIgpEQvEwyh6PlwheR7cWRjC6C76i/Ev6563I8Ia6f
hapHXDeaAFuaP1zZwYYzh+lY4dkPyrT7E28dqikywcYkS2LmptiVXxA3KpY0XKYM8jSrz4tVjsZW
Bky96qudcIdfJ+RFEEojGpotngaZwMNRIKJ7bmjTnvaWyKnhqo15c65oEogGw18n9D0EvCxg1w0k
OMuWM+kbKUSdElCGHiLFu/If8qWMnVQN45Fc7CEyXKye2gLJnnsnqcdBC5mOl/X+zU6Hh2R22Y8+
xijqHcchqlCQ49K+ij5bY8gRLIKCB8BbeMShNyhsffGj9ldImcF23lZJSFPH1NIYjwM+Nj13JTz1
KHWcuy8/jAGsN7nXnLGzJxse7yAytDy8YMzGRUODHkkF3G19FFuZJaHiZAm02cB1KE4P+I/VcLFj
w50wboAi06XIm39EGJ/chboon4lyzdYsSQn5rvqWJoJMxnE++84V/8YZMN/ycDESoNLEze29MVS1
E6lnMNm/EtRjaP+JigGU8hR249y6Ty/RbVkAZuSx3Oq3w4sQjiLegpyqRGiO3XqpMmFz5JjLJxTv
kKsH5b/1m48R1QwmsN1lKGMpaIDUyhCy1fienjbAHB5ENOIdvjqh4M2AcIhCui3flot7wOZzELmP
+GCmQyK+wSsZ05YFfyN/pAZJEsH8+SpPAUtBq7I/tgW/9DQnp94iC/oBkwc6+p778BB2cHtbWVie
+Q8MrGiKyQq4hw9veO4FKbcT1AAB3db/AOek4jNq0Z+QHJAUBEqCfCP+AAG67Hkq9N7QpCmQ3JPK
4QKPM5BxTivn+bM+6KewA/jvGR00QTmBw+uMKvwS8H3kgx1MP+DF9OPYtOTCmMVVmLsjJ98xcAcE
aLLW1FZFk95vyto3I1gypu2OPlIKsUwKjd4uMQehTPoLsJpZWKiFoheVAtuk72sxlTxmF5CPTsCJ
knwBB1nnksdBmSh/eAwRBEgJUAyIx6f2ZOr48Dk9SO8qluBg5axKt0vCTsiEUdRNTe8XYDezEBck
pCAGWmA38hhaiSpkvWEeuiFcGuljlNwYVQTKylfaUWLUOltAevRZ/J1bVPCXGdp4pJiMCw5/D0pb
l3C79cUYcSIBUzbkaqOH59bDy6Yvs/kIHNwOOirVR2tsFfLuBWY7R6bLw8udegd2JG8SnkzoBDnG
qYriu/h0aDIh9sxqhpTG+UzX8H8O0qJ3LI/xa1TLLyPRkbugM35Q0ZQ2qGbDEqqQM1jAQThf9I3F
dODeGBHAR8f8TcClVLUOPACtNb0VyIoZ4H7znp8je6DLy69KPX0SV71s5mCO38IHFOD5ds4X5utS
RGZeJ09E4zseAYIwLzaC/h6burSiLogQOIQDGi4phlzWCuGMMxnrQYNYbdyxvr7c2Z3XCjDlwwYr
4aX9MBESt0bf21TgdTlJxOqCWbYh6KZZtjY6+vrY80e2VArw9eeDZk+0Q2OQQwknUrPXvE7Z5L8g
jX+HFAmD8XM7U4/fDaebSi4HKF/OL26bv9V4CtskkBBYKOxOPqOt9I+l82pyFUuC8C9ShLx5BQ4e
BELC6EVBS0LeIv/r56u7Gxu7M7Nzu1sN55TJyswCS8NxEOrqd9zpsXcEJTgpjhXET8M8zTfx8cEo
r4c1q8yNPtbAEmcHmpdJBZAwh7VNYYFK5DPpqR6WfFu8q3AZnzG6XBQni/0+0wFIw2ybMGBmcior
JjhAUfOBuhPWNw4CDWuQQpe1DvkD/4nio6OP4z7QS7COZWF01ch8je88WU7DQbEO27wX++Jgv5IB
Ru/w1Q9MqHoA818KE9GHFh2LJNRdU02yuootVwd2/bISU8NMHFNZE64RNgkcYhQtEQzskvEfVrV6
B0a5RxBTzs1ab978loB0dkkLD4TgL+CBgXDDYRXFSBMZDvfkgZKdWQzTa/8Xfv526Miubgvv4vST
Qhb6pedyyfAdj8DhtGd23abqCXCxfhr7Cc0NxFde4fgasK3Ao2nO+9iSNOkGrZpFjde/l3cIzvjO
hdQWOG9CcO1q2UIjCdYK8b8mvoOrr80P3JMOTxExjCoMIuMTu28n+4SfdReeNzS3Bq5rLaMNMnKz
QGihhjNuAjDbul3n7SxUN9wY4DQF6yNWiHYc763uEWR0HZ8AGc1RAiIyxdyGtDXd65tw6zA6Y3ql
9cwRdRu8lheSLanputUHp1EUOVCSupLl8ZsVDUJTrX7jD103ohSjGTatq/+B8VKJfqUHIvnDwQZb
lfEoooFDiiE6PMaU9g+002lGNaXp6u4NoxH7NeAwsHsWN8pJcSBdmI8QSjNLOcyWjUpw+oK/XDtv
4+bv1CP6wkvHjwfhES9/Y94n8hiHiKUXNm5QbjuXY7lTW9bDbcc/bwRDhGWbWABJIkGF00LYVx/A
uFm0jgmCeS8fIG3myZbpzobJP2SEbJ8genBuLxS7PAmWv0FYv2y9DzRJ1onTKjcovb0bmlJRgP8m
V2/h9KcLsusr/K2beK3SdJsA2Z2NSe3MotzLlGHKFrzF6NnPA4uyBAatjQPz/U3M6s09JwGnCv3K
yL8/ZWp/w4+FDthJyYgB3RiICu6EE5Bnjx4v54p4rZC5+krKrIJSVhumbKXvMha62mKcW+M72SGq
nSj+h6FEN54sT1va1K43DEX/3rN8vFPZtvSxAZg1+f3w+hu3rDpfDvR92aKyzA6sarwqlMmI63sW
7rsiEAKoN5nzQEXHgEO/xTXR4SBWNyjJ+JFPQMqu3UQD0re+6Qq9NSyRP5jg68uf0Izf4+dO6053
zt5GrjfBdaUJVlP7W4+Ix6o+GkiJsaR5TujG+GDVOaErAqSVPw/mMnSOhEbnapMeLg59dtQqv87O
FHSgb6se73TcH/MuASqv6/Ma6w30kMbFjB72KdhWzIdNBKfEdqImIgnI+zq8joJRBI1l8mKlUZ9a
oBnQtAMM/1go2BAnhWiBNSgGuNgtLwLB5lCFvgK+ajNmpSiVSo2Wgan+z7yEQ7wbKbCw3VYjtsUy
o2SPkD6MWUmd1uWGXxBLr7Ln1qtHsOo4gIU4wv7MwU5fibLy62CixgRDZey/xGgKISMjCgonuDpG
DSXAvjLX/UZYAtAEYXao/cTF7/Sv9OvGO29EPr+TR9kODByJsRE3awd35FHyV1Rc2+CExz7QGdwO
TOh0ZFH6b6svCXx8d3YzuMiMUyRAOF2KtwWiT5MGFx0DfGjYyDb+tmOUlFTQp5TZ19FJ71YD5+7Y
3eQnQyx5vCbyBST6FN/vamMfvA6A7sb7li0TN0GTWNywhUp/dlanBFy1abB3RxaKv0rMuU7FSSSK
td0z+laKGmdNLZkdpS8iVzEwBY4DFkUX07XO0zFOE7JSgY7opobeJmuWGJfTmm4I5CMc7h4INhAl
grBRHALureSj7SFZfPGTObSBshecGFRxCWaJFspXGuU31RWgerSYbOfNG7yQ80bLDhf9/nfx31iv
uzATGaRs2RYxWJ16RKCeu6EAmT4pBMBX9epMs/y0h0wFZZ0vRnjgkEhJmCUxpeGJ0pKhKAVA4eDz
JU4P2hERDDNW6rroPvsEuKYi9cFHkYTyj10jpk1CKenCzveb0WRkQhbg1Xfx+ENKV9JzwxLx4SKh
wQGWME44VTc9yUb8tFMLj4GReFYIYocosgOcz1IHoc20kSfsA6jWxBn36aFYoMW8s2+OSMN1WOKa
jqlnjHHTRKypocX7P3RGKejOhiqqtYpryBZoa6BhOB+m8BebOgQrsuiHz9T05xzwhu/9m6RDqK/2
DjvckUfRn4h6GG9l+6segLHxjQL0bvK1+oYmRMD99O0uzoiOhZG+A56dLZJjSLERi8/O0x5o3epG
dS1DFNaYfLO4R3HRLpklKGEsDSCmAbYhvM6H1Ya7EWPwFSOXwZjK6Pg8HMZl+LqNP1addLO298BF
yWGyw2TtZr9xOK1ZBya9IuICJnuYoy+QyJzGwwxnHJuLCqD2sLiirfQLKPuaXDGHFKKvzJZ78Ck+
dIULtPu8Z2s7I2PjmshqIUBMNI1Hq4kpOS9PIG/qSZwIsXCMzuZuXmNqLo+MgR32cLinRu1wSLfO
TwwemMw04N6O8FU6L5PsQnwh96C1mjEnGxU9hLwbLXgG0MwwwODXptcFA0BwkG7PDFbSN7SgAz5H
N3Ao8trqlLWmLQyjYhhD/w4PJdV1lWIJ7r4zlJVGG4pPepqwsTQ+UHSNr8mioMYVbLOlnaeDfFNx
8EBeIx4oFCaeWXUOFpMDCJ35dvvWM3wzCbPwX0OIU7wR9ZUPLbuJaR9sKK9NWyBk7S1umXf8m68T
fFh1hud4q+i9Ls6QeAIaiz9u9i2h/mAbzuqFOKNnPq1u+pqyu4gYyIEkVDE2Ml87o3lm3n7BLvmw
HGa3pP13Ap9HnAQgMEra7sXujI/+Xp9txZgZsT5EmY22NTKR84k+6sREj2gsdkaYk3sAboz7R1Ri
wK8AQACRg4i+HYNUlqtdaSPv9IggzxjE1do270FqAN2kPZgh7zbZmQQynP/mt/EJNpIonhATGMHb
4o3cYKNoK9QCL8z/QDH50wurDxfbvjAaUoRYUgxkswdglsT1dzq0sN+L4suY0Tx9Dspx1csfzoHt
oB2jWZ2XqOPMmvkRggojgQ2Ch8PHYpgrNxOja9Cuv9BargscJizaI47sH0fL2a+6emOrjoUUXAD0
aRcWVdRlq1nTHbrtyaPB1gKseqhWGcGhzd8WJBzKIoTjDko7pz2pMxim0cnoUvAueHOo6mXM2QA3
+5AfOePIo1d11ULeSRxGrnh2HiwV3/rSwhi0oORvDAnSIVVp1KOlRaz/T2KKdkl7zWtWDwzzh8II
x9tSLW2irTfCkGpnuFJMjKQWQaxoxHjJYbH6C67WcXbQBvwnBmhuceLuWna3P/aREdpH2wXiHvk1
e+nWroAKLb4KF0WOLTzsN+wSPji7M6bkaJNxFosimzggvczNZEiHCq/MvgCQFRuD7j5lPAiKiWst
B4NfTbwzza91dBhzbrx9tHfacWNc/yQfEEePL7TEtCFCfdL7WFJHG2m1vwPdG9moPZmKTbnMQNfg
tN0JrEru04ZR+JlFIyN9/zC+oIy19W2aXeewNy57tUB/pZ//TgMFFlj9CIdQId8kDvivZ+9HQmwL
D08N/3rYBP7ib07fq+FKwixdqMWYUB2cQdyLIRRGDdcfTDbwtxhl4gOh72Zdxgz4legPrOJpI2VD
B98G6ExtZ6Cm43CgCoRkAGCguY5wuPDpf+AGQ/ChauDOQ04WCeW0xkWM1CUBYGc+dNYZmLi4YYXw
tq7mV2FFHPwTxaOkbwUy3mprBD+8BxAm3h4ahMTdHND28vcwQfQ0TDu8m9XlFA6S3xjKC0ZDdAtv
rxNtYUTMRNn4MgaoLWAZ6RgrUCK1QeS1XgIRGmOLPh+jzpreD1wJVqB+xrqaCETdgNlUsoee8rP2
fWMYoaPjHL7t+u/tPeYPFJnC/mBxEXIShskw11gGXlNXa1SXDACxJdoRUv4BteYtu+o4PHUs+Jgh
ANS1bLC65WZi5odwQ7ptcCFzp3dCHIepg7Fwn9LYmbO72mfAtfnBv9sPTyTlvwB+t1ZDtaEG/1GT
v9hNRkdAALu6D8y11FBhHWCWmMV42ZBO8WHt41MbW6ohI7sPIBpzNcx+caJBWPqPEAoRTuTLTA8s
xlqc5W9FVaWoH/jgFq6NqNpSYUesDtjcCPSH0YKBTyjUhB2lLqbUqiEF7x/zHYRvGzapiFEU61CN
I9CAXKwHwNULwBTiTENmseKmxYEi4e+Yo4+sR7j1Gu6WqopMATkbR8q7CQOuS2H55IPCuUQczQyR
CmFkDiFYO1QXvDEe544nioMqPHdU6rxFdw+LVD0IfEx2JxRbb6ZY9t7jJ8G5gZaBA+BhLGMoSCdY
ZTWnXx9b906xnzf8A3cWNwtm3/irWqwtNYZL8bGXkoVzg7VBY9wNPSNv5SctHXF475bL2Q7VKy5f
JTueUWREFemqQlHFZlMvMNkGNw/YOGWk50NEscFGqI0Rp2J/TCXBeHm+OGFBWjsjq9jtJoh0GDeL
LwHidFk/eeat3a3ZG/WHeJc90CQjWoUCBTqndjDuxZ5/ZHQ6GpK4rBOwxEu5AAuLh+ZWwAyAT5Om
jQkZXDgYIybFDhNo8YnR/HVv8tLWCxZbsj60etsrtlQK1sSH5yQesaZhLKipbIPgVfM5QAUrpElX
eyaQImemtnVylLEiIstTrwKl12Dy3HWqyQoOQGzrLPBloehITcnaDr2FWehADgy2E2qgMkRcQsT0
7IfZQAVFCNA972HkDO4QxRzdhYe15s6Mr1gkQwaLW8IeYrxbLOwinCWsZaL80Bk1svx7dp8ls6HJ
b0JVSZ2LYx87Zs7uKGKvFuJ3+VB7NRMvNuR+Hw18EITwr6rgySo98ydTWYIboSJSmMkjetr1xUWC
scuH5731ITUpfsUb+xnsJBbOwkHzfmbO+lYjvloJWxGrFXs0V9jKoGfB2DnxkAyTjTmo5mnHGEZG
atCBfswPfhFaSIC9CWmgh23v9mJCwoAmcaUG/WkrcICH+4YJx/tbnfH9mx6zvsFu8pGaLBiF/EJr
wlYM97Rmn4nzAfzg32HRrcGNjyaTG1JsbMucHR5nXVP5Ix2BzCVgi2RUm6hxBGjx/bplZP4mQjmy
hHfvZ4ODtowO1nrpWyjBQhFt/RCxtMewyVVZk/XHbGOZ8Te8Fh5h4pZKWX1fY5HxC6ShHjNgbB2s
l2jfDGkxGKnjA3BmOPPMVnB3v9p5zTGRPVk9PYHlzqYs/v49RjrJkjYkhGj0mRuqBEUUf+VADdgz
bQvWllDSwd93P7rfsnhNBcMxihLvF8iYcG9iL8IApYv23HrO7yzOwwKAPQ56Qtv+RYMHw9WRnb2x
XZ047SycM+yOFuTH6Vu9kcrdJ8AgHh4oDBPeWy1BbrbiAn+MORCFx2vml2bS0RFhIc157Cbs7OAW
LCpmGNxS9viVp+nXuEUtXOHeY4PKranmQZBTNmkxO3zd9o4VoVQ3rm2kgHtdN89Zxx3b7BK8uyWY
AzMawp4LD69VjlJuzoEK221aqScazY62CoKgq8yWOffEmEjj/02SM8Hd3sbJyUggREp7fLtZ8SDi
CN6Dqm5q8UK3K3Jp9WZ7bLhbd+EDLIxtMmGcwlBcfTxyV2+yHui7CEKZJKbW5EFjAViE1oDlDIy4
uLZfdoGQ5mIKfoxeZandabVBp+4kowJzCStxFV19i9XgDHNwAVab4qx6Ozthmx0P9OoyKXhDKQGc
ijbOUsHPr8cP5BYHMNp3MhzZUKAAfMPdYYZgwACHfDruO3G5sITDNWFd5kCwN55TFfagzLDlo0FJ
bt7yjnUso/7UyjI28JbIPFnVy865VcOkA469qmHIKmRi6qGhRYqj4/LsVm9oEiS+o4eL0gvGDvwM
tOsn/OOeA3iitUerQo6ClIRtNvPtl5YHKa5Q0EMr2/0gouuBL/+T494cou6QGgSqU1JRV8bxqglB
GekzUBkW2EFT4Y1POUKTl/eAMYYxS48vQJh3A2YCnS0ZDgXh9IlYy1qNKJur86z5x7SU9FxUnFp2
xS+Z/hpX6WF/a7LCLWI8MkJDxIoZwGhq48Z8T1GAQebUB7jTnIs+sR5cF+qFpI95Ag2x2ogW/9Vg
BX0rcO3n3arEY5U5gvG1bMjjPB4oBL/Kd2foLoc6SlXSSwxdid9GKMyncqCNn+H8rfKXmT71dJMM
m1qVGPHIX3lMc/XY8NIm0ZwzqrvSbPVOfDz2iBmMrbhavI/XDBuNRVgdSD4SLOAk8ysnkCOZTm3Z
wekljPpHPSOp8H0UCUHsNS0POWfAtblyIWICxYzF1CxDjeqk+lq98UW2y1G9JIdooG/Nk3tDKHhP
h8uWuwP+2v+xkF7NZkmCUuDtzJhDU6wLAAnTatIwOC/e10V2bIOFJ4eHbl/xb/tqM/pQXgs5iGuG
TNQo2KBO+5+GOmVACuPEDUCSDCothMSyZ152c7LeUvPSc/4keBDawEddt9q6icQ1FQ6sQg9ZT2QD
YrEMls1zwEPGrMPXPf3w+E8X64Q219hYDXUvWMw9qXoMDkRiHxVviECYaSHZm+SZ1pggIYmu7A8N
kZcg46YzBVFtqYSitA2oGMbYlKCozo+Azq5ZM13gSWnzPfK/AiKNLhsRccUgseHcAS6Jw7bv2Zz0
9xitLUrn5L6Gj2sj36U+hokXouIFJYRZ5gUsdETY7BmSH+3KsKX8Af2RWcTcrjhh0JZJn6TOFSkQ
euodg1cSwM7QWY7KjeNhUaQxV+UKykJRfNBscN3ezEXgbtssS4ghLQlj5RjEW6u3YvezA/r8Wiey
ORQ/nrcdr0gvxO8xpR/h441gbqh3l766M+0WRRgrgeatvU4SZYEwXjCuyy+Dyzm07Yg1oHfd/bfo
dGO1ox9rBDSHP6j4cg0Jtc6V9DqkAAYuC96zJCC4Ev/f9kpGBVnICvTjNneFHRksQWfTdc+IYwCp
Dibp1iG6w+plxtq6aquKzz7TybvvyFIo7e34RvnAUuyE3TQmFdpuikaZJCBKXd/63fXl5JHhOD3t
cKP2omSuKCVPkAVAjXjzOjWViwEc4llmY8z8ZDpswW6Hz+bW2ZPdai+kz2w14RFxilbpO4YHcdQ5
2Ii8Bx/+b9tr81KJjW+OWuzl+S6k2OXYxDFXlpAbH2eYbccJRoXI9CnoMivrAyHFuxzEnNRI5cT6
P8qrihfOFqPIRqjCjrt8iFfu33PMqAry1r5DVyq5lPJ2gvEflKPpx+x/JcB2tFeBRwTRgW2HzkB4
ongQoDYUsSKP+KxRnuB3x3aksVudLTvFqiDomIzLTDmBVQWHDS3Mqrk1OTQCI9r0hEQdJiJad9nl
aVLo6JM9RBVIWJFFSVSyl9beEu8S7u9CrAYKnQfFaM4lb91YtO0h1jno7CLqerOQ0Ekxw4HGdreD
IMTZuJu5o03WC38p0Zb9xy5qBZ3ci0tEzBYlisAxaWxr3ZfcGEUPW351NjjjQmMcCRFbLMMhnCti
W97mOeTtQJab74jHWxrNuUtFsjMw1Es44vACofH/Ihzmm2EX070GsYHtQjksVmLjQKVoz6h1iGLN
zLaNFfcfHQLnt43n7548kxr5reTV9iHvtM2B1Vs3DabyobIiq91h7mpGmX+2tcnJmtzA1ygVXsxr
6DcPMyiNanT3WOSGIWpTX27TozdCA8hBYbnZ8uit738TBgzRP+X4md5VUYlTr+uhv9PX12y9jnzt
xN3nwrOcVZs4Nd90Yaw7IUxJxWJzYwbwx3G09zMb7ahiC3fmq/A5DYumyVp02IzIwL3BpM/eYrnH
3ykI7pgmSEUWSc+xlkrD4ibUfJ+eSCeT0XTwLoc2HZOjXU/aOfu4TH8MZ90o8dQICfZt5hglKEI9
LQsFSDRhrGxSFMPjHXGwmxSN1ZU3TWjC4lrTVQFpznKsw6yhr9c0vdPImRxc9hwrwgAxE39yLCFa
CW4PvEcxzCD2j8zOukt/hrB+yY7k3YZPO/HJS9QOj4P1pVh8au3JShwPUMqzIxvHBBrHxR9HQeFd
t8UWmExc/jCM08av6fw8vYUUmjkk3ZifA6TLQtEE2y1tASJMlEJzTjA4s6WYtXRNXHiayZKXQxkA
FjizK4Y31HraKuWmo357q/nCnR8m5sGTApZIRiA1AwAxM/DS+Jb9EuHRDIhx0qrxruhhyWXKpdex
iX158Fbj/V6bszsM0ybC9ZNv36DdI3SF8EiYsZwi2d34K1b4gYiqM0jls3OZAyiGWt6jcsCO4Xeg
kX17KwqJAHw3COrJHPKF57VxuvX2TKORgfnDpC9BIXSp+uwefpFvngA5hLF46LN4HLpy0QbIwoKD
yuSt5+8K44Yh7euGaikjRoYhpe+dUAtb0hCBT0nBRG7ukjU5uDaIgxHM59RuaWrYFVhxPSUFMz3G
InB6ZVDSkaJQjCqoCAxUtsz55IPyDwYl8J7d9ew9x3PkZq9kJTwrlft5qGSP0Gf8yaEpUVfxn6/l
wVEDQaAAcdvUCYu8ZCDGU0hm5dN3yRPyE3gnX0ENY9BesGYo2isodZwwZmNgTB/2MiSZ9eYm+1u7
D48bbCmpIM5iGkQ13/d7E+iTeBHve4x4aNs5kfD34DpqSbdNHcy4tAf/A+aEh3uGzruYLTx+BcxN
6ETuHJaYyEZNBpHfo4mh+C+yWw4t6wSuxvIHdVLji+YBfRhxReTjSLJS5vPkVCIuC2yjkvce5Cm3
yYgHfsxBSai4YzuhrfxMfCukb+mznJQqTNx69rPKptP2VsOaSsHQsektuLV0jlJn5limUoF5un0h
UsrHRCRFu60CcNqAAVBq/+sHoTx71Fq6y2geB5DBLEMisB/RzBfdsIqfWbxqFUjSq+rR1aoVKjQO
rpSm+3VFj0PU0sObQw+TkfzK8OvM9OrLzSRaVYwSOa+U/0bPIfPI7/vUEGMM2enukFmQsMVJi0Wa
eg3lydA5sr6KiGUTzYSv05rvsXm3hVAH2U4wxTMrNokHT9uGL/pb/6pQcRgkgavRdMvSBJ2N98cU
coUbbsa1fWTTj3sNCSQ8AnSfFajIE0vPOouTPckAt12W+Slx1eE+19pc7vpF+5vvnYbxRl23j1vJ
k9SPyYX2/KNYZTNUYutZWHDweKBbjHoo7Np6HuzSNNhOCQ4Up6yu5y1hTtWijusRDz4z0O2Suh+5
gzuo2P6iQd7xr6m6LbWCIBRytiWjmfwy/z6teMZAwlB0swntQZKQhpcNS9HiJ4+DwtqAnRty0mPG
dc2/d4IJ8PBrXpkCQQJho05b39ubvUE2aWy0SbTzYULo+E4bVSJzKv6HHxmyehKEhx87c9W5pALn
z9AdQieK8DSkwuE9sjmPZWXYp4hNMHw5KHVR+itoGWhPxuKVpCDVdIdO0TVp2ek8NIM/h9SSAz/n
WjIINB4o4H3kyuBhsk484URWF5qkL2CkTvlOM/2h1mT2ZUMDiz2U6KsNf6XFyQd8nyteaFD4jn4P
5tKLVlhBIUSnZBxMOwRXQxzOCXwb+Kjpr7PUL/inJF8vhkTp5S8IbB8TsyUvZbNTPJr+e6muFwBx
7/Q8HxB1zDbtME6z1OXaDmLDnRjW5e8vBhSREoTvR42FvYk260uIF3Go1GTa84q+Q/wZWXOF4xQR
YswLZyEZitk+Kgx0ONjYiAkU7mQ8m6e3ouTtrQbTDkTQ/ZFxJBsLtWeV36pGy++K51EvQbkMI1bf
Ci+e6gu72Wj4XMlUGzy4RZ+OX4w6XN0Flg98EtafNSLK17SX0D1f9tkTHobZ+IQE98b47gwZmb3J
UEc/hxtBXgfPumr06DrOOHGPnm8nU1jCDZ7zW4juNoqEeG/ZHvupUD9s+JcjufZsGPqH7tm0qiwm
TeQM0sMtvNm1xoRHTov9zr6a2wacsAA/WbcHmwSsaN7hqW3VC6269qSW+UIfqQbGagME/OWfMNrC
Q5a4e2gaVJbH9X1dc1DIRaihXFrFKqaco+HlxZOY8ZWyKhZNUMdDnoRDBaMT+GeXJPTM8nrefwkV
frit6YhleyrfmaA9hBy9nbhhYg8imI0fy7W9kyf9oswCpGYm2TJ513r/3IyIoTwxfIp4QwbHaH6D
owXAZszYJFzokkKrxcT4UEo+9XqYdbYh4fjH0PkKwZc+zJVMH/PrMe+uGrhDVr0L4Oce31AYQaCl
A7Q4/DKAenFNRQqXPbYZHK0ByRoQiT4+I8f8YJtA7ssg2NjzoEdwdwfaHC41BQgNoCDGKbkDZC4w
AF17UwD5zjgHmb9wZ1AmKBMHJptA+/Vaq9dI+2G/qHMnXrlwM65Lfv0gaGh/QW7UyvtazbmHQBgK
aPwPYMAf+Ms3krVtHXNsno1Pdv+7zVCksz2SudLb7XVUF+V23IGOPLLeWE/vq05A48WCXagRUNxl
ki/dQ/J2wnsJXOX/sMWEUw2VpFou7m5nfmHgyMrVnJ0K035NhUYhQtWSsDHnB8M3gNTSBeC8ToaA
8MbRZtiNiO3jPo7EDspzbNg2S1c/s1M1L2/mYw18lvOb+tB0W8yRKcbrDfSzlq7PZhUWUgwc9DBk
2wqBj0svEZEq1OKbEarDGwOsspPuPcQoIKXwwHP2S87HNcX/RvEc6PAbwLco7nlksdeLuNgbLJap
U/dSBFByJh/ca5Gw/ebvtgLMADn+QXjSig9J4JhinwtvJlrTVmwNh9UB7hT4esKAgUqHnkkiP4lR
9x9HCmKy612fPeF/Aes/bTBhzgaokthuwdh0jBdlCAvwhMAev4LPDzmNyn5WZhGf1YF8J9CBl279
VFp2vjctYFJd1xim4VNGNYOEC9CAmse+zyEN6uXgRsD7fryyROCDPW5RIDDkScKPovX0C0RdV/04
RwKisU4yLHsVOXwzzRpXnQGnZK8POYs286n71rOg+egeTZ/1gprF2LmhaeuH+GGB/LSh/iDflmur
67wFLQLc518lYF/8FBdf1yiG40JESI9B13xD/2HUTfzZz+XKU3fYXoPAXrvC+uTkQzUzG+gLKJA/
EO/iG9mivmt5y0ljak6d18Fz9HpUZBQAbOY9rkZau6L2CS4qjbdU1V53LjkGAAC0fK/Azqkb9TL8
paUr5XhI4rK2X0UT3jRDnX9pcKcvNlVAwDiE0p/vgwYdGzUv5fSMMKhFWIwcoglywZ6dRKrcbuDN
F5ZcVTFvYLskHKCTR90FIIiJKDxC6iBrRYHfo3XCsYyf8kcOAXt90r8g5kR0Q4kswwOQhpYzjIM5
HUOb2ZiW3+FAIAHAjKWn5i+GGMYISn6fn9eWvHNjL1CPi330pXS54FKI8osU3Ddwu0KZs2TY5Rfh
3kaBN9SauPcvs2IxDm9Y6YiAjznfjIK0z2Q32RB87QGXwCD0tjVW8aE+djjwAxfvE34VsRbMB1qQ
pnTuNtAG/9DJc543p3i2qiq+CA0IHlIOLzwGvQBm9oN8ZIusoXhC9udbTu/aZ8Rxg0Bun0zKFZun
G/StIECIg4ZZv/twc4NEx+F6QcGRoDC008F0yDjKjmU7i6ZzN3EwgZq4M58r+G0QukXgI7OY5AEs
VBYXpwCTgSs2ZI704HvRS6XpfGAGc+ktPTt5BEmL8Ts+She6XsWyG8aWOkEEPInqKE6bYUw1D0Jn
0RB8ghnnyLN7mOJd/YGWbireDpjYP588/O+hr/rKxW2x8q49fcXdF6xjmCWIzl3c+PkE8Sp9yOyF
X6M/ac0wc3ka+J9CD/vJrh3srHQMKXGXI2py1RG4gzVKRqZ+PWQM5Nb4MIAoBq04OmIuEV7tN3wG
Su7lw12CnzLvK5lLgSSfqKEvJz1kxPWhqKGVwm3Kio0fDkv0vxc2j500dq6DRV4M/hT4EzXx27Pt
O1akhynRm4TMsIImlikqzYfzixWpwaV/rPZWLG9BXOgWtrVuhB/IfDCBbdY4+UXPLbssPusvC6l3
KXCxI8UdmBjI64fqIrs1+DjVavMHdLN3UDrgMrccaYO2Nsds8MqJePMYh2yGALym6LJR7OklPu/M
J55AiaDNYdcMOyzSxIxaKPF3PWR4rZiJTJyDO/7+tLHmgJWc++a+b4bl+aKIkJguS0Woh5hlh9Bg
4frkNU6fMsbuObFNikro2y1P/AAgCsIDMJhS/W3120EbQ8Aef4xADC5jEOm9yy9BtvA2FD3ErZuS
jdmcj6FOd4Yqo/yVFI5SxtLwum0+ryLGoAEErxQ3URTfcsU/UBGuJdKP0zR06bh0FhESh08vgCDp
1VeACF8E1tzxtOGlBFkwPIqqe5q9zQLs3mV7iPuFY+jUeU1PLYMbRMmD6OQFHpWGebDHdKZgEE8v
pvFhckhnbKXHobVpYfxyN26QiYDx8kNJJKW7NPicW9oLCnMWHvpcJpBhhha+PpP7KJMOchVfRQKl
4C2JVhKMqFHcmULsS9LgSXLKUUky9XRaYwI6PQDFWQtaM/Oh4xRm9r+oNcCneCD9P/Asng3Y05Wj
fP73DXfaFtGfPp4vWJbOzgu+GFAV65pBfsEwyLsKt3EPig5TeAWgS6EG52+H+gdTctdmV4qOXpm7
xoKy1kltx8g6V2tMldfbhR61neVVnZs0qvCqx7sdpCrBmTmkTOM5+W3P1esIWdFW3U6oi02wd5U9
tjoHsIEHj4bG6GtgkOFDJYggOZBQT7TgGz9yQBmtmrpWWw+gKXAxOiF/Tx+33GO+Aa18fFpbjXSi
OaM/B9BsEl1tvpzjvYlIsu2x75dwjJyw0Hw8ILVz8gAA/5FXWcCuAaYrbfkPF1ySfmlE+ch0buAl
+o8RmPcwKXXxbvHgLPA+wtMUqoA+OxMHZqenoo7/8d/EiHljTX3eTYMW9WkAksRkhyJT03WGv5jz
yFWJV/u96ihmnT7LjDIoLsUMxmj5BnCTLoH21VAKWErnN9XEETNUs3fCuQCBofM0hX168dkPZDma
U2uagw7GZ9wEDPqiVnKmjgzAX6nPN+nMLXxV2rljRV2MFCGYNbWopygVOrEfYtD4NcovcKavAUxP
nHHd1E1nAly5/FlWPxEqv7+FXrRUdMKMZAkI1sRx4FnbteY4P+BNAhRuwogvMf99a20SjLR23Yxm
ijFiSefpysSDfB+gY/sf5gV7nO7Zo+kFVZWJ3ictWVyudKCXY5wswCbZYmJcnfGHoT5LTSkTbszZ
HwCGrOYy3RsNq3Z54BNA5yST+01GpbcFAkoeYcl7k44HFx9smPz5LbwJ9k/9nwgrD0+QtnF3sNmh
s/TymLlyYvBpeHUgmoG5m8ifgYwnJRN21fx5wHnKH8PgFHCvueks2WEOxvYE4qrMhRSzDpeAf5/x
jvhMSp3EYpkQOZiyplNhuMeEgsWVvt9NcNMFkmGJYzELOyAhZ2IobBxgJNueSakntDjL8rOM6h8O
wSPYe5DuiPdynYq3AS77HnNq/Yxd24wrqN9dyW63zK7wALoRasgzjPap6xl4u2UCClZ7VUUpqawm
H4KPptu0fHHaJidTJIEmciI56xd+TSaU4n47Z5SC+EU2p5p99KMcd3g3+uisExaA1Abjh9HmzJM4
ebh566nRPjWSf/FOAh4F4ISCCJ/22cChb76xH8LeAk60rAgG0xGAXydTw9O8303cYzHUBcHTaZk0
P4o0hxZgjY9rhF50qLnljFmnvaoH8PHRmBRkWBcOBjpmcp7N7ODgkCwffDcQ/x+SxrC7LAjelMKC
JCUc49rZW2dEylPRJZK7ZiwA+d00N6Rlov3/4gzroD0oPgBQV/AlMFgzLHzoCBkPJ3Rn7yEEn+kA
CITQ03Ym9Ctc1J4qeMSJXYGw6el3QkpwVUE2KercJ3RnO6qhtqnUQ5EA8Cy+0Qyjzo19Lr9Yes/0
Q54c3QrwOTcaBA5IQwzJQBfoUkl44TEsDbsd0ncdrRXpxsOrh2IX/aCpoDpR7zXMlJoG8y4Znj9R
B41nPCA6tx3EKj5LSItPIWom3I3Qwmp3rWck/ZKDgblcSpxyGdrwyqQStJmTFFltRoQk9QJoZWqI
v2c5FO9CapAEMg6hcK+FG8ZgRryjjB1BPsX/FEuWqmsefIKJ6WwJJtZARiWZf2cUjIaKGkjnSBab
qd+KMxB5G1SlH0IDIOZZ1uOkrbN2wiaSq44PXQhWAcDZhMNdSCdz0Chr2bAMdIekSd/1NTH/PjHx
Bhn2eNV8O0YExOuAzepHk/zGugWVbinx24zsdBc2nJQalQFkQrHQSpo5R72fWGBt8sVec34ckXeB
f5Xf5IMo/g3noZTaxFb6T5bOsmrGeqRcrB6PyxMuH9Ju0HamEDFvzfbyGwyM8YULS5IF+1vF1IEj
PjHFiM3uvoM2imnFscRrWg+f1WJOl76NYvAl5p9FabdmXwfGtktKzolEA4qCdlwj7rt4fOrO9GSS
hgoQgx+88drt40vBHs/lL2IbMfNnTDoCjxqCJDQ+mmNwXPgHoncXHIchSQnQ91t+8u30UvWtxpKZ
X5cJHds+KHrUHdHOfySd2ZaiWBaGn4i1nEC8dUCZRwG9cTmECioqgoBPX9/J6urOzqyINBQO5+z9
73+4cLUvzOZwn5ucGLaRsjFYGRsOIyRBJTNvHNJpjYUhE2GaBFvUBnIRX6ZanrO3SbBRPXkr7FZz
bBwYVNOPTnQ/xN9hVsBS4Zk2OsH7AQS62vmSxbme/DmbXT3FPv1yneMMLc1Enk55FibcDt0NT3Ex
9f+BErxAIvtLTsDt1tZGM90NdBZ1cqXcYNFyX6i0hn6yoVULZ+D03HW4uXTznDsMhe5zpttwUVY9
nq6n7uSm89Flw5ouIMMBPAQ/ztVsVrHjjlzBCYEuP6MQ4wIYC7G9W1YJvsMPggbAMYefV4pJPMIf
/iOWWBz/XAg8YzYnYaNwC9lnOKKR7lbYndV3RFQ6ywrfWPBtnnxzHPnwhukRNIdST1xpNaTqm/Gw
cVXcBc+ZYEasTmGORf3iGicsWPBKFmqBc8bxO1ty9GviVA48QemxGOdRMuJ3TxEjgBPFJImbw7lm
d8S1dDoQ+CieIcjshmzsPPbhbPPQp6xBTnSgbzIfWf6M7z2uJPRuHMNS/JJcUatSiCKAgMXjUJpz
rkCMUJHbLfiNADsFQ0iUXmKl0PnOThnE0Bn4DEhcm8YfI0aOpMPK0GilImMDLGPwnbDanJ2LwcdC
5vGzMooSaRFwGFrW7i7OJGs0H+mdfWSozmj1oQuz8AWBgRu6pwUSTwbIHvbXwVF8r8X0kq1f8jgd
jE6DEONzg6HOz/um8DQCzaZI7G+X5CFYChF1+FxNGT5uHpG1wDV5+e+o5Vgns48RC7o7gw3+BLcT
WheC1Mnawh0HmMEf8LgUK6Yf4Yog5USJYOOX06M4Hpj/efxSI957kwk854KIxtrZJNSZT54j8Zor
TsvFjO2awwuk699rDv/teJTQy92WUEXOuHPIUPihczwysqS0+JBng7kcmP5svcBgO2HlOxyrfxSO
bztaBu0FGkuy4VvXtLxnQAmO0HBhwJcQN6Zy2PG7EUsMrJkyDOYq99OEEsFOJuZlMAY+C9GOw5DT
fcG7Te3H3uaUj0GAB8sbdMGrxk5/sG1qs+wMAigAY4BUwEB1qR36LMeHzCOlbeV0y+1HwTrdXoIU
VvCI0oHNrGZzM+4bfEX4m2hXfPWx6AhJhyIjWr+FGV63lzkFGg6o5twWg2btsbhMc7dF/bDQ3UJw
ML/XOepD9jmar97hfF/yEQDF0wmRQzOmx0BPTE8+wiTn1NcFjoL5Q0SJEbiuxmFhw9gGKT5xxPLI
rE4jRw0kU/V7s3rvKrMIeS6SObIqOuykbZzVhqmsRUWo8abFFBdhyASeld1an1iZIQ+/+JHmDhbu
toTlxO4LOBW/mYfS/86xq9eyRTSC/wkf43GQLLNgt0achW0CcnqNHZEKNPo4nzgl45cTjNAq0h85
P7mVnDRm+tO27nt2cBmSytPn+bMYbXkkcby8Tk3OvlLvCIDCXTvXf5BhBOb103aduLLT25giVtmy
Od1BSnMd0OnzpuQ1xc0ekzlAIEDHnymd71Qq0wrm4GqC14h4fala9h7LhgPNB5rnSOPzuK4b9Ve6
K7Agdfk/VxGQcW4fLkh0rAtiNHFvurNMNiWd0W6L78F71T4jafXp5jIMwLGWy7O3BJEanuFrwrYJ
vlBo8anAqKkH5f7Tos6KOdYG6CcHMp6kO9SmOaPUMXaeI5AdUDakBAjbZhAGRc1wUoQ84KIY9y4F
UsiSCR6j8PWBa7jYeKKAGxqPxxKzJAikNS9JMFgNW2o4vWBPPSMXrcaJpgUy55/mtYiH0e+O+eoH
IVBDthVkNUaaVKA46DEqn8loPHuztygizBT+rtvSn3WXmStbAB4snQmtubL8zsXBgIcDkVPTD5Pw
KTexr9WfqcwkY/eatdhKHHPEmuSdMHjTBCOoLrWO/yJXw9hJWsVMLeTp7fzAkHd6cVKsRMdc4p0o
IeY/BmQ6sqLHj3QrAQ686HYaDOemajbbbkcP9Ee7WJOSmwkA2kKxPksXxh+fbrbLGJ4gnKvUBQoW
JtKgTV9yLi/M2ZlPdssrc51uRhPU4V8wpuQ3H3saAI0W6zH70tiTWUpdBggBgEqR9RLk/HqEMDQ2
ccqk4nFe0IE1ZR2j+BIgL2YgGKZgqsDbHC3vKT/rueDzXIIHq2b/QIke94rl424QUcHL0OehdmEW
4J3MyZfW8h91QKT0+JkrhkUn8XwAOAsvE/YN6uVs7nMqGY3eOpj2rM7qbnZGoY8QiEb0iuoT6aQf
K5PFfRhk50vQxJXnSgeRxbOTpm7U5lqUhy1a9lmG4ovf/2APzt6zaGxC75q56HfP0CHMA34FGaYT
v+m9mh0O6kcrsdOY8gFm9xFKNuJ0qKrAQO0KP35MrrbUi0zS5Y2KcQLbMFRZNu+EBFNmkHGPZzpW
t2JXJKB04nZXHt/MYbyBMHo6/4oNk32XOtP/jXjapxBuTbxJYzutz+Vl2UOyCoa//yzZw7b2JWAr
QlDGOyr0bSHgfVLM0LEvxscenZt4uOCgSTx9VOseoTBDqHb4zoK/jqE39Rd07DA4aa4Xa0cS7YLo
KxkZpFBGeS3xfli/tTwdEiTAynzgxjFrRlo68tP7gPfcyYy/FZLXBECFwXdhsbkVxydsExH4A8WO
Thi0HOwFRq//ZFN+zdNxmkcKafWXkA2aF7hbA0KnMK2iJEQJ3jAjnaLVlvSnKrj8o7lkUaA8Vxxf
XCBiKIge/Vzdh1lhOxcNjw9J2OzKx14zZzA8dsHQlDG1+D2tWJtfTJyQhJzPvcPzYkGVEHIA5h/k
PoWgE9ft2WBgK3mvZiE0BeT3fFbZbnZ6EvdOKNb0xIuoCwaZP1caHiHhcZCss9J83OwXhfXudWiw
d5ANDDQLLDUZXcgSBzMcHf720FUXEGjgag1TzW0c2SrZgw0W1fSzjgKVqGmZ6zpjXUIOM0hAfs66
Fliv2MhPhMqrHq7+9CbgVwDkDLB8tdYQnZ35CYLgAz6xLfwMKSjd3LTsLdYld3v1w83brOwn2+ix
lzDfblY1vqoE4xgisVqUJDgpDjcN60RDODGV2YKnCW9NpzJ/zPHhr8WUQz2UCigwna3dzjYbR4Ea
JgxiwrMgBQCGhfsFNizpgtrVILYGshyQL/srZtXBHbEZ0x2B3QiChaCdx6eOCEt5Cieg0p4wCe5b
7gXnuKgds3lhn+kEDQxbHNFLTuaUs9nhBCuZ2XZuAiUkAm8Vcxks0nnx8QbFL/fKb+2XPT6RVG1M
1tjLmOinGMrkS5x3EP7jXsFs+p8bDxbRaBFN6lfcliV+BKJ/LQsHDtSSQ+uRoLjOktG2j5FSYfUC
piMdzCk+BLYn8MOvNn/LG3sTq2P8P/bJMLCllXAhm+g5uYdoWg1VaDmH3k27eU/GhD39Yv+cL1qq
5vBJhtrNRtWGbgM3wkK/+Vf9Ci5li4Tg+0ImCaKgDae5MQngJLMtm/PmjUpTgp1DAkZYHvvu2H3H
yuoVj7g62PfSPVsvB4+4ZSl633w/2UrODqelnzPeCue08SlzfzZAFh6RY8zXVEfxx6fnAYsDbxde
g3zb97oDxo+MriugP2vkXK07jlCNRVOzc4f2fVXag5WEZ39NE0ViDT6ChzFun81hwKCA95+vL05m
ygkjuzaV2fBCnubLWflM2w1HgPyajk+3pEhVo908kqv+SyQ+BRHC1tBtjFvQ209cDJTZAfYFVGvg
Ol5IOELfcQNQmAkjj96Ol68/dtZeQHQPs1f3A/0x7nsvG29UHcp3Ht/33VxBfEQY8etvABp5iV6k
LMMQV1dVcDvlQUm+T0aeHp4IuLjW2KfaathtSMZq+Vx+Rl4xRiX6jyjOxsMvw8IGZJ15QwPzTlBx
xrN+jupsaOHYhlAdG1g4aKODsqgsrqhBwrGBeSgyJOuDod9+DBc9JHS9nqrkzLxojH5Gl34icqh1
wo85g5IReYIDdCljlknfx1bLdtrVjVGo2ZLbXesEXZJi8+LCIwxDvJV5FcXaj7jWaXtU/KGLrtV+
EmWeYQt9wybtiY9NbT41BZ60GJbX5iCptIL+vHDe2sQaGGAqPeMaXReZp6TyGQE5GcxJf8OpZD5A
YNs/xuaHITq8P64TpoZ1Ktmj+S8pUAqtP8zAq6CDXw0rBqMeKzN/h7FTcGlgYMQDs2TEMWZOS+1D
FMHE/QSjBXb4y1FS2XgxvRHYdxzhpDIp4QsMqY4G5nU79GDPYeRkNzaVVnDh+Gr0pztclxiwqmss
p/33Ah9bvSHS4kHWOoHUCJgqA+M68qcxRDbvpIDLIdJU6nv+1djtyOXJl1ApWtgU5935frqfPgqG
LBTC+ebp/5Lcwpb53NxF3KNMVOKRKp8gbSSRAIhDFuG+3FbLZsC1axe9dEBoDVm02OIFHTsl2/KY
tHYYEdXxrLhKSnQtmliPLVfURXR6bH7IhPVHwqaA5pvT7W2O3BcqklNJMYfn+GV6vc4mXEkwkeMj
uhqd+TJH+nfJeAYvCKvkxipIiOCYgDpsLtxGez6OMLM/dv5v05emwxNV7XXdrh/RG1J2M+0jEPwr
43I9Xg7FqOUX/IIbdkHm+5AdM1fUgjCNJZ9gFAOgujMLn3fM/n1StNuBZ/zm9oI6HKWjtN3vnDz4
YliS72v7d3jF+CJuh3oDrMg8Fhc3sicxgc30ETEhJJfqjX2xS/wOemaDy+duJdz7XqyMr11HynWO
m0fyTDjfuwQDblxuyfbc7TEoGQWS3iREgmhM3PDiKXTCN3HCaDe1QTeGLYMpZJ65OdbJgNc7c5Tk
CCEUh+dQu27VoPO/Xmv1sSOW+J5/sbDkACPPpgLu66+ot+/swsPEG3JSzcqqlt0qc9QZNlsmKj4E
zgNhViTrwnb8Y6JvTt5JcWw96Gd6J8A65HmlTS6G0zBcE0XJIMCeh0fSQj1sFNsWT93278oYYcJT
dHG5tiyNh/nzWvB1ya2OcrRbD4K3i9oBPQlu0vDr9aHBBr3hEqDHxplUxlWAbA5/4mLFDQF7QIXQ
48Boovsa5lUvQANs3/TukCNcP4Eb53pfmL/IHncwKdOa/WCU4JawZje/ucMNSdhLcKA2btdMmpdv
dtU/NlCqF8X+HeWQFAtqftV/7Kk2JZMSS+bsJKU46Nv9dYanLfNVTc1wzGVNZtrLzANIMeuhOzHZ
Ygz8zpyX9VF4uWoz2F5i2rEfrifHxue5UxycGP+k1S9lSwEgQ72Lu6hbWxzQhPb05kifh0jNbd6P
qO5iYmaRbUsWUVJwdkMp+q7ZTd3C7sKnVhOw0KOov3vDg6ypW5mtVDU/EJ2ZpaP9Hx7Hx+eek/2F
SOgptEHFWhjaojrD+WOov7wWP7Wd+WGOg0Bar/F7eHgj64o/BeE4bx3WoYNIBZDnQMLqUl49/I7x
KuziFVIWBdilw2AFd8FV7V/YLT++yjkAbdpWD6xmmtJ1LRL6ONEZHWVUDuKRJQrKyFFlZKAzE+99
GDn1AZ1KnYwCltEtJDcSGoxxtVVDNgWZXJ7j+o7lKXpEzDkaLI8HS/6Bfw7pbCV7IweJMYfUAMEC
rz/xJuHEBbY1ej4FqxSNT/dUOvWCWyIP2QwnVr2qEGagB7A7Q1q9ItQodh+7mfGmC+BqBuPNG24I
Xgb7u09dBeuJZrH1VByo5r39AGeEckorSJE9YXz3mJdIGWneOKyvc36tz/X550KD6MiimEugGHxF
mVKS1GnDvnozZIwV2EYBqvp7YpG+e8zCYS5R6Eet+3MfXh6P123A9nVFfHK87iV7YsrmK1E3eVgc
8qQK31j/N3/q5noAx+yOxC9BA/jFEPOH5zFLiEm/CiUwYsB6m98ImiQKF7lta/OwEUNCUrF4Pj9u
Q//ARf+4tw1Junx7lrY2bJj1K6nOHepVVtz8Zd78ftL3v07tYYxLejLByh5fdejQwjLeLfreZDNw
vvBxMPEdBcP0y4N4cS5OYd/93mFgEiNvTzz5iC3IfrK6RyImBEln8NYe8Kiaw9v9xv3zlRNjLSxg
1upcTu6hvMjScq0c8InyYOYX6z7HYRGOV08sobGj8Suigkl/Syt+f2XU8McvBH+En8PH7Syuxo6f
rDoT/KguLh2JUVl8h8RJnYvIa3weBsl1rZr3QDliAXejobLBkvM9jyHJP+IV7oEcw0FaKamCpWNM
dgW2w26dhDtXXnDRP5Ecs3pwOIIwjB82uNKaGeUzltgZnZ/VJOohS3ES9kbnKhrBBLQ6UkCg7IZ0
KGuS6w01eZr36OL8aKnSWp0PtYt4XKWo5HTmLSuY9XLyT6yRfQl/NoYKdagc+A6iSaaT4JV83Hx7
3zIku/tyJEeK31s3o+kNV67hMcMBaHJ8B539Pj/OP/pXbJYx8yffjLYBPzevCJ6b3JT/mnDCymDf
h4ITfLe3Dc5Jp2uwO+5SDLk/0XOTpW8Pny1/aCju05t4VzrKoXcJR06OcLJxyac+4Z/1l+3r4EPB
G2agCEE/pM81Pid5fTtWf7811JU7bBYkzOF3u0uw6+Pxy8IeBkcq65jDjwu5aowJqFEddlEF6oyx
XBU1TrN6u9W6Nsqo2EwO5FvEH1ts86wDHn3R4yA329aJzEcuU0G0VRfsQGrAbXmjhARbbigk8r8i
vZ/kFCJvWsdX/8om5eaU7k+a2xB4pvZ/FMr+I8g3uXfzO7t2svgSSMe7/XERAukfPOjefu/8iO/p
A1ysNr5u4Umpsm7dLpgA8mKgXwUwBzDH0oGHB/EzKDel163fQQ8XvoneC/JTvvnizHr87CELFpuu
nBbpGxodkSlnlbFE/CO2VdC0iOroiQVVnmo/u0zZ7VWYOUTHP6Ywin8cdmOGWs4tHAWf/Y0KyuDK
V3zC77F5zcD1d4+V6rwZvqxygG+6589BBjYLqujjv0SQdTm9Gu22ohmutsX2UtOQ1mJvEG6a7PbG
zs716+auqyZh8ezihxuRTb0lN+wZPF3ome/F+Dllhz606ze9EofsaQBNneKPgqqXVFs6H3lzCwdW
Aa8SJ3rnRmS6z40ZbroQ2xTvY+yOWEKvetrEkNiVgpHx+5O8EdG0YHH65Sij/S7++MyPvXpWz0M0
G/WKbBd8pMzqD8vKDRReUU2sf3vJYDLFfs4OfeEnfJLP+RU99zuzjpDkwzB9rZnxOyN8F+HF+QSk
n3CeQgfCTjy2av0b37cgMWVK+pr9Tvph8Vf6XfKzH+csGYAsQ4qmFAnVg0IMiigdl7jUs5nrcjrE
uIHNoo44UfQPXHVe87Zn3lkiYCy2tGVxHfGcSRFGzM6VYxMs1x+YlG1pjavbKOmSKpVXY3ecfi1m
sNVkWh5BhCgfbFWb6Aq/tcRp/FxRJ+TepZxVbuWxuYwgcJ+pXXb7dkg1vJL/qQ+YapTHomH2ObJv
58F1xu3ZLfPNY5Wf8/ALfQa48m9Hrcw4zLt9Zr3tEC+2yuYhLbA7Lw+Y4vYrgiCeKRPsH6qLs7x/
hEhjynzOJnL5zXGIh0FBetPwh6xrji+qhAUE9rDyHHjmOwKJng+q6fc5Ixjhpoo/gilA6pDxZmRN
PmcfekV12uGkxNaAbehb6/89JaF6gFUu/43qJYuFR3UHn+HEN3BaINloINbzF7MFvxKthHHhUOHr
xPuo1AjQEBCLYhQC7wOP1A32bXy5VTT5NxvCDwNwOl6DitBZRDvX2fA3+5yeoPIUL+0UWgR2NXSE
sjzjv9/RHH8XubDUn8DYpfec0q6mtcNmbDwD3FcZYffn+GLe8RR7EGg7K69z5Trj35QQe46K7L83
UNqLbPYZzJV6CneDBHOo1m+6ARy737PyPVOoMmoSF0l2usNln0zxrYSD8OPUuM+v4MHYU1JS8keG
6huJq4MhaDD2exhXHkp8xP7uaGNI9BkTtzuXmXr0ZvlrLlProlMCjMftlEeCy3aZtSjgRtO8/ndz
26lCKib3Fs9gXqsiIHJW86XkAiEfYQuyGN7P4bcGYODPVYjl8ugon7/7cs+SkOPSxxdzGD9TZTi9
Hng/l/f0e170sdLYK6Jh7zEAwQ2im/LZv0xqOe+A2859dcZBq9aznIwFIPjT80g7+DpPrjPKI0hk
j9f0sumOiIvIiEIRWtl0Tfk2939/DY7wXaoQ9S7Bkv+rV69taUy2kFzbePEhKst9h6X/Wl/tgXO3
ycBZNhHGl1gW0ZetPuHHe9AVXKPL6unieJoIY8jcHjl3QzRVj5AkapuTdugNdUwEnZ3WWHdnslXc
H4G1OPOGxf5Hou8I/7in/dmIJ6SXFg7lhdn43bLSsIk+yvb72HiDkAjWJWaGJBJMAKmqBdG+9sXC
H4wkQ6KEzSL8rPu+8Ax7EgQ1JKZZcSX/FbdLEtzXhB4y01fTRh9YpKvgNvlxRNX9BFT4rS7edbVb
PaMiIGNlRchAhSu9tCHf6bCmNHZ+vuqyYgafRZNyK6hcXgFHlI0VjtGS5zkB02pxQwME8cBN1zBg
t32ssJ5u4X//ACxQ0xL54ZQ2F5Tt6odw57WmiPpTnGF0995B5tDRQmER8ODIGeFI97BkY3NzKWRS
ep/NG0hZJH3WpGsR8Uz33LM+Ho85egmDLQ26ECm/a1CmuDlfN6PFZc/+HmFQmDzMBzRNjGu9i4VD
FVXXByCsMOgaC1rN0q58ttXZIHmtuyRzbiuJ/BPJLAxR837we/YpDZAP5DjIXKPMuZN/pgYjn9nC
bf85j4L7H7sdQRCShp3G+WHiFuniOY5ygsIi/6MB1vOA7uTQx/sT89pA1Ur/u80XV7yVCn+8H1gk
iME8LDC9lL2xXhMRJJ6aaOSCeh2/8Tv6xjeirekenyw6BE3BJbpsVNYLi9Aq9oVT7V9GzeHxsvtG
sRrNG1s2W5P81FVNcNPFyJZPq/CLNbTWWscrjjadNAV/YgOnmdmate0pXhtc7MffyNttdprsQDU1
+Xf0bgN2FLv167SK73EuItTusOmOFXTd44Uppnf7u5i0r6ZKx6FY2V9nTw53t8Ckdq020/ZQL18r
dVOZ2ebhVfElugbfPRgUgvb1FamtYMwKk6qWWk7eZNpw+Up2pxxW6U57+rX9oqLyRL5kUiGyJYtc
8jssvXYu6Sj6WyNEzK3telm5D5uIOPKChANPhbdOTizulX70S+zSwB0vKPlMGHhGAT6528rUY6WN
uRkBDJklsQyKRRuL3rVnTKKP8Qxu5oej8vIPqexW3+3XH5MYkW3ws94ioLdu3jv86HeAazWA2My0
waRWA9+AQuT2lpN0kt5xJHi479UlUECDHxF4wF3shm+mRsWW/9G5usryynFN1RiO9crq9qV3z5bj
ZHhoCISWdQ6Urw3wXPjvsPAHB6BuU0oZbjyZy6n2haFgUEYNJq+4lkESvxulSIIyCVSPSCH0Ky0/
Xb3HvojA6HLvp6mrYUz0C1B3mgfqoreE5H4UZtHk2ISky6wf4dd+4rX9M4cky//sRjwyy+vyFrSW
MBOVOOHxglvdqETVc2begjvBBOy378VTwyIOr6dJ/LXHuvDLlbSrJ/D5EbSw0gM80O6LLzV/g1q/
iajrMJFVcZW8aAxKnZoBj8oeR4tm91YnFO+ash8Y6pKEOKv/xxWAQBTe1+MoC7LVw7ihLaFAF/a0
XOHjJ27ivtUse+bwb4f9/ChFax7SFe3b9dWndGLYAIACdDr7rtrDj4VWAwCgH16zMkTSksvWB9BB
lKeF3XyEuSzZfNnq9II+hK8q4cJvqInEjXhDC7pY8I7vm7dRr5VZhgFpvu2ZrVW4Kt+h0GQBbS9a
DfM0iq/Sua/fyZs1DPYfUpJ8mVdkhIKNnYGOUE3ya1r4D56AFx4U4QveJIVtTALmHdbPgHPKLSHK
BJMl/t/G7k3YzjDUdX+gO8M9TTn9+O9PBNPW+ypS45J7WbuUMMIkkj0bEwyFVDaKcjRh19OOney7
fMOX+6aT4zebloPpN+pRkm9vzI36FsOIv2Z9l+bPray9bKWiTwSeeYT3v6/Vnupth4Y57Ec7PgsK
J7u3/npEt5BSQ1cHPLQFvF41xJBfAiKEVy+P3XnZGWSEfKcYUVs748fnzYjg/EaDdbd8rfvkqedi
MYRizo9jq1+G1anybsFgNgGeLk7vIE/HCeD+M7hGIkJSwjUb60MKEnImC4xuy2ohW91t3k92uGpi
cfbVJJfKaujiRU4JmGF7eseiubIKVJY3j8qw8PHyZZ5cxy+rcoqgBryEizujqw4+DmwGm1IAS9fM
HMWNU0QDAi1p0Qh5dwuDBnbKxFV7LCWk7legVBNHbXfk13G2KLRcz8icLy3tFmTmJ2jWX721lM1X
v6zY1K5uP/nYg1ikPfStMfHKit0xtWqtJ0OxF2k+7br0Wd7cscFZRkAxWuLHHD82X7+mGaTZS6CQ
mJnZntrousFB3G6d7HhJL0dGFPFYI+ga8ZyIRS/oYl7bnlFh+494MwtKhs3CbH5kYfPHRIPd6HIE
8RNgL5i/TtKy995yfLxnbB10lzBMNp0z+mujHBKIM1g+Q/aG5d2C1MLkAdQzm76iuy7HciwhpFId
0sY2dDfN/u0P1gMaeBCxsLMfDtWSUflwAGgVPvBU2OT+aMjo6QQmTJoHIH8wchpNPXX8rCNALHOj
7fMALAkeR2+ITFjrTGoudEpMnp4WcNWaYu6TcLg3zOje8zsej0o6EbiyDVeyFzyZBL313uGdXBJs
aD0sQXyyiWY42J6UgAfzg5/zEBYnTJMT1CEK9Qatfn856E859ahWR2mJ+aUUXjgmThRDWfQm226M
8FCZKyQ1bPLDPcbnzmySlzGOXryfyRwuFYF9DGgPw9OF7u9AO2e+DooHJAf8DkU0yeZ0BvP7MrfX
irVjYcSyUSfXP0kn7xR/16vTQ4PAqLtI1KjH1BFTXw8l85qRfcrtO0jaxCNkctlfTdyJgJjFoO99
YHwFxkH9gcXnquR6/MQxWiTDoNapUNRACS4c9xcdY+wNNAG3MUGcidVmdwM62uBapb2E8TnBcZ35
gL89WIHV1cYIug7oWhLiPGs2HgZ0DFv42YSaEvvEHoUWqiA29hLu2GVGKxrf3K7neTK2he0s/tBM
Oa4c19hHBxC8oC1Lnuz9PIJ3zgxVvHdMhz08Ns7T6c6XGHBfYIRM4EughZ7VO3YJY7dgZL2Mx3w9
CVokxxjDnnful1L2hQ8sNrtr5tJmeXzG71j21MXTlV0G7NZ3z8ek5rLeCTWV93HHTOmTu9WsSJxd
gFOMPWmlznbOZCPgVQyDuICuQoHFXMaWmPthb05U8GB1jRXvJgxT2tkQijafhXkTnub3c83UlV2e
WdB1S2lt+gb0GmM3u3s8SYAxZZSZPTJXxucJDgsjEkuaOWAvf0jL4HN6cRzAiDaUuPCuXs2vL1dh
CCgdO6fFyroz2E2xFofA3wW1gUYXZcF4fgNskuaYhC/blE/4jiXSnLnM0RjwPjc64iS+ziRWmf08
w7toUR6gngx8GCzzI05D6+MQxgG/r15/1ncX/AeDaE7OQcL31mbNad/td7ADWud9enrgrt4lHZhY
IpBRW6wZFbs1GVSwoBftvJrzSGpv82WpM2ppdaUkX5InnjiXlx7XZvlye3+yqYCyMhCLn5PZhKwj
92G0GC6Qihsqe67U6zQeiK3lTlu2h30Hhpfwrz/BwynhBQKvpqNFz2dqBKaNHSSF8J+awiYtxGfG
u0uguQ+26k7/BuCgy45EPNGLAC8tqcIXI8zwRdyXArv/JWRAT4g4BBsnoiiUqJPbJf72VEW3EAGI
ZngqTZbMcPUelEa9YpCrvS1h7IwHJXe9wke60RmDmwMKlO4NZ5IE9rjCF/5pjGYwgOi07qsb9v6t
RXAEItKM/AWa9+VrydBTHy3Gq8IlUimUWCIDig6R7LhjWCiTFKAuh9qLr14o+0Zn8JhltirdYTZV
zg20zcFybPEyIdkscJbfiyaW0kvAIuDOEG+m9RwJSWZO14MDMplUgKMfcvzobGzZkcjuagIpaZx8
U0WF1+Ppa5aTw/sPz6ltpeO1EWCGbzUcZs2+tr8h8W0heWibAUtcCW6c+sqBuERmqf9X2gMDlKnw
mhgzC/ykxjEuyWkOnPbgAz0X18UjbGa0D17hdUt1AaqFJc6TQlKko+3MjthBafUIxtrHIZ4Mli1u
FL5KxODQU1ZwQn5riuJVB+h1C0AVh1bfKkW6YdhuW7rxHBt8tP2QOF/eSNEIN+bICSu3DfGGJ+Dm
Z7UUqIU3Zrz4CB6rSVDqVw6c8y9tSRBWvbv7jK9eTija1b8bmTNitrSnSLpbksc8iofmZj4W8gqq
NPl/8nxnPNc1zy2jTjgEkBYxmScmwS4g5jIrJXiPnG4X1n0AFLfKNx+n9Cjev3OigTa5cV8SPbT5
6b34bTSM8CfmN/rqJWlpV+M7z71m31s//dz9JnzdHvDjec/mDp4OBxyzDuZhznP1tb925nz1n/5C
RvpdXrShNqEyFchga8lHaA/OmA5aWb3Nh/ONhlYBJn5N63W9fRO9V52ewS96i7ZmOk5H5+LEpZUH
8ww1elxSkIEp03V85vW+w4GZ8WPYkIrUsymLme8LsmIPZOfIV+pzA1GioM6ZIFtJsKy26kPxx+iO
yV65/gD+j45dWgHKAWPvvw4xBgll7dcvAMLHAPsRrcrYZ0icxwAQA+sV9Pf9NZgDfWMKrOG+hL44
+DIBqhmxvP7KdbW+0EztyNJ9BdclMSsgNWI3DOiXwu8Sx3ILRmb0UPDimPaZqQF37mxKYEIj3Lf5
jKvoSYAT4WICJt2i/HcBp3/p49x613WRVsfJaXi6AYgCk2GowrY94RsVn9kImc3ScArBnxNLcHHz
eb9h3AfZK0VJsguYznEiU5YCOOMSAzJYCXyQvwmQ2hYzQQ0ixUrVWgxkEGSBmOGWDymsN8V8hd9M
4J8SRk1cFK41MH6J68lnfZgShMDx4oiVfc5ifL3W1yj3CM0cTYvt7QhUJtO918BzzIEouBh+EJR2
6VP0EdkLyA8Fbnf4bgFT1cOYmn4rvmnLpkpNuX64JWgGVvUQzL7gNQNu4ugjgqkhXw4JONg8Ic4h
vU5IJ2HM+aPdU/ViMG/eAsgcPOaob2FtgiIr3QwhjwqQt0whGhiDY41+ELKPOnsw1kBNsKEqZMqF
0dZ3//yH/7X+DqFGDF/mshngr7dBNAuTThyYrxmoxBWIkYoc8BE360MW5ftGgs43BYBWcKP9G1I+
bEYEf0IGokhl+l467+OAeJbnPGMEKl6+CHIT6JQ/Uiof+Z3iVkZ/qaR0giDxxECzRCEu5PEjLXGp
PfTBQ1d9Vr95MSpz7Dz0gQt2k9kZ0ZiZ3m2wAg76xnXVzYV+BSiI5xP/MK3RJnTdwFyL16IPoYdc
aMjsQ4hP13XPQUiYDnwAilUOG0v2kWGQ98D7i+lvsLrmOdTw1cV8P6OvfJIlkWlqSpAPmT2Q1ewf
yqneHFKppgavZTeX/iPpvJZV1bY1/ERUKWDglgwCAorphjIMxQAGFMSnX1+fq86us8OacwSkt97a
3/7gvY1Txg9W21zPNr2YDR7p9kneRn0UkURA4yNPYNrWOLfNz4RPwOWRE21WH2EDrNCpFiAtPLcn
tC5iRgNyJE0Yp0kvYEBO6RvmcijFUoBhZTr464i9K4OT061GFMExSSrFpDP7OxrQqPW6AK7Sv8Ht
bPIJng+fOSMYr+aPj6TJSkw18oxfzGn3UlYsSo9vyhoa82PC+RSLPRBYQWkPfKxHnvbZHs3ycJwo
Kzor/BlIGYaN3zk1DVJHMtcNH4TG4EuEDx9D0yVRlYzO9CjumeUlk+AGQ8n5YHYLYNvM/33QABnt
9DO77l98MtyT4CiEPvgjWIKEIU2r7T2+ued5TcZjHVyOw/lr9/krwxdcAnIifO6r+EznfHGrhQB8
WQ5/k4EQaDyT90SkdI/8s6VaN9CWk4MxyB0GHHCc1a5z1LBllsN3vESa07dy7+MwBpidV1mwDgRX
a0GgPHEehBebIHukSTynjDFJ7ivBN1CPl3kVAFOTTdFfwFXgUSv4bWP5EfILwmtDHYXkFIpc9PXv
87fBTOKdY5LZbUQJXIdE1gUPj0wDkLHapYROYSxOzot3IAKJKi4Q+fhCpsByD9FUH49WskhCdALB
yVNdZQZ7wmHN7rzmPcAS2R0nQ1+bDo/U2jRPhhFcwvQU87E/ti/2KdtfyIOOxZs1v9qM1cKtin6K
JOqgb0o2uX38Ylf3ErPjhUOjgcsiMh+ZOf4eH69Prh6Lx6gHC+kWF+sH34VEKV6z++FBludny1xt
PyOuTQcKHR1WIhwUeH6s2fgM15wReDki5v3iaWNP6uzhwB6s6K2XAG5R9TQAx6M3zaEW9HzBv7fw
YKX7wDYE6qRZ+SenhSF2BtTkHrIK4mRZ96FYHizvGamShwtUonamggM9E5jLP97cT6xO+lOCUXEv
u0b9QFzfIxM4IubnnDzXj+TiAmvDvGCHX9pcgW+kdwaGWRn5cS5HZPYI+m5j1juSYTI4FsyPECE/
u5b8stFUsatVuWD5/wvk45MNqATR8hK0O3wbstnYviSXeRG/zvpmco0ugDPs/57+dQKtx3g7OcEt
dKkgFhVMHprp2ecgWC41n3sbfcBU2SPyKWszFpMV2wAPpwRPsfmNPoZNdueVUFZYU9srhBexlm9s
LuwFIDeLGtDPvmSdD69tC0utAWG4bs+p/Zq/CAG+Iu9B7nMpjeLAVczXeW7HSY0Eu/oDM6UEf7ff
xWtRsrEw0KCRW24NQBWlmLcIweuN/N6nR3bqLa1gVBEhMy23TNXkXeOEj0j8RggU2kNatxexSiWc
yecUnA0yz2UupprGu8RjWDjSBMlurPKKpESmbserVzSEeAltLQS0oKnMV40zRi6IGIYhTgnKDbvw
UNyO5IREowBa2S8uj/eoXMAmgOzw88/zbfmP6vxwJBfAhOQOBeQX7xb3QQf9s1/TO9m5xABjZwwK
bdCWBSQlusIdXnZY9HpiJJF9wnitIeyv16LD/y0VbB3INQ0lltbehzZu/2ii8JULSSViQiw8ZXUW
wG2gwZspiYjct8F4dY3JmCWpWWHW+bAm+R1o9HkZ5cXY5zkY3xAyBcMixGUf/1x7tC/ieltGD6+H
HpMMXeb0DyutmgFmND0B4QKbM0M+Aphl4EpsqG1Ga1qrtA0QNFm3AOlEjKqWlGuYNXCX6RF9EMct
yUvg8+Vc8wu+iNBj8BYD5X44q6qrot8hcqiYD8A1G9KEuaAoTLfwzdGvJ4gVOEB1yozpy6x4PsfC
KtKOwGtSa00RJtfNevZ7MqbAKqBdgN/GxT5zYctTEZb5xNSTfsrGgmgKsc/tcbKFZz35OuEFMqTq
lzNumbWgllyI8KjIqoXmnTDsuONJn966h1z0wmqnSgbG2KxhmwJLiFET0KNK7nPFYvhc90MF9JoX
iMA7evv0Pe02bN4BR3+hAkqbT5QsZySHp/0Hd3Q3jGCL9fc5O9wjW3cOSooXKfKrS4xYaFXOCSZy
QXHnJ1DhnMeNxazXQtXVXFLYEonfkqi5sXsVxbbkw+68G4HeL4w3yvlnfo4btoMydZ+4ane8xDgi
eATU0OAUlZG0rzjlVXReP7a9vbyHkvaKuNsTlZtzRDXptrAHSZGCP5Uy1APy45qF+xYGP3ipoWBu
SYoqnVPSj/q4JsfqvAwE4RnCS1xOUQR3E4Akvd4RH+gXHqIB8TsYtXeatRZjDlSku8vbHErex/9N
uQYYWW+Ijt2MVw/hiuyzNTjetzfvbjeL8qDBj4qahbT5+t/ddf61iFmOxpNPcNm+WDmpKFaY0zGc
H7AmhatrXv9k7+fXVP8T9Z9PzyHwlF6KSEH8Q6FK+7CcTNXWEt4p7iPo5wZ+SfBZYO35fS7laGxL
NGCE+gBDYmsejmLSeIInApoZYC056Z/JluxRbD9OLJCv3iBiiWkofFN2uHbF6wF0qje0CSgDMJBQ
uIcHxocKItmq1UygFXiNnfsNGso27LOJgKoSqMnd5AhTH+lCcD6ZoBB1CLlQ/Wf07/hNmEDF1go7
cQPeNgwzkwRiU6MY0tU9twyzDriF8Ng7zWta6Xm11dBBExmsuthsWgxn3NRwxSeF9aEEIOULS8w9
vh77GY6JCAtCTtilj/0oGG6qVS/pjj+yOr/2YN9uLgG4IvFL3MLstkDVa/cX3P+RVc6g2ICKDGXg
T0ImQ8gbyfEDD0TCZm6Jxqt8RyI0aUPNH476/sUp6QouGwATqK49N09lwPmBRy4bCB+9LmRk+Jlz
7SAFN48HBvMZ2PM0ZcYzL6FmjuIaTmnHrHLJGJ3EqYW7XYS3DHvnEDthsWRkW0EChzXkDXuxdBmI
xX52xwNtFCDfHLHWwl4iqMwrHWW7RAQEu6ie5Dg1sIqCRITn5LQQBEL+C0mgGVMYEK899vtsB6WL
BS1XGVnMbC1xHw/9DXydElXNW9fue3gmj2mL6mkvoFAe1dWTpguSqUOx5KVvrILt8i/50Onestpm
cWr2mHIvfunB6N0UiQol9oHBDAmt4WMjVlgjR3LeuNgTZz7lONEvVNkIRhn4HVYDrKWhMalAgo9F
vsIx0WLCevuvyQeJkuL0J0Oz9EbWzf5kTwK3byZoRtyPTo4Ci6AMfs45g1W6zD0kpAY2dSZD0UkM
SN8jESPkFP88yehIUCck0OsDw15m96CGAEaaFcdJAcy+pTPJGU+GmB5XHkH3nsgUBKDkohVJ3gWH
utx/5tw/LhHaqCO+89ynGYZM+NtoIqONw3eLaG9NajZMCwhlBieOJToZe6AfLbJHyObjEAxtOXCv
CausZOT2wtyXptD9drg2ps8437+B9F6h6DzwoE3/1UiiM/ni2Gnx9mDP1trfY+s9iB4cuyQezwCx
UhVwpVwQcBcU7DMBrpNyfkn5BeyO5cJpCmUePxJ8mIi/o/tejSGGf2kgUQk5My2RwoGhHVQR/9hn
ESBySZsF4UEOyaBwH+5zto+w48kAgcZcWGxvmHkQaG3u0xkzejmteb9JJ8NpE31wqLKYZCA0u1C2
clTOiHfZn34dcXUXE9GAskvddaJTS392YZHd47NqCISvtMDOQEPQ4MIroMi90H/c4TsRT0ZOOHOH
IwO1lc7PhYLFavs6xREjLMwB5FeeiXHGfEwwORAu+/3pLcS6ONDAyR4hOazwR9BYwYMr2V/h8IeE
4Z3hteqKCYZlnU+mKyDWYFLZjaVAyYVnXiX4us7yJRoLeLngaTLU7QGJs2fjBzYrXu9/qYVJDaOH
zS97ifhNdOvQHc5Y78/uGWHG/okDLb54jc1Az4z7rH1OJPQ9w2J6M/metvh5BP79xuj2w9OXaRNl
T7YHxtcqbBZUroQBnGII3I4tc3JOPtmYPTEtBZlHCMbmw0nJT4CSCQ7Oz+rxM+JxivoTBRML4ha7
SvKyMdwj6Di6Y6nQpyKOJ+wrfWwEaTc60OkrtbEgcxqvtYiSF96cL5nx/UiLzhmpzi6BAfhivl3V
42swI09uU5XMOnlJTZyID0DGHg8/K4JhM6ho/AeqKv5vUKi7CVy0d3a+UOx6y1uGqtfqBdWGboSO
Q51Um8um+svTk3EK8/WJB0Gip3AJXWnTh3d3q4xFObMflK3l+w+2GMloEQqnGHJjd+zDlsWEaTZa
K7Mrttl5ihaZZdwEU+wfnyI481TdEeSLglH2aeb7cW8HdRk5C2PvIQ9+R44/6xw2SSiryrSNbsCC
YFesSx6q/hDfkSUwHcl1wpa5l7EzeTJXra/sWKibPpXt7wMXACqEttTeDDDklP9BoIZKvXleDeYh
vFYpdoP4vPjiCkH1L7780xbMHxIXEhVlov6RmK0th+Fz+4iJg3dzWKi95YsHeSM9uds+fzCrx2jU
6viCbmM/3J1nx5dNI4yi+SAL+m3Hqn1oPdhtMMVKxyHHqfO/tE+IM7IbQx17cUT40xbnA/bUEN47
B4wUmVgmoyWfjMNmrazY6cwl6Ls+XdkY+tEj1KbVevjXzOq/ZnKmk2qWfdqPZn5ZP+IGzpiya5ZK
9Jo1sFTecZn0oahBX6KUz2WKWQ65G70Q8opnNHJV/z3XJlcXqMAhLz5sM7FWE7LB22zIcHyd5EEB
3Zrxq/DAg7yc5XAvQ5rmsoS7pg3wrZTWYW9bHBjubiUYnt5BvP4GH5/VGHfK13htBPdRLJSus/4f
SA3cjLf3jkfuN6AjnABKPoV+5cFeuAq+ENdFzzRirVbOeNm6pZDqErqbL1sa+h9rcmqz2ILRtqEs
FOTiIWiAQAJwueuhOmqysfUCseCic4ZYao6dpz5B6EX8qzIBoLdr9jeYECTvYLCiR49RD9uE31GI
6ChYxKjLHns9gIHoyoSMoDJ6xwPvvMonTUL8eSZSN/E7zRSviIeO2TIS1bEGDY3FuI8H5MBt+N/H
SyYBtiuVhxNT1uFCj40qJeFDu4N0H1j8mbRZL5z2LDYnYZeBAoiGARMuH29CtH8oVvxiffdHqHO0
eSk8LQsvT+qUHdhq8DQL4UnQdjrEcWhJuQ/GTJvzT/uSjZlUlH0FlExpFuqjPBunedaf3VZo5eQ0
35yhPOd/v7V04PACg8t0e/zB1Xe+Y2kH6+UhxIvoHyDPimPPJoFtrQIgzTP62KDRtHtXnNT+IdOg
2WDS6H50/tN3rW6uCw7/bwUWAJOPFLUv2Dx1Awlhk8H2oycQzQljJI0bM2yiEBOHW4i2GgoTCCPf
oAZf0iOBjr+gBwBQb75swTLeKo6wOkLyZ4j2BfbeW1B62f0r0GKD0eK8hgf8SB5348OArIp/3mIk
SQINrPa07HQginYAqbmmidtdZxkbBrdHIVh2CL4hbHewSEmlwQ4T2u1QH2tE7JiAFJ/CkSXjE7fM
rwvoqgqzcVFY8FJ/4MiVwckdxxdbgMorxMYZOjw+DyIEmmyQyTseFIoTTGn5Ud4ng32y5EvhbVqs
6qzkel7yF+FcsoO8ZAyJ2Jfpo/S5guBKMBmaq+d8gJS1dei8TJJG7D/gFVNej8Jm0aJhERF5d++2
kLhEUUHPoFGiLtRidClGR9b43dMSmrJ8eltU7hmPSdBSg0jE9SC9bN8IvKto6P6c5qQXi9oc2rgs
cNk+EmNIBX/G3KvibiWLcPngaj+xe3vMMSSByyYBxr63/KHpjR4TMXT8hm31MoeYkDxZkHW+mI7e
ULyF4Fnxqx14sf1mq8cEBiFP8xFGwbS8ZNQB6r/ojGf9FQYf2pSt1GpIqd+wUjhvqS8/lgOC5QAd
01BndzyisErY/46PBakA9uBQAtVQsHj/N9psnHW4LMwwWJD9ryfNHhBvsE45HcehagAlxiyulw9W
fiz5xUmCwbEcEaxrX73h08RA74bvNtXvaTRHecV/JyrvHsBv1DbtSknuQL8C7SxQeNcBuwJYDGx8
f6gM5HDYmKfFOf04oBpHNtItmQdC/943h1Sez+LmUYOxxLpPOFl52i2hXQejoFmfFu/VW4h3ntE9
PafaTLDnET06dVCkctCwnL5Zgoo0yJBbmsNpsT0H7WqU/Fg1fIIe05PEU9aSQajOGl+DJMwgkyhJ
C8pNy2jwgaPTP2EFdrMK/+RJUbUcRF2MEzAMDJwpVs+gWjysHiF6MGnC4c0cfXSUE8gqNK9wauOU
sNhiea6tOb77gXneVSs8qPNNb4PcAQESNKYpvjlCP1DEv9WYrhyZZYq0KHvvh2GLvHqc/dCaQCoA
KxjMf+T5MVGvBfBVWP+ACZCTM2u30iyDb9JPhlMtg0FBYENvKfCVIpGgqVXLYnmJ2OmFNGsbJRpz
k0xADGilEes9hApU6JTLSXvUZvgFdekZgienMGIDuPzGz2N3JP2YLYjPLu+c8m8Ah2gJ0LmjuwJ3
gQIwwi4BwcM4Qz1x2lIoy+i+qzZIj84HrjY6COWvnY+XKA/YTzUpaO2GXVWTUIg45jDCiNUWKssC
4JK52Nf23xnb4stKkhHWPFAZ7y99AtCrA24lqFUKz1zd2Y2jDXjTDiC+mPOzg6KiM5izIoTITIRf
DZ1SJkEPEcSSgsgCEa0DBRYpBUquwyU8mAYiVwo4Xd6UJ1PUxhcnyh8VVO/j1UCbg/MH2nMMeA6j
rNZQobM4ex+Z/CvsaZBpE6iODCtfcs0qGRFjzwOZcIi0G2DX++F64M/U8XiHhQZdn68eCEBVV2NI
YbF0vKTnNdGbhcUa58OM1mTsVbBOEcT+glzjhqtrhqSAQyVTY0FWa6T9YJdIDw/t/HkYHRHI5ScH
0LVgxwy6QV4JNCbgidJgsOP/l0gkP8ZzpcFR51zeV6z8+O1GkIhOlgy6csZ/jrqq6B8P0DroeD9Q
M/z0HrfVBgV2Ku/eG+Ji0C+xjSEGkruDBykckhgkBCu9l1YMHz20pTguiNb+DgNL3gHnUsip7hxf
rm3m6PHkDoZ93jPUIlDelgfx+0Rsi5Aqtclr/1t/BYN+Vi+/UPry9J3UcRO+/4DooRPF3BX1ks8L
RfZunNa0D3xNOWC1zazezWiNV93qR53lBx2HmOEAdCqz377PSu8cXeb5QOcV/kKrRf6JpQxFj7tu
jlKKN4AeuLfDMHH5nappOWf5Nh+skL+ymHozg15332nRiPCVHTvqr2peMtHh4OnAZluiacA7nt6Z
ju5ER/d+2HB/YD571y0ryfiRDPnyqEuvBnw9hrBfyELknRYsRmd3kUynZDwLZXHew9RVaZfVXcXG
p2KTnGlrRG6MMchp/63Jc8gQxC6+ExJcQ3xq2O9dNmfGeaxYoGCxhoPfPkh+x+fhkbJAuG0x7Mhn
cAvXZKgGn5WC2U3063Q8TWDnsWh7CRXIBTUocwXKPVT69BCbZvdeFrtRqiz7qZL06IFShS5xzdtS
0NXQefCvJdfhLzrNrzE1ZaUuc6JD8h27JDJaRlheNKl4Jl9xyoc79uV0J8XQEGxEjLpYO99Nig8z
13fRHoaSITL6WHmgDeXxQFsxqXDljprEK0nzgEEATcHAqFTxeRVf4/t355cCEUBajVmuSqEAn2uQ
4hhnSDpQKKEILOW+Xv6Tm6Km4tcd/HRO+QMXy3//KjMpei9YUMur4X4A/2KjwuvOA/6MlFAzlDUu
B2d0pdcZP3GXgkXB9Sv+3kmrGsNVQ9I11zJqMrwtsbNawm+OmuloV6bv1S0cLZQFSl93MLsu2sl5
PrSV8M0we9/xN/bKdIDX3Qg0na2dkc/k6fvIj9AGg/U/JWcgp3d3jFsCbjDLFm6dwkUN/VSDokYk
33zEW3bRryBV1QaE3VdZcKD/aKmH3DUgLygQ9jLyQjSCOA7OUdTCZWqOj23DyABriE03Knvju5So
g2SaeKPkCa8EbOvh5FstxgYFicN4VjNVwM7lfIcnr4MTXErE6Og/TFU+SwFrJieWVN573yEfUVOe
WLnEiSVPOGVVLC/6XrtTYjkaa0a3lEPuCehZlIxQ2l9mD1S012VJuM7+gy91Qp+Kqm1TTd9TVtR0
Vh04CRr5432BFu8UKRjr0e5UK47iOKJt/MbdbhR86Qzo3hnTG8zAvT4KKVJyCujjNOUI0ZmGZtiI
PShKVNNN2xkQUsBCTjo/rrzhAuNZ8kS/8W/Wx34JfqsUfvYfCirmW+sKI+hDNaIktwzze1isL3zS
CtH/XBuU2X2YGStW+/xZBD+H85qjjFqGsufSJ17J3NXv/DkRY1KS337745wj1OdX2Ej7XtpbUk5h
U0LMXVMuh/wPZ2zhNnU8ak1RL0FCWN0H0ma4ZyUDZIfevsjgU7KHAWCZjmGuqYX5wssfAiW/ZFrj
USDvvgQq/rMkwp9kdkP8wzK9MMY3A4IQh62/uD/0F06Y+HTAyUBd1VivbQfRtLVPseY3aQPM1ddV
oqA8goAdxDdo7lyEqfZD7x/RUoV38+mdeBk5DlBNmki+2K3HbvptQRIGUeMaXnILDHGQ6PGPO9yP
xjNMlrmobVZh6ZBnGbW1+5yPbYylLKEafZ0MBU4SSb7eE9IHKilaMowOR1Ps5Vnr3tx2TsSECubA
iAxhMsYkiRMiLLDYpuwltgOQLjwx0lcEO2E0asFDc5iE2P3dWCHdQjZnjkTMoEIbhESEfFH6lINg
kNbL0xTuDa/WluyHO0szzRyYQ+sGhVPw50vVyMlz/dcAMI/w1UYe7iLRmVUUmCceBKghkByyS4Fs
A+4laOIsJW0l6Vi3Dm3u+bENNCtDMKcQP//n8eBMWi1lfNIMdv3csBTHmyD5TqmiH1cGmr+agjL4
dKmJ5ifueKi2bHd2b/oFNbubfXyx1OmbhaFPzQa+67mPofFxFcAp0DXeMNgo3LjWK2sBWUfQHF4E
19ysm6XBHEAjQ2nbPB/YGI14jFhzG5u+uTjb1GiZCkRTaMABA+s7iyAmLPx6Kagtx+3GH0ZSjwCT
LgnKockhcTFrm0OVWaALc4bLXyZA3rf9to/X+QAWBQQ7HW9SX1opuE7wxWo2TpovLKsAnrrJC54H
SHLy5S2CdWGeUPcS/8VGyZAdgVTgTOBf4DsjJeAHfBGDcJ+L8BxI3WREdCQvX+Yj8Y95SzANNLrF
cHFDc1CYNdvHN7Qp2KI1W1ZEHPdtPdRhXX4x5GD7bA23T138XTQ8FrlHzLkuNdFSvMGsTcqB3hea
DezEoMzg3Msf49s6nAE+StnODqw/ImLQ4BPadMbu7GT+0PBf0FX8g/aeUC9Wi/PsxBcgzJbULCyf
1kOcbHPjZaId6K/ggC5ECGcPu8uedfVHuzcc9QW+PlDYANnDKqxxzcPIEqBnwDP5mkSjkRwlTf6/
o0TCzR8PEtocGracwBqymQAtHub3agEVQkUTTHp9YKmeEqE4bO3t2cRfcUa886y1obpYPeZBMo0H
fond+xWKNFe3tadlslGgLLcBNsw0NWyB0Ocagh+iq3E8Zj2ONwlGUX/MSxgLiTehYy3SEJUAwA/w
2MM6RF6KF6A10ATUUwK5Z5RhIb//cHQPlSG0ycZy7P2oGQDpD448adk3v2PXRHPZsND46i/6Sxof
OgtJ4JYX3kKuHEhzbO3AVhoqxokNlWzecJ+7ksEHK1A/gGC5B+EY0Vn4aZSyhcKJGsmnYwIZZM2M
NS1OKqgXvRssDVDkH1mkZJPjEBQOcPT/pHhNWGhuzXMPnZIwLdT0Ec/b5BPKLZKQDchDbL6F8gvI
GUObP9oXvpPKrtzpvJJYWhGJXIQsFSxqHfyAwqL6s0DVVes6NEeTAYSYCczbxmtxeith78QngZKc
7JdTvYwCAfSTgQrzO2Tf5HmdAbFBw9F9Q0nBDhyjVn5EUrCZsmaDE456y5MFzG8tuWqhRrNwY0c7
dLCHCOqXccITyH6GEBI79Oe8dguigWctmQi8hAfWajZzC5/eRIslMrNq9k9ccWO3NYsFHlV84jQ4
tmIxTEEB515LP6qDnaFk0oqByXdAYJ2pmmsxndKHmJjN+byS/OuHf8bLkgnxM4q4T/4LbL7+FBcY
C/Q65Wrq2BTd4w8cFuoGr/7AbFAwnX86PMLiUB0+abGXcGjEg8zq26eLgbFDQVhp9qWhpW3kYof3
Cmntr2Lw4d8PYL4jG5qy+Ev8lR9w6DiR/XvEtNlZMAcWUFTb5Lx4mGyLUZCEqOovm5xFPYSuGVqc
bW9R8NZCpzz0YEqD4/x7YWi2DWrTBJkAr19pycbPvPurp7sZNMZm8naGWCSqOzLgP5TQ7wRbgjdq
Aa+vbzBotTAA9U9AmipcaHb8iRSgqiBLh20LekChirkvn1YPMRZwvicEEB8KMhfib6tVfNz5nxS0
0DEIXE8VmEm8LrFsf+HFYUuT3s3jvzKtstsWgT/N4nQoQJwfZrkYKEZBLcHY0xqRGiZRUVAJNObI
zmGY9JIqeAWX9djprGbWmHLSJmoqiNNInjYfom3o9n6c5xtGS8Ib6RU+vgYH8yECWTrrffxaA0r3
bwa8+u8kioXLiyNyC0Rwa4u1+JZAOciC8DRwfFSO3B01/i9XW1STnqkGkg/9TUPBbp6patwwX07l
ARVAyrWYm5c/LnIUVhxBXLAIdwROwvsZQiOCyNLlO3mKqDycF71gS3wW7HCnC0qCKp2K3nrslHoC
C4U1FbI9nF9ayeC8jmujYlkztmS4cBfYR8ByvOkMQdTFAYKXl9l6NbJ1aMgoi976C2ATCNIHfMWr
4mzSvRmDiNFsSJo11QokGUoIhiLm6zic9X2gtEnjnhIJdxnVXIoPGi+HESARVQ+EympcyYIRvTtZ
gk+JnooTfDZe1pauCtNS4aP5c4aAPYw0fG+6P3YZWGo+AyA5+DWqvhXS7BcBXtmQ3EwG69b8+03u
zgWjAn3N/ZbAACK2FkyUcwidap0T0G02+jIbislDAKU8tuUp7Ee1DSEy/VpL/ep/kqexz10qPuE7
D0ssk/EpwmlBB3YRy+U9qC0c9iukDcL58Mtqp4qxlKAT3Z09OOqHv8UsYSrLMhybD4vmWSM/kU4o
9/p9o2yx1365ZfgMTxY3DY+vHyLFC97uza43o91XDy4TeOH8lsP1xX4/9Dopk++uqo3XEs2WoAGC
Iye4Jix6dp9hp4EGTgeJMUBaOkyzoDsP2qb/+wbJo3EznzZ9EBlG1Ek991jJri/LatKbwtn2RQHS
AABw6yswOG31iJV+qIEg3fdXEgnKwxPVIB8b3BXEGPT/9K18kNbHhmxsgj/VtVEv3xfrNrJIOpve
rcVRg/ZbLfZwH2Nh8r7cnrGWq4WJovD0uvyJlR/ak55+eHDDtNaCpDUXzj6CbYorInYwZtRD0JSR
POATz76bu47dgMT6AHE2H0SJsbv6/6kOPjpuiqjAeJjY1+AEz+xMwDyb2hVOkqh8L+ZterFjFo9+
9E00AE148OBiwlqjdcDkbc0Qmx4jHscj+A/8GIyfsEfokLYN3auwES1pC49g0KuXm5swI8LHDBsL
O0aFCVhtnP4QugNZPP/KkNewlnhJRjAmiBXC7p/TeBjHWjSwBhuwa/vvMb07mvWLhrRXY/46FClG
9CdBEdnJZAQ9rttYNIpDrK7GEYLIwccCkGLc6kN9oiiCoZxN8k/0kYMhpcm2ez2wYE7yf+u9dtL3
iDX8WDKG3sn5+V9OJuQmozLZZmITwgF7TaRt5QoyMBiawdMkIRPyGODDmO/JxVwkW9U8e+JdYivP
gKJYZ+gIFy8hwudYWcA2AI8ddQNYizkNHhT9bxF3xnHsAlzY/Ixdwvg+UChusy64UzowXicbCKqz
EZ1bAwOyx4iX6UukDkYWoEUTYcjW0vhpOjc3FA4mZdEP4pTHceymnPd/TZ2GamVgnnDMG9jcmlWs
orRtJheuqK+5GHHH19At2OWh7QFUvRH4oDC/jXzSrVImITVAla+/vdwf0aRQw+BhoU2pqW8LqjWY
I+xeCwIP/cThDvEGccX4Ts8OunZillCQ1NUW6ZFcFMe+ecNa1GDhyFmgQnf8pV1/wsvo58lOspB8
JLJR2QWCW3pfy/66QL3B8/gh0ovNjMSwQnoCkxkEQ9TcS3VXWMOohtIheSvZkoZO6S644a76ACHB
DrN6k77KkP8qjPjaaESneLL/3ejAPPrNFkIjdkwIkVbcACdzgS6X5TLdwYf/9kgo71gGQTvC6Brq
4s3jWfOBwT8zV+xATeKX/Nz6zVSHppCPlWbbwvilmUm7HKmYqt//GtpDLEfq8JQNW31KWAdUHv0e
qcbHYaNeXQ38XIAYhz6baR+3XvvHu3c1SoNoavtMC4o0COoYSLdIWIRnT4pmwVb3YdYLkYmnMZiJ
zfWXgbZi4MWXS38aUF8htq2AkefsmHnfdhd7ivqkb4OF2AP77DaBbIlXIfcYDoyCxhYEq7T7iBpl
uPEv75oidfIWKpHrrBRh2eqliyPOLBdtB/3ezT+Ih6vYDXav3/nDPlkc6OmAZwfLS9esPzYk0Efn
tSEZ8vztft32r3TJAxBSIRyzDUop2iPer93PZRrmTb5jrvjOxNiGEsAbgFZrXINTTjzh4qIFr4UZ
gds6dwPvauvC5Q6LjQ9VdmH7wFUIH6CEOzxnpsxYO9zSOXs8lQkMvZe5s58Izzc3ghFwE8RXDBSU
frgAKn7upEPhabMDOmE0E8I7j9Wle9tQ8cfI2j98d4i5fywHaEoefrYUN+KatZALlNyMLDVlXTJj
liQPhDpxS3DLZhfUz9C/Yu59N2cRc6FzRX2rkenWGOivCB7HuI/rNZOMJRWJ1tEZqAiSCyLvHthx
fGBtPZmBK+GpTW9OHFmq6QfYR7CEIPp+ORbvPWQ5eB787TvSGDxrdEGuwyT+ZK8IMkwqEzrZ+eHe
0bd99T40gD9GulRB4kv3gs6Wf/shnFA9evLL1Sla90cTkn0mj79bqGBA3XIJgXb8sUDpoDjSQ0Ff
qgxuNMrf4PCd5ryN4d2Y8z5g7MY4hq7LzUeGHA1DJH0QqsaiVzbarGTaMVjqMLZiswFVALNLrjD2
KARdjpIW/iXmyQmgcbejzcGqmIXoZ4JsZwryyA8jLEkvDn0fcNmAo7Pux7eVCNXYX+jzeBxw1jPR
zVQQt4qMKdu+0+2EQHIYe3EbrOHAt+z0FKi3QLi4UcK1yIV2rGl1Vg4l2RarztHQpZn5BNxEZ42T
V+5g/YKCoaZ3emUJwyckWPp3J6W8iSIR4m79EILDOk9aNOrkhjSmSlQDQuudwnX/NQsDA6EvBv+n
hOYfEjvAUh6xJuCvM9CR22D+7Fr8c+vrURnKTItKJGv4M1/Mu66G4lA1PZ0M+t3bbHiG2cNciTKO
+mmiqBwDFBdoZj/O06eG2rgoYqjB8p5OZYxaT3S6bwQiV+sG9P7WR6U+/9lo93zEcLxz03yOQZh+
ralzLzP/cTZ+tmZfN5erMaY04x+71qwd1eUowjZWHPEoN4kFpgBI9miOD9OKDxs27YhK8Qmffycf
MGXKLG7D+2z1I8djy7hLsSFdAIDMuiaURy3dwIfHbouvwgfynPRnbxPGTh6zlHhh+/vldeEO4lBK
BzntHIn1NKoXnujZehoKIMf6gg8DVZv8DT4aPlTG+By5PhnA+tWqIaZxCfBoaqcwrtGOlAhnGOOq
z8A8BQAXCSborFvjtyY6BDAANy88Ud8mVhzWM+RPAJ3i8N9zqKI09HT6/WWzk3EPUukADPocPiGw
aLqD6GZdMlI2vfIIwgHzB9AGrTTPiRTQ9Itodq7peYbtEo+FkGWoKZyAHSU/edJVi6ZYs0sfD+5p
3706u74ND2TzsxtCdiX3y6skUM6OsnvdfhjZBG0MyI4SXC5k/tcbBOFLUFPpl2DXQ5Q3WBbnm2uU
Jzf0B0CggCEoMLF5BcdEG1dPKDQqC+48veYm7Aw27jHqwgXfk/LKxB0N5siO9ZO/E+8aiAcUagBU
MhGF39RQKGG4Jd16B+I+8EChuBLpzq67fItJq6XZ4yMxjO0WwgIkBXbXkxbr2BdeUy2NI+uxIWk8
vL5fm4AOLE8NBJz+b8bijlGv9wKFwLiFpZ1BYrIP1GZcN1i4Gc2EUV300nO+HDkiMxzqIStiP6Kj
jWc2IL1H1FIGOsKSAWKpOW++zQgU4UMAOXOKAUgmrpoBdNeOABp8TGAa0kMTQ3SYnOxJhbi4MRfZ
GZkz2cREwA2ju1Uf4TpPoUQZHfYvhxfWurr4+uOPqfAicKMk7VVo+CNKEOzJzqX/x13IeAAY09lD
zHmbDCyY+n6yioscvvjJxSdLcOeBoKfNBjI02SdLzbvKgP4k/XC/axPoUMQnSMZrppjQsuS+cduw
WV1KMS68bm7wbbgGsP3DWokdbbuDowSuLOEwyBxnqM7uaZw3L5THy+o/ku5rOZEsCALoFxGBN680
HiE8CF4IIbz37uv39GzExO6MZleg5t4yWVmZvkvIPx4/85pdo6SzmTLEyMex4y/SD2/sB8jUv2kG
Dd2AtFSIllYaUCwUT4fSp74rHKqJyke4CwMChLNaJwHrKMHGiggp+ezcst3PupLsn7rnMr5IQb05
NBfxed/KYe5Z1bIe6EwbagVlTQ7sjBtKZcMVZFgQVlsKNE+bb9MOR1EOtOkruhr2ttJSZiH19alv
+xSzynbGM/n5yEd1ymN+nZR8u+6ytmzvGx+xYfAZ0fwPFmFnJY0Bd8T1SI8QfJnVTEN2gV3DQj7s
SV8l62ZTRXqwrEXVZHxz3XJTRTTVTeEMlF11c9/xlkl7MVY5FC7qyJ9sAKfxnpffkI1+O9c6Dr3C
rsytOJ0OSOzAXrWBfbX3+C3ShnEHaJFI2IYPz1Kisi/SoSx8Ruw4Q/kl4925tzn5nrkIKsKG9TXN
MJopkYOS0Pu9ruVKeCe1be1TJQWlfTCPzvk8sAXqN1G+qwpoR+diWNv8f9UVs92qj9IX0uCWYVkj
lh0K50auk22tx4/hsXZtrBxP/115CYTYciKIFN+jSNGgp+yAUoBgaq6KvRbHaO9+hKPi51x0J6+B
DdEfj1Atv4d/F47lmMopR2dhvAXWSgxZ0VEmLaWL52HGdQwDo79adcmabep+FxtifcUIv3AgX3cO
X5QezL2gjJUQWEsGGah4pgJCKzmHqcDFv9ctkAY/bgdx3uaxAbmWnK8Oi/RRokljX8722/BQ8rRz
jGCi7supf7IdOljlSnhvq9Jhegymn9J68e8E1L3+1Sm3nyYfUcuC+xe2Y0/wAYyhVal6HW8Kh8Lg
Wl9ryUN40PiSzQD1LdfBgzPGHKZP+YNwWpiiMNRUzoWz7rfB3I/4mRS1CygV2YKze9ZeiRrBs0g6
8kDnT+RVuS/tyqxjgXyYyEdK4Hs89Lsdg30DanLXJLgFqnhLFYGil+eUz3HX5DD6mU7pUn6pYMTm
iXnNrjR+o3uGC2PX8k2QL3voeZUtWhlBmbmtVU17mLRS+TGZJbcF3SZZG5zCcpTlixVgmiM1ECE1
OaJX+VhlP89Mj/1lOtiXbQlcSlFV3baWmF6Zu1ovPDajqKkrkK1zUeU40wtFH8LpDKwO2fGEQ3Up
7b5uCpQwLh67uUKobZOzepUS1tf1SzOlblMHJfNRzJjCVGJJagdLfjY78urJibJxvPqJB/XL2Swv
Zqz1xH+Dh5rYUf/Ij2P5yHdp8NBGoZV7QNFy2F49UfjDRfzu4S9iGrVpmO5Usz7v5noc0ViZY6kt
C4CYpG8bFjb3YrQ4Kf9wBAtZ9G92WconRF0clXrYmfxQaPVF0UPM4yUQKyjAuj6qCl0xXpy4ClF4
rdI2WkdjwBARamL5A1RQPZIKQZJDvsmf5GIwJD1S+7YmhpKnepjFGwzzgJE+ibslnUP/At2c4m/+
mz8MP4XZ5Put8G9NLD0hir51ckIsCLp+n2Y1ul+QgU05agwUTsgzMCNhu5T62td23ch3eKCtYlXI
iC3VNdVloR8iWd1nZePlnuGsOlM1w+rDfHtcMgI52kLV3rDQN/d59WmT5C8+39nDx75tZjuKMHEr
aUYoq/mQnhwSwpGV+6nChTroHGygHsJ/D7jzmInd5u/pkyMNd4ZzUVWq+mylKvc5utKrRnMn08Nk
KCyArdotfUiKFNutQPQ5M8nXnXLFMTk/JRaupHd1CnUlPgmytOj0Ya+f0JlChXkzrfDc3h3fRYNY
sOqWPykk4wEVQ3d++wrGs0nnPincNO8otMWU8xYjgC/iSY/T4xS2JpIRSkjaw3phtRQPdlbEc4i/
t1P15syr1QMPIwWdfqKSITmfIva0JjB9rNFoTA0jVCsayXgpMUxNw6BX2TQT9D4SJTVn61yXtlsf
rKu2DH/sLn/cFhOCUgyNww5dfVWGsmi90rnC7lHNtPYKJJ/BtTxdO0yHQgxh/oD2uf+n6tBHxYWq
ipnMugoEhJPUbW2yghqYybYyLNvDmi5RJ3PeXdcw3/Z9HIQwVRuRHDvLigdYMJkHl9fgu6ET1Hjh
ZPr5Oo7MsRgiA1GfWnjsdyGl7nimfwZ92/MdUkp6/rvCbUiDV/aE/UkKAf89D5QBh4IJnWKVP/bl
c281zL/OUyEnNmAmkoVLAAfe5riMqpo23Ivr2j+lirCB+YACzholcXZZ2zd8Zbkpjx8ivVIaYdYo
9zvVWUkyRIObKIHalWiowbsxqbW89Axu2dKt8m6lZ3c0okL4c7OSg1NPbLqOsgmbOfv+um/D0ESu
kuooNMyQCUWFb+lEDOaTzV+6m6aUyaiP8vhLSUBaKE/ZMyrtmDEV4B/f52DsUpQfP89ivEjyUFPy
EtvP+X35VN8N1YS1o/r9VX3PM5Q4ag9KsBKTOWK4zrxeHHSMWrt5PJxRNy52e5/n8LFWc9qoyyHs
CmPTY2PfB21r4ZvbsZd/w8g+5ewgZfpMZiQWD2eMNSH6PjDyqDzmMC6f/cMikxKgnB6tSmha+ej3
rTBWYJBuWgcZ+PuyvRETnWkUBJcqAY72AdsZ0gvty/6RNTJYNpIjlUjx/n1Oh/JTe+YiG/8ib1Kw
clGgjHEnN6rYDsmZ+fNHCvcJm/3Tq2Brb24D4iwpb87plmqkmu55KkAetmGsL5PAg4TFimX76raG
9eD1CCJTWa3s/A23hqn1WO9maBoaL4ZNOmQRkTPSWUs5x2K8Iy5VX824FGDy+6eSipqCWmbjJmev
zlrERtIgM6W2Sjqzq8a7o8SRs2sbUWtSfnQ3paypxKm+l0zW3+TqoJXSEPgIRSNPNsjrTDohUvah
mSOT0KhSjpducl/tQyziYff3Rr/sWYwVTiXosgoozZUrfFXoCIaln74c6Uh4nurqE2aV85x0VGtj
+rE4pvMPvE+MbJnoE5yNZUkm0upts+oMkb9k7fp77ryLRxTrCT2tvfrQ+s19YDSetCNHOEgq/ATR
RWj4ZhtmW8mxHXzVl2RYTInbry4xVTWLk9XdF6O/YXm7NFioXkfZwh5JehjrRVLF+9h1CJeyd7OE
MZi+6oAUXiZps9k0d1bxzoWrZYxXMW6cbmANxEmWIv3LO9gfgqMYHg0pt1iE7+bq+v085Y96b1oL
Au4zeG+ozFSPlMC5z/kAV6VEsvxhgY2Qw0SD2+Xr56gkTJbPt8Jm20gci9l4gK2VaidWASLddpJP
mmrq6h2zQgaZfsUvMEjz/3Wey88SzcAHQzUPJlOk372LBelXbQt4q53L+0a68Oo8rIxqrorom3cJ
ea+SQfNJlRn88cR7J5vLSHCkicXIMWS4kvjI76sQdxL6dhx37bWe/2mgZ8sNIbd04m9jK9fA811f
PQyavGL3m4rHvwnNyKYpQ45M61S+GKJNejK9Sc6GsF/IeLWYyDg1v/vmkVaNqHRqr3ASsSIpiDPD
EC9Jfr10J/v2zq9b5HgwkADAaO82VLEea6niQY++zyfGiXa4Sr4mr5itUEhPBWRw7TimGPWRGaum
Foni2UUDiPaWvdjC2keqvTQYITt8LbHkmggHOEqUz9SrFhtXFUuTldfgUVxWw5lkpoqzGQ+rgmhl
+5O2dxpykXYccBQwZv5mnMCGBHAilKkyByykmFBfrEYacOSRN8FD2EIW2Q00+LDZev4Y7lyxTAjn
t7YkZsjUUNRpoaqhEzGW8okCWM6NuGx+m2dLMabPbhaQxnQPEfZwLXlcof47etb3u3Qt5Rrvn3XL
Fz8WkAfktIreBD0fVNNCSn2fKyJH17LN3Xe2+VpkPtVn/AuHdPWpvGDbRMZBqeVkNTmK21gZZpOG
GpTVC45pZUl94E/D6HZsg1Tj4oCXuFS1I4Lo+ecwfGDt8Q2aLg0yZo92vBRSatxfe9XRwtkIjEP8
zJumy0h/4ayT/XaY79uv5a3oVz5hB5b/5Dv/AF38o3kfrTXGQi3EaKZyPzfOu9IzEbyOrcSdv0qw
zFTWn9aH6pPFhUymdMSvar4QrJrZwqZ5q9xHhyGqZ11fuosHzy0Z40nhMF32dRFpOfFojCZ0ztKF
CKLyqhQl9znV+GLI0fE5Y/oXb3bv1rkgUZiLTNV361raLO6vUiRRfo+eSLtDKX05v+gIH0oFCcqS
qI6ZbWs/3VtpiSY1siAw/XXRc7MVQSOpGpYSfp7+cb5Tk6GJUHE7pWvLJPmuQjoSZjsVF9DvXEa6
7kwWN5X+j6xssz7iTW2aKoFXHYBWDxsyJYRZ6EjyT3XMfXdTeT23CQ5IAEgSnwI89PiunXKlxNQz
MAXtZltIK9HRAczcTX0Kvt44YCnPj0CMd9/3K2XtKgWJTqT4MQN5QzZe1cw0ls2nvgzF3p/iavZv
3HZdc3lTMKiQJoXl3Nt/SdPnV/78DwG4lmM90nAsd38zVHRpD0kRevOXR3LofipOZDHeTFkgQvMs
UTLgWXDFcVrk+ik/iDBwoH6U6pPEKlEzr/bcS1soj9mykhAVaoit95TtjMeutOy8Bxx6KU+ekEiS
jVR11Vctq+EJsXAXUtV+XwGVJ+g0KCrbWFXfC5KAMqes1kiQcUUbGoPHtcWhJeJTPYwaaEiN0xfy
JJ2W3dek/WRjHHZU5FLoXhHXKh+nd6MYIifEPpYKOwPasMeDtY5yAiaCcIBjg055a1jMHT6n+BNq
3O6rhEFiKSjj359SqnuB65rhN2Zq7DTArRj/PgQMeQXVfhIeFraz37lZ9DtEiEj3K1KgOvN338n/
NXyU6mgJd6Ry9Qs04htxa1eychutvRGsIco9kEAo6VQOLURho8VT6cqnfFueH4PU17X8sRm2Locb
Z9nerb6EwwhccnYtVnEKGBqeLTGuiyRFmPdGF2YdyX859714Zp2S7SBZS5fTY+4PEKzlXGyg5HAq
nskICKl0+1JYppxnk6WjgYjBqURbysI5W3Rn23sKBfV4K50CEn/qJx3gDAhqtxND3ey1/7F4Pilc
huoVcAl0RodnTPN9tTMcK70HYQlyXAdhnQ5FONqyA3ki8jRQi4LjN6ftxFdczzvUVz3XwZtEgDx6
r6HUxf40FqVQkpP+ZGnTvNRPCud6dhRvYa9ascOJWaTznekLq7c3voxOo6stlfKrRLYEfPlmG0zF
blK+9Tzmr7PJRPqdF4LQ9gPk3mctfCb370Qpjll2Kbz0v92sMfyhxKwbOXr+5k+GAN3SfhibVBG3
QRKVJ1Yh4zzDf7v3PClLjzZiXSHXCweziHv2XLGWDGK2lWPN0uTX8nfS8M2Tqq69hsKc/Z8sKrvz
CE1YA1nrft3J7zJV+6A+PYpJnSUB9mtFX8aq0+s9pzDZcKj/ysetOyZD1yMTOmTL1OgUAguHn3hZ
hZu4FiNgI5TP08jUe/NjCZa2lg4HrXBLQiJXv1SZdS2MITMxrupRuCpS0k8KHQlxkqCdy26jOpfP
sRyNkDNnGEECmhM9f+9gYqSzKdBC1Ooeyo/OKRrE6/rGTfkj3FgRiXDCU8Bs0D55QZZ3oX+0iXZu
HitCCblEYkm8ywA0BDLoiyomRDuW/Lqe9bv/RoWmGsvkl6h64Zam5xVVJOvuc9jYAIUQfWO//JlF
KlE9dO0i3cYxEe4uU5YzFtislXWoqgYDIJB7Jv8Jdx4QbwtL824IYcA+yCZftPb6M4GuRbrg/tyy
EIJpCBQWdxySbWdNo9ckQNZYwsdelwKa52SB8ZkxGp+UE1/R+Ub5+3UySowWn9/RkNVlqvgRlHVo
OWOvVLhzu+QoV0s3GJaCWZO6h8xwMoC58TdfwTzEbSuSi+hv9jeZC5Kf4E1Px/NXrtgTAUXjy1up
oFGLjaLHGRHgDa1Cj+3JaN/eXNuTxOhEBTY6nsRrudQs44260Xb4duTmfAP9D+Ev7//mby7VzaXg
8B19nTd3Lr9SmdEsjuWdxVwsnyM6a3Lze7VtnW6kee6uWVIAIzTwucJtU4AoaeZ3ZGj659GDfdsn
NL9NKNUMCYEkoRMgyd1pqunnTvx5shqCDnXkKnQ73nkuDq3J4PqNzXg3nT0HdqS8/pIh1gTQBxsf
xae6pr6xqL2Lfbit6V1Gxz5JgNLjx3+8pT+pFZr6+zjCzCyGXPB35naB60YHycLbO9y+ysLRbcRd
8sZS7q0zbOYKOUBVTo9tZtxGMay+FrzF4DihLTLJ+xFZJ4fg3L//mtWvFymBtvdOhmtsl2uAXnac
LxFe1nnaZx6tbPe24YTmM4tpJ6bP9nERsY75A4pYq0Dc0oZvG1/c/WHMOCH8DUQeFBCZ243QembD
7kv7ubvnI9OEVy/vO+99gVDgLPH3+UsMb02GZqL0+PqrYDqPPRCbrL94Cl8kZjnykRMw6Ij8oIiT
fGtpyzN12YU1pWd9bkdHuU/+MN00PZ5I997YdDe9TVejZ/PKT2ba1gJ2os3dhtSPf29kG8x7cZRE
erVLpn7v3IZn/N1+vP/qhcIb8f6zAS5ft/1/t2mu44dNzlczPTfp637YT4ba1Hflmq1p+zqW603d
Wy/KiafWrvfofYYYcYdU89JN9r1WYhoCMeZ0DWHqMr2OkOuaVBWAwYN7e8WKKeSz3Kax4bpDB+Lr
0U1NvcS1nxzkfg77MNmFg1xn2UroID6OhXoBg9z03dixhVIJGTzi36+/T83V8P/3BEKDgngC+/lF
nIFUTu+R/Ht0jeSf5oDKPUg5BEWVEQ5RoDdJGiWfLy4KdxC0f51m+lg4Xy9GZG+WJW46iLBxTI+e
4xckNvr7wKUBrE98+vg9/BGKHtjcG9ChT633IQWNI5mQlLayQ092uJ845D+9+O9t9uRpkB5cWkly
PxCfwW2Y6afFamM6OcqAyOU1l7Qc1tHF5vrJXrSbtHdtsex0DrJ/G+1GuCEkuScuef3UsrfWWCn3
aRcxFmlYiCusGyqBUJfzT91lHPHhVEXwi2yof8IfsN4SIbM9IaL9g0/ipLB6PpTN360bpwsw34+P
rzwXmWdY7rg4KdgPwGZ6HN+y+YTsjuIDgE2GeLpx+nEeAUjPfdURvc45RLzH0X76d7vUbReSvzyS
sCmXxbwZXwQS4sGwlbAyhbfziOeleHGNaGLS9CdcJ6zv14FfMf+vebNRL7achsus8VC8IHmCF5cF
uXVtUd1OkVHyYvfMo2WYT2w1v5rbZ3B4leJY9pLhlbEJPPzcVrVbY1rq8PJxe1qZfGTgtgBHwgE8
CucnXGJNiEWLnJHb0FeZ8swfzdTXc566hQ9krU+mujvHQo/6DtPdcCXmnNRTt6kYsho8f56t3XQ9
x4eY9N7Mi+s9tVHljDGeT00/vU2MCddLbzu/L4PI0BV491+MmH/fcklxWeE32F07mNOd1r21hvZA
UDzYZ/8S4rz7sUgBUbWOqAbQd7mL6RHE14H3Dt/9CWEQ5zY+iMIdtv3tHLS5ZUp9H8ceAaZ7+Bf6
rHDgGKu8fzczdjlt6+/1+/gzBPQsSGuV1r9HCFwrF55/d38N4EE3FKlcmt/lcLAJMubXvmQkRinS
qsKpHVqdzGK/H5BSyPOzDkZLf2xIoJqg6yVQ/1KQssAd/3pSeuExQA7zZHYX+bouQFGdzc+FKCKC
3DzeFy3vbTlToTPzYERlZWZ6EZfOULa4cSOvic5/SevDuGd6+l0AiXLebs1737M/AQdEKQWCytPM
7Znfg9f8Rj7AmL4X/fGiU/HHT/i5v0fnn0sqv1kcNLPd9ywyTnZ9rL7NJfxcfaNo692n8jS4f2eO
/47rKiA9fZTm7AEvZG5J8cz+jIuox2enx1c6xKwLheP39TdUF3339rRb8G5teayChB3FbozU6CBD
LuLHUt9jYRvwLMFD7kKZZKXVZa5W8uuVCuThxy5Q0l0SgYwYt4QqvCmd8CIXpmurXLiAuJMwsY7s
VRi1GSUab//L8KlM0bznnM0/LSn3tqOlRQrA8yfc7N6sA69uATFuE288+VnT0jFGmh0n+autKB01
2GuW+UUTvYyzQ7Ox9LfSO2uhECl6FxwVarbfuGVbq3QXqSHxw/yLSJWBIkHBlqLg9+/vVo/AmVlW
0rXtr/Lk+CwoElYYx2+ZPchRRjb2q973eSv5F/j2u/DwseGjHRXw5EvxcAtHWBefEu2a1m0eRyON
5lPUUPAO7CvME5YIh15WtMhaGrBivyrAqiOmu+wNMHFnn31wmmUH7FAE+0fzrtpKDd0fU/nHdD02
qz3ON5jO8zWCWrBu6/KuquTxKlHMTV/diZnLc3xvb7C4Bg6ooayDMiNXpMXBQtp+8id4rzb+HCjv
1IIkuNV8/rnMBSBXBVLOj5ypuztrs4m0uQiA4hZOa9O/MOBnUabl2jW9Nryt3KEqZooJ5iB+yd44
6f8G0k543Cj3EjjkSWQAMz39w6HitMZndkzfs9j4+AxnIPCJ9wh4vZx//uWlnnHFDsve2RE6QI8n
GKRvLZCIMCYQzpMtcFtZYGiPV9UwPHrl0fOaj9NrAknYlgH4QYuUY+dA8PajXCbhVQ238Iqb2WF0
Q0DdkvQCGJR+tpUXmdM9fzXrPxC8QQ5M0cr+qh1ga+Ywr+61k6rbBLD3zBWgpwquHdvIZeGAus6F
tbiupOgoTdo/n6+o6X89PXiQGc79xcIqOLrwD4Ub1U4zASHBORSi2MWVEz+2+9JuWSPxs685ie8F
CYoGMdAh8bqw0aBA7G5lAwW1BOnoRDMFkSasOfdBJhF8EuH3SltxApS7KGMVtsB4XJz+EO3CfjSs
J7HI1MSL5PdjtF5kZkfRZ3bFOjLFVY5oDv+2TisBv3VhRzLUtzC/iOeftC4R+B5an2IiVbxV4+iU
BM0+8ObizWrJoXDrRXUv8RpRjF22nDUXv1TOg7eynS5TouzCHDeVXaT0uGGDL1u7DhOrRbYX61i7
i41daEA2vPKysIa8Dy94hvaP9C6Y/sVjoYHkC5iALKI7WhWWE/u8lLgzi+TfEvuqnhosc3lfYPDR
Tliop5eQVUr0TmYxv4DPg/2fO62q1qR5GtztQ46t3Nx79uFHFwjmr5eAL43vLCaHcHWwxN0eld5Y
FLGKvyy9zVd/RWJv12DAln933WMgV/ZOc7/e6M0RUiokSzFDMh/KO586YUeFwjE3wjHrYGWgoqYx
hIdh4cISzhj4MfwppXsACxpVJYIrZMYhoWQBYBUvszw984msyWv+TdpwVXgqlj5BhiLNv1Xm50RO
u33y59FrnHRXftZIs+G/M0jBkcKnH7NR9cpnQr1+X1r/rX+OFreGcR+3FDh6W+wCsUlWk3w01PJ4
KWFmzGIG51ZqIEsu3WCc5R+STVsxMlzefiXzafULsY5YYBuPiIeObJ3NJ03FkQTQeRSyRkJImNCZ
VEiNxefQ++p/cCyPZJZP5axWehJotHK9d4dsQEvXNvu06FOxz043E+bW+dwstilsvBrZlH/yTZaF
7NJrDaLmsRZhH31myGubKMcRZcDGg/bj5Gv7TxD++bXFJD7VroDmq99tKgxfeBuaqPRWvytKCHTb
W0ceipn2tiXB5YjyUhZ5DTyP1K9trJGfPjWY5CqMUr5vZWyDZD1SO7TJllbS02NoY/xoEFyZetmf
Xb5MMqlY61KqZei7S4Ytn8Wq9FB94T0bfquK9CqZvDSRrntQ1DnxodB+mjQt7Wed7FceW5f2Ev3H
+mf51UIJXIOWOCZI6oNMLn+h6fGXNTyXaSUbvGQP5CsLzmmb/z+tddoEAEz24p14IdpadQ6dW7gC
yfxiCFPa/SRmdAHNU8rpsPLTERTsxCAE/t1/FBqMrNgR6YU2gc6VPh/lb3scxihqldbkZ+XCMWiZ
DKO4F8jCmlL/tHnlbNBcI3CxCh3AY/8+6aiZmGk8EqiIksmz883qOnruibcEvb917JN/v2Fnod27
DsOVSYy3ufxSIyFaAMiUr5NA2sjOPtHiYeFibH6VvamMaUNAt0V9q0/aDE8Dm+UUa8bh2hWsn+uW
zP3jTse7Wq7jfILCARUipTGE2J5/yES43m+UvqnsolVrPltVLRNpQcUMZQLEQff9EvjZtcsfjKUM
nDLYkeBGzIkFirFI+PLvQ5CePQ0qZxtfVM5pHWKBbm4zbO3qdm/Kn+/TKkiCalL5fQiB5A9IY0TW
CrluzDrAIIJHKQV/KbmECs/i2fugtffIl2jgZK6cuHP9O9uEGEUW9MjeSkAl0bG3Md4eEOihAWIC
+I7TwHvyNd+xs1X0jt72xMfZ6duwbvqaZ2VWNTxqHXWH6QMzaujGvvrrkQtOlGyIDAlla1M1RTEc
P0w6QmqlimwzXphkuXSUcSfkSfCoprHRuntEwKcwXd71Uy3JA7BGATR4sQRT+1CQZZCSqs7I5U1T
vcnvxRK3zXxVBAp4g4/An/IoAqmdCYDMQ8sv/izCxT0aPJwp7/370yf88s77PMXC6HDvTSgUzUgd
KVWiOkIPGhpcQeVvf/+WPv4wHQWfyMy5dLMEJ4u7irBtqNqkmYPYXJ1haaXtFoDUr6qUxj8VBjF6
kWsfBpos/If5sySc0BPNlrIlM7PKif/mafwo71tbCjO37w8K4ZhtsETTy6AZLkKdid+zurmdEpRk
olgjmwzHsdG/HDStYWFeUjnZX1zm74h/YWWjw1+PFTmTUeRXE7QUuLTO0ZlLp3u7xYLENN5PzvVg
zW0/BvsWjtuT2WO6HOsYYu1sd/KHr08Scdl6LOJduSnejZRdpI9pRt2pYH1yWFBWukwloc1wtdgN
PgKCvhzWLguagOzN3+i+b66qWLkk6ULCL39ZCNLeQV96BVDfp7cX9QEMX0rr4XWKkENR40edeB4U
GiAOjbo6e7MqvhTZBALsvy4p9z7+TjrheADxokiytb5oRRuMgdrZ9XkoPeBpPhtdALE3OJ9DlnUK
AA8y8NBneUZz2QY5bWo/xmfxO2BaOn78gaW7Vs/aNMmV/rpNIr8GIaHh+rMNCSr7do4k2fLee3zp
Gndd5/tySZ1mjlbcfj8bLvu1kQotE2uv1nrx6O16URXG7+dP2fRoPQFHqiyuvIzr8Rl62d/zd24I
q4Dxvf5kvzNxW9ZdzUProw5DPxPlQzhOqZO+BGhbOEpvKVHUgVHg4j2NasyM6rG2AkEe9yNuQ7ea
17euazvzlVf/NLbN8Rinh/43pCWmJ2Mbq3SbxVVQp590M3dPIyMJJDGSI+P1BQOtGjHz6ar/Ae0J
l/Vb59OAz8f6fI/alqndhinyqZuNDzTV1urDuyeLD6rhxaMRGS245XX5INIPOfwlZtIy+YEvbqOh
/plL9Zxee+nppxVtpzi7HslNGXRtLRCd5q/fXccJ384endf80RA0EkqG9rp+HzzbmVmuleqmfvTI
jU813eaNN3cxowQ8lrW36eiQ9DAK2SxXBTPU351o26QjojNW3+KjiAjyFhokN3JPwCeaSQV3tf6/
7LMdXn6SDaFlvFsGn3iJJtUeOPZPiYtRqzAainmsm6l5rLH849ocVoKxwZqsS52l70+kcSteuyEz
9lBDIk9gAgnpWcHm2KX+bx9e0Tx7jEDQ0qs4Eu2AajWwVIvqSTpgLgGwM91+VNO/z8HznQdiO9AC
4GEshvlr4Umrme5btYqHf4AJxJoPZSE4H8vbFRs5NVLkxXBHCjfZ87Qz4ezAS2ZGlEDM2qbHYeon
UTn2M8PM34Yrwt+HqttJyZNo3UIDntwPHUFYb2OHwAas46CdrWc7z1rmZz0QDt0wjLUrhojOQLw8
NXbtW3/dNRdox20JKHGnn0gwafMrg5enbuXlpQTGZug5gGV9yEkkS2uGVjC3XeDXC3pNb75+N0ek
gcXTCSVXPkU243NAmQbx6IHSqd0Oi8JLrA5ksRLmPfjwzVMIdoy4iBqi7gc5sK8bmhniNwGon/3n
eF1LVFIV/W7sXNYVGoDHMdjw6Ib7vuF06yzLWgg/FkTwtI/nhrcZaLPFp1jDx/70s/77/IkGiynX
XClk+2fy8qAbEp/G4FVd2jTSwOUYkom3WRVt4WrL0q6rfjKS/xwCISqNMNiN/sNFIU0gHk72NC8U
Oj7ZzqbBs2EdHH7d5es+YIIwTv1O4oXsUI+xG0BQHvqhwal/m0e/qNdW38Q3FSvJijt9DfsuhZaO
7dDbdnzna/vcEXScIoDy6xyuPEXYE8ndk+DqUD3BgIhHYanlyKynyQ5NHJLxYST1xQBkdKPfY7t0
XbjiHKH7OLfcrrGxMLVaJPv2IyVDnPKK9oYIyTKf0+5rzrWf+2CjgZIE8DYxOrVCYug5+Py+4djA
EeHKgsYPJc96ZnEZxH9O36nFqq7a2HWUL7Hv5Gw3Jd9eeS22s3D5rB+bP7skKa6998+1VJtUAAjT
8AjGimrBkN27DLYKP8Tvv2w2n5lr5V7rQAtCsil3tntPjSYKHV0VHouEm2Niid+XCx/qawFg9pBR
A7yxV2fjr8fXH2YOPyEvStv291ror+Royvfn1k0J7BWJUQ91D1kPsx2bOyIJmxwayGio3mfkB6RN
VP9pXf8fyFTax2l4SOb28x7Ea5e0ZRGZX2GXlVwXtxoqfZNEevvekkUY5AaX79A+Yz1j5s6Ua/Ge
xauMo+pe6waY45ZgNZHCNcZU85sSQRdDujLBS/QGbvPl37MbJwM6TbyUb1F0n0Ml0kfMHF5ZrBL8
tMG0gLMTtPKJEhDQIcbh5PK8mbF6faLfZUXTnvyFXl8rOqtJbi7XnxXH9Fvn2EobNH0CFUB89GlH
+pNZEpEn1raLwhY7Mno1Ur/pn9dCxUlwZEyupq68U2p/3XuPTjhjTPCHYNvq8SSVGw0GsT0eIgwl
oZSN5ew02Pe0pj6ZV0ftrSbOkjE/MoVYqTJX88yIcNciYjcjkL1ERChkvJP71+ddnIjxY5Gcun2y
gpj/bGsmvPxy+IZsWMlFtLKh/a9LOU4nLOtDcIrAsJsqJ7hMn+5tJH4C3azaJqfE0GOB5UdkYrH9
aZytjLmUt02FiACgFgsdntejd+9CzuXv+AMYKF57mWfhUbb6OCXz6GNp32f70WeQ/Ht4tiql26++
ZfKznLke2b/tA0TKLa55/VuGgh6XQWzBjretjJtcC6fQ2ZBaaXP5tRrsqxm2AVeGaqGdR9a9HWbg
Y7MrcyCyu9/oHJf+fnb6DSuzRwhDmLhExjCAc2uVCe4zIjFfn99Qgpr1lM2hc4+dDK38fhavLlGP
Nu4dbmPt6K8nA2s++7EzIeyW9nDoBqxbKIAAtwxZqFXp/JdsPgvpbo69eWxwbko16uyvwzQ6Ov9F
bD5xIP860cCP/j3/dB1f5sM/GrBYhxrScp4YO8f4Zduvy/BTTgSGOqEI2GXxqD1q7+Yjo/N6fx+a
lyGcOmcnDw2mhlFVPdWzzXshzYXnQMkh+ocxNf8cKpsh+19DhGDZdmxWw7Ss1DiVbzW/cce1iIdF
WEMbsH7V+nS2mV28anHbywyUrBkvyzw6Spvpp+O/zoUqoJtBDBoNI3o7ZE71k9DtnbrVp0apl9NA
lLNrLNBIcdaroSLSI1u2k4VrNdtk/jAg09ZEiwNP5CpoDpi7OJH5UyXXONpYCz2/Jg1uJF/MAvAd
T2WS/0x3rArV9mQBJMFGnL3slVrvgQfl/mvbO2qYlsTsGSGPjxUsXlJaBLXKkUIxICVIayr9nQxt
Q7ErkzhKx9/tQFWqaoDvkfO8FzWN3saY1l93OaCK2Vh2c8CPM7FhI+l7Kq9CeSLtEf2zPpC3v+DK
2DuUcQUg0bMKc1qQw2mZbXSiP5vOGysKMvPpLhdYUx5UeWD4IOsdw1mBe4hyodtC/3A+7mrPmeJE
qJRKz2zwTm21+TJcQkbUXEO5x/u/k94+R1glNUYEpGy4b35+wSryjKgCDEReeo0Fe5EzRkLFHB1S
z7lXA7wwLOwPzYS/yWnomeOhDLdPCLWPuKvBiHTyzK9DltxOh/dvtAUKSFc5S9KwhDgM2ejVrSXa
v8iUJ8isdjksl8eHAgB55cKulhx63jXT9YbpRXfXD3sFPF6iEwYB6luCD4RU9qHxagv/ph9rh0of
p0H8610V75o8CocKr36uEtNpcMtxmCbj5bfw41uJOxcGK8+v6NcyuP7Q2a69BoyWeHDt2ENdLTCd
SJXkCB8/uW9waf9d1m+9TFckiI4FPX2povc8tL3XXfXg8oYT6b6NVGlaRM3raU/juCq67tJ+XfrH
YUSRWnm207TS/Uev0e1f36T0ucyBdcmhjukb9PCsZugqT5DrJp0NBywgbpmGkw3NB4u+LI7bm+Vc
+hvG92lQZSWoHA2hKdtoNi+/E1Uvv6lsv07DB9J31OVDWkOkjVLq2xXpko1z3/wqK9HhBhXGNk3l
iZy6bfLBGS8LXR4o7c1i3XhYIU/31o1XZ8vUBrRK72jXjpQszlfONAzJ79eWlYkLeaOK4PfNeEfb
ruiJ2WQ/tKPDQ23f5LI22Cg20vVX+cHAIs7hzBUtnkkRPpgBHSvH5ru87JDpmFGWqh4aCOno6Kjl
tosTzSWZjtjfqnitIgTxuDyGb7eKblzlgUcg6Dm0+M/4VTPLnYAqUynKvwPLqs0Wly/Woa8PW/VT
lDBsd5Wf01CEKWcu8Prblva9a5VqaZV2c+083DT465FrV9cwwstVurnyo7zlCZduhMvTKVeff0v5
nW8vC7NnvnLPz0JZs00jUw2VUN1FzIzH156Vkznt+FO1Zs+Aff196GWaMb5SurfQpLsiQkQX7/9Y
OrMlRbUsDD+REcogeiszAg443xhqKiiiKMj09Ofb1R0d3Rd9TlZlmrD3Wv+IaWAc8eqKrxhu8EyD
B0SVDycrdHubbtaeBf98fa37h2ZOheflc4od6fDdYVAuWEWwmLJrVSY8FuORTDhiJ0AT3hEe0Yan
kznsMt5hN8/IZEUZxQSu4vFkq9zSvHQGuAO8YlSDqwMa/GMV5brNG50zhNwe/LalCqHAgwmMktE+
CiI90Hmim0ZH1YMHiz1gJDaxV4NMxyTyrrved8Mp79eKY2M0+94eIdmtxQoXr/M4U7RGiNZg2XkK
JfTjgzJPtpoHZ1DswH4JdWjP8f6NpvE4J+9vxsD3VPUBk9HgFjP4zjBy8N/+XDIoGaJhD5QEIRfr
HH771ftCNezfHRgoCZkQGEd3e/IOHHy/nNA115+mz8vJtqM7RRKKPVKlSpMA0/loqc5Kn/pCHGgo
Dkl4R/s5K/UPlXd0VxkjsqXIrpyl7oNDqiZZZV3znMnhawqJj++M2rQpNUGx9bMSuvTgGrnofpZi
QTBwyKQztNWmXRsEEBEFn0WcBZbsxmeZ8CxR49Se1X21T/hLnrwxXFL0XPVWmEF9ZSqshxRL+Q+n
j0I8JRNJXINffWTJc04xzhESaS01QEj/2KgLgP1AvByi9OfhdxEvDQopJHdMkrtnmIdHukLRo9v3
mRij7R9ou0KYLkeGsuxNiUxnV76wHMdnKWTgJs2TsgV3HFCYagzm/09pJw2WwiAqdLARqPjmk2ke
imPzuU630lLEFOZ0bQlniWoQtctIzPVWTEEk+bBJUpmiw6O3FmkqZX2KR2Dk8rHCSmEgPeJs+JFV
Se4hft5HQKmAU2xKq9gy985HYRzel5KdbvsO55EtEgYhGc3RBVepT6ngRqXzp8Lbl25UGhPViFEN
SIXc+O9OEoquAcAyrQtUsS5w2/Fh/HxeTJ4AlLUecQhi2ku35e5NE0nfieluBzaPHXWW3aodE6x6
qe3cB1Z57UZrzgt6J5EiLj6AeMC5N+hs3uMY4T/2mxM3PDqIExdDw0Dkq7P7OT3zSwFDmwEH1Ovu
zO7M9MfkBeKVnBn42zmavetnrW7zWbwcruMNGabQjkwW/A3JVeX1Xo1Zb2jqmNINySB7EZXt9A4Q
jPM5lCt6Hkjl8PrTNnottP1nygU4r7cCG1lSEgxQS/6xRiRgfAZg3QGU4Q5eU1u1p5PnDKpi5bQR
yLcezww1e3wgVGj7yaKywZ64zeblhSRQ9IFo+7EiH/hUAB/GlyrSzrKPGglpJAMKIjRuWlSn8YkB
AT7wDKTEgCNmE1YKG/KFPCaAbnaMR2qo6CIR+7OxnZMlTFd5ym/kgb93RFCve4yqqOE2AEM9j28o
oVQMKPdtUHO3HvzF5+GyDKj3ObRRQj0G3aHEa7ZnabIn2sYvPQLnarLGsM1QX0Yq14nr1rJH7vHv
64ikWsUXCcbqHpUTAfD83kGFJjgcmSZ/Z5n/e4Bn4z1/dZPkZfR9+ucW2dcGkveGxpgMOAEPmi9i
JylZPcjgDqYkOrp0lpDX5u776ND1eD7w5BAcoLNb4OpmXQWt30qGyV7WPq23X2IGgnaWzRRcx08B
SnKhN+ErmKYURJuisUSDscNeZt/to1MYowkJckE/Okr6+AAV2zEQDa0H7u3jUt4zLtL/cIgthOnv
LbD8nWJAnA9IkgTTAO5enAshkq3+xQg+eRkJrICYOXWk0H598WA/XcmDUDTbxcNHrDr5OOCbw7A3
rYkDRgKy4OyEBY6Oa2Xx2RQ3BayE0g7/6H3dIYEo7ylHC1ka/z4OPA09yiJ+1OQV8zeqvC78FG5W
0Qgd6yOOSRR4FDVGIkWOqOSBiZmJ7h48NyrHI2gC53ixB4D3YAsJZ36YPfcnypHX1aWFHJ81fumm
YYlugMfuX1qCl8wrui4J9Vpqq/4SXS/jgYrX7eEqNxo9phrSUwAjqH76GoDUJZ5kvBHpMj9Ovtz4
bma2oQqhp0Z/rwWYEzVcV7p5OFfYriKuCoNts2BL6vuD22jX+8zD75KeasAAEXQ9dniDFwqLQiuk
A4R74I7LqftsTeApjXLFHJMSUwuJhbtqOUCtRlgdChN839iqhiwmxMMRI3U06aEDdb5kmaks0jA9
sZajQK31BXiuSAVdH/kcxBgB0B8NoqeP6RbXSsrxSb6KDRBa69kZK9RsjL2SEBoILUJsWYFyg4En
+hJUl/ANQ4274GZPV1l0vwkKWMTAlJrIRrblyxZ/IyY7HqQESIbFiBBdYQSIfezjt9OLm+Z1EvV+
5LZgpDgexEmoYztzWMar04BChJfHVHGPjkuIAxaXcv9GXUe0G7EBLWrb42lqFJ5QZJnd/HhF0hNv
5VVrc2gZZoktC3c0vXqY1pclOc7EKNtJgtVw82IsedDa1vOpGONlIhuahGDOyz+47dcO2f0cfJVw
d+L420l/odhwet0lRoOuP7Gd8A/poFtyTQu1UE4SMIXaD0fBiCUhUyNmkiQQ40PdAW9KvIVxDPbj
4O4OvJ5HnqmtXjGWOf+WMe5ydqg7QYawiC94aQpQDsQ/8T1/tiUbzukZ0/PXZ7kkl5F692wle0TT
RKmPoYqPC6vH+vmvkojv7WEgY6KrpdQRh/DifXcsjszGYUmgeTQYg9+4OZY9Ak87PDpERJqIknBO
bDrcsojxSKYJ81XvgvSOZmbSWpFs8VWeyLAgB6zhv5rRXzz9Bv8zPc41OyZ0US+iw17FIFGceKd+
JG3wxdxbJ00143jynN+X92Mok/VEquws2zBxWKVfGSXeCgZ68Xsjl4qPtdszdiNPh9FCSeO9l/g4
VL+PBi4135hBlPVbL/Eh8Y33A5JqljGyWWorc7oMY4dUDczLC/n8swkjMb4MnLMDkQOwNapL4Kwu
QOPw1umn4RZlGhAeaRAw+Ly9+6PJK8uow7am1ZMP/A6HKmliQ51gKi6ffA2c4EkIi9Cuc1SRuzNc
/iNv4qhk+gceaPg5irex+XH00qk8Vw6iIemFfXEvz2F3XG7SjQgl/k3GezB8/pQkaGYys8M/XJKO
hn8Bd9AJfkbaUbXj8ux7IGrybCQMPiifVzLZgulVYz7LzSHp6bFdOkR4wX7Z+LsoQ0qM8UWUKeNE
4CMkzYsu2LDzW5PNE0Tfkg1UCLz5A3JDMO0W7AqvOfKwAS5v2HMRBoNjmbXUf1Jb9D4Ly/RxeZ+J
oJAvdwR55CicNJrTqAS65WhcvJJNF16e4zImHTaZKhSZp8RsI40gQIglD8wRFLZ2snM/PF4VOswG
O8JxoIp14pRMKvQM2R+hCfaJD7epGMebhc0oI/iCFAyDI5d+0hTXOW3lYeN+bFJnCc7SIIvtzofw
cMYhDr81quZ6LmRGVrMhnNbJtyMuxbfFrtTBMEAcLOgItbAiF6ffSdiIvZfP54IomVuA+2mMHUOD
9IEqcT+agTNZ8qCEirAffFcZcYb4Jikxfp94i1gWvDFJ16kjwTbzPSCPfdsqQYYlU5pTLFqRSX1f
fEgtuE9f5Lr0lupSNTGgQoO5faLoU6w00891OKf1cUIo36TR3+jLiWUOvtuUkM4tCef2Eazfj2U9
5hScH/80CDZtQuqsm7J7N9N38F6P5sXDADBpti9+PMzgL9SS/NnZIQGIhyA6s6ohPWVmtSWXTUo+
yNRPPpcSyjAkymzRiLFLXT5rjnSqFP25R6aC1YRmZvUPuoIuF0K+8lXzV/kHxsdwMMF6pjNS19Rk
NvxZw5kStTAdHl5PrmeKLZ/n+ErkkCyE5XROQnij2wCLQO6N5htNsEL0GwAYM+DQZhRFRVz6nCYi
AEwKJVuL+geZyjqVVPwHtvinURCpM7BA+ckkaQz0e4f7AVVzdhjCZ//4x8nlRzfiY0aAAtkqoHyE
MBmfQ0W3dxpKnmoZyoKm+71mxQ6zL/nQdzEFcP5dpEVJHhicKPEpWMa9p8GpUheThM+xxLoPDWkP
llqIjKS3RFv9ih4RMpIPXBPq/4ggIWFVa8BE8SbCHBPxXPqyf3eeK+1Sn0Z2Id6/2MzRKEzx6xIK
S+voHE6aHEHZKkICRpFuNi7HMY8dQpAoIHODlBuXt7MEDWVS5YrLjJTXQgnIsIMSnpVWNwMc6Ga9
qcza8wwIA2GOSZfFVSQh/MyKTqJudt8K4NDNZi+TmnAyY7jxDMoCN6NFg15+xOeAVZCZKianp0+u
6Y+4mBeFbxT2YRKYczpA3B7JRGhvGHDmFFUrhDnGTIcEIMbhw/9eGADkFTeoxkoPrEYKJnl+/KLg
RlViMBhCwOcrp6JC9VwLuv791p8YnCqgQgLcicPag61nQRzgI7ZteXo/JLgpG0+ZD+f1HLkEwyzm
59oaGldMuASkURJE82oSpcQR4HUJVWdA2Xt6xWMz3I9WLwdyToo+lNf/XPox4HwYO2SaYpt/cP6K
zODpe02KmAj7Rs5Euu8CSTS7syJS42FgvpvhhUKBu17MQXfpE+9OHzdzEWXgQ+ZcKsIjCbuzu5fg
Bc/Nqp3QARsgTpvA7ZNR24bHHysqE6NQbDuq//ZIBBFPOhUyCgPU86+F9QiF1eqfs0rGzEwBMr5n
Eu8fRkt+dLWNF9/oO+M4ZTxE2zb5oiKMzSm7XozYv7S4Bjn4RyTQwSZzA29SLkOwcmtMcgvx7DeE
DmzJgBIMCCLP9n6Sd6RamHiG7qY6VS0uhaIjD4ROC+ulmgMu+gvH4tfNTumpuSDxiW1KNQ1xGSAR
hA8kF4DsIOcOQX7gGsBryN3wWtdbiWTsPQCImOe56FwFbDyZnBQIxse0Wopyu+cCip/lqQC3QJz6
Zr6kYRBJ5ZVvdjP86FKnC209UueeAcwltt+1Vll5T9eIqZnGB9npr/vXO8nK7P93wquMYRGVtTlS
7U9PpwaEzgrI8x1a+FDiGNb0LtU5j3GVDKYk3P7WR1eFyZkxRyDdGTtZa5TRnRi7A+/zeGT9bM05
QkbNuRk4MihiOvXDr6HYqHiJdOGDy7x+gHBcp+XwR1Dnx/kAFoDw7UEYIKsO3CISqxZrHtrXNZ+N
zs5wa6NBUAjWKSsMdJ/FnO15kkLwooE9dR15pnRctu4P9dDLxPdO/hVKHMDel9fmDipPxUITBqy0
ISSfH2wGKi1EpGa3SfdjMi7m2i33yjXN9AsV2mkFp7QvSMSaZy4Hs4q6GfZ2zGoIvejPm/N3S841
GFnp9f8qYbRPXTZviEFmi4IeE14Xf0h8/g7+8+N39ETzc7m5U3kyqJrHXwAgL4pbAf0oM7MA+NM/
2Wt3g4UUtfOKRBv/hX7WHBnNNMPmxfWMuAP2OHbfF2BFwDrwVRA8nETtvP1LfcrqROY4ea+k+6DJ
4xbggwYacjAnuxyk6o6cZYS+mY4Rc0uPSRhjDKc+ZjeWCOfE+Sx0twLyGxAOayi7wtWujansaL+p
cRvwluLmZsRrp0eJOFlGeY+phUyodPZwmPIMwHO86d/NcyMwPPLPSYUCj0EHNzBxlP4znorAQmra
AWJRBAmEmhLY8ZwKd25akFWEtLvSyv0gdfDCG2NchwtS/hmp5/WtsyqfbOExL1/mjE5f9064M+kt
HNLw2i1kBqdVR6+0RXqcPUYmc0aKCzj7qh04T15ByNPEy4x1/adey0MnWx3YM54pppzoYcJnp5ee
kAiD1bbTv76d3V7ua1WcOiZ9XVq0C8R5dA0tkyvKU97SAPiJeZ+PDeiLn2UYEg6+bo0vbMd7jqvQ
xvaMI4QrSYso2rS7CNbffppI1RE7W2yJ+rS00HggSWOHxUbHqEoICejIDAaMQiVmMEAkY4BJHgb3
PuOt5WV9krBLsQO6FNyoPCi7ZIXlWj+G2RbYkqnRSC8gOMQEfPyC9iIqRz6zzuRcviOy613z6fBF
QFF3HhlIU1CPa1QHjSb5GsAIiBSNLw3xLqIWBYFHK+h/jq4BEuo1MjOnneZkELBv3a3n9X2O4Lla
CwLYB9H0oMFGAxEAggUORTWagrV2HeB0hLPx3ugCwAidf9+dB7mMgoCQd/ZdUOiMyCa7CiHR2DS3
xDNbnxVJJfBDaIJIOXlbpFoThl3ddfnEQm/2Ef3fZOLRCa+HshLub4y5bPMw5O8Pb4OstxY2LoGm
Q0eRwU4sOkZchtaIwFS9Pueo8HgoXmsUfkeF/nHFf411LTPKjaSY6kJg3eLjf7O3UtEMn0swNjhd
0Lvd/7i11kP+4dPkuRNt4zjbCgBx1UDpMwxpcWntL8apweXp94Ucj74def+bkhakTRSUgOR1OdSD
Lb5eCXjdt9CIkrVJmoWLrd3iFBNVcaS8EayOL4KMdY415fwvZsZjMScesT0LdQ85nwgLezRG9bHl
NwsVKrqYATSvAJeZ6KmaMZCz0J0M/MYxIVn8bdNCFHUdCVPoGz0U12dEMquam9wqr5RSYAx/knFE
cBw7Pzq8O5QFwUxbnoqQBTrgJSbWHCc0gjmwRhRGtK07XdCKaEafDGaqtbSTAP9ExhJiLQ4PHg2a
76/skSWB8/BohNYQcUtE9aHktUN/xBb/NSofuIEMZzR0vWkzL6ZI3yWOCmxnaJ2vwvoPqDl2Ucw5
pE6QQUqQ0Jw+Av3tiK9m+7Yhf+kwESmbPf8LND2rvc7IfallMCN4mGSO96JxhvReDByZ9+lhJZcn
QSd/1by/BoZede44J8m8r//Rf0cm+KLYijRxNLMOLhwm8QcmtjbQUj318pRwVm06ZmPJrjkG9DM3
bkF7Mxviy5X4TWHGIy/iy80Zw8/h2V8/dnTaIrN0pc1QRyEww5Q+ODCUkAzyIdXwOTmTSPY1k53A
0eKvuNsriJPFZ/0JcBgDhaCtxw8EflbYqDXtGufvrPPH1nHz2AMlMESu3yuQISYIfpc9irmE84SI
PEv0EKDve6/ySQijzZzDxEqIFq0AfZ4xfmLNIODTxu67GpHZZSBNhP8e6uX164GjMvYS5eBx8jTo
d1BhVwLTDfp+WhjVBoSZxYxdIrFzg03locO4IDoGVvrM5DUqDiwaCUrI4sxzmOkItwLgF5CCejpC
aVyG8rWYST4RSIf37LXW5hEBuAFKRmP81oWNII2gzVA3IugeUJsbPL1vwEDRMDaCzBf8OhhZ2H5g
5Oes3cYwgCtYa8zqOVJJ8MX1/EsGziAsRd660dnbvlG9jCPpOjBgfP1o2jUTYHMk+4wT0f4L7PbZ
f8gC4QPQvO4kj83hNkM/IFSfKi/YVFQ4j7ZcPzyndQ8sFNrdrz5IIIqBTWOwDcx7JxfsQbgfLVF7
6PYJIoqoL7SsIrjyS0iGxI2mgPigUtcTaDgk+EFlAj/RmS7kGp8tCEzh/HicNItf2L/zZqTTPnMM
yVWEipwPQ6wzm3Typ0yReVH9FqLZjMgZj8Y+gQLiHeY75DQeFkSdI9bFyYPCOJL3QnnMckLwtYeN
wLzP8FZwLtbnDL0h79BcZKwQG9ACAI/1evNGyXOB4mBZogVB5Pvd5/eR+8HHayKAKvW/xuKxmkhw
2hVqlc+W9Il9fIYCG2R+yy49nuS7avd0cVo6hHCi9TFEU0Fsdg7m5XjSD18kD3ez4fq1Q9z5NhdE
ajmfDjBVW2VnACFoMUL/65zZCz+ZkffYlaYDsma5cpvdB+qI7Bd4k3yOSx+ufj/gBQAIh4TwHgGT
54x/530roFXQZeCY21c+8BrnpwkmxVQyMnNbtJTdygUnJa9yytwzOt93TYCJ2S3omSksDTx80Xj9
3WhGfMeD+WdgZiS5cvBFMNjIq+hteQTHL61IT3NoHXffDRgmivQvx2YiOl8QTN/P/aVGpwvf9EmC
xqA6a7JvlqJZAFGvYI4xnewVnCGYIHtCZJyd7+cHVnQNN+m0VT3+AYXTiRWDz0RjAA22N8RVXIFU
Nw1AfzHClQQraEZ7I+nR+5hstHRyFITi/cyX/749UH4IkY1I35GJB+zpMpHHpAQvfvZvSXQJuw+D
MdUhCggeSmuqONQ/TthRyKTpFCYhb+6PV8lmvXJqTh5K9a4vuwlKUVbQQ2lTAeOF8qoQ1XXdH+uB
JxF1Tiqgg24X88O8IkeN7iUUC9n5K452yVZnnfUj4oP3whQc1VWeg7CAPcYgkH9fgmNhfZnMgjRE
syvAaW4o7xhyfYpYEhHYJqZR+FF+Yro4OIpSVOnBIgkGc6SgJxLPqUUsth5uOR1NJsNrEsQjK5uK
c6PdgnTGkeqSCedXR2/wdbSSTD490wxZMdvvpEKSaX1OPDi4GjOVLF++DwL4spcJZfc5yRe0CtSJ
kYDC66taIBOE6OX+j98U2GImsouYlmDEkWik3iM64vFAKmm8ZuOtokzehzq4T7GtJnwaIqg5NUGc
3DGQgGxgmiVjxhbFKWj6zD68+bmbEGEJSPRwpcN9i3jkgVhrZA+Mzim37wAl2XyQTADF+EhEOCLe
25xT/I8cBYR9NggnwK5VzoGsQiCGkaf6Awe9UXyAxfa7FTGFbMVct4T+Gc/VAxCnhFoYzHpRMdGc
Boq1W5XEp/Nb4zIaGKA9sIKwsYjkvB95BAwDUbMVwY7MtaQWZvZzWzCm2O91D7xuyb8qAggJDTMR
w1FQhamPUqB6P0bELyInerOBcRSIDRwoQCoGOh1iFP6bnQLTMbCpqBeXvI5R24NR/Rf4qGeXipGF
/xzArHnuj/Yv/NkVXSy9HZOhaFeRqDfUK5g28BqbrTNMaWM4ugKbkIAJikV9UEzCFrE1gY8hSGG2
gFa3yB6nveYtMiZ1XhdCgEjiJlpu5D4sVQShxQHGzQkNGg4BCcuhyzFHANKXZCSZpGVtVvm96Ljg
WxXEvUpE48NiaVkQluqLjr9m9do/LeSM8BCELIGAsdeLECoAeRLEsN5WAuDVLM0a8Qy8HS4KaHW/
Zfon3fS+WFHZmukHkKi57FgVeslttsg5WwwGj/Guoh6ScWbIn248CALDHJ274CcJ5UkrZXMkFEUi
++3tYf/1hwO7N2t2vcYaLVDK0cvC+Y8jl/4jBJ4J50NLkFbN/8KMDIUoYY9P0czdh5tuxGeVOXcc
UqSBoz+x8fiKxYgwTomGHFNIYmk+KBxRq9ATkVyUUgF3JgbTBrUGov81PC4RzBBNxFOs7bJlDSgu
Sh0Lm2gSfMivlXopbsDkBthFsucumwH3pkFH5Hrp8sgeeYLGkeJlIRZlTrTPiamLv+i34cJIlz0e
iRHjKCYPBwLWBCjfJgFuTkF3IgBkDTTTHXIbVOqCRSTzH99QHRHhCP2BiEz+O+ovZqY1WmmAFrxT
b6sApRA3A3eLBdXBncO83DovexgiJNFxsrLqsCO6jc83U/oYpHuFQEVJUXTrU7mqP9ZgBS7WucCg
226qTquIq22AYqE1v25OegdInkYqBo/Qa94GQEH5rJqJTGro5k3jslrveqTN8xsDXImQNaEy+FrZ
tjcF3QXDfJKYyvnFLA0T6uSYVn46ob6ApKDszmsw4T++dhF7J+dQWIcEiJGq1Of0CcmAHZN7DNIG
YybiTunbQMsTgBspbj/6MdB0wukOVJI77Yx190gU7x2Ig6MFlHqrXBUcOtRZEg+1q4zO4JVc8+qr
/nM+3imMtf4xBoomRZXucTf3++AWrOnNLoULBuegVHqWX1oYBPqW7HLMq/H1WxJfs4V6rqbysthX
gDChAhfAeWR8RJAitjX0+yX3NiByZn7cxNFsdfETcmYaYhMjxzzGrXHrafqRH39xXL3O94DY9Cnf
26vExKB/hkY3EsC3CruNiIQpzlPg6tCnZMthQ31US6jMkQRfUDWuUtXXyFjgAhgYdTBG4HJcpEuV
s+omOo7gmy32+yfcVMTHXILIjHTwWnQDb5AQmiQNFlhu2GFIoxYvIqsNYh6Oinl9EkMUaRiLYyAU
KLxZ6AFIK5RntNqfjna9ZBrXv0iceGy4NUsGHW9UYLOnOu5NnEB6HpFO4eWGik7p9Hkao4/FFNE1
VnqDWKMlmk37pw8X8O3gqm941jEfvBalsGhEvbnf2H5voCSrGD4dEjU9PVfip5e5LygyWSZgN+qO
wO+UhQcs222pqWanIA1CjT7mJj4DHJHj75GO7vPDqlah6b0zeW68p+lJm2kRp6Q8kwJRjiLYsQKd
4XB9pxQBMzGS5K1KDzIo10sQ0Yw0/dt7rJOShM1Q598mUCCzh5o+CkpfYJMQ8Muc+zm9cVXKfDt9
s+DJLmeQqLa2TM7SX2IErZ6MhS7sgcZrOI0vxSwRWXH1mUpq9LZYcPa0QmWoN7mI+hRNPlgKeoa8
T40UGwX6ZmMzXNOEPP9hUgEf4mWHcZ/Ke1RNa2RmyEcO6QWp7tGAD3xMBNEvr26QY3bjIZP5n3gj
TOiJboIf2vd0x2xNSmSOoRsvBDI3MJsd4NLPVfxPpQOTYL/f4KEtMqtYoQf5jW2F/eGWzXBL8/KP
Zw/J0GI6VQj4ot9FZKYNVavBj4+rn9u5Xr4ZXTrSMIYTJhsWaQy7MCcQHyRQgAnVhCYm/p/ocIm+
gZjb3gh6nuZ7VkdsQuOr4oB1k532IYaEEAO+wR7klY1FVOIzWNAobQOgYYjRkAsEdzSs+JadPDXL
gC5tcoUIKImeYeGmDRCQxLYymoAJANy0U2RQLnJH5hnOblNeKsbPErl5X++4Rch3Q8OOWABY1h97
HcczRVT4Aiz824nXATGwEaJt5S95+31L8UmjhZ4bzgYo6b8Oj5j+3qs3GTvPxyUu2H0jVGwjlmpg
Z86fNakizJvcVjTRTiqaNeMIUxb47AfFSuJgVaDgkijiliHG0qhmrSPwszuQX4H8HGmwgVj6ZaOq
8Sseqnqbr2k+FpnCjidZfZTB4xuA2QmrDxB2tiIQ0K0vrFjh11Owq53lKwXqlMX+y/Cb4DIIElZW
rC6CM+ifX//KRHiXgsZ+01SvWKQwiL+L7jSuoge23vGmhIDuhhMNx/ucRIgFFjLRf308IZJt7QrN
IUtGnlrk729xagWw2izsZAn3eUoBM818icea557dxwON83Asybf+jiOUCjE8/bTX9dx0Ngjqfxrm
vzsEKoGN7LISNWUJW1JMqDPPPiIQcPBjpESa/UUtQs0RVazpqaZdhrZWh39NBx8jO1L7Y+YTBZju
28JaxMVu5EC/SBQCVJ02pah6eWEnQKXSu9U8FLWFZHtHKMb0N28G7sd9+yqM7hFY9GOpKTDVz0nP
v3Nx5m5H9xRAc3MGiBDSEWgrUdRezYpLh5fLLUTe+KH2kIZZ74U4WiuLZRblCMyiSDoVxbEU3JOE
nJiIghGAiGNIWYzBRHjOH/yBMgXp6PUS9Fu5l/KTgo+XBrEyKP1FI0zCCd+az3k8bbgCOHbsEQCP
e3d+9oCg2C/kc9SdHwYzGsTLYAsF86Q9KnPoXHLUMzAQn9uAVPPEepDwTkM03zsye1+MjY2jhaP5
287/Ff42xndfzTq3t9OcAby/2240qK5ime/LVULgEPjuIXbwd3Ly4m3Od9mG+jaH/Ej7d0NQrnf3
TUqyDXJtAcThFwGTryhQfK0BcOhe6P5K6/CY0QVrpFPqS0Q20Z3cpYcv/2HVFF20Nsaq2cMfuPez
dKBVOfptlIXifVdP4zhHJyDBoF2fd6tyXlMCtaT5V0zUAHHytl7fPbj7L7VhqUkgnmLgkNDHYSZY
5tesZlplffwKF8HXgnEFU8BLoZfTxGL34scu4JpHAZq6Cx5wotfTaekOGBuYLT6od4ToCcK4Qe6c
HNgEx9xhL/Dzfz0iwL6oAnNEYOKX+zaRi1sgDWwES37lAwvy4lWaX5BE7MAUOjGTWHgYu+gzJRfe
YE0U6bk3bgkXDcf9ZzWkpW+H6QLT6NGEGFbpMZ8TheHwkNdnrpux+7URGlKZR6M4r5AtAzBTIjKF
nHmPoCfuwEo/eMY+Ths0h0gDoCSsxmpvyPiQa1T+Fz1agAoFjycpGvVErZwa/fm2CoYOGePum4Oc
CFFwaiwjj8Rp3vrQyUMsfQ5g0YjV2XvCvPAlIsUjP6j4/pobTiE+T4j8BfCdReonwD2XCqHDV3Aa
4BIsmZOn8zITj5Melgo46209gXQoM4VoXSBco3ZR8kYgMzxP4zkHPefjqDMQnFJdUMzyA1DIT3wK
0hKUNNBmNNkBOwhNM01BCymAQ+Vi42cqnPr84uCpUS0Rb/pNzVZ837H1unbBZwbjUdJZ3xOC+wH/
DDBOSfXjFOYGaeoxlADae/y9PUpHpLDjY7iyswvaI7xbLZJpmlqAEsbGj2gQ+A9QP9C9wlugfKCL
V0bXS+UD7Tsfh1sWk67Q/6jU1YzMhA5AaUlPLfC1eM0xHJMUgFJvwNfq99Nj1ZuRieTJc3nyWCHr
OtpnQu4t9D9ES1ABWrdo65iVxoRJVn5NHfhhzM0KIxD2r2Qzwp9Xf6AwKCQIXer0Ytl/2jKaVh42
LswlMo0mQ402PnpgksdDAkh9Z4HtbxoB2JJatBkyjsJYiY9TCVLi0h7zr78rTAmLSn4ttiMaUMEV
+PCzM+E8tBuIU0UCkwqeHDdHG6KRNEOcwsgZ5izsEofkgNKZ4XI4RuhXOy/9uG2N1wbYCgObEEpq
MxnDyr/5ihyz1+H11avhZGTxayfAIUBSRYQ9YlAWQVE8rfBDIO8ZRt8bBsT06xJZcZOYmT/Ulbj8
W8qstYREqIRJ7QV4q+78bl/c72xHaMDYJdAD0h8uKLYHGgXgJEulGgyJk6sKFCznWEbSasBSew3C
O/IMsu0YVfoD2wnHt6jg1cFtqWiS4ULGfo74ieVR9Pdxxkz+Wnt0yG7NhVryeeJrJEhufqhXDygA
es89Jna4CiiJ1X3ZY2QTsZ4DTrhtEmE6Nka2okI+8+EK4gersoPDdGQpZ4w307fzuiASzknAATIO
Cup2c7Yh0D4f5J6NjacRvP91lRzYiwBV7RLTB384WyZ9dHq9FVXzRDWuj2ye7BFvXAlVDudSwKT6
yd9zdQzYntDTLNrbc17ChNvj1kK6S+YFDx2CgxvYAMAQDN6NPaOkRHbT4tDGBt7ruyDAKneTSJ8j
RKg7xaCujE2bH1PIeMPk4+a1AWtdY1ARKCgkKDMYaleFfWg8ieHdkcBcXgRyM/tsugU0/B3JIlup
nz+NNDZV9OIs/4hUGR59lHnIhAsId5qTKFVZV8ueLXuybmLJ64IX9Akpb+D1MtDs0xR/GU/EwOOR
wcb6g4ZATBfm3G7MGkRNI0j9nr6n1u8XCOiNoWDGRBkOc5H+I6+XZ4XDvgEW4IEQJfI1nX7oO0ac
wV5z+FjAebuf20CwcXWgDZeYXlB1AIhmCDSun9mv1DF+43Wuvya+kUdQwx6jRvjDZUNXDNz6cTq4
VuvkMAofHt5qWZQpsrPb8T7bD4sFM1veEJxnjm9iVeA3P33wyVmIIA7IX2uTs1NyZAxeTKhkspuK
IyG75QKD1UOQjg9UMmQGkNroX6iU4OEgf8Turd5H/cuBZz8OkHPRL5IqPb6o12yvdnoytHowDiI3
q4utLpDObWdwR8GhetAzmaFxTN957RphKKc+/XuF98OEB9HRQHXZmPX4fREWtM1m/bHF/435bEVM
jhHvVCLNrIq9GZBxwzwaF442sFt63x0F5X3ifb2ePUb+we3y9ODI16y/sJtS1L+wEzBJcyh6EFAD
DlkIfwBxxO3ecddPkAGDtw908geX+bV7MJGGF44JiI0w9n/G2O553+VzeSQOa8BXyB6SyKW2PP4l
W/JjlBmJWafGJsGMwbfZvHtBIU3Qh7jN8sNVR9vHsrd+A7O0cDYqU5/R0JLNbbZKtsxUVCUNDQmx
3+20vwOesbbgrfHl1lDmkqrXqq5q1nDVLbQDHD3LzerJVY6v5E9FHKUF9YUEgX/RaA2eBku2UYH0
LdXmMMNB/DmzhaVnostFC0c95X4UTAMs6VxyFJ4CK16NcHr3yf7ChGA8Ay6kfM3g7I3M+znecnXQ
Lh5jKb2S3KJ3fCnPN97Sr95naTnDPvx4ZVgX9y8uT0TUS2VJGDkKkzSCa2e8J2CCrKQ1uovnGr8t
8SafOxlCbdShXeCCv773FRw9jTS49kXkm/xwWdpemjHEOd4gmUFmIngThFI5jJoDvI/bTuF2CIoz
s002e1IemRE6A9TBFBIWA5PcUg+7znvz9D85iCerRvQ24T36IYv8x2lw8jFVRd0Q/pmOrQcFvV8D
quKcbnsWzY3CjXLkXn/wcAnxMj+rtr9b2AA9hlIzQ6QPZQ7tuyYtJv4bEz6qv3Jh9kVqczckn8SL
NUFoBHussr9m83T6xiMEUupgNEmTeHA8RXhw7+Q5se0Ws77DRFGKwEyZbc3/TD9ndoB9ZuFecIGY
AP2v2kO4Sx1OavvErBdA8qcQzXwvQWV/eF1xMBAJwfkl4UvXzD5JBs8psqEeddG9yfdcbR8RSLRN
ZK6uneqIYWfMR0pqp76FmQMXuGofkWAZm3N41aelqnSrUApzypflCciAP7qHTgXhx3EZbY9/QPZr
RDfekBzGv2KZ0TdGvMcKtBTUFDmbnazo8ADvToxrYdRITwiiw76hTAfm2+cER1WoHlqL1ln8Kc1G
2WWEz9UCVxtzruu8XnSCMyVEvU3yH0lntqwqtqXhJzJCAUFupW8E7Jsbw2apiC3SP31+c+dFnajK
Orn3WgpzjvG36472oPG/zZ1H/gaFcsp0R8NEfAsI7mEChKQUo+G/SP6C1Zazuw2bnagYZJ+Q5wUl
dBIOYoALbZ7iNP4wy5FsAVFFZtursoqBXctcgxh4xhZszkyOUqdYF8fX8YOwuPTGEJ/O3VYYxjnb
0BmBioWjuOcUHOgrdkM2Qi5Kki5uEegh2WzerxboMoA8Z8txvxqgtkzKicgiJ4wfMyFP1VyDLCCY
oEHkT7j96mndTMmjGMSpJ4Mgc/rUHXJZ3AMQnbFqXpcjk8B7h09zXP01zsA4Kd51KS3KkxoXKwQo
8AulQ5XTX+eQSumSD9PwjUc1YAQ/SLvrFoOFRpYq/lLqdKjH9cpJdyyXxZmmhrIx6+gOt59R1lUx
ybNxLFQPuS3pBu8KooiqteUw0DADrMmvsSQkWgHx0Tc4ix9MYOcyd/sDm7BR87ssJz9HKJxrJi73
icQU0farM4mSkwjlO8JbVAh51417m78ndCUamptpxicWOlZCx/bedVrykC5bJHrWkH+Al8NDf73/
jO8UuQ2EZCN4xEDLfND0cxFKzgewN9MdPyKd8wyg0ETlsobbPtBhbSFgl/ld7DzJXEw3MtHlX5Tf
v2XnoaZGtwFyXi1eAk5/Eb56YG2rd114JyWqhFgrJGuwbumRHobf2W8mB+iif6hyc48/kMmTZJbD
b9WLh3NKRGdvn6o/kV+LZvpEcXTpHq/B+1DX5nCewUfKCMK/wUOzBt6NrpvnrIMAwHfD9Q8BBiPU
+xf0V5gqaQJYoeaEmmJ05aqs2XMH4rcLs1nf53wjpxw2J8Buks2erha85k9nGA0iecLUpCH5KtAa
xT/UQNUlv7w390ttl2cBJ4WphxwYgi4q1lXQuPVkb2qUE4wr9PMDXGwTHgO+fyLaJM9ppr+NkPsy
jPI4jRaDaLirNyBazDbI7knR5i+6HX8ymrKnhyZSoUVL8fYmW7SRGZRERI+ASBSvPevDaS6UjKJd
7n7RrBYEJ+onDSWKoOmSR9dJZerL/KJNwPIQTtLEhIJ4tLkLQhZ1scfHghieNqrex2JO/hEclTDh
rJg80aTivCitJqTqjjdKN36mtFHjj1VvK+O2EiagL8kSZN0ba93iWdMsDTkagSqzG/dgIC7Zj6VP
8bo6Okjr+8T96oyIOCVvFaT8mAcU04Gavi0U6ROsxoLWsAmo4V0nkYpn+Qr2+BYmC9I69nO8yUx9
QIZGua38zu84IudaIzrLVNUqKe3djkJu9z07RtD7I5JR8QpI0+qoRXI0jDSDQcCgXwoLRBH0vRwg
Nh7NlfGsZyCkL+Irndg6z4BsYwvFcAcAEBJ8T5NT5So1rYX0Hyjek/eRtQhm+GohHIfTJ5CPvrOK
q0GFvDeV+OpJ/M2i1pk/xkRk7eduuox5FMazNOTtGzG/NKSFfE0duGwUosKfovl29JmyWAtzjxCO
2vt5R51x/EXSrQsoVp0PKbjpjBqgDbuIzYNZ8N+bq6E2y3GooXLsb7gl29OeI2v6CUBrljQmKqZy
voZkOqz6J1xAogknpWP97XdFwrvAWcK3p5iVdQK3sR7rIg8U2VQXGWbO8+0Ig3Fj/tIM5Wp+LkPa
0xsrf6/0HY/Zi4QNh0YsBS+5OmdMTxAukVmKHjdB4/o4EBF0aC57kEQgCZ4RwEPWxRlpPuRbNNTH
JkVEQVeIA49p++Gka3EF6D7S2BEoYumRqxqReduPGQWt627ktdsqwJOSVO7+/GJ8Wma+hgsDTnwl
WQBQ7tCSHcbIW0TUQMhXcS5t6cS76CBCnHwsJbn+IdTUrxy7NNRGv5XqE9gHzz8yK4PQT49Pj3ew
mw3wCqJy5s7gPVG8HKs2zqRsebuNF89mfJvvvQ8+2+eiWkGgGhXH+Y/SygflhjJzzaRqzWzvpgjj
NorXi3oWC9x4icl+uZfdwdsmTahT2FFMrHvoNqRdS1wFQQjP9e9mM8hcUZu/XKBOdBNTECGfVKsf
DsvRsYmGh2+ivzCiPuck0KFafCwR2DJaQN+i1BRbwlaNdK+ZiB5Zpr7fsbcl90Alz6IVfbzsC7qH
VIPpDSU9kLvx8RnUXEV8STU9EYhxsXjOgKuJy5MXnLBOeXxlVvZBNg928M7ZC/hl/B8ScRUMCjMa
vwTUIjPbZ4asRoi4e7u+/Sa0iixCGreeCxSZQn3VWdWUWFH0XL2Fjr+rnWFbH8yxhj/MGnPBVF0+
A5TLb4Sftcuc9oxHLqnE3UQ9EtPJKEuo1N0ZcmlxIrPoiXS2AVvJi8wAmIQ2/DIeA26YKuNRRhLJ
h+zabN4jLtKM1Pln9cS4+PUgGVH1Y1hi8HcRe32PwHd89CSl4IiLawE+/4Bkdzjs8fMmGToBC6To
hVQY+FHYdhimvEqH9MVCBBghY2lDmJGjmSiZ49d35Jd7PHpIa7AWMrs69ZrvE7uO2Tw4MU3cpe4V
5B8I+f/S+dq7L7vtcEuCjCvsCXBAzLpmxhbqYekEb+DXvo2xZf1MliwbOS7RbDY6RPSLATlTYbqQ
nUdwJYzlJiIz1AUr/d5uMDg6+fGGVCJ660I7H/RYkMadRvhQCpfysok7SwXEw2w5HDjMkSVgxU4N
H2+zrMfpkoDR/TYPUs2qC7OP5ogfJMZL1Q7N65Q3KgdJYdpa9JCicLWcb1TCsafNrqG2q9hPsOA6
Kh8YvenRPtY+nG4tEdQhvoPXbOgw3LucLfy14XXLeu9oGmdaBEO30adKrPECA01PK6sSYdv9DVub
5jxWvw03y43+r9QDwUhDEFTeMYDJL82T4oPGnpKw+JYh1NGk+btSUn3sB082LulYOK2Xnll/+5sv
a6PKh/rmcVFidg2jISoSPKex0FA75G84nSWR/nwleyaD2Hr58AxRGxa0pJoswr2JvgNlSAm8ZwxH
kQuAjFIqJoR8MM0f5jBSMTrwkTO2dR//htr1EXfr/Hh1+t4bKYzzrulXR/+KqmOCS2FHDy5jB1V/
HDzpJFVMwveg0PZmdzc414fWe1NuCc4qxJR8/DEWN4hoP/Orn788hj/r7b9Mohir3NHJLjQEAI/c
gI7Fr5M9LF1xH7JFm82y/sOd8q96GN1S6QhjWfyvmEJzWwIuwNn4/2Z+20yxwxCAQMiUR/w/oOfe
p5xNveTnZlHPtKOYlnEYOBnCSz75NQWIeBMDsEvYAdrsHYoGSOpp1sXPwIjVUsdjXVnOvU6kd4I5
STHP3WieKtYAM2Uf1TJzLRECBOYwMXgpjlu8CjsevS+xJDNei3qrUv84oQgQXkI4CK/TDw1PV1Hn
piqmuG/D0Rl+47l5rEkqw6C5gPmefFb3GeJsLNBI+UlD8Ac7eUabImAYaxbc1s2gk+YjVBa3mFmN
2odxplh8xzxlRr7+uPzNIVZfxFFh7ZF3MGMsp429vmjxtxX2TRTlyxdkqH7uk6DEVIuVxCQEecRR
MyeN3CeRjWmMJ33yDPsbINgSnrUzHpeCZ+7hgmUNSjPHpQblzQAbXRMWI8G+0qiBCjhSc5cdnzgH
UOhTc/glgLzstBX3LUc0KzRFPD9A+XQuVA26CXXksLxn5vIRydOORfYNGw3pucff5PKjiiRNsE0C
xkZ05lj9f+rwAErh7kCePj2i0vZkUIz+HZmkOfdNki7rI+BzIIazfogdaMr5/CB0oCZjBbErR/PL
0RdXEELIQjMjuPfKhWcreWbcZOCMPcpucp7AEj7sx82yU3CzQ3XfkP/QDIubhGj5NWpp4aQw2KZp
uadjDdvLbXef9N8+GMsPgoOxFXS3547YI78IJ2lLv7Tu05atQ8Sg8i/WkTkqDW/U5dREzxSX1+G1
wpDQ2t2FDT3FygdXc8Xs24NFkCHRwWwwRGh+tlWZKZhA3WJFLOcnaghYSxGEGki4BXWLWmld/b3n
7bF/JHGInzv/e0zF5dyKPkU4yh09CwE6LEMS+nH1+PK5NvEITOCDfpiWEBl3G3V651a9u3y7gAFX
I58Cn2qrJ7jKkxGtf+JoIbJH2vDsoADlbwB6FtA/UxqLlK3ELxKnKT8Nn2fyAHx5gobb0lbVTPMV
UEyMAjwZGXFzZfzDY4k9ENkjV8DdQYallRYaYvgLUHpUAnOYriYW9xigB1JdJIRMuNbX4pKzKxtF
9H15nSvC9KCI0trSqIjOlaKrjTg0jbndA+xbdk7pZpEbxbT2bqhX79A5iORHc4JM7IpyV5KGuaZt
vDCiB9hOE6AZGKU7UnfoxQaRmCAPwDui3+UGromKuUv0BdrqSjXUNQ6TzJAbMYHwyao2LIYJaUJ0
UPgOa2QTwLyS22BgOP7cn4a7Dy2vAiTNF766EeTA37HZTxDjfFm+mVI0c0D8g2ZAHaFWZhwg8oLP
h5BgyDtt21vIC4TA2YVbHk3KAABfMqub8MAIrRQnfyYKK240YiER6bzu9PEac082SUWNgoMBkiUL
w8CCNB7ChQRX8Pwg2odmEGtrhTfiI4x976kcPs73s+o3Ycq4umc7o8Yj+SJP/UYda+nmnmTjeWcM
VpwcncUZ5CDEzyc5HmBT+xoykZ7hyKUuYD0ARo6DgD69U0cm2n6nx9pG8fF/4rRE9Y6kd3ijF3rM
74LZ/KTwkCDNYavCzoZ6JKiQKR+/FsG1yJsH3gATP/6n/hpf2OTmfK2KDLo9szyEpHvht4/w2PC2
oig+1+MG2A8L0QJWFD0N5xfvHeKVDsWGhFDvveYZE5KrGyA6+ORSkEiMZbgKbcZDQmGQJHq4LOYq
SDt64AUa+yMyCIPoy0kbS/P6dAMdI0L2UOzAMtc/mMZul26wHDwHRI4SLyEwPY9cwHHG0rqVvMqI
pGDPTFRYeJ2oS8YRwRI2IdiBqJoM8qLFaJizTN7ZkCJ4AZBMrDegSZyX22wC9k4gF08H+oyPxfYW
XXf7repRBcyYsyDG0h/4LVwZUYTPReQ//IL5XMTBCVR2T1glA5yHPPfDgMh/OVR648kjbOGxAvnc
QG5xgyDWonuNvJ2lfARucdHCsWB4+VryBlOGu+emtof+k6icCFMmdjTK/vid3k7m/ya9KJ04msFy
kk6EEZk5DzKZg4OQRMQb5UZEnBWimB7/n7ZG+DBBlM4j+LWG/bGd0ds4MJ4gWSLg/H5kQgS4q15u
+teBAxAFy19H+od9/4MaaUGFDUCo+RekHbGCVRkv3kaGduNpjOg+qg181KCpsEtfnKTY/MQ2WbTY
9KwXgXudC0p/Qy84ZYJkHQtbBow1qAbjEoVy/3f1UCH2GIyrpFggQwbpXmDJSWdF0u6G654lpIfK
qYZSxdTvs3exMv9Iwlu/1n1CpI8jT589Ym3dR/ivG3eEojzmAeWGBK/7MkKXL+5bJRO66HssDyyW
ZMasdtufgxYQeZzhJW/sys8ZZh0wVM6aG0AGwMCDhSci74B0LCJr//Xs5WynKnunRm4a7cWAGdL2
O9GP2vq6K9Y5A7oJy8Ygcx2FX5DgPH6DAOhAp/AjMdPhX7fApKRtduiCCS8JQMpGPj2oSOlyLwv6
f3VEe04V3r3SkjiTu1ONBATZKQFz2C+M5oQIGH3wb9exD65p5GvcDCM3W2qE4BK9lCMEk8Pje0rh
LmLx17rHGguuCibAZwabi/98/AP8adzyj8/qOU13VaATZ+CW5payZPNHgqjVTzqhLt9DtDfj3zIn
kMarV0+kYVE2HOschLRvcDSLj5j20cxPhbu5C/jYaUiMwM6havlOhms5yOfl9JP8Vi+y8YdorkWe
WaQhuj58O0t0Do9Wv+kQ2DxPXhRMvxt3uEZeOQKYGbj71Rc39Ossh9hcU+HAF1YAmtIshLA1UyT/
CUo5BUAGP17/nPck9dmqI2bucgJoulWSnCzKaowcltACW9gCiEAGLE13/LQFGd4PUU71wXkHcY3h
/8g3XuAVWn2jj6fFL48cOST6/n7bAfWKdABw/58n420Stg1mCugyopIwEsQp9izOQuJ+56rmAOag
u2MLqksYQdBAgIgP34Eg67PNaP2Z3h8WgZhM5oXRR940UZYqp+j5PUMJbr6JvaWlibubN6o2ZWQ5
9o5LqM+SDnGOAwYCm51cR9sdg179DbhxIC4oDCexhoaqK+A+FwYCPYhn5Oln5fCwbybQUrb7xBrz
evAen8lcIsvclUkXRj+GKkX4LH8LSOnrtkzopZ4LIxHFp/Hdw34Ur3a99Z6iog3uv6uzR2URggnn
WJt2xORUgRaRaRZQO+R/D31Lgk/mcGoAb0W0yu309t9A+URlZzyDLRpCSmrAZXjsblimQoV8NMCr
RG/NEZ43tF/xcMa7CAQJ8oV3njo9kneWvwkrCVB2TeD++CO7iw2DukmLM1vbnGoGjCL5Aj203RwB
lfhkYBCmtxWQF4UrNajSly1EOrRLergoQmbIIX0oLx3qKfRT4VVxPesIAFrweUONnPpW28F2aBZR
tLygeAgEhpo5cAiPIAtJPhZ54s/NC4yuOnbrctLMhV3AJktgWgWQJ4S86MdG3DR9k6PUpYsNb6Kh
B7/lIFAoTPyu6MXoTkPI/ckgJltLPhVoxn8TuAsT/QuBUjy6Fk4RurIfJIgx+RB6ecCfYYH30Jkl
VFujaBRJk/6UIeuxIVLRhAonFtgCYVpWTs/DOau+XBlxOc7s0uJxIXAAJTmAPJc1o5G8yC7Xy/1q
9Zi3Lv0ZQ+QQyF8zWtAhEL0HzX8WSzAumczHPsOVuxVGf64kcgSvPsA4EPZDyPKELx91mZ0hWHaB
o7tjRvqyPLvZvyXY/JIgULvwNYfh2iDeHEbshAT+fuxvs9oFXR0kHf9J+qApKKP3TjZ5ovHCkr3y
gtjCDeu3S/WvndRLngMQvK/KveSn8Pf9Yzp9L3Vo0ZjX+irOpuYo/s/beHgU7QAZI9KSUpUn6kO2
aNCGuaAtQEHwqxTAwTrWEcJjJERWtwldncWDNslu817dPOGeodSLPEWZzsnvWrWKTRfXUxHl2mL8
3ltUWpirh9NCrGumNJEYpzIyxOR/Tni+roWQbWdQytL0i3xlrjpY+SaSVVtCxagYRdwQZnpUFHzs
7p1Hv8/U0k0FgcZFqt9ssJknzMj6PdWK8RFKBbE3Hw4lIzZame/hR9yWbAunjYTQqm8A5KikEmhk
w1wzC9BoTtmuI/2VSNhhgrCw/EhnG7NrE9VjV8jVyUPiklFXb/CBmKRI0vAbh5tx2dAfxW5g1HbK
TYEi+E3kurl3Z+D4+Bzn5Ix6Cj5Ej+wx+y+uCQbg8Trk573TXrJIocLFAFn3FPO2SiE4AA16wsvo
lEsE1sHHlc7D2UhUBQJEVQF4E1NOiDjJ+v7tvXQCI8Arn8PJPGElpO3e+00opnU7KDMeN8G8zQHr
o9tKxXHpUKI29K8Leaqa/2Pj/UR0QCns1BaRC0Si3iKhhGappYQaeAptAmOcA5AhsIol09J3UhyV
BIzMfkAV8fuCPhn780+zYGEd2dlqRIUTmwUmDElM7zZmTThf5GqSo9ICwHvchRRcMMTZCnCyHjFR
LpS5PBktrkQtNlPprKGlp88XQA0buztAwaz79DfHbSJP6gSsA8r6Y92in3lfDyPYPs36mbeITIts
7OBS+FjbLyfppCHkYf3Gi7qVt+nQQZ0wpPic4180nX5F5gdHBbGgtO2yPws8vJ33zV+IOOx/VRg9
ama+vk6RzdqcvaDHmj2Mcu5Jdl77iI3s0p9SbgnazmsFT2kwtfF42u/Jw5QOX1/HUAvIS/gT8/4U
uiR4DIB+uikVYohVWCHqgJhcV7C4AEBgwg5jsDdacaCTw5ODKEtmdMqPBPPwRWuzNmHyFgqpl8Uu
D+xnwjPfL+UGVPBPqAqBdxjvYGOcvce7Yw+xcDBFanZMdseFVnub9Za/plln1pBMD3RgWCUBdZ0n
+DjjKFJ8EArdZoLKpk+/nPBStRHG8RyxqBgTJBgseufXYEf9hOdutFAW9NoWLE7dRHtF95GxL8dv
7IHcyquGer9oAEgqP8wXmklE7ZNRiKUPbyegGFlCo4R9lsltcrPfWCOQ/nhkvaNOitOIkY/r/RpJ
ly+eTNolLbRk+A1eXg2wtPm9GAEJZ7DUReVLIIKQbLwfrwtQKhn4/MAw6+T2A2wT1ys7MvGcEtnB
kq07MDnTMnX6cW/HlF6CfHPLiCwXibxHi/SWiS7QhcMdk0MEPLKHkJo+yAO5jnVUa/RvDFd1rKtE
b4jSuNZrYU8n8pvTuyHyjZiTpfQzIh7HH3jbFoqAo3hNJzZDuQWJTLTybf068j/i2yc76ct16ndO
N8PKseT8FqbGdCcfRTfwkTNOuQfphKyvm8nERvxUvviE4Pnu7+a/+UFJdnFwglq3mAkOSWcnBscv
/Sx/P2PkyKJcU8kcFTfRMfMfcRE8cSMpyUiBKr2ZQ/71yZBcA8BYlPvGqDTrP10XBaIs6xQkV0e+
6u8fb8NkEPWhFhlrLXjHtYiCqlyGEyX52URZuwxQphKy8kDNBy/nQBuLeUAySwOAxPm11JHo4PBH
y5KwDaOpIY5SCuB1shFlkGMSA5YA0yKD8+VTxUR5IEr/B5GOKgMQv2vP+P+/SPwIrJCG/RNBTnAd
iEDsJwo5fs+ALBHAQCsnQJav7H1W7fXT+f5RD5qMWEwFzUhNq8F09WlCTKrZslv/JhIjCXsvHss3
FbsNFTmghMhJ4AfFG5+Cer1d5OK0GUUtv22WC+FhaY6hnK0rYRAgPRi6HJ2WZt1QweQb9EvLW3R7
cr7Lk8J/KxaYFbOrA6XGtNOgQbP3pozNk2tgyB71AX2l2WPOIqKb4mZbPkwqNBMm+gjRafKxYyQT
SJZZR5xnqMQMDVYT8OaqsOpO6lGC6XlDTmOGP+KHRh7AM1SCX4YJmU1rIk19BHSRRlLom81tMLuv
S/KHwNd4sq+gGStYAIeNBW3Vivxb+2mWC1w18qG/IL9AZNd7z5HzIrV+jtfcezK6fif7bbV+yFhZ
j+QTY329QSv/4KMg+MfwlngPYpYiCWU6Eppd/u+RkmoSNRpPDlIiav6eFBilHLgeA+GaVIzjrbIR
gyiUAuYB1QX86zzYdB5R7IurO9QoxOGP1onP+gqGOmDdZK7nN+V12tQ5O8JYI9Xjab2e1jVHHObX
zOVbKeG96pj3ZXfED/jHn8tNiXWaSl5hdOYfynuTb/y6458X617LImtqMwyAiZSArHJwGDlJ+z3z
0Ns9MViRvTJHdsi4Q+ipTSgd6eNPs8X6I6JekOnGOiIB2YHM9t6ccvyoqPxi3don1+XQqhMm/fhx
KKw9YbsP9zc/KAJWSAijwsRq5CqXREMqwuzrQjYLwVtmblF6xEPwGoYUWG6iNR9TriUfBeFYJZ+G
D2tSVLgIWoEZA43P94aIsmnMwaJFSNThoFb8weketg4KwKOC0GZk9Qp0pved9C9w/ilZIxFDhkjP
fS315Ed7Vz0dzrU4l8bdpn9JZ/+k3+y+JJmB2NFIL/zm2z53BKmD1UbFMfDj/PNFMOcw2UcMWHuy
uY0GIo8Sva22Kg5ZZagE75063IqLETHQOt41Piy75+8D2t3+qAZFcsiltqSKDSHcl++OhwvgnzsV
YvXqXtuQKIf27f+grI/dUITra1vKx65ziDJaDuZPhltTXoEhonPVTaJDh2dyy3ffoKYY4h33TO0s
L1qQYjNdlT7AKM5/bUFIQkaSHkUwfhOPLAR2qnEnu7ebD8+9QLCpW84tSoaZcjCQjpdAtL+kQqpc
mvDUZm9B9BoPKD8OP7+BhFJPhKQRcFe+m+KLI+Z+xMnC6Rv0gjQf88NxuukJ/6S8G6SeoDUciTwH
mGIYgQmWDhH22Qsfk+fx5ZwVFI0MtXcLxJdpQjeh2GsIgM5UORPhslmZkTTu2TQpPnlMyFLQzzcF
05OWUCNBdITsFxHXRwueRSXJ8gYXhxm5qVEHd3Nhq1ExJXxC3H48QYiepiOBiU7LI18Jn24Pm8+R
T38f9cRs1bNxMQJmkigFPwMf0zun+Ns6YreI8++Tet7nLIXdxw2EchTNHCAxAjw+B5BzfFh7q2f+
5j+ot+N7+/Y0TqJ0DrVpPSEe+Yj7u8GWD3UxwiamBPLf8mogDbchT2B3SpgnRF5LUocSMHJiUMa3
dW/Jots/PZmQLkL0+3DvU+o2GJuYvedl/BQaf4o3+emvdNDIluacdNA/S2U0MxLs3UuZTQgDDPEp
3IFIIBFrTF7cKPikvTeW58xiif+ShcVxO5z155VPHVT4Xgi+5YG1rCAfgCWgGOGslFfDi4QmGJKe
Y5/rhvuJg2yDpgrJ4/3Sj6FslFMWwuSspW3x5uzJll9spSoBXHsBc3rCpcDLgZOPzkFOHmmGUvxK
dOyNQ8BJWSjRYKRs2fuzHt3tj93+9ZejA9CYsXeHk4+raTCtxXPMLF2sUTRzdmoozsltn3MF5DMp
/ND/0jOVCJk1ySLFqrah1Svr4cLf4NCokVuardML95FPL9YQqcjQH/roMhdX5ps6IsHPFznkZHNw
n+UUu+JIzC+tLrjoEHZc38Ehg7XQyEDYMFEHu4eNEjW8oTpqLWiKjqUTgjjnNUKv69cc0k4RdJFE
CGrlq/PeJFtQLUS02XVITJH4LGhnofMh81IvTXqTN+g08J7ForRsXm677SJZA4wG8ni9zW723PST
dKJw5q2lcwdDBHzRblVxP1yRDzHhq55mnVTzFYj8Sy4njaND4DCM4rrVMkrUf61qSAgHXS5v0mkp
ePEYwqYvYjkeyX1TYsEkUo/biUwU8AQOQ7ruFaZn5kKkYlzgp4ph/sC4tZGnyQhtrTfyOtBLQ12h
xzF0Ix1jMJ4xbT8hKRoHjreZooqKyLaAFiNO8p68yUfAt2fuQ26u8ULm1vGKIIXrJrIvbGT68EwA
lRaLDrUID3wzfYo+sFmceieVfFD+AgJKkTRKIqYaX4g+74hWmXYnIuQbAva+VEuIq+134V5N8EyR
WqsgELkvVEdgTcITrbEpumqL1Z8BAPaeci/7KsKQsY9JhDRLBA7KxvBEQRMClHRMCXsPOCd8JZr9
mQttXsEyciXNNPf0oCZcWUARVytzSORd4M9DpdH3FBqCw6Hk6Q2tw+BX+nLv5oyT1nsyY+PZvtYd
s03+FgsuaAdzEVc5m8ajZzxLszcDKQcv9asAsTeGnTwkb17iTSHZy/4SwY1ZkNvoDJgvi3fktd5z
ZyKlxMc7T5dytD+jKAQyNhBtUFSkjL3eqWKhve5elX2lhIUeIUUgKRmodRU2NsHTMR81gRMuYcX8
q6N5gxwWoyC4U9/gqdh75V8Pbp7DQFqg6UJqQ6KcwHT0KKXCSexP+VpD5fczUfaJk1Dk3zmsTbdY
Jht579NC6XU4O292HhQ+fE5y9d+AJrpV+CiH/+isI+iNt2bMOnMPdH+Imzk3wvakDIS2zkBkAcEB
PkJ0C7rCWUNEK2stYkCKO2w56NYfyFRuW5TbEk8MAochNtFe1C9MRXTzyjyfS37z23yEeMmo/unu
agywGAV7wG6GyiuG1o2XM3lEyBHguh8mVImUFAN0ax/ALRb+yoQ6aZP8SCMVk3UoKiBUt2GcGTsM
4mDOfjkjG5lEbWKpERwvRO0RJLkLQYmDAoks/4uMlrdxmde8U+GnIYEq289RZ1h9uUgOTXHkGsJy
xmrICw0cWZvSAo6nAWgVo2vcEMNGWM8qjfbOJ8Fb89cEJDis35sM0xjn9nEEV5yU/Gash0eRgtvM
9qGykHdCm2Ty+f/dETO75YnEiiupESz9D7poEIsaNGImjO+wNpgeoh4XBJknlZArT8iIYDHtrYoP
ChYDhWS94evEyudcDfpnxluwFveJLiq3ODZK03mBhHF4kyoK9Ws345e5INgpqXwWbrDnfwnWqFLo
6wygPdgPah5dzKbGb9ObcibTaNBD+iBsFYchzSlQTLR0cMHtUXF2U1AjFD5+scJwxNNmvqf8jPHT
GvlySCBv0CyImgP/0h5WW4poCDW3vieYu+tE2fJI7M0ikDzhPBHddiWDlL0uRyxIWc/+uF90KCiL
bihM7gdkWTJwSMLW0E1Pynl0brc51wqz1LbeSvP35rdFTo7QWA2lJvq4ozMItN+XDR0lDdmpXJnC
8YUSss/J8zSOfKgwM/TMPn24J04FZc7vqRk/LP//oPI82IciKiBUzyqqZq7f3NqbSNmHUbmVJ8Q/
mDdifRTQURDy+AuBpc3+f7IzzKAdmqbO4SO6X8S8WodIE0CYpwJnaAki4ounz6JbvPlzRmYbd84+
5Mff22hLP6BAhUvwlp8HyKuHsz9k+mxwHQADT80W8S56bDY8h/W/xCXBi62Y2g4l6kLL2dqEykem
2QFnwvi1rgzYFko7SCVhVJLFjyAKE8RbxkXTZ8/g9npPNAJQ3ni8SfU3FFAwqx/XbMYhKxZiZvIC
EK/lK0A/fcIvxhqHNlhAU62ZJkP/s9KmaXhfYRzhSDU69xNDBQi7JuwXl/zNVMw+T4HzCYaAJ1Rm
EpZ5t/hCYKSejiYeEdVDDhbzRT/J22Y0dsmGdrS1AJhxXPt9B6iGLbhY3+zbBkrDzHvgGvxXgpKR
gqR/j2fLGgCb42j3hqdmg6CeE/3pwGyxm82aWef0T+kCDA81Txaq/FgiVlFEMQvcC/jlC6v7sCoh
yW+o0t0gc6AJJD1oXzO7wCNJsAvEQqHUZCJgvWPHJEKLjJAhHmjslc8LJQMMbok8J9akBVjAlgIQ
ypIvIR1RjKsPjlsO7L1ssgDXW065PiTmBzqVqxuVF3UTZ+G4YMJgMz4CVGXgyXRXz/hX+Pk9Cmce
a/6BQh3Bmj9MQFkIS7mzCEj4WHnQlfYeRJbcqI50A3KhH8ZoOeD9ApgMGwyRGJwz/z3hUOcWTP/g
/e2v2QMpKAKF4qrr4sTX4jRHzkXCD5by7IkcCZLmxx30YwXbMRpyfAuAjKv8ZfBCzl9IB069Gad8
s2YhRjkLbDgahQj7CoR1I+tNTvL0PcUHjjKvZCR0U7fgM+E92uqbHyqDhCZxB1Pbv6Ssp4OgfMyg
FWcGSmQXxwMSdrrMTc1vbeLuwbSfUBKji0YHnfjRB1HDI6giV37WYw2zC+Qa+jGAr3/JNx1hATBq
6bQHz8zLainjbWeUOigyz1R/7AFuyeRSIs1idLqNnwZu4PEyqriWP+sTbP6fGvRDEfHIpctR/fPC
r4lrpLKEJvWob/FyHSx9ONZgfvvO76TvUJ7umS0r8odZ7XmxiU7flFzU0mLAqcB6wp0Hwj6agwFY
aFgiORFsRxfnyM6oGUTZvCz4zZG09mS7MbYvY0luM9w37sOnmS4A2aGtRFrJfYX1mO9ucKFJVYR+
4Kqj/cQm7DN5nsFtoj1Skf38SnT0FyBbMp8xoDBCjMbvTRHSiEoWNC7oPqnE/JzK8RLQ54PwrrjA
DrBAIuYaGuH/MN4ho2li+Nfi9JW3/WIMls0p2SNFCviIdZGaJhztb1q/RYTtReQ7D2GwUDAzWXJy
y6TiiZan3rS6cLAiJkROslyCSdHK4AiMI4NM4wmgRVlkkJpJY6Xn7EzRlZXSk9Szbw7wBh/N7SJH
/TPzt3OiRYH2l6FDuEsriu0ycjtyu09y08uDJXE+RoWGFnk2MiloChYNzEVTFA3J172H8O0iOAye
FgOiyv6LPwmnNLULeHLi/oxtZ/5Zkn0qFP0oYCrr5Q5hZXFG8z1C6mDzYauQAjCGGKmu9d3AK3j5
+HInkw0HLHrfPqJtcoQJ9MUWY6ULonQ4lynOM+Y37LIIYKZd9GZWwOFqF5RzDD0IO/5ULKVLnJt8
D+AErKTA55goSg5Vamj7JPenXPfytOWZesfYuL321KMfW1RgpSY+ykU9XYkClT5diGSs3QhI6JED
TWjNVjhWIUdAC/k+oMmdC1+F6AoCAECK1AZ9BECpsV90EfQSaNXbJP/0TMrvqePRR4QHYrIo/f2D
PBWM1xbo4OPQbg4X1VIiHmPUSp/Mex2qywHVN3V0SNRN4cmBxyy3JRZOUAwnmVkJM6w9okMXmRwJ
Hg/EcAhh8E0r9h191uw+o7PIuK7JWKTpqRzPsQN6LO6eCIp9Jt/t3SpJuEB0OeLBVy0tPFwTErD9
z2wELvYw4BApg8M2rIKl9FCkktxP0cXbcuedla90n78e1QGBBxi6qqAaz4Q8qTfV6bqH1vD1hD4V
nNrt2PfB9jFfA1qbqlNbwXd1X5CffRcGFv5o4rSsFXAQCQN4sqgiQ7WwvrkilrgZEwyRj61yQZrM
P1Xhk7jHKmyNM3kZUKYkIJ+HZH5IBoZ0c65iu+yTb052gPezznwbDlYRpzcgbUnxCZ5rL3DVS5Ig
AJVBif4j6cyWVMWyMPxERCgOwC2zIAhOaN4QjqA4IIOoT1/fPhXV3dFVlXnShD2s9a9/wBIvFDS7
D5tP4nswUsQih7uJ4pcr67UTcR/CcpPIJxj6GMhMACiM/M2sCvKRh9OZQS/CyPu2xHsAFnOHhwl9
WR6BcewwStyoiKYhA8BM7J2VypRuIssmJRFVtI0tc0FMlAmcQMLW2P2IX46BjykEwFbHBFXZYAXV
c4r919Ui0vuc0aI/I9cgPDfkAYv5y1df07Zx/TGzgSlirJn9nLEj628anE062KKpo802G5wt+KHG
xn8cPlugh043/FrIdOXad+OUOp0dWGK/2bqxAWfJlYbgWEyyY424vac76DN99E2/F7p69y+KmQWC
LPPm4mwQ3HltRLTpY0lEal4eQYYPSs+88OC57V03h8JMmcLpy3mnC2nKiAX+AiiZqC7bBI9x9PA4
yF+dp3+uyQ/G0gvgCI8iPs7Ne/K8f3qXO8oZxHNgNOBZd/KEx9CRiS+d1OKq4WOXSDss+AJCJ3x1
3+vfGmVtPExg6NJD1eYrArbyZHwlEhTIPRdA87qSoGUnTD93d348/jnChan1h+64Zm9dEOqzpPzv
P+07GxRXjd/imHsS/R9MxMcBElXvJtQcD2S2Xz2DacXh5B7HeDb9tj/sNqCwCuarhm0SsD/RtwDF
+6fdS0HZBw4atc7coZsyL2jL1KDFwJ17AT4EexkseNetIXW9I8RcgbYrQXmIPdq9J18xASvggiDu
B1XALDH8RBABIjw4MUQnKG9LNGqNikEzyYrBCxmWvrMpRYwzjCPmmx+8FlqR52XLR2H/SSn+hhL1
NDJuFUiZMFyWAO/Stgp4AR8O4tR6HJjdYJ32XWCTRnxgCKucSpcZTvqxGRH8LhOI6qpOBY8AQX/i
vU/Hs8IzjOTz4GWrUPG22RYpx0o7XSnjqRrp5GxozrlfqeYPsyqgmmWPBfHwULfQs+I+8IxkDDbF
gYGJRIZ4473uptW8nanJh1nhxa6Gel/FaIHsah/F07GbvP+uPqj4CAJu33lwWwnViugwBN8wTOAR
4gYASe+NvZgU33DVshG3M9ZKZ+UaorzReMLthK6ae7I3EcNmLZactMFZ1h++nd7Fav4QOeF1A7LO
806Hzg09mStDUh3BcAVVb/ektcIGHRHFzAIGqH3Zw7dOrdDblGQ6tpHCcAQ94wrDShB5pChfDOp5
o+jmc31IUxIbroE0azLCMrt3ATFgem6+IODiZfw5a87QrkKM14JRzA3Jo+ONOHDMgfCuLoHTpFxA
V6hgRXhPplE4vrwS7Lidq64jL0cWAg76xIoFzin/9Em8MKzyFwHvb+ZeLxurCACL+MlDu84vyxav
UcxEzlCJyzkpFFznAZez+Fp40MRfwSO/c/P1EcZ04AzBd9lO09mXeR1qP277hEMFyE9I1ZkxrjAP
oyz8Hgex4CgsWoiCLCfVuEzoI2GqmHBRh1z8mzzsDmgtSOkgZ8VFUigv7iPjTaniX9etrViQTWVJ
OFz23kRg0iQ89nhdUmNB1fF+PkweSC6gM8lzBV+1Gxujy5Z5bBrdAwb1yFFUBOFI8JjffgMcensI
bZGeWGAhsqcgr2QUJTxoGWemZjYyP4wbuV8orEpTPQ0b+/5bDe7Ga14t/wKVUVktNq8ag+Rx7D93
NQvAJn6dCjb+UMvjN8lAL9VxRyTdQB8ToPRBvRW2UOvsCyROshCWdfzy3kBHKP25MLlDMsb1lanQ
WGyA/rhDXti1YgkGTac2+yTJPfRqNhCoCv2di7cxYWTYarklauvfMseJyOH7yuXQwyjaeun2SN/w
C54x4cY0670RyR6bDScYlDIDD4qGy8kZLPjUxF7ZWOPEMsRBsi+cwm2W1+OvdQqwtRBdvXzmk13c
DkAVGM/HgPb08mgv0WYwEIVBC2wOe3IA9FQt7jHpUm4PCFqM63qLmlQlRnN4TbzBbfkmpwEQCYbG
b9o6nZPRB4aIgzwgYrx5b4v+fuTmcFuOCuJ0vMhgsvMM0bR3zou+iMSsGtk5nNYJ1zR/4nWGz3Fc
TRrMhLMTYBM0piPapGrWxlBQBw09l/6Mb/gxQzwZuQCZoMDq5OOrOxCLocDs7jSJsEGHFiKn8LlT
OU4LMrEZpRJhYLLyChyYBjh14GD0lzNF3XS7z3Hk8wW8x5PK3nKIUHMeR37WK4b/hAP9vITA9qHh
AueUBM8XNHLYtwXDyiogYoXUrSPEqdRtja5/GHPzNAEVpr1tswcH5+9oyL7auqSxGBl3p/6Dlywl
fU53zndcHiwOsrXi3aCl5/59+fPSGQyLFYynhYw7QWOkbwPM7tWYz4+D7QJ/EKRYCzbux/zDEG9C
K41zb8GKYQWAEVz8+7xwx7sHej6EbOCzUEcog24271co6jE/F5o7zs6EltuY4dS8ZLiuj08YRBny
8jevGO01RrsohZ2hLq3RbjJ7jigBopf9CAa7wq73PPElv/yfyPh54sbLiIXJkGzgy0yUcl+fn7DT
KEiwRBZjV8xrYFRIJ5pdru+ey8iK2+qVEIi9xRwRX/2+kWCNdRpPiX8dG32kB/8+KNFe2EJAsYFV
zvBoOOsjSUVC7ZTrkWKUZzGswe8JYbkW7eg3zAaWOrhNK+iJeMgiKKaXSnayu+MiBV9PCedNJwyc
Zo251Cx+BaTpQpONAzEXJ+7qvjQFWATFpa/dEKtAqLypbUO0t/wU2mX4SLNr7JHgNghhf5hCISCb
mLdFMbPQ3CN4wXouHzslps/hG3wbIAdrQagMHxdQCl3pBqgyEeSJH3W/5Bie4d3ty6JHNV1Pp1yz
vKVIQp+fNG6CJmBV/qH6gfbKolFikXrUirsdJyuKcO5gVcxeDWaQT7ePoAk9K6mDYZ/Yiqcl+Tfm
mtKUzI9/1vfN9s2Vf8IE0yPRJpCOIwhZYP+dIIuNa92nZc6h9f1JC7BcX+DMWYh8p7YQNjidbrq0
HygROwujyrYS5eWMqpJIGyym3j89h6tK/OvdU/rBCyYgkF3rVCgnwGW4l35GRmHFKAksQ7K+yBVk
c1Cusbd6Tp94bwL+ctZc4G/1LCDsRyIMGYVtIJp+7jZwRi5LrIiu+FiVobxh4qkF0qreIKLFA2rI
dDF8ew2OwJUFwPyjuYcu0KHqNfsKs4b7iY19m93jJRhPAIziwE1Kl9XAHSuWpkDhYJfc47u17Fka
eBljGuaYUX4sLIUpBB7uU85osq9cJsD20ysg+1L+ormEEcC/WABLBZ0z8DGXPo6mMGE7eC+1ecr+
gF9ZCd/wp5dJPrvDcOWCInl+kts4u2Lv/AEmwsgFtiuCR1NFhgunjHGKGHo8jQhSGFs5szqQbhYP
TDCIOwgyId6tuPDgJ0FLwnuJThS2skGxSPhWmDKnUo+pO17kZ747gNVDbw9MR8ohRweohBaqfEPE
xNeAERaOmNdET+MPo0d+6kkL5NmBxuFPm98t4PvTe38/PUg2BJVyLnHmiWkwJihREdCuAGRd7Ql0
k+Ikb3l/N59zmWGLumQOQFNlUF4zc7yqDIQEckXE/QNN4ZCxN6AUypYdDm3GY96B2kO3IaloFBcT
tOe/83UO2/S+jTRuqg9KERw6SA3/EjMFHR/yAMPwJr7AtLow4K7dijUvX/lT638+efyk3Ppszw3M
GTgJCiWI14fQVp4gadG62yisudytQ/HBp81gYrAdOKO5hmErjcPsaT+ps28rjgqEtRyeq8xu/UWj
u+p8sGX/PZztZUIYGrX7VmXOjE/ANVh8LGA1gztuZJzIX7FUKI1UC8apx2mrCbENtiBgBYRNEc25
QmmLLrOY3if6HjzMrv9evJclJ6ModphFmQrHeevg7vIvvfpn1QsM2eYwsGiDptwM4EwcUaSi0Wtf
dUpkpsqrcvF0ooRQYCxfb267/KyR4ITYyyH6kSYtlewU/ghr0ATd9SB7IF0nxyK3ENvd9QXcqAl0
jRjSVXTh5tj13JA6kLWIsSqI93ia5PrL955L4RFJsFGAu4dGeAmEUY9IUp7XV5/yxvnl2wl2K2BA
QgJl1hRC/zeGaHEO3FB/iEfALAE8UbHw7mkh9zj0zgq8okQNiEm1eSJniD9ESJPaifIFi7rqkK8L
Rrqf2RAQZMC8CogKbgqEF9G0et3kHmVmf4tFA2ffc48f4Q8nsKul7u+HmytTyNDkINbEBFimV74v
rDDTo8L4B2kVspkVU+U3obz+eNlEAHuSnpeWKFMYZ8kA7xQ5d2cYFafHxc5ORYCkhYnEVj7WFL8S
GDTPzqwbs6HLhInWTROQ/S3iFedC4CiQPlfIUbPai8+I8JEMFBtQ925zdxJDhNDnb7gUplWqztUE
gNn6xlTa0QES2WuQBKePloKzcYFq9gQFJ7zMpfpg/DYKS8A9ZnaYN7MSHAninXzgusSyb5u6W22g
L4TyB/8kBVaeZJ1S4vQ+FmGC3nO2c3KTt6hvkTGDJl25tg+PRb5gPmM21iQD/76CWTM89t+wON57
stb90XwMlPD5gwSlrYEVRMY6J/BeUESYUFu7ZCealr9xskURFlB/9WXr/jF6QW9sTGa50Tl3F6ES
haSJTz4cQq4t/+o+wCtfNiQM7HL0F+FqKSbV8lRy+FfsXE4oDxK9TrgmFA8wrYQDzrlQRYuzldod
sPxFvARXEJF4u8pasBQ63VJWPGnGiB7GJlPl2Brx9sG+ZHTGF4rsBREBOBV3de4Sly1U5R8oXo9g
lTThTZiWWsCrG0ScfUsF/tuA2Vmj5YJjAPaVTbQLKzc9foywNFaQwnCHVtBhJ9598g8N88PWBlOt
iGTfX3HH+QeNk6YD8KaYmnsNuLlD4MC9R4qFhZSt9B8uVmycYfV+cCyBY5Ho8GiIhsPe2frA9qZ5
63tbQvxE03x+mYeSNov9yhSXQWVrk24FnVSKrvGOKoQRAtt5unicFn3DgyWcCAgrVHM2p5eZg+MV
a+tb8IBVr8XEQiHrAb1Agvi1a7Ol1RMMDsiN/F5GyvcoAaShxk+EZQwYv3Vm24GlCnQCexg1fCJ1
1lx5ngtjyXAVU7mZUL+Iv4vqqSiJxaDiwOqnuhpP3gmuPbDET+wgro/bibeG6UhhwvTkebGqQwgx
wPZ5abOgJDCLbeEc3oxtfnrUmrdQ8t6OOIOACpCcPCwOTINicIlIyCk5xzkkUBu6HIO/0xTeJzNN
e84dRYwIfRrSZQH5kfUpWQfOPiJpocoUDtHZYiYcdntWoQ78yWk/cF7/fMs2PdHlMDz1Oeegg+ke
HDIvevgJFnAeRDSuedDvUGI6+qPzbfw3too987X8RgpsiBFjxau+Q7u3ZWpu03bTVef2CVJ8oycy
M4YdpylHxK7SD31+SI8FDmPaLfgA4tY/kZDGJ/np3KMHnh/vmN0ANophjptyIv+MrWEMSxbKyIhG
KBUCWMBiiOhAUmSvM/YA3tIvs7AwEqx2hDcfQhqeIwi1PufLfobYh8Uk2n8WJX5MeCTx96VhwayE
yAymrEcvLqpD35ie7ohTM8yULqhrTwNPxqo9xNrZwjLd6S2rFRaV7LZoMj9BA0fAP+Da7HPOffmA
EBboK/wSgjU9ArRxiAX7jINID8/PGfJXPVL1OcUOW1u2G+bf9fbnWMD9NayuLYpSmFFbGnr/ux/6
b3zZsWw3MFl4B9Rm0AtlsC9Ka6ObdkttnXudK3Kiyww1x32NAzZhXf8CCnE4AYVHZcYze88ZPetq
8l7B8fNVVES03egQTEEG18wzk9YIF3m6gwS3NUtcQbnQKHuEVB9qT+EcYSHaqFTY8sfLutjVL0Nk
bEFWRVhMaiEI/u8MGon4/pnkXvgLYeOAC2F7CLoGVs7KPD9CKC6WOHFezKi/61oiwwVWHFyevgne
hPKGT1WCvFgq0OPtREYBhYQGiQQwmaHSv3AFbaJF370wkoelOZqUJhEjWPUySrZBHr7C7RtXSSIc
Zae/UI0x+VEwzy1lwn4OUutpNdvMhjL9I7Zkdok63hBeNrjeo2n4lwOKhyHjCDyWmF0oEXRKZ4jo
mjOHLm2C+cX0u7xaP0TZfKKhY/6IYnVfa0hYkxp2Ys7FMTCkbc+HKv83TOrpCMEydEmCQPHqxAyf
nhg3F5lFK5nceXCTr2NjjYiib45xBHvR+V/c8fri4uXsZWuIYczGDnCYGZIS6HYjVjJfcYIwqLkZ
ix9ZussXDgYN9RiPmY8U39wPUV0pP7eXcCUEmMAa0iI3/saeNiMFyKlM/LyDlpcCF9dN/XoxxOyD
r2psM0gdICLcFgE40Ed+yTJ5TAhc5F3RHxlElH4I7chhomKvf/gd+rNx8EZzzmSxO75pucYWgZtn
YZ1MzcZjxSE+atfZvPk/ZtsTDgH4bhj0YxbpIV8aeT2m5dEv83b3WhMlVEAkEmpM4pDCXqzoGMY4
glZODtxahZ+KBA5WHGw+MpM98p0gdj2WFQ0084lmSXrZjEACYoW7Jf7qp3+eIDdjzciZ/4rgD2Z7
IDP58TOVZgBk/sCHxwRojZnW21wTYDgHcLUJ9uAvCnzny9c/ln0gqTmNH+RSHsSO9e+Nz0xjFg1J
aRcfLg3upu3i7F/mH/u9VL2eRSo7Y//jWaSPk/DJr/yzH1hNI4Q1EcdaGd8FiGplu+dawGZQE9fl
dDyyn2E7bxCkAFQg6kDj6X4NxlBQ9mDH6cceJg5Xpz8R5PEmgqmHjoiokzV2Du4LpN2pNmrwmGRY
1SPdw1/kJ3Joec4KdoflNvPlFUlsDKsIwIrfjOx63rpz1zQSGIhjUYayCydEoYdOHeYfgN0EOdGp
Z3su7MFRzEHb4xMn7ENmrmXnCL3egDDkCkOvEcM6oOXd7ohA1Ow4iPtc7Q8w3Rxadm3xG29VZ+wI
eWcL8WUc98EifziYb9LzXcT92Omu2F/ZLG/8j6iNRXA78be5e/VJNKQQxqjWxmWVyBSFlFHB5n7O
f+b6eOwsXhRCEpUxMuaEaDMUrPKHIm2HLEB2yll2fmTtWcomhyDjXHbNQf5n7p2yJ2TncdCWhYLZ
xz0BoQA36FHIDTjYVoxfFj2v0DleObtiLHDpMSBVC34b7Di/09cYE00QM6tnQoIsoQpVrBM1HbTJ
x1QY8XTkSg1dXHmZJ2SaruJKL3I827UE58E4KjrpoPzhAIJDloYwDD8j7tB3OcU/Y1dmrKKg2+QR
aaHGkWxtb4+abMpTxsimOogTrOPv+VrcFJbjFfgGbVFmwvSC9dSHPGgLHr2drkYgzcti3wtjMvcu
lEcooBn1gSS6Rd+oFR1TNm3KrKX1u33G/OF7w59mPTKPvk+UMAa4ZAMw6lWNPlYmPKzWx+jsEXxg
OILqJK892eBI1YkwSe5sX+fLYPLBWsH+bEH+r4o0flIRJ/z1vql5pUWCTKfZEiSBYXgpYe6w5ieX
cdDr6U1rPiiZaNGfE7Vv8XOy5+QpW9nVhoKItVHz9Qg3GNbC5Cf9mVVhjmSbUcp91geZK+0BTAua
DS7qNzFlJjW+WhD1ZPWWGmrMnjWgQkLVBRYAB/P5RmlvvMkGZuzGWQx/l2PgcEExghT4o9//sCyl
QvkhT8IqE2naTlA+cipMHHbs/MHCHwjz6AprCG0uKugXLRg9IATrYIzDcA1SBotEWJKcU7vd/qN5
Q35ZYCVhkJLllhAxDjD8IBgyuRV/YaTBO4oF7MfNj0PQVwdylazEK+nrX5ZYWRRVhDTw7lEcmflL
hz8jwU2notMbCuiBcUZTzU3DSvuZf4xVFwOu2TzOZgxZJsS16Kw1LgAiMWCwYOTXEsDXkg48nitR
y+UAY856UOYIDYVGUk3cB5ZYlnhsrPrRcz8Sy8wi5AmKMuZspjidUkTFP9BlbnWAAFRUxE3CQT3S
zpaM3MduqllX+hxSLBlJU199hffOD31BcE1d3GB+mGP/+4/SBC2I2ITTR7mY79S9NtsnIrVmXSuL
C3jl9tGY1Xh6ZcxDgBB0k6HZRxKGLGtL4nHX069IJGish5OBiDbJOc6GMDw/k2psjcnvs27Q3dVt
2pjgaWSxMHtCPXvKWOZNXM676eD8ikAMcW9/zUoM6QHyMua/8rQKv7LJJTzCxOY8PEwpub/LetJH
qpAjq2AmKwRBPHlGw/VCcEgKfKkUD1qfcNwcOTl+7nfqCrbAlJkKl2a74MqyKMds8ul12qkHVzUE
eOb6PGSujqFbFyJCF29LKs3Brj4WBBHxwZyKmo6XLGK/6N35nEC9+pGy5jEpYd/p8dMEbSE+Ach0
c8X8GwkEKmNay/IAc4iBusfsjeOfiauqGUfyVkiwTQTu8bIpKfb32bc2Lldb9qcABRRBFNZ0U8uf
hUvCkLK19O5R7t5rWpme+Tm9TzucM6GlORkLv1v0YQ5ZkOj+SvOMJyyMqjXmOhSG6A50tOxn4h5J
qPhyA8N7eqFVh4bz18FdeQjdIVIzBFQyr062Bq4CXGJuKAi7OLMl/L6buMIjS1C6BD0AZIb/pdKj
deptZLsPzSEHm8S1VGYiDAa+xSHDat3e/LnXxD4WzLCP8Znf2O0ZuxhKBIFPPZNfK+DA6/R0g7OG
8LvNOBH4chFNjIIElzuqGx4ed4v3ORS7KwEOV8H5qTYC8WvOAiymQKKmv8aAO8zYifWMPrb4ZUgb
fUxjcWdpIvvaHK6/PwOjFYUXLi0abtEWYPe6LNY9T1znClYYxX4Udft7NDiTJmUT9G7GAIowyMuV
wkSB5K4qwHKzOGCPFuAvw4vXzAW2UiGdq3mUPXfB9Hy4EXe2ZKpCLkVX67cWRadxxG1vfTm+54xm
qX2Nj6OSb4jQyNOA039/TH45/bkkxGDl/df3pNQCHDXuDAwSZDU86vDtR4C7HKeIe3KXVUaDxM+X
FRevIpzRUlZWdJDxM9biueIvyeabZ9tm3psOuN+BZABJWIvwVDDd0kluQMeVCuLcBT0xrr7uayKb
fU5w5liYgjDu6OlJ6U/vh6ede2MKPEW/0e/Ql5YAmSNRjgr3pt0VzRjB5GaF20Sriwoqj4TjFYwb
m4jROVxnrA/7CeUy6xSaDpFLyDnmGX58xDh97CH+LLS4Qv3XbEzX4jfBt/vZh4iHVBja0gDB+VQw
QFKDsARpi6iJKMl5m5QBzZNC5UcxwMquKHnPR8QGTMs5I9CBDSbYaIAC2xg/kQtETBjgaj8WxAE6
Bnz/77hICezo8tdwJQDzoMljzrSRN+ga0e1cHczQfcIpgRCG/9gEPCH4nPTkAMW4SL2+DrLkt8Df
BSYp2Ih3tu+Qdtqj1PEUsbiFX2oLU7H6d9ajfTBfVkl5PYPKOphR7iBfDo8tVFlmy4wBbGIJGQoA
D/I8MSd0232BI5Hfi+nL7DWxikCggmAD0k37Kby7qHuscjra0Grkguy+Q4qEEmyGPbz7XaCcs4+C
7NKDtqOYFQo2ccnuBPcFaV94naorGgyPtsbcldjvORnxfMTVr8iXeBpfTqH3/KEPgjfAlUTPrMXA
BFBleWhgDTWjLeHdBFAtyOY4cCJqwHqLJZTNrsTe5x7F1pmBe1yZ56/ZP1+WNH4M33DyR6VG+6mj
2s2QDf/A7no+NBgLgzc1GGhCHK/NcIg6il7jCKXqMUFWUwD1rnG+AJYEEMUnBVbYFQU7lnPjeU3R
tb8seFH4NJJBdfxniwJfHBKpiVsW6CwzT2OMTU+oMnGlIsQEHBAW1pF4HK13WY8JNmwJ5SZS1z5D
5zpwbiG66iMsBzu/oJR7YsZSPUmqatc+jnhcZjpAoNlfDJ1yIkhvLMMV7r28PyGdpSzLFreAzGvK
d86BSZlAnLaH9nC6ldEpDzc/60Y3P+j0M1FI6MUzG7cjKnDCqcWNh/zZkQ4dJOiPLQpihMU+Tucm
iHebDLbDkEJvCo+umL9hkNNSOQqDZk6g6EujjyRzYL0wu0ej/sauv3clkqI6NSvEohMyZdkm6Rwe
LARbwWsH1ELNSMgXacuryskO1zinCtDl5Ga9ov4qTaQxxBfMXDzszYlzmbEAwO9GBBKIpL0LGIV5
wTQeeOVeCufe7cXsuGVVDlM0uLGyxGQoafe4Evs/QEZ6IKMCrUsPTMAhHxltaeYMyU/INL+USTHX
PDXQ1xnzvr0s6WjLFIIYchJPuJrpcn4H7ggHipWFbtApV5ItBy8SfTBdamdwziQKUQhLsbh8SGkk
9R6geyA2Jq7a2TQLBEHl+AFCZBUKiIUv4tl+3csMqz72VZj2hTcTbJixeVkRNWH3pznMVcREQB+a
k/ywKsiYCF6oNDFCRJ4E18R77yOYNbLLWASWPHJHr7LE5Y2pAnHr0rLd04dQnQomAbZwTATBPXVJ
79afCcZOUGTwng5boQ1UKEMbjEAwTYcFmHEOvOzCRhWKqRMXM7ZJoA7Uh9oETpcMtQMdcQT6SHgZ
LQQRaGwXAvhwRLAGuRCDXM9oJ8YTjFYqyCAaVavHHL/wCsYvsu2IDNCfe1L1D5Bj8jQ+i1MjtKNk
YXDCgsWSBpGSxiCMIFVAHkwM9R4kKLgIErzzwnmDQZdzSnb6swOBIuyJDJ9NuoNiA+fh72Fp3neq
2rIL1RW6kXEjJOgT3sJ8dyG9iBRhPTtx8IK5K1TK9pNjrzsQgCEeFpOL8XS46DLGbfxjqFGmZt1X
iiVTBl7Dj9UBPzZxYXJjY09ZRPh+XhhtlJy6vPYOtYBmJdMxMT8qzILReohUqAqZV9m0RHgLv2xU
ZB5djBgqku94c4ZzbkCcxWOKS4rU3YpZgKXxawKqwtdHkXUQXAIReDJ0cS2o/DysGGpsoGGNvMdc
xLyRBIMnRCQDPqL2nb6ON6sMmKZDDWRPGt7H2zIYZoDkfpc9n6JDZmRNXiAW2nOaUuD4MRxZzniD
o2LAnGsphhBvE5MuNNf2DxWIbLTGSAi8O66IYaha5w7e7d0fBq/zMO7I7WLCjrASaGcjcgkIdfYq
gssldzTrmDG+RTJ1SbMId/gKFE5KHyCnPP9EDYZqZpZItDuijkE4ix/Ai2jEbndjrzOp7AEHXM6N
zZHYTanqpnDq94CuVOriYEfjaEkYtdABw5dnpq/jEMQFPohqsvkua1TmZNMu8fVCoEaJtMogbCAg
svr8bmkHi0mwgShSFkQ5L1sAkg6P0hL18mfZUtg4sMKjPr7/eVRgUK8zHaOfmLZxh+fVHx1sIltQ
fAVNBngfWAB87B6O8PGpVxgQPRbcvJglg3uOV9muYpT8wnld3mtmg5CLmNxyw8G116Le/ha8XMm9
rDMYtkCiMFoASzW/gK0PnULR1aeF7+5DsR4Ab30LT/IaSBE4hNOXKTt6a6TVSQqivFQYt8CLEgF/
19VmJuRUvAN1+9P7yV+9V3DcZ/N+XVjhYPG8Wj4JjxqONxYJj/kg8/Cjhyj87M1BA2jzs5KsWD2r
vB6b9++54Nx9n6oTHr6rO4SCvoWe/U65L9vVSYisGXuS+LP78sBigsW45OBSQFZ0XrRS+G8zW3pv
FVwUMIbtB5cHWWKU7/VE41HyErmPdpmwlbnQ9oYqslfYj5A/8jBbPpdDWR+cZfOzuvNCTXbviO5H
ix8A2Yi7TUGMxElkCWkVsP8ddnQxuwyaik9TVxxhk8IXJdwxNTSevPDijcf7dobrST9AJD5rCFfH
Gz0qUj3bSlAx+RwVPnRrrHYng9XQR6c/dFXhW2D0mYDa/MB6Us2rsTmAMoHB23xEKbHEIhh6ToSj
LSN1qMyS5923wPcWuw+hOCKD96l0SNp5r3BqgTRzGtHcxnfIAdL5Nu9mQwLRZ838nHvvAGh+Dv2T
Kh0T4z6OZ5XF6Le6QZzqzGyrYiTcQt1uvWpgqDxfKlSXTAVP5cxhlUAsyBbS8hEgXag5WAMo+i2S
f1ya485FS2N9znkoggLFDICJN1ebmFbCMZ5Js6f1IcW9z0lQCJixMYMbrUyP7Tm7BmgxEEFNf6AM
fIaojoaM5K78wnqP+MiX3+NiwdlVUNGkiUgwu3m95MsUzLy6mNRDfMC/CCQZFI7m+OtiQsFj5mBj
cRa4cFxMbp5x+C9cE8peY9Zj873Vjm8ABIrzMMV35HiPPhDBWnjROQ7iZrNiXmxVeyH4A8rBUjyg
viaJ7TL7JuN95UAtejtDHKQ5VN7OeP9NUoYSkivZKUeA7ItMKtjsScojxXkFO2dqn8wAiQJFwq7e
7bly0jjdEathYu/ymnVOHjCYouChAJGYoqZhvDd7ToTL8eWIxMBkYpcZpzvnO5NOWFe8eACoLfXQ
4pWoDN1dZfqYKjNwYgjnV4B83uKHmBSuWC5mSltMI43aJVdrWdnpHwbSLnbbj9PNoVPGZjXDvYvn
UQv/3BFy9LcJcFiaTIFG7Lhduf5SnBaQCHUekLqB7sLTaWFTDG15Ktu33Qe2HpqicIgPjxAjadt0
Trf+x5In6O4+ezOPYmgTII5fqRy+5eQPhupj+QXTEFMoxcuiMoQw7YtXO9oKxPMWvaMxNtvuSJSe
M3aehLUJA3OgaIEh8P+w9LVGJzGxAfvEz4PFoQFUXH3q1uRzauKhDRYhGI2NJx+5wDlLwLchnGxX
eGAJ4lIy4uNCpYa+3+jvs4gHea4+GoaV3NpsTtDop92sYCrDTbnFgtxTg86IGLJBlMGH4IDgKXJm
EJwFYQey+K5FeSD/S6ru//XjkYWp6EqorDFsY/q5RmXNzs24izBusaQjgN1UWdCJyYDDGmF7QDdg
3ajZlo+55rUcbFa5/pGFXEQSJsEoAnYaI1LM26s1vbioH3DWw0oq4tq/AVENbVhKoxim+IzUkX8D
m9J5LXr7dI/HOI1+KqogS9qqFNxsrdR/x68lyF0y+DCkp6iDo4OKCKFsNDRR8mGtLddYSIywMn+g
w2GEzQiamiu5OKilWrPcH94WpfaG1Y6iZkKHjbHmGKjmvpHxmIpu0C3QKNOe/uttqxftMAN5c+w2
q9I9kRRAgdUwNDq2ZoQSVwYyR0+CZzuEJikgYcwZrF4mLFT7ty69rwosQ/YiwCezEgaJKUK7oV95
EgygHReJ+1rk1o7jV//oS5JqVgrdDkCRVZ3+ucLULo35y7ox/bq40KuFzXtUoBK7TxBTYZ2JVSCT
04fFEqYNKFc4qtnC5gmWqah8B0zr7/jIy7Z4ho4yZcwwLU0kHFDAWHRM8uJsUcyEGeaqEx0Wv3zh
COKE0LXxEnzmg9WJM1PbUuLfUCZ+TYScsEHp2uda0FjXcPu1dwiLASPQ/Al/9j1NqtVfj0EJMGWS
5uIzju1erlcBQHnzYYuWTo6jHQO6U4deKUvozTNmS8SJDxPqO1BfZVsGXEdQeoiw5GTnLgEZNuT4
jgenIqDmq45+vlgCiNo8ya0Ie7H6jiBTFOKHvVecKuAJ340m7IsT8Spf6ALudgUPYcTYuDGufwSb
BzTuHybxlDF84p//Q4WszB8u1LUbxk7cX0x8PHwc6Z3t4VbBTwd+0Rel3Q5GZMG4kO/gB/HdCGrr
VTlTBX2Y94mqUeR8YByNR0u9/AU5/RXiMJQUKGc4LETApo+6gNb0Q3StghgPrSCCOA5/AsCZaXGV
cTAJAd0VTQjkLksJBA1TKA9kG+MH/oFxXbAuabvB6R/I/X9M3MW0nm7BH/o0n8gTHA/6NkP/H86O
Begx4+DktgJ15fnjIjKhhTNIBCkceXLCVJ7zBD1ItboFbcJ8FkN+qA8/s90zoHq6GNug+3OZI8+f
drWSObMySIoaIRYYA3IEtvtq1T9JE00YIlGTp6mxggs1hXbCrAmJCBN9NCSnFLxQeHOYFfOuoamS
u3f6whCBIcHEcjXi+ju1+J+p9hBPBdVsUlMLU/wTIDRykkghkUgsd3jYBn6JrD81ZV5GrUQSqcOl
w/QUPrsplu5HUCMCnieLVLSfSz5J5n3I8Eb/e/FyG8+Lywfrxgg3epu3NPbpYlzMGHk6yhKAF2ch
nhKlvRA4QttAQ6VEtCPgjMJNvXBONaaAHEAKDR9p8CE4DS+M/QNk/nCAWeydiKkc0yCNtozsXS4w
rI8w1RJ2TS90YDXPTzPmmsV6gpk9st6QysTZKNAhKerR3ZzS+SOQ52OLOMI7ORftHuzJKIPr3wVS
4pjjPePUFHSDW8xwbbAlWbSgwxK+kqy7ZccBDXoSVl52EMyK6xwNuUUZzMM7EAFlkVS0H4dvCu8/
xuk+UQ17eI3gsjQUzIlR2aSL0vpipsNyGsGyg/MJmRPjmLHBB2wAqmDSydHbx8i8Po2Se1AlYpzU
M9W9go5ow2kl8E91zuYC7YWkBn6JlSE2S9Q0sJU9npb7QsfTOHUk1K9aVEgE8SIHVzgzOE4GFhOj
AGur6yq3MMKoN3eAW7yjmWIISiV2NwEIgAg0PNRmXVOn4TG0FXk2fZoMB7TKQzmFbRq9FQSWA84L
WMWU+6E43rifCPw+0bTsKyaRIDPXkAh0LuGPJV6QGMN9bSlGvUTkAugYXDMxpxA1EW00L5sL6+92
QnX82HOacjf29AFXe9C5gGn1FguQGdkA9hYv/WAwP2xroq0K2Spm1gH7+g5z1SwmzoSlBRPQQ7zI
SDnKg8/2uW/4NA582fuk8YiyJxNJdQcOZjaO2OEXJ4PlDrxYgNCiCm71WIbEhAkrm5q82oKeP5um
MEslh27ThdNbgz+UqHSB81jIqSvtLhPuJAtWL3R0wbdFXUfzzo3JymbVsjsVncGWgp1m1KxAG5i5
clbyqMxP/OSBgw76EuACML1fewhwpxrvk7Atd7iHWmoghz9owcAILwcCng0MLQGEKwoWwPM0XOFl
glsFT1znmf3H0ZktK4pta/iJjBABwVulB2nE/oawWQL2iID69PnNjFOn9t5VmbkUZjPGP/7GIQh5
3K24EgDbodMvYA79XYwVIW3kq07LaRyiR3A+rdmtLqkJKJWDVCscZa89ZFXOtZ57XgxntJIEilYH
oT4WtETUABCVJvDJrr7E3BmItWdru5JWzehwRhc+F3z3BxCHuGIGK06UCc3nESqTKXmS/YJudwu+
65YjdUicu2ZwW2OGxMcFhhfctSeL1YPY/Z/SK5TcVYSQbVW7ArxkcB1Qq0oQXrhhvijknugmbCo8
gGU+Nn6gHxy0dEwCYaMHwjOL94gZkE7pjEzaBleE+wj6azenRGGUpzyYW5zFGINLB98PrjuNrycu
dcSQxCSI0hwmwHl80I3PXtxZYsMD/OaMnp4OFgit88eSs54LGI8lxcgGWxB2HXWbIMtuRt7PXPG9
p4KgTooJqBO78jJt9/kCWuskJAPmMzkKVgLT+GOVYt6JVqSFn8iwnTlAZkk2D3wc3zAemMxUc8O4
809xOGq5K5/jI9TX6D6l2uS8RGmhBTAYxfOPP1M5Vt3z9BOj3igWEJ0ZHNEHfFHrS/jaXkIxAcbF
lxCyBq4H3CjJ+rgqw66ri8wMDTcsFiZJGnjhd1EjexpFiMWGyceib0Ri12Aroq4Uxnv4NsXMFJgu
1B5pIEDId8xdRrPf6mq8+HJiIlGGP6O/GFk3Xg5XXtRBb+i+aIbt6uwKzoSGrYc6Jsb+wwznOX/x
QmNdIxul3F1oL0x1rUoGDrwG0egzCCJQi6bP4DnPvPP6Zyl2jrxcuGOD7RggmlVSzzrmFy+mF0M0
4JBjKnB1jA7D/k5mDNJ8x7ooNLuZQnACZKxZBcsmsy+vyfo7A6YxpQBRN281bt3roduhRnvPtXXO
NMFpCBtQKIAmVXI9fAloQGcHo43V9QBMFwoxBN+p5ndbgdZj1oem3u/BasJGjnpuCpbJy5rsL6E0
1je98GxUXobmrwuzkxBpzH/jP9Sn65+ngdeQRTjWp7iq/MDWDj3nmxOIR4JOrK94upMcotRGDbrZ
gPd4ZfteaJT1yfF0Ni/MZ7JQx36vP8ET3K7/9jClZjiFAb/CIw2GXhVeN90ScI/ffQuHeJCQIUNo
4hIz++Ngsqa1AqECBbP7M0o5ixJcQO4gFsb1yCebUhj8mCYKtsIgASuPu9OjnHSn24x3/jauLZ1s
gWcPdvhCQgTCRBstcYLVWBxSdFwxoZj9FGN0rHwVRiEsNN2+zbCRoQKOeh1xC8Kk9Gb6EJ+uW0oS
aEZAe6VfwDHgtrJRq2CcMhPZZcP4t8Is0LzQxaGDHlMma8Y3GU4FA6vlK8vOxdfWTXhlVjvYyvOc
OdPxeafc5/qCRtGsBIX9DCVPHt8JOX3DGRptoCQsxGhNrP279f1QQgqHsiHPre+dXX2BD+gT5ANi
Doc4wLgD3eWOSyTh7iZucSw9v1j0IOkKl0nteEJjuRtaNF0Ce8GqAxP+AbhGY47YjONnemMdD8kR
+MVq+oLfVqX0qLgEw/1ZldQbDem+Z6MfagayaDjXlygLR/NKWEQKC4H+pHRkYoQU7x4LLtFq2Usx
eWL72oiJjBZMHz8T5p55qrklzmkh3gP8N2G+YT9Pqk3WHvnV7fT911/1mSJIB91mD/JrCOVZAC4U
tOjC9bsMdl0PhIIUDp7MbUtMK1TJSsylzoZI+nqdmaG/rTseMzWBMRjD1gsFhqA6PvLHoGmDSLXS
NvUe2iQnk2zg/nbzxIAXd1VYdLooD1j/IYFROOENEaLCiICtSJfX7BR7CbXC+hK4R7cEYeOEKSng
z5WTQdhzfxNBrhDXDT95OUw0ogn4E/9689zojwXYBnVUAOEYJnPsqrEMygFHDF/NBwzDN5EdmmSc
oX/JMc6lR9nlyoVlhRzp5+gbvMpAuDvIQ27RwEZBssEuJbRwUi3r06XCO5ocSFB1AFjtOIIewPF2
CX+M3/iMk/o08Nh5buZ1M2IMSN8rE0zdrcZuMRgv/QFRH/iJegSefEnTe8cw/Twc81y8C5vZDZEr
PAz2GnICRu7sQHnSXBxFMzrGJQiYR2keYuJ/nf9gcmw+KTb8bW03W/D0waLycujDZEK08wEc4fnP
vV3JNhpfsfj4IbwUs1CxYrCM422xU81BMVFgCmnG8Oxw0sEkGnCs8llyP1tGEBIZKtPc0Oe4r0O+
/6VsIIRCgfDLpcxwRExX31OmBWQfaPNsLL5GYTVsmhA2W+X8IuwS17VH7XEDB0eFzhGwxU9fzCuR
H59wxvRGyHcYk4YD2uKgcEtkT8AeVucpiZ6cFTObQkWFStBChazMo6/1gAyfCGuwV58MQhiLTCc+
JuhSLwBwtPIDbeVw9aUxse8LPWRLgIUSqrrQ4qUQCDbLFu9foEiWBSvxSoVFIq3YBDBK2BM9/i8P
L7uPdXzadXpJz9SQomxjSMzYnp9giUk6w+Z4ADnjTAoac3SQ4l6iAIr49//WwRxq1Cfb/HBqF/m6
XRTbkdF5RwhFLGhUYqSeQa1ElQpRdivKlwc8JDLd2bQNSGhFdgeng+hjMc5e3ub/aU1Qv6jZmAKF
Ffwojk6eJbxmBiUt4xWMja3CyeSJJuShqqccoLuJBhm7Pa83JQZV3rbmLW4gRuMUyi0Ch/agUG70
GDO54F3I2YrZOSxmz/ARqwteqk3glgV0D13BohEHXpEAetCZqlRTwtf3ZmwEXPKhJQTw53HYL6tL
iA5O79SOMM6zmZhq/1J9Wp9Y1m/jNOTBwxW8Uml9OTeK+C5oIFYiRT1Ueco+YyZFulwiVKQoRtvP
OLj7NTK7GjuhL5chBASbWpwWaSIv+kYey/bj0MEX4kOlAhZnnXGcgbquRHtEGsXqPV6B+aScRUwp
sEQQ3iTqRjTqAIe0YDobWB4/cFL8bjVL40I+u0P7NWdOYeWRPiGLY63bHFVf87ttwhesGE+42Jzd
Wwj/+emSvuIh7YfN4rJJYCVZMkw+fEqg+tWQPduDnpCIp2B48/nL132/8FJpcaJ+VcfQi6ih+Kbr
N0ZwgbIcjS80FeKnDuBvXicKyWmEhiR4BRuoBmlGKfU6rJou4xMWDQFxi6HOu08hVE4KrPD5COxe
oFmFMQIM8SzJpkSmpL81GumgPbyglgS/DXxhqGv068zhqyO0NnMlM6v7TH+7uwdVZ6xFz+C2HED6
/o3RvFNI4KxDF1AXk/uaywrLmJ9JJyjGpfdQcFeA3R0h4MLBsA4Y2brx2YiwwfoP/EOSz6ZAErDd
KOn2NQvj5r83KgTfeimtP3HPIb8mgJOA3vbl5xSejSmEDlsd0CMWM/sHw+PO+pGtmFuVDyVrzFiO
uBoTYQaihAsBwWUE7AITQOvGlNWC9/JdqfABlCl0a4cQxg32owUkZS3IaZ3e+FeIJSdK0dJ/B+8A
zq7wNcbhdnzbYdOqT7skAYUACQXINrnEeJzaQbNq+yxAViGLl4y+V7gP5xcPGdC6L0qxWyg3kz0o
7/+DksPWg3Cx7lRKLYXcG34C3AyCsXnduP2GBF4T6bFbrIDDXZvxHqrqJ+nlDTleqCRB04Qvfm98
Jcqitvk9LmV5MgRePUMiQVOBxQJ0dNZh5+l4SOAEpk9xo+jzM2r8K5rxICP977bMmHBeDzjyxjJx
c++ViFK7uU3wMAIu6wfSs4kkxptGvaPSP/Oleg7+xub2CfG+P60SlUwWkdr+BwPxgR51iIRKxSi3
F9EqWCDD1AV4GBiHwnpyQPGqtyi9YskZMartOKuIlTTWfBNLEjJm6j0C6tEUNdMvFf3+sdz3YLGN
wP+vKW6qTwia3BeL3H9FPx/Uiwcc9Sm/OafJPMATi2EtOmoCwRAcV7bqyCuwLLgJzhufSsJfPPSl
rt55IgdEp5whrtbH+xDbCz6SCNZBRzgAbsAplX+sLGr89RT8eN50tcIETkx0jTdaMa7yZnHxn8yN
fxxzdTaRINuYgymM9tlzjl6AgkEynpGEoQDDgk80gMVLr12VlqYYJVpULAqpPlwuU8bZhL7OyewN
+MnAoY7CmQzMiLARFwwRNyE79FfuTP9rFvwySB4ISDE+UQ0yqgiYM4muo2m7RphWMNYUqjLge4Yk
voQDn7TnlxbpRQQZveIGh9iWr3sJNSvDYA9dA9Nw+7mFLjNZj9bfZUMmC9wWRsbG8K9EH8KNwgaC
0jhh9i96g9++gKgiA0HBCiexNOW/Xh9upfAq++YLCSP2xdVOlFRUA1BEFGEtK5D/XB8vMcddkK4m
FO7uAex6Qo6v5NNHTgjR3SGOtXUgFbR01E7eHZ8SQfgXj4OcAHYn/2nrMTp6vnO2FJrY33g/Splh
zpSlsiDNj9P7FvKvjdz8BKwCh6s8wmQi+A0M7WWogvUF+TPIV1KMKon42i+p3SfU5JuG4HXkOjSV
rSFhVvqDH0rpCbEBMhb8IshFHF7bziZ+6c7GHLI0GEkAzE9ldBUWlp8xsndffYjnL9Ojc3kisIJs
MR1sKZB9dgLbguRD70qehQ6tQaO2HqHGWaoEEY6VEIZGTUOLrw3gkvFlWIGAwfrv0vyGcPEyCopu
7CJ9rFFvtigsO86ict+32eBwfobUr+wRalwOaqq4JSZ/0699DZoTFVYxz7YF7vu52YC5pJSUHwPv
GucK/WBO+4oJND7NQMC45QPJCrHunRq23pF32qfopGYGdiswWOJisbChiADPJI59duHquX58x83N
1NIeBnm8e2cY1qv74kbCKcsRetNlkqm24KeARO/PT6tb9Y4ARikJ5pOHRbjtH0SkPs9tS6v1hf7R
TxjZ0IfoSUu7erUbcDfRvplrmdLxL2cp01lyCzyRM/CS0IPTVnCO9yfroSdMYokS+Ct6E3klNDfN
7rHDDpnSzaHS60Dj2s112q3OdkX8H/xuGKb8eaDaPZfCip0KDa9ejVwh4kDL4Bd0RKJqVdk4I1Eh
RLQj9OBsBdV5zJ5uMRdpCU+VKe6IZgRqgW69E5gsADKE7fKqMkbfA2JlEAyU/FDwDMLwcPeBpHJn
lar+PRUONd4AJ+7LTp+ycbigUU3RX5GAeB8/Oheps9MsP+yOO7cBpyPzN/xG+SMKzKtVDMcZy87r
8AshBIb98hoXMeoYIJnv5LrOYNCSNjpK1UgSBoxcqFCMshkP/qoavCTmaOLvHEYDk1aUB4u+g0G0
AjxI0TE7jqiOhdTnM72kd5QuqsEyEMXIHc2axrlDniVu2Hyf1SVP66HwAjcaTHtQwGEnpHu6jRIJ
XIu2U8Ig3KcC46lzGGBva7dTinf+B1f3iNkf0Byv9TNuMpybxmzBHlxFQZo8H1UwkFOzRCliZwRg
TCAyQUcq/pOS3uLgk3lQb2buwynHe4J9EhMX5ly0TGAJPnlmj21jv3GK+n94TfXTY3ZjyL6shuLe
H+G7iXGQdWf74s0k0n+HX57C+FtAMq139xhZHxIzQf20XrVZ6hNIpcV8dBCaLZ52MZElkauLrEMl
B/o5kV4mhZMgvNecn/uCgoLptYlPALL1Kh1SzGNwD6tigRGbSEuBls6QnPASNoYaD2YADbHcMdQ5
O5LIhkBkxd1fLTuo2t2KpoY6o8Nvylii2RESIcQHQBAO6++/0YvuEX4JdMEahf6LCovM2ev6Ew23
WqDMztPn32BVEx1A5LZYDmyplJdxNkX0b7OSePjHZn9fgE4QNXFhKgNa7udzGM4IjIVGHaE4HRLD
JmgqiBGZN2WzznkK/J4JfCXETlnY38M/aZFzfcYKgKv58iQx9Q1U8qWEHJizAO7cBZLgHZi3cW7A
vOQlLYarngvel47mqisYojsxk/iEWMVxWLLbx+rfBeFGJMifQo4F5sQWU6Y/BIEfV9zFYvwMuWGK
Tg4FJtX+B4h0SiKb+bDQGiKdQYbHDiK8Hm/wByuKJzZ7p930hhygT2cPfdbMQPACGAVb1Wq2D5v9
+lt9nHxKbhhS13nLAbXPmacBr4ePZQVWR1Rg0rO4b6ZisE8kN1sa4UIxp+O9Ifg4ZR7e4fw5nHuf
MSJrLlWMzhrC1rllk46evO+tCYSMRuNXWlEVlX/cOnv+7TnV4Q586Ezf/oUcddTZ8K4nVEs3GDcM
m9MBDJxAoYnQghY44xVJ6OQ59uPahmhfme/WuiQQ77FIHVCTtngPw4+hPi1pklPJz2IGkiTNMJry
qXWxq2EGzjZCBbrN0f9hDYkUTjb14URZZJ6wz+RAkvZ3xAwC3RX1kjDPQY/taVYLHOwyHtY7s74Y
fb5AZt2jOiFtilMsvVDk4+cI04PqrTVGKwmlMRJsfuIkQ/L1dfnXIxiXyW37q0xJ85TCe+PqkFq/
vY7r8CUhbYILaM9H5KN14Zn9ApqDb7UIHQDKkA8dYAM1LWuODLbgrLslHvMfq1z+DnRhV0LjwFso
8nuWlL45Y/qAQxTbXJAclCTaaszinS/aTArTgwZC9IouDWEHRtnffem91hqD9wB0lxuRyxBMpAU8
gFKPuxvjtqBcZYvbSbQ5r7iNVJ8kPFjPSf8v9yULvAUWe6mJTxZgp3S6OtcQDdyVicNzUuzuEPHv
DP+YCAJ0ioloyQyd8wA6Hlw0SF4Xd5i+isk3KlYtNzv6QgQYVIbstLHaGOwWwfKlykIuSIvUitvw
SfXiZftLRHeEw6CCTLgQIUNleoMxkBVUKQwd80CydeZJEOQwJgEp2EH+w+P25l5DAlH9fjqaMhia
QIeCY0Bds6pX330fUpZs1ggH+a3v6Z2qcSGkUDWV7klBMkE2GiCMN1pW7ogc1mL5pZH92OA3dR8K
gJiFXvbV/ovAcPoBIYG0h3Dh/vf+Q9iFF88DrLdXG1+KGqdgSCcYRj/Mv1TvTWIu2SOOeurmH8G9
8JhXMbiW4HNzq3vSGhARjdN72/4tbyF7kex5SoiruOqIlmvHyJmXbKT/V3jnZdQlHIeWlhDcO9fQ
FG7OSYMEfirCfnuOzM6JXvhe4YUKJw5ZylSZs3Lp18uo20Or3TPvpmGooec12riPpy/+fDRzJLt6
r1gWAmOId1x458XzQR5658kHTnGAut+6ExePZCDo9D44zA7tYUJnfFt+/8ODymSf7548Y6gvM93O
uYEpFgmXC4tAeFnqiXr4rUX5+PGH0G8Xn9U2m75Z95TWeBVxVeDlG+sVlS/qjuAXESAvr6sQz3JY
dlbrPt2uI3mXOmIMBtAnw3d4Qj8rjHcH9nUtRzdyV/jpxL+qzJtGsHXA17yCJB8LeTB+etgNAlZX
6depKcCBwUmOJps+qoGXPI4b1E8G+7R16Yk+KLvPLqSrSOn4zu8NGGRwJWMKsAJX+S7Iwcahk+F1
w2UB8wiIHiGqTejsDOAnJxnLB44ykK6yiOCF9fe8VJ3KQyDZIhWsj1gHSehJoafncspwtSHzKEX9
vG9I1UPZpQKOP/vm6vDzkRoUkNChBbrnmUALT8Kd6e3BWsPkpBzbsin/jf6w5wOaQqiPZFyed15e
0YQ/oCkAd/Q298WHxZqwgJBcgf/cFwyKLdpOH+YziHL/QL7njDjiyYaslhVzSKArihWcteXkDcwy
8t6zi8vv5nPwW2nYCYiyahNX4+3L0gLVlTa9eQ0F6f/QI+FsYFbMATR9JYy5h/57RkD9AC/G4OU1
0Wu8wv0HDl19/KaxYL9RkLwmAyGp7hgpfRE9Ng4ZaAmMChyZ4DhRPWFcOOkHeFMzgFSSZzBIxCiI
exXPFlBhgbxd/xhTAf+8PAXHvs/f0IElilsHT5XSBtHssroKbHByeaKCkv5wDHTxSASZO/skqbvI
F6dAZSsyv7whbjAvIbKwVJApuEOZf4tgUE44rMHioTkiW+nNZbefjHgAV/vGoBUkXUxbSc9jCs0D
hLBhgM22f32wZ9SXEE6MB4TUe3LfvpEdAhwim/QRli8/whXeTzSmn6DWqawakGAChnuYG9WRBMFn
khGHLQS/KJi5EY1tYQum8VQYbAvbfgQtMAdeAMZ3YbiPJ41sCymjeBorIURmxEsHD5XGgSgsOJMA
bd9Jb92JDGOxeMrooUN1gTsTitQIxb+zqsSk92cwqXWwanQqrJKml1COGA/te9Z5fnb7tOql1a4A
RqYEm+Bkdd1iz0WZg7TJujn5th0fBIn+4/awOnqEdxf00ldmxYJgWHAaiECEB8C9wyJLlJWloawU
f2cfOC+szA8UohIajPTRb+yF1hV3WvukTzYCdz2bXxbdA6dZOKWwa7BcZhTFBwvoBi873Dhx8yOi
+y6kICr2MIsm+YaE1IVEFAt2Gy9udSzM5/aOW4OKC0a9A7iyStwtaMJ6ICgDdObjK3EfBCaBYxdO
dzxjjU+oJX//hGevt4GbYMP19cHYOCNpIFYSYdYIBslck2J5fp1MyuCDXEwa12spgdKmrOEAhAjH
BWsRerTbO35nr4M2dB7Mgxm/0pMHlzkzkAQDGlYhPKwIQiWbgFgVF6tT47vC5SE+T3/HXkBpX+9x
RPP7c3grEMVWZ19scfQtEAhYlPaPSva8PQM2NA4oRJBzFgRS+juq875wah3zl44oZq5t8GoDl/vy
GZboiXIa/oR/gMIELdMUEvZIYwO2xm32YcKKbU78RmC3w0IVI1kduJKTdymn/e1g9sQ1itIQn6cv
Duktw7hLiL7VegDXCxZS3+LiTkr3NylQ/TRGi3LKKl1c6TDXhwkk8rsBV3sOAzu7YpSIrOpLgaw5
2r5iLnM/yK7PGPvJWCYolyOJARMTY+S/nE6fDWg9XSOFHrogsjLgt1Fpch+cSl/1v4tX2rqM/rx8
914PFwx7EcOvucqxH6BRp2m2xerPd9qBoTy/L8P2khErvGeo6rBeAxFSIYY4Qk7bWircdl4xwwIw
XsXUDi9y+64o+EqUhR08+zWf7/ly14DYXNm5ZjCHp1+rMXYgIGVeVZOcUoC8lJ/7OPUQ9c+HHugX
QXISkStU+B6TQHC+3uEXVPwbnYtylA5DplqwVQW7Hput/bahdO2hIjkj12bb/KnOb/4ORhEFwwG3
XiChl8scgRkpY572r1kd+wKoI5fUeoyXAnXTYCTQ2OvLK2U2uqE90/5som380m9+OEo+oyeiqimg
eijsel7xgPCcy6T/pzGefCIqy1wYjccDzgnpM4Xot70G4jwA2R339l9ULXjcH98g/Nli5ECDPdL/
gUJV/sugVDCubr67hOdjxvwQyc9a+D/RW2DxiBNcfN3HB4pLHX83ieBbOBDAKPir4KcoY8HBSOk4
DAchYwocVgtDY0khROETMi6xqNof0144dAVOiwVDXAKL9ciyaZ1r1Ns/N1+2/9kdHfo0ZT2HczGE
7oDv8MjS7QcNDADjFe35kagvzKUxoFTo4JhW6aAivF7r4tEEc41xZArxDihLDdqL8woGv7AKHJF3
VlLQbKkmzNJ7cUaiTcN7F3dK4GQke+WWQABXi5j5MhTCx9LRYwgwUUlQQrnAlJMX3z8pk4v3o6iG
5WtL864zG66Gmlgl0OXB7jbj6cJfONs3adITIHLQRu9UJtMVThLmnsA2BlQri3H9jGVNze0V0f7K
IIJkqe0DiWDrbPNwwOf/OZc/AEcEV0te8rNybprg3mRD1N+QWdr4jhb4RsFW40o65KNlzDsoEwnf
sFugxswbEVL2dtTwjGOrWMqPJfDI5JbITNebZWUKwymwR9GdXqn3wKiwOr4QwoyCMa2mD49QWoEt
ctzQCBGq8w4E/qJzz5ZmmxYTBk6aL1LEeoTIEdVrjKLmJGDGmvAiuMxjxXy6gKIYPM8vAoeE4QMN
tYVqcHFYZ2AKqF8nJTYJcAdQw1GM46/6CFuXubjypU78P5bDUZU8VkxQ2Eb4wBh0lLaWXm549OA2
c9Kn+TLfMeVmRJ07eG5/qSoLBOSfdYY5TxNmSygtzLCrHZ+ZQwLyCax/EihknhMrATvg3G/5Kep6
+9hlUIg9jRdSLzSOLuHGOvKL9blnjIBINfQoVgVMzysoTWXEyH7c6nTqGdBknPXMWkzfzQbq9sOn
kv/iZg0GxhzxZueP+M1GQxAMlxwTqqvxueKwm/Yqg+6RYyoDZyLKEgYYRR9sIEAv8pvh4TpcEcjB
ZgM8cPFDKVb6/LkilazGEsnqqBzRA4w/HrNC5rmYnwmtNXxav0Bt8DKvu+bQT3+z+wrbsfoJVbqh
NYayjhTBxRb9suhhn8vgl4mvKF0EK1vCTBcHAPJOUMrQYdHzO2XMXUF2MzxExsFCIi+HJCz/iOmc
qNuKESAgKFDuQSZxGdIqwmLNey2hido49xLqlqnkJaEWp7OEXr4e3/3hEc11YZAaBVEzt4kshJvD
noSM4sg+SAuBcNSg2tfoIzMxUaaqK5h7nEiEGtagkZCaUFw3RkF88MtW94A39ZjRxAX7u3o8ZAPZ
RE075R8J9esG58oRXuey31+cYengisYhf9sV8QhplIpbYk0ghTjUtPln84lUxjZQQcwf8R20hSYd
izAGwRLJRk4B14nCEOxgQltyIHHZve2va4FFydaSepOB7T3ojQElcgcQm9Gf0PKZZXgL33Oaf642
mwEZVL6chVUvSp/hBYr1mz8IQdTx3oDPkYnRuiC9IE9RZuB8e2jmmilR0+XjD1pyztvKI5oGTTKn
+Ifr5Wzzj83eGqAJTArYjyS/bT/BQ0DUSHvRhd5McCdIAIADNENfND5XqjBlKTRGPdJ8NLQNLw8w
lvRxbDQY0MME4+bHJZpN003y/eArMnxBE0rCJVPpMemzCaa59aGrsjK4QmAHForjii69xFFuB+3g
v1KMihAUufNY7toHyiF49753VEIE5a8eg/j2IMiF+nS4oOZ5MKl1oHtfQD8otuj+qWpIqjWApeAv
0VYE7+UjFnq6r/Miz5cRONqbJ0aByOahrX5mLBkF4qRFIU5/5BV/Atp0Re0AXQ2hOd0jIAu378t8
rkHN28q9fMcFRn52fjNpdlTN1kHYMpONW/EYK6u+GioOTqVbMVSTgi6pvu6dGkVbvintivgJq1Yb
52gP2iXdabFAo0cX+lzg5oQS4WkDucDbRXIh4A6gZPf4hMQKjxaPidrFfwtaqzAKgsZyoftj7m6p
nJXyWl7rgIuYptGfinffi4ULr2AEPydvSqj/npUAouJhPOYi3AUCoDfwfAI6CEzJYOl8J+UM1tUL
zjzR0kaBe4cpQqIKhBnARfDfMc3LJoMtlmzmUjjiYLJGxg56HHp/8gk4rH8QvTQnJyQ0rhPJLz0d
c+GJzIiKi/Gdng8KkzIuib92vL+SUskINWW/DvCtvMgE+FXwyqFgzBRqL924x4Plg4S7r9cyJG/G
d7TdO42iEslKI4aFjLclo1xS2jOXTiAzqCnlesOXHo2/VMQUc8hs1fF7/aWVcECb3dFxRGUPIPed
5XsWKvpZ1fhFKpWV0wPQNWWIFAyGaDFoB48s1LNkDb/G7WHk5BMSNPkJRpAS3gZsJgKgGHv9ELvJ
Y/6CqDPg9daTlgx13crB1fAnkywA74oLY66lJL5Z1AtTnFvokEeEW2ji7zlk5kWd/v4UcLIcDmh/
VabNXpuD7l322ICBG4I1oz7h4wrsnzgX6Lvg23wk9gY7hFEGhKiRwa/JRkIzjFwX3uDgYfDrgZuY
+ksmYB8aQuHrA4eSBTgIOat6czzd6Y6Phc14wc/XdfpKis8ECvYV6y/+wkOdPUymLzUBchhlLMZ5
/fGLqBSoQk8BJjIgkqkzgV6YCPAPGXAzH2C4cjwzkqQoZ+Z6QHB/IzqOjTjLUFx8lr/TeTmcDzaU
MyPaDc1ugtYHIibh8bfEScfATiRuDbwt7jPaEKqOimwveUlvEsj+Y/qAaokHbAgvwfq640tMi48h
yRCd0DDhvocGMWNqoqz0PTYBEa74qCwfKXFkUYVmpY7yY+YrAZvrvOvczEcdSdml2rrVp8f9nKCv
wMm+T/shZypHHu8JI2KuvgVf7bYpN31W5PGBUv+EdTyRvLgmo9b4+qVLfiT6+zKCDRoVfm/aBcN1
ll79waZa/xJkEskg6m/AZbUZqaiRDDhPrUf0JfFRdsvVqAelqScXMsqkBH2VS3optooQbQlKa71B
2lvQwxnX5XU5cHpJbzvaXugY02LK9J3AOTAh0JLBVMYEDJ4p9Lls8Yt6KAef4Ef4mLPNG+fhnwXh
TZkhipsx6nn/SX+YUR6Z7Sr/w2HIBi1QrWwGbrVWNgzyXTW8LMjOnWdBPidDPnqHGAiBYT18+LSz
c6IfCtK0yz9SiVNMw9wbEc7nU38Dwr2txdvfXLx8q6IgLWba0xxuPkjJ707uvX1a09UVyYpqjqbI
UBEIAk+5WcwVWlGQwPrf9X3JHYZIqgjWYK483F+IqFNCKGKeumaIrgWwfTk0wENxL14MAl5/MZdi
HKEDtucbkh5d/ZGNgOhL9/m+h9uy2+PWOXsv8tlorXj6voruCbMz9kh/1oP290qgynivv3ZWzbs1
/ByiejEfnjcIYfsBOTrEX3SrOpJPCK62rS0z4+l5GCStXp58+h7yP22L55Ivb6RosML2fA5RKo/F
4hv4+vQSFVjLFruGXJxiBr6Gbxcim2sIdO1RkxBrLYJ2qaFu8Tu8J9Cj0h5MsOFBPwxTchYjiH1L
zcPAwr56FZy60YJEX0tetPixnBN1A6F4/QtKWs4qvKUNtrU1C+WRjrA61q1yWi/e4CbPpI4HQbfS
w3atsXDbpRLdfRE3os1HOF7y5Rbg6vNy8WboMCN4800JyB+ShayjhOml/4h+C8Q2aKNnH/8sTEhQ
jNbW4280o1jDU49LZZWx/fpBOz27Xx7JZwMgjsbryYxJqICeOHfguxMCJZpyRIXCKP9ul3PkwIzR
mxhhkebC/Z2+oS5tYXpYHpyauLEwS8HQAwOJnsu2M6/hyPzs7yfh8uESDciyYdg8VVO8UDG+uXrk
le7OuBfgGCYIiefjbZZ5cHHw0HvuIQdPR6Q3tCv6nbASgMc2X5HFygQkIfTPH9gMkPpgZsUMVbrb
7gbGZnTCo/OA2JVOhXRol6fi1cx6UXT30a1rDgvHaiKEM1korRUEopj9rM6J5Pb8IY4jnfFbvqca
JJwurHc6xHFwcejO4WuKaBKuO7p6aqlb9COSnts/AVnzexEtyuE8f8zobiCyR29rFNH14ICENjh4
h0pShsrpY8H73pV0MtnkzebLZ5z8OOAAz0AZIlCTafPXWCZy+iJd7gax/MVkJroDqTd8uOrEwDVu
dwyR0qexbtfZTOegfCaMdX0lhQ4byZs3VPs+ujyMz07fSHG+6MjKxS1GcQb2O0CFWSxf4TDK53jU
QVVPtYgmCLp3llwX6lLHSOA+GzgJEjPuvmHI7VeeOHlR9Dx38ChqGH4bDQ/VRb0iQpDErd8W95VZ
xgST+1yZqUl3aNzvvvh7+BSJ90W7/rg38oYlnFiBwrR0sEVekQxPUPT+X1FFoq6xPj1vbrvn4pU8
fG7mOyF5WURZvxakiYZSGTJy8ddwN0NuxeQC80gfdU5CyuisCavTJRWKct2R0sz7pXgRO12kxoCe
FF6y+bXIpqak94Gxii3DNUoLvOy0GEFfUIWK1wb8b2a96f2voGa8ihTPBKOCGNCzDD8RePCbIPOe
81tjfAtXvTS09H6QjsxB0Bmv4ENQHECmLOccCZxYWGXHw7ALziD5OABDGqeKSz7mc3+ZI410MLoO
Bul92aKYJ4ANf0HG5/xBRNnML/PPVEzfVRDIjZQyv/z6w/XTq9MPaiNGB4wBeI9MBPZDH8O7KXUh
XnGbak+Jw7vSyWt7IK7MZg+/3DWrwf7noR7D04wLxMr+CvOWasHtRNHe30MNSqSZJsLCoFCvy81V
zAjCmAiMNDALhhz14TJ/LgaHq6lsNaizqtXb4ImnO6yJB6PHx3Hgn+Hm47LHmcp4oVtBUiqXPewj
SjivTKiSp+Gg/8N0A9YxvrzUflL6ZBVUK5k/G2MH55IWlAy/zX2O9S6dyx7yxuhQcVSrlAaLhhob
TsUJPq1pdcsaChGl6BU+QZ7ouMdf8JLCBAc+RbYTXmAoJbSIIwXPG4tAP4+5f6D9B9k747kTrOoz
TnEvXKFhsMS0e3L6iQoblgShAV8Hw+cc4JffE+hJTn+EcRtSaGaffucxVYMEJbSgKqPjDyjObarO
Cqs/U0KUdPD8WmJnMhvyzZyAnj6Bl/xCsLka+w3MQ4TdVzgVsiFirL3+DCoHU9/pSSbR++NeTO45
RshwMif0JSQZnREaKsk57i+ZxwWQ2xAs5CgMLy+8BeTNbfUwBxyE8COXFz9LboVFiXofjZVkiG1c
fE6/Jxxlo+e0R/wL6c+J6t88ydeibIvbTtC3C7LxrLd1I83wAWWz9FT/Fcjx5+z/N8zA7IFutd7B
KxTu3JAfmNPdljBs8Cs/gflVSyDYclbjv/aipOic216L3xsdYi7/z+Cwxs4b5x8A22xxX+OJF15W
MHA+8WUPIL2W/coDD/q7rSp8K7HPptzhyMmRFfPFbrv/9wM0gWJ+dz/OP5LOa1l1Y4uiX0SVQMRX
BZRzhBeKsEUOIkigr/fo4ypfX9tnb4LU6l5rrhnQRdGnn7jwQ528xjVnBVh0+Sx5d3YG955f82EF
LwyvoJ8NrM9G9g0HEJV5QKrjui+SYUx+tBazr6ldU1rgeAxd5agdg4/dcYnZqDqAvzq+pROFbfyV
D6I9BMWeBsPn5RyLk3uE4jjDsgAfCN07rttqCAUt2lfPstuKpWnRo12UczUC16bzfagDOlNhY75f
X/NxCGYHxfqMkKSNCA/PHsWJXPvecm+9aTV9KZ9GTzzd90VtXBI6vE2r5mO9a8GMj9EAeOcyH+I8
9hC8QMY5aPWsAUAUJk0n95w3G7hYBIwd5hPMvafrUTmhPTzGU7tJz+tP3lkSBvaj8hkcUipGt3Hr
COo/33oLFNhzRoueu8rYVquOpn+KBKxz+9tBTE+GXGsBgFIwTeXhdu7VK+dXJgkrxiFgO2M4D8N3
Qthxo1KkUhOQ7uQM0qE18bH/io7u0f2bEWvw+pOLOvq6HW6/px2S/ZQvCs/dgZsJDwXEd8cIGrHJ
q5KDS0iaeLKPYCGHwCkYVEDcOwt2JzQyfqHNLvP7UrA6YarUOb81rl5M+BhQ8ejmI5gQjMnrXD4q
LNgPqPUR5qwYHQymIj2W/8JA/XDQmL2vULHzMxjOl4/tOXl6U2/g/WI5+AZguvFHErOK4ZJsrjrH
yHwBcoPjzeaQdTsI5Ftu8vJhvby99yM/YsV852juibiHLphBFoqHYWdNq2862dJPjxJYOO4sPtty
PPOhvPkyQG56xfoCJzYQ/u+m28zixwa434et4tDICisXQsk4ENlumX2YhHaTMqCeA4ZLbUHoteKw
g7S5VCFTKqhWAFeWY0ysVxk/L/kPm1rDH0P8lOJx9osgybFiu6S/qyuETt12BQc74qsVYxwFCpiN
q5TLLLvTigKHa3NwaeaPecOhgnJrsETxs88fA+WVH6szDNRzfq3qilXJx0pWi1f0FaGkYgfvsFrq
e5clVEcOehcPxJQ50MxdLbtyuuTRYxiRDcnSS+u/V9Sl9ZqHiBLx4D7Kl/8OR9s+1Cvmahx4IcCs
lL8twhT3ax5+DVIRUgte5I61N16J4DrDzcmRq3reAiUV/PtsMRTy1ZxFm43mmKMteIqZls2Z+fpg
dbBn0JNgTIVw5KLuq45EU4KZuAwlfIdx3HMhEj6MZg3LBANpf7R7e3J1QfvEzeBD3QJIT490Vpwj
+OHvYJjddj2+uYa73iUYkVaNERqmAKOrIgQDHollJQoRGuXXRRGEDwKttgzBfrbGF2WR3v3TAof2
DB3NIZrqKqbSJ7rbW/aAkcadKOrtgIkkU1HGoGHbVwEaQObGnXJFa8LyB/5gZr0XXCO+AXALBIgb
tSOtGJAG6MikR3lcp/whCwtxu1RQMF8YRK/KCfeFKuSYwHzh+73E5jVKufdwRjxu6AU61K4j62l6
BN3+cq6u/E/Ccf5c40J55AAf2oeBUpbHMcxj5XfVoVTtBwav9bR/pBblUiz27JCqmhsHz+AWYXmY
cBUGnPHj5biSE8albdHPH7ScHxfcIGLXXjF/WN8oIRhE9EsWQOuALfBKXDDMjXPCFvcs7Wc2dT6U
HGvCkSLAlPtmOMEN85YdUiQE7fqftnhWXha9UqbWgONDU0gDTQnsop1Z33Ycnzs2jFnyi1Gs3TTu
5ccT8HSfamFE9fi/vRIkERDfHilcOyDM0e41nfcR19BNtyoAI38iFjz/gEThMD/84c8KQ4MW+PQH
eMTvwrI9/FG+nf5Ah8ClQAT4vGPAlKwtVNzfaKJxqZk1MDExY99QanKvu8WBV95NfXwxIxy3/lab
NuBpf0CkZfX98RLnAHK9XT0xU1LGBS423XL0R384gvxNX3QD6EXrqMz+iFc5wLj8KJM/PN1I13rR
RELgowlnMFjOxkqL0cyMMMCHssdYEbok6hg8uXcNQUuAyQtM4EDH4OkzDQDx5qZgj/FR5d8c4c4R
uTe2vQSNQMdEZ4UyEXeXozp/wovD5JMDjYy7f/MaRCVnaCOUNJ0KZXC8fjI/Idx882aVkwqD7RHr
msgLSjRMkP+ks4ZElPEE/EiCoOSCugSry9FU6REoC5qL5QDnJnPZvwmpJBeVqdEgY5o7+EMJAN7J
8Ba/tY3soIdmAawhCl4ydGhvfIORhdxVZNVDaEz4fMMOgpcJNZ8hYw/yAo6ACrbL9chqoOxz8aCK
Jh1/vjzKXBKuz/EfCWa0PgGGMHuDwcXlomlvxLQHVzMob8vBlZZ66JIJ/WObFZebWzCjehiqwt3u
qiIoptBf9muCJbkpIHzAfpgbn/DfBqztC6SQhuBEaKhYUEwOuyEcm8n6vKDvmdI+NNUplj2prF3w
CB4/F1rFvKfB3kqh8Hh4eKM3fOYrHT067kx1Dht3cXZ+OXWg30uv8zcaBjbenzgCRlt5O1QflJDY
1XNYfCryXw5QnPe4tDBleG8JbKEkAvsKkXP6bzbXL0eyJ5ds0K3BRDgfxp+iLmbmKKHBrCZFL+Zc
bwoSZ4VJ29QfgdS88pk7WSD6A1jnUdtCmAthGjFoKqcYrcJ8Q/lzIXNDKmf2NB5H7/Ia0NDP5QQ7
ARhwVP7sCpeQU85p8GOAJQGwNLP6JYL3iImzqGAlDyjNoF+z9/F5A/XsFp3LBiTn5x6yzwa1CTAi
5z3UbDntLRAsQHJnf1+KfeBbSNXb7e8ajzx5b+ofzBm1E8PVOauoCx/2pxBDK7dOG46hc8DdYQdo
I2Yb/QW8dLKAy0syWIDpgcuTtHWmgHkkw5BTASLlHoelHo50CX8jHRZzN27nSGGfmm0/MeCI25WU
+m0kXmr7TAceBQL3976WE6wvaK6mdN6dc/eptzue1nVXst3A9vRFYqy8QyI8zc75KVwt6zX1gbg9
U8IWztnAoHqIrn/TEGqaZCHiKaG1d+V4SUk728k7CLzFGC8otH+bH1XwK2csDbOS8mvelHevvx0u
ZzxgPHj/jNPMMWM62N4Y3xJshCn1r4Tlmo3Cc3X2H8HJ4oONwr1/By+ZpAfvhH/qi9c9wjc/htjV
tBrK6BBWEylCF+vrioicm4hWwB8RlPIYMNH0RPDjOJaTada3xB5b9Mw6u0IFCalXOdYH/imXttBq
sw8VAovsix6R2ZOu0qKSzBBwOO2ZGFPb0uItmoWc1D9oIYd8mjBkLS/5Ib7AAGzdO1Y5aF8vxmTZ
6Zyw+AEvyf6mieUuWiPvt0A8g/PubPGFNThZNmSW8BF2RMFAJ8xZH48tnTDChff2G7xEanr22n5K
8M3gCn55wbKtheO8+cWz7avaF9cAli2gKifibHf448yYkq19jodYM1VnPFydL5Cb9kjxKI4QWiOa
QDOBGmOfDAuwb7QNl+UVR49hNnNkl63ZQjHPZXyGxBs36QN6/yQfO+MNQsyE2DnrkUGikQR2cgxx
AvgD96X5bQEqKKiAGtjqKcIhTKEcVQfBHowlGVCiP4u+IYElDoJ+dIlvNsr/zargOUVKAZkw4k53
sAoMxn3YwHERuh3/6fQ32cFRu1ZdICvOxx6SNdXORzjwYU4hIW2pN43Btx7HyF2K60YOz4WcvBf8
6nEzgY8YTZy7PUo+do+432bJ8e9f3DaHYh+dkncx4R55bTZDtQZRQjwTHFuI21ufvmYMxUdGIlEh
tg3O62ciccUJRnaQw1rX+OpQBkycwd/YRihNsmSFpcvm4L6ic4bAbFK+qlJCgZ+flbmxIcTQI8TN
h/MEmoDNWwGmoN4C2Ww90Vz3XJYmhZfYHKlcrc7szCPIimSsfKrUfXI3xxFmCGANBwsq9Jz4W7Nz
nslQ/3hX70xiM9HnJs7kkPsuHocUuZZ1dsMTjGNAjDEnAIjH9aualPf1KTwGq+01/WKOsQ+xZkX5
fMyRRSf97TF/lJDRAmYaIuei8YAbM1TSFvhpeItq/vfIUL4QB4WodmA/rcblQULFtHdqfzYXAlRm
6dp0cbTJ4bFW/s/mUTOZYMHMfnoUKr0Qb/Z4FMAcYegOyfoPFSgI3WvdhViDzG/kAnfelGSjt0+A
Bdw2chYILmwDDtc3GhgRyar/H1bAEA6LI9yMha8uzviCFnmyoZ6aWJFksIzAC+BMPqzHnDvnfTfX
7BK03jTkPhtdsCfljOuLwBD/jHtyMe7Qc7iyWmPV2OcBiugjlMB7++yJZHRkngEoCq7kN2rTev72
uOKswSfzhQF8TjjvFl2j5bznIt0B3BCePG50H+cBDNHj3BILgDxOh81q/XQf4Wn7tYCuIHVPNBO+
gnlQYOwOPZgA34C9uAs6ohWBUVbxuSC8KpZDqsLPBqdgeQGRuzq5D+v+d6yVb0FiO+UnhHcYjxxR
Jo2vMUOkCLKBkp8duHqXgOZkbF5teBmn5P438d+OgMug8YhC51FyJHzsH5YB1fXHQfBDKX3MqVnh
FV7SQzqCwiyzFd+TUfTIX9aArRncQoNkCm9Sx5XRw1VruVoeq958GPU473rRi3piuiT9A8AjXcFX
uBdAW96zZLcYoHDicV9h1M/w2H55x+VVn6Uw8TlocXEHh2R6ibINy/Fp0hyEeiC6IjVnOuOhc6cg
Ta+bITGP1MPZdwvHEFYGcTsKE2h3Bc73i1F9D5YAhmzkrcojhWaczmoKKxQQJjimEvYJUyxov4H4
QL7k053uY762/dx8qWnOBV0yL+bftSlzoBnTvgEjlpE93j7Es/P3DWcuxNDvAo9y9/BT2kUXdTFa
BLW/4PmFlsIm3UvZIvs7djQMz+LbdpXBAh1GCNrBtFsDWFROwPi3OB2hfmcSzM+Nb+aIFY7cHYOo
A3mdEjab1PMnDkl4pcj3ugUnE1MxGgnRsG2P8TWjy75nLd5Cl1AuDikwJMct9elmljZbeQH177hx
7s5o18C991/sGvt5Ru8BYi3vxN/CbnGuLsASjOC545vbnxRj1h8hT0vf4b24b7DHDekk9wXn+SSZ
bTtIOMDgQS9G61M8A7YL+zSfo1VHLNAl1AWUcBnljzsBr9svj4iyYJadXO5us5h++eRyyhfODxYM
DfNpfJjU8GeA7wikHpYg6sGlKAb+NZrMWTDvsmdy8jyMj8Lc5xg9rJH47lRs16xBj1jMoA7CkMCg
jbaXJzOlpZaycQWm9WU2JQfdlptyELYQK9zxFgxflrTcHX4qPHZ8LU5g6iKi9ob5Ho+aEfY8r+KV
/5g8ywQ8QY6jCeCMiEm/AIpc07De55PqTiUDWHnD1tKjzTsAmp1c6hXmADKhYJz0LR6k0FsONv7D
wXHxzr9VzdB2b51d+GEuJ7MJWRrUHT8F5hL5PmTavVyxmfVwDjmnvehdtdaQ5MlrQCa7h4nFJqJE
Zme9/XGG9Hb0mbRd/UXyBDwdx6wfSDmPP2DU/oJFyF9QNFfrY7X6AxfBmultrJLfloHA4oI36TOX
CkgT9KkdBCnBiWHrYfaAhBD2ciwGtoAImLjXPkXpBNnUKBlET5eOvilvmGkOU3JLsUSKRkAWPEs5
kVlyOuUzlBQ54nQvBwYLPLlH97+fB1HuKYoxwhORqKPb534AGcCaQsrLpc6YLJNaxVVtN83fwGUs
mj0ygG6elibtBUyUtg8A5/Uk+G5XnEjddgLOJWGmBA0Zm2bIGxs4t7D1D8urw1B6Lrs/Zog4qG29
IU0AD3wXwE5HSzPMnmGnDcHmIRQlV5zr4VdmsHm2nymRWDgHpfBf2EM/Hq5ZI+cMTxqlsSGDodd/
jwC8GdXgKQQNYYTsjRn3/hzCZLe3tFf+EPgP9Vnx8oBjvRHNTZe2mGInJ5zcMEpCQgeWOjUkse06
n/jm3oseWmhEHqHkSeu9M8xGLmAG3iF9sJaFtF5h6Af48BUALbiVe/XBMFH8rCEPZMP4EdUBrf8h
eixPgtpENXBNr1QuMHD8Ay0152RbjbB3kcHT5O1+LS+k4sQJLIztPpRUv/hOoMAQPXYdPKM+Kozu
bIwWK+EU4w/Y5gkniGq7CSfJ1Bg6d/BRRv/mKcTejjqPabDztl55HaOcsyUags66EMS5T1Bl2gPG
LeTJYOB89J/BxWLsGo4WY/se1RHe/lg7U2+ijaX+QPUFo/yL9S7jpWhojKt2PXK/WyQFxX5Lv7oY
lAzsUwxSZwv4ZuwMuBcgjyClSoVWHf2r67GgftCZXZZTTMUmzqZD386Qs0AYXt5SCtCNvBhELRXV
yb0hP616OJXVCUGzSEQQkofYnASoAlxc4PwXNCdMrT2o2zGJBR6SXmpDdsb8mzfGZXnL2E2ZYfod
LtEkprLpNu7QYbS1FB5vcsK8KmBH+ALEfhkTXrV7ii88N/zl0OxWA0LRpXJiC1wvH247UJtfjNkV
+xcdwpYYLdR4TatN2NOqI2ftlQzIAWb62GcTgvfBughOPSPjSTBDBYaxENSzp3HVzu6LMXXj4qfm
1/nAZ2xtM5Y8p5B0gkOFpHG2/AIQvJBKUHpsIR1Ux7S29tuPK5I4MH7iBxGLWZ8SF2OQ5/iFhaYU
YZigymgHP+Z0yZP/LceweDGkgQEgmLRiNxDah1qllT2FQ0PdYfXv9EOOO3I9hnMq9z1Ta6o2MF76
Wh4Xgu9p8LFEgaQyDlbmLSBTEmLAa0lyRA5OTZGbfCPqZVPKjzFoKVsBjsdb3hTMaGzN4hNl257m
eEIK6RMsHVICwSSurDUm8ZXrY9wEZ+cS7D1r5l+Ss4POnBHAN32n7/KICR4+5hfzniMKvoSDjKaX
lx7izogMEUsys/vr57N8BUflVWBVCPmQAxUGJ8rCqM5fWQtb9JG8jPpvQmF4j9HbvVNQbTTeC9mF
Y0PuAN+MyfGytyEcyNh775Qojh1VmQtzpuLU21DSgELBYXlT9uxjmPoDuy1O3il8LV++mJ6j1vSh
tfqXXet900HeBDcmcyuwTcpbGyqAMU0IlYPh0XhUJSGt/aeiT2f2/8xPeAqx3JIjsyWkHjgvgNeH
F1dj42NYFPTxUABfu8d1Btmd/W7FOX9QESZAbUASHo/Kc9zb3tfgOUxVgukPUKhhiwoPCYHe/HXM
muJWQIni4guVBsgdrpRvqCuTor+tDWmBE+Hua8lxUyBBqJECNA6GJdH+T9LrfAZ3IBCagzvJSKC8
YLwc1xytPU00/Dztk3Bfjp0pEtiBR6m3WpJrmXI/sFQqQUCY3FFosTU5N5ehzOJpX3nsoCWtpzFz
dpxBUiZjlpwg3EJMcMPy6Alo0cs/iwPGTe8NHisCKWs3ECNAE9PvFvZoCCScnhYA37/qjD2B0IS2
PLZc+CWptLEg737dvvYNwGqYI0CV5B9ArhjmImOJ++nEhx2OmxPDC2hPOK0Fk6LNHykrWyj9TimO
tiKWl8ktu73wRgKVpT98YazEIS2Cgsv+2xDWRXIpqXSVyBqGK7AALDH09qu/huXHLj348lMCOmCP
z388ZK1iTnUA/qHsNQtGxHCEbw2hKrAPL29NtrTPpiJ/u6fCuoIGfncF7CWcVvBeRBOHq6dalpcU
96kr7huUXtTwzETg/tLq9VGEa18gNRDJr5Ko0maINBxrxp5a0Z8htOPk0ciAjLEC/qlXy096YZI8
FXWhF+220FvN/7k+SPCcAKEv2nMbHREsJJ42ExKdqpqNQRZnlJCG54OHrtkwTJ9Jqc6Tavsn8n9I
tgJLVi+KgQVjclPNk6mSUcuvvZVqR+3XMiSodhcsphHCaPU/PvVtBeizm1gJPHEdv1nLtpOfEqGT
2zjIy3OkTybJDpYzYbRagiXo3kaEzNPHG5731liklofMy6MFp5NSIt6kqABBidvYV9BRo2vulHm0
8nEPdfPh0vmWTqtinSiHXFvCtLlncGRHY4vS1PG8Jp17JfUrHT2dXZUfN7sdjgqrzbDohRrsWlow
EvMOGGGBJx8RKzJX0HE5Ieub+G2gpLtSTpIap0qyTbEVMnetGVFp01Njx6iZfBxGT3Sumhkdyd7A
dDQBpCYi+6QiRyMLDWmoSWeMXJSruLs66HOxhKOF+iioIqA3pExZUDpp0ekvIvb2x0hKfD/GBX4U
JUkmLrwDQwnCulsegTHV00FDP8KDgKVqDHbZh6tROnKilV/3pxM4KGBNb8JcQV0O9GB+z6yU6CwQ
d52LXDLkOCsImT1+dUKqHDIPzJvom1C14CeAJUsz0Fr8X7VZ+XY9HsZ8tZwoMicAw2NG7mMcy9UD
Rjk3/d8gkvOmN6WOZND2RU+AyIOOgxmPSglAXNHYXiJytPmcCoaxcC2VgLtC7ykm8ojFf3y0c06t
oYC6HnOMpaPd76F/vu6eUvLzwgiGkcAEJAubF/UIQAJSxtgXv0D19g7ueG13uB7Wd/sHxU69nIzj
MZBxSvW+SM0hvAKxUS7L2rNVJOpxg/HuGwBAtGq9sfsYauNDMIVwwhKA50KLcTO/iNdW5sGTv8aO
KWOL081kNzipEbYXmDPGpPPRIpAou9LoFXim62SqvpwVKeaNWQO8ICREK1VDev++GSk4LxCCEUVG
TZvEALEWerjZ/HYy3vvdoJ919PEwZ7kAdIeYHd1Jy3tiEt9Ys2HI7LWmxOrJRXNj+fxm6vBcDpi4
rH4olt9glKD69CR3ymKdpoevvlf3Pdo7/G2qF7q+f9IH4e4NE0cSrQ4pC2TYKtJdi6ZPJ6K/hIOt
sPDpmSfEtGoDf5LuuqeOAOCpjZdMg9Sm5HlgKKgNUD51WjByU06atD47R/3H6lHwR5M7DfiO82oP
/I4Hk8RMFPcIDHYPwX4VI9F56N+V+tj09HZvT8MxDRf6pOfIwLzGSi1cjS6MmKI9LhfqVeW7LyB/
sDZmSGIwpPvbK9esUywOQEmo0X5n43Uwj4rV35ymCm8NBIkv2l5Px21K3RdgDYbJmhKASEJee+gY
FltXr3PGCEcVLjQ+o2ofIToE6ZaOifNOaRh8gGXreK0j+1Vnh/k0lKBqmgft2cxjouHpXhk7W5aF
9EqJLUs6hQec4uSaXjaSThram/iN3psEsY4fvRGdhlI2G5y0qUYWCX/N/I5lO+arG/FKG3LBhows
53Cyg5OWTjZAVwW+Ph/q2Wb+Zz0k5e8wjxmKOrFxJRSLS4UWTZ0yIDiGyFJA5Sf6CRd1ZqTojpct
i0YZYcLEpI6V3aIVObuS1cjWCd4dNniTxQkN8pmL8AYK1nrsFqSdkHN59tM5ahFJHapLT5OVnGRY
RB7mCAtKtmTH8c6mp3k9kzaY1mB+j9KXMgcgmuMmlb4tnGdIYWeb69gIawd7ZzZvdtdGbKdsYpyr
jldOjQADVHxH4Uop8qahzGYvhsXDP7CSuK0PSaNuBee4/nFFuK3RRohsuZXPIJW5QC/MJBDgdQ+t
xYuJrA5xsbnqGJGpo75+43uqXwciPvWT4AmIpfPH3X9v4gFZcUq7Mie6EU/AlrgNSHe58464wpdg
ZVmGuJIKo5qv8gctX2WlW3H302bqTL9jwauEW3esFIpiWTATqM9YCKzjzVmN+ZgO91UKDYCZ4g/f
gz8lPeoWN1eL5ZjmPn0t+bcUEHqTgj2eJN7lgkoAc/949lJC8a6nOT/CH8ZnPUZLOlhYuCJuuENn
lRqPd/yasRK+Tspf/C7AYOC4OX/bkW4Y6dGO4yN+dCyQeAoCoP1OrFPMaqKjzZW8/o1xsQPyhGay
xOon6zs46us3kgeTuzdc94omPaA0JdxHmG3dZeOKZQA+4vv5E67QSOvfrRvBr3w+1s7R+yo9nDjn
X/ElY+r0ITcwbSCjRu/axBb4Imtj+EA49OJFtkHo6gT8e49kNgWCEv6+mGfgjfFaY+yNFw0WPbTo
yPhxxaepgSt3mFojkF+Ou8sLj8Ufg6t3/OvbWAtMjcdAu6UMuAczlp+Yj8+4syH0SQ5JRsNs8iuF
3ekQ9CUYGljXnTFhwcgY8Yeewi5BP0/ez5y70GBp6Wwmm/TCAtPoJ2BQz1ltnQXb5KRZVk9tFEZ3
4VAo+rbo/EjaCbsvGJwigQJPNW7XXlHmK3tSkPVh3ByjeOouZVhrwTr+KQelAowxzYxZDN6Q3Aoj
rY2zzkKYzaHrIHxhPa3cszs+z0OoxryhDHmU66yGOEnF8DKdttGnIZnunJ1k1SLxY0PS7xMVj7pa
Z/J+1KUMpecN/efyt+ZKghijreOhHq9BA6aapG9WufiCBACyOb20JeuQh+rlHRIeNzIq2iHxSmDc
aTr8G77nR6C/G/7zeE3lyysZM+oThAD/vwkzIuzqeRN6DH8G6Uk77TayZs2/BZpyaM5q+jhT4PEI
xn9/K3d72BhslRznWW0wns+OymYJv0c0jMJ/bYIDDkGS2DhM//jAnQv8RRkCLWb57nnYJvyra7Dv
WEuj+Z02VbRUCN0Rqt5t7i7vjQ9D2jdTcFze5sDOpqNGZbeusYhCJckSu+wogHjqsUSTanUiKE5E
bvEDUquPnD4F0Ab/xu8Id1IZR6k7Gs0mHAruBEbW457+6yWTt97skCNN0WB3jTobaNRSFzhox3UP
dya1/qIpY1Q+oZvDvQryGKpsv1bgW7IDTbX461hAWZ22rPGD3NQKFdwQtIJuZMTojP/r5mUQHCm4
lGW/UZYP3vCKZaRUUTbTp1zXlNMg8/mVLpTv8lZJgUbQzZrk4n38AxBDazqRZJTlIfQwQysdNt2y
3NWMgHcPTSu9vbMBX/b3QaU55UTxcMnHZPWn5rj6seGz6WPYiCU15j+7HXlSkfOLnQhi3E2pIoQp
u10ruDU3tdrhYKuiWX9xzRsTaVZf3dGhGYyEnVwCqwSAxtnvoy+XHEk4xrydD1OrIU4mgzm37Rls
HjIDUPXK0NP5ADS+tQMS5Am9xwWrE/jzVw0a1X6LAfZAf+3do/b4o5UZQybPvQvV7fLnf4yZg+yK
3jXH1bDGWIuF6AWNu0LjWcLvmrH7zJdvV1s9VNH5gb4qmAyVrcrQOKdWNwG8K1JFvnwpBqPVwSO3
AiEUbCEY6ENtL/KUCfqFO3KlXs8iPtJHsavbn3i296VtVpRf9IYnpmoJ2Jto+PB2/Cr/8lg25Ldd
58npr1pBesSNFH0njykae2GSQ4+FL4bSdPbojNfL/LDE1wdPPA7J+OLRR9lTc/3ws4dt0oZg24Wb
zYHbATIU7hgpauLN9gV3im0Gpw5FX4/QVqujtQ1PafXQEskUBsZU+WHCPUyaLMOmBRtnbmeEG4ly
xXYIzJ5bh4lHVL3/Ki5xfinJM2DTagywyYRlccHMQ40ik2HbK0mSyIyc4UtxTNPHz4eONKIKC3U/
IZcHyK1Sd9FNfPybzQfALlxhK1xjxqzfkcgoup0MCl50MFEiM1Ft0mlwJVn01Vv8s5KHUX2KlR5h
ZKPyQ5FsRaaNQd5DUQcK1wtNn4JuZFXYJn/cmgxnmNRX7yyZab2U6zR1rrjRSEr9NCQlGSi2bvuD
o7ImY0w96NGYXNiVpH+Uihd//GvVZloU7YCfHLrK6oK5+vQbr1AZilZ8r7Huudpc+CVvx/FsVEM0
i0p1DeQ/ibvML0PYoUHdRTydOwebS2GLOaC40lnCwlUle3ttYH/X6wNO3UgmsaNhHHd/mLebvvDt
NWwyiQkshi0QU3dRdeGSmUKeh4KK5QB6oDyNrIns12jX4xetxV4drxS9r+ruU1/YDVen3jFbablC
tq3ruluME9eV5r7KZbr8RbTnqg6Tgi7/oxQjw50tR0sDq6I1RmYqT5vRG8zFV64fCqACvuQs5UQ+
a4k5fOhM9IENiFssF7YdVUR7Jg8VKR/yDB/GaMbjITmQqfCjTnxXuShxt6EcujhbPsVUUSERZsjI
jbDvu/pX1/Fdc3V/qujkNkE6mGEmg8uYwidJSKzczxN7oPjkPhLa0021dZPz9Vy3CI/42HG+Vu7E
0O2qivJvn2J1xmOQqGMzW9crZY3c7qwNlMwnl09NGGeIR7bdZcmDBxhD9TfeC/PVWyfuSeMyM8fX
3oadsYq7auHLub8Yy+qir5NEZLOCvZ9SqZLin0M/+4S3mJWcVPs5SwVlw4WoqqK3vPAlTjXeQU/Q
FN+m6WcnYeucznezf2uGOZMXRfAaq5lVcbFs+4E91cLteUUv4t7ZbBEHHZ6AukKGGRWLx3pUq3qH
MQbOB77/s/igICPkaGBTHsmLj8MjBCilMYQEatCzjmuaXQPu3zx7xL54mDBC79QvzmREanG1a3Yh
hKVSQTzFktt3I0wb+lzcaoO90WqoL+/8/GDu00So9iWqGH5VN4ME2EtWMfTAeIvfRpu9ZzMBixEn
AaapZ42tWXJe6FH+Dj/Vfr20OvXRXV7GSLGO4eLhi1dcZ9JU+bKkWmU3faoNXKT/t4ybLmcZe9x6
nYDVK1zjk5KYLPkma4zzxLiyfaLIPekzck7PnAkgZQdU0ZgzYbQ0QAM+uqvy37io8DTDSU9s2uII
EYJEnSysAZ9c2jBhZus8GXf0E+IpweNV+TZexc3lVrFX3ZbZgMdt1HEpZyoyK80HIIPvyWODZBNE
n7T6TucpQDObwH/bgXAxCz5XfSLQORGN2iEfitvjdMZRVl2X+0ZDoqwXH1esXpC2m1IwJxBffEZg
UbQPVd22+Xj2TWc9HMM1mb49FgRdcKijHkVaIZT91o2TPSTBxV5jqIh47u2ZP6cSX0hARsi3IUJc
VL5/stfgGlfmAARemSLQn0d7RCNsNmKaicUVO4p9TaoW154Hx9CniNiDqxH5DWolLtJBb1qCyxLc
6ElIpa7U7ndT49sSgUOULlxEYp13TsUFY0T2E5xbQUTiIbsj2/9XPew45PA58jnD+lBtOXkW3HPp
mVTRnfqEa/8cc+6h2NXFZ+VQYmVlMtU6AZvngJfmZzY8stH541cckBLppZBQScQU54L6Hmq7wRR4
43VSMw7dp52ITWoq7ijY5ZeXq9izxcmBIzLb8cvOaUVxWiY0RYtas1J5LUJ4oaOSIhaIzaNGPsHI
s4VKU0xv5n0D0IOC/oPbHuYIJcl0xg1/dPP10EmfG1HbzBYYCzej8HUtpWavfCgctUFfTYTVXcJY
B1br0LrfrX+fCKZr85g/sDd66IMpvEViiXTeZ3ejtld+XB38tH5b/JDfhLUed/3+Jg6Hik6in83x
kbHJDol2Vh4gBGOFxfRL/J69Uo5D9lT4YJxtuKjb/rlRIRtx5nDM8WwAEN8gHTCCyRKTuk6EunAo
TXoW0P1nAvZYYYoLTtkKZdkDDjssgMYyazBM9jNGoLoAveUFCFm94Xf6+IPweNZKReQySYzBxdtx
O1iEbELNhwvZOjveoXZeZiWyGAgpVxwIAaATIqA1GgxMMyIIh/XFz06Ax/Pc8X45RlLKiyA/EAfR
Bc5IxuCLrnXM53qY8CtiuMqGma+/Nw29JCWH6+KFN1KK8KXtGSmJ0/NMB6UcB/xLH/4durrf/HUg
QtCFapCPnzrjCqwgOJtOZH7p9bZwm6fi3i1VtQXEi+OKEkWULSw94l6VquJZVqWJssNzOLFVUuxh
s3TL9Y+WPRT7pe5u23BrYBHzdv5GMfBAF+vGV1V0KMXhKZ4qmZSys6s83DpnnXGpXhqfEfNQVw8R
ixtjt3iB6VNBfdRFgSGqcvLH5cDlZBQnNUM3DiWcEJSv3srA+frM9u0LxdtBpxDDU0N9KJwN/mDO
fksqNvTv0udAV02tNk12Kt/9bdlEOpXNbE/5dLPfRsLuT229xccZ1gjPCi2D2Mnypk8pmIMU93d4
+isXHpx9kQMxOhPC3KiHRWla3Za4TlicXXy0A9vcQ4HaSI9t1x88dkAAIDqmDHtsX34qC+oLNnau
LxMcoV/BZFeDbIsxqcDo6eaBeEuA7YlSvp8mvtNykMsKJg47MKM8ukoKKfd5n6Tp/wg7s2bFkWVL
/5Vj57mxBg0gtfW9DwpNSEggBAL0gjGkmEchBPr1/cWuh65TtyzL0qwsa+feGw0RHu5rLV9eOn/U
nVEIigxdBoczPzPIxaJry7Nv2D3Bs0xus3Db9gCsKO7dvtsSfdcFnEIQc+V3NFiVgeoP5U+fVj1K
FEBzGCYM+qiF3jznF/bkEArA7F7YMBwNQTZSxbPIqDnkUzi93S2yWtGkT/s1p8sqIKRIf3Vy+jLc
70R6sS8bMvrplPPYocmWtHfViQJsPb/9J0kohLIVkO9NY5RugwGpLz62Jq/oeOwjbT3gtHjbaDYI
6M0efYd0apusAnyHBjNG7QEdW5un05ztw4C5vYuRNpyxUAaDmOjuU1uQdex4cJIbYuS34ETwt1Lq
xwWSDNdDjEbXaSciX+PgAf2dPsVq4WD5GXvEG7yR+HvPGRt98hAHmbo3o37veINn9pig+E2IcLFn
5rPavph9XUd9w774phy4Tnoha7yRSCIjLkqqqmLpHKmSTidByYJPPL0aHoNFkasskjuNMiwoBmA5
PEADC9u7/dxkmuRVYGFuljs8AMC4eRTuB0+c0bD2wzeRQk2akDNEDE+gg4WJG8Dh0Xmtl8CCwM8I
A2oTldPNwR1PaElY6XyRUpShNrlq5y7cTpaQxKSfnIIQ70qKmpszt3PQEm3a9IfNID+OaqfHqphn
PaZwW0Dg8wgchNJRsSLsj+bz0gEHeQ4OjRPlQAIsYSfieMlU0gImjGdcGiMVILxYWlJpHg1P/nBy
dClaIztEpceiPs/5VhhJfruxF/PHCsZkLVUxQ6ZtjCH+FdQYH7wIZLf718qvby4J/TOgv5/wJiB0
+/S1WhmNyFAo811cOfonbRuM+FNZ/vrAnazb0boLeA/yJhvNMKGbsOUwKpPPRLdtasPCh8Gi2Zgs
T865qEWIRZM1V8iYbuELzyyACTSNULRbSh9KW3GGMNnir09zIM2xteggX2KINa+wDBAnomnJ5eyZ
9YNxYXQ8TYEtwcWZb+Ey8qMrknJWtGX9W1TrnU3N8lMzp+k1CTpXGzHV16/XxV2kVyemwvjEU0FS
cBUhHTe8V7yMMvTwcuQu0mTaD+UAurBnZ3ceBQ5VzFYlrUgNmQKl1cxE0IR2/syArEJbF0mILFpq
Fee0izn7vpHPeW1wbhd3GuCIicGLRduC3DfJ9iaD/9SZnb8E7Gscv0prFS83ccxGsKg3Ic72liwh
HJ9NlkUYrSmltW5PAfgmYN0RqLjItsVuSB35nuoPHJHygmyIi2iF4fY6tRPdmke0g9z7Q5zD11gR
IQrn7fCOgvn85pPjmbKI31+s4ClS+daX6yAoNRG8k2mT1fh0rJpcsXwaWh4GGZBM4wrGclnhCxEb
9CUNnUPI165HiHsN3ByxBi1xa/DPvGVBum5tVF71UKTamuNaXUCwHSlpz1M/VacCX3pKNg/v3uUA
e0eP02S5wa7MXkJK84TrWcrHpknL3iZEni2/wg+mwpn1phvHe1ObxoqNFISq98ypmlKEHvozznSH
RFYCSQnj6E1725FUA113W9LMX0nCW5pHuem+hsNIRtiUgQ4/GS+tN2juL/Rnzg8MAKAboRa3r/xZ
bvl5jFOfT/giy6O0sSg9B6Xt3FcsJKLfk7C374kAW2BERiRJV2x2sEymfiUjkfNvKPXt5LrJSKj5
grmFiwU1QG7EGOrXeLVYeJDjDhPSDK4dV3FSnircAoolxKww47O1jWEtYopRAunDthwKeD4EJtgR
xzhePTmU8TnnLY7TN/UyQNxxirct/K/wJb4x6ASONxqZDtQFH+WslqHP9oS5B6HJcBi2zj8ejJVl
p3sGZi3jAq4ljCDQh8PhCcZ1krudm8WUljwiKkUSMdwBGSZAgE+XWSvYevPd+RDw1xui67NzpZCb
Qbc4/i9h+PMGZdoJ380q2n6TDMa3n+cSdgXWdEwr66Qk8a2Fn3bXwWO0iivFWp3ZFFI69g3NEYQ5
AzPRSoCl+Wm6Uh1yNs6p+YxGDudJ/Xt0/OL46ywO5KUWCsYnT1Io7JcL0Cb9GcQW5BEEIqKULMGo
+2C8ggUewqmwZaydv+UkF4Q2ITbeR/9sePt+dUUagI5A7L2Ew2jKe64mgnCfbNU7D8spsH6iOwGk
rDMN6DrD8yMeaBuHJ0/5xLpdeFo68BZf+2s7D+RQ4AkSvQ9DOhn8LeuiSFm4q4f08fEcr+SOtPlg
0ASDtmyMs2u34lTvBc704QYDMdJQlOLXCIFuLR+2rAF3e7JXGIWxOYbNHdCdNzgWHTAE9sVCloYW
ZiAd50KnqeAy3AHj4OnNswaAPYAtIgVCQCAfo/6iHn22xfSRkm0XbdIK3toUqx8iU7y4rmKHS6dU
AwwRyzkct01RWrmz+PODBjBH/mnFhzepLSklRwGiWCmbCPOu7oKTy4bDxj3EX6FDQDNslUOxC1lq
398W5yGLCFER5ymeHlK6cZhtma9OP5kvy4nwvkmSr8QLKUewV8a1jDUG5IzCKYIXhD5ABOPSuTkd
8rvufeTszRzY0fTNgSrP3CgvV+2LDU8QXN/A4Llx8lH94GlhSRdcEj+6BBhwRJ8dHW9OmxEEg/NS
ipZosQPjQdNw4Bhd7qK3zfw96W349eiYjkMgu1TuKZjOMOzKBKH1dLLLF3vzrd7HaSM6ZADi57nh
1KDyVbS9OaDTTBHVvO6lrwGZrvWqX6GIppVkzd78gRaaMd0vOxs7GwoHjqw7r4IHS6PnLwNLMc6g
pBnJ9EBnbokMyCbuZdzfa0LsRxeLDAzaYdwaw4EfnaUNbX1IsASEAz26p/whNPo+rQo0Gl7yXsV4
FZD9wOd+mC3HeCwLWraK8/2I90YLb08+oEPcle9IEe1MQ/XHY/zwx56/GA/yRrGlpjXZCvSZ2NOG
ccvmNLtgZdzYB7y6vKBtU3Zd7LgXxIsXwxFnx4xX4T1JnebyL/tsAEYFlLXC3GrR6VrPDz9xu4D0
cnADUTEqGhHTkylsUAT3X1fwYUL+MZIIylKALL5vLt0ZRYEzMrUWHprjuyhAHtIbkdf8xQy+EogS
aPnoU07cV3yQmYEMqUQRxX309xBCXgMy+WZH2GyemgLDileXxTRuWs5q79/eonuzgriJaCXVAZBx
PyOLrVOJI0uoQC5OOhfACAhA2S6bI+ZbfskJK+EDtEhMuJimq8DpbhrhHQYbi3FXY05Ea7BMgS92
zsB5ZguhWCDjEnHINNnX0rM5FAuKSf7hnaxWzm6yYEN+JFiEY1UQIwJdIuBczjXLw6HsLVt0diNk
XhPOKuBANjlSrdOSiv/4ct+Ns+oyZB5ftFETKMPZpl5sRtSV1I6r2yiuZQ4esMpONqlAOu1lLZq8
N+VgZvJF6zvEDGF0qq1RL6JawUuS2KJYTLxf3fmAe8tx4meCTQEdxRYPGVCOYw/Bhhe33xZRezDb
oTGyZoQQNVjIt/ECUk6J97wrFwCgSPwtEoC5fcHskJxRkOWQrvAExFRf+akMouH8lr3taBnkcorg
PGLqN6vzOKF/i/xWkAHr8zmCAX5P13n4kuRgZDR5CH6P2xWVLuAtQBghsqEeon4n3OL6BGS9qnRH
FZAfgQ3iEyac5Ql0F2oo1Z3n/ErOZ19Q7ByIkW1FrDQ3rodAjgXA/rSgSuFMwKaS2rY6OGDmIW4l
260B+6VF2C6mdIyyQEJM+cU5wrSTJTSdxmpxt1ZT5YdR+cGeEAJZCTQLARVlDVfB5VMTspNUZwoi
87UeVO71EAFwiKV2RPtMyKuu0HxZx50FVGqA65YnAZoK/lhWrHM6xmNqHw6eUBbgkhWpELURqdms
5HORSUxEaZERPNHidRZZqE6eRDep4cFRg+I+8Xuc1j40EYFPexCWiuvJAfVIQv2J9irh2VjBD9aw
ADefBuRcBMKMux6SGLB5A13EPawCBId5ehimN7DmpJqx5FcskBXI4tFiATlKyAZOqA94h7oVYcPF
0EbHRPJIg4NoJl0Yaifvcb2erK9pvd9hqeARN22k3zV9O1Kit23x41irMWZy3mEfABC97RwdKllB
wnwzBGIwnvmJlARu0JLet7d8cvLznMwhynf+cPhIiKpahlW7iwDiFk061pB/uZK/tFqBuWS8Iz15
GY3cQ5hgliSwEMof69F1q1P/6+jN7HFgEB4yuXa96rg95tN6f1QND/YHp0Y3Yblf6OrnV0IpI19A
KAWJi2pv83Iz7SePX+ZhiJouITMOE04VXhmWjlJ/h9KB/1A9MvFYdkUwtsPDU8HdqR73R0x2kDYg
DkZw8x66E8QDJHeoJbYKN2Va0MNGsWaYO33kEJ0xJzGmyuRxJpeG9gZIjU50gzFUzuNJS/qNEvvg
tU7SxmPP59xJWDpKejpOgPZohsJzswf0cn0ny/tMAsvntyy21RjUDhEokGhtocNnZMz0ixjVcDHQ
hcXyCgzTcJKTc3JQqNb26yE3lwQ7HOKuEaZwDfTWA+2bDIFALk2gehKh1GmbaVs7WUCdhr5P7TmH
oMbkqGRwPQIhBqc+xmt1MKkopqI8Ihm8OdQlHpJK6OmRLRNVZBWry6jEMB8UlLrMKG38Du3L0lqA
l45l5EcSOyCLnkKxyLT0S9MhGJI1R0dgLQtY5Pps5SZc8YURu1beRqS77fS39M7A7KnMiGe/S8Kg
pGCjiiTYAelMMRPYW59IBHgOcpM+BcT2zanN0S0K6LJz8pn6B0I9FXqvv73WUKLQZkRDggXQLgJe
uKr6IK9T6m8lQSmeAeMiEmnXSt5M/gr9gj2xyn0WpyHofBcMV4YeGiswJaUZjFt8r8QDmSRvBD3Q
asmvD0RxFpQkuAp3JHxxnm93bQuqvgAuD5q8omi909VAueU9cA8Q08405dAdgnBvwybFkIgGQhe7
DmjwNqlkABJhBVAO/GDcKSTC+KGiwqdsVQ+pnX5ofwJ2hysSCcnQnuEdPaqrOwVXWkLoOOcSEHe3
WB0dUc8SQU4YO+TFj43kKBcreBIHkgoLCYfWQkeyHUiUKZf4aLDEAvhSsQM/vXqFrbMq7zaJizhK
DA6ZLFJJMlAKqeSHTTgGjcYoRvtbCqJUqjHepdrytPldIvghmSSsvaXXjUtN9g5s6062Svnph7SC
5+cnZMLHD48xmL6AgwsQIioonUgIOEVpAf4ihdBHLzsivAC9KiqsON2CAEbcPANWnAiz0zpdnUbQ
zjglov5DWkQuqPAkL3a9ZQ/k17swO/3TVcQaT9g+Lb6TA3a8nCysH0iNRyqXGb65OXW4PGli/pdx
1YIss0bSIWGsy2a6arKjtQIkkCBftea0iR2AwVS2pHgkCHeQYnbKH+g/Fy4zIO6E2MaxFfg7Nqgn
K1kwDNOf210vAr/JwVYbt0O8+pFMVAhajGJorNAWX8bD17ZluXQsWhQFCLiNlUr7OdgK8p1OyKtf
9rgFQA8uiZ2396eXDdGiJFlZp9P2YNo0XFPAqcsL0MYJHaQ5zgE82LMTi+OY/MMANqcDH36fnedT
uULP07Bg82poYu847KoelrA6VQ29nYX/FAGEMSM+WCRs2JbEgN4RXDAFN69451KIdjV8wFnnPlCs
GEAZgMXLnOb6tLyBzCxlHUQZyONynNplKtgCNKiLRIG8tRbFcwq1jrhLJrxP3gvFJWc5+/AptBC8
87vGW7q8wmE+/OAxBKEB8WBuu5DhI8N7TE1LBzt/cAucnk7Yvwic+xkRgFqasINmXQKV8zx/4OHZ
svJmb1N0UyUUJv9jAw4OD4x8oPNSimHReNOXCZBNm+hFIuLzR8Yveo2GtIIJ8+Dipzfpo9OUBxIQ
kDlhlCHCnqQdk2Dx7fPeRvZyKmK9J/rdaT94oR+rY1q5Ly5zrAQz3AYdRjWhyBMQM3SH/ORmWsln
HsWHPWTaVVgQA8Vh0b1aQffuk89APEtkKLHrJLKBXbUMXwx5XZNLoM7IApgT6dOs1Lj7UX5HSWVd
XxzF54UicnIF4u/X6zrhl6NeUB5QGXwYGyqZmS2m1+w62hsBAmXBQkWJjfbjaWXgyYj6745Bzp46
jjEEOgneYz8tfOZqh5HGJ/yAF0OstShDgVZtV3eplqSs6smRbCskozQ0hr6M35j2XFz6Swz2lOz2
TfbTF+2V4Cjdo2BNER6Yni3PCEk/0mhsi7RKKfkIBB2oN7u1KNJzAIvm91CdId+At0U/w/ZLukyt
pNx9fxlKhem8rVOXYNx9WGfZcfAjsIuizyCnQ5gUKGuF2Ymp0AAQpzWHMnYmssP0J7E+BzLzfk35
nx5qbXyninNkjLFlRDRiHUPSZi71+YuQoNhwhTHVElFEgSnAcN/esrGuHg1uQE77bDYAHwAQeI5h
mYAMqJLthIw3PBliDuostsoYt/QhSl4TsKlEYbdzUESzEoctaz3/sDrmkm1tDSiZEiZwhIjWHg2Y
M0mVddlZa1m7U9nz1iTA/uy7NK+CBgwijZkVsEhu/wzqX8c43+A8Y7UfFipJOceiR+2NeE+18Z2Y
aE5+wJAaHxImhlDRfjPmZgwQL2MFJEEFzLlGNB/wupeJxO7Brob6leXb56MAQY/9CKGoaoKLGRQr
bQa+jb5Zq2JFHC8wfkRAlXYjl4k/rBgkggJDM4ayQ6QOri33aXf6IUgz3igRyRwh8kpfFingBy3n
dfGwvqWbY68EnyowZe19QiD5U4tvwE5HyhyvpPUWfAOz4MDsJhdhWbLAcoCCKC3duzsEGOk80Vuz
7xqpAJYJHjMaQU4Itn2CQaSikkQsSyBhhi/V+xNQjunCDvhFwcRZWWOLLayGREBgXDLSZDGc0/61
5w5FCHP13gGIlHg9FKCnXNxBYfBy92lFHzfb069U3mlnOc0SGPPU/3zgd5aokE82fewnG+KQ6W8E
NoodvBd2hAN5BCNQe9o13QNzndOyB8v2LS4WF8Fr1pxv3gvXNN61ffkmSXrXX6ctzA25GO3smG0B
btLU4sqXtV4+xFofAI28sNH4OlXpIhICQV5pjSCFbfFHaUR+nBDcDthugJrj1BC56wPdHywz03oq
dtRDz8xfqzOLASJmz31eHtvvCWAPkgRBmqvJjho9BTx3PiOWNxVww0HjSxtTmkD6VE8tvwIBU9iw
LmaCI/wV7W1x5z1biPyQFvGHyOpsTT9kRijvw83BW34e89POmKVZBh28/iXEWQYS2npaPH+aLDJy
9B7uSXkeDV2WEvtqLtu9qSoacPpxuTKtdVfQ0yDF4S//V5/WJskDuflyR/zn0OCHzgMeNm3/iQ1Q
IeV6BKtQpfm3Z7k6UZa2HjqsibY8Z7Au7OD021SnP1o0xAivtlry750F/V0NUhjGL7HQvfbsxAks
yUoAwpa3E98+GsSKIGsD/B3G+Q4aJZ8/By87YtPLBnpqNlu36FaiEYgWZtym+rLJnlTnjowQUpqE
Xao0DBrmduttmBRF8cahBWaDLrZX5iDbeU/TFJhAelLM6W/vgul27wKFd6panW2G0CQiBvacEB0o
q8WvcaXeB2RKJJqMurayjCVdIgRk7AHi8EZU/RMtDKP6OG7oxJ+dsG6fUTxXVJeUETOpP4H7SQ0/
QK+dImskYcb8xPRoaFB+qOGNIl1IGfd+9JnOM6en/bbKh70QXtk+0u0phdaNYu0XvA7eOy6iPA9o
FZ5IlqDBxcK1YfgmC+MkFzE2M6jdf2qNnS9/xEDYiz97f3now0i3nDM+2a4SyCyBWpZ1hI/i4GxS
egJs7sIcRe9PdYcxRMpBhiUsXDFmlmPG1b6cw807jaXHGBaUOt6pOE5UrgrbO417HvkOjlWAMtvt
EUWny2TYUGX/3ffOc7k6X8ResfmV8iCE1uORY1jB5jLgBJdCYpcvCq8HzUE3HG9N/IUYI23br0OW
3HTPR38JjwgsgJn58QJwfphz+uAXLQ8mmcnpiG7JCwEkSUo9KRc8T9vrpNhC+8Dy0qAxZzsiA+YM
YMyMQj7bv0tpCPtg+J6AGUVzJpYsozfHdXv03jtQm2pCdMAoZn6rOYBgK+Uzax05D55vdj1Fs0mZ
S2e0exjT5BzNNc/IASZU+KVLmZWxrKjRwbcZi76mv2Ry8RkiSiWC54jTUiy20PFgD6vxRCK0F1Qx
iug3fcAE1R8eWAVY4wHDvuYwlkmSGRHk0cNwEQs0CyVmKT7wPUJ60w6X1+ChDh/LcLs7uLtzZDKC
d0fwOKCiI1cmj5gqNiIXhsrC9THVURHBCfbA14j/LrewZtbsTqKisCfI3gznSn6JCPLlhgDo687B
znMbVvlEFTJLfCQMQN85QAhWCfNMGYdQJqixmQwjbhe/tJgOhCSExSYOfv6Bbp/I/vOn/e3akg6S
cDwQXlL5MokQO7q3LWoiIkbpo/AOSdYiZWW83G52rCmcybCuE17Aaq71BL8Dx9e7dzFHuLvrg+dV
vJndg/FiD/Y+rBBc4cRV0SlOdx6ZnDqRJC0VrgxfZPXMH1I9c1BqnEKEDUTbyH994EZq6kPXqxgQ
5j0rm85U5AX8Fzj/PG3oISC1IwvsSaORy/r+sjtE9R0q7tvdLo5RQtwmoftl2hh1MNXX2q3v+N1Z
VTmG9s7aMpTe4JMI1gEoAxc/ojAq/TvVJkpSSszw6QKmyICbIXXHguk5+DL8DvN5hpRYy1/LKRwK
7k50Dx5mD7+iTkNERsWqdx3lDNUpzZOiDnNA3wleN7IkQanX0pFFbG8z2XG1BkJAcvwa4kPaMLdL
H1FGFQi4yCqvdJxiKhF1Z9gkKi3ADi18k4DimPezmio8MPU+F+5zvstTdW1uf2AL9Jxo/HCy02zj
hpCeh+DptdSgQ79ve1dBK/P77aDzoyQz+2myLVSNQVBhkSD42n8szntYJgmFGHBT8sToYK8OqoHx
PwGJpxAQO8kAutwvYSHBYqfAVD6tif9iySRlCV7ykbQ8UEtDM1NCV7pHQSwlRYjnGl7+Fc1Y0h1L
pRFekcaaaVQMtT+6xoydaDqPpQsi+kUe9qt7pJVNFJVhISuxdqAYij/d45RAN6/bIHaiIrvK1FxW
I+FeRqGU0eo3iaPI980QoTa5swcSz6RpqTxW1gebgo4bWlB47lLqm9Zgu00ZznCBvi54cUhY9pyd
9jdk5wKkNj8QDT5FfESqH9i4N+oBPgKQFn1dvRQ7jjJSPnFJQRfi9oVWR3sfSn3p3WoxQQyx6wlG
EjXhPqdg5Vl1bagBEGPGH2/81VIF8O66CsqqBoTUkMzKbQvcZZklKj5Yqtr2Loo1mz1B5B0kY3AR
V0rLOUrvYWV30as0/X1cqQIPHDwLB73L3hrUt2Httltu9+l3gh5Zf02nCbpyxHJoWJmNDa9zkRhh
v0uB3EYy/hHxbgQdWk80Fwk30jwIyDPf1UfDfV7F0s9eevezx61Ze+6N7j1rpEbOrOHAZIwGgwDA
6bky4IivQkRph7J8mVJhf+1mZSL6Zj464RDxrwWPbinDgUNjNEU55OmaIqXJb64vsWoW1ZJCTMIN
3XG7w3pjgijjdcW///W///v/bj7/Z/frhjvOd3e7/utaYX11uL7K//q3ov37X/c/vtzf/te/u3pX
VZVO11DVXscwtG5b5983q/HhuuO7O//rcSpbV+WtfKdtifuKo/1ivoHXiRlkIxhnwPifJ/67L3EF
5O+NksOMzjbsjX9/FWr7H66i+59XsdNbvV2v4iqUiLCD+A1CH2c7fKZacopc0t7RsEsnU9cziF5u
T5TYQ04O4Slaup/gXiibHq5qbw9FaDf+/bUpvb+7tp7R1fRO2zR7P//+pye01KvKNA9cW+jmz0XH
Ots3ptH9+lim8F5SvkCrh9xvNmoZmSVn//D5f/uG/vT5xn8+m9er1V3qdz7/tBc7aaZ9i/dbeguZ
Uro72W8ak1FScsCUYheh+cT7+Bm8P+LMlGQ5a01uO8RYv78o9Z8uyvzPi+r0rruvZnS+oDJzd/IO
Je9A1hqSK5S0+vXH3gFxyBJ63wxEQKinpc/9/TUof7to/v+D+VlUf3oxX+X4en/1n2tQyejw20EH
STOr59xRiXYg7mz/9x+pytv6627Rta5iamqnrbd19T9ve1dfP83nU36mUiz37itOMyjHn4GKGTiQ
Pr72jGx82DoTdxmRtSqKHo0E7PaCNhKyRNyXp0gnXTBBP/n9lXV7f7dM/3xp8o396Wm87pdaX96f
n2kNza0lzINNz8z/cQ186Tuck13Gr105wPZ9qX9Am4fCjaGVxct2x7/GNw8VG6kkmX6+lvqaNgUz
IzopHJ+2FGxJIxGDvBz2RRY/upUJqfmgo8S5W4vdpNp8CK6L0+BFsw+62QU9OSmqosqOKXlIGlXg
WaDjLKTbdbDU3O5ypJMMlX55sdXbkMIfGghRT3sfteZVponnoCQtpJA6+fg29M5uq+crhdKzlZOv
0mYq9qOeQXetCv3RuHU1MFrO0juURNMRfbilttgx83Tn9kg4TQxwqq6rc0iWk1Yroko2ONqARUdV
ZmDqQ/OoOZel+hPzjsZm9OT31NcK5tqBmBjUPjbXoD5tgEx8uGgScHfjz2nQLfCS2Qvm+rnrUqxb
4D2wfkz/xhwjgd2T0sgHc3m/0nOCFBvO62sw2Nx5HphceRzxY/SGwxm++23nAPr7YZikNCHoaILk
HDufEtN5PAn2EjbsEqI1wQAyoJIPnNrBX2ZH/MPD97DKJ0gqRqPZrLLV4GotXk6pIOq16r1dAXpd
mSbaRYCL78tkt8VeLi55N6bfZcgoHoDb28FuTxQbJkIwPTr4qB5JOOyWMxiPwMBg5Yxs13Nr7+Ds
gpaQEjF6sfnyCR9MY3XfauJDuj4j8QYHOY6O4MYJs3v7tWErHwybsMbiPmqqmdqRGEY0+eVp9Ikw
dVdO6sHLShtWm4bWZzxNvoLpc0+/culFsGdfd4ZReXj+5PV12CUBeDGpB0Gx1YsQY9R2LSensuI4
YxfQLQiQ6LAWmkY1YXjnekq+gFju6zJrErG82rNLVEUkYQfGTalit+0FH8f0Vi/ok7LfAV6/OsxA
8p/5e8roobfqLvFhW1K7WjW+/7Gxd1pfS78iXv/JB5j9lZH5zStWsKD379Smsds+4ZJzH7ZtdCKH
bY9ycLSH65s8gd8P4ot7hvPo6+yPxvnQwUs9x2IyvfuHSlPsv1Mu44DXDMis01XQ5HqU97v4iU9U
2wXSiW9dh964K3Q79fxWcqFQt/zBvACTG5rj5BOZjUfjX5xQAp12OTpdBp8OPSSSFXm4MJkiKEB+
6AdgS8LdbmV20YY51EjrcZBmDM7HZYuWiG2lJWVnU7E/3raEDmGqEZlTnRMIKHOwRTnEc4Z+MrE3
kygUKBv1tQHuq3kocKcwFj4IoDXpW+gy4B2wHIJGvUPSWTpDXPmK6r0gDLlhnqJ8f7W7ZIYeqRRh
BrkhWQgp0uYTyLdrSA3BwvP6oIjD/nhT2pj6OF8VsoPUgHG5Gj/Y5c69X29rM/qg5HcgPBbxlD40
GLjSXhgWmvIF70BI4o/Mdxv+PiKrivIPh8VfUivz1Hmen5/XhzNS9oDLfmngiyVNzwNQsOsESWwF
aAlFjr0yc21HH3vnM2tzzD9QqdZyXA5hDmHim3L/MKaQz5h/jKN6/4LFMHoXIjHMPLZpNHyM0IV9
W065KpnwsNKfuJnIf8xMow+wuK+Cxz2mFRtxdKEixG4ZffhxmtLPo+vkNdCKE3yMgbkLF1Zj7A6W
owalMddaKS4JyiVYklIopGAaNgiMP8SLAlOJXyfRE2Bnke7VUrcTx/GHvbvPaJQw0g5bZIVXwUoK
BC+Dsk53Z/d4IUW/E1hWzuBjbdiT9k35pXvfjt0GOQp2eGa5bAyWMeS/xPZRr2zteEbKDVzhOnzM
osWoxKtnDPe895ZjYO3qNuIxQARrcCa9OZKkSZSxObwcWU5c7OXGBDPDS4INt5wfTQbXLec1ckM6
1yoGta4QI0KxY9BtN84J+7nPim3LY/Ubp+ojHzoy7s8M9o3FwCz4tPGHa1syTcOqaN9EOC1/8js4
jhlJjlMxX7+MzuPTdo+XNVJEbN1X17HmQhF3HMRHaJnob2VcFHIegacN6CN+y7i/M3SFI5VDdaWL
N4scLcIdsW9/vLfZPk7L+9odPikQNj5dNx+I7xJWYjfDZ7bl7vDA4hD36zthz6ropBo9QtBeaeWj
LvSROoIbo29p6ZgIjAZSzf77Nd/9u7RQ18ye2lYMTdU6ckv8KQm5VdX5vWw1nymgy7GF+qT9scub
o0lHg5r2CuvbdU8MkWfSEYiAr2SQbwwrvAyOYLDW0KIfw8xLlM30FjFcjRXdV1AgaOGHFsz0lcCV
L3mHpzIyG+ey1bRiCW4Rx+/xC90TpW/QiWhecs9dxBlTdAVI5e1/uEeZb/+PHFBXO92uohsdo/2X
HNA43MrXTf98yK0kmUmbBIH39ktub8DOzmTNqBkisexB2KPqsQHmYTthTdjnAWdp4I21foepeDAl
0nXjbA2aghGX846gqfX7pttt1bvYrBIh2S2KfLir45gWLpBHN4Xc/P0NqYasrn53R39JHb+a8jrf
te9nWgVPe97ZqJpDJNdIRxwYL6PJ388JmGt9EJfdZH3SMV+2QcPYsDC7EBjbTgvYAHu5S6xr4sha
fgtNDSQrQRyKwPbHssumfgW6Z0FtKaI8COMWwkotr96rccteyBCPN45rCr0YOyY2NjSDJSDOKrzL
10HkZAJMMkzhl0lKFV9nDS2vi6ZnGWiUBBZL7Lfp5CodPSQpdSxpQpF0mSoZh/fT7xFipd8GvItP
ljlrAXThoPGc1UztGe9e9ugFskALBO9ho3PQmJbWihR0i+iGn7Q8+sUZOAlQhVm5YYp+rt9miBax
BMtUN24Vi8VJoQ9Pc+th7DC7D4P7nzYxepRXzE9FXmFD50rRJZIUKwRFoy6QDc7Iy1t2Z6oYNM3T
kIEzqv0jZsvmkbmJqhgCfJlUHTLxYVcM8bnp2MPoFB9RLsw/fyjVGS2/tFzS4Pk8+4GCluHqyyDc
xn3x0r6hgs+KtngbNl+8oXcA/sDdAwi2t6o4cE8T+gy9cTPbY3Uz6gmOy5mBgs/hYdyL2YKo2RFS
m01XHsyvlF4EC7qxOFDFOUce5HzoMYwfd+Lhj3QRKcsb+ceg7msowcW94+O3CZuGAsNtoYg1YrTG
Nt5rzCzBwpFRc97NsHOWSkMCQ5rodrjreoX3rYo4O9Lx+PCluQJRfSVjIiqeHmHTLR4dawpwxvBk
xCTOmxlZ671uTRuSTNN/ic9ywJBxPdPx+78INRi0ShrROC2upbuQnZGYDDYky2o7onWRMRf0uBQJ
6sLfb7De3yYCf4oYf0kEyttjuXtXb7m/5tF1gsyhZMKLwKb2JZgXP8CqJtrR+gWPxdZ4MLSb0fKs
4E8KAILl0tEFbWiPRkvXoKFx2MqluLWuPGfFq52e5qCCEBJ7iRJ3kcaoFr6ybWvaQ5YDHLlPbkPR
2gngNp/ej9JX/yHq94y/rT3/dIN/gW++nevt02pzgyCQhL0e1cl9It1YjQCrytElfpPDzslYVFB6
BkPOlx7UR6AOGerg18LdG34uawsKDcsj3fd64tcFQfiVdrVP/z1pBmwb9vATTTxS2gVN/GghLaON
Kxejo4gRj/uoXTFOHdYdHgBdj2qsn5Ovs2eaaHC9DynltrSeHb6UUov1+r10TXqb4TbaDsoF/IOW
uktNx7CBI1kuFOrX+V5s+Pud9zm7TyTpBkZ84dtWIDbz/ZZYSOsJ3/GI0LjQvkYhEWsevXmMfWSH
H2LI17aoC5imi4McsXS/9KAPeRCyItSyiiQcd581Fm/Syad/oOsugESH+DZd5tpZeZfFEqLV2Po4
E0gNjj2VajSkf6X3GjN5aSeMUBQoH4Jp113RrVvTkkv6vBcvQ+i0olrP13o//pqe3nLaeLyNVaG1
AsxvCAiG/TbpaEd5u3heKA/38T2LO5QJhAVmSTjB8hvGTBOb7lUoEbZRqorjld7J4LbYh/vw9sJR
FUUIuVnCxHUawFyf4KMAZn5thXLR0ow+WRwdRaw9giipjuP0nBGeX0zk21m92eTVsdxTMBmPTcF5
8OY/L98bY3lmySZCfNekyvOUya4GfETPHpbukRbAcbvrnmydXNo7y5Pobe0qmysYbqNbMzLPmbOg
uMPl4UBVe3FXQfuKuvCKAi7RYrxMSZJ2V/o1zMn/4+w8dxTX1nV9RUjO4a8jBptgMn9QQVE20SYY
A1e/n1Hn6JxqZqmQttaaPaXunmWP4RG+8Aa6w33aEjA0mWrLBfYBYGHRmFRVWiM7B1e9Xe7i4xlS
mf2YPND65z5slXmouA+py51IUaHeJPWH4p7lnvalZyxLgGWF49H+Lvw2ZXYgzG2qRbpCd3TbKyO1
ChtVqC66UpWKA7w+0Y8P1YyfuTAov9yjZcng9igTOCe+Y3SU6MV4p3wgP74qXHL9/Qo7xOg4UzYu
zf9yxnXLejTJNJuPj8cHimSN6fniPWN0ldhuB4xbFJzVuDo2cCma9ZEz53D0clEpOVKDOHX04B4R
pN0PdHet1nYGdlf6ABks+ZfO4qscUpxAvi6+DZO5iHNKdpaF6Ug32vQzP7IRZNuj5IcolUsNhl8X
nswXG+7ChoufeAf1gMdsgROlINyaftk0i4mJMdT6dHS1aENHKzZhGgBur7lEwYk8ia7xyCBbe5Ak
wjBWgktsTVVLpIZE91vBiECxnBVWDK9P9zzmxoqopHc2PcIo/joU86AYcv/g48CPgbiF9UYjVIJK
8TafNzL2RsjNhqUItAvnoxHKMN4XsAFk1/wiwm8g1ZK3Je+KcqwgApwi2MARWDlyBeQ8XP6K4pXo
W1+iQ09vyWMlPvo4O/g6rQTPRAhN9fMmxuHTxfQ+boRiTIde9X8cxW8fMK8aSv9w9c0FALDzKqPy
8AASXzGEKzliKeDFB4E6Ay3b9s5g4PZRKUpxmjKUt6NdR7dwCEEx4dlRjPaR1vmTDyPAEnTE+V9f
oC8Fy4pX1u7tqpLasCxuEvCPveJQBdLdk8p2lrL2B+UErx7s8DB076F0dZ82BQK7cGWWMIhNMhad
d1f9ehHq11WjtVE9WerK+5aZTff3DxtUhX4YXG4hwfnHtq2Az2WARE+O+Jwk997d1wLBzqfD6lJL
YG7Er6gGRYizYByEzsOneXKx26XPRWQisIcWhY49n07yLp/ZzAhOPQAmvOJz9PXmfv71+jJUzdRk
0zZs+SWiL7XbPcsKEvWCjjAYmylMrdwdntwhZatkji/h+OF6CEAGewrMTi9VepFojhP4l95iTkMe
99RyOMeSvjFgq1++dy7OHxPuM5Mla1LFdC4XYYW8T6m7kfeNBRLTpXHAodT+fHclK78mYj+G9BLS
75V74ykvqvtojI0QsHJ/iayi7Zuu5p0gizLLgEng3QInoZ0a/j2hb5/+EvCcrvuTthdPb+eqO52b
AqLQrcKA3Q9vkEIPHXl2qQtetun9/ezfY5EfI3+JRaRnpjysEyV6ldSM+jUm8UarGptTIJ9x3uNQ
exBeAbTCzbscbj9hSHRgr+NQ6uGX3ATwmx5SJL9bkr84cH6iUrdMoE1wesqeMoZSHDq3VhWcPO5a
De0CtZWnRaRQtoil+HDhxGB9u9yldxa57H88BTAcXUQUSp3NbEtWheJHazfDzwjwJqCHmAz970nQ
xAT/J6MzWMqSrKu68v3nP/JwY3EpnjflJD4/4CufdjIkDw6HE2WkLKXMwgW84wC2fZpIzn6AyOea
UgwRg4PF2UiccZTZZuiucGLTN+ZiF0yENyUy/beNZ9iapMmypWuW/tLaulyvi8PD5jUF00QA4+xV
Q4SJ3C18IYAv34DWGyBtVlBnETbYmUGQUlYiQyk/GgQVrcqbdIh2gdqHsQ99SvZVBMkiESLPZqjn
9D//nlvltx6QpWq2bMiyQvr/srUM46IfzqX1JNjllSmICurhxaFEn7vLKE1XV2c1oRoVyS360WiT
s8O2buH//Rr2b2WIn6/xssf4xOdztbefozOwVYE35TN37Lb2cewtWphYEGVvKeypVN0LgFtF5zpc
RsK5e9PaeqfRBnnNOjTbJ3dPFLXx1yj4tvXknlZBFlUEhDjsUg6TOMahvAR3155vx4coNlbUwOHI
+9wrdVehdGZzdSoerlfhgXAeU6d+c/BMhDQGuKD2ZQKACnOnzAMusIEsRllKxfhLf7Pkf02yfs7H
y74vL1pW7Pd8lrH4KlcGnSCH+kVzJjBFzu8MBYQpaw0BjyWogAbPJmMW1cvKuyHJfG+HYRaCDfCp
5ymi8CaEpqkzhiKCS0DziGsVcP7IWGHg5YEqao2gv6kcpiGoMLjrb1aa9luD01ZZZapqSYpiij//
sYtV46GZF+34HBVUflCGxlShEj45OYaOVIVnjYtLFtPYoLkUFGsUcTPT3fhm51I7u9BeoBiMmPQW
f1O4T44yLP0CKSAdlYq7Y6A9pNOomWuX8Aw0xfbuvb8XqCL/cgbZumyqtqKoii6LP//x9lpunwu1
zp6jO87iWebi0B30QkRcXHgLtYNKD3CpwEBG6+8Hy782hn8++aUKuZe2Vq7rOUvh4ldCSvThCnmc
OZlVSXcKhyJgfe4Y0B2L/9mkw8VRaCBBjEZ1d440c+hMQtgBVJUCdJlPodNbDwnJoR/fHWSOd/4+
4G8LnsLe6/n0MEYTGBm5YzVpn7kD0qKN13cB/T2o6oi2ECKaVJyvQigHXm9LyFxc3RiAWxNBBbhj
G5okMJMEbvTvyVDEsn+9CWzDsmVbshVKsi9HrHawLH1/5StgnQaRXCSfBDaZEzhRuNqw+qnbI+e3
C/gk7+ElvxxSfHpNljRbkSz++XcN3BUlVzYn/TGqKGroIEs0St+IuNfNv4cpW7+stn+e9Lraqof8
vFc8SZzKCbm0MA+oOBRzfJvmS/Eth2nkhGfKJCeXNdEW6OU7NULdJmxeHrhqJDwFOCCG/O0LnJLu
trsUBJQEigkViZSPv2U9pOEDeTK6jLHx2fB3iVY6q8M05E/DSHPgq4dhL4ukaOdG6TKKaHBwej4C
oRDoxuE6mjjl+OobXSg2DxBPnJ2t2d31RWTsshSQtuxsydRR5AMF5RFIdz7oZAasGVE+24+AREHw
E3ptDS8HlSOMrEBiaqkeWS4SV2hgtAFBt8FoCjYbbFlU6P6vfsHfs67/Emb8M+kvG81+PPL8cGPS
D07w6Fzc4RIxnu4BKMQxeEY7fwktde/J7DO1SdLZ7pKQCYTjN2Rt30JH4QY2bTCi3ICSBAUqkGX8
/+wK2SbBEPv7fWX5l92g0ptgLepgJSTtJdK/5nsi/ap8gN+IhnjStTfJYdTwb0sas0i/DU+pVPY2
13ixmVykPpSNoLSCgh6zpXaOerKVnHs/l1BER2iN4vOwly/8Kw0ZspRNuz6kq3OG3EWGbFu4zZ1g
OwtSI7opTU1NN4sEUbYDWofnpmq6h0dnRsdYgrgPP3tfuDDKdmpzoSZYC+lW7iFCeMRBJ7H6SstW
HLwKrkfXK0f9+wbaNuYptDlZg+7e73+ilTnpZ8tKSNQR9p4GhdHahqXQINwXcQ4MSFCWmtj7RPka
LZbum5tK/m0h/JxX7d99bhR7+3x/HB8jrl22X3DrDTdrOnFaTG/VfwvJ+u1YUWVbBbGmqCah47+P
O54KxTjfC0BriOjUKBoIIgC1XGQflsNogZg9TjPR2bcAknXjD6YBrd3qTdlT/vUtFMXiWLVNmkGv
R85F2V3uGYNuNGGAs+D3wW693k566BrGFqB9e+u9WcG/gdEA7P3/Z77suLLOblc5ZwEjKx2q3YSi
1TghJF4EYXRvN1zDu7UWwWqGUhrkxLDxJmJXfxkzaTKlXlM3AAvaL7iv7V0yzvsjoAqgwSCtkaBz
I1KJJLWGz7ObAi3f9aMDau5KLxRHG8A4Hz9DBJqDNj1KPE3e57pizC9X3I93MqSXSybX6pN02/JO
z+6N5NpNuqoXRPrTKZuLoOfH1FpGHlCs8d+nif5LIvDPc1++/8nU7f3N3tV8C6l/+AKCJn0JFTJO
vROhZk5cfUqG58EwhQHcUYEJ4u84oJ8plDTCTXRzj83VwV1rtRMqUVhxGWQ9O4xhkYAdwt1Yo4j8
7q1ZK2+m62UJaftcuWvaoR5BdMBHdV75iSimPtv00Fxry/0m/DIK08dqDal5UY4F2oTAuNjax+9f
aHBSAnJulrPM3SLtisBoBzZgt/NPJ1xGh3dnrc2M3h0CqJuu98ubMwwuc8ThonQTIgmJgJRhOxM/
ZL06tyYwAr7U1T+ON3G0xj4EN4hkF94IT6QVRYu0nISNNaE53fLRFsSMqIa3LhTFv0Uye4Z3ql0B
xI0/Ws3GjOsFam1cVIRYJZieesgtOvNX11a4Lifqd2WSYrMMiunp2mGLLq17S9BK3YmSSK+vwLHr
HEFxo7kBMxnCF3D483Rq3bz2FS0eyFRdcGxNVAGI2lr5xoHAqIJIPy3BT9NyyWBMfqG16sgzgOqc
T2D/uxgLiJYA3IWxLmhM2zlOWO7nyXRIHU4SqYXReb85frnxNA4nevKaKARILxv2sjieNrbFIlXg
1bFC3aQMhjmzvgnrnkUiHQN7aqJ9UTueipAs+Pa/t4n6y93AG+i2qvJ0WTJfEtVTQ7WNW7WtR4JU
ldDFtCcYUWROlYAfOTZBkiH9iFRaq4Jo1wIp2Qg/BryOiEez5d8vI4uz4D9nxY+XEdP1Iykxau1R
l3te5uQfYysErJYsmkZ32368OSkVEUr89SRR+/jxJPlqSc96x5Ngw51jVB0xSSAIVZsBSbQXxuje
orKdt4jP/h7jb3fEPxMuDoAfT87U/U095TwZd066cRVVsPmc5jEODeu0bE4A2YmtJCS8kXiG4P/m
+b8eMD/m+GXJHaxFWZ5tng85B8NoumHBvBvsB5ljRel6w8OtwcQOOzLy5n2oefG7F3gz9dbLhbCR
Fs/tVmPNn/wK8jF0f5H5OzfH/uhRO0KWwm+SnemQXN8M/c1a/85Sfkz9BvDLRRUfvdFEUQZp2xYY
rnmAj4m71jthjKTohuIahxeVAzQd3jz+l3razy9vvRzti4Z5OD52DPw4bcPIg4NHEsv9LDr7zgN0
KBhLUf0lOhiUayKi/psX+P20+X973XqJr/NDoW2LjBcYow7VFY1QGfq522Xym+uyDdolBnnXaT2T
AcTsN99dfTf8l7Cwvpyq805h9jET24NZpt92YAMcY6UlKtA7brhbG4VRf9IDJst7+B0T6AL40MkW
4Biye0J94x00W/utEvLPZ3k5AWX1UUilyXshSXb6miYJ3UucZL0TZYmMHmBGH4canTvn8C2F8cW4
2ej1v8tOxYcQDAiWy3kDCTlUCuBjCsYy3nkYFXRaVVfQdqomt1DUvgcNcaVfWjgLfpuafA4QmHA6
E0FREUcsKuATNCJIMtl2TaD7G+RS51SnfcBX87viQZyLUmtm0BmEv8xPQqymDoeX9bO596ABOt5i
nbTrMRx4GKwIGfLeDTBWlNqFSIOg5UlojAlTaB3sFZPZGgFC7nBd5z6KFMzy0XH2XwLSSdFWBOap
SQ/C8qW0EnXSEQxjK2lvOguBQE0Cuixc2Snlo+Fx666jaEkHWAgZmLTY54HiR9tliusM1RgHeVFs
ABP9BEeSZaf5w7Th9vQL4BaaptH6sPV2rk6hGS8lepTp8DbgJlxvwhSN6nCWp35rhPUDdKzuN3HO
Ch5BSJ9y59pnN5Q+Y2cG0oS2TcasoveGNlbe7MziOLZi2tY0fcrc4WJb9C54RxXhwaUzagmRfFJ9
IUGmftXe/kKYd/WpM1J6BBA7D8qopjAjqLD2Cq/74bMJm4OYmtgMW60OPzhrpeEan4kJkk0buE8s
U2y7UTsRJKJJw6AW4bOQXWG9gdQwBiHNTsefiAjTwCwBpLTgCFc9Azkw/vsOWewFghJY76r5iQ98
+tl0P2gWImoo1sa7fckd//dd+A1A+3Es3uz7pbDFxmzTRJtCqZVnn8k57naPxMjCNknrrXMPDAR4
3ss4ubDK78EU2c6nk2brqECGQRDmI3rN6wX6/+kWzY0AqJ1AjPSInbFWoXvt6okP2pnDDVEhtGkA
IxDZrPvbcJsQkWkTeBeov/YEamELrbFCs5n1yAdiAjvuALUWpCvex2Bvgo7vltWP4e8tu7rb4lg+
0V9Er5Tt/x3xx+ImAobd503eHMTiqPsj+rBeYgBz89CK640ZxwXI7yK3QDOTlRT2HLSIkPl1uX+I
Povmm+eKnOev577c/fKzrGRdXIAiOeyKOhA5YbifxKr7XdwS55r+Jim2xbX2x0Ptl/teP5XF7d4Q
g8W4T+T/ToCuQpeLD5BKb6g3UfBIn50eDAk4nkhNnjC+s2onWomtE+MKQjOWNdBzWIKPER2CIb6G
wHIAJ0xA/n6gczoY7OcPESa3YeLhEn5wrsEneEfH6p98wWVtNhUHyCpHaxszImiLTl8hORiTPrz7
ur/RkH5eKPZL5nm/5I+T8v11wZmCIkcEMRS3/f3z4MvYOabHibBts6K16cdODJaA+mHzqommL53f
NlAeDDbKkRD/ehN9ysab1f79tX6s9kUl1ea5IB1XHQ1SbCK1TCHRlWc0UKZCqASREjTI2vwupaI5
u314Sjjnp9aIYFRYeCWID1CphywANAboG1JAQp4wh2oGhJMw+trEkGDn3tPQ6BlR3SP3NH3pk7Kr
QUOWRFCDIMDJbI5ikOEfDbRfRKIpFCZEyR5cDXHJ1B6I6wsFEsoFtt8rMK5y5P6sRvj5Qzt7aPof
XWqRok0/GKCIf0TPt/+FcDbUUq44B2CQUKV3O9/aUtyrCGzQD8KTwy1HHszqzfnN5H4Xtv5a6S/x
1blxvWUHjZW++dK7T6xUMeJGjQTkB1Bju3v36Hkxuj73GtAD4xNpDMkH0EmIU8Rx3gk7wPERSdiO
884kt9wQK2NQnZyKdun04aUhFVHTMXmbBb5LSuyX2Ey/lGVVlZyBXpLogUHVqM/tDPw2W/eykLbQ
mSZJ3sLuFWNkypXYs705E1UxOX9N3ksYJun1sdiIRBTZHtFuJkZAhQptWvD4wO3cIcK0XCbxJuLD
QuShYA/cFZkZIQfw5sySxUH418uISPrHLrmeL0V+KHkZDHgRBBUqC+kKV0URhtA0plz25olvv8BL
QqrZ1akojnwBBNCm8EtAISKFFXBcXtscGSkWm3hvwGlANnZA77b/LiN+kxx9d7R/DHmhXa+3gzi1
xih1iesfwaoAq9kUT5GJj9eIKP/j0vsuIVbfXEqvRcui8chUo+DBcIcrRyiGB0tlRAiO3EUUxLrY
IbCBCiFXCGnuCcKYCKH97p76bffqkqFZhiqrigVz9d9vfqmqY1VdG7cRWgK7Dkpm4J6BjTbAldQe
xn2Lg18isjKUV9IDmFZwQp+6usY6hooB0aGDQGYUhrtY1Z3tWIIPCBuu8XDzJ0RgIfVW0tjrWWYT
Bawq98oPxLT3H1rlctu/WUzaL8vXUHXDpKdn67qsv2Sa5fGxN05n0AeFn7T3Q0BP6JJaIWcqF3/Q
oNd2bjrfrNLtiuxvNwofPQzbJwc4937niBgsvQphvwMSE3D8sS+AUKhEvNnzxi+f3lANU4K3LZuS
Yrzs+ezc0C/1+UErePMlmgSLPkSU8Xwo47shY4XigKivwZs5F4iIiY5lsEbQKa6IZC57Q0ccTaAe
MgDA1CsRQmaWwQIKTeORcfxmjtG7kRaeKQQQ8BNDIjHzJBMe+BnRszfTrv6SX/8znJcVZJ9rUzvd
70+qeajHJLDz1AxJj2+SCZYUc7w9qLKgJTLbJdKWK3KBg0qP9SJwhSRiEBOxfNs6T6HsZM846v+O
/4xfQjFDNU1N0mXV0lXzZV3kDVV/HC35OSIFF16UN28f7zGvUQmCNkeg54s7J6+QI7dr0NQsd8Tz
FDDYZJmPtSyJFGpH/1DZOd29N8Qb+upkgHm06b3hz66oJXVjDU05r6RouIonR4Ew3DfI3AArkk7+
r+A+/4zo5cq9V5lUV3dGxF17AdvpHvA71elwLfcBouTMMRqNTm9GXA1TDGvD9YjC9OAdVkr7JYf6
5z20fw+Pq3y5Leq79PxOIpBBFFDPTSoYVZQWz6rXQC/jFGPSOhqylim4LIe7RPB0AdSi2dHSQbvv
Ah1gZfUEn/ZxQ/TzQr9ZaDq28UD9eyH8hpIyVNpzpilZhiJLLytVyUtjcdBYqVrizSmCTZOccgzb
aiosopXZfkJGSx0QDQ+8RsCON/CW+Psd9F8i0X/e4eXGs3eSfNuXbH7cmIiMUNf/QCcBRI8FqT1J
umfEJvEyHYM1d47L8yRccwhMYQfTF+hAmkaMHHtcCHfw0IT/GDVq5I8W7mZ5ObyJ7H4rF4PSsA0T
YhmYGeklYbtusvpgajQTx1RUVLdLRIxjcqCgNyGoy4hMIIjapyOBdM2bU0X55WL+59kvSds1fxYL
/cyzBf4VbUb57M3JUYNTGOFsD5aNqoHeQh+fPj1v8b9ZKj+G/l2z/xEXFBvl2rCUA81jKTyh1MfV
CMSfyy69NcOrQ19oAlIldlpVNLol1DzejF/+7TazJFMzaZTIqv2f28yupYPeeJrIOniQzbAxAmzF
4eNCCZlPx4TxYyHfJIjNc+XiHJpg6jtgQ4owACaCfTOqczWsxHNgzMdoBaLaMmwLMxMkOd3hrblJ
IqJyhTKMoy45r93jRBnCe40hnwJbREWqt+7pyWQGStqFjLVO781QEz0CWLSU7aygI8hpIUj2jhG4
fg31RWDy/JkVjL5xvJAvWjlmNddEeKmiLtXPozF8Btjh1RJrCtR1mmhqvtvlv+FMmThLkRXZMk1d
fj2U1PtROag6QF8JXQToj7XvTW8z7JEHwt3Ig7mBQVB3WHa3eI2n5/b6sC5c5xlCcZ1JwQYQIQKy
1KzepaHKbweQJVky4RYbSrdea+GH5+2xyGwFCCwcTSFZUaPkgG9CnOQ2bDrQG+i2I9Xl7vgLuLM9
3ANbj0SAT4YnF5WoGuKmgHQe3KDb6FZ+hpYP5Hg0EjeO0GQACYYaAsZ4DlV2qCrfQnZGm5ozxx0S
6USbqG4pd99IPH1litOPLE3cfou9P71ABIQVCW/oY/FwZYiK5LbkpaKCuAvXpuTKWzciWEVoy+uK
0+Dq1ODnqPp++MiOe2qqbTxIpFK3h97GzUfbYEY1g2jwYIffqSz2iiomLVQ0NwGxtYB9S83J9Tsv
vAS6QWHQTuz+pNrTk9Hxogwr74wwgmdMEaPunFAEzcKMytpM52XtcCYaF1TILX8gmD4sLo6ksZL0
hfVeIycyOvQ4KqiktdsMFtltUlNO3LiNAoAPgQMOoZBcRVvz803hCcDwfxMqS5ZtTVMtUzXtVzWY
7KArxfm+53srmCIA78mDqBskyOw+nXGi4aKj9YUGZmV4ACVRP7kIHQq+HPMdrq+goL9WO0rZOMI4
cdYD8LV+OkeABNEaj195HgpwAyGJxU8Vluf1x5yiBcUIItte2uiEqzDO014vDOR2unJind70QXXP
/qSDvN3BuwMCI+iCKSs4yX3qMINjYmMEUKH1DBkpy9/Evpb9S8ILQVlDskg1AYN/IwF+HKxltTkW
txvwatxevjeBdgwVnRrKnOI4VgCwR2JToN+QDqAe0uaGxjr2EO5QySo7U6N/JuwdH4UBoSi4Cwc3
YQfwHDTiBkLLpWf4jxaGh9O24X8iAeeOiUuu3pTqAafg+JKx1CFbot0poXDX9EZwsjkT6J8LJZNn
ForuFBhLijscEtsgmMvTQ4dtoHoA5xpusMSjBas4t7GCPyBs3uRkw4fqnTpduw2MsUgiMthjD4VZ
2703EXANIjaPAC0UbnCe4Z/nDZfHGa1PgQDmnt91klsgyj7wSk/IkjRQHgE3dAPRAGn7CTcAHUtB
3zZX87ozL4X89xbOIQqUNG+q1ifXb3ucLGD66Sukdqf8XjKFudXSp+chboysuuGuTaX62YzYznD8
KDHR4kGWEno4nQt+GCRktFCnU6HZTM6Eh4XvgdNHxIZWLbqXpIftC2QmF2k2tgtJheCmcaScY46J
2sUZSvjVCzsLiYxZjz5x3xKUPer54Jb3PuXvmvJ3e0CdO5QjcwFTvUAG17k8KGxArOMdQKyvOWEO
GA+IonsN/tFw5xxtJD6kbxpIdgqlIQqghw85WKJezE6hT8S+BhqbdOvOktGAYIMyls9EAE9htUhS
4ZbZodAstgvXI2qLHpuFajBqwCBw+Y0tvkYE/vshb7Frova6j3AgiBYhcQeKwQ3e5PDkI/DfjIWT
AYrpYb9YVsjqnEeYlrAU0Qt3E29MpbXPdNy8RhfNR47Ihs8/zPOyuw+QaZyayKmjE4pEs2DlqTmc
HdFAQ/zv0h7f6DcxXB4D2wdKoDME/RJ1hb4O95jgHmrIBjNjJ7cBIdS9rvgwp/E94GCnFmmEc6sF
nGGJoDN4WoamXdPLMZSw9MDsE4kPxnf0uqkGW+jidht+7nGApM6aSmNWuSup6Mt7Tzt5ZJfo2H9I
0NS2ohDxAH4PmwH4kreuGEHnznNVNgxFR1UNexjpYLXm5SOA1LQ0MppAMr43UbziR5Q+zUxHQx+8
v/PwIfP955fhXJDKW3QnnG14xXFUAzWKOI+RWfiADu7wRhPUaY9YsqokDI1Q8vIU5270VB6+Nj0K
h2493H9YjuzSJsU6xnL74lD//hMZkS9/B1wIWg/EvSMjhT9irLIeDBgSDYEu7iOUexzBZdOjZpP6
Gop9aPrc3F08O3Y+bim6tHwY4fCY4ADX/3JHyPlA8+t8XNOWv0cRg8pUc4aax6UKtWsLUTpMgTq2
5d64lqNFFwcT24k1ISX4gWzERzEUjSDUwltW0+BSEp5Ed6KlOxzlBlTaAz4PF/iDPEPJGLOxMjmX
HPXhVN9GoyMMJipsqNz2J2rreBII4QkUdAXLFfqf01KEs/oA+y/6mFSPVwY9hEucf0BwovBCr+08
5q3V+ZkGHihgaxBvhlblCAP1x5QBcaeCOaVRFdRTPOrPiLfCXbR2cTZDWVZYXUBkWTgGbD2kTAY+
hVpuW6kl+H3eYNTxlWk9VVZP9yIQ5uePS5Q3Hx5FiZbGcE3DyWyEzqFC2rAvZtz/WPPgEfd3jqX9
kmOR5+symYtkSZr5kjuYe2OvGI0z+KL+Yk4vZKx6WV8JC//RLOMrJxZHaPhs3ya0+QhmmSoMszHS
PCY4QwVyC6Mt/zI1+0VcdoqYkUQQRP5+R1VEoS+11p/vaL30h4pyc6+vCu9YRka47WUd4d5kd/Ng
MypcQHouxDh63Y3m0oJs6yh4T5U4OErYkh/gd0rtsv+Y1MvjWo3+frPv8tN/3sxQDEvTbMsEzPpv
Uv/YPo/Z4UxFcFGi66W3zXY9yjrbJJ8bqeFvghJs9zaRo30LJFn38mU3lb7ZLJLjwA6Og0X0DK+D
c+/SX4dPOC6Gmwe6X349O9n60dVbm9jo5h+Tq9sebedwuSI9tMenno2pshQbzbr5QJyyeJPOfWOo
/xrTS05wu9fV6XjcgC+MGxibM9tjWdSbRZhTdI7REYsEwIbtQ3/Tv2AFK/hHW892qwCFp0O86ZGA
74ZW5xRpU8DXPTk5dx5ts3uLT0i9VO8CR2DKvywPEHK6qkiKCdHmpZt2NfPGtVhcBKZ1k+461nzT
4TKPTwguy3GelKvdRO/Zw8dk21p0i8ltasbZ+EkOlnICnwlvUdz5ypHX19tcn6eOGbP6Ibh/Zssd
P4Mizbwaq6J4dPhYzG/EFpgyYHPhSJg+K+kdrWEykP4J/i/STMRcVJc8dYNighU+UhSjZyaPR3jr
5O+RlxPhileP973F1tms+cWclMFltO9KsPyIbe/Bs4da14yX8BurIr32jt1qbadcbnkXV8Foh0zy
NiIMLCZHQi/RQGxBGQuf3TNSdwhRB+c28UwTRwBceVvbTw3VJMA8Wv/yZbWenYZ7nzYGRefUOQ+K
j8v4OX20rPkBPMEUq2kQourAmFvzfKhwENhdPdKwAC383bhoVxNQrS38KIjCNPIciAGRHjWGSoa3
aRk9m/oKVnRnBz3tkDxXzymtTS0x41PnGj97UnqamPElMduNgd5bjIqxlFoEmcN7N+/dVnYXOwn7
U0nVQT4so3LYiJW+vjJMN48Djwf2s67WPo5ybLXa53DbLIJzckGo/9g9tI6AhqkCJ9vPTbNoVSOt
hcr5yOh8ndp6DwS93msQLNIT9osk6z+X1NC8A8cGOsm0XI8RH6qNw1ZyizI6ikgeIeyMvRuVzTRg
lKx3EzmLfKCjOGEHi77VenyJGVmk1PabiD0jZW1D0dzzt1GtbleUFXatcoB0hX8KZWTZH7COHiNx
RnQ3eDwnu/7RO4zr0GD9JEV/P1g0nPvy0Qms2bl7nxRcO84lPMyfknPpbwf8y0aLo1pbDaecWKpz
HtgTs61ONm29ew4Ca0TXbRuj6N4Y5F3YC9k6G+U39BdKVuQAjwlLJ4ZGvYOZ2geLwEx3fcY1zWOZ
XBSaQ1xwlm9CrSejz1gG1/gaWz3ELzqnVpHYnTp8tJS+Ed7aFnAYQsDmdnBuH1lyXh6pg3KaYVfg
7UZS7egZ4kJ1P2tu1ln7uUIPtvS0xMLQAQOTrHVv7UJC11Jy9ldHgUZDbJQyosVnNTuO63be1Pso
/wbadLMyhpa3vuIEQdabX518SaaH9Vf7hPmpkeKPZKX71O4bXWrLx86lV03VECxyFmsRKCh0BiMr
VtNHkCfc49qwMV6gy0Ai/1X3jrjWjbaYjSMGwd6aIC452U4WgxrFg2P73LQ+T6vGiL/87DzH1UpB
e4VAr49P2L5FY1tHaW8g94tIQDJOHjWhwO5LgTRgbuDlpWb/OIFYog33vpnUMEwG9qgMFXxoYmOo
DeqeeXGMYd2T03ypRGC1T7HW1GbKrA4Xs01rN1LdQ7BxFfzE8+Z2JLeMmH/7UrRFM6UOWT5w2M/L
gmLx6IGarjJTMzRtbZ96e6j0+EjSjG/xDO8ug1Rp0MrpvQ82qWo4C4QL0Trhks9CHVQ4k/DJFKvo
APYV5Bw+L7OKahQGBqoQpr1hGfZpjradvF+u974Bvjq4tc5tY+tdkmp2nfDBjxM7tedmaCY265ZC
9W6NhYO4Goyk0YF0s5ccWhp0jKW20t7Pz2nR3Q0WTYxCM8SChU0YM1vxaRnGoQ8OXYmyedk2OWbc
TIOqfVxXE2twXiqzy9qIzZQ3fHZYCdNHbzPaUdTnubWQ5TpNz60LxBXyH77VqO4xLhXsdE8ZoFOZ
RSb3wLZ/6h561kBQ6a2O2nvEd4ot9eQUoIZUNo9tPc2GNDzm2vDBBh3JqZ7W0eYohCV6Oug10q2j
q3cubFf+AssUJSr8RMsROvBWkEOouE6uufNc8lrnpJZgpR4iGy4jxbxhRXAI0IyOFr8xY07o+VQB
47drZ0NthlJRlA0JDQNWh+cgn8lGwawF2N/ZPU+YE55pJyW1oBpQRDkxYkBvkLDyNceytHUXfMxZ
4/OO88ZtjQ8MMPhk6z9nx5aF1PJluhDEd77V+UtHIatY8lCrqXRr5F+hu4X7pt0pm7uemt5xQael
5mrNGqMyOO9uNWL60dIwZihr3B1Q32DvZ9qMyerjKMdxPAJFzzsgGoMQYt/61PBB6WkzBn93JsYA
xU8PxbS+soShuxaqHh+N5EoEqXeuzU2475z9IshHjc9TkPU+BAEJEAfdbioHCRL2AWPDgnQSbkaP
GMryxsvcdNF7Li8jlRT25kRWrxrx3kpUjDRURjtKe9u/+kqQ4zbHHfDZKPH4Vpk2BLyX5Wi/3nUH
yrKIOTTt9Dl6LIFvZrSlcLFt2R1OHWZFcrbt++iL8g/St6AnTxO7CZMPYXqm7oLXUv8Myug0uPAD
y0RZ3teNEOGN6NqWfZMwrR5Icd0reQvZ9xnu+Mb4qwkLdDc4BfykOzqO9tDCNoYG5QVcpbR64k2O
zkntPJZoiR/n7Dtbd9Wtp7MOYMrEJ2/j5ulpcFwztMvyEkNQIUnr38IZEhzISkmdvVAtmditE0pE
KPX5yup/OHvT5mS5tN/7E1nFjLxlBucpJr6xoklQUERUBD7981u597PvnF6pWLWrq7uv7nPIgrU4
1jH8B2Vcb66b68u6p38pfWNZfu6mVZBGBRJcZsCnGUqR1G+WyXQXWDMy18ElFwHtyl+9X5Ih3JZk
0/QkZ90pTrk8LWuxRtKQDHwCHEKdJ7Py876sBqh/fC6WnTdU9mXO9QxJ1UjpqeNDv1lUEYqWvcyH
kHGJUyQeJFII9GbrzSm2Qpk7XBsel3CU3ow4G+5uzi3maqM0j9W5NL2E+hguuvymTM6hNbY+0oH5
tptcNtLEnFvu4fPek/rXL60n8rhxHptjaXgeWfNyoBH/kNT/5AE4ULvVbZlwgN+6i/VwF+DtDWqW
OkJdyu6xV4y5+T4vAmzEiS79fUgOSy5peBc+3lVnJm8rcuQ1Njgoq9AUWKb0oY7LK42V+XnJM2Ov
EZofOkE0zjA6ntcv2awz7waVv/fVidRrx/nretCODqjE0YYa0CtuNe++cygT4vzl5NYv96idlKCh
8ASd/129fCfGj5k+AzYFopOiytSA/1YveXai+65a1cKYXKNyfhtoKBnN+UxReORkSb4e1DvnOjTn
8vi04fRxWtu3vxehfU/G/liF8lDdXQ/dtKnXrOJ6dtPxerJ/P03aEF9PbFiL0Wl4G9yg8ZP6BXKv
Iv86D7rkaBeK0nqZeffhYaxvSW09mDr4RBqzmy9kCpJhwzlSQuFfcAmtEBtGX8WZC9lU9x7fhqi2
ve3GaR/I0riIpRBZ6ShdHflGdgMrpEs0byPxu5IXbYB20m6xH9VB1yf/rO3zrGTvjr16SxXBXzE3
aAQfX7pDK8yG+Lz4zRJyfIzyE3oxg254iU5hJzx7lxdrSw3AP1nb3cd+yLO9H6c0GJuX3RtFy4i0
MtoHO+cY7/x0dA8or0LyENKsFrHpfFR40msaals0lkuasrgM0YtgwrjhYlVDaSH3TYLwCZeUF6N/
3XQGXJHKmP9Yj82hNS1n63jfa0NRGCdxdwSBCIZU1I2ASFxQhpYnGM76wKV9AznrK3EUYa+x7N14
j1VgxiK56QzbgGRGm3Hpxqcpm4RYxSkwRkP6U3JgTTqeGhqRyeTMHGF33mvjNq5768lhjkIbuIyA
qErnSA5u/ZQaEU/WvV1zIddxFWmeESED1c/8e6TCqavCbpx5+iCL5EBkWmXvShZUhPSeUgqOtcc1
OkADycegGyD9ZSQ26BAzw4F7vJ9hr9ErMLpsEK5g2w6TNFZ6om1x97s8qDbSA1Sa/GOEkKyXxkgd
xUOmlSIRQGi3nwhJDJo6p6gIrsEOvss7Rs6jTqQ7+5FQwem47ZgW78106jdzTnrbXew32bIe3Wjy
MHqSybfvn8XsjnX0eWj5TVB9lp/FQn/bBYe5itkSg0LLRzd8N8ZdaX55v73sxkYjJIULPNA4LoOb
0w7O47tiX+bHt/Vrg0/38DTef2j9mvi+HspjkH+n0WWkhecnpbX6a2GtMRVEMVAiTDwU1pauXtp9
LVWwYdKZPq39erRf7iJMiHzrlTlET0UXBQinTOdnT7HJ+EkoPyMJDRVew805jbnh0FD7O2T8hqL5
tnP4/9cl1v1jLqLc75ps7OUK+nACJqZPT81PPHO6B5mYDfYDI0oCpgDD6XYPilZM+NZ9o9+Mbv0D
36K2tMYE50ifW+PL8inG8+nqHnpClVQ36/WZ1amz9UB2sVJBgJN/LOmN5qyz3ShOFRr8wqcQQe9G
KKwN1jN6VgGiuwyIc07dgWKy8ZHOetLd+WVPdQkeH5oeShfxm28m+I93l9+6mXVO1gIOo8UXWyBg
Tig1noPEq5BOmX5+1lD6LK+NkSRDDib0ECvD9c2l5b5sgr938pfB/b+reUCZaEn3XJ9VYGhN8D0V
GBRj/IMnI30z382m03sHske2IKWbJjAyHAZ6MwQcpnhT9C8RBpCiKZy2wc47zcgu9kC3rMiiD40/
Hk6mT/qQpljNvzcVq5VVVe8qBvPyb0Lxj3d3W1d7tbgjUWMAjzJn32MoNNt4XTa60G4039dOgh0A
zlzAoCJrSC2yZ5pVrl1J9lvZq7GW09GqkVIvGZQpuWpCgYCqReGBXvSG94g5bM3HA74rtRfx8WPd
i5kIMSWw3A8Miz5wLUbva3DGiIkjcodl4nxZ492AFvF+fnxyWMz/Ypb+eeBvqPiPB96frOJmFRwW
eca0XUK4HCF0Ruwo4J7CHoqMX5CcMPV0VqPjhFF7Na+jUaT2ouwEUl9KXbzKnc+1v1wisOXjBRAA
4ac8RKe2DZZo65pxPwjyTcCVgLGnszDozseFs0siEvsvK7U/tKc4Yu2/7eR/n+ohrKVXI2vNnKf6
dj9HyX2NpDv2aWcmSCdcvU+Db/Q19TAxbTreVpBsu4zj7Nss9hTFRdXj2+V+X7g7WDjmGAroM3mo
p4t8iHFNeyg7tyuLZKh7d6zRq4AzIrYpXNUPqGtutEX3vZM5zEV7EPY/t/UUN+Bv3HNhmzFznKNz
/ECFj7vwixrH+RKqTdYT4x/tv1eEeJeGadH71gFoPizz3N2hyXfaSQKlwQxYwBw6HhKgc5boXytY
afN5FAXR2Q3WMyHX3r7EC3yvqZvQI4Mp9+zF/RJ+WZGKtUtXxuNFewSqt+VFP51UvV28Zh4izAOQ
flARxK5GgQUXbIwMi4bNujvWAwawPWj/B6SN79iTHwbPyNO/oP5YjSmbhtUFv2p9M0F+fEHZad/d
d69Vu4BFLIFDUTymtWBLNrdJFmox4+XefH4U3bDaXkeU7gso9qYIb/1D62HCUsQLCkxaApiBwX+i
1iG5fQazVX79JP53md9Toh/LTPGZ6iYqyxR2EI1AJiLXXRVgqFwQy30PJ/V3edCuCmHbrrt/3wLs
yi+BFWS1LLDIwgPnAeWrHPMc0rMCLHbVw3j39fT++vKCKo6LYizEkYNztBXhgIo4sRjk3lAquPjg
7IQdrphdyxiAulnvPFzxSwoWJh1hjThCxgCy6Ljf+Et9MLY8cYWAibPvb+OUppZtIuBAxxObM3A3
TAADlC7bDkklT5viAeCdYQvaBjZyjY1r/XBRxHi1Y+VZf+IDZtpYMKexgSiVeCtf4LX+fi+/EB6w
KPrxWh5ux4tupsW1VAlU7ehFzKtrbIbpJ4/AVtS2PgRVR8rVxwVj+C4gmHs/FKC1v1fxy4SQVciM
t1RNZ0RoCODOj7Nxkpv60M0v7eIAWpkxAixVZjnKi5CHb1UEmFZYHlNPRGPdWzLatgYSFD/TQcgX
UBOWCu/lEKVj+jjCCxWq6CU8m0+u5l8XiZ6JCVZGYDAfi0jjkJ+tY1Y2kCNemhigRJfJvwcsv2kY
+WvY3dIsjaaHTVAWwcXfqjCbzry6BMaA/053h7x6kYbH7UJct4gzPdvL/85Z2ckfC3y4dBqzvivn
nAW+dMHy5CXkckGkGUVBEW4/254w3BKXIOYYGsbWzKQREfl7J3+B1P27hodgbdTpLjdLgJqCP+MK
9BzhcTUHAxWNjf7YmL29vaFYCy4M40P7STXx641mShwkCQ6FrJsiCPw4R+ezcevI3QQftpfeQBcT
xdFoM98LSwV7rH1MkWRdRgIv+vZtkxHfR/hsuhMZxuFsluOYIaww/34jv2hb6JIpIXBmSGDOrO/J
8481NbmirxW5Uy+0CRTesMP9QA/Wrii3cATbGpR56HfZBfrBZDlnezr+1IDqiW1qPdT+vcxudWDr
z0LiLzo9LEwmRzetLrH3P2m6nJ6gCK5rArLifL2ubgxuMg/FOpLzNZp3nwfYvzMUo2mOnwYXt6Dq
Ak3Ucwocg+3eHfTBx/vOU55o831TMR9T4J/reghJ53uSdeDD1gtBWAdY5V39/VCFx60hylrhEYU8
9cBc6mHmaY6GojrTNTeJj+hWym4xxys5kJB2WwcGr/oY7CDu0eMOdE8FR6HHjFBQXk4czoS3nB89
HjkWmrd13Pg0BmhINVs96GBXc8b5gAmQf3XuoxNdm5N/9JVeETS9j0keHAL8TIcpUzk8nsPS//vY
fLNj/noLD8D0S7cwi/wCbJYZrD04iyQM+stMgJWwemeC2zjodtK2Z2NsgCV4be9Q1sbsGdglLRv7
U6TGmHuJB6IbUXOWLLC2DQargMAAiHC5sI9/L1tWfsvnf+7eQyi/ygczN26cqqJ/weXVoM2EMa2X
u+XoyOk+owjAjC/QqE+bGKcyYINCYrGG4Q2+ysOp074t2LkJljU1khAX1qnw9CdGnnW4OnlSnOAI
ns4K4FfNot1gzOlXG/YeOQEUr5zjojufW9NkwBAGhGbp6SB3Ghf7Yu9K/gNS3UVSOziAlUGyHgNt
rG5o71hjWDnkbfSIgVpS7hm+eH1aiMMWMmpH/+YW8QWBcHmxn609xWVcINq0nvCTwlhBj+4Y48q8
5fKpdKH+60vVDAP4Ofo8/9Pf/BFDquIu30wTMTOM1F8HytfJfmkmPTCDdICQzwNbNt35XV2IawGW
jESWN6dEOjp2gIrL4izb2JPsqXbGX5A5hg5wKgFMIvRNnuy/+mypDw3fRuuc1vX5LC6A1x475N1A
GWFNJYcjhbYmRu5fpO1zGSTmDgvjuLVHlo+3Al9rFI0RPHCWU6wO4rmAzV8Bjo5WEt1ZMpIUrSdY
weAnhLjDYHCNJAQbLwO0OKemZ7hTdH+TXt0nV5jP0W7oB29DedCJ37tM8fMJ0hIxisvL65c3jGeg
JcMJw6w0fCf9hdALWUhAyVoPjUHCnrEWd9R98xVq3GTuPocOrZ6C8zVCLQNX4L9f27eK8X++9v/d
YPmhQa0dz6e2vKLZhps8vboVoMf5oeMmB9CUR1CSzJw20/m8Wk6BE28EHum8UnPAxqTy4/HQc+RB
tTohKFXEXzg8F3ixztTMps5NUW69X9n1GHXd3pML1/itXWH+H2yXbMqPd0gjZ/fzQTmI3c4otESo
+k4eBZQf9MoI+OtqNJ/LvbkAtNIHGkR+Z1rZ03YaQJH2NcveoyiG7y6Q0KK14zA+OLDlXwYA30HH
I4QFKjg1yBUYXDlPTuvvh/XH8h+uGkPO5WSXk62QLgzg164IqegwRUL9lAEAUghvMZBskHT3fjxc
fNsf710EWf/efqDWv1QnJqrySHEzDaHY/Tdxue+SblHmMBGovFGGY+YQ8E3wo+E7BjhZUnEAeyV+
vuLNDPNFwxTmlbEpdwEKjqBGDr4cZvHKBEpLA4g8eOf16A2Dq8UcmD8npGf3fu4oG5y3ex1ebC0g
Qvz3FSvJcoYpIx9n5YYqaIBMjDe8Mw5PMBrcRcE6arcDF1hxpnST/B1Xzdn5FHwOLiXs9rb97wIJ
Up4gTR8ceKfOiwR1GC848NJC4kdFe0Ah0EOb8XdIq1hAcC88bOoiLM3onX8Jgz+MUhBwg9Iv2zkB
WNg/0v3nr+XJ7OXBhZrpXeC6CunW1keZ1eevDFBVjPlrfcO9uW8N5Hysf4B2oncy32DzCUpmD0Lm
gHKr+NEdLgVSLD4iIXK2tMjHKjCprROA6a1dIXxu2KGwh62d8ZGj8PZV2AGCr+4WOqfrLZey07iw
MpDuTlhrFaj8MARY+RO01MAgcNcobsA00x4D5SILdwln6ODpINnE7lY8bQ42oksztnHxcYOHyedJ
Aw5ca2O/OHFLowoMaY7s74H8a49l4VtpL9EMxd7gnfYd0FICFTsoDCkW70wjfJiRPEjC+7s6GTEg
cwHT7l1B7RAT7g73P4tzHZYZg2/+DqN8XliOQvckxvnCgbtDc7PLxY1EbMf16I59ickGS0Pv+kO1
0V5LXPNJdf570vDj+D8kDadDdsrkRCLlswcNXRtxFkVWKsSU0fkDqc9RYKTP232POckIk+TOkxj8
a+ny8xt8uLnUo9Jm5RljOvFm7jaIfclBowq90JqyKQK8PUK2ldKdhMpdhDA6F0+W8N3sfLwGunR9
FVjIsqppDxXcyboTZM2atCZxIaEISUBaEd51/Q4r4X6bNh7eBMpLG20OPiD7jpMiZnITVM4OV3/K
IN8p1k47vaCrYVurZVJOuNSge+/namOvt8MYTLNEk7EdxAZf5UsJkX+Rrwrs7C+gHhxEST663uH1
7/j2a4uqa5ldemamAtfz4dWmVdLABCfO9hrA+N1BLrSgXMD3smBXgZCLBiuTcBBRJ3I7fCam0MsV
qPOb34cOPoyvk3jIipm0Co+Q8Hnlqmu/hOAfa1QfruBqfU619VGscQ8oUurrsz0Nxxpw/jX8nPsr
Zmbcbr2XCfc/XAry2BeYFoMNTIT45DBK+GyHppMePQU+jx4sK91/w1KM/t8sfHLtfq/lP+fkf9+n
+nBOSv2omJcDa92noVBMWaHvGs0jYED7RdBO8VkWSqH/U0S+i4t/kj77XAwxY/prDQ+V/jEzSrS0
WYMwnqF1T8vhQO+eCdT3fm42ANlGG3Q6mTZVAff83tHist/CURFCZnubjgDn9ALcpl85dbysPEF1
VNZ+PNRzICW0KY6V/UZoK50rWYwDAuNZv+Jb5OjxKSw4gPCQMew2tIcM4FA3nULLqc5LV1xdIuEE
vMu276dwNi+esGVso2omi2jElYHh2ggUQ2TTyYPEglLZ0npf0r6Elkn7/n0onIKJv84E6slrNnwV
5thX33Xo6/dJeOhzArjHB4+LndD91vk6X733d4Irec+T9OYXmLWOnKYu0Q3VFPrUD2F1f0fbwDyx
RWKYVPm3L9PG19VGAoBZUjhnSIIQEBwLEjObjjBoQ5Cdpj+GmgafAMZe3BF6QM5EpbbJ7I8rE3Hv
79BgiKP6nw34scaH0FBd5WtyVtOGap+GlRxnJnIAp5fWXx09356eVaiu0WizWnW2qwunRswSiXVl
SJg49Ma1FNRp3E/hpeBoJmx/jVc8luIQbdWJW5eeGn1MikXi01PG1fxZ/1SWf6t3/vcd69JD2DD3
+1qTpEx8Bjq0LFrJYcc3Fi8NqpKmkL1DYDINL2BchGOmrHkX7GawAxFZkZSF8mtJD/OVbBf7MD4L
0fEUZOFD9JJ9vQDwpcxZVYTKyxe+1/DcUKrHivDE1agugS0ujsT87n44tXL3fvPUgTQKDIOf10VI
36sx/yJ/qJ0LrFT7VkwkFRNtCIZhe8T++aRwEmsMPHCctgGoLcpYxU3Z7hJo4Yppy69k9mG6d9CF
Z1oH2rSjIst2sdwrEDGwiUxBazIXxoV/Hwrzv2zznweXA/xvOqwkzekuG7zUF6hzpr0TdNkB0XY9
wZ7YKrH0E+TzuQ+6yo2mQuVprNlrivqvzmpprXlunIhRtaPh/lmGcDODC3wpyox4VizQa5p90SVO
fNJfe7/pXdk1YFl0tUL3S+RAQulWmz49K79egz/PykPI3CX1TrmueSxeWekfzLCRaYXACW/i10ok
iu22g7U4PAiwUV3ngNdZsTVr/8quvba4yOIjyINvmoM3P054eHJ6cQBwzQy2Ktm0UCCpSWevhtsX
xF0kc0D6KKSzwoXotiUjDbdwxO53KjC0RkHJYLFsOs3HuB94evy2YNiYzGaktR75TTtZ8qdel0HR
20qzsTUApEfI0wgT2ysd1VY4bTdkssJPO+sDe0b/UP7qkiGhODEgdZ/lGKXaS1CDyNiBawzbT0zD
Gruk/ZAguK2CVWXMvMD7G13LJ2nld9X0n9gC7byrqNzs/8MH/tE2yc7Xy60W7WAp2FNOnl4SxNjq
71FP/LJjwixcICUqK8az1dERrP6DG0HMrO1Gdz6/lYeVLm9OsNyKI8gT7KYTl0ktdtFvfD8nAiUj
5iHGCzN30n68dObNzmdsPsn8p711+VuI+eF5VAsgXVcFHACL+aFKxLJgn9ed5oYIA1eujrzcGchx
sIMm4uRz00cbCOIZLICmDWGdqGfXmAy4eQXWgqsLU3FqG2/DbGBbcwnDpoRwlTDp2SH/dwUt2foK
iCLaRl004jX3k9qJby4FIESTDjq5iSD2thWuvlSmY6hQWgT50HKqpekJ0r7I10iWX4o8WG+tL6Ce
I6KQNcHod34er2EJkz2/dAXUUUBqW0ed0HB1Mr/jgqI8rBIflPRTbpfyS4xGfh9WjymjR2R9//qP
c7Au9btElX9b3B39e+0QicGj89pEieuY0AMApyoiwYMvEbQUkm+wgucqBSbHRQmufjsyRyrDQSm4
EjN2OGjz//kg3agjcQrCuqTRQXWatM8T94xb5s0pNQeR9I1bj2iFtZSV1XLtgqnOl3UoCBxM2raK
cx0LFqkUHO0X2KHO5hzMNWeNyhxlR6+Q7Dswh3nr317OFMzXcdvb+WoDBUINd6mojgZzmmlrpETP
5EneunS3agnKuTO1JNRssWi3jeDuSDF3A9RNDHxvb+txHjJES3Pi5MXvONflbntK/Gqk3Nzb1EQQ
Tgs7hZt5iLCMm9EbKXfjXl7pnCJJCqgossAOj6tQyNqc6Zvn73nY0CDLI/XgIT1kny5ejZsZ4Gkw
u99aUyb0IEd7lfAZtYZyaVfUwkjObYdnzKHuGEjFVXCYqJ/pQBEWwHf6A5ECB8Mx8UvkrwaU3UCQ
B1i3RcBUGCnBfPaloLsSjacP/Q3mDWsY1pqn7ZzDzsMF6fjVpccYSMMrZ73xSkrxO3/sLmQ9a9nu
1t7NOfWodgIg96XpkKfWrqHztHv/vfTuPplnQi3cnQqZdn7vV6cnTdef/BW2xjSPA3wGp6ct68DT
ZlA/AVTvXcDNgf6Ro0GCW2npXU1XRcS7cASpH/r1SA30CapxE2kK9tt029mZ6SHoc6zh/XdR+zJR
cHAp2CJ/xL8/YJjOIfA+u4zMX9J3Tda+UUaKohmPgme3o5Xvd7VxZfqjj+6xviUArl4+Zsby6Ca+
yXVfEhrB42BaIe/sM28rQDA5yDgyqVCmNcgcZduELYz2fwuusbMwsJ5awUAIrFg38LqrPJ0SNhby
OCT07hfkIBVNhV5Ie4qzRStK2JKdp3gxszGUglxcvNxn3TVxrT6EzR+Paj6maJVyv6pN2b2KJPjD
6pHD0/pqEDmCRS4QlDWHmhYQJl+Nn0+PczPI31WCE3fUC9Z4MMhf5PHfGY7+S4bDRJBaH9UFbO3M
h9RcrjqSsqvVK1qHBq04k9CzAlProxfBUMTfjBhoOd1oPsDPdrOOPi90tioQc8L18krzBw04jmky
SlynLxpYV9HVD/Yc12OPtvuAXObvFf/WK9UUS6GANxUVHMVDpXTZNzvzcjpegZkcom6AvEHXzT/q
KHdFT2tNJ23f372IOdt+UIQFk5xsrLjCNTR5Tb3cMTwKIVeJv7SN6C4+Q8794lmhg8lBN88AOGcZ
j0Eeew+JEf0ahsbImOCG3jjKlyD1a96O41n28FrKe8n8rsDsEK6M6/6NpjLjsnt0gvfWsS/PZuG/
dBT+WdHDHitSpaYHy7osOj3EAUB4mxp5LBUBXufBKV5HWSBBf/+iyi0amnKgf+th9nojy1o82bxf
qiw0BZVv6RNJV2Sx1B83YL3erS9153iBO5FGTGNeTkcPLW8YdIs9GxXUlpuDl25xo+w6uyU0QaHB
r8daKIF3PkYCpyx7/QSI15NcX/nlLekSSCrTkoDlAH38d2nJXdWr3LqUOJ+fuALJV0z/vGp766jr
Nh/arNBtc6UGFj+/HCT+rQftba4bT+rQ32Ci/yzj4Q2p16sCVeFeLqpz9IqdOFd8AC0HzmIvOQw1
T9/mH6ZvLTXHAs43bqi/wnNwWhwHV74+bHWq9NufuhuAjVd3TBTvLsoD8osEmyWqJuVqPyPdTVNo
OHWQ+CX9OoPZIwyT6O/NFsfqIdz98yQi9PzY6yw9KserVZdUpAY9b9MLyFuDv3/Gb7ihf37IQzQw
9U4lZQmv6/DapUJT+M5iI7g0dCz3vcsAWcdc5oqocPMN8PK+hlfq9gMsgf4l62cfZVwMYNoNU+YT
H7fWfUb5+I5Gf72Eh1S5qtI8azrXclHUfvfgGkEWHsh0xmmEC2bhDGr6p8e4OiEW7rbD+3bHhP2K
n7tz27v3UTl40or5Bgf9tZ6HWHC6ny/GYcd6LPh6iaeB9hiqbj4y3tohZkzm6sbMAj6HQ8sQ8YyO
//d+/damACXYJQiAXRJ6e/8eiq4spbWil3xlXxCOw9zvDDuSU0oQCpfgzk7uZZb4BpoS6bPv+5fb
l142AmACaaJx2f37k/MulhOFZJwpelHBVultkDDYfDahuQaeQamRMCkp3pu+6mV+PtCmzy5b+dcl
CDi1cBlUMab6dwlNfkyvaXM/L4yADli/puDx8x7Y974CUxe9j9H/w9tGUuz//sCH3W66VdO5mPzA
ZoIGQCzko82roGBDENyYgRE2uKEz8kK40n120p497ENDLTU6mVKu5fPi6jdeO9dODp31QXqC5VNP
DRg0xZCo3mHsY0XdIb0d6B1knU/AaLI4UI8H/scr+P4gfkQhM+0oeSVeQSdHIOoYjjJP0lyZ9oHg
biy0EPai+yxJ+fWnAiUEDqtBPZAem/jn5nSW8mR/ptJrnHbnIq6DsPjKiDT6P+3dfT/5RJtnyfRv
gGD9/wxtdJPs4+Gd3+p1si86arGgVHSP78nwxhzx2+dLALy3FfO7TxwatBFoRdcKcnsBqH0y4WXQ
PRAdpzXVzJMz+EuG+WNN1mPWW5t10ZwOWsF3J31f+mQ49ryiW2OC6IS6mT/Z8t8GaKZC404zZEvI
6T586Yp02vPxVTl5NuLFR5Ja8gx7MIdj1YGMMD70+lk0hFUhRIWGMU4Ktms+QYv/lqayCBNRMzok
pvkNx/tx7s4WOn/Z/pbz2HTVBKJd4KBoGDMOvuNZAjkzqSKpeZVhPuqDo0MvLHOkKFgKJRxnIss9
unQOzth2XkU76AYpd7TVfxYjfutxmoCRDSGCa9CdeMh7Sqlj6bJxyhe8Jzg84NpVLErQBrudnHWk
pNCPQbzSidLcnVtWvpF6OtJfae+E0QeE691HChCMIXoSp1pk1tsqLKXM/uT3f34W4RihBQTm3phM
L+6bxFW6fnHql7sPo+7vtUhpN2odHA8DA/Mb6+VyBpuzOTjaieIv7XxirYWUlnZxwi4ZPIo7fx9O
/ZeODIJzskIuKmYv5kODd3c2Ml1Ns3yhzgDSglITymOGFB/baFe6XJBXtxTlgiwzBJWEmqJMNFtJ
75tmMG8ZAjQ4TTvtyb3dxcRTbhm0w6TDpYfu9bZxb/J4zTm/d6O3e4WwExW3AaB5QO8g/LKiL6YC
T55IHO6HeGeRXpsaTrrQ2SwRln+cOygKRpvgarUoLDRL7CNyLULBu+qrMDwyZ7emHxI2mXfkXGr2
kbALAZ9/KB0VnPjFMfFy+dDpCqG28nFcC+7+HuW0/gFRrtBCeKJD/HS6V1tSPLpo5aDzYWzuqN/o
qVudnDvw/WUF1euEvFN4W9ZQUDclKiPrJ1+58c23+PdJwaFpWlfoN+uy/r23P570Xht6eYCRsZB9
WEhdjMDnt88MTgZfTpT7tX+BjsevhaaP/F9gkMysU6bYhnON2nm1A2WS18wPgASiGLZhGNJFJIKJ
MGI0u89sWM6zsIj4RgGPfCoxY5OoHCEsWCN/2d/P9Pk9rvrJKagu7lkOZbqbmlO8XQbJwNiW4Tpz
jQw4aBZ2toctdHu1x16gFU1Gz0Wg2ufP9BIcRvTOm27/yuygj9mvHGJ0f7ILWKe5Jw0MlFoJA+J/
t4gM0GiT3Kz2lMJH5uI0qaBiqzyNRpnUq9gVdL2gTK2je+vcsJ6QnQsoljAbMJFPZ8eVdHJkii2k
Rdb2oeZrWg/UPr+RRCRJ0BQ/LfL5bqu51/d203yQsjM6RbbCnMqWjdhMnCxue/v6RTPuEybY+q2G
OJdFeGXFQjOptBXD0b21q75SY+5XZc/iac/8Xyc6G4gKLixByJ2U884W2834gEJ1pLpnw0ZzWScV
QMxCc3YltNr0qxxZ/KhZttjhF1oRM0J0bhilDG5NLKHTePgsMxcSff8a1YQS+kIoQ9zG1tc1QMts
TMOyxmoJwWn2dv2CDsA70wXBt0Nd4hiUUdJbLyr/FDRv65H+ZUSXBapDr/tIXuV+N8gE4tOcGPP1
+Ix4RI8MUftISrucV7To9OBOwaxu9OFxwHszCvs6quIdSCHmGh9qX3X58byLukdMv26g/6pOBsph
mK2kt8Ir32XkaPAcdkp6KB7DcqjJWmEvb36xTCbHA2F3T8fw/eIrFgxegjDOsYlHbZ6HuKJNruw9
79sHSjuXlioAUmWrDw+to7zClkby5BYYbyoiSJQYCsUzoCJUUyGrImRDU80KjrpXBXfTBkI61hCI
29td1VEbB4YAnk/tSv5ajzL4xuSmSh8x1c7XIVbgdwMr1RGRkpzORBvtX8shsm1F6ZzAZaN+mTtd
cFcXR+pdEFJdpIxdGC32zWi9cxIKMu/eUwYlpgUHp7rZCbn2K0WIFO/JTXicd/XNvLqnrxtdaMku
mwAVSPMmKIcqHlei0ymP0xX9EdO90d9HgSpGLuK+vLKi95xB8sBEEhat1MYWPbW4M04/WYjEpQkK
C8/KHN1SO3mlsIFZnPlUpSYCFwlrRFQy5PPv+Cdi86p+zwL9K9uuN1cswCEqIKQn9S+hMaGJSznO
sHIov1cDleay3W0BP/XM/tE3fAiKRRNcNtCT+0TOy8VNjn4xvWY26iKASEhHtlXhd77KARUOuN02
o6lL09dkfEULkC82d2QGglRk6ya04FcibJM6PHOR2bKnhHQrL+SPe2et2GXQictJE90qPL/s6zSL
9m81IJBtQ6xZZKh1JaNi1VmoXj6px+kcnv+AzxdFkRLtjvUnuleTdpu/FhGvUxme3wsI/mOuDP21
s2Ovq8WxJ4UUCkCgHAWdmmWDgqCxYU8uo8SphpceyUDrXoN0WH2aiXsJi0GCzMkQ6RLJPdNsTVGZ
UFEP0tyMvgT6wktz3E2dixmr1Oln797nJVyiw7ATs3J2U+ntespVAJ+5hZ7g+Wni/Odq/AYu0zyk
fdj9zzT3nCTVycDgbrH+bDwKDqaZu8o+ro6TbKjCa43TwWGyHjbALoTRXVba3GnZhha+sbpLkAD0
iH++vh3eoPgHEijuoBpfwv2Q+MOwVOp1/TTWJsX8Pq0toisdfpWD26u/uuGxSyZzpFFabLmPFcZ/
bzkMOZ3Ld5UTU/od33rTC7szaobyqNTcol9XtH60l7qHtI4UQO4Rf1kMJ/Ue0rTphKf3LCxhFgya
0ToCnFuNDSQPgLN3wKNfd3z0KGL6CXkNPQXDr3DdWerDsTIuep2Oc5y28wsEpcU92BGJevXevw1Q
w9JGWaz2K5/TSIrKaAnZmyGXlEyus93NVPfyBTIUiKbHmPU4uA+TqdrfjWQhh/pS+NUpNL193/II
31XIiFfXg9OwHkPz7/jpKwPA6EpfUXMY5qnMlY+u8V6fRkxK0BTgN0lDFY7/y2lwnOpmyBl+pT6V
tyXdXORNeruROkjiMmom5qj7XodJxBu8XIh4qmQnrcjf6n7O8R0X/f2wzZnL16H0BufwkuPxYPO+
LoZDzyF3JWS1PsrWPdW0zPw98yQui8rRzg4Iq3WHwB/vOrEmBxU6EQbiYWkSILKqIuAiBVD0mHum
Ow/rE4uh1SQnXG6Sm3skJCi+0QQdxbNAbIedCtmvqdy6uRapUx1FtX04vuPmzoScZvAJ3Y+cqMOU
ZdB8mGRhePqNd1Nt292BPXPXm92gGjSaU3ZdXQq1rN9FP6IYduveERHetf3/EXZey6lrWdu+IlUh
hAKnoJxFtk8oHJCEMhmu/n/m6oO/v9Vdvat7s71tYxSmxhzhDTdi9nlTK76cZ89mWetBefEaDqxy
lYdZ0G462yNPS1t7zBhJmjW/KjvKwKCDduFlfl5OHvM2MH5uCBp0JoQTT7PZJR7frzDf3TMCz3jL
WpDXLTZdS9lqtpKrfMue4Cdc5kM1f3/qx4dnjGfXYc7YRNtKqdANAQ1yyt7o+6BCDp7pQUKJqwZ/
jHv69XzMH1/vhyuNCUXSzexGZinPXhdHvton9LXK+e3nEg726Aux1M0jZIoDeoCtamjn9DF7oQE0
/Nx+cKu/z4pMQlCsNAVYaz+7AiClue1c5+/j2Jy+ZuOkwPIEwCL8SJ21bhXuBQz9/KU68qHwkQv6
fvqO8U1sfSwb9OM+0awfBaNV7+gfAwH6+lntTmPnzgyKwyjNJ8hZsKoJybB6MLb6R2c2qnN+zPTH
vI7KY9mZcNbP3VxyOX/OfARbY8/YFZnMf0j2/7N8QbUGUIEyVrEslv/ozfxbCnyR+vF0aG9EtAxf
TRRZdO+MmJ2MTETujg7PkHDi752V4hoeSqZMiLvoPr94mnmxp9HbQf+jhbGgeWr09kkuvJH3QCWk
cEu6cLp/dnrz5F0RRzCs3ru4d1tGH+Ti/sNZ/GejWGjvMBobTdTJVB7/3SiWjWZ0P1875hPjAjEN
+Fbh/pOcc2yqhL5YY/P7NvxHVPpoowiFYTIg2ZbBAiCOYha2BDUGVQfk+i52vhrCuT5HU6Y51PbN
PhM35xMkUD4u3jNCde6rRf9kvENOGMmoNpz+Q0kpw+/7z31GHaEyJE9HsjqdqH/1OPNHn2uDMerW
G7snhlNR7trdzpQBNQDs5r9Ic4DD8JNu9pXcHPQfYI7v0ycoGs0rEg/ayOz0vbr8vmJpVnzkgB9g
69rSHm14S5/dycyF5HSHbx3blqXRR6abubmbxtl+A+MynxeLHOj8si8Wleugm8YEVJha2cXZJed6
IPuy6nSabcHUW+IWuERIwsFkEiCXIPnt50X0A+I4qXc30P+6VybLaYpv4Ei3jXkv2xdX9/gfCNSH
e4QkrBeYccL3WIrs5Lfa9fNzdITHd7eYnHua9bxZgW4iwQ/m6eQ+UeoCqJKj5wD71PkRKJKdskOt
Cs9Wi6F4okURfRFo5CBBPktXuNQ7AlePscB2AkZ8DseOEoO5L/XDDET0aQWId4yHs8XuCliaVgaF
G2NjTtLbSKi8Y+GrKNZGgVSOH7qzEx4rEpDKBJtPVJwFkw7hMXe5vAXgZpDrAkAniEORPbG+oAEp
9NGaBUPRt9BKl23c7GbBD7D3RfbzxjsB5Jw+C4J5Y1r3DQRqiC7YJqsmp6V/70R7QfOns/onAf6A
8upaTFh31Hd7gfYQ/WByZm//+4TMKPB7wJJ7D1mkREDvzNeiJYLd7Nt86oKkEMSlpyvPhPODueN0
s2ab6akYZpI9/3CVoxFQgQyVTCS+gl0fClATV4azingzdY/NfAsQMczzDDQlyJNgh40L9PyGXGAB
9mTmVRBQvrBAfTA393jvzeI9X9M9h68EjJzmKzuZMrzWZ8mXjUou1s2ItvVWvTcfJ+BLCjrqO/0b
PO4FeLf1CQF44fW9hWhC53g2LTelFbLxAFkIki36BSMrMuFzmkuVSOpkG2yM7EiUge8ZBmhfY+bk
EHkg9tTmDdUQU6APpzizI5CHxeosKbDIGc+/BHGi430N0gyIl3n5egE8T54JCAFsFmgc76kDxOI1
u59pDNyOQNoAEgk/gKKw9IQkr6ogViOjbo5OyGk9ZXFdB9AeZIczkq/XbIKsmZknR7ZBEnY8Es4O
djsHaAzyacb6yjd/7GkSyEfe/ToD6Ap5nAkiqKbZa1HNSvT05rk9b9dLd7/IYUk0S2Kum7FN1nOE
9FGjA24BVSoDehiwxJG1xxhVWpC3ukDukoX99RkpAGHHTJeR4ZwPaJIjq8Yy2gnUCWJBm51Ar97W
AlwrILa/WkoDlMXDoxWp4/lN9UeDzXWfYxNBaDJ3mblsbGDlNWvqFhyD3twYlGGzYIPu/zEL/ujA
mPJqtWgDz7s5yeJ3H3JIb3xL4fyRJEKdA2+BoNXiOcszb4VWpGSVhqUjtbaAPwawjb7izx8ewx2s
s8KzM4pftB/muLB6za+XRJ/EA9nb6GLVRMhEIAbwAvwGIT/giiw703XNijOMEGeingypieGqAWb1
ObHCk28zoNO7AqBN8fFFfGWpenQrZnjoybMRa4a949MOHn4UfUHvW3gyND4uM7M4AevF/dvzEuwW
FjgtJpjiCHrOSMHft4P/IQvHY6SMyYcfFve1/0h4pvIFCGs1EYYN9nn1NGEwE7ASUmCms0hyXPvZ
Fx04cOieh7Ak/R/acZbTAH18H61WKEmdDx+N16In/eG/P+NZWIMXuJvbG3L4tEgEvBFK6m4ymMOO
cSbydLAC9vMnG9/st7B/udBoG0VJgQn3TFAz8StApRgC2X0G0CqcKWe72BTHkScdUIw6C2Ue7txp
OZCCilamcwd/AhrTulqWqPON2UHFkMUchSjGouqHjzQjwZEZqz51JEBEUEI2adUZXaq48q5npGgJ
DRFS+fpssfcWWNHQ6v/yFvfZBS0X9HH6l1nrKzL2wZweSufsKtTEwtdBPKxolqzTTplbMKcEcv2D
loisIvZ/8dbX+VJKyeWkOS07ikOePRtaZOAuM0VyXd/d6zPK9D469p/zWzpGUWR2ms6fm/vInWJL
WC+H4kCD5JvqXZH9i+4OdPHwBuk21TttbnNpPewEDYAMvJqPWSu0dvDWGzICSUQZU5EkCx4IuF50
Ktfz5SNY0k2YfzA6eRdz42mfT64O5Mp6cF6qr/1UTr4GwjY4dFDxKV8Y5gXrCBKXEzvovIbUxWe8
Gcat5BHDoRUYxnR6QMH2Yk5uyPCAzefvx3UM+fc2C0NClhXPlbUf5+lH5QkQzl6yLyYQttP56+10
DwJhwO74q3GF6QTO+pkPdN5HbagGRvGOoQ08sAke8Yi2uJ1IthJhpsDQQZ0jrwEChASYar2DBSYI
ZbfVBf1kyXpbyvx+UGt/JEX9IUcD+jzDyrviEx5/LPpw8fDjsD2EIcy05xnAxtOn4WFtJxy2dTjP
/Dnx5Lh+sgsvz2thaS0ETyBPGQFsS2Ih/gCvHRD/IwEEi0vht6T7c7DfKFQIl3vGUg8fNpj3mo2+
EP6kWwA+GHx0gwPFVxvVsMGWWbdV2/BGPM5usId0khPohqjvHHN7/NXOabsgFrzlFGPsqLDSRAkF
w7nDQQvO82Np/7hXaZblsNAy19+PZuvWOtC2oWWPpXIxO+peVu8C83h3sFYzN8wTq5m0+iedhv8y
vdL+T/b415D4ei/KZ67SpZBcqJVznmdhLlY5KeLDQoe35DkVTynXnvwrT7iYFFnR5n8n5X8mlH91
1wFWKJOxNlV0cti/+AQnQ67euTJ063fC1veasZXQ4LRXzA1ObOTX2XYGbZBVvHlDQJk/nTXb1z/R
Yv6F5vpfh/HXgOb1OnXG6USFA0wSdLwakBkZTvT5Xn3Vvfd1TS+z+36W6O8gP82/2DkOozmlOhSO
N9axTfw5DRJle0qeQWktpqe5ug/YjiGdKBBWBzbl0wrSkuex7ApYrJ2ljSh/Z99q9pJs7OQQRDzE
OQK0wMZmRjlbq9D+MFH2C2HbDLfJf8koRNINX7azqRN3H+v+k6Jl5Uu+eiR4mrULeYX1c/1lPZLY
5KV9PJJq7uMJ9Io5cQSvGLTdpl7WKZgr0fPbH/7hZv7nUAgeH5IsKoox0wm6JFQs/14nKorWX+R3
u544OEt9S8kVawMFwJzm4WKAkNt9LuAPd1ol0/nD7ucEoU6Aod1L8LSmKSBair+xKf0D/FD7Ly25
/3Ngfw2s+2tpjPfauF2/0cl4OAyZWGxui3TGBDoxeTh0WfRw2THc54dsStaXbldZA7BPQMKv9jO8
OEMkYN+Vl4dCfJgeHMVumSFGDAefXtF2AhD06uRLELwOyGGrjvMlbepTdI1GXwLI9b8v9h9Ewd9L
9v9f7PHoryfH0PSiuD85J5p2aIW8fuEWX13kNJ2nL/QvJK8yKxvgpHM2x4v//eGy9t+KT3C0ExV3
RpoCf0/Fpnp9mTTatYXHdPKkZWu+AwOdV83qhWFC8DjuMw2O8sN6+Iqtugiafj5dcIlhSwPXsIa4
NW8U2reotyv0TYZo/3FCZF+0igLEyydku+41eMel1dqlVUVvnH9WN4RFUQf39Lh03nj/1ccB5fHe
R6heAs5PCyi4oOf+cib+aVXa9cKgUUhleHb2C+BZHrfTe/08/T4e0GvVaQ4HGgtPQSiodLEUnmnz
CzK4FxJy2dUZJYPcnt/9U8zoorGLUEkOyFbbtdVtHyECZ9cZrJN5zxapI/LDnARxm5FbOA+wYXV0
iiYZuk4eNSXpOQFl7EO0tyRGZ56Sgl7d0YNwa3wfprQHhi+DSeL/vk2T/9LyUP/9Lv31QOZPpbre
CtABYDDzzTVE/gVXhDKDD0CZe2EOf0o6JkhfTaTjV9Bbw2rqTGgvS+nU40mctZGowJtAyPEiiqX4
0+xN4kZWhzYq0Era6oWv/ENvQ1P+iLj9vbjBT+HBORqBpvqbETWZ6lV+15pufQJ7i8iwm2fMNjVf
DdqkJqx0ASa6jO2kBd8eomIpUSA5N+bPXXxGS6uJX9EFrPM7lHbNQvqeGPPpNwOIO82QzaXGVuT9
rcJweKfjeEKet3xstQiVq80UQb/CUdMmOId5IOSM6a5jGlGnZWwgDSu55WHi95S2LR2wG9d0cDCY
jx9+tSnjvZMv7qFOoT0cp8tJxvBDR3hai+7fdE+e3+Wm4kCW1eYkDCR4EV/TTK421WaK9PimgxyQ
lXT8luhW61By+Zoab9kcxWtRzsaZnEw+R1mBMgAl255m1o2i++XfzYt1tv+svLDBavNk9VHhXb2H
P4qbQOKkakgHI/RtFU/BwKdZVskIZd+T83BriyawI8zWXjT0Srw3rkAo93N6y0wp98jOV4glYY3j
0nZfDcHJeX0VGaLlvL9Gt/kUNcux20YvzG1ah+fR0QL4AuY73Dv1XAs6kz4BY4nGPnkPd+IC/3df
7tPu05Er/QxWCRtK4imFR8FUUw86v8UyEFsWd7yeQic520+EjHX35mBVRCyZ2k1Mzzo6rxq3Ciq3
csugEke+QAM9rjAzquLWAe/uoySXGn7jn5NzCOnEvbpywNjBQ2/C0Z2Gsbmo1iv34ujWxTmHnQ9R
0KNXjr60FvXmNdScvV8FJzyVb5FCl38fdtHel3bcZpZl6eJjEGDt8YreAZ33ACfUQN1WWVfh4zD8
vrfd+on+VWeWRJt0H9bbVzJZVuFlV2yM5SnuD89Ns6rj9sA0f3OKEZFPxomB14YSG6s8qrft1zid
vsxJ2n/1Wz0+fzVrAuRz+36bz6/ht8zkrzrhnyWxFF2eADuVdcFAcz34V3SSZWM2+GdyN3/yBKjL
+IbhTfr20OJeiFcNsBoYwVXJdXmu5LBWBGQQqW7xa3rwiG6ZEkIJ5i3irWXwXLVpvzr9vDb9itEW
Y6iNcewWbWocq8V5BUDhsdGOL9x4mHFgyYNs3OF2OKXDYXwcH0sexmHxiCv6E/EtzgPceFZndJq7
WN8J7e8VHqNPWBaHij9JI2Yi+FjGZ3fMD81mdDyt+OFIRLMz7XNIX98tvnmM1w6MfJsDna6WMlB0
E7oDL6ro7902gAbUXX+HDqwLI/nXsTvwre7At7pDd+B3usP0m+Jf3T02p5+WU9SOpC7lrF314pTA
fGwU4AM7lWQPbA5oL8PjTwwHBsePf12J20bdcRDq9+g4oc1z0He8Q9+pdGYrb0CIuoN3mn7eC1TL
eev0m09Xd0zQ+Gt8yeufA1Z3zKcMA4Zbu5ocH5tmUXzU6WXDQSq7Uzqh5EblcsNpdBtoUovLpjyI
edROjKOPz50ysbguY8bVUBQOvJz4269ZJb7k//Rs+TG/+6+fKOJ68KV4S2P961eaDf8mUoJJqA50
gbmoTHVR6jlc/EsgBTqRzfCnCYDKaGy1CaAsfyDcgPKGd3zx1aTZSMvIHCzNEZlgEz9Ddaf5JMwr
7v+O2eITA/Sxf4nY3j0kaKxpCCHN30djX/MVV6aJrSSFV5BZTMgfxlYdykkbCgehKzSouw2ogPCL
Hv0SoyXHiHB24oN6bwx6RujDkHt440yyc7LLMUiOCkaR5EF7I9WrUWbHGTMQempAse2oOhiRkjRH
cV5chxNDDNYao1YDHwHsFsFBuDf/NEcsbx+xIWUqJm4yI5CXoyYSo4sult2pBYQCF6DaBoMZPmGE
qNnF1qgSGJQAt9l7ezS/2kDYagzRJVK3fdInlww9fBzOurheIU5un370XbviVqu7QaxosTrzt9Ud
WFEYS0mW/i0aZd/Tb5b566h/P/iOsouUXYHNGV5xu+bArW9woMJWomFb6TgtKCKfcmJ8TrLp8nI8
cewsDDY0lbHNw5+wTzxQGWNHXRGBMQ+9xHR7YEQQA94ETDXo7SI9r1T34fRLioeVUNE3MnEL9eCC
WNUk6+LOl8O9P2VjbkMRdPUEOypx2V22IKdcJE8P+7NE3hHFExX/qnr1OnIH3XHM5fcmi6vduCOG
rlMKByPTd8TPaLRpU8xNF5U7ZPgXpGpY+ftUQIK66Lxs8DQoo3tAWKvwe3o47/AV3ex7MOBrh3NW
fA3uXwxx+isE+vO29Eo4Mb3bhPUBXDAOjnEbw9QMp9EzG3mvtA0cMJPqglZKvz0zeP/YfzCDrpf1
8vLbrYulBpkQ3fbtLcLYLKnTUzraKMHzq8zeAa24y/od3JxmzY/djmM2Poplnbw6zK4e0ScR2JKD
AUOCmvsuQuk9JXUIrmke/OGVvcP76hI/Dv2qWkwg8zxRObfPwgXUbpkyPCzVRtAfINbebxbP8BkO
i71/5m/0XCPtyAo6Dhvay+WMW7vrV3vMshRX/PLda4CndTx7WJCsgME0OCWck4rH+BJf4goXujet
0CEYZVOufZ6cnGd4gh0shzzmyWvTrihyglE0taUd5Nmn94oG/ND0ANm7DcpkFggGrK/EeXb0VkLO
3X9s8oX63cSntHTfnorTx22jbTpfd3P3HcKTDcSC6jJen/RK2RPcM5eii6c7w8+De/jacAbpg226
X+bc9jf3tfwcoi7qE1F5vbfy9rmdAo+6wQ/VgzsbeRno7MD3pTAwU90zow2AUhz6hdZjcF4N7DlP
b1i8hdpq/A4f5fy86uIJF4+oy/rfFD9c09UZ8b4Y5Zmw5Q6PNMxH2rT4uMRtOiYgjzYNb2nFW5rD
n02nFhf1hVedvJs0kGfYkYrV48i0ptsoQpiThxq+W0q0fxYmP5V3WGwQhBHeg4B56DbAYuDe8tps
cBcjDA14BPIoQ5qFTLoDN8SGh1YHqSBudaC9v6vNE4M37g53/XLcfz53PPZM5F4WX+GsJzLHP6lk
ucE1Q1+Sg5I4vpN2N4mk4E8CqRH3rjjXGVlzGDYiudIh+UK79W6ZGjTZ5VekFReElQXNZSGHZfCK
26Rb6zwCZN71svP/lRW8Di337rauomeA+17y9iZc4PqnTpuFdpyCwuAaEFjGmxsX8XXoFs3iT/bA
yw2jUqBWLLIR78mD08cQVwu24VRsxTex8/WrRnyDXOMVo4ZJisPxxHfymz/HUWbCBq5Nqs8Td16u
5oN/Xw7+4PfoiAvgTQYZ+rdP9C89ED96e0p4WWBGE5dTchTj2KZKM7+IxbE6KaAcwRG+Q3GjxTED
iub56TJpUWIaeN1KjEGWlCZA/ggQOSiENbUI0+Ntu4T8897SI8+jJpwERdb6QzrCwVH6LEM10j8n
SQdC4DU/HfJUS7RVFd59A1esqz9e7pmID3aZXo9qZIRMnMoIDU/a4jKzviZkNwnHnhxPYyJIkHvT
SIkmHlzkBOiijxNSsP+o8WPR8ZmaxgoH8PZvu72rLHKMOx8h2A0L7xZ/8KqVQtOzCMAkZri74e5h
2DSAD0VcxJowGAFrJaV1prk3j8Q0mSSPbz26+nsOtwtvu7dTejjJeXvs2RSrXO3dG0qja+DmsZRV
4YtDgZAoPtDRlnx4UvG15GNHZenYe53pxu/y0EjwDNsUbpfuwTXi0Im16MNTfSl6pGNv7BXU7DfE
K6nXN3k6zc7HerNfTr6FTRr+cQ6eSimWdABJqD0yw5ay/jhKOP4tYT8AI80IYp1jCNqlYAysm92F
Mh4ySDpbSy1o4zOK1Bfv7HOOWOee/Gv0jm4Yw93j2i3TB+c3jehIhWMSTLdfPLw+zn/0rAzlxZvJ
/gUCT2n+IBjSRoN9W9ERiJVjs7oeqlTy97tqpWej79btXSl7+3d/lBrpZf10VWuc3GwhAIdU1W5s
93Q3gIxENdR0qMRePq8Yz1ydl1dE+CepJB+PL/yxqM47OmVnn7mCXcSA+ZgROqBuTnOQdi6OheF4
cWYnLcIhoPUEhDABT2SY8nte3fEcuh/2t3n9JMs0+UIitBjzV2FNAKHhLEMWuBifzfOhQBIOMY4W
0pbZY/9N2FrIjdmsurEpQ+9+mBLDPuIW3MrWuhTW/Z2MADUDdSHVLsTvGBdLmsZv3SwLqylMhd8n
mzybMhnmIUeaDWcyfV4DMqA6TlodyLf0mYdVtF+NuOjnYwVONJvkpoQCQ20ifj2gH4SnYCJ/vjP5
85W849sHPn/xHX33lCv7M10wK2MDcvPPMpPi9gufxfX5S1roi/1PuWYsmGsMXApytFs0inDF8q7U
PLorvhb7AW0oIhGJ2SNSw8bFkPVrn07SfJgZH8/t5XeKQcsFl9kr+p1VdP06LakhIbWq8f5HS3lY
sVIKFOaVI68GsjtKa+q2cSomDfF+xb9AZbHu10MkPm1qX7/URbXul03EzyYf5VokKdvr9jIxz1/G
gygi/DdRO0yGdYda2IPQePVI6vDsXDwwOWqT12+X5Z8KrCri4RQXzOaTle/jXLRf9SJK7T/OWzhv
968C9b3t3b27sBO9fTgxhWy/lja/QyQH3foakO4Ek7T6BRYmbwF9l7+PYdbTzhZgvVNifHQM4vlV
7FbA8GV5KN7SB7nw2OT6Txi2shfOGUZl+J9Epw1GR4vJcpxci/mdiWWEUWMgu8VyLD5+mYd1ADsr
QTSFeEG3cj5eytmbce40Jl/LQyZ8k6VqyYSyt7MP90gl5rgGaSx8LKwYh4KjS4aQZ5v21MOtEg3j
ZD0C/lyuACOyCe0pxt+BRowYAzd6JXokiGhFvHfluIxwbuLBzIlmYyIjjtM+dlPenu88samcEjvr
w+ANobasBL8fMu4E1qtor4Ya48gbuFPx48YzQK64MoIoEw4HLYAs92RoxCqiCwzxg9eWXmhwjvfE
ugeRdoqNOFHNljMMLL+NRMHIe6NwDQjJiO4aIQUC7lS11RLgJiZBl7kuMF2iBKmqWwGnGntDVPlG
CsY7APefGamBjbaCyHORKTRRMN7yaP04kl3SpX6Fr/AR5j9Ag49SNs3uG3GIldeZTKcu5D+z84aH
FmjoBvNsNtpNL/TmS/qspXMNVCoBWhGYcHL1Eky7g3SmR0+fM8B11MAJFAkrRopju6PZTAcI68Eh
fHiKRf0TIffDDZN95rZ0erqV2PKe8+0vTGe2iPGyDK/8JQ6G9+t4DHUOUcMBnw6LFwua+ckcs78J
x+YmvIXd6uKdYjlrQrYYGRR/Ho68fsuDjrNnHgk6PjLW/igB6uvWMWo1k0TJ1Ai70IAWCuPwkpSQ
BMF98zc43uXEvYXjb42/Ra2X7N1RUobdDgWcjfRpLI0lW/V+uV/iVzpKwMvXgb4eJaNE/TTCPJQ+
Ve5Fvc15PW31Bd408wu82z6tcKCS4oYWU8mmDe+BS4YSCDkyNgrIDik+W6mbR21QsYKrCCFQTGJZ
rKEqxEADuAXO07k7YvPVWSivlN/2mpXiGAmX0Z5875dKxjHvl1pSsz+XIYeZSJ/7K2obk6QwiKoQ
axCEkpGkma6VSOefOjhty8hIUah2wAIrIW5oUf5J3kRHeCC00ULz9YUhRFeW+HW6+G0K7zNuz+tb
4/lsj1zObJS0wbiddxLFLMh98V+cv+G9EBYnjkePnUpiMl3n4bBTsnGiE9nFfWK79t6LEY5jol66
/MrBwyn9+1x1VFY5TCF/b8pcMUhOAY6uUMMQLnWRVmLcjoWohUdZfKZ6E38p9/SodUXaQZ4bDqF4
gqZEnS6c2G//zFFwdSbJ9ahzwNNPnuj4uVUX+3DEmtOj265h5eXYrFX+hXWcZ0T0QDHvPGxGKj7k
SQ8U2VmeAn4PdwMcL60rtWfuPMgISGGsmycL+Z83Zw/RA6PPikyDOR3WbD7xw3vhDtnjvNmZPb7K
MvraGt5pioNHcCQ7qEfhVigBh4TgZouMp+RopIWIwi/up5ZM0RFRCH8jD49DH97FljCIp0CFZvvd
CufbLa5G5EaclcvCPxQb1VGc04LMINOWF459lHScZU9bUuMpVeBiqPj4TrPCF8/pKR59V2EZPjNx
G8kRIzUW5a04FUIul3nswbdK8hXb+munZsWmDvqAeysebZH2Yduhp1jCCTm1BWmcPWUiQGmj+Tk+
k+KmnRYYqy8mmMPwC/4NaZiJd3ZbZiWFC9cmAqBPbD1lr+A5Vxc9kG454+oTOWACupgJFwvoScHZ
YsNy0K0IpWi0I0dOsPcMMVcN2khalUmZwPMOB69JO3u0zZf5siJs3/16Q/JmNqnC30DM3MM6PblG
HTbwKHkFNA5chakPEnV8nOaVITJxEV0s6PAIjphDMnZPbr2QGBc9NwVCKdruFhrfPGhZMzaLRX8g
T0z0DyOu17QdZzm5aO9qJPRNSFYDAZmGL6IXeORAxXf1WOV2KVnPt0suvxZCB3KoVQNIOeK66JEE
zYmn2dO5FiSGhHTVqtYTj8ONjVkXGkuR9fIIBDwK7snuWDMNPYWJCWbPm2Dxd/FQJKE+eAbS4k1P
vPkzxHwveh5pkaB0rHNG0Mk9OBMTe5JRJdrb43Rvn0Wjx4ISlE3Y2gyRU0eP7ZiJGZYNFi0x5/fu
7j2cnPhPZoy02XJAXkYKqjfO/TfbKagNh+rPoppxjZRxhvPmqpP1Yy/ZCsliXBaeKC4/hdi82bJJ
XoV4CriOEjgY07bozAcNa5hI9h/5owglIrZQnALdnMEUTXSs0/WPOhIJP6xutgeR6u+F2SIbBCtx
AZAjGqwJk13ZotzBEEjDbu3lInzGNi8FqteYbCWMDV9hx2feghsm9kDpOa5iO4JmIjwNGWxkTLZc
bHstsnk+v0pPaDg8WbKXcAQCUIr1heoUGSSU5MYN2vMQUwRZo6Tn3K9bFgIJgeKX6RjwDKAWohhi
X87ASlSdnJ+cXC2oo0fwZJsksWcnACqCte09wlyXsUph8aSBMGdM4cGTojRqLcN+Rg+WQe7krNeJ
V4UYTBIiXtQWTMiAfGbNb4nOxs8Q3ryBAQ+LcnXd5ut6q4NixMuS+4QDqUqfVGND07iABi4zJ6tM
bu7NbdcvGx94ntMxlt2TVFspsRorxCUDGB5TQnTvzsKCBhXFB5uZoHerTPHxPgcxUonwixs84Etm
QFfiJvGOeeKUBUP+NUdV0dtSEyaMbeeEPhA/j2DkPALx653dx1O/9d+/F08o7LkglXEmvbA5cDTs
ZGrW8wABpGeNU7ny1TV6WmwZq44NQFS0EF5dzTYCjF39SzIO3hBOmaOU0TnA/MlvqIfIrglwKLWZ
b5/lzurVLbH8OdRsYreWTHl1pkqdmHXMqrPvC6GtfZ0PdpP00Svo17dgHzdL9DwYgZXJmNd6jVSk
d47upDnFAtCaSLQmWIyqEXwSKIgSJ9clY+gB56+z22BmWiZYJLNc2q2G03brcqOS0RajNktjA3x8
iY7sOGDbc86U1Eh1HWrGRZRDN3w1S0pwMmf/+YXlHV2aNyW/Dp3B7TfIcUX6qqV+r+k0a95pcyFN
FVwcaPfJxaZy8nmMwxQdzLG9pyBHEW3BcnIm6cXEmnMpMec+OSdrEoyJbj0OzAq+plikEo8Yg3O/
3Ht0IcHTXD1VPQ2j4xE7MJkXxXNLE8FItGT0nROmKuLFOSAy2wWepZ1Xb8h7CDbCC5wGBQLufXCi
43GPePJ5Coq4Wd3CIqaIZzsskjEqPGVSsb8Qhtg+26ihyBf/NaWVAUZQ2EVPwx5NJlgoZuvV3CBh
dap7dVjFJ09O86QGX3Vj2tlHhA9KCBgJmcpIX80qwtMDej7pR5AzB7xSHe1pEbBX4h4oMcPERAJv
Uub5gWYVjnBXVrxhO3Gh7NAj/TP/jKSU+xngVe2wAa1OuLqyPVGoDDwnJPDABagGzNsMiXPsVKgc
ajbi+/zNxgehI7kFA5N03CmjUzYC7j7F+Dl9BToX9sx5SKGGuZM4L4mZ7QjQico8I1+gGssap2Qg
9IjVhWse/uE9augVoRWCjTeBQCECXOFr8ZgJyd4Bg+FryNPn8R3aF4BklNwxOWRordg0iYHAfCVc
S+/MPIOfuhLT271/Bx5zjgiTzJCFAeTJE1IP9wSRbYL+NVSYEA/g+19clZELAIO85yoqAXeMx8Wb
ze43Ar8N9sGCxwdGgwHOn1cjOtsVsBgNiIgmPKUlDznuF3/q4QoygAygv3A6tyDUGDh4lsnA8/i2
wPR5XHxqIQkh+pLRd8swiYEcqJvKHuEmz09sLWo91TTit62aTCAA4Y6JMVOvWOU0nRk4efsYXAx7
f2Mp5s2pfB2Uz9ip14XTY5Qs9isdQIaGwNiFYfoYe+xx1nqXQLZVG55X0Ho34buFPP+dwfnNuXuG
MFnnczH3iK/zE7sPgyvvyuWYIMr3sArOWLGvSHMxQAEKwgrEroed0x77MnsDoyy4n4VfrxldUw/w
ar0oHxs09hqYQJV9ioowj3usbzUUHItUtceO7rVh4cFICB64iebx2YPriqoVw1qa326b0NJwJGDp
YbNRzVEwYOIrfdTM6yTOwWDorTMYw/IVTtZoS/j4ULw8ZvwzYjbEjHWeL8SURv2Yuq9MEAiLSF0+
OOAOB+Z99vLZZLMhGALaQBSfTTKxR67yIYX4g4MMuIGXNWDmadkp1FfipvbooNQ+juY2jzZb7f8j
7Lx2HdW2NPwufd1IYPJF35jogHO+sZa9vIg2NsEGnr4/qqXWPqXSLunoqHaFZQyTOcf4xx9e6HXl
kb7I90lg4JM3ia8i7zrnMr8N2RK6ggGx6G5XwQt1rOjlDiadQRaIK2lkTvOLudAX0oIXfI1ItEfq
puGCTmUc+e2oYJvrA4ypISYR4BmB7eNi/BnRXe25gFl/v9noNhpRtk47fczyjc7mMkAUNGDjKjcp
w/lspdO5D9ximK00kCx2Kc7msQaCN6AXEYKy3/OF5fkarcJF9SXWlnaNZlQQFPc5MglznK1ebjYm
5poKs9jSxa3jOUOvWQv9wnBZl5TBCvXma1GT1iztDLeakfU76ayYbv1OC9D1fRott0mPm879FkYS
3k2wKSi/KVMpiOkAzUAPQuKc55Jv7ArA4HAZ3xL+K8VirLfNv9+iNUOn8Zvc5194LKUhSAPYszYC
sQGdaWC0CbOKxGkhqEBNq4nivvpj3bXYhvFZ5mAteuGvZEXL4sbOFySpHS2ft3BuzOoLO/a84s/b
C8ob8wgTBSiiGCmMdGB12OdxxpI3mMnCqrfhV798KCY2Ib7Yd7H+WYt9BLS+0WbaLL8Yq2SLlrgv
6sULy2IJt8R97mRIhDpHhsqNxW7Mewc84qC2TeKuQRGsPruKjRby83ilAdZobLw57pXYDUOwDPsC
1mGxUGThHwyumuHfp1s8VNguCNfRSSg27TjlKJkV44xmHOnSqCDjKbP6PQf6SjuJ1xV5fH1vP7Dj
EXcIMiMtDFx20zrTh7KMJi1HAANJXAEQPd4p2M52H+xEJYP76YsihKUDhMKe2OKkfh9lUHBEjpp2
eDxj2AlBmvZFcwHP3Z5pwzeYJPNkDrbpI0LjSvs3jjyOvrvkMQ3g8nxYt3DR+FFMv/EkhDVHxxpy
2rHsyPGgE2QRPoPzSmfb4FxzGO9azylpplT+2uEMtQih+Z2DS7PPixKAhoMTbV7CD+BtAXvra/sG
F4vcLrltKlW+ueSDKGPu7NQaQmH+1ZL+irWkW08qvRggiJsfEHIr8Mj1KUg2G/bLhm6HdVw/lajd
s9urz5+oip68lCTHwz6OfJDsaKwuMsaeSM9gYA+giPb1uslNTW0E/xyN6byc4NoXvDBXTZafyeDX
oRXO75QudBv0cvf5I4DORmaWTnoVWxO8P2AnvDi5tZiwVuRBCARzTUjgphrWPQbFVoTVAo0w9Ap4
ieoMcjvfVaNwe9GIP1yFrqJknNKMcePY0HRD+mG4SdOU8C7TygEux/7dwyDFkfwzHVNih0HO/oTI
nndemfFIRs8dzogjRhzjnGKinDIzop/JdjGflM+RreGjJLrHZHlGRllQ9yLn2J+p6R5sE8lEYQN5
8JW5o5zTA7vhPH5szUURpJv7iF6OSQYVjx/T/983T5Yrk59VgYl2iiae1ocN0uCQzX4Vvy9QC8G9
T1Q4jeznqP+hyQb5Pmc2z4zYtQvKAonYg/ZHdRsbxgSTgw2/adUjRJtMHgSXshAoWGVREzYKx4B6
bMsRA5uDZxqoHFg9P/S8LMd9Q0QHvTJW5xlpPZwLWOwFMDVIoodN5jHfRPJkjrQZi81hEfAIYaE5
/cP67gsfzYWPSU2YjZsgnlNhTTmtx7D5/CogfnKJ1cJ51lvvCa4+RczOa/vBy1gFuIFnzpFdTPvF
MhhnHC4mh2D/Lc9A7NGmhkr6mJkjHB44rVT6/HCew5qDp8y2/fKV1RnqCAyQNffGp9fg5Jobq5Ce
U19DPwGfaCeyk3BWaewGGVnUGR0PdPr+mSmU0W/nDR5JA034Mc8soNRx7wyrzHE0EdHQShM2X34M
VAwKASyCofISVcOWWO9ViAqQNBvOf96AaeUZQLlBu1dBmDGgeGzD9eP24AR9jlSXS8fKGGPfdAZp
YWSO+KxxNBbg2MVUCK9AWFWwUlS/hjsXf6HdlBcvylqBy5L7MtoVJzV1luLFM8ZM7E/UXI4BzfVe
IgCCqEQNiT6+mzLXpZ6KQQbyMSFL7Bp3IGQdcxhOsHEKAFvOmPV7BXNluAkjyMOXaPFYnCFHyNO+
qCQ5zXRrwFOJ/wjp+ej/nHP/wTHDdOkAvQHh/s6UesskYc2w/L77NTM318L69WM8rdcP3h/NFfrl
Mv9RlvL8fTXX/X/ra+M0WBqwMaMpo+91NC3HzRzV4aRd5RNp1C1ek2iKsfUaftR917Ina0Hp9x0b
W102xqWj3FP+LNRjf19yRPMC+u3Ck0ahjykNNEIuepmB88bUsDxOn6whyJUxpH3ejhA5D0ZT23YS
8cSx+5hw0vxiTQN3zFtWgDbT6Vk++0cQkm7I+0kJUE5knlkxTTZPW3GrHYJiygeDmv+xNYZALpR+
2urDSjYXlcc7tMzJbVQXqQuENREW9UVfJEHrwWwk7kjABa8v8ZpDOhuM0694Jsx7Gut7pELluUNy
N7xsQ2H5CxbjpGKb6/hSMWzuxzyxXzy2x7yzdftM8ZQ7iJt4zymZPYH3qr+KAbsGJLDe9ecQ+mQ8
9PxNwMGSLfvhUKjCusKCCHlrH5GFzTJ1AMcD30KnvKapZI1/kNhSYHvnUWTRTdyERUQ/g1WWn7Hp
PLZPj2fxpOXDlcgimGEdubvEOzvxXnNyinINzgxMLau20H5yRgKrg9jGLiFfU3x9kHG3VktKizGK
cRI6L2LvggwO4plCb9ARu1lxxodzHg7YoQBJjCBGEOloXtLUmDDSM8hp8J8dHZeDJ0Wt6BeuwnbX
E8QKCG0JNwFqk9d6+lzzBp681iGw9WuFEmPV9zWmvcTSnvtY+/IcmajXG04DuE8U+LDxiu7JKXn6
jHL6Q/fXUCBbCgthgb1ZD3lSayfslC8fkgEsbYlSXh/yvg1mEXxkCEKcjZoPhrkk4Xrx6tfqokcr
QC2iIfvh9E6x38vxq3GzBJWAAW6MeihBALmpAKGyIZgghw+/AjrBtG8SHqpt4b0pfRFgs4i9l2uw
ulmKLASFrRJId0SV8KvdDufRsvWZY/v9woefP2noxfg1dzVksWM0vU7YhKh8x8IoxPTlw+Lo21Sd
QpEl5mPPyYLq36s7cJV0eED4ixYFy4JCkgtubDo44lBFh4mg0xP8RF/DMYzy9MN9ey77wv+5HEyU
yQtQlwpxq/ka8DEHbI/GWCTBjFNPxsxEtGElOzqj98oxeUTxHLgNuOHJUdx3tu1EBcvv60NhVCFu
S/moFFX60zZRrPD1cSybNlCwYUKhv48g/2sOxzV/vd2H8/PMoNjKONpyX+GQPnOU4FsThNfzTPg2
Zq+LyqGC0F1faDOB0pczkPM3B1DhgGOGSLu5pWSAl4/aAxwCxrefbMuJCIjJyXAEo6Bu+hkEULP9
CheMRYeD0YZygEkYkIbDxRJ24+PRL13IQHNbXMh4BamNHg52ZeqI5pPL5RKq7YAMbnI9bWGhJjyS
bHpGi0hBA1DL2N9hH9ZRRrTkQyDf4UBk6oiKXALkAPQHSkRHgwfaClsytyBiOIeFSXoADRylvoMB
DVtjZ5EE55u+RLkvTGL2tf5PB9TarOoxkD7+9lqwlcbJVwvuyWMMDEdbVhT1dGwYf6tANIxmRgU1
5aN3/JsrK9HLeA0qVyd9jx7fU/1XoI1hn37L1CyRxzbPamoO0TSn6OghitfeZGLajnj4M4Na4kPh
UXgKKDF/hrzKZ1pOUszDMyzojmM45056UTE7JjfTstZba1sF0bIHPxgX+dmcDD/gFJUFkSxxJxGO
IHq0QpTNy5Adjh6GsyS1+5tf87x+1UUcEY/g3HfFnPHIX7cCI20KP5u2dEHFBi2iH0/oHldCo9jy
s840Coaj2mBMFmZRExoydtZyEruscue55Xd8kTOkWUiQSDDZmCcAzQmP5sFPTwCggJm9+te/GlCw
00wDpWiuyf8L6PslkKfCwnNvREnfgyfsyql7nvG5THkTUF+ZzgOggj27n3T3yrIz/RSvcUoqAFsS
yH0vhMHJiA2qb0wySpsXRyBvhsMhyz/PGEMlIKfKuHR0vrIJbUVnB2Hr99W1PjVpbHuyEWDzuL6c
VxpDJWVGO8mmdHbCXTlGqXHr2x+B59ky82vAbgdwPJ+cxyWABeJ3bRWycgGMGE2ZC4OmZsC2Y8CT
YUbD4Lyb3L28n7ZxFz9MUAbkHRPNQG4OO3dJ4dpOgBMXULZZllz1l84u/zzo0JGlK0jMQZjkk+T2
2ksLBPkUZAzE/l3DY/xKg/9dCyNLBh70uqbi9fGbUjPpQimqTeW+PQevznq76FVqXqSeAA5ZmVNG
vr6QqSOUnfZ3N/Ok6/1ngL+QVX0zcBlBMOyuMAZJ7DhnDgLHtzQsQbCwigiy0eBkThvkudBEcFta
MdTsR25n6JLwsTv4jQnOFDBgJUdcQ83IXo6812iwC0ul1YDQRd9XDj/lMLrq4vCVW+Ht0dqmifbc
bplf0KFLveFjimYmGpd4Y9NRRxjU66Q5jyS/DiDuqOxAxvAxR7BAXMF3PxrGkBSSOGc9WzvnNbUK
aYDNMMcUw35MDQTT0oard+6n9NbPKquxrFvCF3ZD2kaR7Vy1BJNEM6g1KrOylq3VtKWzFQZvw31J
E/HtY1QkYbLORahexczIQUkAtIea90k6IBaGqDGHROVEnXvfKSATuNOMm0W0KPc4DU/C7YMKAJmO
4fEP8Be1W8y1XzdGtbb2o42BOo6Jq5ZW7lV+dxiQ3Ym1DD0YMzeofcuNbpGUIc4Zf06xxC9lS5SG
Ue0SmYKUxNMnGtxcfAqqPZ5pa21McDce6kyx74D+bY3/kwVd5DLgOMa2hPHLGKUlcKyy1alVEZli
T+Kl3nsswzcRZccsh0Lktokt57a5EhfNOK0JXBqWH4vfyZCJhFZ0SD2dExTOM6rrGejthrv0+aIx
yBFKGj8N1ULhFBN46ac4+BzhHNPDUMf95CcFv0MtgXWHL5l/lmwaEigvMwBqoppKS4ZDI8DWUiFK
rtQVCvLzhyRpyGz5SKktxlJIuA7aZ5hc4KHAi9wxGHelHeK+ekTV+6V7gv0+VmDfxYGG/cpQjrRS
NBRBAi/asBvmpcol/RYVh28mom9174NhSHQkyWCafefsryzIHjUyWwZZ0SqWLVWz3zgYrpnZks2B
R+Fc8swvBSEDQaIbxcU316nwQ4AaRvX5QYs9/1xwBIRcN3nfzDHnwxrSUQ5JyHBhwWGH+Lo+Ntka
NeFMPIQbBUc/pBU288p+2UMl+cD0eaToc/u/rJLCTrRU9UNITMf52xR4BVY/xan0u2Q4QK+bBOdt
qQ/bJzYesGlIyiGYHmAsgpfnkV+wfBjWeag5WVDtqHzM4X3ZOua69qveclse3X8ijw9iPDDnTj6/
BEe+8GGCF5Nk1Ic/Y3ElA5J+fATv4PDvgPHnXlzpJPqsjR8cniik2WvoiD4fC/kMP9Rt8NYsFohW
omOzgSFfjdC1idxIdFzkiVHVEuQiPp3B261WbM1kB5XjAae8iC0m0/+xvKiuGOBRRiokoUzVUUIe
+qS4iSDNNfEUECBri2gbxC/bFJ8053WsesuRkmiCBHYtwGtrPXhTBIRj4Dvwbi3o1CjqOpkA0CEO
jruinqemi2NDiOHTCRD5JKf039gl4oXqASqKnV1fBnQK5b4ZdUek/3QOKkfQawejcnfHHmyiUMtQ
TvFJ38wn3Ffitmtlj1lhtTVvdb/4WBsZdk8D6EYu/gMa+cGfDZEXGEBFAZ3Uk3RcKBQljjdwf/r9
+bVH44TAZ0wlBUs7WXwCrDkZx24aN/Gw36MHhUq5h3pJtr2LdvPsFcfHJu3zpRxG93gpHJXbqxy+
ft31FmhdnWMC1nrViAGvq85xuSslKy8tAWs0lIQHaYOVzR2IB0J/YyIIskqyakbv0z2l+Dv3F4pv
l0cS2+PKIS59pz+J96SRuc8GJ0LLqCkRMz+CEj//BeJmxi+lwx1iBySaCHtCFIOE+Y26bWhQ3RiM
ePQD3SUs3DGUcy8/3ntEFAg0wvrxpgNzf5ByWU827SPxCK8h3A2fARD9PK755kiPhiUMGFj1e3GJ
jyOVaXxhXZAuSeNsi6NrteupA0wMKg95IpZplrEXp8XXYEIBChj8XZ2km4p1ELjY+aSP3jasbmwo
aU0raMesJ2EkbzvI/af0aPgR7Xhzlcl8dMN1xBCIl+F5wjsGIzlmDRMRjlxs6TiHzWNYnEwIwQhw
3ZuUkA5vMLSOFeKPt19i9uN22DdQqG5SF9LJumRxQqzs3To2OeiYvtaBLRtyzbj1jL7G7x2jBp4U
9h8k+QXRlsuI18WN+ea/VxP4k6PB/7dq4jdJcKSVUdyd1fuW88x7YHJ0n3G6OalXbjmcEQSCXYDi
49ZEvOmeKSLzGxTskuUfauc9RQfrf04sKTpwKnYqfF6oBz77BydbSWB27DiQhlGvFKOGMtIEDb8v
EmRFAsQPmxWvzlXqD+s9uW+TLzKjfFxsIczzbIoR2I7yw2uP2KwcmpO7dfabS/UktiUPBFSV8U2e
GD/EhWHu2E0oR9LgfpMgjGoWmiL/8yXbDD6Ye4eeCa9FWeicYbLNqBl9p2FjCMVUmvUzwFKkYjz7
2aoivM4rFsEA46VdbkGzrejEvH/UgOcnYworZF58SQAOA0CdgtphVIkYVre1GQQvX/aUoUOVMMM6
C0pRPBKWMRxIZZh6ALouC4vJhMmw8M24rm+q0ohgwHpe4y+CwA7SaepJe+MIpYyBQziF5rASPAHT
CBvJ0TzfnImuY6OwoxOzZmbYdBAg5YhGV8XyOXuf8l+z7Q9F9flLZY/tnA77CDotEF15oZxyJ7+c
lznFGS1j35dC3CbkLQk65/N3q/M/eUAoAzzeZYL7NOOXbcH1C3vZsPyf/5L+O8ZLu7vLWJ2XZ0cN
V9r2QX2B57KvcDTyjAs7/cJ+77z86DY+l/lPr+PE2YbfYuBd2CXFXuDeb43fb1g4xONoiD0i/A8I
nYNvGZf9kSQ4EQQiTkq423hwQDweTc1uXuk9Nx3b3UfoNpgZ0WXizHvBb+Xf3yLzD4aIpC/1/0Oj
LuNn/59GF6oiSaHw5kvqL7uoLfWAwJIttWXWQYlDWFhrpb1YK7rgkgpi1bOwa9Xq9vIE/vjsLMJC
iRW8uY3KjlX7rDtww+s+Y3RawCmEEI4bTJCAo+9wZZXR9bGaOiv8jnt36bMtIx7A1aa7cepI+Icl
VnoTLjkOwBxMrKl6irtw5BQUDQiKZOuJ4CWyTMOWb9JWZGTIOggvd8l6PW3pBlxykbHn3BZcD/bi
dkXcvO5K6/PTwswvEcjuxIS4nwBBECYb92/3Exv1P+xKOBXopFaamiT9Srv6x6r5FE1dyo/wsc1/
5GT6ID7LM0vnXcMbQP65qxmdqm4GTv2yKyyqB0POsDuoJXAQZnVzxFdV6QyWSWVX9VDGYYEBbj4z
QOF/CmRJO+ST72qsva7lvff4qr86dL26YKfDLGOupS1jaCW4O7f4BZESlY4HXRBK4xcbAIm7cEAS
Gn9eIQ1R/PvnE9NKnSf661SoVmtOEG4JM5qOprUTHOqbqaTMzZxYVdzUTaQHXbUePC66uSyj9aMr
hwU4XIov7K3CIuxp53A5mOeTOn/R70EMU5Kl8bgUA7RESNJUO8Y7VvV0ycmtXN0rxjTFMULDek0d
5cztgMthWsSu2tmq7DeSJZPN98AIXKSYfru5FBIR+BxG5sD65OTmJjszHyuYABob8zx5QY/4WHF8
jV8nDRYpxlkMMtH0nlHlYV+vS9Zgi4QqdVjL/5e6uK4ZeJZ2MqGGZAXFG8GwdMPGJjajswFx9WS8
RyDr/FA+AR6iY8h9eG5OujExcBSGpL0hjh0clIhxnQyGd81L39SG4YFDVX9ZhESfD9D8eqPw4eA9
LDSe07BErb1g2xRhzz1UECMQXFs0vYzDhqICMlXHbFfBsSObiZTce40VPCwu6l4tMPi2Ok6tFi8H
yYtW6Xf1g42rhkX3saaij+cUI+wWGCg/TAvMafleNU1/HBuY0VFQnx0AtBolLniTQ7Sn9jzGx3Z/
Pz6BweMvkAkcaxPmprQLGjXMLbafpvWaxiQ0gID+wj8Xn9Kq57mBq/ZQrJxUmdYbPq16r9JuHUHP
Q4gQOc+c9hrNorlVSElAQIHF/ChcfhrrPAWBX99vZ3nYXMwLNgiBzrQxuRCIENy9Nx3WBrGGXfwU
D0dmS0IJOsUf7ruFyoc+gnoa6zkPHSuusReI55iiEb0w7p1sO6QMFiyuu81hI5LgIIG7hUcCCF4W
PunwlnztIKkuAAGWwdAiR+KG71buASEGgaA4n5biCtG6h16qWCkYvCIxMYbKpbthSY684NKcVLJT
g7a0jJW6MddU0c+bMpXXhqWwp9EQcugTlGA4HBgqXWtxQkJ3A654oBndaVsAH+xc3swc2GaJfnhJ
zot05tTVePzH89miopcWn5/HkSthVNa6+e59qBXGDzmTRbZC9sHKkvG2eNumbAubLHU+sKWSYQ0g
AmKWnaqmx0IoDmPX3JQ4IDZYKNVredEd4r2CG6jbIgzGpBcgIrREXF2m2uHtxS1MNIrt4tDMCxSe
U3z/+anMRkmmUIca3FBAFtq5abzP7hawgtmLQsUx/oio989f/NX7i5nEM7GlpL8ymmOqYWH1SOwy
C2rwwAiWGHWZzE9kfoGFE38l92XJTZVR83ZwWu2ttKWhVvwlBEP506H+z+35t/OuU1+lFEXdfWts
6bKymikpe15ziFcITmsa0Mhix8V/M0RTG+OVBbtEPokgg8CCF1zgYsUWWgwusRS5fykwLiXYAWit
NQxmQ2tA9mNqxVdeOPWrt4KmolufFe/fT225N/H6vfRVFZX8FVE2Sd7rXaL+ccg0UZqEg+Zz36qh
ba5NvDLk/Wsr88lj6JPShWQKzzzBsNmqJzBwJqbuBxm9pRhDc9OuxCnPJN+/dHD05Pbv10bd8KeL
I1RJNUzKJvFX0M8/Lu4hFHLYihXEjg2WI1vaRhYKI90OwZMJ7hYNCVGpCWW+Vtf+jHtY715AjHQV
VOFGrsRFRrDa0mnd7eYqpe4bq3zN1kmJwNc/HLeM7L4Ao/ftm1PCAf2r1fFDGA7ov/EqGZlQ2J3P
soDHKtFBMqQ7ijNhXVfTx4aCW/Y11Q5X91m1AKTrhsI+OWTEBhB8/bTLJcUONTUGwgJ9LGsiWkSY
xAahaustvRqOWAfaJs8Afdo3IIqd9zhqPxzb2aibm1dxFs4Q9JrDeFUtBg5fn7EBHP0XdQ70pVYe
mgiTSXKfa3hgskCO1P6IUBqRhL0Q53ZMpXOrN5lPARSbaQFb3pgUx/MJM0x9PXAKv0Nw1lzabbPR
93SlHUbiE1Jclmbw/mX0XDhxwUiIIVgzfsfuMz4ioItwRYZUpJ5ArhLIi2+n2GOASEqjH27vqaOu
4HE6yfy5l2fJ7mO3eB/i/JgvZHwCMGtzjQ0G7OjpUnLM79snzkCjiLhH9H2D5xDk6YMpLewmPAzy
vhZEukctp03lQIosrA3lVbRmJAilK+X4Wj7T9UAiu5d77qSnzwrXibLHAXMOxk2J8f5jUipAVWAv
WB/NVCCOrXwBX9U2Gg9Ux5c+eMLkGSHzwzAJaI+YKBHRzqoTLWODZSTDa2hdIpl9ffaHOO9WwhLR
E/AHTxDRBrnEc+VbnVFnlgpOz0OhG6qU7vP2KjHGe9iUOatEsNDYAzeuY24T+OUsDQgk20F10k/U
SCZZpYdsV4PunWp8yzVL2g++8uCx605AKtndVmxcR4v6h0tOEz5Sf8IuV64C44deLNz2MSmeHGi/
zvSaRBr/ve1ajwSKme4NaKy+xE2yFDaJgG2oFX6xTQs/EaOA/kQf1gspUNLeslGfAjOkewzxNMQC
mxiftz2ASPyNnad/Drqj0tkcKx3Imhi5nN4tg8yuQn8i/BhYDHWYQCyjUwS2xw83p9rTfo5r3DHC
vp0fKJycLXkWqoCB/7CsUTkqtgIDicuCvHNfIEDMXAkICjOaY7HSLsJGfg4fDMGy7d2G7IvYEQEq
ganL2MVk0qoOB/EnnGWwGGcJ6Lx9ZhvGMJRBpEEz5aRw4yJfOkZTc23g4WCQquEWbwre6Fvlx0gE
ng6NMLhrfQVNocys4Ouze4O/LlTE8YAoYmdllVNtIMDMcF7YVEA/ObLcZkIUQUsVjh0P8OuZrs47
M15OPEXx3jgHcNx1NjgelGb8dkckcMQXjjbDipG/3IRRvMeJ5rwEO32MYtTHdVBAyMnM4aMdh2jE
kHu9eH2IFR2+RLZfh3AdtG/UdHAuObJXj6tKuwT7jjkRTzTxeKJZAFnFuOOf322FRb7oAjpD42kL
x5f/BugFsXwsaCBbqCe4FeNIBKnv5zFqQpvFwQnbYm/lgUOaeAYvpePzRoxANBXWWKGHMKkx4b/c
FV8iNwQ79cu7GVef5b2dNlD9OJj9800//vtR8Gue8/sxReNsDFTTHGi46/3nMZXIQvIu4ud9+7Ea
YuqfR/MCSzm1qeuc1n7PnuOwslCo0Lv85Zwf/Omc/+dH93/+j0PoLWVKqD7zO8jU+ZQbOA2HHU4T
2ffD7QUGlBxgYpPBEdk24+VVasE/Oapfb2gg9vvt/+VG/Mm97p9X0zeN/7gawygLjPwf9y0UilX8
pUHIfs5R6NnKobH0GWaSE3kcMnt8/e2T+3rm90dAkaAokkF3jzvpf35ykSVZlkUZ9Q6zth8TdTv5
5kydZFut3eiH+YToiyf5qPSwMrOrxFOPyl+CZKT+Of/bRfy2DuRMNvWPkTL3wwUPux+GQMLwQ8YZ
gMIudsGkYdWt/nLP/9SI//Ob/7YCyrt0lh4fPvRN/e5JkGGQn2FRjMOilzFlhpzD+YdAfM971/wN
CJAHf/vSvz3zOpRy6S7xzD8WNlFPuOwYFHV0GCDzMAw+dozdG9z5bKwlI4oTY/nCMxh71XNAmZ2S
b/7NNBPdDnmP0ZSZjs/O3DOVFHbDakG9gjHNDyWzL/lgivDskdbD2QORV9GMS6vymFwYsTBXKpzQ
Q/BIJBE2bu8Jk8V0C9aYzRMIHoigVlHsfGaq//xOV/WJfJcOO0RL3MWTJxZBGJzVL+YXBgPVb9MV
g3T1dB8G3N+0p4JyxH0gC8O4gTTGPzQZUj6dZCfsqIypo6cyVG3GujjSHhkXtotmlU65qJetbMS5
+A0hADr3Fs+pDRza2op2zQoASQ+MdbuonCfq9Wj32OF66QqNhe0HDxBmnmGh+ObASGYKMr7Bsaev
d/zkl61iHU+oXeYadsZYqUWBG26pddActd/VmAJBNqkcur2Cj4LDZLTcdZRQCYwHfOL2+PGQ+qPU
6LZlj0FTY5kz+r95DaKHlw7W8A6w5ywbC/Q5z2F2gn/wjQ2F6A6G71PiQ7qBtWdnO5gNB7AOC8Lg
Pu5psUzYgNkN/G/GJRxwaVH+lOj2+gHE/ElAVABisIxWnw2mHD2TldIG5zl4q1jrlUO4wCN08TT+
bkcYV0LAXZ/VpemAMjZTcJU/YkGvgJriS8/+NDycm2b48Ag+ERdH/i5zEP4GfIhkyPA9ws+xOMBB
nTCo6dk8mgOxck9lMQC7oZyrXHIk9aOkO5lC+MCrTxp7Ap7han7UtvAhRZwboyk9b8+p/vfX94/7
lqJoukzouQaY9p/7lqIaT/lzr7KtrntZ7UQpnSiI0NsW6WZfX20+/vfP++OBQTji/3/gbxulVnTK
/SGX2fazzKbcm2gBKGHd0ilTyfKA2tjpfPyvpEkIlbvX0PUBVfvXXv9bDuqfejtDEUnB1fEMNY3f
3HDDrDGq/FWzY3vCIYgUC8xv90lRueN4agyvN6wpNu3iBS1g9XEzotOgSX+/Nvz/fsD+hpQF21er
/MtJoih/2lANneZZVAfkQRu/bWhSlWTa82XwSNY4e34Nxo+NEUCZbPsCTJzp32yiLCDdepv97PJx
gEo2OH1CZo6etH7BPL92zDx7F8POladPkggxTNuaa5rDFs5iPXzQgjPiE9wPpjvtEKNRiH7LlBT0
2hPwLh3fmV/p0yJ0ek/RdtYRE+j2vqKYiGhLpjUx5enADvRr+QNbCAIFUQnEkP7UpYt7I78cBGbh
CKJdMzXMbMIfOhBoG70PepWdsuq+75GVXzLJlksnnwibB05URuvUO5yduCKKQKABRD4bSjDxbWOb
jTn01Jx+xvqmJNKP4tWprt0V3tPseRXwBGCeO6oO3YJDjjcwfzrme6RdPiPp+NhqjHOoxPtueMjR
kDF4LSw2fWg4uGBVkX1X3VIbAvOWvGQ/gy94KfU2OdA6wi75NHb2zWghxI+twuaQngRjUTyIU18t
RmE1Nes+PgMDLgGz/cGQpdR+tTOk/0vMZhLcTuBpHZsLP1S6KKH/UD0G4NAWYgwR2j5eFw4EhjPQ
RX9y8Eva6597i7pmsIm41cRx4covWOqdBKgzmkN5RgBDdgnHAkNLVNps4n3LiKEEkvNFH6RIX6db
CvHK2/bIPyNBK98WcIxnOs0f6kVjQxvcTEzG71BWdZwlAxMpUrwRyfv0UTPNzmt0juvB9DwYAtmZ
S2NqILwrZgmu+zhuvLcFwgMspDlVnjh63YkrnZDl2ecR8L2WrxPsD8gLdwy1iIIw1gW2/uAPkgWz
Q5q9Gk9+OpgirYSZNGPiVvCOvQjsSEDChoZGHhynwyW56Cg7VSafkYVpsw5RgrbujlSdPrSkecAS
P2OQ02YISrKLBH1l/MAd9QM3rJ4jMoY6MH+r9uNJLKFN82OSeZr6jeBIHayNAkAA3OFLUAkt+fRM
43s/Fsrh+IJSHssD/VZh16i8V13rvKEvX2GJGPPmZ4CRxqbFiqU3IA+n5dXEvSoilzO83QMVq3CP
XzqvzKXsQxy1id+wU8wfKLfIMSBNgNXhRzOvW5fzDBRZso60YXTHTNd6mJR4WCP4wGDUp4bTXoot
Ow3cUuR6xAqUkM7pqJ4H9Tu7iZfXx42lYcMZHFsvAnsiG+WBh80Gq3r+t01TEv9UbZmKbGqiKCoD
8fdhXdS+NV19dTSb2KsmEPHUoUFnBnUps/XCF4BNkO4DoUBOwteIY9h74awMCEHSXOlRNJmhLU0w
hS6sOoADgilRcKdXYnSAexjOMZfnpWKpMxZAH/HdYdN36WBh3RJO7Tsg5hA7fIAXUAuorRvcqc5Q
azZP5uEZoMMuXxAWiolZNKx5DZiwEUsI5RWwKjolhOvappsR38VNRlx5a2YDaIxXYbFtRzIObovm
ph2gBNBCExm0Vk6qYp9zm8FGcR2ckml4SYJ/PxD/L0Xs96q9H2HJpqHLsqH9VkBLsfhsC1FCEx4M
luzRJps3u8hGXYcrwYalvaR2YO5LiTSnZW6g98RfNMYNuM0XEe5Yqgak/cFkUQ85TFJYHQ9HPQgY
q6pur8ps2fB99XpW6UxAt0D+RAsHiReSfGn4UWyyNpqJjJf5BbryhH0j+kKgwBHhJtowxkNH2mnX
B1GgYMU4MA7wueGwTt3sq9iJh/bac2ExFFkS5HY0MQdIcGtKVmoQXZgl4kNhP/3PVIELTVfefOy3
p6yyWYfRS/xNruaYUL2sz9V8Uh3eKk8elRcJ3Yu5QO43h+c5fhAu6nNjjL+0LrL+Jwj1n7f+t6P2
UeTnV6op3PplzyG4Epr0OMhX5WMz616b5GAqp/fhwYQFhTu61embb8BkdUZn8frY5GGSuZq58jVF
aPPdT9/wlgY9e2L1lSzg3eCevM7wINX3OO1Jw+S7gPyOzOlHY7Y9kwVL2DeU6KULwh/1kbtei4gD
5rPGPM8zdf+VjFpUpyDLksfvcPgAlsvXuIOXQw40L4pkiV/SpF7GJzy3Po4pWZ9bdDV2WezQhuKj
iPfrIT8VG4WfCSKwyY7GLmytiOlJaLmDbbc/Y567x4fw2dmQQg1cXBr4dliA5U0P+YlMemHvk6PF
1gWxIcf74A3gHgAkAidqiCl6a6kU5xEgQGNu4DZhrvil9h2Oopioimwn4VcNgNk5IigXTELMCcCC
Dxq/5MD6X87ObElRddvCT2SEgIDcAtKpgH1zY9ikCIrYAvL05/tz7zirVp6KqogTe6/MrGwUEf5m
zjG+gcvrA8hCIWlSXhY2ETKzcouKqnwj/8eptktRtGteMpFWQsKrLTo4FjdvszPdTN97iBl7uHNc
R/elvFQ+FluImwpgr7NUsebcGNlv82pJiPMUp+LFUxkVzs7nIMxwDMAwn8T8cprfyVE9z5XZdX4m
4WaaHjJ0aK8l80oSq+vrljjmCCxNv3gzCd2g/t1Cpg24QgvdY291CoFw7+lmmWLM+Tjsm86sKget
yn7MsdGRnOyRSIubDm7LugB3hPyraz1C0u8oyG3FBvLYBS6DP2V+p81xfDQWGUZwvx52NqJqYLDl
1Mjszafog7QFth7w1+RNTNqQ6xNLk0mxvApoTt3tVY1trNCOwYMbprCIPmM1TiPjcFtykZdX6/2O
NzOsT83DPk1bS/RcwwfB1RNqmqxcHGhIT6yrvQKr7Afjzgb1rgJVVBu+lh+c64+L80KqL7CkpIZ5
aP+axGZlyAgjU8Z9LCmlXYliVXxD6n9uQVX497hkgTUl4BmEorxIVpziCJb19Bz9ZUiVfrerMbpd
Df2zxhL/OyzglzoQ37tml+xxmd0xzCxPUwZu0LLSnrqpjVSPrdoESSaGmw7U0SM/IUN9CVQEkbQU
vVYJ0LpufEHTybgzaJYAZseZI/H5gpyuSxkFuHwb9NCLDKIrKGc8XBayTyG4wMuGlthNrXOvJhZE
Yu8gzGDf0LMoHzLu4tDDkt2ygHPZNAZj4bhsOy9CQEDe8XYH3KekXRJc59J/vaEv+OBIMmw5EtSz
S6+BxUJzFAfU22+RoS2U+VjDY7SD3m1GFnZm/vl8/nZH8svp7PzYKr3k06XK7ncoA7TyWBGOIV2f
xxDJkd59jt2KcOzmYEzfYCYQJE+lvkJQwstPZxvPWJ/jy0KesDQBBOjxgsixgt/32acXhyHCwAS1
pxvRCjIknnR0W86fD17+7oP9mF9ZrfB9SSX0Uv5+db9cDGmjauW5neaz1zJjtqxsBmumzfQptlS8
CNTuOIYWtd0OXgOVWRQAesxGALb8jdjWw2fIjoSB/9m7IVRQbPYOJ2TYb6d6g1fAeUd3CeMzA8Az
Ml7WhujSAeIQutsVLZk98zDV7YSI+KPIFZ6/kLjvdUfFq3ihXl55CMpEet19jvTAWNRITY9w36vS
fn8ptjxnbNmJ7gv3qxrTKNGsx8bsoDTFrU6+uRihXWq916iqoevWLzNlFK0/AqL4IAP+QFPqzcqY
Zh6bn6iK4BGxCBq2ASsytieu/AySt7XRaLEyc91HhC5/huwPTiwYrDbaWGItBxkN2RvaY6oth9pq
H1jRthmugvxg0OMyEygqJ7v+Xql/9jIajz2aDQlp0K2HIBOh0ez1EsvqNtAcdNP3KQOzzLIdyjxW
nq75QkoRKiKNK1+dJwojHythUWPXiGevZ/mEbV1ON2rWOt4H6N01KrqvEMPsOpEga1DWV+dUe5ix
0A+0KfR/6zNm0gnBvLpFU9JljWJgFOwO2Q8E90Nnw5+9g6L/InYxLBaUVoQgmEr+jHpT7TZf3b3O
XJB5Z3Ja1jQpbtbJDGuGX4xtV2gjf75MfxdrpdHL1alEqN0uCa3/LsQk75N00TtXsll1bBloYc3h
WjJ93N8BOXnJkK2bC6wl8KDR1uGEKNTD4fm34owIgP15q5DYKxm61jFUyfhRnOmWzVP6FB3imIbD
aEg0odAVWXXfRR4ZD1ZQpybtBcFQnhFXaHb/cgp+00vQfn32n+XrpNUqb7pynfWdtZOa03rHXt2+
EZM1dQnDePRJC2QhZK7gC5mzwDpijtu9iHL9SigHqPafD+d7VPvTyfixLm93bs+28eJkzPUJm3vi
TqsQBoUd+WfIk/tWNkwtc0XevDIX+7pg5FGk66fzeUvEr1JtJCMT4/mfj6r725PEeKYZqqHLbV1M
fb+MZkX33Ck+CidpDsLF1M11u7c+WWwFhsggzWjYCYbLU26th6TDFmsGJSIUx+ProjSrmOAJZ8Di
ZNUx3S/BXyWCkmDMOCbmDpzvzexlpmejVBuqpn2kUXLx3rvLLLHf5mjzhf8UT2yPPPEjgCuGKXTS
B/kv2yFFLLn/z1n/5/X9LMudlM1Z0lJeXzWaIzILDTTmsMF3XA8ne8oOYxxDhURB++gtuN2ZEQEV
zDyMZBgHcVX95b5Uf6N+1uRfjudHgfR8kh4vLZEwTs9sTCahZCO2ups41qHdStAqksSaog4QQ51f
3nq5JcdfjctwP9i2AirY/apFU3ezuFlkBlpo3em/dmx00AQFRhMy28CEWn+JcZL/dhZ/3MhFKbeV
kyFupfnHomrItht9NFYr86u1hXKyEEMxMYyzk2msjlin/3yVdn5TJvjXWftxK9f155SVN85a8+jN
l0Nn6uRuFyHDF1qpDpGedwud7uQrt2DtxldzEIYnE3tj29yyFriZoeV5pCW2Q+lm/i3HUPvNpu9f
x/bjvm6dZPn5SIlB48Bqe1hGu3U3uJsny+eo3nBllBeZtr0dWA67OfXWHSsHTpAGnDt2MLlV7qYi
2tQf791B2O1TRcK5SLE/YNNO0WD+fJs1Fk5SBxmWoFQcUZvtcHN6o/9HFOK/Xom4Cn4ZC5RU66an
O2dZHi5Z0yKGCUl8jVBy8Fb7xG2CNu8tkpgTqlgzpnT8oGhMMeP+5XrTflNM/9eRiInllyPpnO9a
rqscCXonk1wLhpUSYhuSkSnVRz/SnR2648JcK7bjj8cvw2bjGOvjr3JRm1/7jRMvPja4F+VtB5s+
NM4jd8XXASuONzomL6IzDfvk6ljKUaJnw8OfL1fpd7FnHL+iiiRCil7qjzN5bpq63RLXRKuPk5RY
B/aJhzUoFqTUPZIMhM6I25/wXhrsqK+t5dVHemC+x1P5iyXjQGRwr59zgyjgzKc1hLSumcxLx656
Q1g5PpKdQA+/tDe2s05c33ptgmdDmuOnTR/Nr/ZC343oYvXGY9WQVbswB5ZsBt6kMg+PyiI81Bt5
uR30EiFvqK0qISV0pQbhVhpCuyFsFJ0JIwoG+QmF7dy0VpWtRfRQQrH9ZexZc0F6R3qxwCUictDd
0QdvJmf2xWppMaLbxKzFn7O+SOwjuw7gEX8+zfLvR4V/zvKPq+TWTuTz5syo9HKIdu4GJG5Ma2Yn
aczG0K57+CcYD69uRaR1Zv3lyX9/2//z5OLnv1yi9U2pL8mJJ78DZkjHdzP1IuDh47gZx2cY3Sue
/2HNjknELvAgUtb/fADG78fkfw5AiBd+OQC9vGzeD3GP9LEvm0XDuLw2HCLBuFuJNdf70+eMRGhW
Oi3rnLloz0Q4NpIJauaMmy/FY/F/M8eX/p6Z79JYgwUeTgs9FQW0fvx2rt/Ruh/7HQeT6yhbCwoS
MiSyZpECuTfLiHmHi65Di/ZqHTYW6fL95YUE9TZZ3XDzpe8O5ujiTi5DJiboCCPQS38+C53fbM3Z
lqNWZDjoav+n7dbSEyXb0K/nGugj0hlQonJ2dIivsGmBHiHiAnXYtiFsg+XPJswWvghodt0ezj/n
tc4VM6dAEhZx0KHSju+fQULQB4yYBG55cRnd3BELkz8ftiSLWeHnugQBKEv0NqYDzfhx+SSvOj09
EhW/QU8k1O+I/yTJnQRleu0kirNf6WNF6kWfHmVmiuLD3FwjbopLO2qRodz0TXDicbGPV2EYXIJe
uNLsfZekwTZLhnoxHXcOfunVJiNF2UegiAKKzVlJ18rWiJoGKmEzR37EcsEz2v30ac1JHLTrqA/Z
EXk0nCPr3TYPrcOBxgAp9ZNsdOQjacWayTRwNcFUhBYLvMnFPb5NumEIjcvVn8/Tbxcev56mHxd5
WUofvZUzkN5YR1IvdoYEiztwQsQKtO3HtYUiyZqx/BmdUcf/5Sb/Dv/907v0Y3X8KdtNjkKKe+zl
kEJurx8HluypyRIZpN0UuYY3vTmb+Q7hgENaut/1nyQkxYSWow4yhosVMU9YX8OA5GXsUJbH/hI9
P4rZycdsd034nvnEKzb28dSbHEejP5++385D/5w+vf1jF9hIlV6lYnXfEG5Mm7YaDfugZFic7HbT
pMdc+RKKUDdzFCT8IuPe2MYDap/UFlfGiO7QMmfqMjssoupeQGOX10Dp+hSph7/cEr/diajtNsJk
KAMU2n6sjDdN8dJu7Uc+Y9pD04HIIjCmUpSGCRI4eil030aqlwSqg8oEtCawkxl+mV7aY4iDQzwH
yovh7kWwGqaRc3AC0UIYFPqpt50DWrut6x6RTR4CQgbJK0XnJ5Ep/9mnQ3V9Ed3Sdq7EUWoj3Vbn
SEBo3veuIMbpKQSdBXwwWLRvH9MJOBXa3h8Y0MSU/mVc18Ul/fOaU6WOokicA0lq/7jkW4ny7mY1
9aVW1AHRSdXU1Q8NBcYzozzalflni7wlxXDEagI3N/Lwu1Xhh6VZys2emVCjmh5uxurS6wCnuQ9x
7+DYpb2r7K5T2DYLamo2o8KAaIoeamDKZus0Mw232X6mXQ+ljkRPLLeop+FbgRfof6aqSPmlTmRW
ES6YjCV3x5Kg3GijNt1LFmOpheLmCzPObYjC5c/XsaRov1tms5SSul1IFGxU2z+WVIbyqaTiJBez
KqCWbcshTFC4hnDHSXJBWATqVGTvAW1wFNJt8VcL1A2gnsRF2ARX7eVAjnJQig6ID8NXjJpPBPx2
Kc0+FsAYLI3Mis4YoiqQNo2Q5lv0IU5N0FTOo5NNPWpBQguyCF8aNINsVVFLYss7v4toPN4LdZ9o
GHRNRKp85P+qIT5WR75RvAZ8WX9o7cB4qI7KnpacsscoIj6pe9pvyj65HQp59MIlRsWcRKoKSC7h
h0gDDDhIuvfU7RKHKj2wk03NuVkaYCS3lJNp5m0/gAqnfJVudfFdPlCcJOk33ZKqeN5ScEi3LfET
MixFnFc+55dpO2FDmPBVvTQmPCaKS5y1zbJZ8mT8nkj04pMB2Ew8C0Ay0vVqgr+QJzX7comwItlu
1vSTElqv2EQvdkrozrwg2PNG+1EmwC0hUPZE+3ZUEcNCBlj7O0D2PzGyD8PUAKLdliKi9rZ8Bh36
+aARMTOB3T31gtUAKysMFDB5PpEPcBLBVcE1e3vPAJCXlwNOJlAbOBVvb+9B5GvtdgQ13cUHBWk/
Edpa+LUY6ILzxLuwUmMecbIRAl5c2Se8xVJP71WgJvlF7wnSpNeHhwWDsyfblBNtBa+t4V/AfmbQ
XRoXY9hO448uPYGvvNB5kMHf3CcdAXmCbAvGfFdA+03GJxJHz+OUPA7daUAR4WYCn0xn3oZpEtc+
KT+BssiDJ5EYDZfoeU6dmESMq3MPdacbZBAn2+ALYRt457EWlIMS9q4EgV4Qh8Sy9okYsAdrE1YW
WFfqK0ExwSG/uLPOgqc7ok4cXv0KAA1+T3gyInSvCGowa5e4FcHj5egEK1AbViODlqqEhpSq+UoF
AnXfPaFE6SuBloapSVuAriqkLYU5H3QnZ6dLkwEjPliFh5UxwZ2dAnS7gUUYwQA1LJEgRTQWRnNh
GIbJ6rZW8Moh25dQck/9llsHV9q4EAoBprch6BS8Z4KAD5V6QsAXz1oOYbf0Mn6SgcURhKRzDPA9
eMASa8XJ5Mk7n09b7kMM0YDnUNhZtSu4h6xYWa2W0JFO6yR6kSr3JCFXx8GUufKC44WCe4OElYTC
s8Hbex2lLFSrRQuY7xNY2WkIQw76QTKWgX8a8WbcmoK3gU4NU2Lw5joS/Ks316pOuVD2UtzobTcb
bNabIbaV4wmjOmkGPfI9iC1Kx+/t/TvIrYIpmYZPrj6wAc6btzWBighTm9jAc+8K1u0KsLTgxYMt
xRZ4WqcT1j9fKTB9LugIEvZO0DWfiwuUe+4T3PwHeqJh6mg9ifgb6Coxhw24tAVjWgJcB6cD7ziU
Wyq+XMfuix0RF9wzTAmK0VnAd+Cdirmu8mAhC6gx7CuwzA6Se7frirBpxjWQcicgW10/n0Hp65M5
RWD5zRfEvQwIHvEpMAsAWZPhwE+tDtnqV7sTpBD+zghcNSoF4kK4QrgVu97KewJkSz0duiL+TJqE
dKC4PR7udQANkGxJjg2tqtxLIH8i7/dq+PA1bFbssoIyCyvjNRDIqw6GLonKk6OQmoWViqY5iA4G
cOfcZykR6C+8zPlXa4x8WeKMyy6LYArf0PjE41vaaOPSgyed6oS6G1MN0es6YOwEksWbwmcKlVLw
H1+Q3rVRFVwH+RaMttMd6pw9Yi0xB+Cz7xGWzRmlBcjrOQctoHAfStzECkDvSkKUnQSUGjscRsSU
SqAmK9IsxZxFqREkdO0yfRID8cTcUbtFBIaK+G9gP9tmkPQroJU6ul7DebtglUkqVcV5IygM2Rhp
lwYB0MQyecW49MVtfeN1v+EQ3+3MxgTDhZ+QQZP3bjFyTOhGD3KuzyP+7ZBZTaXXoIvUAQrIOwlf
KQnwJs1QU/rFXCaf9UHW55uhQ/UuiDv8R0Tggg0N2hOZmTWhjJALPeDuLt8B9v1289HGz/0yFOIl
5k7yKsA32qRC655BRY5bY6fCfH9M72a7V7kvcscuE7wsMV4vJNbcLOcx5kT62CRiitDmLNaOBdeR
fOwGsAkJumRCIid4+h1O2SyH3/NWPmeaBRK7RNgg0ahFlliQBMycKQJ1O0hB4c2Ps8SlOzb6/tWq
siuWe11at16NGriyn2fvO6H0e8r7L+/zPs/EYyHyHuF+GSdj/vHke0h/Wvv//fd9ztNm01Msc/Mj
tiHsbto+PueohCgQbC/85LktB2ziUtqap6my16NWlI5Zju0lAzXNnQbimqsqKpdqlIkJYYCmXImS
+Tu40A6mEicJ5tZmhkLyQU72NOciwS+NUmkFgLyypBg1JKIG+NUHNdYPYjxvfX/ESjTuYPy3jEG+
U+LzzhjoA3qP+kCZdkFIDLUZaPcFafQhWqV0QqrE10ZgAFdwx0YC3CziCNp9rQ+ul5GWZhk085sA
Oc8M/zUTbOOceg/4y/Di8xAtH33JEPw46Fa80NwJ8A0DJLhc41jmkZNVsM6g/jCVqEzTTFr0oDvh
vVf1pH5OHCFoefs0JPkPnB1XYXAH/UqOp98hKR7SP3WVjVsy5Xfcp3WHXYlxldUqwWysAl9AgwzU
HiSog89gAGSEucU38pCJwIoygJl6rJNUSM8+2LCnkOw2kEzIeF4Fr5X8oLBCjfuCTf1m4FSdOy3V
xOPe6qXwMdk9DAE6kQjPGONdeFyF+zEnC6fxZTS8qaDn9WXueLz/3A4qsSeqZ/RvTulL+4YgAZh3
XsXd1vIUp0V5mDuWo00nCiic0hePVyL5B0Py8HVBA/VLHvjiGsuWU/QFqrOYnaENyr2aMg6L+reI
slqAfgxS8PzwCWRuf72XcIjiAB7ASQqykRnSvWwC6DPGA9ujrw6eT+JECBKeysHUESuXsAtdF4sU
lkWwun7Rb8C/KhxSGtTOlYFDpC8jU+rnZA9kgUAH4rATz8Pwx2c+surgMQC7mg+rYdZB1wRs8Ol1
h0+Qq/CbIfQy8FrnIBWRUICmZAafB2/WsrTPvYJ9y8VB8Q8TE0yl9+oJmtyJvBeN7O3HQNBh0z55
Eu6dvV0bxk1IxwRMmww6EDoUvyDyvMQQeWawY0jjDe70xDAo3gSFBAZ0pfDwU1Zm4k3tEG0MjMFp
vuAfAWe+rl5M9FRRyV0VPGFIcOKpfQhnnEFAPsEVBqtgPEJ9INSiy8jHus1lT81w+zR31PjZmcpE
3jBBvd1mkYHdeM+KAEwMGY1X4PFvVkc6uQ2AoAGHNZZQemTOHSBNXpiDBIJ5J1JxdzJ3gZHnvSSs
POV8iaiUB1EhHcLwng7rLKsipw9Da/8T8ztEQzaQavDrKoypG9hRC7VP646ENYA2tB3YFzMn9u+m
jJNAG7UiDL9cqfkoJUiuHifwddtDETebkf/YCR7MxcX4TkrzaZWPn2EXgVXX1pfGUhbJ89+h9Ki3
q3k1l9jusB968G6TykkSE0lhFLWQQh8LkRyOkFNaIphhe+SMoG2y0ij6xQ6hByMdjCyyGri/RoXb
CokptZ+C0u6mcw0Eso5WG1FRzK6Ny5Q1QbgJbsxpCSsN6JRkRTwB4wKe9VqhZr+BuMKwDSvw0RqZ
7uSELAq6M52xQrQG6X6OysrAcK4TiVyhmsdgEcjrzSZiw9csk/FTHCUDsVPCG//eLLEJYk2F1mGi
CzrzeU60udg4sSsSrObvyGPBei6OxuS/k9F5Dl1L/CJqw/O83KO/n+dHhvTiKI+gQ6+VSJ/gBSeh
HoMzGeniu+Vencij/Njml7Eq6rVzJ8Jyj/T9HfQlfgm/MgRYwjNuyya6XPhSHl6X8lDmJ/pAo3tT
x69VfnLkcRNTl8sZi8ZSrBykOF/ULyrxlMrgqS8kKrcH/fb9tUIh/8tYiXr+6DJrZSwJdRfKBfd3
F1Q4WwwK6jfQbKzdyZTgOxZGIhIC28Sp5U4SqSu5fw0ksLFp/BhniG/v8ZXYSelYM8gzcg3UmMqX
wRbD4EiQIs+yARS/sB60ljdCltH95ltjoq014j2eR4La91ycE5XN6H1+Hj+HRXD9Dlz/nlJFTDXx
Jz190iIFBPIOozxkBYyTHrLJCG9Yi7gtSpOZCxQXawJQdrFdEJxS0EMUoz+0KTWyIHKA3wCcoUZL
vsiSeA0Bl5MTry9lRvMXCQYQsk7A2W8gOh9fFIF2qbD4yMzT5NlHLc/gpRPZtgMyPHiw1Fb8SywH
8kjoQYwJx+XXEehYtnEGm7luwN4OVm9kgAVtxVeekCUi4G2xSi8mcM5xl348GL1DTO1Mlxw4aTIa
aqLHgEUkMhWEd4yweIGYAJnWpgI6VQ4YkzC/qGwjrhQni2DHENhjcRLixF1XFpbUfr1C1zWrdvJ/
3lIYxVr/zdahmDIYkQ749Auw63I/W3/YIhFW5aeowKhRtiygr+PsiySRVcs/6PZ510UHSNFgsBl2
WBhkGPuVWJpovOqEvIe3k+Ccgv0IFLVg9jd8hSQj2WtNBSAXuyZoxRYKue/cYEeo4k7DOuoOmXm3
MvOrDIdc5fEI9LNJbA+vfe2gMjZJxIWAXx7QXcgYHJSoExTe6Qsmus+ulSYwfAfktVeQ2gTdQnKt
Kffge4teA5nkFsmXWZHzrgiAs9gSpqN8BDPCT6ktfoY48DDnCRRys2cSYcZ+DuEFsGSrl+/gQcpB
RlVJUNoV/4yqj/48RyzwgaI0Id5SeVT6Bht4hNP+ewe4C0MDwucogRf6EvsqNtlFH/QdzKCBSgzv
NW4G0ncY/Huu778DAggmKMl9xxzdrIDFoWOaZnFrr3IRQbdnEXLf1gOk73iEh+yuWH+0WXDyQokT
F3+IQYctMIR9P2XAF/+JEV/sCO5fxGGwX2ApgCEwZ0/V5rYSEzaT4PoSXaLiq+mzjeolQYfcMU5K
MUJlSLA22/UnJ1L1zgWzdr279W/9DzJd4o2J374sjLGIOpZXifhtrHgibDiZyagrNtOu314poRwT
OYyotSExTnJlHzboG6IkibYx+is7Cwl7sT98R7K2eYykG7oyiRUke6GkFaDL6MRy4DlojWQusJPX
9FY65ZgXCMqNJ/tq22rH1Qp2QQjFgJAvdPZT9P2dVWd1o/kxS2afl62O+WEy63bsckEYjdtdaeKn
GkHFfFIwl9DE01avXYnIa1XuEMDVO7TMpDqv+RosmMhG1jp22uEHzQKvQb1gQzwrd3y5IWGQ2v8u
XaNwpjw9E9PvDoKceJR6ZyBCO/eaRbPDsYNfk8j2ZsGX6fq/n6TFHdjSGvZpuubP0YUsJHgAPBSP
x2S14FvSQhGfzqPz+v11nfAjugn89vevff9lLh6D+OZ77z7jKfAcNX0KEdeJylqoYsBt2MzlHp7T
42naHSlLlQnxygVUD/RlSgTpmZVGCfCAy8ZjGvV0LgnFZtHAdlLxPiIMgRC3tNcO4NBxM2osvzMI
3FfnAo2eTkhwJRXr4muBEaH5Zeeg2uyIxGMx7SqUXV+0IBJPAPi5pEioJamWn5X8bUkq0H1A9giX
Bxlt9oWggGR8dcpdC7xkwvZWoHihfQ9IgYEz1piAb2VstDdSaRSqIR+XIiq1i/tI6tOnGCN0P0Ak
gHpLwgAgM1axpDOy5sPehgiAcxXe4RudvfWTHOtmoAzeX7dpEX7mFTKsC0+H40TsffvKLh/xLFQa
QngYrIivE0UMITOWHDF+IiKMJkpAnBH4pwYYR95rM6K0wgSX7JmFuNI/jyTipE/bK9F+DSGSLUcR
2R1km0sz9vycKJSfcNV0Eu8+e4WYayA2BP5K6870tJBCbVCt2qSOn3bSWBljoLgtri+ucLi6mL5e
O13nCkVWz8XJvw0IG1iAxnI8BeTpPudinrh/PQWrsBDU43qXkyq904SrC6+tlUFezMP3vGYIE1de
s+B6Ep+M3NTH7Ss3PnUMIr70fcnFcqOIWQTV7BblI31RDfXdLXpE9/Ujcx4RRvk1dYL1Z1gNn+ti
9Ig2BUrQ9ow6RdBa4F5oLTDyzNpDNi/r69t8r8/9z/C0NPr8b/eIWotHVIxuJ249ZDBh9wDC9/I9
36gTJWr2pylV/LFi73ijceeM7pTmp4qoRUzFA5UTHndk9HGMTYw+cesTZWD0tbnCG6zNG/+yeofK
oJ7kI3jQKXdKPqOPhGOMctoF/AIk1OllCrphmvZr/lMGZWz0zzx6xXTx5opJQemx6QMKsBMzBGB3
W9St3vMivE0/vV3HevkFRJqg9supRLWN5fGdRfQbRNFne43ZYvLxMe0eb3ExbvO1WBzcpt/r6FNp
dcg/mObjzfExLRKHXgN9Hr53m+K9ECvvtGuLP390LFTG4jfBbNy3zCKIf7cgm8W/btNspQw6c4b4
fgnm9R68R6BRAgzi/dzjYneyGKIYin0mAL4rbiWD+y0PpQGgA6SJNTcRw4vLcDTkN6KGC1okEukh
ga4UOGX2IlpMGimRz5rfCoXlVkwfRHmQaUemNL4VkpInkovPEgf629ViCGBs4DoWZTsMh/gx/XOA
F34sjarBx3+FilvxvO034szw7aR+e3n3W9SZKZhOiABzzgDlyZSgNv3262MyxReXxpSUR28aeQlA
tHP8mndBfumf3mV7/ia64Gk/zbO5gCpN6GpiZ1221hgltEl21Caf5YYlXIZa2dTxNVDOoKC8VVTC
PQNw1ws9vDB36Q/UeOo42ylhdWW2IbY4VJnXuodkpovOfTL7vpMYEYjdGjOh3BYfAj8Xj4UC42eh
rdo4ssGerx47aNSPnVaZm1W9gClec7s9Gc5Z4gJRHDHcMyWIUf8+kxbonrRYjj8rWEMz/r5cnGfc
vsxguXnmXD4Wlx3hzIOOCEsdi1+79qURsaf06qUgJXT62sdyyVFyIFfv3bFPjX16WsB3+KLEIYMZ
BG9pl1HDZsW3aPtXMqrC5EuuLLB60GLADnIEp8WlrwyzozqEx2DgV3jb8n7B2Pqd793mRCjjK2CW
sRiiyOVmYnezRUPyVza+0ql4To1gszzHaQy0eMNZBwenTbQJ3cxmJI3UdfP930a22lGX7gJqSCJp
L31kTPgjGQrR/V8wiVV7MjODRWeiEzf3upjlHBEHHrHjqf/xpWHt3oLHmOiKqDVj/eFVcG6ey1NY
Qg4pGVoxpGIeIKcdG6pGxPRt/l6+SHq4zi9zXpg6UnHUiCTXhpjbYiAvhSQvJ+hJH5LT3QOeyroV
ziw132TC4kSkwrriLBBLZlmoLHTYr+KJyN6cvILzQOUMdCdcdCfoCpcjhp3hZUuIVj+ndCVm1CqA
VRSywqOBtqWkyTZ5m4cCGSHuDDbyjDQGZjkRkgnwfEG+mSvCQ4hxBAVMYxM1XsRlIgIXlUXTn6pI
SbOIqSCfQUpi9wmoUraxhbE1FUVOtumilMxVS1a6YD7AeKIqKe4PaZQO1DG9Ga9N9hqrAGQpvCSS
Zm6+EbUhY1IOJsOCvMhxd8gKYt0Jn2QZtrzbsjPsDLuo3jpDadIZolp7ElZAbZFMWD2+wfckC0K4
rtizXQaXAUaPJXjs0NhTxWY4bQbncRnRqW5JlrR4f9ULcZnvHnRcFq3w7Oav6LKxy2p+hTTZdTrK
5J3tdRkKqnsynPPNaUDmkc4G38DO891J7j1xB5H2kx5yGQtMcvL48U3ulR0vrzBgLHOSGx+uRlSB
MfqAuFH6+sYlSKrEY7tGXtcuRxsc0uy11FhVh4YB2dMiGFwA8yvzU7FCo0Q9rAjbHNfMQIQr58sr
Et37rHuf3aTx+zZoMZISSpJ40q3X4PanlaW6Wsu7pqvsuqxVX6wvoeHT8ym8hLeKUj/XktTHkIFF
+IzxdHbdQr5kGn5yPk7WG0cx6V1Ew2FaftEKEYGwpG8i6bvAkYbyvVVHMmMupgjeVqwZisn6uItw
hyUKPm1GXovCE0MH8fHgNvCHXfCV4a2YXJ7kD5ExamqhPGyP6v2mIwyD6qSJPmNc7l2MD/DESA6i
Mjok10qy2bO7H1oJbNXedvrFoJnZrw8IRuveGhev6E3n6i3AXy19ek68d9lj9GuuvpFNq5ankjlc
9gCHdqDDvfnDwX0zT6pe1vFa3VHOywFWsplXyDjObkFLzhhJl6miRvcPVLHep7YyivkkIZ6tlzTu
apZ2ibtl9CJ+BNCCPvxQdcVeV9C3uuz00X15pW2K4g3myfpEtGXXl84TEnW2N31XtkTr3SDYe2Pl
O5Cu9MiIZSQYUx/WZ2QW4bMJ8Fnq9+BJKVtxWyf3spfZEp3nmtRvXiGrJLUzvHdsqTv9DjpoSFKF
1d1LW2OFyrUSSen0Xk4ZdTe4JGWnLh3lFuip80z8172X0LeQdqRc5B/3TAB4PefjbTOtZKeg382W
6D4rN1NeKYchUwMmJV2Pu6xVH8FZs6s0KIzehYBcfWg8Qe9Z/OhMcXRRYuyCQoaTBybCAwuw9cE6
RDy1tD29w1Mn6hBKcPXEYVIOhBJOOB3iAs56Pd10QoYS7q+8IH/UaUoHJ8fzS9WG53r4IogNZO9m
dbv3UmmZE81LGaJlVfeBpoiMdvoMpcdbb9D9rd3nSj05m8mVrlPhvyFbVcOX0kcLtbkH4Et0tHtE
htzs58a5665Bawo9InropwnOtIGxjmRi+7jaiR49GZoUEwEKlrb6Yn/2Kr86vzwdrDbH69mTUzPf
N9ssWW6S3qYOH7KXTFkSP2D5teNXYhbPaHMo5vXdFg0d0q8GlNAO6faMDXVNioASZU7GLT8kQbr0
2IZQOBqfqfvH2jDf0ZI/JFujJEIM1WR7siF96Y5a18EoJRtjxgmMUDmNTyb/DxZAeEV4WYGwsXTH
7LZNuj7uiWKPXw8Y3AurtYX9Kcpx+a5z3U33Leqsx3Y2IM+Kl/kgEagHsyDgjgZoCvU9wwvtqo11
CrmFu/SIOOx9G34Nyp3nSjtw/bG9Gj795GpJX7e2JRFnstVyR7kExvDyHl9AddP9Sv285VYSonre
IkgZr8w+FDSuEY6CPRoRJozSo5/5+VB5hvWoodhqjLstv6TkBFqjILO6lN0bOdec8NRM4bgSDhDl
Ov02F20FhYxwM+AsnIfXcT7tRp1BOXtHEotjFqmHF/DU4+NIMjd7fJYGg/b0hQUCDyS2RwyOAGoJ
eCF9CKfU09ShJ+MTHOjrbM4qb0HFatqMHkF6eFA7Zy33ZMAT/nIiDElQKQXDgNWBRv+mtIDzbhTr
zuCeW2GFfU+xGMnb4j2xCrCxuQ3Sr2OY+cn+GALWy/jLtM3Hy7GKAQkUy86Ex44NC0ZqAyaDm+iy
Q0f7WTGssCNjWEm+sKYxVr+gVBHhDiaN0rEJC74xH8K4fTLpGrnv1WlxWnAZ2kyp8fhM/BlMM+xx
BeR29vN+G/XRa0G5Ao4yw26MJ7jsd6ddsuZZzHJUsq+sOSSe9zx7fiWjy6KhsSHmfT14+vLSGMlQ
DvF5LvNBJzrNqe73a0LOk/i2/V6BdaJP1I3KY3OUlzW9x4k6SnhDOBWG6T6Qe4Fy5aKl/Pm0psWX
MUY+e520o4LcEhIPgDwfHqguEYQcm4+JD1oSK2ryBwZAQEA9STlmU1PvAv62csMH7duBtIBDOLXk
k62Dq8SJTJKGgm1YTGus43m/+EPO8AJQFlEp+8eRt6MS7AWTv0Fpxvtf3q0ry3pLlk1YzRkxFIgt
75ZKkygFqILvzlK4K9iagRI0rCcGR9mWoDqz/GGxhgWNX4bfDjt03UWLD4b5bRWvHqbDJrcfT4fL
QmvC+n94OrcmRZVtjf4iIhRE4FVABLl794XQqlIEEQFv+Ov3yF4nTuzevaq7q1Qgc+a8fWPaYxqB
SHfAAm2tnpUAJSE3++ek+JrcL5ZNz+tSD+lcfqIYMEZmIjGBA1gHLVpo+5TJCxgzqwuyJ/k67oVm
sczGLDAhupxg1PrBBNjwR/Pve53BN4KD/mEZsNKonbtKmv0ydQftvMFg4Y4aju4+/zi9st0wLI7F
bVJw6i3uu5wDHp6vDMLHJA78AFZmGiZlwMp6jicFXGA6NNhF9JX1QDcFYQbtKHphpoP0E/1qViC4
sFANmtQ14sAChNRX0EEHQ+uORYAMQJP/aeig+UKlPtzzx+9hSAGElwsHv6x4efFGXvPnknNrNApJ
YN/ls5U9TEH2YpcAOEYrQmdzL3bOW5BYGatQm88/5j4UQwCIkz5kUJO8VfFRaTiheEizFj3mUOdQ
8tI2+8N3Iq3NxfgFbaP4ZAeqRFB875MhyZAbuNF3ChW2279X4NL0X+nwUBkkJXYLhtc4NNjRXxrg
MaG88EeDgN/yGnuiH8wTj+/lkW1J2bzZkiuIpYAotN4WgNd/ux1EdRyprzYBQsMcAEObgKBp/uiE
Yd9vuG6t4I/nj6Dnkz+E1dal1PxqszqbX7AiFO11MI4TjXdP+xA3k8Y9T0VDZwJZZKwoj2x5331+
R6c7DbcLdYNfT9ZR3XwBJoTNiit/HQnPnpPrKT/WnrRH8vp2GacMn5zefdrxXubjy+grE2wJh8sF
yixc3eNgW7EWoE00Jr//9wUSvSt9tSzfDLYskCSLts8hLGUMH+MxNUuiAYTRQ4yMUBmjNWE6EfuS
YUNKyP3+JKwW+bePWg43RdgJbc/940ZL64xJMdK6+VG/PIL2yGNHGswD4pH0MdEen2AxDFlTY6Jp
birG5B0XRx7H7fgGuIRXTSjzFpbtDG+7YFYHQy47U6Q5dYQu+Nm09IwEk1illLUiJaeDYZSsYgsU
b8sT5Ze2uUIXXWbrlraJJUkRDdDbwjhqmQAZs1/Ga1bKg0J4ttbXUKMPWfJcaXMm/KzPc32nziQC
p9uyCrUNybQiKv8+qY6Y+JsQLuOy9yuJdo9I3rGGNn3MlYvoTo65yuLY/TC9e39ZFnuMjkJAh4FD
9o3rcLXazP4AHrpirSw8ikyxiJkbpljxmfi1e6fQeuF6rx7RZ9ntB5AyaPvYk0s+71njAEPmdNKw
wOS/goZsbkKKksygXfkfL0lak/57/4m08BkpgBKC4h/88u33I7gACBBYIMy0ceApkstuG7veAo7g
sGsJBDBZZAKOt36igPKisTcAE9Fjhm/re1KThIO5wHCj0+3vkexG21eSA/nlgEHCfQ+aoyGw0Sis
ZFZFkh06jieETVGDiPqvoHRm7LIQtnmfT+Bg9PDO3k6HEvzqvkhIk1MhoZQ5j5sFPYfTny86aki1
M6RwrUzyAWGa+SY1hrbpZeIPCrn3a/L9WEN4shfBZeqzCb///x9xGzIcxvu8w03LHONrvkcmX/Mi
Y6rRH/FGY9yEkXnZPpnoule9j9euh+YjZHwYPohE2w9FQ3A2/74Li83XMGA5VAbWZTdgApiYbGB+
v+I44gutIsUjrP9nGFR0izLG6gAmCrg9v3C4GBPSlb5eR8aTHIsUX0YnibxqC5YjGIoxE2i5PB2O
mXiaHJdkRhFx4Zuu2xMi/A+p2j0ZGVTxQ3QhwJvYsX0M8Kh7m2PJFQEi7EQaaxk6iR2S6a7qxYHF
MJKLMsko/ICJYTh2Pru8p3o356h61LN3t1daJ5fAl7Q7mALS5hV3V7elR7YyOyOEbJGr9rMRnBfA
y/ehiW0GlzVELZ9ZTwhc8+wA+qCN2+3XZUPCtUH4SGbrAbbJbtnVbDpgwDH/VX/pQj12FJLBoGkm
HhLbvCCkL0z9BijBwonCCHxgQ7PbBybJtgvtca2psAAKE6I3x039R2GjXylHtTPJXOGaGCSp3gL1
RLZYId3GHh1uSKGVCZZX9d+Utc0RtiUzOfWAxzoccjgv2KF+KAwXpx1qB/ZRgfeCag7q51IcWfv8
lG+qt6mGCnwx2a221fabGPv2dA2v6YV5D5L9Wp9hF3BqVTFMkqvXMWRPNz9fhi0cRR99x0wGG2Ve
Uzifgf1J+ZJdivrCuFlcEg+UFALHTM/0H77LIBqyGmZRllNMRT20QFN2gIp1WJh4nIQZWIoMY8Hk
Swqa0iTf4Dy4rmGLU4j+P0AOXw4t9P57UijYAoOCAc/DuSHgPDM+GEtOcZLy5d9oe3Gl1XjR2n9j
i0aFMLgIqz/pTszEaUm4AU3uJk9KNqvnvto3K2yudOS+QnXAGuNEkI1hNAe8zYCQP2drb+juoxvO
H26f9GZWeyogWHopUR2cJ8wRQP4rh+e/QxdFOTVSqgJJk3JIlnvKZwI7+iHhWhcWKgzue1rSPk+M
s9CY+dn8MjxjfTuRliVlLLuvNX2yvvw7Wva/OA2vE99M9m3B+deu/x02nO1jMkAYqtt6QjILj0BB
zPKH0YK+k0ETg11NqRAvhUb5t4DoaZn5iDCPLJU7mlxGy2K+acS4Wng5dzgwmEts9FL+GSywrVRe
yPni1/CReRyfI778UzVBqivkVhlfRh8zRcAhiQLrcywicOivzAJpoXUQkEQl8LpglVZ7sBvFVv/r
Q2YdchkoQZ9rsIhLcFv5P1oUAKnfLyEvh+j6eahxkwFxhdddAxnp8D50h/dutDDSMRk+jXD2nHAF
6l5dk649sg6KaLAeRdjH1z7DOK+kFZdMyMTwQlz829JgJoG0/yRPmMM/n4RbyfK9b+5xzoip3zLB
GeSu4anjFes/BAncyOL0/XdeM3MhvdjuJ6m3BNdsJI4ZhiYx+eQJ10ve4o3kBwzaG/X4T3Hk79+x
uCuFQIuw3W4nkX316p/zb7O4zT5pFmPOeO543TggH4e58xz8m/ZflhZk+bIIiTer65Qc2ffEI+Hj
YhWlVXEiTNPEA31KhGaj32LzoWEbGf0P2wdnBcUC2Mbfev/FLTnyTSpLhI762sR1oNZC31K7xOWE
4bkGQR7dFnfSzeOfZtueCFbIlyZaIBNUgeoV/P5KnJwsi8EvExv+LoR4JEiibjn4aXMTf+3L0ETh
ApjcD6Q1+g8f83UihufFIE+16y+ykRNewviH+XTtuj0g6Ehv5KJQa+imUCf1MWu5Fig6PPbbehzh
ioGwI/1FUYgp54bwmEfLx0kc8Xgm1IgYQbljZ2L0mjeXiedabIjynOyHqVVgqm7j+ZD2NhAN9CBT
bsLh22AC5d/HUY+VpAiNgFe60ebJsJ0FxaDkuTv7ZCmkvfADv+Luiir6VRTLccYv85bGADUBpive
nw1OOoyQ9r4Yrel5nldb0en5tkwIi9Rq9k+L7v7bqdvlsCc3HHi0YcwJCpJs1wR9cF1QC4/4eWqo
5A46575kxprziC4Jl6aisFDmLubujpYpp1/gZYd0PPt83lAKnlHjV65EJp4Jr1O68J0iZUzc1AhE
5uC8RJ1HbssdLcAa+zWG4UYlaZh2255JNcOQ62YUx0Is/kO9PC/V4PxLUZf7+jWpKBEKGslARM3Y
kkI3X6y6A2fz5a/xMn/w8/Z1XjJPCVsFrwvP+kG4a4iVfHuL6ajdeMYGEXaFdckONERMQuaEMOWW
c0CL0+hO1IVhoFQOLmjHJZ8lJinEo19CHt6Ls4mlh777VludGI0kKjWMUhKnPg6CJMrA5d+/LsAd
/qQ2BlkNsEjkJUZkL0i8n81mbHKcE2YAfntyngKhn16ZbohiFKtH8m3zueEMiJCLMqq0NaJ2QY3X
yX6lENbtQmdycW2N/MdKPbH86p9hqu715TBsWQpK8lg3MRlMAjBSyytEm8xHNlYXf/zzWn8CyuDp
eysljUtKlG5xfQrMj84OCP44kYBPitmTBtXLAjHycYBigA6ujbZk2DJd+EhUNpJ7X+nHbF7tulj2
CajLpRx11HQUr/fLxT0k+sdjPe960hrw2x6H8+7yi0fOt2on/LVsO/75IrZgo7Ln1xDF2DxS8J7m
axpc6MBlYih6zotL2Qak2SP8MPMgGmwG0DlfHkSE3XVTup2l2iUNpgtpP+BIpcD5ZysBgVe2uCyN
vSjFXTa5PYrkiKD4sf6c9EjakyPbdtvBTxHWPq0m87ubQzr8okQsl/qc8eVxsWbPM+mXHht0UJXf
JoN5MWdwtHvftDPREZMxJv7qgZf7HW3v67MPJSFpluPteMrEoPU1beLef6xFqnBN4n+vBAPUDbXP
7L6DEVx2o80TTl69hH6HeRZEMNGzZeDbSIkEOYGJ704W9u5zSfpC3xIOdL4RnB1iidmYr8pYtr6k
LGU6FACNTkHFgTAbIRLq6eTp6e0xaenB4u0YXvnafw83Lw8o0WyyFA971s70iA4OFGen++F7YpOM
tiTxnjRZ5pQ9LHIzGuP0mAkOsiyzn0/zkltqZguX9xaRZsGIspvUq6Uzlg3j1TOOaULyqjvbuKcG
PvHZUpgMXZgD8iXoPo+fDY5ljnsJuOKfh0lXwa1jy1iEV+yN77F2lI0xp8JekcFlDCoNVxv3yqlJ
C4u2QC3hng/3mG5YegQzrzpQTg8/bh4PbD25hGgYIsm8L0jUxB0DOUsmL19SjtR1TtW429LXlM0H
U8ZAAoS+z3A68Igof2JFVHLCvY2XQlJqwcH6SS9/GkpYXmLG1JalvmxWYx/LgFVaIT12sug2J/6v
lq/1GKEx56vf+aO4j24zDnQy4AeegjU8jbYyNp0kFgENXgueX/zCdZX9i8tYQ2z0AhcGE7SF4Gsk
b5E7xSUaLDhm5CVn13ihrbBDRIf8Ij/Kx8W4j8W3GOn573qEQJFeElpnpzKl3Swaod76nNjdIVpR
krCPg3S6LOWFltxP2azfUlUMOKkRnlK7/RwoVock+gi0Un2TH4rZQYq7GP4ig12qziaDxK8LvLQc
CLBwjwe/nKVcCpFdwfF9N5n2JutiaBhVhWEwDL6wP28W6beerUkkCQKYpAhJxMZUYPdDdEXqUU94
fRYUppyEJiZWuIpXc/MZTbmr5Q54Mk4QyUkg5hQTxj+jqd3HvDMeOQ/ti+z0LY5YohOiCAwwLWAJ
rZf/yrTvv3Kvwkq4TZ5/9G6/jqwtDks9vvigI8WwE/vrsTP90bb6zQ+Yzn5HQgVrkAKXDG4Rt/px
4rghCmcD8YRn3Ct2SLYle0oCXF4+2N/YNa6D/c3R3e9E9DMDoPxD+hUnjc9NCjWb+eelvtVnZcz1
ss5wICjXAP0g+wwu4VQcxlzNfOzjYintlK13p/NBOCYkCiTUCC+vxVpIAaKOS6ycwBpjCMrftzy5
psbpKeOHDbZ4QJxqLI13fF+TvmdCxC8xcjEjA6o656Xmlfw/sxXvXwVSo2jRuNXyySg9Kaj9di2+
uixVMtct//Lxhknpyz9Gcl5+TgVTdWqX5Ne09xiyxqi9ltsn/sfUcjXhcBHr17qT/R8vbqdh0kfN
dhBd5/LyOi82pMzp39DoUKwTJGVolMpAX9MshjbxQfu46HijMzGuUVVUKwVhAR0+wTWCDI2NfczH
1sdjoCrm7Gqrtkq3F9n6sPT7KY5JcJ+Tw7SZgOa9p2XQzkYWYmumzErznuZ58ABx6dzo1//QPwcT
fQKuEeQiiwYwCh1t1iOopppFdM5rDsN/qfpQcm4OA1fp9gWcO73PLw6ATOq6qseSt8dIUkZ0VJNU
wfUzVXfIRORilk2oTSacWzOD0aqjKZ28EK3Qprnv6X1NCyUtdRp+0B0MZ0NPAj26gViGRqJ43OHc
NGDuqpwzTABFO8LIgAjAKlOTGU1l0l6ATLbzFfS4slVbFOi5dysv/DBfvrQZS43mZWB9DuCnGUVg
MQTHpOcMQaPE6AXVE82/jwAOr5fRd3HGSrRrhhPGqEpDAmfrGqrJ0GEohIc/4OP62oPZy+52VG5n
OLkTndCUOUsOXi5DEl4IeR7zs8sycC47mZ6jbCqObYIchDWAfzyhsy0cw71bJVLxWmhQLNWjY9C9
xNBZQ0arudcZ0xfRsVIKQK1aIiqizhKNxd7D3UNecZ/RNrNsZ9ly7LabivFspY2pJxyfIZkC+o0e
Ix0n9ChOhd7l4sEz545pZssTG0P0FtdyQZ/K9nEQP9HH+vTvJv6OW/qUzdgTjVukRYiryu4g92Tb
lZunNf9YLhmYmBi0SF2j53TIP/ZTvBE6ZSVMA+BwhYZctqdN9cTj+fBsOEDwNunbndYzRru7Z/Ce
iAm9+0z6I0Pnol9m/fRcL+k+1jKJFnS3iK4s8gDejeKQ6jz4FwY92er+yqbTeNqjCX4JEopLQN8I
4zJ7Sww0OdMYb7jNTELrLDMA54q6lHlaCCdlWmXQm05V8y7EW9B6peDrlf9GE7MwPd0VdipUWYdG
ULkPHkxh351zrKDkwR2wc1q9FI+mHN/w8jktGzSAdW4+e7uZXa4b27AkB7C6SwPItKIFVEcE0/B3
BXEKUtwn78+NmqKEnZ3poRkHSqQnrZ8vRwmu40yf3gIEvctGqClw66i8+w2zJhGm2b3D8Gu0biic
w4yO/Kd3o01zwGuME956hhgARd0FP5UQIxky8ENGR3SeolxPpNla9NjTPEiXdxG0U/Qsc9VlljaK
lRr/jyHzPn1DOz1FPbApkiLpjw/a/0fHa6Jv7nScDYM7cosXhYcixSEt0svvPRxss1nmfx1JPBtu
jYwG7+2+3S7u3XyunoD0h8NTtTzv9O1j/e/H8nR4quM8PfN/ZNho5dDhxUX43L4AE1e4hEJdfOcB
C3VV4xoJ3XBBu86iM+46jOGg255pTxovRzGDP0NaUTZjV3allAkFUNU1bzA1wiHM2yJhKURf727L
E+QV3WZgMQ81kWj771wqxLYeXXAqQe04j4BRMM7Dw7JMeUuyRbA3kTS36EOykOuycqxfNp2UtKm0
zsCHO0H3Fd1TSY4rIUeMOHe/oZZ+5lKaTb8bmhKn9VKxwbGjVxWthM+pPiHaNIUAXEEQ0NMsyH1F
y31fIaxwR/wtTQiohzsPPKsLcs+KaJ3/GUZ9cj7K6RiIS6q6CXN8ZBSR1dzw5VAFRqstoVo0m2bD
hPhmQ3nuuiq8T/BC+JuvAKrzNlmKcMSW58QdTGtvVz3tvdIC24M4QqL5CXHvtHc/znhaxZhfr4kZ
Qc/5X/tj/4MBJpWIZbqmO2bmuL2PwQBlULG2e/9m93MpVt0nQnmg6p64PrpjXKGClP5RY9G3rHIk
mP0m91rnGirACjCp5mj69mUapXsXcYlbkjDpfDL2RAWO0O5fLMbOsa3eMz29OdoIsCkfj5/5kAbX
Fzk10IKzlhMlqWMhBkIoKCZewU4a2jkifrEve1e8+2B+jvqNLCaV1Vxp51d4o+IQz0ibSAGjQTBe
nauwLh5hbVEAVT0WRFJh6yQME3kI/0tIcIkx4UlprXAyznFNxyBdWPC5CQ2RnmKooTawmLj9I96d
V4gBdkzbFS1QRIsc0ryNBO6AIsvUYFExpsdrkNTkCZPzuOTc4WHTnC7xs0Lz3riKPTzIsydMcHVX
BBKrpMBNAQwCBBT/GYPOUew8TaDUHNS0gIg/0bVdeEWAgJKhCpqlcROHSHLuVu5TS5gZC/Hdzbx1
VLeawwVw1Mk6M19gjK6c/S8mwg5YqCWqQxSdNgFNCGUiqJmd7BYIasfT85IuJJ7zc/4wa+ElOXwq
l9k/GNcKBWkRXJ2BxTUA5FHclhesQjqdrEGIQDQYYJI/Uecx5QFNmrbQV0IKXBLvKTbdsQ5TTAI1
koOhy0D5lYShrNaiIw+8tf8B/yBkXR3i4i9ac9kerC6hshhG+n4YDaPqgDoKBbrQqT6DEi2J/tdG
pAg+vyViFKEERXSCihQI/ltnNNYHH5qe8RKiOh0d3bRKS0QznSd79Dgmn1jCMLZoXKu1sZB7Ez3+
PvcLJFLC7D5PapT7MFKWhQCc8PGYZiH+OmeC72Wd8zrNRnG1qD8VSyDLxbJZP0/SIue/eVwL7R0k
IV/0Kr7gjavR8wRyIX16AhHzuDAQ8Lp8IQJAWuCjMEbhb8wUFNgob6LPT+Er/IAEJeX7IxR7w2jg
CBiPwd01gJAMQgkd7zB+MrfpFtGf4Yl7Q/0QCU/NfRp73VqK1IjTwGtm3az3yrCmsXqEC6kgla3C
5nBO70gMSSIifx05OgMZWEP/5HzCBknzQfjYDVLMEwM8ssM3/sbq7yhtSLukCPpoC1wOd6qQ8Wn/
afmovSm7f5ZK2Z0z60ulvbApzDWcyaSJRCK/2zDJMEtlGBIP0xAqzNkvkmi+B00YR6D3PBr0QTOm
3Tv9ZsBH+3k3V9hpLQiS+Yuj7QO4dXcNBqHhvzmjASfNrrQhSixixrW7CJbh8NQ8mKGr0KhdTbOU
fYLgzXD1cJQafIUVVQmcNs+NwcSahbSjVCjt6su0REpzecUaDZF/vRhSMtjcVxeqcyuIzveVvHn8
3Z3crhaP1euvXtSkc8F/mT0t3/tP8AmeizrS589F6zEMM/44lA6F4WVu4ba0FrmD7Gxd7IYMlqUb
tj7Q+YepOby2vcDZVCeF1tWWI0GaWXPR4Tgi2NzWhza3s26uJZ/TJS5FzzlBD4yetbGnLkA+NU/1
H0rm75+8MR/jCe3HP0ZAq5eHC+/Tb6T/nGOK7OQpRhyrF8/tVoKzMCbVCc96rjJVoLXtvwaadoOD
PPoh/nF1OhOZwkZhQQQolwC3MmcWKuTiOS/uGbiFjUumCMN8jjB8wQNEVj5dcshGAptyS2rctTPt
9DQ/kxr7IjxWqKHUuEnC5DyYY0hqCf2a4VLkDnGcfAFtGfGzg9l7o8V5AEKAXucLWTCCnr9LcJ/R
IowDS7GQKQVEy97LeyIPlXG6aPoRTqGFawHvhkigtFEk4xXn4EMY+cM3aLEQ/Q8SCD5zha2k459d
fSGkvLmdpwgBD87TwBHi/BwcCnVfRxxqHRpHFBVr1Or2eF4Ehv8CD88Up3baoGespzIn0Y3ubE5E
P8fTQsVJk7IetFsdC0enbTRejSneAjkYxjK9/MFjp2FlHjsJifuZvy6Z7vaNL0c5lFPmYANr46zX
mJFh6qGKV8zhV2/ebGQZ9g+xWyiwST+dOrlvL6R0IVTUIU20yKoxYCMEjUKtP8DGqZhO0Rs9XjHx
1Vd+h7AZOl74OOCdeL9UTsvjKEWTK7yMelOJTTqqmFHSbYo/tsixgA56ZFe+kdDC0SFVsLmtAG7+
+7rfvDfsj/fmffy3h6Td42m1KzoJq8X4SHuIl20AN8yHK50zm/GzVEaDYj7wScz5+Xy47n38xjzU
kuLARCLvuSVLntBPmeDG4X6WBGB0FNlvxAZMmcBBJrdpCbnXnfDtGlax0M1+aZN8uvf07V/JGfYo
CTpoWxWN5KKHvsCHy1HhAhUS2IqNeNQGcIlxqIc9rzP277MyEHKSr1OiQjX+FB4zh0UwiBBb8TWF
TvccdCgE9ZnwX18p4gbnRaCKqmo2wCM5m+ia3LOXxS1/+5gZthTc7Q63o5+WLnjlf/L9u+0AO9Mc
KUG/6VEdDugCJmxC2A9t4M7w234GeQL/5AHXFCtmPWf9xIONhR5N934p0i8eZKUrQE+cvNu3pyfn
Q7l+ez2cF2aV+UNXW4rr4mCKKfjCrJFm2iIj+OUdzBeOPPwa1irhmTtmWCQhl/1xVIT8Dfc3B2Q1
tJhRjPeH6HgqnEUGPTFbsCBIEeRAPMyS2I0cHlsVDhOu0R2HB0fXJqHICzb2FX1R63YgagQogQYJ
iAwFNKSeCyXk4KUzQBFnZgjfWMcKAjWFQZDiCBJQjTcxD/aQ0IHBRhDoJD8nlmaghQl4D4gPcIsZ
cgIeg2LqID7e8/MCtxMa1oADREWpc+U2EsixVJgyyEWJ725NXP/xtAZS1PsAutBNADhggAchmQ0+
i6BGBKQSBkJn6gHN7HYRoOz2YA/ZjDtGZVUf9CRfMuipDI3tdUmwtczSFy2ueJVOg7MEGI5P222Y
OIez1HtQLpB3t/4l5U6gDc8ZuwPkxhtD+qMxz2tdYEw4hYbPUCMXcspMBgx3myIQnqOXQyyMEUme
JnBMzWoWeOHoR6GjyJtqysQN5kOSR9FYKQ88x2oqYVtJI4AMJQWCN3rh4QiIygVyE06Id0d8WYKl
qL2e1EgXkk3GA2jxvJ4QpDAxSMBuyxHK9WtAb6+VJbKHGv/L7CIF35F3dgxrxJijwfwKmulCfGu4
ZXQNeoSDksP8EJt1gJKcvgaziR6BDqeFYCFFepyIbrMnzihOjlenjM3aFnGVChUaH2RJo4aLZXRx
ahEWSz/X+LrUA/hfnhQPnCuO0BsiGIcB8TNcKZf+nkAPmrWgfeBuubgdBdN3CKStE5mtCV2CPDYR
HcvE0wVhfYssmSYTsj2qSCGCJJt/8TAMF39a1BqwDY/k7V7wHC5g3tQdGb+AYfQOv2lWeP4dHi7w
XqSTyHYJ3NWVYTLUhUhRPLAxk3hjcOpw7R4xyk9NobGfkwdCsv30cKOcdppzWPQeM4j4VDXckhal
OMAqvuM9k+eGC3jHFA+TWNQDrMUMD7DdmKWH2wHIl2bVmjnxaQOMRv/7Ql7JoKwI4glQogMAB7Qv
AmkxBjOhhxKFKs62Hx2sBUWrmcg4GORLJBx4Lt0rWFeSz2jYBLc+wBsNx2nh46mB4qJx1oc9Z58j
ZuM5Y7tYQqFgoYwJI+jQWmEY0NsiN7R4/pFQ1hYx4QY8vN4ZJIWvM1cHLzk4A9bASU3HoeTjDLJO
iEXdy4L5i2THCFfYF2gOpx/37o4S8RPKovDF3erJnkBDnL/nZSQe6oWRMc+JGPlMv571nb5RfODb
ew1sFT41j3JADhNgzgxxAAaUdt9dBq68OSaduHQRDGNExrYxKxzJfYjVTToDW+jksEA0NPX1TEF6
ybQKhPqFU0Yib4HIAtvQmiR9JSuzc8hz3QwwFt/QiWydWUNRKPiTqLPSP+ZpWDCh4OQ5Wcz0421f
WDRAO4CW1Cn/Hj+xSTLgTxoiJxXpGuT/wtJ5TJKEy4DzwHN+ks9iI6KLbkKxylshYrrawhuX5uJ3
Hs9Gp0doN8YBZtx5QBUu7ICn5SttR2MFs7n5nREhJskaFpY+zYmn1B11y0SA9d7He20a/Fw9Lzdj
Uij5viJmLnmGmbkgqe3iKVr0xM1kklCg9TDJ4sZKsx5WE9JjKDitWzP7KXNhaiGrJnZBsKpsHyQo
LwfmQkI/A39Dsvs7RyA2J+RZ33lsFbpoBAuhhmDnvhx5NENeZqKw/pmrqRZy0Ds35o2Vs1usTQWt
h1nFIS4wDSjKD97XP4TjN6K/64Kk0q+Ru+a0SWGpRrCuiuUl/E6ZMQeioA4lorbhVqaSsJYWb9yj
Js0gI75PBZ3YJxGXigF1CzJrpxFYyIZAqzmBO9EFCQUgJJQTxc79bDViftqDgviW93w9J+vO+8Qd
O6hRJ8OFNBd/fHrAHQKiMe+ypldkquFyicWfrZjwLgLhcoNtIwtIsHfUfIZ89gPzTjx0NFzzjHHP
gFLVNk8f1Az77J8qT10IGJ7EvCQqoQbvIaz1nSUzSHpHvNOAA4T+JY6W+/KcEk6CGEBrDbSd/Zf7
w4UxM2YCGIGjl3BR+w9BN+FcKII44WZqvzh/0LKWepr/dXMd/0HE2Dk9YwTc7Y+yGCTlaRiN9sJf
HsYZ4x0EovnF2kRgbg+hcYq7J8AxQ+YkjffidvRpxbk1ThvCf2M2ZMYjCFQPiBs6+/Kgs6LFLW5A
1ZR0F4lg+f5fJNxAm8u8kmwaaAExmGtZEuc/gSQ+3CfQNEEt45vRXhfxgD5ZQbJ7YIhEfA5v7TS8
mhlIDG2Bt8E7jp1iKS2Y7yRc4PpEHoK3zYLvFpwUcxtHaPJvsc4HExi165L7V5CxOSDJ+TEWxPEA
4DJBURVgHSK01qrX4l2khRRBuSOJoHHwcKhRaCHxQKJfmNc7onee2neh8fhvUEW/i5yA4NxPBJ/j
C+6Q01AsDFSKkVg+mn/ZCPyQvhqEb+KSYaziooqfzux6hg5IXTIZ9wNXDXjaZgQirTqOQjj6o7A+
DmgqpHsp5mY/CGYlus+P+eqSWbTLbZRiwqxaFejKx1gbL+B3rnpLv3iomamNLOLe68rYnRd8cVv9
33/6I02hi7y0pFigK4mYY7LjPPL38WwxLIzvY0oUKBY0qRgxikA2hxzxcE/cdY74njnBQrXoj5fp
bdUfz3C+abw+SjvUzbBfvtbNGdSzy2JwzMG6j4RKhXe/RO1fGZXR4FhFHxrSGf+0L5LR5uo9Ag4c
wJ31oopKcvWjTRl9aWqPbnu4qMHjr0iuyeiYgceY4nMIEmf5nMhzEQ+MGetIspeCS+MTahCn3QHY
UBAMqGlgzvUVf/I00oOIkJZ5SDPEsqNkQcaf4hCEZnxC4J5IemuQWLr/mDP1iyhYc1raRUZTPXwR
KlbEfuOUg58IUIpB54Rk2EnBvhxgoGLWrNuu9ei6PtMPJDoftGC0+AIeI6NMWY7wedauRcpyTIdB
PP7RUbIbFCiIaAGUAh4Vc7mtN4E8MilCEdKN5vrJthZO9QB0bU1lmjNXAHIfxqSiDkoyDZjN+oW6
BHsBIiz5WGd4b+10nICnodvciMowj1G2Qhglp841CJ5lsx4CYagPgvzIWncL0GtXaLSM3nNupJX/
5bPBsHJ9HFnwDsH+6CAIPv/+C5IAUFzNtNizjYUn0wSpbv0A0PGBMopaiy0piI6yV8OjzIKO/QVw
7oxV/y/lJWErWtI3sJD/CiaLP08AQJMcRKVstRa3GorjGbAlEYL9YKCd8IY0EHjnGa+D5ylxVgxA
WlacI6qjOrTjTQW3SFRhZLa5gufw3WbJOYXAiJ0oYoHqgGZmZycwn7YAoY448AZ4NRn+bcYZrFjK
HITOdAirjVl4QYnECdU0r8sge0hi3+nIJAHDXCndrRLj5+vT4KSmTfCI7qXpohZ4wUPTjo0nr29R
uRpRE9bS7u+7+WwegDBeHv2SgRrISKvqLY1ct5OS6Iv7iYmivrygE77ZqvDVrjSkgiBixgjtzfVq
FI+XRlqt0Aag70o/yDEAhZCgXDZ8pgUYxZSkNAu+Adx6W+V/2PAEH4SmgHzSrdQjVDZPoSp9WYna
dLYrSXqtxvGVPpFhKK3HfrUlH4+Qga6P6zzf1PSrpPzW78bfWQ4vsjeVCHozh0Pu37cKv6O5TUeY
dcaOcKyMxMGikgnMV5SdYvzR4zg14ibSKQ1/IOgSntJb5//7PjlsOJ9hSHMsj8LPDubZofg9z+Gl
rJnu6RoLcGPYRRkvtcOckJGTjxXY489qlEMF793Lrvcp3cdsSxKiw0hO4E/fW+uNquSHL8vD5TCg
s/pH+WHqX3f6bCFGI5EcDtFyWiWxb2Wze66AmtRIbCCctUh2xMkunNJ2226h665akrhCZN5h65Xl
0P3EuLfoqFLcMfHxxIcXv18gXJZ0i70LU3CNSb0SyUrTChYNs2ZhmSlx/a/eB5gfri9Y4Haq8lcy
i08OK6oBolLHDaKwsvrQiEyS7WESnVo0j7ucMySBSE5ZV3JMd3wdwbCFJhkQMFAMFtwtUZnn1QD4
ZSzpK/4uhBe6hCSRN54w8koCRvvye1sjTXwJC3fg0W9MWNg4Cu5UFXKwVhyndzIMX3LyeSARJ3LQ
+2fvzdmsReWBiRfhbQldjAQabtiasDiq12S+3RYV5kz4LyKa46hcjmzYRuywSzhkPmePX0B/8OK/
E01x8V3JU7EjfSLeOXxRwmcHKyFw4MOI6CgplrLNoc/DUAFkZsl92rof/4VEDsatNB1RBsYz4KcG
qbjzLAFQ0tVGHJjGb3XkOTBHGzMNeHMpQHfnCkiQOHY5rJeDWbeBEojDQGI+7bhDCFA9giSCUjFw
E6ewpkZFq4M7Clg39O/g8N+hdiJWn98IXrpTCROwIvwniJ8OUnxBX8GxQfTBYOMMiyf9NOEjMqZd
+CYnXx1aoD+amWE0qGIw8LajB12AMgEtAIzh8uLz/BrThV1wY0FxgpWlH8jLEZ+cqEQoEeRzHBUV
6doCe70E4gflb/ulQwrmX5bgzfCAaDOKMlb02BzOzkGPILqGDtaEVSrqAySgMybKCuE98PUKV85Y
ZPvvz/kgqiDntdjVoBQ4Yx7scKjMW2MmXJMBN1CEJaL88YlrOIefGG8o+m6x8YlwaXBQWIelUDVR
QdG4XkGDqzmiyrCjDxC0uElUNi986lM8sTFpAwrM/yPszJYbR7Js+ytl9XxhFzOItu77gIngPFMU
X2gUJYIECBADienre7nypW90WZZZVWZEhkICAYf7GfZZmwqW2M5JiVbiyQhSm8YbeJrZhwEnTQP5
GYxIGO1ebJ8J1Mh0/IQxVlNSeCtDRfJTCu4EBbQ8TSp91UT6FDx+e1R9dR93WsTasiX8hefI97em
4o1tIaJRE+RdpdsK6oSX1/6mSf5Ntre2mGf43bqKr8EcEh9B0CL+sUfA9kjvvtiKmCqBh03b9yfa
/BZEiXakz4QICpYhBa8vGvk/eBTtqFFSFiFIophHs3NEf4+OhjbS17QEqNlxvR7pHF2awZro3sXx
YPwQfLuhObxuVJjR7ooojFIB8RgIGgIspKDJACvw24rA6YNQ6rUjcELnAn1cREUETzvGOl+7lovk
dzWVN0Ig6Lmw2omUnp5mUGvXc16hDiYBVi6vGfOl+DG2YNszX1Q6zQl/bbJhbhTGPMeHn69qkO8v
grJyplcEYhSjFtkKLC/Fj4GfwiQfzMEILpH30/cU7egbn1iaSnQ9T+uGjFSiGEBs+Ul0CZpeGpGN
UlNclE/3el8kKLmJMWkSfQoW+vsLx+QNYSR3l3BVtGxM4Wx529HBGczvdYAvmWicP3b4A3OngSTG
gCAwicLIk9K0NSp8zrExWh/uB6FjvBIskHz3Mrn4x/GX1N8E8TFd0NPleLLQJ9Tr0yRHCSY0qQOk
zyNcjKfM0LVA+AdTxmuIIItpg3TjtEi2aJyoDzMBuL0t9SG7ATsLxRWXsBmHThQGMOrX2hhtLAx+
eRozBE3ZmrZqPs9RWKF5osmeUqfCVoLSUhGU3A05TLggxNUEoRmxXzE6AxvEUIB3hm26p69H+WEp
bhzPCAi9qALWFLhuP9YCvSUHIa1wDplmGn3aI8zGgNYhT9n/lhl2Yj9XKCD0n0Jn8CASrsLoDOeU
9kQ21MSznBvsomT8zODDKoeOjNiAN/23pESHg0IsK5UjjS6NRDGU5HVLAqIDNKfGSU2JI43qCH1l
DzQlScKbjeJJF4YuKPVsWtvAlSm/0RW9z98UplkuVM/oRPsShWvhsFDxglRg4dnOiQwLUdmhllxg
LdJQNW3QsiYjWyg4qBBR/+LUgndBWiiiRrAvbC5SKK8MErZqX53pBTNqMgUFhblRQedYIHkTvyOD
uS/6JUWyMD1jd0A3mlN/IYpq1gImOLsf3FWQoLA+mYYjSpUBkeGufaDAcCGkZlwDEe3ZWvAvToKB
i9NFNhwkDlDvlPAW2v3eFDsm9xCC/uQd0umiAwYt+RMAb1jwK1hbq4J0ON3T+V2QJ2rUPUVEnE2b
YQvtGBKzR4OdIsDp+B6r64LFoB0youL+IC1ohhM/saXTCKhEsWckvoriD5nAYNxPgefjBy4O7IZ5
WviiFT1nNCz0jbNNvKmhw3UzbXoPFfjy3ZUk+tDTka5pU2oHnDeePsk3f7tjsCo5Kxfq3JPXm8Sj
XRLJE7ZR9JuCXGF9iFXaI2yhNMgoJlU8cZ1UcX7xbdAb8JcoqT5yF+lj5aIcNwWAD6r0t8IAOLKh
hmjSL2cl8RnYwJH9vEbawSTRzigzDVYYmfO3f6uLq2LCCiLjL/w3j/Q0TKnPnESCwVd3HDLEgOPE
KXzBOKIhv+X65yqOHgQr0ADfFKg4LPm+1V6Fh0zMScSBSz0PzOJuKpcBsUc/kn3yBuiFVDvX7aE9
WGhmxwrRpEHrH33BQb4+tvigGYfbsiEQQnBwFiIAoOF7nX5IiWBbWlB72jYUqiQaF0PZLUVJgaru
uqJgdV/blCE4rA+i/vXEiDyZtARWomB2X8tX0NQ8stuSGhZwYYodBxM1MFM4SARuW1aefbmvGwLn
waoXRHdzVZI1mbwTHeFAyzqF4EnHeZ9yYfIAyzrq7+dobmAF/oLq2Y0bUjokrryPVKOE9MKVXQJF
mX7Ig75WAdfYvhDhneNlMZevKfYvxfW+VxYZt8ycKQfBle8PMiTxBz0j+FQ0eSjB8MGrK1fEaxQW
XxJvpcbrRFC0p7oViko+dTHsDQSHSh3HW4vnwicemkgTxAKUFoNxx3MCuTwRVLeEY1/z3kDakxAZ
/Kq7ileHt5DYltgjhsMs6jPI7pBGEu2C0BbVI3FfzN/onnT5KMJTocS5r4kDA9IKyqcWvL/9AOsY
L+PkFbmrBmuQ1ge1ouf6jnDkSUmbWvKE6HduXPiR0bwWT5x3TiMSC3HNOQ1FSMz6WzHWHeJBTRgD
TQexRTVTwsei/nrO+q9ql2+SsBjHG9B/NAPrcTREAm7Mk92TatdjkYChU6GxUd+vKK7eIUdaIL2l
DY5sBGhUQ1OsXEBkUgtZMZyEsaP2+8IaB1A2R7hcrWsRGf2CXSEX0pKDU0o3j66qDkSdQJzaxdu5
9uzHBLyi6UiedT8rjAHRT5QWLK3gvuuWPfzbfp5bAjG5QL43NhkzKWY0NAXVHbb5guq86AqJMo3N
zs2aIoUST7b9rXA1K5nmss7QKQA9wPa3SQNHVUNg2nAWpqMWXfKdEgzkzbNO/SM+x2fUuGDOSMRu
HlFqc/3r+eJs8sa/aEBUyQtwkTbKJZ8+RqImRxRbXPkHlbvr83o6EuJbIHTIKCP+Za5YZihb0hN8
QDpOvw7mhND3fWnjaFAe2otG/bJdtgsRkDbogkQof5vyppFYmQCvhS5AgeQbrcmV2LylKc162vYC
JN4u2iWWBgj1ZLDX74n92SBhyX6kz+5DVNcbwpjT2v400UNQ+bpzGMZH+UNUwG5HWhybsnXTTbqI
jzG/pfBGuPNDjAR5gxSQ0JJAlCCHf4rIlCagRFkwBpqNKv6xkz6FAO1BcYt7N6czu6M5jziGGjXC
q25obcTBrsDn7heidGxvSdZxm9KxgcE0nJeYPIL6N5Bx9hJtwTkh8o0725LNe/1iIzbQID33v5nC
r83Fc49LkyiY78kz0BcILZNN0p2THysXsUUX7EMinWPSEIB0xy3k1WBzZ5GF3RoKMjH4W3QkF7eR
OFJuSBN6bmLDNsWmdRYIfNBROVYlOdz8X2nTJeXswGSEms5vdiLyLqr9a9F1gP00t9ibhJuBwhU/
WMaFy/LpqYU/Gpot9hSfCvRwzw9bpJlb8mNSOkKSjwGqNYU8wA5feF9IG+1CAnyupy314ZY0U+GA
Tef4oAztoAFeK9DJeJ7sY0iC23ZYIFuph8klRt17m4j6BiJJetdIJibFh71MFsrngMoFldrBmvYc
yBAEF6KeK+q9zbg9QJT1qFajl04YDURLPspn1E0IorVPbVl9AASzveIDTYbxaX9aDAjTdYL4G4lJ
T1G+/ZGY8KDAglGbQ0MMWw1UYqhH8dUY0gSlhIPR9DpD3XBHswqfeVXOWF1ifZKpsP52wq5+gzvS
z2v3WCFqehIak0KsMuqwyYagPOGL9K/6CVYN2tmQ/6UkDlCamqA3Gd/zYWmdUBCCCkvcHOG05Hbc
JKwLPuoZsfXXb0pyfPIrwu6VifqYBOKrzoN0kS7qH/ElvAGr1w/Sqln2G5ebHz3QnyNIjaFOlkF8
vjEBvfezAS41N/SowuAJ3wzCExZgH2REO+VB1M5FGQY/Esb+yRS4VaQclDz4uNwtYWnE7/KfkgyA
DwCSYImBFQPvzrcSDGgTSt6HJEYMSHSEmJbGYiJyhd+bkS46ar2kXK3IH8RlPemT8mHoAtY7ZEvO
jFkgdNIfwpVL/AmiUayzs3G90yeinE1OJjQcdJc/nuSDA/5QASWXuKhXGSaKFD5y6tWzEtnlGwWD
NXsiEclRGFDnHFbwUVniNCJQ/n7RGcVCLGEq4hY+VsbOGrEDHwHCUzDXaWu33Kp43FE0FxsNMtyF
wXjcbZyjvIDshQi1G0XufA6/jx1cA49OXLkV3WYhGcFIgU41xx0Zb/eVITsR/QFSui9sVT7wuArJ
AtHci71fnugfEabq9Jfp/osZDNGHjfkpKG8R0zOgIWRS1HL1qT5luSHaKMjgELb5JmYJdFRJFtk1
d0JiayIFvh9Q6i5Umuw1+l3kDAskKKhPosVpzR47ymaI2+jHCsUB+mfMqUSaLsTWIP8WNVLgjbAF
IDedoJoh4S0W7TAbM/o5NkmD35tf0CrdAuqIeLXxH13h8cSPFhTknzdfDR4kH3cj/kU+mOMhj7sb
g+uMa9Mc7mfd6DRpKfOLf/716wdoZb4mVGg/iP8m5qnJq58LIYnofdgWDCcI3NFtLz5SRncVtQVC
ujuTF2RpaF8xIpuTps9uRz5CRo+DTP3NPLfQEOpTk0uoFiaaxzefCJ3sxgzLFYtrWB8j945ySMwx
tIxXdF8kkqIzI+QyvPHiLohPx/aECdrObf0aaRzHL8llNc39MkRF59Et9t8c0ie3QSAMRIAaDApK
UWsdKvD4EWxhqSEGjGmXdAeETpMeT7T7UkMczk6IaFnocxBqbypsZdC9Th/bHPGJ6CB62LxsUf7R
W8opRiS/SikxtVk6Z6b7qIwS1ODV9kBejSgnKBBAY4rLhdTOC5E/7frf133g28yXNLwbDX/n0SI+
Q40RYj1GAIbqFR1eymcX5hCMiUzE+I9K1oXnAmkTuySJJSVEkUjOJZLUN4sftC93WJ3GIYNi1Mhp
z7y4GoqLIwM9BeRHYfwCUxybMXp0FT16RP5kr41oZK3YVJGmiTJuOvlLbiCEBiYeRqhAWLMZ77KK
w9yL1DpZUgegxCCH+Q5lyrzxuF+r+wLJqzj0F82XtRRmIYyazDSaTXx/hggUysMgHL3ECXMRRM06
THRObDgJ3gYnUmb8hqiqId7jAxOZGegy9FUZVGE2Qw3DiSTxFr/Jh+xR5+B2xA9iViRjgprNAs26
usbYgbtnMjql0JgRMwxCvkO9ORB1AEQ2jH7hjTNC+83XcoHbGz/z+fHGMIIHzMdHa4aCBvcE0k2Z
GiAybDr9Ddvhg2CkY3QKW3URJO44EEWdm5Qjww/pseuif+PbaSj/wp7ZUhRbNjXZMLWB/odrZxv1
kWZp+YOqGP2ak+7JnWup3xZcAWBwpMHACTBnRQN3jpmhnnCEWIjfUryHXZSOy/c2nw3YJtGdgcJJ
hyYEkCSIy7C2hmm8MrTlSRu+s7A7uSYWULwK1jTSHs7rFua94Hk94ZKB4foCkJUdBz0GxykKAqCA
PVX3pnL7hXTz6hczx8iNZKzKxrHuaQcbjBXAnqkYEz5EiAEelYf+N7vcN2UpatiUxRvOBx4YMauk
+/L1NCoOTN6TEaKShEc2h3eu9359WnQnv1d+dB5y6zcgloq5Ceai8qOO7n3/8m9tkHdBe2hoQ1L9
qYhpO2gH7TTVwqLcPAuwjENCFkKbPRrmjlvmvCKPHHHWnLt8+SADMz3bdBGRRcJxZ9YvCGcd4wKl
FO6rcwJghKVAC2AsiF+eJgXqPj8MAPzmwx4DI54ADLh+kUX+Gz0RLnkbSTqeOlfG2jAdNolD32qT
Y2N2A2jpPS0PySuuZjTa+9JL4D4OFeRcB/NEcoQSRRjZI6kmcDrgVGAwzVBxWV5t+ne2lC5s60mJ
+yOjjCw7jePXayNa0vOOujtFLrLyg1b5L8XLwDVe35GrJx5kDggkL1TlYxP2g7oraLsghZJc6hE1
gLHRAyfAK70A5io2ClQ8SkLM9ObzeJEKr+ABLPBFIo2hhMjTtjsyPNs4+WsNzS7CYqmfdy9Q3zrT
BEOgefkHyKVuez+FDEBDgzRS77SBeg62EBmnLYAlClD5ZKPl+0INGuSYLDsoYOYwatzTElsPhswX
GQrTZbqpWDMM8jNejZcDPng3gIeBeQqkEiCReDaoHO6ll0rhHYrLuGEP2QLYiDcPw79RoaicdtIz
G/7zYBroEZjWyGdWO6NJQddsB/4BEN9A96VzMdMLcVRGOE/hfHxIlclpkyJ16QIlm0Bi1LA5VYG3
AXJH1v92W3MyWA72/OoFSZGb8u4DoBJERICvUkIFnvIV/KXBQCmBvOXGrQeQtfvS9pnkN4vy4Ur5
Xq68xyRZMouvM4q7e80VGmydTztd5dV4LsAewhFUl9ErROPUuEB34K7IEGWg5NFfBZ1yEmzOW+++
bQec+aZdKwNeac9CVl0HDW0amT5ABR0Sut4yUxySYXMwbFIXZT0MGekYobCfVLwlN79f3xPPhLSx
tfiTzLuzkr7I5OFdaEArlzEL+POhCNKUWnjMUDcHm3Ov9iUmJD5urFQWNnDsyuW+AvrrZgzHlvsu
IlB1TheLKIS5boBRXaD9vKfvcsRiKc8loLY5yBl5xJA5lYQS4uEOSCPD6KBmMfHqHf4q/BkbIdq0
P5sfzcNLQHrNmEJnmrrZMsUN7UaWyQOamw8QpAPn9xwCOntWkAE8cBaneXJDC4uC28DQ0HlEQza0
KPdPTGNnHkA/SCK3nyxBd1q+180Wsl+/++c//u//+89L+x/Rz3P5lxf1P7J3unzes1f1X//U/9Wu
rhqabJqyZsqq+odFdSndX5LZGclucKQyEKtTjagA08dzwfHO7Mg6aZ1c3WH9SG0d5yEoR7kPgwmS
v05V3MTyYmuwerhkaA+H2xdQaKAmigAQmrXDEEU9zwuHLUxB10ovCB4UsevRuk8z25Hnxmf50/y7
w0o1//mPP423LdU0B7Jta4pmyX8YkN9rNTJqVUl2aeFKB7OjT0dRh64FM/ScKCdiTqCv7S2AeFWG
wC1GZFzkQJFT9cGNvJCxDBB061vs//391sQp+YcluKVaHKTWwFAHA/mPU9R4xXX31iug/z+WjaUg
4K3+NLkBKgqBG+rcPGr+35U0PFWMeKfMtfM65Vd2uBH8NlxzkgmtG2PLcrMVhxIbHa+xOs1+mGko
rH9z6GvGv7zcgaWrhmXpGn7ufJzLeX3PIhaT8n+UUyI9jS6njIZz/IBD0L1tuw7cdZAda8JvedLj
/wdDZHrChg7VAzMZ5uRE1cf2rG9b95hkkihpZPASYjf5QjRwq3z+GXGrI2E8jeaa5l69x4YQnkEt
jK5VKLP0AJkAAOCSuS8YqAc5dylUL2V8oeRAmIlyLNgM3Ktei3lOMlb7MOsmBVJmJmgDVR1Kl0R2
+2jYMXsO1o3dRhpLADtluPuppyhs3iMkCndMDaEBVo6tuDn0RiaZ/KR0B8BzNOfdOmq06XMPzlyc
zrLHCqiODBZuN/hWjsAsFZLELyN1bbYXWsnH04ACi8GuBYxB9RTVB3HPyI95d7nwMp0NuiHY0wET
AHJIVcikoKO7HQ2hCHpiCFNcP4XF/cLCLBDnqluNnt7JL9B3WoJe0eAbSQb0GEfw+4zLyVjf8WsD
WCBzrgBOmdU4f6H/rIBSfzW4p2MROuuZh1hl+jBSA95bGBQG2+4ATDMkEekMSAQ6UYR32jTfV7ln
7FCJt+znbtPD34gQ9q9MyRnhfdF3bpe5uu6d7p78eR83n/m63pnYfyYuIIsn0+xQWgYjdm2pDm9H
BWMcpjaKZXq5Jb79mVOVgz0FDR6SDzYZu9u8WyLmYlOewsXAT1txJd1j0oW+K0IvhhV6IIdOsWQ1
wAHuKDkM3FvrNe8hsKYE8d+FTfJx1bfRNEamyRWpL6/4SbGPkgSvUDbgJAo+1bbZ6F9QccBz3HnI
lksuaDdutTT2leqyn0utD7JKRTSSCTxZPQA76ZYAKm3HZm0c2Q1AXOcPv8Y4/u3U8dDa3qJhdHJF
1v1BQUfPhzpzMhWEP5e2o+R3RiAwvpjjXFhzuA0MTE95zp6I/GJQye79ojJSR3AUj1AkSsxoYTqi
0nM1s7HMvAS0NsC9ZExeGVHkhRQAmdqiQg2vw5y0jP2PMwDDhce8oD6PcVNlDBBfHYo0QBSuXeTV
xvgi7Ywz+OFok7nmrsn9xBJ/6+83NVVsp/9rU7PlgalY+kDVlD+22+pUv0x7cEt21Kq/G9/g/Es9
XquYGrdHVOcwzK1ySqYjckHNFxNP2+YDZubfX4f2L7f9/3Ed6v+/W+mxJZmGFCc7CnUApjv/9m0y
7Umbkt5T/G1NcCCAsQj3Jgbi6MhL8JOP6+McfXfbDAZ3snt77P6Di+AUUYjhRWgpISAmkEZ/f6mq
LnbOP++ZRi6lWIrNOaCKg/l/7KxGe7fkKr1z8NLpj/zs4bb6JaVtgLcRM6UMe2GlxbTgCWah1zSL
elFB0XkKFZa6ulGFM9x6MFQKXstAi4ZJPikkn7yGID/NJq9ipUIJKD0W4qMKyWTSfG5K/sAU6GLT
MzcqcMMZNklAnOkXRGFKJTt2H3moMzOGmyulsqMmCaBhk0wy3KugbzAMhEKCzkzvqbar05QCbUJZ
mMnxm3/rgiYeMTqsN7MYMGAPS43tdQR/SCBpmXt/BDrcy4cDaF7ShkBza/+5hFkKbAZO2u2jQIVr
+WUdwKXE9GQFFA06M+YSr8eqEu7WKqoUosSnq3wl+B98ZYS2uQ85+5aHt0XS+FDOTGhf5AF5NoT8
gxPugik6SslsI5dyefuQdjemHI/qN2xR8FElIKRQ4Ii5ink/u81JBoiyF3Btaef/ljd5CXn/VurR
aJz7hbAVxGtMH4S7mExhFqzTH9BvkBflbxAuUM0p7mG/DURuepImMhMw9ej2DGrIQXxefpQevlby
tkMYws4XY5Hg5lSq5el7ABTus4F0AWc/QZ5mapS/6l2mBiZo9iX6mHb++KF4KmZmbrqTopoZvXDv
zKfU4yyXix4AjjEdtorKge1jrHQG+9jxKW7QXAPpbYW3s4ZEbo5tgBGPMvPQU4UpgxKI5B0zlGle
Ep96jR28il2LPiNdv+TJ3699ZaDZ4k38X6t/ICu2JZuWPVD+iCuM2+BhN13/2Bn0ZhRcoyhbjEsP
QC5THjmC9AqDc5hH3/DDJk8cBEh00KyWF9HkeGFX1o8I4e+5q58R6TooHn19nKwNAMJB6dEpl5kI
Z6hirYhO8EJ/eNaCLFJ9iAglr+miPH0q+qgxjIeLm5ro0ND0VUp2Dcc+aIRdNWHLnWQHI2j21n4p
8YXQVhrPrvx7j77XplHTrdArcgo01qeFtLP2C7HFruJ4wl4rc4h9MDXm9nuqhZSkLJqXOpY7wCk3
7+92lzMlwADzlZtgbSQA8NwGgJWEEnkW2BLetzQB9kx14Kvn2ZCdAjozFxxcuNTbUjqUtdtukzVK
1WT9+s6xcZZ96ZJRWZIZLegQvzBMM3xeeTUl+P+5K69KIi5RvGipXiQW+HLvzvC57CZkbygWGWYR
E9ecGChfVgNGGu5fgoMCPpjuTR+wIXnazw1ZiTF6cSof47tjYkJTOlxEgSNaNTfP6fp3BgF9/qKx
AsZ0jW/rO95lDLAlII2R2IBmCIVmGJxa8PLYrUd8OmmhX627I/P3GwD/lDGnlY/sdMd5SzyEdK/b
3ydpyNeAdKvw7IxW6Yz9C130/RFyogc1SG2PzS4fyUCbRcVBvybnllERSpSdm5ANLHjABJ8lPaGM
WjTYK4JRNhXqRfII+pYOCBmyjx7w1lffwgJXv4AZZWPwLArxsl+lXKwfnSbP3Le+I7jDkztm6e1c
iZAMSV4Vbs6y8MKw97zFvLlmaOxj59q5FV4HMHuu7OItx9OqPfCpiXotRQhr+SM+tkTOTC51Apnt
qMjDahfXO8+CawZZgtYtLTux6bZeAeyau7SG7dhiUouQgPwWdA5uY2/nlQhxLFrCu5jNpYR5R2U+
QHdEwsBh8+xEPYVFRImC9fbev1nY8MhouYziAxaK0zZQh+qMolDu2ZilNzMCD8ZiutRr0UFwpXs6
lPN0HKvuAOvHM5YEN4ylHvilDE0qsAiSwLiyGXmn633N8tA7n0Gh27c8UwJzWPg0/jevmydtIs4M
VFeQNSNfP8qWm72GfAhKY6TTGaQMyckpxfm8Z6zRzPIJkxT6tQyWvtzkU3Uo1Lr0iSaCUUUFDEXx
qjz8CnvIOZF1tRYKSFrSB0QS9FJqIHNOrGNZaU2MQLc87kGC96DuNv6AeR9+KDJYZfrEJLL01XX9
KSQVHXzuFhVrwajDN9dD9BdTWxID3hOPay3Y8SfyinEBOqU8VeMiX+m3JsCW9zUGqppLzkLFidra
e5+u33NtolHPQNxOLbU9DHK3PSiH1lMOrATtIkpHZ+NC3eMlZhUo/N7920YCWG0R0TPgcKH0Bc2/
u5hvxwJeqq0+TiH4UB1bAwhMzIVgwd7gxkAjzO/t4Bm5jeHJBSIEVh/DUqRE0wQ5/QbDxVPr8cuu
ckiVU68Aitp6Nw4BDpKTQ2mPp/kADnkg1Uv3NFcD8rdylOJFsUVAi0n24oTXN4h3sUkwlxXtWV3y
Vb0agf1h0dvlhAZ2Dz0a1Ue5bXwGLorJi0I2K4790NMcoZEjm/PyKkxpvlMEJCB4BO/OR7ITMF6H
j3AcYGCI4hefRLRRb5fhwS9q6UJfa3rR/MWrJSjKjnltzvo5uH1yaEgX5o7Ad8BQFi7veVhiuSfw
vCSGseCLpzijsmuQGOrwzTfb4kfzLE4DjAY/OzNQpkqoTF6bBrd0Do8GLEvx894Vu5Kgacwk3rie
vH+ilTB0obVIta3B2aWYcaeVMJ2haAWsPYoDTNsp4n6oP+1WAVrPIOBjzOUp0ZBXnfCNrQFXaLZ+
9UrE1r/GNiHMqHCHNJImLTqdzn38DPzEqb2HuOlq6sdVCMadEnHHvARcb2IPlk40ZODE8CUmtphN
aFtokB5LKWhlt+XdAvhVLeBEnujEKUTBbqc5TxKh3aMa3ytMpV8osXAsZ4dAAk33XvNrxaOi3q0i
ZhtF/+Xh93tu7NLEcePD9BlPHzXI2ND6D9MJ50343FxTxAz0qfDX7HYUyM1zvZDPzR7BYMRgF8CV
z4bxaIRPrZcv82+lZvpWF5OEJ2BNrAnWF6rwjgukJwOOoTyQLZOtPxgj4VnzUYEKkEXwzgoR+2mX
YR9e+qCcRhpZrWN/lctXTVbq18jlCIoRrxyIUTvGF6+nHXK/CbLXjMZMvygPiKkkzELZ5vzqyoAv
k1cWqIq3TyMeW9+YFVxPuelW5GsX1aKQ6jL1c+06zAs8bhgnKCUspvgWdLUcm/HO9CuC2D7XSRk9
i8jlOZaZ8pNX8vEN85/5V8o8LvMS3GZ08WzFXl94T3p21JSpSKLmtpzkK4EfBPHka0Aa8ikLEgxD
apajfee8ORUUYvx6XHn9xsaPZcAo41leRdfmFoiBbmljDnnFOlTJ7iT6UD77ZfpRf97AAnXgjHgK
2BrTok6/kHPkl4I3UgopwnsdsCU6AaXzFwMhnlL+ANvRoqFkIjKaozohSlp9zbj4Q3/AnmxJOX6L
twCfkwdASMVsceOyo84wuvfJyB1g1cw3QxRz7oy9iV4eEGWXQ/GNlNCachwgMOWE9dgCUGTxvJmW
3LK/Mex04B4f5CPfkulWTlsfLdoYYhHj0tqGZtIodiG7EnIgU9GPCpwHZuxJqKdQPx6xZ2+Tr3fu
o5e67U7reOZmsys+WYhjacijZKA1NRL6b6SzrZieQ0LpIeLIGI9G57iJKN+fwcmFYTh5eXvJy90x
Ca3uMJMMbSFAYODKAQECuDLT8XNnR7brdQE92Ifvds4K1q2zKd1PIpbAca++5QquWQl5amcM5zR5
kSMTahlLavw+ytMU4pSAFWje4eHy2SVuHmYTIxIYfjV5r1kZrKpv3ELcCT4l7qxxj4zdhHyZMzvO
MvcAajf8Opx23ZruE1vcB13nKSOMRARXkI4lkeH1ILuFc0y5PhKpkfKZ/STee5Ij0xjznf2rNwtm
hvONiTb7bPdRDl9Q3FIvPBxnYejqAc7wqNjn1AOBr/Adbs6VndX75lScXTcrT3UPr4C+mPd9W1H2
ZV2POZQPx4qBiaPtbIMRc40OHnfuYYZTrSs9nQD7BMRLr6ns4vElLm9WseOJ33FDSFTR7I6MwHL2
lJxE0O+moeINrmLRVf5tZCxeAbFxR5ndISxlsBtwVw78aS9N35PY1Rh4fzsr1bmuOKAdkA2sdNwO
GU8pJgNm4OrAuz7BPLyd7z0OabwAL+/bhhJmjyaTQzmChiQEy0QI4g/5bhpXMfsV9q3Ry4BVGQEo
doMDhgAs5ODYO8ExHx0p6jCw92Z7YtqF0MWxHdVPkB9ysjG50nAZjZte62B/Yg4fQnwgZKDVeCU7
4X5vwNVRkVsCEeGoJG0Bp6Dx47GppHsd/3ocP0YrQCGIZagb8RlzN+Ql3ENHhmyDnncEUIb+NFcL
dZ7NRmMJ8Z9hPt0QRp3cMKOUT510ToUNaTsRDIOn7LrudV/5YB5WuReOQb1HwCZ5lLRcQLfevfPA
GYcTjSMcJwjEHhvQvt7mMyP/XE14DB7TGSFxfciohfhUdcBAzBCxOELpLWsgDiT/i4h7RZvDfboc
kH7qbvFDP+cj9vDgBsCcdhlb9xvqCc+SsJQYqRB3j6medFw4M0FfawCt7U9DC9NKfjd7bfES9HUQ
L4WzODZkXIhvdn3k2YWXsPvnkdc3Y2NUf6a530rOt5DtP7+eXwodbBZ8RFPHHayByH1hUWAvLdp6
pithJUE7klkY/j+K/Z09ZCUxIr3jNRmffad1HKA1zmg0ysLpeRND4yqZMImZbRqTje3NoVjLNmve
ZW8ZBUTfTjTmU3qVM/v+RhjAjDEPxnJ4Efdo093KVwJ6Aq4+nrHoH8S5iXf3CkA1J3eFQ8xYu7x9
e0MfINrnFxmOR/IhfVNiuO0Mhtxg8UE0BAKAy0BEXZAihsEU7JEa8cRofIt4Z0V6wsgfbWWB0UAH
Ae0DXYhbzmVvE6F+EUXHzBlvEKGHJZquDaMQ/oojyh/bQ9nZXMcv3xifN+F37IbXlcXyKhwQDKCq
YMsGY7ZpVNjDjgLQVHMEGo89xDuQVBxn4oSlFoVq8DZercQyQmrvH9e8RqhlxSEkuHuMj+IOd7Sm
mTvOnA8hqOH9Ijxgb3Of8wfrv1+kUAI+3xNK1kIaUQqVW9yOqKmUtUeXMb1I9DmhbNYI7ye0pdQp
DcuBPbLgIDIYRT8IZu+3jqcFpWkyyn21RCR0f1PabX8Y63kw8Zy43LHo4SZc97Jc0wF8MR5busre
KlysiqDd05BMKcs+N4/hbVdKImGBWYG22K/AmV+Rc/L2Uo5xocTenQfYzdR/IxcYq7jDsRbZSUFL
fEhMrCd6UCOuqCcNLxLCfqZxO0fF1IWCEXk6+8wzSNppSb2socg9Msn4Ua5Rj64WJaUjDkh4RYgA
QKXYs3c/iyDCpcoqbz5oxjfc1eeqMBya/yJ4xtGbPhL1OUiTr3F/KRrP1NFmeJXf0EKWaEQD7iX8
sWcmo1QQ3e1N3c1lBAWwEnEgVYbInpOx2R51+KDd/HUaS4VHMhUDyefoQCoyOIt9jcBVJ5bl+bLD
cK+X6smvK79AvX19V2vmRhGFnJgHsbzaPtvdnJRu8FwSz5rJuOznejR7vcYn6FwqlaC79HF//jxf
044QpNg2r3XSL9RkrFhfA2XFEFueHNE6mOlQio9desX/VmMsjYLAnSTaPNADamCfZJMC/ol2Rf+f
yKPisZHl2UtoI0hHIm3cIhhh2BM6fkt4uVIhKmO+znZljZ8/CUg25IZNaMFgbGY2FKR4odXLpKUl
FGBz28P6eHsxcBUZtPXwTfUSjAD104SSvm0s6BJZ6AsMrx7g6H6inQAChxQ5mdj3z8dpm2q0uvVz
Y7oy037MdlGLtcZvw9vS1LaJOvPxA15T4Te4W5Cov+fRbYx5cYxzpLl8GQu8XA2TvvSmhAObh/d2
pGBq3Lr3e1hTeALCm5MEhzYd0GgqMc9jLfGBJWHTvqI2zGE+w5F4e7nqvuSpFgc9Q+q5h8/yQA1O
wJ2awKwXNeYewETxz4q8+hTcT1O9H9Yb6/VB/Jzn+M+OX7IXkb6UfkZBhwqNNhncxpY1NtWAH/ww
Ud1bGDA/5m3u4d/MD9CQwUpuuTnFVAASH3tlpfqorGWarzuD57NM29HT/OAOapzj1GseS5Vpa1Ef
VqRPNfHqTY/B72uC3+/LXHRw0k9BZ08Nvi8/7oVxm5/YPtXqezEdPC74Qb/5wQM68JOonfEUGmZq
2xk/5gFc/D7WDXIhYPo/tjnjmhWVMjFz6nrIz4oRZrYjquN8yEzyMhAIpZ8QzBVjCwddrrQNVR1k
+5ir0X8kFK6JJ+s4YI6x6xJXSMEPc8F+enu5zf1H4xkYyA98/e1JTAaa8y4P5J+4GuqN/7yPeYIJ
uxvPxqQCk33d/QRtezo3eXwaFQkVwxz+b7wnt3Kcdp/3e+SQzryMsCI6Kmy/XOSUFOOAVV3RMetJ
QoOs9GMeoEHBfNq1FMb2lurfay/WfHmnRq75kxb/TdJ5LbeKZWH4iahCZG7JKOd0Q1k+MkESIBBB
PP189NRMne62fSQZNnuv9a8/QD9ZDDpyCicFAtdZShbBIpFipV+725YMvDhUevsJrx6e4TswfmTD
4jf7ajbONGH0V8QkTdl03Vxprmt2FhjuQTfog4wJiJ0yf1sBnBAqd01kS0LQ8L31xSnSj34812CN
gd94zWtVEiWBisvi5fbmuU/cN4fsith7u51OGDSno04Qn1gAo5pW24YKzFAZinSx66n1qZ4G/Esp
/aKtcDFq+4ExAZxhVgk4UOblpf9NnWrDF0YaDqmcjIzm8EFaadHRxP8jcm5MjyON8yJqGM+Kc+IK
jkVIsq3UWpwmvWm/4MMMgIH1v9E8/9huXrHzc8KQY/VC+P0KvryhU+2NP9awk10+q+QXDlF3ZSLN
Nw8yVgQ4i24rCWAayIb9anoeLAHvegXs8Kj8vgmw2edbiYxIZIaMvK/xw+PM46SqG1emq6B4XpRP
uCWuflfHBL92W22qjcDjuqmu9XhRLBhG7aZlNdeQbuaYB+eaQ6QfGGgG4oQ3pGq9IE/hsc9tNbq1
CQ2RukHzORyr5yz+5b8KXMqwayf4m4PGEqklVWecZYfNjr+baU79sRk8F7zhBta7hjkocG3jRDf+
WktuySzRIet+QQX/TCb8eKmTsFT/tiWjc6v/OoUWfKEBNjaunAWxX6on/+l/RMXGlyi1KmFZydME
AsJ/YQ89m+vTERHIyhwz9muuYv1PKjKW7cTyIIjh8gF5wjTV/QczBNiBUA2mBFMYLEw8y97wnAiH
wmnz/P01MCEktoGhDsR+0xo2DMOZZaosP5IApFDTwgz0hRc3rUm2K9VZnK/K4mgQZqLO8sqLIcF9
gxoH8Stk2B1hgt6wjUMNeU4NcOU8nBFyAO2D8rDTgOnzM+MmCOV1SNCg9vWyn35qHoxVsoWlUi5J
uwEBA4TdcDHi8GldehzjSFwZf3tm+rJd82QAvXsqbsdk5FJnv23xeE3+gX7na43UAYCHDgTgfTvi
quQDUCl2NX8g2RLtG55XHr/u97eYR6seZBC+hmNuSIk8mn/QsEWk9DX36JtSR1FGuF9pNLOvhnGa
/hg8WQcmntaJ8/mjyCH0ReSnyv2D03wnaA7BxC/+D/DSrRq6mcwilE+UIReRa1EeJp/lk5ONjlIO
SL42MjcftppqS6376AJsQIhqPMDJojYh+qUck5uJ8ImdCoy/HsNFVNEvISAReKIFgPpcERN+Mz7V
zE6IzqXyw7yUj5v7JrH0jnTWzhXGaFCzP7BTRvKSSG7wd8n8n5eVMOWha+stOGMEYbFQ+KiwoTAB
wjZL/e/W4eDhwZvCb0meDbfoMho09PblY2s3Fg5crhCCg30frHav/DQ+yrUgJUOi8JCTGwAIEAdP
JoQkg0tnCcsnpWzmSFS6A5HX1hevBzZLbDIKJ8OZfwvaqKyhBilCmH8Yodlfff4hiEcJX6UnPZbC
d0698bj2iDgNd5zKkqtQ+C1oo+pCiWXUIImLr7nTcCLcmmdMDFyR0vRX32X080zICf6S54/BzfAA
40oxESNhQbOSF012oJ9zaVyryT9w/tS0NTFUgNOEqU6EAVUaNoMYdujBi6wW8oI+wlQV1yzDlq4B
MUYd6P0MoFkz7EHban+x4bwlH7rEoFDSsHr9FFEAGyZShR/GfypOUs+gQSiGRvHrUZYZBOnkd4q8
UjrKepg+LakEG7quuMDBXtgZT8bkWINhT8Ey/26I1RjJ1WRdjGEZYqiDf6g2EZAr1T+YDu3HEV3V
1sbaAsYgrNweKtbE1ck0a5z24T7UUH+4KlVaT7Vrsf+9vIwT6saE0J/oBypcJF/MjlAdAn4f1Xn6
9mJ8MuTKEuoAFB3lqh3xTFJAsqvV4XDUUguiabTSN2STEr2BEdxaG2xuEBeV4JIg3gCH2gv1/CA8
bvX40/ELU6i3w+8QmBh/k3d4AIUgf0XP7xpfbkjWJIGpdX/gFDsimtDWUZ9eZ5Bx7elkNGUnAXmm
ehbZ/Z/vxeN7lcu9jMtUf3oarCQKBdxdZIXV7QB3fpJtCoH269XYuVehEDt0CJU0lwgx5gP0+cqE
wh1NqfLLCcxfNwGGBsXnF8xCokbNbtbwo8IInJq/NcL7r2d8KHBAusBfxEU+B2qzwf7XOqzf2muE
qfSk85lKI/7rqf6L4Lf4X/5DslSBDX3+A/s7K5cFRoQYQHDGuVx0Ff3kZ1ql2wRPKGR9H+N2VrTZ
xAgFyGY6elXtT6gWQuU8P24pOXFqA7vHhT8O0VTvCSzDhOaFcppc7R6nvYkPduTGaIa/fL7UzYmK
Tsis7gnrIJ+DvE7OJ5BIRISJ2wzw4lYEbXKZC9VLGOjB3JiaXD46Ku0ML4OpcUGYEW6w9InPQI5n
CvO1wTXYkgcbgkoC/EhJgQSLr7yXJlafP1Jtrb4/PKsvCpq+CycGtZBFzdY83aZ1omP2GwO1ts67
dyfcDzraZ6jikUIGuuwVosuTpOOIxDCkkUIajryd6QRmmg6J1FFqM2AmQLko7bp3PV6Dn9DgPeL3
iaXzsId58jCdIXUmNcRIAu9cAVICNRMDIyCYnqhntmpbjG2dw+Rek2puju2BEtsUiNSXVP0QSL5c
pKfGm9d+BAkb2FZ1qAclE2snh8q7kuwc20pqh+eMCvhDkC100XxRwmnblMa0mvzSalHi1pvukPx2
zzW1ZVa5b21nxnPqXXF8g2T+bp2hDJ8yu5zNT0jDtAfIREbTedxDBUYZfQ/wbuS9kMiITsMHrNxJ
GRaMEvg8dwPI8dr+M0/xjFd8c961DreglRCWwya2jNjLSV7BGRXIuHby3NN+xsuZ0UU4CVSVGO60
JSg2P6v9JE3Q0r5Pe82V+RKPvbSWa5+LmjWu+glyqMOtz1w31j2Y/rBWLnnjGr3T7yWe+Xqrov2B
hEwCDNaN3ZafyWWn1NxPTTewUV7TOvbUD4QSjmIbsm5bA7ir9d5EJXapakdMF8zAyXTEsRurbWKY
MRpd1zDqShrLF+tmPrw8dfAyM5DRW368l2nDjG3jZfWc8wKfet+AalM6fGclvL3aYX9uftoYS7pV
ljInENmyxWU8CSSU+pKVtzCBnIFIqbf9ek2xsEz8irlw6iIbUOTpByeL1I1xh+RqkMMF0yqHoc4E
0XBWOskwb1bStoG6mTjN4D40r4d9uFdn6fRzokKIkrXRuOzaSU0YIHHbu8k35Kyv9YPBFBtifsLk
+U2HaZnmmpTOD0nLlXUq9KDHggAuHtjDqvk1PizQZfTwjInVEfYwmQ+wmSma8yWcfhNXhHwpoBAn
Ggjr68byC76nbt4UAU+yLnC3Tk5N5xtQ8ZGE4hr1WJTKokCMAVixfDOVye0XgwfdS75bvbJbrHPw
cujI/7QJdqy/Zwm8Fa+6jDm+LzJKwr4VSaq+h+30FC25PQ7AqYWn89cT76u7SnHg64k2jf7xT8Jp
i4nH94vMRyExYbcp8E93Kdn8MoQga7+Q+jPhttIF40g0MFSGxDnZ0q47S8BNMFwW0Ai/WJE+xww2
6Z8UBQwqCbk1MR9MV682eCLB6f4ReCsofkRaBQZ/ql9je9f9o9hQPs74sV5b3FwgfHfRlt/wi8lp
G6ZtSBmTZrMazz8yLClpPw6ku2+9aqLtB/eSysb5nrEjZJnHTQdqFpgzwyazjX8ZfcgL+7hszQtP
eoLkFgQSG7or4K9Wul2+Tck2fbcLPphCKi/iPvVaQZ2Wgw8E4pEvOeWSSDyhn3XdTz8DXlUOycqq
4rel+86Wkg5WY7+gLGfNumshx40vVFCPycHL15cR4l7BTVb1gsXytDBZzXfE+WLW8CQhj6BpxdmS
GOXhs2vdcw93gVl+QiUwGhRjWy2RnjqDZGTnN0JKj4SbBTWuKsKmduBmbLRVO629L4EgL0zVmZ1Y
H1rBqzJH+un1h+oOWQ0jmKBCqjhF+DiW1+aGAlalJ85CFcQsO5VDCL/+Ga1jbMAm86hYaLgM90uZ
VkW2JphqRhBvydsOkTx9xgvl8/QU+B3UK5KpRSS78u4dBwWG+dCKQRNVGydGW0ZSZ8A63dOQqP7g
U193DQFPPktaXcgb41dbqYvnLJqPrlG19yRjqJ4TuXnmUajPA6FjGPCloeJAdPUfHIOj0x7qqk1z
eZ91+GlU50ScHPnc0l5xvr+xr6hwtK2uxSxnZILNR9bL6GziRo5uazsjdlX42mdKoQDyRowAAikX
xSWXOPisshXLpMf5oGnYiRbyxJfQrPypnQNND/kK1VX38gzoXjWWRTTFVR/AyXk+nPqWY4cPywZm
amnBTSfoWtFsgLikDL93Wm/0GBftvXw+52x7OIiQmvVaQHyEc9jy53eu52FeTocTGiNGHRhXgnyn
UxK6IxguF+2SIf0AkeW5AISpLXnZw/grSQ92W2bDmT/cnkyw3Fp0obEBXpmcJxyv8qlNPezrb2B3
c/W8YWOYeN3pD5rgm+BNxqCSTbMtNMi57BIC3ExkSDHOsgDYcUTAJFDxVSEkTASCbT7xosGqCcDG
crGzNhoNkwiXKMxBbx6rjiQkk74TH5mfRz3u4Phj+FAp8aNIYAL0Vgj06yDXxghIZjyHkM3Fv4MJ
2Pvv4w0XWbBiVJ0k4DHSoE6B88JjuaQcMUpPoyGElPliXrmDAlI3znAyBMujp3OU6ehpwQtcHkUA
EZJfoqYFYoxlYJgBAAjq7CkMnsB9tsxcOP9PKogW8s93Yv3AtMyDhxZ03qiyRftNr5NYDdC5wobL
etXmOd1ZIMOFisexf+s9Tm1nT0gGZZDOn+44625+4DQxTdPX3xOu67H1r7Mwgc0Uq7jJ0IS48vA8
FyrDV1fCZRBFyLXefbZkLDCQwRqTQj36I4cQyzlTt9I7mySkEnbIPHKijyN8t9razIMEu8vhJpFG
mgevbGbKYU4eRbt4E8b22MhwyeKplv881QUv8EUtjpkYa5a9t5J+PnlYQJpbSJOZgaYW5tPz1jdr
/l0sfmTpoCrkKq9NBPZ4ssg/r8aR4IA0BCRny1wJCQpuxVsU1rQrZmZr2CkiLyRNRfgz9HmhqHTf
v4L0o05cU9/03VFBumbM5WY9DFuVPEUgSnhK+PLl6GHYh76/ZevFoLM4iivLiK30Q1PcALA17UVq
F2K7MGFBduguwrRZyeyJUXx/aYxw8VJ7gO8te3P/gjX1Aj3MsLJISwDBxM6w+1B9lB2AqueIxL96
FjPoS71CW4OfDyz7RD5ofOKYtTLUNl/s+e79jUMZjvOcsNgjIePNZo2ye+I2hoffSLi1TJdwRYtg
qMpvDVe5wdg/l1uJPER1Ia7Rr7EjqksdZIBndWtukxXnBIfKlxuOFS4HhGDV4DGoWACH3gFQgDFv
cMT3uwtoQFtMy4LUWdKC0DUMToMx38PVJjO8HQIkHTKKmSiQVLtRUMGxMwMvusY/NGschry7hDs5
TFgqCe9b2QxxciqIU03eAllsXweUtglZ/M/M/3BitS5Psfj2aU8neIMrFsYLmX2eONVOnSfUlfBm
kep8savFMQthjMzuLnj1FwzUrcZuCZ5Hv5aZN45yizfUOvuFxRz8UQUuqwfvgQEnnvEYXzC4vdaw
ONjR/0GqGFZvRtRXZNCYaYin94qR2JgGA1BkV9BOAYHNm/hwOwOaHuE2sK/VFfe0V8LyzWRBdd7F
ttHWr8dvXZLmzproaO+rio1RN+DLJfee/J/y58tuXyye0WUi/7wBLasIqLCcwkB/SB6KwHcn2g09
mw6l6IPzVbPMwdgbvr748sZfyEu5PhXRFPYm7InPrO3uBfvP4Dx5oh8sn1ezaqtTlDVYPjPUY5SR
QYZEIJZEQOX0kIBvzfq1kIStJuMcO59UOyNzFHLzunv1nUsZ2ybavALqArrDi9ZtPs2SP/UPRTzP
xHee4r2tXR9UdXnPwI7V+1owlUm/5BRXFYLASyqeJRUZFzLxnMp8OD+0tdKxh7HKsjUPT4x3SbaK
lV1ZnXR1UT03onL6vlAHFPNSRlDdLvpsVfGwv8SzFt+jbC0060RdMRKqmmX69XtENa5a7ZT28imC
lnNLvMXRG0xtHXMd6+sgzFphxuPGKzDJ0hRuaX+Me5o7r8UGDUCXy/VBblNAa3J5hnko1e6eABcV
NXPWY+y+OsPqoBPXxrx7H3QGASqxSkpnve/deCtei8dj9iByHqJaJsCHeCDicTgbhlknzRBGCQKe
gcrPEF00pqiDyuYsH8ToqKGUTJmJs3G8H3bx+C25fS17xbPHP4cdWqeVlw/v1y3n38yCON7hN0Xk
Gveb9nVmM4hVx5QDTV0beAh/50V8T5rlh3vZcuy4iryT4UtX1+SxZ9+KcIMQ0Mg6ElUzim1km2yT
GVdY1S2TwQTboNHx9P5G+faLNs0YKEBgjKA0V9u/vDpx23R03pLXMgduVmm/J4cWTLV/OkMFegDh
X+SKNCWP8OPXYKSSYyPS8zuBGjLBUx6QA3ALFMat8MXi6o5R4VWSy88wI2I0pjKo6O0c3hSDP/3K
dXwihQOqQriCnyMsIVoIRgiHBotHgwN4YUJqyBxIibA+AOLzc2uww/KGLH9/OMk39Sbf3nd20yfP
bLtmzkSO1UJDvYdPWJJ5/P4Q5hVrAte4oFWaFfhpvYH4/yqDSQY7sRzU7B1kCzGS1KbxfV8w60mM
aU1aFadhO3vda+IUiafotnKARz4d9qFcKfeW6WBuqZyGON1AUcjPBWVUwb7JI+SiKubIJzWMAcGx
g9NDJsgYyvI8oLKq8f5LvQNy6/CB7cbbe8NNL+waMjbBIh5EHX8M98NIEnBV2RG2xUjWxvFmw0+N
3hgjnQXVywR+Ve4nV/hYxOjOyZzfAcIR2TOmVDD7nyu6/YT3MPq2eD9oWux00aBSfKOiUTdfp78y
sSbPT+RfOT72JL3YTBagg70B0cXLBAbTPxUwmBwnfh9E96vq2l4pRFXGK+DKpIPI3oSos/cEe3fm
EygUnA7BuFVtGjgYh4ezHEOec/QfgC8zhMoYGB8V3Id50CDQB8yPZ0C2trmDK/wHcTf7B8Cb/FNe
Tv2Dcv+vkm0HjBTPYkByW7PkhTIWzlfilhFdP5fICg+g+u3PAyk5MLmNpRY0leiKW5cLNeANLw6X
B1w6xySc6ARBxrpPrMyhVwJnJx6XCFy/cpeZqx+7lYgnDSYp8ILKM8om42BqIba/2uJReTqkK0hw
B81V/4kvJK8g7HDUvlvszVZvV9z2HdTJ8WMKfrJVfTw7XIBuTso2msV43oTmT/bHk/lG/qQz+5B2
Eh4/HEA0Emt6IAYAxw+R1QjAwakAbk7STRStbLTHKVzMuRySGTBLxMuIeKMCDspkDUMMCpNM1hOE
IJOMORrSyK5rW6MavCt5iMP/w/TeSpBijIPPNjEf1NHzuQFHkB2st75ExZPV+XBMFi8o2d0BLxZi
9KiOnnBwhbp66sTt92PJyinis2Xk29auN/qOT25g9vfkjE4UUo5zZC6W3FMPvstzBpJDLqTKCG5q
UpzeaAKQFZlUGJnHvqxVvil5vPzApkV109tD6WXfS0/yFogbTk/EXiEVKgPMpUgSa0pHGZy3ATII
b44Z/rJymCITeqFz+MDXZ349lUnS3eBbPRV+iT1UrWIIYGWQByFu0G9L17omRYTxiFOxf8A8VByF
E6jo/vCc1XiUoz1z1gcYGxf/AywKq2Le4H+IvUwPphxSyOk9k0IJ4SiVBQPXPhgUSyydOsNopofV
Cxg/03TrWVDAsMFRATkCfM7DpCMyAy9G3cIvajqZ4RvvdfaoeljhtHOjjaiI6L5WY7gglj0gluxI
gsUCfnAzt5VH0zEv9+0+OhbE3N8TMnl9XLgghYRM7CA9BDiLFCRTR9N62xFSfGWgfE3dUWYEl5MG
EZEraUMP3LooN5Y6AjloA5pbIXibBGoKwMqA84OTTX0zR4MANiqG+BuMDveQLZMrl+RzjX+LKPxc
B1iQ4OMhnn/tVgtph/Ggz+odRxYlelvPKP6pH4CHSnb1eqZkvkIRQvWIGJQ/0xHDiDMgIN1kxMqb
f/1hpJzHd2Ebs9/DL0vGWmY8ayX38wDshfTfEG7/uhYkan2XTe4YR/H4Wkp/WYixApdzYpJYos+f
HY6ksIjDzzono/dxL28NdDaSJc3t9x8QDs2tseefouIAxcQaSYiqiBbCSokK3Hx4InjvlSrYMoe/
JWyNdTRXmeYsx3KP/eWeEivIXyCfXbxLh5KhWm0V2HjrDIIpnoXl+y7hBGRYJWN9idvoKaG8EHfG
/BOA55hM/uGuwV9XLFgu73sbObwRM3Ug30eQXZS/AivgFHtQc/fx5Et9mvx7+unIcUOLs4ztoD2n
y67idtcb/dQcRgPJmOk3juTIinQ3xkgCKwbdUvbSnvJf+cdHN+kX/Bb14nSU8a56mLPg3BL4uDv0
NksPUKc/aAZ9kdMvjeCLsmvG6bM0zv2yC2F3106xn7ztet+thkV5nWBlJt5yMqbx8MaAl0cVQjIU
+YJx5g7TG55XoQuw1epBAYR9iyKVWve/xR1nXvsgeP6/xxzWAvP8yYKjg3Ko3D4SXycaurL6v+cj
0M6aDHJgV7pV3VTUS1t6l8fifReWgEL5DZU7fghcVJDVG2Uv6Wg4qMAtrmyRbK0KhbFLc1E3c/AX
8xybdvmiNxungh1DFoC5schtDiqZSRB0DxMlhJZEB0ax0ty7g4nj6KgQY3zwtsHhiXnguF4oB3P2
XgK2mefxxbYgur4BSbK3mkV9hfZkjwHo5iVmPaEjB68Cb8FsAi6NQDVpF8VY3lAwMW1bvmnUJl7P
uYIi29KX3EakmoNu8aHSw4gNUiNlgOGgiK5xSVZ56sVTYUx5wk/AGrAyEGweHP7sDspdnjMxxbkf
jQWDmHzPqcq8afz8KTsKlsQ3DUx0RclVQqLieWOvQ7cL0kRBfKdGqjmfDLdb9NhmS+A/HqMH7YcC
udlkv9Ca0EhNoJcz9U/cUrH1x6FmVowaUwU19zVIuIDlaFpIsI2wQPCz9Wg+z2UWlipiADrAEb7j
kwCwkFxx0tACcdZ5Je5S4Kqgm90moRpsRqoRVicC5xknCHPllEEIc3JYXnwBhlq3eEKLntfbiAIg
v0gI6Fo7u3yfDFpd6vZiWxtO+Y/RAXMlvivjZ1JakLOo2miX9qD67y1CQgElJslEbsE522+o6Zo7
rDP9VlxNFtcJ/gjY2mdHBf5YVgxkAIZGCxsBHlCJY3+/N0eW08SSMYgcsG3A4ClZiH8pyXrQPddw
r48IRJ10iuMTzrKd2+7JTSCH5esO0MMVcFG8/AjfHNbiBhslQs1qIDqNYai6an+RHWoWDPH+jBPn
IvqhAGRK/ADoJpSLfAyenLdTVsHkVz1XewxKSQVWrvEflEhWBYl9PRabwg5jQ/KmFhgA7cCZKO3k
v5ytC30tDBUozxRbYy1DK+01Lt5FZGzKW/ZlkEzXdJV14UOROULVha3UE9CtzRWAU+ZLe7K1QzBR
2CrTiZ/dgO099ids/2T/u2ZrsvBxcLE2xWdO2DDuTfd4OCCyJtwkxRVYtBlJGLmnLuOFoc1HTTVa
n1P2GdVOFdMDnoNNfX2uEoevkQDAMcCC8qSLCbDdLR/AY1zc9kQvwA7A4zLCIwd6iPhgui1J7c1V
PLQ0+/IJ+rIrhnxSLje/CW7CwTimfa6ynWnrB9g0eHmRNA/Cni6Akz+zz03fYqCUWA9f7FjDjymz
MweseQaLgfOAUwJSLKqsdHpriV55IghQsGqJHOmfdtG3jKhcFLhTLA8s6YKzU2Z/8fH5ONIlmn8F
0Ph4EQXNeTLNtk04cYmxg5jdnooDqpgR3GcDWBv/pDCF/mf1gbAdBwDrPIh95Ix+vYhd9g55+5nx
SD0A3ajh0AoULvo/wgux8EWHh2cy/uF68F70QaePp1BKOLC8yGeibGWFgzTM1lYTDAHhQOOyR66n
9T2r8MVZPyHIJrG31K3RjghE0vwcLGCO5K6c2AEIIlan3NjF18HY0FsWc0ZaFo5UNEXe8penvbWH
qbB5z9MQcrE7CRhQMIrAVxivsidmC2DqTjFny9epnFVXX+ZBNM+B8SAEPZegDlQbKSuKt/qVGUjQ
Vamb7O99hjA1moHwdikiAkphikvMeoL69J69+cwoXxieu7ycp26031cIdD4HCBumdJPkKLWjNSpy
GyDlOgBUwvD7+PBADWaJAM3QwjzAw8IFpHzYqfv3CR7u2JxVVj1/U29Z5ZadwOt+MRGRfbrqRUqd
nrhEJVgFk35rsIXp12sR1pR2Zz2IIhkJ6t/f8Ydxvdwm7rwMjHntACbSq0iMWei/5hQj4fP4wAmh
sIZxbUkYhQw+zgb2tnbidflDBbEVnMvrnBIt2x/7I5NX8OEEKRsnbziZ4hloPQnoIsLwhtMnbV3l
fj2Cst0i1Ke0P6QFwsv3DOv/rLCREk/QbPja47aJfMIFHPAn9uROY4oScsGIYJccnz/DNDnFC3Vb
BvQ4DF/M+8PDqIN3Q0+04tFmY6dJHRM9JqRb5OgJuC52FGQ3I2V7kKewyDtnJMDB7S92Haoqiocb
oDw4dzKdo+lmMS8Z8TGD4XooyJWwQZyrNLKYmkI9EfzHjpxcmzhQl9qY5NIcU8XXOqPx+kwn27Ft
jfEbBLpkWZtbuDmw18YncCCLN7UVRwqpHWiF4aRVW82z8XcQrs9lwxmC2eTTrs5Ivfk9SMDYmn5v
//IQ47GaIn9g6kSnEKA0dZDyrmjQhBB7O5Z4dksgS9tf7yVZLcpvK9no/EbuRVxp/A3ZjxE8rsql
OYUZtoHgdzQP3N9uXbolpCSydLPZa/Vzac5Ra5uH1zxZpiiuV+k6W7LO4eREqxcMkPUrbG0lRFVq
505v/ZoLXCDsdbyYbCekhan+I9QX4j+8dSyJsOZkinPZdDgCG/vsQcsPNLEzi3cylf+E0coUS9Kj
sFGnY5Cp9gs9fB3NJq5xxgDtBRkDs/BuPe7Ia3kcFoDMBjfKiOXgCDfSHRG+43IxjRz8PwCbF7Ae
qZdfVjV7zSs21v1nqaHpZ7S3xIbSZ5ocinOCytkwPm5rs4eeGDoycwmTnx7nWJyD6VcdY0vGGyQm
GLiJ9b4kM2X+wKlvDn+vQ+baO/jAiew9PxfYeyrDcyYCiqvsaOxlDhEUpU/7eZJW+Uxeyku4EBv4
i9NoHgXCtZ1GgRKqbhqO203yx89smK8np3KmhXnAvnrQbThWmyTIAgYWJ5OJz7D+MC7ChnR0HZZg
Rs2rI8um+lql+zxF/z7B80YxVwYM3Tmo0bX7aAnW5LvZ0a9yjvfd+r/tW1nH82jP/p+cknFxKsSL
UNUyO6QG4z/XSriv6bETEFAl/K6/68vU2MbOsp0aPGMwpf7ja1auuIac5p0AaF3ES642L2efWeQx
JQfmALsPkiXbpfUNEEV6Ez5GHUK39WirbeimwWPa83uWM74zfcyN1cWcxS5viRAQTKJ2pibb/I7d
zYH94SLHKRzCfcehYMUZAdLEHYssmFx4w/pP+0eelsfBnmzHo3/dBvzW45bHRsL0cIp5SueRHOOP
diSID+GKA3CVfsAjzb4BAxSqVPqvnrM4E+SRiw/NiyP+mpScXv/3ye+6ipp2/fh6FA1ySj+FadU2
+keZoG/ffrUSMMvk0ExswFOXjnS88gPyL4lRH+QSd7KOSQ4E7GKOr26fFi39f5sySjncIZ724WT+
sEn+yxC7gO6gE2M8Y58qm9bSwmXraWEPWLTjR1UQmtZhCT2X0wznAAvSJUa0Yo3Lpq9T9lONvVyG
4LLgLvU/CHM4QE0kHxJ2N3h4rfTEiWPm+nJgw+JV1VUYIMywHsxHmyZAK4Qt+UwF04FwGjPBEdKw
UdyB+CR5LoBx4nVbAjdaPROMiWW8AzGGue9/8uVTvPQlOnmvRS/JjtAG2Juh2VemtVWTMdX/S907
3r3sfKZN+UOXnh6IZz20N954OI2taAytjyV0KRaYqdzGMBXAY4ohsbPjxZp4hB1HAycCSli4jmR6
MeSgYIEUtIk3tFBaiBek1YVzg3g6Riiu4aSHMhB3KP2HLZxJH7dLEBh8vCitRCu+Pq5ItY+wYYRV
P39PC+aSvCVecd6ENqUNJB6CkasQWT7quxOWkkQ+PVdvwksS4qwEC+uHUFMY4jIWDd+nIwV9YPhk
d/AikHnBZHVOQNnuR8aiPYTvBeGE8O2xNfRZeiQAPpDF67PvvVl+f7DV3A2hcBo1qwZScVzIgjGR
G4FmiPrZAnHkUWHCNtdIHGbNs+HC0OSpQzphPw7pQbCfq97A7ePp0cZ82GyGYCFiiaB7GfuMxzJy
H362o/eSDhOPJB8n3dw/7mNPsW3ayQ+Y+Sxiv6CXB5PGxvH+8gEgIEFQs8Fgc2tcgIGYGOQooe4a
TEWApivuFsD27QuqPaXfRykvNB42eDasIKJXYdIGYzE2Ovc9VwgMAsIMuR6jFNV+da5gj1rGYoPM
YK440Fu0/f7jjILGz4x7cNGXD6ITOHGKuXiG3M2DU2UIx6eD/XYUB7oVZ2ExUHPxTFC7UWOOE8ya
8/9QTbEfXzJGtLINj9Yay1W7m8P8Gn2nl/IRyu5PjLEYfSsF1WTTYcZ0Fh2M3jG9AuzdGpZF3DnG
YRwcvGoAffw4scHDsUobQK6DNGS+Gf42AL54uNnJUYRIPX8yx3U4KL3JKVqDqnnPVUTsWmJHPtpu
mp/PbFVDcU1ZIFhuyzYnEOlDBdh8Oe1tkU2AVA76HNztFiUV/QWmCEsJipbufoJ0keNeNkMdMM7U
uM4juAxQzMY5mpoTHzEWmAgFbGETh9nysR6ma7hl89oWXRYzD45Gb6SARZtTuGPUJoL92OROd5Qd
6O3umkObQ5M5OZ/lMTpj2xfeeGJTkKRUxwxrZ8r+g6JxHAxTUD9pbD4zg1K7dU0/+dEXDbRaqCTc
OEh5/ggZLNfUC8ISNyyqidp52S+qmpwLE/vtFEiWjTre/SCUZS4Qgjn7uX2pneaSQ7taGyHJmDjR
eBkVJW4lo/0Kv3Tsd14Rojhw7kQ2+jmEIhg3usUMFHNwn9vi6P7Pn+EOO4aolNbUydNDbyMp4xTS
9hFYVbwozhXtD5N7G9kEoTNJmO6ImUITnNuJC+XHEsnbTg4CH5L7vDQ5wPVDO63GTeIiL/SrvsmJ
Yn+FmJeAucBzhKJETuwUjWLwtDnHnvhOY5vPPo9HKUb4YxViuiOZ6jNrMue71uaniEr+tUKq7J8M
ztB4h/kiN5Wa3frHuALi/sVYVOR9Y29pUTeTZq6H3PPfEid0zRpHOftTHmh7lYKTE25BvFmymfPc
sxwpDHe/VKqElydT4R+ovebumDfOoOR6XThcKyx+lBlpumGx++KoDT/Awmqd+Mg/9LxfC9sI1LYE
9NbA1jfk/2OZiZaCdJiYSdqoBfm4U21L+XvIbdSi1yeDETKKDxQSHtCtEVQYBoxXJxgXVe5reEuQ
ExzwrX19oa1hFkTZNZNh52DkFFLfvtnzx2rixMa/qE+pM89PbPQBh+oM1JjwjOeCOgsSGVWnNEuu
kUspxuwKcpnTeBRpPFq0EfyPah2TikCEawQktAbAQc5Me0fRDrXZeRzW0B4g8v73wV7MHi7Y5xTM
iuBCzExnB54wAwjwUt8HSfgfSWe2pCgSheEnMkJBBG7Zd3DXujHccUE2FfXp58ueiI6e7p6qUiHJ
POc//+JQgivYrJ/TC80MZCCeA9X+94yaPR8XxkLDCUK1iPjEboJBJWbq6CgM2enbKguL1PfsByOI
dIT7EJuHH3cZibnErkt9hpEPVv65rfq/NdwekjaRkpIXdFsQPa4CBJHBvElIL55uEkm4c2DAx9JS
Zvqh5pPj7CP7vUNHUlrLesLnH7AgY5jxAjlIQV2xJpnf0iczH0zcX4BcSylsfRDWeTPP/0Seh8yu
z3vbTJSszw/G1uI4wm6XRnYCpQJzCQLX4CLRpJEC571dCdRFckTdU5J1CH9KEIdEciELhufausYK
T5cGhxXDFYPGCxER1vjnF+M4NWuOUNF1TBnBXY6vkdvM+ztxgfminSo8G2m2XBiMDB+3NJ429YAl
zI2uhFPc9lzq6o9UBFsPZHd+TvV13/vNYfktuilzQ4Rdt1UNBdActt71YcsuTXK+bf0meUW/U6WZ
mFDDuVPiymO44rEOcoYPDzrR7GoVqoknsnM2om+04fMdkCRQbpHGTKKRTm/Ticzmw5VR/B9CrvoA
h66bfo7l9DWtWProI0qPXPa18D/qeZjvRN0WXRGvAJOLFa/hi2kpB9pQZqHgdGTDgYeJaWUfdREO
bSdmbpYikgqF49vQHTi9VZ902m4RPicfLMJekFSEAJ7BFMHAYHQEXtxj3A28BwN1s/rjIly4I0Cl
H+sB5QKuHwgtudCUIiaLkG0amB20vXCCJn7MtV54noqx8cXptxR2iHnMB+N3YNE/MWWF7R29/HKG
6ixi57EGuKPZiFXZQOUjQxyYjueIHuUSQ1Hnc14cZV3FklUlJHDg2JacsbqPwA94bFQYtxykyZ2U
Pmp19hDOX5sZrfCMwhNgPPTqrJ7dkxGmiRFS8npGO8rslTK2QUWAAxj22ZhFCC2TdDiDMz6n+NCA
vyBsnFALOQJz/Njw6o1egFHD2+H18CYM1iNLPLKwpG2WJ4jAy4f9CyTz4OHrZk+m0m9Da+3vywQU
6d9NuCX0W32/N4fSBGODwoAeA2Xb1wmqkTmn4qOjgsRXxjpHkzimsK72Kk+fI4Z72gSE0KTTA8jm
hfk14ocPk8NVvUMD+yfM21B3L/Ag84hYItgRVOsRYwbr3pnuQ2LByUJn1qsvOm4zGzAEQBv6X9BH
c8Sp0COxkEBFl9zlPw2Hih7ZJQ8PcNzFqxERHcUBj02PR9nWQtzliJmclYfRSh3TuPukPIP78bxy
WmOCxQlZA6PqHFLo8njDeJd4HBNb4HsOEZ3C5RzBO02pnMr9m7Oc4s+kRRpznpAXS9vziHN2Nnqe
oWwO8djb/wDd/gRDd9zft5GOhMqlzoH5+gv6TpMAeMBxclElUceJI12eAIrDJ+xoB+EMRwhlIc7a
F7qwJRgJ8JSCVRNvmV0N9sUvfHsiq/of8Muaw1vIUa0RwZ/NvHawKZg9FwrDKGIUqJ9t3F0Z8Nxq
ozwifKYexfDawmLZ2aTHs4GRivPjDJEO9KVn8BImy5xOjMsMmmHz5+Jmr1KEvwgKES4xbEWPOa0n
C4289BgebXgBBCTcx9SzBhsMchFN4kSpJeikAajQglDBvxfMcswGMIIwCLOb5l7pI1HiPb6c56mN
jqV53TNn9XRK/8+J/ja6uHvM9ylszn6yMYEGodYYA+S+vJSyptUlhpTX4zikUqGPpiot/VsGGWVF
NxQ3qrXX7ZYR6KKmpH5iiOhvPHYX5zNjW2JkEt5iAOcz7VLtaj5EVeR5tfudI0iI73RdIvZlyZgI
sypu74M8H5EftVkNI2hzaywDTUUz71s16AVk3WTVGKUET+MzeOkiyY3uJffaDA5LVK8AYajcQ0H8
ZpFwTxFGhOhRWPBiAYFPgh/B1/e22Dhb7WyEPy4tawKZdfxlxx9GsDMxbQYyGqU0fTNQrRNNKmCI
HEOoRh0X5VtpJWJp8Kh4BNtlw/MHLyPUQmY6rvpFBEY1Z/Z4MVxQTYl4UnF3QKfcmgqr9S7YOlKM
ApS2szt71dBB7RzOcShF0MlqwLJe2GgC1NpYzdB6MM3kXmwIFxLUDAiw2BgBbPwyrg8AxZ3yJxKE
nce4j/WHWMmCUd53ihn7M/beC0h9EQQOAMib9YtFGM7Zav+VRRPqBA2wkA6EmTInq7qGTyPcMAm3
JmrkpERdjP1+qoQSUZPYwJCKqBKBLvCSX7Z6WEzwJoi3Lc2F6tusYiZA7LWNO8Cz21KJ9iLGJSNM
bJejhyZqRVAFCP/lcCKyMKHWEMY1T66PC9jJ3VctAXJUhAA9yL1VMjizxPZU/MTzlMelXX4Jwn1T
TTDAsRPW7eyxbK1INnGPtir6OHwC2Lq+oTbBzgNQU1w7lVLmO5GzF35Kqk/oTSAx0TN5pqcyUA9L
u/QHW9TqbXZDzdsyOz/C/p7d4younQ1PKyrbNTb8lgRAvZ6fGoIWeTS+niJ6CqA3Gvt/DYczouQV
GWnsErGG6VaqgoAI0EgE6wAlKgEaT0tkfEBm+1kt5gO0NBjlFpRh1g/dUGMMeGvczo/1wh6buhY7
FhlrYrOP6dwC+AZy/blOR+iwf7iReUCJhToR6njMzgdZw/f9iAdAcRtooDIUjRIsGMxRqYn05Asp
V6kWleJ0JXyGVU0kVz+8xtgErZDsQT6VsxbYbKJnsCWxI32Te9ul+hEpxwyvMvvLwcaqRS1o/NUJ
s2d8NLFybaxTg8VMiekF5yxS9zFMTVxVrIfzzGCatm4Zg69y53DWQ3/qmN9pPyJKCHsubI/mvQU6
c3o+SPSUbpBBAGbH75DDFkZiY37GD3ZAbgFG40S1GfrDqpl9ssMo0TV3+i8bOGn4snOWWM9tyqC4
sKKZ3eBNEecD4zb+LZnAlkct6+jcwu74BSEINBQTG6djaxPCS/OxJK1GnLJMt27u0wPNJC7HB270
GQoUKFTAzxkJD+D0oUmgSb4vgF9ZYlcYb7j94EvkzrE6YfP5h7epZrXcOOCzk9aXtxCKrbfoci9G
PnlyEhbmwHj6V0pJEJjoww9ApvphA34ScWy1NAdn7Kpe4yLIHc3qY3CUDWj3GfFBISg5t+0fy8Wt
QhDbGEbZa/VY0GlzLivW6E8zT+WMnY/Nov+3Maeqe19cGab6MoVtt79EA+xWR857TG6ws8YJ0GiF
/TInZ5+GOk9QSLsfF/HVXIw/eEX6PhBUSZhWLVFiRxSoEI2mmoMw/ruhyvnXegHZI+w7ykPU1Zox
TNs9rtjhx3tMxYcAaF4wZKSGou3BVAnKm9v3m/CCSyWGkF7GXaUaAEl1b/PfsuPRSIHnBvZwDc4V
4K5E7QE6+TgVIN8wT6EOW/Tn5R4xGrflPg1Z8RAi6hjo5kkJOGCScmOSKYRDnwBY/Yh/pNdkjwxU
KFWNmCAZAzBBMYObD9XVBV2iw57ClNxkg6chIqhAEZdMXTubPJsF/D5KtfuC2iPDi8YrKAU1Y/LO
xAEnTp9hShvrUlQKrA528eLuHPd5ct02drlHQYSgD7hpiW9ZsPFxw1Rbxoh6YwI88qsJJf/JrG8k
AcSDu0H1gbEmVgOSJCg6vyX/JK0brwEbaUxi/UyGQnzE97IJKzRU9ynHroUehE6UQey8TNG+slY0
MdnKPcmqp31rjRbhbSyJdCAq7ENVV9mAnLnzSD8AQniBSEBYWsS0cZONmNVAZgZ+rzi0+2kD1Akl
bX8UGOAoPWJm+Xd1juI0b4hzExD7JSatwEL7GImbgGSGxVCQcmSMlmxDfME3bEDSgL/G5E1556Fx
ZJUdkSvvXN6rp0A1obCCPhqWINQfgFnKC/4PBQ9wv8rjKZNdLsasXBqLQZRtnyPx9ttjnmYJsY/k
qZH6G4HqAAZ+zBn2ihCgaDkZFmlpS98nMx27//WNtZwwRYORR1UkT6gBmlAVIw/Aq8IVNRzSkGgD
JMCMhjN2qvuLzn7OVGPBFnaFxoiD0r8TrAbPe4YUtE2sc/bIZsb9fLMGC0faDXdn5+XNNQMs9ONl
iIa5Ikx8yTYkr5JZNSfBe964NxarAe6NIpgNBc54z9zif2Kgvull+REmsAuWncxbbl9h1u7TiMTh
giuVSBsoUy3RJgxMp0Qm4sbNzwhkQEY4bQkKBwBPphS9MeM3YYtrNoXFr+ep91cxoR5Y/ZToXveC
iRs1HFWj4ooRh9DufwJF+Nc3OKs6Ix/HZgsYHn8EZ8BJLJLbNELz8O630GVDw9CA1ySTiDeNUSTJ
weRIvlLa2dUNMT71v+JUNZSVQAKVVpyRbtwkZHoPDsrOohHrt6u6hj5xn17Obs49/IT4dW26sKLM
VHdDVn+1kLDzW6k0YRw4IbIrDlpiG0oQjwPe13gI2biHSrTE9Y5+vydkXJ03TPoTjLzkDKkFuYOV
iQeYZDOE9FSQ/isFOeu/nA+8J3MjYSbLKcnEvSDXkKHvssPg0oT4A2vibMOa2Pibw4YnnuflJySo
WsS5pKJdPxVEkfxpNc9OSc//CbXDezdY0tXYx61MEZ3dnbvDJgMXwoRRxcxBs+7TzVrU5lqm4mAR
Ixyq3DWNQQAa70AXoUnx5RQ3YC59CqM/FSN7rmb4f5HIlfamoAoxOfK6tX4aGbtByl0Sk3nwnwlp
QhaWXHYmIhM/zNLnHVAkl2X1Voxrbg4KH2pTgQjtHApe7M9/T6+r7xxKOScTu50cZnvGOMZeUA8i
INdU2X3Jg365AKZC5SR23GuIwZMvgTED8xtQz9gwB5MzZgtFJFrkDQaHeFaY+AtRgfOFydUhHARF
K201flfJlnBjCyoXhQLFKqAacLkNu8EnY45+FqKmN2RbEQ6eTDMpIteiHZcpmM87JomiZ+LzM4/F
dAM9JUc6QhzUJzZ+Te7FK8fnIKmdN3smfPOAp02dXK0dZRK8074tmsboa+2heSTFXOajH9HhmTyd
V4YL1FzGmqR545oIuva6D6oj9EaUE8xDOF5wz5f8IsJbhn11wLheYnuCTjBdhPDNwQn75uk5zgPV
lxIcZDllzKBzVHt95c3mIPKwoDxmPUnGTaf1JWbAUJc5v2c/m6nK0F/mYcboxqZZYy+TY8SuDE1H
xrbPCXw3lvVcyohnMfY/G59ElKUnDEa5mh8zox7zwHbp2Xk0X56yxsWERfWbsCnAtvHJ6qIYn68V
2ppH4u/wQGHks3sXNLBosN09X8c+ykyaYvlOwKka6O5eHBDwQy6mugDQob6dzF8R2UgYWuKaR4hq
PnmJVo0z/gOzGg4ZQ84mqyeFCYsJGyXkFxBMJgwCzPNMDFjW2HMIVokFqQB71dsOoz2b65kpSUQt
4OHgjI6g8AWuXaZYvLAFFRhtvrAjBJefihPv9WC2wInjzCDFukswZEMMpj8WTbpZUbRDSRDDNHbQ
H4GvunV2cvtJsgsdSEHZz+HDhYH9v43AiQzEGDrAXRU2NuE310nJjGjDTCJ6WlOYg+vfZN0L2nRN
KccSvKQy0vNdNWd+S/3PNUAmeUmFpKD1+i49AnOBjzNwyCMGUmaUWhmngQmJkLc2cJPKhUlwZ0Vv
yOzE8ihgvmf81gdSamwoc+Q/1/aZcTQuf0jsiNSiGRZsCbINHRLpstcSzjT8zdM/wYXKtInS30g4
wWSX+TxoJBIPu8V4Fou8hZTCJVG813xjZYmgh9Y8yPCBvgSlo6TwUX0KdoWW9p1egO2Jje7Vw0LZ
gooY0LR8QSrXIKjhnojIZMmxgHkFwLo43PB1oyOFKWF+aCIwUJ6AN4eEgTJXb3ggdz0f/7Wpevwk
OEW+DKy/upnEqTmRSHLihd1BkC+09OdK/h6yFUjCee5qS/O+a8K9OCOpR23Jq5hmmXt9InYgAlw1
Vj0M1o7TiHaFVKRoFIm9Ul3Q8HmEejGSIKibnrgXbFZwmez93R6FHROey4wCU1oBPKkBmN3NF25Y
lgIGp1nPgPnecPr0IPi0PLVDH+k3FSkaIKt/+Ix/4/sC64Lekf9L+uAQG9GBgflQju+9mDuKS/OA
SSew/aGYge9vVFsUZ7T+TG3EfRoEwF/jm7kuiVelm7dubHWe4ou4VOAwMG6ZN9Mi9f6HZcG7Ckeg
WRD/IUoh/uC4aIw5fQswFIQJdY7tjjVCKqzCaDLVsQJRbZQN/vR5ZQdwn6Fcm0P3IMNqedD1buwA
RHd9Xba0xahe6G2+uydyAKvMXn61/ZxQRmBogGD01K7UPy4O9g8AZ5dIFPW9Y8W5AqzNKG11XWKX
1OJusOVUNS4TrIST6xJuAJsoeDc4T9RnrwT8iAC/md+acqzH2HQGtXN3wf2nTYAPl2j0oCraD2aC
YLx8AjC3BKqoKydL7OVE1mDrBcvhjG2G3aB2iJ4C5KNmBkNrtq8IYOaRiGGbYEz0LEH9o2egGKLI
oiB27kkNLUEbQguheDUejNxxPXBAhQmi4LJ5EtNNYC6NC/3GGkwgR9WCXY8bKzvD025P+yXYWdQB
n6Ci6AJNwrPY1NgaLxRLgsU1oqAB2FYSNcEXe4+AGlhKARRw38zp5yNfYSTE+G6zljLiJ3wpEsQ0
qE6ggo8Ad4gfTlqCmydqxN5aiJ06nznYSRLBXfTwE+SlJEsagD3MXsZQVdjKyvQMcNlnWDwiDRmj
rVSgIzkGvrnx++tZxUzheVStBdY1i4vXsvMGEi69NVnEbxdV8ZJ5F8HU5fLrVnfzB7CJmtvsRVx2
rt4NFI/szvRuVlaOg7TKHtx5lausz9Mb9h0Mt4HEIA5in8OZp68Jud5JFmyu0zvZ7D42+KD1/rt7
pJNnHxhwPHEcPeUF609abig6wLgzSgksiPBZM+8uqiiKGQzvqHJeoN43701MypUuvHHHyFOCX4Rd
g6mur5PHRHMkOK9Qsa5uZeF9eVqAg7QizbajWszeT8xrGL2BgYkv37KfKcZyuH6bCfAaEA+o5L/C
7KRNueYcoRXbDScM4cjebcGnA/j5bBseko1ZHa9xTRgFOiu3BMaDSo/IB79jJ4cOhUc/c8Phy2l3
NB2hRthhdt4h5aRVye47OFKEpqXtslxWeFhzOV3epgCgrmPAM2rb4ZLtkjj0qFxXCdX/CB7hChLM
XI2L1Q3K1I3jEBML5wvtGZcLZiObsF5rDs5lnFevlKDCJ5+Ixp3xIiZ6D6/rYHZ0jAdW7B5OPt4k
5a62Nf4MU6ozGdQN4PSvewfI/ww7AbW+vOPldz3yLzGUXkGNoOCai6eJAOH1YIzSz+YsXZc7FRv5
u59nuKw6qxfjx2sgsqaluNjpno4qw7lnmM5HsKQwHQ9fHB+obq0nVl5TWJfL0r6vKNS5eOzUJ55y
ZDwIC6PvBLbkbpM00Hkmw/GICZbu/HXBcNI7DLLLToaFTVsMjkCbzHA0Htn9yixhSxxfBa8BxrVU
fGTY0/qkpo+VnA4h8XMubeFnzn5rtRL5b7pPzckbBlOkgnnOOcEnTKRcBlU4ZYDkkg4YliwhwdQ2
9YN4+4ffVNjUoxdn86dls54uYXZ9OGf0RDtsvuO7fWYC7Q2pwT4MDDRouIPs9PL7jsi95Rhxi5mY
4hHTQ06SNBk1aJhI+TFRRVQiKSF5aWZ30uGPTW+kFsSDA8MT6DhjIDsb2wNwttaFLpXqae6uhvOX
LY0ZHGelN4rrHdMc4RwIBZBnlcKIaQLj3Ath8ZIR3L07GxK3idqFkdW4rKzColFiDdLs8/gi5XA+
fvdHCjUbCp80YEEBBrFhMrxY8v38tXFe/IzcpUo3PTAsa3tC+ud0lHFIHSvc9+uQ26BkeqZHl53q
3+eo4n01E7UOaQw8OmN7YEY5K2tkzMejcYfBBoJIkxwd+73iSQhf5qExDz+nP1aZ8FlYl1xnxYKs
oZgIry1A9IMEbIvwcK6VYlyWBS4BV1vKHR7oM4VdtYC2a5NfYI8c9tflA0gNcVFGTAVZyDzf+FxA
K/a+gXLg79+rSXG2mYNg82qIFQ3JDfR4i5sPgPNgqqYdTEc+uDevM2oeehSi34H+oT4nHwtzM8M7
fNHHxe30nZCFyimggtJdg1d4P77R1a3l7ExkrlHC6VtV/ood4si9gXXNTDPCJ74/qT3pT/dyH3Dc
XN84MRk6Bzm8X1JBOD3BVpw6Y4m5LNX4PletYqoQekXaBEEXoGHGvcCl11ixdeKwzFlwMScf1DT4
s3LH1PXN+ENFgPV36dVeS7RI2ODJwW7OYqSbOpCWjtXJiGqqikQKTI3hNVCcbg2wU+SxQIdc06hP
GAgqA9J98GvwHtRxA1tGWLW7I9xlThv3zt6F3wmi6E3ys7n5TVrF7bEazt6L0Q0IO34haZnCsoYc
/fJ0a/szK0igp8raxCwC1qS67i/BLMyzIBjQi3CCh5hMg+vE/fBDXwmLdA3uP66OdxenbVssUhTg
7FFiyrmx50xN7CLFm4QjXkCa/7hfRsJ9px3LA3Ris5elf5ixdlxZUkXtOqLKZrw4Br72OJV8UeV/
edzFIwVT0GF4SZ3yimrnyyQe3k+NY3tYpjmeaczP1AyaCMJWpgIhIAxhpqG27CAHXfknEWdPPBe8
hha+TEuwXkytB6aHmeArbExlIU5ovFX88w77dVIVxBf0jXxeh1hFGMw6PEKZYnnNmRYsBbFbFPc9
dK76lGYB6B7TCaIqiULRXMVSjBXZao6Ssp16OWsGPMnNZzIHlRQAzwT3DJdFJONPv5e2J+1v+CdB
xrXhzd+igZjTmAWabDYobK/6yHg28TAoEgwnUlTbvC5DGAgEIs+k2su+CCAjwAuKHNyYlPbShJwK
Y8S4TKlLXPGEY5ASjeIXsBOyaENZY4AUqKnKxr6Q1xX5cyLiQshReuZkBKJfm7vCrma/KP4QW3GV
cPFGySyiTgbWzbuvH9xhwk3wwPce1mCpZTBe7W+M7+Ic8RLBDxdm+dR5xQTznYKAeZIq7875lz5f
OIj5H1JAuHCceO7dr7ciWunKAOqfHOO8UGHKXYzNuN6SV4S/IaJL4+/AYR2yUdkST9HQ/Y4vRH8L
OkaP/rBcvLwnow86s8LYvZeaFbcB7HXj7szkvyKeDUISJxFWGQ8IPb30IjT6zg97NANf7gVJj8Ov
+QIFukQ1uzePJwASVHpwTXiJuLjC943vEX6bVVRFbHvYVg5RfePTf2r2/wQMBjw6iEEaARnY3HFl
0O8wWHzGjKjYiXseQcLuDpcttt11PsW60v0u9L0+rVbiQvTC5/7LjILxA7yBi7XAKW88MCZoqOCS
YnG0Zx14t6XslyGnOx2B8fNlhzAlIqWIkIPiMhDXo+Bntgtlr+Hayd9Oj30ZoiiJR3dLwW1FEF7l
F7YuRnuSjcMTU1Q5fa4WjEQtGHdf90JsByyHWPjY77FU+aTjNpqP28ZgGF7FjDVnbfB13/BRh+Yz
VXc4t8CTgPa6wliJImWJAsm/UJII7yhBJSrtYoHK3HlO4eMTsSWB2EMmhBNRGtbO/1Dg9knZ+Zfa
hn8Es+iYLGFb3X94jgg34arQfH/XLCqyEFKx58NT5jI/ooO6xga0NlGr+bhO4jn1YW7K6QDUfadC
VLl09yliBGsIAVifcmJ5wdtlIMc1xrae2Szjxre5rUyugnWhgVQ9PYXDbDH7tyCRBA3PLPkEPacL
67BddjB+VGa1FeAiqJE9k51RUCyG8Q/fxsJ45YT7OvBdLxhh8QdUnPzYZUlNxwyMsuA70ebfgLVm
FwlhNhCzOcSGCZq+PCoW5+SM/zMKzAnWYPgu1N4wPm9R93gkhFkFaooHmUX4LqZVVCQqbdQayH1y
t96zc4v00cKUtl1gcYug8hmJTLLbomYk0TBWBI011bRFQMmObl6S85bQs1EbaTSxKS6y0wuoeQY9
nesJ09XGcS9qO4t8yXNhDyj5ZPcNPArJAsFsyc532fGBSWOorD6LXSya4OHn/hDjaPIY4FxzIPP5
TfQ3uIMiD2Pv9bbvBWCjpYl3iNm0AZvJ7puczF+3Yb9Enj7CGyL6MRxJetNN3I0rIPqEZ71a5QjV
uZSUnFCNCMobAgmA0M2FjN711EyxePeOg6BV2DkuntFw/IgGK9ZUHo0gCPdNmWL6E3B7nlChBoRL
sEVxauxyWcAlcxlq0RFxcgX/lCyMJg9Gb4eQADDtIkZyUhbjy3OqSM7osxhC07m5ytUdQMaF9Mrx
yjH3r3PpEJIBmV/Ni+DPjclO/tJD4f9XDmzlAB8QG/JpP2Bnt4c2cw5ADMRjo7839KSe82CyBNmo
j5O3U8MqIYoyZpPw8zV0jwHQigiIBA0Oezg0GgUsewYGaTt/ph8+f+tVcTPvQoI2dlTMaqTP4MH6
byb707snGHSMJfoldhjwiG1ctqMPTn24HunC//vHEHjkF6iVJgpa6d2DMSB8hJYuHvwGhsVvS19k
dunzr4k9xiE9mpdr2INcLnsvSIZICeCg6eBD1MOUJNq4230HGH0G+pAE6Wn/Niv7E+mVlO9M0saN
EN8+w7KdFsxx+thj1TeMyDfn5AOnfsPMR4ad0mJ0/Vj1+bQDtDRPQO2P2XzMr47hLirk6FNi/eXp
6JIYCo/IjSaBw+5J4ZvaTsP0VvySJac/9H63UNUiaSftGtgQgI3gYhx+nT0cerhJqIw56gCDBxmc
GUyUvhh3lgRs72p3XgtgRxExNH6drS2/N/M7nP8Q/wQ1neYI8nsx3rCvjFy4Yh3DQjic7/S2cfgx
mzrIGWFDutX+dIT1rXuVHewVFIxZr0QBMmW/mRIBmzAmsacFUqP4/3i8++fNquB/3vBZwqjCLdQY
wkf+tpq/+yUYHGU6kZuV00X98V+t8q7kMeG+8okfQD+dU9PCP5Cw0YANb+vNyNURZWGmryJcd37k
XtK3sYhIqHm7vRP+QIcbwCxSlRepJkLYpYxxQ1xe3N7iEl0XoHGZFgFsgem2R3QBYJuamFlHkEXh
1zGNZpYwee/AmYPeXHbRajGKoJUW6kzcqjjVY3Fazr/Rk8EX4R7wgBQEGUENnbFExoeeVcsEfipR
4Du0urSI9VLJBhnnH0+NglXFJcW203wuAIjdN74s1ENslS9ync6QK/tem972jM75VeKrN+usV7TR
DbxvXMC+YJ3Tu9DHCHO/YwF+fV3IQRcRvAEonQdsxc8HaMN1XPy7IcPoJ5iJpT9yni7tOSCDoLm0
zAL3JOko4MKKxx/0S5DzKBXe+eHIkObbWKeDx+/O/dzJ4fGLp6etkKQOkESfI9R3qJ0QpELmgiqF
8vBnHjVrCdc2ZbxCvvGP2Tu2IGkZv2EgoMI2P3NA34BWkNh2NhNcEDlgqR2cNrplF9RsZ/9pFzMh
D2CayNyYD+7Pv87F5ya4QzgI9Y7KvL9DbEUlPsRxh8wC6k3Z/sXUKc7VrO1pztQFXxlwISE9FZDo
xeE0uzkwcRdX3VROctAIns1gcaMRn4AmMamE6gCJ1EdZBsUPap/Q5ObJPcGiYXFbfY7sFR1m7ox4
Yjj3K8SPEiozfu21LmxJ4jt1hLeuGO3h7IlNXRmTFUGe93UqYrB1pz5qPlDm9AU+FrxRoQpG/9DX
E1QqF5405hrqWDhro6O4pND+cyBgQk6n8hjAEZDq7eIyg3dSRXpcKFZkLyC3m/7g/ywomBrAv4uR
u+D2g/OuFRhHJ83MoxNUehRY2YuxCP6uUE/OB32MvC2AJIni6x9/bYRWDd4lz7El5O+CRfILi7HQ
ZlNXwIl0xRCyRYdEkYQOonTVCeJzFJ9Aua1fUtTDgYd4UaC/UUJyVXZ3hiEId8CxEeQBNqHgJhYY
t1AUUKY8WV5TmmpmsPjSMhCDGhDAXgIakUCwsCry7+4UdoLLGI/Z9eUA4py9uXLYd4HtbezOHLm0
KsahdMbQjUZMOg6qJRIbGgZeP8BoPFjgFZAB+A/OZcKWUVSNOUGBeYcRGS8h/h906CLC722pU5p5
CpycmQpvYgVEdsu4F5TBHGGUHmIST1A0NHF6xKxJdMTIrB18y7Kv1TkdwzgKH2J87U0gMtMwXmUT
cn+LB8VDBQcDfh/Gqy6OTCxugWB/GWSKGccJ0nUiDJaG46kmyN6QjLuoYRoP54rivC/a7pngBMbF
tBnjPvneakRHSAav/2ZWAGt4xR/7/BskZY65HgZnxnl1DQfwaLj8mvdBvw0phVBTqgvy6vBUAt6D
wfoj90Uh8ayOM3SeUA7aGWQeqh3UhPZ1wvX8qdYQP6dvSmgHusSh6hPk8AAoLLCcI6b5ihCBGQVe
AjCG4d8yMYPwx4/WkBNBT2LZaLPNevagAM4ZbkMRsNFAwn4tGTSVAMWUUbq18QfLW1DPewjeOLCJ
i+vDVXUkqvYU2gYvx+Q0lVxShLHaIEMOSqwgcA2z+44T//KH+SlD+XyqJhBGeMKK2eRijBb1eMDS
RaPLSzOU5oQa9z0t5Mz4Rj3IKA+6ecH/uQQN/Y/EGP0yxvQ2Hs3IwIAzCmHyk0wGyKfWGput8Poi
a8WMIF67UQBVJQOhPpTAXRt74L+827TvbSPKjzJm9sSQFzFHEW44MnB1mjDlYx8j2A0uFeYKEAeD
nFkTkABPrMrf4Xz5elBkz23usRjM2dN/QJSRk417MY5aOpjwfeZc93kWfsFoSs/HQdSzAEIwnIb1
PWnsPo8k0wX8FCAKML1go+CKqOZmdjlKyJ9QeQkQEBjwt8IRV4yPzXa1ca47lJFjJrkuySWfEzKB
WGzB5IygFBqGzzEeOrcpec52V0Ahww2NpUY3UrnUsZX5swufMxS2A9/pIh2GeAPJBeu3DMwTgupg
zeMU3OdgKMyhgD+Z+cF7uyfn2eARfvffFO4LYyqkAbD8ha5SmgmJ+GY6aWO40bN2D7rCEE9xz9kQ
BHq4K9LSwlWRo1PxH3sgfOZGWlrwMxWipzHQ9e8rBv28yc2KsnEQDFOiBl1YFYLD1ON0wVnZQaIy
YL/9BJxLQlGqTxR8FzHXld0B6rKO+U/uCRD25TxCcsPQFTdTOokZDqWuHuvjB5o3OYAAnJ8kn4XN
uxU0c/ggI/FmmAkvfxBdhCQJDnVMXhzbibAmEOuG/EtQu5vFPJdvWQnm/UXwK2eCd9v5n7gxt1qK
gJpTnPX4TB5Bn2XGXlZzHOUIGMRAHVq0qaS8f7BFclJR5CjIQzwIBJOOfc4Eao4H7Kgwj1vnl3BV
UzFAgr8n2EiPubLm9AlG42uk0a1ORCuCoUxprBALxHitMQtirNWn7qncwxcn6MtEB04A9euCuy+d
frT+9ZHS0Zb3Q4pgiLatrY37ousqw01ySZ/z+/gbCiEUkqLs7f9o0aMzIBteLgCy14ik9G1Nu6im
tPo9sDYgvj1WV/qsw1dQwvgtaZzB/vMCvi552D4ZbRHvduD3InyCIa6J9dYBEC36wSXB/SphqrIt
k+Fi1RFkS99CP9GRLxJyUUCMNTKMeZtLKZFnj0imtVf3l+1vr/Aj6faAcld4xoCFjPDN0R3cFUlM
/FADiUBbNIhkueONC4MCo67W6AMS6bhdqBhQY02d5W/25GfCRO4Ofvm0btCkS0fpnV6fg4bFeYlD
7DS/hS1umF/3ektqPD2/rqwvBvnhyXBdpWykFoL2cfbQUwFdtpgUTpkheZ8MRu2RdBWI4FxOwBYb
8NcFN3thpuznuYf8qsLYQ2PwjQzR0EhMNOYiQheSU3U8wyHjo1PZbV/bdnGDakWcaf+Ppvf88FHr
6QdlTSAh86S0RK/HDoB1gBBVQ6hwwDiiEbZpFBBML2oHjR/H6r+5qc+OB/is/iFiIMXp5nfUBg0l
p8Cnf2spxuaSU0Y+MnEf02HxxiGGZoCNJMlzFqTYucDZ4TuMJ2fA6PSMXvhS3hlvOKQ1CJSaJGr6
4rQMpQnmQMWuF/GdAXeEbhvt1W5jS8vrfDSp5m2ItZvXrGB+IyOQmG3EOn+EczaBzE4NLjHWYvTi
vde3DcUVfhjxgEIAbIiAWeEWSVFp3GZayow2JmWJsTKVE3AvtX+MrzF6GJAJXv/ub8ZdgNFZCCSe
8iTy75vx7zCye1PBc/sC/wtgrR5jl+5uCAfh3ObfWnCdevxOMW7qL6TTF1sAncLf7MH7JTaWcF4s
im7hxxKw/yZQNiCSOHLZ/eMf4k7jL+VLd218EUl5tzCHxAOftzA1xg3gcAw6kBMRWiGkWkKy9eZx
baLLZGClavj0O8jZ2Xerpj/iWgr7ve/G0mSYqFB0cMRSza+CTa63maMYAwfSN8RXq75wnWkc0qQD
wiicIcmaQDfQtdgiol7EOKT3sntkL+CWxvWPhNnnbScBzA1WX9Qfk/52MHv7kGZDeBIB6MYNyjEV
HMsIVI88roXGNGer9e0CEcDHZf7BWAbXRdEsG2zy5u/AMi2XI/IPqiVohd4Pn6WDG2nOaQtjibGR
BlkTTSG4pK8ltTfwSU9wvyQKv51/Szfl8qBLTz7ZLxWp4tf4l2EkHoBTX/3GyWNUp8XA7DgW6JA5
wXeaDbwCSl9izjyka9lVR8YyPqOqXnQS0ythCXOPyYoFHJMdLSDfB9UdKOwvHc2bVceULlb/I+y8
mlTH1jT9VzrO9ShG3nRMzwUyCOG9uSESSGRAAoGQ4dfPs/bcnK6oqI46dmfuTBDSWt967QoicJty
9uJfnjXjeeUSzruIvqAJMxDpIV+xqBkoXjDVuSCdZxQGF5W0aXSSNx9/XPUrEeSO7kr1lbKHWbb1
bHHHzkGgp8/x8URiHQGfEq9n+sVgceKUKsJW92zS0oqVmanqSSk8qhQ36bcziGO8BvJp+WC7EcXF
MOQ8bNw+/HqDpp0lOwSLBpGQ8lCacWHwWJq8DsNTiCPAJWr8WElICl5NGqSOzgN8A3BApcpSAACX
uxY0HJ/Mfub4chkBAJj6Wkt/X+xsIh7nONEg+1IAidM7BPQhjHGRcSxVSBv2LGV3Uzk6OiShMi/d
pmRqCk4Hs5XUjJ9zvE540dRTzO4DGoL9kLlaQdOUzGO8gGt8IM2Qn43VExqWM5wJ9oc+gbxwLAlE
B8OeXri1ZEE5kuUE84SidpmwdryBSoXBiTxQ+XSPgB5a5itCRZKR/vTAbrgoR4Zd6hPsWW3PHvIo
tfoPsj0ll2+2UezAIhFRZE1q2ixj745j6j4sAGu1gC/JCKck0mRbwrsOEvIVa6ImHNZ6t/MRxmgK
ENKicRnbRthMb5yj6cOs1rBZjYFY0dUKj//kEAAWi9ocl6rp1VTtAKYghsHWZk1aCFvVNZLB/c6k
0QI1Y8xDfS/NZXth526WhyXPJz4niCyO6ZwNrpQzFLZ3vAfHszT/gMfBU49MPG34vMhuGeSAGTGP
D+0Qgwck/aFhDD/rp24LFGkK87TjoTIJ8kmj9vPCK+i+QbnLuLfJMT9yuObsTEbgxmS/gMp3esoZ
3N+IAaulc4F75cwSCNAvxb61bKJ4S4RofqW4qv64RL/FRIngcHHjScao1xGFh9enJ1/hEOKFGkEa
wNMPmSeqkep/JtLO+WBdzX/SRfPD3wBh/nbB8w0b6R7xbotoVRgDagKRqhaXFxVsvY+EcNdjsQJ/
liEJaLkhCIwzeFgTBY3mt1nbsWsjIFwku4zT4Z7+Kg0B7AjweSFt796KZIuLOYujYklIyu9rj1OG
E+HHw6uT3UG53JRgvev9hyiY5hiZJM4x+I+0PwFI+ct7Xtk+PziyfuK+itwAOKle1TZp1sMbmNu6
PHzWCg8i0hHyLMgYxiio994HZfXaU78B5WW6xVRSXN3w1LW+AVAWxWfV8hE1XAn2IAJlB59JOzLZ
KQbd5vFz+wFw9r+jemQyQnITpL0XvhtcqEjduKhjdgXih/z2Am7fbNpP30Q32+eTSFbGDqKLaJM0
LCcSCaeYjktCS1+jeldu9L4aHftJLsrfbz/3mYJdM8Kn7xnnlLxALnM8MfusmWz8EvFX0khe5FeA
5jDdPHxtxvGb7J1RF8Fa4ZJ/DB++MHf1GQOVgbZXCGzoN9TH7Z3wWLOJv4cxBzmeDxUG9YYTGuNr
1BB3UcBEcYsiTP7loIScCC353oQaTUlW8riXWVf4Bs0mjNUzbrNjHTSkthVjFiDVFE+1LntESVHQ
9kQ3mPqPy7fFmnwLnBnamGF9MIPvhsOhQHjFWqFzXBxzCplZg26hjuGZfWtFDwaqXmlJ+dlhcW7E
mWTBsjOF0oI6oO9MPWirGDkF9BPVggtzrk2tEVUhMX0JXwJmqeELM66G4qvN5iMNMUszpn2wTGOC
kPY8glkb5qA1FOmMFd6gNlOpUefQVTBKh+r8HanwTQkTBw5mmr2N1eMUPyPc8kecXHVQ3RDsCKmE
Ar0D1WzRjHSC8xddcgzmoC32QWGPB7napNsmYia/8IKtFaO454QQRJ0L/9lFx1+LA9/ImOpQf8d1
ez7+vLxDEpzkiDDHBFngKCdUAWk+hvCTDchCXiwGy9c2aXt2HWTFiUpY+71E68HmCiXF8gKs1/Wu
rP9TPBMcbOSTTHIE+xYJaghOmdpZ7wVxt4wR4TxZ/a/Xot/gMEdtzG+7Q+l1aCCFCmO+S3XhkIns
EIUfOux2vMai5hmghtTfHHJmV+P3OHxF+igbEioHOozdwcVRQOZ1v4gQqPLf5Jr7wPVrfaufxAtT
T09c0fxDIAK7+Dzj+0jtjrLoxjGvwjGVT2+kKRO95j/74OPkr4PcJhF/LXyNhZlR+DzEF+UhPphf
2E1UfglGTKSvZDtYyNoQmxCRTpIl/355G9tFSM3cDYPD1uZfAHSJ8fZ4aJ+7KoANhdnqc2j7MfuQ
mezxXWQxnmQrB0UgvNxM4fxD5PHksOrNGOC3irvHNn4hZY+wtz2qxi+6FLTji76IF+r1z33O6It0
dD4G6iq5bmcis8f2fhfchb3BNBiP7f5uZ3BUQ2Ky3NHs1Nt9A+usutMBwZRgiO5qdSASwr3BEXtA
+z1axJiWAhqP+afsHRTvcCCxecCf2gTZsKfAHfmP64Yt+9MbCqk8T/zLExykefhOBXlO0xUqISec
h8sodiNmqDkLhlDmlMMEfQhswdBaKXRYzVohmHA4/nHCKk/wae8Tsy2ntT6TgySUlM6+YZTA4N0v
WKhOBBIwuuEaej6D5ACh9mKGASwTn3MWqdtU8iqKL12WD3yRoiydRHGxquinclkc1FOFZTuJmBz4
8n3e/oJeTJeMbKQBktHzy+IDeSM1gxr1hmCnuFu422FMgb+H6hYBB2TQmngczrwPVyNuxZxAjWGP
5Zc0NjJGdahQxOGRaQHlw4wJpx4gfMl8fcvPInmcmgyXlPs+fwjRxJ+HOfmlJC3M9VO9hmniRdtb
qCeGWTwANhQGgkaUVvBGfefg78vpvX+Ve9fLRVxsyGb/wz9573JpeMGclw5P984DItk+PZx+OeV+
hzL/dTBJUtHZM4dm+ODMGO05Uvp+6A3z3nDIbc0NjmG65dj7IBgCKzdnXfTMY17jELkUr7SN/3zB
MhHjg5gZYMMH/Lk4lA5HtJuR4MXNEyyHa7Ju7+QMzLPHwWCphwgl52+Vp7bjvTSz28tvgKkIPn8O
ClSsjm/DeN3p2Q6PHHVvuKl2qei1+qDDQ82mwDBNjAGwlxMy0R9/wVaUvbxAiDjITwLNo1zVzz2C
WJ5joflzs6mI8dDdBYk385SqKdQdI2lNJp/QKncGYNwXzwMy5IGz+f5IMCQkjtR9hWQs6qRht5pp
SgbkJzzGkEzxjASF284kEguX+A5N18G0oxuKCK4o06149T7N0Gw5kHDwYxJBp4yneOELL3ciOAzw
KsiTFZNh+vHvhNHWlO/6t71dha/F90AZNQbnWxHAApnHnqL1JWXwYJnHKIIYAtY09WzwbtB62Gt4
eNkHXWaINFoPslmLA/7wg5H2A5vkZ51r/T6IfyCejt3zJg4EFNhwP4IhPg8cUm5TO59/cF+WWP7e
di+WR0kycGiowdWhh2yiBeEwhD5+vE5b17cN29LdmKSPAWnzBYg6CRjsTA0BSCzqFBM6Utg4QEMM
skcCyOt9ouO2qtFr4f/XfiTQvTjK5F1KMCgQLJjx0Yyy9GLdT28S3G7+Md8BmtDAxXHh+nrSeAab
le51lI7UflDfW08aLBIOY1ZCdAPut9uUhxUG9Cse3TulVX/8rk/KleHpBzxVVA/woKawKyQsIQ8m
vuEmHgIAR74qHlBeMBrhWDyW3NLvPz0ZOepN4gNZN24wmUOYd1klhkMjnRjHY9yzdWIoAoe6U9l1
YNs2Cc5wa9jimn4JUTSL21VlviKuhMrHe6C+w/odFDJaM6+7jXKIlsewKinf9vOcOCbRt2H6KodP
adTuxcOMTgHVLxDRZ8vZG220i5SmRiYm6JyQ0HU8xUjknuxE5OJwsCI+3ylYCiXkIv2XHZgVETdg
rK+hYNPqk2H1gPDxIUDJkK5ZE1JizhJK+nBPEMSXnKRfmdYf1pkKEoABEzDyNfjywGkZdtZhehyb
SygLm8MGQi2CQ/Jdt19hb3RbCKRXSPzWHLuO3531ZTxowA83ysJa1Nv40KxJcyO9wf1VhtYpjW5j
agd1Ptvf+/KJKdIjhAwMnJ/ByTjGR2ySJi/1aLZkXuJ9gQKLvm4Z7jAke1h4ZzGtrePoBp/x/ikX
dLWmDISTZNess6AKIdFci3wLTghPTFHC36mP2rADprFnnzHwDAgvX6KJ0pUxSsFZkW5gREaCpj/e
Fz2iJc/lQNvQscweB04KoYueYYFnCukgSlS+XYRbvYe4CCyUDYKEu2b9i4jsLRxXQMaa32IRqzgJ
VyQTPWZZWC0KFP/mYkLbEvZjgulm+PajbvWZ2tsskmbV+ojckBIIlr/jkB2MCHoyLThSw+RDY3Gm
nFf9N25apOT7MvjgG4ajZNUqIh7+o+5+pip7WSu0hWiHBbMtgG3uq2BdbESVOh1XF2AHDHIbo//G
nsd2uLgtMY3jsEDSgaFAZxKjwxREHqExg08e0Oo2EAPSkUFe8xVO/LYLTnAh8XMujbHpsjeo2Jke
4QsXtXzGs+zdELPjoqLFDECY+WGqdVgOpT4YIGGet95SBMeZTJAA6f0/WHmNytULsx8iB3Bw2NPb
6gvPk0HZJCTm8XrIpoAv7At7DpaiCTZlPoAY5fJ7BQ3fJ1QC7SnUmUdlId95ZMBcv+AhrgxrvB+0
FSHjOO8J6RCAvwAt0U7mPlq8D98DEeDTKTUHjO/bO+fajMS5WyYmFnnXUyiUAtS9EzYle54MBKSJ
y4TjguEnqCV9YtqCJSQoZCLaZFGnLaJvIlZDzbeHybCBpcVLgBY7sIFxYVmwfdAZ56mbvDdnQ4WR
ySIh527BwZu+g7C9L2geFjmK2ThM+HBWBGkgMpgLCDreiqYYwL9rBVWJNMy1EYZlCJtpiJ1S0YIw
ConY6HYSeCEtD6NqUAM7gqr0SFlKDtaAZjQVAygs1y2MkXIw1L5G5jWFJWbgw28EipNEIAvLD2Bv
hfi04zDJvhe2LJ0EGIJRnTiHjZNzt0G8TBgms9VQ7pNgGTaQGbcf8M+5zulSmKscIveGVDJpIXAE
Rc+83Pvo/nFBH0tO3nzYBKGx3DlD7VLo3hNjL8oGgkEsXyPpAGCUejgz0j+zogll8HWarNivSDZv
YLjAnt7GQOnmlE1QQNKSkoARmKRF3Cvt2OBIaWBjYalnBLHDSb+bfrx81pHb9Z59Vvkq+3Hm6Uzb
mEyTwjDRec8N+m3WW8Fm1/NnXzj93lED1NZjmnoEpE5CMRt/gqHiuleRxI2mdGZzA782WQhSJPZp
otqEzzLdANIyAImSIp7QYo5XhFJrEZ0dIoRbM+afHUQDQsVsi0CAEKEFfDzx19yYHenTzHU+ALtx
pkB8BacIqSn3j+OrCH9Qd5STrtCaiAHvfuCp5XBRuBRwoHgfYqBa3qbW3gbiy36lAKpHVDvFXsS6
IiQIDfIQRlhgNj46YGXytYIrT+ic8Bs8SRTezckCjL7rLrTIuEMbgyI9J2/ZWWWjtPE2xFoc7Cnx
zjzePCvAHSheINkZhcUx+OFXZ76wgfknbSsNeFpRM9OlM+08EvmCnEm9R+M5LQav0fuqHp7gICBL
Ng/2SkcUy1sNAcGw4cunts/9SPSVEPSAakO5U+1rDAkfZZFgDqRkwOkBrbcfV9sZOJuuyPazESQw
wpcL3B+LBiodMGwZDhsrjzXNQTqkkUbfOowblfa0ywvCipP6hP2XrBiXZMbe7MXf7bbG/rEVktj8
D6oFij+5DUlE7OmLbJ345haM+DjBpJIyZOEASX+SVT4pZqsyIo7l57vLiIayiEjqA5VyOYkpIiCS
rhqY2qRPP8Im30hEvRzXzghnQ0fc6u9nC5iOc2lh4Kqa2lC55/xqziuuUskjxpxHdo74XIS9+Odh
ExRC0YkMAoqWjxLC1SfqotcIWsu7QBmN7gssvWRRCQ5cnUGWQ8hmzPtzusVbEQi1b9Ats7iLILDb
stNCo1kpdA83G/SN2iOwLfBVAYjHpD8gd6Syju1wWXJgoJKQMJ0W5b6QkwjJi4gtw0aEF+O2ZOBC
0DVtVo9VvUlCEQ0A9NsMWUxmxQSbEv1XCD7n9RoIlyG6XmON3AlxDYKr0FynW7F95RSWI+5g3/e0
feI/5wBXvHtCrzgrJv1XUPqXlE/WjmTb6wi6lkA5rBnpQ2BBAKnUD3RBN9o6futifkXJL8zC71CZ
OYNlh1KHgDKeVmN29O8IVY6shF/E9kqAg2ckaDsAuCDeFuN3SEkUlG3f8T+7JsCvDu7J54c7aKMi
vNdJDIErQ1U9tQ8aeM7aGskEzpMmhNXlSo0qHRp944wgva8u3sNizB4wtGhxobZuJuleQsIBy80l
F6rtC08N/NYA5B+XMR1d4DYsuMaY/zxOwJCIB+scrySEKRtTkylWHPBWwiS+QlaDR7Dkzk3BVzKu
PAgN1uYK0x7AC8khDS5GsDRYNx1ssap8O2ogycrwcVKwv6AeF/4X7VzTqOuBbwbV5bVq+mQm+izq
T4Tx6cTOeSgrb3M8fC/p9in1kPq2ex481KitkJtNmifF8+5nC1kk/2GMQjhpxDXMy/RU2YsX2ZK4
m/i1LVdfhEZiCA6RMY6ZcaUVFMGN8/SaxM4uzJdQ41QMNEO82/dfnhGWlvlzHS+d0Xf5ZphilAqy
ibiLsXUFIsgTbOGGx4GYEtLxrUgdfcdqCHT+4dOEbGgx1ZFFi5MGFcwHiQYsoZdvuGuReSA2CvRh
NqzHgE6YVSjMw4q1VkNULRvjmq8cQjwQVWwsVp87rrAvUb0ierecoe7nK69IHRLu0uu2nIQHj2kj
mnV5M2ic71jMuz5nTcBG35nlJ+OCdPm5gyg6N4WgLFNIYnaHSbH64ACk4Rzbhg32JBwQUN33vUrU
8EECQ2p39piD8VDt3zhbmAA7WLBuP4+rPZaWbxGCrYDay24cB9ooOQM+sepNWJ1YuO/YwJen7ifl
xIDVIBK/9YcN4UPwmALiyOvIPVB+uWNSRWBOayMJCZCFaNs/1wdUlPee4E1AGbSuZsRe75xpNoBM
Hb1+4v1rUXAJ5NNjmg21TXwBia+vqOAqllYAG+IS5hwxjozNcLt+du0u2YmeQKLzJBxRovHARFEN
nts3D/J3rAk1g1SGdTk4wukQVnZ6gy6lE4OXngQdjdKPoCwFPs0DpTAQF6OvEsDqx84KXonkt+Wf
2BYRZNain3qJwfa4foQwg+oY/xqpiGfReLayetMjphAZKPeDPYzogi2cKFWWCLmbAUJmvbkYylBr
o0cakJ3qaMuG2BjqN3EW/yLohb3hXEpS47xizOJGYW+b24HT57gl1KHfNXEnWISNgTxBZTjGSri5
64x1Fwj8uXCqvOkPYlsM+JQYqL6Ah8pZsNTHyVf6U+uDUuFi8uIRu1qiXifSx0g/XA27joQ6AbCK
EZbKgrHl1R3qAZOUKCOgJcUDDuYuJE9wBUm6vG3MA6wPp02W5i236+h4Tle3gVAaYgoZLhEZoJeV
Rt9pvImvbYArA4+GMBcgHeBES7tWJzxcMWzAv/7jf//f/3Nu/zP+fcwe9y5+FP9RfPLZIy2q93/9
y5H/9R/P///Hg8t//cs0TM20dEU3DNNGsm3oDl8//yzSIua7lf9VpcWrexZVtnYQgk1tqjlQVhAR
JVGhBZO8AcfHIYWg6GxQ8ctugMsVf0C8KHH0ox++hwaaOtabJdFjylYeqz/2mSkd+TrC2OOoFgc+
/8n0R9M0EBu85EIiFZ3qCXkm/XKjtsyq+BApF1i8LwXWYgCKgUU8g8byYjBF8bCs7gsMzitWJI4t
bvH7nDDyCECSA0l0g4FjEMoOEMmsZ+rpuGBDMAbV+LH956ulacbfXS7DsGxbd1TNkf9yuW611Mjt
t8nWPK/kmD1iYDvRRf7micI1yhJTPabjh+0pwEQGy9WnoXasIbg/d+uk/0y9nYX+FG0idfEbImox
yHrmPaIQ3SKL9e1Zum9wq2XbltuzpCXPoRJ4khXTRh1k/LgnUYxHxwVJyGAw0Ky8ozvaMAxRcPuf
CYqc++JzeoBF4ESsUa4PdQiAbvfCQEtSBP15RuTA+0jBd8crBqniADl8SYH9Hd+1kWoE9XvwJqAL
vZ3tP8gA8M1bH2lUPVJW36GTufEDSVW/ZKRkasVgn/Jx+wYZv8erkw9MexMLSCFvQu29VEr/hpyU
oC3UJooHzKjP76uYYQN58TwdPT4i+JofqjaUaePfcG2pp32CshipDQwyeknRiWctaEzc5lL/Mao3
5pBujlcocpWU3hueFQtc4mk/HBnkC1Clvip1Pz5y5G8QdhJXkLOJ+/mOzkyCe6gEAPqd33YSCnis
PCna7uOZ/rtnVF2RM9M2dAFI6nJXfaOw7hL/Ba0KQEnVynPdDY470t1IROMpZnkcx2vqt2dt6RIm
RK78soVFIlETzB2ykYPxRj3b7eTGR86maXGABYRLp+w+6pjIpjIEgrzPmzlofc4xzlOY1wBv4Bxm
mD3uV+vIROLfsTgh8wMTvH6WBeZWBqiBDLtJmg/EPG0KRu8WD8kpJgtKJHW69i0wgd/sPqBp4z1J
Z/UhY/WLMSciEamYoHkQRRqNGHjaiS7ysj6pUFWBoEHxf8Pj3S0W9ZofGE8gLAjJhMNyYdnA46eM
8UinBXeh3Ogfnn8c0fnKPdkt8ixkJcGfBaIcleoog5fdcXSXEddzFt2B9zl7IUxoejlHHmWWkGV5
wB9LEkHj83LrO47Z4EM4fNBOWMvV8OUIh9EfqufMtvOsvH9+qg317x5qx5JVWbFsXbOV/74GOtUz
y1TpznFjUI00p/+BLghh1g1wsqEVKNUwFQg0nXV/mstIdrQm1vZ1qqOWLD1RaZjffG2hRPc5xzN2
Zu6YFzID6/d2ydNAGjwPqCruhw7/4TpZP4oww7jA7vVCtsWcUob//IYs/W/ekKFYrO2yytpuiq//
26Iuvapa6ewsWytTTmR4zNfMrjUNWf6jQ0MVOjsjcJrgOX1jiW5RdnsdXARprp4yp2aMcPvLYw2h
wNGPXDGElUQrPDAzjGw0qMBGcFJjiXAM/CVloC/YvAfEgejlICUdbsSNhr7CGOhjcIdxQRPUgC5U
Ib/sSEsVIyktXiuRG01XQD8O1IM6+ecLoCp/t60ZmqJZjqOws8liHf+3K/AyX1ptvq2Uj1R/oQoz
ptpKpocT9wB7GxE5VwO55t1Nf5hzyjkrKngLHzFSjm4ckzgO/XZ9DigmxK/zfYoq1wHTeh4RFhd9
YdW5G3ZAOvFGtNdnxDNNa+/OjjUnd+te0frZJ1ONIBNO9WDsRKNBgK9e07zFQ/HiHDdzPv2XPHtU
CwvRrq8BvxyHSR2omMz3+ZMkFkySfDxsaVmgizMseVvmE03qi6BrlLKRDjS2Mpfy7G55GZWEHKoj
HlmbBc83l7Sfcl9mS410OJ/5uQt0D4P3VI+pyVMHrLofoo1QOElXUPZqzsSf4Kl2gRt3ys9j+dbD
J5gRpAQ5o52Hs+5ODxXdFb88zJRjQPeJOQl9on24j00mlbtnUsFLxiX+k8HRpHVOD2CiH3HfAGqZ
2OfC5xtUz5wWCOHIanfL4Mb/+eU4Yx/IHFgncw5cmLoqnUCjP81e9a+zSWcl8efQ6c9xswJumDOM
1US2hyKnO5UA8LQfgCYD+qeXgFgCH4/S83HpXPmF/8ONZWv23zxapizLjqM5mqGZf7mxHMVxHsqj
vK1fmit1k6fuw0kfCYcxhk+FfTssUQvoi488ti1kQt4dwRIAxi1Ub5H1QvEU2WMKqtXXsKSnj3MK
kY7vkP+hreAdGMAdHBeEn02/RYDGTsN0B05MJxiBeYcUjUwd3uWhUgjzc3fN9kozU28M1OWCUs0X
EZjXY3HB2P0k64lA0HtiiZnoCflyHKK6+ODb71wTE7A0a2hkQEmDdLMjc+DllRxDlX2GR4vOEod6
2dGb3VFyE8pVMPhiflRYG4Y3QCjKPVJPKacd6TRk0qFifUIDHP0jCcny2MAwGjZSAEn4wj6/smcq
YaRvr+2CjBa0tWy6CYsAoRlWYAGKMPsQmJf0su/SoeHrrvYknbR95BOWvS6rRTM+6rP0oJMrSCS6
E2gPIMgrv5hMT9xGXTKo+WtGkG/q0RsNj0ej5Gv2pgL+x/yGpbgKvYpqiD/5U8nuuIk3OFuPeI5J
Sd92Exj7bm1fWSg6Dl1CNYD8WSN+qJf/QuLog8dEbTxpq1mkXefnKkwqNkn4P6YEbtf7wul86slR
qjBYcYBjdgW0nD6JKZppp+8kXadlQJBiRY4VJgB+R8Ug17MvJTiXryGz7/xy9eVsSOAKtARM8HvQ
zl9fNNbDdzOv9HGGdB4ZGcle5UCt+jrunc3dZr7AtcADVzPmXHNER+Rxc5WkyOEMmBOPSPUcSsJZ
ziVtQS3viWjwgP4gHDMV1VgqZ5xJ+fZfEwXjBNqxb4+5x+kGFo1KoKTcxveg/oakNrXrcqWSDw/F
B+xK+kjezwgIegUf1VXKWT3mQJltZJqd4JmRnJBpSIePQ9T4k6eyQwoTUAkajztp0NCSdByq+wI8
uvKI0bmWZN5ey7NkEdnD54KNnngdKIlHlEA+PBZk7yRkyxKMTLDYN4CxKQk5rILuNm03R9g0a4Dj
q2FZZlIiVI9w3S9m2Z8XsVUpF46uzKRnkcz68ZjZH/KufQwegEysx3fC476MYWnf1pZlvLynAXmX
xn2nFFHpsLTNk4cHQ5ps2df52Cw7SKEiEHLb2HDj59xIBzmsSTp8v6MXyityukxQcVchSgx4v1zF
2fpFZXwbHT/jWBlC1WITUCBQJAAGY8iNWKPcBIjzCi2sNP/5Xh7RBwny0IXwfSeeXI0/HDkB/N+u
8fVkkq/BaAnow9KSziqYG+1iOYSFotSc4XDiLb+uSR5B/b8h4wxGyF5BTjLyDWfeKQQ9fp9ewVPy
IOjLBDUfVD85Qb00MlJZjIIWFyJi3zWlukz5rRYW6f5FOdRtbu2eu3Z1M7yn3HNQ+12QfGXX2yw7
MF9oG4K39dBmru58g6Ptvrlok2oBDf60Ri2ZBgmxRe9I7LUjbtR7GUDpJgYokJ0ElG0YvxnWN4we
uHbQawcVb4VCvCHTYn2An7eAq1baOr1CG30bITRij4t3CWKAjrQN9ipl3eaeMeEav8xhQhyaQ4an
Zbn14glBAHCu9luowZ9kSzzPJ6g3QBxX/KqIMiuyg1W2vcnzqqzlh4/AGDUYQFoblDwNWGUrbFvt
QuPwYc6LNc8K6AZslU2LKUATNGvweonc2gJcC2aBhwBFgxSYFqLCVvUavKAQsZRYDLTtc3azvHvT
K36VmQXObPsmbOj2cYKbgu2uCdSCYR9Cw2ig6NWI8amYPrDrMQNYqHncHAYo9e/KUDikL5wgGMsS
0nzUUe1AtfeU4y/I8o1Mu3qgd2MH854SLJ/xEhXFa11nM1YCoBOhJNb7qINkDKH3YYU7EcKQYBHL
4/xQOrxluvNIZOLe6uMBVxpP5lr/stt+dh86I8hxnpergrQFApRq1MzuB5TWdOFpu37BSfKk0D1W
z+AI3lyd4UYBrUa4yMFhVkPhwY5DAMuT6hZ2Mt4pUnlLwycneW9lSGsSNDwwTLqvjpBXw4Tzd/hl
3xIK43OiQfrB4S/6vDkXjI67mCV2/Bk7k3cVESrP/ZOTjzGQVhz3YgdzkJ+TU1b2P+xpi7b+KWeP
rU4jaem9yQsovbQaKSaBE7xApLyZITz02GRtMnGIKeQ5Omj7Ftw5i6r4xzllwKYbnfuAiG/CLBUw
AWhQlAXPJd2/v4Ul0HjMiwhuvh/fsU4V+jT+txQYLy4v/eyjgm+GJHL6FsoiqtM730l+YsIWeURx
2Luc2vVsjC611UUMSk3bKxpcqCxro9NwDrwGIqUJGVdBcoO1NRUO178lueNs/Zhv2pj78d27EUuC
92UmzbjnwMwooabnofUUgHu6iy+Z5t9ApFiY1Melc5YxrEG9IjRAn1Q7Y0nCmF0MWuw7zlU+CuF5
rrqcCo63kcRhjnz2es77KZgXL9UO7QQ76Oc4xLr9z5M9I9bfDWCaZTuGIhtAV+Lr/zbZH9+N9LQ6
NVvrOhIddOi0fLtV0q+aSf0dSfjnWF4xiXRR5cxl1hjaXdlmFf99qFO/sfFf1kNN9rXtd1R9+tmZ
7Rq1cgvDtzbTIQ5uHa0k8dMQuciyhw06yW/vgQiAkK0hHaBsLDjjun3N0RgN/ValWn6i7bpbxKJ0
RLRleTJhHi4/wBnZNLcjJJ6/QDaiXJ1zxWHT7vua0zlhAdRawFkvm8QtePhT9lEfDyhHf0cPDBLt
Zt2Ftm3ax/L5zfZyvmGUrnHDtESZkvDcsynoSpDv9uyH2/1kK3w29SD/fYsZOujYyGMWC7cadBYX
xJXUjfwDO9XOqaYEBil5ShasFOw0gFhF/zZv9u91QTwezzpjyFBAVcjauQ8FuoVYpIRvmDAhfgkB
HDS/dke9Zf8zZ9tuweqYLA4GOR7DJHhebf1asjAlfccGBnx1vkkDJDpVgrBDSg93tUFeZpMhvyKr
k+xFVJOk2x9denRj1CRQqGiEVVZl7302CagZWWjX2Zk2R7QGswSU0kuJ6JR65tmEDubocVJJSgDo
lSIFHX02+F6/d9z9SGO0MWKi+IK/oB1D6S6djqC6XnqmCqn1u2X+6ctVvyLXR/e6Oee140Hl+DTh
oIFaG08ck32iBNz35TdUYKNL1z7FpGsSJswdSMxUgfprkCWeOi9+kZSxqVVXtlwZ/QvRKaDOQ6aa
x76DVxpaxrC+xjipKPwS+it+w+q7JgYwvY9LPfjOUpUAAOZONPMddtlfkjTa5Wf62KbgCijtrID3
0GzfYNKv6EUp7UG6IuxEGWcQLuO4tzqC64qJFlL2VkXvNkN2/4l4hzu5G7Y/SNTumyK6Z/6bH7jK
nwI7fMKYnoqxOrKYU5HfU8gFT7YXMStT9HDOhWANAaxJqPnGseV1C4Sk2kUHbDUu9x1hVCQh0i4I
/jq6Y7j4uF/T5XUS0HF8+P+8CKgCZf0raG3qumVasqHpyl8Bm/xx+9pG98nW7+hZ7EEVq9j/lK76
y+hyzIZPfAv1SrOo/Ahuv8TgHn3dCutNvpT2BaU9TY9zrbyidMKhIhg0ssr+B0hJ+btjoqOZtqrb
qmMYqsAn/m2VKooqaW/ZMVmDEehIQUkoG3+B8KfZNilBZYlKt/BaYoRLkZdaBJLx8Cj/w3XSrb+5
Tv/+Kv4CbOnHRMn12uFV2P2ENBpOz7ZrHpLLi3y/a9EN66lJPgezy6cvcdTKl8dNvtbdGHkIkmWi
d/zqqhMz9BhLd4/Zpm6nj7dPwzVOmiM+kyuDmsVisUHplyBu4zwmoyT93iao+iGN0jrQ371//vTt
v4HrbFlzHFmXdd0E5fnv1za2b0rWxrf7+qv7H8trpanYte4hb+X5Ddg6TYQLgCSCMbRwEyDKwJcf
svAxPcQvr5tqi2+8l7H0N2IMz8lsHmbTFAlLThLBqPy1/O58JBpwhGwp8W8kDrN8MPl3HNcDHoL2
TiEGA5BJKCnvd60zhz18ZkiEuI89VGwVDxKyWFgH+9agYumIvvv7Ogtx5mUeTgFgsG0+Ay7sfe6e
Fvv4CwgahMVY/PO1Uv4Or7Bl3bQsw4GwUP8KhJWv3Km+TkJCIr8VboWYMDUJISv1u6AhVAs30T0w
6AaimTB6TVWe1760/O6/O14nmpGjPTLBdjEybuXobfaa35LdriJkdJOxnGO4MyZIgBXbbQWlKK25
bcpv8EGH0XooOl8/rTxNKWT/ybDnvufIeh6s00lvJldezZM6f378L6pBzq23oaOLluEGnXfm023V
MtUS6KT4RM45IA+kXS3eZGWgH03ItOGkU36X5J48ic7lEZMikejCyn6RvxPSqDkOV4VvkF04vhXh
/fceu58lqcE47BC3pcGXc17br5heUFACkReuKa+fUr/Qfefjt2d1QYwq91E2Kzl/M2YMFCG2u2fC
iFBuIakYhNJpC/r7C5PyWaJyz9aW4XYyZsx//ih1829QXTg6S3MUm7FI1/+C6sbftisM3bytZR5i
cQLi0HiRkMMGEgQiWaGIdNQIH/G83HRxkJGAYiMBdaYdeNP8O1O3/4+w81pSHNu67hMRIW9u5T3e
3iggM5GER0gIePpvqP//ok91RdXFMdVdSYKQ9l57rTnHNAIRWJJoH+EZ6J7mIt3HG4jjgkYP2kLx
K59rRDkzKF3XCaVq+U1dQb1y+Xglh5DFFUItYpU8blEDHleMK7c1jiQisBJlkrMPcj3RMFOQTqsp
9i6sCociZmKOoawbuMcAwF/5CO6HUEs7Toiclz0gRAek2/Rmz47DZIqS8byjrC0Ie4CDgQplicHR
4DFDosU4goXyndu0K8E8Xk0PSu3Vvk7pRFZMjSwEc0ImjYl+12C9fqaaf44h5iaXYYs29gff9WV4
36ooVnA2449n2DLjLIa974PWe0ttrqT4iFqoXJV9mYlYk4lOtEvY/XQPMPmznB+xYPemZOQA3Nmg
8SuHDpKyQA9IgyuRV9LFxTEv9VIBgcyAmTI3G3ps1hkTMV5PBtjXgEEVbeICSQhXcMgBUBvzjR5W
nx3NhwPn/piWwekSmtQg4GriJwTtb7pkq/OrT46gKUhJSusq0nohuCUQ03G0wI8hKi5Gojtul1uT
LAgkGvY1FXVrclYsBawZc398xGuOA4VP8wPjH+3lWUkFuOWkDyQqujtX0x6oQ9WwboCuBFwA9v2H
9y5T4sXN7LF9Yvhiu8rE4FV6n2U7NtGZny2JA79rKI6B2MWhqXfS/NOaoPKDc5hSojbkNRKzwa3E
A4ymmLYX89Po9UDz56Ou5qDLqJDJO2PF7P51gdPCIAtFQqqgJCUPG3k7UVo3V22zG5pPOh/2c3oZ
dT90TxCtJy9cEZegunlyPaWzdh2b+L+K8M2qEfZHVAIri9OobGKmlo8uMIGS16wO0Jj6UGhiXp06
aET/Qivv5bRPn0Qt9eG9uXWRCDMXJdmodAzBEc7eB3b7t769bT6b5odGbj3mle4MC1A/jVmMjt/m
z8ftVrdTX+DTcBD37agwQ1atB1RwyT+gF5Inxu5KsDfUzpONouEUPDWwoYfJUZ2ItDLqw9Lg+H1E
a4fnE/loX9/4Dx5EEOPkHvwc05L5K+5pGo4kBNUOOquXezDIHbJhlFVIgdGT1F1qPtPjjXLZfgC7
JuoLBa/HIZi4FezPtx9k/Zwanz/VWrqFNN/FV2AuBgzkgy536vlVZozxdXoFjAD5+23nta+fQo8e
O0lJH6x0iUJiTOXRWqCfgIjtFB0Q0qCy/csSKP525zdFRaHvLrGX/dJ8v8vm4dO+69McNQVAHYxb
x1QaYVxF/1szT/rzivu7MtMQ/vXrtP8tNNr2+bxeBvw6VCE0KuhihuAN7OtEohMV6JwR2SzDnsbT
19TY7jz5TtIbnkoEgaGZvpCM06r5y9uSf7cPiLouK5JpGiLX4X/f1qs8vDSDGnj+8hhiNWG7yImv
mOVo77b3MV29FziCW59Pa9j6h+IMe0Zh/j+1TDbqyVfulp6AzxqOUvDwlxO69t+iUxdEU5FUU1ME
mQL4f9/e5/ORK1Eoqzk1WHcM2j0H5/znLA8fKp3tnmI7k47uE/TEWoYMRiuTNVHN5PghuMgghPSB
kdCgOw4ghi7qkf0hO64xXVXrC90Mi2WqpcFH9oIcdEqm0Pug36RYFB/0qAYbLXmvRHRapaPvz8PP
ASllbz75QMrj6+I8iq7AwRauLWnssP3rIP/pvWKmSP58/5jGf78phsqSoYkmDQvNMH+pVKVSrYXL
Ry7nGowOQkYPIZTa8j2lihBll0dIy1f1wS22XKcPenjdFeF6nAMN2AIH3gu2nqDUg/e+lXzON/o7
a7B83zzc0ozrvoSz/1QnF9Lrmh2bVnWMXtfxUwJtA+Xisc03jOtbDn1mduwdBukLzG/eP9O9MAS5
6cFv2rR5+/ppIQgJEGpctiQ/dc7njC23hrjHOmprNP8U1Ts23oWaCCnweIBzj5NnR3MyejwSdnS1
dM+c8+8sbMSGsJAh78TbmWcCRh2P85j4dl5txG4oLHQKPFQlNXWHPJbpSenOB7M5ARmIh0tXhPIP
QOc0N00UnQiQH+epTioCROSve6YuTUYZlfcg5ZSztUddXx2yT04kHjWdT0OmQ82ZvBCvl1HxCs88
g0OBMbsW1eSbwRRRgxM7Pe31h9U9exVTazj0eFr2tyc9LpcgrDysgLmQ3hEa1+ydSR/4JfYLoWNI
l4j20sOI+YCKGBbMxxS3pM9ohuXHOyk/kGcGrNRFei5fOLlAFdOCZhYj4uQuoWNLDvv3m8Q4uvz8
GM3v1n0aVjOCT2gr0Nw4b3OLF36+aDkZQmF77p70gdnaZrfScUojfH+GBiZz+MkPi0pKJoaLXtuc
Ur1hq+r3xIcYIrekG3fa0OWdv25rXrA/62susGeVy0MEzDWjdQYtgOK+6BEpaBbRHj3YEAv/Urnm
qR9cU5JUC1GmvqA3+A/a5Kp5SMTPGD+RiO4Kmr1ZB7IaAwJRUHvuMKZo98yAxNxDC4R9RQRK4faT
v2MinZYDnIr0NnEGjfPcbUKaYK9EgZQ7QZZwHwt3u3vsWuaenQ/tGZDC6+WdTacugQgtqoH7EbJ2
L4JLm38e8eGU5i0zeopKZYgm6dntn4JzpnVRWWf8YLIzAGGzukL8ITa6/yF6SCY9jmtSXsK7P/h6
U0R3ZOeA5KTMck9oVpvkdUMBEl1fyGAmJ9TL6uaEu/QZVeOyQgPpDegatf155cXxYiv7zKbabtYo
WxG9JWkGA5WZbWfTMQMW0cIHlxz1FlC00f8vxl1ni0TJYEdBi2Uk9BaViIktR6ytQfPkHbGgIelp
17KSDvALZI8pYy8BrD0MiJraxpY1xxCdckFBdZ9f1lR/N1wWD1AP1IXZU7eVzoJ9NhRmJqJ1hFAc
4Jnu9i0/h5slqUnBxN9CC0B0aNVcSAQGkw0b8xDSImpHtHjIoeMAJ7VAkh5IPzidMSvqA4Kf+7KD
xguxFxOQSNI4rrCgJm2ccq/i27DNzuGlnnPx+zyVFOzqiAnneInXvM7dkwGmGxMMvj3tFzTafShz
A4C/jPuyhEYMIZqGpdNHRfQnOIwOpgVVKf6kiBU7HzafQBdT6q9RbgRYOVu2NVby0iGYnsg7l6P0
FRY9enkhYDA1QChIZfNZ0CGk0VJS9WNyZ6vOdDw3Hypwr95SZb5Ev16atX3VQDkCVYt7Xi516U/N
+OK8EWZCjA1Vy2pfgJ0KFxEO16YCImgrzD6jp4n0k94hye6IFSBnp8dFTn47o39apa721c5emzfW
QJbjQ4KqPihJbmZu5tdzrDB40fFPYm+RTF+uveZjV/AqOJ7PzEUxenwbywpxFBgoNBzPPnv+jCsW
HZ79QmFgMBS1WDh0sL5zotH8ak3INTRfjgEPCjX7CtrkTPoGjjuJxv3wGhrI5oBWTQc9i+g8pe3E
yEp+eGKaTwYRmH6MUSO1cyrW/eRKlDiAP0eBONn6a8SY/L68dts6JGCI3TSEKKrYUP7BuaE1SLCh
1/RsH32GhDQmUX3M8I5TITeR4j1MC6HQZXtiHstpJ1NAUE20CSSwnKcpyu+pzkEbqQx18nVGW/lA
v2VmAMFdfaKaL+zs6HOq4QG2tAfjLoSoHl2V2XNLmFZDx8DWCmQGVkMKiuF33Ca4fF8e6zDLtjSi
V53U82MIwJWrHyiTE1RbFjeyOYuTZxzgtsEF0L7NtGft7olr3wmzp8aIqXeLYLTYMaPUifUrHYIS
aG/NbpP6x+CYgSK4cvDPcxoEpJ5HzMDviIIW5hs0ivWkAJt+dP88VG8jnMaXMfZlui+D2RGj6tJ4
O4/W5digxWYisCSxVGA74DR7s+RzT+oBCvTBfRs1ZAJzfXFsbpV9eybTQ+iFjJ38fcqEOF8xH+0t
qyyvnMXiY4Ycgy3KOUXiiJ2Jjm6+aYjSUmmL2G/ASByk1y1j1lN0hQ3gNAt0N0SPN4u8Qo+Pwjd3
XwM80462vifXaYnTx3CYuSnBcXb86pI7vtaQYYKMpSjAtaCMamYXmUYK8U/Jbcuw3Kn3woo2Ic5i
htIvQgzZm/2j/VW5t7iaQVBeP3G/bV7Rg7e3zgPG3aBcpXDwdPLEiDiKn1FX+HeyyKsZre3xkZ4j
1rJuyVkRehVz5yfoThkAsMRMmq8KWfDP9eAxSdYD0W0bt+Iu/ZAsG+uHaVkOc2wifJnEXpwZatCy
AGtcb0/7wRYsaEFedu0w9R+02xzQRN2XQ/7l7LzqPvOKJ4fq9frTrtX9e1oK4fMT6nybLW3v4/J5
ZrqSj3L2lZoBxO0L24IojyVlUSNI6TxVju+6LxRJseJCnmjG5JbJuOMQ37Ft5GGPlMqdDzsD9d2F
dpvLGmuAtUGEfuhZBsfCR5KqqO6NYE3xL51V6b9da+pVmkumYqJxMsW+tP9X17qTJKWqlUExv9JQ
jagvaILoy1szFXkjMZs9uZEoW6IGvSl9XR0+DTsMm+33hflg30ySSB/G1GP+UEGqA797O3+pqX9b
Uv/rLf5yuriWinBhslnMVditfhGIZLtg3Uf7g5MjpLJLmSdvRYtuIp4FVt/CXhrfSznCPRUoa2HN
DrOWJwO7W2GHGDbDEoe3mIHYB5vK7CTEUWeL3vfBr5wXngLZNSO6azGxKOTaMDK1D6NDyGAcKknh
1Ok3kYMDPH+cpfDTtHZ8h8CvTwECJcBdAcBPuQNH97BPAH3E6l8uh/S3y/GLHl1C6Kk0j7yYn7en
dnqFxH6c5QdXUO12fbtGAJyZvIlvN6cWi7U87llhxLBARu4SVfDMkIntAJL795+/Jln871G9v5V0
QRZMmY6l/svZWTu3H7lTjWJOUTEzh2dSSgAq99lVTLKRsw3FIWgUt4RBOpHIrc3nPDPlSPaaGQxX
MMqDrNwpFuT36EJwVrHFogPmx1wK7ie4ZlVGy/zz/VqBZppUrA8tdhcq0qUQnvYIh4QQJTH8WWFq
vlzUUu8RIOuWxlPjIKtChcV+cI0+DrU5XbomfMV0trkHcOfgFtH4elnikef4GgM3r2NEaTjEALhH
KNdVhP5NJ+7lvBDsZ2hO9UTxmxCVzoiNu0qBuj5spJqN25IahrRuOeC+kt23lU9VF1bxo0dTS/hl
e9eiJvwTmcIweKplJ2AfiEgCqQf2SF4emxtmRZ3KwB3MMJq3IYe7PrJP+q6XVYiWHDa5I5NQgmMe
pP8VsOsFGT2ebfTWDgVhPTcRMYRnYs8v7hogLFsrfC6utdvutjkVo1vve1H9JRiklFqjS1xEcDSQ
xX/Sx+7o0S2egzqAdkKrp7b7vEl2+qEy4k1gL+zG+5IwBwtxlsvxej0g0haZGuIagVUUHQunBlKi
hV6k6RyntMzp4Xb488hJfPejEPFb7emFVPu9xoGH92O/3Rq6T+8Ro74AvPoZom5K4FxStfpv6Drq
6mzt7x4hZ0SiIV4jrYbaAzSVc3MKTmAmgB1uJwOyMua6EZBQuqJQdJrVh4LRBbC1JDqKLeuDiASL
Gp/sJRGGWvp/eQzUvz0Gv6yox+4kfMqDUswJWxlV9Jwf7o7hcMDlse8wX8m5FPHNsl3nG3Z+cWUi
DcHZ2XgHgkS5VOQhrBqkplOcQD4pDO5r9XE48PTnLHOKDDZue0icNkZCSDcsxyXKbHNvTlUWJDQy
7qPvkSEL2uXegJ7z7hIvK1cNONy1DGhDc6XZbXr1DYdIiS2zdxexnfMMhPXxR84djQfhCyCE+CGO
+QZ6cdr9yA55QltoO1SNASWtg3GF7u2J5C9eFZx3Y/3w5IUM3mcd+wbZeX4x10jWNXyK9RFMiZCB
EcxiwirFSZWWQw25I4/vM1YneYAxgUhgAjXyhMWaLgDxfGYvH+JR6VBSYaCGYaBGiB6p2nq/qfTV
lx4io7TsA5FcW9VbjOazzxjgusOBB5sbD+ZQj65e8h4BB3TUfcONmuB+G3VTQEj6qGV+T9ZvMepC
0R4dI1rfqDAxYM/bITcQLnzwZQ4yMqxmoi36HNrJpGTUl10mNxjc8+L/wyVwVtrafG/wRJ5iClYe
Auobl7ueLuXTrxeSR8o4yTozNT2Gxhf153yyRH2Aj5LkW3WtAPVqg1UVy95g2mMU0HrFV4d4Z5jc
GHU21ZaiiNw4esjfzN2QLtj0d6JBAPxwzBLiXcg26qLPsMKAXuGCpnWTwJe3Syx4cAQm/wQ1rmj/
OOZQHRLleOOZQ/4Q0E5c3YMybeM5cuFeaqVHjNk4a2A8HhKNtyJWpfxBqDxkx0voIY3xpAV/fmp+
+9DIimFgxtAkUzd/2Tsuoq4+zreinOuPXlNDr4X+2Mt7SvsTFfEH5RTjHhmBc7e64N79up6idz9B
RPyKrQLAD3aEwjuiouolM/lC4ajauNozOKKYQR6KnORYIg3VLTqBRcPRMmnXSskADzDGMTHzJb6T
knBpmiksNvh4zq+4n9VnV5LTB8gowz9/Yq1vBP6voEEXFIlptsmnlg2z3+b/VXg1l7a63s9dMSd8
MaxDNRHm2hazQfTA+fQY1+vXVE3qtRicAYZL4Q0fIa0lzlUux7YJid+seERF6JFRccq+2foIXy6q
AjSPhEakEjRXKSaYpcZpQ/4YtYgQY6ij9YCpn6WxHBMOvB6AFPvzBxO1/8q1+GSKoUriP59Q+6Ve
09pPSyvsUsx7Y/YtKX3Uzy7AH3I4b0OWe9rDIyCKiYllkAwozSWWGkE9Rum+nsPo7nMSwcEbwCgj
juG+uY2YZBNvA9vgAv4XXjGDgC5j8L+gEVSD3vhAFga8WfAjzIme0+dOGPUir2+irBnX+iVGedwV
w8/4PaJUIB4owM9jo0L3uYnCGgSNAHFk+/bOkOMghACVAEI+kgIxwtXufGHxoJZkTyzshDZ28LIJ
A6e+QrRtqxiB0GOTtPimhI9gWjiIzLG+rCGo0/aAnRTjeYyOMwBRG/ZybXKNGWdcYXhjQCKdOaSE
7l8mO8Lqh42+0zJgE5jUewJIxXYHkcoROzxWf/6ufjNf5ivSTEwzqqJLuvhLt7p4HY9m87gWcyh8
wEsMUMtYj3FEF7umx6i83WGXNUM5YJzqgAtK6x0js/ANNojsHPe2z8MTVVffSOnZoG3PqGTI0LCK
kTbaD56gKrNdEB4YXUMOQ24+fSRmBHBjvu48wDyF/V621M9//mCi2M+F/vN4/euT9bv0vx6v1+F6
vObvG5uQX0yghRF/UXswjIEjG5whTh7YrxX9QXITlOmT8+bZJ3jbJXnPxzRg2o17W9TuZIftW7fI
Gd30WfTwm0lNFoOfym7ie2qM6liYDuYUe+q44Z54AwEZpB27Iwu7wfj6SQznEYLQPaAO9eHGBMR6
EYagQF3KU/KppkamjxjHObjJ/VeP/vcETIH9IwrgyiuyWyg6l+nbXeQuEYOb4+wEbYCnZcJtOTsR
I/LnC6f8blliiIOECK+rKAq/3BFNq52M4i4UcwLVhi82EeCnbBoPEPL9IAx+rl3HBki6tFWYJ5sb
NgyCcDpCshikI2oK23W7goHhNz/0qkLwG2yDunUTY7K5zAAFwt/esvG7BUfTFBZS5oOmJv3yng+N
1NUHvaEZRg3NGTFFcYPEq6Z2BAhHAFgtxBhxPo/1jYRw9nBmMZDI7zNl4DKd6XAtQpeiecQ3/PLu
W7RFZK1Cb8hd9Tw0gydEdQ37hk/P/Lm6Qg77ogMxIFtVmr/aoa7TbfCgGfRuHtmRqUEhDOUQQVy8
LWdQgit5JFBU7zr6dsflAz0kaxfFEO0fXyK2iZTF4enjDRQ3H7gGx1KACRwtl93Zabf32lYJKLrG
+NVN8Ho39kL3ICe4FW+iY9xjMKYiBYHhn5uJgUj+Muz3S0TFCNzFSHunhyo2v+mW3Aok3vOSgQvF
NzStHnyrAd/hWGPV8jc/hZ6RfCxj2B4DA3EdtlkctilUhHZMY/v19F8mgcoMRR/jaoyPo1Cmn0vw
QRKdXYh0VsLTeaxwxAHtxbmF7nq+xiIL02P2IlBaxdlwhbyNyeyO1N1Ci6WFNKV5fLAbYFUm30f1
VZ27yWkVBOcKSE7knjQgbk3WqNFrrJ/j9wjPLrsfnWfMBq1/xEcCfSTRN0+XXiXOM7qJKlAwFeB6
qIu+9hk1b0jW/ISvGWHnmBf/LLF7Cpw3wFRylEq7i2d0CLq9G3NBr1bSHLTVEwPR02Uk0JI++1ON
UeT2IZY8xst8IROyS0KdyKgfuQVihYL8ZuYXmABi2n1k/33imk27T1DiuXgFfC2AeGiSXMJnWIzJ
GXFAH3slPT9SejC9wz6FGCYHGHQwFD/bTFlzchykVw6PE6LT3OckX95umHTJB+nTt9zjN0NeUnlK
cnhoQtMnNhjpLFB/wlUAr9QR8kzP9UI0Oy1N/pHk0eVsNlilsQvz7m7oXgbW+8rETMcgRp92gtEF
fT6dTuIBMCep3iC9010YfjbgZ/q8r45ZSgt6fagjPTEdtDjiSsTahEAVpoU0BGahYp4F4EDzUT3E
5zaD9X6BVKM6cAGl4HJyRH5pH9rce+fBDbENYMNJaHLnfNXovtiCuPcKMKLlyTEN9wGneN48t/X+
3C2Vwr1/MSB5sJqq7sCnT31REdZ6nErhtECpp9XA9wp78j263aY4k+5fRuuKZ0uZNbonVMknd9/Y
CwBBcXsUjrwRHm7T9CrW2yJPjrSlOcvDBOxQ9w8ZZOpk46k2rWxlRY9JAHvCZd0fQ/PnzR1XoZ2x
tJYIOovRtcwAjehG/8MuiF2L/K6P2yaYxLgD5Z/T9pb1Q+nClz/9NIlwo3JDBlF65iFDRObwwW8R
tocP5/QupSlIKwkeQNSSOjdRoUwEqHNvEbwQ+UtClE5l0bq67D4vHjPIJ4n1/WpM8kqlgFwPACIj
eTthITus/rxVsBn8bu6va6JoqrJEy0fqN+F/bbJacWo78UKlZzCbcy/wB1v/nOakRdSMbvavr1uf
71quD+vHVv7i5F9TeWaPgYsCDHQP2JfDHBe5Rn1TkpTsFguBkWXtIKlnBgIv78qD9Oqh289QDHCr
oXrHBXefU10VwHVOSb4ZhC3NCRrinIhd4UQjjmFl+3Y+YDFt5NOD4fEUsIzhoS0x53K8vlnHSUd8
EK8GptIrn0CuWAYNIzPY5GS3PnoUP4oUmjJNYf96ja43CHXR9e6bz/HtmqB7vi+RnZ36FQcskhm8
hlLlPdMzPZhAWNZZzzxrV/cvFAtRkftk88HwIvumEPm2Idntzl/ga3bKElAeI1mcArY5AN536MNv
r6rHRlHtNZ9WV7k+umYGuZYRZDnqLBJHpEyIjpOW0lojk4ZhLbZhc0iyhICRoa+4Tpk5550lHQHz
z9UgLsYlaQ6aT/hqDJXlsMF5wtionZG1h/GBExLKf7q/YLh+aIDFDCf05JCwqWgMw3zzG8PKEdEs
jd/TP1tEyi8ztdAQfOXsN1/8qcMI+nblgBYdusMhrPQia76M+SAxsssPML3svKPHTY7FUJ4iQIcy
NefgGjasw7C6pQlS08Lizb0jXi0nMJ0B6AqglY8l6gh4prVozLdE20EU2HTufXMaVukzZKzwM+BP
14dVo8VH+oe5J3rRajyF8oqoEI8Ogkn5is/fA7/A6Ef2LkOCc5mp7eVvAhSGSlSZ7IRP0aJ/7zXJ
bSWgWfh4zEt2pFqkt5kCAp6EDlaH9DWiSqBtlUdib4sF8jdTY9lh1FLOhYZjS1MQA3AYPRWMG0eC
nljTxuBmpE3J6iG4wKUeOH6c6+4AlfmnSV9EesI9wHPB5DtDtdImsnuBNTU5eiroJMYadvP1gWhY
RKzYDUG0sO3biCWXmkaIrpNySvAEojxiS+E52I+4TG4/2kSL7qmwkEaXXRW0Cwpf2WaNbtA9oo9x
gc5NKm6ZFMNh31JXl4fV7ZtFcgpLGhcEbr8VPix5hogdPwOL06Shp4EAEZ55pKVFfPef8WtXdmRj
ogTwUKVCr/RyXz7bwuIxeQ5lEvKONGSZWs4NSBTdF+mV4FwyzHMCHiRyyt4YQqge5S45XaOcnUxh
wow1eiIaM8yfJf4xu1lWm1v8pklLHh9WOObBmzyR5vz75haVSngsQkIxQzUw1vRtsZcM88Ux3Wm4
XNzPTuAlaVrscBBTX1DbK8PLUtzx0mc0gJ9IGpmxsb44aBbNyftlvxKsw2b8jmSvAPzp5z6Ximkq
qtR5CYM7xZB3W5rxaajNEEQUP3XYbxNQXVPROwxvQx00zOqGulwbDSY1reM6xtlfbBBM2mVmMl15
ZMZamINuZXBmAxAJLtNapIho6CLR8grvsnUceBVvaM6Z/8Ve+i1QBQ0fKU4hphFrbjYsXxhO6nNY
L7rdaWysSvq4e33DSE/4ml9ifa4MpdHDTOuTc9mrk3KPuFSgPndqoKwCTtT+/1/ejjFlC2PwmqrM
OHu78TVUhjicudmICiCjHm3A45Ph7lRQBFzrVWOyVMtfB4HYgunlNamqzLy6H27vM+I4k3VYvU9x
mSqg7Whvsnqz5KzqylUWH7/FtxNSpTHUxY03iKShskb9ItPhlHcoMhA5VWNzB0zvuOHdfpa0Mcnb
viUqwbAWMIXxJ+GV1tcfc8K+/lyWKzPus61Pzsm7hSDUVmfE6E4Bu5tFUrO1jt6QfU7L2cHjm3lN
KDZG8lTYP6cHxtPwxai+mFTA43PRkbLZyA77S/b2BvtXJLMm9XmGxgpOnH/DeJ0aw/s3Y4NUjCtf
jeiJB+IOGcQUx8wlfa0QLtB2Tw/+fSpPSqjYj2FEdArYaaeBPssz7hNqwxbtdF+EdhPR2SHBgblI
3DDtvpH6wzGSJ2LDBF/38XS3U5qer84pt0waTuSb4gFCBR7rkwHcdpAafT0tQL8arN8B9MzXHg5E
RcbyrvXr3mp4GPQVK/gufnM/bj3DlwgYQA7gUkwOuyIk9wUd8RjXGReIu+RBtIvVx5riZFWt26Sc
0GJCl6HZ3ClHj4ieRec06WdtUNuQuZJI0X0JUWDapIPk4DYupShEFUcaceVoqzXj+1JzX2kHLmv1
DqodW+eTRcE38Hp911sxvW1NyOOM1LJL3KaqK6y6NZpgCkf/PH8kVYIXnR2eIxEihthMT/FxatAC
2ok/OFANXPgUfbHMcPhlVSPQO0eWrJB0mus3GotWJEHuIE1ZzkgzSFS03RMtKNbSTts9o+OISErK
rYaVB2HsbQPjvec/Coi/UIfdHao9M71ksPN4NkFMGPFlIzxBBp/2L+bpw3fYW3gbfM+GTlpa7yg7
O8fZAfE305IIhAUsEc7Ko0PMPZ9AgsbQmuqbdiSAUPzMGeWgiIHxI1iPfvHVQ1p4jylek0PM2VmG
s3kBG0PbXxqTUQ/B/+bcNh3tBXJUBKtassWPKJ21jP3txb7fR1k1cBUVn5euCTu/jOoEqyDcstfR
vy5vtIoLah+eDGKSKAA6Es99YXIwrTI1QyLmSRL77sbw3cLBVA0P8wMtf+j98kzMg7NBurplEAB/
dQjmRnuvjDlpwgtDrod5cMcbfjJe1MHfWvJI9S9wPwjvSczRIzbH/Dfng/WfS9F/Cs1fuj2iJOiG
LpqSJBq/dgBu+rNtte6T44Zk6vnkONvRPIaF/ix3xuDnWC2avg1B1KhCIaOynV3wy19XT2GsPTgP
F2io4ea9+IbFylGaeXXJTHVnNIv3Z/fn9ypK6m/KZvShmimoDEql//RYhJN8NpWDcZpf3ZjOCDwO
RJJg6oDU6Mh2sxr596U/1uNrGiN5QYdD3K91pZtf0hhwFkeLSM642HPFvZQvJ30mG7jEITvXbJia
ADQ3ZI8kd7cTIpnGx/S4/H7zSoxruq0JdG0CPALopBrwdI56PR40i6/7VtCd9N3n6IFQHI+547+/
FyScoMR0mhOehe7srlY6pVV6ejI+I3HZUrnHn35fX4eHETfQkZibU9J8XQ/TYl/jmFoSxHZb6SIf
oN0TZUiTjdTOZIhsjskRXtmBjePkYcvJrn76gGYeVoq2kAtDCAZxc6BHcRFAk8KbMbhaKaJY5kNk
bIfEzegO5ulbYnROLaEKMMlgs9Gfbu7krzoDokF5Y0QkILsRRtCbHaaONYUP7kzCBbZDEL7zUDs4
7KcM2D7W8B7tBhxc+vYMhojWf2xr2oUtQ0cIhrz8w3BeDgcUSoARJ72Y40Q43OnecPBVTegYXej6
fLVgpNhGiG8mVe/htNlQQKhqmYSRwMIGNOZuhk3fEZcWAE2M6OWcZim0Nnulf606Icgj/Yk3gzHc
N2oRn5LUeX1xORKeLuvyTdt8yAd9W5uLbPF234sPjnkuCpzTp7VD6dWzJga4ye/WTo+HlTVhvGux
o94tRBD8YTZ8PW02Vr4v6Lf8/SFN8w+F5SuezY5z1IXaaPKMw6uNRoKDVsXcjUJM6RXcr6QOzf7d
OALJaxwcBl76dDzvkbI/P+x2XFmzu89CFPCfGGkM/8t+FF2hnMLhNSzK5RkLFyWjdWYmSlH5zrzN
07klWEyxL1sp1BLrMdlx9PjZSXPevn+LJ8WGt8fokQLJCKGmAKZGzunpS94lMxLGmRgtnTO/Hgz3
yUFIxq89kLt7YISA6JtP/qJ6puY5LGCoRe48CjhNcZx4LE+2ud6zl9k2DOvMsJY+++zJcnHDWC3B
kTQROdnZwbSL+RlzFDCim0OTz8j2sN0boCWfpPAdsvbwU4XLBCLGu7JcwOkR6N8p0KO5Kfk0FWkM
NylqJS+rRvz+NhhXXhDVkehuP3s3GYkbDIycdKyRlkzYqomhsRoNoLUGlpi2sheVschJh/mfEO85
QNx3F38aZJav2yOcQMiH4y9z0/9d4O4PkYDazPTXo1M8Stwso/vCpIgUTcFLRMJd1+6ct2IyAslb
K1lj2kavZ3jZelkuYAtYiRplL9+evi0jyzOiiaxPOu/C7ZqmUsZcBAj8JY0OuldPsqzDUmz1GRtW
sny31qjzIPb1yNi1rW7bMDv0agvG/wGOlYtldStzvCb0rba+3NbJ3FNg91lIzpg1MJz2Gdb1WHLs
jHkw4IGj99V6XIZhUowMKyPG6Ozx73zx7i1lf43ioHOgRcg2c96P7uRDQk/ciJhZGkzzaRnReQ55
ZXH0De9qm4l7eO+i6pQvkNh8k+pWwUnQvwYBQfRorSp05X1iNdFhN3qsvyiD3IwRs+u6UT/iCeYR
17xdI1ZEteg9HIoeRKmuNWF9mIzQINmX7XrgF+vjKENLZI/71dywnWA6vTrR013zWe6OdLKTt5Nb
c+HC6ydu4f98dOuH75JZMWNsceJz/dwt3p65K9pJjQrkkWTQvkv6DLwHt2D1XVy2nRPNpxd72ubO
/vLzfV5+bjQKbCLtLIU0GVwrHguTX8w6x7DWfIQAbC3bfxqg4uzbg8y/UQIASrBqZAok+m2vozy2
3/0cYzjdT2HATYO5vU703iKszKgP9wIab4KOt5KzXTd3O4miKQbY/i4h+LwkKArV7YA7PirWWT3e
bhPDspLK9hEChOWUlcHyf4RwxGdyI1LKp4Jlu+XE5VP6gIAGPlSAnyb2vy7B8mM/SJiAc2gH7wkJ
Dz9BZK/7J6aXw6aUPl/rbCuVPgfpdQI5JPHd5Cw53NFnh/SBgK/erJyFNvl+L6d8HRn14RM8gaWt
sm2TvZ31000Sjk6DOoELEQEDLOltWstlg6SSQI0+6KeXM0MYv9u2dUNqmayrGf+E1nPSWF+YF0lp
sdhtQp93gKMrOSa3T3rbo5MZZ3p/adf0aVE/gEGPamtOKo4VZBE3sUBnapGT8walawgWJstuDG+R
gB6sYJ9PgkXAdzUW2I0vVHY2K9Ej4ar1N+VzYVjbgnVmf7HHmOKDgBiw6f8Rdl5LimvZFv0iIuTN
q7wEwgv3QuCFMMIKwdffsbMfblWejMo4Hae7K6sKENusNdc066O7lqXmusT59uCQHTY4edtXVI57
PIus7bbU0Gln2QD3+nAfM0YQZPEGFylHg1sGGd8gf9s68iTHD6sE6qzHNvaTk8dCoKgXKW4PnLqe
Qwy/yA53zDVm0gNeZ+cmOEy9Wu3EaibiuBz9u3iyfhjrMd/RJEu3JEWTpG9WIJdi/yxuRkOUTqOJ
5B6HHSmkHG4wKz1PHhMSutCQlIxUnOAVDlEPY+lhOvN1n7gb5zQTN5IYtMEkcWBTCcoXMd3MLgWN
a9w6j8aYRziUhi3XP/tsqe0DD/+4B+kI7gdqbpejBEyRByEowJj3iJ2YNOJtxH77ZYip/FQnKpqs
m9AzBanuG9NPPZ1uyv1anLIDHtoyccIeenswQaq9Z3sodtDO6ep+C7Zy/ESOM5Tddjb45V1oP/CZ
jD/ehfZNe7bfn07H14t3McFsjKgJygrofbhd31q1ClubmXHJGLU9Cyg1nJPbnweM3CGA3ZmxYd8q
ceUUNloB1hmKetXnSBDH/Lv/77XxJYL71gTwRi0NZ2NNMg3tG4fkci9Uu9LsY7YffWJ5eZxeZ4cZ
otuSMrBPFyea45A2YG4Kc1G43Vq7ILrpN8Xij0uU4t5AmY8GzPz2rZ3te6Vfa97GK5TH3ESteVdG
mTk7N7k2n2sic/uvJUTMf39664fFYgp1oC6E4paifuOTFJfi0pAOh1M2qgIIA/6Lif4bWmvtndo7
EUeSYMYiimHqaObfXQ2i2LFbsPdpA7CoikkOIvBm8pyVPXNceP0w5ByS/fdQEBNVd3FzXrHEeb6Q
PEGxxWZOcIQ4lpna9bk4HNL2jAAqFWk2RDjDw/34ksfvxqLSgKRInAcFBten83T+/dk16YdnbqoI
5RWdj65LX9TUPwYRknKorLvCGhUZgVh8e8xLcmI4YMwBZXaIMQhP7VMbtgi/AnyqT2hgrovr6JL7
uz7WUgGkIxqacnHDBZjqlLw3tCQECyKyj2vv1tpFmB+5/JQe5DV6Lc7d41SFH1G25RbOhRh9IE4D
muGb9hsurFLCUOeR1aJLoStW4HHYHcl/pfnk0HyJ+rg5RL/uHHrUZLxHCHbhewPJtAwFVa+cnXqQ
LqidC/Q62BSdBZ+MAr4hBh9Y8EX72WGTDxptHRE2N/mH+C2qdsuzkB6YgK3nMSacM6Rl7ieqx8Nl
3P3Ah0ZkDr9Wm1ogjKFcehKapT7QKW+8XZFaUTXlKx6luC9zNn7GjwfF9inkdfOOyfkpyLmHzSE7
pfxkTgbidAHutN1Ra3Y1qGFVHx0UnLXJmmByoJYywLmau4yj80XCEPRM543zERgOfCuKmJ4U9gZI
sWHc1LMCA3+SoKCY7gPK8n1wbFq8RNuK6vTZrcI3KEimLW8zXGjIp9wUsyNKbPAkjy3uzEwKD+5/
mizvmOLt0IRfSa0AS859J3AImb7AbMeCFLbcRmrWG5FR83qIahOPFOdEiiEBMdmuAxfpkmkRCYZp
HjKk9p+4oh+2gshcGt4hAaeFIigWRkACJbwhNNeMroJ3BBnZB2+6YA8XTItFW3GcnECLV2Ah84Aa
zLMwQ+po/lLCmXfek+LWgA0CaNWCn+hem2hGOUE1p9WWAgYdLtR1vGiF1dylXbtT9hts4TrEarMJ
v5Xh4D4onISPoDV37uCY5TNScQSPONIwHuGVSEa7EEVfzcTzhZXg2ARk8+xSu4u10ZjzL093OEgD
0N2j/Vj65TDUxanz7Uz+a2N+u68Plfqun5f8lAFVeMDx8Sc+RRe8Pvx324yshcSzIIh4I4GWwZgS
0kv/muAsUDuYq4E6cIxgawVlqIjQFsQ4LLgYVy4qBhLrOt2v1B0aLyjLG3Tol9m7eaR6EUpnODS/
nDLGb5/l2wl71O18Zz33p+wpDhcpucS7CLLe+hDBrwjmo0f3FZZEqsljtamD6V9Yc+G8+2kWg0+z
TE9po3/IUIp4JpUncpZho6cFVZu2R0RtUi/jWUIkEl/XiS5MRF1U6XnGWqT2YFTKd4nCazD3hdzg
3wfol4r+76/JUhRhFqPqApj6XmnU+e7wtGssbnHIgO/DTFZCWkf8KhAUCuAAYxx4yG9ABhGxmncl
v1MinZgLy3HT3dT06N0xLExnxbRCg+6FpGqgMjp11PAUU6NmYuXRldwjpI6ZPvzl/f+XtcSNp5uG
JMTXolj6exC9+1iPXaNWCyolDC96jJ0ZBtwwcJ6H4KriHiRKO3cPTRFZh4lpIDjruxCxUlscidT3
MF4FVy+DuuWRReIjT4xQjRJERW7bV5rbxR28fr26fqCB8s6FsZUl3MgN81vRcjoeFXvfkAsYeKK8
Q86L8pgPAXwByREgHXhmydTHwSKRcQWHvLuMCRbgkKCccbt8hhX/3UjHR6dlZ7QFNO6oJGn0sBOj
WciinbcdHDy6Prpgj7Qk998PH0DzP5sc0ytDw5dAgYiHO9ffT7+4VZJ+ODb2GRpJ5vvvrZTUAZ7H
IyiZ8549YL4EPMjnSc6t60ieMCJ6b3eLx+TdIwyM+1bEncjN4+AAod1uPqmbyqzG/rVzyIA0uep6
mLmE+eoUmYFKwgIkungXPhLbL8NyhtUNVU0d2E4foYJgUobGABwCfiJ0w6KNFSJKTq4jRvtALRoU
cAYadPxoHOedZ6DOBMxFI89KuNPp4HkJnxwp5KErapjnkMSJDMMBWBpEDL64Hb26w7y6b7fMrjmd
I+YgmMJteNvfjBW+6pbv+5KKFn6wpIuy9tvquBVVwzir0j4jowU0qzE+hF2az8XDRdip/HZYC2Lu
91cz2fymblBI/mctKnuruFev+561iFrDnXGriqdyDwFCXZTnzmyiOs1jXHkTfnR14mHYXTExpdyB
jQ8fgo0kFiXuW6ApRG27WXtRQwAF4uBSpXGiMy2RQPyyAKXf3riojf8o/8zX41rqB944raAnEON5
qvVAv1FooTF2mogfA0FCfvqouZzlHqnYEJyyT6omyF242QBJgDcG6WQkyMUXTxeZvhPGOZx4pHq4
/JFhTuJzzsFBjQXQ1h23WiRQss1ESz8VkI/FrgN3cserzcHtVm7Y7yOHxO5V4CjEIHOAZFTJYoPK
bsI8i4BF65fNaPy3DbBUug6UfAoEbPq2vx9FrquPw7k+7zMvTedgx7O3v4/E+SE2IWQxB9AbKzPq
QnwGmpXTDX23564Jm+b044OMmXdyuozPjuv2Br1RBCg3ENiSCIA8U0YNknYSRb9k0mg/vG2s3SyZ
rkmXFBbf32+75Ms7XkzM8zxWFkNgSmkJu1jYxW5NJjMu/MOdH4emH46twdmZ4qrDxkaV0WaM5riw
rbiWyCjNUJHv3AXvmQhccD8CbB1BY4tH/15ziihcvu0V2hDNFo/atE3123N+yXot7yWDzB8nnVUt
k1I97m8+bQcquQ8mlvU4D0a/1VNfF/G/XlY063+s9MPd1K61zss+kyZUPxoUzBzmIBLO0iCNPEY1
29e8FZfB6nlxQlDdthK0E4OoHI1vEj80FFW/fHk/aEgtGm6ot6oNc/g/t+9NOV0f8uOTc258CDLq
nNeqV3X05d2NSWKHqZA8K2cBrQQ4DoVTIDDCbe+Xd/EDNCTehc3qwb/HUuVvfXd1lUy5ceNdaDMR
1a4keTe9wphlAx+7qVj+BGWyp2HmptjSMLg8OD0xFaTEXxetkRgN2ROaMvL6mh1cqpiWIOGcU+fY
Z+/ecBj1r/Ai58B7u10ZImqj10Uq34EzQe1TvpwWOEz77GfkA0pOcukNtvnskW4B+s7ELzJ4JD1y
P1TB5JT5L8YzsiS++f+sjP//+F/oyB8ro/7ku/p6fueUQE9wR6WFNwzMjaMzAQ4TWx9XXA0n8WA2
gyZUOpOJGMRBfHSWTOHuIVrxZTyMrSk+3P1KcLrvwa4R3PzbKVzZi4O7YfYYYi7LIIfb0usL7FZN
XsL3E1+J3MvVpBwmXE3AkCJGfYBPtwBME1/IAh29J4YBRFN36RnfMXhujxve2b6aa8Nv1sFESZvH
Mlgbtv/LVv3xyUALZ6OyQv7nl/jHkzErozofz888syO8dp3JdTTrLGMUwGPh1zRdLAbubzil/N9e
wdJk9gJxEdyoTHv/3qfK2+DLkE7YcHpkAHKBlpnSZUi0gOeDuxrNyW9Hw9eM+/sC+OMlvy+Ac/XR
7U9e4jyUYrC/RfVAxkEDjdcxAGeHmIq/BEt1j1UcEUhktHrQCf79qNGN/LAKZeJXFN1QUAJ/6bz+
eNb13HxWSsmzFnERbLKaDQcCwlDeVcmTToFZzkOuozsnV+lAE7RCzO0EWw5mlzTaSx1yIc4xYrcZ
lI4EXAKyBGq6mOnxuXnxRhXFcVCt0CX0+E1UzPpACysv7Vzd4f0NsGI9O1DL7fancMWkwfSxypfz
wBhuyj1jshNzQ1hX3X3sHOYwnxne5QvAlRO3MiaVU2N1dtpGZ3xCNwtWwKyw1oPpNT51AYjaWXQF
vafz7kL6XXw4016dJ7gEghaa8WNPXJFFj92PkwOU8yfYQALVap07iU0mzhriT+8z+OWhKz8uNoXu
QUbCb5lfP//job/kh1np76N46PAZz05z9HZNZ5J2ZK/z8ebJjFQbVDvgF05QupRozCmc6YLAbnC9
1jsAbfCcFinvzqG5d+K5F8tcKIpbgXp1uEMsZzPsKH7cYdrrn9x4UzEivXvOoUX3AeDLSbn6uL6/
WICjeKdAGQ96dvyKmk8Ry8zw6u0lgzX8aH/N73oHL04V3fcZizVawpHst05d/kFOyPZTJepYTONU
y/hWTuxe8nv/3B3yrPlK5A7ilWCe0tQ+oGbqnbdbebNgx2cB3vKMWIv7h7RB29pqXRynPwSd4MwP
RePF7yoG5L8Dus09OK0gdsx5PAHLwR57pbDSepjfeQVtZR3V/EHYDMyDuiy9unlyQehpUcK4C11+
2vbH3BNTplLyF27KUKEpLRtcibsgGmQDZjgMPpP2Aua3sxiswZOSQZIwPGUy0844ZB2F3rQNUZqZ
dcZMCEIVyqZ5X3BKC6TCRfh0EAdX0xIJ129PVf1B2Pf3U/1WZt9e8q6h7VlnzUBzg+a6t05njFwE
tGOF5zgfiksWADOpop3TP3qHrL93+2ReQy7+EgEq8DvgHLBrn+767URPB5ot0dpkQDtiVW2GM5o4
ltMwCJlKc3JhrB3GrZY/lnnw/T7SEK52hjsHHwKbEA3iHu73cN8LIX07cKhfVPziLaVXmA44NkyN
+NK8LDfXFXe16ba5nNotKHDcZ/3a3Wyw4HLaIiVaTO34Nzdc0GHCEZ/jgPrdXVVOH9LqIeTbpyTY
hG/M20CnrO4ZgzBoCI+IPZFVfPnQYZ3gtrRiqCNgtDj07FItNrq7lICnAO1LY6T7zJ2ajEfc8I0N
wrtzD1h2al+sHvFhcxbcyne30LpwYaSKhYNjc48yehNguuzOO1Znekk4XrBCHQwIFnZ6TcocNu1w
5h2c9SA6gflRX/GQ6V3gU1RgCQ+PYZmg3phOc9J0fR0Y0pu2BUrQhikQDbzj1z48sWWJfmD+R7Zu
gA6fWNWno7WvETquELkL9HrSMZyR19tGI/oqz+vZYpjTIEQTw5C1Cl8chHG7FotR7O07mbccR7yB
1GUMOWCiiRSvwesdw3tE8KxzCgbbYygDYruvpVCsxC/nl3vpp67or/PgmyRVyY+fuVQVoloXGIod
zCa8o1kAB6h0N4nfJQwG8kIXNT1Fzhec5VccdcFy2Ikdsf3abFv+a8DTbjJQ1paXdB9st/cIVQyL
7h31fmvl/udp/p8b/Y9T7HsRcTHeO7Viv0kzaNtM3JhM9Mow2L3DgOPHQhDxbD6zXU1m3SkhdlYx
3GJF61SjsisJiT92yrR0Q2WoQ9cjdRrToWBcEOmFrctsPsD2alVCsYSGaDl5+3iFF2P3aGUBxJFm
jpSVij5IiId8yXbeuHfhb6SDkSBTgm8p0qAJNgRduzt6hO8ZfmqQI46hPQVJT8/ZI5XGCI3Roh/h
30PURLEud24BKXEQ8x/BYawTLQdNG52HWFuUib7OuXVvNjjncODonBjHc1mPpSBZDHKuV5750Y1S
WD17pzMb8dT70N1pVMWOdybN9cth1fYit4cp1OYY5q1dH+sQ0ykU9xRNbgHpc7SynxQ3YbNCoeSq
RMoXvt0qil/qzh8bEjGqNk2NhEHb+v71NeZH+363d1lzMhEduPin00lpZLk9gh1YFyAEl0zDmVkh
DVxnyHnS78y82TCOsUzqh+iJGNnUTteB80LZ4boQR2q0qWJm/zWtJ4iblnxrx+y1CGZEWITb3N+K
EXWeYMcYcUv8u9xQZHF5/mdZ/v/n+sqX/aPcuMrP4/yu4fNCp8FZu1ugP+KsmanBHRRtD7xAeAZl
Vh6wkeBdWdycICw7X3xkwQbrkFbngqD7ki9u2P7ZCSnc4jgYpstZHATBLKCZ7sfDGW1byv8edoIO
v5E9EHCxDuN+l6ojplsJw9CPEkqyJMFEZdoKW5tNq8uFCyuvE0PF4OewbdoJ56Tr+lz3Dc790GeS
Ih4frmdxBjSVmOh0b9yu9O2JEsF24bGBVaHl4x/x4dLlcNhZLgEnBCQ+0r0SF1WxVtf0hx4+2C/m
TQMQntzJqrCd3eP2wh1s14W7tvhr/v0VfHUP//oGvoEP1e5V2NZcEbLtJpINOjlpiwieK3IOS4qK
TiJLD8J5f/vvF1b0H5A2TZctS9V0A8+o77CHbOel/txfd9lnkMfPBLA9PDky5SLpiQ2wfe4BDipG
xZyyMPN2SCWouKfzmAs03KcnF/1E+IlyOPZIsImoY8yIpAGGPnzIj/OAn/FMa+aPRty/Mi97Q7QL
K2oBwXU4uABukHCo33dhK4PzfNmcEF5wnTC0uzG/2xptpa92C3drcspP+XWOn4YHBctvY0LP++F8
zxp+gXVeOm8ZnjaFUFhuGAkIgoiK25Z/HKDkRExHOmaFMY7Z5xQVNz1qkbl3cI3YhuEAxoJ6AGZe
3n4PIRymXLewNLhJsZRxcCbECOjexXsBn7Ej4wNyMr0euZFhW+CEH6YN+AG0zKwCa4Odt//a6iu7
fxsbiMrFoFINbdditR/8d3oOZHruq8vC74rqMezHGDSjIh/GTgvK23TcCtucD4N3M4vu7Hk7FlMw
CftvGFzP5Tt6RXMGo/O23b2OLfcW3BM0ED21U61wT2NozhiOiRtndNk0hzgN4rKPJQkaAPcw/g2v
ZSD/wwny5yr6hmKZVr2/1Z/7LpPQX+Cm6i5LTNrp7GKbGmXeW1aQkklFBrgE20KVH2qkUHPUUMIH
QBr5UF8RGfj0FUb9tSd6nNy98Rfsk0ONTgdCqPj2mIOgpXbmXWN6IkWsdp+bO97nS2t0n106Bs6P
TR0dD4r/DFdWuhu5ib00IzoxDYBaU/kaTg442TBZn8eAukhEwkeTUDRX6SJ25NfXWhcDAedjew/C
eB0Yjw9a1sACtowOKd54kco02LuZTl8/OfgGiKOxfxnnXkgpitOLc0EtMrjMqquQwrKS/EtWpFef
6VsqaPVquL85+vAafaZ14WGAP5d9IgfuuNrPzvR7Gd7+BBAN3y2VGtE1cAVB5VuNPj5XQ9Gu2q2C
lSJkLNUbNS9ljiC4bVA9kk/q4Fm/MrFHuvNxHzyul9fA5rV9glJk9zBMRKlzgyHnF3fHJjIkVIJD
99U5EkB/6OwHzzv5V1h+38fmsNJduVt3D0sr5JbVqcJZ51CgQ2n2SrQe0Wo3VyEpDw+SxOosRLlJ
aBJ1P+0fE6pL+O+TSvttiQn89o9LqtzvHlL1wtkiBYHgFKeofbHuS8rRNA3gaVLXx0tIVJv+6sZX
1EIMBX4PszY6ukU4erpso1/GrD8CpX+ue9HI//GmTkf9U+oWb2rSGVIGDIdDcZptaDrj0PfdiBz6
nfdqbqN/PwxCaH7acAgRJEOXQaO0by9svZ4NWdufdhl9KoJlAQPMrFTMSl6Y7XhQDYOhPUarzoZj
YrqkTYDzwAYzHbkjGLlrMRfBkdrlUUKXjiwuP915u83t/8aK4q68MRaj7eTPwDPyAR0Ul74GG5Q9
1zrdD7YplRPPrtuKAuHEThCvQGvCkJibXQWwkNInc6c1DA4iz8UkFgm7M6pZJ2sO+MKdHRLbGZHD
18NWC0Z1i/XMnsHWAMFJzHemdyjo6DlGsBMdA8SGY3Pv40fcvIoyuQz7uxCxAUT1jpSkkJwMahN8
2HgksyH+pd5toAdLktTxnkQj2bniRcdJlGjJAx+OE/WLPGYimbs2qlET61NB4yd4sglZnY4UKs1w
iLmxu6RFjA4hnuWcP2jemT1VnmDoU+JhUu6bGaZVrSOl9HxwbWmr6RTRDAzxQ/dIpiEGNf4bE6t7
SwnOfUIFPDlRuQOx50d59WJXRSUonuCSUCeLwcwryhOYxbewfR7dnK3p5XGTYTs7fXXK5l6o4KV6
J8AGa0pRQhZtKDfgseT8tr7QhkYI76Sl9mjXOYk9JmNRH/p70UY8gquJtJJD2nKcSwKIlCZWWKII
FURicO2dl5Fclghv3yN5HQNsriGp9G4OBkOYwfh0fVuYq1s8Sen5KM63NLYFKHEJKdVpxHN/ewnB
yPnfw1/W/Y+HgGaoYEC6YfwHjZRv2uP6OO92GfaxUWotntBpQA6SDlmbp/QiQZ1C+eEMd6HVGgse
ErT9d8yxar5cghlMrf02HQsVzi+twU9zXca5zCg0VeI/1rcL8GBZ+jUvG40hNl3oEzbMql8eO4kN
9tsMWf1pUqXz4WFGUM+hkvr70LGuL8u81/PG8BijTCn7zyMOcEXl7knxxayPuqJncTSO96zIZ0Bq
FlHwp/iI/tpDF4rNkauQcPNsXlJJjzBnsNq/FgQ/dRR/vsVv7fmHYeahNHmL9oCku6uBr5dPwDBJ
aFh4tqSLmzJL2qDQVXbRIzK5WXBWIK0y16bVnUjQY7Yb/3vpaD89NUO1hREOT0797ovayOfzm1zy
lggFbqteCXqdt44DGf4FCqVd3jPcfjV+ZqeoRnRTO8em2pNl2NJzyXtOPm77jWm9BT/eQimFrLJv
RTeDIBn3ll3C4+aN0VXl62gOfmnPvt7Y997gzzf+7Vk+5x/T3N/txhBjuaL7CczB3ek/QVeAsxPF
S5Jz8vqtH5F/YIBAAGH6B1lZNtlxf6+xnXrTPo131Rg2PY7zFI7QBZaAYA5RuabM1SVOy2ZQB6a4
fRHqoP/pz8OJ50V0bqhk/WgNsDBK09kMuWoMdeqZgrzYLsclTqcpI/fQ9rUuFrhuyw+nBCUGvt8a
+2PfPXMXDZJFFLkDRDkhyTE57q2c0syfFPgvC4y6vEe7PXDdyPsFWcLr4oerlVbIlHDQVZm5f9vK
+71pvI+3JwuFAuOMNVbtIapqQ54QneKkOXoEUg97EBCKyQjg0xlRX6Q0kNATJh/oubNOAPRHubu8
tpHmcvj2xaCCozoxsOq8e9huAvZ8EXso8KjSqIKdFW7V7U0dXbPD7OMslzxtEgYZsyw7m+cZUcoK
rJlACX8F1hiSthMyiJW5Vuu0SPYBlWeGOSeDuNwfoJ91pNY1wOYlGjzBdX+Dsn5gsuPrR4KboqsY
S5nSN34WpGzp/dLKxrBDxoBo+dV2HzWI4awu/pQbJIen+aBqHFl0KSCEv2zmn8ofU7E0xYLcBkX6
2zhAfuivst7JWHKiXTRCnBEW59ibzA0MNwjeeFkuGsszC7fThOEOeZz8VeeUkquCx2m/REFzJHqM
HA2vjWR9Ysmt987TJnOH6aY9eoAz0f+XS7LDfrsodFGZ/b2dbUk8OJXpNQFg9redVT3r5+PTMI0h
0FVFp4a1kO6r3qeR3IYFI2wKjXt06b79N5PY7H1vv/u045fUNvyzHFjtKw6Tp+Z9SQQshpeuAgXd
xWOU2L++2dI7aHSfb4inOzLkATIbTQBn2sb2E0uTIpVjIkqKtYqzAk6eOgi4sniQrejUYN9c4DPr
45orxcdjh5aIigwFH0TZYnAIPxh3CIOnN16jI/wTuGI+lnPE3omRneTKsxvMnB46//PymhovF/Wg
xswp3m+O4wI6LZOkCZx9zTMPg3I1R1oGyE/cRlyBEAug4B4QDRNeRteuLVL1QJTpD4nYhCm1qXwr
KMDoo/PinDxjDRdPEJ49mi7t0purW8smmIXEnrJDNDCxmJsqzEtXap5WquHekrx3+m0JMp//7yK0
4VZqOkig8En+bot42b8q84jzJUYj3pyZx8edqff4nbv66vYekKuKq4hZk9e+MDjG7JBslOdWg7H8
alJy70HLLP+xzgcqXhpEWU3O0Ky6F6AXBiLh1USZqVwCrXYLfKwskQqiSt7VwvUsrNY2pLX3BuuO
E1YkmFzkZnhoHkBeeIrwfhlWVN7j3in4soxeiTa8pisrWjc0rgMZtyrwxFUJAjL4UKDA4dMV6IkK
VFRwjiJm52C0s8dVi+musjV3/eLcOUNv2kd23uWvy7kj1Tw6Z5beuRxG8j6xQBpIlX/5jS2hM5az
ZxQH4bf9gUyGFyEdgBI0UOWffQ6l2Xk2b+vr3aABjkE86b5dMYOzgfHz7glq9KH1GFbW0pSJ1gwr
huv4kZUeCBCeZ4/pLVBQtxPp4r0IvXq251heXunhSSC4kxzCDOnOsJbmntf0jk/vMtRBTaLdQkIG
trkobS6jWx6e9r1rpgdwJ2Q7u4tPu9sjanFeZMIw2809a6S9nEvDvTyA419bZUoxKfIMr+EbM7+V
hvMInFmYzRidLa/YI4wai1psX1eH/6/4z11PWqAhk/ktw3P8sEI+EA67c/R2FTKjEkMGTwNHEynt
JpRypml1lg/3gMGKtydggS9LxXcJaD1WdHguC4LBpfnYvCc5sx9k94Qd3psyuEeGAQEmHHpQkPdB
npCB+Jt3f0PjgLTS52fzxc3M3lvMTrDnMJcmXmFMS+aAZYWvES9mJPvEGB0RHu3c/YbNeeXnB7EO
37dMxrWlY2GR1bFU7108MGUTWTygbpXawY+bGsmkTVKIC2HeZ+OGo0HRNZ2aOC2Yhgevwnnpg8yM
+JP0xpY9end8cHEpGQiHOimUEGlSBkrDW4OG8Xr0XvxaH8YB26nWl+XJvxN2KJFq05xne9jW8Gat
NrxTWRkd11b2hHL9vvgFth/34IIm4dIlr+8GET6Zj9CG5wy9pNRwyzemWv4+E/IOtfXMsLDQMDYA
pJyd4S7Yg0NTNYUZnUnrvIfioW2sFskIx1F98XFiV+f+gWjIKr0qAZYt1qH9aX5iODfzL08qMhLZ
oYpOutPt49Gg3nEeuUB84PYpXf58rSNTqzpF531x8irApGfu4SR2WV5owFP8bPj1Q7bHpO4eIEDu
6S2j+DIQjA50c7lMOM2X/a3plsdAhvUxOR5ihQ4UW3Pe9AzhLE4gnNVs68VzqqArn153HkEaKt09
ic0nPJXrY6rjbo5WgTKXJgVOI4J5DMNJfA1vDU+/486tbQyDhCLv3HkACaFoHAtNyi6Wh3MIalfn
SeMLwGK7Lzyp4st6Dme5X5Mh0Zqjb4gekJVb1gYI7dCqonxFHKK5JD9nT/77gVxo797b9ayHR4mk
uhIacLR3i3qCQ9fr5mIkjkOBheovK/GrAR/m9gjrvtQhIFE2mq+hDhnjTkHVyPD0k/ahNSCgD/O7
Amy//diS5TpFbno7+fNOne7wpd0HFrXY4iZF1kRTCPbwPsmVlKEmcN6rRWiyMMnL+w/E2Hi4bchb
7F+F+LNaQBpheuvv0C0PdZtz2HlNz7nwOKjtQMb3qmlawYvJ9M7XX5mKU9jFU3itgKMLa+mtvPif
hcziQvzH3uNKs27hq4x3mHmD4J19+xM9wdRJyTJ8CZ/kd7MhpaWnnzFXxDfSjN/n4Nys0cMc+wXo
eLnYJXfCX/E9tl3J8qwF68K2nLfGI7weffUV2BVCeizYi86u9cq9O5jGumGEj/W9V8CK5gB/NomC
1KYvFKhb4xY1Tr6E0AgnYn8+gYtpb88j5LMaPRswATaoIBx17zC51UJ6XE4v+Fe8fV0OzUZLpea8
BwZHjBUqVMm79EEQaFBJUVH6JkB7mpd+PrNHNmfk3r9jB88KAbSWYn2EtYz56J+PA14U+rax8q9U
PQNr3qmoPW7p7u69rcio4XDcUoaYj72rFJm9ZTkfK6+c7jry5N5/bXNbuKXh96G0X/imew+6/ak0
bEwbBx++KHhSEXFonMEJisCygv3D5eJpcKWkxtKGzQZ207l8QiKUAMoAbw+aj+FgY+7ih3uK5o3I
xEYS3jEzuYZ/Rmt89/V3zBz2wg6+k2rqNbLdhr1+f4usHRbSoVsOjx+XLMedwl/p3rTmFQyniSVM
GczvrtV+koFLnBnWLvpqzyGVsKPls4fF36vzbgL9nrwzQFxQAVNdWcMwBEp8g9Oix3cDCe8DtAQF
IDY7b8u52sF1QApRDbF7UIQX1c1bhB3VTWhR574ELNDo4BYwEdYboUrscueBNGTOa3xWBsOmlo7G
S8WtmrJU2aoEZhySivMU2VVyuI6kLeSuTy5c4TA4MYAUAF9Hc6YQWCARLUDZc/e1UxMxZiOw66DC
IKQOy6mJyxPXCIaRMwTY1d594B/qHPEowb0GjBwuL95Kz/ZpvCewID7qrkmC5qT08NG7Ti1qpsFp
YLO0WwJLvSTvPLSV4Brc930L4Az4/RI9O+SylIqnDW5tvuxbCPuL3YbY6NK/P9yC04pQDefxSi/M
vnuv5X1AbIxGpANT19G59EnN03eutlSnRfRcaqHR3jG/7uUY/OOf3/CMZd3BWNbKLomGmyGTigcx
HM6po9EAJhJ0cPKBPKm1G2gTecSXwAoopQBXvOOQcSG5h3DmJ0ccvrgdzi5Sdc5sDIUk2KsMUlm7
lNLHOM+ovDgt5qfgNqt6c8RRk8fTO0wuJPbQNL5D4+xVj0TB5e3qyZr/KagDeY5P/1YGWkkOlacv
asbheYIh0+0SPK7BecEePCyPcRG+MaAlK0/Y6DPBQko5MDXf9NSnZ67/3aFBEv5vnyNDlxTwNPJV
2frWIRp6rerzxs0YHieyLZxxVYJdLFKFWT03mpTt9e3hcS+HuY1rf0hKzZUs91t6xRT30y23kIEe
DCtI/NCCAn0ME/VALbx3j/9P+XC4B/XOv3+iK14uSnK79cj2xAcfuxrKnSuBkWQv4l4aNY7LRhWR
Gm1OoaTkCYljuwFDRibd/Gt5wiQwu+LbVoc6/n3hnNJ7bRb+c4C6+GCEddlXv8ycPlAhbN/EYJ0d
Ae1hIu4t3UFVihBXd6rLUDRQbKZSmMrw9m6fAAMZfZ6clOSZvFCyBHx0Rqm7lTxPsVditBnWj0mx
Pj4dvbXjmGBAKDMiSq6PVtmuiScdlgtsennBgxRbwCXvjlw3r0ZwwBj1lZVYz5wZHnnmPMxdmZz2
EX/V88o1Q3CeA0lCbSkEHxaZIQyGfVXr3JVmqXvv7PJ0uA+t9Rx7SPoqRkrLmoC8B2kM3SsBRsge
MAF6htbR08FR7ZRp4v69vL9Wnw6FOiM7uXO9uk/6QJJD4EeP7KXENtvYwomYYuECGN3VCFC1s13Z
12WXVEQb0bajj0+HUCr8Sk+LAX/kM8T6/wwFhWP2HcqndFe7yqaxd8ynW33ahh5I0EquwAmyR7DG
AecSpIJjbGTfEiZV6X6MD+J8U5E2Q0gK539qdp5UXH2VMxCVPclhJITg++ziJEV6B+mSlHb94hpJ
p9EdEc5XAXTEaxK7Fxd3uyuIuN07ojiELRCWmw+iMpgFFNNTPb1z/20U3BUZQZCBeGmdm/ij6oP9
y98LP1ire7GDPTSakkH5ewOpDIOviILLrILz/5F2Xs2pI+G6/kVUKUvcgrLIiHhDAcaSyBICAb9+
P+2pOscLu0zV3ovxrJkVrFar1f2FNzxaHNHXXVDG5Ud2ROGIs8I22rtl3ilTuyDug9lETHvF9hGf
YUxOMCK/R9dOlvlnEADonSAy6W0cBHOtWUrI5hWVS7p418cESwqPaENhUBnpE7O5I+gJ7+ZU6yKA
gqTyoRSidST8NHCuIVvYYkoQpaABhD3ovpmrNKj3Z2Kno+bW2JmIMU7NrkJda7SLjB585T1bDu1t
qnBDqcsqO5RCG0IOs7aK2Dnx70TpnuAwq4OcJGQoDTUaSwdHxZFLmBzM775KsWLbqM/PNSdrJTdH
9hgCEvKYOWH1Cjj/8YGPyN1OHGLilC5whVyceK08gm66l4VQoyHwvdEIQvf1E9PA88GuzW+Ts9I4
D49+iX4UhGi3utjFEqex+ZWgbiK1ZMDvwwrEX/OZ4I52K1FkXut4CyyQ6LjYKHftin4eIyGs3x1p
nX4ebk5mYGXokzgQItd5lZDDJuAPaoM6Rh/N+qJZXCLUrRHDJs43BwWVYfuJ7MqQlX7zLVwQ8mai
NdW7TURhAAx69nYxkjZhfUQKiNOzSQ+2vTgSUhANuegb6a3nvq198O2enQSMtI/g5AjDRHxdkOwI
jDJM86Z2Fc+q/nnA6PWMHBei5uTPqtHiNUAhcx9kzo0jsiv3gErhffVhcI7yp2iJYs9DG7tbsgG7
eo8kElYAHAYRkNyniw7Cz+VG2cLUPpP++EixEKTk3dodO20/kx0rdw3AcTs05GotThFp8qSZQBus
Z1waEJB9kmes2GSCgQd1S4NGJPUesrmDfaKIo2JK2EyGnLM4JFi15n2MujnzSiSAyI6zRcypcxyp
TyyepjnAyAu6uZAP6/Z9fvUP7NAkCW5mHyac5Le+brh4KOwb9ZjWGi+s2sDjq8t6NJfHNlEzNqND
VKqlCWRbqh67FddVcLefwRbhEMzPtLzPdafsHHCuamuZm9L0H9cKF3obsv1U5tD5Ru+dvUwEL4dV
WtpXNbg+aOfuQ9aXoeKlTTDzbGcIelFvnRjXAmGjlvFxou41JJ149hc9K3NIl2s8ahp+alBjXsBh
F0Kom/hOov2AjgV5nLvtmM7xE685rBGtHpP/wIDdw8eR6AUnxMhA8DHaQm3V2xxmtB4ukr3D8zwg
1uGBLS5BOSIGz4I0bVKf2C5PECj72K4v/MXabF76ZfjElAebGbdmRGfw+jykXWsXa0NJtsmA2eNp
DoaoFM1PjIzmJlIKF/8mNXkTKq9CtJsSlL/lycV38Ds+jhxLFLup66wQc1XJYv2LvuI1XVycvWhr
2hWyxQN4l4/pJeZVyHhJjUZKXfPjUgRSYtcGpcl7i+78oRJuXvf+dngLOJjqkbyw07W8wv7dXCGl
KXdOQkeeUA+LXkAe1CIvbk4e19MHOjXdSR1jU/5se3tEp9smXtTWuUuIjAZk+hWTtgz4q6bYPnii
OKkrz8b+jlNtk6xEIsEbb72k8mqorPO6k8RBr0BLxCdD0JecNBpYEATkWaP7ttQySEdi3j0YGFRG
OxgZYxrJ0mf5PJs5FaWBsd59UGtgXawl0nPEG4RYyGwXmHzvOhuyY1J0AAk8VorApLMDXTmH6Grd
KOnS3MBTqML7wCPH1vtVcGmp5PZD46Pi9V8vai6CUofRFtVVyOo8lQL3swuWSVlqq2g5kTlzkE2r
q1cf5POKUjFwGngqoyetEyIWH8u4ZxYeaDartrTKXXrQh1nqVIiIrEiicqdw97WGBN8WMPjdXSDf
VSGLfRwlK4iqoJT7BvgowKRCEL0tUU3gdbk36i1aFqjCD58b+UNYoTR2EwLy3RL13SnfSl1/Vfwm
aDQPsMIanDd5dz/6O/TEmPtn6KkgJVTXLUxQYLG9dMzg3h4k/aHqMVgIXP4ubvpxr9z9sMZNjgs0
UAA1fBqDG9h2XC8DYivlEydntd7AqXRczNIhha2nLkTUSFcmKpbWNg6R4OIiSgkLX6d29gAPmQhD
I3Cmjdu1iQWfSSkAiQ24AN3MgT9IWbd/69HHGaFX+Bjzziz8JNT7Gi5aVB0yf2tbLfPWuPk16pvz
ow3UiHVdsf2vkGo9LzX7Mj8G90n9iehvY7G6RocC4NDpgdvPNtKhSdvSQF1f6bdc48Uayab9Zov1
ReMKUj11RuRkHC0htXaCa7ajMWZskg/Yp331iz5oOhcv0Oaum0/kUT5TVhwreKIasztiG+nyQA/H
hA5zbB8CKor+gjzDQ1YfsldEH0EVOhzRHmYkxpvuYv4cbUnvpswnuowux43qCAx/DogjDRG6H9Gl
Yi2zveKbR7XZwu7kEiH9QZtrtR9Z7lXhYqyqgq5FDUXut+gBRROtu5fei2kJNypTgTsmqS+omcOW
lEQ+7pSYlaugGgtCKkSSEkPu3LmOORet+d0iT6TKvH4InCjuRNMFU7zv7nht97b0WeI03FXo3aw5
Ymo+9Ej4GiOT6BLABSIrzRSZVA7kVP5ygdjZ+dIida81cRUtKPDDfhpS4k7mlWeut5SVUHbESWBt
Tiu1vdd8fSphJggGVWoYKISSVef+ZcUgV2WCM0YTNfJ6sszRXjqg4frs7ibJ+FrvmJEm8gzNAqGT
fuDPiDjl4WiflrSUsGUXtSK5qwBqOTrUp5O8WQDxx0+LkL3WI+CAUlgA90HwTBdejfipINwBonJe
CfVI5SMfKftBXoU35xRsKXgOiV8oNCogdQj+K+92Diskg3orIiUjPkGS4Wna0sNmUZQbUOfWBKdR
3eoQ8KGMVjz9BSqiDaoaObIlhQ23ghV6mT0wWsKCunFZiaId3icP3+zjFAzRB58AM+vX9KmRDKp4
l4GFUcFVkvgIX+l0Lj99BDZYNscNDMb6NoA5nC6GUos8TwZ1dwPolvek1CnQNg8YEryuOqXSihJ7
QRh4au9g+LjG2pzLVGkJgPrHSf4YLk79bJ1W/k7m6dkI16B8rCpugZULfTmqY5v71cske4sHUj4A
cnIJ6lCHLAc/bwsvW7YH05Eu9kUBf2KbpS2XFkX3Ny1R66fwhEY3EZyJatHTNi3jJeE+Zrmy0GsF
fWvaKudW5dCpQZthK1TfSQ29m4tb8YLsyEKQUwOwLTUxW7z6+IYjSHoWKobFUqLRnuHUp/fYvUfP
WT1OVjL+cuoa1Ycvc4pF35rnPETSFpD4S41O0tAIF/1Th4JZ+0xhF60QZpWK95R6rZP3sXpAahbz
wabBM7v5BQZTwQ6o4h6Tr6qNphu6oUBz5X4Nq4krIPKqU7W3XeQywwM6ulMsEtAAc0GMpRu5p/Ye
KJqgZ9C/2bKruucuKdyCFi/yVyiyY4MY1NE+ujQz/x6cwiQ0euQyTdahzcJBCEFqLryDf+rTPPPL
7skjz7mM8n42T0JrtnWLyXmVjXaja1sIBeRj2V1gerhli6Dh4BMR2Jbz8Kr+IUImIq5hNd/IJ1VI
gyfIfAK+4I5UDP6OYebhU2YryMNeiHp6eefGbUpA2lDUcJ6cKBQfoxxQDGGUK6Cu9yhr1zrmwBxU
AL5xj2njQbVS/VOYgXK8+LxyMEaQRXfpKumRPKk3zfa9r8AVAmTTpqvh5S2MJTp3xFcrB3GN6DFC
FHiAQlSPrkbw9LSAngSQwC+xGydFY32BPuPTNsIHoqBeEh27gth6mWIdAxHaxVNg8Bife9WzgYmd
cK4gvfUPvh4d5juEbTFXtfFjdpO22smCq1tGaVeQE9HH8mrT7ewmEkWG1kiHi8AcHCcVe2u0QpId
PO0ieEalfySGlVwrmtx8tpobPy3sqm36+/ggzLUCvUOPOMQ7AFzepX0ebhmh6e98MtJtt4hYaLs5
pK8ewZxLzdM9tZHVD2XAbR7hcWfXMbFaIJdmZSX+rcfBy5hlb+Eu7NMdxPDC0yB31fELy0c5tF49
ChJH9gWsjBqhyMKCs48/jbDT5K1hZboCspSOSwTjKxcuNqZjMrAWMMLIgAUonvB5ekpAH5xeWr/m
LFrl5NDeOUf34qUut00eXuuUUR3fANpBETpCnu5gJBmkIBTRxZ0glNU7T3iVkGVj53Ou4NuHas9s
cWSOFriEUOZ3yjYva1ftUV33Cg9fmLY+OvfxAe9W0cWvtU5+jbebeN+jHrz3Hv7RyYMT0qBaS3P3
wNofqE7nQEaOfCsUWrHW3HHcn0dCOwtdeKHtV3pKVED+Obdxx/IxwA0wIaRCCfD87GG1GDyixQAz
1ujQvQ3wuXAe/g7hyG2Y2IiNB5JfIJz/CGqhgcLrDjIamBXFReUUSSupZfnq0vSuRCEZBPNteHSU
yPJ3s0tgTC9doD8I/J0+DosGvRhsdGeP2W6UdkWCMMCNcExnYfmY7lp3Kgddc560HmQyznFsrWW8
fHK2ImoMCGDSDwzMz22kgbEBQk7UHe1coPTL8hNpLSxdij4By76vRRIqXqVbrNXebojgPFiCe3sf
jpaQi2A2wShxrW7dO1CDl/xyRi/AoSXBr6MktEXEom10ZU9uUj6MPi7hBYG8B1xQCEmNWwcYE8LE
aIiBjvHk3mWC9ExwG1cBPhYdPKNaWa/mgXkoHMEfzd1ra9crBjvyTfBlfYNGU/vhW+4hqHlCVCqP
lDZdDaO9b4H+961OlqJWth9kwaG1Cw4xSISAJJeQPeviwhmbrWylDhVhXXKK9CGDoNro3tsHLnCF
R6/QW21c0uZzqHXSttkCTBLI4ukS5eynKtXjZ5tHR93UlBvFFD5I0UhpNfQyV0iSpSG2tpwywvoS
/H3jgwIWxo+JazksUD9bKZ06pkhSdGzjUtY+OVdUxfdsgRoSLpTzwCM+vLubss0eWzjOrKn/Ltpj
PLmWBggeB0iTl0fPN2Vq4wcaB3FJyUTUUdXUug6eiIjxG4D7Vl4Q0SqMRYzzjVfChOymLcQGIRTn
n0WggNfyjh52lpg35v61WYVgR8clyIMqKFkHSZME9kEuxxZNN4rGBYUlFGhML+3w4gKScODp62jn
7tH4FbZRaDkBuWfiiuV5SX7K6h6m7YKWkG+BmbIcDG+eq1r8Lj6Qf6BVkKSiCm9gTKqYhvHFqPx2
p+eyTO6P83ERk/qyXbGFQU5VVznH5b7RUUQFRrBMFvRg/s7HvgBz/0TdL1d+meOTmSqHWsmVNQ9q
Ahsg/U5kExM/dWUPHR1eKmElScDaheAW1Wcn/80IfnnKKEkaioXMLHjZ17h/cbpcq8eBEUBvgmDC
KDjGCErYuhMPFtLZ551F2qIcg4wV+61HUP8G+SVQua+zwADwBzB4Bmgy/bvS9tcaBC/5Wo/rGNZz
ZK6em/o73OYP6CIz/f0aLzNdO51NOdvd8HkgRWlsP/SO2ZeogyjvQJK/Tui3m3lhQp6qpI64Dzfz
2FwQbwQdyrF870C97+lUEedUSxRaA8k7XOoP/Pc/N0iO/+8kJsfqWa+VVZ2eQQOx/Q3VfKDeYGHS
BtoN7woJv11NhcWrWCKmVr+4c99eGStJ6ubNyOux1j5+mFFtWZtvBzhOALT7e4H+gEtzW6pqQStV
hDBvXf/3tq6oEZXPw5HpDPORMQSb0Pv7Ar+9/N8v8IKXVI/bW7o9cgGjnQZgtAb7SHK1N6tCF8N8
XeKqhl2HRAJSB5n5723c9o9CL9JtPS6mBGjRZSR3D/QdzZUyzkPCfMEJgI132mRzfcX/n3qld1/l
G2t2jvOQeI7ut5PTpKZz3jX8vVOjJl8uIWi1DfccGtM0ug4pGPXNVm14+rzz1ykule299/dsyYJu
+ceNmC/LrNwVuOA90nqMPWQOXqoJaiVd7T4UjliqWdTMpTfpm/yjNMESMBC7FembKbMO/p07y8yz
015/WHHZegbFzAix5XVyG2zSQCLveefp/NtuZEAeQKQQSLylvewUR9JLM68qCw7eEWYyqqZ9JGhH
RaS2jxgrHxsmBJyqoc5Ok7/n9rct6vuFX9ZIedw9zeP+bsVFsLWBCeFQvvcf/rtD581lvgiL315d
424m93PCZUg7vZ1/GuUYKgEanf19N7+eqgiGse0C0bck7WWlnG7afls7bK04G2djlEKpCKKp5B0j
EDkIF8rEzzTk/JP79jz/bQv+fuUXynC2uKRaoWYWLBCL/PDQESonG+EokAe5q6HD8uZWf1sy3y/4
skJ320dWzw5cEN+hHiV2ssi6C2rENZ0ZGIUYq40Ih7Hw78uqv20qKGrCWkcIW9Zeyxqacq9Jp5tp
xpBDm9f2olcf1HmmJ1joz2g3B2eBPknuqZMkWFrRyU0hCpC0kHek7cWgAFvzIPfBTB2lgL+H9pMk
wTuLOJ+O6btORKW8PAIrL63rY7Ew4zRQQoH0x7PEFkTESQuJZFjOifv3FX99BN8u+PIITrJy1nb3
xIopXcBdxVPSVYO/L/H2pkRx/dubc0hkbXFMamasoPHxaJIyU5UoJxL8tJun9mDSR++WlvHrMzap
1cNkFGSCl2tacv5Qkv0F0qmdo7oC/AzHF/IU7Gpq8CaWJcntTDzmcO/m7UcbWB/EbaGtUveoZzQV
h0IqLAp0iIRCclcwpWkSIr1aNUZCUJriLVQ5Qa6j8ofHSRXxX8hM1/yLA6QdxJLaeDOPv50hnOj/
757E+/ttHp9H/XZOrcKMGQSkaMCyw81Eadzaif33lVTx1F9OK8R+0USCBmpalvmyl1vPw+O2k0oj
Vl1tUwYVZIh9fP3ESI8OPILk5/gWw8w3MEJqAeS8f9IlTaaHdS08dspOPcQVdFKO6rNtfzH4e2iK
eHA/hoZUBgrEhiATvbwh+6tZXgz1YsSXT8S9Us75y5gSjI9e/ZBUSZs92shy7aYnXCDn9ECjwtsH
yG0//DcD+eVpsIn8/4G8vDl7rTrflDsDWbRx1QwoV3pCwFntoIRCOec8fkxnN8oqWN2vH+HzXWD+
21uFpC5dKdR0VUVTxZv9bTWcTll9J91PRoy23kxk6r2jZKsTtfXsLKZbP41KwiH0vv++bevX2/52
2ZelUeZS/b5LcyO2p4jjILrRhSiLWSqqoZCCsXcI3GCD7gZvkqAse5s1LB7H6TgcI06z0wzRXcGC
xMd2pznSUX8VjKv+kXfHhnnFRmB/vBnxLwf3PxMlfv/bRGnnXKsKhYmaRm1+MOJuzDC7c9emcGDb
UXvanrvzg9Puxqsud4D6SNBoCI8W9J5mmCJRLAjJZRk7sqa+3wybDnIrjucIW5qmH/arht+P+n+P
+90Dfg0ErGtyO6insxGDd/CeQR7WJ5eRRjUgTqO8VW9fqECTYl7encq/vWHYUpD1sXHq2ut1dTXf
Zqf63ojlYdq7xdthsSrDWn9BFP2YUAR8cwL9utloMmYcEsp09f/Yc9+eD5rjRXkwNT2O0FBhDa2Q
r2YtGc35mg346ynMOvxgxYwQrRK6U+90y5Rf0iWoX8iW4FNNLKm/bK3bw+VYS5WnTjYjlMGEmISC
4sEiKHxEpKOru3Cl3gFVEitI/UPXQHuBVJSe5qj+7rT8bbmK4E+mzSypkvwS/3GUbdXHFQ4QQjJo
ErHVI7g3uKPpYza9CeYtn+M3C018x9ctlVRB0mUdhW61/rKlqunWzIor/LFjSxof/Kd/a1ZQ/QDu
v1lav2zeqO0ZigFVTZJ08oR/X0VrX1N2FlLg8e2K5SuUhuvA+sRD7+E9Hs6hdOXDtDbOMN4Effh0
stKhYHxDnRLBj2bNwm0antrfN6/93M+g+2ksL6o4YrpftvFasSPsTa1nXJrehQoHzfO1gtMCPBHE
6+H9F1jEe8+TnZ2aB1pNQtFjZtHYOjsWiAk8dAEWn4CyaYA0XYrqd8CSw+wDMPHuw/L3/QRaJhoH
WMOvtnPeWVzZ/76Fn8xJHp6JjKhm1nljtdfMa1HUL2mWmLcY2kVxayYbMCQgJh8YwzrXTyt84n+r
DdPug+NxyEmdjp/UiGvQkBtbmuUrZUA1YvNmUD/fKNOoG2whmmHKCpzffx91ZVzl2zMrbnFh7xHK
g+vbssJjbKGSYCAfAJ0MLBIMtlCltFn3dj3QaKKIz5b890h+6iEzPXUGoRHOWPx4WXTpw1J2+5SR
wP3JnGyAjS0ATblxHz429NTpHeagmWGz8QQ3OqbM2sedMHCETXB865T981zmdyB4bQ7dBADwCgxK
SmuIdvrZqfUu/uhtpCe2m3/fSIaMKBheRejCMvJ/J+962BvVcZHd4lJtImID4f2O+sxQQf8UpCxL
kzN/qY9rH++qOvIvhQouXYeezcaPIO7r9nPOnwdTyq0rYcXNPePba+DyUDU+oCYXSFkQAX99CdsE
XK09mJ9u4uuuQh/LQKFpx0daDLVBrlugHpzq1NeZ3Wbm7ZoKMovcguBnw28DZGTYUg+hCzY2yhJN
+tlUCcRHonsjswfxZeuh1ZDRl1h2luFotKQGji4SinPoj/dQ49P7GAGDlvNhW+zbWdJJN9iv7UA7
UVeHLDyGLizU94WMuvh6+6h+JlBiviyxeaB4JWsv0UXtea+Xj3N+ixXa4UZbbh1nlJ2SEErYJu3w
JgJ/WcE2vI/eFSS+8tSXVWKxn2pcVcdD6isH+nZw3u9PXb4nt3t8co7BAX8E2sKf55bhJX4dfyes
ONyrp2CYbZs+WiVh3jKGx2hNKSxYxLRG6YICZHo0Hr3tcjuhWxTcUExPYoAbbRUIo2jT1Xu12XlU
7xVuDlhL7p4ipaMDRPHzKH8TUX9FrD/vh3TDJKBFkeNly9judveFvM+5H8Q/kOLGeBbkO4wLel6P
hlkX7ran/mFAT3ePtxAM9jXRd7z/pEtiALEbafFjdpiqRYMMoMI7vOwjg0TTBM9R/sEsOnOl07tc
6ecBQq9H43VFmF7oh7xsL8X5fs0zrbzHe7UpA1Osw6gAL0tn9raqEr+g1qv3sJwvUFmg5am5x6u7
263k/nZQDZ9QKXGcp9iDiPbodGjLia9unfPNP2RxeX0zw/qvYzVluOLIsynS12H4bcWYxaKqFSYz
bM21vhTWfJBAUWnvfLbkAAtz6Nmcw86tYXUPzTuvuu7CHQL8kIysGHY79qxnB4YWDcq7c2tekQOA
8oVu2LENWM8DuOUjP4u1VwnN++9tXP6pK0cqan4b/MtJva8bpb6tMdHavLiBdnUSPB9hgDVvh+aj
bbGTT6yPaqbSPptb5waIc6gIlw2usEgjgLmkZQhepGrckfQDYzMTxKo+1sIZrMW0kQFb/ywsKBz2
FRkjwuwN4YlHI6JAVDWuQ6eEUw1puHn7WntgLaFxgZF+NrQeV3h2gKBhzHXu7janaTku8HAYA0DS
P/XRrUM3IXWwY1JH+vIw2830zwNW1zUA953dFr/2pvx5+aCFd+uXcwJLYMWF1kD6g8YoQckRvytA
6aVA+9xrjYPYT6w5AKsbcccQHsFOa1Sb+1QH5BbvJnfuMS56oAfNiTJSwSy1ASIi5HQbyesMjmOv
3j0N5O5iaXUUxO3xI58tBhh9P+FOtCGpmAxpfR6BNYIEfQTR0NOkJkfeaQVlSEbDD6klkXvctcbf
D9n4fYFqCEFYKFFpystuWhxVszLT/T3WhzZ3DfTzCUawlwE435Td6xLEY4aJEz7rk3MX0HBk2Odo
F5bD+2TfM7sHH0g46BIsowiArtBq14AuDz0pzqakyBdEa8wwH1qR6T3H+ib5WESXAED/LtZHuzUU
PSaWGVHVhoY79Box+NXfNwgy8OfRzr1JEqGRxb792m9KLe30eN7vUsz2pgJG19c8x9oQPCcIz+ZJ
qJ8vAmWYtUGO+dhHfRatJALel1+aVdEwcHpCWOrk6IjOTZTPHOVwQlMg5ph1bfZIpj7dBxjY58cW
mJXW30/xYqT1rJe2Mq8xP0XrEiK4jpka7ntuEl14urY61a/0UfSW1Vcb9wzSPG46MPLAlH9cPk+D
cxeWHuDTspWNHxvwWdVg/3Huyq2sn42OXdVV2knnOngCwqmB2OyhptdC7B/VV5ycvNO5ScB1/7i1
6LoDkLqMLIQVhsfc1oSC39Ot4ROInXNDEap9FTeOUMQJKwVkTT+k5rUjR2Az+ppTxGp0W8GYBAXT
XLTTnu4fNmiEejnUWPSVQxkofAX7Y9u9NFj2l76+hZ0BsiNr1jrq5LaS56URWte+jM8tpU4b5iMu
u64ann3i4ttyv7y2ICwhvLL3Khy3UNlqP6dHTsNnUxlKU6gVgAjzqdR6NodFhMYeCwdpgMUgW1d2
famtBT7kwVZ5j/Yr9LRatfCMfrN/hH0rQ1qwj+2tf7y4aA7KQFHSPlxdr+oB36bciIcqu8nJ3vcX
0TZxE8gxAKum8LGAGwKt2Da388dQm1j+pbX1gW/UccKbPDePGDp9m4UNQDs49g9BDoNh4ShzXMJ6
ig+FDat33vKSoLEewhF4bopOOS4BXrIMSQMQx0FB8O+Vbont+N/T3JJ5jYXUD5pyhikqtN/Omtsx
O8t5rlxpdV6PdkLyUxo+isr4AuHEBGIAOVsYGQge3OJdGwLTbvUAspzXwwMGVA+GRQf20QUVOtzD
pF2v6ofooIzrZnP9n4mQkCJEd4zPEwSxMI9UnVy8CQCdN1cCZz9zzSoqKCVUUQonmngB4stNBrIK
kaKzHJYo3dn3hGXZQnrwxi4LkiAYV/3nxb6BwUveZtpfXaKXWaEjR5pm6EQ5AET+nZVDvbjgofbU
4l1n55vdxWj3WU5349OnvE4wAM4Q1X84iOqHVVi0VD9pAzHrHJyjTQIVHSfPQb1j9BcjpY1KBuyg
yilbpgsAMko8mL/UnmkX9BQoDMnoPEHztf/oa20EWAnP8bhsEaKOipYVSL0yVDtyAv780Cmm2Scw
wt4WLeVah8ZWiDFd975+fuS+3ktj5C2CfFC1990EX8hFS++cJ4uZNat1dpvMkbtnOCIRIq5I3ae9
pCP3DittIM9241tLWqrd53TbUpFUTdr17rG37V293ejeQq2pw+1mPjD46DiUB0k7Ge2DR2i1b9D7
iwgLyRH+lmCSqhBXQGy9zrY8O0Tof/UMsHdlS27JfjJfoHdy7ZPFmYNbWEYGjZNtCxpx+9ldzFEu
fXi16Da15iUSuGUs+0qwj5Q1LYFuvtFCtXsMqgE4LNd0uWsU/OodBVihFlztpF31Dr2qdZ3qYdo5
O3oo+YoL7aKThGfcX7SAVm7m1LEGADL4CE/+Bdz6s3XuHgQItX+LyugMQOfkwbAMYJStBFxxvzoi
4xxvBoOBNwAj2Gzg1Qa/g8KX0IcFNnumy3BzRR2KXhSMcgwp4Ai02KDQGqIj1xWZDfDyJkJwQjl4
PJ/PV9RbxR9DRNnNG0LGXVj/TPmnxpJCtlCoRiUNIZH7bMRbu9udgki2UcTnWyC2Hpv2c5Z6qWdg
6QcNm6/jlKkD70f1H7ssogdyCqOPUYINnJztmtCEb4uWs/vk31kDyDL6syeaKPBOHWEVsVpBxXaF
TUQdmUUhMy9xFpX2mAI9dzetU2g9NVGfIqDk1pCBDnbo/wq3S5pwzQQ0KbpV+NAIUTDoj4H0pdsv
/rY00G0TDy4yAiSFj2uAVBwE4y89rflcVKLjSyOOudcEneisuQEhOe+a3LLIAStEt6ZMgNnIx4Cs
GojjIzglJjtp89WYlrbANwuHXIGrReugeUHRUeae8+ZGzDP9DiYSeJvQ5hY7mtDOn1OmQ1GWbyP8
jcXTAkY75MtGD5i+03+2ObWvG0tdGP2R+DWMwMhd0VwtHPEzXBs+Z0xHqI2Q/CLA6M6OjQlEIb7l
BFlqXAcB/0l20WgljfjSjEl4kVoRVrAn8KI8F56E0CMWvoXiChDDQcfyZOyNh74s+yfeT5sB6qKb
Xm/dm6Ab2ZrMlmjXC6IGIvfZF+AUVbrG4L+bFEXxzWa93px9/MBaPXQpjUZJSZ+RCZlxBfP41Me/
fNLb9Fqd5Z5yuRggJhUPDM3FR24uF43lEqQkop0A25stwMxC+Ttjyg/UAjbiqYuBMsVroWEmZJBx
Pw/RkHwQPp89YZ2CrFGAPEGgI2cuz3I0SIVOLNLdIfr72GqIzxquFrcojNaE0aFQQp9hPR/6R6B3
QvD5c4gG98kejYTd6XI5sxrovDeFJaL4O7qnNSa9IJYbSHGKeRRPteGxTs9Ob1BrzFm3YqpThEHF
WlhzxYlINIXTcd7jztGVOzYRB0ciBjlpp25nNkKSja2fNCV+V3zANzpH2sgJTKgt2ZIZgwHnxQ5Q
cwiETjusUn6zhnB15goxtv/+X/za0cuEkywTgpA00M59X3hB8A0bS4Q79bl4guILynoLih442YX/
DJPg6Ftdg6U7rvV3wbW17e83z77Zr4PuJedQ4zrBQg2pLNQslYFEeRsA7GmN7yzgXAKfDGGDU0+L
joPchRkZ7ztVq1hWsQQIWIugJqCqkM4FMFeJ5HY+3HWtDoFQeBtw3u77EKk5Tman7sNNgkdrO0gH
28jq7nqIT4QoHg7QIkb+oKDRkI6L8DhSiNJLKC4kxg94wNIQZlBLbpebeo+JgtZzmYCk9cHwg6A5
hyk86hW/yujlGXFy/+ZtMbrge7e3m/NmMQDYAxYRCbleilOs6bF6hoovQKmXiTrbrbBqbC0m18h/
9pRBOfs7HPrqIPx18L+U9KrSXCRHq+LgZ+cbT8EwsWmcgMqInynws3WId42ms9il16wqvoS2NKzk
r31B9giP0fE/NvuL5ictJz7+50PYHXyiMf9WQF5EIq8DrsuAriTQrPQXXwa8vx9Ou+f+rqFuabWz
JSbWAnA+OiAAqrAYa2HeqwV/T5Ly7povFSC9qGo4B3DN0+dtKnezzn0KBSTEd7xwzpEa0dudH2LD
x0HI3ndUpDTzFiXZd8BK7Wf91dKwBVJhv9AToTPwb5R2zKRaVl62GlimQyM6NNpPl7A1ejT5b9hn
mMJN4xh/BjYBzg0el7Bc2AX3JnnBbNb62rKGn/3+39Oj/To934b10nutdDnZ6hXDms5pYsIM4MgX
mxDnuVg2YjeyWC/rHru5g6HBaNgXXiofY1yVhIWSUK3u48Xy97DUnw3Df2frJWnfJtb5flcY1lio
V2IgtRLhQPz17wvbp1jQRCbY6SBTORJIihFexmxhGZaob8byM73+Zyyv5evL/pxs7zfGIqQ2RTRA
LNBFPF4c3eIQS23Crt5scnOu9oy2IsMZDj8/hZfDOzyV8bOY8e9YxO9/y4AuVSWVypmxIIjNh3IM
HyTp+HRZNgPxzII4bXLQ7DEzIgoYhWIXFy7hWDyh2N/rcSjy5whjYg7pszCxCP1hX5+Js+Xj77n7
SXLFRvbbqn9the0utyw/HsRzLAnSRLAmzJpw7fjqiXMM+khveYOsgXDpXPwm+vfiuO2JQEGsxQMY
Kh53mPQzdLk9MW7iUbEsxTFpsDTx2qCTO8Jq45NZx+z1g4U5FnsZJySoGrSjmrBIK/Ju6jUc1P+d
1Z0RhomIrv+vVi79SN00VbpUitgHvj2h7fa5U+onS42nwqBKhN+87hV3Fm82m96aHXcwwGSljptC
+EmNELzfsP9m2n/fbL4N4jUlvOxlKcc+NO4Sq4qJhE/09fOmR9PE25AkKJzrLfwbaIJ3hiNG8uET
Q0ci/P0Q8e+9V39TKv5qMf3Y/r+N6mX7Ly7b4z7bMTXseKiezrsrYcuywU6Z00qs3AGvNFHtZkC0
5HnKcLbkRcLWiXepYqfZg/rHNBMJePttt15sKD/HZiC8TDlYND7/fWxqUpwft4XKYzNZnF2ifAZT
+odmq8U7LYzR+h/9CB9irKreXVzc98u1kefkQKSLLQmM5r/XpmR5vS7umR4/0mZtXUQSRG337xfx
t0tw6hqmhX0KZYKXqd/nt51p3GsaLaVnSwpybPL+bxd4Od702kO9S1cuoIW3YEGeUev9fYFfuoiM
/dstvJxUSWGoiSKJWyCdIRNT+6fA6J5aGbyid9Lgv6yGf671cvzoh8X+kZxTHahf5UDftA8tUo/m
24LWLw/+2y294n+TIt9fH09u6RE+PrfDLF5vw6fzZt5Es+h1ddXRYaeXqCpoRb80k8r9/a7fdV2L
Kebb5v+Qdl7NiUPbtv5FVCkLXgFFBDY2TrxQNjY5iih+/fmG2OfsbtplV93btA0GoZXnmmuGMV7X
6forJ/esGv+mapnf6BKQ8cIbDrY80QOlVPpD9BEda1a2TL4eZ2a3/vEgwRNxiuGw9fj8S6u+2ZT/
KutGwi3yYmsSYCJ1qk+EFbveFyfO96fR6LegKfv7Dvxvs27WzqU4u8f5bECzZCSBVhSzA+Dm/OPo
G71EWaAz5VMKSVv3tw3f+sbk+Vc7b9aVkV8Olf2WwjEusKNou+9/aKePXt7eOF2/P/2ykEt/yL/z
5b/NvVln23ltbq1WlOhEr59sCVK/iKFiwy73bDZoVK4ATGr+0/DHx1920DIg+acK3Cy+S74eIEoY
WikKoBLwQ9TfQwSp9DtH7tH/Q7ASkuW/8/Z2Ge4hn99X5jWnt8jAzmnn2EX8BsfRpvUL1f03gfh/
l3SjvhXj+dI6Yd4mblB60F3vgQWCaSbY1KG1/GWJ/LIcXU2tP5aj4R2P1upEYZTVhhcLGskjhFQp
/p36L2V9d8r6qwtvtrDa+kSMWaGyMMGzGMFsQuNA0/zKIBx6HLWeW2/oxb+18dttzSGcBc+XQWTx
zVytFevV8QxFAAdKMNFWvUrRqL7+3I3f9uIfRdzMxmLgX3YLgyKc/gpD7ezh59v/0oLbuWful5u1
s+T2u9EU+hMAKdbhzyWYUl3+WU//bUHpwf9jHuz3hW+MqxTBeVOHhd7D1xcuoke0qp9L+nbXdNCd
PIsIEu/2iDte2O58MTUdEhgHKVAzDZu85nFj9HMp30r+P0q5GfOll+8ny4Hl9KYPLmH/oJeSx/1z
Eb815GbMl6SPORUCqXrTd9y/pEq4fX/k37vNn4v5pSW3B8upOz1vZxVDOtOyA2BAciAT/ecifmlJ
qVT9MfYzczE4LmcMCQbuB5jXsQyDX0nY68/FfJMYViqW/zv0t+c82zy6g2JOOav7VQ+XB8ZS8MhJ
tBeq668BUt+vyf+baOaNtJnv9q4xWVIaO3K/z+aPzRlrLGe/n5v17QDBrWHCX2OZ1j/2qun07Dur
wunln/MWbLoQTJHC/v9Xxs0G7/qbsX2xKeMQAL6zaFa67vtvRBjfzoI/2nGzZFaz1Tm/uNjADs82
R87GvDcjwwLLRVp8/Nyaf3lJHDBdqh59RkoqaSU3ell+mhmXub+WDMhhC8wFe0oUiElgz7ztBmY6
fzTfFsEuwcaGzfft5+LVkBtR91fpkrZ/TPdz1bR39mXDgGUye54bl0Ye/XZc+06g/lXKzZAdjv5u
Zh+3Tq9y57esdN46Ecz5BFjHHX7jr1nLIJrnl1nyzYznbOq5FlsdkVbOzYw39hADGbUdRQ7x8oCi
+cv9rW/2ob8K0CbyR8+5y3Vh+tN9qbtLzezDVlZat9jCZWpD5xN16TsYE6XLpP75/PPQfXd6+KsG
NzPH5vA9rRxponYpaUeyYp9hWazgJsNSsLk0ar+VKX3rn/nyR7fezJflcX44uGq1N7JfyEHHv0q8
bntbEewuSN0/N/G3Pr6ZN6RmFudLQQuN53OLENUUrLmfS/hOd/6rE29WujmYrE6GTxHAZIUHHLZY
KeW4e7iX/wpLshXi96qz9f/Slb9N0Jst0/eN+aLiUvDy3QNiq/6bYPnl/v/oSRtrft5VuH9laLxt
3n9Dgv6t426VpMG+4hfrJTMBa13/A1Mzfro5LuR9PUNvJaAV3fV3h0i5bm8moF+zTaI2TB2PrZtl
t7FqK+R2DQj4mCCpo9XwosETdJuT9ioDTvdxMIvW0ABakLl2yPC2iXAoIvC/HUIj8zAH5f/Z7CFh
jcYC3Bvy03A63sNDcfAbXj/fBcSng+E8/ph8+W+rbiU99aqx+2y0Th+13uTJepn0tx+nLld5/fHH
nhiqVyOvWwK5b+SoPeu6SZThrO69G8QOklFOKNSs4QEhhHP949yzmy4geUwwfKskCOCqnDamOMsm
9c2hbpEshrODd6YNB0cobuQqhAyNJY5Uo749JGejsXMb04qAzXYwKp6aB5A6D9HEb9aQOeP6ChzI
1zVQnbivPyxwzIAC3hF1k4yJ8s+HBbC3Po5nwPYPDbCMK/1D6C6DPQHSMIbv6kC0E6e7M+qQs+DC
WzYtkhm8+u4+/1qbBCGmxW/QD3YZgvTPgFY92wTHBKOLeSNRjotZdTMzpqZUEz0kyAhZ2Nb7r1iB
W699lHBy3Hb1uw+rISt4bytq7jJ7jHy3Pq5gzPNyN0M/fce1h4BT4sMX8QbD+y+OjEPMyLLmyk0k
AwtG8np3qeCE3iRMsFvC261pG5FzOuZtfEwH+ZtUlTsgrsb1iO/zCV6MHiEKvWWDk+HHOaT/uO0D
Z0SFBBAd8FC6WLgS/l+Zq6cY3B9gzF40IzFcY0U+Y9QuX2LO/sJuOzw0s3tOz1jnZNnFYkADHzB8
b5tTRBDXf4GxRcX39S9EbAMisYerIR8GhzruyYjQgQVZcBlmchCSk+LeeTzSlGE0fLkGMWDzwAjA
SRJGV3yWHC/SlCRq+b7r6ZPdeOKz0Qgy8ukd/I4nSbou/gC3+fw5+sSWjDU55r0DDr5DvTsIWNVd
4vlt7PQ2D977HIddebhGj7JbPXZHhAY0Dy0/GTzUXABXavBN8G3ACxNV4ZPDNP6GZ0XXnOqPGCjE
jV6KWDwRlP64aYzwsNaaJ4JFlWn2Oer+ZsL4zo0nLAv0LlEumrfTbkfE+PwkOXIZAu1eAbAXygdY
fgF1eq0M7QyAVqWjsCLXRJSDBd0oKvUlPm7icYmYJO4d9D9XqL8sxCmIWXRZWiSAYrVm3SXBJ8Qa
nho4xXG5F7iPgZ/8MrHKiw6B7sCz/8tG9s1eWSWhy3ClTlbB5/9bHynGh/3c9GjQmJSjtCBlxEOP
PEQ7IPem7Wrv3K09TbNK+94Id8kinaTCwqnd1wC0+rkm37ki/6rJjYg2C88fOEtqsnndjU7PRWfX
9/eCzTyQvTVubDhR7RrgChenxgBsd6ORDwCHrhufAEQ6r3l349RhmjrtGqBOO5vg5EaTeQDsO3lb
dCnA9L/U95udkjRLDLDk+5skc9z03CWvmevqAJKiC3Fo04dJr/J66rgtiGG/xl3i094Gm/rKqNtt
FwKIT2CfEcZE7a3iMyGP5tf8cbFuwEFCcLDAnD8sIjewOpI094uuji/sX+1LWEc1svaAwCWw8+8x
PrsTp7JdmWZv0qu9mtmhfYry3vKheCe7K4IIgHgVu3ccwugEHTd7VC32IOAgJPuj+nB5czp57/Sw
6wPxB0fVl8mWMm86zOqnc3z5GLenmXfnDAd3FkHRbBI7wuanPe9uEONSTAEMIEaQqZ+3zIfdcPIM
9egDoOeNWgs0FQDzdhnpSvfeBxS1kAudIhvMwWrTgZq0yNhG3NEkzoNZqAsJ/I7OI9A9KyCmvhIS
QuhYWkTV/oFQwF1QDRYxJGTtSgwuYlTt+G+7j92zl86SaqeSFB90rd37ZQ58c+ADEMiAP5Txh9vi
Zs5OfXsw3+5Wpkw+emgD+iCu7IPIrl7vQfFr0T1psG9v709Pe0Tn9YGSo38/V6ZM7r3ZEqkMW6UN
/ARurtstMb+M7aNPZYi6oz6vVvQqjK2P3rpRR95H7CoPioyaw5jMzgPI7hNZH/Lqrxq/ukbNqtr+
T3VwUAC1RRYcsBh/z7pFMdnhC8vpm495XKmbGe6D3kfbaLR8NgE94J9nwyAgHl/oojF6BNSTAC+5
x1uY4LHD9/ttxQOa8HbNA7Y4dnf+7oN23oCfCpgHvK78+k8o34eiFccURWz6lGlEIgj4s+P+Glpg
wKgJwbsj/v2MYwGORJCqKYjgNsQeaYU5UV0QBuWNqdmEXQCMccBsyfEwnEYMVvwiNZn7ZCF8ms8z
r24Wjc0I9QczqD0yjvUlqxYaibvNFxFN4+aAqEyfNrELBPBmh24ZzyA+bYalLVu7T6BnrYytFEf6
CjJV1OEuPQD+GeFtEMUEU3JTeVGCVzQLgCweIVnGxx4xlxmwDURAU7Y6dj5Ref88lSz324ltO9h6
3Sp4QMbNIXFyrOVja74ze8tnzH+vE3jIyPlDpdg26LFT5/KBPJ670M/ATrhubz6m7eXX4Wnaqfan
ZH0Npy+1ZHk3A5DrZU4EuMIOLrhz7izALxhBO7w0PwYpI0ak6R2a1LZ5T0gtS0f9wpCX/xlYorzF
Wf31cH+PwkKsTkTAXyeLSMpjYhcQin+ABzAPEjRrnNuoeRdSrnk6tBfNVZMP76T8YYl9uHAzQla1
JnF8o+pEQRZl++CljN4ixnTbYDpJB7z/8htRXXZ0FBOG43ou4VWaY9fP8FQ/EQeRPioW0OJBYEfe
4OO8kT49dd7e8Bh1UqIl+eLT4xMvFQiJ3+pxEowe3xVQqahLK6xFRPGHIn+F7SQZ3ysaE7Urrz9t
7zddAPkF888hhfSeBYcLTEnjxvFcB6Kyv/sVHcK0vrHCKewfyC5S+Mjh0Tbyh2li4vuVxdg9S36Q
TNQ0ggmRs4oThsKwld/NAe+9u9Mak7mABdIgRpxXMiBcH9A6ENAgc4KijEtcCZYmwwJ8S0BSJT+z
R7jXQaWeER38kHFKVtsJlyVCptSFh4p6VbjstBHd49Ks1ncglJKGTTopOMmJLn/H0yGZxXoA6ry+
k8qI/BiQ/HEq39bqoPfqTgzwSzMHzHTeBOwdricIYZqMCoqp4ld+XjTudwqBgIlgNSQhHwn8d/8Z
k/X2NPMGBrFU8qhxHmE+jYOQo0EbcbxG/BJj9hLdJ8zuXpS9ZPLrZUSevacj1v++2XrsPr4HcVdi
8JfakZ/0jTxGbRU6BGbWf5b0wrXWxW6BvtJ0kb1El/fxNr6iexMx3S4abcVjkMjD2BHtnZlhESh8
CJndY8Gc64w8ZDnBB0tKOx3G4HP95SXLTDyzOA11YNFxRyHGvEuQapPhM17LQK0OiKYLokGv4Y/E
DhX1Rw149oaKrlC37mNnnnS6oy6inwOdttHnLntAn44bNLo2ANFdFliWDTPuGjyOfumdf9lbHTrl
j8652TsXk+0ivwx8A7OERq71TO/0aTqu50gHIoGgEcJF7FMX8OWfJ45pfGMeq1I43i3XE173zVY5
Pm0OW2O7IFUR2r/R7DV/WewbC/AGvAY8TGTLzogknzc3EJiSio3w4DweeizSfd14HpNQzViQ9Bnr
IFnGNF9D0TlcvpVBNQMCnBXk/b5LSMIec5jL+Q3VSLDpXIL31UNeh7uTcG8FrL8rLSd94ncGSQoL
iAdQnEZMIINfhjgrcrvKrq3f2utsNlqC3nl5b1bqLnDhU6MOE2DySz+Vh5G/VAowWTHjwDKNF9lC
mf17he1XhA4tGMeePw99K2Mnsu8OuM79JoQdlmB0yAcEeGOKCLq0AAbrQ2UHzagfHz+Mxvhl/WwE
Z7gw7wGsBlTqDpoHxwt3RH86jZldN4jShRWIxKYniKvOQ3u46JFD2/X8Rt7Lwbd/9qJJQio9tMjZ
4uv0sn/bjqjEvIjXqBzgy9f3TsMjhSIFoyB/dDurd6dut6zAr1cT8wR9Hw7vPVYXqkxKAuCuCIqn
wspgT6wNSHibJQBnwIeI2jHPYe2tWzQF09I+PdXe8+fpCVrYZi09jKPiGDm16LLtgBqLzr04xaYf
LD9cKCVffu72b2wtgsI1gLOj48FyNKQs/LEx2J5h7CaubfVI+jkf6svF485ITjBhkq43IQmLAHgg
lPJwA1fDMbAJlCdJ6/l8Rx+DPd8dP4PIseTv04tzqbvY2hqrV9SJGTB5gxVYtyhUUE6ZCSYveqVG
GfQ3OOyG2TYvnR04kIfGrjNoz9yg8Bsn8lc3bT/MixBFD8rv7NhzZxnJxFCNFssY0monvyd4CUYy
Bq3qtZx33BSj2S72yYDJyJmGMgwGGzhP6hM3ABVrvGmM3ytGc1wJDvDFLSC5BYXeg8HaJmkVFxua
37sYXcb1GbyiEBVEyy6kH9bbZR1AO3VZt3IWw6S+9EH4zeYEpg8aqJ3rSwTX7rwNComJ3gMJJJ4g
pz6tBSc7dF+sZ3+foJKSHsW6BSC8tghzKANABialdGRBw9ja0+UtqwehMLnMED8fivoaHSwXFSGG
c+yPk97g3Vo0rdFxOFhBlVUfn5tLAwLY5tZqcUBeYL/ciKPyjFo5qXvoETDMeKTDsBv6wQyscLdJ
D5yqWcUEx/lx/zKHymJVzwfNnD13AklY8xTx7XNGWq7z5NzDtQV27jmCFtftVMeN+ZaTY7gp6tse
oZ/mINi8V5atrUW+duDU6gRBYZjqydzqdmbjhtSYSWO/HK1EYbW4BC4WlHHTICpvC0tz3QXsedYw
2weraZNcSjoq3N9Wc32/WAU+84YEiXY+2vEpqZ3LxqxoYCox0cFHRlZ8LJle7YnXZIVYGOhGBzgb
W3lgP+3fqkA1s6bGzcsDLBNkQe8fbGjrYF77hFpyWwkveViDo34CCNll2dwTBVsE1fvjugU+6eSF
C8eLcO4G9vbef4OgsQ3JjYm7BHbIIkLvhc5hO2s4sY3ImcC1QkLJlwWJAgRlEAuiwi0hoW2SVXrS
tGpAKQQv5QnV+Hl1+KiCdQ0XLoK0yjxpLM7R+A2bsvsGkerJbvCVzdf6QI0aXmtybu7Jz1oGed8a
Tv3EcAJRBgGvYbRdI1nY3eOh6Z6EMEVnmtW7vZchpffAqPuYKx/P0AhfKKU+hWTm0cM45TQGpLpU
6zOsapd6PipqdcbGLOo1xBaJPnOm2i/7XqlQ3ohzoLYBjgJeFAnj3ciV2ax6rF0IQuoZKeyxobBl
TEgRDl+z0I6Fjr8IVyE4+fBTLHmsmrtoA5MtVMetXbQKzXjBNTA08lqgj/prDcq/sGlWwalKzO88
nPXnoRHDMfK1JR8rIuGlvwwt0GRngZ7JRggHL/oLtPQAiPl0Ex3inwUo9oB/dC+wXAlTxvZiWsBU
3XIQVad59Tw5FOfePjykVrR43bwa0QnjBdDMbCkWr6tg8c4SI3Uisss98q4zXpEQOe1UHjckRY47
ObgaXFKkqww6ExwXXteJxh2Qn9JBe5GQO1tg7Jh2/LtFAvR6tuEO1e6Ce+oHaJHOJqtGVqq/B91p
BxCJQ91Iq+Vd9AWDjxDxRaoaGdEiG5AbPktIQk6WzzOKnnFfklez08gnwaPahfCw/JLqrZ9jeC2t
9qgy9BpqJ8gy9kOHVoLwnk2SSXIezsoqczC0ovx1O9ItdetpB6gE2GvT5fMmwz8yo/kbYOF1o1Wm
qgzaBUDxRjp/3o5qd4O2mqVaz8A5XLAF0EHMJTUjqz2usiKlDDVjlgCHA0/Igt9qhhWpc6hYOKNS
sntO9JpPQC5w4C8ZtCH3DZ2uvgJGMgamfaiLFpnPfXUb0u71VKRcVjaOt6i62mFFqhmlkKfeKRhR
Vfqg9uhTAFMz8065mafUJD8HavPI6hoRa93pVuJJwp8R9Dy87T6qegapnKqDijqlqpN6UXPGLq/i
dXeSVGKvzwzKqm3dVFfuQwAtc5qhqXXgTyOCnRZ3Fk2JuPBJvzdDdrAnPuuv45wr9tjUYOlRKqmZ
rIMamHGUH5qJ91QJB++VGKKTeB3s3yrxIc2HXh9kfoRmPMsK7r4Pl0RuQkAB2QTf0/erTznFQZEU
cQ9SUw0Qw65pqssWyaqcGcMqrNDxmvspdfWQ7tLBu9qch+ORn3mBm0yiivKZkwp3qYBms25VQuhQ
K+E6Jm/6Wl/E/vhjDbwr70JSAMgbSWWxGs3+x4XCfTu+6ZvLllq3Y/V5gWgxSJcdVsIKJZGlTp3y
UOVwfcumxrq+QgvUhgqfWe0LIppSfFq8bO1SuimeZMvWPsSp1+GiSnMdq8/U7pnoeOsaUz3MR6BF
e6qL7juJfHgUdkS6yOtBf89QmtVxcAzyxiFWpmQN2oxdPOGyQwwGxscO7B6NYIWWQiDIswpSm7e8
8rPVUB29bq0DnG4ztSJWGejnO/BieI+n/zxsGB1UmFpJAZCEKH9R/W1TZB7a5GpXA8AmvKB4UJNU
jleWo6FQHaHVTeYvql/1QQOEf4IqcVEeOp1d7HRUrVPjuUKXq57q7FlUgaNiG9eY2NBicqZYvOoz
WEvoMLWLcmiLxpD5yMxkIsCPyA1OLbSA7BSKWwYmBZvurZ9hfd8EoHmxryWbYJwYejy6wQKajXQF
ocwJOhay76eR92k+5DAdHN5OG2jbSbtPnGblWc8r3jY+x1iYjcdNkAfiXyGAK7E/J5H7CbUnRDWM
r2acpgYYSnEOIRtNvrypxWqYxRIiE5NXqr4XwByi+V2LN6+azCemt2br+GVfXm5EE6jRtBy0Kiv0
L++wzPVbkgJ+JsQfbElOOu+MH/Rqnwm7y4bmyOfHCvaJG56J/tmEdrYMnOD0tAhJ4Unh00r0AJpj
Hh1jnpaR/7CEVQkcxNYlhlwI1RLaIG2ea6ARz/ExnkfqPxy+AXQzyRG4xHMMUs488uldnCnsmdon
QXmLNClPZORuIjZW+E8uTx5cJLvEj87pQbZ6MBcH8Sa2dwDyW8mFlHwnOb25wSHUCA1CdTf3xTHt
NEnZDzQI+/iyFF0GrE8e3Dd5vI81WD7gGk7i9fLY0bstqknycR7DIcvNXD7dxDAbBHbHDfJ4SvWn
3NlLplyXAymA48XhZl6ybx25pR7TyOaY35nSNXOK5SOe9du5B+ssGrf9wIHlZxDm/HB3ShmEvNdc
tQYhc+RBtQIRjdqp/MsDJcXe54YbW/eHWZ2k203LJevxuCzLZmpxMTjg8exl1RpnqxhckeaFqlL5
oJrpVtC5wUcfq0U+9EOqKixADxoI4HAwmknJiR2IpaYdNE/miaSAlu70ReJEE3D/5kGkYrN8WcRE
Omi9XQVfJdbuN0F30Izbh9oF2Rq1XWmj0g25oHscMhERZIgsfVdrsBZbkCpLdK/J/vACqy0RrGW9
RqAeyPFlb9DF2i/0JiIG+ctqvkok5AQf4aV5siiX/a8vtUdqEBvWk77m4L9R7dcxpDDx+IWVwm64
eFX7yp2JdQGl4Lt4vtS+fXgcTpL16Lp7S9bXeKzBTEGbCJsIEtqCIQDoYCDwDLA4vBTSp1KBlCoJ
mkZ4zrAWp1UmyZRRGTPzrxMpkjyYJoPYjOxoNwQ7lBngBhOGrZQQDNQFtgQTnImNYDsSzQho3Bi1
VQt5wPVOczscI59sbjoGpG2anNM5ibelvFrifEjhBOIzkoOGtQv0jy6zQ/M/Z8Hk8eQl5/e+pUk4
Bb60XAotLQRNDK0jfa4loGmuCWrRCk18LQ4tGi0bTUWIqhhvVDi/yRhjRyg1DzJgeJwZaAPQu+us
UE8aEVv9hKHT1qKfHAmmjmfg4WDjfBFeWutIqKoSDyrmyMohyzlxev6T1oVWqlYKuBnhBRqnaUbu
OhP8EF4ftbb65RAusRnC0pTakd916Wf1h953uxIOkIyq11kJegxCDZA6aUvQQHiEkHbMbd3gmOrj
A6KGG6QI6xTyrTs72ozUudogDgD67N78QFWw7j0qjUho7z+OyIFBciS7FbhUSUveEG8YEg/nDS3Y
xIsPD6FkIiGcsnNFjyM5MW5rmPIPT7dDVuhzPoPpREOieUDwarZpJVayngFmZPbVIqrxekQu1trF
qx2tsyKstG3avUyKkFT2NCfxnz9MEqIrbTOaZsJpW76qQ1ctqvLJ1OqNoSjDVtEccLxxI5/rlULt
NNdi6q6182DJvkhKfrLkYaYbjBrkBpA2my4zN5omcx6c6ZbZMqNkfmATpuv0ykVq6x52QfAo1Ijw
q+l3ra9hGfPXhj48pjSD/j+mfluDddH0ztS42UhXaeA06Kq7vWnY3V2oMdYb+ngT7FONqb6ghuzC
cabb6Z0pTWF9JBcIHtNp4nJ8s1NjeIIPaBOcKVedd06nmUPzzAh63dS7OwKKALUVwIeHoXM3Tszu
BE8e1T/DqarOmSfHHBgEXV99VEOLIRMvxc/SW9PP2PyYNR6crnTMKSyGrM/6PLO7dvdMAdNk9kxD
QJty7naMmlatRlA11fxdUnD17gS5ofrOwmZFnVRopV1pX3hrmZV9RR9SL3WKdqtDOfK0l2psVRl6
X5LG1KygFH0RLEcL5FoBaabbpNY1mCPLZJ0tKc+lAB8AiHl2epUWVGMopnT9hLrWmDpmqqUwT1bP
GnRNqm1mDX3ubnevQ4SwQzmSzJJmpNmuteX2L9Rhmu1eB3T6dcivdZ4mGIrG/ylIo+N3vbsz1uNS
wtEvBVqYOpCK8ayGXSshNc1lis0Tt3uegL6hOUDLu1MuvlDP1bOWqiaaFisXIiNLjjYV0oYw79Fg
6kllUM0sFLoNglKTolxRoVS84k4Eoac3SYnrnq9k5VWzCvHYIgH9VFucUz6MwA133Srbaa6tGfUO
Ad9kNZipeqrS1u8C3m03uoyuq1N102Un5q9qoX45hH5/B+va+XkRQJ4bQFLXn6SVxEKxRnlGD+54
gc/zjp1twl45aUP9ycFCO6KOUdLZt2jD5NZyBkHnRvMfQycnpUrHgBN6PjqxEAahNJcCL10b6jWO
VIP3nw0TZTDnvwaY/5olbgww5uFYjM2tC2SfUi8DGVy2KEUONkRpT/HqQ/oQAK1SzLBgkxAejb8A
kQhNdMEV5xdCLDhNVNnwpSBwlOQkcT2x0dxSSzzRQrgGeffnypehVreVr+LOggfE8n23jD/4wyq9
JRhhMNlUit6alKTJoO0sg/E4PObBgCiQdZJvX2rrF2vasWb92ira7pOZ3ZrkRfOXavyTtYhpp+qX
ENS+CyyYTD9/VCM/XfbOksSCHlDUjdkEZOEK6v/q1PKwap7x1FQrg7Y9HVVO4+iXor+zKv1Z9I3T
yjIOlr10vaLnLO8r1mg6fzkRTl01QeROKxb4fYdD8zR98sft7a7rACa9fZqtfplD/2ak0P6abYPP
7BHs4Vbl2/qj/Sd37i8sCNV6Yx/Od4PzvE2Qqt1dOauwspunqzWuot3HwIIq1nkv3F/CxqAEoYCb
eVDDN0Fsb1Wmtds4rKNxchf5/gAw6pMTbRI7HPB7nzmpl2La91/BKuMPTGKplZ7DthN5GJqu9imw
rTE8SVEEj9RCU9Rhy0ov5W9BX+t7q0SGM91uLJcAcSfa6tFDEDngq6IYaNuR2gOuI4vGHkNMv0aa
o+UgN3w2axw1wYUVc0KzkpkLB8f1iKgzfoERksXEBVY4H8BhAqilnZ5HpuD+pNwYwzWyUXsFhwZ2
iA0brvbVYwPRJEwXfrNrmqkVroJlcx5uABmapKuvU6xjmiQKZ+7w58lnfSc8/ur3G2ecs5yfz2OT
fp9hSmuDXkdPzYGbs5C3XoQHQ+r3BiukDHSyXskwVmD91PFAskLmJ6nssnRdj7yMQ2nOxAgpm6a+
KksacdeXeLltgI9cNHQ3jsa1Ow+L5bgju+XVqia9ljPNkUPGqjQYlqa2cnRl9cwZwikg8HO0Ng0Y
+kliLUB+kZjXG1KECBtE0/Aj727SUVdLRTqjWaJUMJjaIvxISpb0CKluBviTuKGG2PC1S7PzinZm
jmqDQeKZ4xzKsgToMsI5G+u0jecIObtC2kriWijWBE+zNxkBaTyhfjZ4GMfxMtA3Sk2VZ51ddad5
VP00MEXE0kk07CaVnKJHBhBVRzBjRw4IP1a47tX4y0JQG+H4U896ZY+scJs4xJ0MuNpFvbDCM9B4
a0wdfI7b1w6AsAyWzKBNNOsb8QYhDsMPVh3MUYuInUpGK5lidBaUgfDnWfVvkILr1MBX9QmhAMDi
n0ywibM6Hp0clOOrNVbMzpo2V2PmFeFO1peCieUREybzv3qp1ll8jEsVS0rGKax1ge+k/SymcJ2h
cVthEc8azz/X9t8oqZva3kR8uJfaGImYn3ucTKMBFMfbBwGqazRPHQOC4d17noBaGuncriwRGeax
7ReIEgjWosqTpp00LVmdpGOsEzclCKjjNpbNZbhv5J0ag3p+nn5eAjMwmkQABHMIyxcoGD83xjS+
2cn+6vubMNG9tTxWnRyQ5quRVuZKAzv5OYSClYWrcZC5X2Z12c/doYN5SgYpCKQDGyj5c2YFZtPl
rG0FBj/wWP9njlvM9lVzhZahmb9G7TyEBaNzeZYqYYUSj5q962T1brP+zHQ/GtwdR/CIJcdgH0i+
uaixknKSeOqyWh/1E0GAbF038dwEp5bUpVITCXYYL37unyuizD8bzR9z81Zb2s03tZ2709zEWo89
YxzD8FaetPdx9R780daU2GmzWU21CQ3KjeYqAtVj9JwO4Vbk38nZYJc2YZkEZf7TuXsRasnDFA4C
rYxyl9iEkPXcGqdEQMvhtYcOWqd7mbY8UOC9ZI00wTJECqD2rRWGD5Uksw5x3BEM3vGpM43NpqQL
o/SsWkk+Oyl0tuxcskFp4kn+bQJNRp2ktaNcSrW4PEKQ/FKKR85oHE01EIg76GpZVKDRDzU9KwyC
FUqy1KLxp8HzFrTmXbZGNJ1HfmQgd86Bj6RZdHQ4u26Oej6SqqjQXq5sVqIzd9F9LDBhz4G+I5kE
bx4pzuDBQSctA7WsQNh7Ipl6FthQTzhm7MdT6pW+FFk29ElxBBZT5toKMHGVzx2w9zbBzDJM/TY3
zCtl07+TwzGrrkcYMHLhbzXoYDmH9fZQCi5VB4jjcjA0FIBvYqzCk8SuBN88C0jOJyu1h9rgrjuk
Ns9q9zpZLuGOHJ/uuCM1RdqH9josNaUuIsVFly2wA84hF8d1tkkW5NtkQD7Lr2dpIkAkYKSEDkwA
l9DWp3iCTuVOn0LJrJ2wc32e3JeTISPQhRroXSk9pDbkbN5ILcDa+Xv8AA8lGIK8HESwcHSQdcNq
tOxMMUtXhvpSnvEbWu47C3GXZ4OulIFiJAHB93dgSW+QhE5qjFSk3nTSyt36XcVN7osRM5Jq6U7L
jlNKTClxdEo071QJmORFqRWM6ZMZfUIvcLyncdrtpcFJXUD/g6g+AtRWWoI66doTMqfrK+MOJ0J9
MO2o8/VF6pKp7kZB7+V8Q6wZImKwSmrgCl1/9ZpKa8QPu23AZyD9QiXLeoo2R7oyNaf/p1Sdv6T/
GLRoTnfil72Ts1TO3NKPmVTuiEqxhxpc3fNaHh5ClqxqrQb6eFw1Twbd00hfk0dXbUGA4HxMSBrT
fFHl1X3qTvW5tBwNhJUe+JZqKOWJ7uArapGurpCrwGSgklUEBO9zF31vw/08vlGMdMc8qyxgFZAM
0eCvEnLmtIktO9Wob6KhDJAtGhsrlaKthz5WNfR1NUm9rJ/anSqySP7TSQ6Dxt9qOjIKz7MGRYoi
5N90tZqpT6cdtDteX30g1F8t0MxWL7E6dI2axuBrwPWp2qkCEYLlh3jCF/hs/s/OrR7Gzn0vH8r6
ncJAOC3nl9pBqctAt6SyVF3l6GSA+kGfackdRvQiZVyLHXSZZ3irqbk6V3UvF3B0CdXFTNXMvyun
qxepA+S217apUZEbm+IiryuFVaznV5exkWotUxLgp9Sn6jIfdSVYVbqBisbzTxBa6ZdXwxbUcMLc
kJIkQXgV/hP89ZI91b7qew41zxQeoHuRCtGW2MQDzyuVi8KsJlfxq0sJ32Nz30t2lhWT7bzKjgFg
PBNF6136qRFMY/b7ptE+PFjpWEkk7CXjFGNo82qTJYPQaU6wHYxTNqjSy+LjL5Gx2mleNxvZ+3JU
NSnZsqlZj5f/qG9SnVdY2eVRkdnbwRJbPmOnylvy78gTo23ralvW9ViGsGnJWiyLltR57VJzTC5q
ToXjT44yiMqrd9l+ZKqS9qx3pD/LAq2aYXnCBudGh1fpYvIC+G1dhx3VRCupRdXhIWNXA22c78gI
esaCCfJ227ujdNw6sm5WcSbIFOp2pZlYwrvEb2YAaAobZXh+gk+E+qz660eHo98sOKJsn2C9nYfr
5oQUlgrbpQ1+cMH2OiUFBp2nQFti05WFSvaqLXYr2QS3xNmaaRVwLln9ZE0v2Kn3I9mzCnr4UloD
9Y1TOOnAaIG5TrWVpRETKLav68Hngro1gR1cvTPpFKE3nLBNb7PZu6zJbrTg2adUnWUB3H/3Keeq
kp1HR0pj+ybQOzOosPpIzzKkUWPZI/kO970+bA5TJoIS2zSh7+UhioA2CjkGZRt0/SlUf/MlTQ4N
mYyxMrTOOjpk1aJdtuisOpWoaF6et8maB4xKaS3ySYdmlHlRqpK6VEebGlhfnL47KkZ2UfWhWqK2
0Y7yAF0MNQtlS9XIL1+vpuzKs2zVspFiN/IwmeqlbPByNfIm03QQnsCsR4XCdoxKil27VG9s/L7o
p5pcmOIn9B+typvkjPyvhV41XXIA2yY7jmRuY13OhAoRAdJYBOctc6IOWfLB+MkmgkNEHUJ9Fi+q
xhRbuhRh1XiHXfIwBG12JHu61phJx+UjDxu12iWzOswDncGdfiYMjiwL6HUcAqV4EwXLs8WI6KEB
1EFSZ45J7IUV1DmL35yimuWB5LpoaVLGpFJf6qjFD1hOBC/2jKaHEmcGDor9IeNQ+qppMWeglgld
oMm1YhJh5WehajIxRU9NgyMqbMXJKbsqgVIqL9xj+mlALka5GmtNSz+adc4Lpk0tWvC2zkzXMTfC
6b2mxzLRZGSavKulOrgz65hZ19mllUFdsuPoupp04JAye501FeDu9JAtWH2hO9uph5pL2hr3dlNQ
4YFgFsZ3oWO/8wr7HMWpNYM73Uyz2U5dXq0Te0S3iTxCrnNMQOQJLQK3YXHYXnXO0Dhoba1LK/RV
Phms1J3uzvjseF/nfJkfpDL/7/xE8kCAUw6y8SjRJeEpoQPVIS7K88OF9+Ru0WS5OuFqTweEr0Qr
7nx+5Ejft/b/Ob3IQrFvnUlelIVCVmAQyWM7Vs6HE9QINzgi43Wu1QlvHus8dz19y1GPQYXcuojo
RlkZJjGkO+jtaO0Pe6a1qDOWhAks+s4H8KjplNerqEDgSeyR3AuS9qF1wrywi2fYrGRoqJU2BvmJ
r45IO3E/ZUGXyfyASk9IC7ZyqfQEA2FKIpLkCbhLl1CVn099Jqr9d/ZFz4dPzQP+ivDnvzX72nk6
dQ/GSse+SaboK3R6dt7xAxpUWkUhJjaDv7Ujw9PeG8fO/xB2ZtuJY0u3fiKNgRoQ3KpDdLbBYLBv
GG4BgWiEQIinP9+Uqk7VnztH5WbbRdoY1KwVMWPGjAhIHYVlIifoENBdDXjdWEo//a10ZO2ZvtuP
0gCS5H5Talz+W8GMUrZlv/Oc4NlrJAJSEa+WD3O8MSga1CUMLNwqrGxH668mchAxD9ehIkHRmgdU
dbU8TN69yUiIRMAfVNX4AX/mII3mJ+57AsSSBzcXy7EdMT8qPjFQmYMfuxGU+ZfwsSRwtW5OMFHq
FYNekFK0SOkmUCPU1u4y1oGpZUoKbwhfiYP5NEHLfLhlLenRBDvqmI9VqKG/E6ASEJHckdPmlMW0
2ohBm9F9KpaM3gcIO+1K7Ckx6IVIeNs/c2kP/eZHGhYTxj/ANLjwLuAQPoO/iQRVBY/QHdyRa5UE
hcgVYAhOdVKFeDAZdb523fTD7V0+jB7cVvbtxHLOWqGMjoQFSyEW0kiUi6LPS6/JDPcykMnRnrcw
ms5Qbr0clKzkBOnorkuZtv4j6lVLXOLTPSJUnrHIzx+7EZWruy6cmhI9iZYyC/pAJqgDrSXA1UHe
AP4H8ClsAO1uHgjlCPhafGuiHMwi2sdKhHGIEd/vF9JOaKabck76McQqqwTN+wMr5O5rpRIegkRF
zgoltwkuFetUQV4VHyjGEMQ8DlkPRGG8vHpqU6XYN56F2XUwCjCElmEogZVah1o7rAlESOLh2kh0
cjJsgmHS9RzxkmIrpEbIsDaIc8WOy2SIHBWKSxei7GTMhJ3kbyE3oDoZM16JGZbIkBBqfF9j2i5s
u8ePWsfT/lqNJEVo91IgJlIn0visOVaJyTpL+2Kb9tHpjRA5sr4lEJb4KUchcRx03q99bOVfEgO5
eiUnz7hMaS6USGReWpRy1JvRRgB2oLwhLdDY0HZlIU2+m3yaNvl5do8PlHqOOATKEpEUiO1dQeKk
I+Mhr/623WPoSs+gwz2noNrpitZh8lF4+6JIfS7ZM2yZWKOf/Wv+ZAeytg6D6BjJyH7UMzvIv3L2
EnE5hkQ7UjunvgOKtyyWdhM1HYtvZMVav1Z8eRaTy7KTXo2VoR1RLS52q7IZ2l3ioffRkfe3sPQ6
JvYW3Kok1TrLDXIyPTaMW2deCHQUw9M4vfjQrZVJI536jivMEJrve3V9tsgqzPmyt/1eSrQVi6KW
ewXmXJiS1AIX1HRfBf1+hL2QhcXkvLtZCGqtlAPbobLe4vec6NKzGNd+eT4ETaigfXh+aoOW0+BE
yuPABhXGzuEAd/wrjQ5RNr51G4GIJIPNKk++YXQipBSoSMIGQUrhJAkBQIG88sYR3ZC/gVVBhHKl
uM5hAylHJbsh3aMFsgU/ZuHtR0qASqmCU82hn90UUl4rClDNW1zhscjF6MCwJUyQ0/HpH/lYvl/H
JZqrxUOUexrhJPnahUCF6DiTCl22Y91vDCqFHX03+EcZN7Azx27rw/rAn1bvr1O/gjDkZXXym51/
iPJubcjqFyV8ApFGdBznLIr604pHrhevtILTU/O96Z+exC3riIRMDpBuTV/O+/rAv+nJK+zHDB2O
+h6enkT8WWA6YSPh6hLcVv+L60tqxPoUYrEW1qdCF5GJQqraaHeuPn/LYhCuUUa9uqZvV+C9NiGh
oy6zzIH+ICnB1vpHHR0qvlNeWqJGthSbEuK1AiCyKNLqVGpB7hWzYCqzoPk9cKmD+0BCR9SPGKkr
LeayyrbU4qraQPGTKsmC6Cp2plbPmgKXiOiejJczfA0r5hxZU0WwOh4dtSLDC9cmpcDgjMBO3K60
oDUDLfWnDYI/sfUueAKjR8983cXatzS4j/IqSo3vRpeYKR5ub/UoGCSh70WPwQ4vsg7NrUC3sPj9
Rch69arbreoFvcE2us6ybo7D0kNvCxdOn47jaA+M2pGuAWCNqnceuTQVGVA/Hu+/912G4SJcMJ7W
iBgaAyvO8XR0H2GxXPF7uzj380mbrJDJUmDjRdYgjWRd6F70B4zlKFX4v+TpPxDrlxzy8kQztlt5
vNEY9ghNIvZh3YPFk4mTuRK7Axs2YpZe87nsb35ykoaCTCsJPI4Z3ZqQxQYmtzplvlwOEGMWJ3bN
DJaVulU4Vz5Ii2aDbXPCY8QMCOQlLdSoUoOwGKcopsrPOl4gBlZucP1gjE6A8f2LAgaFji7LVqGv
Qgi+Yyo6DLYgCPuUIgrUXTkxPB8+cNNN5vJR+mRoh/6OG0bhIouiXhZaGs3pHnXwId7OT8CA/WfG
8rkzG0fKb0ae8hdKbQAhAAq1rP4PF/9/ZyxXSax/Lr7y6/9K4B+N4/643JPEEgFUVyvUZJPcjMpN
rpGop6pkArchWk4/lYyzgXT5/vxXLhdgCAfHFC7qcL5ViVPtNXabwMAFLWWt+zNmbO9FA6sqT9/g
kqGTwzLI5gsBaAcDH8mNSRcmz4Ap4PZ1SFdIsbfDVZ1xSzj44Fi5K3Y0jw32WIwJKcuuFnFdzyP3
x6YLG1hgQTjtEe0cXdQjYYhS4/qSioVaqBPIti4z0DMp0f/7atu/FSv8K5j4pWnMbm+49+2Giy2W
jVGFw2SITjYcXSqOTmCepBKOeAvLRRQOJ9JBTrb/kfVB7M6KJJ/v9v77qNp/CnF+SeV3kqxTnFL2
X9nd/siQSdR7otQDPBnvFsqwaHFAFqY/FTkIaQvJ27eryixAOVDrCFQpvuvaLAGFS/fS3YaCSIAG
BJctbCpS18cGXlfczw1mQXBaIwDvYTlcU6nCP3Hyvdu7WB/deknx6kT3gTMXGtc++O+zt02Zl1/N
j2l3XJrnqd/kr+MO3es6WXbaB3bAG8FNmBCFEYsBckV+NknKa9WLlK0Z/1bXeGz8nH9EPysLcFxo
Q1MMQTcdhbXY3gr1V6ad4FbgS8tJ5Q2KAVVZJfgmE6awR4hce205W1c0r36iKJImdMCoJcL17aiD
KF+rXOoFQexqzQ8yOFZ5vlr428LQ6Pmqa30JOwtwV78fXVH6IVaJknkTb9q8g1WubKYD26jla8Ep
fmxzqntSkCnWSn8uR1i/gdOT4kXidFGilaiz6dlvNcuEIUQLuUJOSTEzd61f3VQuA26MmERWjRlZ
aNuqEKi6OMfvQqEQv6/lYsqnloTCSoLqeVVWFJvPumD2tE0ZhtHbgqUY5Rk68P0gp8ob0kepDGQj
lLpEU1hZEUSjxBX7uPF1rlCDkEfNCXdmaGbAlnWMIRShGgnhA3o2Ia1Y9nYEkA1KhBu4hyMhaB1+
moQSYoqU1nT7BvbF7Zt8th1eJ8Kjwp0ZVkZ+NumqHkTZ5yWlztTviMS7vxKDKm2p3CPNlUIxeiqa
+lMesv27FP6/V3Lr/9ryHf3JrIPNStZK02ot+yfWqTa0PrMOAigdWOhS6ye1I1U4oayl1mQtpjkO
zQD2gofqEG5VjcTxQ+tv2VvjOBXsqTJkSdRGKh+Z7a4IstD6FKUrIk/fO3yJAxPNCXwE+CqS5k7+
YQeb/9u+AR/27/P+VYixbibOqb0FQBCIqgZGX3fRV91iVgsPZFVVOdPu2pAQCmIVMikcwgxj4pYz
Bc1EylWFTV6luBT2kndin5JcRlMgzoAJXsn3hZuoS0U8zpRtoreZtJMifO48lyaF4g1IYQqJYAMF
F2XFtGFU+YFolaUqbls0n9hCgef2QiCbPHpQEamReMUWX4qbFJi0Fwpomn7T34UOJatCBnJg4s72
xHjrP1xVmpn9zi4yz920G7bj1lWt/0IGJZK7xtVgonNJcLqLFIlrh2Aw8FLQOiSjqgJPwAH+QQku
wYTzDxUH2QJG7NPqXpgk3Kf4QDkqpduq8JWXqcYALoxKV0xr0Vc5rDyi/l4upqLFWJwUqMUGKWUp
UNa9bKFbcf9SAl+W5TTQhlJdg1ikOoF6pwS14rgwqjKny1ldureloh/Y2IFl2S20E9yvzZxiM/5Q
wbPKMPNIwJJyScar10KXOscmkwTBqF07U4WiiriQyECIlD9LUpguZ1f2m7B5oitltkTIKApgvYD/
UcVycVbxKl6ST1RucfWuWtnlSIWpVZWvUtnKg4J8VdnL+YipUzJW/BmHx8JU+lWEo3Jv0p2QUmM1
GKwihTPwduhALPjZSmvDWtwHyeeRaN7EScsh3zCL0kZJ3UYtAEGZaia2vfNC/TwliANgMK5Xv1Vy
QA8JP+pU16p3+BRgK17d0FMGTu4BZzG6QV1sEbFBUbDzKI+HNjjwWFFeY+C15LGS+W1CYy1lTypm
mjBO+8AF0qUwKPuKV27CN5ooWZRV1r0TEl5XDrUE8chQkX2EdbZh+lp+Bo+YDZuPrZkSJCobtcYS
0ojmoy6zyT1RizGDQsh1dzOvnZDxpfGTaLXbiAVgSXsNDhoO5/vwndNthQmmigGtVxzgoHylsoVD
vE/2uEKhUtWEQBBBCencaXiFdczYEdBM4zRsQjsJ9RQYAihKaJWtqtbpwdlry4xUPFkGZ+tUiV4a
ViCbvhAWIkyDE9c5Slknk8wA0/YbK5BT3dMm4txN2Hvt3ipkcIEMr5h5UcyNmUCXSuNPY3io6rIr
1JVnP3Q3sc1va9a+GV1QptWcfVL5+JqlcrlBCo3PvFprrN0X13rgjgjyYC6D01hZgBsATrdS+YQK
B0QtjMH2W4UxStBqQThfBMxo61UCdBvflUp8r1NMSvwo5yNbdiSSUpXAeUh7COReD80+5q5K7Sh5
gPYVhRfrDyFlm2SKkipMtefH5Hamcib0be/qmfKjkrzqFSm5q2a/RcAIEeHygzPAWfkXCSSVMeIT
64yjMlvy5DowgUwtdSVOlMHLCAPFV+xITdWZVf12s6GQB/wz1S5T2lpnoT8U3KBIiP0hX9fsS99k
/ui50ooU9VACQR5Z71kb8fuPzpDElU64TjIpthQdIstuhm3CeQUmCVSW0I6p9u2vwB1q8gnDlUZS
XOMwNROcrFdW5BBRIs0MoGgcyBsHTnr1KsrsOIHSqQibOhwSLUQQxFucqnSj3uxieuKfch8Wjfyj
WCOxQh0anwNsRAVZfLBeQqGDAA5IrvPF1M2KoBDolVOsah0wdFQ/sKLdnngvUVmnJ32WDvvCM6U4
9eb6LW0n67Li/4byvxVkksH5/x7rF/xzzu5JmuXgACNezpSRkXOQ01AiAFFYJWlsdJUMSSghFOKR
yZW8YsWmUTGZ1kVJtFrnVk3+vf8popwbjaR3JrtH0dWn6k+VUNMiIFPIaf/R/f7e+7ZaCGJp3un8
Ouph1y53hmVV3hfPVGLQcCOByl9VbLaMmD3cZOPdJsfwsGANV7Wim+8MlHajtkek+BKBoOJwqFlS
eufRPsgreYrizB06BawZK5wUJovPpn2mltEuPHYduiGCLaQdN18VvqhQXdyPyKTDhwrElYtTSwCZ
1j/B2HqezP9EZM4/5/5LmHw1O63LbUnOTREZpv9NiaZ9707zZAlQJCM9VlGlSH/5GjM+AsSs8Dy5
kYRSOkJNbDHuYyFBSJ8KcBWYB5Y1RpemIETXkhYcwxNXT1W8ihPEIVYl0wg5JV+V176iumKJCDBK
oK5YpZyoyEXOXRKhRtikNteNbl+a1a4YSjIVpBgk15nN0fKS93pdyc0KDJK9lU3EzJD8v1e5Uqey
AdqTeiThfVQ8HreBYsg1KWPuRgdGqKoSqhT965F4ijrcgLP4Q1VLqyO94v/cgSYrjzmqlk372P8b
SSyTQ6dIDuvbFOgFmZYyxV1uhbhThZOCggccINqgSqpwiqn8r9oUDOhjW9MpolWE0Oq1ch78/Yq/
AsImBENdGCwIl4G9zGdikk+hLaS1lUrq8IJYDifd4d6KsBP/I4gtt3QYqx8MzEMlKd4Hhze5Qnlj
JYGACeASvDDPixmdB0Ej14+U2FlyfKj6L7G+8up1ykfF7imeWylum/KPOt7XTZfrtnnX5pz8Dn/p
EkFr1QhCZT/KW4j0UzWaE0D3DZxXyqe0+RSmQyVDIstzuOTC5CX5jhFR4kvEtugu4+XOahGxTCIB
eEHb3O6KbqIjQgmOqJhduuICOgvJ7pDtAo7QbSEvhwMDCFmhVr7LcacoHGsloEoiZNmu8AuA4L4w
O1EPGT8pU4V5y3c7aFR5ahW0CDxsoUWVtlm9mR/C+eoTIOZG6VZdZTvIn2tKdRNbLxK3lzTXNUk5
17pRYWaFREK2iqzIcqM1U5G4HIM47V3VOeDMkmhxx/VVYplV/K20ZXO6YQZ3le+vEfuZXyiyEP0r
A133iNF6a8+MeL8QTZN9qrBEH4bcFXNfVtJJgWrwHdTKDhGq1KrK3OmO6B4YL4J19c0/xjQWSHwh
VL4+dKNkAZyeQQen0HhfRrRy0koRq1ImPKV6kCaHgLDqzWaofWh4jBmuF5LSE7AllAnrv8JBdR5D
buIYqlwT7dCbapgxAjgUCc/Ep0iiQw0RxZngY9O7V7/U/ddqlGz2xMp1CCQVLgrUFJGqJ7H8PRNn
uoZ/yBFfiJhG54VJEZEv5y9vhrVRukpwRxhM0i1BJ7MPtcjK05FRMlYVrUPh3AgLVKUs7ViTLI6e
oVCBsVs+tj5RvAhw2Si5K7Cmt2wSUChQEFqSdFxaI5fHmWMTfLi2oGyUNdejVojdw/bCIdtAl8PQ
qtyOpG83EI+Qg+YL76tU1Xm6n4g1kD1UGgsHBUJqxMq3K6mSO0zcRUSSVBWUbTrDEw4rr37+SGaA
kwEdaFVVKf9VS6qS0SpSXRR/NpCH23+vHsVU8VIEV+dYrU9ECYNP5O4uAxpJ90jpr1m8CfQOaGfg
KFejVGvz6Rwrc7/uHg0IHmXg+Z3WupX4ekdsnqJAiVTWKA30ATWAoqsKvVw4B1l1SQUMiGvl9jKR
1WSKGh/773KAQGCk40mwosS7MaSSTuO/UVNL7Mh/2fpftOt2p3HZta4bZQDgPVWkoIciLkmfZXRU
mSRKJOtV2k+61U3F/QJHsKxiIbWIbkyulwzpGCp8ZDIpOSt9mSSQZrlfZUI5TyUlkUVW7JBW/QXB
E4nFoE6c/fep2XJT/3Fq5i/inevRTLJdEzcmckewQMZMTkJRkyLjJlSGjJmeZ7H2hoRspNpA0Cs6
beKMlWJVpo19Bgj+E/3s/i75Zf7jaSt2+l8si703L0V+5BDhFGQ1wTqUM5iIVkSRpN45rPP96uHh
vHXoEyM6SpAW6qqkt5AYZbq2y/7thyiFAHZnHJL6rCiHKkGigIdsTedNgY77pnrFGtAyAEP9cxro
b2/jJr8WQaCIpelTAvaHlfabTqci6v51sr8km6zUumaHtVGQ/xCsQJcBsJBMWK6dL8jYAw1g6NKA
gaV7t7wyPf/bTw68A0Q4QbiyeLfB7WMFqN0A7Q6YRgXoyIuHss/KwFXSkvjySkoI5Z3CG2XQjCrB
SlmubYCotLn1ncZPD9Vul7SM3Um7+E5V7UYxdiVL0x/KVKieN2H/Vc1K8FhUPNMhSru/+YeEDAj/
d+u2Zbfp1Utawqp6Nf9rUayON/qgHhItCjom0S9p+V12Vz8FmVGRTPJ48nJ0g1QNwRIL/1j81Kow
ae4RDWWqVUAHVsm7cKBSz6/oDaeecEIH9VfSoy9Zne5TekNOXL9AW3ao2pWJ4pR+XL3PhCX0wcRS
CMrUp61Wtdf5wc6z8iHCJrUsxYLzkkOGH0PLdqoObodTVve0v7ECxKD+pD4spXj1gPu5eisKAPTX
VdJJH6ff6uAFDDmnOvtiEscJdZAXVo0gnUA/BSBFsovgpu0WiF1qt+r/9bE3H9WOvVbDizSEVvor
z7OF6NgSSYAv50fMgg22UdGKCDhxhO6jsl4OJQ9ChMfeivK+ZkRv00ytmXopWO+EDjR5kNS1Ihgw
hXqogQn9faCLjgPR5dseLJvogSiv+ALJKRDdIkGue19IQ1pll6scszJhyj5veju6MQIhsh8pumtX
rp2aYD5tmBIRHeIv9Md0swAsENA0nvn0qXRYavcgsKtszt+SB+pJ0U9t0e+IYpLiRxy2aDw7LmbS
/xA4jlABDfj5GE5JuCZYAUSKBRKad4szvREem4TOSi3JkIgNuk/0XOfDQcFv7B5O66DqdULEmcKo
dC3OVoABIfpYvqBKq4APJFMWTuC/VQhegwo1YhDs0VvQYwODpQJrUsr8XK9VUCWMpXOWJWi8CuZf
BwYV2nR84MyFuc+R8XbvW3DqaQ9qxfoUl8QHcM2E6OXDhO5Pe5++TAT4FpCL2tKVp0haIY/Qv2JF
5dwUSaiVjPIg0okIm0Ghkrqs1cOi/QW7ChCRTkISA91YAacDF029sng9ndOrI1Z7mZtUY8RWyyeJ
WnTUIhq3RAR8GIIW4Urdv5zfiJhQVuHeV5JYmmgVm+uK6+O0DP5mbnVFKgp2VQFVmEsl+AYOhvQa
J7T86W7GK4oOFSRtug1oz7/b+xDu0Brnyh+I/FQaX8eqa6PTlcBcIq5aLq5PFKb8e92qxYdEPudP
8cdSSwh11peZFf1DKg0KT0ya9oEgp7qL0ErlWe9Oh+eZUkvVPXupIiVWsDBzE/wuC8/qwCNY08az
JPe6+yoBoW1b4alXiA5VZynC1JRcmfgon1qUnhLpa7nw0XL0VpRNpFOXj28RgouCQ6Q9rlNVx65V
BdsCaUBSFDXMd+jARa/JS4htJsWBu26NbhevNWvNFLgow6C0uUqkJe/oxLbl66nwodLA9pdYXmn1
xCAgOgBD8mOohAfa6Q2VOyQ2JnUqekGRsSJifaSNxdXzqnVWKPWF8FoV+OAgDnEz0N+ZPZwUjQ9f
BSf0KHkLcenqCqZ4XGiS/8If6K3r5l2d+KR+l40u7SAVhZ1XVYvDxng9rDI1+DxJVvjiDUT4KV67
oAFZ99IfdTRFxTzS6VWxHv249REiAPQX2zmYdeRMgMY6a7lMXgaW1jGAbJ/MJ102qo3p9Hfupy6s
/SnMopPr5a91wlQBos5AGQGTtoSHwQYwfRh0hirxlBv+b9yItPt3DthtuDAgVhNtwC+SpDS97lzm
hQqo4O/e5NfI+z8fhyrvEpgsSVer3wlXPpQqnHZm3JNDpcxVzkeHqltQlaJy32jOSDyi2IA0F9dL
uSUyQahV0Slduo1RzmgET7S8AlUa1EnatvnOUZGSyOxf0De1TyTrVVws0JpWcbuidzA4omelMzLS
kXo76S2ywTGWtva8qIDfTIymDKTdZf6iWHYRGNq1dbC27FA7Qzm1DJS2hiR97YULwa6HuOW7TCZb
pNNvEKvdQ8QawvZKSbaoVBexLI3mfaRiB4Vqp+fkTWKVP8UrJHb/cHN+QZHXttHY0z6gAB2ps+kp
pHMZORP0E5SwgQnUTJFnwGdhY+oAtVBrgb0ASZV0G6Y/tRpWyMHqArh3CwVwlYgakqE5bYVHuirW
Fl6msBMycRFZRbz/+MuTQvzINglJ32heRrdvDA8BUHy5YYpE7rSmMmGWqtNcpIz4JsSHyJsmdZvC
ZI41BSHIW0pOKgpSHct0q2rvqbujqy8UmxBOi/GXLkz6CWkLUjakjEVtU9SnEyqNfn3/vR9osP/b
S+4yFcSlZbNr/crI5uttdrw6uuSsbbK3qL3eIGOU2tXlpqDwTW1+Vca4J4/5t7xFoEsBjawl9wA4
dcen1E6IM2US77x8bfWSD+foKcGm/nYIxAfF3m8kdE/MY5OtQN1fxdsN9ExhgFQJSMnviS/d5upb
W0W8t4TV2j9yW3L9+i6Qc8W1ruEP6XmpWAM/WxHHAnvCOwlZrzNpzF0wbc5rDlHQRzo2+lCP74i4
lcdc02/WlxDdBCqmYflgQkvadD04TZpot22+1k/XQDntusKWdJoZwJeF7EsQo8Tzwo3Sd4m3Fp4Q
+cLSmZwChIQjhyZiVQYiuv3UcsN06UkXoIe4kxr2yXPShOpHegvFrChUxbhAKK8ZVKEnAhl3vKzg
xo6GPAuprPL3SmAQ3V6oZKoC3U73wfSl1EBf8Nn+vL6YbGmxMuoBIjGTQiL4ELgMma82fiuj9bvc
13RtMMHJelNSvGr+xBpUfyvz63r0mlOZdu2mOnFQxgr7mZCkNlcsl8aDfaWoTTmFfx5/cScJLbP0
w/rXekkT1UOv4RJ7iUuR45SfKRkUwn8UgJ3UavavHlsn/nuCxxGt+Idd8HulGM2m/t4FvwjlbHIS
2XrfLKZqTLkjmZv3HFKoAmRSjEunuIxKgMmeJay2JNuRwlNVMFTADhRZqxjFnHSUnK/6nKf98kEc
bbu7oVyDIK1DPbHqaZZdE+JVoiQzMAPV/1AerLgqXwgTHBFESHGgzs8Vd8D2Q9hP6cvC4UldtVvV
A6mrtzJicqHHRa1EkymsenbTzWGhfgqCF3L0FSYgba5rq1UgeRNTAOJaGazKAtUW1HLK3ahTaZww
tpjauoyp1oFU/2LHa8HbgWhkCTerzTWw2QIoczEiMrfqJYMojjFOm+/K8ZFV/6h0bYDiKpwAcSvw
r4lb9WatMBw4LnmRT5NvU5WcEPym15mJWFd2ThTrGRJW5lXkO+AyFF8vky3dmAns1PZh7KnnoFWn
EyK7TqndTe+A39TrxPbrE+jNslB+kNZ+QFltRLW72D6p8UXFdOIgScBWm5R47EevUd8ZiXfEgypZ
qyRqMQBVzsUnpZUAnyu8/qajDVa8FWqzaL+JxtR+E9wqJ0XKfvrvpYyA+g8GXc3F/sUwmIfWskhW
jWKq+1YCKvUQBNRKqBQ79c3c2357BBug0ZB1hb0WlPoMqCI/g3BioRIAnya7SGtdmRHwhRA/TRVV
9gq+VyFHJdGrCGV5Nl1U6iT6jJ5VMa0sdCVIpOPJgfnlLiFe40KzVEWRKRR0rVVRCYdDunUTqQ2x
agAFkjtfp1iyO6mBtJb+cKkqrPcrieiaroY9tpqO0/7lUh0K63C7751ympnBJYtc03OfN7BCq+CY
90+ll2TBdhtfL90Tcua31oPLFNJ4xfyIdXA1RgdzxMCRFkyLEXZw4O2gbYSntwszM15zSGJmXV18
+xDfm6R9BgWzj8aXbWjs46UTlHS0OXqN54zWmB8NkkJvS7I9pteZG2Qhtn45ch/o0Zy+WTSPn3W2
fgMLffNv9+CKVIhSmUnjq6Qa/+Ll77t+2VvNnCk3Z4nc/7RwPrev64mJDX8648hyrxPSo3m8j8uv
273HbI9ysXV82+zmRMBkQz5W3+vcS37Ow9Y6tDOv832bbZp+4/FCV9s06IzNMjQZp7Fm1AUQ0C49
h4RaGjC54n4Jkk6Y0ZEd/7v31kx45aB8ZmCk127xbL5nG3xOs+UZzPrcj25v+c3bM/OzoPihy+yJ
ZsI0C3/l9A7H0JoUpAmS4Dxvx0XvTmndqtllIErOQNV304hWDBM8eJfU26GUK7z1cF/4xqVXUF84
2Tf9/14crkWvu99l6tv8z2Q0kWu1O7/GChv7bNimcZs6I6v0NpOcyUjHlW8MGClE0ycmk2Cqmbwb
tMfnMaMIy5ZXmt3rSsNc9kX3SDfb4+M+9Zufpd98bnrJAVbP8vdP69dLSM2Yvz30dwvXJr4o+3Sq
M7z2zxLBQsIAcCKjY5xnweoQDBhdzeCjVsd3tt3dE1Oi2y/nNDirL8ytfO7kPk0lXKizilNGBOWf
BgzDYWk9HwYDWjnfbG/JaJzU284ZQGIdvtN9cGVE0kua+YyXznuPhw5j34A2hdJ6SBLScOCeYvPz
/N5ZtBhst4r2JJRsmN3lOOnnfnwnj/bS9BNnvPLNdrAcOMM7fMv6jQEt2ZsmwQSNOVkcLCMDDa3J
12Gw/i6WfmPS2vp9lpLzYTIt7uQ9D3ajrem7R++F68n0lVErYsT1MDuxhPzDtMEUlXDPNJkXlD5W
oJz61rsxVIFRj55beASTu3W4Jn31ZL/GX2xRUjT3Z5d2Db67Hjgjlsr+8/pqDB1yuDQVJY/j7Q0v
D26BQ9zFTe2YnoGti8iQ7IdNN1695DTUfd8+bG7BzfbpIHPp8MI9dxz2hWp9BvZFh4Ixkt5osGeo
Wt5FDmkzwsUMgvhtObrS3y8LD7fHLODlTFVjkE13fLW9dRIsNAfhsey+JWYwKI5MEYiNTcicnxst
LoPH9bLXXKC3vvglwM6NuWcPjFQiWc14qyy+Mf+Yq+e3GZWhia4rcjRusLN9Gogkw9V7VUiDnD9g
HdLb5TFLozZW/2udMzF3Bifl3W3/UvpAhlbMYIrle4tBzM6ICU/x4rZ+unMLskfGPjEqJmqaA0Yg
ExFcfBbngBN8oSf3MBldvM4rM4HaXvnBfCr3yeid70GJ/yu87ety43U3Uyt62j1snzavZe7tt15H
c3W+Y/KZ3maKDqt/656Ys3ENZisa0vh9VijqvZXhxx2kEeT71iOXasoPszd2tp71wETgj3IAvW8/
nVJohJxaf2qPOXRKw/PJ+utE44DZLeMyDXBX/dUuOL9dbr5xjZJT6DBZOChYK4zwVKVZnyHITCjd
+oxlD0sj3MCKjA59e34xo6f7uM2YPgZR9pZDVZkx8zmniChMR5dDxEq3vevc8CdYPXDrvEmxMiOV
dp+9hvFgdLw96fDUPzOwxyGDv+yvBhaM8IRvxXu6ihwmLr1b7N0HRgUFK7vbug6Z987IH/ovDa75
6NiJ16+YDBsc2Invj+ze1YbYl4bzY9ftXW/zyzJkUV2ZHedb66gxsV/Xo1M7MtYDLt1g3wrOz8ns
zLDGh+VD8/Uyvz9Cu+/P4WBBZcdOM1S34ZQhnzgaRv7uAmzKto9OMt7NpWW4jZfeZegyETOhB8Z9
ngQrubT7fK3BUI1DZJr+bRMlTrxcxm7mG76CteXXrfdhLz136W+7pHfsAZXcmV+cPdvxnWXDg03P
GeQWmE9gVNc/xdfE2/lJ94Dj0f7vBD+2pssxlbyZj6quu/a1ZwRNOndSwJ2EjbdycnuCYmmMO6ug
BbXSGK1XXWZpcdVpJHXroKeZFMXkuAlZDOcgYUg5ibT+2r8i1DRoXzrcXX2nCK5B6Z8nueFHDHu/
t70G4w8PPgw5k0W3/WJ2GCemd0WLx9gOomDq1Q9t5Kvc0/VTu++8cEaG+7XfBPuvdt9lD9IY32u8
mxSaM6iMteTw9nYeHyaj4jgw0yrjgCD1KXkq6VwEgR8eKIoJbgsZnMXmp330jRywlnW8oCAOTSJm
+aasa8ZPpf5xE1ioNIa9xjZIIqa+F+FyinNPvzXngTQ4qUXGqk8PSTjxvAZQmiaFzGVDTNzybuHt
5KNMbC3Qovc73P4Y+3t9y8bbrxYiba+9893R+ue6C8rH+8MqCdYN77u3mW0o/rkHrJHlE+OovK2/
4RZU9c2daNMe3jyHSZ+QQddo+808sWUvHa0o7T+GjjG5HsMWVr/buIxWM7IjyWA3LyBalkybCizU
NMuglzGuvtpPBiqs1cpHgXSIzzd/RyGk42WPj7dGUJzfnZlLjwqJd8zh+e4yTM1tk2U4dzspCgGq
mc8vK8g2uKEnezVY/thR8NbIXnK4mukW+dalu+Uc/ftjWfo35mFu3jGUxueZAN95cZsx2/40YOgd
U+js8Z3097lnr4Od4+fmU5PJZ8MrY95e7k+Mtaf6x7+ufCQJp5dOFhiM2fHTd7JuDNikjOron9f+
+jbIGUL2aETbufHKaOq9d3XC1TK8RdjeRdn2ix+sNruRSUioNj1ewC+b/m37cXGnKAaAGNMTuc2F
HZHmoyTzwBjGx7TtM6jEekjTABfSiY8Mu7supMF/2U83cfG2cT1Ov2A2Tly8M8bw+nXeB+X7aT1a
Ig09e27HM55dJvzFrR8zG7d3MYMI716bWi/cBH2WG/5msgTrMhURc7HsPNjMsKdVWN785BLse8sz
HnmcJW/nEPdySbv7zmOW9bisyXBplgGjXOaHAYbgYYfTZxRe1LoH+671cRxZJ6r0wH3tSXoIxqvn
dO8dnpFFB8X8MqdM1WGyslv4dRl0CufHENf5JrjOltfIYOhGvP6+F9xEa+ScveXb5oX4ZPyymlMS
+7ahKzTkP8gTicLAmSzDwJjezUFrwtSzNhPbntOg2axAGyOJTzTqVWeSwXrV7xDLM1p27QRoOZjm
Q2u8zYmI6NzPX5niJM939K2P7d5rfWSjpB8vzdB+2n7cX4vcM8xonMwg/b9oNLGbtc/+7u3MPJIt
2QItA6Ly0j+EZ+zdOUzo8gtJMs5GFwbAPRYfySHC4rUf0j0xIXbwy/7KTlg6D2DB6EV3wVBtbeB+
Tt2qxaRUGqhJtg1W8ZNLcJwBnw7Pg6RPvPScN4NNZHmFd2aPHuOf/duuHWaj1IuLZXAcHZnU/Lwp
h19nJndqCF27DDZnP22Dyc5g9TQA9ZHYnd6D6LTxQbD7Tbc8RZukfwVaD7JX5+bdnpP14Dpt+Gcg
63uz411+mD637g2WRx9x127RvgaskpIFew7W/pLIsx0azzTjg7Mu1jHjTi2HYMa5BO58A3yb3+c4
1AIOtkFT1BdtaQJH6xK6Z6/LeG9+SXTgre7d1ml4tfxW4d/n9kczH7gRK5mLs4nXEIl3n2V6yGg+
QI2wxdBS1DrBer5J/T2CV88zx/d0cPwhIjkPz1zZH/Med4vh9stQp1xq0N8Nq0/PKicLaXFIYRfb
KOwwXHATtM14dQ0OxWNn0IBeWQ0au/4uj89ucB/a6po32mXB+gl2fR+2mt6NsXpPeAzyySWj/CL6
a7T6H2hxE6/R8jmFfa6L2yC63EUBXUySr5Lpno/lrLSjorvfhMlr8WCte0GD0Z8vREujS/IACHEu
4bX9cGz7B0qXHyljhsOwA6PfYCoPd+Nphxo8fzd2SFL3HnRhurhNrh6jSr/bT+3CS7dPq7fj487y
d20v4xWUTt287GObB5+tp3Ww3PiH/LNAKeP66c2/jNx7MKW/5DE+IfzsXtkhQbvwN2+T+204+V71
87a3+i7MqLkMbD6InlXv2TvtrdUwwAYqdXfx8tlZBTSEOvnG2Cuy3naKVNa8ERUNHBozoEjr3iZn
2yNHissZobuzDtHl26QTZbIfNVY+kOvAMuZgvcMY5+A+THFxGya1t0OWUU5YCPkMWdcONwMmv/bW
r41QSX0HXWl5/GKe+SVcrwMHi73zrfEIUdjHHRDIaMRmlPhfg/SMvWnNs375fO2Wz8s5GXg2IlHI
lZT/a4m/eU6BQD6WIWUYPPNz4YqY9upbD+vCdx9Ta8r0WGfcmpEVnJ2KIF8wep4wLwua7djOAAyP
b5QZMqeRWeJPV6J6CoOmRtjChWFw7szJZmhnUg47Z7/DfKl5ZmLufYvKAwK2A11X2kHrizV5/s63
rP7lIWo5SFVvDHaEdPAKd7j6zu7BzWOEJbLYU98ddJi+TpzYxaW2ZvdnkoXon5KwdQdyPEJjFP5h
GU42x4fLy6UZXZgLZAVs6f3FPxKywOUvQ2NwN5jiTPeZEREvTeeZwO14xYBvwY4R5QM/g5GYb6I+
0fsmWjFN9OAfD4zlXvcZ2f0BkN8q2nF2z22G4U4fMf4oW19QshApFaVn29Q5RA5WbfsQNeO24blz
cxkkeMonNvNtCGlPsyXvzGyr8bVBFn3SeCpvXQgJhoYnXtd8X1p8aGgNT0/bazc9B8yFna6jwzfO
vhgbm2jpPBinORfqvgxMa3YaJcegZQ1Iiadvp9H/Y+m8thtVsjD8RKwlCZDglqSco3XDsiybJHLm
6eerPrN6+vS025YQVNUOf9hsCiWcj1NLq6yRdutiY/KlJKZkd+Su+m+yVkcr+djvmXFr+65Vthfc
UCr/qwgcPZ+/bJ4ate866OAk04wJX1pjGoeKNJMBnoSE37uXXiblKopPo5EzhYpgh0TwdpVg7WUJ
2XO0gejQndqvik9fJqa2KXhraclUKShRn4ndvYp0gfPIYZzAdSju9IyUqd2Uu1421JMCGFUaMe0P
KlBz+NbZ+spD/pAMWfEXIpJildh2Ic/9tfAcHG7BYTxauA/1Y9iyeTozIm0z2kjA65Cs4i2q4fFO
RpKN/3i2GI1zg2bQ1BqirYJxC72NnBD41RnPTUDsqXcRXvmp2YwZ6HuJWjv/jcJ3NqEaen4YENZ9
sXnHRIxRsKgG3xC/k3yRSMf25GrrWlvL9JczI5+KeqDtUcof99rUYp927ioaH9XxJvbNwgoxPFLX
q2fSOZU0p2AHPp4wg0PalCt90SE2reZSY2YUIQxQrVZSvqAiDJe36bOuNuXn3EqHZ+HbifcKo6uv
mOnO+hw6pmR7l8l3QwPyK4YIR9xEb+bO45jT8dgGZtRZTIyuDukqp1g4DngHmNXwSz1Qb8vI0ulC
6a7VqzuihbLHQ8dQSD2ujAFmVLT0qt7hIYC0Qyr55mfj30R9fvoNkU+dbWcc+czhGBnFnZkK8HNo
/HlmcAymJtN4o6OnbzgwGJK6nkZzqTIInQSPgkGvdw1ckDY6QJaiWqVnKozFS+m7e2f1zkkdgN1p
Jct0Lvk1c2HJh2fjnC3OZu4sEbe+q9gpNSuROMxdtM1LteJV/ia5OahjU9YWnwOmYN6xLRn6rf6S
HKqQcZNziClQO4WX8Z0GNFRsSsiBw0CRj16+62frJLpOzGz6LjGT0kgOsUriUBrtPN0Mh3vlivhY
67GpE9q90V4tFy5odKEtSlpILQSaaJNPsdYF9KlxOorPDYn5g6RU7dZJ/YjkI43VgXSDGckac6N9
y+NgHGLbDTqj0haae66oZNp0/Wmo8LXYdJkw3YZUeYxTZlPgEFnZlF4lU/YGasl4agSD7Q77rr+3
iLkQWfGD0ZhZ8PJF4Q/3cx7068e9BkjrqsZ05/WLPGcfOG1pStTYvSF5i5oeyyl75Ji+n7rJDgac
5FSpQYYOmj/hEy7zG932CnSnsBrPDiS7PvF0i9puWTO1VaKWOkh7esm6bjwz9zsDtmdCdW/rs2XX
rsvCoTBM/5rZ0uvt4Fav5PMotaOXvDzDVnEDJ5WN9FAuR3i6JEcOevZH/rHcHva0Pcp/4ptCdg6a
nF8U7/F5E+E/uR3Tnn5XzJenldNbHpnWlSecvYg6Ub1F4iDtUmiZFALFzU+ctGQSvcuwWciFsukv
p8/YGBwCTLdxb9Irz77rD91FzW7nExLFd/bW+7XvvhjW3QdmIR3rdh+rx2it2MNFdaLCzIp92Jj/
3JVjwP22p/PlX+onk7UTCkrfITwOi74zqXpVhqaLEjzddZbG2Mfwmu7wSD6ztu5oNBND0yzO+als
kKsxrDpHNrXggEL0mZWm7O9HyoFTdbSclnby/UnWkOkuhVE3pr9rVp5d7T8HycfxlvC8jmpLQ+Nh
FxSxsvGr7+Krf0b7Ct9AtVJKijGmefFp4jmZ/mzDrYxJTaJumNBISt1uwsCSEBImu9qW9iw5JsX0
A6wO33zJpNEica28uf92Vy4VkqXjjRtZkmuO78Ex3PvZCoUIIWcCYZwZ41DVcF6Y6nvtZ0BSqxtF
xwKVDO9I/OJ7Skpzn+ZQOt2Uvs2wMPrsdyLa5EuSHZ0TDY8JIhXJBc2bHEw9WxWR2XomDQ/lKh6D
tiAfjWccP5xGTxCvd94Ys3gnuRDmcmiJihFtJVI0qnV6PgPXzEtpmp1C6lpIw2YarWN5nZH0lfJ2
RqGRFHbMdqC7kGNPLxM2A083yuK3L2hKZwPilGFwerpi/WehTn8VMFFw0obDiIcwMFV8RoacclSz
6PJdFn6ncDynMCRco1LM3o9MztWJcmmVCz+bzhTDXSUHr3zn2to3+ZKbmz42I42j32nWvimfYVC4
uo2hOjn7xK7GBmhlZnnoScOdlHKwzBO6KJERVnc/X42YJKQuK9eBKNkwXlwiVRBK2mSZmiRgbWRX
CdiPopBN/yLN8S4z+B50Now0XvkUgoMdwi75XCWyycB/sHin5S1wH+4c5m6yYd69nxlS6MQrPYMy
QkPXUL7Sa7mddEv35q3ZS4M7D72b16Wm768L6ZrSXm/C1p6Fp0LDWpm+fvs9xM/Qg8lAD5ynGI5n
ljoxQlBlv7eaCBlsdfT1yurT16BcfUZEr8prMG2NUDJlaU2rJf6lSzcJrYaqlv7aYv8xYLQ4o0MF
mMRx+jFrq7VwYB1o75usbkNbEzqqmT1yTZMeB6k5ehjdVE+f+tCN7UzGz5DUvZ8nCVn2WR4ZLS3e
Kf3GNvqJV5/hDRr+SyGiF2hGRa9nOb7LsqBhapYUbeuZ3YcGx1ALvIVDY3/Atu/a0OCe3MbzgoZR
Z1ZU5drYmJ6JfvRzQ3pRre07Tbhn81eZSTSF2WhUq6Qnc91yeqhGPd5MLv0hjhz/Lo/sCIAJKQwn
dDji3xxw6YA2JBiTR4j8VRur/tJLg0uJYJZox/iXZDTtSB1ZHIlk1q3Z+fu0m2veWwt30wOzPCk5
M/K/lU+rV/A0gnI5zY+zaQNgYMRL95yzP3UDUkxYMXdVS8w+dfpgZrZfuln9KdAzgnexa7x90Vk6
Pn1jHPL0An5IXBszYBKjb0y7PZuTwtIhEY1Nb3bUTkheQOAUY6RuPqtWWXxoWKDDgE/R3+PzdCEG
wEz3gqs6eoDhbLRq6an21czM1YhuQLucfYcG3XlGqTrpGD1NcCb7UxqKHnRBwWUw20dTX8ew0qi+
tFXM0VEZn9+MOGIMQL/WOjsK/W8UWJ1dTbazejOQEcjHD0yDW04tSI9+jtA6KBaH/AEknBVGis+s
vvc06DBTnL9ik+hdXgbX5g7JI/NC2V4rVp0Ahxi9etKTnXfBrU5Z6LP7Sv316mMgMliPlKCCHq+v
WQvjZ/lTWu1wmAQbrLAD3+7SdZ9ug/EtSjmeTEb6Wd5hF57k63Btx6YiM4otfdFuA9KMvY03sXvS
MvwVu+1wladUhJMPRR+G/es0sAvoPpAQ7vo2RLZAs2OVQMaDkHWBb3PpcsdvTkpjDMFxXBy6YU6G
0G77iwuDBARzPgOIWPWb0exUoGo8KdWqvUQORwRNvUR+zybkK6aX26Cv3VK7V0+w1XPLKMBmpQPL
+nMjO00X4LywBhh2M4TG8V2/ElrE2iKd/dZ7KjPGHKw8+gGQk21KB8DbiRH7zwCUZhayqapjHtZ2
VxqRbJUHOb67le1+rqPxTh/tPy1Nmd0033vRib+25THRzSkz94gGjdGNl41mZZzF3egZv+N8r/8l
pxyAgwEu78+pIjH8G+lzhQxAmn9iDnLyLjLKbwLMQ9tQTJgA0mFpjOHzp2DBB2jSDAwcjpGZ3dmB
+o5yT9YMYlx8nbTsbdEFgpmN5f1eOrmH/DpehBXDUjIcBxwY4Gb/UAtzjLWxsO+csZxttiAjGbuW
DYgv4UOt3pI4mlmqoGyQ7D+kyZRIeXuuqPNTYGhcCNOfWjjfmWPXjNG/evbl4oPD+iYINTqozZaG
gSCDcUtzFAnvSbxJKSDfQ3iZXOYUdJq+z7XXCBXfGGi7RCXHNpFrzvEic9oaBIOTq2zJIJi9wUPK
Pmah3yGjW/L2s24PevgYYmRuull/oe3BOC2QDDFttvzKbL0TEfkfefAK2/MpNFjJIv+Bog3fBQLA
mBz6qxnBayd38uaf+xAbcWuqulVAqCsW1HSCuEjDpDZ13/zP64jgh/wJc0zmRe3/4535i4lDv4bY
K//9N+VFhegiWNxC7wCdhmEFGFLjIjKb+4Ep4Qn0HYGBmP5guIXl4hmp/jXf2gPkQUZHiJ32P8rN
SIcwIr6g/hsGIxg2+abjpQVJVZ2T13A6fP4E5V/M02Xw9y3loMSeP9ioW+Fw7S4m6J2GOckkGc99
IBJg2ojOaS+MI8SoTjEzFFN/R1n2X+1X3ELHFBQU4azmEityS5j5UUHDLgL7k7ghAbdPvGHx13Ap
Y45JwYwF9YJW9IFe678EsCfMKQWvXXoKNt5/9CFx2UwJoO4WZuSCLDT8fb7/0WsRYJJiCB4tFDyX
NipAO2Cq0fwNTHoTnuTaPrjkEF2Ez5QQhqT/yPP6VgxmFdILPEhRgQg7IeEOx0L7p/oQXuH/nDjp
mPDuQkUxCZiOpDB1aqc9upviNLv8IMR49eGzUtRlM1cW/mee76+SZvFtCW1SxEDt2iu2avouZ1cV
H47eGDff+YT8zPIu4bcgSlXJvOkZkj7xTiWsRTbT0a22wy7YZOyUDS/i7zz2Lstg43+Pgmtd8Pr7
DvFcaeiQXy51BUXQVEZWiY8FKUI5lyJLjSyffMfRXPq2FoTkf0Zlp89fuFZcevQfzfIHczCL3q4f
gXIKVUfv7b5zJnsams2RAnJkdJLQbSpWZM1yGCqqZumjhcdBj03qE9LQc4V+1OIIIXkwuz8pWvRj
Sy+dgiRTMfPGLMdG1i2brfegfbTSuM0cIg1YZ71sG5OXoaMBAEJ5nx5CFjYKomo1O/YQvTJjHFt9
9ciXNYXsfAaepjMOiTjE0Rg080o51pfVKOb4FZ+DrIBHpVbfdJihMSDeoTt2kk1vatOlEaTrSW1+
PNKTTjt35OWrhu3lWU3pGz0IsbecNVZ4Y/tv85Q1A+0zZNrqdK9uGaCx6w+zU3KvaSw3Z1/7gtYT
bPocjgZlwMlFeSedphfBj2sfUERHi5HgkLKBUwi8LCZ8c17BliaSVh8FGy+j65SZrX+qI4c8RZ9a
48YqlQP5lQtccGjQFZr5+DdkCdVLmTGHv+Dp/nkUrqUQ0qyKIjZ1fhI6xbT3IowY7LKyqrXfn9z4
dErk7zgyajyzQaemuy63dehdwT5EYOX4LamVVdMZ6LZxR/g3Qs9a6g6keA2SxiU7uy2cB+qj0GpP
dDK6S0bI3DOshw65MAMzLp5qgYKm22Xo1FvZUjfjjcile5qehaludMb1vuWN6khUN5rhwyg1fYaT
mz3kXuogOd+Xp9yY3uTNKyJS0dCMzGjVb+XNmG0Zk68sdAb3bl7K1PAgR/sPsEEtv/mzEyVLFZyU
HlqF6zGAUvNNdbJJv8fOp2Ze0F6Sf3X9Wl0a7ALsdGaOrmC7fkTwUS00E7+0vcnJg3apj07cJGJg
288lZUlbzYss6qduDUSf//r7CP1QjpoLUGSg5WIOsBwiXgSMZBVGJm1hIbFEUOCzAyAgA16sImER
glDGd3wi4iL/pXPOXeXmpqsZF9TitD41u3PGV8onBmDofFH+4o8XmIL93C0z2uF7Ep2LENViIL2i
YYUdw7PGXHBFE4mg2MCMhcONgAlXQkiaW32XvUh71pACpm9w3y9sES4ZJJ07KtwvtFdvGW8/6OGI
i/XCjLbIQXeCy00dUK2lHSbaguNdreGtTZmhAnuQFYZGCiDrtxFdUcEypwEuhhzwfYtwbPI3cR3/
vB9wF9fegqkrmOVI32gjwwsX7krCtaEEBYTML+RWwFxfVBsk5VNkplDT4WyL3yxk8c9C6aZY2lLL
jA/5dk6NBEedP7DJIB1Hf4Yjbcv654r+06kKkrBCESWsowrYsXlujv5YEpNVe/O/6H3Ys7swrhD2
Fbh+LzCww35B+D2JaXrlnOQH9jCSWcFvF8IuLhhrc0q3+QzdIjDvN9CTJczwa3yphE4E5uAMYYh+
z5/lszk3h9iWHpCNYeEKbzAZErJCuV3txftSHOVzOANCjytUuSwW1sU6/RXW6sIyXADt9AOVW4Ma
XMFhSgcUI5Kx9YT5hlhL/19oXGI+F368tGz5Tq7Ayb6A/xezu/DIE3e7waudghttOaZyp8mfzCzf
gzA7q9iLOchgc6A1tmd5dWf9HtvFntZbjOdFcU7wxhDrTfhVjC1h/i48/zxEjBH/LrxbhN7rvzcR
PjhiIKESmAFzCsWEAf9Ab4r31rnj//2Y4Fkrt4r+E/XfYpobwmZN6PtEitSFphAdiCvueDbiDRTx
NISkAPcvJ90JXagYiyb9CNVohULeI6zvi3ONkjIVcoJ5Lpw9xLUIw3qMiHGXkR2amJlrCH9CuJ3/
SNLC00RQpoUx+3/m7+hSoXQ8g6e4s/9tJkGZpfzE9s2B/0V7QUOp2iyhWPtQd4iNgsiDajbYwRJT
cQpJ/rl5RIsWOcA/SxdhjjIsaGwIEUQ5H7+4JlumQ53SXO5/U+4jJyxvN10Kf53wDdwsWIVzURW/
R/aE3IVFKVt9ZIjpDtEzpnHEsRKwFoWsgtf8d8gEq/8v6auQWVRn/wfWIzeZNs1HvA6/xMedUWgZ
+JDwav/UGfIaissr4vzOWMwxzbcLx9HJf4it0BxmKDOmJq0TU3z+0ZX7vc5xhRFosvjF2hFbhdfm
n7lEjq8jPfCpmZ901jsgILgk20JlPTeXyX9nGutbLIrP22dFL+s/MT4LYGrF6S34z0JHjUgZcn6z
ETos2RGTFSDoCEGMfAHTqn6EGYlQTYv5bNwrZqpFO5Z1exPrqsW4hQsr8SeSuTTW9kXBLpGn9Fm2
fz3vp9H8C1gY/pf4kMy7OI62/xnpimcvpATsmX+CFzrfIPxPQa0vj+pitBWHhMywDQ4Rfis3scEB
m73FwMdTWBMKwUy2xB1X4cvIqJYBrO1hQw3b8Kb/Lm2ZwMi3ZLGqxYHDHS7M5iJcEoSMUhwraF1W
5SlYNBd1wi6TnfobwhOrimWm3AoeDDsavokwPARZnBh0M5mVwtw1Plz/B3w3+XdjhCCGvzKJb0C0
JUaoVD9IENEiYJ1+SW3Lo4ktRAjISyCli/vZsyPEnuaEpf8rVLhCIutiRyeMCWWsVYRRm0jcKfeF
ngoHlyeaUHL9zBDCACEAUG1mNnUn4V6K3hfe54xXwkGLFs988hXMPy9x1NNc+BLE9P+8XRAPXESB
RbqULz90KGwG1NdUYPSeEK4K8THThDOb4gfwck6F2X/Mz98Yr2uPCoNJA7Q8fyrY7nOyJyTQYrBw
TV3DaCZAwdkz+xM/LJQGOa2IhxhTIGMTxcRNIXCVn0LVmvNaQsMgSg5R4xXUF04t5k/xtz89M7O/
ADN0ihDpOYVw+pdSqzBui8nRzJBO8YVA6vE3GVvSkyvoybAZJv3fHzb+rSO0eq2lPkvy+pisZNvL
p3706zbr8fhI7tmFi0nJy46+guQ6nixkILUadyqvZv6k9uWhn+LxcVFZv8m629C/XQ7HsG/hPHnG
SNtwMineb/qhhwPYtC6mROls1aukU1spXyUMveQ4ZMJf/yVVdylGMwGGWJP1l/FNbg9y6DQjy9UO
Bbbtn90Ym0dVPxasy7GZcT4eu8mpPpJBxSTG02XMtIEXjBLAsVFGQuWQ7JE86WB4upX/RPBndGvm
k9GstBDSmS1xPs8O9VX1NpPfCIdqzxp1W1UyR9CS8o3/M3vNlEU5NTVKEkrvxu5QE/r72ZjWhr6e
QchyrYm3kvsfRdl57WLULL1fN1gX2X3SNaa8GwNLwzNsjRGmirB9IjPB3KpxaukNEkGOqqrzGQh/
jm3YPqzXg7oMkD7w9de0XYTDptCP6my1J2jCsZ+YzWjTVWa3hOuil8uJeyYXi7fFWu5OCAdyhHqu
BdRGxtzjOX5vWCndxlf3g+7ozMXABaQ7QLvxymujQbv8WOq9y6wErxRvM+rnXbVOW+D0s3wvgaKu
CYmhxfWRk7fXdmpeqozAq76Y7MPPAbEeNaShJOvwUnTGwYd7HWMfixWgw6B9YI2w6DoUL5N04WYU
ZKzNLotPMK4vAUSiZlkVW8XfjuTVEMN8vUvjA+dKBNLLWUWlMfNemftTIiOkqZ8p5hSy5bupbF/m
4jXJICkojvG3rhszxQaT3kJC43/ajG6yjTEZU8oDWJiKoD4Um5FZ37TeYDAuWf4+BVSw5R//Mv5p
TfnczswJQ99OJekEvIM5DFNfucPe4gtVI/yBoB8zrQH5By34Y+Qo9+Ha7DCrpGsRM6qtRSl7HV+T
a/4Ch/sc271mTH7oDbbS8841neX5vX505tA/ZdyO3iPXUK8J7MHYSmj/nzynSc1kng8WjNE3vWDS
W2NQzV63lFMVU5Mv0n+DQDeNAymvJ5alBiOCzXaem7OAyM5HhYqRG51vlKRrqgOmmWlLIVdxD7fI
yCC/ih6tmEvR/Crr4Adikga/zcpM5V6YgaUAL86v0R6NhWRF5w0WOFtk7nCL6C+K4REthCHPnJ5m
SxklCJxWgFN3rSabd58sw99Py3oztUX81aMjEG7daHE34WeB2NObS6tv1xgB2Vpw5frjQ6VbTJQN
3xOz/gYLmZhIraEZ5xAM/RjWTHqD3j7E+/g2g+BeE4Hhwn+WEL4dRKIWKvxO+x3OynMCh+I5Nk6v
dM62Ui6fV7Ju9dXPZ50LgpBTjAyNooGMgmxoU6D6h6l0ms89YKvpAR7AHt6oZyTn1IQlDno0wUsW
YecWVjkC+0Pwyl3UKab8BmaRx4Y7tVQGryA/uCD0CIh7yXtkq6KMyp/jNSRZKp3F+HXJn1PS5ty4
EQCciUk2Fe3Cixi3O13x4y1WwRo57bIoLKiikgU4gy0AZpafS39DHUQWCe/sQ35YfFEBLUdmm5uN
tVWop4DM50gV6lNpIAcq9vIdyIQohnAG9Y6yCgsRSOYGO+dP2YeaacynRgPK/EEJUtr+9909G4q7
ojOu7T+guvPK/tDs2wTlgo0q5dA5NLhVy1lvR8WxLaxN+yPdJKhEoUUJmkFyGP1eOGmZuTRsmIb+
zZhZ9hetVpfdYkGCfo1ugF3YSMWGBy++pYPK+qxMsM7cpGT6Rz6DDml0LNlcsz1borZrFpnvqGDW
sLScdpNeestfRw9QDx9wylFJs0fmzIagl5inuXf1sLFLhX6YHrGbbICA13ljn9BuCzeyFejKyW1X
jbH08GkoTJ8Jl+kCvkWwgk92nn5rN8VsYtNLbP2cfJzpXEU3MrHoK0CRd2lhMfUNtNlgMttkldOF
P8rsBRq6E3ZNCUXp13MWbCzG2O3iO9yw6LuG64rnEeDos5DtNkc0Nlfh2dEEAEMX5xHDlwmjy+Iw
upLWtSdWxzxrzBFHH6zwC/4Vy2e60x/aqlr2ZGLPAUmRiyag8A7b+ibNFuChYWlhTvNwe+hsLZIU
k/OOrUFR9a6/pcdz3BjQfP23DpN3ZEr7xhIsTQgAs3OtGqNnCrQ+/6vXf57lPyeLT2TECHmPkrah
fycENUNnNM+0cWJ8e3fpvV6fJYsYb0/Wfy7yC/XLv1IYc/3GAmgyMaF95VDRqkPAOQojllR1RdjW
rqWNqmWEydY3pOfaeDzkkr1Hi6TZICNTTI5wZ7zhPskWWGi36awSdqC8KSbMlfNx5ADLM1vVONIt
W7qmBl/NQkppxBweCRcUncWx9qesfdyVG0DqBLAFXm2wZxbOWvryO0O3pMO5vh9rMF0DhQEc1eEx
gpPRmB7rk/ySafUnEh7enEvT3f3sgVRBA0MXuzDZB4ImkZoQIZZzIvmisMndsCQOUOCZrQWEe/RL
ppni2aIdJLuib0V/yWEm2UuXvjgC1sUZWQFF1wKKJ50LO3TCM1KKI0W3E6Mxv5JmwMJQCH08xjFY
LwRE2ExWsHUvxXq6YVRqY9NRplpBO7L5d8KKeaffsBIXeWaA/owuo018+Box4UZmS3cqOBgIGoPI
VFOr9qK6h4yzhiAh7RpqwAYefsQEuDfIJu8K5G6choXofkn7AEyGUqaHuGw3wWbQtik4s2oUj9k5
4zu1pTR75RKEFVbWxxmxSYJT+xfdYC7L78SjA9MiZv1U1vpWIPLU3wMGRrL5lDoHBuvjODMK5lRJ
YEDnIbf8mjO/SffyA2IHZvPTH0LYtPhJOXEfSbfOhoM25diAfVl9V6IPuuOozm/SI1INP9pv4f6w
GKZ2W/yMCrhjcGxgvnmYPvX0oQQhhR4J2hksr2VDS140V+oj3QmK5RZ2c2dww2kb0XbSrTgFjRmG
xaxfKPIvY1218wwvKefT2/BnNiXeHuWeHHCfKfM97CID+murHBT9FEwX2sRc9XsgcwXrWe8b2MIO
P1sl2A3IAhgGiHTzHd4OemSMahuexJTMcyG4LFQA5Uo94xwOy9tO+U5uA92fQoK9H03m3cT0uasX
7dvLnEajK0f/hf4juQydfpSS+L9sp2vUcEgyrxPFLDIUWFK9nahYIXbBugwfE19UrlzIMUF7WEUO
oGmJywEh3V0X8AIPyEopOvCAjEC5y40XrfZIEKYvGHUK9uO2dnyGGEQBY5P9W95dlVkLaOyS1fgN
/0WEtsDMZ/DS16VJB9HXnxGJ4D4ArNcvcAy2bXv0jJfH0I2tf4ZUonSrGVriazqPf0/RUfmdPxLE
WNV8gGXKYDu6+hnEH24TYhrFKSx0jSDQSCv/0CkE6Vz+aeK9jzT1Y44psyHEGTJ5zH0Tr8fcI0LD
bDMJtznyjBZBXWyGjYHEg5B8m1WPihQO0IOmFniSktjtjTPg+98kRlLLBppI65ved3pLwFqm66Zb
yxtQDJg98h6jOIVuCOnVCmAnQt1LgHWi0Jl9NzfGR9NZhfj7WbGX57isFFvtIQ8muEDazNHLVp0V
vStsMK33dK3g7DmPZEq9u4KmeN8BwabTeQwyvkrIOmNniG/ayLCPXzQYSaNSzCM7PptV1Vhz5NT/
9LbNbOxIl/IeeitJ1Y0s2Qz6e7YZx9/SRj1M5H3HIHqofLId1owb51ZFO/ho0llTjYBz5Y8S3d2T
X84mFg4ECFR4FpxVTnydXoC6Nu4PtdDf2KwDY3Z094d0s0IVHM0I3KbmI6+fQLDZJIsLOLKt79L5
FEUwkNtgPMab51oqt9ByENYUCn35uTvm+DiFh7VCBlh/tzEMXDO/ZcsOMBp3OpgX1pxKR3oUP/18
OIxCiMV8aD+D1jJAniPynnc3TgZ3dtbzrWq8WNYWmcboMPojUeIzyDw3OEbHaW93G4lrXSRfaKjW
6WlgBhHNg9bWYRaShozX0N3ASuLNFLspyqphDAl6YE7E5Cg8xRGQWu6OOpgQQ8CcvCqYnqEzuiCN
ic0Pj8XHnZXEujpOiAn66jiDkruKoEWsQsxpFkm9dH+9Rjfj7FzeZtDf0QrL+6E2oXnwsVxC0rCm
WK7XINIj3YLD5zmhtDh/mG2+VTnHSOJac1pQEFFR4zk6K+deZbxVixFym/7E/4c60HKsGwkkg8sH
LlpUuTGtD8kiRIQdgiwTqBtZyDVBLIZ/eGjK5LrFdOOmeF0nervEqWlm6wlBPpttUoLZvEWa5Bvd
z5ho/THL1nK30c3bjdM93g4oUZcNG4ImBQ2OzoFRWuLvV9A2RRekfaOLDYalX9oKhSfULiEXyser
LLjyTf0uuqV/KpCVa5eKoxrQ6yUaU7WdJGbGNVi1qUyWUCrD2TK3eQcVliB309/A8uvY5HpiVP2O
ozaZZ4DHE2MCsF0v2gKR/K5WH0Ip28MrNGRjX4+PFWN8CN6gL1NL6bEQGjxr8hQOG4lnP+R8uceZ
c4XG5LsaYL/EC3jrZbfX5Pn52ahm/AruNXpFSd0g1XV/yw4Sh0m5sEYGcG4LB/UwEuLIae12hDh5
KVaN3Jr9urzXRN4lAwBRroYWJwfnBwURqRQ9W5OHJH15zt9oHYBcrkfGaDFpDLDDH3KN2RHd3nfP
lE9o9lMXQTeGAcJM+Z9FCqsCV7B/QyVYsmLIjXwRHOt58E1aSIUxD2e3iGyfCUpTdED2DHjw6Mun
6Tz982juXtPrFPMhrJ97874bjrSa+gPlEzw/2opIYlqLCStbnfJF8OYUQzqFrxOdN/DY3N0zypu8
mQKiMzGCsD630tGv+neKif5s86kEbkhsVQ6IEYvhNB7bsx1EQjAU35mqB31niNQEIvSYmHDJveXH
Gl7ZobbdbYbOaTNYIZFZmc7hGN7G5XY9LHMqEFNtHtNwJTVnAtU4Etb54YbhLBBZAwsZOHcFh7Ry
TaobvFwdsrIx6FvkOI/xT7RDKAjYI8Se6bUiCm5Jy5wxnJv+d4YM1v1JuGg+oJF+MJayeEPCBAeX
Ns+h106sgqDR22j1W8/QL17Jplo0qfPHdvnD2EZzwmu9zrZTZiK4VkVXUcEITZeN6S6l4LnzAz2O
9OsZMj7fqVHnsp3lvcaki3hi1LdnfAp4b8n2vO1sP+kh0iFI4EEgxCbq3eIb66yRobViFpC65rS5
5ckyf3XuHwku71OBJZ5YYPLBtT/b/O5C7rX8X/+a3n1lR6pek7o3jU0hn7+IEQm6H4jeZr32nBQx
PQcIHBXSbM0oM6u/j9bxmSOl+s35l19g68rAnTkhcToG3uacqRbI8iLrTKhk/EV4VefcFLNdT7Fv
rA7kKelkoTPgNDGHw4c8Hr0WHRZCSnSMGMRw1yAgag5XxgHzqtcyLdtX0ix5fHn0EMZD7ndfYHkA
m8boPNvFK1WzXqG/m5hOh/SKL+PIFFC9bFWSdi5zTKMnmq29XQdspKOzVyFjhjZnq7vrQXJfrA8W
6KM9Cm0PbWlhlDe1gxc3BX49FUX2Kxy4uAfCNxAiA45K8j8rNWxOVsm3d4B88c8VhovEroQRsOsW
s5L/JgIJwyLM6xa8GlboJ39LLwl/PAwrMEfiMHuJ/7aCqC1h+E8tpXdY9lHx4EfbI0vka3tdONKu
hY9MMWfymN1cMRCwJhY6ju8RYzuEMeMULg9/CH/GMQPsoepR/EFjgUrT0bIWzJX/RsKx/SASgWVy
mgvXRCbgCNxTmJnV6ODFLNf/3BJ13Jy7nRAUJr/hL5ctLP44UvklJopygQth+caI61VLGiL8o/g3
Jr9Bnn9m89GruvqMJhV/L67FvJgr/6PprJYbS4Ig+kWKEMOrLUbLKOtFYRIzS1+/53TPhsceg+BC
d0FWVtaHM7bnTSf7OQB3VeU2qb0YJKj4f033OQI7qlI5zSTzLo9QDsv2Ofc4ufDHJX9KIVc1ZSab
01HhCL7necK9cvldV66dI6HXobftL7kLhks7wCxFxjfV81u6fgTWqWXbx262DTGKNlqk7dIU43iJ
0+vkc/8FUY3OOQSzmtnqdM2VPTjK5Ctb33G4jnBlUziyVeWeaW1dmTGv5cblz1Y3JF+8D2NPqmk4
iEP0r+n7/PD0Ga4xTH+sF2WbohjtkAxS5LwEze6o2hyCtlsGetmfl3S5efS/SY/Zregp0OhKqFFd
/x03bDt1w5NQOnlNgDiuK+JCx+vDuslPR+guqyptn61kPfux4cTTreL3HDB0AmXvdocXnl+87Y6M
d6uQMdQuS1o86YVHe2vdyX5va7wAt+vYWTeBBbhJSrOzj9PcNeIK1JRHXYecl2ga/8VmNdhBqkZB
PERWuXpfP7KG812GpdGq9kn2z75SPnn0lUF1CJdYd45Geph5RVQO3brzJzAiqpTXHj2xBaIY9SRB
VvjjcoDbWiJ2kK5l9895qLQ0AbIziTCo7ys4u6WtimoYY1hVh0JvYSBbTCFslbnoW+orB83ccUpY
ACsMFWDSufK/u7EywiWmjG2RNGI+E4UmJARfeCfejZZtBBb26CKpirVzrpTqjap8TmuT7xtc3cvj
4kNld/Y05pN7d6pvvpEta8HD/Ct2ndJhEYtujc8sRBKWSZ4Gpetn4ZfrgXoRkp/ImvFya/QwEavJ
vEJIT3bpfatvf7L3hwT2RzogbzpVCfor0UItqs74sipaIb7e5nunYNRvvnIiamssicU/sVcfc8eL
8iK0Xad4WBFFCDVC63fofg3MMAMYuxzFZ6oxok2IrJEztNjWyrzShWdJM6hfdlbj2Tvdf0RXV2a6
Wazj2jmll7FmX8pAM1ZiyPXqJ8GQaEahWJceLsabsQM0JlQ2p6+UQ9O2l2fBWCjZNlPly/D2x9Ad
aOlPOYrHh9rlOdW2hMiMvub6dcuAL+fFATcsuTslBKdps888KihGnZt7rmQiFZ7hFVpfplbsJTqK
Wip9d6e3tnkdk5rTW9phrK/cRLhpTha//aCNvGjzhJdzE6vXjlM4kr/wyn8VHaOU5oDoFvzY7hRy
yfYBtuXTtnVcPYzaRXKYETLjC0TKzy34Bq1UPdbpSb4bFj7X2UfloRmY9zShJI9eB3XQGeXY6dO+
MX+iJR8G/iuAPW3nRSC+azmFdieZPknd1/y10Ft0pwxdyVK7t0pKt/Dr9GnU30/Lc3QkpFwAo9IM
Mamvn6z5nxuUv8pXaidUe78oyefAXjPhEzCxzYA6CtG0Haf7rIYG2yZRz/WO1cJLLsUYtLlDXRG2
XpMJUeLefeUR9zq9g7c/OfAUFR/Fr7ePi3cL1LSZ9GlEUjA728yR3iwfUtXN15pblR9PHAnYyI7P
bdpw2tMncUjmB3Sc0DFtE8ZgFpYJhguU6m6rZRtQ9B2eRCPVnpTgjmTKsHkpN68/pT0kKSkf26gw
LFFLRZQs+MzM+vFUp8mfjlUiOEwVybtinsdqDoUr5D7Zsc3Ey7xxUNTczY1Sa5/JQWiEj+Z1hfNU
N0+9UDiZjA0J5220otK1wssNKJdHc33UCUUrCh3asg/3gzIjy/3CQi+98AfVxu/uD0ZU39DkJ2+Y
tnMvSOS0s8PCC4p8jVTvEmSXBjwkvimyQA4xYjLJBnXzO/MR42iTGWP/RrVSz8ktCb6CKbtnisi0
M1kIbXRP4LR/YFZgGjSd0mM9388pRc5+uyFKbkvkobnbP/DPHQlkzahszNSKbQj9Q6NOlZIEGI3e
pRHxtEFMfH+5kSrkmXs4R+NXCU++b0LeltzgFnSAkoSaLVkttJ4JNAwYK81VpRikBbNYgK/55/F1
SXEf2tyAeXMMZZbwocghQnCQBvOv+V+1twsVFT9Rf6nPiXipisRRdE7Kc7pdBtW3yFSStSHxCIoD
NDYZTiksQ7Kyl1Gjyb80s0NUAxk+zVQqDB4zyGjKRdewWDkg/OhYzkswZMqNJmurMQqJSgeT+Kgq
qRkedcm1jEucvsG4EFpbfi+MGvhUttfpgVpLJZkdloO08QZxfXwN+hc0QOMe9JEK5SF9SUwo/Lxr
YVG18WhhrR9VrEwwvNuxHlSLUzBdjViMblJEPajnEkChqkjsl3uiBWrysP05M8imxHHP2TDL9uVx
xXrzFo86+ebt/dxG4oE5mOOrDXUsjTFJB/WjyvzXTqfKioTl/fQFZcVBOcqtEvzj0tGefk38lggR
9sN0+fKKZXQix9fyGfVPUOJb2/gpW12R0xAaETY+LXpHOrQWXB9VHvPG7oaXNcOddDkLy/VecbQH
TWDqnINkXCvKiRYHTJlrlPqkXGFoH+zwfnaw7K670FiJ2fJEJgZgxg1q16pXO217wxRB8SvdNTjV
+BfvbrHDtu5Jo4l6sqxaINeOsfgNNZV4D07NxdgJbmmGAuF0sAQI0XYSaCwv2yd2LBOWGQig/Kwu
3FmvWhOHaMTXueHWt2BIozelA3Ov58/ZN5gOOyLT2KISUeECEn4wzvfr9nxqepysEtaJYYmxinK4
+HAewW85K/2nDpuVRNTgYw5Ovpp9X5EWU0iVqmmZq0pxArkBknoCeOfdEAdzvcksanM/KwSmhx4t
bYTFLJ1qDrrA8tLYq8SY6KE9wCiTWzdBfZN2YyZiUfebPC/es32u0RTwwmm2ySaGDyyUlets1Mhk
whRqYE7obmzbwGBOSwXW2LPts1wfeoKwqF5HNFoxgrc+hrH0s3+ltY3S9r56IAXJcAdRCaUvJfFQ
aucrGvT8zfAgDtk70CfBFR8AclYPYwRJut6ibC0OXlAXhi6oHxqwm+cUYUeita8uxqRaSypATCsO
dpjZD9j0ObaYERBj1gpLOs0hZXpOwMizL7UFGSLFeCMXH6RT+a55kgLnCiOTVPJe+6pWMPXC1Aki
NwOoOerOuzlYifMLCXWpMdUKT2meXuGcSr9Jzp7d95Huox09PlZXLVzmy55JVcnaYftY4CVOjHv1
yjlF9AYvSvUhuIMVKQwK/u4JBWZ1NPGWD1tYS4jlsN4SCHyiEHFj+bnujbO2aNjU8GXMuQ2/AXcH
NXKRusIclLX41nyV0MUzRo/rato2FmU1vh0YpDttpH4m3dlzhirv5PBkH8oZsq7KskkqcMTE5AXZ
YMMP9sIuGQWYp4J1qOXq25cUY0aThX0Vcz4jTJGK51cHijrLNYX93UH6dQjo6Q8a49+cnkf8ANPW
Sh8S86Sk0nqeoXAk5Y+vfZnCDGBrbatyK+Xu5Zgnel7gy8aS50rILFHuvENGImLYNy5f5yzxzOWL
5lcm8y2qNKud386oPCkZyQ9ujnkF2ghG5FbPsyPSzJXaP5PZPeUez5jUDZmfAyYp0lZomNIS4xeC
kCocDdOi8zP1D6Z2ryu0PlzfSlnGzW+qG1LR7AcJFHaQ1IlkRmHbTTXzlq8uPpnwjfEypTu9Hhqn
xrafrK9ZNK4vzHbQGX6lvEHUUNqh7rgbL5hDQB5h2DF9BXYEtz58SZGbfjpK8NiDHs0lTlcuRE3s
Oia5vd9/ih1UVh1Kkq6xYueNzM8SShyOJ92kyOkyk0W4ZakdG1uiPiNgp8FJykMNhss7YyxKnLaC
BpNMOTFPh9gdyWiSY4VaKTHr2t3ne0ZgrbmmpNsdNWvtJTFuToNjqGKr3DjTQEnzbt+m8NPhrY4C
UJfrTmatI8vRFRU0ouW9UHbFZglE5AGFh96r08vpl1aJzrl7aCChQUsEtcb0Q7K8fXbYpJCJsvH3
98Xv5Hf0k6tRLnMASozgCzQF0eU+puEfN/U+GqTxOx4ebDaiCdO5BAfu6HWQzx63F2R98buaACOs
qse3FfLE5uaKWO//TM4x0Y3CLxQatvmudZ0TN6AiV2CEgCEEMDbBKZLRmARsA8ZNSfXr56VUzvzq
1/21Y931BM5wWLXmKTT1rp/ARTPmeLkfNy1fjAiAfXv+1BcwDIBnYyHpvgJWKmDr0F+g/EcJE+0T
5gU4K9E3m9ZQjDJr9s36OzCmXYtyxhu0IyyDB7RpqfSOhF8dNYtdHblPUs/j+pFJDSaKhXbmd/IR
Dm6GJgYQINIuvkXu1bwxO2qPvpT2JUYE70zUIVmiChacYL6TH+bJ3ojy43wf2FGsv/zQyFo/GWLi
KcsLJgVZCo3u5BdkcIxJhAyL99i2D2MSQgg/rNQDSV9y/3DALRf7ZgpIBTcMIDEnUDXNsODlh2ki
qEV8wsScNMjdSasgNRorbgbyrB0+eKStvpSrp98KVXo/YMJiVe7MSCwAS4lqAaMH8Ic+RYYNRCDs
9OIiZaII8JUfM8iiG1idWd6RLjcDUVp/69tvw1EUDoAZCDIp8MzgeHuAcEthL986t66k2SNbyHHc
ewZ/SqdOG45wlsIEsrz5K8A3DsNIwADEPVzeVbYDIxGvpw7qhJlOBqAs4EFMScgxksp9BH5YhVVJ
gORvlkSol5AdkVaQIqdxKUiwQn4v0AJgbKwxheXDYtSBiI+IO2SA+x0G4CJ14bkO8pXVt6uY6JRl
6wQ6f4c0Wohy0Zs21k0EZMPAiBEXwekbPpkukezoMJuekZl+/HCko6lbkq96ZjwZKZTRGmAIobb+
Gn+PvXOOd0h8GJOeJwt2hpx5cRhRweyvHe8OaMHho4fBlSNIifzqNVrSkPJbcscd8BWJ8wgtwTTe
ssLMYjGTZGTGdShNVARcxNTQledjPlzjI5ItEGWwNQ2TIdYc1E3vQIurq2bDHIXsh6wVzAUIpDCX
DwWx/F4HBA71bS6sEvZeZiO5fIU8Y/JhVpGu7QeI3pM7xcyJ2z8gj+K4jLrUzfYiEX94/W7N/SAG
9ywaePeSrAnZacu4M67AwUJ0gtD14oQo+yUyxA8Qfsjd001stgP4CPXf6WYgIYbZOEVLi/NehmTW
8PjORuTyae33glpuOgn++odMNfGDWjerdcoJbWvXTpHrcOqJWrNpaAf0g3mRv46ghkFK1xketObv
nO6BJefWEjNx5fOsOyhkXE2gTC4aXpEmQ5siHTZk6yPmmTbQTRuaRoMOT5wFpX82am5sP2OhdoFv
Hef1GizYVwCdGrPu+zh3OOFYxm8iZHBCEGSHrvnh+DUBbyHwbY3xIs8JDlAvwoFrB2iEVF98Tgus
Ax8Qfm/qL6IriyeS5uYbJIjzXnrnZ6dhl/7O5Dbiz8um+LMzCsOGZFMeH4k+2KFQIPGT5QxvxqTN
ShY/GNFputY5Zn9yYO+a4d34ubqH5aiUbFUM2u9LNHHnq8v67dUECgpJlRb1P69+GMdtWkXE4RW9
1ZfDQMQMDhVgt8MnQyATDYpHlCyB+OaddIo7MuoeWoUnMtlKCnWDWpEf/fu0swAIJOf4LMH9ZWuB
L/JdjorBLUyyS5DuMsZbPQDyXrwMrhEhNYphC8bpiAxuvqedaedULzIDj/doUF3mE1Hk5wP585Rh
lP7W1LvURoWIx7j7fDG3MpF3B+/6qRS7did8/LNBPJZD8/d4PZ2sBkvDpJ/kgX6y1BJsHvK+6pWd
YKBpY4pNMTa4bPE1o77ZIEmJWwv7Ogz5PfmO5gzjhfnJwEswJ7qCWaz+7swDsSMlRY+LfS5QA/lg
6L3RLG9hgxPABfbVKNewGKLa0Eejm9HzOTov3deBXhgPZV099sTcjr1k5xIGNGTo5uAQ67n6oW+b
06V2o3MpC5iVffeR2DMSBHuzDP78u4935gP9NTyuQEOFzRiF0JABi4V+JrDE99jJYbjoB4DMs308
vkIBMUD8Ab4xvD5FE+Js3GT/Qo8eroKJC6HzpZx9T5Xt2bDTTNh7hDkBNGwXBue2v8s3QQkbfh/n
RTjBZM3PdId1p09ZmjYQs8H1Qb4CIQ8IGxEAg18wCKZJoL94gyMuzuzsyGRKvSCPxxRqOaeYZQwy
y+5WZ49he9H2I2AHFSDMzLCl3D7uu7D/2E5pQnANOEbb31FTOfO5BjNhwxDYuel8lsmxmyfL45M4
AJGKOWrw29r2z5rIir1OAYmikO+4owu7VMvdHpqauPOXUagTdbAzHBuFl1IDFlZcxiP2kmVz1ieu
VLjf8873TywwTalzCOdktX4fvSMjEF2MPNJPwQbRAOJAhNt4KQNIdwdq/1wOd8ulTl2fjUgsxvjX
WRWx0+B/WtkPw2eTkfObhmZGEjKvW9JzPNmRdIQrxBXzOokhBJMJloW+aAf7wL4yT6Q9tM5Ewqb9
KzQtfse+NSdJuaP+n356bCQr009XRAYGMurHDkLVQYkpu17xwR+OxbEVkYQudAPZjyfwdAa1JH0j
ncuDXuKFgJidGxEQZbL1ZlwNZudHihERRYno2oxySbGicUlkuO5w3ImL8xwGqSi5jFHP9JEtdn0h
T2KD2MZItx0r+fjLJxk2LLTQMggmDp142ziRY+EoOQGTVzbY2/VbA5AnnGQHh93fP/XZb+w5d+6m
T9cUW8SQEukZN33sdXQiUAo48t5aDX2F1R8BIZ+x74+O1RAk2lQa9HC2Do/OlvOvk9ru8kA0qRe3
g3TLsHGfQ2TJf5C/j3QpnglFGeY11KrY1ua15cpC0eT8SgNUZjAGXl73bBEXbjHEmAmiEtKujtrw
M9s8kdHdGLRt7SVdm70HLKWaBxl1V1oi0WDYLhtjbltWPRobWBlUnrZtCM/roEB6vvlkWnN7+ZVk
a2y/zARXSAgo7OD/PmLNXEN8etVKC51OjJQoO27FUUV+bhqHtnMek1UGRN/HGclfF17AN/Brkfb0
9cP18RImMFp9dsjKoh1eCHGKY3NU3zHfb8TfLefYBqXMg01SDLCmTuMMTTMH2zGJ2BkBdabpVYB4
VUMZ1KY4KtcUbtBuIJKnwZhTpm/Xbi5zjiRDpixoOwZmwvs4EGYSyoTUf+oOelHpwfd1CiFiFAy1
diphplbqJDqLxr2Z73nczl2knaqH6syq7bhuriTatJVjk+Ji23zDPmJXjuAJdHIaALjJ1cKHQImu
wCa9LP2l9M/BdNa+bhuzLuUVYmxtyBRcq8jE0wQxeolEzTDXkJMgk+44Z78eq2AO3n4xUFOP/6NQ
SgKMY9oPSE+HGhGL5ZhJ0BKU4EmVqcSyEZMY8HzzEpog3dmOsQpugReOGzTBfkT1V5dq0hgRTZ23
n7dnrEuIhwXbhawvjMJLExJr+V2RWkns49e8cf+JFcAQlxaRh/OPLln4RwLdud6ZFSvMTUj/bvCc
DeVFaEW+EH0QvNASh0+CwkN0KlsysZmy03eyCFe7sHkEd30v6lK04G757jI277CsIuRBfjvkOjZ9
Vsxa/UpIS/Z6GafYYxkCAO4aO0byA7ULMka7u3Pc2/QrawQ5FdcD/XrNLTvcsWJoCfQB3MiGfR9B
GfNj02bvpKeg92CaYfxRPPpKfygzcDmUkF8Tv4tek2VzKnylsB4wDO7W8e2mS8PNLZwdyL3zVuhU
vfzeDHMfIzJpX/zcJj4L3+VeHYPjlCevnjDpLVSthdp1yVBYgAYy5I2CjEyelImy+DiAbx/w3Eg/
AICT9nvdj+G95h0pKZFsMFXh6VZfTB+SsBkkeeiucbvhQ+RF7GXeFFXb9nXZOLM/4lvAbgQ+UKni
Cfot6C1/S+gPa1+8NWLQephn9zpioFAS++WsqIAoMoHW1Fe/ZVQDZaib+DnSMqOFHI2xdfTfERnF
rl+tuumVQeOhZncsXcH/nqwPs/fY8W3m+VpitimmetHJ4yqzfKoIMMPIhPmu3+gL8wBfICTguA/K
ta4dvawICoUzIoUwDp7jd2xggYDb7EV0+UTgLRdAx3/AS1Ma+jVohhZRIEa/f1JEYOhASNsN2YWg
vNQxonGoomlr7uuO13d4272SIYIxZbp+jai5LCv3jnGRqYpTuSQbzUmn9hxBBMG8GSbBviJsje/t
nyOouGUEIUCqgJ/Ht2R9SgZkDIUuJfCnxkOazKF3rB1eNCTGYiY7gqjJkA4ZhUQgNsZyHpOTIRWT
NeIyDfLvm3K2Pa+T7jwe+4eeNbAMrzFldk8aMg0NOc+Q5X4PT8R4IRoUF2SuD3o1h8a9UmhCyPEV
iHeOb4LAe5J61t4NVNKV5oHm/tJ1UjnQWXs+RHs96TSnOW9KVilgFjJE1effy/Oi8HjoM/SAdUTj
OHfVENzPY09nTCMSMP6Lyy1E2OXiH83QPNjm6RCVs/x0z1l0Ov1N8c/O8VVAznXfLk9iGLrtTOMV
E8jwHeIeDUZClEVrQ9f3k3E80yVfCdyfZsT7HlCG100TfTEIhFf2IHEUOA+x+MKH35kOxSFqruoE
TsXQqMC5mevTZY35IfvHFPn+1gKMcjxOWS/gCCEsSzPuKz8UindqqCEGnWSkCMRSGRRctZja78kO
/c1szRlEWgKERrVATMC2cVtbBAWubK6bI9024UYHkMWpMNStfGg49Yyb/rh7cQm7nMBgCOi9ieaQ
2iADZs2+mJrYoVZRZ0L5g666N0weZs+PPcYu0yjBldFg/QO/2E8aQk2ie4bMAD9NgPJjbGKb9Alf
nQSMMJRJVhVXUhtp1Zh2jVpSUPYELwxw/Dr6KbFqXbOAc2Ev7GvZb3FuKnStoyuPnZUtPlx6UsaE
smV3ofnDZjdlyNG0rpVeig7hae8EvswFDicRLa+mQhtd+j1YfP7ATJDhR+hpT/0Ba/94ANIgVSHs
uRJUbAlYUrVtRS0vRKuMNLPldIhlPEOjlQNt4anarqwgVIZQLsnsVtHyHIJa6SoiRYfG+lk0YsN2
21TvHTfUqiz4sWG/aDq8KyYeJlF+ajJI1wBVDy8aE+/evgaH3VtppOctthbs7Re+vFcEeEBlf27k
db4ZVMEv5ke0cQW8rGUdwDleRKhDYG5PY8O+f3x8MT6x5gC9byya5OehobHJVr1htKozjq99Y2Gl
q0csoeRKZbF8WqqSaGYDEuxdOzHHwVxSyzdtJrFtli6kUc5oSWtJrAx5XkSTIKzxF7+eiNOhloht
JIDsXV6wubiTrE/YDsl3Q/DDjFY8GT3R0x/b9Izi+c2fw9bDxLjFlDr4/7vD1xnMz9xa8E7oeA07
C6iO6sydqh2T7PkFf2aEPBmWe/v2LkxYpHDjLhZ9Fnd25t6SQt/0lcCfTlgn0q8b8kViiGN34Kpi
71YIjwmTDY4J/pmYeiYJJHFB6C0P1Bhh8WxZbqfFFIDyN+ePCoMbtuaYRqBfXP3NmoSyPGsClG4g
ZJDsOky/yKubMN5v0hgRWp/BSrBVXKkt0wANr2gm4XtGvXJ5vBzmlB6nUR1BEQCPe55oFcAy0Uv0
Zt1/cwQ5Z8vFSHLiVrVS1h+Ag8I4TOcbpwCRGffC2ceLCbjMM6Q4ebWsiyMkg92kJwmXPaeCOQ+e
Xwuu61ajxVDNqEsUXzN3ltbhL5jPYEgp3i/biVfk19zsUMSwdhYnuMaUTCkMkHjOwkDA43TVJIcG
BMmasbmRbpZzTDYPY+MwY0DmWg/4C9+vsRF6f3l6ogN+gL4ZTPAsOB4Bvc3gBdZEK0p/HL+PgMSj
6q58Q7ubXa+Ng+5YMUY9AK1OaiiSMjfnO/9qFIMuRmNFfEOE87GrpeDRpAOPxpRjTcoheEG58UxW
YRqhIfaAoTcZ9WmbhfljKEvc3VDNqcAbxYmYWibfGi2Mw79Rm05lRxODlfVpMQfZRE0X9bq6qhuT
xr5yYoAKJTwE89rHpmIc/plVVV9zZnYH+FLmpv7Nl3PtqUx4r11+kgC7ZnYmsjFdF6Pb1WYk6rDw
3gzQ9HXGehE2NMeP/tj85oy/EzkvDo3DcSlY0wroZ4KTh0fSJf3Gj8pMonJOD8ybsJ+TfplSVUHq
kluBagxOWkftBwM7Qp6tINKMmn+scFgbE1nzpzyDcyLmdiTX21MZOTe8nauAEVjJFADPYewdbGJC
jtolvstMw/9DPhokQLaV3NDfq15CBl/eszEdKuvyhvxLHCNs6NLG0nAvrf15XyObFTKat7hY4ncl
qhlWJLjf9AaPE/ULvt1E7/i5HuhoaYMl6CcFpAgFoqArc3GnhxIhNInSZUp1Ua4EKUvAdiqpX2Nh
L6ybQRww1bM8Q95FksLwJPy2SYqvJYuB2lJYdeaSgsI6RtMax6jDixjk3yyZFaGkibBFrM3sEA4B
m9eyh1V2KVgRZbT4lYPklXvliEmQ/D11VyqjjeO8LPhsOSw2w+QPsELcp56cRS4PNz+MU621N45D
9bQl/JgAt4rQYz0NqmmWZAk7GgbZKDQCB1jzcNCp8IEe+15DcKOj6ksSiqk6LSesJVbzR9DB9YwI
ZTkZXHiEIix+upnjjnI7n8PNF1/wphfQe/RvNE3i4F0s0clP68dHaPGE2OfgoSUSgfHTQBCBTDF5
aDFCj5kG9WVjrsDBtua8a5n8eVLeE6/95GP2vanAyQFP4PqM3tz7fpqB+78MyLLVQEub3lsvofgE
K27oV2fImmf7NzJ6uQym9369/6BazyQ+oHtfxjqj2TvMRi0lzMmanAfJwibQegrvinw4HkSDcTUF
wfJMQOU6kaTlPdZF/7uRhF8IPxKkJqH77NltQpiXrkpPBsnmbxehzL+AzWAeqQz3T9wInZrWc6Xm
m0pqYnTG2PjAAOHNP7aUrQGZdJAHUst/uWAV4ibnYOHPk3T9W2131Is7MNmPgMVu7DUSC/CqTBva
W53G6I2vEP/CrEYfysRGzpl0kusugOxK5HTwKF5QC7Q+3ae6Y5O1+4mrAiJEt5fXpMR+WYMWQfkm
gPbJfuwHLuu4lM1X3f9ARAxvj6gSPCyodL6s+42e0dSL1sBbG++5G9AbO0GsmGpvlsNh5/54yzyr
YEVg2QXvBgsv8PJcKfSVuSK0JL62iDB/HsKc9bDTtda27DHGU9YI8UohMJCyucVJeqJhZfFs15yn
DbT1Di5hfX0yLg5vzSsHElcYINI2MGjEnfw4lkFjUe8KHGJ9nUYjmg5XpDfENxXEF6rxjD1QD9Xr
W+I7b6MH4jIXW+Mnko9YZ3eHrAcRtxHf0WoE0wbwHy++Jk4zrInzLxLY9j8+Euq1NzS+kW/g2xAg
SD4+/7BDuG7QFm81r4Wn5+V1UwAVcRKGKEwJok4fwqkGUaT0vnzNPt0Yc8RLALfZwq+vcP8xZNTJ
7Un1TElNTLeN5Bj91GaJ0WFeGh8j+ziyLvOEPvSdU4cmhg3DnglUCetgbL3DaIL3KwfED4/KwC9J
lQi6dO8fYyDcB1+XPoEunC9itTb0KIsEOdopPS7PL9kcDeOm9wapB+ZPGW5tCiTRm+NidI1whNwK
qNTeD2I3NPeMyka2AKJKma3c2PCw4HG1yFyMaovn5VMqhGmkreMj/pcUV0fphxfAKkYsd1kEW3RH
tRUAu9FCBPT2VDjUhxsZoXPRfOU9p0r0xPqJWWuGS2uM7sEb9xpdSXMwd6dG10JK883PmLcTK7fo
KST1D4UUrdSsPmlB669eABQEqII3//CBsSSpxQklSvw8yn6wrIlFQoHyDOCdp5fhRKK0A4E3B/OD
bLY//TqBbOty0k+IUhL4IyWLtEPgxEwe0iimLbFsuW4WT7T8Tv6qzVmEjlC0XorA3ATuxayJsAul
FOMpQg0mgNATWduo9+fpEBuF/4mSmn634JQ9aQMx6SrrIDs4/wnaoZRGOXJ+Ey4Lfw9nimguAZVi
cpfurhliGVopwrX5F2O9lgbeYlMiax8mFITHAds13/I3YREgysYN3j37ejFEi6XPS5fZigu6+zM/
CsipwifgTXpR39KBJjKG21yjtSTZ4EazlF11ZPTfQHe04uJS/dO6tmcmanUJv8Ti5K1FWgvCJMvM
YqOfJrZ+kkmDi+qNKfCBtH3wcN7LxFrsc/4nr0RTolmghR2ickwPtAObsekBfjEPvd8tqW3yM1pl
S5JU0sljN61RReYAnAlARlluEYa0CKgrdIThnEglHHwHmJXv48nQrQ69wsNJNCL2sK7ZDG490tjB
59inRhrN8J8PYYlpBZKEMQ/pNan79W/PVSChR1zFVwHVFb8VwZVGYMmTyDpWOkVH7HLzIjAVh6sq
JDrvAENyVNlvgQGaSi9cEeMzqoK8PZevZxbP5QVnppXKx9r3yB3yoyVhx4s6K+NomlMKv76Pv9u/
eUOFbCKKIXyz7s/74324OULRwh3hVCrML/SuHmtMJt/1hKc8HE+dE/SWUlrnTu/72dYOoKMI1LB9
3sE6pZBdtwDNAYYWV48qAXvVYwKb5BoJdliajuxSX9Sj8h4gIAI0IaZyf4tFbnkhMsIo+YLKzCvX
DodnmRvw5Ao1xXI3NPy+bHB/vnbXldsrLfkAqdPnG3CrXJx0dfk8+VWgXN1wGTmlTho9dmGia1MQ
DJplAnXobSWJzPmItIu8IiRahyo69YVHAbNCTUA3Wc41t93JU0xLUDuhp/vQEGrxb6eG5Wg+X9eA
vB7VBjDXYns6xKMpIN5zv8g5+fhI39xxXDB1OWtBJBGfBFXHJKYqEfTMM6gWZjBdC4qDp+p+bL0x
RykOeK6WZPAGv9xWVli7DClkhsB7W7n2NwOSw2cwMSqzkPtaAvgmjdD7CKkNvpVNp4o3JKGsO+RC
mXc//Yuv5KPMUc2fZ5hAZjpT27HCO/q1eoqFJe3MUg1K0TJh5d3FbLpeBCTyf7+y6QJyj8zFIykw
69ioWh9uFJMjTic66Bcfj1WpazHeMlZLQSw3/zm0Ro8t8IBX4+xDpRAiZ9htbwZZuuOAAoElzBuF
XmxkMh0yZtE6GGSZqVjhuT3T6k56xk/RwBAq76u2/2teYlg4efd7Q1LonKK+BYol6vMiEheIjgZ9
sPk6C9JjeXAUnZ4kPG37azs4iSCTvOEVAIPiPTt38uH57urbshUOYDT6AgzzUi/xbQtkg6OOZizk
djySnIQGYiDcyNgXEQZB5asvSXsBl5DgEMWvYPiIZMkd+FaT6WU1ECAZ/dlUriGmohPUnioiODRx
DDHNaIzGjWs92ltzBzVVJkehV+RIzGX9PZkFHFvmgDyby94/aXqnRYiSGlQm7y5dAS/bwY3uUzNV
G4ii7ZbMa8gnUGJGmwAe14JNaegvdiFlyuedd8R7k7B/aeqX8WjwyKnyyl5TC3ByoE4PeFRsp68P
PcpiEv2cNidh2w/fyw42s4V6PQqbXC4Nuwbej0P9KMfEFybSnPBURgoH+if2NyTFvCxdoTR6lvso
hQiAzjlCup+49PZARfehY5g2E0+Y2b/lH1Q0jpJuCE61wyhLaotQmWF/RUqkOfDq+LCxjsU5pRqp
F0Nm8gwCPDNzwTlg0zGKZoarrFNj2tCN4Q2JtyRgXbyS/RrhPDkYidDcDDaPl1bw39XAKg8RFisV
XhKw5KSJ2LfMLnAh8mMxTomUV4TBR7AHkduGuUEdXthMmfAF+xypfTI9S3zrb+RDfXj9TtfCvTXp
bzorgKQrykmSRXItq0I5GjsRS66pjE056GlWZ3NYa6Eyw+fyKcaIRnvhtI1q/bChL08rX7G2o4fx
f/wnxijG2u4BemF6iJ65c0n/iJZjREtfjKl2zK1sWnJnuepc8qYpZAFNpHabqKSVicpDGgMziUKm
MZUhsCHqpL54lj2yqBMMs6tD+EpiECFTI3pi9v1D51RZdD3OdYO8YECvgJdXbDUG9BbR0cfh2hep
3HsHjHAj8AJbpyMlzJ9OYwbg0s8B8OSMYBN3OvQCIXBH5uamlLSrPWFX1mn0ic08orvmu+7oRICT
hIGKDF/9cB9QOWVBxK9Wi2+t9DeYPhJHeNdjsRIcLYHPrV76BN33R6qBQwoMBAw8L89oNcwAbc2f
oDx93p5DMKEypZBGY7itjj2a0PTvtBTj3gNvLMkbZsTYDGyrjN6TXzJxNiQGfDQnLVhJjfQXkmFW
6hCrhbMX41drcL6DmCknOsj1MrTZaq1Ji8iduVTc+xvNtqZt2PE06dCoI63cqkCxVqKivW9zDyD9
8vUOvEDfB7SzEq3oZxLlG4HuDlS/GCJ0ycObjvxo+I2df+xEgmq7JlPfyvdbLjddsNwpqrlqGn4j
2c/itjpuqjFr0iAk2dEXCFgneOeaUzm8sf5pArIUkPvev6h47p5YV/c9K/GyJXLKbncEWX0uqYKs
l0qkSkLeLr8u0WpGoR/mk2QJ5fcpT7gnJWTJjMmgCh/zBTMbJruCsLrJTLkEY13Fwu2UD5qWVSmU
Vm9f5krqV894/wwcm0VFyMbXncLg8NXPLaN8H8EwzOYrwzU4yCBGzdOsrXq63n3fBqZ9lQues7QA
ymte4gWTDCd+65K3KEkv2z/zl2hfP+Oijc4XZILQU07i5NOiZ5BJwILmQKN0w2gHAKrQDxF2mkQ3
Je4lz93ojrPW6uvYd+zeof2Hg9twvS2aIN5C1z1thBp+6AN4BeNnW1cx6Q2MPIVF6LvJIe7fsFpF
Ccv50iooifIsQTLDEXbawMPRmADCIN0HbAEGjJdlhwTwtboF0fCxSBkxerj0fqdkWoITlh9kYTRb
Gt09zVupCv07suhPT+l/zMQYGk7rhxGznSw/Go3GTzni1oc3jQtSORVJZoqj8F05C4U8B/0sTelY
nY8EQlnnWqi3cpKJ31SAH7VzwZ80zwIaGtkAggQAaglVBVb6R+aX5vLosQPXgkvkRYJXwhAJroKm
BBZL4sE0SHtiWiQvlbyjac+lgXpoGOK7RXVaiWQCaQaBp9JBNpJjMjtQ2QHuBH7SVNDWAlipqGWa
jJkSkeg8rFEF8YbJBLmg3VFqwLOobfs8qgy7/M2SKslBoGObuhn6aDNpTS41PKwtT0en0uPmNAgX
jCQIFYKv5L6u/1h0HSMDGN1KjS47pQaSxIfvOb/1XH8nZSub/0cLp5aqFLQ6EhBE1Nf4Q7RdZN53
N3KJdpu4gujAWGdeG3VJ1eoFZKxYeYYO/sFPwgP545K+fVVjEQFnI2Ffh4+WRCORd6MEowUZLqSp
8H18ByMh/4+02H/P4FnIhZB3y5zx0caSvkqIs8Nr5LuEI6/h2OHIFd8SLXeNIMwEixCGNmBnLIT+
/yGwcSRcMBYYPW06JRq+6pMhA+apJTG7pn6VJd5hurS/PvODhEKDCqwKbNAMc0m1RC47durAID1i
apELFF2j6Bmhui33Ebw02IxIo1XA+GEJI9YYxcJwCvhAy9Dmi8tK6U/CDxN2oMN7pV2UJsEllofR
LuAtO9XL4bqIhF93rOiiUaPBYVztaDwFQjO2IoRp+lwkBQg68YBELNBGGUWw/IUt/2vBGpOHUYU4
yl9ELDN8Z54hFGfrsKe2H0j2NnC2BKA6RzTPtnGKp2nU/u8+iTIUGlHYL41s8DcX6sQS0wuEVmgH
YmY19T5GI2/oIjQjG2ahA+YjVXZggb/xMRxd0wVNvs9VsxHN56YdDeHT7L2NT9KLUOx9OmHkLQg6
yGINw4chCbzFHt6hWYm4izDiGVeLuyWUsexqkdfQLtbtEgMPMDHw4hj26TxovgYQtM7no/l0BASH
ZnLmJUNJh2jYYMCaBWuF/eUOMFMy9nMxICiBlImrFhga2JZ2Mtx9jCAjsRN/MSSpYwlZJrewTu+3
tW5gV3SVuQDuH0tRW5aDZkD4wO4mxZOmkHPMU44/mnsey9F4xoygT9Bqb4pg8G5G5SGGaJv/LZ7Z
MEgmERurTMjct5SRXF9u1xOFo7C12fYaADf+mp4Rt3EsKSVpdWxlPoP9ZTlqgYDTWssOZuNDDpwP
1Ta5NLUytmdKiSFrok1ey+ASZKm30OYgajST9F7pHz3rTWWSDE3Trv0sajruixQr3EQupnvskjbn
wRlJ0LN8xFNxsf5MlkgwCtIPNxLTEWoXvjwAPKV3ajpWqLQpBG8kmpKfvH6JOigdc8VRh4DSY5Wx
hIIB9Eu2oufjXcDRfGfJ3olqjWntBbOh7tiggb+1b60DQ3kLmTmLKAb8ZDCLuuUlOcoFlGeYigDW
kAVx2NfTlBD5HbjElq9iFNI1Mp1k7xDQC4vndMK+i/9aNzYVOgHgHKq3HoP/Eg8ZgRHeZ9lS6Cvd
SFM8FucdVf2OSdvpYCFLFUcmSRPxU3kb2oGhTy+I/SR2qEIiHcFcggk/5T2pjwbEdeW6toBunB9t
cFyi7gt5L+4a2flGdW52gXfJLqNaYsAklv4SkgaxYyVMqiKPsSVGKsyCJp1VZ1Yrda3Uef5+LICx
4JUDWIR0jlMtt2PFnL9RJ7eSJ31AJtRlMGsIKBUbKbI4d6zH09GWmaTEXEZUhdgvgc5EPG7yNLxI
ZPQoOlIku4o84guxmulOgcfOKT1QV5K2bKVyP7gRVxHVs3hCKsdCMgvQScQQ0ffM9UK5EDelqSAZ
C6ZC4Nea0ybAFEuKdzGH8PIi3cpfRGnO6C4FowJJPKI4LlJhhyyZIDU5FjgIi3t8Uyk6Y6xjXyaB
3pMvOOowlrViNC8hIiQB7W0IhGUqWNVJ4hiIfwDm1kCKwpuWlSG3AT3q7K0uuvdirVG4QbugZQBU
gHYpZkvYEdyTiIjxLkwSTZ3GUT+iborl/RPWW8tjwdYXjK49UV1RfNZERlDGU7rkyKl1oa62PS6J
+Mi+ESIMnxTJy+5EL4QYjVvbp1sxJG1tXigFLXA2NkxZadn2cqRGaSRs0DfijluuoZuHSu0NkjR3
lCX8Za6kw7jW9600EKHbK0KJLqUtlGRgAqo6hudUswA7iv2tdS394TMy7jgQDTo3AfkkHYyMb0V5
vAr601hqM7uzNJZsZn4KvRnj4Hkx0IOwc/BZQ174Tb8iCclkM/nu/rO2IlXM9lhFcsA6yXxoWqNU
wzQnytb2sMxIA00RJcjE3I5qDZmS+dm6HOkxKSo2Mqyt5Fjulm9tQnll7hJT5Zj5RW5JQgUscg69
dI67YpoBb6e+xIa2HOSaSP707oGJg1yQHXaYDXg0NrrKPL03vl1zOnc9sUdOYtiPxymx1r3p/kPW
i2KbHty6l7UwNCr42cTNkAVdLLQiLK0Va9d2GnKtflrIQqYNZbsO2YwQn9sAjZOvDcn7Ho9pndBU
CpbcBBl1auqxnKrfs0Krrba6YsFTi8D/gb5zValMzp8Z6LFxfoUCRVut75qvkZchWwv6EpZ4kTW2
CGUn8ZdJXRjF7gdos8CTmgk3sIm/lvDcW36yGrm3ojjQzZYcVaw3g1DwVJYCQYgBhw93625C4qyZ
JokO3S15IOkDbDCN/6Z9B9+XNLRozGm6befR8Qyo/wmnkAkw9+HnVGUk52ZwGICFh64XvATjYuk/
ph0+NMso00SKHtzBkam5uATDZn6rExIaV9pJ9TVmq+OM+C1uwpTbbsoVrEH5Zh6lILpO7f/P5ceo
Pg2tOLY6y08swk4TnuPM6IjakBQneo3eurepMca3hbbqYwZ9ulK9UJ6eyshtFMoGBsVHkB3U8I6Q
evJvu2x1wV3sU5vfP7QKystlm4ke9+aEBg1RLHrLr+Xf5WN2OVgtHoWORNM2FT23xsfuRORMt9Rs
Ij11OaRblg+t7tFGm2jiN2PDYW1R4cWtzf1kt7qhR53zT1hwbHH1YK6ZR/Sz9+U8narXn3ytle8U
duX1oJNDew9Rx/T3uZNtG69F5NXmXGuE/G/pynLYt+3VB3LrFSXFWRXUi1KWZaFIxbUoBPF6x1H7
cUHTJfQ5IupEJq1U54FSy39EnWlzssrz918RVSwi8JTFfdcYkyeU8TqCICKgsrz6/6f1/tVdOSdX
YnSY6enp6fXbUrAlgRRpciUsIFdm7yBgQoLMiSmHVP+UkoBTgR7JHCTQBSqRGMuf2KSg0IhmI0YF
qUQ4gkV0fzTCeo1m5k8FckyyA+WgiusoeUsC8UhJY4SUK10khDiNxMXzcRZl/PsJEUsIWISPIMmU
2yzI19qoBO9ABJUoH58KjccW0SSZ7Ag/sQREZKgcNjkhD54sz5YDKjbCA+RAYvT4F/zCRVX/zTdt
cKiPySqcXHG7ZBttMKd1EJDfvxfAMygaqbzdoJiD70Wvg4ZaTI/OL5VHy/bFxtz8959DAD0b0rbW
CvJfbvZuGf7HpUrPATfx1E20vPXILb55TjLsfqjZn9GoIlx3jMWXoP6B+NefWMDAgzK+EMxx5eoh
OtRJuqdpzQn/3tUHgc4DPZHwCN6/6yAE3sB/+b60tVE9nIk9wGUONFmwf2nfQCRxjaagrnNtYrg9
cTk+A/qmko8hSESFpwGxZu8BZav3CMd/r/Ev3usydOe9dARcc7JSvfk7lr4GXpGyVuO/aAHy4LEO
7rNDNwjXmNILClTxitE8ehkt0GR9uokgX013Gs9S2kupwbP195W1vZb+8wUa8y+d8wokLY0KQCkA
p7nhRdoPiWlW7YFBX9MBel57EtqeP7MhWN7qME0rF2dUn97oY4Wmqqfe2kHNBs9bnJ7A92fZkA/Q
Qizo3YmQEVujLRCZ/uB2a/AfaWUnkLzfyWb2/OAsVe9PxUf7gmxEXbox6OUtIJqkvYGEBsCZoEKo
0y0IxgMaAFORbIJvPy47tx3XO4My/j6FigC1TmlfH3j4e5qnf9nWfzWQ6/kfvQRWhLjcsk8mFJOJ
Xkft5DwEkRxwGRwXNV/5PYh/cSIhVuzgSYLBqJxP9JGH16fvnUlAX2zB8B3QaeybAJALAFY9mZLQ
I1jfPujuNVDH/cWdnl5q/l1g3fV9wPlv1PLVngLqPYB32sD5CRdE3d/mfeVdvXV/0aMycwNw2ib6
S+HMYW8u5ASzhV4PLkSy3IfhWUs2Bo33oHr3VVh4oVxIM8WlZp3eugGVnUE2ookD7Ul61MeUq+tq
zh4OGtq1+yaS+wUzi378y2cCS6cQt3CX5U4PHHf52Gn+slgMWjCqySfwSUdGWyl/uvG4HuIvpnER
qC6kwN5p7PsckmouYNuIgghOJ6jx9NIzNdMYm+fq23CR20CJGa5HrdRUz0ZW7B72mjKY+9qh2oOj
uKGfze9vNkIUDjr3mXv0ef+2m0nubbKem/fchGYf62SLbyceJNvw3+nV+u3K8aIAbPHs60KjFeMb
8Hz/cveWf4l/W0YuLazmzj14gQ/EEVhKGgxgci7+r4a0lGU6sk50+dnW32G1gK3uvumLu4ZwjjVQ
Lv5L3GImetkPPXDOCqWrPXxZFPYxQOJNXz/TqFnqJIkA/OQ/fCC/FHUGoLng1ysjeuwsbbBeyVHN
pg9/306q1i2joDztHXUQz/cCGk/3PK+mfc3+6uEkc2Y2eK/J7H4Aul5d3AHS+/ZHiRcjr8Lpw3Cn
1W0PyFjo+bQi85WdAeqgAzo2kPsP/+4roymM9xz59oJmA9pqj3Og9QGuosFmuTG2LUfGBzhIXSOf
fq1Z8toRWQlv/vRBh3H9qnj6NRBAXjFj2skcoTZHlSabvkhGl3MR7G3cEuAtz2kk+R/nYktbZynh
Shog72cXBTDwxRnySOvu52idDLNviKg2gd9KxqjIQBMHenq+zorgWfu+yCZaHPkYGNR50mVharjh
bzKLLD9f0GkZrUq8OKJsi/9ELFNS788CXBsdPyaJ6Jvij6fdGIaYeO3EoQS+BHEYsQzEeiUAtpIu
TFJTKv4gA4FK0GTC6TxXxzj2cTgvCFIMQc2UqJ7oFZJpLLekjrwjPUD8VOCEHqK9pFKL36HdSJqy
pLHKW9+olIS5xK/ybl3+ics6fPDyDdgMI8mbpCwFx5cbAv6BLQbuZbsBa+8gKopGeEh8JWIRiSe7
HEoVEf7EzL/4W3Eeis86CaIDEg8Y7HorNXwtqRxaEP3opGEU46D2rYnkaYgLXkp3lKHB93gkgI/i
vTfpLX+lI8C7AlEj5YM0FODATA9AHXD7UTmkgIqiHAxfEqIlhSNCHZUEf5rFEXnNxuSPXMbFTICb
0pUU9UlGC0CYONM/CT/lV+9P5i15MgIZgdt8Ky6kt9+ZosVP5sw7FIhYJuR3J91HvsjHoNxZogbq
O4SMBYjNJGo/xoAg8InCLmmPH81B9AXRq6W0lAQP9+VRzL6hITMp9VJgLsX7omPHS/kZF4SklfyQ
br8iM45SVDGbKupKVZAXxb6ROKlsgTi6rJVsg9SCSURFTG+C3mKfSO6aWC5S22pglEihyieOJQh4
D+oI5BUpYRHbQmAe8fod0m/xnEmy1gc2XPQ2fH6SzIWeJulN8eRyI/ZJbe0SQG7BdRH7WBjP3En+
gzjI8FRhvYu7QPglBB6zJvtBGLOHA0MmKbwrGQ7CRXQp2FgrSTAT75xDtgBmOsGH/kL4W0Z0MJao
xcNfJw5AY3xTsF7QmTFuuLRPNPsho/MNjiS2+EeDTOYV0QchTm+RT0nQEH+bFG9/hhSNW6byyZIV
94F4OcSpJP4PsaHFby4IxHKky3eCgZjvknwqpl/OOaTrbVDPLfrgSgKlGMJi3Ip+Wb2NM64Im3bJ
oli+IV2+2y8BSZTtJAyK8irKqXgKHv90ijBpcmOL2ShS4m3Ssy8fF77ICSkQEokgUkImIu+S1z+l
3bQq/H+eCzQcAeCVdch6xQMilt6nhFES2JF0uESgS0rxjzhjZcckQ/vtb2G/JD9IHCXFtLfpLcSn
A8KYPExc0jSzvrL/0I5aYjqM4G4Ud4MQj3T7TwG++CjEhSeU+/gfpKLz89rHIxH+fnJoer+1txdi
v4GA3wjpxKwpyhQZ2uGCkpE/XmuJtogNJKVSIksl/E/jTVEVz+DIiwdEfB4S6/7UvIuYlVwJ4K1X
BVqpAMyIYMbiNgXc+F3gL1MVWqs0fEVDfp4x5GTS4B6jF0upl05RmeQvCO3FV/e/KDEYCjCARGwf
mPD0JCGjWVJxpfhMfCfi04t/ZD+lblyQsmSvxOcuo3zATMTfx41QuuCiKnxeJinJwPI0m4wOjEtJ
lZZ5CUnk+/9c9lK/IPyK/i44KNr2fecwmkVUX1b0iRAJG8gpkpDPu2BUMmzkeMqmfvZCzQPAYCSU
KJmBNuhTVHcsBO+SEnCEtVTZimGXksuDQS4ZblLBEOEzFu/vpzWwNAkORx/XlWCdA8oF6PlYUBU/
uYHOkLy7YSHZd0OJ0/IzUr7gUtB9/ucVycMTv4F8uAOEA2zI4AmKo4S5H+vrSHL4BMxH5qPxd3m3
pNhIDbAzTPquVJ82xK65SyQooYArRguK8fMgXZrFrQ2YBqEKMXFBCUA/kHLyAkggQduSsLLM43P/
JIvrgizASTEz3/OqB/ZSqmAEioMnskBxAstypWZW/HX3gJ95VV67jCXJUWrKuIjunnxEcEk6EDzI
LTQnvcFrIauRrEadS1EmXpBNKTQCCY3fopU1jFb0tkoWvZNDcyzuMWt9Gb+R5VkSA6czwS1JZ+lM
+ZInyGvihaZdHW8XfDKZrJQJCWHFOpfqY0nSrAd9amYFhEVuSWtoO67GSp/+DTfO+9qkwda4d5K/
l6C0MvXy/FlrTb1RhEs84lGgKOL8pvZocqP/Ae5w7BByIyXQ8MmHfP7oY0n1job2vycS+50WZZM2
GU0cqW0hYpp7QHeT+Cg34WeH/scDn71VWq85V0TsZWMEtrBaipdY1A3BIBDQUPFNvBNjYeDHlz6S
6/xVByq6LaYRW6Z4YeWB6ariZ78edRejZ6A748CovzRjfb0vblQ6mzQpfdFcKHcXoO6tX9cJrT/p
MrEunl5fm5HFajkLsl67McYZVmUz4JoPcnoS/XM6V3JABe1FWoKD9EKOq5BGSHYPvhs6sr33Qpi6
mzywjHiTvrVvbkRQpMJfInV5LH8k0ZeP+0qcXpIa/5jSTVXAlNK5zUPoMCoOLilZlPNH1IQjJYwj
B0oq+uQ8yvFJOVyw0T/Uq/VnzwVyVUoh5e/5jJjG+BVk1KbDA6InCQ/LhD+spA5cYUVGhRmNs4C0
OkPjrJCoK+pZA8uK6ibjy4F8HXVfnxUUVj+AmTP5jVff/8ccW4BzMbmRJZ9JvoUDfPbm/LfbX2Nw
0feaPeYgp13OhmyzDPYBpJBeMxJsFIeUJDSIilmiuYEM8gaJKN45vuQrL+xBPOoYhQ45gRgLPFR8
U1Iw9wrQCNv3cdC8H1Eh8/GDfisWjxZqCbLf+0wQ4cmgkBBEKEkjc/4uwkr0UJmYAQI5R3YsSuUL
Dff/T44WT7QD3b66oflV0xEomk4mdjx72HLYwbZI+t6aLijWLDq/Bg/6oj+GkTqil6xgvXONgage
U295yvd49boqIPx8NqxRe+5RBu2ZxpkK52FWngrCTvXXq/SLfXH/p9EYqo/kPNA6j2QuvD3ldYCN
YHar2vLr17GPUZYuXs8hbVhp6HKmL0ZBb4TJ7355ten5ZtAS+rCkxfP+RnS0WIeUM7v5jbLFmWr5
XEOa4T2wle/itIGzT3qNo8k23Sjcon1F3TLHN/E0B5XtmSdpKxuTLjjHqRSjnJIgukycYWzMaCrc
ugo91N1HNDStEek1NDCmQeYr/yEqht/qZkONq7FP+7RGxT6Ty3X+8rvDX4LGcrwpkx7xc59lpUoA
OKWypLwdEHF1HsZez/IPU93Lir2JN5bOzYMn1zcOtOeQG1atvyJ1rB30hyS9KVTsKEF1G142T1qj
XVUociMfwzrRk0sJ2tuwT/lKt1iTTld7SwLMQFjSSKMmCDqZ05WCLnI9bz6/0fMUcinFevnbo+Hb
gJafVjhnVrzlYBz6+k9eDVhZYgbaocYSGMy1wbpv+TdjxpyrYm+d8vsi67x+i4MBLYer87YrCloR
XsLF1Qz2y3m8yxa17Tm0I6lGu7Zb0kWQoHxxnVzp+CceknCdd55C6GSg0GGXEgE2QkCwna+i8wbr
zhf6xmQ70rSqNLwo63kt7enDaA6pGeTQ0gz6wAf1/iGm6+F1C6dAu8MD55tPO4D2XVE8+7ej95rh
4e+sAzRW2ljqlg/TZaQpdV6OA5K/ZP7uACHpMYmPUD+XbD6kfUgzxOuOPYH/mK3VLfqaGRgHiuBp
N3BiFHZ6wFbRc7cMl4qB7B2yOnYpeQQEPm/DudrrSRvki7GLUHuaabRpCEPRnxXZzTJ0fW0n4yYa
1gHtRYzDOls8g26QAUt50/2uRJGFo8PXEXjry0Y2ypi15UlI30jTR4NgA81Xxrgpiz29wOl8Fspx
4AnqGXJk10kN0E5MqIejoj2HL6zyZsuTX5cNvdiuO6dE+8qOLx9cqPWOfHbwx93cNU9zeP/J2W7g
d/RRK/nqpyPd9i5dMGeif+xvelzO7W6EIGh8FFJiPHAj9C1NWpSTwUGqaAygMhofSiVl7VxOIj9Y
NPTYq1606QZybE0e0X9sQn0N6Za/dIympznM4K8Lt0+DTMRBe50YoPvrbvRENnRegvOfdugvr2u2
4dppB/QVh0k1eYXbz8XP0acrUOU9Znm0ZsLd4Kr70X3BdtX9aUSHuDxi4/DX5kcEBVLLskbSGToo
9oyABcN1nXm0wXzhXK9G3ZUgy3XbPVCM4Mc7aKc7M/liP9jVF90g2aRq/zL2dTpq5Qxm4dZ5gm4O
PxvGHtgGrfHuGYyzNYt1Y8yKfYuwgxTPP/2xefT+e4VLNiM9WicUdFpAl4izuH+yZUZQrWbmLLxp
tujML7o92kNkr3PSiBMpAZjTTew/QeifaQd86ZAbnqDtKuyrC+7nJdyKoC2JUaorDrJJXIZ85m6E
7CsoxpvY3dKgibW0rzFPhV4EHCjEIMyrkJ2uHZR4YzTfmYX7X5tHdPy2zFP4+ro6tAPD2O9+u7oZ
3O4/kfKtelMrX9ZNFiTl+nK5jgw2Alujvgx6ejtIShLM6NEYH18Y53Q0pjfwJrH/lHDJou07oVV1
ZXdzfBTURGJm2h7nifNwA1MwhBly2p5h2XIO1UUaLvpl6SNubTilG5kPfHQ1AR/u/6tXYErhHb+d
E2qkE6ZqdakHUWNnaN//PYzzCymvUijDBlbOa2IRWqhFXJvWuDWrICxOcfv9zvKO5jX31fPx96yu
HqIcxrR61NrCvwqZz4sYJPyFbQ64YEgiItz2AoJ8bWBKHzqaBSuX18qhMST9l5sEQIduYUXHQp13
QKfoOx3Af60dNWrul8+QQlU9J8OgRQ0lqfhQ7Gv7GdjUWpXmxtD3ta76Re8+gWnvXGHIWIUeqFF5
OnCw5VqEgYu9Ru7IDrkVbeSrKjzYJSsQ20G8o3ltsruz0bBOvIPJcXnzDro7brgQkp12sNcsJN4x
En/S82m6IWZz6Ho0xuBqzffJzsDHjISimzRef4Nr7K0RrOqA1pjFPlxnSIRufHsSl4533P2cbSSA
fC7aFHu4ExEPT+fHZIeUxVW5K/bXHVcOlGXQbSNvpmkALyK1Ev5aMSqtnqIhT8z3yPLbLtqoZJpL
45e6Gqjn9OhsrcjvrTGHK+5Q2+Pa4T21r9Ak+7k3SKyjj7CCFI823GEsl9WdVfQ2BLzhQTNejXms
BbjU+lbStcA4xD1PP8uj8712KKTVLmNXNHXO9/leOk8xDWUZbZKdeWBWWTWQdsm8KCtXtlAmXEfQ
r9pzknkXl2W0YcU8J+ZhKtg5Z4qU412+l3kpJyJhyukZ0EuKByEO+c60oWuyu2y434SAKCPUE9D/
gMVByRj6RJveWedLvic7ma69ps0RqkC+5y2swfL182WDYIaBiz0T4+jwZIaQNSMW4Jh9vKrui3B9
3cXK3HhyUxB4kCwg5ld47Fsiu8Wr1x3bz7xo37FjEHzaKHE0gd7UkPBf7/wMUFWKPSMDlrBmvvZa
OzBhQ5hICCPkgeJoZ0KV7L5IdgyXrF6+dXKWXO6yhHjHR7jcdqgrsTwZqhR7Z8lEos0rDt68A4Hi
Xf+9H+H6vQ07biUuQCE7ThLhXVmhshWC7tl0aJA1+Cbfo9BHIQr68kZIGq4fPvsXrnkWO3Xh8MS7
ZFe9+TCQIyKzgQVJSUHRYXI0dmFkWU2vZm7s05N3fCYP3UpFKj86w4Oj4e14d+nktCQ7Z8lPvKhq
Q5YHvKcwvtw7skzWx++ohewsC7j6WsVFIBqHqCOcBOamii+Jsy0HnhFheu10ldB6LE8/Kkt0W86O
sM+Ob2yUyRh84zgmO6bGv+G6lUm/Tzv7x4zYKdiChzrhhH1l7vz8OVDMKNrcYEWIIgzOECIqij1y
Cibi8/JkJgWntZkPkcI128c54p0wMp+Sk8Hyqr0mqhP8pk/kMyy34fDRkA7CHhGmf1xwfyhH8WXT
PCa1Ojd7OqP/2TXdDdHv2p5f+n9t3LgXzuNjI7tQ/WmE5zoAA0kuI91QX/9xEaa3gP9QmBy37U/7
3Vjniknvq740t5bYvK6SIsAT78Ystkdc5NduwTPTPrq6IaoGOphB6+b0O6eomKCLITzMiygEpbq6
3hO/y5eONWIOf3b7y+H6Q++v0LizfaX/YAYQs2Y9rJCdkluN5ZwcWFLUqMx8uSkNLEBad4ZoAaL9
9e07oV0/zf/rd6M/fIhnbIQciB+0RSwFa4Tg5oFpk7k0l+YEmSWq2dEOg546f+WARinUk6D+iRFk
/AdcAOwXHx16A9NvY9QbcorYckZGB3oqq26gXrccC5Vejae/ptgxob6+4xVE5AFa5vXXnfre2k/K
nYEwPzKfAowv6+9JicytduiCi92sNTTHdjD9PLt/uPDTH8yt1LFcBdyJ3BNOhYE9qjlYiMloyMXN
qrs4MG32ZaVH8yqA1xJ7jCGGJA370ytAuCrPTgkbcfPDQVY7WELItCBqd/uvUucPFAn1efEaB6X1
/k/vT8UscYzYqzu85jIriz36QU3nEmfnVH2X6usm/V2+gDzIul/EeATd7WhuPzYGwzEM9gzGWU8X
M9B4onLRgOltnGLnCXP0nW2m0R74srmg5jc8hVqZ/IebRQnMxwStlHwCrdli88Zk7KNCG72+qz0m
D1i5yZcom8llA4E6FHtlclHHZXwssXpQC+yxZQ+7gUKyp7wc6DA6WkJr3b1CHWOMWnaKJQfJ0Woc
nB7J1x3dlF54nKrcHLx8NDcz3iA1rjwbk+2izRFPl3SEOEbYcOlby0pZmfmPrqBujViUKNQ9jlL9
FfYPEUTBsg0XPAzhhT3MVZvjOneGovAoAXJNeUwY51quOT63cIlmbef/ImYg/MvTSoir2c+h3RDG
rr94LCcwv/9LjNmT0hIA8+7YPt2SHdHSXweAinOhfN8fh5aNRi7dYUR6L7bBo/mGQfXrtj2jiHI1
cBJhPwNnIODIsUc6iUo9H8WIWYA3nI+i9cKwGRZ16UO/lEZG6JFMMw4icDNhUMDm26C0x8hDXofM
LALjFzGllKMkDm75UqO8BwMpDu5AG8ptDfNhOhZ9F6PzgtVD30rRviZGFcj5pW8lh4sIC9mXIHiZ
4tZAQ3v5T5Z9NEufg9GjUqo/bbqF2p+ioBuYnFjHNjk5ZJGLPvjwqX2s9jwKFRyeC9W50g5sRE9/
SlyVGiWSbWofTVJjwN4/Ho9AuDpgFAQ3dZXfV/g5kmbKTYK40GirSZjHHkP5Bx9hJFMsbnz8uJSw
fKpAMzccD5MIQOjiMMjxMKLPXcSHcic3h2wtjqfozPWdtAsso6HlsgswxbLCca9M4NYlzoeXuUnr
L4iAqarAA8gqesW7tbLS0wlS53nmlDEHtOSH89VnjyjojIboGFAWR80fC2jzxctZ9tJJep1AdMUe
Y2IhV7kZ2LNalM0rqUPXAVcXBj3WVbFn58UzciNlBu0Bja8OYH5C48h3TpfqbLkPMg5shz8tHZX4
Vyi/QI3sBcljwhlluFs05I7mv2K+pMIYbGPoDwdX1wlsj855xzIi4S+SP9/KNQ9YcrNloC4QL05/
4ReG5lrgYmGieClwX6DMwmsF/hlOegaTBqiZrI1XuBNwGzxSTsDLZYefPYzOM4yFIX3HpI99o5gb
5iaq3IvtV3tjkLl/AziaDYg6r7qdzXpqVUFMe5M2wImC3QnzYhKIwyiW048RzZ4xEoxGd9nnGRaP
jF3WLTlHie4WGLnqONTExoOUef4fR4W9QWuGMj7moxxtH48GL3LY38otxx0LidsRdYxzzq6/b5J9
IydlhPMubretvkYxg0OgXA2k4Iw7PqH5BxFl3Ed8NAtQBxJonC8R7iwKQqu4dpSgIYYM1gJFe7ch
Jiq3Ln4tfuayyB8gUdu3KTdm10wrNKeXq3ae1mHquwi+kCVxhuAB+PDJ3dVsL6iU7Dq7Y0hrmD7v
YANvzhdSrcMTdqm/9Pv+laF7mBuHen6kzqMahfquO3DCIBo2OnceZ/nm0M9+BLuxgwhQVVvfYj8t
T6J2FTuEgNwZEBgTvewWaZW+b5+YnaTjve3pMfAr6a+aLxA4yHG22Owkl7n1sL5DZBUEw/oXiZj+
2rA/NztqDmPjAMASZQ/raP7Ak8MEXhTGFvvyMUGngPEwcRV9hieMU8ANkh9RfCAqL7DoSz6FMZEI
6b4tB3KF1V/CToiP+kG8hFoJY4+XwDT+s5ptwzSQqQdDGWS4DsllLuY1Nr/qLEq0inDSdxZRPn2K
2qUE2bEfBhzf9mycoBSmY3ZEz8QZXJ+5ueRlZctxRTXEv3aEYuIrvsaBwT8psKro4bzH4uu6u2EZ
Zji6lG13kIBm7ONswXapubSOvNM4fd5+wO44OFvt8HnMls/U/lMMysvRJ0cPN4m8nUuhPmOlmCfj
oB3oAVh46Z6kokN6zPbZUT0Tjj3B+Zm8GZKdZRY2v+/5OE7RExlUxwxiyryDbC9L0U6YwHzxCcbY
Ywq+J4VkP2FK7xGI9fnzV14pEVD8JtMvPHlsjoNIvmAiU1yXMnx34OQxxRO3B3q3cWLNrEQ7cCPd
S78BE+Jcny/HC5fHG4lC6IzPmguNR+R7snnIf+oWTJw3mCcoDWX39h3Ns782TubBPCSran8TG7o7
5KIkdoeI6AQiYs2oJFaxM7J6GVD+WJ+Nw3s14fxyxHrdV/iSkGjHO2cdP3nKe9IjM96354yzKNRg
B7pDn4q1AxQViSMbLsST7z2KBrHLIz4je315L5upnrn03kzBWiFlfc738ty3rcp1A3QDGwPdhabd
AR0X9yL8kR85kRyXFKIwOUrhYl82rTmwputziIPthEsXz6WwEa/lbLophDUO6Bmy3O4ArS2oCGdx
L/Ec/oNYp/aMWk53Sn6Ej+W3N3tgjkC7vcbLNduRwRMXVgObyA5rB5mIdniH49/8TutmPpryNiEU
xEENaM8wRCafItQMCcyTXM5Qmz+3Z4bqGKDhKULdFk8GQoBZv6krf4ZBoCpc9N47li3LkLkwOZ73
NuJlcjJlfoPD0RbPkBaRasiZQRPZi8uY4bN9fUbNYXIVypDHRLiMuTryz/TQg6yGSCBphIY8H6ox
IrwJvBybEc4LEsmOrIkjrLCv6OtowvvmfTZIUEXU0Lbx/WYDXzW6A62uCbG8PWtoePLkN6tmR6SE
rAKWZP9QQnga/jK2y8Kmtk74C2AhBIa8KEThs++3vLdF2KKRkTkx0AaaCI8RiNnyQsp8eKvsk5x6
tokDzM9H/sZThWNI3cBw4iV0J9kQ7p90r4tgf5/s/poLsMJF6Dlbc+lsmRYWF/OpzzAH7iRcyeeW
k8NjhKZvsZPi1HSZMO8Qc/xNhDdz4EygbdMh/O2voZxMCn6QA8YeCrcCkwZbl5CGCcrGMzyuXH6Q
484btJNmjYRF2VM488ATPkcRTZcRugN+AePE2Lgv3ySWGTEHjvjz7CxxR3risZJlE3rbiD9D+FMW
zh4ZJy4EBJhxeiJuOG4UKhyYIWuTOSCrOImwmrA1u0OVJ7onlJABeRubgB7Eaxx4BA8Hj463Nf4L
1sVkcJMRw9rKsYGt0Bh4JyMzterM5CDte7ju8D4eb3qit6ZHVvw5n7cdFuNbysrTpD14htKXjsJ2
aXP9tw3VFtboEgO1IdGCIgcEOrqvGuytrvfvEYfeJQvdB+FsA6MQDL9NTTPOR7PVYjqdYp8WBL4M
amB7nf98bO76OU5sF5lhovMBb8DF+phc7evApoDcHivb1lSJRXB/YoPW+s7sN6Rbbo0OL6jEHti9
1E/wV+dMJQ6XKSm6TU/xcDnHduj28tUdDdlMZmlEILA48QzMUyKgDxQZdIIOZeJ2vsOHLDfDP9HY
X5jkJq0o0IP011cf+7ZsvtEAMfKfdG0gr0kbZiic6jxnwp2H8olX69ZMMTiexP4563Z2RnvCKR+2
v9yHGhln9C3tFk+Qz9H4CTcW68d9hyrWz1f915cFPIBYSW4Mli5KVXnxUXiRC2hLQO47eE1wyVh4
bB6b2IjdaztgHs3bm4xFV45ESU9IXP/RQg4LPnFKdC26MePJDud/nBTSQ0V52YsrPTbOWKu9fMEp
gIJ1/x3mgzcbyqrzRY5XtKDFvALA4c8dtQRpieWEVMGlI2E3boL8p6AjezivygGyEMOLYfVr6Lbh
N3aWXW04C87i1mzFYY5yzF9L9w8LhkekaEMv+0tIaHt0ocdMMk8JTg3xLFFCHdmJB9+j6Kr3fRix
GM4BHjZHlK8STKrbso29/gMvBIPtUd4oziVtd4uXH8MUo41IEqQFub9XPtwEHQ7z/YU1m68S9jWq
Hq5FeWS/T+o5uuueCWCtp1iTj8JnZlE6Qt2Kk0qCCNz5Srfqp1sz36nJKKxmVNNhm2GW41i4h7OH
9vDsovSMy1flLFKCB/mNhKKnZ/Y2diZ1FH/XcMnvlgaq3WPIxjk0crdGMRG1/F9x3dbOAjGFG/Xp
uFlL7kCHC6LaRLfOu0F+yKWm2/S+B2CiHBesW2sXjdF3uUjQ8PVubgM1Y/b/IPsTt3xVu3oYdFEP
P4b3ahc2PNneps/8nxVObngzdNjikk7Cyxge4ZbBaLrre81qXTt1vPz2n5K3s07zk/u6qGaGFbpp
f9qx821K9UUycvpfoeXhDiu65QvZ9WatLZiGpPJGAZYMGtId7mZWukUBS3XBrWD4jXN83O+unp2b
dvGiZZh1JOWu358+ibxVmxtBvMeMbOa8m7PLKO7Y2HjVL+0yqsjJt9D0NVS/RyDqOgcgyO/7pLfJ
2yXO3itNurL/VGmK0Hu5zSnrxl38FbeLPJpr8BaafJ5OXvHXoxyr+b+2mpXaf0z9EjXuDQUMZsQ8
vXwx1FyJBMuLzL0qDawn96kGQIvT84ow8qxKc59kSBthNEqUBuMLRwV5HBVEvpMS2y7M/ijvRm3+
70aTU3jgZn+13TwBB6FUOu/ibPsVtTLaz83BxYAGV10GZn6n2AY8ftINLtVfiJJw751e1HRDwlS7
T+wWIPPbUo1Ix+aEhNpO0cnooqyzIIxSExG4p0Dm5zUAiAl2Ud/TTErLe+ouput2j47vBlV0NHdO
FWIgRuY1NrBZWg8EWyuy3da8+p2SuZHxcmNsUeg7+0vGf/UZj0ZDtKN+unmpe0ofqXv5bmhDb065
ZTEcRRd5phMFh7PuIiSrQD7ICCWeEv7zlu3jMrjsI9KvdfpuxH1XJ+tWI/v79mOWpqsYlZtcX96z
n3hsJTIANyWRALx+zy+d2snXF96SXrhCl244GIn+n6Y4Xtg0nvF0C7K5ShhX76mu0/a9Lqyn3ROA
X5V2D2xZHEvxTuQ5hTNogVFmrtm497C8CzTLRbtYPig4vLKLNyDlbmww80kZ1b5f/Aj3OSY7tyu1
VZsUxuKUKtFloq8dp/NakzzXWB+kGRlOtWcki/oecCv2f+t2mSS/OEbuVFXbJh6iqUG9xMMCKby6
YtueOybN5QMOgwELR9mQWr3b5eln7VJ3vg2DmN78leEldL5vUspdzIkGkNUTENoA1JPmy7RHRl5c
s8S3lIE6QWJb1cSKv+x8/6Ko5LK/QGcHlou445pulTgihOrm14R8ETcP2+/ouhs+v7TycO31VxXH
W8l3Gtz4hOW7q1dx8NobCR/PW6A85BqC+a4kKtEw8cQh7XQ6rqfcNQ9615FIyAFJmG2JulFCh97A
pqyKKBNQ3lsHOiPVHhrhY7Cq9VmqrZHpFVS9HO80uyF9LtDZGnP5vPS8fp/eoc3vi4hz0GOKpPY5
oE2YlLegcTgLjZUpmvu6krPiG0sKtV7+w/oCk/dF4OjcJqOXz72rXHA2rB7OnDNJ6VGFd/zqO+R1
1ICWPo/dqextXmXtIruc/qg7Sf90GlAjbFhRrDP5uP6OCQOY5B91K+YpzNGdeB7zkFI0oH7d3h3c
vGpS9A5l7yT7Zy8ZSL+M+79XAhvJL1cyErd0YJ/4S3Uir31+mdoMKsjmlqP+baGCD0HFOKWQGg3K
Wy+85d4FqUI1Xlb+9e5ed5/nbZDS4S77L4ffrTKI6dkZf3ElbqMsiMvniNU8kFAIstd9jaivldnl
9q9ZFn0SAy7jtl2yqxZuN1+9ra7KQKsKV7mAYRf5TfajKGuzGXAvNIzBpr0ewxD/trNSwAuN3c4+
Ok+39zjW8tlfI/4y+Gj/2eEbR5wQ/0fzLSyajCOPDO/GDfTKfqq6P1aeYDoC8BX5ZrsCXQ4ZyTxy
DtY2C1dOQ3Dkn672SPM61sWD4eYJPi5zqrWrmzUmN4naH6oN7SaASk1l+iVOD+hFjVYbwcKPjND5
iUV09DlsiygwXt8p1Z29g10MEnYbKjHdsLmR4EUlYeW4rf7iX+oEnIltLZJ6WkY+9Xw8QmsGT6/X
ztVs6thz6zXtt+OEBkZRUFOIqCYVcRwTR9af6Ux0FRV8rlwwdWgeXpIL+PAaDYzScVri+fT5aGUv
ei2gYxRS3ci40NwL/Hj5vfdH2W2V8pLd9wvKIpzvZ7JNog1T5wbUjI2q7vSChmLWsUeJZrNM4q8L
fKYXBDKv/1F1CEWbbNkmExNclCaw8nWfs8bbaUsZz56XsXWZ5a2X6iNbnSj5/HVH0yoLgq3kgmgz
PUtI9hv023nUqv7rNVXs+f21PfRZZZctn8WfVdH+nYknr+/QiryGJToxgCfXn0v+fyydWZOi2hKF
fxERgAryyuAAOKDl+EK0WiKoqIgI/Pr7ZZ0bt293n2pl2EPuzJUrVx7fj03B9DTzN5833v+CxIgo
1eLMkTvrx6u5sy57Q/YoEpSsjkzRxll/9m3GCQ+oXs/N68B/mL3KZZzVqa6P0xJZ53ugFotWx08t
MXGj5LlJP+DY/gXNhP7sSlXPfXhRbEMfq7QpNoef7/5z+9W0U9mN7T5VyFV8fDSj6jVWgs4dTFS1
L7fLwKrnFWNTLMrLytROfU6a5IYRrj725ZLhvh0UxW0oByuqjcGCeoHe+1W11HsqZuy3sAwn5jsP
dCa0witM2lNXBSmT0i54PwakVn8NY3cpmfTSNjr712WQXAavzO/m66TFy5rEafRSttV3yC0YUwPE
0UrWClVvncu0UroDhY7TFOJ9NJgdKdJdzy5sE90xVYrUMtCqj62E2umOvxpL8Wk/d1mYNEqIa5tK
SxQNa0g7pn1JvAefuQw6tJalfpcVXzocGT3OqZf7oo7uRg2nLf4JtFSYWYWNwAfm9T5lr2lLpPjD
99OxRhatXhM3zx0+UR61GT9U4vGNMvbWrqDOHXs/3GfwhVGj2Vco4ZgNAirIRXiYZ3OpRtyjRosW
JwtS/c3l3dMN/UHpO/3xGHke8/a136jHHbg2HT+6LPCFtrtbgJwew8dd2lO1eyYuz09bAI4VXopq
54aFYqcH8QxRiyhsfsB9XwiPmTZVqlKEwlHRUsmrBNWX67NbZNW0tlvz5PFILRxubbxti0LUOc9G
svrBIPb89MAhTiVtEssoVR0yamG5Sw53tFmlXsIK9WlFnTVyYC/k+mAJeFhtV3GTwzcqjhaiYEKO
Yp3wa6zu6zkjFv9299SNVlsq/BKvR1lH5wgbhaGaZBAahDTRIZucjFKdUsM5tK7gEiWzbIXoQH9K
GfwXZ41yPcRPtSUDZobdSROpC22OOim0RkV167kSIONJc4orCIOXnLuGy3mSnnkLbt35kaIdMqBU
u1S77oStH7Wzr79++8lBn2SWXYXJmolsFm+faipqRZ7j7oRRYGoYuoTSBRYFdaLEMfDJIKqfgQcK
lgGjLZNJuIFL1pN//ZhOw6/K7aI/+Jg0DLZlP+sBZcT6ZYOtNXLXMmedwstujmriw65ZaU1NF9yB
jgYGClIP2PruLfGql6t1XIwpH+bIoODzG33kOa5rnDs/AxTLbepCTd35Fk5/hZbSUZtT9daTt652
+sJYdKiZpdQUDKCG97nU5tfNdZNseGdWFofYlVRmlK5ZUljiiEXCAmEUWW2Mnbq/m7LFeGMzdVmh
8gUOdGQstqxvFh/PxAsnDzf+xzz1fppFuavnZqjv2xNLUt8nZ1YX329P/RVXR0XCWEH4vpkeA5v1
HDQDWa6KOmBm2aJPdKwzJznIHtsG+ZH34hYo/1L2KYbUZv8Vx3zLJQoR91rphUNlbZ9+2+OPRbok
eB6t7zD+VffVrnPq/FQ7tXGVAAJFlrnqvvODorIUt7L822WzoCPNyTrxVOyUunRLWr1TF3OoCPcW
+Ed5qFD1adrtrsueU23qyw3e0Awvlcju9OZX1b5i8z4Dyk01NtW0d+pSvNfr2Cmn+a7IPG2Xfdm2
2g6lyC9OA0IXZP+oHTo9Nhp1wJeVwqj1XArR51ACgwYHljo0qfxDtbAzvgfI/N03vXm8aOedOY2b
F6iHhUgkM7uiNCgF6EgQ65Nm8UVPrd3GuHCetJDoLUU/AFwR573egqTXW3SkJsQknCp2Ydl4mPxT
vO8tu/uUSuf+pN3h+tfb6kiCON6rkRGp08sY0HiEFY73zAEOHaIaV1wzGld9IzmKP7a5rI/xqsOe
Sjf9FQ9QbuH1cHczxB+6wxLrTxjkxxnGW/jEo90+MJLa7Lo2Jiq13+xE6aFcHxuw3WKbby84h0eN
x/pG+j7fCuyxZ5mzECpikufba8gCuO1MxC9Q7B2KTlk8KQYuld1RN+otOzOs/f38ubkkZknURHrU
RPX8ue2hlNwd1rOrCeRAxKJP4hX5ykibicZDZ/k8ssKTdQclbfkbhj09a0sOkOfWGlUJjBzX2PM3
Q4rhiyPDkm+7e3YhxoGb75E5IwJ72E2kLW/Uph7VfcKYtEsqKyPOMextZ8kCGktFcka5w32Y4qZx
oKLAwEm35LLqnjs/j/G/XB6hOLJmgaLqWblluB/ncoeWyp/JT1FfkSOnqgcYVPajeFn8S4/9xrSw
s2p6BU4esgnzI+PAxPHvfLncQfJePXHtIjUSdWDpPgs9mhX0pIw3apfYw/x42/53xVSuwI3Yd+UR
n1ReqYk6P+/GYeV3xohgGSu6VxFRedyAYXiN6KwzRxVVhCT6QtyxkW3cv6nENFje1O23T1k6RT0Q
2Qnerj21p/SM5VGC+PcbXTdi6bHuXwgpVI0RhePhfLjK02X34gtwhvdrOY4tBJRiOYmt1ON3vANq
szm7YxYM7R+vNiYYi5cfMdjL5NAu484g/sUmch2ugCXC9+hgapccFYt6zlLFpPHGyQETlYAvieVj
YuRSW3VqoT0VlTu+0X14PReBi4V85VBssUUo3jSWmx7SDUelusAx6S7SgzWq57wzG9/64ZDlJL5u
kO8QK8oxY7l4pvUO08fJ2c7zSe8nwHzi0RiFk6j4+qBHdtza2u6LISrt3um+aZBox2xhpJA359xN
Sts6wTDCvhhTDb1KpPw+aH/yryZmdfN+DZVmez1gkSavDeb6gqzETtRBzZ15Aht8H7jJW4PiLYbu
iqhFZymWKrORJcAp5tIZUgFUJrsE4wucP2vecyl6R5q12fTGfO9xIFDuIBcAxWTHRcz5bXVbKbvM
z/d96tMa1/qXUORYUHZIWZNdeFTn8WfrUUpHNRE+9ip3cEwnFB/asBAowvMT519jL0FJPOOMFgu5
dDeSWkXVvdF/677rbw20cZELcb7UbPQQuhLZANj/1ERRbIU8LP6+x0C6by939JFUGlYe+4XvFFRc
wYFBhaEDUZwMvvNGjJ88KeoOxXAq1U01DSGug8RJ3dizXJX6+qcHGWzQjKcVgnjJmJqodHh8u9Sb
VZ7mhDD3p8ZgJSIRN+di9211bPEmrzE0VKd0eByvGFpzPPzZxUuRA5Hq2IqHw+Y6JYooT0aASUSR
InYey55TIFZyXRbDL9VjlIgGGFC0Ua4uim+OfvhO8WW9xnOvXATwwWMpuA2qpTjn/NMetgrXO6O4
QsBoN1tguoHurmKvx5mvO1oo3XZ1ioPQpNEokWlAJEqXvT4qnHVvrCA/h7Ku/AHlkopcuMpOKx1w
XNHfgZrnZ/bo6hb28mrjCIUDkiZ++dMhB8VUdAbPH/JNlzn5pClkLQQbgli6wIjONVU52OKB4fRd
08l4AKzY17dspKgprjU9xWlHnFQDE9FHg1LggyinoSFLeSQNwfalfafACJuxRYxqkM8RhPPrsBrD
1hrAakLBWdT2SncLxd+j3dMQqRCoOyIujhqZi2i1O4CF8nV6FDa0LsxZt8//Mv4mB7ICx22P0vWI
rAoqKbpTDd6jrbaUnYlmDCPkQD9xoCA5MGdRWglg9/AfRJFu44nYe9fJXMV7Anal//JwotnweXxo
LR7lyw71VT99FqWU+K1TNwMzSxcwmGHaUkwfj4F67LcDEERhwYQ0OHKn0teoP5RhR/aKYmzVB6/z
tRA1BdYw5mZDuRrvQiZ/LC2uqE2Zingiineeck7YHSiahUkgEgiNA5fJhsTBLmDLkc5KF3fGQpTc
KeCbFSw9OrbO+v5ll4zu0+66ds1ZgDjRRF1cDwnyOX99dahkef2DJtSl20FB9r4Nyxm9lR0RkasQ
lkSwdUC2bwibM7hMWLh+M2IfUmJOkgwJ5niqoLlTsFTiIYzwCeJW6AtQogD9vYWfgPQNYBNyFF02
rnwde4kalrJDhYwlQR2L00HiCH1ytjbHNC1a+iM96IQ5HQNa1DMt/kfM5b68vhN9R5hCl8iNp8rm
RViTtIRgKRIWbMrSMTbP4ZfxzSgPUjaiXmA4hrOXTkU1FbbRzSHNQQFVTeHUdZYPxdf6Mt4iU58t
HxMwNrvnJksdWavO6O4fnuxSisgOhHd0q6ThlWu6ToplUpB+Ll3ADJotoa40orZlbA0SD+lAZATW
GKBBL2hwm5zPBFUvF+03+099nnX7GqpzAy3E1L8spSi2oOL4PSDoQbXrgePIfA+oLLZJaqC8QFbY
NRBEICnq9910eHFJ8IyfLrgoohjSqkD1LDqz0q5rWlOc//qHpBArF5atl+MOUhdbkaTxuaUlDWV9
c3DBtgSvabOGBEOOsghf0/sUNf6QDBKdPEXKn27wyMSbR8nBLcqEIo10ev13mcMuNmckA2GKSLta
lDEn8iCXn+RfSWn2+kMhGi6oSUmf85K/S+af/CNpy7+Ga/hQozhSffIJUf/m1lv0HeL9+2xMerMs
JIy/nr9YIVbGjAAxAiP84KnSwTbEA9eWH3QmcfxaZfAh1UXTt09/mklIOeTs1vBgAVqBLt0Lwgjp
HwyObydO4xMw048nveugM+MzOM7SNCqTD13EB0XNgKRgd9KekjNKHGLI+BnuYYh81i2EX8+1/3oP
IACSwOS08YXCDw5X33TyEIAxl2sBFX78DBIn4yI6IdboxU7lCpTzhbwqr4wS+PKB7xpJBovmFbjU
YK0hPqoxwT3nk/IeENTJ1oy5pKAaH0RzEeUc5jAS5YG4jQWTDSTIzgSKxXvlC3S8+Pp4h/JcvDaD
45MH+PjEoJRrqT94YDhnmHkEPvFx9Qh7zRW02cdvUL/nDeWheRSASx9flWvQuFDwJkTbGC5ynpO/
OyojrqJHqJFOUlrjIAXcAOHbFnge5Hv+88PYIvuL3f/6yqgz605qQudJciZcuIU8veQnEFl9pjy1
MZFXvIQ8OQOmMwzcm5shM0uvC0h8NHbkMuimMbM5gqOvhncDC/76eKByG14G2JcRmSVnAZu4P26n
dNOU9/r4uulITx88YHx0ohxy3A/7idr1jD87tNvjx42fnplKeX9ClWaIs8hvE+4ARGMwLh8m8xI+
jwTSJl3GeSSERL7SsZPn52lEDlvUimXuUF5Br/Trv4C32Svgy3I13O1mKM8kt2MO5AFlicjM4paO
kjPtPXg35nPE1DDGfFBmEUeaD735Jg9HgBFxkUhWhTwt7WSJIiaEIaw8KlVkHfEh3OsiRQAX6EG2
R3fyAQTDX5iJVkx3yrxR5swEsu7i32bIvIKb8d/NEKDKGjF+3cl/06dIh5oxoyAwGbPMczNVSeyZ
3Fsbg0QAmbC2vr4psrmSOZB/wC6H5LKJah3yNB2mQy7HDmd2iZw+PmOCJPRW5zZsEi4p74MrT8zc
QR9wwf2fDk0L9xIgMiIc2jII/w3E2+etg7cv0A7L7DFC5Y3vB3fkLR+BPCPnkKw5iapZW7HHhh6K
YrWsT23GapgwXn9rFT2ZxuHGoncNeM7rgp5gUeoBdwv+m7Lu5FZP/3YP4SYLOf4FvXnwhb+3AIcB
JZFPPklEsQ9lYGSgGci/2UvP8lluJOu+PYnoLgvMGq3b09snlAI/Ufeyy0V1+xLyMPyQr6suD022
ifzVr8xC/MtKCEA2NTpsyvOyMRSXPjchXaX+/u3DQTqxqHNkiT5GREEfWd0fP/69cXYiHwTUAoKD
kGXwAHZ5WITYBGjqNDl/ZBNT6WjxDNwZPTKFRyR8kse1RvE/uSWXBuyGfT80Ht6HiOPOhPE9luHv
88j9kDYamSFXHjGW8nM+zORcwFGmTBVIi6AitN8zQyssiEJ4Cz4CDXUI1sJtfmWouirT+ArgIx46
Yz6lhMCYDGotLxG/gV8dkFCm/W9XMjQnlnrQnhqVS2jSFypA7o/newTa6ZK5T9wCVuOtdPsMEK4q
LeFwTXia060eEqERllnKsF84AEbyC2h91/uh9VNeeVQMdRe0TaBl8Y+5y1ZK2CyIEvurvjSMUA+k
ET/3Sfmr7D6by6+2s36MqT6VRcE8LtU94fgM1Kozb+fdhViUQ2fZn+i0BaKlTqDNP8HfkCON0we7
RJ9n+NdaPFk/ziLWo3JEQui6023oikOYLsQpTBa3n2QKYcaIPkizlS6UFEhUvcRT0f9ck8RENn3L
D6WVdH9SwKCTyB9cZ8sckK1g4WIzJCp/ud3988iq4Bh5N2MmzQDZxLNam8sSRlq6NmccRAqck2vC
Y4tQkbkUiuTyfr5ScAFg1IMh4mtHc1kg1Elycwqiy15HPxHo8x/mMflHZ8Zxd9/70WZ8g1+wHc7A
RAAdlhi6+lglHvkg/uXlNQDsH4e/chZh2iUP2QMcZOnxi51fHhlafj3OgMHH60WScu0sSCGubLGA
KMZiCotjcQQmoFNvVB/h7YGakgLoAkwCcrBS9b2YWBI2D0klkNR9bnkarBwZnOKInoW+/xjUFQn6
gbnjFsmanBUYB5YlvwmuX6GkJgPA7mcw+WoDHobjB8/kD1KurwOBTqBZy+GCA0CZEJf41sDc6v4J
R9n+67ySbwGLzumZISMZpYI+xavekuu9PPDx5zH/+qBXekTnOA7uPXgtuOxF7qmDVe91KOHg38BN
grnVM27OGcVJBSAhQrOPm9sDOwVd4YQiJ7mk33RJ6w8zFKQ1/hcTVG3jX66ozQQwK0BaVJC79tTp
2C/CZlpWbGXkoXWv+dNYfaP8+IcVauP2FP/DUqDr+o+lFK+SdXpWsSgg0h16EIC3b7AhvOE22dSz
b9S3nJRYnIRLIxgXBgcQCNDrI4kUg62t2CRRjEpSJ497QGaD97pn5LIlTwKmjXXunLgukEaftzdh
2I9BjazKuaMcRiR0mfE7gx7/kpApU5TZGCgBY5kpvRnzL8wrr/GCVIGiwVcWA9fD0PKfjGT8S6IW
rGndnaQHTMZ1U+7apbwykAoYXWOzuhgTvsk8MMagRt2Fvqh37dwadZZdWimHkNTWrC/EshVJ0GBz
ylzQbt6B98EBilfSGU/eHQCoIzgWCDmrhQfjMa5nRog/RSutAve80+X8bWPGMCT8DqL/9kXqg8dK
NtiveicA1Qm7mGyeRy7T33fJexJybQGdEkHNqx2/WSO2MquUA4L7psCRvZ/0YKoD5pPMAdAuBorx
wL5ZOGfVViE1jFNNvx0ip2WHUWkiYOkRNrvNnauA/bgW5KQEpiMHBDdKOGz82X48ZBt3dCy0PGY5
OYPn7ZuIlFqtuXydjAJL6B/eWFjPLoTjP+oCA/xEd/ovJ0ICkOUghx3P2rikYZTU+xouS4CrM/ik
XsgfMnbkwtiV5DKsjlv2f8WivW3OBxIQLCIWMADj13I5sTgfAO7IprBgHo1L0oLPWCnJBQMgPWDX
9Mkcb1NKuaiZITy1HLI72pLNz1tiFDFIOOCPM1PLW+IVcbDxcowlL4/XRPKHnSrnIElMFAYwo6hr
SZKiGNzv4xrBsBu6ryRlB9yBxctleQOw3PjmsQuUN1sV58gUlgZmRRwxPAUqUJn6pw3wx7sDf3fv
qOEsySkzM5z5zN2nEZ+Cz3AvNkJjuA+4BvzkE/EKDBRWhwOPtcJA78kzi4uGeDmJQEq4GMrNxVrw
4GojW80Ac3u5SS9gkHHe23pAbg6CQGxRK7f7qkMcTNlI7L7cwchfHwjvuGCenRODx1HDyzNvvB0v
xUNVu9fFIaBi8BDXmzH9nDPsHvIyBVK4TAuHMgKd6pBLiuOhulwVxJgcHG9PTEXOGIPIoP3lOEE/
/yyciqnteP2ujylh0nXSltjumzikmOjnkUWENREfimSCIvg5Roznwd8sd+QYt4wfP2SkybriLzwh
M7K4LDFNTBN/xyrKT463rUQCYOFzHYC2nWVUEn1G6oI+JkDgFvkD6IXpmddlfxsrfuMSJBwAoVmr
Esmt0rP1g+vFnLJe2FgMMr+z8974IRzLDChZB4zXN/fBztkGNUkjADsSlS9IVmLd5IQhpi0dBoPj
gl8EDJeQV+KDvCdDxrtxdwaUB85e0j4Vm8J8sGZ5upT1qEFn81i/kmZpZLgZFDZC/XL5yM1l7TBx
zOP/HdtCVqJ5D9m6fDZ9yKYhOcx84X8zI2wbLA3WtWnGYO0MF4uZm3+ZnJeLrSLy4AFf7zn3lz3T
zHnA/DqQU5SUATDkzeGw4BjmLywepp6Tm6djnPidyWTg2eIMJNuaJVHuxBpittUB54V4lU/5T15S
3spjO5DLYPB5ryai9ynPyeDyFmxL7M4deef3X1qUSScrQoJFQe3ExpnGuuhYLVklmmD4dT4gbfnc
XlEjU1Ffk9uk/feEeeQYLBx2DtfEzPBzsUYf3M8LHQx5UxY5RrOXujL/zAkQdS4pC9YVj8brM+98
C2IMCVcWi4RvuEZ09Eo3fJJR5Xl4CgwAr4988omxwLp87ifoD5zmPWOMWWDEuTrLgeuSMuNRLtaE
72szjaVqTAELQlb/HV3YXFaCShenvQwFjA7EsCtJ4zJw98uALUBugztKNofUK9ayzh2yGCRqyYIU
Hrs33mObqPnpsPaWLYu5cTXE2Q4YVDV6SQYnPTCkfIn1w934JVth9zzK/9sTy4Uhhu9+y7z2M+J+
3AKzxqy8wO3wflBTNm1OJMaaDcnzkUNBxpoLtR18Z/567w/Il+DJk9pogDvfTszYjkmorrJhSduM
Dg00AFEHN6RK0n8ajiDUhUgKSagvOWOGOH8TkOf0zLKMf3snzkgiLhLbLG6yb09bXRBw4h7hF62I
wYZPkrSLByKil9+0dR+b9NBEXKQbpWeqETfmuEfqXETnBVB+gcRmDqLM2HMbARjaUaIqO8/GoG35
Tz5G+sIuVyVJiasLRQSEpHA59ebNiFjdB60904udijqyCF/pV0J/Rs2VBjA5xf2z+9qiygJZBfY4
/D+Z0CGbil1PK5sj6y6HBB3i2OIXYw14w4K8hORF2Ue8h+z4UrYwo8t5xL+zDjkoSsi9sheTc7LB
rLID+Dz+jmARNeZ2whQK/AGjgo3N99lU3ILdLobuIiaAk4RLy8bhHni99zHGWvyMP3Ok5z67jt3L
gdnOk4PwVkwxJ9iAN4dx588fROOGBDxgkCqfaxoXS8MRzjqoP6LSelMDRXnbcWeIXLiiU3IsO5f1
jo/AW2BtWNtsXA46TpZKEdPA7oaIx+uQ6+uB9RQU2OEtJawTmWoWKG7viYfj7MTvhlsgeUKbdBhk
AMLB/5Yf20Myx1Cp6SJw4inJEcLbIbPHHXlUPKJdjcwbxUkEDct2R4JPJ9gy5Lnyo2OesKrSoRXa
4cZYMK7a6fEaWsijUJIDo5FCsOAC5t1BwsJjYzULfW/9yCv8JR9xjrp7oYDQ5pCT/EOGtEtk6/RS
ydFqOyoQYlRlJSLHStxbVCnwhfZJ9dtPZ4/SJnhOdVSF7Hc5TSqCPZpvaeDvV5f6mLz2i9q3UOLX
vMoMW7x33MywNlGPG9MLzyhtGiXK63DGPyiygOY56iC5rjk6TQehi9D0cM8Pit+YHnx9O2uGqCrP
UTZ09KO6fYTWRHNW2uTqqrYoE9La3KY9M4DOI8D7GHDCezRsDGAto/lakqUURXRr1g50p3STmR7Q
Rn6kutL5koxeiVhzc+hqztV9+u/w87DDHlllpA+J7ELjkM6ew9fsEpi+vu0MYwKr8PZP8z/HeNk6
5TSfdnxt2psSlY3f48Kh3KfntB6wyayGTg0sXC1UuOHrOzJsW2WiLlEoPfeJKg27PqvghuTfSUE7
SuY+NLhAtjG9+dWeQ29UkYd7T0lJ+TcyirQfdIuwDevQmjUoiasuqekBPbRpPnKJTLeDdVDolPZc
SZuG3tbgZ7rbcfQAsgih6RkMtOc2vO+GzDSpe23J/HcjI3YaUiXGpuNnN/8y/YSKb/2+De86wwEd
Zouw9fpQvEjv2iSaiIONqB6QOED/ZJxxK9p2OeWgv0hnN07JTbLsS9c7TzR78UAOIlbL4AXKju+S
vCGH+vIQJyAfQu0xWeJZidILvvC/xq93t18uEk/LLcgc7fOyhW4r8++GVpNzaqYsLejN1QjFGKq9
c7eZdv21SjKWszyiQrkd99mpy9e/Yv6aVIdkeJt9pmQzaf73U3KgLOgaFFEI6GXosaILSuscrz+G
G+zgU7qf38cqn3VGCfJ5EFGBUXhJ9+LF9m2q2v1FD95NMSCvM6JCgtTcZUADXZJzW3xacoypT1cn
VzoIplNqs3xKKyh0I/0BQI+OTnkk19Eg4+NnpaPjis8oWOVHVLICe5D5A5TuuiBB5rqc9GnqutH6
3hXu/6b4uFkX0Xm4PuSOByWMODb+uGBM2U/pAV2qnzK2e6Rk1wadGV8zHSThizibUzrIiq20LVW5
dMEkIo1IyjABo6wl4fTZF0SruM9hM31L6rIHp8fNd2SbDBG73hPFmlRyfifFRqefwcpadOd3pv23
N71GquGorZ3tlKN18SwdcxXkdxKLnYuQxOT8rOecuFTL3D3xFnxTFAyToFg2qUO2Oad5gK3+Qkmn
J/J3caW/Q7qoBpUu1f6tgpkgT7ym1osCHfImooKgDROENynrL2BorbUGvg1BpoDupHe63UGbrhR4
9phmiO/tjFPu2x1Q0tHO6q3VsHAK8KMrcrUQy0uyldYMB5GDj7gGf5369iYmQ2xqVPoNYX/nJOMh
8RtuzCmE7I6G3uSbeLRE6lAcQGIvvb/pf3AfEZQ9Q3s3zdktX8GGNet5Doc7elEWoPkmjFQk8Kho
uzl9OBYIpyTlovdyG3GNyeYMuT2ACsVX/4RMExXbThrCExuW5fCFbMfy1Y7fB8rg5Kw+w3Tp7o1e
oEccmLhS/XdIaC3BcD2DwQ4o8c5GCQohMQ5EZODo8wh/fiCvgzTPkYGh2oCWFoQSa5x1YDLcT55H
vDnKp+vBtTsghVBWAQFJC9qFB3zz6sTj9XHxBOSsHCUgSIUhT/G2/Yq9jFp+dRgT9gL0GQiJE3r1
HhFEdb3KR0+sTbF4WHMcTeun7cxvxohIEyiLsSQYJjws0iHkPegTDFK5ulrzhLZeqnd5DFzAE6Kv
NJ9WWLkdl+ALCJnfPFzO/oRReGfRO+DoO6UPH6SHI+2KMiYpStrWmmBP6QBhRbLTuNL8G5Tj5wpU
+O/sa66TEt98EntPFn027sHwUFxyzeT0MVB0zPzS2EI6k9K7MKy2/T1ezOts7HEDSLFBvtJHT1T/
40C9bp/JiN4w6jT7zSbavBhYs/c/hOW2+E9vv/fDPT18FiTyJSt9C2FskTJ9htoyx9GTZgWi+o5a
1b/r1DyKOHyFj4SqHLUC7n2Ukh/mdWHmfdWfK7UyFDxz4g9ZC2rm49RTl2EZ49whwIJ7n2ajXBni
/7zhLaX0wZAAg4R5BZoGnZ2UFeSyt0BoMvXxgLADB6UZxQHVARUuEG2aj42Pgtvo9dtxURAxHIpP
XZK7rUPeYySCa+TmkQd96TvqPykiIzVypmYDpjv75ksXlT04pUFxQ1FPc5TLx0waQLJ3Lxa9j/Qa
6soYmycpnLj8FFuz8GEv4f9JOQOE0A2xBh5+BqfmO+wvYDjBtrJOzCOu9h3iYz5WTC9DdpWQiO4P
1JhBXOKy8KV+rkummKAODhIW6L1AWmHG7JOayPFdbHys+Df9x9DoQmnCYfyXk36Ad3CXBvR4aeSd
d/Axh0SbsHQQD4DLIzMVO1+be9i/0N89DofTmtkjHXQPUtgJUNjtDiel9BBQXHp50Yf6TVKUuPm+
KbaMcV3SgYkysfuIXhNLMDJACOvEw4CJ0keVBU14h2Fq7RS1WFTufFS0qN2dkT2AsjUUEbzwSaXx
DIYloBeIVzHMVvcN2by+cyg2WmA4zzEwOsDwzDx2KmrfPP3lUNRLsDHVZhUyhsW43cC+FpQdiI2j
Mf+hZZAC6ws2QzPJf+50jPp6FcraeDWpmInmXMzvUQcRVmWM5gFBy7++//BbscE8MlTtGbHYXCRf
nPvUgqPGCeBYM/a5zgkABC9VT1RjgLfXg8Ly2eycFnrmP7DJgHe4sHyQO6VAQ0udkoPrOb/P1G9I
DFtUo1oiajwAOE+0x5IQqac57+iLYkAF/4M+yl04odaM3OsvC7ZaIjwHSk4pzB4bScKcKIA4J3tt
ccGfx35ljQhztBN+MBYGYI6xhycsfHLo2oS6IOpEINc51S1ZFYFwl+CQwft+IqJ4jNLDY/OcCHWt
9f4lMIO0MUc5HKub88HbWt/G7F4oYLT9HimzB710IL284SYQC47NEz3l8Jr7izcJKMh67iPIVsSt
vfnLg984rF36ETgdeq98YMhAbFl9N/S98glzRvnEvUQovbv/7pBLxFe6uq9RQ0tfOt24JLneB5io
nJCEbUSNzcaa09BJCbsmvYm82+oBz2zx9o1IGXwP71l6ddh3WVjtSC0ApnES6FNrbrLfDjcuT8/k
CFndf7QYCd4hfgUPBCBPSEYv+u+BIbutaOkV6n07yehI0j1cY7c5lFnQfy3BOOojBgfXkYjnrwWb
NUDlVro8SL6JwEyDm0jwyckC+kAU8Dlr5EJQeESlgK07IhxFHHq4hvJBJKyvKyQVKe6hvQ8d5K7e
4WU3EGnw/MZEMPSLUtgc8KQ41aHH0ewYQZLe6L76gWkOzY+loEd0XHPzoKR1Z4vmUXePEsu05OuA
Z06+ip3g7dW4e9etdHh5bb4x0AyOKyyW9pSPq9fwPkREElbhljYc3mNV0KPT2tYH1MEiyzaqEW2v
7iP0F0evGIynH7G37nY3d9rgOSZuxONDDdmHTePe8ZVpsfLzxTuHtvLu2j1U0uzsiPgXqTsq2Tgn
A9Sir4GGDja1W0eWy7y/ISiAArlv0NVxPsgsKMGnJEXBc2NcfIxMfuwO4ck6WQyLTscmcJIIjw3V
N3rzyFiJM4vYFARvajnEblQjCw4crTVpkIEzApONZMqA2uW+DxblwVpxaFbt0fvv4708Ajb4RomH
s2aLKX+6wv+q/mAGBAVNPL4uwAVkq5oyXYdwsS3tbu1oP+0d5hxfcij3cfIBjD6bVpQwIBHto2tZ
AzHkBsRLydu4F1QhdfkJaNXPZ4p0vEtryrAIv5MkYpN4ZnBbVoeGAlFBSqA/TZ4UP8GUQiZgB6Lv
pfAIE++Ae4yGcQ3HsKVzaUKjQiIZWKhvei5Sc7p60krd2ibglFzwgiV3rrRnr/rM43vVC5Eg7K46
o/4/7WANqEeZkhicfhfvyXfdTNC1G9cbPOqWmKDhgH8PvxPhkGFEhn04pwWdukE93DPR25AGXmiF
9waQsMCZwMkpbVXxuBg7ZtgaQGYeFBtr2pk+R/ftLaidfE1JVySdK1pfc3oRdd72lQAkfdnXVTvC
Ye6NatoYVG7/XwYYCulojK7FkIrpN5KuCK2n9ue7MlPQi+ccTawrCpTmiFJRiDBNY6MnSo04sSNS
rskkbjlag/xCATcZWRwMxRzioWKYyX7EhqtZEJvISvBLQHOxlQ4l28XHQQ8MXx3tAIIbUYx4ItMo
8T64KdpQ4zjorOLSvpCa4ndWBvAHMD3Q4e8jHeANmCdJIz+3nR2iWFN12o+SaUaFOMVBylFfqy8H
+WGCDPTB4otTdJ3uL3VzBGM1PqH91MniEFGJAip2mKBhDf7Xy8keS3IY7V1GlwrT1iZ+uXZREbDz
FkGUoE9NQUNBmVOXdiM9KSk+vI0Ltxxgk8h+UGT8hSqGM+FJH3lZVGgQj9Adi6mqdK9T2a8nBS0Z
iGeUUCZuPM2GID8QtWZ/vYlo8Wewol7Q8RJfG6mQQ2+0UwNFVGh9l+zvQ1pyuF+P3vJPkFKsn92O
OyGPgnTw3xShBIEo9F8jA0ISKn+vDNF9iLJvipJ5dEUljzL60odYV7Gc8GOXeArk0Tl4wfEsSuWU
8IqAHeaJJACSmdcBn4Wdzx3fSHtwXFA5RgKOZpJ3cmEOxzPo5PcPJQZnIssAXksgw+0/eUASd/mh
4CmmRFAyE0QUCX4K6uPlkHAMEMwkwSrmPEelwTYIoZUfRUDSjM6NoNEr3D4tJ1fmVNB/cT/RkPqi
vL97qE71do2zcX4vHkNragWi3oomzPYamMwUEz6HuRUUK31UDdNtHHzm2gSfVQ3w2CDC+IJbAnBm
c2X78gvONx4NaTb7tnwt+ujJvIFtwfhxzJMDYSoppD6dxKrgu6vhI5+uv0/q0ZDR2cO5Ic/aw9m0
1fVnf1mW1PqA3Uc9iIvyQyhyzD+OCjqBtMWDm8cWaqlqvrnEnpTgyu+GpPPADk1jhPuRNug4ehTJ
ElKR7WGUSQyCv3+A3QT9o4keg33sgHEjxgTj+o/9Vw2IjiALN+Ifg9MjpzvN543HWqesG8qGoJqE
V3/4KdWDAInJRpI/88f6++8VtYfuqreVGfrQC8MhL5BTcoMsbzHAd6K9IYmYezuB5kbenVtqpID6
U8scqjTnFViWEwsXjQgVWBcOBPQOfCcJYwnPEYXEswLJRVyR9KU1J6Ijuuaq4P3Q8S7GIUN4sxl9
VPL5q3eOhD9qOcN7dwDNAQOit2Ii8OAICKl3vWe+/hoAZ4JHg8gCapJQIg8P0ltC3mGtnMhfo01C
XgIZFo/2nfTJS4j1sSy2FWYroCV8BmtcDFlh/yPprpZbSZotAD+RIsRwK6nFjLZvFEYxs55+vtpz
cf4z47EF3dVVmSsXdA7auvitEa/Bx3BlgjQjMI1yQ/mcTnmU3iEmva4wVo83E/+HqsixO06vTb4n
RTtuKTnVJAPYdYrEDiF9eCVsZV7JdqCYu7aQvyHRhmDRnabxiedscVccMc5CjOrqvXmo5qi3rofI
ncGFVrDgcXcCKEWnVUE9cextG7vK4i3nYDxhlaHA9RFPMMcf4o0LNTV+kE3IaUJYo7oIpy3+KpT/
YlOzu4zW7VnvWGQLHB0cMOEwTNQStW17WU11Yiqdbe2OmZtrOq+rUoL9kZoEp3zxw12lc/0EYUUH
x5KheemEu74vSd8rClgJeY5r8WUPVOJz6SaGb1aLjdctgU7S3EYPltFmeo7zxxRPWdD9x6buqSl+
2HXe541b81zSvQJjJS5ijhEKkxEcCD/vWPdGZvL/gKilGV7yuYSZjlGKse2yVH5D0rbepZz/wBX1
QWZVWs1B7g1rA2v56MQNRcyigq3wF66o2efg0ZKBO+JZWufVVpS7hg5VkIq6bbzUOFiNCo1TOctb
cvTAlwq6gRzS/auYndwH+35+sqYwoCGuHChvf9KfSyNv5VLr8HM25fhd286yxd3PYbTpPSfI9F2H
0Ppj38ezbt0nm1cFbva3OwX/1POffVORUnuABoNfty0j22azxMrfFifMzKKv7EGOIYKMy0FQdlaz
1LYZtSpIqRKjiwgF1gdbln93hCzfFtRW9kogjhaYotcoCDKuUT8kAZUXoNp7/yCj84nH7Z4KA8xp
+ha9JPuhMqZx8Us2X+kssF70sppXlLtWc9vejnHdpW2w/VZkb2shXR7zxKSr4mMTAZIy8KwQhxDO
AXscAR+Um8VR//xnO4TIwakYM2p6Ju390qA5BGA4h7h1BQh0ywacPaxNy/Htt0Oe/IMuIPzxv3eY
ZwMU9/p2FL3MfmLRcltml6Tk/Z4p7zSMalg7BV6Dj83VlduW35tcvoEN6GIwdR5sQca3nfCwwLEG
uwGxHHN2JsDXqUDZ9aMP9UMUL322XY0VJTkimMY0Zeg3IG3OSK+dDi1LmAs5BZMfkJnarG0k2iXm
C8I/1QYIDiHOxIvSFU32w/WAEQ+05jw3/K83zqoyn0Wn7IHbIvqPWTsuDgZNJvDM/VsYue3ZxGHm
ulvP8Hmz47IZiZmviaKGxYGMRf5XQOnafR/ckppZZWVb28lC0DHDJU5V7W09qWZ1YjQP5WA6/mhl
Wum/mRPsSeBsBACEYFPEdIi5EFjVYZ/EcfaU3APAs/0UtN5OepR+/Pgsx+HfZQjgaz6ggLl10CcG
ufgchFM5IH06f2DThxKq4NpZ4iI7i47ls5b0VA/cEDpNLxVu/jDwttFbSKNhlP6ZMt0eOQQYqU1e
30oIbBWScYbbvw4px7nHYDc+TpefwGKGnf9uBxrfbLBJh2mWupJMExChEV2Wrl9GS0T5QzWVdmHx
A3ofYDas/2Zjd9k9DJgdfWGoVXAE3oCEG4S15Ef8L/ZmiT77QbnWdU8z/upeduPdAmNohapx3NwL
NLZlRketfxNYmRnN/Qx7O9ZkX7/rpf/I2OcRm2FerImur7H/UuwAsq1p5y5Ao0Mc1wmRh1q07ziV
cPgGVBsf269Hz73xOvdPt4svMgL7z873kX+bn7xG5EMXyyTdB2Lc3oPCUTeWLVpfc6pZQ97DD5gn
x8rQXY5pWVdwgv0k1n3+sa7b9M4DNrZupJXFXbuOq+CAqt+/jNWK89K+Piui8kg2y1a0lV0dfGc2
ts3WeBZE80aG5gd/vHWStbmXxTxvPJqzXqJppig0MT4QhFl71TDmqkF5NTNZ2d+K+9a5zNF1GB/j
OXTXjVW3kmmpgh/lIxX4x/bjiLu6axnEM6loX9Xbq15BhbfXFCdGx3+pGf2yNVA9t1dDhdH0Ljn+
UFegNdaDefPcSU7OfaMW5fSp+6KccmY28behrmH/n3eOn6ufxOguRTZVS48Pw1tvQ9H6c2tpqCFl
aejZKN5OfO1qIZFxWTLq6F1GeqfZX3qsY9XCH4TPHugCm7HOsX1sLLrzfSnVLFRyb6sf0V1/pivL
YvqP0u0x2r3PtywTyvG/3JD/Q7A3uJFNA0URs/uckZpsl6koDqRcIStz3ZEv29pqTVeVhMHTsfHQ
lZvvI9veJ1CC6RN7GULSC0ghT31uFc7F1ne8m6IESpdTndGlx5UnSjWX0b66qDxqW807z1x3TbZR
xYDeiG7rLu38t0MtI0tPsVK3zjb1WyXj6FmVsyLy0t27bEY3lq6G3mssryB6TkwCJiQmfW1V/C9Y
KdoY8yXb8PJcXLyfevtquHLIaG+x0qKybaeml3oYs+Vl0N/qkhbaNzhrgpdHefsoXT8uGjnmTTSd
snqRFbo5vqa5rjejKNr0bmabqW/u8hG0qc2uAX56r2H2STdLvYVOf2+eZwJqgNHnC/sXyAW9WbSs
xH6O0Rcmducq0Jc5GooosYrY6GtEHgRIJ2vv4oYkfuZTk/nWy8G2KB964k97AjVUis36qjyrnxUL
qwBNbJ3WcxddLxc9Kbjq+855Ij62r2MIjH/m36XkxL2trqcrZVSn/f+D4oqU77/rfqb2/IiPY4qe
6aoS6wSJ1vlXPew7Lnr2lMiylt9rQt6LS1Od1wRHALjUn61M2RgM3Qna4xfNp48Ue+vaq35s55ov
A4JYJd9YRhyx2pnKdrBrzfrLjm6QhkSy174DYHW2aVgZZgjmdlwGDWlQr8Wn3LNqm7ai2Fw8FEBr
ANlL2m7WCcLBvmyGUgRvlvaNFOHaWRlFEEYFmh3o3HppgFPIxs6gp9BEHspUfnAiQw0IR0bvegdj
rKqEeRSjMkXANxzXzC5WZUhA9dCz5qguVWtNOuSBaqNBNRdtKvd2QrUWdKubcUbS2LFht2xu+9t5
adEVBd0MuarEyQxHlvjrqW7ICmf3ie359tQxZ2k7QPDTAKPcjGr00RNT14ZTOIqhhYIiSmg+qsYQ
Vb43uTg2UxAsbU/v2AnDGAUdlGFWVQRyLB1sSTXjVbiQ1mFhFK2/dd6Ch/HhaR0VqsmRfUH4b/rz
XD1XX03hNb3k2IRwIkbqJmsDxQ9P8RUKEsfBm2qHqvNh04fDnu70C7M2EVIt3Uy7ovKmecNNzlF2
cG2GcOZ8e8FQl76weR8v+7mvOPwpD0X/PKpCtyVdsvfgXdJdtLzT3NvOwXTyrgggzTIiJnI9XpTt
mdCXm6Bbcoa3+yQ2BQeh+muiKgHWQQtIwt6OnZ1a01ygjhtSGBV+koOLviWhbiOPzLzZLzvH6mma
7mVsJc29+TjaMsC3UC84mF4uw6V7/ritS8/xZSSOt8RMqHYmRZbQF61+Tr3VOzhmO2B92KNVBbul
6kBRvckDxUoHVM1UUq2bcf3mJ4mgJKvBuAJvKexgcUEz68FltPs5dxzTSAd0oKZy5iBhJavR181n
h6vSqxX/PLyv3q7j+DhPUlzA1dbDRMe+OeRHvhrARBtR80K3yRQzNi00dz0Xc+8EWQAQzbk6+3z5
NAISzf5UyhZDfOKQKNgYs73CINzlTCv5mf8TywYa0jl6XkbnUqGZjphvDp7tV93U9VA5NmBQbY1f
QxpeTQJSfdcT9TEI/IlH0ObRBVeBiKV8a9Y6NBM1J0vvQlfdzg0BNuF8y/8VmI0PdB1751tQxp5a
AItabrD+2A2tBn8hAqEpSCm6NpNfLkV7hXqBszUCoEMaxYX1uGzZquGBDCxL+85mJPHchz12+NfR
gqxEEFV1ANVVdz2eO0tzekcgejXh4Fj8PmtHUeQso/ST9xCO3lg3Xej05PlpIt1evCuz0uR49szT
KD1J6hFn1X3favm0QsUThLLNOv2MfzKbb8R/r2LB2Y856h/ldVPGVGf7Z/tciQRUuFDZLhsBJFtS
fRdCFnwUpk2n7sPegvVxq2DJvmdn5dj7QhR08OV7Wzs7V1/n9rWcHuaiQrSDsjkR58XEaP+xA7Mu
Oyl7S9xqQ/Vu7/rzt1x4Mv4Uzjb0HIlP0ErfKqmhWrQcNK9XV/oZfajk6tb7qnxuz32eXJQYrKsr
dMkm+1N5s2utGGFtrPTsHZoYFrBsxXUtkys6RiNg8REu61Q0FNeGH3AjFkK3oThTjRNoOigt81yN
FMglLumdUEeQ303yjcco10xMA5As/u0GHVxUshpuVYyRQn9NYBw07brWOmaiTUX/AJhFpyiZgIyy
jfuYB6LzyR3LTg49Xub9dGlWiYvPdVVri/K9vbRez7U+voeZJlpcC9Vt5fg5seN5uzbIVujesfJK
y2povRfvaZg5h8TaESoSk+TnkJ8w4Gsq47uzeq4ju6J2aj6au+62cWxkZuat+8FptHg2HxLhOj6d
EANrMYiO+yllDoOByg/qr+pENX3rJeiwaepO0e17a0cs1PGI8HxMKeuvGligkiZyvtVezXnj2N7W
Xq1US8RG28EiqHHGB/vzKa0hSeqANiUAZ1kU12LXpTCSDEd7LIQGUaETrM8+Q6+T1ZJG+73GAJaB
qZ+JuATPB+JnSsl36gyyBYyqVW9OkB+vUjr2bpVEJT3RE2l61NCJymV47twsYubTRh3oHOfGRsF3
/TIlNnQK7gDL8vBzFaE6FE8uKX5XIzTk146zIcLVjXZVjNyuZYpOxqRIb1C3+5RNz3vLqgiW6rGR
Kt/qEMAiinn5zOTG/hm3KI5AUAdd9VXcwwfOitd/sI6DWNEADiBJKufLx/JSmWCBmz3ui6OC5wr9
CbkhH5608qm56j5a7CfeTvV5c19VTQdLBkyoQudWOldguE3Bt4j1nf3gNjrycwjp7oIu68e/ZAOy
GF0nQVz+LPU9kxWmoALc797+sajGf0MR+dKEMwHPyTo4tM5/HFUbDknnRhiwBUgJf2fID4YTJiE4
C0xjYmNR1lk2ioPYDjfUFBwkNSt/H5iEnCJOxZbEojIrP2qBs3WobHeNeAgoCwp2iIUDGh7qey6W
UXYnbhUMEe6x8hCCKgww7luGcmJuc95X8/V5Na0AfJSX/K46QYte+A5ZpdpRH/YwkoHDiPWJUqdl
KMeNd1LsMpQytUzrHtQ+002bfQh5tR0KQsDsqK9YLogNMcTcsmAVV6vohutrC5b24WWA02QLOTvV
03rbPg/Z17c5tBiDqzF8pNIGgEiv2ebkBimHOSiYSF2EGv2iL+WG4XqFDg+J42wUnfzQaUI8pJNJ
PUnaxytsntBLVq3ADNamNS7kPumPNHJWtppsZHksZKuJbwEPogRYwHfnPEEDCALG6JsGvF49KvXC
cNNKVqEVywlU5PZdGAILIDex4aqe6gIz+C/5XiRB/+yjbjllH5JUOPxQPT6SfWwZ/H5Or/eyf8BA
Mt+TbNZJNoITO5wC+WDXCTA5QMKxSQKsCEbHLqjt72AtgI0547F4GXYPw0ct35u3Y4NUovT6uu5L
20dxY1YM4TxMBR19nVEnKjeYHvDL2cBEpBRSxBfT7XgxxMo7jg+IvR+5Cx/uYuorPq8/7ePT+3jL
ruD4kfm6/m5lsPfCu8QD3+329ZgenVupQP1rMjfYMIQvYm68zfp8n5Pn6M32e1OZOqDhfuuEe/0k
KUw6R4Kfgo092QhxDg/4qGPx036kqVuUzaOyfbgDxCzW5XPPidqSv7kElzfk/0qIqjgl4VkAMYBZ
pmuzNAIPiQ4KdnfMlXTld1RieJhaziz6IdRmXsC+gDCgQtA/5pne/QurOE8Cz4OjbDV81EPLhDSC
91QJPsO/BlePy5sH2D9lG/G/J1+Wu6mx/WZpdryz3+GIJLEI/VwlbOkNr5Ol+OvCMGjLTI3QOpjm
J2DVQQe8sMu7JAxRYAT5fsxjtSzeqUW7uS7ETQ2aSJht+E5O/44vMu8Qh33fS75Kl/IzqSeRDBRi
yZBUYtBuOu6GsVRwnP8HvR3/Lm++NU+IA2dy6R8dKHn3/1WNEFcYHiz9nYWtSAUKulxgmD1BaqrL
7A8F3iMJxCND/U5bpqywNeg+49/Nmww90IFE6Acet6AAz0YBRqKk0C8O5QkI/2A4FlqpcKnp7/A/
g4d3DhgO2bOuOUjk6jrRkKY0axvTtOef4TayMm6g/oWpO//xugvEF2LeCQ4VhK1No6sryiTQOgCs
maFN68aDcT4Bw2U/vJurc777eFeeKdtqCrls6KeGSpiENJ9dnzALuDTo+zjsuqy0Gi5eMPzgGb9/
EQzzA8UZrGz/AIOJ+eCUmHDLPWEN0zY0vIiRzf6PMD78M7QouEHnV57ndHvLQuFMFP5suFV2ZZ7B
Y+Mkb4QZyKpHc8WJEYTG9egRMcFk1P102hfIl7HvCeorr+/bG2X8+7N/w3hLVxVe8L9j3cvYaIIA
YaES1qcUpkFuw+VkiEClqOkmjvXXMKOUsVIWeHOJLhdgUyi/RmeG3/gaHqPAHXaJV7Vnn2bQXGoP
wLm9YiiLMXgK67xKaAFthR1hi5TwtHzE1KMz48dkh0NIrkXkts5XUogEjqIp2653LoHoa4leofUk
8vi57vD5kMnghTTq5rDINWXxVlHWOfAjMNSxjleY1wUGclFw+TvTof8v95wfIsr/haS0TpAjNu8Y
n2nFqqJCRiKWKmvuQxssDKVMbwPdyzpFQU0DDdrQUs4ZY6ASvRlV3fdyEoYbHgg767UkPahLLWGh
2rGB5M6hbio3JjUcG2Ti9YD0FJy3JZOJkM3DfRNjFziVDpbJrDRM7ZzAr29AoVUGofZpAnMr2DUQ
Cpryz9XNEP9YLYlM+uq63GMU09ObKec20ShkvrwR8iGOABiViC5evUDQ4ZtjL0gKOrQ427xNtgID
DPeccg10UAxpMPU6mMx5f6NOQDJjuGSBRi/j+ANlPdsk+tca3BiliFvvC8La5PfKbJYcZPZLZ8Z/
lMEB6qexP7nR7BP/734KMkJQs9EiyVILP/NOvbyc0oxsD1HhWve/j/eERpgVJAB5RAbbW3/dgyWR
v8fYS8dLJ6yT3n6a+/F36zYHhN5qXAhMRGLZdapu8Uk3KB2/wLQ8A7g9slnIjWafJrEFbHrzVMqc
gacnXU4n67FTg6arnitTjsw+n32GgYxjDLgSQ/sCrQdNssjiurkerBIXIB0ljCF1uPNdOUyqOjGx
S8fP+YCY/1lU2sI7Xx9yL9eg48Z9gmzt+uLeh/RlpHQVcWU3iv9dP3OLMlhChUMa0Q2eXAs8uk+t
hz/JS8KaIHh+6trCtmrHqMtSWZ3rPoV+Tt2sSBZCX7C1pLXH61pmQ2lSQkoyjpEc5sQKYUhX0wrm
kR26lj48Z2IoAe84heZXtW9rdDIUvndoXMikomSVeZbXp6iNl6PBXh3XQAmceRhkmqJx4of5bSNg
Vki3SXUfFVRcs7Tj5Cn3rOEAlgDiGLq6eH8X1nRQTBu3E1bqFDhcb1UFNCYFagX4zpyEyQZmhTAK
jrALdglhMsed209v6SipejA52szaL1lmujIve6c/YFtf8zjaXh9mTpDJZ8VjpnJT2Pg1vzD/xDEX
440c4tlXUeLoWrXEfPwp++uJ2pCVFQcRQ4hwPsRquWEs+B0E2vflDSmkxYpzxko/PHt5jO144Jvz
UneLy/KGYHtONq3DMtyhN+6Mw3jfLu69BRYYBMw+PEj/5l+SGBxDrS2TgODegIR+BAHYTd62Ydym
0sNT8BZpzpiGZLaut3O6klpjS5eYLdhSsu2weZOhq9cyRZMt/3vYvXMp6jgwUXmzTObsTazB+8YX
xmnziYmLsIVQFf5vZcPZhvmDT/7N3ZPtCViSWOmsS3pmqpKcO2LwJOTGWngYNFWVYNChH/06m73n
o0J9M04BsbGFmPhtEB37m2py2Z1rhsZjcs3ip5oaxVZvNE3OWLfkEEOe4I8s/ZA2ACkA2m5yL6LV
UR2zC9s/mLvZmCgC4iU9zqMYFB2cytrLW32G6kbZC02flTcIQcV1/2pOSqCjFU7VknQ9U8yr2mkY
hqP3MPGg0y6/tHUXE9PEKAVQi0eH0UkQROCt3QWjpf9eqDj+WY/q7gkaiQpvojrP6/o218y8qbE6
5hyeVBW8iCo3WN7Xs3Ru4i6hixaKTcTIqm6Ch0Sq6JDKl0zD4NvO+VA8oHBsTQfjprUUEgZ/OHgg
3nlHYKLomUPqL3kjtzP38GyGpwejxgMe7DT4yAXHOX7DYS6gGiyITfMUa6cyb4GFHoLYc9oECVEO
buvgc95J2i/OtSTYebLPV16xhi6GM37vyIoux8aM+5YG4zjg8WeqcRlJkdfqmCihI3ZuI9RJQGoO
zscjocwPpJdhnTjvZykdO9toOw6ob6Lm8ayAU2tXKIP/a2bf8eVgwQgGjVkL8RzIkWY3R6/a2Y5X
sZIo4/dFvrhW5xsfIjxkqrkSrmZ7/28INa/n2vEaR/resr3TTKyjGYO6y8qKh9rt+zDHrCs0c4/i
rbhZmMY2SYYR7bMVNDqJ4U5F89PIXM8ILTFc9WFvtYXNfD6gx0UvXDeW1f0gh3MRQultWK8uVjDU
WvRDL4ackAbGYMxMzqzVkInMCqb730W58HXqnWoF8Nihu+ommrfpvGkVqb1Xld1w3Y910prw3TDh
QqLjwKUwO4rL6muqHkGTyMPYYdxc3h5NCa8IZpinoKjE9DSljKqfr46oYmww058DqH4z0033MS0M
CioXKGln1jnjj3NlZQ/9qFxGhbd79YgrEj5Dkra+va7OGqy+m8Y60aF5MFHS4FQM1urJehaap5UI
/ZY2Wrxt1UZGJgJtrl+iDFToilG1dN9QmluuSXNfOg2XaB0A+Nr5K17bM+MDwik1X5Cyc9Pr1G/1
LzKJcq6WajKa7KQwRGJFOEXke0en7r4/H58hx7daonTouHmNvIi5gIZwiDx1l43T9DCNQ/2mVsSz
sx3M8iX9lwn7/1sWQ+Oxza3ucDh2Xs3FcP0bj04teFwVAWdwYJ+3Y4l3gzPFgfDhSfAZGSqCAb8Q
Wj7kFxRg8Z2TPRIO2YVuhj4KXTYZXfHU2zLZftDRML3R9jE2tsXTz4LyonX9FXL5eZ9c+6tenNsm
GGn0b5IwXnXzDuBHy+0lXwn8kmP1grS26AE5gCXJ6EUFmGgdx/dx3n9jwddYflz7bneXLm6Ym57b
AfC+/q5r29p1IOCs86g/P84fuc6VQ4RJuTCg4rWKh7u81y9f599T82R2do82X6nmYRj7WnQTgxsX
0unJaAir6FBbWOTz6ZJEaVGfrXWxu8brpiIS3RF9LfEmL6PNAjJcuR57vl9MevC+aoYN0G4EBkSY
eRS6Kg0HZYP7CR2WKmD9qUqNjbQIDZF3tVMv9n2fKC/uDR3zqw7e7qwRW8QvejYPZgCHbqESG2Sm
qyEA7LJmiqiRHb6mjxDi9j3v53/OIasbhFKMIVNRFll/PymztVXFSK8UG+zbaEQdSiBzEoiTqmX9
GZ/kJcsVY1+74bJdGMxrvnKXvWvFgLu26ebr+7F51FjBO1x1cx2MKpWJwK6B0UbrYDJXaMKQa6kI
YuH0MNS6ImEl2Qj04mLbOLEO4OlgE1fm/hnWYcbqP+SLDyrRS2NxKca/V8hZsS/HRnvWP3eyelHJ
XOZ5KpvoPPFaHKO752rqa9mSilZBJN/+xkxxTOrkjLSOA8TqXddPQFUcEj5fX+v+40u7HW9vRugJ
b8tmZqqXBe2HgaCcs2ackH0OzyMqyfXmzdzXmTowTIKELfa5q/7O6vl3VObG1jSMD2lnhWKMUohq
X46PVs11b1lCq0zU7vvS/DdZeR2FLhTx+tBVSJdhnp8bEPu+cfFczHCwWpvh3mwEQZ29+lrzqdDF
ohP/tRP8W0LgUEHOp82UABKUxgnYfNPLhaYdggxufs+GtO/iFvMj03j09/YkLKebFy58rN+TqESK
NLQj7Th0TdpCeTuP1jdsu5psoXTsd734Be4HpmlxexCuUN4dyiLVDWkJBgoVPDDEi8jmM5lPromq
zKFcyJJbOayu4bwz9PwyU+zcavOPR9Mwuh14bsvGgX3vNorZ/xPNQv8QbbrHxkzSZTE9THSWfdOI
9i0wKNiT/c7eb3r9B8z7O122WR0UyOae7wGgXQ2TvVkrO9p1s/VZeTU9NC/DE3um4rk6+3E00FFW
XhzHKs5l4uxnjioHzycJggAgcHW3DxnlXCizTWy01sNU83EpzkaO7WZGecFDXCeaqlzbFnblajcG
3C/HOZvv7EMmW9eMSZkU4/d6JvocpAbm7iaDDpLJOvK01Y7j3LZIrVfMiHtCMo+eHNEC9y03zUxj
8SJ0/sObY42k3y3SZf8x2raf74nO7J8fwbq5bO5+njbbfDgSvze9dcfwlBstUKS/+Q4nHUp/c/+R
bx1xh/4+c7SkX0nePDYQ5xzF+vvZ9WJT0oxNc+7Z3TOTjvKqgkUl7LsbeooCWLng62/RZwbpnx0O
Qn83PXXvvw9HRULx3hRXW/UBz+0DjnUo/o3Qm4tuEn/2azdaDnbDfLg9y/68vzeMeyr80qUUkCdb
TlMy4Kh2nXZDotcR7WlDtuA34vOqK1Pp7VI3FCnvpmdDQ+fLTQGI1aEyykzt2h4B9LxguYqqSCDS
zbaeeLlnVr6JsglCdV5N9NelDefaQ4UrqS30VqfwG78c7brNrmeYQezsPdbZMzbs8nutpqbzcfo9
30tjbHJeVWxkGzxk/2F3yB4GKNn6uroYHtWxKbXCpXn5ylYlkki4KeYGy0aq82Ct9PFkR+QWrRAn
k+/KjLq8s/fsx66S6yAcbjGkzWkVpmtHHv/k1sKsHcJXC7Vr/M9Ion3pPoaKr9w0FiWa598rIVNs
kEateE/yKKVPM39KdPYuYeQheE3j7XM7w7t4r1rihdkgzaj5r4rs3Xv689Llv/set2mum5mWp4+E
E4f1ZVR+/TSY3Y0OHJaXUwrv1hmks1fZwsPLhzqJJaRDkJShx0oR6bMFWhI2Rxgj+Hcz6Jg6SnNW
Do2V5t0z/DLen9fkRJhJxz3DIvKKSeUjqw7kAwnDbokREO/djGFwjDh/WU0Xl7+rYRjHPL4Ck9/u
0Ni5Vff2biiTrbnvK/mqMUMofsaNdCMM7x5e48qC71X+CKSHFyLuHv03XvoYhVHnDS9jZvMJShUi
TK2FD9Qjk6+utSChZIZl2BdmFRpvU8J79Kjr/oyTuSmZBJ2NkrLRh3XRfBiH7inczTZ8cjwJVyVp
AkTmd6z5DfycbH3lYmBhNmXG9zfvLpQuzKZYcRECdBnlewkrQDWOdZjunNu3abyOGoXQ4kwCif/u
yl+ctrub4VqiVpezhKKDyK2Gj2U6k2ynKsu2w2RevNWPv/H3W/P461XbhnNNXnSt46+/sxIlAKr/
M1D2tLn5vnT9TX1lfw8jpVMhdLsFA/DHV8o+6lRLNRNgvFBnv764tdfWg+t4+5mbBk6x48VIK13K
fq5F0IYjbVeZV3fdY3+Gs5Ttz7UM53ay/freVAho0u9vj3puukRCuijvbLfvgTOkv4XtEXEWVQDt
LbFZqpfv+EkpaDViHTRIkF8SuzvWCsxmE82aW9TGaME9cwmNh1xW/tGB43xuf6mDK+sxLmsljKbS
GAW4vbSi5waMy7J0XFtspJstZ1u0t3QBYf69EIl3raTLhbGTsy/gfqC+dg7of/xG8JVP4KDMRhoO
ykd1OLc3jaSrm6l8qKa4cDujOwwlolknDFYRWUbrZryd+lJuvjO6KQcmMIuY5vEjRfvEoLx7bMfH
WqJi7iucI87MXdhP+VuPc27Phkf0uUNyNMw0739clYxmjaGKWXRUrHGvdh+E8UsK0+fWNCZj9W48
LjSBGKu76+ExjbeehRlzf9nl1mhovrRdRvihg1WoYeVcx+sq7UqJ4i0YX6Nymb3Fil+m6sS0pYvp
M0pEOUxfQDMc5PPylPQES9/561jSdOrJbJ8pS/uK03BqFtraParLD+cY+qwL62bUVMOhCzXUu9qG
TUU8L6t63AKVYYCwxzIH4oGX0F8MkWA6GyvcyLUSUyWazIKLkCSdVOVX7Vb7nlUcNl9W48e8bx/i
nHBpqg5QvsxfECcfVhCBWztbCo2F0pYZQ3ZisDx5jF6sDUpLfJZL7zq49C69+PItH+/mhPa8cjx3
luWk42OVxemdxNU8qfTkeuodMhOX9HvdDyYfzeznTnG+LZmCn24lYINs2kAN+gEm/vsF9f8sCG1y
82oqo1MpJ27F62M85y5xq+5ygzkaWLqVyH+vt9OVmm+bpardgiHkFt03O2aUu+i2jpeStNT2nsS6
tDx/x/d4siZJyNbvwh5Mv8GSI0N/0xoKGWAIiOnUy/+Zseii889iVrD3ObqJLivpzAy4ws8mKYXx
LQDeRq1me+g0ybR0j9KLfRNrjhtKFAiLSrZ1NVNHOToy0Am/aUvLp8uDpc86TKG7+IxK/rd7vhzL
1w7b8Aa7b4MJSKf/oBXRBe7NhFsX5BxMtQFC8fYLV5+TePvZ3nfSv5lWYbr89c45r93a7ErpyWmo
cX5Hj9lXD1y+4SZJrBUA0rm0ZtPuo07X9+icNyJODF/d9IQqrTDNfN++GLvD9VuHc8mrKemPlHmM
5B9F48Y7JYAFdOzrtJO/90H879Y7DZN/+Dpq3F+Vym6UkrB0R+B2w0q3Y3Skc/wnYPNoEMsqNwvY
BXKmiSg+cFeVz2lMBr42qOCSVijjzKyAlDg/LucqVk5CBOg948WDjAXTGtUoQ5Dv8P97t7CVL//i
UsAcIJ/JzzskTI0Wo/7UdUHLnXWwEDr2H5M7I9Sgvns7OVmm+fdUvnK/lpdJXN9SZl3Sh2THLnty
DDneAdCPkolbr6Ee8PTzGJ6GwlpW5TxjS/4MLLq4Lqai9M9dr6ZgRQyQYfqWcBf2gp7hepX1ry7g
0L1/55XH47VfGlx93HX51r3kgW6xtzSMrBf7pD1lbXIdOKI5SK3LUvTSNVcxw4MmVtr+Ppq3bCO9
ErhbTI50YrG9DMFi/L3whS892eD2hFplmS2pa5Kgmln4fv7eZViwC8OksH/3L1MVsN+L6XvwR6fJ
WzufqMwfpQJfpHjQ/FqUeUpsdbNb//36mw11p9f+vp0a5AapanLoHHa3YrPS1llxiPyVK+JdEkDM
NLkMCnnp5BYkpJeWjpvSd85hfyvdt6VrWCBbQRrp+o4W99F2cz0W1iNWTHqypgfpYBPcFlwUSpA7
uzdx0Uhv7+MmmqBsLnN/Hiq64Dje2+n9/FH4fvInK77yUOXIi22+j2o6jNNCae73k1EWLWYdJfeV
cGZnBI9pBmalShwH6lH0+ikmCVz+8uHBiXfzcAffj//xIehVd/nKIxHN9p83g+5DY6uqwqrSyHBu
2tY3+5rvkaerYgV0yA1y+rDsbZDU2idugT+3iI1vCVPv+deDeUlsvq1cqNhWhUt0NwZZvCoXGN4W
B2fH0e5ykrS2LS/z21JaNntm8bnJ1+5YIri2mAmHzomv8OwzefhZH3rb2XAT7xEPXBpbztKzBo+e
MJ6Aeev+PceUhVYuQUJqRKnxtupBKi2+CvZ3Gv4C+4F95mrX8R390AO44mpSiXPssWrfTTDghpth
5jFc4os8hvtL65Kvx/LVY6J68qoYGevGhSa30MnOpo8cj7CyAcOx0MkDkfIJUFUI2V7XZHlLCzam
kIX9oqrbRit2S8+anOEkNvlRZFqFYIdaQ1ox6F60Kmt3xG2enHSdiTJ2k3GxEEVCDAM4igzTsQzQ
O148Tnlz1yHog+1XdvA02iyoSvKlXZWNYsRYhWvWK8o0zvVX+9E+tbfdTSMtqexS/sIawa8Mvzgx
vSbM5E9ASUes1tg0XqVD6YczcEnQFV0e153WvhJHf81DLQPbEGAfVNJg/lx9N8Zl/EhCqCqJKI6j
ti6n6FuWFftg9VzPVmrxWr5zqnKKat/GSfg/T8j6tb6qPbiF3aURceltuiClFd5MvJMd3Dl8Z6S5
LOphOpw3nz03F3iTaX4bgZLPOVeiWlLQ2bNxCeJuBH1pHtjAuC9MF6IbOumxe68n8bSZpihKGCCB
4G1Xvg5ngHb4ufK3RvlSvESmWdhf5sF+xpC8vPhYVnLlmTHFsouEVguUjZM3vpWDWwhlYU/6JiTN
JLCYn95+FzX+Z9D9vheopGvn4dn3YUxjcvZoHZlsLBo+Dom8StgTfqlwbFLd68M6MuwQvFlVNja1
jVSTa+36jz2K3az8CjO3+bG8QTqqIBcib54xmcwWH8UL6swbFp0ENkkudQfw4uPykW/uGkseV1t0
PmPBxc/z8/SOLL2HSZr2Vx+d2ZSMJfF9nBApvHGm2zYJezfkz04PKHyZYVwZY6aULL/4ti27i8bP
pooSVxnvBtd6KvoThUT0mix9mV5Ff+OXqwcwFdgUBjt3VzRMcMQTamRCtE6sOLmGyqw4yYz2Rv0/
NuRyH+vt31+9ryLmQsOQ9RTo7GtgxMvtkjuBlnwolfvMWSzkiU6jErh4ys1iP1k0ydB0mSCrQoPv
QYg48ox4+4xAphV/Deq1aNtctWPv0tGaBdpTzvHodkQa2BCx4QN1Jvy1gqtkMMUuRqNeBh6Vwo3f
dvfDfDM/TTMb4AwenfjgFrf1OJ6/PuLH3td4tm6fqeg5pVGtsTOL8jXGQl1mTm8v8tJZNKHO0CEn
3g/VwzjzzlfAcLvIGq9tclbHCaxmx56TKN16tA/cQbAoe6f2Jrq3Vs2QtfWKwuORq/OY7vh4tURv
Mw7J49quQYyPPnfJeqyXwEFY/yF6dIDtCI4UBcM5lgjdzWWU0R/HcXeICYqvto3VYC3RPb2RhYUM
PbEm3dxoEqcZxlf7j6PzWlZUi6LoF1GlgoKv5KiI2RfLdAATKlG/vsfu6pv6dp/TKjusNdcMNDq1
pZoVDjJrMNfvepR0BInFz1NN4hjyATzt+Gj5dlKY+fgwrClKzCfv5sP/k4UuhMcGK4Gf9dFKVLhh
wBfj/d6m+2QsdiYvB2q0f0MnNcD/T4RJCH8IRnBs679OWJLYSImFm5n9JsCqlxBZ55XrYp7Nsgu7
yKs2gGc87Q7kCwr8dj/5Bhw1iDBall1J7FUu5Jj0fg/IjwhgrL2F4ZxbkxNAapJ19a/WOIbRKjpe
v+OEyZxBMvSefNS9oJh2EQlB9ih4+ZIJv5YtD8aEjJhzyQBnI1NJ2oissjHtNppgmzrF7tAsw+iy
D6PgscV5aEJYUPT1CpuN4iEm5QzGCIg713u7w7l6Gs2azXjOrQbM1PORlBmSc4a5AUtWMI05Lnhi
IKE9BPJsSB+glQispF5VHACruuT2yv07XeneQlUG1gU6GKVuPekd8uATXhdv+hHtIofw+WFJXRkT
XaMCGbIKgfoZETUnLFH4AJEmw7DJ5yDB4xhSrCtcRIYebE4RWzblE3D5lCABNQAOnEQWNpvbDSkN
9KsMdkDqaRqWuc1Mk9AofPWtcioeXIZuZQzuhUtK1DvCniJqSZq3fxSVrwU0do9w2hDf74mSkO5N
xFnlZBGXj5C9LJ9LXHCGnAr/rzQcM3u6HBOcufyi9sbYDsp8ngD662CrvDh8hDgoC33zWTJhNVZU
N4hqscyKMWpzODgAaBbtBJL7rC8ixrBmHAX7Y82QPui51xkHM8dtgU4DQc2Y94eUF1Ogr/eHJ52j
rAeYGJZH8iecl4cIk9tlNOGINvKVIOGWST0RpG04HEyqofbDEebd0/tyuE+Gi1GEtyKHPRgwcl64
4ja3dNAHILBerFrsa5Gll67G6uHut6FSLehvUFs00YvR+211XwxPEM+NV3QNvuvOka33nDuQiXFK
pweIwX6DAoWcEg8gzi2oO95r8vYetpKMzZcvyMVvMqLwNtGbyYuth1MR3O1WH7jp6bX7BrwdKw+Q
U6BM1ffrKwquEeQLxYfioTggJuaH76JxSmLWhX8svyoOzZ7OC4IlzVcJNxTefWU0KOwJ8zVq/A5R
65rNjDJ2V0zfNkcpszrF6bHrx+E+ESEmwG32iECWsZluIFTwrN72yG15eqWnuIrLEWyThcLwZwhV
UA3Jf2KFjdmS5H0wAEZHPdT/PhOQKN4cYWC8NvTup/xwR/DF/JvgNTSatkDnZA+x6WPNOJNBJWqT
k0gbvIE/wrINb6jOBNEQMRXsgtSh3YSUAypF1b+PETEBhMhr2VWtlxXfPNnvO8PoHqSAoe/kM22m
wFFMQasQ6STj4c4tTcKBATJznXEDErvysHdkYFMZMBFoz8AfbfJ0lWnnY+yHjvM0BkiCDWvAT/Hb
QwMSAlKGqOu1Ren0AGLYvdZ0EvQcDwYizKgU/cebwg4ZY1J8es4KcpDGkh36KnQ9MGxRHK5k/2tD
n0dxn1uLDPhDA8Bh6YFLL5JFhBcT9stOrh/7ECJKThJI1uJDqWhRmABA84cBgZbKKbfZChzv5X7F
eJN6ye3ZzWFvj7Z0DsMEtImugxrjvuUlNaXoq7UDLpcNUO5vNp5pkBfnDDTtJ1iS5v3wGcacZzPa
vMOeVy8LkP2lAH0ffjq7AtGU7BemW7svyAvTO8CgG7/SBVX8mv6wQ0iZagM9GSrDGQgJDAgelgp4
VWw+R3zqt8wNAA4mmIHgTgQSDM6eAthhdGOKwXFP0MR1WD92thqG5WR8vGs6w640TCkEJp/jjeZv
1XEoHjls611zJEzttqU5qnepw9dFGYbJYQGkex6dlctgOcYJK1GX1VpZaNCVT/LeGDLYxGTgMuKJ
aLogLLS2pAnwo5ggDGFa70tLBbOg7xJ3zSHQXpfcD2IcBodMMQ4KSniO9FFuDEa6/DB+ioEY857D
eDUZafJimO3dAwXVF0JJ6i223Q6+yuOHW9NAsqDQDy7MYRTvN4Fpwff5aHpG44y/Brw+aMdcO2Dr
cG7AmcDl9vqP4oLAARBlHjEiO9CCvdG/m9r5tc4ouwlW+NqkF9B9gKJkuIc3JmI5QKN7z1RQ7RFk
+EM9ipkQ/ToKnxLsgjzM2twj1iVv8m0oMpY6OBnwQ0UjmRP6l6OSvEE6uKE9hKYPutk3b9boZXez
8mYqqdE70BrzdnIhZfrM5WjvZn9q9IQcuZSTdpujNgCzgKpMdVwIvnjHB4r8lTUAGDlHREeniUtA
Q5+8/0Nq8oZlB4xMAiDL9Sz0VoBhTOLRUgIKVnoV3zAEBCFp0CDofLK0wcw7l9ee/mC+CWWwFhAn
e1GilVzRmTPQVW/G6PKe0VGzIxl9AOmB6wwQUxZGb2jwyzUDTWAh8JEaAEDTX+segEdngEKAm41h
VDeiG89WKracA7vJ7bQ2QRKavsUzKvFx/xvj76/gl69f8UFiOEbTwSoAL1rTr99+OguZP4iPFaNY
VhomfwdlKcZkMPIZfXAonVM98ZLFdHr86QvIGTj2PKJO95JL1jP3qqWgOoBAjM/RR5d/hjIwZWF1
bX77pKc5aWYVD2IAcL03q9oG4qkTbAN+HDjM4JltqGHK2QsqgrsXo/LGUrn+cPOkshhYH2LNeQNk
DhxHEi8Uu2hdgRRLX4bSgPf/MGmTcWCAOP3aFJREcE9INXzDKtYLGgGOJ3jBmF/jNw7mC9YlEc5h
DsbCmho+J60x3GJ4gTDC0Tx8nkYmG6ij4D6rZqnowCG4BuLd834b6kBPeXAP4YOjTPimSpLRh+W6
Ckfvltk0RRo0bGIewMIBcg5Q1NFBjk0Fommr14f2AtgFwU86NQsW4xcqEjLF4+DyBqZmPfx/FPB4
QHjqS7MnfUUfg8eBmx3b5BncloNltuUwf9LNsT7P4205JWGC5ZnwjWTEBUjaN8ryuh1DYv97TRnq
sV0FurjCXW5w6UDyGDdfwCV/x8JjQgcoBzPgPwBbzX9J78AJDuQBGRF+ML4bgIkQMHO/z62yLApj
DPKEhe8ZTPglPi694lwAq+Onf83fGOXfmhsmJ3oB72TWDx8y9g14BWC7B195ywaFQMBJwqBboY3i
KV3KjRYzJIX4CPaEDwt1R2m8FZ1THqC75tvhWQndl2wMrmSLef7zZkC3w9YczJe/YO+WeEzlfJ2F
Xxd8WYm1p4jdfS2RshgwX29rTCxYJR3UkwZdCFNedsEHHSV3C5cjyAjK4dRokezdrN8CaQ7PW9wF
DVPvH6QZIN2SBNsnmiWDfVIwrUWSG7PZr3SS/7E7ptulgdUDfEEJcwsQctjOjc0OFxgqkAFcmQmv
AOyNA+a3uW+BbXlfyoVjQftTLhhxgK/dTBTqHGGwAdGItisuUN4uCLt24KDi02jOoK4M0Rm/w1FS
EL6wXWHO7Di5tMvznJ24/RcZMilMsHFelwQ+N1721/AruoQVxKFUnGVI17QHBXYD0kbalCxCYD1s
8DFIJsN6/eIEvfBkQVghuqQXMOReZ7y2Kq6t+vWknKRIEh7n/KXNxysYiAyboeZcyovG0A2shH77
AH6frdPwBU8wvchcjdU6Z8uQREXBy+CfAWVqfLHmB7DHlejw27APxxBVRV2izPboavLV5/xIALIf
F+5kVtuGu5edgVsAWt8QjoeGyceT91DFTd8YT6Q/ltzP51VX6/KUnd5LQSxZgq4yFsovgJ1fRSwm
5uHV+bPH7piJ0XspnIV1rlHennRkXgkyy9uHUHkAvs021VjsPM4svqIPWY+4K3T+5zazekw+0IGx
8xFAwMQmY6oz1M56AxdAViR4F2rL1QJIFbPyGnvKm11B9qjtArEmH8I++Lx8+Yvb3OJNp7RQwKhw
cUwNXFh7BEr3ITzZxd16rfNd79JemLPEFAZQ7WJe+zC4r3k4uOddfkc1S9JjX/Bwk2tIeLdXHKTN
C2Or7S2R6Axw4QBsZNIHzWq/3PvPrXziMuEJQN5kl48g2ehMkh5kd39N9KIieIP28qREQ5jw/DEJ
MoRcNXtgeYrBTuvt9QJjOtTAQnzJkAfaFcdl//Q9cLVWx5/1jbsj/Kvp6PycNuuhi7adGVir4woQ
/0IGXs283nGeFBdlycPhvvwl9Yw9X1zg2UkDUQRBTWcKAYYP9I+z53+jyf0fY+o9Xr5iHsCYwHvF
/LM+DFAgXFSOBLgZh3qHAuMwIoQR5iDzQgpQsWTY9yMgvsJooNwhNqSgOwKYLJCD+vf596ItMhkd
xq1vUb2M5xx1/JYWGjjs9BtWLZMzR+X3MNQIyTE4TQbMsyNVMnjBAmdvBHI84NSiKaj+n2ZExSzu
89wrLm8IVsxa4VFoWxrLjbYdJvcgD/duL67W6hFF7KY9IMO3fg6fYH14TL7ozZ64fzFgxvuknTTz
ccAaRoJMD9FeKKiVLS+Rg/19wTTO12afGZ76EefGO/mh8u+tmEdxNcBOZGBDM8MXd8YjGv69knr+
nPAaJtcE78nDx71usPQK36E0+aw/xwfnzuae6rBWZsPoeSyJZmWIz/BlO1j2Lt9pNXl4BFzbjxji
rac6qTdYQBmNC1Z8+Kn/wOW7ZX/SXkZeGfZiPm9NJWnKpMCTAVZtaaOuMTKCuR1+7XyGwaGgj5Si
JxiSFm6ml3LSr+Pce0R9/3FqfAYuFKV3lCXHx47Zl2Jqp8H0NdEW1/XDSUNl8USmqoJxsN33IFXQ
+8WRa9/XZciFOJ48jz+XKSMMAnLv4MnvMRDDiUeI2UYG062X9Zpw6U7UNYV7aZeIvb37rjqQyM7p
be3x2qa+GwB5fDq9PeX+Yze0vhMYlL+1xphqrc3ffSDwr6etO8aYTmWNPMkpsBD+Av5Wl+fuM3v5
CoT3JnnOrsH7nJ8+k3zItNXP/p5kdsxZRZxaw4hK2bv5H/cdq1gdfObNkRcUS8zW3KFTIx+ngoad
+PUAUrzOl7CsQ59ER/9aQ9P3gardwhli35P6pYl7BMyn1nxiYag/7Iz7F9ZikLlIlrblsjRT7/9R
2cRjOxsabJIxlLPrAlk/BOdK4E1AZDQC83rCtcROHYWZC5xrc0tQ9DZGAZGhvqhrhQQ6NxsbL7+Z
4LHvM5S+M4SE8W+RD+YCos97buYmlYu/vY4cBT4OLEGIsdBfpeAT1DANqCtpX539YfTQUYRtsvkQ
Hi63789RgreovOFPzp5ApNj/EuGk4lYtaB6UrnLQ875MBO0fv/Gxu0HtoRD6QCxec8RQfNY3mttO
9RuDQz9gJsds//PyKIjR19v8GRKH/lG+9OYSo0nrfeGbGI8YAIjuk4Spheq/z5xLe6MHeDRTZ0/7
5bbeLSTWQY3gf/ItD1VG6c6rBfg95EseIp1mA921ornPJ8R1+ozVh4WHspNvhfNAhgEv9hLUWfvC
6DyIUvjUJUNrfGRPFsYNrZL9bCYakMfj0kxHW8WuDvvtnt13P1aYdMF76KBpqpj4nOrN/cBNe1fN
jl4ntdq+nqvWAAdJyhPYb47WObzfjF6cCLUIMiL/5p9wMeMPJkOPaLS9Lbl3Wri+lyuA+wFwCINK
eON3YYXtwImJuYz7ULQGEz5rk1sfRhPFE2j+d4mUR2iMBqK7whjPRUe64Rry9qgu3CH0Efol+KS0
vbshdHMSqfFLRHzR0+slFJK/HBOo/klBYMG1Akfoa70P1RmpkEMLrIJSVzPcUFzKuHx1xStTDnAe
uyigKbAFmcBOZR+/4wDEAN4LXAyrnTKxyEQ5VLn9AG4kHhT7uDmObHo0ePm5m+8QVHIAyNYIA6wM
M38Y//hb4YsS0TWYjc+Q03lHH2tgMu+3/n7RgcD6YHjodkQpW3AAYVIl7N/gY/FMdfIjDEjLMK2l
v/1GXlaRZmv2w/v8fTf0MqPpMNpvcWZWmD8PDs+Yj0plANfaUAllswvYdlNBWLhPntCdQRRyi2I+
d6UjpSlsJFvQSFoYq6VDqWf/Iskp8WFi/FxNtXi/6NlYV7sQKcyhI01yox8xmEjZJNJmCD3x51cJ
TAyrnsFomxIH6GGOHpWxfBhtnsmXYdKZGQby1mnt/Xws3X0rYxT4NGGmARziWQymLxnb+4pnGnTQ
3PrhjYX8m0hOHkuG0Kr0PPHHF2bfaj3t1HcY18Pqv80eLurYKVjCd4nzdwCnH8VoS4BJOfvYwvhc
ArkV3gef8HhCo0iKfG4BAPjZppmzW3lge+/h5zCbO0PGwQb5S1iDBY7casKnz2nxszL3Puk7FAjS
hLVvt54CK5sIWLtN6ohLe/facklz6xic1nq+EwBXCkzKXQspFOYidA8epwoxBLbTRPOq+d3+70os
H3H2YogH11/wOhMYqc5pQoaHffNa+w1yBkQRqQbxIZijNZ5k9A0OLePh5dZz2sLpQlVgjtnhN6eb
LYRtP3wyjKZZdUaHziR1WoS2s7tw4Qj3SyYm3E8+R50DHXBa2mMnAxTEEdTpWWnwC3LIZFoEaOKN
zsMId4fFzenFr5Vyfl8wG1kcH9YJkd+BHjj4rV8uSgu7OWWgpFCn0ovo+emJjkPEL+6NMexz1rdK
gsVujmrRL035mN2TgpccJE+gx9TCvTocO4yr42y1t0/0m7iEYL3QwEJ+z94XBUYQZslumzTnESzX
8fEaCwoexqd4ciIox41TdSuvBkmBp8sVxqzULXd7bN3LY7ZohReJ9dlibL7g7jl8pvBjoYHylcwc
RS6Uhgif7A6/M+VwbG/QjsFmYNQBnIrrMowv2IT0r5r3cfcuNnh4bXBjw0PLQI0EFxTPrUWzPpLz
hi0OxjEONFZh8wobesjFOea6fxIFlE17sx8rkbkKX4DXh9d50MMY7IwgnlJCwk0GdXTG1rEWhm3Q
lWkksH7PjIumv82XztY0eib1PIvuxQhjTSoeA9OR3QqAFyUPnirml6OrMZ7uemAP9EPDeJ3kB2vb
t3Dvczqs29HNeuC2FhQI+HDPKW0SKVmiIINQZ4XC34aILFcJ33wG3DssOL4jZ9XPgoDoawx11i9I
xTIxVsCZgTB2w9fFaG0QPV4Q+Lk4myZ5THSozZ9z+vmN02HZ8xI4vT3g14f+1R3NWSB8nLg6CAcG
Xro066+KEHW3B1Lgl8aLzbbFBhl5V2nC56Bqr/+POSCCIeCRgws+dpickZ1qqvANUK/ZYr9WwOZj
g0VHzYPjoZH6EIHxQn9QOYjBVxsy0obsXPNZn2LySSxNl9gIDUsVxlk00qVo7xWOKF3izK1WLWVn
fwbIaMszzVbCvU1Rd5vR+CQjZk+CW87sjWWuMIFTZ6kh+48FlarZOI/wPS28GFw9GDsVMWDficpm
zWc4Qbl4fwGQq+sK6n6JuRyiWwtr9wiPPIRPvAX+CaHd6i9Si1IKhx58DRBFlfAMT32B6Ttvswoe
CBOFA6yMtRyFpctxSBPz2GHRMx+vaaPxwIXjSOo8C7KeUcBYin3C1ApfQR5vhCYIMxQ4aOKCMlBI
Gt38xEcGF6AJK/fLk4dzyfu/WxdhBovDCc8SgIgznAgNgy4rGkBjRFDMpwAiwD0haK45Bwkm6i5V
1+k1VfCpfeBcdBd6OoLjdRW5EshYIFNhC5+Vm7sSLoTXDaL6aeOua0d2L/UCcMP+zmlSrtykcNln
GM85hKVbPRbXqQxVq6LykljP6xNT6ylFCnYtwoMJLMZrNapvQH0SR0lkG0wpNfn/tNf+SGfcOyt5
yt+wOtB+TeFKI8S5gASHPCkrx/hszAl/w4ARsPWxKb2nVWyHhzeLr/DVgFbF2LtfG36toSY7rJDC
u8tHGTGm2BTbQaiE8Zh+okfy28/RYhjL0SiWKSbYSM4NupLDwD2qN0P2+JAicxC20w5mq2B/9t3K
gq8StGzQUdja48kHnsJYbDu0qKRonAZ26j08nKUSJtgEFQb7TcbcRdRzHDb0yccO/GbJ+bq7TlDQ
W1+7F0723NDa6cEaLjxCU3wVvqkWtxCAF2lFqB01A/X77fu2ZUpUzI/kO3zkcfjxNTeDEx5r3OXR
b3k7Cfvh9O+/yTVQG/E62DFCKHIqpw32CTECN5i7x+FZ6B9li3ajFCZMRnoGlCdJZ/XiGHXvTJuP
YAJZREx4/KLBaRf9A2+noXoozWYyCD+UCC+CTD7LWtAdaKMvQsRPSR0DmYuRJj+E+dGSB8s8zekD
P8BdfYDkOw9wiIE+gRd2fZhDodO2r3iv4rkFgIJRN345jBLfm5uc9F5iHCFubeZieBt93BfUP69a
77cg3pT/i9cZZAONbopc8bOuzUd4O//+Xqv3Ilsp09L7xugyE0L8tmA/j40WqpM3wPNnNQp/M8UD
2mJo9Z5JCX0qe4R1S5E2sm84Bd58LS4RXuAxNU3j7/Sx7HmqP3a+5/sRySpEejWgN8+dIQs3g6tO
EcCWvyH307br3Gr8sdWamg6MSonHOe8wnZyMQTZWz8MAdAmzDzRFUFkA8TKGgsJt+j35ItqEFucB
A1sxp6CfcShJUYu1jUyh8nZex+PeGxs1BPKU4gOYplgIi6jMFVyd9/QLmzKirOzhJ+a+IV1I4R6h
McZaVFuI266WDFUDn4WwbRa1vO7fZjeULvDrMWAtzI7eB2NkpXGfn/kdOJrb6IdXhgv2UmMQir1f
bo8q8zGwK0gHeJ4q3nAY8dN96hdYhFynaeqlbfSFqoqYh4SRaUG032fezUGV+fnT5hwx74veqjyg
YzLG0Y36jS0LV0Pwzwtf2J6+OedwtrrckaBWwWv6vTCfKZk4cfPe4t/AkpiWAs3vGOW84nRJA3uP
ezhht97r49wujBsl0ISfW/1c/ntwt5/96AOnAVbN0Hr+LPlpDViK8Zt2G4fb1Kz+WlAp6maw5D9Q
bDZFgXUOOW8bZlgNbLif0cCWgOAAJeRjfv5GWPqSPkqQL4rv1vmOwkaJnrKXquH4E+zLaV/2Cgw3
IcDgd8rg+zq5f8Nb694Gdn8AeTvT7+W8kZc02i2yq8x9luu3tJKrICs2OboevOixGSQCkTAkEirR
71fYNPWQ6gIhL0RsSmerISLczeBQz15rQKP37DaJAEKu8W9NhcOgiNk4DRkcLCEOL1cfijLQDaKY
0FMRhPl2tLMKiMmD6tZi9JZj5nvzaT2CeneXrSf0DEzWEcfCm2RRHdqfMFancnzGOPqtsphSedmt
YUmD5iF+5VHmBt5bAuxbNVtgPH38hlqd/kE5wj5w1SBWT0Weg1CwaxS6pTD7wqARfT8J16dq8Uj6
rgo6GNFHMmcbrPhe480jSXGY1QwVayzESlS4mVn+yDuEMSsR4gNXAZYkWS1ZpEDneSF0QzwDcgdP
jiZYFja4ZDPAIO9zV+7Kv99pr9gfYXuADBvDGcEm/8GpXN+X4602T9VDbX/8fmP5mv20wATno4+/
VbC6IjKpou5nGESCnqMtZWqXDKt37laY7QIByHKhxgd9YiI33GhYc8Et5KIeiykkM4R8hfsOAdOj
JRxVHuokX7cMl+c5PIue3uyEy92i9XHuHsbPTQNK+MU3+rrowoy8tDMABXhjsSsSDNKwb+TTurka
S5a2d2jhVUBcZ4+MQ74KnkRfFlam2MYg2VRaKK66fCJBpv5j7lX8/biLGfNAyUPaxPiqMUbJKOlv
4Sl5TD8wTRH0aVKFdSV5blhJn7MYyUdv9jUVTNJMGWB8eealWeByinYRCNzSiPLBmADeJc1kX8x1
VOxG7vY1w8dBno6nMAKJ1DEQsEHO4MpASN5DidIJOhNSaiJhjfLAuOZ+BilADYEQYgT0ivYLfyAI
vkw850TwErO4ezDHONaafgVphgcJWkJhi4kxgwpkNGAgUDnfc2EmgY1+Zmz+PqRDwNMJKfqw5r0v
7lC/skjG3KBEEeNDIgFOluDS/BaIuxH25jYGGzYKgenjj9XzTbj64LbVPiY55L9qMoRXbljoqbSh
9/nxvRINhwSRRobJBL4wx7R9na+IUtx2DGQM6G3zN3gl5er+sXlaeAutsgnjVQa7PT4oqDRfwulG
KuUwTKFWX8G+M4qQSFu9Z0sR3bGRHYD8vuZ3Mxzq/FWKuFo7c6/+a6luS0ZVPGfcpRitjoWjLc8i
HYlPUmTTMUz+w7R28loCxI3PX0cYC7+Q0qvAPTdUOB87i64Xbvd2DbqiK7RYNUQtf/ahpxCEINbY
9GlB74FDluGLiSWLMdAhvq6H59LvuRjnQNtrZ8iWUS9NJE8QcYQBH55IEwx+lsoEfsb6A6BHHQn1
iO1zI6+KAS9LADgLQgCCTlJdQ95BjH/VbJQMIAXt0XGXWIFw0kJSiNL5czk43qNZ7YL/IcJTDJAA
PFI3Zw5Y6znDSYjVxRmdvDZMEqGB+fu4m/WTJ/u3j532zaG8gSwqWEKCilXRSI5i4f0oQ4nEcBvW
1tM7axat+4JkS1NI9z6BnCBIYBGV0J/uoApA1PaXp4b/Kg67t4RShkL4MWOz5NaR84VvJMxmSPZ1
hmBI3tVvXR5sPiepDNdbBqozFJX8u90J+IExKIIyYfgJ5VLIr8sACQfWy3WEPNATbObOQ/NJ5zwM
vxcCiQDC8MtfD4/MEs0hMghjj+FGQYGDrgkKDVppF3GNNaJ5TYnRekLVogzEEuUOMtLH2gK0lfk/
/FUAcoLvL1oMrwMgC+fq8A1TaMGJZe7JtxD+niXGjmSj2LKBbZi5xgEaAg6QfqDEeQgCOifQl5MA
WhebAgZETCaleDI+rYiFxpfZqwn4EqCTowFSTAFGjVizq3f8o8frJr0QdsxEo9fmsxzrj6sJzJfi
WmOjAqJiIi0EllTn4ScffHgo8R6rRGmaYoqQo1rj7AwqRNIP6nx4RXiLkLEKJZgAW0ss8irE7sAR
XKMvjHDYChwQikPnr0ugOCJeozVgNcOJU8iMFFcthFrMOMBf/x9b3DHcX7Jt4iFvQobUOdxR2VYi
jFKxOKIAhPMEa1zaRrzQYcaSbMq5IYxgQDk48HDsw1kEh3s4YbxKPlXaeQMgjV678ZF7VzyfPYCj
op+46egwabQ5HhW8NTlK8bsZ8zDJ8gNTqUE6qPFgwog/EQAeyPHOTT5CTAd8EtD9Iagkx28KVIh9
pgwDnEC1glbpYWxzg1fJnS/CQ4ROEScdym7IUkhq+RysDpE0BIAV0joHb0Boq59QENkfSGuxbzUy
LkPsUkQizoiP+C6QAeo5zcEiEBQS2TfTFXk26LnVY/frxx2PaWT3cF7MSOUTQ/N0ppZuyylsq33Z
RKAxwvgzqPuRxg055GKS3wtGhlcJqY7Trx1YDD/MBgcmXle30n4SqHjgUuOIUyG2N3C6u+BeTPds
o6+llpbSLDGHgtqNupfMI3IvvkQqCfUBbGreQPSLr7v7LmOQyr4CkYrGKLrJC8OAehC81+W0Rruf
zrHQpqQp4WKPifRL549pi+9Ru1a30gLi9JWvv7yWjznH05GiL1Hx95UX4/h1qY+4IIlTBXf2PeP9
pyFtnxdyeult5wWSDOpfFlQRjMNsOY7xccRxB6L+Jxodv2jGrPbYX1bQNmcYs8fyoiCaSueSq4/t
ETu78k+ZNVSG+0gmGYiEUY/osxCV5mqwqwNAJV5IxamOJyMpL4niDnEQubC0SSjwPouGipF2qmtZ
m9mS7Nv12LzD4i3gYwqXF2jQDKLus/vlPW8mbxseWcAdSF65YILiBwPFHrkKjNmeOQgU9zUTN8Sb
G7FCifHCYh7GxqQQfx9v8MfVBRFRdrtOYUrfCadFapmUAQYD0FdpRCCqNlEVVcsc6zDBM8ZWx2Cq
M3vOyH3i/OsDh8xSGk3ykNAWPI35gJT1OxkZ7nlgmbDA0afAIwPPEC+zi/L5KBhzemNyxA1fiJma
PwoktFWz77ycCu2LUMHwg7Nvzum4G7h7ZlWo8UN8fLYDi5wsLrgqIosPpng26wWVw5cgs3l5EhxD
KAn2jfDOPlLfL0eE2EqwOVlQPTZ/Rh4unmYEB5HegiyGrwRdwrBmDsUHZS2zSw4T+hUmdcLvleDD
UDFIeMGqprKxnfC7DcRNUqAkaw9k9kv29AD4WZAyzDoBgM79gXfMwt4Olv1swNEPo4Ic0Ba73iIZ
rNpVi0T4hIMQHxkuO8d8QqrD/BpD5/WatTRBwAbXHPtR2NLCheC+VlEM9wzsEBhOkrsE3rtm5MV9
wy2KzgBZteD/4qj1xmCAUhQ4EojMSh1wxammPwP6TA78nBgoWBBzCUAg98T8ArwS0Qu9O0fxUtib
v+I2eTMaiLGq5ZyubVGICR9pumcaXT4mr5hh5gIACmtY1xb4f8SDGegueU7M/zTvdWy3GeX+ufA5
5lp66RYVeMnEK73wkkk+wDkdZ6LUGSfcT2bfGEbqxMa3+/je9dcdzF9fJqP+liDdnGpw+xkDLE0C
CSdoprDaRv+DC/ob7//CugGHce/CnahJYngj0qm4n+9w00XmysvD8QaGUQlFGUMvChMl6QMNoIe9
II91hIICexhsDIacLggyoKWPQAvf2KWC7ohFin5mwFkOI4HjkwuaThPaLhp4dMxPeuMBIFc6exDo
hXMWx/AHNJi1AGkIEpW3xCAzBBEA9yO6ie5F44N+zUGUgW4rbu1sym/cImo5oqjkvsEzfylHlABa
/NhxNTB1X5Irtx2CG/YxRWfA4NJuCszjRvlU8qJ4rOioX17pwmQRymtKEmEzm8WdJxTpr6M8zzyZ
miB1G3wF8LWjtuljz/SJc5zWxawK1TlRDJxDhKt8sf9FZp+o246iS1DKUX2dIFhj4sRzAZjCcuI5
LcQcoOWawBrOhrmRMKiMuo2w4m9A2bQtIYwYGDEt5XXlwShi/iLiObi0U7QeuI/G4vfdj/CB49e8
ARCaZiaIJRCEsJmAeOkzEYANjaKBGxmjTFfDWec+F8ULpF1uO2bJONBM9i6kS+saF5M0abHqqULY
YwnrJgGoAg9n7EQBAM6LexNelQeo/6RbZOEPv+77FAcwvfO56rm8SQCyXkduN2zRBJtriXeJOT2C
lwHFXln76QSefIL591zQH/C8olJWrB93UcbBxgkMC7oA8mQEitgfuZ73xXM9n31QD32Zf2nb2w6/
SmcYwD3gWMTv2hAG+wijnP/6OKYdY/u7vqOm+FH/MkycZ4suaKk1R+ReqDX1azXdoZ37X9tIAbxg
hGnIQ8T6RdXVRVLQn/J2iQrCeAzy3ndVIC14JDlsHez6HAwXFrwPrGpSa7C9m0mGJX93fAUQubAn
e6PQYBXg6IAJnQ3CwjbAlZwtQoiR+SMfpozu8xqDQRSjuBmMsXbGSBamsLjpqGZMhhSRNLkRowuL
M/yvdCKLAPfGaS+6miIWCSue5c3PQG8rrIYzYGNY6nOIY/0jsP+87QTnqyMYuAF7JyEJMhrHPs6r
9/D9J4xqy4A0lTPUYSJeRP9XIDlC+kuhnkXcf6meHwuWDfok9DMkn1Midrx6ScfyihQVXhkSBmEt
e7fUWHS/dELWNWLQbcue0ChhoW1818AULh5VVE/U7wzBmR+y7LDFQmcEEmfdca/AjR2whnsf0Unr
Q9JC+2gKU4iCUh9dqg31Xsyt/t8RvOufXgUwil4McG7oJzD3p14EqTRQbNoqhg4CmoN7hvFDzm7H
wGoyYkyMuAlwv2O2AW8FX783rKjbDFEyM5oasZYYIpMPBFI6YAqehwpTUdG/NbxpeisEomk4JFMj
w5/kaqscU+LfYqkj4GLmBdQIUQBUAYBdzKBEmLHs8Cq90myZTq2bwKkM9IxixkYPKsYfwq4CUwbG
bBjKmnckPRWUmQpYtLXVZc7Jt8V+SRTSkEc+7lN/YhvItJA3KRlHGh5qezJxuYCZeMW3sLYpsl2Q
kWBs8FbYlwZlNW4TOES5DLRIttiHOWtrZD7dAzNRnFx+xCjxabq4vEAogEHCgCiPGuPCNMlHI8if
Jea6+3g8odvxYLfi74gzCfv9jvGL0K8J7YVE31Q7PEl+hTkRQzGChzjobrzaOw0CXBPuNk4PHpbg
zWOowjEl3AOhenPivxi5afgXXc0N55fJ/AjANBVT6gC3DY4gSLDMMj+sYc4UGGh9tg4aKnxiPphf
kgSw4WBefeABIeumme142xQmZI5Q/ODeKZSgpMjhIA4pl78HhD2m5ifKfNRVUQC4zNj7x2WOY4vP
hRWNFtm05uZlkI/nimQN+cFNwfECgYsBucr1DemEaRJtiwjXdYjnYGgG9sEBSwdHoBztAzcQX1Zi
zsLJB8cH7wcBDc/jBvePTsRnkXSQMixjCQVovm0VZdTVZyphYlezzNaVJTkN3KvBdD+/hb15Gv58
yF6yv5/3WLW5J61KD1b9G4nw0JD86wGkmM5nW6JtvqgAK60x2tacWhAIsIUqvCE8D8nNW2vMQA1X
h0X+Sh7dTNovnuC0lPZje9Baam5/70Hdud/lU/OL4XzURddB8kZBi+3flMNmdMk7WPE+PH2ICnSu
aHdUPRXu6dYbPRA5qkz0bKBX/vceLOsOQYTQPyiO9o3W6mmmsNiZLX3NJ2Y0aHZQzmmRHBYJ9OLu
REgbfj7NAhLwnJjME/b+oXzERGwCTxuQWF23AlrNwWVa56baP4adufHgqVO/Atkj3NIEVzXHRJnR
HNzvHGQOi46CkeYL1mPx+0fTeW0rim1h+Ikcw6zcAoIECYqI3jiMYEZFQZ++v+muPp6q7q7aKixW
mOEP6rKrQkahGEldWFmqJWwaguwm3FFExSnaLSk9H3RQ7Be05cetpETWACSqx28d9AEo5bcEL58T
IX+sR7Y+XqaftwuCu7j7bfhsbRELeUaPJ7eoZ2/7cbgYZ/Tj3pXYtlTAWkETQhZQrNeXS76h95Qm
9fNMQToPxaDcu4BC7dz8Av71d0MUwIFOt4EalDioVRAWKSOz5RGaftRLTFmG6F9cQMj3VGqjxGbi
v1Gi709lgfDhg2Bzaa/HV9764s+pb6JK/BqiU4uZ5PAF/e8JFf+DBpY4rUlu0JsPrwu6brDm6ffS
MNJEVR1HrVEKubdnX80Wnq83OyPJFFtS1J50xIpbAXgXD1VlhLooqVhQEinmJjhIQ509u2dzCpU3
yBCMhV8/4ZjjI694/QmLEfEmsBQlUv6HVZVUfsdXIMSSq9IGmBIIkMfgULV4hreOTkyz7ng3Cwgh
5HzUeekDbBvhy+omZJt0Tl9IgQKAcOCeDWEDB3eOROIV7+wV8ZtSPcHAtMIoCJyylcd53LQaGDcA
bqF+jwLFDjwrzdvJ0j8gaIb6BH21lq7MMBc2dnilxErYTm7RLbhY8IMMVFTZvoELCCh68J4cgEld
MV5JdwU4x4zWDFtnN+6G2bqkXcpf05ClZT8EoUbla9gntH0aVMbxyZ5iN2IeHPSF6I7TwxpSLT8a
KJ3h8k7xg+q0Ws1gAWhfDOg4VaxiSIRErEs5G/nVAmNV6ZVTc9LqoEIKaMF99U161TNzvveIsqKX
0y+mWm2+8TQhQAwOoaLR4ELw0e7AeCtAReI0P7pPwSxbMwYCcC6+9rgBgwABEZbaaDkIXEFtzo8+
6j/WXUf3aPch7E/5uRxfRTRxe7CMOLu/WOc8TQgYNPs6MwhEgjUCmfs0XqhY4co1a57AyGWTJwgX
FFgMJTpSDCXg0eg+Qt68k8yeVOBWjAOVKpTV1FiUIhh1OTCkXgOWZlbN+qDgwGvzM3wQ4S5FwSml
AUAF5Bs0Xjn1EEqhtCghrKJd/b96WWbMQFzr8w22hhNketFV4ynSG/2gzhmw9DxiQD76TC5y0+GN
U7tdBRxc5BZ9QVhNTyCrTlrH3KBNAwczH3Y5ePB34J4LW1qp4DyG+fgOjAUrak424B9PS0FfQglb
NggHt2Fz9ZD0yYP6ukLaCBVY7Qxox1CLRcNQrwd1K3Upoave1wT8adY02pXBjWH8stXqO+8JbvCZ
XOMmKJvjWMAwT7x9ACGtIzOKUkZmNptS8WZeHbR8nI1fPhAUQ9mVFogeHu7JaM8K8xJUiwscQpQ2
JscQTLh1eqs9UMtL9QUv7aNR0nwmeXxcASg9Ub3b0INsN9RbAi+NDa1GSVp7bmqHWbeFBM9teCg6
xLFk/oA1lu6ba6X7RbAOPoxB/Q6oEVopjcQyXCqxgoLae39KrY6ozb3QBRAIA8BIsvARViGcxg33
um2IZxxhEFJ25jFuC1TEr9Q1viImBMnBetzTGCuhsuZe06j4haTKzwsQeeIcbCjJiu7y+PQZz0+b
X/T5W5sBAmKmElpS4BVQdQsGTaXdTnqvY34pJFQcPSXUsn5JpWXYOhjA6RsP83xEf+1SDe/Qapni
7wDJn3Pf7peDw3nQzMdLJl5/dKKtfhi20dYBgz9q1ThABykBIEe78zkLvayGpzcC9nfjhSHRSWsA
0qnIIx+HgXL2j/3dt7COpdApW8P62fySTi2t8mJz+OSUJJBj5FxFJgDAUd9pvM16TokjM3tsMe3a
pH8E/pvvs/v8iLnpmdpEO17e42/uX0Bi1IIvmPLz4prPuxSURU73AtoFgzx0CtmVa0ErW+X36JV7
h1bYKMwT0RH0lDbRun7B5ZvKCbK6KEKAKqE9SGmYBAdDEwWFGwhtVM0wPMA9iEVB2kBsZlwhj/dw
AkQT1lJwZqWEitNeH02OIbpefogC8ICKBUIaraAGsBb8JUoLDQpQSBroJSx2hFQGQj//wL7m/BuF
5xEPxhEZ9nMIC55iJ4xtORvrNA1y8xwC/VBrAXMZ8ZPczFQPEBypJFonP9EZ+dHhQQ8vOvXCujod
ACE70hCie4LWxpMDNcnQAyHQlBwPjTV1+wHBa9vblFAzxidGH4JR0KZhh0+kosCBfNW8o+bsEVyR
H6CZtn+QDniet0VXjOO4o8Z7dzlI4rDQ9g6Nn0kY45WGZgZ/6fTUvY0iIbd7NkNq8BQMwbz/wgF5
8/aJ2deefiD7I6ZgMwbN3vNBqHQwiIwUOW+hh/uZOXN/yBjtMvOY2WaXFTN3O2hKpFqX8/49vdJ7
NEv6SCGpMSsAVjvtTiyUeUnQ0EXJZjlgTElauJXMHE6FsN9H+ODDkwLBjfCAXMkWCSrSFtpy0tPe
ivFnqYY1gzxPOup756PFQ4DL5Ewq4cBLXfRoE6DH09FbhPyEK9KbIlfsqNSZ2APULbwuApo4/CDB
Ti+Hf+czCCvhtV04CvSUK437Gol9R9+jUkLUsZWjhBKD5it8aZ+f3U8ZWwY9Pmvbk7DHH/p+G/uj
+KVOt7keUWjjLSDFGcvVpKUidRtz4ch9kBBWdINIUvkY+aGeGomZPXUcHHOlQNPhfQk9ev4GFRLV
YU6wUPmrqxs3VXsy6apmh1nI2Mjko0rLwKFuwBthyVAB4GEy1jGWXOripcW49AH1/SILghceX5gs
DsQjPHfV91N1TY1wBKaTXuJYTrSXQfcCq8MBylp6SiETEZRfliWfm8i76iTciS/HCIQbdcyJyLW9
BnwWMCey6Ur1EbxBMXS9bpPGpvKfUqWm49wE4CYZ3gZlmzE54ldNiOdIaeDmv9Ud7wQVSBlx5MMB
YY/vmVDFacnQS6MKK5KSUPJM1Gxo5wCa5F006n9PRiSNUG3xiBA4yj6ATAlMJpNC8+ab+Zj4hFmI
nK62402ED+57MChUvl8GRFGDoBg0aL41jU6I8ZyLKG/c4jA9WH20YvGXpyMBgbCAUwFSigJkh+Ha
fVH+b6N5zPVRfwFnY6CMyE9+TUz/OJYhczKGGAFS6yPBhEIAIt7IiTKgQyJ+WRudRk9A9cTD6nOE
iivVP3wl6Eb5EUHEXX8MoMBwQ0jukNHy7Wq0RiZYcl5yYM52oi1GZx2hRoleAyBx407VE2Ya3ysn
WhdhRwmHKh4UgpvUAmmY0DHEsRV9WDFJQeHUfk4zEtqWDmgJjgBeZtAc+ClQnekIxzpCy8sIyQRL
FJ5LqMqb5uq44fQiJWtWiNQ9ckiEgGFErc8CdByQ7qAv3+TSXXyr31sUyh4Ch0GJ7f0W4rOyue9v
e6wjUcoER4qmDGgY+ryMnoX7CnyJX5c8fNGMwKWdbnIz7FFOFu0kUeZRLEpMVPu0T1ybUHalDiXu
XygPR03WHBk6i7pNUTabI4PrPb1rcPHgU2Oty+xlulIEt1EujXAIN1gniBdSYESXTE+d1FnaS4oE
WYCAwDXqqaTdX1R10FZGXhhpC7p5dRovFw+lXRuZrpO6plSEjnYXPdAOhaSnERTOEu3bukVZFfQv
yGJ+APAZ0TosHP1lbOhKs1iA3/mtsApTFxCecEwQkGRDhblDmWYOkpS9VWr6WXywCltkQ4mwQTS2
Qdo92O4A4qcaWSAgZuJySuW5ey609GweMeE+O300fFK93zUO+E9c3I6CycfH43yvJst9fZXRUHQh
IRbBQ0Fxv+WWUB33mNnW1MKSDPpJU1H/fo2K1fFLaVMSUn7GvB2001V/bI1Fl3YJEh7FsI2cICTS
t1lDs4IKc65iQJGd3SN1SvqcTwvlum/dS3Onebbpb7az0Qcnd8KBxkghvrSvj7B5o6nQS0g3ThYm
mEXLpbtZ0NlH0xRcD2NeE0TP8zQkGOSxU3MMmQz6EdFbgTdUbGOUzkd93LbLASqMA6zrSdA4t58u
0UNGLL/NbEXSwCvtK4xD0atCIw7xtIuz9OrOgTyxwk7pM7wyn0BN0XcEvTHjCJ4ed0vqmj4y/CaA
BWyC6ZROS60y+nhofKmpo6qMZHo/oDkzI6A3l2M+nkS65jZQ023BNLsP8KW1W34TYZzj6IBxCVl3
HqWoqqEaRE5D/f7Mbps7vSEmLKxfFCVobsMWT3IKhOzSFISe+t2lLEj/670neMbbEGQ54Snp0ldf
99k2Mo/+CCpohlBDnqQO2E1inCmcAgqsJP53srMp/RKriDtmG3g2VVnQiF/3CrSqN2xQ1GvZefy6
qasT3J+Wh+e1uTSOHiREqxk8mKXQiyg/TZEpm6InTutNweEU2AyfXyANgYaWZHlfSsipnC806ruY
S2LMjY7NtsI3BM8vvbVGonp3AO9MjRQEr1nse9PeoDX6BOg6skmStvDFFPYwEWAjZkuDI8WGZre4
bASiB2gUcP8VNJ4WFw32H7y+3NLFDN4UdL+DGTAq2gqUSsxNya3LPohINFnDAZkYDxIviQPv57QU
GWzSU6nimqsTLbcUgxDQzBojie86O3933meDzX9wahIrEBVL0sYDbrOXEXePYyPKjoPPoAOhiuQf
UI/otDEi9LZ4AqD3U1LCCjfYhrOk3MkgAevsW40xeBOO2otFsvdrnCLHzbHDqUnjiN490x3HAsYC
l2A6ZNQYG7isYKxEvb8G0IEli00rgv4vrFzWgEjY36XmLU6JnONEBtssTFrDNRw1jBGbfF46BjnD
IcIBD2pJTEszdiA0AzFhZFek9Et7B4kgMXHPCVjbWvDUKXdrJyi0QF5WTQMm/ct4ay1oGKwnms00
DuCScFDTXeuNBKfVG7WjZXQADoOwu2RY6E+vH5RDrqu6fqKyAqB3y9m6aZZai6LtEvrs4EgdsWvK
xqYMnl8grhbHTVGHVmtkd1Ijk9Sm2zL6fT2rrT89L3tZ76+Tp8HhOOqDsMC4vj/Om8FNpOqe2z5G
VexQd0/5zt73eQ8FVxxiKN5BiKn5z0f8YtT7oHlNAJT9dIRfao153NA7d325+k66IAFqpOAFNMkD
/fWW/XSR1bA6SGjVEdETV78YPT0AIkefluZcFJkw6baw7Rv0McNgbwCC8kbukVIXIMIO/T1Uogdd
j7jFwDjiMqCZ6TKLqOpBm2hr4wNlEPoH4C3h7FIE/+wPA5DLaUBVpqv2fTYF9U7jwE2ji4t/lv8J
FDBppdZHYQWP8oBDDwheCYEoxR/7BvYIyX+KPOgemLS8acBrbf9jvIBgjS/TJ/64Z6uBBywAmcsw
h+mBvCvsEI7aln0+u73+sNmwqGK+KCmk6/tlhrxz9QxHh9T4QJlBXqkwDgqI7gGw1KI/7D6NS1/n
X45QkDO9UsyGYr7Ow2vbpTJ5b5pYSF1fdo9WI7079rzltN5z8gdmgHY990C8LE9DPOn7HaPX5zSz
b5dJk/bX2a51aSgj8QX2m+orqPGTe3zZgGKyJ1VQ7fgInxBD0cbG/BYqH3waWpdXBxGNMzoaTHbw
P7CpoK7M+sRB2GixBApoNMtJJ7xFl6Agu6NdYhzMxkA6OtWos0sb6mtWuHS1PFQqkSsvpgViDVbd
7u7ziGxzspydTRpuoGHwgMT7pkOlFKDeDF0gT0R7vGfQnZWAXroYCBjZ9AMiodJbyN+BJ/Ke8OJ7
SW2TRx0M7+G10xipAEkwsAdnGx7n+ZZG5ui1u03rwLhuC4SUIL8R1r2xyJUwmOCchiIdBemC4AhO
bU0BpLhUN4LtE0YMbRtfIbxpJHfnvTma9WEN7Rjcu7oDEIJM6DdWVyVaf2RPwQXZMHSXTBoi0I+Q
svghAXApZvs4c3mtoIVyWtfIAY6BXbWRnSJCA96Fj1NmUGgjEznRaBePBejuxgoxOesYscu4D/MD
nOsgaoDW5GV3Rw/aD1Qxl6qLY5WLrjrt2JdTUIa+cYKCiQTrjdyr/SFbpkZsLb2+9qaNu6TjcgCZ
gbQc6BCE5bYd9+yjdrIkMAabhy4WW+DoyYWwTp0aI32JcYSkU0Wnu0XWdnWRlDAVQ4G+K9a42bwS
67PnOHUoQ2NHIS2oNjWyFvsXrSfzxnpZvSGsMp3F9xjBya/RRpMfo7wJ3d4ex6io4Gd48z580MIo
wtIqAmRloMu7yi2R7HqZRUPEt9NBNuF83/axsnGkB41Xk/am+0RHY4Aqj36mGvGGUr3GdWwI2lj/
iHIqhikdch1EIbp0gyAqD/NdhyzM7VoZ4tut0SHKJvT73RPeUtkmhSn82T0XJfUoGl84T2dGkJP5
XAgwlLFUHJf0eEoNuZ4bJd2gDjUPnThiW6R/STRIDSLwV951gAzj5EqH5W29Qor7RM90gIcnPxvc
559JSfL/Cd8ugl06ETelXbAWEwp0Ji5cMOeW42adomdmw82wP44ol+ZUlu3mHnNogF1VnI0/VmOf
h1DarDqLWBeUBD1xDR8Nxq8Ex5rqwuE9D2ob/E4UDRnFUQN9Ehg2LYsQqjRrYywlfUJND0b6wWu4
l5Dd3uvbBZ2gKnr41fo+LOaN2XIL35ilT5P0OSXFg5rUG9fM+qxDyfioPTlFhe4x6M2O87r9Egwa
hn9EMmZrjhJxgRMwSTcEyAscdPVJeSZpozEu/kMXuyedhoYPlIxJS3kHeU2YemMY26BvhLeFVBAi
A1onUPxz8IoRykFTBqQptX+SBwErdvC4qXnIjtUn3egCFwGcDXCocp8FwjPNrLr3xCgDXWW1P24g
I7Vt0YjpkcUnjeQ2riXsHV/CbSyucaakidCdP2Pg7zkQpmbMzAcV9rVyjLBBXAGZQUwI2IKIizQB
SPslnlPtxd0R+lfjqZaT7voJywkYSra9xz0f4QMMJxd9u7n7rMC+M53wE4Fb0TLKKdiq3rgxOyLL
AYRx/4JDXKwhW7AZtBd9Hsc1qm2qWbVuU7kgdLsvkDPgnc1duWBKAarDsctu7ztAn6eH2TH6+qD2
uRdgCohH0JvCChUNKeptROj0ii4FJowondTUzva05m1tSkSohCJvXdqdzWV8C5lNxjl4zOkFOr3x
g6c5fSSvuPlh7pwnTZonPCFbluWix7j2/BYHawutxorAPbNT/I8BiBlfH4Us++E3XPjcI5AwMT7V
Q55fL2ER1ldP6T7SxYpR/mFmWwCfP2yfNOnxpuhbJRZv5eIdAC8MzyFtMZQikX+7zu8eLbrfmU97
skWeKWrSnTkocb8xXH9npxBMxXV6HeE17L2t+gr4n303WHKQidnUI+zZ0Q5VKH2muMmcgy6pDyYN
d+BGuK3h2VPCYKSZRPR3o1kt0GrsTi1E6YFEIxUQ3EnGm2G1Qdok7m3EBRFLKbbWkiS8mB7DNg/Z
AREfoQc17Ti9NdISsxwmFiVwI98uQY+iKzpi+Q2BlqJVe/IR60Gw5DMSL444WzS9k//BIPAyBC0r
InxoQoS4UuGRMEPdwLlNuwHTEDQC5lRhxyWq3pEEuRsWtX1iD3wCx0BQxkCE8TvDc2R+373Q7uUJ
+HdqAUiqkgfWIJHl2zLuYRyTEjtdYNfc4YK+Ddbp27oxhdGoIivrc6JwICuA/I60iiFTzY7+daLg
l9vxGwGYtQMhW2+MTMEuF+n7E9IybJf5pOMVsxM0vCaN8jQExY2qIJosdGSaUZBJwG3DFyIjJkQ5
7EVv94kQbMY20LTbUEGlKdkekwMCFMWf2ipntZ8Cb6qf9EYgy7pkWnzGStQ0QeFRB8FsPYOreSax
wgFZ7pnWDoov/pcO3gXyfGN24aB8GH3vaPdAIlFmoQQKxHPQH/f5KrSDaNJh/O1m0WuFKgHlNWDr
F20sRTVKc2QXy+HVyZ36Bgw8WZa4guSDHn/OgW7RQaA/WAzvu2qGHUAGKYk1RzV+97a7LhZgW6Bu
HtsYCqYllfzMPXmfWIQm23o67ZM5Idl1nHStariWQCojt8DfD0lzqr2jpgdYyIRTNFHc56xHXAW0
jZP7OYDJBLOoQz1r8vyooscq9wCoB5hFJ+p7AH6+EwhPsFNacwg+eXSzFZRFSD+Nd8TjG563LUcB
WEVEN+qB+UOjCTUEwCyATSNuAgsnZDRg/46knTuGFmnXN/mwaYGZoD5WeuxhinzF6GwqbjquTYrt
Mm7RyG7wrqaVRi0bjUMT1hkKDxhQkB+T0jRpjWLl9DC+EJ1mNbcq1fu6FryAPaUFp4jCun0QGXRo
OWPego16QsuOUxMQ+eZqXTiwATYBzqQ0SIZftwCKWC9y046dBsAbgT0Vkwrm8AsNUAz9EJq5AaHC
kl47Uve6jOvTF6vslEqNFEQ10QkwQVQSffQac+c6fNPCIBV2vh4ZLQZItxVITOsyO62/WwUdPwc5
5LsjlvHkLDCCo/sWBsalpj3Ch4cUIycux2FteJ8tx48p3Id8mk4+NquK+tgjgM/i1TywKetdZcG/
+W6UqLa9DylHx4BeDbKuisBh9YiQc4aXx+/4vGK0g7YJidAN0yNUPmCsAJfCQU3xjlR10lkx5+D5
qjkgXQSUn3tAQSzOO35/54gQsxuWwyJMJ9j2ljrOJd+WCjIh397Ck9sK28ELaeg2ohY3D73RdRsw
cOl9EUbjLIaIOUWHaPZeYwO1Tz3sZRFFBfeWqgDPl3VAGeq75D5uHjieTWtzGJf4d3JQBp3k4T58
iBYzSeH2rHpRCxG2Cdb1HhAMC00yDZS9SEwfWF5MBA6p70uFH/e1WFGT3qY3I3aagUgKztv2vuGW
40fQBlA+50xConP2CdodTZnWk+UEOAFlxQY4o6Meidp/x389VGqqQ06dAhUlEeSsIsAELMiP+kbZ
jBL4SkmaMRw0ajCIANY4HiHUWMiZBQxRYwN3sKR3umjv4OoDgmVbztZdrjfomZVdbpbuK3lZVaXV
KcBIsxkBn7CBOAQQXx2lZbdPdYiJ3wbE1Leae1J9iiH0y0SPqRaiV5pkRGjuGQ+QKyyu9vbriNAL
gc7ismsnVVyXErSzpPUzLq1OWPVUgDjHyTu+W709LcJz3KI13Qj7fokQ3qDrvEcIJGjNSW3Fwkau
tzasN5zmEVcQp9YZdd8jJNCe9ETbk+8VC2C9ulk0XNu4KANqvaM5OuoLTd08YDtcWW3QdCnwHZSP
9DOkZuRoehwYFEK7la6Ak3xo3Yt9h8B1HRx6RpY5JMr11ADKg4loDZUHEjvSw9S5AXivD09958ze
VPdbhKOHUYEc88t9FAOMITEavfE54I1yrers6IuSwPIAUEkmXGyMGghGoz8HKg45OtwqKljLWn9R
A4CKKMWsWlynr/2ZZBv1qBoNgj0kwMa2gDYzbhLVLsR9BFY4ZRiq4yvBUEvBC2/o4ApLEys3tx/2
JlXSwkLsgUdpW6uXOsFhQfWVgifz/bGDap+DGpnDR2XvADlvZ8C2kXvEb3NJLkI1FugSk7uhsbXD
RX6/jXzGOdidlOJj01ij1LMC4XSlcEQYqt5rnEq9s1Zsjtpjyoc9Cr0JnguVfgq6cBiQ4YW5OEDL
KG3SCKzoy2ag+96TJtWKFbJX7BEiT0cgss5x5ebmit+NPjYX40OPhKIOtp8pKuCUDqGFBDcud8+5
cVkd55dVOau8y6aM6guMnCOFHgb6Uatu/E4QNiWaR3G1vbrYxS+yZJfsxjlKP1uoXqIS+QqfyQum
9P5AcZw94TgozirU6U/CjEV68kGDlKXdVhsksGCz3x66W6DbGswvnHmpHXwHp4b1vA4oU1Q1+3HB
UgN64j2ukg/k19RfAiVnEohs220AlSZAgNWg4hG9N/f1a3IepuunsBBqCRSeEpHQRcfiifUXb5Rz
x0dTmD8v7MwRISAxwR/yLoKioABS+DbFIG2rqG8Vbyza9QMiqQBW4ZLWRJYzrQhRgdiko+7kolB2
fWFiC3JBxE2vM1Aht1Fvdo4ezIM9IlEoX7bCi/s5qIg79JOX25+gVhc9kIfPxe+o9wqeSKIRIKTa
AycU4Dg08kijkQegwQGHs64xhdqgP9mF0A4greuqSgv4HQRhi6UEdu11suo0ZgQX+m4i6OY0YwKy
CtndpwDFRBOVZIU5cFud0OBSOIpKp7UtkmV4Z8OZdJLb9DYlqlccPr9JNUShn3ZTtCNRS1Pe+PCv
cyVDb8Gs3lr9OzjTvSEDaurPxiiCk8UmyhVwZQV4GpJMqZ1SPl4dt9n8uH2tPtR65SUNXWNBe4Em
ZMl/S9u7sBbS2cRegMz8hpPo3eOf/EkulgNw5KiW7JH4IfTiynmroi6kMnvzjm2NTIJ9AFo/s4F/
v0a4El8jSZru1BAkYIPm9vuqw7hFSPiJ+VLvgrNj1+4j+dMlxpWfocx7oJIEtSAi4o7Rcoq+IFZo
RhIl0BvjiztCMsDfG89EkDE9LN1TDCMP/HpwSMsF5kRqsIMj0m/MNOhWe5zD9PuQCwUjI4IF9BS2
KY1L+S8lyXF/Po2XJlK9eCMIgxDINopCdCCAtUMQwGX95rGUyedEEf5h3Riaij+rXDRIy5inytON
sKK3GIIuEN2uTQmNoi8BOyx4eQgldtMnTnGkS3P6U0zE1GkDDKK09Ps/nZVOco6eMdW1eBkuQ8Xv
8+uwamyqJF0tFyBF/S6RdAZiEHAJde8eBYktHf2rBsRi/1FDhzwTEMEBY4CvIfdPTU7niTwYBvAE
EBiAMn74JbH2XV3c1TUufy2K5bXfS4rmpDn8IlRULWlYW2ADfrLfgrygxd9TUQDk0ZPDUrJDIGoh
b5U3NQfrrsbnSSnvqQroKorW8jV8S/T7z914Nx6D0+Gva7/fpRwI20IdB109UAAkQXOlDob6HlBp
KTYd+V0YoVxE5K8Xa7kGgQ4IRKLuCYSAJr9ocYE9ZvYmgE9pMSQX1eFPR3fVX6OUrb7R4hmPI0Fe
p4BC5bbGYzMwzbH8K00yGtycRjIYdfwDaNMOKIEyeNCUwOSie8gjR0yDhm2TIL3EgJ1GDihomneC
B2eQmWDwm6n76wqdDIgGvzF8qlyxvDgCWHNii3pS41Ldl+qWcUPSADBrU0PQf+TEccyc4OKiA2Pi
r9eL+mDBXOQLZA4nMvSCPQDqVak7bkYGUdaDLERZGQJc8d/qGEKqH8mtU+7lixkVh0GivsF/0pX5
zX7pqmFBRAGDOSGSZXrD5e5litBb5pJk4rATl1y1vN4QM+Qq5NZ6hjzxw1B+p+0MQg31Wd5Upy8p
QIy/eSU38RvRL7fIbJfeEa4jZz7yzWgVNHHEmkkAJHID8vrh27BaqNMWlDa4cP7ae8qLK1bIMcgC
2FqgrtgpZHR5ChA+5RlwRDMp5SVgEX9xkJlrjfvYugEXOAuIJ0GlgAvE+dIVthKta3YeiheeGB3B
LP09iD/UDD0K1YmPWhyTOvxebzpV8hjAXYM1ELch+acsMf5G7kz69/yTp0cHSDAhTMUFpGMdVgzv
xY2Md7xwA/37BCrDv9cRwxewazTZMEgCtyF5NibqFGmEWdemYIbdPUPMNw3ZVRhqudIPIQk4RLfH
SFZ6bfNv7Li7N1cFtRanRLOlAgnaxjx1hkSWq0wUuUiCF5r2MunXrP5F4rwEe0aDJ47ZPGSOEUBy
p0kSflSpe6fGfhtifwTqQexUvzqHOGO22PK/OBk1tUQGVqYmiSHaoB2GjE9mJ2i4DYiQ0k1kEY4D
M3BnV3W+W6/96IUb6VWdmazAsZwK5Hp8J0URrnSxlpkrFyfPgwenqLRT2QAI8bkFoBr/Xj1IOE3Q
U6DKQvj4Ifcpd8rtM1I9iCs+M3otj2KxYMLwkub0D0LDauc5saGMhlKzJrVl12AnFYRSqQ476oj9
ZC2X0WRUZY4CqaM2gm4cDD3N/n9uyLHJlQJWZxoiacw5ypDz3BkKIGDApLAalh8SbBV/l9iU2HTa
cMDStmEsA/5wGWyddzFsC9lqv+paHoJ4AotPdeTONsFbNQKT0ev7XcaNBY71h8IPAQRgdpz5iEIf
JTXVZ8ddyAOUT5BFLDvEb4Ot1M2YD/gYLi2L2SygOkELX2b/22LLplGwtBA4NSJmPUR3yO7soEi+
fYdovDJbbur2D2kH7EuPEw6Tu0rX6KK2TcZ9TXGeS79rzH12aZkiMto3bRdsdqYVQZXgm7iaUd/k
sZJxSr9XXrLLyo4Atse9uuAmgM51QYf9rb24pyayW8hPXdTt9gzSXl5C5JeJJr/kmVM043c5+mQq
ylqVjer/Ob/mKLICYqIB6kZAyxF1Umdck7iHy2kAjmu3gwXEC3zYggcmj0xinDU3xlnBubURPutZ
DS7cFMT9yYERY4OL8AOYE3Rv7+NsXsdhCn2kgwaE9H3RlnWr9bQI9/n/h+fKDsGm+EXJib1VttIK
JzaB0iVM8hOMFD3bHoND1yhjhZaa8jLvqxZUEDoZbJQxS5rhkMX2t9+BneQsCbdbfHUcOQ9bDMbf
El6M1hFPgmOF7ZCbH4+xpwCpU6ib3wFjyTkv6/mtJ/dBssAeG9xewiS8uhJBcHFyCP5iBRkK+QzA
VWASxmN3zmvMhPitIaopcmQkElPKZW3DUIIQom9+YfdGJ9Bx3obD5OHIi39bEVflhPw5SKVFyYPM
WXujjzYCHrmfZIAhmeJzb0JaAI6UhgaHvcyHP+yhPJu/EGDJ/sbaZob8QgAWGnuH7A9y7shcJGSQ
TeP/jcOA6sJLTk8gfqyTZCvbRsLByhNnuOTEimROnDG0OdB3OthfICKpLdv6BZjFTbNw3pANCG9A
ghx5ccJLCCNfsqabjnQ1ObN9involB5iyjlv401Xaru3BYG5R9UEWCX/JwLItfrwo4Lc4Y+4kH/H
DVdBS1Tcqf3FIhmBrUWt7TPcy0TnOS2hCXDLjhM6oexW4Gl5+7albhmFhkpYIHv83y9uS44a4JXq
FpwsX+Aksihlj5H1+/dLEm2ajvw5gtxI+oHd0QfzlefKc9ic1c0GvRT4dzWNKuu/OZSxbo4g2Sv8
qFk9FYSD4wRzCmgaV2Mtj0DGhqfD7OAV+YkEbSBU/01R2Qz5WzYLGXSEEvmINQtBpgO68TJtTwN6
1vwAS5cJzDkBL34tq1J2ePmc35kf13GgXo7kfJZvFNNCjIP4TLk3UoZYgqwDBdMDWs9/US6hDjOf
oEZzWD8yB7Y1i00lEEwtkdLf1im7osLRvlis1+APMF7n+nhoKV6QvEMm5N8WJZJ2TAk+nPrKLw4y
ZAchgWcuP7SMRx1uY7Z62ZVkXwKNxh0kyUNPklGP0FiC0l/UADiYTq7qG8xDHiR3LqvV9+Xnmd4S
LKMiAskGtVviYyGXUniUFunvhhn3ltG20RSwc7ei2/ymlfLQt9gxovP3W0bsEQDY+F0eBzfxb85d
CSacJOZEZ1HKd9VUgihE/nnEPGSncigToORW8W3VUOipQk4FMcRL8h5hXctJTwkD/JA8eG6QU4EK
DpdPW13tYWN2l9gXZVs5c0B1/p1AWOGZvw03SeK/XaKny8Eou5zskvI8JMh/AJoTo0/5sL+9RZ5/
HMtNJJxBW1lDrCI5dSXSKvRYYOq/XVNOY9nUFkB+ZVgjRpTvXPjYfMl5J58vWjBc8oHNnnEXq3M5
TWTzo1xA6brGHGX6EXQxeiWXIX/5myAJGGpyMGfBmUinho+4woiQX7Q+YKEegX2RyvAJqG6yxgqA
DUAbWFy2PZ1IwMhVyA/dWJaydNdESOhI8myhYpoAzyBcS/pDQEMINJRERU42me9Uk8jMefCy57H6
5agHXMtvEslL8i827gDBxl8Kw2fkR9gk0zGhLAeqBMEf4ZaQ2EPDR5oAlBVTlKPWy4IUtdKj+Egv
QYUAXEQjEpko0H+EXFS/IdolVIinZdifXpw+GwrhqhzVYL4ACf0flHKk/Bb132EFMfLf8b0cbJ2Y
/ExuhMsXfDDFUu06Sv2Dsc81iTz3TAMZZwJMOYtleokvm9wikeNuTISd8GvENsI+Ic9S/o7jfCeh
JttSxqDKwMgRJbclskHw9NqAM/5ePPLwOF2Go+2WwIRQx6h8Vm3BqiUUJDSW2fa7hJHMR0luZNZS
ZiPpoeIKXo2Tgg2baS7bBbxLui1JDrLiEnf8IukvZIS+QYY8lcwS4ViU7A0fiBPA/9+mWHsiLYxU
2AlWxhlZLjQHdSYzCmQqfWDOvtYv2T1rWBHwumoKeiWTyWS1wvGM18eAUJHB4gB3DPK4BfJeJiiN
tH+Jm2z/cuqkunzzydizi4kVrvw6an1OWGEbyJKVCd0wYOjzT4mfOiR6EkR+dZ7U+i9wlr0a5Htb
52SDUfcxBOm9eavB71SVNVvCvv49EQm7iAAvWkDwRMXMg5Plwvgl7t/Ic1wjRcFU7xjMbNHhFn1n
eb0nIkYkL8nL2QIHF23nui/d5a2uCSdNAtNfICNrQULvv+crcaTkQHL3Mgoo1fFqoSuBKRUw21z/
mDXjY/I7CKAztBs2wS11kz2X1hfcOgSzmp7i+pgaeBrCIkFHigxDnokMr9RbCEaAFkHzH1IBZULJ
V8q2LlFSRNrNjGRCShKTcrAhfgelQAHJdOAXVfdRjT9DlQWBqGAMNvak9bwaN7T+P1xlJ6B7KQBU
Wd5/oZ4onCGRRlAOhINdTdLPI+6r/G61icH/wkLh5UfgiAJp7spBXakRtXRkFYQtJHEAawmuxICl
cYP1sJOgsC1B4YnKiyBO1xJRk/ywliQekMh/EbO6EY/CslanMSXb+mIxFvmqvj6WiPE+YP+TM1tW
iuTOMo+YLjl3wJHlQzOUSAHJW37i73R3jubvPaVGQMv5ur6rbOFnS97LwPms419MQR/8NErV0e+q
Jk0k6ZucaW2zC87+w0xbr/+2gx0Uw2Fhpy5b628HSI6oawJKkgycXVzhu2Ufx9NOa1oyMkvYGhtm
LXu97LgEB1Af/4qasiN9dd+nXR0pahInCyHKgSH8C392DKls/VBoJBqWoT64JjwbWf0SOnCQGNI6
XNK/lpeQerAnloCDhfErDJGFSgj2S6sYZMIqORHkmY3HqaS9isqoQc/kTykcq6iGkMJK3CPlVrmb
VDVFh2053AA2e/2mPex2TjSWHIWznxSGHNQNOefkifnEU6INIY91t3kam4anyPetF19XsvMa9FTB
8m82bfKcF9jsNncWjOW0tjn0BmDFdI7PHcHg7pcBsfs92ZFl4rd4XqwAKUAInvfDJUZyJZF8IhJo
gb/+DHB0kJqfPFpaIrBCrzOJK1HBIf6UYVGY2jnaG104RFyvv5b4Q/HosDB9jr8RexI6SAFE8to+
ZAapjNOLP+g9Dt2A/wIAwgs6fXJf1fd5ptMfedKjSnoWmoFBAw9d6NiQ8FjVAjs3Ok4D6AfQ2ryt
LWMKxCnDvoG+WyGmTQn/bLXRoCBOXz1xfIgxQYie6DNFdDMyCszP+BX3BImH9mke5MHLw7qX1vYF
/Q7oG7/X4z+izmw7daRZwk/EWsygW4QQIAECxHjDAgyIeR6f/nxRtfs/Lcx22xikUlVWZmRkZAMI
uKe/1AGWM/7gf57bFDIhDdt9db5TWoZyfBFSobQhuvfyw+wQeSgQ5g+kWaRYzhwkdqM0bQ8QpaP/
MBp68OWA+znvJpMbYAj4DARCrgxWomYNPGGXSzyGko3ZDYQYffEIrLGBE9qQR11SZAkApLWiuY1G
kaBJvu7U5Mprpgy/NV0QK8v15FZkFPWk2A7zzQ28tSzdcclyGTysmuooms82xYHMNo946Lea1EIh
zKENuqNbuKKWMrIfjC9MzZ3Z6D81Uqe8SlVyY+yP/KgOk1cOBDqSOhrDsvc31FoqLeGrsrSfXK0K
7L5wM00YBCR1rv/hN8jdQ4gL28xFcUJvL4kMrKU/+JP3QRAnoyuvQo6PlgnVO2Yia/fDtyx6vJFd
7RjOIf6pgtgTWzAcL7ZymTwMmDwDrQLOmLHZ4BFYd1yrQw5xocZYESbqs9in0Br6DgW64i6yqok+
rcHED8qgjCFfiHgniqJRNAGmMOCPFgxeHfN1S5dV1KT7RIitHcUBQsfBx/u6MSQeWwlUSXuLdFln
KmO0YoTSCv/CXaHIgUQuy45Xm7BOtp/WhLioO3639Z6rWwy3odxkF5NPn+hvgUqkpsDMx6XiU5tn
l76FfLcDT7OgldwhfQbIz39XixopgLDmmkIXxaTazuUJH10CSwShsA97F3iF3YE/y/BMsMh7C5LB
PJsSO+1CGhOBdwwk0as+WL4dBUoNyFJIt5jtjraEFWju7WjJ3sYF1szPLaqTpQZiyx/8Z0sYM6IY
9OwZfdCXI3cGEkv13o0pjeKEtSiAFqwbe1VYDcLFuP1gZwkMkAF7mV2KhAIGV3s2wGqgi+OsozCK
5PPgsBzwR1dqsKDKb8XR/G+00sZ7DLX5kuGkdJ0qs0Zez5TPo/1lqsJbN5ovbWHgIXJA4faMbiRK
h2w8InH2DEryzUGPWb9IPWtIbwg2DG0kSICOnzXVZ5RoOuUgBrFCPQ7i7Ix3mTU+8DX3UPrpwlxq
5vL1nFO7vWuvXe3oeE9Kpt0EcX88FohstIkF+keGmf6MKALdKg961iWN/bdecuoQ8PfI1eVUjb0/
IkSqR7ZYs4/n2ecxoxjzXnthGn70D6gcezdMJcYyLjeLR1bDni5vO6i8e0qXMAtyjZFEYoXRV4xD
VbY59k/6c7PL/XdDNKvlgJ+7Wzn9cWxvCUlhbhOTkKnvYPNkT3bGZz7Wrp2+vJXx2KC8ADCGDcWd
1n6vFUiTW2BZ5IBheVOf7f5R/KmD1SM52Cb9BuAfJqQclPFALhR+6t39NV6s47ynmG2hGU6pTCWe
4iWNp0wa4xS3zOfKI4zZaYkuUa00S/JXiXTP75Qja0loDUo8SKWMNGEivsZHZtuHl4+nJzuRU8pW
WVJE50hzsgegTvKDoS2vWxHOh2zCp4FiT92pUd1I7VHzDOwFmeyJBtcPCf49EhsOrT3US+YDuoXA
KLANCr7CbrQe+DzcfmMxGFj+s8taS5vGMNGZG/geXufkPd7rB8jKutzNITzTSXXQ8+s9uy8Y1Mfu
oX9HfGLXx89cnH0V61o7VIR1ptTihxLWQ2W0PPqHzqV/gw2la97U2dUhi6K/2k51HqENRGx2SyVQ
1nvBdPCnYISnSkQNhWxgV/VJOcj/marxk3RDrTNmdzTY/0TCssWbOm1vYHgesdMylCpwelHztae2
9djCL4A0eYMAC/0cklUWdBKOLeYH75Fs9aa3pYryjU6ZjS+EROkYktIjjOgq4WJvlW4XeSTK2YFU
rG8o1HPdra/r3TrbhmZzgURTQNU7pb9tYF6LOWiz0i59n79CJaCzmCnFmwJdTjVrC2V+ZEJIMVfm
P+9C7PJQO5JKGMubhj36bwmMkdE0+z9Tn+oMs8Vpw1KSU/6aPQ99LyxDI/0jimAzI2HNTwCo2bn+
M3e44qQcSDboLwW5GRAbz+8/v1ZaFTLhFmPVqeLHCn5e+aCJF4yU4nMbpY+oy+z8IFUJVsfWI4+F
ScfCjv57Dfuh8nypSm8yGYW46toYBI/o4sjkMdvB/ro6FbkCquFWqv5BrYH2Wvmbm0C7jw6HcFPg
7+roxgsSJeRXMRyKCegZzybGbmfDBLmoymbwK1/sUS2VT12zuMw6JahqymrPapqEp8p8gio439HV
leCCm0LfyOOgzLpKq/skFWE56Jq0lKY5D/Wv5DaGLG0GW4GCfBFciA2MPadzC7dtS5JgYUOx0PGB
VK2JC7Xa7L/ab+3NwFPHv+ak5fTp1unlMk/ahrXJSZJYO45ugi5pkWWIPgRFKsFjwj4r3eYEJgJF
m81mYrQBVKqshaMj2NYubhc1hi+Fd3LqX1XEeZkuabiSIE4Z3laIE2eggcPc8Svg+EeVfI0m/FnY
70J7eobB1K51doHddNFH3M1hboz5V2MDCP2sGVSCIKTW7lOIRtQVtcvjMlcVJMtccMR9QFEvOiFr
tx/s5sV424MiWr5U0khN1h/rcmMXUfDdKtSLcW50DFOJe1vTAeIyol87hJ4l+kgObeHxCSCcuvvm
joJGsw/SVkoIEag+Di0IzqKlG6MDaOkQ72iqhPHC28hTr/6uOQSjopowsvXOeIpso7IDyBHV99P3
QEKE30H2A07m7lHuAE2nn+GnAUEIKtYroab7empSbN7Lew/wTzVtQDs9uDZREKlB66n9Yv6l7xdS
T7/GtamXbDMIdVho881pabOSeyWHUq6LBpSV3Z15ATdAkdqWXkCAuev6oN9skql8myG3+Ca91CDC
KHfsVG/wchwAKOpE0MlPqPAp0nTpzrZDZVI7W/9gBdqvUW91qCCf4RPNaVFHo1mlHRq0hJ4SIBja
r+S62fy/piH2Qkj7HZ4m54ip11IiVKYZFnNN7afQl8WvtZb70M8E9xYdk1AwV9AhX7PEAvi55Xm2
XL06sO/C7PCdabyizS36qpAuyubjG/gkHNkEnp53PI6uGbJFtIpkQF8PKIZlGCRuMUV+s5whAa3k
efozuPzRMrvoZm9D8gTo1H71uNFVlfiBN4bIQ45wViHug9TD+/Mg6ruipkikAvFRlPl/zxQDp0+S
s+Y5h146USlNxX56LpfdIj0HgE/h3PnPk//Y+KhZl9i5abhFisChf4x3/nlX8yilmig5F6n9Jzv4
XtNBl6I8SZVDW97TGyN8wTEbUF1egru7c/xs49RP0EkaggSj1JBEM6qUU/1i90yp2H6Y72Y6SAm3
EZWJBgPlnP4LVt6AW1wZX0nlTxAgyLdBWLOi570Q2lLyQZZTFuWNy5V/Y0QfKEmgcYKwCJsekDpy
C6/KETXrmZfJVGBSS6ebOrabmy+7Z3hBtd06R9EcLfGWm7MPZ5dphwgkJXWbCvLdt0n+790GV951
Pt1rb9Z/ThBNuhHyURZIT5gmTsW9jQfMuKnci65lCmm0F4j9ALEILJzkDGLlsagcyjhoe2TKERps
mW7EE/7qRLo+jeTkz2vPJ21US/XnpRpuWhwdhveqb7IqWkEi5gjjZKdgpcsfMHQnPkkuizYru6EV
kUOQbteen2maLkBDoIOBzwhpU94Q1Ev8deDMTLXHiukRxo3CEEp/kZ9QPG6oNwLbTwDQpzDHnSq2
UFo/VMaaFetPzr2kab9C/8kb1VF0G3CiVrlYpbJs23TaOWJOhPuYAOUOvZ/W2ENWqV8ElEzUAZYM
jVpYKsQyUZq3gz+lZKZWlr2xwqhsUgWCYr5RPrhlCLp7eKMFVhD4wZD3uaDyCb0aNDQ6E87Bx3tV
Mh26gaBukPx9JxS+n4bl2hleM1LA9U//NimERSqHKPGf3gewAV+dQuK9aHpQQi6KAsPrz31n3PKt
8lnO/FN89Uf0fnxV1BWZaUCoVvZLyw3YaKEOH2L9WqhYY82iRPCNYHcKbagcbmn8w3bjphbMOwyL
/EiLE0v71rIahbNRsSVcFpmiQrXUQNYAthwTXYlem3X/aB9jF9OziH76f2CScXffv4/uQWG8Rc4A
E0C14quPNaBGo0QYwjxrJiO4nuDp4IxBKUEnmHaQDVQmiECBmahF7FB/OaeXHMAro0QLDjzxIhMP
eKRYVgrlTKEGF7ZpUe37qG+oNE+G2eUveCJ/UM0csbrbBUmK/Wq/ysfcDNb6dfGhaVznw+ZJGAwQ
o7D6FtMilVYKcnje8DsxfsgUABmZ4J2KrnJTFMUUhuoqBkJCXhePsoDpWJsnrE7ZMCX1TAUvrZ0g
ZUI9+KI4Tt1dLIqWSFo3tK7BzsZOJ7fM0KrUYrNaFta1UPaphCDGKzxSJwfvsPH0sGK0ZOBA9JjR
VSpgITjHQkygRRxv96/dbE+8HZjlppLFCGNpB/fhZZX623WxeAUwGvKoULYR7u/fBpjh3Bhjt0xP
c8G3e6ZlQGff/XWJSUb3SbGZbT+H+emR9PmPVEZnNr3XPxQD77IV5hkUMoiQhyimsLP7RL0GFlMz
Py22EfqsvxffHrypNPcwwjS9SUS919lubrm5Vk4T7t1xfforhpyNgwgf4XD0porKWR5mqG5WHgtK
em6L7XTbfAI5tiC/9spol5b7peDbKixZ0w96EqBAhBIhi9TpIN4avWpFoolZRDF+mzPLsnrIl/YQ
QWg+Wx9EbnILsMkAH4aaHaIi+mBeW+idY1CD15DAnY6ZyDmMHWrVSssf+hdot/ogDXXiF8rtphey
EUvKcroOatsA2OMv0BFL1HdIdW2b0FLBQyKIzsRPOW33v0YmXhZp9rFrbxsF/9Yv4H69vBmS2QUf
aXAvmR/al/muew5fi/KEULN3RrN3w20N1bHl4paQsyjQefEDX6/+4MNKFCcV2jS36RzqdAHAR6a8
pvny6DcXlWvFeAf5uvZxc0i6vkbF8Wf+GhbwSmZwdU6rb/zsZA1z/dz8dsDs65dhyT3Qsfri9vuD
drs5KYNWA7FIeuhapZlim/YwowQyU3wZ6aAx2huMivZou2oOYdwJVO/HSKoYYCJXIFNV6SompLwA
uftSLSaLymTdNuM7m4pIxspCW6cQoathfv6rFzvJ8thwWqXxLEJLclicp7pFGrqkncpkBLdqaYOK
WWOFMebn0sumheGvQ9M5Z/A6VrxNmFqxvd0RDQPqQY6IXhYUIMCJz1XyRN/0k8CJBxBAcIxe3F1g
vyoxuh7TDGGFusv/ftXrKrOwIcbxU0Ez8HaqUOT6XX1XzuI5RcEf43PkonZkZhEQY+OXI6gUDmxp
D1UaWtddw2tjHxDbkIEj3GxsB8qhKBFBdIQJ67xXUkQnRUJppiVdk+IHaSG9Rf6qJ4iD/A0RQFAK
bkO6ul9bRON1cVgo3db+wyGOqLIDd2IQ1XBeYFU/5+8hrCGcNOl7kVcZBkOUtLk4icc748PkMnSU
y6DVODU9Q40QoV/nSl8bVAB/e3X0TsBkW+VC9dpNt/aoGp8i7dr0LaGM7ky/NOqZ4Ovq3L/tmwHX
UbEP9kcqTDNhMtmcqtnhIyrVC8GdIQycxX2aGqVG+GsBwf/xqPj/fdfjNLn93f4uf9tNBTHd+6NG
fzaKNkovn8c2hxKIngtHxET/PbKoDqE8ufUef48/ShbeIHPmUURuDRpgtlpKPNj890/1FvOzW3yL
HdpumUcaMeVyFZ4cqBl7kH3OUx6GPjLZYrBU7O6jlqGsyDyOgLRIDxTlxPKAgobLep1n187SWWJM
lao4QMgXuewWZxEIb/M+p+hHZQJVJ23tGMcqQZlz0+OXqB0Z+SacupN3PXns6ni5/3vgDKOHQf36
9lDHq8abgK+GJ8mDXfLvOk8tU8s79VvUHECLc1RqfJ2fOUpL5+6d4NJjIwyRAONJ78LNmuoWXNAd
6uzSbU8jyPag4JXFiV4v1a5U2pFNEOuWmqW/w+Q22S1TiwJ3jlJz5FqOECbkK+6Mu2PCZ4MQ0LwY
D0+0Z/FXxTGm002bW4qrBlLoKaL7rxRAobfUsgRwKKElEGRTv+IjWngAAGXI7wwVWv6DgRSlffEl
1Wh3S3wNpQaQ3IOTT71w5TLtw4kDhHmEU2h5aTfgBQEsFtFh5ILo5Bz4nkKJLuzsylwIi7Ckh4UQ
lBV5ZIwIGhF1In/a8QoxKXkA3aRyAU0EFJYQvxFvRsjT/0MZeA+V1viAEpkgyeliyuuEWImbOp3W
ppi7jcdKFzGWNe0ZtGZZcnkUUaymgzWgBl9KDS63ZFgt6HyvIusighiSY/yIdAVhFDlkxJOUVBVm
T6SN3SKEWimbs1DoilpPNM2SUcKDkwFZEZL3RMbj9/wQ/1lhrXGt/R7px0hJyQiVItgmQC53RMau
490VnZEDAlUKehT6lAl96Er9Ra+K9ggUTqQ6KvOYobsnJrncGtoPfofMeR6ow/B8JK7/qckfsPQl
RjCPslPWE+1fqT3MVvCNDmSs5vueMncXREepgil4PONJ3JnRpaT6Hd5B3qgcyW1xvj2WJnM/tcyu
0RBNr/MIXrDiUkuo74jF5NeIzEACpW4EOW6QxPuc+JsXQ/E8yzGhNmTr8kHb3nOe/KXwXZPqe6jl
WhpTn07PEUT5CFRT9IsycauzTK+pwGRx89e8B+sLj/pFX6W8WxqX0AkQuvLEkyOu3J8o/8yu6ftJ
jYqOO+tT6i3Okk5JoIk4brnxeX6EcJob421zmfk1T/yt3oasJ4jNdaj6nPP8zlvrdMxZ8Yr0+s3i
XPPdeV4g86qcqBauvm7oo51peFc9z2V9iJuJBrh2ve5Mj5xbeGfgmnhrBQp6tyCsOkjWZRWGcGkq
HcJtTqJ9G5inTTSO0F2bwB2/MInQWNjyavQFcD7pshzqkhyGJb2mgzt1SI2bylkjxmzfzjCqY2eJ
O4fhyTPmxCOsaJgs3KOTxzMtEM8AUKrHu7LHAf2A8WxdnSyGsDAmEuBSedxTHt7qJl0nsqdpJkU7
P1cjTsigHppgmybQv6CJwsvMg+/5BDzT9JonvqUD5o82mPQcHBfGcnfH3EYefAiREsOyaZc6J9PE
otzKdostB7nXLf2PjjXp22wWrHf6TjybXFAqVlJ5ExSeLtuWXA41zuCLjVupN5YWUB0bP0GQICPx
EpjgfCF8A8qAOQycekIZk580p7D6p4KhbT5fryU/0MnB9TAcEuye3kGNGXdkaIYnoSqHmP7yfXp/
gYMMznM4ZxBNq29YH6s2ySkSYuS9fFkPaDxeGMF82QKpwjzABpx9CD6SMvyR2oaVNnzOmZ00MiPH
nkQgceY23O5I55j5dohLtJlkduORM9ifdMQ3zBIeAC5Q12ZE9exE9O8k7vrvTqdIUtBvjBuhBMO2
rUhc+kCkkRtXQ+i5GcakuCMf6twtsixQS+l188x8FVz7Gx//IaPXIegBLk2qDwmV3hkd8THgkXEY
CkqTGtRGqq6D8UUwXnVbl+ovIjblWNvEAUJdiHUh/rmrDAruvEkdM2kw1SK8QYhpiouK0INzQ3ey
ps6FSghZ1EKZn7RreBePag4QwaAZyGKYcxYkYgA6FPMp88p6qmbDQScZKWjFAfomkubiBE0I/1W5
CkYOW66sIV4DzpTwZ22egi2KDJfAdkQzsMJ7sx1bsphyAJYaJ06oRkHjoK1XsfmP07QlP8waIMj/
NlhbFYViI9SeFIwqHZn+pyMiyLt7RgFDbCfdDKi4ALQLvMSymFBejhmozY7FzuyeCvhR7k2Ah9JN
C9EJbHJGII8OICal0E39uShiN0MOElgtwIvlAb1aVRyq1ESMCECI3icChBAjI+vOUApxAPk2WENh
/IEnqRSE2Aii22o9lTmckELS8A63jtaE94A2eAm/0+fYTBasCVd+1w/Sv0B7UCvgcWXyBes6kHZ0
23QAvf0D8ikKERNPnomcDRuPCGXXm7KwiVWOvK14C7po5RVKENneENnKplZCP7WXKiBIeIet8qCI
kGGUcHieZpmisiWRFj5JcYrSRJIQsJa4DtCZTf9vUBJnrIlClZkukpnW4OjUxYwHU2ZIRDsXae1O
YYKGhS6ssDrkqQgN/pfJ57zxhK6BKB+6H0oswLaqgB6LM8Yl43hxubq/JlfzL68RKVWqhClZG80j
uWm6/SIEkGmXDAizgBStpq4K3URyVZmobitjCLTFvBR3xNBKeL4ha5FC1JU1y1UzE6C62Ita4LWa
UdZp2LE/2pIX8rmiCqiho6IRC0gJwH5RDASaXFtooEVM/DKc7Hy8DTgCW56GukRtqCzxeMhsUaEW
1Rfj1pRJCoeroewUZwEhEmiTxpacFE5CNzMWp+au9pYcT/c0vgBxicEpeqBDVQzkRY4tDV93HHPl
dy7k1Ne0NqlcWhibv32l2tX80DwxzFaRoDtkDIIhjHRtDUfVjYhUy/2OF8jJk8NTfl2BXqbSWVAZ
B3asM4JWZtJ7eKfL5SoB8xSzWnOS64htXt5k3Igl/8XVhNbQJCor0mVKphHhtiwnmk7s/lLeJdld
EuLICOpL5FJopiTJn7i/+TyZTkJ+Er/SGTbkCpM75PNxPpkTDs3WdaacK8uJOh0O1QJkoK+CGdtk
lV08x0p8BC0R+UXeLR2Wzec+6GOhTxX9TYd+a9/bLMVoVr2lTeArhJXUjzouaKmiskCjpLtPzOwd
4A7qUIdWLeZzlywI4i8278/i/1OC3ZaMyX47SMT8atz8hdJqej/ehd4RpuBB58z9oExnzCsgl6ZU
LAMVqUv9hygSJbIFIjxpdWvc6Q4aKFEITcdQUwT9uCUuJcVp6nQEXsN5I5lMjUknZsbxxiw9E9Ag
Us+7mbwk1NguMUz/5jb7LrRoSozXYmZAdt/5T/6itqA8TRccd2qxYafD0KmPLUcqxTRU3PN2Kcot
cI5mYZn7zzzByFFxA1YOewKuoO4YzitzQw4LWttUbyIryWruQWIVDvE/HB4CDtAjUJjISrpKJpoW
ov7sbphRoGZ0X4LXoNWpOERkJ4qLQwePQ/QcnAlOWlEKn8n8Qthbk0RcD2W8Wa9Udmsa02OWxWaq
r1iqPJjvdmjZC3zdJuYAJ5R0ehYMVX5eHCdZKoHwmosCg2zSFvovXKXWSnTSIgfzCw9IaqhkauH2
XLHiyh0Ic5o1pwemicpFxM9XGbIMfxnqqwOfja6botf5O/oXKl00NLtisR2It2pqHhnuhfgSxoxq
ZmjaD5G64AY/atDfYolwotjDCetKZNyVgSfpc18CUhbDZEhv1/F9mn/r12RKzyuyuP4nTqHEEEIe
gQxPLqF+HCxZX9wOBht2y6dCeV07h8MC3YTPD3IjutFRLk0jzJButCHAxS880jWxjdx2dCEqAKRG
1oyoo9ijiObv2Qa6SGUiwIZk60GKJE15GAkBAQyExJsoTvn2szv0OF1c+R8wgd4aCJqGlnfHRRY4
orPlDLj3FvMXRW5XukPr+f2r55QX215xX+cz8bLRq41zh2nx1/lgo+VuKmrDvcxxRsQ9ETiHQkCo
BcQRSOaEb080zg8O4G/8G5+HheV3fQTUUMhxnqdAnQ7NXYyrSfjuoC8tX37fvtwbxUwr9/Sfw8R9
M0VQAFCcRWIkobBZh6IfhwbrIlSWOleUMx6TnYvQNTsojndfbiM1AGg5b6pda35tOliGRew88QEF
BXB3KOCUf8mWQMHkhu1jodssuqBegp2CCigNcG2ZWh+x8Dvy8qpPOPEnTpWipSDARmDErmwOcFfw
Qqvp0YlOdnQ7wgx0xzJNCtt5E6kEK8W/6YqHCMkCVp4WtWVSUOQCY3DbZEucElgoDWA8WHYx4F7Y
AJvqxb/5+5oDwV4H3sJ4wX+ammda+oB+Yl/1b2Z0dqEWcbmcN36IZaNqADBAiTvFGqg6QEVuMv+y
eJbIqnJ9utuxOV971qlhuZFGo70WNhGHkTm8wBjFJk/xn+fI8oACJeKewyU1FD6NW2SsWNCAMMUG
FynrxPBitCgT5cphLVTZkCxOslxq0ev1hpeJc6oBY9xQrK99yBiy+8a4mAJA2YelYkDstYjPbkyi
glQnq84cDDD8P9ksJBSK1Z4syrXKjvmoROy/tBJiM7VGR+ZHN1qHbCKFSFUVuxbobKYCpTvpOSdY
5Afg/RURj/MwglFDBbnP4QBZNo2qKDQjDDF4LI8A7xvTAj0NVff/0okiyEOoU3tDaL2okFOo2MWV
CfAfuAN3jHRmAYTprv9oS0J8SLV1i0mMu1J2hwHK6fgQ7AlsADt1PGIUk5o1mEwgWU9dvSYP1hEn
XNxHHzKR3x4QKXmhb+y5fdWn8lgkVCQmfQ2AbryMOrgOHKASw66r1FGoiT+Udvc47+IRieFs7WMa
GrP2UetyAo3JgGtFdSjF1IrT1qj6OVteIo9Vh/5Ak5qLYRJp3skV0A7BLGzJssoBsd4HIyrvq/uH
U6YAT+0w2Fq/Li1QVGbPnLfb2SOpHLvWrZR11lqKwOAi0fPFmGLKMDFtbaA+mj8DrGf7oZMon8j7
XCtTueF3jzW1Tmhb8qUfzMkdQ63/V65gThkPgPfZ4+Yx+3E8cfp4286UDZ2pKXctWgEH0rJKTpE+
fvJzJ37USxGyUIbIiCPuzp14VQAlwexYEqe9GQQNhIZCtubaPcItRbKPZ1mfB+Bhh0SVdvEtv9e8
IivXFBXkCLMBhP7XmA3zg8WnX0IM/gbHLdaRiYvDD/qT0BvRTwHN3QZZbwaG07j9vZDgFIZwR7zm
p9wGJW9IqUL1MAozNtCTFy/cFkQ2YBJi+TqEfcxuRRm4DCr7ZR7K9n36ifulRS6pQkPoRzWedoh5
Wl7s69vgSa8nVOxn/v3Elv2Is0PR8sukVfWk3Q51GBRgdIB75fknizSl+FRCDNTLjunAZMDxZ5Es
UEV1qT9l4xaJ3IggiEgqdvKTM9bkYnqZqm5orIEsB056gwr7VU9rCF7ZSyIoMi9Ih9wrU+I3BRnm
c/6YX336/pA6S7w0RcfffzRbgoIhRHSmEiqb1tXinWXQFJZ+6rI5ba8dhj7ArtboHivn9/jAXJWp
oxkiY9zrMSN6vX/2UAZCAbWIFQon5bvYY5wlM0ywowADw8kH6T0wa6eFPECZS0nAiC/NM7RqOFoc
Wv8oRSu6Jz0UF0Zaaerri8IpBFg1wSBmD9+GNHl3y6sFM4Pbad5bdDiFB3LkxdOzR6FdQOyv0C61
H/TcfBDOvgJ4ZG3Vu25p7K1Nhe6guKqLPJOBOQjlN1d9RYQh8KWeaHXsm3teiMfPVnPungylPKWd
VLaAIE5+E71Mu3qFSBh244H0wIBp77VXq1Oz2wPmcpRZYDzMe+fqF8h/7AdUQFWZrjJBC5r7QmHk
zqtqw4QM0FFqePFTMBDdNd0i4/bx+XGD6++1uXmRuTNK2se4zNy9iApKB9ezjOvJjdVBxZMpqGPg
7u6jf+ug43iSfWTtUu5bc0bfAWnFFtq+cq01OunBA4VWoAfWhwpfSKeRMYctJzxCo6VfFIdapfSI
3NLleE9OEhIbckQMr+yDDUruFaT98pjimKAE0zVGOiAYcu2KhRcxG6JyEwum/5ThpYCDqlBMF7OQ
eef2GszEOIqUjlRFLSlJwhwdljWkPIAKpECPuv11v3+u/o3vngy6alagLgNpibcoIRdJz3WYnYIV
FFMR0rJjkKxg5rvqfdSiIAWxgi4xWMC5yIraRcfZmW3CvhdLV0tWN6O3mKpRU62PyA/mJlM1YTIv
0EZvyhsVivigo1tCUVI7vavLZQvZETaj3UqHzkcdlsRisdXRyvkIHmkRxulOE+utSh5pE3kcPZbX
XUvAH5GhMSs2lpOx6MTiPstRk7q+FoPCw42fp0gCHTXy8W90Mk6VFWRiWJHKSAnY4fLgspithZtm
vIvgP/9Ongd+Xy/0IAe2B+2NOvzWBvNTJSQh3qOEP+7FR4+bpJuj9a4gDBEGjZ1oybgCjFfM5NzK
MtsBxYaAwBl5eAAWKtfYBJfc5dALM3yAUI42AIAPtOxwNThZ1R5eQxQtR+EFXmt7cKHvFC+aMAIU
YhT5Tksh32Dy24itU0bsQD9d8s5yOHRwUzhHFoP+4UNXKxkjLVk5IyzmGgx3YEbODZ97VzOeCq+T
wyExrTsLNPb9fMVXNbkOM4xYPF057CBuOsErPgJmgzbAZ7oyUpZRT/pauBrZO2XjDAVUVW2iAhf+
MxnySSD3RjIZOmzVjq3HF6FUkx66GYtZi92GoKtlnrLHgicDq+uTP6EylCjqCdOxuU3dmBWu5EpX
qcHBd3QbzGD5zZpwquv+LyugCFQuPFyok1K1fgkfBkBWjc+sVBXznGXbI5uff5qFGq162e3gcfQe
6tFsD3wDcvSvpALNt/sFxeycu+g01yG/Jkw2pWhPfcsgoG8mGvgyuk7gIFeJRp5KDTBAfPE3Aaaq
ROcR/pA+8Vge2Z5/Ol3oKhXqCdSlN6QI9TOWpysBLOUIlfFV8nXcYt4RjcyUGZVpCODuyz0Ai1sc
vU5GHdl4TFm8U1qfiWX7xgLQekkDaH4QrPeVgHnDkmf+YETGgDSJ0WWjhJrpLSOGGkb3Xu9SQUp+
rdJAy2OIkBKpWXKxZ5pVEgqIX9GLMQnmoYwqWrrolXlhezJBrr7nh8tw6VNY5EY0smtOJtTzYgfJ
wnIDtQ4U1yWdLeHYpqsOoKryuPqnDk7pVC1IBf6oWMvaR7tRU5XIhZywKLqbOqSKoAS19E5kBJDY
RhtQl7tvO2zvyovofbTzCPuicFKu3L2yKKnaM8hURvMbQvk7FqHYpya9AQOHxfvxWZ/tCX6snHvd
4/+fw6JGQ5esXiY8h4oagW6ramgF9btHnQn+DVQPc6guJFaYSvGKepiwBFAjpM6DzA6k2kyNNKKU
xyjvMvJVB4O8U+Gbx8pzdwk0VTOLXbLk1xctIXRhakej8r3OQkEOsS4GcNpScIqGC7gWwjHjaavs
jik5ydTo1Kwp8wfWVaq0tGF1mE06+FvAFlAZ7C5ThqBHm4qxLUwkDTUzDUe0O3NFEpA11HGpTnHw
jP+Ca8iMYz2ZFdpDNIviXz8cvUjAf2sjpO8rYdhGTKIJl7/d9vDPhVqmiBBT9K5FcbcDPSiHATAM
ITxvHpc+QpfvwaX/4rjUSsEuA5HGCeDGdb+0Hst6z96zfe1de4/4SVnqI9p/uReXyQWZMgnhFZCm
30XSZ9zFRZ9WzWSGfuQgBbNLX5FWpUYqQYJ58g1QPcbqKStpQjOmh8A52UN9ST9G1uzolnogycS6
WHPs0Y5hw/v6wefRGqYMC58rg05xLjh3VT67QSJhU82Qfcq7bzz2e/XZpvylpw+/oHIFjiZyF3ge
P7apAEQxsGNK7ynKVw6AHnGA6AeTrij2VHEGwj3mboDJaxvnAUraWbDbw1ECauNX1JDIyVWUSbli
tmEU+RDe46RflYunmkbjQ3N5tDpla0ZwMGQxtH3hEnuT62F7ZnZpf5W+nnSMmGTcc5Ex8GtUWsLN
pt8t+xKlHAsT1ZPakJeGMWvJycpVnRSByo/0UL885KZRAP2JXxyKSNKwfWTglOpUla5NICDF+q+S
lTC0ua73ubCLUX5KwBPfKIBrZGTTlBnTLGWUIZcoYaD/0wSVZuiYeWvKm0RVYdKLGI2DIedw76ks
d71moQQtlBysshIzmq1Mv9diWxRERMeIiiijrzXoQXfMUJ9Bt200PJZcxfoKgVLFacSxpnuqS5+i
QC8G0Bxb0BxnR4FPinCCbeffxt3DL8AwSkFoxbTSuElL2MKs4g5rmghwVT5GPkeHhYlXQnWu8nIm
ApDGJffeLEXtkNGKjV11mxckBJQgyDbyuFFRGOJIhJrcCvh1LvLfOIyzJIt8dP0e0OjggVMix4Q6
9AozQioeIfZb5ye0QamBMxiVzkbzqcHUWYXRhF1A2ECMd7Ea0dDqxNVoisnx05v3RpeKfC29hxlv
/fHoXZXkBhMp9LVhSH8T9YB3dUQAoJXHu8tWRJHHBVwqg6ZA92iF12ZjQQ0dRM5Hk86K/CVvGQtQ
U2rLVmFJL4TlR7nkh5ZtqsqSn2qwBRye/Koz7gMn0ho14GapSEXCiCU6f5m8LXtkC0sajIlPuZea
WWPwT16o0dPiCALlwdcBd8Bcl3xJgCuCBMlzEL2KwwCzg9nJmy2UOxUKomnGtr3A6+Qb3RCJPUr2
ER9BO5TCUwN+4AtZMrMZmTCibDhstwcbWnEy8IQWV5fPZFTkEvmQFyCesvkydMRX3BsoSlEPEZQP
iQRRoZZa+yBaeJSjEb2tPy6KadTpZdx2yE0DSbl4iI/itCpcjlU+bC9N60IjC1bF1DvB7727yhsV
EOnfSkzjihor7+03VJTDVWkZUbxEtsSXlx33GpFkWaI9plPeKFiw8dPlQ6raOYtZt+WEdtbblHIS
SblTAYaZrmTxN/hRmv96F5YPU3vCiUerNLxZ8bwS4ugyXSPKEm1V9HBCkv/X/tAUbuvS99TNV99R
CTYwzog8Ev5ZLlGIsb6nvFr8XxZGAa8evEkf09Pv9EriHz8aTdoZd/KtpqsIT0FpZUW16DhKmUUH
Qiq9SvOV88eFXn/o6Be5gKOegyAMIRAAaVty8SntI7vKr7KDZJwf6CiEG0B/ACHW/hYX8tuyx26Z
S1evTWJQKlHr+xLjnm4VwkKYFNy9ola+sqQiULo3GjVyoGRJCnW8FHbEfV0FXNvgfIF7qt3ygYzD
I8oPdsv3NBOf/uTAqNLgo/IZrXDhOwudhtAwOTGH6rMlERy6Xf9DFE5VOiBBRNVc2HvgCxguu6+R
IWpIHBJa2J8cJTq/seFKGJlIta7bqPeVVwQ0hTQ7njxcBio8mElfPHLa0CM84VBmZlxpkWX1daSW
493LD1JOndo1Wr4My8M0mbPhrMj/ndgqQawhqAN/5WaVa87P3KulV+UJm/IR4a735BroPEwpL9Ik
Nkz40GQsx890jvq9/AvKxWnU2jiyqZjHuw1O++LN5bY/e2Ln0mMG7i2KGvbYBNv6C7Bn1nzF0vl4
UQQGvTY/L87zc745TJ4OXNXq/a6CXTJMoIhcEPXQ+WEyec+/82RC6gnGOcRdnnkd7FqotTz4hv4C
yaUCkFi+BHoLFDTocktfVjq9/b3LDDEMXqCmazDbUszS2KLzn/h5iGKO+4heh8Es13x+qhRBQeF6
DsnxHOKL+Hw73CSpadPdivPfBK/GT5od9zaND+60etVPGdENPq1qmURQFRH9F9/RyOTbAqUVwIgg
mLfYyvVqFAR7zWg5AqaIaPWN3Jd5BcUp7gVMIzxR+mbKYeUpX3vi8Gzq32GhBtFd4OQrFEPy0hBf
Dun9R0imiqZWlH5Ayh4ee8qnCc58USudNWrHog/ZLVP1Mor2JG0D6bl+mfAaqfd/h8iNjaHTkixh
5PC3rBOuEyTEwhMhkxkbTpBJNNgYMj/dj1LICrRIxf1tg3SRSc0orN+jU/fG8qEWKhOjo+78OfXd
MhMfh1da1K35cZotZPhDVooZf3YL6MjgxUGdo/30BXzDBtmWBaD1JWUAOOLGMB6Ayi/A3v+tqbRX
gw2qQWOY5nRmm6D1zHA92882UzwTZr00+dpNRSgztfl0S/Hs3dR90F1iDmm4xGDTm9jhJfzA8xJz
qgzNTGwWUW91yMPaUSmjjC5dTJSa3VdoYpL2h79+Mvh0zt6296I7CN0FkV3AtWq8g087G2yZx/sA
+wLJZHCeZEc7Oqcga9xKlufeYeVEpDfnn9hZ0uqjiY54pPRSqo208OjCG5xXr6iITL27JQ2CRnv9
hPl1r13UIsLH4s45BLfFrl+mi5kDjAYsu++hw01/x0Mn3XoExBhf2PTHbrY2Q5/i7SfLTDNFz/b+
mWqwDWUR7wbdXoKf/1yRWqoeo3c4mziD1ACGx629oy/SM0rDAbQJMu1XQp+UXtuNMhCYz7XbrvPc
UPYKQHugopf2c4PCSDtFISiQfLJer2IKC6gqhSW53927gvny8wMKH7z04ELYQWBTe/awSCFtpbCK
1vHXLdDwB8XWMyh1SqHaOOdJrxabqQhdGXo5e2UaUxBvVb+LW8SW0KENX+eJkil5yG6u8/G/jVID
Y/EbwIyM35UHTaBf/XT9Wn/VCvVzl2Ar2E4ybrJ8NvZ02Xl2k/43fPb3bjLOjR7ebPFZnPqPNXBE
HyPc+/kOFPbM6BSkoVPNaseVEX8ZaUdUOP9vNydqEAKl7KacBcWsR+/cLAULdhMdcpjketkQnnhz
HGR7uX6elXv2kNfwtz26EXrMJNLZ1yChACWgTQ5SHtjPondvoqR0aZU97jTtI2rlzgYBkWP/W9uh
03bpU4fxbBQDx3/Hs4hXvHu/IKnPaPVROwIUVdlY0rTffTYOaj71a51oSDJh36H9yTTX/I3oPh4m
o3KcpafV0S94J3KlO2aTU6NpIR3cdWizpUUIBSz5wSdWVh8R/pAkiv9c/7AzcvcFhoGqT89kBC6a
llR2bOlCmp7P1uW1ekVv2dsAifgnzg8/5IzyQ8VEBdp8D23C4MuOYHeFw4Qa7cPkgPquTcVjWJk6
Kh6xvIUZtY1Z1C34a9WQFIsUgF3ZgOhHgVDTLSo8vN3kBf1uuJvkh2lW3wdhYEcFMZ1b59LJ1ZVV
kpzsrpP0/4+m89pOHA2C8BPpHEDEW0UkITLGcMMBE0WSyPD0+5XYWcazHpug8IfuqurqWddo17sH
9OdfxEHhszbKak/5WQkZXtXP0DdK0jVz1Wox/78rOWGVrwrayM3aiK4hJlQtqXCp0fujByKaeBk+
cpaAWzM6iVHpEWyXl0AFTpQk5z0SXi1tSAnt3D44Lg6l7r7+iNL8psKGR+q7DpGOrUkKxZPBUJET
IhoroGLM6SlyowUJ8RRWWBH9T9QTlak69fVyyf5nObIZlfcKxTk8pFngy7q1ze7uQL9GlOztcs/w
jotju8H2vyqsCMxGH7imDcFhLlz+nxW8UFCph2p4FooO9pHCne9DAj+VdHwRh6KHf1dlcJ2blARA
4Oy0ah7dS3CkVpptj2Zkgj4V6wv1VPAsPib5vfcanuKEVyBd1iY6dbXzaQd8SXTPzqptbOYrepPq
9ktofSGEN8lMTgh3WMKxllom8Nszt3e3Er/u3tePvxM6onUNNvNDp7Zt5xW+aBr+6pcTeCxigjhF
J98YNPpvlmWKBHv76DIozOvdzZTFl8jguNr0jvGsi3fY5EQD6xqr2QOu1GT3ek4QBWTxKVCb4jL1
vvJLE6yPExTIMZNEOq8cEhPKAJTHkagYRJ4yupfEoHlSpcGINugngXz4rjlC6IWEvzBJSAbaTFEY
KJkWWIe/KbdiYRBsGhT6KxSVxoA8A9xaKzSkWR7bcj0/LTBGtW3fIoLVKwmgxQQLh1UkoyJWtdnQ
l667NlExuzXgX0QbhNZ6Vt7lHmk4B0ovn5AiV7mgZWEyudOMserdHjY8L7Rtn09C78PhcCPT3Gg8
g75lGnSrVy/DOGK9j87F4FNy2M1Pwy2KaYqysPuA4DPJwp84M9NwBhT/SEs8YQRXYqDDjR5CZfdc
/6VOo0jP54BAtcj4pn1M1TZrf9uHf3rYCRO05GQ4P9k0DU7TDiXwpQKWQebvYckrt4eDUwoVcb5G
NSpEGWW4DDxaHPvzh/ITqjFQBnkGzQzTgAl6a9G9ckYJRDVfA9Gu8kej8RLs+9X1h4z7wYRWRQkN
gmiWrr4qpvePdsa6dc2kUB8S1XtoPZBFin79jUy01tyo8NUQJitnjCjxxh9m+gwbQXEyy1FqTRXy
NSJUwTykK9aiA6Mxfc1osjQLhbPR+Gv6+ftQeAL0ufgnl5BgsYpDMysJzHaUtCrMuyWFXhLhksHu
+D1AHBK2O7K0L7QkQHTPYvPVp74RBSN6bFgMtsVCh6FNL0/td4A9yqTkf3djjcMTkAsiWAIdH1P1
4Uitpe+UeMme7rs3ao/UTmnQ/3RHle9puB/RLRf567em4Qds6QeZPqpF1kI5vdFyOEpxYt/TXbsc
10M6avbO60a3tvwMPoPb5L5OWvTMe/vXeREFmsK92u+bZV8xSJltZENytWlf41u4pbl46lU6tWgX
FILxBLDWPQeUxzsTv7XClOkWVciFv5w62Mu44ouKg7W6uE9v3GJ+Yp7WFZCAqYKFCWx7vrHn0AKT
myukh2oI/v66q5WtPwymcuInbRq28GC9XFCTprdIe+Aj3e+Ow7UNAsAL0AwaibWler1Em1E63sSb
+EuYSw8rEQgWY61SR/9q0Dpdims9RITlmkyPGtVxsUk4w7bH1re4VpzkWLFwFbuihKb0i37pTuUR
Zu84A5R18DxhTd+CfQj4v3TFwCp3+y724nD4ec5N6CZuuxonIEUq0tjmZAX4LNAPAPt3dGhogtni
PUAHoQOMRusS11HuUKt1RzDFAMosDAZ2GL4S4kFV/lVIH/FcFsAu/M/gigjGwmSIB+0Do78NMA8M
3zfyYm3gkfPYjECNQtUKVO177zn9sDDoAdJi0xAANOVfVcTXyyfF+UylUZqD26VG53fOaaC/JpcR
uzizjviJxeHK7RE/ovEAksnn66aBCEIoSqfzjQE1IVjHC0xL5f45SbWAqIKAYemUzHg72U5UHCBL
JHlEPlE9qlmNUM8nHh7l0MwbfJTDkvVy0SRRz4DzR0uwA89rlXxon+jOzvJCKIN+rMlc6gzpArKY
gvt9Sxd1wakboDtwsJ9rMku48uvAbbjXZg2jx4r9jMiCqBzBbR1fhnc0c6uksG83sWkggMc0sUIh
3DijDbTSpk+5JjKZEjASKTgYqXDvJ+7SCGeoRUFI5DYw9Z3iYOOySunIkN4BCwoPRCjopWjStnTB
rbsXZP+0VIGfwJiEIhoiJmJ+XT0KZjhsAZdFD9DSprGw98LxCUmGNTTit/d0MqfoU3JIM9IPCM0j
xCnPXlFgg5RHn8k2hePEjaWX4YtjLWs8CD32Kdw1fDWsCUkCG6PhFu2i/eDvxB5pUuo6bsLx3XnZ
7dSeRWcwZF4d3hG/J8xBu067kS0E8wO/ofHN/jDpMmj5B00s3hgS1cHLU3/jXcF39071KyBG+F/g
ixXfl6NxndUAqzRAydQFE+Ss/jZxOai0606Diyrxh4jtr7WkZi89nBHWaGGdqo92ERqqk1EA83CI
TMCed23KdAYq365A133QYuLD9kAyj8aPbUsRReJMqgxTvQtNFRE0ABnaFb5Tub33oOZonHJZGpwQ
JjI880rmJydiyuYcws4/fJ2sP415QeYywZ0ottxjzjzac9a4DoGKUg/wyBkGLovTfrEU1Vn3YYeR
ntSJCIFueAIxAUvUyXpyxZRmwn/Ja02lA2eu+4v6gjv+LWgxCWDqYdlu1a3xCqrYGdc5rScvUjgF
qArbLvcvShJwA7O6o27mVLG6maxNjuXDY6RiWKzjOOERbcbW+J2NpdNjCUahgE5T9bqSfX8v+96/
LFSwrBL6V/OxYAGlDTYsCHKnhIba+6mWUnTs+16xKUSwOJaYU0mwRIEEWogLqdrN7xmQ5OA0kMpO
oRcoyLg0whyRBubPWHEuUhtxRVdbZfBlt3KiMeC9/wZ5esKTXbparCotfJIc9lXpc7R2sLP+4JD6
wiFWNKiAo3R4w3T6Q5r8yDdWNWbTv7Q6C7Z7DQU2Ib/vGfhaNNCD7dzH4ojAASP7GLVunJVoTytp
Ps1TXBnk83BSyNGTA6uA3IQeYgvJo7TqFQX7EqAfm/JvWiw4kUouAChicfAc3f03Z7dD9MhRLzqK
QqcMWE4RGRKPa49lMXz6WSgsVFSOXg2WznfKJhh37je3wPPS00Q2LDquo8NrL3BURExGDhAQ9oTa
xb9LvhZQgcd67fFL4S2Q87Aw0GBVFwqucqHVWBem6CzA7r3Gn3xwk6DR+egTnLKfMlRVgUXTSDRJ
JH6Y1RwIxHhJlNGI9EW/YWehihTNI6B7ForVVZICIH62LjEbrP2Jow1Pn6rMX9Dv/8fAlZKbliJ/
Dkb8xzAvk+iwOBKyR2JJuHC0HR52wLKoeCD6I7HmmE2gERQPgqpo3I75C2EU1ZAFsu8yfSvATyBP
heeSEIsuIKWg0RBvscNcWhZzJbYnuqUybx4kDiDU3Giyr+YHKwjJgTNeTY9znvNhg2UjotyCfoAE
a7oOuObwfr+cH0fAElsmOFXF/0H1fIIbUWrpitG2j2UbBYKOCCqXrY7llOvHRSF24HvNEdqHcqm2
TkepiCbPlsM1REkY9oJsh59W7d+PMO3W0YaN1Iq3h6Pu6qpvHa7j9evmNF2IPJIWj22RfU8PKr2I
e5WhqCvcjZ7i+770EFxY/iwUYUo20cA4UoJj7L/osCDajEu1VDdDVUV+m5FJl07ywnP1fF1g7dMa
jDdSUs1FJGO8mPCHqgnFEepe+MVWSRLkSSAtM0ZzvFD51nuuzZ+SCzYf7qo+nWnK31y0PxkcKLbh
bDl15c6SwRRJGu5zcFp8cugboY5cYvG0OWqjE39xJ7cQvU83PIAQEF15PFC2QAH2rn+knFbdFPVz
lX0Lc8AWltoJ/T4Z0gH7Qd0tzbD59Qa8dLY+U25PAqRsqK8GjHoD6MG1HKS/nynW4Bs2FYCWvw6e
YhFK7lShnnRMWxgpIWR4D5CfGrgWQDzxN6EpD/FJTBv86gP57Dfa9OBgyVXl17Yz62KX3JE6Jouv
ZZyoPphvoZYgSc8bnRxXBgA3T9r0MGLKF+YcyLmvmKeC63IdQqUJ0XQMy2WGTvZiaTKb79WpYxQQ
ON/jy0D2pmeUCheEkt9HB9Qv2jDp/OT3OT380Qpa1EvODUi+/D1PEw0LQbFkpxqnFa6sHrp0UlTc
+/umfEVeAdSB+ADJpRo5kiZPC6xNGKkYhIjawP2I60yjanaMZfWUV7dqCCvclmZMWg2NRMViur1S
cYAkoR3A6YCUTjdd7TuJ1PAK+Tyoq5GF777//Nn3KdQ2MRo50aNd7a9Uu607vqG7NX5QeP0+iQf6
GhoasmmgUppLK+Wr9nfM/UDOc/rsfvLCd/P3VrKyNY3zsFjqP5psnIBNQ2biVwEn5nDr3cZb7zFG
L8duKSuj++q7q3yiA2lRRHiPvRF42xUHGunGtIECRZqL/fS8wZYCKhFtvVx94e+a+W2qc7eqdffY
O/b0Mz0QqrNDsf167wyu4NhLKZe6dN7xiZgR5vBy9Sls2thlEi7mETBZ5+Qhmd1apY1967D/wLHV
YCd68IkgmuP3NkiwYrEOf/RQVuuwZx++kOynPEK5ceFH14utn36GG8qXGRHPdqV17Qts1ColJ3mt
MECaMFFwLgjR0cYMxarJDR5BDnp0ucbz+E4ybdw5vQRlJ6hlw9qjEZRMgF2Y9V8wS2Z/2C55EPHQ
71rm46nqPXBMHWoJWEDRiuHGkmNnsYlpndJKBSWtAj4gcvqm9hUEbMC/X16t8wbuQ71bZx9Bvijd
I80GvrA01spSAOQbBQlDTS56Z7obwYJUfZo2WPOC9aOfU5ph/y0kk7+7UZhagx/w7HApEiW/CiQH
oqyVyLPiSkhAiwK/xYLgRAtJVnj+k+3oSgsa3FbKAKR4kvEKIDC2EsA6VZCj5sLqWzmUSpef7sb6
caR/YePoLuQgsiAJk2mqyROmysAEWrC8Z9aYNYPAQDoiYQ7a1NcYOTHGP4Jh2SFZ61iW0HjgLUns
utLybzq6f9payLXB5NipqXqhOQ2kJWHt3SNGtMZbLq/2NSU2NE9QkPnkNzu2TNXDs9u3oeuYq+AC
b+/mHjgUwiWSgfn8QpvCYg7IXW2fUDe40g7H9GT+yYbI6eztMdQ9NX5ExJM5FAwbYtGeWW/SHGr+
rcA3/Kdn+OdgR/aVRhXi3oJnEPuazSeJ/tt7O5f5tv9y2+AQjI2VNBA72/8DqWiPRgNi9Ta2i0wq
HhTs1knfyjSqkf6pPWZSr7qXZmmCGbqPonHentMOZ9Sm3ZhsXr50kPqlzFqb+LBo5Mp9Gdo2+pBW
qpWk4CwM1FxWo7AkSTJDtY+Cd4xZ6YTuZfNRGA4GzYslg17pezHm6lYdrnheV8T/CeqJ9onS+ebT
Q54gYcOKA0AJMx+lliulMM/b+V+RPqZr2AvRkYR+396DZck5x3mZG7Veqlv2xw97PIa7dMm3di2+
e3u8u5TX/urrPCv4gISeqFiLWWXxZSYljHvmCDcxZh6pitYy2HuVzSNTBFl4BWmprwLAi4Nz0M/h
1PBKjdx1i+odTrta2zuPx8YpLD/9tFls3xOyjTc5P4snMRiPMyjUVz0Hg+Xvpwq9xX0Cp9N9nUAY
py7JDhAgSNvwFfDTyBxtP3AVKyXM4DFUScA7pgQGRa0ekvUVRg8DLo51TdKJMxG3zFzBbvMl59PS
8qO9ScUB9Q2nqk0qTxQIBL+UsrATsXo3lIgChkUHPWFj52X+oS1KaPPJU2XQd58U7G9i3KOwRqGM
xKDKf4ArphwsYgaVCG0QEbCf8p2+9NBPGg9/z2qAOz0hnfgaUfNQ/4X549YszM/9wk8RmKV/bZsP
uop8Whfs/N74I55pokXfabqaqr4oa29ODnZeu1JcOmG9IE0kwSGJ8aZ5n1N0qrUaTIauHVIiKnrR
9o0Zah8VLaVJV76ydjXEr0dGjS/qlQiIsjaHou+VZN0wtRFaRMlav8PuyYFqI8+96vDG5BmH7hXF
DeEXtppQzPpqAOpAs1P4JB2sYlMt+2ph/bVofLTw1pFZjvZ69W4zuRspVpQ81EBbAZxCS+OP0PLR
Kh2dLSJfPqu8lsRAPa91fLwNjwsTqv2l9meAIOQMR5p/aKHXgWiXwIiLrHWOWSNYO6xT4w8xyC8u
O5REceo4HW13sh3bFZrXQrNxCw9DKmgrn/at4dMSMys0t8Y8bfhV8oFSuHk5uLucr97zHNWL/sUI
01d0eUXG1T1cA7xfztW6dQZwx+Mwi1+38HbwMrKvWecA7XILn0lA//oz/TtP/rYe/GZPp1CxXgfb
3DiNmwx3z+wcyyx1T8RzziUGOfTq3nFgTKh9nW5QTL2sEggLgSFAdQGX1oth7RP7fbEP7DJve1az
sRbCjfOOZoZl/2OZe0lvitjVUflWABWKIPDJ7o5O/a1jnb3ti2lvKTPH9BXWtFMxgg3LKgX010Gp
BXjhFSHYwFPcNH6Od4PTaG10s0VjaA7T31Kv2M2iervYfaKJH2bjg19vb+Cfu5VlZcnPqhf7Tv9e
LAL4s7GwIylOGt2Df1ntYHOJa3defWMd6SdE8ke4f7LNVIZshWmdkObPHBzXjcFhCPqN89G6iPPT
c561aU5KiPael9f7foMFYrhvbggHC5ABVNTiBgt11i3NIZgvwxlaKghRrBZSu0KEToXQ4BW97x3z
3HyUg93bT6rh5uzdQYeowDng8WNX9/a15B5IJjFGohHF06ovNyUv3Xn7h1sjW8ToioTtBjtD5ZBd
bj2XBeDbmXWq2w/cDYpOI/NK5KOFqLrD6hFHReeRQAAYffPePb7DQjZ6vsNk06o/g8Mpruw721Ov
eIoPJbtSCcpZq4o1KDjXtlU+jU028mNzOwuuVW+WdS83F4s88+JQ4b2fI0H5TREuru/4Sf2Ww43R
KhBhnKNKUEmsrXsIqfx2jfDsZV4tSMn/zv0HBsBn2rVdm9UYhocJvG8TZDiN8OY3hofWGUXCrVXv
bZlS+MKTNJV7NzxmjiwQd5aURpR2rqMszrBQVqvyM8/RO5xdM4DbC0i7KaUUg32EhABBIdqTYCdx
9142TvxS74ORELADoeUuotmAm9AFeTeY0d6AImCWEcqjfgrEFzfv3CyEalpTUIl+Mqz8ARTgONVM
/NqAYgCmP943g1d3G2TgvEl84Z47yMIfVmNgdkqxEZXb+8U2Po8/k2xcmZgTo4nQYPjpJi1SfPce
X9F3bIlunh4xTvdIflKVMbfdeQ2Kzce4csQR0yr2z0iKl8ff9G1VgOYO1uttlUED2ASKeGtbBdAf
5nLvDcJ3dsp0a71vMPvGZ+vRLZAOIpqDjN85Z3qqoJK+ehhzk5Duww98/zU0d1iROTQ9b71rdvGm
SXNm3/Sy7rFrTGBHN/OHkyRODXFLttwst4hr6vah/+iXYpbD4XuedrP5o3MZb3r7R3wo2mgX0w67
WW79i/lYbQbRy2x//W1+yvFn8lk9B43BbVhvvxKr3nzNDXwL6HthG2Gl85w3gqpnBrS9pBfGoZc6
OMmh4QjTeDPHBHYfIbH6x4nlaEc4m1wQk2BEd7syGSt82q5VL/SSButnvD+1P8XBPeltH25qYkPX
S2qtE/E6xfJGtId9Cd/NXQdonlaoLIZ4Dcxs8CDR+CLy1Xrw2/VIfjn8fKh2nIpIQIpxyTA7uaMY
eDpN9STpVh/FvP5K4oDUXw/WvXw3IEpWcC6LkW+Dlqwpxb3eU62ftzSaE3V+sLMFvckjDFwxHkiw
l92SG9AKF9k0/SHtl3+xP6Ojd/RkHLD3Up+uLfTxZsrR6TCSCYmeuEX1UgCWFXCMvTBgMCI/xaGJ
dfQKN+s53t+t6ri2qgIOb+w3+ePeMqAsxqySwM4/WNfVGO3QGcvqiqXLbJGhzlJb7sOpc6uF9ZJX
qjilugOIARnJcg1f8HZvNFKBOQTOQXZDYRGZPAUG6xqOR0gkkMSMPiyzy+Rsp2V8RO0bonIUsHvr
gufryy4Z9gFeeUm4HjRA9e8OARirKf13CqvaYrOxXg3/ZtrFajMhc15enna56D7RpVMJQ/3r+N6p
A/sW7UbFrk+Zr09MIUoWGkZUltX5dQ4vdgRMA+F+WUWyESQRYGqGdWThHRfxl6ad2TtEhnXtnLBT
uVr3zg6I2rSMQYKnNHLFs1M5tdioGLVkm+/QnJwX2/ASH5rFsnUgUJ8SysDGf/CZmL/piYdzRAUD
i3Nn91sg4Ridt1ZtbhAtw/+VrfqiMH49rTIr2mtZXyXD7J1vsE/rRVZEiz+04ylxmzNrOFzTB5DA
eH+yLr1PWdfsrFO3WIcfBuuBe6XKKHHrBfs+s9np/hq8MzxM3rw0Q78zAG+H9TtD8S1mvURufOWf
xvg6fWb4M+7eVlawsszlTmx718g82DfeGcuFDWbU9ovEASqVOmXuXtGaUXUHOgesSykTES0jUEYl
QBbPl33Grda0Te55v87t43pe7NvVuQKD4sEKo9UusEmMC9cma1kjrvR2o2f32krbl9CADELvMT50
PsPDBBdLFI8/ZvPS+bAYtY7BLih39342MorkSnscWZ5x2kHb90ubzfZxdByVcBw2/GNgjOpcLcfs
Pcj5lkZ/NwIEc28Pb9d7LBrTtL0PUgTURJngeb+XDoIuMKXmuzv7Pc5gBK+tXQsf54JdpPR2SA62
rTMiaEV83NgGcwiOFItrhFlDxuWpZXTq3G2ZJRLr/pTJKQGkp9eXfVluSHZpKTt6UAxctK9F+1mw
PjRt8NPwEL7iHYbtZnDxoptHtUrrxeJ4BDoYYAWM4BLh8s/eT90rVUJh+a/QmQ3viVN+4nBuAYKx
C5OaT3fj/fiMrM/xMAbtP+flnxvkAGdasIYorLuA8y2EIYhAKIRDXDMqBMVeYXI5xOVr5zG+MxsR
blhPfKiwZG8VgyKAx5DxO4sFp+Lafx8n08Nqt5ZNO4H3GTuObIUXMYLe+s+JKBLMAeyBMPBBU0NT
ypryxmJuHmJCqyN+l1MCMaKrZFjq8fu0Yr8Ani9IQF6tXQ/jdyb5ya4dmTKoC9PucfqRI/55VKNJ
IO9en1MDyYTt3d4WfVJ2M+uIC87WviDgwAWwiHrR2zH0/OPeOaXN+6iAfNyMapmbmG6t6hcqPcKZ
0/Cy9TdVD/MbzrTkE860Pk/7EJ8ylkVmeKN5IsRPhiciPjblyGzfvZTqdGT7sBQ4d1EsTwc2v+yk
UTJmgzZWDOTuYfzZWJX2p/9eonVoovFbmAyniKR59rSZd2nn0ZmFIIhBCelvymYRGAM42iCLj01k
iMAleOYYbvXioUnZ9GekvC/u/9shvt4wq+Lb8Nx+huUYE2YapRxoJGuMi9FjPFuWJwjKqt0SkDpD
crHJUCX6xuoxRk71Yvy8lqzUNzQQOEXObzv0wwX2J6yIwdYHWtXa2dVOQtNN3E3nECf+OcJk06kM
iYGojToEkCIB3b+65xFtXICaPp1jlMSNYBuewkNvMzCCe8SOFiJCs5NRglnnM9rGL287pDn80LTO
zQRp7bNdi04Dpj+mQlT80Jq21G4QCDyjcvPWTnsfdLwZa6rhEbiX2p8OMpWW4SE+b1+Q+HcOIxO5
ZgmJvXQESvhKPntnyJ7olr3RZXXxt9Gh2QhQsEZHNmMf7XRwbBt/ZU53feoSFg4qLZDhSouZACdH
XS3qw5tXcT4TzsBN/VNcJPqgZTLQ8jk0W8KIoYWgg6RfYHOCSnvwycSd3DuS7jZ3MDyPcP8epwhc
AFvxYd+1zJBeEYERJs0LYlKjvaN4L4P7pI0EuhL3yBOerVsv7T3aWffDnJvTfeIQ1buN9ifa+Fnr
MZ9tnTIg9t+Ora73CdEYdyuYGzGgJtlot9rvQfMfUbW7iYvoi48NlseZN2vVeAP80Zk6xRsbG11G
bt1X64oHX9nHFtF5N7cxrpO90hS/6d7FI1793QO30roGJlkxdYPFl0LjDiWQnU04C6pYHlaiW2cf
pUsUAD/FFlrP1sMxh6Vpuad2l0lQd5/Net9Eul31pSiFNGc4z/eYkbzjTxMJNVX2Zu/wU/QboxNu
OItav8KazPZg9F9jhKK9HTdju1S/MRLsyt+LEogaZdFPKl0omI7LE2Necdks+tUJklxqrDFJQTAL
YPEZvtBONNl5gSeQoD2o+i5hOYtLavH3uc7YbX/YzTasZHdrNje79faszS5/j4zhKU5eNjktJqXc
8ganmQHWmN6pVY4bw8oQN9qAmouIMlA4GGTrXqFPQhMfeplX9ky71Co15UdHe+ToRUXKs48hrUe+
GJbbhWbdqzAQGiETC07R7GQRLiThtneIj9GpNYvr7V2nlliPCQqSbiE+Tjmz9+jYK45NWmjxDd3k
Ylie8NREMhlIol5H1MnWMqJsFZ4BJzEMLJqb+DKmqIoafSCXE8Kk+hI/D+zhAe+7iIURX1ApjiYB
+SvNC4jXiA5HzwWfjej+p9rbQUoUfupUDVGacu7pljNYp+IvOST1ttMuHmcj4ofLgs36t9ar9eod
AylnebCjuqvC+Jx5Ff+D3OOFZ/chIrhs7lg0KWztMP6pYzjSaMnA7otokoZ3TXVrL2ODXPsDOXCL
lMeVe3VqK5AGeyfK3WA1vaqbsTFyC+u94w9t9xClVzpJsA3euRZFNbd7GB14e3A1SgcAGVmdE4yv
SAgBUWlAPaoGBrWr0GFVp+J+ELaUkX/U+ZvyPrtyduvoOUiZqEclxoBHmZ6pKwDmAtDa1B01GXnI
gve6RtBFjHVc3J521T3QwOzA+vRuXkHsik2WI5Ru9V7m0iM+foZGszIwBtkP9St0r/lE7+5pcUTp
mg6r8ZUmF7B8e+e6IlaCaDPbFBi4jTZxVLa6DJiA9CpuJPb17rCEJ5PDpDRPftMBzOLGuk/5y2xy
UicIt3GyKHSrrVtYGJzW7059WOjeaJfgm23FS7Veg7YTtKwYKG4iO/ssDnV6tGHIZpWo50RN0Gyg
ib7OqYghVHz3DtikkqRgP87CA9nbeUIppPYR1UkSXAyOOizBKGKIxXrr3N4OgvlrM6MkCmAgcW53
dKMkC0RTlRp2OsM6LkZsT0ClLLx+0n46GwA0wgiu6OR6so/wVFTd3+kyhQtfDnqwnXGQKgwrAjgF
RS77BPEM4c7FrsQnvJuHF4w0uVvTdHBCC//oPuezXm1gXprmLzmjmMc95BHt5mnBQ3AMj04KxmGY
VvZ7Y6ntH+YN+8nWxO5MRJY4j6K7IyAnXC1QkhIUP06FKUhedLMyMq8BbcvE8EXMj1snMQnQsvg2
TqGax5UxRFhtDO3Z4QW1CIBiep/u+7SiHTzzZsGIUf3NuDZ59zZtKCP0zXzWZwzVyjznc0qT9y9X
sEh5wDm4U2pR94yQNqPOmZI099TetqudT1hEL02ITey8A6VC0TJVANZ+dnnpJ7zREeDSqQemX+3M
Wo8wjRhvrZL39nYx5RPtZ7yhn9LMe0RnvxKlaJl2QUaj9t3oxIDAKoF+NrRGo7wgUvc/ZEIBeYxd
HlydQutB8ccWxt2t+NnfjZDB8K9l571pVicvJmvduqPGwNYD7ZXYPtaMB+kdS0DFf7e27fKSdeO6
2m/G28aUkOwK5AW18YcydLpbE4kBmEfZ9Dx9T9NlxbRfmIKTYlOjebfezMhK26CsD/kA/SrQrzco
dfRBSR8Xp4pTCtI28BC6W0LSBhet/Obf5Q+swVAAmlX8LUk2oF/nNjqwqO8XhOMekbr5l3TvPa7M
+vyWa+EnuI9ei1dUZwYwZognyZTGR9o77fwCnr84MdTY54vt7fz+++7uR1KcczfYcRiFx1WdrfI6
uUWbHqxol946pAQMXXcbdGQy0lfN63CB90UUUTLQExaAfJ5aAMg6Ksu/nQinC2n0ik06aA1/Gg5U
3bLHs1SGIPM1nBQkUaD+AEfEpYAHurUvFqqNGcKzwLRICi8njCFcYv7cqXxpVRwOOoSOErHnENmo
KISz5cQ/FO9Q7CCvUpw+ZS6IEgXfDsa/J6KROmX++5Yd93r6dFlmcDoSaOqMUD5DoMrQobekOP2H
sznjAkQZsmoNZIl1xAyk1xuMIKjwU1WF/Jpn5j4jvFLSZDGUuT8QlfVYqGDFxrtgKiGuVZJPHRRb
F3/rM8EBeKiZqgyEcBngIPiT62Hlq9qw+9L68IugE/NG05h3gSzTq14cT3RzZD585KO4aoTpeIug
Lu0saPX5ixCH5hCQwHwsbBOF2pR+DHP5NVwoMiJdlIbOGuZ4wRODH6yMM24sF1YgD0biwYqj4PXT
GJGmJBl4oKJD4goHrWpn4rYmqkNfUXouYAbSLW8tQRsdKDl+gTDX4X1FoH0v8QI0DWpBzXDzYnE+
+ctYUyYe8un5JdfvxdBKTPZ9fK9Vv7/666/ym7pYdbvf+rEhzgxdVZTj64gNEsRs7ol8j1Xv/aJV
oUhM6vbbqKzxuSvTmY5L3aIPomztW/MBd3EwQfWIITF8nwjFFfTqpD0IB8RDvYLVbvg6PWm16cgX
vi3c8P2uBNZY8Jh+a2ePu+iLKX9VnXmJNQ1q8Z8yc5YXcmgwSnFiRiLovo8Kmiv1DJftjUy4ZAYh
JeNXnySBEaORcS0l/fDrCrDQzZwu4qmao6sHGtpZqYFICPpT0TYnbBBkZkgAQKqDLDdeNgchfOjM
Gsj+d5nPs73VDIWoQZM2l1XX8P4f6gx2hsXWpjcms1SA3i+jQo9p3vWECiHEnDRwGsnwQYbCPYxE
l1DxPFO3TDI7xB7isosWtxpBmF/jhvNLPXhzRtHXtXTI8UoGx5/FdzRycvyTua7hxTO1eGgdoESJ
948YdfRwjzQjucX4a1C2j9mR5sLq/9sq6rlL9+7MAWZg/GkEUByLeEGS3b4sSfy/F1z83QGu40dA
QDgv6E30VA01qSM4B1H6iJLsLkrStzPT0BYRDdHNFXjmDzDKEP0+v/nYrXHuZelLmirNLuYAOi7f
RdyvrpkaPPP5HJOXwYBLxun8fH0gCWKoq0yb9Cb05SlsthtuOXiBOASXiNCVL2gVQHVUtpJJ5cWE
JEOSNkl4qsblZ5z1shE6X5dMCRk/4QmymqJc1Cm9FFOc1lmFUzINJDX7UG6OFwTouRo1KgKmSTYn
9zuRuHLikYvx1q5RlqkWVEQkbUmY0JGSMn7FpZK1fQVuiyv3Sko0GhLpBiObXCBcZBEDs0IggStK
vjLqtjJDMUTp91nCeAJqUcIk4BqJKXgbvTP3WMMat6UFsimWLVx+WMmmQ4YTS6kGEf98efgtDQMM
MiV2AaxjxNP0NpYjaV5EsNCnSbCnshK962KxoABtuPJxc2C+0sDQYqVitmtpmDyd9rg1ZhrLFUSF
rfz44hpTGW+MzbAYIj/gVa2xOw9bbWw4VpjBcNsRI7e5qeFgRCO8GcOBLplOiKxi/nbAqItu1VMT
17btTl7uy6XIY15wGDPAb2g9XnYjJqV2rRLd2YNH+AhnFNyWnU+/THB/9fR32cEPruocxsX+zr80
L9GHwC+oLqvLItkLowNnsEiiOLRzbqNPzM048QlZZb549E87tBZS8247AIoZLq1basE+490UlTIm
3AeGAQoqj+yTgVECFMA0WHXVjBEyj+JY/ofFJhYOKKrER2HxCVp+7p0ZQS/alSEZMMa0zGPgYFWw
kuWBFjQCR6paC/QB+5aEirrfRYjc0F1JeyXrAhH6Jly8hE8ZrDROn8RtuyatUYeznzMkzpA0D/xs
cpp8pQAS1yHI5XaqPdTXmx/tP3pI8HHERDH7e69O8V6zdLSuzTXf9iKNEXkxBbii9ImZq0hZuk+y
ni6rdTre++WJOs0x7Sblif6lvzXvbpFcJwn2LuPdaDdCBNJXl5My6xffVrvESLvRZfxo8qM9uSEc
V53IauvtR6qpwbaaf1VzHTVv5IJzVidE8YJfvVlwo4lHsB/xrxoF4LmUPGVeC1dZgQ2Sap54AgFu
PunrMgn2/Rk1Fby6X6YYc7xfkTjwOawAWF7ynQbAv12n3q0+eTfy7Wa1i23buNHfKgY0cJQy2iQQ
HFJbn8NBdzk4YsSEn+1HDbIUcqE6Kw7Ohjh3vlgYgyH2NBj3jltlAns2ye1PI2aWaKlT/yjtmvy3
4hrBgTRvi/2Ii9Q85lUAsvTXm8llWmYprAF9gohV3sKe4TqjfhoYMpfqH1fHFei1lDYvLJHzDYFQ
TqUjEtR/o8IzEQ6/cfOdyV2tUPkohDvaASY4WLlYfOAW5F094bm4nKUugg5txt99Q0psRY+U4OTb
D+rqMz7nZ/YBYk8MjvgX5RL6sG+gxuihWiLvFMFR8H+Kw1mZzlOFqlKuHPEO1W518limJNiWOTdZ
Df9DE0TyzvT6xjGyIzu2O0RwBC2pKwM/oicr6EwXfKtQKxgOWalJFzFn5DWCBBb4sp0RjvGGuBci
tB9i/q7YgUVWKlptk4mHoGo4Rc6nP3mElq+4i04wo+75un6Ud9aRbnCDnZPGO4+eElgxOTJkAl9M
7X3ny8AVxrvOKX7frJNw5I0n//Fk1cB5+PsQMXdtPuETDWctnvBtAdT6qa0vPfboHnbejpfpBXri
k1LoxK4NN7eci0yg1r/BhYqWlVS81LmDKbx+OHWKqKUZP4A6GU19lfwNFX2gXTDZ7tldznAiksz9
QC3D01ZjntMvQDMNQKj5wzj9GN0SPketNUrgshndY/XFL0kwDK/Y3Y0NoJga/uoVvlTvLP5SwY45
NLzKsOpW3f34Tc6/rOd05hY6M+WJs/mrS6FVXmut/OXmxFgR4yWmd27AerKzK8ZSjMRjcLMH10Fi
jbAoIQgouqjqShg0DWxFnOve78NrwlhaJBpENTVCtvg3/iF742dr+Ie8cFIrV0eV2gTG2uOk19eD
MC7vAU24TE2V9SOKl84e7I0y9lIcWIUcR8rJ5dVbYS8r9bqsR6E0bdVm0YsV/HnXl6WxKrX0oJMP
lVfUEvB/SfPRRng0DzthftEA07q75p9Um8Tw4fdYAFFrKIb2czmTqY/Obv7yUiwl01YOdAHD4NDQ
wWKSYjGEBi/OWo2EzA5qmYeXueKeC3QNEoMsq3xVw6sv1Y8oa42ek91bj9qjQQ860dF1JfokCB9s
Lfs/os5rS3GsWcJPpLVAAiRu5fBQeHPDgqJACC+MgKc/X0g95x+qq3uqMDJ7p4mMjNxKyi9yV93h
8OpxRXXdtxspmvfh0nDWJHyb/nZItN/uBs3UVRMrmnCKLvv17YS0lR9IAVxB5YLMh4y1LlFT9JQX
CsPXa/5aL0ZnxuegKkYmqdQSWpQumnoetFqt3qcJFYVZ0AnLrVBLwiMr8js0wiPxAIOpAJoGzG2Y
sjinDjoA9KPWi3N9P63xV3EtrtHExzqikp7X6BWTc0u5HnqkXivx+6waCd1pufKdOpvDExwtbO9s
dZdURb+nFS1zwclPvB3qV0UPKlrw8a/urXEevFa7eSmE2rRxaDlo7DyLRcl8M8ZW6fvSNZr6iX7G
/uGx403yh6QfzXpBVoKuvPFKM1yo57iJ5x0pWfBLZr7qZZdQL2St88lL/oWtGSpGLoR8W61Mf/yo
NXmd64RSmKVKw9bQp79rD+9MXvGoEcHyGOvbalUMCv682iz4439hU7Umnuu8uRqPj00djp6ex1OE
uPwq4c10JIhks0KQahtTw9GTaE3LeAMZm4EdFukUKkRi8zGQNgcltVne6jX5+HMiuoPP69mu7GP2
81Z7GlN59cz6lVf/lwNs1Os8myD6QiJ+bIM+UFJSxJE/4pEkFtCV1ACViYXic39b7/er/mbCCuUl
4gLPJmJTaJyk1j78UJmiWzCpD9EwU6QoCu6lIQ7uFvABewOYSRREhbJpM3RPH8UKRusTgtGsPxwS
ixY9zi71pVvGP5/+vMuJsDmQr+yAIbx9vljzqPsBdLBzhkO0PLsMupzo/TXMiIE2yEpkyfliYYXq
F4IHFnzbJm1lGakVGbY8Z835kegJqPMMVAl/RJMwELucX670oPThMZSSgajf4pHkzHXp51wZyfai
rarUL/XLYOKniTHUdyzJrEy5cc9sNTrPk3rpPjCYwVg5bQ+Twrm1Azontrj8XAHLYrNd3gUV5h4b
YXU3uJxbp21sMjAXXLw0WL57UAIuR39iIWEh/gDBaO8F0QhyCgVCle/MrsPoL9vHOf0YbQ05KDey
5vGOrJAYNfJoqbtjHxo/LIH1R9L/icdlRez6go9xvMn7BzIOdzBqaJ/2kezvb5Ckxf35rQ2zRTd9
9gRTFur9TYxhw2EYiITw96Zv+/3+dsP/D7kdIstcPVQUY6/V33oFfZQS7xhMokmOMcTT9r+4FJrH
m9xbr669MB43x2NW+jdYaauvYheU6oDVHJ58chTMaHduhkPp1c5QwO7XUYYZbqSEbbkbKpuYlQ2G
t9y41zdKco9YVbbw9lzTgt88SXn7Cgh24aZKBzDun0FCd0ASykZcLOYKMXSIV/QN+pK3GQcpqHRT
6u+bJWw52T4cF+rfm6rPW7FUmwJZ0LSvw/Y+evTwc0xaiuM6J8zxH3xy5jfGpXsOmpxOV7DbFn0/
j1R8OAR8yw4eVU8kO9iN8o3aIHhFeebWZAMD6cmG2rDLBDx+5CRZ2OxGBncJvdhMWlrpAGlyTP82
oxEaLaN1A5afRrjNrhG+5g7lFdoM2hR2KWW3RDBrWY2ohkIPVpr3o1Ea9gpflzXEwEH5hyCjUQHA
aAB+3lslDg/ZoXvr2apSZeY7YmeIjcTjI43AO+hPBtHVHxe7fh1r/pIsTkQlO/FuvYTASqYWNWyE
CLkO42GTjSuW1gniYal1br46EsseM4EQuwcnYWG6Vwyb7C30O9YK/IZQ1lb2ECNRcX+nPwAjNCrW
5k14/cgZ8KwrNlmmsU1mu+UabptDGWl1d/e3bXSNus0VUcsQU2S5fS5iAanuLbjuZpPFPgR/LEWj
oThGVlNSmSJxUciR/T/5chw6ER0OB0VjeSH7c/t5dAtA9Wq3wFZTewNVpL+g2wZgQd7yiYTyD8pT
WOxmU/oJZ6KpMc6oSzzQJbBCF35L+VLeo74dYma3m3abBTPk4BiewGSTTmtT56Xt6bzdJRzbsjmF
OE4EIMxmfdZal/+GwzLaXgpDick0WwGwYh8QVhMgLBbMeFnkCqWD0YgGU/JOIXSzp1RNYQ0FXJYW
4C+jVTYyujRSNFm6BXeceJlf40P0c7Yhr5pBrNv2WZNEIAwREc0OdWLFI8AlJA6LtboGgX6xBXVI
ktzf7WT2DDDQ+64CroePkc5CFiAUMBwCxlGGeEi6H0ZVuOad6F4EdCVcFTqdwzWPhv6uAsOAqghx
0wMBgBk7MwstufVMHKYrV8cmTFE4SwbOlAj+9BrlHvmkCH1CHpjqyfqINUdDmqK+4EwwGHRngQw0
QRTVdjag4ppC36hf/cJCakmJX60nWcQufSRNQDpc2GQlrHLxxwnMgUPILsP0rJdIW7tH1JWYRsPk
GlwzKQ3bA+JdMB7SuQIs8waYnqvXfkrwp2AEzUD2ga77vwC92Vy9g2qNZxOVc39WWcvLnC6Wn0Hs
Z8sjizTzRRy5QD9DwDsseL/JsmvSHaNtkGnYSk+PG35A+FTGRy4fp4912eoW68JQ5gC8nJC96F53
wDBIHXuGfqkcKDNZWcAvzV6BsNx9vkZ3j3QOrGskiuiC8IDlys1f4MQl7kTkP5lsijgbWTctZS0G
1jLvYIesCgX7+nxYqxn9OHsJ47rcYmNSQbgBLzi/kgYdPYyxQN3xShtmiFLvnguKLYevmnFJSwNp
S3H8+ClxSxEGVtfZbMMe10u2is6xK1mLPkqp7d8GmAVfdPWArJ/p6L/5EOdo2dfepSbKPdFjTmyo
+DPhQcAFMdylxRGTj+RQ5ry4ZcElvISP2qMWN83WA/ynBWOwR2QHH1qPPfzRkuOeSvUUAI9GCOiL
lEJdOdjtIYyDI484KNWLf6V6qX7yKX2zWjhk3kKZsIg+F5/P4aeI4XlJ5+CfejK5RNMsnyrB8ZLD
tAiJOVCI2MTZvaQj88afzhkdgz3xAdzV6c5/YohrRPMQeNI6I7dqzG2Bny0dsCXL2PE0+e3aJueV
6Lb5QRZFGZhTE66lUhOIKEiEmH6l+U7QE7rFU8W3mYDCfwpPe3a4BCk11uGGXAAyRbTxa9gJghV0
0eoB2zGDU4Rl4F5fTKBVHqfmEXXH0VcirggP9QLlbUOYDXqDwH3pd6F3m647dd5pEG7cNupQT5S3
pyyofJj7l840RF1Q6Fbra5FeekgjI0l2FibpSvGe2n3evs5QzeiI8LFa4ZWTshtM7jSVOTaZCa3x
OkTAzvgRfgYXOO0Sr5fRUYugdH8jGqE0GWEE24RJ4XYPJjWrmq7AfoEHSl0w0QAECv9m0R5sSGFK
vwxI8EwIbhltPZxu7oA18Crmzr87cfDoxP2EP4+OWc9XWlJ7dA49E6/VM1t3RV6F1nl8HFeIJ6bG
PJ2ib1nbDfdhoVVoxfBmYZChR/hsHTtGYw+rWVx9MBWeUWWDPSGCaObfF70RtRbpfBAvQ21L5lFV
B0XFyrmXfY06WaOqILj9kAHy6u1XCxJ9gwMB2roSguL1Hqq6yF7kHeWaNKjE9EVuoaupqBTowtvu
/P5M4BATcTApWOcFcH1uIM6N2YcpNbnPYfCNWuNpjF/RvKp1iJWnCiQ0zqCWIt2gg6fSiaoRassX
u0WLdp1VASS3jp2XC8qPK29ul3SBxBf+SeUyykBwmRII5QTyHrmhimHCGfUEhKZA9EBAvNlcfaMO
wQsNgw8LHj1cig2CgYXtZ9rVelsegsEolKKSorZxvqHWSBFH8iQ/IPu135N3oDBX+rGDfW1fEy1I
6h27JjMgs05jey25AyZWINtyp6VPQmclmDha28effKOoJ0NFPMHjElxRq5qad9W2v28pNdJd/PdH
wkdSIgTEoz+P90Two38ZX+j8sFrSiqVbjWcUaQFWa3WheW4LSkAqFOAr4v91H3OoQbBT3EbnoXbb
mvD8YjyksoolJmcH6V8u8EP+jAp7FQeasLEqCOwIphOf/lwjbckkvGfqmlXNELoSvkZ3p4Cejv6G
NoZ4gLQocvCE0CLv5JcugX30AOGKllc9eq85N5m4iDuPvs2JS0HUgeI0YtdSO1g7TS1IGYNsTAPs
AVrScEmEJppRlcOumlLGQswxzjWv5maqaTm/kXlNTuBXb7ZoqfBHfA9DYJKtUlyjaruw4bm5Wen1
lzuOUovT5h+0clKCk5W0hf0KgOZm83xh2YC8FJz2cNOKKF/ocLUZVVLQ5cg3hBJroLDQGO67EnuV
GdJmy2dxj6jVaq3pvRj7wiaOeoySXavGq4kdLItsUysN5mSyjfuZqDuvsjVpls7E3mBSq4Yrc4Ab
OK2+YRHtJT123XO70r9j/xQl5XBAJYCUSorxBq7HhRD6hMfxLnzSLfasL0mr9JC0ZAZ0ggtp6Cnq
H0SHmgiIui83u+BJBOCN4ouMDSFmhhsoD2IZweqLlGQqhQRQ49+gHuR8itMUoegi0BCOnZYeBYZk
nYUmWQ/LncqfVsx/scwMiHpA415WYaSCB5MRGROKitkWlS65sHaB/NqdlCR4cI+A5EXo0D0n0KYI
SPRthZilLOThviPkTygMbEGOuukT5wtEylJjaBjKVpXoPRUUEZcopNIqlBmq4j4kxZEvb4JT3cqi
25uBRhI2saYImfR0nSP7GCnSCuJYegErUhXx9ZqDr48m9ZZMGOP2sp8DFFapPAGtSlkkXz3MpeHT
8hq+1pU2lFbX/35CJ6SHSnNe3XeojzMWigcXm2tObmN5IF6rgk8YS2g0v7f1D8ujlJz2wPUs0j8y
fgAkpbtCUvTxiLCEOl4BNZzMhCRE7Ti6GtmZsc9GeZRuNgVQZSNzFDSqQejo1UGBiPrIhp9o/Wlz
a3COYE+a6KsIRtBRgnWQColO5vpjZO+g7aLkAOaswlIJ0eSLBWoXcaekbMkySELkIySktm/dBkXS
EkFD0ja36+x3CYKsmRumd+vMtLrISu682gp17QiEKfZSMaFCAsVDNQ/9mO6XHj4uWNILp2kEGqJc
gvV1bDy3heayowIB/HM9h4MCe2nxD+SBcbH6+3xx+dIuQdCsnjKpVVfjwCrq9wuQUfYkkvsQvEdp
RmZkhf4InlcjVWsLYkHYq/iQm0GkPJSH03Fp4aUe11H4NQm996FcIuwIZj6vfIIJHYkW1R+qeFE/
09plDCcPSOf8a7glaZ7ueR4yDBbv2OoDVKne8mR6bP6eSq/ziou+F+p54QBrH+ZowjODZRhzQ05H
FiLKQb7KtNL0bkxsmGx462zdUzTQSkaqMbve2qusGJXn8xKY6lzrNVijNqW2VG7clKsoD1Hi2yGX
IROWwSpLu0E5pzbWN6Qqr42ltbAg59FgKYK4o4b2oPVTu2VRhOp7dBp5MF00NYt7DdsnK9RlVT9R
zviScRDPbI39lwfIH5qsWqtNv960lk1v4FmjXvYOvYXoaFqJ5GesLsIeHbsMuHiQiqGyYOi/rSE3
qIBVIGVu0iRkIXGle7aDJRanmL3KkXyRnKGsyVTT/I8xyDXLpVWuETFERshdo59BQC5mD56go+9F
PkFbVgER+hTZ5+ugZC918gpaMhKc9J84RNUM/1097C4bUyv9RvcCc2D6+QUX/053dwMIp0VlsHiH
Z7c91soSACaYI0tFdVJVLo/CubzA2gO5hfaR3Ww5Rn20bLROMHdz2aky8ktTgqGYyOepXEshVTgI
dzF/gUqZ2bRHTDvnDr1ghIAWBlOn2JOv1ZUEQUE/1y/Pbvg8jabSgCph2TovwXJKmb8hIJ3OkO40
RTo6P8iq7HZFz6Li3eGN5BGwUGddPB0tf8teY5fVu57HwRXyNZpwBTO/ERBcdkpoWVKT65FFdO4U
oJQVgeDjNvqbreBFJb0fUPB8Sg7WtCV4IQqEFgKZMzwQwgaAMJu5zt6mSyPc9vfhEB4j1x94MwV/
2m4VwMo/kS1mlREFaJmj4i7pZh29KBumq+KqrI3si1IjapuNzEoFmtJFA/FA61f376PJRST8Ez5h
o7ucZ+kaRJNjbAIreLPhrrcnEaUHXpZHFiezGfzyWqMwguVSdk2VpCm8CUPgeEYIkofRioG7AaRB
zFgxa+6crib9j74RRrWohlHhSbRcBpuottElwiRQE1urTqnNSK7Kkii66LPJ7ct68P/Mq5wmYmSJ
IjAAX4HgKSpkvgaZLiIOwS/BO1wGlp3oWITYLEQmrmkyM0w9sElhBN0EPg0TMfkkRQz/0ba09t4t
fcd1yNWxHLAsBNz6IMUUei+WbXZ4skdYMaFeCxinqJhMa2d3Pp8yPUZP0Kv0ZE25UzyXHwsis3ye
fqeh07KN1APBAnMm5wAdHJgRvB7JgBa7HgnAmPHy0CD+6NG9wDBA6wiqgET/BhKI1esIeKT0LJ4H
eQEHzcGzgGFvvsLU4/LqEmr/cUDsPm06IyNhmg07+A7I79E3eUNW4yOyMas6ZMknKy1jZAKCeRZU
MNoq0NZSp4BB+qYkDq5Jlh1lp6YTZMo0xIa19pDEn5mXQJ8QzSM/H/acJIBBmv75EP4WOEpHA3Vh
rVgaTIcxenj/+bzc710zygD7w3eoo6vVWFuYZXUARtKjMshREjm155SqGAWFjrG517XSICVy+orP
FdbIqyjONUa5V5UnZnepUgJyl8FIcLSmXciZ0g09s8EgCdTgGtStBhUNVfoz7AUMpqvChKAsFVMt
opdPNvKEWfJ4g/wPeEVbIVtEqIcsI7AqTSdiydH1QHSPnAp2WZdJ1lziJ7poCikZSg6Kkqd7VkuO
LLOUgUa1GswApyOKZi2+B7vFZRw73FWRbETj0a//n0VU5lK1oBP9GAMoLKJ1dRQnP8hpRWdUbsP6
11rVSs3WvBzXN3MulczlKLNWJ4kGuizhSJ1WcsK5vrLOzG6J6CddMslRqwcNf71CGpBReAyw4/+Q
IaGmn2bMgBcJhSKpNKtKZwlDFmgI39LccCTiAQoFFUYUwJW9qq9FwyXpn8K2q06JmDTRLjEGEPqs
tc3iIkVYoTIa/QEm4U5njgxU9xB+iMCwjMQ2sl/6ozhJxaYlOYviJVygxxgI3KE1utHepptW4dSQ
yyR9vyEBxi5kw2lbKM2HVcQDihIDg18tTUfOd7RGs8mL5/wph40Cpz8QIxMpOnonRZXbN1+taqCW
mxLbSCmMtmW2Ksh0zeD6U0ZRU9tFwWj+AGr1zMHVf/fo/OFCKhc7/pCPbUW0SIH8FFFIr1Gx86f5
5FFsnFqFhTL4Cz1awt6EfeTg4BfATzmXlqnCGLbslBHx9FRqXSLLiRmII0xhLtm5g830HGsZwvzL
ApV3fdnY/72yy6BL8Z9FEEW2Qsk4RXrqiTiq5CtVGRJbVn+kVn1raKSdHmCA4cu7cjFsL8kYk88w
hhOmLqpl7ys1qt8jaUv+3On0F1GsBuALKqJcQ7qQG/R0/dH5x+MNiVWKondU96Tlhp4ol7pYBAD9
tkZreb4cXyc0vZFaIf3ZocWOaSXGyaW/AXF9eHJvrKtmO92xrzQdcbsjbiGtrRAs7361FtHA9qYX
5V2r1Cv1c5CCQr85P7SsiDLzB7uvYdJKXWn8b3D1BaHAbyYXqElV986FDKRpraWNnR8sTTUIy73x
CSnkSJhammPFpJP6ra/JHrYEmm4o3aed55sRjRc6L6vsPMK6m4fmcC61/mGZXLIEXoiOaqViMD0A
a01KPDkK9CKiKYegX4KUBCw9UH5VDV72h0dIuia3dODaCGO6jPfEaaz4yEc3MZtQLV+W4RPsCJk1
DcCqgv1KCwp2mfrPU05DHM1MJM9ulVsluok1goqWfqqCW1p7ry81+NKaRD91ZZXMX5s97mxTQC13
G22iuUJqjYK+dy+DZHQdJWorRz6G7zSsPhHepQBPzo/yEaVqIgT0h2mi3R5he4IoUvxD8R8ftnRP
FXcH3rj3EME/Z19XKjlLl1+VtuaWV72i4B35qBYtC53doZHSFwlijMPkOgwudBWqr5D/0U+zL8AW
iEkPkj8wiaOLKI7VK9GLV6GNEa7gaIkbk19I0FdBjSBiGKTpnilFILsAPSF/gIUTG5JpCkfTQ4Dk
4z63K5MPrfzsnoq7RMtk9po9ZvvJbvWdlX+TyD+s3k/vgCLszXtl/7hByHO8/PvL8grkXVX3m30t
47pRdE1Ecj5utei+fl+/p+3r9+Ca/WfZ3aGdoublInf841rE6U/9gyb05d8dyiq9X0x1oQN9XuRx
Wd/WTrf8UyVoXdIwmraMBlIcraiZl09U/Uioyeqx8yqh6ZfCZcanKWaUIHrPaqrXliemq0pK0led
xCbMD62A7mAeIgLSkUteafiCps7jZSyLDUng7FUb97VcLkmoQoOPqwH2CmGBxqnQGD5EBH6majHF
UMKAvm6APAHEAPG2jh4pAJxeCk4AGxPoUErblQ8slM6cXNUBdgjokPD/sxayGfReo80rrp7qc3J/
yrqEKghyRu67K/BE6/Uf93xGzCXITO+su7omFlMAXPA0YS9FPjUHlXBmi1brUgc5Wqwjr3cNyWuF
qilrBNXzcXH0KbM6HqAm22bXCqD/w1rK0CrF2cpolHi8CaLy0eZSWxXQOGv1J/psYU9ErXqArGP3
RiiAogIpOTYNBNKmz2n5gLPkQBHabHILgjMVvSiJFRBFkEKuhLggJ0z/50gH6dRIsQiv9Dl5iC8k
uEIuhgNboRbaFOqjc9UzVHtQ/3iewuXH5qDolZUshGtxQFl2rDINfSsgLGfAF3pg8WxK8riQAn1y
hVK5Pd0cOtNpG0aQGoRCSfY6IwgTFQuG0120uUAqBAPd3HQRBD+I5ZR7Az1HQLZKS//RiZTwnbrh
YoFhBWIge5ahPbRAINVuohfSSoCcbJ53KHQCVSCUGmDxa4PfvUoFjv/zW6XxozZvE9F/a3Ce27XG
AFziBPGYvCPrGRD74BUwHZ0e3GJtWc+iahTa1bCmYQo5+CkAOAcOihwm0RkoHRr6rCPdBcHqo7VI
woQsmPSSN0vBnZIa54tif0PLcq3EXOMfBaFa6BUrnAOhmJAC07Cv654Hrbr5ikJjHwo21ZlfAHHx
szOOG2tPzljVw3LtEZR6b5w8GU8WOD+CK49nmARUzKdzxZhS3wVHhzk2VclWXQo09Scoxac0w4h1
JJ7Il3EShd5LQyV66LV7AuCluSionRYE6UtkGhPS6WV0zr6vrpR9M0Epf1Gm1pL+0aefSYI/yVM0
j5FxiUwCk0uzfFWfaIaSI+G0HmwFq67FoehUTVJa58pMFJWiO8pyeBJ6aXWBrWujqoD+ry2OdJPU
akHoCTFjAYTF2mfrkr/RhJK/JXkJqDGJl7awoJlnP5a0a3kKHbvouPHw1KxgeFkC7U83oSD4e4VY
8PVibOOo/PSM30uXUTeUXY4S69vipD5kI7i4tjOJZ6dmYfxEOg39WNrP/8qE8cN4eOjv+tbONX8+
P+XFY+dG6+UIan3XbKMhE1TQ2/ktkwTuYbHX0Ok1J+bOK69pUr1Dk8CGMNTBcS2M78TcOrWkXWbX
nnwE+rbPLTNrfg539/3rLNDr2qBqQAZ0W3/vzcLVkxOEiDNi3tUYJZWg0E37Cf4KL4mzrc4uCBRu
b5NDF8/JBBs57j97XdSJHr4MzKkj8GF9f3aMFXNqDtPTcFFEiNN0DXfcoZ37z4CdnVKx8HEENiN2
D96ZmjqQaVQ3aRPGs9Dxi2YC/RgdZ3xBgbg6Y4jTMNqgbMJQnAqKZbtusZey1HCjn8grpP5xFP8k
c6Q7d569PlU8x0Lh87G+99M/oh3CsDsoOWzKN1fpOEcJiAIQ4Sq8D8dNsWbrYpsq34EZ8wWGLb+G
JrNnoCNwN2ePkc35X3/tEdJRqfspuPc78kN+EWU7OnnwMWg0ESLAGvQsVPYs95x6X5StDPf6W/ig
R3K/uwmSzhWEl+3fdGLNdqvdxKIl5jZhmpUFhf3WiKNxChua9C6k/74MQ/E02CF29OrvMbPPkDS3
z9amH7uKovCtVqLVA/UByFAPWjT8N13yeo3aSF5rlIVoCi65O4apwn5gSvjaQFcGGHn0RvkiYRAW
pOvOu+eMKd+VP6GTcGs/K3P16HERNM9qR58Ud2BjPMP32oGozq1J6Yl2D38F0pzuY8oO/bs1i9PH
wSuMb6vqsNRh5B7KfsGOsRQI5h7c/d1LCMSnpf6xbSN+V+2hiLB008ERHu+sMI5+hftf58cQQQNj
JiZ/1Aa/Z1ENkBnvkyRuCXacfjximk+XRuru+ceBQ35Eb48yJrQDCy8/Oeh6NqrtqHb6BARRRIl2
64nEElP5kD9Aq+Xv3n92UVZ7EmHRPVx22bLERcXNkwEy8JuhAeHFnDA+eFbs3WNYRp75t5zwiyJS
4yApLAUY0WNzjBDb/QOwUUaM9aeExgs8Navz4G7P0BdAdQL5xntwMJvEsjz3fNXc0iJ6Hx9Eu70T
ISmzESyPT7/+7rqMwymoAX/H8VBowArME3QGiEATBKEPJzfiRhPiMjLg6X22XFRiuMP2sLIsr7Sl
Fs+TV+xMXvFc0bE3LQWyLpT3be94DHkWkjjXKHg6vkPRacLGjznKrxdhn8H6ygFN3CiGGfB4/+wh
il6dWycZOXCKrrME7J+8FTJ59h70j5eWweEU2PsghQpnYeNcVNR2eFxoNMxrf3n3G3PWvsgdtMx7
+BoVEm4PWpZDa4h8Yp+w+tGIfj7IjiKnjiwQZpP0GEuGs548F68fVMpnD9g0jCCI4K97FRhm9Upw
hbrorEtTad5gHiDRTouxb9GbRD8GPfBk/OQSR5+zRp6thGlg1yajL6Knl8m9eZ4h+nadnT50Hbyr
7n1bHBr7oDJOft9z1IHsM7pjoR0HJoJMbGu4Qqg3pt4LqYr1+bfcO6wpnVsehJY5NmFPBNK7nt3T
osgeuHRI8WrnkTG7sOyeCtPNyNsR6ZMMYXAJxeHGfPpxmxuDgDdRODPc6Y4b4yxuOBnAx2tgE4Fv
TrA1Duq9Qi/zBfbN1DEmsBhusv4WPfPiHej42/kmgllQmr3Xy2NS4RWd2Rejapd9MhdULa7EltTj
N+XNFxb96Dw7JOEuClFBdRZcl+UWYfoFa+7huJ8FSqbotb7hMBFUn9zq5jt/2zUF2JVrzX4395R2
6w4edIlFk5Jo9HceP9entTGKxs960j/1lgP6d0oETFt7aG4P3Scb4OmeE39PAhN55CQ2gzkiLZUK
7nl7G1gvF4nRCcIOn86Dxjc0FWIXsYjlHOdOQaaq7IsEx6QpYfUhUiF7mMU/CPkOGb1ckloCIlAJ
3QexZsJWqbesj9PL2KJh8IGsFkK9fa5rWfvYdZZhCnufQJJncuGoWe49i9QJODD1rhf/GvfiHj7i
URpHhba1DKun0L53CnbLsNpkiBwF7RMEyStzjEDQwp7Gc9LRsPwIzijHzJ+VsFoOXqhHvP3TtWUj
aWvWitWGc2wuix3m9e4G8BlHxk88xkssV5xbYfsdoUj/h0QJMc9t8eaCVMgmnbrlNB7vlizYFUdC
u9EDP1RDJbK/Q5DPcrkJhZN7pTWGkIB1LCkxD14b+lK07nWjvxSiUXH+mkeN4uzWTXr37nnzpdfm
F/9tM8KpBA6572PMuOqmHbzp4yQPQEAEp+xZ3d/lsNKudrkflfnt7wpeUpmQ8R/KLrIXr33woceu
yFTR+qUScoU+7/GTK2/1q5VfAxnBUnO/h0yJz7ed8RMNTKwPuNzsOz+sSaET77k+PNwi07PKnkV2
ctZ5nBlVGW1KW9vy2CD2UwrCyd1/7NEZhaCP/HU5CfbrmOIsnCyStoL7XjiEtyS3iEljk/aZZOjw
NEN+xbq5xRvSKsGXWO2pS428RsKH2OAYgCf4asJ7OhU31w1mHPfBkFH2IbAdRh51RjC5Uh1plrRT
XqMtFc9Q8SjO7ts9nmOG1zDJRhk2hdVDc2kL8Xs/Kc+A7UZ4+QepWLF9Hd7+mIxS0AoswWYlIJji
RNKLZ9MA47j2w/38LbfV2XUDdHK7uwyuTseHtxsTuJZ8nI9N2vm3HC2p617b1VKj5LQfl4Z9qR/6
xtL/Xv0PzV3XsACzHPzqrD5AAyL1FZweKR0b8ccdjob4rEYpPLxMGV45qM7LP9am1Fn2GTUytqZn
pIgPGplWZoDQMD67fNFp+lo/SzJs+tdjXdpE0+MEjeJ4dWZPjlACITC4MMyKrITaz8EzMljGIa1B
p5FZywE2xqRnw+za87RfRcEFKBWR+RfSvyAlxTYxF/hccapPXke/t0Gp6i0nDC9yJtW1DurPvgQI
GqY/0bpYDKJhYV47r2miLX78HbMAU1QhPWIzxjOYyFo1T2jW74mTvBPv89EYuPcshtCC1d3GezeZ
wZbZ7NfFDRgIkeguCW9bAJzjCCHPWQqbgBkez0Hpj1ABRZcel3LfNwbXqX3K1HfGlbbVZ10lEHTI
X1aP1eGn2L+CUpaI9WDuTR8gurHPAR5qMSTHN2Li3waA3ph3IGSy+E4QsfjWCkAxRmgTZJbdK2pP
vzfkcFia+EQODX+6/Q6sAXaNcyzFLVbik/43Em+qLoCuUPpHL7TevpH2hjEj5CUqWm4xQWhXPf+s
6bN//0v/bBQAryP4atMU8+dj/Rz/RZTT2i9sto5BHOwX3p4BdAyFLA7pzE4BDiKDRPGQttHRuy5r
Ds0DTJFuWJvDlu1TgIJ5D5dIW0/4DRnN5EZBkZO7+XckiQAr+ucoSGgWm57+UOlN8Mq10ugFVbv0
YyAQj1Y7U91SFlkjQjEHfvgnwNsdIKsZvoPtnzgfDfVEE/Ww8x6IKB20WxyWtCN/WwDjNP0vBfJX
+4I+OdjCncwVQfM48jgkfC1+487aWyBGmjxq+8nH9qtAa/eQu02keEYxO6xGg5Lto9nLPHXr5J1H
fDMBIHQt6qcS6gr4oXdSu7+DitHF4CXzr4MeT52KTOkVsPaBKJ2wSIdGZUynvfmu7T61Y1JLy0h/
cnH9yr6Zfsc7gCGcU9VzHJ+hiE8a784+GsXxGRXqIDqF5je4AaxQ3kTHr56ubo/QQlzQajPGhfSR
w6KjKT3X9mTcX2AAiLSO/7RbJ1TSjSA5UklxroRcdWt0Wcdt51QrHOqm45VWEnOiG5vrXJRhPy1M
zev+ep/r3z3qVEvBjrZuMMj5clomb6C0vL1SyKLLDtXVLxCu7b9gUyZIWzV2p8Ao+O9n/fXwo79C
y/TRjOWZO+8WLklUL96THBhedJaxnaZJmNIoReTTdFYG09QdN2b4z7FxJ3QZp2WUymzvRhcnzxiy
bZILGrw+9ztB7HHXNsv+jRorQ1pvHsPsmaRCzx6dY2ERQk5666aT5DYiOcWnMqHUAIVa7Z9tG1LE
6n1oV8sD89vbxTQRPgf35TB9tGOjqSax8/ybDtO4/oHyNj/XyoyOO9TS1gVB0W+v9PEYGFnhq19B
+gnHuL5PI96EvhaKeVb9NX8CGKa0IFiph98CP/1S0zMJ8yvQRCEMTiorxLFOVE2Oo2ulU0XkDFo0
6SBsiU2pfRhaOHF8W3hoXGaFH9Kqj91+AFNYxOxmWDCRjIyv9e+ufasGyaWPQayW2loFB51/BYp/
tWHM0AlEdA7rSzYJOy5p3Jnbe/Judlidna4/4OAsoufqRfb+Ce9HgeRl/CGLrhxUCo1T1LE/U3Tp
CacsEx04XNEagLx6r5M+ON+6lTAivXGuro9c7uWl9WV61rFZoD5J6n8KK9Xuh6QeXIBQZr/6PprI
9TvnmmxRacC6sp81KBU2Vw6YA0H/z/Z1D5YMlri0eC2r9nIOyIFuh/r98kdqEpl+eg4cxB2Ab2Ht
xo0iUNw9cC4tZgHcT35KmY8XPgaHS4u7uUv33h0FWGimaevr1BRmsKVx4uYSbx8ihn2HwUENrORH
qFql9SVzE9CKi+Gl7pb+ef9zxQBRmSU8/i0PK2eaCx/zSt/sgCFwwZB5Job7dKvo971c89b+PIkO
EYZH7d8r/x4mz9b1gjN5PD0kxjvJhfAaYUgCK8YeFXsGMzPQkKNIAIHjZ1msH76118Fj3D2CrWgn
Ut2Oa+ahe0Fu7O9DEGJ790+nsOIeMpIe/fBPk+UHpA+A73BQztEnYOaUKEfcylTLCQuzQy+Glk86
v38FXxsBspskD+3fyqL8i+6ed6eOhHLEpf24t8j8CzCxgbjIezXGGCjl2a3ODDYyAD3qgLVlJt6X
dvYLXlV5oMjvncre5xcPe/SrjKChDgNhFMSVIiapk8PmJal8pn4JOPhQzxYEl7/5hcmeNMpO7UYs
AHcfGkHl95j0SYT20KRJul8r25oUoTmsrN4DeungCBHe8jAZ19FrA4tibU9J/Sv4yZexWpr9xPTN
Y/PxnWIQztUxZvN2DopxiWCHEAApBxCQapUKQaV1t5VvYP/tjRHXSlb9XQyh+ZN8HNALJiX8gJIy
5xkFS0kK4L3IBaPa+/fCaUHdoEP7zGKlbsYOctbWvW7E7YQukDKK32wY5nUi7ulTW4RjS9gEdehd
dC8R7dzmlQgXZXByZDsKCpWQSlbyg54iPgsVwWehR4EBy8xcXF5VpNWP3lXH2x86F4o4S++KkMKy
eWwz2GJ/DrjlER1atEDXDpG3/Lqkn0/xklgjgAjRD2VDpsCX5evYAFemo5LmzZH3fh0RUz84iA7S
1ZBeg0LVt+CCvEavOZjU/tQg87hTm0rjRuEUlItuGfXrd8tkCia9Nb14GVpUDzMw4smIc2Q4Kj5B
VvFyI1rpla4hUlNv9N68C35/wd630CY0jFaEpx6gL/k26xFG7dx4LL1bXAMzeUztgnclexTG5J1M
1yAv56KQsbK7Z9H2M7eQB2xxdc6b6zwiVQPQJ0l7BQiu+CnZ/6P2+gQGkNDCMhtFaK2jNxQYXEKf
Hz4IOJmZ7uAFUTfvLCfmiomDlAeROAI8rbTviLx37K8f/54boBUYlCdzTEaO3bpbNSYWvw8eetfX
9X2+JDaDEYfuzWg3ujDzmRx8VZgRDiG4h93BzP9+fj6px+/O28JG0SFjHlL4M+nTL1KrsTrXu2/t
3cuhwdIE5jFffoouz7xi41MAOstA/AGg9IQQM3GY/0kwwJRiCi3dqjVhoZGuRPegSLb6bmb3jPXB
jf403yQRsZeExdiNyFOGF0TTKs17y7Ea5EOH9ecdsJoJx94sRwyncJomEVHE3CigI0Lx0+iVBJVM
EfM9vRZca0DUefm9tWPUVOekgIeg9OgVkEV+BdzHoxOeuZXpJIYFd2mQcxMTxVd/wGl/u+WPf4TD
ZjRMdA6sRrF7m50ZOTy1IE1PP39YDsrC5qTIfoAbAr0jYd2Ve1jm0uA4A6XA00ANx2TEAwIdMksj
Cr6NwjfgipCLkZ0mKBAeWTKNy68RlBndSQG30Lc2FpHxAme87BM6MaeRNO3tCcxgAgsLJmbUhA2U
2SxyiavBY4LnA8Iha6gExUznBrDlUu7eCjNJXtlwjzC3t9ap1GKMxLE4de6TEqLX8/MIXA4VWZLt
ypWx8vVDyzFr5far1C4Sd1aizoOEnVE29jN1K7YfkTztH+vXJ4wuvf/j6LyWFDejIPxEVCmHWxQR
ObPcqBhmkIQEKKLw9P7kKpfLXq93QPrDOd19uqvWniAl4KwEZCf9o1vUnccnp3FVfpJsLXfTbPv8
AzaRyQD6lddAI2867WNvMeMErIfWInYk7uLYUWkS32+3BlSlP5zYDbIhsiuowjbttXy6lPMjvu0B
/tJwvr/uRFmKK+xDaSkili6Opor12qg3HkvJTXl4450A1LVTnhtQZOnrV8/5F/9vFBBgAcq0kmlO
zvQLNQAQy9e0S3RNpHlgB3resQYEYyF1W44KIvI6042ILW75PwBiME8q1QCbHjO3Y8qYDDvcemKB
84gQrIw4Kfgl16wsV+npdxwdK9ZVLDst3DWNNnNu+bzbh5OVNIBH+SCVeT0bj36KUizgTQyqbwTp
UKAZLobci/BKZS8g4AraHZ36MKMmQmzQeCUGVHgvcXv7n+PktRQ+O+Vf25Df5yQgocVswrL+BxDH
Goz4QD1vnDaDTpLO533IvoGggWieuVcFAnXGZETd+FFNj/9CkYB5J86aIahoPqXvpE/iVKnEJQum
TJwO2qeywTMn66e51hiwRNcLa7qPcdtZjdjAt3C+XFwuBz6USZLPqZDifg5OyzVTdvs88sTGE7Lg
E66a157lBXjT9FPtCq5YUOkZfoQxKCEqOLgNLnWeKf8N/X7EXoAgJ4BBvaX1TpHOeGYlDqfSosl/
S3BfVqfJ8F64npR+Ea5YaYk2T8km59zpXY4ufs/z8y/v3bBfa9Gy6tHIQRkguR82Jb7UYtD0a+nN
zHo0HSNW8GKVF3xsykT+Tm0nlS43lQEo9z0+sd6f0kPIU6m6TRhUQUADB8HI+nsG0xE6DUynmx3q
fBo3PAXn+QsINFZayorbFWmFcR2BlsRqVyPcqgArTsXVgFv+d2EuPjAfS4qj5wGc48zOKFsXPdae
Dqgmsgbzh3ZK/dBVthQvueRlJhJpYsG6xwgpblDVjSPYvfuTf4e4YnaMK2Ey/aBScsBQObqv4Q1E
Wbzzf2svm/r3vah6K0Vm/TOZP7mmSIe9CMBvIYRzzp8ILyD/66sNuFbyAJ5OzyrA+pEX+EGtQuW/
qpa6jI+3LbUIswBeuLgLhwA1qrQwgq4Ysyjem3r2zq6vAoHw9DU5x8qf1F+pDsrGq7t9phPv4lD1
4lOsy3/lBGgGgPWDnQ51NWWGoNm4GPfDkoJUZjKDXUliBkK8ixyk4P6r7qSOUgx0mZSOmSVRBLnm
rzAWaywkuDzIhjIZByHSG1yCqvktFxEi4WV/Hq75n7RM/5enjNRAE1D2px3qiOdsFKXReZJITUiv
3S/HlMr3umAKCYUjSMgHloQIYXgtIHS/DmLas6m+fPsqfvluV1kFF9HfQDgmorWlgucdko6KfLTJ
Tl1RLD+U06RGHKcFBut2R3KHieG/p7AF2fDBC3ETZGkK747CS/JkB0HJruE7Lqt7k91oQdt/KTBr
QMwQh8RvSYjLQqOjgFy+aDTf1jvkzUyr2ha56qbhZCrNjK8VHTg/00PFANlK2Q8rLkjpn6hvBZYA
NBvDZANue99xOJeCojUWuR5wScd+AcDBXMBPOaG3gGmyn9Kd2r+w6l+mHPHI4wAfcp/wEHxPTasa
HN6FBNEwHkQoT5FyJQSG9mAUgJQYwp9ZL+cJ4yWMkXrkaaEApbukVwTNkol+Ivc4olsBlfz87xas
NDa8FT8eh3rVKz+ojn+eyNTZh9kULKI4RXMwdo7ZBHacdynMIIeA8oC+UY4M1ie6EIolkU3VzVkY
pbYT6oWMt1DscIzHtVNosBoxwCA9yg/0NRCOiLRNc0my4VBhvzGGGyhb4cV8RHbpyC/6v9VKZzpi
nZha18IIqrVZtxAHVLr9g/OLXLKJ0xK/DY4Z+S/BT7ES48wgsaQmpAc9BRse5Vyse5/co8yhcyC/
K+RJhvB87JIXvWlsc4jheProurlC7fs0fL7peMyisWnnMp+E2wWIPz4kCEdJ4lvHpEZJGLaM4xLj
dLAM0rCMf+HmJBv2x/CTHZW+fFeCb3JEtok3xUrwwuVgfxfhNgZtS876tH2cxAKbHsHnhEn8HrUC
YAvBOBjIjT8RKb9W3j+kPQAAYstMqbtVPIIK8IRSp3x/oMvwyqHfbifGGni1+toMY6Y+G5ODqnlM
ECNMCBykDsTQkmsoiVwYt8zw6VrGi0PaEqEHKEJhOVCuDZdo1TyqaJlMnFd7NIAbJRvMY5gN0oOK
hQZKYwNNkMCkq4Jove7cB8JXtzqSqhAfMqTwnmu5ZVQLDobvxdTC6RdhMDgNJOF7LiC0SBYJVSWv
cdppP/x2o7dyYget1ykiLQQHg/eqYa4i5jDdPglaQ49trqnmYo6C1B1Tzr705YLHbQTPKC3FPeNY
o7BY/C3muWprzzWRdrTy6Y9hUSerBHhpYyAQRjJQImwXWhUrDe1C8fK/7C9nDHvkCx0RH29ASSRe
a+6V9z3qpwYWB5xpaWvroj363z200HnVPxGqZErnCKr4RiXbHosrqsWvo3ASbGr6+xHF+tarySmj
ddlRdWJQL20gxs0dgRUMUr4ER4N6+acy1wsuBNoKjrDuGxD1DNJJmzcPc9/otmJYBCGGW/Z8XjsC
GYfRpRFmCqDfjvovhMmu3IiDXiFQYs2lehnLJq78OngSpvy9TRR4cmFZ6z/U1MVz9jH3LTR9Kiwp
Ip4zGOjvRXqhGR0ZWKVaIC3sytmTdDTc4T8MHaDWfTnR4DPl8fpXUl6FZzZp8nr06b4pqQmPYk9j
Ne4Ofv0pEWlwytitRCO9V2QjBhGw2HPfB7kNBJyKW7OCBfCQKny03UB4J3f37TXMKmM1AW5Y1pmV
115dBTEqTGg9v6rIQShmrxIFlqfw91YEzx8pTCmZxfw8dV+zzppgUjpm4aefk4SWDzAkC4n2yDv3
9fJM3QtL3XoB01TMSMM4vPVby+jym3XLVGydeNEjjo+yfOdOF7xtFVCXU4R0/1LRgsRv0aiTRnlt
iuDLUXqNq2kLwtjY5QU2FwqYtovrswqiH9x+0MwRa1rfRnQmSG6UQVpqFw+BIWz1HpEGouCvx1uq
DGYJiRm7X16nAtJccenPzJIqU0P+l3hPPAizMEXm+c9QgBYBVqyYkXB+A04U8wlo0UFq1u0fATdk
mdCt3/ST6BRuBt3gKhhazF8UYn6CBjM/yv8q/Bnlr8Mm8NUWjDOIew7gMavsPbqzEzN4z4m0Nwl1
kR7hCWR4snsJVn0goHOcjUwfGbDV0xGZiAJNt0pp//36Qmh9BrtKaECmdetIuW+iDyYSp8B1485t
/sGIFtwHe9xetCfQhPcWq9PPPIM/IDxgGrPGwuAtep+FeTX/QODt933Y0NEmomP+5mQPSX7RLngZ
cOC4CR7KCOM8jL3EOxhrDUaPxPjfF+2AxNXqmJFDvZI8INOZPWGoIPIT0aISFAHhDLBxKxEAx2Yy
2vSrfupn5qOtfNWTUUcSPlvN0iYAi6UiiJdf09IiPj6Algc9B/I4zU/ZrQJTdWmgLPk4aWwZPZwD
Mo7rSW5HpWduoFkjRNjA+5yGvR/dmod4Lxec4s87xrhYC7OVYDJVxKiM7ZO8dEnd8CfCPYk/OIu3
8R+t1YZ2mCeuZZ605IqAcEQqBDswJhaNW4hDkkBVNgyHrUxfCGgU/XwnzGHFAQGivxNPtKhJ3rdt
dhNIsYOM3JjH6s6vTbyKMx8BBUYWGc/JerNWQfwcYUH2Hj5pHNAf2f8oM3lTLnUqSdHT9UUxay86
gOPmxY+KCRuY6gd1zRfFu1hhJyuPEMHHdHh8H9lJpvnzxuWIk+WI0luxP4DGhHyKjkvLrU8lMkAc
W0/Fb2p3FcoWH/C04DjeRuMwKsOpjPKvRY1gA+ftkKzG6hEOKMQw0oACI1KzwVmjP9TWojspF/Nq
lBAnmCNPduYuHeuxaiH9kisUnvmoIgONW3FponUM4NbAayZbjRsH2Yx8iDZq0NuDRFyqW5D4oAFB
bEGQiO5s52h3kJp9OYl3hL1qRP3dy9VITPAFv15yT/N/31cQzkVE82uFPJAAohu4v/Sw9MBtVNq1
P80iv5ZbRAxrjX31j79xmMSt8zRwy0HR9m7sVnRePwRO8WAdWSe2SWTS6C+vLhQAXKhj4Q2WRcn9
v+/LWGgtiNUNCOzUpg2puheimcj6gfF7Vv4a4Xl5od1DXSEqjljOuK8wnlxMLmIIRviF/DmRQ0eL
UeEiQUboDywvmgju3cp5pcGntV83Wj8J0N1l5b5k0jMSoMuJY1w52risdXEB8RcqGL1Acuz1uzQ2
4hqjToS3vMZ4qwkmEntiFc5cR/q9WsE8YFP/KxB3BSYhjEL9qxSAYyC2Q9uE6zMTclclu+frT8D0
wqPRadmIJUof0nIIl2ZGTiY9m+rKLpxDLiGLrU6oG9kZj7EFdugO6YDMCRVyrfzySyN101vqfrgU
w5hOA2rw9uRwqVHH4F+h0/lZNS9c9DSWFSPth4lo6z0epyJvoo7mNTHQQ7k03xGEKFstJ2EERJT+
vilPkG3oUXAidfi2XHxo+PXXogqeyUpGT5Q9bVZeRy4UxBnjOqIl8IaJ3Mz+4I3aYt8y7W4/d+/T
a3YUaV6PnFkYv1E33JqD1iAOsDhCgUZ7cfWlZvWadfjDEeGoR5o/oJZdj6q0OTyZKy/mCCCqxv3U
OBLiIRry3Ikzzpaf51pYhccq+ACee++7gb57NAwRzSVtsTkF1OYRkku9HWOTJNPitMk3Gf2C2/0C
16crcHH4MrQhVEVwpvdxALdbvP9JBLb+pNqcS1YGArbAXgRv0KiIpcyeTH7F34k2k9ep6OUD6MYB
+KDPLQUJEkLItRE6FJCCl2O5h7v2y6GXXMEQI6xKdpJ4hXChiyh0+1ADrpue0U1fD2goAPn63nsJ
Da1VwgEtGlC5ac3JxzS7nW0/XPD36NwLzhcth+DRqtC55AeKXxAjvsoq3fFNKGv4ZqaH2m/dAcxA
shyQo//pu/gRUQ+zLxAcB+I2tVQnpKhj2n9X/VH2ERGGWJYMECz73mN0dPQoQEmH97S+MOZhI3DD
z6gtLAKuhRtdnWCOwynq2BmUqgOulsLH2s9+TqzS6wb2k95Cptg4z+HW3xNmP3UQigMRioMT57MC
5MguNxibN94E5Zxf+1UbNE+7BEp/WsPu+7QmzLSp/ptEmFsKD5wsB5MOW/6BCDqrBHKFQbxh/Cbb
wKKzN9boBtsbD5sfiQLUbxg1n9Wlr13TB1W34UQkTI3WSNTu0BeKp11rziksZDogrBGaauaVCFB5
IkeHgUZ9KSw/1zgku2vOLiX8uiN5Dlra8ITiL8bcEiEIdzAkgOCaIaG0uC9whuUzzgSgAdqUU2ra
qKJQLBu9A22rEihod7NGWyFK+DA+ZYUbnk2xVX2kzJRVlNETYfWMUDYB0jvKy0bCSPJvRYRYehwt
w9FocLGNAJXDaBtHjmIu2nGa4eXXKKqwH7WN5fP3/UvGG8LjNUOOcPkIdsgEInoaJnVLHA7BgOPs
kfIAoAE9a1VX5T00jEkQj1X+SpGbJn6ans16rp4FROTR6BweMbpq0TPjoyy5hnYBbYJFIeReXYMw
t1boCnAF0m8Po1HyMd9YUQfqVd7JV1HyB3paj9+FAuuLLdP4AJBNxESekUL63mtWdBVmKp4TXMdu
6CaLgmktFMfttRmROOqZ7BQycL/vIzvcK1CxiOvx1bcNZHfQZTZRSbBhoBX+oE2Lg1D8k08dZDU7
KBr20a+Wr0vNff0qF4lz3Fj9k0ECZxntJd2bgYaHg9N5R+53FfvpBYnPmdI4sRu0O7ZUEbVMOcB4
H9r/5MC/clJD+m1q1jNB2kwk3uPPhmipewbAmT06JKFcSRjFqnBqUx38486bpC1KTOgrX6SEDMyt
eIsZujwbnDTMtxqrInLeYAo3TXCRxURTk6jujnBxJ0HgoILqGJOZvlKQ3z4dk3Ug/Aqz6k6MGAzo
TXegqcJ/r+VovsCrtiaRqyM3tNTQ+q45ANk5I1sxTCzpXg7WVA6Szat2pPurd/MTsw/0hNxrDFUc
ul11JwdA/BtIYiLO0/2CZLXk29oVtvwCyntETtJ3pjBzWqmW+p4VmDXt4UM+pAgDRfNqB/zVon0r
uXm1B4qcoJ0j0o+kl+G7eXVW9EWnFc2a9P5hfbGVfFoFgwfE9CXWD6OWURtPgZzdiEbi3MJb4F82
ol0Df3r59vhXmd+mkr8nzCfisZ5LXyeR3C6Fp9QstnGufaxvTWxkMCHjMZq9X4c2m5sQFU/qlgtH
57EUbA5yOpq3geYGZCueqcI0bGzhGJ6qREZXsBlxfzhpnqjkRKAS0ioF6EXkzdRxNwOmqTJf/tFH
EmL46ZdpQBsNphkrMFivU+/gz8AF66KPYaFcv+MPePlSkPi8VRRAyVbjgokDJTsluhWrVge2UczV
xFE6/00zNydKlHERc5Qvw04riDBAV0muHyFAJMWvID1qFkY6xNfeGw+R6BhTYdeLeh1u5HmzxFiM
GtspLhMq4XPK7IVLgw8zpDpoUfhKuh4BoU7fB2BfY/ee9STvxVay4rqa0jAHyg0NpKXfcV3zUlgh
0YVgXLT8roh4jg8Wec1fBnJX8vXVC7XOvPu/wk+JdKlHKSCu/wXSvinsJyGPPG7jRm2Uv5joJOae
bzPn4kb6AabF4O5OGE3csj1l3Lh9tEA6tkzwLMpZEmj72B771cOTwd763lVL5ARpfNEAvwwmw2lc
OxIQ38KmulGGwRUo2zZn8A5IlosOvZ2MRnysd1heu7GIfM2Z7Zh1lLC7hkWk3NPgu+98/Sf9Sywm
BS7lSg4kpBf2G3qNHGPr+3if6VejpVEvddPiUKipObxir59CZoTQ2kJ/nIaj+Rf7tSMKh5ZCjIar
R42nLyYnmo4M7d49PslbHorYuNP8PZMm05exkHNn8vb78FGEO73Y1wan8f3Z74oG2chUMt6W9naj
CE4LtNVJDG9Y5SF5b11v66RHoIYcFyQ7cB2bbkZ23VwWYXDOTfqbNajRDi2KJvDQMA6aqwZ8VNkv
iGb1BKKmNwElDdfCyEeNdKM6H5NHwE2pqsFJeQlizVhSL3uqAVxXuUyoZUHPICu5sidewbDg4hFk
RhvGB9w7/AXkSBlNSwe7AQdijvoHoNvJj3qplpwmfuwaszdYAC+6mZY/NZ2GbRwSctdYrqBNt/oD
9EmBPAKgZbTQUaadkt5uE5/JPyaPXrYGBDv082yjrkV8BhjoR8HX4hqirRAj3pJVdWaEeIHcbyuc
Qtob5IZgE1YquTC3LDEo/06YNv8S8isATu14xcf4E06fpbmKWDEZJ9uKu2mZEb/38tRVF9AbovvB
7IFNPB4ETA0syKDVAJEJNrXleXHqeVRedULmwDm04bnW67Jw0rnGRUh4BJgIOhEEPfKcuE4PgL9E
FCmR/CyghMYsJfGU01A7n+ZH4RSG6aumIVM37S3+JSsPHqqbBIJ8aIZ1hnADmkC/vFGE9sXpI5BC
MaIhz+PPF71JnB7rJEQJ/HEGEHQy9hhziKKR9fF4U0K0HLG1KscadpHWu059Id47mqgKNbxQqR7L
RSmdKrzLdOTJEyZbmZRV/9ea0taHwvb5PYNKVqzTwpOf86e2oXWvAoikYVWrd0kM6LzqpXpUzjnB
MZVVHsurekulca9w1UlQjNtY8QzcHnRLQh01AyFgHh7dF4nfX5/DFaoDM8a1sG8TwIrJrF61uOai
1Vu9l+q+97nZcY6eq+isT9qlcLn/8H+JHtH+hHPnod0yvvU5fWgx8cXa4jz9+9wxzMuR5H6vPTXj
jP7svSjmcOIcFtGNHPl/oB2cAo9sgaiMxGy/XKC5YGh6g5iE8heFebtVAniFZDQaiQ/ofDhSfJy4
rPYMlA4J62V/3AXyASiHZeRkHgIWejTuzoEnKKxMqC8oN7R0NsfUMrlN7ubaWJX3AcicAQRMeaiK
L0R4/CjLAuJ/pVzTn8iluaL34jUoHhI5TO2c3g/nPItZeXnN4Qk/NwTJlISsHHXBHwXVzlHHKqWS
3hloe18HShM+1YZJSSz7UdSzLaz0UJB/g3w2UP1wk1rJgdgY8HvJQbLdj1p5RMSo518zLjDq+O3r
CGZV/+ZrEVmt/sNSZzvNeErdAXpo9j5Qj05QG6BfNN33nmQbPAme/562yJ+vWR/yZuGuCagkP/V1
TEA0qhklZ31QNsbXAWIVVDs8PYEQ7BwczXRMhgjibfu2DfzW3p5JsLBhWPDGOtI8hxo/q3zEYypD
WTkC2O/AbBseO88zVENuVymcLplT3Jcf4ikyqxQfTNIUIiujDIMnA0WIn+uGLdr9JDy819s344WO
x2wy++bXZxt8mf/gVDOe5zJisDq7CNfuX8KolgDShE3FF8Vx47K0PrmTAJD2O7pveTLL4tPYxMk+
/yk3YbSqeWoyeG1yqfC2pFs72GqKThpc1DVA8FtY2lkEe3JEA6BDOiWqJzD5xTyk5JZ9IFHpFJ+Z
BLaqAqUwCGSr2NkS5UvWjcD7/g3raXYEio0jKoPZ6/1XFKcm20M+wQJBrvD9IM1poxBIgh+gfUMs
7CtPX6L4SuSpL5qWDupASN8VJUgfrVKM2LJjTmMdz4VvUBGvzoRlhcjZqZA4iLc6JWseAcVCHtHi
eyud0FO8aHo7XPgurVBbGtyeSiDnrIum/S/S6PhGIV6FQN+l/fTNTY5fDAcyBw/4y7qD9tqqndVL
eAxnqAVLL0NtZb2XQxxEIoIbT4KEoywqgBBwBoqsgRxezERB13bC9QlivoCultJlpm5o2MWNZLiV
/2a8dhyoQjO0LPzMA4rovTeIG4XVProQJfD0s4A6n5sNWcZWxypgwiQZwQM12mlW4T/lbOq0+0Bk
/Yjpyxymq0e4YwgDDFX8lWGJswWU4NMStp+PjVfCMmc4EykM0HOzrd8LGT9VDLrDuc4AJ5xZwnSR
6CjNRnjGNpihTm6Vtk6YxTPd3i/1p51DZsWEIN9FKnGFoUUGhHKKJ4xzzCM4YewLqL0RhsAGlrOW
vxqImaMiTSP2FPxyMlVDh2I/X8XzgeGng0mkGretmrj6StxKnG9ohhlJqJ0Xu30hzIA3tyh3/cmj
81pgEWDGY4hM0ksP+QovhAqMvlq0KKQsFly1iC7QhFD56DupGL/O9xhvi7V8MwT6bUukk3oFctDB
WAfhpVpLh9cM4FlmrGNwxAz5tatDAZZbDSwfuQFsIZ46yYqBJoqE5x7OjulvMDvq3I03WUE0vv5M
iPZzYytu4WrnLzO+648dY9AwFmyKGwdQoYzwzoE7Set+uYCgnVdIU34TUW9eGSg/4Q4g51Ls4gNH
67SlTmdm/Ue9xSidxx8srg7DnPMvWYI3E/Yu+eHe9FApLIdrTaq0zXMRDvLbed3DS3OANUCC6lRE
YJ2E2tF5W4Nj+C/odXXcUw2N/XOaiTPj3uP3AbnN7BlCeNzYkENQyGaYa7dr9ZQjtrgm372euxlC
+8zWOZ/ItTdhor+2dm73dWpj52LsGsHm+Rs0rXMe9cBgULmLc68mVyS3h6vCELaTB5o0VVAD7Hne
z9V7VyGLQOz1R9wCdP3UWIZ/APH1L8gsLOgDgeaBWgLRM/wWAxCMG7LZGcP64yFrAMydN/n3dp4r
IPq/DsfyltFZwiI7j8afi+ky4sRPhDGUhJcCLm0tYqVz/D4m3jsoj8JohM4CyW7T0BfA12HRT+nl
40a2cp342NS9bAWEbkK2eEOeo2wjtWWcIJ1na/Xc7toTar6Vdoywg8hnyQnRI1FCDNNCrL0Kq5xR
L99CHKezDeW+D7AMQjCqpxRqMw4ouD4ULjflQSnMj+KejG6MFbL5yDPCEysfG5TJvVi9zHn2iypu
YFZLYzrSySjTWJBMd/mfXbREbbuUd/FttELi8svIrYO/5CPTelW7ticIIhVs4aepxrHpLwJMhrqj
Xbqr+dymz0+pG3Ss1of3+6/8ewGcpQ6/GYUOEmC5nRnEWYe2nE9Nf1h+9uEo/LK1y/c2yF61phao
1iEJzQyETfzXGbxde84KoAtuPa6ftLI+6QFNP7RAt4mxejF2wmq4MKYkwOEgRGMEAka/ucUHaan/
orA1fjir9XTGluERHYdVuA6RCaV+A8cSlKv/pUAMQTTzRJ3p/yoUAozteIWGg3LpJvuK7d9ZDEv0
vk7ujW7l128000cIHL6I1wjtszX/mtYtj4XqDf9gGwWOG/7bYWiCcCvh6lsGE0rMXWMNd5QTylU+
tFxcM7hdc/p/MDgC77V0bkuHo3n8vEBWZDv74pIzM0O5o2xFY/Zx2p/0YnKoQHEeIfjatUIPw42S
4xg7SnCpEZyO5iLKpy8mbabySe+m2k+KeO3aL9gqkbDoZ0DfLOfaErRlLzm9ysE8V8X5hLtXVFYm
YbvDhZtLWWXi6S3vQs1GQADZ8YELLg2fG5byBFeclIqBPT9ZiiOC+m6CcequP+PAtmiPnxwZOh5O
2IYIvB0syx4c+YB1IvM9zQ40McoCFHcgi09113w2PJiOPc3BiVfqplzk9uQ3Ome9W94F4Awq6T1l
sXoYQWZQSs732IZlZ4SCIaP+YeozlJwjvcD0SRMg8yu2IAPCx8r+KXDMRuZxxWVT5mYVOvuKESM0
F4MFkpv3ex0NXUKDElGSVshRD4jAwSlEzlKEJIrD6EJUuX2+enKiEHkx7/d5NuM0BF1L9xl2sZQV
JdCizQQTIGr/dkZOtp3TL5iO8WNuPmcwMO4MlH2NBc8RV/6k32jiFmDlbXpFFjxp+amBXssvTi//
44z1BekN3EdmMVMr+JArTIOgV3/LJYPcYz054qavXS8sEYkACb0spI5SZwNxjrjuAcAFpU+ozVHe
ItdEExwFUu4aOMONrrGUAMxtpTRdU0b+6Yogj6QHczoDttfMJw8rair+V+MW9t5kYlHDFgiY4gCw
S3cpAN74UHBjED3BDb4tTqA7BpNO5I9CzVX3b2XHl8pj3LA8vLrbd4PctYVChSQACIT/P2XMh80+
nHV4nbBgs0WEMhx18RmtE/McvEjYMxyWd98FWXUrmu/3HZ0I6I5x0+E6AIo/q25YcY2W+bSk0b9R
4Ie//aY+53saY2AYpMYvzDOfNoLiUWoBDwivU1lfjLkY/NhCw5qPwv1ieTfBkXQfMQXAAV5uKefa
dX3KnYiynj+I5WTkRxwZmIZrpVWEtj612yPT3W3kksN6LHSItii3aPIV7HdpYU4MKSgdomBmGI8t
exEErLbSINu/yGW0ichEB/s0Ah5RvkaH9TnSQuzaS7imdvhc9EDjIWxRpMA+lP/QzVXM7E1fqVPT
2phn5TjgLJfPFKf9404vkAqat/BfJ3IKoF1C74t3MvsXvjg3PCSUyYk3hZKGFjdvGS4OnzOYtAQe
iYomdLN/oeDL6omhBV4Do3Tfehlx8HGh03VzEn5mLIBmGbtaHHR7tLYJDWxa78NdfTfrQCwgANYV
4Q/i/oO+dlqdvhwVu+863UEhzoAUe4gCHxSmuglLdFABCqcd+QEQa07x978XS3yPcL3iu8ab+A8d
3ixZfRA7cPfb6bxc47Bnfce2DXKMhfECgx3nlopxZp+FBGNX3ouaKLAESMxgmN37nkWWHwjLKsnR
UDpRe9QCvlONchTXC5zLMTmSdrE5LR7lAikAVl0IuRXR4njvqhngkEk4ANBUtKS7xAduPM/Ke105
z0OkuXz4Ig3GAxL1Q0GAL5YBLcXxFLdKpz/hQLKvTtx67HTSIqB/OLuaKYcl6NQPXem+/jXHKjBs
LXUVrwT89HB4QDP4E34PzIMycgfEBhCOcmcWrxkmEQxGnlhO4Ulg4JNZkjlrh4kAFjljjjAzK4RR
8sRraAeTOXJ7jkNGEoVlJ/t1HoQs3QlNeHpiI39k97mXSwtJFPQKf0j3Idw1pEoRNswWxyedfIVw
76Ah+OtW4gvrN57jdIRBuis3EcUjbkJExN3TdjpgJaIvDKwlv8yy8qtC5xoLY58R5rb79J7EJAqt
8rsgWX3z2o6nNL6hbMnYGtzCx2fFZkQL9m3OTi39/sLNAju/ojZfyj9gjhCWU6JUKCegUtzOy8fW
Fud+HlC46C/0U+MMiFvNxgbBYmsfYyRVgAdLOSidzmBKavIngpU+xJEcGZhTmTHvPZwFNLCUVDyZ
757tyxk/TKur6bNuLMB63h29c4A2FsXbm5gVch8ueEjhVaiRt1DB/jAM4gmXEOjG+jr1dWByaCX4
2R+1rkAeTbwkucFJZh8SVbX5B3xizRIHpKtP5kNclrfM14Puka/01v5sGk5Spvtobwyfr9ISg14t
PvZzsCZBuK4O8qO2KPylxTef00RZEp5fP2WQrM1DP9c7q/j9vCx1awBuM5nUOQZWl5mVzuhESoZB
cWdCRlr50l2f0KygoWndCUF8Y1dLy8VKS5jjim0q/Hahn5J/fEgGWyI7NdbomprO7QKN+NrP+Vta
psCSv1TfWTRc9NKqQZkN91t4Wn5sw4eKFShXMlrK3FF3gzwT3pDZEus1CsqCyWamps1DN+zauETT
NhXpIntba8dZAFX1GHgrhZ/CPPEPYoX2Bh4Cf1uQGJBPLfktes9U1kQLNq0vCZWlU11qV+37T2TD
pfbIS2Lk6DCCX6IgAqFlwNV4/YCVp9uX3315rfCYE/BcY2AIgnvPHYGc3A3La7aPXrN3aoX/dHmW
q17+uiRXkXl6ncqmPMs/0h9X4lPXpzFqGYl0X/plbRwgzN6XesJECJMobobSIF33aIylIx4ADMAP
M3UOKN39Tn6Yyf98dlXsfwGzmESO/Um70c1twzqzQnaWSVGklceB3tmwE9Ax1Y5RGIxECalfgyce
KlThBePlDnQLkDf1T7g9vZfZJaYS/qyASPCF3VOvKePI5he/MVxMJcK80ew6xRUuYlcuXhzg5YK+
ZM/MxQBWNrj5BR63h+Zs/nXcRUmgo8bgcFF4OZZ8RYuITafyq6xff6rGxDRDGlO15o6TXD4drYMB
q2plo1Q95/QEzFHe9gcFmPNmm5bBp5tx7fNr0ilOvGbwAMY600cZjHkcAht5o+L0ClY8MEw+Ujym
5JA4Q8AO0zEY7VCgtJ6OFMAgrj59USlQ3zAaSbwdvjmQ4ChfUOwWGz4K1Om/F9Pc+/b6HegDccgF
2GQsmSG05bc6FGxzbFlaCMK3HQYR5Ry1aSm4UEpIS2QuEcnuahyCvO/zODHXFKwobBjPZRIsWlX4
Lf/FM5iaz5nmK29HJx9zA5CmulQ0wGsyIqAJ1pVuEzAWpf1hFYzPJh7Q2bx14cj8zwIUHqrpxLL9
6w7lD+4WulPxWVfwYPNsThOkLWL3m9nylgIWivXOXFvrvj7AzqYHmryt7HCGPOehWxBjvTnO8HHn
0Txtov9IOrMtRZEoin6RayEIyCsziorz8MLSNFOQQREU4et7R3XbNVdmpUBE3HvuGX4JoUf/ErRR
+rLJnw/UlwnDZPHZVa4ykSJ2LHzL9WiwDHXvaZKM9XAz++Mxj0YiEQLGlGQP8Xi34ePr3ccu1izD
0fR5YdjTXGJmtMrYhaxuwGx/tL4hbym7hJx+xtLs6AvHX8+ovFJHfcjuyg6Pc+4vlk39sms7GwF+
O0MCxEiTB5yp5HdtyJVwP0KDmqy7bf7TYcHV7IZqqDNFeywHKYxKR2OALrQ0iwfTyIpOMIFjqm7u
VH0UhokF+h7yxDrtzsD/enxOT82VoWwm5NPGZbSEwMKuPMnW9YsZXU9c9HDGGnqQgIFcC0khXHrU
OT+GO1hxLvcB5yXMD/VHuBzp5AKoBxXFOX6oJ6RJ5L380SyXs9dE9Id0SbTQa4E91JPRSpuhs53S
mkTdH33959pikSX/ZivG6gUosjotfplNTrOZxCkPl+BhfyfGnBOZ0ZBYqTS39YpIaIZ9KOFWDz60
m/WCxEjt4MVLeAikEO0Wz4dfHz5iW6f/+6MmPnIi7dqAW2c/4mJ2+5YrnciwQxaqCg/oY9WO1kMN
8yiQW6SOsotMEk1FNg7bL1ZmXr7OIBcqgGKZl0i2rO6r7+aDOpCohvrDokPuqM1UYro5Fz3l0gF4
+gj1FCwMZCPskkC+BdzLeznj7t8cZSxWIBshDLMY/LI0Y+haidkiku2Og9h7reMd3hlZ+fPQMX3C
MyfCECx5B4gHv1c2QhTSHVlNUNcIa3FqJuJ4Y1ICkirzkSOFKg1OXdn4fK/WHq5x1Hp5ecqhCSUe
W84Amxhqciw6NdSvgJV+32xUtuR2ng+AWEaX/EgFzCRQ7FnwjsP30pjy5X3tnIP1DrfKzbMzZNwS
P+rPIWWBaLtUEB4od7F9EGYQWMpqbqu5o4ms44DkjAdzhhxaOqOtecCmxLHBqlcavJrGAaQXagDM
MjDwpvsqKBqs24sbyoigNPwEsnHt3lHoDC4SVBRq/l5hwgO9qBgti2EgoY+xS5XRK7RPSj2GeAoV
C2pGlnCPF8HPJ2eXQsc4kuGKai4GVGXQa9c7Lnti+4NMj0pImtc7FdKihP2FnkJHenpvnoY3xgnQ
6p7wAcBbwNAqUAcVxvTr5ia9C+Ojc0fqeI98RBo2nq78ZR1rCIY97X7F84yVhM6GUPv5TSg8pHj9
6vay0nkf8FCq64G6gpooJNflH9Y8VKpwNzV502AKjCCleeGQ6H/f0O7uwfs2e2Ccy/JjC7qWj6Mk
H9/w7csFmgBa8EZixqN+A3xnjUUNe/rARIAC7q5fUhjbNQeKVkZxHb4xar+txFLe3ml9S0OIrdNy
mpZXwKaB5MajGaROaLbUmOXsm9mhAQSBBYG8GjL78gAdk0k838YL6UI2bDnJYUtD68CyxSvnbMnw
JUi/u2OEVu4+HnA6bHRc0Blf/g0m4wur6rmsKAmrMaWcMqlsfrGGu7wREiECDJMV00XBUCEh8z1t
XEBRalxohi18bmMCVDZgdrtoL7eDhLIOfd+Hfz/7423enRufxYg4ypgQMeqey9N8m+35o8eaf1jd
vKfJ8ru9n+qY4jT/TXf9OnZSzoUARD8gYWOBG+RvuoobW1mpHlhaa9Ym3IvnNBf+QxTJmKkvkYh9
wS37fewbcxV2vGYTEuiS8gaYiO1nhCTpnykD0qFqibSFW4FI5vMDfkb9xRM67W00bS88QikhkAnN
blPUu5x7yH1RrKAi9PIpTUIDT0ufUTYGTCcNc3TmyKy8dpUstHMFz0WCDvGe5Viux8sL1gjNFcoG
jUJzTeAR0VXN8zUjbGPBraXj2+k//QFyW3pujrj86QsUjNlJDRq6238+e8ApqI4SG/+qv2w1WFDK
ZH+v2h/ePAA3YWsC1x39EKkeAO5UzhVHeevdr9m08OSo4EtjCgr1g8bic4EtQiPBPB2VTB69vYdl
kLZIjNKE7m9wd7XobnfA5ZIN0V8NiyVTQ+34wbMx3ZLdACWGcRXURrxaSooKKBrQErAa34GouJBq
mQBAvzZCQBjYKDsVvAiWzAM9n2DBIIgAHLsNZ8hz588gQYZiqcccCgbnhcB6cS+DYgOrTngIwXag
YLmd82i44dN8Irz/bBmm3Qm7MKReZN0k62ZhHNghZQzYhUmr6I8gfco45wiOT/XX/d2wTi52Lxe4
doC8fPUPwJ5Ul3LWJu77Uv6g2ykZfyOI524ztuA8lbcIxS34ddouDrQwXUqEIYZ3nnQdPiBXmWkR
bWRDJOjDjT8ONdtnD9fHLSrmLy5GD5CVRqax52KjRYOwfhKJfEzcnDfesmTXtX8tWBX47d54Axm0
U0A59ooQKip+kx6q6DuxiYNVO4+X+mJ4pbNHOkqBoQTZDhUshxZUhhNSVHRTXCrB+IE0IH5U/Kf7
ivgsE4mAXk4uqff6DfUB1SRWKNxEuTvSEOBEhcfS20WKROGMmLRvGTO2wSdbcG4WAkJynslUT7w4
94e9K+3wP+hGmwST1bfkv3un02CZqe5Awvam9Mb5XpKCe7ce5WuKVUk/pMUaHxeWGpoS4wPNOCxu
M2C3ZIPrJD6SwHqyFGSS/0CMLeEhcG5kDG5cYzDj0yoITrFrKlzljl7Hv02loZdDEGA6ixoVgDGZ
cba/novn0HzRz4Np9RMcg8ajefcMZS1SK4cOB1FfsQIjea+AO1GW4YPejVzEhZ4te6hE5fukVECw
kbLJyxLhP44BQBuESHBeUhMSJTt25PZ4w6j8A/vObMY0ZZhspZmDb2YIXV7XgxRUZfQjwV68r/pq
Ulfb2ti97/MHZUkxeyJWl70mC/UYcz8PidtXvQyqg96uNU5fJFaDGeVEfnebdle0m1d+6FT4wMsO
LYGP/RX8Oo4+NohpS+HyBOxhQurWNHE8KZU2HbW0K9Zjdf8gcGUqaQ8wcVJn4BYQmgwCvBr7yc+x
dfIZ7xlqkDZbqNxPYEbuAcaczxkzqtfYGw1Rqq+gWJSH4Xq4Hm8VDa6g3clBOQ462Uslp2vcF8rQ
iq+sbMPx22meeEDhDwgZrTbLbIuH8fufEdzHNWqrm+NgO+mYCLV2L3xOzPxI35ShEKQK/zjGv4nW
gw135DwxjSbGhan8KMAsTkndGt6KsBcB94Mp+1NXlvHyE8OjdpbPGH9ghThYgRbdL+K9Mrwe8+kT
mp5hgCKChhMoB71NL7VmAUOlJgkRzF3LfEZUbNr4C0CbxG6KCgo47Lef3tfU5oUvRsMYB+pOjtkj
NCTV6nWn1a34lHAa0pPD04Y4ACsTNStfEKw8aIq0WjGhF+RLEfNi4WeGj4nGuUOcJiJe4OSb+YRc
DG8FRxLse4sg71Y6+T7LBMek2gH2oOk73N+bG8aaJUyadALF4y/bNIwKM7+D/rWjwHt2DDlAbnvZ
6bEpyOymsTCGZpOIv056ZqLDO4T/yGRtKNlB/HRZHVxGSty3cEZzG5xejJ0k4yXgYKabzzNiirvg
1eJ/N7/JmLoEeYwXFTICrFmp9ST6uLEgBWKWyQiApg55OJM/hIkoIuFwDT11nY08HbK0sfoAlzI/
3/BXKVzb3KfNxRkZ42vJYGDAP8ndZKvj4MMUCfvy8fn7w6Vk5mj8AJTAFQM7xtwWZTYhtVSVrY4+
XTysPLJ4gWK/PRYGuwYSI3C4y5e5h6euXmQFOwbZGXCTcHRpzt1B+YsPoxG+yyazZwAjegh1AhtW
apdA8CCcT3WBF0UewwifcZY/El+PjzwV1JkDhg9nWKhlQTRKvisUV8f+uF9qEMqHWEkuqXM1jAKq
4wc/a0oLAWWrK4UMiVxIYvBZoD6Fw6/Ujk73RE5z7VJoclmyGGmjVWEpyhbHo9LONYTc1FCYnpk0
I3QiBI1uUrrW7rnNXlCFGBh1kxdFjrG5fzgi2Z4e1rRgS2s+kfbdtLEBn3fWZMc+5vFSgIpC9YMP
zvSOuTmEFnxq+hkbMpYMCkQL47HQiOP4kPX4ncL5T8p/Jt6ED3+Ww8b6dFF/6A/FY5e/AhrQ+sSJ
Nnq49JrftQwNy6CjsrKT/Dt4+NQRkM9UCzuTYWa95ykXm9lYWeNCBehCkWt8pkosYBgvhb2Vup/t
C7L5265iSis6X3jB74ffQMXQrzrgqbRkjUk7uqnHjJ1WRLMxQqeE/B0OXf8r74ewWTQW5JbDBZnw
2HAGFWMg3Iomhl/gWrkZS0cjUIUrQXL8MpDMMK0Qen8U+vdqjbuggvMQwMyIVc4fw1dDBNrCuP3M
sj8EyncpehTrG+33X9LYt+GkGXgjzUYUgWgVxiIQ4GGAZSmcu4/H8KJmgEPYKjuTBtd4sNc+ixwR
0ON8x2uZpVMc89jX8RaIrRt6IcNl0jl67evu53ufj5/evUGiBK1hV7GXCMcllMQL9os35DK6oaVC
HYbiuZ9XjKDggsQ+hhIdzFYsBlT8zBF8UfJRDlzbGVDBHVe6RfJxW9xS3z7+LexHzSiA4yHvuj8E
nkaog30PrVHChm5DviIorvah9WC5ir2U7Na+RlBDY+Gl8Xx7kO/g8Kl7CMXhMw2a/TcVmmX5982K
nddIYbBQw2/mYVEOJUgN1t2ZZ+CVuVTaGI8g+uXhSwy3HYbshRoed+9l2hwpmPqnN5ilTOfTYaSC
dsVnlbrhZ/iygANqAmS2VNJwnLQnBUdj3Qsb6v8dH6XMNYD9uJ6ESuyb9ZdZgXGs9bDW0Y3MKuCE
Z8Sy6GpcRmwYv8VYTN5j3cPbpwRLeNtyf3izEyIYj9GrWM/O+UJ9Mo2qsFNIMLdfbPbYOTVGTJQW
1HwAranLl3PDRxWUkXuBwStMvYwamgK3B5tIJwu4vTT6QzseOBUcC/7H3fuGrM6vu1NxD8a32R2m
aWUxixo+JzIzUZolXNIp1+4h9MMdPJn+iz4BrnWUX6gBoMl5BQnysQv7mlU20iJNjRjMfPYMJCCD
fzYxc+k+qql0FdMAlmxAAs4UimAUYNVv24inGTqo/jFh+sEZsPlgB529TsAto+/mrjiDSw/cjkKF
53o89KWOMdN5VDrv3T2iZX7qwkegVo6yQZLgSwkxAEDfVt39MT7e8USib8XOwi4DCLypRIyRPU6t
57E6MbKDYtewLONpgaFV7clDO2FpJXY/CJFr1AO3yHkUJz30I/lS/b4/C+1dmskPVqPfxrpheDIW
ZcYVoyVJLxHHC3TsLNGpvnYPNota2cBM/VCMcvgJUQ4q5QUl8ZhItg6NNMpZp0pWX1SKsdWp1i8V
g3z3ejxDeSaMj/t8+q9KsE0mtHjjJaWbzPqDCm4IDmI4xg5KjT79qkBtkH2gSZjSItdtZehJyOEy
FokTMzzojdbsSG1Tgh4duFoEmAhcazbfNGSmoXXuG12aWnqaYSbnzphAgW8KNMmmcx5iz1NZxzQL
i8Jq7eeO2tLbvqxk/ruiXAZpVU48xd+RmxnXzwjuxpKF6PMsmLc3zOdAWrNH29huxfsnx85MWg85
JAr61A37HmLq2r7vGOOQwAEXccFM6oQfOPT8katstWm1aLZ8KTbOmiYtu3mzRkTRI0U1FWfkDgED
coc9EzoVADeDK3Y+hygDbfWi3ALLrYN3MHbxupoN+RvMjetrhkaW0YtAHhbfWb0BEezChzvyx/t8
otFd1XhBLAaZrUDwIgtEvCQXw4cACQqEL5orrkMR9JMsGK8V7+3GvnJipgRtNhTBYPi5vVDfwP+3
FKt32hDF/Jwi3HnOkTyGr3kRGRORL5bMMQrzWWukymnSnmmJcQOwm33vQRrG7i3osX8ZAvSTaChe
+RQV3Uc309sEfroK9g9zZ7SWDlQLjygferdNvC7P4/VrEOmxQ8GhK96NwC9lzmGoIUbBNWbEOqIg
Kd5HppHv53ZEBAg+MRw5INEVXgGlqX6IwF647i+R1WZkekeQQoenxAY+nTj33dPHk87osNIwcT0H
VsT1y2RAF/98dirsuRaquf/evDfp8Xb8zr/zeiGchfLT3Wm8OkIdhcArgccjI64Aiz0DOoX6n0SI
2SPUYcrHk2EcgfKPiJEj4+6z6Tt0Z0Kp9cILuoYY637SRfGZQeXFhbhbGKfXHzKq19mgB4WqNIc1
2Zxfq+I4CptVt3mwPzLHMrMFXMEABvn1tYJ49/OgZuSETcPB1ji/ctS9qFpJw1TmOSuFq1Su2mbx
/nK24iWCLwPSeerxbFfXp/wOwIe0nKULw0EVfm9DBrURx1nXCUR4jJPu2Jaxryq8rgtixWvfFBoL
xMZsjLJf9NhhhXk2lwgXBurCbDBGRjwZfKP7wP3KV5j6D4he3YLDFvRSfx/agaM8FrccI53XsUzO
T5SQHP7hfYFyQbJGNyimz/BbCQtJ9MEGcCEC69sZ/Kr5enrI2KvcsA3JiGYG/uP3owbUrCN530B9
wPFFkc8KkUP5Ch+Qm//0tcUNJpfPbJUCnnwKl52ESqxKNy+MJi5p9BntpdguNO9OY6pgsefduZUv
Mx1M1FoRbFRlEDZGNCrwi3T1AvL4hOFIOnaKD0eXNpPlaSzDE0QwCaNK9nAP6RUOjY0ETfUb49tF
aIAc4peBeoAonDdmB6vheDZIbe2EfpqalVCJ8YNCHoEepx2c1QhJM2BVPoJie62w7isG6xxOCAd5
dS5oyPs1zjN6dWAeFcMZY3xMiYhSt5voFWSf1tKfew5jzqf6GWrf5ZhxUQekL2XT29e/y+Szqedc
CjEhiTGveupwH0FN0v6npi4tVK9bYpgAIYQNXQMQUvyhcm4aGKbTikBgCksgXixx6eQ/DibgZE7U
mUMnT+3dU7G2cYvYndkojvug8eBuuq9pU5pVYxhJ6Uwbo8Niju/mLaAlnauQalh3cr0qP65cRL56
u59R5nN1DJKGG3BxDxGD4ijpMWdunS0U1J9NbNMp44xiFvRCvG3GxnLrN6DFqWrn+uTFuKZyYmrp
dl5BtNNc7LuHtSMNnP65GIBzgppTqCs/3wMoSvyH5z3FrfGTYNufbISR7xn4jCZJdRH1PpBrjB3V
lmfDIP3Dri7gixbZsP+ypdAgkcHIoWKP7NRDlOzGG+VfEzCYAsBP0ElF5KgS0gvZF8WqUEbw3F2R
H2H+AoKiSR4OOGmG6aM3MCY9XhVQhAAgJ9jl4ygy0BnNu3ccnA383SDL4fhlFygJMJYCVCQO13/s
B/iPvNDKDYIH6WeoATA0eey7uyX7csiReR4Z0/e+d+NAOB99I23OB6pHJdCcQdj6g6CaanOs4Lxu
ivsDkxKkatPRXLlKKyUSwSEdyCgmGCGmsDnGM/JEW3YTApuEvZg+TaevDayuXX1+MgmkiGPAD7oH
TmI0pvTLtQbiZH6RIwvGc4rSp3NwnuXd0wdgOPJ9ATtG7dfJVZGEgThme29hHXnSP3MSHHe+N68y
LB4FcQXdYOOaCyIc3M2lthYLfgcxh7UhTYpg8t5c3MwNP5RukP7/Gy14amYNgfIvt+Vnms5gZvki
QbahN3YY9zuZv4EZeyGfxXnP7mt1Pop0T54WFz2qF13wWMi+NfDG03jeeINQnNqpp/9zqAdIjyHg
EdBxGR0paemAS05T7suMnhVyJjM1Wut/ahU4c3wQuEX3i5YEFFiZgmyiOJUyB2YPI/ThHiyCRVaf
hrhSSzOh6kY07RdLnnVM+r94j6yESd1K2j03+bXZ5Bu09ZhU6LINR48BGKZcjxPL94dHrF9kOyiP
A//705CAOtgDR+vT0d1DOsmAN0iWPGNmCoNj+JujQSHb7OOqDIVnw6ieMOuzFB9+zwpEE76egQ8q
YS1P+iOeruGaVKZ/vMoRCSfYhBrmE4YczhalB3kKtdlj13nkNp4F+3IdzxiUIvlpofpj5dcHfOyX
fv7mNNWsH3tgIVhdsREBYqL0kgsYT6xO7Fg+ONvgBYaDAT60vh7kIZTw7T3MD8ObIyx+Bj42B3bO
+zHsKSZWW+0C1Tc5YVHFhvsw7E6y2P+frE/sqRKGBvpGp6RFtCKYyOXPMA5iwxrkAVKyASHHja0q
LuxnjXrFJDKKN223JIQmLgsDy9cRzQtNDUbjAXzRz+8ISSnpDdDsto9rxxe9N1byQQ6/s8z9/inM
RuhqwamWcPh70puunadeG6hKR3YgBusgUT/lzxdmAec3Vs3GUBCSsQTCzYoOEttqOC1H/dhH7f62
Lqb8ks4ECodYwaxWvpzJINRpF3+NqPGkKfrEWbl8Tp7LeKU58gSbjeAZjsWq7yB58rAO3RvQ5t0Z
c7ij7Unc/A5O5eBoryvmqIluQUohN15zTcP0cmN32WE28pPCZsdQo/5pQ05tZfMgnBP24fcI6jfl
HY0A55OQLp3GbjGw/5SInd5gavlyYJg3+EAvn4/N8Ga/XCXibbTUIZ2d0R5ZgO7OyyeQbEtfVuH7
xbE1lRyVZMGx9ScK5PGeFWnDovaIyYze00FY+fJK3/BQPmKLNvxm06klwmhYMGAZqBgATjiMUXuI
XFHKi1YgJESvKWsI0MbXZShU4H5DS7DrVsn2EdwWo9UX30hKDkiV2BqANoY9edSRQc84jm66Jw2w
2/I7tgArRQbHLxOsuhklTt++EfLU+J9Tg5yYXBxyFnxFp2M2aTJA0/K/t5sGEYCZOXdCyGD8X4Gr
VJa2fuJe8ATksyC3w6wVNSN+B5Z2haL6YoHORwft2i2QUyDiW2QDYTGrwumFoSyULTY6VRh0XzoO
Rjo4DAb9EjUwCuCc243tE51/Z3+oqDEkBOqrGg8LA+mo4mdlpb+QMMG6xwxb/r3EDdFN2j2C8w4y
o1UiMfufJMoYzowDw6kUGKo3xFmYqKVmOF7Utoq1JVJ1qEIm3gYK1gfDQB5hgSCDUh+TlwmVLce3
CjoKPcrLibl08ALQz7SL94A1irE3563NaBuFHGtiFFbQLuoxg46HoxSwrTvGLvCD4H8YB6Xb9hIn
ifZXsJCwBIeFhBzCfrwPHYSQevckK0dFTMWHU0eC0xuWIvkGCD+iLXYp1KQ4wmRucT/dM38M9Bzw
mQb9BNTMHR/BAj6Uk+hvtfVwicC/5sQeRkMA3Bw8JfWHT/AyMnCID3jzqDeAauPkiMsnYU2jckBG
wkqBQHiEWD1sAxWBc8fbxWBJqibf7IEQiiOY2KJxaUuEG+D6ZMSX9LZJmS9pEtKylF1Wpxu+rzSq
wQwytAqxs3kNggSY9PPawCOX8ciJWxAGCO9PFTZjma4YxN6PMJ3u0UNoJxLiltxWBJXhaosfBIjc
YIotyyvC351/C0rsXYithaxUSJjYrbHOvQ4OAMuMRW/nwVoX9GDOGMpU4oVR5gGnomVhOKjR90wA
KaBUVefqLO3E2L8TaWhs7+/d6A+lCpORl7AclnhYES3v4OXImD2OgzafAOE2nYsnno7flmi9p3yy
gugIrJ1xN4ThWAclUy9QX5I9Nxj9/n+6pKVXwA7IXWj/Qme3o76DvEAkQ9vaX4STzQRHRf5Q+PCS
mQIWzizHpGhGm0DeBiOaDkfOeIb2tpy+CaXBNPWnuL6D3Hvsb4vHVF6hJvJr3/C1iYKVarVEcuey
LlYKHVnlqZCvBS3KfuvCrmuEwIjYQRxTsWX/S3dc4tZKIZcvYzz5lhxTC7ap+/ZBLPXP64AyN8I8
1sU3d0VaY4OGwxxcv3hprNQN2Ckim8dex49J3X8XD0wbpYkRIMmEXmeOt/mq39XRByUqn43n9D7V
w3SvUJO2pgpkhQVSSMztH3fNOLwiyPqAlRwhVxATMTf0kuAxb+fSjDaqv9y24EEIr13udnFKXAC5
Wb0sTsZKmY/x9BiHAB9v0D9QMCofaGzIlVY00/f14xee2I2OccYQAINvSMQ2Y5u7K/2LKNKhWAH7
XCDc01mWsQtnnnGZBIE0IlsJG68du4954EE3Dwy6zZNhzuDcsPmIbyI79F90LMbqnMOkCSALW8tL
bXk7y2yt6AhQ7tPLH7HPlhfxFcAU59kns2UdX46VCG+Dcwh5m9pFN4MbUD8OEj7aKf9GBYY8b0sa
9fwtrLOy6WdRzB6zF6QtCMr24ywvC0bIyUKIj2Ee3CbdbzaBujAKxoj4RHQ71uTe+5eLK/w1foRX
YPElf8Qvnh68xocjy8R1BUwq8HVC8QGF08lJZjJ4qHggXHKDT9kyXwynDzIqhoR6E//olQvIAor/
WtzXcTT0MV/1nwstGpPql2/qbY44QV+BYHSYYkIEYNRs8dUxYa/mKqO6IUMi/OK8pGUI6TN7VhNo
BB8H7lSSogX4xStjjfPvKufc/bodJvc3IM74va7Hsy+0paFfaHjv2B/6JgxdD6BitmQrwWvWrNrN
IyiCj8V8ca7AJH+e0SGsULOtye5dEgaFXZFZBOQZTDFHvb7mT1OiWA1eO5wrfqCXz4ugMaE8or+2
MbaI3O8S/cn2i39dCNxmIRHAxgE1lIMh0ZtwLngxdk1StVVjB8VBhmID4YnuvKbFnTfkjqMY6goW
hssRkmrNGh2bPadls1dpX43j+DOrk4lcn77NFBYvzj6kfsBJE31JByEZ4yoFMQmeKTume1/OaYxf
jUv+cyOiEmeSIR7o1tclbhBbKAi5CFUU2mN9pt3LYz38WMn36wxh/M9oRJmFYdnxBuUDSQdhF2dk
O7QBQKBmvGFaWoCbnN58b5y0RX3CugaJLYmfPSz0/Ihn3ZVRK2A/YiU6cwZdbJvPqDq1v90WwlVf
PiESOywkbGjM0yv4RIr7CnaNO5qjXY30K3RB/7Z403gdbwuGU0yoC/P0WBG/lGIkwfE/WA1DNC6g
6kllPyv7/ibBzEGwxCRcgCSdGFYky6zE8QpGhdBuJl7PAFhCzutDysBJIBge6+mkKt22sYCEKhor
ymHig7kee5kmj2YlI3ppQCkb9hEnSgPsLTLSkCoAoT8/0xF+M1DmmNVDHgcZZuznj2gZxqAH2hfQ
2yKuBg4BHo3NLP0ZX0pPR3ogHPf0a7mt1hW7ARtwxQkc76oXjGVMkinlCmfMgiwfD4dO8qb3DgPX
+ftWwr+1+3X6d7uUsT+GhSJCVMJv6pXSVHo4Etx3lBCb292vKYkfkxd0Dk/5+EiwpYdPRC7RD6MZ
Sb6XCgdq3Ia5BU+nf9hYsFOqKf4IzhTKmjZ8tjDtAXCTOUAf6iAAkpen9GGjeTlxTJgCknauBtnX
eefem+8fDlyh9xZqaPWxQVVSTZCH7i9H/UYPfgLOWU2RJpETBofqfcI6JCwPBA2AZFJ3A5UvICHN
oN2dje1ojbBVWfHD7O5mTMBo19izMsIULEjVdJNMAUCOUPJB6VDxvsJNC4knWwPoN0BkZg+YrSvk
b5pNP+1KGy6lSNLa6YheX0QtCCv1AZrXM1QhBGqgPwhwYNr21B1XnNgwQaEo43Pja0gV5/B3ecI+
V20H5tWsEzyzxhgpETxFuUdzYEq79qyEPDO8xyqdVRgpwByBCkyt8UEXxIdlUMupU0Cn+TonVCaf
J+JS93tfVUzFRUfNM4yTNjboQEz8M1QqiMKRvxUWpGJoDpjd3a+NIH65lBIYQ8NcwKQEswEmV7Do
leuV64nzKu09Ndo82fZHujFMzjl3CWyGvr+u/W71IT04RSpyWxIXwflTbhIEYNj87kg+eUHTx2ri
cuPwZGdCzUP7tn8LQVeyfwTpRl/m89y9L/S5PkfATkICAx0vt99ey+e4TZqpZg89UPbOHc51R0V5
AUEf0xOmh4BWa3Z095X9SRSWrJB/XQK3e8weRZAnq6MNnpRWLlAHzCQKeuIO+UnNgjplgAI94QqU
UYhhd8UZTiv5S5/jYAFVeStvnn63kBa31JQ3Cib/uNI5GGIfujlkzEmxrLbDS7m42xRPGyUkuT53
YLHxAEDVGBzgN0Cxh8vPbUoxy/ihRMRhGUrzRtt1c2Mqbz/rdDL41a75RQtvk2o53LyOii874239
10T342hnsK+VEZv1lE0dJyPZev/y/Oocpr35wN6EraJuXJ6qamX8DEMudXjTBSjCHzTEn97Awkub
54a/fH2f03Mp7W/qBqKTQa1bkKc6S+6rZ+J9UcxTw0IPJhgYIIK4XFA8VAYMbWAx0sgAVoysp7Af
knajCWhLAGUYRjmMlddsVO2gC+Iy+D4Pap+gB5K0sB6SnnMOe/wtb6sUDJ18MI68mnQHn1hSkBHC
OAFlABjT3Ad+YBLI0PvLBVddjDoRgiInPaMpHY5xiLDgpxKFwGAU1xaa0XIjbx9/DXXSabPYZM6m
x8u88uh9ra8ZRdHPiprHTM0LaIspzgeIfPySgsJV/A24hQl6yIyLVWn9IoZDCsocGtio/tpweajO
MQylEGL51vNmwxvn/fF21NrnYjASbIn5kyc0EQ9c8lsbju+LniyxIV1hd8JY+/NPBI2EG1Io00+4
1RvIvmqN7xJJvCD7vC9hoB2mwAZZCH2rgrKVobYuqGMHQmmHpFHmHlPaI6jiYF+XFznQotvps0Zr
8dgy5r1NGQ6oIUR2KIow1060JLD6f2JPP7C9eoNFEolvtxUsnd3QBbqelAFNAs1RgK9RYuk/kP4D
mRxriW8l690hKIfAehFaj42rzaMh/rpBzfl1ifCwoRTxQsdjnrL50OWT8okN+LBgXsGDBHtwyA2a
tgW1PqRQ8SK/x36vRlbq41xOIQtrCitTyWM501dzFytei4u4L2xRvBiLM7kqZihm8DGrrMXlwl8A
Rce5T9xK4CqbVWD9IiN1fn8Te+U54dAKj/vSDCMz/G3MCI9zi8klhRT6CxN1FN/TnPF7zAUsDmTa
9wT9QxzdnMQGM/B4KmYYddhjO2Mw+rUYapjz9Xq9XF6x4HF34FEWzx7fEvMPUM1cE4GL5hxRDxPG
sckkFqPh77+X+Hfeh34yWlDEMPh8mufYPIqvQHxNjfnzw9fHC4qJox0zb2yrK/E1DSxKh39XQDy/
sGh5jvF2/Pdgr1YDK/rwodHvJiUSTSFv7WH15q+4cAPnl0f/d7/vJ+Dwk9JkNSyG+Gdy5S6sA7E+
WCF46t/Xd3tTWasNCyWK0KTwyfMF5HwXWIgX4iWHmzc7HKbTdkLWhnVCUyh6kMlhcYEmxUcgyf/3
8hYMm3gZ3L7LYiOUUSS72OKdYcHF9wl6L/F+cH7hneFgZDGt4trS5f1bfeI+i1XY+IXl/XK0giS5
kLBwrYS6Yd1d4a4pbtTX//gFhiVwQdDO/HsuUMEsE5GXDJbcT/vpbdJPq9lwKl7KtJhoqv3eluvn
v1expMp2eJd2thTfFw4jhzlPO0I6CR7Z4k12Nm7Ay9fitdBgnzsCP/ZQVOC1pPhgY3yYwMkzp7ST
H5SGFj9aaNpRUfTQMkYWo4spsg+7tOldwJbF3xk58r+XYrceXug+8PUkgd+YOn0T6AXeaWPUpVNB
oo3YY14YwqFkSwlXhIxBYA0NgtVy5r5qODsO3w8xkMV4jHM8EusaWRIgFds3L8H6FY2kWFx4pMAK
xtwmUPnZYTfNzOnybzvZ/k2v08OURvPwr8sUa+9h/nXmcjndTQ8HyZrtpn9T8Yvpkv/+eOC90rpi
+8vvHL4un+xwOvFABacZn2V2mjFzWBDcbF4QeYBcEohmL3gWbiarM9rvQ/n4vTx+CagAMGBLO4rb
dJukExxvpwqXFh4Wr4TXEGn3EJY91G5/POEsosIpI1pDfxjSO8zZNVGxfUPOpGqOGiWPqjkm2ROx
v7SOuAw94TEQ0bktGZ4k2BUiVJZxrOacUVxkQC5TQ74xGQ20yZNNELPHsc12mlzrs3jBEkdUgI6O
ydZtJXpu8UI04IoX7ESchMWlMexr7rXmNbbE9QS8dZB48qPK1b/uVDwNd1cyqGyU0iwOlqvYrr7m
788PC/j/bU78WkxqxA2YETD2787tKjMgyc9kfsNV8cTZJba7fwsdSpz4WcWS/5qraB/t12D4Liwv
5z+izmtLdaXXwk/EGORw64htwGDAhBsGJqcmx6c/37TXPv/27l7dNDhUqVTSlDR1c7GLjE6r212t
IoV+9EWBM6qBHGDOxw+raNV1uyMXdUOBF9wIV1htDer6cX4AsKbvaPOFaVGD3HAaDqySSPOzxwJp
amYzCSd1EnV+jgg1n7kGLjk9YVi+HtR3tJnAlpBdjGBSH4Gp2mG7AyntbKJZj7z+M0p3QGUB3XgN
St9bsF7Fd/vlME5mHC97643VA2q2ljVrxgsSZWIwfFfnDaghoRY5N3G6wGL1t7excd5G78Cow+mN
qiKYz3E2Bgp73dsacyx6jpM5OFGZcOYlRaM0gDooQxtGUv2aCxgqghzKSJptIVhauhyvy3BXaElU
l4vyXS2uFrl9aDa0MBsPMi6FprePHnZ3FMGeQK7PDBX1IZ6G9qK4Y4Oa0qGNhqIUvnIosYOJ445C
ZNsZrlDeEfc8QFJCkB89BKss1DLi9boVNexoJbWXnZ8LrxbdRWs0aY0WbteNeIrsSc+E7LQpFJqF
JhuHjZGK3jtasoNIT3GSqqntgF9dfUe4/Ld7oeYQzlXMJCqbrCv/JiTYBNCJUnlKrYsp5ab1RyMR
FIbeeAhy7O8ktNJhFzRGiExXOz2U36mo/NiqJTL6FJ3I+WQJkId2QlFd7182EB7gM4O2W8bLQ2m0
IMfhnefoRwkLUXQpTzMs2mxfhEOMmavvYeh4IdtROkQ1bqVByQZkMw7KDOhM85/JABkS5jRvTqdT
Xr5ZKLUg0VhGLhshR8FooxLXDYsPTjVyKvoLuVIyFfCrHW3Kn9Bw0wFdaswo4tNJwnUpj+DBpznm
idPwi6IEH+6e3jPUB3Fhcov5NAbLNBkk/EfbbLs2/tpt+kyTcmoTf/LucxLY7UN0GUBBTfXjBxVG
MhhDQ8aMX/fhSx9vmjKv4BGFev5l7Tpv3qXnImBpfHgfnSig1S+g8nRA8T+QhQfXB69lZhfMrWbF
kQr8tF4tfQankHNkWk044hfG7VPnu25Pn5imZt4n3sd4aUFKfUFoz1uobPDRUdNpuDP+LOztJKST
ppmDMpGoJQ+uL4YOo+SfDYEYM5bcKhfUkiTRGAXJh3i7ej7MTFwzM2bs+T/RDoIJyeW5HBvVct0L
xhIHzkGukBFqIp6wtjPqOV2GueACW+xMDw06jePxwdD5aojTdJzOOFT+RjwONL2cYIf2++kngCJd
UneRgqyaNkQHK/TN+WWySjrq7tSZkjTNRsaSHAxYgifp0tTuYFkPBl4YJpyOh57B23Lx6m7RF0p7
AsWVAEkW0WjLZbNh9ZZsn0s2i2DcLsrcRapu1rhiBLF1NHt8YszT8kwbmwtF0u1ud+VGL8M7Y/pq
xWGP/bvr/26REiSNOU9UcBAWDWR23Zjh41pPAz4PpuxmnYxvqho1Dty18gAiruO1x4AYjC/cQnie
eRudGbkrV4orYvuRdsDkBrNI13vBmmLaV0kxQJ7DX+uHaN6x/AnQ+BJLxcg+xARgqcI50BdVUbCb
UJYdkhgK1d5DSn5JlgUJINfmlt2zt+zFmCLJ4GhxQdagtTHGAfiXhTUicUmnSBN0RiyeiFzAf+yy
mKZYIeySEAXxy3LNGNaMQLaJtmyt34EbdaUxcTw583T84E5Sm0e2SzRglFefXur7ndDA2idSm5o/
oiBBD9COSKWsEo1/Lv2akk+PvGiVUQLCi7oxKKDS2X4y3+nkP1iW/0UO4/iZ3iG3hxCnj/PvnGGY
zhgc1OnxcQqkJchWg+sP+y2mz0SvpxOmA5E5XH/eJtLSToVBYk6fD/9kDfFE/JI5n/PDujczmXvJ
VFuCZvXwOzQ8cTwfdvok8fs1A8XYTv/K2YOv4ff7b2PNumMhtKdh8seGMeVPvV6/hxDBmMyyou05
D/1zxk8bCRaZCfIkOZeKyKIUcgNfLUJtaXkg/qfp38x+0ej3h+svVhFPomlD1pFa2Xys4YQVhGph
qazX/Z2lZz4Z7Y81ljrQPPJWJjqKVu6k08GaPGtvY6PEyfQ2bOE5O3qM5ENEj2Yd103burZ4/e2E
rTODQtvI5wD+3Hc7W+2ZQFFnQR4SbZlc5OlqIzjcPUKrGdYdclGtxMjVWhkMuFFUBPr/06o4rKMB
61VXig5m5PGWAZA7eiEc4HSlioEHC0tWEkpb8hA5NqoQ5YVs8WZGGmnhIdml4h4zOU6uJlpKw6HZ
fdqpdOg+iBctYaxA79NbGK5jiDD23SKeNaV3sDGJSzkXzno7vufCN236pOL3A4qg6TYt4fpYUhVS
/SqXdfc46hJQzZlWWNWVxspe0/jIhs0O7C9CJkzxy2FSbkDGgINuwMvBw2EyeVdYMWI4ZRABORsk
ufCTHJEmhtxyCayqzwYlVN/NirVwdSU4+1ILTZMFfDVkpAcRnh1DjunNDiKTFSUv8Qg/htttdf9w
r0FT8eylJXZYxBmeI39VkhQyxGTY80h5dABCy7XSn4smkx5iBYy5o7iHiu5d7Q+JNKgsboboEkta
TQ41Plq15JPyqvYZaDlY5AXiT1CtpHY47ICW/qIrpfpXMkNzGaAUCesvZJj0w9HTnknPraOSQPAa
II1lkLSt6iftu0f8sszil2IjPw1jVvjCtUktgQmFFwe5b/9CgciPnKqTnfCT7i9J7jy5xuCP0dCB
UKUCibrDlpxZK9mMgBCzJtbsxcbtQJoha8XM4c8wtRAsSE9QkK2XqLdj9thUN8AHtGvC54CikaQc
UbMA5j5x9MvLrBD3tI+0wdp3L5zUkcrV3ow8r/t935935mw/Mc5kjddQ2hyx3KBLi8fJBgZRST/D
MGqxoZBX3ajRic4oCMyyeOs+KSmXia9RksxIUlH29KIUyMTiED6ldSP9ikRK/+us1mf8hRxMv2bO
m8Rt5n6sqegxUtNxiurTjiXzUPanhD6dTbQid/jnZfsOL+rRWKPYPbIFdfrUohzI6NDuz4v8jyqb
hroMOrunu5XhwzwlRXuKopjyiFKYekXiJvFBgRxsJ0EjIOPsfDbSzvmmY7gnZG/oU6kC0Ad5SoZx
+TX67Alv5EQqMhuXKZaTHoeh4E45wyA1lYIlloecpiCQ2aHNEuZrdguzVzJYjfowXZXZJ/kYQzO2
BA9oEIs4uG8tDB6L7zGQJVNCDMAf08KH/ZPtVxvLFJtIoAhg/qYHDhPA7+GDxdg0WsPtCBPMY1S0
jKR0oxDr9K4JLKABYRjy2j1YsxjSWFv+9NOqNWHCd09+Y/xrgDfeQBw3SGTFkbjjwuOTz4jLayy1
sIu+FpoMDkmHxlTbNO+OZMqcIhx/jnHdZS/R0qYqM8Vq5LL8kHWY+3YmoPys98ZUkdUsU0Zf+pw+
jdPiVNdp+ivlxu/1cXCd58asAUDxA0RDlxaN1sAP6F0whs7NkeGjg3I+9xQLQhW8iQHkBLFmjS32
KV91SRCShYjxgtCQ18Fty4EpCjDVUtikxojcNhm5VRM1yNuj1JPPrLKECWctafN6YlXrC58arjA0
0dPWfeWA5ZgkJIp9XKpHCl2WYBFlr3+DoGJhjepdrKGD0ePWJAPrnfVn9ntrcgdT6WY5Bm1+Rlky
mjJHUpnhj7D8GdgKHn6vu1i40Un2ahctJOXkoYsyg25m7XCC9bP0jh4aM3JMnRqH3MKCoMgB+hkL
vMpOzF0jIjtjMXLx1BBvWV7awU6QIeqA9hUg8kvisCZf3omMJrpqGNR/ddhpBBTocQVdZsgABkeO
98EuYrFBkfyJ5DSQzxLXlvWhx0sNm/8scyQ/3bOldqSwKsYSRAJTTvNJh8TUEMU6YjHIF9TgSAvJ
3NcQyR4Cg8CkxTXB5g3GL+gxIAHgfq7NvSmQjSdjjFjo2u2zWyDmjHiHrBc95XjQXawGvHMqZZJL
YbUkIQVcZgIWCaCEi45H15+wX2XBCk0Ssok2T5XGOHgb/V5Td6QH0zqRsk3NebZMugMCzwnf6FKw
JUAc8BY7J0xkesmb0Shl2yHXTfdbtGUJ+1OTdwNAKyI+P0creWegtzTLUYZCpPsyS1J7qC4pGQ/x
s7vRD3Pfw7kZ8Jmw5rCnCU/IzAKthXBakGIQkogNhnLOBkiSkfpUpf9sW9m/iCwQJal7xvCd/hll
nZyx2GUzuthu0qVsKi8HPYYo9wRsxm8/LmJxBvGSPE8jlqKTih9Mcd6lRvUrJ9f2jL5dLzF1xrrb
dK4CMjnjXLYLsy3IjNNOx2eS1AxEcU8TZpYNQq9qr+dciCCLEZh0B7Bc4Gc9la7GnwKQVXDENZr1
S/Etxj+8CSFP1vc7Q/9iNvuQ70sU2ebkNGK/a2VjNXNdWQ89zq7hFDT/S9IZSPcQVC2qWnva3cYV
RorXWxtTfxmjw2Xg7i2WWIzDRffAJSDvMu7hM147AhgSLA52JS/aubl/yH0ZRB+8SzMsRcQ6RnME
oMGsWK6KjY4x7EpT6UhNEt3WZXDzEGrdSzpeJT3FA/UTs9PwCCwYdEn6LOs1nr8eDJ3FAZkFexib
ufQUq6wtdYSjIAt0uc5hYuIhMWyMyIBmCP+GVWeUuOO+sXn8rGSKlYQ9yYhpM2foRog9mBlqR0bQ
6mO2smBJGWgfZAMfc8ri5IlaI9YDYzCzUnwNVcz/7GlSC1y1LVmRzv4EgxzOdjYlGtuBzDLCKOxv
03FsyaYjjQVKkL1b7cg3x+qUmvPA9Tas4GiQfCz2zNDD3i0zlFyPgeS2tKqv+DwbVCIji6XMR8Ar
qVYzibdsLe40lWAtOccZpKa0/HtEgBth0MeArn1FkSR3mQJVeG8KVMLSQGnFiJSGbLyMEaZMU8iJ
llKTEcXUCfnBJsnQVcn39AEegD1K2NEW4g90F+ftC2B9KunZHCKsoDA4swqf5SE4pQYEWInwBzuu
lHpba0qXJpDN5bSxZ/YgF0iNOiSeeWeVsezrZsWChdiiejk1pUshDnP4lp1NI8vMBJStp2WnnRHP
JzUPdNMyG2Qm0C8X7eDEQW8pzEV2Q2Y8a6AVP1sQsXjZoxbKlewKdGKuI7RW4SmhE6h0nM8jm5oO
rR+cPl5UOA7hSBeUdB0gKiHKg897iLbxXi6TJInGRh6DFP7eGwuGY4IaRqjdI0acJdXr3lKqJ9uo
FaVpTwFCIUjjQzKQGRNy+PiRkSH4sEeySHcCMGeAMn+BORcGpEilbOgLWcuV/r61b1GT0GZFsX0g
SV6S+UsKFJg0E1HYc4tL9u9OM6v1P3vrv4nB6WiSwhQW4waiFL6S0znaVUabamfP1ghmt4H1qAp/
A1Svbx4XqcOU26iJ9m9RPcHlQ/LJlYAOxUR/7qfWnDFwzwjiqzox7EeLcu4aNW/P97x43UO5N6cr
0YM8Ls76heTmD4hTUOmpI2NN0KfAmGf8H+RJOgb708e6z8EdMVlmMBp9yNkEpi6bGOQ82+DgD6DB
oThfWPf3ZzgX2ksS6ehUiFxQtT+rjrc4ORRwXA512BTjJ61MLqtvxalWrfaFljQFMsXcwvjt10La
T1ZCmEhyBWSYzDIBW/eLXS25X3DOZY0SuRzVC1QQ45Tgfm2VBUqB4SyGNbuwrE4v7Q8caFN4hKgI
+lu8LrRH/3nXDtlzAxJ1AYyfPdJW4FFHJ8KUF5c7pLGJiINCyHzzUCNbA0KrF2kov5BsnkbOz1Xs
Oq136eg7pbSgT1O1q32xzutKffgCAeiRgkubjX27tPxSoF4yqKt4FQxY04nIf41Li2SPH7VtPmBt
9xrQo09sA6Qpc0ao9yt0a1RxA/nL+TXV2N+Gqa47iDEVzzcLQstDcO3sSmKyKJxouJMbFbGuH/Zf
saNsGG8TVNckiJBeQpLF+2rOcqNHKabQqW7uC6RRv+b1cycHQQQPs2/Vb5Rq++3ilw5b5l+RSkXq
um3aVZNhbl4vwXPTq9KTu3e6dv5OcEZXabrjM3BvKJJpKUOfla1DC5nyO2dAbFyg3mXfguk3unjH
yvKvnuwieC6v5rkDzzONsqExW6t3Nz16PpXlr2jVf+GFfBkyB759sl1eNEEpr0tX+M/Juxrgq2zm
ZTolv0cNCGwabXrW5GlLQIUymdE3egzQM8uos0v7UJu16NTj31plIo/HwS46cBy7JPl0Ci34LfCh
SA0itn7z6z8SNUgir6kdPNqRKsmPGoyX6u721ib+WyTGP86NbgFEM0XqZ8lffrHZzPwLRTzXOdNc
GZM33uDKVCLelMODY0C+d/loUWVTwwgmMx+lR7YYmAg1n8qFJ7WehfilhCkmb/oxIa+wFL6winCp
6WHjkXpe3zfhxChcLXJlmYPbpc0litHyPEKMt22K8bbte1DvzDo1SZiXc6BYb8JYBEi9oaUYW6xD
QbC7d64rihL8T5NS6IRKQVqebg4Qc4uB5ERKGAlHcHSCGm/dxwPiGQPxYJFc95LYCrV97CVUZR2B
uf5A3wWCz9xvDF3aXDEURd3pbMPV3vNdE/qUJ3EbCJ2LLUiJcuRb9k4ANtTLvo0SPWgoIqKEu5F+
1e07ixjOTIi1tHCUD6OgiwL7B1wZRRXPWNvjX5UQwTh3a8IQTw9Pk4Q6et3vRjLgdMATghYXEFUk
FLYJSHEnobxBBFoBa4Wud02ynQhvg75QN/42yCCeVoKr/3u5VRKuwGqhhS8XBpvXRlQv+4p9mlMW
VljkQkLRVBvMD+cA6kAJPR3CilsTEogKRT9EeBDDsvu4wVJsI/SLy1mdzGNKf97+vlXuwapzMHaj
Kp09K+wfGlNIYWhj89qZpFo962S+FyM4EKTCR0p5oqjeqA3gLiH/kJLV0SFnXxZZVRH9QGgoHh1J
A+pRbfRpMawswOPSus/sKyQi1IWYe7DGTr738h7sj6RbPCb5YFdwkQl29ajCSmkX4WLqP5PylGJv
qhg+i2uv/DXPwYewm3J0ULQ17xpfEwiJThTA3RzyS89Rge507M8QUkGmqRKPQvO9/g5ZoiS1IzYk
TlIA8TVY51B4LQhBoO5shiIXoLfKNpqLCgCSOeCB3NoUBlz96xeDqfY0GETcueaLDFn3cHNud7vC
YppTq0FggBiWyoHYy9i2DlC7kRDXcC+LDanFQZ1yev8FgzGxCxqluRuUC3ZgrwSSHnxK5kkdb3fU
zbgYF3huPgUdDXprmLfRs27CTlXpPztvn9TN/OQ4qIqM7oBiqladRh+OP4LC6wfp/V1wjLe/rdj5
dWl8p6iHLlvjWvhZrH9xuWbctw49F8/JdsLkXNoXuikMfzevEBTd2tWCJ08NWfwSPT6om3uUMVfe
c85NQfrgmubhsfGLj+PlQadHjTaT+Aj3cHaIqfCUPP/sx908qBTFPnpsJYiIQa+oApwX7FPWLUeJ
LnMK+xtYaJ/6lxc+0cOqU4WXMMONPhI6633zfPY6r05pZ/+Hr055yQ5OC8KRx9VlKiSLmTYL4S6u
9T+0HyjDal51K4unfWXjyIWoZ751qnROoXdKu9H/a13Q8mTXdcoU/IHz8D9ZebXxdU5pMcVbyop7
tYp0AL229xQ7HAAxFmAZz8X3SZLYfVJeVr3PqDT6jKpWEQLppDi5s+Zv+DNleweR+LqKFUYB8Mkm
feQGscHo5uWHhTH3z6rJeY3+qZn/2JcVnAL7AbT58G7WVFF0e9mXt7FJvuvGpwvFVrFXInTskvN4
WbDnnahFoylm4+bd26yMmfV72JUOJd6NZn1+GxXXB3DhJsXcpEr3T0/nCyLVQzmikK/MN40DJzB4
Rgz7dQrR/5a8tK99BERhoAmIkFm5+kEyFlYvtGlxqFX5PlwSXenYUSOV0YCG5k363aTevVbMjXt3
qBk5Jn8BpSS7s/lLqIoBPKC7xQ/bGQMEFqiY+Ue6SlX7GnzCe1CjP1a4bRen7Dc0PITLpmRi7VB5
i7v1II/SRFvcQhY19Kf2PchRBnoRfGP/KqoTatB6dFhUmV7ntaIsvjo6szZrylIt12hPePoC1+hB
UKA7Um2t71w9m0m020HQS+otuQYWnHhno1ddF4cQxjXG1x7UMUOUBk3Z8w3z+za+8XF0DD+D+hQb
EGt1wu7ydyf906rBKWhUB7QaOS7Kk2/n2H3AoEXcZ5wvO8UOdDU3itwxbqe71uAQgQ7CWXOFCLdq
oYjP6xcZDScHjmX0APxklx3dkqBIxDyp2bQ7hN+AWOgWyjiMNMIL/SpbBLWY5Lp6mBckR+Fdjz5k
grUPFYOM8VJzD4c1uft/tnZwkLxS6kHIm8AvY1ao8tlbuI64fQpbJuAT000T5OhBGpNQxj+Pu8Qy
I4dAyKSwSdZU6khRpUisgUo+1UlYx7biEDgY+BA9apONb+pGCHLO/I8QxmFrr4Qh8DmFR4Tfchc6
5KWyMzblJym4oPgJeJV8QvAuRVJAfxS1J4kF5+lE1M6FCs2YvB1lRuKVr1avJl6uIkMkA5Jv7M0c
MiVT1AE3S0l8BdpCQD5HIoqSxv5LHJMHquQTIVYNOK+nitFo68VNl4MZEF4kmskPwCFgwlMK9nEr
e6SKW1SagqmTI8ef5DzijAV1E+z7DWer0D8FbbSR648gCDytxlkhwQRMQyjkzdFWn5rMxhLZYtAw
sjkhliU4WzY8idJHhCcKv8yQS2GXVMMCLCqZBTjfTIgX8lPmxAZxj4goNz0GMtl6ELZSgMOGmM5F
mKFjRBCJWbSFa4DHHmxAKYFC6GLeRXUFyxSXVXAGXioog2SgBDBC4AuUHGctDaVlAJ/SeYSWS2iU
GUK4+CZyd9I8QJnR4BUgd2S27BaJadGiBCVEPergTFBfBhP11dFh1AROInS8t/1Ji/lttSaEbvtr
5Wr1D1Yfz/RoVryjueYlSP4ZfWFSPCWVnYylDnAIkkB6S5z+J3aKvOEsFUyzSTADTCjFB8CgwWrz
dlIAnkD7peklSjWBAMk5GG22ctxdIn9ESGLlM/b+zDXu9cdJo0dEr4Ch2P25ICVU7jLWBIMFCytc
E3GJg6+r5dGa9Pv8viZfQQY5YiKAhMmfEuTR/SikxK0ArGmqhPwLkhagIsRD979vqcOl0GG2L8wI
I+9m5qHQiszZzqDOcS+L3QA99snp60DeU4XIiRvQKgR44jrcHmMMdMOzcM/Z4gTDDAdJOtXRirS1
EYPvjqJuN4pAdhuC3cbxKYgrQoWAKYlb6aOkTdx9ZGa8nNkMFMNWsZbBspfdneSetE/lCygJgw8D
Uo6XYJYMUt7875KRtyK1EP2DQkCgwBUJuM5sJhbMLgXLBAmx4vCVPAaQJcgc8qDZyqq74Bz8FXiP
GVqSxEBHx3uQnmDrSgACgZ6sPB6P/iQEgXkkaZlEgbI2j6YwlZaihpO3gmMrbUcJz4o7ZIpRCeiC
gR4tfRcAqoQ68WgIC1IKsy5AGF9IOOC8Bno8DqfkVLCWGQKQvRTXXKGdAEMfzV07IuOSm+J15fsK
oK8SYyJjMv54ZTTUqVnle1FQmS7ysx6ecgHoMoG6ogcUMXyFp6QrtQilMeUeCMVQmFhah49KgwAx
oCAKRqJ3JWiJLMtkHC8lwcRMiR0/U7nDMXPyPYV9hOH9T8xSRH/N2kZPCijBJMyiqXoyh5OThN8U
oCldrpgCT7UjaVAhdj0ZHjePIKWSaQgh2F8AuGr7QYJIugsQ4Ml0KHzV7IVQnKBGVS2g2yWpj89n
j0ohiHUFwEemaQVKXApJlqZLVWy2EnTjEm1gJY0MY6QbkPjrgY9kiLIQ+QCigziHoRKywSQTrSaF
pBVReWFeout5i1SHdAuKo9HKFI3UsNA4gY4aTJJbeKMGgFRxI3x0eXSuK3SPppgBbXT5TZEQVHki
UVKYEgiRBFltxkUzjTSjA3gQIn1LhL+NNpHG5jbZjLBliR5pHen9pIMAqmoNZtE5PsatTtslJ42H
aZGyk+tpdHNZBo5+IqincPQ/hFDDrUP7hwLH2bNLqnRJ4cxhOo1k/bNYNBS6b30/EFMbT79SA3xY
mL+Tihp5ouknGdyHBfDAybU80zEmwUWralAARZRwKGcyC2ToJFo/uPVGxGb9I20mnZt4nI6W1Hym
6hWXInPZIuRR0qp6EzRV4pHOSFCU0yS6yod/sWHa4PeDyNvpDsFV+bPuXYKH6ibEDTTMzjHWRsqe
rXxhtBza9cR2wGyDcM9MdiRQNrtH3JONIdX9yoGiy4KkUSE15fN4ChZpwVkV4krkIWmw6OxCtEK6
pY1OUFwHSP8/GF1ixGRmaiz3ZCb/SXKMhkxVJ7ouDTtpELVo+B3hQH3uFevJQpGZZhOCTB0GY6D1
TfJjonuSGrprXGsBTMiWAPOwRC6tYmpoIy1Z3RAKECfYCRA7VDlGLBv34+tckwp+E7Zntxod1pB6
76gNBDJa1gFEIcpCZmNQjGr79pRAQbgKe874B6P66kfhLPpkTknRY3HDlJgWBoXFh4JKbCyo3GKR
cRtljJ01DhCc4Jiz9fYTC2VBm+Y4h8Disc6xOy+T5/TXwvGrLWbThlMa/Vo5uuxUxqCUuGjxjnyx
Z1ylymxCdW4w86AmACksrsn9Xx1b5a9qManGyEGkcjfwmGBzr/B3ovJfC08awiru/AkJ1LiRFODs
gyF9Q60kDiTIV+5rbXozWM+8A1dIymt6hQK5beJSHx/kJNbfz+Ac/w1oo9B7wRG8fE1OETxUp2ku
rndLViMk0C/YppOcQehK0dN5jX50zbhG5yFUZqPT8NS+ro79a68xqvtlEJWwEu0oE6Q/3PDl3+DO
R9OdRyTRwYmVM2otKI7ca4d4t1OBHp5Ebf/jXXu5NvTfXBB8zSDcbdKP01mQBd3e9XYwY18oQ4An
oVMLfmRKEJdw3+1NGzZR5+XvhrMB2fd5Y0EFJZ3Py3a1s5vXnByc+O82vfUKrtCw16JAAcajSRYQ
/GaV0c4tterkbdQpqnjPqegf/npPh5pTsg8apmrU6eLj79r0a2jOCkY++Pm59t4vN1/tmntyqD5v
VWkqhQ0NpyIi2i6GpHmUu595rkOnIPfl7rrv8TF6+Xu70W64Vadm/oLG+tT9zbe0M36t833aydvP
VmF5DV6d7yIX1dzH6NC9RMfeq3Oc3miC+2kXR3/mxtquNk4Do0L5UdXOkVfknoBYm+ASxIDpkley
ixToF+wfx9fKjo+dt05d/UyVaXp8nZpbcz/r/fxLcSnutVvplThupKzLF954DJd1sc97I7f6Lv+a
uTg3hyM1uAQNBDCgAICh27lUKQ2+8CwMLqOaDbMy5UkEjAjdHcwRQcXugtICap8W7qTVUubazleQ
6QR2eCKk6lYtYpAJ/2GevZp6kazfo9FSqlYGMq5WOcoOshqpAxVUkAUuKx2lOVaZnyq1Ui8qwiCr
vNldQpovEwhj46kYAcI2V/7UAteJ7LnJ2ZsZNdfuQNNh+mC75t4Yki4qfay9lBg6eaIFc0Zz4K81
KZh5mFkpWrt6cGKbF6zQjTnBEN3P4aekvKxAkRksdxTItfTDiEuB/JgAKK3Jx55AdcDH+Yd2eWTu
QT2CCZu+kXeMdH8UWFBC8TKqxJQPZoncEdW97cGSGNXsERm6dg4rq9vlvSZgFR99WqORO9qZ7uLp
6JKtB6Sdo6rR+XF7kzq+xoqdR4ZfFHXr3DapsQcHPkeqY3YO7JVt/HF2nq0xbLU+pizrVqc1n1OT
zPFGFpg4/Jy0oINOXDBnXOyKvajTaJs7rFqQbNqMvc0MdFUreAC9ezVV7pHrbK1XAGvwK3hRE/1p
UhftE++hGSZkkn0MUR9uCv7/BTtUBGPp7Hp0AqO10Mzj3c1fk6Qfh2Y2FC2DMK/OVL+Rz8ErqP2Z
j+2R2WUb7LKsnO5gMus3e3GnYk7FdnLyZJ6SZ9FFGCB6MkpuOtx3RutunXhkEVYgJQsImyjHq3Sy
KWAm6DhmP9R8sIfDDWNDOl8qm4QrMS4u8uPj/G9+9hpuaU0B71gr6cXgF3yYlmq9g/ewRS9a8p+w
h75bT68E3VEJgUIzOE+Om/2waeMMO5IYVy/2E2qhPzqE/TXz3iUo8nUJUGft2aA4KU+ee+sLi2O0
Ge6Gj1F1AiBFzxDGcvVJfhyM4311X6HZSkkpqb+bpUTewGGqKkdlbBJj0z9P2BeoNFPhXQU9vF1Q
zAeJHPwil7AU/IVHp/QAnCX22L63S5QNqiKNj7nPtFjvzb+AZE04IWj9BE8epCPoR3o7g+hXiHtv
mmTnNgtMWlpsE/6aZ/j0Zh7FimlKDeLb6QyH84d5tk7qTEsLMgArlNR98KJ7eQH+WKiOnbrzcqE3
oJDr5BynNMV1v80vWbS1LjgYAnu2KukZtvbOATR2tjYUXCYAq1mkF2QwpI2Uf2nDEeRenW2zQROd
Bi2fzaqjk9NRyYFI3FWt2NZ+DG+0/9aFHu7Z+eNvMBK4Ji9CzLv36e7NHZbMEndKTx7r0+bL/XpH
eFcL82KqXMvw6EoAvnyhBviaTL4W3Pj/PrcNqE02C/8OUepeWwVfqkTH1YNcAOXC2lTa63K9x3SD
T4OCkpyj7H+lv6o+pM6haD/BKQUwKRRTLCYrYFH6gPKglb6nhALF+xULViT4D1RO0eGyL9t42R8O
O+iGCu4wZbiw+HIfHxvyqy7kB0YpvS8pPt3bEU3ypu05NLpI6w4Pwv0BglZs2gOy+FG56Cct/kwJ
ixxRZa1aj8oS4RL2ZL0k/Ijz3kcFtlrSMXcLBTla6HIQi6E3r17Nh7Z4tzxGmDBQ80JLxRfqEpbi
baDR3gaN1RbqmJ9NHM/9qAsnY/8c8OURhPPvnKLi32mvxE4Kk/ELynZPar5ifr2isYN7yazED7Pu
UGDP9NMODmlhr0RysnwUuVAXU/snbBuUEkqWILli5rVu50WnM6fZkz9hYUtlSydAQY5SQb07F6PF
9rJzqwMyJtD0Kr1GqS9EkSNddAL2yuoV5UlmBXcntLkbib8trbFDaZl3S18Ut8J2QVnwwctK7rqX
ZhctVSIXpmz8eplGhk2Bve3j/6ec2LahGz5DlrPjY9poVIetr7Lz9KrjDaXZDFPRmNHhsPvo3Iw5
/MdfrnpqPYzj+tP71diL6+fej+JbozGkSVxMUAYs+3G1Xq/RBUq72cWs9oh1Q5dD9ybpBbo+uieC
i3T2sR5den5TJqmw5oFC9StYrJJyVquqtaIkm4YN2PLAlPiG8lvkAZSplzl0KDWg9EvySgid7/L5
qZyjlFh+m/wC+aqkjoL5KU8EH5IGi70PmYTAZDg65Z5q8VWy9cFt/QDSPSk/o6ifXFQaXJGfsOvs
6L9O9760erUK6JRVWmYpNHk3T2S26BI95N1VKs5KjnALFe3xnXMownKNdU6BjhlurMTL7ArZTV9J
nAdJIAHj2KUlFJHODx3Qm7sqnWRsenweOvD2nucFBy42uW3X+BSrzkK1LoIpd1YO/dajLAQUR85j
ipYm+L16tzLicOygHARGU52BAFyNx3k+I5ef7EOQE91uBilcHI32xbn6SpxVAlYi0OV/LqPc2qJZ
9+UAK6c9wy9yfYFSUhVyqgQ1DLrUk2BIyJkep/m3OGIbUADNsN4ACKMz67Jy197ti3PyBbTq90wI
zkMyo0F/AfN95cyUAnxNqoquppPgpqsQK/P19J2zJYlKrJSwpn8TXgHPSOg570ISxINx7l7y56gw
STUSQosEUiiz7WfQ3N74I8lLN6PzbViBbOMykdA8f2zCxElRu+SzuLLyLnNpooab6aOfmR/TAii+
xCIwwCTS5o928kZghysnwpqShROBeF0CKI2aKnp1MctuVMIilUaurZ9GqY2my+HJeAfYsSqumBek
//UlHvYi63OD8VmwWY1oY4xFjC9YFEh0hM0S8/1sNWJaNpn8VaQKKNSjYWPnoV/4WWfpDGXm7w3b
Z8PpSPe0Jk+LIEJqi+ojuoebPUo/kncwC98W3BC61433grkdPaXbHk0mrYvhYwdjD3I92bNS11i1
fFoKhWwck0HA6jPR+zsZ20oEo4EOqV/CDRsOPgOCpu//lWIotiHaAmGLM0r4hDMye7xD8FWav5Ql
pG+AI5WY9GdBd0VvNM3pyVcGr44MassybrOlqfw1/gIYx3sIoVwVGuLUyjUjoZdsRlXTSwh1CJNK
iA4I2soS5BNJ5wGVRLlHIpD2v1QGKWb8lP9qmd+LuyVj7YHUQJOPITlaFD0oUwJZhqORdtIParuI
MfdBmcqqlEb/a9ZbtArguP7/jpHZkbIT2Va5OkS89JHWVoexiCDA4tjOSwCMP3tIm7jUEF+u//Dp
+p1OXU7EfNj/Nvskxvm+fJCqMaEiiNq+icDdyOW/iVKAoYHj4JP6hz1/OMT4osJPi/BsfhKiUs3r
EKs6xOK2qMd2NJH0b5l1QZPbGa+EGDi0tR9w0G7NS1CXH8wrafmnEFGaS9AfGMaJc5skOtQCkSp8
LG163ZbbcifGxO50OhLvecEe1ptE362SvQ9uBpV6eF2p5PMYo9Goy4iLS4OPY7GP8GMkf3VjTmyT
xyEeaUI91oa+Nd2lv0a+Cdk1g7bX2pFtTuMNRnPC4qZxQWasawekC4WDxcNFFnlI5mbOOQ1u6+w1
92ltARe0N0tSwpDKg0xgqPRHNkTtWGoeKGJXITscK+REdrk1ziePUKcHOOJL3rbIT7iVL96eXq46
WuOQ5qSqRjYW7CwiVsH5FauBVsLd5cKBWMOzidnY2MvMwJY0S/qIpc4fhAKJTCqNfMYaMsPFkUmR
KTgNvJKNNXRiVCALniuomkzyjY5FSer3nDw2hPNucffE4o2zpxGTDOnIrBrJrUyROm4xrYoxYkYy
ZviEfB8d6XxAB2bk/Pn80clGWLYizfrweWQxQmhkf+yOTces1HJOh4iZkk2FZ112SN0bZKrv6pCp
k75NZnZmiuoEmYLUiOqveY0x3/eYa/JYb+YQRTlvMZgkSJnEd/QU0tZvXKvskNEqN+yZmrIyZ+XT
X7EJ4d1Iz6Z5m0xqLg/3wzVXfGgFiGA8UOsLTXLN7XytyQTlbwLgYB2RAJ2EK3ngtJHl0MPqqgss
vYXLGSQS+sAKLalVI5ziZVz6VfXiuwz+lgXneTcWBdrkGndn5tTaUho6NAUEyQcwj31JE2WTetj7
uay6t4OniNX8QuVqfhewLtx5uGMs/zHzNIuOunnI/9BZ5LpLJUkViTimzKRemhu3uLzATV/05Oxu
R1LhNfpP05THvv67i2zdbGhPUkSk5VMdrOroa5xD+HABD879GwQbOEvaNlPJnrGJzueynP9oLi3s
icZkrHN5S3zaOTg0JR7QJ4TXy6wILRtNxp1t6MncdiUsb2sf6QF+oFN4VUMIjM1LVMTN00wVORma
0fwOPm4xvTFhFlIDOQ/MpkmRztzX9gj2NkCZTN6WhDVd8kiIVoLWQiIrSMGvU3uWVicMsDNkH7yx
tYQ3668c7CK8PS3TIUfVgR8yUN30ztbupK0NLRfppGjPNPh/NSGR/wTFN2klZm4I7/HPfY9vM3v7
dEoNq/4E0TiBWb7gdNu06yjHshaUVo7GUCKZt85deO+5b20y+i7fSzN5Z/u42MX+HYRArpfWsHZg
OV87t2ELZ6MVg6cDsEX4C/42sPEKBe9e6TZ9dn8AKvA28M48SdD/PpZBZoLN7k4ZbrkUhECwMgdE
e5K+JFQSrpz7w9yQ3VTxz578tjotw2XINFwNtTQDD9Ci8lozrH2KYuwqKnqOdSUjQ77Mxx/hAl7Q
Pjz/mefUB6/ez8ZoARVsCcfKL3OsNJV8pakV0BoxyiqmY7cHLlZQRrv1pS84SLbFisjjiodPH1ys
JWxbQFJsVvZs8CYex4902/C2iaiUjC/9ev/hhUACrCyWPF7UAuiVb/hxi9E7hdMaU7r56H5lJ16M
Y0dyevw/ps6rO3WmWcK/iLXIglsFBAIEiGR8wwJjQOScfv15amb7/c6WYdsExdF0d3V1daJn2RnN
LH8CV8KTNLFqZlB0TDcgY/mfXQfa0HPiBKvwJwW2u9YUQKeNQqiJ1zHP0qcCRjQeoU6lrj4sQfSz
0IJgwNk4RCER3nBNehVUJHEzhSDbUA8kQ0bT3WA6zEABfIfvkB7d1AXkFqoREF7whCcBRTl8kBcp
ksm2DAaFSFqZHH+1nlB29YWsz4PgScodSm2KPqJ462nqCpRVUbqOFJJDPTuVrErrkAtW8k8f/f8l
aIpo+OjGW1Dpwdeg1vENMQGadp/06zGAE6BOAyWyttVWpkUNImAHKDLJ8nu9NLk2NyF6EVWxUWvi
pDpd/aWN6wsK3VUkrDQiWjhoMEuYv62asje/2BSnLQrcU0jbIIOnihoVmwwUv3QaNiCqUl4pCRGp
sBCWscyp55ADYJ0BvWICNg5RiyLSW6v8GMJwRrtvRcv2kNbvLyRI16sIzuz4QWsONNMLTFPVBUr0
4QUWMiFvQAbp8FDsSqZv00C49LpypzT/oO9SsEHYEb1z2pZBhy8E61a+XSAVFX1gvFe/EDlP0b1H
L7FzuSFRRHqM3pooN60R3/bRs0xPTQjhDgKK+Lj0bP16k/VGpvoEIZ4TRdecyw/i2A7lVJDKviFb
3pc2W4pbrLogfy73WA/mRbxEbjNykCTZyKmR/pTagZ6eQQqMmC8iDFqDyrZuodYA+xBGfOELcb0R
Xjrhne5YwkS7MF+G3R+rwCQyFI/mrrYljazLkGPKPXtIYOFvKbYzeUiXnRFZSrc7kWabyhHKxTRH
a0q3qApycWBPpAUwaEV8u99q8NvFhtNcCqwKPwbHCF9IFCytmTXq6okKoOS/DvTTQllM41eLImCH
NHmOlKJqXnXnEaVEJzvpHIgutP2zwTXkeOCa4SbJGVNlkuKOv2jDgcqcx2LotkCtclRBlUT3meSz
FPBXIAlkvbk9WoqntVc2A6rKH+W3tX/kxOHXcXvfuQFL/YfR3WIViWA+mO7hHViErgDAJmIqSQ6j
QCWp5Xxr0ApUUV8atGUHelewCu1X0W3D4FGLSnoaGaYGADIFPfy1/7dk+D2NNv0H/RXJoFboI1Bf
FxvvyX2yGz/GOeYlumg1i2UaOAWra5BpryHB1W5kQqatR9PKwYnqoVjLLnaKePn2PFj0R6/Zc5QV
E0xYho4Z4pfNuuuM6QyKVaCLdKaiCd4jsIzoF0I6JMH1GGgdQkDs3Zk11fX2mzqHZyJFjSHh2SLs
Mao5dNoZGeutSwDxlehR7rTNJJNLTgiKYcHiHhEEkTg1V7vYB5qHgFosea99I23vigTCT4CbklcE
dMKzQU2N5iHT79IqoFNH7udS7bwv9AcIb43zbLd4dC+d6+8ji8rVbn6fTBE/v3qfOsA8AuyIdaO/
5yDf1oaBTT1wAWRdMn3E0Ij+UeRmrk4moEsNmEb95ahJ6fb7cOhRfrJCqzpATDmNHIy0aQ1Borca
kwulA3DqvmE1zo5MPUQX5+4u9VaLErUibklJCtQ942erGtGfAQj83afdd19w+PbrFb7IXD7C3PAR
HoIz+Kkw+juN6IS6VumPtkv2g8eIFrqj3SwPeRdQ79MlQxLTNo4bjM7wX1m6j9FBtuF4Y4VqeAeK
UUU2pHdmfQvtDSgfxZOMfwpP4QG3K9j21QbvAg4i9+/ibaJs89A+kXDVa3pVX5b7J1E+Eu+CLYYA
2sb/eAV/6c1HIFR0z8Jzg0Rt47PM9F4E3AoycpyFV3Ac5Gtv/4popvW/wGsInRpyxuUF2ZBGUYkT
vmtyycmTRnc4FN1H/dK/J/kyPGiy9DXuFTreOrQ4ZX6hrojxDACN1wIbD4+AJqcwjEFIOpwkzsn2
7N6InUMIu4jsbLu5Dx1uIeuRSXuHX9nT8HTGmWaA7Kn3OUCxD5A534xfSaFdcmiH6t8urTN9QVus
7rJ8BFVas/QQP+5NySQyNaUrdMv7mVstDzxGPqFNr5AOwePOv23qjneDEkp3QxRvMZZIykflTiks
wN4Mb8F6tp49geEVS+V6FwKEe83+fyJgOMsJ9RAixoGCRkGiN22n7dP81iztGXLZJ0o0FUAyBCxx
Uct+IakMlDFwvEpLQYfCkjIe4Seqto/Ak51S74XCqJDvFmlNnWpdnXWyISNg8yg5vGNFmApZtVRx
SOWU2riHRnk3yiXCUlQN8ykuZZU0gRMeueBOWIgK0Z5sQCnK16ohPWbRV9YAUoByIZq0y6VNBYav
MUgvndohJK30nZr/d0Nk0UNompP1r/FE8EOme+T2poEy8Osh6r1tcYalF7AOlDt4u0PKsEE46ImG
i1sBFFBwfPczvY2cR8jc/KFciACjQqj7Blffhm0K7sr9MmSAR/SICuBLNme7HBLc0GIZ35ARjIkD
TsDwdLuKHbUoV/P0p51qj2Y0OO9ZExPeRtVQ5+7eos3L7Mmzxv0jAPKjA2uV4AJs7INKimo7sbTU
NlHsQHtcODHwVFA7g08/jc8EQT/HZboZr4W5q3prh2aktCGt7bT+n4B6TcPWrdQErynYLv+mcjZm
ZP+CSpf4ZYjaK72v2HpxQm9TApUK8VL6O0UMld+QZ7H54HOYU8oR1WJ5ZnRZRh/zmTi1LaKLFA1h
3FAj3ksRaB8/WuXlfbZB6XmzoD0rrfNKhHjkLEgFgYnn/coVM7l+hLBlODrIzdF2uWlRtFh/UklF
jVZI97T6uX5uFhollmtdz6pn1LNEu6ibqZXh+578DA5tlg4Ohf6tRpOP7ZiamU//Qne19j2qVtsV
aqxetU0jG6nVEPlDcgh3EnWZjpxvJKTxOh61fIjWfHjB/S70r7RmwalFwp2ed9fw03Gyy/x5Lom5
ZxmBTv9Dg4ftMrMebigIrR3JgF3DKWXDzT1MqmPdGcinlmrO3V3yb4F3TeORdw922LG+QGeYKEGD
NcskDJYo11olXyvSjGgr19KZFBrQrO9LmPj0hXdH8ZcWGHAsb+MZyY/AIQPX3SqyMXDLjTGXpbWm
xiao1C/OEROogU9FcJAlXUNnt0RTvGusOCeL16qCIphNpi0LOYLXA6kI9sJcQdChAwfRtuJzwbZz
PBv5RdRRH4PyN3LlNarfWgpTlJthOvuREomyNcoQiZ+tIxFH+9M//bzDap0MagWK9oYWfrSY7ZZY
HJZ7vVio3yoBRSvMDeVqLQ/0aZKBmjFmyqfxJNBeaWqBjwriRUueYHgALgA1hyVviJXKGnKFUBHx
dcAuh7JXCl8cf1n1l3B4gm1n3TuE77lSv4fhikhT1oyOZUwxIAeJ06g2HJZyAK1u09ou5Q5yyFyc
crCGjU0xT1zyM7UL2eLykI5RrTtZ4g2vK5gq/asQV90eatthpv/6os3fv8SYUmNWH1bIhjwkMGQj
BA2ODthW2/WN3DBo5AonCHg4LDZWYSm4T4o+3Tk8+kRhCYINhB8gX0AsxcCYTotqZb43Ni4+E4KL
JoJqJ6wWPP0zz1x8YZ9cTlg/f4KqBLg+jQKkWpMfqRqQHeMBG1m6J9fZG5KuCPmUVUHZ0u1jL7dq
CKDnk+FW0Ec+8MbIoKsGf1wIhSm6v3sM+94eRiAMxREv9IhiRRmnMUYkdaUNVVWk21s5ZPr2TVtW
L8G+i0aTEbFiXLEZUo9w4hU2qSg1V4ORKv/U+pk2u1lVcotRKtiVeAFuKB2W7V8kv0xMpPR4A7zZ
qmDMBzonOisKunL+g0wUVwPEw5wgnSQtSq3NU5zZORRWhWYCsxQOcYPw21bx2oa8Fzfey1SNJKJc
YZ/bYsP8psQ7kP1Rz0lA6qFSshaLECfk618iqIJwC/zifeKmIlNyNRbQtfGT1mwchoRTWBy0tMqT
aiJNCeUbWrMA+48fDBWXizlowHXV7oBCs489VFl+fxsJmR+cbnZwsEEcJSGjGDZ+YIbBzUnm38VG
FOVdaFXDrB/PJsq5p5MzHiUwEXcWWOy7BtgUTCYMDkBOfn95wNIqpiAzr4/8JtgKDg7VxmQsogGQ
U9ElB8G22Mt42D/FuQBUkWRCbTKFJljs3h90g7yeOZA32FLyQIGW7q+chKMqT+R3mxuCl2j9QwDA
G6EyXjKUFmTiRBltW7b8glaSoVkKk5RWACq9xURrJ+SyCBgW8g2+CZfgzzsphTo+pRe1iJe0I5ok
8LABh9ECB59K8eUkSQBfUm3W/N9T/UcXVvuE7dSuTKlrkF4u44Mf6Dfm9rpSSneONE1D06ldQzqJ
YEAp3D349Ltx6vCC5D87FEDVveXUONQyBamfndO7CjzXeDPyuLPuo73FYdpEeUA98W40T02ZROlg
ynR0Nmr4F6yb7hmVlNCplbtEUkUShrVpfN2uiliVY5buyYHiL8NVVmHLHdq+no+BUCYRG9dtPTb8
NqVIxlmUGoKLJByyvZILcqibKScWDJJCnOCoPfX9F0QwRpRTIGlDYYikqZ98bSp7KPvWpTr9OFpz
jglP4FCrYob/5oovhQko+hYP+4Gpo+ECESc0iO6BohHNPTCWwUHk4lBaBb1AwMioR9FUn5q2Ehxu
/KDJhphzuP5l/7Ew0wB57IUNVnZtdmdM1Q9n11Dx+mo/zl+QDtNan4KcuvJixEdLPtTDUvR4uZf6
vUUPMG11i/lxMo09PRyBLi/hiqEIn3cVHa9Yl9dB5faAMg9OM8Ac9+QDmYDkSmB3GdAi6Hyr0eWi
km0cKJL1eH/dLU7jMk3DHwkC1s3nbDNRbM2cY2YfZwzePWcR6KGMleYdASG8sPGnE+71SEg4M87L
LU6qAZlTOqrGMD7IlJ19OHmkmkswZRRP3yL098gN2vlG85VWZwEfyr7NrIdWMzG60bS0BQEWotKl
GQCnipvH/JToq0ylybqWwOVHOdHb1QZKQoJcKCEZUkfdADzE8xmpBgr9J5F7ZGjF8mRwyDo8aghV
UeFzrJcGjBkNH+puevTj8/v6mJaSn4/xgGl7K5/vzFmtHXEB3+HuS+0vb7UcbpK49tdA5kFibLDH
R8JNt7HDYFGZw7EOyAkPX9iTaqi0CAGVKD1V7SHf4H2BpkKB5DYLGbFX4h8Szvk2qXZIdfa8fQwe
xoTd0/0uhNKULphsX1MwlYgQ+pJksKU7ZhfZDW1aDwDUAKy1vgsPDFOBrFX/gGu4Ifbe8rwnf/OC
Inc9uErlpLiIemQojVzR+XvVYewwKvnWdTyNe6ua3EiRWKqAuCseO1xQiW7xk1fE/7eQuA3ybqVp
MjvhLVRWb985iZLl5uubSJvXlnro9HHy2UGYcaHuZy5Lc1VbZjbqrsdEhcclewFvjLhG/Ab6bpG/
wkuTd6Zby0ADGzMBK+civyyFLS0PLcuzSd6a5KCYXnxTPp18PMVud9qr01grGJbriJKQ4sW529RJ
j/nkDqk4N3y/N2w1OLfBjDQ7Fks8X2UHJlghXrb5PSUHFPKaVEi0haeVIxOgpKsyeGJp4Ca5wCOA
I9mWdoEAEszEYCSk+3XgepD9Z8Ze8LMQGi43MccM3rhT1QE62170oyHHPtRBQwCwhDa4/pzjjVtu
ilSAzAUAy4F7gU2wJdYKv9LtQ8+VfO4l1OPiHTtPEphk2lgYDutAV5eo5t/oLfnlQKP/UXsihJqN
UCjgDnihQiP/LE0oEAaS1JypsazRLB9pCjBL+wKKghvbumgdpNsVAzxjYYUWDdQsq3VsUA5FPtCE
k/L1qj9ZT2CmkD05hUiFMG1rsbg905QKQoCrNWMLDSTfEapchTlbKYIChfUbCXxw60nMwsY0a7rG
FCl1otdNuRqnJF+Y1TOd60hbeoNA22WeAZ4bzG9IFs9fjfmchnS8c4/RbcRFxTvDd9UnD11eoWrN
Jm7INJAz1uvA+oic4y4KCias5qChmOkOn9PEkhVQiUcxnDkwrY6HkHKpLxuptAFpx/9SmfO5CuNU
EKS6KKyRSs5OLemKPgPaCZqzLhh4n1DUino/v2ontKNzJs4pMyXeQmdOmR68GFXZ4mSnbABHDRKE
0GSAWDmInQ45GpldTqNWIaLvfDD4RQv4uxjJuCsk/Lt2qgPG6IyYdxdN0gqrU/OVIBcCpi4enq3+
spiAXNpHg4S68nzXUEmBo5f8glA2qkzzyH4xz7ObOjPsiTxKLY96hX1U4l/hg2yG6BJMcjhmWEFj
pgYF3zi3TIJhAveIL9OwsaZu7GKwyMkzIWib9husyLSXYBiKkyRFFrlKV5pvbUx7FBHQNXMqU3GE
kLQzASxGL9xQgQSniPMmRoe2Iu9ZO4pgGeo+dRxw/Y5HjFtsVJJRNZeVStGog9FH5VPvLVtjxExp
o4GJx9Av33UF5Us8sh6l2qnfJ4BkNqSb7LsOTso8zG/GCaNurL9c7tqHtizbvd4j/cUNoFYJWkZY
QE3JKY6e+x6nOBgEmGYq4bNEQNqmw11tXmN+VWHYBtupzJrmcKZ0nhaSLgN8QGGOYmQVK6NNN1KZ
8ghGomyXlU5WZkMOnarF6Zfjxhs2S9aRoWPdKv3aZnzMiX3YTVWlyZOis1JNeQHZPaQDou9piHop
V4OpgUeRUW6/r8lAZpLyZWZEBXP6S7sAzm4mi7+s34WYLgONetSLZtVwogyuInWaCXubZolJ/97Q
LC8LcenRGps89cySemYzuMWjcoogJBEGXY+IR+I47abdSfwJ6Fwp3hWBR3Rx+YMKq0hshomtm4CV
AiUmCMZKUBF58LFZJEOkTdw8kAFRIzAjQ7bCPK3kv7U20Phas7ilbfJQGhhLsDEmU0YxnkygUsFA
tlwnvcua8250iIZ7P4IoGGV95eBj8u794SdAPLDHnsUQbkT2mQ357IxEezCJZ2gpbv0g7HYhCeY8
Wumwg0sCYohiFzjbMfxAUt/Yt4prqodgnokZYtgt58YkGkKf7g9nMDVg7/jPTqV5rmH7ZsUa32c7
Imwda1gXkpic4APYqMMofEIvjCJMkyy7SSCDashPNwZtaXhuctPkeelhnH1m7tsEL4xrraFil78I
QoxfOU5PjBKt+viGHqbBgPw8GUHZO/ZKV6oEu138rOmXhgM0hJH476IjVL7kP3CW+KejVlAmW71t
MACc8BGcWxj2iikBktWXnyHqulBq0UYhLo1mWgFDAyuOr6ucvrYGOARuFLRaYTeY6OTk2R/SLXg/
uu5Ttwp1RTSpe4NsLr9r0c6Kj2rTFMBpM5FC9rRL1S4cG+ILfjy2/yacPGocQa87kUJyJ9dGbA9O
41QEA5EJdPEORM7mOlqilEJNQLafHTRGQoGGCE/iPKlICC+DPR6H6F2ijKfg9Y/qppEsLt7fIu9L
h3PhVJ8oohA9q1i/4UFs8JUiRoU49qd2CnsIl473Lb3xhn9RrMvpu7WZ/FI8iyWjAKOxga5QYFoo
IM9r725NKML07gBYcLYBwQoDe5eTVaH/sZ18skDW6s2mwmaq7O1AYH1mLODiulfcpmsdNW20AQOA
n0utpxGmkab6BOT2GX/0PI2pVCbpzsZ33rUu/5XAwNa0UkxLmSLDbUdzuFdNnnqJ0LChuccBFZI4
BNJtgaTnraajMq56OPLNTbMA5WKtUyRDKTfHzmiayzS7qaeKpkEJ+xkHhPOxbqjQAxqGkbdXolMm
989NwlFi+saxrp1w6eyVYcDnvA2UvALlKzQZZ74r1xgmF095M1U+KHu2juRenrxscxP0RTrWxcWv
9h5M3IXRuSsn1F5eRpjlbtnOcYbM42XaykVocJF1YIPyw7OQtuhWzfMpKf2XvftfmgU3klu/CkR5
l/q285gcqeUkw9fuU53rNCrMFFwYOwUwEBUX+7ixpGXcTFe3tFzaR/uGwVOCZcj9OmGm0qQ8BqEq
TgTj7D3V0glFEQkguxCGokXsmyLj/UdDH+oUmHPF71JY8fIqnf856nLLiVohW787RRAZsXteYJsq
Iyv63N1/5FSRmZg1dkmWIqYShy8qNnv1d7w41Pqn20EXZjaEFrVg6DGksPRYSI5Mb/Cf4n3yTh5u
OJEGk/garqxMRYmqFd3ks5kOE/PAnBX3p0EfypS0T6nzm3bEalclJ9PVeHyj99KY5LXZ0VAz0SMQ
jb0Pm12zEsaLVbz9Yk2MvHPjnTI3FCl10vykIaJTTCaWW3ff3/WKoE+UCzJODOlOb5JrvTCZ43r0
lxydyJhcB7tQaWPwIh2CiRsyeCtKMZAwI3rQpC7qQoFJO1O/1e6RwFdN29lYt6NuevwFYBVr9HWb
yJdXVK3o2dyN4OH6LDeqneYxIDgjTSnrC5gFpXFciBYCnbg1uT3FtlDsgLLMaNpTg6DtbD9KR7xz
d8sHv3BuPKSXllv5OQxIuY7MV/4iYSUgHXxkvGQcFnnxSAFTRkfsgleqMAahDKGolCUOfiGf/A7A
FPG+jsgtU0Cvmgnd+YgZyE8E8OW1Nr2QFBdYwoJUOuTdaPVzIbMiISsM6Eg0gO8IBFevGsgv2gnW
qHaET9fpLndhvbdkjkPLpb/1YUL2zGymm+TNmOsvmcttEH5mKlvImVsI7+j1iXwZZ31UZRYj3Mxe
v97f0JyEoVhHFhrJlxPjII4Zr3xKM3QPNSQ2YO8/EzczHjRE8vXbEF5oexo/nkzajp/v7RoXv1oJ
L0YKk1K0fvb7Rd1KJtw9eiV/NdVJryBjqVDr63lrrVIPwTdOttO6EZ2uXIdsd1OtTusFiKRuvn1+
oy3J0524vXFDaOIcK6Cciysy2NXmpiQEh1GXRZieOmQpqyEOShknUnIkWqSKIfZIroUMyYikfVOr
kQCI9MYF7M+5eDbSUNGCnGhiDoiV5Cbd1TDhGifj7ssLHY/ZJsxU/e7450AS1n5StSai/Va9X6pO
eRlIWmzSM3oJFBrAstJiYXvD4XAH4Fdim25ECYeyqTpXrYsoYY8Uso1eBLGJ/aGE6N77iHGUAkmz
csURyraq9ytyyOG4y8AbKOTsoGjvCHgZ8YeRzlDsKTslaBMnXOwqLZTYKPZc0SSQXq0N9d5SSK2Q
TqQ4qDUjBfGi7NgHZb3/Wnxp3CK1adv3SC9EeKgNb0nf8HE270v4B9uqeUMsYfJdDE5GlUEbbu0L
s/mpt4sq4130YDIBhgAZ/fzKP8g3hUZsAvMNrFXWhZYCNZ0XtTIKQ1mhwBGhEkfkiJ7oZXnK2TKl
mGhfKFeuo+eygZUlhwHiHBEzhJvWm/9VRim8Wu24gBaYPOi89fUioE5jnS8dDtij/ollVOmJaIXq
bmKr1V5Gvllxi06SPXm5VpEKOdHH0OptHRa2Uxz615bEpHVWacvsPVFtoETzxjk29t70ACijj6PL
YgJyxcOMIQqaGLRS9JKak0Eqq+5cEetgjw0rtX9N6YKRIyOeTg2nWdGvAlflkWyqbT7X5IXEBW3v
5p2cYn8mKAYJDg4pL/k5/OTBXCQzKHhQqCV+TsRZk3+iRmJgoGAnmqblBG0aQvKVZ5MfpoWRpdMF
hisMw8I7YMaUBIq+p5Cd1BbIZMpnvx3zFR2u7hxEAMSYp1ZQd51sm91/3TNiY+6NGtHvpU5yKcO7
dsnRe6OQNRE6beksCKQhrPEnO8IdMIIcyjSJmSVvAV6JrVWkC0u2j+jEP0RWtkk0jr+FwMRipLZC
1ECZ7xDA+FxfaDCVycFywmSSFIMojM16Ao+ZMtcuM3GP9IjHBKuNaepVWE1ThK8zxkGHzLlvkzDQ
UJU7JCGwMjaQDTFZy9UZUmJxb7xbZMbiWbaGC6bMM/6FRAuodSbwG87iSbQnE82dY+nxF+9cE/Ea
BopUKXhHTzhwRK9Y+JtCUFlqhwADgU7zO1ltVWUotFHQUnFhg9H1PsLjgOBPzEnkXMNnAFiUw8+O
wJzqyuNTAHPCncD8wwaHykzqQvlugcB4CbuALxhEVb5lsXlh/xX1ZGCNq7R65a2JxqmdqeOjJoUg
RwWAqgCkWPEJ1iCtNiKyOyo3KJ4E4rrIq1FILyDWBkw2bluzL3g4QYz9xpeRT2Pf0DGwb3R9HfLL
h+IUhW1yXR8BIToOsDlLOjccC+UrH0qyLqxm383jGs1Y1UrnnOJ3fDz98SRiK5n915a0FJt7/9Q7
sLYdDAIukY80ar0Ie/4KZz7nUdDcKhHjAVT75dqRdwvBfmLcZEr9cu2jf6a0QmV/qn3Ap2whO+m9
QtVBrKhk1g7kQXHlo8nTjM9dvVWp5Tm5+u0UaVyU69oZ6E1A9ipzV2wg90tOWCUWZKwr9G5Wu885
xCbDNjiPDTOhKxcNIi/OmApN5appQHI9ybWtQPm5OcIryf+u01gxnK/AzsplaFLSXKFpQZhtia/+
LXpdEov6RAaBNarbkb7XUvFykKNLg1f31RVXoQL/WUl3hXsyUttYWK+46HMhojlmDms8cYs0uRRp
Y2Tb4oDFkmAWpzOFd3trPGjxWImk35UXmVQzZam+84/ovGlBpzREtxVsVevUwmQDFpgye1Ex0NOd
LGsgr0yumLatSQjfoBHSSyORn2EDuH+O2xzv7l/mm19w4f6MJROQ+ZEnqtSnDflkAHK1faxn+R6W
uKu5+cxmrjwu/QPJtixi7IIjwQ1/AUQ1lcusFNkzNTrU3kF4Qo1hPjfzCfgyiLrKIiQj/aswh5S9
sFEVsMkWnHnm3IX39gEBZm1rbmFUAbB6W6cQaizOj6Zg/A1qaMhz8xNKV4UGKVUvIYtnKs1kmnLN
lJ5g/9brgmbPjb+sQzFw/FGZxbogb4WsOrVpjBOyvINUy3lROKzzIf9L6gUvHBSZEWHvvI9IkEyw
vGhybx19/sk7GBmdLl34HGdBxldDRsUKWvRhbY7LL36RIF+gXqboIq2JkFgy2V2de/RRkctWWC5K
liZxh5Nfu8eVwaqZT8qUyNOrYXT1Slv3g2Fl3SCaJfot6IrKej4DIFd1MjVovDWU2NJszyFBbKIY
VRNwUsie0rZ4DZ4spBiBjkhlyhswYk4u/wRpq4gVTgfioPpLUms6tVTysPvS+yQeuHqPjkNtK+2z
MagypzzM+VKDBH5qbRg1nB+dcuELFmGgTZ2glRP3mUpDMDXXuu52Lf8CMIIyhWVPvCKbp9ch0pmh
jfam7FH9VPCqK/SbsFxykAS2yOyzTacmITB7QuQvcTtoV0kfqPG9dk++Y5kTrbOiy4szwkDkkxrG
ur6K7wT2aCVHl2Z3t7mg/kdz6pcnexojsQEiwy2JRSW+zmPZZdDrEZZdCLYM9BNb/4VonLtYGfnW
FLMrLAH7isOnwFsxpB72+iFIp43RVILGHuTP0JLsLdWckXuWfTC+FDGXwGrOq22TqMPjL6E3Oj+C
vNVQU7C3pjQ15igm6/Y/ryHcEBlpbpVFBMpfZptyWk9evx7HJlynwcYuqNQrP+UrR56PAEo9YI/h
CnbHO1j1Kax4QwSIk7hvfWh6SOJkUFhLyhG8LsrB0d4Umme+lAXKulA6bkE6bJoMbp9kK81zKOWU
tqyYetQMw4xJTCKCLLtAKuO2IZZDV2ygTg8UewoqkPNwDLCH/OziTaJ6rYN7ZrdV/FWInLDak5rJ
ncq18k86EExpWdTY4LtfiASVy9LLUmLrsefyKFTpOZFJF1o6GT88lVALVEcbNY50vYQH9LIEoKYw
s4UfAtTJOjM9SEGWASwvQFsDFLEU4WxLWypjrOVFXCjqxD3AqzkbpB8vSG7SHrOrctIVijyymLKX
l+gSDU+g1kOlfFGMZ0UHA54B8UdK9xZYlRYL3srcC8eUe3UhsQqyH+4iRdT2fb2n4OTkscXg2q/b
QkgZ4zNSR4Aix86GBynvGgo3gXAenRgyAjlT9C/7f2RHj7xJ3jYgHYtWTaRYSMA6MTA0+dPvmjT5
rvcpc3lVE2slcMr1B5leu7vysg6JzgrV5cjQ6LxX8NOECYuUKV63IyKVFjxMlAfAePBgAW6E4g9n
eExLnGXjL5dj3UvyTJUtUjm2BjShXGQyyeBTMyS1NLg1THG0ZgBUNzw53FXcJnRnuOp2MNjzvwIn
6gkb6t3rmUWp21s+64u6XGtgCmZQTS4KEFSE1k7xBZThxH7QQOG6VNYpH5kJVvOcuY1NIzbZAHQU
T41vNZTT7IcBpt9tkwgFcTymGeupq7+yZkatSIzBI868FgFLTgP9VzgOuEw65qkBLRdwETbe8hBK
a3Y0qhAfHOsGh7Jo5RTO5cajSQhOFKuQs2/DKBE/bqTJJVusfNXfLGknUItyiwpi9o1mBgK7jiZW
t6SQG/RORSL6LkdGI+Mqdg+niPhaF2RBUZsYsSBJiDxq/XZBCR6NwHs79wVdcvD6QQz9e7WXPOF7
ebi7tUILWKMPZnr2bhv/Pjq3q/E1Wfd3hOA4a5NnOzfOj07NYzL9PgzoA5DcZ9dloXbyDyh5lujC
XYnK4MNk+dp5sNIZoBlhb7iZVHHToFDE5Yj08E+5nW1fn+45ORDdxRcUG5A2e3o5xG9ADFbuNcn8
UgXfyY5KsZPkmrfxc1icXDrVhAG69VdqqPJBZT83prS66P50B2TEsaeyH/LfHjVSo/X997S9WTjD
LcRuN4NnVe18mhvUj7I7FeR0aAPbKrVe41yWHSvUKJWp9j7MDsMzlYHrQenngSC+Mz+MD/7rhwag
Terv4h39ulB/702jTPM4On2VapXJPn7CquneWtgNGTZpS1SWlR7bcZrp7FNbxSUp3GlRPvxsBFZo
bgzXA0d9Cfesdx49+Wq/OuZcb3sFIObRun/kSxnK7pt7anSn3fOQq3BsO/E2hEtI7zGav/52KWuj
Y9yjniBnJzJiSOXry6U570/qdeFcZbxu1fvJ4S6K55mQ0d97YElzUjl8XvskKqZcizPYmOLrFFY9
xXjBc6ggXcseH9qh7amSsNLo/fgP9DjkCAsSenGDyX+ijlREM7o3DWhMAjj5l6fN/JSR9bEulWgc
Cgjs0jZugbwgZPWx7bilARIU7JZ8IKNiLM+eUj20PEFl4fjLP8OBmKnd76575nGMby0tW/7HPVt3
RfjfJ0eWQ/c0KNPkoMJ0SujV1XvqhXJpFKjMEnJYWT5nNxojMYrplFKM1C9FK3ru/SuF3NQzqHuK
HMPq16a74Sqvu9uYks1tfEecc5vocUfvE43Mr/sI3cmgxP+lr+PsQp8FyQxd6BeR6ayS3UCPw97b
DXa8MO1Ne5vBtEdbHnreXBrF6DoqfNETYJT7WiO6uR/pWaUXSGw2LuYQC0KzbYOG/Ftth7asP41X
LJWSe1/el7vGdkaTpC+aEb1pi8UQA3TlHP5cl9enz9MyvxnTIeRrxePxtR09vtLRFuS71HdYXl9H
dJ7oknIe3ZcXUBb3ONKX9F7x5Dn9ey7agG+jXsCUiv8MV+XY/aBd+vhy+vme009HhQ4AWyffo49J
VKbmYd2q1tmF8vd+T/+FUp7WS3lapOVDOoxU0et3T7ewuPNpuVEAbaddiuMdMbGXgBlVXaNAZsnw
mMYI+bTxxF0zPy8qfvETwBnomYNU6QLYPvudW9wmq/lqnilQ1OQ+AffMTwGHYeVmmT9pPZR2gJJv
T+p0ae5ynDuknaBpkmF02JXOFpuY5J5usVI7IUt4nDmF/gkNIKDEND//VIIddiL19tCvT0EV2cSi
T9eLAg0uqOW4+HSqusLDb2cdt/id/6XI9zorzxiXV74D/AAXLOE+vjju+hRccTAq3priLHobAMee
vA/WEtDl+5p1K0iI9i/fpeElyY6z8wPRfssZpKPcT6mF2Opoj/ZqplVsreCp9O43ioiZw1ZjLs8a
y7gdnaHgXftUNbQP3bRvqO64vdgHmaPTE/94YRhhtFKMh5gmvFxbG828qFpunOkRsWsyCCFRo1tM
sDsw+QbbAFIwGlAZmVnEpkmhknOo4yr04ygmx9TCF127i0eNVS0OnpQZlk4DnsgyrS1Xnaebdt6k
D4TYyloCM+Lg4ciClYENwz/EaaDCD8dCIGQ2cH4+zfWgGGeap+F+mc6ycQ4FTiqSaNoFheLpcgYv
C8bE54t+GcLXDOIUKKMp5iImzF/3qi0qQdqvTqbh+OvwROMf0ghO9xCv+tUG30trTGG3+Dx7t0gM
D7ezC90hdtF7XI4zkxIChnAzA+p4RqXFGXztq9SsfN++pr+fSWYCA3EdTZvXJvM6/TD6BXoakXGi
HHuKOSl0rnGFZnXL9eA8hF4WrQdU4JHNm1REY2w/Rzn6Xr3DSkIN+Grn0jso2+NSTtuXAWohvWqn
mOxH36NpAs0PV0Iq5gZQIX8NGRoBaqwPeLLQjBw+Ep4SDXiYIBSaYHRMgCLXCedHPoGgmd4m5OQq
wJIPpIgMcW3F3oK8CfRUOmKTcQWdrzZIujwjAnKR+lin1qtoXN9R8l1O05mcmwJxMAVRqC1ushk8
fIiwZMElQ6jQ2ibfFDY+KTizZkQRu1r5aeMWd7/RV2QaooFM14pyVImcL8hre7QqEeFBr2jTKvf2
aFcywfdOtJ4vfDGrPFAGxoCH6Ngf3cuigHez9rizGBvX+E4WZelAE+d+TNKVm+Mqzou/5eULtwdh
F+rGz9473lA8qxZeH1psuZ9GcVkY32cYkVzByyCqVqyVkJgiYr1Kk1w8RzUCMxLg199Xgw9uPx5h
2qOb2bvn38qBnBPw/n15nSFuR18uynrJePUOrXe7PGII358+HWG6z+j0xZDJLrOj4u95uJ6sluXh
q7Efvkf5JS3dTgOnRkMktMUIc04+xQVrhKeokoFKC3dq6x5y3hkzXvBXGHTGtmaawk8OcGjEAW5+
Cq083eiX4BZ8kjWUl7Ad2X6eIV1ZFBcFZkRk1d7td3yYXG7ucZj5OseJch0cbsoIO3TxcXTdIWuN
LrCeTSaAdgVCk/QYEODPhaQJ7xG4IyCH7wiYknNGVZEU07DxAaA33VfhhWpc7uNvISb7RKiJ/ny0
yAZoShKX0bjt1CrtScKI3agHg6hV7VzLzffsssBWGafzAS6dg2boPbLuFKSxdkBLo37H49z4VcRb
KBBkOizi4pxQ4aM9SxE5lEeXolvv1EHmufdp2NJ3mlIFyr8lSrkOOp0CQtSV9jV2cCiKF/IXp8F9
9mqUxpefdf/ShIQ9xhfvtNk4PlRjRXQLtxX5gJv76u9pKQLTlHsFFOro5iD8rN170c0P979nXJ+3
u5tgON5840fke5RrF3REZCysvle/G8QbKrjg/rvoFpL9L+X5JSrpOtPlsV1oXdauM19TepUwEV6H
TnM1u1XcFDkG0tH914SbA1XrTZ9C5WTV4ww0Syu3wKn1qADat/fDQjKtZelJRdqE/uRtJwiZ8BOu
EZSJ5Aahf5B+n5qfsOgfw0ITIgUOeSletVdhGlQximjdkOLs3WBXpNyjuJ/BLWLbSMVum9wAK2Q4
9w1kaIAItai2E3pk8BhLB4fKJ6L5GVQlBZ3UsYi8CcrorYbibezba0qKEc6EgKHiGUX5pVBsrFdk
CRp3ag2F/fcpV6TsVqogICbEmNQB6dNlvqUCYz2sINvLe/+UejcUk96UNBcNnUPqSJYaReRLeCuy
z2Id9voWlKAw6aeLO076TVQQ1d2+/lUo3/10cOfbIliYw8PB/nnB13q2HGrpH8G0I35W+Ue1x9na
vXV/kEkpRM+alHwkSiXZnLcvhEHLibyDgmYQehAiYRNaFEhDioJbkfMyPSRnqHZWWsLqzL6W0865
hXRZS9qC28b9q1VtV9sHEuRf0irMhQXK1G9sS7sCFYhtiAgnWpBeVbHxB53U9N9ilL4vgAZBCUWq
bUvnbtXYf33CHKUbugppw+RVxCP7n2aYVb1BmKpFpbJ3c+n16ediVX84kG3OhjVTRqRKIkYo47Sz
nQfZSv2uy6PnU/3CUmyIgnZjHao3L/YvCCKfwCZOwYnKQiqVgne32KD51qlO+Tr7k4EM2DZrQGfn
lRQHn0RKDYVElYYogiBGTbEUefgQoj0/0jLjiFrauAORJ292RPygh+4OlVI9EAfajaEHcwxSRRLJ
R3CZ9uS//UDP1dQyrmtPvBgwseWp5JZzrkrbJYiL8rlf7FZ81WtplXrUflFBRny8i+rTHmVoDXuE
tTVMV408Z0fHodpXWyOJfq5RL8oENPUz/XalYoKWHlriXEldAHGwdiPdDTq1+rplN2kFZaSiYR6f
xmiHB6exqi73lK9l2B0FkeT8gNGktaTBr2P8IYZj/6V04enkVrmOkprTgzOpdCz7oUfKWqpBjgw7
NzQfiFGi8C7NDLEcc6aWRtIdd5FQ4hhj8UZM4tCiS2OUnRr5Pi5wzSGBoGWK8GwpkM6ian5VVJd6
v+OfMRLtfwu0ivBQf3fLrS279UZeWHyuFOYFh0N3LKnaaSdVajdWjpIzvG+oXFBVFZfASjHqWwhb
8/fV18jXnSERB9Ej/4+pM21Ole2W8C+ySpyQrzIJTjhrvliaAWfFCeXXv1fDs0+dYmcnMYki3MNa
vbp7bUeZ3QV5V+1DqadIIyq/kDgz9yl4HKG4iTJZyOllR6DanAysUbC0Px0i3Y6J0khq4ibFkODS
zn4kEaqwP7rlPpCMQ36Qw8Iivp17MkQS0PSB+fTvEEJNb0FCOz0iAKjhX7vYrbLft+lPAnFe4L0i
QHrbAEhRVM7pPIoO6TBKH4Dtb7NfB3oyHXTrCJQaNKXzXsxaFdw4Ab14YZ2kHuJ6CZUqgMlz4Fxb
ripKedMXwU7kB0WQDiF9vIKOo1LfTGo82kdiowhN3Fhu6RPVdI2IpGt1Rym19U9zlcWxZiKWfCIM
qfjv7wodl58oyK/5hTA5Y1Nngt5IZ092kh/3EEQJUhK6ZVXkCWf50NvR//kvI4ZOud4fiCE1+EkQ
nhzQuLNP5O9fp5Itbl39T2GSTEKHkNJbb+9iuOIJAWd4yGqrEAvJYo+p+D3i9o+42ZLkyA7sER7x
p1xozGgXEseR9Z65h7mZllAtpHk1uy1KN8AmXDhM8PSDPxFVwnUxfOGNy2IC7J1f+HSnhSXeZSy1
kyRIQj4loRRL4N/xpH+spGa8Z26pqPslLpLGBTe4J626ygu6kE/KDVgvjZtweaADIHiWecBisylI
E9pDWcQ6NeczqIzjbr1n2uVBwsJmMltYEnIVRLH7avST6AEnfgkUTfPij2zGFM7JG+KdV9CEFRHp
bRT7Fyz/puougqK5Caq+6IODoapyiIpJZhckn++J3Ht6LHcu5vdUTk7bKuPEg+L9qQRVAubU3dff
3hzAAo0Z6XTor/Yf5ETcpyphikdZ0fFa+pNmKK1RmaKfGtSAAusEoKAhupMxGNZg9m5+6iDkK9ge
mkjCsXUftPWqhl1MLrGEhW2P/1i/wjWItUgGoIRUFUL+EWPIDjKTuRQzM+trydS11v/zJayF/hK7
0YIvrcFyWsrtfgsIrv2duUY1iIqQWyOvG2Ph2qcOIu7qB1lzf6yTOtqk1DRi0DYrni1QPa9FD+oA
kf2p9YpR3mt7fWLOkhLP6Ci+KnZ7GSoakPrV/IMSAjQBlQZUsUDPR3GIg/MqeB/fWuXjqRTEisxo
2YHQ38Lh6No5dxCJts/096izs5qs23II1FFl+UyRvH0W8sIpDj2qn2ubbRI+aMVUVabsqCQyDpmy
xWDGB4FihcgRuBr/OxHZuMjMBVv3vBuJnvOW7/2xL28B7cF65dS7dBOOe/fZreVu/obblKJUVF6L
q6L9PXGwwKEmpviGTgzkj0HqnaIa2uuCXVLxUoj7H/b2b82VhNFPLZYrXAtGZDllBtO1q+Ek6Lao
+2ctExrZVwpJNWDb1+XXjq1oQYfMWrV/rQhdTXa0SKd8wOVPb+TjnQK9rdRjlw5K9rl9GBrtM+19
Dv3S+LKuLz6ze18chS2gLMVqz3LLy4Mvc11FxCN2vWhu+MQmkSBdJiGJmbZb0o7RLwr8ZbfvQs2J
baQG04tDoQW9gVyBf6PuHFr/3el2Ic0gLqF+z0bJcJP/tcQPlNTUwkQVPbD1BgGgQm0V9B4uP1nK
UvRMAP5BO6CD9bILydUXp4D9rQdfMS9fizGpQrz4BBR9BRuzoGw404AAkr+av/mZGmWqiA1WAKeD
pLIo/CrtK+oWqsWSPcpRAcZigmXqx6XOMWDVQQbkSnundlhCqQQZ65qTs8x9SoJdTldCSpHB18j9
p+MudMion0zWuWBnNxFRXe+OtADDxxPujrXW/u9iOLQMsnEg1l9T/kRf/y9zEYPa7O0IKJSKAPMM
6z0eUvFsPo/4Nfr8cYH1iqJ8Eax3CYDmSwY2MtF8kxBR8e/c+1NBtoyCVLZDMWO/ysLy79BpyQ2z
8rQb30RnXPopWBnomG5qbLMo/Pzw5BCwcE1dHvsaTspTZINQfBwCLSHFoZCwcGcqjzUQtTjoJ1vM
Af0dLVRDJkUVG88jdCQRkhKyCINIf8d8UZgjy8+3a4WkM0HTu1C21A6781RLXt9RLBH/RPLrlc9S
9ncJKl5jYTF3FSW9CLyeDmSJ96hCgyW68to0E4iqo8PD2V/xLtu92uW0ddukmJWeg9NvDR152ro0
orjiPemlZLgr7EHglMgqnl4kvpqAc8SIROlajOGP5dGmmlLFGac09R+xOvqfspJzh7LydRom1DPE
CrxP1VMG9w0MULFAJXJdbr3CivWVe6Y2glvn2q6w0GmNLU0vdIMGY6x7z0orOdl3+k1/OmYFwY85
qpBA9lfjUzfzXyFOSVgudk5kAcsTMeO2Xx1tNykA56F3xCLu3qr2MjIhY0ROEsQYfeG/qzXh0q0T
DOSrXBkfCGh2/XL3zt2jNAZnB9s90STbdMuGv0TxYlgawI9ub2EuF91wtmQ3+ZrjPtrnzR1HUMzn
Ijqd9097h74xbcxnWSjlN8/dxkPjMTtEn+7Lr3UevVq77FwZbTrAHloNTmyc9k7DBzHBMO017KqT
9qvObZn6qX+iEQz2q+P9wb5MdVCimq6i0tWNh+8OLuFM31483A7iYTzcD5Ke0bnzkfTuU6pq0+P4
NLwOboNPz+ocMHo80ur+ggyT7IQWN1S4oOxUQqwtwbVTYNiuvAuPXtYp9ZvRKnhsaHrTjHZh6t/7
SZ/+JuHDqwbbXqmbdNg+J7WRET3DCs6lMqOiq+8snX1mt8ltsmsDxQIL3oLn7LI+rKvfOEwNS2Nz
cJrVB7XhNpDR05VwJbTapfy4fusz7eApZ1FNpR4x2HebPXrDj2vDw8wal0OgHK8MEtQFQvrOvs2x
THXu7p5yh8nk72IdhdVfePPu7WebptUBVe1JZZRFRmRN6FjcF8+m4aoWvA3Kfq1ndksUGZs9CY4N
pEX178P6GCQ1gNgmmtllCrR76V7tdtqpEIuSxKKJDD+A/rxYk9iTVmPTLc1BrWVGo3ka8NQXoIBc
U1pngImY45MitRgq2BuWEqDfp/XGDAG0+e2tjmC91jiZmbc2jfCuwS5zsbTBUpP4EuH77DlKv7BG
du9p+3G33+cgMbvZuR3XyDIZ8rSDuf0dMQqcqMW5e/jBwv7rUsLVtHWD4I+srILo4hmc9n58wNb8
Pm0eiF/UCvpI6BRghJqazimz6wQq9uPVMp523K/gt7m2vtk91pc+VRblhg3nTMEwWjlVQhgvA9kP
y9P9IO3FX28CQ1L9xGVuXyFkTBuBeXVLo/KrV8KAH6Nkw8UlFYhqfmkKvLrE7UMclkaNqBFZI2tU
Gq2Cw6+aFGFG1uexPmntiDFONhSV+HEDlcqIZwdrA9Fileiceq/OAbs7q//gsxpc6REeg52vDlj6
vAoElIFTjF7zhyHq/q+WnQdtnRRZVYJGUOOIkSNVfW2/hTudVDgGHNhtp9HG4CN8+8d2SoMbtbi5
9j/dQ3RAhqrfRXTKX9V9Fu6wjqmhwSN8D74THl6tCwgc34Umw5gf3AmY9AfNgZz26kOrVxuY/31c
Py0L5Kgx4PnIf7GbEylE0MsLez69iP5WW+eTiPSCe6LaXiVByRexFfoqjZNw4ueQwm9HsqJQukgA
FI4rTJdyTZ6lIoXG3qctvwnkHSQLYj3IT6yMo9gOOltKSxkVo7VUJP55jMczy55KDiIGNob7oOKD
9TPhj9Rtz0HmHQPNQRlwgI/z/EUYXw2STp2PpF1YIZ86FsX8D0YbJA6OvDWzrl5TFYhnbt4hbzO5
2a38uA0dkA4uH2oTsljW633Cl7f6qvD3LDQvCGwvTxm9stKzPWW2wBj6EG+L0CzZU8r8FySgJE2m
CLoS1EJUzVV9uOmXoP2J6C7wRGGmKjCifGS5xeuN/A5abkCW5K9GKe2Y5XkD0008jwT6fq5Qn07k
JaIMWeSyGx2ttFHjlsESox7VQuCpOwFnqJW1avc3YOmznZLkDV7fxl/qmKGoySW//qevaANof0eE
rwo7hdjK9ktQrBJh5rsC8I8Hx4OMRvF7fM6Z2/t8jD4Dk3iNgP8at44X1yJtftmrO2sHoX3VdM7b
Xv0wf5uL5jddnajm4dxUCkuhRb/MUATwqkufHEKJsncBwyFc6Zd6pd4bi0jhmXcvDjDtC0hKSEyI
2IhVGOYsuJyStroX2cO2LVb1ybvmzCSR7CDWeWr/pQZRKTPiyWAuDa+zeKKp8ArjYNXWoVzndsIn
X68Q0+CuHHyiT1TmI+vr0RW92WTHuOvWGLbdHUe9h59NqJZ4bxrjmXaU+TiiZX4F3CmM818geOwq
C5DzqOlrej8nzBqyM7m9VyGrJcyhxDNnaj3W8DLX5LdT4oQPdHt1rsiR4tGHhIU5ycZ562w9an6I
dmQywUj2KF4imd+1IT3Tb/I1SUYV90C5bIW2G/6EjhPlj0NIrw4SindL0YOyKnUmUZaVt6t5ATA9
/Dg4UKILM7+KV2g5MvoknPt5kYTpehy59ncS2a4AhXLQ7N7aj3aDvTwmIQZIxEteIIMSseInCnui
72+yDjXEU2iJKSVAutWT16UiRR264VpUlC1WSFdrnUr7iNGUTF/zZQUSewIifrdjNj8yko//SIPy
ZkvDaLgpV++i4LmPy0Eddhy5I1XODc5WHOzCnbTz7FSZRb19D/yq1+hnD6qb+rJ4SCFFDEDYyQ+Y
P5AGdrQB6zT6tb7VNaqtWv+8d5wLDxhRafLg6o2Ms10bNUbJ/D7fT0tExIaN79P0OE3n5+kWOmPT
3Q1K0RlLTk5A4YACgkaMSUOyEWD43oYnDP/2bMb+ZeVkLyyqaj7vDqDt419XszqdpUF9ssWbm9wI
s71voYEFtZg22FxJWNEr79xV3DG50+vGovGCWhln3u3sHx7YcQNK1WflyXNSxvxyvcek9jB/wUH7
AIVmVlSBoyb31ZXhYAv8/rOgkZaDY+Y+Su6u7ja/X24lbdXZQKE3pa3X5plO4rTdjAz/6aAlb3M7
zNPBQ59w7FcrYXPxpD9gNjj2a1uH4PmwgsrhGFDvVb1oYDxrEPJlyFMa3TtBQme3d6u9O60n2PO/
P4v9aDWQf2kxJPKKD8i2TAW1HyUEASovKPH+ROqAAI2JtXBAQbqM5XiGHlrVZqmwVZhGpQST8EaI
WZisNPic0VAM7jz9iZSkygdNQWnh8hZTMqBbKT7LJZsUj2SS1FhKjRi4BGKDcKSCTSGMRpWaD8Jk
ER8FB5KoTQUUgTDOfRzolJxOBCzoC62mtCjJM/QHqOVYEBNIoWBBpYBIc9X4QErqon+K4Mm3G9tT
NEogg0jiaeGzh5PbVyIqO0VB9dc2LtDXtoFNpVOOwP1BHbKRJnVpWqNTDCehNfxNe5kSRTak0BCp
qQRQU3jMdU6qOHwGKlvIoVcNJRqT/bzBkxijWqAmlIpRwPsb9JZ4E4IJJ9HxYsrTD4ipbQGE7LhD
RUGHhHqgtUvgzctW0YOi4hZkRD6ExecDTShUmbDIXog7WTd2GErSmmRiuuwy9FUCnyjQsBrLie63
xRYkvFKnLJhF5VqMsHhrSu2IEMa7IdSAwYQMpacqcERm0tthS2YQLw7oL4pFGccJcIsaJQkI3UkH
eGLxkdAlg6VRXtswviisg+Lhm8z72QGM0c7Xbzonn9/rmSTv/MGbYO9NbqphI6acOGpaenGgZTgd
3CctMZ941Epbcc7TVJOv7uQ9b3xr5GVr5B01U7/ye6ETpz5OIaQDWqq34TORzx6degdxxuDeKxpg
3wFNLmGuW0EILCVLXmwZkuJya3VXZI1/J0bSFg8VA8/wsxpmEL0TTWmvAFsq8CVpPCYSGOgpRGfI
n4r/9Yiq9SKTbCkOvJxbVznVh3J+Ua+XKYGcjRRJaPokoRiBLzoo6Fn2zoTqviQzqtybVO1FL1Fp
n9rFSVQjutoB+EBLEd8j8yBweSZff4l6X+g7pCQwSa+Kz08XQ4eZOoiLwJLaohy0vlRtB10SSoRu
IH82nSJffC2+BvjtwHRUuIjsQ+CT3pagqbyYg8IiorbUBWGZR6Uv1dK0Za3a9A0GJfueAyRaLipf
urRUR2rAShvYvkp4lJnckb8M11NXqI9eBbntZhIEQdxClgPoE7H/Sxjkj0gmckhMZMtfjXzRHLc4
gKLWbToIeFllyCfwDpcHESO7hzgFutWFBAGDzsYQWgHWmvJ7Go2QRP4rxBXvo5BFCgXkHLLYr5Uk
hqR0YQv3VXsyZfaq6XGeucX9DuGksEXdOsW7b4cTBubjH/xsOKGBz++3qHf7TNkRqB5HmeKQ7iL3
zkPRRd44H2lJlBFKlws7GXW7gGx/w4+3J6CKZKSJ2FQio0RvGCBDH2qc0+RqBCVJ3yGU6dKxcOfN
tFgZeUF9r0UF1kUhAVHpafg3pOzUwcgDoBOmKk9NPiV5vH51glPphCfTFZZ47v+w5PXS/y3ZXN89
+QPdYXI5WKJ55MK/kN//vSedmMw9SX9dLLgEKZZaJzCZfkQMg16KJRTDUgwImcboxfzLl8iyQpiS
UChTvaO5KKREH4rDDKe8fk3qEGarXmkhOZF0w7AGyW4KnpUYpXLBzC1DIHqJh44LrahY4rZoGjA5
Xl2YgRq9KkKiylaE15MdiG6dkhWBqjAokb9XbJmF3QKckjQXSgNNUthcpsxPOjnnS1NRt3Ll82jT
78l3ic0SL2xvAzZrsGhwH0UI3jr8x1KdX9FQA3bEeF8wLTcDNOVqKjRial2QhgXa1GATOc9cP4fI
VzN/8/WAWss93gwGYvxMRA3SobuPCTzrOBc20i7+CnOi8pze2Eu3D6S59IGnaWYIcjtvjutDVn+2
AET1ke7HgdlXypf/Fw9Hc3VV1C/AmQG/1weR30IlOnLY1hJdDMQSwdRd0mBGuDWEkLFUC7P7Rc87
rw1O3S5zvYDwFZgC4c5JbVU8gcTVo19YKLRbdUKskqbIOsgjdKwgONjHoUwtqGGg7KCeQnWv2bmi
H9l36AjsrvOMhkzDCmVHmHal+FS1Qs1p9321p93RM5JaOLUTWbQv6SK9vARvvX3hucxJBcb+/PsX
ejT3JKNdDdXo0W9uMKBwgpmF0Rm+l7p1YldN3pvXZjvOsMoaC8/Q0SQmV0ljR/amo4i11RirkMys
uE6FXAUncQQxen9q3/UnzglpvCiU0pRIIEOih3qn6CIv71olMxQ3KHqSn+mCFbb1Vq9K8Ue3BmLM
L2spUU/c8jxGdoOSioaidgZ4a4gUhMM1htCVTzMteYXi4d9Gw8CT04YM9wD/D6gR5TKuXf8EGUHU
BCvfob+Ll5Okifs/BHUmeeIkjvb178hTUz3ftV4nNwtvf3xT5azNoRGW837dYPayY1G6oQvQXnTa
xGRb2mtiwjpEvK0yPWEfRfAfOK2cZnGUwwxemt4JtPbZm3wdIjYpvqwE+KXZrM7fddo8Aw4cCgwR
JHNr//UBpVzAYMxvMw0bhhIyq2G8KtGqmRXsGtlLyetJhQEVAZeUFAD/FSxCd+N/8Z8K7xn4HCX/
FAH0EKeuq7KqlMPYf8P2zWcVyuXYotI09nHO4SwuLl9u3fJmN96G5bkMmq7TG80Qv1Q/12+qYolu
OLfk1BS48WYqXB6Ezd5vZEGs0Xap5bwoD2NzTYJpdHik6PiZrwxah4G02RcUpSRTLfUJRv5xKPwY
QI2eksDZKqPRKEve4lleRqxyGxVHKheAs0XqmAT3QIiTGcZRaWgNSxxqyWW48rDpm2HeiVBqcBJD
0AlAv1HTI+a+tS7RYRnbgAwUXaRqKy6hZOPo2Gv59SxE78UF10WXYS0rQ/RoRVolN8RXNosby6eF
sKgRKigSV1ViCHFZZTqC+TMRZGGQCBMS+PkAbF9oj/NIxC22Oq2K2vfZebW6MVn0WmKliRSErVuo
nZlun9zyqeHqwquQrFKQpGh9WWRrDLxdCEHs4BLysYxr3VX0pthMkZnpGTBkK+59FHfe1I/biIUW
sqkF6fI+9Es+5GokueanuYZRkBHigQYgl7qBNfxblyhgXRpIHoEsGpOKRvhcF4ZWRRxYJFLso2yQ
sstWKqWcQyXMR1tkJHIKEhOLCF/RvmJ+AaQFSKqAnOAaW5O8+6gCejQpUidT7iMYVf1wsyB0nA07
eBXiOygXxHOPfhykX7AGEK6f7lBDZLFciMfrTrmPjRDck8LBXbig3t8nRM86IC+ERQA7gHeaPQlC
c7yNb2W+QcEXQNBgUy9KSUXjWuElSjxKulOq8hfLqaIsLdYaMYX/WzM3axMMpeJ4QRoDKWel+kdI
I3Px1AVZre10sxTJ6wIqnFYxVNGZuLMaWzpD4YacK/dG7wD+N3wa4ZtAg6JZYBGBqhQRvj7L3VoU
oly9m99PqcC0SMEO4fk0RvUKReieN0vOe/Lu/6uGHfzbXGmZPsituXGig9Edj0xT0JbBrFQJXujw
gXK6QDdVmNRWRdVt1hzWJ5ndUsnXhMTvwK3brK7r6b4Na+bMOJ5qdqISpFw6X0IpISSm/1Qe+pGr
Mc1QsrsolytutSvlj0443wpeFMAk5K/93aBCgUaA4tIoalALlfE3QkZKkckwDURI1u3SEIOMOMoJ
a4w6eKwk+JQGGG3OmxLTq6MNheVqqBxZoXhBAFO6RFykKFYrGwxkNifqrz9qtDCDdiV6CBjPr+g7
GHb55PKyT5aRuuVk+1buGXenVYgR/KhFHTALrnbV1vAn6fAF6muwCdQZbC0CwDHkBhifwZHiju2D
jIg788SWF82+QMYlMLu38GrVkCmOYr6R/g6V6E7kDUU3ZYunaA6h9+NBbQ7MwduznmxbGvWyxoI2
w2jSXFh9aU4kbMRy9JwlHaLt4dge/0cIWKqpsdYjcUHFLrkDFMKZG75z9qjCLu0+6lmoZTRvxqom
TVP8o6T9/HCR2EFVttZbpEtY7hxTKBg/9pFeKHRDyb3fj/xfG0obOWtKxMnUP7WGwxuYh35dA7/U
1nTm4mO3MjckQYEE18MMXiQpLmrT3fqSRxa/r7/RsNck0vKsiFnxRA6bE8RrlRLMI38ExoNrMkSI
lfzmJDu1wB8qUbWvSStoo4wTbQ6Is1br2Drn+ahse7p4/9Tq4irhmYPIRHwn3q9WImQ7G5G4Sl1K
XBvzp0HtT5dEFQMASa1fAEjU+DVmTA5xBOUmk/vJyE9HERFd+hjpqkMQBiWMSs9Tjq4USJtIkfiL
daFEQZvPFoDk1s7BNREqYWlGpf6Jku12TJH2K/46IiEu2QKCM8q0u/CetI7jO5Xa8/gwfE7r8+c0
ndLSqmd20l4Smp0n4Ajt3PmognTUwJKfowJVrqPKk7EvFI2Z3Cs0ER9doQYyBNK1UCnmpzHKxdwQ
v/Kxl1PK3qxJ8i8s1iThFVpsf30YGHMaDkeRWHiKXovonwIbQV+dnIQGyCTJ2jWo6LUpyb3V7xSs
K4aaep3rdgrjITqmISs1vaJzkJZb9eY7Ordt696gralRAzE/guSK1yiAjSBPo0eXXXtBhkU1q5Bz
/LZI9uhO0jVW7PBIIbu1v2TdQNmyjxp/1a7pNWcgL/lOrwxbN0LruAbeYaRBNwEhICkSmUVqSgUQ
Qjv2CBNJyK6sZ1+4QgOSgLuTIMqhQnFyh2VgkZvm5tJmDejHrmVBnMMpdEYN1IQUYcI2esl/i9CD
cY44ZRXqHDbBB8nNAS8J+UnIQ4IlzSVpZqVgfdQYwpDizCZtEHJTcJOPBEZqymeLHYKFlwGXcZ/E
xhngz7aDz2XDn+MafTAaz+0RlHkq9tl1sJAWbTbDUYrTMTiZr9RFWkRZfx+saMCD7OTEnaFrYOW3
tq6sE/ZOyoEUutHTMEKq9EtoGPau7HxKJBv0YIGeCumBVJPK8AvNH60srPkKzjSlBaBWAjl581Gv
fp6cMiUw1HRAaMnvkxQFe8GyH/81p028RjaH+fNEs9CM/hJoIxeKcULpss6R5X0a7CMIuBosRwdc
Sswt/TEp8qMvCu7rC/F9Ou9wL8Hfmh+6e7Qaf0hPCYSj5pA46UuVwBVFzS3lyN1MvuHGolxvIe9l
vDe+kj9OlHr74W/11eyZkrQrA3oDfRXZRGEsurj8JbNjkLIoQJQbj0XulWEf6C9U2iZNNnik8OEp
rJp3BVPQjx0Edlt3LLM/Lb2K9qnB8f/NxmsXs/o1PEb9ZIiUAEYjngdjXFnh8YTUk299RZM4QeaO
+dgPVLFCwjtB9EUVBFV2Ik/n2jtrdWdWK/Pls0siorIUUai8IfhO2/patU8MFHBMwjMBlwKl4nW7
Pw3lOU+qJcIQ9MgPRceKQnbtHqGcKHNm7bJv+YZ9iK6ty6R4+TzdWeKsbMAz0iueWzHwnULfSh60
q3+58afQnbNSPHyanCb1T27S2yWp/47kdswrYVWJlyGvxanpgwbRWE2II041M0yCKs7A9+A02UUK
XpKAKl2A/UIX3UVATW52Ht36jcVqgLCDTAU7aYBDTh9Kn7Md5e9gyY5ZDd3/x+Vc5t4XoGW0pAaY
4ERebl/lDa4n70jtB9WakF8A64DQTlxMjDwzsi+qNSVswOrta4UrsiTH6Z/hhy2bnYtzdqUPQf21
eP1yDwuPC64N0VWMNsHCGLDU3tO6kDrTY9duXsJ9Gr7i0bPcOhPYfvw64WLKQNAxXZMS4U8NaDJl
GJGwrigROferu13u7p2HbPe2B5JFbVYpjGqR3T90YUTeiXsUcMEXmWLOtH7OZQVR5n9qUmxvSqRV
OJHq5LxesT6RTR6Ht0oL7Oq+WX3HDtOXl9Sv6o80bEVRPTjZL0GEDP7IxumRhU7JpfsaGyTNgpk+
pAMFPsyCqchWW7tWoV1bq26ZReoFcVl+LImbDQSx3bAoL7XLwwYgFEqgECEnSRA6OcywepNWShTK
M2iFlaT9X8TNavHwFJtVfD1VdaDEqUqnDx5dcHjNXhqiGIQzBL9es11LI+DG37lrkmmgQbz/obbG
IO9F92V0sbRvvbMS7mY1PkRpVvsB9b2hJ5sRlPvZQNZX+kH+gigJtIEeu3cuI9wiI1dY13rG4LyA
zvPxV+tSe8uTv3LKAL3OQswGgyx4B5ZneuLIHdqFjH/Xrs3Yrtc7GrzQBK+7ZeOk/UJ11TrSDmey
gWwksDP5OnulTb39hPqFBDWHONXVQO246pRHtBnoMHMyBhfWeS3osVb3QP/idrq+QqFHtSltuxT3
14DdMlSLALE0xNNAq8nZ6k3/0wLsWeLE/786Dx6v5LQFcUbY7Tg6uhCSEzTc3UaMbTHiKW7CchjS
drqI7HRGglshb+AOoqhM9o5P8dhDxYKKQwyM/ErIZ39kx6e7pNxI22zZ3kZVQhMXsBRdoljlSr2U
EW4jhSgibmhYaGAofdTA0tHoFcaRhfmPUmeJZPV7BTtdiQnEFzSYeAjsow/ffniq3JJToV2DHNsE
j8XXlUqCCjgK4YVx17GWfbIjazM+O1TubdFdaUbgQcTLWybTfDlU++S89OUeQn6bKpL+JvVREfeu
nggiZ8+c0ysxJFao/XJj+ebqmR2LIwtkUIkqklhhgCupTFLNjjodn9q7zgW1YPdMBZzf3NLxQD0P
ZCwpJ35lYYIBxOdRoCSDVSHjZ35Dx1NCXYJF9Ja21bktkzALGnylt6KGGaKiKCoC6eci0z1N1kpD
QAuCB9pRBSdGaGN9Xh4g8NVm2UQmFGqlXAxC8G2B6HmqTEhcRXnfT5tOcm9VwSnh/dX5xFAUQG7R
gkQWVWfkm5iXNEOqKoQkvGDSwq4LH1/gavXuIHmsEpjlGRZCrrYH2ViJMuWlrEscZHobNZgkLoJ9
anQFqMiUAvB9gi8c00OVZX3esg47de8Qt3S+CWHyNTIcmpR0azPonBMAfNf07qPbD+Fk904FjZpJ
/xqdOWr2inaO7vHnNinDYWwk9vXlJ32iEemU+Y43l86a4ZVpfnJ4mJF14JJdWtu7M0h2Nl/FgKJw
RpvhrWZDHR3tYdnxR42/BmkzMfqsksHYcVZ/qz/DCs4/ZsU5/5Rntxf+ruXZObpNHgS5wOwv/vy8
9T/PLm0yz1F88WHn8SihTPVkpz2YCRW5G1S7cdaCvben7pvZu4b3gf3B2T39d8Uxb87u2bWaQW7x
4tNuqnIMb4duXPGrsZ++p43Mvv1YNM5B9hf716xvVrr7ZJKVQoogjbq3Irs7+TUjjC/9tN75lH2D
3CqoRh/iJ7DI0R378PvnEZYr08f2/F0Gt7s626N7e7fT1FtV3FdsX2+oipp0B4K4caDX8vRExA08
+G49y86WSg07Mfb6XzdyyoPbqLZNiBxw2vd+eevVrn4NLlXiNd7uipp8zTvf3dvTvphOBoWHGg5Z
f5M71brV3QvtVd2V2blkrfTiNhniRxePndoF9XjLAo/Y0i69dRqevg6/+3n5+1lpZbNddAeRL/k8
Q3B0yg8nqc7PxsUuldEl4lSzwX8H7L1E/1VoXRXLvcOjBLf7jjvXyHyGxn502fWah2BVbjdBEX8Y
J7kJiTGoJ87hPuK0Szf3snKf4We425Sp8OAbgevDJs0bvOVsmg/UndhuMr9RfqTuNfMb+OdCe6MI
7Ddiavv1B1YakM1EpezFNbNn7Yg4Lffivf2m9/yxGt62A4OpnU0t2oKuhgccCz9HL4VgMt4Pa5sa
zckeradhN4DNAasw91T3Ubif9lWgJKvJN8WAc6V1yeCHtBismGi8CATKzun9dOOjW6s794sNU/ze
u0BB2q68at2ys7jiWqa1FNpZ+iYwv88Quyf0AoZNurPvmX0idurjz+BZnauXIXuCLbQNGnXn83af
8zrLSGqXoQe76V6fX6zoeydFLEf7LSAsrEr6FhEn8jw8qR+t828ZPgbCReg/ZuvoGw/HWtK0edUv
Nye3vXPCXYg4lquMr9G8Gr3r9hkSPuk/3EckZMQz/Wvvvimt2m+Sf9g/KGJ+H9NH79W7lDmZlslj
nFW1le1dgxITgSa6dgz5UcDXnMfFq0BxWzl3nCDLdNA6r9W6e9VJ56VOPCq168szST1Kb3Kog32H
t4kuAu0B9QUCyEpnj403/RaCZFMb7QZ/kIoGpgdleoSLgfmNTU14izIHwxrSj7wBcLZofh3wpnmz
R+3syx2zi12ftUslYiGLQ8P9dEUKDC8/1VkD+1GE7RNjusKtEVXzPDnit5T+YeLCqMSWZXP7pft0
SKzr37sojNo0nh6nXnkJPXXyuVD4MNGkVwbNcXkMMWWYDc9b+kYfpma/Mk4WH6fG0pKXdrCb/Us9
nuO92QX1r/cQL6n3xuhcYdN/7ZC+x3Dwb2ii2QYosRxJLW6N1umnCbks+6Wv2dc1fEbV6WN6nb5/
X1+n5R2V/mY1upP5Ls/DmM7Ln0lGg1vKgb3t8NMk3OVXmgCoFfs8/NRblc7r2jte0knlbLStW+Ld
vnj0NR3eL2D8EOQfiyuLzQLBP0QynDL29Kvf1tqn/W66q9TsB83F2RKj3eIWe08LBNQ51aGS4FoT
A79dgbet4MP2QLHAf21MiJeIDjcWdRJ1d75A/NxXVyHtqM+9C3kaFjKPVvOE+wCo43XfqvXeMj2R
5cOntfpjwa5SyEUYiIMols3Ucqms0x++6VRODhlujTaUkIz+PhQWqZ5+X6WDoEKNRVHmrT764aNL
Sn4jskEHQrcKRJ5/4CmnundKbDwrYHSbbP9N+5k65QzRhfuu2s2aZxo8v50AD/ItUMzdNQzHNGR8
coGnR+hE3o/TJuRVFR+PPd7FzcPDi7iqTtL5xNQbrd+OstuTepQVXObvqML7GRs/H4hQUJ7QttPy
p+ld6n7JdBOmYeKuLk6K3S5C+wvnBSOtdRxawZa60bNLWpVSphSj8/J7HBvtEoAndTT/hCkXVeZp
GeLgTx0qEKFZtWXdWg+Mg2nz4lbDeljuPvwLfTBjOQrAgkYCGV68a48lpR7EXrMvoz+4E9hsCghE
QNv+kIhUAzSesAqhH07h8x1/K/PjMBlcfxlkj96F5KQ3fc3IkZELkn9QbCo51+n59xg+Ds5qU01a
xu8OntLXBS4MoS98lX0ry+w7EQFeC3SCgNXZAaKlEHf1REbHwI2ig1heu8mH0hhbHJC9qHVri1oz
8nsnIqKwAcZIxQX0Q3N3sRWmS+gfl4bJLUon4j6MFWkxz58fIT7XbdJWzIoZN2T69NABE1ZdfIXJ
D9LOYAeZs0rtMSZvpGYeiC5d9tNhs5fwHa48BOQJ3JQbjHEM9jAvAqdu3ztb/0jp+dm+4pMDlzq8
4lAs0Lce7MAUrAALofanHcMjZynkc+zte9fRB/IjVdPlA96c5ZeGGFDAqtthKHB1p2UH19prx2hf
IZ9Ww7JH+6d2WwxcH6NICtxY0bPDbE5kFzEMYlpLYaZDMWmkKP8CJkOtHPpfCQ1hwzOdY/Dx3/QG
zehBTDAsm16iaEIvZhXs3I2g231ASwiJkJ5Ei8D19KdU3QVODNUJSxck7p8nlDb6j8CI6LwFhnqh
9oYepl0OrXEVI8AX91/aH+aNe+pfg9OahbpDmWjATFjUx6UOwuq49cRqhE2JDsh8QVmMhvZgzQcP
zSlaFNpvRGrdWGdWqU609+9UgaGMY+ayIulWz3qGpGSwvT01X/XVgoqOIWiJmUlXDD8mMd9T+T36
CVRWpl4KMzfm9vJCXLFtuBtUcL7GksTbd8S1BtlAXPa2CUyAjrqmL3wJXkBsw81ARY35BJc8g/8L
/8IEZhJ8UabOW+PX5cjZRySH6vuMgWbTWy6FIB0GPMKMutMBoBTtex8yO0kKnrhrvhkS4A/Xr5u/
D2tzNVk9DCgUhvswGetdo1PoSvFQhsQ+yeiZdeYHhBYMYnzVAUcYx1Umfwv80atSPffqOHOoUHzM
Y4AGlHLGCSac0Ml9Vnn/j6J4jx5q6tg6HNLOm65tXPSxnguxPoliyv4o01m8c7G6+lHbNAfbSHBd
3Orc08jqvsAwlFyqO5ZagCoRXexpY4YGGoWSxVPw/jiYHl4dMJYkBUF0wq158lrVaPwklWyCeIAD
jtkLOvXo4VejZH4av6dHMO1zixgB8gOdzWvfrH33zmVexyHmSRSC99yaxRcDSJLO4Dq5elROEUkh
sVkc3LiPGRaL/+zibid4ukU3jzVflBP4QmSANUb7O6Ag5TW/9l3pLMBFvTduefXBOyLX78E0/k1Q
Xt96+KEiESgjrzw4RyKdC6APGv2NMcYoD8zg1d0Hz/CFMG2Epwtr7RxGdqTmS6dxfcbuvVveN6/+
6yuJrOUBRGmx+1l9syizehusfBNW5lcvW5tLTDuJP+c3OrQgcvqBXE1IV4tb1qK+wB4u6R9m77Hx
/ZiUXRNT0EnlDyOdVRfpW4KdENytq5OOtlBFvlEXTWuT+7rauUKC3jSXCesKAsLoVbQGtsZpiAIF
8ucxui4ufeL+qnfs7onTKB/UF8ibKiSylanRfQkB6pXGz78aNDM3xUbQajd7pUEWYJk5fpJUuwSt
6b1V2dkJBNDJhUwBfRg1pPAY1Bd1Nj0YfeMaJ7kuLVBQ1T4tc7HrXHct8sPd6Iudmb087d/QhIFn
xTYvT0qYjLbf9Q1BxLnc4mWuFKlxJ4KGRqmTUOnnFjUJqS82JpSI+g5EsUxDSpIkYMMDRZP/EXVe
y8mqbRg+ImfsZRcRaYqKfccRk2BDxY5H/183fmv+ZZKV5DMWeHnep9xlzMwBn3lewn3c8s7i4K2z
3sqtPYz35jU9j8pfda7W2ahtCvPzMOmzQV8dikay33762/D281t31StPnrMMkxFv11stUriCNRnu
/mWZQcsyjYhbqyF1sJVOiriUBtfwNXqPLzOinVubJcttCP0a6uVwN0StZYX9PLk23HoOGpNFJHGr
RuNuvH537oOnosT2G/bOoPakg3P+Q12J90HFcmG7HMbRo2F8wpd39FFf637MFyqYA9p1zCF7V2QT
GwGVCGvgyjKwqsvV5MVZo11Ts+ishUVtqm6LcfLnp/ZTsOM+7f28I/dEn9D/LB7ufcMkIEj7zMyY
QdWI5pkNDWh6mK56u+muv/85M/34Q00qfPV3Xjr5+NX1NeQRZ2n/3L2GpI14ttvMqpfAgq1toDHe
C5QElWm4Dw5AfxFr7Z/8dM1u8BsPa8wuinB7ZrQ1LyH2MCCfj+GeoLlMGOOsGJ5RNqJMl0w+sxhA
9OQZHC24bHt6QrFbJdB3P9HqYjxnrJQKuiCTePi090HWZ81Tc72qyMhmk+IvnCBvh6QU1wurDGJo
+pvC+IccR8s/BW79msQAVaOY87xbcq/3B+fxKG2aGUIRj26TMELSON76cUghmEIsBGmwKBKzIWXK
nPsTxrOCDz2ye2RY5n/QjQaRzQgjKtCWGaBMR8joYva3KO2NODiRJVO50ogdbF1iA3gId1u2SgUS
+dPkHOixSxRV5s1jdMwcdgS9Y7z6XdF8oVODoIpf2jSBz3iNnyQqLZK/q3Wc8BfklMi5KA1B7M8q
d5v9UlDtlYcFf7Xeze6L5uhqvYYMqKBLEifdrYmgqFsjuNfb6bBODXYx9pvUjUdpv/6b/TadlLV5
oAilrD2CpUXbK3otq9x7wo/PMFtzYXl0Dm7DCh1+ztegMEPMNgS9H+7JrVgG9UUJCP/K3zOBCJEi
cwDdIovL+j8hVsgZ43h65+F1sPrLYMYCJPBjj/A6OJw6NYbrG2RwnQYK125pQQJhlQHxhZVwtWyE
DNCY0P7QG6Z9a0LkzDi8HdHkngGaarteY7R7w4UkShzeRgXyI0uD1ULNlUziZWt0tyGK1Bdl/OqQ
BUIvD8Y/mQSKZy9iMiK4hTZL4xhVX214lJemlRZsFNuaFSND2KJB4WI2WGx3s1Tr3uL2g6H6os5s
IO1UD903WQx/v29fd50CqmX4O7Ts49MtQfYSXe+pdtnz6O92vQ8ksoZJn+Yy3832ymES72zHoSRl
dn010OO/PVgwi2leEUk+TCYom2O7zlHRweLtL5vDJ4kXgPYQ/t+4CC6jtDmN4TLfpqm9GiIoeBhd
ndffzv44GMNvmsO9/+iSCrqHKRKFaKk+IPrt7PNawz+4HVOO/pW6+TI+2MmEK7MA7BGgXrRawGKd
NX+Q+dP+wmXUZGePUFuacBELl3Pjwt8HTLgJqT0mlosb4JwmSI1FPIGFOjrZ5ZewSXGP3zhg6Prl
xWOx+33PDqmxhRzRGh0mN67Xg2HAY4A1ABZ6taBVa8Wjcs0wWcM7CvTd7MixWPXmW+cT1DbVYbVX
gctQMQP9HliOuw+PwAywuT9PG4hHX/3H8B5UpO+f9GlGB7SNB9nyHUECt18T8Yc1ZpkpDv2uFnV8
yKGEE4+iygx9uRlclJHiF7U6VgjwIEBze+mwgNDT5EE6xFNOaZ49RqeQi2rN1grFy76O6Sg25mwd
vcZmNUE9k0Dd2DDVva0Bt/RrsL7RihxCC4G+fp60+gmzjae96/FTb2uVZqy+Ox/EqB3YnyaIieLg
CMlt5RwDuBFb2rgv1CST4aGLJh+9r0JU8XY05Ln61J+evmeXMEGx+hI+CNBcpMM3GgIrAjXtue4Z
wCUDk4+FuCQ92nLaroIyYQPAWqNsMvXmo4IWqAUsZkBugnLRD2T2PvnJ1VFsbXml6IWUsfrayAyf
xlUUjAvzVvhwORMUkdQ/fFdHEn2PPDW+XZZIn3pIMGM+RQlFxY2LosTpa+gU0pPqECV4/6hKg3NK
MUgzz5PY5WJOu7vheXIM0D90WWbLDxx+Gv4IA4J/GCSjyvz29+hUHDqhzFN+xFmvUTvwhfyb4mDr
891F/aoy6tX8e+Lx/arf+hnSKTvP0k5jcDDpkf1CtpukHgy+LQUzvUv1ItlYiaMtGP1SDa52SUo7
yAT7dZTdOa+x/fTPfXRgXcB5btrHZYNWtCnqBOD8Nrb2y+S3zvgEUNiCmNMaxb8P+OlvD6INCwEO
uXujx/Xw9pMb2fEN2aijfYSfS5etBi3/7CUzALuz1D5zFwBRjkS0mqN6nzYEIyY7G2XdAkOhp/VC
2LjAkX9vUIRG2iuDMx+PyIOpZ6soH8K5B6PA9QX+XzMQ2ioA1EZvLnGugOS30Kcj5B76/KrMAi7C
LkHdACvBEmZq49KsQI4G5ykSZhD6+a23DRL30b+RbynRrmgCZKIn2Ryw0ZZ8jo6mWBpdLQFpBJE4
HoyKSoY1zqUw+C5gvMIkIwCVETCxKJkBJnF70xpbgFnlWCNcqgMqxLGKvYT5i6aoS+wgYDTkPOnL
WLCibCpMi3638wB54Mj5Xnzx2PxhEFn5A0U7wwGhxKONoMHA//f4bpx2K7NkUorEvRBhi88QLj79
CLGLhcVKuc7JwHhKpkmiOEAa6h9/3mw8zCWok46DuttgnqOBmUZn0orRJyNVyqGnRUpvJVOAbvrn
B7g9Sv0fIWE1VjpCpmIP5RmgfOc3nbbbNFnTlarDID85knMV/KfZ9h58SWYMJYGTijjOxJenAHjJ
XI/JIlNBgZY4qhxszoHkM4j/HJd3PiQUE113F1yNMYFdBKNKCWe2/IZ/I953zh0pqAqcIufLO1nF
dyQqqKduQt7qRTWxSRGd8Wz0TM/EusDq5aL/pClQMnpYrSBzZTHdsnpW4ASGY5lAiHoYS/I/q8eE
Sz9x8qMIPoYzNkZP4xIJQyWGU3XwFkzbRc0DLBl7vEHJkKPbnt5vq8/MiV+K7gGRQ+uJtLzdmOHr
UxJdBCIItCfLAdjPQlmay0b+bDyvpmpRL+jJAYhVYy1PzMaWwbLHC+IfRbYZO4HjiNkAsBJuwIf1
ElhBYsPCcaKKXbEDhoS9bdsCp/SxWS4IPmgoekOIlOsDVV2Ge8i4s0mrqX+W8DvqzZV5si7DZv9Q
UJf306sfU1fH/RWQypdZ2lQ2d/NCR5y5AKsoxsNgfzXjdWlDixK9/s17Ljnz3fQ+f26Sv/vmeQAi
ZjYqnUq984QrO2iUrFtEkniiN9icXbrb4eW3VTUYkFzcJKjanx7euW+wDuqTgLJB6KIbuoBOXLf9
R2NCvQxBzVAktgUQ/GHoP711PH4BsAchbeCggkjSzvgChDSd/o8NkRqxx7kk9Pla/iC4cwIFK1ZA
CPBj6gvkE0vOum76dc4nEq5BU279inSSR9cDbMcSSXvl81fNcIXgEoTsBlNIjhnyUZYcgbAV0Rhy
mWhW34VglgzIjCyJYo/GLRFFmr/AzmKbaapehH6KhMXNejXAZ0LU7oY0mbnONUC+8S7ASY3e/sql
6GFwCliNZjF/JdzcG4g5dG7sBtjAeTQeiQXHkx8619kHJbk5DoSor4CW00vW2FlT8sqWmlvCUifs
evKnySHctKLVldMdCC6a0h7s/c+BoSAIhJ5euwwONMnNQyevjtcrbCUwfTDCCZBCsgHey4WH5RUE
l+C2xEKM6guCJRxV9pyHWQC8gWMEnkz2x14NPrPzZB9+ZiUonPcBmAlPWIojQkWH4Sncbz7jx4i8
2P1EsD6DLY9PxhcPZcFwdkvjrCfOZnn99E+E+4pXnZC62yQyy8fkFJ6X5V9x/dnZTTKPPkX+G/h+
Mr3jOHCbXsaIhrvZNF1fnPJfMgWi2L5BPLtYKwrWV5+9xGAAgIC2tR/c+kt0ARCnbnnYEwxIf7sJ
ySxUWN4xqAO+6mSWTFCBHJplST/kNx2knQuKnctXJzgFvzkuQe/4UkG+gG4uWR5B2wvVIDcdUx1Z
tnQ+T+Y42nl6yKynn3RfAQ5zmCSbWQXvULoFjtYH6EtO3hdmkHRk2CYnSFARgbY9MBRZGyAlwUXa
afSueEpBYkUjiLQ884flnvL4kpHMbXrK4QG6OPJnhGSAua5eFX98Y4smuXNZcnqpPGIeJEu0E/RO
6e0ii8ThP3gcFkCYpGhmlNiRNteaFXuM8Q2BMIXFjZIOARjAgF4FTV4zqrIYsd3Mn5aXRIAeB5wh
rg9CqwP58hdFU5jjorbrLHyflIxsQjwEwRmNJYBWsaDZ8Zdck/nlodj9pdtpteqYf4/6f+zKEXaT
OVmeR40iQSNgx2pzGLM54LIR6VTzDvILuE+hwD1yKFMHqJL6ktSF5gvUuPbaa4UfxFm8+CAogakL
Mau9SpBXThxvSo9UBZ+hAirOYVkojyD1reOvm4JN7Ml1Slv9nX8R8UEkCK0a7de8Th003XSSJIyi
OCYjZ0UznUCxHbOOwqI4NyUIKmw/7XgkRK1ucyF25LvMlvClF9MfMd8OaJNoh9LVZUBF1gDkkgzf
0Y0UZP4aFeZlFjMzA+r5dTJKh3SqaL5OaycDQxum6dR7WY8wMXyHZ6aSKqnIhmJsJkl9N6iuKzSJ
xUpe1p4jDQVPDKisspfva2gSW6UxQ9aYA4CeJnfXTW9S64F4qFPIF44AJjeCyyiW620LNYpF2bIX
cDVy5lkvMIxJdv+RLbVh51kPSz+/crXS7k7KDzweeCEWND7ESo0Sm5VcsXWtH83HRH+nK4u1zbQB
5FoOfVHA1L5ysFkq0PAE0mZtecKdozPPFYZLHZeMEQFr4cpRPBaYm9KfrI5AjAQ7AmLwE6gt2M5h
wD87W4Leiw4U3cTqLyGUGpW+U43sCE2ka0gaCkw9BYN+DAvMuTvRVSfqOKBJLcfutNV+0UwpYsDy
9k/hmwktrfBfgmiDnFC9wZiTeyeluEDzb/qg+9kO3Xf4GBV/aaIg094kYk7utzY/sch451+iKurr
3KQpyIaD/nsei6yPzzfCB0Xfqw2yN2LpsMNQUPiFsozRYwsw8HIZRZwR/hGhh+5ALswjfk5xWfxv
W/oe44BIqSueg0YgiJRlc3aPg6ariKcokp8uXZgEIWKvVi2F8R2I0MFDEAsfnpIRcbp6emjF4rwj
D9b/TbeAlxB3xiPFgLGUBMRaq7cDnedTeOJRkVYyeSciNXHvSdMc6F1vNiCI2tAQZeEqEqKEr0X3
FuRWClKMa5xFHzpsDIdOTm4TwMVh0Q75/9eYvg8YFYrPNwESfZDvmNpIHENA4H8msExHgKpq2vMl
LAoRnKGEXgBSK+6JzMlEhMxJkhuc7CHjw/LswtCVaqWQv0LwinCSP6IwxceRiH17u8nMpoBGqyir
+oSzyE0jKjQ6eCmXHi/4wOhm7/IDo4WM9uH9l+p0BoXMPXUZgS3LO7OEYh56JfMkaWNtV/d2Macb
4oshL81fMdrFktJhEx9sw0cKr/kNR+qrqicKZwNlj/V9nY1rk+twP2wxf0kiESFye7EcoXgF0Foz
34OLqbpAN/SjKRYaZunCeOcrpgvTK6cT1Rzxu4T9ZvjGOAjei0hgdD1RzJXIlPCIYqCKL8NEPJCZ
2cWE1sAsaj6f6vGgppBrxhZEJXC8+CCj6MhcEP7+3j1ya0Z3vOw00ya1vQXv7gu/WYA9tk5YE/1b
zjr6Yh3xQMtihPIL+r45+Hi9lh0tiPPEPHZQr12srGvTa9pl795/mfGgaBWGEl56mInzMA8OPHDC
TESj8WqLJCg29malX0Mzmq1PXTDTInprNvhEE+mes87qyJPerCxAlwN6h6h5OEOSJ0XKH3QVf2XX
JUuO0HEuvyoFfpFEtWpl1IcYs7L0NZ7DvHzc9fia+ev+OjNXWlxvRvtNnlaLfw1FWE7EWBK6oRuG
TFJtFk3I8umDrBclNzPBcmNayI+gzAXDBms+4Sm4u/572eFfGCbBnQIBL3P3KZ9AENS7YOuy+Nq8
TURb3I/7RI/pY4NBIG9M6MccJpdoB4t0Fi8pmKNE4ou58olCsD5v0DZQre2gGmJprqxNM899+C3U
INRamNNBcspzGL7KYTRG41OHWAflAoydST4Scq2edHIbcGpvfupIWHfrgV3r3IdHLgvJVTMMB88v
El/ZeI7kmli3y2D7ueQz/4J8lzD9nw6BYIIA7QT8tgIAHoU5FwHKESFgsu70F/7sxW7c3a99ruzZ
4BclWW1jqvEoR2F3J6TRYu/V8VQQ3UqJjch56L0EeU2KO4Roorr922Rkg0rz8Mup/P6LVFHy3udn
trV2y3OXtDBCQ4LPPdJy+kQDwq14fKIwitMuGb2Qtqon2B4pGKSatbO/uOfCPFF9Qj8Cksv3xu4Z
RXn6xRY8GhiI8AoEwYJRFMOPiOkTq6iJrOtuLI1WUG0+wvR4Qog0KWrzAeKkrCS04kUZlUrrHRCF
AuBKq0+kXy3Qbxx7dr+2jnKo1FqlrkXxA/QQkecKwurtlV+e7AB0ezLKlihPg0/FLd0O7c1/Wxyv
eWuiU8JL/x3hCgDEVEzPDgooixk8zj1ekFU0YKVox5XO+T+iUcZo3IQHgewyY35WxiFcdRrOpbd3
EUY49Q5ITT9+tDeIoPChOmW8vu/ka4Cu2xZMx8GsR/TfXHlYboenXlEIDhOE4LI8y2aNBWi4OFwh
Zn/6JTYD/VfdLPwMggtGYwj9tPPsHsLtMAmRYRieAYfs6aYAJ4Fml3mgqhYYobJFAcQDM3/2HjPJ
EhbtEoHR+CFoNkyFQL6I5P5lHXBFo2vLE0BawT1bMQ0iDMSWqiU2yurfPqh4BCN81Gr/1k1kf2Gi
zKCQ5JuS7qWzpTeO50E7HIYS+/4T8kJPtDV4EkFjUKg0q3bdYyBuPEn5gji8BXX72X85yeA53Y+2
AMDGwFX7t8HWe4VpcJ3sSD4XKy6Qk5GEO7M6S6yqdwhE2QfOqTeEGj7jdTANnapX9TJEBVjJ4E4z
v0EJnlgprJVCp1w2qmWW5oUZ87jhgpdplV3W6R0mMttdBQMd5/rBXajtA5ht0V/7S7j/9Amv7dgu
M4tH6hlVFaLMtt7bT+NXZ7+VVODKYbLLEA/nKBSGkVVuj+kAsi92sd6QskapjU4Gm0fdYDV2ROl/
mAsoO7Bw1v2426TSYYueQEuSmFbde/YUp6X/RiCd8B9Gt30fF48KsQo0Kg9TNe4uANAllJf1rl1D
gu+xWN3Muv+6GF3ZRciFpOo89saN0gWJi6pZaZlMtPgoAVsklkXlxernEl2iPRpfk6ZDCspH0ymz
CH/vkAzvOFtoIqOBG6FXtXpCcFXCldLgpf4Kxsq/KPcpbmlm0rIlRSa0fJsGSpiVeMHbzQss5Fk9
/KUcZF1I6wPSMuoW0j0RAykGxVQljSQbZFQ2/tZEqigkQ35GTWn7owqLIV1HVJV5s0s9ZlJciLF/
dFSTJcZ2jOkWRRBUhv1YvozSXEJ0kqgl6abbKCKRJfXkuSl61RmmX/gCTvKvZlJFNC+6c+TPrfly
Tt8ucMYRNccPXJzhcDrvnSivVGp9lZ+Wyn65H8+nGo1ahsfjl3nVogD5bQAwxR8jP6iaZYQCkjYj
VSOqCsi1iegcWFLn7sxHk1tSGdv+k0jIAqnh2fDusFj6lU7O3Fp00MLoAuUk3T+MX9wbJ49mwC70
Vc44I58CDX0xcUlG+srFZxIjzAYnD3qV3QIFhlQys8paX8m+XoBuhPKALFnHRu+NI7OcU78tx3qd
1PF8+VAp8Ra+7Yxf2mKDX3KWzabWe1jlgNxZAoiDIiL9jTaZ6+JhwkH7KjsodiifJl5gjiJ9Md1X
0uyDlV1ZKhmS743iv4SbRap/MjNkQaELmzraUNCqYHPps8W6E1RFyCM616G77t+cjLCsDYFj9M3Y
lbXrs6/jxv3dPN1F3iUo2vafGw5/GpC9bXZpAr3SNmCXgHPE2kdKxO2z8Whzn0wSk7AF2oas8593
ARScr8pA+k+9tWApoS1Ywx9ao0C6dMOfq4AG53WoH2R+oGQcdyxPGZe2LxrvO2Nrn/p7qkYa06TK
RB1iR60VblP696ihxPTzGuabxWzkx3o0mElTYQDudWVt+PgeUenSJuMmh4e3SvkhsZqvDbJ2np15
Je+qRmUPfVoD9l1rWVgC9nyi6AfOdV4alvHGqJor+7ZQ0CB41MeKHa8FYozx5BiprofyRz4JvLRb
XaCMOBH9GG513sSmeY4e5/eq/0pKQdKf39rlCfJoNK3UJIJbY+kKvDArW9R2Btg/vt4h0I2qbUl2
UoWOgAj+0Cv5ShOSGm/bwZLPEgUqLUcyIYfVe7cRQ/pPMiPMFexU/yGmJXU+mpYBlxO1erlD16mR
F60KUkHs6YJkSqPotRsqSVJ7nz/L+/4qBqXWQ4ZAVtb1UWiYdffn/qb7RgJFK7uDiJLvtzJ7UKsa
nJ8LQ+1L+/EwuhUcqcKdUQz23mXbri3TaucCDfXY3uGMWeo2s7990r+3OlcyiMXng9aleacwja3n
rn2qW+nHQiYSEDTroNZsc10fWt0mQY72DubiSMH6hd7HfbuNHicK34WqyZzWh6nPnnMsGqtam/r+
l0Q3TNA72ihQv36JvO4xwHzzEl7J9ol5eVQltiWl7p25fQdItEyUxbX+xrPYbjF9pRj/Nlwwp1PA
VCwmoikkLAlrF0dMfEZo4/832H4l3UZqahVyK6SRA0oBgUTy2t+Rk58/JLPykEeqRUmvfhsFeGw4
ylK/OTqWaPwj4YQPtAd5m4MZ164E6hTX5GvwzeeUxzHpV+VJI4Ktd7AqWSeIR+T5jNPYg5ZnnAxh
q+T7So9mut+a727qhj3AP9HYdy+oD+v2lSQTc18CAzVLFKsyeoYZnPp9s10uLd+nZYPGSoHVSmuH
fOEH7FvLQg0xxdpuJlCMth+OSJ4Jn6GqSFX/jtjGV9qRU2VVzW9kVCTcTY7wa55YHb/xqLfL1VY7
rdDPSAkwFAGjt7GRqRXxe7Ut98tc/Ye04BT35n0NsI993m2d3Ps785tF51AbVLcPj97RYfDwnkWS
WVYz+7MKA9rpatUSznUGf76UUYasCt7GxavVAUGPaCWtFmVkpbK/RwEM5p6rIFSP8kJ7UcaELTqb
+l6jkNWwCNSxtam6+q3+PaY3xvgvP9BaPfottB10J0RBBcx/gilhxzxEGRmP1z8pBxURRUEJwLXw
1zwMZHF6UERCbnq1anlqVWZsqdqANYFTcSdJSLW1STa46HXtbnN/riZKFRKtBLPNJ4kRW41EaiQn
+q/0Rng4oSUNch2+b8w3d2jfRxiZlBSnsHazanQ1Os9pERsHqXtLq1hyWkrWipvX5rFJ58XwtnjH
UncneSJR2v0+I7CTn6gUSTlCOv8NiIUVqG0Xhgt3J9vRY915bweYo6YgKtI0EcJUAAEofX4YbHwQ
a4jdlUO6NUu69QWAGIe+tff2PrYTYwChuu4rMET3ndObZ1RqjV4LE3VVi226zxD+aaSJhgf1jc67
5r5SSOES6ypYSzlCY3W1GbT5KoGUJpoWpZo2NA5rDQ7dTOLrdavUadB8GCWorSfjVdAaNrjFYznP
7Ps3H3+f//TPdd8TLIw7xYhr//2x1bFC6FNIWup7BWO6cbWqTS8jk0m9hAJp37vHxoFEmZ215j+B
9Xy89QMFhPZp65Gyvp8+PzV3vfLPoeZvSLFHIyUpxB2i+/O6aNat+o3EHb0u9T87F3pf+8Tpphf/
yuziaG43EJ9aV6aqUrWoIQAjc3ixYzPWsnr2OnQsLsEA6CWPxwmX125yBSyMCej2J3vYjyLZZ91+
7a/tHSw9bDwqkwdUrWb7Pat+AI6Dk7sVTRqAff13cApXa/Sxi3DSvR64wi09OY6vtaywntsFVF+M
5NY5wn5pg4YwriBrjFKWtEkPpqkFLPwI1Y4cCw5YCrsoJjEIVhguANSr/KGexs5bgSvUTS5R68KK
EHt5XR2/K2wSpU83G316t5VF5pItCu/emQ4CUvWfBMz4o22mR7+4aAHAWdaQ6KaaShGS8tLBDeHo
Bv6p3Qqw/mZ4ylTTxCUE3mq1AAm5xmFdaloHMuuKcf8JTuj8B/uocTPvgN8lvJt0jng6tF8C0B+O
7XNqFcpm9UEnqEF7+fZslypGXCfffWzB7r49QGocwfMpTKvvdnlRLpuNavcN5+JECdlPdyM+OEIn
NjJmI9tT3HsXJ4e0zJV5I9Q+rfr07tQr49dxpoT1W46QjP7SxJ1d/w73bWf18s7bkfJNbHvMR835
vI0LGD7DphPjHKzXJgQIb1QDaQN++wNlJ+6hx9yLe68Xq7F/uln1l5EWepXrBl7kZctC4rIhQ59x
UNun9R7qgPHagrnFu6RCt7NhDod/L7JF3VqpEdJmHXaceJw591GR9QwcPw7jAHls+zWTbFULbXu5
nz3sVefOGblFuHlijrXq6+ux21gc4WKoSSnG9468uHTowBp8nZ0X3w6aH+bZu0K7csWuMDl0mmW/
joH4HpkvssvD9HF3b2ULsKvgq6ipMwFjoFuT3PXxDU+mBbrzFC9BQDUwPIzYPd0bVU21e4qKrJED
Mr+Ym6BTJyuTG7dT+A1csqShTog06shH3Aw4VBTqXCCC247GsLrzDIF9np2Ra9cZpXMes7nq1Rt2
Iem8/26TR0X8vbN/nN4bsHhpcymlxIR1HFSYjIEDNEdE9DRsGjWSA+YKJaNC2/qJACHN8y5Gk4wL
2sAnQbIDF+xJr5g2PjlW3vdR8TGjZf4yVwsJRD6je3T4bcTGNeJLmbdq80VTW7HPtQdF2tAUHjIC
BKwPiFPjyupg7j6F7uHJGIXe775739JfRQYu6z8rnV0FD90XEtLO6+4/4UTvwf09x9f+yr/fn965
mRml6HOr+LXZc1sMto8SsSiuV7pJw3y2gqdZwXZ4VYVOc3lbZdCN6P5cflOZZ7e2wfFjsq5H6NLu
2oM4G0jTVcT2o0kWtQUDwGiE7DnXv0HL7eue8ERpZl101RaXsg/iLLRIVMOI5yJ7xQq3H1zJM8O2
6QodxqdDv9mWbtybtrkMrau9aq8o+CM7L40bXx4OL5f2ugtG2f6vWb/tFvwajf0GcLEaBAUyiF46
K48EHDrnSCCkbbiRXk1jGORKyYVHQI8SpszwGhRW6Bu0K0kPasH4nXZvdQCCpK4n60Vy/m4/4nBr
HlC84fLWBT4YpBBkNItQQckFfwZezRRyGz7eITrzzw72on9V4NVcGM6366jO4xVDj4eVmi98EtR9
lIWHbjUsoBJHeXYJc9pvjqk8k2fhBl+s/YxBVSFUWt2C1zWxPSahnD3NP9RrSBGacNOw6x1nTZKo
uNahpfOeLZnyvcxrM3rbxdX68DDTPVLu9pEQwkUI6hBiofnk2kIrbtYgd4bx+aJdaFOr5yNNNX6v
GAwX2kj5kgt3GpRfJ3alrugnI11SavYjOByNx1iol1vTGB8CFBRP7dLs4sDIzm7RFKU1KUbcbCFv
iDb04zQ+ybwXtrosCW/VZ7TSlWF63kRRQUBHhN7MTbA5sn5+M5/SMfwp0Eks+CUHgObZK7FWH65U
BYX1ogfzMC7lGFKzA9kE1lP3Apg04Ar9eOxkXFKaa6vRg8oT0/GSVRzsICpz+qqaHUn2ES+EbfuZ
W1HI4aHqNPp1504m/SQkvL3aYZiMgQG3iy8qEHy8cVdud/EcHtTNTWUEFpjSVDqKFIF8pRxkWaDG
mTBEIJECy7+bJDLk8eLfRsYJcAq0uxiu3gTDU9UqXIPE5QS1qLYl6vXVMBaqTb4lJLX2iQYhumcS
8ECq7UrslUAV6YTLeOmO++SDfxMkCY+m/LNgy2oecvedvi/Fx62bMQa0in8cWhpF/DXM6UCApDIQ
g39Qpnx4Pp17QKIEyXtaAJXar2HFmD4tuFMIdXn5E/foSenhX210QCjVOGOAn2gJMciH/Mk7Z6k2
0i7XzUx9Q6XD3wtCM8aaW6IpqT46HfY6vMGzc/PR5c1QZegUiLGtNcKx5bd1ytqnzokxAVkZcdDf
Bhe7CEWpj0sCplrAnMjL4YTd8RUZpvSpc7FX1Wy+/27TG27mYkQvLk1cIfFMmKupXpVqA//wnopO
yuOgCqRPqZPSxODjtjV3v3ixtZtM626Qv1hP+KE5FyjZZE3b9qyCVcsLQqZ6qV/XtQOThJd5o9+q
YS11lE0ekc2lUnlw4JsElS4Xea7gWLT8BoHmRlXxbpOumqfhyVWXQ6Ul191qQd8zVy1nWK8yFfzJ
Hmi0kIGazuRzT1VqekZJAAJ0u3a5UYFVuAgYp3r3EXQrix95Q4s1rbyMCCP9I0bIfcRNZVt38DcQ
uPap4Q/oM7BfrS49zU8WewYXyzJA7N9jHXHaBHohrW2b4q89kSeSzGI0artSCMcMoJAYDGu90rA0
RK6QlFRylcWwGEDL5Qr75dEQ2fVpXHxcWhdnuowvqxlKMTrvx317SShS+7k8lM8vZyX8vlMftxhO
4mlBO6rDYd892Il0G8ye5LNo1al6uBj70ROTtfN493PDTEcDtMzRbetd++fBcXQcbUfH9fOvuGkt
b/Odj8Osd/RqZAyjz6g5Xo11dd7lIcV8S1M7lXYQu/Iy5cgRUQNQb1elWwWPHZnwqeslI6gKLk04
eVtMG0w8+qqQ7a60B1GooKiTkV+JPBaVqxqcZSZ8vKVtX9qdGkGR+HKDiM/K+L4zCe/JYxyqMNuQ
QXb1AFmff1TArYNeBxAKmz0z/Jv1dCWej5/VGEcUOjNVqNHKKTGY4uAcaNlrlWgipXMvuS1xjJ+d
G3rY+ataHa0m3qx3++Xr1sJwsAw44DtgztKSkS5q69tP+rNCFOuv9VfDuJBE6MioVleL4ANqAX4b
rPpuNyhAk2p0CiAdmPrZW4tyMiFZogDsUPDLzYFbPghkoELAyj+EDKEOlV6gjOfoKhTovk4u3nZU
msaTyqg8SPEZGbQu3QIBnZ7FKMYtQ6fvPXphEcRY+mGcOFgbDHTuV33UoalDqMdmqB4wPql0P0xS
BtKvLi8a/dZIpC7RM47hEWjhqwdk0q/gUFIyk9EZavBxjJxDsBrCRSGGrnoSnHq4e//onxA6QhOj
f+G7MmDiy7zcVTRUdrJ19k512ArrwzhtF8KdvhTCDFFGiJX8obvqvdDs7B39uGGmmdHkcRtB3Fec
3w6AceUGVXrk6rDIrdwr9864Sb+o/aWi12IzTLxrTl+4i28AiOsLrdbIQj+pkUFRKRieM2Kjjl3o
hSIn0UmlYtrl9i213E9WM8qvzKhyE81GX1i3ymZpZa2gpWsoWc01hFvscvABPSW6+qx/fUnuXgWa
Vm5Pot0PhDwcuZ0racsSYtRSs+TGEqTdgJ8YTa5vz+DkaGdTAgrg+moUoVPSDOQY5f5iOIEh8AUV
dPgO8Lz7eS7iKJ7Fs/rkNG9Oqsv6sowt4Bvabnid6xZP43Vl09i0jHjU2pT/KnNkGm/T2hyqVWVe
mcvH4ujs1o+/o1Pa6Gn2znuTuY2ghkprI3dAbCCTJZGonQ2JAIvLGqQDqUrpRlHi53AyvSqBRCQM
iPBpX9mniiW0ygGxNBw4Dg7u357OUcG7wVioc36hkg9rwflvjwqXIHsZYD0lzVKEQpUxlF5TmcQ4
tx+R1qc+hXCUpGWZpYbLnnWWqQ4WiTJMzLpKr5VIy9ANfQIqNPlAq15rDd7T56u96oJTyfNvZeF7
cZv5A6D1JGNyQqwyWcvdrOWbXgMDwx4P11gCxg9wLEefUpU8Qt0LdS7mLeVSUrmktf1VocrytfeG
dy+mutpmT2dJu4zeSp9GZRWUUV8E06B67mfeB9yx8WkZJwLex/ZPDKtgNP1dgIpfAYNHewMsZ7Hv
nu2A69bwgL0ZEEWrowMtS9pOLyZwMFYOxGwbng8CMEyNy+4CYNJso31TkIUCuWtCX51CUDNAfBGC
5fKOHtIMicnGNTxs4f+fJxL8gdSXoxu+aFXNEdXSc84AEWjrpJ333X1HsUN3Oy6bUOmQ/oSNyGix
McSyhoKNJX4MDoVOPFwBjShlUKi+cAbUPlnrinFn6iUVdoRRvjK9zWkXdJ0Jj1gf0q3Vjq5RwBdV
Ijwb/yH48WECy9y/1ueZm0RThg67eptObGu0Aw9eHzAi9Qqd1Y8co6XFqqcroUHGXLRig8zgR1jl
1K+oIsF8iwkdQC0mL+L4Z9mYvH9ogRXW21laMWYgfsD1mDMfP10+GIIwszv0uANoQSoFUKQdlddU
8HjCgo9B8QzKl92wE66VA7QV0OT/uB0A2tELqXfftHCIfvi4odrZsqNv2aBaF7dZDvwvKox5flbN
N49myGCgxkpAPOPSkac3SortkZ6VmkONVTVK5EC3GdBtSZeMopKyz7wchFKuhl1jHz04178rm7z2
VOUH3Z3/bOuPYqeyvBNrw2bI/yrkR+YVt60Mi0ySULkyKJOr8+QpdRe7qH2HK++/+/Qk84G5ttGY
nAy9kNmDCwmJjlk250wIjvbmVW4DHR+tPJAdKhc36m0KsHDuGr85WkGAkjYNPkZk0gC5k1zG7XXT
OtoCQ8FbZ0ONweVpfgZhKxOvFpIMbERH6iVUUBZ6JQ1m/U8yUhQgQflk1G5UyDCkRGwpWAVPbS+3
4V/M0kCF8M0FK0AQ2vpv5A3FqsGakQB18xpOejce3hYUfZ+A0EfRQZKSjO0EeAG/wVWopAcTs9zC
8uw8ymzv8izGl5hU4YYjwL2/9763AnosBfcqk8yfxl95ZyCjSXa+HV2nheFuHI+pEDG4RAeoBGpp
85rvpwWmga95Nl+Fp2k2P02Pa9lg35GBvdnNJhMwT/aXSpj0FT9N9ied5pfFNCqI/aN3dyWSvuMz
/z+C4y20pOWIp2Su6QB25ZZiH8X8O6HkV4sc4Lt/6x9RBRTfQi6WhKZ+nN8yKsuvcv3VpPzA3/IM
mF+3qyNQvLACAooKLlrGgUAauFxeVMw8SJnZTuZCOBUrSiyRd86Nquca0l+Nuv+A9CI0ICmYj0q4
9qkWZW0FH3BITBkeIOizkCxoxW9CCRwu0LTVDqM9GhhfSgUCETmbayuLHWq7MQLq5FkJ4QC/F/CR
zXFzTAvhu5zzzf6K1owWuZa6UrYFI35yfebaNA64Fmc3qYH4Xf2sMbEqAaXXupbQqHOYjLl0lLsn
ZEICdNMOll8PGsNCrxnI/7RBZ4PZYZ4qF7prJh04q/Go1GKl9vpBwqyib4F2Qp6UNo3/MXVmXYpy
zRL+Ra7lPNwKyCQqjqU3rlJLcQInRP313xPY7zqnKau77Bos2OTOjIyI7PV0G8BiA6qfY+eqUgZz
ZdxgcY4hZdUBHyZfhF8wXzXLt2kwgAl6f/oF5gYxwJYbn+HuJNMp7S5lKrKhfmBHTVfQes50YjhP
tOjUOARfkJqOGp1W0YM58wBn2PY9mBchbAhpCfQ0JFecdgZYE+hEzN7LplRtkAb60MTIg6H2DCgp
nk4/hJSFPp+rylfn1ubkmfIA1xQm2mGTg1nxrwQINgy7MN1xhZSMAepwfBGALKcl42adt58S/IjF
XKdBaGqUGQfr5TuLRY024AYJ/KDqgRipr1Idq9bSydUlhkUEb0PD+0S/aBgfCicFVbn0tIdrgpxb
Br/Qf6lo+NIf7hSJKhCoF1kSFGFYxmD93LQmk3x+AJTf37x+5zLrQquGh6F5g/Qrd+BHsqnXVy2G
5XJjz5aj6Pfw++4UfxSiSx63vYbk7vEI1nGknaPbu+K1bL7H5EJtxU9V5R7TL8ygwV4W8eKw2Pdb
g11/OSRCTQ6TiKMw/s6FbCF1VWKj1Ab2LaBpfsLw6kHD2pFrKZHOqbn4P7mkZoyiBPt2Ci4TV/zD
t2C2NT5X5jxFKHIAD50TzSSMdoiCkC69pK+prnoW0qVJY4EBoa99cGXq488JqQRPKpjDEpy8+cXF
EUNeCxBVgGgPgAL7mvImoqPTfv49/5J+FXKVHncMB1iBEEz/gPagCod1B65U/xLil8PLuwSRV/bj
xWvymVRoVGAk16/7k09w897uLzzQbgSz9zpIBvEwGR+Gj+ltuuzPL9PoVzVuti5MzhokqmReDkxQ
ZEZrNk8hItxdLj5TlNc5zng16T8urj+XW/sCUClDuGUHTTvW+5Veg5JhLX7NcjfE7eO2pYY/5GyB
HX2H06iBbUetE9EVIjiBDP285w0DGJ9cKjFpYWiU8/lPM8WV/aiDqEBWwcj+rXw37tQQQohiIfXz
zkNir9Yj3os8qtFGH2isjfIOlRCa7HcmDqpTjkOl/ewSmDG5bZBgV/pKs1NS5nxkOI12xnW4j5/G
CMhqf8Lmajc9dCOaOI42xDo+BBoxjuEfeTQ2K3ysLL0aPpDgUT3mbzjwtdYFjkU2LaB40JAtKeQw
76X1RJJOtCBGeBhIUPEQCJQFgBfvbeVnpJgRv7ZubxEWoCyKXEpSQJo1BOt4kA6IqM9kVWbH6Ta5
dtU3+sA8Hg7H/ST8oMZh03xbyiVywJIbsmEtx8KKABVz+33pA0kzFOY0w46B2nYDxYIj+HJXN6Ao
LF28DvThcXLmWM4VlThSpm+Qs/io6WjY/4mSy+HA6OUa6dBMtZ3TxFVYjkPytmQoDbMjqrYqNR2R
+yD3UF2EXRc4fkLtU8Bcrc7tep1dZ8msNYYk7ybO8vfuFaiKjpiV9bMw9fCKA9LHs4eSujU6Tws8
DrDCSB/lTauqAg6NfO0pZ9UiEe4cmbim5OQZrSdl1oABvHpl2boAehYxPR+DSYp8p8fSTqqjKjMz
MTrloenCO0CgB5jvh5m7JR4M3eV4eSWwyp0rzsS3/AX9ztEL6Q1IvW1OlyMOdM7w5v3OqufySuG4
FzqCNTx7U1b5d8Pe+dgIkGsch7gIIZI9/x5/38aFmRsN9h81zlWxx27ZK+M0dPz9mhiLESjiIROD
alIRqG2sivmFj7OK0So+zXSCgYMpDdnFtIe9zDsGoNg+75iGGc3FcpBg/NEvAms8BmnvOrxhYitH
2vK2uH3AgGJT2+56Ah92vX3vzCFNLyYonUZ+4OwJJYPkHksHvvTFPtnAv4txxzq0feqH5zLVnIz9
JeUoH34QQjTVmbYw04gVVp50Qcp9YpL2mqtZJH37kkRLDDuNZ0vMhoS3K2njPQWNJoV+xyTXiF43
HmLJvzsNW2oTyQkEsJ2GH2zxlTenLrDtgIy9exvGQ0XE49gqklUm3b177greF01VJMQb5FLlCNqc
VZGoVOS1Z4P6adqaPQ+d1t34NLwdjci3/cFrBDGUWUSHjD+8JlfrgCd3TY3Gxaiz7ICFifp/782V
u4xe9eqwqrM77uTks/vb/4HmHrEfgBJPG9A/T5qDM74iS5MU705KcAX8F1diOCAsRIBm8AbSjy0K
jQ6i6b8jHzaoUlsMC6UaaoB+kR7NoctrJfRH0vXr/Y5AQ2SQJ0b2x5RVMhRI+A6KStIhpn7R2bnD
6btZikvaFyABcFa/8F8WKyxhOntk8MW26lewr1rEnILFcrac1V4G1p39pX9yhAefnPvmACp8cGAy
ImCAvrFENAb3DtuaOzyF9rvYS86dMncxAO0XuG+uM5IrIPDtcwu+fnSr/cKiPmJ47ugVFkfZAFxv
eJg1x6IKV+fU9zbI4Pwwoh0c1GYXknmMrbt7P0VZq5Q+xi3jPLxg2JEC/UiTXszMI+L0+9ms/JzK
Jho23jKm/21TJPU41Jz1RvqOGhDf9CXvRUJb2hJOyvdaKXeMg4c2H21CbFG9Y1AfNHq4vZgD2Ezq
+raAYIHMonZ736U/wH5qxQ4FtvZS/hIj9d3XUQorgJFNjqjXCoHCy/yAvC4q/hwxdrxMiz+X6Tsy
4WM217uBFvFtuh/X19V1eR391kcKXbG/7H6PhtHcNHp6SYyY6bNPsorEvGG53vdwb4THKSGVEO3C
ryM7bzlU13G1epn74X54n2JhQga7pWy5bnGiuVHOQFOjDIUCRcq2/vw72E5j3PKnkatW7JtN4IYt
zeNf6lwxtTfjOpxjfzkQApftS8FsdZBQOy88AyiYQmwBwiNx5t4DbKUYw+l8IQxB1vkf9+pdvUwI
Q1DxT31c1vvwJftgLIxrfWL6FeEXlkEN3U3qcwlUaIjAkvxDS2dzx3RK9oec8tATTei11dFc7wea
adGaPofPYTaOnMiBmAj/td7J3CO2ik7BOw8UMJ5YYfw8pgjHptWf+vqz/Wyr68PvFSI3hmRQI6tW
DlDM1qo9T36lV+kpcKn715wXcNMKSvSqGFP8Ain5YIGCSIr/I5zljUS4fFg+oCQSSEo4L/nF5A0H
bRUVQwCtxmyPs7bLO1w+eju/AgRZyQ/VJ+eexvvoceydxrLJF5Z4AsjkytXDqCuoUUeFQLUz+cZU
sl1MXtdnLKbS7fG3sWYX+ldGKvHSa5V5vdb5Dk06tj3Dw5i7BX88+RK8BB1hOXfmsR/uhtg5R4Ok
hy0zIYkIhFN+zcdQCJefWJ5oPL7X6Qy4VR9UBw8fnqhKcbFCNX5aNSp2WRDPsDSf1Yj7zXFleFqd
ZvHSOM3gtn0ZblhaETlhMVKvQGUUBk3uk3bWGbJIDQd8MLljn8G9MMvMyX54cc7ibrDHqMsBJTaX
zuyqD9x7GdwGmTsjzzotKtv6qdneFbm9b5TyN2RFGADsBp/youa+D+Gj2K/ZZfGlgQjD+yBGkNR5
sMFDdoUyVXbTYqfYPSIYNEulBTjmETyyhPoWn6JWq9o5lUAsabNbg+F6qHKr3R52Ov3OIpBCW9Dv
T2aZge9vLqYf+DLmcIEtXWw48PPgT4C9Po1UjWYOAr6Q510RMAaDp2G3jYlGqaDGgNw+1xTQ25TK
m5QycS/ttmXZtsXgz4vfMP4e7U9vINHRgObI1YTc70JExiXi6aZcwk6AbUln7A5dXiH8jrbdJY9p
P4HL4Fliahuc9xvs8GgbXY0X7oanwm+FJk1WwOS6Vuk1d7hLASwukB/Q/kU2IY8buM4wbfmu0GlR
4qLDHazTV93KnrOiHATrKFHPbTbJBxIQxHtz2E4RSCdmefnbEp9t/HXojQJ30jXfTZbj2rDWK7Ix
XpyjcSGegmh0K8GuW+wX++V+fVQJq/3TtBbGbMz71tOqnB/zqJd0k+4Z6nItPEybI31WiS6bjnvn
czJbE9HOP7a6IIWpOkjaaz5DnIa7rbySVi39NGZ0La1uj/VX77ZiM8m8Z6N9OLTa19TNEAY0bLb/
w5YlCs+PgqbX6FX7tOwO06UDuEYOlM3PVEGoimhNAE9Vhs24XRnWwY70LOsqmi2pJuGp3YxSDy5i
0b0WrXJiNfCsKfaUL9cnn1H8k76dMmbyiHPxPqrp7cmwQ/JiOtP5G0SI3bu9nFzyjgijlyBWQbX7
w4Qa4kS5Vxrc4CsN4syoA0Hing7OeDAucHOyNmzGD54oZObH7XEbUeOB3LFXL60bliz1xXPdXJzQ
/ZP9Md8zf6vSB4eGiy8ShgIRjrjyKw9bDJXFfxQKTP9VZWtHPJXRbt+1kNTydw13MV7XpgomWWun
XSHFYMV5p0VDRwScXa3SSM4/tZEGlRR81fdfDonG3hQGAJ/o0WRFfDTRUBSgljSHLVOFPbW3xLVS
rolvgkwXyzlRjjT+j0yGkEhjZIEiyVgGIhVdSaNztICOio4HjabnPHGgpoWFzufSPvstipQH46VU
62jgLKA2U4pHSdN4/bzwrNEL1uNqvemUQBHjkrz1dlnfcLFpY2J1bnD70NtodevoRvFIarQflJHz
BLvDZHWflbCsgHS36wvVxc4Xk10kIzfDowTtIJXggNqXzU72gdqkk812HYx4bfhPgByFTk6LSYny
9AQTxh7eYVXFhoPudTRCUuf17kx3LPeotvj9xed443ArpyOIIbNbV0VJY/3BBZo6crjvFfqXLl4+
zdNfWL4CAUPiOdEz2nHqD2HSj8MnTvl1v+4jMXwgisR4G8ruEmhYJsNHrg4T9pw7hrSRm2wjt+Sq
ZYkprl8fRiA4uG7HRm3epCdUcDNgaA5qR9zHeeA/7gnSiewmU4dkuyvdomQsaksLH0QlnJ+Ri8hE
oN/6XUHF3VZu8cMeTK+0uEicKWpv92IWac/iccbp4lM4sB07BZmPIzaK6zrYddN5u88wtp7hIftd
AoTAWO2hFy8gTj/8wYtMV+/VIXyBvFS7EFQo0Gk5Xedn+MJ+uaux03XIEYA1LwyJTxgb6xF7n2Dp
f4JPEIcYV4PovJ2UUyL/MvWPd84SAYBwZU3oqQIcn9zIzW2p5m87waQ8AboqDSqD+rAyaMAxpLWo
UwXjnlYOYJZqbqVhEd3mGm3MalgPUKGXg4JfDoq92vg9xOF1VppX8VPT0Rhks+IMs3PEnodFxPvT
4jFZrh6L/U9x3Jh6FS6jjsgpQFgv2Fe3DNyFnzU11rWjo+ogoqQ3IcDsc5vMRHBH9xNumezGBfs6
dgk4L3E07VSeXfmdh8VkTINPrUSqXfDMS57bxAy5VWNWaILwBDU5WTZ2jdoWg2336BcZhCiA6Oxl
OyoezeOp4DF4tlr891kdKJptSsvFYa+BAswavFvd/0qryiqbqEMlW7UdY5eW2NfJyY2KC2kQJOgB
2S4N+PO7vUMasY3XKRcbPlw+3uSTyR2PDkkta99+lz/3cTp+9krBaFT1hQkeLC724s1SxNX53H9t
d6dx6jcp/rC4Iuthm5tV8EMY1+biJ9IlHhaAMfeIZ4swadReSV31UdLuEhAdfsJylHQ/XgIoCkg6
uPTEXBGP5RM0fRjE6SgdfSavSXV2Q72+7xcGp+Du13six5Xc0ma3ZRgWMZroDHpF161KBpjPCWAO
IgjEmWRfq+1DZ9a7wH7DUvrRrWLK+ZNNz7gdpuTjt0u75TM15eqVuko9l7ZmTKra1MF0Sy8h+Sz0
cb4l4OGXwOXC3I87XvNXi/4jvwEEcDJMo68wUXUknH7YI05ZyNS8iQ4FCIGxMYYAX8+uCUuMLbsQ
JF2E8KjOxvIrIP6Ok/EVOqt4/heAHiZdFOndehkcZJWe1448xou+o7Fou37KvADdKVdH6K+AqcQ6
nAxxBgsYHN494nm3widEnLsUL3XFgSJxSP62YMMtbB5aOEBo5+Basp98QV3CQBToaLhvlGwAverT
takeCLTwWtsjRIEj4cfqxL9nCuGyvZAgeTnTLcMo746Y1nS2iEV5qGbc1hL2ZjqNgVaEclEuk3sx
N/ISBxivrFZiA34PyMHqoGL+xXUogYlB+mDXzEBhVKwKE4DpqFXNFwhY0hysJw7559/M8rWDxMw4
wBaNIKXV60Uc7KNexEWJ0HKj6e4f++f+p9o+eADSZa7mW4ek5f+dJYjhUAY2uPSxMx+4t0V6qQHY
CbbS8TRzegMORRqWfDOLoVgL8tn7bwuFd5H3h1XAiG1xptR4MetLINbHJPM1lzQL2d8aXAZ+DJs2
jDbrDp9YTEY5qMmHsIgbkqKJfDV4IVwGbwQJDt+Hr8yb7TeH829G2i9zvcpsp2U2J3Tm1iEkfRjp
En0vECw5Mx0wjIk9IB3gu2DsfySbhHmYHze+k3xMaIp6Re7chLtPLdIzzxzNCdp4S5PPAPRo+mln
TbbqR8hrRJsnNurQQzQmIV9ZZCT8Ymx2Wps6N5i2r8s2w/WYTizi8oPvIldChUVNIBDLozbmbCL7
wQpP3ck7zNc0f1RtYbEn+pQlHP9OzDlDx5xAIwCHDsCDEP0K6AVWBx362gVRK3+Vt2NQItYc/t7D
u1rXFRAdG74DaEB7BUf0Z+orW/jOcNOYPSZwOKil+MGaq0coZ28Vo0YhXAhii7jwjQwaLwdJJh8M
njqExA8D5LlvgpTGc83V8i/a2sGa+P591qX17veshAr/QPy5971j79Z9gO032SI1yk7mDyJmkRlz
VO4sb50kcXE2jH9WBqBTrTSxZR4CJX+0sln1aFq4AXUF9yOcp0Gjq8PGuDb+jJqTBi3cBWaDWI4r
6zlS5j6BUZce4CoA/31a4vW0Rlpoup4PU8me4FfhHk34Hjj4C/w8Di+DrIdpbPcaxn5K968AiqcW
ZN29ONQ3lLMUxHMp8442vVl6bkzNGqnLEjtoh4Qg8dkt6+u4UTBcTKX2fCa8/vHeLvX4B3ORXQmX
lx2xGShiBHfg8rIEa7rT9awB5mngMIU2Skj9YEHdVbc40LcXp0HsQB1lt8r/VnF7asDjKoAeFXrq
sajLon7LOTgGVN0cFz9vBjlP1J+tQLF5V1sfqate3rF77NYZAjUtjz49vdQ9bHRcosE7xOITyHhF
sAEo3jmGV/pvuz6G7+hKWoOlxcgcQumXslBeFBD80N0ALswLjBbmhiwt5rbAdpTpqPw4iSwdFiMD
x24FN8XYHn04o/yUwD/Ivbk8UJYeJB4UzrDbfzLa+JIfKAZp5SpsiKW84u5Qe0F3ldx44KET88PR
Ni8m9hA4oXDy4GMcM1g/3OfEDoXxLQr8fNI4WTipt3Y+jcQUFQyXURJkLT/d23qGhZn/v+4CpXNM
/8JxVGVCy6lP8NkdvgaVsQaBRMF5pjSvNKj2dGgyzZIeMHuViF6R+4XaKJ0IJ5rgVCSU3jrTJrNQ
YHJwM939Q67V4VUFhe43HcjJIE6RtColUCg4vMwbDJobo76hNYxfxFUKBqZDuPdU5u5QYWqo3lYp
89jwg3ELTxffGbx2tpFdZTwtG2jRrgfihB/bOPO2RQWfZsaPz2XZ+NPpZnN3mLARHtgTfJ/RV+3N
lHFXTRpbTzfGHGnL9jjCkfNkTYjRE22iheDG/cDG+A2PkiKlLJXU2YwyxnKHTPN4YyuPRiTDF5YP
36sjdzVWFZORFO0Tb+Q1nYuXT7t92glscuVVjNfpeE3moShAl17GaLvXdBCMRzbhrdOc3Dr/tYUZ
E0Q4LRnXmh3tjPfszh3WgU5jqeN7xpwpYq1+I7eueUQdIZcoXYIHc0WnsOV5k3Nm686OF5PV1JzX
g+l5JkrB8UK9fB3fxnSD68dgKE6ghBEIO/Y2BTkt70ELwpnmkKsUyo+7o7VRcyP7mpcCiZOQ8N8I
mnKwVYvtmjfZ9Hl5c1sJmKh/y5yR2OzVh/VhdVgatLrTh3yrbvAVTwci2Y24nXFXqIGkbeT/bSVX
OIN1Si34s9BQoQzcW8wx6FCUXUaP7CIvdu9Y6j/rFISry0gDPo5GZhc39d/LXPck3EDe+CP5p4he
ei+ey9eajiYHXL/BS5RPnPF1u8o141uH83079QUyH27q/S/vsYxH0GNrg9eIUt3LWlsX9CLTJv5b
SqaauWGXppdmoQq9R4cbLcrH22s/OuZRPWJTzGTzRgBY0RNc4afMh0s7xlu5iT2n0hYd4vRC8gQR
8I8NM2WOLFHF0z715hFRn1GhAXvHjMGqdNRg0+/JjCZarDnjRKYENK5Q3ojFLE1tE+T/Ezsfoinz
fn7FcpNwQPSMOuwJGaox1FAqsrY6v2nnNXzhPxYZZYS10FtDRsshS5DzD9QZJhjH0DvE1RNpV2OM
oe3QH4YSnriR86CxpkFRF0ttf3jQ5SO08py4Aw9EHbBWcKbG0BS3D7Sf+Ylh0JJeJIiQkoZzpXTb
XooOArMbNPI7m4u2EbywQa4vsxriBQzF2czzNt2DPpoOSCTsPd+9pfDiq+TEHqOiKbunVbxabq5/
hbQzvLzXMMAAzNm67mvwMvjaO5nKCNH9eGiUIAbdrGdO7/8Sl7QporGHLSgVxNEq1ILP6sD4PeO+
8zDiBmMnqzmhkxJTFv08WbEOtVVFR725uR9zcG5Pi4bsTVkBn859+sVXU/BY0NgMNquk+CqLOGN8
uaZIfeXMSqshtK6w7MOmewgPEf0TjIhh1QWQ9OXljEiQzZp+PgqKhoEqYbDGSkV81MOsjoSA/1jX
rMGgBBx8hIUDLVAdfqpm0aya2EiJeyha05fFw3rpse2znpSSfVvc48iAC0C7X6IsJln6t5U6/V8k
XXRraWbVx3SSv4hP/KDzZswIOZ/kIrRw6cc+HBGOeLWi/pjKJAaDI79K1cQsnD+7dr17zdqkhpAa
AbN70MUhlqrfTc8dBgs5JL1EHPX5JtJKHPM0oTAUw6MAl17MfuU8Oc+fBdGAXoJMF2stMYokvvnk
74XNHrutYOmUqXXi3mCN9ATOD9eeO6Dbxcyt5/V29MWs6q1/InRkUa7h5KdzMjHJqpO6NLm9EvGl
mPclfbrEBupqYskJ9xKLbZrOALyh6O3568DiJuZXxvAsZ2XABYOkBfT+WDUZEIl2naGPMNnZlNAm
49Mveu+dHlTt38GYHLoGV84MjRrAddIlcfZ2njQj9HThHYCF0zijaf9ib1DFgz0DU8SEOaqMqWmv
ILNWJ+7Rr0HfoLcoq7Pq75fSV2fhwvciOGuXEB6WF6JW6u9xmzr2iz4lGhWMisnIgvvpk5McO1uG
dG9DxFlKcs54DlV+liEzHxXHyagwGEVKFZI4ICYoMRhbmKecWTXvTCwapkv/oqzxm9M6B4yBsZgD
r3EaPketWRH+fmOWTWo8HpTDq9aqsCrMYO/w9to8Nwdk9V0aR3SG8N3lV1IfELWB36A7Bs0izzaJ
E/Rx6Ons8FZi8WGLCv4NzYtWNt2La5vWwn6hA3PYhWiRMpnj6uRUQUnH2F/zsHc1y/1aIPpAJXgN
q2ME6MPiqLJI1/E23hILXx6iD6WnGNXkVCYC0YDRKdBesHn2zl75r4bPeWOWLOSCcKWxe+o04DEL
J2KQI422cy+nA9LdOoaqmdTVag0bw+qghljoMPsM6+PiPF4pnY86JVVWFE3yN2fc2LDOrFeA95aj
DI6Zkzn8WWU3rgJ/1qlB7hzMa59gnuYxCLPsl53n5Dp6TpJRcRaFu5HcKiOJPpx8+LhoTey9EJy+
RN4WKYH2v11HqaiKSXYrVosSah2MygnqYQPlikZoC8AB+NqK1FG1IIizrK+YQUhzqPsHw+XwjsJ6
OT9OVJ3ooGCRDPJ5bpddujVSp9d6Dc6AJpmohSnLLXSyyGYa/pXRC3v/MShPn+Py9D58DB6DJ4OL
7swm0XEb4ecMpfVERcCopX83Dh3RAWHlDKBNU1CpAi8rJ1RCUVAJCtlHjAaCHiFIXWw5BNY5v69B
bdwYn2fKfnUgwiAHBvlxUp9TMlGdXSePbtARzRDTRJBvUP27MdOghBVWWH80K/e8pK/2KPvL/m7M
HQ2ui8IsDZUYlzEQNJ7Ed3p+uB4XOPv1IPWUbxyQzINLm62BEn5mpnu0tIeUvmXMcNo71Gjldv3N
wJnL+D29jZNhNNeZeY0fA/lwiD+aBUl4GVVmjIvijIiOlTTaN/gysLB3/TdWfAeQWQE2wpyfUFr2
uDsNKxZefZAtqUcYuLeDd1g0ocEgycP1k4SaaoWM/f00CpNyn+QMEuZ7DasAWpMEarSl0JPVsAqA
f3XC82m5vv02ATYFMiqNrvpJH2wkPOKXWXbkRLpcnTvvZvuM5SDgiF11QIUckc6BTFFryJlYrGT1
g7FKZn+dgqqAkZxC0PmQL8N3juitZkFxyWQhK4FoCXOxNm12KmArTcd72RdgePBCVr9waR6vdrHY
jplEyDwOBPoPQaoNgH6QKO6xnDgJQLVcvUdN0Gq8Au8AqfRlO/X1fsxcTTSRGK3weh9YIzIpMRe/
qBpMAP8SINO7z0BGsK5HAF5pfQImJ5JK0uY5GdXge9+ewVQr0O6jgEnChbGIbFduWsZdAb4qFJdX
J9ipr0lz9gif4WP4HleXbUbkYexSNq8DeiNlWDW04Ng0it0Xzo+wopi+hBntmYnMpxC1pl1GKEgL
BZj0FVwoWd6j2KpYiCu5sl+VYe93jlbzRMs7RnKHjSr+KBzI7jKOZV+H6CSiJC1HtbAWMnzUKvYb
AZO+0a+ivCShYtQo4lUthCOWl99DItWEMaRHsiumCrsZOdZQ1J/Rkw7UYQHexSuMFzdcRIWfyM2L
OoUSSLiNbG+/wiBBkJqB8mTvkvmdQCEdKBHQqqmcVVGqckVYNY0InFV60SQpGdGE7gYnXkXVxaza
iJlVGdRtpuoVcz5c7DbW6hH8H9tQ3z1mQNLNLIflUGAU2x40iMEF/DrtqSdQIqqg9X/hwnWB+KLc
ILtC0ZMfjdL1/zbbM90EDlG2oWafF0zdgW+SMuIC6VoF8ZrYkHhv9HG9IGiV8oc+6Y7zc83/j9zC
kKR8E905Fcps9XRkg/BFKaVpKzK2RFOaxWasIi7TzSLt19eOXVYwRe+IYuDTF5IhALDYU9Nyh+WG
MEqMGGEb6N7PxqXpfvP6ff22TjkE/gI+l56k7OD2FpxHdeZVUbQKgi4yNk1zWltcMyFj/EPiVCUO
UV7dZiNuT27VIgC4GnG4gQS0u6w7zUV8P0ZqQxYlhVaaeoEQkZB5yA1VjP2PJVteyVufU8zvaItF
fuS/bCGtX4nL8+/GrMT8BqaBogAdBcw0D2QxQuTkb0FAelalraDFDAeIz2A/0333ZG4yWMiD+dtq
WvN2sJOV+kJgPeFjXRvf/kpr0oYb8/7AA+kHfSrMxGx6RXwZuvFYsBxkO7yj0PyDiQY6/7m2CjIt
bCT1hWq8z2n1/+hdEmehFMHGTeLUA3R71RTCHbW0VbyrfMfRWeBOQ/1QDgAtV/1RlakCajMFG/6t
5wRBgdOw3vP6VeCkLgWtauBq9agVR2GI8wBb2m62wBwnmikyZVla11nGVFCpCQtwa69WhaZ4Qrf3
OEsowjhpCUrAt91yMq/AMMuvjnEPSUgMziYjPUXXZd6ZhKTgQEKSD0BaZTMC9NlBvuh+punZ4O30
jy0paqMe4k9J0ywrx2iqHF4WopmZdt/mefCmYIHeZDQm1DWyUaSgYbe5wK08zNCKkrORHtsICwI8
oPnEY17R6Vl9ruQbMhgXEVqVj1QhybhgR47CUcuuEuQSkBthMPUZM5cJQheDcXysXIhSJL+A9zrx
bMXSLe5nCWcBTMS5xDyBLhbYi/c5xsO6y9GR1KfbRLen4BZc9TIutgQAMjjFOffa1zERlk+M64hk
8KUNCMq7mPE6Xkt0KYTxe5y6jRGZkU2ejsKz5ZTc7/sKV0tNWvpKzPeV426ZucvqOOi92i1quIyq
TtWX3XeZPuIlXwNbxtduMFucN1gaLIKN7trQ3/i+HyzoSC7/kBL9lOAzJpAZG2s5jsZuheIVhiP1
xgVeUQttovSqIgkDnILRZca3LyN+hRScelQImELwKmOUnqPmYrkQ+B53mXncF+IuFZ8MKCB/UUMf
e2XjQAopgOvbAxSXXaruHOFABUUGwHAn5iJCf6P2Q40icwLVlZSqOaA90PMi2gJMj8Q6l2xJldqZ
iaRnDMckzdG3AzImySvxg74dr/PwOEynye8VHYxQlwPvr9uUHDAEqNlGAx0HDkbTsdpFkWPmx/zN
eBbNJGJCEaufJJg7I9k+wY/zuoeei26jJp0JNSABk4mMut2WlkBIImQedmnzqD/GglFfU05JdAat
wliEhBPPcIH5vIJ5JBfQVym2sjbzhIdpyIFMMCUMAYH8u0yaOFShHXRAQu9FqUPgLbAWYHIQCLYC
mgVbAmtimTohFDgKDjQ1wr3JQgoVF9QPY0lMp+LFSPkr4gMdSwLNJmR4Ed65fc3kUpgClq24CkYy
qH2ahb42GRkFagti2gQDNFYrLK7Qja2KkLJ4cdSieRXNTBlB9qr5xbEXo177FTQ1mXsQ/dhtv3FQ
EUUdKu3XWnWZVUDMXd5mTEn6xp1dT80p2LAVDOy/MEdmtmwdwgLEM5YlqQ7xOnb8TZdOPDuJas7c
QLohMWs3Im+P2DG/kRQvQ3r2bHMwxixZsZZJuPbzEhsk/qM3PNLp0OGV/t2Hiox0V2NTbc6MFrGa
ELTp8zasWsTA8+GFOvuAdJrlMM8Dc4A3NrunLrH20Strmn+ytdLHfRixp+Zf/tryH6JrJ9PqkvVb
gTYo3gTMJ6xVLxAHrk/JObZ7AmvMsRydpodpHRnqYYoSUlae/AUDmLcjef0PXrqgCIx+h1SFuw1S
wpwiDYGRydnQpT88434s3LHxjtXun2cATABXaAHHF4zNmmEt9hUlQa/5tb8rNAr1cU6TYTEJNdDv
IL3nnt6k5q6rlSqmVKXt30wfSH+z+XZVmqEyGsFmn04N5+MmWY6at8LOZNrDgDsQKsyMi0QZRZ8c
wRBc+0W6N6zSXScMR+D5Ol3YSmfaMN00b9shnuc1FswTKYPP+seqn08q6zbh4GvT9g9thrfh/3z3
VjVb8HpbHcggznh6U/ugN1ElrJ0ZHhGj3uSL27SwsckgtilRhK1kyjBIrBT1RBQvWbXA93KwovtO
bFOOKPtoMDR6p88TdK6lyfTTY2bVLt5TyvdDwfyUrSVwOhmCckl6kqR4GfcAPCpe5NuYFjpT3YxZ
eYwGe/0xd5zbSijGzy63tC+rkO3pi1U4Xd/Bi+glqi1C+auRTk/j61Q3z3Kh20zbt5Qfsgy9/zZt
gBvcjIyqdzjauL5HXmUuFeRsibN/yWjYh967Q9HGZgo6XARe1oeCHJFkFlDuCXsW318MBnGhv/ff
L6uXf5P0YfLyyxqnLeMSeZSk0A4bkWi2f9USg4w2AniinUKOqI++3XF1zBAMtC3dxGVeC2BvbC79
x8nhy0b7cRNq7dO6TDOzYOPzC2LdsJMxaSQw94tUUnZACgwR5c8SD5UlEFfBLDMxhBtRK5le3SHY
cXHzmE2axeWmppOpgaYLa1q9SnLZIZPpBFoiiusNF44K6/rLMJDD6orLim4HRDVU9v7I1UKffNhV
NadQMEG8XUJl9G/aWu7MpHK3RBhFteee5i9XxsFFBDd7WtXSEH86+IU4zFQKTNpkMlTSPdMAcFOr
nD4e3eq3feAl6544BOpZg4AT6TGVvxiTmqcKnvSM95x2tR4h78n9mV3gudiZdNc2JIPdpVGDMMeQ
T5JNeu9i8xvvQBi4KnEwFH4REUfoPmU207IUwl9urUPrA/ovM29onZo43y0O40/GYM9DYtDlWvbY
5qB8zLbwB8jbuZr7TrjxnS30DyLKVq+uF7V/T71Tr2F/yNz4HIzjqVzDE2nrkpF8+86bFxy5ryBt
P6aN7eP3Nd2hGN/NI0d02hS2GHuAN0foKUccScyJklpXN+O6KT/wpC5ZBe/gNEA57gPCKtXuw/BY
DywtWPveux1uabAR4N/tTRHlPFuBmXSaHQSq9GqL3RP8/iaoQDo+zkXsv7vCCJhiP0ZsT2SckKBx
ceizse/vOrSSAHFSylZws/P08iOKpkcTOuEOrOM0Al1VlnQw2egpH6eZx/lvTy/rzIsZiHee4RRB
I/aNDq4G/Hf3LuaJH0ADdFtkZ+H/OhrjBMV38HGac2Hld0TY/IMn/N1ih839I0fYgLVlhA0pIGGb
nmGEvUHK7jf5OtwVY7DY26jiX/r9n6vwRqaaSTh22NCgUKFSaCsaS0/WRB2WGjTUgkapC5XSvVqw
gkllYXNYdby+9jPsw/B/pNPktpyLqZWkyEi3ncaHdnNli2bZW7w6BbA4OnYeVlbESHnW36F9Y8c8
DVEpITlkLMFL9g6qZ12b6bzGGX75z4fYqLafvHbFIKsSXYV8gxKVuIfeVq69D0/dSr/gfLAmoDFp
TjfzLSN1THy8CDq6QxT+tyw/xCzNdoGUSBuAnmYvPDe8G6Z763s/JsPAnA4pNA4h/mSfuxfsDS81
HqGGIKFlqnbAnl7WblDzjgNSowt63+RoQAfNqv2sXaQpCBsI8kvJovpsQZL1W0nnDTbRN899DOcm
pcUtMX52V8u5TT540HWPb9+aP3FHxU+basV5ZhZOith1pqsa3lsOxnZAiWuAV18z8w4/hWa7bGW9
YNhk/tgTjYeEOKwWVlBGiOjSxXzSE7IiIg/2eVVOhfO1TobyyUH7Cpgts5EjTY7eAtHmDYX+FC+Z
jxVv+GXHt37FSYdtJCQPiEKPzfqzN1t+UIrMdHrb2fZBBkPWO9g0ClwLEBDOYvvttWadIDDNiAVd
7sFZ/myEfwkqA7KRyQ2wAIg1l42CRl1xYQPKz0SKqjPOF7x0JNW0tNPH9WuR9pnLad5CwMaXUbqy
n9f96yiRpOy0yJxGcGp1a/2HDYtyQv+9XrK2Oy6TT1JCwgu6aDqO6ZtEdFK21Vua7eMgDjZTRtCf
Js7rY5wKm+qLxl17VTFbH19j7xaihKCbUAPmDRsEFyEGdir2+mTEXAx/arJ+cLsYcqGTWS3u3kkb
wafhVr9nj79Sap4YTlK+2kH8c1urXF/ULRX0eMYh46J9gW+hcpOoHSp3h/11MzY4GpqjUcEUByk8
BCPfU/ZRU87vOyQCJtHQ9x0vpJ6DL2E64eaHVpDKnFVf0j7uiXubEbIREGvSO9qLfuCbi5/cArHD
iD7kFWN3LHbcEfPLlv80GPm70ihh/1W3B4wWZmzdGKlsPuYVtYnigLQeX32GY/waToMnXOyg+B/E
sO0+Z4m9apFZTLM1A4j8BvsWkYUPzu3gh13McRwWxUoYSrApmW06pMNOWjNLDeZvMX/UhieKRjdg
Mi5f3wnMPt3WDkNlEbEgW3l70/6ss3OxnyaEYMhzGCEMGbPQeBkutT5/jYf8y7XLxhA5KSfZ7px7
Qzwx0Uxd3NowJV1YwZpiggG7YFXTY9HrmK/VoQZGw7h7GE5/y3HdbRH66S99Vmiu6CcgwKlMlpiv
Nwg/dDRv/qzwYg0UPWW4abs1jo52pWpuKfqgiMexBtbEE/5GHfh+tbNje1xj5Djayhm4oPlH67Hd
HY/xkaUPfDUYU9nn324baY47zocDUNMaQxo0ozv40vtK3Bu81OlibsAZIx2+FKXNw+GLXH2gD4ec
xr+/cR1hW9yvrLibO3uvvXxOooInjQMPUVQpFUNGf2wcJQBQIpoW2QErLnOgzy574ZZ7MJgYu4pT
TExY66e/1sAxHL05/yPqvJYU15Yg+kVE4M2rLBJCCCfMC9E0NN57vv6u3JoT92jo09MDNAjt2lVZ
mVlUTXztcxM3hzS6xaiQMZ/YmFGRSI80ipml0Zx1xb/+hE/vmqRk/2k3dUjeF++4RCxccO2rYMaZ
eOa85nzjvqwmTJ+a0xJFA26N0+XSd1rNVpf0O2weZs5955a76DQkQ2DnDl0m8fb7DadPJwMQp7As
+sO/UMAIPgjhX18kf+BL9TH6YNB9O2xyu/A81hNbzKL3ykcF7KlP9gyROSE6D0RCiK3rfRIrHhbx
YsxVzUwe/b1d7jUdxRAu69aYQIzaqtXWpekNTrFW3ZhvA1I2nQ+CR9H2WGvUup3pnIqGEchtZiN3
AjbXG04FFZJ15jROK/M3bAQS91EQDGB6XOzejUYY97qHAS7TXBN3j52uGLymj51ljEQ0V/kIYYT/
M300OrMibjZrbQBDEx8lhHcz3/MtpopizaEFssFLKggqzSq/Gg6O1V4GTAzXxOe3FSjS8SjWoz2Y
syV7kl6R6THOjRRPMxPmDFFIO6zBzpTFOG9PnwHzIbUuFSQdjwXrcTIo2HRCWJK4ZHFXVjo/mPMY
Cc+4D/OiEYkxU5y7dXgs/8AEaU4gN/w+O97Y8by5VjsP6HQq/PBEtMPOlaD3hGwEdjHsD0uUyzhf
G0uNq90N+xriRvamBH7B9QDdDmLdArSDqyjl242HcoUcIAx/rsjdfkIMYmzfttlG8lxK1Ph2/2qH
+m+lv8axDSmbxlTzj3Fv1CZd2L1N1EFNcuo+113I3JW+hqm8rP5a92L8CoULv/CP/3P9mMfsvL7N
c4S8JAQ4dpOhc/aQnLLv/nA1SmvE7wpbC0dPq3fFC5Q6hzR9GA/7kNHUyDKT2wDmGbAgBL51HgJY
UNVSH6GgxiYEsjlwg0DClTPrlaQzOdp3g0ykfzHvg0X1aZKgH5hMBcQEGnlzCwFGb6z5XPJp7cHB
tRpFX1yAGmufYjEcaA4eGXKHsAWIQ4gVPVG5RjnrZeEO5RKCGrXEpykuAcRtRn2Bi0AZXIPFVyaN
iAcN7zQmVlZ/h1PhMejRHunX2J22/RVZcBufVuYy5+L3nLw0B8NjBPEhLIzgjOKePX+PDu1ZULZ6
82DJ0CY6Hfh0k5luWiX+JiNe0dM1GHT+alOr0JpBkk5PnsvcZ4Ccd0Dpe1t+R7Og0EJ0jQp4TeIU
4lQLvwZXM2QbjJMfXcJ7/9KVMuTFpPJdM2+jyoJykeusIJMrDxZWAYOHMHvBzUGl0Rvzw6BgdTQs
2CVbDcS2553tHb7gEdfWvHQv8NtAGIx313XvFacs59N4o4AteT3zf7HqZznsws6gR1Dn5/qD6JFB
7fBuBogpaVWLiiPqDrIUMzhCtggyBVmJS8TaV1dK3/F6BgOGU5lvOt6aXxwQcnjKvcfdtNOwrCwU
lbzeYOMyCkq/B1M77svK9/Qk2fPwGsFfpnyQWe6esbbVqnjYZFrO7Oe7EJC9+qtjoVie6gbmAx/F
P8RltZvOC9ySrgQQZQgMaqHGgWi3eMzs1yE6wXIXaKNDDEyVa1oNFPw6iiCXoG4/OMt+nB8cT/HV
LdhnLJ0+jmxPGz6OyXLEhcUhv+UNPYINXYEy5mqaMSOPVDmNyQRNky7fftVg5OchFyrNUrVMGYPY
XuG0Y1B7aT7U3xJKd/bVyJXkhO1Bwiu6zWhOSowzQ5nG3YW0Z3dnbvyUy5+2GDsn0gL1ZgTpi2sv
E7AG7/y38UsZBIRcDT+IvpNVbxevehnWLLxZE+9zY2mJ6IBzm4Wb1hrXh6D4s8Ex4B4U03yq5pMY
ZRrALNCVpoxTYs99GeMMIWfFP2EGgk4lRtRNgpqz6ThkVEe1il60Pcz8PmKMQEbQ0WY+kjxZ6bc6
suDEpmXwp0BBNk2IxHaLOVUU1XrM3Y5DBumtmz/q4s0spo+Az9i3vmbWEWL4MENA1B9MnISkDk/O
q1No75ufgVgGGkOVp2bnw+Sx9Iwc9aVx3jAuuEdwsqRAG7BEe6jBPAJZOKk1eOfiELgh1pPkG5lU
AQ4mDdIPqo9TLDs11If8287if1dYK2t/M8revzzjsbQ0IGsVz+GyIcnQLPl3rKcaSaAAp/6OSLJS
QUo4wfNwwVeJdFTlHekyJaRY/cjsM6PONqJyXOWoJRp+0Ji8JM6gCSDe8cw9jbZ+blADJBVMqp9v
l9zDhr4O4ihEWGZQWG1SVR6YqGe6YniU4W8WDwFH9KmoVjVCVWc/FPwqcJVyydhLCUPpD4sWCa2z
beWjKsy8+DA5TE7camkVGKNEix8JClyL7FKXZRRNKogKcAYQ55y42LHiKMMFy+aYHumoijJUJR9L
hPSuOCQPzU4KfSAcZ2udOr4LhfElvXEAL/7cfhrj3PiTPrG/GNywz5AmD3s57OZwoYPbt2kDTJBi
ZyQnQ9ChnFcjSGPDZf4iWJUYgdKNADWXO4/i3qEtug6tVGI1/CKufsZqEfcJ8jweoTA8JBqwGFGI
bIXhDIV7s7CBrLkhPToaGwl68M0NNjb7hZRrp7gAFgyf5li2G+PMnEaD6OkWsSecfGh8OMXgeSTr
PxNY1HIsBqIwVSHkikRZw2bq5isRe+/sKwyBUMZTDGoxr6nGa/r8yAdBh3yPRIE7Gu6A7DN4wIWL
tUkaiecLGNLWf9PV5hqpJP+JerImr3xfVTvfwB7EJFFjMhM6lKzqtNzOxgzr+lbqq2amgpGaTOrw
aOVLPiAZgQ6BlyQKbOPZlS5Ds6qbohWiDyR39gpUfX0Iuj2swuTT2rIGL1joYfneOs3Jkz/Q/mbT
Sr+M0mbzU/m9xN/gHdyDQgeDyIRxn70SS7EarloNjxZaVGgd3vaH+EWSW3Bm6aFZik7w6J2aNx8w
rYJ23gai2M4/4nuRc8voJPlfnnRi+TZsU5iVsHXF3xPfQig5p94ip75xochXpcF3ErPpilECzO7J
ZWeaTcbKiTvpspGi7WN8hjBZfAuF+v/xkfMQZJOvN+tK4aD5OrO2sH1xyjNeuSK7OmUSFatWqbGE
mZFCqgdn0qzStmaSOKzQvgosxSv2PK5o7Z46dgeHrlra+MUxBlVSWmHq99/pb/Wz+dlAyy5QjVjw
5HOtLwOf2UxxSLk3rH306W6j4vT4u5mfGbYxr/WLYZ7JtfmfW68SVerWq/eZ3nCqOcWPaZFzMtXI
9TMX5XTb2U2fqJZA67nkpnTntkc7/4xOb3wJKwA212Q/WaPDInHBPrjeLkKW+mkwCiY+m3V155OV
c5TmMqkpoZMDoEfz8+5JVq+TIdWUIq26JarrJOBEpDW8IZyf2dWeePXqokikpvvpmhW3Xm7TmWhA
p1gnWfvX13DoxaOXUGvmlyhn8nAO8+4Mexv4pBVSqw9cU2RSA0V/tY2yQ5+bejJi/Uv6q84s+gZ+
qcK4GFt1ps8We9+J9NsoaCDiP4H/uhcXgqVIEXo5MtrMpD96EXU/xwYuuoeo3Np8FbJEdNSNS47+
DgGhTYBaFm5EKqimXV2sMneUwFiWSrpwweBg/HyJaavhBu+kCjyFLkQi2IJtPF5IhGBBMD6Lz+oy
JAxBmhbjWrNCNFpCc0LKhulQ8ZlwQLLRZ+Aw/jk4Va5/snnDdxitV7cxNeZj6LnOhkEBcdmwXiUS
MDTxPDvNimby21dLuYqwheFBwFAmD/inDviwS0/gT+MOh7UkXXho2NxWvjyvpBC7eWe+ypf/hlgJ
x7NvSF4XffEv9RF0bH9e3jF9eZtgw7/pjgRSvHCjd0+89cwu+YQ5vqZ5yc5dRG9D9QZ0LQbYHIUY
rdxlHN7cQL5dUcJGu5J9w00oLfxtFpfJo3/pI+N3KrZyBmUNUIeQNbycPHM35Tx+R3bwQrHwYlbK
Dnu2J74uGH5E+Oz0sAHpyQXqOt8s7/NGDJDObd0R+pzRB9ZrWNkI2eARQOodXfzbznkznmjEYOn2
qy0PLEy9ce7x3v2LfcLd+Gnl3R0VNh3XD6MPQcoFgsikW1O6dIOcZbY6XUtf9IfaFChfyLoH+qgh
yy9/fwu+3OIkyGNmqIdlJnMQRYOQbCHzdt50/7NhylTscM7EZtWGCHoJZK6jxLMr5BYifcXZJvNv
C54RpCb5UsmHbybkmDxSS0e3KwfcIJNqgQwJjgHoUQtXMh8Rlu7AhuNNr4TDoV3myrr61539YHvY
WZvmljQhLPP09jd6dGdoQJ39nVNWQjt/mp77Gq+Zw/gG5H4OPf48qkbHZqX9Dmf9Mu/VXE5eBWEB
muVWg103j2vk3ao7lVgXIBMD29JL6FyIdg94U/i46z75AR5khZFoVgyaQ06ir6vutr/t77qi3T8o
CF9+meChBfyI1aBlr8ZgqgCJ9+Hr9NTwEKh5K8jH76AQfaNP+klvJDa1cfnvS0NCX/iDgRENAVL3
42ADo2TT2xOGxIo2wnb2H7xP+Cz1aV6bS9aMpZeak+yBj090FQUJEQmlMjFdDZN4SH6xC4nThZbM
ng749+omw2GG8mA6LB5hgYzj4cu0QNy/EhOId0SJ4DjRJ8wMQkcMdPQaVZvFxSPrAZJMlpuoUsyr
ZQo5vTHYvf+5X2ybV/L7LYZr8o1mbJvxZUD75qnoUa58DGGSNuv4WtCw7mXHZ3BLrj3dHgNas2Us
0pkyVLZPZRuewuNp3Z7Wg7SUKvuDEAkpUodBzyzlAv5WOK9NDkMCnXeYQphG/ABTu72ZvueaalWf
NHAfw+Xt31yADZMBJABqoBhlsL2x6akaqz8Q2uxgrkAmD3l4GPeO7mExmTGCI5/kE/HHklEmGFGM
oIbB7BTxUZcq05EJwNfN+W8Yvtf07TZ8McZEi6WVTbmQp0Si8FGlwyYLP1ZM15dpKuMe0Fs3YVDy
cHXAS+GLblCmScnjKVjhKPlXiU6Qx8iwTR6Qb0hqMEI6jcl++Rg1grqsN6CRkLCpCJGBwWNOLdkT
l29NOqeUDjiLJgJlmemdN7vIHqlclnTHsQVQ82TnXfoiuJ06pw5j1Gmm6KBW8HiQWEgCdJROqgQR
ae0FfQ0iIKo/cd5fYNimLSYJZcaeyd6xvlY96t/Pzn63VUS//VdwCV5GhSPNWMUNGHUKhsguwdBW
x5L31DFh9pzQbLQzQU8LAWQTmOPLX4Oev2lbfm8ZAFWDoPjsbb0dAqenFWiY/XKJzVSZ9iW/EQMq
rEntDS1BRb/fDUk5Pu/41yeDwEMSdbfknbKXxgcLVIatWhYOVJJI8V/y4bXfLfQ5xqhYEIHiRtlK
cP6SkTPPn2BVJek6ygBmzTLfBKVbw44ODLYaJW4PRRy/4MVI6icGYCem5G3GRQfMwV7Y0QSgT9JQ
tbXFE1Bx3b9aLiOqs9G7eACy6HOryZs5gvMt0n9YEvyjWwmLuNs0/NW5k6cSsNnV6ovdyVv/fcBm
/0p761O2K+kepcjBwdOQEUDVsUaszH7fbkm97gtki69tIYVyJ1WekfmgDVy1H9AySCqCXDfXZVBe
IpXUJXhEF3NRy5/uil/dvVdo00hjQJACQbHZBDanmX5hb8f0rl2eVDDQLLW/XewHk0eeIt1tKfuj
4SPv07x9pdY2rD5+pHHk0+lxARZNEQdIZjdtpx1YgfpB6s3yVY+aejSfNKBXtK+3Q3tHuLJ2QZPJ
K7eUglIYx4tCROSXtrJxRkBo1BTdNdrEMG9RlNKLJLUCJftymchUFQN432fCD674y5pt+ZZr+b+W
1bPdHm09yxol2Uf/ZBvZcAkwZAvGtFMN2g37B4oxVmhcGkmI7tD+HWks9QV9EMI7EQ8ZhxPeLS66
gDlMeeYz4d8V311OehS5dlTzJ0nk+vbE5xdakR3zFy/yeAkxPJSyXNCsYE4RCTWhdLUsQs3RsiIr
WA527SPI3sGOuVh92jjc0bI6XJasCJB5zmGirg7/5OF9RiF6oZ3FXawelumBj4B/lKC9w5CtzLpz
eVs+z7ECMfRd0geotDonWLJHck7TCkpYjoMA2J+eGouSxkDb+72g7hvceBxw4wBdoLZFMa/oABbt
qYYkGwMIpS1jTVfmi7gozPq6O2Mqm3E2BySVpxZ2JlhnieyqVP9heBCZHviQwnnuZHXVHndekgkj
sFcxIRKY6iyhOioIVDJV+KqiQkyKG/BrdoAhqqgi96XKoJ2kgkHkMR1f71yEIZMZh1SxKZGq9sMW
K77+zafVwm3vQcwPb9Ab8YSUEg/uIpm7yImqMVHYxk/MYi8mU9MbzcM1UCa1tqdCuGtwswmbze/i
1EIQxNtsEJ6F4lxQnfUzKxDxieGB8Orv3my4DjYYYUIuVotCeI58priDOTCRstJ1VDa94NnV/p6t
dokrXWf7vHYKeEOcsUc+Qtr62OPxmwUgK18lGhXWhpbJwz3wgPRPPLsavygteDUoaFUfSzf+oS0v
NLT6NE8o2VijF6v7sU4QFNVx0dkqeAjsH5zzk1WC8tnCnNJmmJBh+CIBq7Mcu6xPnv6C9KUcF6B/
CFXY2v29nYvSbqvLwwXutiCE6GWy9F/ueNruAC9LciVDXKoeviuYoc5c1qppNApvByjUcJ+tc/Ng
b9luQdd74NMD1kBvOajjxHmgqG+Q7r2xNNRFGtEuDXp79GI33i+AD7XrgGyO5ArDwJw1p+mlC5vu
UoE4I+RUUUcYNOEKM0QCER26NxYxBJspFzf96A4NO2B7HkSzm84VD1bjTn08elvEOH0DoM/CKICz
d+ae4HkWk0c3i+R9zqQZoh9N3C/yPl4CHQBwdWT8Fo0yvQJFUFaMXo7+qoZCQydLcVHVNU8zfTpT
gqz67vxG3FTVOlQv0Q6A0ecDPlc680uarGLslDzAGtFxRcq9Oy0qW1+wrzx6MlhYMfrf4b78s5ej
NXDtSJ9y6gqEIlXGFLmO9PVuJjkxea3Njf62NjAaDNSga283lJ7uhAW21oh06dIoV2IFFG3BOoS8
E+tqNh+fJjFnyPwbehazbcxeJU32xRltcFX99X8JTH7PJyNN2Jt9P1lahFLCHLGpRwM8UEbBH9r6
fo/EYNkjQegBvPWSHh4oyDhJCRDhFxMYhtxt6THZhfupWK0QF5e+zwbQsEkxJC7uyR+F6McdKaik
pcZIcpmMJGM6ejYBlodGvh25vIpo5CcMADpaLn9le326cRgKrL5qfgHTLeowIKERkEzHMZsAYxG4
V8RghAkvqvy7cpBX8XMer6ci8lrcmS5cSDbplcI/17YZVmSNtBHEbsy4oQkpzJe4TmGQ7/Th447/
Pmxao97vZqPhQHijXJylWRfq3Qy8YB7Q94WtwZs3f0ibiiUrPjK/4Wn3pMOmEqXwfjh4nFatZM+w
PKklfkeaBsrJXyKS1osYjcp8eJwL/8G0Hv9oPpBe8nCikWu52kktFipb6js8854G/mAOuKZCc2P1
AO/mKlr5toPTH7MHl+why+TERkPq16k7BzkGcbXourm3Bpyg5WaoJa1L6AoWzHpn8/2N6sEr/ZgJ
r+woGDReHVgDwtogJZrv0hRO+iJNYTGlSGAebBAYWfC12W1EIJg0fmHiVEDkFjAGnMUMgopjNgtH
bRl4vjbyBHtxZ9EcUlbYHby5tccm/cGgePk4QkS24ASL8Y5A4Obi9E/MTLXXsUQVP/9mw9KDKAqp
ASIQ86fDFVRN9XlExJWBA3hvmTL8bGZ9yM89h++olPVrJA5acvLLls5etjbqIErJoLo2wzEJR1Ji
FHF2uXowMiWvMHW3sUfGRDH8mnaH4C8cHVjcAhGuUDY1suADVX6seKYfShAmNECANEFdYK4OvLbg
fvT7oLlbtw8ljq4KnH9Jj7Ql0UcmGQbuFzk2OzSuWd0RfkoPQ10Lg0+z/wrPO3EyxPSAUYxpRPs5
LkN51E6uPT3DyhT6BCsIJqzxYQAW8SQSOOGkJgoJ9VAf9JoSBwI5rzQDn4VD6DjyLHg/Fjp1g7le
6GXLAUuEbIPuMZgPKQaWV16tg7IDq+59gmADu6XzRFbeDY4LIu0TN2nwdP6lGWFUvQvMRm6groLQ
Y5G2yUHDU0/zUrXNYkAFt0lOxsIFLj2xrHfGCn2LI1MWOnGXN5+lPlP5+KvAl2m25jgocciDDBS8
7UBopvYhRp5xoRTBCkrY5tAIhJl9SWUssurJ+lp9ApXx4IZU+9vOCeuA485WEwVzAGnYh/JDenI0
3DtOxjrOf7un9Yq2bLOAeAL3vvbkzExINUO/LiV50dvHOeaKNbjJEXD1tNYxxoCMx8K/Izd9jNH4
9uVhu6LtUR5c8eHYgPWVyYQ1h1iFbwMIG1Bt1n95ghmv/GPFfRFsPpiS2n59UWEdsQ9oD6DcCu/k
OkCESqcfHobX2hf+lcCGRa5aaBNUuo1p2VrPd7w1/3bydj7lcgnIpBGfm+eRxn/ct/YTgq19ZtY3
Nj1XR5UJqrpq68bFB2QeV2A63qF3Uk6jpcMo0arAO2hXcGZaBw+GLL7CE4ZEnX0kHfsqlq/srCuD
MZJGJrnx9YJehTZiGQalChwNPdg0n8g/d4zuw8OQTwS/XnMVCa7Yeoy+NYsYU4uGe5yrsVXBZpoU
AMvmhLegwQNr7rMbYgGBEcR7NJtgbjHJZqsRBiATYLZB2FfDY4nRMnH66hbYRLVdxhONvsJHfDeY
dT6w7s2gD+7w5Mh7cH4R5Vbacg4HH4nOrRWYyU4iqOF79B5tMK7OM+3pycTM3izgesfYkr6T/gec
OZdPQZYaE5aY2KEceEW4Qlhl0CkhiN/gE6PDh9U86ykowCCb44Qro0XkpFlogNXPzzNaP60nmCbw
Xjd9EIiuYoYOkehRXasx8J+9gFpSKeGWP0+nBKe54q2aoGhkr+LxyodcmhB4RyRDHwoJ2RTJiBQm
fFcrXkUB5sFQh2EHvT3J59SzIleFoUKingj5KCQ1ghZBDhKPVPw0InoSQ6K14KsCmjHJJe4p/sni
D79F0vOsES4qveQ7ijiKPmu4zxjkfmV55JTbpsShJlBAE1PzNs++k7wrexgyFEuhStCAnkowATtT
a1GE0cH3hUT59ALxEE62s4e3MJQ6UQpFJND2p+hP3QGQLNMPlVwKrTI6LLCH5d2pWqFZ8zSrnsSl
nqtvCkekKbsWrO65UOWULuBRzYoDyZ9AGeXjA+EylPWLUsAWAW9BFRijRAMuYUidMkbUL9WvfrER
amPWYbpa2Z7Cbstg5y4D2OsxVcCibqfQrrlDC8YHezY2W3u7ldLo5G50Kyjlq231xlotZcw8pzV+
8UvIX9mmNSSa/q8eLxcwcZVVUkzb7MOKnrgpkTOzT5bI3ceUonAgBDuMG+Te7nSq7l8HvqlQ6j+U
G+RcsEzUJeeA6p+5LmoaXr6VxwUlh7+VPsEt9mtrrLDO+MRKgMb197QuTDLYDtaDItLx60ZmDJf0
68lcNwsRmWWTAvaOICEN8AsbjBsVpeTezIaUHtwTUCujDCmDNfwrQ4H1Ad3YwL/4dL4DMQLBgcDw
tb3Iq0RuMljgwD6nGz0jRa+DrKkjrfBM98gcBwYB3KEM4hVDMNF71042L1BhaEMD1YJipJsaUGqf
P2B6qxIoNFXzqq+6dhpTpjGRGbQfv7Pmm+Rds1FKxHnibIGrL/gw/ZBZwsHDq9FYUifn6zeG3+6n
s28JiK0SgC5cqGbIIgwcUw+QiQtSk53ghh18+e7W7Gxyi3YBBiGSe19hn+DuZAS/WLeRBTOUiBxU
O4VqC/kFLgEVea1QAN4Mm2TTBdo/UA0+W+DCE9xSHKwRmZaOFwJR+Mq/3ZuZR9Ly4iQ85WgERIhs
aSQnK21FDK0L5T14wM6At0RPCq//tpwPSySrZKQ6u8+mdKQYHSY57KKUsXKWod32AIKKAV+EGqom
Vf57kssI4p6sP42kB/zgqwLnt8G7xCQvtG6/+oY3hrBZrbOKW6f2wKpRRzlgk6OqkmmjEmO5VJE7
U9DqdgG+z3wYmby77TMeoXvA7KMyl9kMUxeYP1iitRtS20Fi0yRNfdLG54lyAIrZQANfiKOxUo4P
/dMVA5iylCYTJ4lEd0azDuF359Tm9Be4hEutWzsbwbDXRGP8muh1yjKKy9DUfc8VZ2I9b/zcJjlu
DBFp4jRP/jFYj9aj4uAEo5YJf0oHdABRAlke8IzItTPa1tX9TSguKBH0YuEZH9uMIeIS1qEGiiBa
6NHU07T2We1mQnwWdRZXR2pUxSVBJYqB+KHTEteulW3VWkv4C4kwoC1W0e+EMRfbMKRufWRkglSP
wAy9QH47ZZd1Y96jxKr6J326y7oj8yymlrk58+ZZMDHq5ITZVywesj1OzBb+9tY5ovraOlqN92a9
hNskvlqMnS4R8KBj4pcl/PpICWzSTxr/ZeQuWILquKRvNjPKwJOZJ4MYQr4eSIGfiVJx3WRrKOUa
6NK/hBy+J9phOSyQjL9kLQ2TOc4z7dR49jVq7nb4GG2HtYn0V/CRZLILbkf8vPi5fpWJXsT2TNMr
7yZdHwXPAH3YPIYHEC5Eb8g41Z7YGBcIuUHAlDKtBM39fSESlelDZvgAv4nGwnYoupAUsFQIKGIv
zbqd730TXHehV2uPxDCC8kOtjRP+UxKNgozBtpUwVyiZZM86sj7GdmetpwcGgfO2PyM4tU06H9xb
BQutExKOs48oWq9wqK/qh2RdEenjP9BiJVi94QDjK4PR00jtL6sjChqUgNKcqNdzgmdWgG0G4wzv
F7VwmCX0Vf+qEr7RExaRfSEphhW758VteJN6exBySE4yYljRJ2Yi0NMBsAZep9k2eNriqHCB59T5
doptGVHAGOtVki32pfLpl4mpnBb18Yl/lvnZoi84Y0qi/TazCZBtsegTIlFonrJ+qtMrN1TSDJwb
axNlWGu/MMEtNPjUoNrXVa7h1U6xJsWWLEEqfanXReEQQVC3ur3mcWowGeJGu5Jg+MghmFUulXX3
gy8EYsMIB6nx1eCi4kOolaoDfaBZs4qGb6UV2nw6c34MfaLOfvofSvUyCYTegOGKwA2pg6eitFSO
pUtDB7bmfG0YitzRhnPMZaNESIcQWdAtaWLJIfgjcbDCgNA95YO6o24o5dCA4aYEz+RjHI2Flb1B
/ZRhSi0m1tkKFrFevio/utlwyf4RVomUpkRTU/dCu/gCpKq9WhFGN+hfluKMRg8i+CRHvvXwC6T8
zxhHOgF7b5Bt6TKZ1wb/HlQi/b55yZsCKIsxXEQfJ99tnNExMNvSS33v8YdviW8BZgIqql1GyZp2
c/DU7BD1RBI41ax6gaumDBYyk3yRVp4YFkDyiet/WtSizJThSetdCofUQRrFHzrxXF6ix+ji0OdS
I939kzx3qIWC84v6imght3SPJKTVEtBXUQsvnukTM6xAxkdwZps6ihxi0q6nR19O6ltcMYpNdSav
w/PwiFt7Hd8yOZfJ+Qq5JJp5/eY7kPmi3/+hYSFoSmkB8wCyoxJqPugpqNORbKCUi8VJpTO7skM7
Fqn0kVxpU59Ym7KT+TdCk1WdHQoxMH+hucQw62MAO3mF4HZ5BNgr/NMrZ1MgFH8oGBaokY0P9F9f
zPsVTymiK+KVFF5ryX31LzAr161r/AAajEtpJf0MHsm9K8Y+nH2Zn/c35ljzvhWTtuhOmbNJkIHR
b7imtaBcs3Qi3qDrkyt5zug2ryVc/31kaWKkKvLuPHnk5J0CI0NF45Rl1jp8cCrgx7CV1i3+zAp2
4RzVCzY/qc45Rufpd4h49vD7nb4Wj8VpUvo5TSrQhn8uiwK302I3KaW7yZtZBA+mUGzjr3sLcJvi
1AJhanbbjfPNaRrt4fHIYkVuoRKAZ7NamdTKJyB5DcUVigPiLCVXdtBqZgeQBYaKqSuvXyThK+rb
LKqrtEKizyKXZYZh3oqbqKhgqh6FNjWBFCVqXBtI+zEgQUxIkPoDHe1DVoLlfQkK9PIzzjjeQmTL
i1yIVRd+QtXx112Zjz+zd8mqULXA9aoU6lSVLXDb5yyb2kw/qZmCUa8EnZJ+lYjp4GQvdh/ddIgU
zRgzOLofmLrbONfW0OJ654lMTNCwNg9RCRo+7jaD+vjtVkv2nmYgYPUuwlAM9uDXBkzJ/uDNUPlY
BXJDpJOLx8CFe4A6hUUXNrnqKF+kDnxj6XVkWIoW0XW465+H6+lrlJs0EuBkdlSrn8K4Qw1+mZcp
7CZv7CMWs5/8dPVXnp7Hzponh2lY6+/S9/iQCqQ7paLKnZ2qexgpM0D78ZfVnuhsmBEJmMJon2Iv
39PUoOLTaHsLAe7XDBy5O/R61NjdrBhgvetVmYVe8K9Pw3R/Yp7yjLbknD8VkpsGw0Qq+KbM2sAt
UZlh3bbafK0uPTFQtrE+bArAdo58ZBsYsc84PeDvpU9LWwGMRYAlrjWxwNXnEkFJu2IdYna9nWfX
1S7GbtkmlEHa/lDK1YfaLc1+hyCVvpmtfyktRJ+V19FJtj6GK6iiusgYNLk0VkP5v6DnMvPkNNhb
RCC4o2UfnyRHrlk6GuEjYAZhLizIXcCtEgtYpMu7rTD5QCC+RUj+jsVMK3u1sBKum0Wij0pR6QVV
2suiS6b7+Me6QJd/tc7d0XnVudAZKdLgrHDRn50xZXSrJUYqDSwV5uN0nF5o+5EhtNKWVo2QA2EQ
j2a9J1UfKiTMDprELrRKjPiiBaGOxSUC+iO4Si5vbFF/NHAYMQbGJ9LDc7X75TkplqCQPnYM0FrF
QzF/1Z7AkwlhvLKcEWscvJOnmNhHrtAWgb2v4JrU7AQyEMIM+g4+LQZ+X0SsjQkwMZO73cm1br8S
6i9agL/rqneM180C53A2+i5vDJPAYORw698e8eaI2td/tWYrRqohWyRFYbWKbmEyRn7zcEiw+hE7
B/e3XoHdgqgkCZXONHFi76+HOwYwMbLq0yvi4XhoYfo1KCWVoAxWSKKQVHu3ebmX82oM/JHd4Ykl
/iDXyYPDM8iKWUhmWTWLvQ+M0cvBOv+SxcUfWM44kA2+GGs+0JPL1+XFKA5sU7qrDnabnLRi89H5
BJJRIVc2uoOMpWMiiP3EaiPTXAhuElvHJD9K9Pn5tb3zrv6TjDbfLN9IeDX0RxtpER5/ttGyFRPi
1q1nl4kubLzv4YNZMpC4kmL0GmAbMyhD4vrgAilR1tc4F93CdXT3yl0A++jBSuSyvwbH6O1dGHB5
D252JSpFuAu0ai2kwXDaX740Uf+5KEF9PVs5Upubs4b/w9SAkn16wZwu3P0bLokf93LdWV80zUCj
nBpQgJgBvHKDerjyDcqs67LWRZZ48auYHBvUmKnbfWHxwXDI56SQFCbXl/U8W7eaVxs0Jtvuql/j
V5+tytbasUqHtZdVRtiBSUd7M1oPQICmQgJNPSg2t5oe6vaUwQWVGtJSRYjJvfgjPaGANUBlOsA0
fE+9LJFdk1GJV660TxRjZVRqYNT+tdpFV2Aljsc8y3w+qPOcgzlDANoaXcevp7TCA3o67szpRT8T
xAkM75XbVR4zOfXe1bsnL75hc66y+xErL9T3yuRkHaNTo+8PnHmyPJNWq/DW8Ub9S8/IsKESwGLG
P49YyTG3j0NKg+WPgU0O3COzuV7RX1LTQIBEQV1qvT1Vy/o15q8qtWVPY0AMC/ZHZ76nqFULA9Qh
UTtDxibCivSk+gW0UlngNFxVIOvQ8z+G8Pjg5vczxxuV3FuQZLW+6P4Fu6XMuZiO624gR88cCv+E
P6MEJIg57yQWYumAGkGWGh6W37v1WPZUTKjhmb22jcqKm023XW9j52qO04nhnrVmA+tQdU34p0pr
C8WjhBLDu7MfHOe7PT9hqHKYHTMw+WerzLqm/95Pm44nZ+NZ90RXc/nQgNObV85ZlYdffNm5e/RM
t+30mQaoQRoQEjftPQZQzcoBcL8a5IFtzEGfQ8AS0BLNEpkLr+OvLf91kjHT9Cjz9kA7AI74wzvq
IAfWp8tQEBwcTD8IYOZIT/uTyvfxatBv4eBwieUWCIiACYdA74OuM/1PuXtKQkRJxW4tG3sKIiN1
imiBNNMtm4Oqn6zYm6HW0EaX0eNVSgGzihP4X0uQgM+oNZK5bkODEuAOsqlg5kV7lOdVwiSoVDg/
SRE78aWjKEuMVXZExmxyZoVKQbgnSCPYFmd0nT1lHjNrqO+UYpEoUuhv+hTu/F9B8j6Uok7qMem1
92i4M8mTnlOPWCzY4JRNErJJzDC1k8Bgu5S14cxmmBlJJ1ufqSLBkI0XgqF1EI1Y+HISFZUnCw25
X80ePcSPVLD5m/EsGm2UnRdtu8o0KwP58pYhMinVwNgE0EAGFUUM9qS0EU9eWLL2oT7nAAUBW3Me
Eyg2NivV4O3C7+3vO37/0hatdGSiiEQtWg/2NJWPWJGhRiP1EE1jm1TDG6Agtcz8gd4+qLCh8J6z
Pqg+JdVpY5rf6iPIlEjaXJPBkm8LWqdJrggncyC9kQecoLcjnomozmB6GOGw6M8TrrjBNXDQVMqe
1kw5NOQqEYQ+QGdSL9HXhABZE2jpBrtYZhcyYF3THVBCfvUcUUblvvoB/kNHcZgf5t+tpbEhfDoa
Z6WBVgfvsPZfWxLke3lwLjvr/bDgPLH7LPMB3mbMmz/f4HChdunc2etpklTpnwu8xvSGRGVZs3Cg
r3cLvyJcCRcQ0MSgLMFN8GS302s7O7bhfQiQ5AnS13QODfa7khgoXfxZ0xUa796tDao42M9p/fdM
oHJWrErSXat+svxn+nbPrNGLXQEe8hVO3bB5tBiNilaiEt7Tl9PAfgoqVVQLt71DchnknWMvTxIo
49wSNdPDwo13izcj1wcGwU+YuZEb2n9O07YxvegyX9WO4X/0ldhL1Kjsi3DNH9NWBQ+lmUcOo1pX
Fa6mN5DHkN4oKdMNVaYWWpZBDre8QXlrNUg/z1beUSU2HLImlcH9dRfdBT0UXZAq9nO0d/Q3Lfmn
JySlP2Ze7JhX129isdB2PLVldKWJMYZDLntdhhE0MGKHkUqrJeNP6WI4WIxoUfBB1sw+Kg7ayarT
K3o7t5+3o+6IDjVSZ/5uY99+Lj8z/5UKdSkh3FGMy1AIqFjgDy1l6RR9jHBa+4dRDVoHM0roh+ly
52pKKMQJObz9cChB7w+zaqWPhJczibPiHT1/eO0qyQpDjWeSRh+HCB6xZqHuMYpgnkscMhO+3rzB
wKMLDf8DzwX/83K+49Jv1VdjR3M75G4uVe0bEpUYr6pU0HumT4h4WNu8oRkogAo0UdSFuTcV/RE3
H3J2iaEyaAtHkGhxRkufhTB9LH3WHfpOirsh7Ht5CGU57DDmHYkzjKpBhCRGYvgntC6Biu4PCpYa
Hmd5rzwuj8mzaOZTdPKhY6sG0iG8Q2jkCRGp7LU57Fsit1MlloJIJRylx0lKSaAKlYoKSPimOS72
BsaCYrzrOAS74A6fWBM/rgjxa9BJdaifIgxKULfUOjRbIHr3oE+xXYtSJFZ7qasZFJIZ0WsRUCCY
AKKUig4dYtDrnRdJWOtgRlzRJacGKTFvb3C8muCx9bVyWJyjCqpY796MUbvBi04c5zYpTXcN6zBW
J0EcblHOlIaYF0WDwGyn9NLorNE7097KT9xcrFYF4D1kqMSH3hRNXM5anYGT1RZDFPGApVwmWh01
5IeSwiFBTsSGRr/I5nlqPbb2bQQCSve0zXzB5AE1f+0+kgrWjduhwHhAoOCU6IM4x2UPjsUzndGB
W97xaVniyXlhUBjEeqD8Jb3nAb34NoKKJaogTGKoAjFEp9pqST0OfO7kiPyl5DDCwBjg/f5b6uBa
ffsjRpKnU3MsqsNHKOYlCJ0vF+xyLKNeetG8tsUbvFJyOeb+AZMQ3IM6e25u8GpWwITZNnqNRWPA
/1dWmbBNhr24bq1axDDZWlTsaY7keUgo7TKTdVg8WGXsfZHJ1KxN3mqcZeFwbKQNNa6xQznNTyO6
B5uvs7nZoMw3ogu19zcpLHIRWXoD+Pid3L2jMUxFx7hJ778FPCfGsFyQh6Q1PPC9TVz377jewc2l
038JP+16mh8+O5fudlybb/u5+N5ahaXREQ3PhZnim9YVO5ytJx/tLzZVy3NyD+pEmO520vAQOYXA
EI1Yk4B58b81sIb94PRzYvMth/zqfuH3kT6ZLDHz90mFur4UyRL2zFel+BtoQq/2h/5nfEzYwPk9
Bx8Hkr01BiuONIj+RCPugUvErrvpXoYVVEKl6IH6dYUfxYwcHgNUZD1HBy0sbAY8/McFwgWR4ohb
XhYRmdlNAAQWB+iSQpGCUbsVFxU7P95pcFY6H2YMSJQFp9m54qSbZ37cqfUiN1o5lYAplKQtr59V
68qyRIWkzLfkvNqzEGEkVs1XeE9ld7/AB5L+4MFdL+oYIsmm8OWrWX2HLyZedO73PGBOMM3tPNNi
v849usQ1T/lRgzT9fzyd11Yq2xZFv4jWQATkFShyLILACw0MBAURENCvv72v2udu1K2ECivMOOaY
JxoO/dQWIKk4do06a2qQUljA2Zh2MvN1+zyzzOaxsahT2dLOUefyB3BHcXUmW3abnuhVVwQhBC0a
+FBgVpZDwiuzAkBrqlQwKTRIiJIX8UUXhMfzyxdkZLF+kYVR9sgBLgxEAbse740KYnyxY0NdtAIP
uxrFLy9CG/miyA/84mw2XjZn3TZIxhrH9kEH8V5vlanMVzo6Zr2B7oBkNcsu9MsAvfBwPBeG6syJ
nyYOaK5dJGdvFP8b2Ze4R5xU0PV3rIdm+af0nkkBKIcbnN+s3uSS5yL+dHaKsT91npI7/oPKSW/L
C0uRmBdme0K82hfnzjOkuslVngECCLxlnyHyKF6jx8UK6o/mvsNWqD5VSPBV+ZjVGpEIoj9StUDP
quSJGfIChwQX1iXvmOtunm9QQm5Lj1N7nl7m+yFs6ZV3iVgx6i1fxtKvvPMPjYm6fCCiMkYlLZcW
UhpXIaIC+OhcyeAk7uNjfXt9PtHg4LNML5ZbKT+71gtIUBA/mBCrLGUupfuK39f0bWLCVsFpG3HD
+HxmtQHl6vRFRJipucLOupdrpoYFPOVLvy+6S6aLKdyxWucJdOQTHwQlCQpCn1ZgxALwlw95n9fR
5/CzlwK58lHL7Du/HzVKzdO3qHDtZvO9NDyVhxLlzJ+VKqTEH99Vugbzxe+5ViFd2cFvh+Z9LK+J
ZkIjQJ+cTakAirj9CQ387bP++bTFYz/fK580YwixBan3dRoouAnBAatYbtE2B88DCNTBJB+Bhscz
00bSqLIWGTNH+GqLEha4sCYtY4AASn8Bn9orzOLlvwp19FhHsB5ii2cqvVw73QF81rQqddeDoY/H
x2BTvVLYaAEgBMvOPA0srEbNl6kb/CCTWV8QrBwUW19/bO2nEM2UuzpPoCeDEUvlUIBXyansQ6dk
M3oabEZ5+vjZi1Iv87Nt3vJGK+j83Ey79e4itvhJRlBSi0IF9yjKx0mQHwcJS2NbeXje97RS4VjF
AtG7M3ir/aHLYug9V0nHhvS/sPQsIbAq2+NrnSaPX+KfjrQPc4x+Jyh2IikwkUr5QIsZ8DRIFPZt
FsC9SbGEBNxF4SPB1W2j3AoeAKC3tzGjR4HqfbAHwwIiakvODRJH5OLjJNumwPxp8kFpUx/DpJXC
ObuT3vtdE0b4q9zmX6g9JKeCQXhBCEK4+f8YcwhbcnUaPAG8u6xEdgB+bAvvEU4gIkdZYcm4VKnp
aB/nqe8itKS+Rie8HxvZqorC4idmyAT8z+QXgxBg4gR6TVljiItlfmqnbHvT59f0e+Z3mFv04Lj4
StevBdw5dDaAYCBtXaLpBKiosQKXe6ksOusubUaX664UxQaWreI1+Az09hVH/0zDBOBPHeJpYYaE
+GJu62zg5RPAHkOWimeR+Ba8krjmdJUHAGie32yKPimZB1rnTF4lzzUjq8tBvYISFEGGDAVngUwO
meF9RJaV+NN9hGT+nLH34PRopeC8MTxFo58QE/mOc+j8BNKhb4qgRremLqVf5lLwi49T77fz20m6
eDs5rpQk4nZtuzOTcN6xKuppg5qk2paJFca7jyDsYGqcIoXy/x+sJx+GzOSQMDDohTF5XteJVK/a
iY/CkRb+53dolERaJZiRBEPpX6gu5x8PjFDL62cNr972lmqwDnyL0KaPhIgRcQtyUnCYprZxPjUG
HH5kf/glBP+AkyMGZyds4E5i93qZDrB0GMkVWWSZbUk1eBh68cYPTUk/RsyEgL/QzS1gPf3wGdiY
w0pbNBTZjo5JjoV+uIQaBDfNLc9PDX44DBm2nsPL+h8RwBolrYeOvf0At7qDABLi7t5DuaO+iNoj
uu1plwpRQ5FORg/R9Ap7aaTXfeoZ0QLEMl/erP58E1Xj/RvzTDa2wDmgPL3r0Gl8pJTlaXKcHWZk
ni4YMAJH13XzNfb0TYfqqKRx8e2vvCGomi3fOFjpB02GH6rQ/ttUHm+VHalYbnKSoUkhsIALm0u5
TvSESIousJuRgBwP66yUSsaVIQcDFo5EP9C09zaB26lGy20Cc37na5npEZ95Pp3qVO5LGYJ1VA+0
v9gMxvFweqmoE1beeQp099fqUa5B2q3poktSgs2JdTxfbViaLIt1KSZqSOULjgzTXo/9tdbH06K6
JAYJ5/gCCcx1qaxlCGuWCj4Do6P+pH9EGrWv1Cz+Ne2HR5TVNhlfjQNs3nt+qnoT/B1+m2WudoDk
gyphCiCJyPZrz+EA3xXCmeppgxRMWSCSCHUx3SVkUNgLS/Iwm5jnu9CCy9ykp4oTmIe6/uVGYrQ4
eNi1d7F08xS/xLfHyfX9o314xnp43EXFfembcp1NJb2u3AkvgELvEzeGMdOl8F1unNFxUEW8ob5/
5otbKY1QHWbYMkThj9XRpYftvh+wDoeacSs3KNRsPSROvLPdotI4VMswohRUUlL50qdhapk7nFFp
ScUKT3G32JE8pJEQZQAN03hMfIE4AoXpcfaZKSHmT2VWb060X2gL/xGlo3kHGLU5tW8EVkPVymS+
isHFv4lyeyMRVmtzmuQR961IqlnWFMdWp8LgSzo0WxrAJxMONJlChvn6/j5AXrCO6NkAd3ZngoQ1
BGuuSOstRHo+2/9OP5mEiDB/JSbHpAWglkqYYItMpsRQB0ighIwmqNnqdmIbFzhlllgh5UP7t2ko
8UraxOWa0FXY7sNv3wfFLgnXU4CNmZB0Y7g1pqYiqbEB6Osav0UscuM7rUnOLCXqhqwTe4ahIjIL
TSzXmOM+CVzzG0MIQ6j3AziaoLHoHQtuaEGY6QsDwHbyX6qN2UmU2ybimlfSbk9ABUJB2iLy/ZqP
Xg08UwM5wbolp817/0GVDad6HcSmORA4J0LlQJ4sSHnlLYlJdubkdNWjrpOGOBhpNtrZU40k7Fu9
lsCQshArh6ujNrIM9qpC/DNBLkD63bUoRSTN4FXzJ4EmiB/JQUU3fNXE8TK8hNd3TRwi/ITPngBa
XyvrrqMJ7Q8+zpRo/fn9Wk0Cd0ai0hD0K5SSzglzmhC51BxDhpAPXDFJjdQpap5qyB8GKCLCdq9I
/Mt7+KtQEtqtrNJGIItBkTVPJhmGBy7CEOB/D6GC5qbJoPVEXFE6EbJpWrVhJJkhgdZmIFh4dpI+
R3lIk6TPuVT+aAPj/zeYw10xLgyh1Fd4wI/tRKA6GhJO2ZNaC8UL4ahTYt7c0Y3AtwurxQzdiMR5
4k1D4Fu69h1NW6fq5LFzYWoGi+i1NfkpD0zuD/h4mstVXJsnsZhLcDztGcq/FB0nYtjQqOXqAgMk
J3dX2OKG62lrpoMaG6TqVKPxEh8yl3h80VZFkbNmwpdGMWyX4BwJfdBlCqAi7YUdGlaU1+XiMTXA
7SwYPCAfw1/KNL0uz27YQb9WM0R+INCjNEQFXvpG7KpIQPDlAqyaLnWtpAGONDwplGmqbPkPqSx+
wrBBbqi/7UCQidNpMZJZN7hEVviEwzse9HqA52uPHXquQmbjifgLLxgdTWkAGTZyfPjoAbeHUVui
wTqy0pAads1KGyN+6+cr/bc4HpkcRCHxpWrPQS4t3BoJd61b0wtNg2QcOOZ6cR+QdwomD8oF3EGi
cHwFghu1kb77y7kizU3ehCARO3QAhzSg6Hcfm9EHhzY6Kt2jObWPxp0Yg/waP/im5iu2hCwVpIs2
HOzlbAfELiFMVWMxysWFLqUx4LklGPuAcKgY+sumulDRXFc623uSq4zPvzQoVj+3DklpUx4mLaVM
CUplCN6ARdd48cOWooxLMNx8r+/YgyBeh6d8SePrMcLAFRZ4hnHb+JCoPZCRo5ic5mjbRCGJ9Q91
QFiLMg2FqaJOGuigXN5h57bIKBMIkrWbWlaG3nmDJIZzrJwpgIYoNvRI7a3dpsh/JEx91Jhj86n6
0IAUJMMBbDV2YqJ6o+vIG8ZIa9AS+tDttk082Bywy8y0KQyllTKHNMxLG6ZYGHyx6ziZD971iIrU
nmgrIbKa0LA/92+WEMFNRHiFBRU6XuCCgXnBgj2PBWJjltqbkwjMOoKg2munJ16Tznj1b6vy903Y
ymip+lhKEanvFZ5zq695YVV43jfvGC2R7/ihXV62vm8eIF4WodD5qeHMP/++Uc4Pyw/f9EXGyqHm
76v5g/6g72oBMAPmKl3aqNLo/sTF6m4KY+z0Sq/xz5ffef5NCtjf8WVIK91L/9Z92OIM5ton8oHt
W6Dm/Gsf+iuMs/jWPfGGC4G3Xbb0OcNtPGYreI687wLze/fWTS93s9u9cng9d0/AJLrH/olugt/x
V/yzfHx/fM+//yzTy/zkafI3uows5FnXT/iBp0bq5fF987p5vS1zdPJ5PfIoMEivT+9P71lm8F5J
TYvTn+XvhNcX73+02JicwIBOoF4EjPZYvk0KUwzfT8oL+jl4eKA7hOdw9Dn6mexoiMKegorUFMyh
/1fZ9T95xcdH/Nn38UHQ8mf5EZ+XHCT9XT6MCuiWbVx8WdwqqZcDh/qIPdwX0K79MjN9HGC3gUWa
GBEhSrdy7Rvm0hVhZ3S2LLM3SvxLcinW2s8YV1G7/2w9RB9wEHUfcqxU871HKILMh13Iol+oBJHW
g0XY7CInjlH/p/ocdcftWowwoEJ7FiEcyKnXhBoBNqIDdSh7tqP1tXSsPz93TbR0mxEre8bpnl/W
7a2UGVCAI2oQEvY1f3nJVxRgsbVQENQoXKkPJ/iEdUzjaPqZJ93U27zx+UXBxYVAMkTgcUtFy6V5
xVRewJ/iZknSEwgww5JsotkMU73dbhPsWiD8oj5F4dcoogr7XkYctmt/gz4m8r9kIMbmL1e8bIJo
FdVI9o8UoMmTZUZck8hW85pJflPTYgyF9bjLN076EqPcQ/nJY9lXl11yS8sxeDXSYGM/C9KLtwOZ
bZajJmy6phm14cVfebOz3yq5SU5KwoxQ4Kk8NtdYX9JCNFxRcuwLtKnECsfY+8sxIQHS/0141jcl
eFHaJLNM+ciMs1zSSnXJPfEMBnRzGUmJ8hJiirxF3iQSoboS4aQkbJdPjNKt6s/Zud1d94kRdqNZ
1GU5UJw/jsocwQH7qZjOoT6/32ZGIjhZGGL1C4M8m3WjUrvP6OJYAi/Jl+DImc3UJiZZOTQD7cAQ
5RyTK2Tsmt1yF0rw7vuAlG13SeMtOsZY8s9zXLy+AGfTLWiX4CoA5MYDg67MRXCodKUJbKK1HB+Z
jzJ522NpvC43u8Nduc5ol8tRxACUGEvGnQMlUzhuEmCNqKovQcC7jJgthikw1vMBUXoI5NmScRuz
HsZjArSAVRl35oYzA6eLWFQzCAhqYxjQy+P3AQuBhm8R0xoNy1wlDPm4YkvPmTzk7p2B4IOHHLCH
wGZYh5zvJQ1xwkZTK/9UZrOZdwZY2sZnnHDMXip3xwsA1356ANKP0eOFpeEhSNN39d9GNoIMmC9O
+1sa1t+H9BniOuRRYO05YWypNSqGNVKsBUTgA9N7LJW75Q131JxFvJaukNnlDroR6ytbni3bzHmJ
VG+XbD1UBEzCPZpxakLX78PuzKmZkYNzWo0onxm2dlOYYZux0cnV6mC/8c5ZrdaHPAKPL6w6X3pG
FvX7BKf6MbhFiuv4rY93CK0VUYnaSgQJYk2pRiYC5/sZ+weuiRfEVxHuiDdEhvxViKV/ISCCLACf
1K52KURZjoNzua/Fb4Uu5kwS0S6W3/IVGsuXjYrFsYr4Y8xByA6E4j+eTCwfXHx91TY5jRqqH6KF
ko8YJgxjJUTEscRG4QBYcijqnkav9jMxGy0Igjd/FRpJrYg4cRPis0Yj7AcsQa7ZY3H5NQQVQvKn
2n8+IMyQX31FW7+fiLViGeOvH5P9/Sp7q15uYyWVil9zUixxrMTWcmDgozYzxTGRq7UXMrCUWPEh
wvbGARNXG0PmGiwuNYWRIq2KxndNS4ZzaGXsqiMYM3nRT4RPmTCJ82QE+insEAYuxSjHSWTxr87f
bzyLv+3MLOp94iDqm8EAt3kwsWOFtP0gYi0CUOiyNlk1ER9kQEcYu44r4p8olFfAI4ljbUg0a2Fp
nN2heGGCe9hgDIbf2+YnXFQMyfwPBhsqbr3mJDZnXBDjXjIArUSflkuFe8baJmONZa4V9039nT+h
H+Yvo297fjNWyfr7pvjEx0e91+/PZhBDg3BFLSBaZ90ZuuUSfTSQiAQusNiea3viN6WIOYQ15AWN
h/5h5YssIWb0B9Skjb0H6gU7LyF7U9A12esgJ9hyCbpLUC0iwXYIXxUALHD8VQWZgCIwNjxuqk6W
bHIajT1VEQomMXkzMp/iDLcvMmUDTGHcFJ6IZOMMM/b1Bfk8K9ZyzRypHwNNxv0a/XatXWMLs3z4
6lOsWXs+V1H//Xb/DDYGa7+KrwDHm+wshwm7gSlGWvzDoA2X7S5RmiUi1E2tLlu6/dttCLlmZUQe
QanxEHwyA7V06tHD/LijOqDo4szUlIyXtP82Nol0mDFmljlQjJJnmSCVgpK+A8VQyT6r5dBwXWT6
UGXyBaXqDuwwalFxmIkMGvEe9NJT6bvRnXFy3j1uzkIErnuPMGsI0HG73VmuTJMysSzfDcsuGKBb
pR20ozcSdD4j19WgQR10m9wLBweMjSwezyR0VBUjpZF8WFdLVNmM+2TAqOqtAhTFj0yMkw82XUK9
qu3vGnUBGip7iIjvslR/QJ3my7e5rbV+yXUfITg6VPBGjBQ/c56HyvLIHQM9Ko7TPUROjABhYvrw
8721WUbNbrt/pTYUXhf3K+nNENI2JeIxlKS6Tcn+YR/hOOA9tcjh0D2hqpsQqjWHeBKR8XP2JXsL
P8wiZ90dH4V6egz4k1D0T42oP1VYhLhXc6SRma49/Vig/8ZQNdMi3Ij4L6FaPHGCIAYDCHu0Bix1
FDeRGHNyCfypsxINjF8egnoJq0C6ObHYjJgScQhry8IDVhUj+UKgrIPQl+ejXpv3Gb/lCqW1wDsF
V4rSX6bhodenVQ3kR994vPq+f8085qSC8+Ul2MgA1XChT3WIKxvqh5dgrjYZT8CjKdgPafhWQcgl
D7y4GsM4/IMvVFoHHqSCqQrGVXVefzojUgM1xqhjtsqUtdKFUpBodR7gDEW/dFYzph+i+uEFchms
hrSroYI1bw7FDNyJMFWaAPqx4WM3MjcH7qspTxUwMUKFH90PwlckrwjiFAkTGjI0sJIGXpBuJgEs
wx6m8K0cTHJ7BkXUVqaLjJIn4SnnonWD65yold1fhEAaSgphrEnrOyoa06QhFCHFH+IzacLnRKAI
GBmUdG4Jx5q4JCZkc3nFfwgtmvlqPYKghB7g9Qy0y8ASU99pcRJOhB+zI5VlzHFKyoaDtyYAZKE0
MHjp68Swyiuo5Ee5agbPDlxH36C92O4Hxkd+RFea+T0BC9f2seHoGLrz3iEuoLyk1PlPR4ucS4GN
Xwykvg5ncF1xY17Qbxlg+QmMakfegUNgK+JJly8jQ9iUZDRhvksFegTunOAtV0pM+FRlBAz/cSYO
Nnj9rg+SQxrbCyeYupx5jSQHwypIMC2xAp+juZHdxJLhYN6ahAEZztakWCEmSstgG08a4my9chEc
AlomIpqMk8jf1/cQTxX4tnuj6LjyrvLFVmObDaj4Im9IilEWIROPVPziQyDAfikdM424iFrE8gQk
bKIhNuq76GLpRng/pnbdwNvEZcRVFusw3rU5NV88bTUhsV2uCD4K4qsDmrW2QoCX3jydAcvDVWFs
DoNgwLY3CkzmxTgv64Th4upZTaE1sqFyjgH4tPZOf2Ymn4/tOhKx8seAmmZihEbobfsBfTosH4Qf
qcphWO23E/pXkRwvkzB9B/s8cD6IcjMXXNm7lK6Olu3jfDyVtyshQU9R63XyWme4AD9WOM3gXJdd
z0jjBE+bgbZY0pNR+QPDhtBE4p3KoXPkrH1xf26ozpQeakHi0aJLgUYOoTWYitmkl9IAkDcX8n6r
vw+a6Ol3/BcaBgyGAxDNFLkx2LvIPtLDIzV7KH3eQrMTmx3B0ENTxOGF5ltMURP/mn5JDxX8G5RC
ly6bzSZ/oReXEfrPT6qV/3BH8MJC3kj1hBuSAAVnOKJdODTbmBizWVvPOI8W60YoNzQa00TeY1N7
XZRfJ5CBwTU4YOiYNhOp3kuhwthPiLW6DaDoIAGgSIESkb/Z7Xym1UHmJ1Ht6dTGYrCGMBvnwO3v
UXzNn36nm1MZVv7+oV4zsDRRGFbbxnf2Ce1aSN5rjVlLKw8X/O2kBxMxmBymw/swijG7MbmrZH/R
S/D4UWfC34+oVSKBj+XeCp5pJO5qRWPV8Iwp100ZpMe2VETpKqlJk6fA4GK8kzUhCGjg2MA9G5c7
Yyhe1V6DkK0HSCYE431bDe2q8P+ZSErlmdBjjXl7l2iFaLR3fVW0J1YqHgFnB5hFm03agwXdsMIc
CKBx3rUiu85NeOUwGuI9jFY0SFyhWHpFUzuIoNC9c8WHzqbG9CkiDWdYFQQ8WSVNqjtYso6Li5XB
gZ+6iXaZ0+Tr3pbR38xtscRYISRpn8StJ4hOLhC7Hg+iQJKUBFsy/DQz7PDOLLlS65ulPKMDndfS
4Yqm9G3kHYqw+aI2X2WhF0phQD9EK8ecvDvF15REd7guqBpHDMCq54l7IMWcXVXalEtYcZPMmiFb
/8Dor/V4g8yOgYKG89CqmhvnoLUVmfyM90nafNUTKMIn/ChDYkac9kzeMSkNZBOodvyRV6RPqpqj
aPETAZNQhmbZ3IwrX2ZSEFq/CLs5N0O6RnJNKp3cz8l6NoGQLDte9hfafJenExYIQpwrJWSoi4YE
aE3ZJBgybKMJBQMoScjaFA2r+apDxSeZxQEraThkZ02mlRZv4IMTxWSFPpNuDXRJ652lxJpT9KtJ
TArOzWTvGuZkbL/9A08oO1JBywm1lVTyOe7KO1O9vkNCN3GzmtsUMW3pSkLswdCEYSGbQ4EA4twa
i2P5AbJljWtfRuoG0El31/HiQi6P85GqQ9bYf1wRPaVvlbqsxfM5rb4kQ89YchsrJrPAxU2/sQS5
iq8IxaBWZJiBCx5GF1CiltPPH5vr2CyoWTn7L/txRQkXjlQuNgYL+KQGMA3RijyUSQIlRlAiNf9j
HRqy++ioOOSOeRdEd3SKM89JoziH8kLXJJFV3ClqVLGVYyTufQfMK4LnIOmvIdCKBraJPgw6Q72R
JDUZW3QKkTjmicXJ3e3oU/pvmwkMkeJOmxsSMFZEaARKglbTT+iIKzVhHnKV6onri3/jHgghEY4p
n6D/b8oWXVHxNmrUKD7DIZMnVOQInnB1MxRVqRPhSLIN2C4xEBg3P6IDP69m+uJahwcyxG7fYmQj
G4/srSVH2AdP0QT+WeUplvRKB5ygC0Jl26RLsVldWp065ayRVs5Bw0Bz3SfwTvacZiubzE2hRpxA
lLpiC5qWGY1K/XMNJYrpQGb6tZVk8HsmT+KYtZ7sqjTTq9gNINMHOPY5HF+aq7+8pCHGymcZLGlu
gxw9MtzgT2IYHGqqDSmI71Vnzzn8ID1r110lLzvKcokPtIn9FkwqagFZX1VA3mgy/vK8hq5gEzO8
6hXuDlaYULrFWh0OUdfEAuvoQMQbViJZ8okiJajFG11rciztX1DgyQ6eB4NoDmqaqUnMeS+f8bZg
X9sG28l1ZKpT84eFpNHF9jRbigHNBvVgDgpC3o2gac32IaaxjhCe1i0iEM+leFsmIEYakwiJLkof
HC5BIGI0hHTeiPY/v+EwwgGPb2jw3xBbPCK69ck8E4GqQfI7H70BOynFKIHay1s8mpN7PNUJnj2b
GsBviu8UcjpnAGAM93gi1gmTwpJb84cRoFrfqM6IUNIoRvKOiIvt4WKlnlCCeF9CmyWxpR5JZkxv
hhmq695DZNoMiM0zcQwig+Q8XwzbgLNkPSWSYMo7XFErbXRiZ0TLSEYAfI5TNBX5eMsRz9r59TPI
1Y+X0td4MSleSmRku9dVfnbrPM1oeUHab1oYmNGM+7KAehchm0aaTLTbge5ZT5NHAMqqUMCOJYZa
6BmET5WfOFsBr9p6CLBEl6YsSGDqtsDj4Ll0E8Iy+QDzRw7uSrtf5eBiYWNCtIYG6IhaCW06lQg2
FBwJZkm2wI11TufdFbEr3G/kSSAEd9VMkY+yuBfZB2G870QRw9/gYfywm73HQGb4GVREIgYujYR0
6t4okIC7NxYg0DPV7NTKM4tRv8DcH/rnrjm2C2W15cvoSH4NcD3p0ydwrNc25JhcHtsvwFH+QH0V
qsdZgdvL8khN92SwxPMfRvSCA9l6aFjafGqQJzs1kvSW6S7Q7hSiNMXWK9OCDAwnP5D7yhE2uJYe
wW2Ayid40d13d33b9a3j3SjVEyqbrz0GbWdV5bFin3HcyCksqNbgW4RFZc8YY7jb1U+ZgpWZIgBe
ccsMMRQQCKh8XBP5/2huCw5wjuafaB4C24imZ1aazHkKELQXezPoWlm+b/h4HONWVrsn2p7pGGGQ
rZQrgG6+sJ+cTzYHEWPgYWwuthVhNAK4+dAmkdxT/9nSWl7omxUDZUD0jUSbsaFUqKuBWhNg7blW
WBk8IBBJTlUApZD4x+gOt+pH/a99bTxR1SjTw/2BDOGWQSoyRHdSgmrTaxVAUfkddDl3EKgeUVIo
v2GitF/RVaKDtGQnIFYnrVcrOMGkYurj8NRYpCpAXZgWfif+fXDduHGt/hbqd4GpX9EJwhPGhVfc
qkJ9/PvwtRoOHySotiFDi4bH2kOwspYo2tAf+omo2Z56nOAorQRgYw9SYIDtuRtu54ZsDUApL/YE
nWjMQPCXyIsCECVp8t+f/mVg2KAxSme18oywV3J+ahDCy29vRMlAtBvh/iKG7YeSGDDdUJoSM6pD
iXRxii9OxAPBDVKTaUBojazHpt2NyAT+pm30iCslmoCx11sFQmh05QiLTCtaFT9nddBljHk8dw8j
WvD0djT1+C7ftmWAyOlJBo2Vfy2m+4d8vEn1DsdebrP8PtTyMX4uDedfMVKoE2QGW/ovdGzHg5Bt
gyBE89CW/DddS+qI7TGiupBVAw0xTEqP9TfUiX+AyHJs+Du4GE1drUM4RYBjko2ualBhszMvfCXY
HGWMHS0FpV+52zjx0CjXJdfs7y4Nl7xKzfClal834NJG/pAdh7n3AS7mLENII2xb9cl/iESuggWo
/0Htem9s6blps0JYCAJ7Y65lW1jyEM623Z/YCRvsJsg0W/LxuUlezlVgLv62reXhTodKF0zNR/RL
lM3Z1B9wfbGmuCtcelekAbAvXZlvoBIaNhQuQBh3Lz2boiIv3K41eJW1EH1BiRfvx9Q6DbPPv+Pv
wXV4GaaefTyOH8bgH09E1Kn5J02AlXEtfx3LP6Ty0uXjtvJ1LmUfSpnwdc6XHog6fpaQawUCV/Dc
Lko/hBzD141s6PtHDNEBpefZalL6SDlRgkSHw5ntlCWYsathmSZjLzWmuw+xNAHadLQ3ww9tue2W
ZvzO1zqQkwCZw7QxzEP/ZRxwSadJkL7+YklK83oV8qoDT3gwbEs2jfeeMOZjZuhnjg6Im21dQm14
rFWKBIbVVO4azUq2buI0KCU0No1tX/jeM6xur79SfvBbRjbo7OjpGE22yNl9JvpJWySO26W+O1cI
tPgcWyvIqf1IIPnCAdE8kmndA6nNV1dJt42pbP2ZACkuTCkkf/9aHqF3AcrPsoMdlDF6wBmiowLf
rvNdma0k8SnRGkYPtx1toIdF0IluxJM7zwrXxxWEQvTe/uW5C6yvncEBGYrFu6BkAofxXb+i2Z5B
3tJsDoeuK3FuqHKc3daA5s6CRwn9BJd8W+915m6L3gqEpLPiBxSreEA95KUSeK6NhLAyBowOCvsP
Oxq1wli5qgXzJDVQlDWRwRJR72PLQOeBXkEfvwp7dkV+K9Cdw9Npl551R3RtMLaMy3MBxLZEgHbw
ZTcN7Px/OiyY6CCk3C5cGwZE8M8KXLmmCZkejqaj4Yxq2ST1V17YV4cWJAwx7qkhGa+KCQUBZeIg
U6JJG28v0Dha74eABOD0co5tf2fzZ4HGKYJdKdtgZUm+itgd0+yA5YYipbYouX3bSX6bhqBGy+FC
wBIrCJf3F5YdtxkbQdAvZxh7czRFSH34GQvNsKGmE4kM0OhqQMbWBO7CF1Z84gPPmWqK8sQ5WGGa
mjcJj4gsqvcfkx9VVaxo8Ez0hZm60I+d1hXKQcJ+3c3oBA28UXSjzccGxAdtLkl40QLGO+WqqyER
lBQxXZGWxqQFoBqhfmhqAopo/i3TdQS3l4j/gPYg1A8RVDlRzZl4v2JKDw0Z0rU69LSIvLDmXGWG
qPI1BR+wzFZah5y4FHftVhWO3NXlYB0QVUbz59khgCzF854xcQhSsjv0ZfFu2RkaEhNsApzDFoFO
XjPWrKZPnKvksG4yqAkrOYwlPRgw1Lg3rQFXoBTSxRI47AMlj8Hlgf2Q5hUOD1T03KrCq9UCCEE6
rnko419ZRh9MrfkKS2D0VeObJxYdfTkFOt75uygKuIZecxhmPpMsao3lgIjCVVC4GIch4Ljucj/E
X1otVo/edY/ze3UTXENUVuiGGHsSqWssR9A+LnD3A4HgNpJOlBpNJdUzID6FgcrlfUa3ZfEBvA2u
i/NgbyHz0P4jbFq6ZAO5KoECxIE3G0S1B+enuinad3vk6tncrikqUxieaUhkoY+4by5c509pSS+t
ZzKWJJ1AhrFy/3Djn9u6YN6jmxzNhSuhFnR3rFSDfocIUOUJs4HcCM9mEud+g9PjNvPT2KlxLJ78
jlO9ZU9acs4hXKGwGFhKpD3mZejkxZYMYfEQjHDyzDQJ5W1NqbfkJlUr7ETfu7KiA7vDFukrrSY+
ztb3Gs0m4qYYX99xAKJ5ZKBYMUT5ia6qtFUsoxFOax/Xs73KQAHZw7SuoXvCCTC6GiPcST1KpKgG
0pwV9V5Pwjl2aHEbcSH4pS8xBak4Si4dl4uHd38ioWUU1qJ4g+1WEg4qZ5C17mwPMNI3ZNhMy82R
ziuGWlJwVxy/hq1HCbnLqDXfVFkvbDB3GMKRZYyoLXKcsHOYW2HPE3DqZS6aKTN4cMPlX1eDaW7E
hFGdvCYLmSN5qwxckc3jPBLpYrkjpzDM8SWTrsHz71onT/uJlJ7J3ugN4pzKIQI83LPKjxOH6YMc
aRRjsDrJZoJHhoeIxjDcqCUCrGTEQ51EsvrMxipSmQbG1p0x7/Xhyk/WAXIeUGyIKfT3NVog1p/6
2/HXy73FwvqofcFFVf++Uxe7HVzO5dO1Sl/BQilDaevQhquY1/lvkMsggwkUuNqxls/kuw13Ewnk
gkekgrl0Bo0XWKUu1H7MG7kuTB4mp8faxPEmgMH0hfYzdKlh8mJWlkvT9VV/9S5ClzPq+5z/ovES
1k5Y0NwNiG+V5T5Au1kNoLW1df5IiSv0tShJH7WGLE7nlDQcX2GsE5nM8YxT62WEQ4o+YknV2JtC
hMK9ZSteq8P+hW4yv4wf4h05tARMSTaiiVZKLAFFqkaSzv1i9NYYke5mSxBSRd2s9ERc0UqEt7UO
TRiZEXAXmvcwDiI4wAQAP3k5RoRzQGiDexKbuceE3pdfbOxn17XF6wdPmPQOGAXeDSaTL7iMKaXc
nUqpyblaoOD5z/rmY72YLq9rT3JNQ8UZP1b+DmpxBJIi6bOSFUYA1JjOGYgnfnO/aX0UsU5DbRcS
kgQuc+moGisCaw9XGZ9XJIRAPj+PpDyOJAgyBAky5HlceX+VVQKRAAcOx/YZHLMmAWj6ob5asoM1
P+mhxJET2nDcPSdVCIQWjMFVXbhd5WdcxMN+xD/5ocgOy2SD9M7iUhCYJia0LS/+og28BsUq6Rki
PZC3ypdmE3OL/PFzqHfDzDdmeEeIuxpZpyyRyWcZFeh6k6glR6guRXQiCSer4F2Vbkd0rWHUJIxs
gYtlmynKxCq7No3AqD2RPPGK66ZMVts/IC5ROoi5ORtd6ZXDLrBmRSGV1DV4HY/0qcFj88nkRIpA
50BlUOTKmsVq/m2OylP2rbA2V6PVKFNXQK962jdBUjQ2OAF2mVXuO10Oa+IArFnoWILhZxh8tsu2
+U2rLN6oF4a+VbvxEFsnciJP+TgF5A2X4Av/nCfmDMZ4l6XfVlws2gfazma7oNPA9dqtxEJFiwxS
BaqHy/fnHP/PP8bhdwAecfBbUJJsZy+b8wdZX4j6b+k+Z0EovFH93tB1d5fzxf7oE5DhFTZSr1hl
U15b6/nPR7TAEKLoOITrDavreNI8xI4h1G5csF83AR2jPZmMQOItK1EesJeowbKs35Cyfoch3QJm
hEW0Z7ZDjDR4uZdyMY4r5C5Q8NMemUo/hknUD0ImDIO1FCZib5VNLDnDYbIefVPyRItnmFnaH41v
MJZF8Foyt33DR/DIwRZVR/SlCEHWU/X+vLm0MuCXd9Vj70LW91IupkuZfK2YKm9/G7Qhv/YeH5s5
SKXnJzDu390s9fW0H8KxfV0Du6G4lsbIr3s6FO/rtJFftx6W37i2CyhD1q17O73tFNm/7XXrvB49
LPfF8mefICfGeDuT6aemW0qC2czxqbGPc2d+LP7KuWm2srvWNv3Fb+mzf+BtPcDxpw6o9+7+L8rR
1PhMN981/IpY4svCiHxLilYeGJ98hZyaqrCQZOGpCJolxWGb9rm5wb3ufEf3HrVirVQrDzE4nZAh
BqdarOHWsvm4VWL6cQUoo7QuQ66a/Sng5Luej8iFvQIo0HQgISWq3r26UhSNkNzU9iBZENUubL0h
62TvpTyt0uxnCmjx1HrCaNJZYMUgbGyigyqiCOdZ+ZPqKn2wvXrIMvcGhxDLiBey4b17StiRslEK
aKkQVrxtbJF1kwoh2CeIgDxV11QLb0pFLrgJ1vGpcb7OHs/0GC7EmV3nIRsdTnQvW0Db2VnQLYKe
P/3fz/KjjRfSMIXkaCr6+1PiC6rYXf2LvOFnCSqJbWOzPLdTBKx7udr69fs1S3zqCbR6sfm4gkZs
cy9vqYSD9k3qgACAYDRD73mJlwCoSJxKshHKJbJshlb5CbwkO6MtC/1g2BE1ut7WTZFLF3+UeeeZ
euXoSCPUc++hdK09lJ7qmc6lvBe6LqW0nMuX7vfrprUAStUoNlPNYhOmn2Lz1pZj+DM+dgEbd7f9
n2tpV4RADALgWUT7VbiVzvzcwz2fi/KYlPFD9ePVp2XVeERhnzqbc+mnnd1X+OvwF13AZVLv/1CC
a+xKvKYpybWNWwvNA3VPk4cqgMnmwxevwCV7Dv9B3fRQOS4zNHx9nMoQlYaz/gmTsbaH0ImjiGC0
JiBBQBc74CpsIwS8ELwjmAwwg3aC38+AdR6AcwCJH35UKcaFie8IhBsKgPlv69DZzBPYjn6U3srt
2MS3oKog1bx0DxDfblrfsDp9wosM+A/QRnP4ULpPFvBHnxvF9zRjdYgdr33/ETBh/ASsOwv2/Sgh
7DUwjYiw/+zuKX6PKQ2mMsEnbpU1Ahu1A/PVafIxSlfFrW7iNGZO+R7x7ln+BfZuSpvpztvITzfx
hZFKV8+AYmdSrXFCGLO4z5l0aVJQSeJt/cRX5a/DbxBqS8m6Aesi062rw4jLOy2YuzfKb71hG6Bn
DMEkbBf0DUAx8NwTdIiJe7mu2ESNv2pCnmwsIBZpByPIrVQc5WkKRTkFDLdEgDAz2JavT2uybxzk
rYDl3QIOxOcxq8kTy7tQH2zgmj6Ww7X8QO/8/lE1gjbEs8D6IxAkFoceBxB8ncDnfPkxTXhd7W0P
yBG3IE0u98Ozvhb84nf0vVGGH+K5gTKRQ4lfCqyNn7wXxD5XMQTKk2rCV/ZA7UfgftiVLpzwVL7C
L/YZ8bP2z+sl2d6Dvxvub+8XhkZIpxYRhycSXMo2TF3vW7nRY2c9gThw1qpkXlLD7QRKRC7xyXbI
D6zPefnbzP2+muFWPqPCN8vDdbOhLIXSk+j0toeUt/LOAB46p9qOk9r44VY/dop9+bN28z2opMf6
VzVXzvOd6XxGdHJil8NKXD1B3MUhoD9+OQK1eDnBxFe71s5DaEogDnyqXrgxeXoP0RNEahTJ2Avi
p7coQRcTPYBf+uQyPuup5rW7aF27n/VNi7bfoeqB1s3Q4j9UUzWYeOF8thLi3EhXKORhQAmMk/sR
yJTmWLtIxq9T5wt01eYjYjLppwWuioGH3Dc61Sj+ZpLhEubt1v74bSmPg/PLt4P2y5yzGn8Hfz+l
h1xpl6Vp0+ID1FJGlU+gkehJoQFmjWYcz0LtLBUXRBGQWUumliQVwDp2PCNo+wx2+ZbG153NIA2N
D0wunswGG8Y1TnzSmpRTx+f5veWFJLUjD+Eyv5AYO2SG7/OVhMwYmF91UKjsexls6/QivuzKL3+D
E6Fc2iDEp3pq8ji6AaHG3M89NArRJx++lD6v1a9OfveyHVy/6tvHUmbfONbTsxL9cYD9f2bKRXoC
7crbHW3lFtXv6U8Vz+CAM83f2U6tTQHo+Er1OM51//FVSw9fJEWYgnDv8KO5qxww1UPYJVshvqke
FXz88VXOERJqHS6lE0VRlGVgJxF+qEIWm9icvkuyjAy5sI8o17p1LPbU47Byd9889nAoscn8JqgQ
7akP5bWx79kGmMVqhaWL0s2gdD1v8DD1f1eGDbXWMYLVySP8L94b3Evz+6CTiAqZGOa1PVFJEhT8
Cs/Hhdsykp1pffawDvnLJFUKexevhIjCuvTxtiC6a9Q2PEJIM7FPdQAvz6eVjkkq1mJIeP70P/Vk
Ypo3kUEEPE8VGMVb8moiNakGOqO9YQKFmh5NgWXHunLnHKIMAvVv/lT/H1HntZw4twXhJ6IKhABx
qyyRM/YNRTI5CUR6+vO19E+d0WBjY4TC3muv0N3LCmcNtVIxmylDH282RKyf7ZrtZu89W2cErPMR
zj6ZF+wtf/nhWA0+hymvRYOVgVXqTeNzCVHdIlYMbLpIWTmBSvPq4qutgNQ/9Z2GgIOziAwaihqe
wBCZzkiCsj2YnPN8H0Kwm/59qDVCm/bHu67Qr/JBrWUwZzpkJjQUVIK+bkjkWP10UqdjQbqoPmya
PaxR48ebo9MiEH1Yenk3iXx1zcDlGPa5BadKopXiT1khhtUFA5kdi84v5xnoqzjP1qC4hIIA30Ft
q672D2wnVjD+jwTxR5LHCtUQYs+Vkr15DSuZDmSp9exVnGcvu9gILRoolCb9pF/Fqm7DNNqG+npa
bcPvPI02vLOMg7O5oh9abL6yX8BiMLiVF3ff0E1NsANYCdoj5DZA1xtYJ0cu1qDIezpmnVnKWq02
9ZV4L9/kOa4Hb5oUVugipu2DY1IPdl3mb3BvHtv79q15I4zY7SD7fXxdfa3MulcMIpcDcg1fVAu1
u1e3ylJ8g6pxGr4RDvnwjuO4Enz8/bwW0L0SwRIoRuKJQF4bS8Ky3nqge3LH60S6hLZTwSb60rRs
hhN6Do2oyCBopBWyCbNm3Tk3RI0g4YC5CQ5R8neI1BKtHFzpxFjiberXJbLnaaqUxDVUj7D9ou5c
CRSl2am6+pPveWZDQRAN5peTn9zZMDixbeMTaUbU1ur/gWSnz/LEkN0y0FmagpuF7v75N1uOkNRP
elq98rYVO6y3hO/T8LKoRPcGfR34Fp4Wd2RSay6oYTxiOSaKLdQv44jULxIUEjCo2KWOehYq+FBt
Fk+6PiwMEYSkQ5MaIekBd0UEnZwd+TNnuYdU8gMDZtJMXbqKvrm5KbGgyKJ1kuMQYvhjKonkQ5c1
cjvlNldPoXJO2D8QIKr9c+pana/zQfalFuyGaiCqBxLx3NwyA7fs7HDKkszX1pBNqBPkS0jRPjH7
IDhB3FWHFu1F7KUXvnPJSfmdPEseTN+rXYuvDB5mayYajSnhCF8whtTZZZb5hTcwrYjdVIIa25cb
cPKlpY/f0Di20saeR/1Hm1pd4ZMFaaOM19dCtowrxPIJaG/W3nQ4QXnSI1Lxg1HMSQNh4srhL6km
J/YVh8ZYBHpBDlOcKzEOGZ9fPPQv/i4ytaC35mW8ZCC6ci0zH1sHj18nWAihe4qzNoBoaXH08z9S
fYDHNQXxFf7+ziNcMkR1UF80soaguuYqXmKt1f9TA/KKWAQDEs61X30FddQRwKAVvSBLRSThUq+K
r/yITdsYBJCnl++e1FV11/I79/C2c6blX6H1hICLeF4/7Za8w49MirqqlL0JUjv4zWqzhaozmzwu
WfHZ5D44aXjjj9ECx3357zcFm2O0uUx3nRn4GhI1t8i4khL6MuWuafhdXb+gSDWcZx7/dRt64NIH
8QC12pw4JiozfgskZkhXo2OIgp8vUR4IXeKpwkVFEdlrE4rYWHuuEsOHVrQ+EQ33R6BQvvVIVn1U
lSZk0YCTf5M7VhmgEO9LqHd8MxCk6hS2cR8gKcv+6xGkL7t8dUxzb38Pblqo6ZYA+TOBg4MiqSOK
YXklJBYrQWkm0C46guSMWfELdpXItTMLagvq9iTEVGFd/H6BPENYSWPSdYCBRDFZ/a0Ah9JnFcAM
xwhjYEXFFvfx1gCeN66TH1COnKw+CXmaY+I+DuTTyVIP5PrL+dIyOBj8DQYh1WF3wBXKLuToZ7Dq
QaYAf8PoYsb8BKYdWJAFj3bwhRQP5Y4hK5Y8eVtwQbCTWAspyOAGHegFeGq+aHlKXdR9bp2T4R4w
dnSldMqvgCkAn/AwbH49lioUpBj1UIPnsUKuLNziMg8IXQDYpEIu/lHdo7PIC23A1axPYMVEqLlS
jhtzC7hZilx6m0FKH1UIHHaLSjWVv54WQybRPB7Rh4QZw/+/Xi5HF3twHXeO9D9YlNnkKMh2MPq9
JbpwW9vcj5H2P73WlvOOb4gFJnzKHrqD0ZBnu8PK5tGSCpaal4SAiNvRxO7nslDTET6S6UuZBASv
ykXvOcYk8tbFp11CVBfVE/vzbBVpSPNalbrY6d/TlfD2Qe54VSD3//PZ29TEt7Sta/Wfw4K/2gbS
Qsz6rjX+KBAwMuQJSikSQ8C94n7JIAAWV9Kf6v7G/+O6QUdiAAj8wG/5WRLwhWjTgSdPmxM2xaIN
6CVGMF6NQVKlSOiAFR3DJ9FCoU16NuPVQDQN6JCY+kpQDio96X5h1ykNVLxSW4l5Y4h8K+nRK8vk
P3wFlTBkPsmMHuihmZv+u6t1+e2VnDmuFExKDJhuQzvmhg6kJqDBIClzzSvRfkT7iOXR6HIPlGHj
ZPSC2KW8MVuLND25QU78Vx/tnE3zQ04K/WXiJYWgl47mNeHuADpKhi0Dvc5cDrlNg+z6CSZGa1r2
jLwpHwavaMzVGivQ6nFkfF0BZMGk8wrTTDMtw0VwByhT16IZ2QNhcwJY2BD2oOl1C14f41+he6Uk
cYgU1OGZSgK/XVOIiEizqnKyI621wfafsGKzfnzl0uBm4YsEr+bJKftrZhpv7g+Hqk9Qr1uAYFlT
0MxKKVFWa1B4Qumx3VTuWK/wskQD5fdT2BJZmjCGuuMBSnc/+q+MsYbRDnAW9uQmjqiOgnyI1m3Y
4/RZ6Vw7oI6IJIhTKGLw1q/L53L4RB0qMlEtzlLYKAKKCqq9bxgQRARr9YW+j5SC7nOM5LpVcPr+
l4nMMb5ZBENxAw7Lzise4tvImqFbS117pIyikE97vZvEd5dFUhHMBrQbkDmKVXgRYvx/WHHkVh4i
lFlb7/jAogHDmQDMvTRJ7kRP775DO3DnS+xmzcXO+qAo29UeUB6kuC5vGYQMSGniXvGOiSRYtdtl
bzT4k7vXbWbDTvYQpq1A+wPE0VmWX/aVnAHxZeccq+eWRWSfueFKdje7aprEdNEymXicwDeeyHG8
hlCtuURoCHg4RTVPpdwciyQh9S46c8AscQuplHXBLePfS1yBYc7YUn4qb1nEkGxzzPIL/mSkGa/0
VtOSNGAKZVeNa6caCABBvqoWgrNhEy/k7QM066wp/cLJLUq+Fy0RLsUVF+o8l+ifxP/w7KopeXuz
A2yZpsOhtEKrINIxPxSqleG+QDK62YBWfALRO3UbBa8aHAxUid6JDAfUo8XTFih1A2Yjr1BvUrXa
6tVoIpD9AG4AgmKcieJBl8kUy3gPi9jLQb9LxVMVVjPLx7rYkUQn6MyrnxVSGCJ0uM+rr6IeoX/I
WS9+G4BpmabsRT09WpBtMtIODJnfFjvJpkheMFXVTpBhVl3g9Nhgj5IsH6i9Ua4pUDwTXoK511ms
uygWK1Ln1yIjlQDE1TC1xOXrvgqDWSdyw2mVfCqgML/GOZaG6hUJdUgHv8B7pnk9vyPJBsQJ+HDh
NvUAgklxSsmHrDIOM+HpimYmSA6zWNtwodIk5eaVUjNofagTa50ahvAPxyFMo2gNDL6vaudakpno
6Zj2Oax4myaiNhNYxXytwZBHCOeB/Ekw+RBEEkl+sr50/MD/Lgc2ycYJI6FPuIkH3eZ3a9xWLFjV
NaNH4xFSTNi6dXDs0Zt0A2U1IS68PleDJx3d+CGFLCyNMhyifyDsgAJYCRDlF4x3WUpWql15FrFQ
NjnU03Kpzo4oseSbhHhwMfhsnRa5mvfwecLenL+NA3k7etbbyw/+d3B9xmdYmt79Mfy2ioPTwy+I
orwJtl+k4aiSFOzHHSzRyfl+Rv1H28QPqDMHqQlzr0FrrNcLlW4jkiGaPySF+FSqIDafTZIDlP+y
Pyz7iwUJGah3O6AaXGTIYAvMIeiCfIwyuGQQlVBhH1z8NdaGeijyDkLbq3aszI7mZmea4XsuTn/Z
BE/F3zGkpf8QBU1VUAVUU4m9r1If0FwcK72RgwLLwdWd8rfxtnMwMY9iw6s800UEqc9l5s4jnMWS
rPrlRj6D5qw02taBhzSA1iroC2gwdLsJ5c1HltDBvPLPgmdQ8ExqSaBZBaogfbQBG/rzXBy/5Kw4
aQ6g0xdkgInEkgOi723b0cwdAuiYLrhg6nzMZ5kRM4bSps0iJsCzlhBq3XXP6ML+Z22kwO+olTcR
EFoEWM1unqOy+/LkBDnvIsGQ2UDC62gykfYMciGCFJCPuoKr1cEWHAMuhZssCpBgH519AabRq+o8
LKSXuauZj61CslgAM4QU9agvhSp+N6tn1xirhn/m8m68Q719rfbPlZ3zgVt4d+8G4cYlaS2rKxxH
xPSsTFJPNTGJuAuApJNV9VY6Be8F9ySTOtNNUUoQdDY3HG04JGq5wSXuKz1kbV8K4SWM6jkShFkY
5xnH9fHEZCgg8Eo7VhQLYHGARgaejMq39hdJmA/qVUta+6fWE4cL7khrE38bELdioQXeCGALEQNz
TSgvnvCDbHNnKBdg2OcusCYwWzVK9xQIkKQv4SlImTcXVngvtPRrHQYM2RpeGEQMsxxCAXScw0BU
xfmGCDiGhdY1eLiDFAeZMadqOGEDuA4FvxNFCz+Tm9O1BkmLdfEZgBjGNUTfoFvxggl8nUNUDgzK
cPiWepq6W0jAchzNTqV34h7QdUSqsg+aorNPrM9y+Yhxs+6+8gu1VnXwmPUeKL1tSUnbrw11mrG1
mCXeOzTfg9ckBZb0oqQyKNnW2yuAwb7YwbbToVW7927gRIR2AQXRzcCYklXyq1PDR3vk70Lfk6xI
9sdXin+eMTWmyfjF3rKuKHeyZWl0WVFLQElIqhxX6MlXe9+f0Xf0S09HNWPNwmGy+aNXRIGEJKQ2
gmLyOlkPaqIx/aREmlp1U/Ah6d+gDtn4NE4Fh+pgY0a9o/VZ7DqrseUBpSqDr8ohwyRtyObPHPwB
3Om5oiyFPvwkD/nUodOQRwqDBJ1I3GBguUeKh/fMSXmLsm0gvFQaVna30H9Osu8ephYVNr5uXYBs
ynP3genuHJGy+qx0Agdh9zE4KBbxSp8JDwqIeY4TWM0wPDksle7m7rre5i+Zo0gg2evJz06oBtxP
iFN8P9KebnJDgmdCPU6JJcXdaoJ79uKBioUjlLO4fsjPICei8hwVQdKcYnqKWN6lYqkmP6avDF97
9DfuqTaFmApXReWRESTyJvEgimYoquBLtcW8KdO6stcbNWG00PkF2RSSt+EqnmNZEDlqxoMsV4Nj
NKlyUUdajPgcTBJrEyoyqIVJo6ZJUHRG/jeEENuDSEpNbkDMwhH+eJN1sOTjOJLmZEJ2GiEd3DX8
uBFx7h/aLOiE8VE4bqtwwJ7ais8lB1MPcFJpZMS58/mItcQDpS5QrsEt+8YpuiCs4bRHIPohiGHw
XRHnIqOBsA50NC2WgG/63YxnHeBJBoEEgbgM+MBV+ntexzdU5zhMPD+Oioa+8R/mk2BYJesZ7rXS
Yj9QMdf8lZRiynTDmdmsf/3mKO7B793gMrfb3WbcXPeb89F+sgFFTUOCDqS6BdhFywFP2Pk9Q1CE
aP1L21YtbnIsA4A6clYyh06Wif+C/cg88xRN69bvwh/iKonrIewPBkyrnTwd/eHiH/dDrwhjJPEW
8FtifQOAYC+/oCvDHu/F9EtrWQFIVtAhiOlHmD9UnWsAGz1l4VAVYARl2s7oUSFJSjYAl6M2Ml2r
KelA1Fa9Q4txTQjg9DeofxFQaPlhaebFGlEvDn0Fh37ZXX75mxpyStzu9g8DnN0tK5VwH6k/mkG/
UAJu/EtNX01kFeMsp0oX9Vsj65xAerbWVM+DHAgiAAMzHr2RnBTN1Kd/lJg1N9gziPR31Kedtn2+
AM96iDuAy8tX+dBa9HWJP2BCARBxRQjmhvLY81sAi0LeLE4LVy5ti7XX+dVyJcIvCHvwjVxP7sNL
siMPnF04aNmOyFvRmwmRFumQ8zfX4VuIM7A2As6zBEECOwFcO/tpcEC6E9WqWJA2FcPU6kCLoFxZ
vNflG46Vbn+BjxWzSdud5XjLo96oNE8A72899WBBMhTU6wZb8pzsaDVTaKNVjx3XHRYYXwj+YX8N
oVTofrJyQM+/sFReMI7yh2DkuZxv1lV3/PVF2PtCe5R2yjWqTKXwLkUg6cSr3SK9fQH3SRL+jPtX
n8qDkBbnBrJkxTe8nPP8z0PLS3tydzMOjxwzelmyaHewmFjZvnT5hfIj/KcjJQIF03HBFyNqDNQn
F6YQbVB3Uny+ty8JFyXzxttoGwnto19MwYlvo6nIMWB4+UF6RXQA4mUA9iYLMrAk1FODN4BxnAsh
8/NQQS0Pcti+AHdFh8by9mWOh0cjP0nMFGsA9b40XpLQtEjGH8B7DAFmIEwQKcTooAjKKIa6OrJ9
ZPZecHwk3yxel0aJNr1Oi2bENiSzwQDNWI0NBo4mrnajv/k4Oz5YhwbRlPHJ/7rcJAYqdPSsfYdi
WLmOuFfxdgBkiYrr235MiD7ongOmCQArpd8urW7g5CINzLQjW7kki71U6kUwyxMgJu3jjUujvbGg
0RmAUKZAZibrxYBtmMk2FIpdEHvfoohWmcO6xMYzlfFuwVBlu+u/8Zj7/HQKgB9G+OuIPCKL9w0J
A4Z+dPZLwBdRxCBKBafoE31WfLQk/A7/V8U2ujWSPoSR0iDrpDwd6V/msRHklAUiYoSuBf7Oqfs5
9PzoVCIxH3uC7GmTzLSqjTNQAg9nWWoVf8uIBbj0CZlK84NM3grjgeGc9noCfoPN7eEUYk8av9SU
hTFHHQRcySq1x0/eJCJ6Cj6cwhA3Uk28P0GS3TlVHNglO1VTbQ03zIGv/GHOzgQ8z7QSKUTyTlLa
gDioRrV5uKqQNTPNiwXmw3DgJ/An4lDqoRmksPrfHFJfWWZKdrXlRtSdTUvi1goXZviAweun5hgR
fsSkFAAENl0V4RRGyCE0kQV18wzlEueiHDRffsLv6UqAkpayGyoUgShhOT1Rc8HtoARTDxR7EGn2
9TcqZNGMOsGKI/fodJfs/cGKzu1XPmW9ZgUm5BGMDp9HR7bug8qXovFlxO8wU0N50mJeVp3fDLyq
AZ3l5ICby3tCXpG/0iDrA2jHEwquIakhwtyMHKp4AvVkcHfdQpvSTVaayZGiu9aJQiI1JHpjN3kL
VXgFyUos4mQ5LMGsVUROS3JY3SfT4Umzp2q0CcxsaguJW+gosSDKBC1/CIPUd3ETFj0lKhStE7SE
RBRwG6E0IveQkQ3oQLVZS09cvasUK+UhDgwrQf14FweMZQOg5QqGCExA7h3icsJXoKfN4RE0ShJc
BVC9LA9Sv6sx+c4OCuUB2ZyQlmBXaJOVttm1oGXIsD1BGUtjX5u6amu7hacJ/WTCDyE83+5hhb6i
97AE/KBxp9doJWsXWfB3E3XCo9E0WMttsKU7q9VWS1strlpGb15jS48zeFVqbHMMztSWzsFnkj80
vzJuEWBMNBjIKomkRCaaKUZLb22aF5ldzCoQVOjERRbbiGlVjlZ6Lh2oKss2CvA8p18sDyNQjowZ
SjYZIwqpqhqIAPsiVyUjqR4fmiwZmlT2Uhbzm63sfJoWtPx6cFi0ovXkMeT6Vqoa/n/L6oUyIfe4
6skB4eM45elYmvfHJgsI9ZOMcytmUi76kmfAfnUc1pGDwGvAJmMilfcQf0V0MFb9BfNZP8jPyJYE
mXu5NRmalZKyrJQ+TlZCGFZ6JoQlIF97x2jlDlCFCgS1G+UzVVsRbwEOmAyhoOH5GiV6DwtDh955
uAjKpvxLOgvwovGqNDSLLIG3hMNxA3AgOMx7nwVl6yxAeJNH0dqsN5ZwRhe8XuKseF0ejJwnXCbG
WCWnwKgTxaxVGszm7269WR3tJrVVUdCy++QyKV/tE4Am066i90I2mLr+w6ZAiXns/TVW2R1vrSjE
yX5/nNY5gG7ZcKetFmu38p9F59sQ2W4W+6Qjf5FJUEoH99b9dSHriawswLd8ZHVWbU1JuUK6+m1J
Jg57bgZmT0xINXDSGkq9r8KIqMCPy8nVlNFAvco6y17rldym0xUBrgm36uHuI5nr3DKXoTF8Xd1n
mRDNQAnh19oYJiMiU0igtm4GXcKO5WRJmP52JpjWO11AJVi4I4XzIECitgEAi8mNeIBQ7cINaX8Y
D3D1PPdy0yjrR3UBNg3/lSLJHfQbqU+tzQLnn1o5v5IUBG/Tmi0JGZUG2EUM7Di3NNArsDn8rZIw
5BozQhjkrvwTtLsOxlryu9jbtZnRr0giXvgktEeElMYh+M9oCdHEAJcx046wwjL22OaOPYmU4Ja9
p8whpoBSJ2JfgoTGsSA9uAM3Rq9CLQ5LQuu+fGjOjkN62yaG/CDm0N5dZxcJ8BiS4qQK+jiq2VIA
Ga2DJ96BjZsJ4iAootyaD2GHOAoJe460NjnP/EO9+Wmj5DEWk7P6q1YWhVX55WwGgERpfL9t0RgX
1Ecl4kGr0A/A6FYFYynjV/XKwxL9I/Pt6r67Ap9/B4mfQOMQE99AuOKZqWc8MUSb+W5+jN4Zwb5K
xswiO5X7xeTpx8ql/fOSL33Dezwh2EtqxMiI4uJ86HGOUq+8/PpGYt/GsJ6XZ0ydxqymOMD34axl
tKq42K2zV128dv6hEpHY7ZiLY7wHs0hGZwJEkw4+bU6yWy15gLWjOsz2mVNsW3RTAT85oWCrlt9Z
lVjFTwrFVQQg5SbJu6p03lPwpDSyqQ0qHbO3x5W+/Bk0Ps8fRtbRTgz19L+2xppmOXXlBd0wb7si
gahNu7SUk6NFSY4Q/rmslFbTFywbhRt5B3X1y6kP5KtJaCdv+yv0TanLykPR+B7WIhC+NZ3KnluE
BbGIAwvNcnTBTNNJBP6zYsaPZnVtwOM2RJ1/v4IIVHZRNHELkzM3sXEihVR034NNYj8G9UUB3PPV
rftv0CHR4de8NGm1mI9dORsquu2yxB7P4xcGBsdYdlFGVYZUzzW65aUcKYJsfSJ2YIIQ7NF0o4qB
dSIwkuhKpntE8E38yODFccea5oElA3coN19+IlYTmnFe8JF6jOyPhoAcXNSDaCCogEyBBNVxzOVu
/sQ4mUGBQp2KQ3l+AEYGwqLqWqP6t3Qr1Ez6SVSj11NuEr/Nc/CEu6wWOtBfxa4LPC2ZAk4qJGbo
VN/BI8TdqJGWwhish/jwSmPjEm8z7RzOQ87qnZLWkGk8vAeRmqIMyfqL1cRu83bXX/Qqvv61uZvT
AFZHqk2U6k3fjCV18GEI5eRpg2IuZNSQgFsx491+dLeEzrRftRf3gPQu6huLEs/1Xx+tk8Rn7hC/
Pd1D28h64tDst6UrarB3zS2tBqd20anG4l3lQ7bILhVeL9TSbeukWfFBa56YaCSOMaMKq7Rd4jKV
BY5A8jgi+R6HUtzZ9cUXS/JWE9NNKI2MMgettVdp7CxN7GbpYvfSU1DOdY3eDXWbObQsSkO7lth+
rVnTiGZNUfyvC7qNUovpHhu7JgsGkIBd9I7f8S4yO1V6OlR6IMEyCN+luR0fk+CVOltyIfZ5dCIp
fIBrgZOahE+QxR+7OqiPNmDWAN4lH6/4LNnvgrdv8+IbW4YLA2T9Fr5Ze/bOFcoZfRX23seePFkk
GY1swkQpVMBFVvOcvBgrgSUFldD5mSZDEuZWt4Qb4HMCNJHxdjuaA5q0s4YxRI5+qiy9BrkGsgZ1
DWtW6BQ6p7k49rot12gWpLQ2R80W4YdqXCM2+5c/qJBh2ITZDb/DMtVg1Q0ThU/s5tylwhE7iSUv
X0+WRDVRddl6T4sIq0g099qUaf76M96KHIW6qktkIuGTZY7Tnr4+ol1YN0hi6M6qiaTeIbdBHZXU
/UhfZcGOQ5m7PQkRDCFjQA2JSY2wQz27Ril1Jc5DZ6FwQWbg3hbeAGfrZp+HyuNJBphCxq5Tqge3
fVvUw4Pl1qfMGulPGc4jklv7plWITlSDCyuEOWHW0aW4uZARuXCVD+3PX06EJfshj1ee5QHDnvvx
Zpu0mG209RNu9mliEdqm2Z/ou1p7iQaEg83bpXurlSAX6MJmi2krnV6uuw6dKO0VQNHVDaB8wlzM
KzecGuEpeLje5RO8J4X+fmAVwjKBS0WiLxXGzmIXVxLI9RgQ5EhSVJCUPaOH8qrUfEdaD5UoyrdH
dFxV/Af5VdiZPBlqDOTZJU09mgWy/igNh/qobFrKxZMX+OWrbNIi19zUdJdpkYcp11UAFtBPxOjA
IkNh8D+g9F9QN/D+cz9bND9ZV6Va5PiBtMpGFq8Sk9AAeAIJAxU3xUSFsBCqvesRkRx9jG7C9BNL
s64wkF+glfDNAMrjBV1M6ZlcMXj5ZgRGYLXkT8iQy7Brq1NLl+KBdqgxpGGSjQNeyUwWWjUYrRJU
thLi3aROBJZnZeLiqker3ERhTbQt1AFUMUmm1JRdsSxJRnCT+ICZINQNRFJVI7q7V+7UBjfvS4ux
nKwqfbDd/O0fkQ6SSMXL2yArgDYVR6Jrm+cn7wQGBBsc2xsHUPkJbSBF49dIgH4JJnHAPSnP3Fgx
byP5klJl0pEqF6msocAQjDfZba1z4qFJEAlJpDh/HKNjRD/Iuv0w3ArIU/KK7xXEYq++OEmISpxL
fTxXgFzBOzyN5ODqI/IPwukdKPq+OdKd0iHQvtr9wm6+j84DtQ/QwbH29wTL0TMODHVWVWtyP5Pi
H/VpndqdxJW6gepEtUftDd3wX1ZQ3AFlLZ8TtWiQ81xj8ZQ3rq9ddPPufnfXVEG35tyXGbQaiG2e
axGqNQZiI8NLsYc6xjWxy4F59qEJliaclsrKgJFImnIUOxLGOmrUjVyJVqglae3RNh6ugeUgwdiO
DsGdHkwlcgZmzUsaWnNE3lW6SJTxHeXHHYdCBujqUfNwBdZOPGNwhYtqginQH4hRriyEFVm8dRaB
ZzB+lLfIMzv6fiDLo01yS/qujA85QpJRyrTos5QFxInIWPmUD0h4CD0Bn4MTImrihYy2vuRIbu4M
OiGXoNzT6kNplNYGSkcJlnQFjiOkMteIyyPx9y61A5pyAhcGUFZrP6g8V6MCh5dvVB/w3IhSQq3q
hCv/fRIHw1GSf2E5I39CDRGCmVeqkVFRPqUO2mIHwGwX7CeldpUiB02sOOAsobbjwqnpUkJ1d0fV
VYghgTEg25nT2VLQPbETy04VcFUzsT+uQJQ6eMsuijZI3lW5KoOmS/kZKxGnUxYaatumSKwCsdD3
ytFxfwQYJFQUFJnMz8k5tAyymQ0SQofWdcHdCZ8TtWdT/i+/a6oEvx0oQ0Sd2quOMmNOxMBUAv3U
DCaUYUAykAsGaJ8NC4EcqBhkA0SwlfxWangreaUgVM80pRZqqzEUxC2/9VxPbiId64TL6jZhcADb
VtmvSQCsBhXF6XV84mKV41OUAj9LeVUJRjEMT4wunuT5RLVtEmgRCGwGuOKrEMh0EprZCSVMxzw5
H5JiKKEFxs57/z5+L1CbO7VNdCRvML6t6ic3Bd3dL269WefaTmpTYBLtgxUeTs6xAt3pfv5JPmhX
BAYav51T8zaLebY/B69CXPjYt66JCNDMrmHMgOC0TlVQ4klj1jwWbevl7K/oFLxIAwBvOnfruOLl
pgUPk0pPvJuW1scwBSR7QGm3ThRsebsN7NtXlEbiXH6A7WtwcC6MB53YXFw5gagFPxY56NoTbO7g
Plo8AiM0QyPbBLEGmeybk0NGxDv4bHBHKX+K3HZuCXurgvmVflH01aBzjPIJsy7VIOE+TnTsg76f
tTaEgsz2DHWrczWJA+6nSV9Ws2BbXeHfNco1gf8L8aUTkGt6CYR1iEFJqDmseh6D2c6SnLkgA0pM
CIjk/ROVCMXVJbGaTyrARGyaTNoYo/FlCpwzSMk9J9BNBLB6QG7IKQ5FKA/ain6ht71nP9SD0l/R
P0WCyL4gr7x8ayCeytd5eleUdOZPWC0Vci+HqPALfSI+8Dg1q7jPb7AzsrR6bIYiUICwjR+wHCl0
U6nWvKlzTNL30Yyp9IrLF7y4/TjlowD14niX43zfAmGkfim4TSHh7bhIsqmaRoKLzfy6Izd+vyi3
y21hGDdBxSujeUKSvOZV3RIMPPH89VwwIm11Bz4eXZ1xx43o2lBIYEYmpgysc9JIGlsAni39poJr
QlTYpp6Kw+EVf/QBNefLB20nMyBeGC0y7XrosIS8Ub5HqWXd7HxOf+lbrVf0s35zWatGeCDVJggC
ZkSgKIwOD/n/Mk4bTI86QZIddyQtoouS0JCykm26SW9P3YgFXNfdEYRZA162kHgc6MUo42KUAPLC
JmGcH6FHib2i7dU0fHGzxaLOke5WQ2QI0R/E53yMZnfw5cWG0dh6Vcahd9oC1DD42WikKG1AB9Us
OXr7jP6UAJMWYfUKQV0bZGQy1sKOCD2STo4juX0iuM/INny7laH85ZSL37q6n/7VffgXMhe5/qLR
M3p3z/pVCvZMKphw3KkiUVDf2hd0T8NiUCBblD8St4ovZTnjFZxNZTKubrHNrtjdd3Beasd6zEby
Hx8bt4acQ2j+zkYP31K/XbmWUvJaUfPKsNbAVWUpBMEn90t2gcyDd2zfh4/eyX+tvqNieIYcAozy
DsG81n01LneYGUXLL5nuq7GvuIXu5+KWieRpOLz1r7ASC/Y5piehXzD9z93LLN7Rq4zL5N2MXrVO
zeLbRqSj9JBGZ3yiMrOjWeS+Qw+prBjY33M4oVlxalfP6lJxvJANLbSTRgVhrbbFIv1CLsF0DXR7
wdFjOzemO9t5VcM5UH49+s9Cdw/BKh0VBwZhKaJYGFwG691O+rOT84JVbIZJULTsQ9E1S2hH7Dov
UOpbuzS6RZZ/bT+gKkIphnkMyekwPBb659YMuYI1cCCLLElQXn1Z0V/2tlfBUf9Oi8xvqgaN5yus
AXEDJ0cg+S04BCyFPjBJljXLx+7dBoX2E4b56pH61VXKmrcBlLyB8mauMGPMyGv4YKo+QphvJGS8
x8U1f64TvIWR2d2Myv1yW/OD5O8bD0FIGmArXwxKM/XlqDRxVPp9XEK5cCRgyNiTP7o5KqX2+yck
eZjvmOLrpNgtdvbj1/Qz3c4vzUKF0tzd32GvmcgU+E+j2+j0+xolg1uv2KqQ8qw0acWJQvJ2up0m
g0vvOtDX/XK/TH6q82S1/SlMX/OU7dRHv/LYvdOO8x0JZnqLjdH9t774rF+MplF06pUnh9/v4rI+
rQ/rx+Kx2KzNn/PiPMls1DVMGgch64p2oa1SMxQW7Lzpij+8wzZWQIWdwIbVoXaYvgHd6eJa4bt1
65RN+9a5DV4H+mF16qm7AULdMht6PFvVUNs7sEKh1z/Yj3/2RCY4wS1NvDs0yTIUR/H+DIQnvrTW
gxgAnfzWPfdvw9kS9NnjaN9J4NEODL+KhphGR8cmU7wLEsp85Y2dhJX2uXGG7CVq7y7z5Ck+xqUG
mlcAd6XrYiLJooWpCO63Oq2jO/GcFxCUqKB70n4102gf7mGz36N9e9vGhwA3tBsm48dYAgrH9rGd
Ns9tVBi804/pv3DmtMoYUcKAqvKVWYNN3rXeWMJ+rW92tVQeOESZdMnBJJRtNxywNtPdRd94mzE+
r+PrWB90GG77u+6ex6xTir/xO2GQvPzH3+NPNDR572RMZePD74TGRlmDWMIGipZMZSCNyot+YT3f
WzCfSUt1i10t0cdFlZEuSdaEcf44ZYuS6h1qA6zC5i1QQo70FuGTPADJuyP1+VeN1TVKX29oQaft
XeMWf1rXTjqC7zDYdmZdq1vt1ttVfHWzm92A8MkqLbKj0lubYb1X7806e1pW7qG3btkKrW371CwD
fVR8Ih9Bm7yDfdXe4IkbQWK0akd7b01rf99S+CmzvIwuLnAuuFPqF0pvQrTGNOlUOeFCTJToYxls
7f1drzS5j1KiwOtAGrEV2kYNPhtH80eHXVp8J5f1c1LP7pDZJVJQoVgF3lIoafErsuCCuas8bJL8
Eob1Bs/8xD2GGQvVVWm8C0RdfIjEPt+ceinAW/lsAuzQF9ej/wiQaDHtV8GpotfROPgWOTkqrHh6
5mB2CUUBhL0QG2GxkeKtk6Rzr78vSqWH7nPNKsmrBTJt2LuDvQN27r5KTmJ55r2RvJzdAul8y6ke
4kLJLhL718JC2ZuRRKAcUnHOKN+EieHfYHqaoTlz+Wls4TakFHpnDsm90jl81N0Ldb9f5FSmxekt
OoNCgtYXPA42B/6lgBhv0JmIn6jABafOZe+XbmhdwFwEz9mZLao37xwf43NcuTiGgWiyW5ongCDw
/iGIGOE5Zhm3KsGZQH5yHnH+5qNdoRJ3d76v0GiYD5sTnFHWGKYN8+NeinZqRoMHIZBTLNuz4Z6A
Z+98DSZ+qVFpX8zureLIY+9uLn59Xu6Vt05Sc8+oRNULzrlzCyqTUphs6QQMo6DcKE/Kk3cS1O6g
ooVEkoQtSbZzVyAmJfKAY4zN8Xt476f908nWyKap2+A8KE12v9/JbYRUE+vJaG/ZhOTMKNqH+fUJ
yS7tnXZiCXItfEiJP1VjcRADP1tfEGnW2lkkfsCzUWV2VPqVNhnhAJxGYtdGl+ndL7SsjqbCrHOJ
bplZLQPTwKHFra31HpmbnPtgspcEmfNaUASgW/QN7BYyLwVMV0HDzURkYwvtXSxqSKGiz5s7qPNf
NvleIpjlLgeum7XMYzLFt1CIwKYy+AteMjF/UpNlSAEpiYw6turYuAE8kYXekHSJLyxu3dnWLZrO
Y3ZppBcrfJGv2jLrBASRL8kOxs8Yl9hJwp1TBHmx/zuHYMn9u29iKifLrb0EwXwAt/GMUx/tJbjo
D8/qKPAWxJ2ovx5c6YgE8jLWCVD7oSHSDEqrTgZ+MPxYX9frFik63/aRFbqQWMFDcSux2UmJxklv
8ymAPutOV75/EMFJbUiNdxNtmLcyuuWgRGAIe7o/QZoAkZwpy3kpVkihUEW5idd/sgRcsOkez8I7
dLXybcNCUOXro50OGODPNasr73dPQ7H6hNhmfRLag3BMtdQLxVpMknfJ1EgfDWUzWCkaSWZHJDIm
h1vWz2B7e2CoQeHk+SM1AlbIrD2LK62MAzX47jZkFX0RyFQCYyny9imSwBGXbl70JROEOACrbc4m
f82As9VJs9oatLKQyhpdWSeh+0e75v5j75rFjrZyy4L1rxgmPwOVN94c8WZk/FjDb7/cehJ7PT6Q
G1XFKCEeQDDG0j3ejvfjL6/tokvzS0wlTvkJ4YcSmCJJHpT+tNQqdHg1yxDVqWNmMbMQt1J+kMYF
utxoyZg+3oU/43zLZDaO7WSezHVlhC0vuiUe8NT9f1dFyq03HtuxIrync6LNZwrfMvdUNEwKwTbU
XRPl9hV9IjQ0GlKJKI+Kw2dPEk3f1omwRZh1Pt9pc8tQKRHkUlk+EiadA7NbYLnZDwYB+sN78sYj
hz2grbw4IPAJX4CHdLhBcYmUkoGHct286n/HqLBWoRTTeVrL7ng5hmxxiZRBOUWlWEGu0lA6pTyT
Z0TV4VPuKsWYLLou9e6+4tR81dTK+WJTji+FFoBgTOZe1D3U+pjNwozqmBJIkNhF4Kh0QxS5QYRD
8Y8IWZ07yHRdQkzTnT3nYWC+JufBXhbQEbjNJnLLpJ4hHYwknjXqFBAKLC5WeMTFe61eqys9fPmx
Gl7j/JF2Si1t31YSG+RBG9UGzmLn3Dv3jj2N6DyCZz4G6RKRiaZojadmoVVC10IRei1o4iq3Ci1y
Z6izLg+MrFJ2wW7NSyTJjHvzTiZtvO8/x8f+sX8fpkOJezzbll8mEyOhoov/XZN5QTUJ+bCElOO+
fxke++f+pYueBndf3iwSbd4NjYmLr3Xtf0SdaXeibLeEf5FrKcrgV8QJUHGOfnFFk4gD4ojDr3+v
gn7OaaKdThsHuIe9a1fVNoJrrxyce7vBCbuDfU8GayZK/BUWUViecDywc7LRC1cw6zcbcLECatiB
jZeapOZ3DoE/V8STgD+tdwdBdql7bpfzpFeK9KNfQAWyuk4aLaKZjHGlEfcKtJMk4Dt3oIIa+AFe
P5E1+fSt8BmtOvgW7MK7/2I0lMfbprUHnklziGZFhCfbY/hrg5ckMvEYplkUj+MxEd6vSsFa4IV1
ZlQSNU/3nwblKsotxDNCRCr+LdRmo+1G7k2aQZqZKWAWsf128/mtdY5+42A0jn7WqzIIgpOPKhS3
OCe4+g+QMfCx0PY5z0R8N+630WEC5jM6sHaVfKd17DitWvjRsBheBulgxwI6KAd7X6e8HMT+4YRu
m1NF0kiSCBYwJ17AIabFLJ5c+yX/2n+HJy72ZfKZXSZsiMm9af7tFnpuSxAbvyuHtkJV8kRQghmX
/MlsCtJyMOC67gY6yvP9sjw35vcp1mEIRwrfBvm9VNiBlKkX4/RAWHmZfuav+WqhDOq6Pq8FLEvW
ZZASv7BVUUR9ntebRMOj6h6Y/roG0939ntfVkSjyxeQuEKl6700meKFBwvf97/pX3pQ32V/cV7B8
C7VMaljWQhnLCP0gW8acw+h8QGxPqLzBRvysnS3lmAI4eYvKbDIMY433rJ3iOicrj3In9mOfwRo8
uNndKoR3Ri7juUesWHw5tAuzI6dfj+yIG+dnUIp2A4YqZ//aBrBxrz7sAUb0PtjytuyZiQWaZksx
YxLvzCiXemWLbQnwpTYq7ebaEF/ENYIAC58T7VLOxm6XhvLPyJr3w9zahbWf9DHc1dvHT5NU74wf
pV8pU5La/9hfKXtqdZgcO/amgvPGo2EfG7dTm6r0jpWx4mZl7/RsfbhK2Hhufae7g+fgUCnJyZh5
IUM9KFQeIk3ovBFiXrYNFdeqc1XzL215259yckCVBhiP9hln2QQif61p5LdsYuTfnfmpqP0yuSXl
6kjyFjNzlfIJ8FPcVGYF1+0ZvQfmgUI72W2xNVEiobIRZUQHUMv4i2ZLuzZFgI0E8wQs1jhrYMpD
MQV9xW8J0QW5DRUi0psmXBS+di4refCL9oLd37h2WBA/IM5vt/puVPD2YhRREvhLYqr9lPoRF9ZY
G5Z1ap70Xpo4YwYbxOAzxgHwulaDrx0wK8IKs5XMVkN7fEoXzrt5g9F68w4fl9yizummmniGdfFs
1BBzVAbldq1HObR3gElprZoZKNfjr7IPraGasB6p70Hj5njmB49elmFT63b8uoKVOdT0xWoVSUnd
Wu/IAT/efVJIFM9dB9rAcaJa/OX7ZrbKpDn3URZ7x8l2dJzQXmLk+BJdrOiwU1T1Vdc/h6uevHmP
Id68EAXpOvSv2njkXRUEgVXb8kVhMKlK11sm0dAJBEzJ8w6+L0MnKjVqCs1YcVUd0GF0QRTYftMN
kayCYiusTeL5Y1H86O6dw1NYG1YGTxidQ3ilA6e34lCVMyWBhUeWtZ5srU0TLpOIVhJgiDcFnSJz
b7OE7mjihJskJBXPpB3V4V8Thhe9rLLBaqYeDZRBzdZazszyPVAhEhEAK48gDWAPrN6SrzLROLvm
Bj9c6gS4eaNKViSCboR7QUxgJLte+Qn+vOvpQxYAtGjGWUs14rh7bb1R68DD4nLfPfhjrYyTeaAL
h/3ICZzvxil8+IcrNN8jVeZV7xRu+2pEow+liri6y/wxM+s712a8IlZNGg8IVjSXINv8Sr+lyqi7
iLahUYhYh/STK+5QkBZtpNq6QRyB4zSTHEUF6Vweo7JyXpJQYIWpBLCFimNCtU/kGvK/eI0UJBWg
PzgnZWvSYSQsH8gW4tGqxH3Kx8Sba3P5u/xphJx2EHGNtkgm6plbpV6eQb0uLhMDkwt1nIiSkIiL
AalCAHMd+YHtlcI9eiUHgnGtZzB76mMVtE/dG6greBWlwj9oTPXNc0YXmdkpa3zC5ARv5DzR8Z6d
oqxrMxDtVgZP5U7jr2s3g0Fj0KdCk+gF70BH0eoH02iLUW7AfNGxp3peVNM12u60lRY9Dw51LtMR
RfHKGaYQj8JXtfSC4iGrbAmQVr74NlUvQax0IjyUOEnHEz5xNvh0ESY0TtTMhaGpQKgDNFcGuAwj
VVKFaIlZT3Wko7qCzRVQisXWRhCp4s/8sQFcgKjR03EMPtRM0OODu/J7KovUulw8HJlYOJsqKL9I
2EgktZQ2t1Nr4Syy9WqR/L7WH47Lr0yshXiJpC+sKiedQGBP8bY5u7VEX3bXGpmR1a9yEzvehC4v
tmgB2F9b0hoVB/4D+ZXOWidaCEL+fPsazKvea3OgPAKnI2tpcdK114l9N3TCSaUgFbO0NcrDJ+ql
OxUFtSLlxdsFt1PLmo6C+yH2xxMyyxvG0DEqyWdB3x7gmu0jsUxysmh9oG5PIpzBm2KRgA4/tIbQ
KAfGUFq3O7MTXsexUT565sWzllfPaK+WBc3EYK278jZkZ6aqw521FjP/mSZ1FaIQ//hvforJmor4
IxKTCHkGqul667ixO0+w5uJ49wTwAYSQNGjWFTNP/L+vpfz6c9LNdv7culRXql3+rkPejNtbT2Jc
hUt4Y2N7tI3IRxtl8K1c8Uvl5oSBmPxfb9i7Yjicmw2jOsCwVAH2I+DCjay+VAtahnZ/pY6JoXIn
Ia7GhrVdmBwbIzss9z+Dz2A7c5afze67+mWxGWyDbbDyWXJWCMlfYekr/ol/Shvj75T9a1n3frt8
1Qd1OmwPnGE6q8K/GdsDWIz3R2MH6YYLvFo6y+vX9UtP/dmktvfZnMIE+hcz7whl5hrSbxzq2RDj
qp7DlmNS3UnmFrkB9nKv6LBvlEfmJA10VLtiY0nnCEG5Z0arPi1eeiv+ZU+qE2d6/rKWJbgR+Byz
k2NFD6vddFNacpuRjmT+Whzy26Vz6fBCMbsorS1yDtw5TC+NjHUOpvy2c55syfnAaFd+hgt4xXv3
tfg5rMxiIqmDuihuzybrErScY1gKbv6DfkyQq0S81PqodVk0fU2MMyPs0tTeeWVJO+MhrY1MC6N2
sdK4WJrq/C0ykcET1XytPmIDo4LKC8kiW9IOAA6pblvW72I7kpZGhWT0bJQZElT8r13remus0tZ9
nVGGOOQQhfYoHWJUmhRejQhPQhB/1DIsRznzTjTEZ9NoW8yF12a13Hd3Tk6urTA+XoMyg6nUghLu
JevDWiKYfbtO7K+bpDAyBRRXrtK97t3igpndMmKOIJkf5vbkFT2HKetFykvckXqpu40qhTFnDyPz
Xnlo4ti7mx2YbPT241w7+ZjQzsiev+pt+yd4ijpDYiteuxJP2sy7J2y5xDc7Ji1j87PEqnzu1gcm
hC1ahjGHtbbXOK9YJDA6urv+rp8PXqu9N/L1SKuS+pBh7s2epVmu0KqEg19lmnv49eAPKIPFzVvZ
53a8n8bT0qQ20nlgKFFq7hu9Ws/iLUMU4zjTGvLOBiS4X1uROn3JMkLHqXvgLajPkf63iu28qJYi
djr5knXL1UpSz5U6hBBLYsTg7F1bq++UcqrFK1QHFpNGrC+Rz85duobT0bISJp0EiMKeE4XnBTTk
KaDJDDSrDbn5WxpV6WQLDqW6Z4oqJ1XZJ8iCUl+jRVhrRgCncB6DWSjb8Bg6K5aBww3X+32U0abM
8U9ROjpH1fCCSPG/sQlYA3wDrY31EGIiV+jQ2QYZfRwpo03oMTotzdNlhZQvWx9+rcVuup2aI9UE
2ceAE8HAMAIQkarIAYwfuyF+EZWmqE7P07oO4Jg8UaQ4r500L+CT3R+m1FlFHL4HdUY1IpJ5Pecj
iXqACwFaCL6YniJtireonQfRkKiPKiwTVfdfNJChmgARUhxRaY70fZWf7VGMvSIDUbP/kzYROUqV
o8sifaVUCAU1cg8JVodiN9H40+/yX2mgYEntwUW4PsJjFMNc6x4iHAkj9K2BlSQD9MgwJYhS58/6
4NAvDe44tW90zeTqochWy0EF/bMFq/GItu/AobKYDiJS5wePOD49VAgd4kycOtct7j1GVwEuhBUy
7EVRvLqzOuiqywREWCpGCwhShbPm2hpx90ToB+gXeZA7mhcGKc0jcfRiDRKfHSNgoNhXB842ZSu7
v+utJtVRZVTpvyOi/Q7RPodgNpko64AWwvUEGgeg6XDx2ntyWzWcYDnDjkR6bI1DPR1Rd78cMQDC
N3gqbC3QZh2fHNwTbiW43/YF2R9qYenWcgC1wluYVCJs4sFGnjjFChN7ft2beyxbn5QK6hj8CfXa
/E5GyGPQmEqB8vyWmlxq8UI1Xgnp3DA5jM4TQr+ZbukoGRXNY1UXPnSyn1fX+K5wParhISj3nr0T
4mKojJxTXQ0R5HJqSy+elZY6KLK8gXetMaSZr8dXbfwZngKH5VgqRaXZur0AlSTexFaN8Vrkz2c1
EvSLhfwaWD/GT+nb+LF+tlN7dKfydp+Dbc0pjnN9d3DnMuLE6vDiqWxY7+mW/VHvfenu/jfnHIZm
z+6lYIIY5/uXrsmZ3XZhFmaA+c+W6DuA/4Eq9pqhStGSrxsh6Htz/buDrlz/is8Qzz7D9MuYtHHZ
XuzXFGLZYyiJ2f1LBm7D1OYwmLzqE6FRRWMn78Juflk1tpSkni73SOGMEUf/E9V6TyLHOvs87T/J
Kj4bZ1kevocZK9Sgtqwt75v7Jv27vN2aST3MNevu2aAlHTMljKM7q9NhlPaP0aWfQawuu/ZKrXqm
VQpdFjrhffSFczlWhY+gBP8BracOGd3WRpVIbyEJ2Ix0vOB7sqcjwPStXvp2HdZ25dpXKCiPRj0s
hWWsoqL6RG/dnnyi9+g5/IxfURlrepw2u9j546Zbx4VF4dkDOWncu4Fr2pPDvDr5jAkvFRyfyS/z
+/gKq9fC/JPdEZ5xVFnEv/HvZ+8Z9JaYlyanEs0f3BgkqwKteg87lIao73adkPyO48nezSCToHbJ
v1Yf13gDsMbtz+LSEZSq41V1yyxjumk31nGEqtz7DCoEx9IBKEJRhi+hwYfwL5dtkFNzSDsazP4k
snxCLto3nUDcI2Ct39jHnHUok9ZyANTFZrkbQK3Z4SCz5k5ONKWuzgSW1ohj5XcpSaw1YhR8fuJt
83FuVKD6AIf3f+wqVWtptF52iJOw9fbuT3f/bPB5apR9K8F2fX+4pQeKqJQk+0T+5kABL3LbGxoY
3AB7lx6Q1x4vpdXiPr/PnUU6lUMRbYapOmKpjlJAAiTpCiS4UkYikbDaoRdPJY2BgjRl8Za8M8Go
1dnDBtaz83iy1mfEcKv1keVyA1ohthF5qUwOTHZD4HFtKWK64KuMELhTpg0ACCCwogG+JzVJCYsF
KVanWNN849ZCcJ/bJSu0R4W8wKuWqFcRhoT0Sk7VcTrpv9QltFsm5UAoh6RKAZBCoNRXelrB9SLf
H9i/CRoJRwfLH7UxtkZglLeAuw9wUUejMVmDuUcmUZxwXIyaB3hj4v+f88EKk+JbIFm0kr9LZzfX
aOJ7flUpoXTT/HjVsLaokxW+i6AlbZrSeh2MPehfDz/l9/LHV7ulcAeYHkhPrWH4HlaZDMoTtt+f
L0wjRvso7dN0m75VYnHjSMXSeus9eolPbtVGltb9/57QWZ5fi24p2YUuni5dHc2rcApFiEnzwUVX
4VAxs8QA6LpwJkNWIXeBN2oJRX9yqlCOWmScJuPzMpfguohZ760itHN65qDAeO7s2DaRlHb3Ldn9
6PSzC1h5/KqB+GU/scg2iWTJGOTEUNgayK1rjzeIBGiSjthYZqhZm/xVHH/XSTr11qFjzQSV2i0L
ZUBxA/JZ3ifm11rJp4IEcDkPjEnLEeAcmJliZYWeVs+EdU87s06sFcJAjFncRNMrA619Bu82ueab
pYPHkP4IXtS7fBGGKJi8h1L+SFWErwWj58UJ1s64o8mxcDUpkRweyTLBJ0N4BzRpIpMZ22Nr6Axp
cdRP+0qdcuoUHQyMX2wsmHg3qipFXX/VtRZsCHDyMfwjvMDIgRevbISJsrTxlPZAWeVqWBpoNZIU
ChwzUit1DXobYYNNhKl4mpWKN0N4y0eQ/FQfjJWBVTEJHOIWv9655wpNoYdax5S3S3ioVvcKXS/D
ipsO1bVZHZlzqTD7uP7OK4/wg/EVfYKMU8rULpbkJfoaxT4H3pCi5ArV6bgFURggTcZV8zm0ceHN
RYQqMIZOfg1CW2AfQG7JfCWLgFWE6uMeQ7AwaUYmzU8Rb1VBEOirmLiouGGRE8oTC2B95AFbExTk
z9DCeBWwNYe1R5DVR7ITktpYj4SC3FxPUH8vYT428YcRdFJtMczIUG/t9XqH3eAoIgL6p5nA9QSP
RdByvKtG+GYgZUSpj7WRzI0iuNKYGxE/8yOcIRaLeRszi+hDKCfztI0k3HNspUKAKr4TLeEfJz/h
I9Onk4s84dd3TQQ4TZ6Yg08k/JUGejJCxOpCjTJAZObKRgoQjSJ7bmKY+mvwNM4NSJpMrZeIM9d6
h3weImspm7BQHKzpzQ1IGmUeTYoNFFBfXyjaJW9ygBE0kW/+6ls29To0zRW4F+G6gnLBk8xD3EPx
2eFNUzTAaSdu3YMRtjByb6r3JUgHKUUE8OtEL7hjJSSgDmULZ6Gru5sqdVEJUhTEw5QOxaDFOuCY
69LrEDxHFA48vrgHqMqnB0YSf+NPItab2U8aPEJBOPOFN+JA5iN2gqXGD6k/IgUXk0BsCJXXJUWP
+f0EwtYeRTqhef5TnXr9lOrNdGvRk0uvzQDpFL8kYYSGo2g1SaPGlk7uR5yWv/ReYlfamV80QmGn
qTM88GVbN64b6iT9W7fi/tM5LNU/EtYQw+uDKWfa3mkw8hBUOPosvFpePpLbQv5vPIw0EPTQFCOo
9b9PyOfil/LRwQOGihrVZUS9D/W5HlP9DW6fG0qKFcJQzsemRj4nlpEsf1GGoIYiUiFncMCRVioU
C3qARBV0IRgVlUhqtDR4Ek/k7e2yhonK8NR4fVyqf9VveCr3I35xiCag1J76RO7EHXuf+z37Cpa2
VEufrwCGsCUyESTLBzpTNSSrL2H4HL+dzePeWJVg7MbHHwqMiARLHqXXBIn7dN+0yGlK9H/YdwwC
3od7I7acPRE63KHH3EvNsyq9P5WmEU7LHgbaqqurgHmkVjglVqKSiUN9YECcAhaFK3rxj3KPw5Sa
NluxOwXIxUeBFpjNqF27Np0xr1MhO6U0SKsAVCg8APYHciH4uDhn8mc+p2CGO7QkcayyEBeD9UAy
YHbNHS10JPglzEj81E+HD+qXK+8z10jlCrcPPRO9LFQP5sqB6o8yEemfeEaHoUfKp2mvy6SmlVlA
TSXXxWQUUVhichUPC2tT7TLIV7HmFBl1R+266kHrN9CTUg6Fzhad6dMChXM+emTNmGYqSfj+ef+g
BBZhiGYfooeIHCKij2gzeZcDNXoyj1Bk1NpFNotzXPUgPjJmUAHSGFIqQcaTKkTbIG5k6KsF8dPu
tXWK4oVoboqIBdbEPx+0sA/qpJ0tHhp4lknzp8CjyCPjxge9X541k7rkh4byYZg0q/P7rlUD1O5D
Fzsn3RN0PZppzC9Lu3NNhIR3z16BKGiRkvmGzE50H4fUlUJ2dvAKj7pRlW8QXoI45Es7S6F0kToU
cSii0U24lhY7um620s7X+UIA/yRco7UYXPitV7imyD99/If7C521gPNUjmFI+hLDUphpyiA+npoR
zghyLCeeJP1xfxhv3yhE9GeKXf4YOxvGn9HBEdQjklSukD+YjoPSFOhX970VDd6ku52ZhIxVl0bc
Q5wUWYJ4zlx2y+vPlEUd2zFckeqi7jlE2PvGD33Nf3iiVb+GGjLvjqYPIveqN4badLtQ1/kvvO6G
s7E8KlFW6NNhyJP3lLNpITas059AjQ/od4HXw1hNA/5+nCafiCjG072F2sHoC+QRzKNd4unnJSvl
QJI5C8GhOgdYjPzXF6JUQaWJXMqXhF6B57ajuNDi35LcFkY8O1A0xAWRykh0cD4SglzH0kg+pkJa
JAUV5iJU68PSi9ZSK3YgaV5pHo8pLA0IABIAtyNlcxpE+Y+e1l+BMVpUV906Q5H5FrMhiZ2M1Szz
MIPyRENbanvy1pcKh51NUxHTpNirM2PZsVBCcZOyvzg0D265iFYF/NImBfPYZiNh45d+mYQVNT1D
vijMCEwTjiZnoHe7UJgXEJsceKQMp2I7UPkH+Jz1jQdrW05BXPUd3hrcqwIhve+NBxFhy1eGuh0G
ILRdVFVIClzmg08mxKwo8zJSnOgo3oS8wD/5VdCZX7VJX08TVNC6FlgZqPJ5o0qnCMvsFFotlBuB
1jY8m3G04xQGbHD5LwMMAu1lLXz9G4HFRBvcN1h+TOBPXPqJutTqgksJj8FHSzlHid+742Woy/1f
LrquEEHbvJh8lyFUU21G03vShgbGA1JP4AjcmgvCnIWd+sQDfS7Iq3P/eDk9DqYjv0E8IidAFpBm
osau2sEndLJN3R/8moaPYKhZqlpSgVtKrW4yiuXFpusiJPPq6cqcvgoMQ45JGtnGPxsVNN1iG8Tk
P8oykxmc254zhJowBI9UYiSUFIH4l14HvjTPeSC/0E8LSbTAVF0YXawX2ckTrbL8NDQdtAwJFJWT
i5KewpiiomHFmYMITbphttLRh67nWnLhIJP8aPidW6hRcAxRUChM+4R39s3FCpT47txdOm2CwcGS
rqX/F4nwwEI3spaROg/mkqsqo9fR6yrVwwmBVF+K9GKxfOSmh8xwFjna4LB8zMoj9TYqBWlnRseU
MUvEEOtcVrxiYS7ixiOWvnwwDDuwEJEo3sj3C+0fDLbGfWAHCRvmjgGntFOILeQYONVEwTKx1D/l
OJVTqnnAmVBY8z8nPDYEgWpaFgJTMfJf8C1IEU2q6JWvutE4YdBIwhPv+lxnmjFRmqEjrK6QYGld
Iy1XOvO6CpgjLgmW2KrJbCaK/QTAEqr2CVDR+YK5R1oEdF/AyvUmugvCW/B2Ghar5Q9Md1aQY7AN
4z38K7XVq09fw2pPhMdFZSnOjhgE0MzpZYW98mYzwvqpLT92uhkUcrnMz217FWpi5S7MmTWMC6Qp
pZIXin4UdR3KDZf+FprGlSUng5UIrImDAdyKfmz+gdvWmiVaIDaTUUZuSNE/3Haes/PEaGRhFsY/
++gYCeBhTm7u4T3j4r88XEjLjUO/GIcA9IzGXT+d6fLpLWgt0Bau33oBEgzUNF4TWqsI2+t6SZbx
bLNUk8oq/s8jznwJ5sohG2FZVcwOYzCPtf/V+nGW0ppMcwruFW873Vokx/QSqzOO6xsMqR3cJjeb
XbipDPHcszEmnOMSPM7aY38aklGO8lB3wpoywLAeF6i52YyQD3Nmm99qioQumPOq/hXUORRkRUTA
2G3Jxp3H9Jt9trq/vz5W/REehdChePMbWrUSq5Z6VWrySdOpzKxts4J2AwiJaJdR9G49cvr207Pb
opmJLSy74FL7DpccvRmhlKLqT6M+vCBXFlHtDgXdHN488V+Bkr9qm0N4mln78ENXny9e6nR0K2bw
SZp4r9SgQdKH8/t+bkPPfaPX/bMGp7cLLzNFr9i70Beuc32Gce0LO/602r8evfjPCjPLE2P5RjcC
MQFFl5BGFXnuRjywGj9V44Id99oGC4rYlmBUAxR285fZE1lXFHtRdy3vM+T1n7vwM9xBHct8Pac6
WNWnImVI+wor2q8Bkmf+qqNnoIH8Rhusnj/KfMRBh8aHrQyBcKF3pTdAu/aza9zQIHdE6cBjvFPu
biJaFdCtA//8GIyJWOr7GVZ6h2cL/i+8PNpjw2kY2Ue3PqtsUYg88buNSqeGYbuvtGUDkcLoC0+b
/bZ5s7w9GPLVPdheVvHo0Xk7t292C1h1+1fi/CREVekVmxE2zRpSBhq9+fY4AdKm5SFKDUg4B7c2
PK78pOJv/06b7R9rC//Pj0+f6HhmQziGR+IBNhFRJQS1qHhtDUFhCxJHAZuZbkxLj4p3xAz/4p3o
ic3+v6hRKffttHeqjOu7plFu7CteHcOw1xdvut55vVrpk/Lb6+vdrtzb1c0FXsUs+XRE3qAmTimY
jX6wWsqKHpzQm8myUErQgzvTz2baiooNUEvenk2J1jo/OADOZrNnY4axXfD3JzUc+ziUSoN07cr3
YK7X/qVlUBbqOmxys9Sj0XKtYW6/rNjDneDKh42958N/hxeoV/1y6xBJtPtE1qDRHvclcSjkDTYW
2vIFVe82TbhF1lzIoJ7Ua0fkhY5OOg3kZvyMqSvNMN4V3GNtSeIz6ioiU0xG6sSQYvq/B/kqmblV
BC+/8jXIUyRor1B7zgAHK3zHlScdER1qeBf66tzSHpFzW8+aNFaT1UR2DQr6kE9RWrW6aIFkAoHF
HM5UysfytQk0gP9kVSJbYyBH9Tw3K7GYrTziEvAM0C+/1i314B2PXr45fLRew5ev2WI3xDXf6PMU
lgpi31//qu2b54wx+c9J6JKn7eh5WG0rQW6/WWco6ZGPUtcjrKVRnwrAeYXvJR26xHowXpEiiOKb
T7+9/8zGB8jah9BBDQQhZ1AxXVJbuoW9Rk/ijCBpm3DXnKuWlXLFs3smUc6Dp/rUWrTnYgWpf1vR
Dd5twwpTQvQxJhXjEyj/IIqwQNWVOaKlQfoAjoW/RrT53bAWh2GthVQVV2CWDIQBXFVM23FbB3rr
jgYjVmweL0AM7AsJ65oGF6w8xXZY9MprZ1yVNud2FLEK8UoMA7VDwz32u0++/vf3djsk7+jCqA/c
SVvVMIukXPbvuAJEuKNg5Y5IVtZT7AmMpUKpIBsQhpWMqKRAKHfxyGoA5ml/kNgWIixJLg1oezFo
Y82NN3Siba0g78OO+Uoolnkm+I0qaceoAngGA/g5/XQPoziiEueQaCTbxmqRshb5Nad5eTadfZC+
XAMr5VmCqurntPiEDwwJD6FN0s919yHZrUxwcUTT1B3g9FtTq1G33WfvMAKPH/A+UkTAda/8Y3Sz
xCWPz87NMtwMcsQ7Kmk34TT3rh1SfzNxNyWyLKQAsNq+96eO3ec81hYmdvP7xp0Mv9ISSYBfLO+b
z31wvzVwozAyFHRT5Mv3s19fNU7Qt7Cr3bXOZXr+ur+4b7q0O8G1F+m+O8con+Y/WruZb8JzaR1h
9moQ/MbWxd11iD1MmIiz86r9PHnnH+PmOgc0c6eW9W6vOFNtsLrY8BwkWs0r9JHh89W49V6fn91w
u6zOr/dGjCsA0+i6b73fbXvVqJH5B0AaSRrWoiqdRPCvMht3LctNPnd87NWRCkzPIEZnKiGvudl5
VFtJpyKbK7cEsR/NYubVJ5XxB6co4+FdUNxgCQOJ/QWeXW+dBnZnxXlG23JoA9dwf6YjFnJC2JjQ
zAf4T6V4jmBCwynyVk54pr5zcG1aSb/9GzHCxW6U1lBA6HzdvK9aDB678SDH6JR5BcAo9BPMUsg3
5DX4UPVf/nFuUE9mF0+gSNc2RstxY8erIkMidSq3Kt9l5HWt1c4tTyrN93hXdQHdqpXue/wwouPN
PSWd9OewSH/OoPQ4UrKl7l2+4Yt2GVnj0TXC/47b5DQyyZ8n55HBKj36zA7Rqb+LjjsUbfEoQQN8
mEg8ZbPbiDBPzJJS8catghsOzt/WxviyNig33iApcKnZXx4NAiC+3nBlKkNI4U6O0LHivDePL/Po
PTcsPUPdLOqes+pwnxf5yxtjU9tUfSkRTb8EKJgrD/DWVt8M3Wh1zfQuGh07SKkeXXYaJNC1HW1P
b917Pw4ynJqCZ7fO7k+Y1FQTEB0XVAgZyv9CTnOgznoYHAk1H949hRp4JP/Gtms/1HEYJINsmo7T
cX6PtA7iC0IHGk+jReWCxe72pK8VCOx0NXJGCVnqnFKzuUBZelvf1vzPY+U91tXFe6RatbWswuES
/wvhLRXMQsVi0Bv9HVAAJu67kg3k3kg0uFWkL1eQlHMtXYw2BK1VirZE4AE2ZOMRZiyUWXDHpXcY
3sktxporDoRVa8Esvc/lIgtJqO+EMgxhfuOgUH66Rv5lLa7rKvqptd2v2q6k0xBdEZXooJfNUiwV
EZp0qOkO64h4LtUVUL0Kw7LVJ04axgPlXEDrrcK6FjMSxCdy+5BWTYQicW2lvawgrvpAl3DGpR4r
Lp2A3y3CUAJCsaVPQbl73bp8Srh115yVEwtLz7NSLKhkMwPiT6pFSqWD1Yx0yoL6K0sRhQdqIndm
jILK3mDKnDswenhUU2oY7cKkaGPRtrFnQpUhcFUOVPpt2Y7sOM/so/h9eubQHK7GhOFQWcer8Xay
Gu+RyEpFJF0hLi14eLXrPXkn2r1DKCl26Rsvlt5nWMYSwBojaT47WC5BG7km3gc2IEaFTJtLV+4D
hSqyHKKqQaiEw0D7hIC5hnitymhlt8XYQB4lqKDb+luCNxovI5x9NQ+Tpycdbhng3UTahTMJx3l6
W8e/mG9XFslczM/qRNSr7Xq7zha7NaYVMDg/i2R9WTsjOpiOaZkbafTpKHWLPruIc4J0jSoH9oXd
LaQ69a4MuZ/zUzt2mox6h2GAZWGbZ6FQXVJPzraaFF+xWTj6b3gwaH62X3gPob97d/dBHKSLyvce
oeqWZtb4siDh0pG2LHwZ7r0jcy4Zl+fn6XteWjzXx989x2UNxWF+m6uXd/F2T/ihTrfj0/Q0LUXn
6ZGezcN4+F7X+Z3H2l44XGsE5fS5x2wFuBjmpDl5j3ZzOJV81dKmXfW2c84GTNYazJNqJBbiZR5P
jd3AjPa9D14iOTNWXTz1mXZefe+iRFL6YEfb8W5wGOyH43KnFqTEwdO8VXTrKPU5+3nwpg8War3j
srzeL6+/5XV6ae71Hjs46YrDcO0ZgYEhxdG/t6/to4+yDzqIetwW0mijxWKL0pCu3/Jdapx/1Ykz
5xZAELlOIYmsd3AoT20seLk+uNd2nZF9anAXHX9Pv+WPd/6tR08Zm8SktJ827DFSSS0eTCmIaqJY
SS4qSocmlOOxh3rgnfwfAls4aeiR1kj0MNMARs2CHb74simpU42jMtWszI/YGcjSIBma89homFKe
o1zZ+cBzK+9EhFBpHJ6d84EweZWOHgfPvDWyKiKUAbjswNwTTacnDF1It0luq3FjhWPOsXE2W++v
pNut8Yad2I3hOG3xjRlcgydUj11r1X1WgqvZu9ihkXUe5wdg36rkvvdtg8IOuycZKE2HQyLi0kpd
yVk/dRRuGbmrBnI2eG4094xw7+onURqVfDbGkm+1vt/h7ubFJw87re4lb48shs65XY/iaQqJKJ7S
bZqLoR5O6OEQJNZaPDYUDazusxPVYdM9unGx/RKF5iZDyAm12cRDRkY+maXrzNqFHLTWuTFfAE9o
uorRMsYDjHgqBQu9oo7S5DjVBD36Fx5Ir8szQkdsDdiIsEbgswPBlN0PQ9qEGsWwRnBQHFBVZMRv
duGLPJkWZ7HFTETbRCxlil5ydOCrjtBuO67DCHf41VIY93DEwf7kQFdnSf1UBkBj46Z00G0kmA62
UwTCKVJYsoLcXUMZfamXdC/wBR/hpXtGD6kDKxNihEJO/PgyxmWO0jSBVpdye7Hoi+J4Z8FvWhN5
kggqUUERcXvIp+WcXGvyn45f+ZnhvaCZfLoX/O+ejZTKFIDp1r/jBkrZCLITQg5WAPbk3/IcV4uW
PM9MLI2IJBgQ7RtX5oYK2/RfTYdqpqSA2nWlVEbn0av9MIpSdtS9Z02s7qq1KrdWQACbCwJSxKQE
hWPCyVYVpzXpMaXWfbFsZ8xpgoaT3luJsLLq3mDM5Ysk96uEsqd7GO+HN7aaMdoDFsHOfVqbn5a1
eTa99660+YUgTWDxuLsxkC2bMyHs3QVfuGCXynPc6Cd/gUlUjS5BrV8K62Gt/9g37EnCALlgOVVa
nKfluZ5eOknZU8GRcrEgk5x8B2tYB3YqUDakKN+3spzOLj+wcnfV2YI8+MYkXsfzeF6aXTZbKrB/
+z9jguMQ+rNtD3fHqCRvIbm5y5Benu7Kb6lL8iOdP75TxVIexFQnU1yHoC64YIADocgkqc3n9DlN
l1TEl6pJ4x43LI2kXt2iSt3+klMQnXAPCMSXWv2J05l1qK/X4dmW+oQl+GFUuD9sJaIcylymXnZv
Pbr75KJjQa/QddmA7R7ZI+xeqS9X3S0PTYbJ8AEZqhpgz60SUOKLfAKfBo3dGekaBg1yX5ONgRqq
q/SJv2WOyem+cNjD6LupqExHlZEkZbIOqfqLm5T+4tYaFLjyULmcYk0ocX3V3+PAKDsHlOIhIfW+
j/Be/3vDvUk/u4VELpze/9gHSU/CBIGeOy5BjerQrl36PsSzA9o5Zs+unZTc8rh6bpDxWwOsiXjW
c7ljtNI7MS+Dfbbv89N4jS8Rrt/42gyywEBxBRWCio3fZaFHAvAJ5akDUtyV+oucrbnmz87lGna3
SrUd3ECOM9pzc1jj6rDGCdZJNiAXGwOzdwYjW36wIK32qj0rFIVZBkhmfwsPmfPvb2nw55dGEJTp
FESLxzWGT+vK6E0ZX6RkWTQYxOpW6xGh2A92eHf1ythp+A4mCVd/H+yD7OQlAJzMDaoQ3e/raN9h
lUHjXfJNzr6M37YNrY8KKOKh1C1V2Ib41g+2ub4aQ2vWEr4OVO815fwDmpeDFuDdq0UiZX4TvrBd
l93t+ADT8EjiqMm4X4IssCXf29REfeL1stfH30RoLtIitzQktQKJUKnccTG44R6Ra45jLSAnAh2r
vkrD4IfbAVgr6tLB1fuMVbOlDEU5F168CqgoQZpS7hzmlIjxI6Vwq97reQNyRGXb/r2RVVq3GwBO
dHRCQrdtByUPqyg7X7781elsXok+kQ1FsDrZzrdzZ+pM92Ehg1UFsNJViUPKwtUwy3WjJ7Sjp/B1
a656yL1I1OBLYgwf3vxSkASlEE4uOkPFe7LrUKBe7l42cJ7jo5syzlGGzI6z8td2Qqyb4gFChEvs
use8gFtHqzmpl2y4tIfhvMAOKHH4a/lqWx3z96S48YRTg+idugmTrwXCHb/5D/AaMb7y9WN4Hbx7
kobVAzH+dHsvJR57tk1N6UBH4ssu3w6sGol5lU46lHehxG97kPo9WUtUsDo5MIWLqSzF+3Nz+zqg
vsIvahdiQQdQZZM3PPZN4hWDtw3YUO1cat6bTKhfO7vAYJe9oIaUssW7tZ2Q4GJAdy41yZ73JPIh
uUvHenYPB/dD0gG2/PAev6vF4/eNgLtN74DbBYe5Jpnatvegq/bSHj527uN/NJ3ZdqraEoafiDEE
VOSWzr7vvXHEZCkg0goCT3++SvYZJtnZK4kxOpmz6u+qA1iKaxpdORAkGSU0KNkyD+wBHLnT3y7j
aK5v0uMD4Q8K0lMEcgYVOAAha9cvjMwRXA+bDOXWSJ2TlvEiLzQmx6m9qGCuZBohqoFHhfDEWSnx
T35EjiFl078nKd0cK43E/CKyABAB6kA02iHf3W4YjJlZKUubOpx4CMxQ6jD8oiaI+6SfOx3jOyAI
vLWjjJa8JUCgeQ8FNWT6ARjEPsJ+/MFMAYpIdB9NEywaIUSHYpwhC6TnrWwVTChz3xffdNMumPzE
xOS0KG+IzI+1IkV8Q+b2FEHzG+CAAQO3HAMqCn/ChZ7TB2vg+DJIovLKG+F8iNYptVtQndjKkDke
a0iR0nqRwzvlNyFGIvuB2DVJ95OFqNx1sjnUL8EapPiRcESJJxpYi5eDb2lgNcRnyfGaADgSzmCd
AT1TXL9/8SrQF/S3Hd3KQprbUEhxkY1JZwoyC9/XHdOOirFEsjvFXiKtrjh0fEeEM9CetLqKq40h
OrBBlExpLtmSVWto2LDjzHFs7NPpYWHnoRYXClAAaDhuKlrEpELv+2MROwd3rXKCO1oX7KNcys3k
sfBfdtZZxj+vUffL/462hhdvQRGRhF/UaUIxKRycyNOm7Q2ac13Lx99fAB6Ap4LjHQBclGgVIy4H
YODAlwg85Sb9v/+bEvLnh5a/ir/Q/Zz9e2/dJ5hx9hxKXLXUDPJR+m+BF8TwJPJjMXjKwCvxgAiQ
INSqfBTiVtSeAjTwC/ZADMhIgDwedBsykte4SU2jEablNXuRyv4m4PzjVCNdIeL/dZ5GocJTUEUR
vspMX+Eg09+g+M/QYP9AAY7ZSvzPOFOQR7e/pv4M9nQmuKB8OyPlfr2DUt1IahHZddzi0acEuHhP
cthiWBDXaEfsiKz4N3gryoHECt+bqJGZCQOkTO3YzGncP5qTKRMdW+adi6og5szLKxvg8zEVjroa
JxP+McG7+LHNTXVjg2jQvuA/VBEnfaxgTbD0jJBg37cJTRJXs9B4HTxDj+E/2Z/bxWfVLup1s9S2
zVLZK/vu9o0Hbgsa17uwEgVofwwhSypIboN3lDmHJrfEx5CRp4BKpWDGDdmZX73v9qR+Pw/vk0jN
o4jJUWJorJfdOYzWnz5YG0acHx80dbOWUcIYItSl2O9gpca8I8iDcetRsmrlQRzrIncXHkpmE4pq
ReIICo6SA1MVcHq+4csYbPT7ueQpyE0srnBK+IrFYig0mtx+3Xy/0m3TB0+2Pn3ncX9/6zBop3ab
YLgWiT1eDia84M3OpurZ2FWgJkfjp6ZOvgW319TARenPuvPO8DPpIKNu2EKcRsPD2m9tP3AeGK12
PSyFAJqzBiTnXjxHcHpqZIMgG5gle0uYM8osfvTPzd9MCMo7yFAKkeI0KDvEICHuaHHFifqLNoF/
kT8cC4Utk8dUT7Ol6JKbLHsSslC9iUxzd6mc/pqQ1fWDSSTqSbItSHW4d9d9DP9PNGOw/mgYYmPU
9+0SDo1UD5SVjfVGnkqq2uw99q8Wj99clh9nEIzzb8ZLZsha4hkmGGwMJ/R45AYGzBB6grIHZFBI
OhobBEybELwNJM1/djgyzH5BPTB+9BB/xmxqs19xucFcHNHsiGJDnBQiOhfHSDbpTZP1h3NbPBZ/
DhLJGvi7EYZx70bW56vnfb5e6E6QB4mpU6I46tkLcUs7E7mRXLUl1zQB+0tgx6VcjG98U+LJi281
hVMIBOC80HNOn4urOqlK5LlY/0zSq/vum7wtrFwz2BVGrpRDBBLvl/d8WD3kGFN1p6FlSMf3lKb3
4XbxIDwPXcZlN4tyYm7lXVszVIgpdL60ZdVHPFhECqKRUoZRPFN1Bw63u+7O0fRXaLHW+OlPRX/6
TpYakshT+5mSz7DU38Ny8joUzAsyrfzbJIh2UUxfZLzjBfl9C/t2vOfwE6zrc6M1fFCo7rOpDCwQ
42s6Rkk1MqfGlPms5Msxa+B3yCvrBksA5g+OEpmXgKflJKMERC6TkjvYQ6QliKqcHHJ+iIK0S/wL
Hx1e38GMAbrRtPt7ZrFDCGJLOjbwKIA0e/q3/Nzu7+DZbWQgBB0eEg+Z/CDvH2aeSUwxLmS5qoXe
lpuIwQiFQRaCCJUdQY4p8UBgveXs/FZ/zRNiDpc0Fh/o8TcqqWMF2w5g17E5kiApiFrn1hzNc3FL
bu25PePE4rR828bDgWa7+rY4JwpuxJXMOmi5cd3WTFKVOpdKF/9bfIpO7A24edhNuHL7KJG4dtie
SYnnWkHdUFhPcl0i1C8ZLpq/orIcNv8SqjcOdOTHmfX8h8wslwbmePVashRB2WBNZ52VtiKMfJUA
x+vTBtLg0uyb/XtbrNtxxcGbkOooTke5SVZbhg6GspIkyT4smC+nRHi1y2DbJ82I0bvegzFyMBOP
8XLXdTsA/4QLSHTDwFFRS7lt4QQPDg22qBQOEdlsb1bowyhliRcqhphqHJ/LgYOchxm7WExgI4ek
8/a5GxOv/jQ+h98kDSFhPiaAT48aSa3XBXv+ajj8fKvGQbvExYknXPg6Hov/HaypBwpbH3honfhr
m+7xcakKLsPqRvEY0QQhMp49MamP1GF/K7y2iD8kgYmqEzk5KA+4eAv9b5C9JDpjabQNkPE/TE0Q
clhRkKC/ZKbGC3bpob1LNKHc/lAikRJIXtifhIBmW0KcSt1+XS33KrraZiyRVE1nRvIoFaDec2oI
IKNvKZmdE1jgGg1dG9/eP0lofkzorrzL53vN2Z+Z113bEMbSsQ+49z/ljmRCMipAGUpsICGCTn2o
Do8frLTABvowh5eXgaiPWYQ79TqT5peA3FGIpnei3yAhRya1OybfjQ5CIfm0Jl5S+WHh1wzaktcY
thG6v4BSEBfsY9isGk7zZqXPiTaZc+IHzG8Sup+K4ZfWEJ4FoseVu3uMe5Adoo4UG7q0939lkb9E
Hik5sx/AMvTmrYW+U05fLlv00X/v6lbdDvbNptnAN+9jbGXJPcFIWtzLOycym6f5rXw3rkyPFb0e
Ek4GVKW4qwZweTSvIi2Rg12OU5/wAX3ZUFGQPxQT3IBKaiZ7QUYEUUVCgSSWlLgHRf0n7znpM8FI
dnnc81SC8O1MV8NUDwjdtQZnc/PEtCthxmL67a8G4rYf9ZlAsKInoSZaiYMdBAmKS76D710YdMYA
S6G8cX/hNoQji5jKAlNs2OHAS4/pkQt5N9iJl1gnt1lfRNNoWkJaQutcR1zhSOkHuFLkaabcxVb3
+cd2Cyn9vKgkwzwBx/pIp2iIiCbP0EL1t+q6oan0v7Tv9z06BL7TnKJDc/oQuB1+dUC5WbGCjuq0
DLLJSvy2hNcEvF89bSzQHJH8m95GjP7aiuC9386b+H7WRc8VrAXtCGGE1Jn0G2hJJteHQzzqDMvG
V/+Uf9WHwak+JLuaWLpsJ0ZvuYWjQPDuBpBbo+UmyxToiQct1OIfuSjdjERtJ7MHExmJgs4JhH7s
Bkw6eNEdy2bXHeO44YXBEvjrk/zzuGCO6nnV7LG54j4zyXGQnIXnIueQ73y9x/Eq3UW8PzckOnDm
zAbMK5cRTcG0nXUOn6+CW+d+XTPFa8t5yaqRhUMteCcZpYfcBKLAtxnUQy3TOxVfxsk4cYJIDgRD
hNC9x/SxDUZRujRoWs84935K9A/wtffUpH23g5cT+ySK2TlmMCLHEJgxw9m0BsmKMLfs8Nj07/27
+AtFi34d3kTrrNICy4EqamfROIoWVswCOZPmZAac7KoRgSlMZHZkvBX+QiYgoapCbH9f3+8ASmA/
UEmiOSAY4zP6cNrH41c2pBIFyG5JggTMLog9mraqhxOUDnyBCS8bAgG1P/l3lO6YB0AtUHkJDbjm
ljfu6rEknD4lUlJIvwSFxnd/3vg2lRxxZXHPpX6dpMVcNJ7ZAvU1EpMHWbYntUSdQN06wHJ4Xedo
WQPG+tW8HtVYkBSDMBDx8ku/VLRWuSgXimalKxLd6YzEv/8aGWAtPXAWHOK/WUgSWCc9VoAYmYjX
X68gdytRLzxHWDkL19x26EMlN0oGsw0mMhTtJRre37RiJKE0hFTaLCjGbSxVWroYlf/LZU4AwWPg
yOpO0uSzSSsrZlweSJWZXObp+MOUTNQlmChNNNfU4+avt30WQ2A0zDF7oMQJVy/Kg3h1UWflQp99
aAAFLurhic3w41AYTYge4JIDmyAi2Okyqeh1AuPy+rN20S5iRN1ksEWJw8mWjspzu5FvK70n1FXf
bSk9wUzOvz4xsHbMZCN2nOsZ3/S/4l9JMVBbHSrpW0uWLNXh8nN5TZRj3XGQktCa/tP2Gt8B7gUG
SNr+d3nJY+n0ziF0GUWAaT2QvjZeTlLswZyUlCwJqbR1iiTae+1wN21iN8KvOhhH8bDaYKea1EgI
J/XL9Re9ediZ689Jv/HCTXrgR7kD/pYV8j30evwj/xRcrU495VJzjXXaLAvcmTYJt9iqHP1+LZlt
YtJwImZhazwhlaliS93xgmtWsghaKx0X2IdQWlcWsX3Ii3nZYJ1y+7kxvKhwwtcl2nHhE+X3COzI
d7jkXhzENaMk3HfPbfRdlK8fI16m8+BfdI52CjUOo80a4tPkRjR2hAwfsHXToVCjYG9Q0rhPLnEQ
HqR42EBSQrh7IwIMTLIRYCrbIxImuoQKedmLLP1wQbwtCN97IrtneWon8cFYk8Ccc0XMAzh64Cpg
NV47D2GcvwDpTn4YmbgLdogVeMoBw5+eEi+6eCHmnW2KqF3O5w0n9LJdq+s09yAg4zuR+baxlhxm
QoZclVq9N3uvnlPgBEbdcWWxGj+HmDBBnofBy60YPsSkdQIUwUhqyyCa7NhWdCd209tKHAMEJ/PO
kBrhguJ7ChRh8fLlBu0ElO56kCUcUmLTwK91ClV/Uqt2b6ORkFB+zjsZu0XdQPXI2RLdKis8ajyZ
x/zme7xmdDQXwUqek4LhD4/LC4kHUxmOEbUKnBBiiytbigXv0FmFVwcmIb+92fEg6ZDGkLwKqj4t
Fh/Ssaf59oOxeVhkIAEv31MZ/yKxewmVebrUgGRHyYL/V4gRY5enb5xnxKuvOoti0mLEEB/2Zxp8
UaHX+SgDdUZbri1JODDQIqqzd2yXze0JLA7t8XByc4k4dlkDlu8q9P5vy/jJQ7dDEQlBx9uqe3kY
TvZyW9KMwxG6Wt6ehhViNfHa2OuRNFGOAqCACNT3HEAOoKqnmoGSGWyLU0ULT6dBljsrD9kkDysc
CQVSM0KUYTQfJ/rqo3uCW/4QpEiK9K4dBibZ1MgnWVYvPiV8jYmIFIEgQlAoL0oft2taFQLmbz92
a9SSiFqTKfHUFM2+08WngHii/Cl+sp9wlJVWfokvA7gu30q2cIgxggLCaAl/qS2ETNox7y1gIR1t
lG37ZOHB8i4rtJ+K3XbBLYm7V8boBzQvQlAW2oEyHTA9hysHlrqGOyxv2Y2zElFcJ7WTu442+q5+
+0Rhl3byJVku7ex374TGA8Jw2lmySAm69R3dd5RTBPxEyst7l6/y1QCjzyYYGUCohCu9CCZIBvb1
8qacVDS7n3kGO5vvFeRYJG7jL7WFsXv/vlbXdKgjPCgYAtNMtCOjY2orT9xqnZwp3HtfOBBBxmO0
QhxlqHS+VNBi/kwgX2OlryBKW2iAcl0vCXeUP5rMf56s6uk25aL1JyZlIU58fRpGbnXJ26FCxFs9
fi0bGhBomXP7QxnL+QiYExMxxQkiSVTgBARRSdSh+AeBh7YtrsIda1iOOqLM/gtLxMpCIpqEAoC4
fkluW/39OJAoAGBAFQJ+DROv7JRd72ywuo48wJAsLBkUrZOFYcK3SGKKpFmay+v6sQk2IQXTa5Ou
3ruEBB2eUjYN8VFli3DlryTEKmSM/EkwMY2cNAnOkCixgSvj6AsEIiIRSYdPoa13sSvxuELuhxOR
nkm8brgvjtlNLpxj8av7GSxYFrFNmoVPLMmTIUlQ6d4b+Vx/lHmSS83hsn15yRKFDEB56N5xPHVz
huAwL5fYAdzypf3WLCnn3sw0+CwSrAkL/yTYDZQr8OkbmJQC0l9Cy9IU0xiPnkAZ+qxAQyvZmwq1
Y3IQhO/t/P8ZjYlO+BuA3QVYKuwcczX5FgC9vVG2FuwcaAgkJMBYtUeYKeGMvRvjlUWjBmC/ZKEC
ZbzdK4O9/IO2lWx50YJBjv9WL89Rj3qU206rnYTXXHHhNDYR0XbPGX03QFGpI26xTJLbvAiqLyZ+
gODWee+InwYoNZt2QENG/b7dI4gdARr/q2LlwJg2LahlRmBbGsYJ5s9r1I9/BbA6ExpL6CtGPrHQ
lKW/woMDKJ4NObjIyad1nKaefLXDnoqTtt5lm94s/xE/7WP0NyWTAvVwRX1NoKdxug6B3Hgk7S4F
y3izhnNO6mAaTJnYTBUmsIwANBVxGtwFQP9IijKJrkkZPMxpTj4EtoiFhLClOzC82dPtHV/z7/4S
RRuOcOoWC2bLuHX3pjfA3TUK1p3QUUrPgLpzmnN/FjND+qCHa5n27FUMPdKApeHZPTLLds/QiWuy
d64YKPvjrB4G+lY7G1AJMxO1cM18cYCDk/mcELgPUPOjbriL7rnIL2q7qemTMfZ9RlUyUpnzVh3U
90LD5aSpns9gs9Q8q6obBkvO8rSxldrt8bGhmVdzODMcMpRRw2y3opV/WtG0Pj5r9qStHKJk4T0o
N58TnU4DVrWVXOI+XzG3IQOmSlt/DBOQ78AtEGZcMU4aywILN5ystk+Q3N0fADmzhuSwjG27D3Vm
einTGQo7LZ3wvXy9F2aMkX2koUTJpgrJSfqod9Y2BBH5yZI540G9v0bHD4vFpdyJfqpmap6yFEnP
BgOluuvbYex9Ai6D1iSKxdQJ92OHKiB3H4zBsNpTPhibpz4uDUbEoE3W4DKofOUn+Fxnt46GLMw3
6stdNph2Dv7ZpA4kOVGhq2fG05vGQ1nqnkrnCpb4YZWwIrnIOJsa10fp8e3Prv+ImjR+Gi7S3COb
OSeR/2XnWPAXTeGlY8YOqz03NkchMUDqokKKyLomFXPXjl+HWpmU6lzJ1wEZoJjwGMg78OJW0Fv9
Buy/BsXuHpRbRp5MBV/W+flgOx7YtQEzT+i7dV3qwDgxp6JPctMVuofK9V5S3pnjkBihjV54GXmg
uvUGTJlk12UQbMp6q783RvbdS1amumMMIwf4w3freApfafadHvT2w9Ejh4UhKs85/+11ztr2WK8T
rlWTrEuKQ18fs84anDzjkr0c/9112iLBV0ZAetdxO/D81mHIF0MvUHGMPsnX4zPif57DnAXfs+FC
33iL9oanwHskC/0WMSe7+hw0ZXSlVHsQk/+BO2GDpcJHCPUZmYR9oq/j7tDX7ZPHpBMA2na3WWXF
mxdF+TFDRNa91F2iDhKUtS3bXel0lgY2Ea5E0IYN0IjpVkDNq9e8H9sZ8CNC+jNBcgBDiGQPPQz+
up1UGN8Pne/m+7rpXKia0v7onTmDdDjAT25gVbBeZ6qWeMPZXElR3JyLPYzYoU5J82+mCrL8AYq4
TsRj8O+AMn3NfjwdXNbptMYC09kGxDoSV3Lv5iMGZqIF/sY0BiblYVNosjGhdwz0aEfmvLsEDUOS
S8kE+1TakQwJ4MnSPBZBdjJQSpJScroyRYtfPklbq3e/YiKYl6OORBNyok2VIaVaiiQMTRGcAGL1
wm3X392t8u/RhTP/XU/bXJvoHyf+CuhShoOIDmfaJT4ObV8XIvcQ1l+Pl6c1WyUWohswUnPqwtM0
q9EchRqHjBiGe4IvMhX0Ad3EifvGZpQ79G6EXuT8mTpaK0hA3/68lg/DreDEeEkA5Rlb33USPHOM
soMn972ANdWbsE46cKkg+NpeZyYrDgh2zLDyyq6DTMqg73JVsvA6sc3iqeTLqfq2GtkJoPgMDiFa
V473dburQ8o/m1PrDU5nTGII9mjdreYp2koeBEU4AXocnwrje8IF00aedoK0qbDxrqTKToMuMhja
pzKGCO3lVnf6h+7DzvvDZF+jdKVMp5y3Asqq3phGhs0zWpmKTTc26Fo6IcsMC1x/FuW8+w8zW8Am
TL8yf1OrPi2tz/Zh68RJLpVskurIcuJ572lne2OUZDMavrT9FwxWPm0ATDumAJjgCX8pDXO5KPBj
fBZ6d889cb2EqHZDTymn8cMJv6lHVaBEAkm9Av1A5dwgTH74tAqcK6V0xhEywm3SENykjOruEF8N
R47SQ43mxMz0LEZPCvu3K0NFRH1k9j2ldurIDagUvQ6jPxjAY/QWAR6VyB0wkx0kIZ1oYNqm1zE9
9N3Ao8BNdr83MvTpNfR6h1Qd9Z/7vLPM2dFtXz8rRK3G7qc+vkrDUdAMF7M8IG7QnId3RbHLZBsy
uI2Snb1Q8ghkBBjh6YCeZOoI0Imoj9Ra0ehTYfFlGdmBrpF5aCJ+URaSWckkznoUfRB5DjAwWUga
mZ4F4KpNr9mwfi/NVUazEoWroHXQiYb/urw0eB9ximFwx0JcDg3seG83/+UQ4BhurSH2o2BPB/5a
U27tmx+g71XvdmUpfrzqs1KxJpx7Jzjk5RUZbDbxe5x95HJF0bIZrFROB1wsMFSoxCStLD0/G4dX
jdjIL0nVuyGY2BD4sMumjQybBkWm3ettleVrgZeZ5iMh34ZRHivtZ7DKxxwcnEMaFyToHYgHrqLc
e1HeqU4ImwDuf+/xuuFEIVNSo2pVH+774VY6NJBjhA6asLC2cXWYSIAeo1KBdZmp3a1er9u+3WSu
0bfrJ50P/KKj17vqOX03k+Rp04wliEVx5f8qVx8fL67tDzlHzTC9tDVnr3dV8VN5dW2HxBilHlN8
czICKaT+pdGwb8wr7ECsk+u6qFc9BiY8yMwlCCd1qnZoo4hTGYf12uWRq6NSAWh3kcX7ZOj5I2YU
F59hzVWvODnZIMx1YdBx5nWIpK+WPkV1xL6gnN/xLY9WJY8TJxrNaf6c+vRFxfQRzf33Ur9uymTS
orSLN0xDe5+v9iufJvqyJsPXMbgwIrYkcuegv00ixqpVhWDRjX+ovOwuztd5cuvFNkrkbYni3iZR
urSVaWdNbsCpIdWPMIuWQh+KG0yRJUU+hAdL8PI65az/cgouB2ylb4+oPkJCozNCDJ7Qn8S03xX2
8973Z93lFBn3PBaSbV4Acc/gFyV7aOGwT4QU56AoSzIdUcJJOo3gtQliHAZuEoLzpEu4ThqXiG4F
p3mFiAAJxsz4IfiHpdG3Krh4jf0C4Eol2w2nFWX1dTkY6qfOc5TEw/JwfY59In2oYNLFK5oAq0qt
VQ5f2qQHVWc4b8ZTorNIpp901bw3XLXa7NrOq2JSEWFCxNG485pybQ06E+QPqJIOn+SgMOKsf6q+
mS3SgCpfSKlRFKezGex15v5NX8xUwQQSrFAAVjD7rU8jbHfqGUpv5UeXIEiemsSJlVFCJMrbapMv
JMhtuEI5Xaqu2Z4UDGH/XigZYWUNywjdMt++yhXSYks/G0SAEe2wyCJHX2bT6NRhi/QSBCJscxIC
H8HQgpwTBJHQH/DaPhfmqWjtJ6jPb6nXqTnppPE3Tx/a0NPzK4ZUNwGYCgsSdf+ma5tio0Mj5dQG
aPpf8iB6VMkXSFfKzQIfquArdQ9AHM9bc9TaJS9T0l0TJo7mYkaRn6KG4nEo34KAsWf0ptoBYGvS
ejJWlycfupk4agtBSnuiY+eZSUYGMwVWhauPr4t4uOYvSO5EnqMm+0dh3tAXzgdoYk4lNuU+bKxj
DuO5+aP+BL6NSVA1hStmLegzjp8+114NDdBTrWavT2HOYfm641bizu8NgNuGYY+gMCvVCQCAE65G
LMDGpAgHvMIL7BNEtX0/Lj6+8n+q85mjHEB0EDgZKAftlR2veopTsCF8RT8DhBHUV4dkgg81dTn0
9duL0/z90z/QWXdjB2D5s+88rT7uVI4IwoZOART1Lh0DtTJeCAR5yau9DDbFhVZvb25gFqDo/V0f
uUvP6c5L7ufSAzCISNFMjmRu2v4/9tguqhsZCcAU2Bubgkdg/A8I2wO4xHCVc39hso4tHWUqvQtF
eIPFDaEKmZiB27+EEet4FOt29sSuscjNYff+LsaAhNUA1rAfD4EJNBCJBfQ7CVDMcHeigF9X7VgQ
+inu2lfjRBuum8P54E5T3tIfvzbAjZOBQgZpVYwhcAaiduSABl9hk2jmNUlb0MOmW/Pz8bD1nUfh
tYNhpxkNcIwRvc7hoW8Np3Pxd0TdGD1XS6dFOfN3Vdd9conjRu9vntmKR/oqDiVtHjtSd/1CYvMZ
9g85sOuAJCg00U57GyibEK7+krG/46DtHzv7t85Mbh1G3Uevm67NVcQxwLUjQN1jqY9RJNicp88N
q7jT49JD+YFKCgHp0VjlXSyPCBfnqDRZkv0R9WUxQ8Udbj7b4vhkEx9xBmkZxA8Kq/6ms6low87N
iL3fNywFSrzC5oAaWsUO6l7RvgAOfA+A8WO3ex0GxTBiaE6XoUXTkkMumRHN2s+GHboFzW245Lc4
EjaMDGOyYYOaFNnJ9j0xqPnpiO/GfLD1yYEc0o6JMbz2oKTz+0uz8Km+/GGnO+uUkwIxG5Dnt+/P
A7rmYCwNQMGEMmsQe92eXXUQb1CLAM+rUz91KeQa28wOb3TBdNzBl4H+C3NSvqjibV9ZNuhv7tVX
unmtmKyOgq6ym122Kn1MZ4/PpH1BZeLf6T+G+FaJ+VGHjW77cHzYQNHX0/ub4RF5rBJAjAT2i742
d1DYwsOSbIY7BGutXa+vfG4M8wVDSK942CKC5PI77Y1xoQ3kaHAjzFIHWJF7yLxtTKJG4IRdc/Tp
/9ThFFXbBMobNZxCbOsHLE8ZRaQg68yI4CRikf9m6nfWbEqM4WFeizJql/o2cRXvM+EjofXPO/K6
vsMV2W57KLRe3KvMe1NXgCy73lgCtl5HbSGfSbTsYDNAteSUjHn96WE1MXeDDLOe6QSpEz7unWZG
I3YdeA3J+RZAI0EYGwZtfUZUgLk/Uj7jbTmwan8Uz8ujv56+cAMZ584lASc/6md8Rv4/cSkEM+WA
4H9H4km6ICBcJoMXBOyZlAhFuO5wUp7rYKXT7958tP6p9bmhpK8SmmNZluX2QarA9PG0yxuMZUXz
2RBjJYo4BQkeLVh5aiynJPD5ySx1fyNREYybB7owHAiuWXQnO+AcPBAYu5k/+pDaQ0zAc57BqRcz
uCvOJZCn7g9+daztXebpEk/DlKAQOsd5/JNpvA3O8NZ9a0OW1ueXzNHbeYrK/sv88KvkDTD/dP2u
D+q9ZRtYaCUlFcSxlxcePiK6OuX+uVpPyFzRLONS87Iu4s1xmMgQ1D6iDej0Lu2dHQIimWOl5xW7
q+U/LJUtC50KPzNARW6hmY6YCM6md+CLzSw/8AMJWujGqr4aWs5Tyi5yfnL4ngY86UQQBE5AHjBN
57BGgGJy2FvFjvtEdJof8H3oiotc3N+Yd35xhZLOKaphq83Ln8F1WGzDS7RvQnaaJqU5u4T6Jjo9
7hxi1HXkHsGfvYZXUpyHCelKCXOFqIOZ6MdYm3F/kVwd3IUFow5hoL33BXsnxFe1SPcDMldRfOFS
U5G4uZSvGqUwGv9Nusab3qudHh3xAHwUm6Fpg+QHvNh4X/V9NUz/9VsweMug7pX5l4TOnLQZkjg8
BTx/7NRf7aXc5mvs8Ahu3gM7P3TgK/eajKa7908QmelC8z6sE4Q/EupIsuJkseA5crsnf2HMr6RN
pJMregvs6WeZIilDwJHsbUpGNDLTa5jv8WiIVyreNDP1i70l6LvmsM94bn8qLAN7bTZ9fL+pNTJr
oNidHc2ThjocCTebusMLaBxo9qNx4nU7FsX0Jz9G/VXLvEt6giXfHVfO9Qg1A4TSG9IXYtAkWZQc
PFHXWyVc2lm7PNhp6GdhPAs39V3tjlyrw/0y+i5wusB3IOo5JEtKVW93/5Wb8ESD7X/3v4jr4CxB
a1ku0hVFbOfQDOSfBlgHtSGzO5p7eeBAvZRUVV76Q/2Y7x4I80fUK6+FyvnZWs2FKQuUvoTs5Utp
klXn/fPM7TSQ4QmICUbZF4Ud+gspwUiUykBBUKpS4ouM1X23XsSM5tph8MK6JiYwPqfytQcrn0zH
e8oaQCL9hAWb02EEhBkisCnHbzT59CrQDb5tbJu18UPdSjkRiYgYSLXHtrzDBbNnhodh42ZcNj2R
72kAll0GRAFiO9lIsz7jDrMwkV88rR+TbMZwAsYwRLkfD+v954gKw3stu0cZ58gZOooJEmf2tduw
731GD0axIL+z/HQWPb/9eg1a2+0NlXG4x1w7DOi18HHyzXilnxZ9nO+SACleTDZYjZOS13bfdEe4
mD94/PIhrzlyj2jYPYZwUJzNbqG5qNFwhMa3brWoSBu8MFZSw5yhaaTARxNcGvRvLfsAESbVMsNu
YCT2Qe0vcG3oe9AFdf++PIhKYQ6iJnbxf/JZODEpGpA/ww7CynzTCsrcaxmK/Xqeq0sZLavI7afj
OLVNks7EHcldp8MAmzMSQm6SVy4zkf4i04MjSeQwSFeSLAc8J4fEpR11FE/SghBQ/s4e+3u6rrYI
rMXIxEXNRMvHby57aktcA6/Ar4cUlhi1Ad3MhAghR+ab/t4m7ws7BY8bQ5Z5fqaun1khFCV+cwlR
DzwJwcyHDVnvAcZbeQWAJLiJW1q4KJn2+tVWITkFMneU6GmP1DAGHYMLAXlhYJC4OMnEHUvQr3gV
5My4OpuNiVvj/Zs5I4rEBQ7P2P1/xtGE7cCXLFgS+69ipNzXw0mO7fdrspj41kjG25hnBR5NHhI2
bR7imkhN9Du+S6+xfM/xn8EELOPhnVh/Zz1qePUB/PEAv5aBRwCF3RAV+vNzELWcaIYk7rw/lPxH
yRX8SJry8kby4Tom+U48El6AAgYTAvbNZTgg3hdzxBChAeaIXbH/jcJziASXdMTWGnfq3NMpU54L
nlscNWuKQFeMvckWtShP699tP5E4/bdNIiXloky0/7M9ytRpKqfuKeOicuQslqmZJoNyP7/pBeLj
l009GkkerOgg0XHyNy6aHTvwWln5eNsJ7H0Rs7SKP+NoUkDS4edLbB1/rT7WQ9n5cb/zlxB3u8id
675LvtASBbg67h+Utwuy85im4RdkFAV5lwTAl91TV1faMHNI7a3DOxFOwx9l2rqPXhx6wkSFJZr7
w2H9seStPEpQKa/jYXo5iRYpsea3nYy0uRLhh5jCpql6CEQgMXYv63TSyb9CufWxyunDgaK2f+Qu
JS37PSPfWiKuM7LtlnRU05d1ufwqoGVEzfIi8bViHzE8DU0PQni0GuIdKXmdsH9wC1xWoRVtya9E
2Yjvxw23EmqJz1O8MaxKDpRfHR7mly1IlAODODggBCY0J1uYHmclCMaUnjC8WmXPa7+ZinGG4H4/
bMfYZof2G3UDZoju+nPvY2HwT/GSiBpAX+5hgHrrOmE3B1/rAB6cs2qG6OTTInhnkampo9KRa27f
cPGZ+DQfCGnmGNu631QlReB8CAgcfgKHk7HZ9lpM9p1TinSaIdwD7Je0vz/vxilYGkd0jLtadSNw
z8wFAwW+gwbq2gkelkvXBWjqDzsleWdusDaAfSkOA/Y82rhFz1N31ThVUbUEn6Vyw+Q/gMRJ4FMw
uE5JMkIC2puYGwZ1hUR3oY9HNKqTA5Kg5nOwrj1I8VmGS0TYAN4GDnm4SgftjPqY+YhDPdr/D8qM
g/M6Xt3Bgn1HAYQANT7jozR/9A+DFlSiDLHdzPwTCLgu6hpiqku5FnnU1M7MrOPtBz6tpOvkQRPm
E7Hnb33Faf41C77A8UsccmaL6t+EN15S8orEgvkra8UYK2hjaODWzZ1F3VzIHXpjbgeGN6xnsQRU
hUoK1gRG5efuV41o0n6NygvMNFxyQjLc0D8BauzIUQJiL/A/gevHHoqwvo3czOD5SMm9jHYEUU1M
K95JkuVf3mqXkQSS6ioad+Lu7PfPAJ0RvqVtHVv5NqstNEWAt9ne7zhGtXhvWYfNkx1HPSJof9h8
GwyzzZPJ8+aYg1GLwmoRlye45ExoRkTBoLArSFw1+B9N57WduhIE0S9iLZHFqzISQkQRXljGmJwz
+vq7S5x7sH1sojSa6emurq52CJZRvV6RTYj2Dc86/CHkWY/AKEB7boAFqFbQbOahAkHIRStXUk2l
cOZu/xp5NTzkxjt1T5d+1nmcfUgkt4Nb26nnCh3IvVII+oQRKJyT4q15rSxfuMEuTekI5d/wHLAa
cH+BFd5EMT1gq4oBiuccehA4YDUbxwgQGOYGP3ZBdiWeA9h6PsLKunskx8Nlts83H8HuV7wnrb/z
97CI36PPyS4OIGNkN+T21p16cgrA1B4BwiKkSmyKgViIrfcke1m1q30hCwNV5zrmSNZ4s/ThFKxz
S6u3wAzpR4rQIanbBDHB5tUrddGRZjOY13B++qDJZ8qCSRnbpwKeNbildbw6R6JsIwB7rG56G8CR
H3gqn9eQWhfOjsoAVpp5FEWnAUt3H5TQ3XvYh59dWkAAagfPER/l5J5xGxkHrAFsDjLOVH+tEqpD
Zzg1tJdKaySsqMGLDmtYphS/7AAzz6wF+2y4d+r9WdFQwYERaHkBOtkpN4/gw3T++NivqpWdu49P
QPb8VQz3KzIM4Qp3dkznGtiOCOtB9XwPb5/oypZ/sCDnnJL+uotkQnVSrtr0vmMAb7Q22CFnWDsT
Z/XO9eBtNmvD2adXQdikasMZY6Sh9taLzq4U1m+usdw+if29VRuZtjsp/k8EJsnoGGFtWEQTotw+
FEHpAnDIHIRFDTMLuCDM3BfQHbPyE7/8Vc+M92A158WmV0GN+sNGFKp8EIoc4Dop/G62puSMugt/
191R73d03v17nwexGFSKsJrJ1z3nGCh27J39JjlWtikCpcETtDoGuEZax6aLRSNil6MA5Q47ejbN
xs93n9lgvobXJgrY7bfRPpT8c+Y9D161Zbj1l1dAHXQKxPRk7SQrnK2hkR7aL/rkNOwNkBJJd0jd
QJXr4A7KqBy2Vb5FV9OrYiFRjPGRoYzqVDVQ995HEWJ+Bh+EcE04ABb5XmDH0LGg/xwhCsvIqnaw
hqVd/Kauo7mt2lQ3BUVaRWL+bIrGEXbvlmBsMwXd2QUDcB8UB4zn59o6O0ZXnKqU+Y7hrXTfu/mZ
doWdW8Mv+GXCiDLFH1lKdEebZZBguIEv3Py1Q51G8dw+DYYlFkt/9Uve5dJnD+Kr+ne5usW/7bRK
Bq83S97pjYDCcLKGe5khf3HuvpIGxUu7ZnlJTXnz1ix5R7Z6+8duLM3xphCfBoZTaj2SBgJuO/t6
smuo5MDCLFJCO5pxUe0VHizr8C7ZgGxBEWONvoVU2Rc7+/bOPsMCOFHYiO7Fx75R7Q7XeO3WmH54
ZW1jQI4cappQFp/67b/j1JjXMuc1R1/MuyQ4Q4/FpZMDWbNz8jh4jYv9Qma/u9/Bd1huhyaVvfhK
PZIdgDAYwiG+AX6LBwnxAC22jzwNpWvozFAaTU8eMrhNCILgmVN+PNNZQL4HFiud21aDXfNOCf7W
3o6uI2gKRQwVHIQyBIYA9QgK+K9cuxVpdgPRtW2wzZqFv7J/jEokDOgcxUafLU3vGQM81uoggtDD
shc9nTacRkR6gQ5dNds0PRIPxgiF+ogAYLjx7t1tr0hc0gSg8VDjIOGxQJiWlDcLosAbnQkMnu4O
WKYHN7IEd2xJorzAvtVFDxluE2Ln8ZvwebuaPEUO2kMZBYUPZ7/n3jXc7324kcYvlJ7oMylSwfHp
XMZ0rkC0l3rt39lvgf6mJKGi1R8SGFiAK9UxD6pd2M9P/q1775D75bDWVPvsYwaMrHm54fxWqCjs
ZTMb4tgRMbE3DdPaHwRLCxFPODyD7NBcPV1TAhz+cxtke9Io4/N1sdm3dtW0dHfLNtNyS5sspKZf
SfkxZbqCCQHptMPDolRgT3QvbGS1ZDPzrl1mt13s3iOOyYeCs3OfnSrN187K+T5ijBNZHTtrbx72
7zOqH5vomseXISKDWJo16iX0N0QUEC/vTRr3FL62usRHEsCMNuE2EwKaxn1jP2bW++e88hpLkkcY
R7KnGxutgFtr97SBmGYRB2fVUTahPr8cYvk3VfeVtTsvyuC8W+tsndZuve6sFqvFA6e74vbXl/RE
ZqG13TVBX8+9V0L+BOgajtDS+K123/DIhGA3TlGG5FjWhlJxugeNMsp6VxZT2TfYeUwYLt5F26u9
Ogens3OgWwwbBCdyB8ck7reMkYnT7hfjY0iIZaPyR5NCdmV+P8B4oWY/qAVrFDpEC9oMvnViz/Tt
guJRUosJeP7cmrPxrSkMSLcr9sAY0B4EzUv+IOxTbCk9rithnyJY6XCdaeql708EmkDGjcqLHCqo
OwgOqd+DouS6Y9oq2vj4GYSomksJlVtv6V7S0HRs0LMUTShAlo7UngQLasISCCJT95gjUeJIekkf
ofgMNcLQsPZ8czC+4vWDNKmckpIDhKK6X9pwkjs9OTQ8Vo1aZn8DNAnMST4RHhvQI3m6ju7R39sA
LVLO+nv2YIjhuf1O62Ed7Sa2REV/eiOT66U3A5wMH85oArxKSV2ptY6Ihss2EihDGJXc1JhCCIBq
uk232KG0uQlOTbsybA2nnveCjT409KLSyy9jrFrZzmM3eK9ckzut6y+oTILey+F3D9uf8MII9G16
yDICjJxRcL77axA4DD2sU/LtgCt6xgH1zuD0aut5RD/IO84NpJ4XVaQ0wMXLC5NV+3TW5hBXn3Jt
nCajPTwgVAzBiYwISsZEfCQvcmGnGd2ZPWDq9xvUCCjAX/1K7ekomTrPhHEyLA4l4HWliBCD7t36
ZTKyeoVUOJGdRDoCbJl0DWHK4IKWzbt9ct5IUuJotbbkYU4OByAVcZp6LBbSmGdTJt5X8f2qraYj
JNMpiMN1RUPg3aZ7rV9e1IaUza8ZT+ARsIKXvX77pNzUf46MPUKtvcvZRekvJg6kspya5qhEO+wF
LuctuJetzZy71TJEV4R+KCA4W3tJgLtcpAuaEnQR7I/SujXOPLRrT1aKZcIJKrnSbPp2y9hTj5fD
CvQmulAhoH5mlMLnNXtPemRVQphKHoQYJ4bn7lKsfqNh89OLizSdqMRqwrJbGv7ZiXAX7LTg0XYF
6v3ap69iUHXoMUaDqUi9AlcjNSZUJiRS93CEBKYpQLt3HJfJdtADElXCFykymnQHTqOzplf34hHc
eN8LP0k32bQ1pDX1anT3SIKTVYEA3dnTVLHQWSXbuDFRe+9ZW/fy/Py3R4TEYPQavUYFtNAABump
QckxqQqWFYRMrtmxq9Um0AltQ2dYRpzmlZiIqmAtMDxPhA1lSYousLVX8TI3HIY/AM44Tfz89sxZ
Bz+8DhxsZe8mBZJVVN54pidtNaOlV35aSML/qMq0CDhetDedktcu25MfSRlPRggY1+1Oh/+dzoTt
TbezNZEG0YfaVH2qfi/4uCXQ8vThEGfdSeb+sHKHwt1+ELkb3m26oyNexKn1wz6iKPFsTuCDwduH
Z38dHuPjcNa26/T1LFBPYVXan96VtvUVruYD0HV6Wl7HYkygKISswXP8HFPx7lMfn6s4ZN6mTQrA
gVZC0VlG+jtz5qUUDgeVnVTVVagche/CrFG/H9K4qtJukfbebtxDkM3wsOnRcK+0KtCE2bGa9zud
WeCM0qzRO/U+FH2pgb3a0BnurV1KS/a9+UHTeXFvVmAZHCc369qBmWYnc5XufZvCNbxnszzz74sz
ZdikmY8TsCMasSyOD6rkkN+ga+Nkw0mazqOXrf39ovKzCSTLbKbP5o3zyJBQuA5mS7XRU5UqVOyf
W7tA+7R7U7BPhUC7YtNqqalCwU8b6Ac6d8m9Q1NRn8m5Cu/RY0G6dXCYfnuEQWC2Bzvat1Hypq5z
UE7nt+lXPUF6aUVrsMlfs8cFyCv7B2s7SQaq6KcOH/QvpFYOCRXdJKJC0VzzwjNo85YMkoGUU0B2
HO4azNWPQboSatY0nwNhlVwwLPVHT+hi4z4tEFIqW1BgL+XxQ0St3duqDMGxRmuK8TrPDvIlcM8a
zfUjvMgv8GZIYvfMmXsiN4Mlp6QXcIPG88XtvNpHcOa1zAAJML5YkGrPrAKmqD4RIg1RWQjXEsl6
yi5vaiQMzXpzpCIFqlZaXkW1++/n/nu4e7dDmCGsAhzGtObjqVZEZhg6F/W2DRep/A/DRoCOtgWb
y5gYkY/AgF5hJxWt0w8lZRRrEOQSClbH+0URVCbaTgiGC7wEf3Nv06qdIqn6pbnHcSCImMMPwP9H
e4KykrxJyzt5TtSHdIXIhsJNn1WB9aLfe5ciyvK4ZIQELFfqO4rhux5UGJoN4OjThwYEOcagF+TV
ui0ZpFqXnehjo1wyNgsjkIbpmiRRq7S8lxwoNfiesIvEX8P4EvPYq15G45dzRyUUOGznyb4KDdpa
N+CzKuw9UlL7QfsNJkOJyQkNsmMsyYxQLgpx5+PvRhS4NoH6rdLevq0dA3AAyfntx60ikQmb1zLn
RDTERPeGQ3nc9D7cLUqMw7IclsgmUETlGPM9kk8l70FiqwUcYNSDyfZ6VREOpS1+BUcRF79PEIXP
tv+rUFQ9fP6xy8erAQIA+DSU0HrbJbVQL29Wb85oIQrATJLtt2JAtoGQu/5pTBvD2h0+e3+LClSw
27iIXde8j7MbbFMK6rIrYZbVENv4mFmY39EdMj3clZHx9IhCEIeYS5V1tUBGr/mMj9dpA6NDmX+v
TruVOWJWvG8LjVATpwv5PPgHdPndeLenC9+1fHbhvyIqLo0HJZFflPdNCbPqwBioWgCvACkAzTBT
+xkFMoBzBFwfp8CRZ6nRQuDPVT4FNV6r2uMZFEe5SDscyUTc7PoQL1jRDQUs8It+38sybsf4Kh6J
Q/a2PqwMHr+N+B5+OtQ+QDigZPy6XNHh5AUXFPatS0nYuV3NyDc6pleuhKsxiZMnrFWplL6nJKvP
+3AGmAPzpoKfd/FQ1Dp51LIBsL9Gxbpbqvg0Bb6NNiAR1OpG5J9QqZ61ybfgjiIu5yyXBXUe42ur
vmRny2Xr8YnaUVFWFwTTUcsVarcR7eQnWeKmlRH4upXkNkYthDLKpUHj4ICK9OMS5jZQl1dkzaDM
OrnSCH5SN+CWN1ckPLH+/Zv3Mn3OlHo4mmgPMtDkItXFFdBBH8rBAxLdz+0e17xXsiNK8q9THMWv
9yff8AC5lKTGwYFOeTgHJfboR+cD4rKFRlB1tn93BqVdHT7YSHYBCfyMih5KWHt1vxCue9Wbt76S
By6jfL464w+e20WKc4gndzbpvW247W4Q7ixs8Q6Ow/KJzIRbMex7waezNHDX+m2jbJeRrGPzviRo
8ILYOeW/bVj+exMIwRIwA9gA5ntEQEtB7aTaNs4gd9b1imAegRRMkrEhJgoVqFSeNhv43LAdvd3d
3XQui1cTvg5ieTBIySA2OhnF55wcbjadgZm8TdSY1lv3+Mv/NcO9UIBgbYve7IcH4WNdaMx47vPY
peFQeAaYgFpoVKbzMp5rZNa9GWANTe7QiaUsrXWIRNr69zY7HC7VowDpYdP3yDnU9mpvBcdwDES6
S+ktG2+7Txb6W1mt+3RPI+vs74AwX5ODnZUDck5v9GUNfAvS1RnIxiq5sEwewj7ufraLPkoJoW5T
3FEM6c1GOF+FPMCDKbIND1ScQsB5cMUBm+MPG+9+CMVnC8pGBb85htBUdJ8bew3YuCj4UqFzzRVi
+BeCnxtgGRdzcMSONfwiLTVqHqq/hIFI6a0DQt3n24EFchtsNu4HIcC7kVya5LxA4Jeo+4FHzX5v
rZc3sV0oBxUPigEkDFU88ADBDft8c4I0LCie57f7dhtXS6kwOkrakwkVANwoJbVcux2iyOIaHv0o
kI2kenGknpkUXa/osNd0CyHOouGQY8TgGoPNhHrr7c8MIiNT9WLXKZAdY2p3HaJv/htgwhtIbvvb
AMeOryoenTKW8lUVOerGGqaGwDZZd6N9zK9DBa1kLbkRvOZyjnV+h2i+aNCCex0TXyNg30TBhT5e
gpK++VYliAFrfCXECiQ7T8qAo56J8CT62F+dbIW13Nxae+vzhoMb+WBqCe3F2i94ul25lZtwfHqN
wTbXUFZil2MkggxpELa2JKqJBjPxqfzUT1MqkHKOaXiH+fORz36NqhX4iXj/ze0nPPr7GGTtvA5L
SP0x9SBQwyKsxWfKZFdUjk9W3gwBoQqq8ESZzt3fJWTgpVD+ena4twIxFxWdaCNw/bUfNDqUYyD8
ryB9nwfpuIQE4or7NZL6hh986O+8ZWl+ptAE8lJfP3d9stzuGvnvO+Eh8aT7RQ10gmcbwGN+zDug
c0HylCRMbu9ILanhj6fISLjwAui3O42fTnxRQ955MhigqmXhwSW4aTgpefIRviq1qBUaJqpVH02L
SEqyyTiG76XpeFywps2NpHibcg15NS+tW04UTwf8TYKTv6feVHJc0zmZ5eSmZ+EVKuZTglPtGdXz
TjdFpjCWaQekBoPsMojEvL1xGnSj8RU+6Mkaz+XNTnUQ6JwB1lhf/3JjxQcL8QvaC41jHer0pP6g
vbfVG+g8uEMnVPYa1rPFY9/PJe3KSVGwOA5oZxnF/BXPpVCl1Gz+MSlP4Yh3NMRV0vv/20A5VeW7
eSJyLIhRdMut/aSy3JyjDLLA9ff6juq/SH2gJ3KtBzh4r4pHsR7yei4qwMShpXaBilk4LXAfFpWe
svi62uuQi/Uefqjr4DB+cxXXLyVgCS1gsVx0Fwvyy0wLf7mPl8uzvVx2u4tu2o12VhT2mdaE+FH6
sjPahsMPtKmJZZjeY5VdHgiJ69aUlmrfRnp1LoMuNb0WB7QX62343aTPeYEbUwL0y9Uf6NRaTY1J
jwvK/XoJTdkY4oR7VhYzYD4vOtMS0dG8xMzi/QjWCS3mZKl5BG+cF4kMr8/VBWG+zWs2HbSZMhSi
wevRqy7/hE640HwdyIg/rC6/NqyE+IVefun/wIV6SFLE3b2Fkv7CX22/aGS4WKw8uA0LeDjE71WG
u2p1u+AMY6mqKNdeCpVvR9GUmI2d9F/XvxsRC5Basyc6A8TBPyKbZNeVYo/EsvS94nKgBYmT4UhJ
sgrxCjlME6agGoi/oT3XcVbUcU+NIb6NzSrWgGCIEXJpTa3ux/m8YRJBDVFPZU2y721OxMhosk4S
Qii/5zOuenz+HVkKElz1pgUdJ8qTzpqiNN0uUIHBaXkbkkTEdUrzE1EdTxPVUPeDvuZKtEhf4QUN
tEdIaYSELVSZMJ3Xqf+teibB8LPVGJ/a14H68GmJ0H8PVKaE1UofqapzCYSJopG8seHBn0xnm3nH
hl999yEt4a3u1+7j+Pc4uIclKUhoAFvU1jCXRbSGUUFsGj1auoPZbdpUElQo3IlntEFATx2xue2U
zbrhvafurVnXfsOGCZAF/xiAXKUwW8jdJuxTErbwVF/wW2ntmh7SRv/tHVLOCB3Er97b+xdNxNyE
yJQYPnXtgkjJBGWwiNZ+RGZF8E+xCe4DaxudxtnP1auWWZIQHKmC14rh/ZlLJ8Yr60O2JYsk4/Tg
ffRuxQWsxRx1nLnwyHg3AzvWeT5FSd3MDXS0JG2lGyW7liSM4Qm52qa+mK0ASrXI0Opn20Lk2HRP
I/GfIOOBIjEiUGW3NqxsV2YBKZ/lUqbt/45pKLXQE7fSNt0yp6C3W9AKF2RtzQ4MDk0YWTzaDUo3
SBtS4a+3XvsZHOgqH3mK9IpKTxBxnfN+dcvN9+T7V7FTaMknF273hQkfoRnDNHUvTJsYimAtPv5W
2ucCUr/hllJrtHftRh+Is5xki5JhV+HkT7iu9Q6aD6Wt3Qh26eGHpnGHERw66qlDPjFkTGl/KVMP
3Q72C865Bax3bqocQ9Za9nnbrJI4/eKUZGy4RwqWiBEC81JNgeWsdgoLwcAQoLCo2IrvKEllWvYB
FRoP5KhLwQd0XxqFrpzxmOU1QFIuFyCDl4OcBDfRCmEqnNAV9NFrd9eogr1/gQH9WQzOBDFK5B79
zDchWaa0m5LRf0NdwtKaXWOau63UqmCaH7z8SUlICgoFI8bdUvNGMX2GfuQtLhvWfJ9c1woGGyvr
8XeYwkpQiSJ6rIXR3nCKUYX+aUOKv9PGJwKgIENeS9+QjJdXZJJq4ZsejiBGh/CSWcfF8x5syRRf
6RGHKsQFjV5Q67TsaXf9mlut9gZbsQQYD4RRfKNy//eNqHZkdlDa/P1tjY7LdYpqgINkE8yqzDYr
bgPMIEHZrdn5pYLmaB/+yDvDNtmFjaJ9Q8K9GBRGtBseUTHuvXoH90zijpLQplLaGRIeBfi0FRst
gMF28fg5UTDmwMYs7j0KMg4/lHXPPnSCc184KzNqrNYdSJ583dIT4mQpIgAqu3lDaPGpGkOtVF1g
355UBM6tQr9e8FCAoN4GuucK29Fe3b31E/suHS36EANxf3tp63ehg/COXARhAPPo1gumpv9noZA0
CTnIGLPTI0j8bQKKEDbaDTCJ6E35C7ZD68jf34pD502/MSxRnTAj4wQ64pIfpdR45xfb96BuVymG
AJ8v2Mcyu9uITl7nByqluwDGJZPe+6BMgZoCLBFkUt11vben7y2KPVzxj/tYNpLbxzWpjrUu6bFV
hVuGml1tNipe4lUphKTb4IiLTnl8o+QoaxsgPlStb9cOSNdteUgREQHsOUAL2mWotVLpRR+I1n18
g3I0LRAB9c04g+RkhA9izRW497ropJA6oE30VwSE+Ga0+CnZcLIvuq803SKna/j6Nj4x3gyVY2Zc
CcHazI+FKAFiLNkpgQtxP1loCaN9fqCFLnt2vucdfGZFEWwUZJQxryAoobbLz44Znszo0DPcGuL/
lN5sB5S8ndrbQWU5CyXsIrAW8Ja1+XVK8CeUH/i3ac6/XsUq0N50bX5oK0vi09UWplawUuEEx8Ln
O7TldRwRTvu+gn3Tyl/MeqEluCjE28F28HIzBMSUCXnDioQXydTCeg8gcbzX/gGdEZw0CQqi6UPl
JthF2Z017C0qqFS/1d2MLAkFxwtS+M+TV9260KxJJLKFZU/XOLvcWaqzH1/mIn61iJuN6ONfgqw/
+/umrOBksmVxw60BulOj5hmScstaXItfthlD7rEpifVvS2mUoL3NLlNmY5BNBP9sklj389dzP76r
lA7veWoHgwdIJ4ScPDMnLWMn0qJMrd6y3t+k6uKtpYXuUIjyXQFoXfB6o6/Vtm/dXHXurFppWnXS
sawL8OcgX0jI5K4Q00MBtJKqHTSFZADD9IEDWwZAzqHinVuP9PeXMSqNbWltf78vF2gB7QbF5sl5
Z39IIDCLdt0XPdhHu269TW+N/mU8qvUP41oLsQBksurDwk9p8ZlUOnQKWRgvdBork+v8MDS3Fjrd
0xfqPIi3O0Di0DOZsR/icrr6WFDSqec7AOkLie+Uven03BFGLRdTPpck/6/7gsveiItOZfB4SyKb
VQcdcYqiToXOYGfLYNfKtXjLCxybN9kY0l1sQ2wSxJKjUt3KHs6zV3QPk6NbJAmn70Z4cm6AK/Rx
KNFtwPRqEF9J2BlBUUXeukcR6LVh6zX3XkZwvutfd6nZKzRpqrO4TyhrPS3Xzfodp2hb7X3Q5eXA
HnSH3XGIJaDoG5sleUj8mai8OPHGzAEErK5uBYHjRXZUx5pg04eiuzk1K1EjrSOjDQf/Dk0cwbV9
KTypu8T9Z7d49uqwDrwKORLvjmYLpWREaHQEYiod4tdmsquBTs8O8X36SK4+kAnPRyKqOESXAPLk
2a826+wLnNoJABIDsvbriHiSOyLPRa+S8Y6uJcBpvSvJkd4GNXJvXUJUDVAafByhemq5KJbao592
p1AGiVLgbs6z5kASCSCMGDjBKHnSoclBCZ1c1V7/X5eF+AyE8QF2qXbrFIFIS7ozm7znlwoh2y1e
TauV5gtRjK1XM/GooXagk3tAEIiySpq0VP6uJn+w13lUOV6Gh/iB5vIkQ7snrSSbFtxUFOmOKZ+D
dIV3e8CX/6O+5ppSUXOhYJFEPok6SpCedOtaf+zLYkNED4hMuv7jQYIwGkPKQqQXsXzR0Nb/JDB6
Tuwyn4tzZ8Ak70F3TJLGSGTYSMRgwmY2KlWXIS4EFX+QkDeABi8fciACC2hb7SLUFWg7MafT9Z9H
xVKd+viGW5jXG0EdH8Q3KP9miqADfION/vZv8Ro9/Xg1LJBHJvANOS3I1qg40lzkHZZg3Jd0CQ57
r1EbZ7ughioXIqC74LL36AdtLFYbjtmgcWR5bR8m1/i4c2s9AMriZHsRx6AGVoC6WYdC9IdTynqb
alKogILHR0RbuxREFGyakVFKEhYhevapGgI0AZ5g1wWriWa9d4U+RDYP1qpNeCuUwZSsEv2yDLuM
SEK6xxWPy9WoQFE9UjHB7dr9QGwk7VJwLguw6Ih3K/+dFmhkQCUu0z+JFOWzV8CuZ+5p8ER9dEJh
MhAkguS0HKFdG27sZf6K6O5QiT590G6K5RvUy0PyzTEa4U4sxuYlugRiHFwII3QjHu0BCRLgX9xi
cqW8tYbWrPxdGWlCAXs3b7QWCznpVJ2DF9KEDfwshOJPfv+LoBGvBUsI/OA/So5iMEiXqvkkud0V
RIpvBlZNXzLJt53btSu9S5u0kGnBj16Ns/iKu4Es7Qq2LnW4V+/jQywHBQI2KOTVDMtguaD5y9IG
/wv71KMshcD3gxCEARy+PxQqSG0RjA8DHAzGxc4Bcup/AiAn3TscHrwApB64gaYVHg/1h3R5tYdV
O+wf7aALsDaz2sOf4d7loPmrL1Rr018SknIkJNOtJalh0Tj4y1lUHVCNPVFS1AUhYUPC4OLnEfmD
1chto/w+hwGmZc8gFatdfhMkDTh/zBpX/ytp9gUv6mz02u4V4fIPZ9+X10AuVGnZh6/U55zYl6xl
nqG82QPF/4MDAI/gqvlg7wySHUEAfwslmwNmzGNApwio4gZwgZYF26hAk4RORcn8ZEV0rx6Pz2BU
8k/xu0NFMbmTMQsFn6xwugdb56/mDMBO5J9MY87t2lLoM42h8es0pzSsfzuHtk5HWsf5gxoPRRxl
IiBgGc6Cg3S4h8EQjgZcx0EIXBnj5JPZS4jeOf+MN2yMKRwo4gXlA/LzSN+4MycLnQKqCHjHQgRa
ZBJm4iwowInSaG+DJB1wPRRxXQnSDlY8LnpXnCqgn+mOJLSgwsGA95SQF9UNOldhg7pBV3U5h+9l
u/Miw37lYqzyQPR8+RcaIngfHFSCf5G8aAikh2v4NHJB3h5tRNpPp5BkxADyy+SZvXK/DOEj/+HC
mc7GL1c+vm7ElfgwiBzpgCnPaqN/gFckwsuS2X6jBgMgL0qR0MfRBW1cEA0CR/iKG1mgLE+Api5I
2s6iEjVHyDg6sMc6gQfkFILOKKpb8EzmeAoDEt06QUgonIoOAG8f+VkIpf9GQaPGJ+7BOuWvMm9Q
krW5SLrpquKpM8BX1AY0zHKmePoX1EoVtypyVQD8xbAUiyumRROFxups9ZzrJ9R9S9Ys8CiA1/cZ
uox4c9a+2UjWgzfOLNlYGkHoIpl5iKuLxGmBB/KJ+kNXlboBNMNY6F3SQJrjWgosg104oBhIZIbB
0dFEVxgGMZeXXVJFw7jIT2f3ozhT40A7KzAoUt1V9nGR39XfiSMucjJGyKogNMl/USOJLRznEkoj
P7rqKAmOddrm2VZfDr2dkDp5pxqjFwQu+s3ID5VLCzWPp314k9UPFUxjbIU8WONjb9L7NSgn/HYf
owBQ2LT2D0qbcKZNWkvpmwT2LFaxEw9v0hU3AUqbZSEAHO1jsPsXVyitKqRW84JnTDHtgcqfvyXQ
4DZAUfDi87q1y1zYTnWy9+vNCleS7piqI1NhG5VksnoJ5BZbxh07yFd72J78TNqUPruAvL7az8Mb
/fN7nd7RGpm4KpBr2j8/SHuQSjhboxE5TQsC5M8PhEGx6iQVj3KzS0swwE24VAI4mDxMHKIJl7lA
MaHPws4jAH6k/PtOMjn8+L9MhilPW1BBAMB0o/eqaujE02LDAE2FG+hqTjK4DDWS0y18LAZcszRl
AQlnibAH0xiNc7CihxX9kHpqDzlBnace/85D5hgmQgbl5H5Rme881nvos7+zFsirySXNgxt9vo5D
1X5R8LHYQCAjqiupUknCpoKFyiUV9oDY6aclftYNXhp5oM47wUdPx2kafasC2RQlfU1WRN+6IsqQ
rLvUNMOhItc8OWpYv+0mw/ZXX3/SUmd2oJG9Rff2drvPOtPL2QBLUD2Vd+kvKO7CcH7PSgCVhlZx
lQw/pVosKy0JxV+ydzJcmcNiUw4lNXy9Tj0qvtZQo60HuAdvQWNOwhfrWQO1lu2e8kJxl15UfMiw
K+bVc6hxbeta6fcv2iGsS1OXkguqykTykzUosuT10SRhZMEIy+ckY3I7loPtOn5tAE9Pi1FH873p
3S6ujtLjCMr5tkdYTr0vGQNKZngn2cP5XFuaTptKM+9Jm6WtJ9tns8nOhbQzGLKYhzZ7EikmNWHi
cY3RdHpszq4o4UD+aFXHRvro4qj+QTxB2pHuMu2iTuIKOmIV8ZKXGxplzNISqV76kgNgkoomkr6N
4KR/JxVI4HLlsTI0mh8beZu+bAmWxGUQ0kW9CVwadXFB+Ld4WFW2jW7dIU2gF7CO7g7oHgZfM0zf
stAyMDoFJURk6MEUGE1CZu4W54zTXwpxoIKKU2TPo6XL/zdtD7oOhUd+QFpe5GcU6NdYJt1Xl8TQ
A/FUjAr47FeRtdLOJspmEi+R2QS4wdwAClMmK3Oz9ddDs0eq0SWVOiEpia0hJ5ps+scYUqs6CJMv
hT2MAKu+qRrBU1N+sJ5eFHx8HLo9qsHKqNVRm7uDWldPfpQ7FmuvTVa0/QO5xcttEXe2ax782/bP
pEU22cUSaSGxsKw+VI1Wq/NHQWOn5W7b13SWsKZkwoY/EFrxCfNV1mo97RZ5a3/brvuTtjzPfr8b
dTFfSC4xxkL2v/seqq4+1BOJAmkPX0IL6WpP02qCveKytrssxED6rxpXoowul23dTJWRYjoyrTT2
FBDlrgk6cbxa2S+8AJYAX3hgOGdCRAX1ZRZZg5jriwOlBUxOUe9CvyNtwCUfwyprmZKpw5JiV182
ZpcZogmnzDWuBN/L/GvvR119jObFPzdAJphX8YUCPo0YBX1jnheXqEbz21qvMNBl1Z4iDV3lC0z3
MspbSDpFZcFPc1G5FxcqgJmwGhLtJ0QExAaMY3dBZuxACoGHBYi7VSiqZdoH59adel+YhbxeGRBZ
SwZcaY51C/8vYO4H/X64p3RVp0bCnBmv+S5nEEPL5xEAwZ/N8wy8NIpEz1rZw2DpLCJReIWrfc94
nHZZON2UcX65crk4cU6Vf/w3xp2SV49uC/ldFiZDtGvrxRp1ERwzqIxUL5EKVBIRLwS/myuR4JyT
FiM5i6m6uZGu33QKWjNIDDuW680CwzrN866hK7yZ/OLLDDMTeAMupkyewB1ct7ejexXyK/vIy5QD
nn6Tj9gqngoxUlYrN1wy57nDpBlERzl+cvnHVOtqcLt4l13tBBid/NpogjxsZSrHuTkhbYI1ZS+y
u2Nep01xnHtdOglZTt6bu6hzB/pjEANplmmrpPEPcJz6c5GtTRCPlv1l6lLHFIIh5tuz3CSZ/phY
gsT6dK6nyt/Mg5MV3fOSaByNp5h8XqllINdtmmdte0CzooMCx6ntiUW/FofYiOpIDXyREMubGpwu
l5BLR0igub4gkwW9u7QCYXowrxS+rTzN/luQrwBNSzpnEmBGnD6m0nYKgRL7Z6fmpmufBcAi+vfj
FvBbd+t303TxnduMIzs1uCqLAJ9CuTNN/5mrbb9B0uubQVNNA/EsZuFlwR4kJ0QMqcvBD43+ottw
lmSBFcXo8L+OC+67fgUT9aoMLz1R937AzGRZapnLjmgoGZ7ByX6TKhmw7crqyOYIaP3Q7FDrYk94
ycTWmrOir2udRzzMIcUFYL7JW7ErYZtmJaFennDHFWBqMd2ZrNyn3T63Ol+fLIEOuyInrDSxZiwH
wvwgR9Nj0iZcBb6iLsuUeabKDp3ulkP+N5lMXyxOmBdjtq2rM8bwaRJUxM1NEi2ccZzMWUvJlO1U
08jMWaYyd2LRy3XP34oAUp3SWCI69W1Tp/9NpfxD4Au8IhrLeKRz4ciGPZ2TO8cVYOUMGDMIJkyy
//kdFZ8MwnjVZvVzEHkMqfhdoXkRTgWBxY04ezoeX7SV1nGTviGMLpG2X2w6h01S+x30Bmun1/vr
bGz/t1PU8oTGoFjgY8sa9OBx8BE3sT44mG+kNR5r3FiaMFUGvJGSEitMvnqQHTD8xWDrVBHvlkwD
Hab9VsVqoWTjbHHyaO68cbkaLk2BeNmBzpMrC9AhHnPxWCL6BNPXZSK6j3tN8Sd0Hxcd+6FPav76
/h8LDRs01TXnpAWMlwOl+zV4ym98PadVIMcCh++vMKIP4xWB0uKIPgvfCxznbyeKxnww5xOIyYlS
uVOf7SMo0aNljqUD0E1eleY91hl7prGz/u5Brwe8fXRg+YiWwFBjbmwYDbyQa0DYZlPcDGWbuE90
bSL8v7/Onw5/IJ64OAYMek4PX7l5NzYNIw3PbMjfc1w9iiRlocaq0EAfBY2Uoqd9IU8asMpYZizN
va/tAAGKfK/BACy6aDZRC8HKZznTEf5fncrZeScszu/eKldDWz6WZWZ3sbJGG4dJwJE2G33RR5gZ
lvGJ/PGwMT/fz4Z0xHkPoJKjejAn8D1Znd863srfU8vrrzfQYI3TiILtOH/Vwx5DPCRAhF6gN8PW
axZNx9OCRrvXaSpHyNtuIIPQ5pvhgstCjH+x4gIL13BZRPNDkMCa13jgO8oZEZCAzE1T6NS5JSdH
TneN9aEUpdz0714z81lS+VrQShAQoBsB1wKwZnRi38H5IMyjIjLW/d/XaxVwrDQBIhKWV6SF9yG+
untfD7bK6WgPI5+fLxkOjEuTZuMDS4ysOJc5YSCEeihpXtMq1g3MQxwrWhnENZuogZOcJuNpzIKW
Y2wSSuOQycJ/wSINmU6lYSUimektqCziT9mjFcUYEIWYxIlMpR7gY/hNHLT5nF+IBjRYwodkDvQb
T2c9MWWTqRmSr+GpopkxUb0EaCLP4io2KjslWhSQiaVA2lyHp/hMS6le5dSqdc6fltl5o4WI4qOz
TgwE7CZm5+atkFSgZDquNQvtWks75srNr245ELNGuar/yxyod7Tr1FboBuxGPhctfLrgUYGBxD3Z
4xYpWWqkdTzHziZ4NpoXdFlRETThHM1Me2Wa5GV//iPpzJYURaIw/EREyA63LILivusNoZYiKIos
gj79fNkTHdPT3WVZimTmOf/5lw41OiLbzxHrwGSSQTltIBJze2SD56hsULS032kjr24pkmjvDgvz
oDqGjy9bxUna4C4PlRqOq8Fnyz+KbPGgwy1ijEbrbc5TWPC0t6MH2QzyQPvAcaZENel1BwyPwT7U
KUJvm4OoxLesDO/IFaeQN3YkdSyRI8DnSDBg+foVPgY20sylvqsmzZUcVGQosBLCZN6uq7U1e4+R
oKA77PBD1UNaQ1ealKf3WMaUXRrFi1dU+ffh55RxGhK8ClAuoVx4etKCx4TMK27LLgInomtSZ8yr
PMiT08da3qv75mQPtIA7gVlug96FJw8+0yQk1uvIdDvZkFSwur8jCy0mTEuojZ/+j3NkfWpRVDI9
cJR9g5OHNlVm+FVjcnIns8fDmeInTh3L/157V0gF7yODZnxdUDxs7kwE88WLX29+tZN2ku2UC9mD
9U0ELjBPfGLCDJqNol5zXmz9r37O/Y0498Sznh5LmcBI91W6qIkwEU6BLGq36fCldxL8d8k/9+pz
MuFRGE9f8AM65gTgnJvWyxEWkNl475wnQBmiBVYTGn9idPAt/QgjbBl5JJ4g9G+w++O+ua76cV8l
+d6CJI3NCDf9AVJ7n5g0Nwb3IKLvN1GIOcA5rZvjUqtuc9IlcdwQAakyEzbhKiCBBNUrDnT83ij5
yVeD84fJPCznQXlDHku4irJJQdDfbkHe9gpvxUDDLYJMCuHcxc1/zegtjL9s1SlOkS2yhOyv7D5C
NCPrwhsXfgCIRfJiT8NfHI5DQM8ek5a71SbyCxJTNy12z5Vx7PNjmIIfJBlRyWOgbbiFR0w24dEQ
41Phx9QEN+0qNy4Wy+CGbrr4QgiGA8IcvDcrbJIC8GHFX5pqE9QzD+5M2ob2lBQuWAqWh4WBwnxu
8Esd4/rrS3x/NlD3Tzf+Yvq2aboRt35PeKjhRXGX/BfrBmj4NsyKkBsHy/A0FE4xO/Q7vKjCcuxT
c3jO7FP9GdpqaMhRubV7LpmwEN4pIV67GiKgr8wMPIve7gtdeHjDynwc75SbX/YGqA/as4yYYfTa
EfwHAmV7KjoRIOXMLYkLIXxwWvXtnxgAYpeeDm/9+4GhJW781Cdl4eG20jBmI/YAv7cnmnwcsT0L
VjvmCySdqtE9yv3XsNzXU+wa+t3f4yxtv8jKtON78eT4St3X8FVddD5EO+ykqb37HuHPGNf3pIcB
eZTFQRLB9KxYIPkjxAziCUHIjCx4lIQcCAbNV++n4W3GbaFi1OdLJMejVflS9CFCkqbs1i1cAqKm
voLgotXE1VJJAxoT16fvNPgs/ufbr3EnsUJ4MK+FAXOVeJAYsTdz8XPFMQZxEXkmiA/2HD8KgRzW
ToHAYazv6tn7QroJMXMpe1QxfWIpofvMbJU13iIvbnIGyZIPy6hrgoz09EcjAsBK6Hz//HAM7wUe
fMTsl/qlnBZ7k1PxqGGDPGTUlFPZbspcWKQYAVyA6T0CZ76+5s1GGmDSObdXOXQVbk8cXiGEyNh7
476CoA3/qmN8eM/xpWmRQxMrL9i/XDGd8CeW3e53eoYNJNWfw5T2tzKQFBHL2gufWA+3nhbEvwHg
OuaZjI9n7yNw+xtXEGINi70hBzqMBuQqNbbiZEXn4PvqWTsiSsYVWfLbL9FE3rPErDJ6lAP+qmp+
23oPLvR7nqF7MsMKR8NHXyvcliLjKbKRVCzU7n2D8T1Q9texy3kx08juYflgkFh63R377BP2QlDS
DErEhTpKj0/V452VK5lta8vHXs1ve2yDrkjMKr7L4YcVCYPRjKQ8cqvpEjEZZP84mqzDN2o363nB
H/+f/yAHT7UhavbMcaiCRCONxsNIGEVyJfCtJXRRPf+WQvfLd+duve1di2m1yM456WlLPnQ+LymU
uSnifbHFnaTc35h3Y1bts4uziu1dw0Zrs/PD0CUbGI0KRRgketNtQHoOBIxwHmikPCEz+wSkLqcO
zv+/tv9ErbJoO3ymHZh6UuFpll+N0S1asxxSLJgIHfu/8kJiCTfe+9AToQD8WLZvrXXYWjmqGpxV
Aaew5+A4h4mAIATLLlpLmEEz81QUQnSaGH25CjsGNEw5cf3WafXasBwyGZ9gATJS+z8ifND2BXLE
Em3cN+56f79xeu72H8mp19b2y7uC4YXq94iij01TAyTEB0MJSElJS7xFOIKST2iS37enZOJ0UvYi
c1Nb9VqIBFhIs3l1Wxxn1houXlVgfwLsbH4KtCT3hRMiRNVBEj5muI2jn3x1HibpZt6X0JDM7B0+
ODaN9ojFZEIsPiScMBACsTRy+FL6898/nweUiuBJwiJmeZIYU2JqRxod0+6bL1NNWi43aWpEduVj
p9/m3ou7EfrBA8WN2GVq0BiKmGxEzhfVDAw4oxo1iMG4XgCG8HXgXXBypP9Mt44se32nn/Ud39pc
0wlHx1zF/Tu+qiNSJJdy9FnWWFNv4knah9ZLLHs6KVYVWre18vTgKrL1c4dQPXFxlXnDgoYQd2ix
T05lt0eE9joGfpnms5YzYhNvH4GOFnv/komZiw/c5LotnJdAunMX7Wl8iI/3Yz3LeKXwOjj1sdOC
71AIKWCFjIYZCJ8eCUH0i1gBGMJ/JYc9YXu3U4XZY0ZBm9zpUfMxN2GKDTCxKzAwXPtkdHhu7Aik
wIwayjYlDgcx8BqsGACn5kq2kIplDNWsFea5I/B0Utyo8i/58DlVIz2y+ayVoIOviTntrGGA1jm9
RV742QujFCZMYIgJe+fXBYPnGitHVl/CzZo5Knf9Db3r7cxagRuZo1hLnMfeOFIhlRbLmojKx9nc
5nf/7n4ggVE46TjjYossIqpa26V0gFdoQXLI+7wGKKJ3+GRfLzE8E8EFLK/4Lzulo+emOD6PWPeU
RxRXyzeGNP9YMu1aJVarxAu79TE4w2rlUwbqliWJ951OgmymhZijM/OUUD47eJk0WE8vf4NimfIe
Ek9yzLdfEYlQ9AcVsAxxoYN8PAAVINLiNuUFWPt6y3mt/VV4kYFcEND5Dgy4z7iGkbkksx7Y6jxU
nkYGx7Wfg/y3Tt5AV3rqKJP7HfCKHCgabviDtAl0RJoUylTLnBYSAZVuwlqEakZA9GtFYnS8Kxf6
5rskOAm7WWFJXU7MjXlpn853Vc67cTF/XPJlgmo4d9atlwyS0XsUR/KmnnwmaNIW91k+0/qvVbxD
0KawAzOJJlhyRxY1adLlUds9F6+VQrAM9tvwe+AKx459RSVoACwU/DHe3aLv4D14TqrV5/hatazo
idWv8Q14LCwcJkEGIyxCCOrAulnp4xoxKicl1rc/v1p1KSwhtJUI1tjcV1ioHOvjY5Hsv4Pnoqc4
j8VjQaIExtkxZsjJH08JHD9UkYJuCv57LqRxxitMYRlCmKDKYBcQX9R2RInusslbcTTo3BOisdG9
odRdPCZqUByLCd4G15oQ5Mekt0tXj42Kygv3M/hOX49Mn7N2zhUH85mSaFAWSetlNJO4hgPP7NDa
wS1hzoNMD7NOdM/nmh/ZqiOLuCL5mq+4lvkMyfCi4Bpa5xi26dE4N5giffn+ljdBNATHMD/0XAGx
EoPMh3VA4oDsjNfZ9skme+Enms7zoAyxfcecoVIwfmhWcWRD9FnwCZQTrA/dPVhLBYCEyX9k9wk4
pnIh62BNF8J58JzakyK8bXrngldLbGJf2UkHQ/Yem9+w2REt9T5jqQ7ZrEFzzrxxDxGO2jNSx99C
dBItKgGdMjYdK8whW3Frd3A96ZBtdOL8SSXagWQQygQnwQgRJtpIndwvLRxMCmbGpLJr4OP2R2et
6Tjhi8eakzPBqGE25QmSS7JmU0jw5MQHGCQqcSDCs1g+W41V9We04p9q0Sel6zR4nnhOHoZJkvJv
z1MZZWRAT4RzJ5rzr9vjAVR8DI7/fYlobv4Mh651igpJKGcdy5WfIflddFvyUH4E361hJ0XNwMmc
OHzP52QvEvaHSzzjf/Eeq/gPThJ4YPEysWfxOjq5zv1g9kJHrY8/lNuWcHDiGfizDuDtI/9hdNzi
EEspvDnHAzkC5BQNRLtu1jgbVBd124V4RnLIZor/iYjAQglQ47kjuTSWqMF/W5Eonh5iNu8TRPJY
cngQDTPhW9AxSbXfZqSq8yMF0y+dGwR/IWa5vHGxvTkrXqV84g/yFkbTgbiTcXXJL/aEJxBitfea
5MBhPPtt+QeOeR4Ye/I2W6JCaC4VmYJfSOzJWI34Oqr09/i5pPP9v9UQRY4wUXzNhQYA2shr2Ixb
HnFCNjGXw3qK4dSB56zmBVXSSY/qZbs2txWYQUnx/J3ItM/A8BMq3o1x7JG5I6K43wsV2j/BKZyu
ox9mc4pj/dz8SQvg4ictHCjBLvvvCaU+hYbKQQbBUhXe0Rxer8Nn2uAcZXs61RPY6If28+Zb8Onp
FNhV6BjxS+TOn6jQdLoRxh025qi0L4QuYHCn+6KLodDGWpkqA/Aj2+oZzJGgxJbx5pWqa/yL7AF8
kKdMbtGzXOHYW3BjYN+zuoUHBN0qVYh2eJOwAIu+ceREuETkmLFakw+ueKC9sN5l0WKWsDpxaGY0
ngZvzguUFacPsWqYrJJIoHkf7nSWIs4KMeUSqZBuRXlBqC303R5hAgF/UDUPO3xh7KTPhMGT4CUy
kqLaeLjd/l1GJaXCrmGyJGv4lXSCoOwqzOpYgj26fEdLnO4i7bWtfCnJmtjU6M6/xDxwLKJ/4PPb
qysVgPpBxedROVAtlAwM0J2C6m16x8+s29YnllaxxLFkTtry1F7gocni5eTDPo7Fx9KnYoa5tiBQ
fsgGgdUsErDMK4E02NJvfXaVLyBvpP3xLWrMBfKfvF1czhhHs/Yp7TwUNHX0lvtKHPZYyUQVORrW
ElzEvwKbkH+KC/KztuAzYC1sWtrKdOUFwMRJWX2fpIY4oCHPE8RxXMnY9dnPqaUe19/iueU1PpaU
6Pf5+/Aa1ktgf9cc6+iCf2MlTEf6ojvF+7fmNR+fjUNjuXFh8WtgRrl+z+NZQQM3j/9Ymewi/M52
wn4llqBnDXid2MOyS3TUInwN3J3NRaImQh+ZDj/Z3iyGkh7cYL9ZI5Ygdm/UgQWbeor51Kn3DVoS
Wg90D99Lu/itvpNG7APvi5r2eRWUjf/3NvfD62Bs4qt9juco5ZJTITEnVL3PNsZL3GNLk2tHIpfn
VJ/qKX43LPSEfXdnn+nQdXQ6yM8XDReholA/Gfv88rqwARozzctHnLwkot+j+6Ej7MsY6JNq/4Y+
bmwfBwI8MEVao6rDT0ka3ahBlJM0U8Ji+B2Uiw598gfK6C3MV8YZq4WhsXztUNlH0uIHJB2R/7e4
rx9ba5SMrVka3C/lSVrYC2t2WxqcMyHFo3WkLPutnn8Yhf7RoyHpIJhd2klIhqySyCHntlJXBACG
mcIeQkowx2X/t+9Nkk2Pu3HGQk0n9wnw3qTddDzgHvG0n5U2/OyenKGfEKEAVpjsMI/YQY5jXNH0
UzKzOyiW+0BcVVKGikb4WYU0LD3ToyvBXBTH1xgaG4F8qKKmKCcE4VFg979/W0is9btyUOGAlQ06
AmtwTyvQ34wMXNbla3nWTJf0N5wEz6zOsUm6rgwY5torffkKixHqMrYL7jnTyYifPWnI5Ql+BO3E
4XGcknHHu2PnXBI+bXPWmhSvOIul9751whee7QP4EPAR6wvuoGV9sf8MMo0+03Ipn2JLDWh/wVhg
zWH8gvVokIfvQzblBgY4HT7D9wUD5LvummtjlO8QN03Si4nBqCWsFHskzp7ASL+H8k/FkdNwCA7A
UpaMUPZlbX1rMVkYaeAZiOpu3huvHvpUaDPv1usNb1CCMie7IEhQTb+j+tjzGh8wncC12RvgJ3ik
R8yfmifveWRFo7r+MLDc0Ufy8WDIMMgvyp6TN/N6F8x/+5jz4lUtCWBzVI4ExItjNR5Nic/SI43u
NuX0yv33hXIbZ3AnHmp+EhKRgJ/4Bo9jCoEhKiRIOa+raQukoh4xvqVZk85oLfAUIouqmJH5O4lB
CXBe7gO8pSFCVxrfZsMyUobcKNrwC2mVyT43JpAXAPOCE7RCHbEk6idq1+mB87s+cRlZwKnpCiPn
cv8PdgDe+AzITG02RBtXlbAPjuUg+wQMFT5gm+Y5e00tIB+DQc1ayEUtaAYLVtIIiXAINj+cmvyy
8Tr0wHUwX2idHsnle67ijMC5mEiZseo8v+KpeYvGHFNVNihMFrHnwKNAWrVzc6memysZq0QqVJt8
g4g3yMbl+IHPQDYwp5grBGS8zL6hNKLvPfCkECrN822QjX47ZWyQ9mKHjDTYbIMENovMcc28CL7x
odu1bFPNkSP5sbof1b5A8Fh3M+RfGY5r0h4DPhCt9opUpzpKu2QBkBu95kJK9/aIPAa5LFXvOSOe
cQCyiNI+BYXat0f2u5EMrGg78bzeYR6iPNgMhWuSBXiSRwr5zvdFe8wX5u45u/+c3Z0S48gNKz6k
Qz5/j7ulPOIeVgUvpPh7HR4QARPaQfrYECW2K0qYENrdEO/pz/I+1AbYMi+xuqUaoeF+wzVPHSy7
xG9smEMDZPR7RBsTVXzUw6LnPfpihGIyO7qHNenuqUum2FVZ5wsoAmAm7QZ8C0hUOvPeuATG1Rbl
S4UC7WzvUA0S5kw+N8atQ4D4CGT8j/usFZgatzyTM1uoIYVajToKF2OGnySYBpzCS0J9aWogK1r/
yCiVz5CGiV0rBqbemLMdQjcAgfh3vJzuZb9hzoTymccwUGbC+PYj+JzylMksXFExWyy920i4svF1
eanBIXq4gCLzIg2+i3TbmxhrcJJFh3kMagmeV5Bgnv+U0xIuy+bKJH/cGMPvHb3C30wedLPfrBpW
w9+yN3+js4gnMGgvbxLAqenQV5isN9HxkCh1rIa9yWurLOzRjaSiV3Rbi0roMXygtvoiYWVeA1vu
zRxJMCTIVARGfpHVITjB6USIBpIQE1F8A1v/y+FZzNJI36phdZGjdN6ORX2LI9mQAOtVPXhgaN6N
nsjuNOIhn4iGWWXTDuK/ioG2PJWn2agXWGNe1fzBEJoLjsvgbZTgikU8iBRVQwXOwZRr4r/Dhl9t
SA473JjYfwb/dvM2ZD/EG0IeVNC2VZTy6MKFaDtAYgImJRgZPyHI3lahTa5CDxuipK/OTD4KQd0i
MKTPKI0l+QpFOnvXF3RQrBeFWt3y6c6COQTCMT7N0AubEPcdFinTvQG2+P+EKiiu+vBuIL0kjI4x
E0HxQbIjF/ZGuhNefbBxhDfHj8G4mEyLyU4Ft5OqxjV4Y1e4xHCgX3zSgutS8zk1wdvNg8eUGZlH
xzLMpj/C05+Mo4R9nBrJyEXl6BchKoKMJEz1iz2W3IdfOEiG7JP3sbpQYIAkvnl6TnvrfI49Q1RP
u4guZvq9sK5+lsM5dMOAGR9sMbDD+nttIK7mb/fho/+9yFvB38h4EdVaRYJdjZ9ejRQqQWko1B44
Ne2V9YcbQMzpURwgWC36T8/e6qOszyxlTmbzCOnTHKkYW4PcF1JHUGmfaBm4IiJT/g0sS+YrLle8
B6K7AZt+Ec3fc9pchDk1Ash+jsxMD6sDsiwkZ5wFyCNxBWU8iNrM42ZzUqSL9aye3ZCATE/disyc
LhyvxG5hXSl5llw3Rw91GpBrtq//AMrHiKyRTbP6jWtvc1DGDLAXn4EcylFxquYIxd8Lvkih9z9u
qnra5rF/ei2/s2dJJ8rWN6lWqCb99kJt+p7f5yDZ9HZTuj/5xPSChnVZbzlsk4M2ACgePKJ4ZFFy
7Cm4aZbxBqZ/vA8ZSeVr4sbxE0Pl7qVr0YRDA8XPmABxNs9ODFFpTNHK0mJTfiSEsbhi/DlVQy4K
zjhEuKLdBH1DSsLohc5h1dvfx/U258MHd6c9BoPbJ0OyV7zcr0OQg3RuTz7Rw9Mw5TBmzz5jfRfr
/Km6bcbWXkZJWvTNLa+PaN96aW2+k964WXPrLnViqDeMryCsaEPsIIVsn+OAaoBTxWITV71ypl2L
ld3nNh3kwwf884ieXeV11LMnWfd3P569xveoQ3hR8Ij7vGYykYQA4zN1pIft4bZHJ4/HMfSAlF6Q
sYP/hOA/yCegwezzGt4MDlgrR0DdBF7HVlIKqqQ8vJUD3QihAuA8wa4raBfEJ7L0hDZilwCTQ0nm
9qrx6SmqAcBYi226NKqRuuzq832jrwBs5T+MC1P8kEn7PP5sURkhx6iuD8j9NcB2Reas8FNETc88
i77vviEhDu4UzorxsWtBfVDWZMPH4Yl9I6Ux0DvFBdVHoExq8h+BK0hexsOeHgPDKj4G4SGeokCl
n/34OaFt43SbjXhN1BxDc8ewB9d5ktJcEbpDQJGnLK3lk7ERphKMn53077WydvVE+2Dv6BBDBgZW
T9pBKajHLNF6JSw4Df8HHgBKEDtotAtAMxUA1i92kZ4Q72JNkqWErRS5S34+644Zn7ifQznadUG+
LNdGVC+Mk3YyNecxZ2g/v+/A2wDb8fvTUFrg5vUHpmhxkDi49ZoX0uVudHTsKwBciUO/jQTHUz8D
nYaLXMywwWe0ckk4lgFykZ5eKqYAl3JuAzaxu2KRAecAeS0/4PUnMcqIBY6Z/uEPXJIcmINHxs7+
6xngsAyYIGdR5QPS4NpPhJcevHCKLXwdLmLs8WIUwGYq6LV2imPRtncXLeKF5ufukC+L+XONg9WD
1gF5NWNiVnhGVeiqZAqubeDyi0qG01yDagBcqjkNUnbaWxig8AT1Pjdkj9whrExygcGAqdiNKyte
c1QABCS/kvziI3JU22O2V8/pxlrfr0WFM7LXM13EWLQ3vaD0IE1CqcNDLvPjpo+BMNUmjBXE1CiS
zb2C3WvKiJnB4L9BHhyb7etAGAjbdzW/U1/nC/K9aMvI5KG8AZHRgFZaz6Mm/zViIBNz5L62jPRq
HgxEe5B6fW5Fe/TQ8JrzX4WfquFX9lXUGCYH7u/Vv8eejT5DdpXCrxg6vzwcJ1GtahiXDHLkkzTy
W7LB5NL/HzTB3Ti2PS7+7e5LcKnwXEZSyKfwE/nNiP87LFJ1nNlZvn6HCSR3BHJpboPCSyEFHLhx
8CwZ9SaEFoIsg6uzyd887efWM8ZqFYcpo0wY0GxJzE76YI1kQWfYbRdkAdAZbUvo2Pt4cUtc5fQD
IyCk2dG23LekQkkecd9Wva1NV7Ec9Xg/v//Mo31pB81fvCu4eB/3Q9uCzhri4J9fbF4Cc9evAvev
54+wxWqOyejL2cfTdAWs3tfnb9rCvbJLB8AmANr23CKfSWR/YS+9eA3KMMUGKQ6VqXa+HbmN3bbv
l67Rrwbk1gCFFsMJqT19fYgOG+PvoLvehJ2cGhiePL9tTF7rlJjrazrTdsrud63YHM7o0Bdi0MGd
X1+68X35mnaBsATCuw+DZQLOBizW4d4Mfr4Z1L49xnod66Vz8CHgqBP4p7QAYTb2xh63leVzaQpn
2aEdEdc+auD3FLPP0o56VOFAAsd6cAc5J8yTRE2nN2a8Z5Nw7N3eA+mkRtnuucc1RFAXSJ5rj3xS
5ODRSaYEcgPlXjR2OIxEWOYUPPQJKNU4bM9f2fnO6lOP/vWUBr95zW29FsMAfDkGyexL6CI4A2ba
WFTS+B4y5KbsVwXsZ+b7ZT+lPzo2WK9fX+hx8eL89t+UX/BhqOHZkmyn9fYkAszMoMc0laAVC5CO
cW2/IVPy4+JX+BbNgpA+J3wWcJJ5RohaJdN9QldJFHDeo2LD33m9mBAWx47lRCqLkzDOQZG/r2bd
pmB25JtDvp3bRf/S5/SJoE3dH1SgYRmsGVB8HVwPVbKiDL+e9PrrTzExbj4/vNv0tNqlODvPXjOZ
yL96qKjuXd3UGz0AYL7yU7mrdAb8ePYjDak3vd1z09A2g+oM4yUDF/nmCmNPzkd4hIfeVJ23nklc
6revIpvHByCo+vLQduUoHsQDUgnGxqgeatN6+LjKCzxZhr+JuSaO3FXHLIBhzF2dbX5BtU/AAKMi
SkbqQZk25Ik6vT0jkIQnKHBnIclAOn6i17qMjD9l/4wwlYWnk53SdbzPSNMS88VxO3tsn/xSJ8qq
W1T770yfPE7qOBn1UNloAyIl1hVhodKhd/5Ok1ERpaM3Q5SAVxLioRTJE7LqJ+qijAZlpOwL/+0p
A0xl5r+hNWVE1+tzc/OOSpaROf8MPy46G273OJyxkgZ6kIzKiCj1QeV1PKRzhQM36Qe4kdq4q0KT
ckkbHRdBPQFan923Nl1HQTQhbBMWVTGGkjURNgXOGk9EKnyHaau3LF3+Fs7Rh4dRG0KPIMCxhCmO
jjQFvSaKG97jsXf9blq8uMhV5s74x+OI9GlyjY+YhUZAb/kpPxmLN6bnydKaqIPbqMECnZw/eg78
V47tl1xOB1+L+4b/60sBQ5yER3pvrgyJRh59cVbfmITDotcdPkb6VJnrS+FDH0ae5eJ+Z3vEFqFb
FiIZDmJ48nPkAbb3NxcKAn0AxRhBGCRE/m3Oo6LYn3sNLoU2kpv/4xHgHN/Gc5LXICeb/YbmyPai
v/kfHvgXg4r3H4bGiQueBtLydAmHyDl58VwBGJh90SDwN8ZjjK7+bOi5//6Wn97gswDFWIcLQf5P
jljhRCtxLNig5mNj24RCc4MJIPAUrt4IIHqknBDoKLVgj44h07FhKAIx0rX3nDUqNRguYSJw22n/
PTl5fyBmZuu0MFQ5XZhsWRRfDg4fF4nJEewFBmeULGxYCNcxA6OpY5rFXcKYFgSsR34Q+Tjui/wu
IKk7PB+PQyZjgitm0PlUTodm3f/2sKCIiNC+D5gPM6vVqkEDZcvycK1GJKh479q3gNUskeuhu8oo
o+kg1QKTb3yBGLSAlNbDN/iE2OJvj2FZzHoEhWuXXhcpWKvtrHpo7Krvkm1L6oV2gPP2bcyYVcG/
GEzQ74bkm4A3bOaPY4UpuGOTbO9zPpmI3El57IAsiF+5Y/tjno0H2duQBT1+Ly0AeDjrDIt9TFTJ
HwsIY1VHthxgE9KZO3XI5nmD5Qg/DIjexRtYyratsFYynDMbJaPnI2aoWj8LKQiftF+wqd5ukwRZ
M+JdEvsB3kwyByXcMWPK5VrnojklgONVSDoQIjgm3oXFDhnj5S/f5vpR66vJqk5Wt7ALyLTBC0oa
538feZCkXg4T7rssrzJpxBgpMsCC49ULFUotssFRBWbMYiBmivJwUGH4/QqaemD+/FvPxUyYvPfu
PXtYGN5t79Xc0C+koJTkSP9cPSDVi9H+FEsVHIZMdssvAIPukz3f4HjOeSpjUhbWP58jBks+qmby
rXHdUAj9ZWJPbsePSv38lPyUcZ3YovAnf5EhcMUZxa1hT+T+1x6+z3f3me1q9CNtUD0WBlJ/SHJ4
q33FOcKB/4eTbvqX/pmSj8suJcnj6ZHulbFnsL0Jg2pKmgAkW0c2Q107Tp4gUr4hub8DZw2hojFh
hCkBjdz8lMcMybH5IM8rPnWGK4xRq2U3HrZLJXpPNVgJZjJorXG5rph8MsvF2wT21YhCGZ42PAdu
W5E9CaEg+WunJQXXmrPzt3l8vXzPe4UgUB7l8WcsrZikMch7UWaiDrLEUIB+EUMheDbNIyQEjcGl
BSXy6VDPQeGr/2TNzV/By3Zb8mqQwceB8QhtbdP6jCEgltHkU1YTYcXw8kszd3MVJqBowJlb1EzZ
fVNhlukZ0Dosj8Yxh0+xAfWDKFdB2EU9lwsTMWtOJ4jn3qYg0otXwwCDuEYIVRpZNbXPI8yHMLYy
4iX4IaX9HVvimFbGKSkHMCz9Ovzj77vNybu5j/gpCkU+QNojvC8U4Nkm0P4h3DVFl+rmxCU0JN16
OoNBTpCaLAOXl0STQGAv343TW6Z4OsRDQKBi8knYIAZPPFKH4L7S8CMNU3J8/n1PMRpbgXFlmlO/
V0xS4XlJeKfaga0JzpdshlAbG4j0iFnxufzhNGGiE/d54VC76Pu+nHTWgAjjkgIseV7zZwDDu3R2
EOBqMHkxfwm1X2hkAyL6cr3/koPHzaPN5slgSLLcZeQQQKcGtPtbJ8heejyUCRsA5kJMwYW0SEHB
Q8aHSvorsT8gO9D7VT70Rt4EY1JSFyVGsqb3vHkWzMpHHyJfZUSkD2AWyIiYMUgne7HpYiEGOY20
5Q8QKzUX5pp5UJunmEa6Ij7p/bx02aGtGHLC4bNohN60WXFxroTTEUm55kSrZmnskdBiUQO9phxU
NZfq3IDfFi5j6d8yF0MsrihmcUfNzy+/oNMGJf0p1kLYBlwyxPMmH5VnPf3UdisIjtxX6qpm83mv
et9DD1KX0RzJuJMZXNgTPBTWuCm78vEz5khjfEVx9hEEzWdQz6srI/QP9DvM8npQVJiUMQfqZOjQ
8d0np47YVCilEIFzJk23P0B/fmTHx8PQjjXEDfXDXtAjIIHJOyRUCgqSDogfXqrMBGwqCvK/o9vB
BhxxOkqjDXy6aTfDxgEqnT66z7NzD8/S9wG+/I+E081zVv7RofKKeJnqVPpTtjbDJC/fplOha1Wn
DBCB0T87O1RJa1EYGNrTFxSvBFM6rOgYx/RzH63kqTh9tnI/G2frbF2dkqU9AqRc3ycA7rNsfQfW
RUuzyKafaXXVrlyS3trYMwwuGOmfClARLoUYlxPulc5fF+bA7cXs94CoilNyYJikL6guzcKPR/G0
msYRW2IxUYfJCA6LdOwN7Hm3sYf8f4zp0dwet4xlsWGC7r/PtmJSivEgu18rBk3VheRO9JyqJ5EG
cHebi8JYjHHgRSHU/uljOk6KOT1dEtx9BtytSP2McWUDSDtA4XmfranGBVz2+unYwtlthtkh1oe3
4wfZ+cHwnhG0IakIUNQwjk7mYhgGF4Ykkgs0kWe/WjD9w85lxO7BQhKLq88tKZQUxv4Tcg+jpqLd
9v4X1oG1+Rc8dfGjgtjxmjOA5BkZmkG9AWQCPbydYRo/zuCEMlAGkaM3vLDQcwhJ2q0PNz64B8ag
Dvkv+sBgEdHMXfiJSOj0IcvnCTuyY9/dk+Rwb0Dwy30TuBFayTgTmgjrCMk326eg9rv3xMzd3uU+
/CeGVfwOVI1eYZCtkjCbfcf3A4QGWAKMDUfWqth+wBXlSN32LiX49Auvz2QunHlJ73xInomRPiTm
FL5kiMSj4bjhgA67kDu07o1SgP6KCHpGUAFRJ0xxyNzoVTjN+XBU4F/XI5X9JZnHbDEMvqj/Ccjx
u6V9UonmpR/XvYdMlCzRGAMNx37JrZfl9HsQQg+uMirJ1AO25FsxJ4dn9QfLWP5HlYEv/qg8Jqmg
zbiyGU63ali2+24p0WtxSicBVGm0TBxpWeXl6rziTHsy7IMe+u08pSkBYoYdwJxFpFYDxbtjSHAn
GkJxEm7eNtJTv0wXEo/Q4ex3322vxffzeH9FBQxz6rYWjqGkg45gUQll5kXtU1inO+T475uxlbTl
kLBfmbdL+CeSVyX1yjiZ/bLqoSTGqa2BVfkDkPwSbKwrHQxA8EuYmbIyKr/9Hzi5QfkAmGXa01o/
N8k4g/mO1SY9K+Kr3n37g22O8wszL+BvZCA53lr9L0dtb6AYESNM9vFnPbTvfTQIqkptxsD9I/hz
AhWVouKMPQPavNemjSoIcYtm2hIlJdOyVNs3/VE11LHfYlwB8wtsonfBsOJUUZFAlt3r/WwJ7M04
7yomhxsMey7FjmbofYUzzxCYYgBWw/1IPbZpjtA9WHC8v8eyd9SO7O4AYtD2P3t+NM8pof8C5Zsy
3GH/51zkTK+OzxU8CvbBXYOSCeIEdKf3ojeGHpxuHiuYaFtjZS4+RMCCafKmegt5qgiyY8gP+H79
+qz//faQDXC9jySEW+qZYeQZMRlvYdCcRE9D+7KFWqT/KTAr+JK+zBfSzt6hnGG6KWi4h2QMd099
DmXYHTpJZ/OUrQriw8eHMAa1xixdsS8mbrEHcQRoMVWXXNLzfySd15ai2haGn4gxAEHklgyCAUXF
G4ZaiooBI+DT72/1PrtPd1e1oSSsNec//wDzqlijreCIv5bC5eUTIYSA9lt4Cjg8eY/NBNBAympI
aM+xtkdQca3tXnz8M3dghwvz7/5mkPmLrxlzjS5DFCWDIU/ksTx7NFb7smG8szLr2GTsEUe9mSt9
/2QSomi/UioyiOtk2g5uPioX6PSUVGz3UKLQhryx8lgr+Wcpmryz886fq2oBJ6Q3Pm1A9vnnQaaN
3vnV60Kc3wJpQlxNTCuREJ05Nca9HIIXx4z2GH5/PyHIlcwiboO4DnFKxX3bnPFKCZVJ7fXjIoCw
hsCWzMeUicMfq3fO+q0/fFCJMfMkFHcyI1WVl79kdN1sdeeEuOnwEjdkYh8FoXlG2ZborjSqYyGM
EXGTXFVfMT1DimbBMelQ/euTZvlZ0qxyKZOm/hjj2x2KuZgWYYUi9FZgGEekYc/Zb8lK6l88bFsy
Iy33UgobMHkkv6USn8nVPnst0srPFDXLwuCSQO81qRJVjF79KqmDU3iGmVRFjz20KZ9hMKPXkqXT
0sfn8BcYjNtgcbgfvz/pxyefWzSE/kGm2sX/MJc/pXp8m1zZV6upssRUIr4PYeFi5imNuMZKYjfZ
MBg49bZ6fN1QJeGMq4xLEkV0YfVhoCsRH+wZNwdqgWG1Z3plrp70dpR0F+J+fdKP7moE60IsCDv4
BJy8EvhqwSrN2kE9PUjl5QHWf27k1UyflFxxebmF+UBnD8uloClIi1RNtClu2pMPIEYTsZYeYzHw
bZalp436/hN8soTZS5JIeI9Eti/msL5Ij2u2x4zLRAoergpAUdq4asM1IkyU/TWCLIjgahC9J+jS
+KjDO0E4RXDy66CYK8v+hOLitO/n91VvzV/19ZNpElhVDVZ1XGLy7D+3Bnw4eVJAvNJyGKpSek9k
ZpxktA9bBrna4hEpAa576IZvc30nH5hS+4gCD/Q4ZzEGC178QA//OfmOi7CXKlNtDg23y7tcnlw2
QMQHedfs5FwO/Tatg+4bcuXCqq1nnJWEzNUZh72cntbmUlkeEcc+7aNut+wheO2WHpjsc0Kt2tz8
O9gVGydHsQmKEcCInDrXRTGlvmgO57g/eg3NXP+rFkziwTshZ67YvRfXA9X0Y6HPqs0HZH/M+AnK
2wPeh5zVzPhhUkfGsBRHe3hLsAIbfdCCvjKKIDRFr4zppry//Km470Ic4sQhm/BlVw+uiQHVvMwE
N3FMtyiD+cwo1ZvVHWcjVnEGbuZMeOs3fi844px7YrAxCIWXtJF9sUM8PFYFtSiMAtAeBkUbJEow
OJjfzcg3+BeR3EG6bP5xC/mYKD91Jsfcu0e7YOOkpKLt2gkhsxY9DiyZDNrYewSrRJt+DlAmmEf4
OpzxbmHsIKmNanjj9Zb7KTT8Ynea3DbPTTXHzjOR1rDdLxsKP4DmVe9grNtUfjvlfpB/txRn7fLO
PFWBT330vsMWHwVOnPiSZbQe9+IGddIgZ5cybSJ4lwOKUmqht61VTt1zy75z2d0JGz1OeiiIZKyy
nR/KICjE+M3eGaOq8vpHjFEvUkxfk4nJGZFX9ugRBW43WINfZ8dXeHwmA8Opgb5x6r66F4RE63p3
YzPGEkQXszBwMS19c4WxudCtMKcGrWIoFfUjNMAc0oOkENx3DQb+I72uTe+TUWmeghLe2238Hh9n
mHpbL44ZKAzDZkIhIBMcx0pAmeog/kXNQpmKsGQICneMZAtVMKPGcnYTnkw5OemOQTLp23m4gFCk
etbMLuVI+FM/3CITMYI0QGSzCLYEE020+ZdJ693QPwu+CjqRkOv1PmTi4SD5Fz86poguptjQLp7h
BdqG4LS0Xm9FVYo3Fox/X3Vxg5+LsfOHv9+o/bBndmpRvY66SAmLBO+sg6Aw1SE59n6DDk/hnXBY
gifDUCm4pkKor0KLOO4wwXBNIizOsFmRaeLqTLlMRXGGM/NAjj6wRcYIiaeT89zEM38oDNaEuP8d
FqjECp8oQ/wPK5a0m/Mcm565PbGeVMl+EF5tw30L2B5VPv93QD1skE3f9HTY3oIWgWn98JHcMRT7
LX848xLNPUQlTXbhIzlNb+Oz9+FKuzjbxbR0jlaFD7HpXGcAWH7tE50bXMfd8ORJobatkzMpUcLq
DrkkhgUK1lnyskNN84EayexWeK7KVsY4EXsX9w+dFNr5N+EPVN90DOJT4OyAgwhGLcIDAOIH9A8+
DL3LFQ9RBjPCNcDjCvH23+F7eBty4IKVoMfInBOInQGGv7gECDeNo8fIkEcLU/45jTBPBSPyj05D
q2Xio1ZAW6zYpSU2Pn3I2XjGeF0ld9ekjQKwcWDE8p4D5MYmtg1oqPhpUOS6KOcZueLbxgegl+K9
wKrs+VrxcKYQnc+DTy8s+oRtguA8cPLpgkoo3E+cBG7JIMUUAMIau/QCYTY7kXNP6zEUELox7vPf
/DL7bissOFL6WyN9bz8+qgRZiKDabQdjr1nUnwjiPVUtS1lv/hurKZVitb3F5MovFYjWSw4BUZXP
CU0+G2wftpIRG/F9K6+BQEgIqw4wGPrrK6MqpJNIKOAMXIjjFpqE/JXd958Mfkbl/4CtQfRY6AqE
y/dpNVQXKH/lDYFM1H7ozwPueWP2y6tli3jSWKKy2Z/W0Kz1LQU5RG4xZl7r8ZubBpwClTze5pOX
/54YMDdAKSDhGSgM/2TwBGwPAAFeUI2FCvNNs8VlN4Q9NmWdVSNiHX/0eKX1AMjaQaLjw3x3fIvP
wS++ywIFbjdnON2xmQ/Z89PXkj8TiZS0jrr7GCq5luozaXyfXhM68sHEXL+jegl4UK7Zl1ly+O53
eNr/hnB14XNOboEyHYwvRFG/s/vkvWhx5jxoO+CBASyct61C4eO66TM0F2yc/tmvatTAoI82WwnK
lIvD5+j27ezEaf9i4aBGLauC0BgpjMDOs0H+4wRP5QQYUHXrGbQpCka8c4Hc+0Ls9hwao8u4GdFq
eK8b65iKjb+6IKM9vM0/G3PLUabj/ZFCdY63tDqG121Oo9Omnt2z4/i84r7OZdUX3n9bec+wtIq/
VXx6LqgukGq8Sx848fZ26VfJ5ERqrlC1lB4N3mcgpCIlMbw2zzZUWtj+4RuzL0AJuYky/jmHMSwH
zG8plhjyHv9pSqA00FGrhgP6hMkgYCjtNns1NgJfjK6gqQlIyq3PGRcOvRj6LVHt9qMrg4XW007h
owLFdUHZgM+AcTF/qMn0E2/Kj8jVT62IzBRD9qJkkHcNobosLyFF8L+Uht5MHlXj2jfD/g6RXHLd
3Dc8A8uQBaBVERFEO79NtMVt9mNyfWW9JuMCKjUMNWVMs+Yic45+IXzU1GDJvCBHx90zkpMeAxq3
XZJi6tWwM8kyg5H7yzUfC1RBiqD0CcqohfiugYL8wsvcWMGLXZwngIyvDazgHnTGFsZsP+Esh/Wc
TFNOG8sPwnn/ceAnofz5ss/rkMxwKnEf0xPDESTHEsxDKKEhcn9yYuEyJ4zVkfwPMBNQYnqCKWqu
OXAi8lvNZXA5kSffQF8+x3r8GWHDMf76BlG9A/+zhYAc63Gz14cAs8En4UJB7jEsplAx6gmIu7RC
RIRZAoqO56FiVIQYGiRKpH62036OIuQyHoR4ZkBl1XfdIJOP6YkIRATsb/f2c3VwS1TmY6bbZMgT
btziPY/zann1Bq9A535+u+Ri0iKabWoaufZBXmR3rd87jUH3kufiNa8XTc71Xzh4N0B2G2DVbP/g
0SDg7Zrps470Lm7xcTDoPuJ+hO9zqIyUaSlIvnbdWVh2UDCqFAo996wG71ukq6GpBsp7oqmzCxDa
GZ1esa1y1IlH2F8aTXC56YQ8XfSEzi1rsdtPaT9b9KIjGRwwg3zApMUwyMIULJEbevWvVzMvK4hB
tXswaAGdSz9/Mh3GEp3hfPIiDxPBzuHIhMEa7NBBMn8oxLDvR5osLI75/W3rmsUvedubn6dG9Fxc
53fnt4eo8YW/SHANzKR/s8sX1D+YNfgDru4H9NZYYDB2EsgM+ArSbxAKInOBfLnjYFLLm/7i+cd6
rm4qlhLuVkjhp2EVNJzNvAQI4LOC+TJgGRHBvGFgTEIkCLo+NxWrOhxN67S87U7LaokyBPuzAwD4
gJXx65Qc4ezKOr/FIpZ5VfWxvxhOrpmmjYhk4PR1q0HQ2/e3zEY/ywYBFUytLQKsigDO16yXPfdg
G23eTXuzUnyfT4Xmwvz7AupIyK7eHoY1SwSnSGQ3T37KKfrK4/ZdYAZj3wyBajygS0OziMFg7lSr
IhvYvn5tIgHQh9JPpt+X1YWfySBgEFuOtYRXdR6BNpWGHYFJ2vQKu1HDRJb0F+DxEsKt5OrPQBlk
pGNCAhRE95g58hkeZXTtvDN4EutNtzJe2wZbNu7F0jf9wZgRZ4lbC9Mueo53fGVmS/+gpeeNNpam
eH4a7nN4gtYA3Pahe+wcEaWadh+3QOMPOcSH0VFJXmNGOoVzrIzMJ3ise6bbHRFuy8Xaw5emd1l9
t4qe6MjX1keFrkndEwv6sVSuHn5GBYjFXJ5XA2gZzjX4rF/pL36wBB3z8x+w5WeU1H9tLK26EQYD
9MXciiQEVaNL2EM/gOn0obeqw+SKqO9foDfrJeWmqI/hek+VnTkufCw8oWP+T7xtkLY8xzfS6HSv
cmHpkxlOlHT49th4rjYo/QuiHDRf4Ftu3i2yLiQjlYuYm0/VZ6qvY3Rg3/EdL8OOJmz3SbWs8fub
/sOCMapmD17sbd+JwSLl5kQx2KxvJcnSI4DlOmdHyHuc7gW0QT4yKQsTrI0wCvGfNL/fMUATo4o/
hoOEOkG6ginOaDsQxsvcCmcolfljSj6K6Ip9xiogS0zJeLhEkwlmBo+fW/ltc5dID7c7BvyMp3U5
ZUSBJ8Dksz+O2eGva4YDtJDgX7CkxV9kq+ISsurgtmWG8PKkzJwWRgBDSGLETuFO0PKBa6XB9WZT
p9pKmg48WJ21CNiQqqBDzQytBixVd6+q04vqvqfFdypL9+bekdsTokYFfI1ewE+UklUID0iDEkjq
rP0CfMIGhKnjqsEEFzcqKGTK5Ej59FcMPxTEOcKXlTawdHD/ynlJzFtpst4Q0GrKiUzJyGaAwVDC
AKwdaG961nPVuM+wZ9MhKsUE8u+76bwy1GaUUJvrnxYXW5G4CfqIPGKlL/oBdzhqejTq2XX8ywbD
joDV7/qXvf4ek9es9p+jHjhP2I5+CXAwgQ34abmNA1YfvUdS9IyOQ1buoE3Mydm/oubu8Z1nVE9r
nwl69Jj3vWr3GStZN69yySdYdYQQP4YA1rNfsbxSJdTqQm8lLSS7+2O5YJd7bgYjcEHWGPweTCGH
ambX+W0TnroZEn4qZoSZmKXbFSllnKxMRjuHO1dC2zdioMsFBCUHRZIMJZzLbwbS0g48LusS8mD2
C29/LZUTHIfVZdWjaIH4BG1uAr1u0mTUepSYr0xOMIPyjsgJTgF+XWk9VKaXYTdp099UWvxSPYGl
1u2oTw9E2BLUSqYUuKPkqMHA+/r9YTN7j55R72iThuy2m5ImAOEAoCnzk04QX1UmDQy5mbUm2pgt
C8LDbfE9lLqLU/Hl5Z04zFzqKbQQKCUsmB03R201TONxR6KF4PmwITZvSJQbQXCDsStGzuJxsBfI
tuFiKOCsxMzTBoSPMYcBCaOUpjq3jll/WU8hUtRrJv4XkfR8WnUn0BTBRRhBCgAAuf1sucdd8E55
zBeGZkYyNMMiXhrVG+NzunE6XigCQH2IfACbYA+sjT7TLhvGxlkJa9QYL69WEqYdj5CI6a/k8mNT
n58hs7SLYla7Klvc3zdtId4AF/GyjPlxaf7HyFQ2fK5OtSAA1iAMBM+xAXbw9BqHMuMposDHxuQn
WQ4Riwj+YJ+axA6zJjPWw4UCB30W3elnUuavUJ+8hs1WW5a75q+3uU6u80Fwy66oJqAbsQYMzbOj
oepEl7tmAkiNz+ICl2HYA0ldFcs+l/oZriqpWDULvfUCGEcGNMygypzm93rcVoG2Un7iz0csFe4J
dsvuffgajrqCTBsPQF2YhOAJADuPZYYSo/3feKFz8WrjsnSWlCAQdd4uwUQ4JLQ2nQMLxs9u7Y+j
RI2n+x/KFAD6zfsO59AsXF+Y5S/7lh8ToNwfC+P8a7xcfryl//Fa+82D8/gaxkufx0HW4CUb7xTG
/OvX3i3Fsy/WTrwGv3Z9awIz2mojQWrVxk+Xz+mI1xRvmuOBZPFJwgFfYgMBEVNYaMd536IO4G8K
L16T0ZyPct0ePa0oI8x1RCjKz43e9iYbeDOuUGtGYArto3cieCU4HK3pjG8HmDtXgBmzCvLe2cog
5o1mWpCpVrb5jv5FsoyizSgiEOBpR9nZijbZiFCBnLfhC35FPFQ8ZOO6BKoXvDt/jHh/cll6NlnH
I+gT3igv7c0oZ2fhUC+/7r+vMzvD/JvH/fOaEEEE+YYnCgdwXkCES4uD7QuL/DzPNht6kX+f48BP
TYLG9DDDVl247U+lcHaYBn/E1gYfCxdvSHaHg3CvPgDVlETBiGjLix0dbj7fiDqegZhdADH/Hxph
+CmCkBmXOzVkRJcYmRnPgpsY/B80wAHjaTiJH3nVDGTRHhGWw5iFoxbZ/w7U1ctmNR8piyDAkE0g
Y20ejQ4cpBnRAmQo8NHwSbI3PTc/BgRlZ48Q4pkb8aHz3OfytoEM+dQckY6U7Sjv2RuqG5vD3cG3
jAvL9EeqR0xA6+YDi39rnFHO9TCw/NH338HjPGWziA3X5lTySaLa1gLembPHG4uP0sfEng2YsCby
tu8hjlVa8FDdcyVuQzWQDqx2x58Fk67u3N8pvMIZwfxG9o8Pv6e4iN5vJ+8FK5vNHGQKOrIW9lGf
4KC5gs3L0sli2EPkSHeDEvsJU9g5YTrAHZ8XOCgo6ObdknblLSpSDX+6S3SE6sxTkWb0Rz9Yo73J
XR8f4Qd+YGa5J9UmdP0p/CeD5uwZjXtqxA78rBzozH2CueHUbwfpD3ABAjC6WLA+mF/Y3yBAwROG
dfLSOh8aelWQBisoSsx5ke0eky8kNCQY9mX0Pbzde+lSV8PNfTj9MWg3X5zWDPvnVLqUIVsIASAY
dx8sLsK1YkzzLa0+G2Ewp8zRPkV1zzGHOueQNo4h292+yYxKkJoxMyeHYyCUT7hvoNE/exWpTwIO
EXKka/u/A+Pkp9hdtfjpfiUtTnxQrNqpQNihGbbiOCKL12BPbRX3IwWkdPU1NOLC56D9ekd8bIc6
Dkubz+ic0+gI/YRQHSJGP6V9yFVChCPc7kE/cb9CZQTiRlXHoB6OeggGXQdklJXoOFXHeIX4UN0G
wUMavUgbEsZ8HZ6PB3UDiwuu02VOpt3XLhZAeTARjK1OWZtR8rVLYDLGQvfpzauw6+zINDt6BmTW
QKLzMK34N6VBueHtjlMrWkHAyRk2STOUc1Dcgfox1syeLGkEWeILyAyBDfyIxCFqwRphjqFV4r13
8KCgS/1vC9UdfmFxkDONsTU2EgxC/2/2IBVBQXjTAvB6Cwn3EXgrPawRzs7n4fyoOd9RbFyHL8Xr
84ux8N1RsdoFCYOhYsRnSfDuOW2tQiTpm8QtpF1GhCdbK2Er4V3JYMEAAtnMD4mJEO9LmttbQV77
GtC/AqN0cQBkwA9J5wOTk4bw4Yh5CRDPFRGUXf/dHJ2ZY41dLzgKqDjjVmhOGPQjewopns876vAW
UxYqVfBBj5YTm4ACNhh4a8oh8oDlTDG/DiQDwM45tfBd+nePC6WevZmQ3DG0gj3RCks1g50eQj1R
d38MLZEzISKYImXwZZg9HS49jMhpIHGwpSCkFOMjckkcAzC8O7K9yuFyBZ29PXCTC49nTyqQ/Pgf
8f2gJ/EmNqhUh+0JEoAFdwtzUJBcXoxLG7/KioQzCmL0Ky/8Vlx+8l/hcNGg6rshbVFchvZc0Q3C
oCVWGPYr0fa49e/pQl7EK1IAbv5BMfQpP5XcN6oBIse/K2mMFieRwy9GAlBEodu3WA3gCvivBb0d
BDppWhoChT3Lgb6HpiH0MoQArL/JkYi41m5m1FvPvmAxG5Q0EnYrGGOIir/eX5g9nsdvTM+YbpRA
LnZD5YLfHZolq1h+8EzThH/ae3TKNckWZVmE6OrW9yjLeK96qi5vU1YyzcSYwJGwDqnsXudTA75t
g6FnHX8vO6CS92XI4ihVfg86tewcayaStkY1QDbOiIxB6gYSFDH7BJ0AOuo5n9iURDmnDgIEXq9Y
A9V3WOIaQuqkJQzjNlW/wwZHe1jVLOUWEZdckw9bu9rNOzgSLlsOnwDw5vb6RJwVDu75hcrxAnh3
v42hS9+47pg8yOEHDvX8o8Z+FR8bR+VHt5YTCmf+3BUeGTaT3W6C4fWu73wtSaT9nnzdnUwgFINY
Sbb472qnFX9M9u9AclNQJMYFwtu7tPYltuLh3AoHDOvhavkpTHGho3WUIN3vCehm8oGvEg+tMvFE
pLA89W7vsUv790iomi7/MKS7cIlYL6eM2VJzJIfymMKsN9UTGGh2Mbkm6qRHO1WvKWTBVeY9SBB7
tNroDxw2+Iidm2xMC4iPIBIZ2jn7NsVMJMobW/5XSYla4DCzqUSedsdm/2/DhfvOf2y/YvOvbfbf
TPwb+QGixhJFAwVC5VFuHcTUzmZY5DQBJciBh1CvTG++kFAwTXyu+1w0rLmcZjrE69U+9oUgBixF
WrvHkf31z2mF8OlIPmXj18Pz4ogwRAflRyGAZnAADIMujqkOisZkEOI/joW4le72b4tjz/nhaGKH
4u45Cft04u8mqJ+Z8NDxWDzFTlPT3mscWR7277D3jyRGNJhu1DdHRdH2cVIyHVkrDNP5sqBCXcdE
gqpNxuBpXijUMK9XqJrjEzvJyabOvxLBONK4y0kw30qa9Xx4Z6quHm6TV3N3E4sbgxIJhKBnfK26
I12uTErRyjvt01Wvfkkyp0bscliShhx2+vgHaFsJwd31xuLj6+/kok14eInxD2RB9kTWdIgLRH8+
ZmaRvttIwSqZWZGvXpL32el462KodWkBYRhjvohbUEeHbkBNDS7UOvhmHgMdE6GPAASQNtCpvPnM
tD3V8JnpwC371+TLmtj332BUhKFOevVwgNsUeaXFuPiN6CoBOXS0n+f4enRkeWKqkUAzSl+PoPoD
DVOe8LvpizIFAgJEFZR7JKGqvqR7qqcenffN7b28R3i2mlg6/Ez7kdNCm3NIwTCjBUvoFXRoZpBJ
3RALWGcGXGefn+tNgeFdcHzUnXKlw8o/XPNmVjroXvjQrY/NGBMFBHSYkJrBpfS+fe8Nf//ul7ga
4o/8cn4lKp+a6QcIgDKdqEiBEhhM3PGmq6coaSlbWfNxJEpq/IQZbgDsQ3rMyqT+Z2vGBsASj/D7
uzTdfsgWAyGKp7TLMpN71gkLNXadnnvh2uWc/BsbqVlBT6TAlTSGysNHYYVKCzpVgx8RvC0syK5T
CW188IWk/7J17Ov5maizMByt7e9ff/NYV1N4olxSGBPP2j8k9jOGSNBtWQcGGK6z1VOmvBL2TugK
dxQ6rS+IpWhb2KIwjcN6YMjUDo047FAGf1L6+iAP1YcV3pmk/5ItJUlDaJdfGW60YF7qmDUDtXx9
GIvGrmY6NFdhtXT7D2Fv5sI8jcH8tE+ufBem5qtFKlWJ0cQnUGQw5FmbUnX2IXAqTs0Wf/NuvfCz
r+WUCdZr1qCsv6/Venu5Zr/+Xpd40+zY7eDFnn+ohFYmv9Oztnb/zmARL/Np+/ecAPz1kNFeAoyp
q1QAmBqm3owe/xnV9gYiPxzAEcn8W/cHhmsgG9J82Wthc3ZhEVyuocy5gZvHa4LPGt5Vt3/Y1iYg
0wZeK/QNeiLlSFunsykjcCeg1axZFk+iqXRF88mSR/bPLGBWFMxYXumMxP9EtCedJP+TnSgWXSPf
F10SyXWiAeLv8SiibRwNRNJTLkLr+Cv9I7+PaIbpEumA3ZwEZDfnixERUTBd3dG/VpkHxW4s+uP4
68Zvl38STyIdKtd2xjtuqpjFTB+wDJCDfN2p8T2/RebivVYQoKHAbbwz9zTrlxpd1KkBs/WZ9G5u
aTIjsNu1sbgX1ptK5OZ+PtEtNRY2YE9hbSQMlsEqWToZkrA5gQ4yYgBm0bFb7FCa+tDz5vfVE3sp
BvM/q8rl+RumR/zIGJnKun2h3FzjcrDvN1QTTs2Ig3DK1lY3BlQ/+Oj41zIqhhg57pUOrLcYAokt
JYPZYIfySZt/MmBa6eSZd4ch3ik7j8HaiL/sG8JbCm8jplRw5+MrxLyX9zuAhd2RNwBvIU6CP7RW
/NeqtV9OQXAHNjKCbswtMdRSggp9UElucPBw6vBxf61Bo+BiHcO9wd6smJd+EbRRmYkAZEpbgnDK
YTWiaoXoW//J8Kbws+/b1+iO3XBli8ZISEggOHZXasLgAsQTYt6LqOcouN5Yz3basn8eKmrW1tH7
HlT0GS8KSsu8hb2Hf3z6wM3J64jIg/nyEeLKZd7bdSPqZjVTsEZF9Zbw63bagHi/RjoTapSuhdAT
9A9wnzCSv606Jpwfv0lfaf331lhULJLGH31LgR2caGy/gIEDNgLXBNp/BexYfYoXlozSfsKrZDKG
a15jsTcC8L9N53GztR7Jca4JVe0ZcD/ZxYNFh24P5QVWIgJnA95j9PU6uS3iFjn8YX827zEoXCkM
FqHFQHLBfqlHS25V5B+hywPI6Ud42H3yC03UHh4YKlL4I3enocLG+F5MSFoYHNSiQh7xZW5W2C2d
DdRZKiRYnAwRn5i0MTM7irgBpvJ3iiWqcKiZj6kJ2xipnqBZNZ7hP8JrbMLHP010ALQTvEjdZ86Z
4rLCQxiqQepRHRPHEdz7amblNgLCL3xKiNU0R62H7ZcCFwYD6V+gsKZrESUXhgKPj8DjgONxqKcq
BWswMMWfqflpT2b3UM/ltDfBbXBzWfWzm6DmModgNmW2KIu88uZXl0g2hGMgXdeFE7KBso5kqTh4
xx5elhxt68Z7YN4IXxZ/m86hr0TDy6GcXoNzDixdzzkKn6RYFAuWyVoTrPf2D3L7ecUzfiWXCoJ0
Ugzs4x8mJvOPq5AuMoQzMDqP8YOh6B4dc2PF3ci+3YE++Krq87nNt40VXJnCr6SJU0CLnQcYM1R7
rBdKRzn5l6/bbJvtszcUPEPs+hhueYAeDdVbZSuJcJ8w8GtJgD9lnkASM03AIABkuQSMIU7d4pLp
SHYBV/QJSIiayiO2LloiaKT0plw/zmOkzNldU7Js460SkJ2zZ1TEcOrl31OQe+RX7W/0rtYwHhoi
1zvwZeO7/H2H/7sPQBle9hOoNVBKbqvr2X4ZxLJbBtjVx8oNZ30BWioYNEEWmdmZYweOkwRoYM++
XLsIVvvIHIThlz7DggTlN0mBjKoyCPjXMvnnGD6UB6MPdssnkR/fCTILmqbyhrpKmBSwmRV3+wFp
Rsu415D3/Ogz92pWD6AhOvLXBQ5RueYVW7qGjEOhJ34XLb3cAzIxF1qLKdndoRbirsIdJByg677G
dImvlTq+IIqW82dgpPBwWcSOjrJlYshA7BmqRBwzxkP5oeE/eo3O2Ly+7fOOXJgCEqzJYI+HINzA
HMwTvCquNudlzcmBtv8Fu5neVsQwkRBgCWbUxWGlj54D/F5s4RKDaSnMv18INelPcWC0YtR4n+LI
511msKQBTjAwUpa97W0GBS36Qn38BkLWMz5NH/4PytcAmFgJVnI08OFPpacUL6HI2A1gyook5fvG
HIM9VBtkZ7Cv3XNoYkXOuRRe7RcSFYSjBb5r2W0FhBC049OynWDQxgQI106C/p6C9ros0gHGd4kE
WefuXpdKqM/vyzN+UQxrlvCMUdSgQngm8hCVgZlXY2ly3pezZlnNNLB/bSnXzo9Wm8abLhlKAVD2
+hIFt0SQPn7je2DGA0Jvp3RCjBz5byGiXp2/4GAHM4oDQFaKBtqtgPxMrjf6Jsmhb6KdAjdwNQ+7
dvIumqHk4bJhS/EjOCdGaIZFaoTnBBk4E9bwmD3Qg/dChs3R05NHw3ughMq4yF5R7+9FqqvQgh8T
ne3qTOAMbmGkYg5YkJ72l7pbWDFYxtycE7keH+dyxJLsnHDx0Ugsunnv2XemzNvZa81iyvBUnDXE
V3SmZ4GcHIEI6EzppzgQBK6jCkVMPZLETs+qzRcyKSpb0CkwEX7hC7a9sCDMXqim6rHhvQiMqedQ
n+d4Q6Wn0Ruvdee6aQ7tCn4kbIexPrvFReLc3UGKmVf22uL4hV3vlnFbP70uW4wO8xfcoJEx7+NA
+UFaT17CE5cS4au3Uf70vycV3VyfV9vH8rzGAgQFx/6yl7eoLejdwaBm6tbMqfs+KM2Sx/g4PAcP
7wLZ8RMck9/MoCeZHWNz3vvrUP0tufdx5lFwAxys1VShNiitNyDbzeZ37H6gTbCsSMw5ssFaX31N
cfuf5wQEYcfWTyHxrfg+rAsItP8mjJ8F7LgEN70OjhKeV9YZRhc1OsV/s6fUVyBNksL10WhjhW7l
c6fKoGHEr7qIPpvLBA3Ero8NITgo8dYHNfnmP5jzyM5diWz4AmU/dP74N7kHGA86WK3tLvEK17Xa
VqcDzBb1schcB1hddFPJu2Sk5TjnMfspZJyBAw25k9B7WJxWZMtZ2lopf0JAVcETHTOV+E9QLwV2
kbbk14KMuOIb8OQwqW9xpgs470hN5k9SmPaN8BxTGAWBVpLlRfa8V5Cwcsx7cAj14Pl3R0wgAtHg
I47M1TVFFkdezhq3V8pATIvoNayHSeE4WBiBMucynZxREmEjng4iyDGgwg0QuKcdBtFl0uCXfBrC
kJ/Sp0DPrYbfyTNHjo9pCRaDOGIRhcS6RRedtnMVK57+ostOQ5qCgCs1qYeFJ22ELwaKqg5nYsDk
r/NCh/p0S6Tw7IQfrzasPU4uzh4Qx5Pc2xuCIctagVEQa2P2G97t5836oNdBQc4iX4lQC+BPUMtm
UVLXUHQF3cjkpoZOy6k+RX28D4eX3YmXJ+3DAjPdnYafkUqs0HlyC7+kDePxiKr16sC798FHNJww
Blx4M4kxKtMHxsaA2thK1PZNTIsd4DJ1djetghJy/so/eWW/qRvo/KHl5EZa/MlEe6FvgEGVXJkD
FsEn59+6P/mPbunJAIDK1f8ig4N/iQwCrtTZbrAK69tEAcisA+BEQJ//fgfo7e/v03YGq7BH8obw
9BPJy9hC26AczophC6s86Il3Z1fAlyyrx1D1fM0lBTkBA8seCFLK6Sm7Z1DHyVHDGyy6sUP9rCKk
QsIynHrew1j136wJhRkvL8jiH2I/BJmgsHaYJAVUJ/6ztfS+EK0Xff8EWDBXNsyHMcpqXTgZ43Ku
7n6owaZyyNFn3hOZ0wcmPTQR38UxPU0e4cN7YVJ/n1eTzrmAXGL3/8dLlHmVl7l+UFfvRUMvJnvC
FsacauPzhpnLTBsXXjN5rPpjNfzRhJ6HDbSGc3DKz6X1+utgz6RqzMyGcTlRBZMmfi4Y28Y9ZKay
dxudgw/fOY8+fHURYQbYepWT8wYz4KNNyzV/pq+5BjOKSp552uG7AUbl5ao/JP2rweq5kSJ8DsIa
stuIodQDbyJzWoIXlpPvoo/5fzXHUGAuTevRkb/Xi0dcYS4wP2+gewEvcyWcYiMpAkxZZrdhOy3j
K93DvPu7rqTWksN+LI9PcX04UVILW6I2Om56fu2208ZDe5+8+F3orqqwDPszI8HuiM5OoJe95PYU
UzYPIAgOmuTRkN9XOttFrBHf1I0N+IltBLcjoYPDLQHQl1IHfcXBSKSk8SAAtvaSyXOfJGYy4DVr
iWs/pRDPv8eD8WD8i1BkYFlzjRVUv5qz/I3K+G0V3n88ndeWotwWhZ/IMQQDektGJBgw3TjKiGBA
goBP/3/bHud0ha7uqjIg7L3WXDPkNj0dCJCE5T9V2xzb+IhZE6ZMHy0HyhUsErejpZ5AfudAiKRA
/mBExJ8GSCxO16yPNGc0bkAnzUHscjuaDUhBt1lzSMTSzZ4HA590gUMFw4+ZPH5jdPMp2VF9A1SG
M1lYKwlf2xtWSXn4plPDYRiCKCOimw2ryxfh3x58LG+s4pDnjjFjokA73CjAwL6DhzVyxn7pjkJa
dKBmwX6/RnPFB+tU0I88bcVgOKENvNSpTbSyRm5U5ltvzdRhbXI6FqwShHVdmP4EXgcPE1c3K580
lmQAEcd2zcmDJYXTm7Rw4siJgAZwc1Kn4xX6c9UHiR7MUuejxf7Aek9rXZnAQxrhV9UY97ls0vaH
IjsD/6dl4cC9UDu4kwzNnlaDA1+3yoThk1kQ1IERCDSesfedfS38EXEtZKYLgDv2GbchG3lbmOyf
K+9rj7UHlymN45CYBaJagevYqgbaDUAO0BcFJ9Xdb73ls/DaH+PK2tUO9zUuGnSD5DFab/89Kbzy
cEWdJTmIR6b3cGSR1IdNKb2oSeVpjn6kYWGkk6IAxN44LKc3v7VkA+35hGhbBCI01TZJ6/CJFX7+
5ziZzgmo82VEcsVFBuQ77r0OvqMHRhQkGoJXzT56Pf+EX+fmEgXkEnclDERxU86wQNzPHisIL9Nc
+DBajQvdn6XvA3foucJR3YtXWDPtyDyCtCSHY38/zQ4wJAcxntgiLklaQ14DNPyy53IOUnXTcTC2
ilXmZX0IY0yoC6y+6dpJhYFRT4mUIXfAgueURJLx8Ud2bhEAZY2YtkomhrcGAxydCRDqmw+yRSLq
2bCV9cDNgivu87WBf+gnELKXZyjT6E9kApew6lWoc8xaAzvziF35mZ/mHOzxdBCO5vU6gzImr+3X
onmrFZAdlwV7Y6aPIXQhGcH5ChVSWG5j5ANs/RiF40DOrj7bz94+w0Tk1dSMSAwSRKDqGBYUvB5h
aj7DJzm4rkVFRlWqj5F8F8Ll7UkLBX+f8qZ28abrN3CZ9Yz2/26N9lO5wWWxD4SvgIqZGORlFN44
zUFXwZwC3jxqHjo/ZnFQUlGR0COFmB+DHvMf1zFhAxhT6qii71CoavdObhhyf+oK8kM/bjy084/b
zafpyE8gRvz8z4ungREgiU6AXwMy3yCnwiaLtxue03RgZm4XFQVFXmmTGSdDGcTArWYk4qZzXNDP
8ZFXdQT7F+bnskNKKrSDp5GKjCitZTsZ6fKXPtyIMdJHDQ+Pi2/xiC+lrMP/Z4Legbbc6ORGKbmO
KICsoK7wHtEGdxM99xvTEOB6RIuJU7YmduwfGLTS9LY3Xq1W51rXv633qFFzps6iJe2A81GrjIyy
nTS1neL+rL/XLSYzuEFBqcQ2SWT1oc+7XXon6ZgxU70Uf4g/ktN4A3IluPdnXE7HzfSDU/peJ14L
MPwVKVCsicRBsgGszVLLSlrTTZL1iJB/9h1oMLZiqgoZLVG+ztbgRef9STnUnJnAwm5eqRjY7WCT
1iIPID5ykVCVgi4367Y2aJLFirGfdjzITyuymCjxYXOs2tXrl3/BbJboNGoXlAnQ3tHsAETgyUaC
DtpBRX+ldiVZ+4fVvsI8mWL3cUucVzpp90bcN0oJ6of6FCcTc3XRv/P+onPjcCCxg3TeHevYfnKY
hl38WzlMRu+pfRuG7sJ1EbfEN/mKTHiGWheUC08LoCAwCkRMRHgifsOxjFRbBr197BQNXpAGIRnh
Cltoabwkfdgskibgi8zo9pymsXIeA1ga+GYhHtKbWm7aRebAy1S7VxMH8m0yuzJUZiWhaeJoMTwW
FJwXRBbxCIaUjuskymbx7Lu9b27rLuz6VNVrmttGOGvGEH5HiALwSMFFQ1VWI5uuGjuNEbjFb1LN
1GP7JQ3ovbxf1f5UmBGd5FitgxeQ2oGzh2egnK4X6BEX5PyEZX2PwpsFNb0UCGQKcSolQawhvOhe
hpf6Aqm9HAsuAt6ZdaZVmfZA1oIdJ3R55tI3kRTPkWHgRRf36BI9D0cYy0o4xZLaXPGXUUGyYq4E
Bi8f7c5Cd7zXLKcaRAc6OXo27is+QbhnE2MJaVUoJyBloGCcvl3BzlVxtOFeCyajov4WN/WpVC59
Dc3Sk6irWhvi5uhgE2YlIl/PQQFYT2Rw6JdBvpZ+M2/BIBzoPND4Ze7/SpxoJRzdcXcB3qO9+W5Q
4aqDRce97bV0LZ1SEKztbd3bwtKPeqGQQr5dZCsYT0NxABCNZF8+jNbjSbIbHsqfHyb4RZEyMSeS
RMO1c+gnWHzg7wG/E3FXrT7YSRk9IR9bj0EPCYvD0TOmy3IVgIf6cLeEsdzQf6z5sRpANmR1AjxJ
Is7BEpBgR+LuXjJee70aTval3/vY0svsSWaV4WWq31jrob995/29Lq/LKqjGZvHTSDCyZPYEXsk4
+757BMz0oufuOeu72aw8ZwALtmy201dYORDsV2mYOsL4MF+NNu+wCkduOft47TrGqbsLTz+8oj48
JafCf4YEZx4Hx86CTvlnnMehxZ5n016YHwh0EY78y4d6c2RJ+iJ67gRYEGGU3nP6vrSVwhr/vCZ4
r2KEUBcw84ruGdeLalJg7AB9pRM85jmWEF9SYFXlkAvaOCKvHvjI4eqxmvvDsFyn0Ue4xrw8+k5M
s79LUUCQ2Itm/TZD2jy7TnrI+fFRn8SLPdjxcItHr4toub8dzOttLVq0nOKoOVQ4pnyc1simY8CS
/gSRvdUDPruHnSD1ccAassWD+i/LaedY/H3IoSynX/jzjTPg69s8Qfd0g9TEDNBDu0DBMTCuVIpX
y6rDNpDm3e0+pJ6SDnTwQJXVbLQa4dWTQ8f/XX4pnLEjO097weAZK0YsDPzRtDBHzo3m+THtOqPl
cCkYp5ldh/1l74vQozhC4MguMdfLgq8pZtqg5XOxvUawWqP40tu9sCCB2z6Ytcc7OMGcVBPqbJfm
+nbODwkuOmOjPAy313N6Jj+W7nTbHDp+GjV842aV7hWAse9A2WClsvCt5Tqw764cQKa9ZH8FEQQr
eXNf9Rd0HDnNaTiYM8PND/XHYPPZ93GnwvdXg4DEuOYO6nnqnOO1QjlaAN/KJjNGWnqAmseOSRIP
LkHGxHgFUBOqySbGQbNCngSpaVqH2Zpa8yXiTOkMCETon+rte0PPKW/Yv3idSDmIOB53hqun21Sy
LIhlD6pm9CcAWyQmssgsX+F+DVPCwGPKT3yoMVBk3rGewZ3aG3y+t0Gf9QuWM0A72hbMWZCsselQ
AdB5XslscpubSdghmywhfrinZJN+KgZxmOHA7/vnh8NdYfHTA/oFo9aEeBdLHcq73UGkirNMa+CZ
JMiLaHokOqq5xEx9SQQ50d4o8HKH3l5DCK7SsyDRboi1//AxJPF677VMiwLcsvPCQFtaKzrXEdLA
tIUnoHkywQdg8uB5/94pTdlYalI5T8RGxUtlMQhwkNhd/4q/0eS9Sk4CX3Dbc72r53nYhcIvhLGA
KwqM7wk2RTcEUogVP7KIuqE+RLmwi0OieyAFwHNheHn4UkXfZqWLiKM3h9PHlYZqjYPGS06llwhh
TslafUpFHNov9Y0fFT8NvwvUAc0tgG4ob2kGIftJ9m3HqwxL4H3OF+9z51D75QmaF/OZDxZAIl6U
Wu+18ipmyTgVbCSGOLhdcZ/gmNvujp3ie3pu+jMxcPkbL35SBC5giwbv6UDgkzELJw+t3dV0oJM7
R/89R138nnQQ9gB/FT6XJOrOfEn0q3wpfJPYlcmN2hHdULKp/E8Qb9oo2WRbKtr+qgNJtqdSKPLO
ERPq3TfGDfmC2VwPr0IoF2Cdf+m6cJ8RrBSI2FUwgqehSuwjgg/Gtn5j0H+gmP+cmxTzQbHzQIeh
ETvsDYrqIGdVhsvsSiDW0nY4L9zXOj4XB8BsYFS8mnHkHACmgkDiYn+Od/VeLykb9RZmCk1plExk
m1IeRr7Ylw6Y2Ww7wjQ0ObNtZeen+ItfGB7gwfXXX4aY5wIwailPE3fyjQR6j3M3JNigWI+nSkh9
MUy0KyUOc5+R1lkO5wPBhVHz8zsgAugwCO84MmMecu77VAyFCy9fTGDAgkn65Wjyuh0ozeR5uqaE
KiZ4B+EfiOuFR2kJnsfrNDjcTRkkq+XSxyP+qqWKsNMqw/uWOBbGd+wRvIqssbw/zm3UZ1ERZmcl
XTTG9wjrEW2PLvQ6EFhFri+mXHw9hfwoTgMKtogFiZOCc+65eHmcd+mZTYPNfC/yz1mk2IOgK2Yf
QaF8TeIjAu8t1yhI53OBUwkBiP1tnxx7DFIZ23HeYuuRHOWIyyhbIjfGxJkyZwlvU3jz349jt/BE
NACj7GJXe+PD6EzziwatZ3+txE/RmV7nOXsoJBDynobuAGB8L83Kb6hkXm4O552p6AkiKZS2HER5
3s4hHDgEtBAiMUMhjYFZ9LYYLrnXGdyYG5Y2WOYYN08i5PHKOXdmB2VfROLD5pBoCdipUfcEStnb
jSN5yeC1JbeNuTEJZiEEQ23X4BnsC0e96yTOjKcLPWAmL24vs5ugyZqwpNNN0NZChv3a75vdGdg0
z4Op8C8oGXRAgaH743WiX2Hm8mstqtmPKEzzQFeCgUe6wzTbHQYPNoJQWQ1W3z9p9aY3xfcKFLYV
Y/IEpNEAPSLgkd2MRLd9mB/y9Tk5EBO1uyHTAfRphbRHQTuGJaSXGyBlStS0OjUEJne5225rAcuj
8tHOQB9QTF+SC5zLusXuUzIhiSkVMcMEvmUbZ0seEG5CgYnhStd4JUYMI7DVB6SrAJYcKCmwr8F7
luJ4nWL/hrOQL7daRlQ4MxC8u+oxMXkfnBeHANkaRF9IvXJqSwEd67CZ3mnxCQiv3AyUgNQaPOvY
Q+zxgVWp/zLves/OvyZz54ql/jIYqyxOtddurntGvarMmPQEs2MMBYLXdiiMt1gbU0g9R647SlR4
rC+mpMjo8f/oHaAEQ5p6CRgCM7cXbDXm1Awb1HJzvTBcx2WC3oWNgyBGAGce+axa3uc59mL57DPr
IUTyiXJd4hStEdIyva2+i+EuO44ZCSZU+AJ318aYEQBQrhguXv+oEDuLdEXTRwX+2ZADzFerJyPJ
ZLmTJ8UKHbnYn5hVcuQmd+fmx8vUR+EOGQMFN3JlmDH0lDQIVI/s1QAxMJ/pri/7XbnJNtxpL2jn
g5D2bvpY0w4g/kDZ56RrjA78xLsFGGAtX4fEu+NJxVoVjnyMOm3i7I1BGFtP1GjynHkX08oag2qM
9enginWf0Q0WHYvnWfQCnux2nLFNDKISyhiCici5vc/cB8OqcfjrIbR6oizyab7BL4kDYCtBmyGx
L3UO6ocx/eGx7h6S3VXnVafy/7WSb8zboOkxt6FM5UgA0KFR2r7sgcMWAGEv3lVrxFC/ZbUW9jKd
LQDP9YhjMnLE5lwsEvJrXwt5jQFzRBwvoiwFO6h4ls/K+cdvHWVVLfouCrmw7+JnD9OYq2wskvK8
Yl2sZYVZLRSN9CCdXq60TQ90eOwn9UFGv7T+RvsDurXtx49thGnXbfP3XsL8N7M5b5MyYvo3Q9FR
r9+LkvusFuwi7G7lmc6kf3g2qkQ83a4r/o/mKcWbg3BrtJK3DR3VFfUqtX6jPXc90iB2GCDJRhnd
I3neY+dkYMJQiFEJCM/f3u9sv7Xz0BsuqwDaI90y2vUdrGuFGeq5M5HZPDeo0V6LF8klf4yvH9ux
SCWp8eqzeFolLXe1lj3ChjS2y4DFjn0A9RsmMRQ+HdxdnxYKcRriwaKrJaTJRjlN+9joXhodi1/8
ulq/A98efKPCgAMosKZbVPdn7lYUYZlYjBuHLeGGtkRtxmYb0ZEAW+PMAJpM/nTDHQ8Y+OYG/gn6
YHo3ux6ztDr6uBhsMAL4aKnDBmhcrdLOXYrrkTMi8quImGOe2WN2+aIbCWeDxmHivM2djxObDcLo
Ovz6Xepx+FA/ZJ0im+fHxtg/j1ZkD0BRWxbzwk+ggIHNLq+g5q33tsi0wdYGXjbGO7BieAiys58q
Pi1JiPKFRWN3m+WLKsoXPZtRFfAoodvcczhc3XgcPX34Jy3b6BMMtY8TjF34QgQCCU+NatZd1X/d
VWcTh8rmjSvge/6ej92KQyHYoOy6bMHxAmKlWNOxSBRL/FdCViCYXXCUWOc79pc9uMYTlSFAhnYa
36BFVZqjFZz1sPIwwnQfM5xoCT9jHOyCojDcg+3si4ZGwF9MLSf4qelIk3eMEiGS9PRkM5iWiwxf
upfXO2BdEY0Sg/DsN9Y/L7BzHhePkYE9cwtPiCjAhddVlGHZFBBEkwXgtLsXcp/OhtoPOhlLN6gc
rsa4Ig9UgMP97HPXYnpV1N/RcNIj5Sv1bvZtgrsGzl7oY+KFHF7py5gX9xiD46hKgA0XD1UJ5pq/
Cqd7BpCu5j0XGxYeDxvD4wy/7EkRhj08SQ+ZkXGgsFzREXvAbB1+bDQUzZdYBiHgGNWgfMYQQieu
Fdg5q711yc8zLLym7qO1skwvImgo8YRah4qHO1DWCrmbBJNPuEPMCykXKNGpjDCxYUrakFKk0ZxL
B5h7mP8xmO16ybazKaDTntL5eANtEqeOrhaM6WV23g77p67GKMb7wJbxBD6+4//HqhmIHil4q0FH
PewO3sGja3ruRNfDeP+jK+rmpW5whGuNjWiKPFNRPWA/zfM2fFu0VWN1g6ucwfd2Hl+JX+RXPQ8j
MqMyxG9X2BjtZ18zXnq1wY/sfrfh6U+Hm+dWuAsaT1X3HupO33DzAEv5dIiUn3Ert8W3vqani1sX
b11N13WSALgPMwhMj7fANE3nf5+d5cvDqP1M7+RCakxlM17c3hFkxdpLFiCx1hdvsKj2ZFwCZkmp
ScvXLg9ENiivM/wbrh0cJ/4KxHMMEgVyBgGqf0nCfAkNMT/hGAvThhHYa0JKgDoeCTXaLYqPuN18
1qSQ7ChFe368zm3s7RiTw0euovczoKprT/CdHpyZYiSvjkTF39EfA1zuGXndgIYQ6LIn4BAzG9mJ
e583BkPOyWDyCp8+LA+3WsbzzgyVHAJqGrkosV/6fl0vYvtDBvrgUsnY+TtjKJ5PC4V+BwUchRmV
ADY1FAAGVUuykgMYkdIsYxV4/6RBZIm73YYEYgxCKBgRkLEnjsQJ3j+1W1ZEhsR3n2EwHJPeJGWO
9vT7nPrmjlOuXtUsyTjhTCmc3GJO9c1/gTK/NUwrGsoSYBxonPIZjyYGhCO2QNxmSPwzhsh6v07W
n3f3xgMZGQbvxEOBmCrM1Peo23uwWlosw8ADBmP3KM1RohMpHLUnMasVhrzAz+aoZRXD3ApaJjwB
0LgdtWotgj36kIO40mBaLB/4g2KBdU7xrlEQJWr9Gco+H1O1LXbCzH1GztX7+sWxh8mgD/pCT6Gs
u1HnAPmNsQnMukK04/dWOMM+u+F1Dn8SYB2ZATiS5OQ3IoKMpGvmhY5C6lWab8lBZFTY9VsDBb0z
emu1EpstMitrNZk8feWyd28b6aWxFUclu3NHy16YImig4ZQiQ3RkFwAFhdFTtX5t2+kY2OqXSQ8s
JG+yv3aafdUei/eOeoRqiarzSiHD/x2lDd3xd8nuQd9RnccHKd9RlJy7LgaGB+QSa9pWNJZQGbD+
hG6TGTmFO5GySvhhDkYGkQtRkwRNnz6TTRiMlLJp5GMRameIRHG+de/iwQ4cBJ0BGri/5LQMDiCd
BmljEPcQjGsi7wz/vkYXW54AVdhzbIKxuY4VCkxeNTLNAFT4EG/P6b+/hRmRhClKx1WmI020uWSW
wG8UuR+Jhx17RL4hb4o+nIukQ1xB+R5OsxCqgT6tsU0swQaEDCs3zh11aAkEiBVcpWXTGB4m2m2N
rJOAyb2BTvmOe9/VbG0RhEIchvbE8yGKJjn0AypfVdjEZVppCfkQRx75MO4AEC65HTWKWvVUqTP3
tFq5NF7cTx+PvoqTqzJYsQIFrzaJXG4c2yysI0k3eRmt1Vo9fMV6p57zptiMLXhvtuDKVaSUXM0b
lKaW8KMkM6nOumsgCAuEu+XIZ1bXTs3ULNE/E3MV1AH13J2BJwjBlqQKTAKIcrrEXw2t7SvWewKi
UuVjA//ff4OS/Bq6DOQ5doE9mjOi4/EWKOO9zr141wmJaqHwsxmARoxGuofco9jbz/OZFD0noCVf
5PgsG7hcUrwtCE6YjcC47+cBrS24XcgvZdH7kEf8i5vFV8mPp3gEC+/U8bK/a+fFpJGo+/B6S/+A
tHnf79JVvhlFub6fv814giHOjJ4m+kJrxxiZ/bycyrNqxRT6JjyrV1LAIgLOBG+NIrAXPNx03eGl
uQiwuMDBE8e4ebmsd58wZuTOsrMauEQ7HgAtHqz3hcUk7orM12D1fi7ohDFG+0cDUuwHJnD1fLRq
Ti0R282J7k7CuRGw8zeeHmrLp15Z1a4MqEZwpq2sHomWPbs9cwuV16MeSswiwhhQp+9QBe204IoI
YBLR0Yuzv2EjHq5wtWYfUdwH94gDpiFTkmK0bOLsypge4bd+KIA0ATF0ETiMjaAu/BUZTGB80/v9
qPiV71QC8OS7fO7jNopYFM5RKoh5yFITajGqLyDGB8AitRk8NfjsmmLSs/IWa4SUsJWRgygMdu0r
LDKsP5xmKW7t6goIVfz8kJ8jp50t767jSsW/qDv5nnhU1Du84TXMRr754mSLGaTeWdB9igv8ORWz
ncLghWxM3PsJKa1wjRV7uSg12DrwoWwNLIZFNIX4T0VNqA7ED4hvi8VCWBKKi6owvqY4OERScY8Q
Eey9VfxdbcEBFhaZIppZPG6R1fnA7b1/JkZCsFSAoymQP8HDeE1geb0mbN8c/IfNjFyvdoo74E38
W/ymcE1s9B2tvyigKI0GJuPNJXkQfPTwU6Xon+KT4qRzkIWXj/Wd5nWN39uKQI+rDdcFU9GrTZQj
RsbNcrgSr6HEc+GxMQzjOb+Y2iThw3+wLoqnxJkt/mr021x8hloxbw3CqHdXeycekHhYQz5q/LDE
TeFLiHPprnR24i5+/OdDH0M8pNsqCcBm7dURxTphpwTP8+Es5/MwnG7R9pBao1LI6lGUYCJEes/d
vhNbU/oDbaCx9E0mmWog9kGwgxs5b9/JYDbEPEOZKdhcW4KFIzwkhDuEsOmAsOJghIH5xsASfhnX
JZRH3kJ0j/jmn1OrUc8h39p2ien1icL5Y12NgCl/S2mrPxF1Yu8H0QbA7/83/O++SUpTz0d8WKCS
zpdLJziwx3A1XVWe0BwnKQOj1I69Wm2A9RFgqzefc1CQQ0UtKkpg9NWIuKFR2tS5gqd5eECC4Qrm
ja7AeguoTrIroSwX9KSeC3n4kyJ7xt56Lfw9xRFlLrbg9wiHoIKgivh3GaFA4PZ3AHU7cS0RfYOL
GZxNqK7/3vqr/u9HYi0oxDulgSYeuGWdj+swvKvTsNC3awqP3WsjvJpFC/i1mMvDMBsIK4Rm3l92
VrKDZtiRHWzbDQWDVnSQqHkfuIUStsFXwCYYtWLLq6fQ0gucuelsabR4fgXmBxKXuvjg+em1J8xH
a4v2y+ysSd/lu5VwpaJ1I4NH3AzLBr6DcHkeqFNTi4w92uCPSy1RMnNTYNOKfhVgyDkPHRikQhAM
h4vPjnhdoAswvoL1y0fDE8ZDFQ9T0dqJv8UPXxEjN7DUKNF520/PhPkNjCMi5vXxWJlUP7zsEB20
tThj0QPbF/K5EPtydvKvxSTCAgWh2diDayd+TLiwrMUvQdXjFwu9j6JW3A9E5LspiP84G6hi/erx
Ir9peFA/qTuG8Cwy/5YagARLmKUGhyLar7LY6jAtfGFZmRcTgZubYBgkATUh8/z0Lz9VDbKmfPn4
YxIE3Rr1JcT94lLNO+vHDu+AlhKYIHX0OApDVmBlfLSP7GUJFQSieiLjW2P89rBNZTSLh+IZrgm8
E4SGlwEGahhuVaCIanZkTBswycV5H2gQim4X1D+xKshlkkFRtodrnkTwvOnHoICLGDh8b3FT7+j4
zNxMKPoJTgtaz1kpU2oV1CM2Ia9a3/83QPhXS5GxqtLYCuYTJiyi4Lkx1RfaaIQq1F0ErAkvXfEh
Ci0gzbC1VljhR1CjHfFftwMNsnaqAXyoqYSCgLrRGBBPXSJ5Yp3BYGrNJ5hL8KpIYutY0pYwNJKp
CxtJgSUKO+zdXRvgD1dlPuC6I9U2UvNBHjjmTjgqf1HkZNoi0zgLbvqiQxVE4JjFXAHzEtE2vUP8
yYZEd4kPEgy1cn49fs8VPrZn6uSEW0sM8VmQB2/mk5GJAB6psGi/qcJLV+RfpwtAP/wAb4ureSVj
G0qKdhJA5t4YUgTHEfR5wdh9r/fG3Rrrl6sJ9WFy41gRQ8uzw1ODipRWzB5pZNwDjD45CpSzYLR2
x64myfRxiZ2E8jlxGBMCL8PGQMTF0sWZSIcnGjiNWeOAeb5kpRTBAQEE5BehJsljvYWsc+n6A8Y5
hKx33H2r9wIyBbav76Ep6dozo5dAcegtHqvhjBnY/IsAJUI/0TuBesNxeGO/iYNMdx7HNl6O+5dT
7qJxo1039wZ/e1vCHxH9FKRohl2o0pg87gY4f9Zmiz8fRqCUNadyrPmv0sY49WNJpP59LMYG72z7
xiighUGTTK4LbBjVNbNyuJ0sbMHwGEOP7wuDmCE4UToZEH7JRYqG460zPJbYF+AYv4VBHJ+HYxXX
A8ykXvzM2EoKU4jViMcZ3bU71DW486GI5EZBCeeTp+KT6QV3I5L+vji/gukUOrpPqSVCyO2OHcre
kkQ4ZPvovSXcukfaFk/ELk+BhoGxdG6OKfdzFYs2dJ9QkOD/vjfd4EH3DttK0kZcYsSN1eZ9R27a
4bPimcjIQeefFDNqEFntcejP35zWLCLmGxFDhyzFHELlCw9tIgB6i9sFeeX0G4imhLaBU4Yr5O3G
HtQpQoW5vHn5QgRlAjGfc65Zl1oVXRAXlrishDYn4Qwk0YmMw5GPlQlM6WvfwY6nwZAmAr6NSS4S
4yrWLdaMLk41aLsZQsJvHQSo3PYDS2JsNNT2zH+ZysFeXFTBoM+FApj78Zto0TvL4CInuE4cSmzc
ZDoI+l2mUIC0rVCrptiuzWBG5AjeoAQsCugJ6KgxOONF+I2OGCDdpsWmN5PZjak8ZxAA9sfn3+gI
LtGlSHypw+Oe4pEpN7XxhdcCkKTChRt7MRgPnEUDdZ388YV85NW+0YaPtL6kX+GzMWsYIIrWld39
gnoREYHsjBaQEp7k/QDRTySLwDppMjzeTtLqdbrSzi2/Xn2KFTzgigXLgoxTgH498pQ54bHpcxJi
p2S7WIxX9QI62zx2yW4DhVswbjjQHVXMEXCtPTcRpLBs0i6roJzBlSR1s7+GSFaCCI3UmD0Q+JLY
ORd3J7P0vwMdUJ81bIGqUNE6JO3Ag3/O01CxapM4w3BsgXnPX2uu0UIRVCY6c65vyATopygBWV93
+zXa5ddWWaWnyinC66ZetAy7iRBibBIggl40bLkS4zQCiMXgojzfPda1rK/WzBsZVQMeW3Rm7RIM
6asZo01s493oPS3ay9J644bLmomZejzhLNTEWv04sC9BpiJ7jJH/cLePrhcm0OmB0X9W6jHkE6xw
0ZqeIAfucX+EB3jCnpFdnq0f7SuQeIjTwxVGJHhSog/Q5P7ORbhcTcSSwfZBHOdDp/ejfqRBkI2e
idKNORFEIZjKH/CmfKosGCfgkMnD0ugG2dPUEVrHWkXvaPOGfYeN+HFWq7rmarYr8kJpzV1bdzcA
h94G4FA3xafd72/xlce/Hyp/6xs2ag9sUdc3rqu7MwE16id9prM7oXib/b52xb9XfEO8z3jTcUHT
uVveT7YNPqnxNuOe7RN3K/5QnPJj3JDL9QsRxnY996UG9EjmiF0W1ZK1AhllluEIWJSHwOMUjwcA
9PeFvnmov/9zeWz6ZqXr4p2HiK37ic98vXJBRbk7fv73N3/xj39/+GV+UHwtfp2bN7lpbh5wlbvh
E78l4FfAV3E8fsdB3C+/J/7BUeNvkyMovsnviy91cSMCoQUH3myeDjcBRCsO5oontHF16nFyDnjK
4kHNdHfFQ3X1Sh0ZHLlVpVKC6CfX/ePUHC+LdeUq4d4fzZmdTZ4R5D9T1uF3GCgcPWoalyphIpMT
891kej27Ac3giM4MALqfwY3C7IGNium1oith4g22Y0dpLCyQx+E4hKshbvKpwUZGNdcV4alcAFyg
Xa5HGHuZFxMy3eeSA/5JNOYOapSpZEgSVmDQIwlGB7tG3yXGFAQmAywCgbGek7eZTbIJtiCGRPuS
TTrItBWrmH41oYTpoJ2p0RTUekkjJfQM+CD8paYMfxwbCNNOKVxeZuN9rAcsBasQLpMyC1DrVA5B
TmZXZz3gGq31QofwQe7ASC/xHqH27vh75lIfHHssAFJGci07X25F+I8F7glCJPUUYeiIZbki//DQ
cqDM0IkwWqQs4QInnqKjI9i0euqJ/YEn90HfDMXe6OojSqk7a1ZnInm18w7bKZRXUFut1V8O5oxG
Y3wwaiQBVm2MinTmLiqNBwy8ntVffK0Qui9j8qamJi8ZqGE3p905Rh0rtpmX2q3z4hikQRndfsVd
PKnXI789dNeEsMyeM4wQp9pYG6o5D49TP+EgEZ+EvR5WmnQwfwVHSHaL8DHlAS1H1PNY+fBUvTro
Tnur3qoIYxfrpxKeOMIooO+VoPIhmQdWIDO54gUaaO/1+yA4/h3r+UfJkV/kTcLwiDqMbOoMktrx
CbGQAFynv8X+DfMxMZRirL8WohUB9b+iodPH7qqPk/Io1otl/kcre4Tz5vRNclW1Lktan72ktjvO
NXgCXQ7CjoAo/S6CPBKnj+MYBqeyABwZRtICdh4Ma4hC/Di7zdOSGS/jiIVJCsUvcgTORuFsGY6A
IR96x6qmXWHi/ZyjR+GkkVZPv55ew4zHka86iFwqXT4Og5ZA6sf0Cx8Dz2CfiQPJc7htjoJ9kK+G
QbLK/t5TZTYMBi2HfegIfs1jQlI9Xpg3mtH+orf7zgTXEfuqCFOZyW1HkyTiDvfb0VIOk8NzLW+7
2x5Uz7tbmQ2CGJpUfCdHBBaSGh/15leKgLuraEzC7J6/17HZ01NYgw/+PwdhWtxXyHIwpmsm7On5
12ZO8pjuF6PFdSq0Wx+cllF2DWY3bHHladfFu9fuGV23OIzDN/m96GRrF9JBo95ZNRI4O104AR9B
2eddRmh9fF8QXvcCYriQJ4t06dKMpy/7BRUWRbHZnUmLh/sGHmZfQpdCx+KmvO4Jrmjm3qd4wjAq
hjajPQHEiEXfMfp/BE/r76NVZsvZjEmvgRzEeS/SzQBBCjIM8+5lERXDgp14FjNlv5O5QTrJ7MPO
B8cjoACxY/fj1wHWsHC3kL9BvLZrWMQsPC+06BAP2KsBfAQ9vjvvs1CC4Hu3BVGgGjXO5Ia+SbIG
FtwQ0IMn8U83dFwQOLH2bjDS76y7HhMqoVCU5gnsoxmitsV+gTXbENmasqPanCgWWKtODgZwAv5Z
QTfg2p2QWny5si6sMqin5LXr5bx10vA9zS9Y91Gs5ZRkmEZ4QxE/MVwk5P1pvQlYM3DRTGJc9XbS
bebf54BM+M6iRDG/Z8mQDKwGNJkWE5B5R9Buqo4OTZTPqG960dd7+gg4s7v7IkXDnHQAe52XXrjK
sj20y9KjlWP0QRHVQZQ21DQFHSsDDCgYYqn5/n1XKCDNZpWDhCOEICZ3qVgNF9RHjEc3/V1vCQmd
Kk5EBffXNDf0uA7kFI8cPXrNG7tz3x9P32uQ7X/v4z4JxeQRaZDA4dcxiQ3iyZ37pS5j+ucNzTeq
seecIQ2lZx+XyhdsN/1aIefBkW/ChBhygAJIBVDud+YivnJgjCc0qgbnAFav+AP9NatszjNJUXeI
rNZJlxUCv+8Th4VitYd4H9IWM0ZQae4XPO5cBdR+vdVwsUZ6BZxPRgnafFyQ9ireG2Rg9sn+QBRu
lH+YnChAx1eTtu2B4xqY69VsWPXgvUGqoOsiaYZwRY45AioIBbtOo7XYO48IClb3SJru2HubWBXL
Gw4rNtjo+dOu4ICOu/qbq3iok5tYF3OoUP1Ya5DjxcaDBNiux3tazoWJxUjrHb/HGzkWOJyO1SdG
LpRBY1g5FrZZUsgDq7X93xsK95PEYYwlzFfuvmNzjJFnQ1FaM5MudRYJ5jCx+kE0NTKviEWIRflx
9ZWbm+GKinLmqpJgUedawXonY7EEH1zlLkdD3BhN9ORItKBK9U8I8rq4fGbCDQeXnzK35NG0xxJV
6QPZeNzDLhfUE1t7NGq3oR5f9QHe7Hv8PYwO3QOuEkD7pdktzUFsfUj9fhkSfMOrSXxZxa5d6F2O
LzPD1pVv3n9EndmSoky3hq+ICGXmVGacZ8sTQq0qFCdQUeDq97Oqvx1/dHd1DZYiJJkr1zttr3a/
42fdccOPUDGvKqIXjsPHZcBHs3UlOPrm3xb5kVNwDdorG9/GQwJl/4IRYOsPvstmgc2wE59tsp4g
z+DOiYAKvwk4wixnFkFJZ/po9tV9fEi4cbD/uKyxG3qWq/S117QVT9eS6fc4D3IAEACVU9n17deM
qC0imx2u3r2D7KavpMPTXwhzB+zoleQOETyJSjPLjs8kZtLBUKelChUxqRgZHHa50Nv4rk61csFz
NWY/TdctXuI63Npy0d7H+mVevgY2salyPObmrE6PnQlPdi9XZotn4tC8TzrqolMeHuXiBjGvQAPL
cWfDVzmU7GZ8o3dn0NTCaXoO9kxtOuxQbhCpi8CnBKi3U8wnZxXWDcXKzNdqsbKhkjFptKyCHRoE
Gokazry1l801rAhvXeW6W5FbDwVpw1E1YIsNKnOiQV0cT1GWtbpP1jNeonp4y8LbA55aiIRKmStM
FFdJd74oKPfYd6M8Ur7yH2wdsFIo5JbInR7iPRVlN4eMcVfVw/qABo+2QUZfAOVjwLN7zqAcMEm/
xKgdfxp6PLyKY4ewz/lSt90zmouS1uEvMp52AFUHkk5XAticOey3CVdiRKBc7l6J7bH2QNhE7wxh
skFya2Zw/4wNsU9kF0G8JP/OGheT4xfD5bUA3BgYa5UAGuGBp6hzebM4nWCjypT4QVt6TS5zq/+c
AmAOtbF10JNspEVpAlNrCiqMnKNc4lz0+YG0IqA7XijrR1AQAyo1d7ZieJFBN4CzMsMTbgnENEeJ
yTS2P0PJAlndZgkpv9UPF2LCNLC8AsrcQCP1GXhqaEVviIlDuIl95H+o9KAbG3tsPPCR9JXDI8i3
cP2CHEcQHYTsDum8JLbX2gO8ethZRUhMPPJvJkhXh9nWQgAxejJNH3gnjGq4qygNCdf6hb9QzjAt
0mvvbfolLatPhAedkmPM61WGx1RaQS6Z3N7hMQtzfLOwObR9E5Wu5qnUTo7bYSHb3bvjIzA/pRl6
7YBRpaAegNoA44DsMOZAJjjUebCO1+Q4mLVb4rNc+hl0OwiiFEcpYXNBF9NnIds+z75qeO0eR4Qa
6icRBqiSVxqxXm/sqiCDBHy8dLyHGhBqhKMsR0rzT6AzQUAUIETqFbEHC95jwSwJAKMrj38NHkwF
BC0oWsAGJNaHhHoCW2K44gcipfj7RcbBP6ATJwO9p7+HOVUdJ1mMVcRFI4e2dQkEZ1AFcrjC9pLo
jRugVYtPSoVjE5mhTERIRpu5jufu0UOY6BzUXw3TqV9h2VCU0oynb0MPF6s2ULSTW654n9oGgZPY
Y/BD/nKPkAl1/OZT9Zcb5bjA6LLhocif+Ksn152FL4KHIlQZZ7hCp1Oc2agAMcPAvUFFtHyadUER
T6NOkoqnko4TiT615sDIpFwzc5ItQRlMRxpp6ZUy3UNm5WhuPTd/ENPpYIclAVnHh98ZVrRA/1I9
tkjlUdKzspuTrMA0kwBIHwcMGuqsB5ftWyDLT1IJgOlK2p/JzQb9FmZeNiNUfMPbFFEpm2wBQE0m
d7AshigYBLytMdlSctBYX624GQndkisrfCs7/ECxYjYm30Ri+GqK3srvJJA44sqHePAY3GKe+L4S
whZNSoi8fzhjxlnYQtD/w8qQWXNi4Dtt7rvn6uODPwqMa4Y35N1qQn4l3ULwW1y6aMWg1YqLwRFI
brRpXHZowhuG8XPeXYR31/AJJ4pHYCJjTz+/AubiFjZ9AMkhnwpvg9MOjyCWcCYoGuCXAWJpggmT
0heaBq2Cbgzz5e4LoUOj3ynudbjU9HACBgPe9AVXpnGxeYPTCsgHkgNSCqQDm+3oBlg44UAzw34W
mOkHICjuBXEcBEd3HIyH2y1UNDxcgAjl5iB5jhMnzwbvIZEtgn6VbrsePuEqeQyIFFoaFAT6Gis5
PFzbcN8Tbgmtlr54hMhnQnobblHi+QHNEcFRsgBQAAClN/+NosjjUlD28XIyJGn1b2ibDITx4szp
BkkzhmmIzWfYBlDsAi/YbyHomW4w3nKcDZddddOwpg9mJrW0beRqbhjUEO2IteVcMIsFdGTAEPjC
4oA3jHuaZnxmcVnEfKryhzCqeBkh5LwGW2iA29cCg9BIKDvjYbDfgzbr7rD1triRwxdtB2kiSHPH
Hys9uAmlsLg6OAP0IN+BuI4YgDA4GIXypB9/eIufq47LcTjjNtDwRjwpIpoqkHzB63tAGD8wSt58
RcOIKF4zNLESoAcc4pvE2+Jk/Bu7VGy9VyCnnccxzATPFa4gihMWNvku45zbddwg389GwhCAmsqf
G70OnBCmQvuRN+2MbzG/XQeNmzFDh/hxcePc4pZvEHNk8DxtsLGnKkdR0w20Q84fCAfPzaFAdmxc
Duq8Ey2YDOXTKF/IjCMUpmJQDOpgyMX8R136uNzBfwzIoSKDaitHzXWS93dcCBFIiEFylG2ArQsR
R/BUIULJ8wp16DbgGcq/4pam5Ga42cpN/sfI3MgAFUeaEBXa8LQiBwaLRfKM+D5NaUYXN56QLChN
6COhH9a7tBPl5WF//vvzj6cJEY17+CYXQA6RQSCNIdwQoIPKZwF3k9xPwVjEcdAs/yikxBmHMsiK
QYPfC9b2rKL3aneSpiagF8gWOBQ3DP9eXjpEKwIIJhCY3MEPvi/NWlQv/C+NW6niK6YpORdMBLBE
UIYQXif9qZS7nLjuv3nqH7tEo11aw0C5JxcPn9jRP44H2k5gQgx94IkISwUUhyMBhGMDjR4X4x6x
IpNbFdN6nlGFwcIfnzqO7Il/P4G5OzXQzEql8I/LQmuG15fHYpvi41fHkdEr+wP1HN6nPFsKs9XE
BQX7XF+QeMyy+Ud/iFBOiXb9R22R0yiUH4oJzhKAKn/kXMg7lp+wQfr7uah1UrotbBE8iTw58zuM
kIOMT86SnCmGhEbvTs6uvCvYx7wK7syQSVgKGNHV35mV8yjv+d/5/XCs8ht8l0Hy9P+dCTkXL9YU
zjg0ow7PLfR6lie+YsXmLNSxBIsKF+Y9lzP9lO9C0pGf8ZiJnKl/Z7zl+HG+gjhAKQr3hnfC4ylY
o23D08p0JZcRsJs/GHCSACKxHwrt2n9/ALI4wC7p18I+EAoDRAYcAE+8vJw2uTflZmFIwQIkd5aX
oBEE8sXT1f/xgv4YQXwu95Z8jynU6JEyQmgQL/c3+uBRyfiQmuQvFRVQkYdmI7nwIAm8SspHeT1C
lv4mBijLcl/KMipnn+s9lXNr6iB5aBXIHJd3YHn6CFIqnzHcfQBQIOnHD0J6WsniNk4UAC2gPzA+
ENQdoquLsRqXSJ5SjkFeTwhS/17kwU8ghfvWmEvP9xh8nD1OOOZovDFZmLkEf9/hVP87Y3LO/tFA
xMQMFAyOSvn3VmUB+feG//FVZPib/BPmtxHYv8dvFuRHcPt5ZOg8yj7nesPPYHxkzPof0Hs8JkfH
0CKj1GZIvuQIGHTwXvjjRBoTpE79h+yC/zEg4HO54WtuUk43N4YMXlmmEXTw21R7PApXGfxVUhmk
PjcZvwEzlPOSM+x5NgY21AnOp0wF8j9nkD8ylYhXhkwrMqh5BU9c6u9/N16N7Q5W9ZwHOTY5C1fe
J6Uz7wLSB16h+K/vKXvl228OVuaKI6UuD+ENycGXPJxRzUGLPT4OpO6JXqv0QN/8hCJ3KD+Tt8j/
SKrlbeDsxeIpnfXWk4VSPCnljuf+gI8nn8nHf4+Tr6B7DeRU/fcYTotc1n/k2H8rmDKWO1NO2dtT
xrQiBnLjKGMZCP/+sYb+Gysy3bK28yPivuUj40WmDPmTjeypjCG5GcRvT0Z542JEw8T174XkM8bW
f4+XIlOe1ZRK539//r3Q/762h+aUy8IsLRcT0wGOUj5nEB9kzv7/R745CzKryeATzqAMOEI4uRQy
NHHp/G/OkP9ptfMd+JURXGyGgjwnxj08l8x7Muj+/c9hU/fJbCVz4b9Xkp/KavPvKxlqf2+P3/33
Nv+tAH+3Gt9LhxJYL89OiUFlQH1AILc8G6bv/ATSzp9mDNXGWCYbGbyvwfHi+rmNs0aspJP26qfO
8MaO29nZ+uzG3cwK62BP5wwBJ3RCx1BLti7IdQdBDwQZzQXLVoldtWgDBQSMYjetb7RE+xUCsRkV
oxZtP5A3eDbMbv4aF99yiMnD28NXP/hA67Bdjz5kfjp0kHx5kfL7823TlDv4GkSFg/rdoQqes+Ou
cZ6nh1vOjvOn7gNoGB94DI+Td44fhXs/wXSmlQrC7CIT3x8hDCYYfgQPqEX0h4OjkZgE6MBgc+5+
4rhb00vC0Y9NSjmtgThPNuAsAvphldNbJSvFG/k6RZQ2OeX+E+vWvelpjmfeAoSfuaeeQlXgfqo2
6EWO10xuEUaqJlqBVMWrOAUqeMwwaqOZXrB6nsOKZOdqXC7hECCs/edNlrkw8iqyeo4JzN3LqvsC
vjLHpTNAwXE8qDu569gYosqYkh8eWnv8am8g74ZH+E8HN0Y2E0jG7iMSz39xXrecsKo9BB2dnZbG
2gDBx7NHgw7Nvc0sUIjC6oK7Yxfn3oxBTJoQ2OGGeLOEnXLdQx+Ev4Ju4ZLjn7AtDHPu/GUxIBJ3
cp61m8emHR8hfP1itNHOX0rYwuP7yt80VfSpjbUWLVLvq9ilh+fiOnl+2xFhr62ETcCMITDUZn1R
kYW7j9X13TPxxLPoWEnIHN3gT9zd2dJ9fZG8guThgCXgbVbBQjD39KE7e0B146trcEI9I3YWzSxb
N9PXlzaxmU21kDPbObzoekC8D6rN53A/PGiTHhzo8QeGIdqUEkjQgRZ5kJhUfU2DGxVrht3M0l63
w+sBEUHU7BEplHvlq9nfx/d58UMhSPmCczAYt9HJiZaZVzAq55kKoZ5vAmoRbSgoVg3RtHMDs20n
JcS4oKrZHxQU0NERO6dsbZ5hSzR0LDRCDr6OAzXszjUCvU12mtC4ijp+Z65J40tCNgYOgZTkVCGp
H8gFojf0UP17PX3Uq/cdQ6P+G4EyxBxInfQhwJIgxBaz3BzfsBItZi8jzj8T2L/r7BRZeKiDf2Iq
QfCB4rUd713EVRvS8q3CAsLOJzD6x9KDUHz7KtAO2iukhE0LbTSbnl308pqNmCx4pEGJ9EF65uiH
H1/Hr2bUAkFKeej0pR31SYqButN/zEl3ekeXJju1WwxGNUC1h94tyNUZrfsuPR6NoBrvNTap+z/L
zg82m7oaGFZytyaZNTE/sX2p45dkhQapguNIqOMDokVYZ+R6fM4PFyZiiF86Uli8TjvvGA32WR+R
hfCAJphPLCIbjWFlTNR3VGXRleaFcU/Ubr9SIolfwm4j+y4w6tWilw2r9OYVl6GmxQ7MBWrqbj9H
PFXsiUO2IXLo2BWV8y7KbSuo8+k536dBc5m9cyCCi69+O+mgTuwsJwaY/fWRWCRAhVCFENO/d0L1
s4VeaVpif6TNsS0vkWFjnBTTSCVY4xjq4QtvkjzBynywqgf05HG+v+5o0RwHaCq+ML2JL53+C+cb
FKSvr5fhKoExgW5iZcmV84HrJxwW/Dhn5VrBHw3uEy4OlBRlCHjQIWHtKxsrZDOodMNBnHAsmsOZ
4QfdiTm8DZ4ra65vEcT8nO4RgSUGCDJ8l7fffiBt+tBdujT+arfz6uEn8eyr4WPwTJyF8QVs1NU9
7c/uCnaCSuav7vHrZ0TT+hizYMTHN/ete1d2Ekpka3F2CpDoKAPjQL4SCOAXEAVaEWhBz5hmPQxy
9/FK3Ru2Efe3+7yLdfrppQMLuF1AP7psn06o0MPifVBPWL7weGBqwlWAz0QTlOrrNVVhnrWNa3w7
wOKtCJStVXf0WTQGVN199f1gg7GSGM+ls5JFoohL+ojttEmDS+HyIIuuC9xFyJVAMolCKwEB22fc
HeoI1IT+9FhmtsinaY5fIKVdhh8IH2X/M/1M9WE97rCxfgWkUi3qr24BX+EiwvLO1Mn8C1nlGFVp
WWhtaBlWSNCMb0tJ3ln4sCM9HeWPRfM8XIlgIj4+nx2zPZkC9PLxElH/EuAQgCAZgYxGXwHGMsqH
WvOwQ8BY7vGKUW9VWLDo0wbFoYEDQBHbeCSiHqN/p8AaTNXQxjzUupNJ5b6mr+1pXvrFhAnAxqNi
c+pfaEB26IPjn3WFL9zQ3XWVh39tyH4DifFKKCmYKGJa3ARIzz54dkDAP2GM94xAgv3716uVuLyU
AqDo4bCaEUNrrQgfnfG1CcMOIxzAm+8cATlXeJTPTt9vSPml2xlcIFuB9xD6QxopAgEQImZYB022
m528KrafcRc56ZuqIaAKgbtXOjGJWARoELdKCjrRsmK92iB3g8ifBR/Vu7/87sfTgDbaSAmdq0d6
RrdFAIfvINE1fuYqyQeLUe5eBGnwAH9vtQeAyCHwt12Zfcyu31/5ktRD6o+jI6xBZ6h+A0hc1tA/
adSaRBj0zCxkFUsPDamK1m8Hug+VduniIfFeAdgaV88wAlPOZi8dfwIzeIzsDe+eDibMQHaozZyC
qqb7dCAsS6WqykL4hAXuhwesjoKGjCQhKjbIIld6gM1tgA2XR7TDa6X98istyHknwDnWgwcCmMnn
Y2fZnX68NxZvWIGyUg4gO3ZgivY6WFIBmp487hJuER1TVfe0sVbPscFCJlVC73jpG4QL1hEf72OV
biWNS/zozySRuAayhXFGGudzUA6MRHOJCXKL8ALdCDmiWw/QKrMbhXwaf+DevUMoH+Q4LFUCnlJ8
IEfma/R6bNVbBNNXfU265uD2HJdFiNGN0h1cNDcnyd6gJ0WgQLnT6XEBygCd4Rtge9g2gx1uPlT3
CCXZOPC6NkCUC56Euw/iSK1fFBExNO9vFeyJbDo01RuVEgPRMc79++PYWj8R1hr7pglfsKRJbs3m
rTG2zOH5OC+q/pWuGfe+sri2i9TAOKKvYzB8n59eq5RGAKPCaYP85N+ensJJ78Y12/qsrwBAPKcG
/G07aqrBu0puJCoc/buWPJx9cQa/sjbvdEnaXvGMW/3XRKFtGkHaDUsIWbF9jlqMcTtD87M0zlv7
s6w7kywdvZxllc6Pzdp4JQ0kcAyAqpCevp6Ak/L381s8cfKPCa9IU1+xQ8uK1NeM1oK2UT8e5Gv+
grTxke47Zhg8EDnS2AE+ProAhNJppM9d2a6OoGZxJMvkCsc25syVkWMcFHt5fg1yY/ZUpw4e2PCw
sp1qbj7q4nzvP15kqKAJYG/36VcOjKDl/cVom9YNWR1BiTujfzX7pTPKkPy1Y0BUJd8+z5HaTZxs
90DdRBaOEVTAdvlAs5dls83IiUvfSzxIKjA1PV0DlLZpcsHDAOfWe//Ujp8Zzu1Rzg7uPjrW844z
fx9nNeWtow4k9aXu18fZ+Y1XCvHzqf+w4xLUleqZMAkHIfU4fQ4Kuntpgm2kglomTa7q4vXc8Pb4
aatSrWlW/FZX4PskydjIE0AOrOh4nJnkQmIZnm/V62/jjAoSuYphdvt56f6VoxEbvpkONtspD1nb
INoF1Holjj6zstmnGYMwc2yXes4qUk6P1r587u/on8/zOtul5/lJnd674fuVnN/LDikahY1mdcTh
Z3id3PoXe5m9l9mfO6iRYYKVHO34Ug4dllTeSjFt9UN1nxw1KMH8tmEtb89NdU7eT/IkD8/nvnhu
TsXq6ow4nDvSBTJaWuTSzrx8L+vT0uwuss6w6U6PxuxKgxoJXht/ul/Ysj5okncT7kTnmfCKnLmu
Put+1maJveOT/pTmqpxWZ5zD1y+GpjJ4tsPLffxuJ5zZl7rKnNG7GR15QLEobl/5aXl67ut2wvFk
11+qKFgMS9MGW+PAmXKMDx7mkDj4UsWxgLqKuUznX/WGUdAI9omWQKMyqoOCAV96Odo6JTgZwbsJ
GP1iY8OuCs9403vQHz4HrGPFw7Mvnlpg0UHvRmd2AphoejfEICDa8OevPokiwv/goluuhtYPAy9Q
sjbqgCo6zD3BESp/lxDMoKADprkvc6/x3Cirnr5IHGiUnYPNxYoKGmJXhl/Y0YP0FPNJ3YxKWlUY
2F+8pt7eJG0Gb3TiaVlXe6fViTYS2RO4VLfRB4jmGnYzjkeeho8anVzmw7+/zI23AS/wekQ3O3w8
ePi+eET8zdroqH0r9wXPzpvgb4d6Px/wkVtGNfqlTomrOGyeXxBGORC2OPmDrYt29e7wfaAL6KcY
54mKjgdqZFqFj+DDAnZaN9XOKKZqd2Hn8xM3eyFHzCE8L7+5+qPp2MweKxhGbyoNE8jXwcxHQSTR
dQ0QxadExFFa3fGDvXV/LDNlfIcGdp/pCfILUvwrS5JVlt6b38oJO3p2ITVlVAhcn1uK0LaNHp91
FwZ17cPXaTX/40zyExs1rs1BOQ1ycn26g3ndTNTT+s6UaMZXi8UjgNiAEWzGRkUc+9ZC2aEGv34/
WW6ObGbboZ0ncGuAG7RJCVHlLGlDJFuIQVzuQ5sDO4/oggYilRG9EVeazqkDq5qIxuHNVVjzRLYE
Df2PHIfkoq8XCURyGvVYkj3Ek422x3tEGtEBtBATVJJAHzOrcJEEUHpymo5YHoaP6REK0RDJCttg
dDX66nkKpDR/9OwlZX/Fs9EFndOVuIJF7eBvYROr4cUG43bFA7WvE2JkFkpBSmeO2sNSqR0oI7C0
6+4x4LY5QepEcUPgD85wLylmHu5jexqrmC2M8QNVvu+/YGIZDgRmz9pghHf5xusVUr8ihQQub5PG
6kE1EyIZx4NvqLEq2O4CWW91FA/TDz8mvAjzdmR79x5rY6tK8Ox9V2PG1+09vupv64sE1MdPPsEe
MyaKFSRtbyyh/zs9rGl8FfpvA+YHUvmjIBcdXE9BZ1HibBcZPymc/9NcH95nDbsZQqEpd+ePZbF6
T2lA2BsWYjoCoxeFLZQZ59vaOIfTL9pzzOKUeRXpa3t/PtTb05e2VOjDbi/LdMbDFvdxg8OP6HmP
g8/q+QvMETBGQmfB3v3u83boXu/wgXNplETO/rWgzTJ/jhSrVw4F4F+VeI1b488vmVP0YGpmMjF0
hb3UAd9iw5mJ/OLnpvfyH8ObkoRGrokZXvu0XxgeVHGsqYhokPkp88vgBndvUi+LoTbHpLyVk3na
caXzL315nEiLpo/sJU/YmJQ8BTctxwtB4/t2yKeI8JncOPErOkI0BJqhc9DDFtePhe1XfW5h6tYk
5YLNnuP7Ny30HHSULhaKKRxk948/Rd/qgq8k5/cu6bvavllmEQ7bvBU2lSlZWT2c6Nhefr0pZMin
83gO68+9WJO779rPJ7QLqC9idZo27vGLFC3r7b6JN6ROLj1jrqNH4010h6eqh9+YiWEFV+5uoKy7
/5bjzsNtN8zZ+EyxCWolOK81SSPp3ckJWjGEX8AXc2gjIJ5hFVGrN4Mja0GPWwDH4Aw+00Jdt9ts
bHMq9nQ1dg0Z7kqMm64Gr6ynJLepksMGr2fcSaw49bJ5u9rPSxyHGNqo+ebtCt3e7LWesMk4e5fk
dLB7rxWbhlvypmey6EzZrHVx2hUPs1csdo4xJ+06Os/e7Atwqkh4gLZWFSo/MYkvBo/BRp0qrJ1/
px1mLIk6Q61y1ZWBdyLhwFg3N7/KOF/Yazbonxuk9mZw+mJ1JPTm/vsEG1le0dRPjaSzuMoyZB1S
dO0HHDRod9kYcRkuluywUeYssJCVqEdOyWttPel2MKcb8xNMmlMPo3KZrClg93YthvnM5FEXUJY9
UayPCZujiWO6+bgCJZgVcAhKMRzSgU2W+AV1vp9dD/eoxiuJ+8CD7OalvxgmsjQff6AgK32bNgJa
nJ4+AikDK2sDDaYZNUOw/PRWtC6QKRixwFwiXnj2ZVdBdCUymQtQeBrSCPpT2+LHC40iHWLwHKAQ
CrZ3JmJSdOjzQmYFOiGlO1InbW8jACKrHhhSl9+h9YFQ/jrs7vFK3LSHbAekmOizImyST6T3sY2h
xbTP5pehEzf7BxrOl6DbM2Asrx7qAfbLqDRIZwU6I4Zq/EngHYAIuUYPtM5kQTDX0Kz9HML4CLPF
3mA5n557vPGHt8Uz0O+E/buP6gJVwwlGheItm6AZH57BACkBvpZlZLJzokUx7yTtAAcUzpFAAuWv
tPUB2JNPYg4v8Rng+DmqCasACowbd44eZIy6wKeMh3mvhiJYxbFiSr/QuyJsD/Q+pO7hP91niQ2o
ObP9Ix1c4Wk84uc0H6dxEbSx1ofO2z96776GcSF96w2eU/02QpvrlpGeWIGyFx31GYTuHOq8B4QE
NhIZ1KA45+FS2oP1Jwrlfpeg+dl5+PNzh7uNKUzErhoBcxfcj1V1BkMQt4g2FnDonwGYxutpAbSp
GrIGpSYiV/qz/RdeAu2QjsIrRDeGHrFBanqM6Uk/ZFQAu8xoVrOgfOuiyUCCskRxsM/G172aFEBO
MFsG5hC7xeA2rOAHnWdsgqClnmeox2NCJ9w7Fjp4cXnHMfWHm+G/TAcsPKxJ10BkoGBYSWEHYPDD
/pchp/Uz1Otkqxxmuq/7RqStrcB0q634FuCh0ccYBBbZcQwsBA+BU9EnxxI8jnwRxOOAETQTAqBK
HHuMIJuaMTfmTBlhXT+EWn36edMZA0N699WYzSx+bGAP/mlHir1PFUhGijPqRn8jD5JR6W8rRDAQ
rahDquS0wkTeGtyJVwzLPn1GjuzhmSN68eRSEyqMFk4hlSzDfBrvOlDbKysbSRUhlQFXh/zCSSyH
D3qC5wbzheKehtnwFFqzot/OgMdHlw3o6LcJscqKMt+cqDH8OVh42HRwC777E3Ve919ROuh847BE
adprvou+mB3hTReR/MBnD4wAOnNniO6nj/IugdKPhuKNrqLcIPLAocmv8V4h7GgProarNlTRs/cm
LDKNu2mor2plqUFDYxEQc6unLJnPXt70zcb03g1tFFizv/byCFFty87v49O9LkbMydS8kFbZnyqZ
37x3uTbAB5kiNn8lLL7afYy1vW30T8W3owQZaEN5KMqpgebbZMOhYPxB2fQkd5AhSDlFH4077jE8
jyWGu8ArsunfPhETL/18m7SEiNkPiGDdLPjKZt7kunOHgRzAtGXHesJhJmDXS05QLokAJsmuhKVG
iK5GyDa6bJ56tCfvVNBs5g/WpoEmd11hV9TI9qcZnXRgHm6GzlQBiUYL3SDNNXS/vPeJtyA/mOXZ
xCgEX4UbqECPtpcG1+Hup32HyQWKCR4g8KQvUfudjjpTiky615ef2pAAyJI2a+0qZ187QxD14JzT
VYamjEiS17JIGL/1nLUFJ6gvZmm0ZgdY2y5rFNoYN2PaDPSHJi1h7YOsCYoXdZbVkFQIDwud4Dyq
MPcwgheYLb4/XxlZUoC+/vEHjQNCzjs7bg9h8RDzNf+N0B5rOXwRMK5l7ZhOX6Hg6ETb+weEM7Do
kXtRkCOJB30WxJrANlL1niPaU32MBwjupDYidG9Ckl8klOAPLMPjhNZvXIxMdEotQoZHWP9gg/B1
3zH7kdhmDp9o4jsLBKa+8aN9nXfFQh/qw9Oss8Q0kZR5B/Yjy7zgnKeBHhsYweKM/Salij0j5pgU
fJ81LP0uxiDhW9K2ZtiV+drmGOtbtjHADRRNtJevKKszdG+G1lsdwxRy1ju6/Fj45uGMHW0cbAXf
ZJAZ8YMibXb7LrfY9q6OX/kCkibRt3P2GdXTtQANOPXDa3AdgANmchNLln3vOnYIm3EmeEBFFuXP
tB46k4apFhGEnw+G5g7l/lefXWlw+RanJ8wBvGcMvJpUrBv6lF4c7jaAG6MnHJkZ5Zu+S3+LCZ5/
92GOh+RnqMb3+BLhIkwsHNsG8kVCvIxkeQdEo8TCwt2nPrz2G3TlHXKOQDMui0v8/KVUoZ7EpqLw
KKKeq/cAKiHCxcMDs2YcB9d5XP7iMBprMaSgDYFA08ZPE3LfJyh8h+bejMAQCFGz6WNWyXlXbyBM
273zbPwk6+fUp0PI3kNZ4xF3mj5DZV1BSceufVzBPcPMgKZYgrsi7esHgD6IVwYb2S11yeWtVfdT
4ecEkT1H5P3nJI6PKpgI/N1vcIEPi2HmplAoIH/MqeVSQoIFLfgAw5g9HNwu1KmlDwxXU+Ft9Rl7
n67BRtO/YaXFZmb8G6lsLdYfgjJxo42rpErsIXQ4rgQ3ixCbAMX/vFA4+aS2rKspduW2z6tr35y3
mm6ecHXAOvOzN3U7kEcwOIKpWoMGgg6XrgL+vm0gQy5Py2qXA/BboiiBv99kYpwNFqUdcKXiogA3
sauDOk4QPFtoNjDUhHSCPz6VJUWr8hEX74rS4IocrZxV0+onZso+/wCqpbnf3bN80DghlR1ii06/
Q/x9CY3WaNSz0/0E5T24I4qtQ8chT5fJBcmA2Og94Al0Qo2Lp/WeqcvdkK3T3wfOyn3KddAk9tLo
dNQdqV5WStY7uTQyzVgklbBCQTDctXvmsRd0TqIamc6e49McHfdnbyLecQt8oTeU5vefzq9msSTQ
ZBIPr5PZM/do5o6cpB3yOcrBGRDY81ddQkAgdA+XmpEFefLnovrHDoVOPB6D1V7d3s8COSVzESGc
KwLPK/bFDLYNqPuJsvSHSvrFpp271hITP4KCNEeY9Zx6WrHsbVvatBbrkFfasG6eVDi2D2J6xs6J
QcQSYvWUjqyJ8CrqXzCKzH3t1KATayNcuBWSH1EuEDFwodsCvaki/MN1Uu+I2wmQ9/dNHV00IM/B
9S/0qKSxGaOaGL7f7BEiPmJx/oKB/VEm0t+ibRlItMVxoU/vrDX3lYMFpUs3lCSiJryuUCAdHxGb
PbP2LwMluq7uPg/FoG1wGfC9q9HLodi8Qr2zy/Iodfo3w31iHPue5kCLndM4xSACSgzUX/wtNQhc
tLJVXye3HFt7u8Ll6rkEJaZ8UnAxqsLbGGsraOvXxEE9PZPoRso2qDhf+m+5ws1fGTCTdr9S95l0
D7c3nIrq7GFX7tlf2h4NRIRO8JUQzXtdgG8fN3hHrD7bU8NmJyXG5+Fe8JcHsTkQOAaSNYULfpwg
T+oSFkkjoiIyUWzZMWdEV4lbORqVDj0lGRTPofqDUoLA56z/Aum6xJ3dZ8VIZ7/3QWnxfWeMRFwA
Zh+agVM1pGMFac2kzu8u6jXCtnYNNtF6V77DbvVT/rxZwPaW6j0WyA9sr9NCGMbBcdc5J9dVQ2OE
fiHLB9KUwbkMzSVTmDO/RyhEi408oElw40qTO1u4BFhdIoPxvk0n5gRyDnmCEVs5vFEIp2fbsLKT
10CjTkB2cydnrRb/eN4+F5uYvRWzu3Hzsrhi/+M6BzYd9F3H7fx9OM3UnXbyuQ5GlG2R0loBmNsG
k9fjGEEWKPwRvQabAe4aY0SWKfuFBXvsPcK00WmZxvxbWATHm+MsREkT1ZHuOahj78CcjthkED6I
R8pzccGb4hKe53hPeFBxjBPW89EFahCq8EFGlHg7K+Mu8ywBXGidYiMx+KJk74NzBeb6pX88Jmd2
7NsPpjx0uVTP+K3hMi30zUBVqe/Pumtn/ueIP7uYc5SHFMiRZYBKjJIKbPnqn3kceWigsPeV+UI1
6jk7B+0PymujZ2PZQ32yfNKHQ0KxUHYlxc8taRhX0AoWXTYxzJfYsHEvP1ydKCmMisncgMhMrArV
YR3eyGQlTu7t3ygm38H5B/nb/exnSb1+w1SGXQtzEdsj9sKpp9mBnYmzcYqWGSGv3Suw06plwSIY
GiUS2j9LjysYxsN83JFnop6usI4hiZRMFGyruZXK3pMTj1kSBoLLdv3av9bF3lrWU3t+ip1dd2Yv
tOEb7EhYXdklgHJjsCOhl/qtq+QNPpCvUuSYYI/XL83s6ZDDaP+qHt1kqF7HTmQ/ovw3Rz7KnuCy
b3DKZCwzG36/OQuqe2aWxuUYTBkREZD0WAvf1N3wC7vekgth+LdVFusIKve3vUmgJJmXBHC+RvXo
M++AcfXeRR8MV5Bdxb8bftOZEJ6bgMS+qG25UaDqnxdKOzxjzHHH0YBdT1lFN9Q96+qLa1XRuxKn
WBsJoVToPa7junj0KrZU9Ik/XtYEd5vU9+ACD+HodTTXFKscvyLw8vVrbbtAlsReZd6lX8+MFuqV
yyLAdT7BEhoqK72KSePFle3iHY4jfWxsGUMnWtW0v2gYkheCZyT1Zc/aNmPQDTyG8unjNcryMH9N
HncSylBPs3vitFFad60gyz2z8sMzjE76k1UAV+X6jk55WKRgE7tGndvqqGskFc4AqMmK3oHlw4Cp
Bi0GQhkWaum3M63w1Pr06infoMB6980vfp1FJu/6nBZbpfeIuWrvPDC5MYLjqgQf+D+izmtLVbTd
wlfkGCoqekoGcw4nDnNWxIB49fuZ1up/N6Vdq8oywBfeMIPVeU0OmHzyb9NJ3Jg1f1SO7SeKEX5Z
HpJcie1+JJdQ+w5O4+Pv4Z6hLIgLTi9bnNzsY5tGiEtcK6nvn1s/tobR1kyhmSHvtHk3yVEOU5X8
ezE2pDenR8EBIbeH93TLO7lbV9e8xeJ010TwVto4Dnm7n8eiCfUW79Hay+3lyAawvtumDYTC48nI
epjkx6uTb7RAKGw5/6jtct12g9PgWDdGSvHJlT5Q5lSkTxbUl+sX3EgIAJ4bdEybtQYgHUQ6H8j1
U5uLN+pREUmNa2ujA+fXmN6lrHNoVyVa/+4Sd+8mh0laxeGa7kL93d2hw7HmzQCTOExr0aVTy7Dl
BBi3PaKgw35OeIQYIzry5HYHK8Wd89xzET9+UZ+ldIh81OC7rayySSFBBRkWqD5G5zouOSUv7Rdc
Rjqc9ePiSXCIPBWGqs9hPsw6IH6prQOUQR+YNrNTDZ+MXRxzgwJqBadwFbu4IFH3QS3eQzGCfQ7L
pvyk2i/2y80jtq/UIurXIJuwhTi7Zimch7vZZxzX8QAe5ZqfLm5Obm6RdZjjDq4djax5a1YASr7d
A/6zJP4uH7C1G+wMu0zhgYC1Nx+AUOG7/BQ3DhOkJXYJyMK5RGQVkukmY70EqDl8UGwmKfKr013a
nTtaP9hMdiqimkf7Wa/1zmU/ARMOVPPoAx2734cvJN8YBScC8g7h3QM9vXFhGYrtGU/3+G18cCnx
jAAC9LnPLhQVxrefNHnmJ2MmVVInsgKij2flNl2BNrwhH22gvQSOA+mvFoTTKE2tWMxGLKfraRq+
zaiSBvfNvgh+LEB7sTx++G/cAclNjl4ZPDwaGFEs5Xf0u5HCZ69YEnGf3CPkiqKb/7B2h3x/n32w
e9hbqHoTGPAwwHTDPG+4hfAUNtrv8G7TjaIcBDzKhoFPe7edRx+S1avPWn5+WaAa7BvrBMTFZ6co
TVdK98YSEniQW95bpldyD90atew4yIepg0JFkATP4OZjloCqCNcIyZOyGwfoN+Iu+/JMmgrRDYGG
26Q4rU6v+MRSqyLO37Mn4B8ElfIyY9/hRKcw7sGMycymjJ6fy7WkoI9ow33GdlMigKAjDjEFJqtT
W35DcwlK4GNVFvsJuv97OhT0pOsJUSvsWv4BDofSYMmVAizWWM0rJ6+bELw4vPZp81m+l7QdQdlS
N9MWa1r5NYtxFVWxFwAiq2jYkiynTE91Hqp2v9zBKITKQbmDnAkRBV709TgyF0CIjr33gm2EEi5s
6q9fvU/SmNdO+EtKyaRVHzzyuug8zBAUvhdt1RvvQj3RjqIZwlK6ISf8LAqbLFSX7GCde8/Wu3Uj
g0ktQX0Y2laGUk1w75ym1Umlse/dE+A0RSYy/HdUcBrMfPQqYHTdnXTKRpxYV4abW7Fqvlx7ry3p
1WQewGsEHnZeYt+cCzKAmGE5RQ9QJfqSNX8PgtHP18mv6ymVv7Odr8dNKRHGyAEemxll6ToSgE3T
uTZB77WlWahCYAKE7R4gfEixGaG3IOeZTi7A0Q94G21m50jz89uRotCc1zNcAEMsihQDmyl1C2ZE
99rMNdjF68QYzuMF7ih1qpRlqN75N8oO8/a+RYXPN5q3BlvG9oEu0KOB3EuvVM+CX4ctF0zeKyAo
CP5kmBNdWiX6aSV/34gh/dSCzzTfMsOnJwEtqSD1XuPzcN+99FGogTXFfoomB4Fi97IujPKU6qoS
Psohi1nP6kQLh/V9jSAgHTWEkj52kfTpbRchMZBcIf09MEb3wW7n3Ep2GQAtHutUITdznmSILQr4
ZcKMxWmCbJlNOxuVsqxeGj/CXBcw1mvwqdl0hG7srQRJr5Bdhebji2XCCM1YYiy0x89DsxMPH8vr
kPGT4G+yphx4Jj/ac/LxznwyvjGwNhbGu22WnZMQ7c6uEmbviM5mDo0AYIbFOtWO1RxhWI+8z66Q
J9w7eVR98QTJ9WOwcaVBIR8mI8Igdr5HI52gREC3uhwRQZQ6ZSRDWwQ+WBZ9bgiFbI7b3OZU2Baf
fm5DCLJjyefX5ZaBKD4NF0xWfm5PLLmYNzzXALRq7TLFsVqQUjmmsoXZD4WkAUmgce/CfH5QlX3b
pc2dsOcpenhhcDq7rAHZyfnWvN0+VFaXI+oG6I4O9bW9X12CclCkwfq0kasusYsSqy8uuIzQGMDj
iyYS5EBI2PyYstnmmFrFxXX6XKulRSWZt12QC2AF45bmu+zTsXodW2X3YNiHARYF+cknwhgx1AsV
FzS8bnBvF/GF6v0hMmjoZo3LsHzwCoNz5zHi5c4dHLVoow/oX/KpaVLTAUfywohykzlaAl/3WfOT
wfyDUioisUcvBSdHdYm3U6Vya1fD/JTyxBnrrZdVxJEW3H7EnYEtFdiBjCSWBBPgCg1072KAdqTV
Ma8G97lvjg47qo552pcpYNYyrJ6A+fT8IGiyrxe+LlCJY/Dx+QUrVxpyl6NWHhb//QFaK4Bbn7M8
Moh+mRNR2rVP4FsOeZeFOp/a1A3yqVZNYl8VYKrIlHjG3rvvggxnK2C5VCxBHJztXYOl9JhzgSwC
TER2iTU1hgRt2CyoLFtoqoCUHX7eFCrRc+mTX1PsoQ2YG7NGX4ak+q2XU3EqgKY7VSiUHQJbrDTr
ctQqhmar3DrRZKj1iAYQ5i356e3nqn3z7mm4pyh+uNkomyQHjyJL1Ss8bCSseJJuDAri7RKzvlAQ
XZ0ZgSZDu9Lh+lNuwXkFTU0brsOlOWdtJtpo44uy/XQZ9NfxHgQelWTGOKwFanY0SkmNHvgzoiAD
5YV6lzI0ErPSAHoBLRVEKw3t+TmqOZTWim5SsPHEOPi3ksOPOZt4Ps4B9UERR3HDflTD+TP6gG9L
wu8xKGfNfLFfuQJj6MQYxJveNQtuh94l6R6Kjc81KtzcB2c++ETSnMoc9pLr8LhBcRHoLhUVucUO
9+hCydfv7LPa2ueu5G0l/S+TPhZ5GyQlDAUJxWFyCTlnkTnYwxvs3oyygo0VdVhjGyGQKaB6XbAP
nRsm83nv45q+wQufQpKdkAFamlzIop80e/xCxLd+5hF6ehh38Uh4ZeHBBqzjnsdEedHL24UXhLDe
/Jy3H5X6xTaIJxegeLNAb2jv3VYfaDUYiLtIOzVSw7qVkWjCbNm9pNbuZZ8QRYTvQSoDcIj+vmm/
I1YdMnQobIRyP5VlxrKduA/yjoez6ph2p/Jjm35tlLo3NbuzopDkjt8Rfxrwx8bMHF4mZXfuKZjR
UULsjAufBBui2I5Jz+3QrNF7g6SBeVLCkIBXsKFucdlcNl+sf4gev3XevX8b0uSq35tfGnqF+mNz
mRWCBwr5B1etZSM4RebyioBENqSuQk0X6Qh5edIzn3zCmsdiKC18sfTwGvnx6gC4wJwTZ/XvEOVN
RDfJyz+QaDmMJCxQpIlHl8kxGyX+HNYlm60avHhG5AYUPwO8iOm7TOhGfxsi01IltgY0uuiGiw34
Y/3BTJMghu71m7sP+wq+WjlAYYefFBCZBvbwO3SqdSNqRp7QYtaSX+F4b5d7AAQ4dD3mAafFL/H7
Gtfl0OQRU12hp+WPKY/ZFCq4MAC8kWJjD5AEG7/T39ZsZIvgOVYds5VDC7BIckKRiBYiPYrlUv3j
P1FtPTEl9brucy7lPmvztlarkgNzxaV2xvEluwM27hB3OsBJePY3r6LX+nsl9mKarTnuMQCO6YJI
89vs1VrVUJ+VlTbsXfi9XgqZ0+bmYm/m4cdCYn56tRpna0XexQHuONz0WlFrGBVcKY0ScVFmFwkY
QBj3BFk0pETxzJaSUAaqQT/q7K/1Y/JhJmPeiqqWW2CC/Z2VlLiIYdva96gvIb2IkDRyYiDXIfzG
NosJUxckELH4L9CybwPCLWJzWjs2bX0OKUD/6UpfYFScXfSlHYAAjkT2LkR6dE54bNne1yvgzveB
jkvnJ2JGtnkPJfSIABN6w3fm+S28hA+saDBR4XitzJk5S1fZSr3YU/iNkNtrHhrv6MncutUsImKf
CaawYBu7qJzdVxRNgANHcy+/Jgv05h4B7BMue6Pc3DUOjWK74KerAkp8bzsf3h0CBLSJH062+ti0
3Rgu6Cy6tW7m5SWNfG/sW2/T2dPu7s7RJjy2zi3KfTX/70AAkccnpCmUpkj/deToy1ecb4umMrZn
FAoqVBmetKJlfyZvNJbr39yeTz8Bt/qOuIZMFrv7HyeWNIXBTgvaKTHE7o7RTVxJs3PBWNFuDa2A
Zd/kuLBiatWsrJLR202QlXsDvAf1C1eLgyYAdIDUqSEqWVrlWU7jRd4zffkeXkfzPrvqeQT4w6u2
UYCuWbXuJXxvL8huHlu7zrmVIoNF4sKSrFvmfaDxahY9nEL35aVeAi6hzKJ8Cg3/E8EZ+a13JtUO
0y606LUHuyYVI+TG6JMFB/88rjg6NVnb/H3Emhsva67RM3r5TtYptGgBObqxXPMauiwAoew3aQZs
v66EMve9vKeRYv5uNf+50NiRLOhpoM9pbGs+nTc+r4kSpYEM34NmevRm84CfwKjn9H2jS4NRNJP5
QsrjdDLT36dhvHl354v6tYaN7tltHxhKzQPd5p4Gnspl0dffb6UOWHb//8j3Car4t0wFkDNaUlUo
hUX8CG3UG3EsqyH1X3U2JWe1ujDNqUCHp+a7zhrQPDWBswB4EdVaQkAAhutsVqyZur/bS5kdDJBg
2Wz8cQPzh9iaLvhvbi0Si3tWCezmsIvIewTAXPGUN4kKISkPOyvxPjczKnqEPw1N8keIPwX1J56H
88RDJXD5twYoItw+R9SwbcS5eULNBWmv6gJA5qCoyuNBAUSMLkRJC9GVFTDzeMU79c1K/ZgP9614
RGcJh6sqIxGp0YbWYOh+PtKmMNZg+X6QWaR+Gr48zRwmsy2jBh0SX/yTYNR32s/vk/uEa4ImI2qX
XAguCGUgtlC2z4RSkWwVnuOLf2hqH9Uu+g6opYDoZDkDCVDnDig+uycqaa6EmagZBeylQ/k8iOIv
5jTYALoT/+1UuhYw01mUuXy/ZVxLOoJNHGbzlyw6+DyaU74ajekYsFUj88Zja8xazRdLuA5tZrqk
heVtg+e9+7f9CVYjkjsNRDbeAi5yVcSBdJNIUAVeHoI57ntS7tOo5BtPP6B6Svv12vhS9PWhUpzD
wgppmvY5LPm7RYm8OIbb9sIKftfKk6s3gJtUuh+kgmp97eR6hLQ47j/dH6lWINYhsnkV/X0URF4Y
L1RJZSUdIEhxriGJBbTUQTKg/AuSSwokEo7QbwEhA2t70HR7uKh9khATfvNz/QUxFColsqJCH5BH
ljlIKMnQET/grwvort8DJgbhAs1SS3CN0XpNTwIgLyBTZ++XsTStBT85d345m6CcMiOWoJJpndtc
s4gr2ZWiCEUf4F80MigTwxvuUBXkZ1xhl37ot36IvmOsEnkiil6ArkCFzkAQFpanmUHfFMNF9fJS
v+YpNiLR+/ual5Q1ZNhEptxwSabFxxcwdfJ0VkH67UVXbSvkyYC9gLRCKBQocbtCpt5OKBepTtbM
mgecJ2id3qNvCGmkfqobjRNOj0bjhTHeGdsL0kpwC2vgN/SBr2sd862OHQKIoxof/Dr4sgZLnotG
mjG5Kx0sTI4D5zg4Du4j6UJdaIvW+rn+/RhWut8V/M0T9ZSD6EogI/6+GA1wqnGm1a0U8XTXUEMn
/zueCISfRhpqb9iDd9dkc8c2QX3UPYxLbK87xWa+VWxifz349qvDeALrJeLq0zmY/B2HkdGG3lD8
SYDRmat0jfa+8Yoeke6N/m6EhQcwysbcRPQgmeC3O5knjRMt451TaVaaT57oKJEVeoZYvFdmECAS
jHGhWM2HeRq2oB31Z3+3wzZfcfKUioy+CkO1ANxSLQCxW2zKEPeJN1i8Om1zeyBoibSB+UAIB+JB
0JUqCJmw+5lWCGivK2MAQpPBrRBKRh8SmlLopOPnk/Zv4HfBjgC8J97qp+MdphdkOBHAzeC5SYaJ
T1HLf2/uNFFJ9gDmZtYWf6HGrv4eFDCRvvWA2ng5eobetQOpEhBbwUk60JOQhKL7RUQuHyUFzorO
TwHylB4IXI9+LuMDyPoeDiNxG/3jELQHXzUAUh3Vl/lDNKUp+LQuVBJaO3qf8rWK8biqreIQNDCL
jI7Une/RHnoikgh5C5L0qsj9Fc89sHdlzIslIVWMTqyFoURcpAYDOAndJGq3xMTL9qy+rrpMVnAh
muWsAy+71KS+3JQijgaQhtEd0DznHYzqdZJ4LDBAAXHb8HEqHkDkE5CdnIKEnzkPIYO/ODD8tEpp
PZB4F70SP/c7K4fg9bBeLbreVD2ucFor1okaGXF2HcoovYyg5sEuoJiM11YIHfUTIsHYiCn6NfFS
HcT85uo9+3+ifelQxkOCTEJR99QnrsnoliR4GhMi4c4Q/p7zUJeNWIzfU/AO5xEFLljnDEFuMdKH
VL95c1eZBP08oc6O5JS0llALsGT0VUDyAEppmPbkNiX1mKuysJWEOWLyMEB5tKdXStBwzw2UB0lR
R65KQKcCigtsFzIRura1cWAxSRaFB4DLWyRrkkrQY4ZvLn/PE+mPAbSU2bKb77bhyAlNH04fsYZa
W4Jh0tUp4nf16Okl9G6yJq1kDk4MOSLChN2LKyL+ccVihnqir7NU85YKOggVvu6CKNA5dKgDExwS
C7zpxj256TuFZ6hsuBSEvAIUUQSpO3+pwl86gJAwuae65vWbxIqde4fWty0xbh0Fl0KAIcHamI2i
NpA9jqxitvgTRYsFBQOCwRfJSkarXFGuwg/JXtMZJIS7kByU/XlfqYNgizGBQjEklPslZUT2HCQw
iMZDTCXow8CTKONDen4lkFByppyMCJxWHnsLHlayWHr40GA8zjMHchWcaeN3tXZEZdqL9qSPCupy
P3UrdC2J2D7IPSCBIsmWtnJIqj42DQr5N7EtdaEuWG1Ixb+UsOaSBbpPmh4VhL2T4C/SUNKo6F+3
l/ft5oZ4RThlXODl4/QlEygBE1B0puPWALAamc1TI97SXfh3h+uKwQfchZSh23S2KXPX+K7cfEc7
VNZ3IeFsgPsmN1Il9A0c/S9bz4P76usDsUB/Pu/V/KIH2ZfLVOSS/SV7ecwU5SPu56YHtDcu5Im3
X0YoSXtcVjvKIy9cosz5MiiIRR2UKEnUFBkpIlKK/WewJfGfvzhp1RkzwJjaCmiVcB6tG0ZFw6M7
PEe4q/Vju7/dbpXG1pxy5xeMaHwo8d1u9xYeVrGFh9WY/ZeAmxKs1TNaRg8rrA7YUJ4XaAT3uQgd
Zw6oJhOFz9HQ3mLK1N1bW/Y6Dswqo9Z0LMu11YpEfzNvdFaNRmsBJdhaDIcE3VOTR7SmciHQq8H8
t/0dfmoqXyxR5rGWBeZZuz3YWf5qswl7g3DALweK4ZdL/bTTGE916dDW/d2guiNKf7SG9P/55AlQ
0nNE5vx7QzzGIGCnxkkOroD+72zSQfKoe9i4n/H6vAhMA0nxIS8nW0RU+wBja81e4tSGpZ3g8Cq2
SOVKUSnVEgJvMuNfmUWFiE2NOBqc0tzp7T00mRj/9ZPcONeji4VMJAA1CAYfZ/LhjvYgw3y5bCMO
qZlAd8xSdWRHmjIYsMchl/IA3ApjnDICfSG6QX+lhCFkD3uBcV60t7r8J6k9AKZOHvbEHHAT8AB2
RMMRaF2fAJow/zdRF7qGUiSSchMijjN9oCUGdHexH27WiL7WONOwDNm0e2zfgWqP159omIxIZUO6
YCBb0YJXxmFUcoCPRRKmrsphlFxZ0Y+dHNqNGLyzzj8RbtsD3l1+G3l2At2wswRszmobe+VANyNg
eRge3ApYftpSCBhKNFcxleyoJKSIFhRn/eZ/yPspw/6WC1WDdrSildOoDFH6VY2+NmP/7dNMpziK
RCpTR7WF56/MCMDhf0cZdlDZTdgLg2u9FPZUxjJ7VQdw/C/5rLk7MiHyohr1JsjQ8HyIi7G0Rl6L
8uLpl24qTFbys3NVWUR5T+Z8bHZd3WtTY8ywR+nMDKF+1uOcclJIGN86KCBuFKgCPlTwDspQq1A5
uzV5JvzGvfkU6TCILpj9BenwgeTwC7CoEfC83rkP8o1+KeJDJ0BwWl7TIenXxzJBP6JM1EQwDc1b
Wel9+kVSBMgG8Ed9WVCm/i2CfMBb1H51cd8dsIQIuuAd9+rGnuGwhfVePTCRaDay0xkcaYuGCOqP
SPZFk/Zg4Pc6WAaGPcYtqD42ZG3OUsxiPFGNVCoAtDk8Twvwc9E02vMkUHnCeJ1fxJ3rGvoiw1Eo
EoOgymDIJmFpKwfLyrYanQAbA0xGliyloMps+ZVQFRbJokpSWai+eSbPEIe6aapKJRLkt91u36Ol
Ko8FTalByJpCZZCaEhVHOlAWm0WLnzDR220eteRbHsJn2UwXv5zfafQju9WaTseNsatVHlI/m8gq
cSlHrw6/TFZVTC25WoS5aCVKnprxVQYIRWfmvftXptCuVlWrhKEKhEDPQD31t/UY3VJb1e/XSptr
vMWkeaaq0OrudFYUvyko/HwFWa27FB7TgJnJES2IH46BMdrZizRkMeUaWcO91e/3t91+t+Z0+/2o
v4hafAIW8rfdmaq+QPUTG8OO9lHqItA7tJTy8XNcYYXKVJl/txcXTxdR65vxM3ghnyfJgSlDZ5FF
TkXhQkuFHdXh58HXBznHDgg891ctJIPjZ3MPXAq3Muo6cUCrJg4kw6UZW25pey45nfx3gJrQeZKj
G53Sn/5bwTI08KQuqjVLw0GXtgBYWvG3LrgyXeQ+UU6T2v7foQS3S4yjLYwzsbdYHLUN6phqJ6WB
3tv3VIZRdWcacS7p3/XgwP2yZyD4gLLxO2SxOZAElmhPS1C45IPqpHMd5hFp1pKpQyKp3ODcEkrB
TKSWQJ2ghPADmJyjoOwOyZpLEudk9oTTLNDkhxhHo+X02zJiyu0gb5BekoUoYBhuS8at5TVZTDkD
kbylWJy5QH+VfPTPe7nev6v3m2fgpTkkxyg9PKSEfuRlSEFQlkVcfumGgTNC4C44wd9xY6izpMDg
AulBlIWo8FDyjKqVaTtTjUyxsgbAclngCiC6zfmHLco0zdzrJnf0YUNj8qYS+bzFykggQTpHtpcM
lfftnD1cvvvy7MvBmgHL1oWHJDfc+gA5wIxka95SutCbGoHt/u1bYGR/uqBKIFU7Ub1kh2RxZv3+
XtseAl9s6UVLO/zdO7KnvqwyLDtFuPJuVEizc7Zd+R0eULnMY+1BMinNS0h6aqGRkU73NNiUna7l
lLj+K8LoBf/c8JRqlZqF9t1FB9K60Z3R/1WGSZHdkxuWSj/SxSxR85GW4ZUykXYnbakSWc21C97f
xi7r32p0bx2Y+T2D7E+jmMT1l5Nqyl0CxJS1N/ztD4XBPQKw676RKVc6AjkMmIx+Bwae5RV6CGsw
DHDZGas6dW1kqIWjUE35mf3yGipNxeScXZSko1mxtZAr+aIBzK5a8ascWmsh6OAarEOJoQybocvN
CAMGA4ZYZ1PqbDZ/QcgSLd7MniGJfFpo4p3hJ/6VmjQVZ7M2o/a3lLKCXroUWj31XxQRIf1EipHn
UBUZlxbSmwdV6QrbK+6tDLqfJmjbWCrY0YAjDf8d7ILWqLter1XVUjwjM1TpJysd4CW9AZa7cu9d
sU/nyOIIg9Udk9C2Ajbe8a9DoyD3r+7w5/sJu05DBq0BDo0s6gpaLlgtFovWgtrvmBDXJWblq9Px
V52y25i2Fn0WVw1L3SQYTDkO9QwutxS/i6wS+Sijm6tfq7L3L5zW6MUw/YCFu8w9aefQzKF/W1c7
CDYkj0RFCOqr6LGq6eE3ihZdt0o4nLgmPWpAgOwLK94UX42pQm9NHvi+PLeGutzFttCeFXH3h3yE
fj/QZkFdZs1q+JsDzDWiIa2DckdWk02ttjEfk8gZZAGCQQrpmF9NwkvCuxgFoMR++jEzLeHlcjCo
3q2io07WE8usCx8GwzHmkt7GAS3WOyRVQ/eANMYPPGOOzQfERF07NnhWD0V8fwPxvw7pB2n3UpQ0
ilGelbLo/5lQPuHhChJU1zz7Lav/W3Wl1SuNWf6QGaMEHiB1rqXQi1iL5ixD3U6YACX+BB+IHscB
KSEfOZ0UByGUwNAZgXkDFByODAMEw8a3CCI5bDD+u69Q7oV6Cqif2Bpm3SgdJQPqS407WLW4fcGW
IOnXxtnwFLGsg7qO++YyBky/TDfl5bVN0IX2CpAioNr1uF9kV+ePLl0k+C7dV1MlAlUjwMkxsouR
Se0IqSOVBqhrDWAqweF8tV4tzXfJR8IdqP9VtylQxc67o3+gvcYKcm8V3UdEdFcvOLWAST6Qe/ge
pVLUveke476neaoikObpL4F5dipO+0Y9o+a24VYc6tVB+x0Wwu8AwA+5HD4MhmU0zvVCUMYJhTLy
PAJygcMbLFuu7ucRAOIWoNX7kvCQjDwcSmlGOj5n3iOTthhxh608a/HbhwlGtt3Y3qr/2R8O2ZSH
UXRzmE/Dk9OKpvRf+1gSdjWAA3ZtZMIIXi5e1NduEek/Vn+Me49gI7TE6167wq6NHF6IoH0Ts9ym
6oM8wzWq1EGAqYsKQldrgPYdxjBdVZUY5YL7qp9tUhsHZ12VH+F/qQwJapAiJNZvjGfNGv0liibs
M5VAaST/AjpXXmeAgkN8uRD12zerLfzhyOF/Wfw+YrdBIQvbuLoO7C2bKVS/FOvjec/ELhUbQVij
YIrHJwgpzPZCR0exlW992mlXZdanV/TfHnBYiEaSU583MbfcFezztVd+tL+0QXdR9T5OfkbA8RAj
k+Gufx1CEKx1jiVLJ+XQPv2OuIl6GO9pT/E0Yx3Ujq0yo3YzLVHk6v1u7PdPzhZt6O6WLG6isTJj
9Ehtv82WoO8pgvJTReFMHu1g6BN3jhyXVgym6tqJB8fOHOsIbS1V/77NoPGbffVIzuSZ+S2bEpwP
fvVEHGFOjIhysOK7Pc9ALXQxMwhzFLsvtQEc5NW98QEnmPaGTYh4veoo7JxTsNMSrxhfE0D5lIAX
QC/YIMxVHh+aPIOfPgAgDE0SZPQi/Cx4VWWTV7DeCu8STvNkXSPsqyviKPmYVHa7/RaFCSypU6s+
Gm1PJLV3BAyPrG2vejk0Q0UZsOthWitKuMH8z9NGoiX0+9CXhWT71W1SfqKGDn/M+ohTB2NH6Nuv
exsU2QfnK2P7aLxQWgNf6Jfo4u+m+UYsEPu1l7TyzpC1uugskhYB/hHyY9nOO1RM/mot+n9CpYXM
O4otMEDE9Zlz7mUwOvUbreZgnsAIoA6HbSQk5l+6rvv/VL8vbcY3Kz3Su6zjsDdp57QTuzLWoBfe
U6GU5hjT5DfTsN5WEMd+uVUlXzuqJiIRHjNJKgK6gb0NaVgRDeo3N35GfKhN1teTqOGliOvPxRuT
bPcvmjtHOj+KBheL2OKragEbZada7AN9cS50DFk7uDYgTtuxv//nZq13kVqPoByiU6lZCTo4WGuD
T+E/K4xXwKvd+m/MUyBGq4L6ywi0lrXHqBCfEEWeZTSbeWCk4E55yN0lTICtq4/w4uPqPLC+qCVx
8vhGJ0GRI3it3yM0ndj+LMKV9ajM00pbRu+AMj2x419Qq/dS9PV+KPJH2ANbSjjgYfzmo+LLqov/
ua+unUKIy1I9PDRgeYlKT/Gtlp0PtbzxXy9xfbv774JHMY9VkyneXWPExGJPfYkLSrjP0k2jUM1D
ZczMd7kPZpG8BI2BCWSZhKucOEjPnFAOhAFO0RhW9B62Nq1SY3VvlRvYPgHZXoPXXCSTefe2eC0g
qb6nhfA2UlfsCa9mSJY0+DrnAdKgX+uD6dWU9hGl5zi14hXffmMM4PNjcxpP0gV7Ki6HVOtylpED
qeicTGTG6JnSdGpUozftBgoUO5Chx0ESLs9wyL51xCzweokdFlqAzYxa4Oas8BqwO7zu0GAqjqur
2zSPT+elfenH3WKDMdsoacK17w2AMCgDH9qIPXEigPz554HZ//b3TVGWNYVzK7K8tFI/56IXunI5
z2iX7t5bNm8h97uS/34AKmYfvEZzIzyVgtoLgTzrffNqdDDfpLCH7Wv7gkt9cXNP/zuZbzEkSdgs
q04ZMOrOK49B88dYLCFVQH5ds96rAuWk3nzzRn4TXBmdFYJDeC6P4HICa46Eng81yeb8ldiAZld0
pfnAMQ+gyHns3daYqIEYJTAbI5qa1Rz4/UVoxrnpqX9rn4NjD2Z2Oz/+oLtLLe7oVhP78uP25j8u
ggLtd/ceZjBSwA+TD2yhgZX66YvaRDwC3oCN8zW6tNNxDlQ91NlLvXj3EvzhMxfJ6GLBBmkNWziD
Sk45gZatlTzQGbb3GAaKyHLeVvo31uuEcBYUPOaY3qXznRWGVzcXAYYpA2mIAcfv1kmrBdC5YbiP
9ruZAX1E8gQtE2mwflb4H+E4FNQa335qs6AzCVP0m6sWl/3D5l9YxIsHFdNMCueAqaEZ1raAtCW+
BS/jjp6nBbeHs5gAfuPiwwpiAsPzpGRFEzuzvu3nS1INlSF3+dZum6xodSK6kKzo0rbh3TPK3CR6
gF9ConMUz7Lxvf7msT3Q399pyr5PGR/uUIYTJ/TNqlsa86r7zbyXX6LdxTPQNGVWVYePxRPoGcQf
Rg2Urf51Su8R+bcifSjqaoBBWGy4yjXYV84eDNwFfQzpfr/755UCr1mMO8RhlCtYV7KcLdGsCMng
Nlso/cxv2MYLJFuCXk+fJ/gCwNqzaUIXRexuU1veZ9cXz1UmjEs62SKRTdWM8bhfm/QxH+K0Hyf3
2WvzGkIthCKB4wfoWNOa4wyGZnEPN7APzz+s4t293nFtEXR0i4hD1Zdkb+PiDkOvGbX5O80ZKgh4
L1jLE0Xbcr1cLxBKAmfMi3LLWz2V6jdYvGKCXBP3S6v4YaWz7ObCaOcTX6cooecmeyibg9sibzrp
FqU/OvIpG11T5Rg0ZUhqkTnqla4ujGf6sYiG0ts3J/cKMqHlyYFUp8mShTJm+UrE8RjRyK/OYBeP
KqN3f1DZgDgoDZ+dey+DeIqBChsqf7N49b6YvUOCrOfGvECr1r5vfyMi3UnSo9gyQL5bfBlVv8kV
mF+kpYsvF+1gpLUPeft7cL3igVjp1CJ3bZS6EP6dpMJKVI9n1yHIz13BR1GzhtrgCZkPBJ0o4wXU
blijHnkLAho1Q9Bf8GTAhUJ3BxhSgNXwox/k7Btz3GTIBe/ZGSA+UIqHdVpLj3df//gnLD8RyAZn
s9xNzoltXt0dSkxULteoCPbQ3U0N+1ByMwQS2MDuEt09fhEDtkAU4kAwQrIdVa5sYLgfv7AoL3aA
YjYsM8eqe4RY2Z1vCor7LfTEKBpBnGgenGf3NLlPDXKz4DV4zBHWRtzRmk/eIyMT7hzub4k99SCA
ecbrIaqb2WdkXWHGrPYLs5tOANzxGzUhXwjhjtI2C1l061fGLAng9OvYbqPInZDSAFP4IKttTrHX
Xe5guo55N/dxqXcZm4N7fYsmYPNAT3VnF5qgrt+zlDmArjgk1zwKJNvka5kfx6h4yOeWSQiiOVd/
Vdo7548zp94OE2XvcP8xnTsKtt9O7rU4FbePQ6OABt4BvVOUQfJI+iAMhWPhs1GmCn/uv/a9eMSn
EKSe9LllLpAcm936x9lxhrw09rjwjGAWsWAgGs/7zpasGnxVlw+SlhnE5mRzAmvGqR0nkOrWIC0K
bfS8Ks0ss+bjjwsHpWcuSvT+7zymNn2MTSQUxheEhE+T76iMqBliq0iDQXVEkS5uovIQb/JPa9eH
zJgtK4g7gGtfl3rAUGa7+un7A0B4sgk4z5iGY8qG43OzvH4XQHzMZ7dRoV3uJyvD9IszdALuJHqs
dytgIOYBWQLn0/m0Wa/hq3d2fYNeCJkqeGG2A0qsiy9F8dTOf/zc3styAURmGPWvqlOiC8qEoT+D
OmX3Ee3afABIWPWrHMIgrD8WyOVcd4gOQ7Eqb1792K9BLuwdlrttShwDQ0lLQdIsuJ9RbZtB2opK
RRfTBs7Ml08ONRbsUf+xxjmAecn1QF167x/Q+63UzWPwhZ70Cr6nphGPKxhgJnAN6fAUEd5iiwAJ
8rAuE6ZIVnCwDX8BEbFOlAzQVtg+F7dOdXnP2aU5cuaYakD3wJDVKpG6oYUT69JCLZujH3YCVKB5
y3svExl1nlNUeI4EQrOHyVO72by+A7SBxPsVZ1rsWOUAS1hxPNvJ0cnTVkBaB6l0Ymgcj5BiL9vk
7jkYUVQKd86FXuXeRryPTYtIhAUqmeBgO58lfGTcNXcUKInV3jULRYo9Z1UAqO9NZQ8DbGPjsShB
JoA5+4iqs+ukxLLPXmlYvLk9ODC8Jx7aN9mF2fJy6yL8cFzKT02+uRFNEK36sK2ewH85RUipEPQ+
3Bto6vvKLDhoFKcXp4KwMIJtF+dUCDFfrX7b752/JzrCG7lvAnWm4/eEGO0/r17yCmr0t95dkuMQ
7UZmR/f3ysjC18o2Ozfv5lu2WYwY91/DOkDwmN6r3vtJ7ehDYMnJR1smtRAM26HFZF2eaKJYfLDD
ltOKyhNB/8Bs5Ge3LWVzqnEvvRG+wVL1QjnxYEOFeqAxffGLiL1CXs5cyf8jol50dg+Pz2RS3QKu
V3bBEMbEbORbszjF3cN6srYBQAFN3S7vsRb79gFwnTgd6IYT9HHZAU/RJyB72Xv1/KxcYEM6bU/L
7OZkoDwGt7o5vWBOD05i7/G+v4yZwXua9cxpMcHvXeat3H9qFk/JJS2SZyAHOgH/xKedgmlCNbGI
NPQZIX1+zi7KPn0qW6hhgPcBHPcBO9qFdElzx1yyHaMQQ6GKnfw1rFbdZO6km9zy2S5C6kIzclNi
VC9gAaExgyABzc12aUFLHJQUNemN2SaiAVBEgQ+WFI/a0jzJrCfs7FG+GRNgnMMDQjUsiZOEXkdA
IQkZi73NPl1Fc2eFnlXao4gEH2wHIwrJdLzNqEWBGqWCTLTsvcCy7DsxjigAtEhYihEfmJId5n0F
RGSRxPo/qu5qOdFtiwLwE1GFyy3uHkJyQxHB3eHpz7fS++ZUJzRBflk6ZcwxrCQg3UgclsRSwp/J
bHg9wa/Y5yezNffbVuyg8v92HYN/UTxwN0ennxyIHiaJI6KOSRcOoUwjQM4++psd3V91tCTB0Ek1
X7VjurxLNjHanDe/2v80vSI8JIyGVg886lBErnmQA8X4kaUrTf209LgY74U7TkXRNUv5vG5derzF
ETXd2qfe8WvxtmOxEVa7FGglpC+N12+ykx2Tz77tkcfkt4MThxYA59CM0RPHPfW1ImtmFVhRzTBK
i4s3huZNBYUKJ2N5Ba5cxERi4zjINYgLcMqjJYNNNeRFLU6qMPk1LE2OJL6SPSoA0zOYpqzJe2/+
Zbyx6eMXiG1lntylaZqbN71ADQHAqBdPg6A8i7navrRH6BjFAfVE4xEvbruxeqQ3gTi31efaZ2SX
1+nm5sb7CekLAkauQfieiYb/gTlGKA6j2aLIDlms68nAEnET3uaqTjkfgY+JqMCCGTeKq3/vnwfb
+L2Rbcy/lzCiSqmk6gXKBVtxSX8d3ux+kHFSe3tpI/vn/p1Obi/gRQ9chUegeGHLJn8VJ77OxVft
3Oei10/yLAZ/NV2NM5ooiluvVfojeD2wf+w9BdtIdllO3n9Omy878ZxChAh5ezlMjxkyqUq0M2mG
GuXGaYtF8wI7u8tPLP11NkDCXpx9n8DicesmrWQv3eN43z60vgDiB/jeGJNtojBn2+YGJxTUgSf6
edZ0gQzJuoEjmXf4FCmwzmN082KGr6nLLItGFW/DEHy+aEwX7Tm5VZHluPjNFS18YZv/8MlIA0OV
MQjQEK0tUYa09ri63k7vGZQLyWIt83X6iRbSYoRwDZP8p0kaxZUyncuNbu5hMyCrouJbYZ0sDTav
tv8zXfmujhyidWHZm6O3xz8VPeS3ll9Ek/jQ2rsPkxra8pSryX8tUeoBqQGtqnvOFgjqnMzPSCc7
uh4LaexzYmX3oq3CEmsiz3X8xjJFp6G/2WG8Zi3n18qzExQyinzZhMKqTuRYO8xL90MlefnZLRvn
ePWEEiw7vGcQw+dTP3h2s5/JXgrYkzuWDFW72Qy7M7+M2hyM9YWnaux/9wO1wwhW3q5fGCknjRVa
AkjoLgP6dmQ3pd9uiIMPw8h3aoyuZ35oI5u3MWAFTybLO0SiiM/wJan6jn0kb9NdbpoFQF6+HZL9
+baU2nZSufo1B2Da8LHdsRa9FbO74v5QwvBn7ooEeHyueqlo4zopxGE+GhzHeOySjwx1aXzTynr/
XAiRXtI43RtH+drOrBqndUlC9oafMFXZnyqovLCz3MppIjBSCznSC5UYnM+9tF+VY9gs5XKTLNNi
RrHOJP9Q0W78Iz+ltMgRi+K3mA8WSjEtI4wWOQoe/jkQBmZocqNVjUz6l31zYomTAkJ0IB8l54b2
6v1a3UjIRIjM5I8fmDJyv+fuc/CoCDAmSptMecmkytj08pOv1FzxuodTa4INuxR/35SeDZM6e6xH
ceUcStevDbmAUqabsKeiE0y058Z7m9e/Uyf5BIfeNbnzR0bVx0mPNebvLNL16DC2jp3rx0bkY1Pf
vPKLNhmcRvh0Rpnjd7o3H63bh268tR6RWIecfdv9BgLS52xSTzWSsyzZuDku6jV7Xdl2xjZrJR3S
7xrEBlaF18+8nxYwvIUl84IC4FiZzBLoCKrq7qe54WbIh52rJf3OjViFlFomPdP0nMWEaE3OCVYz
SA2qaGP7vvlUWTvOFQn4lKTyMblJ9TcoxFyt/99HThFWCDtmI/qbiRWOb1HQqA84ilNDmcsI43xs
U9iOPGTYFcWwl6rtM2+wi7sIZZ8MgI+DXFngtLt9ZGc4NvlJcxqx8zbigGwgKd6J66VT1MiwPivj
bZ9nGLSmSrDfH/1YH21Y/4o95WV3CSucKMD+7fGVoE1I8wUMlgH7c3FJA4Yzm/kVxdZTuEbyyo3j
R5Uqokq9G7zVobT/XlKdY7RAtDFBWB3kxJHUUFxKhRexDW9Gd7J8s72OVXb8huMhCTwriIW9ELz2
TZCiEfucDDKp/CRTtZXgsAH4OpRisdKZPlEkGOxH/LJG5CssRbsUxptCON43AptZ0PNicDJn90W1
LS4br7UhdaoszJw4YZPiXnG+MKpN3D5iQ1fggC4j8HiYH6WjJMij4EVUFTJ880R5GWzTsidiG6tz
RRDjAvxN0rGo8CEtQDYFALNKn3a9ybLuZx/v7GDxkbfvPxPXwWPbXKaHqd3na91fJYqxS/XB0S0v
lpX09CHZmiie4FUBx8UcJA3LLDm8kBH7LRwceZZlKQC5l6Voor77yEB6ZYKGN4W96LtEeJ++m7DC
spiuL9BXb5VmiEf6e4k1JU72Pb/tsxfnjUkdzVlt3lAqkUv3t5brqk8dIm+eoioLnzkVDARwAQ5y
Nzs7DcPvBT0ariWvY5pBVYsBo79Y4CaarTbNDBKZW1Cwv2Mu6E6Y04ga+sKf6Mm2x1/Mdeyw2Pot
ceopzQdeTpXW00gn2SPrrbhPChZdr33zjhLdxfjWfUaiW4nSpn6OtSLn8G7kXEqNc5fxEzgH8yO1
A/yxEMrPwZyLxOVgrY9SYaqUU+fq+vgjVMYCnM97i65cL1P/SL2OlR4vPrOFbWKIxPjQ9on1noc7
r2z3iOdDXpOWROESqb9ybyFc/jKH1oBdPQGcQ6q0twCuDh2hHBucWPr+XF6cmJfr9+MZz7kQ379v
+Ca69N7h0dhtyjdyJQm0W2uwjZu8Ec4Qduu9yEsiB3MnbBLtrhallDygHcR9qi8SZdqWaJ6ktyVv
eTI5lW8bOgvl8KSIdfDsXhi56YZHvLerxGzJnP4zIzwqRjihUtNMEv2KDE7FJN43uWiLCPvM1QB3
TOqPxH9fWZC0+vsu7jg/PCA/DJU1BSQnFKcROH6W4/izn+XjYeSRgAnxFV4QXcvPZ5DzQY4rcLeD
fNoW59r+74eCyjxtry7cxL8SFDYwQYkjyt6s3nfx0eUwZP4IPSyT1eWIyxa8NmB/SXBe+KbskcDG
ibVEEEKcaRFvEunwgyqS0cSj8xgHEcPp4OHxLWZxfqJlDA56eH76v58or90ieqp6nGTbmWv4pPMR
TPHoxezn5DOrXMb/rRSSjEkr20qpw4naUaI9m8FJnYKF99M2lBHXmb1+7uwvmIhQ3L9q4abF2/Ks
YvwqhMx2srrBPRuwymhlSiHJ5YIgkyW7sGE1QuI5JLQDkAmljQzc7fdQwYAEbBUAS6FiTKZnC40J
c1QfB7Tc53g8uhfkrlJ5DxK5AZnzl7stjwEAMvkGhphR0A6F4Ay4AHdVCYAaccu/vGkAk/3Lq4Zq
DOFc8MC/Em2zWOr1BQEoVv2HHATPBrb5AqAM2Bsf6oPOVpTrdb/79DsDtClgNAS1C+ExwHMCn/RL
aUY4kPiDevotBCoMgvCvgz0cKeD7YXq63YAA/zrmab3fAeywG4NO5SSfX8XMt2UtUjJBxpthFHIs
EpxIKeXZoXkTGb/IVof8H6mTjPzevM3k1l3/ul69VEsSTrxTdvCFj0aOEOl7tnVE0lOPVCMIhCXF
BgZcDChFCZU2QGepzEfX377pZzII+OswpGg7cor2eL9AiJIS04BPDRVfoeZrT2dCuCFXXUk6Jyub
Gl5kc1u+ODC+O+TTSR/fhlm4GEOZwTsLVPFBFDOitudUXiAFjvtmqFXc1HJoc/0XrYdrBg0sJ3u3
cD4QJBYL8N/tLye9/6s6C1npFwRayKmHcqhdd9ONF0KKPsDCJ5Vn6TkKRUwhXa9KMkTFAMo41ZQe
T01YmeBIN5Ny50+h8LogUbp+fpEC20CfbPs7j4fhacgaxlydrZO68ntrbtvLvgg3vOa8ai8Jv2CN
8G8JjPSR70nl4K1w/nT9OKVnpz7z8IdXC4i1UL0ZsvqvIkJ2mP90ATl6NTkNFUMX3/uXy7/heV4J
qK+6u2H4J/Ig0L9vb7r7dqK87bcC5v1xq0zgfeiv1aPAO6e/yyTJKBrWPitKh3/qrm6Fq2RmZBwd
BczNTc3Ssrr9C0zMwpXvfjY/uXhxJ/U5mWVnshA/aarU12kUNXN0FB2FW78rKjxohnCOrIEuK9oP
z6Mi2v671PbxVrrOHLs1XWhAJQQIZeoPfZdyvs1HuNddN0o3O7RO1m9ondCAoUl3eHTq2Xpgzw//
Hk2saWrR5tXw7zkNVPf36b4vcRDCJfHiRr1jdrbGnr9zVRtUnxMJ1dPPsX9vn7qn7sErZJ7NZiV0
iud2XRuT4MAPa2B2n+ZsOqFtdt0/pQtreC0tLawJnxQt5/uKOFDoBvDseuQKavUsbfsHNoBom1u0
fDYPQ/N1N8yNE4tibnyeCqP5iVFVw8dCGchlhX/naeQ7/Mt9R+lJzCv7V0l4yGALUbUrZ6huCxcL
oquWkJAdZTOYbEOiOg0EuJWM3vuX+w4jFUr5UvLIaU1q2X14whBwGYJHflyoa+Fw/vs5rmuMgutZ
HzBJ/nI98cIJDv1VtsXHyoAj5egf0CyrfiKAysXSHopGC8k6y8IFPBYUCCJyUN/xmdMZ0/SA+zsF
DnxX4SXpf5jff7+CH+VDopnCyo9EENW49+b9fwfZ1XLQ7hYpQC+x0OeuslXDIPWRKquLOxWtXgG/
JvFm46MYibIBK6czb3katmcETtlKHDAyrexhrtQPJHoxTX0DwswE+Uvxww9z+BtGpp7LC479HSh6
ac5fpUark2X+NMadaMHzW7E4BuppsIKK4HLZe7FsAdA4ArXw1olC47Mst8UmQHnaS31PrB87qLoa
81wtnzDyPt/Y58ueOKRtxnOxUVbaOlpjtPgznCKc7O/tz/JL5Wj9ckK/3OTtNFpl/jS7hqLdfZbO
tYNcHQ5Ioj7xwkaQADzw0mdVHXAc2i2UK0wB9NLPkpguU5Kj8wpSeOMO3Scn1o6NBWWJXogn8Klr
sTH7KJH4ZQ4RMEL6Y8MQasUumr9GukwiMnbHkbZvjMviDgwhBobwVIFM3fXS3IAgXOrLqfvw9NJ0
YnXDbK8FJSZqjyFn74XzqAHcxK4ikSf6e49V1ve3TL7sPllr12hrOxVk3o+c3V7A8nJ653bfCKQd
5Ui1d99OJS3m6+mu6WLhy4+bwaG5gqH/vs+MHnUbSsLKlJzZo/oj1X+QCytGYVeOAp6LkhPDoPtu
7NsZfMTF7Jp/B/VN8We2mK+AHRbCPpnhjpZi37KjLtTpXmMHUhmXCIHs7bqqCSBHNRPduF1F0wXb
N+wqbXzKzhVsunymA2xSamh8jrBm2U4TY7PELYFHq03NoBJf1LKfUgyM978TcOqb4U1y5X/XEa7l
U+W7ZlMsG95hG2uJSz31nfietwO8PXkqhzfYiiAmLFYIM25yURBGh+kpIZ+ZK5RRIgPhMu7y9wrx
gTklJNi2yFzBSumC5lyXyPliqEWuM/fKCK5kBtIfYec/FefTgOCft5kR1wrNp78rRJ28sNleiiTd
QyMJkPE45i2nY0FPWqEYgZqDDAQbw4GRCYcRJAiVd7Ejp76WeN2X4nZ0dlro8fS2chfbJuOlbqA0
n/pwx+dGV4E459Ycn0ZXwaW7h0umKuXtgGNnWLI7XEYmHy58rQ0mrXCecBOBYSjbEkQM2PStl5Bu
PIF5NMxRz4zW8XpAKG0UT4jS02mjKM9OGQh2cst9nuHIiDSxRB9K0JwZ3FPVZMVVZjqSeaKztVPx
9R3aSW7JaAekOs9O4+O2ZHQ7nqkjxifA7wrZ0CrXQxIq02H8qPtryqKHv5fTgFW62OmV0wrvGm2p
snAkdDw9GahqIQGM1jBmmtLI39TcgK9qjWvJKclk0GeurEfci+UIiaurHW1qvmxMjHmW8+LtOx5u
vrTgkrAA+QnJngZXAFWQpjPJRnqsk5FElG1zR5Iclb0EK5wYXbNxLFNdxP/m6F8rhkZOpcmkW2KY
fBnZeJT0ifEtx4ja1TKdJ1oDFdUdS3diPGk9xvvRrhaAkYtukoL73JKsCDzdUCoQXKT11D2bmRod
Ye2uIvwLKkNY+DiMPcu6yUg1LjJFw8EnJy29rnofKWZBr4TqAzex4lhxLcn18dHKV4PoxCNjsIY3
OVjufjsyPM0ZxwDgaHFmKBrOZQWvEKaJPMHK2DfHK4wm3wljQ2zlWTjPEjirVCqaXsbBYNO82r00
wUAJTJ1FHUZtaHScIOXbeG3IWlILLtDC2XA562m2N59GBovaREF7prOf7WdhdHlr0nLdm5OeMqoC
Cg5IfIBP2GdNFSGx8NZjfKePYAgNTKDvv+/BSFm99u7WfjKfUvmoZZNsZLOSQlcxrF28wuVoUSMQ
GoZBOPIkTHuDZFELgFrXJz74KCs0Gmk54yo0nMsA3BKd38A18BUdCLOulQL7ntUWZK90hvRv3XVh
yxolmRoNVUEBOpgyGCYtR9B6z7rR7FyhkYLpfgndpA8O1jrzPfS0obWfhXB+OHdtc6qK64tkbsrR
lTHkwBpl7vbd5W0c5jvoCBNHCeq3LB/frX6c3dFBZDpc7uO5H688xta348zRzY1LeTn1zJJlEVfD
GpaxcKqgQGa+HYMsWAIP5jOgm/YnRAHh9sQQAUvtUUGo4V5/9paravxTNjk1yAxgIuNNq9xjHAsL
gNHiPkNZE4RcTwxSGHxTduqVPGgOvKPI4CKf2EwNuGCBGoVvwyc+zv61lEoqeUPLhBk/tXUHEOZp
7DPCri/53qDZEdU7hB1DEnxg24hZyOzqoYVDWz+tYA4QtjCufqa6nGohDfW3H3hD3GNlGNl5mnfx
Pn9dLRFGtoETdovcwFxgGpgXAaIZ75GS0tPhbrOf8JEVQqFcu7vi09DzYQDnBuIDViWeWibclob9
A40OUjDwYz2+ql3GTn0Nq5ej233+tqnH2MAgwU38tviAgv1kQIVBE+IPAH8d5ByUTFtWpbGOuY33
s1XNXcczFkrzbY4yAUtF1fp/+05CSr3lzkCbEvmXsqiva4pWzJgwDc3HO0V6MQutoz0SfNPZTmpk
U3RnZDBP34IYx9LfgCbQCaKq4ITgqqrcA/DFQ71B5Xgq25AnpXN2QHZTgzuauWv0CKRAWmQGxxnt
2DBrv72GxGT5HnrMBQUrwLolXVNLtuhC6MaQY/VBDWYHkcgvHhsAEAATwJuB2VXmMBGmvih09wIn
i0WVL1zxqWq6FzPaisXe/Bkc7Rsw28fyKwixHwHvwEoAT7YzsO5b/thHeddA8dDPfcfGWuMe1sdJ
anxobqeTlmnPHU8MoK8qgUTlBtgpG6d1V80MgXerPi6UqDGQGYgMdMSLbVgZdXvJSsLmcEc5T3XH
xxZwj/nYwG1N3rTz6RvZiveyb2IEr856hD4l7CCr5r8DIJUE+bq5r5yKiltxA4GerFjgGVYmOrjw
piY+5HROFdQjRiKvg/BrP1ICMGkJ+LkM9WWF8JnwdxgpNh/EHqkBeppPeHYEMRcrrmb2uUBKFL4Z
huxdreLFlpD9JKQ5WDUfnXgr8XP7WL4TPxWgMuMCtjGAjvlc3deH/GvhLC4km9oiXy9BQ9MVOPv0
mRZNaAGB5Urpxq4+BxuXhsnVZHrm5VRXQRREjjZWMGfg7UdM8luiuYfFVwa36y4bx3oCAwQ+IKmi
8eFDkgIlBkLor5VmvJieAraV6G806cVo696eCDajbrk0ubelzqPo59H8FBtvzD9fUWjC+vntCylR
yVEUPSsO+Np1/zln9quwFgBZxL6XwN3BlhEe1YCyNdICZmgoGj4TOjuXmLY3ZXThF7DUZA/lOCwa
VQGzsHIHFqgwrmV5bG5Q0WIxdo8LOkeaTi0rtbeWbYAd20N4ZT4K0R2D4l6/jEO3hGUyUs3Y2C7j
eEVgW8eEr8NUhThUJ6urAwuzkfb3WhibtIx7esR7oTOZLPW/DjTN1qOIUGi6ZdgIWv07YkBnXf7r
8nAGq9fAzL7aO8P6bDG3nobrdRsGP47s1ol55CCzRdNynsQ0wxp49jykWx4SYYS/TJFcgABtG5mh
NFuqeCZkuKlkS9l2DiRdsrEPjHOtRtP1LB4fUPUGqHk318whnFrPEjVTljlofj6akgzJae7VONwa
C6k2kkRfifeHZCQ0tG0TnFJlUu/8KCV/x4djNdPYDPatbRqUhHCW8tjIPD/voV/FY1fIgFWIE+rz
OiKXa2tTPAySsmK/uFrGeF/yUbjfplwSpz+/M7vkbj8fAPPNHEKSXOmcyMeMceX/NEUIUOBDi/VW
6fx0PZy+Zpn6vABxapuBeQJaRg+Pd23flDKX1lXbHIEMmKVamc9XD7dd7/nz/HnEqykM7NN0MVCP
rCunamDclw3JT4bOmiskQHYoNZQibTcCMSsE8BgksTKA9xQA2+dVgziCkR9mQPl1R25sW/GwKCaQ
cwbeTJm1F16/X41JdnHfyn+tYFVsfIhzRNi2fWsgGMPbsTKc3POT6qNwHEdGy+EhCA6oFD8P9z/k
O16F/EdiBrVQDFm5RB39Wudq7l1rJ8GDvnJDsYJVO1JQue43YHbVJisUy3aTeyKHiS+XeFmWb8IT
X6JdaSAdOWLqVev6anB9W0oRY9oTMe2FyDHeev1agAO2Qu8rm2I/3K4O/zyBOXaum5LOMffxxu8i
xVUMdvgxyI54Ae0UEuluqhqCx7SPtvXk27p0h+NW0iqZR1Y4Vc4kCYylyv3H0JohZ4CulZf6u+xZ
IIaTj3Wr/8ivOpvO8W1BdbosySdJAkpTlfudZkePweRRkEqLC3R/XGpkkkS2UBII7YpmC3ogZXh9
6YXVl15LNO4VEjiCTFjLSM/dZ5s1Lrgl0U4BoPIZ3ypQFNgH5ZZq6JzesYexPz0SW+uSde3fzTDF
5PG6/b8SG6S+xW5DiV5sTC0PNwjgNLUGjnVh8iHAjAhjWYfxcezk2+EjKfKwbuyDwAEtStWDPTJG
xcoQ+RFmhveV0lS6wtVLR2CEybgvvVAILAvRdB54fE8V8lkSPgemwPd0ZTln4Mbsm7DJE2ndblBu
fZYEVhJpi96+mm4XrW3Z3nEaH10xgjfSxj9eDmjI8g5uIHj5cZL2FvhA36AA8NgXR7yG0kMscfn+
DarMHoMFaJ4pBa7VRSegua8mZJFK+J3P/nFYFmMobNREvwRR0gAnhJQKKYXNzfjoSCC7dJRu6CpJ
/OPsek4T5ezsCq5+bjNjyG1UGFqhLqUfLalCvCQLufziI4SAA53EqzmpfImKn1vRkWNqCQlsOcYD
hT7JjlJEleFP+HCIT4ZVw50k677hPgBC+mgu2kJ8OxHbvXrrR/EohunShEPlQ2PlSN52I3L1l3SP
zwSjLoowDAaasAVxTsCLvBB7yqnCLT5Hz5LxqmYb4UszM47PkrPAU3HOhtI6iep+JCTtr6M9Tb7R
eXTkyd7KUWYZI8YRDR/oEx2Aday4pmqlrLqEofxJCk0QmDBm/isapgbY3yzznfoWKxMj4T2FrU5l
2liohqPGeg2h/vCyhIHonciiwq6/TVE1O0cqZA54C382yUEQ6SeIov9hlDfxchaGiKfbJTlaPVb3
1Uyi5CD0x+y4fCxulQ03v8vJL+S0CP6wTFVl7NYMeJPuRw1eW0IHtQ4lUKz3ZVNgtYoRsLSfBv40
bRpEW4eauix3YWEjJrHs3d4jo9UgjeSlwS7IyBOJl0pHn9tzrHFVxsSw1alddwolmkT5flU7HK07
geZ4/ZYrBRaU26AlPg0bPABdb+Zw7aHxy3XMQISRxWNb7iwU7aKAzp9/AW4QeAznb7gq53krQA7d
qpFMHMYtVJfU0IuLMoqPWP/JLMWgGWmrtFgSjV225XTKM/Mv5D55DyFcrjDCatgIFdAnmXhfqaED
aOx+cn9DXUMZ4+bOXAheLQdTDnNE6IbASGm77pGzBSXdFnbdR83X55R8DrIqB0mYTPnYho80+A9d
Nf+jz8nMyFUFQNhLBRXDdQR+5bu5fCI8rD5CDTX1WCtndGSbF7O3OwORA7xW06PHEIwzm23cbaK3
goE2x5unMU05xxHnV7z1Kq66d4Ct+q2JnQLw9fsFQIEnIZDd5EP1v9X+M0bsXFi1t1JoEugjEuUO
oZRdMfW1rXe0C8fvJZwmpJgpJox0W0o5OVsUTIE2CFrsiq7uIbJxaDfG5dRx6JOvophigu+Iwy/0
phC09HwiW5Nxl3d3TSE5JOf/nS5cmgpJzHS1GEdIVRCcCh+Q6+CjtflAMPDzCD12VoD7ORPOspLW
Ht8MH0GtxgUd40NpgziXVB+j1k13Mt3J76McFd7Y1I69w4Cj/q5pLYz7Xwvw5dre0lqyUU4xZir1
fptXMI4tf/P4jN/TA/YEN7uSEUhrTz6Wcp+3zgJ07JeipmWkliYS2EeLI8IfFhGDJl5UgnuohfuA
0JaesPgO8TZBoLVeMv/TbEU6aiRDECLolpFpfPa07GQ9voo3GQ2QjHWbYNJUVBpCWal7YrwYakR/
Q3BU4CCLt+GXbcBSO6kTluG9sRkYRn2oBtDZCA5DUqRD8fjNuboYXmNYBgMrauBL3Y/C5B+KsPTu
s2t9ApKaTw1Xv+bYuvQzesPaUbyyE2cFXh/zETBSHWUSTrj12aheMyQyeHfjm7VVcj/o4wTKP5Yc
5l3L8WYYMtN4ZR/VCsKSe39SCcLPsW60v4ao/ONVxYqlFM8u/Bo+DLRdGXKHOMEVw+m89Hy7v7E1
5ASKp8HrUuCD/DJY7EZ+10ybaDdde7y/jNksUwZGlCtBTonRESQoIw346GVvu25YES6B5lS3PuON
WGP/tl0XrTHzzy00HPDNpJiuRYIA2uV9Uc4SrstipkJOP9rX1P7+HsFIe7PCx7b8lqnnjPFirreY
YmRGJzp+IZ/NL4LoViDjxn86WtYWo1c9y8qN1uZvjp/tItkp3k19bNhIc2gsUHL6mjTj3RVXa6aW
Jm4JK6uEGKurm+TPP+D7OO2utfWdENiCUV/JtKI1KhnFyTCuwAEyZXjjRvTxcBTid8jrwKbeTaHt
/A068o1I33id3EqVfnn/q4k6jLtdhK4S8wNma9nLNFhjdQAaG9EPdq/R/lAgvHT1YRl+VPrMoe26
BBV6eXfGW7XfX3SuTFT5/s9AEbXJ1Z+ty6l06WwGytQotNXYZ/hl324YAnHOwlwFdhBPBf8uCicK
lwl0DFBWIXMopRkUF7CCNeCIhX6zLE+silLdZQh114DsheSoP1ffTzQqVd3mpMdWqhFHEF5JipKM
EngPsmIQ0vutmBR1SJGnIKSCqDn+QXBCUApL5Mu+RroXiqOwp3pImDbTPdPHWVQUi2fyY/UIuCeu
SeiGx75KSSUht0ej/Ov2DkfJZ5vTueXNXIAV+/CcbCLIoRtnYVLL9Jca8iOMSGpNdshk94ZOmaXt
Cvw7fWUh1VbvQZ0r1k/Wbl/pj28c6M3LF8w3+s1VR/ucxDDjb0teUupdgZ21+lBdlxi5lSt4Ts2q
/hpee/t60spUjynEO3/mGhMmTKZwOCoxre2PwR17PvKL74VpfMuffhaqxaLls2SoLqsy1my/tqp7
Tm4Vk1hqWcpt3x7DxUcwufaL4bJBQObe3HJyEpbqNuv6+eDNLQU675Xls+jA3txdq5ecfLvI/5/9
mbSfj+xWNrndD2xacnRtX7q3zvEz+pbmwGaL6iAZcJclnSkW4boaw0vZPu7U9wOrPYrBKmKSlzJs
3K9DTQC2zz5cfSznndXH394HJjdvZEdMaZTRxfT0JJdRpm1r4QONgzJw+lttC2D3KtnnDrcCa9Qp
7bPuHX4O+ZEyQxrzhZBQlnb1KgssaVt7FJl8I5u32r55Ve6cTGK2SHn1YGHCOqBYiHF3Hz2njgkj
oMhw8ZEjQIKm4M+OmajLi4Y6Yfusz+7bwBEKJVYXBH3P0TxQ//y7qV33WWIj9Q+1r1i580TYE47A
CmQcDgNw1Mplqz4HY/U+WvaJdg9VBeVdEZhgcVIHtvOO7f/WdLpzGy5CQeS6Gm5HGaWEQYAJ3ke6
O5zTXm9gM8gNhmG2bl/a/LCUrVYOcHPqw60SLTEglA503VYwdME88tt2oOGGCamkZ7wrKjsL4Ixl
n7Uqjf0K5oa4UEoU7FI6YCd1lgce2GAjBOs5VhaW7d6aK1nx5rOkNqngSkI3L7q5cYwJHTb20PTU
wZpwKeF1pjMDC7Ncbvzl05JAoql8umfJqb6CreKm+l+bbthSNd+Xfa29G4ajqsf8o487QWqEJ0ee
hupRXXA0qL4mFX5nnWFNseqPXObW3Axpuxl9ogzeMvimnDgU7WWWEeiDlOOrvKZqII0CpF45T1m4
bhLEig2fnNl9lauy1pdVA6fBXJkFg6bpEPphFK4pbPtbxrDEejvy/e/vdH1ehXchHmsrn3jjUdRN
4bChoxE8WoYWzg+nE8AMalagQ17cv22bE6I2BrmAlG2kpGDmMdfs8ZmxAYCQZmoFnEMAE+zWTTD8
C+NBrY35FMyyRDm0HqYO/l4Y9/s2uds/hATIUOiuHw5G0YrniKHn/5AS5mTgJQtN4/WsO4nOcPfo
f0CO64FzNY+13MYrGJSpjQ+HS3gZAVneQ/bJGzNreM1/B3yVbfFgGWmQ1Tv6rDsyoYQ0myfnKdTo
eaQ1o1XHnld4OiCU82iVO0SC9pm3R12XIuwLQ2z3Z09xJd1BOCGqru9bcPmyQgFmfaGVjH8coUtD
JDAVyCulCMFYwoUl6wHlgVbk7yIB5QS922oVYpPWfjTZIP9ykrJAMUB1oHU4zkLuJNPM1c7g3h+X
e0EVuKINBTcRAbOjFLd3pal7e1nv0rLfWZXTXfEdjKtJSPFCnOBR9fsvAAQ4X54TnrmXrOTN6/YP
Kxq0jPVkBoqvJ5siaBxC/blACZ4Wmg+YALUixy3x4Ownr4EfPAsdhmKhulGInbWKmyKFeM/ASIk/
Cvmtefc/fyF9e96qGaqpqsxClRCwkZBKndd7pL8p5zgej9q5d/7N7dFbInEovZpYkh+lYyuWVwO2
b621XedkIpeZiRxkgBSOedq8YDlsERzBHQjZLHsLqQS1tXIEWgi5Sqy7fUcrcSlzNauphr0r8574
UoPOwFr/HuMCU4vyspLrq2Qh89LniiWYXsGsCyGTfeUsHCRsW06Cpj1nsoe4TPqL7qsZ4kZhiYyZ
h8GaXnPtM9+PMtjvV6MllVImUK2eCNt0VEbnhHkpDOPV8CAYpSigEjZYjl5DUZ1cbOk4yo6M/53b
CabDut246E0EQWKqRhrcMERdEP15zrA4fdIa5w3fTT0dNcAA0nnOsP1ZqajotG9fw1Ondam1QABk
Pj+i/cwPcvDYj3xHf14chcDqznQPQe38gyJO6Uk6cTVEPNhLDeP9ZH/fGPfivVDZnhzdNyVdJwS2
Ljzsk7DrJCjYbZ+rMrdMfUZluQhQTL9B7Si8enzTb0NuLn/pQxivtH/7OlbwZ04+whYLjFHlf5GD
2A229VagjYMfL7MLGWeJCUOMh9m+kfa5vM/f6JHa+Vpihz/B3JkUU4SBiEXjvUQh5u9gAoXXu0ka
Q7n25p1yGXEJCmDrz6/4FHygy+XPp1C2ZirQ23hvIj0s5TXueXFdSbUnxd9//zlVeNZfrtA6Z1rn
P2WMZrqJnPVNy571OIOUb1A/KBYljkTjK/aeK0NEhEQ+dBU3qCicoC5ZDAB9K6PtI1n7zZVygjlf
Qev+LSZNuS/v9kWCSaVwtkN1TxRoUfiWR8yv6c0GxqtJZ6ueli1Tu7zfoTUkJl4wk+f+2oIXtqUT
UTuMZZWnwLsGeDRi75bUL3x7xxw5SH5xMycpW2PPn4SaxlGRiBD9zS/rqeaO956tdLCvxwTEQxEj
MDUCNGuGNlgXYgAw93y2uW++N+sf81u+i7zWHF+UY3hn979J5RBi9miglLqiYy2vf85Cms/8MkcS
cPu2MOlA+hJoluY4v/7E9+bCyfEOgs/6s9y9Fr8PLpH3WsvfTLRUI5D7BqZI0ZBKrmcctBPtk6K0
dx27hgYOdKgRMexlaydE0prUGKpMeDOW4mCrHxFeFmb2dJGqnCaod7dvk4RZTfzzVM3+qADoblvz
VBH7KOuVz7XsJd+0RNeaxCTDBZKAJAEDgJ3u5c9vE2bApG7fiFUn3Vtj2VJcIIfVbMRY9K04Dpnb
kC+N9/0hkkOgtDh/u2h+9XuR0keW0u0lfxjF6g8aJ4tNISKWC4L1NgwxLCa54pfLS0u7cIVv+uBt
eO6xO6fiAvY2yyg5CnKma0RcBG22JHHgBevv0UGicv/eqiEvJAN9N+RZ6dntnt7tSYMEduhH8HBW
eO8kNMw5UWSWasNC1LCwWv/OQHmlw+CRrnCTeTe9hMDZuaJs5/52QPr79KhQ3LcTLO7oL84exeHP
mqSw9aySWZXjv0LtyTdZNpO/J/QQf4uzku9yr1HMeaKTiIKUPozUgBXwZXRgQ0gXqB20QQB62Eae
lb8kMKBk3nJxLoipR3Y16/z6d9I1/Q1C3Ml7aToXUl50lr1r5WXV3LdEtpOr4qXxeBaf1CmV3mUt
T3ug8M+v4JblJGisCCHnQAzQcrAIa8RPsvZcFUNOZfeeiRaywyt6jI+c2G9x+fYdJn+sf2SpvOdK
8e4tVzSlrsX3yO+D/M2DWJ1kTSXWT7XjH8p4GuSwU+1DNf3jAInPeO35QV/wAAlFcWxL+lo4sgY0
PFi0lzz02OcdUUwtBAueSbclr/Kxx4wK4/KhOI3qUrRGiFGckfKdlWZfXliYhlu8iI9+ehhDb0aw
q3Bo9LM/y1aYCOTojPTgCjdyRl5Q1uG57r74rFhgd4xco5z/Zb7Q4g2z5Y9oF7908oeMohqKQpzb
91HhqKO4/nexuAjOxQ8146MH892dsCTKsd6jf++SZX9nRpDxnawq299bdfvLo12ui7u1vNPxWeFa
azCh/UKCb6y0VJB02dvR9dmWXtV/Yw9jYSW4i7vOuaXDZW/OrcvgQApBks3uSROagRZStYGY8cxK
6XcJf54f+fgPvdvZnbJgvHNobAvfxoCiNbEeBWi/sXfj2jko/5IIJQj8mQELaF1JL7iCA9TY7/9o
OrMmVZEgCv8iI0BU4JUdARe03V4IbVtwX3ABfv186Y2ZnrnTt1sRiqIq8+Q5J/U5yKEvdRjZpnC3
HheCLPplIidLcsxPL7SvkZMWO+zhyblgmnr36UlBewY5+t79ULbwKmbUPO/jTJ10g/O4S1AhSgZ9
3gEhom2DXDNyB/kZGDzXR20t4ml5Tz4/NNPDDaHlABoYlH9dAgu19NGKX2jke3K7+FDDWYAPMTw8
pIlNseAB5cX0BWxhkpPbwCItLo14JDrCqPOvb7BRo7JfqIJ6rkmHFHhXrD7vvvrov/Of1yGhdIOF
xZJizWXZetLH3ctNmHSDSqSFqJc5JP1NmB0XwuHOrLMmkX5u31MgyDMoM+/DMIhkWzWDM4pUVPLL
FtmWUCUeJEA405DrcSgqP5ixUwpqsW69+8aMV/UkFUcXDx7JwUhMG5Kdd4gOo1giQ5zR4Hn7DsmN
JXV5kPPDtwpWL7B467klX74sSUersF6/aNmOcWV82+6pV+AME+YRuXUe0S0+EDB8pVKmNRuvoOTE
Pg+dd8b7sTCgHDTgBCtgcjA2+RBAaJV8vQJkwX6QhPt7qL2k7T0CsDwSWQKpeAy3LeyRyBBnkhfu
U5DwgeRowk2viOmMPgkDvvTyO4wpBlI5PT7sy5IRfCteb71nXuNXDh/+Tf6qnDhTMvW2oOhv+gfD
UxAUhO3So2qU8nZqkeAD32y+60l+LkmsZOBCvpekO9v9+5tgBM/pypN3UtGa3lOiYoZyT5K75jqp
MzCm9PkdKZLKsgwjoRQ8gz2v4ajPkLEE3JD0kEFg7OR1VwaFMNMnB6cJerjnfL8CCIabuoDk49CL
fNAbj8x/Dexl64t/AyP4hRyJ5Fgyfsk4K4fsUbAxcA7Bjz8zdgXBJeS1+0CQDlyWKmdDUEz+RxTF
1UhC/RU1UD4kVpZ2OaT2lBnWtOt5UmU7BpiH/n/F+4ASm8chvpdGEYOP/SINgvjinYTsDvvWi3/I
I4FBWjknww/sCspISelUAm/5iZwsIaktmAOpvgw5HXAtzrZygCwEfpDMmJSVeCUfl7ObQVNWfilp
sxQuiu2/TLJyeju5UmywBCYRaOHfYMhgkmEHMonkLVIRlIHhI2oAedAJdCfts6PcYRq4/BUJQoVn
ge6gQrhngwK6hkYJlXu2vRHFonbHKsRRSwQg8EW/jpkvJu8BUIPMn5qHwUhlVg+6Nk8q2uWu26GK
xV9KTBLdnCvFFE6/J+8Cr4fB+dSXV8PJovPxq49o4kM7KnJgbXZvuVecApsBlHZay7aS8uK/6Rtg
2Lfc17L1aSp65RkcNWPcmpB8IkqCxQevkWJgsyCWgYcPS+mFAKCA/ngkI8kSIZfqpMO60JnJigmh
hPWHM5uL2ArGYncIhwzSZHZBcqUQNdS2EOiEgQy1mJIYjbIcJAyUGCgbYa/VqzCaPYPrb0hrA/Sf
DKH5ix0ZUrFoK6ReaNh907SGcuOlONjrkT418/uY+tlUIJxyJjcQsIYpcBh1+ghOohYKBPH4I+1k
C0cxGOPpqDsrBDZT8n3mJs8SElaKryyI20ZxnpOvNRgoYUB5ePAeXTy2si0NaLzrmBTJB8tW/g7D
80/97f1AG8YT5A1iJ3ianPN4REPKqLVh5wQkgzlyAbz2OlNCDiN8lDideXuqY1cf3nbyhWdPDnYr
T+r2wPzsCs14X9t3ck7NunfG6ts/LE/bE56CIyKmxx0csLU4bT/reo0MluXCtGu+l58cUCQVW3Oh
L5hMhZPpDoOIowo3leoUpMrvNzwFbR4ElkIWL9ad6aJhQUDo6RhYPAQR9HG4aehTeN+HpceUmuFt
RI3+OVKSYQfmDYkgsfATaJlFnOBNgnJ66d4pF7Rv1l84LTyJiu2DKlkgDD8Gj+pYTitAtlJ2UMV0
O6ShzgbKzlKBvj4R02akgsD/c5L5hFyG0YoA9m9z4iHSh/m+9qFwvAz3RVGYQAUirPdKvoW3zeY4
5qdyXgTKeNd0fcq1hVP+YJZF+ykIBzCAPj6Wi5IGE8DZ8DnoWvAt8+xd5NegDw+E8XNoFVQu3pPO
33V841x7Lv8e9+OSqgGJ4xkYgB3RmMkOKgh41kdTh3UDHMy4BEyQDlYot+niQjcJdsrbSEMRJWis
IpgwQi/MXQFKWQ5J/TO2Bm6DIBEoqr9cBuBLlhh6p1CZxbkdbFcWM2XGViJ4KNBLjBc0MB0NxLmr
QKCy1MoPZV1ibceHV+BTWb+MPry+L+2AE2ERzHxW4lnmP8PDFhTW/L4NrsG/ajv0B3kA80AWTvQ2
IL1CLED3hVcRTLdQY4ym8mmfmbRwMdhLWLplmSSt5iCCfLzW9zUCMRY/+AgzYF5p+yJLctcz+pSX
ZQ+Tp5cFmB2HgJB1vqHHC0eZPQz2gN5OX3xmLYwi2ThlYS9ZNmt3JQCouUAUd7Y/LZeiJ3P7mCLf
YpEEZj3Kok+Rk+2pQZssy2+5xvNHLruAl8XJ8bd/D4HoXMUD6OIq7C6NxyH53R7wuPEyfAQRVEM3
xCocGPO63oNSAWzz6UOkpvxLZocg7TVDrcapoxPXf5Fbn1DctZ3ikVB7zqHzLXjeehHrZ6Yk2nUI
yHSng9Bnh8iHJm5k3FToMhc6IlAcYnKUUTUCJQhZO9QrD6Ih1YEd3/wKVZTSP7gRDHdUmScb9yvM
4n0DD12dZkC9QSs2sPSw9GmRHDctj7IUsWdMlXIpS98lFv/hhwcHkU0BQR53wPh7Dpn/+5UU20B6
3hBFR7DS7B49U+m5VYGqGVP/GI8oXTV+Ssv18Iy5EYYgQK7g3EwPm8Y0lCgLybSxHYfLpbhv7pRs
6bK1b3i82WNTwfOL5Xv6GAGOfTCo8C4GhE7Qb/YLIlBKDtI4T3BlCm+ieMS4QCLMQO6/5r3WrFhG
uw96K5vcx6G+f2s7nTu4FuKR/krEb9T/X9AYUJTTQanBQPc8UYcHG/MBLCl81PPgGUXLub+w9BH+
1+vnoTlnbOY6y6KZ0OIvu0b3xiW6YvdGFPeBONHtpcyS1q0V8Esjg++CeN0ITG3XsPeAfGdgtpVJ
obEG5/Hrz095Ne3DY1xpfze2eBrmotTB66o9Pndo6IlZOol9jY0knq7HWbez1Yp0D2y0v0bsSWXp
Ma2Mz97GHq2qIh0M/hjUxzdBDCwcfFMK/CTePENw4phmjZvRle1GSfgaqUZ4wscJV5NWBSBZvFnq
aCNgLD7vvfM2Q9UECp8f9UVdepAJ4Mm0jUvw6lGlhIIGV1Wbvk5943wL3yLxqiemRjPyX/1EmNGG
ZTJ51lHB/aruXvUY5/uLZzzTA34heCDIULONgDap2bBk3DoKj1x32+ktOH9g9PojsHxxyOzeRby3
CG9aeOxeh22GAup92QwztQ4Munazge7VpCc30GordXBnwN5qhZ9egQkqjdN6oEDP+JEN+YCiDN56
cL8x+sYGzeBTGSHEysgZFAKzB9RZc4DXA9GOZvyIJ4Nq1paz5zMub2CGNnUrfq0D5XThqh/n6NZ6
mLAeV7fSCFBaXIdGjeMAMI/M7AwzCvPZx+OBRzDnp3oJk+Ea1e1lfsL/ozbi8hk/8W/q/hZ3zW7V
g1qvyI5q6g/AThBJu7ALNdJ8mFZqFbW6qQ4l6jG+PiEGnOHTGJv7Kz41EyVTVmflmZYzkjF4Ywem
G+OIQgQBAL6ZEMWo62Rr/Rjr2iwzPxAv52foGD22XO4f0qrjbVQdYqSOt5Heftp6M8rKDUKbrAnb
FIFZ4dEbZcPGXL+LNdzcp/FzMcIrUBMGSLf7mA9AIosSsDlQN7rPbkiZsKrWHbWm0qDNOpfd/ZkW
yLuhEOcvq9uOOYTZXJ13w/ZZTSoDftMUqSHjWVdXV5Y4pL7HPnKXAvt98wT6M//0m/bscZ/2sMcq
pZDFzenpN1Hl0ejrOuyQawg+MayoBLET+no9UDqetDU9Wx88gOCm+AoU5HkXc1SsflTV0+MMA30s
1+qxMUDD4GjDEtZmeBcN2+XXJDV/eArE6GZAaaZann5aTs90obbYVebUqw9UQcCgicJacEypi5uv
PgFE8ZurQTVpKFhoZcRKaKb53/WTAGDB7tjgfpMti9OUwEXaUx8cXCPhO/D9FUYGfj83sLcXDjwo
UKCqbRsdjhpGOD6RIwYGkZnSN3KKSTTQ23vTWTS36AOsSkgAI4k957PWMRLNkx5yhodrxO07xqz2
nefFxkqVZ6Ddc0tE/Gr0wo25QzOGh7snwFYeKyAf89ZXNzcVVh4tzolGlGJ3oTvLJQFpyQn6MQTu
gfpq0fkA6jE+1uMjmUmVlOfZicpoy3mB0ebAIxhyEq9fsvCsJe9ncK6dewmVnq0XX15jez/3V6VJ
aA5kXfjPUaezJN0HTChAkl/kAy3cv+Cl21q+gbfILm58dFLW82XS0KAtIz/zSlwDCr8Dg+MGAt24
NzDvUz7A1aalDO6ohNitLLP2lKKSHqGP7aUA/yUeftFCKdBbfexw7obDwa5UWMh/2s3KxH5Fwz+l
jnI1bOECoo3freTyGJONFafYMECROjBi2uMPq3D18wGFaFoo01iIcOh7wX1/wSd7s6qd5grfnj3W
S2LkVjOgbkMw2GNluiB0AGcjbYUBxcyl4MYSfcajSrI68jSetR5dYbWr0zwc9RhfoVkUEB5KcE96
ZTl7Zi62k9mQHfJ0A2OkkI73x3Oxv2+fVcRmV98GF2PjnBgT0uN7PjbvScHyUFA+P8Dh7t/buWOy
IWanCd05uiw3e8rP166HmwzLdNUmxjCwTvNzaVNyHTYOWyuJPtE/orf+/oBsjhVRY416s6SzKeHc
cQwPGBqdIPnfYV4Q43SPMZDCnT2JhSwnM1XZYjW4EuyD3c4filgSkkuHldM+bDGPOOLERvh6lsuj
xsKsCi8xOZmkrxTWpXcOOyAwhn+NMtoOSJ8OBAZESld3cvcIoqAiH/x2WiSzT19c8FFyUHXf1NLb
6yB/bGez2RZHE5o39O3deLydUa/BKoJk0qKkcrT//rindH+z4ti3QnFDCf3Qt+hiya7Lf/OR7h2j
KjxR3+uiKYxec2lsdaUTtzosOCH5GmMk/G0qRrNOa/LTj+ejk+VOdtIhQTYtNGgxriu6M4MLRLGb
oBVjlvF2DDYmQfIdi5ZttF2sgE/chH45TkKlm3RBwYuF978sWulJWrWShFV8XRasIGDFlTVdIBVz
nfAvDSGWLkwrJOu25LBU5jiOfOcFNDDaORF/WQEtQkGKqsBw4uXFWsa5tLWb+v7gZrluGE6H4d88
/hnkdBddWzj/XX1o/yNpNWTatJERC5bpCqpPPRNqxZH7xGoEmFmR9r+92YVlrcYM72OND3AAoThh
ffIlQK1oPta1Ipv+spMJ40AAG9C5Rb4VQalTWKT/vHIrDSAu9nixIhUiKuVKiDnDnvX7Jz3pRD0A
VoDASaSi385Mu4nc5mRYEbZCCURGOb5a/t8otYZU2Lzw91cY5nC2ppa/XMbuVBLVGBgQXj5ZlvSN
0hhlFCrzcl78jaVhU2e2ocVImubUerEYkARle7S2HzpcyNfN/lkvaRq3nozppveDgadDQ4odqhq+
pPy6khMXuTQCE1o17Oip2++PRXb5QZW8fQVbSvd0g/92ivoedLeVIrrCPde/J3PidTM5FLZ8vA2d
kL/g5pK5kJvQSWSV+iM/XUk6Mpz+/v2m0hhuOE1H8u3+37CN5tjkDGktKWfD7glSx6/Ql1h/JEVW
GA6/58m7eAw4ANMfIYo0WSX9+A721f6je+qF4ZTn5Gqn8ZIhhMInX7k1n1+oVvn8XSZG6q7xJnr7
v67Wt8LCCU3bn9JSuX9mMZETgEZMlkWR3ooMN7OjzuoGJeLNM47jDNSIK35BuTQYXUG3QoOTJqtk
MeSUMRFKR4ZFA2SHiUA51SZ/ZiZIniutnlJMgTjD4Wa18dLf3990+p04Qx+DNU5w2a/cH/FK2u1u
LkRm90pxikLnqnJkhPHmgWrhgxVY07dKuZuiWFqF0hJcc+isCYBg9eyhh3skmauOIgOGx4QS2MEa
/By9HY8d7FprETEZxqR4SMSsRbCb7Mb/2uWc6bwx3u5kqbjZLBeRs4iiYLKbBDNkNXxFLFU/BWzY
ZJEks+02YmFYyZDJHJLjrVZhZUEfZtBpxukxNfdyR/YuFHg/9uM0DHkuLZeneL0MU25F6Pb7ru1L
b5xwxTAOeQHfTxkub4oZL8cKmfreEOkUR2WISTmo1q42K1knUJBFNyeKFhT3ZF7KJSXTME2H3CQu
ceaMx0E0AyDiVwncVuaSTNWExTO0PG+VeFM546M9mvfAu+KYk/bCWNZVGot58izSl9eaDs/hgO7B
1GuAqUVILnpxPn1Ir1lufCbSPVj4NhNVuONXaRrtZDHuSpRmpeuZ7o9QidgAO3BMxtMNqlZ6Ly5A
UZlomC05hxCOpjN2AmdMdxeebWbZdEr7uZ9k5Xmpn4arhVzeiqtj4GQ8cOuzaCviFg6nVtkjKlb0
UuUrt+LGjl06DE9D3+9ZfvrvSfiL42X83T9CX5ZVP+Ujwr9f6P3WL08C62scx7xYTLJG/pIBcdPv
LbMGqu368pGVRWEhvCeY9tFoePR0KxuoUMd9k2bVzyg9OBsFb4dF5ckywbI4/JOn1Dujynt7C9SP
Mle06WzBIj+FRSr3W3YFxtODHy2TRZ7RjxeHaeGkf3QpHY34GT+3/AEnmMozz7boukvXZVRxuHVr
/MWQi9VXax5ShL2yAKss9/I0C9bL9iPOHtKjLNnq6P7o86s6sLAXTKBox/MgJyV7XjCx+0HSslYL
Z7yNhjdIfC0Lw5dElp1pGP5x7bJQMRPp6MRtkIWKvWkEfQSKx1OuRhYZf4AEr3Jbmn9cdRUMbVhT
0KX71NNMzoKqgz9rxeNo57S2bDmsudza6d3+e5C+yams6BUdhn7pyL3m03guyBksNom/vM9jY7t2
7IfcujSdJtgWzJjud/bV/uY7D0t7nDvBOIq4wIczm43pcElfZXnSo3HAd/KLxXa8+1gTZ+VxANkT
doFi2ewg39W/b/ftwKGX1oKYgHcKTMY5+b4feisvJZC1f9MNz8+RqfDvBqU+j44vj/veCqcxYCPL
mmzeED3YvucNz9loNPrjFnKPLRpVDVx/yrVxNKqMXJ87mPzsAtVmRvac5cO2Y175ntOBHQII/9l7
20/Z7hghOvVi1eOm1pwPZe6Hm5TXylY45bGz5l+OQjCfu2t6TXjgJs6RwjgThvBBdvOPnZxCHmDu
IEwY4S6Mwo6jhPs4bnuaPel/mDTBB+GhrAW8oGWP9ra77HjEXDEUZpB0aZSr22xEFKyffUjIukVq
raZUHe0cgmoEG2UI82OFBDG3Xz9vCqITwFqAXo3QB2/2jsX0uExqVlFfC7rwfGit1xVWBNXtIzVj
NH+OShH4QltimY5dCNEvWtBfoZ0XPELd4JOcVHRbdodd5u+2pA1tE+5RkveeHk48JFk8CXmE4aij
WjWt9p4jg/pD7jVT8N6lGudsdYHuNTGU6Fd6xEXstoVWtn1AnUphzdazrC/b11djsw8uI0H1KU/2
i2UVQxUdKV+K8R3bTwIVjfWBl2zhlsZSBrxsq7izy4P2OuufU7Q726y/wloM+uNKDNja9qZtgy2z
qkOmjoFXqRDlFzioVxUQ2UPctg+AbzXvsBRXMDR+s/vgDbaboXCWegp4rDKTMhsbNO6391RMx46p
MruMvjAwTl8FnrHF8rUuB5dRa2EueJ/0Y6Y0QT1BvNtg0bFllHivKTNjZ/RhUD/5dCwvQqqDBCrg
vmjdqcc9hCSKmewTnPsN5VY4xQC00PI0DiIEatzmqJAJafcdQxMmmwMVpbsRiitIqMLO/VKjCQv2
KT/XES4H5ZodgWEcSUHvNuVtiZi0YVbVBs8GNvmWMn8pHYGLC304D75M2zcDBsaIcK6zo5TUP0Gu
BqymLdn0X63PAxcEfHc4BXE74xPqWbnGu1T6ypG+hBk2aIr7mj0gFVIpxeOO+wyM3V3kJXyI8+AN
BPB7wwEGmURtKTsIqyj66EZ3GD3jlUETVgmZ4GKDzCFYUinxdnZiotfrA03fsVTFFnAE0AyxEOIr
dWTpXiMxOT4zeBgTJSaA2gIGOMquGMHWBUmhwn1kzG+s7/TXlA++UzoAvqU6vU+Jvfj3mCYSD/GJ
X4q0iBWR3O1TqV/L3nOa7tPVawZt2+ouoLkCmUt4yUAQ5HBvwVvtBAAehH9xhg0sqcw+5dMZJH5J
2EWVle9P1gJQnTgOlwT8FcX8lWZ/idChPbLPCirwacqfiJpkVLhqCJvuaSoM8ndIYE7QwUHwzyEV
wQYA2jddVkumD5omHxkaTGWpyX5c1uFWQPZHyPeMDf81A3JvFgBnAPcyHN2FdBw0JbPAMdXnnBgg
cGVGkgL6DEo2k6vGSZ2IRxUfLMqXNBDFdtHK07Mo0ihzMJA1E7oH/EyThxjQH2IzCTblhIoJDc96
xzX2UHCK8+IZFHxIoUXqGfd1p88I8OlMcmr58aHr6r/yYnhruPUwC/swOSF2T9u7cmb+QldwWh0X
1Vs5e1BYwUOIQ/GcYlibtimXAJy1qfVBi6HvkXi5ClO3sRd4t3ERyo43PUCcB3mq9OkjxiBO94Mn
9o7UNDgPpihjIH+vyMANez/gDdQyuNlyioLgUgmkdsiUxcRo+h0yuNo6H9/CvOKMuQ//+dxmbp3M
NFjUiPXUBXfIPUzFt24B6byc1cxbSXtQn91Rc0/N3/MAyMoHm6C+knEU7bct784xZhS7EyIgPFem
rQnff9zoFF5rNp2XPb7YcEBJwT/kXdiFDGfjyeRpI/Gxdwt2W4RBw/NaHvCSeBPfWcJbjDwcSalr
7DQVNK1RPsfy1nHgoPlnr7a+ATob+u5Gu1vyBzIycRSNxkTskzFkXEnmIYLzJW0FZ2ANswWxD1s7
236wRS9tzchuF14iGea3bd+30eoqiQihnSQhNu/yG8OWxFE6eW8waSU/mEwmANMsduTBK4ExSIT4
h2P/C0k2xEqrxWxLuEdsPEyCyWQXkDdI+3OJByXuklxSTg5WHg8FgcmCH68a2iNTg5EDi52rpD0C
LkgSMGTVWXkbMqkhWcBisSLilTDVS4aJBP78s1olYhcqkRSHAK1xkhV543BBUpMMyajJKmrErbUN
SCEpAEkH8bwkEYsNDDE68R5gUlHn85NqYsLNgSAGKIEwSbSmFgLM6OJj9m7tgWnHu1tS9LGP8Huu
Bg1B2Ce4agTffz4EVs7RcqIJMQXjFeykTaxEZrNvksK4rKRZ9d8zQmwM5MGlEBJ74caTfCkMPUmZ
BVrBzJozEpavMVY9rioBcdrN6AK64dq5QbUPuxEc6SqjOJ7RP1HMhWYEmE+frI4e5iebJqEOM24y
HuqeF/UDYj7KrGy7VrR1SB64tZwWw7AiLpNgdrqS27OQ3I7ibDz0Dt5muFhwFslGAhJuA78mvvdL
GWmxAzhbSFO5y3CTeOZpTCoicDrTOVyrcBE9ixVRzPtWQwzfGBscFXGe5ZEIdsxlppNQOSBtsdBU
DuE4HAlrofjbDH/6m9N1Otwr6VRd21tIHeIEjI2nPe5xSCkec1AwXwfnOEcyg8mrz5tXMPCsBf2c
sJhVfBVVrAS9chvk+vYYlzKFWYY5LCEwazCrPT9imeMtUmfAEe+85go2U6YeveUjKu/9fEx456at
MyMlfNzCuSY0pYc4TIwL1e8MnZzZRYqZ7gGnOpZ/kr7cL2fkrmOY0oN8yoLhKBAMb9bPGDjlBxaN
tduerPjCHLOXvy+nJHytrcHbTbHwIKymJBberDJ+u8KTpB+A/TcElaMgKfbnlKwJn0dxfKRt+ZLU
WSMHVO1WEhPHLtfL2qOhlBvHL2BPO355dye+Q/5GWmPTUwjo4gIx+hwSQM/ncvTSka/Kvp2keXfX
pyKEfHP+GRGz6/TiGPFv2nIxDLHUwbP/7j/cS9DGkySbmngnGKGBpYi0vRWmfFhAzMzZ5mzT1VJ9
IL8B6OGPIEdlXUwgeoLLUjEkiwYdy0ak7bDxSeXE5x7q5/mv2qiBOsdyJJQke494EnYpeQjT5mml
1wRceXj9QwKw72+0AEeRFZgI9hFtAoQVFDgZKloDQ9gRLpTkNRsJYYj8mG3Mn5nI4ViVcMbVmeAA
cd7bGjXm9PoJcAEdHPuw31HTdxN1fNrpiebnHbdXWBWTgHk5QuABz7bzcq5adMHoat9/QcTLvOYz
UGDmhU04vZPLoKe0qDMQ2SP5dRI96AixyslhpKM+CbqBRst7E47abWT02emEgjGEyJngpkF0KjpP
rIXhHBISDTOfvYekdkPpx7vT1PuMSl2FjSFddmDoFT23K/wzqIlMdSWsplkHe9uOu+95h1oVXg2U
jusLON9p9zwsdCGJdpZkCpdsw4l2b8N2ScsU93FfkohA7THYaXX6xGBmUsXtY1idbnxbvk52tzPT
c3+lqqN3x35R5qUD0hMPiWPQ63it+8d69gKNDrQULgr7+YGbyKZ6G+AlSIY26Z7QbXxy/PhRwfW0
/qsHZ3F44z7JLib/cb8wzWFVZN0pLQHe+FNAL5i/MptCVi6QDR6JL44IYsIME07LsLHCFKrOCgLw
91eSL9KaWVy6Oco0fdt+Op0KIjLygZrAGePRXNL8ESnf7UlXCIteCqcDAnqY7CxwrAHQiRyIQt88
z83HOVQEeeTheyOAEjXyB14x7jNIlPnCPHx+8MzUZMdT0sctoE4De7YxSPzAvDl7clEADDjlbjNX
kQb/VLyBBiAglPs+uo+ju+9D5RImM1+v5Ox+/Auy4WnX8Mqfhrt/pqgRV+HbDDIkSHw26hakBNOK
aPlhd3rerYjKK0S6BYW7wn/fl1QLSbne7Qud45LD8nktifDbetTFwgGO2/o5ar829IA7T3p2nSMV
MF9iolzYPW1K8YlnxPQrDJVYJuu3xs/54acnW4KUamgLAvskH3cohki5ylDCMykapSZciY/3+JT9
nDs17dJ4TmAT96yMiveBvn8ZEiiz1e8u7qydL79WAnKJEy2UrHZXgbIo+uAldStOKhvoHxU/OpDS
N33DxHBi0273N+VMK9abK0Ux3JPhFW4+TDRmHUUhuDMF77lp+C5BcQjP91Gr9jbUt4QRYJAj4KZL
2/F6ssk55qbbRvDVSJqyIe7daHgdYipKAtCjWaIUm4ptSw+Uezd6dv6oFsmLalLgMuThhTNAnL7h
fwcO3oY0YD6Jxt57enwdHV6NN0F2/TNL1GUmbJ9sTcV+UyrhBj4lDtR74Lbch3BTI9Erm9WGKPf2
wt4GKwDl+teC6HTOSnuz/+zdYr8+tBLN/BH+j5hS2+hwu9sKQusLLgjJZaWp9vMxxjbw96GD9ish
tfFH7r8+REAU3tqQa67DG9XG9pQGR3BWKqp+h5hYvrxtOZGLOqIP0q2DrgZWXec0gbMAv6hpHlRP
nU+eHC8mrXdGeDcSI3MaGPZW0cH04XhWRpDh63JxstJ79OBoaBiNB7VS2bP6NjOpu4d4Qj6Y/2Kn
fD2LarXTyiCfB9fWXLsuL7lPaf2g42vktEpH6+JnKC3OzVfy0S3mSkFQuWo+8C9wMFN2lKbhaDbw
jT7jV9cpurZmBKjiZg/4dBWEeGjj5DmiHInYQU6qjcZAjJjhX/8dFEcj5FJt7Tjek+dSsR89D/RQ
8fdtTw0wdKEPjUK38veorkK9+f10aWTowFPQFxBeSGRx7Jqp6MQeDqkWtMUCIsjuleh0Gn+yC8Bd
q9dtDoPUEva0MgCS2idMqKKe05DWwFU5vk1eKXltPSxIjS8k0BdAneBeBICdJ+RwpDu3RF3Rq6br
7vPAzJfPN0qDcvWcXtnS3GP/uXmgvBveJnwGRgcwJejRRpeYyj3TGq7IPBa1cpU3/TaI/lh/D560
EG1slu16lyPh+lpFd3YIbDqlB7+g87fXIhRMU21hTlqaOLaiEMtmj4mOJ9vL6Yz2/mGXTbrC7LV7
Jt0unFr1zm/8kBYmlqrWlYgZyMRBU8CjqVPqQOLhmGutkxzZ6rSgUwRX+tPh/4R1lor4AKCr9E+5
Q4ql43SKUmTL6tm6ue1lvW0vqf2+tyU2YQN1qqrpc9sjoEGr/6YnkP1YfticjmgjMhrmtumJw/Ms
JFJYP0/unMBwvU+gn8aGER8MusOKjulKWTQPs7bHLMjAA1KGpHOn6xupqtWFn7XUeLRRDyKPbaMX
uwS6+sNi3O0M73Rf7iUmTmgUyifZaA+igWmjc2tOs2p7ZPen+dxnoBlkeRkXcltgJgW4F+nzO/Xj
KlC648rYttFEXifK+qKNTkXEp8JGQ0iR49s+yFE9wNhkd+/iqM83UBCghuVeK/vp3Ad0yWE9vdy+
XM3vn/Ab2oqB/ICmOugVTqNz8EANCUlhZJznuF+po+PTO7LnQvcz7cIMnqzoUKLonPb2z+d5p2fl
xfjziulZg8oCPtb9FvFnA5n99HO9RcaFuAE1vI7dOV7ci0/bb9Pn5tx/lrAbmZv0LvXx+b/DkQCl
usMlNqS4TxihveAfQQ6j5t+8+gUffNwnwEcS+TyA/AAtKIR2drfWkOXSqWkuc/YMbeo9376Jc6vQ
KslCMCJ/peAL1VPk14iMZw/SCGhpRlDdluVjVs7OBuLncw/+eh59juxeBtuKUSRdLa6P4e34wws4
Qttt6LqeQ9zEmIunlz3t0UrYypDFn4IMLtf0sF/TLQi2QAaRoD71WRYPhQ9mVywx9jrGMDUe9bzR
YrUM1TOYFQwcI2iTh2kx5E+V7edwYAKwsxFS9di9ICVAoNN07okZQrAoyDzRcbNo2FzE5ezlenTO
F01GBqUjhT/R2h4MD269ECvOt7+9ggFmQ5jxGL9eYrjz6rd+K0j4b9Kcl/+mytx6I54/B8VtCHkV
3kbvl6jNAqTpQPl9jLkBurYbtj8/+8fvi62YhbfFGohVddZDMGQVRAIN9Rw4rHN1qKT0GfyEjzWL
cPdDoGjRrO4IDLnD5Wf71giOYDPTJfvESgq/8+/JJEiqKc/eGUWetC0OwFlQe6MtST+0hSIkRjAw
ND1uC+RSbmOXmqL5i/6DyArZG8Al6k5gpiVhq7Y4iRvdnhUaZgkGK5S+qYD/XiZqhleZg+TxuG6D
7MF24q7AYDllzoO2nwekfgTNj5id4kDC0UPnZL3YAJFMgRP+QLV+zx9AbIqVtazjj+7hJQNZCuyz
sOCPHt4euj4mcrnUcMzg+VfRt5PgFEeb7RoKlULujw5Rs+BoQRv9WPPH3720HztuFXnOc2OEqv0A
tRRm/mGiU2Xbk0b0obVm28tAWuoQZFbr+/RauGcgZCPMC8f8oaPlXnerSyBPEUVhKMeXoOoMO4df
un192h71OfqfqyVX2KY94Iu+vVwyYRO8qARHv0Yfom3LMCp9etjYfUxXNwMlJ5E4NZHBz5Jqi99Q
81mc3lFF7x4Fbpgyb7Kwwn9R5EOXZ/BoD06YudRRrQ/aEGdPwYNL5Nk89fbwYYkZyjHCMiw9yCzO
QQUO3rhaMwEsNE7iam/cbDpkOYcJb2uwlVAoaH+UAN8qdmhAtXa/TduOc/8caE/3kgsDB56mmSUN
Quqs3+oFWCET49AqnauFnzf4JC+6yh+xWonKDz4FdpXeDwB0tjFR8nXd8j6jrosGek/I9yFPV6/h
s/Mju9+khReAPmeOmijq2GTK5qf79j/pQ5nXpCb14JgPIdexfD7Ru9FrOuoADIKJwwyA+Cq2ddXZ
wxZDHIWOlwmrKmf9ovJqhqxIWKYwIr3GpT8XCwMrzGvwjhFtZTM2HyLLwquPkbb3tA5E21u8r0KD
JofGXbSt+3tUXvo1tvBmeF/DnQd1J4g7uAc8UXP3Cb2oCTSCDgRvtZW/w7YSNURCL6fq9atNVUbP
zM47RGEyFteOm93GBWqXm31W49YRl6/za1gQUGiTd291hcD/ESM5HC0PTv1XdcNatIpot9+Dc+Nz
TuC10Z1Gx+h9vMfk9hBJOtoDYodPcm4AyKFe92a30UvzEcOdoTOVr69vTo33Qg74iynDK1TW9ZXk
lof9vUdpsqlzT53yeoxxSFef7z5bNYj0E98CY83PmYj3b+L8xrHIL3k0gfwZlCd7ToepBRJvmqGM
N01XHsDqqgYujdWk81R1R7mgS+jA0aGPbPA+r4otGxSyPyOSmExzTs8Ao8S67Ssq0TB1icdewPYb
Fi2QmNttqnaAymyFNzaP1kB9anYFX/1FFkIJR6kQbBTnVeNxm/XXgngcpPtzCgh+SbdZw09b+NmA
1nG3ta7U0XO/pmzwSFqUX3DkOQT7wvvwwM6PHU9ddhX600knL5qjATETOLLcMRPKot/dqFOWxGOz
OrJqt/kum5iT18k5P7wDIc0vAcplqSmOTqse2Lf/8XRmS4pq2xp+IiIQBPFW6RGw1/TGsAVFpRWV
p9/frBXn7MrtyrIybRDmHOMff4MdUGEPb2TF7NopIwxMEDYot7Y3kh8icgA7KiuQKzcXQAE88ed+
gQsHaHU/teUd6/Hw1E1+0ftSMefERhl9NKLT4bi4VknYQsqN9zWEUMRRm4bWhCoEx4RzH1URLH0C
OKtYHTKOL0w65x9KUkaYm17p35XTcxiIBFuWcxQ9LTEIPRhsn5QQvf4tfEwpbwbJUdftD/enAad9
X/WhFe8V5yvFFCSN3oxz3eZaxmNXuBr15V1FkreOkxjN5Eu7Kmpu8ePy4IUiwS/Kv6o/TtHkVuQx
g0FLdPC/odlN6vekjKoaPhnl46HVzyJFDwL9qY7qA9801TKXFtQRIHGiDKFgLeXdjwKa8Vm2ojh4
DoJfR1mcB/fn7vX20V9Sy/BQ832BfxKnQ8eqiBBF8pmzqI8duEtyr0Y7OmK2auU9b/pX+Zk60ufr
NNq5aXFcLpc1T8GHT8GJQKBYIsWTtiqkSga4FDov5zvJDOBFmrx9pOvbpnZJaVH4ZF/O67Hrfpsh
Cq/Hpxxp0EirjIqaGiNlDdzHNMI5BTE0UNQkfRrRoc7H8DZ8DVTmzb88quXnTcLicyEX5wfrqIxr
8ae48CL2v8KsVMjsmZeIv1l9Fp3n/WX/yjWzvIg4HT9s8puvsMsydpO+m/qzKqsPwdNQjBUtTpKv
ZSAgeFCF55lvrIgqY1SIkQDAL8am+FvjZ8d1x0iL3RwG2rlBBvczHwNYsTQP489v/LiwWO6PXxzT
XsH7N+7BiYeluVaYXz/Oz6gXN6de/I60QF++rtW1rUb6JDuwcCQvIhrTBRz9nJ4OjoinzIgX3uhz
6ayetAnnrsZihg++iRs6XRfmK98TlvHRb9qiWzjnl+e6897CmAFK3kd4+j8WNA0q3EkIG6i0Nt2Z
i+wqSQzf954y7c2lA4o7HFZCKUA3cChOBob8cHDrER9ODo/FGOlMaOF5nJ+MBIFDfGF/o1jv1WMx
mPdQww/j/e57YkhGx1qoowIAULELPcTO4amZ9Rc3SrFMsu1w9XecGTdWiDg5JuhNGEbaNRBMKgJv
CFTavrCsQ/m7lc4Kov85PwPXl9X4zYZU0iX2jojYpCNutUyp4U3NW1AqLuiGrRqqgeickD0NHc3w
4AZn7NxYsf5M481FYlaJSO3JZU+XXVoSdOZlunhHGPYkuPyMfzsEyCJo7XNgvC6vRdTIoBnrOzUG
AWBcieeRAUor98KfCH5knbvRgFFmD0vzPmTZtruFdmJ1fU33nUPzrKYI1jkEowo3djy1c0tJxjgk
Jw4xZjo+TFjrSOAYyDdMENquh+tLclCVcUpZwTjtT+jrUTQbyKbQqOv+sMcIRzonwOh3QoNVmqAJ
zpMaEaoCaM4CubYfGV1vuu02I52FD4cH4AFMHpngA2SRCStNvxnx1KZCONda2r1+5qn+BH1kRWtl
iX9GyfS55+QD7/ZdZCje+uSfXvMiTlm4a/fzs98YIk2KsN5kOQ9i0m6qP+8xJN96nJaO/GZXeE+r
atEYdvGeGjcouTjz9rjA2a+ex7YjoXV8/6wNdvLbHdOm8BlqUjDkxPju36MvLzsv7PId50/Y7Dpc
jnHXUVRAcvv+fR5Bcr+g05cUizdNWWIYaM90T29I4QDHkH5A2GzV2Eqn3v3bjOPOSIWmP8EZ6eEM
GiulJL5xcLt8y/Z1H8zVxwTLvdYAyny9ZvjrKfiHfeYZ6c2JGj57btYPaqaXT1cUB8k60Wa/p4+C
mqX7oURg02W6fTBna8cUIrgUqPgo6V7GsjauWRg41c6STiGPSxUK/6evY+Yh5Ajj/RVHY2ELouAT
BPDtIl9kB4CVjwSdqfQ/TTwKyXfNdSBKlGb5+AO4eR/oOfDhc5sp/WvRjqm92I2hidB8gFwPx/wQ
iyHxfO+XRXPbAaRjwcPIHjD+H+Cu7kfcfxc54h/xaPw6P0RlTEdOmcA3v4O0bZdcZcMq5Hy9JXb7
HA+Zz5MXzrZSinsU2RV9N/niiMtgW6DLV5yMgo6+ODXBybM5DyD+23OL2qQVzqUI/BZ4iRkT0CpL
7bxZGtf+ukXH9g3g46AM5ly/gt9T0/B62WV5DH6JH8YimsqWd8ulisSQ0pIQOt7/nd0TI8N/2yH9
G8Z8LGEcmm5SIhRlq4X8hMn2VgeN4x+rBjcq89466WPVQ0LeWLePOmoe1KNSeCuCvuxm0AS2xpWV
AHvqB9m7lPTpWWgsJQvBArsxqB4HBG4CQ6Qq/L0spI4o4lGq8VNs37wymC7YyoEY8NJRBrxwwiPb
7uX02B1vmG7yMXMo2Tc5yOqY4h1WERiwCvMBFSVjSXShGAE8hfoYZgT5up/MFYJ3FCBs8NT4eKIl
DjkmIKq8Qd5xBjYBMYrkrdQaEB0pzKgL/YRHWzN0JLoUcbwE24EV+7Zf6OSj8YbkiA6gh5JIt3kA
NG6adoWKxNlJl5/1QqEVvMJL4ZXxVlj2gLPRrrHdN1xyp8+Lcj9m3R3I02F6QDCGPqOP2A2FH9As
UlSWcWzysKcrkVVCrACPgJuYWkYlgs7kntOTfOBNjh+FDHJrgnphYXwnTTapINeQBFy7Q7Il2GSf
AmiRWaiwxm0wsCrGKvzJ0tU8XjbOOpB9GB7/3Jf1FGZwlnZSbaZVLricl5v4+45x0YBRUJO9Be0J
L5O7CebHPdhR2U9z9RqrIEx3k2GzWW7QCTBU+bp4ovJRhb0NpSuTVwkmvTraRzh34zzXm6aT+ioj
J4N1x8qtTgpFFMLyFX7Mup4Xf+9IhZLzPFDGg9HeFzgba+Bb6ZTA67CI6d9xjwG1dwyPzwMaUAkl
Bz0rT0ZaCZNyilC0Vffx8O8XtBeAnUsSZwtj3o/SSbr8rSGpEVmZ7PBCCBivjFOsfkCBxBtk8tO4
NfxfRFkeFnP0UFS4mCENo1t4Y9LBBBPPnLERd9bXgt/iDM2Xc4urMTlX9t7F9M9p0LnM0oWweUWM
v4WKQItq41KENIu+ix6HCY8U9VlZUZsEt0vNSEk6qsZoQHo3oBLzCy75Xf8A+4wrwlgXi2aBwBQQ
DQRoPxuSqfH2axftqUv/SqoBZmEOl64r5nnC7EpIroc2YyaoUjcfDzFGUhp0xybInWNtUf8JVZGH
h84sD41pyVQSfGZLWy/FMGyIEQGrXD3IGC5Ac2MAZGIyt3fYgJk/DBIiH74baq98VWPxyNzZqSY/
X4uzeRu/Fvc4X2GYHlWB/Lc/D7Fc/nuDtssjYdtXbHqOEffjLspCkWjwikFqir3JOQN9AvuyyW22
/9tPK/dtP4KPnS3VWd8UGn8GZzjvtGxAnCu/9QtkHM10SKGF2VznfVYdc/YQ0iP/bpCQwLUi/JSc
ZKL5VEiiVa63ctz6yVS3B7TsI3YHGyA9uM2EB3N5qRao2OwBH2Rv9mXa38dSGQsyiAFwOFefC5X4
nrzgh5U/WMVHnx1dMhsDbqwKmRrNmUJQsChBshdALtLmPe+vuE/0yziux9Q47BtsN2w9AAxfMdEl
uWWw7J3Rf/n7S3fi2KNvQs0XPB38dRnDE/8JqQkWfBLpmBs/cBthA1j+Dl8MFLE1wG+oC5Q/pkR+
jzFZ5PScm99Mu9foDZJeQSctSarDXQk5nUckRD5mSozvg3H4HG6REqYXRIrNid4mwFsi2q9xK3AH
UY21W716Heu/F23qyal5YX+3i9fblNRPhaniFGbeJo+1GuIzZz2n36scGxMqK8AzVH2A9srlmyFZ
FKZ/eCISL1Jx2lVOyUnHfPiLLm7UEXjbbvp/9V9VjcqTAUqQmzoXDFNYUK2CjRBwbawLbhz+dWgq
MtynEeRBUsFXcrxj1Apn5ghKxDoDLwCODYC3ieUOpCEuAJvREpRGDauJ3Co3X4YfQnLPnosVMd6+
v9U7KnDlg0Er8r32Dh0xliJJVEy5ChkM5TOiYnBgOwFZcJ1p9KuoYyCbUa+IYTvGpS+PUhPKiXAy
hwJgM+ThVZFkwCKJaQR0cZERhOPy+AlNBXgJxhKoZuY0pfXc4azysfh7icU3hSqlFCfl3qZ215cd
5tgYI90ZRathdunH6kyjhkEMT53MokiczG9ScqkwzKBEpChmfVJANc/qrMK+m4LQa8PCZYbdm8vi
/tbSNwmGYEwJ6Z5AKkXKAOcNjmDcPr2vM/CVpXQAAEgyq+h7euuh7ry1FvXt2+tvsFd/4XOBoBNx
dDvN+15CXIhMnNu41Dwp8b4sNoxFP/YTTrPmFD+nZNlJxp+4HMzzoZcR2aQHSIcr1KeylxnHGy/m
w7Xxu++KdpUPMNrWttaQucJgQByhRy2cSU6ZnHKwx6bD36+55IC12q1HqQPf07DTOqh6VtdErbGU
auZ2r4NKVjCXaLTHi/Id1rvvUYWtIzmFlS3lI0b6Qce007qvc55nOB6C5XlgZYPObECM7e9Mx0KO
gHe3iNqDvNXNr88YPsNm6cZVOLoz7RxVnKwaHVHt5LhPAGq7hqfiPmljPAr5v/R0/EcST19os56V
x8xksSCXInWObdsIl+ewsRJLRfHDMQtVxL747luiDTXotLFN93ApJILo8/NhpGDhcitXSULYnI8Z
SflxZS5WXucevkbCjA9TABg1tFhz/DbLn8/PUew4XIwYp1+y2ZONfRhLMd7UFjjoqIb2VuuAdcT1
wVwQ9KYbG2C6EAA2UHAjttmcjiJ31cJnE/budjXwK/zkacOw1nqxjzVBrZkyXuSa8/lBSrDwtSST
h0azXJWG1RGBVAvDUdYLzFrwoHmn/kfbgFLuP949mRhZ9COUBvdW2QT6ttXKYQSbQgb4jrWBD+W+
456PdX8H/IL8cVk7GLmruMDD6ENhA+cbExjWJBZqWAHcgxFfYdOQG6wXv9mHS+VuvwYhIuOHZP40
sprUgHyOwXFAXBiPI2NgOUmN3Z12yAAc7/qrx+/ar1b6IzKk9b63bY1d8VxmDPZ+M/kxfexnRht/
lO1P2bIZJAkdQzd7otWWB5+R/h3XQ0tGkbafaI/YYOPAEQs3yW+IE/n+Eb1VpphoKqC5qda9NHVW
GVx3Bg5bRaF73IkPOo4L/ABzFwzc7ngcIWZOxnTI6UmtzZviJnei7WY0WU+cETBG2RUP0HQs3Zr4
U87b1/ItpqNsRQ3NUUFDHfWU6b63MzTh0t0uMwNLkP2uH/a2Gn561/caM2PcbFS7Yu0ZJ/KI9TLK
Zi1d/430j/5Vvz79Kr751Au+SAV5hm8HB3Q/Bdygl8US7elUqPIqt4uIH7BaN/HyCeu67D2CzrlB
ukOgPVLsNOjjWUgsRNj3Jj2LGaHFINGBCxZiPuEmlv43hI/GOkXyDdwt1KbBbZWsPnZjZRNpB7Zg
7qcMd4dAmgYuVSccKQ2m6UMx6NXRZBjwfLiIhHN8P9nQzTb59rOffHbYcHLsHtj9/WnkITU23a2C
dAskcN1D5vheFCW8q07o8raUWvSYQ7uHu2niv2J1U5bQXEZ8XkpzNm7b/mujkMNRRTKL8Q1fyKaZ
gX4zjJHarSrS7V620nNbPmXdkhryfpyP6uT41MNARP1F07KE4F6M7E+UBfRodVTOiWvCNv0ZZXPh
Dw9zf8nEdJLNn2vpRNdToPRAZzCFFn2LXh7WDFOqiWqqbfm8oUrQ+xaLH2jsqg5vvuE9MwFM3RdE
UrkDlDIovDpGp2J3ukPp+7o8ILTxGhOwpzWYD+c1o5DOphC8HQxIaGi0kSQgilh/mHh023TymJBW
+t2SNyQchtpz8cd5SwMv2j+MD6lbiI3EI4jFk+o56jkpe2YqtM3H50qbP3G5xETtL7/ABkwXIJV8
YpjCuK8/GVT3LEQbNTLtf6IvdlGs0KIkyOcK7eQ14y2DrILhItWARcshginfsfPD/g9/OCsmcAS+
RBdcjFH0GkEFu7CtIf0BuWP3NS9CSwfB0mIGxpEANhfer4L8idLvcjqxHNp0VBybxOGX4eziUAnr
AFfru/dlcwdxJ8mRmpMXptnCVvRmkc9BkSh0ePhq812PyLa/w+pgCT3V1EHfh8oXGhp04GU9Xn5H
G7Tfm8nE+pvAJ3WcoYUDjsX2I0pRQRMLMj/zVW5Vl/mZj/AsQzmkUm0IEbEQZ+Ma/I9MhwH46MhC
yLvGs3Us/i+KZHEEUnsJS41IGQ1TbkGSFSxJDh3Y+QAjYtzF6GpIG0F8mvOH9RKupvD5foaCvYms
aiYEvFDPkMJ9LcFWBWK0QWKFVI6/t9z7tfAbHrGRolNlKrpVrx9gERaY63s72A1X+PQEX7DP1+a1
qYnlYTr2b7Aqw6L6gHKORHcATCnsH8UklI2MzYuoCvIzesyE/20fT7YCIagCxCod9hKKWpZ6iDsQ
QVj2+/kYm86A71gEJLh88CEhxObjO4gkjEju53si3oj+ohHDx4IaDh9DQD28o0lcgcnfE5OWlyqm
vfxAs2hibMVncggtKGIdbqf9VX+1z8z+6n4CDK3+fniFwhTysNMEyd0nNvwP/ryjD6bi+O8yc9Em
bdzG2kTaA752SzIsvjpZZKPP0+VXcMeENvTfV6tN3hUVGUqvn5lumaPyp7cEtwLOpZMGNtyLb3ot
YBXjSZ9bpGE3xWv2nkwOAn5swzEOCdzyfXIPq71n5I4E0RPlASc37eS/276BD40l92fc0pZkuQWT
pEPc83T5mQ4vjTTgFndOWpo+MBGGX2QlkBb5tLl9JzbSM/KB+Cdamf++WAXUp611hH+A2UmaBV4l
62IxYlzcg0lCA22Y3PJ1hxXLrKaMH/q1fUwG5R8kU75E/BCuDdCueAxGzeKZxS2AFvsXSyS30GYa
5tdAanhakwpVjTMMTRL7y4JW27A8MN+A+aqBIrG54cd1Y84srNL4FRUw/RfAEoEhKUDp90QzgCnE
l/JwDcWRUnRcgGX8ly/EadgcdeAD//f1AKwxe1VoPIHn6Y4XLWuIZkFi+f+vV41kEkfBCmoFbSFA
HPgQqzK3sC0Bev77AvHiG2bj9I37hw8uJr7njUoYKVVSLNgsWHsBnmPcA4UCXPmfcR47Nt8IvPE0
PP33f7YMvtineHye6J+f57xaMmmKSDyg1MN49PCm0RPquVvuvFoHDK1DTkaMFauJEM2wOf6TzkD+
F+toShsjVtPPWni5/dD5CYGBRg814LvMFT/x35+n1bsZ3rv/9VIcj36UnWKK3tKJERmC0L7GXUON
VbJrCWIf46KA+vzwvehzJaDQghOCuSzHWxkBlAFnrEnbnGPwOqm295j2o46IS1VFNANeJfu+2TNA
G2i6qUOFvkMgURIUc+TFX6oKWPeRbMs2kIzto5vx/WZ8QG98uug4ZbNGeILL+w8ZwYkcxTe3wnIe
7ELdqBsISFRJU2RPO0YQasjSf2pHDjsFuxey5lkZZr4WQGZkSVZdifwwGuoYF0Bo6aL3EyoY3VF8
ApbpAdlYbj7rOb8vVN2C8S3+NDgDNzEpb+xf0AChjuOmzFhb4fgKSIVpJPgtMyWh33ucG++NvzzR
O1v5hPTb2VyEXFrQi4WmGKyK24zeMrMwHPZrxh8dYXdMycc7XFERnHI1/fu8hChUopjgbHGPwtTv
KP6HG9U/ha8KHjKY4Rf9GleyYM5h/wyE84i9R/yKi7iKh0EVwwzwBV8ZD0W1C5gzEIDE+soFSTlU
yDhJkqvB1q8Cl2mTJi5F31zOMLVksQa9Ui74En9TjFdGfHOHLnff3k/3LR/u01JWVCw6HH5sXQCT
HlYvFd9/drTdu/4lPSkX6ShfVDyT5Uu+wntz1duQAsUnB0XvTakz7DA8f+7ynbahudgVUCXz2SfM
IVFqeFE/4hzDfNVW821fWzSaS+wEiz+0NkZLHcLLPHw1Y5oNyhGlF8M3haH8gdGDdqCyYNHAd80G
ouXQkmnXEEBo3l4+PBNKH45qOmOVYfQmPJvwLbyZNSSEdNa+seIx024DckyU5Ld2XhqgzfAfhkDC
4tPi8/61xw4E7D70crh96MEUB3i/93YG6jj940X+4Ed3Pl0N1Sd6TpyFHAK55tAawVgMIovXAF64
UYayL0JJ1QD6EPs4tXZftGflflImm+y26HonA8wWt+IDpN9yp7mGMf0l8Z7bblZzjueLpFtBOs+G
20T7G2rrff+Prz4jST3dVu32rkx31ZRuhlMPscr7AN/wfj9U0kp9rOTn5tstWMJTXB5vZtMIdS7u
xsipUrxmWBEl6TAEQuvBmaMhGdCEQbp8jt9fMVgw9hHDh6qPwRTUnzmDkUy3MSHKywvLOTZ72MLC
7WIWAMzO/fo17+JUipU0hFTHoGBPgtIcJjnDg7zE5M7CeywTT0INGxZ4rgnBUQPII6wyEM77/kpU
LUE1GcD7QrQ2QP2Eb0N8FPr2ZbzF0cedfUbBWWBNeM9j/SHU7jQkI6wohfY5FD+7/Iv43wFbjMjB
ZOGfGAWtGj85/47mwsHkhjhB/Nc54duApH4zmTpCluAxZqI/E8hwr/DJOyPJra/YSure642SBe0g
ZMHLybb7hkoVZbDOa7rC8aty2tqhVfy0O6Pz8QGHjtGULvt4x+yMmgICTtV4NzWsUoeMlMGcvfZD
gy9Fe9gC2DBepa2ceZjr0Y3Ax8EQOOeyhC+cNgxNHHZyPlrapw7K4tMDTWYr/kGvprNxIAqwC0Jp
0mqPLFVOqgRtIUagDER4tNr5wiurnR/sGTTY2G1CVuRlsP3gado62i/gtcHzgchDU/S7hb/c+RUB
92cue6KYTH1NGX++lIn/cxANvoFMaUtUK0A6pYyNlzfVjCHHQ004PCMqpHa8Mj5U2DVFJXEz6Zfv
f5xDYmSHfIrUzftcx8ZdeY+S32HArk6eVA3hyElfhTjTbj2v2B95VR9pUdJccQqqsEjwOoZXghYm
KyMJx1h596JkIYgQ7XlnUQPUEIh+EPmMIqrfx06KOdnZqWX1r9/Fd3Zg1f/IO55nzxksex0qAAhI
AHC/xe09wT1sX675JPpUJvwTE1fGSJgxD09MnjiLTxR3eJZrUijTNA62KjRpplG8+vyfEEI73w6o
RRgOYZVH/VDA+IZC+kzDhonSv8EYoBnvh/k+Y7o7YyA+WpYs1S9+G6ivOZfPg1E14ifIuR4vSJa9
V7Wk7Mih0KQH+CoalFYcFilt8DhjcNP+FrCaePNG5veBe5N5/8rUsL6mS0Zc9MwsSDhKZsy1pGn/
ygyL2RYqBOwtv+p6j7qpiGQFpzLeUP83+lYmgVAfnl3bqlv0zkvogzASDsL478rLfx4GWDyffsjL
e6cseh6glVaKUPWh2IDVLlYjcnwoZb6CdyW5jalgDP680BuhyAmJfKCzIgxz9m+MMKNhAAYCNtJu
WHLadylIMat9E4JN9eoAqWFDl2orbOeKKn49V+KikntuXyaLEqpn/+FmqqMO3UGLuaVLcEWJfj45
Ni+DYaFw0qReg3X09pHKwPLVa7ttWRURSbgY7ldJ9ECylZdTSFDABY0cQW0W9KO2P2EVlBXnA2ln
EDDd0xLYnpIPPanar9Ruk82boQdNSCyWWL0i8/ocjP3idTtwPDMDmwzFhwNc1id+Qm18HNMUkt3c
e7ainmZUzNiecC0ketSwZMaw27aaxQd1F/Zp1kuzoDYi6Pn+Nt/bXKOlb9V1xhAWT9oJ4myqMapS
rjIoTGhOfj6fWitOr9QDzcCwW9rSKCArQIJm8szQwxntCgYHAhVP+W9gxvV/kaZDGsawdstNvdhb
eiRRLwrZLSweCR3Tn3SWzr85IdUx3A+gbm9wVuZ6NJi+Ay2zB3F6fvyV8yGpEPn8Pb+fKUDbLZJw
x1jKi/dJPqtRsfisQD1DUTbgq0xiy9fbYyvBjFSyoAn8rPQv/SN8DCTjRsRJZiWUPpSZrI+IDP++
R1rHGJpC8kOAQP35udB8gjtBg4OrSQP2nmvtGBRJAzihlN3mc7CY1x89YUYXJTL7ICvgTYezawWJ
0qTdYpVCvAVxoZlwibE6st1hSEEV/4Qsi404FyfkWCg8GEnsr7RDlAXF0tjxBrN5VYVi5g34gvSe
mTbr09vATl7HpDwPHtunCcnS/TmoLHrj24Kp1JgPD29cw0cx7bexCHuk71PNE5NT++ljMYfHPbwV
Idtx0gllKiruDmFHG6PyivjQyIgdEJRBMBVLZqBfGztZc6Atll1CqdLtbdUwfP53+C77Wb57QkAI
PqRXCYwZroGpzj8OvF6Upz+bfd4cbIY77Kw9eaXwKuhb3ZF+fhEVGvXP8t9txdSjX4yUKRhefZWG
ow92ExAVmJX1S0I3Y3EuUW4xdIIMiXohOdJw4m59P2P2IfmC8snIXJmyRwgeRWcpmC6y4g+PsP3h
iSBGgCJgYCH9Jp9NUJy8olvAWeDchy3IVckCjhKFITy9mrb9/SMUyFeekTKDe3kxMDYgGfzSsK0h
VYuPglUI6j3Erp6dvSc4pCa3kDKFWGAsGwQPX385rM4wpHkmXoCCM2I5hmXAEWU/+QWa8GpEClHW
9gdHB4iAyO5g6JFd2VnyfiFUbDw57ARhRbwnrMiCQZrBYuL0gkmiOBBZoYdhr/88IIPjWuUVMz6G
HyChJSUMDD8KyAAMRwVTjHoMsh/BAQMXD0W+h0RABt5P55Xwivj1cp0dkH7RKTZz3hu8Uv0H8U7d
fq50oORPDNxbbWdEauXxW7KeEvSZg3hEni21aO66U04nOyRBwczXCqNxPCU5fJKFrOxheMpIHslz
ydPnBCd6g/hpqtPh6ePqTmtXTo1at3STiLQUWhuoL2auB8UEe+oXiAC4U2JrniC96z5UM+sHkqee
isnHTd3H6kfzg8UQDhiPEI1CKM/06O6/J/kGZCoARndyGlUUBo4GHWEf9jj7PwB9ugNd0+ym/ag8
qr4Rqd7Qv+PvBKPcrQMGv25uQ5wIiRsn/vdmv6w6yJBwWUfAGlu3yuA7TQ6FY8zJQ1sQ5+w817qF
jnPchpqXbwSU2FuQ1BhgTm6mPvaSEXQMIhBV9+5JcUEU32uyfRAWxM41Y6UNRyh9idsCLgOzWib6
aA3+Cj0cyxP4otvXcnBKMItTnN42P2QHHS/r15JTROUqZ4tEFwiEajFNI2sblw76Spv1j+WE38H6
0qIM6rnN8b2tWNmdphtXMDl/ZARae5BvPDMpCt2B31yTSRq92dmXcqyYmq9RTa+ZhVkkoo0+XPTu
c4KFCHp16lGg3+I3Jq9r0mKpeYKr9jiTy+DQxyOQfuL1/nX7U8KUmDMF/cbsibiu57abMTtgSo7G
5G6xjgtADkNVwC6nOiIZp8XyDDNZ9o8J9t+L57mIUhyJL+2mvuizLta2yhfR+q2O9UkyUSOYgi2K
kU266cGT+JPmFWlRR3BmOUQkAZ+V7RUYEMsPIOyAyBu2dErGL8435RRxVIaRNSnjmv1STPmKzgXL
aLfJTO1PBHkPaapHNwa75ISdUugCO90deG+rsvMg33QrOGwp2XnjEv4L6/H3NZb7Tl/1WpwrxMh1
/Ar3Q9MI4cc+g4GZ2EYANWOHLW4ze16/oQEugFeJyXO7Or45L0gfhb8lIwFPspUapyEzRXfoFYx3
Odf6ob67A59wx2QPAJPY6ZI13RMK89am1LEGhAiIgEbxdx58Stly0hY85xRQ1AGcXCeHl0d9eXdw
mPX7s2YCoRPgGTIg9ryAOyTbYK1SLW+XIZFJdBKZAzA3+2d3BTZj658xVtC4KAznzKR782T1OMJz
8n/bki01btY9JtIQ98L98jFnpmqR2OW9NpVV2yVuAEmoNCZ5LTY+XJXVn/Zj3RxYr6BvFmsphKm2
JB7ETt0mypeMfrIZ7X/jazocBOBgA0cB7mDMQWpg6xabgl5YjV6QiIw/0Lsxs+MUfBgwPdqfAXg+
drGRp4Rmb+STFg3mQvX9tmtbPGW2um94XRC7ggoaD883uq0gsOpTNeINgCk9AuZQZt/7zglvA8Bn
iceZgSqCMQuVJM2lLY2Z9cIavjMeMsG2kSnmO4Vhv4CZ6svyfWEUSfLgEe9qg3qUwVXQQso6NILl
9IG0eaGLp2dmtE86hQPPfKpA4uqR78LMBd0lfXA9x6Nnhh9+8rGQ8jIRy8wMBSJzrXZMtvJD93IO
9Z5ZWEzZQylSA19gKwUuTdGJqBGKSiUAXziJj17UTTKaOTnGGJlR4RuQej3cYn/0A0MWuCRhv/Dh
kSfAo3uZbLdsgFi1tgKqhJhKwd5tYSo3rL1+s0t9yZZQhSwSqkT/ZpMdsGAFQr1hdtsKM6EQ/6oI
VyN6alpVhlQvF/ryEjDRYYU9qhOcBVzV3a+/TMMURoXJitRJC1ajKEie9u1QbNUXABqEbkeddBOq
BHDKg7JOl8mck3kQU2pPej1qo7tT+/sVMSMzWm6bFDwGHfvp89LgPpvl4/6UGe6AqUmA+Oi10SJ1
wMkt7X6NOYQgGT2OUMBvY+laL4zg5+l2jgEHyrdz34NHQcEIyeW7QRrMh1HEgyPBIwwu4HuA2kDI
+S7glECpFaIOMDCSG+HGy5jvowH9D+VGI1XzsvWdopuMrlGdfJw0AsoRxhuBiLvrMaxLon343ZKd
c4USyI5/Qyc6eW0/mEqPixCK/sc1xrVf2RLBDGdpkq4KBwTfHE4fChtr5bAQQfHXjjzp19awmaDu
JRgG6xGPIa0FIPskoszw2mBo7ScDqw3ATKf5Zf9Xmrew2UBXea6UaRN3LhXxPdb/mOR8j4xwHmZv
0p6JfvUykPuVFlWu7hEAGZaE3wlfVEzQTagpMzV8nwZcYr1In+D3AQ0Cmz9yKLj6GFFMP6eBVQWs
GVw9SXhzjMmH/f9SXwD7LtjtcZZzBQ02ApyUIa/Rn9hV3Ewz97GkkDjcZ41dkygDNcDSiVPH8dw+
6tieUeyCu4r8FWBd3DzE3IwhqAdNKRjM8WVzvywDEsltVB34dyDdgfQjEFt48abBe2FY5jO6/EJM
xC+9MWVp5OnTjLS215SO7B/fOP1DvczRRe4rWMevM5MFm5kIRRfVGhfQlRkK84yB3UwZefL5naWt
jYCJzhlLrmu6vGOz6cF5uHMZ/PwqzE3y1pieWdlOcqEIAtWLaet3CR52xnnyM22ZamLF7w930iUJ
OywDP4zIFWvgtov23JswA0DMdH0fGOYLcTwDEzi3eIsw7hGx2NShrIgHLmaqP3ZAkDYYxbDkQU+I
LcP8GpUl8OW/48IFT3oNhf3j7z4tDzeYw2yqTJkOnDyl24+gMm1J7SM8L+EoC8cLkEceVV/j48p+
ZStQDgBt5zRB1zs9I0fmPKDEJyyXFrMisArDvRSAQnFohCk/+1fR8JAczd/IoTD5DZHpgGQL8qYh
sllgygJ5UHGj7uVOeMGkTVHAUnn+G5tQjoNC8KtU5PCSeVjSMihPcT9ARVAShgNZFqiWwoh3zXS+
EB0HQobhll4MSiGFPH0vDhx9iDoQwoW7mgLo3dqMsuK+g2vYj0ZLONG1KuyvlsNWmdvvpJwzXB+V
8zLs86EZZolpTJ9zLx8znnC0OWTRFTm1bCovzjg2BOthTlOUt9iVickagwqWAPglBabnAWRCBHOo
tmGKt1J8b1xOG4TVLQidycvlFON8q3AxITli6DBPowllZaYV5xN464IEx7nGHItGBzd8egS7uM9p
2QGECCPh3gJmEic9FG0Gj6Bxa/2KXT0tjxjIpaR/O3RenBhUR6xBiI/fV5oRlv43y70BYHrM3Q79
jjZ9XpWZehpsYSwX4jLoPH19C5jf3mMpuu1YYwP45+nyFcN3xJQnmwA6u8Oduis2g6jNmUJAGaqR
nAyCdPueA1nIIUr6PZQyNPTEFphMVCDKj7mk6MKLs+GzooI8gA6Cp6tDh4YRUAo6GtE7mEkM0FMK
Uxs+f4FS4AkiDgq2gWhg6Y0KVH2kpzNyFNRyIRrjnYs+k5+CRc7qZOAZMoJbj/hJxHfBfGZl7sQR
5hZzxH9kd2Tk8OY5PhpJIClOkKQZjhns3RlJ/mseExr3m7jKAFLE1PE95ugLrAxmBq8PEc08mSM6
FEecCRrpQ4weAQvgGnDoxaUBgDjsSLolN0YQ2fkXgYo9xdVAjtkbQIDGEucemtZKXA15eeYHYMnT
h3LFAgAhbGxS8+OTQfHvwuGWphSpAN0f9kKc+SdGFOUafj1XEPFussB7IJpTCnNJ8gi8VKz+erxH
FZMXEShU4IbCzBWrF/oWekZgo+GJNCPC65kLX2lESILjUYVGmMaHh6fHOBp2ET5CY54fex7+B6G+
Uj24hgXRbXAD+DAKcasty6MR5UEaDqf33O6H/fA3Hy73O3Lujv05eq0ARe0wobQYxnwefKwiAlKK
n1d9JbZNJQRMqrE9Y5Bi/o+m+1pOLFmiAPpFRODNK/bgjTCSXghkGu89X39XaeLGTE9r5IBDnarM
ndvMZzlEIHwJkM7HtCVZ5Ds5PHLjeEt+L2aPvrItP3w0hJ20Ewr9+rN3WgmQkCCKqYBF+/oy0LIq
KWNSNkqpodnfSzfRuo9Z+bsjfyyTxUf637KzMqF5e2oju5f3sxctqys12Y/ms0cv9eOLMTP/APfk
+7vWpScddKDyyLdeX9so1740kpfS4l++dZmgShxRKvh/yCP8VUS8Th9MQ8f3scVq29z8uFfBjZmK
xQBLcCcvPiwxC+iaaAP9vFHEDjGUKslVuCIYHRSMcDvmsoNcb990F6cH0356LOWozRET5Lj/fH0l
JsFy5y0+uvxAXSwM0xiBStaLVWlh+4w18t9uAPp9rUaImaxZPB5g0Pt8eVaX0rw4zgu6HQM4JAL6
epJDcyHk40ELcI6ebCNMkodJU6pO5mM7eX2cvs21/qUPpUQ309PpnCQBaNZmuV4hujY8jennYZgR
gbb5UYIq9yytxPuuHWulP5PteWf1e+9P51Lk7w0OAwXkqeMAH67wnolw17qZwe5r8xVyuvPIzOvG
rZnuHt+zb9sWqtLo+L6LliTURWHMWsnms5vs7jLFJWy+lbWQNOm78lUOfM5WE+gsMa4ieXC3hKuY
kgKV5ZMa4Jyv4KxYLMLSUaLtfQ6t4vKAsFnMhrdxyiDNUUcr7/NpiLqRFCcGq0rNoGzFkLnVks5A
gM+LNDcwFZaFIGPJ943l+lLAWlkJiLv6wm0Kz8jy5D5VF7X5BFMLRyjeSQ4usHXMrs7uK9+S8K2x
2bfoXNobTVay6u+vxYQ68oCkb6CBeopSHBfhMhCRvM6Uaf8uscAcR5A5xMoobziW+hZdChxuUQSQ
oh9ig0l4JjdopMeHn1X45wMN5sdLOH1gjXj6VNx3Z2jPEWrkbkMe80iqZsdJt40XmMLKp038AbEu
Ug5ZKzswP87lQ+/YV0zJDsWQxwLBY/rWctitnPeW22HoC4FXT+HhwAvMCFZMyPN/eW+0OKl3m48F
Dq+2vWqf5rMQCCkz3Z5kOzdWTknaSdBI3MklvhCJDLFxMGkyLP/sb3oU9JWKopmtfzvQfyBjXge3
nqk4dWlTmmD058XFQNmLmTYSnFU+nBQwFmBwxj0Jz90EedetpYhAwjn8ULA5ZO3yck9nEDtb/rWz
jc79bd9JKf5W5yHNZFn2/vslSBLpsSMDWMxUy5hATeAAc8ZZE4ZCtdj3jjGUbe5UvfHZaSzANxv5
EBudW3FT+Vd4uxMStWLVk08q6+rBdhRIcyjFO7fapo0LaVIaSW57NzQsJSETeYIRbcJ7trkJYiDo
AYShf/1nc9ZWwK2+XZdNNTA/ErK/sdZqlwhzusW+riQ6qOXjSqazlZ6O/t4A0gPbrk8yk2NlUyc3
4s6BiTL7z4bSPKWt/VH4OuX7SaKjHeoJyBkCYXqM82Cv81V7mvDXOSLIs/Goxse3ZpDtR9Pytzjp
2te+9A1vco9OoxtqS6DFhSYETFuZ/2KkFplSbSaWR+PwNY2ypXkjWfc8o1R/3kjXr5qQZ+vUyY1y
nyFV/Fimzm1852ofoUXZf3vfEUgScoAwQdDHS+kNGdG+fytd+5CLsj399/sr2dhW2L7nqKYFtqZ0
Gg7rGoYir0Yf18/tB6S3OG99Lao2yNE0StSe7Mu5zOgtQwbFo7jEJH/6KgChdS5nBq+WxgwQs4zo
IJFbIL5Nyq3AAOwWWGbIbBofotck05hXNOnVWO2Bt5urZGrH1r18q1AQQGJ7l0qh8Zg92tRRRQLi
9PsmQuaTF79pxma5U+n5QRBAM8AyxaZGCD5ngCdujMnBZ2qCN0O2cBe/l+dbVCpYPzK9c22uT7wC
YsfKKV5mZsfRLxOhzd309jci/sr1UXla79dwXB5SxSWHRparqk7OymcsLDIpg3hS+2kxHfsrQcMN
ew15joehiVp2jF3BuG6stNGuuLut+kOvgNAYxuYnqvRGlvzi8/YW+7KxXvv3WupQTv8e+zI4D2/o
gSgVtlcnNmEJTrUt2HCbHhUNUE4gR8ZAVAv8JOc62/NzoAapdJEQpv9McshETRu8sNYZrCq1sgF3
bu7HeHaNxzd0orKEoa2Qfq6VWMRtnPvf2uxlV89NEKes60QLj16zyCIt0qXEy8eBq2G/T4//AzU0
jvNLUJCaYyghODThz9krfP6KrPZPFVn4FrdcEHADB/rAtMDWvlRj0XySqufqIfD2UG4c2s9GToO/
qGxq98ah9frIdD1xxeozxKdDSwqdcyn/u66cB3K14Ga4mSlYFxOj0qGy4bG4+ocB278AuoT4lYwX
a6oeSheKkAog69ck7EZj5k3Wa66+OVQ4vgSyA5SaW8Z3+eCmZINax0sZc0bls+oSkVM3PeOvzbYc
BL2qJ2b7sozEZrK/rsaqu1JMWgqzcej4lEKlr0rZQDKy/Ydd4lj5mdZMN64ldETj/0vrDGn7OI7V
DljTnULxVr8MSf+jRDNhxnOoPppMH7/m7XnzOmLZQxJxayrhS1d086wsxuLq7eNc9fRquvkLx7Jq
kgDnKKu6igFUI/LGOTOLMegvFGOjdA+zvXdp8mUb5cvrOn3UaQL6oG8jyP/MTS4/iWHgQbOW7Z8M
WLuOOtF2kavifc7o/+OBhhNOxB/n+1wApSYAS4Hk2E48Y5P+bkZ3HBPkLzvzznImYKT4ZDGd7sSa
KmrhdR+JqiibrxNG0K5+5ePXPlYIvZurOmCfA9L7crCeSYYTVJapooDXcwCdrJ2N7TlLVDtDJaC1
CpFUK6mwjQ22JCmnIpV8kUVI/SAg99jOlY61afUSCZrvXMtm2HhzBAoYw/PPXGVL96UQQknnRll9
NLatfWv6dpqcy5tZhuaQaq90Hr4iIGhtNi/NViRerVjt/tZZ9y6zBPyulH0/jXfjAquL0urffV7e
NK8fD6cSA4YENjr3C6Z9+3WlzjIuiKQey2qIDj3+7n+VIzwTUtPyATS1U4vlxc4Vz+tyDL8Rvwnz
9lhRnpABKLjsQcwHo9ch4l5AFTFFKY6Y2OxTxsOrTRjZBm6NA2ecoebgssdFwnalsQrsRzUJ/pKb
MpzcSLg4q+fyaVlec4Fzm5qZuk9OJfipHSK+5P6fpJdgN3dG3dWek3GGgAD4aSzWSL0CFARx9enN
j/KmjOrFx9x5yG/tzysGG2UPi3027Ym7cx8g48b1r4DOA7vFkmmnvhUAuyjUCbRxOi6x9tEwypTu
AzygytpsWiaESmIzYjvldVs2ObyBTewpUMP2T7rhoZPj60zTqmdbz3Ytjozx/pMdmT7NY94lW5YJ
CJR6Z3TnUFtxFbUVS4kr/PkhToXr6h/satsQDfnaMU24BWczPfI8W83/S1X5xIEYTk6dvfaPVDkf
hp74A8abkIu88ey1ZdOPXWt+znYB17E/nDuXTYvRDg8eNLL4/P2vB65Otf8FJLsylu+LVFoDrQMf
nHrpWWCSOguMNbWp7kmaCcCGl3ENIuttqoFk9pz3OcAhCSOgqR+zsZ5xu/0dZqSS1EZfVCMQMK/R
KNSP+6xoTDenisvkXW1mB3PdbMse78E+Ig7/m047GWvnnBruCxk4wGB/sR2mWeleSjgVc/weJFt7
D7wVVSA9VnDGtny9YzMhsPNjL7u/lKfXAf8V+6GUykVmsEqVLpswrvWwLvyWNzhTFyD/Z4H9haO5
nt58TxcRqsYSSohbxNlocezezQiumTBh9rr2ybbHBKTdsl7kCuCtg6Sonx5+1p2UuYLiWayfnv/w
bOoXt8ABbJ/AJ8II2tm2c2YN1uxh/nVKYUUmSbiU+qc24CN2jrzzEmBXKYR6qSabiURYZa1rHXIM
k3cxwtda5tjOU35fbU1bfoGY+EbOtdyxXlADYRmWNvRP3V14cfXkZNkl387yiqje+4Zldv6PRyFi
WsH8js51FCYStVeLwcSUev3wowbXYJqQK1oVkAUQeUjq7r+m5UyicojWBkmZ4vkk4tAwrnwvx/rY
LcXkW/JnI6UGnE9U8CgZwhCcHjeVU7aeu74lhjEgs9t5v6+FfppPAfoWB2TJ9e3nKkpRbfE0xrpW
Sd++z3IglWF13PhU4rstw4VAOHOutZ2gIH6hkphPGAiIW6c66ISTX3J2qNIkxM0Sl1W+r5X174F+
5GvNCiUqUFIWqul869wmYDjxQcUa0RPpGDQfxIeFOkIAu4p8POLdazLDMQjGA2SSQak3CUZJZj+v
yik2wyt74qteX900Y5tTYZSXJMBLDRHgHrIX8SWhTiEdeKxtP6R/wagAtEOq8gTpMgY9VmKynR/l
AthpaBES4fHPe5XXPDXwpn7jkmvYCiaK+fNnnJaHyFHYA/4X5ULn+knR95K9kn0GxEhuA7sldx/U
yiZmE7wbBo0VP8/2KVa6EM8MbpFaw5Qv0B28nVzquHyRV58qOikmDVg1SNasp2LlpaZlhLN1eGPE
JvgYbezKuEw1Jx69KJUGop4sbyPh4JQTCFM1WwGYT4qna2WLTM600R798kNEtzcQYCjznZ9lLmyZ
Ga2mgg2XLcoL4tphc7LfulkCnvHeTfYTb+xs3viCHqPj7N55fq7vlQVnxVHyTsBSTaLxKBbSpHJn
FoTt3Zdbdzchv67n1c8kcuB8WHstOUlGO/DXgplbFTGhv7fTLmuLc2k+OpkfX7urwpBTKoLZdtNJ
P4av3GciiQNX4gCrxzL+pLDWg1/vennC1PiutB2lvtKP0nPR0OkUqmsywTM1SGW5qJ83nW3jdq8+
4rwpukstw/yTj9eNrpp0zeLFVd0k3vgHkgtto02mhVSZxQDFYy98oUifPwvNa+fq/RO5wbYfk2FX
oqp7ngP8UjnvssU9Ax/R9OsBKurKvbTJfzspwqjrGt1vLQXtobdfyHVhrhZtIFoYNRgyX/5kN/zS
EVReE8X3blqLcxLwyllzrtPD+Fj5KT898Ommj1EAxGknMTk18skG1C17+GeLvuGtL6/OQSc6T/P0
9cuWnrNPHTeRkcEib+mWObhtnVG2MpukMxRguPiZp/vrkPKygH7tnk2MT887kR7bzjlt2eJ3z8lp
3cIsZpzkXj7k66fMN5upZD/9WeD6v61e+pWUKZfB7cQwDiGk+4oVd+8AT+dskg9yR+tx/WTjmwT1
RMIkP9OCK8uZt1zv5Xn/nZRjiIfbPjGJ/4q8ZWYYYOKlEjPTWv3A2pS7evydrnO0+72gGhUXvw9d
eKyau9Q2pBfF+fgPH4EEchBwozPbwONzMnMSB9ZwkFw1tY8I+Ove7TEG4sD6zbiyVVW8Y+ZLhINm
6DpzU2Qmtsrnx7z/NW0QLcpLjXf8SpoWNJPJ9MNeepwGQ0sUDaaZ9/YTAGx/I90yE1U/YxeriwqH
8uUNhZXPZXzfsovcGSQvGpydMvMWP+HpvX181C8q5vP4Uu1vi1F+dJDxKQcmNrm3UTYTmdqiC4M9
jgjVRgstONHa2824OFNNvH+B1uPj61iPcR+YplN6FVgpz+vbxiLcjqyN19ai1Ub+bLquu9bbXvo4
2vQb8ypnonysc73QOv0cCBmy+/Jem3FouvguzTndtwlaeYc6I9i2fvQYYtBTfeesOsRCsQCpMzct
21t8vOVDgobkyMvBTDF8M/98PnMxrl6VbsxojWSP/f8A1F28Y3vU1SSZa6rw/53NvtODRUsTkGzw
qLGfo124oRUsVRUaLvXHAhzSxR82fujYViFF189jzXfsGxPVogYRvJ5LjOfjR0Ksbap4rN7W/JQq
uXpqCH3NvWspF8Dl7vkDRjH/nDcfZRgZXL2WHe1auL6n9/SmYoI+Mw/Tndx+yD0gfuT62NwokJSt
OYU0KuV/RRJqAIqdGZsiCfA+yd+NgfMg9awh+WKcL24m1+9nT2lwvpYK5Ibt+ajQSfYofhIE51eq
9Op2tKwBIpF3tqPe8fcOU4i+TudJ7Nl64Vo9G5tYzEIvPdDC0CyoAK+b5gblk7o31Y7/uTYaBzK2
w3u7vMtOsBGU1xPEYBgYT+FllAnhHzwB0hhGOpn2Plldpk2ab6IvpvWTke1kUc0tq+5R2N4yWg5E
rJFF7sqyEYK90Iywif8diODz9W3ekcT/CpEBy1U50ThVkqJH+vv3LXfaMo+MRro7l6CJ7WKfCK8V
x1RoaeQi5WscFiSxvKtgJ8ca7XxsAN/ts0G4VVL9tDmQEiBTW52CzezRHbDtQ/8XGETss3D/Ue3b
w7aZ9mXIqtOJuo7b9G6DxCX6hDsuEh0OXErSDp2cSdtOqWx+zLIuEW1WLrEaD5aCZC7hTVHF2jrK
j6XAfbxap0J0jBux/hlDQ5/NSy7C8noss00eyVx23BcfaLU6nSAISc5WcS7T1QsdUj7VoGdChvoh
OcgiJ+axltE6Bc0vKxCe17HLDkuEhx8VYiGBTV8TeouegdpcIUXPx/IWsRG+gHWkJ2CQpYzFdxjw
3BsyCeydoK0RCJnocMnh0ZiueGKy2qFPoDL0gQtMY6fz2Ig7I2+QNebz7D/O+AEdBVW2oYIMsykg
7TREjHvSYSAeHgGZl6Ll74ctJycMAINjpRe46DF7kHygIA4+sTyQOZJJac99J+21irRs48yrtOF2
361cen9bNBy7Oxv0Y7AO2+fN0PQt/ur6LfFDx3MLbM2OL/z94hd/HkQcFJNcE5GG4ttP0YVnq67R
q+WMFFW3YVRJ1vc6GAI9ssaFyXhdx+gZr35U/9LQWj6eqsXX0aK36Zl9dHwi8XqYP1T4HWWLi2uy
kpWUEKuY7oUxEfH5Y4OjNDbWKxRoQjR3ldUjV8Y0zcJApH3FYxMTTY9Kb7NoS4KrrwdJSWV42MHm
vpidVmJH4tjIqXgYgJmL+XdnoKZ8sq8sO9umKc0g16I97W1nV4VzT7qoAysfOk/8uQJUYxvtus/O
ofX4uEn6OXfEnw33jfCuG263rrUrAtr8c9nIRYg20aGX+XqZwu9Ky230ue3MIwqG7+u/vSK3Me+c
K4Xuv0MZAr7QOyTebdHo6MDadH01sQltQlOfdnJVb4R/6xGuzlRs4qPunTQrDVdiU3q1tHL6aQhh
bLJsXD9fw0LofqWXvT9rU8T+wGrSjJwrNoOCQTdXuO4c0NDUdO1rAassG889zSFSbwnpZasaTE83
VM50EtH88xYlzNpgnSEK6hglB/O3R5cyjBwfBaoDi8SrO9mXMq2krxe6SVft2dmPTsxAiq/mczxv
LrqvOv+SQns1eVY3LL9RXXRCmWJlev04p94WW21x4h1SoodqtNNWUH05IKxp7uW3+CW8rfDudvBj
AZedVSczuGDWG9Rh7Rw6o/TXoZNu7gaP2tIpfi3eF2UmLpsN1QGZcmXlnGZKOnO+rVcVhMtxbHbb
RZtrL5Gv3pqrafkaiw48Yz5jg9eq++U8vt/rt9zn5l5F0i9U4TeZJk5RHF6C1hPModroh/yfS+z1
07+bnJw/ossxayOvTAFRS44SQ3UUb41dd36sJorbdPP16HmPDrX07PaWu4XSYBgvcIxMLCv+9t0b
ngzzcn5sHwyhS9MGLX+6nyHZdp7dSjlev1X/UYBdfgyyPgo4GNGGNRLs8eZr/i8/dtAqmbYsSXBr
cUHqgjEwhjoQ7ustyL5jmtNshbxpOxDW+fejlzrCwun2bn2TRSMBNZ1XaJ5LfaBy6jSELDzq5CPZ
BnJdKGzhfY/yp/I7GHbZEsmUTemTbfZk0y+PGPbBgBjPJXL+aFQQFqjFlS28vdGhyPVgUjZRe+6t
ntp+wq5MHRu2q7+HCFvS/trCd3C8h9dGB9zi9NCyK3sutgvirUXPM9l3gni7dOp5xjZa+8W2cx67
RZTpc4PqWDfbAGBrrPywKsUpOSg832izMey59evNZ5vh5Vxfbid+rY0qbcTjVoEqpz5swPZHF2SA
fEOerDxXNb3iHZwH0+WbrAh7jIFzLl8DYdsdYY+zeSd3KWEWrlqX0ra8hXUvMVv3Ubadh37vDETT
DRh9hDAJ8qQ0FZuQeqcg+k6824XsN/mttj+keuRiVfWO+3fDlONARL0d7AFLBgXHwXMGylJE/9v8
wHmWYmpUjH+uXvGxRFLsjfcpY9Qe7OpCgctvGzN0XboVJ+RAqdJqMEckiTVOu0pCAIEX1GVytd98
vfLV/WgK2F1VbD/3fesxUfX42lON5szbB8f6/KpSuP2jsT3kixgBWm86wGYiXccmdZ8kR3dDJIv/
cigfMvXF9yLfSD5rsal61F1ffl7LLGH3LJspLUvxQouhzXZTm44XuyHcvvbcjgvVrnuCbyfPVas/
EBquE/3lhwUcKBIcpFftG2pEyR13+sg3ls15NPdHgbC4hxYwOYvlo0W8ajpz+vDzjtf/7iuHs1M2
xTiclym7+P0AYIrhalDy9xsc7cfelHjA6IqbO1dDQxf7p1lLmHWSRVuKOT7MiDSKWFfXmRf+PMLR
5jh7hWJC6XAahvf2cS7f/Ay6U8u41AO2ABfQtkJxwZjF/u23hT28Y6UdO4vgneIZutMPiTB3X7gv
L1ylqLIUROHPfqDjrJj1/j1oOFERpHhcdgCN/EWHSYXcoligHeVCwQZLDXglR/N7VWKZaS2cIo/W
7hrcFuYRcZQ24sTe7VJ3HU7qpFOdWgL0vpUt+1/NAtlVGXmWHpPApP6Id14CBExuOhQe7nBKt4ES
xn6TqKn5ncGrW+0VC9IgCsKdWiEc9W5RNQHi0v/LD9aSbmXlBk6YKlal4Vbd/YBpHnVxtFk7mUvJ
q3XLWjqwn1BvMWUGuXftJoja+JyNGh0YYUkrDIBR6ismMipUjN1zcRii01vFVu4pAYgH2iNW0pyd
EdP5cN1aClBmNRpZW014/apOKAC4VcKva1RWJv4R26Yic3c9tY0rsLwhbf7/0odaC4Bav7zeYu+m
n17lOlRWlDQ5DOjtm28At2FRNBJDD/JX2vm66u6Mk5IP1dhygGOQew/6YBSTxqp3H/O6RboaXs/V
hUvrPsBwSgSKlBHj/DFSGaGsxMxUgOODHJyjvUToW1afe0ZWjeuhtt9WAABcs5nOey0suKs5p9nu
DYDxsR1Ne/legRciK7/aGecYF3g6Xm68csf137MMu2VgInbv4nau9rI9VI5kWTE1Pg0TLeHR3Mcy
/XXLHK5akLaM7Gx/lpBUTn+mUGzmNYwa6a41k1TGhgyUIDhanvbizboUX9PuJeu/F+xWg6qblEoE
UeLjQbqMj1jGyX3XRxBnhDGYUECuN6jtw7wcICU7FM7OwwzgXp1vDFqhOelCK/mbf7TdNeA+7+/l
0i5sJI4gNuHQhgI6nGVgfedGOGEUpvNE+7gRG1bbtGJdnXLZNL9yKif7N6MsdmC1C9elB0tKIXm1
dSOEsz084Xx9jV3jPbm1pogiJzflE3hisLbqisag7vcMFt/ZrLLg3M6nw8WN5mIxUcg34YiL0PCI
QbFlmgeYqCY70MaZu9Z02wHs3vICsDISbbeA28l74pSTRoHpcmzEJudOFtxo8xT0NVmPeNPwiHPb
uwyxL7tl9lCNZT/vlDtMQ7undLT/hHfwKfBWYA9Zjep4deq8L5PvUfz+2k3YZtDoO8o/dT3sN6HP
psHJ3nEUNAX2E9IldSTv11vxK18rXC1UNBFLtyTtGGSlyJg3va44F7pmmCRdNg3TIDTdNbmHrcKG
MG2EUeCrcp8z14i9kwW51+wJfojTFdqtxEZe9oWR8vaWCvRNsD9I4vwvbXhRWzQej+JYxoRxWuOA
iTdCLOwk+xJkmO77lh1xyZqRtp9Ts12GVu6hjuJKZwljASHBtX5jQS8RQO0NCnletlwBVVtDezTq
S0xOzUOQUrw6oJlFuZf4x1e1N60mJItETxhUqZUrgSNHWm6LmT14zc1jJgf4QheJ1jXFYXVV96Zt
qrc461JG4pgop+b8MzHMKIj5VE+OFGTCIX6Rn+p7YsMDawtM96/dR2Gis/05fq5HiQgr92PTZGrc
eQWRkzOhYhi5QfkspnvXcvbtVjn/JN2+6WF+uKiqIK8dRPi7qEcGBcwunQNv6QpQaTr2JJdPbNc1
5h/s/nM7ug3n4y8ioIgfxnt2/CjjBrxneNGmqpcfBV399a3vsuRb89nX1cARIb2j+LV40rMdcyxN
kl/att4/HxO+NirO92k1bgo8eDUzA8Mf4EmXwLkzbxuGgna+kr+Q2vuL45coHtPqazv8/Yi3Cm/d
bN/MrC7vorVnnLuo0sMOpo17TS3ZtYY/9taqQixNusVvF2ZJHXVBqFRFccAfw0IMSyOyZzeLo14P
H3Z0Z7ljL+yrmE7PSnIcdm6nVMPswqjMoazXSLWAc/tOqAYeYdjm6PNBKBb8sNdvV9yBSLh9VWwf
fhuPeyYEURxAyavDEdfDhVrmg9/ZPv6ZHLOMUFqeWjE7aznZTuVHGOMoI05jY9aenMnOLVIqzWve
588FAKlm8JMOKoz82GzGFtFMXJiNcstRycX/nXpatbB1pVvKZtNHd0DlNgQPKI9lHmL7YEAj9Bh4
lteCNIaerXKA1wIXAPNP6vuxwRoMgHI16DxnGt0AR8wkQDnCzD85AwjcywiqxkJWn8gqoajPVGjh
9zv674rbagyEqxTKm0qqOHLmQrM7rw8fz8vZzmn0jGLNmL26t/ncfT/0ACSQjctw3idx7oZ8+ULV
6GaAjTXxRBCm8lQTPNmmOHVlBRYoakFZTzZZZvFoqvapd5y8kBsbp8kUe70ax0B0ATIDvfzwT9Kh
+6TTPYxJdC7RapYcsjrsHavr1kLgwiBvjNLMMjm2tUTyalYx2G8oqC2af4FqkOzxhpjsmNA+SofI
ukSqHU6rFA0V2ODTU2I76aixs2ZTVmw21wML4K71ECGRGyCTmW7h/ThbSZ23H+4ZIZ9n933pM1MV
I9I4aK/BzrnJfRCiqkpCaSuZSlb0plu2u6nOydW4BYEWp1Vb9KkJ5ztN5B/lsU8XwQbdBDj3Daff
mhB2UmQKCB8kcLIlmtIeoung8B0YKZ1DOY9yzPVCM4BMp7Pv5bn8p9vzbH8/B3mWn9G+sm/GghRg
0zoj8853peSTfRs77f7l+zxO99O93uqNA2rJYZ0wsa1mXfBnoCJX82/53vnd9fDVHTAwiypV93wn
DAU6lnCmz1e5tLJ/xbAcvwT2fnhBeMu9xdt8XxVCOtJPCL0qPRrHEXNlbsxZlixFYrmB5t+WIgoD
YMkwtJof7n9vTS1aHXKvvRCS+JhcDN4m59FFVGv2g1BBBonKowvx230owmkINvVLXTu8jZIzfwxC
PvzHvnCpPwFywXeEdulaCV+Xz+F7jsGx2VC8lbtE2ZljyleO826+sSilD82QAJs2Y9LJNt18PvcK
NfPqIuFtF3KFNr0s/cY50Ike9di1ockN9XPYOZgBCjv0PwGL1IoEG42aExftbvacpa8tBfYft9T2
4/YzzLnV8vM+JfGzCZffDp6VXJXDwgn7wvZCmlb4ISalwOnrIrk+2FHbmO0ItGBxqM2qnullggYv
EHD/ODmhnoPL0G+EwQdYRncZyrr6vHLqwnTG+5lthKwWBXeO4qNCvsNMLy3teWvc1YIG6mv59ZWK
5gPmw9a5MMDfbYOBs2NrrTpYlc0Sf9f4bC5q9uNL8o+sLA5Tyzr4sxVr3xpIyIuBxd2511O1WwWt
j4f23oiRHZDDYnjdCzTVnq55PD9Dtzn/XMHFdsVqPlktHCs3zuFhwAdg1lkGs6tQTS++103W2MM/
wCVI2MC4SxNWpBesuNtK+A3F3UFfT5/kvdNnPep3b/V2YE9ffZzqHP8REpDuDaj5eAhfKjDiub6x
wRPdQppdiTVvq+KIhS2FZfMaHT5HAG7srfK5k3u7ju+DZ0Me+rX4dXGheSe1OU5K7/1nQ7OEs905
sdoFlZGEpIOKyUE80klTc2H2qi3y5RVdZJ8vVUmH97OO1EjKo2Vn+ZUY4cY2npLEUauWsE6e+Jsh
aquecll8180zoKiAdY/9I75crHvfNh6t2/BhqtETxlU/19Rt5ceX76sQsax/lTsnh/Sqk1YpJIBB
5UUUryKBlClJc8Wep4ILfrkbp4a68lRCGDCKekX3kUPp9pOerWBEH3xG8MFvODoIklzCMD3hPJ6W
6MELfEjjtjeEGz/qKZGNjO+q2jtYVgAYFbTQSgYqNrPsaD+Z4qUD7MoXF/4+WdR2jshsBsk+VbwH
L4l07TlWk3SJCoyVgxa6ZATwY8QHfcMiHif7lm8J0xlVWmUHbm0ZXjcfrdARumlTZQs+Xhkv3rHZ
YXQAfTeNkz0xNDv5RlV5FoE3W76qmWqsCxAYZvtfNvRWWjkUVk4bSlrj2IOAVn+Nt73X79OpJA1m
8HuvTq8lQeVpMkWTOwP0kSafbbvLtCh+O42bqRC0jQKramx0MYQbPsrPLMz5gZHG8zd8wd3z+joO
fJitz+s5TM/a6lUiXWn3jvVDLVFZvx2rhw4qyq19rG+r0wnx4fA0Tv8c/q1HTOTeLhsu6LqrmbfY
wNJ7U2X7+jRtxanQNhWK6VMjbRtXIZcfapdVJZ/q5Ij4FLhv6/a0x4Hpwc25NP8MrHrp0BQWWmVz
slL48hptNM1gJTgdH5OqMZapyyrNR2yQQoZoXwNS+mwvI6qnIDBe9EzbDnWzPDflcbz5gN+vo2B8
RJg/r/TwxDHYy4eIxf0wOUw0BXYIu3ZOaAEtXkcVUzTaqMIXsn+QJJ5nRynY9dOEz9QkOSy0OVf3
rhhgrXv3pOz9vL6tftG8OI9no+nXGa2mcegvFXfFM2YcjVLv6I4bzN9X5+Lbg7jt0Dfh79waoBbO
nN0124dTJPGwMc/VXc149fyRvOMZrlMdlQfO5VIQz3DevnwRLo8OCJlUH+fS61Ap5IfbkfxH2gTN
C9u8dFd+/OotNvgLJkpMVjl2xPu2ymPVXalkl/3Cs8Ugf+JiP+/1hBSBM+5iojlvMJFmGveYBHvs
VXVzCT1ugqFD1wJbzFs+7YP8nMGhWfPq2OCFveiKDf68uWLkCrxvTF91E0eueJcTNu7wzHBtsm7c
Fw2bp3YxfqgqQlfda233Jih738iwg+nmMx1tc7ASZDutjbWlNxKIHX0/dLiUEk2Jm/vGUUGnB04f
wfR/poNlE3SpmmieVybJqaZvXfsKd9hPsfTZUuibhT7qQ/6+dsuSqRL4GJFkmovvAMR8Hn4skgUP
BUdmXpe8+o6bohjcqdUAX8IE5gbSDhcN/Za3a9xUslCF5oEFBfrg+7IQR33JVrwAvn73z2stPdIV
wNQXR903M9UU3i9GPTl1TsxclNFbfxzEDeX/+yWZCGgewMGxr/AJ82F+DBFHIfkD6FkwXDJKV4ic
9Jb7+77zh43HZ8eUtrGyIzQOgjjHjxJ22bz1bvX8mOGZyeMyCCQ2qLURUF5IEfBtiWX7s4NABOAN
PxNdrKVhzs8W7/Pgt6xQ+Tz9QPczYz9w+cH7Di++zCHvoY5R5fxXVCg1QmXxh1nl0C1ZIKdCdhwv
1nk1e65C4z3h8FTcQEmRU1pyO7AW7mP67/RnNgbtj+9razWm8JHySsy3mwXK7c14cSsM0mOplFik
g08ywMfKvNkr2m1GEEvo26k9PY11VbhIgHv9BzZM2mERzyO0H7uOYUMCHdF8Xzud+bP3V7CxrXL4
8JE34yHBi7VBHw/m+4tK4lX1rZ6K6h5qD2wUTsMQTr+2mHfExeYjbByOYnLtzmMwBBDRDMEryvEB
OGYAI2ovv8qG7xcl0x9/SJY3Jc47EVDLlYR7SEAfCMCQbHD+Gs+CbLHGdgDnGbpwYebyH8JqPpAP
1AfirdMQjXGfapynnWuA0w3yTBcIzBqeOAc2M9WdmhB2W4BfdjKFWuocwTF0g2v2cqlwBf5GCAxO
oH7OKvJH9Zh/tSGrYXC5VoIkqiaqQ7DpsiO6bD0lqAwpP5mq2eQgsCA7xr3hkkDxzUVJRFBiWoBX
vFOS4+1xnEiNw/f9xRrj12Cc+glgItJB7ZFARMe8Y6HzfJNh5EZmC+mUeTQT77ZnXNJEW90Mz2US
hsMQVJqyIgGQwuYTivZNNcw8mFcpALD+8pEHDT4/rIbOke/O9685BG+nPZLg2JPDqQ1Y1js/I+/z
PAKPmsyX0crj43v6Y28euh2cO6BwIU4WWXxs8nLvnG1LfyXc9W/twKKlQy3LXrDSCIlzdS5/Hjyj
XaC7/ldpQ+5xavEQOn/Do/UamazhMS0Icct+YH/2gv2f4OZMxcjWuP+lmag/U2Hy48mnCnc9kaQm
yiDd1qkcJuIrOT36ZkN3PmI1lEYD/HUHZM8ZbTUdbXooqFDaVJWg8Zn6cJ1d4fkNnmQuN7BCYy46
Rs3Wp26OqFDGg3xd+PNYt73ZfOJuHcfnmRFS0p5MqKghP9fnDxOpM9hv4Be7GQ9nBu5s4KHW9vT2
fbcOCl7P+pyDb6DYWIzYNhdW2Trk1DCR/U7KjAxv/PPVtXhh7LywNJJuyEMnp5pNxuuQ9nuiDV1I
tRjyun7u0OdkAwMubFVAfCVg8pIjTACXs5yUCJrd/a/YAeP36ama6no9qXyd19IqgyKgJHTlfC57
wG/ozgdB65mTsfh4ez2agSq0EL+qGiD8Zcu0y34vAPiXeS3fX4vDWM+m/blBVQxaRVI3zrIOG5/H
j7y/YGTvh2lXTwP5slueK7HlKBHcJtChzfyPqaFHvI7byRcrzjH7EVf54LqTA/Osi/VyF3aHdXxS
6MYhX890M8yJDM/PCPu3YntIrYG0nh0gUabyXytOCNfB49pIb9+wU3LxDnpVYJoyEiFc6xFp8xI1
hPnbqrbA+EDoyKX/ufPdvpuhQaCFwCIAM8PjovXFE7Vs/39EnVe3qkyzhX+RY6iYuCUj5qw3DsNS
zFnUX3+eCe/+zkbd6kJomu7qCrNm0WmVbq1b9HeARQhhACD/QmBmksYRkI3ugUA7KKUXovUejAC4
El6jY4M03Q5DEKkBF76gr5Cktz8RnPjV1mP6vtpEwivtxIQSjtxy6wmTDdZ6GxlkoQReL450JvJ2
IRpsXprlHm5OnMUUeSF56h4teQ/OCg9jHsBxyJp73Hu7j4U7ryLcK1VyTofo4cP0Urgynt0vvL7e
a3gziBBHhWKPBTeesOqBuKsskLXYMT+KFVPNI8DfwZJNSSQyYlSZbOuVFiz1TCkWvTvg/9G+81oI
GMfQvMLNSoySZRuqWWKGQPReFDo6OMe2j33+R6S6Q5BnUFwcwwrUO3WG0Xmtizr9ffoEtq4hmQSI
V7DximEPcyDHmuTyo3TnF9i15f7PUHrifk2ln1l8pWoaevun5m2/fmVae9rA9+YdcmOP7SJuIdJK
l5+x8BzIWNJFUsdUZWp0HyuMJQ7glZefwGhRJKtZa9dM60t4AJncyIdm89e6Yq7jtG+bvdgDg4yz
2aeqVvU7K88KM2A3wdw7VRtF0r2eZLbgp2KFxrjrJLi44Qrq7XmBR2Pn5X7LLRdZeaI5CzI+Ne42
xlt1SJFSlFLojCgRip+J2IuD2/mxgNNgUZ5gY7F2mHAqkyQKEX/vDekGwHhcxH8reP6hvrHNOnXR
I4I79XJ937pAHHcB3PWxx2O/08HdQu0rBgGlmc5tb9tF73xC9ZV49xxcFOvjg4gZ1a3QzApn0tmA
/KKElfHl2zeiNAeHT4RiUNQmuRyRkeKfQQ4mBUG8eIvD5YbnjIpTcQitslltJr8U5DTCwgSV7eAd
SZbA267+dRrvfEZRsQYsgs84i+FGx23zhfBdHh68Z2Im+pGIC/Jv9BzA2r4gU/fE9VweaFZ4cxgx
xFwYGtinWP5AekaskWDKSKe7dvILlKf8g7myxtlxCrY1PDcPfrPgJwRrthHQMDxMgAiKC/RUOY/x
UgfnHxOO8OiHKCcm16KmjBZ7bxCLA4cFJxrF16qxjZZWq3NOs8aR5jhWfabHo8VESFyulDCu3DzM
7D1gH+DiBFII/NszHE2UmAgAGiNERgWl3OG8pmxTUakpBlBbfn6+tfWLayeeGh5aHogznO+Yl4Hh
4d3feswsxBSOjrIKHor3UVAjKVr5ioeCS2AWyDqMES0UHmYmzULR2wW4lUnPwC2GYAPXGWDiG14R
PYKYFT4x5UgT+37Lx/ycD/kKD0XMH7WDnobHWvqzwSjAZ6MLhFqFL2kLZu9CTvfK+tSDizPLpNkF
iiCReIM7D9UNvYLTZj+FJ2xEqhPHgyjbAb7BLhNi9+kX6BK4keUgBz/0msBs4uYOQxpdcGaf9OoI
Bt963B9OiT9eOwANYUmjYNurjrKtwxLaLhFnS1i4HwP+QElU/HH3AahsfsnBi4UmSgQkpyzGCHvQ
RbC8VDyUTRLauKRtBJkdhUjQroRUOw5Y9AWOm5+JXdA5gFakFjG93mA0PE77fLpw7dZ8up5z4Sbh
pqPnfBmGvzLc7YR/FyBQDtfoeaVYj0cgHmcjNLgjKZ6wsu5A34A0JBxPXPje5LWCQwgsHskXN6h9
X3iB0Qv6tJiQO5hgFNuLj69yq9LkUr3Rr3MiYkwD2UhjMDuGaGruebFjxzFO5NYTzn4UpwFaMz1E
5Z0WFUUPVGSCZZTqjFKEaWmh+WzQUvRQUp2J/5FjBQEH2EE4c2O83ycmUY8VABrsK4ghCenYRZHC
4ZNro5OXH3gcz4hACqmQkyYUROEM3rdOOJD1tIPaIuhA/Jo8sW6TKgsITjFzn7c/gHEeBfikX1aM
l/ReAoRQZBl9PS2Tm3ytBY8vpNgCdO0fuOsZGb896miS69aofPtJCvi2S70LZboIdZM0RBJagtse
7zm8EdQ1IAbCvKPkwQTwMDkuqPC8chiiIrzyUFyeSfL1sjfybwGfBYT+FcdIMX3lTalKDAcof3GD
FstN4cFcRB/c2TFsKqjgVIMjzlODkEGvvN8yJ4hEw6cGbhklDyIKt7TBUuBBIEdeyy9zxuWoPCgC
rlsICSNqf/qGX/LIrRis7AvNyf9eORSqGIMxe7MFFgWuIn2UJ4dCkytg9eCB0s91UPSTiyMUfVvw
KY+8QW4i8nQ9xGh4LW1YzKGwGiSjGzXHaDwcyhvaXdrcSKlFmwEZFTtloiS3BX5T1nxdsrnaGdN7
rgnr5IpGYGtwTq6ouIERxlzRIuyZrCX5DVwK1RUvkLV4pfptwVpOft9tgZlxI5RFt4IHA6FvQmLL
d7wBcxSQMhiT0efCX1q8drietBmXxX7AfZbtRcenZKi0E0N9UGb5RFnlJtxN6qfB8P7gzhwHxwH6
LOYZbCHsoYvQJXDrUOGLG0YIvcBQyW94yR7ArxnpcEzzShugecqz2GyKm+rkY/rqiNuCw5krbhjZ
UHQkGnZ2oG2PSqmwJK1uC0aAueLUIqCmoVyYOjE9I78obXhBwecU10eI3cOb7IHqyYMe3ebbuVVx
QwrCa4RafBzkN+Yqv2E8Fsi8SB/VH2Bsh/tukD55Ul1XnP24/qpo+pyQe0DnFukJBLoSQkkU4zUb
TdjIHk8eKgPFAkIgATg3vvaYfqEKUsrqDDApnQvFgs+bGpU+mIgp6wU/JF2FV7qLI9BCyt3TIww0
ONPmiz2CgO8r+F1wAKcngirmcqyfRBIkItt0XJA/WuWq1L0MHe4F1tEeAyk1k3jP1GBSyGp61ZnA
WIGazCgD6U3iBJye9wp3EnTDSwFyBr06PetxUMIIlz3DQ5YFV0nkhnsCLjB9AEj63yNnavZnMgA7
h4kKDS6vHE7ThRRLmIwpv8KlQH5On6WZctkOvDI8sKl+Gq/s3uRc55AIMqw22C68Yms9RgwwIONQ
1gCjZp4mDlmzIKGAgjPJ5216ip8cQGmRW5s+vpDr4gPl6mKHjDwe3Gde52eELog0hBFETBiK0D+3
sei/xe7tvsIpcN0RLOmDwuAIcA7DFZVKNl55cG6se5myj5H6/ptu+CFAMhUmJORsXnCcQRxXAvP4
bNBqeNTU9BK55BAk0hBIe/WrahVvgn0b3eD2PSx2PI0VKMgP955qYAhh9omLTgHeiDa2IqgmcPMU
iCHjv5eg8kAgAz10FeLTdbkDR08nHh7twvQWGJ24aXRuY2Na6PygKYKrbm8XOsCsco0aaoYNVoQP
Bu5H+xWIUeSBimV4aPL+tonTl+AyYc7bOwwL50C0f3+Hi1ecsljd9nA+4uKHfIn4VsGukeBGughJ
l+v7CzYLsjriZFU2/PLHrRUan0O9WBtS6ZKUpcMniuf9+QXm0Vr/4VACDwCdQ2z0PSdHzJ3jAZpi
CBpfQqQnkrTm4ABs42onJKaDfvi1cl/3syDRmMpe4Q1Pkff1a03GCwoFDovg0WJoVy6dLbKom1uT
ynpwbne/9oBRhboBzQN83IPLj8wvkjXbx/EWJoBNzUOp8e41ii5XR8fg3kUDOBmYVG4erQc1ov5o
4HOvrQ5T2uW+j2Gx8WGq996j0mRnf+DKfNefIFC8SoM0wR0px5Uu7lgK0FXxm1O+tUpUbA8ihCKt
tINkq/Pid2waFwfgyNzZvUPKVhbX5UMTgg9KnuGE3uObtMpX90L6PYEzgDJWGYcd3Kwg+K1WvvFo
VDdmb+tCj0mO128MUhv+K2MYA2y1oAf6LAlzfPet4yXAJ4+z/oRZTVLrhVJKN6c4OG6gRSEeaaCJ
NmqDfQGHPHazs9vWH0WvWvNqZ/tmkGPv7AvD3CkAcVA1AU27oIHIoNwN90jw7iH8EvOvBjl430Hl
Q98wqQFfIzpctZJOFW/hy32/cMNSwrayBufmE1zfuvMndd221EYtgeB6vAPSMTHtynl3y9DZ5Ps7
qph9PEoSN35+ApzLORzt8szoAmaHgC5xynkfxYZkIrSR6FcWMCiHZw2YbmAqDmkwtomrrKiUGNSe
zuPgJtC+xa+cLXCkac2+2B64lBumheNVcbIrxUhe7mDQvlgTwKN8Cdg53UDH2FQPOuFDAxxFTdDz
04fvd3ZpdyMjiR4gZI/m4nTpHO9BAoRutK461OKBmIcItXOHICOGtqcyI4ugXibIDAkKyWKg8iNS
iy2I+htkxOHu2Id75h7sfE+T3EX+8yqzCs7nXrW//7YIeW+RQbMzKD3QX48NpGrQ+ilqDUkGoUCY
qUmPth6mNz9FpW+9cCGH10qsNY/R6NeGfdY6WKP1et1dX5w3LPrtE+QCi/y7cbNm6gejf199v8HR
JA28u+5u0LogBK8vDLv+dVqxtQkYh8KhPnLOwctjjcFyX/TzUBqXRHfhUA7crtm78R1T0S0761sQ
wX3/zfw8nzZAF5vGbL2jvcadZZXhMSpDeK0fwmPcMjoFm5xSoqEV1wiPOXgrb0EB74pb6BRb1AkF
TXThFxW34gKB92uutr1vYGJyLhAOgTgxDWuEOd5Xnb0yZyTT3YKikZJX5VC3BZCInfNGL1v3KQrI
8LUoLLOHRbSm0IHR+T7d3ACtsxzeiJhDHALH1wcWq++ksOvofHOe4LXdV7DZN4+weVcotgiHil0N
gaiUp49xdfpYzlsVKDM6kKKTBKqi5HCb5xwTVml213+v8XGYBMkyCWBzDk1n39w3KfzQrLXWL5iV
0O3cl93tUhenvx5NKIOznFF9ADQHJW8qDYPkENR+ZAGfS3aXaD1zfgofegRXRWDS8Rc3Oq/ys/zs
7l0dqjP7hME9w4pUbedljS5f59PWn6i6aj09DbcEjsz5sGxNJhpPL/cLa/WbxaVMJ8XhdlRpxmG6
EVAMv/UYZYMy4zVSnOtFvzabz3aj94S0H5QYnyIEHKU7XOytfr/fPdsbnuvunOeaARmVrSYTTVOt
4CnrruCRQ9xh6MMpRZ5k59OYCYb1cKkjzcFUD4USHqCKYDXMn9xK91Tjw7YFzKhBtsC1UVgdQ2N1
GV1GwAQAEO1aJED4Bpw355BlHqWSAmxgILeaDxNkwAxgOY6vGJQoT2QrGczrZ7CjVjoBzZoyMFmx
WJuyN4Q8EaQ8CBjXcoKYg8mhFjQPilSA2YPgGSBlQma0E6bFhNqD9kBEtwcXBX788PHTgx8hCgjd
LVngONwpRLSjwlF7NlN1t0NvBhU1n2O7XUD+PGyAkcs8wA2M+nbRbsMABMaAn+mH/FKFNwf8GiQZ
gO2LxZsZlcTa/BFwyPJMCBJCaKqcfYdgBvzlDq+YSpzB/A5AgFQFQAxvQDIqMAdDAc+zc3KXVOKs
2DQCX0zB8WhCqOpJMBKrwXSByye51rgMnie3jceBNBa13aMmkxrJi/5GIx5cz2w5Q8KodXgE2DDi
2Uga83faU2zly6W+/hBC5+ronOzoukAO29KQQDBPopPVlGzWxk8/dMQfBxjosADKeFkuOQvNmS3b
bbqS0iH1HA4cepjhNKOq1IRmLNVILkK/R+RrR8CL+H3Yhd/zGXAFddmw6bA80y8oGAUSKm05lj8g
TV0BB1kCwuIadRHy/QLSoWl6Lovct+WPljTzNlcvMUuqPHS02or1Kp+04V0HPCvE/hZwz2v26N6U
9llc/AwHkrvqGB4jLGL3wythYPsZ6TYUrLBdsrkUuYoo0wkcM+/O5vg6QICAKNbR1Em6K23dv5DL
vYAJwAva6RytlpvzF2Y971Bs2c43YPzoPFtxMLfqBfcVksPrtBZT8rU5tHqE4aCri+13n2GZ3ljw
aA49AL86tJa8auQ82yfXpKaCAXz3prp43Mg9vEUqEPhowhH9anKwrOd0s/+EhFI5QOw4e/VXcv5W
V3fVAfTENncAgVOH+LjcAVowege+Wx2tRqMxpbYXTbRAFlv4GK1bCEbROfa+TsG24THxsV9D6BRs
sHM2vkXr5jyc/SgF1nvQxG2oj9bNt2FUh+y66m7Bs+tEgPLgnILlDErpo/cYnvunLv8zSmEA4aqA
DcBbnWc8CEWozZiI9+veMCYigHsD2Kj5GuWwb6SzgdWSsYAqjwQdXR1GrzZ91t0/h9SAsXkHsxbA
J8QVpjm8eke+r1AReNfCwNMDRxKQeeaoNqajZsWDQawEKiQh2TzAYl0ch8CSq146AyYUVdtsqLt4
dKG4d4Zgb9n2db0e6+IXvNp7aKwPXswqT5avzfpkm+E6pSZk/WEFOlk0mBlD8AfZYjLUYHn39U5S
G/40Jkzc2fYgRhrcFnel10LiHnfUykuLzWLKaWdCMNakCba2yn+QGDh8mFA2QfyE+MopgAAXHWg0
YV9hauYJd4wVHY3R49ivtlXkF/UeUwcCKLaPJ32HtZ0WUHthUaI8CTTPfmKPJhS6YT4x1tuDrJv3
oXZ+sv5JN5OW8kEVIkkczBxBbch3XKwxs3/GJOxWcCB/tqDWTrfmuDMej18OSOpO4szbbxcydLai
x7LpvmFN/6D4V5v/DbL61f10qxQrGI8bZ6sD6wrjmriBNYaZcKyPP1+vKsih/1c4odhWTMW7uyI/
A8ZCnAH2igiJtaI0z9VaLOoxomZ6ONvfvomdHiTkKNULzQ+cjahaETikAjFbp0bsYkwU26N+Blit
M/i2xNHrvFdj0rOO/zyUT7vSjXGGWR9YsW9RpUT9k0qLulXta3PvQlHhws3iYgVAbfh04XZhpjwg
NKRCkAp39IjFDJ+RNhXwQpMfHvwaEimTdxoRpb3TeLs/e5oj9DN3iL07/13lqkRr4Lh2XjT2xGwl
icV92lQCweQ6waQONI0BSQSM1yuDs4ixpmfegYmrY9i5TR7Mnmb9kCEszTQwHWoXeKVW1amiR+rV
bJRhxVyj5F5JUZ6ERH52dqcDqLYBBjH8+6s5vR4CX0urBKeBn10ysmgL66oppXKp0qalpH9B5128
i6ccxiv4vGOq8+lc0kRLX+f5bu4IAXGExPthP9cad0yOemLtuCDNM8oZLqggj4CqWdDG8hSBJIJu
PK1bw9aQRGy3ON6nXaCu0K8k0jDvpj+7pTKG9Q2pe9HW2aI+Zr1zcHAngfa6tgwbUENLEjzvlG0S
0x3DfXdvXiXInk/76GpP9rOhOnMqFjo8ml9EC7kmbTtY/qhrj1Z6RPV8RZkU2DqJdUQaSApgV7FH
PIPnjd42HXkKpH2fxtLD58Dhdx6mM6NHWMYyJ8OQte7UNIjr3yAJ9u4dXiXW2UqTYj1OieBNbJHI
coS3vw+VaWGSg/w2to54LWBmsnFlpkL9yxDWgCGHxtbQuTT0fED0ZV0aeO7hPkTac0Rtb78UlMC+
zZcSbBAuOKDNZaIET5BUdQ4f14sBjndujEbb3T7XKxEBUWuo/gZnZkM6yXDLFhX9nIwGtq2zoSgE
QwFBOhwOW4uC3WrpDN3i+ItaW99bCy2acVCC1rPVmjaebmPKv8ViiNBdcPt5TIn8ulPT17DXtF4U
3MWzxa/7dQ5JXfKzi++XBuR8NQP6URu1s6Gm0b7Y2rtDFjyumpAVw0gL2/hswR3KR4TLtDUc1mOr
v9l5SZA2lVYOu+vNmlwEf++TFI7LpzthXWq3ESiZ+ojCkypjqGXI4mbNR68qoozwtUoGa516I0kl
/dO57bMQ3BtauCRIKG+B4g+QXvYnJFbMGKCtWFskeljMxrDqYGRg7G3qCE+LK6UGcLbO5JxNEp2b
CR8xBWUL5Hsj1ocJ9STShWYSTaJoFNVstPSvHU26wWbndLVE3frvYTGo4Ef5WCUsfJYyRhIWHLln
ZMQQ/YCAY/ZdJsvclGdn29/2TV6PWFYP5lZzP4yHesbDbYLTmRLF8wNldyrn4FSekUpIFu9eHrEq
FcRLPhTnr+gRHf03vMxkerM8Yq9BDMUwjWjTpt/dOkEXWxaDrYthlToOtHg1Z3Q1yroU9XckLXPr
/qGqAqf1e/DkoPWgTtbTtOQO5d1T+yNG36n2QCnhgJOm9vd3XP69rT+pST7EOMPn+EgRuSEU4vaj
9yAVeklAj+AorFasqeSR2ay3kzuVVbWI6maqdLQ2hfpy8E6jpJMcA1KcPLUFgqul/DXURbwi+VSh
kRk2x6Il9op4NMj7VrXpV0uh2g+r9Lyb4J1XTOA1Knjal8WZd5CfoggRgFVmjhRQfg3tlwepaiAz
HNpTGqhGyuWiTYJXQncpReZB5Wv5Rp+NeyOR3kPsUtqGDkASN6nKHMaTNotTgI0gDY3MRieX/GXh
774wbhH9mXqfavdozejnJ4wvtH1q3cMPnBke2VnBJDl7FOtfBHbVka1CQhMB4B+cyT+Bru5kg+nC
v7hZUbN7Fer5qhuonRvO/WuoV8ivFwWwByQQbOa+ucLJi29YuLYfnfKjfpn+129IwpI2pNv0dkhs
nVR8GdnaEndWqSegoSpYBwmcKHLsFjwCVepP9VxCtQp4YZh7GECam+g6XGz6eLjUjbdY9hI8APhP
mIFmwJ80V3VfdWpl+6bKI3Yv4XKuUd34TxXHeLGWskNkey+XS7LQKcf1sDGhlthCeZf/MOn2GIAg
xtHr1Y1aL3U3cmRXo5PSySrGKwtFiz56QbqfqmLTsantQP3C0Y/sEWjeWXFlZWIbYPodUV8fjFKw
D7z+GD4qwC2aTwEDMx1Z91oDCMQYF6Q1Ozu3BhIZcPRwaQNoOoW6q5MTl6Lv8Zr6zJi3BumZMujU
9yR2cYCfAwQmnRpZ/0qJ1aCL8Ml1naONW0gCqfm1J84o6u7tzdbpdjPlXVorRh2W92CARVq19BbL
MzVmdb0hdmmv47ugmJpHkrmgAuIV2kb4HnJYlpocSt8hYk/fapRTasCn3he8ZgwlzawvrnjNJjhJ
yMrmbV5UPGTLEH4VXlLzzgANkGPT/QRakA5Tk79dUcQ1nbShMuMIR3vWWNWE1mXrvuG/oN/UIfQq
o5TUNkYqNFrICcN7LeDGQJe/wtdAncU0Npw2gl4i9vAl4T7vXnokDgA3gG2I/qzyXoJIcoSwhQar
hqu0qXL7gSdJzyednAka7Viqy3IoMyQ/IFH1PXNZnp5MQpjWJFN18J+5exbvAysyneCchzmnz8L8
T0uBHSF1qlYbEXIYx+X6iMMob18bmZUg3VemxTdt3Cwz0Bjo+FiQ0doIMVFgSKOaIa+B9XXbAyie
eSczGjt+sJS9+sH2xm/jw0KLJifrEhJyqMO1rk/n1kLLOAv+eIxaz3otqJHUvxfa+NhPOixZUv0P
LAIQbWXG+Meq4PGnuCYmqJmanxQChaxinpr8atTJ7vX+cswqWC3gsdDSoDZcbA5CqCadaMptxtRG
vmUSDgeYw5jM2gpzsGgbHfIVuELNW83IoyMgu94BE4MYEwR5ACcpT/qDS19y1WTnhINwiXsFJw+I
f6iFJSW1kVHfyN49bDTqNm4QmD59iVFJaTLMMEXh4WVQyGsg30HmYUqdIv+kP1RbTARs1tQ9hZdo
Mkv1FJwWGgSZqwfps6yNACVxjA/yg9RCPFgQQeBgybY8WbA/pEM2sRHjGMP/PkuaVMHPkPTIdu/A
kOlqDiICW5ce/LF8BlTTkJPtHUowaE7K4QQ1MwMglYiZsNEHNQozVjoRuYip7COpGdkpnaksMcwY
rIZoBCPZCSSJWmg3xD7Z9PtUnPVlvEo+awWkepXEHicGt8NBRvwWYY5apcnD9GE/PZvcUCkUPbL5
sBQzB4m8Qrr57cHy26xSQQP2FI6pJ7trrMjhg8LoI3HLXuowEm4M99jZabflD2NFQRNEdRjhlU0X
ZjTE1DM2Qwf0sumoBWO51Ni4cUx5oLCr/N7AGyyX7MZyE12wrBiuxz5D0L3201W35z8c3+8xmvi4
8mGPRWMlpm353N9M+lSQ3aq+W6rDXIUSSqV2nFWppytonyzJA1qpLpyxvmjmLVkB35580pmeyl9m
7Rk/Y43CH8d9KabuxCOLltyUYAB7vu83xijmHSq9ayWRezDzCS7xmA7a2bolxQy+eHyqpoWjol1w
UJN1x9UAOkoq6mTWnBVoRewNBup3jXj1y9ZaoeINbhTv1bzInIKDo4d7cWuZ2KLcCN0t3UKcqNlM
bUtGwhqF6qZlhQvVfVlqmGk1Y6DJGY8zkz5GuEUVN2Kf9O4CVmXu/tSOWQRqFJordQjTp01nLwdH
p93szt2u7LgIR47UsBGFCSaAqfGD8IEsEMbnKJrgzUf3/Fidzs3plJyq+/f31+NiNHiydqIUyGWq
D+mIWrHbzvZxdkw/7hTr5mz56KgMTsSmT3ejt8LFjjNNG9TrPtUVRMHuU7SAb0UhkW2m++YvFEGu
X9gHseYXlkg9NmqUIW2S3iEixxXhhRBDTEm+SaV7sKwi0BAJ3yYJcfd20oTiw3u2vwe8lTB0/Mkv
pmcZPKBc3lQgBAJGugKkiqSmkhbDBg27++hmXk3pFHiuNBW4zZMRySeau9q0mP3bGOvM6RF7Meyg
cURQ72mKVGlwPXL+lVU6kWNIfdHMl2cOAhdP81wKgFSYbKXMjCt+pNGoO564ILA0FEzGflWRKYX5
UMJmE94zO7REMUsmE8lyzQdGaFUOLwZXjzaplZrELGOMs2xNpmRHeuN0j7W2yDuzxc0p/Rfc91gL
hOS6VCmoKHiFPGEqgVjA1kBhYLE4w1xPcY3ujkpoGvIFxPo/FSwTfgwssgZZZzWvi0JogKhi5eh9
Qgjk6Gn4QEjHzfzFBbKbCpBxFIIENkViUH6qngfAdGEZIZHU4+YHgD68bX1b1/D4Bay5dfDItH5K
6RAyv2C+J2yXXpRkktkyW3Niga3rk8R3pb5rac02DTKST6GoqDmmm20aiBqSOYaolt5yr2KQQmq2
Kh2zl2ODz5TktV9ExtjBLYyviF28ERcS3G4kCl581WikudEcikqYXDh9thUAWuztSqfU+XA7embr
zS6ggbiOzxLjju0XaStEqlZiBEUSuZJmTJ+yekLEcshkCr2jgn2Hurr/jmB4+TdSvGB8aVYjqv5U
o2+zAgFU+ws1m3EmpEO2IjhjGDspEn4CJftjmEPEQlX2x0zsrzFAA0rdacsPb91v04xO7rf1JY/2
g1sHDzC0EiYVHA+RSXr5dQpLF5RUCejjQ6DVVRaQ7DGtwAXKyWg1rnqAmEvuZxAD0MezJ05Aol4K
78B2EKAS0xKoSe/TQ/C4szsFPRJSWu+d55r0MWCZ3i8kqbrO6hXcp6b3CQ/BO2QxbpDv9Q7vnVfL
aOj5QeEKjUYZBGwVVG3R3UVwSjML+DmVRtMnF/yXzmx4siD0BCBebkgQIADSp/SCn0M6rIMCnS7K
WbzLRNiccKCzFEMzVYG770MD3tC35EHhlqHPUpNgZmI0q0cI6wU6ovQIadbZxtSnWZXFgeRzCShq
56Sq2Y87ma1GBcQTRxPdFls83cLvqXpLlOfgwtV1sHkGTzTx2je11UBgBfspaaWP1gPSQfU756U/
wHDzQtNKI1DEIRRokmtPCtHAipZ2oFqs6hvkgD0Hl96bw4s+rIITrfccoPlUUGC2AUxM4LrvIewf
XDAJ8GF+oWPq2IBGsu7WTwWuhlMG60C9Jz0JzkrkKQBntCxZbeoPsH4aHc69Az8yS+gZR4CBLScL
5En75hsw1b8GqN5fA2g5yGgA1UU6fD/9Qg9wXuPTqGGyAs3BXjI5P+hnNgXU/ulueVwU35GOWxzp
/tA9FIVepzQ8FMyFFawF2FpcWsCfxdqUByB/fdMNkFKBs+3dWlQHhW6rkyxqcBJldj0wc8Y4qHrk
F8SA63uIG+DTqBFWE7v9F4gh3fVdyBuha6b4L1et69YTNhm6UJUy1a6n6jwvoOFl7/ROc08AtTOK
IEEMr53noIAp3aNWjjDo0BDQ5LRtCb5ifB7QKwA8MG0S6W63zTVu5dTaH0QbxyB32dulh3cf1EbQ
0UxPKBwgZtHbU7rABHjcx1HhBWIasKW80Wgpx4aRIo4+RHK8xkcBfBKed3IAEnjAnoPapiJ8bgI/
0cJAyyNdfp0jTY+bBPAFdoENX/HFfsrAwSsLnzJVUqccnzrchZDsSZKDShWLOpYGlYeF/QZ9DY4+
nyLdqfVAmygnxAnAVoDI3yKItz6s3+YKehfQz7TpNaoRlYjrZvDzvvYPlHEb5k23hIoop4iGW+IT
0WYQvp04PEAwiFLWeNVfeHdB5QT7JigQzN087kjw3KDk8O8xcL+Ld+NMjRyY4whsEBHglqu2J3h7
+4xSStNZuGSiVqgtBaTUKrgf4FEEOEJUyGgvnxt77bjZpKDi7sSkZAAgdilmg+ho5BeIwvox3A9M
pdaLaO7SisMRVQkAfFN1ihAplWtlu2N0PQlpkTFPFeFadw+kouTLyC06XfQ0prsO/kNmlYMrMupl
X4hvkApfxqjGtOa8c5+KmOIcHXRzZMrDjW5ffUxiWKaiXPhBNJ1p49XfomsQI4RZ4xiCy0CoVOq1
7se5odxwJaAnCywq4ATQTapuIbpTA/WM4Ic2CC0W3uMzTYbC0qacEG4daC+oSozxEbPG3OpXavU+
VOi3X16CsHewmKHHKDrzzrt/dJ7RrUk+tF9tUXfKjvsswU00v2GlQ7XvsBYS+XWf/UuXYjXNl/9o
Sjs5NZ8BsEdqZ6VRze4uAmQvvqj+D0q8awdlrVUcJTjKcu24I6OB0ohdDH16/hZQmI+gw5WgZoL7
WCL/DCjg3C8E1RVDqp0Li9GBIAb+NxYw3KI77hPDB0qmclAdV4NLFzWzCXEpnfCLKFcGxUf04ToM
FP+l9JEda/GjOadwGEPSOYsz15/PiEK28LFQh+cTQP1BLBzqEZbANzSze7oKeAlKFEyTiEPSu31z
soPogboLVp06OLRHhnIZrQ+IC44BCSGpSl93NEcfzbtaZY804WVtnb29ZjX18cZVrXUNysIK66tK
An3qec/g7khpgIqEkklSOV7U00HxolQI44o8bu+NjKoyQKjLDYkt9YyCnUsHefGaiK1yGcl+oS63
oFKyKfJk7Lya0vXgtkAG1iC1U8aKxPE9nMP4U26fQYHlCJYxDykQh/sI6rjcSmXuyRb0yI9FfTMC
HDyg3uTqqVI5u8q4pPU4tgCU4DZAY2dOgY+jHpKWa5Q1u7giohlth9UWOtZ0W39SdjDYcn8KwcuD
D8xjwME+/wkeHuHZxt2m5Hy7hAo1MAEeXq389A5AcFybUqkInE+csny3HwRGw3P7Uj/3H81jPxkW
xtR2X94ohvfyYdfq37q5MdRf43JkjgEO3izo4HLL12w+okZVSxnot/oOrAY0fJSLPpD0zpod4EEY
oYPdp8bbhpe2ffW+rTn2Pl7A7k1UXhHsAxjo0qW0KuNfYWaykLDY8L/UIaCy4bPzGZRE0ONys8ib
0oKHBUO5lTl8hkgax2jsUE2o1gB1l8F6/eHznSawurP/q8W6Ki8JBeW1ZMs5S4LOoDSSI0a+ui1c
Itx8ggV4P4CKstzLYCXNPPWZZPqRNJs41Zcyv+yjVWBRhVyVRSP/HVJ8o6RRcF2zlK3J77+vC6z7
rPdaCJ8dLYipRwNnrpwk0AFheJHVBTgTL8ulV0Nv2HdETPKEFVw+ZnmSwcxk3nc1ApmFGOasBa1i
BcabLKkEJmrBK9L9ODqpXyIF1QVJL33g6NWmkEa2yekCP5oDqRjTDH3iPzOMTKT/VmhWNbUR5aUB
czCmIhxAsgWhGMB5rKNJL4B3TK7a+yDe4Xsi1QLdRHupmBjHRlvJgDh4u+hPuJPsPTytaJpooelN
4BKWmeOVZLsLjmmOSxAG9UcN368lk+TUkn2oWaJ9y95S85buRGfcBqzvBuNlh+KZ7TXT1X3ghteX
S32gMehz8tBqDygEeJXaDmOqw5oMejPNA/ugRKvXa3WZovBntqCHIq7KefULKXUaDpmyjwoMWdKs
O2GRRGsEnMQh1TgK5bGkUguSk8m/DcGUevg/01e++8yPIYNUCpeapzteRGzpekiLa5VITiB3nD7K
/PoZIs2EH0reannKZWai6gclBoCOzmRm3KiD1HadRXETub4z3w81/uhMlNqByV3QndCTKAGXptBX
fhRDmasOUcfoO11RcfT/rUPfQYHjUq8D9QdAMOAtOhUEyjRA4bQSl5H1FDbzAA1GLdKoBntl1F9G
/UkNULtMRPK4Pq/Rr7jnOE9IsUtLXZO0Br0UCe4Q891sKgIbRQeOBwqb01ruEeWiyckBBAnpNLod
hA9HoFwfhxTFK2xacMvg4cSn1CAbECTdwlxtyYgoK7FD2gfmBzGyr9Q4NKsqaJ0Ox/sBmWLk7KhO
5HJWkpQ+JFvXHP50avE1yhjMCZUN+5PmoUrYI9rCYciOoaGkS5Bcd1Im1J09BiBDO98oHyVjGDu3
7R1x1mQMhX6w7RukIhjhnRWBMqH175+B7lEkxLHFwFJskQQEgBVn3qNuY/pcgK3PwyOrPrfDBXDQ
3adxL0qD1s+UFC2zKsjhtYdCFWcLjjgAmgQFzk2VfIRvHt3uE/Qg+MQTW7Zy3hxM61J+IBRQbn3s
7fw7hX+gBMI/IsArtay4PyDRIQYCwm8tJ9oblh45v90RdLIBqFhnLSgAXPvWjJHtKrIFvxuRhBqR
7qI7YPE1MLYBeLp7WN6q9j1oL6W7ob2iVGlcUe8wODI3tO5eYL7fQaxPJQ9+QzIlXg5Ykhlg6729
lPNlmbNq9hadIGEdRuJ31sIMg3lybhQNRXmyhmdCIU97ivEA2QyuMDasDufugWxmbdm6KFNcsg6z
OHhbIjMkoXvgSGiWfGlyhJN9T8NkuuPfpEHo1kS+zgD3ePILRCUFl7R+sBKjAkK5hm9aMESIUrgT
pzreIv6PQUHB62evhOYsR0nKEwsRh0/yDmxO1O31NYepd4HvRweDYZAojgnmWNKYagaAVKA4DJ4D
o2FGP1jK1lQ4RtXRdCcdIDDQhNAq6IDv7NHMHCZbHDYHntPL9AK6gDxyymOeGo+w4glqsbVzwKnr
hn/dfGIyR86bZPVa3Sb5NkTm7F32SR50ANI2qt37goIlue62MyedI1ffrct4qN9YTtChQ4Zh7RdX
yp1OSKk2u6Wnf0FjjK0f4EGgUVatMffuOJVqkMWiNEbnoOIkHh5N+453cxuCzmr8evtlrbEfX6O5
l8AkSE02qga8oyL0gW8odYkIUfh1ijpkH8K896NWCZm9gw+ODVx0YbWbhI9GwSe7nr8V6nB6cKte
wd7feXEzFxTCZFCEP3dHrT8XOvMH9WxqdhEXNznKJ2dXhG7cPuOzBxiyKK224G8M6leRZGnfa/Yb
gw+Omqf7elv2DQTMlHTFrfVtxDBmoAmSdY/5gcTdukcy5vkNpAtw+HAXiSOTtjjl0yGhXoZVgPkZ
Ik2/sr5RIoHys7AUUWcCPmXK8WGYLN8UYX3YT4D4YOGqcB3Xdv4XjnWieOMTkxpOQ3v89UiKa36M
0IgO0QvfHKQnrUq70C2i1JBnMaZj/W0n1zV8tLzj8gufLU68T71qOteEe8gZCu4zb32urkE5YdZU
qBRKTkJVkr1zJ1VpT/6Km0+QlTac7ny534FX75AoU53bW/Bpz3bl41/5IZRUfoLPjpSSq/sswXdj
kf/73HkwQ9zR5pEjL+cCYUKRmZy7+RS8LF+cHasIr2XgBluKJ8Ei8KLyhv++Uu7Q/5WpBUKhHRJc
VYbpUbE/ZAS1Y1JEQIVcaJ11+eM45xvU2w5/PgPoA3C+p0yh/VLlOivH+MXtx39yL+FMxSsreC22
Fjl/TEoIG6jPAZcZTsSgTBWy/+PpvLZT1dowfEWOYUP0lC4iij05cRhjQGxIEfDq/+fDtf+NurIT
C8Kck6+8xUFO8EaqNiSPHZ8D9KcAsrvvHyS6uCGjFS/L7iRRcUiZjK5BNZhm1CJvQaH4IZVExW/1
x5XqxipGn8rLKlCeBV2rbPfF7D2Yqg+n7lrVy2Kfa7xyWM/pt3EaYHWQISTGW8bCOMGZ55x/R8q4
RoK1HFe3aVfZIqlRIpFVmitE8RUutDR5Q/3KsaDX6yoINVB6BvkXW4OhmBvjtsPRef8gBoacV5cv
FVtlYSD0zG+49Ycmn8v7tTr4OYmJ4L0lv6dmyw9tdD34DZhCFL/BAUCcow+yN9hJFPsRHUO+Edk6
hPp7DmbxvJMqUrt2v+zDxIKLbJ9RLg3HbcWoTxfa7lcTzcHHN1qQ4JF4LZbkWB/hrow1b6l1fgqy
LnS24K2Ba2dFbt7mDh6DpQP71reXhXqGfOnFrCt9gL7Bqc2/OJ2TYHeYdNqd9kKuv1Mb0TjeoEVs
iomUWGx1YXtd9I4yflMjazTu+TuH/aIiWAYVbEBu3TYwfcYGOm/Jjboy/8s+4FLEqx8RNpHme2Df
yDoBIhWQQCkt2bwBimgG7Cmuu0/rnkMCwwYMEUI9VNHBsiJ8CJHBwQkh11XswygwvIyQ1kBj1zyk
W64g4CISGU8oOKjWohUydB+8FXO3tB7DeRez72SscFIrJ0VMA2uV6yTfW3WzS21iq8rhzUfAKuEv
sJN7q0+dD2QOiVf6lYFt6lnRxapvzvtsPBHoRinxZnGo8zv6VoY42SgScXKtpsrQgthmclbutM+7
484CWh4Sug/ht7Fc9CBqcUEGWGVjie4ly3KKHiEzDp4a6wiCfI++xhB6cFXBoyxEwQ056ReY21lP
lDmzgFPFKX6grFsI6YwyuxxhsKsI8I1MUkB2rPweEFKDc73qQ1CIIOV2L6zUUfeAlgV+oCcGFq/f
HCOo4/DEQcRWtcX3ySATilYbRjo8J8Fyg4bKwFCRVLP26GGnoiI8PMHmQKOOtRnPxxOfkRasDmEb
zwlNbXtxCRPuQd9L1Qbg5Sg8sJiiT8BelQvcKvxrrHVWw0PxHaI02zNDIJGn6HhTdT4QR24ey2++
kCjLkwDRbKPjWes8mZ3rw2caIb1MjlX9YqF8uYmpMn/gVXwJ2WVGC4k5r2c0H68ojQM1P7KXOH2n
qs3XxGWMXUo4jhxPIDqLx8AYweYE5rSofkcTsj67XHQy4w5fTq9WuCKeVTRR5bAoZNuVhuw7uiqM
hhHhwO/rt4PJYddnR5hEiOj1MoMX4In4+aSM/IyqxGGP5k+BQhcCK3Jc+bi3Vn8PD7wnEi0KAnbU
/+597c0oFhZGEfT7eP96w3DW4bAScTzMPbBM2t2UZO5LFfer2xxpl95lkQ/Go9a6C99nOIlv6ztF
+HCVh5vh0xucCds461Hk90jH8w3+dt3udN9fncPZvuV3wnlMJqXoYX/SE1euoHvbgkx/Pb/Ken1v
L4dRcM7mozwY1qBhLodBtuk+lp3rGvuPIgp68SJqb4vO7FqMR+/JM/XDokZ2YZ50/Cv9FXVRcljO
cH9Dv0WA83K7Lf+Szs/8tghn1+GiV+w6yuahrO6vXU7J/uYpoX97/u35+rhAt9bK8Fg8uHz7dzhT
LilcQTX3fEBxe9B2bk9RBKeF3t6k+bi4ud0wiPii1LJxy4IweHbzxCk4ChRmh5Pey1X39iWesjv3
PJi2Br83bCxZANAueE6yjhOPHKye939IkeHoWj/MMLFH9eTZcfbt2YWaV9/rXsRoGy4/DShMhXDB
U4YwGR1M1dipS25VyIjk4o9SXSXxvjolk2bLio8MO1A/YJcoU1ObRkSHEASfxdxEFDCdX+kGIG9D
nTDHyot9/JFpJDIfdocM5uohfoOYIfsSvdw0M/B7fSN48rYQfaJyxKfu7SHlMQKvDYRxrY/cABpQ
LDCZf+kHfGSBZeFLXJqoHPItiwXSIGjbxb+jweLNXrxEUosEkPo6GaJw4Y8F9W23D8JtHxSHc1Aj
lIXnCKXz928pVfTBH9jB17I6RiDSx1z5iWQWN9IdBvwXRQRobT1sTIO3p/y8z5aCAJufrLonLpIY
e3LRjbiksP5p9a8EgOyrMQyNNLVGtIFj7ZnqyFOldEAuM+Xlt0bBFVfycs5VtGaZDCEnfj2QhIpe
y16bclz1wLp6uLm9DzmB050S/ldnuGin8wx0k4M6NEfn8j6cywW1kN/SP6f+qy+y9JwE1EjSHWJR
3n5KwXcJ9idQxkhYBcq8mmV++nNfxp7qgctHgBDXoTHN2hP4HYiD1M5l+yH+ObPMqngI7mfPVW0k
f4jN7FcifOplM0bOiqCxj5jzy3zSt5zuZ2+ztQgDFQVaDCqD8lvZhhPFU+zSyLwzZUIqmFBHJig/
zR+r1wJtB+vsMewJ9hOeVWKxsooGsxrHLKuFODnRRqVjQIxZ4wtC9DhfXias3NcRVnisCnOar8lv
fNfpzJ3bQAD8+uWxYtUUbIDsssa001MLGmJ4d+N8VaWxzk/Zc5LjJ1jaWPtlNNjx0PDqFwOpQrx8
wFU0RSWmo1+y3wSa0pl4aG/fGXghq8weGjo1t4a8P2HYDjkinda6M/jDL3Y0+gmHpGDlosU4VE+M
TEUxLzfn9e5ol+df0fKfKBG1kWaFiG/RI0MKNL4sMr+ukIjJVr3R+IH1yGP5qkpt0Lius7refzuc
H9SXmDIvZZPn+NGNURq/M7NwqO5O6TXSPhrFBxYZPqOMAvY4rAmEUSf0z6hTMS/PYvjG8L69ddzT
B7WoR3VWTMo3xEuy3JFO9YbPpGxBtbF7On+zYB7fwUPHQHxNzMlghO72nX7dAnb8+4GoFbZ1Zrtt
QRPzSi9f3FZmd4z8kU+UcEnWSd9uxdNBEVwqt1BN5bXZn4+dDl5OVEGU2aMwkv64Ux+ft5/yCTm1
WqkvK6ej25t0u5NeWyMuJwRB5A68w4SQ/uJeGFGD2i4Ybetk2ZsU4G0JL6hD3xhdcpc+vhivfOhn
9NEn2TSb3mc84rvBj+X68Y0IGVXirbp9ftfrdJnPiBOJ8NKZOsGcD+Ln7BKkXF9nGe+T2eoPBQNA
fwqKsIxgl1ivnCYzopdkRjDLp7dP3ZP8hbHJP0E6Q2M7SJc3d0BfzB39IEb+XXy3tsBspm3AA+3p
B0YzU5lpFCqvXzRpqWY/+BQ+Z1KixVtMscpAAA1ZXfn4Hh8ufySIfLqYTLOvAkRoT4HhzGQjaMED
j/iCjPOCAZDeX+/PLrq2GeK2BH93IogjYQK39Oudc/J5qJZF0FkVQYXx9H5DLICVRKydY5d5Wi7K
xRsS+SpH9Ls2Qk5xojHZwCK8VwQALwKGnK2m/oNidQ/P7jlhTFIw5DVCGgj+wvGHOkxpDwu7+5fg
EKioV6tHSkc+/U1+uwe5A5pB9vQ9YV3r0ihjqD4QbBQJt26FsIK4Z+Qrmt0IbC0Eiyi44CQDQPD2
elnAPGLccqPMTtnNpWQYOtQOaZlLQ5nQaywo3wpFIcHhCrJZaBWwqwUNe9X/gsmvIHAE75qx/snP
FV2irisEO0H6CoJaiv9cshsokiBBE+un9n862o/0AYWpDBIIpjGQI/BxiAoI5m0K7EgqJiSb0HPp
coG2AeH80ucNqYrcmCqQUJvQzePxrL9Qa+DRVfU9ytIQ2yq0nq7YV+BKjemyyXrMD1yYUBu8PsZI
MTI7SKR5HHd+bhCp4apDCWM+IOz9/f7Z8/E/PJ/0cPRweJQklwWUN4ETA9kNp4QLWspWQgsG9XZ4
WMAiySWZYCm/ulOjsEYAcC82vbAnnUYA8qAsqTIgKX3q/TwIIsU8xy9Lszx9Pj5vkre2yFQwXqaY
Z3CTd4sor5if59yYHo+AFaVeEyaOtnjYJM7oR7pI9Tqnu0QlA843T87WLD3Z+haQWjMplImKbjQY
k6afJNqS9fpKO1nmdjbtTcQKLjoiL8gMJCdMZzK/P9OxZBnrDvRyrf48v3uAp76Z/yd5HG1lLsls
EkAc5BZKEAGM4uZOnExiDwrIZab3AGCxW3qxvtDIAlvHWafDTan8WzjL/e8NVErqc8YHAMdIoMAu
ODPZTvOjyrkmMg66yxqeGPGxFqH0YyRmYhYspInZXz6NevY0nhhZ9eyC1mSle5UrdK4KM5O62V5m
K2hbpSGcysqsDYFngnXOaaovhEJvLihuAnQDkgnwTWiMAmREEhuyDUDI2WqxWAided6znwbFoYun
TrHsqHQUdMBnYx4KY/iIIImVmoNlvCl30aF7jA/t3fUwOKab5LA/pof88Dq8N5FTjGMnSvVyHE1Q
SHeGDmrpp4FzJ7EKstkNih70SPa19GrqajDU5H+E8UZuI6w32GsUOxoWGxhe2UCiC3PubiP30PxC
sIMC7uVyxeiFEqJzJc6nFToYs2FbSyrtRdTIDXA5qTpZdqUPkcVw25Dzuj+xG7tKcaXYFZ0nyX3g
7V9WpGLOpMIBaTETKowZnZyuEj8zixAGpusZyWN14uEvaIC6gqaVTZC3AhgUtL5AjOVcAwzl9otQ
SKn98V+tQSOmUe26vuv5X0JkhH1GVVUT3KdnzwUQimwmt/mX7z6WGbOxuaUMH6ob2+E2W77X7/XV
pGAyzWZLnRUrOButcQhjzf/6umpb8PNIR63f0/5Qy2bdCNEtbXTq4+QXWn+lNqlpvgC4BAcp/8o+
CzyyEe8QvLRwzXjav32FMgdHUoiUxRhcCSj8ofa13fIxx7mU8EHUnyKjIWTZ5pdf3LyUkLy5dV/6
nqeAMqUoPnL6ODFQVUz1KyeXQLxndIZyuwAIIDvA5mik92/64Qbnc6S/WZaHRj407umZImoNjKxr
DIncqb/23BuvB4tEIoAmI1NNbLOmhFl71C/g3lFBR8kc90TEC1PjTne1+eFFJIOiaaHnzQ+dPXom
FGlVXHwKvfp7I2ZWawUkcRjJQjFlkeVxZLfs22/Lfptdq21RnzMf0OJVaPGqHfuR//Rk42Xyi8e4
8J5j1VXd/a7HAEdPCyZk7MhBXONyZTCONzBiZEwEDueOkeB7vudtc82bX3SOqvblkgyZ5fJlC2P2
Yg22NyvRIfI6KMjEGvCcAhUWKrKwaH/3aOPE+nOiGrnCD8TugHXoP0yoJPOZssH4gCkJy3ErX4nC
i3UUPjWVeYDvEQ5ZoRlZrx/RCKBrtogMbqFmL+am70NyhpFaO6nNiGcuPSnHTJhZ3Ul+yk/Mhhjz
AK2/fSwvBvxUPXGFMlprjoNISX8hCH4VkqL2x1dd+tu5vbAXwntatPT5YX1vnt13Soiq/74gbTV2
mcCaw0ZNQ8sYdSNXxl7L7Qx4OMROb4N9q5UsOmZnw9AwEj/jkMthV1w0uX3aDZRXdlhsPMaKmxwe
4/ffZdUKLqs2UCbWmjAy7xHLA5htowVzrFqmf0Vm0pG4Ecbi8er2+4vqhmOVdqazFCJ1xe+kCcLf
74TlwXUTgYUKsAVWUbgyXviFjFuJ+L7vC5o1FDmOtCCO7WN0aH3zhFGiD5fXTby5FXq8uW6UYDBT
AjWI+7fJBaEq6CC0m6JVWJvIbeHU8vgr96ayrK7666rzqPL16vnt73W8lMbrOETOaPid7gbf+3WI
ItEDidhlD70epLK10gV+ib8SGrcgJL300jHRd3qTZNtqwA602m60UWvnJcVwwhmqYTwxtVqOCMCM
VJGL5Rr6tEcKgltnLji1RYZAL4bKefyDAQXl8mROH5jsuC+SiszRbqp1I5EaIBxB3G5o71G/mPTG
NUZJej/YB2iZ+2/MAc9BZHQSiso4lcUbwYEBiTIrZgvjF9TsHZTHNloPFt0Fgebve/meGb1liBrO
fhrimn05KCgaItb4m6zyFd5lcyC3gTTqCInNGXgQ1K5rcG943i4+X6rropewS4FjAtm0QKFI2IxD
2wRkIbrYqEW03ekguIJ+y9zHhMKijoz3ZO+35sk0nZ53I4TQiOaeiAV8tVMsw+rIeP+NmNnEY23/
jk73yw6/3qDdUq5fOZ4mpA723X2TIWmd5WbzMHuzwTT26iC96jcqb6GRcPbasRtBQuCN4G3sXjt0
qfId/mgqdHFCXhQNQCrRWao1tEqvhT1MrZwFjufTPW2k7SouPTwHEcJVuJA7ou8bmpcs7QIT/VDV
2qCHWoSctEUAcoMDsjMD0QYNVJuFABWs9wPlbSQ/amNkf6HSDRWL/M0I5yNIAVwk7JiOV3yID/Xu
upE5sal3j9SQ/0uJEdyLd/FEHwTnWVrA85OQMqTU2INtSr3ZpE0CSB5hH1qNqbN3Xu7Ze7nR3955
2+F4sBwsZXrsl7Kc0iB8evfNnWkivxzAT/Ju3ou5OK7cN9dGkjs8nxjhDQ9VJFMKW3DOAtAkHhcE
xoMyzn0F+Y/JtJBTjPUVUrqYK22EJreL5iWIUGpBHD2WiUM51B+wBeVo7e0XaqhS2JJHcQGUN01X
xQFTPBJkMcedXxY9MLtCFRSshNTHYVbNVic5BnIE4GyguAIO72LnzslG/0KYbRxZZglrG2kZR5jF
Z5oZuZkZGQvRy4wWQtKX/1Ppdkr8/8kB3vZxW1rY+Nlta0Qb73OJoa/YR47To0infyHBd/XvPl3L
u18bb8K/DkIFDMcJ6vjNxoVs2gryzWAnDVn6qT1CLYJ6Z2jl7NVnnwaEerLJ16C/L1/Fu2pcBuVS
WFuyk1v7BN0tgI0DjABSmzTNfs7aN60Yu7KAAqC2QhTEO/oixZJ6CVUnDHUBVIjFLkd78Bf/xr/D
PyoQ17mAZQSiLcDts1P6CqahikcJbZ419/s8/sLTDOhveaiRfMUura+PdtFvBnJaWMIpPOfEk48C
iLmLV71dhh9Z7rVRGe0PeUCNU5aLcxe1VGUXLrKNzBKZI90/+J124rXdtissfKSwVOwjw0MLlYhD
tQt9xLAopHrq8mWJgthQ35ty1S22Cq1Wu3Ag548z5+ko0NNk40kgQV+ADHLU6uQFcseqGpmz57Zw
WnTkMywxH5MRsmLYAIBXrV3MvD3QrojViGDN0P5sn9krFNJ681hg171KVwIrfAlUBQtEREKAUW3A
siT85cbf7/OkgfdfaPhSkaDKFtEpBKAIkg3AP+udoOLCCaW+DOS7wN8EYy6g7JsvFFeWYQAKwu2s
wH4I94lkgfyOufaJGGQoSSpAOM3olTH8CdwleH/QcicKuh/UJjhqo+LQsvtWhapDx4ycgdUx0bPw
FGL8XO97uV6PRZyh19A6P4MOdyhdOCZCatqPH0AUnlMYG0zwR3CBYnMOhFwjGKYR6bzwuoUdLrk4
vHIBoAqqTPBEArgbbKizgJHBWcwSUN6niSVcIrnmUfMw9ySSOJIjQqKueuMnRoiyyWVHxE96rNt4
Gjayd6KGx/UA9IT8BpMPW0TeaMzwvM9d/n+/zq3Uepjy1y5COgP7OkYi8o6jo5xSIJ529HsWlfMP
CV/g7q+VAP3lJ8HQCK0zCz50pEpbILIPfF+TSqlkdE2+hOqLHPkC6l+flCwDgd1uVsTPuek35yYH
b101tQMRw6EFClOJ9jyRnrD05S7InIs5k1IXPThQrd/CMPkQiagHoDlld7ZCIauAIwt9jMEAlJei
hfjJCqdM+Dq09Mc09xCo8eUDhBurTqSVjsEL8PAPp0XgwULREg1niMi7DSFCbm0Qdvihpc5VqQMm
XDhR5ZQ+vMhFNRW2DK7Nk3z6Aq1GyLC04ymcELUxHoUBKLyrGPAJHQpeK7QeiQCEe0Wll7MNzduW
AS0FG2DXCEOJWoAQmV9GymCnx5F7V64RooY0bDjbXGPfnLUB546qo4UMUhB5nzmMLcA/iUR1TJ9r
LPoVko4CGAd/lQAlSW3JauXyLwNc0ftW33odWrakANWhb639mJBcNuQupMYkyoFCTxU1yY+wg+Rh
spMf8Yd4jq04Ixu/Qo6e/F6WlhqVQtis8gIZicQVWmdMz5NwRwRDZMscwMwfBRFRE0FPxCSMEHks
eXuB910Wwj2Hugn5VtEmG8n7gE0FE8lZpdYlAm4SQjTXNSGDvrXxo2FoNqxuASgKhhQw6BivHWg4
/9GHpeIl55TRxibnSO7CdKOLHjGEnoFCZ8Rq/UhBppYzDlYsnckEz5jsZ4DdD51FR6Q69NOJJFP8
ik+LBZi14DqTSotsPdzJyqYyk8zqE6g4xu6nPNRzhKOFhmpTGhWyHMRER2he7QonPgFH47rJgGEt
YeAJXDoCTs1KyDX/CtrxshAIechuyMInS1+XopwwMmU9FDx7RnmvpML02fiiM/mywgqHHEad7Gwq
OYgRmU1QlRxRRJQZCDSAP4HgRyzCzNYP1tB1dqKr1qKWRUErHWq8LluXgB2RAqK2hh07Gv3i5cKK
Po2XfNDycfrMO2Ap4FQk0KLgKNxcmdYfuvunhAg9/kzhpnJlWX0SU/QNQVNJxFHpLdS2Bqwt0JfG
QrlHWhJhsyWp2uaXmsWHqkvlWpuIgAyjQ7Ro8MXh7kTaGnODRlCqNtokxbUloUk4L1C9XsR+skkI
D/eEdP2ZOqXrpU47kncoiV7sPht2rkuaXPP3ogquk/QKcpAO2Qzh2id6MVgRryIM+t6Lej5Y1Tzr
BU2Zjmosty7aVbGOaED8c2Xbr5SFsgjXyiKfnKfnafLTw5IWUsRwfFkjn7UU6uH75/3zPHV+sFAJ
LsF9duOOnRsD6UYJPxEW2kKQ5uoFgn3tv+bDjZUtBpv+BtdvtnxVYB6mYugmqH9hrgl3DesMNnxk
NUG3Y7LcQIjQvCOxHvnQ8Tgfj+ljzTLVbMLR/PAQZfH9TBK5vJ5Ji0m/uSNYAKH0gcftgHhQlL8W
srh+VG0khP4MNL6OWHOfwB7xhph0NiumLLp35pnIB8pu3Rqyg8ywD9GcKYUg2lm3t33O+0DzfDJ8
Kgrr2HxNqU6sXXftml/zvrYVLQa5uIs0lCxgEizyRIaIiIvdgTCOvkKDslZTLbrbopXEG6wP66+v
rWgrkWhSDpF4tTILD0AU2fnI7RTePnPa6IBNitWeUPhhyOsovNda0DJEGaxwRPVVAiYVfsZHcxYi
KnLAgiGV6CTxQNqwNjE2pb4g8lrP7RWIZgmlgzfR13yNQ8qgjnE6omIjdRvSZzsHHk1+P8+o1+xn
UrsRtOIFj7MgJu9QUs0Ewhf5+1nknzFkcJ/eZdxxFbvjook/7thgHm1M1wTd8t3hpwRoYnelgjIM
ya4m+zZ2rW+7NxVQY3/ZnnXsjn0e3//6s/5sNCXfn168s9cttLPXX7bWUvGV4X+dJM685/f89hxh
aKbsm9Iu6YkOEMAfGqkzB4Gc/MhUZzyhFyAU83B6FBHG8xhfYXqp1OWs7vEOIDMzZGcL9OtKi4xJ
3/YCHirdfrkvd2uPvkdT2WRfaC1MPxmLOo02xBpb3zzUYCW1xMnuVnusBKXhUaeUqKLFCug9Q6OD
9xDYRXSp7w6dzgSWToyEu8mzzf6qnOPbk0/lKMmxqRY92IQmpBJWoFeT2xRW2Ww1e4gQ2fiykmEm
tUUZYlL3uX1RMWwqZg9rnesHVz8cEP6SLynSgXKXYdWy5dRm48i5/XKn8avd5m3023K/A/8LZxqz
x7+kROabSK/QXvYLcbViSSeSlczqrNMAVbpG9uzBy3AuoKr6ERADeWC2uVfo+FUm4vq7fFOZbYp/
tdEnkpUP6BHPKnrqdqbl7BUgySbvxT3Ue40ImeiNfeZLQjVbllagkmapod3r0GuS+hbHkLIcTknN
1QU1W3IqzjBhjrOQ+M8X2b50gc7ZgVf8SSHtjnQWtQPeUQT+5P1FLU6q5i+/a4B8P1AocLJf+bnD
3su3qJFaTP2cLfVbdMJwddEfv8/f2Oka5Uq+S+QcHvPbPPWpoGarttH6k7qlHMzP8QkhaegphXkp
zcvX7ltv3lwUHOW0lDzexpcxFTTFVuwnrMSRX1s3UoKaySdni8mXsXecOmamj4sl36yLWGo2D/UD
Z4olRpJWEfjLmJ0lGTFuwLxnj5YHuIJGNRKypCk1aHm26Bm6cnofiM8h8KZns4fVxmGZ9oJ1NUMq
j6DnjLsrv0U+vtn5eozKGvS//cuWTNy/PyfV9+d7yUHEYkZvuS2XU0iOLs+QpuDfkqsiAaA+maAh
vVb0NYvl3V2zIPLXTxiHUvZuKn2AqTBrRAxGSECyoaD76Q2ItcBHtRbUi52Z1S4zCU2R6ZF0cRBI
lxFhDEpom9+/0Ti4UpwJ5Hp80zb8hZL9SPuRxIfSPZccuYCIRNJKOouG8edQxuHS3JaKLd9V2pkk
qayaxH/uDUXyRuFKyvyySTNTncXj1/H2B1YQE5CggG5jdQNJdZ8mL9JHwPZFb12CyJclEqG1LoJi
nx1u1EQ+b7aRMJaLwS89Dh5/Lz+XLbmyXt8IGlpISXYXkjq3EDiMg8isHVzX7BLZSdTdzcFi6A+R
nsyc249kx62VyIJLmn3lWXcBZ4PSB6O5zu3m6zFhAf6wtdCGH/gjHkfA4PdclEIA8Y+Eh0S/WKIG
eQ9kLCBPyMweODJ8RSpTZobc92SfMjs+M/vF/KbIyUZDbVfvZJlqH2vQ2YzAni1LJg6/PT3aJKl2
rTVlqkxDT+4DtnbPKOfDcvf22+O7k7tpqOGEAYKv+b/2OG8qXp+3kscupc5EV4JntHiN/NY0yr1E
BRG0zXbtzt+bGgsuci1AjxZvMhBQ+IWEl7WfY7gUTaNIQopmBHwUJ+gyy/aNHr9k76IELpx8iWVh
nxHlSseZIJroRGLbj9YDRFJ+Irq/mL2JiK+IFkWHcIZAklEG93UW0dUI8FrbFUeuOXPVXyx+Vmi6
ULCE5auK3gbxrPYDJ5h/sHrgkWYjHYQ0myBfMqKEQUGlQjWiZR7pToGYlKXDeLFMtyk9ykavhuJ9
5sV+z31B7xnLaiInQFqgCReTO153d4qF/PTXoWT4OegdvyT94brZWwDJ2ybbPg7WcBRPWEz+dH6y
EyhvGt/lqSRFSEgyHuAw0lk+y7BLlxawdI8xLZR/upQGSBlEl1iFb0JGQH1Bcnepakl6/zShGrs4
yUTjloMLo9myRCmf6oGB/4fopo5WHz37RtG+iVcAKDFd2jZ1aDb+pSzUDSgNuYWrRBo2MnZ+jMZk
mm56bHX1zky23kxd3jbV7rYZLdsu1OIATV73znH14f7AAxraUsWgxm5jVdpQ5QEDwRbswCMUepfU
04Q0K3mxyIGcTeGv3qYVPIkwEJV1mJ5EnsTHsg1KUG3nE4IeBM2DMYIbI3NoaCLqIZmLBLSSw302
8jSpUnAXMhhkL4zlkobRJaQzyCmQ8wDmI3+BogblACkDJJZkeY209ZLUh/RJ2DGgdFCCJgHmGbJJ
3UZkCQRaIbJzJQdPgdoroV/k9afi/5CxvayMOptIPb9g1Y/Ph4guwmHw/7qZTIA3myRzUgnCV7JJ
96T/TQ2E8clw/UhISY4rWmkjikczss7FSD9KKnLM/1W5CIQJAEsuYwpZ4o4r2o4fbVH1xcBMvzuj
pmLV44UjPd6OKE0cXxpixCJZprpDxrq0E18mVm00UjIGcwbfFkpLI9uTu7IuSFTYCZ4Q/GbdWWGp
34VFkJiYT9IieV85Gy39EVD6ux3aLlaTdBMSL/SHU7wsLgtYU3AnwF1PwUbcnGReWfUAW2Os05C4
Q1MCBypjv8HHGZ5mZKp0OwFwIYPMGaUwxvpBSeBvBLeJUibcf9U4+8g9JF/43FfbAbqtaJKpu94u
KtzrvCaao6LyEZBWO0b4ph7BQLf20+xPVLak9nn1lNnVk59Hy3i8/6abgSkHxU7MBja3zSBoLSm8
4vdAjaxGwh3DVcSVufxJYUNqFmKAUduUNPT3sqdlbtuv5kMIY18tKwdfNx55j0k0zWDvRKfCyeRn
infxVB3L/TrFSfwLewwuMyH8M7mQJM2lRLR65eJxhy5+Mf6w9dLXvXR3NlsV3pVIEETLPpzfqx7h
vCGe1P1Nien3c7YH42dd++413zzAL4GEPfZRiau0+9kFc5BeNx3IjQQG5vlLcXPFqoiJzlp7x6kc
zL4k4smRzOUaBGxKe1oAbQ25d43n/BOqiVQCrRcVi5DHisyaqI3Aj2RmuZbrKrFAk4fLxfYx6ftD
ur1yAZWeL7m5rnDE5I6cARftUleWpTucCjdeXtFiwbrTixpDZjtI0fyziei4GFfN6YTQEulfHAyl
FGro2Sb3PlVhkbwcuKJILhVMaZBI7+NTZJVKCmvmDLdlMup25Lwoh25hhxTganIRqU9mxRRqx6da
I3gaQbqBI5cidQFYSxoAva6WnfXb4ra4sN1XCSZZq1AKpaKBDsml1jLUSDHuwKVe6jzCXaM4jNIB
dIL78omsI2CfJ1s8C4PHFJD07I0kEkJHLhcedCikanjmEbyABnqBBJWsDgtvjjlxLtFjqrtqcB63
54AehR4WnD3Vvjqd9V73+1bt0X76Gli5/8zIV+gqMdFreM1OMe14t47TbvlDFl60PFBxBA88ha4V
A22XukwHIy1cJVIYeSPcwLYFQ7zXDHQB3jxQWkfnjoa5C5SDSC+liFw3VjBiBxONb380CDg7JAzf
z7++zf8xrHAJeVlY4017y2SHe/yu5Vy5D55Y0fIWbTs5SvOTKUTzoreUtgwGJMzTgU3RT4SBS31C
VCsZ9t/h4K/pBuoRMZqUJj+JN1VFU/oT0h8REX1ZYes/uo1Y6HoVhVK5MlYsxrJJczNzIw9DnfZ3
zQWvNxYJVZmgTSq/lqGK/ZeBfwxVJGJSnk8f08uPkCucNrQuDkrCtVI2+d5cb3ddu8ulMaYxK49P
87x5mrQdeXvMd8iGALewicD5p7RK9DsTCfTAkclyBXV10UZIO7+n71ls59O3wrRq0Tuhw2Yrg68+
mCpBWoGt2hUAmwrabNJqy4kB1SBn7RbNZdnYVTItCCdNSCqhJuGnXzoFljMIQztY3NDY6f0+CA1a
nMGWpUb+YP2OoXMIqNprTbCAlq5P0z2AXkxQQf2C/hBWsgTL/ymTO3+1Q8cX3MSDgKPLs1Cz2DVl
XJ4pcCdj2rVvezPdUZST3z//Rkvg76h33DayyLZR8JCWmJwm2SI6n+fFzWeBi+ciX/tAZUkaSxIy
SGtYhAZQ0wCGTbtWdClksN5wr/vGAkYLB1oPDvkv14n3g14enm19N6XJPpqdffob9KGLvyGe1OJL
PQhGsCf00ZI+mq/iE4OlFc3zprw+tNEYsZncA4wXgR3H82aPYnZO7E7PiwuVBoQ0UvZdri9036jI
x13pgHPDrOb8g4NQ3eUYXkf2Pojr7ehpD2F+3n+7D7OcDKi27Pb1mJfJMAWmQ5tc7wEDYUf64xvi
4slUgV33mLcX75YD2fpxQZqaKIZKl1c9T3tatE/tfopPz5/Wb29e9q2Qcg9LKGY7KLjPHzig5dvK
TdAEoxdduelf/NZHAcE8lZjKTCfpBDvpafhdnAh/thl1WZWiMpylPnrYOr5lA6PPSp1g1HxbF9NH
oFB4ToDpQiA1ut8YX8KZwctbMXJUeWLtfeqUuLECnwWKYlaZCe0JKmH4ff1RKU7znqAvR2aC6SFE
6mTSehPsx1tSC9wIWuDfVCO8eN39tAMnFwocbtjAnrdKWpgJuxS6Az+BTB7+xn0z6pt7BMjQwqaZ
TDyS6K9yklKa4VxyionG6N9+JzD3sW3r6UKA4iomPtyg9hf9P1F3ED0wACy+9NC/s4VIPyBq4En3
8T2WzqQIdyRWa/vpOjXKZpPeBMio8oAgYmYUBZjRD7kVoU4alC6T2RuAK42F5qYmWDajDNI/wQeD
0gVFagTDCwAukYJwppIv2e5f6S+Dmhu0FBDBgIDbCN6Uh4JNusd7u3WcNaUX6OZ9FgJhtbfnQ1qQ
3blCSNfC3JyKsHbceh8EJK4SGE6jzgN2is4GWRgKPfKvlG7VBa4qpxFlu2HzG/mrVGxFtkw2EYyl
Vp81QTMhKtmWVdDARM46Nabx2+I6J82Xj9QufmDB8DaP2lQ5pc4Z032UWqdUOlnYrgHGV03aSxpN
G1qhEa3wyLLL/engXsVWYxnWw/Ce4gEXzwZyeuS7hmLzQ58UGfM3gfa3+B4imSlq9fLxXABYuPd6
dNrrsoBnTkaiAyEJhZ6B2SaZVz1gRCzalz9ZvO8d6J16spOfKwLXY38qilFYyLr/tbfkSkeu+D3F
1GgMCFwwz+yI3dfsrQea9aVv39RXaWl2bOkxH/s4k/Og0rF4GsoUDjL3kKRTm3fsdyBLNqfiPtl7
mPw1J0Kq7aJt2KPejZAPAYLcpVmUtA1oo8TGAkheo03kdiJ0JBMr7NkI8XioMAzQpkA0G10uzcqX
0GYhEqtPVjrYizeBRGeCVh5efGCLEExaxmlOGDHQtkBlyGWpbFE4Glqwce2KMmMaFBc9XPX25jso
n8aFyufAA13YosRHJXNWYTNFlYnflF1wtjcalkZVmd35K7FTNCuvxoi2j63tZ9cNnPLzHDBbvrm+
9S5oFUhHkx4qRt98xuO3olRHtRpOjD18YuQHcjg7vlAtRCC01GBLuD3KMFTswt+CFYRYJzHP0Mg7
KoYtyJyhqXAGkz174wuL0x155Wxli7rsZQwpo0+ShkPa4snAA01h3DejbBGGdkzjeS/M+Dcdaswf
6cu8C66S1/EVgRko+Hc9JpMxFbIr2vQxfGvoW3Tyqi4IpItq1hgpJ9oIH3p8IHvjVkz6jZSjxHXA
x4nBaqrX0fJV+HXoAsmtqG9X9vV/LJ3XcuNKskW/CBHw5pWwJGhF+ReGKAPvLfH1s9BnIub07dsy
JIFCVebObTAjcdpw+NB/dHna1HfLteCmBzNcPNZeCLtIZPiDuDwez3wDuktCQyH9NsxOxjfyyG62
nLqa5JYcJ1XmIEodwyLamh9cosd4SBuXEM2CtI0ranG58trOnpgKDAzI1Y4vuBlfA3Q9SDz044Hz
J2JQF//O6pafTXtI8IA0JgHoJ3h9t2hHdxDyY9SomuYnU1A3/ihucL2cMFuUGIUPzI3NTdzsev0w
Wl56Yj6ojJ4UPsy9KmN3qbw1/MtbxXhUBvDOQs6TGjdNZuLEgQdSeKkyfyXhv6ANsCRoOcUl9hht
EeAXwM9n9S44Y0LQnzJHdfF2hM7Iz0E/R++EnVODtzrfFxuHh4QdCg4eUP9LMtjPQEIa3Xy2U5ma
8hSZDGmJAe++VHtgUr9SuvRti1+DcagAZf1oT+ccYSoksN/dJhv9b83GfUKQLhQHniCDh5IUhJjx
7YhdR/c2oRnwZ8FeQnCYImI0DE7zmeNbArv+oqfTKpRGrT3mfyw4lfV9wyOpXH9x8dt1ExMyAc+u
tQ3/f6PsZpiKrTak2lNGFJXh4qb2/I9U8q+RHv8Zl/7nqLvamK7mzxlPmqNvsT9gBjcG5nYMY5w3
VmyMaRxj23VvAZn3GcGy2zw18S757BCnHZrfXMZf5tz4LLimsqW36LLev6A69K2/vElV0MEmxkr3
nF5501zBFpYQ/geEqR7E5gXBr7qRmBqf0OgzmNQ4LqYpEGXvHuP+JeJg4DVEfbFZXYaaHlvBJWyN
Cly5mlj7ceDiI8IOQ1XBJtK7xXaF4B/vs927q4IM8IV9kCpk+mUN8GDYyPwRTNG6MXYZTjrriTbo
ystF7HIP+Ba7B5wdHICtBTSPoSkfhk3UxCx43UPpsvi22mN+bdyLT5q9dYreoblnylIhZ3QVc9M8
NtkrMYL4mq6NGrTwv/LVPBnMospTj5ENQAyGallYfaIf44gn4/V3eFltce8oT3grA7+QJ5CcHzg4
q4Ut+GS2uyMbEdmuAHbYzDlKBwdVism7inbWnbXFLeCddy+rLh/jA+yVwnuFOi3nvtWrpEWlt+JN
begdsR8JwT8OCEAsFsEOUomJhV33gusacnwqoRmGs+BgxlCxYOhM/4XV4wAF7fMpP09MzzExWzVF
qychfsxbRC/78ihDfoK1vLdgJZdHYwcDmZHRsH948VNyzs6qVx6zc7c15TBLWMm3TQ8281wEg3DF
VmmNFYSUDgDG22RG4eAtcOW6anxApLb6oeZ5QWPyiw/bfF/TpG7PYKAksIlMKbGbrHcRzmxnGfik
3mD1If58/55JZQvycDrnmKsYLv9BC2IPKHCVgXNBSK6J8wUmGj07zX2Kg04OCTis9iw/62ZnaCFU
DIOVoIuD7PLM5nKvi0t96ma6XRyUwvYUMzbERBjvBAyvNtZ9e+G70PN8UsMZ0NFZ5A+Nm5Jjc7he
eSlUmGSW2Bt8srBWXRR6WW6If1eom2mwD818SHlJ+BVagN6INVtuRu6hq7zV3pMh42/I9+N0hKX/
Sr4gfoBfy+TFwmJQdZEozptW4NHlbuOwM4AeFHg4qtTAIlZB608pISJaEWycH/3EIoIDnp+XQl6m
p6AK56uM/IF+Tvto6Xfvk3u/7SwOqlzbZr+DEPTQ2yjD3zr/njrq7/Ry4xn2KVY7JOC2Jm4QIvGZ
AEwwg/Q+Ix7o+sorwElBjMR+TAG7k7xiNQp+YxMExcfrRwnGa3nC9kJhYWIYgVNly/YB5aMAb8GG
yYHchv8aN+BCfUPUpMy2A1eFp7HZcZBiFnznU5yznYWPRwaiGnt3fsV4/tXVDa8T2yYFNnYbrjrb
JyAbH4M9XBe4c28N7wtW+pZrx+v27MrdJ76VfB6+gejqmYoS1gr7HOMu33pTYeiprkQ7deHjdBB7
2DVBLJctNlMjWyhwK2El6DNxAWD6oLoWMyYcFVabZuENMZfPv6tue8WBA9klzIoTfhnFatKxbkRQ
bvh6y3G0qyXGC5qHMQhLhGMKTxoMkGs+AC//mTscJG/llQeXdwoXzF8xTIq8a2V/Kg2cpQVzNPhv
03G9xlxr+gh6M5d7R0wBLRvmIZiZogjLwseLxax93QPeU65D2fmf5bVkJ2L9CfYvDw5/E1Hwf/JF
D3OoDEaUEqyXl/Oa64HoFFUZO9Tgc1VDCFDEIwQSzh+r5ccx/Y7f8ZxAMPHJWb4TuF8GC0t1kx2+
Jag6qwurERUs98TgpVJ2MIunhL2Xf5Fn/oorIV6UnF7cgR1yPE33MSdsd1nAUmbxo/LlQFHdYFkj
Z9BxAkt9j2cFA5D1jsHS5g2hnvOeULAanvr737fzmR86dH0erW3sYI6NIK6JWH6Ji2Kb/Rgraezc
2EC5aYjLHXE+9NcV8tdY41BjOnxjYfZDisHOATIelEKYfNPiZ8TlscSzHUJuWBxYzq+nDkJpPjjf
xbI/JQxgDPDfT3jjPvYOgYylIs8AKBreAesyWZe4wvPdfOq/sL7ChFmHbG+7Awui7XzMMgAW2dPR
LINf8OhgiQof8XmV8EXaBq8PIN2P1DN/12vTfHLFXSOUcK/ATgbWk4dBOPO7Q+aqLxRPGB3CRNzc
IU0S50OUuscnfxwHLMLwzqqx4GWlIkX9WMrNv752tfCQgpmBiC2/VI/D+o5XczJkt/+uFvO2cH0e
nrHNeM5CxhLf8Te3kocTrGnlYiO/Rv7I07P+ABpePgPPH7MdJLj8rpfxDKPN04kTbTDFXD//+iCC
+EMARJDD0ssos7EuZ5h357lZrTNhWblc1IgbM1/54Bx33AgOUZ654SnnHWrAf3CseCDWF/zv8bW8
Usfsmt35mwMWEzESSN7ZvQZMfX+5M+MPE8L5WpKrt+aetB9cwJ4HtbYl0elETtoBsJt7DoPxDKnk
wKvRs6OHxhu1Re7i8ETjo2fYFVYMq4cJv+DBrJsbuISECCh++9H3VOYBAuJ/bw+qLCMESg3QAXZp
iVVDUoTFeIeiscftIpAIj+D5WGDkRGjJzikIWP9ivlbLBdMg9j0eSn88cwcFB+eRf/9Xf1VgqEAC
gOXriHhPwTTYg3AAHpgS/DPzaSK04bkfW0yKIi/LHc34EVW2M/l0q66maRzVAn4qX38Yum/Qiai6
+TGOlM4lr4lyObkIQ7cVLTsKQCWQY1O9lfFx0p6XBhB/gpMHeAHFc76dMhP5QypnF5XYCZmlz8HR
ILNuvZtaOFoe+5Kym3u+mEBtWeC8jTtoGtqXCJIKGqq7TfRSMwivENa4CB8LKvO3VzDXHE7jgrtq
szq+GOHqbBMaI3v86j5zQAEOq39dBaxBhMzR+vgvWGBwr1lIKl5ghdsq7JZTtwHvxlz8BETYKzbb
IPTCQAh1VptKiED7EkEixv7lduzEfbtKzWkC9y0+GsW3hjPDVoNlK8xOu7gxHCKOSQWvARn4yRUQ
+43cDGIdcSYM176EPEvB175yH6yPTxrF2D5ub4WnJAzXWk7bnlMX0YqC1VTTBLfHT8pF7XFxzlpf
bnetFc7SU1VRV5P/9tiY6osVd+yztmhsBcNOj0V7SWAaCfNqIjnbCoCvFZjICdHcRC4URuvQbLG1
Kz7IFKS3tEvXfJMDVQIYFEPrHO8kcIsQ4wgdMrKXfkangbEc2yTOZR5yUv6q09F2oYHbFHY6Nlb+
K9QMPoC30mnAcnTX3+egv1ukHnxM6bm/j/f+Tjln4BH0K7Ar0ZPiY0vgDbiWe/u49YBV8hmQwEay
pjw2yt/Uu+AEouwkfYCTm8odwKyIiSAo4egUipsodLn+ooTjshOmgxoBfW7GmaiFH3XmRaKNTnda
HwwmHLgowiDgwLFW8E95F//0KoRQzRokIE/GubQlr07eYSKhRgdw4a9yW5l2vpcv9ft0uX0Zz9LP
/CF+qgi+3zuI2ju32fIGKOu1Te93t00leMvN/Rio3deu1b6djlMC2nKyiJxVntvFzmV/frX+li8k
VjbaqilxMeuLcQFwpNmuc/d2n38nAVaaoyZe8dM+NRTwuj3KXoFVVb+5HVXtlIZy8/74UQdnbWZm
WpvElYcTPVn2yf/bYdR1VZgbr34sOBpThrwZEOpesFDjy9kno+v50tkmHJGghYWCT3e/E4eND9Zi
4s5UXyoWSn14eMIj0CFiY24GDm442jctd2p9NcMXmSQPsOxNLzNejAK8PKjfVlcVIlJMV6UuTG3N
jUG8mXMwnZwYTfGcGcR1ks+Mzs6ivmRB6V4pBRWjxWD0TXbU7HXRw0H7LR6XKtnhKTbRAAO43mgH
dFdnr1/sdo8chpna6pdKHOCqlVg1E9UToWh4f65BBMCk618og3A/9ROG9iSu0ATisompNP+txqIr
07WDbIpPp8tADiNzSKdXisP/EtLxuKZl2cbfSrzBnvi1/mHXBgBga/g+lNsOi/XtSAts7T8xHMXT
xvln6clhPRw5CzoE+DRcXGidt4EbAEUHgrmYji0qjtPRgLUNvoeZIm8HDrjIOZfkfns1OEj/+SFZ
XnXBjP1TQfqCqyG0hNXmGLNe3IH2GLrO95YBj4sWqUFUxIhc3a2qkdtfiQQWeVeGduBSisfqK+NS
DLxFCCdPN4MaegiU1WtUZA9gavojQxckE+AVe2Xzd/Db1OPUIu2PIm4tYulqMkiKfFSPepczhX9Y
a5k7idgifcZan2pqIL3RbiGmKu+ztk3+FesmZzgF8GqqxKne4gFOGDRjRzJ2zJh3W6CERA8EkP/C
xrG6r2a7FfOJOPkFl86WGvkNbwcVa1ICV8IWPdgWLIuJpAgqcpFTHBQPLOI5pZUMdZQcZ3Wyo8iG
PHPIT88Jj0dw2xaXrSZzkqCLZmxjUgWhgsM/a515jkxHAO14bFkMwE+cxsEMgOWAUhmhHG2baMtf
6+wUX82t4Q6YbSMWQb/vZ+zlMvUpPoseV5v1oQQx+jyf0kxUKGHX0nmtg+EwO4nleG3rnjiAJNWO
is3tVdU5KrBGr71hrUCKp/QbihOcUdYFnv+ftJofeENxbjVrhYr2/7zQp0PtYVJBtNGWpYn3sRk+
s3oPOGI0Bz4LH7P7bHxwQy32VNC7ysOWMT0pXDya4+UiYc8kOqP0TfVODUMToJSH0ST0jdrHwi9+
bUoIIzXPFKLNhT1jBc4wi6CHW3untW0YLiCRZx4pxpIXTrovzljsVYKq5vMMl+afARxquAJ3EOpB
DscPEkjOSYAXl/haWbZhbQUFtADDOQzlGHpcZ7Rnqf3AsS4C2fGKZ/rR24HVzoc3o43wbfHXL+5g
FQJZmN15ma6xykQTVhV+0PBs6mqDsReecI8D4GZdc2RvGOat6SKUIV/sA+24wzCsiC/msEdaZb2X
0SumY+UQ1GOowM3IQ3zpbhjfZb919oHIQ7jfcLbCdv6KXc7tuWWYsoYTla2PwZfXzHb0qVTNJr/+
W7UhYAQaBzpCXKcm+oYJH4dLDiv0JcmP0FS66SQ+nkctzATeEXZ1a+nOo+VMXCbR0WO8RR0JFGsl
w1Pk4ZjDc49TzgyK5abCikCA0nyC3RthCzmn46EZXmLeH+FDGJ7wKCF1wmbKrxuMEp0iXuOSaFyn
YGb+311BRIFAcOw0LfgyFzp7a/SWN+xOMqCoedOf0oE+eJiDqjhrxgF/vsIM8Z8Z2CtwLldoPjV3
MJG0SARfSDL/2BzZ2bV3/r1U97fi2jVnMCAyPdTSNfDAghLi6K8pfGimxK80SOwr4F95495Uh4No
fYKh91KX5baMtjyxLQIo2GPOcb2zDDzahGDATx9wVg9ZG8lzDXNR2hnYk3R3hOjpGw5mLeKgh91i
dY6zV5iwhMQ/yO06Vn/uNGwTjKqRC3PJJ7vEsnQnlk9qBD9GO8esc/KpGEGGoJ+5EE5kF/A5JwDi
xhEgCnE5S0z9GB6+5sQvWI7K4rxL3GKgmUOy7HOU/N3JAjkSwhisGQ/isHJVyxF+WqxbH4BhIGZ1
kL13P8V5olL6G00M2LEZKI9Ljungsb9ktBkcEX1+HnpbSOzuh1FEgasxpRyqxNxkvH0sSaXa397z
6AKULPa7kVozt2/WAd4HzAwkLsKnOYV5tkslP++hITfN86r3f7gq0BilJTEsxL2kAfRmhS2s8CnH
Bwo54pNDhakFdA7xvPhgrzZM6rxwF+LaKHmk3bcAt/yBYWOQsfXWDCOKlzp71kDWot30wZ5TvYsf
2gPzQ/vRO6mCY8uj/lwYonRMNGp2PTo8eDyUMwSS/IpQO52I1oKBde7MUFQG18o2mBHr78V5ebyM
4gmqdYuFkLXtF/dG3zH6iXhNRTttn2p1V3ZngaHE4MiQR7YzufIazQQGrmxiJRCZrYtw2cURH5Lk
WrdnAzPk2JU1l1mULDuG7EsHasyZI2E/4YvLYZ+eVARM19Z8i0UMiJwkcbrFs6pQrE4qGkhrU2qs
/v0teEAq+4s0V2rh4uhXbXWXcioczhS8bR31bFROiz1wuU0kr4UPZfo9+AC8MvgxuN6M21Q/ZwDp
gq29DGDJSEt7xtnPunnnu24MJJEoDBC6EO4HuCRqOBZt+85vz8Unl5CKq/vkAa7qPY+vOvFBQvai
STsW6qYYHKrATOOAHqH6BQYkyx22vEOhuTrCGQl3fhgGQ7plcNg+p+9AAMR74XaNevsomUFZYMZY
BgpUD3uI541osqlTxzBMzB5+pTF1ClLQ7NEReAvoOt56hknVFyNwDJ14qifMfNKLOm3ED55O5iiM
MKQwelFqvPUOceu38PFwXNyY/vRHstYPRYh6SeEnQKeRjxL2LcC5XqrZRe1axv7BSLTfzKAJg6cx
CUBHpjn5LuIIG5wUg+DVEJoi9yr/61YqbIeTH7w+xsdufEkzP6odQrwfhteggYVnd48YK7zrJPI+
XAiF0x8W+CDW9PDs953BA7jBdr/Jd+2wG6mjJmWzLFddOBaKz2neIrPWvRGUY8Q922lSyJLNc4TY
hunmCyqy7luToTIFounHrDp8j3bVN24c1uwq60mw0eBo+Qs85veaSaFmK7S/k52CAyMYnUA5SIIS
rkwgPviMOvRwTtjE63ADwQZt9sryJKFHkVixdnVzxfRQADzhn4Fmg5KWE5Chhm7L0NsfgQTnQJE2
D3y6K9VXIjxYO4pi/E+z3p7eeikc1AMnK5lhbEK7EgKVYjsp5gC1PdW29SwCsr/px5zy701BvxEM
shW0AwFL8upBkHEwjzmgqorh2Wri+mOaa7vlJQWGYxFPb/NWt7Vfsb9H8ehSngZcxAoP8V5Edyoe
2+Y0Jp0z5cGYwWqgKhCBktSAYchkuiM2GJbHKYgp2Ighs+l1aMuGo5QfEjC4zLVMDH89eQQH9iV8
Ze4YjjOYHbHz7U5pFzKere/kuvsCWmImHJw2cv9wBbiq8ttIFV0MJ8m46P06XX500CIBq1BazXBk
KQsrJ/etQBNDrXwpkJfyCmK4COyLT5N+qcdLS5YXAAM6KtMrDVw6ER8F5RjoShBJdsOGl3gykGIf
5vU+GY/tdNDH8xJtb+iowZgmT4aLdQN54Q24ERiKL2GHPAdTsyuJd4mxzHbT2cV8SsgcE7Y5RZTp
qH3QUWyjCbIXxjMIfWTfKhwzplB16JZV5gY5n5L6HfNUV+9CjZGV/CWmcG422o8KgvOkfcBG7QhN
Zq7O/hyW39FJex7Xrfown3oN9mp17z1BWbMZ3vLMQ/qPE1O8aZGzNQ599cOG6NVGrix+NH8KW9YO
bm+1gfHXwaXL468R/TBDqcTGv6+BaAoOkJPbqO3n++qvCi/ExADbW9DJV2Ep7Hp6Usk3NW/Aprng
YlPxc/u3Vhokt8NtCqc51GjbzUAoODJYsFujxsrN4wDz38d0Ly/bvDmUkMFNu0fYhbyvf0qEc9kG
7RRWZTi2YNxekgY9YDBRIlMooIq+ufy7lrgkYiTZ261+NeSNudhp5+Szd4u2I9BTph2TT8abNyAG
jVvKPTTB4r0WnLV5GR+2AJtVcxsdRvNWrLcz5ITZWxqPIEqvZQZHIJQRUtDM4javjyVUkKNEEMTs
pJo7lf5MHUW0lmUnVAgRVufQv7Fr5n8L2m7qA2YtPNcQs6B0Q62cXUDfisVCPHdLK2fHusuzhRc6
I3v86YvKM1ALIfWi1WdtEABAPc32CrujtBfkiM262fFrmefyHJPHBrs6bZ2UFqZxLKg6PQRpR0Ue
T2lDRtpRzMIbTZGE9+vyZTASMnzlxmZInBtvPzBuvgZ+WX2muCkiDMKzuw6Ytgqaz+TSYrZLxOPk
NUQjgB9CNIJSjI8tGXIsfNh7iac1Pn/Sm0f2WLuwSizi2EGEMQWLCSrxCnM7GMGIOh2dkOhZuWvC
FydEBPpX4d5adzQw7nVLWl/o57jQCY6sE1Y3kiSAyzcTagVPMnw/uYrI3cESXiJwRPBeerfJRiOT
QoSzJc69DSCZZNk5OA/QIr4miBZg5C2eSBO9uCWS2gcEEO4pxy2InnXVdLd4uLcb+9K21VzsUnvU
1ADzEC+IcdRtj4aKNhtH7YT+H+d6DuuEIwBWp0eoYA39qAcv3Vo926C6H/FH4vSpeZzGhzfjPVOE
rNQWXcAD13M3KuG82fhkGBIVG2MHl3Ug0hoAENW7EWXZj/TMAIxGHFADrIHGZn0H3P/tykcYQUe4
3zY+eAv19ufCSdp319T0YsYVerWPYGLGAfbTeLBr+kHsT/F80uJTk8pOSvpfVix7IzV8LTOcWIGg
i6l154HJdiXvg4wCVwfXqPCaofFVCF9qcFY+YVeM+89Pd0H3HjASEfOQriB+j2ZSSmnoioBBVbxn
bkzAR8UIh+FBQiSmyNSOXodSB1f+LX0Ow7RPhrS36cLuysa0LnoQRVMIjAi6FF9FzUaPiA0+mQn8
MJI2rHzdAZGWSoMGKim8ssBqzoMLpXKJ+huwp3Be4CAw7xZ57HbVWTLg3U4tgOQuqS+1xIlXbGdx
JSnd6DYH09dpYaydALp8ozarYcKQihBEF5CJAWY1xpG/WFvOP+IXXkfFtIKP3z2pO0zaIKea/pBd
mcJUR6N+Hq1NAZoMX5c97TlnH76B1TIIekowozvGzQc8VoikrIlC9cTqrW1YQ1iw4KLVQht9rxVb
/+QbJsw/H5CgMUuEWeXyW4SrBAt1CfQDR/5jA9U6HZ41xXSlbvQvt6PZokJTs4P4pALsdXb/+7g+
9uUXfKySe03FMeVe/4WflAV8tBO26tNy7VwtcnjhSofqx+fBdRowkHybUkZhJT1gEzNOYPNP7T7a
gXQ9IE6dMfPE59PtFnrsQ28np4JsAvoDeGSr0+Gjh7BsoT0JALpt7SNpMVffqNiLR948vjMAmDhR
KOYXtyAGh60zci240WhcDTdjs6mCkigbyC018qawrjyNM2z2Yob3g6+Rey1ujXZbI19AI8EcCawe
CSXWEbXN4IsiEOd5BbUZCUX0f3yStWKwaesscLGKY9aDgPsgNkrzOQuhtUqKbWB0xmgYl3ngq9xO
Wg8usclg8lQBR04OtxrGzwIoQDrmzEWwPsz6uJQXRd2WhDlARBTS5WZvDk2V7s1GAW6CQavkEjCE
CVGyb0JKOdGKVOcRYbCmmk8tlZYBgasTIyoZ9oopxl+n13ezenOTuLH1FalmKLQMy9kaaJWH5rHv
0sGxciZEgvqlxsmuFdSdbuC4XGIOlnXuZL6mvb4Zmdr0hkH0VL0v6ofXlBEjRQ2KsojdpGTlL6Ui
3gu94jSVwDEG8isJ66V4enwruG/uBZW0ReZO04R+lj5CGm/00D123wiYxZcypqWqQJvCRUH8iIS9
n7+Q3ybKnybCrcuQrUpElirJRbnlKOB3MOFwWSaYI8ZeGfArd/9xvVaXfo4/6ZmOZKm2TI4512/g
J7cHDvNrPhZvgq+1OqQH/jrvoVC2j9+KJ4vdkU2OuG1IBj8M4Yvcebzo7FWYUjsV81ka/LtgrIg7
jjLrVB7W3fey7jD0tMQOMsP71+SUNqpJTOlgJ9IVmc581xlZSGi5wK+K0+y3E16Kc22fM2WvU7Yx
2foq0Lhe4sXWNBbRvi9dhj41F2ugKWCxOxnysUv7urj6d0GNCLPxddVmckZBWtkJ2AO9GJcRBnEC
74teXoPVChMAEVPsTak7wJQs6O71j1HZLruEVWknF5IKy40UFi/zE4mKckBFXY2Ep7/AUaR0nkPe
cYyKTTnE6oHAmTn/Wx6nVDgPHiCMmdvl8snArGdvC4rl2n4pr/igdog1C7t77n6o8HP7sefY3aRH
hKlOfFTRVvPE0t9XjJjKJzw09drBCxF3z4ZPHMbTU6s71bl+Wtx8JIEJDXVMxQB7bpf1gfmtezSv
XgeG8ZVnWy6AHkY/+e3IBAoFXGx/Y4/4zSbdb4b99w2bOi7hrjEClnMHf95601ZHxAEngybslCdF
HQh3CrlYxcPLC0eHBuTkx+/iuccGpF0V39oNIOAwEzmlekLj9W60h6Ff+Fb8puDJ0uD86S+YyOgU
8ewgwXaSoIVJ2FtAoHG+M/JbCqjdHkmezA3WZfP/P2acwDe0NN1v4RM3wX9rCsCGzmGzYCQyP6fz
H+FaJwmEFriii6/Au6Tbk3LzMXfXLP0higivZRoknjrciQaHcCHlBq3JIX+oh0Vgl28sQub7R1O9
QmKS9INwhzmWLq+PX0biDKcHnnl8MkY7/eEQyzH1IPUVaDrHSgTrPJAqy+vhj2MvuxmJhgdSMNyC
jAJRusRAK2qQCM8ibqEZpMDN7MvaVqSfoZ0oaE0NH2Aju1aUM2xZ4XTSjd3NVglScfkj9+dpe8NW
fUvQDOFULr0C/gk3Mnr8yro8YJZG2tb6WEACLE+mB+Stb4agUoPbU+blh9RNMf64wT1wE2Rrwj4e
AHm3TbWT4YGQcwlXhKiU5Cwpq/CuLU7yYzugiecUNE89flbGtnmchEbbZAiSBMbudIHbCdJQj7EZ
I2HtFD1pp3F+y47soAydkZkRJYABiKtRGbilspdfmRpEIa1T/04jCeS8s6zTUPgcyfSEtIsc8EKY
EhnNsdj44ucEi4Jiwo1BUlFTxq55wUXuldqQ5Z6sg2sZ/ydmIsDH9BAgk3Cw1rEEMUHy7/xDUkrJ
NExWfEYPa1kzrLN+qXwvjYPJtJ9yA4patiF9oaFK0k7KnXee/CrdtbH2FPpK6+cI6WphADJeGWrk
q8I/iqF0DEzZIk9R9xSi5YfwVp+K35tTBtMH9m5QNuv9mtOZQFghooYM8efHF+gw2I3SOiJWBTLV
n81liL6k6/he8uv/JDoOYdcqr6PX7+d3plMdk6vO5QJgqcK0kSKEbmdNK2VUTuEXYRC+1eCR0IIS
07I+FIQWsrXl3sr5hRejOcvoYTDEU/PLc6Tcef/uouT4u7qG9QGok54hIj0xCACdHH7nO5+Rh1+E
JqD0qEGclnctq2CZG3iklQnVlt/DkyK5fJ0rQfwRQUxZSNyI/NT9GsbG8tTd9EQBJxsuT6oJ1k+M
F2/WNM5Ng1U31LNmjSrnrOENjtiHuzmADUIa5IOwTKPdqDOwJq3ZYnT3WsKKAxadWAj0xin/O6NG
YhSxAegb2PxpYikWMTFHDbAGFsERuQH2vmJlzty8vnN5eAvX6olBgvUG8IZAZ3jh1TXsYG6rbvED
W/vYgnvkgUeiOiocEbCLVDVxW8Ge6N3bwy16xFXQchBmISGiuzICFmfzJVyR/Vi+/LqO3WzKqu7e
/uYHgCUzSJ+UV/mt/VZ3PEyD4YB5jVvWLBfLOPEGhiMzKj4cOSlKBji+EQUXiZO5gzkF5L767h8h
9ndI12xOUOp1BUjBNb9wL0dXOUGS6T6zB2EWPD5X440hjWDs2J8kmWOfoBP6VbokJiecx48jcwZO
6RrnfBpbNYCcU+bPcmLTeEaR15U7xJvMSyVXR/vOagH4g2PzzMgKqNIgLnb+YQs1v9b0mlcIbly8
6vP2QSMIEfplfKbK5LHkAioYcXK4uRQxerH+KVwNgCSqbJIpOSHv3KYFiwiDUS3IKN2WOH5hjIdT
sfojTh9j8w1yivfc9IePLVnC2xsSXTjM808mHuDMqPeaZFEm0wCZCgMXdziUtN0ohCJ0AFDke3Hz
LQvB93yPTzwbhIljEs1kjiYapgv02oClRzPFAhUir3xD+EH/n2Uu5Q3YgVXY8tdtNe0CkAXKXcMq
OHvp6UkLBOzakVOgorxiBrRsVhtCAGHCQZkIFl+d7BNOS2HEtQFj5OEjKAL6g+k0h3+1j+Vy2DBD
ksgJsjG0heK8noieih+PTYWKvimTtlDMeZ7B1zfrsgUn5azZ6n8GCAibngkvj6oYYLn2ldHP4rcM
dqROgh+mA7zWJcb3+JkdBdgsPkiEH5M0Tn+jPq9SJOZfGxKosTfI9rRY1LYIE9LIBxVVuOfI4ohV
8gwkoLvsdT4hDetgEUKFM1+FUPmu3+l4SlLrCL4jzAoaZMLcWtxo05EF1x2LzptMPgmVI4sZpxgf
GnpDjBs+cncyb/7RDFh33NM6cQY8e/Bag2iw2AYvzzNCvCcynUvylQiujJ6Q7TGer2gEb5/8YdWH
XoUQbJMxZfQOSMvDvrOy4mcPxQe218hYmDUSF39dxQaY0tFMwlMm6DP14dMkUM05DVcI2L6h6Dmv
nuRvNFqI+wS/+sA7vIQU9Nh8i+I5zTfC4xRtMXaW/nIolpeGAqp0Bk8QEQCq1p8wvo6Q6kHTM0cC
MzmwsjKLHEVP/mIjRZ+ivHFZ0u/kv8UDtXAcPUFFxuGwrlCGIDCBekLBTOLf4xfodq3Kf2ENTITX
47zAbNDaxrFffc3dlj0Q418CZfE91VCVKrizfglGkPbvULymF55h8AJLOje9h88iU3sAJR2X5yiA
SRGCiEGlIBAedsdqwAiG5yfMPJbg5gxkPYbWUXtS0d4iBWPfFN6xBKgM13qbVKesnMbaqVDNBo/h
AgS1ciejt3RKDKZ1Ogc4kctRwWzFS7860MTv+FWDDarZdPyIazMP55SyDIYhWIyP2lprfSbZwueC
ggBOhuzUsJCS8o1kYGaKR1Ng/oTIYAunDm9esk0iuioH0h18Vvm9n4jABS4bOa0obZiOEw4GpEG4
NNblzMzwSSILFDOHAhKw5Md3SdnGfyJrLGQmwalhECI/ehxpHD8+fGkzdcDeeF5hHLcfnBS3NZxJ
joi4Fr/yRzgKu/Sj+lxSu0Y5B5w1eCa2RxpziM0krODJym6IXfolDeWVP9+B5eF2s3GxW9oIHue7
ynwX8799fibINfg33yU/hYIVd8rvelsn7mq0o3gjTnOCR24W+B4dcuSiHJhe8o8brkYwItBsPTGm
wi63VhhQQ39iAcJf0IIRmv0/jsWpDZoXA/zshdM74gzQ7W82m7Va+BwWtCLRrr5Lj23CBOJiPbFK
Eas4TOvgpW1wmdCohlg/0WVMTlBErDuEfEI6VW6nspHuHDMRmCsfZ7RzLEnMw8QuyHjHIHB7k+A9
9WR1ATtXu196IEkiQ2HPrlUMpV7627G1wFYgJ93mh4yHBxsw3yL5gTe5OTBP0Zkw5d4EdX1mpiJN
9u03OmbiSUEYWK+85/ZsvUudf8v8fJWMigmGFrhXFns2/9zjmi6wViCyZ8T2US0I15EInHSj1m/I
YfFKHtxEO0JtpXx9yP6SPM3vLaZBP9mOugfHZezH9iOU+NGGP7GSsnzeIsDK4zU5ApfTDkwEpJEu
RJHDrlOf8PLEIC2Bn3AQlZ1IU7tGzAKFbG7zVoYJWr5FTwpq75ICxFb/iAV8fHVfDGzQhMFfAt+l
P5EZl505XMzxCQU1EW9P6vgEPD7YBoQX2joIUgrNITTMLwwkWWCr1gB6gvEEIPn4Vr+B454ZHZIf
z8UWYb+czZN485sRC7aSXDkq0GfCL7hJPxOzMz//6vZmRzMvYP70l6cXQSRDDLdspMyG88Dnp35G
GsOA4XFSHofsfzSd2ZKi2hZFv4gIFVB4pUcUG+xfCHtQURAU8Ovv2FnnRp2TlZVpmkqz91pzzWYg
ZCz0Lc5VzOX6A0bPUFm5aD+nnBUSRijhvXgMZFjqHx8VJpjW5yobse4mXD5Zxiufldg0JVug+x9S
SBRfiNkVp7g7cQzshMRw9evh2qNgI2jgUQL4h6Jjr6CHUKj1fhQemD2gtvxs2apWTEjGH0TmmdXM
9Xm5fRy+gXr4kixopj0PMJWtD+dS1lj2JSK4ROkM4RqZBiToRQ30hKgHwQJM+XbFyUYVv02mII9P
nwuHX5mfSPr2izGGylkAFInr+KwZQLyCjUXf07kU+EiyVX8DAABp/Ogbb1ubqsH1bRLmvAM2q5F/
EvU5BXhHMPhXB9R/VKQxv+E7vQ7VOZUJSG28vWMORwZPOVMuZJOwh9NM4WhBu4txKeQdDEuhKN8c
Xle6f7X4PNCTpA4wB/oP44tNtlzZPx32jZ0+7f7T5Sq4PUaDoDpwq6PgLDG9GFBc9AQ8hL75BfGM
koSwLablAhhmgWprk6pJnz8ukvu2AalUVJWZpx8FSH5/BFfwlA33OYeVa2zPHZntWP4BnD+7z5l7
TmTJJkZ3rdvFssRxD/LKYzZ/V0YxPjJpaKoQlJktRvuS7YmMzMW6AHodXiqJjdcP4PeKO13qkhCC
QS3lJMtADImw2RTh3ykqMYDmnd33xCPSSInDMofJ+FnROnA/Et1uUznVD1tX94N1mp65y4AqoQHh
NgGrcg1spTAypceh0J1IIW8dP1K7wQL50JFtcB6U9TtMwaRZqYvbRUAqqos08sNwjsmTAc6brF4j
bXSd5ZGyorlkvM9ZxqZvRaxHcPPaE+yR1oLo+cAr0aIYucGaOH8wnPKutV/BYgQFRuAhWwpOPwDw
MG+OcseNoa5DgzwOHhbAUhgfsc3n+vg/mlXcjHaLEBdl7+drx+hZnyalcwS1uaI8jm6IFMRDaB26
mvNAbkirFqXj490VDkOwoFyx58NhRBnzmZfkcdUhqUrwK580GxASnXrc/q2skH6QVXise+fb9kMc
ockaKCo2INQ1Vj0jguX658+umiJsK0OwRKp6tC9orNuu11+pI/Yetsb3urMlxPqxpvLK6dS+Ns0i
bwgJJVBLDKOICsnonEt+GMaQn4blKh5Ka4bvBJjNqwVfmKFxCmmcXwwV6J05XBjLb6sT8ZX9FaV0
mGylTeZR0Hb2esD4TDrQwrR7CgqoWftqoY7gj30qkaXHYjowYZ5BP0m/fkKyCjIBzbqFH1R9SXA1
P35/0p/cF1VY+xj5mMIWRJjIZQtlc118CEjXFqhNRz9ovmipV59TOX0MleDNT98QqKIZV0wTxin0
T0B6zEWQKBjIBDVPhg/lfs8droW1vMVfCLgHxP/8xBm4MfvrD6u7iyGDS1nuFYtmny3ui+8eOrq2
AdYkmRzYM118V1yVFFqMNqkHyODhTY6u056ITBm+XSjD3zAndDN4j/shmoDiMNimmJnI5ogRIe6b
08bNopunTPowevhJkIGMKE9Obsj886c6AxhkqF2IB8jMRgM7M8gB1n/GNcXoKPNZF8Cf8G57ruBD
yW/nuiCThcRHHTRHMxvVoUxjegWQrxr5m2LVKoF+tsUQkAb9IhQmacaTtJtyq9uYozK/PXaHkgs7
wFYJfvBL1gCsKJjWMFPjfIP5+HL49IT6sRnqpki5+ZrCRoA+Fhl9ah7FJ+IL5DcAQsp4+ZXOlasM
vzthZ3/vI1REvvIzzhKLIHemBoRIK+IRbE5ooqv0SJeyFBSZHhVSaQJjf85/+cX5CddEFwU7aqz4
dDv0Fq+B38dvWYvilDQk8f56V6uQwEhdvXC+w37UytOEG+OjmsVDEAxh58CYILh4SK2qoFi+DtuG
sTBJRdYttkhXF9nrFKKx+euaKh5RB35cwQEo8b/OnaQa0DvRVeBmFxS77vqOEG5Ad4aCjF0DcyTU
HayaOBZ/fZHIIZxfkNlAoExFBYGFUW7eji1iZoSMSRRP86h/Vs6dczdga+LmxM6oiU3mKe22mTEk
KY9VAsGK0uC9T0+YAHBO1BmIO3NZN0dfCh/uYVWXW6ixF2R3piVLmqR88BeFA6eR5hAI4D266qDF
3VAhguA7ei4IqcSB5ru4woz84mL3mD5QprDPNFZyolIkSBZ5Ea58AK24yNTM5PETXdQws+cZ2VsB
uj3UFCHNN++LFE0hW2QRl+mC0Zcv0zNNQFZAMi3Hi2z4nojgxMmPVIQMFG+wpkNkxe701+XrkD7s
YnaLfwx2dKObPqIrMYe1ur7l/pcJvGaW4v703xNJ9T8/99YR64iYzUOuxwi4hh2vWfAecvehDhES
VNjdoCXbwTm8JpaIC5LxRB2lb3FMZGRpDlcNhBkdSG/MKJgcIWneZTc4E+1XTWQmS8BEsWDqqoI7
2r/kwEkx8xrjjQALcy7VyWzK4/v015lDan59PhY1lUQ2/atTG8Vr9AZPZ7uV1Z2KUS0Q8T34Zc0G
fb2q7pFH/87KZycupYZhv3wACgXCTmADypEGvTXe+vJfF4auq2ZQeXMjUtC0IVIHjMGpqkyE/WcG
+8PVd4TozFL2+ST2Eww5DMzRAcla+6AGsXsQbQ/DTej0YOyCv1ss5xxsB/yB+8/jFLA5DuYcQRcl
D4xe8Dksu7Fap9VlN+n9UfjgAH+NxRNlo5D2jelVXCMzf9j42UitTBpvVKgxBgVYHXhoK5JJRuww
CwG5SIsHQsPXUhjUz5E4erSDbIF9NjqoI7gsKe5zgch3olBNCivvhzPwPlhXZSHVu63zfey+eOIs
JJ4SKUQSJSb+KQDcqPU03C0QLeCCME+c9wR7HZPdYCRicN4byImAuRSQo/74Oh8cJbyOJEPlJbII
Eb2BTN/svA3kpUhVf8YkwXsLcdYM3flQ5bzXNiHwmLDhEep1YOUjS8GBjwOFz1lmp3NE1W7msYWD
FOMSgbk5SsdhMn3gFrDAFcRDZ8PKyPHl5TBtdJ4YCZCUyALGqjDDroPj1rVuC5gXIVmKYM/6orVB
t/kyVWbw5RkOMPusUuCyDMQYCB9/Vnxz8ZFAxtxgsSAfGKzgPPAyO/urB1VRSPZbZMvTDB+Crt+7
Gm+G+LgZITd5SMOX1zjATio2Q9R/bm1jurmRjxq8hZU+6u3SFRX5tr/ET8SWFi3hDr8JMOswZ+EV
SAZqWen4Pg02EIo/SFfKsHSrEWpWio/q1FvyarCE1PavGVaZ3P9C5JdMCVaZ1bqpOs8tQmRW2inG
lUbjf2wcOvG4Ay3yqIzMHwebNHGm86X9m2LehTBHQKj4whNot82gawq9856MqYDhqKcHObaGpIIh
o/z2AKUXDaqm2mlEw+gSdopumQIKWxOLHo3oQF5Phd5TJYLr50jzzpB1CNoG1OERsBUFeRciOIae
+HZyVhBE/wLQaIC0FMH9k4vpSWoESUnDLjMxjgXW9sRe9lf6ul2W/BwRqRBc/NcSqxGwMEhhFIqa
oB0nFSpcHIpNkEOuerCW3AEmG+XWK4pDTHzNr09jidyS1FDMMgRR0cooW2nY75t8YMSwIHOD2vTO
yJCx6fqbGd0v25WB7B8dM2OUd+zkPix0E00mA+JWdmAh6OtH6V17hAtxsb/ZhtsiNpJ8LCcDIMBj
y1IlUUAMBgcpkoKW9nOqfFY1U1lmq+P2ZWH66OKfZkNtlcUcS7GSkTrtza81fGHzBZoh0oAYmGYu
7TwECzDEDPhIM5OtgneIoVywM/ZpIxgyPTcQ+aRTR3Neh16ojFU4cw5iLWYxnCQqFwtm9IVzeQ+e
UbpTRy8XEWGESQPHn5n6sodJ12DKYP3D4pVEeZRghjdRDxirGb2Ecjg9DcTG055+lQ7ogOyleBSy
/XnVbldHlKjk3dlVy1g01ee5kfTEjTvX0/XHZFH9omV9Jq4Gba3p3La/Dgy4Tx0+P3i9Pm43s+lI
JPFAR27gRzSpB9MOLxBy8Wqf4SIpZAn1KHxbLNLhJivmq5jcmXVoVj7MZzLL6byZNJs7DFvIruCS
jJm/ONU3k58+pvHq4yj33dyey5yp2HVXc3EL1/6L6t9w6puDPhUwz8Dzv95zMHne2BFeiV326Uzy
KFX8BDi745e432LEiXCQxh67skRMwQDkYtRAWQJ63JnkdMl5Q7E06eCJyb79S68jHbJ1l8a2gHzd
cgUhbyj8LRw64y/8yrbDP2d2YfOvYeH/l3+63YaPMLyFtSUcxbum+JZwW0/m4uO/z+v//MZJG/v7
njx8r+jDcaUXj8h88ZPbkfjKduCOtiMRiADlJkRjviKwc1RvUGW6IiiBbmsiMvKQ8v6lIgnLVypg
K570NsIcjshepvjC0bzgWYTFNLVw5veIB6RI/rNOr/j2c3XbXxf0UvbPxNeEP8LtHiePqKXHbDd9
XhoWeeAId7/MF4rkdJW9WsHgVcD+h28kQ/jXlWCNlez0ryQcH+lDmqwMPsmwuCFW0fBcBHP7ItHq
WvIAnOCRrtITQoE2sZL5faHX1qDrFqWXcPzwm5IBlnpetwN8Me72N93frujiy9BhMcL+8s3UJIUr
r6UQ33y4c0S7IZsl9KC6vC9dsiE9JZ33J3Gkzrpuf6JNUl8aiziEGIj3vxSCbNSfSGOWo4RxHtwG
D12Dn46EHRiQsmwo/gL2IovU3cWaVzUUPCHSrY7aV7AMHyHqgRnv5j4qiQk3lWj9m5XHz7E+/vDt
fW00ziDCudFHeOqqOwpyLB8NQCB6WFjzf3+OfbB7COHCdsw40jKwdqIlt2/XbVeLSm2Ihx6GDEeF
qTTmfBhUqStdJV2AUEJLtzvTynsf/myIbCNfD6gPhP9QKrQDNkwBIu/wVmYR7xPmkK97Wwi7OIij
1tC26DhqVp73B+GYPJgqEDvb2CUd1b2LC4sSvWGvzm0iKOVZHryEh/P6e9DnalgxYC2phgiRxvgK
lzHimn5r+ZCyJdE/vblcFBcnMwt/cZ4JOzsySWLoHXitYhwIxhFIfCbxufi+8uQDamkbqQ3dElDW
IFRDyqVM4ZExFm2hchKGGbFfDGxtIc+fdO+i3R1QJ7B+VwRCVI5MGNILjD746GYd81SMpqHKYqJG
pwy0B00+45zm3r8/nVzw+XsnJyfdune6MlagoBA5YCIEGyoaH7+snnjz6bZCtN7Vvbrt9EhP9www
sMKwjz1QgXNC7qDIuuIMimdQFp0TRzDEDMxvCGLElh3i0HfYHnvohpE/cdPzkrmT7j4Gl64I462x
T5KH3G+TkvDDD8Odr61eFPILwlCE5XTtm8ciSpP8JrlEOI+S6iqsY0EHvT3kjAhL2eGsF0C59h72
JVr+y2joeb3gO44uF+xDzWFCAJTIcs0mNc8jUo6jS4+PiM3p0PGI8984mBIt0DEuEc+EDrsX9J3M
+kzAoYz+IVW9aoy0jqTVxK6ItOgYz2FBRmwyfAxFCNXNmMHuAdy3AJx4s7iPTQrVU4USXX5gu57h
LWwkwZtIjN/511k+Hrb6XFbjxIjuFi+aUBiZXIVsAkBkvM04eFm8on+/UsS/QDqwoKj8IOnZAySj
Osw8O7VknPY1p+8B67lvc4nTgB3+C73q8Swd8Z5kO8KPJRTvcLisTG8ZkaJwuRnRMDs+bRv7HTMJ
4oD3PfzOl0vNI8Oj9ru2hKTZWPIEz2H4lxuLc4wx3Fe7lvfAs/P++QX4qwRDjJ0L5zPxQAU4Ar/m
z/IfKjIBHRgEGEyHnfeM1/gm7saLcjO1muV18zYLPn8T5zUcinNCloItUjY4DYEIHkgdfKRF/u1t
2IFSGV1omIcCj0ktvo2ldGKjNzXuJBx0vL+zzIN4uea/kA7vklpvDKh7a5KdxJPwvoXfbvoXVpBz
Oi9fKEBjODqchBRrx4cZ8d+NkyuuADBpDlnL8z3Nk4hOwNvavDo8lmKUr3uWZ3qzmy1CRk64Wosr
7cnh/EsbA2gKOuA9Jmc3dSLTqrlmc9z8osS+bHq83MwaQgbnJPE/z6d48rlCw0aXucUPnGNGvC+v
FzYa32XS/Xfpc0yNIRHBmrMP38ae3thXCTqLQPnBxHKD20IkLDCXIGlB/EHLbcHvwNv6bRABsv+R
8qNeJE7hqjHYdPsGD+SitNlic558K25KvLTYp//t1SKfMglt8ReIl0g7V4f3RW6kmRD5MYhwo+PZ
N2xma2QQmTBn+QvFDPfuSHfX279t/u7vn9QDA2IKxR99NhL/+PKsL79/xKoL4pzYorfgXiO2YKfB
nUF8ZPRP3nppAX07MhaJ4m9IWkIVKPZq/BL5fR+HNFS/x3RYPAiVgQOcbjAL/+BKvlIw8TCel7fd
DGMGJt7d59fiSF076/W0tvZ7WDi2ctTdfE8kEYUXzwx24I5kwonWSShcHvtsoluoc6Mp/wTbtkYa
ndzHEjjWwJwiu7ZiT90dsdTskJOAKMHG8dNVgMjiEcsvPmDrt8cUyhuEbyKzGvhrVK1YuaZOH4uE
m9XMehicieIG7h1etaTIrxmDk2n1EgPtl4t29j6j7jVE34s5HtgfHbFejPNiqGFtIWTi40VpWvhP
FRh8EVLFG4M7FdQZmKNTvw5KO/u92Mmx5l/9cgxncINRPaDAO805Ah4PX9iA1h48B/MckV2BpQ02
Pd2AFAuSIHkkvgA/MgobAgmzJbNqjFjvhBikL+esLISVK7IKdk6GvHsdaiL+mDpHS3Jv8zzcy6bu
9qnMuSDDEGsEcy/W9SbkwG5faKZsERVST5asIPDQhA/vRcRWPoZDu5xcdRYsO/wtWcUtdgXjPRuc
Ud5wH31Oy6vpK5aM0t/j95mQfrr7Zvxb9qw7AwTZbsXzsjofBS90p0I+TNwbSw05FaAasIkYSUwp
h1/bG+ER4iuNCwUMy3gRLgjPbNNZfCasX/xLRLfKtj7sO7Ex2pr7D7TO6DK0hS8o/1DNhh4Alsz8
Nn/OixMTLupjwiRJPCF7hwwbWIi8AWb4i9G+D9/z759kcwXsInjRju7MKSf7mqMkcw8iIyUzJ0yn
1K18UXhjM6PlbixH8ASpW0W0nPgj0NfKmB5FxTp6XEQWJQRutmiufL6JZZwlHFzv2Opymtii2Lgr
rkmgu60wcqyM87k8HqkUxF6OVsu6j+Ww8o6I4/i2KFhKp+dTBfQNQIcui+wSt0mkhIFOfUIbcvrq
2+4XyV8I02NAE8t89T35CgkJTRDuUSIC7hE9SNS70eTD2MWfFq7PwK2IDoFwysBCBKcV+Kkx5BIm
kfzacnnf4d0Q3XeVaMFhIwEHi/9xDUBbiDzuCjeAdfCHAyXNejaGxwqTj/ZRxpgUnI1cmTE8C2Am
XgQmULQzNNU+mvHCoFLMxmQE0r4LbzJwWwB9QYSOp9ddToXjyvNk3dnoc1xvCQjuuvKMxadpYTR0
qVsoc/0S2BAnAxLleRpMbuKJKMRRLeNur/nNz2vVo3RXvAzNV3dYsi6Qz0ePDOhYevnqgYMqciIc
C2FoAkuQi4ah5LAlGafoH5tX8O14IuaeocC1uFn0oT90AMXqfe8bHUbhtw/y7UW349f9uZxZrTSu
wE8o5KiYGEt8NrXm8ROMKD5+V6bOuLVmyqbcsYZi0xPbKIJxM2ULFHscDjrvqJbxV7L7mU/YBVjZ
0ILOaBLZii2ysNG37gYIUeJKjmaixjYfmxZRRTMR8UXM4icfs28Lm3TZmA38yun6qxrIkX9Hyi6Q
hbwDYkXhvYERbUAkr55hg+C+rTs8NPi05GIGpLqC/b0t4c4sG7jI8Wvive6BkdgdV5uh4ZONC9Zb
+NvLiw/hFSvJYTwIPHHjN7eApB9zNRj13A00VoCvjxH07c1g9Iasgzsv1s4fc9OdZAHm9+Fp1XNR
vUKaRQbHb8x4ow9zxs8IT+XV6kSRjc6DX2V0KGgKjkYNmIi5Ag/ngfiU3x0r4CXw7rwWbJCH8055
B7xFyMU8D1QF+0TI/Vb7OxYVWKxCLo0Ig1KP1Opm4aGMN+OQGC2r8AYnnIwlg1ANC6UrxRAaOVKX
ao4P2kdjlizVqcjjgDxlzpSwxDT6ygn0JP/qUMpg4IRNfkxWEzlRt3FrtB4a3ilsRd6HSKniMS75
HNbtLG1rr1xfeGZbCz/BTFRd8fwysGYDHnPSfWIBCcYaEIL255k/OXGlTGNT5HwkS6wx/konMtwv
5VqyLqfrRKQVXqm1USn6M8mKrpPc5YnRNrEDj2P7CkOMV0IVhIXZMhcW2/yC3BWv7O6kokhK+VRk
I/x9Fty4RJW1yHyFrmi9x6JopD6yb/9Fi/yrBEW91zGuGy5xbusJV7VL7qFxG8dzybpPLk972UYy
OY9U6uRQ9BwsYFhk/6pWZ8n1H9tl8NtW5yQ3eyW8SLd62ZDNXjrqSfdDCjZRDEHRmfaA/3vwvG1x
G+PgzxNSWd6j5Bk0pohXL53UdIXoPvb+fUQTzgorRmI00G6XPMPY+5vcsNRMG/PouuuSNpG4J7FY
d3yR0i7v6O6cmP912sTzA/Envi0t8ly4VmiFh6++l1zI7Ayh9iFx69VuWmGsCU/PrFrzns+KjQao
+aBlt8gnhD+OWIVGYooh6g9Hro0W7+la5ZjUUBaMD6gcoo06M6t9z2lWUsfvfIa34qyUeBqBc0zB
1OoFkojkYXX6Ox0P0TVKa32B4PgeB4KyDnNFmT4qhOmegkt4OmqhXkA8Nhq2+Ia77Q2LMxB3as+9
QhhTzavs97+nNFLmMifihemWdcdc6eojhCoYhJXmlzbozk5M7hzjSHRMDn5pjmxruvv64jkXDErI
1SY+Va+pBkNTyLeRbGx7+iRDguYXG5ED1HU/OgRQX8wp4UCO01FuHwEghpyr0dPrutkGFSYU2PTQ
xyh81HYjGGW9U0PPjWErQuwrMY0Y5ADX+hIlU9iLXlebOSyr/wQXD3LKlByCks2MMQ8gyqtDNE9X
Qc+5F/ih8c6Yi8FNMCEzkgJG/NMvACa0QBvcL5G1f9numHvAowJuFfAwoD/+d7AZvsF9LIVf74s/
0H18H1egGxVDgb+MKRPu9vuLf+9XmXzXvxbCQUJPM4nxBVe+227XxF02AUF9jXHG9rTT86Cb84lk
HJjR4OD3sOZnqEui6EtASf6lTzH0W2ICFQmvfow4gngqjJmZAzHAIImaTZQIM6J24eYRyQNUJECR
1xl40W0MLG1FUjQ5MGPhVy3IjQW+GT07a2bQ334p31r8gi7g7BVufJCNy7Hjl7xZbPKZ/PCX+FT8
bgB0/i2Ogu//+wqZqhwxvsnkWDxKHKNGvAC+AJ2Cz2FK8HVQFCzpG+Gz/u9rwDp/R9VoOOzix//9
O2H29PecDFtcKBWxYKZSYhfLZzsS6bDudabhMW+kBI69rCpwYZDGPnTkmCmLCWVZmzI0tmHdaxwJ
ROiHKyb2EGIdieqZ09ZhvE1IDrNoDIuzc7qEHX01pLBvzQ1XN0dTw50fDT6f38lfxjdl3AV9csWb
O1AJm/5iLl6w8Aj40cooE+A20ml04y4QxAQ+DDgKmFtIkRmj1NuUuvsI7z702ZpaZS8g/eFj/iEJ
ntJ7D0hAgbfhzh/AUB3CWdAl+zzEv+70Yeoy5y4nlxKWxONpyci6pqynHOYTX385t5AfqlyJXzm5
D9ylBrD7sjXms+F982bmRDOtZRT3vfCles9dGaWYCWJmoTtvqoznroNlEEzsxsDARE685+xbQ4GH
fgxUhdUG3lWQbxiwmrnX8SQAz/FHo1zynpBSXgJaZyvjT4ODHEu7/RjfI1aKR2PeJyVOHoCxlInY
yg2VwsaEABF0JJ/To878y6jGjx1UDiPkYNnb9fD28N/znnYEjL0TNaT0rCoVfv+3bPj6UtqXY6IC
ziXa62n/0KEjg6xOSxrJlBC4RRqDm9jRPrIJvpAAgrB1etFSlFiASpfLbOZ5UTiMyHXwoohqq8+N
6moBKIELD41SCpE8E0L4h3ZtDyazFMwHD1kuLOO95Pg6rYf9mcRYGUnT+aFaOag+onNS3IDr1qnu
LMG2aFRAdAAGloUj2iOn5wF3cdHtW79iY0X6xrCbcT3DtFU9yaw9UunK+YpIG4MT/PkMK+D818P5
HLtY2Rn1MS78Lkq/C5L1LuJXOomBeZ4CWZLNMbCfwR2V3rY69HFmBHP9Zb48cB6HPHH0/Q3oYaSD
jtUYJVjPm3lknq3i3oYlOEQDyuDahiXO3UVLwWj8Bw3TxsoceUznQTF1n1T6DAPawbSjYgdTjiFq
47NrIBlnQkpWBBGJxTDl799CQfCOYojr8jXXdbzZeNoFYa5I8X/Bvww9bmc0+tzpCQECRA485wks
te/3As2vL0fc0/C50p7DmkT7jRtWbDKth42xLlGLWfEIoWlQBdyVCvUT5ZkDr3eN7ckVXBb1+jvA
xzvGqok0CsgQAFJbPWzYFMPuHCqgRhp97jKeY58goCEDGRkI1807ZurT38CUmbEhOV9yQB9k0f3e
oOnIAsADOturJDjBmBPxeC3q+FnXirHVuvwwJkFX5iQX2FLJRYHmxKFJFq9jP7UHLfzf+aMzi0dP
id0X+s7010ywWVh1VeyRLGCNwQD3ChMQ6AoVGBI2TgZMOJkBbTWnrkyVfDgR6mn8yCQ7PXs+X0MT
qwVFEmqlxd3dPK1OEkKzwm9om2GLSpp1G2WnTFmhrlQvoj6SbLyGWKbyzhgKCo5PHXBTYvMYPj8E
dGN+IRTdbl6fzKYBqRBAIgnDSkdacpmxOurms5m0OFHgZf1kO5+lA//deq/NHZPaLYWWtmb7fcOt
Z47LPgH9Axl0a2qR6so3T4uH+aWAQYDvMy0dKHMGv8xElSnbXTPF/fjcwInvmRX7BawrQPvGkF9z
NmgVu2GQXJg8EQ5LvUOtMcWrieiBKrLKnG4LcJdpxota9m6p+BTCxaBW2OOICahwp1vB5sD5+Cwk
BUIByn1JmH+1mtuwbrW2Vvg5yuBuiWYbbpFc7WXMiFp1zpGV78deF0+jK5XEtIyp43VcWZAO8oJY
BChPydZlxyHiWXRrOGPO5WnBtYuj6nrABrVXr4tvhbWMwdMwtgMr3PBXnOxvyI56VvY11mnpZ+wL
UFewU3hNmBPWoAuw2nUoII+1mocta2Xvzyd0sdzepzjdqD8APHaADviDjgump/VX0m/IMWyWWrzo
6iNWdYp2bl+w776LtJq1Ov9bsvAbZQPR8IjFv52ogTGru8YsJPE+HDiwVPT616hSojLbSDcX7xmJ
cR2F4o/l1kUeqb5Gdw6UX2UHTssHe5rvtLO+9t0U5QCmxC8f71HW4xwpEWam7YAz9NNs1mrOLijP
t/GfZjPuH95QRsDmgPTBoZzOiEHwG7+MMxtGPvvucBr5hvC+Vz+CVz5u+/aTPXcNJf6zneR48DKZ
Qvs85pZlzkI2t3XH365nDMbc+Nz+9VQdw+hl7jXRIjyLF/la1q13blZYEzDy3cI6BVSADwU3/g3I
e4aPMCCBcc4HgLQzlBtyVEHVc4b5rvyY1Th+rFGAEY+CtWOGviuHTQDLXuEprLIRAvGfxEplkGmh
wEZ7HCHTogAfcE1QdqkBmh8ZtgYOV7iJooyTAp6ImhBWwZetWN6jz3rhRV3u5BscZ15IfF9k3cbO
SB9rC3BbjPBaO0ko8CTzquHFZhVAM+QmYgpKK4r4F70PfToUPsGigTtG2eG/GyenG+ki4pMfwS++
Ob1q18i4ASUvV6V2V/BSVGQNCdY7yBo2hQa/Hqr/nwQp/85jbk6l72Ku9kLorxFz/Uqvfnai6qtb
BaZo74oQt2avtqOs3HWK3eOV+GmHjYjDcrtti2IEvxj/iY80bZRTV+EukNDNyQgn8NGSpc5Y6W7f
+lK7zp7STKt2aJYHeCA8GmTbGY17n4slZYcJdXn1KlbCHOjF5tAg1R9wUfW/DNcbt4+btZzApO0r
s1cMLP3CoqxY5PFSRXt1w1F5oCHH7qZ4+qC7RhMsnFFk4HPyn946EpXZR3He1zm2WAVgB/xIiJ+l
/QJZUZzsAi9ecYXSCOsUgAGiujECIodywocHePXNu1+wST4lZ4JPWrOeYfeEtONVjwaGbjW9NbPO
KiUKb3a6Xkgb7WL/Sf9fQkYGc8di5IGRjTAdriGjxIjC+sxt1vRpvVAfxbb+GfcVtyZEFayaKIpA
oQklPFtxOy9LQoGCCZiQ5c1j8FNKrvNTg0zJrc6eB06LEevTjOeQPMpDywXUh2kSk9u5JDQ6wfkR
DatPYVPHVt4LehQ2kHzBs3K/zj268/eOzedm/4D4YD7gm4GI+rlTGeD3JwBgVpviHY0TgOKrbLbz
QvZyEr4woquhDrRehsFKt2Hq7KQAyg+jgLkomxVZiKvXvM+sAwPCs9aYEKdllGT43Q4OPTV8TJ5/
7pnM2mUsVWiGIcBkLi0aXRl+rxSekSzMWz5LjSQSgEnMWOXDndCT/hAuD75xgqVPJAqiR7ZsSyQD
Q2DaSLjU/0ZIRclUEeI4SD4mvrJOGojE3M9ecemRZt1RsYKTjRv+Z48fPsmcfTfZkPUK+5qZdUCC
6zRxCHOFUF1Sozsofiof8nX+HX5+xi033ifSKSCVUctlXv/n5mDg466GwT36vpTSeHlFScTyCjra
uhjXAIBTIz0WOUtCgHog3X3qLQckIZC7xt7G79xOxc+Fp8i0XKeSjxLZTq4WMQ1bqN33dqtBaQ+w
H70CBAtJFQxEdNCP0zXQWAL2g9yDJJ7BJa7npW4iwW2humfc1MqqeHgD3b2n4xR/5RfyZmvjjHeC
D5g1dMdNj1q5Yyanko18nkOlgQG46zryxiLiDOWDZmYrXAVBk/tDdFl4x2xQFt2WZLfOTt7qElwu
3ixiSufNZn07UI2VapDGudoEQbDZjflsXNhjPr6MYMB3xuB+s2h2tTwviMRjMgMckv82fIZJlRVk
RhD0wA2fPvsyRRhlOcusbJDZ1gpRiHU/1OYJ8o3TkHO5rgHuGqY465gYTV017+te+HlZvDrxBxBP
QowOM9R8jGu46FzMuH4C+GA1Be+q9LR5qhnS9BphYaAQtMsaLchXRrIsK4Pnk+DSCyxF6gb9+RtP
WOF7ZSmFm0ue+vV6RHp7eA28QNeh9Rfrkts4gx3uq1Pd/6zLgz69nfu5Xa+Fw7UvuQkD2BfD5QbE
jduxDdLJc4zO8znGdX3d8W626E1qrwadrA+4lQVispoMARQjYMEo4TogCVjM4tuAh9GQYN8PdFev
04jnyc/MxflsmY9THvccp5PrBF+dp4vBjGQ8zgnS3INuld79wAFNllrYwyfVFaHDApRUtxombB67
EdIS47JC4hVQMCAhZuAr8aZU3JSwZzg/QCnpLxEbB1eHVwaqmOJxjpfDwx3cbMwTjD7ciAxeLQ+j
2Rr47Galx352G388jMEJ+hv4IupYCaWFPO1uy2Fv/vIGiz47HfdoKI1+03IoLwaEsZbUZOsCm1J6
BYExD/EyRkQzwfVpkpBH2oP/CawbARINlYGpjJORHMVLFnyQaMC5YxfV/OR7vK7UiCzCMTnlkCJ7
OzV6XX5waQgdvYYqcVQqEc/PESLdgkoFtMslS667IVMYljZSqhXew6sCBp6/+41EEGTmqSL85jxw
hMt3l0yNPFIP5EllQ7zDmQStQSSUbXyCbfpE92V0pp1pIWMearwZd0/Ywee43V9RoyNBgo5TYT7m
itFsZwrXd6xRC3Xn+K2stRGU/i5cmSsy63ILnd+AnXO+V3y/5+eBcM5XyY+f50G8aAmGm/enD/w/
PLolSfZT6ka2oSl4EXMdILGek0JSxiXee08INZ9hc213LWUpIs9pGOzb9IUxN+7uC5IyRviAaI2V
Bhr2o9qKYAWZGCORhs66GsakrCqXV/iMjWxeQcgBYQkqf4wA6XKbZn1MqjuEQyZbbdhDLQE1JzPV
xEKzghU7Kak0sW9iWpFjOAoAcueNOPoxEs6BxOX+vK5uiIR0dNLC3vy26A0V0pNGnaE6uf9ZXz3x
sPvCKu6RJJbyoktasUnxmnJmMca74AXBWiEtYvi2hf3EvaIdUpJJXm98A34F/3D7Y3YB+wNzpTXk
SPK4hiRvhYESP0Kug8u4BirmbyImJVhPkHLPiMKTvNNtxOXVCcUFKSKq62HM/yJpOCHzEr9ifpV4
hpvPs9OW+b9J5VQOLoxk/xYQg8XfdBXMKzD5twjvhq7hajsuXMwL3f+RdF5LiiNBFP0iRcgh84oM
wvvGvCiApmWQECDP1++p2diJ2WkHapmqzJvXFH/tpCdheWlurTnqsLM1T3ntmt8Pw5rtYEkAee7q
HMFEn1ij5/gzw4+esFKG1mS64JY+NK/tvVhDP2QIHQym9hVj8jkejIyknyJYbyLfMcAbwL56TMoR
HE/S7HtozVqAw4wLS5uPUzKZYOESdiUE1SKB/vNEjIevBcDl088xGscCK8AOALsHqFnEvGBJ8Z0y
kZS41cRYMp+z/7BS7qWXl27f84K4uXAcTdJlMY+XkL2m30PodlNDQsBCSLu1ClePOXdsFSTzmEV4
YcCzSuY1ud80+lgVMbIbLFQeks9UHQMQC0q3tZI8Hgu4YVj+zgDLmbaSYISvmzr+N5ed1CdBx6Oe
v5Fkz/DW3gvUejQcj7zhYrjxhwtn6ByGfOY8uuvuZlUNmUYLVydwBGTDfDNxkfygYFD8U+FMAL3/
TYJNBgx8lTcU2hz1HyBe+ydvD3C4yoZAuChS4Vp0zuGE/xAP8ISMET8bDnX4Rme4x8mYt/uAtzLG
qCaAGPMqJfFzZJ/LbKPjjDAqW8EHc78LBPxzdv6bOCevYC8ocRzN+OGsdKDm11R8IA73AykD2eEv
cCiDYChyYDD+iCViJs4RceKOucmuN2QDTTASzD5Bn3sw6RVVmQRPEVr2/A7zmUEHlk2MYEhbW/Bt
C3Bbbi8g6PXgKoBoVBqofHEXPqBFgMkNv4ICLRqJW6IK9DEv5ujjz1TbIHRk1AcKL75BVH7h+BuA
Ka8fUL6X3HSeUOj55zFI+LVYy3sRqvPaRZt6gbkRWp9iol+ko42/g2P9UaCR0svwIGjGunNeqh50
/fm5x1dGd65I9oZ8fBXfAarsSSSx0zB6/QI2s8HbJJwrv3dgyUPfP0rL+udB9RGjy7naR/tYGgjR
CXlOYOkbhBWIxPivG/8iVXVJLlvxVrAekM6QdMdbiQwKY2L8QWCnEcadAjY6A3M8x7qZxepC4IM9
Vh208K5IpI82T/2PqnMXrmly8Q8BriwuOl+ATzTAchaBROdCRyGnXDlijIrYguXytYK8rRK0ljKV
AQDkbfEhiQHQmDJwtRlP9ELRjaNnWQ3rcMHi38KWjXdaj2lW6L9RYrv55f2D3rpDgbaUiFsqkaoY
rCy3ShxyOJcdUnQLnuUj1tWLtsdvEGVkd0RU4SnH1wzHUOa5A2buy5K10Q/PsECXIvEXTxHC1MUp
rT3t+Bj4c50hNLiHN2D7xlEOS/+acs9am3jEfhjYivxwZtli7o1v3qxb0TEzuSV2l/8+vGE4T+ns
ngsb3c2oOeHoZP7av8WVjsge2wxbKbH2L+YLmFMY8z6gbqsP6VyhDMGsBmEC41n8Z0AF+Awx6i0y
MkxensBx7rdefj7IQjFb616OJQsfkaDpRymWrm8wLdZOnp1fdZFgc4D5h0DdXAWHN3hk3POMwn7i
lLUcrRTuhtGCc3bUF18s2EbtT3KR//RsgjcFTg6YxhCyqJDHOE7Nfa3BDDOV8XdkWQOWDG2A8Q3F
PXc0aEw0fz02rxXp26k0H3zmbbcP4XEge01wgsTi8fkZ47+lxHsdfg6JOOzQJQ56s2gZkU+gTmth
4TkyAB56pqJQ/NbQFqElbP/yJeNpJsHYXeO3GYBUrbdbcoWmsbmwGfvsceUGnih8EPeAfEEv9/Vp
znTQZq6E8hsnIP+xep8eN6AzNSAFgebbS/z3cisPjWsP6U4Nmr3OHFoNjKkevLcT4wAyw3dhfHJo
/pGN8EnfZhNR3z4Z8lejZi7YeYKoqPKmxVaF5sf/fb7qYk7NyPqcUBw/R9EWcxZRklIUUllmo/cU
/JhNPj98cS/aQLDgv34jKAwvuAUVBZ5r7eOZIdymRgWeK/C2Jp+bOiLUcy4j5RljpA0Pgt21wBof
4ulY3MGixgiB62F4eMIK5pKNq5g73RAqJqoYF2CarognYPgcY+9CwYjDBZHv2HZnQ5QWyUJ2zjky
HHXyizgqc3QkMWKPhmUinuDHIll8/RYRe9BgTkcq5M6AFNBPrY+wQviQR0XflSyiDW5Z+QLjJlAM
FSZngrUaA01sMVYfBdOlHltFyEOvLYwy/wsMsQSXx6PqO03ZnsWE8julF9WsNRvu45YVYxH18FjR
/bW8P4EW8TLzryKkEXMRQdh5bfPza/lcIqXev6DTcNPixJ2/q1FYsusj30MC84PxiwoRemdPcU8k
HmSk7uU96ngkmi9XBJAJ2Q9Vw46aY65NSff4cFxr7bB7z5M1RcgBf4klkUX4AczJAsBM5qrReh06
vDhktBhDGEzh5JHgyjaYMtnA6oMjfsRb8kueW0Cl9Ny48pRa/vqaZQqPLnB/S/KejNMrKZ7j5KdK
fYntcDco3SfBntxOtqOyvtJRw77Dz3eMwr7++dDTs27pI+WXz7kkUE7FObzjEDlgggNSt0vYtG4I
aEewSjywJte8fYvTc4zMxNzGO2TXNBYarTwrHDjEAkhzzJ2HrqcVqrY1dSzyq6+vaJSd53SM1uYP
wSyrX0ONKW5V7kEWPH5ibu07uhtpOnBVmmjBlik9KVCWrLpYgvAWlS9YMjKNL25+0GAoYv/VkiX9
BoDAQayeIEZovOLRWgXNpgAGluLA0PR6NH/mzuTxeMPeeQcNGdf0XHySN8qRc2hzKUDUNjxiuMpL
I1Tz0UjOOsmX/NcHP0p85xixvM4ZamWYvenaJDXMvpfV6ptM04bSW7H/Bsbs9dCPU9C+t5a4ygdn
GIv+N5+9GGPV8MhMq3EtDYlmi5Uquh/HzMuUESb7Fxo7ygK8MT+RHHzY8b7VBJcQtqgG1Zao7bVZ
8VpgmUyUOS1ahItItHksPmMDH5NZOBJCXB4nNukS2QisroIckdDefZnwlhiu5cY0bIuRIlXzqvTs
yDO+hM58SUx5wfugiiqGiTwvlFFRRZ7cMr6+J4DStaEscVN5SWDdX4XONo+woMD1nCI7Tnk+7+3m
eRrw85rbFtAksYv7rMI/aoj3gxLFwpGqGUZ4kPI80c3jMxMRyk0oiUuLVSrjwWcnJZte2z0Bb77n
T+we+xazJIe2J5PmyvCDwXG4/sB7gdxVLzL0qKB/2vPcSwd9cMSA9lGbw4jKT3UBcXCV4qmdd89T
ZV6570j/Is6AkqSePB5jCa14OhuEcwvpHzGar11BlSCpTGFwzPqsGyKky2BQc0ZGCXI4nWYh2wKy
YWi8+q7zuU1O9Ac6TpWzHRI0R2fQTDVmh/fPg+rfRs1ucJeP8KgifBcKI6oyIm5idSPvu7F+qdRV
9/tpHM4PMNbzJMy/4ingIQZuZUzkOUN95l7GuETdhFz0OwLrzQ23w/9ogLDLIZgJR49nwWwTk/EA
QeBTcTAxKqWg1Lbt8yL9i2aXehTEcP2g4NruUEHFgyIoepQzEDrYG2goTBctk5VO+XHIHiZqGIyR
WPeFXoVAOpl5FPMFIuNxlCFinkoLl6hwWd9rQcfVD2/aok5FkhoP0AaerHHIe78AzrBg+JxtSKmy
RvWKdb4O+6nNoSw9ggcIb39M2189vCchtXF/DJ+zpp19v/NnjmQqfhTbf128FSO6eXC5/pm6WqMX
UHBTEma+oWtiTlqfiISXKKWSKToXxP8xk0iiW9B3rFRQ3F0Ef8+cvbH1NAkYtlY1RtAMOISdCVxS
xgZvwMsDiy7e6DyqQG/FFdMmYSzAJig8qizMhp88o8JKCnNrlDxMbwXIWcCeAsAfJkebhZWlDPQa
Qsoz4ILEOuijAyGlaLnqzIV5cTKpvEHB4N4l/8dQpmo34d/EzCv0EKZnsrbUGAmPBrIj/zNkQvOJ
uXdpDjXTyy3/Y3o6vDZpzFxC/0xTCV/ycVfMQnLkEXk240E3CjkbHAwagEywTwbhVCKyB1cFhJGE
6fUjAn70yu0VLOy9JzYiLOz4iaAT1V2Z6IvYEb63qCUsD/c9SLDIqztWLzqUHl7Ym/kPe0a6yD7b
j7xKfgAj5Owv+gEISCdmBygQDcA9Y2tE8fD6fy9XfGPSewiMJ8DY9Cz2kOnDP0MRkTStBBDGscDE
0ot4VFpuLz+LHkt02rTUCI/x8KF1ItXShfrjvOepu9uNlzs6pQRWCwsSzyY2CXTpuH0+1tm2nJM2
DmldsJAS5jeEB8eM47/X6CxIv4nXBUB8HujSArOPk7SJ0eXSxSEiZ9zvFvPiLkjBdOp8JPr1Liih
uPNFagkgi35IYwLajlZf23YX6CIjPBZyqMYisb4K7t0Ut4JoeN/gAzRcrQ4EBI7JOxvebqIV1ocr
nnKaSxsJnYblhQC/iL/hP0G8xlSMljGC4CNaSOPX2PWn7KC+6G4Zle15GdFCy+P3DU7dytwke7S6
9qYJzE11aOiNzQWfOqVU8fvHXD0le3MBmhDNRcq4uKaiN4WrReAcxIZJtBaFEkIAOGPwr7agFNgA
bqJztI4hGuEfIchaAs/guxhWLCmxsiV+4XyjSBtTrqRVg6rR2k7e0J95B+jdHZpNKrH3nfqFf9Bf
LDsMGco9lp6E4LHm4gVazdqf9uexIQlvw6DhEfQLMzDBE4Fl5kowhkA9T7eo/vc2HlDCxU5cMIC/
wJoJmjmpO/TSgs9Vz6mN3hhV9z9YvKlAdNkPkwW938nFlXQIA6K6iKoaZ+b8swwjgMcpE84i2WLZ
zdzhHRhdYCJtRqRG2pAdvPGT0OaRscux0NzZbBzs1claxiASty9MaNujzOA2DyRS7JAvUeC+A4KE
U2WrduNI818vKMnHWLNmtolxWqKmFYZ1aOLpVKVkh0FJ9Nobya3+HlPtEmuXrr1r7NPh6b2XrGT+
MVGf2ph/NtKs0y+mit05FhLPiDMsrImpQyTH+oTOG+ZmC5WiG/Auz2sliPInOnGK+FiFnQXwgM85
6ZNtR9wkYiQMeyqSJUr5VFSovl8hSlKUw9EiSmmgJjZsGaNGAP6W5jhkDF+bcidb0IDw0LMnSLyD
8Pj1Xpt89VxozmDyHkPiik4R+gLZZbUctjP7L9tAD2OTRrFDzSF+KFsUTHJWvcsMzG2hmn0EXTRa
yT77B/5aI6Ef6t1nPcPu5tdC6Yt250ih7j94TtQlWVPrCqEeHFuhC0OgB1spd4Wyja0FvUMWoKZA
FoXJyPCfDIp3MiccqRAGfT0s0TZCwpQGUBjdmBivYQYDdazP8lO1UGeE2SKAakk21bwXRNWLPFXr
sV0ic2quny+O9OMCJkI7jycNKiZuP8TgdA6TZAclnokd+SDlyG5Jqgk0fWhgyREHFkos7IgRsgiz
OJJoJgiuTSaUqY979IeqFn9hyoI2IJuGsSa0kI71P5lW5ow5A6MgBuQN+hFp9EYNyZCmYEdwOsLS
mQSjewR9IE2uG1qMZ8nKgh/A4KbhAFYAwLDAUQB/XIyd8FeSbkRnflT6N5jhi8j9nQNsHFL3Kjs7
QdME4BTOaBhuAUUj/frgbEYH9s8uzYbYDL3DmNLm96ZLpgGRqEcd4QLyJ+zmanT2jT1srznUCYjb
4zIwKNY7xZXPMU0JVrMIcyhLYZJQo0ser0NZ2z+n3KIm6v1mCFIEYkSdSBEpbWXMgTSH4fdLnb3/
qiNiaAzyTdEIOi169QnjuACaWjwMpj/n3KtQ8pfO8jzd7awzey1oXkv6iDPA6TJGq5zXw0KhmPHL
l2c95lk67RXvFQXsmEaN0Z4X42L7ciUA+34k8bqRA12Q10CdXQFukhXYj1APVuf4uzNwncODYQ5r
kLJWHRb9ktF76RkM1yFP1YxiXUrn1zH/eUIzgYvkwV8GQAcJil16x+wUa642szGTRlT8o3HL/mrp
prHHJDq0uFFxtbh49AMAlnjpwn6jmmNA7oB8cU0SONyNKCnhjbaIageQN5ye1bXw+HyvzjHdsRHg
I+ymNhWBc9bXS7CdIUXNC9UR6poQ4tj8AZc5D8yvTzHeYEqqIvhY8OIcwqDi1UaRNhowtiACTJ3r
PJfwT7/bNz0oC0t6eSjLJhzxy8h+rk3er6lN85yfS8hMnTlWsY8kOwqju125VokuBk6NhgTCEjgQ
xhMd4+7WixKy+DCEnBThj01Bgl7w8WM+lqJFfQclWaPD3++q8NyzPwYGv2s88xim58ErhJ7hmKVr
XLDZtftp9cW5G9cDt80PuNAc/Q43F8UnlmN4np75hDk8iuEG0tc/ocJsGcAud13A/haOX8ts1RO7
S3jclzEJ+SMYKLvM9LGCrJqJ9Vd2ICQTbICZwAsbPpA/BuoUxxpP5iJv5lXo4P2U6eNa31Jy1GQk
4a38naUASNKOTKKScQ6wJpqcRtjocm8mixzEGANZ1eMMds2oe+wz3yK0spto+rgc4ChOTUQoqc4j
dDcxc2NXRDhgjz47Fcq7dUxz32gD6lJZwizWof/nLNN/NXaggsY9IRmKF1FSv0wmMck4CGcgmkAe
/XoR+noKWmQ48ydsawZENux9HAMFRRDSXW8GMT5jWfBGa8cIs6ZXtLuR3o4Gr1tuX7CcHDTn8rvS
g7LcQXsrSU8ZvK4SFNcYn4hsokYjC6AVBWEWpMXI4hHtOJLXLnlQ+PFwV54UfYYomB4y6jMJeWbv
0AlbpJvaq1rpXDVrqchxLFn1NQ0SMdNO8j6/sFITHYQ6DaW/6rBpo8lHu9R48DBtpZq/1GjJyPTW
R8xh0PCatB+8rvepIxzVPEX2KK9LFtYcL060go7oHLAIIaVP8xBftLh5cXnABk6QytPWhYAtc+NI
Q2y06OGZY+Y4w+puibtDOtUVH2ZqiU7Fdgk+CElKKwilEvZ9jDu/EFCYPw8cSyGOypHu0DAbVCqs
RpSK1GdPX5M9u/AGiG9mr6m8gr7ZovaBeGG78l10udi443gHmhvDe3JprmiCCoZCoUPTkqRTAjdU
iQS2NT8hqeMaz19S2qC6sWxxciUm/C7+lNj+RoVvI8VD6wsMi0EGfQ17ZkGYaWAMnKcaMBfjiIGE
yZwloe4jIHbXJpj8478YL5AbU5MtMyzY81KR7NdT5WPojKKqpt9zKSQsYuMq4aTI29WxG75dSyE1
LkhSF8b5P5OZkYoaMRwCbRTuC4u0D/E/i1QHDBxiJyZMckXkQrYsIfSwjS1oMdn3aLfmb+o4TAfl
4yA89fEk/f72opwBAxP8FDHeyyf24bPt57Yvarx8j32ueX4Au0F9o9Mg+mhfFcc3NVpGhPK4zqYU
bjwXtIYJ3GQQlidz3ufTj9KJkmO5EaQggRUz1morRgo/zDEh4MVOu/jC09Jdq/Dpx7+qm9G0iwhX
XsrB0JV9jOlGXkxDeLwM1p+uCRVrVaCWC+pLvdYwN03cnr609RmUy/P3HyWbxRh64OMaCyxBHmV8
C0kQxrMicxoLj1DXJHbkEby+vqnN+Du9tZQ3DFug4qhYDrowa6hOkGFjDAHj5iP4NbI106XgnXq2
cU9SmlRsXCQdoh/IUAbiAf8XbqF2K54HxcA2IEqWatxOZNX8iUofd/4aozQZisr7B/vmWLo84gpC
LawhjWHL+958bdfkl5P1k4RKMBajB7FGbkUcD6ycUFs/W4xBy5sFBGdXx9A8yvJy8Nhb9aYZ4FDM
z0peh5dsNGV1NfDAzg4xUCqTJ5XFVBlJ4QSoa9fPCXj+d5PYB5BVatJJn4GbnsnGYm4CAE3o70VD
CIsQA7A4cai6w9xrYo8TF+MzC/wPzjuLz8WJRrZD4Hqp1vaO5CKAzh6eUew0rP8g9rgFTIo1t953
1/1WzFVxzuiJZGKvVqle0NZvKIX0x8QoVm918jamIEzFF9q1+2A+DUse92qmwzxiMfbdbt26wG1i
dEUP+2WIR+p1sonBY8KPL+6xD+WHm8vkqJqifKAystZN6cXqT9EYZKJOco1hkpTPE+016SpJBGl8
u+27PxdoJaBvaBLxMAVSdyN4mWMLUoVxDZsvftxrSwIQ9MNi2hvHDA0XGxcqLYp+FxTQjNwB0CUy
Pi4n1Z01ooz59D5oZPkI8A8qN4NAWsjLTy/coiBUN9f0Vj4mUpFj/H2pQS5fwLsfXwbd1ChKemjI
nU8eVyTvbetPcJggqz7cVsNnzri+p10yxenaeYIqr9FIM2XeRog04xG9IoN8XNM65henHg3mrpwO
fi3nCGtO2sEgHbUHWNFTfV0RxkgH4VueNPwl0WIjfJ44tls96XzYLWf53G+in/zn8dcBIFGAgswf
c4BZl7BKHW6nCVA5jnAnQEuCkd8jgCHRP39jzYkuj8SB7gk1gycUo+KEZxHBD082GXv5aKC4b+7S
R6B9xl8L2uZMM8eDasTZ/IAYt9OPvbSshTGYgueCSMpYFMJuIhMOBbuJZMAfvHhNCMMjHfY8oVxY
q5c+5TkpIiIOkXS5r/+WAwoPHBAJises2S4CjNhxY0mBf+Hysf/Vcwm+egfV1yr2z2Rp1IwzdgTa
lvdm+v6cP+Ai+nNjspQXJE/DK2t8fN7MjCBJ2vMarnzrIJhQa+5kRDAB0A+AVLsysEwsEXSwFY9L
POgKv5UCoyFrkFVmRrYHaBVyi2wwl9GzkfsoEhStdDVQPIxxw4QwF+EWqtEUUuxc9F+Q0pIdmpEx
Ylk2c0Zt1bI0vfgAXKcR7XkXuwO72GdWEUCFchOvnY9P1lIIDA9GTqohDJyG4C/+eO/SU2HsAxnx
8t3wCRczG6ZTFhz7YmH6URMp4ESMWTVmmW7F44T3Eo3G5d2IkOUGrSUzCwwwKdjZpPHvZwjXTCk2
cManJJA0agP0FynbdzMOpREYnS6N32ySvavWwcP0+MaY8uq7eds/EmZd1aJriDDx3ooXMy/u3Qee
8szM326ZuTbsCGZ0TxdWrcJciSjvgX+UdUHLVTuiW4moJP7V/z4YVGNKhlf2L2tLxvxGv+RIj8Of
d31SKTJA1/EcpUSh8qSsQS9UkuvkJMgD7/pAeEHIlHA1NmtBVU6ZwFYQYRk6EF6NfTMQeTdKWPJL
eiiShY2VBVRVs4nKCJey5ufTWI56qK/pPdmSGXS1T/ByMS+h2cGLg+hEmKZYxmyru3xF5cAXTW0Y
yk6EnSkdtMn4AFhk+EVzgLEHZR282+PrmPFyrAGlSD9lXRN8OoptGWMwZ0B8HJHjJGJojHmDNnRY
gyp+b/eF5gd6O487zDEuHsps1gwW+piAULQOlMD0iB585nYgWNRwhIze0ZlaGDSKHmPriIQO9Glf
Asm8Hv9eTOvBTlB9WKRs4Hg3hX79IqaJvADVe74nhMYnMNpp26gfexcL3QbG2ht7Z+LRAXyTu32J
N+2Jrf4W7t9/yXRp4tgK5lTcn8v8rAoL1o5Ua8ZhLXY/Is2EykgXFwdnDuIWCaImiJ6njvxNQFll
MayuzNzAF2sGiYwYNH6aWf1DBKy2PJ/Qk/k35c2DlsjDrav5unyooi2BPw8Rg+CKdRiPP7AEGJxh
VMgAGfgGVBIwHy1U6OKHDXxYrrGLPNib5xVgHCt9pAGgeBzde59t2edkGEJ3bKd5fQ6VpoL1Q8Xj
SAtC0GKWHFBUSPtcfJzQhJeguUCeHDndFWUkQ5CDBaV9r00/188hOhuniCMs8D5g9MJwlN4ZNsyD
TkVU0S/KEUFqStFpUgPC/IfkOM3XmDROEbqyOlSsIr/VlLpblNW1r0Hk26WH/rddZZ8hiwhjjQc0
3e+caRltpadmzltxB9iyMjZEIZ85MZZ5/BpR+tdZ9Js3+fKV9hl+wBgb4HSEvyf7LSWV2A9FiQbE
wc4uIVdB20MDyi0MIsgolAke4Tz/4ntZMWWDmYEj320OkgvCQsZZ7MWoh17y828uRWoDdhHMCjRI
sqAEfkhQZIM2S6sCxr5c/ahwuBkqxBic1ZebFxsi0jhPrOQY9VKXCzEPHuZCzjZm6WbmwaWJ7tRR
MttW4fSdYwYRXYvkwMUOCcxhwotNq006ypD22bZFGBDttkXTgSUaRT0I25/SiNyg/NzeRXkouTlg
FPONE0ag28+q2eHkrz6GOlo4/ESZfp6AEFJWCyJC8XBj4EnfI35JEwGNoJNAlgU94OkX/mAlzgu/
+i5KAFaHSUi83LA94hV2kH8xCfnCBlUcm0cAeuZojMMo8BYwOSpm3H13IVlixFJRHg2jfS2C0xG1
dPiFHrneId0OnUGHbTVTcy7LB25DO83xvopvhi7zdJiBwd5s1igxXkagNrQykwQ5n15A+7I3b5wi
Gac0c6NaJoBbd/azMpqYuhDcsfXgrIOyvaVjS2HDPqdSxzYweSoeDbHNvYel82Na9rs0Ost0lGLK
rvnvAS68WO4sPt2MfWHQkcB1kIWlP52qbU/w/oZMg/QIgjYEHIy2CvYEiGaKpzMmah1D8SCusGN8
Fd/CMBPaMYS1xm+kAE51Fk1A/kjbZLj9wgwGYKtACOP2tss4mFd448KiBbYCvjhhGc3fI2kma2Oz
ctNuxEvC2WkRsSY+1B9VgfflWVitMpNkz2YHwXeWy0+eztkGToxoV9HwEGrFs0WdRdFkENnRE7Tj
afjJEkspw953G3ib9kiJsAbwEixlWIMNX0UKC3kLG3fTGVwJM2ZSiZGdSTgaNU0jYCR05BrUmYH7
BtJ6kQfyD+WyqDmhcxO6iGUCnkTtiBAO0Cfoti+MnUA9ZUJ7ic1GZipueiTfPY6JXxeF5dekU/WY
ZcXMOgqnUoSPq8n2y4OTOlwl9kXmf9+FcEigRDCJ5ZrgcWrLzouOCwkrii6ufuyzL+Kfx1IUIgmh
zCrEWO5J969Yvg064rzbMSMNLJb0KBDFDsjNvrizGvcCm6H107k32SAZCxKjKTliG2h9xFU5GXU0
iVKQYUDH44LSXiLSTCQF0Tm+IAhxp5RDmatK3WV5fBUTUkSt4DMUb6WBFgj1yQhLGiFJhcHMh+TG
4veET1sxYZ0E7mBVTVBxiYIMBlYN2RkUsnI4fVyK6oVgABYJCBWAmwOdp4q9nqTNfzhQb7kAZ30x
wpubv31kIAZIg6dLnqK64m97JGHFxQQ4Jls6KMkFZVJDbjENiigZnAeI5sCjGaLTosFi4N+U4wYA
sXMNHOwMgTrOzXrEu4p+klYnI7x6bErcNSMobgNsvjoisd20AaMJaojyd8chntm8D16EqqKOdLpl
gmFOjWTQU27ARwwy2kPI2kxLj/Pe18nAWRunIcKSEChkHaDP4ZBQbk+jsqZr1ekJPbLNiyyAFfFY
mLRbolt3C9spcW1ij2cIBwMHWpUo0TPMYQqSqKdfdlkGGyfYPwaMSNxhQfdbx+SRZMQNCETVQ/s5
IJQIz0lHxzcYkXEPWdtHJAS4LSHcApmE/UrkJzMOJiUbzUJJ45WbZsxnNOIyePs5XAqBulzVE45D
1AQaqFLE/F54DxE6xOrHvlxD+q3YFLeM1JQV0o36kMP0AcBAyIFckH2HD69KC58HTjjQ/JMQ+RNB
L4C8PHb5BgaTyOIg4gY8NmIpe7vVtj4DfViXB/oFbh5OKts8T6PiRPsBa+g/vEwFmKLmpXcB+qEu
e3sdcxpaK/QkMD/+/SOEVw3saA3Jo5OJUURpzW+HRhjjipxUDlT5bgwnCI+g3J1XGWQCl9T1CntY
CPRQK0G8Ua9Q7/EkwQukn8Skg50vYT/Hcj9XcdWpY8gPTL8Qfexev/EtvkGiQv8E3oXVOo4KGosu
NoIRkmh6yerh1Hv0iSIBij8vF7qCSv0xUG9Pe8Lh9kyz8KvhZsseP/ALMXV50vshFeIfZJBg+PXh
Vrs0Z2Wf3xSUChjc0XSQsssujSIAMQtWK23AhzItQc3yO7RQgGHbTNnIboWnBBcObRhbGuMEBVaM
01ECsP6M7bvGdyPDBNJflcuW2ypV5aA6Y1pWcDOzliIrJtiPFebfBEhh+vSF3/jMKPdJsXjy1NHB
j5IsAPmpEfkNadoZ+XCPN7g2cWJx7grZ/QeAUwYhPiQBjBIkGBD7YpdOlyXBzHwRC4l9uulatADQ
7igVIhp7EPcxgBSfiUtXqYU6hMAQFat6kI6BDxLCs0f5xCdlsRewDTkPNoLcpVrnFiyUCYelVc4X
41tuDExTgAIhpobOl7uIZxpn+R7Kg1hOqMpSDo8fxPXeSrkDsDW95SkimmmKPtZ0Id8asG30XwgG
qU5QW46Up4dtlRd/+qRvcb1kCPLV8pH0yPdPZaF0rOk8+4j46AOwpsHSAzI35Nw/zg6UYSQcIDs8
o6x3EI94UiFe8fX2AomCM8IXjb8vNuACBhD4PX+TSiP+lOLXZ9dD38Hjld2q1SNkxFqXfs5yYinj
TNpZUOHmikSOm3l9wjDUrrZCOM1zWazrebZ8MTHl6UedYNI0YAaxRnW/p6Yr1z3VNILc91mjOscO
49ht1X29pqgjNWXbnrutssOi/9SsBNsKahXyN1wONtVK2RFna7BeMhsCQeufKCIXBeDICmVf+NPg
d6DMurEIMSXlctUs4QWvvruY9hkCGKXfL8hgtXsTXvQi/6qfmhh0kTekRL5EFcOAq7PnqEDKqbJC
R8KShEsdjvcYtmNQxR9gfTY1ODOACCcWqIrgdjDzjw+Qku0Y87HbvFbiTaqgQ0kOD8py03LN28vg
Y4a4KHxXzSgCrAxfPmDOxGHuBBwDO/Gdc0+N+GYm+SBP1h8KzD8uJbAnVTzzH2nJTBHi5Hv9IoWr
vzQ77hAcBTjNthf+lkee/YW1DAPpp9somEMxdfS1pZy5g9vjwliTTQLpDfdYbYmOkoPKdGqk0XMl
743LG4wKIAFxw3d4Zn4nqFwcFVjnHycYV+8d8ONrxcMjGyK7r/vFaXxU4GC77Lb2ob5nN7pKSx9K
VwSgVD84NtYb+ULsLA741U6emwd2JS469QXLMfu3SUd6Ldevj6fNql/LEFBkUkBXQB+ZTGkAqJuS
SURkLk/bc0v8KXRZiHZMD1lUOWfASmKoe6oO2tX0mTRa8Rwzx+z2rn6/cMqr55mnhXPKnyYH6HJ5
JPgVQa2oAsTdLgcsIDaY/t9nlRM0BMuA8Pm4nAiDNf1c/j1+yj82PfmDGeVwcGuOH3f/GE7RdA7n
9DZDVJK/0ymli3tEXTT9+cESauCAFSQHWJrmjhmtedKRx1618RsQItl+01GFhYLuditjA2pQ9LPo
FWTrHDQc5K/y9XUbGIfw+p3j9PK6Y6GC2PEeY/5x11hdYMbEw+yY/Ah1kYjJhho2zP/qfgikDrcc
pIA6RrccdkkVdwUcO3+4j96AFFCZn57JdeuFXmCOTVTkSttwRFIKw8UK7zhgPuaISHOIx4WQOos9
ZHaF7DEM6BAdPBE5cBajTcdaM6AWWdq3Pp6zxHCCWKStPYc3gO/UutqvCmCM5IFUNE1kwVlYHjK6
+cPC/VRczZV9QmhY0i2RH33/bvk9SpxrOM/8NgzSMsfY54fHNcJoZPMLxz68fEkKsrFDgCQyVP/y
C0F7i3gHY3dcs3h8dvWiWSqHfA9nD6v/g3KwD8lU/ZHhJhdzaQPv8yykU4wPaWnu1LbatbuyJb8p
imkmA2Ajmvp6z1/8GaA9mLO7opKPb/VZOrA2YcNOFgeWTxtM9KFIQkKntbw0q+zWcPxMhm/6vt1U
v2LxZr9lFEIc6E8yNadAHlDbROo8FREkFIpnaDGQgAaL70ZZp/gWxddMABkWYMLBXDwPBnlRv4gK
5dV38V10G3mcHoxf/VdiCaGb9LBBEiOk+/eQGqN0y4vm+HV7Mqtyu4cpvqT8Mg+0ytK1WhlIutNT
+vs8pSeyD316dSaJGHfwY5wAfmF6ddp4AaAIOADxyYi0lQQzU7Z62CCHeAnoPeUBhmjYxWAEwI7i
H/r9JbsmI6pyzWLP54w75csGDtJN3Zfr95khGGeZlpj3ydcYD6Am1x+uqvlR5yXZKLG9CEtycXoh
nnOfUw+Rt0fH/u/lbGSBtE7MC4GNsTuQnbQdQhhqiEY0qQ19ZQd9ScL4gYy5nCXSZ4Gw7hyLKH6h
FZVznvkqcd/oFEnMtENU0a8W5wxPthlqOSHeRhgbUWrixgaZ5MbSwyv3oLeAcIF1N1jcSPC2EFEQ
83WPaAgtMfcPf+oFGIR+5wRv45u8B2vg5MBBghj2UhmJQlEaAmDBfuXIrDvrHueH7LkNvxq/kW5j
cw1QKGpLbTB+T4Ar6NoNyBv+dycd+KXEFsdpJmiNceSG9ZWFkwoVqhfH0Gyj1PlmpMq7fTwuJsZF
XI89r+mrezPgFNIvZaviDMpBANrgSgXEr4C8lfSO3efEwXPI8vzKh2zIF3DaOUhJ9OEY5Yt05QW6
sXG5tovsRscSD9vzexJD1ILUPTQAGkWFTVyJuv+82DscOpWOkCkBRsJryG60vPCu6HprSoDXb3rU
L/peJ7niVK7Fnt2s0hPPUXyMj/QLnCKuUr0xLpBD1J/uN/xJj+/Je0KK/QnIRremXPlubP1YP89T
u+EKKzuOjw+V2XcHV4Rlf2f90NF8VpzgZkX2ye6z8l8n6yLKAW3GHlJv6k23pXXn8Hb/0XRfS6l1
SxSAn4gqJHMrOYiIiOGGQnEDknN4+vO1nr/cuglrzbzm7DB6tMd3+hVFm/VT37xbSZvxZQx1Adz0
bakYy8BOjFMVtzUuz2QSk1UYOIdkomssvuatzMvRI3/onrrXB/nlHnfdbHs3PuvH9OswvjxL9F0Y
FfRl+hU3/I3CBimS54L+LlFk5DP5eTMSq/fMy2a8ezdZLtDbyRVBigFyBt/JjElxgU/CfUsx7/98
ucNW1D73vHAeEn1GEsv0kg+79817ZkT7SA3OH4XRobvvbd7ztI1OdJw7y1YZTTYyA4X+UEqfD2Ov
bFwHTS8Mds+Ykp9IYo+p0Xp/v3tOji7tuzYKoPG5s+5tJZ80fKPC6Pq96htBRkZDPhzo0bWTbkOX
G9XR7yRlW7lR0iO05CoZkAW6p+fM4DROje7aBInhjfnjPjXKDfZP6Bk2Xd5BGs44Lyou3u7GyYHL
dnJwnWvJkZHKDM7kgO6uQajKfxFUV/3kv0xnJajuPLj1eTYXfd6n64NQ5QGlMv9IKibM7p8Wj8i3
Xn7+sbTy8GXZGpEiQQp+3HXmD3f8gcf3Rev8TmEdn9+TKLMzzwXsj+mnzDMT4Orf4XPYT3dkhtM3
Qd+b1vGM9jnVXU4/8zO5Ju4z1U3ripWYqa2SwgZ+RkiMSad6LeOvLcPE+IbrvzHpXkG6R+bynhm5
Ehx1wfp/ROUdrLmBqI13x2rEkP8MtuXpgC8tuLxLTMQSU5Zeg1X3UBFqU5MyTxQsHfk+QlehItBt
h/W5IqL29+2XqJ7yobl/F2Bawc3tN/f7k42kECjLGCLdH5/JuiCtAZXVD8juQwEF8KEezHyprpwS
cg9lO9xhxdLuNdPNvHspMB2gquPI5ZMJ+xJXCatT//B6aCHrexnC+CJGrMDEl7nw4ZZxX8lxNfs+
vLpj8sTY6mbGHsZm5zBe7Rbgc/XxR8TRohw0PYtqxCIHRfENKgKDWTkSEf29bwSeOtDUdzyljC/V
02dg/4IGvCBfUaCe4xMBscghhw1o/rJcwbZD5gcCXDPhMLiJE/rs98Gau5f7uHtSCapH43nfJdwb
w+9uhxiAG1boR3/xupHgBwkdycV+xKIgihZGYXUfBvBfDiOm8ws/29P5xeZNgrBdw/EccUbuv40R
U/Dm9won9O1zDl0t4CLb2bwSQZSXv5UZCwQp0PohgAgETHkkg2H6fvKduN27OGxjotZIanmug0pB
wpcGyuj6VL9lFxK7gf6SQLuHDWedBTqePUU87119+4BE4XP/sHyKUYphlcaslQ45YfO4bl5f5heJ
nbMtLaDQkGpe9t934s1jTsBw5CibIauGWYi5MQvCJSWPNjfz5srrPMQKaP3T4Tmo0o8vjEP5V4Ow
9a1bK33mP5j3iU29SPg/rZiJsGsC0ksRXjJOgs3pI9tQEzLfzI3Tr8vzLgyl8FqYaIDHQOyY+lOZ
yNyU+X50xHqRLtx/LlG2ixLkK35KvZw/zr3E6+nx+JEbOc0eUt8sYo4Mfy9j9vY/aaV//c62E69C
iR0moN9OOCfX9O3njQTRy33/fOX8b2e7dn7efHPpF0aXsRPAeWEPHqPISTriR3YoUodInjMfC3YM
4Qp9/oO7D/5bARwmPPNznwPI6S/W8/YZiJAatXiHMZm+rzv7kWSgkOP/SOvFL+LtxW7jqfoSJVh8
W4+yb8UvtqLzv8ipl3ijutEkQz5hLPs4w38fns825p/dY3b3vr6emreUo2ZzYPTddQ7Frz2Cscvm
bXo3nmYDR7m4tQhL+ZOoqc+DI5QjcYmsTsxvsWSzX2ef8nArVN/5N5sr/04yc98o72um55bB9ttA
lZXZ9CaV/LBfZIjPIlIqkeGWi8pt0k5smySvpaRri9oa89nqYb1te0zJJOdi+5B4QpWzzrTuzt2i
JFxnIOLW3bZ5mwyIRzCf65kbsdGVU2ILZ887CkFK7p39N0P8joxAXAJdBxvcZVkDN7Id1Cf5KjXO
yhDGyhZEXLzD6ZE5DI6r8vUwSB3GyTv0F9dlfZXj5a46PolBN6F2+/K5d4TrLDD8BDiVnT4xFD4D
OZWnQabzj4W7j+GadnEZn+/kqq6lDtV0IDOZpIaNBdSrWMD+elNzjqXZagkwd/XinLc+P85eumbI
Bct0jUDJgptmFSF8Cpvu/xwessvqav9AWpmVV4CcvUvfwbbbP+yGjXQOV0W+epLWZ1mFagVd3d2e
C3d1xoOwJeU4dTzG1Insq90j7IHSIkckw/UbeDDI20VQXVrTz80nWBwi2lREcHyBCn1eWh4ro8g2
P0TUUGgfPveYiYflu9yDLMdGBmbtuuiuJm32oYfJw+w7iM7OemLvZC7ztHG24iAQLvwhueQ0URM+
xmz/kG2njzUTdhzdGpdhOT+tyvGYfM8Wqjcyxp7d6Ju7DFKWES/ctbtjC+ElFyQxS3iSqufFCBqb
imP0JjcinhPCSD9uL+zIJ9MaMeYuF/JXYveenwCkSUUPmgA8k66lZxVjoSk4qqQrDpszjokHADsO
4nzTvnO/eIZevubvdzQt6e7gUHrSydhPnhZvC1QwfOpL4fUiHmr+TqdJQBtkYvfXl8mVD/M1mXrY
Z5rDc++2rxVW0BrsO/vxbFO7OkOX7b14H6L+CYazKlgyL+CaP0Yaglsrn61YcgAQORz+P1BYq+6+
wyvJxE//IMIxL9sQ+DxpjSwneoy0GZ9YruJLlqysTQI5JnGUy38WciB+K3Yebim2GteTGY+FFhGR
VQNaT0N84oIcE1NRXEVFao27mRgq8hXhkDZlfGdX4VRcZ/cWM38ADhy4pFNN+wG7w1kKxEDunKFj
DHmVeM/0br0qhUQXwrNcCpbv7V7g45CNFl0qeotD9cgP0Vu8ux8CURM8jOqy13h2idpDqjSmbIbc
fTlEUxHA0r/JqJmrbFZVo2BL0tH8or2sqHevafzAvH2kF5be/jkALbWDlPGrstx1OdY2AdXUQXoI
giuwZiq2k1kaV1YiNjXi4m6c+u0HV4FbeMUDXa4at1g5pH25IxjFxGOsIEj5tCucKfx4Hl1a4ifn
D53/MqzZJgwl17RBj1Zdy9Mv2t4aVjcvADk4EDK9SSfz7xwnw2q87RzGsT6Mdr46AfM2wTCO4keK
1O2wwFIyjINJ4ZVRbuzIPBcSbVkF38bZ/Ni49YIzPGZRllWsGL8zMqWKsGMjTrnpdtlGZImw3D0y
qYX76FDq8RrftRd9oJZe8es4ckfiTb3+9+/n/XexadZ2Z/GXQPl/5KL8nQmieKgy5rQoZnZWqnoO
Od2M0BqA3wqgPJBKuKvdmgrMva4ZSF55Mw7qudrbx+NKq9Jga/rqt4lEfRq0pS1sCp56Wtt0iWJo
iFb91Tg5YhdlrTjbY+VWC+H90I/l3pEle8yyYmKuomw7SonnhkdD5IuzM6XZYTakwW57rP9WJxqj
c2f4L1VJjWagCvGwbMa/ejZTrH5QiJRCu+lHRSh3u/nqz7sFZ9EzzS7G255Jto9nBlYNSAorr4/e
r7+jyP3Q85jFU8AiyxTZYIhE8Dzeja0lz2Cs6bEp8YBuxopcjVfjn/dQaN5p1e+G3+TuxjENJuW3
OdEFLPK0vOG9x39bROEp9/L9Vv5zJeq+p89wukKTD31r5dzRE8qzJ2vD6Sn6CtitvBhbNe5Qm5U0
ud2bCaOPI46eONiy81aHcJeV4T9NrB0Hx8GhPU6UBag3so1EFTVSe4HIIVIqLGoDsR58dUyf/873
rXFkPciWE31GfMvdzgjkWKxmSh9Fh01QvZAsq7x++8z9mC1PpoVhqbW9f9yzzIU4WuzYki/4XD7T
VZFFnyuD+tO9juR0wGmRa/JI+3pez1fPtcKAHDp/mb/s8doxX5RsPs7oPWl/zqSTaSJ7amCKwJVa
unvE2oJWSQ4FYKyfdl6uCQ5Q2SXkjC5ps/waR3QsxIvITkxnQBfPEkYFAZu4fG4aEjCUIaZJfEzv
ovE4AaqHckEyBuelkpC7Csn/wV2BjlvmqqMlDB0nmHNpaSxlLLt/vJZ2AvKpK7EboCGgXTmoSo+U
oHu7Uuk7zSfbfh9tyy9BET0TM+SYSkWGczHLuzpFtepsL4zvOo51mUqz9fUDHkkJk7ZPpHMcr+NN
Xbqdh1GxQrMJnQofEDwMyp/Jy81dwRl0V3qXP69HGJCl6FGUS/0RLU/z8DiXqvX4cX1Zvd8aNm6O
F96Tc+fcEa9YBYF9okZ3xfPT+Pe93XtusG3etVlOOhTq0aabeTn1bwgWL7LLEkPjHEsNNl35P5lc
ft5XvDW8CoNLO/mQG6QGgnuZ9ONJEpDDF5P759A8vF1riTGbeCn3JK6o6DfV5Igb/JTW9dzH9jUR
nHU8q/6KQW5cS+unn2e6CD2lu5dWDvdXn30J/uYeXE7qVX69TqwGgLL2qT3t0ru2L+xH37DgncIE
xrw8efEcNMFmWD13r/nr16I1LR1aP9IwA0nKXOzb/cukmenuPo/CpSQrYp+V6j1Vhv4opVWbbt6J
OanP3mExb5fK+ny/+Jf7OjwU8Vvcz9p7ebAOo21fKN5lBDEkjWWaH7B9FfV3tltUs51s8/y2qTAZ
ADC2gHEojpCZ3PTrB25pIplTC4wCGsmsO1E6C2l3sj2UtIZt8ZxAtfXzmHyO6irCK8qLzqmZlXVy
/XgtL9vn+grL1qr+kmpn5ULfswx8pESpkX3eF6P81S4uHgVWVFxIG+os83zguuar4Kjjl/gEnJx9
pz92/AmjE46I+u0p+Qx5Yl1ugCNe070f/BztRC3fHH5l/13f8pyd8oamBNvwkX0dOLt4TwFRgbkl
grFh2caAy7kbPVp9g7DuyuSzGMzHIMp2OQFU97fB7D3FD9FcdNx99y9fS71l4CQwFN5R/Mq5duJh
N7ob3UYbZ//gNJgd5LTmPmsmpqUktY3VNyJEUD2WZzXMpyjs1s2zWYYD9fcTl57BhfOiuBe6YACX
QhX+jNc/dYk0lW0nzq297YiK9nwW3s/VCAJ1Z9PgJZ8NDTwVGI7ImUO2dgffJK5ALmkkFhAsvyp9
Fhgpy7XGRFMavvtzwaMDHCgcWzWiUURDIWtfVLFsi93cjE6oCTciLTB4w7Gwte5LvP0s8DbNFcTN
4+0Vyu24LqU/1+BorOcfEHT4VBfP51wp+8lykrk2bbIk/OPLZVcTKj693zyzs6dfz9/0NvtmDbHB
C/8sb9v+BUaH34OGD3bxkP78PElolm2pOfCgAI8MBsRxmKSn7Xf6VY3b74l1AQ4nf/mCDQE+jGHg
51zdf8MmcKYKC8oFCzMfwG4jk5I44uo5W86fqljKfuFDDAvXzP35G8QQFIjt+swkwNpkD00GCPwC
vgBS5MnlFPoMM4mY1lRA/AD9Vsly8TV3LCsq7pxDSpeKn9nPn9/YsPzn8sktH/nPoiQHeF7CT8Fx
82tOPXVpKUO+jFufqr78SIZJQEJ4ATEA2yCDTWaJ40dYID62T2E4YE6gNlE7EMOFL4L59vnP2XHm
yNAENofVYybrke/vGufKvrPrTlqbRzTS7MhWKzPB/P6z+EoVPX7sHpU2y5cy32yo3/HDxh1+gtTL
4fn0vHnsz1vnj+s3S/0r/f1l+XHjvBKiWDu1MbXWBBK201y9bNkPElTDoZxIH+YKK7t/0AecVNl8
g1WCFQLA5GfyCyoDcD1a1NpPAD5+2AWNjDC891OLYzDxVcSRWxgwBGTgMJ6LuLQp/ZxZ+O+/ctPG
nK3StnYqF0kC/A+ybVpHMpgbe+LDpEz3xg0H0mJP+KATZYohmBNUNsJScZmj5kk2yaG7aecA+zZt
kCpn2xDLyfQ8LvM8poYwohO7OBuYTYasY8UQ2re9bDXJrAE7R0ZZwZgz+peLIDdOfK65XanALUCU
2o1zI2d3dJ3d0cFDETqkyyEO0rNRj4aUWlPlZRjnG5n68qtFhlGa/iLFwZgj5jQmo1JAqoRvQhSp
itin/SRaPSJSUp0Idy5PjciYiGo4Y8Z3zN5Yim2NTGtvRsFVqxnxksRFy3Iz/UjtN76nxbsa3B8+
CjJnskL6pCuR2ylHmZGAz9N4GtIgWTQjLhukK9S6zXt4EDhY9r10e9YiBYVSp+Qjx+OUCyMzSll9
m65manLY57uGozDgABpfO9M38mP2UKcThyz5vW0qfl4nkxNAJy0J5yhnOQGaoZU5ksFhQg3rZkYU
HPqtySN6W1Q8FGwi+3SNsmRUQcaAhsQc7X9Vl3WF3E+pI3TCPix/tUtAtcStyrV+SpfpUD+ROKOh
rwYoXFWY8g8VerDL6EJUGS9CTwCWuCG01w1UPrdDnapqRqHctXGzLyvAeDOTuGQo8t2AhmSeZXmh
r2i7b8Eu1z3Dq6mpS3krWRH1UwoueqBknNbAtkpBEZsiNJXqQy6nQEFp6ex02prJ2QBZTxnvo2ug
Smbb146oYgHjjUs7Uzligi3If1LRmtxgNkEFbfd7Wm5b58ppXBQ9S/HNlJKDxfTXhFCldrzVcoKi
6CeU7JMQqjrFYN5abDnyCO9jAfRMnAQj3yx7NKHTAgziD7bo8fKwyexuXDtX+9hNomCgxPGsd6Kl
WDvrGqNHSprFf+kyk4IV7MFZJ6gIHjqZokXfFvZVs/Mz71lm6UlLi4TbpvdPOuohuEIxnu6z19bd
SRbt59SqcjvVloi9MnJeNFk2bo3EG7VniCnTqj7H9mIAc012qN2kAwlUEKaMmhcVIi/OtpRESp/y
7PJ+pU2ysuVd7dPg1x2znORkXTa3ndzgTLc5VianNgXcrntd1G9LgaQVuMvZomF5JRd1cmmZCXJZ
n56ay14RI4W1mqjooolHiD1p2Qt+LEPIKvSXaIqC/tHqsB1kYZ7Gu0Ml9bL+yA2oscwtw6Z1cli8
7AutZerBU1DYdgvgwf1dsWFGi5Oaraeth9SsgpyJycq6Q3U+QO3i1kwGmgfG3hiytt76edKg1EW/
OKvkwJrD/1daSFou6Lai6aeah8UE6LY25nLVggj1PSbLimEqVs3Fhm2RakudX/RtdQXgEkT6wFnH
W8ljakMwfufRjr8g83Sxfu2xqTLklpusbg3pGcbstOJm1mB6aszxrbrags1FX9k62M0uN+Amj2gl
X131wWVtwJtD3ZOXbed4QX63xBNNHYCJxejYE0odNonUw6afLjMWiC7u2V+sTYsvMA0A/8SjjmWh
6NTgOlDnnAOlOi3F7y5gc+WllBx17c81w4hjVRAB0RjZmHQ/2zbzGxgtFpuSKd8HJG3eQs1tkhR1
R0wUC8qYAUzNbd9P3ip2RGMQa/GfPwdqmcei7mHN/Lv7rd94wfPNxSKtxJaCDTYA65wuFVM/jU0e
VvA8fcskH0+Tjid3KHx7LIyGxSvx5h77Qbqtcn5n/d8IvWyGvWXNJnvoK+iWeJyySkFTTjpMGclE
Z+KmninZMPERW5lHppVsO5p197buGDhhfycH+Q1nsop28Lu9dOw7h75dwHacGineoFtpdscxundA
2lnp1LesdOfUSNGz5HhzWN9w2BdqBcylu0Zq4ISsMGZUTo1D4zqa1Ck19cCVqaRxrUzwp65sjNnq
DE/q4p2H1tg0EaG2sZtWZvUdIuhtZ+YJ2nYu7YtPD41h89RY43/2KZnjghI7ZI9h0wgPm+JUY+Dj
2yhjVo8fqyC+EUemaFfUD43Y8xuSQfx9M6sPm7d2fO9witpZwBpRyrbjA/3eNf7qQvtqvStpH6M2
bPrqImNFnGlR8qWtEdnqoRHdPelBEG/+9acgWlOVoGl+2UJOTC8pPYyW/jUpmph3bxRfUBTAST3n
/ygr67UhGk1aw1rSsAUldoxFFBiv/kpgX4mR3IwPDR3zLor87WuuOR1HCXl01zFuMSVpzoRbGbts
/GwaU9t+eycDQtwS5RZdmTc1MWWpkkn1eaFZMK05r1YqiffJSnRbXQdDZJA8BA0DEhdbRn8tix7+
DXDcM/ntLyrzuBTPtwpuZaAtvLWyH1T+fv8+MVMWQHQ+1lH8XagWf8Ag6tIzjRlaafGaWUZjLxaD
14MYsmx1NRZLVcFdolMFTSjgr801T+0YwFgesSnSOBuTFlJe9+kGgnUvYq1FT2P16AoJ92KFsRtY
yPpSi8Liqt9b4j+n7t/KPRm7dDnu2mnCxYiefBkVBlnwrZ3XlN8yNCY+jZn+q4/TxroLXnPLsFOw
9grNRTdGEMOFYGpvJXlogOv8DqcnJVq57cT6uLQt6N/GxPMS93usnaAYXdRAT+z8rr74KvptgQcR
WFj3thaJPdzuajYl1eicSExt22hSV5kgHdO9vwqt/XbYhkmTRmU1jpUbdf+tiL+nM/obK/avv1Yl
aTCmr9DM+YnpjHPldw221MYK6dKYq2HTM/H7JNgyozu02qY+rcaes6iFVQtdeywrDjcDEPMTq8pO
sqHe/HRjUcas+vhfDGHhnylyqPjAU2r7GtY+4hbzFCMSKzHaH6TxDPxuigKSFlH83fZOWvq33yQr
UZzZx6VoDjQCSU48czTueuJ+2VNqzXDr5KVtY7I4YhicDxz9sU0ghpMoZG/gYo+JCYv/SVLxILTi
J7avaPmpjVJd4wCE/Jiy+OKvjYEgia+vMc9RwsU0xOIwWZfylfXKB5qy6C7MU+yWf6/C2kV2M+Zz
j0ws/RjJ1TjW87qTdCguezBXnThfuhdn3aobP7t+fLHszXtXl4CjxodMaTkS+a3NptxBGsaAxs6m
tdhbAPa2vTUqMdLUrh8n2bvFq7QDcrH4TroTZrdtZ+8uyOPmqvvTnSt/2eNRVsbFnhr3U33Adrpx
07KXeNv1l5pgeRJtPggsIN+klD3QihiX8izdhIcl/lkqaVaaLsNygKim05pZMunQyJzVTjILnrSU
HCS+dn0Kzap7Qo4nG8CGaZDWRLh3nqXb01L+bdUtVkEQlVjFxfu0xSJU+MdRm983kiMrJFX2GGPR
swCOizqlScCUvYx7gTrMnAyOjOJO6j5oDJvqFDvg/6HKROHwRRAuB4rn51l0737jdJKDcwemTWCV
AD+P+bWyHJCyctn7+Qi29V/s7Hb0XbAqQEVxdow323cdOo/mF9HtpWyVEH5HeF26PoO2kxTR55cn
sxHpbT7Oc/cexstEh+k+nsfzYLV/yv1zhUU0xuc7SM510GbgwE/yFd41DOCUmjgIeQbmUNTBYN5K
t7e9VL61x91wwmo+a4kwO1A97xrW+gfB4NJX+3GUEf7L1j9iY8V3Fy6dYEWzCSwtzsJo0Y28CoVm
rKWbNOnThwzaBoI5GA7F2EBsRSwCnU+k0ET/cKgSWghUvCqV/Qh1US8YhhAm91P/tFZf/zY8T93P
++FU86Bo4ukY566ZIlPxJBC6IAXt+oRPiPpHBMk7YVPlYTK4LDRS85Fea4YDCDc6yZB3rYeMIjHF
ntD0Du7dnkPZ0/uQkADX39xucNeYo2YlXFBBtPQ3r8zH854R3ueq9MjE7sHrYHcC8dk3zgP16CBC
IeuViCpfztUCnVEFtZxiKrDBnnYcnNrH0V3ica1xN7mmcK6HH44vRMSE9uQLdavP87K/f3j0xhDA
9JuW84C+Iu8QHqF9GYOIRtGZh8zvNMyRHYmkJn4QX6uGT8dYOxI4g/4ZKIFDRFkaxfUmeKNmRvJT
xAtlc+DvthBCqMqz2ENGV0Hr/KNMIBVSqW3yPBJxOJfHIdmxCNwrBuwGvRXG5ShQOy1/T4uGqTDK
TFRsQLJ2WDGHSSuCZSDM5g0aL708eJDpcDXrh/iqGC8sGd9bMh63aFoiwt1SiWiyF1XNKVqcmcrH
rzDlgLMlz3vuil3H8P7ud1f7UdGDsrHJLLrLnvn4/bwYayk2v6Nleh0supt40kh6PePsvJSEBbqy
zGV6ZcU//+6Uwa55aXxGdRDrk96yc3Rj4i02McLf26b/sexFRdQJZ5uOXAexu276gmz44HjM7m3k
ldiFtSPxtu2odTE2UqR/WPIGeLqWHkdUTK+i3LjX6fe7VxcjDiapuKTmfESjY+dmhVWhDWLhiRhM
TzX5p/5t+gYQ0bsdPPdvpzkqSrxZmhslnd0p5kHiam5Ad1uRb1HOSnlRF1B2d9E/8M8ef4+O6bvW
F984jwf5t1lvPzoOivTERR9hS/Fr0V+PlrjEi4/rwaoNnV8p1gsVu3Ml233avxY6w87lQ4LSCr73
eVVGsFqqdixNazymtX09Xz58JSQ0CR8fBESium+lG3dSpS9ft61EO1EtS3lii140zmKUH2adWY+3
G66rJ5UENNm1tGgUaoytVaEo1bTRTVff3sQ6cQFaHqVPWD1JSfY15KS4imxTkjcfJEFZOGL3tTVA
YRWhviwN7OjSNM8eoA4fl41s7VDpYlPgrp91io+IfJ4LT+tBdBIf3bmCM19mn9NbfJ1zzBIjwyxW
z1TScG4FuL6faro6IysQpGQgOdUbqZdlEzKgeQIBBCdkUCxVGavqd61pdc7KqvJKP6sPyiDZsldJ
jiJYv9k41anxEotH3usb/tPevLav5h8EjraGDcmy+bCrgHTldK0rfUkV0ei+jMcd72iYbx929Rp2
hIY82JXGBlE8DutKdf2wfJjX8pX7CfTc8SEypsxqXIJgdQZi9a/KiE6mCdFUBgzIvCyPnkJKdJoN
ESekvFmz2Jk98CFNarluWoqgoFUF5TKOBQk4qqcyihqTkJCW5Fi9NZPV4eOsIW9qM/+0bl/f5u3s
U+Gx8FjJPyETfco/BQ3lrSbJifQrmcbKb7qDLKKWbg7Vj45EpHk77s7WKswPrVQr15KS+OHycG78
1BO1czvbnHbmjdd1A+mHrzdNtpvetHXpoD1+mj9On2aPm4dZOVNfcZ3Jx1B7WVdz9V3T/a1pK9Ve
geDUMrgqLx10l51pa9s9dETYdZPtXW/bPfYPnZcgs/xp7Zo72Xvubw93rOFlJGXtZHuUauMS6E5b
m96us+ptOneDZXeUaF7bm96iN3k/t+fg/W/rbpR4be86y653/dGit+xOGIcHQwGzPRykvph3f3/7
0x5X2bo/754G8+5svOyv+zfgxu66v+jNpD2edxG1vc27rtrcr/uzbuFt2ygWSr7bIazq8v3N1bLq
7EbL/g63xkzk0Vfx6VaKEf8ZbQbnt0k/8TF8fl0MrqK2FoP2YhA/17fEx2LAzjuQHvMfH+G/xWB3
Lr8f384uyj3v334Gr7lnOWuq00HyMfEi8dT93VPKq2yyNh2kI6P9c3c6SD3mH75wGHOyIpp/PHHQ
SYo9kR1EZndoxPzDXa27QrqbfRjWc88zmOjbE3blp/wDb2ATCUvmuXsMJo/sw/Xx0Ew/7CpG6yn7
kHzGTpN+6F4f0w/n7l0n0/gOrLIfcyyTDkt469KDDKsXuUs3/qYauXK+1E020Kt7ieq3LjNAKQ9C
nBxDPfm56wQ+2cMmHw6aBJf7rcSn+Qpj/SiunbnDb+XWg8/yfVxVaMf7eP3zmq+4xmPHRvqa05Qg
041visw4pcVr3BpfYh7uuhTww9VRRr6yq7uun5PjBmF1ZfEaHs58Jd0rVr7velIU+agYb90gVJhT
yrXFUnxwAtApp3vdDZyzQqGqGcm0I9DVfwjr+Mu7r6b4vFiJO/+uiOujSH8Dg12L1sIgak9cpZoA
Xc881v9dIlm6HStun9dEBNcMYz2KzvCM9DavO5cf9CR2ArfaAtj5oLVXEOuTF53v+mbsuhZm5/68
loMgeY+NIwGKHbBsZVewnak+uoFS+bfuhHepdw1z3eZ1VgMreIU98Em0ZpG8jxeTl2hUNE0qs0g2
xM0en0RhLj5LKKQhFkc9fgKJHX8VpI1x9RLBdFQdKAYV8p+ANMxrh9eCHXTYiEsUVMFt+AoA2Nm9
4n/GutbDTSSNdz2+2b3awj5lOXqJ4gz7u5X4iUswWhH4CPT36ry4uIhT2gHwsnQwycgdoPFLPQ63
wrs6NW2HclrTJLI6xefli8/iCiH3MUXGIF5HY5c1MOy/2/9/Mex1ovdXXBQ59f6ilqgrEO//Femm
+GLYWL6o4yVKkqGjVng3FK8mCEj9t8E+l03E7XFjfDt8N1vu/a/I02ciOhB4+ktgPqfVqC5ayD+g
Um129+ETv3u0Km6OVp3qa+30vosBDKBeOs6S23Rw/hLfaxgMue/PCo8SnAS//wuS8zNsRGsdu+88
3PFBXBIfB+d4vDLOUBxe4LZQho8/JBZ7D0B6fBoVuFsIZAztZxTN66NN8eVfOcPy0IxFWX+fBnd5
ZCcLlu9A+S+/o6sQ/v4Grp8rPG6eVC5I9P5aZ0heOeHjit8vftsZteBAVx95gbv7Vt96ta7xHA+7
YP9VLOHNGwkhqlkbwd8GlIbdyytsLT5w7Zw1o7UzXOpRZbyO8mfNm+7d6pFafeKKv5/JRzQnrpA6
4bcwV/w2MEqKn5/qrDlrxj1Y32FXm4AA0UpDDj8U0Qjqgbs2GL8U7mZi1rz7hGKp/sgvZFwurd/2
8/L6EEQdxD8Km0voNvf/HSp0IRVeIdmZNKWwlKdt1kRFGeURW3zjW4KESjXlhwSnKVVF/RiGu0+t
UqPb0Ib8/voWe9Cj2sSs/sZnzD+ithuO+ig6Wjgjc6lbt+de/3V1okZU9GoRtOi6GMBJE9gBg71L
/v7Gq5ihoLvf1ySO8f+dT7bfPvu8e73TWF2ND+PC+I0bqT5asK3992mEKRizyNUaL+Pj/5rvfvjn
3w/EHLhnVpl/RCkkV7E0JXG1Ih0ibsLcVOZQw9wwD7d7b6jR+vtXo5BJhPG/VYJg6HEFFiKKlXwP
CsNHwh2iNJEmQCWQxyL8suUrUIOMGpK+zFsTKcM1UXN+5NSJgPr0J8TH/BKXIE2B1TA6ilLg8Xv2
Aly6koIWwGFfEsMCLAIH4vW0WMWmssXPdarKx3u9NpNy0hbaUaRIinPjOG/9MH9lGtNN/S4jkwfy
vm5q2rxOGgD92UNrXpSpor3I1VKIxG/N265WmDQkyhb/WZi38PrdNvXVpv5TaF5EAB5bs217l3/I
zWunXG35hDhofWtu063zw+Fc3d6aAP/5U2e+bV/RkoIO1M66VIW3ECogepDj81isrHa8a/3hovtz
7kzEImfvq9lPBJ8COC6eTtmQM/fSWXiLJSdfrOZJwgl8WPXkrTlfSPdcmp/Kp2RZCGlxC3rD29ze
JYGZS/kEMCrjQG0C2iS/OIxUsixyZHUoZVvb3HPWBKQhWgPrDoV6kwYBAgXqQ4DPqQyOcAd2kgje
MZ8PeXjPVaxlaEUEoswVmRMI+iy/8km+RYi7339gGUATSZzLl1Ja+NEOoqeySKO+ruqoe5cY8X6q
ot0nu7ZQhjsYmkVNyIorxW+uF3HNLQHGIK4e0VWKOgMulIMpwEtRMV77bTUrq/n58XTpLiZlTGk/
+VoW9kGK2GH18gydAGuuPwD0PPe7O17ZgHUAWWzSaAkCoKFLgisCqw+/IGBJMOlW8o6ykIlh2EJA
diN84gcPrtjUn+ouXfHPLelk3Kg5wB+wIzyFfI3AFkATjwxlqV/gBAi/+sBUAqmxbc/zJTRbBga+
B/Imsy7tnldiPC73MMngNGjGQN2EAdjyREXFmbFGbDX73jlWiuVUP4cf7dL7+Vd8mnSLT+kHnFtF
QcBfCxTCYKfvZ8k28r+pJEVjSS8J5gngIUegQCdxU1CbRDZUcXJyAtxla4XN/RWJDLAb4MVPKZcu
bwBfEJA9Z7fV3U+dxLz92iDsYN2SnBRbjRAesagcf5+TfAMK7gbxnqn+QIHCbDFIp0vrL3yVazjj
8/2aleNYmgnP+LpCrcHgwia/H8/3Vxz2uyBlxqC8XFeHY+Tax59KIlma/8Rngry36fvNta4+aLzk
ePEv/yFnzd3T+Ss0AengusXmvnX5wkWwspt05oPT27SR6axfCz15fbr7VrJ2wMB+reAvbxdK/Or3
aQrMtnEbFJvnvkwCkdP3a91hqGDPpOLnntINBC/VGw3p3Li25KKT0QzRVoNsKG/aqTpY18/NDVfN
pM4ZXD+xDibK7G7NSGlQrJ3LTHbNNchj+ulczT4ZteTz8WuNw6KReJmOfjrHNsOsPBL3FzF60Mri
5wU+dfAKJTv4UtZ5hG1WnPieeznZd2gRxW8vShfmVNgXg4fx9PbsRbqLQ0HG9X6mA5XcL3ZvMMfX
0v7fUV4erF4Cxbvr18XDqhZZllHNCJ7UuNIBciUYBrJiELBTQPSMM2tpbe6Pn9nusFPsTh7Pn8vn
nVRcEMYoFB0sZJ7PdPcEdfqioUg/TtBVr9dL5crrLXSWDDqOlPDvy88U86ZWdsZhar3H57SW6St/
LrlMrteXYl9cSeGuUkTOfifZxf1Neh/Zp+GUJQjDUQ1hilIQYEqcX9balRkZa/h9Jn+PtfiSahUz
GMTKCZnd7fEP89ecIM/XXc1/JwYlQ/k5w1XghLDhf9K2m4eHDGV+9pX7XCIVbRwfpWoqL6nj87fb
xwFp4UdOZBqpOaNdpcS0fsYx9D1s5Qe7zj4gV4zO9zPEPoB0WPGwoJCLPnOt5Xg2LrLkQ7ICme3E
taHDLr5AaIqgnXpOEOu93jpCaL9kFqQc/nwmOusX5/T8ZfKS6ia7i9fMeJu4T3oojB1oM7Ru7LP3
84+jxvwEa54QI+jTaSTgibDciDk9AU5Dv7wuRYt6tneft0J1J3MhkNtdyZNO7+ixIaEW/3EillAm
Zn8ac5CQpTQJlRmbrVj2I8Li0lSI7S9TahZBah6hpOh7nEylZBVN6G50FXE3mnT3qftJ9/JvsWUU
tmRK2zdBtO/zF4J3d1jNPy0BeTedXJVsBJn7nu/mg7Fq/biY1n8JLbB1mJL5pgzIjcTwNf99frz2
8/8KX8m3xMull3m7Gx2AbzgHRTFY8PRm/tLeHaEPrPgx+736OHx7uZ6Ujw4h7ODrUpbVEFg+8Dv3
U+utn2ZkQOYkP0oKKON9P/bqCKbKOek9fAObeB9T/VRADmw0jhkJ5f9H0nk2K4ptYfgXUWUifSUn
xZy+WOpREANBBPHXz7N76vb03Jo+fQLssNa73gAaYKvj3O9ZA0u/fqI8KiPNeS+/69/1S/cPuWRN
eg9ZfgP/BTzEEe0eSGT+mI9Z/nfbffwPeIxGhKM6bS7kiyyLeRfx32PiEXohBwj4ovw3nCmROqlF
Men2Yl5jycxoAozCw79+r7flbanEmASf6+NrIvCLbJ1HDw5cjLthsnTOLbV7IhfC4TvmpaWMlm7I
UqwOSDxnYxhQmlPsfzTEScaPIRtiF649yewwFiqD4stGNHusvDO/kRXHCAg1NXt7q/LBhOOtn38f
7C7IGuD/j1LxbNVLbznaFHNtC+UXpyy4v/rPVkHk193yO2n9YiUtpb9sdVt8Vz2XVNGl5sK4nPEm
gJ8GUT79rps1a4IF7X8DMJ82+vja5n6GcTQduocFBZNJ/PspWRwmBZBXNidtJoDwTOTmjKMezu6l
+RrN6u4UIky+JYU+W+GfmF0+m8eFHVtptjbp7+4bVRzwm3pSXBkvOem+2/xWr/WbBTshDI+pFUfI
pD+Vwi8UA6HaxYoFcd3qMPkowWfkt2yq1ZMnRBQaASSa0Sexc1+vktrEcoY00OZjKW8yVLFSh5Fs
fLha4X+NtYnuJ9CIaSMxT4Vk0MA/sgYHqF9WL4fpQYKd/SyCNCMzgA/DXxYOn9GH3r34oNJbvOxq
3AsL9+UK/HypzHKigxYH7IrP92saCTsm47CSwnbTXLDj5TCG1QIPDnUTs7F1D0uA5d2Spq8xPpTJ
4ka6qOIx8XAhhRdHDSxTw/tsSkWD9J7SboHuEkjlLLsMhELePW/7exGnHC50A5Pteazn9+1jVq3e
oQqSsusw88zwOrd1TnHFzDX4zLaCw62ZYTuI9FzwnzlXMIl0kpc4vofTA9w71CY8lVPHVYWmQaMu
Ev7+hKYZJUFVLD5CUssdy4pfitMtB847gqLlSrPOYQ3MK6Pz/v8al1HYIUfZEAnxW5W4i0BRWIGf
2graiT8eARv9ifQLHhU8fgxiNUw4aARx2Fm0Ww5P6fjFSGIzHPfinFIElpF7x0PT6k/wOR9M9XkS
tGN1LtkZKNPH6f0pN3tEmYdLHO30CDfKsci+Gu2KsLC5RNdDyZaDYq5sVUx+IloW9giBhuTLat5b
HDOfZel8Fl8838KBJV2l6407FK6yJtbPm8MBQzCRAkj836SRrYNdjFlbOfWrMmG7jjjJN70N5t9h
b5nDswI1jHaZEUDQm+jBl9kgNFfhlMipdnxHh5izRMr84meqQc3CABHUoZvDIkbMibcd7+Qb3/G9
GU3RrRrHlkEyDyl8x437YNeGzx17EhUG3lIGiRcjpBEvu4xrnC95W7zWoCFJb/Ow8ci0vx1bGsoq
z4cSL3dk3JIJpvLv/m2ZgCxTuHNPjmtTcmVV3Dffn68sEsBIgsndd6zhAzF0n8ybbXLMxm+Gkogh
1tD35mecX3x5TYkUsPHqy+H0PPN8s3nZGBn31RL9ST1/zdFgW7e4O1UX5TQIuZkfex5oNR5gzYd9
L8+v4bP62s0p9s+YqsBB1urizMrzxuF85H5OTyl8jAebdpNj+qTMZUJDr0p4jzkV5vrQGOBcgEtx
4n2J6h1jjM3y03oRBodwCQoBkyGTUO0m4HFFb/+H2Qj0Oy+bcYy89s2qo5c1CjfYpZZKBp+jYqH8
XN2IQM/WjJrH2H9B2ysw7nIwfYmb0wEjsRYKrXHgnyehRpKh2lFtpzR/pz5xIzgYCTyOVJwg379X
gFtEiwMHFvGPCc8HURj/WUAHqTNtyTj08dwHI7l9kZmYbWsOppD1CStuNxwj7EWMUntTxQcv40Oe
FwBHgK/3GDY10n0oHl8f/5bLaIXOwaFXomnKg0IyP4XzirVjOW9dEjT2NUgPObJuu9JP2ZZOCcIs
nEM/W5IodWO0Poc0kf41Vmm/UPagHYubIc6ZKgIvVlADbvOA+g/7fbBm4AupLIWqDvd6Cd1dgQKI
5T+c2hs8/adC22/zOxPcz6Sdi4w53YFVMHk5n/FrMYQHR7EGO1K4e452YMIFBmCUbyYxY+Rs04q8
PU03JCAJUkcw/Xo7fVh6NAS/dRe9l+zbG6HM0Yi1GWRHLurmHmiJzd9kNVJc8MBGdjR0M+8BxZzb
PpunXj2vJ6XDhYfHyXvXd9OJRs73UvylvotESBofdEPpHL7y4TwpMC5nnuymb6c9jHFRlmdv/Nb4
rpiG9AtTHbMznjhA5EwROuRIyx52F6KVuolm7MlQkYlVw6nJjxWR1eDiMvnEFgL7FORF3/UbIbD9
WQzxb2Aj9S8acQjmfQtZhOMNe6yFFrb+wJGZ22kR+G7NquhYCHj9owPD4dcSbSjxiM8xS8ZqnWFA
UcU3WF97Ma0d5pUDFDzCOxTJ/EW7DD2iMgHHWEn8nipusUD+gTuYVfifawEN6ec/ZzhewW8xh24J
f+b6gw7A2WFI+/tSxQPfuE1/HV/hcx4sntvhLJtkTK+GZjFmnowGFc/rcbHnzi+xjvkwGxn5ItWx
RCpSLZShU85kPL745jhZxz/Im+r2eZTfNi6ZaWN0V+wedWPM5B6CC/YRvInClM/8xPQva3mbQKhA
JYzudmAMUWdiHN+JJkrbJ0yWoan02bO5yzg+v2YkYadTEoGMZIkZzqL3x4TzxFE4mpKAkKkGY6nM
l5/uB7NCwtfhoJ3flTV6mE8sgd42P5qXL5urEpdLykzSQdROJBhUhO8k85KMNdVX3ejC03I59pK/
GtZBxNHgc7miaB2TQVGZH/+5HGx/QRLVwU8cRICaQw+1RGtXFo2jRHcKmQuXmXZXnSrZFZDCRdgl
Yl4ywCxrc9sfppWH3Nvh2R9HURUMv2YJjwdvEXi2IAuF8x3hVk2n6tQAFuTtoB/atH8KRO0Vt5Wu
cUdwN79sgvDKRednUId8XhiSpQxne5O/+2bIkAO6YcxLg2ZVl17IvdfRHPQYfj7PpPztP6fCLGhT
282b0osmiB5QMYekVbDA6FV3VCKi/+PwwK4qkBdDI3x7HR6B5YJrkIqQ/2le/jdcU6Meq3HlrqTZ
zS+3r7BipDE5TFkdLloXjO5pB1nEH25PJN3r/oykgPnzwvx7TONERmcLoymA7WTmsZyz/nTO/1V5
otCc5k9fVG2ngQrXC8Wk2aHkwvNGxXEQtw/ngcnnKd8cWM2M5ymm/2hrMflGkIkXN9Z+lKIqvevQ
a0jBQLX7MqmPcESsEM1xZ+XW+0Sp+sExHFLpvx94MP8I30FHXzZYpZXWAEcXdqIzGmNyyHm67ILC
AjXDrOyk+/mJ9IWXaiel+wHzD7ny5enzZEl4ayGgKOx8U+FmCPaVO9LBw4z5BRLkWHDUoi7gUy/f
T8LPUA1rgP1XLD7JggPLmtDuz5D2hh+vcl7bZycMXcvOkBOrH+vRQ42aWuAZhejRTD3iB+vNwQVE
Y48uGJ6VChXN/O5mubBE3IER9BddkPnarLvi0YxqhlifbMxLIeYRWwqfYhLvR951DEetIZ0732Qr
nu99QbNe7BUPlHNKwZGKfaWdle3LoGvVhC473ReMcBbUWAzdbcrCJW2WfV/uwGXzS85cjgHxTOf4
e47psWmiQcR605+LA9YjpGPfYYd8x06ImGXj5z6uDFyZO4AuY0hNZ0TKJa5R0qXnDxEBgYqA4yAd
g0PQOcc+k2EgNA1slGGfinmVskXoSf/OSf8I38gel7eo+b8JhEBUmPR6k3KZAMT5VaBQ57enDE/b
EJ9H8BOAZWfkUaX317S0hzPizuSP1noNTpEUvoSJ+MEp8M5bJQsQFylq/2Eyw3/Hxf477hnQsYx6
MmRFr3vL5+6w7aA1wXJaNxiHGB+gyb7xElXL09EvzfgWU6ITYkwxy9b08EZuJlqYkKRCk0CJJQqb
hYyVOcUONaTI7jzE4qI00Hxqf8ofs0iaZNY6NfHmvaoW2Va5aGxqun8UoAgBL89h+Nwjo9SmD/x7
op4PYBaMnIeXU3dFye4t27e/fIplyELPzeuDx8JzAnoa+d2Gsuqxkv8okJyX/cJU7LYcnDlZq3U2
B9jz6cMNhLbTN8jsND/1OeDd+7GCW0coFIKxUxqU8X37cg9whIBrHKCXQLD3ptBS3N7kQEuG5w75
oaNtMi1FT+/PCJuY3Sc6vJ7OVfks3gQ8OP6Sy8D7AyxGTqiHrz+4aRRPcHqnpQmf1SOy1dacZvY7
EljiJ24dUjf2vSZ+M/R5unChI2XbD+TZbwZzBWHuFMjmA3ZDUcUciTEJZEQXPiQyIo90WthBI19H
7GTgPerTO/VtMCMBCRHnfMFI3+TCeMxbHwMXjmXZejrFbOCB2cI1GAEAJia4iubdbtbASab4w1ra
NNmTEFHoDgVlsyld2etDYkInY6ORVsCcuWmn35Ar/r7nDueGP+z0CcN+cZ0RW8aEh7y1BTpP8PVq
AaatHW9MceYH1UKf06NoQ+jI84W/if5qXS0R/HiMcErWGce9sYzfex1vsD0rRkDV1Jm09vjP7Nqd
Bs1t4OIYjQ8qXtTantNw8vYSa0H56hToO7DjuVSnYtP9DeLHurkWR7LrOAreA4tnUUYAJgT/tZQB
OKIF3KgYAWPcgLM6BEyyPalQ/2g58LyrjF5K127IV5X1c4UQc7P49TsKrOeOLQVJX3AZoMymdoXp
/LWjlEitwXkYvH21FHF3zc9Oh4FEZu0fsFQz673N1+rt6R4cs1BdflSj2f2FzS65YhTrYfTp5HEz
k9zRVjlXa7C66qrFX5vRraOciEK6jj447Lgl25USgYtphsZdlO36BNOI1JOFyhiXVcqtDsmuehpa
qjFwxe2CIxy2ZbACoEui3f7aQHSd+eGTroCFgDRuXHy50+/cJjebFaflAMRKmRMwwRU0ZNwXZ0GO
jQTwLwk+Q+A2tCKcMFwlE7zo67Ma86x4ucIbvMZYrvI/9vD8BmgIDhdyGLmEuAc0+71BN0nbA+aE
Z8hEjdBjLWA1fvBb9iVPXgIAO4+g88pN4db4ztB8DsgjGk2U+WHyjHWsJkr7D/jWbb2ULf+YYJdk
Fhs6pMJunePQJIndugGfW2nwBscuTC4u6DktksT1cN/CBlgUeFRwseEzAEqw0+1N3+VE7uHmz1tc
vuaj6E48Ecz3Y49dt6R1Lq0R+AFC/XSSR/1AOb9JDl58POLFUGrudCC2gynn0Qer79xUmKqEtPuo
dY53mK3WAmpWXHM57TWTaqVwyfgA4/iZBdHGH7OShFwfAFYf1wETEczubEC/w4LKnnUpaSZIm587
2QyjY7CtOu5/gxEBH4ja/8Es8rSh+yZJCd+y3ZVA9i74xlygxm1HOBzGHtzH/PoSTifwrduC6lHF
IwJ22iAWnn13Ug2Bd4zsVDPGYRrbmdn1G1CXv7eqQLKVmN3wRlBI7EM8dFUTFgSmhAsYISfFKq3e
WYdIBX0MCIcQev8wkZbfXX863CVOZTazdsmb4fbmRLy+udGR0nq3BTOH22J0UinwmC/+O5AOYed9
Qtn/TiXsSYQpyc1RNt99vuC69/rjx+WxuseDkGuw9W0gNyjhixw4X5DggAi5/8pYoySQQa95e6Iw
wMQiXfTDfKZcmLLCU4QDJc+aK9u8WQObDm1ejX1YgZubMHbnAuceGF+cwopTweNaZU7IomfKwi1M
6cPpEMjbKvpZvGEDUJ4uHlUh6a2kOB6RI1ATXT/X+1qx32ykenXYJGdukhVVIsjeZ01Ec8HRh98Z
xt8ZI04xctfF2APeWYuX5HOcr+A7caHkCfxvfCw5sXktGwJX5zA3mKLCBwVra2Hk3Mbd9MvhqRyH
lh8To0nTDe0SBAHqii2kHTdPzOwxEyRtlqXaGjv9SFniDIWRobgyYtq0h408mmwooq++rBzZajZc
Q6r9nfW4GufQkOBzCktLwqK4zpm6q16xe1mY1quBetJDNJQKA/WJkDepp5ZK/8IUGZ+70QoNMB58
cc6gOzVq7gnG3AzkU4p4vtl4P3SEITdtVoBAyINGpyNwHoofGZpS+phhCEmPmQEONHGxe8IhNV7r
eo1KF1bc8g5r2Rk4JLK5ShnQUvz+DYAkgGl5+QkTK7NLZ2j/bEw0SJ0FEWOkBoMEPhaDju3I+TYW
2zUkJtLJnTRoG4d5kQEoGdf0TH9DG6NZW0MtzyQmKjr2knAE0WGbvBbtv9mshrEFy4TrGHRkCcdo
7A6MAT/r1yjxtLmbhWIy6mv7oPC2BpLFJXGA3A3VC66eZrwe5DvYTJYSmnOZebuYj0D+RHgaNfYz
AuP7GyLENBOianFc2tHrwCi9PDR0v1Y1JsmGA90oTxxF6eW1ChqBIoqDqHFElUwXX9Ft20y4mI6B
hf3+76hCifbQfzrD1cDr9QwvC6qA9s+8OdTPlFcDSl1sIWby7mXWMxBfurJ0zwgH5BsQfkM7Qy3v
Dhy6V4Ezwyt9L/v2gFMPvJxnqbdGc+lujoDCcK83NEcJBZRIVBwjLABFc4c5z+awg68xlF169t4d
akgKSwt/Oi1zm5DQOnA6Otf7hZWXLc71CeoU0YWlZv+YYFLa3HEatJ4Xef4KB2KsQqPNRK5GciIO
LWULznDALWULAjOkFwZ6KDHzEIm/Y8ZwQw8vB7xUV9o0jVU2INcrb1njWIO6BN+YOpALkNCaW5RU
3pOgTGp43bjgN+FRykBeHQzNIUNlQjCOzJWyY29kc8sAxd5+TjXpRaVfrb92oFsq1SoWDHYWtJ7q
8xCvtYV1lNeeDvZgwlXJ37ISqzdXONxeY1q28IViDAL2TA8RW2L1w8QVnoCRe705aaQWx9JzA5qJ
ErfnaCZvE5grNbgZwC0/4XUUIcPFIRlnhRO31MutiNzi0U6E7xPzucNE3fGvkWoMW977y65nFIZU
B0zZYDQH1SyVUfWSGGl+FtLdSrb1nkafgp+O4xP/6/R7lsesj1BEZsjFuN3QGzKcw43fp1EnE4sg
q4pc+2V2SYNqDwL7L9M9DeSd7P/+aJI5yuJsL/4GQQYb7jjaEW5KNZphYIRl7yGqwwKflklOwJPg
NxZeh80P5kCTzunhwwueejnvOJMyrj3Qt9bqmwPm8b9AN9U5pXZVgotAH/LP2QIGo9EPULM7t7/O
Bw4OusXQnERYnaE8UFz8SxcyplCQLn5ULgm5c4xwdZ0xQc8/LLEl4loQzLXG6+2oqrqYhXVHLO88
jlS3fHDioP6q/OY4vJb+Y45ACaK+Vff8Xx4+YGNrDnkLM2l6mH/CltueVqpgV5xazmM8Zc5M4RqD
5TNRXcaRy8pgwMHgUkrMYGj+rmKJlKG+TKw7Bxvbigq2dIjptavgd7z9fSxYyIKWf4hV4Hqjwo0A
8ifchYMh4+810zacBGzuajUA9I7mVPMdNdVFOh3WwuYKSVaCPaVNgh269H+SpJFbO71JP35FfUeO
OOzzOeArgB6J5PQ8P/8NRwYGBfpdtEzvCTI0wgfoM+YpGpjBWlk/4YuxYfMxZsYRd0tzgtjiEg2z
lNfFpDgisbPPqcNE8+2XTuPKJkfewAE7o2cEYHy68SBAG4wDWro8zOQtaPDg+MTMWt3k5plpTrP+
mtA2IZkt2NfFffkNSSlI9qIHZexyEbS9BUROc6c4iiPTIfTJ0GCku8E1ELYGI+Az+8Z6x8xG3d9V
PdjIABatwxKmlpiuJIFPUpPVkv0wQJ1R3N09bNBMJYLoM8RnQfLwi5zQ9fA4Eu+zxsMDY+EDXSDv
N/ida4LV6INYm60ltKtiTyuQb8zsGyYogOjvyuNhRuwVWg6EeApaS/ERP/+FMQ72JLBT1MXHHgV4
i+KvlhxfUXksou+5PpfX4YJ5xhpFFjoeVIw3b4tZAWmYg+Pdw6bMa/o8jb4RTS96YQ8gVCCQ+FHy
sfkzM405Rd+XE7leMHJbyPIwzqe62XfVMRxswJEFLj4QlYSqYvwKO6gLHZ0jfqCr+vTzap6ug0x1
+nnSft5MxU/EiV2O9RPXNlROYavAyylN7LGX7e4whLPAq9H+akjola0KH9XO4KwGv75NuUYsoJyV
PLOhCKGj3dKMQdRyM2PFp/cBIURnYo+8yjziRI159ZiphQtSF8ILOBm7XpQyP/F75xrqDzhvTFvV
20KWsqBkNQh8FTdlmk4O9LVc018iQo6fAYmJQvWCNOs+V9zKwVevtUNkfCQTmJU1nBIfaWKwaJaE
Z3QTzDjiNvgDnXcJnXKeR9JGyjUutlHTYGBMDsKebHNDMubQPfGmwG4H2n3HNC4HBviaGXucve72
LQSBFZZfd7ITFKFOp1GVDN26OTeM/d72e63NHuPFEHFAhKer//RxZzHAmG2UhVR3+ENgAkN3h6iN
gg6jq9u/PNBctnTsZk8H2cLWQ3j1UK56eshZB4szZkhTD+x8pSNLDbsL5k6JfX5HU+xpwYBzE0Ms
WnKcoBRTAI3yIllTAwMRZfYMtHOZeN1R/6Divns58TskBES0cyTUGZdnpNPRltMfwkWzHlcgqdD+
RFfec7hjy225vTNo+oxve33ybOw6/J14czOmtqMFpC9mtTDo2WdMrv4pB8TEDJA84S249G+8c92g
8rA7hwEffb4BN6XbMnYBTtl6pdUHV0EhYUuTRwzj/0+dKJEuTreni+X0cwxTOuZMeI9bd0g5LxNe
tuaPj/hSHEV+inyWY2WPy0hl30SsNLmn9NQc0ClDAQHrPkkjWR5QrXsPltPQ+vpI2LGEIXcugQ+v
Wb316J87SCYYXcJyhocvLnE8b7DUQCh/rkEnet5LZ04/T5kD8mtgqdsWO5I3YgcPsaaCGo0PR56M
MHnZQyWIYA7PjIhzEWIjfhssna9PPgUDamYwvPrXgj+7QX+WINx9zUDE7ML2iWh8h8GiDW4kZadM
gN8LRKcBbBLqJSYTPMw3NTFj0D6RC9Yjym2CBGm1mmMZvTRzp8W4uQD4xjDFjgJGpE+WrwOrf5E4
30IcZkwerNV5IOELaKQuPc0zQoTTWP3ZKP4GPb/b9Xx1jwLUei3uM85lbUoQh5HOmYUxURYyD5Md
wrgJ0A0FlWzzYkufLwW3jrfffkx53DdO+F00AGxCC9/EcGfLsYr5/kFYBj5J0MDGYFJFIOXekIbE
GV1rPzs/6HowwIubgJo6vk3VoHXw+UuZOKMx2X03zm8hObPuqLJhGS9mf0rwRhLpD/aDGYw3KWIe
/PlXFL9YB2k0wntEJMdLG6i7GOwkIXYMX5Pb58uTl8leNNTTfX8+8BJ6/m0Mtxw5ZjYyMQYgnxB5
slftuMfQnUr8Do0JB+e3VU0ZcypoPAts4sDHzDk4B0NHoEtrClLdiEYR3O9lUy6Moh/gMgcku/ke
sCAUEwN9aFbOlOUvJvRcn4wDxHA3jesQhuvmEEvEUyGLXSZLpo5nwCRqWAk3YTBoFgRFFY77c3pT
4LF/zIzPFHQMA0d3Pwp6+AaQnkHzdWzt2+Tlc685afQGx9K9PhGxxAaMS8ZsVAKaO6qMjG4IAJ/Y
+u6qx6JBNrdvu2fGdJ9CcUuEuwXD1W6D3N4SsYeR12je99UI5yfr5UvxE1Xj1++NRc6K+2N14lhq
JzG17OOiMECe3mJ4OrMbx/ONMdH0dmJXlowoegERF+fXtjdn9jCaPylRqV8swuwmCJA59AkHRtRt
t/gWKMLLndMIKS84Id+O6lMWf9j0TB40hJyiQz246fJ+fOAUAo2nMxhI8qZaQlu9dMpLHa1ZejPy
F4wPBTUh9pKTRR/Kw6dd/wt6Iokqv1YMbgh8IpHqynBg8VyTaq3jzoqPDF6aIYYP0QhycsAVIlwk
vn+ffeF0YsFzONTgGvA63sFTAxK0vmdt1cD8HNo5uXbwJ5C+Ki7+q8zPMb4l2a4DA/xoZvfzy46A
K3OAigw3+rgfpxHTm4KLZvl1DrPh9g3i0nCncOPJ216QX2946fNdrkHzsCJa39YVRgbpkqNqxwrN
dhQ60N4dCVWvJVmwXmyIrL2ZGmNYbBLLhoYGpImzp6LjtxR0s7KhVM7wTFQmqVl9cArZ0fo4Gdg5
YScoqahaXkxyqOxqelmGDdw/N1gTpJaaz6sE/9rvrh9wVTKvcLVipOSNArwIQGe8g6DmcscTMO8p
dn/BpYkpIfoVlBR3m7WmZKjOoJ8sUHkeWdr05sBugrrDSCWbN0BtgEKt4A09o/IVN9fRecAyzk7P
NDPmfKa+l4o0qfzyRbQEWZuflvCogf07MeaRi4BeVZ8MGFJO1XnZd0jRzDOLFqLFIjTllRfjJ+3D
08BlzepZyd8/9SWghDuId0Szoyve3o/lBNpX/D38wZekVc6BvurVDTv/0qbnD74UzUP26OCcTCX3
6zJeHW0E6LHvhbU7EGxAmDLtwe3j6MZ44uPK0RvRjIYWd8hE7aE4j0kEQLOSvfvsG2q7ZAxFeyDo
Be5glzJxnErH3+xdef3gh62bYBZCA81jxmc0T0eYTTCleXfRcPWOoec0mg0j7DHLAgq0ibx+T0sK
X9LFvVFr1Kf6X5514R0cfU6qKe0YDZQ8qYMG/ew7tfUgDQ8YgpEPww/sS8z8H8YFT0u889mS/Q18
An3yOqFHXDJmU1fIIaP2nF5vY8oWEb2Vz+Qw3T5xfGrtzH8HVVTQfGPeAIq0IWSrvWDZhyHvMfsb
2IkI6KgWYGjf8L6CYpvS7bro5nhl1j1SV9oipR/BEjXg9frwwT68SASNIKHSvrUgtlsdbIg+DDqq
zoAhIU3py5PGYhxYbPTKrDcMcGA4EBZ9LfGQo0dUJ2i8AKdCDUzEu/gQcTEfbwJkYC71+3bk3og1
xHNidB1u2SmPJVsKata472cuNCoWDwXI7EnB94gGovfgTB0fxp8OMYYAmK130JknfhzqEKtcZ0ui
xHCY+XEGJptk3aeY6VxlAgcb8F5fynAwCRNiqXLOgXpp0D4HHhC7zeC2m6URMwpGZuRQP/EblmPB
gddwJcKbZdlodLIitVHfvgV/gwQ7IgiYoH3MgVtZHV1fxSFE6rQJ6dvSMY1+AC4IomVGhTedZabc
F+F8ybHkEhJdYmuTCusCpyFKYTrI+Ae3WPSGIXIftcYqgxRVl2L0oTsHS0aaiqx90ZT2Y4G8h39r
A6cP022GQ6owF5U2+HI+9fBnbAgd0s1q/rNR7t1mr8V7j3Xp+BnUrfPZIwYZmH8HgYTk3A3LnDlC
CEYTZAymzcNiAiF+/bU+uJngNaojsTogLO/hMM2omIVc/p9ZY8uYfl6aDZOzzFGI6D71IValHmjW
fY998RdxrF94o8XN15Zsg5XCKpLcHk6AJviML1mvABCOISHlqkziOnz5gGiV7wLzB0MOX1WQVHwL
2bYbkzVCLgY/RrptFg3W1VnMY3vO0jOFeh+B8U4slo5O7F8fSF2BBAprmyRUvXLWTSR4khMsnoxa
+Ldjmgdu3bpfX97A2RLVhjE8U6Ek+IP8TOksOx+72vIPHGO6MypELBdwU/krpndSdQCLqTYb+MUz
rLi5PLAwof+GzYXbrn7C9fT1x9NjXROsBfXrDVvQJR9arUjmnkKqi/havfUQL82j4Jp9qL65Wqgc
ij99q26pH+dEkDlg5V6xbCBRvu07BM2P2wyitLK4W5XVm2vIJqk0eAUvM8RzaNrZ9+Nz3V4fkdg+
2QpCiaesuBJAqr7/GAo5h832fiJYDbdu3bnNeEfYYFOQNsq40h26IvXUgzHNSGHFHDK5EOpsJxHN
Ba7VyRLAZz0607WAj0o72P9j/vWw63nao9HZVIX7VGDkJPB7XusnLpiiVWkdaXY4v47MeqEYTIZc
iOX4/aGb4Q/BOnwMsOGEM5LWDftgwFtFSTSblpqL40DRWnxxaX/TfIYBC1A69rpXxe7XhtvW77D1
FD7Uo5hPMTrfl7CeR4ScEs6H0yg+iaQhGUptfqkAFhmPLVJn0qq/V9pd7smW3HMGD8Ygvac71LEU
IfTCEk2ksc+ZeIzwTrEefkKxR4EExtJZtxzTbRslUPnx0pM8T619hnPKEH1N0No47KGolecocuag
47RLnOHLEuCM+d7BFtznv2QthffcQuKS3/wOcQ+DJa5YKptXSGGSwibMNrc64nGbD0ZGGRP3hEmt
j7MhY4pQmicrbdntHieN0Xs6eUYVmfXGq8c3qCKv75hQUjCkcK+FEgO5kkSPD/G6tuqadClgL9gV
s9Tylw+rddWQAMW7Jxk5FwflHg29V18ZjtPTDDZV0Fu+F/DOYNjBgOZcUKe/3R0VCZljDOq3UmmV
lcElXzlvW+BU7YXziv1xZ3eOR6AlNyaEdB9cs6ieuFHAVJL955KzKX9cVzQ9nIQhTp7SCU1Yi3il
4LUY3FfKtLdDbj9Vl0hldB92N1h9Eie4SADJS5rdkStMcQDsm8SaDbs6KkMGabQxfWbROO2QLcDZ
8Lm7+b53QXTzfxvjQ1qSGlsiVP6E3XYxlql7KaBl83l6BwBNQcfDx6qcqQebEV4ahjAJhwcOD8z8
8diBiSionXeG61v8WMG5juWaIi9Qz6/ld2DkRy6G/rZ/ztcH9xZ+o/RPPfc6U0nN/JgzBqHUpzVg
1VQPs2EBMyYkLh5XF8atQscBeoxGT2RLp0zCahdt02GG+clVbxd8/GiPZI1gTdYT1yocBsxdtgfv
7ejAWDlcNY0aADu/yQDEDD+uP8rKPOhv6KweaNZRERHdJuZndyzVsHcZ184vBo8bVETnkF0LF3cP
rDb7XHvEW8AdJItAM0fX2/w2EU2I5FcoG6jaOTfm/JYiuXBeqI2KcUqG9xhGnFn6gmgQyOY7vjuS
BOcN7RCPG5j7HsNomfXHuHpgNryUhU9DVIpxkgSgaIHjKcTNnamdnc7/2bfl02d2YhZ8x6veUnma
XxQThwn1V0yHGivwU3oBUA4PpjBL/N8nIP95iCiraI2yMNue2SdtbOT2Yb336Wp8iaMDx/u7CLD/
Qo1FYnSlxSiG0YPWGy0CXjlYTcT3dX87uOpb7oMZAZ5IRok5jOrofpTwo0lxFPpnEoU9mqaGOrAg
LEq4ISiO0PqZGtU3EFVPhE4RQuq+dWCuAe3bmYRLmlmuuj9KbOVIIT9a1yAxQtjiCBdd/YVM9XBC
FgEoku06HCpoi/D7YfWRlfTlLMINl4sLVp8mDFMr4K9bvRfW7DN04BQ7AqsPwRtBlCD6M1ek3FXH
P3SMrfVmvAAXy2+nyXj0Mg/OB3CNaCUbWxozceVx4WmQsycklLGb6gENTxWdWOer+ypusER+LbrV
YMWoleKAm7mhkLLTxfB051YlrOfCNxFTo6AwBxlgsNoHBGUmxySNpA+qTo6H+xgfelIu2Po/Ziso
zE5Dt3WUCB+OST8kq40AcAoaFKQVLMfWePRFWJsMcgwBiLxYppkMbVmIlPF/YmAPd5T0iIfQONRM
BOATvI7M8L80eIoxGiKhBfi0UrhgoDlA9dfhGA5uyrCcnc1eppWcIP9KTXoirhPkDc2V26pGVqNO
svVtedjyYTcutw5G8Hl47UHUmCQMVZje8l1i0EWPS3tN+5yaLH++FAQcOQBNSOBJpHTXjOuZxAJl
1XYN9R8qKYSHp6XRnP993WaVx+yr7/jDedu5o3BoZ2HjZtzz+p/gBTyEpO/mfIFG3HwqCyMaxske
pybXiYX2QuLlUiQPLD4vw5Rkp1/r+cjJsaYlDWhdwme4lhFkoZAGdFlB6EelZA0g2vC0sMG5TT90
TMhMGbHRxGG26sLQutb2jSkwdsN2KwIe4PSlfVdmJjxLdJfEXis7/4gBs6hafGjHrDRAoEXHw4ND
scafKsEfDKjvc9UXhVW3xneacyUXZsedhbtUAri8zo93CmNRVOM6JsW0uJAGl/n6Tee7FsnbNOJb
nNqAX3qcjNOvGLcI10dBMNB5k/+RdGZLigJZGH4iIkBlu2UVERF3vTHcFUFZVMSn7y+rYyp6enqq
SoUk85z//Msai3QM+llOFI71KO+LIjpi86OqfKVIlHwWKoumYjOZ4t0MUZKjKHUO1Hw+1/0310q3
s6fxqOYY3i2YMj3H7G/P43v4oHd2v2lQigLjNyLykx2r+/ZohOCNv2HyUA1HKp7luEXQZl3ccR4w
bKcgQQq/MjfXHUl3Qa9DuWnzFOL8Q94MbAplRoHzGgwZvD4q7y55hASOsxCuNzfia9eO0o2ai8MP
ltQ0q/qQttY3gcSL/BhqwwdZVReaxDe5q7Y8hj7HdB3OI7zqqF3JaIWvI5Y4pZae2Nvb0bgyQgFG
MPLQaG+kJTJTcSUns6XhBSKyur7ikTFXgm9KMANlZhrwzUQ6OXK/oW2Ce+tzMN5H5UIBn9DJ5iR8
kwene35icXWCVhboIbbm6/eoHABk4NpPhI+8KV1ge/pWkbiJehjfLighOEduVU+HjYrvJ9gS/sWK
g/3iunYZj04QVGNoiv+ZEPYJq2/TK//cUF6HXiL7281ld1+ARV2huu1wEGV/XHGwroDetvNn2GOe
7lDX/VaPyuHfBPf2OqwO/BSt27xaZYg80ZBhqMYbMf9mIzApUS+w0+lOSz2NE59OpxU1iPvpC2HE
FuKycDA3qESvDsgRzcmG1EUa1TfNCkTJ5W/6jY0N6ZcAd+N0STfNw3RSw4Ih4hdX4nT4VRwaQeAl
XhtcjUJ9X7rPEOFXPeYdnAr685M0/Q0bzrnnXh708Bp7R6LMUuMHI/tLwjOAu6N0kFbfWQszgw0T
CT3lDtM/uKhdXu0eMTruzKh2p2YEE6Bx2kM7hlUibDAIO2WCRbHLvkylX8gWsAKeJpmjhm82VXZa
sBlw/5GwxgSj407yc6/wu8duy3+GLNTp8/wbYsTgYVCIdd+WofR3D+UDbPOF8eFV2By5FHk+VCG/
wSauIUsJ2bnzGD7xxxDOGcS0csuFmJyHG3BZ5r5mK+4pa2WKe87o6jHQnD7GIqjpGaZg38L09zIR
TNRrsFEw5oCA1++MDWiBzzk/dOJwclPfdJo+rLs6lKFFz5r5fSN8TTB2Yy1rCWsP9Lwb0kUyJwky
gpyyyCT0/sf6w/eg54ci2kmdCg9NsrR57XzZRTLxRm5DlHr88UzQUGY+f6YjFFV4zvWmCgS9xnnj
J3RPCHaMtcX2jHRnd1mUYXd8jerw2SeVbnqPCz+b6wiGAWxh1xr+b5WN2RDoQIJtlA1/Xtuvouvg
5jXgE6VL9c6fZf+9vHhSANmA9lmPY6Ae2qEyeSfCEHDrPN00ysjnoHUDUMZDDtJ/6uigUqS+1phM
2BdO4tR9qUJYzlcOkMxGI5rBvgl0iuXm+XUwh4x7UjCfM0A2+zGbazG84VKORMToU/QAZ4uqgLOO
/m7EChzIuJsX42x9ofTh7o0Kxp9ZPuxguMVDLvLeHYnuEjkXga68MQVykMtfWtiuiCRIB+6sCzTj
2rAza2PEPlkIVgY2r0KO/YI5POe3ubY2iEqlXPtxDvBLQiogWYi0kCMFvCyew7N2w+MxKOILo0tg
75Dm3/qMxUpGLY1BKZ3GTQwdqZzaDVUGjB8O5fVVHGDxJXzQ4T9ZxxzAslVj77Tn0cYopHMCh0du
Y1gVKpLNPTQAJMCcoZVoNp0LlQqnzHXFR0WGwrxBQ5bXEf8P7iKa6mQGAwTZZS5MXulDsMB4DxxT
8HDk+f3rms9+SoFzkjmULvZbs2FvvFUhRlIVqhGbACA4BFcMtOgIC1dDM+Hnpy1mEbXdIypLYjGQ
tsNdR2oGS7L1fxPoRO2X54ieCy7se3jd1PEnvMNTAQEA6YHEAMOFfoHXnEPonzAhxMSrGesbaf5Y
iqAk8EKkGWjxKQm1IRqfPbMmGkl+idaQDCV+E0MGyaJepJLk+9VRBzNCoTndY/L1w5cDeid5lXRY
0EYai9e4DWgSH2zmgJJrbganZVKfuLTM2jNHWlJnU+kpuNUw3Nbs1LAMpsLUtBNei/82oB/A9GUB
97Thtz388sKvqIpunoma5Oah+PvSYqcOs/cfmDUXE+LihuKW6ZTEEqZuF+w6uBjUpqnppc+g2wvq
jteSd0r1LJarBXGAfChCTbWPy3VHbMUJz7ZJh4PoBMIbCmD+wi+D9N2IoCfe5RsokU2HoTOkAQPH
ULG/dvuXCJuDdH/lgZG9ZkwYAmPDpRRfdnR9DNvJtH7te6SLowFjMJk0q8die4DRu+lAmYfIj5x+
gwahWQJnQvYaPhe9BPEL13JpzpAl/A0lKeFAN5PvHEKgggkfwUOuFmrL5zSPtyFGMX49VbieWf8+
e654C9+OS6gSp3TBOJJlDe78h1OLy8xgUbeKZW+d0kIz4OQTIqnkED8Ay0DeNdnGKavf9utnp6b9
Ht5xeD5QHhVnPWk6QmXxQa4f9kLEVCnmj/ISVn4edxfU1vU6TQF68uNvXsx5pClotT1VtZ7w8flF
OrG2c+ixfGmkYH2p4G2JsezJGLGlQSuseX5Uh76SYg06NxODRhTYPB220DyQzcVlzGwQcRWh4Bm9
G5UoVeNvxX9LYW/yi97jYiAkr49TMU83xkTevzbg+jcuC9M7KsexuqE/yOjBaCLOHcm7w2gC0hIU
ZGnMHIxhTX8bdtfPJYw0JbgqTkXES8hMnl0Z9gxH+fnKiYOaG1Yjl+RpbVcUhFwkho80CHwhI/i2
oqB+nOke6CSeR/N0OXyBKu9WPc7HLTRRpqMTRjYlCSpIjaHvJtfRK5LG3dQF5tsi1LWZCCprro22
fMfvGbrnscKM87pHTjjCxIahJDW/8bBBj8bsYB04oXuQg0F2IFJx0g3xswi269/+kmDJA3iJJoT8
lN9fHg+9bAEQuMVmrTPrTMuDHD/29OrsA8DBPC3QJjC8oqcT8WD1iVVPJf5YN9hQLABQxYExSMe0
suYB1uv1iCczoKq8ICKFY0QBVQGS3eG23dvROuPCZC7LUzmvQg3guBlrs84x2yu69VrqIxkydjV6
BuoZlrC8opd70QwAnVYMSeTYGDbYqGBl1H+MjTOwjRggguxOOCOQO3LGYfLMsqB552xjmIbyEQ9z
TNHpMgFIGL/1TtrpsaZlAeSHAwMewSlGPBiuqF0lefGULfR5G193Kqfgghof46oRDZO0afnug5rI
8PRonRQMBsQFx1yRPlwh6Hg92R47a0xNNNRi4asZFj2vmxER7dCU3yuH1uBD9wNgBpZxeJ2R7WZY
RwMvDxWhju2RuQMwxlB+oQLRrrgP5+rPKANolWZC33Q374O5q5nCInUClVeGBkc8bfr+Oe+p9PZ/
GtqtECpj/IxaThD90NkanHAzLuT2VsTdpyvtHzTq96iCPXrmE2ox3TS7FwcDpIzdk/0ep5hNeahY
wasnA68cZi/zczoSSPXdEWcLfnBTsZl+hRiKvUQSu/ftJEtWxZ2sMBPlUuav5WNzO3zRbg/rIuCx
TnHISyRAJSb3m86+mIP7XFb1DBZaCvFj9TqlPPKsPKh93KJ9ufxywBxv+9+Y+feNcQAeQjpwJZu1
jU8HnNdaFEQa8inrcbE7e43xoswTZy4hB2WEe6FQu4nAZeZl4tQmZ8zjjMCS7oJ+0aGgLvnL4EMz
bgyutOfhb9KZPlcX4RHzWuhc+pl5LkavHedixGOgrXksOHHTP9Uc+AQwO2gkfng8+DsRsknoa0/o
w+HFfRhNAK/j70z0O9pJ4l8QFyHUA/ljVwAV4v8lo108HCCm2OSDP0rYzrCfgFBkGxJoOpqM1wH8
RA7luZb2Ib02hifdvZYkiKLPtTbtHGYq43Q0XJylEOAXiqsvqrtT9wK0FZ3C/2r9+hZkPYKSI00n
7dl7cIJSdoJrpmN42wan+Nf6kPBX9C9EzsE/4TlDRQmJQGfaa1fYOpFYCeQlnKxQ9ZJ7bCRbHw4P
kJXYDWhdQeVh4ZahMQdjB//s4dvWio7qC8qDpkXopunsv6QZ8BGr16DHML4Vrk0f1c7IZ0T9i2xU
jMXBxZGYVOCmTExazMws4D3pY2erDoN8eVemNoIdwV2h5FkLgSCZR0/hyKSmbgML7+kI8i2lfwYV
nyrNop/LEf7hgIoFy9tmil/mTsOfz1BceGYAJFdyk6DN/uwazwYS9N62+OKBNewXPi+aoLSwZxA2
wd3CNR4kwdtGjDVvQnn94+vQPXDLqavBO36xPEo5Kg98fHCMCVqGa6xOqL06YzaQB8/trd8uUI0x
1zNo1Dw5eibNRBWugngizL9LjKZP1Zg9TerfR7+AYKNTui6pdm2Vn1bCOrkn7wV5N4S3Nph5yCQf
khgnDAdyQpAFzc+XSNxQV+aqXLArtuf0WE/StekR9LDmLsCH+HTPahE38xsVMh+Tlcx1YJLGn2yl
qAkSEFV1+kIe3pxzAYDTGtTk0omxgkmjQjndnGrG75+ASpwjgZZ+SyICEXDwY6URe2839Eg+nHT5
JE9Lgdax+x7o/c2VMvwLQuIoZ75ntBwjX7r+NYFa1fQ9N3bVmvDC64EB6Jrivp4QCXhTEW4JKEhk
ilFWQuVkih6WCaI0RfxfnQVIPb+uXbDTY3Z373oM7HTUenw3O+wTuqqAF4uOCxGXKg5qNGBmfXoZ
xEUyYAqpnEm8pGTEtI0eAJQTQh6t406jraGvxN+6Fn63tP9wZVdvwriQCbLoiYMCs2zwQuU3WpTt
otXgwDx2MDKEH9+lUWrh7Fvi5MAlbs7xaDLv57P9PJNGY4PMCH3TWN5o8+6UGUFv812BgkCg4UFq
JwbWXOKZNKAWY7K1uU0Y/b7QFMLjlpkdMEpDbnnciiYE6YuLPd0HHi8zVLbWd9BgfQOk/7erp0+H
ok+eIhfjULou4E3Nu/t6zs4O92yLp94DGZhzoXCmEWloFcWoCQtevMnoVG60cpx7dAcGtNWX8xA1
SJcTCWn40/tW4afnl0+PPanDO15jxMfxzSf/IlLn0aQDoU6E897a18bBifqKCy1GmowVSod5Hoen
Cd71xUcR6vd7xai5dIrczZnmYUABQqa5xKleJAvF8vHOtAVU9nzr2oBoV1bmy1eYUmx68RtsmPOS
wx+GDY55ZYSz2bZ0UB7qCYAuqDCYLlcgPdcMFxglwUfhAge3U7bElRCKwt975WBn4+fP36Q3/Z2p
+PAiT4RpHoEJ+eQatKQcG5N0zm6kDzHpI2eavnqSRchXlqQEd3eE6NKlXTbGWh19uT1hioF9FcIT
xG7KmFwjBhvZiQr2KPa/g3L8sbDHz5jwv7jDwP1GNq6g/CobSqWNGv0g1iBnMLnFVnP4Vai7ugSs
0YRtyBiVLXQEonKr9ioLjpM6tfMTfA3oAgyq9T3bDNYAosWhbyMdiVnkrOPrQQE1DbkTu0s2khla
ne+UdU420Qf1y64LDDOF11Fv1NlTnaZRd31FpC3TolGj6vQBvxPW8RuozVEvLDDRgkcc5vven74V
ajgUTe0AK2aiDnqrfKYD6L5cJWr315M+axK1sNjdK5YoCr94m9ACz6WlfCqmhKDtFPFMfFbPc/fi
3gG9LXlAxivTmGlLhbd590E3wVf8nveKsg3SkYoMOZtyjkofry4KLm45YvMSq5INy2OqTamg3wfu
KxDr4cazwI3FoZ3v/5xrRKBZn9ECa8nM/O59uF3kAx4QQDZtLdzSb0N1ZM7lI4+BvMh3+Q78pBqT
xEu6BJZOoH30xYxxGIzkFKd+XokNhMElEldARNpzTgW06oxWgSuAVAA8OYKi3lxQH03BuuTlIGjJ
FgET5nS76ZyVIdsZBQW5Ecw2EPmxSohO2tUTUVlAWmBjBdn7CJfP96i3kzF8+0Nk0zU/SDUEpWbW
srvT9YHs/OAIkxX29w6NRW/BPKq3E9kqlC944co78lvINCFs7AYA+CAH4Q6m61wm6ZES/wcQyykx
JLYAqGxOgjsxY6YHWHQJ6wnFdqidmoizzRWAHkx10iCBVX12Xiidkk/A9Dt8fRcQ01umzHjrJiaG
hRNoI4iVHHMiFiwkGRzihzDxwxt2QSJuQh6/BvjBAwPhP4Tv+qdP6wi/UvdWR6GAxBaCP3sRHZhj
Qp3UA+aU6MRxJ91Dj0Gy+4DfV4e3JawLOw/5gCHHP5bkUNaHM7q+PpbAthHAy0YQKcyZsbqziZxA
RpjGV4FvQqJ6ueVhsr8vYska81sZOcC0R5KnI6e5wYkSvsPCNv70dEYH1hHnaYColp+bUSZCpKJu
tz+hiV4g528396RCiYFiNlZsw2KGjTjh4u4plCCUM9gZo2KcMJl4OIwAPdJDsJrC2p99hCEByxrC
ztbZPwJScuHnMMPkHeOs5GehPhHvHxAGhXvnoBLHITpHff7CWSNscMka9mIz0oaMDNevgRqRYuLh
vd0LPrBC3Quy/9bRHrS8osH4MZTloWMIeCoZN3aFDO2hWhw7JHObu07l0nnIwNndCA4ZW6hkNQBz
nGCx2E0hcOMJ4wguQyQttABZxqA6Iz/hvaWL62hNSd2/iUKLdfUYsnFhKuTgAWYLbQEmAjME8vDe
kW1ACcDJrY+AwWcAMYMLP+aNQFdmTmPAj4RJMeWc4rrA8HTuiIAQVzOBohSwFyA0wtgeSvKdy//B
MAjrbxTO3gStnd+6CgKRlzWCvcBtzfsHDSn2jsmpuJFPMEXrY49IIndoo+z9p4++1BaKTKo7QsNd
1wqujmeNAZC5bYZzWPPnjBaJC9IetyxhaYHKg10zqAqX1pHDdXvEL/N3hzyPSR7ZLINmIIEsvzAD
1DYY96jQAS/n/PxZaS5EQMYiCs/RHuMB5zsNQY4DE4dXNDK25nfjL3Q1hnJObwLd+5HZ9KqrLdlN
+WibMLWzlf0vJMfF0nwyrrlEzwHV/kBL8l0JF5o5Q1jBl0LQyqr3hYnjD3kBm1rPZiJLDiJTNIbC
6HfwfP4yLxDuDiZTMiyMPWxinT0FvOP3rDFoHywrY6BYp22fxxgMBgqnMDrfc7NC3VnMXkt8JFyM
jNyvFYPpkugjXP25sBlqGzSDeAZP5CaS1VGl9nPWFID6xdO5EeSpIJjR7VPcoEWoMc+HMt7n4aVV
jdgYbAUipVgQ3A861cum2qfOJSGnZX6NJ4F145vuKINye69bEWCztfUI2KURVKObTV6KzOA8PTcK
/EmVG9W83eVr4NPGUjgOOwGHR9u1uvhXms69IQDKL3++VPQ7gwXNS2PXC2LEWV1j4DGrHMxmP94L
O7pkT2ger/uLL+3udvw7pLMH/gaMDh1iX/8mA9Kh53Otz88+JytbGno33GxeSAGIHB1ijuY/KGsq
BnHFkNdS4m0Eh59lK+IEKDYZd7zQP0xvi/uOQ4Dxy8djgpsNzemNgTLTrgHWjDjVcD3725H68My7
Vw0fEolAKcO23EU20sO3h6gtSxe8aaiSvaSDWR+MVHUF58U8iEBA2DN0DohJ4dtBaL5zVsNXw6r0
/OOEGtf3AP4d5JqMbe8nMrZoIkiEemATRzLdmY4q/zoaWWwjvo9ShMIWVvGZ0C6QHn6COfJt0iGa
l9Px4dNg888/olivroxKkZC1r0M/pok8M1ozfg9wZwwIDoYFLs1lrpaPpe5CXn31KYfE0kD+5cOL
o3kPGR1fDwTTwT3e0VBU6098XRGBDn3znjBoVviNJn7/xhBoQBQDcM1QPQnQjv/1dRN59PLwawbP
mdFSPV01uDjFgCRtRNY8CTszyjP7pzlFKFoDNhdKThcnHPaofHU9s6VSC+O3FV4CcycKXfoS4kzk
Y0MVBIX3zU0c4bKH/ybuSEiYRBHdYUtdGg47yta7Fu5tLlMQR+zXNwmR3q9PR8bobWHQQhh+16M/
gktYb7DBEKdXch/k9mG0tfxrnGF+AIVrG7wXzW7ztObmmdMfwtCHwb/Sj1s7fI11ummo2qTo4BZ5
kEYNFpMMBVmK7IMVaSbSCE4zThCwErDz+iOEL1RCCu447RE/8KUgrX39br+myrJLopOyzE+Q2LeB
5ozzAXMsHvsEo2tbmwiYCLvTt7VIxwtBHN9T5ElrwIl2aa4xiifx6UYYhjiR4fFi1qJPxN+x/xrc
RIiCIrZolH5X0YXi3FOERLfxjTf3uywjj90m2VLH2kj5Qti4+Igz7nvtcR6wKcKtXWEd+DcrJ0ak
jHIyIEH+CSHHSEakVdRRGTEaOeSwmADWX0/CS7akNdGXAAzSLPGZjqYNgId/XSFcu/Lh82Bi7rEd
8vM2bAafyhBqCUN0Rn3EWPVAvQKMb2TSSqaf0DiWzCdml9Q3hr3gixLIwK5BFmwdWG9oYujtwVvw
LGVTxaTJvgXPIfLgC+6TP1+zJmxWEXcbgWMh6v/LwETbeJtjv2OVGOJgv0i9xq5FZ2zn6PKB5H3K
rn19AkaeUp7xBS/xchfEYEjnlQfdaPnFkrFxxYVjauUVHkfq/H5C2EWMA9/EXOo+/0AdUPoNkQk5
1hq3gR4Ko1E2PeHbcLFQEJl7EgOpqhhOQCuMnqRkQSZXljXnNFZsDUTGK1k9EiUgnLoAP380VOK/
TTgJMgkNFZrOT8g522XJGRiYMi7DCYjmDAM9dUKqVwiF06MJ5RtfYFZz5hhsbRT9WdiZGoQc6RZd
pggtw8HBLx1tvW/cDfjOMN2dWNQcPi+WJz0t1hH9V/jYEwQzyiMoOB7UMo7AzJsMS889cWMwjHZn
9FiUia9QDvgszBWvdqTyYTnOag+yDbYriJiAhEficKIgFiXKgMnVSRopaP1rB3dsJ2hsgHppQoGl
DVusLboTjhbMdodUj18uG8dDBHRBbE4ebdcoI+d3IEzAT0JE+nnyI5ENPowfZ1yfgdA14mb9seIf
pzyXEi3Eh5oItnvFBMcAubp4RddRqsGbQThFr4lEb9Swch9e7yZocY/hm/2XzdTrOmVHVPYu2aqI
jr4q9bUx4VGkjtbQUhtRA+61AC6271yr4XV4WVxnSHVg3nH6dSkWKP8JQpswftAQYo820CNfHqVJ
lsL4q1aQmK8ePpxmLxDwC/AP/QrU7J9HO1Iwvnl9R93gGqiO5l72rW+CVGPqN3ifRfKdOsYW/uPe
l48V9FUPWFGb0Itf/SYxybtr+RYjwie3/6ZYqhyEB8FtRy1k3ScYsf1VOpymog3W/F6Ln2cXtsdc
LW190XFGDXN9RFAWBstuAoUC2b8xwpjdxjfdFft9i9kxv3f48nBZii+8BtVP5She5X29x/DjdPwv
z+9j2Esqj0vEIf+/kFzgNkbPiiqJz2Friwy/E/ZRmnOQEvxUmeQBvGVDsv2snbEaJL+YqRWPP0Lp
S+50S0RTl1HqS860GGzDhFwGJxHGBVm0EmzjB1YtFIrOg/cPFFRY6Rwy7LpepjTvmouoCxVgWNgu
M0JeAgmBT6vqvNkoYLrzgauB5Kwewd1CIAx/FkbRSoYNSK/U/8YNR58yVYiTtEr4P1v7N+4GxaF0
tQ1MkmFvkhJ9AeXhNZfDTl/85wqrXRpLuO6lJ8nBXIenFldoJp44SdIh+PmIX+z9Vn+rQ5uUOBuw
KUBm10WnLx11PoIPfP2bgkYX7KIOkyaciVoPi/LOkt9JBoJwCsIVwKLXEw6CYE3CGYpODzUfy96r
l1LwGNy997KIymU2x3xCZ+pmZf47JMuOYZdLcYcdtO4Izj28Qgu8DcOmGl1f7Sb8fshVK4hSqGW/
zHkh1TAovkViaBbBvqnJjhLtrpAjG2ueS/s7FYFAPMacURuaCwcBJzNmW/TW6Ed4QjskQZpW+OAG
UAL24aUiPNvHv+HqwiLqDSCU2GpAqc/SUcQ2zv+W0E3zQzfizSFQ4LmdzcG8aUEJvEENgn2NlVxd
R3HQzrPQaN9s3I3shAkXvGkAQJYi01sEb+8QA0Uowk3/4fcmizThWvAS7bnus9ABe79j6Ck29gOu
PjwSHs52x+NT97GxYH2ow44NMcMRAcpYbg9+HgranidzW6PWxQop8yN1KLbAz5E2fy72/Rd+A+Cm
W+8W3TfdPbAKwFUtFKfUBZjw/jGYMBnmbAaQvM2BOmHhOd0JcNZl/uhr1lIHFKBso9M9XQYSRpfU
H9Yh23WO7bgLvPAb1GyjBDsiMCKNfdE7v3c4mge/4MNoHK+UDUNTMBa+IFy8sU6BYjO4z5GSt5jv
btf3gc6c4S1GK/oetgn4s4GzD2athqUAJ+/5TuSBy26IUAQObafEJYG4IHZp4E0eKJF7ANIDxlMn
8nwGeQ4QGwo7EDsEICyGGg70u9Q3dyYDFoh/uqU3B4aicGkLzjlsJlHEMhNg07/Nb4M/ESA0EGn0
sZZpwrSDgQCHJk2v97J5Evb3tYqXk8vJBjGq9oFQOGloCdB3udgeI0ht6dl6HFAO++/D3s+4HQNi
k2wRRbUvI+ElX/sqFW8GxvIQ+WbYiVJ0zvUYySJ0L5FJSuy3U/bv3BPBHd9OeCbgorwD0HenDjuH
jicTPFCdmGWzCPBWZDz0DtFM4YnC2lMCmP6+FEy/vDXdXh7mQHl2d4yD3JB+DfcDaNYlJeNnnHlb
XL2YnKy5NQOKZUSABUcRVe7yyUIkMJ5jJ9Ls67S09x0fXSslEuwvZNlbv2ahQu1j1TO3YXRA5UFc
nwvdtP+zDtQFrHLZL/sG3SMVCs8DHazi86TM86FA+QzrXDPhjKd5YPqYUYRjvNEQE+b0N87Xf33R
0H1dcjinl+gbHj6DwuU7BwjrPMDsUQ9p2Kx2mK1ZDSIXrhcFgvBKHAjSYLupqNV4d9RYrKSID50x
E4IUTd7QZ1yMu7kHlfo5gkd+ae1mQsg2hTlNDsTYcUHkKrtvxGCTkHNE29+hukLsL4wUrkfxcBts
fYj7IUvVft6PiMuBmJvMmSLPfhEbIHv9Zfca3kY1HSc+tPFz+vK52l62aNhZC/uIgohG4HpkgKQi
VcAGjqYU/Urmg12w+irrzMC29fH+CXFt8EB0HfGveLI0GH9uIaa9nYrHCqLbqrb9yYPYr9QJ7okw
uGbYkg/QjMxYZg78TJh8K1h7IHjU8H2JIwh/VGkKInO6DwA2X2h2MDV5JMUJZ9i+PlspXj6hsR3f
WTS40oFhgF3oe4KmRXasAC9OX586LAfQOX3QPdG5kw+VTZW98CAxkKYT5yVYXs8ki3P0+AjBLXJN
bGg/lDvdsLtUw3wAZDqGF8iPd1wxqxFh96+jSC/+cf7jT9blxXKEu4wW2J1zeyZCWjfkYXPNxdao
L2En7fgVG3Wp9ztuFeQuNfATqYbMe6dupPytWc9fpxjqYJtXcM07JwWQKixR+lTm0Amm6DxM4oB4
OEQYUDAOiIJxnwOookzP1UBmlkf2U1KOnnziO5rrt7vKhqICBO0fMoogIs0Mc2uxF4hNM8KFggL7
2+/200MBYilyGIF6LIGASSMQREiQD09nUIVSk0KQXhtg50lJXkdZjL6aEnHwxrX9Rmuw9fGO46P7
yOK8vC8K0Sz+YlSXxhpkEiIJ+qzzfKPM+EwbcfhRDJ/QBbJfYQZPafwZ4wZBXDo2a0A/zPpdWCBE
Q21hvU9015jWzrjbZ+Q3L5PU663xHHVzTkvRmmQBigy2DmUPlLLGvZ4rgc0C0bq0vfgZkKBOaZ/B
BlU8M+4308pvrBCpEgIMYISS9cwcZVQFl5CGf2CQZczOOMd1nWPlE3ZH5k6ncLdiHHwxDzJj0Bkf
zuM9wQdOUuzfkrP/faL1nlbTdtT1GAjIUGyja8BcO8arUDwGf49ix44lLjOKbHsPgkk3CJhHC+4D
lgLVpexItxA/+vltg5F+P4tLnydYdETrJ/y2DUQ/zJ3x818+wbGKPc3dHJGaez9hmT3BnyYsfZpU
iYp8fXM5K+DRjPa3Pr6YQFwfd5Ij+qBV+Hp7CCaT5dc9pX86Yg6AayxeinQzBsNPejXYgpgCskTJ
N/5JtrqkE45EOPKDiEfOpmssNWPUr+A4KtF/2zEULaYDKuTuxWfGUEH4KMgLtImAH5RFM3aqHkIT
Y8AZN3uPvseMgy/WTtAaIa7xxVJuT+hK/qoASmH4hts1UaYh93v+nDPC5Vir8FHjWkiMFQHtxnfc
jXkCRrDaSgCEPYAzhHycN7E2Vc/PcQrytJABlrGwqBakB73B2jBjSaeC4fxyZe8xknxzcAturtrn
rEeOOkVTj2/gZ9CJb3MCxl5P4ufEHJARLl0ah7W8BgJg7MpgNP05XSpMuHSg4g+bf39jRP10mKDe
I/I/gdL52SODzZk5uca3kznC7t2VOaBLCho+1OUEQQCAHzIkv++2wQIoYWCX/E9+RLWsWIeyKPHJ
wt7lPefwiNF8uZManQheWPeDuvu6kB6HJduSzgzPXD68airtUUyAr9QnMgmKIQZ11ViPc3AaenlY
NA9kIrZQRsF2gB3/cN9g4htuLLDPcnvqnetJe0qhzgTc0taHTUt/slTGCKSPGhN/ML7j6+a8GCkd
QeaYHZXcb4BI+HJcQIiyGrIR7UbWGlUUPAqotN+pQRYM383JB5cIgKXeGeNm1+4+cXroQhrF7sb7
BunKOLWbz7FO6uSi8fRKS2nfbbxPLM/fEZTblikHxyluMct2XidM0hp2lzpR9/oSWkBSxOBitC3i
VCn8Dsy+l391KUjtFl+2LFCAxbgsLO5uHwmUwuZAAQ3QQHw35sRGcMepHInP9DZi+hczhPJPBmom
yZVAvap+42EAA4aWxc8B67ehbCwQZSs8f/dEUPITtc9xniaVj8+h3y7bsN1f4kf0puSQoL6/R92+
un//cYHLOWcAq5l6lOEG+Kq0fswfJwlmLAcHgAl6agDNmTz5jd9ItmHVdW1YkDfYa2DkExOq0Jmn
7EasOHv69D3Kjk8GcVcVXraj/hGU21N54gaKRwxBACUCXGT4XGAO2H3wBA/yYxdC+KQ8dncXVDLr
8njBKPj4ZZPaadzPMyqr+4xdsxhzy3X2TaoSnHxWIuj1Fhbjx/gzo14Rg0oQ1yN//P8qcVl7OJ3F
p2dT/zKjlA1HoioD4wAoBJVlbA1aB6mMXiCNqUSnLEIwU0mkanQ1+uEqvuAm8oUOZOnEiKzbXXak
FHonb19ZAlrl83Kes1uJe8e/kQs/JR8+rudpzPNYH6D+1P12X/Qsc9yTLVlkssSvSN5nUTWHmMZF
WV5ieBhxubtNqqDZpczCdp8jlyhdsW7bDVNahq7SimuNRdbiyRj28BhLK3WJjjpsOde1AcbTfsnW
/QL6gZ2U9+Q+m3RfwSWLiAonxX7eeQdXqDaeOICxswTSKwKIWRytqpfSsmJ7wvCmxrS68GrrOe8u
sePGGTwPLugvxplPOe2+E7C0QtTH9CMQk1lv6pKWpj1VMc9GfReeO5DSechAtnnncE2YEGsYlLj6
Ch4PdNCReYCslo7LpYpVmzS9TPLFNrpogr8GuetaIUfh+2AH8SeQ+50dvK+O4Os8XQYOjEgRYLPX
woW92TjpPEE6obrhzsU+AIP/qELPv8Cn5y4pS0zbYNDte8cc3IPRyVGPsKLrc4gyPbJheyJp7LGq
JtUe99hVtcNEjzT3AGUWI4zOeXvmLKGQSi5vB6aKgblCT4CUMBQxfrucFEHZvCAVxNgKUhdhQqav
tja/5T3T1umyuzE32UiJAJQEqxp6AGwZocRsN88eT9Z3JU21Tcv+lfwOvxU8t0RAnhf3dA9+A4O9
QXjYaczRfkM8cINiaMb3nRnLf7QvuGqwkKkmJx0OrfXLwRaKZb2koTqVyTNJD3AA5J1xfszKXQ6E
xjJlOZTujXkbjq5/7rBk/dLYZud0Je0VSPRUR3SBX6Je8L5x81M+hw9/ecKrEbMngAl01FQSEDLR
uhW20bHvkGSgU8Fqh5rsvb0Gq0UGpaaDuB696Cu3Gio6N11KO2T1a86a6/kLGYzyGfdu+E9TI1Kh
U8WvFSFowy3GYUBQbjVkPdSAd/ADLLiMHWmMZw1Y4DM7fXW/LfyPmEv47EyX1oLdZzAYBteBL8K6
nJkz/tYdo9AnjIRMy0akmGXzHgcmGMzr1N7xu+kXYGoIzRmIoLeA/QAj/2qdq1PJ6qbXHbxgtXg9
LCnimsoD0bL6EWSPaROq4xRsLpDbfnGb12nAs2723MfFr2H6IYnEzhsY7er2KrJzhUSsNQggdPhi
0gVFMMPip0RiwCrjgaih0cFy4CGANJgDBFLrGeSUWTC1Gnpoum4ANbjocAXpVaAQXR3+Dm6lsS6g
f+skHNgAN4mMnYEQOSrDLrpXiDYMLYF8qKLxoqEeoWHgMGrh5zFE+jAHzHeyNIS5yAtwqWTYlUBZ
6tvNqXQwZj7z76bifLjJFYYgVA82c0DefZepStfWWrdMg6fi/5Db5e6nEn5FxdVNoT9SbvaLCHJ8
1Ca82H3HO2amx0vo0PywuQZVLc8tTD9Um4tOVJ6ZNzI7x9YPOFc+d8485tADK1iq5wq4BbIf/lk3
glaxzyshwbAdmqsbJdGRbX2LuzpyUx2MoB+AaZQUty+nYN4Nk/VvbspjLSue1DpQxMyrp98jFCUt
O2bqXDkJqtQrmZNkuIjYX0VEcZSISzVH/ltYH1igFxpNFjcBbrbBmLkSpM8PihtmMZPORp7wj41u
KboLGxVyy4s2hDHqqhfKwFSEgsIFaSe9zOXWFJBDjxWuAbziP5bOazlxLQvDT6QqRSRuQZGcwb5R
gbElJBAoh6efb/eZmp4+bhsTFPZe619/eE+YjGb/ThGcI7acJScuW3C0rS2XBHULf8zYodTaDYto
PgTdPtnQ0jEjfUxuEWX3CZZitW65hkZXJl//GOtfn3uzYAGlEBr9sUSyKLcoW8nn/SnuKgMkdhh2
N8NCfSq4gyBHsJUVpsUYHyhT7ZztM18NmFiO53CaDeIQu2kcunKEXd57xnSe3+O7iJeoqGLZNqEq
Ig0htVhD/yeSKuA5NpIQaskjriLUpzZanAcM7QeHjznQXklcil+ekQ1Ep5351n/1X5iV1HFP2pCR
TfZwvYuog6Cv2MqMdRGLR9Tzo0nJqD5mqhb/oF1bylC3inW1jn9gOSLzAQWFh9kfX7MH1FYmGKTW
RLSblS+wJEwVvq2lhElkuEKSHFT7MvkDaMOkCkJL+FccsntzaFf9N3zu+IKNmDB8LHxthT6PYgcj
VQR20l754RaE9K8fkW2e9Gt3qHAHprP7Le4d8darbKWutQVnCcJ1vWNACCaDgM26WieJ/CBlJ52G
HZP9S8N5Pj7nJIl2iB3AHuBlw7JhXq5N0YAXICuI5fa6OwLYrjx4oV7uxojo2ZycxidqxYVYyQ2+
bhHTstP86YDRlTfa9xck4tKfPn+xurmPo0LsnsKN81dTWQ2l8OjRR0KrQc08hpVJT3WIvAGGK5P3
+I41BXo3xIVscBRlsNn+kb4qHWrOlLuzu6QnJi4hmyXPkc/oL12InHcez82urdVl6DS/abRlHj/G
zAfDmnwKaMRq+b4ymreg2/worIyQY67YnPEi6h/KQZex3xkzrS/ueczWggyP0Sf4xkeg8wDTLvcY
OUZ3sLVT/bRVGtRs/UZwAKQMqVMDYYMxNrIYfknatGLqv8MCh0UJCd0fTnTAjCzQB74BJZj5Bva5
L/t1grEdLnPM1bgsXCzXHhBY3teOh7D0Mlj/YbWtCTedEnIVWSJVo2emjo6y/8NyL3ZyMYFiYTTX
rOEsihjCvGzEn6TtEXyI4a+8eRF9AQLG/QyLnZ7dcClqWknkspm9yxthA1CnjxWr2+eO/ey5WoS/
Bv6FU4ZFMB7M91edecRGvHFOZsqFBxymuTvId3S2WYQjFF5ngcTcF4UIpS9v+FRgFjTFIY5TCfbQ
BKxYf5SyNM6gcSTTljg9ynQZ9TSBGPPDsg4pCCpfkEJIour6ZgOAwUprwUQvgC3BFbZ4yj38DZG2
bOQ++0sJTwpYlfv0B/kz1n18r3FJHWERAzcFS8KZRjiYcOwef8Y+u0AyglK85LQrLmiI8jMQpSMY
yrfyqr+E6d6wHjlIlKrEVrX1iLmM5SpreSb9EL+7MffdF5dBeSq31C7meXBP0ZqeJa5taY55CnM4
0hBmJItcId2TmYFC4DFxO1vzWREOTM+5pjZUn71AGHGwQix50i7W94gEVWIQx/aItXVKBPOek1P+
PU6lwz5bLdhA+Rjsp6k1xf6PD0vaL6KkF2X/6kWkoLV4QANlJkKx9u+xLOzDV7sNMTn94/KgUOhP
z0Al40w9GBQF3PQ9jJ9FptFPjQVTk6z5gsB4QdDAObYNNLS7x5bC6wtXDJZUcLDnavDlJR0tLSAj
AtnGpAZJYickKJ01QTKKPJJ6Tjwimo7PEEJfY6c+tsf6iL/brwZsBnrhfoJ4LCjfIHGQ6u4FPbpr
uEyW0xUo+rcCHpVS/FRYsIAX3OUdeSbGvbhggUitA/dG2lN3UMRMLxx9EFp1qc7iLwNW4p3bHJix
dU7tYMeecmHuC2d6YpH8cShvoxXXFfx+68oVR3PHpSi8GrBdXqX+Bxh9z/ZQfz+2dBcA6uh1yad0
+Ty0riOU6cAv0SzCqHOwnzcMjKKlvFdmDK23LbA/jIOxcGBm82GjxvBLd4o1lvcraIRnsOUlDmJf
Dcq90Y3qj5nce47yL9e94Y6kJDoPzGIaIRVBd00SpyPNo5XyZN7Xgq1QGE+Gu3EwN0TrKvvXlbvz
eUCqx/Drjz2Nbob7L+De5vDCWxNLDddNVXujWXFPdxmBBH57ZcNcZ3cGNaFO9PIM9W0lEp4Amm7P
YCwKYaCYkfM6Q4PWCMLh9ODXsirhZYg6Et0ZvSErHcFJ36Pfscv+zRNw0mOM3KDiz+Rf7EZpprC0
EjTbh7B84QfmuT6y6bMLl9/q8bnGgVEEZNx0VO7PLy7k5IuVDDgYnw66OSFkwkmMsmiNIkFMAA1B
bJpy3J6pbSEuHVDvCj8bpP0uMjF664ikgYcbbc3n8vtjD4mjtYeUyRdxivaDKEU7Ouf+WHGVDYWT
/B3tWK0xEKNt4I3YfDJkSTvcgJ+bFBgV8TcTvnUKwnqmtht9/buBI9XF7S6ZqnfcRXxD9zCav8PB
x6f1EaBo021wMMOp2Yrg3uEMZNrMbtag2wHb3cqySbL9IbXaH3tEPTFmyK4GOXahP9AUtg+PCjG+
AZTRPup3WqCClpmTi70YDCxWNEyN7f7nUVBTeqYpAi50RpkTtACKh9uH5hFWE+96Cn5cLLaPKCj2
nOuS7LQxcr2XO1xlFvJ7s0WOsEg9gVd75MvUKVbTeczi31F2LYFUBni5FMJsRqym5ff7yOeCJbFU
JQ/wkdXGWBrb4tT+kL2L8sFY1cVlTHeSWu64JxkPcQRmk7h1IiyNLsnWzCeE9D3PBC7zzmbAA5s3
U18YzWsLsznqDctnwIlcBgrLFe3CAxQEikVnw3EfaCD4yJwuJJjqhGevUIf9SNS7ltPgRDsLmZ/T
+E/IJ7RLjsi3NemrKalaHxDLmWLiyGuewFyBLq89XKtDjKPHVzFylZOl2qTOBaFqC/vyiXDm1wtb
mgGh6ODb2PUb2/iPjrzg07SHEcI+4+8VqHuVbKPZ5wh1y/ga7qlLQjO90713UZTDFTVWOPvv2Sd4
cXWCqs8OLwPWHFQtWNqOAUIdwCaNDt7h4/JHw+sFS/ZiFjMAX2Yr3WbH+MzHxxd1FoPwQ8i8BKIa
IhAW+4BjN0J7iw1PI8Dg7MQlgiCT/CNzWpnEW5Q2QalbqJzlBUR9tCj+FE//qX8+f7lij/YdZc6V
aylyJDj56EFb0goPyu6Db8VFx1N4y2qGZrKHh7GN0J+smvpIwPJfgvX8Li9nyAOAtgHCgBCCmMhb
h9eoXWmYbJqx3d9fkF9Yy8AFIbgA+oAaMCdkwWOFPMQcwc7NLzxZgQ4OqgwYO69cOmQ86q6+T3qn
4cx7o8h+cTXtufqF9VHv8LdMoibnGiYDZywnLXGqbIs/xMv8m19SMNRCkOpyhHgwIhgyn9wCvgPz
E/uZ+jyUWQS134LoAK4zzlEI4RLRsrPhzn0aIrh9o+Ivz+abBCYSJcLaYVZh0utiyVT34gGkvP8z
XtYLnzOgEULA29edr0G401oc4XwpYbF5wCZQA/oZ/OLK+Wpm2I2Sys7K7LxwCT6VkGS/eYnsyrc7
xeNMfzCYoUTDVZKQAz4AT0f7BhL1nI7TWcZtpCzb0kfLrpZ+5VhUStQdqI0QTEb3thJesAUlNxUO
bjCDW62qgRbZlxd4/veV06zQhPcHLvd+tGN0EANVMseDbOLw326YhkhJZv25cLLz6CfBC790B2aO
+omfZYOTEl8/IivkWHFvAPRyKg4tUy4qvJe84tauXntuYzK+u2hrQPpATKBPVU4Pt743XPl9la2E
4uVANrpMMSJzj3Kzr2Jl+aHWnChcOHQlL0xnme2wtKVnVjfOT4FBNegESrgWTg4eb56sLh4UxKw5
urOJYuKXT5bk1to94RGSK3+WCYtLvmwUIjZ3rE1aNieijbZHr8SLJvHSEHv/lpPz+Wh07rpxVEsa
eS2RNnK/o+R8vYInBINbFLtJ6bwRbxdB+PIqDLrSWUQdC1cPBP69TpJjGDoU7kXkPTGwKv03HZvZ
7YtuL2Vfuu4+GNaQ99pDq5V1d6CZwssEqrhkfy4R/sWuvNO0ybNxSApTWKRvDYViKKKtS4RVCCr8
9I86t++ceMzSsk66i4xh/rDsie1AOTKaFwYHzR4WrxWjdMpE+vUaRmTmjOsZ0/hGX1Sl3RPe8+EO
tAtGzjStEbS9KvQSImiaicUYdFciSKh8nkLPV/z+Y87ouMCHCeG71/N8SlD3xw9xe/oCVDRSl9Il
ib3m5band2fH0TwF+Sx9oEBemduGwq2kDzCl2QtNFIa3tbdsPytcZYdhVWbeON9qbrsszgyWkA7I
kHS54rM9R9uM7Jp7S9hc04hjW/n3AKC94qVyqLnbGeViQK0KC/gIfJnTiNxjqWYbNQkeaWCpswrI
4yr8TvtVi9ThRO1ff2Odbdn9CnIgHzCfUnU0AUkhtG4EALT01vL1+4VzpqteJfaiEDdk3j/jnrwD
Xx7gS1Ijrl+/2i3yNWaf8PCwklpYHvpsfFLJwe5e7vMrvmOCR6saX1R8q1+uAsESOd7u8Zh2ulDj
ckgpfQX8jj4e6PsEsMw7QJnED9FWqzRLtHP1gloinEXKMupsywsVj9KuwvluvAZI68Do0IRzdcNT
AhvETno2xsSUQ/qhlByCpzoHrK/IF4KfipTropO6KiwFP7oDvtu/xN8YPGpTA7LKy1FndBy4QiLD
Y/EqHXTAUuQg2ASI428VnQrG/VntCSCPp0jOVek8aLUjh3NCnyKzhbP6WFN6UfECrQ0qiS6Zzg6L
RhWzUp5imFoIMbg/T8jKeSa6abpUmYUWAzXJUWlAaVcxBvvXSkdY8dOuYmUMxxPXw5zfRgcg+dq+
Jw3hyvXB3dbSdcE9/gHLfC54NU4+cjuoNUOAT+kou5flbhgvgSwzYtCyefw5wDYse4f+unLfV8WW
rSnwWPTXsOnSStJVwkt0XycaZZoGRbUZ8gjHXI2p8JT+FlgV48Vdt6drqMlrh+9yh6oQTbPPrIO+
zmx8B/gBrYsuwTx+YCUAlDn5Rd+zvGfXzXiLywzrj253t3BR/mQwx8iHAkS4sIGxr1NvsbWFcNH3
ecTO/IqcEVWMO2wZD7wZIlHFTGt1FT3meuYOu3fyb/QKvY/CmhEc41rTMXZv03mA+PUM+NjlpV/9
YddfrycyQrF6sgmNSMTiddah5I4421f+6nDECx19n2JgMIoDqkHOHShK7ajL9k9fcuKYkwAscLlA
lueMsh1tcdClG+1LF8U2t4V8RXne3KV1RUzwm+EOJpWZJ09RXiM0KMC1mTf7dE3aGM4k/xLLqYCc
tcLnarO2DHH/XYH2aAkG8i7cF9FQQmuguu9vkYf62lpg6S1EmsA4SJvPDH453QddgcgY6Hd0kjHM
O8pEmbzL0THMXfpu6Js/meTSLZuF8/qTGX3SDvDaPwaJTeiQsJezaciw3MW6tMQm7w7i0k66L+3Q
1i5dhbwzPpMH0zaGeO1EkyZ3Ofc+R+zNTIe4t9HHYbrZwzJhmB/5kUX74sEYeqIyonNSXf1GyNj8
jUds1+L81Y5tFCvx26WrHXgGnIPePv2r/vazDgkXP2DAms8pEdstWbzT3ieBRwj/sAXozx8GxrNP
6yRMncnYpFmCTERIXC2cA3yGrGg9BV0jpZ/X/XHj9GcZAFZozYBWJ7w0eZDgtsqUhk/e1Tfy59Ga
gkGXMK14JAj3P5uXlhr3rq+YCTFNgX0i/1EUgr6usWX5krCFwJi9BSMmBTLdqIj6gvBUbVK2MCrs
FLiNKSj8KIZCUmgT84eeNHEhRajMisATGHJicSWGe7/8xcTdah0LIgF6QMYmb+f5sLMv/L7hwwmh
+UUTBnrZxfwgeZ+UPk4aVIsT7DjxH1YdnI9kcihgS2FPxTAaXyWi9nj+XIQ6MnKE2YIHE1oJHMp5
K78t5qIcbYORPLOpBs83CxDeBU81IEgBWmME1XHdekDQHeZVaKxyQDYBQWs32sb8m44XM7V48pFs
OOyfxOVzq5yc/QWA4Qm1dcrH6Vr3AuCbUWcl8FwBVNrdkw4cGjCkx/UTljNDaLxlaJyXn32xZg7e
rx5b4VWoDvDg3hQxsxTeK+2YGHMOOq1yskFB5Q6kKtm44MhOIdnjCW9C4yoi33AffZcrEFTMAGJs
2LgsGcyR+2JzwJ8/5LFcmb+EJms/o7BRB/zR47fkoWyDtRkya4djKkQWJJGBvsf40TrMNQSNs+44
5tgK5N9YgQgnPpuXBFkCoX+xD6V2vbS48isMsJHxQVKl+wQ5ejQ2rmPpd0z6UCb8Irg+XrlL7288
HKDifz6d2HmBV+AwibadLtk1z2NIoPaDqYLqJPC8BR4Buwey9FK9moIdCi/0aCKNyU/tThZYpvw3
BoQB9XQ/G7zrgWahrwpWYv1Vg67CDaUY6lksvjlMsE5WYBHmnK+iORRBBwjSG1vCdhUke0RAb7+g
8iUoCQXT+T3L7gNSQagBD20mdvXKzRv7Dbt4BN6V7zCKEaA8eHtsq6at/WRkk7xxmsI7JzAG1wTG
0Q7JJQWtxTFnSn0RelBS4vCIX2IQ30f9kam2cKoDX/5IS9PYRZ/V2PRlhwl0w/6S0eDYOZieQx+Z
XWuQFHJdd82JfXdSXdR5vsH/CwLSonPZZbFnGVAAozRnW0XCPcUNj2rOZiWrz7U+JcY2nDJNUjze
d3KBZlMCbI6m0Ji5RZuz5BSCfZmN8UixJR9Yk6yfbIJh5AIghUsPgtT6hTD1lqbOm7CyU9yBhZp+
+vv4551AUhFWCh2JXEJ48foud9UCDyx1V0JiXUmXap+rLsZx71/uT5b41IM56ik7GMVZ7FWKAJBG
J50K6a866Fcg6R0JKtf2Gt95AwiUGSL60VZZULPJ1w8asTOx2JS+Jizgr2JD5ZeNHGh755K5K9ZN
MbwbmHF2nTgqlomYQTlcIgojD3MqOCzQJz87FgQFChJpJd+PzuECzOzcqyR7VNtV99t2eCtxRZb7
h+Uw6PcxmlC/uhuqMLwj5u9vpV5FYnkjZTXJZ9DBQOlYCjXPJAECmRdpBx7rCYzJggv0M72AgPeh
w6aXDkywuZHRhT5MXJ3rN3FY3b3vgsJcYtHX/sqfRd86DNJkm/VH8bvbKHHCg4QfAX6mXwiG5iyC
Jf4ljMo22DtzM+BbPavO8L3SIwwVQS+Z1azULAaU17Ld3MDWIC9C3YgvCfU5DsguyCtzgZjh8ymc
lWOmLz2jwaCsbcPn82vJjmI6ffkWI1hg4Hz72YCDD+zmgwtJI0a4LtSCqkjK6Wl6D839O7/mDF5s
9feZ2881fVnPsPlH5+igARt7pDS68mzksWgyMXu6iBGAnqm3Hj6niPXx4VcdpK33VoHZhYQOMjSW
AEum9RN3/fAPgeeNJl4ACVxofNdu4DiLxe8O0c/Ue0x/MfvkyByFnE8o5oZ/XPzySzD0U5/bbyok
7I/tgfC0NalW2uLlw6uCMuqb/E93bgEv8ItHF5Ij74lUqYNVqswzqOtQ0ddQJb7GJnYH2T7fCoam
NskJyjw8jen4PqCqW0kd9CnwJv0sn5OjSmkjZeRQsUQyBVOgL0zYKZg0VgdjwT2bMHdMe/JjTEk/
DhpiIXO064ihb48faZcsjeA9h4IO4TxafRYpKVsixvCFE5KRxuu+QiKLTXN7x0YwZPpbv5iroEfH
fDDIQjffJRsVnydqPHZLVivVUcbsw0uYODHzW/Y7IHV1zh6QqXDF4tSAwsQ11AZEeymYB35H0HNu
sTC4k9yQxRQHf+nePQ5db6P7ehbzsyW7YW4hfdolBBsjOEgZ0BfIkDJuipYLkWoQ159J2gCjdu6n
i2wDB9SaS8J9URa+fiOif/oAv5T8Z3zEipAtSLh74TdMv3FvnoISQh+pQj4lOoYhkEJesfN+eHzN
4x5jHDvVA69DCQxAheqUL7Snk0fkKrK4AcKaDoQSWRPqBWArvoG0H0w2ShwTAck9YfDOEZ1Y6HjI
10FMw2oIEUJgOAhk+bKTxbPzc+p1E65TO0lhfkODxUqBPYvxC9qaxKlhDCFSgeGNPAkXmdweei6l
aU4zjDncx+GLcY+l1nTQEWOaQuZXNn5Z2SDGn7NWu/A0IZKR+BJOMbFsYdMxMUdCJyQfVRa8fqHK
QGKcQ0XDb3ZN7BABG3rtP2FMO89bR4oquimgMHlqvoIOG56bgL35xGzi8BZQQEiocl+NA/yNhTPx
OWkTYIRj4IhBlB0vb4ovVHRLOF0aU1I6gB0pp2puUJwGWqeBSHxWxVCp7ER89eCjY34LSxGmCLBd
uaiQWqbfMGljn4qFpbanWobERMAPrDZqil8WtpHq8uVBNFt0zI09urYreZkj/yAe4sgzDOd/5DrK
tWRvnMl1PBrnDgmLTPXHiIIRf2pj4loeWcWp0bRzuaQcxb4PJj+MTeqW86AH8BRR8/6zcqXko1xp
j/JvicSzaF1eG/qDR4EpWKyeGG5k63zW7upd+w1noVqbc9xSVsZidMq+mHRrODS8ZqSWQRMv1j2u
UuVRPjZ7sXpU63wrCK2CZ9HssYRZJhd4CBWqtPDEJtXcx/PPHu44V/MSA1iqEjbkTbnqr7igODnE
hHqlEhRY07u+dvnqCUvxtRtjz0u8JbmjTMwYDM2yTXEQSXzDokQeGK3IHEN41bJ0Iuo7pKvkYOHR
XJ6QJJCsmLnPfXvUCC4pl3RVbnbQHX0THsyBOUC4yM5wXrho2CjDRb+pL81s2GkIPkcHMQ4gY4Ek
vQrh5ffzFv2qX+h3rTuoHh1whDIWM1i2oxsB9UfUPucKY8dCRJV+ARFbd/4K73CH4WOHU4l1HCPd
ECtXfTPC8iO76RtjB9VOLCSWK+h0OiPbM1c2IVaYrp3HuxZqDqxPBihUM5q4cZ/8lrQar/jNnbaU
vkFV2V3+4el0xMieULFPxqd2b91G83oTfekXfghMGAH+bDPhpZOyfrDPwlTA7IZpHApCcm1/+p8x
IkNrb3jGdrROF/Ar1pi8bp9z6aR8c8czU2UVCUv7fangZxEwB7gFIgQYd1VOry8ZTfIs3Ve/jaBu
Qt7cPdZwZf4xxejh+BNTm1N9g5ii2IL8grMFS39LUvDUIHlcJH07jAVTFmYd3uu/fo/q5jfdFyIG
2vh9fTXAsjNODYBBcVM36UJzor3xFe76s3VmOmNc36GrHK25vgCZHdFOIZK8G3/ddTi97/2hWTE5
OUA0hFm+fMKxIsQCrJxdmlvmrHw1u2ynM6gArxZhA8NfNWMS8Dl/zrIEkRbTFJMQNPk8uj231vyz
ivExLc/xb39+bqt/1HR5o6z6y2MjL/JDvXgcHoG5JI0xyA/6IpznX9muWHXXeDyFpRvoFyjugMNw
TzowGjjOkKGCajk+qCtp8Zp36x6Ya0xdSvcRCrJkDtEMQIe6GrTwH54SnxhlpRBR6Xw3oRi3wTg0
/rnI4qUm6EVMeiGN6UK5/YYcziJBF/J25f2wxZ2q+HvhPw2AYdr6hRNKhC0KobFwTtBguPEyD3ij
k8f9QQ/xpcKyOUX396GCoglWERt45WY058wNHsBUoPWkE5hkwPtijAHKDeyJfRilFRzPPzYXtRZA
ELxHkFEezhfPnnxvYCO+bfLmfiCHMqmpdLcUcQhcdxnUlr+4h+w6JREd7a32zUbFw9gadepZBqwg
7cKgn8EVYCAaW8gR5lRqGCZMMJVgC5NO8R8/074tNCdMSZSJl/y94ebRiqAFZHTBnqi7XYeLMwN/
2GVid2U3/vTwOicMxRITd6pgkK+FfNDrxNcZNyfYpO+4LfSDpq7fqfuBQofDQO2UX+y0DZyqq85k
DfLq/RO73MC5QUlkQ+5MjBnppHdMPWET5Nzcd+4xpkt8Eh4u1hwmUGZmm7A12cGhs+GegjyUR/C2
KGPwwWCHwodgUrKz36l9nvhjcndH8NJR0zwdU/PEHj5/Zn5Xn0Y4ILDRcncNJHtpG9XiqRCsKfek
XIUFOaXvbqWsnrJHNQEeL4qY2A3rrS67BiF7JNqNFtYhTRyFqbuuYeThmN+tDQsz8cQhjwXbagRR
fDEWWSOOmIFYYgLa/CkkHFEsNg5qDO2b/phePsSsInv6oSZ4Wq0LtQ5/jDKaMSkvaWnhl7vPHxrW
chJuBdDK1XIIMaxQzhB2SY9O3ot0HSlQq6aS6h1jcPa5WE/gJGAnChqTeQjOBa1IJg28d+pyFy8s
zk8hkPae0dWhxoL2UmJ/9YKABURyS9Ae9buXAOmK+TBmCEuQhKvhT5+OxOiPI17UvxG+1HZlHj6K
E4dzWQoa5lQ82vx0dvKAG4KtQw0qYJ2MsS2qxxIWmhTk5uLDXPlxGNXLd3SX0ksPTvfuZjigyF/Z
TesWZeeJQClgmYFwES6kiHKN2C/LpSbpwrkQsECHpAZ+3hLsNaLfMtngetotsphDTB5kOK0TYbfQ
vt1qrkHDwU5zk7fbd0nmUOKxY8V6wAPx1h74QEPBeM7FRgFYZJz5mDWl+uSdbMz3TFKOH45SndBJ
2iOBP3/OVsvI0pYfNy7yEDnOnMKQgWvMDAjW4ZobCes+RomxHIzea8zSLJAjcqDZgBch1tIPkbez
FmRHetXZGBl6TQgaKuPK/JaJ9EUgHLKQwYV53opSgtpyHKhdcPVO5yEZNylsMRj5CGxkuOF8nlTc
Lm8/jRhMBe0ns9+6JigUPdbSDcNrSH4IdZs90quZfkqJ8iuIc1u8MVFT7egnT3Gb8+u7mJnD9wf2
2ADXPJwRTPL6hwUsvn7C1Xj5q7NyzIptb87GZKwzmLx2M+n0+KUMa2g4PVX7Z5hIE/2egRQLrOQ/
0Cud0b/epRWyBVfhwVvZxRSwv+g2mtNAZoblvrFAXLzsz/FUnzPH9NhXWZc49Nr6gfQA3A9t+Irk
uJlyR+cvO8YF9p5IqAJUbgJBXvI1ohf72bCnfakhicBkOqpUnDPmpE9fsvUVrkL5DTgUqScJqT9k
hgeQ6oWMGljijbTyV5nT6y3iwyuZwqwHzGDzfE2LBTceGHIBbXmLqRweuuMblFTYp5Sv2NI1ELBQ
5eY0aHkrWNbEq1KLcbeqDoanuwqpGsBgchiIwTTQMlXzV0mmOPCuvMMCHshNGx+4bmMAc9IL0w8w
nHL7ULPyL+N1Ia6AmigCacD/UHWBMHLPtLbwKBkuENOI+KIj3tYvpWIC5pBp46ng4hpek66xEB5w
KD8mw4ILnUnsX8sD+Y3a7n8fPSSXdC0uKmti6j7ALfBo2y7H/eIds7Wla2Out0G/5Gk++0OJcoje
/Uj6kg9KqJyBSzEhVckqeHxRaK6ZWfgJFzwlPR9iLM01A033TU5X6UyOIVPVKyr0vg3KlsZvC83n
lc65lqMItye4jRPemVScqarxYiFLAF3nQbBg/3nppxujX+TH0fgEwgG2CI+5J/e75v9KX5NrO5c3
iAyactMXDhtPO55lsAMKi1iAYUp5tQiLGfslNIw2cnR23L9cbMJvfLMzJ3UF+O4zMOq61YjASDZA
ojor99/QqJzn7uhCSBEmz3dGoNBmKG6zOcwxIZlpLxWraY9ZNRv02Nor2NixHMD5Oqnr4q91u+ng
hGZgeliAThNqjPFrZQXVDM6EYKUgwga9Zf8qXIqOtHepO1R4+70gC/GYd0C7TKnA5OgfyYP7Uq0d
6Wo9MGRDzYfR8tnC6JRC+kaZRgQBfR6VtUG4r4IzpENhgXMpJQP7qXTl2wWWxETXR6Kx1ZAu/+AR
2/kj2dXvfeaypXI2xI5kPsWIqaKicTDGkyJ0GkwbXXrMzHLZ0Z6EnbST9ovWkhWAuHcahojVDG+K
xGZeJTk92yUrkIQrEaW8ekcUg58tCDQpBxbtAwYL6N/h2jkWAEqGFzJgA1Z1BOMSR6rQUk851B9B
0mMZBmZUEcs1QYvYDE8oWmHMOE0WaWG4SnuPhThj56T+R1G8cbrVPXUHBbOCBRDOpyKnDjdnJsC0
Wy6XiRUGn2IScISoN0zY0biR5AE1XIzUBPMGiOcMvrE+tY3PNA1ym3ND4aYCSJgBPAT1hylblk83
nYzSaJqHS5gNynsFy6fAHEXIWgI8PdWL/COD1kJV5A6eFPhh46U97UZzyFIE1z5nUC1kbdG87Oaz
Ap1WmYCNJsbI9TPw2doZWHNZ+QAEr2MIZ1QPEkNzGP+cYxRo89Ka1PvRDWFKKcEv8rr3Pqc2MOx2
PT51Th1UV22mtDA3iBGA5AcKOHZf7ni0GSGe/bUGhlJYTmIHAvhhnvpmOkgr3kF6KWbKMSeslflG
dqr63fN9yk1uF1YyEB73aXrJD6gW/2I9+BBEm13EgvRtzNGOQ+ddF/2JOFn5lxUNcylYmLqvY52p
YQK2qawtHTqulsaZbYzlsbSIgMF6mwEnYxvENCkHSYSwMkGqhGKsfjrKQReZSzrGSPTVoYeEU4zk
3aJBxP4ptzKuXMO/2BhYPNISMnq8eT99ZryaRqq9rRsuM2kI2Gm1SFRbebpA7ta1+YG/3b3XUD4K
cjQxJlAPYWtrGjoJe/TBHg+aM1NtvENiByZEWO0A4Efvzakihvdzksk5Ug9IeUaw8V5IvhwgX1F+
/UHeU6ncBr985ouQe4h8adH9jQkAjoAFqYcopUP/IUp8aLqTht0G9wPmFAkGpLA9nHCAHZsabguN
hivGcGRpgyioVLcdER7hUkOcxqg8KJH5Y6KVzTNoLdIC8eUjmyfM0cpFNQayIodVYdQBPLsYE1M2
DTsHVxuGiWrvkwraMCGf0ws+eawJXD+pkMTVfsRotHaB6GiPGNf2U9Eu3rRAR9lyD2HLIsWYNqxg
1ZohZav6Jd9hGsZUkIGDb+3U3VvmFE7fvr7DicNyKgoXMwTh44LFHDFAlPWAzwHuxyQUsY5wseG/
yGJ4bYoPegQ//KWGzZAnYCd2hU5i8C4ycuN1t0LSuAXAM93sR34EXU0XRgdjK6iblJnUuUkC3EXy
Yjur2VTjiZK6EYrBPHjs8awfw6pVHEObpJO9sEoafuLFc4mDjsB0e8KiWZ5xdnpsGD4zdLVoXcQa
O9XZZuYMW2rxaW34zU/c7/AP4aMi93Pk84PYHPZ9ROOUdLDo34cWEHKqjCDt7MyHlzxWerLEiFmr
nQ6xqxmy9m/gFREgxrvu66vwO4RojLYgm5vruPSb95cULptiq8JYokoZY2PAhB4urEK5T+VVNJ76
nL3w4tpoBg7bOfzK9+NaqJYTq0h0IjgrVOgvL7YOOZ21fq70NRVc58UNVuuO6SDuBg40qcB0yQcA
LAzWP+EpbijOWAsSELFqVUZ+eLA2/094xcWQ47eOYT1VHBV2oXDz0XztsS6lezo+SXgNjmZlQmnD
jC5tltEybBCZp9pe0YLc2GgAorwMfOJsJ3YHOjzjsWbdr9nC4rKze1IKFZjvyapWSZbKz2991Qy7
qpwP7b1CHCCRzdhGPqJ1qNiaH48Pmr7uCwIeVkP8Fb+Wn9tLR+Pha4z2334hJulOQA2NBFbn98i7
+jhABGxJj96rGtf66s5sTmPLffaLKAreqiug8eYvbAIq9RfD7Miv+kWqznlMUniNNKdsSlCGp+Se
i70twnui5ak58s5TdfKetcot20BRcAugFhJYRO/l8uWVemgsCQKqyqkGpkpNTZ1HGYunQe6QJaRR
LBl2R3cAd7kDgmYwWtvDgMFdvH6LsG4wfC0UdeUDr33VKcxZ1CEMZRPnDOaEbsNNUl2JOzA8ta1P
YDYFJKG3DLq6sduoTizZwLnUgmg4jQcXn833cw8AFgQFUZbM3OjDBJhyFsMG4x0krcvwWCcPlRF8
4cmtg+iA4KtfkF5miAl5LvgZ00/NNApMUSwK3/pKtg0+EhsFY94OZyAHO9KP4aOk+vCEuKdhKs14
uRNTZyb1QM7PRHSoFpOpwabEzbFrUZ3GWJtvJgk2hooI0nnrb1S3FLP4dCAZg5bAxnJDQCYwaKb9
kDZ+UK6xVT2gyMDmufFUnKAHCT+IU2kBGG1BzO3sD9LomBobopdN+w5zBz0g235rsz2PysAiYI7N
94QEFFIfTQUWMkXqNW2QAIpvulV2BXEsQ9YX4nKnBiDPXY0nFtSCNSrGtsUmdJqeWdPYXbFuS2bj
hfHDXqIaNJmTEXs7HIUVXNontByI5mrAhdLsB6IpzHnn5xeABhUZxYKHjA7crgKfZz85PSLQqinN
C0ypgl0RKSRaTQvjtgpjZepmgHPAHoSq0DB0KHkT7uEgRKLMYAASUw4WakNGpkTlPgOZSGd43Cve
f4AWCEfWOyEqk17AGjyaDyjHTkRwJysPIXedjQtK37sUNSUP+B9J57WlKBaF4SdiLUFJt+QgmOON
qywtREwgAvL0852e1T09FZVw2GeHP0C1xoeCUR087dqGG4OFaAMqg4pGtoUiOg5va1qRlzlZ+bd0
EIkmexO4QfiUaLt+ratmVb2tgRbHU/RlpSp9Ovq5XBly11V7lHdrfXxf63gnEtUOlpaMktH89q99
Kv8M1xoRkmP8BYD12aFfwbUaJhbIcI1R++5JFRnT61RnKj7isnutncOP8tct6ddD4uZSIrsCUtHO
sIqgHkNFfQY+EYcIfCoI2v84EfL8Pv5CzD2ILuFlrSxNBCbAER27hckMBEQc4FpaquDcopyFVgHm
tfH6RcXiC2It+s7fDIyQ2iIpXYlGz/oL1kE+UhgC0LhAOV71PJ8lR2dnKh1kZ7A2/khjVFraKBRo
AozBg4EBwu3goBWP9Br0P91RJhuiKJCy5kVS7h4aYbRQC+yC3affHTWCOacPwdppeXCIVAgU8YTy
ZLWeWflS6w0RG6dhfYmYzl621Yn5NNnaEFyRJhS9ODaY3hRCIHzQFQZRQDrzj3Lz2X8pmae3k7QV
fu9MS+JHoO6rP536T7TqyLxfR4ZMQsKzdeGNP9Gc752u8WoyUUx2hVT4cwWk8s0ImM477M8ZmgmU
vOEzbMf0qOlvt0ye6d0+3OeSDlQL1xqdLbIjJYGvYEbdH6jt650hHFTSIO/oLMxasn9Y+MwJWMwI
Dv1rJ9OBZsVSP7PuzJWY/uHfLos+MrUKR0LWj5MMGTi4Qa54BygaogJDNvdl0nFxdc3JGDIDjYAo
DpIMpJVO4+qIisKA+LF7YzpQMNec0j2+pG9PW9KVQYqcaV+ewBOh3VpyKss2ZHZwm8kSzxbixtYt
waYsVSMYGoATcZnxdWYWVzcnNKMRSDsHXj6NCFpiU7q2NIYZJT6O0lqnQqGJTBL/11Ca/gAMTgEb
PzccVoO7oww3YS8GBKxkRE9+dOAUXDpqTkABC968ZP8/HeJiCaUkrSOWdN6h2VBPr9P/sYNw9fiA
HJpgA6FT2n7mgxVkKyIMzU+m3fvvrliJIh8Odyaohu0aJUsF5qM8KY7D0wiO8S/QJ+jM0hJCUOYV
E2AtL1Zah3M242mqFxtzH/kEu3IvCH4A04EEYRCVgXN44fEH9m7RLXgIWGh4DyD3eLdOsPuOMP9A
+vX4aHcoJN0m6nG0vgly7vzyC06CvvHDJrd477mdF0idMhW4+wCJOQUnXn+oKmE8sMcKm57X3sjS
C/BebvjZ2ChzMzis+Jl35Wk8jiwgDOnopzGnMHxeCZL2gASKKbhqX/GqZd5LIsDlgnLJSRqYXvJL
wGv529D9EnYw3/UQnoOFYom2xnX7J+fWrHWkrOno0wcTKFiS7iuXeksD4mjMC2L5sec5QpYYvA9y
nTzIJJtk2zyzDGdI5dN+xXWkzuhwXoGHlvsjZsNY1aFvf6UKZzbgfdjn45K11DugGkHc8QrahlEW
OScIwgmNwQpAKBMUtmlynpdDoamyPgCEATeVcBgHKmXdh3A67HdtQ+Zhm+N9akLp+VIBChOIY2oU
4FIfJZKrgEYsaTNdDdlXKi9DltScIBBDmNUxXy5/oHxq5brvYgFtQow95Hm7DRz+BUw2WNOTk4CR
QrJbSmzwNJDZXoEM8z481Eswd0+E/oYWCkQCFZ+jmeWh2T2KSHsPX/fRxaCPaaobYHDk0xNUMmKe
etiOvBLOseR1tV/JY2qRxxbKYkhpIK4xNHSm4HivNvAXKFKBt8VDkolZzWPBZ6QYhsWXSQCwQT1A
hD+r6y410cQAPMJkD5DTUXiootAkHhnAWCMOeicdR2fG0Og3kv0jwkM/siVE7r+r61Y9foXe1Adv
kX8ijwWD74KIQ2/DZct+spF+6XGJBmn7mfB84jp5H2wPUkB6eVe83lyC2aJxKDIi0kXy/xHIHq9E
ouNfgU4y9XLuHweRrgs4PEiSaOYX/g1tGI22kC33mHQJH06a5TQomalpNcZcFlYUCGjefl/sh//0
W8B3HnVcKwFRciwowlG6/ztYUk8Otih8nM1MyIdkZwLidD+ThbCtAVAT4tSDbzRoQ377U8RU/Tnw
lhxltdvE7B22pprjIe9UPACd79ZtGa/K9rIZBdVLbBVk1HUdX9TQQOqxef4DMAFa0JLuGTL6F5o7
H8RrxJCDIZ3P7wFS5WPaEaKXipH5hK2WXJDc8cUF4Du59+Ky4mecoQtjkwiTJpf/HwJ4sN4hneQH
2K+E4AnfNf6hxcjfLwFgGr5CI5O0VRaOoA59DW6bfDT/vR/v0224/LwowDdeF3CrTuoKQVGyuRx8
YOZe2YoMnJPjbrdfHxd7kn+2SBBntJ7bQPpXDdBh5l5yveG38npcLTBGdOQpQkjaWwMMqkOD9vIK
rmTbplcUjnyE/NsG3wswrZSx1qJBEboNn6TcC9o1vIrUsq9eousr4FqDxOQNaehyd7no/JjoajOI
eHlKFoLDBfcLNIq0AcQo/XBApkg34B9Do5o7N6DNrNnKvytEz1xqpoBHOKj/f5KryHSW9j1XVNQe
lT9EyJptEuYw6QcZDdUfI20BaBOIVG4bbwcGWGkxvRGnMcpCIF9ISky4yY8JSQJk5ZbRCk8muI8j
L8bvAdpFew2Ah8hdxMnctIny9XNtQ//kDCSEHvYlwu9ByAdOwGhxsnheDVcgi3mZCp93osweUHM1
GR5bdZHPKEXkI+dFaiT0R9X3psA2mGTq8QoGHPKRfzh0ADPVgrtLWURfHF9ZXoM9El8EKixevF6E
hZa+vuuiSyimyEgWQ6ccxuBgUPIBQOVRw+A1RlzNxoQJxBPBJQ/vSzJP8Dc5ct0IJSrAcub8DKla
zkLEHJZMFMVFhIAmCOVhp/RdcVFY71StQr0K/+sF9YAeIHO5LSJgO2RyogebCtcV7IdG6J1jHUFO
9Fi/t9L69vfZFX5rEp+QnUmJnhCRSlCkIHleBA5o6WSQbLjCGAI3CXLkCh2AqQlHiwkcCeNj0p2A
Pl7BUTmZN0ofyWDzlXnGHPBkpOUq4+70gkyoOXktvz+oYdDag5MawmoK0MeCIF4CsXTKPOB2Evxu
OPFwWc2Yx4ordaGnJS1ND/dnhGvgEjFVsPSA90aDUlk97f1IdfJ8QS8R9M35+gsqlOwWaaWbUC+t
EC8sIwkcG4XnHn03dDKHcTOBCW/GqjxHKOVCCtjV9senhnzvFTqsYDo0ukDJG9EIoPDxYMVhIkyO
oueFgbVDpal75c1HpdOHZfQBiXGDvYvO58C9f8MMSuWe7FYS8G7DQJermVSH8Jr78hgYfu7qiCZ5
/RLWEZgi/FCpycC2MVqyv0asZumXDOpUKPvnvJm8zODTjJtTLacgQh857jBYG8zlS6p9fbEuCxFl
cCZ6k7p2GhQUFxlaug9/Bt2/LaPrlIb1DrDdDtPEwVpD8xNgCE730Cj/ELd23qicI9V0mBoCwuJl
sbhmF65BZB6Sz/p6IhghaQBJ0eMIuxOo5/ccARn9N0dcI/r0IKtMoM9vvz/eVyDnEeDsjgx9eiTM
kBH0daxvPBocDKvhpA83skNXBcm0xcsjssGtBbmM3iMSwOH95ckISH/868QEGYaqg1PuiQOjMwAz
dayc3wlwBX5HBtSJv4rmMo3wZEmUFQXwPgDYXrUb8MLe+8xeBb0Gc6jn/oNigIOqPBIzAQt6RkNz
afzdEOcj3UsANyLWy7IGPSGEAsFZttj94BCOPh1vRLh6CxUsaqMsHDEXcz5nfUPVhpIBun+I3sDI
vpCAT4unW8yV9Vesb1RbGbsGtPzIpCJeYEXAo+stdraAsS+AGALBESpFFjafuI+ZHrO+6JyQjx75
eVQTcQUXMG0CPcXc6MkEg9tSoK9I+wSagUdEUL16OO0dqHMI40goo9Bb4XhJGqZlJboDYPiFIaNI
k3FsR3qjnN928KAqzKQ4Gv/mVKFI5kEDhYOf2oS0wTi7Vpy74VRLAMj0uA02O6tINb9H0ok62WlT
dvBBwNItAhr4N6DZEC5FXwQ1YkBgqoChjSZYPNhIl8Jb2WhhNqPWRTrAxZAx4AkTYL8IJGkf1HD1
/x0zBSx3jEvQbAjxUNSDDJR+BySSyC/wiYQ6nLLF7WZQSQy/58S6b9ILGQOsAmIUDyitBw71JYhn
+nDCgZOsBllYZsG0co+8EIgI5ha83NMc8xr0mICez8GLMQto1ypYDwaB2Aqx7ehoM46lzbXwbp0n
YTizuBObK9sTREMktLW/O7K4ECwpMQFS6BFn5rN9khbTTqvtUWdLjOKhc4hVq3pVyEZx9QwkcESB
jxMNUI3DIBysmXUQM/LaO6yvGkWbizgj50Ss3+WgbTbkTySTFxiqtnw8gJg0rJHLJTR+LswR6J0V
cKdtYPoJm6d5ZMV9MfV8omQCFI7VMuNMjRD8RbAEQE105MuBANTnUWmL5+TmCZcSsPceTzuT4ByN
WybLPMAkYZMQ4wf/znW0OwvQdsd/iFSEmTUXnyDOaoU01zi03kLK3P+sGP5F9eQ1IVF1KZVd0Zhm
XoOk9wW3BeQLrKmE/RVKwxaQMcRQc5sKxbqHRDZr82NYq9XVSndnJG1sUktGrZqFwPrveXq3p1PK
Ms6FkhTgHjHM5OV0ewMQw6YvFZKl2/T2rM10k+4qd4NwYYGyE5oC6V5CZBkUjNWMuapEXTqubG8K
T74J/WPgJhKPyPGYW/NjEqNMFqJB7Sn+F6khwK8Ql+7x0DqhcGPDP7MkJ3Mubhushm7l3x2EyJm2
IfaJNpxTBh9hEmFf0enHzYbx0iFCJdurw5HAjT737/1Bcj8/t97jGUOWcoSC+19Xu+3DrZYVCsWY
Wdcw2wB2uJQ/d+6liDk82zwSLO6cMMBCLTurTLqjck3lQzzqIiT6LlpCu4Vef3G+qImMuwtembyC
PTRodQf0n+XBXP2XQSe9Hhl0jV1SNgIdaQpCqC1OM/2GmuWCxg8jCHKbpShOmD7HRCIajsMXE4Mg
95tjeT7s6BKZbkaSe6bd3B3z1QeG9Jmkm7yOh+IxeWEfsHj64XP/BDTssIsPszGaNki9dy7jxX/Z
M0BncLbd4h5ccTbZwN/4JIcO2x5kwMDPeBW7ZCQvKZ3U8XM/Wr0h03G8hMunZageGxNbyxstOlsH
rsM8xO622gq3vWiEluKHsUrmo1R1YBQbCtEjOoFME2MYTsRvwiRZEIkkPgMMnU9CAR/+IGOdKVIM
B/YJkxW7JpqlXUyT5tY72hT8a/0kltmAlfdUnEEeiNYsPBoUa+Z1iBL0mCcC82Ebgpkn4Q/5Dslw
nXeY2Zzt66jrohlIHVCXLoOcnlU29JDT5DBgEiCADDmBJ5dHMbpOpJSKq6G6I4seUVdFgMYcpxnD
XIyHcQUFTWD7abgxxg+q4BbjyOoNfeT5ozfqnX2k4iQ1OmWJPucsiKWURwuhTm51WJHnQILB2Ppu
gUl8iRx7Bj4+eJAal7N7wER1CqYy5N8Ui7NdPrssKOU9iSDNaKFA7x9VZpTTqbomaGf4xJPkHhWz
EuHwPIATgjPNbYINALkcIt4gs99JtYDfE0vHj98ClW7Cocdj4gs0NvuOC6gKxTw1Ls9aiFZYPHI4
A7RSZB98x8cTjnqg+t3rmsYb+S0+R9oUtQebqTPiuQaWZnef+JaI4JNjDcQdJc4g5ePDnI8N/Oml
OU3y8OJVfI5NQfib43SALyBQai3UpjqG5WxrqIVkFuBqJHcrfqxYAXKOxUs1gYHVnzAF4lgCyeUA
nBHwBoA6RC3DMXAYfOEQZQKTBD17GIOwrgIR7N5etlJ4h9wfpo+gR3amCItwGFmPjTimWp9R2QiM
PiKGgKKhqd6SJ+Mldsk7hC0fkg0VPlNS06MWU4wx4xIJTQQSuvvxMRHlq+pgWUdsuLvQPNk4hQ5Q
TGlGHZTB/CLCk2EQh5nHPRKVPrgx5skkfSiH3sh0KUOYJfAcD0ih6NfpyFYI56PO+j0DzLIPU5Jz
ByTInCaY21vLeR71EADFnyWS3f6ARP3fBwhBP5MnaRt7xDK3lh6gZMbN9HQRemLffq9yIgJQU25l
HdPtZtp139PPYE5Hu6BwChgF6S+afUCMbGM6gPIgN6J1QLME+aczQ78XMXqEnJ/0+dPAmND8yoIW
c6lkIJGz2MP567Y14GjMr6p/kYVAdsEDBQCNCp0+Gqj0Z2B+PB4cEAz5jDhAW+KxYE5GtOW5vJM1
koGU4nLJRxII0aJgI9mAOwiIE5TwNRUwy1FyylKEe1QL4wYLBy7Kc04iyvcQ8AIrsOyx51gcRsA+
HFIB0dKhcgWuptGjpBE3RuXKf00+M3hqjLTIP+84qgkwp7ysp+QCesx6grJ2+SX7gY1JvSIDbpdd
OGxvJa6eIb0Bhm66CcjVAQXWghEUf4QfKguH9DNHYv3OhkzDVSx/HowACDlPe44oos5O27nX+fcJ
9bbFEcXV2qWBhtPX6Yp6lY/N4u/dv3xZx/4OWZ2nQwu88mW3tqO7oxyzZd/gCqkyWEze+3/K1YEx
HYWsee0ogZ+/rABEaUt16Etr+rXGGAwp7pUo4eCds7uuW6FAQ8R9nrr9Y//cGUDJI8Xq/OeudaQV
+tJYZWxA9vRfF31Rv/plpk/MB+bnjXzG/zJ1YnwHSo7CF5IF0YfRTOYzsatVLwMGmIWvdQFKUb4t
yjEKd8lg8vGGWJPCQEA/dCJC0YGi5p6aVjit3WyqbR8/zIKaQUj7vYHqB7X0RvfFyxuuQ6ygjkQX
uLFRbnkxuobaicwy+tWe/vNgArWS0MoUEAjSAwHSOXiaICVb1SzbvifDc382jofNc4Fi4OQVPQQw
x+vSF+rEWGnNNNbX4rm4RixkW/Jfae9GuQOEw0EuzUI9y1PiV4LHUazExSL/HcSPpI3hhVktKrBr
mQn3ZBC3R+nU7Awq9MeMHny7KTdXVTSHb76S0qENNQqmBVb2nd+vFesW0e9t4/ixBBEV0AGymIC7
fHBbIR8e5Dude2dJPrpHFiAuD+erxX3CoSd8Rh4k/mgN8kzigxVtf6u2kWhiLvdDYvfvi3xdfOUH
A3O0bVbkUHzCeMWJDtbPv2+NPOaCDfaQrK2Ob4kNtOJ7mpc2+CwEb+Y2yX1AAAQp9Zip9mcBxJ9i
flLNf5jUhibLGZBgyi1RFb88faiukeOdfe82iGWsHMKOn5PeHuMcmjF05YU0F2P40d3Wowq8Iile
Aaea/3uf+LZ6ml7O4G3zxkmCkXwXXxB/u7rnLw/CV7yGDuI24PYbLD+WLEBA7o/mYUbaICgVcczT
54mHJmQkvhXynY1voLYAZRkDkxWf4poEAh44rlWlPf0uBFhIHQD26pEUSe+/72X9TJ8/ICcU+KEm
emBFQGl7DxjiEVqMHmHMD/ozv0I8kGnBSWIzQovXRdyNjggBpKuDateLwS5lo2hA/JBD4RI1bueK
3ULBTZFMMU7kURrlFdYupzcxoUcF1PreXGin8vKG8Cvc6NWnC+h+gRwqHI1Mf0/mQhcdITnqccQs
IgiKTC17nxoYrClHKMcd+3gJ5B9EwuIru0wSlvh+8ywAMYC+j72EGOIfDHeQ0K+TecHZFTabrCEG
pZBENPFrIs0fRyjRTCUnA2DUnsH5wy0cOkabO4cX/tXSAvX0N5RqvjD6cKLwrnbZ/IZa5RM9Hgpz
KLPO72fczKQZ0zr2p6MJX5sUUom67UuIGdsMbQFkGa/pHesmpPkoSTP8GX3tBzvQlnE5ffL5N3hy
h+NbOEI9cjhGqG7EckYPGfFLI4T53QvRHf33qfiA05j64Po2qZl6zxVExWA0WvWQQToCpCiYIr3c
ICYF6AWdk7+iCIGpNltAZ4AIKrQnXD6vPX5U2w8a4BYO4r61P7tDn4eFwjtavOgNtgumWcWfiXgR
7+cgBpoHyg/dxz38u4zirQ0U3dWy08dc50m9QTCIkuqCJWb9ijLrLNKWM/fVg19qLZMtrYjA2dKP
8Uxru13PMgdaIyXW4n18b5ihyFS3ZwLOTsXtZyMt9SFgB1uZv7KAMVWD8kZr3c45o+7OViA0cU/i
CvslzYfcdK7T7+Ix6/zherjKWSjEiQYfJLrLqGyv0Wu2CHszM9J/ykU2MZHyYTwSyt6T/sbyi79m
wCyJ/v1maIDHgrh8nw+3hxm8dbROFpCfn3PaUQwbTFfs5qu890c0thlGA8zCrPZ4IyFlKsJ+pZzV
mJIHjnMPHuPiwX3D4CPMIlrv/DMpmGscBFoH2oQBE4EkBaM5TlGIlNl3xH8QR7AG2fmyoBfmaVOR
IvUBl/zJlw5TcFf8KKm3JKMv5v0/tIGOLpxUxB/0EGBzM6qAgE2VRoID/Aie/QW5zzOTeZC1oIv6
zf2LUjueL/hq8lU8udnFuVPCMoVb4aFyCW2AnOoNC0i5TmsQ7SgLzBsszkG2o+zOi0D6Nq4xeCZe
I6xQT+CQsNOCeEytvqqAw/H0BFKar2BkYEbh08BMQdg+a+cGUJBSFAGIpXIapgooP6EeR7bwL8Md
hfK8ob7ywecOpoMdEsnwjueCiVhH178mgt62l31M7JODh8sO/fEAta9U5a5zdUgFHTWheiERV0Lh
bbosnWw8CKUfiEaaI88ZeoKLQ9kFk2Nas0GB2N6490GwlI5wTClCdUYcRLDJ7mZI/JCNM0D1gDxn
Ic0lIVHfiYOgLRqYKwXR7sV3Uv7yCp60/ur++1feKwuIQkOMmMnpl2Cpu5mcDkJ0I+1fGMj37SCE
CkWy9J22UwYxuiAuqS6oc1dls8EZteUbkI9lEnxGKluaEz7FqQ9EGEnSV6yELxfD0GAwMRbIQnMl
VKwzoK7wVxwyx/L2jPFgAdLZ7aImqiOIYdJqxHtCQ+OVhrNyC7MY0HrNyeRjVKUc8DbaZOyjImcD
kr5ueDHNMW2qEjzPc1uBDZWPtUXO9iNeZjRRk2LcoXqnTUCf99Foovxe0wGDzAjpxwUSerMCjtx4
6Kt+Hn69a0pADm/zVypFz+nTMYJRrNoDB9Yku9Q7RMgxwsAjZDN/2Yu/wpqtkeRBoLl0R/4lfCMu
dF83jgnBVf6tnS10ZgIiucyO+QUTBPZfcpqGPG5AGG4hcE8gg0gLAmS5rpHRQ2EXQSdw0yaukgwN
1wUrwX6EWG+KV3jHVxR6QRYwKPYhyEeiq8NM1n+MjdllCZeG8YkSgd/AXWDg99PTw45S0zes6S/t
Wvt3iL7dy1pdSHoQUXClae7pOzM0bHMsYwD8dPO14o9waFAXuGyGrS1PtL04g9JFM8Ef+QG87X8u
DUWKAOwWIjgdeUqPCUZ00YvvQYnj8xE+DmsHIBRpQhn+EEtXu7eDvArQdMp/+xIfrFX0d2LsGCHd
6DJInh9sXNTce1y6MG1sGgb+++8WVmO0zLxbuCVNAXXAjoDENEgsm1NbkGOBPQZoS91Ag/ey7IQ6
2azf6rKjTpqtOmFYgBkfTBrEmNjIBhaCNfYCn0y89VREjz9xG/MvNor5pI1b7PN0vqrTeXaGSNLG
mlugsG0dks47zOrxfuhpUfkDEsMaOJxAa61v49Ppr/D4CDLiWPTQREzHCCBorVMMhd7SEJhmgcyA
jQid6XH+AzRcKMYBD3UHthaBL0EZlr7KvkDXbLjVfEzqudzoTWFDh8CMZcz1abl5b97xwX3YFCT2
X5zn5nogNLqkBCASPe4xyMoIPcKvh43i+pIqv+Jy+/rsCkCOB0mFF1UThFqvHNO53YOx4YGqXQAk
cAR4ZFhyXus98daWICnn4cc7kNp9toC3eYLe1PUla5TmROVmIXAo4gnVPvsoDdKnn82Y7RHhBhPZ
52mr3HbLg00swteCzziMdeshp1m7aF/ui3CwRWeaA/3+DglnYG2mJXTbH8lXo1vaOhx71AGSwIGZ
TBAQEYQHqqLbH5J09CG+U4IkFE4gWW86lb2gVEDmexwQlxJsOy2UXNpPoluippfNKzbGtFV3wIRd
ZE1B83KogXISLsTKrooPY7h8sTx/42Nr0vYgoLgvzlIsV9FwFY6EfXoUbt/Ec/bT5TnzD4siRNTz
pyFHjVrqUaEOEXZ/8CT1GbNWO/0xvHxX/nYhP8EGZp9fAbjrX0ivaGychbn19Qgh5bGBYMnkz2R4
bNdxHYBKo/nAHlXg+nX3u81hKs2LRNUtKAkk0PjEsB1hXRi+uTvMbayH9bPrIn1Wsgrk6OupVIYk
pPz3digCZ0/GtwQVbj1LBR0FVwOh+YYBIIgdj/VrrWwVykDjV8P/2hl5Xw7/Pf6MX6mG86RN9Vs4
ubMA4Ujrd7CsN5D+UP3WeGNDPOI0USblFOYLrpTkR1wnIYJCDU3YkZBACltNgJMaIZFVWASOoSeR
knQhef7j9P15pop9W7buw/RLdMlhlYnGMVS6IgVO9FCcCxM6fHDc9w+pOekMXXyLkTBzHsgx9jKZ
JPHsj4iDvPnDl5zFIPgT9lQxIaOji8hUkAgpIvNVgW7l3tGj9fUJG741EcQtlEhRpssxPKAKZlm8
luTo6WE1tFRrv2dIXZ0vkTD4yKiUDu5wClIxNdxhSPF0J+NZQuEkib1by6szcbwkJtlwb+ebzz11
TBQ7LUIN2DnfRHBjQ8iliwujaG6kAnYHo+JfbKep7mQ2kWMYBvcY6+Za1PzpB5sTvI4RDEe9Bdv5
9w/CPNgVip49l1L2AMJZtxAZJyZ0kyWtKR53tljgv9n411hQZtqDRT6emvt9ae1NsmZ2jXBzDi3H
+/C71zF6yHtMAkIVwgIdmzH5/ExgSCuH9nIysPdH5huTDJZlHmVY5+XWJEl0a+1d0cBmuomr6bK0
vCQwQ1MYk96t7Z6powdiN0BByZr9UabEoiAo3cL6+1sBW2b0sft40f/ld+7cJ8Xiz3Rodoy1BMQx
+kycfefBfrC/c4BYTCdI8H9A6eLeJO6cuAIn5vAOxpHziqYBgTnaNs7e8azpAwdb3Z62GJnjh0F3
7hAiBtOxURx1t4p1mvqin5olpq2EKvrBpGiMCdnSULPb5b5yorfWpxV7C0v9FmvjJiIBwzjxEJAq
XqkiyD/UFFZEmJ1fMe7o6SOmyUVMxJBLvHysu6PwbmPE4QBccJlnhb+8o89D4YvJ0N2mFcsRIo3I
wkO0OfVR1lq9jocltDOOVttVRzhyKJ08NiavBa8M6PO/P2invCnvXj5U5L5I3nDHccuAL8L1A7x3
NJhpgFa2R0LRogroC1IF6YKtrUyN5bCyCZsFilss8BRe2osQZCxHIaeE2XuqV3GWZP7lWNE1eyAE
C4wMrqZQY3nD+5G9C5Ht6ueU9SR6c75zk12urZqOQvGnCvCeQRnm8XJbWmwPTngwNURgHqj2CJM/
LrMwdka6RU950dzXwnqDjbN1nj4s//esIffBD83rmHPQK3FObRNcQXVxwMRG93DKk8PpTt6erfT5
/w1tg6azCJ+jaXZGIiw2wiqGojfNVyYjGZQwkf/gjZR/I5AjzEMogXV8OBUJYRUxkpWORIee8gKA
IJEtRHLD5vJD7kbmVgjY6BwPfU7GJKIRz+sM56Mpd4+sW7izolBMnkgPhg0aZHMKbnaB+BC9YgIM
UQp8Nh8bU40L6YnQhXsCtY2wbDlQsFOiipKKmeKB+Z9o8EsEL9rwnC0Z39Q48Y78zROJMQ0AUPv3
YbmVtSqc2kdkTzxPQOudzKdm4RZwSYPHRtnd6EaIU+AUTWQkcfLmRAyHmwr9kVYI7Ty+A6eHK3Q4
vUeitT/n6hio2FpVXMf5qonB2tHcoNHFS4prsqFdXuA1PQJjwyyOEopCcSOlksu7ag5TlHCEu/RZ
TxktAHHDq3QEa4V7TLUJ1YyBBIOK4HXkTl2YMcS8SLVhaJD0sJQAr5/1C/MX6JQCx5GvpDkDUTc7
86gdwdEe/7mScWsTmprmPD8zDYEwzIBpwe+D+Ks2GbGHcpUkFh20JqxYZStjymE9bN5IiBVp+DYI
0hA/RlGJUAh2zDHXokQT4ytaJHJcXH9L6fx9jkGpD+S4leYaMVj5uTc7PZ/cwWAXCeNCqRtXnAQN
xKNB0KTZ2CS9cZndbrMrHczL6TtkoDSQzv077p6g47tI1WA2rmG93wbH5juGn/R4X5jSr1r4ETmi
zOoIioymTlvpj3XCUAnFGkY+zGvcPIFGM5LOOSa1AlF5NngAF00spmh9QD8f5GS2x84PVe05xGvZ
fQKGoOKn2+VD9THMdQnaImG4J8yduSP4mwL/eYQU4IcdMH6QlcYs2ze5l80Oz/HDy2fYzY4YbvpA
R77RhUrpLHS3gDKUdOSJ+YQ4AZmC1P0F6lZaoKjyGXAT5jbMUajXDJjfVh+DEWQiCss6Q6X2LnS9
EKZ7qynYTSb9+NX1cc/MQo96gWfgPQF4jnhHD5NqB1AkqyEDbmnBKRKymQHjEnoOVR3TU+BtYWeX
Qi5Fu+JlCxIeY9PDOt83MVBRSFP1SJwjJ87vMEBWXDoD1wl37DBVh0EXgxqFYcXoPcMJLouYUnHZ
z8xf4E/RjQM9HBih0rjkYpW5I0Y/yA/FZMWlqcDa0dO+ZM52CGV132yqzYW3ZA4EGV6RrAxTulGI
NNX1xVwa+1Lxvox0bswbWWCdFtHB4L0HzzHW7DRdnpS1IkDQ1aDTAeGLA+EXEaHMLGBMuuHdaZrl
6P81f8y+jauDDMMLNIWgZGk7hrmcJVhFNWF2TsMFHLGgeDGWgjam0aikvTUM+B3OVoEmSJ5DrolZ
hOzRF9Gm2XXa4ishJCzwE/vgvtm4Q5kBKM1EnnUePRoYIEBWjRaRbj8T5lAfDG5OjGJ31OZU6lca
cIhAXTxy6xZ4+u/gpJwgcSNr8vgGmRCo31we/oc2p06lcqM//R5Ws6JCLelR/HZUXN0SGMibyZwc
DDfvMw9qVy14J2OndmOiOjf93MQcTzfmnCRIGzSMkPPmK3Pmqsby9gwIAgxaVWIf15w2lnmI0Xfk
YeZutFc0RlMupmx4hH6AOWdu4mVC3CJ81BucZqHfMUUFvMkOfCJYfOnivFipZsprXY3ZiFkSfMAD
cG+4YmKLIofnZmZnJKHSbnN9BooUHEKNyvPKklI/08MV2jKrgkXH0mBpDp+EfGLOqEnEPSbJOnMX
BSQhEA+n8sMigjxWrBDBg3TOZzwcMO64rwp0wfjxSXlroHIsswM5fiB+m151gtMx6iJzntnuGXSv
iB9hGQOzZgnxKuWKdNrOse3OottwRUi6o+6hYARPa485Ygd+C+PrM2TDklEh1D/abe4bzAx60NDS
5JgjUI8F6FThmTmWUd8tshD3zK8xRs3oBpfkDGGGB3UI8AHb0WJGZHqvxD/8EthfVC0NF9HbDMHA
GfTBD81FLVGP/Qtrega+/B9kLvKx54cevWh0MhsuZmK8yOwJySfRmmwTIsIHKgo90hUw57yI63zH
ZJM3oHVPTAG1rd7QagMqnV8ivjMMOBVOUuiuQYmMwBozj8WBhYTPK15jDoT25MLENHVGIBUCN+Is
UHtj/LjjuBRFyFoeuPvcazHATi4L5DV5yOih6iJ+HUHUsncCqpUQZPj67RkK1igEwPoWcqZwGnmK
QKuUQEsQQvkwwszcFkG6I6pPJlJwJIyZOM07NTdlgg0QkUyyZ7kDc0cZQXaHtP8AmhHzQzmA7wl8
G/Jm4V71iPCKPCC5Ye51qq8Mtle6PJzhgrgAXuEScX5MaImZTMjLjunWJVLfMaFMppL2q39T8dsG
RMDTOVexdrpszCf4HuOHUUs1oeGOQewROcQzbVGW7xmvJbH1QFitjjRY+yPri8Vr7NhJbrTfwald
iD7dJj8jrIEtPIENY05iH9cfkDlrcgJg7VgqSFiy2ooZG0XD2BCMOwXYjIDFjb7oe3z8aAgWU3Dg
2JvrUadOGC/3jQdsPZuBIOGG3s/csmHAKEtAzMHTssV8lPjy2DKPAZj96Zb98VtA9IdJs+GN9egC
oHlB4oNSwwe3d9aNHjAR5zDpUhczU494otgg6DgjCGlV48pD7RvJTFAfZ9DzfYsaNYAD3hCwCjdy
NcDVmJvMKZgztAGB9WUhOHVwAF84KhOBElc3kgwZhnXMMMgBeJxdggpy0Z531oq0VdNaCE25HYSO
s3rs4LMUDhAB8Eisd1gKiAqy1GQkNxBYvSe3+0yjGEFSwfSY7984J/j4baE5UIrA+Z8v190F0DC/
jOwr2+53dsgWTNtvix7lSC4XjKWX9zkDYMz1KVN2tOYID+JXa5XrfVC8A6mDEV1+QaDjcQ9J9AiG
CkwpYitirJWwNIguJWGAApmP/yE6IBeLGUwCPIXd7+XVjGEmt/XI4zKLPL1IMzXtjqQn2fO+ULRm
d/3ptSYxh/IEH41h806f7eZTVSFIpHItb7HUXXWMo6rw2U8ecNlHT5LU8IFNRT9ypdpH6b9/vR2g
nQgmYAslK85j+iqdkq0XjWqWIphYJR0lMmUW9xAGza8ya5CexFYPb7vclWSPDyDhlFj14I2A2goD
sNsbs7iAz1uSvOln/ZCnX6bKrSNDcl2j0F/qbMIMMCfUWQBKPLAAtC/oeZAF+MDvySVWjDGuVAzD
xeg5bttljfaMJEQy6+uEvYmYxtdJWyXD44EEkUJPE7dej1CTASJql8QPHm/+5fGX7ZfyH0lnttwo
lkXRLyKCeXgVIDRP1mD5hbBkm1mAmPn6WmRFdFRXZ1tpCcG995yz99rMKBm9Qak8WNpXqnz7werF
9pSzoJPGJENFSTHdcKOWHcMcJi158NEMKwnevAHjNuvvciVj2WhaCTAS/CyUpFrh08TOrWwhVLXb
iDi8MlBmUkdnul9lr9wN4nAXmh/jS17k78r1V+34UZEU1MjJeUCJUlvHMUOxl0AarvjZWKYoVjK6
tirIZRPujA9OpzUBEslM+QpxvNRw89VkWAtaieqD+lL6DAdCPaVRYqDdEAaicK+nhzQrE9oq8Sod
+51fwQsxIqcr/zqCod+sHqNIRzrIFn7HDZIiMR6QxEit13UjgFR5m1cRFuK2P/Vjx4XveaiHfKWD
VqtLw3sDCFYN6Kj9d76tICd0+uAW8muupPFngdlUomMvqxWYjdZRio+IejpQUBL+RDTVAH+JUQiF
6Dbg5R5EDD+8uXdV2oMffhgYqV7CRYOg2/VuEA4Lq5fIRVqUkbBSaDK3yiLDaze9BvpAKSC5nHRO
9CTUurqKBq3HcRcByjbj3Ss5N2QpldKnKBsrDY+bAnkxLzdxGDDbplXRd3aGejAO62UUCKtghKnS
jRfB4gBrRvWPwPT2zQlXh03q+8Wi0bj3TRpjL2kjGFirGYibQbYSmMS26MRSTAdCsJTx/jWSuHoT
pSDXq0b4Rp9QQezF1yMD8ejbQ9FsZB+XIaxDDQN4UqEUkC9DhwwITLVcCItYy1bvN8Ndg4CV914n
LjIvaDn2/qf8vhtJuck4AyXiQ47pfUfQRGgFl8nRSDK7aLZaQ7Ii1kSSc/xvqJd+DAH5VBXivKgj
Jx4vo5p8R4a0izWOmHETfgXi6yw1DUKpD7XtHXFt4Z5XvJB9TZJhtPSrTr1FlYm0hg8TwSdnNp4B
JGfP01QwIcNRrdDm9Fe+wUAiWKgU7fRg1g0oJXjfhvQnVMIyMAqeQD4jxlDhWvXZp6+jN/a/FYWn
MFgKVICKhksDJwfrVciWEQ0nsneC5iQgpuDJbUfCEtuSU5y4RvTV1HxL8DkTIllHa/lW2kWvih9v
4rz0EMGRTveZjMz2RWwbj7CB5fs90tnRaK9IHFFMcZdMAaLNUqiCmSKYPJOOVHbrhNZzL1KHe1qz
ikwCb2oNAkBtI92iN2QRN1yyebK6vdW1QaFgZnO86F19bH5aTg3v6GmgLMSKGzMGKuyMTfIvKZ4W
tBtVpSoG7P42OPiwwWK5pGKAiRTEuFGYiAcATnGX6Xi3wmI19kTh+FY+s1QfpcSYnDQpImtRXpQS
E1VkrVqQPkTRfJplDMU4VG5Jx4aTb8wRB2gkLN5x4VnVXAj1jRHvwvZLSlevZmPW71X8vrLgTiWG
0IduX58l6qgu2flAtwkiKKieZcacgYGQiZA7U9yMlNtYO8E0ifBYyqeywFVh9rAwdhburzNqDovs
x8Dh8MeW2HAEtrtgDmk/x8T5l9xGYQqAxMEsGJsYT0XpAU61nESdksBDLPZVvXuFCx7QCruJD2x5
V9dLgi4ExWU8iGQU7sNgkzgtmowTgfZ0zRSoyP8iyYh/WvQTgTXTg2q9ElVf66W1W5dnNjtep0iz
QFJmsGUaCkyFY5RcUJvAOzM4VXKOeUUf08oYSeVHF0MDY/6YhO2HGtF1r8ZhmYkk7kgsk1ZLFoE6
CkB/RYONLK2MdVYUq/ZN37z9ann+pwV2NapMxGn9jKUGkQq0JLv8vvN3orIioRFnqImVFOYRt/xb
PPCIsQYmBJ3GPGiTuilaSSmPE4SYgHhjgvZWhQSEwxVrp1N3g8/Zv3BkqF3FHPkAdtEIorjyOpRE
4hU4S0K32ozvhxF/+gxBWaHfuGEH8BR0Lc16q+dQ9Kg0KmExxExSYYvTquRK1M1h/Bc56+QGhwqS
u0Q0a8ChpIsWbCJizCzji3cTcxy4UIZ1IsxCZCshkTxHxeBeJT9ucoPiu9kJtMiQy7UliGoG05hx
/ZbntzDmJk/VW5tgLgg9kVLFxbgp4C8W9KPKGPkLdzjr6PsdrEaf3FmUvbVpNxgoZGWF7C8rxLU+
tchIqtNZtZVQWerxp1jsepG4FqwmJftFRh83xRitSXRqyFyVPipiG3oRgyckLSwwck61rz/4PLWJ
ez4Wj4W5U0vaekJyVFvMeX7khGnmqnF2s8I/RUfT2vMuUDYLW35WafNnpmP/zXcpVZFeUVj+hlMK
E9KJkfuIVEaMCgrVEfN2fIPTDwttZjf1Vq1Xo7mjySYXE6XcNUQNE/NNSb0MngarVCbhmxK2UB3L
8j03XsTLceUMMoa5edWW+0zCyv1qD1nSY32ixGFLDCLwMSP1GRwURg+wiktDXIga01hQBQJaHfZi
3rk06ZIi3GW4800ImWH62ciUMRHnF2kbKjsjolc/7IouXkgkA5mXFHTYCIZG6vFwcJTIenMj0Tfk
ti+7N5Fw1YUzQtitB4zoGgDa2GTo8zqXydZKjaOShHTzlfccHb+fMi0PRS/imeU7s7K9qfNUp9lT
1uWtZR0TH/wvf41BypZSRluZs2hgvQ6N3t9MVtdEMphBcG+BrIfP3p0azoIKL4hM4aBaQunIOU71
Nl2Wfr+W3h94ewsd57YOQ8ofu9loSofRsGgxQKhu6UZ1BCZLqAWky4SOIIi8UiH66BRgjbop0RDJ
EjzKQUc1IKMMtMB69DHZXTgxUtavF7M6yfoqhVNaKvxcRPwYJLgh3BgVBh/sWT5G88yYUtf3fn02
OgaQr1UKhjgqzpmfeIHJmLU6VijSaslc1y1nuCSFtFNAuqBXVXk9jLMW1F3ADjxErn/L5hwNcRun
C7naxqjGOSF0MqZYf6lQT481m3IOgCvH+2bJjpj/jAV3Yw9/J1hrP+UEXAWmE3bHGqSGqeHkjNZ1
yd1ITKH44ltYJknodNlPFC+GnnzmtwU5KPJKUr40c/niZtboHOGiRY1NBxBZnN/RAgB6J4yNU75r
+EReTZc1Mnl81Y/0fVO5+y3pQ2BkQEBAq34EJoAp1hBffKLlTKuarhQ+kzy+slHWom0qV3n8bUPO
a+GqL39qsV2npM0FdcEF/omPVgPsgUm8VH4ajNa7iHBiVCXGJkq/a1lwu2YVWrfKfNNtPo7dlHA6
cUFh7atHttOWTQELJSfYOKGpO7H/0SC1YBdiFXox2+pb4rFXtVsUQWvINJEedeq9W5ntnCjJntH1
UJ/TrLobdCg6jYVWXo050eVKvOC/51Y+77BElweNDmYoXEvr2IvjZ0fEofwiPZNTJa7uyirW42h6
vbwa/JcXMO4NchKFTYpWJePwGSAmB1lB04MjU29yUMBF2icrmYWzidqVpmZLU3/EFglGkHFSkU8e
7P2odIb0Zff9p4VeSJG3+oibhejO8aKoij2CzSit+0ubOjZ02+Lv9k+ViSBWsJhSmmZ85pBQFolJ
1fiCrY+gnL3VH09CiNNtsjkJ20r6eb8YH8L/KILPyFoW6EMoFY3uWwFAMyzLlM7lu8EqRI/D/c1F
msVoHrUpF7tcK++ePHE8on3iqV1/1Yo3KU+/YiPOBwNa4LRMZ5RU9eAlLIPTzU9co+S+9NV0VocR
4Svqv2P5uz6+ueuGhINhpy5DVNmRZXGMpj3Lcb3iVgxTBCVgkHTTY9yQICEYGP5wWTkCqTSp2re6
McPVEBfnEfXBr/zCLFrOswA5HL/MgLcx1SPGRNygi5Sg/o5TBfp7hr63NB6aV1b7QD9khb5QMuYn
ultja6YPkI+N+woeHU9X3XkjEwpRf+80spaEd3R4EV/Qnkogde8O/JbFM5Bq7sgYAuXjQD8iCplv
t1epe8qt5hjYk0qepaInJCYhDy/MnVyn20g2m8jhQPLFjahpni4ri4Dv2W9cvf9866jB2S5EtSKF
flyWL7DN+egN8An1DBFM8tmOVOO0LqYGc/knRyjwgUAlLzJR85saMZYJ+bYG7HD9HkCpPkxNAeC3
grlIGoQeCdxg0t9MFKAcn1oBOQPOx+lESx07TGdgnQFCtU37ZSfH66jESzu5sQfBMTC/WykfKstf
bqqSr0PHyFpFBfZCfizMLDKLWWdAh0gKpwUUtAUtlEr+SmjvvbrjGMOQC6rVq1NJCWcAY86yl3ox
9BQxaONqY/o7WJuYS6dlwb7mPF3QfRiDb58nV2ifKkTolwFomlW36qNDoy4qlXwkTYHU8E6OAZrb
Rn9a3PVRgURWrM8vc2RdVA+yv6olbZVj0inPozbM/Wwf1Q2Z9tQHqYZKYqyAITGFHDZi+cmJSWQJ
BnSojdpXJI0k7BmLTnlON2NskPYJvqIP8dLBvAU3NUhL0UDKCAG2QcGvBMy8IIWNcb+OVZ7WDFgV
hyZBEfgCfUatdMrqOAGd5ESxRh+ZPv2AuKUKl68I+ON1VBAS1ZJ8b4tkpaXMNqe4uJeG7RYoK/EX
+sgIlQbWq0xCaBfJxgSLFlFUstIPOiz4UP4g81OxHlQKRbhWRH1OK14l5bLE+DJYuOHSY1+8F70E
UYbiSiX6V1R3Jf4kSf82kMxw+teUYN4m6TUVkSIBehlfy6ovjmI4r2MND368bKP3nIZgudTib8rN
+M3UVTtHUGUVENkbJNrcTWN/VDDGE3krV5EdjPoyfWULpOdmsH9TPL7E7u6rODQUJZ2nU8OpZGYH
aL9luKF3y1dYrkWNwIax+TJGnMRtLBJxZkFy1/ytKgkufeniESfi7U31UjIzqB2ZuWR7t+qd1v6a
+UbQePtkjfDkhDzxL2HNhCtrt0X718MuNAAjTXGRoKOYvjDLLzim4r1iDpzPc6Za2SnbUi16pQpz
m4lUQf57MAOScGe21gKKDRaMbbl5X/6a6QvaAcZuEGD4MljXqq0PGMwxf5i0QNIG77OnZzb1cOm4
MWJm8KycmBzytgrK+DUvYW4Fn72hv7ZQI2bpmkspzKmLCh+mL6J/AofWYGcx+mprmr39Kt8qW7q3
0Iux0iNKxL+8YJrzQsronxDWMacOvmBS0vZDcTHeYICuAIXYwATccXXA18WUbMbYMDjTwDPotWLj
m72+EBfbKfMVDKn9w6LNx2jSeVCQ1qDyDjluuJx3FzoGuVDPBKEAXPFtcShtZpv8ImTZX/Wju/fa
TOscNLcz8VyRoMYWyBbCIdfBRzKYjwx9jLBBj+cbHukOA5gHbnhrm8OMfhJtPZJn8VrnnA9RKLOi
rLWvvJ+j30WnQyts+joMiL9OeON2Dn28li09AyRBMUmEE+pY2iXpfDU4T+aXeI2PD2iLKIPkQxrN
1eX48BcMDpVT+yDFhQwMD5EGqzTOOeDjfCkOXmVa+zajFGUX/fLpWdcCLHHIVSf4Caq0J6ZcjCYQ
kRzWUP5WuJFLxoG09ifBNuSn30nDgEHpA+vtFyNZgLKVPXwWa/pR9tR8nrUPnMoHAaQE441glS16
y2Fyz3X/nX7m35gcJ6e1JhQAIQV5r7RjZ2TTr/3FL1p3vJ7hnvQHz6epOPMX3DBMGBEaxYyp6ZVk
DGwtJuZzAgB4f9ACjNLzBU9AXs0t0D6EDOtq5ch3ljN0DK78SWIUETZ/6GMwCsExgVH/nhGFilyD
TGnVxwO/KZF100w+18pWUvBdaYw8Ob73LivX+9JuGT0z41nJKOl96g0iv78tPHEfO/qAYzAv93Vg
T725d2+zfd17z7+BsHJQniqVqx99wjOkBaI8HDnUb9zM0lI6orukmT03ZK+o570ncyJC4sgo4xR/
aSzP+AgjFwUQ0OYXO6RdTpUBtqrsJiyph6lJRAFc3ew9J+eDtudVRCMHANcWiQZ7Csvsaj0VkN5o
ZsN1t8HQRp1kwmJa886c9/wn/Ap/ye1mVo6GRJ4HLZ2SCP7jIv4VVCd2eT5ZWPDrogd1wmPHJCNW
0SPCGrmleEbxbJhM949IZjiCXAvwak4Dg8xpGLtzGJgxMEgwC6Jy2aLQo+jlkLolxhNB/5LQm/yh
z1+/Oh34u7xOtxnhNmvousZ9WIbuYB7ztXgr27kE2QWP1tsOaNDeUQq/p/4PGBpkkzVwNHSXC6RC
K6TetvLVKbZkX97blH3xnuwpXoxz/Cst8fLZ0b7I58G+3SJRmaPPXiVzirrSG7hDP6wNx27hQMab
V89/sCUK/YpCrHktAfhG5ky7jwdrbxwoDffAKOerbtEqM/GBU2pnbUJ5HpEh8a8VJfVeybcdHiIk
vjtCvmku8h7ZCuzQM5PZni7HORQQ1nFLH8q5+NCWNddzc8T4EqouYwRaJwF6cdKLlY/AkZ3uia7U
0h1YhPFO+Hvb36mrxQfTFpbpqnuYF4GnGUlVho2LP2vsEmv5okL7x8cP/lTQ7nTwkrO2rFA9MH5k
Zb3EbrlEQ/lyYVv/5ryAoSU41SWkTP1hcVa5iGdTXTCgEBAsgr/j+2sYsMGEwy+7pe+mby1ANiv/
y9r4O3lHlNvytaEZFVLm/BSyk947nJtrjhBT2+XIqs1K3CKz3XJCtWWQzricFISH3DbiV3Aq/+oN
6/Ojg19cENiJ1Wf8fn2LHyQrFcZs2Iff1Sa6B59gcrz4WB2qDWsda7ITXy4a3Vs+O0NcDnIgZv6/
Q9qrcUTp5h+Q4kkr+TM/ACdlyr8fD0Rozgxv+BwOvVucgEailYju7ZYZCDv/zrpjCzgpAUXTuuDM
fINUjfXOmEV79SZzy1ClJ7OVuMZGpmKiJOj8UCJEvWmOcKCn62V/PPiYcK/JUf7Dkb/FEXeg66qs
Cy4hltVfjlnr+gP3L1Nb60QL4P3A0rJjybUfPeA7WijohRekUTvDdXh55CsibIdzFyDuXjULPJn4
TFJ73HcLrSbmU/cYrPnHeFOw+KOdQeZLzjm2TOOv/uJp8344GE3jN7qDMs9sfa6+GOKCtJjikdV1
9AG/nStLUou5EPntTgEJcBZUqCPj95wpiDQsGskJdyoKUlxPPxFFFFIdO3W5BV94ahkCXvP5d/Bs
Zb7DqN4IhG/b2QfuRR45j752jorByR2Aq8WJZbejW8n6ymrj8VxiyZkcoCRbbGn57uStydhgCRn0
3MK1OrCg7bNFc1W/+wzCVfFB62VNzg6q4yVzkGyRXx7xOV5az8a0owfqnQx3DbvdhblHsNeRZKPN
/Xn9va/FSXBMmxvB7u6jjU/WzjmFGJd0RI8+rNX5NABBA2Qb3+D7WGHwuJBZy+MfnprPkCxWG3Mw
IU7xLnE4OSc58pMrfQ8L8ywdqV8A6n7qmLt00RhLVOPYaywukQK7Y4f4ICDmF5qHS0f1oDc25WjD
FFddwGT2EUFsG/daeMwOEdBM4LZ5wgmEhvws4vyKOloF6PxvP6E/lEQw0rb+ur6kv92ye/AZ5YfM
lYYOO4fHTi4Gq6oHbKtAZP6bskDkTrzj/e3yjTi/IHZnQITD6WEQsumodvNn/mW7em4szUs+Z6b0
zJdsRdeEHWtveMn9tTX38n08kZhz+WY6de9PQJftSVnJIoE+kUqUL87rgIkueMceD9ZRXGhXy0MF
8W/1Blma2bLDk0Sw+gYHLY2W+7/vv0dh/lcuamumnQf7QT+1hQaPSfyL8wdui2q2ivZKNyVXN8TO
p/aV30A/b8A4MiwMDy3pFw+ldSYrfS4vJ4XW6KALMnbDD3mRTLyWBZYGu97G1OeC09w+xz3uF8Ta
7zkbrCMc9YXlkdxKhJKr3VHffV+GhU6W8tI/yV/Gnl4iGwGWzDNOQXr6sFquLJzob/E4Z2eegwfb
lrEJPkhR7GY1zTDwLmyi/WFNOvpm5ClOt4jhKDr1Hx583A3BIfhERjxLdxf5nqGSrr0KnjNf8s7C
54HAUF4ye6y/gr3kajRq4E06mUCNPqs9+TG5tl+/JYcDdc2NvVVJ+JK8cV6eMMEYtrgqZ+mzd7pV
N1NBTjiaNfO/k++GcQXlGgs8yxv5MdNtitPaje10E391CDBLGwmA+JWeS5e/9/MyrC9caQSU6P8F
7C59gQ2fLF8czHSIMUQoOMzSB7VDeuNeYPXgi9U4w25xy+7Qdk2u26nHsQjm2aPlA+v2n0HhvYRu
OGfjDRzlJyIeay67wFOx7/3xFbOis96CzLEW2p6p5gUbhPc6K07EDwk43Uv+uhHFBREUjgwhdim+
DmvTPLN1546/Ye5fTsI0YsgA4L+dZsO+8+Ez8feUe7Anc3sbbfjsyjU6mCyNy9Lx9wEdt5kIQXox
3MZthB35J59z2IlhZOCz6Kl+kGZROf1mlN+sEa8FB2r2ILvE37EyPmgiKDFeJ/UYjVsJGk7nTofA
lyvZK211iSCHz7IrsRLvOTmm7QTevainYcG1s5GKsrA9e9aYH2zcK0i2a/kkPSM+HAs7x56/cR9f
LNRrDs5hjDNwDpDo2LnLKZLFimOOnGL5mNLziJhT3OgceMEPgxVtFa7Hi0iy0uDoiw5HRLgpoa9e
E4wjudtzgo3/RF6IzmP3pBIiZ4otSj80zVTgEEIjaDDFQJWLczJZ1/Gu47h8bZ6t+3K54KHLdI1N
5cLXnBAfso6cC7bcHQ0vVF31rWI7/eof8a12Y97DE09oIa1opzFB+TBvbDzvX1LPdznmQ3mOwoXt
aKKmzBIWAM7z54oJHSGI7PR9vFN3sbIK4jUzJ4JfJfkMWAHnfhmgcLr2eLMY9441DfBtrnhN6mm6
BzwDlppFJxv4FkDKYZWjMbTxErmTpzg9YfRSqQyrGV1zARshylkuOMR41c53bESSDalz4slh95fh
senJtZoglPdJdrX6vwKmpI79tWScMYmaG/+goDzlNs7djlREqrQnHwXfk+0vavciqSWPyKeqf/3R
drPpZyMg1JDORnN5is3LQcrkq0HiOO0qX3HuUPUferu5d/MymVxGv0W0lJ/81RVHBkSrhyOXUVqB
vn4xu5Y9iXufRZnwl2Oyz11OuTYiZ6fHqhHvvpXfcMHJvFxiRMUlSnnwupTISUkk3TZnAijrLygy
bnXlu+SgH2xk9g8gSVc/IBY68iTN5rTZu+Muv9D4bAco0xoHbnWXENDiDNVCu6hMQ2wavJ1N5A1B
hLweroawS+evBkzqqrhP89a5Zt3T26SdA2Jdrc12EcACY7jCrUT117rmXIEvsaLLyk2YHXJAfmAC
HMXl6S2diEklWdlTgDGaquFHQ5cOvADf8cHy5/EZeFr4JsnINVQGyK8lJDX/iHrUk+bj+tFuIiqK
LcS60VxmJ94PZCj1Sqo2/Yt0DhfuG8LUHEgJGCHkAvTKaCgQSUKVzc4+H76QCxXAAnikJxr7IvuF
B74Zz+EPAzi2CpBB9AbC78BF4PWTX/OcHqALSkp3MppBGLFpoe5E+y07+m94oGE28fsNYGccvynU
Ga+jsfEe8MhQfWDQoRl3rsGST5rF+IOWbfUr3IiA4G42NBoLJObeEBW/vA5CCJF7NG0II6H/NkM1
T2wVz+0e2WAvuy9tnywSjY0SWcyKOSpqbwP7IubtWXvOv+ivPhATeVCvfoMvY8erMmbSU8tlk5zD
WyVMAajpacJieoSonN/fxvW9BfjPMlpwlKJnuyNj6LvZo5vpvfpa02OeCUvp3h84/1INUWUdwcfQ
SSy8KvTSRX1Ez/Z2YUrTVLuj7GcqRieDT+GTeGFTNYmyHYgnDoooCabHAFfmE835uLsll+SE4j9e
IzvVQ7419U6TKPCISZIYZP9g8C5YJTjkoqp6XkKKgH7GMMLYlOZU6lxK9kgn2RQnA1qRdDY4/Kfu
gCgC1lp+AEltkk36me4HniK2LmSw6/AUJSc9OrRUwHQA+USj/aD1BIWZvMHhzij1DpnyHgK04N6i
h6W6ozwlYOgoYaHkfoHKBfplzQH4kQXPnEAAScYpiQM/Qismeb/UvvNwtIHJHPo/ur0kTHz36w7W
zJSdKj7jk/+RnZGkFYSMzsqTcgPNvSqW1oIycPxo3w5DQ2EP7vDBLA+TIXFbBm4cHE/X5Mp24gUU
uMIBY+1Fd+luzDlLQR2eAezh4KbKq/ZMylDycgguhmZwVBPPYDZ+4fxdnXoskb8IrYypDZi4+bdJ
NpsTf7BErnyNmo7ZtR1ka9QcwEWAI74bN2JZPkE/tBOv6kF0cUy2OMzoX/QAuBsmNrYGOxM/9Q4t
wCe/B0t3Q92agWSNjsDvQ2M1GE5Qr/WdsLCsWVmskTAKGAFXwQLYO+5f4zNZm5wQkZn6kCufJUGg
1WHeQLZksAhPCTnlhE+Fe4TM12O7A8pGIASXyDWX8K5G2rpIKw0krTNYy2h3/GDBB0ciHHjpn/gE
KdSMHtj3oJrtBze+N1/gXii5gynbRdmgre7Kf/QGjbEifTjxk5xsVgMYy1s0uvIy3ft3bra5tqY8
fP7SZZXWrPOvRbVh6As7SGw88SF+oplReYo4m35MlSCLgHoZftv9EC6QeJfBr7TrX0v/jMuB/MoF
BhSZbplN+qPhTgiy5LcElXnQSUs7yO1CuJqtS7LeVHcmU3/WPDNOQGqOZB7LVMOJkY7HBwU2ci1N
x8ji0g4vkSv8vHaH9i+XsSLgKP4G/oTUneB5yqxzIzvRnT2o3h05ESyEcgdFHXXKl+XJ/oxlodlr
KyH3epQ80PlYjWzOuUO5b0nK2pTcNCCQIHSPTvEs54zp4b67SPp4Rpf5x4WM4WLRTRkB5Z5eGOPJ
lQ6RmyUGmBZTVEaIE6hiAq2TWQJwh4ydefPIMiyQiMBwvc2YrX0jZzj02z5xLoQx98UGs6hoh/S0
BvwPnFTPaCfcKT+Zztc8mtPwC+bFsaevLKOBpGq9DA8Tge1EmkRehd6eB+CRrxk6vjlBuEyYrsE8
uXe3iCqOplHx2pSP1rnKHOHBHLnZN1yAOWV74LCPbSiq9ee04KTr1zVdKL/Kimu7wLG8kIYNuIpf
yQv1WTFZTziNhWDg8bu9XmTpjSeMMwyXIYmxePSgmyNvREw6nf+IEv58uSRfUJIgzUNkK1FIIoGp
v63ru9/irPiVtxgw4LrxqQlQadbZozo0kUfn6UBjldY/mxO4Zrpk1CL8vZ9vhES02ZZwnVFv0l5t
r1SegkFHm6sX4FuwSQ7+phA16GYcqKtWZDlRcBa90ywD5MS34tQKrvTdI6sDk3GVtlP9vIhoebGb
U7ZPtLuD8s1iV4JSuWvf/Xc2Tz5gRbFw1UvlWnsN+ZaoKuBIuCBwz/UXHHP4hLPWBbPTo892ATRg
veBCBN0cVpUrPkDF0NaaZDwKvl9UJTqVGDmqbJTQHOevJYs0c4hwSTGu/Lxx1YH2bN2Uoe+ZU0+J
BTBKLrSSdy/RY0+xuNXcid1kE7wXTll1DA236YbCL774vz05Fump3CtQFJnU9yvYQbuWOg1/XfJB
Hyjbst43v8TQ6sIy5olfU/cl6jWsDlq6SBj0jv8axMa2ZMAT2Elyp0dg5XC7WRZmkmkz+jVIffkK
ITDiNunmcLqsyUuKP3yKE8G0QsghlJPh0wI8gmCFXf0q4AgK9kN/IKyh2tdow2FRdya6ASShiaeg
m5fDhZJYzoRoMuhn8AcKwjQ0LYu8d1OSY+mdNy6zLyL1Ejfzhjs4UljdcK2D1JWRS9NYudSL+MN8
QxyWofiAFwSBEzD8YcID6hqVX1+vVajwCeB5PBbrlCn7AfWiyNOOAhnN32TTSBjYMqMFi7uHYlpu
y3bP62JtP1lnUB1vOaBjj/BefxqlAyq779cHrEOObiyi0bACdDghAulC02njmcuo/zdWsQKBxTiS
f0ZfoJpVddYkiOWBJ7JEI4tjTcMo0M1Inkc3rszZc6jej82OlZKFnfIIgX6BJQIA+5ZtAZsXQZpW
uC/I4Pkh15UYuu8AcONpFDeUPvz/oWpz8pK0i2QthEe4B80Dr8amucdYVdm8Ww4ObvgU9g9+mJfQ
C/qj30rtuAQfJbDp7/5Hv+bf0obsxVNE60v38hNlxS6iNbUEG7hHrMIgmzIFaz9i4wPQ36uFpAiD
JOM89Fwcj+yk8zcoS3rIo88yXobQNttviu91g5O8W9dzdl8gGgi5Wm/8pDFNF4k/pJkFjpq9p62Q
u6KmJ4fTFreJvA3VTcNksOAaF3uD26xLFy/dhWWsdhPUVeILRPgQroRh8wYBhRkDE864UtoDHkJK
MdY5GM7Z0Ye7PUKn/Gqqi57dWnmaMbFf8NkLx+DNSQDaKN+ABdacTWqnZEzBiA7i055i56KuBs/c
Ea5Bzi2Mf+Yt1+arKuRVyTmXE+NfTcbIQbCIf7DRRYAaHZZjdgYba/geMnkBG4eMbmIGYjudkhqt
R7llMGkpl0Lf4hEhzwI4FBZNQVsGSKgAPjeYkw0PpWp60LIj3pFum0cYlWkdbHW2feViPaT+V/rn
1yghoBGdgLQFNUExR8jhD5VtIv5sD/I9BF0QsXTfNG3bY5Gj45wck2YvvRkn5Se8HYD0+Hdsoam2
hwEbbSdiesv2zWZ/zPzraz+qS1ynxm2Y3DYYw2F4YqIjsuEVAciK7nn2mIyc4icWxtyLVrSj0JxW
yDXV1I5C0xEUclfBxk4WAiIo7DoFKbh/PzAKUcxjiMeWpsa7lELqwGzRR7GVzZ5ImMGuBbp9a+6s
dxiLIYM0cw49w0G9xw+8AzotS7Kd/hGlWFeYHYYOmFT+80x+G34nGAHwwUdyZnmWTlgHnxBzsbHy
tA3OKLkcW7P48My7MxbK55vZ0MSpIvYWU9UDn+K0I2LfSH55xesxhU1PlPHpF1k71vI5nm8sXdTZ
1ukJgxjKgCs9pArQACxXvFQc60LlmxMQ9l4qyBIvMi4Lk1CbCdDa36w5o0cUqWNzMCnOzJwdYthI
vLBwKdP8mqeWP08Lt6K3Oo0A2TaqI1Jbgpo5b9GL+gdbraIfMp0fBABC08bVxmzil/W6U3CzT8fr
ZMfXgaLHYOJP2AdIwK8GJ+52/0Zw86EmYN2WAhAhFtAOQQQWJs6T5j3HWJk3e/x2oFBJ4qWu38mY
+qOtvvTvVCEcZKgBOdNepAfICQwNv+ZSnJzqCdgqnOcTeGGTf1pbzeV8TnIUTngWHiZTtCTpAF0a
+FuZZzJE15cMlBnaHviG+zUeVyfZIv32z8YOpgB3hHHCHH6H8mzh6AfvsH5PJ8/pVcZOOvVHKsiN
5OHa3g777qlvKumqfwhWb/c0QvPWieG71B/sAky88Z27D4VE0QvxJPsprWVmEArilYTYFYvsq9hr
DMGd19yU1+/SpaRutpRgMmHe1oM5stP9jqwfa36eJX+A2tZteYyN9bnrqWLY50ZwxHQfaAw9eDIp
4sktYxyVHICPcJdgMbPLy75BWVds+ur2CNziY+jPj5YzCzyw5MCvy4/TWZo3xr8vxYJ4JyJvZsxa
+Ios1lM4aurMYxC29PR7cYM+g/iDTvG6omusEtJGMHJL2ive7wP7ljFsYAtUdE5c5WY0uyn8pluS
ziJxqmR/7Lb8czImT/kmevQz3tB2kdnN/BYa7f5trKbcb4Rq2q0hNIMvgrQYkk4eVT6ZnB4ZF4MJ
yENaN2RAzslvRHWs3KaL1zOwX3LplcdA3tNlH7mK8/rg0sFppvus70U6BNy7Hu6/i3XzaQlQcWJi
xK1Kvy6svHLa8v/j6LyWFdW2MPxEVKHkWzIYMLv0xjISDCgi6en7o6v26bO792ojzDnmH+XEL5lK
bASuPD1uOOmkUuUa8injl6MjJQ1ZdqjY4avSnRPptqwIUeb2//CBq/cZhU+UKLD9cac72hYvPBUO
Aq7Q9YtK7oCDW8tnwJ505Z3xPVKc0vv8JCLrjVPP7hTlUjpRs/LZZ/akxrDY8j88BU7UoYUigptL
qZ3kewlVxgjdPIUPCtE19eRUcH5FEcsuoKkeLiKytZGomgHWT93ct1cDSFHxY9UGJWF6emteucwP
Y0ObxOa+ZqZWaWXZJx8ejShNYCQmS/ZODN7ubxKt+KkIHH5oqRzs8x9STRF3bIOuXUEbnauvjdyW
66wkb2NAPeLwsz3w/+lPXojYhR7tiALkmJ7x3/7dlQtq7lsROtmQ5mrAgIZ4hOAi4p8uqD6/GJ5A
ESi+aeyX6GfEl54ZH+8GEZ0esntUX+WiaKP4M39DZkFfAsZLI1m4o10jUD4NkteyVhxEFJygQOBo
kkD0NkWtix3ZcPgG1BmKT50vs8/F58jeK3VI0QGwRx3rPJYs/oUZVSfO2h5pu2ZCU8RvHWUr5OqZ
4YNUQO2p1POaP3pMaFGxHkegYSiyCYBNxdloGKVfjEXvqeYNl7teSgAaqU3pUPfW2k4cCzMSxFyS
58JiTuoeuFc7AmyCnTwy0VhDg82C3RYBFH/zRcrfdddMxW1NOF25ocXSoOr7NvwhAkeQ1PfFtA4X
0OECpOPQ7uO1fuP162I8ke2rMCESOveKGXJNdpf+XDn5UosykzijgcDTEV29AxIVGsL2WCXPB1tI
V4MGhnLDMMwmn9lY5Vnn0pFGQBW1ZzC6ABaclVOfE4RxpdkwD8gCi3rREit5qEzjOWwl/sc4BAkL
RTLAvwi3KEHzejEW0BXCeXH0FMzrD4sRIXnElH/d5Eg81/SJbTfFYS3P7hwdqb0tvDzsj//6cpa4
fUNOe2mBgHKnYNHAMtEP3aAeJLFC4o+5ho/q9Q5l3B8TuH8lLLVv16CGGeTKbnDunnGoACHwRHW8
LNlGmkAaOp9J+oHUYTorzNwnbDlbHTbFMsfqOKGEp5ZIzMZ4uZCamVaFEmowR5wxVb/1SYw6OG4D
UcK0wmxP/ADxtU/AG12bJzHWxV6aq27qp5vq4D3SG08vc6rsoT62r6kGRcLFjSTWfEvBM53JqlOF
RuvfqyVhjfgv/qBeBu+tnInB/VmusvgVSO8WZOiEFKoBXHrVKfM7hyrmAjQwhjgeqGEyXBfpShPn
2XClPpTN9xufmwyd4UjNI4OlOEkzOE3fyH3c/5xChsLigNgSYzdLMPdTeu5Sl6FCZ1oGP1eBCa3q
hA2xfBLsbaFLRLxFTPWGQKVF74cZoyM/fGn9ttQ/pXE+yiI7yZovyG4DdOHm0jXVCVYGOvGaLiDq
ek+AXXCPfuMnkmzs4LPy1jnxn7zM12jxXEEys1E+ZhCoOcF7xbGeiX8Ew6yUKQjlyxGCb1iEKrLk
BwEaPWmP1A1IN6RFErIUkTljE9mWxN1yd2sB2ASLgwKUMkWi8uYmZO/mECPtP5Pzp/TycR+N6f2g
K0mEKxjyMQDCe/UFqnvZWXH9TT5UvtLk7id/b9isddUiNg1TD9HBhcvdk5bk++Gv/+q2SOp8oC5K
7zWRzigQWaK3RAXt5BDJblCd7n0cRXImLUAOJZu/YtK1yKcFRvWTiZ/qW4Yv9JbQEtVX0eGMtZjz
4LFlyIk7R33yAVhgjwquSt4XlQVnou9Ql4VYIg82H6THwRpC0X6ti4UU9h9MHhBczVFc9limOO2N
+holdO7RY8m1rM8ILjnJL/eOJw7AT53dNYfDTEnRSFjvhXW6vq8OLj9Cojgp7aZ0IvAPJQ08yfHg
Gm4c3ldIv1A9zpEKwsW7cma15IwOEUThFvcKlmOn9AevPi42tQiqg/EEjI1ZwQhTx5VAb7fIStyb
mk8qj3D9LdQL6Q7SXJhGnEY/Z4Y6BW0Ki5LCZNqXdmhk4K5BgEj0FKZyiCOfcWKUUrCAZe1MIErA
nEw8Xbrn8xKsghgFEtGJguGT72NwOEV+vVbq01PIwefQnZMcSG3xvIRRuyL6E6w+8mjErHpf8O0K
luyQKbAvLoDY8YZct+8SMMbCU8YLGazI7s8X+oxTpY6kEehuK1v0S0D35xMBB9utf739F/JwJcTn
lj4rFt2Udaz20Fc9ovsoJTLPr07sEQtQGYYRIttd6ZT2MA+gr2aRgovyRqJqE1Os01J47HOwTYmW
dan37GhPAcEnU2HVaOy8wnR4HIbvCVE6cFraSXayGU2SrO04mfAnMBlXLvJl4vqICnyM+HKYOrER
JmfmOlZKPqGfJZ64t5GGm6/ZgxRwB77YZsS7I211BsRVJba6vvvqj5z5bhqHTBzZqVo9Ip38tYH9
3XCi5zYu0KDSqUktW385cnkyeaIYPHI5kk9/aqdk7vKVEBrEQ4/KU+/QCNOAaDaiRyJOkguEl7yN
jGhwTgn1hDwURhjXgGkhSUAB4Xkd2jl5blUzKbwWpKzJOR+NKfRuugdZ9mDhMfPyK1lLw/luiA45
pVyNGNp6gsuuegIfVigLYJkOL66KRmSMSMGelKe0w4p0FppmnpTD9fBlq8zMwefaBZwnYQOBVYIW
uQVu/j+QCYvo4AkpQPGeZi9IDUInWHAIWia/4julZxGku9n20a8xh1Vlm9n99ViciC8hKSlogUkr
t717g5UwItLgDSHDeE1Xcd8owVzNUk86q4dmeR33mOuD0yVlANyXtqYE9TSbJWfcoTIXD99JDjLL
NVM60nlI0I7g6CoDrU1Xz4AH4lDSL11hdu1/Nm3NWOcrF8403RpR9bWhNOAiqE9mtu9J/4f767C3
LkFPlLOGDCFMcPSjM8O8QgEVefGW8tiDXjzQIPP8fOa6lb/s6MulTU0rBGe5HOoYs0zp7xtyrZXL
eNOx6pSBQrUbrRBECB67h6Xf+rzxWXYi/gTpEhS7lV3bZbwE7xboICIcQDlTAsf6eaXDjCupf4YW
vTlYKd9BX4kXi4ESyF1ULoVzVobaefANEtEVnW94mKLlGYbkNrRiAAGFowHBxCGfDfC+n9lbA6Dw
gsAeHnVZjPnezgMXI57MNLkRX0vO0UVCa1kFJjz71g7bMMcbzvx0MHGHRxjoXCTA3EvLHlnETcsy
SbhgRxmI5j+2LT4Xh1oNwn8cxoc1qhHWmMSlNYi/ByjM/3fu4Ezc71pDeED4NleFSt4LK/YwIsND
c/CwcplpRh9hpU34G/ApR31n/HFIJ1OemFYclZ++AZAuxU8zgUOFBuuVjoQkuFyTDcF5nzHoRrE0
3gEYXoZaCmAY9fzPUr6eAJQ4FVuv97SM3pe+0DbQvXhUYnvYoHbTj9T2QRheQNZQtIdyg37/sIkx
REGhS2cQIPpnWdgfU5oq472CWePvkFD8CjoLeZ7APq3p1ORMKYH+kNQfZiegIJL2Dpsh+tVRc189
nffJqGGUEKDDYbp6NQFLgaj/uaxXN52U+nhKfyJxVfIFuIJEwmoCSKLUgJYuGMj7RVQO2XKcgigT
Y/cl3gTYjvmGFWb0qf2Dm3NDj1NnuGRh+0yrkczOR2/PoslthA7lTIVZBJy+PKLhEf6LEmwvW7FW
9usbx3KFLCYYUa6v00sNvpsPNo+fVUaQ9f2W307v2xjPdIzahr1yUc4qaC8kGgXgogxnx9l7lCTu
U4D+WOoHahWEQPr5w9NSmNz7ZLECvRxUUzHVKQ/u9WQgZAR0rVDMWiJaNZ9ZnJC9HSMBgMHmO2fn
e1+4B/LhhiItBx1FCuHQziouyC3+bfomOidlSzas11qYSwvl7vdPjMvOuUfFJl9DyhNwLkwllZjC
vqETt77bhI9ja7eBhFBjSE7tMABqRyYmbQDArIIExh+4LXK2w9+gnzwcii5R4ApL7XzwyqAGyLAI
zQ5VR10wTVamOmfFsOF6J7Qk5wQFcKshb6yAmEnt72+iQ0gPvUjnA4euXAgBAJPyXJZjYtLgJxqL
/vfflaG/4OQ6PQSf/01MoFW5dYYo95swTmzmtBYRM8cgi88owkttV454RnNnPm2inG09Ovz97MI5
MOBzQ9+Gf0fRHUDQiJEwgdJGfOEgF/iuKmd2RWEzIS9gQfEzW9oxnvYDY0BHXWdGfCkIGtEGmt9j
VG8qEDSN9YiyDg6nUTFuHYJD2JVOpKfxplNIaboMbpCT8zd+R0+EdxpVF8AeorbQHQOBAPXAcvmr
fbHMoud60BeZpSE6ezIdgZ2ocbUzj+ndITKN0zm7OHT9+VzbBV8VBJSD8csLl2thgpfcgpmj68oa
kcawoD15lFHt10fiTmQiNtiK3wHnh1ntjP5+1mMNPBw7yt8nLCLdUzMLtzfbiNVBXQvLF1S2RjQW
30OxBTfGKUHMlJ+uxZlxTMcHah3Gpc9WH8Fjj/W/akr0yBa65jCCWpQtinBSxFO3zK9LaxqeYbY9
SgDgBVBZjj8Tg1mRqXqFhB+G9P9es5MdfUP6D1suuF6NlA0lRAy6vil8RNyJa17NxhwGHWnyeFiO
r0WxMDBVjvPZnaISsB/q56ZHeOJmw5fKV1oHDFejzx8q0be7j+DJv3wuKTx/NibkfPXa5biQR1gY
R/DOg2l1e2Eeih1MPmZUznAmkIpB8RsEy3JP64KvEeo14cZ/XDRfIv8tvoIoQwv/cP1IcyivleZ5
98yuQo4403JDw8pvfO4fckVwkgBcjKJVZ9/fY9tBRo4gBqmT5ZDy4P3COmSy5reyS+qXp5IfY+pR
B9HNNsU8b6z16Bv8IsTujjH/BUB2h0iOiDu4QHNOmA5pgbhPKk7iAafqbIaRZykgWyRgaqTtcv8R
8K1yP7TmD6CZgQsUlujfhqD1kibJHgoTEF630QL6EmMMMbhEZMzzxP7avJZGt0jy1uZf9A6GmZEr
Tau8tWh4ATWDnIrMe3vwyQpHjghBTxdDJG1jBtWsTxajzwmUcipJJhHteIB+24+Pf2BzU+yhJ+PQ
YuJFguPpVrbOHWwL1RmJoLJsXO63mpA7V1qmm9FzU56F1NbXGeLzUYML3ItPP6LewudRDHPol+av
ctNjje3SIieKTZo8rxXjx2HuVqvv/DMhUoZx87B6+a9bPStGHtq7Wbk1iZ1twIexRumKBR5RjU7k
lqhoa1nRJlD8Fnp2YYzccZ5uVPLcc8lX94IrYIGgJ6VXKlFbsn4BOLUW9oatZD65+1Bc7iHgkWea
nHvC02vVBT8PKUzpg0e/SfPGzVyZC1JU7P+7doBBgJAmn4/PBzXimp8BcFw4Sm1xRc0aMKI4KG/3
1ScIewHd2xTmz0BeVsjdez086bnX1OyIeO5cOgVBit5UeYoOKhe360tCsiV53giBZ2lLTgAZ6kii
AWEOK4PEYmLfZJOasif4NaGA/ocoTXKjHPykVMr1EOmqhegqoHiXz6WwYzVvR4jmtcsnQ05vDyrn
62PFpgLA+fjDeQ0pGD0CZGao4FjDEApgbQyHlDt9kQpsCfVWJz/rlkY8iLRDAYQwFFFQypbnpqgT
CF6cZZPEu2+/uJwSr0+GZk7xhcp8XDJ0EWsNMdd3mdr0Po051otOddG9L5LDu1vOBTvf1qY1RC5x
fUxqmhbCz02e4HbcDeFmavO7RTyb7HE2JbyVrcES3lo2nmkXvMFHMBTyoTrGzObctxJ22LEqr5qj
zyiuuIfCl2WxRFoZ0xHVXuvvKPFK1H/Ymfw2FCLRoceHBoBs9hpL0Xvc3gixvT0CUiVQYFAS41Kn
MzZI0RsZF3HxcVTPjQ6CeUKSj5YXK8wD50703aAvqm+HG2cWmDs8VwwszynGUCLrXjrZVDbFZGiN
QQCZSmYPWFI0jG510pMNB31mZm/wCtDIc/gbwvWE4jrJKTEE0uUVv2mQQ3W/Obxd5oo79bLc0Rxk
WttwX7xv0rJpWLgizBpM8IXdtyoRnKB5VkHGBKRXpK4FojpHyRzZxehFQAQGcdlMchdpB7FNbMgD
556HvzRQ58981MlOq5hC7Pz4tfRK8gTN9w79eFuO6wfbyIJTOFO4goaCC4FqW4VrF2/Qa0FyNWGn
WCjhvDhOVtRUZGdCtLMN7eXglAjVAXpZcHDXiouimn7YAUhLmMaP6WdSs1OgBJPw9XvZW6Y6yetX
wguyyycIuVVclNHLBv+PkE5BTUBKnCJmApiOHj7vY+pFkLQTPb4r8TggN2lTUIaUuTy+YtZdqJ0k
2qD7wMY1eUwTrwH4RYRJtrYFqQb59qQp+T6FXyRJOJ0gdEKtgkaUd4IZi/uw/3ucNIgHNhcGB1aT
5cmrfGBhiE9icIm99Il9TFFDclg/QSV8QiDUKftbNsOEAsa9Eq/oFR5LMGDeLF/o8xctdOGq0Yfc
J+CSoN3D59QO5q4+wwcdeiL2q87mJfBs5uJBfHgrBASggR6Uo6dss+E7WHETKRqy+kx0BLS1Jc4A
SXvLRTHVNhSvrdjx7wxSPXRgA9jL5+RIRQmaZ5S/yw+0JMPCAEiOmosPit50pnkMLqG4q0ZkC2MT
4+CDxBp2aiav0DU9UI8k2MPxdGDnnzQI43K4sgEUDGtJu0elSFTZYWIzurQ3LsSYTg16P/LRRzMl
egwtdYpFyoAYAGXg/I+sYNS56UZAyUQQUmtGQ6SvJuFOmhvP33wJPuowHINjcrbqUCuYSqmg9CXS
83Iyi2UJlYwtWOOFAGRK+DxR7Z+AE9sclXtx64eVa0oqIBL9zPr8gprbgEaNP3ZPjOGcZskOjGiv
oiYE1SAV5+AgPB5qqUiPUoSVHHtuz8KnMmd6mP08Fcy6ojlK33wBwRS3XCY8O8g7BwIRgmP8+Wtd
C8XObMgpzkpwvdmdp/aJp5XPDElhDphYC8ZZEDoVHSIhRD3f64oyZziux5qHLnoBF8y1OQwfZHUg
FTFHIhSEOHn/nBUfzzgLCHdi/gr41FQi8jyQhINFYIyGr8dYPpjhDPcZfiefCSQz5AhZ/4Kvfewm
GrJZxmCzSNnN34lgKlJbrw9YEpyQqL5RZtNUoJJ6auq4XCRWONVpzdF8OG1DHTWoTuEfbNqlYJn2
b1KAaiQ9fUdvfOJOtWOyZXxbe4T0Em6bcZqzgVG4tN/3FdptnXgYMlej/qrqbJhbutrtx5BRBXvB
bw/5hhJ1ieqYO3ufrpPbYalB3oA40n/ZWtmNtlNYsi14iovIEjqcAD2SqWEaTboFZORV8SzhON+6
oN0oBlF8jBEtHpZYByKOGoM5kLNqp0EeDM0auR33xFqwsQC47B5TY6ObWi/0fs5hk9fDa+PPYAKP
5RwieU2FYq+ZKi2IMDAX8z2pPNWtx/GsXWVMqa8onqsrwgLoH1hFfOZzCUb1llCwDl/qQrIiXTlp
/neBG5yBA6URIX2qg4nd+dMZ0X2dgH+7gS4qx+9dZVMLhwEkvqGP3QjLNoSLQgbY+XcOsYD2NpTt
OxqsYjRK+J7uy2pdb7+VeyGXZ1nab/y/Leu3hxI/ZQPdDAsTk9OI+/HbjwfCCjEvB252EFYx0WKG
45HmuhfV8CvtmvueeG7mUXTN0ad2OKvzhKxgWt92xkevjFjN5h/PXYk1PCxywhCZ1LuaQQU1qEpM
j0B3gq2BAGY/VjRGvCGDeB/tjDEtH6NXzOm7JU3LWAAtbJOTtiYK4iyyDJU67SjsDMEzkLyu8z0y
7Haah6K02ax3Q/t+QUDuvA0L7dtrWqDVRKNxYdtn9iJg2nl0Zn4pj2QLGb6RBBxjj93XJTww6yDI
vv2xnuqObpG4zJlMXlDqvroxqEHOIj2Qpm1E0RU+N/VPdXl906haDW/3Y64Tz2zSqLSo+/7LPCrn
GLWT/cFJvGZGnwcO1IcLuZljIgi7ynzt6j190dGTHk/eOccd0SEYFRm3fEMKdyQlxR64wt8baetY
o1E6YbvoB8OIsNeFTOn38KaduceTb8DRp7G7MX7KP8y0Meupr+KO2fU7EBqdIV8DtlBk4WOEOTKw
pAvrUvYqEy0EDi3JYzOzjCavdwHt+SEz4/8J6fwyZ4ngPFcfIahrFg22dI4hA98QT51otsiMMfBM
+vzoOhhwusk8j3SvdD1jLq9OiCDIp3+uyxPXZPKleczG9sKv760+m5UnlVD9pt9IvQWbk0coBJEB
h1nLWR3nOoHsFBl4BF4QXZGcQBUAplEOZcQKoMAl6v8kcTVySmMNn7V1zx481wQZ44vXWbq854+o
Dc4EJpIxlKVEBzmJReM5p0lI9OBFysB9D93PMYwHZLdaY7PpD7TlCdRCfptkolAaxAfCek15KCQ5
FP0nNLZcy+Qur/kp9hp+Kp6oFxH/k08tm7DuTUXz4vhDp+emKdp48jnY/2BL8z3lyAQ2NyOPxJjp
rzYzdLG436mAIs0TF+VBxAdxOCFBZWkqcYOBikTEqb0Vey2OPst32K7uM9YtA2x7SCNPxymJakEC
rhymBQo0+hODNAJr54AIv4Jmx7CxYfSH8R21E5Sa1Gai7ofMYYiokKrnPicLtZ7/5C3CLQoAD8qM
RJU4DsD38jVnH04BWnUb+F1zMQ4W/cy/qphk+FywkpAKhYWiRnQEm6GMGJxg+X8MNFTm9UIJuOEr
DoYa6ycOhuczVAd/nwGW2coItY5E9xTSTRaxgHDN6cr2nsVBmvVlXYqi0l1ZmPHbyoYHGOFRIx+c
gTAc5WLN8ag5P39PV/zKpnJnsSxgGZWc7MkUBqWtB5ty9PuVmvXRk2UyuJ++ZO1kiLoESbQ/X784
vC5pQYwIKdxfg5sof09iFcVr+nCLTkVuWVS0a6Nm+p7fAiZMtWS/rVNp3jy02x1Lfx9Pylj2UOnL
ae7K6K58gru0Mcjc02vky/VgC871OmBkL/6L47XuPVc4A33vV/nVd4C8wIFfqyEowztNIhFNyKcy
wHp7QicfOtX7G1VUOkj32o6arvEVX3xiRTYIgK+E0aElTJjYpeHjfOiQsAqiXeQar+n+XBiqZmIL
esluV7ZjvZc3MjZl57zaD1LBJq7Xef6Kifp50whDjBcmXXqSikAU9D9h8R7gl14VT8BapfPlSmHc
VBeK0QTCKyYEotZWh3r5/FA2SqTVKZneOxk11gFHF0iS9NLde/w7mApikLilCQnWVL13SJdBxl4Y
f3/D6DcRYm4XRYsoH3j7bcolLa51Yq6Hw5Yet48E8E+21FPEA6Hmr4FN3PDq81VXg1bDCTHosD+8
i7vbP7ietm5VqMe0pzNEFJ2/evt5pZjwUy+rRH9wae8DU/40N6Mqpvf4MM5/63s3eZCsXhNs8lBe
09+LIrPaGClNjjPd+FLjlw64fGHfGxxpSgWyXKM60qANVRe08Q1FRNy0OvSwIDfjAcKQIedpUwRs
ZX7CWr0ZjFnMB2N+W1ZWdcFU8thJ8F9TjawpUh8QKTzNl+iyA5QzmfA++Cy2oTdbg/zw0XYwUazU
zQdQoiOKzyxm4N0J58HRBxdYfXwlxJgRjWuC5y7yBRuFHv4WBeccgtue1qexhb/kwh8XY0ggGERK
ckpHvIEwCCEbP1OtNhw/CJpAzbL5hbH9dNulPHo4RD7grcRku1Q8wZOO9QUjBJKJKekbRAn52DEa
D4HyRkIiRNMYPlmI2Esx/a0kYEPww8sn0OYoyV9HDQTgvGOOBXipzpikHWH3IyNJDL+Iwvs0H7s/
1SVexYOSUQmcvCsP/aepPC0BrQ4hnqXbli6i6JwcWxfRo9PYtUNSdNAE30XsN8Hjwnoz5dgNNtbe
dE/6S6cVfmbJBEbYwgCg0hnYZfTd43jac1yEFGFoQZiC2hiJ/Zxtjd4C9HcMMpwokdRBiiJfKRBQ
onAFT4WWfiwHlLJwRLv2oaWkgYNxo3Su2TOa3xRO5Lkm8JtVEUkuDQAM9isVcGTPssMemVQzQnOY
dO9sABQ80/JAfg3+gseEZZVzJqdkPfaJ7hfIYqFthqIj0oyIrYHLgbdqRqAEiASFRd5r4k00t2jb
G3YMjokZSTeofXv5CW2Apz7AnA5WxSa/nyfi8amfYJhh28cOhS6XDDlCLckx3yLrjQnB5Y3tP1eC
0dmOwgaLgYsqsddUQ8igfmAOx2pLht3AohCCVrwd7/zLkYhK2Rjyru9d5vUzAzZIDBQPbSHD+pM4
Rg45CJQrl3Mw/87ng8eTn3yuFwLAux3388L7xEGVskEQc5aGB23XSKoK7AEjMkWafTONd8miulED
BsXkP8mOr2yOBL++pIB9jnEZ1WY+l7bPsH8RxIdBwJGFzVgNJk5rAS/HMFY1IoFicKIgQzNWZbPJ
7xvyzvpKCEaqZlUqoEmIqg87/vQbL3l7vG5DOupiv2qf0bANeYTe3HvHD8HFz7eG3Pik9aHxIUd8
JlzS3LExo+DhJTTPCdsLjPWP3gRcvfUdECv3Sd9/Cda90JxaRdbO8P/fJDc48YnhGeO/DahaYb/i
EhWJB9THPJPKMtKpE/5p4wAmT8QBjKA38akYqGQ/GZ7kOmgp4OENjTBDOJKfIj2l9mCJ17VjVgC7
JXxh/iUa06Ff4FpwfmFOQiteu8gu0KxD4ryBh4ZuprKykLLJPhSkTEgNbrzMZeJH7zaCKFNpRYbf
fZG4ilsUYQkO3EmHfqLu/5yXzUJeIXHvhaYZoF6vbwvADBqk7XR6IHxFl4887MpDiG+Xv0l3Ac0G
PAOvlKdCnyBth+QNGm5CO6Hqxdz3Um8D4ZXKsPfrdvKO9MTnUVRacHnt6x/nDhTz1/texZ1CwhUe
w8bviBFeiiieiTDhtic4ur80GIUtLrO8nasIUAAu785dchtGvV6hKo2KSMQMjbODRpckeNOprs14
2TpFENibGXhQ+UKw8KKSgAfkt3GFpcVT3y5S0LdI1CGpe3YD3UCcumAb2zQhmCl8R1+vql2Yf36e
yMMWHSBdQqO74TAitQ0By4FB7xzkvvcWMNaAlrj88ePr4XhQrwbZDLop1LOMTIjGKUhaeNs8wvtH
bkzIC6hUypHHvHLWLr0O+jeOto4Ee4oCWZfoCJ9SkCPPCs3U8CjBhNBYSRTH+eCWuOgf3cZ4Phxx
ft9AED575oGdJGUH0u2XTBYnaiy6G0hfttq9wMcF2T7JAehlou1YtEj3pWaChdXCDltKTpOM+RXU
7Q1aLrr6Vb62e3jzV4xidFPv4d1R6aBU0QEg2X8aR6TkECnZFfUH71RKqZenDsaTEtJkrcdg2t8G
KBo6Zzjk9OeqmMMOZMe5FBPgjvkTw5QaYH2OmeUvnw7G6Qj2eN4h8+XqofK1sMsdgP+HxFDHx44X
LxEP5iflIgMYpm77djj/plzu80/0dAtE1qZGVASOTAHFDZXkh+l7/WPriLpJMQHubLc1J6ET6T++
MTNmxWQ4ajzqE3AS8mzj2vr5m46aeCCbLKhDsG5svogUPeIs6avp7wSuS/agM8FqL/OFgygedTbB
87QecUIDVzxnCITpDFHG9RTbkPox1WPryCGZfU7j6vO+Q173ehxoMGIm9AacVTHRT9MJkpQpDRxz
DXYpcbMtnLAChjdYDOn4Q3sEfHIgy62fT4lLE3GHsDYTR2+Sv8A9Rj8Y9yL3aIe9hpLL2DVoOiK1
NBQxNP/6DCFMV3fNQoWPzEpnYRwuso+dEUuVogu0XjsVlWrhcErhFVR8Q1h4lwz14nwPTFOJ1GjD
aruJi5oCMvdDG2DCe2cnXTQB8bYzPSQtzmEfZNmCZc4tmFeSeOgCsvUQozESKFacGilEQqwMfbL0
LILxxR4qjb7dUJ2R1IpN8GlzKvTz2cPnUHaR/5IFVu90dlie8X1NHtPnjNgUdJO+RMaR4m3P4xjP
hr9yJwePJRj+t6TgGneHw2AOfOeSXl0wAP7PeUg9Ptg71SKAagB6ZZhMcTbyvE04IB+OElhwPSwN
b8JjRz+3uLUXcJrImOCi8DqPdmyqqUPyKYxjDAdFtfSR04x6Hp5JsFJJ+4A+rzg5PrA0S3ixMYhb
/MCHpyBxl8RnFzVBHmy99/E50yOeDUXo5ODTBbgGCwoZEk/llq5DW94VW+Hbd6rf1/39Lnly1Mwh
t6iZQQzp9laQhRy82F84VfcpjqqZr1TzSp0JO/HpvscJRD6DOkOYla5RR7rxGoxmm0UHypN6H2Xj
gLlP+gbfwxIxBK8L3S6O4NU26JjXBmOsXCZpbJPnWJiccYeuKNMm3A6cFYgmIBKGV4+008LBRYih
uqNVMZAx3GVLUAV8PhyfBLPzB2TDcbfu0uub/QTiySrNDrOBeSDxAMX8SfdAuUJEXg6nI96vOqML
D0wbSU5mlafXCTeL7nBg5raDw+aqZ9aByTt1C2X/O4NWFmt1c5LGePNWhtuI46JPLgH/wrvh5/sK
gwjuCma7PZAXM4i2hSgvCbVr/CeYJWmm2ZlIr5p2h4dVXp5wFV/8YuGdZMkD6ctMcGaGmfX22+SL
8qK4xdhYIpWT50jINLI5ZspYG7En4vu/ZxeeDNUZHAo1fUQJvcgaMFFX403nDm0ZRNgbTpBHxId3
lLX9roSxMtYSFcLnReIOeLhC3M9YA1cSsQ+NG7oLIE93gz1JlB/J2t1CszM9KuHhkQv7i55QdhrE
u33OPBuNOtLVCmmuW6NahNbBz5XacIsVWTIwXRgewYgICZ2SQcUoRSpftesk9JxEqdgDIH54Kpbg
MpinpAWkxHyVhDmx6soLcm2oCzwprE/IYDsTz1wf4hRzTU5uN5B9t6XvOxhOlNUTWGSdVi5rsYJj
50rVEsmKJpDIDhYrZ2/Zo2yA6RyKnKXGInzhHL31tZjHXw/v65AvHFaJV4RlE3YZY1rW23xJkX4u
70sZDapiF3x3qD2WQKDqIkWuEnQwe8GDVB4cE9zRP7vHiJ+9zO1x/W2ztfwdES8tBc2MjKxJWXo1
ST2QH+Hjr6anbTmEg9g9gf9u0pLamcyit3ghBK0v7WK+TfhgfkMIr6fZZDM45Vg6F27IWXAzIPmm
JBuLY5mHvgiIzHp4wk7ZqSwnuH8CAzluRv2VRavHLsOb93SkwiGqmJAxcqkMZCioHjVPBmOkh2p5
B6D6mUMiNR+hQiTizyIBl7OzjjLMGSJgxJRQ2PzDv3xbp82obnOf6A9fDl1MvTom6dl6/h7X6b1z
COYWJDzTtopYQXBi1HOkhH0RgPfiw0FMC6OpCo6ROJxFCRg3TB6DpxStz9NWdWtAfcSqGH9IvyK2
zlW9ip/kIz424+TyWvG7BliDHRTiiIck3p3WdlIgrXT6OfLvv+PrUm967OdcEtZKxM2Luii4ARg5
Mjnc15OCDvSU9ptaCKrIad28fDsHDwD//YDICd16aimJU3cOR2eIN8Khx+T6tDzIAjqFozPKdchq
ZEispYRJSpaMQvO5pGUo34C+osxR3N8NCdWb9joim/5wmiLmxDUv7NBgv64F5xz3p5vlnKqU57Le
Kra8f5/1eeEaQBW2glAKp9pWAcizWgIaFVME/S+ChuysVWxQQ8Lhyf7wQqi9YAIzKNDwOrIAwIf/
qvPXQXWHqwynqs9nwkk6H3r9y/76T9Ul0yahL71zebThI2QSHPNmUlAoTtybesM3VG/4k4LcBvBp
msY7S2jd9sYMkziITb+KO8lpvD7314RuyQo/578RqBaO3kBNPKH77xFxaOsav/PVmGkz7cKq8Lje
lwVi4/625J4kPWTNSd9FJ0guGpwDO+jhpm+e+zRsJ8iyqWaxvmtmSTxkjBcoYZE1qWvcP2SdHDY/
FKMLidaXC5jWd4ObIhRGSnSYc2qFg1fs97jg2yKO5AZrCO76IcRX3QDVvFcHL4EdHyGEI6P2M3mT
+gJlggGw3SMtTxESwdejXkY/2Ixbq4mwdzuvWbe6+zDEPVPmaH/oae37SOa8MQee0bmEAjmcNH+6
M+TXDmTIQB8Lf+epDoRbZJ8A2m3MqSb7qaXOASUcQr0cbIuW2kdDmcKotUaJueyFEic+Ozd1njQv
ou+ihu+xFBYC0oArzCYiJkbEO1sXLcV4nbkhHA1l5ptAyiN40l0xuxWtTXCQP4cm+C/F6tD5O3Uz
sPMFrm9GqSL6/aPpzJZUZbYg/ERGAILgrcqMiDh7Q2jrFkUUUAF5+vNV9/mjJ1tGixrWkJnrKXDE
GNUURCKBDlh7VwhkBtmG2+57oK/TdegY5aE8pNEtarcK8IxZ67B0XrG4LhhvLCATyseDYZInXN+C
pkO+iiQwyqOw/Mhl1G4bIGFMuJ0O7E6xVsfZ/mXzBaZcd7ChJskUZRLmgI5ui7QSkBom+wW405RY
NRA0VnPSei1hwfZUz6AdrrrR+Q7yb7gmsk82xS6EYO6om2fBxQZIOTbAlOngzaBSmQbWV2WekWNy
8inZj2LTYM2sgIhPLmcAEyLf38L1IOvEhAovAI2kI7Bb8AOpdZ3fMEgBxcGiugs5AfIEeOPgw3GS
+/5nOjzeLWTWyHM1Nu6f5jRTimjYZCZW7wVCA2CQX3PgsmBLq10OV0Ve1qcrY2nHFBx2PKFiRPmd
OmqXzW8UUCZPUGLGyzwEumAD8k4hDrUUQcQHPpAIihUnYpoXycxwwnZ01cGaEmDfgzHApEGSyimW
5NcfKPuwFAYMMWvd0O2u4MlYV4qJAU4d1bZ9s8/m1zlCSQL2TFAJHXZGAorwI9iU19H2w22LPkxa
KijgDZQe8SMQSY3ZjHVEpfbAb7HRWqyV1qIbR1DuZ7mpjMGiUCL+4qSsgBS7c+7202nG5BqdbuK/
HBGEK9wuUM1mhSHoI8hFnvhhg1WbNDFN7UGih1lzg1BzF5LV80qzEKAtDlAQkXsjqBj1UF18HMpl
EcNLcm8x8W1WYhyOzSVozcsyW9b/XpYc9snxYT2ciaTEZI++5NeJ1iVjDEbCZMSzrsxYQDvwsceU
iGgF9/0FcOooVAumvywUvAoccFzrjHV3Buo4HeGC1Yv29A1J3UF4w/nZE10i5AVYjrJO8EcIGuCV
49RCgGuQZiEOQIfX4ApO8ILSq60h2JQdZs8SkXYgBXWQzF8sZG9XPShIzu7KELSV2Rttm9FW4bq4
hlfv3HlE+0RSe054Illrov7S5IqA18VGpWR46E/7FP/OPPZgWvtYDeLhAkr5pqLapAyqgyQaTwaf
EF9Pj7gz23/GjKiJJVkp/hDMT2mCOlUkBXS9nwLjlRiWWyPI0j+09hPLLab0K1qPSEaxoJtMAUGF
PM/45hcssocUfRPgMDHQY2qxzCBJUo4sTye8oH4LRnkg8vT/XlsCDghOIAfyQ9L2+bWgMH3xdliQ
D49/GQUI2cqsuXqqJp4PCV7UYRtneILYfgdXiG3MsopG3ujh0d4jtLlQz5WExTycPQLi9hOCTVbq
E6ieKD8F2E/qdhTTzxZ+W63hllzdJvrururkRWKssAGEgpfpZ1PwU1/QUYqDEgFokuiGjQXaj9Te
ebAbxtRkj87J7n0k7IrtDT0HIgYkwUsAvINqyxHSIUb0QxbPxNkZDbZIRn3PSerpw/kQbDrr5+iK
BHKF/4siqIFLeY+sKoKUOKXLNbaMyWeg6qow6+NocQ1oGTgkPP49Uy+5HBjVt8UFRH6CNTe+LSi3
Kjrfvjve6E4j+CoEevBhcIsIROb7qgdvgOlNiGoQkjsCssrn2f5zBl7xKqzv134xO+JcaMdsrm3Y
h+gj4SJqVTYAHlDnKaGAN6SIBS+cRD9qFATeqKLA72wIA5mqOyZaFYQC1MJixe6BEhY4AC7Ly4ZZ
hOUVqhYFv5D3zgjDFZg/IDBW8F2KxCLfXc4ZNK/pcw4NTxuV1ZhZD1GtTBofWathQzPk5CUQzRXx
Lj5BF+B8rWggRhxOD7Rq6DgE+bNDji2getL66kPFAGOALzqJbygVtCsL8w8yk4Pcaj3NJ2P8ETV8
Oh8nBaj4tt6WeC0dW/sTyescoI5VgPbrWURXJwRER2jRTtIz4j/pGUXwYx+BDALMXt/s/UPi/3k1
kXZVwa8+JimFpWqkrhRldNlRt6KlRpIAkwz3kEPsj9vaxZ7yhrPXEfVzAZsB67pluSUXg62cx6Q3
sNgwbXVEhbho1G1f/yR7GOjRCXfk4Wnw7e+mDjwc7+9UxKqAOwzSCWn5USrB+RnJd08vx5cTst2E
9Uc58HLcahlXDnRzO8GIxNS7UOQBng4ghAa6N4b/v/sOa4EpqUbY7SeBAhyguwYFGQfiDMLQOBe4
+1hHLNVRK8C2X0RUUfahDxvGBDVPmrGzDMGjRBmTiB7onR7ixJcx0U5E3VQ8M/TxQmGBkUv9jYli
4RHva8Exo9ewBzbYIuuVWUq3hAuUrG8fp8MwhhbUrbDOPlUIIObWn/AbDjhrKKseQb+EKhtXk8xt
uiPG9IIancJimZDryrANMN5/hDwcWJf0jOpuucHrwyytb6MSXuRemSeiGODwMkFO/f1bd5aaWtfD
w80PSBJh5H/X6j9wquAsSuENEAqFiEQ6yR7YxGuYh7Nx/IBrgKw03f9mEaF2P4RpUsH+rwHUpahL
8PfpNVMWhiNhtLhyUdwh0ZF5jBIKcgMfLURp+AG+aHQ5D2nA3uHqtmNmyRKYYbLUTABn6xfTBOTc
gTzREEX9R7lvnJAlhVUE9K9G+Pc5IXCHe4HQESAYXFOyImJ5GxIiJM6Ff0HXgSJVWAS2+X7tWVCI
KaM6jZm6+J4xXIjEkrwn/CqddWPE4/SIP6MEfrdlop3Y6DJxLuJL2DaE/UjEcEy7IB8WEcAlAqzV
RIexRL9hbiI0VERXHzqRNBbVyXgiJCDHS6LJPCa8umvMU2JGhHYJvmiso+DgG9DpUCMEWbEchLhO
K5W5KR2tFL+Rx0YMo9d6B4/oFVLXhR44U3FnxEsycEj+4uDgD066DbE6m/zcHlMaUwzpHK9ZpYub
1TuWfJ4zqb4kAi8BAwzigsmswwhk6b94P8Suphf3NblEwo68Q8PJZ1CUohsDi4AdLbbJ5zRtd3yd
+5v2iMtrI+C+Jx3VHqEZYyhWNrlBmMXM1iwN6YwnIhGAdLX4SvCA+k1ShmzG5AdNN0s2n8vkp17f
dD9Hkl3/Salj4cG+Jl0B5Oznuv0sCn2sAK3t7M+CIp7gJ8i27ZXJyzWvUU6ZgFsxrvdZOXlFbfiM
rtE9HNrJrA+SdQRfKafq1wikpHTqI0dK1m1J8AvygAHGBd5oIeKrpAive/jKF0iYZ1DlumGRgBxE
1bE6JtZHcLWZR+z7miqPQywWcyffHB2SOWJ0ItSnuGfiuFu4N4N95z+BBAKhw/+TYirTo6ZVUmzB
AGBuk2ZFGgW1EZYEjGvyuCxy2I54gID/oNYxzzefCfmLciVmBlyGB3J94yVzPktccy5FnJywG4/x
PmtWxN5gesxeq5d9mf+MgCJbLAHb3hCNF0shIXV8Z2OFLCbmgcKqgFABKRoidWROSAT1C0dCCNBm
yXrh05CB64m9ye7kNBFDcIImFWY9CyWZssqjBLFTjq+jKX7AXpqCiQCSiIratF7imxOUx60WmYZD
s8Ko7CiJDRwPwkNmwkCZX0TT9swKN4T3REHz3G7szIPUN6MuNgoyPcHHgC5IuZkh6MSWUV6td09X
t69uF3c24QwI1/H7d/knoUrRLcojwkRqVizmMI90DAAP+1R3EnDnQQZshJu/owgJIhp/gtT37acE
pSy56VcUfJm+jzxp3C4ErJyfZtsQD0JMfIRp08WUIlmkm8Gpl1rFMTkR1LHUraZP+vbbo+WKEQyG
norQz4Ur6tA2LdJL5JdLAxyQvBkgvgZPc/rSx5jSso8DVyAXPPC7KeKy5g4C2IL4ZoycAfiLNx4F
T4TCrGNypPdZzG0zY4mUHzU+B+NyjjH+2aurdqFveEJAuDkrZdBqDG1yT8TFCSfgXePJUR7FYxKu
dtS4BPBKInuebsUChUJJXAOmu1kfu56hFFGf4Ikq6wu2IKTl03BbRUwDJnRNacKUB5Wyn1Aq1roO
J8MeWoLQCcmHkmf0jzKssM49CpA/rwEnIPkseoMqggn0AvGfcfj9ve5zTQShwaCJHtOERMl4Jf7q
1pEEm5M5cI2gOMKVwEuwxD8Uy/3dK4WG8Xs0Z6hxqNTf/8W2C+RFOOExZx7PIEHylspOYhOpfl6J
04uNf5dLObE4rTig9/suNdz4mzm8K1xw4ZT9ftHsiBzCbTgeiS0wLCxu86hbf9t7o9mxXfKpZ4SW
GbRsFsGIzBG7kXinPK/4DYNr/RF3ULtcF7XkA/XYrNYFrBoC4varU3V67P42g4WkQDYf5koCTGNj
7V78zPnvN5tAJXmchKSeU50gwZJ+IYDl0m4D4K/quuUiGbGFW5/lhyqUYNvAPQCiJIZpSiYBFNzY
jrxRH0UCzSIz9fsbpDaXvjiJd+Vqby4ifkgyih3a4A24hNSq8z1wY454hZmGSu79JN57c+DV4XbZ
97+T8hee8BUmc/JPHU8JtVGZvYi4eQpyes8YU+x7aLAiaAciU2/Ye2izcyFxsbfL6cVbCW8C5/p7
WYYXh8MSj1+Ybb+nukdtUIZVDb2m/3v9MmTr9TER94Id2QZ5XIZ/X9ToDR8RugHRhXpCQRZz+XtU
LXkJNlGx72wrQ2I2HTTPNriDWeVeHhHRG1Tj2fURsbAm3j2iQHLITe95V1yeQwKDt5+8En8NrwyJ
Id1OQwJJwZDwHiL4DOoer8rRXkDOyedH4nc32Svj2RA1A4MVHNkD0NAKIU+Usvnpi5nAAiK8FL+/
Zh7D6OTpiY8qtks800eEDPf6b+/PgSJgbBEhU7GNVPXfrhqnqlyxUZyURyDOL64izvz3pjhOs0jO
iD3EW3QAWxwndgVS69Ba1bKCKMnTT2jvxL7x9Cv3u6Y3APjipeganQin/m0R5xn8S2yeIwzvym0O
g3+3E0eY4hyVKw64ncSVxJ7Qrdx7hFr1b//CUjncT4KmK/YS7yV2czC8yjX+/R0t3usr9I2/A0QX
rVyeitib0/0dKrZyCL25YjsYMTqr+O92agHRiK1/x4v3+tjuYBlPAK/uJ4lPZUBgEPchOqTYsc8Q
ph0YA+J/8c73IHq9GDTGvy/3K8aBGDqUzyN+Lh6DKHiPy9YF9Gho+8Aco2f84AesWtSQHY504F3U
mcHrwzrEkn/GcoBk+bJkh/cSJbP4Fb7ChmhkfPGLqMDoozI1b5akEPn8Szlg7DOZgY/jEDmoIrGf
cgArBsjuFX9CZV1FJX+ZisRpmKquPkA69mSelQNmgcyZgY5hEsR8Q6/gA4UdRT3mX6Jw4oWYzMSk
hsXLF/lmfqBEhfjDZJ8/MVV6zcwBwWcSieX4+Bt+YnwONitYxU3ckj1Mx1efC/IPlwBOzllzwYoj
5F2MH5BvUW9hwgI3aiLWibRG7jScZMhtyEtA8+KS4kvsxYUsAojk5hYK60GkWyI/qVvMe8baWOtM
sOJ0xN1+3+a0rOTLv+MRumhiLvN3HtVM1rlzZJ43uBNUy/hukJBA04IvZORsyNosS7wHFGALakOU
C+XOdUecQFzDODR2P9C5X1RHXAMJ/L/3/z6HWEukqbj5gtvOuWNxyr89xJ7iNTCzdcbrzKl2TN9k
p5ety8lodGMt3h4S72oRH6VtRDvjVPwtVO9INOYXBR3VREnB/MyFVick/y44ivfUcQGNiU39iXGY
iYf5ZKnhOYmd/34rPMcEhQ6TRyAYzX1Ckb+tAyIYUGaC/xrRNvg0v02eO/KSlhedQ9y5KEUlblT0
g7+2preQVP/tImItFE9F+d2hdsX6KD6ADg1NdCSxRT38/k8GnxdXX3RD7ly3Chribx98cBY48T8o
G4KJMtkI8hA0vOh0MqvsYycyFJRDWYuzi5/HDkUtXKK/9bhlcWsZle/TxUebg+w6Q5kckRjGvsSC
/LfuXRm+YkESWzkgwRJihNWudKB7BRqPQWwj38Dp77vqRAifXlaweP8dg/AMT1HcwJ33xDYWN/Jt
rsIlfg87ieWVeq5/Qw5F5R1Bz98GEOdV18qBWjBkFoTBJnZTmJOpYO8WIokh3hRHYz3wmcWgVbix
N62aQH1PmK3E5xWtLP3/lOLGRQuI1hpaYlSLVqrpWeLnv9YRw0U8Lx7jBOPI1zf1QqNTc+vYF+2C
yDuIoxsRx12xo7kPdIATAw2bqF3ef8gB0aIvsLknjSATlLrLqHlMGNiUQ1UPTSgvAdqv2RvzZIkI
e4h5GhO8b5eEU+4/CAwAAB89yQWc+AvK1TjoZDJQ7ZUDZpF1J/Yb8GeojpmPuuUbhCGCKg3CBzBn
14+CUIl6mFHMhBQCdwjUBo0KSIoNKCF1hQ/Q9s1iV+3E7RJnF/fNZjIq6I/S6Q9NbKyl6W33jqqo
IgJ0whB+n5TD7Uc9D7ACUeiCanBoIRo08YPdPnPSZQsF8f5XnPmJqEEhL4eYalwYmiXm/IkTt9wJ
ZObdd9pMEcdxrz6t1C2Z16NPWNGIMEY/c/Z+RxwEu39wuNOxaOx2SXcHM32qo+9BFW0nsfye6HKH
iqOZ3le638TMB+lWXTX73uYz723ei+EGV2/2hA7RrLJ5ueo2gx26F8Xs9jaqhZJPXpthdF+l8xy4
xIYX5ajDiR0hpVtwvzuVqnPxAE/4lMRfHljcX/SgO5fQ+TK/kHGwerEWDuMOLA0Skvt8/l4Qbgyv
B20BdXuOFierG8pki2GouHLYhd38ue2tlcXDR9aDbjLlFjfN/j37rmgJJA/ibqmsWLzuP7QGUZPc
NA40OChwugjPGduZ7/5vb6J/gbpD9Ie4lwFECvsGw4wHtiyW2kxbUrPuKJ9ukT67QSifXY/UUQAT
F6nT/NBFajiIIU/7DeJn+gL7m/Jo5FcZIjN9JmzhJ/Se7/QW5V6xwLMuQ8MGWbZ9+fVOPhnorxMr
WD62VIJDZQsG4HUtzdvIWKmxvnxu5N0tgOEc33m4RJV9MY4vZuv3UZ/J4i547JA6mz/nrxVZTVS8
9he8w3CwUKLbjOB6gG25RAJjNthJO1pKOX127S8aCTm1uDpSvGRznX/wuYcbzfmNVdGfkAcgyFA5
UqTPKeXnqUiEfLYXUMIq+gu9KRVzFkaA3DcL0NVHimmerOHY2frmI3xzZNfcJIJESurpOb3OdYwe
1aYWVpx7n/kLulseppEwxTBokXIJpSm6jaHMuN1cV+WqmNWLcv5Y1FBgr2fjhLAy+/1IP6g/zI3t
Z3mPKWEznF+XN5QjYQUliMighyHYRn374UAckmNjqTREo3DOwSWvcKIJCeDyEtQgvk30HWyugssl
Yhz5/Htu0CERJaYgDo1wfQm94ekPzsahXWib3ua2fdJxkX2P1JWYNw4M4Nc+Z9GsF9BRtx1PL+Yg
0ukyyys86Eqc4B1995ytmdYLefndG9kEkKbBrsKcaE8MUiYGxjRxWTGtnOsFl6GHMmPhYrMqfcE/
wQsg1LHlDeXA3MI2ZkGGzQOVFewi7DssPsgLgLGIQJFOrccSLv9CC7DJDMjBsZhaOevgYBw4P1lq
LmagvCjmCN7/HTJMsUx5bNMewlipT0zNLLnfbpQ9zbovwKfGGROlYXhcqfQ+wp4gr0B+lfaQDgb5
DG5mzf4EgxWX22JPddU7vuakmU+9Y+9Im3A7uKXk98FPsBDwjYL+L0mPAzgp7ccNPd9WCluWiDBT
FI7++X3CyjywOjBTc9qEYcxMe+KixoHLixA7OpxU9fsNpjOxkaUnls0l+KRc4nfi5GS0pcr0CqMl
Fy3PqXiT6/P6hvI66KtcnIl2Y5XhULbSBlyOnDI3yA2wM9My8QxmDVqZ2+BqWMQUzeaCjx1qoskx
I899tQ16+wtiF0TqOk4f1ocOUX5+tHtQ1OOKkkTyXlODfmqrqM5L1vfuEpZv6kCBq/ZFuL46y68J
bfXqQ7gfAIEJEtIUL/0CMNNsT0iO8Vzfbl7+GzCOuHlpYOWql70F7yUb+uWeLEMCG7Wd8IFaiKZ3
R74H+tsxgBOmc1YVDBE+BDa/lrhVPb4qU5Gd0HZ3KmRKm1/dvfELf+RtXupALaOC28S6VMTHuQ9M
irpYFQ91TWwOwEzVWRkV7UDZNg0+at9wjL4ySbIB5f5M3NYSd6WGZxDfwAT3UR34jjNlNzRWBZrC
Z8BpJSm7ntv9gP796KMPcDDOgxVMYb7RG9sS7eOW6lWnxwoK35Ugatg/gbnKUvJ/qAkEr3yCL4NK
B3P50iCQmTrJbxnCZ597sggyDXMrL636Cu73gxLiUdPJdc2gizw2pAaHx4wyl/HdUqPOZ+gJOGN/
3J6I78sKKEQB/UYlk2duKjsWzUDOx4THChTw2knqilpdRYBRnY6WBP4g88LuYMrn9Nkz+KwYUdlz
ISnTx30luE0AX6YpNTjvwDQwyElN+lf7bTKvjstYOA6AFUlZURWTz3io+uNccgF68TwH/4YvE9AC
AKycSpqZV7DRlzwVbOXkCcPR1CCzZnMSgWuis2BcJj3nviM9CkDcRsTrjcKGEr5XFZIt3Sldlf8y
cp97Gp/0rfP9Z0x1kRhDf0JU2zVi6UjOyxgLzTRHRib6iyaoYvZ/rs6ncRPKQrskokGvomVodwFh
HGCI48vygopLnsySi1kxts4AXO0CDlfA/NAfp2ulmihgDHAJiEozy40TCrqqFho61I2EYVk5hhpC
FHo+jsnXu7bOoN0p90jPlwOGvqYFRnPsMzpvqV93/uc2FWCjIYmS0UWbJwZCvBI6DLteS8N/EE/v
ZLD9VHDp2+2N8s1UYUb/zygxrNJuVKPs88btJKnWlcTdOquIBt9Vq58+75/He64bP0gCSgrkV9AF
cMO/q6/sPGovQyqf2hSJ2xR+8wa1CXd8MHkWAKRQ/30JGD0QhH4AieqWA+RGFCujcCSqLsW0oYdZ
7XvWQ3VcVKeEGQCar1c5dyksQNSkY+7b0CdMh8y0pHeryiS9y7/53RneLb0PvxP+94ggkhbIG53J
c6UQ0N1LqlcKFMVzysIAeasOvmELFwGhqr3+glFKrP/5dXOKts9KChaCkhvCeJ4QL8DgHW445H5C
G0SQxbTOKmU3E3X5TsglEgkDn/UA3JeE9WcyeLrZY+S8/Pv2Bsk8Zt6GJ7boUB2n9DkkAGriQoA0
az4PmBwWigiQI0p7jyWeAHM300K5vm4SANyIG69u04oQGao5vu4a0yflA86ElS0o7L0uhvlDKB7c
LisFvlTuyaWQXXUYIrkjtJVgrcK9ge6CSIbhyRuuxxLC8o5h8tEmUJQgbVxwXePeeeBCbSbpr3wm
Kp/P8L+IWcO90KxvCEtNqJpWKFoDOiPfnKEsM0YQgEWK7vRFjmWihjrNWY3Itw3+CWpdHzG8D89d
UGJ7EJhisCwUbHnO3zXKKBO41QWqz3OsBZbT1/6b2ZIuGIVilh+CNT2wVjEFJRQN0gKxABuO6j3B
ZhHTjfM9DylRpoMXabo7Gopbljta/LLOQqkbD39a7m99adCOEaWGKTKBX/CDHKYGOqmbFcw4yNxR
UsCnFjynQLrTKcMUFiPab4tvQ8RX9RS7BnEPsR/o7hePy6ar3bYgIOfUA44vc6Mh6pi6pZ/sK6pG
A+Qg81UwptB/CSHBVQsNURXSPCHpIBLViegMIPsoEI0SBaFrwiRR8Y+qW1SXg2SAoD30m7Vhdwum
T0dwLfqqw5pKRcOfJ5QjMgg/KOtKI9hksKfovxAiyOw8kRAIpeZYKzdT7xblwOoYoFeTUZbSuFW3
+TIPl0zhOCr0DlWzpAHdc01WGjEhXfLrnv0iA0+MxqHfUQHlh8aUoD78M8Zfv9rfzxpExwwyJKbX
VUcvpvbSmGwhFaHWCSo7SCl8drAIZAzhzx6IiEIShEIeQvUPgftx5va/I4rMnC9z/BBmAGUg8PDl
GywTwsBYp4UPLphiVO0PNRKd1v/8qGjIfa1BIIPIcdBTPaM2BfQ/vryAhU+uKUpuNTPCDxMWOoN4
V+z3si72FW2MNdfaU/5hipI6GkdcpHiPQZlAB4Tkr8GrEbKtuEEaZjaALcHYyqdvj2T4xa6OyiLN
kbdCs5/dWIIYvwcJT+Y+Gd5QTrQaoV2ADvWFJejnie5xajXQ2K+z5zkvsJsAR5HnOwzI+yLCAIZA
Iiw0JtOHBdSFyGeDXTJ0R2sGtoRBgYEFyu6nkXFKpB0DMelRR0KBWQkEg8QPyUEU3sjiF6TljgRb
AjCb8OyBHRJRIA2RMN995tc9Wgw4efIGxYMaSPdt5CJ+gq/TysDduLF8hdDYVnfaI2bea88Y2OSM
N1J1fTIJ6uq2yGxlyeMDzf8lqE4mFyFAytmCX8dBsOvSRFcf90HdJcFtUWluC1Q/QUa5dQClfXqS
YGNJWm7Jj3mToH4zFHFt+LMkaCj7Kk9AZXeIk9PMLH49kymUmC38ZBm9RMQ09w9r2AW4raQ2OPBZ
jo1Vwtp9NW8LwoIdSdGczNxt8aXajtAtTXkjrHb4//PMuRMLEJheFmXwlKLkL/OMqXztWkK+uDe9
i44I9BVe9AC9H8wZIHW9EDUXc2iME3Dd6y9K98SWUYsjy0Bmltz8N9BDyYUafxweu426e251+7JV
qUYt/VB7+LOjMicuzsW8AmgHM5qOUUKnp9b+U0XqHlSfRX3Ze075nBHcMmDCh+/yskOR8LvVVzrm
NP5Gz8fn63/CDcW6hdzURpo8FzeH8tEnhLnBhYw0BMXobiSkvlTqsT99aHVDNI7MRD9pD3NAThXp
1hXKIrVkJySbmXvROyPQok4lSu4BsgNr16cw01lpPamnTzDG2oEHxzZDx4IpKCS5Sg7VJ2/N2pHL
26eqe2VaTdTvEoFGPwcUJD+mOlCiHC/rS43QgjVY9RNSs5L9KLbp9tabtxrcxZZBg7obYS5KMZBJ
oZzvKv8NZxLItT7zEpXp0iOjPSNktXjNa0I+4j/6piv+I/iDzTV/hfUCCRMC3J1bzepZuX/x9SU9
OzzWC4kQx/0Hc190AIk7vPo1mJBuWXq37Ws+FJYGfDbjfN+VXu7UVGAl8oPZ7RP/JpLYAO+oCfcQ
sideD2toibOkBeoaof6gXWqBckDuNxYYulf8IBLGqDgM1u/TgEDiE6g1QSUATcb6E2cEOltioHjF
ROQosBHjn2U+qVeMcbIj0fv0iW/balfwQUWUDrVbkqzKQSI+ScBph2P7PomroYe9fIVE0nYSkSn4
kL66JgTzidtFu0jWxOhecUnUDufs9xi2/cburDefhAaYfWLhjItY7ycUNy5OhTNbETZpyBrgCRJ/
JlSXrPsgzVOfpVPAWoz1l0+Nv8TaB8QNm37HqQk8Exj8xKJdHztjLXKpWIs4uLddExIbX2O4kIAV
4uMm8d4LrVFFs/tOAYozZfWpI1zjeplxM31khfh0gHlFJAqA1LIJxTV5tBGDnh9u1u2TnalOHY+J
ZQDMKh6lKhLn6Y5Z1FiL4Jy4nXZBbDysT+IR/2ZrUecEzRqhgMf2b1hF35AWiD/zSgSFlzRXPyh5
lred4ZFpRDpbFYo7tIqgiz12j51ohWqJT4uq9g66R6zRI6SDuBpHEwMjIawIqYQ7W4uTyHFJ69tO
xLJLetIjIs+E5WM9SQWVoUgVifxSSqQ8A45FJ1hiHH8PTG3vZbpTBWPgcZIOwqyIYI4MtwVlessD
4DmsWGbM10H5h3PUBT2YBb2taCzU5WbV4j3rHz+r1jd2pa05V+BHaB/NUfElTD2wWb5nbTSYXtbK
XJlfDvpCWwwXxlwjCoddJP/cg57YjYQCu48T78uT+Rjc1PfwirnFx44MZrr7rj8HKK6Ll9efPQ+4
jZtyWlPFAzC3pXr3oKKUkcB4vB008MhVZES40llHiMmAAQh85PiyVU+AH1/O0LlQOnUwl7xLXK6R
qQ9u0X3JWQi0Z/5zjvEKXeI+IaqHbIExuYF8Ql1SjaADCgRWANLTYgJwBi4YPh/FOpYEJCTHA1MJ
UXcDv9tFt8CYpu4taLwuguLVsxQqIA4X8JFRXry5Aw9NJMaiYlNH2qdqJHf2CAw4EdNbINkIXWxg
2y56UepRwdER/FrDlClbK9CRyDhC9Z4lseY+fXX6CK7hw20ngkLaBqAfLzFJdWLOpDEQ/aRe5lRG
IpvAowmJzZa9wYJqqC4q347m09phn3Jufb9nwpUydfsVKFYOVtqY5AiwaTb8RusVfCzBHaC8M5nb
4TYD4g5TjyoOMiKquDPVRo1qv7Qp8OxKpG8RGXaKRU5Fp2ugx+CNp5I3dNpIjvqzGxmYmi7/sh8L
JmuvTyLjY3fW11EccGToXdRgGMiJBE+P/NkKwQPQU+Wq3dQoOOCvvo/oD4PQQEzkKFiNhvs+vr3M
zdzunzJT3QpIeN97Rrc4j647ef2IddYbVP3yevQKEBMkS4KUONRM5shZ3+cLf/sLfkOkEofwHdKZ
vEHnacXleljXOTRXPaSOjN33+uDhoEB6SD6S5nl6OtCwvt2b61MgTiIvBgX7Q9ZWBF6vjAXDhdEZ
aTGCM9ZwesHksFNa/kXwmaTsglAsOuYoGjFFNjZArMeiXNEq03Lysd7EavukPljuzHomiWSWSPdm
Mdnq2S1Ig6eTBhRNdK5hxpc072Yvby4LLlKUAm2GskAkmIG4hSIO5hqDn6rhiMeMESCwEGOclFSb
y2ziWcggBpptUKUbxAbYhsodEiZH3GhKdEcgh5zC1+ctXMmKYdH5moN2jE+xRnSmyTnZFWgI8dFZ
FolaC2YzIO73poekzVToeQKJmt5nZANW6Tbx8pDyCJCr0siY67Pe4raEiNVZQ3Sqi6C3aP5p+Awj
VJFgXw3mD/thq859nqK8sCjOgyOCKv7HI+xfgqp3vuigDvBzEegNHsHAk1ksRZkRZdVnVBnUsEbM
56TEHSpaZBmW3W64VMPSwQ6aMEuQVHu42mToSg72BAqhqSvGUwGG4LuGtHqPcgob9K2rRxdHVjnD
NcCRtu5W7fTi66ryWyfzGpMKAlHpM9CBHl08lHzJScKHNzXIIfephm9mhMOgR3X1m0tpSdcwL5M7
0R4t6p3KDSz8viuD7WxMMJHOx0OsnFQWiUiEAWevqehKCKKEvThfUbIu6jYpcoiUaSfIxC4PCEuX
6cN5+0lQbSiI6yPdRs9FnR4SfuM90P9uibn71DrKyBTJG+L5lu4QTSGFWPt9u4Bp3THumDvtwmy9
fDkkuaxZT6hGOCVOn4lDn1+ibFmts6Vq9bzPUl4XsYJjF+aBEbQOLHbKpaH958mOMuaDQLJG3WD+
FDBTZwByYujLRxnD9Ta7epQdmTNFkJlhGZ19Vv2jkCe+AKbUSSdRTSrKVtSmXpAauDPRPAGzisgZ
+EkTBz9qkNRJbJ4ccWEe+wX+oDYZmHQht5rc3Zd5DTWqY2CQA0DW6LEvYZZzVlT63bcnLWDQeB1o
v9vamPXmTYCqnGP4L3CwhBSmyK+bV6JmEKNA2JPkjVha6VYIKZOjCqnw4NSBgIg8WS06RNNF3r1k
ABUm6qEWU6Z7j1+BNh9OKTvcn97Wmlese/M3PyUTBQhdm9QT3DzYebJw2PMVINsZ5TiQtQPItuK6
SCKFA/dCGRwEalDm8C6rHoL/vRC7ODR2BQ8bbRS7AU4fwHkc982B1bMlCy6JUAHsmxIF0Qtv4HwW
vX85c7goKmhT+WXaI11ExdGwLccIF/Fv4Wfux022HYiqaDCpTHUiRYNAOT18LZZjaZcek+B+rJzf
qonE80VNQxn3NWZ8I0vQ2AJNcvWH6Lo/KOjBLOAoIAmZXEljMd2SzAbYoKFYk3vkdMG7tYHg2xF1
IjYjM5WwWuDMX1f5tN3kUyOS3M67nFrvB/gy2DSR1R6CMSRxxXxN4Wi4xbBKeA7LZprN+yRkhVBU
5nymxaL204UeVpSvTNxeeJ3yCSI9BiMZDjzFQ4zJfFjUSbYKcOavIHXCgXXzP7z8UisqD5ofbXpV
Rs9A9z5u6j8jw2pciRJqSDW6PfvmDHi+KKjSabLoayVWP3xs7pt+mB4hYPnaFBJSCFuWBfy2kqMu
ksKe//GHbuo9Aef6+cywSjeZXaJijeNFdTkdlWwoE0G2VH6G0zQ0Fp8t+qj0G3Xx2koLmIGxUGVb
yjHAZvEK6DcG7gmn6rbRQvxrYt+sNNWxOA4iw0UCxLna1Mk6azGPitBaNq14lvjPj6MaXVb3jdhY
baojRTE3GTwTutkmXRg7QpAMOziZnyl8PmbH4Uy1iaAjd84MQQUZ9Eom4uZYUYNkka4LMplYTLPL
vPbfvgpud0ANS3WWLe/hI3wuyyXVnXzEAptI32eoE36DV6T6yqZelQvDwez3v0wYs1fU0NqpLwWG
0yxV7AHF/26MmNVspUdC2coIX8d01dsxXd5Xxapx6mk5o5hi3P2PpPNabtzKougXoQo5vJJgAkkw
U+EFRSXknPH1XmiXa2bscUuigBtO2GftV+HSCLniDuej/T77H9KrvEMoe1Zu5PpnOpPGRT1Nl/En
2xpLhL5X74cTk3dl3oonQ1xnQh/2bHKVVgBNtqYrutaPdZfO1l3AD6c2wIT2CzC0N6bi0RbfvGsm
z067FrRugCnlV/Sb/BKZZb8WZxKERUQJ/NMDS77k0b/1b9nDPxXH+MSEMNQUYIN2fRIP85iMvoZ/
tm7P8mHelBkfINrW92hbuRCG7cbtNpkz7vodhNytqq2mZ31Pz8MzuWIsdrVw0A5/BCe5YiF/iXdY
rr41tCwYOLe7I+jjbfMYt9nD+ggu/im8zdgW7DsuCANu1YMQ8/LvIz0KRrNAAnRHdR+f5siz+K0e
gA+hF4z7cZtCVNe31OeO4l7c5/wmgZNtxH3Po6rfjI/kYbqm++ddvWvwCE/tGw/qt98Ti3y0X/N/
a+d6X74pZ+WMI/y+T3meraMerRP+VKf0qZ2Uk3ITXeM+nKQzbXa+JDomx4DKM+Vq6279RL/BrwcT
vHgED+/q38KToC35xvwl/Cgf0od61fj20dHYyfMIKHH2ymLO3thFx5Ioe45BZbd2tLPGHwpvfJ4t
fHMiAtGdd+kctGt8FIP/yE79tL6LXXBn7p8hRQqt0k5YRwftROLgRliLmJfsEB0knH6CoyYs2q13
ZYhj15JnEJhtGDAAmUCtlelEbw5JAdWbu+4tOGEI684glJTWfbqTnBIb+JnXOznwTRiUWGfbkAic
oQA7cETbcOrD9FfQXT0bDkuOM6lcKxzv2FmsdC4tZZWuM4dF9RZcxn37htoD2rvplvvpJJ1Elxn0
B7KIZ4/Gaz1rQtSNugFbz/sDQzEcM4cZfV9aRA4dPfOLTbhVnhS7sX7IuVbkBU0Hbmza8/MRjCfh
AS8BB+tjTABSJ+NuZlL62Oz9TQkMhlI+pwOjJKfOMZhhc1q7PoT33m5WxjIlKEZ3z30c3MicSOLM
XSJynXChuJEIWrTiAYFt2Y9rBlEZ1KS3+m9kAIOgN8El1yDDpLzIDbED3LKtViC7CV1rm8fG5bVL
sX+0jvmht9V1f6/PDaDyq/KUD9VVPkwradlimQkDCAW4CAOfwIGTssNiRtqEmx6pTXmhjo3WYr6D
/KN39zfmoT9DCN0MF48XI59SzjbjImF74d+bleUIDrNIjrHREWQAEVyn515eBFesR06IIdziGZ67
p/reHjIX59br8MquJcOnldtziVDWuhdICna6t2hcLhfCBnmeU91SfjubW94+ggpe93JOjyLu9JAr
qHKrK+N34709l+f6Pj1zBsQIx1gcZ+WlbvX9cKycxlUP+r65YNB+ko7ZqrmWazw7V8mWyWJnepbn
9CPZYunzU9/lA3S8V03G1N7Dj8blu6z5PE79I70GQIfM3O1lwOj1vebE6jbyIdhn156lqG7xHHSg
JB4sJ78L/NTy7O3rM05IS8EJMUBp+V0tp/xJVlgobYlJ3OjaHzjLDu3J20vHhN+V77ZiCGsv7Ixd
y5y0uCdXWk5sjnGtOd43BciD8Tu4/MVvX56zq+DAVHXic3kX6RDwcLOr9lfevXeZ2iRn5Wh3c5WP
9AnyGOMnG8qrPSQd1tOxZ1YKOQwl+mTP4OsK33dyY97FziLjnTASUqnE9o/2kZKCzZMiyYk5zIDU
mLvsOjJ+zYvZyWtILQSOjevxwCMetLwvjuFJ3WcXYOZbINmaQ2PCnaNLfd/v1EPhjoeE5xbwTx15
jUhmI27lt/gk7hueDq6g+xoAzim5qF/dcXpkznRsUJ78lvC70ov0hnciUbSESgiUP0CiT8tHTTHn
w3NuTMmDyFm4VlvFjb6SfbJPCWPIhfGmQU6wn5z4Dg3q3hLKBG5N/fTc7kARF8FdkI6eJ61UkCIS
e2zClUUTVn1I38ZEwLwXS2MVqN2uTnW7gHqXmhnDiDKxiItx3SqYejsTgpU2UmyFqWJy8wuzpsFH
gSNeA6TDiw4gcxCntganXeHwUZXM6XykU3CWzE1TvjX+sA6m36hN1vxEoyl2QyMwCwujEkWooBHL
aCl9I9KfmIqvEYN7s8g16A93qBMa9Apdo6x7RjFV5fCvsrxQ5vkV2XjzAqzckMIEHowl79WJ4Yep
fBUWRHaeK2bIVoLwoEOxA9A29nZNDF0rOCU1jBplhH6UvtXC0Ri8beCr67Kh3k2HP+iK/dgzbR29
G9E9ESFZZSvmjf2hIq7/HCzoR9IqZS3yo0N/tPWu3+n/XIjadiWKh160p5noiMTvaZhYqZ6zkZI5
rpL4mS9byvHqLeYlGBHeijw+kJIuFKEcAs94zZmaMBBDujkJ8zY66rNgDqSEApBxTYwc4I3kHQ2L
J7M1xU9IUozucmhNa1zBYs9c0L2kOj4bw39zzcLieUKX0zi6ZQR3WL3jTrJClFfcFLCbz9pc1DT9
7gH1FFwtlRX8Haaf/vWIS3NtDGQjQFdWsIHMaq/woeN1DkyJHDjaJNq6Yjo4x/aTBpAMZJt8c9gI
5rqNXLxkKerIxeJ7xMABueyzA9OrrVKP8ZLPIDrK1GLn+WPbAF/ur8s1HiK4LtdbdDAeBFhS88ym
y00d3fahQwHKuRWoRc66q4MODJeFB+yOF78If3yGNj/yj+bBw4TgCnTb7Og34/pxNL1X82qAz1RI
NtYpFBzMIUEB2NVf80y50CHmIMWfsPlFZ4SsC9nasvgxX8obm9Cj9wspkspQ46R2yN9SbxGxpMxG
JrJ8p8CNa/ogQfPWeIVi910jhzkzAqjHT5iaMd11Gts0pX1wPozFbpqrRKsG1hdtsIG+zZ62PM1R
xaaDjsoc/83OvPgbbx7NiijzQl6kqQ4hjXn44Qf0pRz+9DS0Ub0VW8k4RtYnCnyf+Pkb+3OwokfI
8taO5SUiNaqqH0FbTyKiiVOvrEy8PAS7wTGQoXtp2fk/Aib3ocuLEuBK0f4N6lv2EpIb/TVvXJd0
rR1szeZLljobWran9VvfeD9nql/r5AzfELLa1t+Z2rWHSSPgNiWaDzj15pKekSY7Jsh/KGwd/WRb
goaytxilBvkV7yMZxc0xYOSk085BdzQ4n6FcoBFY9jDPAkco1hKuqxJlXmOJFKmgSShu4PUrJGis
ev/Zfhb6hg3S7Nt+Fm1sAqZXzXX11jD8pTuJZ8Ov9WO7YPQxO0Lf83ZGuNV7V4enGmw7pkIeCZlg
s++Z6tHemTgGM7uvviQ3fqiYpI6bf4WcDue19oUQhn4tVZn6PbIHG8EA0wglGAvhGeG/LOAdjHsU
+mjGQqnpc57icLxQM8Qui6Q6aRRt02xZY97BoGAFVONhyr/CQ2Tw+l5cROg2sV05lEYVSrMpFxTZ
OZadKhPi1DhJ32fo5NE/9ydm68dNemtvIxlZ8io3OAQWa+Gq3vt35lsjFDI4xwWMkOUblZHCcjvF
TFh+0+GrmBRBY5TDeKfJPzKigs2C0/PGtkixqCfu+sDu651+UtJ92L1NytG7lcADeDYmK2mZwHq6
QBwXYeLZlCOB5NAeAEVdgyTj2WBGxGt+NxgJpHNVnAR+oMpQPY/EMhY0jOlZapZtZDYJpCqhKmWh
EF+FVPKtHRICZB4Wj8S6TWD4dh6kFCgG+jHm8J4GxIpwzqCXoF7gaQUYTaPD8rdoI3r5yEVSZ8wa
IWtGzcvmZpu0Cd/g/5a3XsJM+TEqk4OOEe9G8BdhEXPIDXabjEBtH/HMvb1LJdEuDd4gXFUMQTau
VjMa0DL/h3VvGW8jj1t2unoziXzVe9+1x3gjfvM0fknFYjo118SkoM234M/UOvec5VjIt9BNiJ9D
wbRPQj9efvkcb0rUfSr9kviiP/In+2I5oG+RFn/tl/dC3m3csFELdtI5mBGj87Fr7Yolfpyf6rfh
jNTqKahtSjrS9JYvMtYTlBqrNeAzH1nJnXGu+WygW2qgpaYmi0AL+OUmRCRyHOngP5QXPAh+jz8i
yyfTHy7XR3OjCRt/ylio761NsdE+miM1E3iGLWUFrBm+a87MbMVikziz2Z6irXmr8O7lH/0p5a26
Q7VKfoff7BcsGO8+3jDEn7Y75rS77bRp/jzjCzDOeBOnQw8pllEjuB3Z8FHA6O0XIkxEfVmYhxr+
R7cKtSO//mSskvYD668BpgVXsAi2exln5x7SgYMeEoP6vXSXOGs0u0HkD2/8HwJ9hq5kv74OYHrR
UX2RnIhYFF0gbjfQnEW4c7SlL3B1sGmLHf2e1VsfUtu7h48I0GnGri/+behhXjTtQvRWEZPw3xli
dYX71zoBF0NkWUyuhYEpnRDljW739EVz2S73o7JVEJCcuDIn5JD5X45W+CWxozlRX2b+QcClfCKm
5rZBzMNh3hPJ2CBokStBd2MRTg+VmQmM89JzTdaunYvv8o9auVz8NOqv8M0VEmczt2423yAOI0rV
/yifXUplMY08esaOAhvumkBGHphbtmSRPhL2WjmBp/dBm4toxYc/uRNh3wNHSBxRk3YER2rtuQa3
p4dMSY0YkFDIYmvJqZRpbw753tKSlRoVR8PcjNpFqC03QbrqGRxPsNGFkGQLB4FULngDNSqoESTx
JYiuFcF3PX0EIfy+4ZmyJRq8YDWf62/qA0TGyG8N8ZAQTglwWCQq0R3Pv6KPoaZLhdUXVMkyCgl7
mOPXOxF5sPk2x3qGxlB589k0Dz5+itxDxiIM3kRKKUkN9kr57EDECfFTJBtG01KuJiLlcWWJ4drT
dgT30i6PUYmaxEXJJrS4t8dlq7w87FwqU7NbUNkeQ7n1RU1nrvU4C+ZM+TMt4JD6jzT6TqJ3oXjm
vb6SUIkO2F4oDxUdh8kRFom20rkS3rQ6goAR+NgHD6wRjhUja8lbIZz67BbpVz/K1kLnNEKyLhKy
4BrlV7/XaLanIrdyVqxGChlDTwMNlFzeXNOqX3sZGdbwrrwn8QE7hqneRP05o5iFb40JC234TjjF
GkCJvPtJCzZ5RkNC+5KJcbTgowss3MxKODkQGeNy7Yc+Ax1+/Zeq4kpDYltzMMdcG76GaA5ICEkz
c5kWQnh0UizhOHmLvHWqiNuJEKyw1nVO2ojkNsD4TXRldljVXBQuuIwb9MNrKMUDLRz9ZKvNEju0
Dnn+nFA9RQBAQoY1qqFaly3ScfyORUZmct2CuGzYfYp5DqwFzaKpUdym2HKKlk9ETSL+mACJdMor
6jPHiv79+7TfQYifl1+nV6jC5X/fvJvdHChUS7+zqaa/GWOiIRVisrAxFdIirXcKbvmADTIwFFk4
XrqvVFtVThqmgJi8yMzaZZyvfvaoDG3habgzkvubGvEZ+reUpeExQqqskvzat3j3MKvOA4Gq0aDU
baRPhatsKLGB0DGLbjjGYTlyjjSpgU/pehqy5RgDyg2SbUiSVaO4HgKkcRMcBOua6wamlfyjLB+l
ynImQrii6/c+pcXpUqMawupD4oN0AvIEHuK843vZ6Vs6BzI9mZrepcpkBBQkD33D0mRxdD6ggeIv
gCjpFcnHFOu7ZgTExKnAB+Ph5uOqZcOVjoDOM5xo2vqHoIfs0WAfVO9lrqGca9qM3sv4rSB1mdM4
MWUco2Q4G51kKwP4Blbcd4umPEgNzAguqozgLWWONstWCbGc0pKYcBY3E01APC065rSUp8kvQB4n
z4pMPmstP4vpS2+O9YS45KvMAifWNpoFvkLy140yuiqH27/Ltm2OI0OojaetRo8ej7ipxosfUk2V
RydhUdVtuzTnMYzMAEnfEWeUzVdbfJmxtOtxWVnoTXvq8wYcNAalg/+tqD6ZFvmEhGzGZDg3iSG7
6sClMtxnq1NDBJTHv53yZ4K4NwgZJOZPaUTW2wbVa+ZdNL2xW/mS1FsJmWzOTIbm24rH0MseAmLp
RySNTAGx+qzKfDSCYxZ0+/JvXmEFSChX3yZdWKQzmjQEFvJZk8oMrIFZRFVx1SfqX9xxEEKRQzHH
FwENS2AJ9gkEHKFcaNICvH+QKjZb3BOmSzIOy4oLujAlVFvw4UAB6tB+Yygxc0GfLmJk7YTZ7BTF
5FSQ0c4UfSerwm3EdogqGUgu9TmB8zyRWbTi3rROYluyyL9KckXPJ58nVtNSfTVEzUOQuXtKRA1F
c4yk2I5aiuzDcPCCAjSlCEt0SM96Lmx8ENMmE+zDBIOyJf/X1Aj7H29Ty/HWUyMnhvoUqbmtmJ+S
MSMdgqU3b2WCPT2B51sZuy4Llmb+0ognek3cxXm2TRNX6uAnpach2IQ6bSzOnIDIN8pwKAv+Kt1A
+7kvZPOm9d8pAZ0ZHusYPhaAJhNxYohWsh1hovr22IargICuAu5udEwKiQlxS7OfQnyDPbTdlbQs
e9zQtGrVsgIsvtzL5W1pbAU61+wURTj3CNx0UN18DH84Trg/qciJWZjr+bAq+CUNGeVhwZ2KvR/S
4y71bAWUSOideXWPJrSwUmy0dZ0apF/rhiPcaIbnVIpgzAgZKEWVHiE0mJhOPiUQsVrvexRzWwIo
rmHlGaniegLEzXQS4goiFBl0AmdD9lnlsS2OFu/yzxqQI5T8IbY2cEkUuT0ISmokRWKH0cuK0ea3
rqodGorrwx9rxC8MsrdjQXHOnAm3hj1MTCLg1yjFIwrX41S1qxy1svgsEs5cxdWspwfcYeTXm6W2
SU0W4KiqB3Jv3rwa1aaGkXgT0dOta5Ut0fW8CJUJZotXIBtNdkH95QlsCn7u8MxSquroEsRM3DUZ
pC9OqUl5Wcan+PL7L5ESBpeBrFxlHuuAlR0xTPVTksLVYrkpGPClgOGPIHJxVyh/+r66+b2xyNti
PyUWV/mwFavTaI0XiSonhbI02o+tY6J0s8I3lWTDxH0kcI3EafWjyaMTlGODAjO6moj2TXSRPjej
SsXgFxGmkEr2Du0o0W75F1nSxmI56z3TTSEVjlwEFtN+Nxnl/LzeWd+iYX3pY7oyUhEoN4JkEca7
ch6BHPUo9Ts6SQjWLQ2KssRO0pb+fI9ox8l3Y40ijq8wMMwYo8yMvP4eSJItVEfGQXjm+uBiumxN
BOblU0HhqiIvyXuw+QqW6huuXxEN6YiaJ3/V9UmTHMXDMiV5Alf06VvoQBAFYtplnF8nLoK4h1Wk
5hs+jM+tzzelWMPDEq3HkH8nHMLd9JUhjzb4xL3yzBENN80cYkYmkSvoYZDKovceD5wJ0TtXcwJk
Kw4cS7sqMle1fNAY5vAZ7YkQBRM3C85QXyKUy2Y2EP4QLOJAW0eTI5SO78VrhcCgbHGOZv+1LJd+
K4d/QwAAQbmqZbFNKb8WzMbz4evkR47MM7eG2lDRUFTX00AXxEAXki8KkxSwqGbyAU2R6ih4ZKbI
GFLpSO1aKFZDDfpfMxchSXN1TIrvrpAuqe5tYwDncbKXeb8am6gnImvRCHR1usro5pSEW+iIexFP
EQlmGQHXMJI+xa4gKYtgZFyiuc53b5I4UgB1VDy21Mbib4jXCrVVffzQdEZb9E8JgRh/XKOZRFwv
lqgrpncBczA/1J05/kbEWezK9hpOL90wl7lwTQDIJdxqJpcYVV9+qzpzdMsVLcZSOLGz8FpKnBrm
MRkdzexWrXkx/c+YZViFzhwgmVSm4rzairnj9z8h7L73wNKocXvfg3ST8592NeWfGkBYI+CK573r
Km0Iq9/FMvo9TPxYa4TDrKC0wMg42QxmjFbkJUjCu0jiWCdfNfeTFW7T/JrAWg60cef1W13SVvLk
UHrOGReYL7Q0/WrTYKml+H4UdmFEpwkHtCZECyeusRsaM3AGQrBPEWqXZX02yWO4lAvip1StNol6
yzp0Z6gjIZIPq2bqNqaJgAIgWG8cJULcGKspFSClEOl/Nb/4QCjnMYhvjtyM854SSL5gF+BO1Esm
hU4SmyldNZrGFJ9B5nmeFHUN+6EDoKo65GUiXrJajr6+1k9pgwaJIygNmDPIfQJIn1itntMLTJ6E
Bw54bEUfrbpWXb3gle/8zFuOwatnQKVRmJ1rrm2Z7MwGv4mkIHaDDB8Qz0dvc4w4yM4cpI2YAMj+
06fQ7JWo4f1i1QAxs/wTj6jwNnNsO9/PBsj1uuQ2otLuMeQyWcMyTBDQkbRl3LdVjZrSQLzBhR9w
gxJVeIcQkGQgb7smWBYSIjixJYyerqOo/FSNtSsnVyPqEDqQn1noaBGYZdydNfXdxJ/u6bMnZzdn
KhIeFSvlKUpM93FqNH61nsIvs8ay0Gfelj0iioytGBS3GrwklCfXjODNOcCHL5NDyNWiid80FS9p
Lo4+BfLD7ELGuFnDGCkNK+1vALEakWB5zdbq0UyZiPAYX5Iy7It0aVElZ6671vjlSE7Ct6TGcjRZ
lWm0psVKsZYrUafmWO59Bqly6SZ6xyhyehPbGMip2G2FV5amyRxR8jIs1+cckpFysORavVrNh4Ty
GAH7hLRtaKGWDF7ouCJ/eRqqpXsgnWrhXtMGrgJGPXrKetU2SCDa1+tJ89YjuN75GfEipTraGRDw
Ws6hvE03HefLsgaXNMSuHsGr5IwxvJ0p0E1lX3qk9SV0Rm1wRYNpx/7brzAAYPTdsxwFzwnR32Ym
eELj24wSm+xYVrSlwh3X5vUcAZRhfiLHHixaF1q8mytmJMzzx47yvd9sarRGPf0vqVz2RnmolRcx
cCcw3nX16bBVb2ksrE2uTU9jWpqTfHQU66q09LuGdxKnhrVFyycyK5vho5XPETffsJNHi0OBFI8z
wHDMQ+AZ0mVe1o3wMb8CA1lncdOtJ0RjqaVXLDnEdrZK7YpqwbwNeu7PlORmEIGo5tWwEIr3OXCa
4/PQOLYagFP6+tqRz9t2+rxfWjPnkp3XCVNC8bOSn8KEcDb/I/LR6sQ22cockXFJHCiU275H4llA
nonereAiD+qax5dm5ipt/nyGG+TKoeJCkopqjGjZpATOd1XEyJ5ovClEjyUVSdYkr04qxqWSQnfJ
xIXOBGSICFeU5xLFyEbsoN0ShS5MiKExNCLtt5avdFYI/JUQQPL4MVYMmWXPKkOdRm6Vjr8h30x3
onozlIQW1rUS0afwBR0+e4HkzClka1BprH+zCroqYbzs6ATbvfHLQ69TgOQZcT7HwZg6k099sP8p
rA+uG4Wqas1MSW9wDnZrKfe2ucjFL93KDilz9x3F8AhRchGCjCQQMTHwZJ2n5FflIfKye5GCXz7Y
MWIQnebh1NJ0qh8c+CrTdEFKBZDsZ5DnQfPU7nDzEK7zxk4MXFx0zI4GR871fRoNN2rDa6+x9gSL
dqpPjimkIAOp+s18LeJu+TI/jiT+taTkJKewfU0cJ6Kb7pe2gIWNlmwHYyWnwpp6bJrtvcwN6eAl
R5w1aUfGtoBVlWdFu0HFGADItUe9ck6Le/3ewABPc7YresB/rU/KFwnm9X6DyzfzYUwACu1OpgBP
FCUpjkiNRxqrd01nVsV7KxLCDkgNXiDZyo9HfaOQjn13S/psG0QIF4uEEj5OudIxt1CH9VMHYI4m
V0C/euBMcckvLQt8qewv5fg+Z/YKBT/Lv8zlDNYii2jcN/mEm8KL6R8K10wTRwyk4gDD6U+1IbMu
Gg+WTTd8Be1lFMqlRUku1M6YkDccMYHIDAHMG5Zk3MVHXdhYueuDMp/jGv5FbzCAH3yrHvAKuNlB
QZBU0bfCQUeuNkajbppGWms0rketRdbsfXYCWPOSZmH/UjGUzSSoxRqXn0Z6nKDDxe66aTlG+V9F
Z3K4p+cijSvO9p554tz/kKVHKNPJ5iSqqC7iyWotayrPBJ4Sr9v4awwRt146rLL6PsqQL3nX856a
SAzmgytm7smLLh7i9URl/xcCjYeFGtOnmy4aj2sudrDlffPDN8nHo4M/7blVLWLODsXClNPuy92m
sH588epz7Xq6Y/KNJRTxlXKpynlKizqJNnAho2jhU0oKWHlLeKtpIQklo6b5NaNVyVVW6UeGoiUJ
lC9NmnTcBqNK23o+yX9GPqkKXFx4mMh4hCc971AdQQYgSk42dZoA7py2kRkcu9HKVpVZf6QVlx85
LTmvglvpnGBKjBuzvRSr2bZCYFMmLOZsWFx1EnPu09WiPi2gasEdWnUpxbSUiRoUMRmUuOJY9qT+
EF1ySkrpM2TLDmmwkUbynel3Anxc9hmtQl42O7mrk43m/+gECSzmtE0216juuW82Iyu4DEs7a/u1
5N9FyU2tS64Vq55erWeY5BioxgbpasQ7SdkqDA8r0BGahInqMryHxBFVjvCJtrTIFFyetuugbPbm
SK8BWrhgyo5IatyqVzU2zsW0MUi4WhMgY046R2M2HAFZkv+mP3UR4s4IZ6BBICegK9eSnU+t2oz/
P0bDF78ZCQb7C4F1YSuIPArJvAwCTT2aWlnDwJUkrFQA5OLocfvSccWafJ1YSI2p9qiGfPBDiroi
ZoIMCMbyZ8cV2eeruYhHaCfzVVK251hqSdgb5EzWw8rGReHTgxG/YmHTCsOK45u0xszdrGy3uSTb
eG1Tg88b4JwsraQD7siy0P/muLkU3vyMDMHc1tKxFpJ9M7SOZ3Y3qwydoqCJlAcbLDdZZImO+bTE
ucwGMIA8cXcmXJhhBlyXKkhC5Q17HjQnUgpVwnvkjGd31DlYqYdegt6M7jBwK7gwocLginrBUHeZ
5K5CEp32zDTGV6EDWT7WJ6ugxsZZPrbyWxuhL8A7aioJT1hGpvpHyy3hBZbhK8goeUYAjxP4G6+I
K1PgJlStN49bUCiatdr8INio63zXVBtxuBT4IKgzYjYxbcnjq0vFacjLZJ5wSidmUN05apq3M1f2
fHL7FJrU4c+gBaiCCVfETVhS0QypaQz5Q9SVlRpQ8op5KL5LsNDHtJUwAq/bz1T4pjdiy9k+o8LY
qNe6pFlJxaMTjoKEfkns3ioW3MJXbkLAimWP1WoBzJqB6VziWdC/DLV8HU9Cj1fawWr0NbfGyE6r
FLwNzRY1vJBfo1D/xsGywCLBtHClNThBqtDurIPZAh/pO4bR+LnzwVhN+VvgF45hMjUF5iBmDLTG
JjyJVuWIwgzalieOyyjT7aQz3LjlIBgZauVC5oU+IzJEY/btYOa46bp1Vd959pXBRbuac9d6vEz1
TZ1p/exrCdlQ7iP3EdZIA9rmPU9gazIhIBzoaZiYzEn3XHM6IIEWfCHk2sWzLdw8Z5aSt+BF8tHg
HCixS5iufQo8jdgweFGm4W2q7K+5PifHTP33cMZ5tX6CKWrA/QpeaPrS4IfFIOZlyWZvpFHLgQ9+
xDKoFiCy9xk4HY2vERa7mHTnBCaD4NVAICZsCi16IwxD/NG2yOkoeiG277RI9RWli5AQSCPFbs9Z
yopS71oifGuFvDUscdZVBWn0kzEaXnX9opvjYV14ZHScvRqkw/iRlvk+jFwxL1ciLzdgG5Tx06Je
mvcgbjilJyRkeoDVAtRm+cVyLzpnvjl7yOY8+ZU09x0osCNcqZVmGQs/Q3BvqGCL/TJlwCQnvyUg
9ayLB2qnyZEyZpyy+4HmB6dQXn8ZTMQjCJGhMZFFzxEdIWekqDgycdjCfcPkMyiXWOWo+Q1KDqlq
cCWIizjwCKdkwNRdvRy0TaY7HNM9cqoIVZRIQ1+hKN1JiAp5xJEKxt8owd2zhMbwYFFVNEb67zES
ROUm+bnt9epaZaaiSI0jt9RSoaFvZMeKbFNIL7RxGlNAPFKt/GE5CKY9VZgAgQuahuokxe9yhKSE
JLvywwsZWENqNaZ0aQMiOZGwKgvv6Bb09GokwW5OYSmk9L24Rt011SiFknOt4wkBDKjuDhRKU1Nd
+iIuNUxN0n/ZzOtPolNmJj4cH+msITksJbuPzUshw0jIByAh2l9IzZJKoiA/qINSO8QNub14JBGZ
/6lTMhYpalUR49MlXm35cvQvHKo1znNztDSBZq6zcdtZDDJTy5a49Ph8Zsn2kTUB7slb1ZwTTdoE
Pnp9H8UJ6h0F23gxQ4bnxjWJlLrXqgpyH4F3g3wiXAneObFUhxt4lRnG0qDTE7b6dn4V82IEkVH5
uAeU2WmOs+TAciedSYD7XKoiz6fzgyAI6ES1CNXLXB1l5TmWST9qTPJda2b/6kGJvJnDf2L/yHLH
73CX4U5XcW6N07s0zhWNVetDNFNgm9E5CVWOP6ODSwH5rH8fLMaDrG6p0zInp9ej/FHJ1YwQY7bd
YqSHEQd+vo5VjIpjiwcXYNt4r4lbXt/kJV4i1G5kD9H+2K5rFa1iMafbN//3XzMM3VWFs3cmwOJl
eJe/hTBlqX91/xVVbyA1gmI1hy3G+BVRMeiGJxqhuBkpm+MzysEmTPNUGgZ7FAlsDaBU0zIYTr0h
li3sENRPn7uETJDTeBknDu+8hQzXaMpC6Z9S2f0YZYgKAfbNXCCh0Zu0O7zoI21TiiiABMAzTPL4
9KCJ3KYeVnetffU6wOD+Jsw2ur6tYtKXMyUS/DV4Z6Qx0yJo9OZucfnXdH+9of0SkQ8yY3D+p6mR
WqMXFa1D1NRrNf6h+BXT36va2OkoYlQFWqmsex8EIDsqdUWIQBNtyQEqhnKsSPnbTtkOKiLHgvnJ
pl2nUXecK5eUKnxedM6BcrAEqMo0kq3oYKnBJsVMgB8+ryzfonerYe/V3mOL9kgsLyNknUKi0SSF
P8XVUTb4HcY41l9Z8rQ8NHqIiXQxhnixURMklZj+tN6woN9oX02BDLz/m/+/iBgqEB5Ki/mmwSDc
oM+oK1IJDSXl+7y15+S0mK6tyVRRC07S6o9+HRybvob8QFwQBPKmiiW30poI3Yj/iWp1qRnhNTON
XQPpN6BRhHrRGyobicFa+Sdd+asbYo1Zo+L99Kn+oBy9LOtsa1LsKSVzP1nblswyff3H0Xntto5k
a/iJCDBUMdwq52Bblu0bYtttM4diJp9+Pg5wzqAH0ztYIqvW+mPkJstEfnKhn7t23WUf7K3btLf3
irEmbbzdlEFwzrv0ovf+ehNdoGo2MsTcEZDz5GprGEo7Iuq5/k6YrKRP/o56ujXsZOmsdVuiZUBC
JBoaV9L1FH12BmNtSe+wwh7C0CAQ44DyXN1W3+QMbREBRRqmZj65tnlPELCChgsLbatC5ultYxCh
MkWjJu1vB/lSINyzT//0YC/zjt5jpr3aERsfB1HQPD16TGlpFIBwxS/NVgKxAlCKb1UHw9EuNkv4
rCVpUB9JVx6T+CbciguwWpiUyQ1IKLeC8yfelROf9t529ixoTdxeNX2Ec8W/Fa47iQQHkWrPCM5S
WiKJ68mBIAuoEH+8iAvDIBVMI+KtibY+KoKJW8/J6yPDCN5So9o5of+fE8t7H/yTTJZJP+1nLmFQ
CORarqcqITvf7I5a1BxaUHe9kfuUY8HFhNW+2amz0ev7CMxjFjEhYJzMzX3I2u8h/MiilVvdqy7Y
lNUyrbDcyuyGqpcvCpC+3mlWCn81nE1dbKLJWwmNdiD3JeC1jnqNru93p3+MfX1NdZy5ZrG2+V9Y
rKeUhzxpNx41Gc54AKX0aYbNENd+x9SkaA+P72mUsE98xAXpmjHJSw2KlNJbVbRdcVd0PaQay4Ir
4x0AdpL4h8rgd3PqU3fu6mHp+fq29HCUUzM+CnQF9A61DRqCliiy8M8jm+239vV5vYpRKQfEV9oj
4StlQAJNc8tadxfJ6K1IbA5se5m9a4FPJJqxVr4NTxYfM2x2KXCFdJjDxjkvrsQvxr6kdXMxls/W
DWxIZrDG7GGo+KDIUklQ1/QmfHVbVjub1zcEcoFUFiBtUD4CPDNFehwmjBEs70Azukk+jH2AV+iR
nTkl6dySvN8cK30fHgY2pICgxsYja11e3IlSnGOK+D/2by0SiT7eWJygop4A00hBiBFdDaG1LmL9
TU6UrHDbeQxgI5APkgOtG1cBXa5zc08K9+7dG4olnDAgAtE4yMBaA1wG/AwzNtzH7lLwzw4QBHYr
uRpC7Q2BwLoeT35T7Crmz6J6FdDdDODIK7SVA3Sl6MpgZeP+p/ESYSPUvwu8EjY/5vDXykedV6cK
5VUc0wXOCBTVF9lxIMFg5iV9gBIrfGHzcAzyKXsq4HUK1PAvmA9D23nDweGrcQ4+qL2Cn80fuemt
W9T09jRsPFSYPVDv/P9RJQnnQ8GPaDSGErCTc+3lRyONeAOadfOw62TPXF0I7ziwDZid2EteLMPa
5uITgYvgM6vJ3SnG37IVwBjz55CTT4qEthqMW9XBcLqKvqj4Xj0sHS67R/eZyP2UVdQ50tpkb0Rq
fE70tElJHgq0SjgHGC0iKC/JVdIgFraLZ9H94/6bh1nU6F30SFCTkNRKKyK9kAbyyMA9aIIOM9s9
6oV2avEgVFqBfOfOW+V6dH7quLWQKJmuQbLQx6x2MfCm6+3cn6sFf7qs6euG4AGgUuyoJSRbGULu
ge5xBDb5biLErXVpRiibZ24y0HTOvkZuqH4i74/tZCbdGGPttLlG7VuaPjPnq4FAZvwMQuxv6HEB
WSOdX+itusD8SBI+6D7b7Aud5j3StlEhOOg/E1YWJqdFLsVFAG13O0XviXAvIZACl1rGXDeLNFIL
XTnKjigVK7ffOY6DXBX3vayWcj3brEZ9O8FyVYo04nnZhNBrq3bPL5llXSPfVt4eLfOWjEQXVO9C
y+giRbhez+Ng26yGAijVQr0oZXMpdbSNOfib1UNPMFnJVTgY/0w9eZM171BEZ7D3qdHNFLTUfvds
pY4O1eOFBEMN72MHpF+CK3oHTSe9rODHk8vYe1pzS7R7jyHUTewF6Yw4udleB8LvDMrljX7VFtU2
n4YVQvAo6c4DEHYjjC3iliGPbnEQkjzTSjTLL30ZcSZhUvCs9ZTX9rLHpDlgXqv+2by7uW7/g1JB
rcxb41k4I7LhRSA06ncGA2yRmavOLD/bctiDNpSjYBxV7/1IoghIgjselA2kNDUUh8Xj0W9G0jIJ
20rWHo1PVn8hntAs2E/tV8+7a755jOW1ED1dl9V2KjGbhH+xkxzG8mUED/OYfzV0RhHrMEFKAJse
dZ6FrAn8RDDVvZWDwY0QfYRsJK5DMWKVXFz2WpOHVw+0o076nQC3GHhZsoReU7Jn3eJFz0BlOgsN
vn5UNQU1SAr3bmDvSh7bpdt9ABYzbLdsFmE93KvE5vWtOwTNzXutcjQ58fgydPmpaUABHYiuyAOQ
1uq98z3vs7Vxc9PnaKM69seV0dxVaFOvzGrFrZhNih6ieAvJuDPy4sXN/A3nTzgRcZCXjDHhtS4x
yg3oDXoTT3Hu/lrs1y6kOHeej4paGpDCOdrQvjlYPU9pAeo6VAOxtxVKA9kcFEBpxCpVSWgJ+MrB
P5gR0gPGtiYdPgoO8QnuwR7A7jxtMxgjS0XG343zSQFUaNT41RjbBk6JKT3bKvkakmEdosYSk/hS
2DnxpbO3VxS8DflXhr9JOfHDN3QsI/n8KbP/0DA4q5GNFgiRskBCUgVSSmf0dtH4VGn6iuDVo/tv
uBejfnBtlF0R7T3lpO0bJ3zaCWBvSfF3CMDSo5IX4qIn4zEPoBlj4MwJWDaOMB+DeN5bX7/2irC6
FPqdlK3Qbt/lM3DRbGn6VoNosDk2Eg4su1y5NqhTqeOKNBP9wKH/m7vtrnRwW2Xlq0tWlb7vQAaj
/jqRj8Ay2FnlXoPeacdtT1xw0LXo0rMvn/nENT5cUWM9Jb48aI6pH6DSodaEjAFWPbuyvgeDwS5E
Se+5bxM1i0Shi11oRC8kzmXRXwnkzg2bVf+gOY56Xccb4dxqEiNNh366cuwXsWZfDYMgw4mUV/dX
eO/RqAGCUutRsz/5YEZyWeET6WhMdwKUsbn+QMT3MCNjwyu4NosjnGZTylXBH9VSOToRRIVK3zWJ
9BNLjxCUcNi0o/nZG+Rqcq7yRK9kMaLXQNIDsBclf1qo4RyxYGbavY1ihinfgajo0S0JnyqbKNrN
e71tchCQEzvgiRjuTZQw3E7rGkOBzbHA8YB4mvsagEyQ7ppo4z+OTeWmJ4C6NLnX6fCAod9M7C9c
W5I8AXJqdThrnKHzhLOKbYSFfBsVGq8JVXzevOqtTcfcuEG415fTOsiCv7gYl7Xi9aoJ15vGu8uM
KfxgH4bVMfDSt14KpKUFitb2XDCShQxHgxIbM442kRqRGTjgr+HBYTaK4nMis7WY5pBjHRlftx0L
GzNDuLb6/No5BGCEI5w9olVUTPs6OHC98p9heWiJJioPKQxkhUSdLWggUAUFGQQI72qHAGw+vGGQ
Uj6wLsCBWbwk3Ss4Ug9unHHvpwZGKLwlZFkpsh/5gwU3ZsSfo9PFloXhAQWKQvBblSvS72bIZwZ3
Z0V8JV8w6w1MQwY3R5usq9F6QaDaMUyiZkauBO6O187Niq0e+HSqSGaT/tjgxzDMf8o4+l3M8HsW
3RdP/CIenoiSew/vgfuVUjnvTNOLzuQYEm/qWezjdOSlZ3dA20zkVfEMIKEzVnXtbbQvqiMmHFl0
nl4GamY84u+z818oFkn2H7HEH6qYeGSs9YggfRrb/wdPc73o4HcL6Y1MtXSkNN1LN9pHPQdKL1G7
pXpyrDPkHV6Akccf/f8YrsCtOcgAme3JOkyTerMwl9gXwyLYMH4vLPxEW8HPUyp1c8xmTWPjhAIu
bo/ork8VEHTn/kd06IhGpYjKlUJPpyQYo7bJW/Ycj3I7D7RrvqkjymVdLCrqe/4D4em3urUe3PGo
x8G29b99D6rlps9EOWkw8V8eqG0UcJCDHLTaa6ddNTgVZD1ufy9psK+G96TI1qEL29Kh5R3pc0TN
Eo54mYt831WURzUlZY0kNFpU8CjvppfOzoqtXR0k/wLkZ6O+1ELyVSE8dD7vIlTnWqpNTa6mm6Wr
3OhPOHOCgqZA5DqqA4OqqxXU4W4aHlb1r4AODpM/z/exiaoNm8RKzSLeQwI2AefamAYtUwerRr9H
O23EXhkX5h7BRAAt4JCzmGRsupWD2JgToaBF0CBwIr2pQm5AyRMWvJ6p1uZ6NqDIYyzyfQbQ0F+b
jhE1Wfoc+W2P7tBj4mouPCBpJ9ElIDibuD6j+jfVpq1igQvwUE4iuVreQg5PkTUrPjTDMDZpFt1y
r9tWgvDQBIyFocKI5jTgF4GiUcpPX7L2hFdkekifTo3EQ7Hhd53Uw3M9EtkPNf/eiMwoI4UpJWyj
htdEOhCVqAa/DYgg8XC695ZjrGxQLuArCPmxV/mPiXsT2ND0WZD5jJBmxv2x8x+TvQ+HS8wRLayP
BLGvLuOrw0fc6dqeRzaOLxXuGK1xF5OmrXJEFljqGFYGBLU6M2ZGjpHALoAPdaj3eTkeJlSt5hic
Sm59EzG6Bm3aFeNBJyRYQ0iTUyAquFw4+EO2MZRqc557Hgnyx+8ip1PcXE1IwcJ73N5T7w7SmPkp
1cNIRQ6x9lQ0MskBrLu7to5zcDhWG6k/bE8iMHq0KYpceA5lO6DpX9wnPoMnV8JGL+ki3Rr3zqZ1
I3ykbKucYA6hV0bJPoNsMooPCLfWuF8ivCsmnnJ+XN1hqsdpYvNhdB4NxtjltEtCxdPKj17d7irC
VwtV8UDI7YBRLfWzlwaZUJnIneZCRpJfiy2gcQDRNgLVLLZfBOloiFsTTRLZX8XPMKPv1I+6aziO
WeYjUPDUvAWoi2aDAraG1rob8m/+StP41JCKX64S/pJ6lG/mp73l4R0xwtS/CcrfniXYZxhK3WYX
sJoXuQsgfoHTaNxnTayV+RbzXUsV7mcIPOCQNUiHrvzNPCalEdWW7Pizz4Hk7nznxRQ48qVU14p9
xvy/E0n39GuLYE1DO1M+ffPVQLgsPd4tVJBt9i5m9GU8ZNWvX5NZmmxCDOaGfOd00ScfDVPwbCuM
YQO7SA09b5CEriqILJStfJiafezahoiGp138FxjjrurU2TKTvT2b43hcA/Rk5aCtwkk/FPW7iSZk
HmmH4uKnGfWgPFjgSBNRy6XyLiEa8ppfmXmvfLWLoqjWJnoIqT4SkKUE6KDu1VvhOvGCMZa/P4YS
PGpmLm7zA+Vy/NUOO7DbHoU7i9DLXeDd3AiRF6zPvBaVxm4kUp7vx4HRrapvawTLscuj4Vws0rQ6
pipwuAomuCz+0y0cxlyHFq78ZjzzXTHtOuzxuOym7KRqqIYemw+99NW72W3jYJ/AU/bkJ4zfKXk+
lJbxe2v5holqhdjJH9jdMC5nzDmCbBzDfE7E5Lq5A2a/qOC6nBaGjdx6eTSDtfelohcoiKLrljF6
y3g5fQrnjWed94BSyh8ESiBPOLjJMDPvtUk8LItDPCwXY/hSjY+qyZAgwuQa7zPYN1TZq2uKrSPO
AhhAqX916u1wb/HKQkAwIy9brd7ge9N8jOyj9qP1uJPkmZsPTdQ5mo1aEClALoKzHZrVKTEX+8Xd
8uJl7eF0u7d5seKiZr/RMKuB55ecZJ18RDUyOIlzsArmVj7uxoaDu/qdH7iom+3vK/7+2ghS+jND
SDPAJhMgQt/YDQOKGQDKYBLrGLi4M8gL1joMZYeGR32MxM4AtBMkquvDA/+yDtyt9+y6xbQJ3LXp
tl+IJbP/37oopQsMGLC+eQ30s25tfe/xc1Y1jRhgpQGC8aik91veqv7NyhFi8g1bjnZyUVBCoOUg
0aq/z9OE5CRRTKiKDtgU2hDVqmsxAgEWMOh0Y8xgtzVa9Jfbgrw4pA1Ir1rC8CDZNvmA0yv7VtHF
RkMebfPoOp8wYmqPpd4suMcRg2PCKwhpm9z/UmJ6nXwuasBzS6K9O/DFar3Otrs1EBeqKX76OQR3
/2O5l8JzCEPnqktfgtnOmGMhiVEN44u0kq3NbiHG51gVh6TPVjyt42jv83FalRGyt3jWZxO2lAPX
+aeMQyXAZzWEX/OtHJs/cUHtWbk2+Nvq1k9BOEFNmACbUhRx/Ndv/GfUvvjoyi0CzgM0vCXsi8mf
vh7q85AzYfDkIUetfzUubDf6TXBEB0G0biJ0WJTGIkAeivcy/7XJwGCCpuqaOxwCL4u/C24vKNTO
2LJjx8mvA23Cf0+Kfz6XVUNhnY2AGqaKidG+o+Gg4yPnAVbccAVMx6A6nqKlZh9G571DC8UVuEAS
WJPWg2JaEWmVGZ+a4pPML6WId1o+3dyyWGOOxU0Yevme788d3W3diV1ttXA9M01IJYxFoILTLGNq
KqbbFD3c+dpC6DazYtii+WUBN0Au/nghJgl4xCPqP9D10JZIYoKftt9hf+i6P9cEXNOwZ5HgBm8b
mPHOn+xvYzpbXYz8B6Ow926zmMZw0IrSpWY9Su8wX5qtyZhBNa+XiJM7e+CdYFnrbEXgF63GheXt
C0DC+VFzuAiqgjbdZ2g3xxE9UoFYOEmYrQeYDmpKGIvwE/GDoX5N64OO1Bs7Dp9xPeLGJuwI13O3
UeLpN8SeFsMlWLMPrFJGOYpZJJkR/Tbj7nJM1C1s4F7xrPunnnxLVGF8aRr7JVyAgkjtPAbzicez
+xpGxes4hyejGZ9PFvPd0N3NCHmkOOpKszzoZE3ycLs0ItWI1cMBbfO/JEZc7nqHmj10ftlTDMLs
FsP7PBgNvEs+ctFSbAefouMShruC7Zy+Z+nUDJo3Wn722xvyVI4u2zmVVXQTFHmT4yIN/7tST2fC
iliQw8uulPLdliUzt4md/9/NI2FE0VFk0SWPVtiGtwgZcEKgFwR1yxSwJ1RqXXgkZHD4qLP69fiU
KmLOXUluBHCzzX4RGUdJdl1OjIU/8CDm+I6cL6P4EgB8jdzNZV18a1jrj3y0/oxbzfgvYDeOLOEs
ZuNVynatGWs7OPidOGouIFxK5W5zbgFOm2E4aLMhzWSV1+I9aeNsJ14ynkrPPjIerHySDAAAsmDm
qD50fh7QQhWR4UD8OkFV81PHSlgk7zzF4fg+Z8ukAP69dTaI7mhbTOCMGy10b9WGMM7NKejGa5m+
GF58xDX36nRMB4ba5Hr0V0z/CkxpOjrEfnpRDp1l1IwE2Kr6daCt8NcnT16RvxKOCgUMYJZc6Ma2
IUk9Pilj+0H4eTLtcvxEzUpr3gaJRXlbMewnx7T7DNtzPVyd4k3AkTFijsCa/rBGaMqBPNousBVc
H1MWH49ZljeZVQcrh/xYDlwDQBHl05ZfXvdZEkoTEHlMSnayrKMVb0R/HX7J05isDTK1MFlZCKGJ
ev1ETxsRZBhtUoyUwQnmoIfCIXWViVtsE7GHb0gzbCbPnJTtqfg3hKCX+4wSKQZqwsohRF1wX+Qd
6xKXggHCguAFo9ncXsUDBXEekFes6J4hm0YguG1g9mqytwN8hXW448FezzNiKMS+YODRhEO9xV28
OvqSuIi2JnFgRbsBUSRttkTpmnYnhKvYHx52trEJEO24Rvn+M/3PsdGgIA8I+FNdFq6u+NEkNZhN
tLDc6WLLE3qfAi4VEL/4jJU81Fq4FzrtRuBnyo0hbpggEmubwN3raYI+gtzWZmVTBiThZpjcFGb0
+fix/XonYhJqiFKwSrKP44vPbMRvjSoCSWPBbIfe4cosgjpEx2ZvyiUtCEPMFqeOKWuUV/znVS/e
+OPRrxYAACvrI6fM2AMHEy+zkP4DLhO5HdJHk/H7t+Lx5WAufj3927CpGJXOwoEYDBNvgUyXNUMj
ucCmUKvLWavoRhMr/1KMu1YZ0K05hWa7BPmwjrl05qw4v+ZjrJwJar9Z1h0Fhx5VUTiN+QvYFN4q
5iyPEgC81yH8oGASlcAe7sDNgGmIjdG7GQS/OYT/cmdF3Q2/wLOFV3UXI8fQwniMrDSL/j86YHb4
W0irHeyXhnTifm2To0uc9mu6Hw8YM/wzRV3FW1riDU6hCMBUemrDeRL5PMj/6fMVRoyDFXOcIycM
6DdRgQEUm617Tt+0Nde9PUIC4is9qIhsIdfnWiVsRr/aOiWa7ivw4qJsj3mVU7QqXyNVH+Y13jTS
yxXZ+2rCw1GiE6XwF+1Je44uzUAtyGVEzGsRfjzM+ptglfTtMeYUDjhficDirxOcZkXEDAX58pRm
+G/rZyIIsIon+qqxxvkbFWDRC5uNj0yT5x2Rfp+9+nITu/220pH4xf4KGAqCGr6/Q38Fi1MSw4MQ
rFP1B2dJHv4Mn4P6uDOidKgPJYiUYNNUpnFoAaUtl2TvcfaotxsFdlddZkKAndAiBBU9K9/sDNiX
stj1jUkhEe+88E86J1WdDdh6aTxH6ekDGLkwpTl8658cvtkc3W3hEtDnENTXV4/E+naafiM4v4IW
PEgkq9rdohQJmnWIaY3Krggnxiqp98oez2RPNNzgpSuXmGMpXnu6ln0sm0ss6Y+OQSveLfpUQr+8
lHSf4S4hin4WSw4V6opDg5Ckc0i6ANQ3OWnNKrlp8lpH7LU2Uiwp0IeDxU4rlAkjL40VP1EORDx8
uMxLW1BZI9dVTZatPVhH2aJySLytEC/6j+HhYRvo2ujjdc5AxQvBFR/w8PacUjq4Tc09idqI9FUQ
wDYF4XnkfI42BxVySx2BgcOWhEs5nP3ih6A+8/g6Gg93uQOMVoSmpa/1dPTI8Iz7g4kaTGMtKGnH
1Q6JdpAk/XPSYYdknEXBSIad/2qCt1l1z1b4zyNybYQOIL6nrj45c5zwYyQnq4VF42IHvmrRUsa2
vyzQU7q81NHskp0mQs1eR1BFx/4NfNYFzMMFp4ib/9UAYHyeVRkvvxIUlSrG0MINqGct9A72z/MM
8AFOB7SnI7OhcCMynyOrmqUTwIH0NcgjEKNfN7iFhs3swC3KrunFLWwVikv/EQqqeOL/tH5YmGRB
5DQ3BNwqpp2+RPiww2ar5Jy9Ba2lB9SGCLQ5pA+jjZtsiJXN9ME8xhResbrhTpunc/4pz74cb2s5
qCF41734nwDjH4CXw/pc29hhiqdtHDzrncN+A2iIc6omj4NiJADzCZbB1L/SN2MTOMcqOQ2joFVv
3BAg4RUMiq64cO1Ef7JHfPyLU2KiBNS+xu6hsbckbzc4vNIfGI1S/gvUpnzt7G04/oX0mgcn18bJ
dclS0gr5OV4pxyvu+kNSoUUI0wNZF7IcudKelDP1Z2I1kMkx1JHgZJjfuXhglxfJ1oG/YeHmOU3m
Xwf6m29AcErcBznELyIOhqMdE1pNLhDMCkrhAJ8b4/qS4SUf/wN6Z9/nt0dKbkmWIiZJJCaQI5vs
UX17zhuv2+jxFLKK5dNzdpNbQXwil+Tb0KaZAybuzkEGljCJ97xhLQWfJGeYyIU/sUGwLhwbq0bH
a+9MD3UhTUxzhPTCZhqKomeIzp1yHA0J8zaqGWp2FcHexjrmHwDd6BvCNqyNpBECcpghy9gMgE7E
/fqrWD1gOppkKwusnKvoOj4r9Qs0LPsXHv2ixeP9nemvYX2Ls0vXfJXdPngNIbFe9SdLqPlMv+Bj
yZd/8N9Yx8hNgZ79466SDG3lMgOfmwNkFj3rPSEEuLumpeH94yMy3if+cjPGY3VkEPXqlnhMr6Y4
tZKcTJehK8gQ4iKfEx2AmbPrs3XcrDPjHPPFRDbNS44CXWMnqXFrlDVJ/Ha1STvMgPqMSObuveIb
qbfewmt7RicC6SxCb/6I7qizy0T8XeYTOGbayzqY1jMKV5IkUHIej/EZhyf2g9IdV43Aj/qvZAmZ
+neMbS4RohO6OH8uQWm5y+180c1GE+eRzS6xwF5r0S4lodsnzFM5HAsbO4AzGgi+Yy7qXFagIYFv
YZSwrgpskACXfOoJMCLXQfLbBeEPLUQTkRZN5u/UimchRIBWuqhqs90lr8ROVv2lD/OzAIXCIeWx
uqPZHZPxc+qxCHP2qEHtch7zyvnRbJyLEYUOxFIHP73bbRk2EmhZlOJDVGz6bFtwcCEiWaYgFByZ
z4LfLZr8dd/2+OAXrrWv6H1KNdajnwFnFNojd9537G+FC6AAyasQiiH0jwvJz/GeF88I4EK57+Z8
trdsoPYiA3ydhA/NejBjAE9uUJVQZDv8tFBGzmvDBhpy2OT2w3a6jZmQPUhQ2ApVRe4h7+PCbxA1
uMVT5GT6FWufD2serwL41BJnkpHcPCZ9g6SryQ+RQdkEUcFZ489GuZbCMM0nM/pa5NlkrUkaLzP7
04RQUar7rYtuRTglLlUbLStq/5HYxtbEoZOHby0sXKKObbcvzN/IM5+OBIvHu+dT0lChL+urm+Hv
W17Foeb6ijv2qSlMXhyPqlXva54qDNP5xabVTMGq602CjphX21Nj0jIcbMt6A5wJsRoPJCyudKSf
+dr5Cwn55KkaVlAz4M4wg4SeLC9a8QuE52A2ZGnjSNn7YElzxSJpcS6z+eL/XRhrfnjSFBMScQP6
UVkiAiyOScPpSQRWRm6MfCSRuEU171gdEbE/VUdbTh95ywtPiXTXTtiCjrbdY+lnsR/uAkx6ysj9
k/41CwzY4ul1RpgC9eFZBJiKDQmQzV/pHAPrT4Ma0ZQ4Vbh/MWCVu+1PvRn42xHPtSEZgIBIAxHh
0SKMK8m/PMx4Ds5s7X3qdPb9L/IMZriMZ8VrNlz2mEZL8bRZAcXDi87DdLXHDcSgVK++fg7IkE6P
CSSw4d8jTN+Yq8BtUuT0jUHdRxh8FXFxV48gzQ52xWlEeOFs7HbL8RnZ6TaDe6/nKyJKtyFDb8BY
B0mJcGFZZNe4e7jOo90E1B0QRlmcIvZhYLAauWo8LchVY8eEktHbz4AHy/8MZHzv39v+s+yOXfQ5
Flh75LLU4N7w+zkVpW4aJmhYBOw20Sn13K0tuyuICIGvnjwWyWnstvrobFPvGQOU5RUZix3hachJ
8JEWvHNvucRg+MFAaUA75BmmLRNPnzrZKHIX9EaG6Msnx7vZkWLgss5tmpBkPVAKV+Bp8tfCDysA
63438Dwr3uy4LPeicM9d/1JaW7i3YyrQNpufyZtGHpBPGWZGtiCpm33nH/oe23u05IMk4p4rMopP
0SgvGtVzPd1HbUpuJqevqwmgwgIwTBxaqtSUS7VZrr3q+Trzcq6qk65Once0RDybGeD1YZQLP4o5
CURBMMKz5z4Vy8Xn5G1l8hLyekykfKfX0F5L52X8SsEKpfXIEUY2zb0ySQOG8SE+XVy8V/qYiFfI
UQaT5s06/0nwvEIsvei/2ZF9lBzTApGH/2vto+cUrwfq3tEGoyj/8x/OGwox/s/lGvpFb4UNFh4J
wPxRflVn2S9aIrjZVj67z/pZP80X+4vaFEQk+nf8sChXXSDj1n4Y0y/wck98H0THsYteXd5N3PzZ
cm6dwseBrWmhvvB/94pnsxlXDlEGZvJT4wKpETmFyBdhlMNcEtOFmCksXhVSJ2yaC8d5i/pi0SOW
ia8mFHsDEd4ANXUNJD/BhaZzIXhMy6/MlsLqFwKjds4KGLcHLFQxNhDv0iiACHHuY0ZVjfyL/sfN
nBfDxI3IQv6o+FcGmsh3rfY22cj0EbxloSIQl2Aybce5jwotqrZDtzPsPZo4oqdW+A5MecDgxBM7
NVuNQh1udn8Fu8a/HfPEuxQ8879e/fiAOMgyfqOc1r0Pod+7+MS/k8T71lky0rC7lARpIDJKD1Pz
wVJcuz3WpwhCrzo3lN+IDy/5jQJwnql79iSbJzxJffpfijI0b6p7hL5G0+6lwGIFZ3AJNHOTh+l6
RJwfyXLrzWEqxC9GJjSYevZAWpYlbwa7Qm8k17ykaL1Bg8SI1I/5rbLrS8H926p6RdwSArQ6tne5
T+/ZCyRdoZXEcxznP2Bo81P/q6cbv73O9CAyOZUcp5o1kOkNAoeObhb6gKOOWqxqNT8z6TJ64okI
kNgTNrzCdgejConBN06GLFi/x44ENk2VLW2/Lj/g2sCbEUJcL6vPFrwAco/o33BRE8SrI7QLHH+h
Srm3YpKClYbP7jbiPTKP82tfSxN2AUsgaEvlCpaansdlbTySV1K320PnyWWX/QxpvjMMlHodOOPs
37NfbgHQR1l067yGtvI4SuJIYkUgYLxldaWNdVaH6Vz2eoxW1NrUmgHNSy+x9WAw4GTRqtMwrJnE
A7JQalp2CNiETMg91C9koALTxF8ur65WvEclubmkXKpNT03wwyfQ6w3X5cqjs1qdkLt59Ys7IYgm
acnokpXjv6UBGXz2TyGpsph1QrinjX/8kQlFqG6G6ILA0Ub/9Mh+Clp6Z4iUSKufLHnPw3KLXeut
xkw/cXQCnjGzLGMQRdOhn+QvYPtIgqPJmrf0M39dEa/Yb9ucNBVCpRJQmDgp9grBb5w6HMV7x/wN
qWeR5W4yTkG2l651lvwp/M7wVfBn6QCmJNhIvxA2r4vMWw5k2bZkQjfIRAceGEX99ixj6ihZi+PT
WO+18mJ7xRxRtEkQR5SMB04Trcwo21gxPenWR9OM2+FLxO2tkenNqKCWwnLX+enWHdEzlicMkbsA
xEVklxFUeKwec/4MfQA6RCopZwM+VMGiGHnaOaQ8Gaeq6/lP4Y23hP7hFle92c1YwUbmX2RUzirk
POEvXv7mkfvPsYCFKHrP+0VAHyj92LusQjTxJWmaoxWNYCxsQzK0yAojYiV/HQLQKIeqGupqPRb4
VHynvEZeI/YERBbVw+mRfBjLiLkE/VpT2Guhfwj0pladnalvbaDPeiPYhiCAY7VqhlnSRy5m3l2w
UtxHBUaRpy8OPgfLvFhxexLKg2YlrayuziJLXsbKO2W8D6nHXtauBRZIPB7XgqSwfKa2su+wSA/R
nB1hbcJuXBouEi3OKM8a72qkMKU3t6URn632CC4kHlNVb4iuNMwHoiKY7WZLxNKi1PiboE4uWntT
iu5WRZdJM9eB+SBHwPQgshakgo7Dl/+e0lsr9Z093Q2BgEFdXGO6hDo3GvTm6HzqQ3PoR3UY/kfS
ee02riVR9IsIMIdXMSpnObwIlgOzKObw9XexLzBo9Ex7bJk8oWrXDqSHx3K1U6T6XERBDJM+Kbiv
CnQQ0EGGt3Y4Wih5wr621Y4ZWOpmWu/Ho+FldPb5HHXstRBGM/yj+IaIJzMmLYVrvLCI2+kiGTiI
E+rW7QsrUHsVIzfC3H25djFpVhkRcvHzhbl2eaKyeuKVzddCaGYyucjb3hUTC1MWHBFIolKuEdSw
ASNM2NqO2L0287nB7sXbCrXjoyN3y/gBASz0XQufy+DcsIjVwzHxeZHHDwi8AwEcA3iHjF3HhPQN
HjQWAUtMR7UTSJiUrCDlWY4JqxHKPhgAOmmOZJg5+FTA0Xse6sxDzsQgVyQAAPIz9KUPuG8WIlFI
6DCx8PR7wHmC9AvmlnyZ70224kBtoMAZMDUcnODV5cB6pPGDLwbsiycE+kKKaiFQCBjkXEh8tFaw
+SZYe5wtJG90Oy6B7BXUx5atFUGDCaJmraBnwch33CDhhJgocesRSaV4CYcs+35yahWe/laPDwLC
PW1FMwUxVNzHr+M47NToIJPJxB3x4q0H6rDq5TX08zTzOUDi1ulVR5FcCXLVH1ZkTOLJAcSasgtU
w60lzmbs/GxlPDFglrRFAdwsHCzVi1DpG64Ca6oPLMRrhBelTnemyn5+gJzgJfbQoInDI5ng0EDP
wECWcOfM7r/ROJYTDRfJopBmpDV5HzHsySXnAwDcc4flGvOv3Ksvc4/tS8zvhGAiyY/ABDpMbVV1
v/r03iCwMgmQFPw7dkco3KgI3ZhJH5om/LBZXqhbnedG+om/8AOjO8yJYcx+2sJFaPC0PisOaRU+
wEq13MIAiVpGbH2wXkJdu3UoB726yo0dyFQ3R3kvmBUvnzMKDDvXMlaQh1OKWtPhZ1gXw8Hv25tQ
1dqyFKThJZW3tbJKQdarGyqzJNwx5gIRu2dLfNR7cLOpBa05qzjnAXhMrDJMcSnVz/QS4H5MBWQm
k8MUFN8FVy840Q5/Cf1sXvT+EvY4Ih44qSlD1F+dymtgdI31NTHwk28ZW36nyVwlGDOy6QvE32sV
BMj0qP7lxgdHeo2LcCNJPsYxYAu0e+FMoEbxYveCh0ST5f3qPCiETO8oQQ3sFbqlUa9lMr5GABlQ
4jXJhCl2hy+o75zYQfxb4sCY29FwC6FqibEVKA+SxMni5qzFGb+VgqoJatMZSeoxHZiYeOYmFPCR
i3L4+e/vYrPpMq8xl0+8PBgluj0DYYGjAtWjw8wyg6RLE8DYhxv1id4HTyG/EPdYyTY1dLJFVwYy
ypobgdJMRyVq4C3MkFwKatKh8JJH3AZ1KmSYWXOs4rKFct1TGEgbp5ig+jrAkWOavFnqg1nxDuZB
DorRrtp2I8JM1M33iFMuXQqhn3aP57jOFRgtPpIdJsPW2wTidYzXOlmqSP4Gj9RWv1GYNOBpQgEF
M4ahnP0k9gQQYtwZA9HaAE1cjW5cLPlN56TT+0p4J/BWueTEyMroWJ0IqBPntJcDsZbnD1SqlfDE
D7p2qHtC5W2RHAR8Mcg0MGyWporo5KyA0VpBg7weo4AMCywUx7bC60UYJtFaYGFK5LfBt/6GDpce
m/vsgAZGClBD69UCOSEIROa9kCrsqm1ckeAAstR7oA9QsQN60umFwdAi/D2pH0zeoq/xXcJmsj2F
TZB2nFwbU7mlDQAoJkF+qbvN1lqKJ7ovS7EHmcENsjb5SPelEBmgO2W9lautNO0t+YgDrxkhCHc0
VozoyAzEORpUJ0kdDGsqXqLmwlOcuR3yJmbem7hYEhBPkTarAbstAL7Mqbs3NGuhgk7J7Q+s56fG
Xel0PFIOaXKYDZeZum2dehT0wD6gLIs9te+LNgwXB9TLk91+cVBIDxhE6W9GkGRywfQeyt0vpsmj
sqhGXvT80xkjYNrYMLiEJmn4hImzc1sPG6P6HV++EhGcgh8Imlg7esxzF8C8NtCIEBBOkwGTdntQ
RicvPGK98WKW5TUXAYwoWBPgH8jmYtwXapvjkG03Jn4MTsuKOtIPAkVzpBO/Eg4BHiDQQKLJQXKY
fMi/IOaqfuBuUaD2C8BfS8Y68RYAC5OFaYm5f0j8W7HUZe81c+tc/qJDtaa/phFF2YOVFmAkuHEM
UGtLsjtuWeYvDYMhx/zJWQ1f8syFWbxqv/ikDus7Gg9vlpIR98O4m+sCw3r27jJGccZSQ9cvYaDF
7ID5mRchWP4WecToYxbhp+VykQV0meQss0OCmqkZWKnswl6AcyeIiwz5QYDIfZtg3k6hOWxDA7uI
Bv+07SujLBdGmIBIGmXsYvgngCpgPoMw8A5j9vA9F1Vnik+D/NPoX9rAlJ8NiJuAWcvLoofuUD80
647ZTxgkkChLqV03+iVH/jqQ69FeIdZXDHbesu/2yiyKAcscYKk0899a3MTQch4pefllcTvhOXPP
GlhDHNg1ECXp1UAu2WTDGxUBqYP6j7rsD+IevueP4VKqdm/xtVkDwCBahydOVctpCwn6KeNr6aGq
hRL3PI9XXgtMouRHvKlf1jr9FE76cvzIzuOO9wHCKYUoA224PLTX+C/ir08nOUu6D/SIfIn5J+oL
SCXDfe41s3mUtylhrKh2QrgLE78VFzon5BD6Vu2SifDkMbb2ZwJfCTruDFeouFwhz7QW7Jb21hKr
fifvNbeFdxmQfKFxW0jHSPsxzlzZF+Y+yDE+88/2KN+yi34cviF4oQK8HyNiLLkmDDJ1yUkMzBPC
HJXi6R0OKCLIbkG7hpfwHoKBH63KQN2G9Ai4k5t2adoaTtL/fPu56rHMGk0HmyLyzDg5GFbFzh0J
1YmEbwbh/PcfQs5rpmh0LkieCb5GZubEEMklvxJWWDpgRfJEYtZusCLHseJJ8du4CV62uccTg4ml
fvHM2oGaY0EbPooB4wMoggxU1C8SSrD4SEOQ/JeN/9JePealjdqqkHwTa1Eq1m8D74LaC6lQK5j3
C3AQ9Yjb2/TOdCS+5euMcEFrJf0B4kh/zUmes/CuxjdP26qBFIAqA+mdYTl3aMWnMRzBmg8rSt7n
RaFw5XbXF68LODhWQ/1tpiRzBzlYFqJ70Lgxeengg90C5Pai/nEeA622nHQcQzclY6pqEyxswqJ0
SzHgAOzndcBfre+ScTZ3n7JqjXWK37TpGO9xtNXlFfYUKRHSFGOTC8TW3vTSTi7c9FhvmORVVRis
L4alJDOBgX0PeA9PEJbMpo0wU3CSA0sK+JV5OQhYC/bCUuQT/iUXq+XugK7BaezyzbFO4pfFE9L8
92ex435+XdC+53DtKfJoAhliAQ/OX/BkNdcOLw84ZK46oTXh+KJ7kHvgaPJJoFQUOFlRex6GDfb9
+8olbOHv7ozXAsgBNisJ1dUtm4tMt2OMvJ9jHehXp/n60gm2WlYR80J8bxcp9EmqXrhPX3eMgXFF
19c8aBYNbJzWgojtijc8tduv6mIA8hOZGLnZT7MhOZ5l8P5sAp2HDNBEBAjaqRTHwPXIlCymn+EK
pM8C5fGwrIf5MBsm4d7V2axFnZc/TwnsSCFPwGFSqYESmu6sCQsX9ZUw7pLixa2HQA23wztvvCDH
+jZ+Ge/5VyTD8HGE78xaTv9+D9YHBIX2Fv3k/1Iu+HDx5LLf+SD5SbwJ3ykjntw2//ip2G44c2os
3FF+jS8Eu5Dnx50WoK2GgF/vZhLEF781pwYsZ7/wtVPHyHo31G4xLfnG4tQylWB5XKdmiQT+3nxG
gBN4NgYqkWvTClcH7HGS1EvjwCqWaoiSwTfn7Cef24pmCQHnXQapdxSKgjRgG5fZ6hn5GH8JGMcR
c2gwK1gq2bYIofCukefXW4Gg8wbXWd9qD522zVM3PHIXQudLX9SEqzLC/91Tek9Hnop/COyLYpOo
y6hYjt32lezV50nkMKzOdX+p0ovcX7Bp4ablJ5UwuWZzXLgTLd5Ga9Hc4MBRpAfUGAgDND4CJBdz
05HVq29V5LD3AcbnNsQ8ZPhou33R7a3uoOnbdiBTwx4/8S4vlK3RLBtymJ94v0CXO4r5yiCd0jg1
2WYsd328baQdnUsH5GqsqiIQcAzFYqNc141vSjdR8DhTIEZOGM+H7aWiL02FU0Hxin1K32e+hTz7
eco7nhK7kB0zjif9mvfOS6TNn2yLExuItsZgBS2lzqcsllH+yKDoUSAaCHXDdfladEhuXmx7Zr7k
W2sEIirLMfJeMUNX5kMDTJ06wv9TCu3xtYr7v9dr86T4qrJvqxrsVguAiaAyeBGxOFO/vGdbI2Gx
U7SjFsSFpvCy4dJpO5F6ZljWqQ1+caf/7Um9YahFJiKewVijKPpGiA9Fe8glUtvwHRofz27LZNwo
vFcU1PSpow+Ei8ImIhoEXx+jAXnw4JUYXzEp75huk96h46UBNx2Svh9muCExxBRsOflIhg9TsIUl
1H8L8mt97q1NhUnBSik8sXRTTLKyWwzvt0bgtki/W3xbEr+V0KQ4EVk/RH0R8cJ4tPSTKJDyVber
a4bZGJLuheKaDpsmXsetNzH3HQ+iaPOFGErCDywFe7xfTBAe3ea8r3xYhArDChJVuRI5Iz679KYJ
vx2VTWVsKAAo/EUqE6LgR2hx8OEIKeud+K8yMADZprrIPz8R6s3tJDQG8Iw0fRv9dNoPRmCpp3pA
ofcdtkyG2t+bANVHgJ2TyRg1vjDDZK0tInHVxT8hpHD4SYD8GH4Pw6US3/MUmhs2Css6+ijhTDX9
zkIGT2MUKr4RfUXKJmwe5evnztjwqdwk5TY2m5EE9wwDZyyDuZX5+LfhCFSDgTR3h4Sd3CpuThy3
9w5WlT2EATaQUJJ0w05fB1Fe4d+SYTl4QcOE3LPGm/oDV96OlYyicBmKS61m6YCzuNwsr3YVl+sI
gSuwZUXmUQk1La92oYjaE7aE6YK+WOM6sxCiBjJUpkiBOo5BhWfimo1eJT8mlWuhKehdGsIIPaSc
7vp+q+Hx3RISQmDBphR2pfmmjiuVpWamO024lDH83k82vGIeZSF4qnyzi4HMsz7H0ntVw0eCiz2s
EqZI86RGxbRT5a2Wd/ioJNgyP5HXQ74t0x1tfJ2w49nfs2IQTCVya/Wnub9Z475JgtnoVdnF9C6Q
hhVXv3toUVFUAjYx9rGo2kHECAjKQYbcago+tewy8wCQP9Qkq2CNsLcMDJuytZj5hgXN7UCNC9al
re8RRjMIahfNOWIhUEe3NxHAjJZIA+lamTTzjyeGHE+6AyxgF9wlxeDwVqBBMAHD3fXO8M6xmayF
e/1bOB50tPm3Yi0pi/EsZIeGxn6cGSli7ZjSri22pbHidQ00cHCxpkPW9My+EBejbTO/KpyZhaW+
xUg7Eeg5N3edYd+AbxfT5SBDwDQioApwMEiZ8FW0JmRq0Bm0QfTc383d2qxoth34CGXHWKUKA12+
QqMp1aWeXEq81nCdNASP2Uz3zXCZYXuih3bbrvueRK9lArZJlFWxnLhyNCfv8Mhc4GRTdOuqYxAO
ZZpJgx1escEZ6bbxCZ/l22vz8iIOMV2LhIBH+9S6hMivhx9LCNhUz+icxb96/yspZys+6ANz57Mp
nlp8PeSaVJ7DxAgMb4hpQNXHPPvzpaxkgwPdRvadQEXtd/q4iY5x4Qjmnjan1ah0H2l81IBoSM1M
PEHDCgeCCYZqqxotDkmXMsvlgs6Kzzn7nIvffNoidfHz7FTVZwyzGEOW72qYfnJeBzQpNQpUzs4a
Dt7Luye7KGEYCVxLO4oHHcAbzqhPkkAjaD/UFRxjd18jCLA9VxOHCra46KSo4pi4P8MbGJEl4Mb3
Wov9vqTXrCsev/kWVoe48WBLFrMCzZ+jFgHoVZ9LgmBr3CMr3VabXS+uEs1VME8KCWW4ppJvsPqY
VBIynnLF1mcjdWHhFLM6t8CHlREvJfWIWj52X+Ml4cAYlxX8WXnDc5kVufQfToOjABK1aT+pcDWU
v1j+0KK1Uft59xWnASK8IwecXKH8du9gzdUISa4+a6z0Jzp3L8/nwpRK68VjjWzkqU/CbCbQDCq4
4E6/nsEI1l0CeMqwJepkKQxbLcYTqXhHZFKU+1h6w+oNve8iaUa8YRGGCNcw32TRxXh5orAuq7XM
LNtCxjApVAl2YVxUJciYFZojdrkbmOiMu5lvh+hmlU0XHu6hl6VXEbVltH51tA7L0djExUZ82lK1
pgRq9cMwbaRXIMwps8d9Wd/u2ZuVnCwKFSX5CqNjJm40mGOUYV+V8RvBBX1lm5RxngGJz9USV5Tt
Yt8Rwg3tCJTDYle6gKs8/KFF77UWBh+ywHy1oSDG03F+44D2pNfNt7vp8R3H+AVh1B0tblSX06VC
Eau5cRPgBdDThmrAC4ns5/FX9/ozsmUS40MsvlvM74zpnTk2HA8YGDJZc4o3Gqsi2yDMk55+d8e9
2CXMCWKmpVFV8sxxar3GOBRPOMMDRbS7iCdYVZ9WC67KYJ2EZfXQNayEt4GE6jgIMaSze2hN+Eks
mgfOjswSyEf9HZnPNCCw09bK/Xb08tkJZgE70SJEHgp/94c0C9OtqyC8d9ZZK3+j+DiRGzUsn5Q7
GaI9r6IOMKmzdcjzTo5WhhMWuxHTT5cTDFROazoHIgtHJ1OCBNeBwVWU92o6YRnLNJcAMGggIQ6L
K/ZaeHw+DOvchO8ZHjRmoMNtzb/L6QfBVMRNGkVuyzTmiWUNZYES/+g0HM9rEv7FHDrZHR/KDOwD
O2MBHdzoT+niWdrDCO0T7IKOBDYUUqAN7njJi8oLRpldrzUAwBpxVUAnyLewClxCHIVhIP7lDbWC
TRCujLuJMDMtoHvSG36nqLYld/p99lwrC5YACCUnUgcoD+R1f25GphacpCAVMkk+iCJgssFYwrAZ
sHJrACBlAcDgDM1w8ACpMVFmBZqiU46eWrk4sN5tDW1lnhwAhSRlyYQFtEZ9+nAPRNh7lSMzjoF+
wDhCOIz4jKQnzhlfMB1dPsHXGdWrkn43PCwdtUASIX04VGipyYhJ/byBV/xNkcRxQyYqJEMMYDmU
jSwIs43WnBBhEdwqv1bIX3SCipl/qhhyu/pEWUhECe666ILw5nde+ZYwK2BLQSRrY1PlvqGvCbZp
0iU+EQI0Pkh6qmMIf1L5ybbiH/FthL0Gov2N67Mg+zQWAObcezPNGsI0nGzORVKZ50eLxf80+LOH
OrG7kQ2czQsmkJEXQuYa7L6ERXoQIFTiZ3qGsipDEXNUZkPMzhBAGvb9C4iGV4sJNzBHjP0W3wad
oGorPEW8j+CHvddv6q4MGqfZsAdcYw269lHBR63e2gdMGguJEXOmPRbRxbp+M55g2J6OSLdwks6V
Dc/40T+1JTo86WkX803EGNIxOZMXkJ8IrSyUoOuC0fQyiLz8qrQszG9YOXiyzRae8+9fynbaLiAU
5R+jTEiSDZcqkbaT5nFfaSqnYQCxTJec6pYEKB6QadTMZ0jB/uWnwrm1GsKkUOiR/4lL2AKvI1Rb
ECdWE552mtu2KyRLI6vaOPBFmGFo0Cg1n5DfaHYEsA2a+X3EZv2kSTFhx8DxUF0sFrBAwZ8VpKOD
3X4j+BWzU+Zx5MCy0SMXgQgOEVClAULv5mZ2IEjnsercggPeGA4OdEziXzOONR3C832dnqcDnYCp
4x7pxLjxXKot8eFbianlodl2qLwdBII1fswZnh/QbeYnVZFPCUvvRbqkLQHI617+TcQjbN8wtdUg
xD0aT9vFdK5HO/3TLg3mFoptfUOxAmRrLvkug/gDYAjIErn6H9BQwNJOP9gon/26dsVdv7IyWNR2
+IC5pYBfDwv1DR3LBJ4GGORoodd9jiYnAVHGkDK7K8u52sEggRPAKRC5Fc96o6+LQ36hOYK3DuJm
4nc4v4HwgAOj+h3xGOBJX2MscuB6XtseR+tFEvBqpsznKI0C7ZYMC7jIFe8Y6bpio+27wiqGNchv
zFECqaV9DMKif/CzN81togDw8n3dzJ/aSJzmM32ftjw31lPcMzXFr4nNR/8D60D6zQbMttymIfkI
qmvzNzVoyc4jZBNS5AgrMlx+sgJyirCMPBeoWUwBIci8PwVv2peZI6teL/lUM6RkGbBCUYJZdkN1
p2Nk5E6csg6YVcq04DlDsxq7MbJHhjKRA+QF/AUSBR4lRQ7sa7WH+GSHX/Hs70qlR66JdsbVIUlA
K+ezlom9WgHr2Rn2PDYUZghK4XtxprA1WO6xR8NlMYCtPIUFq3kGMVG4FcAGou+H4uUq2MeRBA6x
D/T5hYRsoR8xcahpNRfsILZsdAUj2kMvjyAtI+dN3PJNPpoEp3yBcIEhgRkj8J4aG7S2vJHm2y90
JRAu3JJGAovY4wRqR7ey/C7ddO/Pd+AB/UolH//hf36UKTI47nBYwBWEU7gAC59HzPyFz0DTnBDN
woRpfr/dZ6v7zVGEL1M7Ei+I+p00XAABepLz84iFXAoijRmzi6UqpydJwCEimne4tNat3NeXdh+t
eFLIOqojhruQEbpdt51mveqiO6U/Jd0eEi5eK+SB5US2KafQLxaUUbgUejSefpLtRkQLPzXOUsR9
oFln5gM5nlHPO8VtjupSDVKG0S7EtEIkMcXlDOPkkVI3hZJG5B1yI5Q7iaclWEzieR1S4jDrhgmU
uJyfVgOKQNg49inIdp24R27AgIfVFuio6X/ZZrCE/x1liGU5q+J6PpLwKGexAAVWl/4XqS2ynWFB
uFYkOmHnmEwdma8iV+MVE1X3UcbARW6sYFnvi4MzEEnWOQ0fGXMh0mDJxoROQ72KJ9lP/FYlvkLZ
tNDRUf41yzkRcyZpAmbT3hd/nOeY4iGGBV7lOFTmuQEfhqtFk8AuodGSFcKNM9KxfxVzMDj5brXh
RK2N96DW2OInrt10BfJWaZz47V7ZMEgg1MWIJJZaezR7Zk/30C7wDuAkInK6M4JC/gDGFbFdToOx
+J1/cMvoil6YVg0LTo7P15a3jJvMJK/vRAVNeHgwqvVq4BhITDFMmvEFTTe6NndOqYlZqZXbg/Wo
xPM9PaBd0A/M8UBqeyoCQhuBn3gFdDoMFvldYIogUj0qG/plNm7z8/qZeX+a2w+O+dXwloHx8FqB
2nyULgwuw/7a3nds85FZAWUal90Omu/3kyncA498MlmHNe8NAgcZ3+m+Zk4Vsfg2uraDhYJ6DV0j
EywmbRoOPTw4ykXTjQC8GLtEZ75+0kjJXGLaS8z7/OPxq8MZDTnMep5E6vNHqmhd1KCUvZmiHG7g
CPRcs9v7AdOD5KCZ3qvAVNrRIVpCV4dJC3anIpd2UkjeuElgoXnpyjepu0XpscKhBIIyB/IHDPCw
xd/Q0VS/lGiGPTyHNJx2jnBDws4tYSNTuqChQMCtITE5vMB9S9f8yF8no34rx+M8oLPIPMO+AHTO
s8gFSQ9RdpSfJ8bq3XNZGi6xbQXefBgLahhq4F0GMmKncIyP9035LrIVYCO9JWeTtsucn3F8LbhM
sNqx77y3R0HpyBhPZLNgz7HQkb98y/CNFiULDFD8+NyfXm9JavO4s0Pn9V88v46Dhk1FUy3MvEKs
9QR8cP6SW3S7b8DxWUb45hbqWqQQ06GzWtXZ0D4b49i+FqA1EO1F2L0aSULwVT9eWtCah1xZy+ru
lPY2bB4GwhWpDPDzCuju9xk7dUQS7lDAhNs7DvlSMFkoO84F6TOfUjqj8dOdjF6IwbCih/R6NzR0
uGsdRJCDbApMTELbQMaGnzhKSHroaqWNbh1ieTW211LDl+asITbuXp/S81JZWxmkxYxp/AKYtDNz
fx5DMbOI4kPzvHIMycp7h4UCVAzy14DA7mtdWP5Tqiugowtj2Fi1zb0AP1j6IVG3Ko/mDY0qo3VI
5Ga5BX8isqNwRmwJsM5ADRotKhOlFrrXz4EmPK8/k3trI0PKdpX5WWCD/RsnP7p+IBa7eYESF/AQ
iK2HfQc7g+Z35hVlJQXfoadLyD94zP8I677Q7GT1MOmrtiPu2x5I4REwYrRfCSS3oAm3PUi4mX5a
3DhP4a2772D9leQcRPgxuvfWZ8JIYUR/1fp3aHK9ee2IkQL98IVxX5uPjjmtgcPXr4HLgOnT5MQd
XQA+Wetc+NXQ7PWjLxUBrB8zvWUI4PEpJ0Fdt++3VKTyRV+0KHsm/vsOJ139E2HaBCxkYQ+IY5tl
eTmk4Ncpe27TMcDPXzOxiXgrsG2DVcwEuqecLbJHM2zEO2SrQMdl//mOHKpDwwoEaZgfrYwZJ6g+
Y3wZocMIrBm+TgPgitovC4K7wqXM2OTF/fKCs3rGDGDClkDHRzTZiz2AcMAH1xku8JcIKkv/cUfk
Pi/wmTzGKTqmhN9tpdiT6d5ZvaLszTq48gy5e9G0t9D0Wy+XJwJPfH57uCB54kN0g2s46zo06ZRS
qkrPz0aHqNE5U/M2PLdPcyuEuyrB3u5cjEupmolCCXZm8pbJkp7coOnN/uoQXagiN89sLzVvsbV+
YVpCIla7mSx6COk4xNdaf3/OTUv4nkYzP4jBSI7snf3doouTV1m9fWobM1pZRQCRQTKJa19jx2LV
a3GEahmIHC5ReGuziMtnYw5LPdslwiWST3APFCIQhYsIhNR/TPPn59ieI4oHhNbtThodHQVCL4Ga
L832+Kq8BNktLrfADuQU3wb1X7NFiKvka4OnAvMiAh4WOOFTfsJMnQKmQveWhEUyN2eSIwaGdu6T
2C2MAWIpJLJQz+DfYeyiIa9/LqsXuOBnCv+sCDTYKZznKgsYKpB3N32ZxL0BnsbeIKgAqknGd/Xu
DIn9F+olLv2TrrL+7aZiSu2guI2qS0dOAX4ba7ia9Q/CaPYuLaOGyXeB1bvf4pAFBQ5fQLSp2hYO
CRFJnbXs4tPL8glsz0hOJRSP0hYZ/irO3Vfikh8iFkHy2+iHvFnff59w9DANY2DNJB8eAYP/d+0g
IvoRLhnBA5Bf5e+W8UOI6iEHaXd7gpxzbfuMN2F7IzSDKEKMOytc2WbnO8jJQ5zhreTc9XXMILNY
WSg1aJGAnydHMrznCJfWV6zPMNnq+aqAuF3D61s9pR8oRYiR2tbhGk4h8lDrQ4whopgzjhQXTr63
J7akE2021JUZsIB2+mJG1c6EV0N0JDRS0FgxM0HymDrTm6yesf6ECTSQ8AEEe58rMb4XYvHOpiZj
bsVoeCHucHiUGKXh1EgjgmAUefliRFzOzI6uleZxrovpRUKsBBgxZzADoNxgmmJDW8A9kLqN/Q4x
KqX8Q1EIer3LNJfJj0eZNuzFHSVWSXg8UM3McnLqOxlBdk1MJ+QiQtqQOp/yG7REpHpAFXDNWC6E
B4m74R/yXGn8jKXWrIAKmN1TSFLPVZCR3mkjKyRtVAGNN8HbwfqbL8H/H+CeZAlCLGb5SIwaBteB
zp6jD9gxL5vCzqipB9HMLWiQINUNImRIpO9kspCWic+CXVC9FvP9bfw/xZgcZiScgi+UVjMPh0/g
GMYs1uDpovPgqKfa5fVBv+OCwUkUYi16Cu507SGMGyh5CVTaDw5LrXD0jobNiTjoJK8P2f/so7ny
QRosd25WuiPKehXtPwDNQvw1JEKrZ3rlgDzU8mLAC6hXSMSQ8HHOZcfG8rAWhNU8qg6JmwhxsC8g
i4bSY7Y6y5ysxyzOplbBkQVi+1DCa1rUWOjAmibcAchwZq4VkNyor3kenOVHQoBmCjCJkTDKoeze
EvwzeW4d/YIDYlsqrpE6lYJzqstbVIhLT5y5a9G5HNHfMEG1exK6ICtQ9i0I1PDHB0aM8sN89HtA
EVRAQCp1THVqyzO7jP4Of6JF93tfM2ut6Bv+oQ20ITQ+/bk5YjCmfWXoHf+0E2KcWZsEtA94zbzl
u4VKAhXPz45Ap1S6HwADrwFnzoXwQTXO/+QXZ2QfMvNIdFpAiBZudPY/ZxKnWPI5OO+yB1KT6AxH
Da4auSYdJvtEpqZe+Q3ShhMAVC6ldGFVYE7LNRW7yluPKY7OJbQ3IRLCbVSBV5EfeEz9DJ5lx5AL
/uhMIaS+gRrCSh+38LUL8DXIeg5FNWcYa4r9+XqIeM18kHmF3cFcAZaLJYIEZOj3G9w3NvyLk3hm
fy7Y6g3iClo9zoqBUnKngv8xtPuQcK5maRRMmdwSgjuEW34NkiHvNsEbZCjh0tzyKSn7ySJDQnFD
fsQZnMHZYCOzLCws32CqgU9y4y3U1n298Zh9vsqh+4bHwLpGTIFt2kex7fbsS/gsdejxpwbqXtlA
VDVkORDkmd+KKkupA3ryVvYtKPwgfrpnRW4eenxtAj3oj4kHxgKgEOLna1v59Jlooon/BIBR2Xat
g4sapGGb1ly4pA+dKQbABvNJlHz0XC8XizlafaBixOXAZJATMPmio/pRz7mPPpcMSUxr8HdCkQbV
sVtAqeFlQITVX/i3zdCKyvGQ0dnOvCCDnTHTW0AvGIVpQH+UTxv5BB+go6rn0sQg8om/mdePWJe5
5Dx3ONM4neYiZ+FszKHu4ITBMPkJOdwlYkhVPKanJIazgBiDcSRID/o7C/okdWrp1tD5BpvBVrmN
59qMExV+o1LbYx8AO9/7uZni3ODcYTveyWDkX0D7ZjolCBZ/aqeXh4H7Hd0NRGxqA8Hhp+BIkOJw
0O5kWPrw0UgS+uFCQKKlfJbfrIIRAtoIkOQYugMllkFBC8sa07OnDeH/JfHrLPvCoyNrEGEzIh59
WgdaEG4sulNGQWaMGz1PniptpqcPfwMW3rDE8MF0Fbh4Ojp21+iICZrxeKQUSe8MSQA/V8CkHQ8Q
ytSGhGpPRTMK2s+LAGzTYMTRZmk7CeR7GV7bxNcTXHOppBYyI+UO/5x/7F0D4zCePAgtA4aVuJdO
1sP8zWEpE/1IjN0341nKR2N73yBKWJP0cZog5CEhxwzZhk/IDJ1JgPhVHtn+CdUT4VesmTVXSH2i
y+0eeGrxyKUHMZggav9wD/H6+sivMVxW2VZBW0NsbFCY2GCxU4iLFu5CDgNvfAJSwBaqGK6SeTBB
mbdIeIOQJGN25kL8ir5bOmkY94QSmAhU7BlQQZVzZevzgDnq0Y1ADo3YCZwUPyMajnAh3EgmwdSK
I2ecnxQuBnwBxUFEyYH3wjDP3yeqo2S+lejeZfjuQDg1FGhEPDObOHrgGYa7UvKgoIAJjA8hpGIO
DyYdCoDcN6ofEzc55qkK3dh8XsJBBZegKO7OeJDTQGuAgPg+sOxe86J5UbDMdLAF+AL7r7AtF2zw
Ag17lW74yGxc/nOaCdAfPbYuMALmaQj0/1kZM9+s2E5eGGXkXcBQjbJDgF5q4ygjUTPQoPzj0poC
BQMcFmdYM4zad29cAsvmTf7AjimxzQ9O9eTBIEo6DW/5sf8tj/Cly2u7xXrjjQ1UUedwflz55jxx
fgrEBYW5wVzhAy1k6wTarXBiTyGVnK09Ft3leUh34y3xMDp12lN9fGL6ZVvv8ARP+Wm8VRf9Zj3E
LQDutffVa/mpfwgnftnit/htzsgz7wlxFSABM87BO+Jn85p46rx8XhB+DDwD7SH/ovXlREABRuXX
X1Vs9Kmq5lCuuQmGb0zlZ7wBsPxQz6hf2mY4DxdGd/wfhp/oY/ySb8wCYGoPF2y2IdH8vQ7lsd1p
74C6QkTqii3v6Jd5Uf+Ll+9AgYvmV3you+msnYd3iDbFTvyLPqqL+BUztMeHzgOVWANZZUdlCWDK
8qZChGoAtvwlfT/n8Sa4aQCH+r1nAg/58MMcSQWm9PrHRv0CpJsOxVu2Ss89otmL4Xe7/KO9GCu2
NymaOS3vO9EUy/7cbUWGE9E2uQofT5fZprpJgmn7OnZX3bvvuiuOFA3MHAgeFNGcSeXC+JilYowJ
6vPdWOjg8lDvMdXaSJv+CzbpDtjWd3BB2WZX66O7wlhLz+V+ugLEd8fy3JyqY3HOH8PH/Sv/AxFl
0AmmmG0MXDg5IoH3Wsj6LjYVeKJxZfQ4VZEDwgR4cvKHfGrXk4ZvGkg/Xi0eCGv6gPnEgKBnqdGK
IDpeMMfAsei75CjigEiWcu5Sh1s/YMQmvHFgnWFR7rvfELS3hYFuiw+L1Q+RnKnnH/ylUMeElKDb
/0g6r+XUsSwMP5GqkEDpVpkMJvtGhX2wEkoo6+nnU0/NTE/3aWyE2Np7rX/9wUD8yIpQnpxxv2CJ
wLfJtTuWN3kpHNL1fI8XKr0B4AGE0H+oN+lCJt48yANbFBMzCMEQT6Ec/zeUKbALoNy/iY/hJ99n
34tbdNIfoDPKrvqRaKsvuDW/QP1BTzB0BJQDO1QZfDsCFXJmphwCKkXkNA8EVRfZnpCHTOeoxRFL
dcCMIYyNfcgm8+Ak9icyvAnCie6w5wnnB/lxWPGPD2UjaNR1PGMXi9CKjUEA3geR5pTklbEhHfxH
8k2BlqJp4/FIL/Vt9GSPcItvbmZ9F/fybx/anOHSS/REr7uUr/Ynushb+Vu4CDseuGSFTFb4UX+a
L3UNLf1LuU5c1mdzlWywaHoIBzo6I5bFlp2e6UN7/pzQg6BVYD/Nj1RiPIncTeo7+ErDV3rji+Z+
yWyBbJdb6lUKYPk1fw2l3b5AfJSf9ntFRVruF2zNbDlbcHpgfP6p/Ljti6XR0A5iVFAY7zvrD7YL
uw7k9PYfz3tG0foNw+opMO+dm8F/89MRhzDgLztszWm49ockqkOCk5MZA7eCL8boAwIAEfizu+LQ
TC4LjA8LQhzUj4jKLGWpmimN4U/CyQ8EqjiYGIV/vrTBIj5kFi9hXDs9meVd4yJ4sCzt3Dwi5tn/
hgcb9/gDyqMQ/ARUurBQuaAdBPnSkDky70cCxq7Lh8Y3BYXUpPfUC5yVXNGHBuugw5Z+FR01FInK
+KKZBKQJNI1IaNFIAhFB2GMCP7CCzEwDrJjOhvBU/LAMem9cQq6HTIdOJZJ3ybiCsIbZZN4fZxgH
wEWryX3yHU1A2OT45Za+gVKk/hP44Jy7sONLk8lghZmfTqYU9wTWmKn/EW7LwTrcocYKl/Cn5aYy
OVfxCUFtadBzgSFSIsBl6mjqUCEFxrl0eRDRGye0LEiucCMyedz6mrpgEhEJ4jSU5d9ixUM5OGKV
GGGtCyccmzgjAnieungmB+RlmIB6wPdAk3jYXFWW2bRUp+0dH0mi9uC2AlqRhMIejIKJ6c0bggq1
K7A0zDrm4Q5EuqyxewARi74Yrh7xRIg4MFQiu4x/BDHlJ/jppnb4ZSrmaIV35mCV+eYKg06X+gfj
KomsC439GM0N9NEJrObZXLw4h9Iufyltsc8Wyap66XBvMpEDVsTImFUSgWae5YgZ0IDpOVbLUPYE
iBVlhvoUx47i/omRd9XnWU7pFa0U/aI2X1Bq4SWJHHKlEYkgYNj80r2j07aKwGQz/FAMMdv6DSkK
FSBDA3DorP63afKAVT8CuXP4Ixls5I9mM1n+sEXf6+dwgqRIkB1bF5u9eMEBnMuU0QzyqDEXRTlx
ltnKG/PZI4UAzotsCDu8jY6WEXu5CY4zogPgI7rebbvNjiUOQaBTCdN3Zzq9QW6UCeUXrq/2mI5O
CycTZ8cGNiLBRVyU9SmgqC+rBucKcwGfGqtVqNZkLQPgQogrF+Sx7gg1/v90g8LTmNconMwp4qhv
GX9B6m/Rw4eoEZdYwlUddkorEe5z41BAo3cNop2v4PDgZCOitVU3Ok9ds95HRBA+sUJuzLgJgotE
52LWHA7gFo1dZmuSe0TYE8m5JJAmwdGT2BJkEasKKza4DoyCC8HGTLxvNws+MLwpbksoLaPPQ2xJ
JboElWVDlDWr86LaYgsazXZK47IzUvXrnsxAKv0NqQPhefmoaXRm41eMvYbPbaSyZjF2yjbHxgIO
NXThBWygbhu21lzYCSgPvuLFGm6kXu3QHKuY4/Vr6VzUptBfVdntScC1dGeYodmwGvaOhSedFj5U
8tVMX9FNsEtMTpUnfNLiwmbAP2pm/6M/qbbfscczP19BgKevIQImW5KMoM65zIO8LOYm3pCn9gcE
RQsmlNIIlrN8m+0jvhtG9NvxK/NgR2yCh/DkF0tA+aLxfupPwX6nSBQ2bBc1BsqpqyOaHTZCtW0V
siG2C+0iQRMbXeKjAXnh6+tHDC98bAR0CQAvezUx9caCmSwdrkxgQD07J5OVevdha+GM0KibPQFP
tZDa/dr2zH0R1mC0a8A2Ff5w2gO1TZKfZH5CdwMowCrKVSbCS8G3moeG1gIBzo1xCe5QPRo++G3U
pWgyGHd+kDZNbY+/wZ8g6j3ACT8hQsRUd9g6D/cUU8aPNSPKSlmSAPXetlJEYr2hKezaHS4eV186
jBDcgxISaXDNZivdTMzDwV4YG9G0L6AWLhxb/sopbq0+5io2BkbYT8pRRCAHbSqjBkf4Q0DQAUIy
+1S0bzaniofVGp/ipX7R8sBLxuI8VZapBHnCUid/ZgZELgO7cmGDZPtkDgB/fTWQQ1CnR4dA8Ggz
Y4mizxVHS6OBiZUtcnhwDuGbDV/HaObjzO5M+nIY9zsl30OhSnwcw4lYAeatvbS+Ff5mIrMCA/3M
UIOBNCxs3OiT9+ZDZDNv5r05g4Fv+z39U8A5H+HMzqwfo1mmfEd9MGa6689uuDci7FLWEC9gQ1lD
thkxa05d2lWcgsMdRipM84ATfDvtTtn4zRwki5ZqtOSwRNnOOLhWViF1tAjlezkTDHWGJadHc0Xv
Qyg47Gg0+QWd+E60CO8LxO+3uMNSt0YZXXwBHbL4OF+Ufay4uoOIOl+sdMmqep5GOz5DFfqHIHuK
ClHR6+erkJwwOPMsnOQ0jdfpxHPKk3d1LvnAKhbhUwsYunryxemHKQ7/xZJlLjw+UHmAtCfd58zu
dRINdQyWYL3umoLZraFLIzOzO2cgMcUJtW7LkCRfFz54PlXO7Lv5/FsU68975voU0ENBE9fuBhDe
7ENDEh8kpqVCHXraEzfSdaU01hzuWzJj6Ax0VOA6mSH1THDm0EdtHXAg9aInEf9VodeTmtB5cxWd
9I/gH0xfydDVoVw1V6Skq1i8lWXAPqOosG/KYJeFa5+YhwERPr3SHHsPyJwSxkcxbA1ZHu1cCD09
KX+wS/HxGmlqwZ1X5z7hoMCKpQeJek9RWT6bCcMVWfeKSjOjJjxjuPo3ALe29PH+yG4M0A/PXaQo
CufRc7qMRbOM1MRd6Gj4WFVYGg3qrVXRlcZQpvxk86nle+TvwXp5VMeAagCv7Hiwyp5aSxT3ArqV
NFyX+VEYSeJuKoSZJbNMOIVO6Xe3tFr6A4CzjDfcO3FRe/cAZ716+gAFT3YsfX0cMQzKF/wt/tH+
uh5Taz6bH329uDXkn6az+KK+1X206FNLQLPeluUO35iOpGgJyVokHWcHTb1iTyUqCuy1msTzyOtC
zR3j/jh9kDqnn1VgPsUiYjsnLQEk52yZZeVoeOngv7eNen2V++eh4iGr5pbkw773hMHfdAirFdiT
ofqYSwCMeExq7dKHVdKs+2qxgV6w6INTTo02tj9zKtNSgA0W3oJ+MlU71p/ZFonImLroJyJUShKU
Htypnek+yHrgJHAYk0WOC7LoklbuzIXRmmyJ20mWCnF6QPM/zBjNiswYceZHS1eKBahzHr7iz8xu
Zg2wfGgHUzvZ6RPzdBGwTAL8l0mtSdkAs4Ix1wjykc4cpGS4nWmRbuta5sWffy3pwHkIKUdAOKAK
S+IbdtVn7vERs5QAB3ivsoDnstOqaBDVDamKcgQpWQRDVBADj5jokAd9ed9TCchRVU4lDcuAVo30
Llyrxt27QaDKTRFw187kgvKUuhWvL4mNPkTj5l+bZLYs3hehxkAUqphKl9DMZS8mOSVJLqVONtMR
siO8Zmyc3mK//+iPBJImwetcZpN1W7LMGGYWbtvToNfvnc73SlgeWVyIwKADTw0yODdDjHRX5Etg
JWok7L3xfqA248Ulx2T2LwjOJVVLLswOxG8tBXhUEfhOni+l6pnoXHv+2fkF4LbMZTIFjOJX2H48
qCAE2P2KA7vQsNbqu4ZoK/Qbq+pUpxXWWpRaiIQXmuQEMJIZ/00rORt/o97fDO/O1VA6aF2yzYtL
NPDwpMMGj7tu9qqjhxJqh09+VOBItHyx/aWcBHEYFZXFj1zwrTGbmyk7odVXAb7HoQQ+TJK09lbJ
rSC2XT3N+51S4xFA9Ac8yXjOaQfvJ9Zq+4M7S8pONJvfFaxZSN8zvsNUgkxL8Zsf63r0CkqRtrlP
v0BV/qb5+eR+pxeTKKvYqjBcQ7aQXLur7w7mF/nzAEMC9jEhBuj+erLJmjaOVFPMuHkIss4DtFN5
f3KdXJG6km9l+szhonPfeLDJSX1QZSwWUFPh5i7xPAjRuIrw1m5EQw6WcfZxVIhwgfbmbn4Vs8nn
iMaN5/yqsx9pDOoJnjUVvEFwBDSHdJK2zdx3vG/oXRJgxZDRp+//SzS3mM93LYxdZeLVMpl41Blp
A4LOKIU5K4HaAYkPOdKUsbuElWS2DCS0cwx5VfWLS8G3IHGyhVrNmEAzVHr5KVxrtoNPJuMEAnkS
2vWz/td9SRfgTapDZPeAlaAO/c1HHYGB379xx4oHo46vw4EQTIp+7s5DpUmgXf4nX6D5ZaTJMK9Y
l+pvhCs1cvrh0NCH91m61ZAczqKY8KyYNmQefYUl0QRKuclhIfX5SmWryVvNHfDdh3nAjOENC/7j
BqRJjjhryULtzcLVQpOXWrjOlBnOjHjd5y8BWCxExiM4RIcDtZOUnKn4BWIhytgOvBxtLiEDloZg
3yd7iskeB1ZA+i1OsKHboYyGUcbHwU4YRh3VTQvIYYKtlzLqCwsDUhXt8a8Ok75gY2djNOseUdZH
J8HVlC8fjK9Cm4ke8VrcBOZtCfaF02sWsEGoYiOrPdKJ9T38YRPuArYeNOfE4s02QbnsfNf/wTVN
h09lL9YRKAajBBxBikmvlXJ0lSvt49JBkqE0l7GUscr3s4UBmTrS6PAyBVdZrixAC2rK6S4rd3wl
EGxwn2eiKWLyHTjYKI6v9lWYVbiLTtVmfg3uITMX2musmOhZ+NHXpyGLgJs5NYswFj7Jkhhu2h1h
5qW/IHTgODnCS3BpumPeNDHJH0AWoTPpxv9edgOMNaGoIf3EJlOZmtj6O6bEY1i2MAklhKtn6a9O
Y6XwjhPTHmRTuqWI+835aANViM+oOlKfODi+IttSnyHoCagZLw4YfPOG0y+GLxroTpBu9cBbYCLV
OohWGbwDw1Xs+5x2ghmdPsGpIBtU/vvULWQmxhGMe1VEgBkOpjIaQXm+jZlyoKXVe/8kA0jVsCyH
NF6WH6yUlHSJd6SxyO8VfW3WhXfaWKMaoP9OxuEJTimUoDrefPPwrhbrzkftOI2ZRGazagZNvh4H
J/JJZ4va80z6o7Say4AHMl68BXyFShT2IUVRQXy4FhGyli8Y1YuuX6DWDK9hpTjSzL/MKSX7OlzO
4WMuRKgGqrLRk/hHD9O/sKMZQJDf1ztdSO2P35M7Ju/mWQqOwRSPtJwwzaGbMAD6VJgY9+oh1spz
01SXBF3De44O9A0jDd2bgo5aA+WYfp+qCTvKiaTQ7QHSZ4TX4Vw/d0mKdMPLSKAdNXUvpYENLqNz
6UEMA2p+GoVpSo6sRsaLtAycml7GXyxQfnFq5xW0HJHBrEBkRSvMqEugIxTl4Z11r2nP9mtlU+ue
GHwD+DRxuhJw0BkwjC4SLEj1RwY3fIp8Eriw1nvLKOjel7rGrEMtGfVg5wQpjMQzS4FbG/gvDipN
ELwZ3Ospw0FjTKUj8ErTePV5vDOy29nzBzgHixR6juBptE9ht9gSk51OYOR08ZX7CSXAc+WUwDv3
AUeFEEkgJjrtTQcCfXf/RkaDYzR681BfZToshpb44nwuI5sKLXm+lzIgvfhc8DINZ7mOIWqTCMxf
qoOiM0ri8t5aeRsECvJSUdi4Nagm2xBBmYA7rowfj1BXbhMtwF5hbleagilYaamtStBJDh8DenEt
vGakzuupQDS0BpKZbxdZT9L8bSpdofRO2ehpIWxi7E7y6rYIH0W+4UJx78w0yNqMDABWgzxdi+Dj
ua+hrTjG7FujvCD6RHJDXYINI8DHBooqkHX2hZsDIMCau6MwjmdX7m1GgJ/qNDtYLWJAtBxqxR5q
tAyS2Y1HXf0XMNCvwHEmNx3Omc3nqf5J9+GXpwlKHXMRAFgCukBTMSViJpm4YMEx6oTf9yPfSS8g
o/4nIAWw3MmbxUX4AUGo/0lsngwVGNf8JBdGWtSY5CJBhuQMlZtb/gROqnbFSb2pt35T/A5/w5bJ
MY+vAtenO/Nm9K38bnEDrgerh3KlctJDcEeGMZyLr7I1tF+QsW7v3/Fsy77KQ/8d1WcgVvE6v/aK
MzJCrwdG04zar9p9QCtp+OsWgj9EDiz0DX//ZqXeeBjy+Kkkl0r4FjEFCbOPJSLQqfGdirEOlVnP
4xu9ff81AIe/AWznKjCLPp4x9vXSEoMAgO0WQ62Eo4WcZiOGzli57fR3fYDpckoCON449FBq1j2z
hkayBJlwR85Yre4pAWIMcCfF4Sx1tfZICQfJLTiznihdUgX1g05pJcO08RHmNgexvBWMa3KoTz5i
wrcAYFJMh0yE+8DsGktHARRzoT0GuLhScqEWDRdn/VJ032XVs6p18STJvzndF74m9I7pND0b2aQh
q2qgm3qdw8X4HT77hpmxmOMGG5I7ypMWhdjPR7NbAcm1g5LTyacE0LNAIPbRd1r7wLR1JL69ByFJ
IuIxhb+pS6DmQv1NmnJXsZgX/T+lpVQi11YGTWWGIdHAq2YLCJuC6Kdd637ED9YETO3E6HMekuik
6dVPOERnvRU2n5i1KH6Go6/yfXRxIrs5bq6Lalgp3BTMzbFLx2weEDjHt4mhlBQTnwDfpER7ErCD
zoPw4vNgk92+Emv1S1Eufj7+FZzcYoSESvCPSphzlMleh7sdJRtzLlGb8ol8Ww19ziHsPQUkvHrN
1s6ETYSdzIiEXiRl8je9daoxvunhkdVMakVM13W+RiIrPOWz1GBzqu23gli3n6YgMwZV6bIvKRVp
5KLyXssgk7M15pbxjJpjq9df4/wcsfDD+tYh5auFdZp9ZfKq6Pdxvx/hKcmqgxA2dKCPAad93oj9
LdJx3uJFnO8LZcXhSu04UXvQbL5GEN4bcxUoODVn4wLCvUWcH5usYrfxStqDZGXlDwaVo34YqYVD
s8soaHcRLu6Rq/OAJL1bK8eS+XM3+W3DvSgKMAkCH0HDvGA7IfoI4tMl1sBShsSH+dQShgWcWEn4
L8p9ge04ZCGUO6hvfPx4vUzms+7S8U7eIWQ3dZpJ2fP3x8bfDY6pxnEim0x4GPnDWJo9SDdBTsCM
ht8IZsK+uyeiAapHNvO6uSmv2ud7x29pEEDlEJIO2J0pm7nbAf4fK4T641LO1pBQaDvTEHgDOzEj
ZPTme2CWGCEGAWnpE5oecLaH9nAXLqBdiPPNi0ARiCeMUa2Hdf09t982+Za4Y1cHPgtHzSz9Uioq
M8BnWT1K+P/jcDifex0Ghgu3Jt5aJqvFoPiRp2z7cjXln81PAqJxJEMJYQjMLvBD6ddai82hsbDo
BODftzeyNLfwsx1G2Yub+stQFVqElByWuX9F+jC0xPrstZHdtNjIpHBrR1xntGYvaEclwfbH8w9s
2y6kTigl83qNOKKV95/qJM6fH2VLliEM6abbpvCX5J0akQNrd8MK589q8oroZuD8v7X/KPpXVTyJ
S9Y7JnSkzdMpQY3OsGoA3sQrNFO/F51XODraKEIv9nwAkOJTsFkwTG23UKMZ7yPNhUs0y7BJpqak
VfSjdX3TdQuIMb7VK+U8VXZ0CYaGvNP+9MUvKUoYr4rpVuKqWjt9QX1nBVQtGplN8JrlDlShGDIH
vJVTNKw0qB/wS5IASDqz/Hg9LDAtcKDo4CJXDa7qs+147/7K1ZD4p+Cr1yGDUr7j/ipDRYIuGTqf
+UUpL0LuQfyP2x0El1Z3ZIjP1QnLZiHdvscNzDzMHWV1NVwKNKrqz7jwCuFR9y+RQpyxFySYorpx
3PGNNS8fo7zIwz+ORgofITRXwpnTbmx3UvmccQUM/fbDpUW5AqWzWILCpJHHYC4ulnq2FQSTARki
p3RcEfaA6BI6WovR7ZoYaqnczIovTuQx2zb8HGa5Bb4f31mxxG/Xws3nI1/qcFO898prwRgdNzuh
tKlFqShnlFy4vGrlMx8eYX/I5476MxHr+8msFCFFBjjCKK+6YLLdFoRpTT3/GhcWgn/Tiicf5vrC
aMKlFC4/ex1a6mRGFXm8m1gsNVjl6h5LpcDfvCuMXc5x6c3il9bjEX3z85+y/GLex2V339MIkAAM
vOxwojs3b7dUyaDbtJSsEGdk8bfrvah6RowS3nZcWoCvsZN1B8qQoVxLr+GFqfRAqugk3sOZkHsP
ByYyO2tAZw/P8ElJZilnsh1Dk/7q+PY7YsDfFs1ucZY3bBgmetetjDWUId7hnC45AJSjfMfOkkBp
vLfQLJLM11whVCHN6vJ1usP7af5LaSCtCmGLiRaGhsvhWdHUp0fpwhMb/5sC3o3sEcPZmW/y3RZj
rfKrOhLxQ67aYOPc2VgpB/1qoI9kNIrYrHaQon3uXFkAL3zirZgwg7z4l3MvhlnGy/mxC9y7juAh
aFFQjD4uRIXeDphs40TFfAJJnWIsdjmsXTSgrLkVlXpQrIrcBBsz+3uaW52JMx/US2uxStbiOtx3
BziAyjLfyh7GYdbbTQxhT5jzY+DpoDyNXG4qGy0fqT/3RI5NVI+C7h2Cpc0kiJHJPYF7hgfZx8mv
iGqgJ0J/xtvsidHzPvW4Z+8lw2wo5OuYfRgdDZDTL60Zkh7s/3IjfDSBI3sVBRaLGrJ3fYb/iGjD
zE5U2FbAiABrS+YdEJ65b9A9uV2yw0IUz+WX9sSZC2dH4YswamkFxXS4y6vhXC1FSgEijGmZyMRh
TLtWlv0P/iDFmX3Dv3LrSpJwyZ5Cx3b67CdKU3aCPTvSffqwdUza+tH5FjfFEvPCGc0c3Hcj8pTF
qtxyBmNrhj0gxJ3FbljjG5/bBEb+6b/JVTzItTXHhNXEsY2Svz5ENnN9MqGfOG8dGb1XX5i6AcYf
wDqpld6b5tqfwl8oI1sm5Tx9051LniLFpwFbhW8ZXGMdVEZnQsk5ydYELxqBo8En0lzM6u/lsbcW
triuDPUXWfYKEzfxHOIYuJpbPJ3O7KhPRpmiR5nVJZa+VgmJYPVuew9/HkP34oPqRcfmODKIZMN8
cstYam7qjR4PLdYAFqcVKxb3ryWdQODBKIid4ZuaA3Pfc7oqL4R73CEnhHfkfZGt36AkLRc2prS6
M97ofh/UyLvPyb9OvIQX/UnlwjSz4nv14s9cOBcriIvgI/vxy19223GJuaAZLHN3sOPlYkUnLOPA
b0oHwWax3Bd/6TdeNkv0p45/0M7dVoT/zJqZRHymzFuVjFXXMdHr7z1RFMfqyfqV729IfvkKbmTk
RYwq+QTaof95OxzLrCQaKVefxKf6jWtas7tD1N/Ld8XEoGMZOjCYqRsxNjbaE44ya4a/X4sL5+l/
ZKPUpr2R1/ySvLPldXDBruXJcTT9CJJWikYHsv64ZtaKLwaMPuxir71LLLPT20gfdsi9JzobAAfE
3121p4tbkaeH9bPB6WdUm3yP8AiSDxNr9FB0islmdGW30cnRcxAYRN2WcgHyTOoO8AMnUJu/haod
ojOg9Ee+PD/B60+QaDSHX6FxmFz6GEM5zRUcwoYHr9odFEu4ZYBsH+IRJvZgCg1mWGUOzPHh9cEJ
p7TxOIFl6mGegs0qaovexlinx9OVadOm2lVX9lvxnq4CGEM8gD9vC08li9U8VUJG94DrjjNDvhJ2
SGDIDzeAeg8H4iqe/lVz2RN2ixdEQTYfIlWN/JvUaL6w7I8rE2x1K+/eew1NAjCgTfDbZE4c7pEl
GbUnfgXfwMLf7AlsiHD3JyYs94ZlbGfLlo1F/Ko9tB42P7P7HZyR4raCNm+VE8cbgrPu9N5hvJF0
x6VOlaG01I+4YHDCkCDiRO60iZxmBWNeVEZriNseubebaAWp6Ff/8g/TBPImcyzvqYOwwJahnB3R
jToogr6ZE2lPiOPVFfULBIbwQGbp8r1Ggs4yOUfLBgLMRCvFmjUgoclA8sr641FNdondTg6udMik
djLNpzpb9h4LgvhTeaKHzrdOyqQGL1iP3oCFHLzEwYhc7cHcQJ+oyfVP+t3/MMnpDMBnfRfkhvSP
xxsRFqw4ZsNLOJTP4J+0oekU7eIrxBQYp5JVdKG8/djiHyi85Z9Ht7g2GwG9NWfnfpE4C7wuOrji
toxdhynuGP3Q9UcLq75BunbRvBku7YQVuAgTDwxQjN9zeYnwNVh91hUpTf2NaQzYBEqJ9JJ8V3MD
N4KvcjPsOc2NieMLpRfONdtptv4QNXMO2OBwHwf2XsExumAM8sg3IFhfsMjTTemwkBtXM4QV0UvL
mk6PXAEr+j6gZHAqHoz3M7iwwmFZ7VExqO70QmGnPxsnu5YA3Pvg8PxcccV3oGlQXm/9c6haeTyN
4dlQf4urui081C33dDM7YAv8Wz2yK6CQOzgZ0A7fuvIr7aOzfEQFQzUS/JuvYPbMdxXlM9QXpF7O
xwMfswWIjGzRbtNA+XLknu1Ct8PkTIHtbzjgNjINNfQf1j42jKjVdSPZ1H9S7XJAOEiYa7JA1oAz
nOrSP0ahtam6yYYI8ixygCdzOo3NglTLjwlJEkaqhaPBD3N9N9ypX7z1VMT7FjmEu/ZPJN7Ebgmh
54Z2vZFvUUmjfmZXo8gtJ8vX3torE9U4f82/EE1SoYg8JT44uYFVm+/BU5otgy1zccyVeo0NObt+
BlM58zmFJ5IQGfPbJ0op6P3F3wx1qoYDqVXj83Akv4F21xuPFT0dCisgS6As9Zsh9BGwb/wSLhwo
iIGW6WqivvN0sHSzdejUS32Pq86eq4zWyRHG2aS0QmdPoccw2Ct+KN2+gKMgPMCKsIBIvnVgI0ve
5NvQFB3tslihfL2Ev5hnrgDzJx9szNI+XuZBQIwxXMAEIbDmbuYhkOG+cufR19DYZXMv5HhFQ3B7
n6g7n18SVHwad8FENXMtKR/OosvxtVOsfiUdphN1z5o6ijs64siF+BXjacEcDqZ886vMreTFGeS9
T2y0KMJqjzWDpgjpgNub7apCL72V8FzfwdOhE7KYtAbW7F+UT6jb7CBS7x4+Xr/K1tkz2rTr8QZX
FfMSpnSGep3d2SUOv+GOA3CJA6mD5SkPyJf41f4teLh5VCaKp8NMajyiA0J+NG2v7Q9EnqNKY74T
rjXe1LMT9DRIDRqZSQZWKPWVYSGNylLd8Zx2l9k1x3YUyNqY/5QX9AALts3d/GPa7IWb5i5+gQO/
rwHSBvgEkECIPN3pr3AHvgbpFeYzO/gBPQ62nAFs4NbTEP9pdt8jQnIgRMUIQTi1rgQ4Y9ZO5hMB
huxEiakiZ7kMXNQZ/Q861slsBc2gM17Gbyh47xWBAz8YRgGCkEf9Xm/8n5JLP31WzNOLI6TrQrPR
c2p2/F27mU2YvKfcIRfdICzo02pVjMsfZACbcR7/iVlkjaFa8IxNiibaKlewglNkzdaEN/IFoSI4
4ttsR870Vw5WczD+/h3/no+ZdSFXDfeyK3vuJC9j4Ng5vmT5xkpxAvOJHZn5fA7G9Y9f6dDGmH+d
EVl/UKWgPtE8WP/+rb1HZtx4aWYcDhTTXMz1Hx5o5nowLtN78a78KZWPVbiY4PFDWGSZMHGM479/
nXHC6MaFKMRr8EK3Ml4Do4n/Ta+gFeWNJIPrvCjewiPkjzvIY2rCvzIv0n//EpcVXlKYuCoY0Pn5
s5QPPf2/DOkCUrHJSJQ/++8STOAofjFEGIvegJ+b/jOxuXgxzEteCoLiFK0VYRXwXEBy5WCw/fXs
3PgGA6/SZ3xtaVDVMLZOHU31hPcJ+tS83lQkwLJ4RpOG3u42EIMtyJvcwrnJk+Fwm6Z/xRll4gLG
/6Zr5QZ5fER3utoMFtn0J9P1MypcwTXkn/7/WXKLg5GrJZ3LxsV2mR6SmUOw+l+SmoyEohRk2Kqv
JClesRArdn6zYkY3O/eTwtCa3LJyz19/vtEk4jOLkQUR4wckTfDPouLR/4FZQR8ODkK+RsAvr+D+
YsiDnO7jQJbD4OP5ZlqGPNy3uvX8PCO3zNB2IdNvil+kkBhMzUfzmD7Sf0BihBljOtULNgrJEMpb
ZRHXE25xAxzJBcRbjo6VBCILmba2B1sPsfaAVTbZB2iVJ6/6Z7Zjvihf4mmeZhYX9cmYZDHu4O7E
UCvt8QL6Ppx9ClRCw5/YD3Af1BUD4HZHkGzkELP2YDBY/UsO2Hxf+jPG3zSn2HB47Bn5BpVY2FBS
UZ0iO4tcmJXfzam96GwIeGaYOf5vDyrO40j3iavi30S3ZuVFXxi471IcanbyawEUs2d+jP0DcQX7
aq9h52wPn+3nayCt7Drprx3IVCmAb+DgiiB0F/kPuh37i3yd7o2nv/hisBPFcwVBivwIKDrllYJK
9fY56pfkou4yTz8KZLSu5MyGcgczqcv38ROl1Ag6fuDL3Es/OAqiZpn/i0G1jfQHsTKkDcxbBM3G
4kpByXiKjxmOLIRheKg4WrRPwyrwH9CNNY7y+NzrVx9v3hpu/y7Q0KAOlubN1rB4kLkHeD/gSbYd
GNus2BoD7FnaQzB/KhgUJ4jVLW23gBGOQyIRAwRraWexWbb6NUOuT5JQ4IfHDi11BCk+Gq8TV0bb
pvIzZ+AxU1fME+jxGSh2myl3bQZShMCPU7zQbp8IiQIRYxnxdlSSI1MKxvIhtcJ7vATjaR4QkI1N
+grPmxrRIPGR5EsVRBKvxGgTFkTAEF20zPJNJRzn3TafbeIebp/Dh+TFKUQ0fTsKh8/iESKo8fl0
Pe9e4caF0L9Rt6W8DNWDj9WgtE55Kl8lrSKU5H6b48OrbttoRSrVlICb3YUeYOkc1et8fhGHLCNF
vCSh6h9xUAy+DgqxkylQYn2Yqe4Uki1ZJRxYvGKi3Uxiya+T+a2KdkVKmYLPHPsXmrkPUTV8ChNC
JkctqSQUU3h4yGjE8IDCzAO5NUnBOsbDpiaSrsLhgbbSjkYosxYEUqw5iid8TDi28MazN/iqxRHW
wcCd3N2Yw6NigEEzqWWhsBRoqbBbFs0F0dnklNCjsBEJkxKPNmhBdctjn9hoGhrSVV5yblMzcwX8
taOMppGcgyVuR6g/ZoCYRmaHsikEYV0xSE9F3KIIaDLByEMNdwjLj1zUE4NIkPS0E4CO81Bj2yYx
zYDG8sdoAZ9byGPwuGFGwKhnMoNQSVAB4vco8j+URJR2/II/kU+LEpuBLp4wqqHM2LDNGslO4CW5
N074NyZBGPM4SPeZTxXA4IAsW+1OEdHHYDBGPVpFTvIBZhbM/kwfpj2ACz0Tugc0x3P0BKYS2Hb+
NlFfZ2h++ddza4RWNaBym74pbhAwvdo4TWwL8GcCCzLgG3E6xzXK+cyJSxfDHzi9fIML7CzmxoFX
I2ymUeDuQRb85Zvnbk3TTi4jdOjOEEC/byrSdgm8q5oGIXjSHHEwVZrjp/mXQnz6rJse57TI7fgu
kIFEVpA7FWZgGYJrN1epN2EUVa9SWsfpEegiVlfg51HCIIyDCc8XZP/G/IeQLtW3kov0+PyAYO17
sBQib9rRrvbxEZe05la8iGqCb6UwazKaU7pXce3DnN+TkOoxtVQdpo9O0XsqjulwYNjQoGma0lXd
D2vU935lNqds+z+SzmtLUSUKw0/kWgoqeksOomBCvWE1tq0EJSigPv35as6aE2Z6uhGxatcOf5Ad
Wvrn/0XHNlSmEx3ZXQG0hz+BRpsEq5GHCYT4pcZXd3oUIkuMgY7M2qHPogdPRCENB2nK5DnfnQlQ
ah+NzfML0Zc/vIQgw1JL8F/ZG+4yFFCgaa6wcAJEzuLm6+Wu8hQLzoY81YABgUSREvxRBUJlCOOM
NgQtaWO2GCwp+yfzEHWkz47mOg+yBw5DrQmOZaRBBlmAZsYshnwX0sSlomWGPgx3T+HIub1j41hs
IHTRAeAy9jPexmuH3JnTQE1P8RVc4k3FTADS67s2KJemjmC0JqIdistFz6mBHKFkfc3+rzgMbr8s
9slkFZf7IrMgRFSVhIjVBMQbfnKPIRoaBb4qFYJ26GRfcV3ECp55GSceipc0pegq0fUrNCSE/k3l
2ILqnMQHCyKogVcYBxpqAsikoB3L74U6CAVMoQ1H+ESY4MGHsz9meeToM0bZgEXJcuQgThMGHXdl
H/c4Npuk3FMo32Pw16/jBzTP2LrAzGb69+yZBEJcNlj2M5kFg+DVAIUZpBbBpwlViEcCvqfs0cK2
P4j6QvDojlid0jClPcG0Z5Ytwd8pFH81QPWCAyUCV3D/CJkZeFW01cHAtX/KOV/T+Mg5Pp/o9aMQ
RztSHdOLWs0ujTP06x0EdUhPVyQTsb3f4INA69GhRzCdStAhSNoaN6f5QmlXmHBzGTZ9Cx/u+uxq
zxRaUqJ/kM23co15s55eLxLttQlRzbjjhFRg3oq9FgKk27IP5fEKQK7425QxlsadM6VDLgxQAw0j
enQMn7pmA+9ijPguclgTv0VhjFq0syUSuAm8SpBU4xW+67HCoMhTlvSJh9/DqGKPmtTdVwRezA/V
+8hs8eeb+N+R8eTRfdc8yStSs20g9UA4VjxGsPe07sps33ZHjO8AvYxAtR9rALYV6kqdPygObLSu
CFnjgyHKjLzNsrXotdwveNArzGmG4yhDC+I2SsbZPu2Pb0rpAvoK+tQebzfueIBCYlzRMq4P9poQ
29PVmd+OXwZ++TtknH7FBmLzmoXfz0Iq8UNkQMhefzcM8xH1QkI5t+qPNeD759T7bwgjrN8ZKjrR
ZET7x8VLrLouaiCls9kCbEmxylB8k3dKFyhS8lSC6fvItnoM9SesLKzXeYg3jmJtiA3F10XhnhNv
mlvP9MImz+cI7pgjpEDJjS7P8LWpXcWj0+EzXo0GkbT7+G2IMu7iu6Xm9yaL3JO4oeUHEVWOuiVq
5z7NXSHPUomh1mQx9yQiis9VovL03D13ZSiz7bukvNxP/a489ReiSh4Wm8eKk5dm7wtoXlitqs09
FL9qvkuJPhdymLCH7SLY+vzDWtnQdg7rkIla7w+JRqseX2X9ygTPb1ZKMoE+/tzJGL2Uu5EH423z
2PS7z+55Er+GO34h+uJmG4CX68H6biEcs5sGY2e0nqzBnS0xWMGNqVq1qGcQOh8rOZKjdpdz1eeu
WH0jrhvxu80oGiVyMuLvUuMLIcirQ/EO7mG7ay/5aRRdaQIC6qYpcBolND7paCfXS5W8otnxlRDe
I2X9CaYLuqmL2aIbgQnq8vzwNmfW4MwoKdvC4WBmtplvEdk1pVAKC2d+fv4M9+3yuVQOEMT3EiOR
x1b4I7U/7c/ttyeb2rb7dI3/FnK9v4ND/2NK+27bLz/LbjVZ9Mt2XQXyol1323YNe/YV9MsmaJfd
Njs2Qb2u1+LbBy+jCp5853P9Yg50O0L3GO6lPb/599/sCNsc2O/PsLAfvxksdpyYj9lx9pf99twh
A69ttcWz+fmjHB5b6Lq33w78LVOF6UxTDsqBuz3Gf7M/uCs1U4pfca+8AvoO6/8vMjhUXCJ27/YD
1kK9xoqF26u4XRkKP/IYtCN4lduvYvJazPV/hj9gpIIRzXFp/zg+1/KiOLbLx/G9fa363WMjRxPw
U5LB+CfMw9qnf/pOBCH5LLuwdjQOR9ZEF9V+u5tEjNlYaM+wW3Wb3DNr98XqY4bzzWnQP6KnxIyB
nGrsT1YHhdkUk6bJWTnPzy9HMV8rHjHyA4xYcAA6vHRK8reVGb9Tq98XAX/B289+i0AGjPULpO0R
lOuOAi8ojvEURIn63Sr2a9MFLz6CJmCuh4Ps6sX8kJAOq/+1q8LnauptbHK4oAk+y2dIyZWws8Q+
Yh0++LfalKzKBmsBWm79rmFuWnDyeTItH692xZ6oT4C16tPnUp/m0Wsjjvpd74td9mHfzJN5AsO1
Ws0TsdWalfgvQW6eVPzm8+/FaraLkrCDYRbxkuI/9N3YxTTp2Q4XvsKOn+gK12JO3vtKIhBqfBPb
7JKLn1AScbfiU+EPcnQ/Tdhb4l8CYH4SrmN8cknNzQIhpC+FWoMII/eTHG0nScnX6xMTjBP0N3HF
f8FF0IMu/YWX4rXbi/Lv28QD4i8k2DcJL/XvD+ztHFEKJQFogDgqyRJ3R9KTPC8NVR4/p7DL6ekP
NOITmznnZVGCSflf64sYg/YiORdUQxXNLSIOBGLxFu4nJRFvU4mqjUxUaXcivskRszlxswrvr71k
QGjV9NTy/Ic78OseKWky4i94cDz1QfQ89byIeNQFT5WbJ11laiJozQBVT5fg+DXeyyVDd3Fn4ufI
9FBP3GSbgvXK9/FPfWFMlPElIB38DmbhKMpZGoR2v0Q5Y7aVnODoFu7ijBNdkO5mxy4RHoGEKfFL
4OjFlOedvBIkOpgOYWjjPDxp9XIXc3+MBrDWHyg8F/V24kqH8Xm2euwnITTvcBC2i89iajbT8c/0
Mdz3tdcvRTzql0CJmFDl3jNE36s6frd8xw8mrkdpdzuML7ezwCL8+6R45gTbLWcvM/oSQWM+n1FU
E5jv4TdyJt6LkwG9njnXGrJOOTd2hG3xUzxPSk2ePZ/DihE15gacKb5Y/CU/LX6xFCGCJenpeeHK
NbHisQFUkLIglQQuuDgHhS5JecrDUTTXIvpkm/bwDiuPOeP6FTX8mh1jHtp994665JvwITwvAHze
0SyIgzTkyBF3nZ4QC2IxXfm/0AcaaDLvotyJLnpu1GiPMFW6hqyJEjQ7aFBmXQDRyEhwv5WGBJHU
nBkcBRjtKdvbQsai7rbNf+5CsH3qpz+TTXO47qvFbYsZXhyma+ap4oR47uOwAgD6h170+eaM/ceC
adcX5pr6+bsvm21J6MfWag26ruIIeWzzZbd4OzT/rffhY+A3ptla71TLwi7cgZP588UNuyREp7/n
/KdyXk637QLWOUclOjP/b1lI6KBSJ0nxpVfz3vbVD56XE6cvzoOxDfrlNgiH9WKMfY5MQ5G8p/BA
NAliT4sFCU2AiL42B/xDNuY1Lg/BCCWjucmMfULxZt/yVSl5MIPup3yylFi6b7eSbalzGLxOt/EI
sXkVobIzrK+NgqDzHEq/Xxx6iEh4lVZHBXjAUUZt7uZc0w1z1DYVhmVDpPFKkXe04Eiw0H5Sdle2
1J7i6fLW02yPF9fMvY894lml4FKjNTS28SlmmAKPfr6oi4CKqQQ6Q1E03QxzpOkXqUo5dKcJDQwu
Ag0x0ZnrDiYO74+V+yXqoCoB+Ei/Y3+ARSdzM/cxOxGRqhWIJJK8b+nE0Cb74F2sSNpKi6QO8ToJ
sd4N9rj0lj6tzm0DSkLWQI5Dvgi+oAdghOd65d6/FvlginzybQORdB7VGEQuUPEcVXouNHc+dA4L
VMf/RUBekO+uC0H53E5zL01dCMjN4AhCazqF0k2shgmLo3DRLXnttFp/seoeafPJ6tkbjQRhSy0t
aaKPqFUlrasNZFoV7N5mC6UQqC1AckgocK0PzlvFNs69W7GSALcMYODreLhN8tXXaxtB6/l8rNdo
bGU4YOe/aZi6jAgBF7zJHLnEMUviAGm1gnOajTtHH/iH+xt5NHT4Cypwv2osHjDvgMgKOSw1a8BG
KWQ/Ey3PWfARgsaYcFQxPr4P9Axu9/D6eDvF53eEC17ag82CiCzhEoU896y5kNADgTuWN1R7Gkum
5XSjGfAYk7Vl3BcfI9SekcLzbVpngk8hMqSv+LGqJQYz2W/8LVZjpuJZRzEJgPXNBaoXnoPPlx8P
bgS6J83zT9JWx7j+AjtrAGGlQSwpJ+VGr5uez62A2kpeCal19Jnbr2YBg1TwKOY5KnhHMLo0mQaP
ge5nw8vVp6x8M1y/IAL9WElMF4G9gssjQi/vuzOVFUU5hYKCcCYwESRD/b5aYGsyp53JZ3HXKEIQ
x2wGHpgGNh0lhyzkxVy0NkZqPjPOUNuqgYeFVbpjrAdekm8cToOWigdGDcgcHFdJO2h1X/CzFxiV
t5OZrc/++NxstovYyjsm81JAD+lzZFqHNZZF1UnjgyHlG1/1mHOQEpNDbXip/SnSRXQcBWkaZAEI
cgyRdH86XwzfRzYQx2XNdm12tJX4/KxaAyxZ0bQT+JtztcQG8WuVvgX76XjfnlE1kFFeUd/quddd
+mIm2UaJ0gk9GfwPmDTKHnDAlLLhTmnMn+mIsOBZ2YQMIBozgYGBY2QyWT0XglxAvQEkNog5opAG
YW0y9/QGEMNOKZKCrSVwfpuHxwXdD9PeoZaZyrrWtoUpU2qh/En+SCUOdoS+moW76vJzPzApgBtK
5+jOEGuJ9CLtqefmk9wnVnWBtofaPM1sSAXg8UdIgtujjzWNZiQO6REulhCYUZ+K+21XjQSbGx8X
2sFf/WVVb20aH7+pi4Vrx/6SzCKEQpCf01+6cWIm9kGQgVnEVV3BFOFNs1tBVoKdkxGMNlDHkxPe
5NUgB3pOltfRoSUwXwnuYmJB/+V5Y/qnA2rCVG5qgQgCatiN7TcQDA68GXCnYgOWi0L4g/6gienu
pHInoJURBWFmNoVSjNQfik02q3XLQUOdqrVWf4EC/rXfHs186aXydtBH8NHc73g4zDZ9ZHw0tIoL
AbFp8YoYO1dIXOA1exs05an5/PbjTcsq5+6L4XlEhMhXU7FwMjQahHIL+kb128/MFODniW5Rbz4v
d5f4IlGM3uxqRV8F3ZU5QgP4WsJrKy0iEBSjymkn+qtylNbDkn6a/klEFQhtA5ohCODYMygRufUV
mDzOk2enjzD9CUi+Iw4WYIrtKfXozdBEBvnlCTApLD4NTZjuBWLlbvOecuv13U/ZqtjIaAAdgcD6
xTENUUncyzYNjk3zm7q1y/1xfPHpMcAfc1PAWFh6ALlYm9mB5NwaTTGpMWYXWMcH9G4iCDptOP0h
M01eNkgijh+4MFzD66gROH8oVBC5e2tctNsQ8IFbS5eqcVnYn/t+6g4vLa30HyQP1Ob3un6ZyBAz
OwH1dQcw+8+WdEwAx3ANqUfOnXrBaZEag+uiik2ZvmVhtDMDEg4bmPJFHxIyTewSQjjvzwt9hZsj
nioHF6Ridi4RDEpECgoCiu0B1BwLZ+Y+QVxj/CB6FPoLARPykiH9v4NMLcMn41WbPBzMTic2vwLa
B8dObQ5OKV81nwtoSTRjy7fPcumJaRnkYp2UPqHFzPwN0ccRjQIWKzgiOeHAp99SOm/J+CB2XQPd
o9M5j+ZMJQK0aqf0bCobVaoLfUSAt6v87ZgOKJXNPwwuyktvexJB5IVDGPKsMxOS0A3A6oyJFi5Z
+rg3KFh4qMRP3j7M/9MD/C7Uc6hETF4ZzA/VFduEJ0XrlwOSLxFbCPe5UfqIUbcCasYBKF6ydJ/g
NtABIoKwWFfFPBTafkdYsQwMUvPRWPUb3i47t2DWKuTHQR/yiETiIaq6ubnCHoPhYYMTtCQgbWTO
IhmBl0Kg5yCRvYQ1xhRV8jAY4S211k1Bx0NPXdLp1AT1AtgefkaTnI+ZkVGp3C5MNj+ljarUCXEq
JGUTxkOc7dpL3YrCzedK7AFaQiyMt5afrqFIo62KeX50Nxt/ltTmAtxyyKbBtJq3/+8BYbjIB0XZ
T02YWzSn6hDpX54kKQHPiKGrjt5rq5cnwJw8OXRdbBYLIevKdmFWEJWaWVsrFEGzTT8zkmxFNJIR
0sbXGyDUSONpJFc1waW2tpLMpE40uFAaJrBM3zZZIfi3FXQh81lyoAps9fPqKLXBR1WC5Y5Qf/F4
WOR5j1VS8kq8zwwStvG1USpEJHdFJtLvnpebBh6fviOfnFzaDZP13qekWNE0bobrCYAd4B0R8RZj
ZJEU8hXBtXJQKhJBVk4eiECAMOTrd7ZkRc2TnkxuHUHTq0aMebw8Pp0O6xVRRa5o1k8SsrCEN06k
IPpy7y9ifoVXkp+tnpdvQg+4MzkQr2/OuXu+r1mu0+B6wjhTQxQV9D80ArmJ0nwpZ6v4eqEpTH+s
MyvEKW7i1uNyzafxqRbVRrwFnbttmeAy9zhdOi0G1IxChXCnR4oStM5LCKdwlABcke1vApobUMy4
Bh4CHeqDezxyhmM1KVY8DEI9WSVvr6Fmn3upm9DthzMXreSkeEaxhDglefVzU41t7Dxj9CApxmjR
o50HMAnYG+AhMfMfmWIKAqsHjYB1ZTBMAJ40MBqbnmJtsQ2/ydUHmWyQmy7kUD49O48rUULH9MxB
sDLLYf3tSm2md1r3sGCtYSGrXlINkszbuNl/s+W+jTa9h0LgkWGwEnwwt2Zm4siMGQGLlGAD1Ovy
aX+iDI7jsaLagHa8kJcgGSNrPfsdLPNwvO1s4L86Ix041ApceY3HdvXBpr2RW1LBIzzYS18AcoPL
GmkUEj00TwG4beuf1wH6VXeMdyGWWlpzvu8bkwBog6zZUsFsXyZ552qI7zvnKwucTx6x4LXiz0OZ
yYeZavkuS2Dd354LJHwta4GmArR8nD4sGVIK0rgTv8Ze9oK6E/4EaOUij9DRWVeDxxdFG3UWMCmZ
biFAgS4N3twukDBSqYYquwIMCExkrAdXtwDQwy0EuR+0pQkSTraJsISKGyxOjoRHctOnsc0YaBi0
ijFaDxBYAR7FJYPOCx7oXJEOMqUZgLY1ZyqIv4p2eGoVSTsyO6/ypM4Obvoc9E2vWgAiIyCUL7ux
YzN1ptTp6YWCKmKuP3MUzQCBhav0+Ldz4cwvQc0J2HPVmQ+PrBYxqsq7Lr7ggI0nmMFdcOXOd9Vn
MQuYiSo8s4ivFH/RnCkWeM/1YKkYA/8nAGc6JtNZ1L91pUoD/W8MXgH57IGDw4cUPlLVw1mz/dqU
6vDE87/S8Pay+vvAee2ElU4ajU9Pe7bbf6mL1cPnrv7tn4k3+MVR56pPdCSrlC0KLm8LwD1zSsTa
GX/hz3X8qGEBJBUwXgxzkxwfYrH6Zk7LTPejw8Id3mGqqd/feRvKwTXKkzENmmCus15S04uXnzWX
bO2JM1wqKvicJXCtw587MPH5af/9LNTTbLdviU0qUDJEVzf3WGeytbj+DLVS9dOoTEZAgcDlCJxP
1dmMu5k2qwC7Ya66080jYpWAxP5/sFxFFTK+1A9gsX0FCKLZzXVEmGCnDQyE/6j4rPuO8DPxhAq/
BqSVSVwk+5WaOiNt19vSElwXmLRVZlf+c8VdZSfo2GPYdZl6uJp+5pcev53RuAc98rYw6h6q96g3
Wo3cG+bpotdouTwWtRFigISfoa3o179rNGzNpjTnujdFst/ZtzaPj/lg9OhDnis/i/w+M77Vw6oj
76FNZHUSFLt8051goD9hD+3K2ISmjuHfJADW8lEVh5Cwum64HRzIXYRZQH7Nt5L/58UaVMQtPqKf
sLBue2VHxDGY39+WlZFbAQcyrFTmf8fGA1o8Sm4rFjKHss8xS/XTcpJr7WVEIkEu0lHuWeMMjwqS
ZPUV0SnE8BquvIXq8U23MCqLEJW+0lTnKCI2En+0NblD8PURF8mEEAaKBO5+jPZXpu0/D+ddLlhz
uMCAa0bJlPY85ucsAgNkTz89uQUdL2zXPhH1yGz5Jzt8yMx2GT11A+eAcKYc2/eotWVqHb13B96t
NNFxZuECYSkHLO+sJG79DcyUrMV7dcZojByjc6XlwYGt2xVpEqPZFsVBfWZ+Ftdty0Cgcl/Lj1rb
B1R0FDDw8A2EoeUA3Q1gQsLibeCxP2Cs3Uhvl71WbGm6WEMNj0brTMw5luuh+1rfg83DavTBAhK/
RWozz/YAHsGXPXxAPagJawIpiJtpgD4Rva6h0at614cspSbTa/u+wt8E1DSukS6w8Tj5qDHBdH20
oBCBNMx2NwuMkqxNN7OV4pfOZnnXP1Hx82S67N6dZk1E1ErHPeYOoZC0xWQwrx85MMETj8L1bS2Z
jD8QJVVAU19or86C0Tq3rm6KyfMi3QIoN9AjcI7uzbjrx1Kv/NbpdTQ2tGu4ngF1nR3A00mrhTU9
HzEk2mbrMnj90AfyAf8LTw9OehbpD5AEGiSLP7tNwR52fxeAFgQ1JbwGlbpBYFs/D0IDsRjDuKnL
ga44f8ALVzjEruFOOVSO3HRBlgrwY0HLwO6sN0DzcsPexEq+Z33gN31PbqpL4WqPCbqXRj1isLP9
KipnizE1H8vxZqpaX7czzlgAm2+rtwlWDFDdp5Mfa2cMKaQwhl5hxIcFRDU/qoTi3TCh3Ab8JnOo
A9KwAL+SnJInAYWrV1O7NllNdqljRrHtluA9NJIQxFlWrF7L7z0+OIboICLID3qw47U5euMTIcwZ
8ewNQZZdWPTYKYL/2tV2vJaW2HfckzlSAqBLbplV8HJEfnKA/XhJSG/N2VoBC7Nq+QfMlDUcagcZ
H8JVuoKOpuNFAST05T/gYFqsPgO4DeBcl/48oNaRkQdVo/1pbyNvjaltTGegQfEmIQCK99hur0fy
Xx+RQ7058aIz7bqqrBeFpupyuKiVpHpD6CD+bmBVzIO3CsNmWiTgEyjMEAODJ8tCP9037if6feQW
VqVwyAnzfnGh/9DbsTEKel7sFj7tFMjFWJ+MdQ+1px1P1oVirc2tnsMTNr7BMsEa5QrkJcy4wsuf
kwdtvMeFHo8mTg1IthnmD1rh72PjY998WohAamu7AHgz17vdzd19VDCxHErhfUVwmcubFlsPVQKH
soHnJyoC7bnBovf+8PnMv6fMdUHKGOMol4zKAp3HEqiBaHfGPtyLGJv5Xh11OwWosNmcGre5gIQm
loVXPbyd3hdwwR/bZddXvd0n+/lxCu4gM+b6vudNYFM/2PJ7qdT3LSdHanIaE5yAYLfJWGFNhoiL
kfIe5S2H9TPRB7+coRfWi7ZHaCcbqx5aoIhdzfXHbojTk5ZVghJS63AhXMDUCYcEZh9gyHx0Rdff
4A2WaHn3fGUReh+ooOgcILqgItraR3N9EPxyXL9mbHOeJzBi48Zlb26cCGQSu+lf5olIoMF1X/6Q
PWdhSINVFI8m1wlwN1XLN3Ekhp34W+ivr9V1+hKTkD0BF29XyeONciEVcnBwt4hhS/BSUADxQFXl
vSt5YJGaZvHSjvKOxhMSpkDGb3ODmH66eS1q14SGmYfPQZhvSr1wAbRh9bCXqZhWeTCzQSP5eNFt
UQ+wRvBZ9SE9mE1tAoVmYqY2+/QKJ8weQAl7nHbyvnFrKj+1lTTMQgfiQB0EkkewwVlcqz4u6cxG
uoFbpq3rP42nO9Df/i2cBPgrXR4MbUkcN3NHsoVIlzFZlTZNmnNxGYDCd97LeoOWUOyBHYpBr185
s4N6bmbukN2hsm4pbZFmHDvDpOVEQLoCc1xaipd0kx/oY8XeJxrTIXSrHRj8T1T5YEEyRBv+RRdS
NOCeIHqZCukM68RHOV5wGnxpRmrwJhfvHX4DpCh30ip8W8X++QigawpNRR1uiyV7zHm6Ywues5pu
r2R7sogELOfwawD8xsEdJJDLkcNwwEHnqFl+/1g4Lu1QbUq8A3lLtFwUa2U/9UBSuXP3C16u1AHD
gWGPeOrT89BEe1PPg9eSwxZm51MXYOMlxmwTlzhtohwra+G1t9oN8oE5jRl1tJuZLdBibIL+qp/n
CujdXS/80hQn3WtPtgGXGhT91AYT29NbPCkuFnourruoHkOykWf6czE+74YCcI63ssYindnVmoeC
eKCRrm4je0ZiAmK4DeogW4/8jPqL3FO/Qh/lXJFFDEWD5ji/TO76w8BiZ7SLzzEAybtByweJX9B+
6LT/vYxeR4CWowB4+gyKxK+8xzzzr3Y6FiMo581MiBLf7O9MG0An7NbvPX9+LGNztP9sZwcg4E1I
eJMZbP3Aw1Dsah/bohoaEQKbH+TXEf0wOwDdQlPF7A/dHs2TbBBkwOWedjVVJ9YTksBPxRQBHdIn
uFQVbjs4/gpTYg9XwOGBUG8WaMPjhKS/jRZs3o+8f4KHtyDCmS/oAnBtAC4eMD4UaPNaA2v+dsFy
UmY/BH/OxAP39abS5dZX98OHznZJGYBnhv8JSme4wagGAk3TqFXJiBgBgikB9sBEWev+5EInfS3V
MxJnrLZOfbt3kJaGtIWWAlj+u4TUVHEQuPTL9axQ2+NzgVyJOd+NICvsBYXnseQBYPA4hVwGcP1u
4M1oj3UEfWPnqYPNxy2MdeMyOvFJ6hAefx7pbyBkcpjR2uPYQVrnDGIfqhSYKJQtpKnd6pygFb4Z
RrF/4HjtlucviqZAQl5UeMPz4E57hSU1WqMfuZ06HTuAmfkC+JpW2Tf9G/atBtcR/iHSZlTJuNfE
7vtt3BePvXKCfHfk9YabEWrPghOAYI4ukgDcQJxHxMcBEPGL3vrYrK9nVEXKNwtj+jxOYAE1GmUu
lj5A9Oa78VG66kUkbbPlFUDdDopT1gYVLjFUFPbLBXXpM1tb3zbz6O3d35a8vmUaWuJmjU+scdfQ
gFTHqznGO9acwp+ONT0UGuEd1CX2i4/DAcVR1aIJKfxnoKTdEMfAwZN05h8C+5p5gBglahDvPOXw
hjQN6zxA+YPiIe4M3FAH6yJBX7ulP8NgZn31rxiyK0bbOUCA4y3LAzAkxTYNlOEYAS1rBhtxtGZX
R/kINUdhgjZDP8tImWEwdzmml25k8DLT4AZpeL5EQtlIL3zhreBmswNUfJYcHoWizSD3ejgmcZ3v
WtpMYYb/5aXaHxR6EZ/f8UratAIhrVKHvyDMQqlnL5ikRjlChELKfgYTsjGeh8f+Gsyvq+liYg32
c0Ub/vLwOIkS3taIsdHnlxuF2Tn+vS/4sXyBkAyDBbMPmqFVjQ/ZGBbEEkB7NvHmLxPe5rWx8Q/X
vst6ruINS3+ZIwuRoXgVmzcI4ABv41PeaqxVlDZ+pOPTvG7fIZRRqtv5Eu/47fGLqKP6TsYOaKzf
OKDPcA1nhHsAm+TWACeP3IsSPs2Xh/7fIjYZ4QWz4DllQAqlZI9EP80Zf8gGaPACFku9HenCEfWr
tc5n9FvR74tZxtWe8gFSLX0tgLTZB5MVRaEpIltPc/q2vpDJsTy18BPESgDpnqvQe75RIEaNQYel
ie4XiR7FCL8Ig7YhMPJzzE7utLsTL4aYZOyApqZ4Ifz2Fg0xlql5BmQ6WrLV6TIwqMQNqFSLv3c4
5lnZs0VsQz2q9kiN8NS7sUnIuK1LvdkR4yC3vHze/pGfbe4OBGkgqBDj6Z1IDs3SI4t7gTdBeaVp
tEULDl0iGkAZ5S7ztspgTXyOYNX5cbSisXyFU3vT6ZeN4OouMXSdBuDkp63D+BQ5lR6Xb1htsRfz
zJDoieZrcMuTdS4vX6OfphIw3wmtIlkw+s7T1ePnC9e0BG9Jn22s94tvj0FISh0DGdaHgQHtdcOx
BxGMgOVxScIt3dbcYrq8w2smA5Qz8T8YxBi3DR2reBsf6bBWcA97RmJQlNnFtQVqjG6VMxFqJ19W
ALhaDihnehxvuSPZ58Jg13j3i8aY+OMtvjt0m1N/vnw7o9WUGcCiN15Ood8vijYQm39kJz1VN/Nc
lBnVu2g/y+a+O0rWI7gFtHf3QwM8Ge+mJ6woE0GgP9yRX1Jb8JupwvydJ76BSjtCJ5YuMpNU6Qh3
mGX6PA52Gax0UOnjKaN1kmuGs+ZMv4axTbjkXLvqN3qSiiY35GcqbPwqd9LOYjmh6jgca+Ox1vzM
gCAxB68JB6w2neEDPU3MPuihvz0m03TwGuR4dvTfngIF9cBEeWKgFSxcSUrrxTgC3XkskxjWL+tz
Q7/5yBKY/wxCOvJuCi/99dEhv3zAZQjxJ+XUfZBK4JiS5qgNUVPBFo7NF8c1Yq+0sdfFD7NhKcBA
yYfhmqqQ5fCXPkNOnatwRs6QgTE9XQzhWAi1egN5xvFWPn2tF4w8osMiXiFAjXYnh4n6MTmHARVw
AmFe+8wW+RaNcUwyoJoON1OG2HXQ7APidsj5ispBvlVItA/pjlE3pp1agbOZ2uAtgBOfJbKPqehB
K4yVeaQWHDgyhe5JqXgz3nSXu2aRx/Y1SyTZSBdEo/wfFbCz6JCQ3zQ+2gelScMYlH+zBAyCZg+h
0ITz5V5fBuQ8Tu5p7GbklkDhzRd/ggjjj1GaaIXKFWZrGLBBSfzBfnC8aACrt1r7MRWr3o7JJmYb
PAOc6XlgkUJet/KSThOC8anPJALgcs5o2MdrZ8cnLQUcb0QnMgvpTMbS5OJTGB++d2OGun48MCdo
TsprSM31wIHRfm30voBFDxDI+ILXl42YdBlyHsqrPGturMvs9zCc0vxECgLIPGREWLsoVSh2XR4p
Q7sftMfgXM9301/4Sk+RJV+Rwr8APiMwphcI8FuRfrx8EAUfE6LXcnR5hUxGtetpBK4aCw0deJIp
F3Oxyhe8BAnr264Z023ApC5RnG/WbjcmJ6iB6wjnPibTzb+VSrkxQ8SS4IZnymCNhNMjouNZ8QRY
SPIKntuuXAz4eHH7ZdDTcfob86/52nak7GhIUZ/DjwXJcD+krc4oECkAJtsYFk4i9jcKV0A+qqnf
XgDuMJ9n9MVWQoykN6aM5HOkKzRupQa0Ay0d1bYdduIMXWkPTp4eAjzVv4GjLNRg0CnnCEhmR5r4
rf35nTPLReQQRg4Oe6DH6VJk69kgnFUqtIcRR0hr8k5IGzHV7d9cVpM20CT45gpDTHHmSsErkddy
5sfkZII8DR0D1hHJXE8yOuawZ69OchcAx5mfGezQybytznfrhjg8AlIFYxnxd0NSLr6pZGkZ3z8l
JJuDz08ezd2L3O8sneWQ+JRLQthxtIR6wOcM+fTnecAcfm4NW4ulzRfHB2mVOzBctN6mD9PazYU7
fhkDa/eGd1opQnai1Qd+e4y3F87uMIoIE+XIjMG0x/ta62Xzc2FezkSwKJ20x8dbZwqC7Ostcz7m
/MRS7e7O/IREA/wwVNs+Ae4Ap8kaFc1Qds+5wymJng9Ykw3omwdhnSB7M2VilvVERo2WrFFtmF9N
1vDmEHfqBUMr3pJVwoR7cYv4i3vzH+BzwLM5cO9vH4D13WBCyJxIJEYOcxb9CyULTzU+xG80ZfjH
SHuUvDzGFCj7uXOtPUC7cAk8N/ATBmaAsVAkIbSyTnn165i4w1EP7gA40gB6p4kSKgS0Bvmy/CJE
OUz065HkGztvAPBsrxVJcBV7nMS3BxZC9Ed8GeNj0mKsWSS4pFfOH6cTMnr+7atf5YiD/pZMPvaY
2pZcBwF05JRxm7Rn+Lzdf4Q2JArT2d/oDh8R6xR1glZWCzaACZQ3yHxpCIJJnP7IXVcYmVkUAtBB
rQFWExMsNz7q/GlOXBkeiTqfqsPJgp5ncU0hoQqNJdE2RzfvGwIlmiCE0jNi/wIxQY7NwIBxXyKW
CO38K8Az9QWP5WOz54CcbrJl+XQYPZU003As34/MV8zz/Y+os1puXOu28BOpSgy3sS3JDIkduFEF
OmJmPf35Vve/61RXUwwySGvNOeYA4nnWDT5MdGzTCY8+vhWGFozZWNrYAvTplL06J2NTY3rXbHTs
D6hPAFNWMqOKXbAibB34F+mx85lTB9JJIqA1ViEKGqE3QQWLneJGkOc2XfqL6M+6F4CDd4Zd9RvL
NF1KYPrNY8YUmJHz1SKSiswldIzSB9dD55yWEwo/yq/mlcJtBK/8YRDj1C7KzWVeU2Gzby04KCqH
hZ0zPHKpy4QIiNWXfZLpKR4uGJigWyKyA/cptncMvfkWED7ySfLZPNG8TL3L7FecB6DunCNimFE8
8i1MqwE/A+CRaYIltAUFAzhJzTNZS65UHRp0durKqJHi7LRV8MW9SoMK8HloweeU5tReqpuPufPz
u0YB9ShfzMVFoEXuar6SdqXtS7tZXdNR09sjFR8Urw7OhsFC9VSwbQJlkzBiE/xASgXWEYV0eKKM
v6GV5OvGFTnxi18N6Ewvho9ayBYw+kNdBNsfAaNkI7cKCDLdZKYHM7kARGTGgCEe2jpaM9qTcEs3
tZCGA2ZIAWVhfAlGH7D+QjGo3e4H+oV86AmQwimFZFwGNjp9qbFdaBZmvHwYm9KaML+TfMb/0ECg
4fVi6GpF78Mrsxs12deMiPVtVbzxSrrKhxwzYZ9neuroI/ViQhY84ODG+V59zCcMx4RZoXS3Q2or
EUUWY7Pmwhy2Mf0CqPAZ75KOt47fiRf3HhUyE9JkcaTBmAaMBd5+TE7Gp6M8aRS7d4ta9xuM6xTt
dVfsri/mrWxcFXP2DOqQLKzV2Yqu4afkE+qnzJBXhMMdc3wiGIXKqtqFlQu3o0nPCtsoXA1LaLB3
FnQ8bbkRD4DOl7OzET4i9hW0hTAiNsKzRl2LfeSgn+XJM4dtz95T0T5Y7V5OgEL0k5KcNQU7g5JI
2zX0J4uzq+YmZt04CkccRtZPjnqXxke/MERyXshUwJJnMPB3o7ZyDQfecUpXgOkqBABcg8ENZhz0
cAih5vTxuJ9iF6NFG1M6a7fNOXvaHq6vT3Q0xlCROm/l/Ksc3/XwFybcmJJwUd/Zog32RygTNrAi
FvURFkqRL0in0MEgevEFs+Sm1Wcw4MR3wSe0gJ/BRmGcOJWwWzmYZwGFRe8jsEi4UmkAmA1W54hB
R+tRK7T6DlYarokQ1vRwi+gsSB/wmlTjtc9Y78ZjTUEVRH8i0hZ7uEdxwkYFZxoCXIJI/GvAAaBY
mnMHlTh2Dr15CsGktHzE60Df5S0DcjY+GDZGiNn4DzQ5i7RhazjB8nQg5qOPUTeK4/ZUJI5LqHqK
MaXFjMSDg8EXZmAB62AXJDrNGEcgmIBYDggG5Gwy00le+FQh4owWvHRohMF8jZpd1m/s6Lj0HjLJ
pdsNcLJb7PMwOfHy9lji+aYiG9+qHBDx4yUZnpp2u/S7GNyd7JB4rWYnrgyl9G1SFRhxQGSAkXls
5VWwM9E3nRYI5cMB6bJZI+50NfMW7gMTnzwRJ0deT8JE50krZEC9oxy64fCt4MxTPS3tUWLluxPw
Y0grMsKhzwbb8o3AGqGeHOASTVC6REi6PWPH9gSP3cSfDtUuBjEvaI4XTM4ug+2rD7lzJ/LccHJD
Yc4VckCfVD4iy2/bQ0d3Mm96wyWdZd61NGzY0DEguCZEfu77fQZUM4mg5ujaG56GQpTLmN0KTSGf
7CuzqOQYzZ5xMaSnX+3desEUwZOxawyOUbKW822RMLuzzpKLlz73gXjPRFf9UqHofoBFK1v4cwYD
mCf9SvwcVvaUFtPaOuBzj7odKcZWwaNmy7yV57a2FajISQu2Cus68nk+wzOEB8zrEO8iPc6eki2o
HgUQHMng3Zme0NRdkWD5GF61q2+q1YmhXbpHNmDD8Yq2Zrwb4x0Ut8Ur4MFzDjL9ySvCsastYSus
sx8EqJADTfV8Ux9tjuXCbjE2/W/iPMnwr59AEoJNxK7n24zlNnigh6fpjcTw5sDpep+eIdEhV0TI
AA0YiiC9MJ00atpWMJeJ3sK+iybEhzFHgy/Mj4/Wxrl9O8IklZIJTI+qXN5El+ICqaO6BFcWJy8+
tR9QZbovoGGfBgigQIAf7OYs+5w7zC/eBLf5pGB97MYUEzvkK8B8/Wa+Ji+ovNK1m9+xj/qCbqOd
5Df8fUk5Gsn7xYZhYMYGQFHe4uQHKj87QqrtG7BRPCRx1eODcWHIwOZG5noY77GfbJvDcijcQt2U
O/Wz2SJrVnegb/sJ7ygET1tIkmZ5S6DGshx3W5HBDrvMOpFI+APhm2KkxyUR0KSGzfMifcgxo8nw
nL/ovuxrO+x0Q4+63T6g7cc3r0emq/l0HlL8niw/FRpJSJr1fMWcNc/2BiIRCJzPNZszJHAM1nHY
uluk+hB19xQ+yk/hTarWq/JR/9r5esT6cFjj5l0OHw2GUJ1gnLok8jo4wz61R8jjVomiXJAnEbIb
wJGMYSg1Xofn9hjj3Pah/tE/m5dpeMpehmatnWHSPNue5oa3BqX323DOgMFXAPoUxbQYprd8WXt4
s4kbrcYNnlgU65bQVmUsKD/ohf/AmoCZYV+IDVleOT1ldX8eDhbO6OvqHTroa/E+x4JqOzwXl3w3
fGFvZ4pg8vhGjAWfJomxD+Lche/jB+kbmpsyDlhBwHGR2z5Ze8WnJHW7b3Kacd8zXoOD8tqgM8e4
DA3JNjI96LYq6qR407duc6nhdSgY+nUHWHTNpdh+cYbm1NNCeqFjW8sLI1589ijGja8lOYf2ppWe
IpdKVBEYcJBsvrkScRhGk52sba701wXPVCN7q/YDO62AMM3ikJg7Z/yuBz8efFKscZCQlX06e2Ek
+I0GjJPn5C0hZI0+lfkEUlkSrvbVhQhZcFLmil+glQg3sTSzn9mz3/FHQTo47FOuyumar+hnCSc9
QF7aa158lW7KTf2234vX4QsS7z+1DK6lzhdXIdS2rqeDBjNSCxeo1d31b1hhiIYEC+5gzZIsGK4f
lBjfxp5qZwdGKoSk0ZqF6gKnwndslwpgBknrINyvhrPa3CeG5E/padpzGrzMR3JdaM6QcQ8gkxA2
uVi/5J29Kz15eoLRffgSlpGO27mk+O559WwG7AR25ENpWDdrSsIFik7HAkpK/WahQ162yTOy2XP0
bDzR4EL99KPG+3qzbwwwwV4FfEBDCzihi5GJDVi2FQBWJFwIoOtj+wjNESdsAILlC0J7seZb9HXc
3jhbxWmzlj/YeKoLS87yBc1/Q69j458ac0fKUsLs2w/ozC4VEOIPBBsPfUs1+j3sb9+4mGyBNi+g
7w1o9hPm975xihh8kv3u3guPIf4eMBA0duQFGjuFmYa2I0PBZ9bppy9s96+4CJmb34ntqPFSqJ6v
0oXolNncFV7CWMXx83caluH32/Iwh1FxIl/rf+2HYgaBkFA2MfNZw1XXVI85TOM1bTtK9A9GvQ48
l/5VoWc96SfjPalyZE6b3qewoyxHT7PKCYhMPAUmWbLWCKCSXiSKbtA2cmY5nvbkk11TYNR3b5B0
PM+vxTW7DvhvwjSQ1yMTZM4c+yk/L7VLxbToTG2b9HsYXxgRu4QC//UK5jRnYst2h+dId1OmdTt4
lrTpsKpaMA/d0v5YfHd7Cdfcs+FFN8trHWwzmeyqvrQNU1f24+AdmkrAtHQ34oj9h0hPBc9fJJRf
eu1l6YPd2byNe6bDlIq2a9Pow4H6CmUc/0n6WQXWrrgad0O/LmyIJbOcpxILHNqX+IioA9+v0CVt
1EkaMHE//+nbtd6BGvhG8KzVJDp9dp89jFHqk+gYMMgY1/b0rKkvGMjLC3Ic59SCnNvbRX1Jy/ci
9ZtfKrluJKkluiVYHGqP7475QcY4Ey8Y5nzfLa0ZBF98dSD3brFbxIiAids7aZ3gQay1HkbdN0Bj
3WXIiCuDtop/ZDfjuR8B1wNGx+8SH8FLi0HKrS8wRXvA+QOJJlwg3dFCdrd4WzyYu8ub+AcMJ/qc
MAN+6Noqs9YAs+VLdZ8Jr2D2u0qJX4WY+Q2XaTqpUOf3xk7HR7ZG+3kHM6VESD4q1c1d2CaSsVqe
iY22mK60HzBKiKetXE4HTiBsz//UuC5dbTc4J79YkfEBRvBXiw3vQKofWbHBO0z9JvCpPgivmauD
oSaTdBBa0YlGxB+t47dm8qM96VZENjc3i+sL+vRH+u7Yq1XdrmFCVLBrUMbATxoe7dponuyAYCqP
AdhyojXn7b7J70G4qeWLllPjOChn6pPTgGpl92Y5N92B7hhj0glTAmYnk3wO8HWVAS+bH4N9Lsu2
VXUqSpHLy+mLcC3yZjSMMuVZIKxZPhds0DKsAOeD9pc7gh9vQUdEqR2ccHUz37QFYRp517dZvsRc
pQTdPbqSBQefUwqqnP4OP3iCbtfT32Tg+TnYp7BXOP/xCit/4jfMjnTGKGiuTgTjcTTtvgyHQkfJ
UgMLe1J5mRSPS6j8zt/g1RIw0kgbPcb+34vU64wiI3sm1xTsiMFfbJP7+2GGt9C+R8NnTolQvdj2
NjBoLi+leWuzDxDBkP+C1k/7BCW/uSfio3c+YuW5N1HH9F/j/DrqD2X6lC24e9k9C8/ScIvGQxjg
HoAnWnZrlusQbfvlAPek5KfO+FiGSyk9LBXNCgKZbHk05mfQf6sRLA+Us/PP0k5Pt4j3XRfg98vX
nN905VkdEXi5OHDlOeY3gT/GF53kJVJtrA3jaXZv+NicZW246aDYEuIBwEAM60S75VULsgd3icnY
JZZqq7UHud6CtCfm3lpQk65asCnVC+2tCeEjOVrw0lYaqJjF4rAmkUUCH5LIQ4LYJXywLGFsxfwE
NyzIBTwpDACcdpiRauUmAqR8H4mVJzpjXke1+FZwxmS4PH8zrA2JQYQTAT2XgHrSvRAF4MXMtD9j
Ixb+Wpj1ZONaImLM2cgAncrOmqH7PLAppuiCQQGoRUTlhiOHsE+QATKq0A586TbgZ75m7JLMm4UX
wq5jrdCygw7zFMC/1ixgIEAeQDeGaAI4bH9JVSLlg/GNOrkCPGRONa4Xc63hjKSsq1wMEdr4AEql
6UTirYKF2u2poR6KmQ27ZFpYjB+AxuZ1MzwWONXzmndFDAefENMY8FtphY5hUdHZbhhIUULIrmke
CJprgGnLXde7AbRXZU8TzGcwJx5zWKosIyAewk0MD0avPKBicKnuE2k/h7s68vHRwaCawn+W/mjq
PdBeJ7whovfMeQe2sMeXXoWVe1myazU9ZPswW5cCMxaoAMneuU22q2MkTTGvfwI+RGCMaM2ejHLN
MJ9sDjJGSrI0e8FDWUA5UfWc6RVoWlM4j15JjIa6mV4RJkVoe9HAU1OL+gDQG11exHbsVWyNz/If
poBUMNyRJqoWNXj2jKMF/lUfR0gzIhA99oXAdWEwdCcW6h4eCeIxGWC7gbQFuCz2QIXh/GLkRA8Y
fvmRoA1MORCnw1t1BrhIJ+Qmt/KIZcMerBMOZ094ywaDnhhYFJrauI3KLWrX2iv1pz8BU1TmELkX
cuvdSlYXAG2aL2bWBEQDaUDu4QV0DRnyNK2nP6wMmFHiOEfHID0Bb/stKDgfFGh88dUTzAwH4h1O
AEyEgJn2Fmhv2MXooj1s0IE5AV/Y4q6UxkLGgPhAuwmRawOosMYddqGgtJDkgrluFU8/F78Fs3Ky
H4vdIjyrVZzMzLPDnp8WLAL01JGZfOiFGKqzEJBd4kBqZjx4bDVYtDrD72IPuEviPGhjDWXRRnUu
VEH9Hxgg41bD6oqxDIRXlD2Q6TeQSP0OF8IZC/XA+hjlm/pvSPseA3zSIAKmrqz+APoMKGGVT5+d
srUJYFJp8GAW+hfu8yB3tJg31UnHgfbFhjF32Evl01O3PW9vMyMR+ycW7hrhnTlmx9xG0d9hETBa
bxIHaAFyGxJMS8ZpjoCU8RgGv4bVbrBMYEYpSbuWbN/2e0y3+ak81ewUJEhVJ/O36jZz+KZBqhqL
TQptLqSk2lJiPSWwY/CJh4cIzTh8I/Mq0lD64xO4WtgBGTBZePFiqHYO9cOMLEMh9CO0mh1FihK+
mRLVA5Eq+DQhHL6ZKSJagHjB3uoGL4cjYrGzjg/ANtReVNoscgyfKGawh8AMakEuQ3WOiy+YONDi
d8IpZZRPYKD/fgh21vz2BtMr2p2G2RWmZNVW3lnPc74mN4l2H5xSvdSM/lk0yZ14dVib/1IyQI+6
VxozVg/6JI6M4RbT0C1LM5nVjeJNO+hZOIfjWr9rv2m72RVS0J7XEkIMddBEqikKJFGPgP+9x8sr
m3V6qV/43W0KMRlNbgU6QghxqKOvOF973YNhl/kcSi7wvv5Dl7HWt/bB3OLTvMVka58wr1mD/+P/
xz8Q3WDHOPjmFnrCfPgj5LGePrz/CS4LwcV/zVnuoYdyCA3axj4yjTj1/khzCU9iJXN6gp3G6p5W
jEt1hRghWn+XKy6gy9/YG+aWzCu5sPMPcm2hAHBKsxhABuK0X2HDQfYJsS9C1wvWWoKklltCd7gX
SkiEqPRyWb1BYYnmH4uoJ/RqKZEV9KYo1chRRbZcnYV2L90pNNr8Fr/8f//T/BpF0L4+pju0jzxM
/Pnvpv/urgmgoPU0EgP+Pko88n+PphXmOf/3EH727xbNF0dJdxo6ZsZM3IPhKv9DQP6/x2q+5iMw
FQ8o/v4pnv7//83C2nscVPwMhIl7af5fz5XeE88sXsl/DwUz3Q3MKb0cUaH4UyGpiJG2dYlxjVWz
7wSpLD8SB+g9Mg/+/hZ/6iRWiL8rfqE9fdXW4n68srW4r3zHa4uIQH6JB/27a+/JOHn1Hmpwr3Iz
FzxP3Pj/z/nfndOdOCLv4e9xySDgaP+OpNESV+5wGS6Vm2+sv8eruFX8PN+MN/G3vsk3YN28GCI+
tLV4aTb8lb/PBl+BlZsx1g70Qt+I2/UNqMv/3kbvkSTvaWtxZ/FGxJPJ994jqo3/a754anEf8bL/
/SnuOzz/u7/mM17lPi23iQ+l4l7iucWt4nHifv/egHhUfxPPIY4v3h53z3nQv4P/d0fxhH9fJJ8q
+dp38eDxNpzF04sH/nvn4qf/nli8lX+fjOAF3OuQHeHfJ8LBL+IwfMIJH4W2ZtTIhy9ulATuIp6f
pLy/RxBvUtygUsD8/UfMe4L6xMMxALlYrrpZXsRD/r5g3sV4y3mIjvKVu2EcR1DE30f89yL/vQnx
p3jamOM2UMn+PiUJv/xYPOW/Q8S++Nf0wjfLAcXBxK1EFvB9iw9WvFOFU4iz+7+LRZxu4tff58f4
gNM+3rG9v1SbaoP8jt/LDUUTCFzshfw2xb7u21t7i4gT1zBk9Ihdo/MAcJUfxc+GPYPqn2FvE3Jm
IgdMXvU1K1g3Pqbs2uLkF7t4pLDwFCB8BLYhlsJk33KbHLX9ep7Ix8h4SOjNF8Wj7PWqX22m8N5C
kwCNLVy4alR1FUFvbOVcptFPKgHRPrLxMSN9Ce89nBxW0s5HmuiLP81t9RV6CPY9BIl43///L6i7
OJzGhLCINxd71kb8wm2VQ4n/Zdz677Z/P2Hm5eE0D3zF3NxpLzISq+UTbitFbY3xsUrlcoa2YVA2
cHPSnmT7t4wuVb5lyW/rdQOrFgkJ4LL8wjuWz5TwcBCcO0Fy+Zsc3XRrC0HIdqdT+1JDpl0xzEmg
XkPyfWZerO3oEAt/ZKwFFY2Wp35iZ0ClvThrxX5FIQqj1DyQw7LAUMxBtvJrecqP7Tf2tLa2ofuo
4Z7gZY0w/Lk5+sUVVv1LcNa/w0FQywTzloDyD7CFpqa8fxpf6rMkoUehMV6ZX3SRCGV6ZpXkMtpg
0hT+isJAH++OVcxqwbgOa1FetLWGVIq2qXtIxhPU5iB7H0huZ7+nmS5gL1IxlgSz0ZNjTwASEpFP
TjK817DlYrhCu/E7fXSPhG0M9llCuL1w1pw4W7AmxU7kGvztfQGCmXtoWLEEOBdjlrGaOy+FoIQn
dnUZ5CPUcKQ4Ws0H5DndemzXdOsRLvHWyoIZpOyoCxgLM7zC+AfaoAYr7Y/BGVkQDbWhhMBstAe6
otagTbtisJ1+020BKli5QHw6ize+qYHsO9122wP65VW6A/TcQqInBCT2mi/l1gMUfZnkiQQ/+PHs
+xvziNyPSCMEl4ah0yO+Ug/pGx8t+jTY5QzxxZyZbNsVrhY4VKCqs+EP5XcIguRT9IfqJjPOgIV6
mZ/tt3br7KZ7dQxeeQpRQ9b3EbFFAIUfZvoOm7gjtLhtfnDuM/asVCExZmWzy3TSH2H2Yh0DzA4u
CQeTQO4tnRSRj8GhPmJO4es7/RrevuyL+ULaiOFVTExVVzw5OWius6mP8w+NavuOQfcIt/xjvIRX
5Ta+wREsmHWDwIhTRvulRgIUmKmEI0sVrq9lIv/iixx1pyV9C61DhxCC9BZ6qIqWwm80HGAx5SHC
WGRh7NQX/ob1gJnqmJxGUkqhH1PfcGrIAJDlGkYUIAWcHEaDwxHnUzlBsb4R4mmmvbcRYzJ8fI/y
CIsHsibzMAUBCfEW0CgA0KEn1l2N39SKboX4GxxT3gH4wz/pH5BizLfpXEJBP2O1hB4JYzLAwfIW
H6evBtcl5yTd0j9g9jR2z1g0C+DffIc0Su1LM9TQPpQuj6bZwFZLuMqZW/omHox2S1nx/BDWRcbY
8MW8mm+DAzA/+gLPz6mJwanWzi15pt4VPRoTDqYNWDmNzMZ5WelRZMFA2kNADz+72ragHeN4hNej
/YIczd9iqFW6coU9N9Qb35T3xleEhYixBu2mkgU3CbmWA5IkmSJCUdOS61A/x3CNuoum3P/9Y7aJ
Vli+xsGfoW8CocBF4otycOKEcdydC8WfCU61AXihFdzm5a1O9pO5MzRfsGEseKywGLaqEZ5oFi10
Johsac4JfmHww6iHaCObufZ7zDXvx6NPqKsYCcHqYSCBCTmu/yifCf5UP2GIRXwFkMRCn0XRHLZ5
f170LT60MMfq+Mcm+QCmgz0cAzo5VkxYDnzxfJvmZbra09swHdjP8jctuzIppXLVRdnK158xfKNu
NkGvjqgIBJeIdG8EDeZhTr7lgUQvLBPSO4ww0rMdmSe7OANoZvzSA4eq6ZeknXt61/APb4jsrq0s
uzoN7iAsmBkx5pIXsGZ274n+AUDCzvENmuTEry2p0Ff6o3Ar2x56D2BW8zwoO3aDEadbRuaHJceN
64srQTnN52FesZAiPSHVJVdcrXcz7aw5a85r1AgyPMeK66sUfnBi3Kp7rXkYi0NsbeyXUNmP/XHG
tAGaOfuedNNuWfMcYhiBbp8k7XfORH3ysBU2q3uoP7Nwm8keD7+Rtk5/Tqo1GbpPU5RsME8DWBjt
Qw/VYISA4zM+4/3jdhHIb+O4TSP2MFysRuS9XEc5I6J6V+l3/E9kMCVUyAtzWxJFnzHyMBnHs4+i
kLcPMhbjdNDZtf7DHwSahsAWyOqdl5nM4MGFHki8dKc4KyzVOA0wlWXjT9a5/ioMk+V1bh5KJd7W
OmrLvJbXOhmdJuCJzrBSTaGaB+9cGLNgub301kFnnnaBrcxOxeWILZrSn7L8SApQHf4lXKTSLz4Y
aadD1AJXxOsX3cDacHCkEUp78B8ZTZsErLgWNgzWEzfRQAbkhrAWAahtStBGsRho7Zb0tDy4wWqE
tMb2OCy+5JxKRFTOU5fvhfu/sZ+n0xjCTRznjWRV1zA3/QRC97ABwqqXNyJSSyhWzbPSRbu+Mv2B
tAotNzdOXGzNKn9GbyLp5wSluM41JBvymZ8k042DhSFC65I1WMs+ZnCHBKh0yDCq7OID5ucYukhR
yyAlJXMYd+0pqa9jkuyMWPX6P5Jm3RhBR72QgAHZaWMIw4etlauM08Jkf46gXTR2fTPxCdwmMVwS
UjPgGMRQzoiITB8dIFq51RML0qQI1bHBsxGTmyFIdcFRspLpSXUCZNsZ96i8tIrrBPsF+V/t1Tmf
c0OIFWPasgqZKoSHiXYX/Csf0LN70+xL1CH2sFLa8TBOZJzgljBbn2q3CoJvEaPQ/zHjB1+GtNYp
DIbGawos/hlwzzYzDTKqipbMcEI+phqVhTNsmz6iBVb9ATMB+ABdss/LG99FIxIcgmpbzMGZSHWr
e8gVQoNw1wobR2W89OqrFdjkaCK3aPd23XMyBH5SMPLPGLRkDoOa+Qq9q4NdrbKBWfIAp+k5CsAK
qKk0KFYokhrjERFoARmphCdg9w8dRnLDOhTxAsxt3AMJGLwihddvN/WzAS2rGyAwavrniDymy81r
wFs155rA0RTETftqhoYQEBr57FNDNBEjbB0RtCNGSL5N/ByLeucU6W5BIJ7006kr6P5tTC/a+tcI
9zIl0Vy0p3wOXxRpPbfkj5UzxBBleo+S5NUYgodRyZyAntlX+0pPLpkBt8ysMz+H0WbjddWeut66
OBLvvAw2Rtu+hhAp5XmllbI/EaXKeKaB5qm0L4tE1RLSjFe/xYDSOaqZVuDjYKvekLlGeqin0VWy
QyDnb7lGATe1e74m4n2QvIZdz8JpXfVRe8nByEHhctwHDJsVK/qS5UTeL1rJDgAXQ5N3U2d92bq9
l4HgpjHd14PwY+8ec0rgTtczUgF+60uvxrjIUNJ9qkOeglA065ceVT1VW2FAfpOttaPkm24Ew7Z6
FiesPgJ525sOjo7OWSZ8wSGQY1ShNYHvow9RR8qB4RFDbtJQmotcXEmx/cEJLlElb445HmI1k3ya
JJhsdYriKu/8JP/IGmk7xyHDTnzJLee+SMWLboMPEmKwrOMWjEyGPEa/KT2gmMs6Ek4TNYoqP2sS
E/4w2FY1soJH3XS+U6pffUIeUY8v5OzlJbo4AxA3S8/pCMlh7Ki3+Naj0tmlvealaraOQLPm3zB6
HqSVWkiePqXk+uEm0oTr2bC/onDdwGXFqB52Z4vWELKQww+Gc0sko9F/lOZLj3Z1ATaspHajht/Z
FHlxNu9MkqBtmEJ1f8yCZwOTc0o/MzO2tRUD9g7HJQPCHIb4IhnWIdXKW1O9ZsCHdkgfmxNwrsDc
szaJPpAQKaP4CSvSsBA2FDnp5lny5sTSz5hwndndQWrS9zyctnNBDytl+E0r8JNLrAGHXpyNLM9T
BuzjKHgQcRkt2LJ0oN9pu7H0XZfix1Zoq4lixJ5KYlUJZ6AM7hC5ZBBHG+rQltFhaH31PU6V1bSj
cCBV4FKGb4ZFXCpGWPF0DMz+N2M4Ih8n7JjEGTswkA7ydTViruFoG8mWXa7fZ9Jk4l72JROUWIMz
aCxuYcAXrHcp+10J46MMn/HdRLkkte25n+Ce2xB6oMLNsH7HEg3SJxCpZpI3FTl+r6suWsXZoZxN
bme9YFGGrBhODO/raJMxbTbwy1J2TXdVaPJGw7WsaNtJx3S5OhZ22uNebjFMwRndOueol4jMAR1T
ZoSq2riJZSZjIaG3tvQYWchV0ORhQoDLRDbE3ynAM2dR1hzAUrGLiTkL2z9yoa6lOKaH5K0/DUb6
ncISTbCD5bQYWutpYt7WU9qavbYTq9xkJ4csZQSam2RXozA4ZtZHIfcPyZxvyCik0vzMNGT8TUBK
hip7ela8hzvdgPleQu5Y7gYSNsLI6cVYaLSKTyPWN03PFzClcHiH39TqLyH09oTLScNPoe4/cM8C
5hBvATCpZCUruMS6kXDjDi1hOfOJfNix8cFQzyig5n+mw+AxidLj6jAN+XqoJXeywk0x/hionNM0
gASMJejYuTCd5UpltArvEYMtUV3od9U0EBpLMEOvfUkMivxmprSmu06Gdz+ty/RPVBpPKe110PxB
DBdlVy2AoT5GWGHkgB3Dn6WJdnYseYkjn1pgjgRiiNaHfs3Jw2bgOezvPZ++DLQQUrAu1fSmhwgi
aWj1+TgS9FrF2j7UjX3cAuJZ31qtujLNe8fAthzvJgTP/Eezw4PWQfpg3ZfbemM3d0d45+oZvhhu
n2ob3oOjIhku5hexrJt1sptwmGUopRMQUVYHCW5l399q4P8CIeD0O9sk5BFaOpSnNCu/HK6wiEUx
N7NL7RzK4StRIvIiv1obaydQ7iH7SJv4vDQ9VB0F8kEWtl+t+tH2uq/Ith9Xe0NvWtxdUwrZGCub
isq8uZaWeYK3pqMMlUE9xuIkwwt7yps/ihpqbq8Ye6tn4DWTfqbRDEAzyD9kw43tpmXMb7mmch2x
1+0gNEmpp8uebSPhqKXLUjCwsJEA7UgBMEgib3O0I13PfHOnwRRIW9oRbVcR8YYhRaDuOPNGjFBj
U/JChGbhCV+jsTuY88fQ+OUmqbFdfOJduznyeLdL3CB5YFDLxl5D1KXWIT2x2lgZnFR6bmdyYwKL
K7piO/tuK2DCxkIxb8v1JgYgb0CqqJ+5SrT+nAeMhbn4Yq6LDIF2tktnkReFT237kKNrRWxcKVNM
M2o2IcVxqmv9Z6OUG1PSnrTZz6r6XlgMIZPkJDsHDX5ShYKRE5I52rQZjEcrdQ+LgKW4uXQMpIo+
2y0ziJOzDfQXXal9Uz1GMlGRR8WOVjr9b9YQRmmbD6pF1wjlvaOF+6yrNnY64yfyZiKOam8270Vl
AGdi8BcrWwsxA4KATNtYAG6FF5fPajIR5vaQ2eUTRoAKr8FySKXp+f4G4zDQXShl5cv4LMgmUAqD
HJs4Srwj82WTZOWhtAVGJegE3dpeZj5hh4bz1+nIUgTNanS2KVU9JA5ctCNLcwBfaIihWFmFpxnL
pu+yfatComPeSY0lqUREWcpGhxeuCgiNcHTKNPHfqIMCpVzkRH9VS7JNDLx2W8a3U+zbNPNDiSmm
UuxSI3PHkclSqh9tm1aRD97R3voAE0yHhYYYF2MdKBAy+/3c4NIA92eOzbOllVgT9DfmrNmIYVg+
epa2mmVnK9GY9N2vUyE9ha8f9vhIEMm7I3sww+ii/G0Wif51WjfadEjwrqwz5TzIFtq6wUJT35YY
XsKOC+3dOOPCNUrPTja+NwqeZCSllfNxYBK2pK1K+T0eI3ZoqPaZziR9IoEnd2sFklE/Pyalphxx
GGXGtuOHUoS1d8seXwR0DrW8V+hdh+Bu69dMGdCxMKCKdjrTx2RmC24pva2jnuXYrMqPCQVPhKEH
e5bDcBr/ZnmU6cZtaJ3o4Q3iWdHeEUYeGK0vlTKTVRb0rEaISdXO0izOetkuPb1AVDKpmDlFiC7b
T/H5y8tynbtnPa1xCYECaXffQUrqIhVNl0mHzID1M9Km90gfoc878ls68+bnOys9xgb6JRLqTrgU
hfmrKPZmYYcIkPfIEwyDdBlRYxTfSZ+5fXUIIMJZNobR9t1MoPR3BfX5dA2rT2e2/I6yKJN1aKxF
qq2dlt126txIjbaJ8mMDAU7RVpw14dKyKqQlrrYDDpbAE3O8S/R7WzAsLmhUY23bF4Q9qBbOAR+T
3pJ/BPiP6s56pVTHepcgs+nLsK5N33kaQ0QJEsmifJhuUmxsTu0BkR7dxyqFEhfr976AJlG3x5lx
JHM/a/ITEhoieQNOjoVwvJGbc6D+VNV3NpvwYoBRUAAFeKmB8UlJfokxzxwhheQzNuLluSsvNWxk
5ahw1zy4LyWYzjCtClxjIX7lpbMOyP5mUCuNOAw5M1bDa/P/ODqr5cbVJQo/karEcGtLZoY48Y3K
SRwxs55+Ps3NqX0GMrag/+7VC7C6rfxl4S+Z9wJf3MrsQeXGaYJlPxGAqZuBtyqJjHUZrHnT5AHK
e7PzLCL7yMV1wSUZYKQcbt1lUcPYHqy5mf+pg7IrATmI4Uu9p2k6Fg0gW/ii+rFwGde52yEePX2G
RFCVlwmKCdH4G6HCkXAUQ6Ppp4RmwATQwuBkshiPoSnDBPSkysn+DMjMLZqtviq2ej2sivYnULKt
5V3UCoWE/CzjkgRIhCDJWWMrnODjSKGb2iopg+59N/DRaUTIP6UCZfGZ3FPceKdzj+Eg97f0RyTF
37zooUNdECoeRl4eiJ86QxL+j6BetxiIcYxf2FJPoiraXbHdCpG/TYL/wyvMYeypXNuEr9lBd8rn
AWd70ElO38oIP2rgk/KOcNAd+lOKpDpsnDKL14ZvASPSyapLIAIuGA6/CMBVkdUsbUPKb3echX7d
7DJ3mNcUM0Md57UJam5wvqivJPN2UmjtLL9eeJ6+qAtxqSctOh28CDom11Fk4Fc6eaGhlozTj6Bk
BRV/WKb1CL3oGDYIDV08KrwGSxed8l7C+3cVRwO6TAlpCAW0emM963JWJnlk/WlK8lcyxs2kYllT
RTOe5B5WbOC5dkLQzB01SzRA0ZtswAPC/AgrBVZBtSXxC0OdQUmI20uUlsh2VWktZfjPmpAHLSDA
tGzOAaKXnMNC1WABDAAe2au21i0gqN5dGghpXvAnxLkzAp8MTbwtieLqA4JWEO+TKOnRaC9ATMIe
bpv/x2bTwIiRVAhHHFiXK3RrXEqVo1tBzpS4PaZb3SlRDwkYrWLCHB+xzMN3wtU/fIRpXZetm2ZC
QLNtreHGpgRON2iwa5GCKPhNgcUVOYWCThovHWk34HNdG3jEGk8/YfWZLwr+QUhoarlVS1TVfrgv
gVilgVfSi+4FdnNUGUmma9ppGjZbLgB/Ncx62G75hBFwOLh/EpRz2a67pTK+sW5V63oRW+hTFIRV
00MhB+/pC6Z1tZjCI2To3h3TAo+ZPfXPVUTCXXkPmLSnlsSANMelkBXL4cRtxNjuksKxJKimOsQe
il82kS1gUfKAtJkwj4rUnpCbLNPx9Ws3MMY6QXVqtUSqf7WqcZEhNuLJ6qFatzpG8aW3nXp4ki8q
NV6bCTQMbO10eAhMOh29bQF/QYZCPnR21Tx7Uj4Coaenrpaiji9F3CAExp+SsgR2hHwSP53hpJGT
IYwX7zmV9mqEpUCqBK479VMDIm1LUs4zYguG9zQ39GdZyx5ZDnHQCk6UtQUvX2RB66BpXTQKKQDQ
xJmwuk/2dbQpWNF8yaLFUo41gC2X/pLz1uGMHRNj4YPVBGl45U658Pgi3pawOVfmSUB5lep7s4uX
N75JSVh8gUOfgMqI6z4jFiuIZ+Jfd5G+WXRYDj4/vCt8Nru7hOEsrlcpzlY7Q/nosHFDPhJdXFAF
3jfMViHE0yzpsxiNHQARwtkpcgGG5eSWIG35fdSROJrAt78yiiCbGuuV8Kk6EbyiD5rBhgkBE1vx
ECWrUZ3zYy/hid/kn7WGq/XTYzluexcfmMUGBWlg3k6CMhBkwVum7J1KFX8iohcXJFopX/HJHWYd
RMek2cXC0fM+hWaepeiM/0ha0S1kdwX2CfwhRRAWqqodU8pLJO1Lc5WIq7S8mexRG3FdsImS4Spl
IDkda60B2Ts9vSfthR4DgfE4uscqP0X8ke98uKYoN2pvKXNBveyvj58f0k+MCGNTAtHegb6jFe3E
CPb+YIVdJDYPfamvUkRw5YKDZDiLG0H+CPStz2qQeFnkgy5eHalDk0sX1PItWzYn4yTI1dNH3JCu
Oi+mvg9a8bwk7ovbgQe9/MrKk/pmJO71ZUFyA41vCMS+JNwAm/Ri2U3TtIAs4Rj/NyMpdhhxEC9R
/xIvQGZJ5V9F7SA2R1hCKgsrqEcjSg/aagB/dEBYvhCQQNCnv8FEXHCXKTy0BZiFBVQrI1/FaJg8
9Qqx8llWb0N/b6Q9kWp5lWN95c7TZpMpm9KCrpl/cXNy9a8fNTqALeRrCWyeN9paDvKmhM9aiatK
ubX1Z5YfSm5UlR94Ibwp6Hfr0/0J/dY1bCwKOFbwbnHSHxZXlePXaPHGYuUdaHybE55mmGS20GwX
wwWZ3m+C14k+5dim+4QVhq1DhuTazvx1RQwRetYDtyCAWGrzT4qzLfy0WfielIIughMeck4eXENh
LzJIZ44EewL+8oDypXOUkhHFDtcmifUwjBuwwCkjN9Ucz7SZB9Uch17Sw/6vuDHhr/s3fgs47WAm
z/+q1lxql1Q59NX481uOcMxt+Hw2BiiUK1a996DYIdKGiDnuQBkXdElv/7fcEaIUw/kOZvKF54yP
Dfk8Xa66cl5hg67NDNb2tGMQbN61dR5C2BGfApkWb36JBeeZfUQ8xaCyXTWAl4oF61eAqxwPWQ9g
FbSkxDEPfvqcjSEm2TrLzHM3BSmMa7BWnH5yBCA1P+wzfLUGlD4U6WSnQ2mgpHdHtJ3ZCs0EbEYI
9FRFuVgJyp6wXVY0GHvhw8XQwPnMSsVVkXsfwHVZTdXaesCCitAy/M5JCiGAg36fXSWtXEGKotnN
ijOLDFwCUKPB7v2vSzJfYTvvr5MG0HtKdvvtTZTm+uEfkZshqSW14iyykUVbDSt+sFmueedmT6HF
cIelPJvKAB77lhuxD2QYp/xrjPkcjHgQTZycNx9WK5fVPS6unrwgGwUdHfezbxf4OmPyuGLjOG5L
dUr5ZY2W4QT6CgCkpisVLxDiLFnboq6sT+GR9wzzEEiC40Od7gcdFBgNBEHk0CYkYRhvD5hSk3m+
+kU6ANbMV1ak6NG+XbYESOh4tjQILRw9SInvyKZ+witkwj2W7DxUDvEBvLY+kt1N2x5w8cfjj7U3
rG/2ufTJxQr3sFnpxNrn64Hn1DK44UDCGxYh7qKiolh/4Ii0Cr2vbiIryGtWaD9ksFGLEUVCwn5g
gYAZ3gUqNG590iL8nphDzUwAYEIiJyzGQ6XaLOf8B/RztqnVTpL3BL5gGa8twzMajZcmf3b1VWmI
rZ3lw1KU58G4cx+4104vMIBIY5353xK9LdxJlWEbW9iBS44qEzbynnGGxUvHuvoI/6F3DwUT9KP5
MX+qW3vG/qC81PGmHefstxjRlx5ZGKcsvpu4/rUXvXZQ9cBZKU6Fj2WnLWwaxdbb5R2rt7n3TnbJ
jbLMVLhSzuaJwO3P9oXCqnxBaDY27tYQ9xgD5sU8x1FHto0CgZw94eGzCDU0yphLD+isLQRO4BYk
iRI1d0H2EO3Im/6DKSL/KDegnHEKg4R0d9xsQa5SY56mG/yTQEVacFoHKQmIuI89Izn3ARoEsFVv
W764XQmz2Q4aEAll2EvibzYsmi+oCTN/k1Vz7CzxefA/TP/EoBfxFF5xdhqwrMNKCrM1OOXQG+AB
XOR+QzMAAwcmRfld/AzuZvI36pb4VHUe+oxNGB7xRCqEGcwfdnxYFqBwYA5WP/GpxFnAa9bpYdMX
C3hLL0V49N3L/OGuZOyIcELsr9IFRklEDcZe4RbsCZsi+m6WHrE3wHyPAoIfnlfcIIYoT5OX+89i
tcMJ/Ct9eI2jT3JuW98iquIMOYwvakoGC5lBd4TSjSsORhj5h2/aUWXHBL60c/M4fOrrMl1ztE+M
Z5H7769iDoJxZr3rQ1fa/HNPbYO9h3Q24GAIOxPSjMgV0oyDxrqHrQMu4hcWfkO273FYYPOP7Qx2
Qo8pKB7dI6RrPEukxdCs5fqrqI7yJAbY6sqhDOcdSsIMEj0bFx0VuJ2gZFOUdausajQk6P+6OQxk
+CohNt7NVIz9KzNq1R4TsDoAbabee3wCSy+Kk7dt7gT8cmbUx4j9N5F5lQ1iR8OAr4CZHcw90sET
gsN1eGt/vIOIYR+uQUCWNQ3MPFpp2TrCvoPwOhpVKMnasthAHEBSyr33sKJAbDUL43nHLUDkRzqc
XSdgnwRJ22isOYGgCXwGCHmVB8GBuCNwZLC1zsk1ot6wv4+7iWEe51PkCC0+sUGkvyzjrfkF5lK8
IYc3OLsKmB5DhcaQRxEvFMxi2CBnKJsDdZUmxSqWYrunalIPSfxAuT39A9gMkYXJ5m8L6O2xzZhh
ERk82aC6Jp7tAD/4r9jdQdox7FezBoc5MpCFuU/ECFhSB4BSYK41V8nj1dpD998Zb0PiCJQGRCzm
KWG9VEIFYbHIx8D9ak99g4oihJwerLVX8rr7ofcvQK9I0alXMXGEo2Nivop7K5zDeipb+qJjtxjY
Ery9E88ywq5E3qnRAh6B9sQINMD0KwZtxZKpw2FTBrJEUYa5BnFlGK3ezZ7V0hK8JSZ+1ZyX0noy
VXWPWfyUaSuUvYkNCWt2mkAidLAWq1iUzDXacwg1NyZ+yhh0lpO1TM/hCo81EZ4RmkeSebfA7zC0
3vmlk2cKM+U12nX1Rqp33u2h94ts1/mMN6AwpD2toUOGH6y7spN/QfKWWKsCa0tUzAb0B4zoaBqQ
cIHBsI+KtYVa2MMx0eblSltiWkAfZAFCoopdevgEf6kreUdUGWoOpog9BCFUigng01H7wDq22XVr
5sxooe6iL8oeYlPdtwdEstXeeGe/GZoaIiCLQ1Pu+aElVhpU9GanEneCZBGyF9g6IJDN963/up8e
39dZeil+BexkbyNkYfJGYGDhxrurPoFdNTiPXI3M7g8j5Et6mmIp3yzdltmCmWBK/LT4z/Uw/dok
1rFlToE2y842/pD+atSPzbqoie1eDmQ4TtbBLIE7uFP6DHv14kQHDE7kBYMTvWFi4TpK98AjGxP0
+kDzJdyribE3CWMwxODDs8rcURjlT3ie7d+IUvD5w7HBVX76Hz0ynRIPIzow9+T+YnEUPrzaLj65
5kvxp6L3BZ7BbwOIdlKrRgWBS8vhk/duDR+iu1RnhPvFszowsEm2Opn0IROqvsqX8sJC2ngXp2qX
riYQxta+mQ/UL2kJRU2HWv4prqt0/t+OrESC7MD4YNMzCz88hCK961hPVrocg52xav+wq+JEyiso
ATgXTT5FvrcwPwfNQTr9aQhO+1I1p39JOszb4FN5ez8tJBC7fll/CEoRuvj6orixDvM5ym6dPCe3
kDlIuVniQrsl3zhcp3cO9v8TxKxa0ZNXW6tc1MvwKeMT8PQ+CzY6p4BCy6t9wTs933Phy1XyRp12
jy7TGTksqYPQ3dxTv4XIBsEWx2pMiCtviTaRbBw4Q7q1BJ4Ep+OJJzeFj44Vl/GtBi/Zd6Jhy3n/
wViAYGqF+d3ap77Av9xUpxiC48b4S4BRefyZNy7WW/nQPnrsHWzvy+jpC1zNGV+WvCzJSkNO84G0
dbgidhb+ahMDow5Q9KsC4bxp9KbTX4HE0DIpvPJ43SJFfGG21KLTWuB03VxZ86nbHkIYKz5cOMmM
eMOUwADFIEmTG98tQMKHwmnvmJK8e4bDVFlHBgpphzwzBg/g6c/4V+DOEdjCkpNvz/Zyab4ssEmC
0UkwCuJtDS1j5RFGN97YsTVnzzHx3MBcI1oXH9ClMqKw4UrTIar4a/cz/aOnNrJY+Sn8OQeVx9XB
roaPci/uidMfkT5NoU3yHdiBQUslO7ErMWIRHwJ2t/VH6i7hReT12nwTQ12vm0v8k8C9sf5EaS2L
wUrxB7uRfqP0bnh79OHujxat43HSXEKLg8w3dFexQsBpEHASzYXmZKoHGKLe1MwTYtYV90xj9zwv
1Cv2Bkw1Ecp6viFHIp6EZEklbw4sJZ66lYxTalLV0YezMIIoKrK67s7sg1jkY2g1ORJ2bzPcCtwU
n3BzXNYdGe1XuARh2nOZGehy2SnO6RWJj8Zw3jlTtJd2GLfYpDjNwYT4XMGGnmmfTMb5V3nkpEYz
glUSVLur/BawUNyqw2bgb8mO8E16LVQHD33qTmBE/PYLm+A+2NY3kBf9g+FjXHfSKv71vxTu3lU2
bZic9UdPTVzEvwSVt/P4F0ct/Q/QgYFCfLp7oGynJvZbFdfsVnJzJc3i3/zX/6yP5a/+4o6Wx/gI
4fuFJ5ABoQQADxE76ZHuL9Re2HsHpSEu+FcH8NtBYY0u1jZfwUT4Y1aP8bAylz6vBtdjxZv7BQUJ
iATE5+8XrIaw8snIe3aOcDVtYdVAJ3DY1EJq/iTpLZiJZ/Wpc2TOreMHn0+PVs0FhI8Y4/+UYMmB
tj7XgACwFUaLjZs69vhMOgg/vzX88vHjmetLnaAFCwUKA/YjnRu38ddfe9ViouDN+lMy2i3TIAgL
TH995SL7p4enpgmOJ5xy8eRrLHfRDnOn/N+QQMEfdmcheeoFUhDR5sIngP7ainTQUeDxwvc6efJU
YTZ317ax8OV/tqc+QCHa4V4oXXC/Q/GLBxY65O/+zBIYc5LxDEPkEiwRV/oPdNPogWBDg85Mw+vd
mkNknlJB8y06BQ+uBOcZe3UbNW3wRkHer5jsSZTaT1xgsjpArKbHNt7i/vxJdDVuqCQ1CHB51hYJ
Rg3oGVsgFoVLFRZFeyVla2eQn8E6lPxOurBhme4r8wx2In3p/QXfSe1LQQa2mIDVdULcGK5XtoKF
ROxQ0fQndAb/JhBoj+CBRVZsq8qy1+Y+gS8riGAqaS1rULlNccBtaXwLABjP6kjeUNEu4Z2M++Hh
Hnyqi4Efz4coU2PhAQfnGo7hoq5s5nTw4gpjHly2VZC2L5+jQzQtqCaTAhm6qbbX3b/0O5kuIjRc
PCgZ613UfThfXYBfEa8MNSG6I3bjzCb8BOyvQocigTvOxKC+pFcMqkU6Fp4j78m5qeCtBv12umAw
c0N9H9eTdDfMSAf9Sd60pTSuanRg5WyhOowOiHm5PT3OULAXKTKomHkswWit5iQNO/iugYOwQuvw
x2MDiMqCCwoGIpJTdtfVAxAAkIG8oBig+2xoQq74p+IDIczJmIMDigKQPQlADTY876q/CVyFWnYC
fF/a0/AG5KZL77O18Y3Zl7puIu7CEWylFAj06E5ydFKytWnukuEGH5jlWagvh3sKVk64M8kI/dpw
b6N6T3TY/BNbagpUJJRUWYAhanTg/maUMEGDWz9VWWGRMNMTKE0YNNZV8JR+KVEsY6ekFkKil6A8
anME4uHnS8A37R56Gl9w6FY90l2E1avCQ/27mggwUnuCdODmL4RVb1c/Fc9gg70MPAgYaqCcKXpj
GkngYryuIDz3xCx/TSNUayexXVyAiM9lv6DJ3XtrVcRoAPdnKJh3GennAoozV3J89HT534I5y87R
0zyt2Wkg0OS7Ep6JmgqHBeB1SH0XDGSIBECeevzBUhauF7RmhYTiuUbtdiqQJ8bbqbsigpme4lP7
8H6kaYjZNZxsd5FsI+GS3OMttr/YyroABwddXOQ55uAQyycDGnW8ycWuy+GsUlRGVnAR5imVyzID
Y9lbX11JxYyeU9IgnFic8YZJLg4HOiZUJF9wIEE/nGY9IOUv5TG1OlwZHFWFA9Y7C/jOlc9+EyuP
dqKTz+XbyN3E6/Czlb6nAyqyIeeHCVeCeQvQF3Kh9g1ONt3fK854MMs1nniHWGz+oIBDMi7Bb55O
fk98p2TZPCV1xb31MZpErlkhs0wXMWJFoohskCD8uMbZ7YbNEQMn92gSeTvxInDIsZx+6Ttwinls
wyNB7lkgXp2OUomJjAgDGlDW43a0mf48zRxZzMXFWHkdPgSI1KmCOywAJkEtJorl1/i4rRtmRz6c
5OTfTPLS2fmJZw9xAZkfG90djhmzcvbyZ/d8npPCxEBj1/t6ntiyjbbhEF6ILpvhot3PlU2wdnoG
O9ye58VamR+wmuav1BdvfmePjKUOSqFNc8LXmrSXLzIlbQJMpxSHuWiLNm5jMxlrkuIY2fIq3UOe
mtCMV/WLh4x5ZI0xitCNtkLFdAupRSYrFY0ZwzHvGJw4csLuloLf2VllmLv3zSEU8bliGf0/5NF/
d9WTqby644yFlsJoTyRShiI0J5DoJwzjOL4pLNJI3yZfDbaut+aWcYH1/aAdoD9P1paIbxtsz2ve
VKKQJzwyB4dh6F8b1GuOkPhGJ9iUdxqSaBuLNtxJfrm6M2PwnyTLuhHGLUvyZ2XkB1dJ+IJ+kGef
rPTr5BZjvYpkhzCq2ZS1y6MFMaw7FqwyvEeKHzc7urscXHWfPSrmnzjlzvVXiDc5iQvsHuJLtJJg
iN/Sr954y9anif/MjMamxyrI+dbZke7jq3RjQ5Vtureb43I5FxBa0v+QAs9VhYrHruqCvgSlGCM7
MTSNjbVBaC2yO2DYdBawMFUQZwkHDUUUf6NGH74uPpGt//RMN9qi/ygv7VL7IIcFdE7cW8EaxSTH
rY7A46IdKPhiegFNU5XrdHjgBA/nsCTfk+WsedbxIO3UB9IAhPMXS9907VcRnlj4ZuyxHIXMD2D0
3/BCkAESKaAD/wBvyGHIx4uSvgZvrcb/dVmNItMBZIppKa3+F5hRPbTQql98kT75pHxlU2JH7H+B
4ZW8kyq8I1pW+h8ycFeJv6FmehOupT26/gZ7E8k5/T50+xw1SfgBh3cWRkdEJWn14ORgnRttxRc/
0/M25H1SfKaU0Vn7wKeEMlZ/p+TfASwS+yl+WmgHovoJ3sPzBIxCf0Hd8tLvWLmTn8sbBy45bNCj
6Ww9Wb25OE7Aeyai2ERnhLkYhv8R9i8/PJ1RBwtrXqK4fExVsaSvU9b4i2INMEOHCe+5UU6YGPLf
LgnjNCx8mZkJt+0+UulPUwZAZg/h1udsvItfuYKSyQbd/gneAWbZ4wW1QOKIJ+B5WjKY+kQfz9Gq
eKHTYOFf3xvM5YW1EBzl7AUJ0zyZsFW25VZr/gzYY4/IW7HcEGkxIIzhSCuvMYSWk6PUH6VwleVn
lBfYSqizHwEH4wjwB1wBDM1c5N9M17RoYb6R2y9IthQ01L2/+Qqhixeg9EUlNbLbokmprkhoEoaY
ucDYf/7/GSyHNo7Uljg6u/KhAY9E0TtgPn0zzAfU10ZgVzMjL8WbYD6YCS5+d86IID7f4HgyyXPc
bk1ILIcqgcLBMzvz5pfXQH+09JKsUFTYoEjgnn3hEFzLq8+vYQ/hzxWqR/EC9DMeSjGdHrr/Jxmb
4ElXLtdPwozFaJnTqvsYTXRshCQIAlj+ZspW+raErwQ/oe4U4ZmK/3CgX/HKDJza35VooGVypW2r
W+i0Ggi6ztZnQ/IT9dzDNHA21RV+W1tDNOL9Ht6sO+AK8DwVC9ruas9OU+fsw1b8kTVPb1yK/sYa
3iq2NIojjbs2hCIFYWvOgg2uB55ILPhIi5InEzneIFjINNQy2wl2pTr/5LzHerz7C6treWVTTM8F
gth+o5LU1GnE85ByQEIvav5Kc+CHANeaPnb3WjoZu4imk487rkuG5cqUS4mCNeFKdg5p28yY/WSC
/cOY+UPNF4Bp2nTdUjDCSanH+IAFrE84UMDzxT0iuDhFYOOANKMzUwMEz2u2Y6hpU06Sb+gNRKdj
5fUJswhxBIP71hyQXM7S7sD4SZfAUhfdF2BnRFPVuhNK637wiJnNV4IfAVNwRGwxtRH7YP4eayoO
0k498FH4FfkG93kH+5eGuf8mHJ0WxP8ShVV85XwJF8jhuAEmvNdp8cZ+5MEndQkDIgtTIBhlTd0l
uxhdAa9DmbHRwvVqy6ZSpBWnazrXww+eyAkRWZgB0TjLuIoh+ulPPQnKhAvN3fjAx+rLpQDeRyud
Rdv2mwLJT+XpZTnoz+MrspsWK2AWxqxtJu3iKN/b8UKLVzYccADWk30bX+dLQKEY4gqIlnXS0mEC
gzNoxVaGqQ4NIl0mU9Zvd3C9RejiEGCPx/QGpycxHzzPSb+CESuJ8YK7W9LmkOtSbtLs3IzQPOfq
RrtFsJjR1t7rb0Y2tgOcD6hiDXml7cNXojnmsfoizvRbgQnCaTcvv7lWrgcKCPAGsd5jpOsdHZV9
800qU8ppnG3QwJU8DZOz87nGKIbAW38FDbnmS8MpgeV9HJ5oooiCgRZtPJoAO2IUetsUEDzZGB6+
JcEE+kg34bvhddHnHDADoS6sC9U11Uo+eYbD0Dkh8GhqAYxgPOn3guZvZZ5ZRAM/3gYdMSSc8WXD
/pXdM8CTNzUZBt6I9OvQEiEdzPEkvOva0Y26ySZN4s5DAeLc4jzFtejEaQjDQguPOnoCZrsoeFv1
Nv0/w+BXwbIiY9MTwx6cTz1qbpu3bqFt2EdtOJ5keIFs0axFiz8s5k7pp5/cSkBENoE4MqXf9EVF
wHrRnNgm1nxiF4lsxkxiIjNddHTgfUk7w9LDT4lntWTlnf+VpE3gSIX5TNado+gu5zhnrcxpuAVz
QfqnBdZfLhhzXrYKupVPIuo0TmzlIboJFM9oOGsPNTFtQ7j1KZucaOtFFOMIYiO8tULTD1lZX3oL
n3yxPkVo4WNos57lX2rEKVYhOOrbT2FRADH60a0WeSxo58GZPFCSeowWYRvYguVIfNmclyPLiZTi
y0ChtItKsM3gI1bzfdrXm6oJdhOTrHLZiLrmUu2WLZKfseD0Fo8ds9uEj3m79kMnIRGm6ySpzvAe
H0UKEaZVnQudEwlsBbKTR6TC1K8uffXM+BMrisVWGSGMIJaAhgk+pcFJHSTBvIfc2na9rWkWpi0n
y3uqHkpTVrXxh55AnQlTuEWoDQp/n5r49/JS5jobYHH1n6HF7ZTsRF5i8YU9VmkwCYREugwrSZ2e
Pte9DnGLUaW8rmRW80KxzRuSLgCPFP87cQc7YOQYUk5BR8aWPdlA0gpER2mFVWWUC190/0oLuLzd
jTLrDbVYWNoE0O5lzjcPCG4MzbmpCURNMR8zC6PqSnFPsKgZp8H7ayu0I1yAzEDbO+Qn8ZWpyk5i
tvLB0HQMDqpbN96b8W6lxSEcWfv7a1PeNwcowU4EsVP39GOOMZWX4//UyJBem0cRKnslvLeasrFq
1JqFvE4s6S8lGdvSQZ5FbdXCkDa1cNNGwqnJ65OIg7VpJpuBy+u3ylmS1UvcmpcsEhYWjXzPIqr4
tAR29agS4X/ws3IRgbMm5o7AaJgad43J1qhMjqAcYfVUP6EdVT25jPpx8GCYyNdJ6ynDeivN/hWX
Jf5m2CQsRLH7syI0r1CaG20dpDC3eWjL7OxCy29KgAPoV9g36l+pXEJ9+SugG/T5RnefPp5U1sfg
vSvrT5UYoGj2eJbLOlwl+InlaBZCBAJ15q/k6m6hP1WUCGO2TaWiCyxG7Co3vhu/EgtjHtwEs5EA
kxFPe32emE4oo0IYik0PoN+4/azsTaJCiWBTq7XusqWFqogxvFu0+1AIGLf1w0T9b8OEEAKBfR48
C/DMXmPTjqMdrzoqAKtLadTJN0aO2LXBtckxHtGz40j6QKJmy64vjmVAOgwqTcRHpQD6GvOP526z
DOFE9AAFfRo7gesBFCkTfJ6wPQ57zpelZK27aX4zJQzVRL4D6ycfD9oc1EZrrVnCwVQ39F9ZPpe6
yeCEkVnvsbk35kndHXi3UvEBEcnN3glLgFTpEThLbKVTWxWfk8BUrbQFpwYWHZBX+sE6Wimg8WYi
L07XqxrIx4QBAXcfWUOiaHtB6p0aqmaKUXvhIj7phqOFRhRus5ez/Nl0ujfvFSAsGEjT3c+QZGK6
IxO8lOF2Wyxc6ci/SCYKTOpjH/E1ulvHjNrqT09pl0OoOCIs47qM1kNOzJ6bomAgUyNceDXskgDU
tTpLSk80BZYj5V7AhbTpeHoD9lLQJCSNSJq9QTk2xm6D0UMlfnTdChOGJjgNwkec3FiAaGwTeDUC
HIYM2EFwONjKefBsa53qg4Oo1pAaGy/jIcFrARUpJrZ5zyIqFRa87Fra8J5B/iIMATnBpmI/ZPEB
YHr2/a/fsXAidTMHSeuCPyXKgbfhFCfYYDS9nfryUmHvIIYfuVSvNCIBXJ+aQmgYR6nebazCtWWg
oaRgw06JibRDw0JLT0lSdL2PijdGl7Ad4tbUlnKXoB6HVPSh48w3FAiuMOfC+uCp+coKyLrn3uVB
uDPGHi0V8EkyMP1zvDKCJYRWRbBp+guPp+UGcPNcVIHYvrTYPoKiDwYkTNh4Mh7GKhRy9HCstGim
zHCyhE26T9OE/rQOsGQZbKFxeDCDV/ylPcYjM4XBGkPBzhwm318mHAbMWrotfEFTXBkkmrcbBJGk
WE+rHCdFkakfCjJWzM3QLwftSh+D/wTpB/hSNvF6lL6N/jdCmdagDvY2LQ4HwUlnD0cpJmwuvNbZ
h57dSNECSSvrdw4wWHiAo9i66JNBH2MDjpJQtiRhmw3LMt7X9VtQ99hNNlAe8HaLweDTM62SaMAj
XEU9gRgnEb6kglOKD1o2zSjCwXDXBp1A92V0B5Mg1YC/h2SZ/zcN+zU4YAEo44fWLGfoyUAne7YN
PZyPABa/yoTaR/chBkVb8UeT1aAIm9L8FeWlVK97tr1l+0kWyEKlb05bkg3YKloU6jSjYMvEsIwA
Yu2qjRYuvtUxpHYA5RyzENnR2qsAvjfeatAILSQo+jrI8NzMy6Q5HnUnYUdTNLBOSSSBHGy0OjIu
c67QasSwyN07X0L3Hn2z8cd39q5V10ksLJlifRHBTZqKuPo31YWsfoqR4zPQUigFHa90rHBF3grg
60bZMzz1HjRXXie5P2ssNNBLwg+Tl0YE1C+oL1U/mYN3mV44uTXPZRl/G7ikmIO8K0111dAWlCyn
TNRQXkzPxESgx6ucg2M6hNJW/99clvpAp4HGCsklijEYR47nGlf4KGFBBDlH1/RhA8gKXpMf1dxA
gdwe82TSMvjFGSxp/AthJnoGoPWq8P8MXKbko6WnuNLzACv4DwFqEyEE7Z0AqhSz2t6RFZU/NTi6
QVVgFo1GcmC7w8iqdfQvnWDcCnYMDbYroA49fMIZzy0sWOkU3+Sz8hVcM4gg83aXnXtbWAk3hVyq
3I5Z9PEmTSRfVl/lj3Xi1P6hLvAascIg+Ojh8w9O7W1DAsyMYBEIOtlFfHd3WNfdG0yPfQA7fO0i
Hcy1f1Qewx/9LZZNU670I/izsFWYC5Be5jlrMPlSM9sJM2RgvKjQ9GG44BcBC+gs1csG6h40hNMA
CLQBgXmgS9Q/eYqjefgWFsI1XRu/YFkoSmfRB7D9o/s278lWO0XXEktqfSV/F4+UErPK7+78LNjq
Q5nx/+p9t1IfpLGCWMxyggb4Qh7D6gMoidMaYc48hfKEHegt3Nk6KLIxu2Wz79YmfW3hPeE5zpQt
QBtpZNimTTbxySG9acCrt+RizFhinocLa3VH+sk+oguqtp/8tydh80XAEJ6P5ZZ1IXVStJkqp3Xd
jKQqVsHNW3mM3/i/yuAL98GE12zn7mwqzWwldRL2gmO1GTbNqz4CNg4b9gubyKlewcs9az/ZH4En
vx5+iMVbWrGSWbPimKWn7gMtn8CbOV3gVOUDgIeTkjd9GGIVV8COk+3rBq+qOUQIp11Hq2ld2EFR
hUu1+gY0Z0a3ttmZH700VlTA+QX6efVO7WbPdboaD+27AailEg1XH6XerzlRXUhww+kyLK4VxF4+
jLZ0uzkQIds7zgUYMFQWkk26ObQfCin4JRMARNKbfzS24zq7h0Rv40zzxRwAKlF0rO7wpZ4FIJwC
qxQcK8GZr6BBcNW+aNiAFpjVuzuFor9CH9izBoVXfMWpmrJHDDf+6K/gMu7KU/Xk9Y5QJ3kuflaw
sww8z1OThsqAQNQAGXE4TqIqFYWtQfpwvFWsmb9H2DoX//odythtGsyU4z+SzmO5cWUJol+ECHiz
FT0IWlGkpA2Ckjjw3ja+/h3ct5hrNKJFo01V5kln29zTHZ4RCh/UW+lj0pHE1M4zEHu2lo/UhH7w
B/Xrji+9PA9uuFGW+Ykp9IdDPXM1EaUnhzzv6UJg7WjhUV+Ej3pFOXH+8G+TC9ym/OkfXGoUbujw
GIGspd/aMj8rdYuT1HeDmC3KVCQk9zzk8idhd5XhAy06Ut25fhzIRgIBEZq3oBOknGhsGO0JOuc4
1in/2OtQyMuY4r9a95uBFncUtZu6PxscyfO9jHcnLm9iMoAFU29KlvOqP0+SQkKfKfRNyfkW19M8
JTGNzYZgHxF6gx+K2QOziSOjPGiZvg8tEBv7mH5IPVValIteI++SYqOZ9564C3lZ59QJ052fqafK
nP7IGJKIjc44BB6t+jDKpAzjA6HNHZsm2riIMJWT4pnSuSdvWqdwj0w/5VwT6s9Z0Bxrbu/Uuy6k
p0zUIoBPHbz3f1+g49FyyqR7Zh45JMMwUt7oaVUb2AwvSnHSZ778wfNXntsTo6rZUNShmIVqEK0S
OSUDKGxzUbbvpe2GUAqQCHR7imMESFTWEQdglm27AlfhgoIE9SsK3ClacLRcJV3fA2DznNyF4MMY
wYm6U7hvm02RnoGwkGYL0lWBHoNmOmA71pUXTab+dp5sAoH6iyGWoCiYJtg3oFKnVipgqe06UusO
ju7l5xIZE5CYvbGdSS1PtAvhX5NuZpgpwkiOJOF8Q7E2238OOVrjTqKXWoPLmaJVIakrNIdZz/oT
41kOf+tJWU+dD92n3KLb+cvYvAaQayf8RFS6G/bXoq52FeUgf4pJgYOwhhxDltYYmd4wiQf4IBOZ
jAUq/xukL313sMgskVdsBmL0+DhJOTEW2Gxx09HSIc5t5eDzqDfsqYkiw0gqWqxIIvy2IQ1pIBBH
IHzxTUaUY6Fn11WacEp09oGyWBZByyOkp5ikiCFY6xKVOgdgCbIDIWyWk7/YUAim8rpCp0jrZhke
cG3YaTaWYEyQdYKjG0xBPZCMoaO9YlBNAw4L4g5K6pSS/VOr5NnwK+o/I0LWXpPugKdkgJMSEAgn
mwS02fTkTBIbQmohxcua+7L0CEsFk9LcK5SRB3IxE+sTolGjuCNRVZqr+l5YkEX4WUqs9Ke0dUMM
8UgQBBdrFUsHiCPNZzN8QA9puh85OITNSmpXprluzLU9nXi+KD50/cmwAY1cJi6giA5yeODvBCjS
casXV4q/ebShFzca2yF8GdoTrgGjOPI/rRhxBW4XH/AfJvccMRw46fnd8/x1+9nIpyn5kLtrIm9t
1bUVV7Y+Y+k5v5/2x0YVWnefMUW9uDpZ/SevzWvQbRvLbaOcyCWy9TUfuG9X/LzvqJBsDP+m06/q
tkBEp4TwNdxDMxKZav8gXMtwowgQhu3RU5rSQ83hwHQDwcKnVJybXPZcJZFE9o0wzbBehcaW7dWb
ZjxV/mVY82/zlL50KaAw26sWi1Y2fcnZ0UYET33NZhyeDPPV1dFbTW0U2zewAERXdv8Wo3Pv5O+S
rI5/k/RU/GcebgL9NoFnaPpabGIFXiVXv8nprlD9CMJDMg8AYuoS/pQsHM185nUVKhyBRm9IEHfi
P5OBPkMfsmjwJxCr3kRo95+oXsVIiY4zeTR1veyjeVagZkE9XFAmswRHAF2mAs5qGeAsdh5ZczXA
garPAIA+iRnGGqy2HsOLcyNYfETrjKdScuFtVYbLniqrr4wtNlUMnBFK5LZRXYMLMroi/exLcqO3
hrRGz8ezRuUKKA6/nmQrfmescS2+esIPR//SoY9wKMTE9oULE4qXtjWlOyCV3sfxc9CkU6W7/EdG
i7z7ZARwqSRO5pJ4BcOpqzNyqE+0AZkJucooWob2ZOjPsNoycukkT/aF+pa0wrE7dCfd8uZ/cgUN
D6k2F5kH8WgW/I6OyYUHcHkt5+bXTC6s2y6rSJle5f9G6f9fnUfzH/7k5uGe0Rn1V9tcA5Cgws5V
BRNEsa925jHEs0bRgVtE5XZh09GdwAAXqN0mlycf9W2J583YkkYxjG40kgN9YhQyr6nBO9XH9HOA
nIP/oniNQN5Mr0RtRvgOShCdE+BzJqRT+W3oId6a6Bor296gWLdNOtdsEZ6cMvtPVCdb8yrDkztG
8NrhpWRvUK5O/HL4Ivy1qXsO32MFnXJkSmLQ9dotcIh8XkUoIFBZz60XCIqc2ths1W/NZz7LLm79
HMXOLNaD6pCYiTqOzT7DLzVYWpy/MHEt+WQWFwv8SO+WyiWzn4nCOp6/eIKUL7QC4HHrCpngBeLc
lIoDCL4cv1ilGodzYiOieJ77nLVDomvSMgc25JlM5S5iSI3ugGMH13KxiooPXtC06Z8YF9+v7zUJ
k/EsjpyNRKa90AnOMHxufpWATwoloU1qD7ZZdW9goe5MCtUo/aN0Mc4O5omvIlOJ8DEQUxF9Skid
NEJSZajlKhIhVKkTTqMOm0FYfJbGU/mBalOMTMr6c6QXa7C0jOPLQPDnI0NQqbb6FT9GJ4d1ldlz
fiqfh4/2haEwP0SnVx4PL4ZWyAOdW609jeQU1B/seBvhljzj/OT5p8FZPDef8yfoohepeOZuLD7J
fRyjH2l66ZxqrFGjyKcREnGFZVI5i0E9lMOnWr9wuqrTLSQepaxdCIzKYxo9JsY5U9XaMkjnlAoU
Gt2JS835sWs+Mt/zYzQKniHdsugfY7xQPlnrwuiHOblL6jdm52r6yJjl5jXPEs5cK+mTFGuc/nby
aW6V9quhIRip24kJnTWFO5oX6J2tWl7z4AN9WfI9DkfaZgMl6SKMEBB9chPHENmSc0ceW6dtMFcV
qAD3FHXpFR4SivIh/CyyKkKq4zKItPSj09jOIzIWlAIVZLH4Y1LE9k6noRhhWm6ip1nUYBeYjudt
ALuULAUtZlD3k6P1ZFKtZ6FOWLFCn2I4pAWfe2TQ+PvM2RSdVyPl9pEJ+Dk6mPCSMevZlr9mDTUT
+LICf8FI44JIO7h161hHFCWYY4FGkGgZRt3eiC2i2eDZOgL0U41oQWxrFV1tVCmXvgb+KR6VtRe8
BT2BJcDbm1TYO2O4sthHyGiD54d3vC0FBkPNI2zLWlmIbObVQtaivVr/tjXOhB7VcAPoTYc3yc3A
qpGwAykS2QsdNhkmV4Z1ZTL5ukeWZ+5hVpR5r9FERJnx4vO/sSlXBXnP4ZXPyGKtpYuYbzVdO8w9
sb0tLEy0ijt/ZT17kRLxfNPy6ce9jugkpmosYtKeTXrbIOtCPso4ELgCJCZil9ME40r2yaeAbu3P
fmX9VeA6DsWjoM+heX57leMdmJY0Phucdi3X8aKTFUSU2hY6Z4qw+/YBI6W/BDoslHaviXHFeSnL
Nx1+zmwzZms5PUozn8w1k7Oe/orKi2OC00kLsuStSM+tjYZklzrkWp1b1BfmQQZcL1/5RTPevFGq
QojTejqAC8x7DDCb2g32GjJbvAyuX3kU4aef4so7okDBbczMz3NSmOcEQUE/QU6hzf+EGijjysMc
TlGIkResS2OrS/Ts+B52kI2RPefaMkBN2tI7/hiVY6+T4Pfg/cSZQ27MmmfhR6N0S6UbndfqMJmH
Gm8pv2T6FILJwjubsaeaiIVdZ7ym/kp3DnMsYMbRajPTzfDfqcvEPwhWjPqc1nh13AFZZXiFm9ni
R+cj+Qenvdqdmxk4Vjx+n/pgRZcQ7bD+SqyfHEdsTe90BhM16ZNQoTpBm6tQkaXsYhArJkW0TOOz
1pxJHuetyf411k6B+lAd1jgvxOfjn4SybDB6Rh9GurS+DX3Z0VOvV6xTotk20OWDc667zGZMMyb9
CtVgS0Qzt87/gSMFkFlckG2lEYwfSi4UFIxVMQKJRS68cvKzU/1SBvaTNTVP5dIo/2SEjPk2p6Il
xWi4cO3TWdAQxng5irHcm4qHOuEfn67U8dYQ50gd+TL1RxH8g6SJqpXvnj0lZTiZKgjXTC68QCfy
OUb8igxQRGxLvG6AejBRobQeDLdZtIHmlP8pna+C8DKedf5FlPDI06aPXPsJWA7M+Je/rAEfNPRV
HaR1KAKqh5EoGOm3TekRmssl7eLf+e8lnkAG8SDdGBBB/60ijCpdozlCeGa4s6GZOKhUG7Z3BZ5C
ce2SeWwCfIV6h6UWUyQKg4jFf1nQBC4p/hXgEEtKguiw49+QG0Q2HtLAB6oeirjyFHxWU3qV6HLj
4V/t35Dmyc3clFfoSwf/eMKOyxyeJYxi5ZGx3naUwbcM9HA8W8p1DD0ZiEMTz7DHKDmm1aPQHkX1
XcVHdqqd9Or7swPpXlvG0/yGuQxBsKMbz0Dn3MANiyyiqynY/gbZsROuQrYluNdmbmvTvSQfoN7w
xEPIYrVitEsICwZX4fDen7s+2WZRvJHi2VEGaiznq2HtRRBGewQFh7NsMBXTchmgqG3M0pPh8phc
So3bS0cQgCa0HOggEapQK2uVVJ3w08m/q4AtdfjZ1ecKua0UtGu/TLcRt01g7zWz2iVpDIfD3DXV
cZSsTTtJeP1sINjYNONd3m4KttfWEt1PB7aH92u5ivLTE8norybrhnaLImybu+QP4d5+ME04xb8k
WfdDCuBk06VenD7K6lxjssuSqyS+4wYGlUIPPILLEaGYhbyiYpc1S04ljceE0Ms3EzJQ4ypEMfKF
R+IRkItFrBJ3TXsWybpy4K/+MpBkVCqN22rfcnC1Q0RALpOiQ7CeRHf6PA1eZpxn/lXm8aTzzZ1f
jXBdkgc4Pir7pRXnSCOaAKigx5xSSQcs1dx2k0nIwIL334pNaCG6/+lTt0q+NQomjr6ffGL00PUq
0P2XXEoexMXFeN+Z2xb4K5DOUm6ZDH6ZnHocRvgk2TOC4tHdhJjiLvyVAvqJzsumHyAT4gaF4Qz9
OybjmNQf/6vOEGNxKxXUBjM8dhN+r5jWc+Yxvzl8g3wVTCZGd8zYjxTcF13EjSevMv1cGvsy42qg
mXFehf8ayAFmqidivj9TNS+i37H4NWQ38P2dQXHPlm59tkmRT2N+Msbuw4Ca+h7SVNMj3BsRtewg
XBbqLLhxliLhPOq/YhkZ3L+YMls3vOvR++Df9fAYUT2xD3ZserxFTnawHygZhmAxVQxNfrjmHVaO
a46bAWlSkh2hTVd4C0cnWtqY/dqg2hnpYQTxxE5Tg+TjqM7GiBU6yT2aJkxz0U2ucOaMbIUxMTbr
TVkdU12+AORsBEWKHCopVPZ2TnKknm9HwJHoHOQd9wv5wTUaSEWn4ErJoNPg0eLgTbrZF/VpgwRA
UZXWpPhZdzn60sXeUW597lLxdcQ2pEJdOX8Fza6cqSuUT7Vdf8rWnrnCSjmMZ69W06B+f4iOi+t/
twPL8UsLD9FobwJ1l8S/fN4UJ47cfml9zJtDFFiXCx35TpjSVHDyRYy7dqC7IHdbrThGeOSLk1Xv
ZU2D2jgtTa08qRQodcRxHWAUi0bRTyt9Dej0CgiIsZW/zbNANn1KvF9nBAN1awaQuSl9k+6ucZit
xY9dfSc+SnD/X0b0qaATYprov6k4taiY5YyQub+qflZsamgfGONrUD4V+ezbwGoq5VRoX0N6po0T
q9e8fSdbWhCpp2+6/Fi2n064N60vYX+ZxZ1tuF6fHU4A9k8PEzLcieRM1kmlDm8lRwoF4ZLJbQks
y2S/qPU0tP/6ED/nPMifRkPBrjxbzOsJ3U4DaFhr0FYqMSx0N628B1zfmjuQSklfvAntwXkWNamc
nRxK+eNR8ClnLavCeUG9K/Z7oMAhnknrcs9R9EJjti5XoX0T5TdHW8BskrYe6/2YUH9yxXCThteY
XQL/3g9/AVVvVcSLrPQMwSGvXNjIuTJjxqh+2TmQDuINj2mLvxaUkHIwh22nPZgRhuyJbtTUHrW/
x7g8mJuYg2HrGja1ibleqaSnGSc70i5E8K1mVP443MUBosSJ1AUUrCUKOZrYfv7IwhtsjhC1e7US
REqj2VNBDMIJmz11YvyC+T7bzro3Os80WiUMd/lakNYx7gjMw55ETZzE0NCLsnOinkbrlAe/jVlx
zzUAVtDIY2rn4LnAmkDXofsmIQoH3PBJGQtGc9/u8mgFzkqjdIrybRjfxj94OlGFjHgdEKQMhtBL
8iXMGupOeb+RdJLFVjlHDN1TO08e+Z7vhv+hBDjNUaLN8sGEfBpnhUwUCSZcUjFuxXCSzXd7POSy
pwWe7EBmmjPfqZ8zFa0R89MfgN5FykGrQ+8549oQIyGlu1L2Woq87Z5eMl8VaDEiNVLAZcoKIxbd
GR3a/D/nW97JjEIIJ4jk+cwvGhEMSxpkCPFps0ayyxOw7kH+af9oIQ1vEbNQhxlQ/lAe0hHFXnCZ
sQMfVMOpJyMI7KmY0/QCOz8bW9VPDNncfBaxqOdqR1QJW6u/0W2f9I2kVxWvwn4dqHvsJePeuCiA
jt7ae0ceG1okDsIOjRtkgzg4gEQuOColpApg4Sj4m4VM2tKAixhjyS5nF5+sAezjueAMpjw1l1Om
zO6q2U/XEZgRJk2xlJV3of1G2Rf1gEWccNcPGNAF9CJ/WCH8tbr6LY15FMJaUTNocNYogj4176Vo
m1Ug6DvxeQbwYLWFQn52LoAfgxSflJyy7yZTahl/BTiiTOLbqToDyq5SMj1Rh0XsUySJwjKErHIz
sZvMaIKFXmG+I3ieZeko8kOwQb38E7Hs1MYBuWoEmayR/iykBpPpw5i+5MB+kLmH977mYAWT8ABg
b2KCDzRiqcaXMx1kY4BnfaH80oQr8nsspVs19kciveKc8BymV3Jfda/XL3nqjqkrScVKH5DBROHZ
KoFbO7QEGgrmoZvSeA+iS8GJXI9eM9o//KQO1krtZpTO2Y4uLHi/EPvK4Enfjtq4PlmGzqvHbuwD
lGInJdX4mIZLo2NNxkackZATuohohvobmvlysCUPGIjFAY7eQknXUOOlc9k4a1S00G6Fyg+5lc34
1SuY9WSLyuQysUEx1YeEfUiERrGnTirvDOPbAUw0sGPPnlEirwzx5dg2xqLsFsbVUUfVguxg1vth
ODda+FiIexoX/botYWlErUlSsJmJJW2cUniOjnwZtHb0rxgQWeHCqhuqOsynOq8p1zix9UMOKoAy
8NuspGklIJjRPYmpKJjTPsSvELNkO4nyY5Zg/bL+a6yJJIiQWCWU1+E9ir8I02ZDhR1DGh+VHgAS
9grNH7hb32JcnNDflPUK5pUFh4MkGqY7jmKw9eBXsEMll15eKBwb411m/qeL5USAZgBf4AvplD2u
QT6PkMAoVgqy/na1wb55KUPVz9ZkIcPrnjKXHCQiE8HTo/5DMVcvQtITSRFi5mOpbU5Ft5PZlMH3
vROmoYR8FSgY3whvDvD5Q6jhf6pmSzGGJi82KEguofGtGxJdoxTcE1bQGAFAfkA6V+TfCXuyztlx
7ZYiL9w4pzFRXkaz3KAGk9PaDfXmklB4SLLnALOinA5dLn/ZGrr+gQonho+w+mcNHAvYH6rWR5Z/
a9AeK6bjpMHP1V0gqQzsdtMEryYalDDERk1/MdXgL1uUxvh5mf2Lecc2sIp5P2A1h4yKajJXqRCc
Dd3ehznYJngn8c3POblswXIJxUc5/gty9QttSg7f2rGyvTmhGmYYzBIWPWc/pCT4v2DDE4GiEpbJ
IqkMRDdiDb8EFDUNHK+OgqDYxlvM1DrNoan5dw3qgPIbVKgK2vZ0ZeAngCSU2kXbTwmJL+cPM+Nc
LJwPNID/6cGpNIrxevsL5rgw38XGCT8B5r3SuZiO1w9nat0j1S30jsmJZNNTCGDUhY074uClvqmv
4mIpqUg9tzhD8Cexcxz1Nes5DTEUXwMXXFmRIKcdvNn2x4GPjrv1oEtvn9Of8gddA+1WHogKG9Ey
6nvCkkBzzaJ50Hk4y96iG0aTkADfncabRBiFeS3ecJIi2CYL3LFy28mr5E/Olkj/FSTrCPbpV4CG
ltetdpKJ9lbZUKDaAnpPXKuKE/GNM4WBgoJxC8R5oeVbKVxjE0Bt0BUecnYkKynuAsptfOOcfNQV
3XjiATgUMZMB7qGriQQeUFG77kjyNldKevD7w8hWulii7K+pR/iWp8yZQYG0vBWQESpuVx247hLB
HQcf1PiTfB0FDetyHVKzRX+a2NysLks72Tl1rgM3uzpiord207p9nWNdNV8NKEwf0EBHKxq2AKkU
tUGKmkxesDlAZaFWWF0xtaGoMDo6dSgfZdR9bJgQ3te/kn8asE+3yXVWfwaD1+Pwgb4Mw9Xja8XE
Mv8P6FPmYDB41b6PQJQydqQRw706bhqFCAIqYKJbjDWkN5uiqRiOfWbtDeuaacEuHGgyW/Ld7wVS
+/rqRCuj3jkdYJJFRpTRhSlWh0NJFm6wN+VtP6NT3jBvKM2yBTkPt4YsXpWXZbth/iJmncZ9u+zA
lvR467lwK5UUPOHV1I6BXQASzOYS3HB1Hoh1Kh2aDb2CFeB91FZsd0bYdfY1bw6Jsm2h+glmqTeS
YGwMXdIGp8HUbO3y3OmbgB/Spel3yKUnbNvL4TnXGt7LfcF3Jr+1f6hBAGoW04aOsckpEe/XWzXf
u7iWlqm/qbR9o60rbW2360gQSbZL+3MJ7UVjk9IRNcLZtFWnjcNcjpKPgtGstf/o2B/4+ZMk69Tc
1PGuhGIdcCtM+O/VpTGzaXYBUFNpyfJVZtBFqEwEGDJU0q71pNmYfnTRMf9Pg7QRFalSYuGbH6N2
YE2ztOAeNMBvKX3QDqhQ+eYriyJvk/wMMWQixFX1zaDJKYS1bE1tw2aBeUueE4Grg2Datrk3QvsY
6dLSsWLPaDAtImgLSWaAyYFfrVSuLdEDTGV2A4+iQHylMzXhKFaJDdoFY7CeoINIH2rvxfI7x5s8
PA7tnQCY2D9RQ8UwnVjHYvqy2CtauYX0lvU/O4oUWewlAn4lP6DBFwUJFoeuvDfZNqi3pVIsFI61
DSB5mj11e0FBEVH+YbsE/HoRwRNT+iO7Mk6TkmE+Yn1FckYX3qzoNnbPijRE/WCpH0REF6AKUIBk
2b0QFxNYsmk5J4i3u9rXXNNElF5QwzVw8kr2S6ThBXlMaV9NGE+OsVXpioxyCrO4P4dQzkxQz7x4
0p1y9UdAFVTOrYWBCmSO7LZza5EKC5Wl/AcaGCczyfyeAIlFy7b/ZTMQyyiECjIgDayjTGI6VTj9
aaNmhUtVFJ5SQsI/J6OL4JdbhoM0VbC0+DUVD2xsaR97ZWPR8E14Fc2AMB+uIow5tkr4Ufcby8dO
oYwFPXhDHoRhhtz2SIu4x2m+UGUBxFW2YPH7byUEQddIC0sjup11LeDNzDFnUoq1k96cyn5v/HGQ
YbbhF2lUfu91IyW2/8SHlymnNjAdihcbN1F96A0kKfE2KBu/+Q4amqKCt/SvGQ5qzu6QWXE4leo1
89VdKLBBdc7e7g5ItiZ0Iygd0+C74Wg9C0QNahvzBiqR013CJ5xL5pYSv8k+kDIquVm0dDiVOzE3
AiK7DgY64RxsEQeL3X4zLoPxMq+g6J11IETDQSCnrTiVapS6eUUJ82TMToW0W4RLaYh6/78TJS3N
qEC8zjwUFniYMaT5FCyTGNCUMn4kRf8lR9q7URH1oY7L3ilJGqKJAm0oGB8ju+hoFKzU7oB1sKNX
aYMuzkvlrI7TLlQ1oITEjOU6ZD5sz2SkjxQNk6ndIbJfmD4qfzAWPbQAU6fJhcMHkLY9Rxd+THSl
9ASz+PiMkPU6crlsppx5FjgS+gG7zUniqSCmz8FtC2XqFvlA3JZBXi9PG5b/pOCWs4YHOE0kaFF2
RAhQ99mrJOfQ49GLL589jOBIqPmwkPNi3fCUsgEPkF/pq3uEZiwKMqTohEjO0X46W/hcwU+NX0dD
s6sdanFIHJajxjODZx7T+ModxMkcJ+jrIBKdR/tAAPKLvQHgD131yDTi/McJcbrSroiaT7/HADON
TBhgkJRkPQz6QRl9UFyrukIM3SwkjfkoYC8wr5SY+CX+GOG+QpnhqPTVuuSZGw4pjfm5kZkJJ2Bw
uozShhl8FpDpf5H506oXudkGNC2kQzftiWTT1Renpiyhbn/VGm8+PDi+V4QfFmuEQdW1AscaV6hH
OfhJETJo8hbufXRTkzWb/9Lc9zZwBpo2bKhYyt/s6VwZv910NJ1tn20Tzvk1QcF9tEpR0pEINH43
+p8jX5L8S1CckAU4L9unJHfL6S5qdGtaAm9q5r/CP9B+f4L0t8g1y+jY47haqsl3W97rhHif91Te
Sdkyanby2gxc33jvK/QJbymTobORO9zWFSoknrX8pVAs7GdPWQlhPgIT2FTj+NaIswzCsLW+QphC
450yF2zEtD0TX5ZNZyBbfLam3phzLeQHETtbCAAyvbFvlY3MVYRDiL9t51hfNrskZSBdxHaWsS8d
fZaGVkXc64QIA2LueZAKLJSl+JXim1Y9sIez15zkTdwAQySZdt8QqhB/tPQh7fBaZeuSxNcx3bJb
ajQszAaiMJhZdkBTUSyEhmeUzW2rc6Z2cLvtpOGehEjf++ZtJ3Ww1jjNQ5hnA9ezDxs1DAD49muB
XXhk3rcwM2U/HWs+IRDoGb5q+pQJP61C0A1xuKrYqU8+Rx5msv5koskmokV17tOofsfwqkC53O3h
09JUBIi2G3ATJUNJsQQraOFfouyHAkqk2Kf5iBhRlAtVVtjhwOl/7J19B7SgbBJXGtlGO0dDwVF7
ljg21vLGig+RiKgCJxxott0t0JZTQpw7reuRrNXmi9jJCuwd4ImRuGeFMm69Zy3v9bksArd9kUiu
aW3U9IsqLBfcoQ7uOA8bQg7saiD+wyqlO67dS/8YMCbClRSvfAVV0XqUrqFzL7MrVYA83DbmbvA5
6rIVUc8UgieFXsCKkeewPcrOzgie+WBFjBWXLUxUP+gwh4hEW9qnzPKMNQT/xcYaVgLPO60TzI/t
bmBGCfcqcicMrtuWbUpPxcdu+oVEs98k/aGJnxS0SVMlBGSgoXbq2nOU3iyAQUX9MACrEFufE/WB
OgZkWXwYLRQpNCeTbiVAcgY/KuUaWE7lHmAo316T7RKCFZNnWrx37cHGvkncXYotezlYbpluVFBg
3LTyKoEndQLQ6ktYCvaKtlGrmEv7aYgP6iRZuK/lFb9mNL8+qz/TskFaylFzUOqSlEjRJHZQWagH
Qe2Twp5Ky+mZd78i+CkJniKFMj215rsi71Ju1hZxQRMMqwmdTpR++P6zU9BzHtX4aUdXafigxSf2
jXhPmOosqIv1ZZj10SaQV67dDaBsp9Pjdqfy1bVuUd/k6b2kHRGm5FYiGLT3af3bqGRNq/5hUvRl
rdj7pkzdqFV3sOG3BkcjK3hXtPf/fJjMvOHB7/yvR9bZV4N6oGB7CshVifaioR6yC0CaC6bmxvwb
kuE+MUodVt2CuB8p4jvqNc/knGfM8D+2x2mFX7eNXd2emEuMW1nMp4cM3SiyVENGG8gZhNIMC0rZ
OHjVndLrtBrhVRps7Aq4TanTk8nvWVa4RlR/D0VDn4pjAJtYB7pvpeGIV5NdGSnfvYUZJkWX6LcI
gFJzXyTo+9m0/aet8jdRtNKnh5PdK1wiMT5wpf4xZDLM6CrAQoZdlqXBNbPGNVF4t0yNgEPfqshG
egwWxZyOfuQp+b6ug5VigJqzFf99nMNQ/HqgKm+8K3ryqv300HcqrSZn2/rqIWsdrCa4jzIGrD/9
k2QFoRsrMVQEzHg7rYJXSwqp7xdeI2nLCrSxJfDtzvQ1qqfaRCUyPNGmUm8T04Vq3e3ie8Jy1qKz
zyVa7aYF5jtcZfNyGQ3Hsa08Jx29wnCStcMKq/ugjVW92zbJkZKOVeN95iH4WEscay8BayL91GQc
Q0QUwtWY+22CHjtaMnn8l0HUMqITHSk4qr36bAHyVIVypb++rjs2C6i4JuUjQoeqQDwZfY5rYun7
ycIPf9vgQG/cxpdhQvyzqRjUCNwQcqFS/q9DQFdMK7eGqZ6Mxj6KIMCrHn5FDjUJTVjG0s74SZrC
c2uzg1XkONBVdiKqdZ2cElZ/MqGWIxJTDVXqU8KNre9W/KH8o1r7H26zOxU0A6ItslpZtR42grKm
+hhFfTJzZzuJUAc3I/3aoDnZXcHJpO7mdP3vKOg3yKimFLJyCs4uk2M+JWP0At84aAP7CmqQ1O+C
k95+k0dBJI+mz/lZ2iKLtiJ+BZWxkqRwM04pUW/NsQLCmwtCrPSdTj1erT8yWMEYkAVrTsNRbpIL
VnWvxTleIPRfckGq/hTl6oK9t0+6sCOIKyWI0q2790wgWVXTe08uX1StEZppneRNtbmoJfumKv0m
lfufzAI5GQFyyAyAsYVgLDdB9xzoARojJr3W0a9qiPmbU7880rZLeBwZxr7Jk6qnjG1z6iX1cSw4
Y5O1buJKKLQ103R377qrkVwFonznWwPeCWke7wCoa5i/DGnbcgsDkMRAEaYv174qv5eDDeStXTrh
j1/7rOgGyEi3N2DbVNjKLOPQ59SP7D8DLMTYUBOml5lIkFd4WZNvaZ1yjixScGFpBqAw+FScY9Yf
Ag0LtuOlLX3wmTB18FkKp+qL2tybXWR7GV1RSXWkCtgYcDs5hfmjBdoeCgph1g0YePyxk1fwr6CS
gWzKh7xm9Zry+oH21VUc6OwlXjZ8F3zLB5Je3ivWxkQU+3mYFMCUYnGXicWM8RtWyEeabsC6Lmc0
TiDU2xDT5jZAQok5xrbZVVQlgBCE5Je9dRZ3taWUUJrY6/YaMS628avNrd7+GCmOZ1u4lpIgPNZA
8pR4fFcHxRVl8B0WaOgaZZHV/VYZbQSV2qpoVVT09Vqk9xIXa1Yn1aJq/WOp5p/E/WKkHg5m9OoO
2SgjHB2o8lViFYp5w2ftzaHdmhBbEsycvs0+eWNJ5qqa+DAjCjD/UqKj0eV6l0rqokazP+JnNvMC
FpKqKB8+tc0U6u9U4NlIOnIbo9km1IIlDhYRTIU5AqXF3aaNc2qUciwFh77yZyAMByghCq/xL02s
jW30nhESESmOEqmyJAwuKHd3H8oIJlXDz762a85dA5JH69pI6toq/kfSee02zqRb9IkIMIdbKydb
siUH3RBuWyaLmcXMp59V/wAHmDM9HWyZrPrC3mvPW7x97HazdVM2F5tVqlcFe9DQA13ybCOdFJg3
TqH49dyXzHkRyX5gqtgawSHBcp+QGBSP89KIYL+CrqjiXgXevoT4+GYeFVtNrWNtmdfmMpeEazaX
auw2xThf9BDVq4axjWEBqSiAzJkha5lzM5yVSSRs37sfPe74IXBPo6y2fY1FC6zgwPRWkpHlx9l6
xHkNim+Q33aMb5uE6jqGxh/oe9NsDqVWYA7jzcqrk2f5SBSSCaCQjsZ7WNnyP4lM5LPvqTg0KjiD
LOzaAYtF+hVnV4AfEybsTCqYJHUGBgc6TZsoee8wGOm2NMW6fO3JzLEMFBJM1gwUFZX3CLOUykTf
ZEO2N+JN0Zj/dHY5TOptFmEY37zwW8+HN09jC0Pu1jkVw75v/9vYMhxrw0OOzjc1rh2DwsEF8IFv
IgABZo7RyhpIPi8Ps01AXDIXB6PzeSQZG4EKq5wRKbsPOq1F+4nsF9pwIHLcufDASThENkUqTAUh
O/syo3bVsoQHjxJouyL5stxvf2ajqTnyV0N0NeMn0vLhvWx5tGHzlBGAlqyikjIE8ZQaIBbt3DoP
TPbf4QAHJsIyMyNdqIZ9OWFLzBu+MYCDRFRkfgsAgbM7Dnesga9eABzGR9Y/t8vXjLPMySG7ZUzs
DB3fYB1mx2bskVDf80auI3XjGeNMmmb8JI2PvkVqNGD+b2YG7i2rE6LHEMEQcGCvLAPLGobhIidl
qGBKVKbXwMi2kd29qTzXFKVL5Ud/YfEaGwZ7fPvgOOYh0Id9Sr6cMrbnafpX8cYktbltzX9ydH+B
ybrhr12huSZqemLi3nU9f0Dybhu7KOsPhWExYTPtoxEfjZ7Rdo6ZE1FvJ9nLjCb5LwMMyPDF7cXX
LFkMj6xt625+a6PmWHfucRKXJuwPDU91qofP3FFvhjffojggRRyycWKTaU1bSRtnmcQlaSxN4Dyq
abjdTeTDGBfTZ8nKeyiUZ4fSeGAerOHCUirtyqXxYsFRWhA7RIp0AT4XwpkWigfTtH0KzxqoXYO4
U98nkOJbVjjYLtP0LIJbV9400jb8nHxnHTUjQaPaSgzzWyHGzQz7xBntd/glq6HgfUeXWmyIpOzN
kM/lownbTZqPCC1ZtNhfJod53hZbm/vIRWfGRzYyPEp9OtHrZK0n8dlV8752mKKtnQxmZDxvRpjP
AT6tLvxMiQdDig09ZxP2/8TYvUx4pUX41hGMO6PRhqSAeor9Ho4W0Hto4g0UnZR5XGTXIn0dNhDq
lcdofI3k9+Se3X4bGUvAQiS4426s4meH0U/L3Ik8HYnbhqEitcSiZe5SokdYBT81+EqGTZBt9BXy
uSjbyV/ED8z9hn7rFbuUKEmkwB0zRCK16D6fMPoS6QA7hHXU8MyxjKjPGn8IiB4xZM884gE/0sEq
QW/ExzydkdViLvIQu2UphXahw8tQRWtCW/8y16tr55zd4tuysEZsunE3Gq+cf1hM6+RPDqwmdyk/
yVipHNFu2eM2w2MeoHStvAPuvAkITBq/Jjn5wucUtQr9ve4dAwtAs2kvOsifBvbXiNURKddk5PDf
Okwg4YBCrLMeEvVnB/C1ZY2VeA+j+yj6PfHlcfIyj/hirY2LOInXFoEQ6a48xYIVZy7XsqkXwog2
bdFtQz+hHAt+ckdj/1dzXskdkB2mL3SMejCts6j7JGJuX/f6m1M1jxKGQZbr1WaszV+j9D81EG7R
aGyNadjJmNf/6AnU5SqCKsUNFu6kjZSVod/SSK/ssMYReJRHeJBfP8ngR4MiU0kJZJXFrNJ5Z/1F
d5zPgbUkpChY4/NL5x26+oykP3FfBqha4Gi81wRsN7nCpKG2rzlxeO15sFm3jlflog3WtBkyx3XG
w7TwXbYTGHmBHWwtsYbl4U7PLSpCtFOYk6MtlFO8eZW9zes13DE2VmzasQRO1csQ383wJQq2Ppar
FFF8G3645/YcQL4iIbRbcHFGFA9waR6ReGYtXIWk5WzUAGFcOTQe2ak0lnq01E1EI+U7Qlg3xbO/
Ks1fCZO9zx6GsWmiVw+Oc8jVkB+6/nNwwcVAYKyfc2s5GodC24JQH8RGYyRaHOq1+cO4gf6vto5B
/d7QeToELFoszluESIyaaSC/Z7mQU7kxEVMD2nZoeNGNkD0Fnuyzbpc069AVzHc+hPpHPztg2Vl5
ohbEC+R6O8JDRAW/n/ZjXYQLx7hGdrMW3rz1JJFo2G1gFWicyBAR/4hflR8lthNc20ymjSU5maN2
pMBESmdHy/jVBqMnUPYtwA1eGdZXH86l/CXe9XW6cRgg97lPPz1Lr3dySc5oF7OX/NMrDgBMatKD
IAvA5I4RuCzE75Cti0OzSVjSbYxNt3M/u692PvHLzo0OTXpPfrSMCnKVn1qGg4QcRDdCOYt/aD+D
/egsxWdBNIqLKBwQ67pNt3hAXWM5fEHAjEEpP43TTjNWHri6j6F5GRpAHeawabAqR6zfEuhYvc3/
7pyQxyDcWozvUbwdbLaz6WZ2sBOjjxHTBZ1feeK8hekCuQEZBDhDz9g33Esw8Or0h9pqYhmGOi7u
nsarfAlejXt6Dn/wN1UUyUg0LFqeByvaZvhqeKQg1BCNVx7EV8b0+AnJJY8ECr+1iFZds0oTpann
qccVA4036Y7aH8hM6YMkwhlk/XIbcEwOTx7cNRqGYdmz1+zWAHddNqwELDCrBO8AAnHHsBghjx2C
39xUxnVgtmvwof+6V+IUuPgxhjx5kKDojroP9Jp8cTiGgGMLknvHajUlNLvPsf1SJZ8wptj5439z
3W2FgcSp/IOXeux+8Higve8se20xlSwSZMrDvyIHuryoOnjSwEvzdhXHiETVI0doJxAmE1AhNVVX
LrzmN3Vu1VTuOJuont6ClBcBLWRF5d/xS7O1zxpwGT4CpQRKqCmWYeqsfXBwKLwFvi1AGCuP2iWv
cSkMFjGD2NpN8r3SgGkDF0iOss7xnwTBapF5TLVil/loG231webVZkLJoHS+/s7SIK3SiFpc1uxb
EW0wTOU97uQ6cy+dHJaiuvK49cVb77PEb2ccL68FtAE57vSJ+KIXzeHH5MC/A6DAYAQEStDtLeDY
03dZHzVIR9mCRKTim4FaLvZGfkKQ6Qpz4cqbxwEQ1yyKwfcSLWvL4JwZ8KG5U1vCZQx/mSTWVqP1
S6crJR/Nq0sqBont9SolEAD6IjY4mx+7zo5Z/0HzYNbnWKvexkkFH2OoKJrdMLsI60FOuu969t6I
Xw03EtVl1usHcKgzmSnav7gaEEFxRaPqNgr9qjgnrp28G3RrZe7iFubVRdgxOTGUbyAaWOfn58w8
5/JZ1dhCKQEB6fS8li5jVtb9HsttjyBG0wVsOT2K4n7yNLB7LuUwMaR8w0U0ek8nyzpOxJEkMYAi
qnqPnVOL9K6Z7wnGKyeKX1TGsURsx4xteaowMPmYWfK+XPQE6aQ+6XOwZ9w3jbrRRUQXeOO+y4cT
3La9lbbr5Xqs/Z0+ryKkwK5J0ch5LmWwZIEdmtfYgGmS3zX42lGVvI1W9UYCT2VC3ayDZlVk2ltn
EmlZZM9d+xrjaA+Sm98J7Owsm8jj6jnzcYQ0eCONtlpLaECssNPh1+y6Ld89UBnC/fxXBD+1x2io
ZtztJIj4jPO6DEvGqM7vFDiPvhM8R46+1EMECJ4dc3LpENVwilpiIj2HQq1EQDTlD98+RdwQdfGL
hLI5RDBd3DsVMrzcqf8nEXnBP0g0uUW+zIA5f8qw7wwPZOVuf0Da9KSjtUH+9aIV/iFOeKDL1t2W
iKmSlAXJ30iJCQ473w7ZvBBY6cKcIRRGW4PX3CEjhQrl6VqQhab0ab4ByhwibPBksspiTvaFUX5j
tANuReqZGmGIgG4D/8/cu70KZWYuTScsG9iAdXf0mMPwjt+lJU5VSugFHoc4lat+/JknA8WAQ1gJ
tYUWLH3pLHpAGBXkNT46+LnQUZy3uYpeACJ75d6O3nsxrywETl1yt1ucAiMGt0dd74LSP6QwA0Li
OaIW+T2GkhbkgpLB6XG0kvQK+VBB58HIMyl74pbhbT/MLBdCBu42KrZ+EY6fImC2woXaDuFKR31i
mB7SHDb0jFma7KdLDhbb6qz9QH7t2WzYniyWkl5crxvE37PD4L9fCNbDHZ20p6RWrVwzGdIpuw1W
mQVJbiUXDcd1fphZJVvPtkWuBByru1UxemPvbzjYnQwiWU17ZdpfesC8GlEYqJ5lKoqfXh4mIu+w
YRWQ8gZGGc78k+vk7urOrh5YwEUk5EZb5vwbRLVT/lXI1xbxSUrBrbMRJtd8raEUZmKuub+eVa95
PPceNo2o6DHbM7SZVjNQffJSK3DX/CIqNpP5omESC30dS3MTBkQL+ncBJdB333KTsDKoCYDQFtAN
kQlPu5bdn4aITpTjineI+6A4ki7btyPCSqIl9x7yQN9F1YkxVcGbg3ThG5JL5duH33lqXbIwGFmL
iyKIKJ5c7SEi4EicyKNoyCNvbrNOC4hgNcNeSoCcSRXYMoEAVUKLYp1VVm+eMC6ucjBX/ZqVBRuc
dy+hpcIFDYIOAvKe7w2Ja85CsIkEcKGOIF/o5RKx68oz+l2MeBQVoNfdupBep9t5RUXYOKNPfd7Q
Vy0FfDml2FM6hBCqFsgNfv+orNHTNlRGVsNddA0LyBcdT7emxKDFfiQ2e6akQmhbcDnFYAIhPTbx
B9vCDJkBfIxNzNiW5gtJ7Hmekee1zsLhjWd97yCeUty3AjGDrdPE2YTDs9/0/QIS8CXR8hWHAr5E
FhoGiouZLMKka591C9eptouqdZ9/dgGbIP3OT1zpGlJxTvX358pCZ40auiBkqkMWPBT+NqWh469r
UDuH+mdGUPmJ/JFsCcTK0yEJTngbLIBQMHOT5i/NaaJPgVLVoUrA3ifrAy75Disms8rwkUMo5j8o
RwVdIMO+mFFchJg0SP9GuuMGvaDP9+Dh71u4us/wPGZRe8+RJbcJBrHM2pr4M8f+lrACq9JyC0wm
71g7MQGmvwc/Pk9PPaVX5N34afClD7a+5Xe44jZhv0C/Qidkx3LtOACjgRqaLrO9tdFS4rnTJg/v
tZ3utBjXl/hnFA9jbp4121vEqEVMj1c0bdYTxWk5SCJf75l2dqpzzcvSOH+Bni61amOBDnORY81o
zYr+d3TvWkJAr2AklG2Cft7mLbQt8id0LnDTnU6KQjgDKY7M6tZST7YuNHwWY+MQH07rIHYWeJ8H
JztrvQ+Kqc64EMgWSiscwC6xo3H+OpPLKyPvzcpusHwOHXJA4DxNwJ6qjUi4BSOa8lam0Ub9TvUe
3Ssu39q0lyeLQB/EjT2LKt+88tq1LjHu/MUVQF9ci46H1dY+R+V3TYZriYKC06DsbVby/WoH8X5g
rXkeEbLBMXWja8+5ErGZHRBDnao2PaCAXATxuJjnD5fDW9EgY21YnJR12gMZ5yE+UqVA6984yYAs
fykFb/OoCpSZSHmQlrkVg/Y9/+7ADEKF10Pq3rccDScmlTga6k9GekGsPoR8V1FNoehRf1QhPACv
GbF5zGzChAbvMg/FIQhp9hvvyLSUnYP9dC+g0wE0tcN3OBFJellXxg0fyyR3bf0el3+iTFDebjXz
XthyafKuqzc1PPPi2uLPUmcUPzAM64rAi4NuuGXRFzw+XGITNE0V9B7/EX3d8lHUwl3MbH9jvDxV
jr3oh4ErqcY3Ldw1jrMogESTOBRwxU30U+iiQ3cdJeGqKpuHGGhsnD8zYUlajsO9RSlkO+Vvzrg6
RAfossF16NSCDpJHNGynUn9ujOa5C5u90KZDjeWiab8nFBZ6/40lxKUh578gyBoZO/OwdMI7Wswu
I4v5L/XI1DSHIWF6OIu189niuzeo1kzkHE35iLDu+qpoI1ZHV60X734KkujCVLT2tA2GAibvOuuq
+Azcb+OVCtE/76X9Ho3ZOc0YDUSfWBu4tnFQOPNvSygUlLypI8zPOg1DDZ0yfjHQFsceGN3sOHjR
3k7qV+wP6CAkEODsI9emzZhkzJv6pZYoif64rSxc2Ul+iFOkIibJgVH0HrcUHjukn3eSuwQp6/VD
MCAEWnQwoKJ4LdaTNNKeS7zsMnUJXQhpwXPxkcxAlbJ/pSuXo/3s1glelmHbZNhKmRH3qX5hJ//u
dRdZTTBQLDSDq5ZDr0csLDg6nPpeSSVea7h/lJUjJqWJCalGnUrMmYY0L80+5+Se2chs5SWhg49a
3tF3Y/rVLIAtJLjTkfixQKL9kMFXnATcfvHS6lFLC29DDcbFdmgduFABWABqIVmkOz3ErmFAQJnY
vpnRqSnuXWUtK5YOSNGIGvGxaNftV4UI3Z3lzsOn46XLABpN7n2nHDijYXIu6NfaDd/MymEu2KwA
LgA6YMECzmTEkTpMmwnNdZVaoJ+dtXUvuKmSqQHmtQrQEXPphym5eXV5cFmkhkm99Rrt2InxGIOn
LpKXMkHEzgQgLAkBainVJZMheSfKWLdUYQjX4BFzt2pfHXFgqJZD8V4QZkbVo1ZlQHE/o2lbIPqL
EAWJNL9aEdi58Wvq0lPafklkVrVijqTmyW281cBKwxgfJbs2VZM1RKhrrBMcO9j4DH4Fwhnab0qD
ENk7/9DMvIxnWd1O2tnS73aMAbfG/NT9JdzVnp3zbO9L8T4VxGQMS7Pf9B6zEeuOSnTD9CH1z4UX
HKzh3SeAwXGGU0wu61TgcfH/TG+XD0xDgIY07MGsHs5NmHxm1XCPgvAN/ZenGrCgCshxDdzzxE/Y
pWPzgTCGsXXg85X8M5xi7znkhDqaL5ZqKibrULBR9mPn3bIzFiVi3QEMbV1w/k1CbDFhhZxj7DyA
czJRchx3a/Ae9pq7LGb7XKYmu7qGHS5r2Sgtn2OM2u2w1JlN1BWpRCYupOuYnErs+5lGpxM+TI6B
Suwil2JdtFelzCfGO2PZbapdwMjWavpCY4mDMsPwmZ90m7V/dWEH3GP7lNSfZRJdE96aMsZKAUve
nyiCbbZ8q6rGzjXSK+QRmD6Lix8RefWn+ktDcWcf4xwLnAf6cUyIecuLJZ95o/0kqEclPiRfK2iF
7nH18BBjEdyiE/MSfIWgxULaGo28Lkc8ZoOlgXtO8+6Iyro3vsfYXrvluBOqsn0gJq+x1Q92s5HS
bfCHu0js905/FlyQ6vvv2U0aybWLWO3vhxwP9Pxr8HMKAn7s7PFbL3wZazLHskvHvZEi9IoYkRvB
eWDz6UbvmlcdR3BoHLcL6V4kLhVDUiCFco8pNexOZuItYHOoN8smY4hCcuVp1TrnWpasf9sCNWup
bUrU7ZwjtBuKG4tvMDXvAXJU36UtGjctVnmKQibDbdqCFa4OXVYiVXlXrwq8QfiGs/siX9AeIDgR
q8HK18assWXbSS+8sBxem/0pJC7HqjdDiTnQfYoNqkzqukBeStaUmT5SpL17qMAjgLW8USRuYJpn
KCMYopxmtau1UWOwvVfvYc7hwowLybYLSj38DDLvLSS5jP9RFCuD+UNZRceorohhsDcZ4oOcfbhi
/5FOxdR1pL4xdJaRhcemEoL20B5Mkb+M9KaTS28/IHRZWSii0nLv5vUiCUgqY3Bk+5QEKEjK9CVG
dsGmEnken162qll9WCWSUu2qMYvxRH2qE3FwBB8/Uh5aobC65cMN+oo9vATi3cwHRMebmFUrIRaz
v5s0hBJjJI4m2oz+3BotVyVmSs2dULqj9nPELuGvEyiVW5d45gt4dyAGm5mRs5skAC5iLBIsSTj5
+dCMRkDPWNfGSX3LslXnokzCmwozoSSnaBt4z/jo9upEHNx4G9B+GtrVc+sjT02k3/10XHYR8Ve8
BCUUghIviWSLEso/yQLbbW6ieHObn4Iv0UaaHU0EdapTOvbr1xBFA9UhQ5OLzLS1xYBUTw8K+92p
74A+3s1QUNOVGUF1CMmWyL0YDIsgZCHcmiyH8+rGccoj05goqBEuklveLEcVcy7n1djoq4p/2K/5
/0d50bQbApxF2ZQn9WTHdrDsjLsN62oubSRRwamUuGIxPFMnaKI/WjaWCFmOSzpOUAitQATFo2kS
s4NrTDCfa7XulUfmv8/J5tfQTiemx0br3YL0PA/Du05t08/UkJOLfpfnu+cd96291u8nwKDDP2sI
D35ZnSLzJBjJZEy/vDHfis4BTBEefRwYuwDaZKEln/NuFjjmSntrOb8yBhJ0MLG85QUsrMnyD2Y5
EDr3MrfM7KRHFA1fmz9jL0lwztUsRF2OQ0PfdAMKnneN4UodtzwioGqSrj93qXhOWIjwrkc21ag6
CxzCJka06im3pXq4qgZ7Jn9wSB7tOK6SjCcb557HIpSbaiYIcBT/BlfsfOhl5DPNZKaXkoF0RquU
N/Zem+RGZxZhketSOz6WZGAbBYRkUxxrkE4+9JyWdZCGQZ8wJWMKd4IZR2OC77wLXF8Tax0giGut
r7fE0gX5o9JY8zH2Dn/z/DsKzJ2F8yajI8ZC7cfTdmiZ6jG29Axw1uXegOAxslesx25VCLYPxsPJ
7tqw1rJuKyhfqnE+TwOKzfzM5vigYyzBbNr0Wx2f+WQcTX+nlawZp526tTv6djabHgqtXDfgdSIi
ppODKtlMRB3r95bBfpNRzo/6MeTPCRKcbLwDxswTHj9jSRfhUdrlZ6ecwh6JDgAEg6b5SEI8TxWD
M/X3OmV3ELgCexVeFNZ7cxjPJYxKuyUjJDN/XF45vu6erAD1AhRJ/iGaWzOOZ2dyX/JcHPAQaS1x
7pxptcD+XiubRBydFI+gBlrLtQFYMN5b0YnvkBO9bu4xuio6DoG8Ncz26t/qscCzwQkZ7xfZd8zj
Ec3+Wv10NYdpjAUQ0joxt1tIii+P8jhIv1x8jv7w4mMFGWkLewXRdeUbvzHgz5XkUqjDQ30eif4r
YblL/Jwa1UAdfRh8hKgEm7vOctriTOT9mzTSx3gI1Xv73w3Ia6nR+3Gj1JH9BABG4Ng7U2cVobO3
AiZw2SzO3hRSJZIaMb7MDdchNRI7uY8xUDHdPGmoRpFxFHQI6oDvvTdNP/F3qC9o0nnSnHtLLm78
rQlJOQ/r19rOxU6PCJrYtABdZxyd6MIJWRBrFEPYCYZZoaHQF8Y8HVKuMMkrLwytCeAMVgZwYobd
RAtiHz2JDJwNNTO8nYp/CC66QBgKw28d2W+QCfXhlKablOlACF6ACmNNPqM+Ku9i8oLKAyQKqD/F
BPKdM6H3/DaiAkmz15ytRrpfp9z/nb5r2UI0TKcYQPEhogN57vvPhpxZuMjUms2O5M3+AwL3lQqp
Kd5QScFiM6hLP0OLm3hZIsNHU/ZOrRVlz3wP43RQ6RjNzumfGOmTD9X/cx8260DjnLS7JmIwzern
iNSwYa/KxMZa0nDwfwYgDmcrOD5ezYpcTnJviIRY0U2EHJf/sD9bH1SLCV+ptdUHhBZfxKCi93TL
Nd5U8o/CQcHr9eZmIQidNwI7QL6Y/uBXNuJNQjwA3WAj9DHB4wCBT7WjPTXHjgJJILKOY7DFXsVf
wSFIeUNh4dvFJqfF0MjQitz26vfNcZxHprtUdTh5rDj8iNm8OmaCuvLmypFgT/bzzYMRn2F9GfCS
SGaZBz6Fsl168qfK3+oev3DYA8ca8ecjFUK0nXMY0VblYKuYwFW0rvPRJoK5BslEWA3PsVNduD2c
7wIn+cymjxDFAeW1jUC3ZQVpdVjU3plosGFeto6PXYRGiksBs0MviSNlau2ytBoXQPCLnym3dnFZ
O0+nHvKoZDTzf8uU5na3wJ522GSes+GvN+NLmzXrjEF10o7M86m7p/ojYm7lu/1yWDvGxdYhiNlP
0CQdXGoCcn/ZbcQIf3Vk0bKNNcaZAmpbsvErG4DSCLMAnYvVHSewqJYh16685oaaqpOZtWOsoWGl
lhh7VFQBWAt/I8wZEf+W6USBDUN9TCbCzpBO1Ai+ItC1HL0kbnhxtpoTm5qhI6eNboYDjMlBVY/b
EI3m0BVves1WAFJai3/tg5+FV0XAV9hiEY2slFABL2CCvSDbMmRGOnpTk+IE8FbQvzoo1/1J32bd
jWkoX13ma89JO2/VIzCXzrqFoBON4mQU8sCkJR6yVQqtD5yhROU8I1QvDbFtK9h6zFuRKzO5IV2h
2sUeWh7MjTxys1scxyJ9q7zqeTTgJ1tN/58RTPnNYjHjvD9oDA1CZlN81Qe3i5GXsmKQmHYK+Si4
KjPzE5dDBQxFC7PVWAHlsbaeSQUUP4iIKOmKG3oKQoN2RZrggEKHVB0zSrEJhq0C6+1ty1jD1dMJ
kkmYG02H3ELHhEq718FIlSyRIjL1PLZqMyd1P48rPivBLxlJ/+0nAzLTHbJv5hBMxgm1GyB2l6xq
GLIDzy+nVZnt1eDd5aePuCqg3WJCrzZ2RscQwT+1tk/CBOplaPz6jR+PZT+8Aoi3dlQlP8/9cva7
hTlcfJAN5Gh4BgIN3Tq1wbWVM0XRKVN/9uEOpzkaCfow1oxws9S4J8aOJ1Rjiqczys5d/PP2s4OC
pKz3iUrLZUxecy35VLoKTKF11lrHqcrsu01AXTzUrK3E15Wnj0bF7fGjY4Pgs/Nn6GUmdznzkA45
Ypx93rL1KOlroevzNA7GQZHgLPRHmKNnQlBwZA68+AxnmpvWbVgfzFRdugQMwWfr78r6fXC3wv8u
ecd0iJUl30p09iFwxCts+dURUUaa3XVeiDhlMdnfwljfuEW3HDl2NHlT4AwtPUki/UL+Dg+ThJ6v
e44Ie9yg8CT6mlEb0v2ySnYm02hfH5WBFw0oFuQUulm1mP/6EBlfvtSHhsDAaW9SfKmpuHqFvWKl
V/VaZ3dNk4vjwbfQYJpQxRfcinrM8ZrF2zlGvhBg63zgjWFgrlzlDDFuOXNcXIcdXmQrxw5yz9x5
32XfUoot83AxSYxrLHwBE2NO0cwvj41MVgWLaWmgqynlxWTGSE9fo9Jye3PNBN1l/ms51wGeNncx
DZO7nCmy+1Wj7dsEt5y5aWDOhCN70fQWEwrX1tG6xMQO3S+Ce9x331M77/xt0zOxRt/iMMfThuFY
DTcfDQX6xA4YggejvxbysxP0udXwbLHIEABpLGrAvASLO8wny2Fj4zGfb5g3EILu3Sie5grIlQiO
4XiZTXDuvJE9Qnk2EZIeCLY102ETmJmPLIDgVatZGXQ2Lm9kOeIn3Gnsl+vqbGPz9YJ/Dj/A2FV8
2uwQa0TyqNUtrsnAttdq5Wb52GtuIbFEPp9dVLJmafcqgYQ8blsnAQTEiXGDt9VMzzOXiSmTr4Bv
uvAfIZtPn0ViTLpM1LOa07ojbRqn3NbwGXszVSzkhROuogHospyLCzwz1FZrEnuCDBj+JyDnWWrG
0S0mmZyxOzA3eZqR1bXjOU7fTBgHjL8nmIjmjcO8lRt2ZSteBpHW+1p8wvjUAAbFmr5nw+XEI9Rm
Zo/EsHAFq/tytui9h2pt+2z1tJPPsJuNV5IxlWFSqxcHisuQQYzaqgUcXQXKLn4IxlwjLphWdch8
KeYxKg7QC56i4ta4l5LZk0cKitRR386X0H+OyjO264heKTi2gQcfdVjW7WtE9+cRi4PwRgtXQpvJ
9OPVNQZrX4YB2sbqoHaiTVOdpQoKwHHOcKZhQzlffO0cpt1tSEjzhDBcZJjcyk3f7khDBmhQvKsD
MUWv2uF1C2H3pbxDasNl4fKsi03GconWuGqqRQtSJ8cXyn0XiYfKPDLHm/rYmummsxpUfl/Y6pVp
bjwiYszeww1QMRxM9kmH0TriqCXxp1+TzSnzW4x8Dx4KtQVaeRplP4oBWkGLwj4SZXDQSL/RzyNQ
dLzXBUcvJyOefTZ97BDvwHm8RFsxwZg70iBBKSEb5G/VWHIDabVEsUljtvwkYMymdQKwxtOcboP0
NFJ5lqTGOHF91jt9W4/BavAyojLZn7F1t8duaUN+DtFcacEHuBZT2UZzCHclfkXuUHYH5sIQKMqR
kyoLeN8/xojnnIdYqfuKuxFTjcTArVgNlTNMrS3wHuqfKTBQfrGMHUfssjAUrVvCE5bCdVSnXf/o
qnuM/Vl7ccjIVWepVTPzgvPAgNP2kMJde7RojPQUVLao88WQMOSstKfGSZYa2+o23MB6FajZOnr5
FFlvPqF2Rkoiz33y7chT+O692j/TNew+pfY2OgcuHoFC1eNnUZjOwqIMVuewEc0voZcQjJM/l+h6
bOfalJDUdjHD3JrJix49nP92nQiuBkSJ343Y6ynbuISXGHUAvV5tnHtEzDOTJJOPovbTzRQRrpa3
5nc50dk/BqYjvDOVSdJN8d3CL5tN/AJ4K6qTxRM0EEGF/wNjKib2/64ZtHBMdqiHBF7IdF6rAtfr
squh6Zeah8YAjGZyUYyaIniukUDXhPhk+0iU3w5CRskftdKc1k1bpXptQg5YRcbDjmDcO2yiK6P/
Zpa8qRCauNS2GsfOPAEpiOy1DBmZByj0OU1UOQWfojGtg++OeHCicmnSDlPiIa6JEBJqRAFL9sRv
I1EOsqzWEdeIYZ/rdlsSdzrCZ0lppN9a7T2FQAIwXg1idol/9twPe1h7FJXxRmKkcXdl+4apeiRO
rQfas/Gqc45sVyEotkl8CasXRyft+8hpPBHpdMvqc2KeDHECQSusoy5epfxJvIMBTD2m4PADXN+8
A137NKI4hwGJ+gDXiJa/YeOeomeZw9ramA0ZUDeLCtb3fvTo0MCUCaPnWXsevFe9/0wwhBsvhvvE
gP/JjJDjvjJI4aj7rKrXpDrOEx6PfYewynvUOQ85s4nCufjteBhyZSHZyoy4t5mz5cfXnwv6jy6O
NhMRoUZJQ8BG1iiQY/NpN1fET0gbPvP6itle8JWI+stNXvP6C1+iT4M86id0bsiVGSwIf4Wfby7P
XvkccC3pbrkM6r/Qfg9C/8lpfotylYPzSVgWFBzqDkDONmFI0oEAwJ0bkd09zDsHokqL4o5h8qpn
sUgswGJm0dZPuObKc6pt+gT28Qo48IT93gRqxcOKGJFWiK6dh3cgHzvtSdiY75wRMtnGOojAtwj+
MbM2bl59O5cPH4R9xFd/0uoM8iZQxP+xdB67jTNpFH2iApjJ2lo5Wg6y3d4QbrfNnGPx6efUj1nM
AIPpblsSVfWFe88Nb8xsKkDBxsb6ZqGaRacYnXUsTxJhKCRSXAhwn+VqCOIHRW8Ho4qRReT+6GWP
2qPepgzhTi1x+ySrxjlnvGWG8T6Y4KuAG/GNL44BRvsGLbVvUOIxB2h6On/BqqJ57PkgFyS4YUAZ
Q5kzIkp1eJfJy6s+CiQm+UvRPsXVbsmOEx/tT8WfM6EVXKbqERMj9L3G22sNd77tl8eoucBzJTEg
QD7yl1fZ938b3qOKQqZDII1KFCcIi0UKIZTEB5aX4n1AYW1sORor4EgImZv1vCAmAq79GQ9/ffE+
auAX4Oj4C6IBBkL8UOKXGWMijv4UbSrxBVECuyWMIGZZ1Grsbs/Rk/lKO2f/bU/uBfRId4vKFVPF
Tj772Y85P3XVUxvVbyX2ZoVgZ3H/ZByQjD5jEkHRYtKEoI8uaeQIJts6Pq+xuZaieDPfidEk0m3t
ZZxndEX5oA7OUAPXekwkFcvKcRGRdOtOS1fJrVMjsa/LtebF0pARmhIW52aEAH0jit72t5Jqz1n1
l77gRVrBOey4V5JDTFgeDxWBTsSNMQgFd+DlzwSeQ//yM6I45XNQEQkT/VrBm8UXoU2xHwFB8PFU
kH7djz8j/350YlMQjICCuHI3Y/SUY6uv621SjA+1+1Eb9LnWv8TfuxPR0A3LPt2lE05G4FOOhX6P
C5Er2aLPbe65de/EzliQANjf/vBlO7tSB9oMtwHGMeSLT5WcWsI0zT92+D7B1+gZbAXL1UBsVCaH
sH6185dk3PHCUA0iAHZNqKfNaTa7jbx0/c5p9l16XtyPyhNby+4eRrdbFXjgtYUZ73+7HFpb7uhW
RkPq6T3S2xQhsnXhni2VdQxnbpDGIA0uhc9h9fNPYa9mj3RsJwKSuVx7kLurQo6UxUXE8Q/mYMTW
Ntc3i5C5xhp4awmwoEOhNcqizzLjywCmw/Cm1zZBplBY4Hrpc6bbPMIGEGQQl9bVSUDCJ8khG7Jd
CmCmn1/5JbYduplh/PFgyll5+1z7BPIxAM7r7NcuA7SEBajIZmYwyiSCmyVWigFWm7yUVvntSXNt
IonyEZq6Pmvxiajc3o6RBIfWmWbwsawpqqaf0Dw2UNfKCIUiY5+Kh5BhK9IBCs9DahOU1i0bYwo2
uiGt4JLrXw0f1bk3nVNI60Tj41WupiJKREAz+6YZwDvtF5VLWDxR1AHd7XOUW1TOTHMCSjAz/o9p
WG9nf/rMWBmxlyJc0GSH94BPY5+Kcp9bxWdHisgQfBO8CmfHwhVOW2f49BMkMU7k5gQ0mQvjMBvw
R9XtW6aYeWHuA0K/LObaIzyRL4G9P9YqzD+lWA6mouhb+1isMtQFIS4tDYyxojuaWoRvMW4Irpzc
3hlmsCkdF3sHSih7YELTRFwN+Wgh0qGIJOcrChgnsiGxQkhrszEcwsR8C7CZlqwsDZ6IUsaU1/kj
Nv+XqJ3fzdI/tw33Ry0/SoHkJ89Dop6m3ay4bTOPkXKKlxA/FlufW6dw5LhfRTEFvCmxz9MKUdec
p+3kez15Ooy1seftpsXH4VCAeh7q+yyCBwd/06cb7xn5pKChhEEgIJ5dxnk6Iyq8M4KNFAvL3yVE
6Ga1tOVGvBq8vWdvxmz5b7zVAz0cmuwEOuEyoI1I2BJldd5pw9/WNAsDxKC/i7wAuXz0ZAv1yizq
pxrZyVgNOti0+KM718y2YQTO7WdvNfvWUCb7z4WxJquvdZHR2tEL4iOpuCFiKempDLCorp2w4MfZ
4U26WtJiXbv8G8rPkHySAjZfK/k2JxeP60sZHfUo071qGp9EMYKNDTGnc2WXDTKWXDGKDqkn4oiA
+QWm8qRQr6YJ3lZGtlj7a7x2Il8teA9S4BxAFn6yxHhOSXqfEkYYuNdsSsbejK9Nz8+3aDcCPKQq
yk8wPH/dYjn6Kel35pQ4LLeh+4bgp0YXa5Tbfg45EKNG3uZ5wQMhZMw+mLWnwrSS6qBwx7HXRszm
nS3LFJqEt/nZLdinzYIu0vc+0zH8a2VfuLx5Whb3X8YQri/Ua+MuK2c5u1TyDbrg7HGcXkNUQtUf
O2BZlggOUodENAYkIFDmJXsciIMIYDVkivIIqZWAyO7aOIvFT49Qq3a3jES6CjdfFvZgX0bo7Q4z
N7N6nhEMLz+DfyFfFa8NdMJj4x8LzCj9jFDF/5zyJ5GPfO0TKvKG1Z27LtBS9szJ0pivtEiuNnpL
PxsvMtAiU15cieZphN7nqkNH6FFbrjNMahE/McGzEyRrVop7KwWLx9lESBCp0wwpHBNQvnkHgJqR
YxAkp8mTa6EOcOA8GT/qP4YIoIFMqhJMaT39M2oQSiK9oSkImAGuSXlb7iy2QKBgA8a+Aavraaz3
yfgazKcoOJQlOGXzkJpg2q0b4qKnLjUeQ9xxPGiOO71POus1Zb6KdMmt/ruqDbjQ0T9kKayFarpp
Onrm8DZM7IkNzIfHNMIJ8MyapDf0YKuyH6OrfsUAAhp3QBOMr4MPmA/ynj8S2+KtsLSgfgG0ij5n
5AUwcdqbyVNlOjvtg5vWVUlmi5venIiBc5P58DghBCH/y5iPOD0b300i+03ZWs8uGzc8DzPFjHK2
flSflhaIs0fmABboqXhT7nxSLX6kxZV8vN69KnZ2TwsCeOh11Kr+KqjPTCy3mUY9MNeFldURhdLE
T576M/AhK9aRCUsYtqj/bSZCn85sYiTzbBv/FLm/Yb1dfrW6hbCbQ+jddLOMhmtjwhxaSuLROGG5
9TlL7TjDn3i3ScI1JoyYPB7Du2/HxwSIBDHwdVNu6vK1t50zKsYd6hFUjeBMeesJL+QbYiKrp8rm
C6fn4fQypJgjvA7pU+2I+VAZJlesQuMDjepWgqIc+vpvbl1z9HxhoLYL34LGdTf96J2YL6qGhr+2
/UOcUddEKVQ6udHDXZnzoGM51PPkpD3jqGd2pMwB8gTswnRXD1fBZrF6FvlT2gsiJwESczeanrnt
g+4gA5PXk6312+AxLc+bIyGIgIDZHSbzQTh78r5waI7BXnpvdm9eQcS1glE2mi+dGc5egD7Tiis6
fcwc+bGCYqojhyvAtwHiSDFaB0Tp7jryxB0YDOR7clUIvorYCdpYw9JPO7pm6FPZfTagcKPSfLPz
H8kYx6jJKIC3ZMnlkNYE1jGnnj9DhH1hOx+tcbiaWA/h/W8kM3NWCRAOaN/XATi11GDQGfFApwlD
1iY5cuS+pgmDvCJ1V1ztYbe3698IJaPMhmY9ev2bLIxzhyjAYXooZyB8VlojUb0gmjOije7pKwXB
r5l2UTuu9HBBxWozDPLa5hazrgnDEp2gjRwUFT6KTqNBWTQV4sVMYJYNgeif+X8Styfzb/wb1BAu
3Mo4O+0r3+aNLTDzjSFUljROLnBLxphmawKWDqIu7mtiIYa9ESTvHlPKzKQ8t/jYayl2Hj6SB8/F
usbsJ2O258EyyRxRkY43daspZ0dJ1OJWlMXO9BEmW1uHJ5XEgI80I1zXHhkNQWhlttwRdAKXEh1I
ubJgbuLPWZtEE2f8rehf2jJgKJhxMlZzmaRmkH/rnsF7HqTHoIz/TAvQN44Xf6lvqWUDg2RxkD22
WIbt+kcWEi/ewC1Yzi1xwoxTKFOYK4eGyRIBMYfZ/iNy5TXhYF5q6xiX2v3R76MhP05OQqKiK2q+
FYwFZgqO3i9wt6JLcdwsO3uOcWwXUtQDCFxJrvVAJUvo3GyDjdm+xTpQNQgCwlJc/43A1vE4DURY
1Ao9hcsEpP5VA37BEGpXpOQ1yott1dBbzz3By6QpevySQTE9z9l4KEf/XjTtrRioEBIX3F65XpBG
JWyaRY03/jSxMR1JEqhTHgrDZTjtxNsiH3h4q+TV9ZMD2SZrYf+QDX5L0U4NWQ7cDBMNJGmSEuqG
Df54DDJQ5uLOmb6PO3q9pnwPSv9uO/JVOh7GbkGorzorBLie2UPEgsAYeqR79FsX1L4U1gsHDlyE
sN0mCIjoPvTn0+IkGxj1agwjqHGFM8pa2hfpEuM4fGjXGvkgVWs9IjPROeAhv4aeYQsxjoCI3Tsz
zrSFiLmVePu8+38T3fQJVc2+z78yURyYzCoGm+JHACySw8VnLYz6BgWTRnT+lesGNLfpN2vPh+CQ
8xUGDot32et+cxvHBjI6E63hQkWehLQqbxNivQS5VoWEfdYCcHQMdXuPaJVbUjcqlOozZIbO2L2B
8TJ2hh7wgny2gvcxrvieXBakDQPuYYOFnUqHm6Jl/O/DYGs9uUAJgJtk4V9KX+djEEdw5NSI9zQ9
hiChqZd3vAwlFGtlnmsW1e5n6OL0ZCYbxKu5vdUSWwDP9SpPP2hefPVnsrhpUB5Qa4isf88BkYfW
ozHO51JWx7KunoO83pmssAt+px6DEWG+rJJuEcbDFHkn8liH6a5WMHa/PnoBbFB8qYtDhx6zjaab
OuXFfJBSfTXbmrLV1NMIDkKLNAU9o6fSQ2FhHkayD/Qqq9hmS7RxYQRHzDO0YaHMjWcH+1A8M7nO
wOfQOE98NiyMD+XEh1X7EJJohRtwACO8zK8Oj06tePf5220NVNne9OZZ/xuhz4EZGc/U6SVUrsFd
D4xQYLHnnClB9hv0zs5uj+Wwq5VxH+hIhUQdjjPTZGHurd2gPWrTFgfjghqTNf4/rx+2Y/s5/qQO
GwH4+jFuBtiGisozHNidRJeKmpmfvrGKVcNSK3PDP4sLpkzy1s0ufYu1rZ0Liup7QxnV0BZoVBkJ
WrFbs63kudSCc0bxOQi8HsVEB2pBYMj37HGDKoepAvJQvgx+iU/hs3N/Csny7ujyrhT+8oycIrbC
bb7Y28hytkkQPRaaCYAEZbb6NZgYi0V4u3CL3CwiOsr3KimfJe+VRvl77mEY4XbNr4otrcHvaw0M
yyCgTkV2sJOfqNZQd8jR42qJdn7pIn2lvzTzU4ITdRwZGkGgOUcaumL8dUAjJG6NqYlxCrVQWGUv
6CdzEIKu3Z/08z9QmVjmBsuqT2HGVoTlKKq5HeU/ftLxpBaaEhYCYHI7lIu4H9JjB/lUsv6aFct5
djHlUfCFcyhiMXC0GMcVxCSkwAIxM84vpDTgvMbyIjmf1LkM1116UgNob0DNzXQhpgoKmTcfVbX1
hksBpBqb16jS4GGucTLHEH7dhhQ6tixsfIZVjdeDOrWnsp+Rs2EFqNU2lLvZwfnHmfXdmpdMuNeo
wXPGQSld/+qVbB6hL8GeLFjFQc7Ft71k+OhCTLRLo57rgp1duIuAYZV0eYnbIq1uaYtMllZZMP0z
WfNFHmuxwCDUtX4JWfdNRc0pBogHR5NTjzy7V30I+Myts4nE5OVl7iFeuX7mrmaf6XOETDFdPusv
ueSvGfjosjRvNbpF0QPGgOqTJJco5Uytxd6e7iZewVRO68Fldst7nQLTyDgolfmWtuZuqtubjC4R
gtbs2HHy9eGNwIiaKOWuJjWVx6vs8ULXVCvzdmBJNk6fMGBIrVr2k5nuO54e/WmVYXcbmH95S82O
mm0DcGMnomJRwXhf+KwXYrtnyrR8/tRNCXoFtRzq8XnwW6iuxg9RWN7aEoxD6hxaENzlGa6at+xN
ZqTCMs4jwUcLcgq7F/BBUAnl2aFNuUXqHQNfC5CqPafskctdZ0VQEkk7THhqi/qtLzgM09Z+bTOg
yX1b35iifTsuIMFB6plomK2Z+OL50h7Ai2f+pJ4Bfg7kAjArlhwbbl4wQT0DdOYIxmPWC+gp1IUu
Sesiit7SqXxpVHrrQkIIwAcdh3aXNdNpyMIXupKTzXikUeKc1sSNsELu+35Lp46bnrO62jTki7dW
e5VVehcgYK1ZlyGGjXaabOqxJ9K9yH7ZufFL6bgJpEFwO6rL0vPpwkaymA5WPMT2W9YW36pKDiaD
jS6AdVNdSoZwcbswIB3xDk0Hs7VR57Xj0VQLVj+KlULgGXO5t/olP9RSo6PmDQ2wnfwNUv5mJ+1T
1qIjmQgHU/62kP12CS4Gvz15TkYk1y1e12wkBDwYYW2Ar4wIY+J8pBYY70Ky9Wvb56ZZJ6Q06KY/
9/1TnxVHrwpvbqd2nvep9gwkdh7+RsXtxfVhxskJtjiy7N+Is9FxkosIGq0pW82hZE7lMuNkVEJf
0RD3OxLG4KOoN1OCLSbjaQQ60cDVzWJmPfN8Fd475yiQlmXrufw1fxf6GHU9sFl6IFnJfl035kdN
51bZHevnikI+6GgpG5uH0QK7PYzpa9MzVhsrlkIExKKYSWP/HCiwOVY8vXkNlFcnBZBbMNa3mMFg
YeehAsmaIlhtnReV1oqNafw0gY2E99sT15OFYpvnOhSrvQ4gVHITMCxHfzSWN8v9USFL5oLfocin
P6KHq0LSnBE0pyxsz8NYEAvCGacy7u5iZ1HzZvR9HgyAYXFfc08+doTWN2r69kwHTmMyHha3eOx9
ynRsMHP/kaacVnJhkE/h6I6mverfYM2sogDeMK0/mORrHMOfUoclMFZkIuJ5RP5DVqiu/rnyhOG8
LFVLEC2rIpZzrS+gGiwx1xhxlgkXQNUK3EXdj6zqNwRAr5WHqrHa2aTDPAyd+RrTomf/pE8Ag1rY
KEXub4YFX8gUJ70fPAAc0Oc6FptQO3lMPaM3OBe9uEG3iWsS+leIqVuEwUkIyDDpRMPqdpfF4o+m
9vBoCf6FFABPh7ZgGJcn1IAg9nrr1zGzE2aaEbCbfBFLHYM5n3e5x19UqfsL5sfcxBm3erc064ob
5WF0GpYGvnfphfP3aow5A4Eaj2BglDcFw6Comp7Shwt4yU6NsbWr9jezqUM0l3EapnuaA17ReFYP
IUAd19t0HC8TNo8hH//oQ4JxAvY93Mq4aF3Wv8GTW9dHMwMMlMDo8B4bdC4CTqTnqwNv4LrFJlAU
zjYg6K/rC4jB7/7kvanlu4JxOvjyrXEfzVLXxZH8jQeD/UnbrzL+4/QBuaL+HuPLLp3aS4E2PSOM
UNjhkSBs0gJ76l0/EPu8hrgrkmOpjiIVp44hSNGAI5/bkxwQ6mYt22KYBFTebpG+eXgLlqH7Hqd6
NTrp2tFC8GT+MyQYM5OG7PGMz+g9hyFklzXJ4NPJWb5nmb6HZsPUAF6yObDpR69aqi2qyM1i2vtc
MYNS1CRzBX8DmSoXN7FNm0HfBRmTB25oEve0V2sBcxKyKjBghU3KPyzLfRg2juywn96YaLnLcWlI
hs7Snel41wQtTDx2x6FurwZsJzyCScEIrFco6mBrzDYO/XDfBiVZfi5SYnDMEn0PeR6lTHeDS8DQ
TfKnVYDD5rjkbxGAahWwWGyyCHcE14hF/kE/PqdR8bg4JLHM/fCQcDIDIVyNEm4shhCDIt57zqaI
I7ed+o1Lf5X1hIU1AywihFjSfA+l9wJH90oQUXstS+ukyvhRVa8eeEkw3hR0G63sUmH/AnvUwdf4
mzORN5o9BRvFu9zoFCgwq8ApwEa04ioyrkuJHFFRzzTGxNiiA8Kjcfcwkqs2Beyv1y9t95D06C28
Ot6PVQliKov33QQKjtWR4YYeZ+xqrtzbPPCaAjdEKdTxCpTNhJtvCVMIJhHURmX1dyEs1SH0nebl
DkIFKIwysAktBN3V/gezWJei02THKAs6H6vLFnqP+jUnJmII2pW0k5Rhi3NKZ3nJ8Ukvcf2VkyYm
KjJhAsm5OY8tyGk0JFn5OHt8ya1ZPSUdxqkcTQquPzQ72bFkXHIo48NseL+x6yBy6Jnm9/yJrE/H
dTLAq0aBMSR8F9OGnUH65jZfQrzrEi7I7jVE+dZxjhYOJL7NEVOwxpw44f4uaULOtCYzQVup++fi
O82C94pcp5MEjNn6ADpBeA60yGjPurWhEz4z8lZKi43hyANc+dl309BjoKzGW5cFzMRywe8Njs22
CUKsP2aAihOpgZPx3crhxOoEzgfmBysYD51XB+s89c0t9r50M4geqp11Cz11KAxnl9IeD+mLcN4x
PZTdVxMMWwwyxdaOUmQjwTmr1Y01DQeM0FAk5FgqPcUgSRH7G/8oue4NNXQX24+FBn+KnyAodhFa
tWamZEhqkE7Mk0rCMtI223ah9ckenjc+33jVocFLWKZbCVuQDzvHiWBccBqbPQqm6aI1ugVAEOve
JL8lmAUki2c9GlzCVx3KVLswRwBYaF9T+bLNkeB5nbuVECBsQz14lXXxmcKT8uthulKKOOYRhiHd
25M7ZrcoZ23jgnrASjIW78gB92F1iJlUUiTFx8r9/3/zSwYVCR5UoutCansEbtfmKCefVSJo+4eZ
NAp76ja+lucgtcG1ZGuBHbVm9zW3wzORqEwauFG9CaI7WICBERJGrAXNkOcBgL+C4EMEnTKpoiU1
StYGjMlKYzsHzwxhCU0j5aVAB1hEpwk//ruP6HOoya7mnneXe55cYiAFM4v9dEIXhvccv56JIp45
2IRrcy7XHnQ+x26+E7X1LbQMCCssez1U45Yl5j7uxdXz+l+rEhhtUSnGoKk4aPNdpYigf3RZ8mt1
N59j55Bl9OyxLWWsMzWXOeaPdyFyOqb1tk42mfaF7ZeoHggBgzxhOBCIfP8IG+BjHDuiZf3vBNdw
FX4LL3+dm+sgSOfVCOl+/FI5uALw5RIo4uy/VRhWHkaLas4uIyZ8mZ7OYCqF+QuzA7tH1t/mpjsZ
GMctUzwOw4ff3DZ6K8NZO0RkG55sOXL3loegTM6x0W0mlrH2vUIMWWdvEbJEDcoyGSCUQ4IsJkGy
iY8y4S9gAghv1Zi8SlddOoUUit6ONnu6Lp9FwmCjUoNcy07u2hRrPW4x9kxj/KeT+wrE8EPbWr81
mnd3sf9wcNqmpuF9Njcg0wScuMeFQYHXw/cZi4x9bEDy78gzohZCAsUAGXEotR49WAcwA1gPPM31
qa0ZWOXl+DMVLaqjdGVgVGbYhsmK7jpgV7YvanrpRLmAn1TMsxltPa96JAn1MA0QDpJy7BhF8rvG
5Trn0w5HZpdeyG+NX/GPxWhmZVho1wYIer5P3J+Job9U/kNbUBiKY4SixtAZKJV5i33IPHMjyPn1
iWtrHs3OPRWNurpIoycwopl9Z4dyS9rXKSmfGBheAVu/LtKM1j3IRKaH3K+euylNMqhqSdXozoQm
yfgjoZaC5cjHv8TEfAcEHjEKnly2X2Ed9LQzBq7JaD5Lt5yOXbFNFcfZ1fQodQr74rg74FhoMQO+
Ofi5YpSXfCc85syheTWW0zChwOELlJiHtsBSgPZKb/EExWhv21tTeiSLFZgGzZ2AYtOF6XOdtr+i
sB7Z5x3IScIutqnb6aPLyfblc/Zo7asi3zmIHsNxx9Rvp2PrknpbxRADE2IgTBbvo1wBft2kAZae
CKWkzYR/eqzobFXY/s0zsj2Fd8lDxurxEddFv0pwpYbsZbtvgfXGAvGAqavFOmbwydk0F01FNqrp
TNcc3IiCjbCBPAS/o0PZlrAYbuTUHizx6E+OiR2e67w1mWkCKXYixJMB+zXF4GhMtj1ZRKUm7fvQ
Exq1BkYDU4y8W9M8B2b/SYYGyghUT0uJsceC2828CTc4E8Rz3s73CUlCeu6qjJiC9yb0GZDAOi6e
GufOahUSLv2FDyZDvzxd++omME5IGvI+HfpeRqSt+cFcTVjd2fbluSKxu0ZgzSxyupJfufqaDDi5
KFhpYUiYeeoZSRegbyLj3zgVLGF3abJvul2e/eT+NrblB7F7DKc2c4VtninvlL2EgXMVYMdHqNX6
yi64T3rI0mZ4KeBGUSqwYCtxGAT8CPDd5dPA6rVUTBzbre6PoWvL9JQnfP7ZWwEq26ZztAdCke2C
Sjd8cDoSdJ78KIB0R6PLFrNQq04af+fmLuLfo5uoV51aAGNuMH4K/NdLaKz7hKEHEt76hEiCrz9m
MmKZ0623VCPz0fjBLPiwu9z66+B/pWTk0LQLNoQ5/RcueuuhBf7HYx5tDAYM6PwstBg/EfQMFGwF
C1VLJulmYwpwZ6OPU7RMhq0TgmUbl2aPGGPjG6UNk9NkBtk8jizsmJjcp1p+Bl28jwFKDTBABWyc
nkOZXz2FywAM14c16pG8RNwlpRlfyJWnP01INzr/TKnhCeFjYs1A7kvM/NhU7Wnz33dxRkkdwqZO
KQxrlxRz52LJdK/f0HZknWzfMxSbHmM8AtU870fvo/H92xkz/+6ueyTEQgBeDTph1iymszF92Cjt
9Dzx4AtMQh0HCacsFvjLFMIkQ24Gd07Kvb5DY9Wfe8Kc3Sz2IAemT2PKoqjvlu+uGsgRJFuvHc2d
/viEJFF03Jm1TnfrLXRxNfsrjOrsJDNO4oqSrqrROo8J4+98TQsnp6fE2PGM9Dz4EwWCzelSWk/B
vMMijWknS6+W89P63dVEEhrLW4Q1lwMgJdUvvLSEsLCUaxOYlpRQw3JEhP3JszWNTy7TOE/zatp3
BLk98YU5Y5G8YccZEcNgYR8TyJtYZ09lzqJrXVcBjcQm06mLFnaknFKhWoUDFkuuKlT1FMq4pZh4
3FvguK5rn2tJE1/klMw7nh9+/nedAtGmhhHmU4nqsmSYHPNJ6Imln23GkhkoFRwvpaDfweU2sg6i
14Jv9MRX2ygdBBbqJYJbmNONMAEMulXi/ZRcn4lfbtsugkzOjdDzlotuCxNtjZ8vBVZTNWs53S0W
wlRDjJLXdslp1WynJt3mDugOaPCNzsoksIfyQGCOz+yLwbWhp3vG5OqFCZoU+n8GSU1yQgjFcPmX
CZxU9lUU6o+AbZOL8YWPt44Zf5CU2NkoF49GkT7pBaUPIwHx/6I+VY+mlZuZ0b9hMz9TF34rET8p
FkO2JT7nKb8oivWAGLCOWE9E+hTELRTdMsS31fw3r8f1IsiUHGRzoi4gIfIZYDXtybrIzz4Dg1Id
FPsBYLxW8Ns5xXpcqH/c+SMz5DU10zOeb26D8lbnTDNMz78atX/ru7egZzHaDdSwrWttx9796kr5
OeEZ8T21bznmVZA/xMYnr3QxhvcIv3cBfg6Wp15qY8rMexYjlf8dNq+JgBHaWRPbhAbkneF0DKin
q2c2THCH90IWa2JqwXPjUs7Tb+gdsg+aDUMSZNiWiS9kCI5EnC/7ZG62zZJUiO5q7McKthif0R+I
MriPY7bXHcC9mn0nINZ+6g5xd05q4FjVsplAa7qrLrrFdUhZ9BRnLRJnzH/csXGo9npsMsJMiTcE
ABcQIypw+XP+HaUZfFv+OWeBClh82Kr4EIt76gz/ibq8tZDwdaFz6Qf35M1iXXyXjnyELgzw/TcQ
Rztg3o+g36cxBPHu4wWgMTc69M4LriB3Ht4Hi/DbpdH8/FCyhnJtEEQ9K0TKyZks9GUmhamgol6a
g+UuzCRdEikDOGYtBp03esybqtNbEOO+iuKTadbvKA/a+k3qmN8Wk69Pny7FWdRwW8uaCODfFrW2
TRGqYsxMCa+eqyEIEIudqvJSEo7F3HgVqm1KV+0T5SIYE+TH3EBQxlegRoHCuRaw/0KDjvxqOAwV
GCeqJCJsOE3jynkPwMrt5xyJnximDxxYlFjeMTIpXsyvpSS9lqwbvftHJ2oSrOkGfJrtj8dhjSYL
7hn1Q1vvCg9LAldo3F5YgIQlTFnY1vwBzjpN1emMH1Ez4TCfO65NVB30zsxQcoJGig9uv+bFBwrf
VE+h40GvZh0NbZdUMowrrE6eQBPSl56RAEcG0up+DxZBoppDZYEO894b7B1QXKoMmqGdDvfOZ/he
S2MttIAghQKpdacZ4OiMzStfxJF5wBB/tsjEK/dNcA5lPfvY0Xwy+vzYWkCUKX9LfuXJZW9/HHWC
3R6o1Ma2k5Nwq2vbkoIoMXOk94zusW2BT3APjpN8ikCfVAwNdJdIN8hDis8+I1ibf06SsRf2l1Ed
km4/G4/18ImRCpYmuBg6Xcl1q80rxfAhud7bVj17/E8/ecnJZBXqq8enS0TRaxCK1ZJEe+3kOw4Y
1IcXjkcLeWhEVxSqH7t/Q5phccwwSlrFTbh2wkvmng2XFIvNEj+Xs65CAkYe8ciTyslEmKl3sWdy
gkCCVE/6E1paHjeGSsRhJSCniTeYC6b6e0vcM+/Op041MFtERfZ3Gf/CkZsS1FpAq/meKmIA77EG
bNy6RZJAcEz5jMZdE/1NY8x4RJtx12tjLGoHHvlfGxFr/Bwx1uIukS5roPGT4C1fvIxQnPlhGY+Y
g/EhpzyWGHfEj+2Mmzl9K/0vMAWoYwMijVlxIge0e0vHrBMdQUgQtzba1HrFFa07ZY/JMregw60m
bx01n/o71Ec8Zyt/0DeFxYngbgNsSSnXV7twHviwY2q5qzxztfjDuhu5FXnB1ZdNBJ4kOz3cO8M2
7IFMbIT90eOEqGqDDXtMPWg5tAA9J3S0dZrCZM8xfacLvBasi/rb02NASv5MjFRr/92yrY1CvuXw
LfYa773VxUlvS+hDPFvpFBxjjwck9CjOGs13BuU2xfGL540m4iPiUX3whe13YUzWOqDjTESwqZsW
+qZvH1GhCnIzDeA+ybw823X9jJcx9r3fPjXXDhdM0kUpzuv+n//ZVFw3y5fXfhgpvWlsJI+NYrTS
MHL12i+Lc9icGK4KVeHV9ezHaGj/RpX9NEXdD7TjF8fxWZSX9T0zaeD/MSVFcs+V5ByJLLr6UFCM
ZN5TeDH8ulisUb3wVy5frheBnoHqgxhu2g/+Lh94Cd1L/V7a+zpfD/YtiJ71wTk2cHBJG6YKTSLy
mJGOVpNcVynmn2Lt2cs6LSeO1gXEq3UPB26mdMBsGl8DxDkEhsfIChf8gcEE78VJz0Xw6LZnz/8y
ghmVG46pFRwXIlQVPQdvXXK0rFzbvakiYOpaR7HsDdGfqpgejX34uTOIyhPofFPoIcM+48fQW2M8
2WjhZdb1OvMn5x/NcDmRaWgVkFAHCYuzxM5n5w3pYQs0ooClnDmLI0pBzjWIxQRd6a8gnqKdk8oN
AM7inJqSVLRyN6EL5+BjY/o/ks5ruXXkiqJfhCrk8CrmLEoiFV5Qkq6IjEZqpK/36nGVPbbHM3Ov
SKD7hL3XNiwWyRXrGHJBmdAb1UvSpDgWtG2fNhtiUReapH0nKresCAAPX9XPOdjzOuLOCgPt1FUp
dKPw2BsBn2mMxrHDyI3v04eZvXLS4FpFzcaU6YnY9l+t+okTgllcFf8474o0emnd4xhfzIkkaGTI
OnYYkIwfecFr6wRwwJkwwCIiTy6RtJfDPZbfGTz5Kb1bbFoLf9NAvyf8DdApqEpA1d60Z4JF6gW1
3UwfMmpyl1jZBW7Cas7KVwe2Eoh6cW2D+uq1KAf4zL16WPtOvpYJojbDJgIiBIPhVNm37GN6eiZE
IwJ6L3x3km4l0haYXnCN4/wE6msWd/UmMAY/BzmLBPvFZn4hw+DA2OEri8dtPcvrmbVcyD9dl6ze
Wlrp7xSVrkhXgYmkfUDAoxT6CZEFjbVycYVOLeOfGrcD5CPRLHPtvfXDrW7MywovUpEqHyd0Uh01
UmftI97/DBWY0DrozOTEuvc40NfqT/cFZxzurQ4aVznHm1RaJDobR9yzC1blpElXU0exH1zLtnrn
s8JroC1pG2h9SRZlCa8Nl/azqnAZ9tHOmQKoapyReo095ItDGe3RKvTzS9wiWHVhfDuLVLOBU2W6
TqVRHFmPASfkuI29qx6Yr///4ccC+ja/1TbVdgyeOEmbGVckJZb/rX5qi4Dn5r/3fPQAGkYTjKjh
OZNAty2NI+W/H9DjlwjKu51Qug0Y71t9HwC6NLFEVcRLpqBmGvDQDp46DoEuMp60NmWCmcGHZUg1
pHsPKonJuZuc1ROgfpcaHwdzvqAlkMYJ8Zh0V/UxRw7GsbXub+ww2xeA8W0VmDOL9YC+VP3ic95j
28C1YrOXjt5pWgs7JBsHY0z0MhXZiWUBrmZ6tKhZ0e1FbX7Jwodt9c9G2S3cGYh+zyvXnFlgLmNO
Du44/jp2eiV55BBNjIGo8IdEbh4SDxw8DOc0ONFJD4cLcnaz35aujYky2rBVJCsoQO7lcQt7uAsT
fc4XGPcI20GbrOIpraHfVgNE17RXA+8suZhy6XjQuiyB8kcZuafKOqEaGv1rL+8FsitrPFj4cmPa
sMEKdgP7V638AtiKfjU/VOhCDCLFdSbKE33RSJ5JZXjaf59U2p2rMl9H3LzEkTfGNz9n1ZM8we7g
B3RvZcgb209m+DjdPqSpbVFVs+c/KTZgLLK9FbOPyeuNrmFZAYmXrrVFzCuOIh5SmY8ttrgxqVKE
j631UOUUd32uAYoflLZiP9TXVBe3dvCeyUQGB6hI2YTNj161Ktg6TxaFzD2zKao0i4AV/w/T5h7A
C4qOZhGN+yCl/2FoJAzz6FHKMqcfYvPeIXeofe85Y9yo3qTYDznM2H+jEMzz16ZkT1DNTCCqtcX5
UMffgtL6DbRAM3KE4SrqUS1RxpbGVcY6XseXyXqYzGdsYh6xfVKjdBl/s05lgV6yvvkprb1cD1DY
m47ROqE4Hl91FzgHu8zZfQLpG1gxmt7G7fR91HQ7N5PnITg1rb2Z9BYiQf9t2MVWdv/GFhGeNh5q
zkWjRsJfPcCObnn0iAYliA920ISDyuZ7G8lEa0mxTBBlp9mi9CiBzG+JzhavHX8D/UkUMltIV+xq
UATjEsZDQU5iTSKGgataO9c60+v+Mc8V3XlC4ML4rOJAPZdJJkPrSs4vkfQ3Vt6/Jx7vLlTu5qqz
NC3jd8YNfDbDuB/Ls14CR+8O+vw99i7INQy4FASmd09nzG+OuQv6O0dEo5Ob1H1KxRPyrh5V0BTt
E3VQpJBF6cs1bFy8Tw2/Se7AFeztXY5LUL2AOTEtSdf+BBLZPgeHiL4NBIz8kOo/xoxMmvmmZgdY
uSBPIXxIQAM8NHjWOeruyiaLFqHD8LAZOw9Nc4rIYIkmtAAFpO2KgHEHwbkKil/pivRUZMimX0Bd
LL2g2omYkZlwV679ShjirrwgTNomnoMIhxqZzzUpvnfYbuhUw63U7hi2gjl50dnDWgx7Uh25zyx2
2cyiDkVugRcvf05Rs/aMuC00WqBtS+9Lkkkvkr/2pJ7igCUAVL06nekeRMSD9Y1MbsmL2vq30NeI
fb5Lc1Qq8Q1Lw9Y9q1+m7O9umZ6GgJNfB+aWhGeHTyXDd8v51Fi3EPbCTH1NMgDMoMb75ycFIBQe
j/naTowZ0lEItLDmSUuo4zN9fMs8gjkzfgE/Sf66qIaxpawEalCL8u9KTHcl9nJ6nvWYaKsFlgI9
w5vM8JlPJm21tdi0o/+rCTA8A+wt7lnbJYhrOrlz9hIg+UD6G7xPLSE2vfYh8uBjMo2eS3wx+dpr
xfVTy3EtIri/ZAExpEtq5254E+puulu4cVpZnZ0O5pQpDkTYUe5+SYo5hjqqjqSbXOhrgOscPNOq
wPAbcbflrMJHOkW/MdjqYGzgVvQF27Wc8Cf5r4qyjwqwQhT1qyS6MIwskquBJlnv2ltu4xlKK76e
vNDWLN752pC3pPMPZSztf0hD69GDxXq1m9OPuJZ/touKLPfKz0KvfwtRxgvoCzsP2UcLc6yiBxlR
wzDeGiUcu8T7ayoyBCsVV5oARKElUgVzhPy0/vXJW+6GkcBaWnjIbAN0wdykuJy81y5toE9FH3Gp
LZ5MqtkxlldnoN0NMkJdkagfiPMyPYBKeZwazD08hDRhyzRva9bGPnGfI4Cr9Yra7xCRC8EIMed+
Tt4UUN9KnfewaX8LV2cMqP0w//YZslLtpNAZJYg5hLjqbUN22nvd3m3Euaqa7ZBEu8w6UHOq3sjS
3XVJAHjwb/oOvQMczloeM/Huh3eWt5n5UBOLGCOOiu9FdHZDcQDgJLHWTn/uAgQllngnEFalOCJi
FYe6zph25iGVbHxqie7ovb1OMN/CJ9sifmV9W87H0r2ps9IoqpXgLnFyRBIwjVQzZ4K6eESQUIEC
1eMrDijlmJ63rjNB5AJxC+jXvamPPAtowieSled/ts7Ee6bd9b7UX8fVjHLS97fu/M7xW9LwpvEX
Nh0EUtju7wb/+Jh7UIpqXzP0VeqsIWQ4YvXL1ufd7CL8Ao4kZTV96l8LliHJUDao/kx41gRmS2PR
XIQyG8+g63xXLnP8nz56itpiiFJCuZZnUmo5wtDmBMHBjXaNjgC6uIZuz234V5QP33iz3ZMtXxuw
zybBGpoFhRkH9OzcLHitU+izVqTIsZ7L6cViVyGamy3I2pPji5TzcfSRiLjGt81KKCNlMPH7M6jl
6BymxQvhbkQ8dsyIRrVttnHqkS2IcTJkP1j+tVq6n1HqDQ56IRN6ylzw+TIKSXDUF5amIBdPekj0
zJ5BFbOOIELVAQbGZF4NMSv3jWNQftmyf8pHjO/9qRJgNQw2hTlqCChMZAhxU6fgvFejAyTAt65M
olPEbXgk5rbbmdMMEM/hGxvfh5BgEIEGnLXZKh6zpd3cdF64Vnv0PL8VMXCGeYuXYMEY3Uyx8kvx
R61iVX5pKBPIrbM50+QIzmMK2DapkXO3apNtj6AoQ8xkldYV0zfBDpZNbPREklzPUI7tWOmyg+CR
0b/YKRJmYyjocAxz6zIb/B46Dvfhqg78powOkylePING1jb8iz/tjdH4Rqa8mjx5iCh2TETdqnTp
TtQk3VzfZ/Onl6TFpCE+6vyUdCH7bHPFshVXISV6jQaxviuATYnwQd1RJMtNY2hRyEqD/JxhNQbO
njTmN9mUP75NS2WYBw8fRhsai6mHQMUmmMxrqg1QtfkLLcHeCNNNpAVoBfAq6uzHaNapExpxl/T8
9p5Kqptq8HfpteqI+9I1kko4vZpzs9JqOgTN43hDxC/CzayfJshjDBj6ZkGZIdn+zT7ug2YDcNIV
Pw4leQPkMbKSvR/B2S63DZEKqPTJeYImKYLh4nXFwRyvSX3vtWsSc4a1e5tnTH3klYipJ9HUlTWp
GNaC4Ck9bt+DTPXWmrz6Cat7oa+LikDB+TZxu2uasXSCGxslnGD6ImogWtLfewRnzO5B7a/HhMKM
n96FFcK+QdUmEV+2rMIVZKio1A4T3vPJxv46M/As8+GQ2PneTFv8w2bIfoXPQyDrF4l2zynAG/wB
PmrDZiTXLAc9xFJ/67bwdM2IbVbv1rjXR+Q0s804pMp6Y1UVTOg60i2JeRjAd7MUZbqg4hwi6iLm
DkRPqYQy+5zTwgTlrDbszI+yszZkS38Ea8lPkAx7mlEGzm6PHUp7KVz4RpGLMha02k4EKOldfgoO
mJexS6HWKgB5TnSg3UKoj8VzRIv2FJSKGV0y0+iZ7wEaHPjxLVf7lyX3rOre2piRAhgOAoMbKVim
ZEz+MOfr2YntGs8zRGLO0GEtHTSbERlhDr6igX7EpTIQ6FjDUO5T9PPx1ubJ8xu+DjBkA7DtgYLd
kngswy1HgSJ1EWejG9wsAQx0k9hFk5SPVYDAwsNKxYO/1bDsNV7+EULsfzI0diQxqqtjkmdYz5yj
DB7sRFaGWa01PzcXwv4tbGA6DHh+puIFt6zs2Ehem6DdFm8N7vKCBwMkpksoXyBnwiS5ESxuk7oj
EUsUb9jlRZP/qo1aYt+wTdYuIR58m9A03GFP6B64r31CipFmzKrNZjyytx7DkcN3naxzw4F51r3F
M03y+G5+ZOHODZEVahxKbLO4ZrC4LSKJfZOTg8AB5gDdCrHBBbscUFwC0dX76jfQ0K6ddlL9FbNT
gWVDrMeOQaOxlD1zL/1qenAwNefq+HywtQnAxW6x7FprPu8IWZIlfDzQuBk+xxneRpJh9Y++//s2
EbBSb+UGU5aTTdelArLSrDjTjRC/aC88v1qTbc98sHivmyEHu+psEBt7a+8syxo2IkpuQK2A4K5W
qlG0txt1W+cEL/vdgYJhsjUVMlsPj3x8iXjW6KdBpQKhmY6N9sJPplrhjgDwrtv4L2YEiFgv1wAZ
k6CFdRlh4VggLdmP0HXQalxCtTLq1xoajRpr2sggxC13ZksGSrAcPW2ZjI/e/ayxfEiNKhdjbgi2
d6AIw6peGSe1vAy14RAjIdL7h+0jUv8SHUZw/cRxqZ5p1TjktK59CADfvvnMqfOrTY+n2o3oFFZf
LY5ONRrpU2S8bDFUOJ9Gc5mCQtBN49MhK9wSb6kbPIfi25d4oJIGaD7cIgyHs0eQseHtK3XVdPrC
TT0Cn4+Qi7FJwIMhV2P4bSd5iCncSepAZg5zZISpWTvJBtPlKpePugzqrQ3PWmJLaIetZ9iC7CUq
4ylEt1P5c7xIrZjdmo650vJDXBGAHiLwq/Gl14hwnDYVVjA2ZPH83ciROtG/Jmiu4gwFucW8P9cw
rsl0PpfyIWYqKYFYL+4vgwE7BjCSzVeNeiERb7pxyJ2N3Qd4fgm2Pc3jX+LFv2YYLKOUybHGjhQU
wglg5mucfNahL5chXmcpurfxULCPN1YBAwZ6ycLdDlX+YRYO6XSUrfHaTNgMzCP+QW1+qc1wH4RU
xtC7gJDkvfWSlO3eHd+QyIZFfCJuPgZ/iLAGdeL89IdTYWPx8WmEyyFnTNM3jQYAgiqsyz/0kpTI
3rqX2W+M4i97c8Px4Br5kXDM0+w5z9rZ18K7wOxTIjVlpr4sTnmFhWKPsFynSQXLGokXCgkFjEu9
vUEVIomX4d8Z5gKPOGkmfd4+BpYg9UcGEBmJcks4i7fzIh7UeOtU4U5v/c3s2dsIJyGCM4z5vAeA
2RBPs/dfF5hEdTd9+AW1fM/DL7k4sYTFwZsOxGhQoxNdLA2wAfHDIS7JLsVzYie7MWfjFzrHPMqO
/mwemyZ5xiTHI5UNONx68ihjAEBhyhFBOQnsCngCJ33Eu4eHPyX0jc2mqW9tsrpcbPIcEhZ5ojGa
Pr3kJsny/Auz7TR8IqN0N1k1vtRehBuk52mrvlV5oKE0mzROv49cROjcOIEaUHrAE8F/gQWe4tje
oQyPx4A9E4NLxL2i2ZY9ZQmim8hENRvJVt/5RfmZ0dVozERmr9x6EyPWCDJpUaJQSTAPwIRPIh4c
vlZaCqxIbzqjmLAJv7Jo5/JIWmIbCwjYTQ4yt2V2I9NbFNCww1Xt+3k5T+O5c5j2KEnsUFFiJgwW
jKrABZEsnHr+NJK3PEOGPH8Dg5jGPyOuHqQgYonjEscfQRlT8KxG+U+uKJxGWf2mY7vrm4kl9iLi
9m/gI/X2ptOKr0YNw3UKLZlTJpJlzCnTWO5HNGK+Q4qysO0Zg3ac5ofhmai2HA92mC+ciC9valGD
uvLKoYaep+29Uy3691JhL5jZiOAUIIgTYOgFlZfUOW/y5Bo3m9g9wWeBOj2TJMrrTE/PJoa0xgW7
ho8+jdYxAFJDwwv5MKkD3DHZNbw6fUKwU57tY6M6q4AX8mUq5qbS8xmgxFsqyBevcX45U+bEfgt5
ewlm4di6FVSos6OvuuChVePaqaZT1puXFqnecAvYFTDB9rQ/3St2y5IeIhoRISLZZUPKHdZrIE7H
4dQWn03ZMEQskBC1bKrTCRjsq8eujQiKN7MCJ9sSXY+lV1sUvjxlTQvNJo+XhZcR6bBHspZitEFC
WgTNS0pt5SVry770JhdkuCg7b1czWU4ic/lkzd6xNjnyYJnGQKEZd2YWxsqOMDQUFxg4Z1xBwj4H
xGk1uf5r6N+oC1ImdA3IHXtEp4N69qJJG6dXv60LzHW65dyInvnWJE8UHDiPbRs3Y8bu1DQvsjsg
0pL1lTleFvxLCrlS3C4jexeptfFgqyyytN03PjhHTjI2duk7I721ozkre/YvsYWfRdWeeocdoge9
ndc/I3Kk9NmhlggJqdSi9qoFVKAVbhh0usG/PsHe7vlr6YNb73nDkdV5DDHrIdhVw4kvRlruk6qe
e8TtpnaiHURxh5AvdHAr4jNTovO8gIPMzoAgK+WV6u5NtiMxMbYOpptTJFwjj4vWxCZxS+96t9ET
jF94UUAXG8q2HVxxKas7tLG4phgabWrhbkdGilHU7geXblp1ZlTKqL764BCX+SJ4qTGsqqnuzNta
8WvbbBW0GgJZ7p9jqugmhrschetBqxco3IhMbJNjFLdXHHqoCsB0a3W3GECoTaMgmxxWFJ7WUmLD
56mnsopc7dQzSte3BHrxDQSLWSdkgV28xWuaD/UGONRpzH6z18JFCMDifcn+oIDr6z8jWJq4YlNe
1BSsloLrFizNK9OjbmXN5QXBOwaPvTMdBS46Mtk4fYFOMarhYnSimc4Ok9Y8vSCYxrWVPmUm1uCA
JguEZIIcYJGNDGFAjIFL+TQyHada/MqDXMcV56UwbpRhanCYqbo1peBvxvyIhWPXUEU0jKS8ulxS
nNFR1LI5dR5zBXYPMfsIjf7M7pIdqQt5wJCXutArjUWlFeBk0ORo/TVMDkYeHXDyILHxt07IRluz
Vz4kqbLcVSWG6p1j7SrLf4QWrjboQZrX7DS3Q5c6EUFWoxUtOV/zDgfb5G1zkd/RP58KHVeIkfT/
qm5m/FGYxiJ1HKKCy9e05yZsrshaXctVJ2zR4jBw5MnqHnpEljn/mKSkVKbH/BwtAPKLXmNEVYPd
SO27E1bY12Br16wGWGqsm4RXW6MWaiqsnJbfXRWtWqT9Wj1zPDIrn1JQlWvB+NvJ8Tj0LCUePY8F
6E86U1z1ky60JbyZikppE3jNgzis9xloXoi6wgbKknQzS+XqM+nJzDohP3mCrTYWxTsfx5KFBj6Y
qMpeMVckYpVSFqYU2Rk6Hy8TSx+h7CjDq0Y891fuMSZgxC7ZIeVLlw8mp2WRhIfnzI5BalV5taqZ
dKkyRQPeVfCOSuNBRChe6kUxWls1sElVXlh9V1helxc4rAA4youP4rZifpxpfN5ERwrmWCwoSrql
kaFccCuJM9dKRwWYwgVAU0knXjOesXlElnbQsSatL9WAZMyU5Sbq871jWUx7rlFIWl2KFp/32g2A
tUX9zjafVRMksCZR8KLPaxgJ3lRJjbRTHSTqt8EVmx3DGBlMCBmowAnDbqdltOr8NXF6kLVHnCCB
EvN32dFzxforP9pOZUyZFlwYf1cgWMgzZmWsrH2WDMGl0osVpywCJ83Tt5J8hpg6oa7p44dl2uUH
JZBGe4qwDWrNgr+Uhy0g4nmoShY0uNGafO3P2rcFMcfx2o2jcyjRSpYcq1LeuxyCWpU8666/LKaf
GT9ByhtS0jiI6U8ZzdHSxiNdCFEtHprgCryGsu0gdHX9tWYiS/QfveTT4v4EEB+RKIlYGOtFnpnM
jQnJoE1Qn5Av263mvxmsctiPDlD9iIa9FV5/6UWzSFrFPdSXqpfp9X4ZwIsIXMgT6MGVXmdA7gsQ
nC4AkAADLGETx+J9cCL7/NzqrZ7qCBA8dEjz2Ta5A+S9pGU1E+NSpz8ldmJH5wPqP2Qll12x50uZ
w3eTa64CyBdMr9RyAy408ZWxcTDePXxCqldWjytDkEhrMH6WxboVJIXSR4oEgwise07/Bc8WNTh5
8PuJs1sh0mqGAIZtvTPG/4vYsVT2n1rPxGaD9YK45ERHe461pf3L0TVHfELc0+qjCWwuiBQmo+Ft
egs+aPntAByNUOiet+ZI7AfBpX0KUxq6Jd2ciU6kJkV9rPdCYqeew4URfUKZXZkgdtzwi4s+8cQx
0PRlVJqg4Lsfy1QZxbBLHD6ASFdmCSS7SNyqrGJnMVBB2QvHUrb5R8iqcub3VPAuq+9lRIYyE7HM
Q4w4Frlw25cbmge6fWdn4zDWL0Ot70OW70FgbawavbDq6g0qoCkDGp0/ssE5jzgzBjQHBvYrzTP/
g6+XBtDWwPw2PHuNZP2ZX3aV8y14lrEqVYcqp2OOAcWe42PQaLzjUFXtacvobDHE5bXq448WGW6c
2NGzQnEU+nNkDP9GkDm9sbVYbvoea7wxJtf3nHFZJiO40tpXP6fNB1k5zdLlaPLGvwYpj87l2RQG
AY0VVxfAluY88BU7sC3nkZTVibk+h7N6SCgh1IMK7hEfMItARAZA1czkQWPp8mz6rKaS9MAYBqg5
cKGn0du2NShJCl9b/1IPfQgTzsrYGjM+LDeVdgq1d3IwNhB/SBT3l4YUe5/8gUgMvBSMlnT6Ycbf
jAVQ8fx3DHZRg3wIS70FkW0QS9Hh5MkZPkiALdjpobplmDECo1+ywCxuQwDDqqToIVyzJf8qAXrs
cFsdS85LjDJsxDB14NCAYKuCTQ3cfKqA6UA0qDd/4INRrQvXRO/yX1k+9W2yDvNpm4ExVQ+8zkCq
RCiIA6bCwpcloOn95YxoRePuY8SHcwdWb919A5bjNaoYbIRxconaG4MInCtEBJf8Uj5t9thkv4MW
ry3C2gQgLdQcXLCoUsUKNde6s42zwTna18gumfv1VvvqNhLRB2mOZnhzsmvuJgi0Zcf2sGWN1THn
REVTrHAzo6xoNxC3nieLldu8IxXlAtJEIrlC7/o+Wx7qx03JkFOFpdpc7EbWr8nWUFvqbhhO6kDL
LWuXq5dlY1j1cbK7jWle+VfJwVK1J4VHjy8lORvCqrY8dJFAzbeISHmEvbRlcYP0jktUtiQ0xPnZ
zuK9z2DAb71d6Tw7mdxN44CGAdai+YjRxZryWBvs8hn5BARF9UTAVKP+otLsTTBXrUeKu+s+1Q4h
guS2ZdGa380oDD4gnZ/N+RcjxHZI5fXB4pmdqxTWT6QeJMoqJX0I5wwxXGvfH8so/sFeeuhJzhiX
PXSMqjX/qVSEsg/WtVUtO40Pu+/hgHLj8qT3/Y1gD5ZIAuSPztihCcvXzL/0E2IW0uYlq/OHqtQ4
YWPEzyj0gyxfz924VLW2T1KXUVUr3ISL0Hl1uLexIqTeVQ0xU1EvurjA3npD45E0SJlojX2ivtEK
cUzbH6p4iPHnjtVwD1n4URO07b7rOGy9u+oDhubuRV9WWm1nJBheXC+JHG6AkCRoUsk8RQ9bsFT0
Fz0aWmyPLukKpWVSML/ndcqIpli1kCpVvaF+HOkXdJTAJRKM0eiSLdDzDqvTSMCI5NRRCEdufVwu
3NeBRQcESogtMIF16uT47x+Ft68aSVAp9FVbAXZgeBE7/sHqg+t4H2gClm3Nqsjt5VYBS5TzoKMA
djLaxwkw+Cpn2ZXA0EC0qFwzEviNDNkYsPgetx7POxt/oD5gmUgWBOiQMIMsDNJUOi6ZfhtQlQSQ
Z0t6BOa8LXJYzhs+oVoWIF/bg8bcjmdtiYFOHVkw5rbY9xEEAII2+mDXj3TaHxj7MapqM9j3+FWW
agvEV6O/WyGbOavvTwjUFYYkDj9sUiJzh+Jv/vacQ1D9xla5TE13Z+po81mL23p35KsTSjRj6ytK
f9TG4DrJTESXzffd4350HFg141p9FbxUsW3SUsxnL5xA+tTOsexBF1FHSuukFdeE47jNX2zuPbvl
QmFi38Q0ohK4BOdVc1oE0ZXFbYj7sj+M1sWxLglSYLrNJ7eZlq7BfJMU8AvKgoUzyXUxlsRG4ypS
vLsXwDKdeGRVuR2mNz2gXqc8URe6GqqqQ7MJiD71qw/ma0zZ6mnPyI0/lp76LxMzufa/P8UfW/5H
R8XvQH6Oqenl0J9FfRsKzr7G14+u0QKVRiLKwTo4zimaOK+DwV0PMWk56pCRB8lP4QjsjRgm5/4Z
IAvHKzpnD6ZJX3DHKrFpkWKtygzmVI1ATZ4ck8H/yZtXIQsAMNWphSUOxoLBizzYXsNFy8bcxL+k
T4ilkpe4/lcZ15oLrEP8MONQRhsJ40h90rq9VwWaYGSF4DDxEZ7EgCqnWV/VnnOM2gysN5aJhGie
iSIOeW5QK3zhPYfaH7YV4yZDPoPOeer8dethcvE6olHdncTl7YwTexY6uOGGeYgF4FMYDK80Iqvh
P3VTjPKpZZI3nDqs6ox84U/2OoOlYDFE+BpOMYgdi5kEJo4JVQBK9VG6m2BUdRBVIbKQHqPUyARV
cjMVuXEsv9SM3hcTG1AocubFjbK9fpvmfSR+opaFPdMyduQNSViZupx5xwbEmiNGLyxKXoifCcG+
4F41dQuQlXKwo5UKMXXnvGrYlxKdYhVhWXCuvGFTBrBw7fyaj85rAe1xsMWbPSyAaqmaMVSXL/te
QcRf7FdEfuxqt1jpgbZlM1KuzWlvI/b02uSL0WnghNw/127YhIWAbXPuXIjaHj9akDfvbp9/JEP3
bnTymGblSwKWCp6S918h0ETlbpzrvUyDXe3F/A5r1CzmfE9RebMlQgldDtiXUtxw7q5UFb/W1meD
iGRJjITKqvJwjAhpbUFRdyn5d1V0V8ISt4H7HVfvwgD9BRWsN1prhaIrRRnYjS9jn28LWMtyEAfS
Qo8wOjDdM97DQuF+dcBw7D8X3Wz5GbGbsNpiGRr6SoL161pv61XBj+7eenZwvJToIkxyGb/Uc6oR
oUF0ET+78L5VqzCXBHgRC9EuQeOtSlzfaehvCAoMtE9X+4t157n40yFV6MySS+sbxlaB8qL4N6jg
YFQkZM4238ZEuqX3Kgb3bA4+VB6X7zQ7AetEDPYNzmztjUecGNE/s5iWjiRb7FwwbEHXsEpURhNW
jr+eXUnKgtKmxeZcn9lZdV1BjUh7Zlc7rZafOk4q58RNNMxhQ7BoxxiX6cKQ0pQH0yUjoTDtgGE4
w6kfeVIhiHgrtX93ycSW1LFVUh5U8dISkclBaFGC5QuonkuzEBuMjqixm5a96H/R2PUCtvjObgYV
QaF3l7DWcOFJY5cX1sOtcSGnLkwTUI2A3HwFiTFmgBwMGqad3okd2VYorTNw0pF5EuSPtoTm5PyE
qK7dzrg3sOUsVyxyL180WNcFkrGo4+V3Sz7bKCeUnV8v5rlsNWiUBX8SebUwRmbN7Pr7kMuXUAEO
P66IgnuhNG5FyujdNdQ82pUAbTEXAQpDZMOy1vQC0hx+x+4hONNZ459RJ21rO7+onzedou1Q/tSR
uFbacKpqbzPVyY8Q44tdlFvJsMWjYBPDW1F9w3VPKDu6tRg+p+JnThg7pP3vkD57gfMMe/1pYG8w
mS0h4OmlmRRmZsrBElSXvEFm6wyfRU2L1/LddOD2wKfh92u9k8s2ipOY3V7pn2e9OqWgt/KSL7qL
vSVTFrJsqIZTpN2o9LQ08BGQ382atG5HGz5CFvGWhqtLJ1yGtAs0STxhg7cXUfDPzI1DlFqwqlDg
5fo7yIMzTw3L8EVXtOuqYHZos2yI/V2S6gcPb0/XXPI0ZBEz4WzAxRPFwzGj7mhZHoTMGFt8myI5
5oRKw9u69e5mrAU1jpqQJC8i27W0DSzjC7N+daeNmliN/Oqt5yvTWLkVyfzasUiGo/A+TT1PBpZm
vABw2qyE7YHbH9OB/zuyDwIXVTKzS6+sTcrkSePUoIB5V397w3jMrdytaqar3MWNVUJLrjYyFHuz
9N51v7n6IfmPJZcfrnQ72Ec+gvmacK/h5nBLM+upuAh1JkN+M7yZRnZUavPZ3JJxhvJrO8W0erJG
yzWgIZi79KkDY+HtKHIWnQe+wqOhCvDwBQgVOv1PMJhXgWWqak3zGfxdABPS4vxPH46nkmCERgvb
zR+T1m6m0llLXR4QZ7yk0NGe6tFgK/FnZ0ryb/aYaR5G7P0ZShzc2qyUYwbA1o5gcGyZ1xp7vnp7
dG5+5om6Tzb1X1Wv2hHld0YUjMEThUzkOSJtp+km1Acs+PlyW9skS6R5i6zAeBq05urxuEWUNDWJ
02UVHMLMPes1+rJuHRHZ6hfdqZnlYahWPt9LBr+Vj+qJaWYXudg0yPlSXpTiUMR826x+2KFtPdwE
GO2h3aBlc+THPHVns7YIdU4+w+gxpSrShEq/S95skwSfwuXA0mybPVSEata4CWTfudX/0/LwuW0s
jufgg84KqZ5sxLO6dVpWsJTuSIbCmjVviKi9YuwYaPIOCRh9Q5yy69BnqBgasuyQbnStBoSFD/+V
iTeHE7rsitQINQNXQ1XJT0zlLEYTPwkoiQhzVboG0fOkURQS0RaM+ilLHursbYAADbziNhK5fFjT
3MdKpaUbw6qoxNlRFg8jdfez/+JL9JuQ4woYBA7ciVh0ap+YvQo9AyAJ+vAlKojB2hTJo0IT0AlS
SWG52MWrGjop0RUf6yrr2lWmOwejPckuW+qo/kp3F1dQwiYz55O1rx2SU2HQ2vhtxxGbYquKWmfp
C2vXWTTtPcYnSXxIpCW//2PpvJYbR5Yt+kWIgDevJAga0IoSxdYLQhbee3z9XTXnTs/0tJEhQbCq
MnPvtXM12zGvnVlmxwh/hbYbOUFp1fRA6HTqQxqNhfAwEgpHOzVUzSPvsD8m99TJ9N+WW6jWf31W
7dVAvDrWOTBNUHQQ3OWORTw7TCOcZj35WNqbKOoQdzrkJ9TzpmkBR/E8Z+7WwGrJgK28zGIc0Rgu
3nTUnn8WldaAD0ejbdQ3GftVyXinCYIrzMy1xulASp3hEPDei0Jkbbgay5K2W9cXZPYAyNMYsbcl
SBBSdm36DlQk1kxeA/+JVkWfYMWHp5Dx2uomSUZiPMEUYBhuBXdsrdzyWdkps+otGjl+jWvhpQ6Z
GtIHf0YduCoQqBzyU3zNSukZ3cWm5T7oEu+shyI3O0yBSGfne0ZsSqBrnpD6Nbyuou+hqTHbFpu+
/Sdw6YpxY4RzEstQbSC/XYUfjq2dLHKnJNLbhbpHboB0y669lcdPi0KoRq8Zq/Dc47eyDxmXO+pK
c1KDiXZJg5/04EL9dqQFiGPjDr3eUngP15JsRD05TZLm/9dNos1mSYPsamVzreyOOIjKL7SYvvpo
EJtziKDojtbPbiKfrdLHf6aRoxr+E32RJCRlETObqG7FzQhGbz1KtJWGlCyaW63+q5YzakVx4MnY
R9gOavr+na3u0OMFJaQQqXlp5e6tpOmedY4XCuUbeWKc/2Om0rMTfyPhJ/j6JjpPM9H2GjEhQ6+c
YkFGInVIkZedGj3MGBkaysFJRQoNN+CTHkiwJ3704PjSRb+ppzjD6cq4aTojT6aHsx+cPxK3zVz+
LGT1vnC7lGfUtX7dqX4JMS3jXJEUzSGktm7pjwXclOJZJgUNy0naeTFa1gL3shaLRCV5HYxv1RLt
o8Fesx40CFF1KgxazOQ8wH1NQAC0/g6QNQjVffa6mNV2KQbiCoTlpjmYnDUlY5/gjBf0XqPi3Gxk
B9kMPwdWd5pmdcIhFeOjwjDFAIbfw4no5ujYy1SP0wreZkJDusia/chAnNvmfVjKj2AAdFw2lavq
TIqozorfmhidxmbw+psFqPbZL7uCztt4I6tyPbbjeQJsbVP41BCVNfZLHSKGhgoZWX+8hC8NbFs1
tTcpV0DlfUD7kek2TZRCqjmFIK9SH0keXaSx+VZoc+o5c1OzfGZt/GYSW1Kq3Zs+4M82x+NQNT9B
uBziXoR1LMm5mO/6wbSt126q7mrMazbWCxNySuOWsYflJZp9zsqPbBTKmY2TDM6qM1lBCMDbl2VH
vBbFhywoUsWNkejFaeTTopDBDahWavH+1TizHCbCnX1uKajwu4GJjLF0kmKYzO2KkV0lOV5DvK4o
Pawp2svl8hLI8AqS6Zw78rGKnU8npmq5pfJroB+q6Wzn++jNpJWwJpB0Pa/u0ers/kg7MN3rxw89
FH4YK/+2Puzch5uuXM/zXrar/cV7fW1X3sfJf/o//k+2JlRzP65+7n+73c/Po9w8brfdvDrcQxfN
+dqrV5fT6enfHv5PvvJpOazSle/6txuT0K3vP/zdjRH9ylqdnk/xXZ8c11fPJx9brj4+LvvXl9dX
bw+tbR2t7vfD4bB2H/nq5vuYxlbkjG5+bidfXkOu48fTFw872T+0lfgoILcuzZ8nY/QVHL6VTz6G
6++Yma7+7rtDs1rvduvno1+n2vTSJrs+RT6nDQ/31PGZ/vM0r/kq1sptN88nT9hYPed155pb99m5
z5Obrzz+3OWfnc8HnnyeRbl6uieeMT8/T3wCn3Fy/3tsLl/O5e/dp/hc8Ws+xi2OfCJfm2uU7cWj
5zN5wNg8Vg+uAh/PH/niQ3kEJ359Eo+Or8q/4ndIS9c8ED6E6G/x9+5TXL2T+C3/4+Ncly8P4nTD
M/r/r80HiMvM1+FVFA+QzznxZR88bvGIeVynnucsXpWBR/vfV/z43zPmm5X8EA+Sv6FC3p4GV3yM
eD7PD/8kvucHP5Vcda4Gj5CfP/77Ymzda57R5P33xHjS5YrXjt+Ia8PLx8N0VnzhJ1dSXGkel8Zl
cH2Hl6101/xzc3/4sXv8PHzf/blxA4mL7PvPfu3ueEIn8aDFpfnvwokrdxIvgXgQ4rHyzd3JpYvK
A/tgzsXrQINMXFzxUPnP4fUGj7KnBFufSNhZfYiLwK+RmKz4A/FhPEb+gP/Ez6f/Pqrkihd7Pohf
QEMGHTa1m7j7UvSfvpQOiFBfaFubysnMTOgU09oV8H4RpFqN0bEOtLOhGrseBo7FKY4spFudcbBs
vVpk5tDplguksVn3D5APTZJJ9iuIaMt7Zb2o0ntTkK5R/YzLpipONJBX0xHsNQAsP7yblgZY+a2r
r0rbrQLAy5bpp6G0Gve1bh4zJAQmMV+2xkrACUZCES6x+cp2u5M701uYe1o/cV3vOsPs6OYXKSqu
DufJRc6yXZIh5pvfnTxqkJXSKwoMXNcdJ0/tsTRS7PamBI9i4PH/GED685aWVT+8GWO9T53yN2Lg
H6HXnGmPNSn5kwFmNoFxFsd15Bgx4fMNH9t3MKzYueopvweJuR/zeZslHMAngmGSqTqNim+3uq9P
A5dMxh7hL0rnCpPcAmZoRk82SK+GsR+enPTihzBhYInfiN19trUtJYWO00slUaIgNqyi1Mn8Xndu
doTtUEMJEzaB8E4S9JTrOt03GF79/FZL8l60m40Ygrb9LwSs3UevgKREf1/YEhtB4LIR5hjOkwJF
zKix1iDOebOcjyIxzso4MW7JDxNVE+T7vIQrLSrcRt3rhe2ZxfJNDI3qzG7RQWSJ2dsyqMtiE1M4
5/WfUWN9i9+JGkHs+HWUkvTN0APcBCPgTn6V6+orqUm1HSUERO2/tpgotpUdXSrcBgAao1OOpCyv
Aq+Md/OyHQAuFV5svlZ4yaya4T5HmoT0CBqCYsBti0lGTPu/HJN/VebNoN6iq94vmO8YGCS8/uHM
h1hs0HESvpVixMlBg8EVClkQ+yiuJ/sTbCZOIKFXjg/TcCtTtj2m9DBz6E/wqTKt6bGkB1m1fonY
IFc/Bgb24jAh2Ro2RguAaeu1c/YqdcW2MNVdXP+FCMRSIob+sriHdsgJE6hcnk20SNFXrslnsEX3
O6XbbsM+U7bt/BYnjC7KF7rw1fJu2cUL38rpaRFXs6/+d+DO8aGH9XfSmlcU4Ut2FzLRnpCdtier
eSlkQiS1vW7r1wx7oJwvG45OMzcnxi8UTLUBtbW/1cuHLm9bdCuOsJyi6tPsYwb70lzewFG5cofH
j6dXcE4dl0Oq5l6Bbay2EfXZy78cB5o+b2sUmqFc7kV7oUIAAYt20ykkhnOIIWWJCqT9Rd/xVcaH
Bg0a+m031611C8lFvBnUlOlV+JhMkOGDal2SaTo0YzRTfc2rXDUOuboDdwP6g7digGpZu1FHioJT
MnhOi7IT+phlrogBEg0U0vleg3o4pb20neN801QQq8qF/Fs68D28EWZsYmLWxerXQsiRmS1Up0q1
mSl9DUCKg42GGwANSXzwdZFRASYYs52TcCYry0Oqg+fKrPzGC3ES2SIT7ZkipDlkAnGY7wv59OOO
CHOHJCwKIUYtg/ETLxxMf6f+wBIDuCaBifDR4qQFneZo1LPyjrxx6pimKO46zc2830tVuSPCGRBz
+KlOFXO7CG0sXo6hOhUtfaL+EqbfbU3yyo6ktMj0Z8Uki7Ygyvsajhz5jH9Fh+6aU+/Am7zUGLD3
10HqtmERXknCiOLlpUs0lg/W31JGtUDuFYZYKTW8lrqqI/CrUp2NzcZgJ+MmMr16pkdPChHWCRsU
DPNuL+X/PW+EBv6R4ABxbHSJgkRZaYN0cgiMXNPKA/jm3DK6PZCsnnIcE0P54WT3tqV7C802xIEm
OAXzfpgVXxBh272ZadfPJrJ2tVa8MKISQ05GO929U4ddz/qXGu8RUVsDN15PKyOubhPfF7l13uxZ
6qZsG0cfuEjckX6pwVBvqUNvKQhTHZZ9m32M4/xskvpVVc1NrFJtGiNpuR1A7Y1jMoCWQ9cmOlEb
MX/UVIAkKBQxbp8WWjx1c1eg3MsS19Zelr7x2hEVCRVcq0/QsM1DJwPNszZq2pJ6+1axnCADSZpH
OTurFptySSfGnOfTorFx2dWtKnVeL2gpuypB0c8Jn9IwHLR7SepU6uw09j9bKg8Ra8jiSD+4Zt5m
0EExNOippXZSe9oYMEOczTBC3TZ9x0SKXBOlwcDbobwft0j+7kUKyTrR4J6b8WVkbimVgU8Ha1ey
qTc9LnjMr4m6B1ztiQZImfZXNIXkUC9gLYc3sVkl5FZFJUhfs/XEuIitkbZuT1pCIMZnk4NxnrcY
2HXVbF0FDQjKAG7vkAarBW9QVBnBXoSuW+UhWyDts0irzYxzCRMFE1sH5KZBWEBAt6QTWmtl9pnM
kOKl+72iCBPHwYLHVgJjxxANfAPkcaoZJ6PE0ELaITi4DUhGvxjMjdSa6xZPIyItIbEwYyCCB5OM
IRI31+x0rJHM/kLHywFPy2bjRzNK2OGsclgnn6EgiqXSILajTa0RVjFRcFrII905dX7ymlpAq4jX
E9lb5V7NA08z7XPKEmNA31HCjxokQVsdKSXhA1OzZtXRDhCu2GiTVOi4JPvMY7w2xAooVoNK/p4z
LL05TeAyhy6MqB5fnsxrjZHKjdXoFOR/sfyhQKA05V0yMzzS7LVTnRDzIbnfziZYz0neMmneoGbe
2lxIuaB5XyFJgxGmnJa0dQ1ZBTBI26F/kFjsQjth06JYdkACI19GJoCbYWWCjWf7igMGdGRDSXN4
qlGbDDXYBMQHYcGuZTN+R5DH1iW0+VKzeDItydG2QHm/9+RkK7yxNb5HlyoIZ5ihMY1MLpPaHTQe
jyqyklDOLDp+WSBJePzY2qEO0/VHPv6lLY4LAHS9kAcg0u/E9lHqKArZN5JlcLn9HHj34iXX7PpY
6IMrcHch6SeFxfnaRAAonEp4N5D+S522VrHNGinqD46Q2WMAy8+0lqnQx1wNJyHkETt7VLzhp00Y
j4rmZd28FSomKMeVpZ5MeAvuysd/VgRupEyv9x2XFeXOg7AyNGPaL0lM0iT/q5EyZIBVlsDLh7dA
uU1kcgc6Nnes4K3gIFFajyMqJxmpgOIGoljnKsYyCqD5F5UEBjyCkzV5W2rZ2iSgjWw1rY1cg5tH
hHkV6Dshpa3UutyV+U0DvIt5tmg/iCSJK3hFe6sF8ZzVjLecYaVLZCHzjaK236SBL46cHAz0HkDr
VHg8agNNYIHq1ewi4r2jS6tChOO8FI6QtLjGQkLRAP/BRkhpg1InrTD4Xk2QhJ3CpMzSLrKusX+h
GRipdGdtr5XOJmaFlji4YzcivIWxALfFoPg6R9MyewlZFLW3lDmXqWrbDr0IO6Qa294Aw06eMEFA
v6w+GzX1xVtLSG4qxrc4hzUIF7RF4pupImeQMBexm/z37ibgMgmpRSx6Fot6H2R1a+ifLbIzKfxo
QPFrdBWUczePa735LqEJD8wwjeoKRlAuP7AxM0dkZSDEj81TMC2T5L0eGOj0JCQFygsRnaDwZAY7
G/pAs/qLb0dRyLlN422YGUf14qTYnyi+dLpSaULzWJKOASSwACHjzJSVuOaDpi6+Gv9vIW8JCaHf
xzjA1FEskjfLu98MNiwctFkSJv9vCcL7PJOv8PMNAzlieJdDaMqdQxzHP6qAbayfCUfYl4m8KdUF
DwM9duVvsaJbUYDljF/H9IEOft1iUQ8j4zJpb7yINpVPvgW1sJYQVnVmT8v+dwpHxiDHJjsZpEXY
pcE9LMyO+kaWIihDM2KPZWs4hJ+kmifL88vcsyP2ae6PtXI1xmuXH5Xws1UTyJXFea7GJyIqiALm
QUuU18QmbSjC3kSELMAvSd3owiacuOohbpDYBCdz/lQWfcMevwlUCtrqPqqxVxTSrmM+0JPYFDbH
OmF2B80HE+2I8r3vnF2q4kUvTRg26spSK4x1+IMNeouoqIFdhThD1fwt45C+ABeayWJKyWWx2UHF
WYgardDgTc7bMgHEnncvqWRT06DkM0CvBhxHE9gmKAIyZ1xlSewrXEjUvJxQ6NwT4Ir1HJ8AJDw6
5OEmn38STqyzfsEIvFngy0rxWqWaWUXbgdk4oSNB/+EYP/WU0Zoc8XFiC2S7Ggw2AdnxHOmr1FC3
c8Hz6Z2TwXZwcnqB23QmrXidyt0jmPYRJIj8v0SV5asgHjK+8knqAjlMqT1meLgQAHsYsRe2odd+
dkvBe+CuLpwHiH7SAgzb6MyYgDcMU/p8rwyM4SKfN4jPW/XkFCUaE4lpNcDe4Rn2X0n8AJLMrMdm
RtwdpfiYSiK7WvOtmNGJQb9KHKDKlCjFA0l1UFx93rlRl6GERZ/D7QhhLiHMIOTwPoz3QTubCcWJ
Phy1bNojiLl1aXhoh/qKrJbQq7YqSV6QKQc7DLoXC+XPgJjH1CvGbc0p0lDomVjRZ25RdnGZIba2
U0gJb5aDLsdb7g+8nKHbtupOMq+gxFlBoxFSjPRvQpOAl4QZWtRg17nkdb7W2cPH2OEk1Hgh5heB
JkTwQs6qHWHEF7A6aJcN4lQDf8pY7yTYzsGI7jC+Kcb3MJ3Rjuv5s0iUXdoY7xgeUE1WJ6vfLyZB
fWhdWE+3C4yJqJB3DUfRFraliuowQLgeVuzkTD3M+jq21VtDqnkBerbkCGeNfz3pV1lU7vUquaeI
AyW0m/kH9DTa/eqBU/czt0lvMDaEZVMe0p8Y8vNYOM+ct1txqHPC3KTyla0DAZ+joSGj++hsJtKl
BsZS8PnHPLmMMzp7UO+Mrcb1NCnvwckp+4Nt47GiUmXmmVhEQSRkX3/Z2aks8hMpyl7Pfq+mIuJr
QJ+prJT8IlcFb1/1JZx32qKyEz2U6btWLgU+qQyCV6cxX+fOT8NyE+XjSkdVn9SI2Rhp5qOy6W1t
X4KsMTvfmOEqN/2lt7CMTG8l2OalHC+zNSGswI0/Jf8GcAglgi2l35rV/C+GD7zoJ7vT7zFfZ2hV
T1vGtc0ZCcTHejSLsxoZG3U61LwhspaSbLiE0y4eP8k1ZQqAZKMfP4hg3ywJLRgzowFVdE/buOlw
oywyRJvqdZ6+iIOsG9ZaVtKe1pWUr2OuZGliyZk03R2k7Itz9X7RaOyjnaTFYvFYguqRhKaXE2lT
5viIiLWWJvCfEsXbrZy/g+FbA7iho8wgIwdt2n+3ayFRBuM2wk0RT6eCGidi2bFatD4c0VO4P50F
/qVIqUk6unBFlHlNOR6rAuUlKV/Iu5qabbLL8c0wkoxNPHgK1wuV8EBTazQOpnkAyWqpAryISNTw
OgM5Hxo4G0ipFOFRtka3Xa4ZoTpNpbo6umwDqQg2ZrD+UDGGPYG+jIYJo0ri+6CQG9W0jEhggRkT
puddIRN5HH4sXJy6TVicWf8XZy03RHLMpe7VI1lWc7HVdwhIeH8y0SiRDUhsh1j1exv7kpkSHItb
tlm2bS+fevRe8vg9sfiEAI4TtA83p7zF6egpCnIfPJhNnN5CvjDrglOdg/G75zQxgOONPlsQQsSP
J3q0D2dpxVh6M1fOWo8KsipgtxlwEeA9lgMT3/DH5H3VKV9VwXo8or3nBtUkFt+UkVhrrCtmn4ll
3BkpQdMYaWUKGfhlFv4mm06jOLehHaqzG77u61I751ZO3xS7B++6fAUxAOBSWk/J1dQQfIXl2sng
173JyYmJ4iqk7IHq34qzdUvYNZhjBc2FAp3DplkyMljJ5OeiwIUA79Vn+ANqfWM2o0fw2I5901rp
CK+79KHP4V43KRQpj5LnjA8tzmjUDUSqAGDLp9hlD74kSb0NDeOimS9q9o4+nrvQchuV8GaYlVEU
bkpGiQLMy22O+OVaWTT74m0pPQFAUy2sCpW3wuym8o9DbHW3wKnNvoANA2m9koEUac0ba88c1ExM
OxIYNRLOzGeFo9W0a3x9mps2zMXb5K80VTdvxTx+umJ1eouoKkMjI6uIUiy/z2CSEy5DvmvC0J1A
lGjCj8wmLG8m7FBNjtaY8iCivnZi5mBcQwIhV5FSbCMBocWNiZBJDGKJxBx+uW1nWrlOc1DliKgY
C5Jk+o64ItF2JsPQ+TY0rx0NR6Ptd0NGztlC4ixB2bAe1hVLaisVgDvpM5ggQeFJ1bVf2+1mnqiU
M5UgEsrZsKamZkzHjUR2SUV1R3S1WU/UODQcoKYl1NN9/mNBVXRCbbtkQBMXGEX2IYx4X1gfOqWj
jdCG2/lS2zIML2drd91OsiwCkOeHpj/k9tO0F65rcFBb5Y6Pxe2Q+6CSqe0PcjfB93VsL/Cz+RsG
dm1O+sm+KulpD+vxFSo08/IBpQu9fHWrHbTgbHOwIFebuj3cUuhuIxaDgWTjlAs6pL99SLkEmiFW
+n3b6qK144qYAkYNngx0WjXtrTH6lbWTIoy+qc9DTFEZVNJvjrumy6y7s0zbwGnXvaFfK9qnoORu
Iyd8hpbYFyyrOgPSd+izpXbH19XXSEnXcuS8LAQRKYioi9mGGoi6wVF3fRTSnb7N+asT21cN7QJj
/BA8VvygMAvUh77EHHsoknRjLx5gt+T4CROoUhH3GB54Qkv744j0ZGRjrFCIL0F+m+pLgfY8mCWA
YNPFlgZPKG9GWtnYPKAQSBQkuJ84/cpMxnUETUGO8iCo872J0HLgMITUJx0cyAHjQ5HkIw6rZGb1
jO5p2h6MRKHdK3Qo+h51fo4HNs0/wxSO+aC6Q2p7umbswdmmXtHWB20gn61ak0W2wmlE+OM1iN81
aXE1B2EjGmIUqwwleL0F/b8HPup1ES4YGEaTdUQwX8+WWCy2tTzyf+Og5Lmnd0cNBp9Ipg/a5KjT
22HV0Y4pWd2jrb6VML8ZxK+gfH5PdKJnLDk9U2hq5PXITHM2Zr+bAN30NikRHGiI7fbmodtZhuM7
yggwinMPmcP0ZvGbFmAR6lbeGGVygJizz0j9HmLloGlnG55PhpJIX6aNwom7cE7D8Kp391y/jDif
6RoEpzY9NBz3OAQqnhVdmbcouEjbI5GvA7hq56/KJGY83jLta+gTZvasJsy5X2n+Y1eMAOIz8nyx
eNpofDLSVKz/iLCQpOljI3dUc/jaqf1ittElUi/kpiluGsq0as3TIjJgYoC/WxN1Tp3CL0Kco7ty
320I+1iZxgnVEL/oqoHAqerYmCGi1p71B44+C3Jt4sRvz8sm73aDiV8Dv2IL3ncy+k1QvKZkUJU6
gH5A12hcUezZbh00f85+wcozM2mYi3gPITai+ci3lrmk0auOFtd+7RDwAlegq9XsoxyPWzR8GJx2
gPFp6ba8h9JMrCeRXPRusznw4i5ygaDgM8VvCSp0jrmx7Bcj0b5FEKFVcXQUbVaD5lycPVuTV5yC
KzsixaUBxdYJHSuKbki5ceYxqspfFhotxYIrgtoRLPFq+hzjAKSWsgHOSvKnBSrG2DnpVZrtSyHN
4n5AKUKA2aiva9NiPIBJrVxFuLbo4KFjWMsOc6TYNeYn0PvqZUn/HLprw+hrWfVa0lxTRiJBWDYA
ojKI0PsDXhzoJPqaKont+9KEuP5zdElI39Kkv8udgQt29tOWMHJkGJ35LJDBlUqExAQrkDx1dyaF
702PjimxD+Xw6kBWHOR8myvPnrYsTdg4pFmdFds8SU9Zlp1G9PtSKB8TFUSN4Wm9wVlW2yH5mvFJ
ziUONE4JEiOYabwkzDwbe9qprKFjLX0TBXwKJetlOkeDg4be9KQFXV8Tf6oklhRsOC0H/5rGYg0c
AjuIzGLVVUiNMvKXcHjkCPrsdnKbJr/XdrBR5h6cGONxBU8i0m0SrzYJN3koVaf4GeQGnsm3TrZp
iX7JKfEw7a9tNGCsjiBIVlV4TVS0cqN0ZaKbzsdRYUvOnmV7rrGJLFa3GWRNZkIzvsrDp0ODF1Cn
UIyP66KEFDhkV3pdXk0NpdUU1ml2GxbagAqHQaSQxEahtuT8T6MzDA4tPRwSlBA6vhiUr23H4VV7
pHW7h/LLC0rqQ8ZRNS6118LsdwFZzbTTCGY07d8eIlXotFiGoleDTnhCl6Qz0+PyNAt4eTQIL2D/
/hV6ijgcOBhzQ3PcqHO+rW002yPdajliqTomRXoMRzgZY4DgVeJEjLF+qEjcPirRnxb/lekLAX/A
t0umjDXGL/aIGeZE3WzSqNjy3t90NUIwpeMBIMjcBtGOPFXJ3kM6oAOhZMhlsFpYRrLFSe/i2D8o
dg3R6Uvl2CqPh44kepvyIWCYOyxPp4AL89Mu3dYa8axhiEzB241+DxmvxfdGEADpldjUkndQKXpx
DRTpkBXStdP/yjo5ksu8CWPsaqHsDz26TshqzjxtSPq6U/Z6gxbsFU26SXJ9Tct7ZGMNSVKCq7OX
XBqPEda5rCQMiWNAXJW4/uiV0S/LHHMVkTtl7BTba9BN6g4ztv0UebJV7TITxRU3pMa6W0Fpj6cv
3d7kxbFY0vtSk7k2yx+prmCW00FVIdJn3pttooYXemZYYdH2cfJ8J0nyKS6vBZRbxUCXMPpmT6Mi
kLDJo70C8Rwp8nrh/c5AIsNWISqYEW8BQ555+Aa24hp4W22So3osJPCtHPnSmbt0QPjRvgw4MKQS
6fCIgtHSYYvoH3Ax/Dg5wfnYqHr0opLq0GfEwKXdYeii3UJqhtO1rKSIBDBTT/J87Abrpi2/RXAx
6sHreSvYj5jwGjAF24kBclpAhA0XsnVA5k4aFI/Kh+TrGoH20XUU/Gb1QENEgE5O5NuQ4as+KYFy
zOLgUUgplBAFy90F6XAeHwM4FFL53gXBOjQAQCFCtYp93T5p/wVVD1+V8zyzeHb6uuPGVMh1Wr46
UEFq8CsHBxnb9dhNvIjQRA2FzDZppSqeHiGOC7mztT70u159xtzJhRyyDJS8/1t2KbVem1lKByxy
a9L4iLvjTLgaODlCiESwbY3LyUAHqoIxsWs6yiBsokLwPHAycjosx1smv1qs5T1nQtZyeLgrafwm
FpUZqX0tCovKgFdDY86SktC0+AN7R1t8S+uC8e1/RoH3RkvuHJZc2SmPEcr6sQm29IDxtKqrNv7X
2ucqu9rIDI1TjiRFBuoiDeOalRR8CYKccQ/fbuPotMusT1Qj3FheNKqk7QSHnoRwC+GIyZxDHc/d
9GZA++sI0C7JJywGez+yBeuwFvqjggehj31IGIeOpSoGT4G9BH0ogs/mgN2EDPX0u5A71wCS4vTT
Jm2IoLEsN6MBOTKNINIwheOfor/V4UG1Ys8kjgaI28YC+F9UzWPO8r3Wg3uCsFyHhH0Vr0Myb5A2
CsloY8Fw13Hvkz2wreP0GIU7uZmOU91d9KT1Qu1TmXICDc96/JroLznYxRrQozrRpIK7QuswEAnv
45mpLb/jb46iVk706yzf4oIolxkXt+asKtQma0kzfVOl5i0/u+wxGYBM2G6j6UucDJLs0XFrR2/M
FPPy2Vj7ntY+XWlFf3Hs30khhOkfXM3VEA30zVG14yFxrrH57PonJ1oY8zlEn7dhOtqaQvOQUQrh
R7YaHspgAYHCziYTJ0UuVvSVTZivg18rg3xG9p6c7dWJVdCJvag/K2xg5ikkiXXg9qzZNnJELWl1
Ddrrog5eUHcbcwYCsDEolVQkzMl17KFBaNDUjgZyqVyjdmMeD1UVSQTDm8nYmBhkubF9wVuTbkpf
eQGIWS1rPAvJhR54c9kC/e7XATVFzpveiWx6Hb92QyMRcafBElm0L1V1rxAYhFiWiai35ZPRxEjS
R9BzotDkZkt5Agxamw+Wchb0vKR5FvG98RKp9EcKA7XmPzsLmLjqG8ex2VbxS1avSkilzqGyDF1S
KVdlfZ2yfzHdOZuxU/M2mvsYgYKdkHulRatgfp8YZEO577GWDJ81CmsLkCckGL17qs5OnkamcjKT
IA6ixH8ZPEtNk91xYolYDtMEIR05dMNqUlPPShigJ1m7kCoBWoa8Egdy87uVPub+1+asWch4cS7B
gmRlXjg20EmdvnNlO5HEQQeCDhV7GjtEC6merGlN7iAyHMridUQ7MPxW/Xsf/XTNP8L+VhktoILV
J+8J3U0esbWnLzX0eNYnaoH5uOSWi60EXNeLBMWgGi8yaXZg/429YVJjtPpT5PRa9S7tj+3M8+sJ
6GCBQT9QNuc53bVwKLF3wxbCucOsv4YORKxU8S8aDnF2jqVvBi3OEPkhLWENq/JIv7KssnWCyg2X
uD/RNligg8W6s7cU+tLq9zAXUPeIu7CA4KqkbJrW1SkwHOMiYS+bLI6FKSYDIjBk65do84Wz88T9
Ndo/pXwF2w5VPSkYb/MmipGwqyYSpldEZIqmC58Ytyn9GT39iNPIbXDNa1hebZhAaLixS2JLTjmr
d0xPkgVVN/if0i9QK8Buhvls74OY95d6sotzlIUuKYo7A1B4I3FWIYqgZIvDWQAgrqn38ggGXl1C
l/pLz24QMyLhFKblpOrPMaR/Igb+9IJGSrzRejZzvAUZ4WZO5lX7fo69Sf0hZ54zGyjG14H3nDnO
Wwi5tCtiN5p/Q4V9hESQHn78iFfGgTkxHjlesqmGKzWJN3lqMR9FsGv7ofM7hDj81cSzYuKr0b4h
Zgbu3mFDzez4bE50Swx3MfWzWhJq0ljHiqywVBJOWqQRarA39GNxCZitLezpwAFajNcB+iAV/10/
HWT1iPNsVRrvQrYnDe2WSFc7f3IAp40CI7KgqSJFPbLoRx59y9mHghag2+hgXZ2SewVvVzgcrDDa
6sYPp9WJemF82BLGLxt5Osk3VMaUfkCCMJ5xCgZ+adKcgcGjMcwU71k11tht/0IJAQriDXlxs87v
Rpo/tHi5lbkzA4eVVhApmT8iJimoORT65A0aT6QQQlxCNvBviq5pWY6yfgvrNzW7muFPV+1zav3J
8EWupq1/Y6tzc3s45hXjQgIGahOdH3JejG5q8WoMbyWaIL6OjETeMUnZiA86Mi2Fo1mrPMz2FmrH
/+PoPJYb15Ig+kWIgL/Alg70ouilDYJNSfDe4+vfwdvMxET3tCQKpm5W5snBeytYW5AA993A7tBS
lznV5o2OqrotKEAr9Zbi438J+YZKprKxOhSJ67St8jsIA9+lQH3O/3Itu9TTcTH2lxnr9VSD1x+r
R0P7E+RgJI+gAQvsFKG4VjAsNfPEt5kReJTB6EqH0yTzDPlR0I9uMW2V7dHqP12iwCInU4rRNIG7
GetfdVKu1H8DQ0BZgeFKA6etGGwRWEySKxm6MBqfB1TEm2wupQdDKpVWJrHtpuZ0S1FZpowrHYfX
mBxE0T8nWKgs7lbRMEVtRbnSca+pEJ0ooCMzpaJU5kvyatRQbIqA3S7eOuRxNT5L0B7liRDmQA7t
+ikj8K2CnBmCExdmQYKQghSlZjYZtkG+qa34UwLXNR0G6+wt8dTkS8lttdaHZ5xjcTSPFddNZOIa
ueld7Ch+P70I6IW/K3mxaz3rgxF150nasYiJa6IdKUZNhxcsCAqUSPWxmtMNntbmV9IGC7nF1cxG
m/o4TGA/Y46JRCtWigVoDU55DuE0AS1Go+GWu/5UuhY9CP3N1sjYLcognZPVxBcAOpapQUth58D3
rSgWw1yKDBTqEF3ZoVI9m0rKonTIzHSyeTDY/KQrmFnkBfEtc4Pal2Yq10nBzoYhwOfcW8p+tG/Z
RInMxd9LURy+wwAMOtKXRvonnGu9NUFdVqp/zTSxbDFoGOCQ2S5Z7KZcPr2ub5ds/LlUE/oHClqr
Q4MntNI1GzmxVwbHDD/ynooKeg040/9x0bPl8nRm5BmYCwvz02ZHYAMg0tO3a/Wniqs8mlDE6s02
L5QCzpJh3qh0qqch9eh83fRPpVs1kGHIixnE5Fnhvw2ohWXy59l/0ZS4RhbRIKyV1HParInlqP8c
e7aqKqV5oATD9GlW35MOmIzgvZV3JxcXG+SbyYtj+t3kmAHlIlpA5v70cVfG0r94CiwqF+7suW2W
ZOeGXUOj7TT4uAjY8OUdU6LcVX50eb9JtK2qaEdmVMlg2c0zPNG+y2Gl6AEvyKs89Zr1KutFwJOc
yfTGycQhJN6XIoZpr964+vxtD+ueQjdPSUI7iJ49d6URRKshvY/6yTeLhYVdpIcpqppAhZiQ2ots
kHM/ivFZi5ZvzlvqqPpRcy8ynpaDI/pqYTbp/59/QUdFHLeoPgufb9Vd2w3/PuwYkL2ajGGWVxqn
5tLrFwIBDvotXRAJlvl5gADhqe7aiu2V6yYLixyvoVx5gmc4FMYH9VBs/Me11OUrgRVn8F9hu+8i
vFu8R6b6zxzkqkXCaIteqrBqEbwUDS7xoN1ZUywSj8dMh71aMAaV1qNqoE30iSMlyJDmoZAOzMYu
Ds6hOilRtqpTf5WLl6ejfLWMuEDySZRqvJRLPj5be+SGBBNGXsvaOkGG9GXHJi7Lj+UC48yzcx6D
L+l/GxPIOX4aGwIeZ7opbkrwaS4GEr/5ekiHlUzsVkqSV1e9vP9Xhv2sQtkOqPKtIDwBNrpSL5ri
8tS+ECxohx/wGfAZTbvjiAVO5eaPsbYOeFw2dDHw4O3WKt9kj4yEMBmb7QaPgN4tqSW6tDgxVYMo
scLpN/GeUrARrbvxpUeMdQADUY5C2/BkVSbkgsbYpA6bZPQcO2HJ9VKgJbR8ijjpFvKoXfUg2ckG
SnW7j+JxW3gWVlynCI0fC+NO1wHI0dzGnseopzOjlj5S5FapYBPrg3JWtJnwx01avnhZ9/KMcnks
HBIWKd5rRfrRVkAeSLfdWO0rxeBE3T3m4WTQJejHxrJV7xWejDI85jVmTBleGsuQ3EjPig/msNp0
tPoYMtU7OuO78tO1MBOxyco1cn62cPG56ZCy6moP22xu6f9LE7B0kOoQmSB0s7OJvEPYP/va4g7+
Gt3fRP0K+5060K6jfDMw0OBNl7AcL7P8zkuIO5kBVPqHR5+ymQqnyjPhHgs7UmNcf+krYfBL47+G
Z1puHTX7ZFtwaWxrxb3jFG49ayeuBtWUYfNHvr9zs5WLP0jUhOIa99Hb7ypkF5//JcN3mkLMwByI
+06qjh67S9vYQIqeeUxMVEV51TcV2V/jUIIjMMlNV7sedWISGwYgqPBZI0eR2LM3RBG8dIvp0WQZ
O82HTdgvVKodGhoq31VTst5gommYX4OpSS8Kir3bc3gFC0XiXToVYWlxdPvAFpJj1/XofuZB0gWl
Yyj4kSxL2Y4sD3QMmEEOyjC/RPjCoEiR1tyr7a+bZoscg0bb8/QmDIhbP11LA7HWp2cdu7ZdaAx0
UaItGZ5onZj5bPM1vmaX3N2O6I52iMt3gUGP/TZ7puRQ6muyGHy0uGnhavQLYNHzBL1Llji6ucA6
xvQoECr+38rBNivsbWi0lLTuVdqy/b/U0td9HR8luzpJff2R2GIe4VasqBk0yn/gg1c0gUdi/Ghw
oikF3Iqy3Ol+tIS6shuiYT1xViuiwSJJnK7GGTavODh7kvfR1qznMW0CZZQ05u62uuTAcGiOHZt6
G1CA2SWMeN1OptgwzH+DovsSmXqlyaAjKYutbEd9HOv5W4ijzrv6U8P4rOoUjgv+Ej+PpMpzO8Gr
xIEm2AwtslM4rL0Ix2P3mfIcl45dIy8gMzh2B+EHpdgjUOljfA6IJxRQwTrNxNT5yTrdaTgJNY6k
3LAOYJ4Iqz+D/akiAtZGOSt4LgqUlkzHb6Q4an6iWAr//lmGWc52ys+ppZ46YBq4LdicufD9D6Fw
qRJLIp5RB3h6q882FZdqAuIpqJ4KnlQ1Hs6ZPoAEURxD4j1ruFckLYC4yaGQP11kSyz5gnVM4+HF
YcEwuZsjgwT2AHjtwPebiQaI7Va14GrFZfdoM5uxBv9KS89HOnxQrsuZqEUODwnta8l2yiDDRXRV
exNeyya8xkG5i0N5NSiodYxfUTECK5SOqjdeIwpJRhmz2njkxuOGS/0WuADr2fIdtpDROG5MOI00
3Wa9tR6gyOlYnVKbugMMJCZvpcyB7yLVR1i145epHcc4ctRYXYThyhxvSRktIrRrSTpkFi2j1lHH
u4h+qrl/LUkCiwliHByWbhFPDQ5GVJ/WxtKWtqn7yw1LLcYMl1gJ2Q2rV15ne719NdGzrJ+GeuGx
7JYGy0f8p/JTNcUxSN6Q6JZdwcPdv+nh3YbPZVfRfDqUWMO4wC+lMSGKDO+LNB3ECcb4oDGPQVNu
JgeViVoR+lhRhL2RMBiyItuOGTig5MY5fFrhzsOox4GEXhJSR4bMqKmMmSCR6f7MjXvO0Rd++7xK
ymUm7eNWmfE9t+qvLt+EQY1aF72wFyDY/WbZH+F5Qq680fJdhQpQxYdKBwyeyL+1ovzDyJDysLY7
MLDRKTK9RYFbwygmnI+1raZJn6tFHttupeUsOYOlX/C78RQAZtmutalBtHnnA8sYoVJYaXvWuNZL
/HvFPDb0fwaW6tg0j3kfnbLavUjTnt8iN2wkAWURAW/6GqIJVafUncrZQWG67PxsRcvyUfMQc9u1
m/9/JutYWqBldngReQ3qbkcZDPud4ODq7l8gCUcPRgS4IbpFFW5iP16nOnlH4zdporngNTW2bOER
woRNrwHlqQ0N4clAxwRe9OSpS9myGOtjivselXUA4JAYN0hYLrqVEp8G918EM1mwIfN4eGARGPN7
yQuEgRvQMlqt5b+CcGVUHz4UewMlIEHV6PaGQKzDZRrr/cpkfUICCH3PRVdPiZkpziCZ8GHox6tI
/cnpcKNswP/sCVvjHTAvHtEwI6Snqb9FrCcIwqu5tWXHf5C5zmW2Hha/Tpn1ZGKMBw69geGuQtRT
vF8eIEnFoAHFNGkYUNkRkI1PBdJgrm4iUQbO6DMhQrPWJqs50x2X67Ibw69SVl8cS5RZYVI/gkt7
pZfqmfD4pOey/uHcYeU+Uys+oAaB1Ug3fjAck3v2D5BurJ/7FQT8RSCd5LK7VJl2SHouvLziNZxn
+yQcPnQAoKAA6HO8atKD/l4p+Wq9H3y1DRT0ep0nrNZDx5K+NOuDi3cAO04XjWrtShkaGCI0k4Xp
7Zl7/IIoOX4yUYf4+LeKfcuTs90U/AY4CrtbKTw2vb0OuZNUm5s83secCIhY0XVAqn8kQYMsCNqI
+mfCiGCfIkijjc3MDwTMehMCSPU/LXmF/jpwv1XrM4L0TmCAdRdbJhJiYKc7WDNh/xiA45SnHpeJ
TLPYxARUCMpZLu5awWpK2GwKoSJpMoIZji7fpbYOfTPW4LzxTak6pZ98oGAErfHbHXluE4XF7wji
etZUR8M/0aBbEH83USUUoH3WKtSfg71tkmovtwp3wDgPBvzjcIewQJk2UYQSNyXLZzKaFrKzwLkf
szinc9ZPLwADLhZ3nEdkD4KIozMHuNE+j9cyvwGtuRm9V08i7nSnTgMwwtZ0bVfvAps/sE64VvxA
AVimhHYXhXYt7HjeWO3ZqygqqBC7XhrliVRBNbqsan/Qq9L+zpDd47XXsIp3zbQcX1btNkHdsgrp
YfPKLl2e+C35kWHVIzTrFc0/7m1ajhjx6MQsMTyY2UOj3D1N3YCauhBK07271r+9kfoc5txUojKO
7FhD+MntcIJJPdZOLVqVxOosrbm6NcYENn0Z4EifGglbAMQMFz7tCunVS8xvtg4q6ST0jkNXvwfA
0WMBYwMNDs8PnCngP9YiGkpuOX0Zt3R74q7Rs12H9dd92eYbk3DyqIpzoT6z+t4yQCRRsyqqGPg5
Z2IXlKUfLQSic2363K3cWPUp73DJjIQW/oSRw+W05wGAbPHhJXidiBJJhGRAQ1QajCIs3znxHnAX
4K+Q8fOlbTArOgNn5GK4meGjpbg6U6kBwCsQf8AQdnpewgG/IXChPvUI6avn3ehVt5zWi3GbJ1d9
wNOK0t8Np05/NNSS8MHWY+BIEISpNaEdla6fTNqVHQW5Pl83KVbp5Pp/hvCo5VWMDoZ1ZmARYzeX
oD5r+i2z9l0AStPHwsKAEbRXtCIp+qusHuxYMzeB8Hbhj8+drFNz7DVLPfvqpWWiPAws0PKjQK3O
CY0gpGntOWhaJ4EKHGvJWfjGWmNFZzdbV17DpvCGLy3eG5ixrCpe62rHjjn65s9wzTs28KH1FAya
gBkxAm8T3s3gt+Q9XbEa1Zt7ilGr2evljXZCmaVaXlxiT52Z0MWtcsm5cX5qVqe3087O5ZKik9n7
wSLwxD+9PFkLXq+L8y/rx1k0j2dnaBqLM+zrmc9/zVYbNuX80XXzoPly3s9XHyfypQsnnTnj/Pw1
x/Fw75d7yoWW+sIJNvrJOsEp5f/SAyycwcGb47Hd9HNz9oBHN5u+m/3ychlms03Pv8E/eioWj8dX
PfvtZydHn72Or+1xPsyO59kmmG1O5/fphE9+Nptv587JmR3T2fK62fzu59sZ30Y+AzHx2v5th9n6
8zL/205f1OKr2AdClUvexjP+0ekL//JmXWJAXgdO5EjL6Sfkx944/Md7v5wb86M7O77C2famAOx7
hA8WIT2U1HAJ2LknU9Tdc/+Ly1cYh9r6DJODJ+SlxLMqwHAo+um8lPGks9ejat2mlEI0Eo5DFU+w
wSFumXGwNEKVv0bZHtm/2JS4cZ5l+tOZNoVO7MoKBdGNZWQ4FhmrK3QdC0AqteC6xQwAZYIgHDBa
AKv2PJQuYXoM8DcpNNBpELNshZ/Uf5Iw5rENXBRQCOu4OD1WQmJPqF9F0e1KBaVApcFS9geOw5xb
YbMtObSOSnwjN7/LcEey3B0w7MWyuu16+AKeNy+pvbCB2celRQSMwgy9JANG7WWn9++g3oamvJB5
KTTGmxkSyBgBCl4N7bEHtifnLFOajUdBV+tjya0dNeONSXOVFcvnGN1R6afQkI2dorQfkt0t5FXD
K8gdGVKQTHEjdy0GClAJo/JR1ud6cJHVkwVntb1L1qhQ7rZ8jf/a/rsIv6vwm/I8P9DnTfm0mtl+
CL8L+xWlXzIexrw61WShge9z9rkUGe1Jn0qyNoLPQblYysUXV/gtqvSW/buV3oR8C6y7qT5874uD
EJ9saH0VxXePvtAcaHuLvS+hvLLmiwLrkqW68enifa6834h1j/7DApk6SiVgV8yo+5sWJ891cv+3
93+b7mTWG4mNu6ayxKk8CEycv92b5H+29WrEUJ+MxjRAMuABdbIcELRVuOkypsj/CaC2Y4H/SZVT
ysAgxksMMj8laJhQfoBUMmhLutuwWItbdenHA/ISl+DGLpbie7iN22ZVLnF3f16hyamfVA1rQElj
lhpXRThxes0bvKxfKlQ2w2moee3nzKnNhadeg/81W2F/WijL5eAv5ixgCDuATl3udmY5x9UoXaCq
upAjMZxs2/ICgr0qfmxcdWrKEfhtZe/sim9JIzO/MVKCWk4YLb3oS+9/fP+3DfEUAznY+uEP1Uag
sOPwnBHkL8+2z1PvV23/8ujN9yL1n9TW2aySwy/3/5gOQv3c+Mj3yavd4H4LmCf4jmwYI+d2n72S
V8Di+4M9i+vI24bj/ob986b+ReN6GBvrhvoGx+KmbMQPgj8jPHr97lP8IGvWDEcbXNqYsHE70QzL
nM9+7WHy5nXLQ3o0/uA5mDv3xQ3gJpS+zciyIJ4f2gPHD+zLXT0nZT/+8r9II7VTQyLD9Kw6tY6K
yyC5xFR8bOjVTJcmvZIr/3dQ/ql4voKf+Huwtkl3QsKGlEWc5Ec2vwV8bIwn4yy1PrTkIxoPDIGY
B4V7ZnU4sdesrzZ7ZePCu7TFCxMlm3ofdpixUIsteZfW4f0ylncmtQ7LXfcRF0dXXfQJFfNfibQd
GKSAoWBfxBrhP0P9M08esvmuy7dqvrvi2vDDMul5r8gHM4hriYl7GT2kdtc0L97C7AEMR9LO8lbh
WYGj6DdQX3W46G0GTWSlOXWHvfqPpW/JIqMClHFP7ZtpPkei7cYTCbqvrp1xZXETVOgiCFbw5ZbY
DljsSPUWfSgk9pNNbsK2nUv+qyne8l9THHNqAcOHlx1ZVCvlk4nW+6gpZVnHzQG4p8l64GOYBOBz
Wj5jsSlvJH5XWTVPnf5GmdaCG4PHukf55Z/8jaECBXuGn6JcKJuKLSNx91n+zDDlUUxaz1UOZiQ+
Zfp65sHReylvgb+eF7pLW88O1+5orzmDj8YyYetVTyLHz9JKVgVemCOQWGudcB7bcEFEIMwqICR7
hVkVWEm9ZuTKfsY7JyjjL6OZM3OUVyUf62oWVBSOwqIArrWAJ/LDiS36EdkO1HG+Mej2KWqM62Jb
ie04bBuxbfWHocorlgBFShyvJIbCUzYynjXPXAkWYMFhRMW5sNNw/fnSXpYOYNUZZv+VunrsBP7Y
5Db6PK557JvQSBusEjlDW4Z/wQRrUXacA/NGOkpbXwff3yYzTANXuzfREg5ec4wsRn+AGpxOGAqq
EsnzFevdKsdmFweoilcZ6TWn1kEi4JFHbGKabkFy46OuPXAVybKA/Mh+Ci+sHEsbeAgxRkZ/dGps
FG1er+UB7LkXsuTbCsITqn1rJzYkvkpItG3KJrfnzwFBspyGOMZQ/GNSluUTyFLtHkx7CqzXXQR0
anYjSN1hYWs3qfkt+usobJpyBsy33owX4Fugf4honQ+s5FqYucTxk45FdH6t5eJad8VvXobOO5Je
RIvXlfgABlJxVo+lExFgg0jO4B407OJmd5L0bya+FIafzogrCsQxsnka2rqRQj97iJDHir3tw2tL
JX1Jxt7oRnRKGlwjwGUcHnL5xHJSCzgaFrvMAGmXET/ulexCiusfJsu+ACZBuEhvsPKDLCbMlSAE
asUWfspClIDL0LtZZWN+WtRsQ0IZsxVZfpVVlNLNfJNEAfVECO+KzSIxtxRCLRzV3b1hAFH7Qihe
1cCT1VbflrQhF1F10jz3ArPWD2AiJBHLRlYJuc+dgaVyyNaS/TbY6xOGyMmOSCnVtRHwW+Uksmdr
jZgHOEOG2aZPrg0pClC8z+LW6vVRzaOVnlNUE3pTiTymebDhEE5AHhNc9V+5chT8rBZSgnCdEoCF
R1atdp3UbTexb617XNRjyeqQqL3+k9kX9hAYCoN631MaSS3P3OXh4VItZ+i6o4UdK7glHzIrJNM7
I9SQa5iRDqi/44UYVuJaiBReyWoYmMxurOZBPZjAKQo0ajIzDIW8HhHTbirq07SH5XiiywnNA5j/
74LRPdD/kgiiPuNSYmJQuWKx5vA0U4jCYvToXbgJ74wHqY5DMKC20kJ2qtDEWsEzmgpdLAt4rO4F
RY921ewHShTD4Sfu2MJFSrUHOJrp5t1voM519Ag1yXGYek1baZVlGIrpQ/PztZ2FBMWbk8sLD81J
2YwZXa7JFOBzv2sLnxPeMi/8k1oNpCk6vuUSn+yQpp8pU3HIU6nMuNr7LbZzSAg1DxhxScEGqOwJ
ZLZwiX1OxnAlMeiqyTnv+yW6Ex6RGNmCf8ZkLczDGWNwss7RS/3aW2k4MNKKFHuj4WQ3d7k5I0aw
INuC3uE27lLits1o0uj/9fU7AIA4hPuM/YsJo19Qx9QuJyOHGL6FmVBpY88tDybL08DrEk4jIWGB
rP2hwBT5459uLkJOuapXYbz6Niexo0wWA8R0oATuwYMBqVC++hHmr2ByDGAuka1VbOSY67gf06s1
AORSMeiPjvpT2PSG3KfyeMNbiQiXdfdbKuq8byZjPXtre4txDr+2ExImEFhOQbyn3brNTqbSTILH
YvDorusxLlT6rKDrSpCTqpS9xB2cxftc/05qohrDMxL/cmvAKbn2PTBOg0ppMLV16hOc50JhQwAs
whnYo9WZDNnXW/Z8raILb3ZVH8P8VMUvC6BKTAlbnXD7VzNFaTcVdXEe3s86Ogc8UQyO9OxjmoTA
H6JSJFFAi3RUxeVc8NCIdDyyJKWj+5hxCE87px+nUyGC+K+IdnVwx+CUEkpSB7gbiIx+s02xd6rV
U2rfrbbVCPYqLEJQLzG+W3TBnFwsFTKe98bY+iWo2uBK1mfT1tdO51Vi4rwUkwOXXHeMx+jSg8LG
n7usWDYhJpnaI5QhBUACCUbo40hCfOzqrSRp2/gHW79Uk7y1TkY6gaiose+5sNF2QNspT7zzB5uW
caR+DbJHbX912o6qs16kW+wzG0NwPw7MoChEBHl2mjBPNvQ3YQ9zWQ1gbJMUq/BHG3CKyP8m7arE
uNpS7TXUHwF+edNqeAvC5a0XMoaXSr4xL4X7wf+szb9u/MTEupx6ZxhpY3uC7W5kP+cWlbj/QY4D
Y6X/VqfoGcXadqJYcmJxgFWCw/2jREmaJR0OAEPHJvJhcZKsJJ4YnboWFrqwYFebqj9SxjXcJQth
YE9H6DEyvBd4C0t609Ickg9Z3KG9dVP7SG6e3fTUZv4+EThLi2YubOpwEpvoYTVLcWwMjDaKF9yF
wJhsOz5r3QpGXkk5rJHy5mkkEqA5SmPvOk1uO1X3wuM5wxRRNvO6lG9pwL6h5sRuFkvVdhmlphd2
s7TwT1dcyi4xzSlaoHgGPnkUxO3kMXchXrnhKjWMRWFcFJt7kJ3J6OYrCwPDQJzZDClDStJN3T2z
vtqVGPrGfG1oLvYZdj4mSpMAbeZn2+kRn9MKSglYyZKDwJCtH6UW2//GVrd6cNaqvZvuRxYv1pmC
TJxZe4nU6kzw+1aTDQbCtsGK9jF4+zbZ6j2+C3Al2QtM81IgBdR4zALc0ZNZgdcOQBf6yzHtYrXv
bBYDarA0G2NvEKmZqlY0q+VdGTt5ou4gMX0OmkRzyNxislXLpyTXtyYqbz2lAwwxszAjqDTxBVNm
UPXW1PkyoBUjsui3Di8E9KdeXggl+lbBLp/0DODcvb1y0Azt2GksINSvJjAOFWlEvJmL9FBOVzWo
yO6TnAGRd2xStmO25S20sk+Z7ZTrHyvUDkot3c7mZDhthN5mgLvJXgVEMe34ixVFxDdD3WUl0w3Q
d4w29RoGEnpbvibBi77NmyqZ3hAA7DCnN02xsRBGNJnalRqR2F6UqfnR4gComI8NyksMLOzk2OnR
xaQqzWSYQjrXsuBATdWQzVssTH7SIDnKXkoBDbpwHRariVQ9atjjZArRmzeWlkXl30J3WcnpJpou
bXzHaqKuDP/pQfvAkaMxI00ycxu0syJYJekzM28MCT6pCZOY0qaRJeJ8HyqrldZSdjX76sHE7DkA
kAJKFsJ82Q+s9ammIkfEOFzzqia3V7b/6KCVAn1dsfMIuPG8emPhXM0iHKhZy7mK/DhqfRDjYklO
JhGc6dGq2TnB10MMpNegVD4eb7axrRhHEMBbWBVltUe9NmV5R/svn2kT3Hg+01LzjAx+BZ4jBepZ
1qcRcVjV+nN6iOO960f4ZuOWVcJ03/bwd0PZ/pxiDzLuvIDHndFUO7cJT6NQ/qaJ240soBio2duA
YhTKfVkoIIAmjTTvcHOEqkSq4q4QqaPMwkvPGUOvXiA+zbHAwutm8e+jxuRHCzSGhiukjnYkXDl9
sbZMT0BGFjbENrGjN7nr7khtlDXwqP5V8KUo4qISqva44Kb6ZUzaMy85a9a3on8bXL4tcK5hAopV
eDfD69RW63Y6Oed+zjkorj4mH5SCrydlF6JwzwiDHfgxhWtnfPFO8tzPngm9URn9TdBu+L/JkZGM
tMbcKehDzWsI+dLMsEgSV0c7vobUhLORX1gtPd7GR0+Rzv+umADPooW6pm9xsgAWYE4UWHwjuJJi
mcbTVT1NPXEf0At0Rzzn7AJD7ioV+ygljS35i9Q1DlFMny8cSYvpNsKkafnysqw16E2vWMHUePG8
ndcesdsEA+tsutcza2sPHLGasxRdugbcIZJetlO6ass0MyrfvD1DHkVS4f3DY58wtmkDi0jv7bl3
z3yMAgN5jDFzgpIHiyS+o/OXNE+zTgCfNw1WUfWJNA3R8KLA2Bi9laxLLNthWlF8ZfFelpZtjPNd
iVZVSFgJdnjVTbwRiyuKfrHPCqdDqP3j+9w2/h8DoNn2jOeglFhbdgMpzaDm8YDeLtlbSAkg77gh
yu/ILH+NNvzt3NERaEttjdxIZYi4qgY5tuCpUao+LXWyGv84zy1boe7IjtRt4csffqsgPDENs/SM
hfQN/X8qMYvkicKBsw7LL3ELEyZnVYMf+Wj1HGsd804sVkrt7jU+haFI70FUbvGy0Sg8S9rhKMAz
pKSIO0JehsCZW+yTycXuM0uDiEsBXmkbfAqY4z/i6BoauzDiOC/FS1OjmjFN/9FduKz1hjc+prWM
15P4yOgalG6y/8/DbUIKkCFVMfvd5LHM4LD5EAoglXCMQkvjXbKbWklTDgsWssDQHafIRVQh+2rB
XEOaxiOGTRmz7YJq1kLioEOIVvpm2yZGyDJHXloVpTzCCuf0LY5kkLXZ1JdJFT0EqvRWkJlLzN+4
JfpCZN/rGK6mnsD6VZrq1uAUGJjqJgQYlLN54vnkJxhOyY+ECeDSQt+L1lhi/sQ9lC9k19xpClSN
4ZZxbpW4oTkJfeFpWSYTYgZMG8cpnaG1xPkb+UzCHN/reh/33+obv76efybBC/xX8dEnb4HPizdz
kZzdpiN3tJA4W1J03wL1KFo8YtmzZ6vVsTz2igdHd4wFez99C/mQcjcL+VNU72D4y/tlS5uEaaT4
OohHm/OwXfblulBfrB+9+mXipakiUrIjS3ZvGbaxQ84lbTwHY3JuQFboormKwVjwKA3JthZDTYQZ
I4D5/N+4y1a4S7q/CkGw0TZ+82zCP9vnBgH2++Q3HFdr1F3uSNQyVkdUSAas4kLEeZUu6z2OTtV3
H5of0od74IghQH0oRnYuaJDRRkqfcAJVtFj4NnPBOp0gGGSu1QxB0vzW/Ssojnw80SpACBYhUyEc
xw1HY5UtsbwY5zkHMk8Z3gE6BGv6edmVfCRML/QsRKy1ZWxPODai+jVlUyrM19MciJV8WrlHKclD
5IH2U2apklv0iSOeq1LMDBY7RYXtpov3yc5KOUm7CvKZa3/lCm/8bYr312QYKBNezC25KGl05Cha
GDiv0p+JJZFUb9mVZz5PZflEBBpwCy9jcEuuikSNeccL5jnE/4kFR52j07libo7nQly8cfzyRb/z
uAuScJ1BkDEYabqDkAWmyZp5T7Lo2R6gJHED9w3CqSkeY7dGxZlKROaAfdltPCLQh6EgcEK11AME
7y6R/Hsnk4S1DDB1cbKWOw6qmq4ySGWrAsBMVeI0BKWMA04i6hYBzTPibCcKqhUKHwdscPbTu+ze
OCpH7rfIToln7y35R0cFicZdbVDVEFVX5Ii5hmkzATbnQ9W3O4gvrOlJVE5BZkX2tgUqWz8dmUcS
VNjJ3ZqjUljhycdrCJiUMSUBLI/KVoonZbRecOMEnsM1U4rfVGspzXGhu4BaxcDud7vOTCAvrmlJ
pQP9lMDLIOGY8bgV9VwwmWAkdMKKoT7pWcuU/3LddGSPvXVQfoXQcmTG+7xglBp23fgAk7P0mALZ
mQUeTWJsmqKp9ReLwVSOaGwLuHo8CxaAN0J+T9Q41CmYmwIPo/asOJlKBdGdjrWkf0zFigtt3kiw
hezTSFPtcLIm1kkLSSjjfcmzGXPMqNDCATSjd9lPR+hhWX6MNWs35uq5C8acSA7OH7qyJCn6LBX7
Q5r2Pv74SKcS0Yy/VGH5bmTr7NXP1Bs+3EFfSU08x3u9GDNj1wHns5puo1SCj2rTxCxxTADgMXtw
AkadhojQHEa0XsUlQx1oHDpwKH/7Ag8TXo3asLZdM3761BtXwTaME8fL2PbC7DvFbB5bSftmRUhb
CL6z6bNReZNkLepycEw4U2R4yjKT2ldbkOnyNvGAlYAIha8vKMY6xsBUZ3X1l9TdgtSbQ0vFJtIu
EflSiqB0zlLy9HmFjjdgAE+eSLPG9NBmnC7RDqo2hQHF7jOIHCMRjsVElansRdOZUnn8ztGs731M
hzW16R7A1v9IOq+mxpU1iv4iVbWy9IpzxhiM4UUFDCinVtavv6vPfTo1p6YYY4X+wt5rx2O6rgKi
B7L8YHuwWk1solaDWspACx0xR9E/JBnTpMWO4zGUD10/FdrN4ukuvGGlyeGoYVueGPApYlmNnNQw
6kOq/zq0qLVL5VqcR5aGIW8JC/NHS2xKZ9RnewK6W9/n9nvqXyvCK/Nffu1ohke9mNOrFf0xTMZW
bpFOQY5t1T0LpMrDeAa1RaoeCwrTBRyagOLFqKvxpQ3mymLgFmh8DTHnJQTYfnapIgVuahLgiRc0
8vDZ0m+wEdFPGCE1IQVRhmeGSMerZDHX9w+icQ1gK9K5qP2qkRZUde8+J3Ih7h7+NI13F6GUmYn6
BuxCVDwL5o9uf6c8T4m1EcWny7Ux7Debt1QTcw+rDCQMDdUi4kVkBu9SuxVs1pisqzYIZ8x5vEe+
9a+GfjuUUDXDJNuYZHwgDGlce5vguaz1L8RFbuNRsmW3KGAbBa0936M1lIsdNm4ayhYUb/szaCdZ
DRudDQq77bMmbjP0GVkxxywwchvW1o930pyQ4b5pgdiB2LvkAYVQiq6CfaTNcInt5kCRZCd/Q6kR
kyl55XlEwtZ7iPwb7kCPWWbk67sUtJTXZ9eAfUKhrgovop5lZU+mvUNAtnnWLHK7QUpOLvYyTGEJ
8WHMiwW1jBopN80nFeSxxbgRz9YhgqEqMFX3ychuazhNd+HmxG1l6hvlbwRrddT4OeB1epjAW7kT
ZB0MbU2k7TvcZA5WY4FmJeTaANRiCrqTyWfUgWWlfGUNsLJTsAhq1MJ1mVmkpeGWhqcnr7b9o/hn
B2EtbZ3aOnAfwwBMjg3jID1cMu4SgcAyERprkXcZT3SfKBkm3IFsnwZgRpI3czoXh6qeLmk/3Yw6
2rJMWPvFeC14OWQNkvhtzlg98i6Rd+1DsWTF31Ju483Hz+buJcLtJ6e+52DPwQxgmq2Wteaf/Vni
fog5HrwDUh8CxghoCQBBVeNB0zX2de3KMz/iQfslC55YsuY1Ry3aOUBP0Ki7vHbS4c0cDrMvF0WA
Wx/0T6C5ADaANvIwjr7LS4W4UN7b8BE1XtjElMF7EvdOD5a9JYAmURoyrGu0Bmxw9FSjL8V8rbK/
faOkQ8MyV/65w7gesBNjU2/k0b9N9pvqx03j7njDU4fAa/BMJMqPjGG7l989k6eBYmFq6PZYpNGD
OUSJRaK4sNuhLUCJvFSSe4QAA3N0ZBvdmWKywvLmkVKpXG4xq2Y5Mk0KufIYVsPsvWA0Vu0CNnVJ
DDCccpw4vp3BvEt5H/zBe0rbHVFfnU7s7Ku0x22iKs9zjwyzqk9ue4W/3vaQaRaxt3LCbYfu20FC
RQvuJHcLGXbK5SRMQSEoMyozJtjkaYGe5b4xpnUQ7TIoVtVfO/2iOyYSOaPksP1qY6PGiuu/RPwq
VS54wVVlRCgQk1U/OJyofBHjmXn0LJpl7xlrkVnrMXxFRr30225fu2IRMyR0EsnMcDhbSOzpursv
a3iz9kPoEbAcvGJJfgo5Ehxa82ncYY/QUK6poU+ecUBjw8o5FarG39ESkRnAHJl9lvLx5Lz3lLot
Nl9s3tYTYCL+ZNBpkFK4Dv15XVfAKrR6Y1L0GhrQ0HLVj8m+cDVGQq1isT4XIOH8e1/NTKCyDZPm
igKSowgfcBtdJ5bQAlIe0Z962T6Pcp2V/8AdL1L6B47nF1iREA7so2QIUZWYAPNnjTF5TAHKVG5t
wnvqgpMukKdAn0J0EFQY5R3SL/rXESsOZ+cWJMguZzKWWNPGwiCXmz+lD+w23hTOaco/WhPSKj2f
aKYV1/GpZr7Xfs/aw2ziZ2FD6mfogc+ukeFjRsIQh3I5bAZoHEm/t8KTmwmkuHIjsIik5CGlKapm
cTJrMLRNwPSsYiMixbdFwCNroGttl1/clVgkyg7tjPeAQpuDL4lHulRRnyYyx1B3Mw0sXuxce84k
KbpcYqoX8nMVomTdAWNGQXaKJuUup7EFq2Tol2aAEGsh8GQgRXlZMLkGmnhQtmzG5kuTUqgERROH
61FH+KIRLW/A7Ej2/vhcIcGgR0JKiEwSeVbU/EerlL15rcxkXcfDGsMNMjbEtBn2a3LnBHIf/RzN
OuOxj+lX7SDMDkE9a8N4WJl5eNLT5mXAhj1boFaGiJEslssnLREvcRNz883bmM7HK9rlAIiyxp9b
bPwGOrXFAND+HVlSsYXDZrVEUrgIWRu7KIrYT2icBQwf0XaW9BFO+oeLc+2h7dTxnocoYCy+TMtW
zOR2Zxb8Ppn+WuMeT1HxDHV8MtgANcC0qwmNlPetJOjkoJo0ee7gny33HYW0mqRj4wHvtOZmETit
HM6DvumZtT/S4l+GKhsZ12pA1vQvIBJBCc0eVka0hsWuio2UyUy2YToxVM+KrGBzfExov7RcnIgl
XWZpsB+qf1MUHkM0QoOTAPv/881rgtiE9T/a9RebekYj6Jtzsq1fWDovFISpkMNCLZdLzVzUKZZA
UFYEqwU+ZFW5ZpY4O7hU25eiI39p5MTnnNcd3lEsxtT0Vk/09cyX3Hd3Nch1wVar2ibQl/ZmdqZt
gtlFwoWwwBOVcMcS+FeBkimwLu1emNYKkD3wAvBTkPIMBU6GC2yt2IVnWITVsaSLl0SSEKNRD3dI
VozSmuAacUxgFXeBgTIUMMkiCOK3bkRwYzh7JkCZgcysXIqYoQmswAaneeNc7MQhpxW3u7jFw7zz
2TVJJs7gymc3vnTTzTF/I1Q4NhgPGbRrfe9r2SchFYu+RBXCxLT8N6JALskDChKNqpiSVKMXJ5pF
TOaipxSN7plCZOTEX1LcT8GKQduIhQmFReF8yH5a6dovFJelJSamJxy62k3OyabEiOaD8k7faZhK
rWVzs+NmQQKadPeOvJENdvA4YpS7wQvEOhM2RoKdi3zcqIX52ZXrjhBl0TPyocfP7p2FqJ2bsqle
KnoChUYKJlIRyTfraHEjNIYUmmi5aDxaZKznipmTGujlRg51gCxd2ququLac7x0FJkZ0N2CArmY/
XNPuzCEwle0SZbwiiCh5U+9SwfBA4TXzlCNA/HCE8wGAV+E7HBRTIeUzZew2CTXnWMW7GQ7IHxwH
tmd6YrkSVMemjFkb9ZsIbyIcM+1adQzwq5XychNx9KRTVLb9PqXswKtfBiyxmF6SQMDFtzeSd38Y
V1tN32C8WdKZI4mpqEbqJ4Kw/aB6YpJIwT0C3gKchG1Px9MaJhy5U7zo0IB65QWPIOMDC/FeMEdr
a0SgtZ6ZXw6CahTSSWYoydS75lhLbyw2QFN4/vkJ82doHKkUEU2JU9ZxdDNlo9JlM/k911B/LcKu
kLgX87GE8ezRnjfhn8h5wuVL3/0JJAaloe1jis2RRl2veAV6xl7D2JAmB9jFM/LNEqWpMvYl/qce
Hsg6X2s0pTVpi8h9qLyUOzlGWqzntB35UaE6AsNlEK8KomLFbACrB3wfuvul5TNjE39BMrx8AM1d
2Ax4NBftOELAxsVwghYxcCKWqCMxsMeIlZEJtwIxWcq19Pg0TflZTu/qaprZmRZ/oWgIjd5tR9Pc
Mftg81mzYHFsch54zbG5ENkdK9YAJcFrfloSTKBteKCrORrIcyAk8tnn4K/Fe5BAk+eYn/2VOkpY
BRj5J2O7gt+GX26pOsQ2qBa6geXbr1FTlM3KLf6Z4Yfg1cE33EDytK62v4Z4GjpYrkL06FG/QUKU
+swIEFfF/qdf/Dbct4au9mv+tqG15E3AgxsCpOCuYGXEj2ccjwW7FT8u7OXwxaB3ZvfucZnUy82m
sOjMX41bARccbER9088meMwFs91dRhQjjxYdEivBkdd9wcNmCX3RON5KsLCciCRDCtDlTLt9gCjj
n+uvVLECrOtpBAkc0ibWZGT47caMxmfdvsL95Oll+jBHx5FlD0uE9WD9tMhC2b/laPF8/6yZ2oZb
JeSrtZhLNhgIVd3jtdEK2vw7WLDFyKpYC6pL06S3qja4OT9MKhMdpFupSFCIhJvEfO696aTm4CJm
tjRNdwYcuOTQZOjGsi6iA1pY3WTMDoo8ZLgGZufYYz4YeQEw9wmcm0mElo3xsIbTqdnNIYaVa3jU
Z26Z79JpXeQ8zizFn4RRXnJDvNVGjwDH5RApN+MwfYQZAahqlF/rxMYDhYyooyZ0WXUrgHrQ9Age
fDPMl0NQnLUc+ac1rftm2fgP3Us3Du7zFHnOYOGSrRjIwLtF71wiGFJaTCCzPN61dfVjctc8pqIx
LWd6FZTjSJ82iKgzaAbGVQ503w78Wh/PgsyxV1LM6dRkc0+2G1EUsc5zRwGH5xjnU5YppgkSAAoX
tptqNskLTXpIfXRWqNV+coL9KPRd1xA/XVQI1+SOdHDad4OZI0HCaZbv3RJ5JMGprcq26VlXddc+
wtftssBr8//DPmJgHzwaBbsLLUguyfCQYNAm/XPsja3Xe2ut8l8bzHTaO459SDu8dzx+8ri1tbfO
Y28lincyzR0K9sp+G9Fd5iR+0SxfGgBz3UYHJtgFHROMXwWo4uXJQHxu87UzkOc1MD2x6vZoV/Eb
ZERpGl+Gjlo2p1SCyMhWOcU6waba/Y7A9jcuuTDUGBIgREO55CYnGGYXu2fZnBT44YKPsu2e6vpv
GpeNy1fAfNkawj0D0ddgkGuF5iHAHZyRTXGiqQG7waNH/tsxdt8T5tvcrqOol3Vsbf4DHGjtKQqx
VJnYVX8HLoeop93MitMT8mH1L+jixzRY2LieEvi8zbEjFdgw2LkW3VkDsFczUZ7ygyHppY6VVq1r
YDP1cOkpPfDnPToOBgcltkcQQYG7hzXl1pGA4Gzv6BvFfxFyarpAI1D0zB6Tj7mnZdTeY4cvkNZQ
WRnZ/zW1Tkbwj5u8RJAXBkDc4WnS3hWhokZ1qKg5vYtAE8GSs4y4tzsXoRBRMrBHgJ00LCfbHDYP
DQjr7qb6M9mg+98mtaROWyvlI6H7DbsIBtoM6xDeoRcsEuuuhRpjtHBxsscEfykPiWaCk8NZpb1P
pLg70any8EUTQlVQi0cV4zv8WORToMlkWjJSOfPW/k8RAth7FihgU/S66zgiTxFrbIRjZDjq9qeL
un403tB0gNrlR/bsrMD9umxZZGy/DSyo59FUvxxza33fWB37wImJunrbADbr0AFoBzv4cULnKkZt
Ixggpw9Dyav5u1ku0STpG6l9meyvU4+gt4itb4cBrHgE4t2yqFEh6lWevcItmaGqSHIGTGxsLB7g
oonWkQg+NOFupLDI0SOXl06ajwojmoWdtbXy5mA2jWrQ40vSkjjeZWefhwKEKbTLzxilw4CaJI0e
XUNdVZ1l6q8s8JczeDuLU2BCctMZf1q6rZ2XeOC7wtehsGdC5wiZ4eF3SIdryFHR0BNLpW/rdvyt
6S/DwdyyrG2Z6FCIjibLLyYFrHYpBRa6/x6l86qgjY5ROfRDsC7eKw01V/GMyAtzJIKc3AGTYMvX
MONotc00W8A8nRlaw8pjD9vo7WrKmu829y8js+40t14QZ9Wr2CGw2eYjDwpxJT2QbO2pi4tzbpmX
koVEI/RlxWdPMJOlSU/kxrPeBUdDKYAdkEteTz8ioKqPLriJbwdwd9sCTUm0bYy9rUdG42A4qU1j
PcSfnmxwQqxyV4PNzxejkVLDUgjT66qKEWcVvUGOIZJxIV+ALjP+4nuNmnNTvapvJesIhtDYDYXC
2cPhADGG+cnJOR/tXckKgiCwnSvEM4aVr9Hs6OatreP7+4Iocq8s13FPUl8UfGtmvUJuMaA/8XUb
ZgRjtaC+qhLFJ03KqYNNijpJrTr+u4j5cB57wijD6iBCe7PR0+kjCVAJF89uq2+1OV+Zhfna0GZq
ASsBcAUtog6H1ACEpNfcfYP6zs7tbw6QtZds4plEec5zrNcfon24viDvxT4PUXgyAiyVRbnPBe21
CBkOR6sWu4TejqjLhjetYcuSngv2sgY1Eftf+sGcOvetgItahA5cetWY75t05z4qjQMWIovIXgpc
z37+gDQI+WuWWKfNmfrqUZp4bflJMwd2DYIxb82NHIADQnYYNUZULjSIT1siQzSpmnzWIo29bcK9
jczB5QhJ7x39Lb0JeWHkCSQAh7I+osjXl2Y/qdsYoYhU1IcQItZzxbJ5oFuG2I4dt1jP2oCcGxGb
DRYHhnVgLhxB3Tu9VXiFap2woI5NNTNsm2+HIzANg0WevgUmnkzVW6MTFhZwS3ZGcgpe2hwuJwWZ
wXCwLhIYnZCTmoElGSysMf2aqKUc31thyYugiGuOR29DWCVKjJDbThto3+iHU6xeSDdRkEYgSipI
OhHKHY2b1dRPYYNpOviVISChApPiybXAAGI2sF2czmMGZiTs/3qptkJvhQq2Kmba92SlFj9qmEK4
GaPjHxWAlkI0CCi4CVfI7UNWXXXDpGR0YWtB9Lm20KASjzyIkQlBpi129BnrPptPLWwImqndCPGt
5MrMmQ5GZdwyque7XNt0OJZ9sQK0iRS6NgEDHmfJse+1vZ2WH6ZfPiPzXCjFpRW2r2H6bCtaI6iO
ON404NjKCAG9fTbHu9E0sBBvg//mSmb0V/2lWfr6q1L/Vx62BtxqLOqWLTJ6QaJRgX225RRyvUPj
dggB0Glh6i4UhCbX11mP7b5FqO4FJ4owI5ffotApISwiHpF0myVektxYwRX7KjF8u5X5mkn6IorU
zO8X6aDR0EEy96lyQTta14YUvIm0NRREjdyWklXt3G1neW7hC1oF6ZhbPUvR5MsDejuyMj4M2s4k
uDfyEqvEYFtfYqIPgGgUmXFQGWM2OlTNOfRpSzeX73KcaSbotUTg4SVFENtxO+r8b5KdYq529Bw6
EKHz7C9kWtHGOJ+GL2d6V3A3t97VvFjmxlu6PqdrqG0jLqj+n1kkOeWVD70Czb4f7UvExU7SrZIx
OhXFGaz93k3Vq5tXvOxj9XGeC4IVCKw9i6nYdwPPLWMeniNiiNxVa7tA+TDx+QS3JSZUSpr8jOXk
NAA5tuiBDO/V7lN4NB0zlPESVpK1EUBcZHZWcM1mY8tOwAy2BmWpCxhhEN1HWSTr8Ka7xrrB/OGm
91TByh327WZ2SQSRO8aWdSdlMKsXl923lOY/n0kN0Esvea2bcGuxFJ6t+Wr5IfSgctODhCnyD8vR
D8GA8hlOHVBGagLmQ9rSZIcSRR0TEvRH+V/Rl5ckz7+bDI0zt2uaNS9F7m4NRbgjT7I3dngh16Cl
WHA75bVKgYe67YloviV+GDMmeXNiO/iwGmQFJkCnTrfeqtYEkfFAMAd7B4ecWHZxvngXsbH2Y7Rd
jeY9OlbP1ey9ujXylecIrpCT/Crwr+6QUdYU5a/bIfb3O3nRK7JSkGXEwn5RpDIyZuihmVRpaxl9
tMOImDgiwONtMt5ruhs+jpu8uhp6z/bROd8VIixG1CAxIvTgNmTvf9CNcA0/TR9qBpNoiDXqR6gO
3gTTQwh3h6cZPl+uO6xVTVbAJY0Pu7nwX2zckcAWaXPwPyFIIg2pDzHBBAI/kOEg1yfrTva/lUnX
68WvUXLz5kfA9F8HFz+MOyByTyxZkRg1ZIfpCKBnZCn87KJgIIluLUTHXuhXPyTsIDvSCZNNu+zM
4G7RSf23yYlZGhEQF+EU04icxEyaaFz7GslBKXfogQH/QFSx3xsdqTYFGMR/8j7es3hrwbq1eCv6
yP9hCPPeV1fvyJulkXehKKMgmweKZBEhopDNXWY4XtjZlbeeXVugWvp9QBM+syusxi0wMq36lOFf
AA20bdPXjN/UFkwLRL71HcgWqX0MtbfQ/RxIhsDZtNRhM7EdYPNv3hwHydyP+sl8Jkm+Vxw9xLT1
xjtIFrAUZ1P890TYuDEwScixOQ6dc7Vgx6AOJ1IO13nkkVwJoyNBu5TqGD4fXLGnHio66Q5vcSvf
Q+aOT7lgooiAKQmYZ8TFMa2vJWou1+Oco7qRv6habI8vgBTLmbt90stX0hqu9jiiihAVKY0dM3tC
Pd34YRPmy/TSJIjE9rgTMGUO7necs62RE2valHoCfOgUf89s2NpcoJWFKE+ytU+Ta9P74hYqszXT
e9uhDh5/MyR7uXcMjE8P2ha7lTw59jWpTSAVzQ8j29OreuRJF95igJhxE7yCquzFpzEM87WqGa16
24CCxYQay2FX41grO+C0+JSnfF/7d14qZv8mxoc+EBTlwKFrVr7B9lf/DTkOGwA8rBlNJKqlN7P+
QhZKexe1DBfLdTLKjYuu1mO2lTNuDbxqo4/mTg9iUNB4aykKbe9dEPcgDdI6wuVPqNsMJaj6fNYd
zODzMCU2Ul4nwoHszvo38JmNn8kyD3CAmWc9RV89sXsJd+N4b9pHU3wahbeJ668QodTcZAgSnH9F
yLDOSYcr1M+FmfWXPCpPcxsBtrp0afgqY2TymhH+zW1yqFQgpRGHr0aP68EHAmdE1hfpPKd09jYw
9nmxTTw4zxopSdpAMQ3aGTED9raWhMLIoTZMALkhyGOE0Osk+cLssBax9qvm4Vm8biyPvO/DNHn/
2cUqBHqG5mNX6FeNzQJ+zhwi2qL4tXTHd0ciAn6fpo8y2mN/U8Qv59MMmPaVdnmsGFyhoTzr3EwG
jrJBGE8hpT+xl4tMv6bdnh5Rol+mJCUxE6B6/k1dhIrmRvLBlqyBiBbVs4pzwPdVuVdWEQep84YN
jcdYpZug/Wjbeam3OZsJQHYMjQR5Urb7UWnPSvOeNnDdGaVPtxplTOGzwR+55rLYOpUi4X/k9ScU
yEoynM0J7tWsnenOOD2+mOO08yaNS15q33BUmfYyvjHaS9nJA/NxNilyFVqE2c3TvjdeYpFhXsYu
1biPMGdpZihUUMEUer6lxMk5JMSXvmCPy7Jn8tZGYL8kaflQSL/e/2QWWsQYrzL9QF3/Eur3HMWW
IKJFx2eWus2Fr6zAUhxqUFo6pHG5wx+otiMPQ5u+8ecLlEvhYRcxuDNGLJSpEmeAQA3zavnqct6x
N5neS/wzAWDerFNpJMvZeAt6sXSd/FUNAFRe6DgzvlsEOwQOM4OSmf+dm7eWbZuBItFj65KgdrUp
cDIpgWLYi7p+GAk+iqva94I3eGpddjf+Wn32nH9vHADnIWkf8GIiTuDwoxbAZ4n1ng+6tWl5gcUq
fPnS0C3WlHBqdfrU1NlgaiTuRrmvv+CEL7zsuy7QTxcnNqLEGSWK/LSLdclm295Tua/ZUAU8SHqR
4DNjuBcQCWh4DIpVlcAUKezZQX953Co9M47waA8h1lu5jj3/rM+E3AuMStoyZFzpzdlqYLvR/vq8
FRV0HliKwdPqixo5GQAWxNghVV2jbZion2waTEyQGybadEaESWhvZo9O1I1vARKiJuiuA0kYyQBL
j8KB6SBWl+42J4VKFlWnaWfzK8a/KtsxxUaAMatjbx8q84iTnAYmSxItT5VXYE7qi9653hOCyL2B
EQgRkY0puHtolg+Asc048Ca51JQiZBjy3yon/67tzVVfg/CC8Wcm7bKK2qtl0mYkTfQMVYZ6oKaj
YpDB25v9Yw/Rjcknox0ApViDXS/b4JUpXfA/LSNQnLWRe41KvGDNsCdRKEQvIbG+WP3WmTm0cnRC
sfFnW3z1bTe9knzLaEMDqWUiLEZ3+BT2SA30Zh1NBUSx3qYZYt7vMQRcNI+Beqh5VhN9FtgjGjXn
SrAUiV/WYqRrxCg7oQOlEQzH/SWInitgD2hX4eVYm+kojUtvb63qbehYl/kbTABhyAJStVTWbtK4
EWLqMoKoKDxEw0jJI0PR3Nqc4UBpzUTe8rjiMCN7mPBJ7MrUvN3LZI3LmOVJKrTnLmDNF8fPcXUa
8EKbQ32M8vEYlyA/qgLUFvvSihezc+WG5mrap5h5cGj1nPAk92L282e+4tagJeHAy/WX1hif+0jB
h5IUehydEhKxgipBB6sOLwjmAHbXLn/Wk/nDHbVHHm71YWBEbAwLo62JSfdPkeO/29Z9SjYpU7c8
DpZDNNJdW9G/nGPW+xhTZCFQjZfSIkmSyb8FF7e05kc/QUmgpJGPjhHCPSeluPK4+1hxj/Gzjl+p
HlEXZz/q+w9Zz7j6WxPGqB7MTYcrE1tDwZumippTZzs/IzsGA9frlKyFzH6GhEAJL8XZvQ4FWByz
fHGJZughdOcjIQisz7KR8OpVaPP9vXVVfbVx/nJAZXF89omVmOyfBkF11r+MInz0JjEILJChLnn7
lNOkAgpvLLfJvoJp7ubB0szkXw5nJZnBBL761IIaT6L1O6JBYg6Kmi9BBYTejXmLYnZGxVZY1GI4
n5u6vCAG34Qsali2LvPSvAnjvZmgw+gEnJZ/RrVFfdch3lFQzZ61gYfV2th1lBlmfFPt7phaWyT8
bvNHvPwT0JfY2Mdo9fX+CLA3kPxr0A69b09ibv8Oc4pTBsp+T54GWP0xzK6jMM9OZdwCZ2acEL8W
FTbEFtZmm/9zCDqH3ofxJiLHGoJDT5xNzo7C3ejKGJThXhlJiQmQ1zJdu+Zdsk39fpdkzAdRYLSD
c8aLthxndmAd0EE62TgE8onhiqp6OpXanRVvVOzY3BnlZgj5LNpvHe1yloxe/loEBlj/8tT6V1dK
jD1Qn6mrNECOE/sPs1gVrnMLKqh+wTx9yAR5iWvuI1sZhMnLQOr9NkgmAbVkuS2Xnh1ubMMl6HNC
Ben+03tgrf6tFhcb3DasUSVcKwiYcJeO/KcxNFNUKTYubm+tlGDF5hOM4hxFB/4tknGtdcdwhNGP
z687CfegJdpPj6qmdzk+xHtev5klgTG4IQ16A+bwhr4jSrakeG5ATHppgOYJvTNasqbtLj2LIneS
GFM/pv5ijBA+wUjMCBoPwLbIJJebCD1w8y8jKoGmnDAIFLRI+W4ipYYhVMMGIwCl+7mN8Dxl544l
m3J3GqIHCsgVHD9d6plISSq8Chk+SQKkKTzlrrvOcAVkvvYVhcUmqe23MEAv33FDoUeMGEu1br90
ED50dfrR5NHOZ6NrjWQOQUkvaEERv7SRuXDbra8n68SX9HjQ65oHGaE44SVrDzL06JEjvOeoRMg4
1oW+nsZsg3HFdnlKeSbjj0EDsOvWx7nMn3O7gl9diGcZGQ8r+ZcaIfEPXHsB0LjSoAlWn1n35+YH
R8NQiwM5s8DwBP7Glzw39dFC1R3GyCvnAelhBuANZWFLIUbVHY0/A25TWfsH6WRs86DJNguPS2l1
Nz9CPzQ01CuYVvRPX4MrSk4Qka6Liu94Fhsxki82GUuEIAgQ2l1Gh9XPdOcYyxAVXmh+Z52g3IbW
4YFtpxigGMWsCD00empF7qolp3YPkmw3075xizOGhj6b7GIS/QyQJR2uoRrfKXORf2HdrTqWAWat
EHh4UHGjO8G3xfAQWAr+lHSxQFD01Ev7YMLoK3ABB+9RVzxw2wW07/jROsTWLI6HVaDtbCz6ZMIi
cL3kwjro2qlOfxqBfKw+ZhwbiacvuWx+jZOTGXEzwKxnKqGNvIaToxD61nKQVzIM7c3vDPN2PLDy
I47LByd47jxuGDJSYlilPX7cpI+WiBIZ/rroWsg94By2x/olqKknTdM6V1OOkBzO+9YpSM41LXab
SP5go5BEIxx5gga1SoKY2ms8jx1/OfgdWfpb6u3MeJ4MGW18SYDwAkdMztFUf2U+mYih9ZxgjKRe
OCoNg5g54jos7YhoAFxTSZS6XNkiemmZwISm/1e6+bK315NYB82jcEDqMCDVGT3nqMz00Ua8hMvM
blZ8YkAA7tFRWL7qZAWnAlsssxaHYQFjBHqD6KAj8WI133OJSuduEvLiexTB7nGOsmtS/B27Gwul
/u4qB1+/VxbdONF25JedRi/+5zSMP7pU23YgaeuN16O5bbttiJRmIrQh5bPOU3nq63hZ2oC32GL4
9JBZ8c/GyzBm7bHimB4L+wu/l8SSxOmCAEDd+UA8mBsb6OwESnNjO0HeYrDMIwWWsHhX+QqlxIIx
QKuLsNfQCfSPHuEr/5kR/Pg4cWNKohR0OCwELCK89m6JZi1n5uTOTzUvNAldWq6o1SsMWNCmjFsZ
7HOV7YxvQWL+wHadL7UcftH8RZaDLTEvWtve4owHfeTBt+Mpau3Lf9BZDDjeRd22aFqH7GEClHJp
Bi2lbPeW5chrlc7JvrQIEgDegqiIoo/c/2s7NK5kXcufIiaO+5WlARLEsySJz4HEQyLR1EZrH7Yo
kwDQWT8xJXFHCIFnYO2XBBB4iosVJHgPuf/ySSXIPmm4DaaU5LPqK/WujjxWQbOLG3q4eNqESf1p
O9oLk09kMO6+C8tNFUbrXiAtRgCCaJi4tEUZpJiESBqyqf+ajkjjd6YAym0jgmih939gs1VtgETY
cr83BR7XvsAQCH7gWzoFeRe0S2uMyQQzwX8jilFOK7AA/xl5Z5PG2iWPM8b0YIwDxFRiCtPf8k33
r/2A1HiBLpg6AQVKXd4qZ4VkUm+IhR6JpTPuHbm71h8Z9oNxUfZdm+HeXE0ounmZlIe0ZaFFFnCe
LnM8y70rSWX/1KZbYxHKy66JLM72oIX4Q0FCbMvqL0uyZSxD5prWxg/GVZfohEOD0GaynaL+rdxt
4W5bfllChl9Cc2C/t2PC54b/Eu+ixc2b0PONHTeL3jlWHQm9+XsbH3wWBY55SnhftmX5TmbzEJCY
wZvW0G46TaXSEwQi2czG/N9oF99vFB4MhddADd3x8IUbYZKK+oVlvyHOrPmx3Z+gxaWrb4WMUC9C
NSYq0ZtCsm4INgj8HdxiBCbuDwNRwlfBjmEhKSnJJAR1oVdfOXdXxc0OVkE/m3wYjpa2uGTHolbK
VvWpZsJ756tJ7kIBhDzlebJwitcxac9nxdmV3X72fuK5Pxhq/c26rAGvYQrgw2iaPVY6moa9DpaL
h+bJHNN9Mc6YeIddMfJ8Wvmf7jefDvswtRyYlekSuhc4dzSRkYkDH6Q7iByk1xYq59LYTc5LIu9x
Ay+cjBkcaeqezNNmichvjZJpCdKYapCSsmzXwfjwvNMUMTNjbB755tb0WKc52GNhhFgDRrKC6S4+
/sy9dgjWvRxLqxUle8TW64b3q4lWTJthprXpzZvgPYwJGxuDZRuKpvKoGrmMxzE8yFx+0qts28B4
9TyIUV4JfDSBAvIV9N1nYNm7sLb2WmjdcYTCRflr/E2PNlGooey34iglICIqAcbDCW6mcwA4Fon+
MGHxnev2w+McrGR26EgQDALz7X8cncdu40gURb+IAHPYWjlasi1Z7Q3h9shMxUwWw9fPqQZ6MZgB
PG6JrHrh3nMd7GjZfyjzmGAHq7rUKT7j9KcJoisARJYDOhnco8RZl2xlkPwwvb2j4P+te+NYdvp2
QDVaBDAVwiJfl824JrtT+oxNHcQDMnrKEf9REmFH6Pt1lvy4FraBocxRnS0Lws8yNJZ1C9WzWLUM
PNR2q4tPEzhhm7cjx9oQ2MkGRBL1NrqvFHyRG5B48w0RREOcUaZvRp9TbAILggjCoy2WJQLlFFuO
hZzLUuDIEFBaheaLU7U6cvpfdUHEg360zb/j/NCjauX47HDQaGtoe7MSLAuJLLkpVxNkPxfkweTv
QOx76rROYCJ5SM5w8gZkjA38mh4Qkrh4pjgrkrNX1/tmAmFXfsJt9gcadmddWNCjKs86N7m9MRrA
lT1CKSZrI7pOsFCL2vqvlXxsDInS4WZIbVPDwuvnaEEzhVlqEeZfEv9JHHKuV4tgz/OZspUWcX/V
4aXqKeR6lqYTS/Ds5jcWfAe2H+OwFpXG2BwgMVFY46QtRLtDGAQ2BGu1ClPtWOJTm+vZh4Jl9uLb
1SCRMiPT8+OITgStA5ieNLBWQscLX2csBHLywdRAIj4IbG26kDQ62IGRLTAzngVqneTXQfbnwv9z
yMIYzf7FVtb8Gh8D/iQTcVN1z0t37xCoU6OLcilPmYgu3J6lPnENQhlNmDAyBifwXhbnGRIKKFwJ
fUOQkOygvrbZ/IPyXORwioT+JaebUfjLilzOfeazJEJGlxNBkXyPZfdH8L+NZIqONnstQww1on/T
3fEkLJI6+r2nlfeo7PdOXa1LUkdRH+4EeQoz6B8zxspZU8PDIhQw+XA+W0AedXS61rOre4ag+S6m
hey8DF7hzHeloN3WrlQnJ48yiwv1LRCjU1Bf1vlnKf/aNHz7mPuSDjEjE6Xa11zrWKfnwyw3obmR
7ipoNgksJIOAS4grJmKTP1KeU1a7Gj2EZ93UpRvBmnB4uWGq4mmjcPrbZPm6io8+8mqAftUh1D4b
9yeE/FscAsS/qO5hp9Frbuy9z7zQBE3mokOeGDjk1W+SXwImAQWrISBD5Di23hKTApocrMLFHY30
wgTdNrErAsfWmuuRRSxeApFdO3kbnZPTfoa1dh9Nd10yyNR8hrJiPTDoyDmbND0cXnRWuoqRkHyz
/9bCk87sLM77g+XXBw2fOZ1JQqZP0H2mzE80zTtqXbhrBuz3oeSdkxBEXgJKq4zN5QgzUO3Zk7pF
vEy7iIJ7bqxV3lfvIT43uFLesGJfYY/jZkQ3QLYrsyv8AjChcibnzBG7aeGEZ7fD6YhtZYgdYhUz
9u/9YvAKdNBUf8axazCcKwFzANZNRp9O4e7Ill0VDqrjvm3patH3E0rg0j4Q84W0w37RvhwAlkiq
3lP33aCN5b5IvloLNCnqOGnsCe7McsADB2nO2DaMYu17CfvRW0d8u+6+D7qHMYpQFr7skCfKLlDQ
MU9ycWjYaI1KbMjgcHLGT2il+wSijEnYyHfdd1/u9G5xo+rVNSFO0AyHgzOIbVIC4CbglxmezbR9
nwW/ZJ6z2jS2BZkVTok/3A73aTi/lB6DgiawtwIy3ZjS2tT+JaBEw6JBRWIU7pZnovTxPwU4nWoN
ZhXqOnCDHpIPi/EPSTxjihgBrBpaJI8ozAJLD9dQi9KP125bx5L+bceDU3ggcclgUFHkjNEQ6CQM
vHHJ5mzLZT7fQl6WInb3gXPSBsADV686d9FDxAb9irWWsfliXC0qTubBe9tpmOiVK8uoLjGPBZTr
td16kg7NXapnJ5/QrxGHbpKShMZPghBvSCCDq571v1anCBEazZcBc4XEWvLxaiPe24i/JDIylA8D
ZKPSa95op3R/P9bGLiC4NOFycNGj28Q9aDRf60qtVAz7YAfOP+W9b6F4mI+ClaTjbNSyAxBfn56R
KVn502B53hgQi7bmAF83XY/Zw2Ik5LFvj4g8meROjq9CoaTQWtc/bU0NxExFvCmJhBm/SSoHhrll
IFdJW5/ylu0leRKt+IuClHZTbRqVNiS7dAOh5Ta7P+XlUccARNMGspdj/+k4q+am2JHos9LRhw/f
JvnzLsSumHwffeuYz9zDsxJzC/FCpOGOtzlCBk1sICzlUzaq9G2cXQW1oX+LqJcaulgHd7rZIOZY
c3YzgiHFgLGNzd1iDd46R3Wvwzwo5+HXcCmqIQtR45Y6FmJW4CWvdMYwzpDbWcF8CIIsq4WpFkZ1
9xakOs/xKvf1TZPV51SzkCI0y6rVTxkMoq45RjIiXEdgXh934F9e9Ogt082t1iOLMCUNLRIYh8mE
Nxm/ui9fE493SItvYKdD91YOrxpNOBoULD0eUFOd1Az/TUfsaPmk0fyM3DtB6+/9Gi+YddbhUcSW
ituGgc/uoMjFZdS6dWBEV0kLYMSDOpgc9jHVa2VXR88VB5MTLAm1Y+u5a7dtzjmLRWv6cjhdDbRn
UQ+QucSQaHZWvzC8gQdpou2ZOczbHjdc/R40DZZHd955iPkH2Cij0W19RDsEtPrXIUm/80ybXmJW
iqXlo/uLYRzZ9O1mlt4910cej70/q1a0EIw/Pe2baNm71vebqWHnziFhAQA2jwbzQaLtDb06NY39
EXNNGtE5TzzWtOgymuTDBPcQtO7KIo3bxWMjRtDOz7hA2oq7XQ+fwur2iPCOkpmIhsJVmbsTimW7
zi5DPP1VL0gx0AJCXyqCb4I7chau045V8SnlLqqR6PoB8YaFdtjp5d/ButbdtBwGutxxk+TdZnTv
DXrrTMKzLsniRNjSNjtXD44ec7OYVtRSikGRX1tyAA3WH3SqQfnws3uOKN6yXxMotDr6AHzM68a2
MKA1SHd53/p8fJtwDm5I1UF/n/D4WNZ7UnqLSoY42vFxes/WZag1cTUgte3Ly+D4my6dVqR3Jezx
O/s4MFiROF6Hstm4JcwBoHXVAPyCbOwCSZ/yhraUQq7DlEy+13T9eQBt5TL1/JipZr7/N4Ad0KYX
q3g05l9upOvsW7ex/+24pEbjps+PMa1wBOgrNmJObG7czNqNw2VE3BCYjBOJw2TrusMuxlh61eg9
gDjQaZbJhBDzUc4AsCYIkUtLV6VGQSPG4rnlS6reACQsqkC5tXA/wrOPO35Btve81VEdnCpgR0ny
G6IIgyO68NhDkdvVcrOzCY1tBN2ryhaLAuN2Dtu4nelmR5yICEFwQmkEVOW2j1WVjurozc+affGk
1esIV6Vjont9avkH/rkXP7k/3TRaIvNfoQnmSXY4DNia8/JfajaNTfBZJz8aQI/4XZWqLg4RgPCe
Zq1zGMSTfwSXXZWMNwHVCop/ZV7FF0tSmkwZ+LUfEZANB+QQKvPUn3n1+3ejZ6Fi5lz3NWNRDDX1
vCGPbhu3QJMk10dxZA44fWIQw+GLn9qERBcHyzIbgTJ9KOlP6l1dV9+WbXmWNinnbHbbwEZWySik
pkRqqHCCX935dLRx2RVXzRVb3cMOZG51NOYT1u0x8pYed8FoQSkY/sRucq4LNgGmV25qop4anHLq
O07jCTbTmfEpm+YgIUt8GleoBxcSHWL83pP1yEzVhhvXsaI1kVKjdRwqBBHYNFCQpXGMbmleB77c
eJX71rf+pk0QI8Z/bIZFKZ+FDZE857VHWKrmS3PXLJEkErRyd9mW5f+Cb45qJdSgoApZgAt517kT
bOB7eoQQCuGLCPm1GaOqoV+POz9ji2SiQMnErrrXyMhNXM9jSuOl/ZUVHikE5z4+Bbs/1KJZJQ6p
yqyfG/FWk49Jy/Dqu/znXhm1g5VFaVThQkjYVdQ5Kutmfgn/esRHTMAz+wcrs8ldVV310Qzudo6b
tZ+QsI2+ajIisjgg18KezFH4EKxLeViudZRGYUfT6x1D/z03YKq+l7T1OBYnHJqcrIDbDMrbkcoj
059Ddgx5rrHWMt9VYaLOjcyfG+Fmk/xNoptW3UuL4G5Ib1yHJt9PUZYrBFPrHAROZMw7igv1Yq6Y
ULGTdI/+cOg4DE7UQn5k/pcnx0EyQGF4ZMTNq8e+sogZC5BwgI74pV3oAPK6ijN7mLcuEdWFh6YJ
Qz/pTcsueyQRxIH4Q/kYh/TNgiYrPpA2oNdKvxtUXrWPIB0n7cSKTBLg6yCeh3nT0q4iKcA5wJCU
bryg3PehZCSmrwK9zPKW6j9tdR2xeKOiWliDu8sa5pr8s1kbn0rMG1LPyHAAtZauYAD62M386dOJ
t6L4LtvPYPTXmQKCc2DGr2H6sBgeiOS3tmJ2CKw1kBVoTKHnFj5ZexWG+GArzl0nD7KunkY07QbR
cljpzVHvRnYxziG0iCTwWHp6pMPY+jMaVEYgBv6Je+HMHxIUJgTIYflnQrA1WLSdEStPUd2duVvH
HbVvui3q81D49NWPItDRMP0wlkDE3CvIaOWBPzPcd8W8TSZ2fmfT6NgDyktZNfvKkifPc7fOlx2V
e7XbKit/V+RARSKFZn7VtC3jcAjEOCuxyeN8MRAf2Az+UxAhjYZatDZXJeXS1GxTiiKHKQESoR/a
r6WlgOOSyZZoVIzQvw9di4B/p+kfUji3GOS3Y4gF03C5ImwGHWz5SYmhqBhNwpRxURx5QSFmNJR8
EOIK+CkIaqpAburZu9QuQb6ohECRFzNzHrM5OyPtVK56C6eq6RdRa7fA1py6W+ladK5N3ueq7UHs
IG9rSfnQpxHgRPfq0ZTPgUkulHjD65bCYDME4/OPGORlm+9hfG4hYL32ofVfktePVMs3VcjnNO7q
a49kU9ehrkqQt+Gb7U8EPgTkKZhsqm0Tu7Qv/Ijo3+YaWs1ehWDAriJXlvDq+Vogfc+ks5jTD0U6
sTSiwpiuJcL50juyEXy8lg6+H7J2BKmr/hA81L8vGB+J4NcX4qDnHitBkmkQ3QcaCVQQ5gNk4f1O
qfw9MN46bVJC1f3SW+sp/9GGe6htNdArQcbnhx2NokIbzpNS9Brhq964v0lGl2CIT1nZmzzIDr2F
xb9Wa07YbAlTlF6svCDbas66+UKcVAebHiSjVcJaK44yvaJgNVjZUnagMUEIgh7DzWG/1NOydT5x
DKVlsZudca3KnMwEQa0VP7KOtt34xdWss8Mpatay0rw0Ahx/Xe4bzEQeBE+fk8o4RjgX9WkXgGrQ
ILRLdMK1uRUEpporGuSXNriz5PDQVWozP6vzTi3WidkPkKvjQsHRnScGWSI5POQUIWq3GRosmPrJ
jk928l4KeTLpC4fhVMVn2w/feP40qSI8VkX1FLCN445EIpu/+g2nS8gmJ2jfRwpHI/yswXuNSXy1
JqLmmerbgvGA71w68WSKRSFjfMzZdAb70zvgejycemSHUblZ4bOEUOt9ijbbjNDNyEAkXgjHGe6m
Wt/cB/3qkgXckE/aArpjSQq+2cDd4ZTNyo3dBap1fEvpK+bMF2zfzadwzH1XsB+fjwNPJEbNraeD
vgSkKtqHpNwrYdBJbqoJQKblJNshsTZ5HK5DdsAOWUwd+U/x6KKvQeeB69zCSFUDWHDOpYvIDh1K
NZLhUB5idAwWkyoLjQ+VbUXwFqXPLGJufyqKCZpHck/5CSLmWAaL125apfudmZsmiOY5YNh5RQPW
de/Uw4FyZkQHFE6mcVGbBOn8YurVJ++SVaynNfOgjvpYnrnnMidYkuM3wwd3g2Y7JpwjKO49Rq8p
Qwy8xkn6bqHF7C6GhprLQc6im4CRLnH2a+H644FiQsP3ZnxB1lu3+I5zXIiqS2x5r9wOo+Hg7eo4
WJMBv/UoNCAZwpuyUdGWlc2ghxFNjvfCjt9Em+8qW9sUwXBRfRs/CHI5vLx+hxSTTIKvgpZXkQD7
I3NIDDIrXxKrbj0DlG84epZ4y0ifgZGkbjfIc03mX9CkKoH0CprWJoC6HeKC64Pwmg5EzbB3H+Y1
f3zrOWH5TdKcqpa2wSKGuNj28IcD0lQgOimc58Ws/pZVxiFlHjRyH11stUXygUCLT7afK0YXhFbV
7WuHUdlBR9Q90sA9CqcHPhDuNI4M9vYt1w0TXL82ieiQ24SA8IiIg1+mfPH8kze3jEs+QpVvGXAQ
P+rhp1DEm8licFYu2mlYBd22gBoR4hUW352VHrhdlA6eWyOz9uw67drHP4zkvN03GE1rP1zHkgcg
J8BnPfPo9G54zEoiQktZvLM3Eu3wp+kRJRvBgbuSFaqyqsNWZWsrQsRMpKhldK+sOKPuaxTk54zB
IY6Y6ydyH2TydUYXkbU3kIyoahgkQtSp7ATWGFLOEQOGf+3K7tAb5c5sMeoNHQlx/n7qDNZ1IyP1
H1c/jfO5kQ+exHNblqeMPh1V6TS+ztn3SCiLF84flo2ezY2v8tMzlJLb+WwqgtZ8dO1MIiPEKC8N
BbBZN4S6I3piW8/aHOkERV/PGv8L6AgjmNy0LgKWreTX8jEe9v/Bnp1SgoE+re9srvEppgsWOHV3
6eobN7P4Fxh5nvWHEtunE9jKqwH3pS11NNJc+C6eqnuSvrKWD2flsta+2f7j//v3yKZPZEvbRJu3
/mCfDCM+405azogf9AnL0AZLFNU0vwj1gqXt7HO/iimSwLOmiJDFSTQRIaZ/yy65RQ6jn6Q4RVny
25c0ZGoCGLmMWsgvIlykpzd0S59Z8DnyqYpqly785GJBz7qvpDm6AZdr9BycfAsSYQuZpyM4iQab
bauOpMZj7BhzTjCmUb/ue5W3ALMJSp6IBE7PCS0Eop8CLWaANkjVxXPP4G96ThNZGOm3p78GNQJg
95vJh3LCI3pZ28NzYFXpsRkseQts3ggTfp5LsI5LOnhp+scCN6fhxieWOLWP7OSpwZpvTXaYCaMn
1Y6BPKhBlNtEYSNTyGLUxAYAn4CZ73zs0U/7zDs15DBJBTLTO4f5B4ueBC97XVOake5O49HwEY0j
G0+VK15g+mNpjtuWbIiKU+wRIvGsIgNSDFgH7rkqXleE9KKPMsLxkBTseIYHPWGH7E1YJ0tLNjCk
uw5GS1SvbYcXxnSOplN8eJbODYom2Ngb8a6i9WgEy1iyCs662rExlyz53YaSqUBFGi7z1gBrSyJU
xhrhaB3qJ6e7NERmGFO29NN+wRZ3rZallgy3XlTvRMJEqJ02cw9VrN+mEzOlgtYO8Swq44LzMwBI
4uDtGFdZd0u0YNvwATbEdjZAYvkavfyZUudW1k46r2CJX0Qe4Xyv0EBB38ZpS/iVy2+YTN9zpMRe
Leex4VmbpHEWTdE+KorGueuPoRCYhcnUZc/jBg9LessM+Vht56s8/h1TKh8TCq4LJj36AN4DJ2wZ
UoaE3YfyaOjyw81fSzr/sq2XPuj2LIJ2YG/9lOG5kNueoZEJ1dllKEtlCZfEg3l/Ax2UVMSR4u+G
kRkscMJTT4G5o2/kSbZgUxAp8OIMzLl8NsMN2wdnH4HbSWgkqpkNeknsAZp9pLA2X6ZCihs9Qkwj
ZdUxotr7BT7mFDkBZ4hnEqEdAqej6T96NZIWn8dfIucTTvyJiEhVJJKOZ+qhbHcRpoHmwx0lqxZ9
j3iXcfZX1zTb8E/dNyeBlD0hd1U3RmbN/dqU9josjc9+shbBfJN0xnPQHrrYPcxZvyHI8dsWvO/4
yhSWnweVkc1KY7LO7m0U22auTsJgebaJ6RjHZgLLEAHVQ6SVgGXAy5YC/XYSchSRdQMA0leWrl/t
7ooprHrpWUqhEpYtwk2zRop198LXlAEQZad6n9szmiucm4wb3i2v3ehude4HBZQhulFaW3p9fDqw
jFzv3xCtdTZV8bdsKMksAtUnFTUc6sC9g6PtcQxhlys+/PEYzt+Zw/rFvjSkcQiWmR1eBmlwSilT
oi93g5OAtZp2ZMqllvMC3h4VLSMD8ESISHrxNOM/oy9e+WFjfKs6KgDMWDCmWRa/swhEB856n6tL
69FIaemn1iGul+3aLbL3NNV4Yb5ruiTDQBl3ceH42EgEG1KpQI6yw2l8VHG3cSRp4z+vuOcmK2K8
0D5zaGVooQzpna1vcBAW1ZKVyrofGcX2O2mPLyxz0hYTFVGHOqaCnp/XlEfLeDg495TOiKoE62lM
vdIG3dIBfz5QVY4TD60kT2P86YCi6Xl30IEt2oS4C+Cvw8yKTwVIJ5wHaz8aloSg8BZIFBWaxLDY
rcrBX5UBH3JHnzuER7XZSlCb+KCABpJS8ChyxOsadgbSn256YIB76MDKWn9CAisG+14JoFR6+8pJ
XlCyYsFc6EV4TEtnk0TdPrKnjbnI85ppvxvsPIsQgLL/gEK+Dr1yp8/528ilWbE0TzEkqO/AZcTZ
VP1K8OaUzVvOxk7kqjYFLiJSwlAGzFfXdDPMHDDCPWhmz/4XelX2a1OMp5HJKUzy7z/0vKovDsG4
m/vXpMV5FK16HvXIutkEQzVhzPpX/Ls3hmoXeViKHBKWuB6hTxjQZueJLRIzK9dDzs8gbSLEeJ6r
C1IRTK0fPA3tcLEkWIWiN+kXjHNq8iJj1XUi+QbzhWLWwM7SEE93cyANVI518+P/YoQ7BhhMCsYy
/U+GH9CPUFxPTCmA9LnQHsHxIyCj6WSSpvYa3phuuv5rMOHRHQxJazuJVTWVG+Sl+PXcq6mfobBP
/ecE/W80I44ArtBw4+ePDISExceWECeV4CV3YFtCBxIV/HrUjsrkZ+9Iu/BJ4alaLq4nasOJ/avu
MLwnPc+ThNsSlmZZq6TDlNuJq6jqjyq9JNJjFHP3QCbW7HELpv0jR8bU/7rB30GDkI3suE7ST7t7
J3RC3aecQJC1VpUiADr5s5zrXWqxLqdKSZn7NdqDNgVZE37uOmVBoaPPkmuXRjbCHwY59KzV7xkP
yFgAFtcR9XKuFHbxmpckfjrHCSdzEm/gF5Vmcga5uY9+jB4dEQuxmn0LcLTa5IbhWq9JlJ+07pBW
8aVv2NmSjrJLJxZYnr72xwdLIhla8LesFz1uuI0h49Y57o5jY7n7FryM++b3P02D9o9s8oK6vUTY
okNaIn5KZGvL3kkMhrKpNjNHZJV0OxdCRWCbr6wjSpXkVI2cxEzfoVcr4VD8X+v7nIHIjkpeRiKv
NGYwNDfsfr0JED7uLDeHF+dfctqalK+zav4Ipzi0NLluKw/JTCwedgverU1SgCsHpxeigpvzRdA7
G+KmmGeXay2ONpV/6qwZ4ivNN8LgpquglbyhRV+xB6UbqnNyj6Oz4FI2J0F5jnDAWcQouQrCvadu
vArwbIjPHQgBAq7L6L55PGwzNMgKQRlbAygOI4olOtKIvyDm7VBJDEi8RyjdQ/HrXMVWRVLKHKsv
t3l4t3gHY4apjelePTtbjMyWyoy4RLbtalVgftHkL5WMo+H1QVsIk4SRIoNnMl3XaucfaJ9Zh8UR
AK3PA94qwwFLfvVCD1H7iTU2a3jCOH+78Gz6f6MKH8fE+ATzJGUdECpOaCxqrQNATq9o0qZ/55yJ
AaASdLXtnsUxDRMqNdSqDkdkM3f0fUdD9MQqztt4PuJ/XPVwQcA5w23AOaE51BEVV2WHk3XctYbk
mVAWJRZYtb7TJeMWD+XjrwG9mDWxDJMtvOdVJB9J8VY51zrkkzOudvyl+MIFWoH2pvYyXv9OyV17
66RBdxNwVMVLvbqxKyPFnpEYCQJO/z4wVg28Hx1LMmM8r/2rMGaIlSC2U5beHP2twxUWQNBhhSOq
dmGroKGAOzI11z4w85bhwVSCbSn2eYP/yEPPHGwAHXkkdcxwXwfU00L7satq3Us2O+fBtFYV1Rrp
Tiz7WQFXvwBw1jFhi8Qi4VMF1YL5NUZvyU8ItnXyKO13duIW2Uo2qjfN9KCSxi/e3ipm1mvMWud0
62H55OX0WQBju2F+c4oh2czmmxt/5RQ0VuCdzKZYO95brMaapGnC/iJFrIpgCD3GrMLrh39QfsNI
iNq7xc91MUrP4WmQX4PB9JIHQAckocWbcgBu4VsoBNDQ9Y9w1F4859mhWmehclJrwprJbYicAZv0
jzKGjtVj5uHU2IlCLWJiiEOI0rnq02WPW7evuezZ2uTG1Z03iefs1ClDy0DhOPCoYwQiS0LNRtRU
3KiOOSJ5ekSnid9s1bGhOBXNeWADEMQxxpFgXcRiO6SIsAjGDIf/svQVdw/mB+qTmJASCSWOY8F8
DpOG9o1OYUAuUCEuGfWNE5iHucjPkP0xw75bxbTQeCoHndUyzVLjQW+o7gnb2zHLryOahYzZlY9c
d/SeDcmF4ch2lmBupJ5leUn9W4UgyTb22MyT+JQV3ablthqoebkj/9W7+IxfUAp79aFANlOT1FqN
x6ljEmd9MabJuM9CfASWDbmPMrYa5huDQsM6Njyxo/sMq/vQXPrxy+XaEKjaNex9JmJHiyQ9MZL3
9e5GSKjFx8xKp+nOgnBGs9RJsCJyoDlT8ieMqXu4U031NyKsoSr/dtY5GCpy4WEWy29eP6NgKcDc
bNzmO+gEU60Rbf855Q/woa1FLvtmYkYkuvo1sWZIg1SA2wxoWmu8hd57yaGtOl9KszB/dAUOBz/e
BMbXoPvHeSB7Kl67M8Za/SEydxFLglOJFwxPUAIi+z9yZAjDeHTMXmomEr3fbgI2ggaCLcOBCju1
ZO2Mm9pdO+ySAHVK42S0Z5fFyBST+kMdF5D4NGHWEWs1fGmMDg2jC9yGaWzerI0Dhy+Hp2Ij5kSc
BDSMzGYVQqoA+0tZVTAT94roVffNo6Vyw9L4zI3grZ1668h/eqUxxNZfkSHpmgmrWwZxzlbjg8lD
0AEary1QthE9gBIKaH7CSfLaOUdWQgZcOufYYlFjG9GDx+fw5s/EtDlQYcLc9SxPYYHllxGfZIO6
aUIX5Ywdy6mfUem7QdF23sGnRlhS4WHUUKLE1OAJI3c2IpPI0QZCGLcIN5y6f7NqGpZR21EKph5j
FQYF+LFlPh1znKWVY34mHZMT5yszqVeINauT6G8jwm2k/Q07AJsok1qDU6SE418f3cjfVNSk+RNh
k0WjPo3GBojkQtJDOtkh9naSI4KIlJnxDzwe7iccM6RFBqD3muKQaCMocr5N8Zuw0xss4yhBtw34
HDMow1n7DcQBxDZ+lPBPk/zFX73Ie7F0KbDwbr9Ius/AfO0HfHTMH+oB3/hnyTiiZdkkcO3pdPQh
2ZMl4/mkXvKXdjBaVznGCZxD/ob/YSIekSy3OvGIKAFx23LgIQxGC71KGP4OGARC58s0GGPCMY9D
/TUV9xZZI/3nMsWWniGzTPKYRXX7ojcfrFltAQwJXIkwHpSeNUrKpjauGlh2JCwL0WV3uKBvxkRE
MaBqfCi0hT2yH+MtdXF58jkZEv7OjOWZqz7ntYlbHkqONp/vAImsKz5il02hdQsJMTKyDoHKzEYs
OE5hu7ZJ56amD/QtC4albZfLGA5f061mn5/OU9jQRAQz8A3UDdLvlwNuIHIUaHaUSNJZCMZElXy2
j96XEKBI88jyFeSdRWKRgI4uZ1MomyUdAVw1dOFxDNYw6tcI9zl9jJVtdUQxzieF+5ASBzAISfzK
HTD1IGixAinW63sw0ph9WGXI9wFQZrRWvRns1FdbwShAkb92uWvleIk53MNxF0sfrs01QBwHN4F4
sb78nm1v29ivcApTbV7mM1PvozkYC3wzjEuIAmSDLcSHurAF45nE3DFaedEZnwFeRw3H0K34dpWu
Kwr3iZNgD6dJTQEhJdkrCYKokQhyzA8GPWfn7TyEqgGL5mm64YhruT47TYkMdi5R1DX49kirOS4V
1Re2/YjgTun8USa0014nSacG8uJgnS++GpjeDVvrXlt54F9mNEsNT0IL/m1M5NswccIQk6VFnOuA
ulpsbZ0LGrYgiIXmnBQXtZR03SO2HFaPjf008DFi27GZ5zHGjsrDjAOZba725DUcULewuFmYc3NU
mBRBnkE7ohPspLkvUHjqqgCeBD4VHpygxhNbUmWDlSJDZJTLCIaInKoXDdB5ojG00D8bHyN2HQJB
Qv+v1LVKT8iiTp7zqNwRx23l84viZ04cx6JHAIR92Er2/Yxz0ekPfv5h1c4BLyAy+H5VJ/TCE8Nh
9I9Wj+QDzGZqZ3s5xp+FHKmOw2VJMRTXhJxN7yX2qiCBtUzbD3PmiUHqZcjvBhrzSGf3Rd6VcmGk
OT5ZGL29T6VBfDin8fBlAusag/Yfma0p8NmNjAtrWAxQ5Cqk26haFSgsuLXEQBoYiypNZ4BNBwvG
q2SBJuuN7t3hK/H0YIwDkt2yerQg+uJqZdXybQNVBQUjXL5RlquaKUAjd/sZq8TIYqvlPatiQo2L
uwQ3rOPa5exaj7W7AcRAEO2hNjKk2yOJwOTG6FRTmBFRXRSE51kGjUv/1mRACkABsDZmUx6Den5U
yAVTyMSepOZKKcmNdj7GznuONUyiLoV2B/7s1g39r18ll8r91NjhOVAnHMKEZmGtObAqG9MYxEhe
k5Qtc5kFe/6Z1/ud/RJd9iONir1FNWp131I/5QFuYRxB4DIZ50C9B/OYahVomVMWMWy9KXffwxvv
U19veg7zZHrE/bOJMWj7d7tX5Xp66pBUJjDsY4xGdqWheLml+PEJJ9n5WPNTZZBivVwzh0yO/P05
qwjIBWM9MaYBOZf4aBFpuIhAn5hdR/G9HuqD3ZibOMnuorcY8SDh4NiDzQ6Pd53yPswD35fwaDf4
BFFxQXFdWyXCBP59ppfvlszWRh9cWs97Pac+r5WR38sBaku21jgSEFxlhLQ2DYkeZbSwizXHaWCg
WcTu2NZfcSLIAbsW6dZudygmXMC27jV+FdChVO2DokgFZbdWtzDwx0Jgfyn0ZD32FTfz3eD06qZk
F3dfxAdPzXQu8x49IsvdGTBDy/Yxz3ZAXN0i2HTmvWS8X+DrUxnU0lYECTrC3l6alwKF/aR9CatZ
9oZ5LlJo0VzDCr4NbuG/waj3tftVJBdfZ3BLzcL2y7OxiYLnRVnkHQRS8N75DtX/ASQU6KZFCPoi
D8TdY8mmKjLNuXvGfxUohdIJCb+WSiNHOwo0peVdAh7MJ3N0i5hka2PZGpifEK/HWvBbCW1LjsbK
+xj6YV/E/qmHqycNlvfTP9oO2LgFaP2F3rkbyENGYO9yP/s0ZlzfxG1UfLGJX54ifWBL7IEe550Y
6qVpWecRr5tZJVsDkUuVHrWCcU60mkzaTcpdwyrX5FaNOC1iUjg05AVJxUDQMTbpeM1tiiP3lDN8
gn7Jg5+xeW5o5GCnIvhK0cWNPHxan/xxnerkzclO2B12Iv/F01n5FJv/STqv5caRJIp+ESLgzSsM
QYJOJEW5FwSlluBBePf1ezAbMbszo+5pUTBVlZn3nhsPF6mElqjuIjgwvEIG8cEhvX5ZgsmmnMNa
cjpAB8ZAZzp6i2LoiXrtZg0KCPxuI/MQAX+tsOic83Bpwiiquf3o0amWJ2cQOt62O7oNq/Xhs31a
afba5x9xQZFdz+REkAXqKXMwYk6hx1nJmAb6kzHkWwGAVtJcUpgpspr5nQ7tMGEGS++Ro/i7HJ3G
zjotTeOL9WeXNbYcF59idNLXw/BykTmgVobiLTRLoGVReZe0BFdtBKiX8bd+DmcVD4cOwXXq90LB
2TBiAlF8EuuQGafKiA4ySBsAPUV9MMTbTD2oCjgQUEcR8dFrgm8BFe9HBUkUJxSQfWXqF8+PTMeb
PJBS+KUv9VUzznL6Xi7oqziHSpzX0nrLLkuhKh1NjjVxkgSEzNKYwPw5w7AAllAWjD5YoyWEkb1w
6BMKZZSZAwgZgKnzKjcwK1dX8w3pcXZZYf5mt2QPMFFIIYyEZYPnFcBSVf5EE33Y6wy5nQsQTn9i
KAc9lCtrVPdRbXrtIG0SHF1MN3xJestjJORWfgUJPxNhqdTLsRXJfBjAShI+N6cmNv7NbJaniNhf
eWLCYd57I/9MGZSJ2PnmuH1t1W5PjJ8NcG4z4pBNgFitpMlGPCfirw7wRoUMAO6aUwmwFJRUHFCW
4dJDt82f6UMEH9CaaIdybFa0+zmbr1W8uah+yUiBsZY7asc+1BAttvvFIMKv734Wpf40cauXCwE6
zUbAwLzwWCqhsQNtkFhYCCaWRpbX5C2juVjQuq+7dB35gvbntA1Kk9OLyAdtaTYiauANgEyG05Jg
PEalyHWZlabj0ZRxkHLYUrmOKBg2Zlz5ZlVdzeLUFWgVtHMe/dMzTHCx/rofh/Y0KWtjkFhQfGHY
Nnc1h9AR/zZbHISpjYKop1SzHXN3aICar0tk2sdvEa0KecI/JH/OJCoAfGInJpKyHqFI+v0/deKg
hexyWXN6QQL1gBUoSmhpi6u7QoKTT4zVd7/Os/C+Pw0cJDl9IIVxMA0gGHaUkzTojcHgwWKFzHcZ
q7MwV5ywP8V0eSlYuEL90dBU2Tzl8rWl/YmiUlr0q148hvYvpQ/Zyr+EBec9pO8UfW27eQrzKTHf
YiYHWntd7SDKhDkXDUU3hKc0AjYlqw5rdPuiP0e684igWX3iilp79EqcRQQuOFnBcLkshiAtHjpE
axNyjoKqISo/87ojXwH6zUD7/JhCCqFvVkl7PVL2YZMdMDBQEyHQYZKm1UBXtqbQ7nR45cmutTZW
M6MW4qWlHTfKEB5HdKWLJpFPqAZLPfj5QuddgmkPrQc9rPMkWC//6dmUYoTtXcpZ5J88fWvpycJ+
QPl61p4RHFLqYE43WXQRlYoLyxrIsLyttkuxoW8OwVYOBkKpKu3aDX7LAR/NOU2pzKbfjltslNUg
BtoI2MdP0IetjTOBwzESWQO6Z+kmsBiHCY2awku6W3gTlZGIELw6I2L1BdWpKsPVAl+z4H7A2Ltw
LFMoz/RlQA9W+9LzUk8/MkZcBXeMkTxaNlUJyhAJkgaW6Sj01GXHqIZTO+66DNxpc+zJJjGff8j1
ZDTYaNjKfmuJ/TaZ+11Dk3ksfTDSMjj61XwY7uH8hJLizyHspBGzRZwHOf0xJJoLawSohTKn/qFZ
xcBr1QLX8iVNcGKySqAUhE6C0lr/zpePZ3aLUSYbw9Ec/koQaJkCy1xDICX9gvhIecMTETiIGKQc
UwS8GaL0yKIPDUtoOQR19DfBFTfb5VtUYXMwITe7cbNioyxs5sE0VzdN/q6BTzWWnyrIK2jFIyKL
rmsH3AqPlfISU8/gS7EovdIlc/DnvEgAJjrptyi4o/Qi0+zEqKxMHuVAnAQ3vdU/Yv2bdcShpamh
DGzpBv6L1QYM3MpDsKZ3ax4+xeKY0UMEZNCsdXB7jWh80ydzZfAA65SmCenzD54aoXrkwTekA1JR
jp7bgYyIQlffTWxdBd/QWKHROdagktKECF4koKzcEtwA1K+M61ROJxJ9Jm5CxF2K124yL2WSY9fm
OKjrr3Sz0OT0cqAx1JCclK1dUfRPtQVgaWEpePq06FJJ+wwJyOLRYDLEl5/wF1vxqCDkl1XFF3sG
liKKzbuZLl7Yv/Kflazs2UwO7gccC4Bt2C0K0Ay5rRga3NIooeZNfmv0ET2W9cgcN5ryOxl/5Fxy
8uGF65oHk8QCibRKpas8rcMkAeZPGRlL402F22CPgSle5ul6kJ+cxEHJuarEaHebZvxgWvjWp8sm
Nh9kaNtqh51+xrBVrxEX3qJrbo7FS5+hYM36YerV8/xEdczcmtD5ibBecH8IPOjIo4wJg1IUvVqS
/E7svxjzv4jMGKfyN4GWGoHVLWO03s/iNlS1J4XDgXSxxnwxqCjUgQ8vD+wg81bEKYxqYKUp1I6p
Jt7Y6H4tr6PsHoWf5VcE52ic06QKj6+p+II+gv14YwriTb1ODpO6XVXvg/LTTfQLIOyETH0lzl85
t7ZU2KMAjcD7T2eEPPqwwx9pDwIWzOkHrhtQ/fynUit6rozpab92nIJo9IQZATy6SHddtHYSMH16
+7Rdxl2E+HnlGI/GuNWezBNuIxQPI8aRzLjPgvdqRPFpjfeIOI+nteIrtJzagtbMfK67CavsaNxq
jrWWlnrtc+FleBvh8A1KeG+fAwld9HX4u9Z/NfWfySvKW4gyR++3UCAswPGReCrI01PhuLXojrN8
QrRI+w/9ccagRmUQ2IrkL0rcKBGoy7P2mxhRkHIYWBY4SqbGgrYSLmsLHHtu0SrkHt5Vh0TKXcEI
L+kJmdTCfG+mdCp1hF4jDtRrUlvBU0TDWyTIesTRFkiAoKEgypgQKr9De9VNTECgxRiYd1LJ9NWy
8Tr6KHSq0zjylumY6UQvscrJhGywTxi40PSR+gmLOSjoqVH8EVpZIVSu3GefQmR9sHNRbVVrycXE
YJ9pBqcgobxc+lLWQVtrflsiDUhZJeTVUNuQAr8iC3JmAVYn31f2XGSpXiziSdHKI20AcN6cgFVP
7I6h8MaMdAOxaz9lho820ky8Nr4Z1IDDEm61OP6LSvkoU3jGml+PPQkIaB0igHihjHidCCNtTVGM
hB1M/VCpXzok0ghi6BvOodNZrgWfPutTJ7NSLIQ/z5ZBaWpuImPlBwGOo/ujEFbfWuDSsec9IpRM
jG8U+LTWqPgI6fxBQn1N97cRVy7wsm9DUH8Q66i5c3PYN9EFmylNQav6i7t1HEyybPqqSaKXhMZd
wQ1XK9XlySROsUgJSwrvuRymOX0s/2nFF7RnZGrgwWiF6DFry2drEvWzNnuVR0oE4rq6GvFwnCR2
NHNjIt1p/kPghT7rxbuaG1/K6/jM3wShPetQVNy5zAIzM46C/vwT4vGbSNJjS5e5a3YGOYdymbhd
B2K80d2iUg6dIKMTjLaCkTEVzNwOsGEFIDbTC3xAy9PY9iwAGixIweiuMgc4BuW6JkOaryPyPqbf
MW3BLpvInP8N8YcAbmHKe2RfVVDqbGosK2rG38EaKlIa4HXtyuvq39aZZHegoHhqVo7TGEbbPIOc
xFi6YCbRtAdaA0IL7jV0yhk0BatmHxScitaxpTLcV1qAjFAEcZetHSNel1XDEcGYVIhfYQSmQC4y
OfKs61RNhPTcl8GiyO9KA0QPuwh5NVjH3zLe2yV70o/H4C0mlY95mdYQUa+r6a5BMVe2/pgbR8sq
A42GgNWcu4x3jdajDC1UQwVpCVsjfXuGidsyPEradVLnagotjn4H4YDMtuQ1UaGWosYsVOTWEWLO
xmnoDhvdzxDz9VBJXtIJyCfVMHP0gZXtWX5JmuWZEapNJvu1lRyVqdkX6raueZbXyTXDniXkUSUE
dK5w1zRuxjBxXsT3uVu2Q/ZmiKKfmkzjFHuqw5OanQf63dqgH+exPqrj+5rUkDPwi6flO4zS94S1
KiWEVAWqkgepGpIgjRBU7U8sdJS/nbwtzb1VDLh9ySNRjQuZTesEbi+UNOLU7EERbg81WdQLp5pK
XBt98X6uDARpzbeqlPv4OdJy67ZJN+3l4t7p5n7FCgohq94i78aISttCRkIncSq6wMRHENVABWcf
4ja5bBxYe3wk9gBPLvnJZYmVOy33PZ4cpQULPH5SUh3LePAGrbzRZdr0eDObpbhN5fKbXlLgaWHP
PRKxRI+mflY7TiGlpl2lqOL8bEkekcFfqSF8hPOHKOjAyloc2mYWJPC7LZwiZULN8NxIhrYvq5+c
zctEMXTMs98UaVUx0uCYthm9UpUdn5UGv8WZqfUc/iYHmdppwUg3SZ+S0P1Ls5nsPt7cirMn7pss
MvbKszvIg/wYloQeW02vpCH4QjCAMlkFEzGDV5UM9YIeDdNq5FqSGb0mRv9C0QLDUxreMrm46E9e
EfqJFMDlPtXmbXcq0sG38Mw+yeCSiFoOQZT2tCWNSHfa5iiOzC8zgDBrYui8kxRSozRKHQ4fTB0V
Aclfui3KeNtNx7LhuJ/R9ht9pczcXqOznOQkWQ+u0mbuVEqbwWQaQPnAzNupY/2kDvo3pIVXmC1q
CixbtAblBMfGG8nVjmmA4kNAQzQ1sSMUF02vf3Nc909hJ4zZZ6dXqHExN0hGENVcyInkB0N+jxfY
wum8NRKVWZv1ueJyhGz5lwO5SwHSyhVF75M4MF/JzI1F1TsIz71O0bIAJtW78LMCPsA2hgY1284j
DO+eRiATO73Dssb1FwYaguN3IVtuoYCRybCxDoSmpOXR0H+fmSe0fwxXX0lIdeOKlyE9ocaEFiUJ
w+7JVV5CIlRX2CwmorYMrKL+J0Cxmobkkk+AgZqtikKsm+h75YAUiun+xJWEsgtzTlDhk4x1M6CV
SYTkrc4M6h9PUDn0mDhpbwmyfpBl+1BHYFmpQNWQMq+YDRXJKLPxFNloUd7SGgq7zkb4RdYbCnEq
zorSVTxLmek103K0kAho1a9Kxwemv6UCUjPi46oUKkH+hblyaczlkaPzSop59s20uvELXxPPxdeA
iIXYHjdJ7pUw7WC6eZO+vMtJ7lYyyqy0OdGVT0vfyC4rSCjtSKTDDcAATkeFo3Q9vsTTM879oa1+
ZR4txj9nfbTcoUtpSXAIl83+sD5neUvBiZe+knk1on78KXBEGQNZxEtE95sxURS/5kr/W6WFX0TY
ttvcyykqVwXck053P9LmokY2n9VN6cx9Pws0NZmUVY3AyGM59+5zKV9plwSTUMHxNg0MLMk+zLNr
b6oeoRRiQl82V66+Vt3UhkJHY/hGsTFUYKYii0PCtef0Z4T679iAtFCrnaXEFyaEe3rJAuFWhXoR
B/SNu37YwbtLBCbHqJl+14gKZYv6D/e6qE7vZZS8mmuFMMF1FlfbM4Pr2VJATJgcO5yOrLGAn/4n
BPMDZVT01UiUA4z5oFV9cYxw3RUAADDmvioIBgdsuTCTHS3xTAzUFtujUqLVbmOnq3lyicTIs3Qr
odpeYzIGZNRJGO/JQLjjNHFWQKckwFpv0tU3aCeUxmti+/g5MHFOGT8VJnK67vkyhwLu5WZHEBg6
hR7FIuEpzR4bwy16zgdxOWWqymcZGGfHRuWIhOQ5HVLNCT5Kw3LBg6oINCLkZtvmNSIfHRy2Er7I
KUnjed6/43XZZCbd5vRV8AgyY0J7GpMJkRDx3Nldb32F90lE8pOo+acxZt6k4roSz0bEK8zsOEy1
XYsyfOhlpE7PfQemUxrN/bO07jK+lVT7Gp9igAcxXzlZtOSFBcUMb54WyZyFmP+K4gG2X+QoMZ5f
WdgPWr5vev2YMsXVY3Qslr4J5Z4xAbz8ovtIiOKCBTTQ5p+n3wHORnxGDZtLg7tregxKfkwbVSp/
tUyBrF/uGqV70VN5Z5J4ihLMlnWsJypAn5Le9zHr2QrXH92oJ0+vLpkvON1qqmtZsTgWRUztiVvR
pa2V/RktNuSiRsWnsHSscVSIlQnNsdqTnBneNDIRVDGcVJ8onM5WrxNQxIOSgQtlCNUmwpkNAxwk
c1A672n1Nxggdq6SxBioQiJPGsrQM1NZWm+epW8LpoyBDQAjrcTvr2G60IhIqfQkEZWj0yJUUTAO
2wM8RKHvvgeqmp7syITmVwZ7RgB/mwPMMVjvBt3RG3zwCl/E9bDLa9resBSzefpHM5AzeNLaQ6cz
odCq08xseljnyeAq5qZyarME4bv40miRoGsMTizW1y6OTW9A1cHYFV4UdYH6Ao+rGEbPoIUdo6Pg
ORFr7TpakGdAvQixY/bYyJcJwQJOg1hnZ79PCq4pbCdi0jEkptki9FeZcdcgfhv0xWZspz1v0GK9
kk2wcLSqTpZRvysM3txnikpAMSFE8EYj0M6bR2YIK1LKwnWghtuSLYmww/orJ+JWVQoKgmKPjx3T
P314lFZLKm5Yag5RTsPLusJ+1JmS1JwN19c46YrbuKgMYcSgxafSTS09Dq4n1WOILViF9d6OT1+d
iMaT0XF0TCdLfrZMMZw0afY1fh5FDISS2OwcRZxYM3bTXiX4j3F5z4bK6QvT6SonBlwQQqFmfOhK
HOQB9wOVW1HXArMsu4eagfd80c+CJnyUmboZ0nTb9vCahi9EMG6omT8ZAihVEP01kymvjIvUlr6Z
HNOGI048wPPEE8Bmkar3hlzdilNYQTqUorPmQof1qvGeLsp/Oq32KZCThbt2IJqJwf1k9jh+pFfA
Db9SJV1MVTsRheEKafbXL8h0mods0HzINUaj004pkJhXuovc0BmaLzMtyQ6hV9UgcHv+turExXxC
rPOhBdnru9wuE6ViSoop+F4l9VJyB4ikHT0xGq/1MG3RQ9ZpfpNRiEqd5OUr31oadwqjZBz+rECg
EDg8S6Nq5yyn8iDtKo3wNtpCg7DBjz46oVAAJUgnYgapjqhJa26GnmDPpYlk9Ui9nssUaH967z+b
17gpbzGCFJ37mRF4OUrENjU1C8W9yQG08sOblChhSqdc9Cdme8gBHtl0jZ7hztTY+WgDboviiQrr
9Jx/10+WpZ96k76gVQOYRlXO7EA8YzSGvUYMPNlzMVM3i3S5RFY30LBdYh1cfUS5oAONwGf96/QW
P7MvIESkGW5rT9b7xfc06YKedjsjLwFWSm/QBb6wYZms9iZiqSXiSlgkQ82fzIH8hPv/RLT/LDgm
00qsG/EutW/tgp2AG2bW8E+t2h/m6VbAc2c6OtsJZZ3AeqxynOzSX3Qz9ojKIpzFIKcFHk+cc7RN
m1Y24Z8xYwgW17S/r6d0LOJOwTmlU0dPJg9nkgF8IGtJRb+Qv6YqmMavSFSCZx4dOT5xXqHHqRMY
EKG9PHbcza7o0XHhx0POYyQoNtmW2Gs76bQMgAcReoU6uGRkDmBxm+aY8J73ckPt89WNfs6SM699
Fn396EB00bjjKgtdneFXQY6jOF6ER2+wkDOc6duA7tKu4dDFfpALh9TqkacjAbp3HIe4miVQeNIH
4pqUpOit1qCotKyOTMlk0X/Or3115XCgsNEtXo0RiYTvBDF714lcDmOvgc9r0vSDwxbMjW7XFccJ
yTsDq2rxy2jyiCvrO9XDbaf31+hSZDwpDLxk1lD5U1OPQ/cr0kzPvjsY+02CyIg/WCUeStrzjE71
HVwUjZXEydmiq+ghKL9REZTl16x8Gh+y2jJEwH85wfM2Os1GEhVIPccdQJfAmQ3jB2HkVJ9NziHy
sFMiqrf1NR2br1ScvHUvbCX9RJrwNsqme1cFgPx/mOG/CZBFxXVm0fbtW99J91qW0V4auxRJvj62
B0GD2HrLi+FHZqycJclWkTiQsc6NFF1W/y+er+D2OnWXtyv4vz+okkYUO9p+zsGF+VMABZaTiC4A
DSHUE+/USuhK+nKb8RvhG7E6iwsHUV4iqnV/eYKRoF+LeS0LUvElocsXm8vniLl1ZGxdxuWbvlD1
s/lz+O7SxS3jsPY0q3vpydPpsauXlqnT9iI+EZ65miI4SXidpo4Wxxjt2via9RdJoCGpNUSyCQIC
XXXf1Lgs02XfU5GXKxWPE+PQHRUqtGejQkbOglkAUOFJz+ZGt4mKWqNMQjzQIBFhcX7mpPggIanN
5Zzz9AwBPjRrPq8mk3U5iPk1mQYZELaagPdJ54cR+ZJU+euj1HX31YDCETJ70dbs11zxpPaS9rd5
HSdUCHuiM80Sp6HGp/zfRetm2ow/dZ6fUZK9ZuE6US4Qu7CTQ0qwml9Dm4+SiBKNhguGbrEVDvS2
NxJpuywMMza2eZhswyJ6xEgxxk1OM6lr5MAFTzFZF/RzGoK92fL0qILBQfIadWUR9QchO7FAbCqr
2oahOz1BlBbw6NM8ey/E9RCNARO+U5y/1yL0jh5nVb8g+uzw0mO3QCGv3U3xNCpPlz+WYXEajHl5
7+lzgpqf/g1dsQPbQ/KBTDKkqIi8KAXyIvxnxr8c+9O6lOnNJ2UZ4HeOZtTIbFtD6mFUZk6Nft+U
dmELrfhXjY55glEyX7whE27a86xxMfoUcatwZFmWRZ3QbsJz0a8P/LG1VlL7Rg44YpC6X3Ms+SL9
rFR7XdfGTv1cG2xC/uQbI6xLvCW6xNbLwnolU23BUpJzqsoW21BPyZT8pdVvPBaeWLUbijqnrhQQ
bytyiZmJnL1D4nOLifuLqmreW1mrr5lSpOYCrTMmf4nvGEBRSAAvg9cyZvKuNn9JDmwdbjj+KYIV
B6zB1X0wCm9Vb8iUEtFLZ2HDMWIo4gBPlQydORGCgvk7K9rGigI9/wqLS71QZkGkE5EAS7uhDzGy
8INbOKHTwmt+IxDHIwsOBN9E2/XUxEtKdgF8GrHy0xQRrL6LVUpcVjFsaXm07wgGhLJYR5Bu8faB
Ng9/SzzhMafYta/V8vlgNARLLO+tiIbQcH/ulOcv1cuIUMf4t+5Tqyt7eFHXMCGDILDxN+eCGE+V
fiWCO/bv2tg1FZsO15nTkPWisQt3ZZDRrKmOE+z/aXGyfkSaiDWlom+ZXYyUXRYXDVTW6iGwP64b
nJrAGspnpPj5hWdHwOZgJMsXvnIcpaEnxH/EskGCaoJR/1OWH5JNxB4bHOzkKEq2U34Jk6/1Iqac
UamfqKdp/ANMaPMXmr50RpY7Kp+JEy+PsSwqG0X8N6r48jkG1qLGAKfCTrqHvRmAMDsTu4PnnCwh
L5GPask2OR11Xr9nixmted5CsTkNZUnCHP2QOxU1JGYTryf5vT2iKKRTJaCeNpl5mB9L+DoPl7DM
A0lRaNmyUhfAgRAky0e9v8wKVSYTlpKe0dKuaGsB0gnzXJrpILbWDhB1BfC6OLkIzd3IeBoSX8gD
mcceToRW/nBntBbYGVVLezHQ0vMNWDOr8LstbxJq9/XIHsnHGYVDZP3KluqnI6qM8auNbs9oZyz3
YjmVQ++k+G55FAZr9paEnTd8QVPplZaOnzvQU8kL8yCK0ejL57keEST03DdkV5PJY2p+IdcicCoM
J0qRwmNFOfd013r02E/w6v0lrI4y+8CSL0E31+fMkreTyXsgFQGDi53wbL4w4F8kyXh9Ettro7k5
Rpp2iikS4mutmFeSdpGnyFux3fV1Tw17GbKXwQT0uM3FT7hRxrU4csJhuHxU/x3emTwdkh3i9OSQ
HNY+vZ/41XeMR8DOfMNL333LmS7q+ssO3ftr4Qte9PX0yav/JlHXJ/7mCEy5PCde6k575i6izZ8M
wNHugoqWyq/PqPzOTunoOypgW+HfB/tq25+Bl7ygV3AG2z40tufx1QMx0LbX2S++FWDVR3Fi1zst
MEyHMN0PsiSUoD/EbMUHJZg/xg26IT4XstUTIlVX3IDnsCvv50c95zYachssY7A4pt29mbZ5nhyC
kXzL84Fx8Fl/f9ZfOgyB4AgeDj1c2fbn58HjCpAy48ab39/GA0Nry7ufz/udBXgb26fM+X0hl9c+
1AcKBgegksNPfBZcUOXOLQg/DN/yEUh0b4Yvup/jAeU7frTdeADrWJ76A6uOFpSkItr5aQr4tJ+L
d3rUB95ye/EpVG1IC1yo5MCckD7l5YexD1/h4r0vW+B7EPTor9v+NQpSF2rDv5wHkekVfD7My5rz
+rrYx6/BPX7V9vk62f7BtA1/8YIbs3078B4nJ7WDO5fc918ONjgY53RKt3fRPRUvDIftxr4/RBfZ
sEPSDuPmB+p6Nzxj3rcXT/Lud2hqPmjSX1A1+/sNKbRNyodbOSz9AQJEt/K3la9+k1nkh+/FBm52
sZnoIHupB5VgU/nVPdpEm/iOA+LdcKNNStvRNT7H92QTe89btgGbwJ+be+EeIZhjblmKH2TpOv2Z
ut1O97R+U/sW4DfimwZ30oAp6v7hvLEJn3EQr/vy+99sX/5yx7xqwGzs0hlta4d5ctt/t/v4iB6t
3fZbhrBO9A4z0IHV4Ideev/7K53Lfr/H/WGD8bHrbc0k046P5omOyLgnEmOD6LDy5+0luhGbtOnf
kXE6JAw5b8fuTCFndy6dQFvd88QE83cc8FrT7eeldMRv+ZvhklMG8y7fZqjRg5koLTtAwLNJt/W/
eD9YzribD0IgBGHC9MSO9/KB7gBz781juCK83PSv8Vbd1C/1S/apb4rKVhwC1TbVF6dpgVvNA4dE
4TpzE6tTaLev+XV9UKleD7LdORUv1+DL28Ubd6JLs3wbOcGd7po7nh8PEkdfRBfE/gvN0E1zDTn1
LvZsXDniYlFi0wVaQhXMvyaf4FEBby2gwFPW/440X1PZzrRd1sNHZHIO0rdpuQtptRRC6a/7ycII
Ye0cKTEnpidgxzOnY4buFkF/9DyIgGW0LfI6pKWrWTlpfACfn8cpk48FWt21Pjbyb/gox9mkMyil
hBuvurvakduOC71XYQiY1kUURl+LGfHc8jv92F3uW27kbi8xj07knB7k53oQ5QPcpvbtlp3XXw29
3saQbbvbm/PpHz4d73ZzU//2d2vhKbw0FxO1C8nqNnSCI8lBLlSPeT/u82PoQCu1/+3/btvU5qHc
b03v32jHiGYRphsPdv70iyffR6Yr7sU9HKRxH6MFdaQjTzXNkZfhWpGzR+7l034/sEz63m17MZ0t
vBTgsEQz0VSx6w0tPd7pzrbt29Y13L97EDxZFBAhISB81d4E/JX8HgzMxjVJPMRgvBzptt/R5YM9
h1JzfW663bz6Np3lbXlLLYdJBH8tb9Pb5JWneCt5Xv9P8mjY8STgfZHeok+Ld/HRPYBpmB/8Z6ar
PGqoe64ccxZnD13/Ui0mzzYKILBJ6vt0L70gInK+Jaab53h9BAVCbR7Jv7Vrk1f7uNov4Qm9TWT8
aOyopbFPZpBE9vOV5EAE2q/xtbKDx+PWzxuAWIyRGTCEuNAi9hksA87iD4GIpHFX7sv3xM981UXN
Yofuld9xL5xhO9ib38T/Rcyy1oDeug+xmG7JSLKxb7HUssCb46uRH+tdYm04FR3YRmxx8/nA+Pyj
eDLrtxHwM8oHrDmbxWseJAi6/eFBze6tqypCHptj3Gt60gL2J0KffP1jYX/oD3DZHClYv5m5e3/v
GUa+s9Yf3o0j7W3buA72z7pVjR/oSl0cNS5s39N0jd8Rofi/VzRZNhu9Mx4l/p66PjngGzajbBPb
LJH3QHS9z8npXc3/HLzPz4mXf/2f5J3obu6EgA64c+eDrisliExWteZg2d+i912+0OHdLS4i1k21
++AI7RksXkSz+enu7a3neVaPzebpNRvoSsfKrdxL6eCaY8cb/PW1ybePdPvgKt1vqccStn6P1PM+
e/cUFOtCbfMIsScXuwM5DfyD4rdu5+nndm21k1/gCF+dBx3zDS24g2XaptC8ad6PftA8EtJO0TEG
mfRiHjAW0EH3EIUJHCSwhDrcNC6f9wMHhss3OQs7PaKNw///X+crhv+4kzBpP1Ah288XaIwsjms4
Xbvji6iTtpjM3cK9XZis8PrG/trFsweum/OPCZj38QZ1xEVc5dde5S5nyncX2TIbBxoBN8Zkt2OR
c8PraJd+zoYwfq/bzLhNWErE7/grObPy78sg9YavdeHlBM2sHziptSWN5bQeV8IbIu9T50UvmFR2
/Y47RbSD3TjrVrr+WXghSJ/a4yq2BW4fAuHNW/IeOsFDJTflsHjqBqIrq/96udVt53d+sRG3VO3I
7//7hOvGlztA/x2ENy+53yPEwrfjEAh5t1jd4nvoCK/t/vluudt1J+eSc9hZN9fqiDTGz3/Dk/HS
26hsd7GvuaZDmbrHO+xYh/UTwdKhiFvXTbqGDp9zu35V2ISPzP4HmsKGNL/5Zi/zfn9Ij7ZfSNrh
fou3jqOh/Erd4+T7cs8o5WCC5CUI4qhdtVO3t06Fw0nsHHn4vS8YEl1jW3jEfZzoolybl5ViufkX
ueP+SNyJjQ7g3LjSuXKHDUWlDenNo3p2NXsOFB58TLPeuEWqJPEL5QGl13/3jt3fX08A+4/4ddmg
o+FF+Hgz3P32jzNE7OH8c5Nz5KKW4DZwNd0/3nnvbX2TPvBe28KB98TitNDb6CD28QECnTsGjcvn
kPhEjdsGa9fbtg7r9zF27RaVq5Od/0buRMDn8YLTfbvlHrs4Zh4Pjl8NK1C8DR6Nc7v0fA+CKXfG
Rtt0r2B8NvNbs5M2Gs8iFl6uOzGgDoCqXe91rnrhk3UbPgGNLzt6dC6d1N20MW5sQY7AHTN5sxnU
HToXr/MlvMSvEI487by+/csGDMKH7ut+9tZtam+8zBfplqEQ3dV7Gqii/z+WzmupcWULw0+kKuVw
6yRHbAMm+EY1gFHOuZ/+fM0+NVV7mNngsaVW91r/+gMO1fd+8XNlgfC0n4bPdo/2DDx90b6r4y8I
Qb0m5pD1Sz1lrQ54VfGQKPxiVfrJnsYW1taSpnGL9mAdv2Cbu3EuAcspOmovxBKe+vfxK3vUX1a3
Cp68S3yOeERZfRdvFe3zjY3low0/60h1tWUdU7u5z1DoLQBp8KHleJgpv9Qt01MT+yp9MzzcL7ta
kZd0CPtF4zd+9bj+eiuXBcHgB53hDz5efrdR/fFaru31/CzO1kt7MLSUV2FPDGsUruOuneODWZlf
bk0YyAiNzR+fY+jp1EJTwlu8gbJSxOjIBdIN6SV83SPI1HcVJnuSwIZyFK4IhVi3gfla4rN5mRPO
o+qlby4t7lnOsNDX4z584maje31F/diS2/HaZfh5wX7TSdJ6zsucJ+rFdRhOcQt4mlcUu9zN0z2S
5x72wvzCUGGJc9sKudPy+1JsDZO2DevNbq0sYAvxi6DDJVFgPGfpKfiMT7GPFop/X/Z36SN6KW/h
jdSf6t28hOzcuW+svloOoZ258BeYGy8nGkbc9layBXumrwKEXBJSsYK2d/yCccy74DdiTzsNdMZn
9hkgoKRMWEMsebaX5r9pl2/xNamfZx7Vic8sPqGEre1TsPZ21oXw70W83XGULy++ubgMC3vVbEPf
uXFYLoNVj3h7UT9rR4nqgVEwasSbI15YpKiQqa2sIY7DQ5LGo9Z7keo4o2CJgNkpYrS5DZBV5bCO
gcD/TfW1Aukgu/YQ1+/VeHKGkmlc8S4rWst2V+1Qk9Bovkd2csU+yW8re+PhORQ001FJDgGxL06y
HqG5MCH+MqrmoMCOjBD5oyldOCRolACt9VqxO7gqqt/Tt5UwRkzWRQbqk7S/jYOrOV07f3L75kWi
fFm3V/Wbnexx2EYscKrHU1q/6fE1LXDiYPREqX8qA2010riPt4xE0g6DFKK3rRhsnCiugJoTDgHZ
GFUCmgfpyc7g/kR4HEjf/aWKc9RybsS2rNa2ipoBI9y3YGS7z9HTYuRm8LlhVepWt3Hymqq725QA
U1Z2NwDd2ngPjYeMHOlndBflJ5Y4i0CrwRuB9mGBTU9mdBS88Kw/AuLtxhW8JZXMabUWO+bZ6FXR
ut/N0tpKfJrP3zOaByarlBQYHzw9vzdvk1e9Wnx+r7aPqbuvy6s5ahxkAGM1tHET9KyHLasb1bsS
mYcBjZuovVVv6Gcjfrg6DPKvCnc/XQ5XVMpITQLaU3fLddzkwuRqM78LmNl3UGFFskvHh6lfB4dp
VHaNrTuQpKX+wtrayFnvPH73ac889q67yArqkxefrHhapNVNTMbOJq1Fj5RLqWMnc2d2GkkWFlyu
Icv9WkuQQd0dFyB226ousQ14ZSnJSunstxLnvAoJfwxhLoNs2qJimpNsy/s3alRVnXqc8SWdULyZ
nyU3P2Yom/UEXEiolCvJEErOuXKnw78XVxhOEe+ShNBpvEu3HDPM4YHh+GGJToOXAQ7PyWd3Gium
U/5Yf9v4rY7bpIXFIFA9AJrUt5LmrGxIXAqoWoV4bq2UgCuOB+0S6BPE2XTf4NGOK7h5KzTCkIA3
u6I/Ny0gFcF3aD19bheXjVsdWXfQyHlIoegMuz7y+4IhNQE6nqkCv5m+QvPnyMdQi7dFC58LGyir
r9YlaQyTUFaQv5aTNxLRlx9w1d/CO39rcWQk82G3q7SbQtI2aqwEZbGKRZihOJR6YaiujAogvX8U
OjIW74GGYtHjIFPG9yK/Yr8DiRX6QK28d6RXyKezdy/mUD6NEZJNUPEuy9a1MX1rmPwLhwwWylf9
PkzOax+rWywmFq3+1rQdEWb0m9mMe3uDDU8NeDyd82RGI3ZdJQNCKgk52p9V/jY46iVLdjoGA1G8
k5gybhWA9vsW4Uub3+IRa9LozrwQVFGRYmo1x1hee3U5Q1Jm4Urlvbl4JGLC/S9mCAKCHIIgFs1j
KuD2xuJFDrhMSL2WCwcsQyN7YkF4WbhmGvsH99YT+5yhQuAufKMRyh8RaTQVki/oeFzOdVdPdy1c
YyipSS1oXGd9K7vzueYBnbGU6nNnGeHuLodRkA9aYh4YfnUCCz3KIAtWA2QkGa8rYWC5j9oRhqD2
c5jf5zBb8W7ljBfajReX5M5VS5MGLW5kUhzmTpxg8DkCByia5PkOc4fJUc+58hnHxj4xmFeNDnBO
zmEMyxezrt3YYsHTqW9Fc2UerNZvTfiiEAsNqmm3ENH3Tn/N86vAFIbSw6CQkwnf/N5B80qAH8J/
PLRy5kvkAeO9Qztj8lvsh5jZTBseVY1Q773SYIRtz0hUu2TZTspaNx9l/67dqkFjqDY167B/cSYM
pGCINGg/2FMq+2ajDQ4M5BP0DuAmkGcWqtNdJhsNoxau+XzwvEY+h71SIAx41t5lpaaEbdaFtvAG
8xxgY6Hb7m80MnWrs4XDMCTWOcYyKoommm4B3qRQYfRZ+M5Fa/DBN52livO8Mr7Ks6BsBeuVch2A
MY4gK6OPSodoaWGXMDGudti/klJZ51kAcnyP1btTR/jIBKgY2Kq8ZDn27SuIvQXeCFEJg5yTZnyK
VKzZgjSb0QiDuZr8QKwUUqbkiQpnvGP51u0mYQQEZBDYZyZSWlzR0yf72TFWQ/qThe8qVg0ejC5T
w2RIn46dtCTxmCm2v2Yzsw1dmSvh5rnKgQB4MArVWLdIt42WbWfiqUgPruMg2b1yPMwRni3qdxCX
p5jj0IABOuE+rSNhHNN5K6cdeYOROUaOhQMJBhpAmsKRJcjunVTCc9OzZIZ0WmtptpYs2K4n0SSE
keT6nZZeOeU5u+vlEEcfWYKcMn6TS10QhxQJKi6CvyOx1ZO7ySzKZmremffQuTHE+m9yeUPgtsxI
9BEGiw5lX7wXTFWEQXwOW7ecck16Ch0eSRBebnbsbpr5KmeyNRjIXKZoV6OlrEaC7laE5Az8q6LH
2L8p5lO44l5wj0L4Hf1p4Pt28bgbk3VWsOVCRP/pomI5YUw5RL9YCdTgzxrpDMCXGr4Zn1l7t5+q
qj3WRnxS1WzrwdJfGtMJD8S2xBGAIzeY6AgwHUxuXYs9RX+q4+qPQic31hH7cAh8kjQyBNRJ6U0e
PUbX4RjNIBnSba98YohCZSL5L1BZ1Cpbz7hHKAWpJPGzxqoivo1HNpDsnShlxiv5Mr5iHDXKGoMZ
K55T3CPC6uAZ9HfW2rIi/HguUGWL7rft3ibiU9AZLv6oIyI5N9otpepKQ6ojmJbwFHQz8xnBIkjE
PJj48Jy7jxmhC6cvtoBPYLhl0M7aFK5IOx7+HvliL7cx+Xl0jdLI/m4YSaUMrYIGlDNjvM4pL6FK
GCNP8cwtHaqn3GHO2F0LSFQwuScgdOdb1nhxcoopQ1V12Yzg4HAGVNxEYREFYD4BhuiCkrjTfFl5
aL0/deQg2FIvzY+yqicMKku1e8QW4dlWe0a7nnUv0zVELhxm2CHb5VtuWp+kG/iFdmMayDLribHR
9FvJiJ/yxdUect0qzVeA1xwkEIdF7VL4aUT/BGxdEeZM+nMHHaVGYeY9JYDlDSIH+KkNrT/VypjC
k6Aai1Q4p91vMQu0sfZmYCFM0VfoUJwHLwW+W4VB80J0RKy1T6Vgk6v35QR1nzlnTYGqsvYnPfc1
J/6AktAn1crQv/XZWw/Ucjk8qBwym6Be7Ux2pxYkHCmgYp0xdz/aM6qLGNuXZLhZNcEkerTr2Hcy
Nm/F7JhCcPTGtn6NMTOxH+3MJI7zoxkocyzvmE3hxzwy+WDyJcyVzU/aM5I0l5GhNRy7Ptshv1Yc
5WI34kb93GIFp7OpDLi/6MnFnnQp6sSGC8bjSS6icrzK5M+UjKo/Joq3woKQtKH/eJKUD5lyqfVo
acO8qJHZzvZT4kDCQFU8inFdsUH3WDxi3cD2wRl1cODEhSMUIrbqyoQZfq9Ci9CxK4u57+EnojKt
eh/yOz2C6VDjsX+TW9nO16rber0MjEIfEJ4GHVggnvYlUoVIpXycsa6EAW9aDgpeRNzPjl1ALMBv
JVF9ySQRifhmXFnb02qGKOFmAAChpMSOW70dUsp/aKYVWFiXQci89g1DQC8aXuxRgXyY+rJApaQn
FuFF0tHCjF1SvggWfYOCz9pLxNbg0Rl1QeHLVkiSF2J8lCabJhWmwxz5jGfrnkClFCR+JhMXSj7S
qSABydslERk7e9W+9CNFLtVuphQr090F8VOayL8pdDYlEzzkQBLuYk6lihADTLd9GBBAQnSSpMtQ
wkPHUsxTPusX/F9UIP+QJ6GqfdmltVg1lka6riJfiOK9cCqYsWd58di+qwFLUTZYCAOSN9iz3woN
bhpjjm7+jJv1yPNdEKUxKK/qSOuFinG8GwITGf0QiQemQQi6TmxkbnWTtGZUGqsQwbvRKJCR2W8p
gnADXfNNjfOdTyNECGVFd3Py2pSBGcvRyAFwas64lvKUoxfea2I/usQm3zL3qZSwLSYTTxg70oo/
lUA/GTo05dSCclwQt4HeqZ5BDtu0xTlMM86JBz4S9Q5GSNtBqS4N0xpJIYxcVmGQfkuXEcq2C/k9
kKp1xBA30cJriAnroYCcrr2uEKNhIqP9lIw5MJVFxMGb4lBFsEpNDwKDJepVEq0fOhrwmQz5SbmO
6d6D897hS1NE+EWRdlshs42GzTjbKzPvn3sBEtYXL2jv4CBDO4ffnhDQXKGU4+A4WKp41jEVV5ky
KEW1jZsf1elXcjO3VfPQYT6ThfdEqDdzuHeYlaIx37iFTTfFRNiYN03d0tPzNb23mtHTeeaHZqEZ
86wNj5eXsdZO5exjXOkgfB9Golma3hc5E5dRiFOt5/u24aAR19YDTZUiLEITA6xNssJaIIPduN0x
acAu+mvN7gxrgbQGu9EwJLnNFoNdUGY1uyEeI0phVbbbhPsTmg+9kQ99A5M1xgKN46zH1fsmeVdC
a14gnTkOQR3ddZqNjR6hKouxXsmz7Gj1DAEs42DDH7F7OYWqCz/RUkqHiLFte/lrOQZ/ZBnh/GKW
51ZKsZjbtR2IQ6T6tFdetDNjEjIynQBcQHv9mmT3OMVRFEIZtA1BKetVRBZAxOFL1hV10IBsytiY
RF8bbMJtrv7rq+jV0y8uSs+6foTZvJPdueip+FoiGlJdv8Vdd7RM6LeBn3gxhEQHG9qrBjVgIDHQ
lhEPOnYnXyydGZhCMLAeNzYyXRujol/Zk0giYF8S1pP7s4vo7bX0PjJyjqlsVpj54FzFRmpRMsCp
KbVFGciiiSNhvBC4MIPNmbBEkS9x77JR8NADXhJFYLnpOjyJbdUhPkBL1aYRGjInOrcZWjECCGRz
JHm4RhAu7SK5OMG6xnOlscRCHqxDnO+0onuyI6h6g332ovy3y7q1vOlStqEV7HBsksTJeG62dAhL
KxEYlr4sOd0s36I6SCzp3siE2A6A27N664ngS57jPbz5sL7VkwYzKXF8a/yR8XNRuSMtwi/IYSH3
HZMk86wY+a7V1a0pa3ZkE3H4nsf/sYY6nPlgFOI2sTZEsXKaCVf2lWPnO5Fh3crvkrKk9Didy1wh
ONE01QIKz2DgSAGhAg93tm+ktwx+Nfy3ppFiynzEmS8vgLw2kqBd5CRWj+XGrXBuY9Rbh8U1cghw
gmpsa4R7Ed2M4Sx4AqUx1TZDeFl6Gf14dJ10xzlxwekj6I89rGK82rDJenc19ZX9nv0Rhr7YFkiE
Xdc4pRw2GkPlBsMTLrFOKQ0UHXEGtI0vC2qTXkjGTdT5TQwnWeCC+Uz6w9EwbINoFQAuCJlIAU4/
7nWXYbZyb2jVi3AvG/yYSpWTJadxHgech6jLDVz1QvSeCerEqPmnDf3OocrwUPiIGJk93vI0X8gt
Vz8C3IZIDsXw+Jhc3rIj0tjGvonaM2elO1/cB0nJQyG3L0OKoJr9JHyTD6U8FCm/G/wWhMtJ2RXv
kl6laT1xy8+FO6MSYcE0UPEgW/Jg4bHO63qqee5tOGGltVLoEzWEQygBlyY8BVt5Fra+m7nZvUzb
DnJoGFZCT0zFV7Pi2JdiHrCamyfAyZqC0DnKwVuQ/ouZCIwvVSzeLOJK9JEDAP8Qak5Q82sUnlKd
n8OTUc+PDTBteJ9MebQmm2R4o6QZDTJU1RIO/BFauiR/plC9Gg1KfmuTqE0oQHySnQ+6cFM8SRRT
m27xq0124ZQNqw6ZqyxRZOPNC8AgnMLfMLxJZExl/5boo9ScmaS+lPU5SfYesn3ABm6gi6hC9TDX
3khgKNuDsMoONwqOCr4UwrM+AGSUmQ1T52448XiyIHLG42Xsyxd4CvJ2QT2b2Sf4U8YcXBY7KttV
zvKTvW5XZIcpJFnpXQISanFlnsGQQocPkdG5JlW6BnOUDE0rNZ/HVttSstkTx+WA4BbdAwlFkNuH
8WLV66bhhp8GKr+4Ry3BWlT+0FnYjpNySnC/H6Z5qTj1kzNPW0KRcByAU4Gtm2Y9suCu5xGjf/M9
nwBLw+gMlPUs20WR72WbKQWpJDov5Du1rE+9B0FWn0B4B8oLtk3cYB8SAtTZBr0ChxtzkKGJ4pSn
v5ZKk95DlemaA8L1lbwklKintKTwKgi44qQNk/pJJ+8UqwugEWltUhO9bSrlLe+OlT6tGskYifI9
iZCUecrKmBc8rMZw99RxbSMfL/RzSGNu46Ar5D5khIgQoXk5K135LCa6JglKuWRqalcP01jWAw0l
DeJibCnW7dXfW+/uVZBwo9ODBO9okWKGRwVHityEUwsdqTjqLXCXwgkLowWu/AloqTPIXImiszb4
JneZvAZUkac5/O3g9zUJXvEJtk2oOaRMQEyPkaa3IeKZb3JIUhnUn+olmsGH+QQBvvHyWE8KfGjV
Zet+UYfKHVL2BxI/yNBvzA1TpoAMCSP31e5ufZkIprmga63vfQI22WwfI/xCCUrIXjw2+v3YDMfJ
0Vd/wmZTP1E+NPS4Ht+SoiKy3JKxDazwhjhIEy6S/DrTwncDqXEFLu2BkMSFuRGmivXUgHVJfJAd
PIu0oASZyAjvwLZdcWXT7DhIerp5gQS5AXKUVYMnTuXOTgidSIDzsrVCbTw17ygopGpJbQn02Eu8
VaqLXKYuqv4xAvoNR9e8JvTMFjwye8fko4vXnfpipefUQZXgQuEyAUqcJ729BfWvniIbx9ii2MeU
rvIHZVYg8/SGQTl/M7CLO4GD4eWew37qYD6Evwh+/85jq/0dC/Ut78uPGE2hnY5fLc5hgiZBbrOu
bODU9htvNwmLRtSwUhfsoZSmwxgnxrvlVQmhJ5XgR1wDC15/MWYXXXPXuVqv4LjcJF/ac/tN3v96
YchwgQWaqrtqVvHMdG/MecCD/cYC2YRLTGHQhe81JvwaAUWNNRwkZF+C6Y0B22eXdM8kwm4FKU+M
/cfmFDU9BwUe9DbcWo56Gf5U7k31Lia6h2XM4sw0uCQTQyoB4QZ+qubSnKtLWQMlbb/SEZ1J7M3j
3M8r4kBS2ZG+Rjj+1ab6U0JpHuZip/caHheUTQKj6+kB1Dt1RBgyZ0I8wZ7SuTfZqBAev5GNVqxn
W3k6huwR2JtgbtmHkJjDra4iqqkZ8Gi8pWpvgBwkA8cDICSIKrZpmEoaCPwpUnleGKcgOgAtFdQV
qIW2tY0Og68TZgNKiwU9jyrnsTzAbUxA+gp7wvrCBjVW2WlO4q18AxOPuYTX5IEjd1wQX4ZrFRYv
DgbCbnXAWhqECXFbkFA8YlicQwtPqWC9I1x1DE4fScwkzjnYBKWNQ4bDJ6dwZXy40b/aOqrwWJjs
qCYKh6S9DDFDdyTJOIXsC9d60/ridSTro2eingSI98d4E1Knn5CMrRnAtJTHmmLLukLS2APmbCoc
4jbmroMes9xn7r1DvW5zIg5GjHG0bzFdGuqYobK3kkQYefQF/23YsmRyeKx0whZlpT8YoPGOtZAY
VFqmWA5WJBBzPUzGpSqq61eVg9rySnXRVayEIsnhOMH583DddMF9WmwOWmMVtnKESn/iYo1E0OlA
ioewy23iFWvIIeIrFd8VRDYQwyAtVkYP/7fCGxCmGcmYPUCuTcZnXLu8mervRJf/L9RXJZ7urTNf
4pxUTMC5MfCDwd1Ztsp0bmthQ6xSbBcMdpkeNq19QniF8q/v94m9kaXLBAeRD6eoxhHmMwY8E4IK
Kq6MtttAb2JVBtyKEoUh/iBmj/Mg/0hUIRL8jUr9JcbcgCBz6Ips/gIZl00EfUks0wA30CHfMkjn
TV5wCnCJ9D6g3wHHmrBycUlYqFqQeEzuUSsqeX0zXbRWKJJR2nbvoQJ/q9gG6N6RrqCxiM8z0qVJ
d1+nrPrUOC1mYgzgB/fYqToWab90WslZYp6DzmwgoDHVVSIPH+BGsv7LVCaRVn7ygnLdd+mWfXxK
56UawgRsTxPQXRPOBE/LZycBpcuPaEgW8g3EFmSk6WZmxyrn/L318Safi49wCq465KMclnagndS6
3AqFqex0iMzpu5h4ptOHGxj4PKDEz4jK1syjvIBWdZ2RO7Zy3wUM1jP6H89lsC87U0jxmEeCrKJY
YQztvYzIJOcBwBYjjnpofjLrc1agmtZkiG75bHP34Yon2TjVhJJIoZBqIACDPK/pLw2k5yL7jsqe
FYoIjpNz1KlwDHYLCpUYmuS31CBTIfFo6OQ8MirLSzhsVImG9YtIQmCnPDQnC8xt6tGV2j+eztDD
JleSN8VhDxpsx5eohQlwbygLA/1u0q7oBEhPUA3ZLcM+eVE4vIT+zfCY9GlvTf/xSUzIM51bDbYR
qAyEzmo57dMg/peXNOpNNa14CuQInvkeEo15KeuqOMBE6LPmaQIpl+23qV905g19Nx7Qpa0CejWP
owPVo1TWyqZWShNlocHARRPY+pGSUxAPQHwJCWljTjBEeedDMMVf5QEHIx64UMS9KTnL1y8qB6e6
gVEIUu2E4rWpXoYZoI4tBWMbeUzbod+7P/XM5ghvis12IpiNIlmVBt+N3+knPL6gobPGxujNguJq
4wfaGslWhhj1GoG6w8kjLAakLnEwQanYr00PY07IxtG+tHCQE48aLa4bvTMRGudTU7n0HXcGblog
SG/5lwOjSdhAIigJJPIqZ1TIHaq9EA9CX+6LoDpLKQm/Tx1UaizJO7zwOGQR7tbslYPyOdl3qS8s
9+1ImNHwp68RQNVutSEs0peyUY7+iJNAb89FcJATSilZlnj+XEyMyf7ulVThMCoPIQdGwOxuvxcs
S3kxG+j40V4dzsSkyGgh6DoTVm+gUQxZTIZsgg079w4htBccThaNDYCePjxIEhGqYzoLDOn7s13f
Z+2lbT4avDkjh3QczLgKVppVIy6l+FcN5okD2heOhKCrV4oJkSW8e9FvShQal0WLz4BtSkBw/Qun
clHty/asXhTDb9KXARNGMIL6qWSHksVbWqqMMp867uWIV5oCQHxj0aCaZ97E5CxOvk3jPTPPvGwb
fysatcm16x8taRB6d46ZA7a9u/ByD8TlUYhvLoKXXXvznalCkV2V7CPoT850JB+tnWSO5HOB6ZOS
ZacIKCZr9EOlxCTY1D/TkC+t7EuzWerjUZUh24J4q25RUeh6zGiVgUoLrEeql7yoI7Yn92kAGas8
ibl8V7BzkTyBLCCqVSRPKpodrEXyTT1Cvi2G7wybjbxB3Yb03m43VRKdK0x2zPhhtdRExIM0cXVw
uuyfop7UDSs9rXChxuRLdfNDkIy4DoudaU37YrrlHrM7Qu1NWMcQLIpTUjtrT4k2LA/D+SiceCUr
fAunubh81tiPFWuniN/Wfu0nE3DzFkwn06hWfaNdTcJwUs6LkjE/Jugqc5AJP6SYqbID3iAH6Tkh
LbkKw0PGX+UzUQFynBARzhAhtHcPFokOdN5aUe7l899TWxvY4A2zYNYHFGS6h6kBQrVN0gKbhfed
GfWhjCnyAuvTwDtoDqFQky6yKIgqfC2CDs/ZoP3JkfYajXcIrJljdIZhU1C8b8CO4LAkNiRZh7XN
9LlU9iUbjoCkGVtrgEhd4BUTKMtaQzhBhYcYym57Jq8T2VGexDXUX9Ay7ACGTW0xmlNzxMg0tqoL
iMGAJxMgzAgJpTw1wRoDV7adaYPBUXUnLxkOrVB+4XFlNk0ZWGIRvqpHOceRVbqRNc8QhuZyOxrN
IV3LUj2triMK5Hh+d8bx2MTB2tVGzMfiq7bX4tyfchJc2/ysRVCn6f8YHPhJZ16lUlzOF6bwGtc1
yhZLeZopS41K82HcEFRjgw4nQXjlhAWB8BKbnVqmSHP6MJCRw8CA1xoyg1n0WkiLluKaQrKjHWyz
mbtlEmb7glelu64Aiz3LxCGSPR4qh8nalP2ALKEzQAXag4zKUhYGrjudlBqMWSHPnPAPEZn/KB5z
8sIMe2fj2RaGB0kGIhVLzpGZs46MtktdW6nYIziciJUDyS4gxaVYFR60uOjTmdDGOHT00GNyMaec
TeCPsXYu0TRPRAmOVCajdXI4g5rxoXEn5VTOYFanI2jE3hx/gwB2vsPuRej6Kowe2YTMzXlIvJyi
1518KSlWST1r9M98RCVAYvkEAFRjy49lV6ic1ARtgveR1Li8YpCLwFqii3Kj7Y1VaVnMN7xLhVtM
z+cKwqcAjC8iVCzlgLBtpOmUebE1+UlR/8vmT5vJObAAVScx7+mjN4yPWrPfcTPSMfXtpex/dH0L
Jo2cXtkjWjmpdsz3EZNfOZVOqTDNkelP+SZvjpOK15qaN653UfHeTMi4JdjDgeIZGcEsUFd4q4Lx
MxEoO8rETtjbppjWHYp1Tka5onC2UPIBr7x0bU5ip1MNqcLdGsMzrDZIMBFjEwgrKnh3b8DurpK9
40XboTD8MND8VB5wIJoQ18jsQijcNc4u6HUqx5wWrBJ4LzXDpYvHF9D/dY0cnfBOSP/5365Zd4fG
evcCfafCdME1E4MQLOX074GLiksCJBYdBlFnW5uRXn2mSJHWLjD05APvCnOjweVoGLVfaxxFW4OY
R6hqHXYYksaFKMbBwjh2bk2HeVqSdpeqnG+txkYT3Xlx2ahIqlw+N0enfKoHAj02OXY28lQywpNB
oSURvmDUkXo3mwK4dOm2xbuZlnvXIOf7UM7TiaZPcuvM4tQIl9gdtzsMa4tkyD/xM/EOwDESCudK
inWIDES5uHQdtWz05Fwb98KWXAr2wVrRF7a91kd3ZSuPAjy7FcUpjd2T0POdX3jeDxDJmiZjovy3
x60ZYBmKO8pJ8gc4oai+AaedhNBTakTvMYO/5Ozmci6DpVk+MvlJPzoPHw/gaSP6NCqxSsGDMcNc
GGRrA3/8V6ZwbPOF9isHjUJ5JSypgQ42uddhgFnkc8T2DN1biU9RdgCIWHi7RMXHMFVMfM2Nqjt0
lNPO1Hjs6n2KXZ2UdDtxh3UdpQRObE5NyvJIrrDXP9KUpir01sV0nxnTOA46gfop/BFK/xDEB+Ys
ZQc5TwysKsoZNqH6OZrfgVFcKyzIDRyTvTreSowqJxiuM7LVHKEQhgEYexadl929JXkAvph4L1n/
RRT0OkYMHOHL4GKQMJUwhwWRWxW89hhwi+tXcJiPuX3IGP2BkwTjpsRfMDh6OCSWdXBRp+Jkb9vW
x+OF//L/VQOT9sZzpaofwBICrFv+zB1PLzKitinJEuI3v01e0RPJPCi6EP7cxDg23zBprimvFc63
SQHSrjiXGDGui0paF3msxWmqNqzqbtQudniwKv13dpJD15nv/U/Juc0HJZrJpeDoThPCKfB+dfit
KQFm9Er4yi9jFZUeInhibUgQZm7rEGE1exnAslO8dmq6NkBDBSlBrWu9yoZb40rWhD0r8Opa9WHS
ARYhXvWl/WB029AZFniDEPwNCQZ3aNDcDB28IU3Wqptjc8Pf4JolygMyQgKtzUso6KYYfxjGayUk
WCT9cfFbd2KhmAh1+hq3wnBj1xtpHu+JgrSxaZPCVOhsCqTQhccl1rZCK0AfMrbOqaTDzTmbDG8p
ryc8X+huDu6ORbawIavG3qsNzMs+Ky89g1YRuRhTcUKi6aK44U0psHDGyoMf+s3HkAMZiECSUdLu
JY8kr/dh8Gla9x4ahYR9XPMfWTBqDErO92bY6QbDxqsm2GyUCZz8fFhsrn0mrbgwjJhO0BnadzZU
9v9p9uVLs4+C86BjzdYSGmPc00Tl2iPgUVF+A7EBTAOi/UdQ+ho4KCGnO32B/EvK7CgQ4Hlyqk5K
qnUS8Op4t3waCHkL+dINMcX8cyZ8hcoikbo4MXOw0/6ilslaJG/46P31UuS99XcuSlDv5xnFB7s5
Y/sF1aP7jQ3oxoCy5oCMw6tcqV7uRyXEVWVrVBtI3QtLpa+D8WXv5L+dYi3E9y8ZYMhrgnMseInH
TNbNGVCiZVKqotxWsQSzVOtF121709Y5Sto2tF+IUO39zvnIg44UMib+Dji/QgKUle4G1hzuGNSO
pHHtDeDzOpPgns75PikJkuocXVSTbwPPuFf4zQasIxNzIRtIxzYRHrjtxuuOY+PiF4Y/NGNiSf4e
1nDVA9y4uttMDAQ10+D+UeCXzohdoepu6NYERXNiOXdPUNZBJBQ60gBUow22gU6pPIloPrNH7VzZ
K1nVD2RnxPTMR8IZICvCqjbq6z9zE1U1Voo7vIiATsCCXhzhUZK2OzVKP55KlImZLLYAcommsDAV
stRVzP0EOJBk2sp9cCLoRkTAxXDoY0BSq3pPmJ4R8rsS+0Y0G/Iil7Y7rTzekz67x8TtvkTbSCv5
RT5SugDik1yDMx9G69grj+WCsvH/hxR+VYQU7ydyvMyBSWBKzctAwsQWoXg30B3A2uOt/QTJpQmf
hAU5lNRZSIhseNtifq71R8gcPraftXEkempTd8A/3r88QiZ2kNccQwUbwj0Xv3DIxt7Se2B2xy0c
nshL3pqK6Q+V8wZGREtqMctEPmcgutAgIvyj6kIYql2K4qN92OYL1JiYySN4p8D6sDmrTJIqcuIg
kSwrRYfhvhgrPuaEx3J9Dy1kdWwhqmr57pidOS1t1ir2SJp7VzDWYHi2GbwS2FP9jiL43eBLSUPI
XWCsGv2pheFtneFxulbzVEykaWNmv00ncC7dW5dwpVNm9aAgf9y9aFs3F6vDQM7duuI0sAThnpv1
ssReyvIZ7LTMDDAAXBZ9h9oYhJ6V1cHCyHFdCuguB3rkTn1AvolvE7gZJ2ze3mUDVzDgAuRmwLc0
MZZJdEbAOvymJbxxERfI9LFpO8kRj2poC3WuwMXQnbTd2kyZKBDXlMOTGzAoCf+pBob/m/A5pVSk
5WZ8B5FE8lELmylMuDezu1wcEOhNAbya+wFiqM/MPEF81dDklMarRrhMDoOrgYSD+S5GW6Sk4SiX
3bss33VjuZaDAofaSdrklEziky45dmF1GokvSNyIGMH/kXRey20jWRh+IlQhN3ArZpCUREqkwg3K
8ojIsZGffr/2XmztlCdYJoHuc/7orJMmR3UbYSqPzXE9+IKdiAMbzkeJ54vC3L8JA69zbNK82Lx6
kbMuUP7TOWjNlNiZ5PPgufG7hx9eJO1rbDxw0V7bFUiHXT5zGXj+9EZN2p+sRMTYuhovVmZukGxe
m7I6mAxDrQ/2OJjIFs9qDXcZcS06hFKj3o5Vj1koUOxckl1c/q4qe2hScx/a8k1a80FJ7P0yY6ez
Xz1TbaOZxdWX7DXP/kzYQmBvjlR6fqlxkwdXyZMrw183JUVlZU4+jR0e5lG/er0F4F5/6IDkkwiH
lWG/p9E278XNRD3C2dAvb0POG10XSzA58Jhw30xPL0oaLDOSPeONq48HFG7EqSiQHOMORFaJtHce
gA74eojUzbpt1tjb3k5fZTZ1+OYJjRrDc+UqN7Nl/qfFxTVqwalHxseYpURd2AWS+Byf0cy2QUJT
fCjbx1LTQDFrlseeX98YXQHheXtm8O8Fi1GT6oE/Zvu6wEjM5pQSR7BcM1r3qpj0UBRVUTKig+BD
9SaaY5s3aRLewSu2IJJs7bnZWyKmka/Z2PJMkdBESxXCTYrKhEUzTKplRw6y2rEa1hgIYAeNc3j3
G3DXBPt+knufA33x1lKcBha/tJ5fKsDtFYx4nHpr7g2LnNkyxyxJ4aiOqWMB0VSTBNGjW5vwssoc
kS0D7CDuLSvt2oONFoxEgsUl7jBksh3DOFqGcTLPpVJK+MRTdw8+bCb9YetVcFUVkaoTDfJWfq+N
OUCb0JbLybUpUuKDTaGwqlEJyZkKvFSQYhPt4woz4RHHt5fFgJe/vvwecqEOCFgHgtyYhSSHBrNC
M7PcpybpmkGK5iBt0zfdS9+x95Zim7cJalaFiKNrgCSuU49w6uVs5DHWl+XQdT4iCvL9lNSBDirN
LDbY4UO6y32TADBZv6owGzZwZrm+O2d4et3riC6tSOXHYtWBF2M0jxy5y4eFhEhCwk6Rpfgta+er
QCcaPDIvegvdWzrAjER3m5tZz2LxBNPyMiLEekzzdyvQ63CxfBTY/xOjQvy90IAl+2dToy8IQMHN
KZwkyZ5sAoKbIr36jPyXdH5xujLbdkYQUjpiifemn/5zI0oQaJ8rGMYmDF9dE+5t/+54235G2xxi
6GBQCpGIRqNBQOiupdfAIp02YxyMJizJVg4+sCTTynW8o4a5n6iaEupQybznImX/QzVXPkaXgMZZ
6euei8GAKYbQ4jlXmnof7ocoyn1Gkc7QnTLHODHmL+BQmgfGDx0HfcSAyrDfQpPwxPi8ayrtOCmo
n46iJ+nlyMTKxsbeSXdLFYNlKjVu/Rb6DMFTi84TU0jOrNGZ6HIJusVYwK8O7Kbtr3QEI/Cp6aPn
iMPUQ9DY+yfDvgmdAw5GS7CHOyYIMT0W51b3UN3LgJw3RXATfQYmQg0ZC6Btjvzb1ZXJghKDTUX/
mM33MsJYtCrl/SMdlp8xJX+nJ7UHgDLlxPHC9qfuQqpj/F85Fv+NYUd280nhBwT37XuO9t6XfwxD
fvWG+9eqSZM0ygIgF32USVx+ly3r6OS6iKAWb9di2jSpeefRmdgQ2/eyj5WwWOHuDMqruL+AGCsH
IzMPSUcrlTxczAbVBMVRyf/IK+zK8T4kzo3bbg7fkKQijObTMs5ZLU49mRTg437Y321w0tJ/r+Lk
pWiX/8skan0/CCtoWidAaLjW+EEBht4NYV1xNWXdrozNHTucuWATdUESiS/0nE37ShJpz6seZrQz
VGKTSbkCLSDgssPpE9rneq43Zv/o96zgC3yvIee7Xy3Uuecb9c62dhHYrMc5nLJFy7JbcwAr+QJ2
zkEFQLovrp0cO0zA7nThyiDaGgsURqzYD/zKft4qqgbhMg3JvHE6oYMtA7Id70PNO5Ba/FOCQCqJ
nXsDW0+RVdAARGYddggmDrLUDy0I6Oz5a6PYJ4KtqBcvHZv2Au1RgHbj4nLHkk4Zpg5ImbQLopnv
3whUEEvFSTawLVGX+brc3F68jvq4cqfivw59QtfdZHGu/bOgWniQh5manViHBBErkqc3tUYFJW9m
lJ1hXZUmvkb11TbDeWlNfT351HoQBLOUXzPUfGj9YhRs55sGcVK/ZPgW0gKFLC4qgW4PY5bl/IcJ
eoZw1zO6Xij/iVKsZwOw/2AJ1cB2dBA7CMeklsf5SzbiRRmfsO8tyZa/omIZgyfqJpsmNmdpdpE8
EKFGR5v3NxUXvn4G7KK9cOQi1hqpvpMfHZPPmA0nwo9Zv/ysQstgrpNyfPXCe0tCG8lrI5tw2LyX
SX3R3eaoe9bRHzmWo9L+pvHvIDKk9mG3ac0wX7lF/OWWycHUE4oHB6Y7dW9jEgNBQgFijigFMoev
25jAMQT0H7LTkpgB/RNoG9vtzxToRKeU0DepQxWMw5rjPL0InW+KDyMkOjw7wH3DRHpd+Wo1giik
Wb9ZyDbKhWQBQJiI/6gIaQKiYE2G6IrHCTjDCvQx61GnZn/MjFuFBjqIUNFhGd64BUVRy1kbv3Oe
R01cJv3GQkO6H/4sjh8GUzOd1eFCYRKbaPurSYT3DlsAqxROhNkYIlh+5P5IXXpo6HhyT2zJhbmz
1N7k5vjK6XZdEK4Pf4Y0v8JVbyxsXbAuT8QBblI5nxaExwOsDogvjBcWBs7zYn4ZueAdC8kC/DVQ
B5BiyFGusHm7rEDANtD+FLASuwQGwHJtxGTLJC+D9VYw1VKhqzPQWlUQYo7RaIRFjWRXyanviD/A
cWTH5o90usfkFoHIqJB0vHRgwljR4oyoXy5KheqedejGjGiO3Nmm3MGNZZJ723Qn6qfOziPHBW14
LBoTtcH+rYZ8zDGihv9OwO+FF5S+2LV0olOap5itP2WYvrspdCTSubD85s/4WrAkdjXXOyLi0LvU
pBrNCyFPOZt3kinSZpVTdAA+RFwPVgYHR9SQv9mTRUo68d9KkjzvF6Qr2cQQ53A5IhwJMkjPpva/
F/lb4SPWnfOIZM/hrHM1d6eobSNvDy4syoCTZaiqk77K3OlLdn/I11ynvb/WzfRt6UjPJ4W6RcfV
Y0ypU4JeCZd/1nWyVCvihHzirci8yqK3TGlTQR1kMyv1VK2hSwcMmPhyHxFGmIoKuhR5WhQApeio
Ws3lrXLvBg+wNOA6RgFMQ3xUbtKllkxvHOgFodZqHHOQZ4GTKF/iiFJYCXTa/Drmn0my9WZSE8t6
Y+nuM5jBjDuV7FzU2w562rbkxXd+MzxF6qZGk7Cqk3CNWFaBPJEV7fu83NDMBNHt3RxvOOFefMI3
+pLxnx0nAnwd7rcQuwpSkLRFOzjTSnFeoLNSaa/H5uIstyj+B/NwWT4t6KGK8jui4JzfQCnrHeeu
J7A63wp4MpD388UD2KomigkFTsT9OczUI0H1jeewvEcon9RDURc095ClUxUHNMdooBrs4jpx0Er7
CThKVEDbWwRcwQ2C+VQOMBbikNFghcKoyPNzMFISRdoqmJkJe4IGcuouKyyUNRthPe594g6H8XlG
0LAXTQlWOKFCORchXIbo1qyuPnl+KE4985Q0pzQmxIlAS7i2H2XNHO6h/huX3yn7oAVbUmqrfvTI
Do3qYLQof1Ip8iu9JjWKbhUDzwLOqtR9NFgO2jWTwky3RR6IltyQlOl0mXEnrbT0P4uZQZ/av03H
8Y2Pd3Kq95KG6BnFmVintK6lM4Lq8C2K6XmYARnSARF+/6zDLknzKyEpSr2Hyyw7dP/fBklyQ74y
45TN1r57hEXz0L/Iufmv97t1Kt5SokgzfTx2ZXRQ8mW6DjYGP7UGS6yhl+Nzzw1CwsaL5t7o00GN
9NXklrEXM1MXzgxGgW7iMp5brgeyL0puBOAA5IXb8pXPM3b/ZNLZNjHhGQOBZ9n0iSEZWNrY6J62
9RsEQ3GQA4uO0zt5v0Tbo+zhIaMTGpkxMJ8/P+s1MII/fsUhuAN1mFqSruiQ21R1sy8HLvHB+SFm
nwZlGuwxTzoo09j8ObwOE7gBEg0XzGUQ2Hx4KZtIvkaCaSveKIjHoYgU9KbIgbtJtSWXoYh+al4M
RLGUQQwzWdu7KsGgXpOhj5zJcw+F122yLlD3Wm3XgYHomd4SvC97ncGftt3OyK/S/Adiqu3I6Djq
ENmjt2y/FUhpWOg6GAPtLwzt3vjrR1cMqp5880afQ/jMINOgedWYbyXvCy8BOxB7QjlexmX44FRb
eOCQdFK89HALzrjvWZDVQUMOpwbwrguaUZg3feCnZPwUzpfRIhzVY/9pSLVjQ9iDTT7M5L0oEFqp
yfkpMro/QxRbg/WYQyQO81XgS6a6vovvnWNdFJY6OT9UNb0vrb5yjVtJnSc/lgWiL/pzuPxJOOAb
IvwqjzgdildNNhl17atzcMjBwAU6QTWM1cS3TN5/Ttke49z+1Ed9PQ63UrvxlmgZZrkoUF8ap11h
nxlOEXSH/PZ2HB0hjYRgtO5sc0OtJskRIn8udBV530HXFi7gMx8c/0a/tDv1k/77SWqScdJ3KJh8
ONg0ivOYQxKUmr/lKfd8G4p/OlG0llV79Qv4ThKSsJaRbS/cEwDCkEbx4l05UrWDOwxn3eh+2vQ0
yI1hnojiXemBEYttm4a8crzXfbxJh6foWcuGbbKs8sI7tNVXZ0df2XCjGKxB5K1p2zqHuxf/CYfk
/PSQTh/qxqueI9J1p/k4G3JTL6+L8ajlJkm6LwvFJ4qhFX/nHbSaK+SroM6QVCAORFtSi1ixyFo7
e1ejwlK+y42Xo0raWm3QpB8FcnLHpyW7d/YxOTFirOGf5HkORrx0WfXqem/dgr1Bl5spRuTW2deF
fN0o23fEQFX52TVlQJHFdwh9aXJX6TNWJGfeuqimdBNppXpQtMNk4gF7bipKOP1DHb4lrfmGrj/j
WKY7bIQFHZgSMK0sge+f2pDkt9A5mmi6J4UNZ4ekqveuQ0ylRkQgT7W3DFsp+kCb+f3ZLwGkNZ38
Y/wQ9IT2xsMVP3pD6nKJkJd7LqGrdJqUFiN8IjmBSRSbBFSnzwmhI6Gae8jA3ZBFN8iwhn2xcTaC
5Z6/PYfZqUS34kA3t9a7YFrokZRpiwkvtFe/eTOQvDV9dwhDyh5jLsnmfgw+/F8crqTA2kjLN2Eo
/IwkfUCIWi5FlCBgtvdo/DNelcZ4E2lJshcQcFYNOzfR115v/tUSrOPGI0TqSfvjU+b/VjSSPHr/
0SVEoNIXSprJ3FELtJtasn6on4SPs85eu89pJIm8h/ovqa0rBDYArwXkM6q7kJiA+p3T3WdMRCiE
uJiKtdXW60muTAYf1MfKhkLzEz14geAmMscwcNpuN/TZZoEKycp+7WbkCKUtj+OhVfkKrzluXYBV
JXCz8No3+j1FHd8oOCMSG6uIDrq5EJfSbbUDmx51NGtiQ14jOFq7sI4jKHJe/Tg1Qqjkq669YaXN
gTcxdcjyS7FlSdLwSH5lfbjvcNAUTndx40ZxhqcJj3M8WlgdSZtSfjiUF2Gm/ai3vXSrd9uUb+3M
JEncGikRSq7v4jovO9LJkYPHFATXCwDLEqIeZML706UCmj1htsdqjFIZWyourVD+REVM5sPDQODL
R51TPoVfOMcvfsBDriIF1AIKlV+gvyjtf9hIG9NL0W+B1xSkJskSAXu3Dpzc3AKR5gGtX4qYxpzl
e35v3LvSx7dTeFtpVfQ6w/mY+oa4hHvZsdt1XRBKq1/Pc3QqI3s9pCA1NpFlfNuMRSCItUluNLQZ
lenrWasvjUPdYUU4B6BX/HeivA+fFkMoh8BkvmltgeKLYEWCocas+it9/bXu+IgE4iFc6b1hHfJ8
mw3VV2RbH0UJpeoRysLFFcmNMIkcdIme7smGZbBGP9+GN6N3GRIYpJblMGTlpe2LvdnnV922DlQB
Q1g9qLO6JlP/AWi9thKxpcAVQam9agkLLyHi7brbSJTqtvHjLmsmp6gydo3l77sYP8HCQIucyWO3
R7b5r6yZLC2Cnkp6J24VpFqXL0jEdr08aGbQsTx52a1FhVEyAQw6awX6KL6/DmwxUjQOoTv6vfo7
+f5eC5/nEisHTxyPKl+/j8TJBvzPpnRr7Qqk9FI26Cq+ZZZ9+nh5S4yTvvjUXBMVF9d9ZTdfE420
msNwZpdWjP5uOAIuvriT8z7TIf5fgvNIybFJZHhCanPDIB5MPmEpBY7/4etiIXHjqmPvSP1bC//p
J9uWe15/hJpzrKttZlESbNwcco090uKnMTmUJbUN1V0WBKbJepUPG+ygTVF8NrL/QDcwmPfYWhj8
YWPrdxBuUyxv4yQPXmGAX8GvVMW5iyQSChIPEStxnXu2jrRtQZjYbcf0cxizl4VuX003TjbrT4v5
NeNr99D/E2FmLmsxvpW/ZfRn0DhBznwD5TN/Kcm0h0wdd2qpt+EOkYrojxFHD6AvhvckJLstJ/8X
7EifPRx8Aui+f+YFYV/b6aBHnWJN6UceeV80ymZ18TIXVGXvuogISIeCYC3myjzW7LyZrd0s/wXL
d+ezUIMuP5kTak7T+y5DyKriWS3YCynH47bPHlnbb6eZflwdh8wu7nAX+fnZUbB3vRtNgbz2ItyJ
mpeDFOLcS1Q1VyBjy4G3YV/OvJDy2w9qOLhZjX3qHS2V24oAa0BiatXpOkbjS34VYrVi3/s49zzn
YKArM6sTmuCk7gm/+MGADsGXrAj0MgEb4uG76Z3bmKwVVMDoo6MWM1FgQs9U/fxuGPnWosY91ujZ
hkzQGaAbA1MC8hcQtnxZT93D5XdgPBXdvURa2qAlarv82g8dC8+mRqHCA5NVL0NUv06R/uYSFw+l
ocHQL94r3vluHteZnLB8l3tbhwFJbe8t8dJNwtsuk++QscauzE1YkFRulvt+cVE7cI2TJN/wZ8BA
zFUQlQRLeaiT9U9em75rzhboXYVxy9F3hkNIDR4IXGDLsq4iqv243qJQWVobjWHJgiyk7KSBOq29
neaFZ41foODZM8GCCLQIIE1bggbG3QiYVW/s4QxViLuXiOXHGMPSeA9PJbUsn6BhkGkNEF7BFpvm
vxJ51pwy0jNi0b4m2ES7M07CCFwJdJbPsuT5di7tkPCozBvp3aq/bnUGrGFKebXmZnNKyfoyCVqW
rvjEriF8f6MNDa6Ki0cFtZ/QMPkqHRPlLGkX1r+/Z5PMA/880EGk/vADqZt6clRQLadRu9eLP/ye
dV8RFUnMhNH/J/M/dB6U402jUC4kP5WLWg8hV/VxF0fec2dNl2SB5tXTtc0MrvbqyQly6zAWEBE/
mu28Mm+lQH3/7MWGdtX0ZaXrYitbyHA9QkuQbm3iPCJt5wrO2DLLt3XxGLneM/k1T+MVKOdelbD2
tMsh8EtR2w68c9SvjNFrNZKYyurcMIhFQRJVF+A3Nz0WrREwfPQyusau8+OYuDsajEE1j1VbOOB5
TiMwkKYn4dRQ4hUkibbhnfy2qpxeOlUtesUDq7ADDUAAPGWg0zjD9pQxeNCxxTLyYzU1fzj/MBXz
VuXF+eKo8n/mrGbYqtDdwnvwGqn/F7CF6InOPbqC3Hm2pnePTiKESKOgmfrmLj+i9zfk+1R8QGZS
b5qq/EwIMPDT+1BYf5W2xk2+UD1B6HTFX282L9O5h0yzeduUL2sWFddXHK17opsV/dJw5nGgzTse
ZI6+pvwZ4uZgOhzc8iNZCGfjP5YkL5aGwkOvqFQQv/ySBOzh//iX0nq4Kg4BSfOzbG/AraipjOek
4ShVkTP1dHURPDGHjqxUc34snAEPf3bQRWFtPPu5nUh9rLRTlTnbpXlTJUP6whcDODeWf8AATOia
eoTmmV4GQVMDtmsLamoimj3FHC9tuIlH2T8YIls5rkzK0bl5D+okG/Ryq3O7ojTGxJMvV01rUM8j
X+CltwgO7GsYr7Z6NhGoJlYchLP7p9fSk8YrV5UkDJHGCqalleXa7emmQ0XoGkinhiawiNLJnHZn
oAGIkwpBDupEpEW1tTNLCsnTGbPwYxTFvwsbVE0toar+bEx4ctgPPfixQpEJGlUuUJs2+irdbIIp
jg7OyIRT1sMfF3BLcIgmzIlara8zrimZfDGlRgRJqjWd83dE42eTEE1/sP2A4WYrR6ukWDUFQY5d
AxjNttoCVNGMUE3Ya9G7Mk3PCW3DN/83hI0xRoKFpgtrPKpjysioUufgaHAp/apDv+7Rb3h1jxdh
gm0wToUYDr4bAwdGZAoDqVUL0quyvXmlgeEnjSVGYfGUYXywMUFA0cAVVd2wKeplq4RsADY+oDq/
IYyGkrhP4ncym9soXs0xIwEABOkAkoZ3EhFVH9ln7kb18VYuPDANdU7LGzmD4cfl2s/tdVTvLfJY
gMf16lsZ5UDeWKAgj5R32HsKwwuBYf+EvrK7cKw7pdirfrspehFJE/iWtemSgD9CVeQ7u8ZWxeJL
kAwZT9oa/FiiNWZ9XdlY68MKVl+EC+4yfdiMBFgI+scdkRzsud8m3M18/JHxBfG6wUJCPNdw8xzM
km76aaq8fXgfAMjaHFcjDjKf7nc3RJ9h4Fc1SZ+YvuY+PGaFvski4oQA2i1UGwzSbFm8TP+Hg5yb
OxB/0HRqOB1vEkyuG+fAjXoqa9HXvXNlqueXmrci+lYOxMWK37PEfonM56llTQL+IvclrK21XtFX
Vp1lhAZbRASZ2PkB+Av7TBT/8Yfh2eXHJu4yIV+K6LoEnzSA2YTLIU4QF0aAjIn6k4uLX7j7HuB6
NuAO/kFLVHv3TrzjzSx5CeoCmIk/DC2y0JeMysI+aMVjIh+nnDfe4Ogbx+zl9gofExCNh643xUNv
DduBVRb3mrNxHP2V3Ls46t9TGaG7y4nm+5XEWvrVd2wqrZWyBIByaJNLJlF8Vv9YhVVLHX6LVny7
xTXrz+Yhm7Uz+4LP4ef1wwmojKaEArHUsGU2kUPMPXlLJrFm+JGIZVn6i+hoRP3WAoWaFpSYJKJw
ie6oS7+R4oSKIsXeZwpaSjHCxY8cuFZ0lOzhufAXQVjNt1wwfeY7eClm/g+fwCttCI8tf3N0KYca
iZtAVy18mvSAVfOKpDeKLvR6M2jtwuOq4Vc2K8S/w+eAsDsfkw/dBbnqe8JJRvFThO02ChFd8Fha
GFpctUC75EXRU9WyCo6cVTqlOUs+XNNcrOFIgrH0z6FxrHtcj/7JRzMp+X4LnWwA8k9Ai7y1xrHa
mNoj4vtMpPVDZsCTby+brsneFlsJpxtK98TZDUtM9u2RKipg7+ikepO0HcrZp57mgmH5lTkp9PwH
l5lpiwd012vZdyVBI7UuvCxLfvNDa5M17jOnSInEzPfqtVebCA64npmjk/qRzgr0/y29X5MDJi1a
GwEbeSHldJ15KCWe+pICJxtTqFYH+kypUWAbxHG4Fgb35IzyiwYjNNoij9e+/GCmQhzFG0xivdH9
clITeYcQvkWjCCjNK7JD4piNjZrlEHwjvF3leXngDhSa+eJRAWnjMUHkB5qLmrlobwVRB5PJjcLP
UMTkiuZIAcxtqHbUjog1dMY+PcbMgf08bI3wcwmPvh1kEKqjcDjXnkfzl07inBD70GaKW2HZkuzU
HqaROX5VKHUZt7A/9q4EWRN2gozy2QQ4VneuW/Bco6WuSxJrDAXiTAi1jWoj/ZhZiyTHm4KJiItY
e0Z8tNnmKw2fKVzkVEZ7D9LXEl+m9P5TEyhj3wJqGbenJUkP82SiG7/pCGJdtiYr3NnYEEBnKtv8
YZD14ZqmGvzJMjYmPuouidfq4/T5MVPw1Q46TFombnE0J2OP5AuFPSiCVm4kBOpssDurVCDHvau4
VBUTOHHaMbbX3ZulUk9UDKhYt1605S+VWchK8f0oYdRaPnL5yfeZLUR9V6yAhjF8TPPfPL84rnn8
N9GF7ZkRUhGEKYVejONkCx3COBjrkUHoCxBK/bgx/6uiX8MNNARDYQ4IWIOk3ngEOB1057WbxDkK
fRIoAn55mK5WYsB1hvukUIsYg+ac6vDA8EDiVky0xVT+1nVvY7dT5JL6ufuYylnJN4Zre4nWHLgY
pjG74BJC/4NRZSgIDabhUsOYNVv3EvVXVCJPkQ2Wuhbr45Sfe5iciJB0M/BL/cPsQvDwdlMRSGUY
lMa0Dkiev1pgeXiqlGkgR5e+0AOYcwPIiX/MJcQbrVDitdsxN5/q+kVFDWbkFPIHcdei+igMFd9T
IM484GXwHVYV7crQfOSDnPtN9csfcRYTRSIGRctsTRBCrswDfYGvzXejdswNlz7zKQjhQxS8pmC2
hLHHmquDLD87+mq4utVVr2QPFMWv1KTiYUQi9npoUbkQ0DXouGUJfgIwYRTuURoxdpFbB+Y8KzFL
9osEPekv7oLsjjxxUkMml9St3FkTwrduSAIpsuZitcMeh6DFazxVy8mujTO+tb36KtSYb+XWzYnE
lYAHxAjNCe0R+V/lTdcNvCK8d+3vjN5JmcfaX35PJyONi4776Zd4QXXn1vFlZglUc/08I/4D94xu
yNn5JJjeUH5PBJk26FrVDz0O4x+E4ypUZhy0E+OGqusbLPKprW2sGVgavpXBDbWEQhGFyqBbOAPG
aa9CObQHhnW7qoIK2X+q3MRgyFO1i8qbWyJU5aRKfxvb/lJJClX/wC0AIYEXPr1DhKI3ZwjjIS4I
Vgdn4JdcdanCI1SbpbB2oade1tvQsyjFqMrj54L7LOdEbKuItCdv1U8kZab3NUJWQhhviFrM8jG3
1ikiPfNP4zhbXYMWykCHZTDliB4QhNlE+C8z7e2tfC1ZgSRnFeOD8hhMY/acOS9Kbs+pVzkHrBnV
cOc7UEJeS0MjWL9MaogqTeNkcGJZKMUWuC4GibFiV2YkZsIjVJe7Myan/5+ep8Cc6hLV49bLKWnL
p0HDZwj227PtL+TLOg7ojn3o3Is6TktwAgLwyrfWS/H/OYHB5xEraZ2jf7Vm8xhNc1dV4XtfQ6Mv
1sY2sB+qUSy+yJwKCx/+ibgpfjIuqqoA9HFIWQBcasddKeLV3Ehyo91tb53bEkKm+oVbKm3xkmZX
IYF1o3urvYd8NAaC3wQYeCYkN7nj8UFsgaHBrtCAhhuXVwmz3xM7NMkbXD2oF0Jmfrg4vpp+Z4t9
YmiXunidIGFzhu5pds+G4/9EPg/5OUdi94RidpUTN9xRtimcdVd0kGT0Amc6t/J4KTvmu7Wcx5UD
ywyX54pL3iHtih0V9Cp2c7+TUU0z4ZWHlP4innBs6BFZwpG7c2rnj4bZpPGbZwpbtQqVWryKYig+
9UimqmUcRwmfVCtx1ib5oVOuspafq/Lb9QMl8Fr9vOTE/GrE8nBLNgC0XRL+tL2Ke/HkJu99wF2e
SSRN3LBD0h9mBSTEX3HH4t0mdOlQb7/8NRScqaeKkoC9MNPov9ronqeMIpfqTw5Tnixc48TQNO2N
8VA9V/VXD/nTIRZxOEZJO9OIZwTWob3+LOxPz+9WYXJHsu4lzfvUN+uJzI7QIQmmAaZU47+8RNNF
E9VhQpRGBAKKMIeSOpsnNkaLd45NoB+/mql3yMMAn8e298RLHDUftdUeZnPCXEOMSrYVlrkawI21
0cYbvxvx+fnFqwkEixoAsR1LKR9awo4eyjUoEZNXDtIHX9BvtKT91GbzagvjLcsQd5s2QaA2XPmg
TYiVm7VrAnHzukoIOnxQf8fW2HR5+N46PlFO/qomWoP7+94R7EI5YNTs/AyjR+4QQTiA8u5p22A9
hslCfiODwkRVzoxhFvXBV6KZP8gdcMjS+zVoG+8xpNfRHZ4qyBXHwNwTIuWDB9lUScg1s02ae2Se
BQFLS6QHbXc0I26al5oLv4A4Gvm4bVRljxjmtovoq0Xl0nlX85y3FxRD/AOzRAqDAjGsu4+GPm//
0Jo7f1oCHZGjbihck/OFlkU5nlM2e1I/ts40Bqkc97SBngrOgZz87I7dQO/c08DpXCzJj6/xJvRT
i46alpes+sk0kgFSi0KsaPzs9Ok8D8mGC6HEKsZ8uGdpZRuw8DmOOGuK6DR3EUC7PDbNs7sQG1D8
NZtlY+L81FrvUx0E4rsHGnAcg/xGbuCJ4nUe1L1HiwCHu6C/PIT89Quieep7rCJj5z9Dfsh6RN76
s/dv1seaRvzOCFI7bzqHo1HB3WOd7oggUc6FPsq3S/9JtJJ6esISx6P/BChmURObC29bJ/Or5pzN
WDtavTiHZGwMcm/EOV1dTfUWmcfQdnbVeGwl/37NXQqgQo5gLyj2xOahZLhdix9xxtue+vNujPtj
L60LcKuCIav4RSPHnk2HWQeGl8x8vHKwrtHtZhaUueJwG02sa/2ulYSsa0bgWsMzoyXWXvfH80/9
1R/pNXeghmKJ+ZlQyghb3svAi6vkrikSlga5b5fr2zx61uccgsh7KXBb8JsbjY/twdxNOcsc8HT8
9/qp6ybhAjiA4yCpMbVPJ+Xn71I9mPv64Q+UP0v5WWnYi5WsikHQljFRvyQDqllz2E2ju507ebK8
ga6KQ8LOq2IVVIssHP63LKZVN5vHyITdtOc1GY5fkggPgVCl8n69fQ8LOOBBbssAt6PD46s0fnVm
bXvzLiYU1u01yq03XxQHZRmqeFpajeEWFGby3wuJRgz0kUiuo5LUqQF66cNLYvw6FoBvjCNU+zUQ
MnaPEOVBiWbBMz/cjo269PU3W2THzg1qYtbEs9bf3R4z/qar1tOlOUWwn4RprpxN+RKB2Rx1GfQ7
l7Cyp/TkI3dERH239gnfeH9JSa0W72X2KTYjPfDDPqMznbaiYU3QXw/EQ4Aq7MYaSpWlv0OqJJ/s
NQtrlW0t3D1yTcdH+UqlNa5S0ozt4U0ab/OX2CQHL7k6eQBNNlMZACq3JoQIPgiXgk9mRoDc2K5J
r+AJfAoPyv2M5kQiLz/45sXAZXhAlXb0HvqjIeSw3/XGIQ13y3u28160He+xFdhrSfil/hSdnfao
OCBt70VBjPRg7dPUCiROgCLhw/G9fMTPZNqgs0cKuVxbeU0OrFtQYPV+7ta4TSseAaqt6OSpsEBs
4uchvhCXG1HwSTEPKxnpHOv5tRRB6+HZfmqaY0NuuvFeg2H9j6bz2m1lSZboFzXQ3ryK3ouSSJmX
BnUktfe+v35WbmCAi7lnzmhvkW2qsjIjVqDp6J7AojSIbplm+JvSeEZGo5ItaS25DfQVLw3mPMTX
6tZt97P+iaaAyFJaLiZ9g0XprepbdEmGtfbLANZeh8GFKE5lxISE1cxWNkGPc+YTDho0XT4raE/0
eF+1djbvpABhTYF1m9M8vBAfbCRvICYINMUpkl0HAoqfknNwpmNFTFW+Nr9yY4EmOtminOCzFeWR
783dxhyeKPuZ6+ruIJUYCQNCKs8n5u/GU7816NvONPCvCv4icy1AUtZ4PKdYBxxC+1BjhfCdybSm
yFsiTsrPSJyQxHC4qnZG+k52ZgYch2w6niunfDffzGqZWAtzGX7DNSIBjofOe0GPEo9Hv/3Mqw0I
EAk/Eq8K9ee6GajHNnSN7AixDI0g+JXU5lu7v3qoFHqOZUveOa1chUxptyXdFEbmFGPBsvowDuln
twFLNygIx58G9O3L5Nq+m3g9t0gqMFVyQF2HnOJpZ/GYf9W7+JNqniIoZS5ywHCmf7YQvS/df6gE
ADd+mT/JJtirn8xfcJVhVqBQjfQ1V4/hD79+oB8L4GWZudumPnkKMhzEFGvbXxTfY/ekfRqwJRna
D9RSK9qnqr7NWbW+2Tx6ibEZXvV1yZvME0peFL/FHzaFe7d3vPxtvkUcoHAk7N8QiPQuxjHmI28K
ClLcDnj3uZFMZDgvh6Q5dv/F2VIDHLjWXrJ9sB3rpZzf1/MbnxYtUEPL6eFp8i/Rnx38XQwgn7KE
yEZ20D3HOGMrkoFsARvvTd4XVCqm/AgXk6cdzWz+iSOVB7AC7fDgQitUH8aOz2CQKSBqkfUMOYTv
uomKtaWt4GnUxsXP1360slal+5r/MYTJk62l7cF1oZaxydpis1zSF5rtJ2PPG+v/5BeP8SlXL1v7
e52rM33Ctx8+DQvB9mIarhoTzEPsA2Zc895E3SfPt0xy9YNxyH96miva3sUvRque8gc8pb0kWX0T
XOMGc9EhI3E5QtyJb+m1Opr+3pz6DYimRNYb23oOkvNYoOEDf7yOgm3cn/No7XzTsmJYcDAi6gk4
tB9TeO/L18x4gQLlMJPwiddKm3OFCHJ8Rl2YT0vrS3PONYaDgqbsczA9U1I2a3U8z4yJyZOlC8s3
42lLUWwvOVObqFCYd69AlDIuTFeus6HzaBacll9osHsnlA+BuarVazY9p+PFV66aHJjhghkvwfA+
GC+K86r2r/xnSVoPTJ3uNrgXzoMIDqJj4dz8/r0s7rH2Rr8StyTxjwy/IJQgMutufAgswsOym+G1
sNvjOLglCodHGNpdT8bHnVA3iDksVLPDvrfAd8NWwns+8cqvBvM50V+T7GVm6mQsDfz19tXlCZtW
EDPIb/Yh7MeUgPuRapZQ6Tne93/Gnk2tObKPOKvslL301DbBxt9UydLr7lFB+/ejGj9C5xP1Rcnl
4P6+op1i+JmbG9deBfq7zoqsrrliqXJkL+pX7ivvptUcODEyiJa3OdYxRD4ZhyLcu8WaFrWj3cAP
RYxRpu9o4+g7Yifw3uqx/DSlmL/jxQTC8GOsGxVW5VJcV4foNG8qFkNz6aytj90mYwHUNk+ccChM
wNn4/qV+MPc39s26/ubF5m9KQGyEIBA3KgQENlzOJ2BdL7+Vvq6LXcsz7i/1fOGY+7bcRPFmPDRM
O06at2YyqKPYVohdWUbXjPgPcox3qN3gmQbJt56oSxbTifzWiooIindwsYyvtPstFFllA/feao9N
M+6bmFV/Hn6gESXzBqYW9kL2FP0399b9lt/J+9xA9dvA6GbWS9+XFdcr9+E7Z8PigxKv3sI4aDnW
Y09+nxmJk0zRYaR9KlclK2DxZL+5yo6l38i3dr4OTtAlp+V/FmDUG799eM4+unrX/xF7T+xFCNYH
j4m/dVEUk8H1ZG1RUd458kPKe8sIUy5P1B20GHNCDSDvbbX94GwpMrRND4UBBN28LJMF7vZvIDv5
RXsboORgrAWptA62lB3R1jqwdtl0P7d9eyh7ZvHrCaeTBhJ8H+UP/y1Mrvk7JkA+EBg+BTLUWXtJ
3xWUXz4tTjRC2wq4N+KCO0960H1GG8v86vNt4f2FNvL2p7bYz0RvYX+rnt6MawUeKfzl5N83C4j7
QfSk/6D1dX8mlP0oMLfhO9+NVzPRlt6Jxi0+WJhd2jpQdswZuLDTlksJW0f9wG7CngsACdnOyVph
ScWICBLz1uTwnxZqt+rShfmGyvsp0J/opKfumgFtJ3cRv+PJ4Jk0IJJomKeReC0urCBMuzxmTCQU
EQIBy5kh96rdW+o+IQpbOeL5YA6EpJImARVdoTi0ojnXHEc8GLJLsvnBkUKWklqbsdiOhyr+byQ2
Xlu4/RYZGjQiT1uxHifxnVQC6xm5tm+BstkC4Y3XA8N2XkMKkSvrR/rHRhZ76+ArgznnPsWfFDMn
f+eaS0jK0TL+QDSdfzqXAWvvW8vB72kmwgxZMnsZbdNhS3WYMw0brQuzbn6r++wqW5V3ZtrHtDQZ
OnznP/XOudQjL+qayJ3WOhM7vdDP7S7vVioeLwSLgPhkjhAlh9TES8eEYGn5C9InmLpDss/dK5r+
CaF+t2RXdLVDB83pqWdEVWyzaU9tCpyV0rR7brfsSxmk7GTJMzHSX8fAsc6/fffew538Hg3sKLRw
UAmThQRSa4mMjqNszCV+d8ksp+7b9Rvo15gwEP69MDgw/5W55XfbwQt/YglxujWbtzUeI8Agq5Jl
xVwWJ6vkmModsfMXgvBUoljKJft+ahM5twzX3QAFdMHG/0MJzEmPyjx6Kmn1P9TPZk2RN5GYqC3d
H9a/prsw8/D3RG0pW94oq9iafLtFv4s2fAT6JxXUsg0POyMO/qizJ9+LDlGx0ZurTstXPVMM1o/P
8Jx/z08VvtytU79BDlm2vOYYShGwMIetnmj6ZfRSPwlurWkZ0d9Y+Drkb17HDWp4wuWmt228t1cM
7xwQ3cyCCF1bsG17lyzYsGcM1irDbxKewgYxIn7tZyqgg6qeFN4jTni1uwVtoLX7yl3qC8A81Sfa
Go7e5StXrXgiIkLuEYLJLScEhEYDrW5e/GV/DM5T9Wr9SH+YIxtyQf2o/RTRxQRF/Jd+MtsF/s9j
dLaL23zoNtE+oL30lL9zGTfZo3GW7l/+SUrQz/jCF8uOrADznsMPK+Z392Da5XIkJWMTxO7GMdes
4vFGHzfUt8HWubC/HMxP1eV4YxmXEH8pgUoNDJhtQdoR+Ad6SofQ2Bpf+mewL4GB72GgqHTbt+iR
OAEwqAPIpa8yd9X6bzxdJRZRapqegLXPYvro3Dv/QMx8QhpPcdPQ8uOVay9a8mFpD4eTcYe9AXeo
gfRyX5Iw/oGw1INC5mB+3efv9iX60fbwfGNzQ1XFLuLbK+WXUtnczioTrS1SCnWVZ5uSh4TJbCFb
NGcA1rwKwdW5y2+dhhuNQD8oJdTYiC5ZbsHyOuuBBwUmIwF2j344Gl9+cGMGhrMiLEAE3af8lm+V
kJ84cLbJvyd6ccjrfeokFje9OxE8OAGuORgTN/hUJlf/p4nuQ3RH07Gciz0X2ky+U/0xB59hibnz
7GmP2rn2+oMNcIoP6Ari5sC/HIz3Nvj0Oci/JBCCCK7DsrtjZwwPvK9YZTOaGIRk47WipvHD53p8
6bljhGWg235ztXdxi9so2TgxMV7aQhsJ2wdUbAPDwip8pHfOZmW4MOpj2T7M8qSkq5q+sr8mmCRt
cPuuXP+C1QZ/ffk2OLusJhLzybiDphiPvUJQypOP7Mva91Twxa1ft1wAfCTAhWqEXAl03tLoPnzF
0VA6tetBO7TzfwBVRMppo2ssyq+xPTMx6/AYkxfkoGRWnukI5QzQpTvt7tCky2CXP4RIHLMk1Esa
tCGOLAVCfHRq6Kcq6puMSEArZiPBt+91si8mPColD+UXarQFvRbOpNhH6oVMwRIcNR4o54xOPGhS
hpATLxD/xGQBv0vHSVysctG5wC2b3xP8TJh2hHnQu/F+oMKXCSrTQwxCMoxQaALI/7uZYOgCBOpi
fI88b8GMF+4f5iBwpajryJt1JQlWoLXATic6ACaKSSFfMZV1YOCbnNf6ZFt30QsTOzGhoSHmu9Gm
43dBNTFUB8ULs4ueNOB0z/abd+goxIQwbTqLrZbfPm4YNIp9lW6EhZ+E1CrkMFmyMP1ljyNOXJ0M
r0CrIAd+K/HqAKd39a85/qSWIwxavTNI5ivVOJ6ju9Kdtegzo7uesy94SMf4tKr6/J/jvvf+G5fZ
y36r9IW9DJk44kdMktIfi+kcI2qmwTYDYGVs5vK3dhwAxN/ogfqjN+6Ur13KOVxdk/6I+6wdnKWG
JlvXr9yC2r7GCfF9zEwLvdw0CVlMNMJyfBsVqQZqP6aLyiOuhtInLv/y9DyZu75AV+1qJ9Rqm661
qGydJwPDDBfUYDo2YiZRibdDigVZKP4yMyTjEWlGN6/7GxksW72HsonMPkyTmn94GVgqBXgTzCWR
vt4u5ECO6kzn5VEb75bGJpYUDpF1tAGSZgs+Dr9in13SIgA7wYLIoKrUbkASWLH+2e+17ETuMt2y
oAExO8LHdP/Ejsze4iGHAUHpDvDwbkpAHBK1CQ8HzsUBe8ovjVLGhQwcsX+ZCk1xungBrQ9l1Q9f
tqU/J2wAU6qvZPKrpgwHOexyLjSJM8w949/XL2rvNhO7o3nnf/+Tu8u5uQ5Bg0a25C6apBbF1j5r
ly4s8UFDFugvUlRIRoVnC3EN5ZgIxaMrz01FoatfhLtsd1eXo536wGrqUP86zjXk6eMZFeEgZn+/
w6aH5ytI7xNDqxmZY7TS/RPaFJRr3AEFk9AUW/eaeMLZyRi/8faM9o7v/W80xwyLayEqApwOPZea
x6urmi2OB3xk3I2lGIlJPKyUAe0+orpwoWPH6/9gvYiwlZSzRVkNZ5HtNQSe8qew5W8kWVMmUiJp
Rx5OltWIDjorDoGIpNFRAz7CdUiHSK3Zcrx9NZi7EOVE6/31+UuIx76oX71x/G8I55cAQVSp91Rj
GiMZe5/ZwVpDnaFQqbaFec1JbLFH8RdRwbj5KbDaZRhHa0bKMU3bETEYg4dz73SvJVgY0YFqiIuq
Wf0vocGbBzpUfXQ0od29ii/W1JmUIGdE2syFYAgn304STB3qvvJX8n5dcPQo9J5KNTqKQlDG4QW0
bqFzOJjplWSTpDdnzD4cUrpK4uECRG9uR3CxaiM4j6JlnumLjg88MuLE0DsncLHLGJ4Vaesfcx0/
hpiJTeB2ZBQwWp44CmE+4HSbEQyb3uy2em6i+h3H7nsTGocAAdKgZAczcz6C8MgNrHzQhQA2aXor
B0UBoSsJW2O9SMk1sFt0P4B/cp4nZoQiI6hrYyNIpIg62P8tQFMmegFBGPkvb5ohA14GZq6rbgxL
W3sOvnOFWoB00NbdiYAODNIwwchgWdehGFlfDqoliRsW+YMLg9yCvwEf/qskqI0gmiVOnG2Yd88z
TuliQmqj+6Ckr0Mwn/W5xLdXZyjWkn2dDA8b7NzEIIdTBSMdO1d35r8NaMQEnqDNTWkzkklxcTo2
g6zGqdfQmun9qxci/ix+XbR3cRxdc8kbc2UcO/gONu+EBwFdAzoXrwguOlKKlG02D75UxqgTbpoQ
2XRvu2tZbgTvonZUOOo1LvKLnq9FJYS8SOTyMfUuEkl2W5uXWQgCGp04yDdZ65AfVC3zm+5/JrbI
58hSlv1YEg0KsuFSrz6zCkXEwcjdKCGmQkJYJ3BZfCbUPmhv3viAo1pigdQUEyvZys0tYrcZyHZd
1WP2Ku6jf4BVtVzgeke/0RElw1AcnlWbnVJL3YpIInCmnfCMlOro8hMzF4abQyE0azRq+eSFmv/j
TrVRvg0H3PCIRyJz2EevefHAH4rRiVG1PPHiI9AVJtrRyKABFgieGvGyt7X/UynBd81/zzjc2SZO
3+TN4OFqmTvxIoPSSew/Ry0/dZqGxbAaCcEQPVmvaTuLy1DbJKK4NIObYplXwe+AXKVGICZPVoZp
JWUNqLxmQ1hPGXUbo3kt8w8z/q9WDiaW8bL/c5GjKKhd0aGSC6xi/mDTD6lw5LlB3HiJeopucNJa
VdEFMTZCHqmiPyEEKHdLJu78oPDUcQzoCCwMp8YFqWOMN/a8vJwzrnHpMBRiVmT1a5V5uFA+2P5c
gg7+qdbcqyWgJnRmMAQs89KjapOfMUZvg/x0zJB1QZtF/oLvSu4fz0+Jid/QjTVKyZzw52BsD+F4
8rz4Ibpi+uvTLUIIwibp7RDrtERpCEShr34HOgsmr5hb8CB4NU2HrWf7RxPghF5FTL9Ba45X1UOa
5+8GhKoY8vljsjKhtZBFjk9R2DeBCOmMBln3qfcofSjWFEP7MvQrpvdlYOVMkElHu/pjLjwCq127
tbMWCZKQOQeER0Icsgxm06ztOGWRWQe4cBWhMiPkeO6sjQWqXcfwXHXOLvF6/QlrPjijAl8U4NgK
HezE62WNCf8S+dEcFzdiImc8ItlzZ35rxrSyrOdqYP0y3gf6VWUkzqF7yhzFox2upNO6SZXt2D9C
232L5n4z97gwM/LBmhaZSZbhPiLlK7EXvRNQJ/uME4aT2WfQ0bwns5tOENWQcCFZm4LlkKyBR4BD
x8DDPAzVArWPGhEBKFAhpqMBOTuK7z8MpqS1qhDkFUEvVLNnb1Kv2EcYNhNZo6FgxU9QxOSeZLeQ
oWQkC3lIfMh7NA2HjAswesU6Te8WD3DW/ZmZ5mCzNBbM7EwY8gyZs876qsDHU782eAXF1ULwkV/D
CBzUowS1u6ntYrus1xmrTIQtf+zBDM8w88l6tuajNfLF+n3ctouaurTimQPdtrRz+qG034IsQAFn
rsKPNsa3zpEdErzlV8e6O6QI+impXbU5Mk9mwMCbmxAAYbfZawvrHpFa/SJjXhOYo5PSUJ5/Rzam
HjWXMwSYlMpnqVaMKNnabM96+TIqNFByQI05aZyY0axd4hLmjtQsSBlIMCEeETmVbfKj0Oaea+ge
OH+hrWxLazg64F5SR30eAdzNNMVKoMxCdcmtkXrGXwbBf/0Yv/K6BMxuUDcT7cKR4Vdrbr2BHW/u
duQ9MDPXBlgKSrNCPMeqCpI0Vr2VVgE2nSQfGcnhFLHbxPpz6dRnDh3MRP15r/tvpsY2hGVlkzH8
TYvid85KsSU+2cXA1tk0K6u5qfNvifLSNsevDKIzDdbuWdhR1lS8trTb4vmI+BGXPABIHRsB4Aix
QNpOC3vEaW7UujlzhZp5oFw3S8+/9D7/KUL3MJHVmOscj5IdRL2rFjLETMa3Cuqa28CPBeYuSGZQ
S4GD7onrFnPNsOJosUb7ELCbQwwNer2Y6rZNugsHOzlzpUwNAs5dqHoWcv6Jq/QUvPXcslK7qtV0
hIojqZv4FBbsCVxUWufoVseZI50Mu5RDrn+WnN3nMlqL+U0jgbBLFCIDqk2cUI3TZYjmM3zWVfDm
a/EpsI19rdFdzAiMgGoa2cN/Aivu1Mc4tEc1nmlRzyFcUziE7QifQmOAYVUeI2pcecFHPeCcN+tX
iUp06p94emRxHvDzuPfmCo95jIIFj+swKO8i25SljJU8+okC+/mfkpBtynTUY8WqUAvtY1BfooEp
WFOnv+7knNysf8ka+2C2XfYEMiJSj2WjHCyjuwwm6Ik00LaGRyfWVbdqHxDZQXHkjVstsk+SKKZo
VOktiqZg/M7K5qXTk0PZus9hLh2aadURuKKPLHpG458zcI+JnjDfaeG0VSAU7nUU/VfAtx69iFSp
6q5n7FVsw00C3DwBit/k2qNs4C7NenpBnUWKk1ue1ebgYN4a1BlbnXsr3VXQhOhcKCao0RryKIjF
CC5hqmLeVP1LGA5HKrOdxfLRBsKlTM/29OO1eJL0dJfTcw2b8tx1CTKl4WaM08WfFWR/7ECj8p61
u8HszoKEEIOKNmQfSbTsNeCKDOiiyD5jpDui4d8b/Yje3nxaDFwICyM6OotxIZdTdJsZ66+CldDN
lxWSHQMCgl7qq+SnoUnJLpXGE4wSgIsJkvvJxH+PaAIfT0XSiOBplV7bcsgDpmmqgKX0EtNPe410
i/bT1zxYD7ulhkuDS9L1hGkpGwq4wcJDS7mQGmu10reZkX+occvTxUG8bMkkookzeYe+888h7i6B
9ZTAMzIKa9K4ZhA/dhSvZwCxvQkgxlSgEtQY3by/Trr/+q3ufBrCgIftkbjN+Kc/JvV8V8rfpvIP
WuYt3IiyqPAPKiRqpUn2cmhOGXG0sbW0fWUb4JWaI/MfySZWX1MyhiwWBinJGxI8+io4OOL54DDX
U4WR27rnmNcts3FcFxX4IWP85f/6cVhojXqaRmY5nCB0MV2QR2FwYQMNZ6NnHmyyLeISo5Ct3ttM
3Y4JXb1yJpmInFiPEVHBoJq1vojEe/1SGenF0TX4pNXZJSxmbLGMGuCthuxVjaMVwdeYL0r1rZo+
gxjJV8qABG5Ni/dVV8t1HdwrndRoHggnI2JoINPT5vnMkFlNt3Lk3GLYX5kZ74we2HLZs3XMF8u3
/lNbhjz6Ydy6iKn8sPm0avsnjctVy4uhFB4mW+tF2lc2eiO0j60QLc303y4EOcKz79RWPUGjJfJI
CN8FT7n80d8uMP6jqeU4OXcMR2fFBeOsWc7zQWPUXzfoDuyvTj9Xc7eKKVtaWom6AscwhN2tvSj5
DB14fMkjYgQV6vEiaK52ML3XBifV0i3pEerryenXQ9W+OxOpeHpTM0liimFuI7TVquGgeQVWQWyP
t0k8gnYtSfOsja3tYUrM4X508HMYHXSMVRTxmUsV6iDJTHiPW6wposnG3hQW2ZfEmBBiqzyrDe11
YXMUxXATEbiiTytaWQ4wRV0HAZkvQ9b3IrbwVX0hmh3Va0KQZ0g+JD+zk2JS9lmL2lUUVpIZIX9d
2lvXEEBaguaaDGEw5kkC9+e3wCIn8HSEdwtONV7gvTadAosVNqujP/s0pUiO/tdWUNXXkWDsVZ2J
byPepAyrmAYS9DeekvcuJRIO3U/oGKDIm38s376gTc8ZQRYsfZ43bps91yHcoG7lpAbSjF1bjfeR
WmUu4EwPvxMo00nDRZMANjBb/7lou6/EHbbKSDcvutZGTRRTGZ4TNpzSCJYMvlPesBpake2+GKZ/
7KvuxYZGXGScFWbt4DXlMcO4bpXzW6Y4v5rTLYci2sURQE5yVoSLG1PclGCHYnpNmU4xnTcvbWqe
vfxd6ctrD9wIazlNzIJ8Hdt1j1ka089OEHRltGrKiREOkdweob0NriXgkAFG5fJZuMFZGe0itzrE
qb8Kawm7xjBOaBvy1JbuB65i39COQzC9NjEHtn7cq+GjIGzJmU8NhtwnPRduRLPvi3sr3bK+WA4t
Kpnu22LMm9r5f5nlPRWOubLh9HjdumkYPXfli+pr//B+o13vCodEBiW6tBziciQYum/ewqBdTFxH
Lf/rGgTnGe5oESo3CPSdJ50xKUbhg6nq7wqibkFLFXq+rFGatPEqNhlvEN5EQCb83PYq7TLq1lB6
jchgJ5OtCoWWSRPawcDYMIMiTEskr5r5S/u8w+bbqftMK49zTpvJ1xap/hfCGya2u1blrAO3Nrk0
7gIqyMnL3W0x0N9Mx8fYeeu6KpBhjzAp0nctjXYAG9Gl4GpLXcqUOILn2BotsjjeNAVAZZA+oB17
Rr4aPGpwE3Zf8WX06R622FMIeUs+2UAzDaL8StHlAtbPw9we8ZBsLLf+wRGwYVkkasG27XNZdtMT
+sOrXqQfg7RpsOvnDRU9fd+G0jOYkzdPU8LlCE+1J3soJN/LJe/eSJ59Gi9hQfzypJ0izV8WzY9F
Woy4jd2O9n98mHLj1Y+kv0g4htERMFIfSt37hDzAEYhGbUt+aRNshug5Da0/Z4B8pDF6pT+QObDi
m9esDkG7JafIQbKM3jVkFhGRq6KV7U6dugdS5jUg11fPNcGsDlt/oEIiDkPuxdwXF+KNnpVZgeS2
r2k/U/l63OC0Q/hTJ5eO2SQC3Brtkr8fAiqf+caxPtKBkYKyq+vmI5S5JTbowETlybpj+f6TM723
KRlLffoy0+FjhKT+CGq87uDylcGzHOU4QYkVAi/FPhmwZzi8mbQD5ISXs5nrHF19bHie3h/TOXwn
bnCdWn9a/TbDDUot8zRa8cme4u/ZB+BMm8+2eN9VeyMBusI/te1XOyjfwfve5S/P6dKLYDgfPFaQ
ep1GAQVUKU5XFHrMDRoiUNCP8iMpikoH7ir2uoRNTi6AvlLYMBRPPU6js0cAESrdf5aXPsLKPiRx
+z2wPEcMuefgXgBexQe8lDSsCWaNV5K0ikdg8A8ZLTzZsJME2Bj2aXTGnFC0DGaIgcXfXI+l/24B
DkTCfeHhfmXK7Ov2KS1cxG1Lzcl3KSm0swdydsytTd8WF73jZ9J9RcBzFV0T0CssL25QvUWlsk8j
dVHRMw8pSXsCV8duL+9ciaymCf11sJeQGLp6ATDdhhBtK11xFKx7/yJAXR8XdUi52LL106ql7WO8
R3his3uENJrFgINR6L2NJnMwfjTibBRz0EvSXZEGd0Bhr1Go/UqZEfQtAo9nn0jM2PPBRdlbTAoo
ScU/jYgP9LSFE0z0x6wZ4FdoGlUakQG0KYZTQ1Wi4EnD40ob5DBn9ZkZEv1MAxU9BspGjNYDbakG
JzjMmfykxndmnWp6MEGzt2jZeGrp5ZO8eBH5cITY3KLxytsiFnFaIoRGoO3HkIYHgv6+2dxkfZLP
5RXhJ2ZM1J9NyQkYYUgFecHEGQP7c5YZz71HP1bM7h4Mix3Y64rGUBs92oD5EA+pMSKyZ9kafX1r
6sqXOk531kapoeJxOuIc4nlgWlF9olJfiJGc+VvLBJoLjKqfYYmmlsK4J0RCjH5urx3dxtp20W+h
gV7KygDLWnTIi097zC6m4p3UPHxxCU8KpzUrI897j6+h28wQf/TqR8/MLQ6nOl23bsAvNbcG9MOw
qZadA7t9iK9D+4enXXKzx/jbZEdhTAs0B/YckaSbfGi/RoyWFRulsF6mr9E3CWnLzwwRMJQQQYKX
CiMW+wQZCTTx/l3LnPGXDmkadc+JScRi/q7yfVNLqiAb+4SYa6I1BHYF6b4/yLb79M++iLx+SO6z
/0lPUcat0gV0GOEUrCJsuEtvhmFLaRFRmINa2QOylSW2G+GsMaGkfVsX6ps8SjwYOucb0AZLKyOY
u+qPrfVL06OH9yxvP57aWIfHzk0Mc7KE3UM4AUUGRTrpAHppAMl6Jl7FmjjkJmZUlCnHcDo38yVv
kB/YRIdRuzyB7pmS4Zw7D3J+sVvo43iMKY5kgCJRNX2yGdHkSkvLxj3At4Xbse1NE0E/K4HEw/IN
O3jBAPGG/sYQMSn/embLYujguvKoiSyeq8luy/8KYFQGqfL0DEzcRmbDfNqBLGznq7fNVWSeZYQU
2tBmwjNWrOvYESz2YeUZE+HNv+se4JBj3eSvBee7MvWTkFzD7toyyC/wdhh0DLABYrKPSMTCH5OS
lhyxiHfGte4k6g8+mA1MiuQC7iqULFkR8CxEvYSCyoA4cMM1rRaxhI2QJYrmi5vawlUSp6GBsIul
H+4XA+uKyW5PtKD5XJbv+vBm0kmg9eeMEgBGOcz0LPPTzwKjYEsYggR8UdTY2u/sFdQEP3ZS7/lJ
aAOhhazLY8HSZnqOBu0ocivKZsuQlOi7N9FmynMmk/UaO2NA88jCstEOfwlK/XbPg4zlUL6n1ly5
VrJ71djsVTiEtGghmVpRtJGDctU+5BbF8aNGfS1t6Xhuz0HmnZjYWlO9XlnGBtIH77JOCrF0Ypz6
HqFclFkDfxfErP+bV8zQ2HELmMTtW6ZFXfHnY1iSBbMFFb68R86b+sdnGmh66u2XhIpMhbHB2C21
i9iL4iy4cK1lahI3BaaMf135QflvJMYlC4sr6tWoQrXp/alBsWncW0pej/HLeYubEivleT5AJnGS
v6G62tWyHKkI6QK68ZmFGG+SAu2A61OnLy3dZWb1Y2kz0zOWsokHQaQspLEv09Z/rzSXjTYY95Df
UTom5dJJGu+GaZ8FTm0n7klGo2YkMhWZkgkP8NBqJZGn4q1Gf6rOeK2GK3/HCD8e6SeDW1QITkwX
QDK7rrbLGMD4wCPEqiPDeS5hpVgEklj/Xtum+q3g8Qnyin0GvgnbFV/BxhM3LavkTkXLhB8cmc/h
Yr7JPiFoVUW5xcUATJt9kDmEyB1QEwhYP4QyJ6DTxmY3HoCOp68uGvYQ0CDaMgZyVA8y9pAHQuHE
K5HXOCg53wVrz9MvYsDx+PgNwvgkKvek5pLU6UFh115iJk4yS6GFQJ2kcWLpF9wsZgJ0/BCU8E5B
jzu4Q30YmlgOwhJZQFNgbaL064dnrf/7V83N4xHkUx1Qd2ILqsHtwfcKhB3E38U8nmuF3IQRpcme
5HL4TFaLIb0Gw95rjwG73JOakbDAxZihqwybvv/3VOkMDj2fIye2ff5+b7jh++2LP97eoHy49NQs
sh41JAjbFrIHw6CNJNXxAfiFRfbHvZFFnjF9DK8yuiscUQe6eAZgxVmVNnCoX6OART0T3g/v1X7q
0RczVrXpUMf9F9NY7xdea5YeHwKkF7wxn7qwf6Aaj1jneC6lBdbHtNrCYdna15panKgPWUpgPCpf
9NcALlEh0foxSbKBecV0oTqJgKCAYtEQoiFmRzziMyFFDnEQFx5gZkhyvRAU+3h+AiUhz5vlGBAA
chFsWxsdKAeEWgzoxUq+JSs114iXhOFVk2k7O99ICRyefVR/mIp5CgfjxEreg6I075p4x5WlIowd
zv7uFRDHoFDS4wXbI8+jLiiZbdAqmfZyD3614BOBT4sK0FDF4Y8eQUMcx09ZydUyH1bdXwhapRrd
zCg++049aUzbA15VS4Q1yJdlR6BAo9PNr8nDDfWjiwhhdrkVOCebFaoWDbqdNvBr8UzQsDc5+PYs
wYoi9udLT50q9WiFbsRu/nIkfeWrnp1lL5gczP57lYYdxWbGsYqWD40+lhoKM74U77E1yH8m5pV/
cEcgvthq2FN6/8a3b1vO7HAoQEJmqzF/UGHxCpsUCzLwTWi18W/Yy2eoDSPOff5HgeFKRh3Bwvxa
ES819lVahtCuueSqyofO98DcqPgqJqoaIZkaTTM+ljSdzjpGNw0PJfiLHGQo9NttSl+AcTSapxjs
gqOOqxFZAPCoVURdL9+zD3BeldqLZA7MdGE8JKfA2nlw6guikhBFivwJeJbSLuIwBUOFx1Ms97xB
IscCR8YHkrqSH5SxbODu+HkJ++QV8JC+JNljqOnHDPk+COhOE1+U99DA471JznCtMeJo0T1z/Tj9
eiPvHDfQ5sCbfeSeLJolPdk+8AloYornL1FMcRNExyZAB2hqcDoURtRSzWfuxIshbxLtH7iosp7n
PHFU4BVu1zY6ywLKIhx8tYQPgiOfgzPlNgZ6fnnMDS1zOr4ILeCCRkxzud68OswBZNo5YWIJ9GcU
cbyRVfJlsgMih9MoXtl4imJaUougsCMWS29ITns42kav3lwc1sLCmtRny0LlfMh5cIFugBoBPseX
4gvo7qmsEuqZRxqIJoyn18lPbBKN9ayjHUvRSASoDty43Zj/Y+nMuhPVtij8ixhDQLpXQBR7k5jG
F0aSSugFRBr59fdbOfd6T6qSMkiz92rnmhO2K+ju5HpTkG+DnYYMpHsMmXKZNl7qLpXG2pfqrJ0z
+/WGK2Nv1TCLJsDuWKhkAutxNaH38fiB/4kOANiWu43m6CIltIBxQ5k+O1A78rTlFC3kccYSS8EF
EtA43B6DaSrAYjHvxx6S+QgNiQSzs/G2eYDbyMyfbuzQl9piPCVSk0APdS+1B0DSP8vvW4zbxnDl
COTjUTDShEhHnP626MpIQoG0UgvtpQQSfTx+W0q24hLlsePr70ALsCZvGZahYjiXWAVcEubeRFAY
r4z4FqrL4rznGfPErHCWJmYMswVNKoqQnFUy/dx1hMxgMJPy6f3yME4taYqdb3qlcyN2PmmAnGFW
disiwKT98//Y5v9bVAJFv6C1KJabHaNDY8igJOIO9i/kEw5rB0nU4lfiWawcyER8LB8Jn7zI12Bf
xchIFAPAkBE8IkXkXeG6xrbPmeFgpE9rz0iW4/+w6qRYCmlvp16InbLuJIkvDxfDgGeEv5zxdiBX
FOksx5dbhPltT5CNO/AY2PTbGPBjz2JtrFp4I2CVU+P+rFNXlyfx90SYtSQO5vk6Qrp1u7/l1psk
PZLnEYkQU4qnIGghir8TOpDBEN9LpW3GlJWuxltIb7gHoAZw+1XayJimWSony7kHFaong4CXoM2Q
CdyhZXKEkMeA+zkBXykD9mpZhhAB/bGU6cPDY/4e2fG19KHrta7RSjZfb1BvUB7IaczBBmrOT9Fw
pn/+uH1DZcW6u0EmqxURmVpwb3Aqj/daO1h8aHu4J+Gser1Oe+qTMcllBZiX3cQFwaWRpwSa9PFZ
iQolBR6/1owH42+IBOsCkPLGqFuCvqVT3DeO86LdLATob8vZrwRGN6j2xliDu7la1iD+lREyUvhd
JaJrVCHfkIoFgu2RqLEzAY8mgGeSakid89GfJEuUhWpgAa+MUYAyU2/PMlJfZRJrWsOPQHBL4rA8
Vl4q47bn6bMm4/vF+uY5w7kOySrz1Ff0IqB4uzG8+VIn8P0tOlqU7A+AGFguQisiMFIGlqKE+fSQ
4wt9WSIryiRjApQAzJFu0ALufrXYN5+RIQsxICZVfawDJlPpUYVA1+FCmIBHpIiBUYSA+mbtcHuW
BqZ0yduInq4UvcVY4UrVYjqIS5IHh5vU9XLJwLtkchO6eRJ6iI/r1uS2/C4HJNCHiN0rBRAJn8jc
vi45X3aGQaHmoaITbaLN0ASCC7ibIjZMsJNGZkBkI3jYPymOXFtlpBxsTxFN5ybcY6a3GGxDlMhE
swI+bEzp48Ww1hhAtQ0N86kdnqzgAQcT5gKOFkEIwnAHLMyV/oehj/AKnMgKhEelmz18AjtyC6yb
4Zw7dMrkohsLQOJeougZSIYr29swfzDrwoLCB4G24n5LNmtEH2LBDQqu+GzFTHdEFBiKAaURAmeq
RrfH79RoR056PDn2W3Nj4Cd3eW4TYHowQOKD9DWDEbg++Fe4RjEdarPMB2qhgy96ufAtdQ+WAnw6
nEqjQj/ChgYDnNwOZpeh3IOe6w6ICOYIZ/RXeNdHoA840Jh0mvivi34o1VBIVwjbmHqZEcIjo6zF
HYyyJ0nyMapNWaxYEYWAJnGVcDBDCupqcMhiLnibBqmqvFVEHiboWYH6UMQFUcadyGmKihPPtM87
s4RwTRPoSQJLGItLirpdlZtnLi+nBq9rZ4hruYcRv2GhKSvLt1JX1J0kSS6zP6wzWUjxW0DSquq0
YwumHH1yJva7WdPqtiT519wHMJn7q8RgUQyvwhXdApLfJeEdGDmB/UmvQNDktLDr+W+Jisa9DKi/
WVTm0C7yLKfYp2QyteRNDH7PThbgZYlWJUvg7DHdHGZMybXv0K9JLYHFd9MwAJCh4TYBE0qyRVxk
KEeWPsQbeMobIX2HW5svx3wNtJflwMIgX8MFAaEQf3wViEOrQX0ibELjfSmknw01W9QUjY8EYjMA
mYVZLgktyF/us6+UFqjV/sVQ9zk1R4NyOGDvWOrYoi0325FVCcBqjE896KsBOB/Y4PsgcJUdjxjN
AfigYMG+4PCcmsm027uQ0fytnRHyxYr2UMYwYAIanmIWC5zrhdnBLcAkkQ/g0SnWTIAM9JjYl851
8jqn3sItwjMT75qGzDOIce7ZbwPMCpIhS1YJWVK1Zi1o1lnJoYLpdoSDFR6qGlbV/JnozIxC2Q+w
XuQE4eBzMZIS+cKTDKDwu6ErLW6QQjROjdPoEkqW2o7n+v+YRrI8leSC1YZFZuiE+oZu7PR2RzlQ
7ivXnkQfYlLDShek64lCEM5Xh6ylOCI1RNP0QdVRJT8b0MWCJCnRaUA157uDD4Vdsr4LGIuFjB1m
z/PxV/gz/lINMNntRWMYn7s/oUTjGGBipz/aeAA7CQIIKKxAFAPnS36xoECPUrqx9CAl9at4fqwf
hRtnwJdNjUldJ8lIpsnCAzsvSG1OVzepEA6lp19PjUO1iSyJS5OZBGICqneGASM74Xlt3TdXZKbu
zBxaPyTFpn6KFEoE1O3npg6dnhaa8AN2YACp2BGRYE3B6UqMwFJJyZqbU5s6HhG29Bh4BzVAFjQh
DR4E3yFJBDB9yUbq+Q7+R7CGhEBsAIonYhokE80WNwPy6LMozWEwUXiykHSnB0DMV0iCwLqZjWeO
K0UgklqbFT1pSwEzDhQG24ZJKUIwBbP2aA83Y8X+fwy2T3jEXhLw3r0bfWYqiBEZ/ODOS8Bf0YcB
uYPALNfS0djjHgj9jdg+eVTMXeCvbubTvD4m8LE8qDFFlzknptKoLOdMjNpnhcmsLvuR5cttolEA
LzrqISamgdTu/2HVo1xNOgPJZzEpVKLnOwvddnyvdiJ9k4gXLjyiRcwnJQluCdTRrHw2jk7iDC0A
FuUKVxP3jHxLbibWWtx6fq4ZYa4oSOSJQICT+gfKYp48cnzN9SlhigUYEZsfl4KWq2QgkPh5Lmt/
AIKAPi/FGb8z3x5MR1/nIUp9UibCdRIGkGHxtPh0GoZMVTEPxnhsfw3tcd0rm9be1lDJlzvNJvyO
LwT2jjT1G3T6mBO6xe/anbonuu1ZBG3ewwhUJ17nbb1E7ca4V7S6PiZoawAmMfayKBkyTwqmYe/M
uJ1L62iZKcKxu3hGrm3ZXnQjlsfnISnCBYDLjJubN0vhip2v7rfOr1P16w5VFmRhCFi0lVebtGdZ
16DG22VMk4MJEwu0jahoG+mHOnvKkKzQQO7gEEfNeqnTt4mlfLtDC28EfQxVKBOEKRm3kcx319Ze
WNZawTENKluqPaF/TNTdqKcbVQd9+lFgUc7zBDxwJQtWxofyEXotptvpJQ0IhJfpA8D6ru6o6d8A
DWM0HU3dPIQPVO99yzmDe7ChpBthY7rBa9adatFPGcDCEstGDA2mnQrm9L8ATgGzFyd4wXoLV69K
f9YCqZEF3VnERC3zpxycxWhSESMCGyojqBE5oNg2F3hSPJOw8X63TgZjHY42h+vmkmAWdfiE/4Qb
mfdiYdXUsrqWw4HyG8BL5XF6IB1uQDRp2SUpQyshdy8u8ePq3oV3UTw3isEGTIUll66dHw4jvjod
JjgJ9H103U4ACeN+/lNLiRVEPzKsRc3ULqMnwF7ciHJ+DgIuwaDoSHUMcf/DPpwJ8y15lM5AygQN
H+1MkgPq+fhJucE2g7ZDiWzjHMaI9pJejScF9QLhVOiMnxk68yLCHvew5YJlj3I4wLVlN/82Y78V
/zP1m+7x3F0fCK92q/aqQNaRocl7ohartT1DDowiQOcCQvoyghLLQTKD9FzWFCGlilKApssRPYwZ
4VBmT2WRPt9vox/fy1VC5aFQ5ytruO8LG2oJo35hHdD+pFC+JJlTK5u8d6eqACBnHRivcLjZ6ylh
K8zAD5PnAepsHC6+8doCTBQ2iOpBaSFQSE14IpLv03JnQWd5tal/1XNgvDOYdohWEaNWsKk2PSib
EaH5M9M/6IrYaJ1Q67whIGfJgL3ZvsQVtPPNcWj64MGkgjRJnPEyq+13Gyvu5L9ofcCEzMwoDzBX
mJeGrr/S5mBtfvM7NatioeqInnWn2YxKEaoaEQahVdsXkdSGhH9Zguh2AFSBFAfEQ3HMoIQKYHfe
vvzpSpUP6EMsuKHIuK1kNbMv4Mdd7IUgvScD5gEsW2LQJka/LMyoXliAY6/kBMVF8JV5wUA/XvKG
BwQiko6oMGZbAacm6E7NP7oMBeQS/bOUfmNHwQiHMyIMMbT2IbMG+FEir0Z/05RpB1TWGTo4FFD4
xo1whp1AaFuJvShAD/akn/cGOGt+kgZgB+RdI2czDWehUTIR6nU4fwFXggcHyAcFfWzeN5mM1PHs
FCkNoexpxGD3Zz9dcVsqavThcL/HdW3cvko1X+l47QZuCxMIF3iPVUHsmbW/7ChiI56+A8d+C4Nt
QiR+OyjOfD+3uucsUBnL60rYEupi/jxixhqULRkjk/NsDOD5RFwVJUaWFRbnjoKRg+e5trs7lhOZ
AkxhlVqbOfuMglKev+S3t+rxo18RPJ5Ot1Z/URtiR41B3v7ykIT6pn7YETU/oJxweeYOwwN2oGgf
2mNaqfpHSkGqnUEAzecO5LbK8l4Me+7cQMdfbFLKIA+0xWFP0KNCXV0Rg93nAArvsWeO1Xb6RSoO
YGi6bOcVRDRQiInwjU42kcWUuTNIeAAuRR9T8SsNm+KijzuNXmzx0DxrPNxK5lYZVMN9Tu38KZHO
GSknkWoRXzcGldMSxd3q1oeErMuJHYdBGActMOdWoGfFgiNOvQGqAFAJT7icA5660RcEczzqwW3q
1x1moUJFL8Y+kwFYjeM2OhxOzMDZ5A+R5gCx5siaPiwE1jQCmIrLaQFV9FGgA0EHY4nFJtLhIXWQ
C8Uw5PD5FnmxrBLCzFu2lvgNIkGJM2vYF2gDezqT2EDgl3fCD1KLpM8+HMpVKRY+uiGloEUBohh+
1G+cpAC70ayJGq4tWWaTvJA1Y0n7YELsoaf4nmaAXiC8GYcPBjljJhRMWGxL5UDI3zj9sUM2JoPM
pjeMHw3BUApfSAP5YnXyDJVizdqDzoJX64K3AvhULVMYXVS2QwI0vJUAPwrRZV/eFDSHWoayTJcF
PYOEhomcXEN5BJVV6BSUlzqCxcOe8TxOdVwvxHDSIryC5r4CB1dqE5sNOmb6uNasgYdKCdkMmHUc
W0+hyJgkD08yrfpHsIhKsSZ1tMm+auwRDcYFKUWvZ4uZ2fqYMVRBV9fZ1wTyCcp3dwL6DRn5Aqpz
XO+J8FAwwimtQzRLZ+10klQtgtZl/UBXxMFkCBSgamhJFgcSOPF1LK0c1rkJCPIVJKTRcAp2RFt6
vmO+CZQLq5/aeJgSyKc3Cq7kM3gDFFP+nPVDCa8A8+0+Eirk+Q0kVOnPmKVv+zcRdDEUdRlTHG6s
cm1SEhaZ6aYpkSsmm8MAtkDEEsotg/SdZhjY9CpEM7NZttPuWjADTAcnCDP1ZD6GFVR0BVXCpwfK
AnQCblG5TFTGszu6bcxYMO4VYXBN+PUKCkQtcYN01TEeyEuJpHgF+EBmAIGP9h311J3gyXNO2Sze
FfVZQ6JIv6cv8x6q+C/1Lba1sJyI+AFqC/wnwVNoSPr+ob76KMCt5wakXmwlY1BWAkfOc2h8ID/t
NAQxdXP9oOihHRAJfimn2aLdGtPcr5kMttEAv7KsKipwUBh+ppHxNslISEUkFtGtIFaBOVGk6Afa
eGZsbUoNfrhpj2cDUAlpGXFabHLbKKJcUc2cUS0sqNxISllnf6XRO30QBT5WtKYbg0oRCdMIaoU9
72v3Yj9lV7pvIyzx8PJSxlHAZ9Rt9JpCFJuiU2BRU5YVQ+t9jgUjNJ3VTqBT+DKcbFUBNiDUKJLc
NyrJx42COe162dBVuIFmH5tT1yxbpFzMJH+NMvTJNE7tkVLSpWkJarlSo20pjDJsjQm97nYqwvjW
hCWf2UL2Q5znTHU4TajUR5/1fXsn+Z/j+/vMDhr6jIRL40MHLYESBoADItOe1FNnaMNUmvPNnAGh
BYE69n7BVmnr+CVG3HJGj5piUW1qsKtny+CL0GJhfF8zBryRtSX2t6d01TOKPrFBIh2ZxvnPnEZu
pdBUAMzc61GY6HT2HgddqUJBXaQY29yA+AJUehxDQzgSml/S2a/ZwTvAArcIIWPGhE8xO8c5WtO7
gJBLk0myylgCQoaIhKEQQn/KBaJ4KpaIjQ6kdPDTf/doFrZzXBL/wHhdbQQFUWRk0oiIz43+M5Qf
FVUfMEw7MR+UaaoC2V1Kn5jDWdNu9CugJ3J0bnvz2dgPhLfYiclpBurfQZo1JbbGW48jxeCRYgf3
cWCKPCfIOt0WKIwTTzGvh7kGNXIl8JXTnTOTKI46apj+RCaygrealXFPfIE+D0ELUKmk2m1YxLNQ
Y1SHaUTVEbtqM14MtxK+gzslY0a9aHQQUpPtysMRwJ3YDXLQnEh70GjAjw78FBBwQ/dK/JMupSkZ
Ucy3y70tF3x9zeYQSxBmcus5bZYPReQMvig9xq8rCVxLgZ6gMmVD3bW4Zc9QIEXOk4SPmcAJuoue
Qx7PUhI8fWHdeiLFeSARo5X/6Oro0UqskBhkXH2cM65VDTDynqW+O7BaAJ1FM2WhEXNgGChtK6B/
u5bHnf8qBQ94uL49ULeO6UD/3WNqLxFEkXNInpjxokg6BFS5RDFroHLb0+ZCM9RP1DfkTx8GaoSP
gHRyGOAg7NwZxFHSVhTrrTsJy81B1pfGL1Y1jV5ihyIQNWqo0iB9u995GBUlj2gxGAz/U/WuTj2y
SYYayuXphvFVPqzABsQfYZUiBJeoY8jzNWB/GzjFGeSpyfy6aQWZ1GbqIUqzTcqodEmXMHKAy6+r
pIe6Y87wAxL3PHLyzhsshLO287Q56NtpNyMXUrKPIjoVBF55fdat5/ld960GMKmFsJxAsW6Xtg6S
jOPkl5m9m03YfQKWB4MeElSIYJRY9RLeQZsgl7o5eVkvBc3UWJLnaeZCkDCJ8WLyVLvZT0OKpBnf
1u2put2DORSQVfI69Ccl0tYyLB6h0tVpNIotOkMzHjYY9Ym5S8LicXZOFfNbp4yXO44HSnxL3Baj
h5cz8sBkSy96huOG8q1M4DxXcKTXAyHdz4h/qpEQcsYgeqzus1cq82lPXcugZsOkNFgRRFuvMFcy
UhwRMEX453b4p0Wsz11CtMjvMHtjgGuDCL03V2rjN1G/6gDaRpcJHImAOuoqodWSMyCbh7OGsZgy
8WXh5ydKbrKxTbS96MwVnx2pp6bD643fwx4R3F91ImMmpWIStTmkTLRFMfVmRg1wvhMLIOeKlSDG
clozuJVnbaAAQOQ0MuIiACJdgf0UmlYDFVEtWjlT/3yraJmV7yo4AdkU1JaBLPuqk245Lck4ZDRG
Akv5sx/JPhBWG3aTcXUb3xrhPOrRpoEbqD6bIsZ6Mrnv1IYk4c5B7RR4a0liiP/cEqBfW0NF3dHP
rMsVLAP+5CCueiZnBOcyV4BP0Xurbouy4KzhjHsfNCqetKJSmmh93W3vXRc0c/DNfEx0fWybLDkY
jw/RHHqoQ8jYZUcbSkZfHbM5TDNjZ9FzHqDxJNtpJkJBgw9DLG7BEPayYBMlNqLlxQu8xHRteUQi
Dzw2BBx3GIZR4Pi6ZnANcXup8f2QdXsyVUDQqNvveQSb4yW5/rbUChKtWMEk7fJ7MRU92QPGpB5r
Mz1ozhOMP9A3jPo61+aLoZ+d2xrEwJhv9BtkRIzMCKuFBcRUyZ5zrOtD1RbczWsF4ykupWDUpocw
LAW/YKadRG8gDyDO8AX8KuhN0nMfuEl9eAxwlqFar64gKXrtPu3f7vP2oryXT/VL9RnvrUPvuMMa
xPU2Cdt1u6ZIHaJdtIiW6cpeR8tbGK9MD7kJt/HCJX/zncBa5StI/Lc1gCtX38rTX7e74nB9Lk/d
+fqcX4rnCtjpF6+3/qDk3hUejmflbXZ23pQ3UsszJdxz9g4yuj/WH/Yrf5lexheGU47DXoGUaz/w
iih67mFbDPojNKKMMnlEwMtpFQMImngVz81O3WSHcdVvkgO36kQHdwcFXHXKDtExXjM0tWHEbkd1
C77xg7WBimUNjiyAXHShLqFUWUerKIBMHLKmYnNdzUJ1mYZtEC/z5Q+ttR2lw2PMfBGgBK9Ct2Fv
LZBMChF7DPKQsGDrshl8jhUvb6v7BsJkfsmGkmpBmdSD62mT+fHi21iSJu34LR/C48/rK5QKnuLF
uySovNR9x3x5zqrzIGny5+vHQg+0hQEnYfHvyw+Dwkf2MciX1mLihGk0xeG0vG7ghlJcXPHRDp09
kP0vCqCMz9y/oo/xa3xLnsc3OAWrc3Oe3tJL9qy+4TRPyI3yOA75mnFNpAUCBt9XzqZczVEjcYKc
JxuvhgX0gqt0BVPU9r5lFKra2+vKfSxmnBXRVdiHY9jtx1DePl+Uq5JDPHb6Jl8TRbFWYOfgntM+
Ogy7bleeyrWxmv/I+6ZwCu2fGT+tD4yEbK6H0XZphZcnKD1YrrsS3gm3XM128rCoycOSBtE7zJwr
wpUl7aI1GFmeYnawQ6ABy2nT7FIeNKuAaWYXNeyNGfIgNuA0wpyHkvJohLAj5OUzpuapSziuFuwk
nqG+hGNtra6zfbGn7nLdO+thS1q8bcPrPmXUyS32+lpfQyG8nn1PsJCWWzQzt8T4IdNPqasuEQ18
zx13WrIZqZisWg46BEQDDAGEcaizygZyNhfaT0i4EDnlUGXI1yUfzPMsflPeBg8c38nRak5uXCNy
ve3gmguqsAqdZRXqayRNtgbnIj9pwhljZAg9hc4aYWY0PBbTp77ALX9kK2WJIGCAsKGn+Zqve5S7
vEcAD8LfS1+2TN+G91/6lMnn8A4JkcsV++WLwaFLDq6v68J9BNMaWt6/E5OTHr7TkEki6HF+B45F
oZAxTSCeF64rDzGSQlS3zrnev7uSb/PtyO2CRzSAkm1aMhJ90Z5R1PTHp5hmP3zkxkJ9ghBTfXoc
Z8fbZh5+U56NXTf7sn3H+1a8fPnEoM5+fvwxQ3yX9zSuxpV9VLxyWe7Cr9Y9PBbvfvBO1uWigMpL
wU6x7d3Syz1KDSGZFPsMviJ3zj6DcNFPfGcPD5JHABxeN1CzuSRHO75z8y1DPmwoafi69Ps8ZEY3
w4fz2fOPnY9MPG9FXIA/TfY89V/3yt/kJ1gcboHJn4MPNt+HzMq/7qEmdpkj4sVQuqeuSf5Cct+g
dj9sd7H29vChcuPzI0LZXuaaqyGkkc1B0N/24yOEF57OQ6Sru0ehl8NQQJH7jC+EA/Z1XDhL0Hjy
eiXb9nknL2Y8Fgr/yZFYAPw3+1sCdCL5HHrne1pMPimEp3Js4H+7Rwgdlyu/SzmLP2Omln0rRFnA
OzP36aLq7KX+8JYfOLZrB5T8vGQNxTMvepAuJa7t6LX+N12PpzfT5bI+PuFmcEGQeN0m9qlEhrFf
8B16KC4NN76eP88lR/rt3Nz9xwehbMFHw7nLQeGL8GIfehJvtnlsHq7jD5yR/C4f/PcOulecrhyH
0Ra/XuY+JT6O/iv/LLe9ClVP/b19Ri48o+wSyvHcK/n7fnvljI0102qubJhPeYrk63+fD5qPz6AI
wFtun9l+9K7u9xtChLzkrLSVxvn8dxbaHys7n8aUh6cv5AByT4l1U1c+ij3HTYaThMc1LmA08gde
0SE6dH7n2webNYVTODEiz6fJY5W1BLhzOeeMqLaE3+W7uaXtFb69ofPBlaheG0Z8LGqpfNaNTyTI
WEACjdR8cEYsbTOxeqkXsN7V1SH42gA/804nuLxXm91FyCy/KOc5AerY/yD5g98+aN3o1X6dXhLv
8BI+hcu3bbntF9QWguignPS1mAf41njJYp4Hn9r281NdcGdrd7t9mlbwl7vMquKjqkvhI0kDFSsd
Ml/+3nodlh4Obf6EfmSRBdlBvhZ8BWXDTxqvPhRBFlyf5QhFwE8PDMP7qMj54iFo0y4ooPIVdTD+
m1Z8grzLb5byKaDk+T35LSbHgwRfi6/EVICTYrM47GLmsT1GPijQLXJ2PYN4Pky9C9AyS3kRTSwo
RAXjG94UjlLo5RV+C6IBjAREXX/fOX9m4s4hcNhLbu9qgk2/8a4B0sXe8MSkmnvlLORwzTmFgVx1
/7sCrorfwG6xj/i0JEiCfuYmz1CO+84TkSAnk57F3s2PJvZmdhw+TKjvF+3H4x/sd0csYOS7mKUf
Qq2nHm2Du/tGw+mE9d7LCopYbQCb/Gw/YGXkBTPAFvoVVtngi8uwXUY0eCXuufT3q+V1/3n3zufr
+nz3isWnGDGx4PKk2R883MQd3H+FRw7BK/bZVZ9VyAI4/LcQ1rK1/w3u8/oTfivWZbNlLtyttp2P
wcdEms/4xvD4NLkvtLHoaIUXVHLcH2NxhJ6X1wf/fzsej1zPkR99zILPm4vNMFcJO1rsxPDfKQx/
5mJ9E6Nydd8K9xtw+orhU9Z56ZEtnUtiQm7N23LphuHPce5/Y4e+yYnYTAgPYwlkz8t3QNS4Rhgf
lne+w8WBs/Oilekmr9phsW19seuyB7/FzvYuxxFbj2dmZ5aYODmoslN2uAlPfMLoOTtITCin/Fln
sS6Ue17ui9FrfJSxPEBi68ZvfWuHM/Qq7hKoRV6cYO+a4dt+XHDdIGqfrZ/rol/2SzQtN/89KjGE
8222MbyJu/w5x2sYa/Sb/1ys/UwgkuK+K3wWnQtOcFpLbEn2/wxBO1NTWznP+2J4Z+qe1Ia71y/e
toW75Orkd0BMszBmgbMUF5X+mxafEkqoCx6Es+SL2DyEkvhFMQI5nuu/uwMc+UDpcO5+t4G5NRZm
4uKqieBgax5h7qUz/MPOYIcHh51/2pwU//dZ8U9etABLzaONFkRz4T9t97qxDu+vryf+90oz3jV3
7WJ8v26ZoYe6F16kXz2wl7Q4+HtyfCxYS5M/44+IH14UdwehBf940YPDHNPGqLhLCOYC43JRsDjE
+96nPvnbLSTN0b9pffPvgInbxeABCfXvvJhZ4Kt+GL9B+6/lu9k62skhZp7jKhx+DNPVlxOkbut+
ARxYf6luulZdSIoxXZIVMWboXoNy3Z2JfDf8lPemroT9skaRz4Sl/mfuH9/eth/iL8XZfH4QAvCw
cEtiSOsnjLkfbT7+lt8s/G58VgionSdZ6PJRWBbucM/ST1BTkJ+y+Jf0Po8/KSsRniRkdwiYSoA9
rgpbrMZiccoNzO3zDcICVrbrGbj3lMV9VXqus79tSu/bWLAaZBu0+BdqYixrvrJmS1ZK6zs7Weay
d64r7fnO32j0vCh89PglUZZ4miwIvsIdU+lHSH1x290mwumjF8d31cpwzQuFvjPa6guY13zuPwkO
9OkrbqNcxZ9t3kl4B/qD7QxZ1SK/0BXgzpvLGJUS6sI+/QofKQX+Q8OJl7OqffPcrpUNkqn+DESY
ly2pni7shbIFge5Xq+kIFsCzF5Cf7A3f9spNu3ZW1YqfefDR76J98Rc+yIqE2Z/HLfHjFx1kXvK4
jZXq3g589587JbA0NofD5cEpKKu7f2PpoHDlJ9tkW/NdsjV3g1f7dHd8cHaBfWLtLXo/OqFNvpVj
43y/sBY8RlkTRKZna9e+Hymc4JSexN08uaYfu9UuC9J1Q2Yzbph63uABevfp7rofjAu6n/v1/uoa
S5MocVzPMUWpNz7NX5jShxOaZ7+XhRPj6N3RZ4qYERU3eZE9AGRlcd3WW1SRuAYmWhZi4O19cUbq
0e1WzReGdylBVeon68cKXYkP58i/uK/Vol3XPsNK7BvIFHxzKbvjFrL5FPfLCmiO/N03FREVxrbW
jSwMX3x1yh5S+I2ZFz/le3tJDumN3A75Tw1QSFgU7OyJP7lB+//+ZGaXZTLzur+9SQHlk735t2tb
bujDq7fYiW97d38ndvx3+l2t1+eP/fkce7//IJTGb9FHcI1n3VVWcIn6zkpZ6a6zUp/h4PDyffKv
OFIT5VOhDANJR/ZLvxfp8xXSap66HUO++vZrvoEX4UXfTuHwNIaob4b25/jP9Ki2uBKRANrH7zub
lqvUV91ObJ78TOIViYMkogHt9/cziXfknrS7xlO5L93yS/cf+8PhBff19HPE2QC4wE+koXKxTm/7
+8K1AMoRPFpGIJEk9MSE848w2dCzqz4k4vwvti8/oFhYyDuLJ90DcHOUtxpedZz5FLb4G8nhon5S
mel1kWQMGB4NsifGR/z0KImD5Cpa0C9mpAczf9iOrxJVSAbJ4So3Pwqj/F/4WR6zff6CztOBxghR
bfrSL4j2a3e/uNb/VCDZnyXgjm/n1C+0GbiJpQ7qo6k+Eu0ja79ae2k/i0FJt8kvpOvLxyEO5/Mn
jQrsrPDs5+RVubQY+1ecW/duHmAw6mh+WswuglN2HVYeZoPZR/qCwuriQquJZDnvRtAnY6SyY0zT
558S2PVNrzlbX/Qn4Px61b6zV/00/uYvs/fxt39NjwbJAzUN1FrpR2tuAlMQc1zp4tH6TdAgflV4
seHl78rcrfjQc6v4ECJ1b7UJqwqUvSCUZtQVimsNNQdtFKrudXxd1YYRjqDdSqdF8QrR+2JZUEO2
p4BZQXs6dVlBlBRPxweQwiwrN0W5v9vm66O6vZjmCEECxfDasTYGzacEHu/R3OeOsZ/lDbQ96c6i
cu7M4KgbEBeZA8jt2C49cjY3KuNUonVQDncmOoZI3zEjtG17aeT+5GD5pWPzgFq9vX8yXCK4o1zp
fQV+lyjPw7ifXq2acmQh3Ny3OwThNCanYl+P9Ex6SskOTodSqgBe5LL0aNzkI75uzvBH+VRNv1YJ
GbN1STJoS7NXlfkwk57mHaC3XXYX29F4QvCwtqjxjFBYTTszfreyeJ83r2kvGlIJA/OnFPyPCUgA
tGfbkNmUczgzlxzXRln0RvMAsJHPQDbykT4y8uVKa76qns4sZNQF7ZlRWkKU4Gkbo4hq0mZRchNm
nJ11r4/m7ePR4y4p7QoggbZFzRgjWGFpPwkyAkIawTyEJnV3qssKTYc8ocX6eLqZ2kKfoeLD5MUK
YvhO/W2Lh49sLJBm81Z/RFZ9KmjgAbyM0xPIRWOuua1GlJUUMs9GdZgHCzg7ewX0ApWwlllLq1fP
BSO7UJzCjMiA7sDEaGoDzzWeeG4Jvdsr50AziKm5x1vGYDmjvD0T4fAXFe99FahG6xdmBMcUD8mB
8Up+p9XJl/PG7++2T/vqcStXMGQBgoPwb1ZByU+aUGVhEiMGrlMHYGsVQH0fiKSlSee27a6ab0v1
WZ+/ApGEtQiU0kHho6Wx8tdXpsFXpKz/uvQeJrxoERs/h02Rcdb6RmuDSZFM9TI+H/QFI5mW+mWi
BDkmnnTjC/2/dnkmGkwdIgI6HYV7On9Oyhr2+XFl1YTZQCaYzaszCNOYLjiZxujb0eUOM4egOlQm
CydkNYoMLLZ+C6QH0uqTP43ZMh9vqz5XF1z7dAPc2jIvOEexwrPkKtFpBvzDMi9ptNJhYRaE3Qkj
XyAzGoLeQ2gdkqVd5yA4T+P7Sv0+bxGqjidYEpmVL4XQXmk+RuO1QWpR4BA1AM24etVNA8AFNhb+
F6BvNpN8NAUF56MDXYvAfJUdgyk71DP3tIsTObsG+S8qdRoCxEQieNr3yF7S9rnSAxK4UtO0x44R
AM1i8Pq2uz6KpW09zcx6JZPn3PoWkkW4mz22SKBZGhJar5rNiosv86k4AOUpzB+Z1E9mv+NgrMAF
q/Ez2CU0mi8JqG6jpOaLSLfeEsKX/SoqiGTr+GlWPbbmPQvo5sHFOwFqgUHQ1ax/mt3sc+VH2ryw
/jAE5QCzY6zqRve/+BTspXRWVZ10K32abKbragMgGEOZDIgMsFNWPjqLdyiy6xOMk8hyEXMzwBX1
40oHT2QiDKcBNVeb+T+ry/YqOkuc/KTAhkBzanYxqv5UHLV2CNTARGzCwYfQdDNY+3fulEL3jrgw
10Rs8RUCpmER3b/+R9J5LaeOBVH0i1SlHF4x2REnbF5UgEE5Z339rL5TNXXHc8fGIB2d0717B3i9
CiwSzfCfuzz+gqfszQdxHYOJsI4GZRlNjL/ZmGGrvhHOjkf7HfMLMpduOmKQWIGn/GRZPzJwREUq
xgiW+dVgJScDtdH6EidnyFZrmYWF/RsqnAfGcTgtLhEmetpBsepdwzzEDc1lCtVamEDG5D6mZE8P
w8JHVgs95M2OGHbnV3XAzj6mmB+fHchMOTs1o6YGxUBZQsZCZ6JRQ1vAhHAFZS0ZSI3qeIUDJtTy
5yjcToSvNQHJQxKEAztiga1cfsyP5MnM7+G3d4q/w3MC9HZ2r/FZv4bf8Z0jtvop7/qVWL6f+l4h
zPho7/ggtGfzOvJLryhb/qLf+ZtQ5ePwwzKlnb7TCUfWSr8m3LhiMd/TM2lCGC/Y1/bOss3PkBT1
q/5TI+P5SfnV03W6kkF2U3/LY3oMbu2lPA5vvFb6zUZmf7ifI2jVIj6WF9CbkO+B82r+Kd/Y1qu/
QuHi8VdhoUFuXGiX+Kd5V47DV3HCnLY7OceKR7JcVjfxX1lUp5GpV/xXnSKkEqisNwmjOjgwD96x
OY0f+t08d7folnGHF+3FuvR/+tf82R2aE7+m+moYJSTUbwbecnQtIHEjrNqHYcIga2UPW7iVOU4g
5Volrl6HvLmt6w0/WZN8a2+ycaeX6xTb1A6+/h4XJpK66nKrJ0Te81isR6i84R55Dz+l9Si+sKdf
K/PSn/ayofEPa0pfFel1fOxLdJFLmwzGZYRtPAByz1B52ThPhN0hd9FhqT+k30m/ba48VaTHVD2E
NlbR0r0aRGzPzFtxQ1s4yC+usoQnYktwunhAq8yuG1x16nCQ+pepWKrg48VPh+iIA/OLP7Az67n0
ygYlHbQaTqqqf5zHZdlCPF852M6pDwNNic1c84GwsYSGX4eCsdOKF4uRGfkKZ47DgHgLngge8OKR
d2iGYniXvJk/FJzCURYqwfLLgLa3GG/Vm8WJ9mQA6CZ/xV/wW47L+ZtjKfglTVL7TliN5MxPnwGL
kr+27t49+4MjQH7wpTx1n9p7ebE/s9P0Gp7VH/PqXlnOLEQmLEP34F8pb4lruYIJwVxSf4e37mf4
Cf7yU3cJb/hwrfxrFUH4XYZn+0rJyJs07rPgyxiNkjguiZbBH8Av1zj6K9oVpdR39deD3CgHfsy/
Gt/NR35Kf4yPcklXckG/Or5yvaeP/jbevE/j2702n+VtfNU+4lN2nK/GNfieSbvCNfyrfnflc4Aq
fHef3at/7L+GD5yywfRY5Kf2lAKKZDyZ09W/at/lzfidDu0t4B1wPvGrrj2dJx/2Tt+EMdahPLd3
43u4tNfqbn1CcLxBwI9v7WH6KBGi//Jfyh8vrzgr71chDAx4O1uENxXvx3v/6h0LSDpkwendEs3f
qf3hp5Tf+gZxBEqLfZxv+U3lLefYg1/yk3tJuLzBn/rKVfqkJG8O86d19P+gDh9wzIa78N29k3+V
wzt9zY8zY3bolYvp1/4Mz2xMGC9cDe4qlzg/ktqD/nC6slERv3nx/7hf1/A8XfVf7TK9DZ/5iboO
AQ443jlhmnGEa30aPt0f4x79tmdWzTE54iiW33RSLaBZc7X8k/ZMjHB7mL/so/M7/xrgcDdCObkh
4xUE4yf45tK1P9rv9Dmeu0/9ygbMqmjY9/74Ld3F+UsuyZGfC5gD8RWkn18rXqTk3/y51/4+vKan
+Bbfug/zSlwifYjyJQrU15iNlTty6D6mT8rON/uSct6gtlnoFzRbxMIc9SOv1GxniGxH/N6mD2R2
6Ym7H5/KG+8rOc5AXEqw4kaPr96f/N4bHzG5pNiqPzRvMx+7Prey/D9JXuUhqN/5fReFfCaW0Y0f
+eX7RxBXzHw/giPqp/mDh3w2FuOv8emiTOaB+/Y543iqqgu2suNbcowujflcHFkw3SVOVjHLiC85
ZVgeF8gnzWU4GB/jW3Exfrku5a28TfL3KRdCJk18hwrpkp8Ob9Xd/la/9LNx1T7C4SH9QVGS3P2z
88tS5AUJxEge/EvzljGHyhbGbzssyp8JKIMDSF/EPE7vrGSgHLo9BqTjjR0qvHUqPIpFdjE+0miB
FeNfw9N6dz5Z0axrKOXIJxbOZ8q1neRR+XU++bnEXeB7IB84OTqf2dErucjJcXw1T8Yf90H7zeQO
A1oHC4vn/I81RxVI7M6xe5M9ybjbbDT+j8ZeEF3LW4605xdbOqjPP6hUM2dpn4wPnOFTbKY58IBA
4l1LrX3mg8C+sa78B4wP/CJ5dPmaW8vXytWlZuC/fgbMQS7Te3Xnxkz3AGMLPjJnLrxv9kAkAT/T
GdKlUiAcWNGHe9fh3Nxd+7HuF0K6ojRbUI55fIHL0LzQv0lVdO9xtBSPUghHIGVX5Se8qmdeUz1r
xwIDh5bCdBH+Opzx1mo48zLab3xLjnyhmCh6F+p3GW7gMy79O0KZiAHTvZFiXd4/f3KjYKI7V+S8
vCd+U/xHstm/94wTWcT5A18bRdWbmS7bcDmdMbvncvFndze8RXAOzjmfFzYnKDdXISA7k7CrVXAe
ryhgo3vINuzjK7RqhGSKyQvWwXgQbLBkME8WtL0vVA2czMvi27k6V+/K5YvrpXb1T9GZr0NCKqB6
8St5vx/c9jl+qu55s5rZLP1Tfw2blcPk5Ef7cD77XxZqvVRftPBq+bzQs26efP9xwr7IxWcr3GNq
Otx19d0CMEoeKzI/fWKAlccAwEtbA2DUFpENgLXpIeQ3WEfsy5ERjcZu8t6HAa+it56bT43qLett
fglu+aW+UMCVl/yi/w6/8ZHNcjyyJdoftbPEi+vObJ6dybxyvrmMxmWnojun/Oc+AJ1MOGJghAur
EGcK8mgeKLqwVKUOZDPjZ5rxyMlMIWeS2jI/6CyQ56Fcsk55gPjTI2CkezC6hcM/4KII+7mqPIf8
b3SJONXhnHwoHGhi8oQBVvx7VP40Nu5LxYAwhDIsd7S4Gx/Zsbo0F/2ifblHxX5oD9lv9zZ90KDX
e4WUx0N/GE+VtjBunbLEy75jxjv+6sD4UtUsqELBirOHFo4xqAe9WadiryhGWG8SDUH+RM91zmKI
EzaactNfGRS9mv5kp8+a2DizNxQ4q7J5gRG05rQNqpVCNyFOdG3evOUKn+sxRCfTdpjYyB2+Neqt
rOCihfpngIQYIisYbIkySZ+WXuUdRLQxOJTtlBRtusoKG/v5eVlQr+cAU4lFEjjJygT/6E9qbQKX
F9Fy0m8mvVgpGpL6AH0Qoj6+OTB55Z1cXa18Cj1UDPSi0disK3vnqWwIWTof9PmlxqREJXAle4sa
stecTU2VgpSmzT/8oFv0kHJUMlTN9LfFNqmHK1FuSJX68oDX6opQbTY/Y1qYDJNJc3izamYalnYF
t1DI1kNHjT3GqOxM3I6AVfDJR/cAwxM5qOq1W1hxSXfuQaSxmY0+pmpehypYcuzQ1uJ6RSzgzkNg
OTtv7fRcoESY5nSlj29Qeqcawjm3GlKmyY228J7YaPG8rLN73NcbEVaNkfFcGe2uYvKWjKLVGoNn
5E8LoAfMqLRl1H0qFHQiIRPpGlxfiybIm7ZDHqxa4lnRCqMJEc+QgEma8gGcgJ3pMlbnrQIJ32RY
jYEHeWjDV42+EXNNuSCIuGdQBQvr3dx6mvonjPTBMzYaEIcw85F41srDFAVbHMhWLSbPwrCEp00a
BQ3xl1nCucJXM6rbha88obz1RnutsVKy1jIfRCBlmOKQSBDBc2WOGPVrf6bWrypeZtSRZKEiB8vC
0Slqnv+p/Cr8rMx6xzsrOHTHEjw5P6QWDpz1puZsIgUG0/iVdJcKogxHpS+GUgUZNhT/nZqUeToW
vJ/FYyQ/msVHVdV4X8Rb3NN6dZ+GcLQ1d+2TX6UYwdogLt1Uwlf9Y4hOSkUoMaZgFozviaEaNPhx
xLeb40G3X6klhHGPoG4qNWZB+nqgkActyCnxdYuQU+AFC0v+Li4Bjt5TBcwN1r49YlQluMIUXiDg
qsZJkC/oycTuNfPJRI4WIgEByt6Hr6JDbfZ+jU8Skyb0rZb+nHBRR02c7UGdyhrLCG/DqsThaFg5
yBdV9GMdCoxcL/cIW5Ta3I7emwVIA0sMFUmKbcyEF9aUckb0LNl0I8lc4vmPd9gOndccTzu1u2Ut
34wC/cUsiS1mPj8HN56QsL7a/nMzv4hdoAWiA5rUzd26z9Rlc0zsBMu8dDtiBa44Yj+LxBusI1Cp
vGq6W3oh9XPQKIsnHR+KGzrD1pswPPMf4XjngMGhy8kZtuXZNFDIN38O0b8FHqUzjRHxUCDVNI1g
KkKHB0MwMGwOyDizy/G90aE/E+WZtu/kXIsaNrCazdSYe9FXuECeAZaYavzez79l+OEqjNea/sU/
ekaPb+aMPVnw6PMCwE2bYLKeuJUVi7PuPivcBhzHfPRKjKkA9QhJDMaHlpznXmHixkM+hKh8s48I
Hn9aZCvf8B5QR50Hc9lWjLW05JeLsOoNNIdjcumzalvU22mC62l7e0E3XOMlNDDa75ijIZgPoapa
ykoUB1MyP0URwG7iAu6uCpu03mSrN2eFH5uNAkG4+V7oxFOH+7qDalWmR1EphC1o18EDVlHK+aue
ok+/Vx9CLDjc6WyPyxyfiQ5EhyQ5Hr4+Olfs+jqy4FzbK+NfYb0Y7out/xQJQQPxHivQlPsb4Ucy
cebG9fTSTeWyhHqncrtNG7WnsRjk4EQnkk3AsdTYtcMkTjm0TUUEjfoXJg8dqVN4SG0EQcsR/acN
MxGfNZiDK4uCOV6+4/SgshslCKSrjscbtutIdbuHsR55oNlt8APiqBfv8fSnTSdRPtVxgxcnuzK7
n7PxOToKq30cbIgorv9kpT3W7QCQc74qxBiV/B/ZQl1/fNGRFJfJXss2ZnD1ovyhwkzXKdWFEbgP
MI6LaIM7GZhlNr+V+KI5wbPfuA98anpqsgYiRkTtMzYbaAEbHzY4XrQYUfhMryxcPUyz2pqA2uZo
4Za7aMP5tUpwQSe+28t4CE9aitfHWYjT2kgWk4J+Nj+LPsbGbjIyHdLy9kq9Gec/vXMAL4FzhneR
qcnisFCrRlbz1JkDiobqHVd/7GHqq4Cijs7stIJigKaLRxE5BwoNjFvqNt8EOMYXxmp0KonOyHTI
aDT/gMgxKw0dvg6HfmpkLQC1s74Deb38OcaFpjbHjc1wbeJoZ8tJGN/YjvOo1ODYrG+j2JZlgs8Q
tU/pi+K7QF2ZtkyuU+C4a9oAdHfYUDGciJD7sEg0pB4tUeWd+x421zCgqEt3mpZtcU0olGetfKtr
Vt4f/qf7Xi0h51S0Pugokt7DsnxZYQCpmuoeSxaMBhBMMV8pwEXzAujSzBA48uHZghRsmlDU+mDh
s46/Tf7sQNpq7I2uI5pGWUx1g2UjCw+rQDj0absvLChIznawHxHwKMp2chEK3yqOULSU4drN39UO
DhNBMs2wyG0H8dFO5P65Ni274kuftW89td5Fe6rTKugFPnifJTVz5O4iZkb+LN59K897SSneSSxA
dE0vSJqBh0YF2yP15hjcGc5PTCRzQutq0pBxNg+vhAr07iHM/xJ6SxkTYI3TZofA/4g8dxFWrPx0
zXnKFq1XGyM8D8m4wlSjMZlDmzsvAGZHTjUeWL3R+FUcEexWOAEwF2PskiEC5bBADPqgV3hgmByA
BKcCfWPKwQ4XJPsYuTPSMK8cdh6GaDrmz/Q6saY9+eVfrI03Wzmyzub6OZ45arg5OTmW+cRBaDC3
7KZTpO/7oF8XSbkxCGXpB4zpzD+uF5R+8GYQShP+j3ms1PLV69FQ4coReKSgN8se1QdJASL3tzlA
x+zkO+afDLdEICwDFRGNy27XYFdChk7XweJAOaDNqDua9LnVMsZ5UNTUe+K7e2OCDcfQik9fsJJj
7duCXdTj+SRKOV5ePD2xAPNOLfg13vYq/qz2Y5o86e2TiZmq8+hBY0gRP08Rt3Wb6ksbixDN1JZ9
+apGVIAJESpUXQZGCVge2lb7bZmAt9nEGetZ9r4L49cQtHPsFdRgCGFZRDaFYcDOFYiovYo/3ZwK
YKq3hrtT2xNO6TmZ2AVWy+OB5FzdCRFpLJTl0JFNdC4aMsHcc6g6aBNfGv+jbqLPWjw90KYwjGRi
kOTQ2mZfHHMt6zdl6MphwP1P2R3jcdNkz7QAM3NWqz4F5LnlaI44bLKkXDoWdg2Mudy0EmkIO59D
AzTNjI9PGd4VuMevpRGoEwY7AY6O8XOXucgW2jdRxTnV20BrS32X1Tf2WWrDvCTf5ZcNMWGY1Fb0
V5176UyovB4HBowzLUX6iuEIITZNRfDPoZhJUikxf3lWkVBH6KbzWSTkJzdglaPCizEJqdjADI1i
EKloFSlvjTcjLzl24Sp+UTX7o1GIKdGKZRDGBys2Ptt5WjvmgHlmsxH5sSjFx8Fe9/mwEgsBUbTJ
4KMPP82I6KkvGPU8ZaJtyTWb9iZnxHMb7JONYqxqPqLXsXgXyRveYwCnYcS4NTzIaJZxHd0F3zyD
x+rWjhmr07dPEZgjXjEyKJX5nDr0+Dil5YuRZBtRwhUT9jcWJxQq10YDSRgPY6HhJudt4u6rpRmM
IA1iRVcwo3B4lFAISZWOCk2m8Vn61GvROgoeu27fMelTG23J89QYjCYza19iXx2BHOiusdwQ163i
+xlU3aqey2vYnTXNFBuKh3lCVkRwrvlCcE8mu0pJLQKNGWMQKUAkSiBI3BW+kVnvv4ioxw8h5WlY
zwBzo3eTeE+Wlxyc+CM2H078ihcUV8l3qpecXSx/x9dikdg3i9FGB1aEiRxXmvvLLge0zNeE/E0M
LNSVCxgDby1fx+rnSEBWwBmwrhAWYIngYgycYWeGEzdb7ZxhdohBe0nl9UURjku7X/50mKp6+bjk
HYiCz6xOsUpkDYdC12x9P11rd6ZkenFIOVN7o9whnJXJq3xH1ZcfnvaaF+AO3YRlGuzsdCPX2sWO
nqRwj1OlxMLGpFpgxC1N+8CYWuTjmEGkDHUlZTJw/6o/ef44lm2MWjl8/HLV+HQ1JlwmYLT+VKO/
n2JXNJ0W8jg1OmvUewAmJoz1me9M9hzDYPhf4knSku1Js0eBkeHzpwBSychywqwotfhbWhHKmBAb
aQ53PEH7gON+Pluq+VcWL7LuAxr10IFK3BIMjLkUAw5n+p2Nz2FKnlNjp2MroxojJ88mKfDGnn8S
Cl3RvOHajz3gWWeW6q950QG8Ugvp/JrwSY5gHgHp8MVKRo4cKtII5Rd9a+1LdfhFqjiXotfuAXUY
m1Wf4FIDwIPrAnbmjvniaMSeuvt4gC34kvmvpMPh2OO6WLYi+YiIhZSyoYnAM9ovlzw22m0pYLhC
PHQ5eS4RH66en8PxBA6BpFrTbllRbQeSTmjEQlAJsVex6Gux3RxMe2808UIgD8n2xR1FZI+1roh8
U/PMZeKsuCvUU2SAu8jlRNmppTyhGACPbOHePeGWNB5IXcKs2VOD70ZxkGbDHuyIT3vS6oseIf0Z
GErF00qjjBR/E96+TwaTkmGTBZiksgNOA9Tsvt22DoYtBWurh3cLuCpmbK6OdwZmpfqXMtgte4z3
FUiRWk5biUca7UUJtOBTm7oJ8eLsvMjTfRtn9YlVqqD7X2Vlse54y6WY0NHhW7TmoA8bQ4ORMItq
nC2Parw3CAstjRRHR3TipFbqVbfkcdIb4yUAQCk8ay1qaf0LHMaHuGRxxfXowLB+yb8Ea3JPZua8
UCckbBcdEejpvLZ2Iuxn1gtQhUzYHnFDsX7h30y4UfBrRdpdt5e0obhfBezGIN9qfvhnlxE81GBR
nX3SgW+xnTQMejCbv8XbJaEZQlpczePKteYXnwcSjItVJoWAXG2xifCnm9c9e5WyLIzi2QMdKIAX
6KixJiDiSmyPy8NMXcQSyd5CA8QkvLMv9fh5DHMuK7Z7rAxmpo2/hM1DYd3UUJZoJXG8j3JoqAVA
Dy5VqMS3Lagbu768lrSeUO4YF87Ipn2K1pjMqIEZ6oQrE47EKDIolHRAsFuqvLHBDApi440wPUbb
3YRJsqnM8EM8NOb9pBqvc6ytcx9+KpY1bTZBMpDXvIusk/J1RufcGQhM2IhdfNqoATmtYxhJRJq5
Os/09KWTzix9bmN8ReyvQbAXaoYC9EkhgFS9x50K80u6YQ/7N84a2a/9GtCFevSv4Xszq9zILyyH
duvUqA4T5yJZgqry2GYsdwVDtnwzwMIOitcphMsIcjCQMWaxocbJXXhnSugv+9p7zUtzjV/+MjDJ
i/+CmNJBaSd+l3QYzAbwdpfn0sH1lOQT8efBuVqBrmYN+Q+ZTosIa4Qo0V6l10pIv4Beo2GGgRXX
P7LZjM4fg4GsjT8dYocUbRci0/fUrWlhW2s9hMVjn9cbF+YE49+58h5CtHp6jECn6daYoHgoppkV
lI69Uk1Ui0W2a0DmpHdyvXgpa18bu0372iX+SgrYIOdwb09J2S/5MGHm7CDoyEHwL1SaIkeDW+PY
wT7oyX1/0zHwqZwdSzahdYgw3JK/EYZK5/5J3aPrOmQgfxXR5o4BoBlxrgbecIFzsXS0XeNuts7+
Z2/UcpXEvNPGgybes/vkMFhSiz0mXYqvQN1hh4d1NV5QCIZrKhs52am0RNFf+sa3VzhwNfLl2ERr
dkI5YENsA8oQ9pl2KBNoJlxLP/zDIXldOeoWEk3bi28De1unfqUcwHyQmArJaPUdlgFS2NHqsG1N
LednViMWqg6V8YVPbKW7j7B/5uTQTfBMI/chJb1MHOwwsnNcWCDh9p/NyHTDqzANXDGJh0NjuJRb
hC3Q4qhqsRHjqb5O6Vz4HG+waCSl0ybsIcbhrelBbi3wd3F06FdmFQLkgrROFRGM+A5hZTERey8F
YfHVlh25Rg55JjyhzrIjGCjPDlKbcS3bGHfVf6iltNFC2MHasX21VdR6tX+ubXMt/Tlv6n8rjR4L
QzIJXLpvbcAdKyRl+TyDKAu7iccLDqDThU94BGsZ8YqsMtNXHntvIgYn3SbJLUheWqKW2RwARbvR
WStmvFfC+KmmZmyfaElh1VjtXe/YotplHvnUJYz5sJwB9ITzxPYC7MpT96D3m2ZiqGDVIJeuC59e
FsOT0nMlIJnOHc5llGIWIUE86b14a3LAKrVz8GS2NwQrL13TK/0DJwC0/0XWV4+QiFqQb41EI6fP
XnGNBGvEu82tDxDrlkIew3cMPXljlvtgW4AypTyXyO7JRxHrF6m5LTwPmOPNXNCSx7ma9jzgYATA
iJKkUanEBxC/xclbhIfak6m1Kw96DWkMeThFXV1jsMRm5DM2zSQw60G6RLxNE7PDUQrfiUdpcTlB
9vzqBvMadm+s/yJaYXpAk6XhlveyYCgwv0A1M0Aphe2WB82n+PvI/ZYeVHxL2vaAZSWngRDkpJmh
qYWC50OFYcMBwXBZpiz4AvQijfHwg9LJBlppKtF6zlo+MOAJrCopSIM7NinitiKG0BGvzjKLFXUd
hEsZG7jQbfJmmVd7x90lFhl/Rs8pQpclqDtXQ4vqryQ9VmeeF/p2S8Xsg7kY42iGw0pxsnqivUqU
kZRh2ZmgMnm3DWiXACB6gB9gBdEDT6SZ3lPy6MW8R3wDauMdv3JaBg+eK+579o3KU957BEGtG+ot
Fk4i0q+9MIMihuUi1xCj/BfAHwgzj5OPF/Ug5riTkm1ZhxlupZpxwhyDcBtyd903EswfAhzrJIXI
9fsnvDx8mKKa17Dpcm4VGG3rD65/LDiWPKC5rtIBQ5jB5fAYqmc+SdzPW+zKBrfFv0Gp9j07um7A
azO3PIWZgG0YUZm7ktK+uFaS+BP0T3NU7hyzORSjs6EF+2eIp4XMcDY4mCmqRQ+zliNtBEwyGb0I
wqhmxCFAu5QK15xw92BEKFYm0uZQXNhTtcbzIUE0nVhPPRe4Bllhb1cw4nLhsrpGyOpdzh2lP+uc
0Io1/jBitSv2hFUUPnhkxEKFsyOiYatA/Hz5CGKxxjKuM30lG51p/urGfpzR42WnXhqNbN8A74pj
F8/fFuhOIXyd2e9Ek+6mGq6/6sqfn13uoRRiNZ6jvXLA8XBkVFAY+bYnr7Gt0Q+SUAAfNQhqiTnh
vrES+xjVcdbeXXiP4m/C9lXpbPl6d8Cs5lEchqKVLQEWAy5mw16cIioWEEFGa/ElE6uRqARXtb+k
CipJhcOGFzySEk1sv+YVxWIRRs/Y+wdsBh5AtOmDKWHGMKnfEU7qvZHv+nA18OGdRH0liHtJv4Qx
RsCWmAXt1rdx0Sddajz5s7uW/28C9uWavjET4nJ4wNOwX3f05zEHq5PQmdQpYAXu0MY2Bkr9tzuy
7Yz4yCR0/13Oh52Sm6Jkz5pDC6osPHqsPFNxx1MAGg8KG723MHOUSPopy7KNAHf9OD38i9cA6zP1
YsMnE1u7sseTE5uj0Bo3GqMs9iYyDA5SWczgsEUBhd9iK9pH+lq2IZlmJgxG9PKzbMF4S3oUlr/F
p5Xyxoxu8uTjTLxKYFa1gYfXGk7/7zbfyLGqwOHFIod0lwMw1Oha68o7UWvijPrFsew0Xkr9GmJd
jF8bUHyHkacwNP8NmWz6D91ZN/4tajhQDCL34OcXaX75t8Steq+Dm7VmsBeLvAa7Uz9Vt2xql5qG
3/RgypUMENY+JIrEI+58XRPDaAPcij/wsxif2NUpbR7AN/Med7jzAATcU94xexTfNI0hYk9Ylo5B
W04QYiI49Az/T3uurXYVA1pjJKuPLaU7mz1d7wD9GVgfxydoniF4W2bqXzkTggmDxIlM9YJ8sqIY
XiDTx1275shNmP0ZHqpm6z3tgDO813K2BOo3xbm43XvQRlob91SLXcfAn9jPVhVbIT3AslP3woB3
B+J+RvpntLvEhOdDhwwAGzGFyoJeCF9wprZrO7pZiUy+bWtpkSXRVV+6TbOS20uVkN6KTh6MnQ66
sZp1Uu8SEhow4tvI2Z0TwcLZFh+VEeMWWoapQB5JcTGkzqHSeSYoQmmmQ7xGVP+zaD9ncl01011q
+KdZ3VdT4U+dowPGZrR69njcAopHbIkEcdFgO8davoVfwNhD4mN4joU+79Mo6JSzBhgNYml3h8Ue
RugOvvwx8eU8NRUEBb8bFgYcdVpCMnWkhQt87CTS6OvfeBpgqnJ/C736rbRvhi5bt/BeuJgUpKNJ
FxE6myBwVoXvLiuWdq9xTRgBJmbxMHH5ZjzaUVDU83s3/wwi/ZvyZZCRzCoTTSjVfFhtKlYQryl2
Pfb4SnuTyUFHfcMZYJc3ca6qKA5Yd3N/L+o7VoIc0cDsqcFW3nJAvuZUtk3RL3meo8GTx3ocKJPK
lxIFTmYRB8gJJjuoP1qP0rSlTK1qd2e4CgGK9s7gSUsQTWo7w9s1RrzBO69X2WHgu44Gh4nhLzIu
u4VaJwKcCNtHqSpU8oJbqsCZbozCUNH0bcvOIQaCga0wXoFKAdl7sqkvkdgNw6diQm+m6GHbQ+Yh
70pOjVBnXsCIjY9oU8knzI3EhSrERYouj5XRh8SpmbvByJaDkx8gIikoBLLx3YHJIPzvVsVFaC93
u6ZhytP02WVQymxdjtogxDJspzIBbDuOJxzsS6i4fC6YxzDE/XHn2A0qlXSX0UyjIFjjGrbRT01r
4cf4zeZHjaTIJJdZEM9WSGljttbZStTVwK6kl+2ba/2ajBMzhq7aVi6dz1lZIXUhjuxfxzOcpn7e
SZMpY3ICggyThophj8S/SHCi4mPngT+kKBfk/8Vm9GwqpmQwkiwfI9xW3E1u/Uw+0rnG3PkG6Xbz
M5fGYD2ZkD2xX82AwytGZ27JQsc7pnjuFawoZqYYFqx3gM38eVBcsK9x0wcIMnlGxMgtJRBukO0S
O7mGoOGAHrcLUHfO7gOWXdskwOYF62WdwSrL3iBew2mbVyK2mWaC5Scu0TP6iwNINxrPjmNsTLX8
8H/64DUaLMwX27eO0lV2Awphr74N8VcKJtnDlQ2p8HLHenAzdePRV5dwZ7g+QYHLlF5vJF1X66cn
DkWZcLTfKgQ2pQTUCryTQ0/Ug3kV1ByvRhauGkAww88ODtSe9KMrmkc5nUuGhm0PCjgwYCs4fYyb
hNWwtcgJbVdoDgkdQCjmwZgQrUQLxigpSRQuFs4GeOdRLdrqhso0sk6dGy9NvPXEW2wEP1UT6xLC
VNfRt8hIOPL/Gg/zHTapzvzV6v7o9Srzqx5TPzz8hGaaOm+mUT1arYuMBcTe0cRWjpYnbx7SKn0u
HHeVqNhWKNEh5VQOgq+e/dZ2hotHCTxNFkT04lnAECoExEzF5D2IobIL4G1UC/Gt5bQMqAXSHhMo
D+qHicrPOgCL1s744EJJAZ0JzNuUogSMijUEXQViHkm/A+Cm5Pq5JexVFMKTR0w4wQ4wMLgxMlXo
oPv2YcmoGApXbbYf0F5UjTQp/ai2v13OLk1fNmeoEhk6ibCi9og8naV6CukPK3R+GoOBOp4Jcgsx
uHvWrFdIc9FKfP4k00BpCFjUoYJcxil7cJnkBvQkHjQb8qmRVDKhI1WJepK3NObkQKinkiGuBNrO
xl2e0Vp1d7JAhLFlYr7HtCIT/3+mLABxbZAcAu937FdWPYImAesim+FuSo+USffOjE5qqgD2E/8b
Q2uIIjdANEbPkiGCDk44bXV3CvKvztt11BCY6VNHUF2PcOYj3gHmtxgbh98dvZWh3nmdWjSJ1T/k
OD0YLD/gHXa5wV+qKqpK5QQ7YYDtNI28HZ61MGk2Hq03Y4AM0SJRWHxskw3AossiKWwgrAMK0Eaq
CCWD10izWJH3iJhIdl2RIQ74XORPjnZTGvUfE8ThwK04omR44zGwLNmoxEXTkZUDmGtX3ypIY2je
eq9YGjAfRpfmkpbB8F/LAWm9YDrVNybLQEx4RlPxS3UBSoNUkdBZwETMtRfMHpuTMzh7jnUCFcfe
oG39Vs0YgBf2Ho1oQIkVTRtO9rH/mhokz1CdVeLBswZogajOklzPf1bL7Csc/pGGWYd9TwIc2O8d
LF8lvAeQBmvM6Zscc/z5Bg9EHgQ8yQEsGUT0+NvVtbWOh13bRk+j+evV1zlEvl4d2hKkKLsLMo1r
4pZk76WZlpsaRmtOZUhT59AAg22L5gxIU2At7SZQZVUV63KEcsFBXzFHH+RRUhuaWopMDiTbeRwy
BkBg+RU+8RnZL0K44G4wzKHhJmNqAajLYIVXBylLoU2LCXYUXCMM5gKUtoA5coN89i0g2wZ7VnAO
0ay55ERMW6RiG0DuGuPlskcWY3wIGSR1jefQxjt3dNu1kBcMGvKoshBsPUztbm7+DDaA/syTJg8y
NsGrpP1u/0aVQTp8RjPdMgszxLqTVtY2QAvZ0jwOKHpYoaG1+GV3IxkkNNZjxWCGfyc9EL7ivxOJ
oKfMk4dxG/G4eLTJ8PNMG4N9Bi5gdWIcDTUuhtbAyxXhLsG+AWMxuEuaw6p2VhIkZcB/swVpZ3CQ
ok9j1i3xLwS0SJ0uTqI2tNCNwkzBpoOPaW9Lf3hTO23fQqMaYXhMrf4kQ3YT4pXAiDwcEVkdfSVT
Lcc2f7jqkj1C6kaHyaYab0jeIMNt6sG/UJdPp1KLqGi+OibpcoCrtYrGOdvyqJZkQstzKKOTWu0W
I9E5MzDRiFNR22wDUUO7wTFGNReFOYkrZ01xKOcijgS8ElWG+7JHuHSRPgi2rAmNAVTbhlce2v94
OrOlxrFlDT+RIiQtjbfgeQAMGArfKCgKNM+znv58Se84N7t3d1HGlteQ+U856UzTY2rPISJCrtIS
FDfcS06/Mr2dRxgIomzp1cc/M/J1M6GKnii/ehnrK/2WoM3JTcKS256kWYScVbRztHQrAhMplUQV
J2ianHLuXiGLmr8YERMvFEvWjzx2BxpjAnCAryhPln4uB/cHvypadgAjOz5r0gbGR8N9naP8YAHf
I4DOpPFCvcdG8Bam76XXTCQPUC5mUD2M9nUI2OYYn3P+VEjuEm+GqtRfMP/neYAvDO40c95l6Tfb
XGJMZWoU3Jx85WKLTqrxIAbWUMPs6PzzgS9C0DMqORGELPGbwYeTF0W0WODCGgnQq2um9ITrmBPA
NH7AbqUFdXxONnbKiJyGD/47qAr9tYMWHJNiO/8mOzIXa4HHAfjOgL8EHEqIcqccoiSQZUe281pe
TB/OdZbfGOSdzCQf0lLiHb+P6nNZvYEKyoQc5DGFHR2EgwAHHHF7Oc5KGl/ZOXxAZq7IxJO2GxDP
Ep6/R6aFpKTAx1yR+BNgHKymazb4H+gqmE6Sr3ND30YMTDCreWUBBCh3XAkPSsOQEVIvsxdJ6gat
B/agM0M+hweN6TAEYe/97uBp713A0LrVzZl27XTuh0dHHVFoDkgJpkvuH+3inHkIOXcZVrYCN9rO
0M8c0Np8q+szelVG11rOLmzOrQMLuLE5U0VYeNAZi9UztCY9eQqS4k+jPlR1HE/knFFQVek6mrcB
WKzHPSyXjYf6aQ4y8q35/3N69Nz82OT6XvcVrO+DZRvce+qPrOPMxz5ipk8tnn2DD9wra6MzdSTB
E5Nxy8cWrughv/P1ca1n53HSnut5WCkwrwCBsNn/ABtIw0gJLNIOA7sUDw6xd/cU/ks4+UedxYMg
lJy3CtX0Ep56NT8riffbUwMP8IxNXx79IiEyYECMYDz2HQLf0Hx1A0Ybaw7+mZD5q9wgxoyM0Oz6
TSYyMO9Bm5/C0lgjhngMOud5okNI4uilvEssh8CKzt5J78FwoUDZj3L9TFb62FI32Ym918CaFAZ+
kejqCTYOrb5p0BWTHe2msWSCsNr6KdGGy4po6y03X1emx8pnTlct00QKdDvevHcgCvtjVBAbyazD
pE3R+hXkudLQKUpvx3rskNw0ZIf3jIXXM+LS+vatMOf1FMR7GyVfYyMYmL7L5LFq+rVisMF/5A73
Shw/5kl+dmg/RxTOcshBOYJU+Kihyy6GCyUSK5p3ucVFN9afwkYiNxGBOF7+GftLHoy7fCy2kpow
+dSamMSrUO2Rt8vVnpV4jSwiNTjLQ/PSu94qTuh5/e2Cmh85H21Ocei8p7ZhMOa+c5hUgj+ChGcZ
CIPJOyWoL3gbwDLzrt6r9AxUHzhvMqCi6e2jaC2BPbUKfH3+J1LBhOcMEigTNwQ6dcKtfN9w/mx5
xnzdj0XzKXe2VBiLNp+FBuCwiKq7cYqfESiJKm0xy9cJkY/E61I+CDMvYBWoX84vxPXMXoKcQi4g
2JUQi358NloC5sMfnZHFvbYTepK/amTJ3cFxbUK653veBZJSOE+WRDquU7CAieEov1OZAJnYhDba
mrYlNaQVzwg3tY5CSp9LKE1xTRRzJbIO1/5IwSLjSFErUQ1itKPXQ5flGGv872K/j8gGno+iy5C6
kQtGVNpduRzE2ZFg90YXHbPmqXF4ytIfUlzIKN22/G3ghWQb2J6GYgU5R5gJUhGKQ9VtkMgHFnn7
bFGGc8CsiI4NR/pCKgRR1CIxKhBS2wABwkLBBw/l/DZTcvrNxm3/cr4t9p/OTDeZtJygvz7zf1zj
a2Se6kyDE9DijuaONk6OQun6OZ37ZV43zgWvsK2uMzIWsCHHR0swIWe92AjzSd6/UxvfeoPWE0Hx
DOhItdhQJjJuK3T+DmoA+/nsAIBZsSC/GUVwgnXnIFccUove1A9CpSfsh2ZuD85Y7absgpQWMWCk
3wjx90vzLnbzFY2F6KEP0sQty6EgqweMFbZUh6Ir4h+ZXIDZ3QUNZknZwqRk8SWhMqOKKrtuW2qY
jLkvUfH0OoOd0GTjrNnKGZX3Py1ZEA3ZAHD9DPvzrgwVpS6mjIldMsZRzdbQhTefKYT5azO+G4xe
+K8vlBZSpBsOZaIC1Azm74H0EESaNEAWGO5Eq2hV9ymHLp84Tvsnxz0PrkOSgr/urN9sD6mxhB4U
HQbSzj4FOPB/mW3egdwCGkKMuqISYnmloBAalgPWMw1EQeJBcREnjbzZeFuAb4pGpEdeEiBtgKyt
a3/DONYNORRyoyNF1M33gBjwUN95zh9UzgUef3QI8fDAOQkcUiB+HGaXh8XIwXzg2HgLm/rwy2Da
00Eb413R25uZsjhnxmBPGOJ4MQqGLq4CihCBRME9VwLYszlz/lWGSkhMTBEy4EiXGYeVzfSr6O9i
7LQq2Ewo6xTXEUs5O7AxZu4eDhVSDBAzyErh5MucB1RiOttJ9kqhXgsCZjrOPMujforLLcmrHmmK
lD8KFMLlu6fRyekKM9078t1Bv/GaRWfs+AerXaS2MsQS9KlOt+wGWYfStgwoTEdkpKTY3MGL2DV1
z75wsy2bT0d5IWPEQgY8jw3NJX2zls7PaWYw1cvvvgJr3ej2GuXvqmUuBZ8HvopfLWn5Imt0qxm4
hxaS98ApYGEuER+Q1DmSyUEuPzWEE1BoKQWxWeygqKKKWXwRtyd8wWijB37J43+hDewIz5OcfQxa
zvK8KNz+xHHLHKDK50f7Qt1b+YfImGXiSQD6IljMJrBQWYnNhRtUnel7kPIdZYwijSQntTS53vxS
K75XSHntifM3wvFvbw2mh7vaB/Vc6P2gVaQXQoPlkMkjryXlGv8R8T5w0Aw5T+kpvEQJaBf6yVG0
ECm9TUubL6uMUzwDZ/ZB3NDuaja1cRUeWGzpzBsmjgyXlUs1F4dEi2kveYtKo6zBAeVjHjy+Pf6a
hziowP4vYAMHEbuO/0WcK4yCfFf8m8sovZLmz+13RocUsfmW1pc1WDsDEfodWhvG4vnnMRpwFF5K
P7iPLfVOb+uO9SOhs/QYXJsST//bDc3er+BIwtcB0X6lNumIh6qqTkMETAfaYuavPEvHvwoEHqq1
ln719bpW60z9sZirJP1mgP9EOvwGwQgN2q8NzVCHZLn2sKoVqCc2omg6y0WokKvBxaEfAuiVi9IB
akvsD/5Y9hKkiUWoY+5xh43lk7HE98WMx9O8CjbDB+kIGU/ekMGLBaxkixU75NbtVpGQX6Ba40eY
k4F2i6tZcJGMBlq2b0AflDqQovpNjAcD3YC8dcqbEaM855Vq+7VFwJbdrhsqqXlSv0eXz98vLVS0
E2BGfkB59iDfK4ekyeUlbb0AR82cygSv54Dh9UwCS4vXCDqcWLP0KmQFjPaXQI/MNl0StRH7HX0p
13Fp0IZDhpmEBk9XYVhl6hGWbK+YMDlN5xjQuQTjQrSlMUbe9sMzD0vjg0o1FQZ/g3lipEl7TNJL
h7+UBc0wIZpbrnymaAgw4yxPC10k32LV+4/w2L5THTsTr+h/csyOs2PYTeoRqCO38N1y+IkEocau
4Pjpja1huOEpTP5VHc4OMgZkl1cT4m/+Kdo88TeWFe4B/jZo5n2C7FvKK99sT1ZOldgedcO94dfy
kNIXnPyiyErBQQh2ZiOXIFy1xI3tE15dtIMcl6LaZgF6i/8xjGcKnXoonmgcg44v4dCZh8o89N2h
7Q7kLS6kn3cHVRzfm4SMQOuR9jioimekHiOXeZPy7EmEJI0Fe55IZgZv2KNzY5ghmwsPvwl8gcSy
LY1HJpWmSMUt/y2fX2aQ3KL5aeiBKUdGdDALgk5FStb8YGlfkJ8eyBIeXqJq1iLtR9QFf9N/yaze
4MqYwmHMhdCXwJ74ohbYKzQa4LTGbG44krGUIM+yXo2ajIdp7/xFg4qiNFYnqBfYYSzo30ZNpiIV
tiTcZEiD5OtsbCRCjKlGRZOhLnF1wic9TKeIcWYMpWwsD5accVSMoQPcH+4XxruA8jBzAsiZ8hHh
tYzFDJiRsPOB/s19xbVmtQSSJjFjjXZkp7iIOOz66FLCAUd8cGlVssWolYp10f0dgQYd51vwiS47
VBA/AqSDvzBpu4lx55OJHu/zeacH902IOJTh3nfwoW+8Xu/u3w2UmP6ehC5EO2qtJ86JXliCpkQT
0JEIVbbIBv12rTUwfRCKymdIUIM4w9q2OXnbIwGl3IaKCSuElXjhU0vBIcKz8dpby8ZpE0ydb5Le
ZCe4PHl/aXUUhIHCX/BUxn6h8026cHvvBw+5+21Wf2ramSY4aXxCZxMVWH9XmX3svXo1OSsmD09C
9htMKj6NM1oXaAUqEi56iTISBRml8T0o5VBpTOXYcmoK8J9A3FIG4p0VmnFa/C9K55LTPAjO2lsc
7Gpckmm0hRQQ6LHvzuhR7upqPXJnDZ+BuzxQzqWR+xXYe79VOzQRSDruRgg2Bdc7XkGQMpKAmRZj
UH5ypvrZuElQrqNdEuwHocfYUC2ONY/tW0ox+UXMm+a0dJrn3vgQyeaAFW1Tt/u6XiU3B32pM52q
DHal9J6mErgpJq9hAMK1tnrPMPv4W/NbQshc89aBXJSsKytXR0xmz0nk/GFO+WVK6kMtHMA7LeCM
iykkgqDKaL59fAul11J1cqF390WK9YbALSF7A9UyXg5xNnVMcdcwp86fDu6w7cK3xDpp4SeWxx1f
2+gnyAN+muzZwn/U78fx3MLrOMufBS6B4KZN3OsbSgOY4EwzHmmUpaHrsDRTjjECijOHU+je9jnl
WXSKQJb5Nj72ZfZo1uUjgOvU/XCotnq/txNmhTzYf8YHs3nwMtR/r4SBMVNtJ6p1aWKWUT/PjIpn
UDbSLkCMeNq4CD0j/QDiYaevomO0qCpGmqozVrQeAF9DI7W2wd3J+wH8FoAqJmZENru8Dm0ESGrL
RdNjwo85JzuOTWluOqKBoLroZidM6why9ma4S5JXeGduze7s35nTlbnmSEJeW6qxQj0xww7K5N6G
AF3yU5sQMbKkqyJ5bADVJFIL7h6PEOmHybjJrBic/z+GbGEOTa0hSEm7XYNxLo3yTas/NCTHBKS0
dqDLd5ZD7X1EFshkuAsMUxNvXOdWA2mHO/YOdB1KFk7wXkPyukrQ2INlDVuH40SnnrsLiRv19tRj
HFL8q2rvPQyf9aEqz8rDNsghQxikuW5M0pJuNrZCVocYyDvu+iWe7tPsAVb2boI8a/cTUxEHyvAM
RESf0FIzNNPLxr95P67HmzN/1P1pcJZNh689mD56UP2oe9CMAd/QmaEQGpOZ4x1xSdr06bCnOYKq
Dl3DyqQxAYufk23RHvHnAL1f0MV2LTPgPpISejd66oM/tBQBPbdAgvZcvQjna0EisiXubGttTdaK
sMEQJnwhi/VDA21q0xenM+8Lgl+qljYIyT6DdZAY5qsh9deBkz4AULpj8ceDYzG95iDSmsDzV4wT
9oMPUyMAuYqfqVwFfayYgQQG2jhbrudKP80ekkky8Xg/MQ0X8HBmHnhyhf/5y65RtRrhtz0QnfmY
40FvjhXad6PjCIbeKtAXT5561IaagAMxR+YPUo4bipwfyEOh59NxV4Dr6lyHHeKjGo0hk3Iy4GKa
fBHZWQBwhT6sDKvfyRofm2lftrfAY5uEXKVZgWsXfXBPtDAwkBG+CQ7gwRq0jXWMiFZJixcrqY42
KJO0OfyK1P5IUusmUEInpIc1U/Jo94uHUo2EmJECLbhp/2Lc2nOH9FboXu9qmvPGdxmtda8HWCzn
h6X/6LAtVXlzQGjTqJMKnV0pc8XR0Iv9DowEMZo9YolD1GCTWtqec0vIcGK9mhTFnc8OAqcgXXEA
UHO51mTGmM2UZixspBrAoV9AabmKKtoqyzDgGdNPr4B3bH9qQECAiYUZfH2KMyrZC9KASOlOK6gP
VbSRLERdkAeQjtJAr7uM7xGmBClWKkRsU/rOzcqja8VqNN3sKFhXTAvjxU0FXPkUGiuEob8eXZQ7
uo/twTw7wPaC9mPbMzzYUmKS8BUl9V5WSGreHPwkDl4ghHUii9CuHgVf0Wv7v+LF9SL95EL7CGvP
5eSQCGlShWhIX2PcWfI7UEtxftYlaeL2+KJp9XrKibn3HYl7KBSoDEijcKHo+SFcxbmO0PJOc7gG
iRDQyAzIbMLAs1dLv6u7S1vbe7MYJIfCs5nqhyP5N5w0ZzYU373rx+vGxj9mMAeN0tgIxGxE1kBt
d6CptyVJTzm9u4xdR1IU03TKwNEYl7yGVERHSOMbPQwi37yDK9h7QEMK+mOS6OwgRO0S7PfZWdjf
li1QRzxj7MCkKCKTp/6zTHR/JOCkxG0QQKYxfTkr6l1Pgw2iCWOBvKamNKoulWLG5Inqy/Z3S3dM
fUp6kjKxLrRfbPK7NhgkcdMJnkut4EpB9QEorMc/RXhbpm9Ywal/0ypiOvUr8RB5HTBBjbl50VpT
KI+mHsJn52v6yrLWnfvHskh/5V2nxKxbD7WUkvZMO7LDAAWH+6Ql9LLkBvOJHNQj6Dbo61mRennz
UGm17maULvqKlmdpv7MakAVSuCUrZcK8Q3xNuNUu0q7A5zj42kxEI/ysckgCGhMp5Rsd529xy61P
HYGcX77MRXE/EDmabsL5nT9BWB9xKvyColA0gV6TpJAQ3fONkIHzl5H3sX8VZYmAVSGkpcXZOIWA
anSVVKKCGSj0Q9SGBkLS39llekxJlK6ot1R84WeoS+5kiGgJCYkKjkwKIQUIEKZsZdajUcyPHE93
PgCVSFRK7lQNzxZ1pGGW4AYwseSCsbFlyUxh+OZgxWNLWimqNeuVYZlMsr84JToz+zUE31naT4PQ
XMo0bzI3LohUIGpFfqDPNxqQopuYXH8MVx+fvbq9z83i2MC9BbAg8hnlNWil4bksAn0m5DOxc0IK
ZHCXJ+l3gr5EftQT/5qGwgr1UwCrWWtP8p+DzrsvdLUR7wXlbk4v2U70Wh6PB6CYC2WI3JUUHSLv
FA2mSAG0/FJ436KzzYLumGOZ8tDVhPbHYL9FfO4AtIO/KiwUWg6Uh3UJmM9DaWd3jXc2xgRAoMdO
hOcpAREjo7Z0gtBZwAaFmc+vwy2jRoIzOBoDVjK3uEdkS/ieu38ShSK5/Rat2Gxj+4bpeQRrc9AQ
5sZ5goqvJ2LK6aLDtP/S1XbKIS0yNG9cbsjrZoKWJ/d76Q8O7xop4ZpbUStuFP/u8u7hT5ivUcUx
Nb8vub7rSBExsH3h5qiKGX3Ixake8JUIowY/yrGXhQ8icfabS85RJICMo3en0SEKCfQWJi699sq9
d1kvOYWo7R4ydjbm+hAMXiFgsoK3iZT5cl/AWvZHO/R3Q7EJoWLsHyyDYvNoLmJQZTB8WyxrY9iK
C177yDhcc+uSRxcI9IJBQ/HaO3VoyIMnE99yc7QHuhgq90ZAYyhX9HjQCtkvjW819OaTQTn2N1db
VO+o2jFKdw2eBBIsmN2DwMBXW26ykYwfynFPHfPlIwgQsZ3H4ktU9sLKz8AyqCmxX5L8Zu3jkl61
uA6k75QApieG6jJeKzEfBs5cKn1GJtTLWibkdhWzDY9tMG+0fMPzrGNqbZ0ZQQPYrTNB+sqL/3D5
JOjemFZYa0hsmheefoMQO0CNsZA53hc/IgovwWJymQTYGVs/Hvft5JxqA9oWAD3ngI7qaWWGWGjL
eZVo6s1IIKjSe8d6eraA5vRyerQrqGg+cpjseo/oBfIuAPxbnWuWMXWGhLhGz5V1ljaeFl6WBcgW
5N3WGElQog/mrnSH+yx5jbI/aBswf6C/jEQr1VzoYHDeRAhosrzFsynAFPs2sDh7rm6i37FTlmZe
++i4QKvZjIiwPjzE++PBsPItsno3/TFZNCEq8UtQnvICOlECkuEjADOscY+xOaTdKFBfV68CgnFH
3Ysd30h0rAnMvf0GbpAOn84BC2yF8Tz7G9ETXcv0yRyfeZ8emg6LDwGpDBbHz6HNLpp3p2FSrCIf
pCtJNN74PS4YO90A9FmHqF5ZQBQzqjQTlr9k7ZrgZ5r5pJGezEBkhRCfMc+cCgg3wCrrFBeCsteE
HOwinQE6TDiEJE00Pu2zTint0DRX5E6WLLDJ+y7C41j1mCB1UWdVNP3qOwqxp6Dk6s4BjIfLMiXK
N8W3Vnb/bNS/HBJYnCTGmNro/78M9HuNf84zAW/1WAigcMUmBkkneh0FKaCYyZ5szJPbeLLrTSQX
vTqDJkKg8BUZ/bvVIYHlyvKLjc7EPHDetPpJgQwMKhX8MoqLx5XkEQ5NIp5FPBhH0SNeW1EaVlwY
DWQls2xZ9MlA5QdgRwWIfo19PPUHkdjjbu3OiFbn2rsbGtZTedew/EeU6OClpCnwnuRQNM9hi+Pb
bw4jJmKB+3PSbZXGHA6YlNZYU8Rzhnq0+GVLcgu+q7x5LtA9aI19H1gRWqVN4L1AaufNFgMkjirm
gjUwU6ipWEcew2vdV4ewQg+Dk0nZXcHldgzTWMZ74Upm/dKbFCbJGjm7phdPPRMDJ/tbHk3CGGzG
7SzzYSYmkkOo0d8ECEZ2J55nIeT5PltGE6PG5WuV/8i3ARgmHUFPEc9wRtCA0Ead0hKoS7V6sRn2
DDRVGEyDQBs63aselA3KcTxaWr4PGJVdIUFuTdx+8K68xQyu24j/mn28EZVBRIyTcw5Jrq5ciaSg
sW6zZ/bcBAbNY+c7m1IGTWnfaELEGhVCvaBTgav4tiXy+QmXk8yfJuwAPNpGJ7ugve9xOV+D5ZMt
DypLRN1B8gICmOul9C+Jh9k8I4qMBBskkYhcwAQEkpIyFyYRH2FLC+zkbNa+JxcuHeEeCWdkbKbX
p7tM/OGIGHQeahsxtnP8x7sz3Cve552VEFRU/kjbxDHBEqLxuE9zOl/iDBp9NeEkBc4R7h2CL6IQ
E+U3q21gTaEgH3rcvYTXVNuYi4k6v2yqVZn/pMW8R/hEh3HvaYQ+UAQ0khHw1sOoe8unmVysKboL
rOTeBd32zZUdHCoNn8VbxeRqqCxgbgKW478WWq7WQzhHiFN+Cgt6gfAazye9LF5YFB1fI7ABeZEs
r5sFLSh9aCRa0a+ZnmJGxFORHG4zEobtwh/mZXJNSmNHs57QgXuKobnsrrJjbDd5WBOWSQ5c50Mw
AIfhsXhvag0XFmrFcvx0qJRGY956JA8DwS0WdjwgL07RQnvyOKCcYt+C+bJOGusE3ERbH16kFfZw
G/AZQn1dwWyAvtQL/DrpGyr4CGwqn+Stgkx0BPpNsV5uHFxS6N0hjjkRQxFTXK0IjIf/vHTL36rM
ydRAUclFnY/JuUYSj4AARy71Qkycm45OnWsiY4OHCAFz+UVpnq85qv34oai4OKiYOnUF0EO7JqLA
BQHf2Ca/WmeSx1aCTscMU13aU4M3vNZH/F3HXE8fHQnvJzGk2kYQihFIjEMuvZW2W0+BRuk35ndD
Mzn5g8UxN0tHlpq77MtdQKx5KwJZNzpDfdsTq0m+Ht0Y1+L8tL5Fd1uM2ontRFsbgPaK4hegGVlI
bu4TGkeTUXcc0kQNrcOw32BkEGGxwCFsw8nNt6PVPMgPybaR5RfiTczT7/9ZhkKKIo0JHnpLbQ6N
xnjjLmQOlo9RFMqHqRz+yO0E+DozHcQiXTsjYnEinRR3aElyd4voX9Vbw2tOI9kC+IyRLSIilqQK
ypB7/qzM/HezrU7zROPN6J6eqd9uvvFThgFR+dju1mbXxdHe7DMwkhohyk8+2ivpVdHYoB96sCNU
ssZnHHREm23DdE0k1DL/U1jt0Pq5DUmwH+0AentuS6yJkUy971cVUaYzTMt4Hph3YdgZI+AZ/GsS
hTgzDayYn1G7kNlFaGdTvmsmFQGlFoAWTKo0yb/9NcUQKDP9Wk3iCMhbTtFkArqToLVrmI+DJDL0
ua3DdOODd6Af151zF4kymsHldfWVU+tMoJa9zkBDR4r2fmX05jEJLx1ZCiF0sEjqNLav6lYa566L
cRoZ5QDl6r5F1JsIBxnUgdqrbrbW+2S/wGLY1M2usRZ9fZ4+VYUvCPxjgpQZCxZsbsPNCttDD29I
OAiSR62OXyWmQ7jJriPmfOHbgMkQeRhX3yp1kp3uQSx6MVEyMdpmlHOvRcUlroBro41nFE9MAUEK
j+eBsNP8ySsZdvJUbBfoiNHuaaqG41T5Gw/n70SytfOBHGNRivPW3JbGSEqOgsHA2z4nZKXmF8sS
xxaqe7XtkMGWTrCz7XmnchPx867U/uLLmNU/AWa8iPiv8DYwFqKI1SZgZ9tkUhWIDJoc4wWDKYbS
PlhEDgJ5UCqk+WfCMainJJNkN2qkgGKdfrswfUa71ai4uSjw43N1yDfHWs+Qsor+OcU8yq06p4Aj
6bca4dD8jZPuemggWIOZtLTAvBNrBaKRiWlY6rJY6CXtkZQmmGYYfRBvztWmOVfV+a1AROIl41oM
BELD4ilp0I5Ae9JAiU4bOhJ/H+C8VAMT5WMRPsLyIP90g+oIRg7lMrGiM7QBASO5qa/ktIMcx1dt
DJ959FksGJcYO7NFArqfs2Q3EAUg8oCydC/SqvLJZUvXYFQRzw2z2bFOSXFL1g25LQCPOJ2uzO7W
ou9y8I9T3t9pCvVNuhptcqao3VMdUhKAEnybCLob7i4ldgmWkzCORkqZUdGBTO2MsUithDwPZJRL
e6yiAigM9h9CAeE77hsfT9zPlC5ru6Pzo9+lDh+1fYAJN/8IujU68oIw7/kFHps17JovUurwuGNS
CcLcXTsKg/45oH6d04l0qquhXhxiMwka6jipu+Rbo6g1teUogTaS1spbTl0mB5JZ2l+ykrk4V4CS
0NwjJM10eFtIrGBtvsi5DZVsw/1JMgD2liUga2I4Sywe51nrXWNCMqQonmA/U8TLEacA7T/akZyA
QxctpqS5OMENptVCECanyZT9CJGhWWdgH63/AXTgB7xMf3ahuJFziRXBdUDjKZe9fxOLT0P7IoyW
ICTyErMJDiOEPsCoaIYSdOBw67KJXbFMg0eDioAFCY4mMTww1cKBd+hU8LxQNU3OTXwjec2JcEb1
EhPxgjaAv5IOaid9VsIt1dk3FZ5NjuJ+2AwoQhz7K9LW1BvyZcsBljJsKLtom8l9k/k9CyY1SdKQ
NweFNhjbQXQjvBwPHVQoZCZpcfNhVA31AWs2oOQ8R9D1GKcG+Ee4ov6QcgnP/cFPL3V/E8IBaZ3c
yF6xyTR6byoIqgxs3IjfqQ1aqpkCyQ3lQofZefgB/j661IsFUJsHr4GfJe0exuXDBblHhdVQzuLX
0cAAqRbistwItutibZ6gXJRYZlp+4bfL5TnZTzEznQo8hG0dbwzTuF82Gr0/V+gvYC8mwrz7snSk
rMaPACw9x+xIE4IdJSLiRQT89mvGckCSrBE9RHbGdsbYrGveQYztwvU21N2kY1p0tT4Z1i50bsNf
W5mluXcYyBHiDMr8lQEmz6pLYNTrGHgO23JB9Sn6m9lXWL2xCwLoCgiliC7CZy4C1wkRhuVfK0VQ
U/ADOOsk/hpwUcSEMZXtuIjinqEtdHrqhbMGb8IFA65eqrt0Yfz5qD9RA119J1i5gXmGuOlTfaco
MzJsLhJtNmKARSCvNx8Ab+RI4U0kXDkqQExCyJn4qys3Ouht3IKjJv7ZsRUAEMol+txhuEjZGfef
WIb/1zdCRySxjm2TG6t4o7EHSKn+0IMUHDCLB+4W7Oky+QP0fbLb0mvuKIK1GH5XQWu1xo52f/By
QqBghs21UEuSSyCb1YhNPHywmlH36HJO1Ul6TgdQ1zT45wpG7551AIkshVThXB6pbChe55rgJ6C3
nF7Br2lhU/jIT0HkpV1cArEaMCIwz79l5JiboRp2xqP8XvFdVd288eKTQx1OSYfiSYy9+K+hr/X5
JtVwA2/XX5oRFgqkUBwYWfXukpyIosbivM4BVNsReQpNw3Kfy2lAuUxxNxIyJcCGeS3ZVzhDkNbI
QhiBLRkS2p+XHG+Oz/Amjj9yPgot2RiNv9Gb7jB0aMNabZcV9MYIdOwFdSMCOFMbTgVNagz+NsGZ
51r8mPT+yqQc8NWXq77iLn9G/jPpWOjPFtUu/bMQsERM0N03MSM5uf50so5Ci0xB0hUiayPeGDSx
+y7xNk0PR0NxGPiM1CIFQKPZlLtbm0jzVt+CE8kQrlFHdlW9CgWFRPzeD7c6SSJawVGdGKel3Lsd
yvq0OC2ZfZBcIwH06COFmqPSr3S8tmzKiGasrd4m29pIpEsWPgdRsTeqjxsDCLTg9+lBVyzFt8Vl
l5YbsdeI8EZicX9PNTbLw9I8ESTA2qun6oXAVQm8Ekc/kd8IgZSGaAMjC4Jf0cbhjxXRpJb/LFCQ
1O16FhN4j+oGeSfTaCz7OcZhbHGFSDVG62z7VzMjVZqpcKwT3CcJ+tIlQwO1VLsEj7Mw1HALaCYP
s3NDtverkZSBUFMDHU6/M4HJapw1Faf97xnI/x/q+ZEKATwnJ6wYiABQETnCYj8EuoXpEQeAfpuN
cIekbUrKNcqZ39PNO4c6RT0qRpqKXwUclepCIiiONWTUdHJrUDexSIqA2+cgQj8Wu869B+4mDzyH
1fbTdQiZ7k87K3ukwpKwRl+HdSDQFKFMzJ6ZZAgPviXaS8TOgCC8qhRislhBCDiQpKMSU61UFehe
mmqdoKkbPWhO1N05nyzinfbyxUYfQ3u0qu8z1YkioEzSh78nSCnFUNeXMP0yvWhjlm+UdQ71Ku0d
TyOftnLzcfQCmXjmTQKJSImhYRByHqhKVhPNEuCUvD3Qey0hr2j4CR1qHm4KTo0pR1PolSuEDdRf
wio15G5V9nj6LerYvVyB6NFnhhqK1DuY9atstbE7lhVhuAyjpH1sigNhZ/xGhmZE0Lg8Z2BzYdEU
TSIXpMVF3dO+BUlP3rC0JLU57lL/D6aDyBw2YtDDwOLA8+KMRBojYWz8w/+WmwJMDh9h0LnnAM61
SLYKEVRhx9jsmW87Tac+wBLAsw/9aSO8M5+moViJAASV6J64gPoAGRM8GzJict/AQznkux+PjzK9
Z+S20JqCEdrcTelnAP9uolkIi5NCbi4/LwUKZbgLZSoVuSPVU/8mbJMzFIiDUMtLp5l5T1H9OfP9
4M8UA7NsNxZGEdeE5Ej+AC4kEKT0h/o4QsybkzCzTO4hio86lgacXtSYoTqBMtc2g3YCu3lwjGpH
ZOFvK2CH8DGpRovy3fjJqSVsMtewIiOQIB5dage/0+6QcSZ+vCe76iOEyE6ZHFNh3SCSfkKTwn2C
yYJHExK0ex8PCOf0NTdSHBQbuqVB/eKgSblqbazvJPwgpjDmbD8siCPsqw6CIqrx7AA2rNxVWCZr
DyhBLmbhBJAEiqpapLLIWR7wl5HDkDEwT9Gtc0YiXCxEI8jqy5tzoGdrOV7wKm/q4oxqa+OjDdI/
9SgmGeELhnzIbuFMn6igf1A5LzwZcChqEB+smE8ceoxoJupH5uyJFlZgfBuWkpNTakoYe4EC68WR
ZJ2eYIdEuuP8YMD4a6W+FcGdcn7MT5/6T7SGI9L2X5WOAVuv1Fb6EB64XlmrGNZEXr9RV4NswTpD
U9VEp1Q9uCFMAIqgAR7QvGZut4oJDWR9O2nzGBICAqd4VMuDMcitGJ+D4bkyn/IIiRlhJDNmiy5f
90n8mNL/ScADxlcPIwgjQps/yp4P0JysUPzMNSWdTZaBY17AwQr92apmFB/RpqoPASRfW7cITg6F
297GsCXenIy//Iakz6M4gSOV7zMky8NDWypKCLs9W6xL7mAtsbdFzpBZrrCKrUb0KVrwBhufV+/8
8DmK1+IzoxDgwowsBq/6V5dEb6HYfuMTEQPjP5KLPyYeAA+acIYBSqLS3HBTFi6+NgYkxeW33j3j
LFNTt6sNluUaoD080LfoqHu8lXCH2Du4BFjQCyf6PzHdSygp0UPSRpLduTasmq+mOeXBsG+wQOFI
oBSghOcgI/WUkSSh/VgbF1RuYxEcvfBGFSq9JEp1tAp1c/VhGhr9I3CeDAjpssUedIdbbqH/NPTP
uIpJYNOB8A9eDRkdnXuKqoFohKIIfq8WuavE8D1ivgUyYb6j+O00yGNe3KXeXRZKzCTbilOjl/Dm
4FhKeekAcT8Xzo27ZNLXzKBgHACafkhi7uWOqUK6pVYJnlKnu/e7K29YmqBJt/6ibMihXkR00ibm
Ls8IIXPxmn/SmYnKH9hADie9JX8NdxPFXsK4CC96lZBftlzWfP8fS+ex3DiWRNEvQgS82dKTIilS
tqQNQo7w3uPr5yR7FhM9XV1VIoFnMm9e09fYYCDDjg9SzjHIZyvr6i8Pnw3tUizmwZfm/QmaOrOf
mXzImphq6yss1J1F18cwIUPpOHjG8jvSyg0D6rU4dchQVmpAF0eaRFpy6M20+Hw05otMrQCmVadZ
q7MPkY/3GXFkDa9QKTLLfOQ/ptFbMWv7hDIxKVCZDBiUBl89ro1V9saOpLXLICzx28GHpm7tw2Jm
T/AlaaNKGzOP6sDxw/oE05CLAA/hkKpc1nMM7WzQtqDgYlgoN3iAcAxtkHuqS31vNq/A3hVxr5wX
MtnLXQhvJWIE7mc/UR58DZsqXL3i7KuAC2JjFCDQcuOMOKowgQk7egUTueNaLhU2qwCAiMgZhvLD
PTqV9Am93cGBo2upyaasjUXLIWuW10Ajqkq646mjLuAu4aYR0NO9b3KTzCbJUa7OEO2l9pR+qkKi
0Jb4LRjdyiQjNGGtZG1EN7Cup1fR/XOPGhRpAyanlCmN9ecy9wUGEVW0S/UaMtOgvppjaCP2XgYv
Aec/e4fZktFzCLIW5hOFo3AHYq4/ayS4kAuPy1v+fqgk6fgZqtp+1DChAEpwRc5E1GyR5B8GHtoy
3Khg5kFs48ITkZJJtjOcNzEB5QdhTrlRg/XdOE49KYmJxzuMSFmFU3Uqecj3lBrMekQbmK0ZKxIc
wn1acV3AoA6u3kwgGryaXgMgwxbmpObuRfDsFk1GFuc7H2c0kAoqOEZO1FU68Ka6Yz3CIBPzh4VM
g4VtO4mpc8wv8t8Exa5tJp0wa2TCqAf4NZbwULi/gNnLID4jCfa573uTI/+Dc9ulCGMI66MFgHJx
5bn6oMfaeB3aG5xTdh3e5djsZFQSPDsNja/op6LeXpZMaoDE10LXaxqm+dGb1OFCa0J0Ij5ygoim
9CA8RNnSanM16FyVRMOehHwlqNaUyWO/SB4LSiQOCHZyjcDFDX6Gj9zGhYwzW8YBqFRW4sUiYIxP
LyIrlK/NwmRlpfgEaK2xtaD69tDwpOdk146sQ28jsDEcJuq8AYpl2p+Yf6zifD+U34HJlMe/jZS9
/NzWW3tAbjUCHqxwh3CvOANJNZcIy1AOnYFkwixYZVvVutBRLz9614NLjp6/RDSNHRKXgx5+ySGt
MDdjHwDTsdJmllgAWVKygklloSiRdd0rTF7ASM3mJKKHwd5SV1ceXuALi9ExVEIM7NUNMR/ZsFf9
NyaugGjGgnKPpB/ePdanR1X8/K9e+hShZFV2arE2yuAicmFl6BcD3DKZ362lZHdA3XfuD4+W8J71
KBoLah6b1r3SulvCtdQN++gw+BFSxcsUX9oaG3mSrLDUBuo3l0aC19QKJsXI0USrpoG4VngFu94i
LII1hGJZ24ZNtje4ITfpWE9fsjWL9Anps3QzHD8MMCDLnoRJoEPcpfKJKkS3D5LLnf2Cby0mmNIF
8XGoi/yRGeAW8EKD1QccVgQrqzN2fX8ycKwReVoAzsU2F7hY7MO0tL47pXjUlDGBYgq8SWakwTis
5LzjFFfiV9N5aOwXXUOSgpMorALKNJl4Z+g3GPJ7oGXBE9TyV4eSY4S31CIySLOXos6om4VYWsFL
HqduL5f5CNomwv2Ev0F3/VMNw7ZwSF6gbdbWQp2SWMWW3KVVrq+ob8l7b6qdH5ybWsdHh7EXoSt0
GQEsjF6kQhUeXDJzsxG+hG9SOyjRVk0M3CVwNGFSIPgzJb/w4cIre4CjTOp6Mr2Q+OdACT/DBRcK
v1tV+sYkR6PklqV8mCkYep2D+o7Wkwuzl5pbat2hBHwBeBH9hX8eEYHTLHK8UcDBLy9BXER4AFoh
PTqXbheMS+GsiCeYAfGZ0ytcOei3RpVXvw1J6yy9+wUiwzMwEoHNtewW21DnwIEq6kgBA0VKWUzc
vwCMtuqv+TJSzfEPuUnqCZZW8gc87QLrcqxm3Lkp+KpqnRxMl+Rz6TBkiHDhLuRFmtzLWg+c055K
jYHnvo//ZN1J31Rf6cRot8N0y4xJbo4M4pM01VGAtRACxGl9dwAGgg7IODfVVeBvonBRT4dynE6T
Uj5E5cHk5chU3nRvLREvaoQ9Uajsh8rCVqjFD6DZ2tTAk44VOcRGsAUGZ1SZhKCBKrjxOicOJNZp
IbIbhIcBhNdnrmNRRtvw3YgmzkNgEOUVBFZeWcwk2YLayrVPlJJgwE1bHuXaeWmhpsBUul/iAPsu
UCuQCCCcl/ZHr7GXIQ2ExQosSspa96YhLqkwPhHTgSCgbGMZ1fBqbEHRUyIfQgG1Mk3fwq3cyygF
S1wBcHkBvc68i67yJxyVzxjIKiiyB4PiV6b23CvSnSoG7p24lWbIEFpo8N1rzl/Z4lgzqyQ3YKje
wVovMR2xoESJ5YHNt77PMGg4xPhLoFPQs4y2WSQV0Dt40jkD6Qp1QTxuWzhIvELZEqFrANMe4xSr
ngIbg5mDk3Eu+EKIgRhLk7oAlJJOnsUEqgDJUm4mrBP4VQyUOj67AreyxMeWmfuyDtv1q7+qGQuq
BmYj7qUEcgZvgJA6sWPM8SpftabGgrsjrBjLxTCEanaCoKx8zlRAgkpGEZbXcLw4Z6v+GTsqZMcO
wccrxUtJpiA1AQI4UCvANB8y5uotREgPU4x7TSaK/A/b5KXAgmy0OprXAhBwmcww4By84KkkdYQm
CruqxnkUypIwy6kcVRVzHGjTtN+8ETAWkASPhydebSMwHeWVCURd9dGGZ1BDLxO4A2hNZkEOux+o
9CS1WTwcxJtA487qgZnA9KRmGlp6quK+9bWJRJkSlz4OcSY8VjztIHIJHCWwQFOTE8AXk9EJpRv6
S5CfiKMpdHBQK+uTfHN4VG5crg24cJOnvLM9Vb5fDPKKV8M6r56c9o12yeZURTPUmCWBUW/T7P3z
PwwCOgw2lm1Ea6MiPELJrzS6bnSHvaAB7B3WVdBVW+noE1hPo7MW1ZHLFpclKC147kdHWifPHXYy
6+B94j29tNMJAjfGC8VOSto7Lcq6Si3oGY9p+k8oweaUH2sIY3YgJ2QCqUB/FZGJDoahMJfk5QmI
SPpFRTRl3ASA8eWmq67SZg0otpqeeS5zePqXfCJHaxW1a/4QAIfevoCeQWFCjyB6EN95BKN0KbBE
M2PhyNRtdXvPFUppXnILav/s4ZcFwZmn2n+UyjKW0vi9zOAqFWEO1LBYbY7JBBDNFxrVPdNgNgEv
UuAihnoB9Bj46oAiI/oiXCxJcTrJvcAykqrFodEOk/CEr7GrHSgJ5fYmbhd5IQ20VWtn6Zhbk6OG
2lUduLvIHoFh2Ea8YdZp/ZjQXfAJZb4uWxv2IEiMeESKO1mAIl5mEnZqoZ74y5RiI+ix2Pw3fwMs
CtFnVJZ2f3OySdRZfTXq9IFSXsVLIuFxczBVI+7TlMC6zsDiA/MYxyUBBS5fTeeCI6JJN9ce3U7b
8QviVNRGh1ofl1KgsC2N8NxX0bYLsaQHvw2x7TXc6oFTSFdHLiPjYKrHQT8rvFan+c3bB4UJhoHb
FFRPcsbz6qVr94n6qwzMmCO4bF/DdPEROoblt5M/euHDRL5wnjxW3pEVhCPrZxkS6a6fTZwvs9/S
vjneY1cfwTx9DtE2wxyA9ZVZeInW2X6qrINGtBAdX9FR9rIkE+jU4DJbmMYYP9vIUpYDHUtWBI/w
EWghcJElXAYN93YaIrQO15gCmOYywalxPIcTxqx4Ad0HqdTLcnR3CLBAnxVgNlI7ZOSrbu+n7QjV
E+PF+SQ3z9g1CyFdDd5bQa5xme0D502WPw9SChcRYrt0yIismS5z/or+iu8i3gkUACF8aUCBGv75
ZL8O/IX8SFBnzheF6wnhGicVPziHRsiEPD9oRKukB6aoPg7yXYsiBaMNQfI8Bo1gf+LtpmRg0D0c
kfrKTLmDw8GPcOIvByU396hAoFxuLXwT6AnS1XKiCh9H5mCyzfEUIOknu9DC0Y3ZiGtg/mgYmnqv
OQQOgaWy+RQncFs58+WQblJQXuWSQXlPOFQU7yi3leFhfTr9STai7EMNZCsAdhPIgxkz9CmmnCzz
qv0Svp4Qrs3uS5R1YqfLW5thjtTgVk2qcpBuobGBJHMBcxbKHEJrPwPGP3P8BnSjwCuj76QLFJ6f
PBRWh4BiM9Ug1Qc+VAhomI0If1EmhCLjkANQMGrwA+UDjvHdWFz6JZ2xeYC4o1e5Rh3IPpBfGow0
kZyNd0dGepeQMo7JhdLHz2qU7+VbBT5YDSMuIE2QfE2KyYJRLoItVgI0sAa1jTD8fOQu3LtG9Cer
iDpGN787D6NIdZUrDPZnoXfoVJfuP2G3jnA0noyXFq91a5uCjQ0PpcHhqz264dXEgn9AKLtmf2ID
Us0HpYBAhQoC/AY6cB994Bs04I7CfmDEF9AYJWW3VCY4CBFxl1t+RIkrCRM04fVpsFDLeesTXiTM
EvQ6fIeGqx5yX+3RvI5bleQmJdlnwacJFZHvwvBwbJ+95JGPOsR/qguGALRk4jqd+gVlCjOkSH9s
UN8xZBK3I0YMQKMdF4Jf609StrHScCqC7HkakHlz7iCshhrLb5QxUJMRZtmbB83nclP+pCmXOtiO
cdUtGerHa2HkytyfPRIq4cnmjoUCEFFdsnUrICV52QimJlNbl6q/Ca2NPHkNfrocu1yNQQLGx28E
kpBJAYNlzkWHEphkHEp+2Sgl0ya9fuk9dynsnta7pbhusxmAqU/Sf4UZcAPQfuxv52FY9L63qVxc
wXgXPhWCcOOYb/HVS4iQMtbJOfZh6GCpK9fFxIq38SVIGK948YtZ4HsLW8jvMZKkRwPKgSdKWzR4
3WKgdPHJ2TNXeIKq6cs9fKKCjsx9OXGBylklalcxi8R/Ar50a+mL4In3XKpML2Dszx93oqxy5a1g
vnGyeGhcZOLlMDDEFP8DxD3cn5wfLH4DFlWia3u/iEkQURdcSj6DPq7QrmU5CmKK1T2ki/ZUUzqN
+NbIsNj0px2vEVd3tb9l3XTt1EPYa1DC9VUshy105sS8cwcjyn4TPwQXGQBOxfWVBjMRWiEjt7uh
hQmSL5M6hITIDw6g47LhBIox0Jf013ulQqaDgE4zk1rmfyEcNMlLEqfc3Ak3NcsCu7CKReyyy+pn
tkA2vJ5GvrE8DpH09bW+v3NEmVGwkZngc+bEI2R8LmW0O86KHHAH7zT4VY12IWFib9PY0KVqgMM0
UrL3mdXl9crFKmGApli3V/iX81CvTQosykpHJ9PrbQZBapGLSHGHG2jQnBtmYvKzAxPhjGMi/oeE
oOBc+ihERid/YGoxPrk+sJ1K88iGhI/91ib0w6aG/zT8K0rKaN5NGGnCsDF/A5JJkr32OqnfJady
caOs0/CpYVrEhnDK90wrocMS/HygHZR1ztqnW+DMtbIv4qm4jWAmuRPmpzyN6uYW7UKnoeKuolij
MdC909xn64/Z63e2g/ZUp/ZLXhI40NH4gnpfKzn1sOyfPszyonffcPrhPUE/AnKXbcgakjWrids+
TkJ4NUzP/HjFfgP0FwoUD4wkBzbP0oZBqgOkwrDjepRVLqqvdMttJ9qJ8UGrf0bYEvc9HAsjQWYX
rElEGNJWVhTsFgTIDsecuwiDe0ex9sy2JM/Ipv3S5vq552hSTWtRsReExvT/NlzEXVLbNa5PF3Pk
/BfaIgVaiGLDTfDn+60sLJsiwheppqDbwqIEmXBrAEP9FD5g8cEHpdFoHcJ7gYtNqPlcnQEgjjSO
4q1gxCcgT80Qh1vccsCBBu1J7O3A4VAb5JgJ08Bx2l2rEcsEyDlEP5LMzQiVS5ZqGz7BnpqR+YTy
njruAh1tWK2Dnvzoxy46A0dKnqxM0Gy93YQdMGO565DcdNvM/7HheRpong+TRiN9JbpG4wD3w2VD
im+CmIkRP86+BMVHD6kFOy3jNhXzR3FgcLC7xSstmS9x/93FAC76GSoGIU9MXEaUGfPZe43QgsB+
lbGq2IoPS36GN1q7UuwX8CFA+ghYV3FRWStCX1ljlP6Bwm0qkVXSq/932mPXtwiArqiApELjfB42
3O8A95emdRc1lhmRDKXnGVf073gYSTKpz2RlM9aBCtITwPfnMGKvZKZKi2DQwMn8jUG7zNRqnGXu
a4BdON0JV0ul+odHwcj5HzCHmTlaHeaOeG/ow09TP7rxd8qnxbZiDyfIpyCtcyZ7+l6H3P3ShgSM
LAfOP2x+gNcW4yUlMk3exAomfxf1TOVmEVKIkb7ICWoy3kpEqrIpQBKpl3Kmbz2XPPRBFVvpysse
hNbZsCmoMSGpneap2c9DJ0IsTdYmoVBaCSOXj4mbtKBGmCNhb5JB8ebygtQBIU8mxK35qVM7CZM8
2JYWiZaw1StsuKt1qZ1kvQpNVYm7y8D+5MIUmgiXMa7SyKLoD37BCL1pWyGnmdtPyoZUOdNeKtmT
m+ArD6oKNIZ8ogHh8hjrVwUxRovwW/Nf4lBZwTuPzV3en8PxDZkRpzxYY2TxI7XT9Ms8ZlaRmVMs
Dbs45CpGn73Jup0arv0Q7fkboYBGd+OUYa+b2bNhRQvUNxF2mjZq37U6POMhE2TLzoEJhskc1304
EflbrfQXZZTSmHjQPRsFPkZk6js6wTyLeT8YdcU/XU8rhD9D1pxNwL+kevHrXUZlgDtJ9J4SmYXw
lz6sYMzBpebI+C25+BxPY/YdTx9FQMqj98CTFAMpMmiwCJTaklh7oXnKp+FEY2tyPfHvPNQHDTRU
NNz9KaN5y3v4XVSgMpIPXi1m0rBaua1ZLuDmAWAH/49zlCodfjg/R6A5TDEomDlkZT3H1qkN4KHg
0QQliCMTQDKBdAtbn/2VMseylY6WmaBmG+7+0oS0jXWftg2iRTsjB12yPBDKqPS7MyMyOXsjG9Yy
qjt732BFSfnNQUl3wsQEpodQz7g4hfvJT+NTEH+9YU5GcBGAOw00gz7O16bZd8fg6uAqIBzSAXcO
R7g44kjA8S8aYwN0hktJR8RmUmzZCy4mbmYAsBkZjWl9+sanE2817wkquAYNOf/0cTjPS+T3WrvC
ZaaKn3Mk9w5gf5g9VMRTRn3HHDc/9dWVNC2hLDX+e1nnC8d8lZkjyPdANm6O+QrfGyAL/rEkuYF7
i58XiE2THAydao1SEOpnRqIRRbiQkNs5Y5SL5+e28N/ZCJAxS4b1kf5PTc8jF7gKnT9ZD/AR+ILU
BXXVLWznH1eS9mOj63b3bQjEt8U7KG22JvKNbK0H1P9wqg9F0KKlRxEJDXXsFahylzAMRKkhDc//
FWe0mYNS4Yi1TSC/hYfyp28o7lBwHy3eeeQTSYJQo9vyXQywNmozKVpo/sWpzEQWRKkJWMxq4SPK
E5AafOOwtuU+pS8I+8+k9zcDJBmqCTlHAyd4AA+BHp+HECXB2dggYdDiJEY1ibwkQpLN+RKXFilh
GHUz1qSmIN2BFZwDTgv3VqaXueMuTZTnGnoNDISJ8OXlUBdhzxAh+UY4z/wXa60f/L+lRETiiDaO
aiFMXNb8sWMqFKUX7FBosIQPprePGjyMtiNsehvOz/4gxQInjmDCHPcpFGwvPGr5i8xKuS8RtNoY
XbJIC4EJ1LI5qcyuorvcaOszswM7kd6HTWdRv1OBCnOKbqGxr/14wKFMVb+kJk8YnCm/dO8pvYXP
XYUQFzZJdGvyM/YhVEK8W+Y2av9jAxXbpKcB75o5zntHA24VwUpn7dcKaSA/I/RZaBVwInzw3uDQ
4M+ngYo6fEi2PccCvipDwIAnRDUA3hTe6pL7lHwBOl65aymVGG9qEVhnrK9SKBmeeWDm3g+fMkGN
mPur2E8ziBcE04aYfB/+Dgl8fpq56K2DHao6xB7BwqOx8u0nxLXCjgD0BPoFgfDBWISwLiO1scm2
ws7j9UrV1JbfDdnnEYbsyvtovgUIwi4xmcjihcWTlWQjGVfxLpviRsMAZ42WQo2VVaj/05iCi+d3
OA8rYTkRTkeGQ+EcS1r6un2nq6KPkTZLPuQ03Wx88nKrwB8MjskHlcroMppl55uMatpIZTicn+i8
RB+sGeNWsLbCzjbV/IMWYdMOBs1eiA8UuDHOPrpY9I2vNBp8MsA/jhnh30opgWSwoyppyc52eW70
4RwEeXRWeqIq9qP/2AY/ENAK6ybVtRX+06qHO45svaJKhksB2IFhTnPJAw1p97AocY6X79r3V1Ut
j7MyXcrAXRR+ticPcC+oWIkncmXB/tQgAH7bY7ds3V0GcaJXttVtqmF/sdiSYnoMZushdg+N+ZAY
gOSQShzr5MJM7p9qKq7RxW7RJqvmmDQ6vM+tp4o/LOXkvHW1kBkp7pSDu/CcYE+rqb+TCL3K8wgI
g5Z0eCtj2miODnnDfTt9F7G+tdrmwuFh4+AwYIbBvagbwbFEoA4ldmNzWRXeu0+Xb2H6iQbYx6/M
tNSlozlbhzLwX1P8MfBrrOJUwsJhvyCWFUcXt3xvNGOD2cMuRD4a0WFA0y+0foMuMFeh2iIPhDjp
8eop+ZFG1cW1pGrwcGV38VyGIn2Eao2oByOukrGwxQthhAn/Ao3aQgJJOa278Yl00E2hIPGdxT6s
K+oVobPYOxVbuyEmgHsLqUf8CrhsXwezoYtXsT1QX4S5lDXuwSoZf7FfExp1rt191eIU0DmgN9wP
/j5ui8McuISAoD201pYWXbAdXEOKQVNYExYy75vk2ZH2PgaiZMKRVuOjPn6XeEyAWJwNvj6+rTmj
zqLTly1ywtOU3sKyWzgNIp/izYPZmuvxpu/+TRgrtC1kgUs5cZLP+4rOlg8nqJgUFAkvEz2ZRyYH
tTb6d3xgzDUYJjDZwgjEXQrWrfeWAATZ5mdSM97357NbXaB7Li0gi6AbNx1IrIz8E44mTYer0F8h
mceVvXAccnQK8Q2D8MDiHSlAMB0mCNKjGcjhuRUPc3ozSxxcsWR1QdDm8gIHmdrUU3lw3k7VXzPt
APzk43wN89nS5o34axPCXYzRO6M0js0mIRF+oKIyGUqM+RM/AxQz5himn4XfIfe67uIzAKVnPhX3
TiydzAcctXcUZOChCoNWpsmwjOHhSKHMpId6g1VgZXS9gUUZeg2Z0AOH0V8wRGb4TsKbRZiO+YqZ
YIy2XjT/Zf1DYw+/F388lKnC5i701awfaCWID57PhdhXnVWTZClIjg4qStxncUepWK0y51Jx75CW
FPc0XLj+4vg3oOJ3gf0L3dnOpo9Y+kuhsUw5Eayq3HZ0nHyrxG0h/n9ODj1wBPnI3VF5WeSK8RQs
QnjD6UOD6FS3X5UzLIvIF34Lm01A7xSg0mILiLMQRIakoRmiOHDAvZoi/8i1lLxDol753ByYPC7s
hF5Nop7wmdvaHJQOudX3CshDVzvuq+Gm43jqZSo2XkSBmnSYhI+Vv9XUyKVHP40ZPbRNl/i7cYtx
tWB4w6iebd/dprGzAeIR/9yxPylRjAHroSM5pz8K2WbY6IfKNaBp6lvUL1OLz0x8zGxddjDOUuNk
bJjleAPUX+69EGtoQn/LqwAOCrdAehxaWBMr8HWf41IoexICmcVPerPnifMcuYPlGJ4RMRXdSFxD
9K7XtAfNP3UkAwb4xwPodHHCwdqaABPQ1ZWSv5mT81iB1khQk2Ti6haXJJ4CIubIqnxhjtlSHUmR
vPPK5a9gKaK2gukZUXjPXQ/jdsNwCDP3RfZCeiTkPABYnoLkpKZfk4MhUE6SGy5ihPhJ3I4eBWut
+Geb1rY2P8v8rS6rx1Efjlo2bGbjE7BEro0cw89BjgqMDTvTWVtR+nDHevA5hXsT88d9FaHKZsia
hSQUimBBthQ7L8V6qXP9i6/B5LhCf4HShjuaDIApfGa8ymC7AUzMyTc4B5yDzvpj0OFqrzHzSRuI
a3SVvRo/lwFwtScJPCrjW8/0aBNgXxRvDs76amccKZfEuHUerzDKM9dfSrqIlXNVQjSwuBS1V5fP
NHCMRLPyUmr6psn7tRUDFREsF/DFbHq3eh6eVHgcA1ZVA8AvJFIgazYHH6+KkXX60VuOH7xeHmNh
4VfgmJQRLqVo0fy4gXZE/rSAdbxptG9Nv7mDuC8G2znzqWlfrQQazORI2DLJSdCkDiM4V+y9eKZ1
KfHcs0cKesvdZDSOKsACDOtYN3dVqL5V2BsO4VcHSjybXKwhSm9GDkVIXVGueV/DBNBjwlYzlM3d
357QRVe/ITxWo2zpTO1CuG9Tfypdwu+0DwkAdSdjVXbResY7OWk0DEapZPFwdSqdQu7TavPHBlUi
RukSDWNQG8ZQGyzF3mbusaeKtqH+aWCs+qgfhbaqw0DRQPraFm+CSuQuwTG1D35tAdI9inM3yI8E
AyxxetWH/DplMI/nkxAg+RXx1R3CbzW21hIrEzEJH4CBDRl1NstAKg/8xpGZrvIM3sjVVv4oSYdj
W10g9fg4xkJurIdbCeqBM3OASRxzOdpEsMKW8SzHew4hnU4EeSR/WA/PcmSF8Icm5j6cTw3uDpId
KS12pCPlYHlyx50t519I5IP16KvfRKvvJ45hJNJgVNbTFEM/KvEpNQqO2uRRN/rjU28+xh5+GA4j
CzX/7hMDFzqqfcrI/z41Mru5TF/agcvCFPPuu4k4p1df7BN2VaYdfeqNJAmQgCIuY7hSYgtpJMEz
Bg+LDKtIKCJKSSQE5xPMOJ8ZMRwsl0/v8hvcDtDt2nsZzJZ6B7sFoKmrP+USCmvlqNpgYWAJQbCG
AGAmnALM1Vx7FdQdYbL9asgu3jS/yl+X9tHBSIubO3bvqW2spuynct7JiqabvPY58/GAihpIr8RV
wtIh/zFepVGZJnm3UP819cTFriM3rUCmdK94UenVxdJr5E9KXLDGdCyVO5EgRck0iOnOeR1yCIIQ
pPlP0h8GF38euP6Z7axM9+3P7lwiCLSFgiVYr0dbsyI/Qjnjr99Cu+tp9Mrx6JzvNymnGNhGRa/R
Ou22wweWDBE6HaI7kiu3nPwmX+w0GQ/ouHVj9CXn4VDtsm4fs9JZbTI1r04UKShhETOE1K8i8xlY
XJImz7JYRzbCyXgL/SZSuAVb0nacjYdDst4yKiVI54bFCcYHWLjhF+NQ9zB5A0zBh0oNYHdrvGx4
eIp7cblZ+A/GxI5EHJfhVu42nyAw8J7DBAVl9yHO8wqJtxOsS4mp4gVLzSSxuKAPrHVMWVYsrDlH
wGoF8gCg1tj2diJhpU/ynVTcdNfUyZMZXML0MSjhqTtffEvasxaiamWaO/zFbGBAvrQ7Xvz5gSqr
zbAzAJmj1Ly7DjAB029cGOak/PK64DNK3IasfUmpxI87IAn5KjnBwJxUD050qbnW7IrNhrXy0lM3
HpVEA3QJh4nsC+Hd0BJZSbZLVHMhFxFhAsWYAyY9Tngv9eG7X9s7R5hW4U3C5Sxbu3Coyo5lsdtM
miGJy7IquKY0elkPggxPQ0ZQjs6ry1i6X5HNvJRrzKDyAmdhxZIpJl6VfHCqzUC/cHPJsSRIG9p6
DzIP/Es71uFjnCy/2SV+/9YnO/G/x7vIMplorhkir6myyIP4RJ6JVqZs7e0QIVCdyh3FYAEsNBj9
WgVrqbpd83EfroNy8ApVJHzUoEGFXDn4JP4YBzpMZKizdRGfUUucTLhcBtWHl0Qrt9H3PQJ/Vob8
VMtrrh5038D5lbCnPMA3aKZBtGudoPdbIKcv9GZvflKgWNpCNYJUOXgWcY/Dkb8kQ0Zct69jb+6V
cd4ZTrqrGLIaLO4uinpQnYtZPYVq844BBfzXk0LYYAVWhDsJRKrcu1aoA0oTj4p8XhnDzfb0jYE9
DzL0Yzv+lrT3/D5ZGxoMfdhWkMAkpwP0yuLGFylBhgYAJewIJMFS4kMZirduBtixBBWnanVxOdXc
9L23Y8w/We4m8l2JNRUDEWA4MNI1g0g2nEBGE0xY5nQRm5glg9CHUT/Ff9ldYGdRyyGD6UOXVhJx
QHEx2dVJmX+oif3msVRqM/3KUQa2fb8q4geNOB8dVDJlDpsC6dlUa5NwXCmC5ZmrDg63BzlFWMXC
BBOcg3xQWR66nKrVdYrfxOxH73WGOphKEsyZEJJqb8qJHpz6gQ0j61WkQVRD3oSbsfYrsFlypzl/
doaP+PaWxP3xfmyBymvzeHF1byHJjRZ9WhNKlVnuoLGp2D6AhBT0Wa1R7k2cbqux3UoMatuCXyfD
nmSPGxGo/7kLlxkt1VPlt2RODz8GHRYlUAS+V9cnxMT3Tc2BxmVrda+UEyKcwsuWCWe2DOkIyxgd
e3mSbkTs/21Gk6wUEmVKiGPlNWo+68rfhyG6565dNt1PbeMg3PeboHi30B+IpxtADVNrG2KDim+V
OA5K7rVtNgflMVXctRfHOInkTDSdR7RdcrHyRyT9e2oczOmmVY/SweeZxzzzSYPs1kNAdBDJ5+sC
Yo0PS1NoB0lvY1jvAem1FMenDMxc1pBoWsRmztjZLY6XL2Gxk+GFALczfn1NzRkXHxpq0BpOK3Q7
4SUChHPnxiHNv/9X9NrOkOHR4ImjERADf0CGMahBIXgBJuKmiLG5gVYUl/55vCs8hFRIfoMhbojj
J+OPyNu6zIbSYGlgbBTT6nKItxjpiM6ai5WREaXR18j5DoAOnRdXjhDEJm+/FZKCKuVFkuNsoFSH
s2LQRUxwQmfhVDD7bp4WyxwXp91VbcOAMkd4w39gyAxamYuQASjqCYASLqIejF/0epxQ3EAYKRIP
ZzoI1MCNSW4Z/zFZFsqaz2HqXCmfeCp98q62cJZeerM582kh0gpgrzG7qBMf5QOiQeUiJGqhHpF1
FmxzwloW+Ch9+G8BByFo450cBa2u2UzqpS8e4EvhTDVzvzDiwaYvTyGKQEZrPkSywBktvXCLtIjb
xnBIglWxVnsTQY7RMuGO34RDABgoNJGJrE389Jl1SBup0afELTd8eSCdVkjpQfyC2XwEctLh3zHF
w1PfcCTUsAHPE27GM63PrO7EQ8J1MNalIAOaq81Dq4LZ0/GSCiEOf1IisJXRTZ34R17rDwJ7aMCg
Uw6bsNGfyvOoPvrQLwQFL6H214zy7ET5pgVx5vA4VH9SgovwqbOLc7NuM3Ime2iNvuAFkmj3KvEV
tSaGBzVwhlozEgW8kdugAY50yhl2CkNwyNglSoAgQs58apLHsH9MQf8TdyCJoFwDrB5kyNAqO/k+
dJl1Pb0x/N+GqCZ8ulqBS8dcgrQYq5H8K5TAOHob+RQ5ZrMz2EiWM3jHrZuKnfRN5K1ZvxkYQ/sY
AsCOm+jvo7Sj3nnvdeNcoQUVp577NAdbWEnfvkcDRrBiWc3wxBbVi616mP9+2JCdU8fe06ughpJA
N7/qMfK0V3iLQrhV1q1IK8YRa5x8GRnvDBSYrq6cUGOSMV0ytn8RFkCVsM3CkqOWfci9A8Zblcch
pc0dKC9wamP/jM0mxrNOAsomzAd86icp+czKx4muwtIJFm98iQriQTRraTpYntNRKpq6HiH5yfMT
0WXWYhVKDdE18cqBc821Fri4y1wVuD5T4D9lVXPN7hOYa24Y+067ebQpEqEww7CJcZdmTF/A19Ku
XnH05mGTQEfzBXCeiEv1wm1ZwclOj3WkHblda8y97RSK1oXBKgjPDzvMGV5c/TjmzjnFfghLQ0on
DxzSVAkyLoyt3k6HzmH8mgtzA+Ktuu4Vpix3b1YX88dqHDcuI7EW2LG3jFXKtMHrbhHpZSLADVfd
9C7iMlmGMpCeiIudbevqhPHKRURnzFJF/zbsnoaf27j/GJfQxgiOIlWbLFTmgnd+IBMj6QKAisEa
8424SnvBbS5uuFWsGd+hDpJqJ6HH9aAM+TAQm0ldD+NBb3D6peft910fYOkIhd9CuBn8aBUUIjXb
NGP13FXdHoqWxXawoGSoGYmUFlz/cBNFh5lH6Tddvrg7QIKRdeXCto5eUF2p/Ul4ZVoScU33HabJ
CGBTozk75KrHcfCgYWUBhrKZcJKQAhxlnm28xcl+gj6aIOqUg27WsGyfjhK1prTxXsG3cQAqhtfu
kTfK0qut9tEkAI9KkuogBKqjvStie8eguwNUDJ0NyBdVLmj4QWpjigxfvIlKrORZZyDLuUK+E3fs
yG0aQ+gpAWK5dLiEHBmzGZcO503mekn8qnJszq33WKl4eBnjsksYsWbFjfbqOhX2irsLzlxvYUOj
3nOoCyPLIXahxSmwXfNgrtBVKH92AJfG+ECCCwWowm16KtT3Op+pe+Bh6AtoFEShro0I81CSL+6w
Jpu7UfDmg8YFDD6ORDMAd4eT/tKR62uxmnTMjnuFbEMuvL4/EjpzpnJEE7TSRmWVRPVWjIizqjwH
zFtEtOmB6uNkvPPgnhLlurB+XIN0ltClMyt3RtpfjDheEtW5wchiOQKb6PanP0N9Aop/RqK3yqio
Cjz7y4MTn60JF10f3hhhMS35ab+4nbLYXhET6Snp4jKQvHV6sSDywYKbgzmGyvcBeRQpq1AdAchR
aTmsVbB9rsObNeEhh5xAOAJS3MiohiNX8CzILs5VM5ztYMWY+6QbR/i/rKqsgRH4BPV0wNfGKp6T
9rnsnwbzKfWiFS9zpugBWh+zXyRLW53iSJ0Yjpo2Am3v3tY6kifzFwsPcD6BabWoz+M3Y0YQhty8
NDdSTDadv6TTG8P3OUctrtJweXSx2iZRfIxgzmqc4Z/QQTn/FFHj/1g6j+W21SQKPxGqkMNWJMEs
iZIoy9ygaAXknPH092vNrKbm2pZI4A/dp08oKozoqusM0pF31p944kZlIp7o/lQwZ+4eYu3eEVnA
fYtxDHTfYDwBya2MjiRdJmsdQhwTnfQwGD6NzUxhTu/T1UhvQTMEq3CC4SPFMhF2IDYRW815TLOV
DXOEwbFpXq3hFqogcc13cxmShtC38pQ5RGrivKzDMKzp8DucNxYc4RusZ6ROB4mj7J+JASX1QmfS
GZZQ50plL0SBCZMTov8gSZZXKMFyI6azuy4M2BpDCS8mZXBCOaZfssr6anBdVuKR71Kue8KOerWD
gT0LxQxEVVQzRodmh3U8SgZC89c09Q3VcaGx0mBMRel66WBSO/26YBmzweTfdOQSjxeXrgMn2VVM
g4PCRkVeoxNJjGQBg0u1/taNbNVFAaN9vO2CAPD4gvsWx5G3VvQvJp7skojd1OKp9OQyBi/tZCV+
q6Z+YU7In+IcWsUnCwEbSEWCSofFjbyoUNFJsgSD5it1Hz1ETSYbUy+gM+R3IXzXzFAsTHQsnMu6
Il4PqC4JCKDc7LjlOeW97Biq+qpH3TCN0Kz6bWKqGwD7MJn3DuOhEtCN6Ans+PuwXMPgjdyXIkJp
NW/bCVVOAbXnWsiAIbkXwbjLBpYOOBCbwWgtv1veEo6OvjT9EHthCJRS/uO8XY9H8XzwQHLaPNs1
SnhU2dATWsZ6bPcps6tCucMgxyt+J/Qt5hhWCUsiDncUtA20qISXj9cL8c/lJlSPjP4S6wVB5OcC
7ECTSorVQCpy+x1NWGnQFkfBSFAs26aXI5/iOGBJMcE4uFw8jvu01NeFaLemhRY1H5ijb9WsXDOn
0OFUxijwocP1d/pVl5FjAgulNz15cXiEuH6lVOQ9wCtcukOOa2qM162Dx68L+NLd5aAxtGUN1i4u
HNUIhb059KXrR5KHnnuHKD+7FDwm9J88pGYOa4cnce6dLSR+zHTd0vsFFsrm6gDc5Uuyj+DPNNgs
CLYuDO6hfqoYpYwF7KRvGaBWvBcxVc+BBnOc66U3m3SIIyq8d1reBGoHluUFHIkyC/HH/B7hCk2l
sk2naW1imN+rMpGbSjZOtZWGKwfyTw6C+kw0IS5VRbwZRO6qn9nkYregxT9qdvb4PE3rrti/FCfy
EgLxPgO7LQG4avS6LadSFeO5O6+aYEKddICPLN13beLWhFIrn5AcZpcqxK7UgZzLWICaQWkunbOl
xc3xq1Wxxg8z8MrL0FFO/4AnYCsZcwaesvqGDPfUgTBEPAr5wbAmIgv5M14N3rTmpJNjRIWo4hgz
BcGhyfR11DApB84E49PHxE9IKp3zW+2U69Rm4Mr3hmek6Md8mE8FdUHA7SIqbakV56j5E7T5Sxel
RwEx2Odlj8ezQ/MrzfJcHl2TvPvRucSRBubfY5zDuJTLRbLtxPu3yuZH4FqTT5wZxYeHQLRwboP9
NpXpCuE5FwLwDSue0BIkq4cJxlYcMalvH/A0aTXCDO8KlyKuZxkGhjrUNnqiJn7RsMdqq3cgV1Pu
s6hY2fU7J4s0PCF/xSbipWQ+ArI2baTHUtVzN/A7WXb8QYGQAKevCuEaB5DMEeEMAHexoXMa66yH
fcLDgO7pwP1rOtiT7S+lSBAeHZqsTRxk/CK7ISZTo8diw7YwhBnxW8bW2Sus0zAx9QfD8GKfI1Em
ELPzNc1Xg97CCKki8H9AcdF4CPVAa1i+fdbcUoxL47nbCyZPnIIkhnJcq0P87EXfCxobtppRC58s
yu8VkbC/3Dais+uzQoAB9yrHPyH1pw64qxNzx+qd78W10AuqOr721XnxJtAusBqMckhyAF8oOSt1
EFcPqiWkWNZ2hKR8md+mK0jd1rS+upHYF/MeuR+apjwMbPSU2zV3PAxPLQTosGNzrEur/EwTA+7Y
1aGPpkroyNZyKSkCtZZAK7DXOMITzyBvKEL4BpiZkS2SI6tXbxX5F+MAo+hcU4brznePjl08nSbx
bj+X7r+If8BWM0iMtIJ8G1k3QSvcL6Pt93rZk9SG13Bf+6PWEt1j76IyehYnLR6C9OFloe5U5lhK
MODol19SBi10N1ZPB6YoECNgrxOB5FrY2uOH7VjPXQc7mSmXmR8tLAqWqoNPZd7qFHMQEtn2oS1J
puUe3xpKISkVDcboI0zMhmgqok5GpIE5UiRjBly1v0kLxkp6Bsm8afN8DKgUVQRN0jgw6xrri0Ih
LgBCg8S1Kbq/YNsGRyj/4zYK6bOElY3mZ5VUewG629J6M2P8cRld166HZ++56jcZsclqd8sZDjZU
w6r7vhh7ld3fJ+NavDNGs9sAXICE4LomLB4XQZWTfvf2jT3eL4hOQN+4oUwNs0L5c5sMAqqCEMBm
CGbo7oj2GBWL2aYMADS6rtG6cropzn0RK7iR7PS4xLB/OcUmHIN2s+hsQky/AMULPLqGbFxl2bdu
m7/xzCUHvT26L3MPM8Z7zlCIqx63EJFjUp9A4l0CB7UAltXUx7hnsKdsgUFzZh900RziLAwTs1sL
m1zaMSDxWq/3DuLBQd1zUbQ4v6XPNhkAJfdzz8jKyv34VlqPIeAZw2wgRW7eiI1aNq4vl1finBMK
S2A9cOt7hdMR7znht7Hw4C/IaqswVqr6m4vqanBbjPxgZFALFap2SImMTFP6vqAFff0uPLw+bBp8
fO1ljMam78qfjkGuzV9skuSkB/eQnRY89/E96r7G+aeC4xHptPxVtHdnYAv7i3W8HqCfiZmFjHMF
rG2geTuwDVzLfZSE+oZyqO7eykp6nM58SpPP1CAman5yQY97N3mckbYzYoipqUwuMuvv7/aAR1VT
iFiYWcbkRkF7IMSLn07RAHEgjTV/hGkjQrWZ1LNGobLjgnThjHsmJQicsvRqgL5oS8KkC4kdhGsh
TTZMSVpV3+IdxFwUb0GrfWEewzsbMfFIAXUbp38Nba42PtDSLCctu1ukEUB2mFVxIu+8W9wE0BDh
71SPkprVN/9Sh5SB8QHqN3P5KE+YykZniMZJ8iiL1rGfHdO5dwnDn6Y8jKQJlcRHSuoxpoDqu6f/
CNVyhCITVH4SOTsdLCE3mg1wiTwWzztJj6uyNlLKQLukpGnJ+p1RidH46nnHeYuF7ngY3PAkG19p
vlt60jp7ciZ751n9awxDI9a6R0J2V12Cn/rMmRN68Ig0fP5YWIXmPGszYpqrk0EbQW/Bg3NgBNmE
1pQJon1wGcf7pnIJCZzTkmdHIfejOQbxJYw8ZBnPrn3M5+zRdqyVzmU00YoKJ6KvPhM1Ib6z3S5V
+xQsBhZGkE7tzZhcWr4UlqH0woJqIPnTR8I6nJDWa4m2zhwdOfHX0i8qwOzZ8mjRvmIAb+HD54yM
PmHWl62xwQHKF3ID54atzsfK1neDFp30rDqKNceiYl0R4XyotDv5XfLnUsHJDc6lSq2kopyWSj+J
/i1Kfp4J5hhT2PU8DCF0NJa+zZyvpT9YGhmqcjC+LguRYy4S28pk3gi/pldWPcyuRvN+t61sL3yY
xDykhm01Rac+PerhKz1w40E7FsAYk6TYX2IXMTuEtfbWp8M7y8Ih5zxIxhvcNwR/+WZwDEwVlCcg
DxBVqe6JCBfD/Im2RkV8KahBDkcGjSiK0dy+YgqNnn5TITRFJohoPyBV08SF4s+kQSBjkqch+OAn
KOS1GuimsViYlvns5PrKaYdHM87hHaAspzXHrLJmnKgaNyrCJqhXH5adQIoE24HXpuog4LznwBu2
2KbYLRIyt9oybHOASKgTmKZR3E/oBuS//+aj1IeChQhPGDK1RWcU0Yk0e910j91kXBityDkA7hDg
czi2uMg0F2d61l4tEhZUXOsniD6sLmrGYnhnkFzN1UbpCuq8F4uTEmBc6n+GSOvQ/gfmMzAawE4g
Jl2uVAMuyHsCDThnmKkAyilLuTawtyWm4sGAAdIFzKvji4tOpKx1wMFlO2q933qcrWtxBjOxshKT
51xH6NUdhJpAXEAD0jnj/+BRz6OVSSsVOpeMPaRBYvq3AiOSsZnTHpv07XculFL/8gipGcMJnQNe
nM94L3BtkASNsCJhFqjTQ4pvpZDVZGTOyiAHKaGUVASn445GXeSS4NmbF8irW6WmeXWZc0DUt4nG
YZEb1xRVqQyJYp4pfchqCO99i69EeKfuW3BJoplIciQcMNKymqqJ76b0qyUl44chQ6/jxwZlAuEa
LEmsOLEEqLyPjqlphC5FOAwFdrUpi0R8cZXpLHuGa0t8/AkWcDjFE4OpA8w1W70RZi1639mApmRf
tQALaf42Bi7HgAKwJzlnvENupGbjaBaGncP1WzK7cRePkUbzKoQ5jxWS9Qn2ZulzQRS6Jz3bby/F
Z5T2PoJU8C6p2wURpw3SemsdlO9ciL8IVU/MKFL0ZBbf0xMWoBLNLAQIfutiZPtEe68YXYltPDeb
jJKFGSNjwGFoDqVkfxQ3mSkKersgnxM+Qcyiizmif7nJGv8EHIcp2x95C8wxbOvvjLJRsFFYt3Px
KMcCjaeFJ6HWHNrprYx2HDGcscyVU+y7CNEdrCtHjrCwwcamiaFEA1pLsWPkd+kwo/LqJe9FY24c
k6XM8ICcLRUaGtfiEDIE6A6Vc/fq4rnAW6BNzIfeTrHih1lDMUOfQIUs7T7jKdWgl3vK9AF3flEx
i7m1x28SK1LaBDUleHDZivgBAjnTi5pdR0UfhGSaIBtKczIgPGxVC2ctRsosFHGEtgBGluXDyE0E
Php6MZiL1l8Buw3FgYFXwBLEpUH1B6yyHIYSbs4kAbMQqS5s44AsVDG617jEhSV+1IMtNALYR28y
HXAwwZIBw5J6JF/CucFOQ+Udpz73bztfQCeQFIpH1gJ/KjcCf0I44ubHQMFEe8BGkVWJtl/QYYGB
pfofz0XwmDBAAAXdjjg0ydBdznIWifDK5D/pYlfFYTyp2bOUis4SnCbchpEKj0QBVTsyL58E4QTl
4DGk9TsHneSGJO1+LI/kr9B3qiwsaQnFRaMxvc0w2lh2fScMYliE8GVBAicbrZr1HaIPiPEWnBLM
B+iuMfpz4LWG8Y9SssSoqTvL2FPLUXvSWCREbRuDKMp0FXC8Y/qsYf49YjIxHxX9HbeXp5AJLLIp
inOWl9woQvrmfLcZi7TdHcYjvACFpBez+OEElx6xSgafM1uBQCmESGw5nP6stIc87p+4vSEeVNx1
OUbInFvY0jjhjfkI6xiKkURvseg7pqgRiFU/0JOhcZLvn2qHmMlp50BTWeJ1Y87k1rZED6ISKt/d
qIQSBBupd8Gpa+lOsbcMyXejUADSkNfBh2KV9NUBbzEkurjvmTdmbg33gLwPnBQpC0QHw+fi/2UL
TCNrWtktNoseYrfoR8FYEe5tAiDiMWGJortX3gPxqIWIkDuf3gARnYHMiOR0KbpnYc2VYbXxnA63
BNcvsAf5EZp+k1/p/HYUg+IaQ+naJNaJmD6uw0Xvt+DmDk9igZ/E05n5TFWO4IQFqrGtDPSCwfxN
SSIlxuDAJufZWVsk8Ezpfn1c2jPjaR5phlay0j6V+R1O98qFrUKgFketHe6s/pl1zz6gD7KuIWcB
7E2BkJZ+wvWWe7f7YWl5yJYgJYG784s84F1xkc6Qp+nmWwHtgmYY0xax0+CfcByKOoK6kGHtLsg5
KXBEZIStvzo1POUxI/fEQvWJMIMLkl5YJ0SoP8VMNRphTj4v9A/4Nz2YzFG69CqEr+gM53JTGQPD
ibvZBOLPzcoPTHQ/GK3rVwAAyFJDYx0x/YCeURMYRLiBGXP0YGlnkdPAXul/hHJRdbQCMnags4W2
DFEo01JwGGyAcJPm4VI4MV1jnS50sDp2uSyN38AiGnU3wYEJWT+pB9Kf4haArxGWq4xk6iuXvpAx
+WQF7DJNoViUPDGMC9JLw6LlJZvY+C+2ui8tgzqcqdsVKy1YJZs4jnwN0UujeyteocZ2lNEJ8xhL
8zA6u8AzNzDdJG+tGb7r5FgFT6PyJ4RhPfwFoZNqRsYS0uFKBUA7Kd+QHhFScxne5UAY4UXBFmKx
yzneLdX9l5UHcmMjhbNugFbch9QYJV0Em7TViGxvNzIeapszs6rfwlButobWiSENzDs6FKHGT4j5
zBSOFnP0AaCaEZ20NKwnFEpl7GvLh1yUmLnxoSLIz5A6BTRJSJFZ8DvssmeF/yF2ItMOHdaCjC84
Yw03ZFDR7tTs0aou4G0Bg80xXzV4/SG8tRXCbd7hYq5c8O5mJvVBeDNnuNaEoj0m7kds/yk6Zs30
wDyEBU5FjmJ1md5yphe8Rebpcu1giRGMb5PGOzkq8d7710y4x4qXLQec9SZvQx8UylUDU0MmL0vo
Z+L8HWd88of2WlHQG/KKkDpoGHNjfS5ADYMjDRo2Jg+Ckcfja1F8VVjui1gCq5qyCTkgB7lJYAUE
FUBHdoE8C5+vxYVvSYgfFJhtlpg7C4PkuZNBlITmiQ5Cw4ZBuNwAj7JpxftXoFvUnOz83qa+7LE3
MiAbMVXpu42WaT4klEFNPgWRdXp1L2P6WSWBp3see1jN+R3PxK1hDL8IS7ZkbwZEJWZGEV7BBebG
sa+Ef+QsjvAsbfNr2durlMOyLhG1aAkJAN9LiHvpTSaU4HjxkGAzeM2iN6P5UQ24Q7wCHhIkDNlS
8sf9RHCo3SNEuMrhyjG9GUPlrzAxRC4yHcqGGC8hx6b13wFBAuSUycHOoWEyjDduzrcJNrPB3+3w
ToGJBhC0BBHKCTKvKgtiQf/LvqeCLUMKfWaZkd7dJiWC3cL9aU+vJVwavTok6ZY7hoUO5PV71k6D
4/cTEOu+wlbMnoD048fRiM9ZaGwy4Z33YFbs/hEcmPE5JAz4d+L/U91U6uahiVFdVXtOedtzYBvz
/mwSa+G+4tOxDHQwFaINaN8vgPPcK9a0U61dxk6aFmhnY4XawaaooCu2rxVlVtNbq2R0H5wMfgFi
TPm+i/2v1DnbnbcZ7Tu6Owi9LSt+Dh4ZDK7NAY53j1+/WDxjbmTCOmISNw7aiuGfCDlS98XudtKo
1OUlSNN9N8aoG04NpHySPby0+NvAD0wM6gOu96Do0ByMD2WjMUZFKQxzyintdx3Gd+ygRaIm614U
S/HN5bPNVaaVDC/bnwzgUUNHiV6gbQpo8PFaZWeB/DvdTcWjN+lvXaLeKAy6+ZxOw9qKmG+X+2EY
xGfUvoCg5+a5rLuNHtfPS6kPSLwpTHgw1Jce+UaVx9qdzwG+wSmQuUu+WLjcPNKlq+eqHDicwbWN
S4Oa2VWfsh4KiQIJjPN5OZTtRDHxoqAmcgN9hdFWE30MNdydeFqraD6wEfKYKsbZaQ5ARpZH6vaN
FpsX0zN30XQJOmoOI1beFOOZMgTHYu9vOBUfYXesq/7JDYxDlW5bndxTtExhTNYAlgVpgfoN/zO6
cJO3VmTGqlO/uZlD0lQ8eJIy1pqH+CWC+zAauyzMjtmY+zyJpgVjhTRgdeTVYQolGL5UGqGZkDn1
2FT/wAhSU73n+Jupy+IPaFuAGP3ewoPMxmGL622QiQqDIC4BRo1bB1J+bxWoIGhrCT9ImcGZ7TEl
j0OWSxxa6wWX4pY5Relp+zE0nsi7XDp4ILxcDv+tqBHjtvjQhj3pJgebQD0hZdI6OpALw/DDKfCJ
pwWql97vmuGxybQcq84AS2bHr5i0qnz7cnDOMYhpg4lLTO8rljsG9h0clZ7y0LfmKaYCnZnpLtoA
LE/8VGWPf8XOgwPBrwNzl4RfaQvDq+7N02S+ZlS9HoQuFeFInTVPKhMEN2pzRj3ZE2CZXtAylx7e
Zza5e5AUaAFyu9r3tXpWg+rLm50DNe2x69HSrIm1wycuW4WnOSHw6ugl40PswgrUg6uL726BLlNb
PCaKg9+56knX9T9sGDei20+W17wbHkM3PIclZPx5sB/7DK2MRXmkrQx+oo6zkYo/jhpO7/nAQERd
D4nyaVo64lTtfWmGt4kjJet/pOsSvSxXe5caP2av+rz+0PsJAHA0U3mxs/HZ6pAVs42W1t0A32Bk
FD6P5mKsm1rxY6AOirrvHD8CR7+DFqO4GbqXxv7Qlh1xxUHzg8H9g/B53T59EfCiDdSnEkzKmn6g
O5NkZD7VxbDru2zv0Gp4jGQpcFTESIuF/w+QW069bSu7clD5IcvH0L/rFs+YsRWzGnvSQSRYaShL
kh8Zjk7cVVIptC6pLcZjuwyrstSwoJaYl1tjnxfOzsy+jdoPQ9pmYjGjUeQynGTUn4M+vhuSocXS
0ZXyEFUdJyCyLCxnmlcHSqx28/LfSObuT8dLVoKjLSZTILqqPV4HDhKzYMrOoTfiC/yLQ41Yb4Mo
YNGr0jLSjOvTdsxiP+G/cnlO4KW2CyPpVOTKPyuoX6A2yvRgk+ITpiXlXoTSZXTQWToTKLRenzLz
7lbQSY17b/iL9jmYZ4VVMgL6RX9tsD+MZKw52IyLd7Jw053LO+U552mKo2s0JccQ820qGRnC1EZ2
qr0vqOjAyyFNarOCFtV7OjsNrQw8XSkJmHlBvo/ZSv/nuddgfwbnfDoHqzINN4U5sx0ImGn4PbNl
EaJI+jZERaRDUlvqDJGgJR/KEWMLBhwqJDgsqXHo1V6W2lgzNwo86vKpPWXV9OgB5owokRyPWPV9
zDb3qhaLTSehBANqWFo0ZJi0oe/E/GXN9Rxq4yEctL3nfk/JO5lhJRwXqzBPUm2OhMPF4R+KvsL5
jEDkElRbQaojZZ3hVcPsITuAzdPH1dpjVws3XWuCp4L7ZGYtiwJLWuQ8c6guuFiGC/oFAFEXI0XN
fDO4rBI6GYotxlMBg/BhHEltDiU0G3pWhE0yY11E8vmj1r1ksLkxGbdxbbGE4DvFfniph1MzHXNu
2cj6IcVBxbU7J0uCXsyYJ3JTOeZJkVEmqC5dvR0VAzUgT4ChtUXhqx1rz4+yI9I8D5YsXb+xs6ZP
YRZnJV58+7qG0dV7OAPdueFRovIEOVqtliaTlldxfvhwFeLlmIuBChxsETIpg0DJ0sHfbZWFl3x+
DhVIWYbyrFA+NpH+VKC2EKHfApiAZFbUvSPIkAjjF/UseIPVhU9J3Z8MKB09Vz2eVcR/TSD5ET+q
bbNX1UPwU6W4Rv8gT5w8+LRhDJpC2gMjrR/9B+y+HmikoKlwPxvPWe9TxgFTT8qPOWl7gYlNPnrJ
4AHxECUxbSj6zKXc4qPF2wLy9GIhyiRQT8adncDJFqXRVMLYAJ/paPQx1+CNylBIhl7gmy6BGE/C
zW37hNmtOESj8dmCIOcgSWiNODh6nLqFfEXUN4WotN8ZQGXHx7TV6U1I7ByLpl7saTEyDrPIyvZI
wqJlOk32X5mY231/aMbqKnX4L/77pygoMxtD3djwbmmtekbBDsU7JTK4HEA+3g5CLSmU7iz4KoCa
jtOZA+8BeQRxjSLsYhPXNCd8RDu/g9LKcoLghiti7jAQIy4HAmMWe/7EhKGBFqSSE1ANmnQkWHG4
8fynMG0kif1acBzgnC5/o5oU/1hYHmuNjB/YJPCR0pJ7GI5S/TU4QKjgs5AjxCSpNa4uWmWQGPQ9
imESPwnCxB1uSQiPQClYbk0xdWt4Ud336t8ASAXmznuRi3uEV5SBGQt9VSAywEYXvxlaNe5wEQCJ
pw7dX6RdIsLiESNFIfZNQFcIwCjtBH5rp4j+hYqvPnj0WAbeapP6bdMeWwqI3HJ5ndwTDIY2PybM
T4VQAA8vMF6jJPFz+rBZiQVR/MWjjBes3+kwZSwLyYNf4eCaB6MTc0NsyiMGdt5PkZLERsB1eDYU
eFHDX8B+dbQYG/L54mQTVq+yZrIOT6QvuZhgPc08SE+7ZjguySVa/vDB4LIC6UfjbwcvloNCwxGL
k/BRXnZAECuIEDYz0kr8j3QHDstZ0/oqY644IX1J48zVLzS9jfkDiWXhdJudD2g3BUEMkPZ2vaUw
gLwaACkACEY1HjHmXZmchII+Wy+w69Pl4tgvPQUHozS2VIpmhDhQBam2yZhktsi/xm6iupbNi1Wj
AvUqv2YBCAgnQ81xi34I94oOHKk76XDEQp2+tsQkTUY4fBiIuHWJ1QCjZ13vd5X2T0I1Z5q+egHK
XB40sdqD4En3JhADeIPIU4R6pjTJDrTwy1U+5pKhFbMSxdslqQ8Bx+7UB+ytNnZi/kqYYvozOE0x
TCkXYqQDqRjzAYYool9KOtEBnUXaWMuN1BkvJapGqhE5/bTsLCUBVqz+aID5N1eUAHqIOSvAkVaj
JjKas6mgdkrpXi3Rg0plzqSMI9BlACiSX1pShv4hwygUsjnjFWCyHgLvPPtNuvPwUBSGvpOOO3p7
UHrRN9FagQwt41dsfeYE480gl0QtuO0fEzMMocY4jBMWc53oX4vxIhQpFdQALiCwSQFTDtU6Hjpz
0sBAb9ks4Lk1MRM8yxQSHlW5S+iy7a4RGmThn7Hg+YpqSxhGMiWnzeQH0VKDOJU482r7DiRMJZ44
74vPyezWNY5S6UY4r1h/Wd0LRWlo3M3sNprM/mkAJUExu1bMnhpoGvZez8nUi9ed/ZYjwtOtgYfw
mSYOujhKvrzGkemA38l6rBK/jjZzgn3J4jtDDD8SkXozPfZGsRcyx4LzTe7wCRUih0A8I9FocjjT
Ra1yKWWUb3ROApQzkfw1LKJxIT2Jc4Q2yHRc0r0+xcEoFakMUx+r087m1a6QW2F0V6c1LCjsCVMs
Lw89vPOlPs/QdJZCR/UPThYEOxVhhSgmhb9RGESWEMTLqYEzDU8MJdhHAx626JhEIssxoKsRxYYH
OMIcgWMzBzOVt7rhqmyeJZq8hEwoTMfHwDFOzVvUKXtmdyNXtTtaO9mTdnXVuU2W3CBJYF/Oh/HR
xtMpxxcSRl+3OCgEmIrwYjXwjd/cTyQW9vQ91d9wIuIWYxtmUdRG8lONhgBLxBAF9c443LP6b0sg
NiQgKC42hYWOjZrLQA0fUWDh1hFXvoPMqgJIhKwtlYRPUQJTDCaE6tnpsC4ShsaYBkT5i4ObRS60
Z+VZm/64bcUic5jeHaT2QMO1ZgwyRevWfpNRZvfeMWh08a8xPQ+vcWqoDjcgS8RwOIgJOcXN1jbO
AEKXYisJMCteC/KGeUrRpGwrSE8UnLD1HqTuidG3nqhx57o8TQRftRwJ7CcHauUcXKnUWiYjo6Ni
ZwXvF2sCL21flpCiiOOIKT6kVcE/bVAjvbeIyTmELOI5JoUToFbhG5S0ejIE6re91R85nCJ0s1X0
PZaIbbuDx55NQXCoRso5O7IsElRHMoWzs7vh3k02pTw4jnGZK3UZbV/rnhj7CsKojdrDpD/gojVg
TEOKdIMb1GK9UCvD9Jv4GNiWJv25bsu/WvQCJSQKhms6P2V4ZoVzd4KCXKZbqw+ORsDGWud6QV3B
GeCxsveKpx6oLlKyYFjNoiBDZa+ujJGF6Ym+4BKTKRw0nR+M7fvQNPRChKdUBxWRA0Mi05kfk747
TMV4lNmwfl2CbIdOiLuFzS80RwTQOZY4QmkKiUtS4lvK4EXMQBdjOOg5GV0jPNVq/p6tAbdxkq8T
w/eUkCg+zB/o4qMu2Niq30MfiiwNU1eUOzgC2AGBqGlGLdY+zpm6h/HF8B+3OTi70OhqzI35QnqH
DkxFsHUzZnPrAXdLYF9ktafWcGGuITMAJ4BQi0puVZe1n7s4swBq2topjwEejX2FHsdLSR9QmVvA
BfJQZNi3ZZlXwvfk6CuZTTMO0czybZoANUOG5aPN+LFbQUgjgYkkDAX2vuVcrKHZciyYFCKjSkS8
e+yjD2HExEl+jML3KXgrjWqXioVk8G1xQYmfA56WRYfHu/SyEQcc8qdyyk6L9sT8c3BXHpCoo5Fo
GnKahisRS9YTnMvxPa3+2dq4NuAc6QheZK+YYb1ZIMsvVrRNvYCwSEZk7MYcy5CcBmZihOwBoOiV
r+RcEr1f2CiV1joOwrHP+QoEPXIj1tZLeJrmPTej1j8ueJRkvu4Cb7jEj5KBgagcELWUMrT3ByQ6
XtZvU25CZASbMBmfZVad4xsjUQ3F1Pvs2jJh4Ay3rXufcU2TqKYMZ5FS34S8vIWgPUnDwWZGa2Al
tugJGOEy4CjfLVoRLws25JAUM00giiKuBw2zDOAlbTz20qJY6aqOYG/Qrk+mDsueZtm5UB5RnnLQ
EFXjgDgnwIjtZ48D/cijB59vSDshCI0TXG9TEB4G0AunaHkUkSmXOCL9c4iYI7Eo7wzjoDg7b/Z/
WRpM9HrMh8nJy8iecKYV9jirNH1PknrdxsZ+Xhxfx/IwYE3JW8ug+bnNt65s+jJ4kBqoT+MNebo4
Z2HwqijYnyEv5tTDFaUe3wayGrh4HUBNSz1BaLvnTXAUoWq7FD9aRjA0JrFB+BKm0LGy7sg3hfGl
l3h0qmuBSwxq8bC6e5DbHByPUPuF0qO5F8VkTItzEn5GCPfhockg+Wpo/Uc/mvBCsAuEaZvZb2Pf
rha9fNRq5BAcZo6hbfKPqf435domw1Zo6JwXalVxs1qKwdfCq6gNFueblqRzye9zPYD2nbDaW5vh
u9U+ih8SIwuXLhqGk5RIGKmt1bg/sOtXeUIcKn7UuA8C2OgxZBm+iUbHk5EgIc9ypn+oFOuQAGWI
m4+V/izjVcV3uey/msF9briusPnrWgXwlGCr4tUJvZO8M4/LYsCOSvwhrKb/EnGLSQhLv1eInHMe
h4SaMztEzpv2yEWSpHBWOEOZegYtcTtXxuMTEmnYbcIv/6UHNusp+WPPH1idMmHftYA7lFRStNO+
NkTCymnIkaXjDsHE1CG+BEJjptrnwhhPtV7empD7+Pxr3xnWLwVusW2KlFoIvnoZX7qEETonW6Nt
qT5wWeRyB/l56qb3Flg0tUk7QBftQiGJoIzIW/Ky0RdlOWMraveC5yc3BvrzSNM2TKHxkYfRHJ2s
8cCBi19Z4HuD6atL8m9qJhiABj4rTGxjgpDQoRdHM7BWqfFWIYiyrXmX0XGP+PSLF5QRvnO7c3vH
WLDhbDjWV1us6GnONPigCpV0roM3qTubyhaitImf0U8LF9IDQYl2iUsUs341FGgWbLmS17rNwnNR
vRcRcwk6JyhvBk5PEoHMBUyrY+jPDgg/K0xivt0pfFH1/ghCCWdH6gp68DtXO5iPbBAB6dDDjOw7
BoMd8tteNQ+yIaMw8Q2MtzqqpAQ2FfPRHIyttzQc+b51+NcF6Li7I5YyTTsyYz+n4dlWfK+0OVtG
HGBWReQr7Zun9z7THtSuiLmH5OqPoJ+/VkCUDpA9xKUAK1FDCU9mUuJynu2FRN3hocjRFtnou1lO
eK5stTE7RhjVNun8p+zOM3FkJkcU1OmMla52+e7XHw18pwQWF7/sgAFKx5A17zdyFavKj+T1iB7W
wbFI8NV+wI6G8TvGzGIVkWItFU3PDg2PxGOguoHmfRRSiP2dkClNlBSmctWPnO4uaI9gHFivOFEF
4ANjr8bjc1w13MBdFj+RqwH85qRb0nFuO9d7gz1RdV8ZmXcVDSn9TFzwTGwxHAs8EknavfTtOqQ0
VQn/tQHEOd/76xBIXzOrZVVx9MDk5Yps+rXFoxhj79YsDGR6Y2MaX1G64wYhwfSQ1O+iIBkxCFbV
aE9X1dqIgsEc6haZbvUkYknpcgaGtoyyu1r7FJm1QXMJ40PUIEsK+4h0yS8NwhyOcnFiIMzofbFz
k2klEMDMvGvYxa6yUVAwFctmUmem0UR8QEJxsds4KrP7RCX162G/pMbrmJ0NrN6EYEdAYtetW9Wj
1tMhMgxYBkTZemFVZ10EEqzhrCTf5ib6dGBVaj36c/WnELKgkONBBRf4GXMJVxXkQlx/oolNCYkx
SV/YXGbhnttq8oXSrbU1k2VeORf5HE3/9MXd2961AQPnOoswzSfLLNWUU7iu0k9gkYras98sXKgd
xJFyP1vZzqq8e0EWqHoQ/ZIS/Kv7T2mhVUyfC3wbjCtpepZ+nPFSb3WKnxzGRUWpj09eARzEzLbO
xo02TU+xnh6sDKx9/tLH4Knxzn1h7hqzP6O5/o+k81puHEu26BchAt680nuKlNcLQlJJ8N7j63ul
OuLO7Z5pUyoSOCdz27hZkmtKtrC1HWr/H1aQINYeA95Hz3HxXTpP6clA86nZ1bG1PIokv6jxjWzl
qA9A/z5yFHzxNsFJKcoKaWVpo/DWs8CB8P4FyIVQfx1bGeoyEi9D2bA0sJh8lfT9USgxZdfCzQ+g
+YBGvdYhNwbrGjiL6bCkFSLn/ZpwKdSfafTPNLp9SJDBbK1b5eopP40PfG2xRzK6MhFJkm9srtvv
jA9BISsX3WptI1sFkgyqa1NW76JVG3qU9H3LzY581nsXwQcSrn6wjmiXdiFgZMREOjzLyxyGxpkM
CNWE1GfyChksO8APtBUi2TUAI1RtSdBd/4rTB7zoOawlLWrEV6m15cbxvc+eXVGUAFU+rVsTWp8C
csYh7tGX0n+Udoe2pWhF5IvP2gT11jkvHVyWCx8N7pggY7PG5Bme/xwRuITwoUwGoh3uOrnSAB21
kp9bL8FIHq2YP7hR5pz4LSYOCzxdtbStUqors6q2VXrX2W9QPmpZviOvrlWUIxnb5Ee1IndkgCJ/
QsSUYEl2FlAGQw7p1mVyCPJzWdV0HMNutF9dDUUcLhQiNgNsCgH/wj7aNaRnTTpN7NX4EhjFo2Df
A3+51bWDCqZYUppW9/sWGpB81PQJi/grw7LHCWJyIMihJNsC+68YKpm7AVNHlES5poNU0iQiyy72
Nis/ZUh8AFHo9ojRMg65t1PCCfEHEEb55hQ+KRBQCJKH29/jjmK94dnT30yyc6g/synsbPJ97Vmr
LibiTJKWhnWOzE7Tcrwm9iFmCuIw5RmoZ9ytYNklKTZOn5zzOeCj/KhCNn7kAHX1PZQ9IzevKZCj
i64aoYcW2ku1IDKOcTMEA4UPLaKD67Pu6KzurpRoifs4kAYzj8sXiqOKZsjsO0T7duTJmsv3tiZb
e17nlrEYrPRBjIGVYm3YclAqoFLBWhODVb3JclE3w0XFazUOtD4SEmBY+6H5Jzcsdw33BcmZHF2i
8mGenxJSHieoCiYSYOPBQ7QbcnRxmugkY47KwigxqBcE6dOr6djBxjP2dvTdOacq+qw/bf+W+V9u
pxO5VS3UviNUMdx4aIU3dSqKVC5Sozz3AYUwFa2B/8IwJ+cZAVjz4zCaxmG8lh+tTJ89PpPGQDQY
dOgT6E2BPemg6zhmwM/Fa1bww5FIJjDIOFsXC+eEhu+BZk9mHmQoEqFAXZNIFgFCDd7cafgEL9Ar
0UHy4XOtWRyvojyDv1dbgtKdAyakSqEumNAiqs7CzyS+cO9SKxcQP/Ss2vqm/zIRYjL+VLsTmvYM
SRIvV8SMUtVbjZ9mQrcxcvHxY4Tdp5fmm0FRNnHdrxk1M5S9/fRc5o9a+RA6R8YPGgKFywffDQqS
q7j7Q0i7lh6yeSgxXyu7BOEguKZg7gKWTuJUIto3OwYeHyTQeUfsE90LAYIzfg1xT7EY7Fz70YWA
64BZ1XPzFKOMcDVgX5MuhfBmA9ZnVNuN/EYS5BW8T4wFha6gGfwHeEdjjNnlW4kr+RObKisylwiJ
Uluxed5c97kLv2VYZw/C7IbKkERbcUsQXYjosE+G6zT8y30NSOzV7Jc+zY0sQqZvcEaj/CcLCuYo
B3lGVIgCfYpwi72kdYlQPaNFCkmqqkl6QJBwTWceF5qEfRC5S6MmtybZ4ljs+OBap18oRLLXxY+E
bw+uuylJ5UAoGJKpjLYQNZJhcws6UGU84usxIx2UKxvcIpm8nYg4pD8LpNLpnJVG9BaoKXGEYGlM
a1CQE6NIEny5EYHJuMvM8ywsONXhjYUZobmLPY3AcUIp5xASYyPidPSNgiIjBgco8sutYPdGmC8K
tzyq7U1SIfgX/aEzbIIKt5kosoV5CPE/Wk8kYOxlvOPTlQLW1r5BFgAEToinahRlUMi8uCZxA7zF
Yr/l8NapstCan3y0NwHmaQxrHYFvHkdoU58kgSHdTsiU0NKhB39BSU26qJK4+wQVE4r7QN/xzCLQ
B2eC6umn7kLnKOtg5Z0nZBoCvBHVx6wlz44VcwESxTPYEPDBGk6QMpcGEF++WesWITzqmdq1u0cQ
ZGupFwlJ0qbj3/VIO4aHrzMtf0WuN9C56omfny4jEtY1+OqGF2gi85mWFl6RginR5xOT9MKSyD7b
7lGE/B8vPHOZ0A1Wfqb+kwJ52FQh5+W5dp50Q5NFRHJxLPVLS6FRpfoYRJuuu8p+EhND0lqbnipA
3oINkJ2cVT5DGmUg6ANQLhoEteCS2sjqZjnqqc6I6eYZtWsVx2C3ajEzCjfh4t1W5s+BBTbIEDBb
AHLI+RFh8BPYWrptDd5TrsbiOVGQfxvkIuW/aRa+kiWhOs4qaqY1Ky4EB0OD/luW6F265o9WgeAc
iUrJwgM/E6XVIWyZBzhrZpVkS+h6DDP016fn2fmi9eJNYyVUHEwIV/AZZBofv/VI4xuP8p1/hYRq
1O7KZCnM6DRhZJcpRHSIxHFFFkdbfmbTDvjAGUBaQDC8l2lrEUFTPORDiMMOUVWYEplGaZE/bFL0
lFxeFSJgggxThN0Bw2EraslE2YxdfhXyN3S0o+LMl5mA+KxolsX8GIfj2pqI+t04o89Pqlwme1yJ
V3NW/fuESTRvi/d5hKbBgQq7KjEuko/j5AMft/Ihf8x4vqKx+0kMlTwo/1Mr2t+atPCK67d3S8YB
KBnyLzg90Bjb0z4ombkIIBPnkhuVDyZBjNXs7S1ygOw+eZ6acmP6PaVa6t3WrTfBlUwc4RLOirgC
lXGrdDe3f6nS+JbVV7v/EyA6RvcWk7jV2eTMtoSoO4vU7NdtSSFJ2Ry9yD3qaBXM+lSBh6PyoyzE
X9YteeNjtA1tuijN994cuCd/1eBSKcAq05ojCWpzX8e/gfmsT99BWN2MvMOpQQk7PPXgGWudvFYO
Ub7BNIMWqsItzibY54HNKSuhmhtqPzp0Dy1Z9mZHB6wP2IMX00etQoMldW8HHjIH9jy3dsqYbvIZ
gqOxduQFNAjuOhZoScPNY29VduPKZjKItBfLSF5bazpyHa+SBvTHPxd8XToYSPYxjNNDU0AGkwjf
L2AmnHlllSCiPoYXQmy4a+JtjS85eZ30UzFf0PgtsvgjGR8J7eSmQht90pvd2Pxj4QLRYCXXzZCy
a/5TvXc6LF4tUqxLYdHWnOnzTuOAKhuTrYzsBCprgeGwccP+ecccph0qf8qexDyKfsRbqkSDtRub
VIHV3AU7ecNlNXdhRjXjfWyHjTvDANg0nTGb+cq6zp4lDECzt9xp5MiM60S3Hxvk0gEBqiWXrov7
1NtxLqvutfEoygRMQUbrErL4O0dXNPwKEh+mTgA/A9hwmTQUBRFi2iN0Ivio3k/kUGmADkFMcigH
VxgheVHDjwD6kVyOo0G5UKtHC2I9HPNQpZtWJiFMqjpf0o50ujzeafOeovFEQTDPgKHtHP+SBEdO
Cp9DSt7KKuCWW3otYVtLl48Lp0TOGhVzaYuR+8VFKeN7fBL7iBlTK+7o1KgkgdXuNyqItlnOG7XY
1fFeZ+9H4aaylVQ+6akrC1nhPMTPuW2dGZ4XPPUrZUJbXKZrcl9At5TdMD7WBVppvcMckD6OBtGG
oxoRRxLsrSw4tZgOmhrrYo6yof6u3R5Uu1rXZKiUYJTiJZOQA+kGnvhcq11NIpi1Kct3B4BMxYGL
3OeuIFtQVW41bkPLXes2qqRNRAWe268njiC60yt1bfZnVA9MGs+p6h3dwTwM2ofO3FUByfWduSEh
qVNOFT0GMvOaeJMMEHIGjJVj5eSbPbgjodFKclNwlc2pSvWftwg+6ahBRlcX+lFy3uK5wcmGOILC
q2Ffo1NEuYly41qmexvQbQ7enEPZEH/QYwp3YSZpp4KFCbweIE/SbhRC00C3UIUQ2Ae+cHaDp6i7
hybDSnsyzaeKcKWvNjvxO++Lk9ZyjCi7LMVOjKqB2nn/1YvuHYAfU4YfkoaWPKcUQ+kZ6XKAzEvQ
Pz/4dQnRwaWAkk/dVDa/+W2rwzMj2YDmmFzysqztpeOGmfNXDbo3+PFTikxtbdX5T27GlT/sDFJ9
O543S6dtHlI8WFdgod58SzHsFjmwIqNqDhlkK9V6sgNx2PiJdZxHbw05HBKDKXnQCeMqIwpsqKpG
H5lZ0WX0OUREk4mla9eXGO1QALD4k3PuqUe9eSD2lpY3aUFCTMuOaPrK0WgVKmqZA0OTZLZXA58R
IrFVZS6jADqIpdJax4oqgpOtBxoObOMS/BqkqGShLMgIHgcaHjtSa4qBGDDSx5RloJoIqCbwsWKn
mvhb96Z7rhnenVMZ8SAytkSLvCEOxH/pyd8SjcoQA4f33SYrPmXPGcqMgJD3KjmmzauOKGJCqFI+
IuncwIBmSF8lLKoAclIHbVlqaMDZsBOcLzGPRrSzyP0wWeOFuRjD99h40jsAB7QiUgvXEZ6RAjX4
SBUjTNZiSk1QAyckRZXeUS/QZ3A9clGTHThg+N9GDyyA7JdYJCYaH1IapndokcpC3xGCIubufHqt
jRPWixCWB4eaZm0Te5k9j2AqfvvUlifMmK2xQV3HeAj2SJLVY9W/drm6zGiWYSBXulfSiTOmAVm8
Bd3AUI+wM68eVD0/RdE7R+41zO073jneXvJ86bTdUJpBrJkJS+bsh2GG5alXWpruVLqzHDRRMkUb
EaL/xtimAkpvwCRb49tziOPxrl4xbejAOKj2B+k7dgPrkf9mVfUyU95sBvGjXX5b1Z2EMLZJ0O7p
opnQKaMUXW5sB9Gk+sD52kY/nZMBqB4a9ohhW/k96iJOyYhfJFqNln1SGDf+kubcf00Z70yMlykX
EFlCZ5xVUXa6jNa73ayicJXQYDg+GjFwLWo4FCs8TlP4q/HFPFh38wpHh0S2MR7MbmnYDDbw7Y8Z
e26FJBFJwzkEMeBJkaRH+dNe4VJaG928EMjc7JGeq0SNsOaw6vTyDWKzNc9G74LWWgSbvwSE12HB
s/g5DppxdaoZCAETH3Ois/b/3s8fDVIiI8YmNV/+bIQ8FB6XiD6XG5sjuMa9OpYu0Vxgae460nYi
Wk1Vc4vwqaEUoij50XEEtI8zTn+rOkrcGGlLIyKXSXFYwElYYiULQt653qi2vYrZvQ6uNrOI3eMz
w3EiX6+dMaOZ/haKm3hIatvBJOrLbHhrInVc7NoxkyEa7NeuDY9NBp0vAbBa2j0E2jHz9g0cEIWN
Fs5UCZcxhYhDZJSV80/gOUQB7up6W9tbdb5Vxq2zdI4Zosucj65q96xAKr8SvqB2hhuyb/70XhMS
4KkuPllY127l4P9WzDNbumMmO37XisXPY/50aYefiCuXwwSxlaM8yHcdFK8Zw4m85X8KWD4BViVZ
pkXcLzyV5CO5jiSwkL8XflgVXH/ZPQmFEqcugc0YAascEO8sNrih6p+Iy9qgOtkPtAOKS1trbpmp
rgwi5lrqUmqPsx732wV8Lb1hyPOoha4cDoBFN79UkNwW8xA5zAnDGRCX7P4AgeJXQeFGVniNIKFn
4UjfLbzCdIq5D3m6J+CC4S+zKFgaQIYd/grMBgKzWI40tBsYANAv0Tk1f4uhk94p1jZ+rJQymo2T
tiugiNwE6x5dnLDsrzhjlItOxA6S74YaQTR9iLnG7mtUWPrg74LxOpqrFkGRYYj9iqTKEkegkXxk
MJ0qUK+FiTXfTlzwyOxFMYFPsy2sl0b9wO6QppSm4Pdi+uVngsLmbCwlwV9XCRH4MbtL3BB3SO9D
dC+bfZ1/DzozzBrEo573rReQLnpmw83su5tmrCGE4W5dIglQ49TBjsr6cnyf1Hvvv9T1M6GGU7GD
kZm8y9i/piiIIQFhtgnT6xjE/P6k8IRKsS+NSlW50vgMiK5AmoB6voZwrfF9ODomig1twOJdVxPj
/CetYhrwIZKOCfJaj8JRjiqYpzl8gbdrBf1ctLfgqfbXWbMejIehsID19dXA+AFtbnWfRKXJJJZC
4LO/5+WlVB7ses8+Nk+IlQieKKAqXYVczxoZVnuxQDpVkpEYO5J/iDDcOLgZ8ZvX3vWgXkXkjFDo
GKBFJ25iN1K+qbgj/ie8HwMZrFu50qSqRZ5wYX/kzXbqiz1sGhiH9Eg4kQP06K18FFxMHJAvVTs8
sTMs61hqxTEeUMzrPRDLZPXtQehn22lepsngV5OoF+3OKqC+AW4i8SuGZuVXHCbafdSSByebfyrv
hsLt9mdFb5K9KGID2q3DJmKFrQ9meJrx7fagHUVyTvSPksJNXl2QSD08q16PWuPsxOQfRTtOutDb
DgT4GyTtLCdYwykyrsnbTJ0IXo11O1H/QVjBloIjKyav7IBvA9Qd+gdZCplTGokzcr7VxlbgZME3
xVtf3KKWgrHqGGPTA3nlJATzGFneZt5BQcUhryQFKeQItn1t0xApLsRdvaUnJp+eYqPZlRUxlTUM
LLQ42IqByhAeDH8q72bG3JdsvI/kieiUuJEwt/UMPqVTPhVqDgg3DUf2JbJG8of8q55KF1C3bjPQ
oVy7csksbbdct27oLdoQnMzbaMTv9enOp6Tb4HyyLHImcREn2xx2TjV9OChl2jcDOXIqXDn5R6SJ
CfPNjCHq/yjwgd5xdqtr2r8+QvvFTvYBI2CCHqN21TUdyApKFOpC3tzO4vaJ9zbxlXqQ3WPzN2l/
Gq4mI9vJAFgGymdn2dccODKbkAQWb7yJvsJzbyBnVGkv3CbQPva+KpJ9fm7ia9tedTD+TPDt6toS
S0ysnGJ0xwrgeMAHWIIfCMcDMFz1C7vvdzITJcmvwZ5Vc2vGJct4TCC8btcbvSbTkp2D0c+hoykj
wB9nVMfN2U7fJmciheZWDvRUnAAoybeIUH+xVi3NxP9Sp+Zc1s6GRDo7QoD3mNEcvE/zz2Syibd/
FRnSRBX1313Ktd46GEyHTzfkIm7AiQg4Z5cdCn1PeUtLgkew/Qui7T805I6DhZ1PeacsFyGfBBQe
FEL0SItF23avEH5oGMuHvl75SUVePKkpLPshGIo7xV/UPFwjJrGRpEGiTGnoJFhI/CUSl1gWjKLC
+sQEzNvl0cNyHDzSYJCerAc/JmUKQQfSTVKrnhQCBvwff/pK7JsbnhzuK7Zhordqt7oqtUqDrbY9
kLDujHgpWpXwCBWmtz1KHFgKiago5dWiFUnXF2gyG7zJwTucQZHekp42CDQJ5UeZXXPre2pOPcl8
RnZPmqNRnGYmb+QUJFvxUH5lv0VBHNij9V3Y7sIGEWZFW4zrEN+8TmLIO9qXxFpnCnmNa7tbWFSy
eOR07AAFYxU6OvjZz81x6p9SiDUJStOaTzEBlIqxUUITgOHiokaMePJc7qx0sJCO47HgxT79Owfo
pAJ4rfrq8BvuPOzIN5YNdI8QCbQVE79rR/fMNtdmxssXL/XeWgfcc2myzj3UiZVIpUKU02ctei05
VaCO587bwHSgJ+b7W+u9zQ4gCiQleYl62usOBV3sdXQJLZCChseWwwqTGq1jd/7pyj7Xfcs3euLP
nGoXOvuIu/JDE/FPRkEz0QaExC+i9sifGLFCRdlV3xAoOWx64Qf98knTFjo6RKTp0vhn24cq2I7t
3fSZEVpv7XBJy7STJ1ufqQQcX7Km5QNk/YJYZKwRNUBkmzsOZV1ChOLfvyz3hGS5ZFjVzp3cneE2
tLQiNWuVSAGAEwYVO/vAULGKfAx1OJ5L0BTAeQU9cYbLrUXV7PS74l/Q0SUEXB8Qm1PhpMLeQE5w
H7DzK/6uacb1YFOiAJJZ9hSOprimhfEhMN1aD8BB43R1zGMF3LFpIpoM1p07HEOz2Q0tzGq1s5TX
sMaoNxxY63aBQ3B/MBGTrh78kKJmMrxLa+1aXxNwSS1SLCCBASbRm9aUjzjzFlCX6/yWtPux/dfO
PQ/JRjH6ZTWfFOJN2qgjZ7rbWKmHyyY/ZAoNTUZ+JFdH3CoEaJKatJP+IUnHL3XmpfYZ7dDWKLWr
SSwNaM+e47ZpSazptjY7CXRv23wWBHIuqia4+uwK4adA5DL4A43j5c3ZRqtk2hNEfZqDo9H0yyHR
F46LaP1i5+XNGMadVp3jgnsctY7P0N5ibP8TXoE58Mz+eQn6zZRwSmfGJfGPSLBZr4n/3Rb5IqSy
BW6uIvxTWyvyIPR8Pl8mc1E9krnbvbnVyaSxs3ow2rfoq6ivifri5tWqyD94cORGjITchNqt7Dcj
KjBRZGswHQMtDCoahN4JvhZ+d9SKHzFJ6Al7E01aQ+UhOXkddSKm0Pq0y8DXrr2VsauVjK0fcZls
pvkBoyCSUfriPfXdmLqlZJOpuEa9QAf4ZnaRpshnnkd3ftQB0NFakZ54I4q0mXDlUJIFuQIxI6Qf
RAlNjEXxmbQfUyCkScPZQEw8rvFPAib3sxJuKkBY5VY231ThsPrT3F0ReOTh58jwfl8Cfjq9fFRV
/ALXtgyZuQN6p9qVpdG/gaBNlNoB+6FEgslYozXPk6Ue4vAmNiFtfO414lhQaDBVif4NERqBCkyW
jFPWwO5xMdyMDBAxI4hrntm9769ouub8y+WwxRBOSG+HRtN46vVFFrwNRKB/YdfydJRcL0Gzu/uK
vax4MXwLL5d51LULhDwrDlXDTJ4DtBSqq1i1jjnZYnHB4P2iNjGPr8igBm5VZ+X06EkdDrirofEp
+AffTTbAszEKPt9G499Nb5FHE+TkXSGIAb91FEbCTRHHgNK6hMICLxTPGsRe7NOwSfoE0FxZI3Id
6DQBJ5IIs6ptblCXeUZeEQEnWC6b5iDeVpQ/mFh9fSsBetK5R7CETeQWKQASCMsa2ge/Sv0MRSnm
rayK8XlT6cBbVKgcP2QNBqDHalm/WewCZK6z0B4z/RCxJ3egMbWl0VOJ6tfSTopnXJHm0SMQU94k
ZaEGH3Rd3EKf+OrqX9jsFae+5xNmomwK7+Q/mg0qXvTl1CgPFiqpYm3DVRGp1xGVR6Fe3/QbfaJM
wu7PBo8ejg46roOIAG4iHxsmswBBosc7XfXd3jBjcsuyZalXqy+9v/P3LbOSfhQLGf3Nyo9a8SAq
c5BD8UJlxwQyM/i0rHodtnxBDtoDu/tua4QMDmk8hUuCTo5ZCswYYoTROLcfGnxKIeOTAl+qBPeI
fH5WqVbOV4N9iHoCAsF2buVuFOZKrCLXnvlQZbXzOexVnTIcGlBJCTApAh+r4R5TlR0WGpF1CklQ
RDRR8Fq7+s4ysY2E6SaqNsQwzA8RqeKaA5EVWEvuieXo9uRLXWrV4uYglp2ovbxZu947o++zWkoj
c/eSj9Zu8mnJ1jGeRajL+N4yOh8iNt2ywkC5SLVfJiwOw03UxsTXochrfnoiHC3txRNEzzjOM9fn
ZB7S4o7Qc+QPIZ6VjGGMYL6V5oGM1jddCKqKxmxWxYxAHJFqkCmFgk9sf0xCB3AqEQZxp2O4JYEs
AvPyrGCnZc01qdCJU4SUIcWKLHSQQbk0q5cMhndkaVDUeaVVCJhiziJ+NuZxB8sQ/0AzUvmDakJF
kVG0X5CTO6NbszsDda4bhm3gl9Y9xIb6EvDmSDr2VBKFw1IhKgu/+CQCZxjXGShC6R1IYWCbIOYd
SfFQrwh+WBWEqfD3QImKxwINcZMV68qkZ8l8JircC7x/xDjxd3BISiwRFnkFgTpujkAm2gYfrHDp
/HdY3LpoViPit2Qel00XEGlMHDXRKYJ/DpW5Vl0EYcSzesy0KjiF0P9x/9kGZy0Lni1yRHMSR1sD
RMCjkoL4F8Ad0XHM0W+cEgSP7NXih8iEb1CLdU5YdqkRRL5uLe61clxPdbxiRsqDu165NJ2XqwI2
PY3OOcEUPSQ7FusOvAskH/f8TOykyhcsDYBig6HBJMa0Nxjupo3Y7fgRoaYkcw8VeISAepBAS65c
12X9NUcYXsSR4WtqzEhhIDTJjJND10OPDZ8IzKHO1I89jfBLKEB63H0ake2A2DuVT09SyiSvGvks
F1INAVZ1GPWIKELIX4J7fwckUmkVDTVDtpBAUqwwEnDHA5DjgUFfMDbXxriKtgVf0EQBKfqBLurW
pv9eRK8e3TN9/UFpIQ1feDvUD8KPTCIIEGMpVUY7E5wJO3uKSSplzm1fBcWyK/QQQbMwCGeXxcEG
2KKqoWP2MTg77EfxR03BzRq3LW8yB2yOXY8x1Qh+y+AaRagl4j8Nacxb27PqBn2DWB9vWh98M+TK
ksnJZDpnCd/Boh2DTLNm+/kL29LVaZAwkGneYJqO8S6B6EYE8WPfbY0MYgdKIzm4zh837rsNNuNq
g18zYLUjVGBwvVUTk3PJNxABlYhqJPPbY2eYG54oyRZSwy1HXdE+AWAoMFqdGexU4B4FbMrI+J56
aXKhVi/gPh9PpRI+xlAgM34SzK6h9yIXlqjvOS/05mIQx6CUGhFJPE0u148/AL1ReQC0ZqHXD50O
dQFdUADLiJEkoYjfQ4Im22QK4BiTyHsL2j/QUWIRRKsiyimy8YIqPyk8ERZ5LsNkx91KimE6HT5D
u9ohCZj6YOEgoyn7J773nr1s4F/DxaXNVFVc0qAHZaC/vrz1RPN0wPxkPNH1nWu3lDN2Uj41/UaL
QKo+hgoqMdSu3Vb3z1V4DPW90//2M3bqcZE43WNoG+suaQ5aTFLb/Q9UHkFh+CRKPsasmKh9Q+qD
QSwbcgImD2z0c9xtpLBK4A5YBliogoCQDE7D5ndPqilvHG58atoIMehMWl5E2qhr2ILnaxrciV4h
Cwlewq5IlFQ84nzQ58UvmPGzIL+lXPly5pp0RPDCEUuI5aZ98URR2n5663n2OEhWIZDWUA0Ao+/8
WCU2w9hBNjOpLyLHo8L7oCqzJCXVQNQaC6HmvXkmC45Cu4UFaMeo4SNzmUaLLO30tauBfKan3CL9
gHiMqCfZAUwec/5fpTAgdatxZLcPlRtxWxfiZTwgniRiHkN6JAMIx0/ZTiuJs67sW00IvDMvPLEh
Ug6XsvDaNSo9qKU0+8dvP5/RiCJFol9ZsQ9RNW21o2Xus+5ceM/p/KHQNei/T6FNr5C9qrtXzxs2
EdNt6vykzkc5PoDKkbnYgU8nyT/rOK4ynxSms0I4agKbwe3WEK9m0WLimThqQ+BVHEovVv0mya8J
RLI67KgeRJXIRcCBpfZnHfl0XRfkcJExbFsPqAF6OJIyyPEHDORUNfSqv0qlOn8lpJUyHLWdad89
NUSz8mw5Z/gxxhfs9FR8mj8esxLtwKuhaV5belUi6nimptkGRKDnRF1ZTDWUqD/JW93l/rbyOGRM
bH5EX/tfirbRSePDlaSfJtVeOiQ/mmhwRdY1oJym5oAh5Fw29rbz7/LPostDoDbl+drjhfd4Rlt4
CH57Rf3DS8EP1UmQbsgkqd4gDlKibDu0xUsA1VvhvZMKMcPMUsQFYF5j3I94qLVJUEMqL3Ly02aA
WsYQOV61F9AOCYsVhAebuA+aQNMBW4/dLAczJd+BAb+6sXi7sn0eOS5r691qP/HI8WyVyNhCCmEk
/BUt76bQTV7LD9khvIkeKUpJ4wvbybJVzpkA2bgH8dqH3pftB6e6wTbEF8Hvgkgx0RVk8GZulx4Q
pIA7oECD5bSZNOREJsxfImSpFkTQoPD28M/YjBNouPCbAtRu8UZVWUFMush1WJ/H4+QhPgLdBKvX
0TxSUV4xGCogo2gvSsZYkfbW+TaJSGMiM7xBF0/uELIZ5AGDc3er1QRw5NrRynvg1/M+bfOLH0QS
EYm3mqIvi4Qnogz5ZmzmJPGMYFiXQE/+0BJg6gJVqVO2Y1ZQgGyxR6S1s4LXVaXdaGOX6wEd2gAo
r4z546zXjxGsaZNWG7JKmF+fPAVzawed371Ij5B0hbjgH2yOEI8eLo6MUhsRxDMXdWic9dZZ+l59
r7sPBgzh+SD/yuxX6lEsdSsPvsY/wZuYfXK6yL2v67usHHGisrLyNAsyatG/POeQ/OlN9xK4BbU+
yr7Mfarf4zplkOOGGp9r/dG0b5Gd4ePbIBnadnaJg5xlJYOjTwnqRLWWUlB3gLwHQmT7EZRYQuAE
2RZYHW8Asg0GJdBJaoNr/xUZRAaLCqo26ocObFcABAM5z2SR/6To5wGVD1GXrUEqBpzBMCKK0Bwk
OMpZi3X0QK/sAIwtOKBIS5ZzAsVJ7pQrvS6vsk3HPyNrGnvbVW5U6d0oTkTUoNYceOICig78ugAB
CvcFecHyoODZKrDFSiw1CveuyrZYTCUOgamI75//DXrWBWtSmFU401UDa7WzElFD1ICfQM1waeLp
8Lh/hW4SpLVTWaR4GAuy8Xw+Blb/dVDdmd+2xP4QN0EU10yo+41X0DZPQXujHEGWa8qMlzlILl+/
OA+SlPQM4L5/7Wf3pL0U0Yogqc/503gJ3oN//Wf2z/udP1F3ay/Oy/Q0PfW3+RkX49f8E70Nj/6r
/+q+zs/Do/7tPpVf+js4xXnZv3x21/GZz9/+YuNXv9gdonBBO96X/2o8l5CPoH/g2DSXfLAKoKN3
Oc2/JLfivX937+innii5+R5+58f8p/xoialZ+a/B9/jMjPgM5xQv5EdU0M/fmMX4lfgk/ZX9pa/q
M/Gm22EHWnZ29in/6XbdzuL/T0fzi6KkYFF/WJ9UMGzcrxlcO5T/cx8aY6V4DgzhW5UARFR3PlZk
Egdl7azZ69bRlvaRbfvYndMNUW8/4xHNytk5Kx8yfBMZxkb17Z8QVC6TdbaOVxiMlsQ47ez9Itp6
dwavU7oHFzmNG/Ng7IpzuWMVXwwbiuiu1M5dipP+aD8Q07kpts52OlFXeMGjdrR2zqbfJ/fkgkny
Em2aHc6XLeqWJfXzx+wcHJx7cap3LEIfGDGX783q4f5w6vgJXu0FZShE5XEVLZtVfCGg9pJeiO3Z
FnvroGyx32BPXXhb50Ao5rY7hUd1Ne3rpb4oHuotgrhNderX1gHRw2paETuwV09olu7RQ7WPF6Ql
06yH8DS/TCt9layKjc6yu2uXSrOxIGFmBu+E8AYMPkCuOrxUmraslAiHeZMb9VUNv0bx54wrp1KR
HfmLSk6e8OjyEtAlahELYJjZWveffPtsmOAyirKoWMknn+/SXWK0QdMzcxVV5RpoZKY914mmXT8B
fMLTDpja5ihftx5PIkMDmc+u8tOhlvAjoD8explbnsxDP3h3om9AKv6cu5CUi06ld5SLw9tX0w/Q
L7dbyikf4v4Tl+mM2FDpIHKdtQRQMBIpGbHBdBMT80m23m9loG7izFy4sFWFmT+MlROuiiD9R71m
lQNLthnqhVFjco++QCIWKTFDhsi5bPuSa+zE0L14qRZiJyj89lo6wx6tPPoDYDwgX9/DOI2CepzP
OByBZY4qJwU57eu+VTlHYdrUf7Lc8u+0yZ7A2Yd6Pu8g3on8QR2jc6BHOCmoKqoixpN1qr959sDe
bwv1H2OKGLuDr92YVBY28iqLDOlUf2jMW0GNRY1th46chvsqpKuyMT8EceGuJxVsJUXv2d1jzi3I
SgcFQOnYq8CXdYZ9gclmxC/Wbg1sVRBzXa9AqOOL6QjwsP9OOAOnAtcth1rjksRrEdGFOaE3gyce
rYOdLl2wuQKJ/vxj/RgGZVXpoZ6exVYJ1GkR/sG3WaXA4rjdu6Uav5i81FR38RkFQHBBY7/Wuvto
Zjltn3e3R4hBUxhg3UI1EB7VN5OM8bbIr5GqY0FL1wEO5ML5bmDjquSiGZ8toJnqwVaGz35Dq2mI
0j77hVUWw0Izjk+c4xhpVwprCm3N//F0XsttI0sYfiJUIYdbMZMiRVImFW5QtCwh54ynP19rq87N
er1riwQwmOn+Uz8FIVEeX0kHFj3sIZgJUvyNO0lRjxbof2mObPPHcV1Ah9ec4Xn2egKoJ6Cr72+A
/aSKmVS1QKU55WVJiLF8y+bYqJWkhL/GIEl4QugoDcATC0BCF2ERFRhDSxQksbNBvDoi9pBs7clc
lsWB5X0b/XeNSkmgAWl/fGvn0VuBUecM+e2a1yLYzhrB8QqzOb0f6kcV5XRAknWJjSsy8x0aKSpN
Rf3LIaa4FjEED2z1vAzOwmkVkDkCrrpTn47XjvBHaY6zS85gwZbIhzjYi/EEd4Suk8SaACvn8TNX
wQlZMdGrTFCQhNOWyVUAYHtHPGHOnRvLpQdSB7SfGANCuHbzO27OZaRQ0KGko5wK+ZsEkecm0YhQ
ueqPCRyRB8qRlC4ZF9w348IoihO8lVbcxRErvmGNec3TxsFI07jnGeoKi0RrH02tXHd0IXL4KpqB
OZiR08CcJOEyuUnJLjIhkKbHCZJPsBHNOnogYibRFoygJP15XJYugO0Twiw8obi6E9AdZTQYQdis
vdrau81CoSM2mqt4yFz6BAx7K8ckN+SSmH/9blODLJs3h4MSi4z1OeYGToV4W6intiVGLN/UJPaQ
riV5zaRiDbhHaCccbWNq6JjSC6+Syl5Ugp6MpChyA4sElrHb5vixLWmNCXJ0TTDc4MfrqXs75m1j
m0rJmLVXFqackk18r5Vou3kyLrppv7nPuKKyoFq47A+mSdnpZnvcTixXH88U2aAH1NpA1AzCk0ku
TA1gv6jAWiYo16Hds1qzehso64aVHty79F1QNzMFeCkZhIfoZEYux9yHkhsle4nwvugv4Ph4pIii
ZOnZLHNqePboWGYYUE8LE0N6EmFWK13ZztOpdEKcskwvIjBcN5UbHmRympTdhJxCz84hraKC9I0O
Jez1HUNSn4ORdO5ixd1ISXtvS8ye3SXJkksdwBg4GqQmE1M7kw12V1KX5Uj3JlIrtnM6vud+91R5
MxV4mlxGN/9EKQAYijlSVb/yun6hryYaE29QZSLpYPwt0BDZ7gGpTxKMECrlHf1MOXfk3SJkhNBC
Lps7NXPeUtYBruyH1v+MqbL2eb8Q0aBP2zcUIrp+ccj8UAGHevJh56aGqnV5wzwieOxvZ2TWw5sW
lyjxtcUcYwxlNredYRhCVNNqyb432evScSnWl5FismF+zmCfczRIg5szSpYbGDYXL7/LFiyGwkIf
V21MPUYGUQIeRDc6Y7iycSt29JLWUB567NY9dBkBNc1YLYwx/+RWQrk1b7iC0uEm7wH/1k0Omr+9
UKYpwwHb9txrkFGa1CnlXxi3TRna1xBVcjmlny6tncT9dioQDWJEtpcMHAlxV2CRugXhqnUI5dyd
ZtSM1kIeBNJl8Sf9KScBe0V7FJNAOTAnmZhiHbKArUnnWRL8PI3ftJg4TzfyrmcWZC0CnXDWNllQ
JojZeD0rPEVpBTGA0DGUTPECzV7qEH/XbPQkXfUC6NOGQZyqgALzg69iAppIyz44jLyC5i95lyQm
r0AYTvaMsqyT774hJwd1TpKbpICmf4oIZXEM9J/L8WVDUZv8hGooTrGTbt0c2Iyde8hKOedmNKyI
AfmZFU4uzlDioNej+yGgIgJpsh2YBFqt2BjUNcnYhBwca+0hEWUJit+hpayKV2x+lncjF8kgNj9T
/vEizFDdmMpScY6i7tRV/ZkXUa42F4UkL2SLW1BL/43zxUMGU+I6y2y2FW5AlT37ySNgi48Zdpha
4F23eYC3mgij84unobOe9AAlb3SfDGVtA2ZxsEWk+UX2t5ziHO1y02TkQangf2tfEilIomZlgPXT
IIaqsjLOv/VTmu1tmOUR85XB8xYP1kgX17PDahfafQaXqfhJ+Lc0qenI8FcLwGqiQ7wl9bCzphdz
bpbBJuRvj+lXnyzV5hJ57qppKJLwEkngurvskeMoDKImzDXbe3QCec2I4xYlmeNv5WFy4jlEh4lv
zGE0CuOSm+gwxxhYDCLMCzQUJBbC0rXMR4w3mV//MFnQjAifsiAvia2vbGtZz+1zShqC9NyUVKr6
x4qZrjfdMhszcWTQB6c7iPV107rHjN5uotVT7V1oYGmf2EuN3ke1B0oYTbLph2q3ktWiJt2qLssN
XZt3KBnnElMjBjKrGauuKFYhRDoUuNwX5+6NjEzkZZObNfMX5deEhexgcY089JN3fnKd06lL1Mh9
nAX+20cQZmrHbWsVvBTcn+LhjB6AONqVibeW4CHsi8uCchErD7Cvb30F7lYzokNNUzAMOPvBRDWa
AuBuWUfIB/Fg9UjfsEoy17iCFfGDB6AVULSpE4Tp52uP46gZp4W8t3CRW3mTZmRTGSraAHVlTtpg
YMR/UqV/dWz/WfLr8uABEHCrdNRl5CYAyfG4NPu5mH7DdFYxm5WGfNpPXzK0ubzQgYe8v0AGdw8B
9clogeBcziqwIKWRbD8L12LpEl0y3KRSibGoAE7JKlAYeHPjtHaYYYXfQoFV8+tdAa0CRV1x3svc
UfPGnnMeCQzQnHsJj8wMp3UIhzGnpJvCtefGCPXIrge6oNUXcJIEaLSbryVhaELhKPqzj42iC5iZ
VtUvWSDyPeVSWwyaAVd+T81sqYBsEU6BM5IZjAD/HBdYOh/Ez8mhrhgMRd/1DDjNGCpoQsW51h/H
3zCZbc1wlDlN1nVXHJy6fcG25mzS3aQzF1J/wTLv6SdkXlGAcisdX1DDenwr+j72VWkOkR2jsFuR
u0nGVu23x46g2zTkOgZKOFoqJ+4OTYft+MpsvHvG1M+m+6dPL0zkK/JXbyRJiG2OK2G00Tabt/q8
k8i/37G4AEMEPFf0lqjgBvwAON5Mmf/RRU98YkFZiKwATiKq7rakzACsjt1qcuhyDXBSKfLSq1py
ocTiAyVWqN4nhdDfIb/WZDGW7vwSDO+D9+anzRE1VBrQXQYvZrph+glDx7HkAydkuII9cMQHVpO4
59hDMSKjrrBAiQiCzitHQ2+BAVYgUTYcAEFykrAmFZgGJOYvEMbI6QY8BLMS0ljgPzEiPsM8thAU
IheA6rOZosYS/pVioJdw0zcD2ZxIHNSMaOHIwYbjV39TfFd5rq5H48eDXen9Vr6c9LU2MhujwsHv
uVve3Ep78E8+WEds75IHzDPiJGd2MvNQHMgVdMqEX4mnm4vvDIdEC5yA/KBYTYn+wfxC/zZjkdU+
RpT4DDuJGY8twwiDFnymit6LAz0m8d//bIfgHuc5IgxpDBUCyoC7uDloKnzWBmh+2RxzQmm5E6r6
oH+Fpcy8N8WINh0mFA31kXcXYFraloSDvpqXfWQxGIljEgeA542bKJgueAh2eBSa8KMjqsyu8cUw
eAznWzL/k786I3MxSQoBCKrRvdXB8DyhOgdNdYKJIV3WodJudXzwcuM1m5RN6/1kjBxIUJ8bVPxE
bzpxfnDHlaH1ax9Caai1na9HcLBIeAklh3gECVXYPbP1QJzZ+KzV3VN6040tNxbVCCB6i2G3QQVk
Dz1aymClB8qzkTV3GpowvksOrB+X+BgMKna1RMr0Wtc3leLVi+ZT4an/oilB1Y6qDD0qI9APleK9
smwwwn7IORr0zNGKT85wYQ8sleeYci2rUWZ+5i1wz0nDbEWU+iJmBLjWvHdTcWQ9ltT1yGYsy4fn
Y649sem09Ob8t7ax5xGcb/TG1gSDG36G8atqiAQlFiWPD8aLLO66fldLZkO3+sL13lLE40XyIwuk
KYNVi3qyHBEO5o9OuxEBsW5mnvXedv1j/YWRLDEvBvvnNEL4EQeqhY8YjtrsJxTrpFLmj9L2loGn
PHmMliQ//5zgYwUnSixv0zb9xmZwQsXmMyMHSyAYNDFB+so619tdY/YHR81PmEbkZ6sdYU8eY3t7
jjeTbAhMBPGjgK8ozR+3j3AbAx4gHSQ3y/J13HkVur1uXUBahXZ4aL1/w+/JsJT8x6wwN5rGQxYo
GUkEEt5U0rYh25PYQ2izJ9OhDPZy/sResGssxpM1zcEpfyTqTk0qovsFsg1QqDhMqDjPg8tqAlz0
4KRaH5GIy3ibaOGiOCqu0Frpy2/VDteIRhTLkcBBC7cG0iYjXK29dTu9ZLAcZvLsJiixVAzeuAEV
chRwcKo6WlxKoRRjt41/tGP5u7aHFwnpf3jqrY/eQ/7S6xh4QqwJxYqCyvV9NrRTh4BcHVR4UlrA
ZlxrGRufO29MQqSdeWcUp4FjZAKg6yLjokdszXpDr0FzGc/o67qVZ9BeNyEhi5gB0AQp+sbpMDsT
UUD6lF1h/+qGRT4ybIFa06pI0Et0fMTaU+wCdAI2Fyn7fbyomf8l/CeFrSt1YMEkHzoB/WahqiAk
OFVvaZrsI+NqD6jnVTSl31njMtq9WoWmdfaqVyumTEnVJaOV3P7P5Ohrj/YnCdP3tOsI/rlXNCQK
p4l8pQR1eaHj8n9ra/zroZ5tBg/7AVl7mv3R6hWpwyN2NXxGy8QMDxE7qRoSrzKbL6b/LQFQWdKs
EuQaXgbsQh5aYizHuX2abGVHQnmPsW8I/4380sKBN8zSzRHIo8pMqYlQkEF3hxrjxELm07wH+j+H
21pbHGY92VNjRwtNbmNNSWtMC4IuGEhucNA5KI6lk7XRCoJRZJjoAnxjA3P+CGOBvlAdd6Xpf0gT
iOe/UXhD6Ylwr1hPXbULsEBn+JzmkkbPmLfhW18xKd5OtlP+MnUw/5MNLuodE2IMe+Kv5n6ZZZTa
fvA+lSGq9fg05DefUw2B23LM73NHGF3NxpsUgAPi16mvonhOvYYJk+Ua+ttG6teZ47L2tYPhMjm6
T1bz0N6aHO1IE8MB/5DqUZjw3w3AAcsk163FTJKTHtunoRVOkKvD5dz/aYKv2bdWUYpIpiVulCWW
me9srFmlPdHf9I94VBZJubaC8RSPpISY+WXs/81MWIfCK2GaGMkioekSZUCblZaoyXQS/iY8n1a0
VZFjTsY1J0e77J5s79uY/gpkQPqDfIsq1BcEcn6Z5SWkbgHMqIn9VBsUXN4JneHcaOQWfBKeJDEc
EwpQm3ZurNGOhmDP6FYa1pFBszrPxBX0SL6VTRfhOoXeYPutEZFZe6ruyHB25A8a3fTyETrvDgBI
Fv1DCZNLENegE3MLRUd96yfBcvaLGxAfESzoOFfMOFSAeLtEPdDc9lVzkII25AzxjGBtntOa4xUx
k7Rv8u0zqVH0DieEdiVEiDkgOX71PddW9sZJ4SHCSRns3L3RrIift2/U5DsHGZdGxGtSUSXa7UJz
87VgIF5kvuS9vZJcScFRI/grV+KOSCdHjyiaRY8S2aH+zWEfg4H8r420jjTGyyjJjzltVNX2MNZw
4ZW/I3xhZCCHdY6gXxkG0QA2NDOhbf64bA3nETRrH2S1BdAp4uWUP1s1RCSCPsqu34gSEE0e2Yqq
AryJWa7c6eIh2+uMQosO3wHEcow9jxRQfxHQDMnznOAnCsC6gMerE8Gr7vLqDkBm8hytMFkm+ct4
bWKC7pDhqRTiDQTDVLvPOsn+cfonYd4x0lgm4IVh+q92c8aTgIgazTMIEDFiWs4/sy270kQ2a8vH
VIgHB5jRksIgfJkJ8hl0cXzQHkQnjwaWyQEZgJAHJ05IYjYdqokIburakSkCMJa1CpRAA1jIwY+e
I3OKz4TcZBpdgWvd0ImgX7V0obEqzZVFoGWPZ8RJYm7vp1TN/5xuBzJbOdssBtBuiUFq2o0CaG0o
zVJH86cFCGC4NY1HMkzYby3G/ADNCmbSaO0OT2+ln/zy3SMSEOGzDU1qg4dYxCGGeNUKTBnMJl1I
ZyZ1oE6XmGJ84StG0Pp5j6QPQAS8hB8KfGqAE2mIU9WjBWSRupLdvsBsznjYq9fCJEd7kVR7K9Ue
txIxXMHVgTrTvkGI4IntdjGSEfqywKZPAkCuCVfWSdVX7Ds1ILNSDkrMD7Lt6DVCJVl5+lXv8BFT
xQMzYzG+Sl8PibJq1JHMOhUoDMuHD+0/OFvXyfGdrrKO9IyEl5HUE6BSBBD1qnCqNzIxYY/ClTiV
Ey/bWPOwrnSgeaiM1GUYC3cAyKGCFnWio0y/kASDLgD14wWV4l2qc3KDFAQeZQE6yW6S2S/Iydr6
2/CH5ya1NkjS11ILW4jUUs4jhEucX4vGpK13m39dFq/T2t3MJBn0g7uR51GypZm5BryGDZSKw4ft
iCptFT/3bnWvvJPrn32IoQmZAeFu0DK7guiZ0p83doCeyr3nVoEQFaB2zldZ8KVjkUEU4lL10JhK
SHkXaPiMjmT4RQ6pvv22tyZC4ojybYEn+chg5UJml+2DlEMaFAxT63AzMLSpVLRlT96VlxBu3f8M
KB6oxNuouZiev4yMcI9nW1UYmqX7qEBfUgWdGliqpuuHIGJ6CMkqmn7Qa8oTQpDmAAQTXQNzH9MK
Uifc5jym0b0AzHu2ROqiUODNb3BkUh1l3UZ6fRPEyb51HXl+vx0wWQurzCAYujjJAhMlW4XcRAG7
FwaiPsYVpkpnZEAWgQ1UMHOt4n076tMHedpV5HLu/dgelQIaX53ZXpaxHHBZ+5QwDWINOhCf2TTa
sQ5RBhWiI+OHYoDM+nbRzDOXRMbenGxldQhtBjelBVSxWbFMk2+QHHEJRD6qbu1TFjnizMa4ZdoH
0pzfHi/eC8j0WyqCUg06cQdFvB5iYxfNxVtpbhNCEjV6AWZzZMghbw1AFo0/bSBVbzs+/HdB82z6
09/XuI5eU9NY++50tlTqOJU1AOkB4VPOn3h2UUpuuISuN/BzcwhqOmEv2iLH5fQa+eZnQCCfDmWc
MsAOf6fFM+2PHjM1dDxdGubnRP8Bo6qHHwGdkRIjiFJDFwszFBVoMdoeGqXpwyP0eIDP9/OBgYHe
MkIGmTFzZ3qt2wtYAfDxhjkrVFwBcqzWf82GcDViiVb68VGBoJZDuJaoSCFnBVppC2pao2SrIPmJ
50wayU7qPIP8qLNNbmYxFC8BCKbbgS8jlso5vR2KCGZfQCrxkY2k/kfk/FB+YvFEtwEGm5BmbESI
a00FpIv5CW9+i6+0PQrHWQIUInUBRZe4SHBpt1JWnBGy1riddsj4AHRqGdNrjd1od0/BTKg/Yn39
M53S1ewHr6URPjclvtnix+X6/Vh9rtp5oUzZecxgDlBH6uVZdyF/94bhfUgVN+nuC8L6Y4+jlK19
I1v7yNFhUd528TdZtwy5/rTxp9d9vpb6BQh90eFMtYlz1eqtjgp6ALJzh2ozOt8lIA3rvI2JuC7t
LRLnyFkFQUce7ifRUOxDHKcBOJOtL2BN1pH/6CLzKYrjs6D8XvZTdrdKo5UumRZvfbhooBgxFlVb
UlmRNBK9XBHoidu0sZ5btAPOvkJrTzQT6ut5iVpv29JMhG0Gvfinib8o8ebcXTcgLhqxPhbCEwDe
scTkKkV5IwWAqH0skoc6BpsUVXHssAZRoWG3JBejcKdLxYbksFu6QH8cwjaLz09YP5yLTl+J1pRj
dCqzsxV/AeU57j2AAUQBq6wQ+PzjU/KhOejBjVNQElAdMqAvOTqljq1J/6kIVhiUT9LreTKhl+9w
q4DmzwTtM1/RGRA3ZaRVwqG5fGrFhKjQwhFGLe8n3ZvtmmeXvRDIjYaJnzDSRhN7P7mkgu5a7UdQ
Lt4EmSogj4bZB8bJxbvbN9O2QosD91TOIXsMUWbkI9juNsjK3ej6GxuDCm4RJz8Kdk5LX9HRppSN
83jonW9tgD0smAzI1YtWIaS2G3ou7EfnRRtiaIb5SbBJv5pXdLtSc8mfaSX4kYkMfBv6daRY7v/J
yGa6cRuod6YgODKW/kxZKxWu1BHsiDyseL7ZvEh1e5gi5yNgJUDbSuPYc95INd8DwFRBR/XyLoRC
WsxPIFqk/Py6LoZ9Wn+7iLY9/Y9JemcDtB0lN04hU28AlpIlNZ4kbxrWPWS4zIB+zL14oXqMOXt0
n5MZ/kyKe44KaFAvNbcOiWXqHwUOq8fwLQVv/Xek2qCCs7INPCc+TDgdisphxP4FBTIzLjjhyzVA
7omfb9NK2fpqB1yCPLj/C1kuZV8LK/Hbs9+DkgqFGllKdfm79C+a3mLDdDdCAXUscuY2SDFvwNZ4
SGS+n/vyLNWC9FUEYND+/eZo+vozo9e+AuoXTSdhAQ3WEDf8L+YHsdWMXbSm9qcdAYSXnQy9/hBR
8YL79Bw8vxHUxtGg+Ff6PbYDAADSKaqb4V7AeBjnglQnsc6uf5VdrbMa/Bf1UsSgsoSoUdhGy2/V
Hohef54hyhD4jDCp7HoeEjstIj1NGhmh9ci1azssZzwNLlhIhTghQK++tAb4EsUbVXdk2juDom9K
dO4QRnReXEgJ0uSAZZFtAg4X2iXhlKADoJCMXw3RsYLTfGgMAoHux3kzD0j0lU2cMxSWTim4KRyq
UsfrXBL0dIuTZrj1brxEECMyBnKE5XGwufBVGrqbjAIvZcgt76c9lFc/P43AtBPafm6g3DS7/MmJ
5cnpPjwmfSEFIGfvEzUrHzESXxSoxT7lYofG22roV5MpWssoquBHdW6ZcRjSLyGHC7UWSdA8fsty
VApKZhPpIWZBglV5aMgSIY1vGUxewiJnHh8TMaS3OlqYxqKBG8Nj4GjK4Sb8fsB1x8CH7KIRQMIJ
WFDDtpXMUN5UMUmLSsgxdXV537Th3hASy/ixAfGVp9zKGficTJfVCJLB+CfauwTxRiUHxrOUVIBv
WfIdt3vqBxbSDBk3Hj0/fQQ+3SPnC5eXojNldyRJlkNriim+CjhYxoDjpy4zMnBkXLx24AB0mNBW
jHR+0NwWtqm52jkd4oAAY1xDRiQ7TAJZP3UslOgx5TgCms8mcsnjB8QFoBEy2QxPNgfKFCVPVwUw
yaW74DtybTYCCaCERwk2WPLwyQTkUGIYuHqRdSyIDTKaEC7FGL6b4iovuWR89y2mL3hnmSqFP1u2
NIXS03Kts05oNQMDJclb3ibdX0oKYo5R1FCTPZsuGDyrgrdtiINlAfPt/QnUT46g4NgE45PHvdE6
VDM65JG3IRu2QpPPZtQK0VEumdZhYkWiiqJomIKYuOL8binnzkMS57DfvghnDk66VCAOZx6MHxwS
iuDc/XYS8yk+C4OOmWsGzg6YSkGMXXD3MGop/Z1ZqRBfDF/EbCuFE24Spe1XAQ08Y3poGBqdCboA
RqZP4OKmGTbwGZyDRkzAF/cblwlJYgGIPPwVN5H/VQqB57540xfp29VPGl7FFgRZLQxVlRNs8hYg
4Z2CaS2aKBcxj+7cpcXQGPlsqeZuNHjfab8lf538U9dJFnamrrwgeR71HSlCaK0Ckh/nHoEmpQq6
6BgLbBfG6w7NsjsPTLO/sG/L44SA1Oi1RAsU4vx3nHeS7+g7OWUDwkfL2blaDAYcnAWJ8vFJ7stk
6KcyUUmbuRApzD8ljLUdfKbjaCvM3i6hAOpon1sPxA0Od7RQdHJw6WzNFQu9+2w97ZnthYfIG5Zb
+bYpJxFF8QTbNl840j5j9EZ9y59SPbpdrkjjlQdNp4NPIvUMey/FjG0zg9GIl6oFW1O3bCNEPkHZ
g2NE3xrRplMMNUV1w/TVEtntT9icpMZsgl3evGG/6jJ0nuZFSn1+ZFCKoplkis8csYGz941n1ru4
GIaeM5Dp7pivcBc4sutkP0aEkxlVuPfjmenCGXnUfDgHaDpRglTN2mhuXWAeuxZ3wYYFVDO3RyER
y55ZMvmD6Ai5OpPjVHXOsqOEqGJRdpm8nbCkpWIg1MerRwoSynWLpISQHY5kaiN3NsokGgYRiHBL
MOZENQctX67kOBpp8cG3kzFDp7QplaXNeDvAXbRoe0+Nr/K69z+NFW3KDJiacSEowJFJofT3KQNn
sz+pDIfVrVH+q4VclT2aIVDIZK4oyvx8NXCqBHD+iPM5zCIGUGLlrfE4VgCGcvwg/UEX0kOvUa5I
1cWn0FSqCLV6Dmt+x4bLwD0EiXf0YNQJI1mWosbjsUDyUcLxSeghpc4JgpbZHsTpciYIEetX3bO0
ZjTLGZIJEXAI9jKaux3pPIUOw7D/FdQKvGgTEwNRao7J1iR2oDryvSRdmQt0w2bfofjhBvfmRqBA
bq7sZrO1n9AJ8Mx6dASpSZUBciKnDXWz2+9CONo8mdfcRXPHlI7tDKkvIGEHCRZG9R9pDpopXZYG
LwcQBJgH2pT5pMDmiZ6AFre1L50Sse+ZS0FvsKySlibzSVO0VQ1bb8iTpQieLbZx/VPq4zbTFjSn
9phRB4LLtovZN9IFbwShB8zz5Yg1APqIi3QYZlkwszYAHke7UBNUH5j6ohl+bE3fCISELGHEqej4
5ipFki8rXnSZcPsDeRVziOhT/WyxeE8bhCw6/kxRxZgYUDLeFrwzHFYJtC8NEtu4hktcIDz+1UE2
/gwNnIrLgHe5x0Rezhsmsw3pzwAC2QF3NFufCe6EoWekAFKbyPudo6LJ9Tu6QRXssrn4dCKyc7Cv
xhX9tqA6FfkaTOnmNLU699hTlFVZSgjuCoWPqMF0soNnYyGWPkWC2jF7oCp2OUWC/DYj+WjjL+49
m6cUcoCIXQIpqGMOucqGgl9IIDLAg3hAkQJQhljF+UwhdWPZa/j0pHPpth59BlsDIQOoLNy9yWR1
oX7lEQgRapivUKG5hcNYxk2wyTEXXgqThUd9IGYyEOPibIRrhVm7smWn4OVgsyTgzmwKCndIo5oA
vBAUSw5XP33jccjnOrzXHVpThCOiBmvaS1nf0hKNEZrVGCur/M1O+cgKSSH9LIjhRUDGj6oJKRDh
s+hRFAZb4MElg85F45Ko6rK2EVQAWoR78iKbgIsZsNXjr+QUcaxq6cAAjpp3NXPuuFOsIWDpv5gA
DBgv9YHePWMyXUaueiJkTwt2SbJTAvHcMZaFODM2xcxcm9zfwS4WjVcexFhL7NsG5zTYwH+UgJYP
2HG/A2WrEbQpk2hi3t5I2j+4ohRdVZdkezppE1k2d0v38GbKng5ixDnsGq8TGTKd+1dT3jg6aYBt
ajiDxIZiXFfq+Ea0QwYSpkXbSWGL/zewY4WsfFYcVy8tPBHiVOLSMZveraEeVbLwCNomhEly7xDA
EEvHcoCXG3Pmv9hITf8y7WkB1vwryEpEvWB+C/ie8apRVQ8ToS4kASDGULQqY0dDqQPNiHktKNcs
MUTLIlSxHGvDmkOcIMu4HI5SkPK7HsGE0u8wPKOARohj5iTfZ5jtFtSWOcG8OXQuhRDJFMSbylvv
tuGugyHSIQeYapj9JBR9mDwz2m2AVJE/cUBc0UzngtvTZWEV1dVsq8Wwa7kYCWCe9o7yPbvJ7wvV
AM+nVFITQfIsErheaIAnS7m2QLQDWbXYH/B8ReTXoARS8PX3mBhEWc+6tThhhvyUj8yCya42O3ZK
ec7n/IaBJN9Ml1+KpN6g//KZb/JWkW83x+RT4E+L7/SrHbEucPErPjpojgVlU6EsLW6xaDhlr4N3
QZout1Y+e5jBJJEgzRBew7EgYgpeZUeECf7QVOLCcOpwXJfgTSKAQ9n/RKnDm2jSlglwTzXinquY
cppcJBvzRP5qe54MZudsQzCWOMcSy4HaQuzx1QDhOZKoGumHOEfNaCWy8FgG6yBRdLuvlBefKkcE
VWio6O7oBDjuaJ8F6AcRoMkCABF4yYn/lFmyUWp/Jwe+727pdbRhfPbP7URnHtQPR292BY1W7v1J
YmulkBY0dw4D6JynEhiXvpT6SmqWrO+JNlSh6c0tlE/IH2jr6BzlyAwIw+1kqQ78SdKc3W3tJX9n
SGeQAEr2eXQY8zbBpiLc5YBd+8wC7ROIB48QlELtaZpoevAu6ujhfSujg27WrcfrYN6mod8H2DB7
hUk3zNpZzrzGJTQE8qm26XaNUZ+EHuvA5qFw9Zs0+erABikaODaKxKUOHt6LuGIinfqMLnwcSJOb
c+jvYFsn9tpd40s7dnb2Q1zKt6wcOZoCdTjGNu1X5Rqcj2m+GOP+r6qGWy9xNgZgE6uS/DBKm5zu
GA41k8bR9oEHQlXarFrBnKw/2AMYa7IEh9AzQvLmowUCG/CgRK2nFjPZbzFh0ydRF3qAYoKCGGii
U0KeTAVmw20OAtjJ+0MFuSmdj3lIt0H4VZUoAqpZ+gZpi7HhEOeEo5FHy0Zts6alOFdL00TEBhOc
7pPgsxtJ68ZcHoEnoXV/sYb2MQQJkObIvLAbZxStKmcApT36UKUbPzL67LyloGSLlcNz5ID2Wpfx
JqBRwFDI6lnHLEam0QF4j+mPVrSnHj0gaxTJyzsbDQe9wxYWo8OpWBwdxdHgaWu5Fa4YbSNzafSr
ggrEnFwMaVAJXdCu29C+BBVuhcSUucpry+r/mAznsvLuTODIjppYIKTGakEvkenGKZNMzzba+dak
LmCXl8aSZyEFB+igmUZvVN81skQ+xfPiZaT1/2IrWHauTTBC/NS6DChDJUF4h+8zoJp+nwMvvYpI
OevNZ5yyB146jB6T1Z3aAU6EnzIozkFqbYFibcPf5zbGl5bVMHHMdqckB+CEFYLcALeD/PpKtCtw
OxQ1WHS4bdtjkRDfgbhf4772N/ESDHgk8pQo4Dp974iWIrQaLTBDi0Z3FebT2fM/XE4Pe/oQRKj3
OkBWg5BMZvF1IZA6ykri3Rtm6Pyhwo/dV23aagem42j9pvCNXdApRLCpf8cqXmUwZA5N3zAQvs7/
nvakdmdF/Jw7vE390WQik8cyYsRage06u/xCFBjqsOWAaahMOwDFM819QjXkuGhnAkjHeiNkQ8aS
yTquRfWRqj2S4CJ6OagZ0mnrF8L/tfrTYGegbWU8LkEdroaplwC1JH7qBmpLMcsUDz/7QazOwcBv
pTAxKBUyKLIQCmqsD0HH4ZcUtDEIBOPuQ5gzX6lidIUPTWU8l/lTMFijGtZJgK+v/a+nKChkqJtV
ho5xMHYFXEd4EKzxd/PjTBu1BVWMoAQ014JcglFJt0f/iQ6vm1MMthXFEgPPYp9xmgHDcpicCQAi
uC+R26Sd4GiPxuCpcM6yeQrXpJdM2+GhmX6zGagnBG2ylXhrF8OTD/eWiti9/kOTUVcQ4Eyvt2Ex
SMutVAs9NrFleJMpVkyEUQ3oYaPjeDv+7gHGZSR8xqFPAEJTIK8R84I5t2wgPKnS+Yy4BeBHYQdX
A/OtkgrmCvhjxjt/Wht2wrzSsxm2JwtaA3gjjh/JlB2iFNWwS2pdcwwdtF601DG8JdAYJzISDY4g
cJQKR10xXEzraxCncnWjs+lJPnDxGMRluOcFoGZu4NWBjwRYa9KrkAHSdXNooUu3LBe90kbeliR1
SeQmLkVG/zCYDJy8WHtOfrEIPUGGrDabFpzYw2Vu5CKZf3SiWeKgLxAVY+fo7w4WHTQW0vC0VBiU
Tjn4DQflNAT8Dpd/dqVVUmMAbL1HCsrY5PiCdePaA3QUbJNl0f+VX3nnpacV+MnEfSDFQsLZ2XAG
8rJCmNXhrZMgB3JlOJKy0boKKdIlyVa4KvZeO06XbWkQ3cF9CMw7tdLd0/xV6+y5ZWyf6oScE05w
NveTzqxeEIjpWyhJ6Y1HRhiMJPy6VrfQtUcRfYjIOWxwKUEppzi6tbNeYmkDU+FZRBWwCwZb/P50
n1JI8tKGrbdmLbBwlfCLGj+Mr1LuFkxMajyyu9R/vYkhPyNfkSGUTOLIlwH75i/+4C1p6QJkItIc
iK+a04XvTJwYNDsB0zSjJpCOyyYlK9Nyk9VkJmsB8R0qRgoPYQV7qaZAngxrepG+jAdCB7IItLN0
vk3RLl2iEAf3XiBrB4ZYQkIsROMQUgQBNwxMdpC/r8XMBWdfKYs3jaHwPRTUTGk1ph4nqvHUq3Dp
zbDU8QRyOQ0gmfVZVntfxdkPnL0w/OBuAuB2JJDaSn5TXB3mmHAonHd8TU0DoCrUHeVPX5HGpe6a
3iFYS0cNReYrI9HJRL/KHojW2QbXkCJ0olaz027TzOFGFzmZcxcc0EhVXARAwazfiJZHRaUhnW5w
n3icMD8dKNlYHZFj03UGucxR9tcT1x0hfWwg4nqsndS7gj2D/lnzTeE1iBE5cPQ6N2ZMev2HgA5S
U7TRySLaWKh4V/9kBOwin0BM/sfSWSxHji1h+IkUIYati9llu0wbhdsgZtbT3y9r7nJ6ug2qo5OZ
PyWPSo6W2rhrQWSH5tIR9M+ACJMkLCupGRC/3Pwu9iSQkx6MoSCuyqf+jKTk+d10NdroKOinAMD0
t3FbyEwromw2E4vSjs4dHRXFFg1/iYtQegVew0yZjyLJ8ZvPHA5FApeYMTN6Z66mgNkd0ZE2S72L
PhB/M6PeGXZalXTcAI5LD6MN/cUgJcijV1DZ9gp2qvNsg+Yv5U/qQYcL+67Dai2vP4O5zgdIGy3j
ZKzlyBVZIIqQbsIXy4BgI3OMaPPkt5FSoifdNmGmVpAy6IG3M8Yfm8KF9Rf4nPYts1l0Uv4kcS8N
tCBs8jO1yFAFdu+Jn1adPbs6LyyFoinwk61RgBBEBJsnx6lu3ieH6bwnh6V0x8OgXoHzJ4LNed5t
Nr4XvFHmMKwK6xxxiC2ue8DEVNn0tLulBa4Lfw54KRbRDqfHn0yKvI1innDMK2MdhpNoZE8fp5vf
kWdxnhGyAp506aXNyS8HQPXgKgQQM24i+hibiQpEugLtSDz+CU9Hy+gPVyc4y5MdEIjz8cSc7Vy5
ibw/BngE1EFnJHOOHHAyiHztaqFLs8DVQ0p+QMm/51ap/ZLoEsE55Ex5NKP+ue0HLA0EoLMCsdJD
FC+18SzkJk9Yw67L+RAgkA6SXc8b2/ixcRaXHEK5Q1ifIwBW69Dwkc8j/RHZIcKA92xj5lLj3YGi
Ag80B3ZIBp8Obs3c2jEQ8Kalwy9CZ4Be/P09yf74bJlzB40sfCfa3bkGCqY1tWc9SBdlGl2pWw33
Kzo2LlM1KdBL65eSS3/kwDqJ9yD9I2VaTlg9Reccv75MPNAGApLxWkX8n5R2MA8+sTctOEwynBnS
76vsDgOn5EdM6JzkbeAXEDI3SHX27zovtOYVHgvfNR5Eizbjq9HsETGC+5jQXVauAu121rHZFPTm
AQCTiHgcIphBUn7vzmTGndpjsuEz7v0bV2dDfBgmjFZFvWqQ82nGb3lvYCRkTgRfoEHzOU85jSCH
8CZOUCPKdzNSsZXwBH7MSBz+5iErtKAmol+BGMRjJN+w+3IrVDfw7bTK+H0Ye2uenm742IawgND5
1/E/gZ6YugUnIEkk7OvTSF40kbF8JiIPEWjX+JXBtexfC/Mvnviber9mEi8DaxUyfmS80xAKvYfd
1SqeLM5cYn75koN/bcNTu02zeS21Nj+N06d4pUml/ozpMFgeVqIJnCMiKajHWMiNrvgSBJE3QoZv
ZNs2qBw5e8pNoOVoYI0YDhCvXju8Bb43AsnOznau5yeOFOZG8OHZ3vX8fkSkyPFSVWfJrGP1KIGS
6wBCkiY+2wN9vviroKIGEovMGzYcarSlJS5aoZUYhelHiGfrga//o6aJUDXZptOdBYyR6uEiuhRg
rVC0R5Qsomui9xb+ETRpMPwHoa5hsa3qzyFarKSVTg9D/cqeCNDJAAReUoUACeJ/OUwJSIuYZhnO
VSRzyD9Y/UBi9QpMpSbLl+/g2zdl/tQjBkNqj1BEBfhQjQxTrPWNG524Xym/YQQ2rklO3V76HQQH
EUUHLq5gYtR1TODjQ8ydFFPMhElsITRkOrD4M85mjk0M/sexsw2ogkWF5WHev7zgTKWxccNN/F94
DAMeNNUhBRuoSJroCPSiTXJ9fcnrznRAdGieduWi0k74OZooORpFffAn4siHU4L1Vsl2jr5LxeDQ
bCdaHPdX7pEMpJiNuEsfP5DQlB7Ongp9EOciJF2fXoh9nSzpUZaifjRwVilNthP8MStB68kZzYAc
PBpW8MaaK49TQ4EX4K3N3K1UEnwHd36R35SuWRwJrM1mEwQfWcxGJMXfkKsjVBi/iT4Gz7S7A12O
Pc57h78k6KUHMhP+B79WFGA8XFNe75mF0kpdN53+qRowLdwE00jmEyCLNGi6qp2VThILSh16heGx
J7paJ3CwCA5U2ZVg3fRFXP+iv2mHP6d9LJNkUxDsRKERokTOg8tPy8q30g/kohnJCog+I8IxWr9F
IRwBOSJKBOyI921fbXi36DlpmFXkjL2BXzbasRZpJ4y5PelrxhqCocWUDAsCjCZ4KD+awGYiXZ7q
LZsEkLm9sHIAJwX+tQ7RaAPheC94uLozMlkAVwEadV775iKIHzDYhExAjJ0QcDILiS47ZiEIDwUd
LkybOTbLNrTeOu9aoVJwuwPtkjxgktxAmGnYEvYAJtwWvMUCLjvYges8/yH2mAX3G5PyBtDZjOg9
aRfYpYWgkMmPgYfUX97gDNZuDinAfEv+KOqCRzqVimykjBfRjzcBiSHNq823BA5iXMdp28lKVclk
9dVh5UQa0TDXCdM5OLIXzlsT9IOSWBJAIh9RbakblUgMniEf2mAgjWJBnTxVjzeVNJuUtuL2gSmX
ySbrearJnzT1KVehUZsfokkBki0stPeu8St0DR9e+oehNuTvs26AJ2n/Qn3LEGVwnm+QAiKTuUMy
/gceaL75zR27e4pxLc8CWk26bgq4J5dcc7PYnkifaiGCrf3HJHqtwr8MDARMEzjRBHqmTbMK4tei
P5d4x7F+Hdv6pNCDevqnUCfJ+CjA+TSZ7BZ/jTX2YYD7seok5KR0dxksC9BhA37hnd36V7QmyXxy
1WBrtvGhAp/hM+dkKQz25G+sXd5R8lDG5NFvlLUS2Ed8eiyFZ6XDrZ/L78z/c3y6RUgzGDUr38zN
7wAeq3jHQhyi4Z9gcAimWnylTe2yfPPDn62t8BEae1BjlJdEXlrENcI/yUuv4aPsAQNEv7zMRMQL
OF6P4fZeFLQ/Jz5PdGlJwwd6k3J5H/XMPf/FQ14EDophrETiTSVL9qAiEKtQBIpJdgBynD9sB7Jr
IYqU9E++ZoMroR/RlREwpwk9KcWF05TQoW0M6yoPtLf0RdZZW4L0rqwtJMryRKszgVpLRzfG6gIn
KumCZF+yjIs4sRKvHf/G5fxWYbbw8YamxjEe74kWAI+a1a2SlEBLynZPPIjM7xU7lciZ9Wi3RgeH
wGpiFayUEWm2lZIFKN5N3lVuAEtoGzO9UG3XTb0x1M8CeMd5lfgRtXjVJ1J6ARjontCY65Rfbvda
eQkt5Yu5r4YQUKAoDSJuSXR9QOCc4yMyjY3SrErqFR8HHlc9JS2U+5R6qzZPwjt4Q71FlSyMb6pF
S03RIBKf01h9FoUQ6Hpwk0n/vzwZaA37Ai9aIY2K51ac+xCRihmiIkIdryF4aPcAnB5tjgJGQkMu
qKxUZfkjrws4TMxB+iZs02VXkfCHfsf67KCEsv5VxraMRjH1LwRQIs4mIh//75fMX6L9Fps//Vuv
wxZRYYWUMei3bZB/G1FpJNVaaAd523snEO4h8NjkPJFDCSAMml9Su+SaIxLE5h5AyjGGWOmY5whq
3kgpEqpduJ34rCmHkm0iTVW89aUvaSA2UkWLAp6oWKzyda1nh7Lfy+dH38YiMzAdE65HsKxZHdm2
c0VrKjALb3vtDutYw1wO1CJGEHPAdpXgoeRYZaihOw0MUyf/ysHp1q578kiEfRvz4OCDPPZwMV3/
JfeCzIQ1Anqn7WhWH5gSwx8rYs+xCTh+rPw1D1S6PgpLVz27zksaqjsWQBFXyVDHv2ASYKqSPKw6
mTfS4Qk5RxpoSaeN7DGLyot85qRuiaGi5pkJC8vXdOsrT1lmaKVkc88QPimEDzs1Vx01Z0IRnvzS
3nJ8g9Z8IiQSU0W95tLWTe+lIC+W8BMBomS8VAHxufrRYWjOI+o3CwLuLk5SQAjskzH2Oy/58Fh8
UfALowkR1YQoHeEBFRUTTrMELMpAXSrGDIutJ/Q6icvLEgAykT8JGu75M7pEgC2OfBp8DjxEhNNR
d4243KjHUqpFACj1MYUTgHewuXJpzaX+gnLhMCVn7C4n4B7VgreedHjX1MhqmsiY1JcAdGo8PdJ9
9OaVxDxhmt3+WFBUbUCxzETar7dfAo0GDWKFL+GyJZBXVOjlfOShSmYByxYGo3ozSHCQxpsmGfqS
1rERTJZUAG6KsSbaNuNxeGX7S8o2F8I3xi2XDLk8fjX0k7w98Hgihgg4xFppHkA0G/+F+09Jh0ck
HKAEWtDfpElgzhLUZSASC8PBWhoKGsHONtbzj6Kg764g/a0v+eCFEhQEQyOtoijeeMV1yICCZpEp
RwZi/p/tR+8hc5BQM10B+qKcFLhbuFRRynJStiE7gRsE6l0LbsQPTaIO0d0GvVMeVJsajquGoLS5
oW0ACSHaMBYhS41XQnph8gtZIBcD2VgVLHgfXkQNaKnOEzdiT1skeA8/WZx+UlUR6xWTf5ERTOPu
de4xVh58XJ/qq8pgZ8IpaufVjMVPLCGCkUruldtWjxApQnxFd3O0dvCs8Q7rVYDV+DcckFgwW7mN
EKZyvd6FwHG2H+tsHSFnHdT2apjEf3kD2R1gjvWmgzyoakL+rzbHziVFovef5KEJUJALXZXOdEL+
0gd2b1q2PHpwnTROIdkIWTYsMaFh/EaxD3iDOguBq7I0KIRym9GfiamHxALp4A2uHrWgvOR/IKZy
UwwIhsTojZ9sqQCSW0WPgTnAOrlBPhkEpryqCCC4ZwU/iZwX+g0C0gBHmTkJwWaqrRxiwWl+5dYx
cu5o5oOapt8ct7pdHAs7O8i7wj0rvbnMAGnSfFTMHd5Ajgh27AglURWzhZQSnt861F3svFyDogjw
JGks3AQRzAqXLCALKjN+b7p+Qgg8NVuJEoMgCqXijKTv/yfw+McWOwxigERISzphQpi4ehAQAgiI
eMk1+8uodEvvNINHyqV89+4FNtsb44NcYjNAGN1OELGXx7AAW9APBSsDDFEECCDFAXx9nSVrHoM0
O+S077ygQMcCqEO8nnrHfpVC2TdqfhJ9cPBQscDW04gwUNxd1prXAMi0z9/T4FiyLsAun6pxW31W
DevD4fEjTV2CRS8NLUVBftUoyHnDYVSpwV2prgWuEjhEHevtQMh+Yb+oTfAY0XO34z+5pDRuuzL+
Vw8n3SLAhd3ozUZikAId7ZR4esTGwvUHg6mjVYVUr9jBqQbx0hgBW280Dkp1sZF4NeWrG1RrdatX
KCDbfaGhZt9ykqgDE5ZTepQIkQXzlh0QKdR0q1ZhC3g9J6dCnE/cJsFgnl03Yjak8rA1cKly4OOq
+bZ0Gdiq7MUJ+3NNvO6oB2ebHU12DVL1a2E0z1NMbJPGnyYSmo5gfU3EQ+9sTQvFgB5epdWkYNdt
/ZxgLanISzP1hxx2kqVm000qpEmbN9oc8Cxc19WOvmHkoJNTpV+h6Re27j04wNZOWf4GenXgB1gi
s2Ml2JMLwnY/EsWK3/Ne7sxbmSP/ZcgWRQUzOct5KI9wlzNiuJxs9egf0wFP1J3M88AoKw2pKMzr
gKuFVeJxnl8SZ1wmH2qENs4nI2KXQxOXdIhxMzCf0yiP32ELpVMXC5lR5YgKeqa0HZvx0q2QtnwT
3yt3UqhbXCgwVybPS/RzGRxDwQWipWA92pVXwq0JJqRLn3DDUNEK93fo8sNMKYrmd63Lowf1R03M
g2o8Viy9r3N7pXruTlTpGlsIBHLSVLHO4Uy+98Isy4g/pf+VWxj5D5M9nY5ElaA3AsX9wh0apbQR
bGsSeVRjEQCK9YNHQQ1AK4LoDU4uCO7dq1zvSdtvOk9fGRGWJ6iJLFMe1IlYqgIVVAmc1G0H/8bo
IfQG2T9s+v7qx+j/uYkEMLYAHcwqQVJvaUAZ/oyKxiY888EJQOQDzKk9655o5MqNCNfUmLi4YtnY
p7b4xdXn8AUqi9A3e8xvxI7cNQGAqCzpkWSSuUg3pdoBJsFwqSL8vlMyxtVRSElrrjq7LVRPeZbr
SZmAPsvee65Mt3+IrHglOhpUQaGM+MBrDkgJwz3hDYSvQ+PqtTweuFOt0T9RsYnGEfhTrBGW/5nS
QRNHzpnr3R4Bke7+yEXYNN5RwBhBqrjdRnD3QCcEnp7axmJBej8zpl3WF64wTmXBmq42IB6CJ6qj
PKC9E8GKEXu4WtjSneO9RUHzyo+YEKEQ/G1Hk5Rwq39kAIcTG7Bv5OFV3qgZL3aKNpDJIwKNd7nf
JZrG0n4CfxUl5ksM6DK2bPbQYZW1hWOjBUToMn2qZrqH0xTrl8ljqYQGIegrfiU54TXW/zRNX/dZ
8lI6+ip5A3EGBje8Z+BLn3gFRhK5+yyyrR88jlWUdasUuBsMx0DXJIHSFGR5O5CR0ITZCBIJo9ql
VcMCm3fLjjYOuWDJC/VXGsaBme+uzdnETsghVZ48UKkQONdLp5NEn5qM6A0IQs0iUQ7d4Ja7irhL
6mtm4/F4T/Fi5Az1+SiLCdhUT9EpcmfVyVqHIn6DcjxoSnKOCw1lU+/T/zmP3dDnYtNF68uRQFk6
QTbl0VFSK0QYR9mTYQV+Nse+IZOE3PbUMTMoCTIyFqIYpiWnKAZ+tFeVbcgVJ8NyHdos6aZowJz5
N1gp1m78smVYiMmgJnFiuuG+6Kxyy+m70zuBh2RyvtUYPsXI6cBQyRfS6OVcCxeDuhmmagt0gMJq
zp8KcDLkbDpYsGCsFdHhAj82jkZDXhAc414FDMvD7Nng8zWJBBVNI0n9tHvk7dNsVQoWK+lr0IDI
xFX+caNXhBkCYAyutaFzA2YVYi+xvUcpXMpjQUCIirORl1WTM8utwyCoCP7ZnOkwj0ZpbKW1loZL
JmkhHBGhyWMUfKszwZkBg5K5h3SS7QbtF51aZvkLVrozzDB20cfO0SEY8Ptoe8v+FcZP4gNndCty
wh10p0QOSV8VcX00A3tNuGGzqdqL0M2EleywYorRgPZXfn6GHonaBO+TTzak23cICLr7NbnQOUMy
SAm6TfTqAvKHKCpI10tKDNHsd6dR+VVjole43OpOe0V9sxbPtzsm64AuV8oRJBibL9+SxCapA/B4
xLrVe4RMVC/QnIJUCdlMKybKg1XQEQL8Z5v2O5I+wbv5EcASiIXyIJmHnjiJ6V3tRoQ+n0JsC7Op
+i8hW0LodSIQaZH4jyREeNCfNCSsJj97FR8lTxtIlI2cwYqJKBREotjoTL0oFrhnBGvtOpp9+zLa
rCWxTjDHjQPxy24lOELKSgKAgipcID3UNQqoDfysNE+Mz1j0VEMDg/dF3u+yB9DJnpmj1QJjoSj3
1ZPNxN+RHyrOBcX8w6EwW/sO0lfUU8D6QkjK+IdPCZkoi4kR79tsWAJh9rEr9ey8O4md7T/5vMve
O3ha3qSOJ+rBLbAEIrcumfUmwj5uLCYr6aPgQkZa6WGoZTxk2ewBcoXR0mj8nfBjGo7VqK92HR4j
PoxOQzMHWA5TyXL5Gch95h6BUuHXRWIgoXGqXn7Im9E55hLbK7cFhTXkt1PQoOL7KK3027KnKyZ2
QZ9N9YctqOSToJ+hSnMe4DDrgMhsHrlvYZ3fNFO/E9hFDnuVhrtqTtaq7hCZOWwUrlmxrYws2AkZ
2lmjsY2CdJVk3VbhVTdAZ+tTYOYEZ6zaUEM+xdvXw9Zi6twpXSKd3j+r1j/dJr1Uja2BVTBL493i
dzNO4pOkV+QNcFE9Kca4rccBcpDpijfSFPWKPW+IQjA0toHL/N+WF7fHBU8kVxlbb5MdLgXels++
wyVq2eUtzuc1OeEHuetZoi18QmNcJVVgUvU914d0Ui2/dZAET2ioFCzuSwVJg4B9WERE5hhifkLy
V40I7VRqgJQVVMJCAvvExwCGCI0d41w06VQgmXxKonwukW+sTFT0oD4SyiquyHIyCCcl5NTWPjQm
UacksAT9tF2C+dqv0qHhwJFOSdyNdTyzhkl5phhi1JDWxzGx9UEiKN4ZijbCyhzT7ZaaR7C1sZR/
J5iJ54Obz5ApxcLPnxoksb1dL6f4sW6vkCbO6L50OLdVtLioaF9rAAw90Z97nnPjENuVbAnOxjQ6
QVKhr2RnSq+fdf+MnkSkyPI2isQ0gRzMCMIptlaerBLvylbBBw6Way/p/hu0dTaFy6Dw1h1lyy/O
bNNSOzRxBPCiXZiclmBIdOjWxGpwrsqYxYjM5mjy9wV86mg+BxFULZO9cLzSORMTlSEcufE4Yi5S
MaTL5ZV59DqZzi01DaBO7lpINg/edQrjx8B10Q2tHLYbKQ552I3pH2yNwUMgKuqnkV2tf7lRI4Z+
ylHI0tRIW9BGMQpXNpSCN0Yehh3gG/3W8ZWEYOqqmgyIk/D7YY3CD3FY8qcn/5S+3feE0tWK9cN1
hGcGdUtgzIRP03wFD8a35yPzre62YIXXSvJWc35SAdedhIVdFAMhpN1dRYSDoLwmYgh1gpRggSfM
KFh8q+nHEtYBZdedXqFLs/FU96A1U6Qx5TcrPAmxgU/VxR+FVwZYR+qhUf9qEDdFmn9OYHkD4LIM
/C3mKweaUwdlJbKG7IhD7D0H5SnIRmLFTqLhlRIX1KKNFvAxoU10GQU8KPGClfMh8hp2Qeu3oiBD
GK4dpTUyFJQP6FcvlsSpmuNbaSjb2GMdq1dtbD4hg3raJPGany4xpx2zhh2KVjK4UHtyMgBZbQgO
az0QqUikgoNDBqS0yw6YFzSLH5QAsEzbgF65yXUiS67yWLK0APGRgb1L2V1NsCizaGlta/PTgUXO
Kcd16u09OBkNJIIsI5YqY7TT/GPFjCUNWoNPQ9d3Q2CeJrddOowbU2S9FfoEDejAUSTGTqQaLjoB
9vIyy1fIAxr7yi5mePRwEaQFSd+/w0Y0Ca2B59FZC7vjDvrTnBGf7HxbpktqFQ36kKzddMvo7oOW
dKL5466HJV/SDITxV6v7hH00gGX4DJjhbRWHCc+IZkOKusTPpaBfpmmf6+Hd7r5FIwXEDQCKOlCc
8AP24BT0mqMo8LfRgD64l6hp3+xofI2mfbFo3WabCNrJtS97Zo3mMZ50OiLjHKpPof8BTOdRs4WO
qTmiWDz5wOVe8CFkpGCUJmkHdh+dKrc5We6vmokHEl+UMd7Ip9pGHU4JHorXXOilimbcOSj21nlL
GQbA0xEE9NbRbr4z9rgYAZAQiw3KGASHb9CiLJh4e61dqpgu/hgoIpee33RfBRICOrkQByICiMn5
SxC/JVDQ3NRLs7J2TKLyoILpb5xeQGwFMhOQtcRlZABBEMzPhvQNY8GcsV2MV6epjE/Bc2v1XxbT
IkSEJnKLM4qUFlb5+bEf6z+R9WnFEwNzDQpTzIc4uAh/ZZb50YGek2ZO2KqZIaYmwGXoCdfLt35F
lgpRhjavprrz9A9TWZfde8lu337tWMbaRPAg/JqJLZqGSMAGI8B+bVa7kqGR+PQ5ZLgH9BIcTSDw
CBWL9Pw5gbRjiubFurCRsmjtc69i5oSSqbg1suCp6yZkUvCLOjsjpt/OwmKGsIDTBMJxd4KQf8Y9
K2S99gqdJ62GfAcpeDGaVsxNBak4yD7EFie4JZDpHAyQ0yXXv7GcQZ8wd9rVxAiFApXMDizApADp
gXqdXMDw6GqjbcdbRF8UI4BATfFgYAN0ELVODdKPWqxtGo5y+gCZnOonkVdZkOp06jKKMzHBeSD3
QdPggJIGFx1UG49o3OJk/8N9ddJsdeG75LWAuoC9wze68YtTJEsxg7JpHhJY4g4gVOnBASuYnv0U
KoSTAKjOCKEi/ljA1Y42AoX6DPFd5mc6UewcD7HKLtX+X6sI2SYJmnwj2hbbwYGsLmJiN+Ja2Ucs
RvXJpfe6/qCV2RHgZG3h+IyKW14PC4GTRLhBFz+bb5agSpB0DqVAfG1qmGz43ZugPtYApZM5LGYr
PLvVy/3LMYBnNtNhtYxJqSVXG8iChybVzLdl49+fpCi1/nTUqs+eVsYXdyAvpEwIMo77cnpoE/Vc
JwlFle0MFtEhTEmO/1emEzoLChVjQzVUWx+2POv+RAsgfTraJOw/ABerLPtBKC3VjcPnS2g3YEVq
uU/Eku1xf9+bmNhn9be+DBiNW/xStAkOBEuALCCe2k3P+stKeTGQL0U60nL8u6xT5Kaz+UtiPBZQ
A+hioawt5e7FDDH1ZdkVJkQghhGMqibBSMKLhePt6K9VEuliNzn6pY7h+uRBzMo5FmSNM8mH6mL6
8Sx1+59fEttiUX5Hw1Il6xOwCeXOPWwhJn/AgQiP75G74Nj81hKDbKInoxOng69CD3Es/VHMWDEd
EuTHXrp3h/dGgvH64tBDwGk6S2CNezlc+JyPlGki64jWFCsZQixboelVf7UGFBNYIbHjRZv/i5CV
s8yPYyHcguy3bBT1KM2OgPACOKKy0NHgC6cQ2+UWWfCVSNOzW2jPtvk1Os3Spq1MZjYj2t0ym/zr
oAwdpG62jM3uYJKONmFXsMKfqqJdC4ip1aWHQkr0ZEuda0/3FRp4/ESI6vdWu6gN5wDwffPGegXP
tieQk+LTRzQqRMFyCPSqJ1XjT97jGk8LBL9F9EDpNFs3+BQCyxGeZ8YSj2tIXHR+h9w3oVj4zz2b
DaRvqMZ5G8XVmYiQvfIYN9o+5jZlXQBSvFPDkfDdjH0N2sUpv4juexlGn1HroseXokpZn9HaP05O
Eyiyj5aNYYVqbrz+ZGC1UB5hxvcObI6MxiIh1THUyF0jHyiNlkjXQo/ELCYRO3E3vd6+KGzg4dwI
4TawVGGo7cPEWtWSOTeaf3owiEFhlbsBd1TTPQ1XmClYEPlJUfQ6vBIE5IKt9fRX0SRpX4fmH39H
MDCeo3IXn3fILq7yGs/Zv5xEv7shM2CJEtd5PyVbpPks8HM2cSexQu7KDD46NdsIE1iP9rfQ2DEO
p7S0zjrJpaXtg4Is0yoUg8a6Vys2IrYEL6Vba0KzhJti6vuDG1NSU3wmvBBO/d7bwa+Q8GmFfo3+
VxKZS3TRI+t5g/y5msun9hs2UmFlTdeXrFbJH3EPXJKQNCtckHTzgJSEIbnBRp0uYFZrXy+faB30
hnylftGPbFBvcXByGYDh/D/AJ5nPVUSgnceSSw65TJlQUUX9J3JQiSbolJWDfgivxaEZo5eJ+q7B
yU9+8th+Z723a4uXe7J2NssmPmJDrIR7E5ZNJaU5ISL5ueHBj3GwmrHGoGu4i8/NS3gjWghqrDv1
jNxq8B7Z65Br2B3DTTlqSwGn+PDIJp7jDOjK2EvD1hn2UmY9LEvUzHotsWOst1NtOgVqPpgFBwPW
z2dAjVUSJYb2JjiQHpwsK36fyJHrWyS+ZrFpZ/tJ1A0WWUUz+8FoH/A5xlQJ/HxsEiElkzEAZkJB
1azR8YSOeA28pV1AKn0kvCImW5EhZuRIGsa0EgvBgLeYTsHJd6WNZ1X/TJBSMjNvHC09pwRGuwVC
hYR2/yOu3FU+lWx186BKqJ30DbAm0lkwwGlMkx4N6ShKBcxZ4B2YUyxCZwqPX1Rl+wEB5KTWkB7l
pmRt+1+5qm1DEJIqQK/DfiC+igdU0KivEAyE/yPB4VWr2DTClFL9c2o29FB8YZDadhMl/0badqs4
58j4tTTdVnN+yElQMYn+B9GPh5s6j6cGA6hFlpqfq2jIdzojSeYLUCRw56wbIJj2QY3nqwM3hjET
hQRzS4SlKO/xf1sLaVd6R7m5UbkdiQIcbfXdVwCFDdKBDDPn7Q5ZHRpii/NpuZoX9z1UMJ/Nzqt8
KZCBLMBbRSaxD89NUA4SF3MavhVjaLahhH5SlVt3CSWINA/ulpQLChlyP3mkPtinwMatjmuHrAve
vrt7cQDXCncpMJZdsjhZeTbb8MNNMQyUp2RE3b3zmHpibaVa4c7qsqPru+cmyB+J1V5KN6RqgM0R
Uc1e75PLSehOj3mC7OP5d2KxWkP1t835oHbVba7yD3L4WlI9B7pesQ4afvjTTc17Ve3rLnsmFCzD
Sap1QPJlZC9I4NCHkqvQFVVHj8GxtiMsfkb+I/GOGkJ0/d7Lb4NZOUpFsPnQxHaRaMWzl2PYbbVu
maZcHPHeGrT7PoyQq8B1lZMOPMVDTJC0xzBTbRhtpT/qkwZZd7JMZf2Kt9WxfDlBiHEq3spP4DAd
6hnZeIzCIVg4l+4lwb9A07xzjBxROYooY9pLoGQYGsh7H32hp2wmMegwcAKs6uZWfntZmTaN2WM1
YcMXhY5EHkCQDH6wDIBxtGwkuG2ZUThgHILJf6D4rOglSY7EMOjil8m7b5KvYTeAD6fpu8hz5Eru
Ay5evidxpwvP+XIDbZ3Ed7uRNHoNarDI+AhI2ALG9hJWLa59h6jOAN9NzdaO4InQtHUTnlDr+cR1
UqRk96LPgCYZfbQwgK2+z7Z6iLWpJWNUa2jbnK2lksZmq/F7X5dvAYF2AGEH10Y8IO8Ir9/aZZ4X
oW1KgdQ4kgoSCptUnVJHIPIWdGxncEn6C529ll+rOXiakAMVIrlDuOMG/bYQHTkgU81OMO3q8+V6
Xz1P5VMUus/ORMoEJke5N+RaLIV4qlz9W/6FIAedGW4Viga0cMjzLSLlNcWuz+7TWFp8GuF0eDBd
dSs/j83yojD6UOpnUVs7eLq4ICfWzPUeHtx7IFUZaT8FrU6ouC/EkYxWek/TFIJ+GGla6U8bM91p
dnDE09v0yjLBNCgGvs44RbazdjXDJKN6eKhsGBiFLxEZMNjTqnboGX4RgbyVmnOK55/UZXlhZn6p
aresE0BkG8gNjiSjGw38U6p/D9FWa1X2W0Urb2SbaZkveuUwauwFalZKvkvZzgeR4LMVKSCjI9gk
mvOcoG1zAnNdd8l+zvyS0SXgUYWHBo9IPPyqfbMFqEb2WobVVTLYuvxDF7RvNnc2g6pWKWuQI1Vz
n6qMkEkMSk75K/t9ZMkISVLE+NU3WZcRDt5zWs4Hu7fWSTFt47xaG9B4k3LfSCuhayrgbRaXS1kw
7sDBW3xIuqXsOGcxrYvoZwk1XJgss9INklVUM8EA7iz7QPza2dZwyM8P2bNauPoandJtYubOw+ox
QOPj99iNfaGYmFyMp0zDkkHGd1GiK3deWdG1b8v2dbQA/om+rILpXBW00ijOcGtV33pDTLtdjr8C
1lAeYy5XOyVZGSSL6ijpo7F+aisSQod31R2XIxSqHn2JD9u0bpDwJbl83Yzul4ej9elCzVp2eSGU
xv/DlTSqk7cgSHwROdQWi+imtnIfdZW9zlZ6gEm8B4E4pKlUVXChVXzqS8mkMdYdpl2beGYFf0Gt
hNuYREQ2C1SvytSTr4WSAmZroDdld8Cu5QRKNXBye5kKmNNbn4GGtQ6guTBv3K9rhelmUtuWBGqM
kWGuv4x+/puG9k7NTsZkv/phCS80G1vS6HaY14L2gGl40Q1rlx+lSC6hmpwr8ytX2FdlP8renylm
/a+hc5FnrEifdTLVwI6likSckanzD0bK8GEdKu4VU82/hPOQ2E9u6H7UNqLWEyBSTOVlq5Pd9dCX
8SZOQRnaCSqomrYDKuPU/piNTWy/hPWvvU5bqgVoVGlewDWHMd/k5bRzHPfQG8Z69IZjOXY/YfPa
a2zqnq4YYSZf47YJhBhSmEJLdwISSbfSDXS581hum2/3OXoJn4IfD+qIK/iNzbzVoeF2EB9ua5nf
ss2u1r1r5/w0NNhyU+uEBKLRkieS56+NCQGHpJFFYH7FUhXn0DHMxej8dOvo2+Z6Qr9qqWtceMux
HtZe/egTJmF1R9VRX2XuJlG2dNEueLshi3blWSPhT13b+l9Tkir20FdHwaP64WWYY/bem+u2O7Ot
vI0vxHMZcOLiHxbTUMnsM+oeWROEUhVvdWdvIPvHAne3ZJDSBCJmgNA0jiClFOjC+tPLi28/iWIg
KI3HjCVNim18JHxYaPYopaQUHB39XS+rMyLsu9yHu6r8E1HaGPOeEFMoWUOOAYYY8zE4Z7NneRQf
acd8bU2SQwqyS3TYRcumrQcKM2ksjoq051zZWjZ7AeVMDXW5efa7R7apwBd2IaDCrJxV6zjHyV4M
12QCkPwQImL0EPVxXPJ6fqEjJVr7qEbOvlN5DHh30B5Wun8ZPAphsSisnCUs2ALGijRHS99IghtD
t0jh8qFjOSQNdj2em+E3QSCG+g2LODQT8eQkBtb6YWjyYzZy+tAOSokdrkJvw95I81wnK1Ufj3HO
zgsYPp8pwW6fSWhZYZiU7yQnnQ6cyG8XsKsB984b0so+xzS+oBddl5H/j+dc5tl+8F+I9V+HLtZb
PAIjNremZRsI13h2leiDUeHltyNy8UfWumTbkqgb8ILCoNVvyMbm52WnbTbGkN9IOHDapES9IBnQ
oviSYC30x+46kzMg+qC5Lb7V/rl05t+5eJXnGxnJIUnjjeYyfwCSlPWpziWghyfOIMXQ+z+Szmu3
dSSLol9EgDm8KmdLtiWHF8K3bTOnYiry62eVB2jgds/gyjJZ4Zx9dlDGwO1UY/JCmcA24WRx8wCr
mfgDS00dWYaykQ0CbElFcSaWQxIzkgJDRlaAkzZGQ3m353JBLJt+egx4BXHQOz8dDym3DckmM1qK
gJoRxu4lk9w6En+tcCPj9L1rX+FHgKOPbrRsQvRprvvuAlyou9+kPFHRahTNagRWdOuKTBvZdQlD
6n92Jg6T6FaW228RgFSq5OKHK5GCCo4MAw7aCDNA23qVDklpCQ+AtnGEWDFBhg38cacGvRz9Kfgb
twVmHWtLOjgF+hf+c9YqRr1Xr7ShRzPGa+haKHwgVHScF1Z7GZg762Z/0RGGKM8NC9ZT0RMmuZ9x
5HntOghA9Aa4DGD/jBIGVs/NFY9aXpVvhk1FkWPzFojkC1ievjX5DoPv4r1+iC/RXBsT4fO0mfDR
4slGxwGeBoGN6I5tAp/m+FnZWP3BQ8RvyiyCf/OXRKDkx32gqNMjKlheEkUtdzNHpWhstT0qDjMt
ZzfJm5e9p+Vbx32msgAgt9rfCNfwUfjxx+mRIl+qfKpf3P07Kj5Nh1CHq43xh96i3lCLsCg/A8Kt
Y65CZdgpnbuy4cOrk/IydZlekTZKqbkRmFrmEC4MaLqoleBMWUr7A4qtTl2KVYTwm955SDc71Eze
1bSiAoQewIETUudm/xg2YAjtjxIjz3L+SICg4Am0tn1Mxp2dXjMKZ9fFJDy7lpmx6sNggVKKMvSm
vGusNrnKKHsJLZBaSD5+Qq89PTuxWPttxfrEUYIBds0dpITdosHuqoXa712J0AN5xcagFEefeiys
MwRBENGrf1hUY0fGW/LX/ejztiFRY2UGqcXP+2UIhb9lMm0GawOjoj5G2TWP6wkzEXafnaBAB6ud
ETZqY7fKtOw4V3i14h5soetijbreeijOE+GHC2/M/tMplW1k1ZhUS6dDYjlS+8iTgESifFFa2MOA
0lg8mOxojCF2Y/ZpE4wUxu19AF+KWTjKnhIwGFCPdZtuMW9UDhF28az8wiEbaBSaMmy+XHJC8ZpQ
poDYI57YYAMB6mZVMnDxt0jo/BC9HlzYysA2fHhPCuuM6OAQ0pVHKcQzMrzz5g3E+u4Zzd0c7VtI
U4m3zpP0ULgmpH+rbjQb7rrx3owGfnRR/Vr29qmNf0wwDd1pFpZW71sPH3tFfW26Nez+f23XvQVc
AVOePCUS0YGTcZaaxGNFELCzB56cxOD1N9mybHqJJrl9jHGzkwEHA47kdLpFKjaahu7AeSv74mqi
LyS1tD6FHUYSRK+SwXSyMG4iIHxhSqiO7E6eKo+ybg6w41eMzES9w75d5u5RpuCLegljvzFvvJBy
YTEAY9zh4EbdMMlUkkJFrtJT81DUV4UYy/5gkHWBkG9kdVWI1xSsnkT2NSrCnxEaoNvZUPwUS0rr
eGwED0z3IHIIeIBLKbY2cZ6MTrAH8RDsZps+gadSdtlLC6Nb+ZsrH8UstIkS3HfjR4hVa3RXeFIB
lqq8+HyHGCIi1HMgq6KGApVaC3fCaaHHQRasU6urVeS3sLtboiKG8MUMamtpGfPRipsjCum73T9V
U7Vnr1vyYfiffn335MiF7iNDODj/kvxSUI/2ov2vJnrOTFdm0ayz8axs5HLscUfqUW0wGHsGMbJE
rMetPYY0FFbWpgx4V64Idn8Ca8B0w7GBehgM5dHKbvx0HTOsjTdmQjgap5e36mf5n9WKJ0Mj97Hh
jgjs+RBLDNhtD3g1ybaKV8cQJGretSTZOwD5DEPhH95DzLVq0nLDCCqUM7/ClnqakuooczayIw7Q
qDt0tPQcS9t4qzrn0g/yWekJHecb39jjXE8vbV7+cWqhBs3U8bVWrObJ2ZNX9C/XcKpIdEZR5qwt
e9Fdg5I6pSf3cIAdjJkFE0SmKWAB0pi+qGnXDBdvkY4C132fgNpqCSiO9YfdU/vUgH7zKqqnXaSK
dyfCWbNdshd2/GxPnwwcM9pjQYOG76NVBxxwyPexvVHiVJqATQhjUqkDKww5Z/NaiIuHtA1CE3BN
8CMSFJxZcSsm678+oveh7plDYqlggySEBijuaZv+gyJ9UcJJ2wqeFbsG0/ylDxeqRQIw5xDr1no4
7+1AHh1GtFbW3WdS6v7AMTU+ZAobRnO5MKqLOslF9ab0UT6QC1o5CQ96glsWmtFh3rRW8DQ2v3zE
BqF/zECBSxsK8hQWlNv+Yaav80zyV70n36BsDSmZLPDssWA+qrVbtGwY7OjdZ4uRc9dYNAvOatSJ
LdL/q2tSn+RF1Clrm2LMpvlMnkPloa1YQFVSnDo8KCov25Ti/Oe4gSBJc6h09Pg0jtapoz/CwQl9
CdY8/YWC6DbhTE+xt2xQx+GqlCpvFs04ZRA14hSuDnSKPDJwz1QUhWhbU9guPCfC3jDYN/gXdoUk
CWxaOkX4NpneppTxHnrOIKwTkWrhaIBBMLCsvoiSmo2FEttVkA0ggIiy3pM4nNGYm+52yJP1EHFY
bKr0OeUwkKOPe735x1RqDOX9pz35qW6iriwBXF2g7eGq5FIypa1qQ+x+c8QX/utAv4GJrMSjH1sn
Ze7QIwfMk5iUa4Wn8eq41jtAZ7htqyIIbu2QAnlBczD+dDa06QFqYQbQ+IvbWND5ung30JUCTLg4
jyaUV4qLZhrhUSH5TEZS5tmm9106/rYdfapmptOOdsPdYe0SShtW/UHxmf4cX1kTBTQJiPAWoDMn
vZbdAjjQDRliNl70uYssPknIcIAbrFYQFxq2J6rKoOxRW8UDL2TXDJBw2j8nqkuIG0fqlBt8/YKT
UucVXXhRnuZGOD8i0Eg1tyuwE0PjPrnw3LhWvZGQQLBcZZqBLd2G8YoC0B0Y9VNdXdwyOiQGspwC
LI3ezNGNZQOZVm2xEMeZLka+l0JGQZdnMPJsTOT0fOTICCkTHICsZiWEGR14N0F+DmA6OChJfKNe
DJRgnjSJLaleEHFBsFV6YRjuCZbT6oE5IGyqnM4751hG78pmoIQSzhArhNuZKpQji3B28cpVRchv
apjPJcSuqMElmZCTbvgWbzZT48L4KQN3VznN0SoBxw0wOcH5o2NhwOC48updzXkcMQkT9HQ9BFBy
HjHOjPYT2h6NMm0swlOEy2xQEFzP5SeKu8/wKfOPijtQAA7RhqqzJwM7iB25VkFdvbdNgLA6gNGZ
dVyOybPF/FKbXrS8gE4LOlDdMrx2SK9po7WE6dROIPLPMRPPiRD6XEWjGqso/oLSb/Ug3qhuvMZc
9g5uTf2E3i67uqSaDxYhdGs9ThapOPfTWfeRIndnZLGD89dosMD/0MuJCPrWXrbiLRkh6LmfGeqt
Rus27zkA0sA6iimuOzIfGQJutfE3IgqL16FpT52O9jHY24n55IO8SUQOjuAU4QNs1965WAFksNUL
46Cznqw6WmqTtcqqAFEiXkZjvJTFZxZ5uwljjzbdCpD8ocdlE0ESp7DXJLumtB4lnve0zwFjfPzf
Vr5XH4xsXLcUZgunt9dyqp4cC0KwSXEzEgbkPdUhaMsn82RDFpvOfyhWH+Z89Cm6PZ1l167Awoke
4EQC3Kx71C9Qt+xoVYOpQhoP5vzomuClGpGbqjbtrJWjVdfJ9jbqVXQdFQ9GTX199j6L8gni7mxk
G4t90WhbQYawV1xw72G+1iQ1wTfU8tVvA7OgobAWSFA8SE4jqLMxYH7nIsJiFAFA3hafabwqzFdD
UPpjZZC98hkieS52A/FW7OBsvldz8JSnpNGCNoqf0rdxQ2NhJeQ0kAeV0l9VQ87CRkbbbKcgXBt1
tHdQ9NpkPuvwRDR9S9/GaOat4dRX8fYJjg4Hp0UWcEghJxIHJjkIW3GZcbafN2lMLt8MuvjjU/Ao
8Tsr2ZsS4v/+c9X4x0A3AsCWKU4DUymnfOL37fSfMvlqyKpyQBcofDQozeSz+kxU1d8awn1CFYqJ
2mwga8Z8cevmt1H+Quvbe6C/Y3tEi5j1aHUZW5OGUTPkij7n9laNzdMEG2IGkfF5YSmDfC6TfFAj
YHuvy3lrQF/MokeLIrsGWoIpo4Sik36uYBbiZKV0OCZ8RBPmHGK/cX4d3ffEg6IFDdTQvg1rOBW4
myNCHfANU5ANHsDqRFakzWgkxJkmXxHEJH2ukMEBRiigqX5KoQNHzTUdlRCUW85Mu11t/ehhQzYi
At+YnRk304UbQTc/tITmMxr6Vy3tgFMnYGaDfYRdZ8cdwuhCNd960Kx6/6H8qSuQa6Va0EBu6IT6
gghs90cZTYTMPyqmdhEjZKWkjmvsSumo4J+5rwlyOJkSlZzWB7zZvuT8bNZ3YkUHmOzWwoMCGsp7
FWXLNjauFgbcSj3hD1wI7vxfFTx31p3cdUX29Ql9cNDY9zEjRjS5c0dUargZcLjq5+CfXqffBGEc
omLNP4ot59MjN/UIF/KiNmMkX1R1kn41I08aLyflpSZ1Uo1xPw8lHFh8AeD1QAIB39oKuIYMojmT
lqriK7GlwkqjcxFy0sco8wIP7lQEl/lDCassbuQi+pL5bQI7KPB8h5WXQMti9ycdxyiHOe/bJGG5
sfAC5c51vXSVapRpcFxNprcc58qPKKAvAJ1bw1IQ+lUrPfYBIVRcm7MDhRgfQqw51c/GdvPLdXgD
pXskkuyk99mwGmh5kyFeef1MT0qZKEfMMwxnjc3ExYHG1ZHB49jwkOfPkbNQWDh+zva2qW4R9U+I
P0sG7S32j6nGoqByLSof2ZXY+XjTC5ijRdVsqlG78TfgcXsJplrJP3yYPLynTPncT6ucPSkAPDU8
sy2OcekzuuqgdzMTc8+tuKfgzQJShNqOkRLPfEpm0ROppaJHf1msqahQ3WB+q1QW/W88Qf+ODoKL
H7AmNd29Bt1hnpGhZsHW6SHqUk9OHqm584QTObTnRVL1F69uL74TXIIE4ztYdQYknZ7XI9T403oi
b4xeUrjnKKbCamjqmaAMxj8vdVZQrjaIHEwcbtsp2+qhu05cnWMKGerU5y+RGZ8SM32GkYAOrxhO
eU9oIFavvMCMiAhkWj7tJ7GlpR4t8/LZV7999giiAwyIwgEe2iVhu5lgAiYEaCNccJGFwPNnkIJW
IhgeoqeWIdM0vJt4h3FyS3XyrMfmVnrdo7BTIDXrtRgxA8pLcH8w/Lp9rj5sG7vAPt2Vcf9fSdpe
aLA/PUoKMtacxTT2OKkh/TXLw+gHH1RvU4FrypA8Usc/2mIuMEL3j3HbHtPE2BiWuydgxATkBRjo
FqVMMEfEeA8d56hVq4DBjocxddDmh3n4tcBSW/3dwBxHN/YRJaX3qU0ZRIuC5J8nRuQi5wKKkWZA
YXIIQSU3ax+OMDpgrjGP6FMVCkDBgX05bLRNrBhO2NNApq1HtCyXnBIiQHXtS4ifuIwL0kY0lB1h
ec/xihbxoZ9DdKg7SkYX4AZXgMFGG4Zy0AmZ63tw6RhfY/2LiT0QMYFialbNqCtuOAVIKrtHmKsX
wKIkLqb6Vm0CBgOqr1Y3cMYByYqPoNlU0cEHWvJHrGlme2mgy4K8ssymFhvHL61DB+Z+BvIz9m4+
u9vAmigNVlke4bNzc+sYrqD1Oow1AXQwIQSyai+Pb5XnbYGyu8Je5gRZ+1y4ou/uXGeAkzLY91Fy
4NrszEfkZkcDqz5IgHOSbf7eNDNQYopwtSJZUbtpx7mD0RccBnpu2FEyfaRAaC1QZIqZ3ICBLVYQ
lD6qKmgB6AP7/Peo+Zgq3E3Giw8NB8bGqrLQdRYqbPvP8V9tlwkv15QIWU6CXiT3gglWJjtmsQer
7q7O1K5dB55hdejGbaxlLzSSKSsHD1w4EOuBYyzD2xPOun128g2OZrhAAst42xpbOS/6DOL8RBiR
5u7mwRtU4JhK/1ILM4Jv0uKClVL70oP7+bMuOOu0wjzgBPIywzLNUwCCMA8uxBDbsFLbiafBFpXW
9NrCIx176zblhr2wKXf1kokCfe/IUHfa1jQOcXhGZEoNwNKc3V2CTwtellO8hU/bJG/4/bugsmqr
G4eCGr5g1C2IwF2zmSu2ZEVDASsGa0HvaB3jae18YsHdZbG9iEJV2xMtn4q/QTmMexc3AMPvHkN/
KgjkWYmO8WmacUOWZbEtlBjInLseyx0LRihWOy5MYJvaSmf7pjG3NiXD6NznKQ0WghWNgX5RJUCb
xOpC3Hi4FmbDnsFNzZTSpkaRUBMznAZG96OttKNLe6OToJXLN5Qzy1jDV6wK8am+FOMXr0+ILdBd
VMNihUFg5VsEqwWaEknaVzCgtvlkwKiYn9VFnf5ThU/MWW+f2a9J8zaBxBWmkvggfagLwjHvtrvt
tnATUPn8WmAXJr7VV56qp0e8VTxY5TmW99rlBvZ/8H4m0CDC/myO3zAaHvSDEFhWuPNqrD9UlrrC
1t3kEacEjkoOXKr052ourzD5AfIIu+O6Y+jEt+Z7jpQMAbealNidBJTCIGHIYHjq5Ws21//RjW/Q
SYDPm7DMeY8wM6tDwlPjC+bJGTaijc2cPZYLx77TM2MqwB3wrKLf8T+B29Bh8UqRsxD6wxpvAyP0
ft6MNX5YQKnxg2Wk5lGhzkRNaTHgYqO+AWvnDx9TGh5UQMXG6gqq7pXalTJpoATSPTqzAhtP+pQg
/m3cm7pB2b0+9GLVBJlGux4x7vKsedV16Wvs72Qdr/kgct4PGK4szZZEKs1CyzkdCrgaJdmC0yxO
vBIYsLrPspqdO3QYSLTTAvuvloXPSB8AbBInPYYC2//yMJ002hj2ewcf0aPz4v4yNNyEIvdvKTbB
J44ePa8JdC4AxLOxlygpv+nAc/00csYHHXK2d44O0UTw9D+UetMVjBHb5QyZ1Y4IYs8ZrILkx68z
mDxHaU9fWIS3FP1FT03GWDgfT8Tr7huqjZQnOtQdTm3eRj2LyODco5tux/MsCVxELIsuPYdvRB2X
dYTYK1tepAeHNrJxdV66tDA5wOH0rx6PYHpL9bYB2ahrA/vdiyUS673adFrScvwSjdI7l05ip87T
jymtqulHR1zZ2ps+1zaDoKA2cJuL7mpOHtXaJuuJiJmZOCHMrSEa8ytVjO4GrqaJqygl3t1JD8Lc
Brj72k8R81KebRG0W1rvDihfjLsBMyW2gKv9qPVcAzNzBdLC8kuNGIqxpMYRnuRawmoKfG5B+9wN
X9ZA8aZwVFha7KGw+uKg9zUkXujj9HxNlkGk2jY6U34iJRH1GsYfjr5l4zn1c0qXyjtmgIItUAB0
06TfEo5nw78a9DopNSNdMLbCCcP2cyd/JaNS/T1AGw5HIVMb3cMlTaXC1PGtd+HXxmezcPamewEb
pYTZzW27dZ0PMnMOEFqpdM9OeU4Lh8uNF5IrZh+Hw2TXOxN6GsYrq1L82OwaX2VH9ZC/Rrlqxt8J
E4NGNfVl9yog0uRzspuhcgJCMGlqIvxlUH1TSQU1eg9Ek4HzycpgSURYNiX2kl9U/bSC7kefGQQY
W0Gr4DDFUBCMkLhPABDxEtrkAgNhowrbnhkNBxD9p8rZaxCg1+0RqeIxA5iRHuJ9OGu20vLyhiy9
X0PHVvsBehVMg8I6+IpBHf0mQ7oKGDSqXzN2wrVL+aO+jMDtDZoVtC11f1fSviiuXlERR+u6e0NH
z5Q9QkojtQVoblvXWhMfWJEeBal0nfJ4+B1H4Ckzc049nCdjJOrcweCfh3XXMVo10ktk39PkJtGu
jPtevvJPCHsSX491Cl2z7E+thpCYC6gAmUV6viryaQ0DSxki1JQMEMlUZWeEzqZurxJ0yaYbpb1H
CTGxh2WIJX0Mz4ug9m6E8FlhhjPs0lweQ58B6nyznfpLs74jx1vHUPgLRerVf1A5mpjtGANi2mHE
mZWxpNte0gEaUhR5xirtp0cfHd2EE4ZUJ6GFz04xvykERWUaNvRUvW78K2v80GaTUskazrKMnx0K
AC8jYqpGEVD2DJLck4uFg+N2lyIJvpAPTpAUzBQmdK4h0XLod1AqSeja2tTtgiiHYIKXXjpr2wzd
VY3Fpp0SJCeKRyuac6hgrlIrPi1EAXnzognzM4WG1GDKbNXmLlXkCYm1Fiyr8jaEr+bsPgomImZ7
F5D56VFUFKxNcEfIXG8sHjVDAKBghQ7ilbdRqIkHQtynBDsmyKTerY5xtdad2efQJ28aR28W7WM6
xqnpXiayuQsczTJXuQOu4cBBtvQ3cG7x6dyQPoixW0d5JluPCAoHr+8/waJabWBgZKLS6WvFFr2Q
KiMU6oYN9xrLXK9EVMOvs1Bvp4FPZsXWKjcxAE+GfWaXxPbFn+b70PB+qgJMDAih9787AEp1po3t
TYcTTsPnVrCZagJjSFpA51V6X5yqqRwuvf4zy1vCRWEmbyIZDgYezRkC7BmeiDn/WBjEpdtuwiiF
y/XvPFTr1Db/SFrUeDStGUgLbpqYgNOno/j6bfLnpk9ObNO1ByWQZkKlTaW/hEoqoSPhKAAwuMmT
Rqr4pPRKuCmGu5guVeGsJVQdgsviPyrITUFlpXYqEecj06qw1DtY04XFj3cGVwvXexERR6Xy6suL
/V5zeloKRcCiUUA/nG+tBt1c+w6al9nCqZwOWyzVTQGmthiYD8G7qgf34SSPJgloThAV9N6eA0sw
NaE8Txoyfbmzi8rd9SQ+WwEKLET0M578TDAKbn4JMYBj2RypQH3cmBetGX7UmiJzsMPyNZp94taT
kAZumnc5H1RWqGz6I5KjpS689x6bKtAIg9kbc2+La4PoK4iYB18vYdrR9GDfHtXFfx15GeTn6Bap
udm4k4ypE+4fy8nJtdbWHcwVArqPNZEpSXATk62SST6EOM/trs7uql1RXQkjMRcuKvc81mNy7XM6
zj1CVE3fy6DBfyDde6qJqz5dq3yvLTKYuPsie1iFGPlNab8Nqi/U2NucKZbtt0sHdwVqeN+YNvNU
YezPjeyDPXLWY/jKgWhksFGqfe1dVYg0c+a6z3ZatLMUjQXjWcg9jKzYxO5ZGzPFgVJtfAC1KzK2
EIt1mFMG51XfPwrzRtKcumlyVSXQeLoQoTnJq4GKKsx3Hfs4hh2A6BDq/4UrQHWnLPoJf+JWJ2Uz
vHqTtTwa+sYxNo3jvjfRc4UDVq5AhnqrlwwWOZ1E+O4glXcBCnwAqZTramLAnwXM9oC1Zfvp1Phw
0w5m5L7oXIgRcxoTPkWRHmqe1F8LmFwkjml99DzTeDj8azCdNIHxHcO/+Cmt4ZzVJGWBUzlxd9KZ
t8f9l0TtOBAUxAiFhNh2qznVsYS0XwRE0WwBcCQs7SjBBDk5wiqJ8ofZwVqCyqch3DDN/rcD6yj5
1r7XLUwhN7nfXik2FApek3XMKYgHzIFz6SVDzsIUArutvaRDrdqGaTvCAwZLJuEA2PMiDam4pzvS
oSPfOjD2WGrI4MGq6Exc9jk551ReGL9O2YXi2ZRMvZgHW8UXWgZFGViMiAFxAWzRYmcet77DYW8p
nv6tIGfX96094wRInNgr3ED0yiA809xqRb7ijxCXeoB4ncGJzHMAyvk4ROa1gpMGmj1WwVYUnHT9
TU3lPXN6zoyNWzt4/oWMqIsNbmJbC0IEoKxyP6QAI4qtTuRLCistNIi2cn6qPuYygIatt+VHUsm1
V4QQWRctd73C/MezTrhcBTCt2mS0dQGUPrHFroSL134LlTuL2SXLsvmpQGwKiHI6s8mIhAj1cwtv
eLOLhtXWXRxnWmtDvR+TlSk+gtnDmoldnSc2nPNp3qt6hBQae9qFONjSTKsbKcagiCmBXlG0ZT+w
7ukQCy9kJuE+Y4274LSOW0fFMrkU0vyhFoQwCLtmGi2+eY+K5dfm+AMhfMjtaV2nPtX4V1oMG5pK
cIwRfpmqunM46rkahZUWqxTMjYR0AeUDv11Uzvnk4cnPiz2rPai+PW0O50GC5UXIQyAjIseDEXpJ
vB7oCKrJUFWwzWRnmHhYNDQW95zlvBIns33h4I3qCzxnkkCVPGigVigKPPbEVhFV1BbKFGHxh4dA
ywGAV33q9VdBP0XphrMLPy2tDqoo5Nb3pmlpo9NVfzXkbgGNge5ZJv0+5MvGzFjNPn3pYN+rv6DA
FBdXjYUOLb7BRlE1LNwzqtob2PAgPkwXTOo3/yaAgHJV7HBqLuKU3UfCUJ6T2LZQB4Q6dCzkIDh9
hh7fAQoLAMasf5U+fRVWGH6Qb5SYkgI10VjgNKW+N/4VEYb87XD6tWYsjOgpSB8JFpW4M6YfkNXm
ZUlMQboqu3jFS8KbGmsTZt/JLW4YyplbVefOEbY4bJZ8vJnIoysz3BiQpCVUVdULqdulTQ4y1tAg
UWMUFwIe4UYz637QXCsoLTDuo4fiQOc11Yc5z440mwZFkmo2//4T2FKgTmrgdrd7SzFrqbQgWN1H
DR00cFIc/GvQIE4VkWKdteVFWci6unE6qetMG5sVVaxjY/jSKikUPKbejV7wb74MjLJdvXzus3oH
s/PTM/1j5AePeIRoOs8+FNcaRuhwVFsf4yXElsa6rIn36JKV56LNsiouGGlTcbjn3MfOI2AubJrD
HVO2e5sDejK9AFQolPjEDfN5SQNzLCfmf8UyQDhcc/7QtRLFPJqoN0fwCwtXqWBtlsaK0vqCVY+y
JEtlsbdqG9VZJdZunN5CCvJ1YAKCT+BZQ44df1wICnr5MgWQJyfxof+n9d6rqgF1pM3W0N2TLH01
ZgtXUYDRqcMzLeMDafi+ejVD00wqsk5/rurkt2ieamaAVsD/NiM3SC2xORVxxcnrGBer8e5FmOFX
HC5qwr2riWeUX82x/YEHu0az9lo1eBAlG5OTKLXH50iUJyUryppHAuoRtfcoMACi0pMHBQByyCZR
eJX3z/RgCTD7bXg6qguNvH6vXGQoznqIAjkBVnGJg2Zziy6asIjEZYJSiRUH+oK6naTQPLpC4IbQ
zpov4VCx2GjoIIhqo39ApR8U26QmkIRr13f3cuipyqKrD8SvwKiZOGLLy67qIPMItHBzKPUVSXVb
JUTogzcHQQmENthC577CQqD80ek5qrcItjtLPMA4lKMeQmdPZrR+cOiJBqgs9sR8mPbFsTg44fHC
25Ao4OVtVPZX2E8MQbSb0/9LwNWZOBRAql26xXcODElXBJPpF84k3KI1ZXXo6hib92dmET4Tnd7W
lp4yyecTKvQTFPYw6FWIks+vwzsU5C5MD618GJwt1FQkrS8mtt7MdYES4la0GA6RPgz1qvIiiFXm
jacOx9sz9gbnSkPxrDysQoBHzICyPsYraTyrCQlGTAYjYJIVkq3ZXqy9QhNG04SWaq4469mtu5HG
dOZC9LFFpk+lTcGqHenAOaQFDlsyj+Twoq5tNczi/60ik8v0puKIaqAVCyDBMM0L6L7enFvzEuTR
EaeeFe0BaoClapqlfE1IxEyYEZgPhefnoYE885f6AwPWhJJCpzsLNbng0Pvp5Sp1jdXsnD0QG8Fp
5Zhr8kAogyZYeqUFexB76oTIYQ0EXKCeqwFEZ3Y0hxXHv8bX+gsyrr48+3kAtUIN0NuPsMBSxQM3
UAuYqImCurOdRlgx5Lt02gr4N0A/PBClOX5yYxqcnAlFXpM82wUvb3zLPTidM+9PoKCCNo4ssE2+
uLoSDwIWFAwy3aKXkR58hHpV6ztpvcbljx3m2K6st+BJwuBOOrjJiIHHUxeHq75OYIbsFS4onYOi
ij/lZfhSo8FKLKKhzXudvHXIKjpG6pxltfky95z8rF2Z/0H8/hTtUeqKjufRc1L96GO60WNWlzNg
a1d+RRzxiQ8wqhpCZspT6rOBmk/fPnPeUzEl+ifuGewKQjXnoNx1mPajjYOQyGzq7BEFzMcgEgTU
HJSj2IegEg0HulHmMJ39YqBF65nhqR4qNw6mJLBPIV40b3SuEY6RnQ9BnHJHEdlCDpuGpiUIXpuM
C776BUsXjbtrbPkHhXqsXCEfno1wvlpwuasKRl1bGqS1zLBIKILLN8IKQUTmhBtnjk9RzB30XjOW
xCMLR6REMjQ94mPKoA6Ami3laNYbI5b/nETvNm109FvEJSG/Sx2YYL3eyTEy+MflPul2favt87k0
Fw0DRKO9c88O5bhXtMqAUn+IKWu5c7XqyQifGL4tq2fNRGEVf03lxaOSCIV3xRL7XFqvvRuuBUT1
6oqWkONVHCTpZRWTW455bO19pZn2oG2ErgNobe6BYjo68CEryIvAFqi9AoTVzarudznpTFa2aaDE
T6O7NjHEaCgsGK5plJo5VXM+uMQ3ard08lhPHhX1YDHxoBMNEnYnnYt9NnLnVOA3AB2SIL8zUxPI
UUsPHagZbUvYOLykgW9N5eOAfhPNAB8F5HaA2Fs0RGHal2Gur1xG+4gy10KvY9TT02jUiQKfYcV7
NtbD6blxims0JYe6n8CSxXfPfTrJm5DOrYn6owPpgCAlXAExMEuhTnVED1TmdiiEWGUNvitCfx1o
bdE5BWn0m1mECVTOllQFzBx+sH9/mrRXP5UHH3A0s5CCZNYMp5IcEodY4QmtQS+eMj3ByNHZZWH8
FozJSzhpp9pFZYt0vrbIosTrAlkaZI1rQRpRWMVPeTCSNdW8DM1AkEazmTr6f21M8DD0VzL/9p3h
20rrr9EtD45efpRJs+tdeRh5avacPLq2euSBjkDNVHFJ6imiePcyF3q2do587Vur8SNiCOwipVbD
0ZyjBEF8SuVVke+iio0QoGsOR5pLFaphbRvBRWL/00fWIiNgeHmqqVDv9Hcy3Sec4o/xp5WZ+KHN
ZCZjX4GGbobPzt/CjIhOOCw0TOz17tUaZjRDrbMt6Imp0K3wrG7C8qOycjWVc+j5dGhXNowg7SSG
m6yGbSpo03GGsqili5KQqys0SLV4Vfne9t2lcg8akcAAoTDvn1EFgnaYkCcteEna3K/TDjm37+sH
t5SbxtP+mysjW8VWstakzjFb0ZZjO7kpxGGG48VYOcfQAiUQly8ImxmzQFkx0iqeeJqqb4zyp0mH
li/iF1pPpqE1l1ERESZL+ZpmFWab0coI1nnkPOHl+W62WDUFNpcdVitosRk7B+a2dTM4NmQvaN6B
1zKZA5NZpItWRybkyOCjyr7mxJCYWf0bBUEdJc2SX3zaoYFI1k/JiaJXdT50+++PElZSRuwZrGZq
uOs0Jgejn56xaT7Po/NV67ABhcdoATsQz/Be8TcBbDj6yUxgaLVt5QuImZNi48EBq38hl0fa/con
avFvhlGtyNpbCllocJx7yllTOh7uBoo2f9ZRvosOZr7MtpMN9Vh+4DA2Tt9+Zq30GK1q474aqXui
sf8JYuTp0vkjeEmzXEdMLWg7ByNBa1LSclj1yp7uEv/4JKKXgxRZlsPGnOyXubLeQwI4iGp5Kkgs
Wko8gb7D5r/p1iZESTr/QjIrS5NhAuGdRzSkEdfRolkg+uIqX7RMSY8CpnvgZqvGD59hbFDSkeOu
KEPAZSCpzAPMcm/ACaP2oJWz42KlZxhW2+CFk48Rhn2ZrL1h1Z8dTWNhu4jXVeKwC1fY7vEyNdfz
/1g6r+XWsewMPxGqkMMtCRDMYpBISTco6UhCzhlP72/3uMplj7unT0sksPdafyTUTCOfdTBTjt6q
+ghZkVqMI4oEp5i80usMao21GhQmI2WCeGrJMnaINsFISNIg+y3ugSJ06rMZ1JGRq5BM5Wh4i8G3
RcIeANTQoErNGy9EDZezKykF0VzNts34LRT7KywGTySCmRPCf8AR7HS8HWZPlPb0owHzZGbgz4Jy
+cJbJ4Zm0QMMsyuACIYl1POfg0Lm94DlXEG8nv8xKLY5373uStKjxeFD4DvaHCRAhnANejbnQsBf
7iSK2JAcMJ3QfaNT+LSeZn9kCSznR5joRJgDOsXcapacXlBhQBgeY84sfcLQwhtAFAuGa/Q4ce06
PBuEyNK4cq7HaKOYGFVArLnTKinBbwOLzvOPlXNtG39Bc8VzSP5F044bC0yA5vVsAfbpCSi1Pm3+
zGlZ18u0h7BfazarMTbBhMU+ZmqopevUkb4k/lZnXPR2QJnZ4b/nAFR8GecUxzUETia4Yh0lU6oG
hwCjQU74phx9KWTWzUD71AiLAnpUqVzZXGJJcZ6T6MDPdB4a4qjUId+2Wv4w+UVSejB141bU8q+F
0nEM0Y6ky7dsNKQ5h3cViSIpfts0pUSOTgoJabESMoA7NI7tEh6gkC5WQ9YQQw5ejZxbQqsSkWRG
bhMigelrCDyHqBkpUnzhW27s7maPaPVT8d2iwi8bvG+ulkUXDIw3qo2xGNA7yReWVOgeRrZvRGZa
9+3wr+ehQpIDW69glUmfIakgjV7dFn32G9JCGBkFpdWxeRGO6Q7DPxtNPONnGuJm8RN2W4lq2Fmh
qY5PUgA3gls0J6HVvTtKhDbBwSDU+2Vr7ERaXBJzmBzF5NxYzQZJ8bduKfT6AgVgNzPoe4AajBEn
Zkx3SgF2mp1JsmPE2KZo0dDslyU5UbAH/8GWbFG81ltdJ+U19lP8ISP9NhFUQDuBqCXw4Ww5C3Ym
PdgbSk1liFh55U0mf6lTQviTij3xRuojwgQwBb7ADFZ4XDD022xFBLhn3TbtlmdUvOXznl890Ele
p443L42jyOeOVLYiT5W7t0F9NBSrdM24at47zWFkC9d6Ol4N66oUuJkrEq/MDCtlyy8FNLUwFSM9
3kdBTlVvdLRqwtkMNfEXs3rG2U0NGm80iZ5IRxgE06Pyg4c+taRNWBITGGn3OXiTAxsrcym4Lrni
RYKxL017PUcmWPkngGTtlJ9t3xJcYAIgjsb4XUjm0egXtlyrwuNPbUkBCLOAcwCKoBxjDILtK4rN
sgC+SZ34w51d0i4/+oK9Gamo3w66V4o4aB5tQqxLh+YScuScIDiL/zt1AL4sErZT/KVB8Wrxg2l0
+Tp5d3US0A+pcbjek2mrJA4rJcNy/q2rvDAV3y26krZ1+zA7Dp29r0j70BjlpfJfWqheLASLyyTt
1Tb+W3qNoAfTT0fd0xZebbXzmsOEBJ4I5pdRI7Ynjx8KJ5IJA+NEyd1QzZ7Ty5i3ipFE2O6s7wFy
tTcWpHPodtLK5Us20hnVLziUEzAelCQizfNZlFkmOsGOCRi4nrM4F+OnVZQfQfwWzSyYGHAJMImC
H0G0cseRQJve9MwGATA+AwmimfDTcEjPCt8ZZQU4xUBEXirioAXmVnMBp73kw858W5xsAmZPJeBK
ugAL0LJqUF0FlxePaPTO4UHwKYOHCifKgjmGxqkmnpoixfd8ETLKJsaUi+8Xc2FQZ7RSVaJpZ8pa
juW/JUBvSChIVhFUHPw2NtgqiT1RmuzBygqQWvwwB7GC6ExTiIUUnh0wqsusgSXOdzSGjcehNJYr
9NCEJpOZUh5sDE3DRBo+JosSZa1jLK6OmrucQo9OXsuAu8Z6VRrtd4EDVeZwBghlK9Lz0RNq1l4b
SanMdq1B6OT3Un2x0kolWqbWesvi5RX9j8qZsTC/asl0DfnPyjAyTyqQxOemxs7QrtjeJ7XFIoiX
nFk7Z1DQ+SolQDLcqfJ+rsZdJn5gyY8zgsZ4ELkpbQF7/Hf2Y0EVpnVNw9lOmguO7Q6wXf4HfrWt
kABR8bkdZm6IgQ8sgne5h/VPH8xADQQYYqj510I1SGpCHiEGZFJdhjL1nRokMQoYEnQE9/LdZieE
H0Fn0w3oW7RgQzbN/4jcbrlO0rkUmWnSiGqkreZzKZmXpZ0/Fkm/4AmHCKk72C60LgUXZIzklH1y
qjY2hbKWIb1WdnEHJUnk4h4YwS5fbiIqDRsIoyo5RAa2mCIbziFnoTzAJ1A7k7Cgxuqrg5qny2jD
0HBehNFbNkX3VsedFbmayo6aGAGwHulZ5O6xgCnkXvtQfy6jRMHnOCF9ytM3MiyX4TQn20UuXdFv
ASwWZ+X2vxWYAyJ/8iGvB7hrQBc8rTBFKdg7rxnSL0BpCXUANTRA4BJMyQJ9xStK76P1LZKHdAQX
BWZp/BhbU+zdi3LIJiyt6Mzb7izCWme2z1w1nl0VeGM+ozshLgYb6Wjs1XDxO279GpgWQkRsaYoK
x6pOG6FRHVTjXVx7A0jsPOY7G5cWqy5rrG19BQnx30DOuqY8+9LeVT0O2Gn6XYLwqoVAU2amrUNo
6YGPGgeMr5rKNwUpVOx6hgpCqKfGOiyj78ok5pJPSewfTv+cCB/L1J7MmH9fYjvpsKQseKYtZS8c
TcuMe3G6WNLFqFIvLELXnOmn4kYd0i8DlJ/w8ZWVveYzwU7MmEla8TzlR8dOnxF3PVYihOSyGwdg
YESflENzZDFAFE9zJ1QMIJQExlIHClag8NzDELZn/d+i+EJQpjIPk4OI2Y2BYAYSB7JkpHQNbeBx
Cg+qPH5DuQv6nGC9Mn7y/ygaAfuMb2AMmvObNne4HCR9jFVN7hl1undS8yqu45HXUed01nuZ/IcH
pbjgU/CuFtOE8D/2KeYSeAhu2ak/OyOkzRQImbphMN7jijbYFIV9ZW5HzwzQHA/FUZ+tgz04j24S
OS9EuYubLMys/wQwPMFeyJ0gk5FZIm0wCTyVd+QX/cdpNLVrkfNkTDcz9Js+fLXLZosned0iVaLx
q+AfcX7tgXpPApzUEyraTvcZDir1u38rac6M6shlDsrXFYrIaNSYwn8jQwgKAyJnu51VoiELmSbb
6mPSiVVoWAo7ErhAEFeMZG96jrkI1WYkDyj5j0pb3uyKzUPpQWk5cNK10cv+ZB1t+M8qLnlZpJpG
PNKoAuqsEOyYow6wHm7Kidw/1Furrh9OgcVdFtfM9l+J3K3j+RtCvIkULMmOL54ydQgA0qT7JNcE
uemiN7h3hVBAXQw6ZogpZDRXwmQnMg9CCS0UHLo5BTRWxB1s43MJEndmETXY68uYiEx8KlxhfVoS
GTwim+qoVh/vNEGf2tnyUgLEHI4ZyAJk2P85cloCy4OdAfSWan8ikXvUmz0YrzmPZ2WkVme+U0LT
MECqkXICNfbEDy5PxlHS+lezzD9E4kgukrzYS2WI9A6GjB8T0t8qK5KYURwDxmNZojUuvSV9fNGE
2jFndQpGRg3YjspQPvPQ2s/FcJGlL5g/4kiT0WfN5GdG+9ojMQRzD2AyW8XYFhjVZHNXUH0LSGDL
vl6HFZr36TKH6VaTk2OvIX4ZppcA+YHNNbHksL1BrJ4DFUp1aP2ckHFQ6+BHLibo3Hy5aFn9Wk+P
SLvlQYCLnLQzbHFEURzt1jhAx4cZeXDNvQZfj5qctIDcH9tNgc85aCa29Vue3CX10FOzCYGHVhnp
RJDaHBV/cqRuQpvypcn0xrYlXcAe3iwQy468Oz3UuP04cNOJbbsPCL6CTGE210z9GTs3lRSVDL91
KeMY4fGampRC1IpH2CI9bh6vJSqnKJr/6YOJG7UfRK6x+DB0LfxpFLLyQ3NDYuVmpqJiQstcat17
uDibuCow2OZuwbInvo8US07RQm11jAARMY5pjArGKxJgwIIfAN/9S8syl0w3pnB1pDRVFdizAZcp
y0JMNh1Tdole+4rIStGo/I7gi5RKFRUlTFQde5/BiZ/2Jd0I/RlnL1cKR6KVEG8MVLKgVots+LRK
pQJSsi+DWntSnRwTy9kJtUYaEqQSb8vRPgWL9BIDZiK/Ff5BAqSqYTzn8rlVWXnNOaCzUN9WU/mv
rtrXlvQNpT9GhvOSsIgVXXGXNONdcZRwI3FPzOaQkY4FwToNOTP30u1Cq/wM5/l9SKerU+is0RkL
htR9107qpzXazI6iDXueaUqKMWpNLcagPqmKTTDkoF8W631YEwphNGy/MrOnaZHKI4aRin+1JUHc
zovyVP56ZnWysspg05j5i1GZXIpSdWRtf0U7LwmLU4rfkUUjJMWyVT6ZyX+DyLpocUVtA9i0035L
OLqSJjkGofOJcDzeLSrTypTIx7kyKHm0T3Uye0GAtdGO8Oa0jXrvCFTx9engdPCXgckBnDhYS6am
CI64btk444ZEbPysYzleJH73anyTdCqAhzo7t7VCCpYMmsFhTysXcJYFLKrax0gDgYXgTOgnwo3s
thN1vzYYGBeovCSfQWj9S3oLfMg4o6c7Q7KOzY7rvtGZvlOt89SZB7NZkn3ZEWjCed3qVNjzL5sm
4uYpWou1X6uVPqW4YgCLs20qKwhx1kHnECNM4ReJQj3rpao8Crs69ijjuco8gi49y6leLbhUfSKz
Be32oOT7bI43Jn+CLdfn1g64ZSfGCXV+7ejFFaECHXwJ7luq/gbC8Jp9mS0ID+LoUFqD4hYL5UTd
bEduSSCiQXbJ/C4+mQnZuWJMO+JBLnUrH6TCuYrfjq55f9C+Uk5zSicxU7ADif7WNBq9QHE2SUWp
pdXzOJxw9RuSFXC8YnJelG8gooWm2aSsNqlUX7o5VU49+geVeVXCcSDr8TXTwVqIAggGyI3ZYKYr
jEO8NN7Abh/CO4kBnFrVxmE8ZQcmUc8fyRRg0Z/hWOS1hgeyTKzvaQx3QVQyGwTHhthJ6mlVdwjz
T6Aad+a/qMfNj5R2FBNLBJt0los/+yyPxatSOtdIz2nVc4hO0Xq/m0K3DXM4V9RNKgLxtiDkOCzD
f3OVEByKaFnO7APJnV8LI23WCddk3H0QxUbmV6puDLOEbdWQ11blzxwtwtE/3PMGK2/Nam2QBO8M
87aW5mtT5fltnrlTE9YvQiNuZhVnULZcAW+1dsscepeIP4oM64N4Ht49fMupts4iTl976O5lb70Q
UVm6gd2RC8OZ12q/Y7XsrAixed3Yg6cIWc+Y0cXEYLHMJrpnxbf5rAIr25R6fl1MUlnmOEEMBGwR
LOg+RN5LU5ibsYm8LpdTgowD/g4Grz5DNqpkqNJm+9hH1UhpDOyDNhPcHm8BNnOMGtumrP+MoSXQ
MJXcNvgcdQGG6URA1L1bVMnOSIzrIDN2GjWzZMV0XBG3m38QxIrjP/KyIT/SOvkTL7jglFoFGS4/
4uViJ6yZC0pHBzJMX8MyPQc7+0yDyQtTaVuDZUedcL3IxK5jGSo+qrnZUH+1Nca4wtkqcNxDl8L7
SWOSrjV+6JHfzW5578d9rdmFSCS7kiw4YPRmQ8t+K5v4H5sPy7aQYPEFWBD6cVu+m0OLfwSRszv1
1SumK1fnuq31GdGhuY1MUXY1f41Ym0pa0UCak9LcaDqsgEauk0HQMLomGye13FG2YQ/mfpGlw0AD
wpT/dgicV5XMFq812F9n2tysmrK6KvEaAzwCJ5Coj2Y1qnvLjcuSE/ShIUJb7gExbKh7zQTgko4b
u+igf6NdUYIfo3Ac7uW7npCQ4pAXmNobWb9VGjRhNRu/dZK8Nrm2EXnI8ahv1LFihrafaZDukwoH
EJ2B91LBiAvgzMSBHPzMdXcdmlxmWchfHQXJeLV0N6fLPWUk9E+mdQlG44gwF1H2UJOhxj7bt8Z2
iAwU1Uz9QflqsgavHLkl5/nNNPurikFjftFselqVDBwStXY35i+BniI9w1wo0nJnFA8pbjYOMBpR
aLgmnBKBXUQaQ0xYDydWwgwZKaSeBfQEYilUTgSWu8CQctDB/6zxaFpc1tPEEcXtc1bBcM52eFOZ
bM4OBhIuXMue6Up14lVjw81US3kOKsLD89l12vzQZK5aUhtUwIcP6NkJwlGkU8uBXtLKvEyM6a6O
xKBCpD+FO7xYOIEiBFgkTI2zurWom6kg3hJ1RkILzQTOM8ID1BjRErRwdfsp/haay5K1R2eX704t
POn0MBhgLK2hdeVoOKFPtrJu+NWvA+IWIQ+NDULFrOVgIKmO/wyqaAmaICdDYKgKGWg5jILQaYvr
yJawFXFIHhnJd619JGgLrQCQnLkQNIcaatBfuv6iGIZbp65mvDQBuA1j1YJMhzdmht3ha7TLr2g2
DwW7W+nQAxTtZeUpTmpS8j1dAXsvSfodVvSpkoR6nNIInzY3oXMapT8L2KJgnl366oZObi0bX3H4
WTFWtZqzEncUe8+gKqtFUVx29Qq8VOZC1jD09cEWPZZXjn9BvRexz5nwyRkjqhxcC+Njiku01zel
3Zn5fVaJyv2QlMMwkt60DhCKNm63uAlMEgI167sZ3iImaBuEnPKiUEK4IeN+0x5mhvDGeCV5jZhF
brzYcHBd/iE9yaJXrflLFPEwIEMux3Xhq6hsSfR1B8pPq2KX4x0gyclt28kDcyf2dcXWK1wurQoJ
qlxp4aElFBNceKtyyATJ5b/Wau0u4DGIknNPhFCLzKHIvKZ9S3hOqAde47LTm+f8LTvEp9X3vnoG
DcXmDOh9wdkc3cQbT4rGGB9UftVbT3chZWyDfc35jNKaJMitDlCHRMWWteOCE8ipPBXd34wlHNi+
4m02PCkysIckhDYRxMHT4iiERu6lggIN5QkTY3JpREPoiTs6sXcmPqCuOI7Frh9/2CXFNkCAHl6l
GFrRL0lySr5Z67ymOINLiaQw9n8dVTdiMj6BTyGxkWv/MCKotNNfraeJqqHLsvdx/YRF6RWoeEA3
nJnU5vazMvdBAhgCUJhIYqCQszfEsmF7EiuduBXEOqF12avufNXhPxNzgwN8nNKRghZcxEdCYFXj
KcXZX4nMhO4k+mRyRMUxD0A/yvifr7JpYpnjVzChBBm70OMjI8lJSqWPIcvQGY8noc3krBweMz+v
CIWvqoMsMahxkgNn2arqnjIZzPhIlGX1UVMQ8JkaB5KXbII4OZZHnutxi9wyM0ENEQDuNHhOC2Fi
TY7u9KPn7yYNwkwdCZQiMCknQu6om1pq94PNKFwzHzjS0czcdPzKmdkyYhIhOAlOKIKP5TAiqjGX
vf6bVxserWRYi18THsPeGZgeOVezNz2AktFY/3q/wO4UhM9XvKgNHs2ezb19dBYFY9mevrWaTQMZ
H8/NshyJ+GrJDuQoGz5hetamrqGCuuVQDvq2xjzMaDW+FAUoHB+8cZ9ohmbEsdV2DaACdwuOz6uX
KPsPEd3Tj9zG1VWA+JIKw9J6oLjEp5uFvVamF4XbYSaY5Fh0X1hLVxWWOH2lmv902dzXPKcvAa/9
yiJleQljjMEo0+UfUyAJfGej9ieIQ5TVaPfrLRzYTJh8XN1z49Mh/zgHo0bqQb3Fa6JgTkepC6gg
6KxC5OZo3tyti+qwYFiVsm0EzGZiI9YQ8INTDMu+lV6J8jeohEvgPAmm9NUeVVYf87+694lxXV2l
Qk+UvHFptRiMm7qhn11XXhaxcVhvI8FwdeO8TVZ4lTukcDPqO1NGIqsj6uHWN/J8p2rdAblcpEen
OZ22WZIT4m68i9lTamJAT6pvxu6W8WUb/I4BT6RV/fHLy8qyEbJhPTpIeH7HN50foyBZc2aQitCq
iVuhtEnUGr8yiTYG+0voZkKthvdlTkRkD/LWICZKgLytYSPE8OKdps8Civ2som1WB18cIpxBCYm1
ZNbI09VQvyZ+dQ34Xxml1aJBhneHSoq3lpE9OVZTkcmCRYR/ivsI+oqBfpV9zzzxOZ6yAWPawUq4
CHTCVUcQM8Z3iHGSSqbtMP4OBBekb5EUnBoECVVWvzla+Z9jIiIcNvbM+b0hXSiwjkV2habn7tHj
2c+y4UXUOKSPecR7NHxEG4mFuQtDQkpMsmcAP8G42lNV9X4wBWuB9Wjql4C2ARmEnq4SzhmRlYRQ
ZhwJz/5t6y/hDmo1dCw1Bgb7Bw3Sf8ZDVHFCwJjD3cFLS7E7ktjWzleAToS/vHZCdy1KemKwktYG
AuJhh4VIxXLa3kzGjbTXPgdH23bcKEX5hDxZqSR5Tx7RBHoueiZUluV43KWWQfAs2Tv6v0A9z5fk
aVcr/qejeyTnuKT1ztLQrmq4g3KOrjMx4gM3TSUYDlR9KKq6K15SVqCKXKFI241g0y2S/nZKhD5+
rCgSrZeN3J9UHFedtS+JjwksnguUs+n0AdbKV+noG1AAnq5SI1QKxCaqH1EO60QrFzwmvy5dLED2
umvwNCvLJzpv8FdFX46t/QjIWFVDb5zPhTpeTavwCpuZTyrJtF3N2W2In7P2QBKAv8doHDJfmktm
bOlFNa1LY/deCwco614Xnhhu8M9yJP7v09adN6LrfFSCqEDJEZzGEel1AguteXyfkYXRfvxSAkGA
bil558KEw3jm1U+do/a4Ck5OvAq7SEzYzSU91Le4PlSER3bamqNwTCmGl7+tDE+HlyHZyk/CISqu
z9aOPCIT+6ogPekgnnGndA4600xK6F4zfYfDq96pOp1FsKSIRNFHy6TO4ImOm3pjCdv4/M1qlZIU
LzZ4Edr4v3+fb0DD65yLZXQZ6hd9UNcywsaoJrk42rYUzNT1iJAruCJIrkvSFM3f0nKIJdO1y2Tb
ljsO1J7iZc67nfSN1bBrYqJ/l0NFGdfM3jJZTOby6Fdm/ZUrykPVp2/irVa93LpN9bCbq4A5xZU+
lifSPMkZJCUnvgmDhQbzpibPMj+0wpsvJfJFLboXTiOjfkzAxf+BsbiRmA+iyWHQIZMXY245NgCW
/ybjK4ENiUTvQDSTbwnOPZdEltXtT5FWH1ZI9WcK0yrTh4YpWCgldE4ktNqk0h1msvAac8R/vOmU
6RYGzeuosi7Nd5zxQ2fDPohq7Pcg/gHWty1UNY0d9m6NUzUmX7FehheI1J3VhZvW3CW42NL0pcxe
Va4vJ2eNAYwmC0WJpdeCEz9ZPrrhM7MA53+VaGvUz1y9pyO8cUNeV/GKtcqiH6bgiRAsDEOVwIS6
sTx0xK0Ebg12Pv0CpBUzdURcMIKBtcKfnvhDDJyPuItY4Sm60552gjQ7YvzM3Ws3v6fOeE5wd52x
73f46zmkk5NBuqv45GcU8L7d3HqScflbxpHIoGN5MB3Shzlbi/M4Q0jQw0u2cKHdZBUv47BN+Uk1
giYB6Bx8DrQmnFKipzNQaLEA97z/sUFwA6Eo0yPIyoMx8I+XTwEoiXuogvDPTHXvNNZWBLQoe17v
paS2taTUzReMCH8tm+admOa6AaUcequxxYscd8Q0oDwlWXzWd3n6D9OGiqugCV4Hp93pPSEeWP94
iTlbGOIwEG2sbhZ1yjT/7hS2LruSDuT/m+1nbztHnV0ZZU5dEWv2MKFr0XRmmhfml27B/LTca0na
cXntgUUE5LCR+mXbIaKSbewlk/q0x5AaEkyO8zWG9JlHXjlu7ZQELTw+NkKmsH7MYfJw5PwQF+kW
0z3anRaoK11bNDpOtPgqPVpc5BsLhtsAHLFpSVFSUS2VFBdHBFJRj8PQKHRXtvVJW4/TeEH4RRYP
lE1r68LHSNQoqdqHoiTdDvUe+wObDxVCNLYGMh4/SFX8KIrZ4eO21565dbB9sR3q+hvEnJDXR18U
/jbmXqFJUDuXXHMkodJ41beH0NkZe31XiUUIiKx74+MdiUdiFxJuzpZ8XFs7BtKePy0bvxKWuR4j
GXRfQTp/fzNsmSOy34TJDV/OFoDgEfIa5XDhjYOfEwImASGnkQhYUT9FZJOIhs9pJGOpq+5hS/qK
gKEXtrQqO+X6WYcJW5wSSUgI1OMXJLrweqP78IbmgUBAr1iqy+dC+Z+2bdqBJ67nviY4G9GMWDZr
ajqQB5j9sE6WgpjQbznnaKZUwY7fmvxu1Mdx+SbkOOz8gF0ww6HPYUgSBZ4uMhjRckViwubkR8Dc
SE+DK7VXqNUZ6W0gs0ttp31jbSwzvNKehgJe8zv0/GyzCF3Z8lTlKVAcO0aoDLFC0RV+orQcNrlM
lN+47EyHWvLw0GXbMcs/QvlJHGVCmxQ/dUmMHWG3FWnv4yIMbC8z+HyJDJbRhd03vRGv4UM1PxuL
UqBY9618PzW5rzrFLjTpaKDdwrqJ/gtyykhHnDtjZ6znJjroSPnX0EKbCsXO6EYhpXMB7SNcxpEz
vxZ8fUpChJ8sTxstI2PYL8l8yJ3pvyd3yCdiSou7RnMkWYCOn0UFMD2hHuRSmnF4SiMPEmtXppyK
jj5srcjYz7Xb/ksqeua5Y4mnUxsvQ7yROidjcOmSQzakUnSZvgwezWBy+qWQjieDqTEnT0qwMYkA
MevmUvbvHfM2oTJqjTXdrEIxJL0nSo4AYHKHgHaEJtxo2isS1zoDW+WRVEhfiJVLHtRnS+58FeYj
ng9Jf2sRNc+Ga+fLdSnlo/XXDj2mHjZF4vo7DxJsHTYGVFD1pj0EE85Tx7sOiQNkTSZ3/x4NrGWK
yuRBlmiFbx3D3hgQSVuqZFdCFXKIO/8d4pp2M4jvZNomw3jTJGeShU2cDieVv4J1LfrEf65V8VGl
7W6CEx/ZaWBSWVhwGXFFMcNMLX6IIXZnl+IVJ7iTIxuiX4tNX5vadRVQiYiHDpCQsIOBG5oRBgm0
2p6bRF2riC764jbT9ymACPThfhySUrjO+nOCOredmLEAkYePhawBIgeE+6LXcGb6FUOVmNkt2dng
NpyBAWLyJgqsM90Va9pWqBJiXlfbZd4dnNgLHFQUduJsEbzrnStCZCuuM5CpeGCbQ+MzS38CCyGc
Z5PYfj8dERvzBxrQBoMXRIaXsWczyRAHgnh96QmtpyoUwAZ/OBOPBubXLGghmJZr4zelbCDhHRhh
PGN8skgFaLNAMufU2tYmxxFnPxErGFDc0SrWMltBqrLUCpjMzh8hWkVA/VV+ke1PgFVyebxAz65d
KTMikSm0/ApgBkIDHkVBv09MpTpvrBax80DEFDhi1xHZ6cyuiOtSE8yVBA6nzgPEDGHM6Bxy3Cbs
TDKSXqRyawsmSAaUEE8Vdwd09iNMP/mcOdUluJjKyznNoh45Xtl54Zjfess6zvWAZICUNnxHRbRt
8GgRjSyuP9ELLn7Shimcci7PsakCsqgypErB2hazTjRedHI4jVvdFxhayI+FZqsA8gnZaksEuTxO
I6ZeDv4QjUA+UdqpECc/0MYerWDgW1SCYmsIABMMVGv/wZbsSiWqY7ngxGtGjyMv1R5Eu4M/TSgR
dMzStrwRG2QL6kLcgCt1F5L8qf4zUmdLKqVw862rr6Y6jHCqMjh3QzOFhDmOEnl8hNou1F6Cdj4a
4s5h7WDCHlC8UmVCvNxJ6TDpZ4CWDPFddxq1k85LiL+WT0IjJ14z0o2q4MhV/jrgIiWqIKXJOZI+
KVru1GtBNwI4DD8PV2yMtAYrU8BSYaxNRXLFn8AHotaAySt0QCwbivFXyzuLXBSxzQFUwe0wvU83
cJCG7od6GvwoglbhVYHsW+Wts0oz6ArkZhbKmfxXZaVl0ncQhXZ0diI+C47kFtt4c9uG9MZe38Q9
cYHAGf//mVZKuc4hjWJWaU00ZayOUftdlZdWzR8OXOqqa//pytGesDrqUgjx7YBLPeBESH14KRwu
LhwZUhMcW7yOqPP/lOJATCnBPAbRDBdTWUHdWeqMNMZHrQ4qtZl/HKKkVF45npMmelcdZuZ+Kzkj
O7qNeyzc94G1U435ona0K4KOlzQhgYXD6WShdMZCk6l+8yehPwNVe2kdMK9zaKlbcQEg4khZSE3Q
XBYzifyv8doC2fVx5zrWQkj4p7lPp6/YeVYObkBYveYeW42fB+puKM5JxkPglNcZOpbto4/I7Cbl
vULlzo5I/hlqBZewDHYGVJkKpkb28QrWjgD/ecZbz7qDI669pFSuYKcKqIprtgH0LAdQycs3Bv4C
6UENHKBR8AOnRLIiV3JAIFq0BptUCWeItOqgMEMDdDgcqQRlrLsCPtp5c+KnYNlUZJsVzBS8H29D
TLRyx16AcDH81xF6DNAulk6j27fKNtD2hDesylMdPGr7aEX1RUC3iMHkELsszzU4o4arI+heU4px
rGrjMKqHE/lRm3DeIyxhmSrrnu2kRmzM3Q2MQg0O/XBj9g3GKQ51vnJPjn9iHJ8yhEXGeOANO9Rh
52ZHlK4LduehmXBrfhh4Jk9ahQe+wBVwo7fsgAF3mDL3mqttyep3pRWTLrYMm2NlNbyob+QXTMN6
M7zy7IX5vv9S/3iAWiKUztwhs69cspPygxR3E94QM26zXXDii/EJofe7TeBH6+VZn3BEXIl3PRjb
9pT7mPl/G8IDeYtAZXfTzji2n9Kz/oT2J2xh1e6GE8aNNbznq/1h3OYX867e+3dk8bHDC4Hoz6e0
YtYv1B0UM1WUyGpcDWDvFwxEj0kvwQvnYhDpqrWUHxLFb8dDEB/LxSQ/JuBCZ3wuXtTxLsIczRB4
miWEi0hiOrXYsmSTMdg+s/FwTX5YAFpz+RqOd/68IPvAN0CTVhq5VENn+W+t/GnNTWetTGBXVkgS
8ncSy/t385L6tQuHQ07oSrvqL/iKXDTCLrHqLgyB276jMPmxPHMXbRBLePC6LpKXFdowj+Lbk32p
nosA5a81XmYt+ghHcic3ZUTUzIZOD6NyAdNhz1+TCmffCsHKMqz1R/bRnquL/jaYnkLM+nwoc+TX
24iCqgKNuAsyZqiIJ1wMoriyRt+gBPwRBkdl3JDGjaCoQBzhlqvveh25hYudfUW0/YpQt1VIKSHL
KFvXiv8wtWR/uz2pXHx2qNYA7zc8KUbMjeaXNx6wfXepz/Mje00uzj/K7kKiENVV/4WMU9uZZ7g4
6JD8RT0MPtNP9ckvimzdkvC6sPmi2kje5O9iX12N3+pT/c5d3uzv6GqeeevQ0Qngk9w1Yq2EcBBJ
GDE1vBOuU+6McueUW4sYUNqnQvh3pqm1dtbdcKf57REqoCbBZxOGhyq8olZdaG/JSZRFSbVLzE2b
b4rSjzV8F6xULulHbXZsw/NQHQb5JZBOtX6UW4TBu/8j6byWG7eWKPpFqEIOr8xBJEVqRIUXlDgj
IeeMr/dqueq67Dsea0jghO7dO2j6tiRZN31yqZ+pNkkfC7e5tm/a3SQnn8DgeMX8UKra3nbKlsg0
N9oJUBsdjUKB0y5x0mfgCShZQX6ayfRaRP/gtNAqm+/qUxGs2isW4N/dm332dtRP80X9VG/Ok/NP
kP2L+YjmTThjGQLBm0arZngGrBrW+wEyDpR2gzRIK+XFL/pj9+o8ok/6IQaU74ghKehJr8Ia5pM0
pWf9GQn/ajpSWA27aQXbudnAXlw3K4IbUenskYj2+ABzPmNp+lWNR0Ke9wRprF+nzdsXRfrqHadI
IJQ1Gmv16ABQwbvdYhEZLdwFVBZjiSXrmYWp3u2f+hVa4M1Wvvz3ap/fIPZCtkHusTau1bVE19vg
NfYEy+Q+nIJ79dHTqG8QNSJ/e3aojOJFuEu2zg/UxJUB6vPWbcu9RUDMutg1BzzDfmZswClVDd/8
LM7hyffW5qe/TkC31pRYXf/D6HvprkOSVcL42Q6hU2iU5KjsYKtJnp5osHJOYUJUN6AwKeMdiyls
h9wgGVH7MWNDobDIOT+Am5og3CPTnbih0gEzwIUoPwZUq94dejAOhwI5yS1U9X/TiKoGs/SqCqTS
dyyqh4nu82WY9p518+etGTJqs17y+aWJL/34JyWvvMHNzE8pwYbz1OxqRoPlpm+fabKxZaVRRaAs
QHVzFPP24nng5GcxwGukpMqPhvMhHVADLj38JI158EfvKSHgm3rMiJt93t4c5JWAx4Lk5F+ggVSx
4YiJ6Z9JXbtOdQspSdS8WHFP44ehW+F26iF2PvzordbfdP2rRWINSwZ4YBGCJWGGv1FR7Ylln2eT
WMXgF4h9NCOMoL9VYbaSlkaZqXqHqN3aYYn9O8YH7paBOWJdHdoWRbjSJStYPIDt/KlNpZ6kRBaX
Z8rLjkq2N4ilIG6nYZJMP9ZUb/w+6k5QkyPtWNRdRdLOUSEXd+l9ddAT2yfIzt6zw/e3nsmixYcH
c1gGjahjFjXwVMeG7HALK+NrhQi4BAcxVjrxT9k/aRKcmmnZsx//lWGC1IpZ8q9jRIXAWgHuNgjJ
819aLiLMKpq9F0Wn7HlEriu0xrAE3wn/acqOuQtw5rpvdNKbflIEFODYGpA5/pXLHg8pI1hOpJTy
lJiGKh3zLAAKjssR7VyQ4HzKC8O3ZOoguqRbl05GWhNYlBRt1YTpPZzd1Fyx2Vxim8joYUyApiE+
mm5HrAh7P0XFhRchZpgUtio0r6hSWL1Q9jEH8OBNgemMIYVOdLNb4cGeGEuHcuIqhGMgBWUMAZVa
r9RnMuJ0F3dK+yAzjRUZTDWzB8eSeIdkT+SE0+IxfPKCdxNudaCfyvlso9pIRgKGlVdN1fYSQAbI
TTqwvXLseKPDbfeLs06Kvbns9D1wx9zPPFvQ2jcHEXJvezuv/VVMVqjfCQbhqwwN1ILkGwBvaFa4
oCyA6fTya26Zb+KjFl+qkzyqwHxrH3RzEAMMZqFtyXwGnxobgx3lx2dMQ0dIg1mTVvEKTO3hcJX0
jMLtpd2TAEC3zOKARUxDQfQgp0dL+3tr6VIsn8EZ7k4xxCN2BvsDACpGtG/jZZffZAQ0TrexCXYg
r73zwy066Ah0e/5T82/MK+wy0kHURVv/KftoW5wL0Aor/tK1d3SeeF8jySWTW7EuHY/YNq8N9pui
fSIuZELW4nmYI9LcUT8T9L7TneYlYJgBhXz6G4DbZvG7J9NAWMfrzLgOUNmDlwAmLzB9fR+4fsq0
Iwr7XFpbN/37K+cJ8rWJMzcyVqgZoGlBEKNrBZlOHw05GkO4N6dLlP3T/mg1xLW9QVhvclIAqNXJ
3WJf09jPafeSgnNDWBaDN4tgCopWY4mbjO50jHAXxc3mPWH2sEiAPfuCpd6PjJuO8UDfqQP9kvjH
8RSzm+lGewrhCZpBNu7xh0hptWQ/SjVtsDTNbQHvyioYJtbQlDCDjopD3dUvpJodJwS/zqwcYXCu
RAeYdfFa/r8h5q6fY72Z2AFeb11c6Pp18YOjSxrnFE9g2WiR7mjDwPQepD4sQoCIiiKVkeFM6ld8
nPKIiTIOgPlH478hKPKDS2Fi51I9Bg0lb9kuNUV5htWHCZoKFW5+miwwMriz0Ronka6CVYCgBdwp
TDgwQ3wUsluPTmI8sr0EHkXYz7wEJxbIGDYU7/oQTcwJVcgr4xXuOB+XY6AG3M+tz5zFlZILkeyn
+Kn3zi0e1Z3xEzHs9VUy3M1HAgKhKdEWC+m+27S0WgYm0CZGG0aJx2DsbGrTWgL3c+oQvMeIODhD
ellLuJCLkKcoCFzhZQiygO0UUaBmeG5zGgpGZHNCs1W+NInKR1ZYp2coAYwfsc/NjyPXKjFWgEtz
wmsD+GdrzqxIn7/rNvYnwY2Wj4mnXTPtT8cnuBgcHir9gBxMFm55kib3m6CofykuXCE73Lv82GGC
JYYfTDMbqxk7wqrmu1rzRlcBUKpywcf1gqvakoW7HzoFZSnwt1Z+6TYDfF5XxAQ22oURIL/5Wnbq
hvDDLXwVGc7LORuCm/eoubmZbBowgPnJ/WKaoQOZa9E1ItEr/JIXyJDKBaiyIGYSZTvhG6yHl9Zp
bjPvm4KpgXGdN/Mqj27iKUQ4ufs3mbl4TjH5VUSCdoYj2aOkHCuHJoZw1w74s5Id90PKZ9Lgf9y4
R6sr1k1Puzt9ZvjvezohLfraHbqVmzRb2yA5IPh1yTWmR823kPY1DzdBw1TbMnjB4HLc8AKU+8M5
oFBLIZMMdX4U7ZA157vBZTqhbS3mginzlsBzeDXxcY5+xKDR+os/Huaq9JIARE6I65VO6UcVVXYa
Zg/BtsLT4eoY1nIgAD3TRoaNH0P7T5tzXPpgKXtATSCz1F9YZC0aptcGJYlCIEytV7tsVk44rMcV
pnEc0+0BPOWXHtSNB42IPK4RPrvmgjPv7PF9ru2LrZOlxW4jeSRYBJSPhTPuavReguINLqPXctPk
GQERXyZnTcokGevpkVcd2VgVt2ShEAmOIAPy3UU5D+UrlmXcr/h4GAcLwp9ORqdfWMs8Nn/t60qK
a+Gjlsmb/NkdXyEGuFT7N30mKMVY6sgzYZGpVUK+CvnOnbsrS7pEcJ1Bp5UpQsjdLy1qUIzZTGrH
0IMPmbxYazcLVnNnrhx4XomLDALOdxoPG6NJyOvO1l4e/ome2wrjX4w4MAYv3bvDEy3G+9CFhAth
Mgc5CTogUL5YkYiRVpogs1BNFBpfnrbRYR1XAwuVUC1zAmOA72pF+oIfyieMFjPEaAc6cGYSohXC
451e+ZNP8dQhPPny628wjC6wXxWbNI4ix3Us2JbBp6qHzA8IckTPkY01Pr7lQdeo1HGNGQJq/3Or
fqfOZ+XeB+tBZgkSkXZle68lLk2KHZ4hfXkkn3q8l47pKVkbWAJvcLLxGcO0qspBHG5s/1Flf2dK
HjN70cUIq/6eRgy3+IoRJ2kOiILKbhswnCSyAKUpVdNUPqcm4FTII8WR91VWfZUABE8nZcS3rSTl
K06+tYmRLK6l/kRhx2MjFHEBYzTB6x3mXYM+BbFuV+I0AUakAdVLqwtCF87mOjCvrvrZTz8Ez2/U
NicYg64J7zlZ4yCRUFkNEuyNMkXlf2txmbWVv7WmvMa0tiVmRIgqDjMtInk5Q/mPbYPpow7TKuCY
vJtutQGl5Ur2LLALHPmHSkeEzty8uGYE31nOSc/da88dYmX6c0TpouUnN6SUtV91ieIVxQ6qqkQv
9jZ0XdYdexUHB5/a0/I2KjYM2J+tFKfZVSFNLGwdFwBidC4Dcli7/naGGrkdDqt+/rdeEzuCch+e
s2HvoOKfZfJXRbfOSlYOMbZmwWDKTteRO7DXyMAM8EgQaCfZjlFNlpHQejAhaOMWf0QK83FvVgYd
DJx7DZO8T/FnYoTjeTrIH25HSKS78pBQdcP9JByAC2tZbbPyliKb5QHMoOEVBBghbVBuaSSWK2Sj
Q5cJvFs0GwcVPVfadpx2/m4m/yn2P3OU2CO6wl4cxeBMJcisVa17qRmsauZ7jPaAZ0/uGkfP2DPR
DewLHhkZFzq9Bo4pkM8PSI3Zew5vkaktt7odg3iCAuqGDfNPwxyKCiGAlgEBAavwHMcjyDkSZlKE
1xHKPpWvr5Gqqh+abnhuMoWcGMLQrVPGq24YbmRfNhhCBG8onoenlsMs9FXIUB6DkJ7DjioQloaM
r8g9R7ce4ZHBL8iJ5B1Sct3kq6sNgaR03l9J8uUivcTEbjAshubcRGyV3oGJ0O/4Wmp4g6ExG+2G
j5AEHJXjiGocx6r4Qao3tQtGRY6xghBmUS/TScpBZJKNN48l7z44MGhbOv095pRGXe8W9lYzOBzx
q7XDnWeCKbqbEm9+W03eGzq6un40ICpw9RoyRuYfh/u57798tdw23hfzVSqmIcjRxj8IKM3gHkbO
52T9i5QQ3Auqz0SaF6DQmBM8RQVkLtVpWETAZV3nrcq2xD2QX2c47MTg5T89nvQN7K2J8UXHyY8S
UBmFftrtjDzdOdW0y/URUn+6TWBUOGX4jftN71wd9zPqbkkLC7pfWUZ1kmuCDcirUyvE53xLDUmF
D8sTRtlUflkq3ocWo0aw86pvcLgulnJRFWycnKDncUqPCiADD9ETaixh8sxn3B7j2HuMTxTQt1e8
IWSryAgrqC3k4GJJaubwPGXdKosfEdcd5N9aw2EKMmDTfAQtJ6DXXMYM8Cc+TA35Usk9iK5CLJVt
ogbMzvnngBEYJ5PDOuFddaaKIPRkgF9QcCQW42v/lVDwLUZNa7LqEqRNVuNg4U/Tl9YHvSQDLc/h
e2NeQK9rI0TSEQPFk/6EwRpnH7/WbEXHxQxLzoC8s1+4+AcYaBenRsGh1mfbsLa1uzHq8Kz7yp45
UA1TWzj3ktc+3F0GY1P144NsthEOI7W29yEBOozqY32jzR0pSrTykGgZca+15KGXZ3O8SVwjRoiq
YW45ceHW3SFJJfWyjqZV2Tcbg1BhPeautPS9UH3ImSQBjdhqzIbeMWo463CjVOU7J3e8jm4APGK1
Be+bVx3wA2VfdCZuuiRrm/7PQDfYZuFnqmJOysQQcvyYhZuew43ry2WgpOJv1yOPwh8Mw1zmeqPT
ox3SgViwFWgQaPDvKNXgMBJ6te5d7RJyhAGFl8zLHJBB7ksfNSWe/vQGfulSy64x98QajJmMGT5N
tApJl6xLhhQ1QzJrZGAB1pXbD1DKOFuOnIx5hrlOfmvtN/Mt5rTTKeYDUF41IS508PcFklTW/CNl
iNPo1hKTbXqs369sDpgx2LRrZYwxCFVsQlaClR9CpqKpcTd8fMkIAZGYFeIW+/CQY6YSIoFFC6Lq
1MLIbljMc8VMHEy3Vt1jlFn4hCnRJQTP93HEgyyuv3aFc6Xzy0hvQ8qHE/k4c6bM1sWLFXyj4r99
Grw9FW18i3Lw4WFUP1Sa6NHPIXhBgS+So52pB/zJSrbZ7yUTBEwMQDZWAZUv0lfOBSZuhigK8Anu
uluOIyUhab/bQrZICFhCARuz+0P9UEPgFJae1CvCMK3VgzQHbRpSX7jpcajfESbARf2nN5i51nSI
eIk8+Q5Bchqa6samlcwOwaCs0wrqhL0m1BkLgoLWuTnBqR11Mu4MfFXg0WAW4mKzDB8Gh+ttUzLr
V3obSKsGWAqt/oUQgmOXAUGVuc52Mcs/ifV3UBgqp3VLvR3PK2XaU6J8mHV1CgLS3PHaNmLAigCr
VAoD/Sp1Fo9YLgzDVxBev4WOu/erq+3+ZHTCHWEhTKqHCRWV/pw4nxllFRsPsRYJQlW5HQlPaM0/
FWQFuyieuWMbYGlWr+a1O/Tpe6HgjvNHlRD6kuNWm7C+LkxYYzSukP2fKOzdels4J+DHEgEilwAn
fW/2QF20ZwpyINzZqLn8sRWAw+30rfiR8mNnpyM5mcwUhwEkfrLZYKLGZHZjE1hOgHaRXjP7NWA0
ZIDNUadh2/TkY4QQQbeRQ7JUo40k8xlYDvXl+GxFJ/le+FHsk9Lcm8OwC7ICNug5Dbj34FZn8LjI
rFiPlM12QEQnI5EAKi8TY5KFZfJogIom94zuhIK0cULiV4C3a3oHPLBg1Q+1s0TDBfZCdqBLG0FF
l0C2yk2FVHN6Gg4tQIIyO2aUfI0Xv1sM54RzHIrVHeYGIxvczeJnlaIUByotvavxjlTDCFVOK0wR
9myZXRSuidIjjB03GLpyPGshU8TMyskm3/XapzA5iczCsIHZ38g8UUFzB70Qvpf2GWCrBDV1L88+
FoEhapjK+4p04GCtXUKps1g16EsOqH06QkWC8QLu3ZjlMWrVv2nWwx29m7gqc1ZyCKz0LiLxA9f1
39BPYhJJSWXK5w2YshYQbvND07oMBfqll18cXYLd9d/ji8ME95tlnvnHstkX6q53Dqb93Jc1FkLf
Sdmv8FcBWbbxAt6kE1O1NtilOGKIjxSNntI88z+v91dDlx9rUCTOSyG/BsjecYhN0IGx+iNaBBvz
GBopkPJFf5dDOAZWxb6ooaf1K05gdAGET6gRl5vBARNTtqLCHKFH2eXfBO82BeEc+oruxYbYN3F+
BA7bGi11+VUVV5a6dCIzbHysjfboVUriiHuCQ53pSRInoCX0DPQqa6XF4bLMtG1Z9ygFG87gc8YR
TH0g3jhTgcqAoUKGIbhPUgxB6PwXDiXPTz8/II4BznibYDDgTJGxDc7I4k/5ornNlARHkt4h+YaG
oXSvHoPAsYLOJmEteOuEIMUhY6Ftq5BranoLu7+nKRgdg+4eO+InrY55xiSBwS+BU6NHP6NKY87j
sqU5MqGTExWhMJaVhcqiSYTTgmAJ1FBnTABzUs5OKWUZk6gAGnwwBVlR1Ow/UrgEof8nveDBMdR3
xT6IKgFCjtxulsv0C/5pMW97B7tWbAnL8Y4OYEPpLBghH9UbYWNjiwHpgQ2osPxuug3XDiZSOrPe
dBMnRYgJMdGJDHS4mPOY8YUbrWZcgMB2/X5NUBLlnj9TcYQ3L7viYcXWXMRWjQEV5A+Y3oZeXNv6
GGwpZ0wyukATOyZ7w3vcINcySO8mQSfi6fkcCd62y6Bes1d15OWihGurbBv7MHhyjOujX2kaPhRE
6OI8WM5bMYuJ7ZYMPNoBdocX+StpkBrkTZ54M5K9BxJdtspm6POlgelZCiLRFj+ICuVxMro5FTZH
AYBPTWXtgl7myyhpjyqWdTMQFMAdB4egKvah6/A4n/BVrE08kBlXAsOpbXOR21GOyZQaMR1fc8qW
GMzVobjhfer2vG7HRzn8iAYMZo8D2Cc2UmGmicBrpSNxn3VzPYKb0XyjZ5jdTx1HG4+K0e/cbT33
e9BJ941zYhdOD6rcVqGpsGDGQF0VwwzzNLsPZUSVl5MAY6WcaBtAg9b4EtMnLtuVE+gS9rApOC1j
PCHGH/YR7y0w3KcaVK8p60NCE5tzdLV8Ib8xNug9B6ACUz9FVHLhjQv8lUXfsJnBPOU7ymOQAq6D
TUs9KzBLUsIxg6ci25rqTRjwqdWs+6m6BJrJAQI9ATysrjc5i9nheAzBGcgF4VyhIp58bNFp6Xsw
9fpbN9lBsPsRR4I5St/QBZtYAzPilUfFdzEruHQp2OcxMe4Lqn8LerIl0XVgauBLSIVk2+kYZ/IA
q/oU9qjq4R2M5JwcexCgxHsjQQn6yrxpR3er9PDcFPnTPMpQ/ubSvc4VY2kfC+3xjDh7lejkD4ze
MUHbW+n1OaUYdbn5JBKUtolHpA4NMq0H5WiYo+RjoWhqxzx6OoJryEMLUEzRxK+kXq/C4RaH5ckM
HqEfHbEA4+lbTxbB6L/oCq2vrz3rDuxYGas1GNEQQMcc1eejWf6X8H6C6E8XqRt6fdEb9cBBVC0D
D7qpdhNOdb6krn4EPsIyL94qzoApUrBQojfJ0MV5Nw0HDmIF51aUhlyvDDOFFV+k8e9FRp8uX06k
raMyv2SS49AxhcJ80qD1H/czgukJBrDWDgTDZItpRiicvcjdLB2Z9wXfFBXSSwSeqHMRcNCKfwTd
JZKs00w+i41AQR4USt8B8nVG1RdkOdm5oJJj+SJ2ViqRZw4uDurWpZ/hh/acQ+1naX1Jnyd3VmwZ
WyanM1N/FzZTVn47WE60nYWeetyp9cEVC53oFE7MBDN346X2eRItMYeBgWYppqdBnjtlzmsZD3Am
xGsU535aIQa5g74Dxk3bam9VuKK42Bq3LLQmeEr1j7nCPAjy3UjBnrUwpyts8oVepcU7wEjERDmB
PN4CfHNjF/ChiPabr4YnqdmvVfcpH196OZ/CeczQh9JiDREpp4WBGvbmeBRx0bCZRnUrO9dCWu8e
Wwp43AFf4FsgPYRTnBdPujGsi/Tc0jcP2J2qmRiLIgVMR7x8mvZ1SnNaOzxTSPcaEXthNBTPr7H+
mWtw2cFl0sJFndojeaQ+g6ATPkehSLE+pA3/rXbNG3YX2ww4yO6MZVkCm6sTV5yy4qSMvLsc/x7g
WVh6C23ir/yKcTTnwJcxG3tDJQK3XhlVtVOV6FVP3ZM1pMdpGjmEwVT0+zTNKxvykw1aLhYjuM4z
CkxWRUHbAfBsFSScw1ww9OXEvB5vbQyLnmpIcwLFxZV3FY0sR2VrYlyh35nu2op+0F36aypwB6C8
HzgTbRmrG0xyO5KNG/b9tACr1bObzwvERETK2Nr/MLvi9xJxKvMPz5/Y8PsQelz+RA4za6Eo43y0
0eFb+d85/tPmez0dL1E7rYV96WavNUIbsf9Re+tewKZJNhaj1RjX1oE+t+CaIjZjBLFm04piAj+q
kHNbus3YSZ8mBN4Ng1yLZSZXVGNLlZ2t4uSHfVrqeD32FOt3ugqpL7iqKuANyySyFPGz5TC5JqQR
bSJVoF7454jKTJ6B4kj1RJYCLnyKB0q2MNvH2Otrwm+lGrJgBgwK96zTbYMaBhqccQvOhPqp43RR
Gsp3G7QHPxxAy6PHHGHdzLDVUS+yb7q82jBxi3WMY2zSR5nIy4eTq11IwnLps1h6qNPiuC8Y3Dx5
CHgTgNmLrzPrHCSWDZcnoNfZI3ER+BOk0gbX0yxmZh1Ip/vW4OVSVe4JMJHuZUN+sZASRahfbB3M
/TodsTQZVZxCtd2tHSTSga/S1zHzJ4rcm6SIa9gNnGOoq1p+ewhn2FZ3NvKAkVUSWsmeOf/MpywH
2mEyhfr+uYMj48WnkkeYe/jXj8UetavosZB+8gmdfmcaZMCy1YSN0D7liPROmJAcDVixHv7kYkiA
DfgW1AbHZP/dFKl2o3J18xyR4MZpi1voV5Z0RPbw31N/cbkMZsUU5huf4xQUV8NgKYlRTwE/NdxM
zF9oxTvkvnMxUN3CC63+YiByTnCmc8mhNcDnU9qpYdBB8P2DG2jPPfwG1YOA6bjRxgAyVWIuFI5i
b2lqEvbIPdh+Jul4CNqPkJ7MK4elnN599S18dVAruSuiiso7raOdHbMpsB18CRRSYrRN6gMchsKg
TH5EHxQZOc4HpJucEsjyuIdQ4BKSFv40bQwIztGJQFXutkh58oqTlAhKnTA6voP0UfxIjWsYux5F
CUYvprNTYYywvMu4QQjDVp2Y+Ldf3Fn44CtKcfKs5Ba4JJkRJ2mJ0EGqBy6FlQwFOso1ly/E+MRX
Sa9LoNhSqIVKsVehykv9kvXNjn3I8IcDLw1W3joJ/tk9cI9aXklmN1Hp1QGewxpBp5SeECSGfMQh
7bMoNAA+/IJPphavzO5D6OZyC0C1CsudjS9SQdcnn9oFOgzxFmjwswk5hVkv3LW3sMxXVo/BFsat
KAtYhILQeNhiaXL18ldMJFgUW7w94u7a/C3LP2mnEDJwdZ1t0FSZsQ/zh8zjNU6/bvZWZgupa6Ah
wBJVNWBNrBQD8lXrwxWG+00XW0CrtzCfh27c+fOFK0eiA42RICqUEo1NAzn5aHrDnd4hacLiwFTG
vU61o4YVHOhiy0AbCNwp5yOOktc2yzBPGOCXOP5boRqfje/9OE5bror3iGOeSkDaIouDcn6vEZOi
7MfUfhf4CkAMT3VwlU2dgDb3x7qgw4JMk93GY0WlJawAD5hba527wpe1wP481GqLWjEPCVpYMxwe
M74zKWNwoMxuqRn4S3mPQCO4qa9WY6C+iJJLnjskxjj86UNCS4lGjbVmpRXULiAYoYYCHzU5hngp
HKvxOaeJ4j5cceK8/M6XvPi3YwhiGtsYv3rKaYAjKCly6nWdv3UNDwNcB1UM+ot6LShmUTD05U6T
fxZpXu3y7jGkxHbAjAGuvH/hSzekq9DBHah5IGe98qDmQF3Lz3YiJrgEawWgirp/Yne4QI71iN2B
fRIdIkCwCi4wVw+OOYiPXL9eggikhmrkgLLch7J9+v/YyBrcP+IOvQ7afswXLNyz89eZheTAoJOq
jmvOMwhYGHcy4PCoMofQXM1wQBhturm5Gtp2ZSnzZiSSx2EwpeLAW/LvBh9Yov+LVx90DvyMSedM
UeFO1LFziWbSpXv4HFp3h7g5BGv2CLaQiOW4DQ514a9COKPy5gUa9rHKNirspLgsZVDr6jguYXTa
6/oyCs81ulSHqz+il2L+PhCSW7c4Q3AzQck45PoG/1yoxd3B7FykH/HRqV9MIrJ1hpCpGW6l+Ar4
Vx26Z5kJiQGHQicOoxH2kYfl4rQCX1r01qNrMDFSOxApV98zbpNbPTC8I4hkEzpHDDWGql225FEK
DiczJnomWq8Y6GJQogMSIyNR1qhyaaR/FwS3uxSRAh6JcaTbdYdQ3+YW51bTXge9Xzca/bbRHsTS
XmZ/oIDDAJm9KvfMaEbz/2t9hDijmD/cLTpSaAs7nQDdngSOIVTMwDajwVnMrk8+CkdAYxxNzXuX
ZrmzHhzrdsNboQKhJkFKcyfXtxJe02ZEfOkjGYl+iPYbUghkzSsOZ/P4xnRGnYHb+bG5w5IhN28z
+eF64Lk3jkMAHJjJv4DI0j5c1Ewz8uFdJ9PFqi5hZqOIwp6AFj6xAEHmdAeQU/F1NDAJA4pwNo6f
dlWs3EeWBsuc8fPsEMIICFoUr4Nh02WU2qeDZG4e0cYNlEYscmNjdho3Cb41nGgDJOVoyA5mYK7p
Aqb2Wbr7NgP+cncRJBi3dEDV4VBUzSZUozMzKZdFT4M4GMPKJGCh2cDQUYsvN0ZijEt9w/nIZoBc
l+dkBxYjws5lS9+PJ9Yy9O0jPcJ6dD/HpDtqBmpRnAjwIcYMDX74jwXVPgmhkhnYQVQPi0IB7mFo
6Cv5kja8x0phG9G0T8znOPAUgJpi7hcNbgrkDy+KPj2GjbvvAAeJO8rJ5cvd7A+k17zTdgOS8Jxx
n9cQuLSyGpjR/jaDCYN7LpoK4jNYQS1+E04xHkMLmkvz6nCP+9OBXTgyugzgw/IiClV7orrEtrKI
U+BWRrOMhwS41ZEfMB6HU1wp9soAntCZEhTxC/FrGI6Pv/cEp+FMgx0gSQ1ZEKqNbcZ0TuJpDz11
kzmkIXNccRKVTF8aT31OZwwVTdjxFtSQdluiGEw3UZBCA6XlhlGAnQYzO4e9hJ0pEBDjZwXYpwZ/
gZTYT7dS5K8uJRb3vKPoK9von+YUip6FtyWquQ5urEt0YuBby653NiWjmx4t2uh1l4YRX6Qq65Hc
z5bBk6Ppf3rtQxCErow3NlORztNQCX3KjcEy57xETHv1M2PFKnply3XJm1K+g1Y0NtTfqvzXGFeX
mkaJyfFyauoRbk50itTrkKSkqUeGJUWHLNOK8593LXcaf8Mgn4nc0cA4LOiRd6Bu45GEQb6Kkn0+
oQACSapLixWnQTsTzxEL49qipKQmecRGlGAz+6KpiGFHO9wNM+SGAptov6+2mlfj/cIf3xKu4+Yb
N5teXaaxrNMMvM0jAILbNzPJ7/5yjEuM8whqzVTFBW0TOX+VAnGM9xzAe/0N3eHTC2TpMoT/HYvy
buSMZQl1A/KQGWnE9KxY2k4LnnxKeCnD6uTTQ/iF/frwNpozkkQozp23D+kii/MAqxy//xmTEAuc
rsFj38cAN3XKY+t94F+wa8qE1j0E36hm/a0QaE5Tz0GKz4Cds/4+fWPnlWcLJDsG8HVbTH5opdQB
myR9he8stkfJQWR/vDiR+nJvTj5GRhEyVOMu5xLz702ogP5LIU7bUL7xT/X4nXTYSHo4I1vteYRo
YakuOp3+qnT/rBHDJA3uikTWwIuKzTcD9oiZ/1PDtYWlLTWBjX2QScJ8+QOU2ZbFPgH/ioisKPBp
Tv3PmdlJQnK7gxeiglRahJ9kNZ6ach959rFgei7wSooYUyx3sFNf9wxZWIoKqpGSdB6J2vQ1mhT/
Q9P0rVIdBqPfDMO67s9j5R9NkIK6p+IUv2u4x/GLVN21Fi5+t3Kya71XOBabkEl/7AgISI2/0SBk
/Za5SXPUKo4RcPqMrlJv2ksdzhcGtzYFDlWICvc4I2SgYkZ2UDQDAxFGNE5+KuGkT7PDOZMBuB0o
Npi6yiyIKUmPB0qM2Z5lrMWITgAJKBxnFXoCdmEzzYiSIVXVg4N44rJv2PlwlUOuXkVFdGwfYG3x
61y+RVC8aHrDzd1uQRDpRk2+TWR8yaiGQ9tLoKlpXx29EBR3WBMF3Vz2Ow8a4KJXhCMxxGYV6964
Nm2y1KJ1RA+QadNLlgSkSd9hBvQjmS5Ir6NrLG80PMrb0AB1W8j1fgc1MHuSCpfhZ690ZCLcW/Bp
WWqNRwP9HMuZS3OnFt/BDaa7OLaQEX6h5xwDHBj6rcbu6aMnmvp1DfbaDvirId1GtWq/jrgWAtKl
6eswYwdEKnc7bXwuCJcNph7NrY7TKy5K1HIDE5orhMU1QZ0LPN2KH4uPJeXLwARCogsEivbj+S0j
hZajRtd+RZaV466j/Mknujk3+n1YVwdVozSOuUq9TTGM0lJZgLj04JTxFK9Sa8vDqHJcC2p3Jz87
gHumlW9SCatGvZaBh0IFuIWgK7bnBi1gGKbrFi3seAtadMI4OP3e29Zrwi6UuJz6wZHoauZe3LBH
oAOeUR23G/j/wGmxcR5gyM69tRFwf+Qo7NYK7ZUUJfxOLPT9oxNcmuCRqGB4iL6tP3UhHyV+mA6O
MVRdTW+hOuNjza+ihZchEfi33WpbLGNAemQ8JKW6YZFgEpTQWh4m6nyuh6NwROQCTSrriF1Zh42x
LE4bpKPbdvOW40QMOgzGMxNjvhjk1r1b9d0CJZQGulP/dR4UqtinOGLwVvzhdvD4oSz0sPi2jb94
X2Xqox7NBbCXbAe5hmXs0MzzjgYWFjr3qN8qrNjuKIAAqydndiiH/GhYO02INVx2eNeI0Zmp9me/
YCAGKqtBPw/9L9n9AcCUkNep7CamL5ExbTIVlNBhOpVl70VlPQkSHCQ+3pjjjol/N7hPE73SAvNF
K774xZWgqGK0cZut9ml06+viCS7raqbp7Sxlq2Scx7AgwFq5SKseCx0OjCmJDljcoDU0Oc39hUfP
3anGvkedKoOIxqIlKAs6azK2ofwEHWOnfon/H6gLT3zu4bQG2OZQmKqA2uiYV0ynQf7/+Myqc5xb
WJyjmy0dFRNoSMUxY0iLb6s5nZAOwyDYYpYjSFPCdckHROEk+MPYoQLIjqYFvcVkogrcrOnOsz07
u7HYzNW7irEwIwjEBRmudBmPPIIm42GJoBgDsp8U7BK+CWIaGch4yLONkTkayfaH6N3ekImBxHAt
Up91jm7ipXhK9uQ0PKNb6hccQLjRPpQ/jO5IH2Psg/2X8oJu7o/77iE925mba7xsjpze6QmG1qv5
6F+z43hpP5yXyjtT86vuMv6orXX2FfunGXH2BnmVhwXA8kLmOVFHIZRiOEc44NjHLjngrAV+bByY
ehg4zZOMVBybeQdzc06xu+MyRDS5sJCAsXLQ2SzmlqC6o3r/j6XzWm4cSaLoFyECnsArPEAjS0nU
C4OSmvCeIAB+/Z6a2NjYnZ2ZbjVNoSor895zZVwbiP8/SBoa2yeQWMulOlCU356U9ZfPBgFC1UUV
4uwIrWP9zUCOusG2AYzTDcVESr5JovvID5jny1m8+cHB/d7vpxclum0faPcitXxWqKD4LhDw65HF
DEh/67td3/w8VG4czxoPKR051LlvGrV2u+ybFC/BgUXL7SMDPGi76uPllu14QfP0VFHMftDtExlu
zut9q4UkrrFnuggwYKIQFFXvkRfTMwj4J/XsahTS7JpuX4T4oDo4FVXAxXYl1MA5dyTCJ1Lp5Uug
YDKXg1kDRALhyEdwZw7vm9VvJ0Lqt5vjalA1+N1Pjr+w2KANwU2oBChzGiCqBLtByyw8w6OJzTUf
BZ556pu4jfRvrlsp3koANhBaPyw5Gml/3B3ycPfVeWvIgFkO/ZmcBpgIh0BD+MHUp3jv77O30Z8s
ne4toR8eeajt8fb41dekZRsZkEnmPF7Gk37M3iTuX4K741KurqmLfqkgVtpf/mTFehs/CYZs4ZF5
OrFBCVE9H8AbxsaHhcPgmwEZfuaerDkmX171ROPoVJzRoMAPvlff0JVB1agXXo45xKZCcCk9CnxF
E8MOBhblwvB7CCzaV46ixe19z5cs/j/12R+yIK7oKx3aD/o57d6KsTyXeDudfqfAyHankKFRGm6+
J9yrGbIky0sz3wrOnwT9tQEHehvdXgCn8uAJpCTSnEhJoDxoZVj1f82hpwswBtLGUx5RPfGtXPIa
P3mIGHVgWIuieLNNH58qswauVRk/XjmgjDTUEGLTfL6Y1sr0kkyEim7dZ3vntv/b4sQvY0oo1Blc
2WhTKvj0PcA0044fOpPEcjgvW+u858JPBuwYQWupbXbR7YozSrmxpI1fM/UGxPQTYtlpV72Of7ho
iTDAowPdBJOdK/OwHhTiGSgp3eYnYxePuzpaeT689It7LFVXOEba+7R9vNcHEgD/NN0rkgpuPm1h
qIotkZv7XEoKyS/KiCHfFN6fS2FxUdcQz8pUB1TO5lcPjB2N2k09VRy4tVuyWTkK4vuEyc+NF8B0
lM/0wf0kMYtjdq2uAKHs6xIWyYT8xcnfDFCqDJD9xkRYCQIBgEDMtPcx7sDlEY7NFOvQfKwEWQX2
wUXTKUHIJDcqnN+pozkVZJp9LSzoQH5whO5axaHYcW05mh+f2LXaoNkzCiQlgu7249+CwpjvOp5f
NQ+dfecpKb+QDYH6QFAbzBZFJZzZqT5Z5E1YZHt0DFL6dqJxv2D+OggVgmTkWzm1RDN++Lj/ZNyg
TSH9aV7FhZCLvGhcpFgM4DPIdFT4Sw5nVGMFi5aYov+bz4e1IazBBJZPb7vkBzCCaBkQDvRbpOHV
spOlS0GVtT5zC4gVPu5MjJrPKVqq1ZJiVC0/wF5CsHKd/Ck6R+Nk70XBjXuwK4XSaSFbQVwO9Wl9
SskzWOa4r6CKgbqVq0jKQQOkeAA3uMxHSaBoRKUtesmiFCGWABYfnneqJwEN7W6vC6K4qn/Oi9eu
1EN6b6KKXTf9CyiGWKtn1O0L4hWuVgrtE4PmuAZ2Or2PT6Tv+uKHiRI95bikK6eLq2Gzl030R9kd
2GnY1FAmy1BWPosqEZMxdckCcZsUhfKtBnZefolfxj/B7OrTLrSZUtQcAgKlLsvGwWTWZsvxQoV/
wyWGzqzl1nTv1UhUYVXefIt3w9ek33/GtXqHrXDem2GX+Y19xOoLpb/gDHyiE8TnyJ9z7gDdfmTP
PZUhbUaORTmiC9SzWON3rhXVHXi3U24JRk6DDh2Rb7PPdg5iXHgjFfM5qvDuxVI81rQ27Jrh9QH5
BeeSs0nsIzx0Grg3EiIDZZuH+Z76HS3iIpC37iOxbH6V9TPGw0dxGGOFGnwmhHeYLpp1AP06bZDG
+NWZi/tbzfWjhGf1bxXWovS4GS/L7WimR907oyg3dzOhptCpuTtxp+TU3RMrGK+/jD+MD9ivtzv6
kFgKS/z45Q6FBgg6Q0G5w4olfChYkFrWj8OyYUT6OaARpM+2zYmaor/p3LdlERo+3Z2DyS2/jAmc
y2EIEgnwxqSGkJks4iEsT4wPm+toRsPZh5dasXLfBWLm4eXcjAs+IRd6yi2agWeEeUJyrzh0H0lN
AU+DToXC5N1ur3Oxg2C/EJqJTssIVIOUlDB91iAWwPuiy4qS65BF/Y4pi429mOCiwUThE53RLunh
A4nQFqzIs0aj8YpAy4pbovm4JA4BnyqwqMLc8qDPRwork/bR9fykDAEaZt4ITjG1/u77J/r0G3DN
K1sP7rCX+cSCJSGjJGoQpwVVssemBS7/ozyhTCO7Mo3x7ZkOyWt5zGTFnLeNSnA96bnSBQQ/OD7G
MOo7zFax3NsI+9AnKlL6tMRY4KuSg7V4badEfQQdQWG0QjDiIYxa3XMOAAzF8c211d+y0KMVeBu4
TZ1vXrLwhQHkMw6I8EGBEHxe7mr75V5Fj+4D4w3uh+ZGq5u8tPv0kpE4Ig8xfUyqV67dvEskChV+
SDTK4S1dAkvkTq3GFl/+5i4RqnQtssFj6sGWZ1N/2CBtqAeY2I6Yji0JV5WY5jPO447KvQ5crbUm
ncaWzyEhA/w/UwY/XpTy5gmdDte7ZWjA8MDc4MJRoNcwIsLD/2SuBaAC3GW4f4gutjXD6DKPpsEB
cod5StlVfiDvBluZFNSVJtpQNCY67IGNOW3hNuAjD2ZgRv3tq5ybUJgmWv4M4WKwTFg0Oey4w6xl
BM8SkoB95n7udma9oEfQtrZWscyKWB+AJD/LBfooerEjrtUNPQQLmXb2KqQAa9a46PtzdrqVbk46
K3Ghv83kBdKKQX6AxAgczwwsgzF5K/p8VDY0eieLxtClJgjCFBYIwSg/7zrKuG7IvTN7pxC40GeU
QDtbxc6mSSZom+UCOrVW/+i+fdwZ6YzyPx2mxoNJBlLz47y5fcrr+AJK8Xxrvs8rDeZCwuvOwOGW
2PwAo9ZjaVNdhECgggUhhEN0MIp1AdwuxQzQY+HA4rImNDn8eKNWXnWuD8PAU6O0t31rnxNs3qb1
WnXFW4kIIpU3ZCFytNR30OnCK7HAWWUG+trXTTjX6J1Vxq7qLay01nukK5I3FTLtZiek8fom35Kl
7dVsKg8sRHnJVUvWA77s6qHEZVlSlTz1tIERV41z/WEY7T5VlV+p6aNUH4MNQCYiSCOBZT/3LWN0
tJw54ZegRYx0iDTYnUKrruPF4HAt24tK4UognZxvAvJn/xOdiCnobAtDwIbXr9C/+9ZMbynqQ29y
w6gVtCR1RJvko8mJCy1HtqypR86poEnSw1v11eR2onW4lzHuyO39oAnLJk+cmCdLRY97MRDNXOil
tXltu9t7YXTblU2fd9OCxdCQSyAQhzUwbZim/J2zcMYG0DL0QYxjWptthtESjiMQzLYuAtGZBKu3
ofW0lT7Nj4V2jBpqiP5IUXzD2v8Mq649jgCqHZ2N+79qJKneNBJDienypc/SIH2Pptq1wtU1xxpJ
g424P+25AeldwG8hZ256uo3b9aQWSIx8djx4JIwQA/H+YWLM5BZ4EzU5xBksYl1AAJXOaAYnJqNi
XsXMPV11+8ofMbKGBsLU04PM8QDyOTPdO8zyLbQiai55TETlhdsL52CEwl2Skjy6yZ4FtgN5K72s
bzzeZN2nL6TBN9W+L/2VpPjf6rTs7O6JHYHKf+kTXdsWN56USKn3c/WroRYIzG53a76Y5VAej4u7
vK2mOMA7MIbIcMh1cCo14tanYjUqt5sD9UN9jha+LnIc4hmB4eZ+ySRC+oiMN5bZU2su/iNFSsuw
uvFh4TBEerr3u0fNLPOZ1r1jKm8E37u5oFxlN9cckBNCmez6r/zxugELq0wBAin0L20F7geF9tgw
dQXposKgIByZzoN7lzKns/cTy8LYsAvS5yPANrYxGj4LjbgO6Hsjvd/ADkqURrrYE2D3DcSkzb9Z
/6Lgn1Prv7Zl6SxvCpci4RkJblD06eFy5fSGTagDgY7KNRpkj9HZ4z3jfo+x9Z3GuwZPySd6i9lK
VR+n+VV3BxuSlZkGNAoM7g2RxExz84QjdLh/sRvCtGL7kpeQOptbMUXB42nA2D7GtbwXjbPbDyKl
sXoz22fIiHSca+jZDY7IDC9GoDKL5VC6LAaFmF6+5QdISXlUJoiTRXFBVeyzJZBbYZErD83QdO7P
5oUrfg6N74nJfX0Y8LS/bnzrWYl4d+kaxVRBfDqsS1uLH/d/iEbTIsx+kBxO7e5x+zTmZ6vFYf3X
PRmfCIu2TaBFm082sUjxCOuN1Eu51f3p7t1INrcpkZ072+6RDPIY3WMyRXPSxecQXML5eYysvc45
SXHipdGCYCPzpKD+qWKUB0RM7TYauE3f2hPuUqcv2RiZZ58Yanq+mb9ojJgci7BPWuFYWMAkZM6c
aJqLk5KPlnfP1SOC8rvT3sk3h98coDgneyqRbXco8EwgKnOLP0OniCcV2iMknh7LHpIMW4QMbMed
b2i3HNN+Iy4TUSAfMAggZhCCyFkc+Vc0hVry9v4wRntkTVH6KulhTr+GzS/vHECc3F+m+lBk8I6n
rxTHqzMre4uL5xkwRlhoTvUn6BYLEkBaP8x/f7LP9SQh7r7ScBmi5hHNO21PpFFu+/ORYKozUlZQ
lo65CScl0HuPRxD2FzAzMm0YZPdOzVmJ1UfbEaKa6btFFe+MnZw/fDj1tEQpeJINn0/jn/cpEyGn
khL+X7qnQV5B8aDYfuYjpPXJm35gA9wahQ8cvWldQwK0y7+JckhgWjzOO/73IS5XjvHPxDQbndPn
CqvJv+qrYFgDqCNhAdhWmKr4dQEfh1xG9EuFI4FYLZqWcWXH8EzUKiS/DQMzGDhs7bjOMv8cmpig
wY4J8BJ28FO5MLA8kSaoNkI3X9LvwlNNKR7luGRiMxn5Zung/ckwMcFK007KXXhyoJO3KjUmuiEk
qMtxthHnh5nm63CpKFRcPut+DVfLP/NB2vvz1z0E3AeNhRaVxMgCCZdzZnnR3UvoabFDUfa2sRrQ
XOmd5ucc0bqqiSpzsBImJWJy7gzgtOCECWIkpbNFTxw+D6/By87iHoNOCUuJDQALKVrD8eASPJ7I
cszXtOyQV6K611n/DFUSO0Bz+rtcN6H2wnQTUytNklrAULK/Ic6gAoX3iPl9Uu2qVnxp3HLlZMqC
HnH3ie9xbWI5xLI0RPavFJlMIvfSL4QEcE+gNkP+yHNOfI6fJ+DgCwJRaYa34mxb6IPSs6QlMpM1
EvPh0pRKNPuJfSjH8I3eBtgrTQZHbEZXPSHmDAmDlHpSBCmIAoO/Z+nRi2m5rLo8VHghSAJrdtkf
64H7d7dj/pGdaDRyY+NN3XYszIlApY3XwD7FYOvM2olVTKee7pZ+nbh+cKfRuDt4PbNx5wHkPqUI
oKr/mdKvdvhQVFqWPHxknh6RaBZ2yMcFgE4LFCZPNrWKQ6G6IqzgOhtRZhIUysWRGPWEc8SyD420
p/fajV5z4iWmNNKvFD7sOY8MXyS7EkzGp9ufga6yDlijabflJWAclZkAhbSD23YrcCe3HVvVdNtx
oMykPxINe+HnSoaPgAxdvZzUD2QT27b/sx7fg5Sw6odbjMUpBzCJuv+i8YnQLYpVvtuOpcSax4hy
4hlZ6mC+3IZ9tcusnxbMG9Kd6g0ZCUtACsTzy9OFY/ykSSxuSlI6OS9Wd0Agnh7EDpb56nXtPviV
7KhrooN9610z4UtDBTNd5AvLQr2wuoq/FHEgTdbvkrXjowtp/tKFatMF7E/bSEEqA8Jx5vG6Jc2u
QPlaXzdcwtZNh0d4b750/cuMd+zmN898Ed2w5z2n2V5Vk+w9NfgSZJjEe3X4g7x2/6J/22BI0cFw
OMP0ZYzxYv/o00/ZIxG0aRHTqY02Dxgt71oeWOpWOvSIRLk17SzmU77GZIbu6jdgz+xKycItuthw
ua3VgJmH3aB3jKZAZZkSPfHeZCeFZlyokBThopgq9R3SmF+EGdJlODP2itHB7KYAeM75KXsd31vo
MAlKZXadfQcptCXyMuLO8kNXl5Lq6batPs33Ebz1a7MlqoM+NvGJXNqA3JtEb3BePWIkWL/37WtN
l8WpIy6IDHj2tDyRdCB80RsGdVRtEQ63fn5rrbBB+u4XRYxNAdEBqhU/KxOrj5FjYzBL93j5FgTX
pxZNOQO/+wULVaYH6T+5DHG0k/fDuo5nBQuQWzegZRAPA5zcuNqLjQuNqS9PWr832MbKncEzgTd7
glsYmeCW8Fe8gS2mvNJ9uQyyK6k1OMcmiflSQL2MlIb2HZ4Vf0nIcEj6wqNd0O/L8L4yKuFi7KIy
8dgSL+ybjyuXTgqaYaslgi4RsUXezt45ul1ogwJV1BLpQx19ukW5AjHdMQP5hDYGXEbd7yQUa1js
bTpcblH7fMxleEauGZFDxZ59/m1/0z8pZERRPp7pZPM2l8QWmzEqXag2/CUDImVuR2q80UeAyzvD
4E5wJi+MGGYMxr3L0PAnFa/+PEVDQfifz+IoOEY3RMMlC9GuOEpd5RutP0V9i8fcVU+0g/hXq+rR
l5BeZHFYKK+ixkeV42WfeVzG4B0/1DRcOSXA/f7qwf0K5ibWfBUbYOM9qOHvu/yvnxLaWp3spqcu
0bnncXhhX2aokb/u1i96rfmJH3OvPmVmXSRXfddo8RNGZl3S7Xt0OjPTJT6OcpeH1kAv91AzPqK7
+n6Gp8h2Rlm4J8UEUVdbxAT8cqJwZ7dxx9zC2+kemCsXtBAlkHyduFwxKvrpfruEvaSN2FjYP/jd
0l/3r48omPj3ZkjaADvCXgG275Q/VQF9F+mhp7BeqViSXIk5xC3uM/x2mkaswAoWnytM0iRWPjzK
Bsi8qKU+tCoxI6qN4p+K4LxwiwTpsZWkf8Y/7cgvQ+gNQRM18Gd15Qs/Efmm6x6AgXh+17dAPsxA
iqtEqFoYIXKM2x9mkP6p78OlxxiKszQ6QiyJtVP/xKLj+PBp2WxBwG3cTci4gE+Vdc9HpsnxwJwv
OQO4+s5D0gc/eGDvEYt65E+Q3+V3GoJ5fP9mAM4d5vPBvfK5QiRBeE14vmrPUky7o9vbsYLlGxFz
xGcFEYzWN6vUuoc+Xwiyvscl/0qRrXPBQecQraFxul8eSfZZx+mfDi7HvSf/bRZmmqTiHumMZtCM
+yz3OFL+nf8KYAFhyUsIEUAABPSl5q3IXpjm4yVUQlXdte90DPCh5f+Y4GQMr13aaqL9Q7PDE3kB
b8hHJCOww77cwbohYXVgZBXXu0VcK0LkKMx6TvfoES7XMb6H3FRi9XQnAoKylKe3Z4GjljtHuHbb
X5at0KlG3T/mAOo2x5jPVViGNuCKlhu2K25blLNKolxp/EH9fKy+cmWnngP6h71Nk4htgsdMXbaP
a1sFeNJmqv75jSHxvYwQHmGWgf3JAwxQXOl8fY6ULZ9O/g+SvbFNE/lUAhYnuJagwOTBXksqpsee
s0R5eEfKL/DCeXKLpDNCZMSj4JZ2d7hw0XApAbBzLE7ikTdVUfWef9k4GE9N7ROULd0moRWjyNeN
ode/O37UqEkW6gqaJ8CqHag2PMcUBxSuizft+EzOv3Yek0Vfxkv2XwNXaq/dBSW35tsfRC0aBOK6
A/XdGM+nx+BMCL7WgD0hj2k4P673C9IlhpEZybpsHEw5Hgl9YAaegEGILGL8jW+OtjlOpQVtB5A5
HhU2HJDZDCRp3LHTIbdJ1LNnYT9HLbzxNeDZqU8pVR+yky2MwiFFs/FGVjfDH6bq0xnSG4uZYp3t
If3pf6w91QgoQEydtmM8rZynPkWHDHb5ml+/SqoI/7bXAzOSt3NEOIGKvMEfqOv4mQa0OAdg0bvy
tZwW9BjfXPymgRXp0MS9H/ljpjKmBEwZCcuESHs0XK0G+gMMOpAjJi0Fb7F+7F+2LK4y+SX/4JFa
1CuFzeL1WBAS2AxMa16hsfxyPO7Z7AaUYjQSA14mf8DME8NdkFsUBhoyybk+VOjvH051yv7E/efP
pCP/XrEervwpNouAYiFC65UYH8s3Q0kAVYw8tj3fM46A/4i8+R8n+8xbvS58I5w6V5JtjJFPwZoC
JlktiqnkATKjC27ltgHC1XN9dYdgIUiupl5WzHiCws16jhhuenMGgAttlCvMyiwBKZTfy131KX2k
MSJGG00GzQ1nep8YCd22M6saSwrmt9RNR88KBnzvoco2BMn7j2UAPQDzBirjZBPmJ+NKRWJcReMT
7LS3RBx/EUFdVK7c15MNVwEh0E9sH1kL0eN8p8JY6HCcEh9Lh+qjPi1l/LhAId5IuLBjxgYaLpzu
KT8NCPUTA8M33offI7OUvnYP9ybk3B9/11O9s37Bwo6Gb5OmhCb4pNG/JocENwHVQx6ONx8nuSgV
cFHjUfAoK+IlWc/Hexr0yrP83uyJE8s4LRh5inXs0ys9LMmNOc7h7mhoy03VQ/ey4mJ9srUQAQMb
Z3tcyIv3kbQD3/5vtsJ0x4FOp0lc2t73eul124wA2Ye3Vp/5q/miErHJ1ILSnwHt6KLSlxZxmbuh
yz31X/z8MZiKXfha7vVnEzIVIzCWpxKW6F9W0bXXf/Uh7tRwwv8NJRs+4TsAr2/qkRsdgvcDyoeC
6+gTW1QjR+KUBj9GpQZMWX7GTlvdA/pZfFDMRRlouI9XQgS6DDyVsznYF37OwK7kKYn9sqHRIfm4
lBFBM2D7Wt9R6rYxSjt09hYFHffyhOHxTP48WbOzW3soKDmtJ8GH9M+3L3b/BRYMJgfGgi4V8p2i
FGmdGN6RPlLmYo4EhsyYCXcEkODqX2Mq6mbb7VZk/G6Ds4EPnhk1Y1NRP7FfbpD0XLUPKhww476F
SzDO/Me/HsBB52PfMYl4lASulCyQgVc3+efp84Hk3Zj/yRbzAhq1lt56EiNgZT3KPwZpJRORdHul
/HfuEN/+K7QT9a6Nvlny0QdktQ6MtgMRwnn3JK9b5tsKI9bn5lJTyUP23qPhTqB2s/QvDLn8NlB8
Piz7BYvrbt7V76NHH92R/LNHip47B308BZ2f01NxWg7HegdqvnLlLyNUn8od08QYIymiQeXn8Zn6
sfN5573CS3riyc9ecg+qqXfzxc88HAfnkwOS/7w+n5CVeGeH9o+rOZS1/PWKN8Yx+WVwfPiHUzRt
JbQZEqO84lUPcE2EdfDw+xhqc7j4Yywl9TPKjHjdcYV0QmmPhP/pHDxTy3l1lDrPnyYPfgQN0l0D
ypMQObdP1YKUh+aH+3tSXCtiqwt2lfN8c/57SVmy/ANAYG1nHnGhz/yYc8fGofyFTsk1nctxjLuP
3+fPQ+MmZx+ROP/F5Lrl1s0SGlzmGU/5V/uH/IIm7XJRuLvN1q++W2PtaP3IP7CSN7MzPV4XjLm5
g0q2CbXf2ceXcd18KcHkU2LxDVAzcpk7I+PevegkAtvx0QVzcSK50uWrO54WtsLFV9wptkMqvfCE
V3UNsNh6RKZsoQjhhSKctngCleqaLlp0531xfn8/FZfClhEk3LAQXUS0fjJlaehl7dcILAkaCTd5
aVz2J0d2Lhw9VEbMPw+rZzmHnfPa5OQeesy9Up+R9+96AIfikw3jLO6J1bS3Iq7OfkPcFipDB0ce
/8sxzXbGcN9QmPMT/wV4Lb6BYtGISXPwxGFgh3M6bU3f3imaZ8DkwvDgzDR7fW5v5psy4yUlwSjg
25C5giS0Cd3VIY8GcDZ8AzvblVtSXIaRAgIjtcvI7IFmionlxXjqvrQ3O+o8lGpu+zYcKQdIDyO8
CYF59l5+M9iBQujDRN4asemreynCrwtvgnLtn3lcX83jQFQEsRd3eBDbxbvv7juuDgET0yCLSUfY
SgHyEQR74RXzytn5YSTA0YR2kAwDl5DItxkNZXu4psHmH9ZnBlLtVX1NiV6jPDDtA0Rdh58Cx2V2
jJP1edv3NMkQTVMA8pa/GSbYf+XGU0NiFH7XNzCk6bWgjt2Rvs423VC+I9hSna8Mhyy1xv78S9LI
7P4N6tv1fq0ZLb+p4xYO4quCEZwLvNNcV7QNpJOwVWHXD4za587dS5gXHQD95f1r868aAy4P+hgz
aVYDgvsoWkUVy3fu5/dPLqI9rbDX0vJLWXQjaCo0fdj+g+55+0RdTu8MkvQXdayRTNgFfAH9Y3BD
IGuAGMYipgsFFh1Lp3NQ47jddcVirgt4lVZG/eDh/q2u+S6jOuLKQHlFx3307f0dGu3Iz/IZpJMP
gC+YySu3W+nFssLstuukz/sQTPe3vDkVB2p4yCYlW8OeZsizsb9d2Ro5q3IW7uDSorwhNaCNvLyr
G8/6IG9jL9wNnXgtAujPEQEy+ZiNB1nMDAICYkjTwWhubqo3hKa+UCNuPol2qA/ptg1ntq5x3eZP
jLWDe5gHIt6aCpUxFAIoTg1I1KlP95rXRBeULolNGAoffcQ0wOfv+G+3hW4DCfEZUVn302zNmME9
hiP+btttzT/loBzUd/mv3UsH89mK5edf+/Gaiz2S29NufFIbxzgSsvTcltUvtzzjW6O73T6JDsBf
+tWVHlZA6pwyxcUGg8bH8WS/0ANqkdBAyYgN25uC8xPPrwmBJWSaxSnKfaDGhlF7AFGYaL2SEkgo
CH0+M5h/S8A9NDcQ3HEFF3EfJHpSPl34sLQzPcGkOGT8S1t9wfIgEtCo9jAk4fghlueBq43ECtup
LiMdHVRwGg1hRNQOTna/wL/L7sGo2CF3eqLvAKxKpzMR4pymVCPLr9ESuPi9HaPYQ8KUHcom4FS0
CWqdQtU6otxodZ+R60p/BTKnwntwGYppE/JRX2d3YAMu/dx+sexvbThY0s/4x+FftCHCbN0OdfD6
KhzdtzvBqfbFImEznulrMKwE7PWF7Z+2Hu5TI/Bn00d/Ry7MLqXk5U5C3eRkpvPLOzbg2gJXxufn
cU5YPIofzccmub+uO91M1i0dXZ4bsEp3Ivo8LmVIfhlKM7+gaZS+TM+8pvUdibRMZLO3uT11HaJ3
GhCA0sdXKkp6fAwnRVE2e0LjgitT6F6394JLBqQz600l1AYpzdgwGlS4gNoaDOCcVTfb63N+nslF
VQLbLiOs2TZ2I2EXxd+cTJB9hKNHEJ6msvI6bMbKXQuazZeRpUfJJoOCMYN9TmN7qYSSYaZyVMlL
bc0JeuNKCi4e2tkgKe3MEJYTB00DXjrqbkq6pfxPrK8zfcyweJEJQLlPnm4RaO0IBBi2TQ/wAYn8
bd6t0+lh7hW+6GLaCWGYWU9OyeQbEABeamTaFDGINC25cVV69/1I91APS/T6KsrFDum4wdQYZsq5
IrKUinGIBawu5x9q6QMbkNd3WdzoavChSJyiZzsAqZajvrWJ+BihfYx5TacR7/EtqgsMRpTc9iD7
41we2+5XYGyqXnvLFFK4kM5AK8nWDGIwAjwc71oRC4Ao6MVYVbTtVNAIJCv3HAsrr0THqHjQuaNg
o8SSqkS4GbQlJuDAsIWxd2fYjNtNkQA8FteeElTAcvuC9axeMJMJe621dm9aztlqIATdbIX8lUBG
4JsQaKWDtZAqzGZQAcJdjwTord3nXf14kIaOAycDrbCA3NSl7cjWeKZLzjsfMV4ZxQ+4tGDuWNko
WKTyY+LyMbe/fJQwciS+OX7zfxxR4MuRMGI2+meqxwtaBpsv0ewY/tCG0+8AZQCMPVibuCmQQAh8
oH0jWxU3z+0ZB95FKDdaIi+RV1cZsiMGTIwAJJTfiIDI3bNLsuYWGrqU+zArb6Ov1mBYaBnAJ8wr
go0KPwXFBajF5dNCdiSIMxvDjppzH6Z37U/iLRV27mn4j0pNqFl+7ggMaHPn87uAtywYWCTY9fZm
ehq48K7kI+Xj8KSk8wu4zHlB3yaHNgQ5ynbojQ2CJHZa1mb50zKDKDMdlYuJX+wVO76C+hu+G6YL
PMKpcW04RVtZ9Rdad3JB0MpQ7uZBfTLslmoeJkLf5KG0QMGg31wTunmxVHSiKb0XGyA2Ft81exVk
whuwBu6PDU6GeSB+bXN3dO0V5hGEM4GmBacw5iGmqht1Fa9b5XhDgcWHDsSiGtESG7ySFG77chFC
FkHZRVZDckY04gMRTEKBZW6Y7ljVFjH+IDSWHF8aDSexAlrp+VGDGUUVX2JUL7GjFRhpeSIfNBRL
RFoV9vYCTRnPvToeAaScWXtVxbEJLUJgTyrL+pDvGAHFc8g6GjinIfwIDBi46RXGjI3wpFSt13sh
ITGgR512iKUxqjEFgvAwS3SBlM/xecSnBA42XX96aETS+d+m+OWMABG44kOSSeKUbrqLvLSdLaSK
G28yjkLcCvyQJcWs25f6/UJPACJK9VYbO+69hRZn62af0mQpZfdhhkMvBRLBgjyl6Ms0feM/7pcN
/wAWUUethD9wThmRwl+dwxaYVFqffV0UPzpWMBwZJCDntncfE52sDjlzsRNiJ3b4CoWXZWSQg297
Y5eYsl9ggAu/VNOYgbnp0USxqLWfWRt3GiC/hiLHlJ4zNr62Pe/4bSqWiRtTqDYzAd2kkcQJx1sf
yEziomtzlePmOhe0QE3IrQYZK4SqppRMcuqARMuB7T9S9hym1Ajg4HqkOld69YM3W7KV3W7HFBvs
So239l9A5zAImbBkUqQbxEGiBWBHwIB0g01lNsAfWZbKNzBdE4uIANT1CHBxiMElQCF46/JjdiuA
0r71c7XviB9fHlPUNN/QkM7cXvnNFL1oQtUOSTBtLNkGEpYipzmLjWMDaIyviSgrWmX9JhbEqAkF
N2I1E6tserfccpKPwBI6vp72LrOALzWfcdexEmDfwUtgb+jYXjdMqkdAmyn2/qW6AavZ867hSwht
9tJhTSeDdEOZrm0AsJ1yOv7IaevljrClcBC1CBuyobevqa67tXBXrGz49yGEJimc/xuadrVK7bPm
scqPElIdPjsL78vQvjx6LkRq8TSdX5dBiJ40AdTbiAcPFhDf1H/AMAW1kz5SAAWKLCe3huETolOF
9FuNldn0yFJMADIcjgMyeBuz/F3dEGwPiLP9683XpqYFg5tLEPBo2KzWd6N3XwJDjaiebnWBP/o8
vCDkvEkUMZQSOvCG/x8usk6fmH4jhBTo4UyKKAYkGcS4ijDVwHVm90GK+mPYCc/mUqBvqbNXY8EU
UxAzjF0f80zLbg4LBte1jpse6xPfhVqAaLed24zgGQZ+hzqDIJux5Sc+mI3SYeEwGNPXYUGmRbun
uwvlZOppjP/4cEeMPCksIgGbEyv3v78uLzdEMfg/QcAViNtqRpqtAMRsOOZ1ruMwnlYx+ITCJVBL
cnUEgCmYkexzVfdF2pWPpLMi04+EWeb6hDuMXLFqSBJsUkJFPhRpILSSN8yfTV5xqIbiSxIyVoF8
Uq0quI0k2EH6l9ARo5MVUVkc8kMLlF1MDc0nRTys5YYsEzH0Q4icR4q0PnMcW2yPEnYywaxoUIap
AqoCPYXfttIaUc+BivESVada1RdV4WQEke4J9WQPGNjAltdIx/nMhORGa22lb24Q1W2yZEEaTCuc
E2ly7VQ/jgwGFOabHKNY/+4DU1GiwEIm0EE1EcI8ebas7UYupIrKcMiI0Yb+h8IY/oHrwZEpAhOG
PNk09qUqW6x/hFogFmCDoNXNBSplglkR5akCNjOo1QRxwcIFL0iiRIjqwir4KSMSvXdqbBc/MKWx
8Ac2PJSeXyrosguQ+gZbYfEA/EwcmaTIu2yThfj/biMEjC0HVvdgkyNNT5SENRLldGHhTE/cCFpp
zySTU0EQ3jhLheECPO9C3aTaFwNaogBdARy0Ztqohwcq6s13Zf+U6A7vwEmFjphNQtSYUIB2/fA/
ms5rt5Fk2aJfVEB586oWvRMpia3WS0HSSOW9zfr6u0IHFzg4GAym2WSZzMiIvdeudkw+c7xcEf3v
JrDQ+nJUyE/xnMgjxp5A6An2TBQ5omdmButfKc0CtsUwQMPEqJuL2E/FcYz6KwA+2eggBQkA61ft
meX7gd6Oz1ZMPsDoawcPoQLUj03eL6fJ+YzMY4q2O0JIMx5qmFWWdYPm0NEUFyRfUH6mSDCt4K7V
IJ3Sj8zASncDylIDscJJGnAYuncH7T+Cwqg+qbQ6ggZQhU6k61JKKawqNqMmVrHsqcCWkWaHAqmc
hscg5Jb0kuMbc6WNAfdWv68Uu/VwV/WDR7mdUnQ1lYy16Xey9E1RiBy3/uVJyBYwBNSlWH6dkkSK
gNFtuBvvgpIFs1l5xComaO2sp4LACsm5qMJl36ODznQK8oqSjuHhyKyXbs/4l6tLjoOkWHSKcgDU
KCnJ6JSXZiKhC9bZgngULU7tf/sAe2CPMiaL+yeQ+YK6TEmZBRUlrl/qZ7A8DwAjO+dbqKOa7b3k
c7ub8m6b8gxo6GIGssc6iGPI4ieLQy4P6Fy9KutSsaEg4cl8yH5IGsVN3cpZD2UHk6aBDh9xTznC
BVk6+TsEdMJckvY2xeDituvpcfEwz1FyEZoGh5EZxOuyfCVgB3mg5ize6AXfl4NwnZr88z6t3wB8
93yDtNz5aPJ+KyqBNXofkz5cFZuYRn1cARLRsQpzx2zkwlrHFIv43qX3obsF6XXUW96Pz4wFx0uO
CWE21mT86+wWXLmGPiPbBfY5p+xQ+GC7y9TM8CRAHZCo3GKKishPeQuxylQ1A6vWRlzN6aZLtgXw
e+hTBTVll7kHJ+k3EkVhutNmtr21J3tJMgOGNJJdTTGOBTvCFi1gl0BDw9UQdmqz2ScHSgC81c8m
ItFxRDdAEEhoW+zY0UVpWw+zMI5Ou+g+p2bY0jZiX+GZ5BXPIbI05bwTBLs1TQepNWvf3Fex9y+d
Z37gn8IDgYjnXJiA/9sBRK8+cVLOI11YG+jDDYaHDGJ5Z/2dj50NaWrxCH9izfUZ/WZDjPf/70uM
gxos/31YrOfu5jFNJerax6nfK7xACpNoeo5s/QV8W072l92dXNQ2ehqTWtjx0ru8GO9lEh4FYoit
/anN4wqiRndurH5FV84BtpKaag+B60mPg1OGvdjpkhvrC4oej8JHEhFknc5Zts3m6pnI5dj0dFIW
ND/aN5PDGwEIOGh+upg2RUVotk4EjzkTicyhc0TK1I7xOc0E4/lRzd4m4+yvMzAW9FLMA2K3NU00
kpwFhSh4mJJtHd6CINKnkU4PwhFWV6GajAPdOuYsLkoHo9oGlXWQ6gc4pQ1ywqi6S9F+Q6Vg3ZQY
Gh9k+QThsYnpN1Hfzc0mHN0zYAVSzEraJPEtAz0tjYm5IlQzmDAGwbTEdzHM+7RgDfDCQ8D4CQMJ
Q7b5HOb1I9drlORqE0iCoiMFp4DYoz8A7x7HIt3pw2GM3EdfVn0Io+V11jHqMAUcelrO/ZXtoJmK
NcQjnGMhvA2AzluYicJXo7REy0T2NZ9G/A+a9sDkuWm/2/Qnil7Hhc4pojtUMxU2x0pj8MPV9QB+
UvHwV2xXJL534OPhhG479bpEw6GyT1QNFOf+w/gSikqXs3GVnryCfZWysag+0uHVnM9i2SipYh2Y
/gJU1Bo0FHW3kfyiBcKtsDNx01GZ8D5gQrI8VpYYtx9I4vDUk1+es+HHf+RDhaRuaMm1G7x7SG4Z
y2EAu1/eTNm0VLRlqe3K8C1AcdFBAFyogRLkhz2qm0RvAJwWXFn1xEE6nfOr6amri+S7ozlpbW3x
TAflNW0474YuttKQOSoNInhcW9Me1yap8CbtBWsJVy3xtHboUNF1jzZZVK62kcAJp6pXlKYChWbP
6mmiCaDQB5M/S7cNt2YLc9hNtX/6TN+S/9q0t61N+56VSfc1rmYxvbV0a2LNPPUI+wOFpn9nWuEl
41PSyjoZdIDkIWCY0/Q1ErJLolCP0QJRCMmAcQIzBtFpIfaOUBHy8o9ILUysg/NcsmP85KF6oi8P
yPkBcFrSv2bqFus15ybYS9SW7sXpmLTJ6ZH6oIzp3dCewCk6QwWsB7hWq0XHFk/wt0RuAiut2/88
DIojDt7lfyd5l/YAv45ybbDdnZdZJ5AGKkXPwpEzaDOE4vi/AXdGqb9NOMgHZXMRSJUd46rLi38y
fLQNEzkJQx8aGHbDK5U+p0KHI+AkGqCPcaL2quilNgCEM79U94SyXbnffGuHB1M6Vfn8onrWbeRL
aHiUdbSxQOQZ3VQQS8W1QpvdMGiOoBj56aFHfpk1y3uOLSDs9tJqFPRCCmO9SOxLUhfXCd6KUzfv
CDjC4IvD1MZBPRoSGmQW+q3DXclz8CLlOAiimeicjO+EFfU4TCjN0sPcajhLCbgebwFDoXDYubyt
ldOcG8XwR6M95WlqM1vYs2bt0oz2rUHe3bqMg8e9vLhjHx4HTVt3KOMEsNgD6Y2RVa+7kBHYxlhI
bBdalrtNJjj8ARkwzG8SapEGEzeGRLWXdoJCe4vCt64OPWUpCA82X+n0UHW1Q/k44Z1Z6vmcE1HQ
AK6cl6PmU8tRYUoHG4q2FoaP0s2iZuHkQX6t68AEp0zXcX1PJt0p7zvTSEcyT8FvP2YbX2Kax78l
1/glEG5hjrAr0D7SVkGKaYYxN7Ik/9xXd6l3WrKQjNHdTahax4neh7wKRHfKxjiLkMlVsIdW4YK9
7DSSqR2E5Z11RKitMfy3MH7sHbD71EzYW1klGG3gcAPhs2ZxSWEVR3ThaUr74MKCVB1yVD7sDALG
WAjv0NC5ZVb6LptT1uIFwsFMqUmHmogELLGKMdgy/mu0QyRW2qn8N7s29qR+x+Y50xVxWzjHYMgZ
rzfstNZgsFJIpWmTw62t4t7ZgRy4aw1SImXfnD66NFlA9/UqAJ8QQghz/Oe+gjyATT0pZ9JBrKeQ
doWAXXiXjeo9cb29moaXviGTlpJYlqxuGphQMdtLjWhfZ9tUywm55WHv6D74unHuJ7reWamOdUOe
BiBK4TmyiZS0vrdsE5yXRh8OQcOJhXayeMVpKRNPxswHr+Yl9Dj/wr9SYb8LkSc6LZ5iOjA154qR
nj9YqXLpafOO94jEmgoSlMr9jWovYUyifAYiugh5l6chWBsOJwAqxn054fqiEENHk5d/Ayo8qyCW
GEcaa1HgK+jH6By6hxrTZs94BCjeXrNAL9J2N61bpddbfBk825NbHhetOw/WB/jWkmwOIojpHMXl
vUqAB3YvE01UYYZSho9M4MTPDQioEPFXear2nNogoPfptDnyXxEHac5wQZd/4BhpBD7X1vSicXbN
q83Mts5I2SdviLMJ8w6f2l8SglJCfBySrPz7SFcz4OTsoBKBgZcV+JXb8RZ2JZXet2Sjyp8hZxby
TjAaL27Nu5wih8Jtr7nJpQkX/U8OgC7WC2YJeEXTbIRAQnOQstOvmPWiamxjREe5ZnekrRnXgqCZ
buQcY6NytOwdTV2ihzGIv07952+4wrSIL5bVO+X7jFK7Q5Fy4Q7PJjuHW29bEWvztnQaHPJPRbg6
KCfdMFdDYp6GZD8bwKC976km7Ge+EL+n0zwvSL6j70GHWwhEAJMq3qrewVjAGKDSSRWs2idTV2+V
qZ9Mu3y3CT9c4nkHIA3RMjFgXxniIx/1pTDZbIdj4IDBnHwjaMGJYiELYZgsXOvCTUEh+G+5o9Gl
Qi7CibpvDLAOjNk9HczcgJfobc4KXu/fcowWwBDZpzb0H11GKgs6RTuTcRGKruDe44vIsQ7ADIBk
RP7nL0oA2lfB4k4kcxwcfXyLAunu90bHDIt7cbYJ86wJnuGA2DLhaJIPy7sOIR2z3iHtIt9y7jyk
Nok5OVjzkkY86xH9FocvEBJfERv12mydIzz5Zr7T/PZ4Q60Sc6tOlB+HsaE+d5RoPMoOLOOaUXpm
3eeBwCohzzrbZe6ArL267d8qudnBLWZ4Z3zSdv/HaYUOYUiEcB/AMCcJLx2udSnSh2DPzmwjKYwI
1nVGyisYdXGHjxuKgE1JJifObEIDCN5gYEancR4XtKo+5Tu6AdrVLFAGmP0bwxt5HTsmpYOZHQyN
eogb4MElEq9nEeEMTAqE8y0t3baGuLZlLGMyN69r/moX86Xgad1nRZ8/WWWIzkuaZ4I3a5DKyw2x
XJon2OUBwdh+VzICrv9IRUJDSl60ZdlrQ0fCWQC0jLx31rtgk6SD2JzfK36um2SryBAsw8i5Kb/q
fnHopb00m8chdDeh320nzvTpPK5rIuViIC85+kP6ux01dWDzMuPo5DHzeFd7IjoguwNa9fBTcU3r
NX82JvEHblTnMIhDHXP1pg+8y7JbDj6obvPPnFJY/cZTDEQTxvueNldH53kx9W1K33kyKVPotNDJ
1RN3q9FWBBejKgdNGn6KeNl5GrObGntwscQXrUXnwDohfce+zx4tNKVNAX9iwcUugzuH/YOj86qg
m17RFVTUbi6HitzDgFt5f2SRcfTiRZCCg2Z9TMn4zGYy6+ew/pYNs+ZQPNb+T0b1NryEevUIMPX5
d1GgsJPr59KlNynVvfq1JUSA4RUjnLT4DJCjsL0m/qbuwu2Y/pemAZBfgEoIMf38LearCRUtDrE9
FpOc+tntSCLmKqChTGEi1DjXLqRj8C5Cd7OaO01+JkW8wPybgNK/hknlsJqMK63aLuNTVyUnENl/
kuGrGvot9cla+0XP/7GE4aQ+A8wsPoAEzjXSfpPnPOTaJaF38fz8xZj9/dCAWcbr3fv4UugWpCQ0
pT6z/3h88tGlJLknEH26pljwaEMO4EXIV0gouGAQq6p5qfVvpbyV0EoEKGsSd5UAL+RAdxCw5gSA
O3WN1QiQNQz9s2R948ylNfok30uurTLBjLCYOWayixP21Yjj/TKA18HNGNySqn7KMYaAWYmmL2nt
tP4Ty5F0SyWykbP1AHAeMxwbNltiGIXreFwTw/2wULhyNK0sjFu8XEReSSxfbRDjS7BbhsthueuC
iKcUNJ15IyfHkr4M5eKA0zMmJkd2CKfEh6BxXu5Wi4mOrv5QpMDpzLlmNt0+QI6TXGMXsOkA7pgA
c2EoCC0GjJvbH8g72gmBoCmZ6fLtddiLrJ49Dp5FutJ87RiWKDSAjokDQxsIKlrQw7PChMqjmiIK
Yra1MjvnUFTT2eQsMC1ELRnxrtK0d5cXUy67rkcr6Gniy2e0/TkmZLL0w3601aZlZqDV2r0P7Ico
HSQcaejKJxsHGL2EpEM7IKxicgTMqx2aDyyrFBFyUzx3XrMOk0T2MHrZqy290Fx/Srq9waIrRWnV
/oTjSg+WDXejTopzPpYrFSKXUCTEuPCLjCf5CapH4cyJStDDBhB9YMtD0K4jJrBMzR0NkjqnLPQp
2e9R/kPuWq/nmzxrefUgA3yYwaVW7x6nkylmzdfW1LuT9w01o84s8moQpXzzzZMlInWKhhzPj6xg
LEGBceWiulhWI5/pQuvvaMOTwtCZ9sXkYkC6lH9JH4G8x2OIQKh3FwpG7Ln5FiDpg5d9K28XMBaQ
x82Otnj744Dz+43ZAJsY77NijopUpIoIgWvYEF7z9pvuFw9TzdBSJ61+lND193ZGf8eEiXWSJKie
arw3ETahWbMpREeyC2pQV2iSuu9FmbsKIS9wS+qQtJ9XdjQ8jsD1kAns5uGDXHiCGMLXTmtuhD9r
GBE1SXbgEkVWwkBYpfuQgbDTu7fWNy4afVuFQmp2z5LjXjOZdvO3Gru8xncOi+vAb01TsrjqvybH
zdiLVlbormuT/F6mg37EI5SQOxLvIqKEZUWZPXNPDckL9tB52ZFXiW5QvLWCYpfRl8papObMqjm1
N4726Vp49OBD69V7hJ20GQllt7ekgG3baCtfx4s+YgBuFEJMH+1VPyDLsXlKB1xaEAM4vshLmvDc
jbgs7WkvOel8Wsbe/kVHxRmRK6a/CTbZ7P8hRwRb2uNkYWrwfKRHDFqIGtF4LHhTjeBoM9Yw8MsS
NY1BKL2kIS11ZAJstuxnHNRmq96N5dltARdo+iFrjb0wn4lzWTlxlzI0RVJIzzCmmKaD094S66CS
hG1SX1OaZDQXugaVQH/PYGlJO8fnpIAclPkLMV3UUPLqLIb34vcNIrmWA++LHXffSZ++hFN50wDr
AAHMJ6Z3SE0c8w9L4DIW64wAOc9SrMIkqvKs91G7lq8Ok2yF2uW4QGNPsLa2NmmrHikBIKeWGGOR
CaUj+WDkAptEKsiU2b4Rf0lhYSAoVFPz++2kwraCcRstwaNnprIN6ThdzK0HxIQH3qdlbsB0KrSY
JnlPMwL3TnHVw/uM/imWoEebPD/jxP2YzkMFj7Zy9z5XoLTflc2SjX4pt3sA5NUbLdd42duMBESf
ZBs5dkP9acxYEaikDZ9SLNGPllYfASZnMND5+vFeuMGTavZA33eOsecJ4Vg+Wh+jpNI9zc/yE5gU
8v5Qhz+YoMbsZOTY8p4t7jnRq53DCohMrWR79BsEZ9qI8o3oCk2DfaFYpG2iRhe9KR5GFqgyulbe
f4n7Iyuj0UyPUhL4XrtRQbHRQ6DmgFoM1hH0kc3UwmuMWEh+XG6IMijAkaifkuAvnICKeVRBNg1P
uvstEqPIISJSL7dJ2q6YV343OGcTVg+0EXtZReRb0X1lZ9JMRKgh277fXWZzP+X5xtTpG3v8wpmz
a/JsuBSmE1Qfig6rYVDhvBUIfHLzHbMuNkhlPQEzxpG/MCg/9dppbmr+gI/QnUTolxJ6aQgSc/S+
+3KrE0kySC5Csdcq9K2IM2h0IwSkLGQm79DDwrCpuW8unT6tadd2z+0gnInStYK1bmzH4DohxizD
Ca88skrI/8ZO81tmkmdWbCe8M+O79rp/bDh2j4C7ppgOPXVnO9/ZU7ifctBsk+7TpyPARDQfycNx
zLWAuXsueVsjzMGc1Wc1lL5YX1Xlgu4HBBrPdfs2D8mff36urdzCAaS1tV0gE5wtQzfc1uhARCjU
ik8gudOA77r0aGM4sqJkB5cWAc2rQd7XQmjNPiqsJ4tPIHGnUFSt9W9DRmovxD9MHtzgb8oLT8cO
rAkGaxKD5cabJvzbUntCPBOm8T87i06GUlueeRs41OKNeNx5f6zoQEg650mS2qat4GUt6oKQ4rtC
ZZmZ7/IikUqki60KF2La8WIPXGIEPTHcnLaFKcBBhO4Ua5dGiRDlxnFEm2h38c6nA9TFTIUD2lty
d2yWsMy21nn03sS4gWqyooFdyp3V+mbPxC7xEaEazBsMFxznQJS2TjAtG2TSXTRfnIn/cTd1TGMR
wzD6K4QF0VDu7gMRAyXN94KKL0iIP0x5T4gYWaUwFpvQX1XRdB804PXeqYfOxzmimTJKYapNALVR
fB0QqrDpJtz42vZ+H3+eAznJycOhSKYhO3OxIFQVKaenPbO6RztTzNLoTVUXrXpSs8Dq8YmqZIZz
WDN3aCi9AsC2ksYefXEsRfPDzANvrKnOOctZD65dW0qUOc5Dr+n/ZAtyGO8EzBgbF5OK9tPqgpyY
v5fBWLnBzqO3G0LpS2h/VwyHGnbK0uZViulDt48uUP+igaUScaaQsyG+fsUkqmEiQvSWETU7lprH
Tj67kSXvoWXpMpGPxKwNTpXsQxrbbPgOsTCflcKnC6QWIc+szhPh65zRKxjJ9Q/pGLly9oX9MweI
P8gAU44LeRxDN8xrOeebdOWl2Tn4NE5qtdfxTxqo/L1gmzfAXH0PazNiP7pXur6yx1oO3UYE5L65
WwSSaMu7VFRygu5gjDGE6MdwFdDxEvJfazv0at41xoRLFO2T7pRY57HRjjI6FbWcQxZ5eDAhUIka
yU6TLTVdQ3CHRuaDfnIYe6b9JY1AM3Ur2wv+8BN08lSZ394yhPUJTAT7p4MYMQopxyGsU54NkBvm
2aY/Iu0/lQOXwUtEsdSnUjkiquWvlwBA0eyIypHOylqiVBNOXra/rEStNjLQsDi8E5i6TtEc0rG0
rB5ZUI3/m/rRPbjZ3gOKxZCRfvhT2jpwq1aQFyPKMSkavfc+Tde1+g0NQOoDalkxRdz4UPyRynUM
QuFdGdqOprW6jdUrXtx+3o8cRpKNBUkkGHYEGgzLZzI8mcVOAUrSdnS9fGePFsBzj/ynWXtoUOMn
dAZuVQrwg2QwIlxeIcTlESbxp2Zck0fKEdJmhFeQ74xD4CnH5d4/KR1O/jHC16vOlPoEV3XdSb0g
3OAATn+CMqSLXltA6YpbcaDh48zbphS5VdOyLV9o7qbtvZRtIXxm5siHjIAysEQ0O7G/q02E+5QH
Xq0QMzgNRrBTrV0EUlH/G3Pcp3u3h+Bx6qOj4Wz5/3bacLJkjhfZ+8EXyWnong0qgsfAuXgE1wzn
gjrb3oAvcHjAOk6u1t/Chht44MAQ6usWhfuwLtxj6xEKcOAH6rsURycjzxlsSYrKwyFCL9R6tuHJ
e+0VUELLOwVdt7OPHuvrQrc8QsehMWlJUGszodbqxyFhTtBukmCdVQdiT/5E/vQsS0OL1YMtQVpl
LLMh4i6vvWVIs8LI4bj2KypOOk5986lgTzcjIEgyBJNIV2e5SjRGb101nPSDg0AyObnmPcvOCa+0
Cb0gJsFNk0IuG45Wep3yEslSeQr8YjX/tYhKsHRYtee2mGR+J0JRjrrNpP0x2H6apdjKQ576HsDg
ZlfML/b4bpWotWPvY3GTc8e4vSX52KaHwBtrVPFayNceFbMElqs2W+tl+a/2WDCYuSdOcNBizrGQ
9+Mk3+b8I1O1J1vUeybAlv454+MUaUEJlahfRpscln1BGnWh2HJqB5xiisKOWimianZ7dzui6sF3
JLBt5CEiNXAwCE2N/ZYNhCiyCmZY42W5yJgvsl4KsL+Nt2PFzJij8gLfyuYk0emEM/A5vsX0VRrS
Fls+d5o/KHw7kHE9QXwBg+44vSUEbc00oBw0lBPsEIlNigqos5bkfIygB+85E7dMQ5zFWFWyuJwT
palJF4OWmI4IxMUWa6DJzbyn1NLWIy1aBoOX2vxLmiYDByZxDK9Mo8Dygxabl0C0S775JeRWG3ew
zeIrUucu/+Qb5UDHZHUJ4vwYGPMmxGlM00WeGRHIjFXrPxw9Tx3CoVqb2fyf1/n72kigPs+vVqCv
LC5CN7h7hGJIwTX3kyJ42/S3Rdf+6O3N49qIAjrivmhVc2xFj54y7zP/y9Q+x1ZD6jDNCuq3kfn0
BK80IBRhdnjs8T/6zw4AVUQikpBtJ3QgcCf4fF4H/iyv9r8fB1kwtwdyWfQ/Ms+OmrdC4rrMW41G
FkEvhHYDLpOg8LLsZ/LTTcIkJgcIeZc1ueLl8Q3svHQGEFN1IV0Y5gU2bvWsti5I4CdaU0yqbZKh
JQrZ6K4BYfBaxHui7rRiPOJ5pg+PEMMlpPAYbiH2DYZpC80EYNRWVG8iHaIVZhs63Ybrs9pBKIwd
lFn1vlH6PuRdyx3zK0F7wlBAbr5nuW+Bkz6bJWJjftav7sv/T74eh7W2vse0ClqKnKBLietSqPDs
/9ACa8r4QrsYDz0+W+ZFgsjO0ViLnsonntUa30XmRlJp6yM847Gq6Kgk7PMOzBubD+rohk3ZM5g4
Tv7ETLgMauarRn67+swtackgfZqnzwI3qeMAN6rKQzhCMMDZh36K/AGbX+3wGtGR0DOqRLbIkoFM
NWu/qYyipneFfTznN11r1iVCoNRJDsxsR3VDqrlO2dqttj2EcXtIEBc0Ht6LkpNG+EErR0OKs7h0
qKkmiQvBe5qi3GLzW9ilGVg1019LfYIRjUqISvTZRFjnMeWZfsl25roaSC6f/srIdEQcYmjgm/Qn
P8iOHV+zXG4tcy02dTT6KZbPi8PEUJpMbs60kPb3RNpWByQpsh+t9LmLUAWTKUQrvNaMn4IBv1PW
a8QRx5p0gyGaHnlZRDfNyptn0/Pv9Q8sXI8ooofgheHr0NAlwnivLzaMzQqAhnshhOhPjYCDkt2d
QTQ4rf+qc2ZtAKk1zbFDv0rgShuoLwls0gzCpjQwGEUDRMdYRHMKdYQ2NsPFI+YLH4gB52rl31VY
bP1o2dE++9K76sVk0RZoa0XnRap39yXqQuxeP23/Og3+GWXDg1f8tbD4Wx2BdIvaGbXHU/oq8X4e
Jc+o0nUEIgjjH7IwEatylhMlulwimyV3mhiiVfMb/EjphRv6iTOGJM3/dbThWwb4ITB/X2P0iY5c
SqEERxRi9Isj8b6gNMy8RaHioZHY+K22CzHPtCiXqPQqSGphnbDPQLnzgg2HRs7eoaw81Vk2IhMJ
oayrNQUmqR3Dkt0XGidOACcNGkPi8s90EyPTWeXYdJjTjJT/Ce9zBfLPTNqd5jJgVafAQrAwYvtV
+8Ywt07oIxv6sn7VDocF1/ReFFlLwLaaVS5A/Pi98IONCFxHwJ/9wrQhq38StNyafR5KPIHjt+x+
Lg9n3dv0YIyVDtqBpvJURC8db6iVIgUc9+bUrQ1kE8O8l0guiwOXIeqYhGAOjQaXGFQ0421ACMsM
mXtH6UQoccJq2vFp/C8L521ntSdvXLZDgmbFNMlYxJZJ1nORRG998d0s7cpslp2yaD07Zv9KlcVJ
EvY5fnlPGvBse3qONGviOMq+RnUmspqIEj2WXr03/PFgnizSC7lhSZEbqXOh7C+ex7yByhvQmZJJ
UQBgmIvM3kwX99tm//1FU2rFceFpa2kseQOsJjQtQ3KoGNnJA+rl+jHxkb8btXOdJ+/eaOo6h2TT
5R/yQGtETOD/4VNPcqpmqTMU4KCx3qroXjdI1Vh9S1Hx/+mDbjPJ9suzEVgkys8YhOFUT8XN8M4y
EOh/UtYukbEUHRZi2kEE33gzf/yHR8H+l5j1lv80UTODf9gWFvIiH6E4IjCaLb/FFxtGkriovtPH
kFDobvga9efw3hebFn9gwzoBN2AufDLIAHpTmmdMXWOOQHqG7Zjk13lXppggWe+mSn+cs3o1jbvw
BZQ0GrPo9jvEC59YtEmcRXvuNWdlCUOv2ntBfGo9BAXKw1PqHdTU//ilka8nP+RTAm1tGwMDMFJY
Zl990axcBfPwwiVTyKFzq1jVGWwHPXlyaLr1/n8Me8Y+f5IrzqBfuWTrcOGNxWfciDKUKjzgUM12
W3RkOwyuu+398TFu3pLhnCJ/6azoYqLCp763YNU0RG6MVCdtTOZKxSA3WA3lx+L5PPs+mlhamxue
+VPzm3OBeQegbZxcjAn5U3mIXTgm3CN00zLPKKhaOZsu5whjgcv5d9C//fmv25qrqDtJ9JgxAGmx
vYcS+6ZF3MrW5HagK7Xmn8quVm0PaUNdOY4BXoT3M+ivvNgdonkEnubSAj8lqKXKnzuIH2Z3NZ2Q
qIu/Zn7Pxuec97+lLpCCSbQyRA3+G0yTuHWd23Yx6OQZFRgFZzgxixP/iEGT20EH5D0aofPJBqUz
XAxko4KhaseiApHEUY6UkvMUNHuFmtVHFVlQ+lBLG2yoWpid0NzVzCbwuXn0nvz2KsOR3Ibjrm4s
ARyZPDQVPAqPQZi901uWQDmrIDSdUb4sz0bBcJlOqPmlluZgJSaJac/VUsEYpQ4ooX8Q2oSXuj96
5nxqMYmKAqtDUTveLK76jGMj7ABUo2Wi5WnSBWHuFQBxEg9NY/6lQJKfMN0KgCcchlmYW4LQKFGD
+r9aImeQPjkXtwGhGv/XeBVOEXShqHDUt8wlbE6kCz3MLJgf4XSfGn1BFFasjPI/EpDpslN4Ne1n
bqqr1L9OkO0aJCJapaPvw4pCE7oe0VKxlU7UmLabgJRwo39ENXwtyU+dzr8qymy8JzSJ2im7meVB
hyVE6ynR6GwUH8YIliAkA6mZVnIv46a5RAtW7zplr/GskQWY7MsM1uTcN7BksDku7k6vYBVYZr1z
5uS59+snus7sR6LbloAnl56E2VO6ZAiHjZQ6TnYzK4o31QBUhBNV75YoDpc/1TwT0QJ5bRjKn9Hl
iBj4zwGdEK+eUFX5Y3ucB8IlAVyZ5XqgxMkV1JMQs6N+CTj/4NeQAtI0MN4kA6dy81BM5aG2kgNT
PwiSZvCCuHSfaOBZl2jtE80mPTY3Iu6nD7Nrm6aUUbLcT3j+Rjx5HZz/ViNw3AvuKFuuExQ8XQMG
1A79q0yGkim9lZ3xo/sVstD5S1PBLotHopE14nEc40Db+xP8OwEQdJoaa0JjzTcuNITqzK9tLDNk
D1K5FuLZ5pHLQegs836oNTbjkZrLOY6uT0HP7oOnRSbaSdHDV+AoWY6faY8wsq/WmZdehHw9ePMx
FvIP6dMOQIKSRrtzjabwILv3wqWuBodUhvBDlDMoSzi5i+YsbsxT9Kbj2NKpGAj4QoznQIUvy+94
PAfF8Gjjp0Rpo9fmo86McEqNXTHl55YWSCPh5EkgsqrKZWQyQbORVQ9HuRmdpdpiARlG4kkYJvFA
TPTCWmoDn/rMMlA/Bn9xyMMtZ0htHH+1Vpiyl6U725H4TstDl9HN1LG0RXSjmi6BIlIBGyP57WXx
q1VtQvapxsF+GDm3Nhy359HaJKr5r/DN56HWt14BSwP3O64m3IrjtrGHtQWRsuNLSliVkaM4KqZz
pQlcFUFDKC2D2caV+eIShCXvZYzAR+tznp3XGV0xr7g3tFKqx/WzH0OhYU2c66dOZ5Vp9MeQ5YiY
X89d9t14wIfakrdXpulXbus7rPBhPF4VSYTKMZBDpd7WK637SF08ma/lMO0KJMUGpwaHsy5ZZkyH
R0iYysWxDEaCzgKuFkVbvkYvrM+X+rG3nsMI1hflxzLRXMD2N1+jlaM511GzHxtQtSy4EpMoMikp
+yYIMgaUN1aMeah3A8hSCVcc8Sl7HhIcI0AH22e3LoEWIgNANjI7IvN7urUgyhMfIS3mVUJzpwww
tDnlYE0hx+BNqOL4ZKMMcepnFdrvrPnsdSNnUpnV1/5C+8EFfOXuKalhqtbXKaVj030yF8KzQFxM
QmSBuHEosTpcA6kC3joBq2JgioV/+qDP6loBafIZHj8YwoxCSCyp8w3JDDY2c/ENpYyBJHyQXE4p
kOL2bABf5J/EyGuHZ41VwaDv2EhYT8x3X881P2nvAFURC4yb3RnlcxNT0BVTvVaujvrmiplVijgz
Ab+UPUhPJU/fRLcUYV+oQyqxyvuNa4kn3GzVOaCrSUNU8+my5cNaVB+Kvce/VChWawhtEhjaUHlJ
1G3GSXXpJ+TL32Gzl35AD6bD8S55jMPEeMhHMKQ67P97h4AW7siojhvTS1e5/eFxj7r+1UoxWgcb
n55PSUMmAGouCqwmbJ/N7kHTPomHQNWuxr+iT10GaLqHmaaD3+qHvDZxpfEdilBDPhccnLi66xgr
8YuG9OS7eR0LyAqdHFfV5bCXDZwum+OcXWf2TDtA2BtCHxaZqMg0mD6Vj/K0/Jqp8CBIMm3BXdbx
oDh+yTLarO0WMVTuPhaeRcuRntnraLy3KApJvvuzIAM2OuSajCZNl/BaBg+Nulrmq8LgqWbmSP34
QSoFnOnvFrhOMr6HYbkNOKg79qu41oLo4qJzbGyqRgdXUtCQkV20KVVIhCZ7R5z7kZOtDIDElsRr
wuhV7sqCNs6k/dZmPnmteFGtGZFKJ0kHJ4dLxsGcYjui1NCkvCmvtAmNhnE/lyLwCQrgYNWwFfYH
vkKslw+T/9qqKwnqnjk9oKAqsuoxxyvbnZDnQkT8ogn4KFeOfOO9GX/hB3x0IriKfJhI8zpgqB54
bjO4hb6/Mr+wx+9nDVUaXdBfIaWbvFmi6eFn/or5sfNaldpaEUxZ3nhaq1wPNF0GupP/I+m8dqJX
sij8RJbKqWzf0pkOdJPhxiL8OKdy9tPPV2ek0cycI6DBrrD32isg5E2/qhGIGXwtdVEd4EpIPTHb
L/VZ6HIXqTKm+JIrfdoLtlJdt9j+ExpB4ZwHux5Q39DMD/VdKO9WG+l6gBg/y4URXLrXsUSacFSG
NV2k2DPz5gYrsRAgKCTHbzn5W7Q+j+bW7TbFgrPGc9zsGm9j0h3NA1i/2kdOdsBhwgx1acsryedD
jNC/nYbfLrRODsx6Y0lOtQhOIXPFypQ4q50z3qOky53a/jHHdJNKIm6fkqI4CTi7BD7qQjhskm8b
vWDPEFBrogQTZpuBndbuuAykfQdKNZmQZWByyzHuGOEQj+M5aOyTJXnNhbPOdJDjsR19QKX0qCUO
hu9/d43iHkVmoqDnFMFeNhLcnEqeM1ynGmt/Dxp45kgw2HyAWpGjIFkwvHFRmoMFV75ekf0wPYYF
+YxBfZDQSthzlbt8xIu36epyn4nhbeSuiGuoummAZ6R5pMfccDeV4lsvwpGznL1uq+8e3q/6N4NS
ACrbBwOEnDM0RDlFGAn4YFv0255jtgip281purQTaJCLlxObXFOoKsDSgwO7rxXGvmOyPghUvp78
rAs+Pb6N0y1Ahlak9RnFh4qAlvNfPyFjiJKqr7qtnY6YxSykyPOYZb+pB9S2lEE5eEUlfhuMr0jN
CEqMRfPizOKnobv5cDT0uTogt/BInUWkrzUJnUHUCL5vtu08pB5A0vCs8VeZy2MjCafE1GsI042V
8mXI5UjPYUfz92pMTSsRs2FrJmT3wtyqUETVpM/Z2ucIypQFQN5iY5XByh2gCjr9oyab6js/wpGS
QMq5HFajHR6nskRkJ5mA0ToAvOh3GHKG66nt0M0QpMB3BNqhgTLdfgh6tIDmoVf2X+Sr9Rwme9/N
yN1QpIuCTTIWwFWgQBJceWqtlDr3fLyWcsfor6rpn6YXxEwRK3tYuxxrk8KpeTgypQeIbJsD/jKl
szXBOMmYcZujxgNTVO2gjXAymH4q+M8THNClZ5SeoYXIt579XHjALxXqNqo2MbIDEux5Fvwcikcv
sq4eRcaUPmFmsRFl8wTrCk4CJxJXjC5D9KquyWCokmY9zGfTLLcuQBAfr8deurbEthwrz/VsrBoV
v9TYR7o6D5f8jAQv/shp1/oX7amSZ9pXTTqFy3gY+isuhMQToXGBsIbkwSzVrs/xiA/h3s1Zupmn
txCbHJ4dpNJUlp+TRd8CVge1YpXCLFh62A++dRpUdBsonUdhbq0RUhfGNjnLReCr4vudtVaNuxoR
NqV1R/A3Q36wa/pIxEi49hKw4uuQIRCX0cUgXaNAhPEM2dmCr4jmchcrDyckwXCfGJWwujp4SJvx
Fs0jMBLm0FYPGXQcThamLV6G8xP82TIjNchj5ytj/KjscZumzDk/5x66Sn9RKATANVD2Qt/swQKj
6aJxHNrOsq1/Bh9aZJwbX5k/HvSuiWCsDNggV37/EnjWNogx3O7PySAfZgiVYUnkhruFRnqxCFAW
zfsCY4GahOpDxeneqKt9BlsXBCTZBslbIfp9BRDdQoVIKEBd+G1J4GiXtNbAY5Szj0MbuoBlF0eB
FSm9h+ivmPGmR461sXu3SCyMmpVeIUH2M/VrspFPE3VxEVv70EBdlCTPYdDuYR/dOz06OwzFy47g
ANva2ujJbA9aRc6oKoLvzogSo6TCRZqtxZRGyQZLf6Dn6OqLCWtXVOcAjyRNcJ4j+KRs2+nPil4w
f1HWrmixwqwrhiUYi/GodSvF1d3J/GDDD3Z1OMPyT6+QGASi5qSvnMPQuYAfNqQbecqbk5f/cH6i
jdSfoVkOLO+0v5iJu8fVQ4WW7rApFJ6H8drBcavZD7qETZhd+/l00CVj6LroKj3r1Fn1ORqapzzv
uMlKsE58Kc10fV3ErekJpaxuDpsILnQ8fEbZc25OP7KCkYKXs3oDW4pgkIrcfiKmikU2tPlLwx4s
4QTYuM3CicBANMO/EvCIfkUW1nVR/UYp8yUs0QQi24YgjwjJj5210Sz7ebxFmlXGweDa79Ui4d15
txm7WAwTmH0B15za9LEnbM3E2ABTVo0YDpO9KRyCxuSHU15DYk5nJvGOdx5sFhvrpgEqt5cRUz5z
3ZM5YLXDsz6TCzDRXnxDkkN+9fcbhO17PSFEDQHfMPZiLEaFvljDC9KSC3+uAzWorpt9m77YXfze
SKiLTKis2+TgkZ9E9w4niALCNWA0Vm5wBZKG7AQSTbcDPMNtuzTuJxw63PfivrjqbamhVtkNH6mD
bxVPFl2rjXeJALGn21LLsMukuPTgIqYpoBxucVCz03pXyG90wXe0fTGNA+wHpHPpJOCCA3zdo2T5
/2EraxY74BMeMzTclMYhvXrirEuMaFqgWA+TAY5cxN3Vo1Z4+hG8uQakKcaERJ9kNTyZpdP+qT5m
5xMeP8lRhf0xhzimLzfqT8EBVzfBtg5/bXM31uicmJwK+VKKW+i7B5QOz2IednTdRVkxq3kHIQ8A
rbPAewDgQ4t7tnB3a0PxtkSSCpaAxuZt9B3Cjv21jtN2lL/xKucYuwxIYEOO5xC1+l06PPU+7Gv3
EVqFaPXdqq87vSmSDKeO34wcEBuxhz4jGTX9vwNMFwh2OEMaw0fmfDEC0Q8yTF/VQrgpbT1ZcGYJ
+7ZDL4htaIhU2FfNDoYNlS/WHtSWE1tED5kEbiV6eWnoHxYVfjkG7EN4JvYbzCO4BK8hDYDwqmdK
b03FMaOBdI59rIJDjcc5mHXEsLNotroIqBd4OzTfDY5LuSA2m+t8FBioMtBNyKGVJY6U1ePoJOu5
NbXfCA2RGzQ7FeFd6YM7pa3E6sY+69q3YQV72Iw4/GQ+XStCSriguizFOkhXazg8aFrtr+FN+wVJ
ZpxWG80ILQBS63YfhNbBXAwiMqgNwuXRdZx94xlv+irMYDTp9jwnhkiNx1CBtsV48jExroP1mE8r
y4QanH9TRrLg/8P4zc+ll3utZ036HBlR9JqTD6hFmlx6vPCAGhNcu+qKtWswQWJdF5yzLvYFKiGy
oT311U82A8frA9LrplXfFhdOemhvMapEXTzr35G08JOidtLniMJGk2ambQdaaIMhIHU/IJhucANI
S/8dvgX+IB2YTmbSIEAd1Udw5ZJuwJtDRCU4P0UJ1QAQ1OaOaASxYjn9gYGH8evE787bxtPvLx5I
7uBzExsCopxWBAEiOSMSCHJ4a7j3kilbDm8pkPRlkfkZ2VjbwH/T28xTkGimi4EBZxWRVKlnN82X
44tLJD/ncjzqe7icPdTNWqzC4HQm/KLY1fqYsciLKD87WlNOqRRhp5lMG8pBkGsaPF1utC+2h1Qd
kETfCANReKyIBoawZqSEiCs1CO4zmb4fqOgV3QYa3B3zL3diMHmBXh8Q3xp48DEpwrOcaG5/T72j
Z3Wd6o64MUAba9rxFUcSa36zpuco7J8cl9yKrrh6XXDEpC58G7WRCoBDakOw9dkaikg1oJoXfSk3
GVGlhILiKtnSGTPXewZ0b2DwaRsyPd2PxJF7Vu8j1HeVnd4pz9u20iVyZFrxYzaGFd6K0LnzY8Jg
YowO+MYIMnQGBzhoA5IEYFe6/gkQkWuzG+kdRvnIX59yocn6z4JLKBZCI/ydHiyloFxmrqhTMY8H
oOpxD8pD0CbPWGlheo0yj2pooXQO93K86P4XpUBFEHv2bMGa7vghc/fWNSe80Uc81aZXbemmwFkC
CDah+rGTRzLGPEjrLfzqgoQXfOmCxzF8JUdunbJRNGHTHI1zOZGap1tHpowhE4OKfL0cW4yAOeZQ
e7qr2S6AM0mVvzv8zaUVXLQmx2Z8rI/+VlSPhB9yuTkHvS2iXBz5FXPw8xgx1IingcUVoyqGRvSA
Mnx0cy6uGQcQsTMZKd1ZpfVkZtG2LyrcCuOLpoL70NJoDhEe8P7aZ33fmwEa1nrcTnI4l7Halabx
0oIrjyQhWTGEuJtescJgdIoGbRiIfudz9amiS+Vwmu4txrIQnW66ykELpFc2l/luzibS3d+ymoxz
HXFNYkdYPxqT85QtZCVCwfVhPUSzetGGOaMP247vFC5Z2RCi0DnGS/7sgseNrsQYPsXdF80/YKyJ
QRy9f6SYNLTxTMhfdsuVfSJIQgTd2bZn/66PxVpZ4NWosOEa684QDuqi5Fbhaq7f/JLxJIdPXZdY
dqk9jtB1aO2PXsJZ8c3+TttdsExbXJ/QwUTIuFswHX0/69NZ0+yTKdehH5Be2XAwQMlLomRboIZk
1cnxS4TazontqJWBGsMD2l+5TEHq+m8Qn03qnnOzpsr+gGCuUQ2FUpMCgS5lXNk0j+n4FULthr8b
4dDSfdstlmt/Uuu/oOyUmgeIL0oB41TbPGZkO6CmQYPQg/+7oLUqYXMtB0KtQR6TgQmHVzwPoClC
xQ9L/WYZcA9Q5Op+yBX5E/sqNk1EwdSM9Coa9/R5IjmyPeLYi9HaNGWwsaN3ZTylWuVEUZ/Hxa4j
nsN/6pY3Iz2l9kkkISUCVSCzJTw/1qVWCS3m2cQsgnxhA6W1X7Gfd31R/vYiwrtkgVpq+/XPnDNR
jL33HnNCane2pX/XhOzLrhzXRkhMhgdzZ1TGxZu1PA+LI8yqRi7NJLvCDb22BBGryuEatlBiOYjy
BqYqMWdYg00otUH36PnDJkpwj4Dz6zCQa7ynnNGmuaDu45iAffg8JhL7qwX65LkFt2z9KxqRNTUE
jhePsyk+HNKZQhytEs4XvbKY2+sv9OHrQF3hf3HF8+lO8xRPI3wcPEY53JBy/tADfbOx77TFphce
OsKjQzJ9uaailikpL2eg+vMpTq3BYGT6as+oWhm1Z4x6JS5SvDObZsRX5i2ioQ4nvToAYQL0zm66
nVCUpPyhxnJ0ehjjwJUFh8ZMTLJLQG4jDvCaN10yvgZwucoC4+432KConVL8ChhXIZKQB9njRg8V
F0RHk9pVlrL6RfKRtz1BcPieAfKvcs4yrxF7LA9WWm/OYGVVG+5HzJmdcHZbJcEt/riBGY/mLoev
QMAT/W1lneyq2ou6/ZXpeLAgPCkmmUH5V4BMNb27TlV8jn37AtrM1m2tVxnHDzM6PbeOPzkiDlCY
9HEUp+KSXJOBcDHmDcOmQ27IhjYd8rgo1ef4qzG9WxxV+4ZuC14nnuc13WSf+Vy2FVEQ7ft/7gXD
u5vDaRjIH2gFady9RIv3rmtbXcgHzsZuzkNrXkbal9L/Z3H6x6xuJlYbdDby8h9EEkwrM2EKDscB
TI+HaimFpO4O+MCzX2uw2xyuEcoW5OArvKT6wCCwYbobS59Jffguy7eF4stG1ysxtIUx1uQh2L4D
gGsOcJmNbVhzoI23FpPcpHpkMEqpEX2JlpmGXTU3NyZ5Vu3CGUuhIwP6IpgOpk8eOmdxQtuaIivo
Uf2Qq9XvinlnuywgU+ysuX31q8Eh05kBRKPYMLSKWLkgEqqqcV8M8GwSqHjL8logcdXSL/2GNVgO
n3QxPgo3fcl8iOWw8XX1EkRXCRGu+RuiCwRtrC/Ihp0IX3HQQbikwEYtPLr8UUNM1iPQRSrk2zLD
//fyx9EaGauDjom9/s27frgWxJX2jSKrxD6N2AWN5fI8U6pDWXnzxm07zA+NgajUx8kPpWmU7+t2
fvcXuTatZiuBN13nX4y9ZPvakBjvVg96v5YVuk6OUANXOGsuDqZstjMXqAfjkc05xuG+ba79PAC5
eDtdo3SJdZpxKgtJIPYYBCmfEhJuRtDxgBbqzPyxx1TGC9FPGk8RBOopOAykV5Kyvuf/Gi0B72RY
+fA3TiZ3SE2OaG9+csmUZAKXAsPnmoOEOSGKggljRolRwAymMyMjzqq3avhpTRivBN6z0+cm/hyb
P6MdHyGoMkhcweeHrwI1piGUHWtkfuhMKgiXZ9Rv4gGrAZnuQmpLOqHfvJc/Yfrno44XXX1ZYsiS
Ackvofdnd9g/tgFaRNtDLgqYKuL3siQ4efLIOHpx8VAc4uyi9UMpLzRhaDOAlFtnh6M/4IFOQN8h
s618mHZ1UeNG/VB7Bk5O3UxzA5RHf4OwFg+px6WIGJ56AcUaK7bk0u0X/2hn7ZcbjQ/AiTtO4n4A
KZHpA0wkDkiM2Ji8yFOA/RBFJaUPRFFqeGWW77F7kNBmnEA8YNV60mJVo1UoHCnU+w5Ddy99r7p4
6wdgmupXzHjjLe7AgeEUXww95QAI0FTzOY6D+x7qAxpD4U5PSQ3NQ3nrtp7fOxE+4lVKohFdAanC
00PMcGRmfhBCL16YztdLfp7seavq+F1YXP/p35S3KK7hU6AWfK8xxEuZmKecabKsTidG+vf1kD9G
Uv6kaFYqEzFD6PmP/Vw9zKO2lXiIkzJcxY3z1LsW1R/E7Nx6qhixtAVleM3Sagn+KOU/LcPLuOk8
yLB11rwJSXddFfMmLt7CudxpMhB4NnzEjNB7dUAhhFpF/cwd/l9ELphIh3Cgztz0WVuX1Pa8q3CZ
j3BbadLxUatXXGsmShruG9hpPdJvVcWBqCwWg9ZNq5IYXcAC5dFe4qTEXBckIYcr59lwV2m7ZBEe
xeCum+hrmH50InvuvfOfScrHudC2CfO9VMMjBSetjP9uwto0TZxQcalH0QPEmTBxn1GJ2/DBAUwJ
mO83w+JTKRCfahBAGsnVNLTH1D/WXXiubdzhMGSzGUsJHMlTXBSHIv9reJbaTK5nkjRCS6DBDL/d
gv4K6yk/mzeiwaWzIMYwI649sx5ki8nraPr7Eqe4hu7OpR5WZKHYUbkyo+i1zIuj5RCgSqc4EGmP
K3w8k2lsym0mWgqz7HtCzMGQgpBnIxUYT0bRyamN/WITs2UyzExymnXjUo0Bzfo6XrAI085K+bTp
POdeDeqTIgYiT7z2EuvBzq0/h/wKdIpbRSGov+4/fzzZHXSEvJdRMGL50Cn4I2ROweeuSouZInwj
amynl5wQFkor6TDSC/ZY2q9aSbnKUxg76FZlfTP75Rw203aZMTUhsMJjkkfb3VInkMGUurfqoynd
V282917bPGu6plUE/3ykuWZzFRwJ5vAZZ93jMJDZJewtwCp7VzLBxlaUSCwrgdYyHCKJPy6K/HWO
Yq2dycGDh684wqPwcxbIYgSnJ9yPJGiOnRmSANVDwA3z4bSKxLSNWNRWEt577EeGqxIEPanLF/0U
CqP77D3njM9A210zQfaO263y2qT8c+VJzsE2zO13zzXuRrO8wClmLg63rfVuHX+xb8V4Q42rpJ4/
G3VeYiaQ6XwpKbnDAf6KgzkO5Pi6z6+BN+/FPKH6GVdwo+7jxfiMrfTg4IkGA/05IMWgHUIaboUI
Ig+e9AtavhSuKcsAmzWaXYpVbjKUgGhwCA80h2Mo0mcjrn9xg8D51b5JzQYQoL3Tb+m/K3IqLCf9
DIf8qW66UyflqSCsMkWRjYEXPTVReljcVx+KuRwmLxevJ0rD9L8t1f45C2ok33+rYBtTRP/0p5zR
oSBgLJmsXVLJt7ZH9xgg2lFL8xda6lEp0DjGZMB9CTC8gvA1GvKYTMd84vReFHN54dzhOHiUFD52
A1DWqfe0mm6l51OfdLuh2XpGA/LLp0tScoFwtnOL3V6ZnCbpXZ3qHoRl3Q+I46IlPWZxv49oFNap
/KgsdR90tG8wBzpnsaHmY7MEBTgmnAMubYSpl/YZ4kDYBQa5K8aIWfzNgpw1XFUW3ZgNgxyn9jHp
223VeDuVpLuuFdc2Lneq8tc2UXFjfu+ITtvWGlDm9EoNeANW4SElg5himFjJaQOUFteEMfJonHjE
mF3nPYmr8bQ18aPhDP/rEpym0pMVRp+L5iXFUNwyD6twCRFNNskFjmlqdPXd3DqHPYJMNEURgaFg
70gusVdkxpF1D4HDyM0HFhrhDAzZLqCKKxIECe7YwtvzPujUcSpFQeyJAus1ZrYAdryD6cDEEkcl
jOka3CrJr08de59AGh+c7o3J4jpqm2/y50I5nfKwIFd1rnDFzvONib5kt4w6o647lgx0+oIR6kz+
V2fCB8B6P5/FzW5OoVE89gGmQAaD5zkhSqX1YHvKeGfFNTnn2vrcnf1dbke7Du11NjOiitqdqOFB
kTEYNepSWu9Jmn/UEL5htj+kDQvM+f9ec0p5LZ0KG+X+gtHstKz6kItxouXOphOsJwjr2QNmIh7h
hol11QcQIMBDg2G91cubxRyfpqXbueaDh12ovQvyvYdqytzzY7HvfQV5RoXYrocA3QLm7YaqNmkn
AO0UiLXJDN7YLphheAlzo/gwD3WzZsgNWrkwHenulMrWcyeOE+qGIPL/HC/b5XjNCQMXSh+WrT1j
Zxs2hwU55CpSlHQ1bDfIMRejUORRW/iL5MHKa+DPL/64bTAqL8gjbAUGwaWq3/zKOqCuHzKCdeS6
xH/TjNobCRRHbPC3QiGyRZFWognO4S3TRTP82NFGGczKR7qeMnF2lgKMQzKolttkVh8J7DUHGs2S
YZKd7wS+K1oO5Qe3qsElxHbXiWrfjLneFi6YhEhXjsNmeysjk1rejHZll20jNnCl5IZ7f5Ind0Ca
M1K7+nvJootqIGiSaD3u9XReaxmYJlvpA7qObyXZhbDhXVobC2TeAASZejhrhC6GeH2rMj/qD+7m
lxmWlsf6QeoG34uGAqAsdBkEsicGTC179yVgXFCAmE9Ne9VvismS5ufoiBK0fIiLSppX3/IOtXSO
fg1ZOcAOfuXjjIpsCMLwn/QXxAriYAaQb4puwTCeBBU3umbRsBrIxuWbXN4VlCNAo4mlZkCr0pfO
EKhjXBiPKWmJZiMu+E/+8FXj7DzHi01SQHkbQXBEjtdKfYZcvpH8WpUyT2nc/HNasXf7+qZMm6Db
+YQhf8JkDZMRLSVPHvW/N4p8f5lNqA6W+xqyc0bWlH54aQ9xlElqwjQ/sXTs9kyDy7HEDat7d0bY
dJjWJwuELjiiYeYXm+GvLx73PveXbVxq7En6W5TFBGRlG30fZc19Y9zK2CZdK31oxL+cfF5dHNri
oP/waMjv3S4+G1xmNjw7OFlg7RF9ia6uBmDekMNtFIRTVZB0l63+ofmUc0BxPQZAggLP87zIz2l1
mADVtDu6AjJ1TaIMIdLp8iSee21iBC3m1QT6EwhFm6qkwqHdcwcHY3CZndKed03GxEmarw4EADiW
tWYbYGtSAAJMHFvuqlzgFAKwaE5x7HYvFi1AEONpTFZNzmRpWc6kz5zKgUG4YhQwc39HlF8OqZRm
D6SB2WADxR41jFEsP/Gk5k3rEICWDNuy+27Y7GLOf0YbD0vp/oAWHgJi4Xrx2lco8qz5OCMI5uG+
oUZf191wTNv80RmrzxaJcWSb67QZd40DGVjY4l7/miet2dYQumAbWZX72tbWIYLEgcfgtkiMfaZo
GFF9pkyfQu4LCeyXPBc+0FZgXrLBY/jkw8EdtkvX8jajryr4HFBYSZLBDI9ljGORM1GpFsX7WFcP
YmSY4bLf5ua5LY1DwRvssL8UR2/ETrM3jubEWZEg+KmZyUgF5IQx1dDXV+0nC1WtMS9tXtL/Aq7i
MUJsaY0vh35QogLhcADBm98cFzztV+3aJBmZVngiXQmn57N2QdAXFjbATTtfUl1avQcW1qS6jJQM
Yu/Cqvig3owNOKt1WQjgOePcgYM2nQHvvt0y1X3qjfs0RnFdB7ulrK9NXp0g1BcGdpwX7X8rBwst
nbnrsrfSs3dsCu7stKmPhR2fgthY9dgv3ImTidUypeCpzNEQVstnrKjiZb/3452y7WytC5A0S3jS
2EanjXlnF+2hc1Poyon2YOU8X64ZwGEMbmdZPop6HF6bhkEKdSWm2PlykPFyLV81wXPQFojs9107
HHsn3TY8tIKWMveEPvUxwLiiQwlpqOP03P+WeJ7oui3KdHSFh6cwsXeET2HBfqjj8ICRg6r9bV8G
a7gXWGWDHxEhPJUfVtfj5JF/z0rtRTds8+VLH4r6K9PM/Y47caMF0TxyGdpHVzyEyfgxcVW6RCM3
1cbA6wzTij0qQP0L2BCIzNrcCqpp6vyf2IabvnOrnaM+Ym/Lw+K/xxJyvwxeROY9FeNyyL3iYYoj
ygGgS41K59VPOT3MXfUGe4o7tX6MA/NoQ14vsJhkHTj4W5pdRVwXInA4G2MFPjXlxPVpQzCWCl8H
bIrVCR5KU+sRC9TcpOv9GH2+0rvYZ6JtRgSL8GlWUp6Z+adWcjLr6l/LGHe05FdRLt5KeO6TkRCF
NgXqMiVhe1fxdMyl0+EMD1as/tmKJA1OqHEhrzAUu8T50jMmA8lMoKL7NE9gVcWcm8l1rEj3M02E
YoYD470C2PIS99dVAOgGQN+cI6d0XUb/Ic5SkqwxrIYd+z7r0BRgRGWM4UlYxWsVG/s8dZ8GxsTC
mbEUYciXUtZUuJLTMsRNex8IcRvRENqhsXEdZttzTUkJf1MU8t5rUljbgBWFDLfp9BE7+DB1zYv2
WEhdhGWtqj9lg8zaDBn8AVQrLDAan9AMGx9Vu4WahP0brsOJC+EJEDoY852ermL5of96OFEB30OO
dhN9RqE3I6lxr8LWRDEG/YwTmioHUYXz5rh7LOtBJ2zSzszvYbpRDKd32lAM3eq6kL88/S5cOCi6
mwDqQUfbW6jOICo12R+76yEoCgI4oRXuCYlquKjdPAGu5CcM0YA7Y3sakcfbsUk91fYHzyENnED3
yPyr++HClGFVGvGTU3jnxTQ2WRb8JSXp5N5Dw5+/hMmhCv1nxzROSwvep+AaJe3NDCBE88eYRfmT
eL12STGIkIFYwQQ4wWqmT4u3yGp0onj9HmQuXo34enQOL36I3/S/LKruHA5/5WzgFMJ3lzV21UYG
JcTD6g8NLVUX9fctzr2PvHRgT85gG3kb19SkdCy+bA8JiR6DCY06LGzYocbXJEl7zoIvv1/2/kCE
lTmmhxjZDFd95gHciO9E5OK+j4O/ccxT6uDhxMb7q7wKe81QuwtNDtXbXH21Pgfwkl2xCP6N5HLs
8+Vhcbx6lS/q4KSYiBYKf0ApvyppjiurVlji/cX4j0CnznV9iASl4Pt8hgLOiKm6Kj4DYe7tODr1
cX+E81LM+8oYnmxUJ/NluBHOlaXpzYk8oG4givE0Wj8itTa8fUwgffrc5s2dX+WMC+zUpGtW81uI
Qbkcv8pTi81bNHxiRPmfngcbJB4bKakvqEgSNhBeL5IisEnDF5Pze26ZzUIznNRrQK6Mqv5LzYxv
ERq2uqKqyP5VufjQX8avaSQBFjgFpXt7DX0wNobI+cZ30Kh30S6kwe0Skq4GOJwgLjt9DOEQuotb
b+OY5bpsXLSm+Y6XfG8jHi4ZC2UCP06fzMEOUJLLAhsdPLWXmB8FndqzCDCk9XLHHH/QdpNhnZ2E
4rM04VF45WUY6WIIAV8Sh+hbB4HaR+oF93bykombg9hmrciW1KJ90YHsm1gOR9dwaZgAEgFSgyYH
DEZJuyhp0EscXxCOV4vN2J2kmA5knaeLmFNYBnqGGtl6+xjAYzIG7Ipgd1MYMZzVBqYtjUnc4nM8
fkYYFmPLGgn0/caPlfsHB28o29jUdUevjm83s2+Ebg3Vd8U40vvtIzzx2/wOj+XWuw9h4RL2q737
iR7o/gKPOQOi0ujiEnINJY4gYGj60TFRz2DYzB4zxl6Ij9hxbRXBnyp3Ey4sM8N8wpcIUxnUwWsZ
pSJEySFZ+zFBSTctDJjjM9UxZeVb7dCj05e74zFwvC8YEgGzF9Js+mU4m3GNPxRh3dPTvAjCzo4z
/wCneXqiwF3ji8s5OI3AHsPBCOgujHBXDoj9EIdOOdbNITIlMIS0wJwSexQVBwezZB+Tw0wvPzIr
C6ml/BO8HuFpEfUfmjYaPdjhfrxN8vhgMaAMiTVYJ5X33HIMgr32ZbEfRKuzrbyKNR5TNADDRG6B
XKJd6Q00JqAO4wZPa+xZWueN/lxOT06DdhWLDO4r+CpHM8cBi2sJpm6IeJG3tVX2rdSGFwgo/IiY
A06OGdd7CcnYZ3rGOV/F7cpuv10s4wzKqPl+qh5zfI7qf6ih6L5oZiQ0wbrb++Nwc3tjJzMEQ3RY
Lt18JMi+oCF4AbOD+Y5bQ1O/l5Kw+Kwm1qd7WpgolfIZzR7uwjHyuejeNN+r8Zpb2XkcFiwXCdBY
phPzpRzRSe20L5Efneic0UfUm97uP+xRvqbRvI+ngU7y6Ce8jTLYN+5yhK9ZVTosC8vUgVOEPFzm
fFud6DJ7DwvzFMalWFpntvxKMqCCyX0zWkadBALdYW/EDYtReaOiY8Qy6UNQAhuL51recLxdVb0p
MFL3H5ipAXl6p7lM3gmHGePxyyrzbW4DFeTLtumOU005nHXnIaQp40dpqVJuUJ0Et1wCs0gb3nQh
t73/PIc1LL+PKkZp0Nb8gPe4+E6LpxTGCI3bKo4ViXRw37psr+zqWUgo3bSD0I0hA0z/4IlFFKbw
Ulv4E73To+9HbRRfJNxD6AquOo7sEG21arwiaHQR0XO0dFiGyvgu+DPbl4SpumVYoKTdAw0i5MN8
31rhxpZi00CNKVp7xYGeMoNpSJFPWtzrCd1wJAE32SYm8saf4MSUz+ltDsyNdrGVelD/G7vUZpgE
nmvvaWJJt+RX4N26SgX8DXwsaCY0LcAU/UZ4yWMSOfiqQMLnn0Hac8991GS+/8juwRWHSU7Dajlp
/zAABtyaOko8Y5dydGu14ehcnISVs9YFO1eeP7m4q9HwLSdh+hvB+Mi3YEe4BGqMODZE+H8b/q8P
GlDH8gXRE2SB6dRHPbNkenvh7VlEpXFJGR5V3gatepuKz7T+kWZ3sRHb1fHZLXUcWA/ARZRG9tRN
P20MhzuMPQrClymv1qNKTq16V/pf5ziyscTqHuFlYeIxRsjEvqhTMBG7P7Jz/oXswwaobpyckzXi
y7a0J7eJIGFhGx4TpDL5uKpYZ3tMNgb7eBqha+DngqW1gFOXNe+ue/X52BjfswnXO5/7W59QAfOL
OIwgNH7mlwE/8IXRBEHDfoHo9c5669WuI3lIZ0Z2DfrI4GwHbzWT4L4ukGoITFzHnet+DOW8tS2s
yeS/2sIIPIX9W92SsTPXYwIki6dmwmLwCMgtGDSnD50t9tG4le4DSum1ce9z6gz/4+g8liJHoij6
RYpIeeWW8p4y2I0CGJD3Xl8/J3s309E0BaXKfObec6vXWmvXukugeXyz9XfBZzztL+3gbURP/ccq
zWZTgA38ZDk6yHXECylytXaZyFNm9kfsxHoefTg8tnZO9J+r37Pe3Wm94idWt5RA5lZ6u74fPQ50
/6oPEnhxvw9KLm4EbWYD6UF+TFH17UZiB2OPOxwr1vzhkofD7yUaDjUbacS0amiBBYGTP3eSE5zQ
vapr+SxiKxhXehCvtWbetnz6TFZlrLVuOHEZMlJQZAMTOv2VvIdFML61svzlanRn7gNMdjGM8z9j
tHamIY9ux1XXtbAUkgsOuFeb7DBNqben9x5SqehfwI4aNTiw7CW33XvS8n6ODfW9qaPEjjj+EQy1
ylkoiBAvs1NVOgeBVedfEU6evDnsRHqqMEwyv3vVh+ZjJL8LZdSaS3+ht3RoBq87gVptsf5YMMXa
jRmPcVB+qGZnJMY5ArgmC8yaw/ClPnZFWZw83ua+fmWFuG/5RA7TeeKrytS9k2uCqUBlz8XWVQ39
apDl6htaLjp+Ffg9fln129RjXO+rbzj/5ZnZeYT1PrwAhjXya0dYsSicZ+LUHiwrNFPbCzF+ZsQf
ofllNfI+WbtBR/A1HFj8IwknehDSDhNjNtjwKCbef6RRI+VjTl5uvoXUZLOhxNWu7JQNMZBhsCOr
okUvXuyHEujIU+XsmemjvlpjPjmb7FBRv5h8zrAVOgGOkr0meToYdTctK9te7Sada2xz+Q/9RctB
LlLQxAqCz3b+aeDyk8nBcPfjtHeD/WDiDkDI734PWEiUJtHjszbJYZNraNficTVgZfDfoNw9mcRv
5fwGO2w0hhCXAQsZzFKF0Wk8i11iehxtn3a99q4NXvPo1nvlLg7OhklOkDzrrFfZVqQ7g1lTnn2M
JlKmRnt14u7awAGrpvkQ2JCN8sRfpp25SYV1kDzrhkHYj2qqWCn2frgVlvPlOqR5J3FyZwYEELcc
OOi41ZzaAnfdEVewzmZk6KgE44I3syaLCDqRqk5YjhIhomBvEYIUm98ujwqAzoodK9cJMHJV3C1j
tySTJz4w16VqqfYpQc0+VkT+Gcx30avhfUymWYL9Qm+kCAKUVW6XoiV3SoZV6K/aAnPc0GO0hO1T
6nev7DYh77DCqatjO5aahpg2B42fbhgh9eFDUjo+Sf4BrJpiYKJEhHJcy3e/qp6Z9PHz7AM8kjZl
MTRPptX+1gNXFOfudiDJu4X2il+QWWl8q8JnjTBKfz7w+MYIgCaCBdC1KX+KRefHBvPiqWrEkBsc
RR3lbhwaJ84XVVSHnb+jXXFVHuFoYSlgtt+D65h/VXfSBhFQUjL9nKXNOEGGx5SDdnJSEit91j/m
d5mSeGExCWA6ztvTS40qS5LDIBDHXcpIOxUuXEySw3IqBI7VhHjdHJEdC8oo+7a8TeVhzVCuvv4V
5R83s6YLtn7YGAtcYWW9k84MNtIZ9tUYbCOOwbSmAndxfA+euzA59XmJ6pPhUBUUkYM2+h+pqdW+
4thYj7H5Yw6sH9kXBPw+otTCFpvBqv5MLBQJFZDoEKhoZK2TpF47zrd63wzOrKhBX46HdSNaWteK
7xDO1wqXkJLnpcka2496UHQ0nLod3otJAcSZWTgBSsBVq1mfMMpntqHVIYmLuzff7OFLj4plMwH+
L25GiiB6aqDR7tV8AS/vU9skzxH/JpfPSYRoM/KYd5/n1m8fJADwT6R0Bcz+FzFVMwIrWBZQEKNP
wUg/mLp1IB1IHM3aoyqfk0MbDrQ/+z56NUNAx/yhrnk7g0GLuk9VgYXKSHRsBBn35DzLRNASamCB
upyqg+MSgGi99wiRMzRzrKowK4nhJ1TXo00bwSvtxa9Gg1pEFy2B21N4F8l7xiALBj/7de93DP6b
fBwVdgmMvNq0QbOItRvwBGQtJq6ON87YmufZc7IdPyhJAyvAJ0uHSi1E+pX1+bMdWjtfxu+xCnwB
+d3PHwwhe0wUZqGychGUiuExWzWdf/9lt+VOYNDt6ZbHj37MVgb5mYWFob/BMWYihfwviBz4Cawy
OY6CkiAxcQYmtMt4G3QoQhybkVpcAeSoUokrr3lW5iMHi3lTwYQ32iMQ4NKrmC5yxmTor9Skiv0Z
H1Zb7rMIvp7d30b2a8L+k6m1LSLzmY/tQ0hkRhGJ2H1wd4wAfTx4BoOSR12EnCKLtjljvTx1o3i0
AUZKeVDvUTr9TPEp1ZKNhpir64yTJ8KbUsspfpOopuUoyp8uSEC30HiiVPEEeDlGxHVyl161tYeE
8GiWJ2IOj5EQiGUZnM7WMW29Zxnuk4Qsa2PeYZ6gts+TQwnGwuZtZGdxjJapDPD1oY2kBDC5zBfJ
EL75gUdwcISJtTs6nnXqWu2IW3M9lQ0mWSg9PYLC0KabqXAazatWdzn8EMj1PZbN7q5x1tNSbTG9
4HZcQOxYq9ScFklnTNgViibL/0e32GVpde2ttwqryjxHvO6TR4fkstxLk9+wQQkHQFM5HdtTCGwf
gh35iTzw3wB1iELKyw3XwaSTZkbdRqjyoMSl1O+aMxEayW45oBpaznLbiZUzLhFaavaiZ7G2KTVO
IhvXmIslYKwxbEXILeyntA7W9vyp58TjoQNjROhtibI82twaNICsGppVbu47cJNIcIrh6U/Oyc2h
rZk0dortaXDqjYco2SrdnR1g2j+45dec88RP8xrEN85V/hC15Q8qNj1euPPSpK4M9oHDuIvrP/pz
G1dd2Oey+8wwZsfpWcPmTMwDyqG7QgpIKzlFM/T7TCAWxWJiTYdeIuWywpMMWb6FhNlgV6xxhaNt
YOX4GfK+SReYkENe9KijZGJBXTXvCc8/6O6bDD77wDx43cRB3+x9/mpS/IXAbowc5RmLUfwmAYVs
oiPjYo5HkG2JaWmc7KXhU39p964AesJMPzaMHe81V9eF4BaaS8ZBpcesYzcg6lAQCY8bHmGsRaFI
lxOQrc6Og/WpxR4o+yyIOXO0F0fMuySns6Dh5aY9CNBcBqupPioQWMqtZww7YJVLo6U/7o8N20pW
vmBDEbfE020uUQwG8svmsCuFtsGVj0OTCziN/8B4mDmHqgNDL0YWrn45Qnd3jqaTQWetRL0pNESh
Hfd7QYB53K2HmODYbD/X6PQjZazFoMPucbHQ8ReHnnWpcRSMONTyOeW8oU9HUdHr9WnC6x909aW3
eRAjMsryPZ0konOG4NSTlnUcpbvSGPDN/U1fWX5MicOKLrc2GhInlZ7LzBbkZ8JtjhWEzjlLo+sw
Y6bmvO8isPC1XLlx8Bh8fStdgpSz/qI+aBYL8q6ivleDrIP1lhBhndTzZfK8l9Zlu5BCcGfUYxK7
SLm/AH2A7AXPXQcx6ZaPDP24jSWNm2FuOy6nyvvPZCKQYccZRmM1zNXaQ5Ga8fyIzmBawTbupZ/6
Q5rmSNfi9ay25Fl/JM2V0VsDk1dUOxleM3ckTIvODEMPbRTT12cPea7LDHCOcfR3Y0CIAT2YHt7k
GH906WcUYr/JcI/hkGd96gU8aAwlbFzEw+RAGzwnQYDIOO8e1CP+U4wyou6idZi+Za5LziiI7yL2
cXjnKgA5QazjMo+IMT9Ae0ztfJtXVbIykM/pVcAcFRdpN659n/RhpfHWVoXfL1373fbcFZy3ZUZ+
TW4Fu8RyyZph6zn+VZKMWZEfhinpQORq9Bz40hOoOeAuRU5ICZ2ebvvntCoWtQ1QgWNBex7KZ0Oc
ArFNwpNo8dI/Zd9MnH1J17c0ug3tjjkuGAMI/KVoNunWiOFa8gVOs271uzvRatCW9ytqCZUaEFOB
+jXGhFvQvlt825w3la9GmMnFt5+6m1k92H3GGGPgzv3nfvHEtRxu84uh87/GZ2K0B47Gg9hZWXLy
6SBN6mOT5A1Flu+o8vLGWTkVuT0QEZg16ZtoOMaGTwbwUa+clZUemtpfI60udGQUnMD+NZJguVwF
NURAxwiBMZvG2rJPDzlWOX18+OjdMLMDFkLzm7x2KflL2GbR2NZrgS/YDn9Bx9t8onrk5T4aGmiW
Yvqowl+7O7vlqtYI7MSt+uT/mmD0+KVNMGOjM+IlpkwaOolhFV/0Qr+ntTwIOvtJI/FE9l+MOjF7
g+fhTBIF64tROxjmAWUxXUpMNhFcdstGFCpx/4OqcqBKPmuVeTNG8VfRZg0XjQGAXUc3Ct/U1Nc9
zaNX0TNWpAToPdoqt523WgXWKfqMLOuix9ZKNtYx4QRCBPUZNh0xJBaaiX1YEvJG8rT6j7Tc26yJ
/GfsFhy3/TKFZK3mIhFeWsvfc8buRo8Ag7Q15KIt4rVXkj9mpYvMsva9+Q2y9SUL5n7Ze8iIuhKu
/aidbQ4PI9b/eoxoHIKpmsdDDi5vLK/5UjP6ZcPzpEVEWULHdpA5he4zkVEObuKYqLQ9ovPaT44B
0vFQyZuCZOES+YC5AdNPjp9SO+JrIyE8xtePm0fprHnZlhXeAzslKw5GmqZbWGti/TImXyMomBgp
kUhb4jeoxiwM6QgRA7hLklCC5jfMhtcATYGwQIdkoUq9ixlBEMyKh9Z95LYJJDWC3uReaw9jelds
84whKsrtctbY0HXvA0gfn2UHQrJfmTSHkucpG89BnmxRwrwFkb82+mJXQT8m8/SBaRymrVMS/928
o0fLeX1Zy+emIPIbpA3/S7ULSbXbIV4n55YUdCasi1YnSgkdIFD8joEK2H55FwhAp/Y1JXVYIr6p
wYK0CNYXsyafUanfZqdFn3Q3mQMYAsFEhFgQnQPT2XJmi28+mrn4SBDPeMWGD5LWbzJzU9v/pUH2
o3jDhJjMIEfCsHlDu5OU0UfRDc8F64MojvA6+s8t9Ft0yEivAtZcUKpRoHKXTTZ/zNncpMPDbcuH
NxfrLCTvgX4jHoptP/y58uB0YsPQYushsx69tbFK7HcnWtvB34TGB/8D2zYyYEkybeJi70flNlEW
MMwhnVt8ThGs+Ew/TwQg1UG1bbFgNFAMmnlmDUG/3fCxsulgMPuBQJg/rI7EkGrcpVEGObIjgQTp
jMXDHyBsKo+t7R+ZYDkyhmjsT6e2Ff+WJ25MPBr0Hmf68wv/IRjzjr7/yLl4PXErAl42HiQyqXTw
0iyCSbdhcV19ltPVQMQ8TAfatZXlRcsojpdjPTJlQDge2cNOCdeD2WLESIFZIEaUFH0YIQ5JAkyU
6UIhPpgz+KOPhM5HrxhjIBis6jAitU0T91g48TbP9VXF2oAS9xpWxfoSI2+z3ROqV8znq4zosKoH
SNdHG3eaXpJa2+Ytv6CQoQAfmP80RE1N6+18wYYmMl971Oi4BP8qpZojvVGX4Pl9/HlkxCfZT12C
ZnVsRGx68xy6CegxzESDiU3xCunJzP4j/Jcd2HtnpyegVvDO2OEnlB5cf1I4rFTAO0Hu9dJ7yigE
qcRSgmGowRunrb+0XdS4Yc8ecyCtsH/REYh1OWW0o6kVZQVMZAJftZZZfDEmf5NGucFG1rUW1qAx
SP2y6Q/anliuKMFBMsXffug/PFJdyinA+4JCpggRDehXFA6cB63p7PBmLOUUsluNfIRnGOYoV3r9
j300FQY3dYT6Ax6uzRMUMhRAmoNPNZVgx1TiNlszOH4qopCp/L5mihfdVHC1prv4Bl34QIhW0uDV
q68BlxQGejBVAK0q9rZzbO+F5b5PtY1kct7GNIkzNE17WsQ+OstKIENQjjvvOUHNSFT11hYAVnJk
3KR9IluizwE5yHc+YN7bSqohADvAJ7pRX4NuRkpWH13ff44dk24TVX1gMbjBcEIzTIHLoCAmRKJr
OCpQsRthdmiydvPP4oc51OImGS19HRXZ3eYKMjL/rDMkxVhYZS7BKfy4lp48ULr9Y5f5g7np/Fc9
IhuMGTsDWU7jaeBVYHGnAoE1wY+HZ31gFF5ooCARrZdVQkB1B1mHkx/F0E7Yj2jcDvTkYrpCojt6
vf2MQmSVd9icM7J16zPk/q8g5bmz4l3UlSycpwuRuxuHXrtPMOIgDOMtnVhsBGCfwsqG4fHWMVCR
sB2gwrvpwtXSVyAsCzawTCbU64s5iyjvZcvzwgGfxId0suD7soZmuZT26dqJ863JS4k0oigm/ZTy
gTKa5iA77Wppb5IfD1Z2ZiYvUUD3YsyXWPLxQUlVpDziRHz7K4NiEULrEXT5RzZis9Tb9xy0H9nJ
uasBvcAiC3FVDYsxZnHS7eMh2tg+bn1lZgUMW2p49Xv9qRpoOAKLAMXpZ6i+TBLQwBmSKmKubVWZ
7qaMxfMO/W+NZNGy1hpfb1arEtxKBRRjcD7G+XeyrX0WQGG7SYu1RgCjxYXVHQ07Dbd255pbbIJZ
aSI3Gq74rZe1/Gx8/dXF8JSHybYxIe7/VLJ9zWnu+5wVhq3989RXY65iMVgB0qWDhVCwWIeNW7i3
LBtKQgSZCPyEZzgbLoffgu1Yp90d1p7qWnFRv7ic+TZIqMkjQmQojw4BvSIj21u9zfwKi0+zZ8E+
mS9+k5w7j9mrNfDNrOnSJgzjrWevqrk3f6rQek6M/wAM4oelks83LDGc/YjFcazCQzpzltLsmy3a
IjV1T2hx2BUEZfMBqHEzoY10XaSQXrZnJ4HyJze+8UPCDtUzdMj4tbORUlqJcWEXonBb8cuVbHRK
AnWj9j9STTVeGDCJJtpr9Z0ZD+g3BYEZgCjXLzNjec35qCr7iar3u1JTQbNftxOfMpr9yoJtacmK
YMDiETDLa3uclW56nUW3Zi6Of91EOyV5RK20hJffvpndsC0G5+wr15JjNDfEvjXSQqk9u4GGLMgf
PmZ9Zu7nwz2eeeGp9qq56Ys/UObN4b4qvOdB81/UT1EzehIZmp2HU6xbiqHGdv6IQsShl5q70n7V
WTIqAjrf4ocXu1L4oI5o0376i2zzY4IXbdaEYLOALSN8bhiK68A7Zpqzk3a11iIGYriyDAZ1dvNm
UZqGbXdhb9j5hNKVZ2DfE/tE1MKMX39FeQahUgb7dPgwEUTZzHFslkzKTutayKE8Bwss53byKpN4
m7FkVPMvHU2+TRPrCpR7vIdccrGxBcTLMG3odurboOWLWcUM3jUk5e7fQLxCjLt1SnYwfNRPgib0
reoIo7VIO/iwDYLEyR6wiFK35dahidJyKCTAt2Tu3kovvtdDg6twXsx5uOuQA220dtiqFmgMwz80
akx5xJIe+xTW5PURSWSVwbOp55dUMEWjeuJdYEzhDLu5YLpiQu+s2IhojtxMETLMmsURPQ5iHJ1d
cufP/1zFRdQuRp8nxjenV8yIKwcWgjrYIw56t5zuTa/vRybjREMug5Iwz2TYq2f336CQ5bnPZEoX
xJO1mOLl2u76lRTfYK5C5NEA6GcpT+rKdCiAmAj3usOOxCP+RqL6vTYScYgrnBvOs7XW6QRmJiOZ
luGHz2grax6uaaDKwwbb0QdMbaacNZQxP1WqMiqx/c4Vv0NjZISGgzRiWCMSsHJuTWeYJu+dMJlT
tNcpwjAbISJD2h90IwEatK4nw//qhbfv0ukeSeMLNeevR1ivYKqnpkIyIcCyKv6bJLL5mSgt0tQA
Pm+kR25To70xGrv3eoN7kCbRkawDBWfojMzRMq1bO2e7KsmvAez/gfoz6oz75KJmrbjkLibluk7j
x/BZ791FgSLHRZVV+NVRYUgKnVOYSDlqLLW3U3rzmudap130+Ss6OrYexWSko0FF9sMRxRkX4cIF
ewjnuEuQKyHwUrAYhwee5L8CgsK5HFOAiygoxNqpvbNZ9OeZ1kRtxCHv77yIOVzFUn/WcMihLTI1
FBDaM6OipWaTwoFxwbQfqAjtVD/0huBqVrlzUq0yiCSLELqyREPoQKyM626lgafRLm7O2OyKqTw1
ZBqPFn9Lor0onRfbdE8l/qPm5Gv85Rfp6M+Tnu705tdnJ5tV8ZcJtBY3ej+9odeE4oVUrCm8tSJI
ZHqyTSriddnV6O9VFDz49BNDpST+VFcFSTYume+kxM0jjPL6NZkJMwi7I017EejbmNVVHa7zo1kX
oABxy4toJ6KKsOI3L0VKzvpePs20/TEDbjspHnnyFTQvTemfCzxUqKCRkmXOVoelbcAXaqb0IkbM
Bc7SHbOTN9u3HO2COwFjwoSDcn0xmOD6WhYVmX5FvLQy0YaxazNBGfQsqP71REhRa6g9agdlauiD
AZfbKLHp1slGreofJrlLr/cODlGCAQzlTqchY7WmhH9qhW7pA+KXeumT/D4CF2OVELS8DINdKf/m
UOlLNVwLx3iH0GVpWsAieyYPIABM21952o0tQc3yBBCe58hHUL/ls72ZuSEdILhV29GjOVtJYFLT
Va+ojdeOzwWG8JjNgBrYDtqrZyDmb9GIamhlsS2Elw7Rvsc9HfOBjnR7px6o1KVXbr1N4qJn+wuH
HFhLh44VsR+3v4nEPQhesKRt1XpBUzKBexaxw0pAqqlMcy3CEMmu0ONuUEV6Ra59x304NB+18w+6
uAMoDYnmlHlX2V5GNrRF5pMeX29i3EYxUOJuBz3/KUzEs00dm08AKI3wM6SunZNOSXufWPTYE3KR
bCnZkBQM4BJ6MN8Z0KGxENkKoPD+az0ZK/QCrC0j+1WCTumI2NbEE39QW+8FXc7AnF1pEqyxe/nL
KrIsjQRTEIEPT0jE/iS3L1PBZOuLbFN4lBYRqgstlbux0G9qyFtQ2QKf5ZBNWchGZ5tl3L8fQF/U
QXFSUoCYD0RTxkvUz0u2wRnXD5hssuF3Dv4Ues9QYzaCJA91AeNl9VFx0y9dTAgesrMQdLotrjrl
zY/2kLCUDhDh1lL2Fwjs/CLb+lUBVpQisODAQ5iFGY/lLTAp5hpKvkw7FxIx5pz+UXzSjlhFY295
cGWrv47iySvEyQnaU900R59hwGz6+6icN2b02tPGgJFYFxO02+nWpvT21oQqRNvG/Ucr4r8JUcCw
raJ8JQTilrx0FzMC1Q6PYEBjW+khg6xZomae+ayPR8bPwj3p6fTwvPxTRVMj8N01AQAaVhSm8Wl7
ZFpljGOHFInENg73bAAWRcznN5X7yZgfPgMJPc4YxmHO5WfVG9Sr/jvUw6XL+dq7PiIvLlniYtxw
0TvZXuH71OIfGvlujuGqIQYOKE8NBlR1/KcN9Sly233PUQfMUadRVzawpAoOeXp2fG0RyR8elCVg
yPVAEcLYcQFYAsI+1SjbwzSIn5rpgj5EdS0+Y9epgrSK+sdyT+P4NTjlRl0Znn5X6hE+DZyHHhmt
/TCsPfXsdgih3NVoPNSrD/1wrVXs74xtMJEe2GZvIy2Z+vgpKdFA1CJ3m08TnmrYXtHATlPKyLKK
n7SxQHAfILwwu8+C6s9iT8amTSmsNZosS1tOABsseAbVyRnrbdv4S9CY3BeYCNeTjtuPRc3YOOdq
xK7BMeaa3Z2LA4aSdQlE9rDYjpR9d7nbifZQAjI7xiIAQBpFV4DywjNaQDpUgly8a2WAjAyX3m1A
Lei/2lQhSVVy2+jLNvZ/pXbj9hJDvmGBGHLqNvJHUwUjXWfjXyTnYBlrB0lw9gqOOrYPYw0rYcEi
e1Z/Hi9TfH0FV2QHIMttfqJ2a40cqhi21YWcKNY581BHE8eSj3QU74tCR4Yq1nyYdGbvYeRuG+8/
LoAnpeexUcljAKJklvh00D3F1ofVO+txbA+K/VEf1G/VK7T/MOhuqhhFeAR+MMoZozKJbeH1aohb
nmB27TxfgbC2ovsvDuW2B7xpt81/rc48I9OjEyHzm0SX98gh/oWFAyiaDCQ1ruhejD/YQp+xjj7U
f48TTuTZwHJD+eug9mVkjbfZQsjZVP13C40lqMf3XCe/gCw1wc8yM/HmZfMCX4Ic5QTbnPfJ+Wzm
DB5O9F2kya7LspMcGQbjVd6H6LEUPlNUxgwAD/Iu+ggsLCFtJLP6qNoVYXXywKIFFOoWHrGIpshK
nW9XXd0m1mYsiKQ6dv28nA08+hkITExTpY7ppenebC08GRieEqyuNXSzmicaoedRQQCpGUNmsVsF
758/iFUid06VvLHYqkOtS8JXwYR86FFNwTh1+j8a+7sTOT9JMS2IGNzY+fQwJKnhvzanQaNoQ6NG
QKeMzqWdngPVQNfjlaUNAZnjW6+hEzK95zRrzrVuk2TOhgpqz7XymVXM7dHByGu09XPY2wfD6Hvy
y50FiNO4aJeYldjVknGRa3dSTeDCDy1Fo7+MQVU+9WGPTc9UulkSS7LyORcVmhZiRfPhDNmys045
KieiphYGfr+2KxYt2oSqA5aGm0vxhDPJOTJ8M0F3SMVrXftCTsRqbszViJ68NOxrO5rf3X8R2I2A
SV7GZdxFkn2WJjZ0ISdXpoeynBehmEjgwbcBAq1q6l2SGI80erTEnoTVQskJptGw8HrA9UiMfmPR
xhkI3ibMK/GkgfGpNlEfHQWKEGSkP2PaLsogfPjxALYIsw3oAA7qL636qhuJmBFfuR9dEUID0v1N
xFkae4fN2eQyFrVRHDcNu3uoOLmwlgWYgbnSviOiXmwnWcmFJsxT2GTLtOqO3XANk0fl/RZByWa5
XeaSnoeU89oWMGzzVYdWGx2G7X5IKE7Yh9wTcycN0GcRPo/Vj2iulA6aZYNE1tbqgmFpswFKw7nA
7DhyDgNnvGZ9eTbUSGYX2fQ+DMWu1aubpp98nbTTst4IiXblYMDvtHC1aHP4nxG4y4GdCFTErZLB
Gj1RN6CoYkY2hWC36W19G6IQv/sROREaLiWUBfy1xq0TsRL2pamakrVOvz0BDItN8gK8LDoHwT/6
Kmqo+eDSGyoBTua8mFFPAgPQqArtSghEOODz3SdiaQnj0KNUckARIqFBJV9U4duU4olgYctNZhf2
lxKWDZX3lNX+OUwublxtdHUo0ybjYivKcku5Df3LOkpYYl3PkIa9iLroAGPVPB10fMuQmrLIrE8b
evBTnNFiSfGsMc3hHBXaeKiC4QjTGxLfFUkjRgdWc5S1XWdtjQoVl2QYQImgo2iKGd1lpL7FLTAX
ap8c98U49y/+pxqeo7gMNUnpYSK/Nxd2/Zbm0MMC5OLdNUY2oUONnInC0oNbr2wg+Z4B9oRXiUk8
sTiLvuT5DnJMHTZowmQrac7ztHjMCBSmydmVyVEikWnQLrri2/uvmtJjA4/SYOtVRtNSvfwJuJpX
3JI6ZfyHWJrwhAxBtQ1QlTioHYqmAGxl4uYHN59ghHAr/ysX2IcN0LntW9Qpkyb4vsuYgsHmRGD3
aIDhh1zynKL2s0b7xLd32GyEdCRdY+7yLkMQQ8XrJPolY1M5faJBpIvmcW/HjzkC9VdDtVdDWIfD
mr6bQLdw0xmo2kAJGL640nPG4IGxY+/VyLHRnG1KgaSaGreECz0SKYHjvwlINLHRJaCR6K2KifP0
4vG8NYFOJTLfR3hbp8Zy/+aeb5YHYl3Qn7jU+I0X7RLc+9qA5BxRxqQXXzPK2NHQjmrWhkEOkTQq
Lv1Ta5pLCxqN14T2QkE9WBaLcK8+oX3+n8e4NIty1E/lng4AwzoNNpyBCXKnt7d5MESZrlLEG7nU
DiiOoaKQVQn/n9Ffy7aWbawaSyhhljeS+8iAMIAsVXfPAox+xEpOCyjc+kUMeL2/vgSjUqmZe3Wx
tDgHWY+jtcO3kA/9OuGA9Di8lZXDYjncjNVaHRs1D7LKA6iQd6kLjfdWtMsUoURKlaOzdA/c4B32
2b7FbuYDb46AjrQOyQHDdOwkZ2vJrpMPcDS/8DA7mrVR+5UJkB+y1ZVXpMg1OZp6SR6stSy9rZ5+
BrP491uVJexCNjI66xvJXlGDhBxNd7eweQCHHYVPVKbrMEpWMxIVw/5jLXxQvYIa6Ki2qDVhL3N+
lkF3nfoTcKktwq2142FBQxhKVKHD44IQ29ZWg5Wy8baVdEMt3byu3PQMDxwHWIqfr/uZ0VXMY+ft
W1XjF7CMWEi5KHIKo9u2iMfmeVyUYwddTSwUm8Uv+gXZahemb2GuPbKYakysO0riLqVCyjsV34aL
xPHqTVhl97mFrGADmI/Lo8yOo37XKz4xFoU5Ev1BpK/KBET7xsx/iRh+Mdb/5QB6QiO7tDAHR3kO
MxslxatXYf9l7OODLQC01UScv+VLReif0JttqHnLEZ4d//1dM0vsfMKTKf0yTqKKLKskOegJBBOh
o6OPD+WMRdfZzxZcTDIUnIZgXCi2xhqmkxTGSgW+6twSU0N5zT3yT8FOQ8D0Z1Ha1Dp8N8pqJ/4R
maTTwWtv30Ym+1B5dnnJ7AuDioK1tRpPwpg49wFZkxmlP7r919HqxZV217j4jBgTwniqHRtjPPFI
LB0C8OTt9Kb2W2qGmrr1Sg3y3RlIAW3FmDLGYSsCY/41KRhnphRW/EIEk5oR15VhsWNh81nk9qo0
zafR+dDDcKOu+bQQ31KVM8xxJRvLzPhMne5F3aEZIlz0jqsym54nl7Fg9RQkHl2lwrVgaEycfDuV
5zmmjVdrFLW9L+vwUJH03dT93cLgolYN7ZRsHNSc0cT3YcXjYlui4u5jIAMI3nvMW2phYBYCKbAN
VQHY/AhOVu8v2Sy/RLA2g2f1Y5ZduKuK6ET8oBOmB7WFSVEtTcw5co5/VdXYDqhJ5Tff10p16Q8b
PdZOjdFsEVQ+6V6N9Mo6KS6dwh/7NZNduqUMB/kQXrXUfjGD9OgVf4MdnssI6QKocvViUxK4OK/V
a61zom4o0csYvUQDUE9eTdt8SaEPuaH16rK5dksE/qrVR8Gjz79E/v5bjqV4xcfevapzV43igjp7
V7zgCZeOo8a57Axi9CtKE4FKz2L5Xh8ajiolsFDvhBpq87kg5hbxYrikkjEaY+P27TL06drbERmB
ZZxbhGFlADgDKYJQ9/dVQ9pjAcdEh1foe9WcpTk1HFzhSWsPlJMLzAmB5+zxiKk2zx4zDohXbazv
7kY98MCSn6ykO/msoDzuyDqvXns2KhSFbfuizqGRsrdxCbbC18HqOIRaQarwquJtSFlOabz8gPth
4IsmrNH0QktBtJqdf3cWrj9I0tB00YynwXfJkTYb5zDFxOCCAmZoVAmf9QBIsWAtZflVGxUS/Oqc
Gp8qpjYKEfaLYj2yignRruAw8jAXqoFuxuhGIQEkb3Xol++VrW+UKFmdeRZTXMHDWzORC3OLm49p
HPxFluJd3m37vGcR2ey7GeRwjQcyeQPp+qZ8TnoOpCwHnZT8qmJY3VU2Bf3Emwqm5pKXNf84jcv/
JJ1Zc6raFoV/kVUioPgKoogtEmL0hYo7BqQH6X/9+VZO1b1n72TbwGKt2Y45Bq8o/gkXKGDq9Eam
xXRDFl688Pz/msm3vJiYYSrDJiJsj3Qq28m6ZtQFPPlOm6lXDWkWv94tNc3I08mjiZnCwoIACj7k
uJKoehGSXru63419QhOW8hHFiDHlsNJp97mMuP0hjkkiyMnCVavScadWIhrgb4bVuPxy/JudsEUR
J6sSy1coIlyaOfLRGs96vvyZUBmMEpfpocRnmV/s0WVHNe8mOu4RAVKAMVRnjE43yy9qN9tsARIQ
MP8IZrBRCLkAgBXa6yCCnoWirk512u+CSDYFg67aAkrRkNjka4M3vGSkBa/qBokOvfTalhE3gqxV
9Kam0wF54sfivamVa+NfY1myGVpZTpa48sSLs0GfKvKxRtgc+RnwOCMSWf2+65liIYsEVgEXwLBR
wSH1YX1YCk718KekzRIxVKZgdVJmLk60t0UvHZ5JZku8LKb5mMyOU65zNpg9Y/V53WKFJutuHuyF
6F8zdKfAp9JMLb8GBN805lSQSyGzUoRYDkqk1StdyyNFh+h7LLItCNtXNKFOoxyYXj+AXNfF+FH2
bijma7+M3vZjuBKCYwNV7UYenCLXTM3XtrQIbZlRPJK7hpZEGac2sxVmKSNTMQIJ1ATyDCimv8qG
hCLw4sjJYk9/ByWKIx+ZPwVi1l3oW/sM6syH+SfNGfhcJ+igUe9aZFRoZ2uRguUcdUQlqPGKppRK
ht4S+bQ0pEZOr4h4lpB6pURChGSI8sZmHDIzSsvGJzdUQLoDuh5jW8Sb4p0wFh1yyFJIC4FnpR8l
HeqRsyelEzrunzFTdghCNpSjByiuwR80OPBwDgwktGKSxmT2VQDn6d7pRmKigskAU0Afokr7CXaK
mpuQGhgFRA9wNjI3AHcaZQuBvA/ZRa8wdWeCdE2mpS3xcOo+vIH++JLK6iJi8Kad7ZIwXM/J7YQn
pAlHHs72RAzs/ZGNu3JUgGpRSeP9GfDT0xTuOE69gIQJkIJ4WAtQCuolABsqYrMAA52lxTpEj3Ep
KSD3pbUCQFwsfDyXMSF/SWz/Aug0KDYLOCfgLl90RtNkHy5+YK1b+2oNixtQZG1idIReaYpyFEl2
0doAJd4MYdQReU+vbLG58C6PViFKZK/BEhcmDmYSMLIeLNDEE3x0BJDjRtE04o+ReZdIBRcTwVGG
1//Ts4fNHBBMCgm0uCmKEcs2WzMGEI80liKEpxvlmfayJU3Hz77sj2k5WBIVRhHtzGgQirayHH/X
PwJAkNKanEb04KHkWo3E/TngrpxCb5Pj63pY2VphUCgNd3OGxkt7MkeU55AS74pmMSxglsAoSkNm
E880FYiKGnHdJJTtUMUmkacMAL1KZknFcxExmUKIJRw/ylDi2/Q0z6D3QcYimG3EcHND43kc8n+4
xJpLnpJC9/ThcjbqZOUv5IOw5NSr4wY2b6AX0hRn1NqQKJl0BFvpteuHgLnlx6InyEgVq3qdMnKk
eHLBLwsCkxQkFX2LeMnUQbBv6XuoY3JSSkoTqhhj/H0BFvH7zz87XaoX2n/rWT5Hltyj3mnWCVNN
L2u2oD0/Mh4PZF9MqmF8KSRBd0NvWPlu+gV4XKRoRdM12Ys6+esNWAa5iUnQneM1+RdNWtA+GYGO
H2rfC8ZGQPL5DL6BSOvBy4uGlSg6D3x6QuC2hKRz8BQQxggyVHENI6/xqjNIuWuqgIEhrkaU0Ru1
8ZYUmWezYb9kXrTSBJSfAVRcE6KaTEPIBM+iU5FOJmt1oB+Ov0kZb6RJktD0xtOXy/sUxTKIrraU
v1eRhA7cQ8xrL9RrLyMKJAh0ZB69+F0FfA3vOV3QdRAgoJYxSJ6QPP1KUJrg8jYJ4MUBPo5XfRgW
z0TN2T5Lw6dVloq0C1YUGHOoJQV0THl4IdFStfhFzAfwMJ0LSJoXlWqqxB4hmb8YyxbJ5hLct0hL
xSDrMJHWVUXJZP469wOKDaO/+WtSz9mekXybwSw9YpGSUP16EdAplRMWiCEwB7OOVDcEWOR2kFUD
qIcc9RTAayTlTMmwQ5c4TNGARq7GCJt/yhQU+GxOVANfGLxIdcnDZwOLcSYZbA/svEYH7FlkcDlE
YaIgBdYDi/MpMcql0UjqsvmlVEEloI4eJPFmMW3pvVgNg4StpDiitLukKPk3rt1ZMoIBot4qkBUy
cdALgswyUU5JDsIgddipzIbiAbciKupzKppikD9vY1sEXuG4YOgGle3mOc1tmfKhyKwD8JQ+s76i
XglEY40i8iaog5oYaTXRwj8kaPVuv2QasaLfKHZ7P6eTQjwiqm0ELGr6YPIOtYFwC9+UIcfTbQcW
uqnm6zwoj9MINawyPEaBaGnAC8MEfhESXcsfVfAVEmi8Kt9tkZ4rQVCN2b2mvAxKTvFdCVqHkU1f
IzbSj91O4AWF6V9Ma+SHH39YlsCFYnLFbBdg1Ub/ewYYmWjQjlUFerZiZkSiKeVzrzNUnwkbXj/t
ovgF/bNqevLrsDC0fTH5EqlD3yEtBdlLOGvtOh2hOHq0/gB46/2LLCMxGSrJ+EU5p8oF/E+Yd2op
KWdM5PA+HWAU9Q4yNkLTCKCpj6nT3kbC67CsLagHRelJSD2IpKEdNOutxmZK3ZVhWlNYcvB7j5Qo
Z0J+CGhsaAa7fhN9pN1TGvfaMrQWxIxa/ZECcR4QbXkxiDFAzsN+eneMCFaVU0YUnLENjfIPjhDS
x9eTOY2/0Vc0WelU6erUB9r0nb2PDMsJrCnZ3GtxVDUAqfTTpe8EaF3iTy75YobxV7ZIPHS8Tx4i
U8QA80XEsJ431YKjuJERnqPUVCnBivP7BtIt0IV9AqXKkEGX+QZxCdHspPkleKiAiKJRkEGmpHBK
5QlcB0a3ALKHuxBTS5k02yyxNnn1S5fPbGowMxSScjprND1gF0Q7HI4Qys/fIq2uMVU+qVdGAwpo
zFrTdvnUbGZQFyvKX6AhYiABrxZFuhAFwgo4hsBJiSRNTPOJgqfP2suoWUmTD/JPelevXdRof9Ge
eLtoIlJcGFBKhgEbKgRCKhLZ4f1vtoSdG7RtGA0UjlKzKJhrremJUgIGbn+MaW744bgB5G/5794J
KUzHVFpFoDYL4YGeVuHL0Kj6pEp4njN8xTT7cjZuQg0/muXZZ9I1Z5GEipgJDnU1aqzpPPocMu1c
wgOxkEfvHW98MWnAFPO4kL8ECE8ZPTJW4es0bVsmd1Z03bQMHBHNKEm0WVxnHekZTEVBcGvqRwSq
U4A+xUj93walZgCkBFb1dRqJxXDEMknExdDq0KLK3msR+cU8oTn93TpgeINKiSgm55Jm++AeZn5/
/YO4Zw0DMjlnC3LbqjmkDRK1eLRR01BFnKJ9FdHdm+9yYjvxjHDOY9a50OQ/8vb9LWXFNowpDQuX
OyXrlvn7OCIqBAc8LXAVGKkWBsYCEinh1GvlVtLbDmYK5OL5Hu3F8yK1yzegwAi8ggxKYcC1VK/8
mEH/RK99OkEWcPhLvRj7GtAIa6d00lbVpWlxEREcOVgrULUji9ICvxLVR+F2wsWLsaHSjYCKyuQk
Lb4+RadkUr+YRirgbFjwwQSdojFmVWS20Nx1L0BzQngcNchtPJv9DK18XqiZG4W5NVn4X23eGf1M
VAtvsJHvu2R0iiWDRdNUdrQqJi9lTgI1gA52Rx13EuaFDVPCOgF0hgCbPcjZboi005CEZjV3ly+G
DwRAFZlEVLVpHrzUjaAMyUJuO/RXRfHspBGGOibGCCTFjQlIc5YwqfwF5GMvcupF9WyRwJaoCtXD
P3HogrlCD187+mXu1O/y+Jpl5rwp9n1GTtRcpjNRu2/ZsjG0yamN+AghasBIu6iGQOLyh0J+tZ+Q
2a6E+OyrmJ1ElU/wvyBATvUk6xjkV5wAs44VSynfzWhnDC84t3JwWDEwRuT2mN/YJ4DO5kq2GbUI
yuMJ+NytXBQb8lbdh6prOeMw5hOakh0YDYR2iX4nNSDoCBgOHZWGCYuY4Tzya8hbosIUaBwhZ758
HzQsiUbZKaPvsyAdfRfaP2GDBaK1pL9G/ZeRNQnSLFhaMjLNZWNn2YiQU7guJpAYIB6gwEEDPUJd
jxsp/UrAL4pvK5Drm9zFaijTcjXkTFrO6m1CrYOOnJkhhTM5v8GsZssQyqpqA+nUtcLkiGhwzspq
y7sSz6xBo/65KC8C99KlaN5K1bGAX7kghKS2E8TF5r2UNgIhUFYUhEIUX5GYn8WrhFKX+JXggXj7
IxEnkyLUCcr4VAjmGEp2i54c/x2mDtiYOuNZTOGQqOT8slx+DmhHZjiIl4jti7kp+ZhmRNk3NcXv
spz/5JFqqVCJxMrkO2coDLYWJrixWRWz52LqXfXtXPKtgSoyE8EfAo6Cyf/xo3KrADHtYQiuQwDt
GAiULbbIc6x7yKoykLizHiAtwyodDlW7RoVqBsVCFFE1Uynf0CGqmV1p+VpuTz3d4Obd7ZhVo5a4
Lkq6QEOfxkaX9mBhYG2iXN2/LJmBCXJC0Wpr6RV3WFE4v01wRXBMgvuZwKwPdMZeYNuCCaPJTccT
QzcwC1CdnuwFfuFFAy2bv7ZdW4N9psnXZ+dmAqNhNIooZCsyZkhFRO91Via2ICsS4yEaqBYZB6PO
he8kUXxVDIcMoe2mfs0QzKtDEyiE7xpKnAGoAeEJnDWQoyRHAX8qswlUp8o5i/+lagE+prXjyez0
KgEbIkp3mcmU3kE2RfQnNBBlIaxLtJ00nnch0llN43zLPwyC26k/wlPSosPcBOd0Of2pwgDFNOag
kEv4WNRapSeM4PvMSl0Sn64q5Yc6Cux2CWeI6FGkIHPVKcOMCS0V4BHGhB8JhaCmeb1oezZovr81
mfRPlp7z6q+6jmTNez2ikZl07ER4uZpM5sxzEpAlM0ctsbMALqSwPdAkHcauNlT5ta36pdngjRJc
2nv4zUhFw36ZQib6Xs+K2mg6iefQfigBcUAw96Dw2UQd+k0UT8DCEBEqNxmXKMNKIkapiIVS6rhR
TD1aXdh5Bb8fh55gd0XIsB6YV0rhKmHHaxqtXKmiIEMhOG/wmG28IOvK7GBc4k5mMNkWW9rqUqDe
g/f7K2CWHvqNQygtqFBSU+e+9gyMDJyWUWncPI7huGTfxVQwYxb0ZbYltEfK7CTyzZmY1+u2swxB
ygl8LfTQBY5E9KznHL5wgJoGSAED/QxtIW4pMQ5XeeU7dwcB4hgKBaghkju5ULl8RWZY+Gs41ZD1
VDAcWRfT2WBua0bLepp+LCWaJOryfYnz0IsGRw5jAPDVNgXSQXLXU3+aUSzXoSOA10EG1joVaj/t
9v1qHGkCWTxjqOI6oWT4DUhLlmG/ksQgQEUNhub8O2rOTFFBnweius3oXVHuVZtdn7eWKKqObXAp
piWI7AQAe2tRHtv0Zc081rAJmxMOYCXRl1vQxaN4FtInK/KJHrGrZ6BnFgojO6+OGjNaEJCwqXxj
o3aH2J/tuvfcGZh3zNTCSuvdSK27gksJmlT48RegN6Wdn8+svkMgPXwi7MHWXzSfr54GYq9Eqwpd
db1kHRjUfUfU7Zdb7BhqAymNa6JIJTq9mXoox/ZaUe4T+Rm9oiFUrSw+Box6t8XsQDvEDINhU5X+
PRiWuywLHE1+uy0z8yFizZMCIEPn36pXvRmpU72j5JEmjPIDAH21ZNX9iOxKPnNEw7sPknsZS/uS
/qpKgSXo60OkyT++TGu3jj/bhMQPhgKQcjB2te57nDkiGXxLqA/389CaS9R2osFiSFXY0kmkrCxl
mv5KuFrhFDrWCayVUxVo6LYdvgk8BMJ82vQh8vgwx/Im1YcWlU4cqFZDRt/OqSkCjPJJAufARuL1
C44CCoDVogUXAZA4WiwFHZg0ag5oIzWkmI6JWBRTvoY/kQ9cgIzoUhCvIKaNuWSodYlU58A03sj4
RwazbqVMNynz4iXsKz3CFaO/VdWQDRRuC3yzv2AunxUEg1lohdWXo5tybc2bFjzTQCN0MfN8+ZcY
E0WcYW3Z008fpNd9zEa3Lda19wItUcmzfdBMD7VMpZLZ5Ik0P9L/k/SctHSBDVz0HwvF7aPYmWkO
Sguuyhmftec+zD+z1zOiwjxR4XrtftthA3x5t2je+0UA5mFTayhnrpv+c0FNoLShVpeWDGgdfc2e
QzMHfLq0lx9juaJLzicGmRMDDAGhRf6obJjLxrqq87Uy7GfBnvWmQsvUv1KQ2wMC2ja5Xca3hLaJ
fsxbPfsGUhLuYrr8RrDqnPoOfwvNZiDMP5KQGEJ95aQWe5RvmVXVuwZCQRPQUPuN5MSAhipOA213
ZkLR3ahMQqnyU/5YKquUIf4D9c8GLLF6lFtujZn5C/YLPjiaxajSLtWV5jOjYwRfeWygM97RogW1
RiXxPHtArUYaTJJUcnoBqhQr7g2FxdSnQGDUCNOAGZrttPL0plX3i2gIc0qwMKI+Be3IeIcuU1aP
hKt2Fp9j6SIHpziiBkTXcrOETZ0aLtAfJg7p+M831NirZiV4d7u/5Wd6zYe2mUpXYQsYA14nI1QY
E9TXIJqKN/3goLfKAK+gimS7wtoqTX4TzoA0Rz0XvcZxr6gn+nzRy1aq2nx1vwxBg1+RwX1S8edu
ujnkI9sMcDYxErSS1wHbCazEEvhqILLM9VEnf4icgvYX5pMFFl1rRtO4Lv11QtUc+rPpR3gv6BF0
BlNrEkq4/1RU7ueQPwDtQZpBz7w5/IuAs3bpT34j4SAxmlEKxusR3hYr6dlcISHgLU1I0dGo7l2N
CLkuOogb/xEsdRABSqazGwABkIyhC++/1nznskBRl0Y7b4FwET54/NTrHw6loOFIQvdZoT2wIZjb
ZnZ3lX6AT+Ik22YFYQe7KGNu6p49kQYgVG+oLELygExjYb/gQLtQnni91oNshTQ0MESgXfTJRMQp
CAk5guAKnoGdTCH+BP6xvaSg22MDrWyiuNxsihWqi+jSCfqZQH8/+qd/zW/cHpSU1JBZcYjIuCON
vqW5pCMC8TFSCv7KP4IaqdGOgdKC9I0TByYrNujaQ08YuIjZOYVHULSG7tfJDlD2rF+n6uCbyq6x
VsfQyozEU668932aIj+/Vay3lTnEFNuc7omLRO59eqXKH8g68zLx7c2q/yIhsi3s9142Ew+VIK8/
soYl4AvvD6yhzx6Tc+T5xmgWTuLkVmctO2N4LHgy1gxe9IcPPpcLXvHgXrEBVRwXIHNMzoBr+R2v
4dyQcaOwwLRogDw90tvoUkpiCUA4XaFe75/kOu1B3C3PkOcLMoUsBzIjSjDw6VhQK5+0S+oyIHpQ
7ewYPf0HE6DGcgXVuXJlrf0Lj6V6ch5gzmsvMAq1T24QC8UIHxXmDwgx2ORIEVzfdupmF+3BpfnX
8Zw4i9/QgXN7y84tHxCQKI/ZlSfO+hfPCqEqHR5R6Rw57NTsOexYHf/aHpAGvfgPTgY7Q1z+8+12
p+mDTT7nnrlqtznVHohCq93kp/mOWfidb+br+JTZzNOZJL1muRb/Z322NBXI9Z/FYbLiqfECZRev
l1sIybf9+kcymx3zmWvKoFukL00as3a/qdgCTJkQAy/PHGUAoVdBn3Ka7me6sp9asJrby1Vokmja
0IOdwGyaFB5M1MRsyr0WJn8NweG530SXZjddFXZ2n64JVjmypYUyj1ltwmMG20xkDpvBglyJPyc7
9Vw/qX1e0hUl2FW5pey3bjftIWdDgjU4N9vkyOs3nJd7dphdlX/lrlyT223B+qxCRzaHq3/xjblZ
bPqDsme0w6oOipVtFCu8VJvg9DrVB2XH4UUenQTQgzWFzAqU3RmfYmmnxKbE4HS7zAxOhJCX8pQZ
P+qqOnAr7BpsyGlxfp/4qvOC8fxDe8CenQuP2XGnuypX/AecGcwJeYWzjPRsM7Vqb/oYD8WdecCd
sksc3qIP19k1dot74NL24SQ1Z3ba8nO+w8AxmcqgyaP9frvFxjeiDS7Qks0399jycYlXbFhvC0VC
I7wg1nqiIWqznvfu+t4Nm9JChnkDgcK62RfHwg54l3+ikmsrDvMit+SQ75b72S7ztOPknLoTtgKn
RWzP4hk6fakXBzxDC0Be57RHW+nWnDhd3bU8cf/Jc36lMC+2KpvxCfsBP+UaxWKjxnoDWntKJhks
BoVelD3foVVnBSfwy9zmbDe7Dtf5FW7CHczXp36THIYt8tS70AyxzGhuTNlyJdMjnFrlqm4rnjJg
PJN9sWse6K970x2zLKfqySL/nU/RgHmi6LmueRTwS/LlbBhmPT2uTTpou/ZIu9vQ1pPNaC/ZOtUh
3Etuth8c7YE7NVGJu0yw5qid2SXuSaVmcO9cBn6mRntInKmFVhCbXTyOYpNfX1dmyI4MAzEqgvvj
v9gW0Ub6nOrqDWOLy/wk4JheKelgqUGARLDxUg2lpvsdtEboVffxKd9yF17DT4wBhs+/ojKr6vmH
9Kw90G2zC7jUXS3EuHQYjQj6sSlGcY/s8oTk8U3Fae7ml+UNMxXDJyMeCKBURKVQOixrqgn0ccB4
YOsg0tXlGyRqn+UVPR0vv2BUCEWwkjVD0MTuenNG30n1UrffaJf2oFkYrMJr6NtFh9SVToQmSmSw
/5DOu0u/7b11aL+mD8aOU4OHYrN7Z9fWqZ8xPgtQI5R4xepJFIRPhu/9PmzVT8xoB84KeTsOXahL
ih7dKQdhuyO7J1ZBXZx8eVe67ZNdQLmfH5ORoxJBiipI195ArTfIdGHXi6/0gjsLrsSPGPxy3Zzk
GzsYMjnA/ep38c2u7Hv82fKT+WTwn5BlX+YfbGDpmTkDyDbhLuVbvxmfTNejVh8B1IGh5jgDv3+k
1QgV3ZTfcuhPEx7fF8NLnzHQvchwqJ1zDaw8J+JGv7p/plOsSWj71/m/xSfnPj/JeCWM7nCdLld8
K7x5qqITZLCEWHGiRTwXGxRwGM6DnYFqUudCJ812kr3iMrjJN7wpuAxAezhZloLw+pq65c/w8VpJ
t8Ut/krFLu+/g38kaY50yE/RoUPettfhqOJTqydalpwEogASuvqgMRXAPZ+WP/wjzhJELL0gYhDY
SqCfdViyt8voEr7VmEQrFp3v59NmhNV3DFvtlT9sMxTpWK7GlQ48TtL/yf79wAB67D3/wV5De5sX
V3e+QUNjzKk99i7PKXf5l4UNc3mzSmztSCBrM+KKAMDCnu7RcTQrnez+tjwucCbA4ez2QPJNhnL6
THAQ6XrYYeB29UYzmK1YoZJsqltilm3oLc+s5fTBjBgE41t2Rngu9pkZcbDL0wzqfP4xxcpWz9c/
tgmLHN3rp/LA2hHnza0Io5K7hBnD30LzEkJR5A5tzeq271PwlWDfmVNzhPdmCVIGvLtr6FCys2J3
2IrirbBDOOPd4BYHZLqJP+9vwigs26F48uXwfVNQpfQsdgbencfKcyCUiGs9c2bXaFczt2toF8Ka
4t5eqmcfm8Wdl3cuEYuCRbGIWcQGIYR5EpnmNc+/9bRH8WSLFXeCmtc6XxdYjtkuvGNtD/URb/6k
HqSxerxIfQbEIjeMTnuQCVQNZV9OCLtEscXFjL9dnhm3z8KDD+VrMVHEpxND9qTvyZlxuO01sTQs
esXnYt0SO3SSD3Ulb7OfwB3czIB9kHAgcRjyvVK4JWwIGdvZL87wStz6e3gP/nFCFLjGmOHMiP2I
yN4uR57tMf9KT9pj+qi97Mk6qzduGM8Cvw/Po73MH293fu0erSN2mE1U81QIHho3tKtnYmVPgh3M
AedzfLITQdlfp9fxsz3yASQEzRnjUNwJukAsXooLQ25E3PyEYrhOBtbyZXACcqx5PfdMeNxqZrLc
o+iCtq12kuzXZulUlxHOUmJLjEPL13YsIHEizL7cTvZdH4ITkkg8VC87Tm7TfUSadBifSBk9lcPC
LSFP1iOnvdRHzMQTqjC4+owJA3OMY9Ly/uRK2CzNA3opouGeOXuge+KgkocQcb5PHHLxfHgZMHMX
jj4SHAw2c6Y6ZDqLDRwm1S9TZ0flOr0zx+WBNk4M+GoO04/XSbnOLaboqWQ2H/IZnq99fcQjjJ/l
PjnWYodL3uSj23Y/Ee2Yl15eycG4Rk4YayvOMPkdj+pR9CRoho8G01KsnvrEmcBg29/VnwpSp5IZ
Yl3+hZZU/WgR66Av9iSvAUKZPMnZph/8rUYtl4YmuSnJlsnGn35wSEhkp7XIwNXb1OJRxByjObav
P0S73A1cBlfukJ1eh/1wLcDKYrEPmSPfQ4shc68jrFPW3Z4S4YnyH/kMfa7V5Aakz4SWzHy5y1u+
g+l53W+UdXCq9x3hR7ZJDKafLXzBmiKSk+7TNaSjz44obTw3buVxXguHScPWaW1M86MyXqv5OuAT
8hMJxDM9qTfQJ5vmIbJQSgn42tYjXidQZFGrrwlEr2QR8Ew/xu/iUjuv0/CAH9rDcWMXCBl4LLVH
Jve+wnRGUPGP7K335g9Wn2OPJZCfzQ/+mkfPecCGDPTPILJgGoYQvQH0DiOgQwsJHZitSvKsgr0Q
GY/YojgYUmfa0Jz9O94HWQw4+aBaFDO9yHbS52QBAMW3evwPL0j556/hKMwNAxCUePgU7Vq6bL27
9FRZaO3Klu9FNubDcAGGTbgrtoKoPpQ6N9R/slMIJohi+qeyLxxuLv7qDzhKiz3XH4fr+OTDuf3g
q7qTa7R3rA/3DsERKVfwBXYCeO4HhP4e3wS/Dvf9Q+zXiRVH5uHOb7nr+N/0A5OLrgJSISHfBmjW
wbyS7UI5whwcavdCf5TWOdU5+v1UYND2JmmEkxChWFLzitEondYlv9E0Ph9rusBtQrBEKMGsKV02
Sde++EWEhCCT+CsfBtPK8CmywGQBFIRFOqF+M2rmEmhEYQF9kWEde28hN0wZZC+ou5g8h/HONdF3
ZXiY7lt89Hc8rw88GyKJOsZBfAVx41xHl5Ry0uuLn4qRgQ5Svxo+BJ0QXHijzfDRf9efmqU8Ype3
4ktKN/3odoqVkBF0Lm7oBKjxIH/OHy+exgmKPM6Tf2WuUr5FvE72kCC9sqg8GO36Oo13jjkLiZ2B
u4YpoPcPbxCPIf43Yj6iHboYW+mJBudedcZv7NujuuSn7KntmLohAkxIgt9Ww2eXu8QiItlRXAko
7sRfU0L5mY7xXxzQ/tg1pzf7/Qi0hRiBAOZJUnabiIBKfk5wxzmBHXbwWq7bI7haAlRsOsmDzQ7D
EjGKNqeLgE3E9V9en4uf4pnc/Yd0gBamPYKtIERlZz6oIglbedUuCWEKltdrj+0T7Jc9/ajupcux
0ADiQmu3it3qmzT30R+rO7/b4VjxUtSozlTP+HbJ49C9H8q1+8D9eKEzvyy+57tE7E1yOgszBm+6
3hMp4UcGt75P9+mNybXkCZCQrIoYm/OL0yVvH5/t/d2KaxQikT9LGMM8kiq+kZPeJwBg9O4HW/Ek
bgFMLEyvdIhZ5MVNHGlChdIctrMv7TSa/Yb489h8dFbkVUdGAjxtHVIZyFdg1M7LD6TaHSKBQ/hc
nrVddSDkJsvnUvm26T7cdR/IpJzhylxLN/nMgVhPrcgOXGHc6vXiRLD7m3nkVJwrr3jKbmgxD3HE
IwF7DvXFvoXRnGDqr0QT/2PDo1KJXRCekxGAf8tP4cX2/Z3F5BD4DxIDqqCYHlo5+F3183UDFPA9
kg/mt+7UHiFU8Wry6/n1TQZbXPiq/ij+uTyJLch8vkUM4dZUrCYffKI5PxCWkWTUBH2vbcINoxl7
Z1jEaw/YkPQ3+UB+dMK0DoVoOLS+i+tI+JbCW/c13rmAf9TTXNJTli1d1QdxUI4oa1gldUUm1URY
REJcutLPcGUTT/E1IqOfPlovPxGLONqFpWjZ0FQ7qFG55PgnFozIWhg1thkHi7/wXHnA/J0KFwmd
KB2Qc+2IXlweC+Vtr9l2u+7EX/GPHDjtUbqjx4biw9g/Yg3bzexR3flSrC//RozGqzHX2pUNyqH+
qggX7sWd7+Ihi1NJ/lC6xFQ4kv7JYrLn8BuZMEWUMe7NAzOcOa+GX7G7cKsEmDymB7sOc/z/vUPg
im/jvLEaQccIpjh7GA+cnHTg+iY3scFRInHbC18F5oxs688RMNwM2tFnKO9JAwIvAz5RbU9sYozo
iPnB5HF28RZ/+wmc22zffZQ4fvzDPwJT6SBMeWcxrAW51Rnu888YXVSbPSarK+4kqEwSvrRYpRNh
FBCtu+J40n81KeAQ6mKMgj3HRbJAwT9s545+DHYT+/jtP94//o5rhXb+Pjx4O66QpBqV0reLl+Ej
8X2Lz+Af69nexbFpIGenv2IsYGiL4Zta46N5wgMvu3Ez/ZGgF68C/Q0upT2KC2T678jlNhS5FPEQ
qALwTDSetzjc0EjdOS0SfWdCTbYPVAIUp38qB4+hXIct+/kOvsahBoprxmnxl75Y89j40NGTCDYy
myYSG4HEgQ34SyWCjQGybvkMmNrC9ZL4U8mnLnVXPekpexhxKH6wn0IRit/G4kT6/krUMHpd06Al
Ic7t79MHv+GipsWKtK6KNxS0+37LfpAbcC3M6WGziclxzOh+suUvZJS4U2rcb8inRbzIISflV2Fy
exDrahCAAw59r2S+nCgWsAL3UZl0DbW/xhC9KXSYhKZdtI7DM8/Yh3CGhsfSLHqLHweZae01DBnd
ZMWwAw+WS+HqObZsR7b/4kl0BAUJgQ2xP0gx4Bgs6GsFm3GXrhkR7FrjTb3iX47jJgbBYf892IAP
BCAIW3YApMuYkVXVhlysiRYIeec8OnYnNg+KwojnIE4ShF6EHoCW2Wk4TfX5+vOYvIT+i0JrIadZ
DtjCJI1g/xKPKFwKi4nuFivHoeKysQhYUZy/KLkSh40rDP2Ry6c6wlMGjYcX//N7TGADvyePlnrY
uHiAkICL5cbs8sz4aHImajBiC5EtKrrLMoBoXXwu2Jkj5W0kUFYqpU+gI0aGT4bLZsVd6N+2t998
m8fN/ng0Nnt379rm5mYZjr0xLdOwzaNl2rbhilzdJ2vxRsPrdM/em792qNu34+Y21b1vz7Aj3fO+
bf6odNv8NmzLNI/H4/fRsI+uYxqebbq67R55l7W3jX2oX227081v92pU+vfe1Y90HnT3d3O0nW/3
eHSM/a/l2EfbtX+JQF3LMF3r1zAN1wx1x7I13TUMXsr96IYpLubb8riw36NlWM63Y9oWdf1VsEKF
TKf2aBzNRvegE9RNPuPmevDH6bcftoHOmx2umv+qhucMumXbjsl3Gsa3sQWRolu/bqfzi3jlZrrN
/9gG/HqmfwPwWjlsQN3d2YP40Tm6lm392s1KvMU9mu6Oi+ebbPu1Fld5/LXsYOV6v7btmp5zPHqu
++tGuuvhbfSj8et69rdY3I2dGfaPZ3uV4QH41T0Wmix15fICFpHLM482EszHKbf+i0KGnhjuIF7D
LYb6L/9q2abBIq1s/mPsbcfw9G/rkzX1WHrbitdc89GwxBXaR18vjJ+fVP/5jXhQ+DXqS/hhh42q
kItR+hVFns5NT9JziqHZYGArB/v4fz+EBBX905791jP5xc5cYXfnFL0Jd2ZAX74kaLIE18087LHN
qDCZinxCH0R9f2kzOuJQ9UnQLgJjmsFcCgfllKO2oE0Yvr+KXAXahpd6A2ivPmEmskDx6GN+RxvJ
Zw5HzVfQ+/vJZ88q8iVSTVJwQEmoCmawFMHXQsl7slz9R9J5damKBVH4F7GWIvGVHAwYML24tNsW
URRRkr9+vnNnzZ07PbYi4ZwKu/auKr7v4F083Yf5jb/CxWMe6lfrXYdPfwDbbXHo6f9+Qe4CDYem
F55Qzr1KWvVVvz26+AH6A/jZ9bueCI2+qSDE/dZerV4nWfsOYJ3m5UoqWzjYhUvm8Tig5mGEoHYw
bf2x7Huu4dpGJoqOUVMh4MpsqVcZAdkgQPCvI+ZTfvzSLO1mNKe79bSMv37ORr4F9ZhdbC17hnJD
HKepB84F2d6bRl8NLcg4K49ngZlSMbAGbbJk94Mfly/QqLvPssgoGWrRa8hk6ofb1ysTQmF3SM4/
593Ox0Pa091xmu6m0TS1p5upbO1Sw6apO78h5SGCZQwpClDGONpfPWa2LzXzg4wqwNMLwG6XGBCl
wtvSjyTNtMynFicgmys5MCvr4UDtezN+Mrkvepj5Vnekdx/h3xHyNtOy+VW7rVAWfZmtqmwHAqvQ
/94ovRmwLVv3BTgD1cYKlSgSJM3lsonj1JfIlUpbQ7FvQf/g4jQe15DugDaexOwcghYytlbUV1Ei
0uBAQcR5hTLpQm5RCpEr5r2NNxu8YW/CNbElIC/yrhUl+ikJGE1Mj+a6GDcuYWjUzl5jZkJFn3Xh
UZ+gWnFNFG/AYLh+8yZNBo6kI8GBFikimzPoesbVMXchUP9Q6t2tz991BzEamdrVZ9a3D8Ld/+iM
Tof0SxOHgq50VBCcl2nRJIl5IpayG04lBiJNR2ycX3lV/UlzZFY1jXuQwkEZAbFhf6L5Jt4i7qYZ
4UEU2PENdxGMcQWEAfc5ue+hsT7rLtJ7EmUUhYtnMly/Ek5ZaeDkIqhl3MITeiodtRSbz0HgQ2aR
oZvjiPRMht4JLrxWfVioi0v0mhQpQ4SOsP994PIx4at7SfRFTSKZZLNuM4o+xE7rr6+7clKneOyQ
njRJthj8MJWOnvDYDSLzb3oP0IjaIQNKohvkTmtE4yEMbPA5khO9HXUio16YXGd8WrLUOXXP8QBQ
OFu34WPKYLPoMx2sPovDlsXzQKvJjdl/5sM1KSc+r3OvziCOupQaUvpOOjKAl0fW7MFX8L5u7zDV
wa3SPnwn19UoeiyuK8UhAPP6sHKfTjkZuXSvRJCaTxWP1nc+vAuf8i8QE1RCj8ae4REerq05aRGm
79CMRm4bkirG0kIJUfpuy4URVHspopT5Uy6ARI60qlR211BzDt41zWbZDEKxfaX2IoX9WFmZFKEo
CTHzfNuty4UyvjHvensdt9tL8qJTo0UzuQMdUKk8dj4z5cbl4pWAZq9Qw80ex34MpSYZkRAWqwOi
azRMIhaF/zelYSFXShpz5QCC1vjbnkCIqB9VazIA5l18ouJGcZTQcs8o3wnjd2eSS2tw+gl9gibS
Xck+fqyr/0qvoe6L1CvzEL4srj+XBCGeSxP3SA6aqRL3oeYRCHEQGUwd0q1/CaXowW8OU/CB5ypL
u0npUwK2X2OFlPayywK+Pr3sjbHADYyE7mE8BiXOfbC3iTSltfEO9kKkurUH/9e5L7Xkner2y6Mn
ZjzyGQQR5VOBtcHAWGZA4jXFTkadT9iq1PI+KbnLZ3Idl2vJf441bzA2J7edkmiz9/gyrqEf4OTn
j405/UTIVSaaY4xbbxRJ++dY1AYy14xoEDgBZParTRnQpgoEPp8+HWl+8WkiQz1cdkA7nO96sH1R
dR1szYmBpZrCZXKqqTTnLMPvFDadw9vdgUevayIxyAquNEEaQxHjXPjccLseS1z+M7x6zChiwWAz
fS1g+7JGqVYTKbImjy8mlYLHNMLwSJ3zUmym8GJQO42hQnCNfIR3NC+34fobyDPZzUi9KerLwkwR
YWId0EZImTCnvAe0mTSf6V3oKaDNfW06smQDQTYSSNuxXRU7jDuTBLERWND84jViuJzz/VqDn2JH
f/3bDyYWnB8Qz8tpE2Lpf3wBca/ziOWtWRC7W0yk5POY3+7hFL/dkSEgVMDBT35oPnZdZYDGgOtP
60WnrD+T6k9uYfQaw3kjc6rciuY4mPa3Q6uWJ0NTMNeMjgJlOjfwuAoPy0UtFAyNQ2Am+5DI5bLF
E6lrY/NIc0AGbB77SD3fcQrQBpOjMKGI1Ai8QWMECsiLHI15U9+jsqGNh0BpM+Rn9k1iViod/EVt
DTXASweEpO2UZdBHzSpW5IBg6MVVPJBscf9TIz26rIYL5t0uycVGdFndHn7o5KOuhyCk75XyQ9We
ubcInxC2ieKcetZO4A34/XsAk6VzRYH9czLTR/ydfimzD6NqUU2YKvXLtfMx3E2z1px+XC3ueODe
uuFpf7kNgxWw6b+yDnZ+MB6umz95bGyNJcSXuF7xZjKYQPHk7XCNUBLUe89SE4PFAPeeM7rVT8lP
rzBToo4JIna5Lqf4ZpUWNtsi6dbqup3B9K+m1XpInrkVRcMFhQaGTexvu2I1+vscD9BNvqRj7Kal
9vNObtsXtc7R302AE+3plQjK5pr3MfjnD8XcdDix+cbn7DVyejpvcT9sPCVmwIDd8DoJ7tB7851k
RKwC+FF95qpNFA+MLbz5w/iZdvY90KPW6VePaRZ/Fmz7CAhFPDUS6vu8ml9+Rsn9/PFRDPyCWUIZ
aMem/2S/weGdgYH4jZ+TMj+dnkpaTKL2ShRu3zOpY0oQ68Z/hXmQ7Z9Jtgf2oV3G6gn0JoWDE+TO
MUPcXHOOAm1+nwI5eShblu34AxuBJpuW4lxcJkA5+kIOv1QWTNucg1I4PZVRLfxQC8Xt2LpDAWEl
hfQewojeQnpXOIPNLZTmqYzB6OxDMPBgAnnaNJu/ZyCQLB9KbkMXsG/RhwA494C1IY8bvD6972cv
DyoFRBieMIY+/wN0CsywIguscS302vdQ0yfN+pGa80NQTR8uzWS9Q8DEJl4fThGSzgl7gu/i+Qs/
M5D8hwsI6b7GfNssT/OpyViPGZAY62HaBNrsmVBOnRUrzuAL/mZ4r90rZKREROmKsSVb+acfsw0B
0VMoBnANIAkBf5ykP+74MM32j8icF9x5A6D19nNRgWSANuhw/SfT+AHp6hpP9txpPLCBDO7WTIlA
SU9W/AfLRnbN6n/LNvAB6DEh8RceIr3DSgeXR2eUARUUUHf6dPcWTL8rs6NMS2ICx29+lFSCv1uo
bPXJYdn90Wrjtepc+vASwCF5rWfXnw+FWx4FqBoT06G/f2me5nwW+ppwE2AArE49DlN2BFB6DVCQ
cnungzG75EIdB2CQoVEAg//CdjghoEJU3r70q8Or4DqJvJkE+7ZG+GYP0/qveZr1PQ8oipFEUSlA
a9MidZo0dK/9V4L5ppQxAV2BTn6pQFDPYAGLIsMmh4Ly+jqcMkgRCRoRHhYX5OH1cnWG4LYBNrES
rFMAOgwDeNHktZJPmHsArRHibXA7WN+SrWyI3IDMQEVA/YbWp6XDt9vARLs5CLdklLyw8n6oY7Ke
oehBZqUmBrmTTxM6bPEkRKuEL6Az8GkwMLz/UwmQpNwLKO6HW0N6CH7I3REbd3rYQLnh1YOA6p5L
fQ0i1+ypFwlwc0qxFPLMBsAJ9i3P9n+wCJBEEG6ZmyHaP7iUIwF5gKBJCDvZI2omI4GlAF8LqAky
Fvgaz4VYnmlTNOc23KL1SA8y+H+6e+MmUcJh1PXVbloXRqmkWWQjVQqMBhYDKsgXf1sXLIwirWgL
hFAO4wrRdSiKUozTEsuPpwaHgsos94I7HZMlgP8op3YmB8BiXAme5wBEaNDsG9EM3aSZBygQHjpK
AUDCAGZZcAaE+dzHG7gg+PGelSZQQMgCFAc1kRJATuV/QehJhYApYWRUe/WP72IBCA4QDFZK4aI+
CFxQzBhTmFD3FHUWAmiqXFBXBJYpdueK90Mt+cP3fTTBHhqUrsYqKxhXJopn9Hxll2FSHnfqKZAr
vcf0/aufWTbgXFXrfo+gWf9YteBqHOUKMoYrpbNy1C4lNA6K+H/8sC5oDdTD2L0s0hKk8fezfi65
RMo4rNQZ/ZRTZQEcgZQDLbko83PprGMIlSDZPAsgPB4E3wdhZ7TGY99++AUnDZLHDcEHmLnLxwgt
KMdnVr5g1C40SZTXgPLMRdpz2twm1iZP7bs3qNoQNFKVmXAblU2zhzTE55D/c8MnPG5Rm8titreU
UH7HVN1mA2q8MoWZbvqkPyQwPMcUJVLezKoXZFkYDKog1BH3fKjf8DJJ2/UHJjz4IE8V0JXa0Cmn
+Mm5sla5OBQDbGsujmBsSOXXbvZsolq2xbmqDkNfOcwdh/BkRqjTMBaVdfQSMOL3zC5Sd+aa5I7K
O0A/6R6INitLxwxsyL7BDmD48GvkdoD25bF4BkzJvcGlFD23bDgUF0mQsg7w1B+0yLSxmm+kq7VN
wxWMI8+f7HhJqKWdiKGAHj7gl6ImxrdwzXUCxi9SPh6QsCHUGqCWAUoDu3PNrEOAI3YusClWi7+p
SIN2YoxK+hpTET6cXjvWPr4GcJcVIzgb9NRyGv9xphCir8s1A3IFd0uQc6DGIXLjb0zPmfSOgXj4
gz10S2QJ+rmgFxjmkXoxpGojvmwFf5FYiZLE7YdF0swPJ76HSqLhicAeMrcvbIyy6ab60eC/GouR
1cqVMUGAW+kQkYuSDduKzj5rVHZnoPYruiBaJBDg8z50SIJ/Lm4Ndo3RxRSlFHEEUe5nkbKx96xY
blq75L8Q1su9IoD49EuwB6jznlGSxDUKR5G+khHIBOYC7LeeVRF2lHWrn7lv7AM8UJdyREAYHrSw
QXv1zC7jCwH1/PcGCiAxKk/E4UARN9ZgtQmHwWwvw5J+ywkzCwiuyKHP/RLTycF4fCwSuGTjW5Iz
vdMmkwwuWxAnaiQzgrbyfNlKqvM5c5JG3IbNuQ8PG6zD58xVX7eDFfEfN2hqRlxDGUGtINYduWwk
Sne3JZuF78DeQLehyPGhUhZMXytCTeZTxiqm7lyByYulRUY7OvLc9qK8xM58OkagLW8Jt1OJKRql
3EGRG1PE4PayLF+rxoceSk5KpZM8mJtB2WpPTeTE+hIrQDgV4UqbqXnmu6rzZ6EKelAeHeJyD0bC
TSLsoBNJciNOxc3veR6j9CvKO1dRKkKR3opqBLlH8YN9Jgbhy6l+iRVOkXXHw8G88s7Llmtgb/Nc
yaeWxob3vX+5TJXDD0UKwvv4g1vFY+ild5Vdhp/JJWotu4R+BcIFJc70mBTCkxFSCBYUNEy4NSXz
BtCvC0/A0BZRYXkGX4Rqvc/0m5aBHTSFZdiK4Xym+PyCPhaYR6ArFZ0UA+VFvc/sVggZKsQrVaTS
1bxKPrSee8WffKJfI6Z4f7uAEcJZH+DM3kAhF16hN6dXI8grJhAuqPM0e47KArtts054IEpfaHgQ
t1FMos70MZmvRhMIp/hheuywcwCgGMUAdEXhBTCRCwLbUw0Xx/keOPiSz4RFTrUGUWC3v7uiIok6
hx3AfVId5hC2SLfuIqojH8VY5rSAyT38vyC9/KvC4OtxpHhovDztndGk8EX3xnnndM9icid9WUTh
ivIU8eLNG9bMSBClN9Z/d/EEhMY9NYV/pNSjM+hAdXB/uBtRoVF99hnMacyWgQoD/Y7MNFVXOKMp
JBtsJmWZ/C5KOTxWSnlIhpBKiTBBdoFhDExf6zKeDb4saiTYDNwHogPTG3YwDuPXwaPCitXIO3rd
uqx08xarX98g5X3AHfWN27irx/e709Dvs/Xemo8y5AECVrl97hEJ8CmMEti8KG2hG2IqX+eAil6Y
Rm9Y3G2hOKG+RD1KkM44LW4ep0Udt0WDjV2mINe5fLTleBcmqkN7cUj4v1eb9FnwYQj/VJWpiD7t
0wm1mZTIoi5+WNa8LLNPtjgkA4eCohKpEgegxoyRISyhZRhNxHiKCAiYCSAWH48ngp/NNYib9vV7
I+L+8PwzFk9w7wJumPgb2RmSECpgiIFYh3huALW3D6FXZ6/8OxMMUNOvqChSRoMWZLYTTA3PWgQx
7K2YLXpgoVELoC4+oj+Ehxk9bHDSvFYYUcsDGLnFyFVT3M/o5ks3NMlOvzROFPweX19qQkJuCT1c
H11Mr8aj3ic3CO+le6uT2lgdFLrZh03nI1x+G576GOvXWDMdmrA9LgFcVsGBZiqGmmiH+KL6EjhL
UdIO1OmUaa/M8vOt2gA5IBc2n157RQZOizQh0ZE+s4EC2/LycguKucs2n2WwoKzSGNf9WMr9shyP
pIB7RNQphXf0GL1fkndpCQX0dzHBR2cqnZVmqECIwwtmdSBRSYcJ3PuBqMXz6BM5ICy54BVXlajy
g7F5h3p6baZ3QSwlPiGwG515A/RZKNtz+fQ4AySSHqV4QNypsJYQD/8lJfRb5/w4CsT4ag+cQoQP
r6va83lyFhKkHJoa/II7NAlkv/84FBgReATdBBoiociVYPObcuqXn9cmg7WKeEr6P+DQ/lF/5FN7
6s7GScrdoaCE4Dn+5wa9l18KlRjnjd4SfYNC7vAQaHWS+x5WdYqyY2A9OX1SDAJJDlws2819rwge
iDSCuqCmyOY4nZJI5IS34438X0ZHSew95LtNFvUnfCiL4GbfYB9snjPB+Qv+aRgeKdYfeBTeFUXl
WY7YVajduHRyQ/wGv+U673BeSA+JsMkWoJ7hGW7iZ8jkeemRHJDrEc6RNCji8sUpMKkIacASXiH2
hDPn8NxM0i0+LO3eJ+EpSRu4HlLgFw1lQ8rJEN942qKKT/JVisSEDjTS03tfaTzrClqcKpwutGKu
Dfl3ytKmUWdmILFlY0ffPnqN0kGx/dx+XhprOXyjEbjFHB2vhj4h30OcYlCJBs1chLzD9Lm8T978
cH7POD+uEm9dpaJHAMaCoJ1iItO3RNjakL3RrRrAlLwSZgNjGIh3CP0IYjHmfIx45EMVzoFaz1GI
VV9LSoW8lxWF9+du4Sxx66y3Zk7+cIJZSwCNfeYhI8gcZsEQx8XalT0INCf8IKzjE2xpvBYJjGgr
IEJFnhEsESaJEFZDLiQ7J1Mg5UUZ8HVQPMqyS1p3F1Rl/B18CEIc7u4nxRk0vY8b/6B5CsE5tD0C
R7hJDbmPSbXfuvwN/DcSBBC73kGmTZdqXLhJa38e6JnAmz4Dz6tnoHn895saSYgYGCGGy39bKos4
KLtmnNavACIBBRDDDqAgWjJ9LxXGXziAnhIUQC3zro3n5O28YJjgsIsGcKSdgwsDt6bfJzW+5sIe
TbJSsjQDJzo6atq+lBsKZxKDnWhN9/yy7siRaV75GGxrfa8bzAL/OUiMTQobSjsmxSE6ukH4HDkN
M4pidivpw9X0+BtlSc1Er6czYk/mjizmj9tMTn4eSHWjJk9qdXLrx13ut3Jq5KtL83fJdpjE4h1n
dNKlYW6s1PSrY6r6VJvSpU1hEEQ3PtSe+UCYwOakOWaFKX6EvG8wCit9TL+CnjZNrJra2L1G4bCZ
3/Q5N+T18r/X9ft7MpVEl8JDQSOkhYnUpF+05CbNfKi7GvVKgiPG3NPlgXZ+DqzthyBLXkiGvhbm
ESyGXSfGMbGe6L1SMeAaYWnXztlQ39zNKbBl9nttAg+i40uYJxzJkwNsLdYrlEg6QCi9U6DNxNRy
r+i1BJU3d5ncxHGVzGtHQSMF0MVlkMFLhI/4isFLcXUJdE5Q50t8HvYw9+VRoOfEeCjt7TeDm+iV
Rg+IPL6Zq+5+Qjn8UiddjmTJKxhU3roYHYSIOJCW0INMEIiJhYWpxmqzMZuUxW7u2DkaaKMUavFl
hpppMdjgLavJa6aMpQTFHXAxv2nOnD336u9f/M8eYBuy78RmZq8FdTKImzPhC3E2XvU143cy+RTp
FqYADv2TOgMpNnS6OTG0mHWg4vnpfiJSceKw5hqZ6+eM2A7t3piY5ZOSKl/od1XRHsUlgiH4Igjo
N7gjaoB8gnwTTwTFiS8gq97wleKIoFIEydCbyC7R+aTCUuTYFrel7VZBacTJDbqWUWSFgmZj1bFe
o7N5xnWRY1FkB740zzLgzo5vpV5C+HLd6mshQtZFhMarxYPJDoKng42qS8GwEkEkZXFN2CMSXK4b
cicekIDeR4QL7izwsf+zTlYFLwM57YUsL6CJnrAfwFjUqOY8AtTRxMM1DXkwPS42lSRDYhClxSGg
OlBOIQJdaKjvELoJ9JuXsOEiqaLkzTVg5ClangQ9cYPDEk4EUI7HQk5y5n4jifSFSmjCLO4Zep5U
Jj+0QKC5RJiHUR3n0XuTo/mgg98um9z9NmY8wCKfdImyQCOek/AZYhHBfRSUwTOekR9xVMCN9AA6
caNx+NfldYlQ0zGmr7fdnwaCtTuHURiUMIkFh/dxfs6kHd+tJ7cZqwv6sKDMg6jGYNcTAgrzV46l
hJMl1cSJ8YzSfqNHAIMBVF3/hT5A+GOIYAgLWypAFH3mORg9UyVhl9abHOEWRYk9q6Oas9g5M3BO
baOdBPQCVro8xGBkE+mXosXyj1e44TwcHo2e1AELiRtP7sTD4QemKs35PeKYAOaCuODPmZgrelDw
p9kf26VLB5vP5L7nXrYnti8Djbjf8PffQeljH3YlhVFYFTFygvSRio8MNhwZ+Q2WQSXzTYz0MW48
ZdLPD8eOFYLNUBy8REZQA3umtcBgDvYgFpdieCPa1Mx4INl+uFN/RztWPLecW7OpN2w8BJH5hNap
ibHIiLdoHWBlLuMCdUjUbE2S0WL2RvZaOLpTB2yUkHgpBUOwW+hTJeduTAexsUDsH7zjNrjzbO4T
Bh5Fd7AGONaTm0deGDBDRBB8qUIwZN69s+yvCJEJnif1iXj1dVKmo7B2oXc6hg2x08omOkWKzH/H
64unIw+meBloU/IX11hIHB+fj0WK2kBNHJ0arxwjZp1dlqbD6nUzVGfMmkQbUTjM2eZGZm6OPkQU
caiF2ICsbuFA2ozZooAhfIomEhCoPfI01B6Miw9/Tbi5pkML2/gxIfprA47k02QOIS6asOC6pEFv
aCz4OeaYQIgYUun3fsakHhY8COwgVpygCjNCXE0Ag0kRgVzt3Giw1XhEPwRyRGoSBHmwY5i4s8Nm
lHZ7EKZEEmSzeTum1j/NF9+9bC0/qH1VykKdkKhQ0mLHs0ERq1Gzn2OOqC13lKGhbi2byQMIqYyo
K1NdRkAOWfkzkU/wl0VPBdJM4t72xLZiEWMCWWTXf+GXIvgFhFxYBIQ9RGX4Bp8W7jHvEFvoja5N
yMH4wwohMGGRIO+c0bgIqMbXd/wCH4gDIqPACBDDgGag/CF6+7fRRayLj4mrM7YMQASBLBt3AfV9
wtlwTE4IHyXtuH/5vjuDA2gnEi9SeaIvTCykWr6YKFGBFaAm3PePg2XBB5NGsR96TDlaWe7Mvy1B
uMwzwIxU9KEADW1FKMKDYb3GkN1ZfgDP+AHeLf5MuE4iS8Jmtv0IAE3cmhxQiGY91ID/xZkiyhP9
t7IIkiuLnkwERjrnkJ9pMxIQ4NG6iMvgBw7MtWMviMxF2wNGuNt67hOsEueyAIhW+4NQYNIPUsWr
N+4o93vCdrgVNBHZY8DvZxRThO0UevgFoTLnzzUyjeIiph4KGJ7f4tE4IsafI+I0FNr2EZFQ96FA
gbKEwgyvs9QSrDH/h5gjPSxY+clhing+JcbgUFxTvufW4kY5TwreZB/tRkQFaKwgAlM1wXJtQDtY
GHwv0SzZI7IncXqsJ5wMpBKBFPYiVhYIJLIvAm6c1Kf09N5/A3gABDM09hu90X5oa+0d0JyVnrCe
UbNOaOR/vgt2Lzgr7veKytjX73GhzkY1s3Np3jPNkHmXR4MUxpjT4lZSppIUqMryoM7AF4bdXDr8
SfWk0RKj/221WSmt/zWyd7X3smN6bDv/tpMv2E7JYOfwpdARhtnH3qD7pWbBDwYNbW/xiDF4CGeo
NY4IZpwvgonnWP9upavAwl2ynqYFN4F32OBcb906YwatTFuV8nnKaKveDNwILIbFrV56wfa+HeYs
nEM2gkoe86hupaUApUN0YpADaMc9mA5NpkhYzD5pbwybc0Bi3jqlhsTY8MxFnv2mxTGIB9/bnun5
cr+E7CCS+QEUhC+zf2hPPzi0XitdaHf58W8U/gpogqOabny0XlLoT5z/0PMbJnF0hTZAswMqU/JR
G7IRn3QFZQA42yhkPCW9w8kULnLQFTSptosBE2VYzm6hx9LsatgVNBaaQlSMn/Wbir3pyfRVIKtZ
GJJXgJ2vVVok0XS8hrwF5HxDrFg/6c+sQc/WosdPxpQASq/spUNQsq8WmcRf15j/QNl+PwPzXB0p
yxPTvqcDeCmyfSsWujJ5P8ay+fst3Es/7eiHYcw+sTz8/V4s9XP8VuM7raVlbIpq0VOz/0SV5kkI
hfoJENOcbTkA1b2zo9DUsjWyLALMKxlqjbWMRmRXd0bLj9+DnsJE67LEO5J7ssyTgdT15jOW8NUJ
RB05Zt5NiNaYb1P1kYT771Z1rjCSizlOtQXYc+h+vkstB9Z90FIT1E52bp/M7q+eogQkTveeFvuh
rE567OUNQJne03SN6EVSJZGM3db37Cxfe9t8eBRon6qPGdLuwJ/keUpAOKtddnI+cg5UWbKo+I5J
3aU7jIxXNLh6ohOSFtTVss+ZlczBOiWSgXoYqvQMBsZq+E93rddUAXMyXJWAlFZ4h3wmJdcrapnL
+GuMWSC6DA8eFiOjgykT4XwHwGAxVo/fVbKHc6ONIWOw+VsYs4IONGUkcASKWUPBm2DZF+xHG7yM
bvdI9LFixjumnTYgg6KEVJvEEfoxJ53fYmG/MDzFBK+IwbjQHYJXUDx/YhY9NrKX05vqY7B6vCi5
QjuhXQ71NGJuky7C0PAmB23PCWI5+Qa6jRmK6M3yRcwk5McONojjgTVd1dmVoXGIYEkN+EMPd2OM
qQR155kSw3AG1GAxKwyFHAgNOb2eOgqUL5eK3Ij4g5adoIf0vwQRaIVEWJTFP+LuXNUQpPh5X4Hf
P8FFyfAIMekdAbLNogZf5GrlWH3S7iwkyx9oUaGEFY0RBbJZety2xz+kA3CWtIWPdSm4pcksRPr2
2X2l+7jywzvjWtCnj46S9Fxh4OkJliN9uDH6nWY/RAoyxAkCFlaePKI/FlToz9nMeBZAfdCdtS88
wRmACB35AjYxtWTSpq861YqtQAOzX7CYiz5pv0r4YHJ8TvshBddhrkXzAG2i6ASe3e7i3drprQ6Z
N61K04FsVyjBteSgX22Fp2Icdvl9/e7ivph/aPS4vJHU1zI+jkZ2wX2PbbwPt1j4up4W/S87jn1F
8OwDmSv0xmpHLpKY76o3g4+0rC80snI/eQhNiMwrvwYkVPjYHJJkH3eX+BIYIPrMKxQSOhnQutvV
aqgSpFB7GE76n9Ej6oXeiI2v0f5/DL6qh9eh/eSWuioNS1jF9JGmWBTIdM5CBw8/BCQBUKeYMUr9
n4qD5lU8J0Lq3vQIdgR8tstbQXyML7SXzYSCkScpAQxniYDxYwomiPOYIuDIJ8IR0jTIVv6bBdTh
kXLv0UeZT8RO5mRsKm3TwcN46qgBmw9gGh2OBnRMTTuttwlxfzHgCj0ADI9tiMXkgT7p8fhqkor5
XVBNwITj4hl2t4QhpynBp/FZvvUZtWMmxx0hyAzoadZTMIMWQFSEQIHUkuCF0Hkkcp1W20s3ckqE
2Wfl+0sPAKY+MolxXuQCHKA7GbD3h+mqJ6ozdUNK72qNEMEcQKVhMHbUOEjMmRQ6rKhGXnfVc/HS
92zUVvMNnGX7oROzjVVRToCh+cwhFr2n3/eeMiNacgpYzZmWeMR8MU6wDNhGpGf6RP14jMqkPJBn
oDeTXEwCwJS83EpLiOpIlcxdNicixx6yaF0kaIWEIIbZtGRoVBoEkElI/s1FSsBkQ6K1EyEKwME/
oK9LOyqH6CBgXD7nT6d9qkxFgEv3mHT3eJifX/dZrYX6CDNJwyKQRLTAl6iiIK6y54sV1bcLHkuS
ardRfC1fDKEUQe14MsumRwjJkIOxKpGYm5wVxWLZ/rxi/Q9wjA6D5Q5+N+DGnW58FYukdPV2BScq
BAF/LkqsFVD9jACLRhlsjdFbxIkX0TNRTy4FYHq/e5hDiwVPX3ARlE2eB0Am2ILn4uBVZ2R19b6E
BXf1VBDNxunRCRvMr3xK6YuYS7DsiX0rACXvRR+oA2u8ydnov/RpqYoN3OanX3bHg3LW7l6huqo8
N6mN1fmYEUPD7x72ZcOw0ef2Wm9g4/cPgt0AJmtZBPCavkLLDZEaWTk0awIAhegwvoIh+wbtEAf5
rG4SamAPaU0PRoXcKoOkBPWK+bjD0qLj7+1HvcWKNmGsWzkBFODx1eY8f43z/ZUZWQ0Y8IQyH3b7
0cyqC8c8XeRb9HpuSyrOYojtdXY4SSFhLEv/Q7Q6vP4pJ8qT2qxhx42k9bPUmP2Bubz+MVCKuSnp
7TnhVxUsCAYDoummAFkS6DHfSGA8kSjh7dnENJbKYxnRBCgFSENUkD8wvwBaXe3AZKZ9VVBZZNrH
aYnKgnAL/maRRNhoe3kQSiUNet/AufwTX6HuEVps2Xp6qIHsqLILuO1LqqIeGl4HbS/ttxnuR3gB
3/BgRQdrd3xYU6EhIhKZXux0iVxpx7cXzvBYQD6G175q5iwwBLgO+bFgGTCMjV5SQiBGY4PILm0U
J+h+D3Fkp7b7cd3EnLuu6Y8bu3JJASC60qOL+iUFO9RhHRaP+jx5/Yd2XGh0uHZYhxbnShzmG2jE
b1v61uzgIY9citV0EiJjjQ+byB7ZTydSj4Nx59qQJtGEaV7GPcBwwFAk8OAo9hEtSLuC/Ejlld4O
R0QENtd2pKpgHfmTB9MB+fzXNc98MWVU67qNeEPk/n8YGw5i4XDfAWbcFEtnHe8u7eesIUcT6jiU
cTbSsFC8I3jC+EQbYFExDzu/5Ff09uDExZGhhiLbRMHNPxXES6J40VqMf6CV04iG2+xGRwqSy393
FE78k0+xJPjOJxd2d5eQVcTtqbhtfVgnT7p6kHehPqtsRG7LIYoT2Yqom9o0tMjhLFxsfwmzQFzQ
kVYCVo0oWnYGY95zDwYIwRzky6+wc5kUZ6VoWmCHMs2U9dGGI0QyI5ulJlYeErrYHrridyN3ip1a
2Q869SgeTFtohlN+5QIgiO/Qo6HLa+jjuQ0ZRNliB3nCReKyIqbfZkFpjUuX4QfQvSUsCYlUKEGY
eaBQr+B4iccs+KrA5lybypN60lwLNJkdZKfpknM3mVropzYnxDr0WLmUWLnoewAJXLXFpUc8Ucan
rLIAtoA0v40/Mb0qbKifNuiUxWLi+8hV+R4mvPo0LAY/etPig4CWp0WBm8LtZ5X2b2dQCHIjvNjy
qHH9hTMAoUOhEyu/zebp78P9XrJmJxrFO4q9x/e7MDKd02rGzxhEa7WA+cau7Z0O/vGTTShzs5nS
7Arlo4rQsrSm402S/CRaWNhMibUM5+BcLD7Gv4RUznlsac7LYWaYRaBtvbh3JJ680nswoe2deLl2
Nt8IpMOGmz9vXN1nP7PJLMRH1oOtvRwfIU8DWsFpdgY2eiGH2VtW58w6p3N0a2AzmIdOSb1du4pq
UWmeNR5VZ/ftVvyNbt4e8Vm4w3RkpAMfCBswAVAeAi/LX9Ol4PJ7X7xX9HZM6mTICTBlHTFGUDM5
zhKj2q3WZpDlC7LCQ/RZuRIBui3UhA1TcxlsbyNWGAyZrA5L7gveS519nJMJWLQb/lgL7kh6CEfO
1QpDXByn/7Q8yeImmxYPAIfJv73L3B2X1uL83DniCr+OyRPp/l3rHn2A1Y1NPjHyRp4R9W4VMm6Z
6V+m9ZpW4ZOjQj7kX3FUhsO5B79zyrAZv1gxnnhZ5jq+ThVybN4IC8AGl3A4bZsWLjybjWFxn4UC
buCkKc+aZ1xZQxsrfQTbhrKNRADrjQZoZGcL5kPy4sGCIcGb8FDCsHs6CB4COo83u517lL0suKEa
Y3AevIRI/zOjr6uD0GFLFe8dVtK0DnESqxJSeouhbse0aEwemd9u6pOe8Kw2qJdLuFuwsBk46L6+
nlL73793bavUHpeFnZQWq4dTvzqmg9bvD3Z+gS4EVHVtzms6kNdW+yOH8o7EyM2cZMe1Yg8/gLTd
udzT+Q2wmkEuydD+Ab+ZKDgkmzT8KXqi0Bxd1Ry6+2sMOaYkiZmAOagJxdSX1IhHjA7PPmXOCRaL
3fo9WpDJe97AOYGBSznZILJw+sktzuzMBk2zkzPPsvRQTNhv+4Rc0r7x1FkWVoLdPcLNk62UEcn0
DIvQKFk3+4fpv1bSWJsHitcYuzWlfToEFCFsFt4Up4Hzxe1h8WVuf+4iosXp2Ue0nfiroY3/otyK
r5R8yjS2eJyAfD6Gxx2m4w0y5NyOCf6shwMBh1Pi3KyKnoG0Y3Er7+NRQXcVHyw3Ap9hW3Hh9l/G
SdI4cP7goS/R84qVA2fIRwcTZRfYl8KbOCl1bbuJLqH/I4zn22usxcVaFQwbtBazlzXbU05mbe5n
F3GRpTs+phyt8dMAR/4fSfe1nMiWbQH0i4jAJvCKyYTEC/kXQiXp4L3n63tsdZy+dctIInObZeec
q/+C3ltH4+1f6v1UjaTR/WJ1PpqrWnKOB4Pn9me73YuhvoezzfJluisaSIqsl+uVeo+ns6qsePEU
R6x744qcrKI+LRbHqh4M3LR2q8Xxe+cS3+uXxkmlHbY7PjTAPuNz/fD3zq/hL0vsx7Gpil6q/Vwa
PV8Ov/2+b54tUKmW7wXL5E+1zjst2zpgWy1YHUlhzdc1riUDWmnTLW1nQ2UtnouYB+Va7vvcLNfO
LJRH29d6JMvbCj71ZXsAc83gs35aZ7UKwkQ+PnnlWvu5EJuX3D++RmmUmgFPaSLONvPN+1c5zjVO
A0dqMPj8fA72O7a6/4Taf//dak/JpvaFUB0CiBAOjHnnBpZ2cLb3dr2fSaM4DdcaBcdB+SLU37g0
c+537d8mdlin5dq9f+9fk8iRL3ULEJY1rF1sx7DD9fuAyxnkx4/EaPvBGU9tqNbVhVfwz9UX5F0m
t/sYhT/kx8c4l1RfbqNcIqRUvTGBcZTk0o9us1sredKa3+A7Nr1/80MHoEaQFXkjrEZz1f/4+Mgk
IaLsp8c2CBXOea65eur3//x+nwcvOu23ph9W7kXx9RmxS9iWSe7uCdB47dgt9fbfNDXeQSpc62Lj
WzpQnNWvCJFR7e1W94C14zdNo0HhsxJik6C+eUtQbZVto9fkzWGv14DPa7vW7B/6Y98ST5tPv9/d
5i/4MEWMVrmfabYftWd4strzrUZ8Ksk0jeDsJU/MVvced2//5tzeJNE9nvX3yTKNn4MHpfwIc1J7
3jQ+/60d1Na6H6WVNLi683+TZFvb1noa5rJR9voxUvlQusvz8Lfac+cUb5t4UY1Lr97KDa71RVdp
Pqgsp3lXuCWN7JZqr6+lWodaKDp6um2Ogk/qOYPx5+en0TutLI8xbw2Mqa09MYr1dT2xkY23t+89
Wk8iEtGGfR++JYm83f5WGrXftpp9a59ehvo/9X/VzqDcuvfbmZrfFhr/bm2lu/pgMioml8b7e360
rr2/v38WxQpPyXeSeQnq01GteX/v+rxSL6r9/s7b32F7hptDLbE/+cHbrnmpD4uN4aX+9n1Ja8mq
1v2e28u3/FhTrTHvdpM3t6tJp6L5dkqHw65vr+WSJPme17tHR9UDf78dY5FceG5D42ti7nkDorBZ
6YhHhYy5XhAYTsk5puO8YO6iQTmrjcbMJdWH5jjd1RsUCl7qy3jENn00IeprDmCA6bPKovmXAq7s
dLjvArAvsAZHlfHqdfaV/779V/leIglV3qc/uIm39VgLYLuuY5oV33ev2fdMjzpbl3h4fGgquQ+0
2EVWUAv1EFX93v6MFo6Z/+a1QW/QYbpiQva197g3iNu1eNjtOr03SYvQ6h1SsN1Nfi+1cr9cr6km
C7cMzkTGyvRWr3txxZ+bm5+BQIEeYwO879NGcdqsahdKP0nujUqlWnEwbU9apebG/0WNwIw1D7me
aVLyaECgin6Nk0sRy1Jqs+1JZ/l9k6mDGal6VAKc2q8lsCSApT+xD3k8nbbf6i/UbGBAiBnW8UEQ
MB+GVauOyqPqaAkMra6ZwlPAAYxuufikZ3norIBZygGPcuaeYKj+u2IxOT05TJpa4Wf6RhgQalw5
GkeCxMIOyLNxv+kztKe3AbDO6RabG5m3gm/5p9Jw0QsN3GMnN7x8zExUVW9s5Q7NMlt8B7yq7/U/
d28lZQ+nz0jC/Wdu8zUx2Bv0MPMBK4c6rLWobkZRmvfLktxbOCO6CRQy0bAAHnRmtQv9Jb3dWObY
kzXF6eopLx9IKZaAVwyDJaMMLXeSifV2vTCDUDOW3sUu0aQbhkZspV9ulLGPZ2l1eP+nl3r8V/4h
7P10RAyRX7SLo+x/B4IJBNIy8WbDAQpw71iTt7zZPpgYp6loAxWj8DZVZinTEnjdZgMSDSlDjWCX
5ovC5cvwtJw7usGja9gAUTxuTZXe1Ur7c/Gzu7X9L5pVGznjKcAzdhuTJdVflvffrUmPhSJvYfrl
rW5mXnsb9GD3FCBOjWuFssH6NX8al2EAFmYLbfP/Sjd1OwWM2fbf9P5fRJTnMrhMqe5pYTxqx9VL
SRVuj8xfaUSzRE1iYTbcCfkUqhDjO1muY+HeNAPl2s4vXvJVsoTtiEwBWdUJtcpQydZaVFEHE9YH
uZ6lsaexSrkS+HTVg+uDH1yXWtm5Mn1ju2/sDZD+mJ7bp1kb2nlm1PivWqc6OZ2LzCzNy9ZNM2gi
JxWhs1S1kl2xErqU11CAnCm1qxdEkTLwBApR9wK4G+P7c75+xm+6P5PeMRQVQ/msvpr4iSec3tW6
CVx/niQBbPMnrDDfQrHUC9n6XGjsiuIrQ6X9QTCw57a75gKEQaNeXRKHVKm18N906Dbu/qN5jHe7
ewTDghp8+O/+XtUve5XVd7Zo4quX9dsW2mA6zs0poDyec9oNIAPFdW8HPr8juH54KWwftUWle8sK
72V0i47JSs3N/EdXCLADYHxT6s+MRdmnjv8tY5Jt96C2vHm/FeEC2i7ttK0tMznSmjPT0xhu1f/i
WPMns+3qNILs3kvGw3eqQxCO0LV+K4E6eaHL/sU7aXLsdl9V2ge33hjcRVEzVMa1laHtrihC9dKw
o7F2OA8yit+7ph8FEKU5jGeg5qmZ+88Oo3stFLUW5N5fslrgVSP1Jo3Qmkb2Eovf0+qltZ4VyaIv
1728lkRpcK7kmnTZl98aAoclEz2eLYcK1PvwgxrZUs8cIvy1ZzhaqzOzxNuITSq2TfFwlpwXnWcX
TLvgvHx+TMfK65NCq+CLdYkcYmW6ZPf7uLRKmafN7flODwZGzTJflkLTlihf8tRTJdahR7S4vMyd
481e8P1CgZAq1/J7dm2ZD+PHa5dqzli26WCyfAYKmiWrkc7AvqpVRP800cP3r8tqDK1ikOxfd3/V
0wm+wuyqI56HmkwnwhnFw3jyeCoVGzNietNW5sPeOWk0GiQijfl4d/3Yix17HmoFSbOOTSDykczF
TIYDDaEPCLtz+6kuXqfO8qk/AQR4FMbwj8VVT68BSGed/cdqaUnjXN1evZy3pvy+fVLUnyX3m8lM
uEeLYdUIZM9aJGmafznQVdGnmCXVw7lpyMRq2c/PPpZV+s+VZmnRwQ0tTH+mi4EiN/F1J8KeZ/UU
byZ7TtOJJP7NWA8QquLlP5X+Ag0eeY4lzDxVc/EEGEfxDgx0bZagGUVaYZt8ZylZLQ72q5GzNGuW
h5BVxa+wmqeGNh/wdGfxe810dtqLrcMFuqhocsWTzkb1lloONiNMUtJ/tJlJNhB92ir+INfLZ9AH
fdjVKHNF/J7+3jK/04FDe1i86mrAbyW6eIAla3v469GAGij8F7+qXvVCAH9aGkDL8hcAr/brSv3v
YytEq4y2m/dp7smro3VOwnbpvU5KYLhPqsz6cJiwWGKz4rjc9kl7cLJCu1oYU6rQ+Dd576OKPklG
jcfRtElsdbpIzm96Dfe33B20bJPMdzTjpx4sTGBp27YzLKbmcqaVzTW94419myx7ldyLscK+5nH7
OBa/Ltn37dkgG2iZ9oV1cjktG3SeU5in+tIyQISRlcEtO944t/pHMOMCffXYPAXwc0JVaXcZOaOz
wiUwiM9TcKLBX3+DJc6+bXq2xg8D0aHcuwdhvWyeoj5It63W5dE3hcz1WuEWusVoSJchPgFcCW4B
QGex+uzU3g3uyHf2ln8eBnJBwJY+LqOCy58lJmtgV9A61xxT6eNBgU+DLuFVp5ToK1v1GU7yYpR/
OudfQFwyuU5umt6m6e46gj0TLps6OmYaPKKFD5D27FvRIqAfMgB/pCFrAD+NahDsjsvBff7qi96d
9g173xCt7NIcewwGvu7p6F+3Lf1lqweuxUnnO3r0mvXwIOZpLfkgm6CJ7PKzsgD1nPqupHUlCGoc
o17oUBsgpKFHcTocrwpDp2mNxg18Gnh9AWLE8C62Wv9hi8BVt1nwqFOn9HHWH3OH0V27HgJQxJQv
9mIaeZbGdN+cZGkIBqTSRXEMAqTUs1gul5BlsoGlaBy0gERu5aYAJLt/A5Q2gEN7jrVSrJDp6lMu
kIRSv8IPLO7pudheTegHSfrAVhUNMy2j8SD4NXItx6XS3fV0uw+6rB60CqfRXu26c4NsVKi06uiq
y49+gVaRCmZ66KSiUXLMrrm23Xxn8iGM3bZOJjmXU0QBEzOQ9e5GBBrC1gI4Ahtl7Z0TGKvNLOV5
sKctHaQTaxQgVyjr6jPAraWGBzPbEYDd/ACIsGtI+qrt4Lob2NaZSzNQWcHDrbF73PWFkMkmVdP5
yMXL9bu7cdYl4suEnJr33mUTBn+BjBic3vADokpsfQQeyNzAGFAcOxrmUE9HHiQwmc27B7XWu6dl
1hCLHMxT25P96tx3qdgI9i2nGPsHQnbcMnApUMznPqfqpiy00sGZPGTRULyOz+ZaTsvORUcKNURF
I9+83ruanatlh3HwvnBY+ejT7t8XAxAH5mhh2I5NFWBucT3a+XMfU+C87uVU7FU0oBwqXSEZXBXQ
4Iq4CXhPwCAVtXoVv8+D0GWG6CGJ4dddqve4q2iGpnZjM/vPgDisKsAENoqbsuoViEmfuJtp3Rh0
//dYwbvYTscENvkazmYNecvC2r397o+mSjNfm1fX27tW48eaSmjTq7sQ+pcuy+lv8fdQUB4ekiP3
N3oL8H9mvtzinkwI+otSzn1X06IboQXGkLkaYKYhKBsg1QwVdiCYgPIu5ilDyy561tcXcOzwSaKu
st5ogHRXFAY/t2MQapd7O9ahLf9KrfLXGJ2MlUVrux8TPDbA2Re86738+4auhA6qIRRiyr6Iym8q
/I8nBsLX+OJWFEUrtdXxBZ8XJ5CgM7olk5cZbqE11LthBP9kGXyV/sXy+5qvW6v1wMkoK3mwpN/l
MKjQ8nUevePPQzUWPy1dqK9kaKY1RUGmJgSOSwPMcyUt3LervfuPSWMpWQmdCY8hPxRUQcPD5OJC
Gj2sQs5sdye9cnchFA1gGMA+uG8X0gmVXHjxqNRGVLte47vKhPD+2qzungrRWz4MpGpMC0L9oOWp
uc1IB66KdHeZlH59nL29VQTuLUSW6ABp3HAufQIcgaBQTIvFSBNBe/uoruTZuBhZbqZzK4JwmyUa
WJoTkwfnv4VZyu0sSyujPPT2kGNIZ/sV/7BSauPd3a+GDOvGvM1LLSzEUzReGYb5t3sGn24PWneU
cxDvlT2PQXuMRIJeMRySDStF9EcEvZjDf0M0DqTsFJAo+5jSG7pv92cddChzp/g4CaPjnMX1IWHk
kPLsnzsGigHfd4dX8YIs264rVcNhmfIjhXhX1QAFU/Nh1x+vtxzbxHOpm1VmPdeIW5iA4c0DU51U
IImEtplfYbj8lLJp0EEQt/FeMLkhnb+1PA6x8Pxf1v/Qp1sly0mMQ7AkdFpJ8/vU4Sf2APGxGG1L
7cv+a7trPTCQdi3EqUCxzMd5pTmnUHxXiH20Hv5u3vIDLvOWD8TmxBRHXZ3uA/Mdr1yolS+nqOeV
KkNBvsPEI2Ta0lYTIFfDVMTOAqpFDp//7A+J07F8p4CA6KrBRhGuHs6rc70DDqvlkDndAqsaNQ5R
A1tYy7g8jXdZpb/z3yaRLvCFCFF5bCXY5UKrxO8IxxU6iEt8u7g+T0qRf+M3q/cRAVkkdGWbXJhL
47sC9ivqcWP3c99uLEttN0X4Hh3fZKfTSlqetTBRaS+DSQlvKHkHVVqkaxfbCnrX9bddAyD949+f
emBMbolle9yfc3gLFD2qXeTPRYHRqp/uI9BK51ZUdSv1K8y0DNQa42Zg9CrTkBaRGfBh5sHtU27b
poKM+BbZoFSQM7msz3WPhgvl29gLcf1DbBQv3wP7rQHTFFRTtu2r+qxMAQCwXkYd5JsDk/zy4nQF
wEC2sS59jQv8Ue8cJaCyi9Y1T88JTKNq9DiO6rb+HwuTGQrGsI320SffwdfgZAayKfBwnAdDCwi6
luVwptgEjFjMXN3i7TO9p7/zjCwK9Njh2fkSiCcwP6xpcghINOi8Fm7/UagiU5OoBNYmboVtRozK
4YVdUI6Sgp8KI7fz/FPpzMcUgK424Y9DhL0i3pvNW4tHEoJESb9QNBvI3PNrHzgn+vd/D+wB55MY
mZcaDEUGdppQP1iiBiKA2EUdNlsnMUnrUYmmUiAQ8/KhctOaPG/+TZ4J+jcr7V/NueY0Ob8f7s3N
tXFf1VeV+lUb8F4/Vl3uRg5IJ9d4zOrd3X+HdXMBsHpvLvVuBuuuthiSjP8EMu/LcmPtHwFi3iMV
JYXktb7GKvz5Eh9TBjs+dMkTj8xTV2tROFNW8z/wMtDY8th33r6nr6fvcvcxlAs9EoMppVU8hqag
qVyX+nnaUc3cPZqwMLtbozpz+EIT7TKjoNIkOlS6Ng4VciZxrhwn2ffyrJ5btE/lhrKnAkIakUsQ
JZYRxZQ3o3w8VWYal95AgFsbbY6cjucqRlbWjJi8LrzbphG9XvtR+H30uvq4PgHLsai6rWZ36zSW
vvZmCR1/QHuI2NBRWO9CCcVZiSo1mw2qbP9cT8RIqkaq/bH7EUu7HUZ2MTdtC3ZxW7UkpsoQAQ0P
QHRPBZkhphLHMvPshyv1JvoCzL4khb/gbzUCvYw6wgwo5hVAHFQtqpHYw2Bpg5JT1lMeYSAxF7uN
ElbeDxIvTsLovcwHi0IEh0ELnPnygBfP9bJcPWe0awH/udQ81Nq5QwJnl28IqKaMN+eVTzAgOq9u
d5Y1AyrQTTyTd2cEmgjzpsRPN8/rb+c1n3/KcBH3Hpm5Ssb0xec9nY5q82ZKiDMiRNnW7TJDXF69
BufqrFeC3o7rVwAsfQT1GdBQIRxfv6ujTxAwMIJ0cvuRZUSr0fLUEfEJssvGlQhNdSondThD4b38
Ra1sXuAF0pVJRHKqXaO6SB5bGuHFgTLJTiUH/ulsGAW/itX9JBkQ+gNKKjfcsw5XPhffIA0DnPOy
boDvZuhZlejGnDqVXSo9sT+2TaYjLHyQQEAON8uJ/74/2z3WIzebBeYez8+plX+Bw5gJxgroFTdO
LMwlcUMPRAyD4tQImc7p2KguTgpx/nALsxklCffil58sphPqTYqtIP8LKKn0zaugz99v/13DuO/v
xa1NW2p77kQqY2QtGME/xr/R8uZB8iH3/+a7tlNZcXzvCWidQ1g5dULYTkYBAn7+h97mgXuL1m31
ur3GoqJz5dNx8Z2EIJiczdzIyea1khKv2Lo/N5FVcGhbE4Sc1dz38jv3S9uAzPj+0DzsY0dsG71A
SS6nguh6RJl8GmTJXQJyUfWDKXPBwXzwKKqfha9SVdpu/itVXJNfGlQJ3avo1CKywMT5LrA5U0Uv
r6U9AfLmnaAkLCeftY5P895t/ZZ7COyCZiEuwLHaWm1EG63Cpkk20VSRSr5W3nXgVoun1hRhc41h
mZUffqzKsSXjgvj/gN/dtjPXNjGq67R7uQrv0B9cNyNzHUVcu1Ib1W8Pb2pUZabuV/mCCIlXGMkZ
w99WY1U+uOWV6EpC4sv9KqNDQBT45dfvkmGBv6BRYRT0d/rowp1PmRmnzX0jvOYqKF1D7NnV2Twt
T9sSLD7c/Zx/i0YNVLe7ZrDXARzPu2pwHstdW/C/BwjOl9qCl/C1IFSZBsF2WiTCLLoQtEVWUd/R
Y6r8zZoH2cVFEMcQmrboQmxurdMhTIATL4oZHNl8c29w2O13P+1Wry3eW/3dSRVjVWdygubRRGLz
U8Uwv7l1mT6GQ1I7m4r+SBkhckWnyyCqxtlHuCcP2E4Dd2XBqg+Fe6hgiYehvZVhoRH9xr8G/08Q
zjSfZfMya5VUzfBYEiG4ADlokpgddwqDDLxQyXfs2tbIibVJmIdUSmaFDjGoEy7JaZaGC6os5E0A
5PVnB/f8Pw/P5rg+IV4UU/DDon/6UXrr4Ta2hVoWU5wChc7qenFg/cDVlqoVOkW1zRsYR1Bds8ZW
ScH9fn91E/1mV+h4SDmVpMKP9aME7DIWDxxWVxX33GEv2G4L4rgJ5M6Kgbd2DuAc+yO2k3YlxAPL
H6FnIKwgmPjNOQApt1SEAnGocVoRufi8rJpk1RZGeBYSOG44RkL9IoPsqS2g2yJMUMC+8btNhvl6
TJz9QyFZ/5h+ch9nZ015wvlHpCmI8cY+FzIv8zc7ydA1CMpKCkRaMt7X4XFf2YJKUAcUlxNp22Mf
QcWZy5NP6FkX1wKgOC88rdbnc7qmVscUNnB/1Z/mtdSkiXzLNBfnLono4fXPFsy0kttOW2ab4Hfc
H7E6XrX8/tg0S9lWceaGNkRymXxCa4Ya9f7Dn+aTtotcgNaiI8cCUNI28L3cgRVhJFZrDArPWF8C
h6xDyyKzaGub3u/xtUIpXLDdO/L6pEv9JfRZRTzV8r2eLj+DzvOpUicPuizWzwCc8t5CGGnGBonf
vNgCMu3wk9u4LSRPk2Ke+fLv1kHb7UZXuyi0a4tcTLn37p6JopSHtiyFAkkW1dHR2khSCGE4Bzql
4pSCzkqpmcu2SNFQbRXtZDbJtli/n1MfJCLSq/JCftAMXkNDgyb6FkXN8zTn1VZ1xXkGjZ1oca6V
cu2vR6VRnCU3TQBCe1V5T1J9NIVU62GQRj3G+XyYvbDZNEovDpIzKMkUxdrUVaG3KSSHTZAqE9KS
+Ca7c7o16Shy+XfDG8nS7J+qv/7uWmiy6nIECWPp1hY1Qxt1q1im30TMeXcqefT+LrcQ5s80K/Ex
D/UpvKeAToZaanEQcqLcruPNrj85k36FEdshI58N6u81IS3JctHzsUjyj8+5PrqlX0PNpsEbUJ6v
dPA4BPICcUWHYuWT8V3GIuQKi0D53TErlprkrW3lAwfrUl/l2sEtZFvTCwppLcpoIzXAiydY4PK3
O9CX86Zr8lgPlUNmj5EL5zldJrlbJLR+xNCQk1OTXruSwy/3tvx2BT25+A9KdWeICAqHj85PcTWC
TmZICE6t648FLsHOZRu2bn1seEPzL+CB1bDT+btIfhXQ3WdIvFi7nPznCvOAkJrhnL9SEY+5qoa1
4s8UZBytbFcfPKSh3/vBajoIZ4wkvE/Ok92tRzPVutjauTuLU6xIcj219sfGJtdyc6UrZZpM+uXG
xm+TwylGawOzWlQaurD3amKn9C9ZlOwsXOrJOT0+758dRf+gqnRwlAqp8y8Qtp27SsNBvc+ah4cK
wl9oLAeoemHmoFn6mpDVujVO83qFFvSmecq1Z5jJ524EirTHW/1Zf1/xsCq1OYFnxeLqrSVscGai
bCOL66yTJ7mCS73XzWK/FxoYDP7IeqkgFFWwVPqx/75unwKI8EpUuk5xZmOoO2e51pzpZk/Pdzwa
aCYK2NsmrT+32lawLqC02Rk+VbyoNnbu2LwRCiPnNKxcIdkXGuEgb5tOtE1391ROJkBGmabogm1z
tqD6GYjTgwVJDBig6QSCrYZ/f1lN40I+KVZaZZKZNwS21sHlLTVPhfRYntPpTRnu6n9LpvsEH3Wb
Gw9glmOiiVfdJvyCXXBEJH0qKOKr45/VdStofrnJOU+UYa+GJ8iODZqQ5F4+ZbUkoSbzsl83m79u
eUeVmL3l5Z5MotF/mIaRNtcfcfoMCg1yXidknlwKiekOrKwz4ZJZgMP1CeApcuwC87GRnQ5n98YB
Otgjqs2YupDMTi/sgMoZBymHVi4wBwNkj3fR4iVWE2KRUFpUAiL7ETUkuVSwcFG9mI8mKM0NmAZD
EM33zlsXIYqayS0sel4fHSi7WN/9PRFnMZ03JtWEMlh+HZe+gvECjMTF0SOYJ9bdtgKQMP95elo9
V3tqjmXA46w/6Jt5einQ+jY0iGbHmmhbM2wC2dM8FRcZTafmJtINNbdZO0h5PSk9+ZSIIT/Uo3X9
Vglrf9rXOReTNyZVoxasLu/IFkEoqFHQgRMgU/ByUdzcQ/f/byQjKsxbzjM9sPL87/rZ8vOapiqp
ihrF7CPaTHFB89fxDM+s/EZzruIvTy0enWrcMWq6viy+U57PjnMbnYzG/391SudmKpVqomlbfD4E
zdWSm1GIi2WtMRwq7ASC2wb3qLJlG9IVgQj/L8QovPj6EN4XwhJRJN+1vY5nydLd5AvCt4sEKIxt
Lo0Q8JP6dYDofcg3t+1QyTDfp1LbuELnllVXALQkBv89bm0/9wSzb1bRoSkhzJbCFzh/JEBYTj9H
DbP8JZRxUB1kJkd+fXwW5kePeBk1XWKOb7dq813YzpbEsXB4HLEbsD/Bp2FYv5Ri5E5ldBpIeELL
WSEW2wpuqKY9emKxy6x9OHyFsErwuI/zRIKuUjmjWI+l9qLQmYvbdq1CvoN26L3ExkK0nAwM90tC
x+PYaMuTq3QsP6rPVqzxiI+nEK+wLrKXyTp2D9ffhyfjMdzXxSN1JvKme/yKeQQKIjH1oX2K3a3q
zZqg8MiE/H61aqqDqUQD/T4SmxhFicGXZeXoxn76KX93WwUcVtkkxVJpXJba+7a/NCky95yPmz3f
I/zluhqmF5zoUuo42KRrCNj9pZznRP2h2nj0xC3ul3KGOFFe4EYKiMnkiXeru65KpqbDzuyswbFz
yL6H8tutlY0SnDw1QbU3LYLsDTE2bMFpZDcvuy4FrmW8nXYrxS+dING4jQDWOkr27ZXwXo1SP1qF
P6AX8LGvrYPkllCJzFmbEGx8/br+Bo30Q4snFOSOZqbM/KbFU4ZuSRRqhes6Goq5m7Q0+z0QdNGx
IjbR3XeFhd6GPG2VrhURrFBMxUmuhDFytEeUUwHWFRnvI3XuCF+TVdKvK/WPMmhpGD3ikjpHx4PI
lhRFZuodNW1NOZsDodJI8PgSaizaZZpMUv8zFYlP+yGXcvNBswgoA0REvXK+Y02ZPsZDyqZmN1nE
dgdOTa5L/VMGvIhL2850yKrNvw2DlHGWQoHBOVS2wStW9rdHxnUSUBTmz89NdyO3r9/jmUjpr+ZH
JjyzbKs9GkhQXTfXM0IW2fayl9Pr14jvKQhKiI8/fkioH5bfXL25YaA7SgtgTTXFpThgxTaG7CHh
tMSlw0xSTc+8dChwLd93owjpnlhohzR5Ox+XEgz4erUpeyHLHjXEdOEL3WSlKKkVz1lpMSmaUIrO
yGmbdAsJB7GaqG/5GgVNev2ZBhd/lyaVzbhnaMOA9j/lyWCZ3BobgemDJzFTRQ1vL7a4hrRp0Zob
fXOPCyP0366Abf5utYodJmBJKv/W0/Iq39NVixGkxmTA6JcBOSqeSAIhSOoKCXlMl5WP9BuGVv1G
QuqMY01q7sjibBf8lnlnQfaxCqFuX/HllFYoSouEe4xBkFv88KkCpZCAHIZmSep5qC3z0CtWr2Gv
SS+F1pIsVpvrWjsicGzinAAp22QfGdNzKYQ70awr6CzdagUuUOWsqs6Z+CcB9OT+mi++aGpsbh8W
UBatNl74rbQmODxf1dSpDKIHpTZjdVsmrPG91I7eUPY18jSjNDxYEFES51ipmP8rc7T9q0JS/nKR
VKxChj9tl2dBENeNIRcp6hANrpX/KcyXRo7X+qrxJc5h0BTCfZVodA8nqIEUNd2aIF+tmE4VSh/n
FJd+s5Q1FM8Rz78PqTBR9rK+xYUvZR2hrWPt1AO0ziBDZYVdFoCVFNHwEc4GjDTXeEncaIMX+hQJ
ql+Fe8v0ZeKdTOcugJcsqZvnSlYLMY9gcsszmkdovNxCrHT8MU6Xm9UayCd8MfcfMmPhqtSCQs6l
Hmxv5ak4SZx2d9LhYD3z6UO2Ci29C9aW2XVeGQ0HgeoqsRIkSl+o/hTFAXT3aHqRSxTn5GImt5p8
8mjyzz7f+1SU4FQFVokrL4g/ThLpi6FNW2nzoeFubqdJblY/YAqt6pneEZZR5wqvCDa12Likitsp
30r/07FUQQr1i1mQORYuW0g+cKZ0bqdE7JNwqcme+lixvdbOutriQkWX7t6NNL3OhKAYjJixiGgm
NsSZ99Ozldufm5VqK5Mu5R4F8cxJKroLoU2+G5qurU0/qqrg1y0S8REPmUe+8ckeSit4NzKpR6Yl
IZDi+ZJcW2xWPvxwd3KF253l1fBLDclguwTIeWeXYskpJHiyJV9jSQolmIb2zASGfONK0Wal/lDb
vOqXyfePw5BZiAKJcH+/RJNEoVSd7RR78dyOEgoSf91gKbH6urZ9WfYmsJYBEC1oUEqUorklnJF2
oG73OdMQrYR6yt1tFC0n9tXRE846PAXNWJ55EsIGy6nyKWaxA6dVRzlmO9DlV5Rm/ZXKVHF9h2vr
TlnNZTZmUOZRU651qDT260+ZptLFRt7Mw2viZf89ZmoEqcOgH862adpeZj2TWcp7mO9NFgs8BI16
QcvvSyLgMa4l352Ol69Tk9Zq86+qqkF7wWBR9wFr+cegRlGPs1CM0yUANlIvdj9IM8JhPNStNREV
ElXRXBzzKAaagZ97fD7ldlW2g6F1Zodn6mbefjpr22sgEAs5zY414il4BlTogb/Tk2JITtqBkA6M
RxgEh+Wp8sPwDS85o3gkd8RT09yrYEwOFf7k2F1e/bJ4Qs9mwrt3ZMTXxVPle/0MT7zqL44x07yK
Z/2tCUaDW7a3NWNo3WUanLbd66a1fKn2k6hdMIZos6/vsoN792jaSMcPN0rrtGqfTyOxX3iODbsP
AZVGLeud1RR96Jq2tYlV0Pcl3i2M88BMrdaplLvgT3Pj1VRrZrnewa1+Do7hgw9EuqRXl/qX6fDc
9WL9hTwKKBvwFQMX2+UMpZ7V5EG6bAluFi2syVyL1cobvDJrLPrl0cefn870MiO3npWopv5Z/7wv
/7/5zpV80biTcmM+DA4XkCGvVt1ak80dMKOHoN0ctmH5fm47/6onwbPQAkM4HjnT2S404+M1XKFw
7+Sa7rusL/IsRY/JHn8qd0+vSVFLLZYo9jdPftQzkxid68X3Aymvk8W2rhjRb4vBerQfLQa5zj6M
jnoNj+VDRYq7vhRwi183UyNoke81HCMfZicPAdm/DC0xoQrqatFb/JbAk+he47hErVknanElxuio
mvVnT7N+ZZwdFJ4y/QC56+1ecw+EWgs3Il33b2+0dr4r7IDTLm/NW9v0VQONQImjjgDNfN7RLqVg
Xmg8Ph89EQY02qJHP89Rqe/VJTRle3mKmvxT8mhfvxbUsZ9nw3m/Or5mkzXylg5rSlG0u0XgupbS
QvsGVvoRbVNKVvN7gBEH0MpL+eO8bWnN3FJ4q8mkA0EUPVF66+Vh136j/p6G75iCiEGuvd0LtUca
avrfy8FUkf9XswfAaTXKdlajy63Ngi6XcaWlR6JWTaCEyTQK8gVYLr3Ngs6AcVX5YyJV+/PN1d+g
uk59JuubwF1iZD0O9fUyYu/ubTU/u7xVSp2VG9GAbtCqf21X992tvEsddtrBwMqkkxYjOMwqsLd2
utG9Yvv+vjJJpdISqEWO1PLZsVRVeZ3IafqLXWf5XBlLaBch4a8OZ5d2bjjtP7rX/pURkoqNir11
pzwkbdiZjmnqFIbHzmxEdcLbG/QV9glM/mbilRqR8g6geRdd5Kla6lWGUIItyIxeeSQ2NE4dGvge
FIN5cROKwjDCTPh/6XRcfJp1sxUbN+0Xn04LdIpMqzDYvs77nuBp8mSJSeXcKt2AfV42yx/sMcw0
lfXhdCzcHFT653KtNJzRlZNZeNv5AAJ6tP26dR8c9OB8r13Tc1qsNjJdL6g4rTX9vO6v+7fubrhu
nXvTzx0NxvF29Ohu+ztR7r5eATpOzzmtNo3KOrms0ZxKE2Xgv1FWxd5ym5Z+5tv0euhM5wPSREGn
+mkyi+lYrx+N7LFzugRVNHA+I6x7Zx1fwAnT4mgz/yE/QKFmI6q/n9l/AHUAi5N+pa+Ne+60qsPo
3M+dB9l176FltOlpoUrGpmh+ynmgltp6oOpM+S8NG0eRxRiceodeMO70uMATOertWNa5r4SB5i5l
mu9oAPIyBAVmbZN/vzXC+Lm9Bn1LjygfJT5lW0khWUAsB5sRrFjUIjvBtLQk9MWOs0uKKQo9pugf
EepSANiQGaNZmHtxzA8qw0DCacg8t23TaZaD5fi6bfunfGdeTlhsjUfgLHMP2DtVY93OdDuuyISk
bamGD+CNJs9h1TkUQkbI7In+/s3oSmhcVyhPgpl6APyofYvAC5GTHievcXy4j3wxL1DxqgoMMkod
P5UJ3UXdSEGdXw02wK0x72oi2Y2Et941aq0HVsKwghfUhZ5uO8vz9yPu7UuPs9N4N1w9ak1dg+K/
PFFKaaWGFmlwiL4sICW3uW9684BI+8z/y4f+1sltz4beq2mDo9XIum/HUUcKvRxAAWjeA3DvupgT
hQ5Q0XoADZQtp4JncTnPdaykoDbHcZ0NIhAZBCSLrIcn7uzj40AiYTvYWyvHWoS7mKFFGXwdtAyg
3qgYYIMiBZkN823QYDDdeiTVUQbwQ2075kRkBMqpJ8dHo0pXeE5z8tJT9dnM0/1gCTTwxqNeKOoQ
R8qCV7a2Lpw3UoYfeL9/1Nzyb9pH8n1NgLAWZS/m7J3M/yMvVGkIJPNu+iHlARGoDHvJdjf9ihmh
6G2PdCEyTS0dLHkxCEFfEC08v/N96F0MzljpQ9fCAy7HMjzZ+0b3sLd6McPEwd+WELwoRISMaP2R
64V5lvNhmO54eZU/NlWs5eIySK304yD7dp52dTXFPm8LBwk/JMJpiTryJUdasiM6XssaPRQTWTY9
jZlUH+/mBP5mmZlK1bqosSWVwdKUxq/D1/a56tXyXYnhSYz0cze9sWqI5fI5//0AThDQVwi0UKEI
l4houcpCZriP8fjOdS8e9nDbdox1CcNvvi/9PnyZWjSeEHFo+mEBrhRdOQZzu5KVtM1vAf3u7cfX
ejiptDwYb/206otVQsz+tOsLlEWhi34+15j1p8P/EXVfS41sSRRAv0gR8uYVkC1ZhKDhRdF0q+W9
19fPSu7DzEzcywghVZ06J83OnTuXlVGlfm3PusX+HpFJeXpAVirJdVfJ/O0WLX3LtqtE37MrHCpF
J/v+0i2T0xi7iog/fF0n0zlSnajgaopE9rvmZgDliM31+FJFinjG6rmYmFxi9cUnWZFhRFKCQfEA
z/Z2Kr+c27vu+m3PYdGpOwn31vtOmhrBNaEx+DHDK9+2t6P1ZFVqZfUQmQw4KPen5vpdWoYNAoM1
ICbztvm/sy5coPzrkGsJoYFf3UpDyzTDrSOX6KtGr+1H7tbCwIJCsUPpJOYQKaPMz567I7ZrLRYd
+bqQXJ4YkeRKpAXMJYprmkOxaiTBG0RyBv4Dm0VsJsy5twp8EXlMKBGGyNdigDmAgGaA3rS9HjJl
l8nm1rzEIAaLuWulp+9M7nr9BuUTZidS1rOeQ0patdX1O7WfpEqJ4oK2ztSpnc21AcTLVGd3lDSX
GhWdd5n6VHHyZG6nJ0LRezzRWqgXjwS6bsI99k83J/vEfzom0b5Ddgs9Of+yM1GmuxpxPLtOOEr2
IOieUIN5Y/0Hxg4aciiFJli6aXMWz+3zqXGrWw+pJJquB13K1jeZprDYXCTFLT7Ip2AjQUYQOLN2
8E/M6udIPpYvfkUdig7nC1rffxw39BPmW0wLdwc23JoKe9rz/p7PMWlXBapwf2KV5KJ76agZdRR0
a/s/KVHjopdt4oLNiuILuqrtfVJh5ETWJn8uW7qn7mXq/K1d2JJpZ9/JJPNBJpkOct2bk2eOX2Af
yoNNCXqkArSQm49fpdzzrC+3Or6XO1lRTihiJWKI4mu0E5Cdp/pKjdrwo0yzfDRBl4x6r9jb5Osz
vxHaxKMgwE2ml0t5k7Yu39iaBUPM3mAmrPmKlAE4hgpbWPZ0wEKW+qn25dc121ppplU/Stdu7dyv
Sm/Tvv6r9G56P/smXzTTnZT6mSrW56N9a29/z97KneKgOO0UT+1Z/7h+2R1etsvWGtVOfad3bs3f
H7397HmTaZ9qD1WIpNiptMsy1EZKo0fjkU4OWuxMGjDfr2oy2GvOhWwyCZX42EyzjvaYQr/0KY4v
KAaMLoSRN03B/bhLNL/U176x62y/C5+5z3y3ghDXpiv8hqqK7zQlAd0tfaYaNhyaw2K0T2btSmNN
7HgtY6+vE59mFQR6RIX9ZkuFWJBGJznRaDsVgZUaK82m2oJex4NCT4g1axc718NzqZ1j4Rv7j1Tb
5G8qjtluXmvQ/cW/t2S1bfdsd9HOwQV7qUb2lWR7IUYq3dqFuJVU27M80WsH1I3VUtqLkThK58jY
fW3NVOwKzgpOVOes/4fEiwkdZPZJLV4/xt2NbqwZU+EIQZI7MzN0P0gw7kamlXA9iK6UqcMFSt6G
wr8toPEs7oyIJ9XXakcFETg82AfzfjOw/SMI3zZnGsI+Q4DZsdPe0SNvKkaAr1Gz9t85onfMRmJK
lPdHIP7NYFSumaYl1nYYfUg6ySZwS7S4/V2zirmGqL1DpBpo/FxH0hNUb9XCB7vUcehvdZFHmOte
Pjke65xpvmE8/Ri3+CbhT+uBgi4l5eNHnl8P63erz/+wWsI8sTk8PL6qD2D1OcY3SU+Wv0Rv2EEw
X2HIOIkknGPY18QOo9VcgCd0RE0K9Xo86XziHg+zISV8xwEsuh2eY1SWnDd6GuJeT8dJKbNX/hSq
YWMdpgBJ2dm8rlC4vCRIWj4Mce5OHXw+zOVbqsf7/Pd6rucDKz9Xf5S6gLlMTPec1empQrMuZB8u
v7M6z0u7JxIAj2f6D3rQhM2/ZmDxhepJrfQyZTsRFQQg7XuqJ7neZDubtLGEc8O8n+7IG+cqkM8s
dAUHpa4SZgFu2S8lV1d7Pb7I75XDc4/qVS/+mVxa83hPAtxpKZGX56/XOZpiLzutU34zo7s4No2m
upxVb8irqxrGSpY2kd++FW/D2axT3ndW3d0D6/I2nIuXi5Xf2VNr5oWiKZ7Tc/12qFU622P1OiWq
2TlkWrmVAsLzmfQTCsC5bbxRbjo4Z/qgGKpzqg0ijcz6pfxnn+qlM31O/vTqSdW1mwW9XE3EEBra
09KyDma5NkFJ8Ikm61rHkKw3lRz3yLyd/yjRoTCu8cfa8Sb31nbRywk1NMd+L0xRoRALOaap3DXc
USfjPN8cnL9ljui+2+/Up1TtNVWqmuyyNXDHjBxG5zP7ceuvRsfv3aj09/4hG99/6Hr9XPa2fN1u
lGtOe2ZfSI2MWO6WX8sIOkMZ4IoevStYYYiEWvRMl9WrlqGT7i5mY91xJHUcLQa70Y3k6bozf7Sj
wQcK0SPgWW7nNVe2nJ0bz5gX5Tiuyn+71imMemIgSeQ1MGu2ywjkhl3eWJY7eymFI0QG9vC7TKn9
0VFDhrrUQ7BdBUNQIdEZ+wTFT5ER+XhHbb+JfLfSuiybt9/nmD91byv4Xnv4vDJzZZMRpxq1E+DP
trkAIjxrXOQpeWYz34ebATBPvURBIkpOrnXdi3Ro3iAM/eN0+PWIzbfDENI0o7PQEOfQNneKH5Ei
5ZmNwIdCtSiC37Klmd3MJ6Mlvu+FcL/EQ58Q87YfPmIsaWEi3pw1gc7FD6e8sxvsoT7LYbrtKBxe
YU866GPaLNZPGWADbuoxEpevQ0vpgYZcUeagsK4c7AvwS5H3hqLJwW7eUnHDvrtFxtGYrVlI2an2
g40c7t6U8qmqtWRBPusmZWQkWC1XFzYmn7A69B3vn4oMEV9h5cBCjGrWanqrQb9gL/v++o/DuysR
GPY3gmd2LaJZWJGflF/KPJIfkkwnEJmxZDFE5T38Rj5Zibo3Mr5TJ7YDynSkXZFcGS3e0tnvtiys
W5JVrqIGjTSEz1RRTDt1pn8sf+TVNXDvqvEgt0vAICaVrhrFRrb96CgbsGXU7O6ygktXYSRwMwlr
uoL3nUdWakq3gkug8HgCq23/lqZimSsJzdr609Qxf1f+sIFYoXIC4DsTxX7OwkZVRlBpEQcIi7T2
hgLn29C4n+nNKdA8gkF7U5IwciZf5Vp+LCvErxXDoTxrdKzLO7Lt47mak2UYnlLP5OrMsMHawgj5
fnv6eW/OcvXj30NL1gkJldLWINuYJOlitegh7T2k8A8LGIFBoGWhtMxIrWc1/cA/P80bONGn7K99
D20ytpfkVryd7AY6rmR+mWtHLwmXoUSlMy+KT0Oa+cPlcN3Dm5UrY4uiZ5PchTyQo1gSy1jzxAas
oD479JBfLxiC2MGn3Q0kfFjVElWnW74Ys0rj6VrakUm+4rTN5CTzZwmOWjy/tmzGF2Har80k/71d
zQSzu9H+9s8Qr/0w/XHRm+yZqxufe6tI1KJaFYX1ZHZvaT1fdFjPLdrw6DI68mVI3jDBubJeaJE3
FRAudaCJA5ahvOARcJ+InwACNftOoFe5WmUSgHWuyvFb4N68nRtAyimaBJa3ek1dX2RXs0TKiu6x
vNax+PZySo8yekYQPMqrjqaV2LsoaFKWnnrNNcxcfrQx4XgsR89ZL4vMKpRaxpvI8zVQd6IrtYPC
bBbIthkjKZzDDjQHT9ml2fa926MeZfuf/LAYMY2VCNhkN8oKNoFXF3ChaWcADhdy6KADmww/axzH
A5CvXN0CJhdaZcXGVkiya217AYp7cehaF1oB9jXWLb9jiXE2oBeB8K/LZIaPa5nO3Qg9ddujZkzl
v1l1X2lkFXX3b2hR48IEB/yyau3/Kl+epr/2LGOqpSYEjTgW/pYevfyqtinUdtnBpVBbL+lL5d4u
5/ajqk2Amlybj06VXja7fmWT5E6vtGlMcU+TQIzyINpkVdMPTGP2IOJdzXjDTpEADatZ3jdP/26F
2v0ADarKu9flekYjmBAAV1Z75lhjZPUxpjjxPD7UNpLfA/uQXNF7gxakFSdKfmVru8O55hAvWiWq
078bzT6P54fk/hnHc/3HZ+n9FaeCBm6QM51Xc/MkWZx8f3Zo7o6/ircveUE+23ukbjpMnBD6NvPj
7WkzKq4qZi+9XchSKPiCptadkv59yMwYYis23mvbCP3pf7tcbSMMy8rL8wUiyadGnox9CXq22yxr
u8yltjqL+6W/2dxXnjq5/uozeQLE99VoNtAp/zXtrUXCePS5clsdM3s0FUaxeLtHOXm+auc/xZyk
wWaU1yJJyHngYIlAZI/p6FbbOpIKxAAyp6fptXXPVCPzHyHIUqyOTRF7KW8bKdzhYtvCWy5iitQR
QNxM2etS6C4orHUcbH3rN4bgZMfzoBKX/Af/GYB8HJN7+Pn/8PrWaRCKKLsW9AscE2OUTBdJlspO
C9WxzeuKN1gN+AqPgmULuBEGwvJVgET9Sx2rCmkw3T7LdVj4bR8V4rBuqZvcE/jF6f2sGCY1SplA
Hxh8f1uoaoNSdXoUk4rK+O79lm2pl6meLLq73ydKs+qjTQ4yIfAjiphhvUfFPdzHLEFQonu6q683
PAXDETH/pc6b5FmLQ2taqkMXzN39LUBdvErit2+bV10VlbSbOeeJAi7RGDBX1XcThsWJ2vcvCgzZ
Nu4pucK1NvYwNwme4uPLYbs3701udl9bj3HFG7d3BRz51NxRvXXvTdFhgtUi+JI1IOGsBtkP8sPy
xY25XvPe4tyraNODCD3vE8jCwpZ7qbxlX/PdY7YhFdcq8YEKq8gvXzwY4aNg+5ppVtoy2fu2tcsk
hUX1oZww78lG5YJRCZDRCWHFgjbAbdY6mHDjoOzXnY1xcptl9/qhX/r2AIALf0B+oHJIJ1s+WA7B
1xaO1521TFpSLY2KR4SJET1Gc6P4SKUng9pR5/LDEIO5Fq/rPsxtBovgRslMMYr3dmjQzkQV2BMs
l2aMFvpfENZqJRhGPJ5sUBR23fIvE9yQ16eJD4E4HtP9xSuGNw/dMrRb7C0ssLUNDw5m4aWzErWB
nBR9BRh2+LR3ubWUp6THnWkRhYHgUSdXkv1eyVL1HcXTDKk/xGmG4m/TnnTF34NcIO5jzsMCH3vK
yS19RDjeNmzUN7M2Tzb2jCbiruLooYvhHJC9rV6EDUkhyw3R5qGzMKEwp/8Khp5KAJtWUCC+GCh1
zGcyfMIgSEI/YxpkBJ6GLSCWj/5s+tg66bqwBRH91oSs+Dd4YZwol2T3H1dlhPpVDjVzkPWJw9mT
1ZenO6sQ+tx8aVJZD7X9B6J6g6QBwwG4bGUj9/vMBLOU8aICdzjBSegnL1SONPxgWfVcfeTuP/U7
qfeiRf8uId2QpaAXq5uwjl86axWRodrAPasdqdLpqfIeg2O1Zxpga2bvH/+v8DszKU2wvkxFR22c
XL5E22yDwELxRbB+Dt+qQ40MkhICVRW1LBrvhrHHNDepUyqZ50ax6YADPxtPYfQEIshF4+BTWjZ0
/2DYwuoF6H1hYOkojZB/dp3T6AQ08FszGOMioWx45jh/4vi8/lNtMN8xGEH8lE9+rOhaqxs3L91Q
KG+pfEDfw9ETTVWyMAJZgF1u70aEmlhlWAJOPNh9lP52ElbXzm7iowzlSMV7V7w6eEmZoaNi1AIa
4FfuvqKiLSSCjCdzarzUaIX1ZVLfgWBvhwdZxk8j40MYsPImDIVUPALWed2zduhhNydG09wtwgVd
6M+e6g/bRHiwNBUAcmLSWZkd1QznAT3qEcqtZUD5BgHlwAcL6xdAPFQOC6zMoINloFx9hTZAXKo5
PSZ747iUe0me8FzD9XBarB9GVoRN2FkGRZAlqtYHl3MYFb+Xvdtk7Rm52KEGZRAQFzXijISZdMLE
Oi5ewKcxm8vTQ6y4J2r06fR3hqmfGQCelGywNu0bjzNYoALA1On49iFw02HUljnpLlDKV14i18x4
kIvOcqhuvBTJRR5zmcjXk8Mo7pcnpZshSJOkAnkAt4njnfdAnk+moW3cs/kCQlv/LN7eLTRbp8Bi
8thKGeWmZPcsZcPtmP9xwCbjrj/oWEwvSvaYskPwViK2XP6SAQfYpYzYilDNpWAMRVgooHwSs6s9
0avuqFz+uN/FAOtkIBhDTOEHwB5x8ZEL8p5IoadnawHroI/J60dfbBhi7sMuhE8hmPlY3toUu5tV
cLZsfQUpXYgOpSGLTGKsmMXtrUbzoQjKbmOyj9iFFpXQzLgLRBgKGkS28ecB7HtGin5luUcrr5zj
NrpYckoxNVhvgLeiy0H62o/UwhNlD7KyGQWX3ZaGQ9VqBHs2ybLrJkRgDQeeL1T4OdlUaBKPDnBu
Vp4uHakmlFvDyg8NtD6To8oRwz8vbzXYO51/QkDKPlGeL39HCM6q79rwGE+M2I25FX0r4zo87XGX
xFgu34WiWMpzE/0X6SZYWZG00lyxL+VG3/7Eheip18dF/6SzfLTF4nZLa7hqybL2gcV5Cj8eRgoR
lB45KWz/D1YmzBJXmmSJv1QONTNMXaWfMpvkiQzEMSkaP2d+Mi2P0C0raTKoet6bkVZbL1RkQAc4
+CtlNjVBClfaX3v+cWBJ2E0HFB0YUPBhBZFpFQxyE882B2K5N3O46+jdeKG11b59Gi0GTrh5aWzT
rWH3qfwNspK3SEvs08FN3dcm4L2zMV/av4vzT0Z3yWE7jXvGnwV1ywxlBy7qX6CEfLRYHkae4Ea6
n034V/wLZPHoZDjYfsBbq03hT29BIxgcAynS7MvLEKORZqYM/xYtiJ11wbquzfIAKw3zH2WSNfxO
JvSS4iTNuJIRgQTRsBuf9g4EDEYzyia2X4S1PGYsSk9raAzumVSW3cMoT9eFFld8QTo5P9oypMFB
ZRZn94eKjCE1bwEfzuXW7us8XLGR8zIfrirYvG2+V1/khXywtZ/2yIVNzTBqAb/cQnQ76pIsyjQv
I2dw83W6WU2HYQ+m0Y7VYxGk584rsyqRVsmeQJJ1ZG6H5jNe4/gMaXDERE5QO2EI2wzJm6PMRq8j
9GO6DdY1H8o+au15FoDzubi0kOFsInoSkILQcAvKPzyEoNWur13Qchmz0R1jO96vfew29iaNURmI
FyNr0qumGDmArJBNXNVR94693ZK4gOMUpXCtj9qR2TL4D1iIwzk53mwXPqEpl44JHajfUS0uJ5rW
zAy3BRBKMQkyaOireu535Z0Ji/8T5TEoyiz9rNSk5Cguc/IxB+/NvD4p4pMac3KAmdnmJaCQy0Be
Lpjf1LJtbTSB/2Ew8Vp9XQTHvtLAXhJWqh+MfmpkcjX4kABxTvb70srPq7fujWpJ4j06o96IcY/j
d8wNVlVO/Lap3QPJ20EatxuubL93Z5IPZ9ahCJERMJdtHH5R2UnkGoSnY2v5vi4/L3+nVma+9zdv
Nzwhl7VNKpmX/b+89o3Oed7M9VbXJJd5Smt2aOU7xc6i1LygLrZWvx4owPnvc+tSqj9614FS07w5
J5Gc1QjVumxU4/7eK1S4Xm6bduXcpCWn3HgJJsz1PMmcemt0RSWVrjLMsaQO/xyCcVpQKYE0K2/j
1yDyZKq0RLOGE+eam5Gh6zSsjOj8cQcxChCj/UWYdEwWwbHqGd5VurWIXREM25L5OhJ97CqEjF+9
iXwfPWxiyLTKN8/A9FeSYStRot8LN+/tCH9/VLlyzuP3FE3FRFeKgg0yIaIZezW4krKMS83sL3QE
FIFDhyeRxoiiBICCXWmBSItkaJVewJ0oC4Vz+OqY5NQr46cJQL15b7SpWO/Eo11RtM6wvGV3m36d
l4CjXTJc0l9qOypJBVNZGgShlv9n8IjPV8jTG76cWWIlnWjB6v5jAUkw8OVh8ll11dlnLMvD1Hve
8/gM3I6wYLZ6d061tmvNdv4uI1oLgJ5LyZR6Jm0zwL+SEYtcgGJDEZaqEEdw5hUbhwGsU9zztR8W
DAAtqPAzUzZlT4s6TpG48AbAivJVWDeqjpxUlAnLy872Y5mprpP86yIFcXg6GRqbFAgEpt62iYHB
hQ1kL4Y85l8Ln6VPNdYcNue57/GrD6ojapmQIvBtynSKAan+YuLxFz79MNKGLxpfLN8r27Ycwv0G
RPcwvYiI1n40ZX9hBYVlt8xPW4cUaJS5S4W45R6T4zTJ3N7yAG/FjsiiDGq9x2BMNvNnMuhMJ7ye
braxXOyQJosKvprVj4vhjc27uxhbp4j+rDtc9RwQhnE+KH+T41p9HSZr0TXn4H2xeSh9pD/Gq8GZ
3FoYTkZ9MfvnR/c4+7p+cwbk5oYkfydT+nq+aILuUvzmrsFdog0G7qdOf9cZVAuEYybda2pb18AL
aw+8+FrDjwrGbm4kFkMI+cNf65UgzR/9fyrRIhq4V/c4bt6maNbY2E20ED2JG2LJ0Im29s/So8rP
Ebj8Dl090I95roQ1hnIwzwEK9yPGU1A8NvFJrVqp/1KlONbDOKiUqntZgPQz9fRPxielWQ9Phe6K
nIfsU3UnYx55KjmbFPiNCFVun+9/LUk2kUaIieM5HDqAXO6aSpsMz8n8j0bEJXoCgenygraasG7f
KpyjaAPJ8U/J+dBHQCkxMAkxEt75XmJE60GGRg5Llw7/DMHdB4HeUZwPHSB4107qvx5SKNIjYZ5h
spPNzFo57TdBv1p9idkfLToBy7PW/9ZBBNLhbTRk/DicCimQUSaX3Dr71NsB4ITYptK6HgJTA1ja
YhNd7p+ze6M0x8sUomIDEZZANfmJg1olfULy4a4js1Mhu5LzI23K2JW7l6vUr/SJR1qisTpYCTDx
ESeU5CJ3iL3Tg1UIFEgZCAdUnQMBO3S46aJw4cu+1NURoTmvDfy+t66R23VzC7Nss0fDEz0FwrIS
DJBdMvuis1TB5lRMK2zbQjEZiweRrdQ4pp4E9jISbNA80OxZad/v7fP3uCsp301/JPGu64Hx3Mty
6waU6ZQ/NK/kk1xUz9gN67pt57spHKVcM98dG/YxI2fSkufSqyQaWECOfD5NTDFc3FuQR6dATxZZ
P5sk439uw9QEQwUlPiIlcRLbzGwthwL4nTqf0DbiLnmIDDTKYmrJm6/yt4NC8YEJ9/ySM/mJTmQk
tyB3/aTE+gAfoOdLXfSBm+sUPSanQel9PywnGb3m6bfit0pFMS/wtHmQhZbV1eT+sTq/zEaLkfO7
6xT6Icj4yZ+kPp0TYEsQN4PtcTCHOohymUcdMIvGJB5adu+ye/Idgq+eSBkhXbqdAzgtqXMMZDPU
WDEABZ8huy9Myn+7ZqBonAs/E7A41iOhPspjPBV0MGoaTuuIyaH6HQ35shaVHSAcnE5HrC6vcqVZ
aRWMXdmo30MM48eufuxMrjU9RWPyuQ301aEiZS90MovEPrks+rlPZ5Y4GeZGpInjYmcrhNaWRQW3
BcRXDk2/jbJtvul4al7o6MYHENIoPuVP1cx7AT2NtFNsExG30H0XQ+MLfY5URYXKHfSiQhlEJ81N
1HoeUxeJ5pXi6U0ylJvoXS5vicI0x0sCKS+LUjJ7Hff0fM1eDu+4i9NTdTurZhBoMp38L9Shy+/l
3wO2mdLXDwVh/nLoqtw/vkSSynuC/g3HtIUyztrT60tJi4Wutmwz3d0jpd3aYLNNqS342Mq3LyZX
A8ssLlFKAXQZBffeItLI+khg+AuS1AKCCyW6+3tQP2md04+ipEcTbnuolwt125v6oZsOPVyOjSQg
y1PHo4hwWKqLAOYZJ3A9xxewivvXFINy1ohVMCYuVhZjy6vLAKwXA75bAMBW1ofAiEvdlDn4E6oN
PgcVyp9u3lWlfZtrdacePG2yBxArfEKaba6cQqavdhd6FOGBwAm1XlF+GvEV5TIEXLTBllsOiJ5l
PEYkdBHlOl1b9zUL6oJoXJukLPRLJdSetfbJnDoB+W9rJaTNrjJ/6HJnkmMqUY9n2ZhmSFqg/KWW
ZAv3UiozPX0AT3Lsvx5JpoLbOnUk267pwSANNp39D0asJhEsGmJ34dwhUC1SpZIj3mE3IowZlWqk
YXwXyV8aTXRkb6pPOSk0XCwfMiUrriIC/Jvbx2cLLHOQbC0Td8+CXqbN9VC0cC7+FLyuHV8jPT1Y
r6FvcB32AOGtg1v5ks+JBXCZoY1mlqJzxf6mCseWaIRG66Ul+GiP06+uyv8q1w4OTiSnrsu0RQpO
P8775YAP+qDeglN9ZwV4PXVlnTW56nVIRevBejJTJRxmXTdR6CjWtRnim6hladBsKckqEJI57am0
HfAXXCPMRYAYgQo+VaGTfb2umw9GIP2U2lActafI3xMq+GVHezzcMVJH8ZikmqV8lzljnPA9pr3s
uZ+6gB6EoURst1QG7fcfUnA+jFhiPzK1tk26WKfISAIyTb+OLJJGm8gZpY933eKKq860JH6R6Bni
HlRWTpEe28SRywW3GTvd1mbcrCSGs+x738CnAK0ZyKZddsiY6dfqaeOR+D9aFuxIyue5MJL5aEmX
F1FKkBop9s2ixkhTyYkxiJfV3wwgR+qJ/hlrXLsO7wT7zoniq7RWnVXsceOtiTYW6+SONqt4OG6N
23AYSBmJnRkvD03fHVZ5YAXCKv4EDZV837pjTzuXhSnJy8CmsDM81ekf1hHrKaF44JNlYs6sTsuC
VkoLgekRCHqAePGh94KytCfNBKPMCsZ+8KogaOx/SPwIGiUaBnRU6hLBdBtGYrkRUqcbNOTrX+c/
mPyAx4kivD4rSa46soZqPdqFBu6VOrenIly7NdgXJJM9jZSWDgJ7Ljexo29N7hEYRKpo4N6VFVBa
Dx2fooke2sm44H2HymPTsyNrGllNg5k46hL4Ybx7lM6gRcgQchcfwAGKHeTsYgCt4jxRFWwAiTtk
RIPTr7PAVftaZfGt5V4mkGiIPmhCqkT8Hts0yNGhDuyL5w1GA9NtIL4UHcQxLBNRFsbY+JU4VA3H
Lp/ahNlz1CLZcv2eNxCAIaW+t/jpbi009F17Iv9VdCJvkcYBkmg9iPQFFCB2LT+vwDPRXNB4xDAs
iKtnsKPw4ww8DEG/dgBKDMwBcVzbgdsAdET0pUGSnKRGBjOMuQ0nZmSLe5NnzeIEkGSvG0r8Q+Hx
dwzVjiELIAUQodTuJG4jyIma1Fqc0CrRtIJH667YNtUa5Bwb88SE9iptQSBo6mbMNkS37pH6RBQz
fBFDCGkN0NoUK43xzI0liTbWnoU2omATpg6FAjomkDz6NYzb1uWqoTj4CQGPyvVgzxpOOr5cmI4u
DTcC9WgmGRKJK4J5hMviApdlxQQjagDgXQKbgpvMj96dAxJbDp6zqKb8sO1RB6gxncUEQVipbOLw
ZKimfSjA5MlrgZXQAtCpA9QForu+IaUAhxEzIl0JTQP5GVEzMerlIkSBa4sZAHm8oQjwR2GE2bSg
fgZvFT9mK7qlL7cJRP+cx3AO4YcA6mXvXDaOFBngSk2kxnIsWstiDzsjdHOJOhKYIZl36YYAmlQC
uVozipuTFhgtPG+IFlGYXfkOKZHkU0xpzhcpCRW6uwkdAG7kUtBzb7jCdEIT//5Nffr+vcMwfUkB
KWt6KIzHZhzzvw/F/uILlBBKCUNXZkE0mi3wWkimtKzRQfKtBR+6IIDAfaIYMH6/X//Jg9ewByKC
AO2Pn1YMI11B2CMu1vVmP2xsyIXGNVnd/e9mwE4rfTswKGfga7qKmrlyiz9b3XHX97PIdGGES6Wm
miS2jbkduYY8RWooRaeIze1Xrm+wmf+uMYq7sgSaEtvaOm8n024PEeG6E6Zrdsa6p5p6su6t/8Tx
fOWVtjrxf8ioxpHyB9yFaNtpQkSbtiPlvHJ54BHJnmOatUxaIgi9gaPevyNNSCKc+SDHiMa5zn7L
D51UIYSJwkgnwmhp05GU8bIniRSPySy364FIiA7nafvKSPgTr7t+ssZCuhtM01U/hBJPy0N9izxj
LXQUTdlroaognsCzcMZVQADUG7PXf0beh/WfNkVZM6ZGnEYk2Okr9pfk/aQhLpu0ra8jJO+TQ+XT
0PWlUQOl+V+i9zdzZfyVhGzZLdIoZaxuT+JZOgYzNE9pr+eMu2MGCVinQji0zhjp9X9M7ONtSZcR
jQvi795nVWXAR1CaaTwzcxPHb4svCMRGNVYQGhnl/jhkK8yy917yGd5U2UaUGk1p4/eldriZ84pT
ybDdf8ags94c9rcn+ri9OShIVwShS+N3UYO7gRcIz4ra08jakzgN1fgotKNOpJ7JSXKgU/0E1xrZ
uuOixnauYuwy6F8aa6OnPx6+amKl1sWA3p1GO8k51g8XoFX2YynvLRZUu7wu3Rwbee1e00bPED3O
PJ/Xv+RhS4oDD2MJ2ucV2jgx2HwQTxeCI9M4L2TQaqVS9YHpXp3Oa7ltOwLzS/MMzy9+WRaNIVfT
izI3zTKDObs9JQxKKsXTE9azRUwXYtdA6dqm1jLMEStMx3lgjqT1atVQpCrUx3gFZatCk7ditZa1
6dCzHFeFJcydW+KaF1UxJpA9Zru4xX/FZFx5cxbZbB+s/0yiddPvHwbPnQuRnHpWkr+7f4Oz+HAH
PXRYhvaj435Xm+b18pEdjMZ4Maln74XNgDp86GogQZBMkkSsQEj0ahxIDfU8ZhCHqrAms9740t+N
2CQW3rEPlB4yA9G6f7PBlw6FcEQk12iXR17j9wqOQNkOJeJm5VK1P9TpI8+ZL0xWsY2a+mwkAGDN
9LfqsT2fQiF98ZWwG8fHPVkBU8Qtymz57ijJnwCV50PdsjvBO2H4uUu7VaxmlW1D1nBz7hnczbgY
3ODmXY5K9IxSPwiKCnXmjl/0fDNMhXj10+P8EpIzEYM5Q57Dsga435vHjjj4nG8jWnkr7RvwESTI
+fdtp8miah7vJKvrjs1ZsMX3DzK7ilHTX55yPKI4hxHDzYeqHXLE7bO0u8XeLKoxmhqnZNuobPQL
byjIoyHlDaUPEV+3AX38yi/F3qpbtdv6e3HpeVWSkf0eFPYjLXSzrxdz4xOWkrS8XXDgpoOqIZ7h
r7k7M5S75/5082zoeOrlsqvxf2quRJ+ebcTd1/aF2fYn1wTpQ8kGTTbfxte7Fzt0j6TZ40PdDznx
zhsN1e0Qsrvp2FjOox0Z9N5sIypmzw9h4eQ/s+UsR0jVvXzxorZWedNkWwd8pEv2zmXdofXgU81I
eU5fwVGePEak6IZqjyrwGowe/D/m/vaZq+V+KEtR7H1JN3ROtebFHwaKtp9eBq+BXd7tRzvjccyg
GCodGInMwnn1OZRGbrefiVwqcT1PmPl0SLwm7KcmHDXvwihEFwi4DNy9qtFhgOsqUP59eL32Dtkv
0/V0YZ6wAWGlL8vxQLHnXKzG/TVA+w6VeFVd2leN6AbWlJVjJM8zxjRIqi90CF9rw0AEnv6RUCC+
5ToRYHcGrl2Hjuv8Dxhm133MB6fXRczl4msZ5/v3smIWnZDO9Ri4vd90oJ2HAX0TnQqZKorIs0pV
K3q1PHDN6H10Su0146oJRYDmzeh+GOrHWZ6ernmjiNOmbVZld/sPvRbjZ6Ni+NbrkxJxmj0nVrH6
snez38qw1speFU//NxurupKgjnj73cT5PWK1aPjhEJcJg33reOSmAcAP78nChA1zqC6EaAaCFs/t
2lAkcRxImq+whUe7r8NgXdMTMUKDhgexH0oEUTBUHh0BRYCd3DgA1Nm/sud+Kbh8Efvf03+iwCHg
OuH3AslWX7bMLizZcmiqmI8KeBvs89wqItPJvJefoi0PmkIzvPdHkDI3j/Kxk/VBJmeD0D1UAyDX
Mv4T6oXIzaRXtH79nvaf9RuW6TN0i/uXU6ULoKWn+mk+xFPpeVc9v9RpU8wQIu7NYbZ9HZ4NO7P1
7ZTWfPcikMDP/g5ajQoEs2IekLjuQGyLFd6+PNCcPhU5dOTd76+HVCOzqN9uA80BW3NaP0uZTvZR
wx6tvO++Np3NRYqmOel5k6qfFvz5U/YeU172SzAwtFQTBK81rbwVFidIRHuf+20MWvFsSqAJKWPj
BFVehBaCvfTD9C7NRlPJzui+E2jMP7OVtxsujUCGd3tcGtaWonag+7e/hprUxvu6cLB8RfAst8Az
hdEiWOyUEEmBEpzQCwnyRHycPR9epQkt4gS/Fgm8v7Ifpa//HhMgm7OyNspE5rYtHtQN3hiEcY6+
UJ+iN4RgP8RJJ1V9oxpUqM++HqQH2d9oUSzu6y6ZbTQVJIgtmfcH2nRdsQxImBFhLO71yl8Fs8Xu
t9Fdeaqr4rjMt5e3pMolK4+2Ise9nf+V6Zb75kjS730ypaH4bcyO6srs0jnkuwp+60Jd/a9waRpT
ds+ONHMZ1GSDjMsDCPiUvOezmtT69o5VVywD559yhe49N5IpsFymMBx1FgJMhLyC9R3Z+pbw+/R1
WTTzwc7halb715CwdOFxNuqPRXKgZmLwmg4jfFAjnfLNxfj9/PhD3r1C2Iqm+e36yV/J+agM+YFU
aLntwAlbQZBAhlXh42ptNa7IBUmCPcCM+ft7ymBObtawQ2KDZMDkhMYAPEr9fRbJa3gsfRUvNbME
1+ZelquPi1FAi5h9lqvoCx5w/5EA3a4v+wVs/tHeVwYF0QTnlHmdivcf4Edz+eaTFcqiDWaRHitt
ytQhFrctK1wSXkZSLKRZL3s8IqTLOMpzUrZ6UrRpG2BDykxqWCkM6dlJn67FupK3OXxgf/1BB8Qy
oQlwfSPeun46QwAEbsnHbrUQXqoiKPQS77hd7dpfnqo7OkarWsIbcPgzrYCPqbE9n2f3IWejNMjq
27S0e4hCrreDkqI7msGmlrt+UxpEGVpea8gdhEbdcckXIkcCJSYxz6nKe/8MI+EKbxNmSjC6GAiu
rAxAUF0Plx8GUE684RhJKQtndywGXDRM374Puqvzo9CKCATrEHnwX16vAh4ogYTOO7llkswTo6IW
X5yBEF/bi22tSeR5M/Evf8FTxSw2Vp15EehKrYRuPCBnHANnODw/aGucyLgkZgx75dIggM/tI9+k
Lgq/ykaxzs6vGZ+WTSdU+tUbTRRbtLL4A764qk7GhrHRTLppYZRtqzKF8FQ2OqIe7JaNnwi+3Kh0
hFv36PXV1MbfTum1B7rzaU/a3obrqBgW6qm+HNHXrkaCOIGsUCduMpBos8/uB8KiTSTZ0Y4HCE2L
p8iO9AR6U/ZD2jaef/oRvCMNGW2e0w1zXaNew12CqeyKh4DVU6w+JuvaOf1y1boe5R5tsJ1Da1UV
4gIS53/wQqJk8QTGODa5WEAJScNtj05gAI4gMbgtSpByKyXzaCVaBtDiMItw5Hp+Batc84SRj88C
EZRyoZsPbdFFBDi2nIviJjXXtCh/pyI2Ax6Vnk9fhZttkGYJPwRZVSkw/3aC6WoQI1fKiD2V3omB
nnBWQjaJwnmVItX+pSUovb89ouWDsG1uVPqNNlZ5vw8r76fBJnRicD3ms3b5W214tns99iCSlUwN
UQyn/ruQqdklhuRp1yws6rqc8y/CBatsL0nikehrNpNA/OwADYARZYSIXKNhO2rJS0Uikf8AOPDc
iyoBR2icclRdriO30HCNpNO/3Zx2p9cTYrsPnAYMSg/X9On8fcYvNnQiW9Pn23pM0iEgr/0ew686
ctsmwTUf1cMXTDSep5yHKh+RMkD1VWj9FGyH1qEupTvnnikargmiXeup9+/Xpv/Ua83pU9MM89e3
5uuTQcbmSBvg3H96aj8Z6G1s6VOr1Wpcn55nT43Ns7mQz40XG+NfDNUdcuNP/wbD3bOf/sVI3FlM
MK+2GkPT54cNk05mT0qpo9EdW8nDSj8NWxAbr46G3mgSo/96Ma4bU7saK0R7wIuN4XBZaw3jrY1h
YwSuFD4sqv/+wfPis1rDnz8zI9rv/cX/aDrT5lSVIAz/IqtQ3PjKDIi47yZfLGOO4IIosv/6+7Sp
WycnMQZhYGZ6ebv7bbU6bziakZwrGxpJoz69bmvy4QM89+on3pH3AJ0mfJyAqAJswf/H88bkFByK
TTbEf2x0pje6R4Sr7stpgRizGoGPoPukCdkMCdXDKyL+A5PZTdM/APZOlhbVaRu8H/DbGSkfsNoi
JumEBCn5QNjhAVR1gXuJZXoiF/C1BMO/mE7+DSjd4EbqcsL9PuD3gbkAyPSzRWDWbNVjFBLY2Uyy
pXE/8S2RADf7jLlM4rr7RS2G9FkinENODaWheKuPb/0q/9H9eINUqn6um8YXXbXoJFSN6P2GFJzR
/wnjAocFt+Zfa2f0idpjDRImgm6S2iLi/Ozr24lHlgwITtM5kD6Gj9DjL3wSrEKcElKk+TMsVXjU
HpiFGPVg5BSVjFo7wE2qBXwsYVYf24RhvykvkRxvSTKEiPJqm9A/HIAzThgrmdedNoYJ5lkH0N9u
Ufh2/w72+b8PhEvOHeQdMywXQ+IIEFmnAprWG6HHIX+gokWKh2dH4RiF8ppYwM3QG3xi4oFYtHSh
zlB3KCI8r67LJ+mKw2799llzU0zsDb0JIOW03IeDE8dPgv0g8XcfNL8POReTBCYG8oqkpfgupK6J
RL34yQUPu8DQeCIQ+Vh+Yt/JPPFwYeFd404p32T+KGb9JqaAn8asFTPSrEFqcYaAUUXCah6mBB/g
GAaOAn2hQ0xNlwZyvkGW8JV36cL8F5w6gKZISBKpT/k3rtA/cjJBTIFrBaGmUgnJHOSwsCXsuIIw
pzb0a30V+d3A0lYJ1KTZwEq/k5sPA8yEmaYPH8bg6LKPfq/L7v69bq+b4mbcVUqeYbv0pSs5Beo9
x6QMhianNG3B6rwUuJPv0bNLpJI2d95lBihRocgRlTzRQrxj4vzMhPUPww0Dq23oiGbuJwDqlOBH
5AoVHMWUyTcbDNiPLlEUrVaY+XYD0JOODPdTWCK+UBtEMoAdSrpE0T6Glg4EuPARf+AQPaB1Cf+U
rkUsshSKTxiv+Y40hcQUQn0hmfj0VYMeJOxNH6S9lk6CjUVhTwlmNSCcRk+p4jAUgszD4AoZhqLW
kkJ0eNI5B1z/yWUSfUlzHxK/P1zs0Rd5qw08oDZKXIjB02nziBVOuyjKe+CSFk74iDAdDe5orimk
9UZLiN75jJSyHyFTAWJIAHMkowAH7GJqSkJoY2BYg0r3znDbNeCRo2cAtn1OBY50YYC9hEo7KCEb
fcU7XVNR2U5fOjPSNHmgOij04EuEhqOiyBNfvYAL0mXPxu8d8DS1BgmNq4ohRjHd9+gVe9NkruXl
guAezhfts2low3ekDJAflhf4KlYDUW18sKD8l3d2aETg2g4gHl4AYSVKzUAbgU55IXAjaOui/3zw
UI9wNMJjC7XPENRnchcmChU7iTYL6uua4KXAQu+eepHY/kOCHY1S/O70se86NM3F0ILfARiBEqsp
WQY0ciHtGQSlQzIJHi3BaAIyFF+VDpQtxsEr2BgU3sVDUgFiokSgnPGFhrvkOm4orutEdso+wfJF
JYPY9kCfRn2uA/EGefV2j/ZaybAqNLQhyfAwbsBLZKJzapX7b7e/7mMsMeGkqv40AzB0N8d8wbeC
QhG+TZE5IwQc3UMxBVqhmzfsZqovtXRl7YV0nUzJwfduplfEfp7qqtIvLKgME0lfykrQa3Yxku0h
MQB2EI2dwV+BKSBjYjKA16hyMrxiR5+r6OMoP/HdAXM/LQ3pY0WeIJgVZHqgIAhogBOq9Uhpoqsd
5tfrK110l8bAxGJjPZM62dmRTgHZE/oFDUauLPzmll2skyVkROB9hLJDu4tbwPcdYhJT5U4Pcuo4
0GebUmi/2ZXJt2Q0kEe3uXyxXZpHY40biUKj9oSpgiUVbtwPUT2CUDBCoJ8NuyzxScmPTul3gVz+
rvD5aDtI/A5yXbbq5bG+E0SFjI+sJvgUSbqYR7/QTuMjsbnYSveluWn+U4cfBCRb1zwiU7MZNQOc
T/IQSEuETRUM9Ycne9943Z96Ym2lAcqTeG79D3ecTzYBmoZsM0i7fmFX/OKe0oFoDoqI2a0kDEME
+04XPOdyc9kjCR5gKDxauMHbbnlk/5YDlHXkPq5nCIyKMYk1JMy8KQmnh1eN+960paE9yRK4K7ev
9zx/kpQExIfTkizQUMFv9PVaVVAqkSpCn8LzfUo+CEgAJA/w4WKtFrgLM6g4SpqLfEQHrZ1MYv/V
+DZ/zZ/T1vgwSo/3JUIElunILo/PY590HiJLgyPUvT83t/2Df5UMItACkGzyGV8wOlJYLQXpkWtA
TQRciRVNKT0vRMQRbft0IAXPxILH4BD6fROgWTjTpAUkCh61xZrkmVmk9UIUjMp4CHsT8BIHMI2s
CwnxYU3QfYO2OxSF0RTSpVMBD54P8SDM14gP8XesXmKbYsbXwrILTsIYWn0bl5OPstI4GUNCn6Av
UCL5ks4KHEUFFGNiupgpCKCrEF4pOYQrMXC+GAFfnJ5zg/zBPAy3OxqUM5HUBUUAYyFgx3kYEe0q
+E6tMFdg3AwBic6iQ2/98iN6oqhtaA34w98gGRI1fdwC5+XZ87HePzK/nLI9Ir2HS/IOf2JMfJeE
HyIeJAMGLh8nMYyBcvAjGmEJcuF7b8U7fEEQgKblKgyLGeHeIIPmDEyNmbpBIb9SNMv9cGZOhbxn
bJyZelXe4VR8cZ8cz5scz8GoJEpLOZLJ58wdpsW97Dnp3/X+Zp31ygzyN34lnR56HA5lNIyyW49A
wbkB3uSGZXAw+2A30xwF0/ZzSb6HxqCecoMMg3Nweh4CxA8yHk7GgaVmMjgBX4wZzrIEuC3VnONv
KXE1pkTmGh8olI/zWT7CAuCdv8xchiCP7vM85Q4Cl0oBpu1vufFZvv4Gy5pgCnlQ3DjtHPpSLsSn
Oats7c98chF5tGTrzuAnAXfl4XxGy+V4/XcoA+ArKKW7mTwqAkW0KoRs78MqzBzJ0y5c7pF2Ocwd
Z+dRMTWcmgHI8Z+p5DsD+7sKx/AUuRF+JeGM0/IFvwUf+ZtZPsgQmWt52NiuCB4K5filMqWnBOxe
UF7IBWph1eVFOGoJZMceYs7ZzZGEFbgMS40vzsX9kP7DQ/xbiDWFD0xPJB+CQ5v74a64Ko8S84UV
wwuSY3h2nJwzMHpewGeIoQLhIBL5Fkl3nL+HQsYQR0IdQEKNNDSWs0ALRm5VLVP6d6+HwoWgjNeM
kGsDa5x4zjxwdixTz0DorMvCAMXNodRW5pG3KJHmF641p8JKR18bxN+QSt9oTqMn6/z+pZHk046/
6OX2WXDBiWqR9NgUz54l+cRuF1rvm1xqEwX6tn990eOExlnAA4OsHLUJWcToDBi6hHfLIC8TmUK6
FKvfB64g4hfjRQO5Omi0V7xAIFf0biLjhBh0U+baWDPbrGIpjMNZT5eomve6d8Ymi37jXyBJgkrU
tpBEKj0vwHj6aEDpfYKxJumC+PrphrOjhjHeWApBPOlUC8j7JVFKs/+ihNaIlNi4WTokz5TCaHNB
lzDZtEizjOASQovNi0aESglC9oBoVtPrkY4eyP0DbiA109jhfTofcKHOBvOXkvpr7PAJmv/1Uxo5
yMaMUq/3dgO4Zxr0mXPgy6tpjRA60KvThysLHWaj14NTi55TxIB0ByZmuNjpXGYqyxheAKjEbCVh
1n3SnCd1sHC7HWo4HGibYB6PIfeXvFm3JD1euvTEwaj1qZd/06OLmkKYRtr/qsMM2qbW6e0e1i9M
qsSmiRtmx5KlB5H+4Q3RsEPzH0q8ScQnm7XzdrMID9l7NKZNXocO5nKXeCrNUq3zK6Uhq3/Lh7cc
Rmoatbi0YoUqHqqJ7O1dKcbkBoMBbZ7aJc065WxYu5lPz9Sg3hUZRbB+Zg0ftEgQOl/nRkex2G6Z
Knkp0hhKiMZD4qT62SHNU4fQUexIIhhnq8PP7ee571J5dddJQCsV7FvyhKF0h+RP5U07nWWDsMOf
7QSO+2M5anVbm0fLpKHy9IKb2I0o50z27cO3lW6eFPxUK/CHMapv0p0G25gHE9LSWT2bmqQym6+c
BgrY1vSzzcH1Fo9T6t6I0DNNwNQmDRrsHsYJ656EiDYRbIrghgREKa1UTHHfWocYsw2jCW/Xu7Xs
Z1dKHX6Dk9HV9YYqrdY0sY+mg0k66mmIdYF89v1N+7vcA2K/6ZvntEMyxlR87qV0lcBb1B1CSU1t
MLTTBUsm1PFLxUtSQAya0bI0ts0OMYXBg4IyGsR+XRFIjVn1xrXTBUsY63sXnqrpjGgKfXpwoIGk
6AOA30yveDYAkJ0a/qSzp+k0fgL0/vep/1tD4oFe7CEO1eNKwg5UGyxEVRVQLA9CZCTWMXkthLUw
tJDjgDkEI0cP3djFC2sUwIi3LbU7abqUE1HCjidN64+eriInBarpk6dgW48vIyJkTkWiXakiGgQ9
bTZ1F8rkc0SDTVTauH479alI7Bf999AGoXwOwrE3xy8Om2Rvgf00dWJxMgwuIZ0MKcwCDCzUiuJv
UnhwVkj1j32j0tbDpUKsgUwh1ANeDycl6ReEx9J8GNQa7N64YkyrEnt/3SGl09LkZFMk8B51nnY7
sfcF12ZoZWdZdVyj4cTkT5Ncq/t90o40NInAQTZdiJ0+BCM0P7ZY0fQ70t3H4PnWTAnPAmPXzvme
RfqF/9rXj9/vx7y9tS42C9ncH1gBCVk4sMjYl1JHx9uxd3r+JqIMwTs0TpgRux3qQpgVwMDYxT9r
XQf5gUazxEa8hNwCSFCgH/i5tG0j8FPTY74ywO1ax8RMaXUPcvLzRG/aV/qGUigzLQLSrFSjCTzl
98xhv1B9CuM2fRC7Y/bdpWYsIXvEfvyaLgVjHQJxBLkmOZJ+dvNBkaYhLjxq3dTy9cXijFKUs2PZ
5TgfX8QFcdukQmDn0y+ZtUAD5zPUiIvcLSpu1X3RGCG3vxnnoh5li0iG3P/qE+4zbPt5Vc3B9Zif
i5a49NXexkY70w+ErjIHFMQka9N8ze6Qw4e7hcEDxVjfpp/b86tLczngaWhI6FxpH+52DG8KLeiO
AT3Szu1znxYY63iZzH87bt8H3kodMtPWpSa1UQVePr7/wkXKJmmpkHdgsrDJF7HlnSZlyV5rK79g
J/DGxQsht+ZIpLIyHLJDnZ8JFc7KjPhgm4/lQ4wKTpCs8r4NiO9ACupUJCKonmdqOTELgXPVGppu
ByYHlxRAr2Fn322OadFO4DMGaNXt7AiO6iL4mm7bN5Dkztu5Di9berzxD285VHvpjK1T3bETLf/o
9DBGmMSRE5xNO3ETfVWFouGoMm2IBUnJUcVdUzPrkQc5Zzkg1kByJ5dd4jbcN0657ivPCABOqdtR
lraGLBU+3PBSnfGTRs+E/fhh2vxyV8EPxY5tyPHUwrRJdbRfHlv/4F3wqAAV4PZs2P0lqU/n7oHY
FyJvGTa8qj24tWd8kthIQ7FQZqFDIBIS5w/MfQMEmV0JqvjYdiSoK3xJDZrkodLZD2sWqt0RisQW
2UDqAAKPJFEQy+hjMa4+DTuxoFoeKWQj8j8HyO/+Di4G/gEzmY40mQDYxEHFt06qwbXwSEnv4mH2
KfEGGKITKbXr/4gffdOeAWFDWdZTi6MOfATMmFPRprFvqBfHHmqDtAFEhEMib/jVAEbUorL8EYg0
Kg/ODVoONcnhUymRfLbVoCiIukB/S20pfcxDKJ5MdaucMAGTU49TM1UNmjU2ddVbZV19OLYxXA9O
z2RSg3NZEkJ3u9Ho2qYabxrdVqkeQZLYSJUFRdxlfK1o5+Q8+H6YvHo0dh7djgA4UUSGyaDRp859
E5h+66V6LdQ+MDo+jEreuqJJxdHC6nJa25aCil2ByQ5JUWB5E6OBa2wubx3865x2McBXzpV48oDo
CgseKhIvHz7m4Tw+7i3uaE7TrRNZgHbvRPfcaamTMWKgsWpXKpeW7jwca5VcRF7kGgLmLWtokTm5
zrW8Qq7S982GkVghYDRduXRnjz60e3uD0bSgCjoanAlwxTUUOSfWqXbv61xPJuYFLRs8dFu9pkbX
Zs8boFXjwOv7aI7BzVLvo2WzfVWpwzm9BfcyQJiFzvLbfZiyWyoVDu97UUJ+pT5qmx9buTataBS7
7YSOG5VffcdYQmKi5D/8Y9DhmLyS1w2XxhgO3aIOvC07iNJUuj2xa/5+zTA9+djL65JJ0zJIVOJw
2o6xWWn6wPGoKfmYfEauWM+oLoRqU/WJzCBAnI7dsQuIGlUIHZmdarSnbFDZ61x9lClyWz5btiM/
faQBUqJS8DXMg+aoO6QqZtPmBLTVikEn7Kuu/uHihLw8DAP/5uOHe4lHfrtrqdNBQ0/jgOt+5TYx
eztzCdONMC1cclMcTDebGpwBEX4+TnjNJiagQBwI38j27AD+m4NSQWNNWZBNrzQqL2y8Tx1syLKb
53a9JNaxFBGLS8v5Xzw5ReRc0XzvoRq8iPj3SG1MEfUETmQ0MvQ7eXrcw8W5zuLJDVJb/8IoyYfY
vYjfMpSUSIvOCMnzGsNuFsKrvGttEOeoNGStQx8zmy7e/O+MQ3Ut7Nivh0h5zZMlYwCh3lY3T0Q2
1AXDtiOKAPoJ3hWxna95TwGyUJIH2sySo7s8Ryes/Mp58aZoGTYKGuQYXVhyTZf6egxnHMxt48s6
XdcwJ7A7alfWPupJp+N0TGtw54WfqqxZheXBuxULNmLNx9ve6Y17ZxtYXbxXsWfkJz36TAUfsbxO
767hp/p9FpmDOdY8VSxpg6VburctOgBSKN2fZLxAzBQq8/uTXuKEQ+wv3IxZeyIKJdUgGSyeShSI
/3ae+8MmdkKW+N8qZRmCmJ7C8dvJsF73aAgU6KCzSiCdsrGrYUJHhDbc2xFjYdr3eSTb7kvlBx7L
c12J6UD+hIak9o5FhXiosNeBmsePMZ8/cT6nQVc0rHqWLWufIjr7MY63Fbu0v0ABquJc6ueQi/MX
M9HvlypYfVwuzJW1r7C2YhsxkuO7YSVYA95+04vKj6e3aaoDogN7LkzPM/Y1Y/k8SJEMLSYqGbb4
idVY84zLMZPHQon4A5u1zw8xIGigTBKz3fZFNBwW9b65lwcvPPAs4C1G2phtB6Hud8Bjl0fZ8O57
mHi/r+PSTff5nhvlcERgwC28zsaiyyf7G5kaCyZrZoDSbfY1IRtEkB8jUqqBaY9wbXqr1qI+xTev
w/SGa5MhvOhbYshqqcFgOaHci8jQnNGyuPow2KtmbMsawchUyRhhOpOR/8nSv5+Nmayo/GJT48aB
rEH7hgTV/QV+Bw+K9eKwnlhNMUaGiMtCfe6TNQMXLnMHm0OGB4UIkrVSLGT4n1uw4ztLiTf5//dP
ZFbiinN1ZdEYS5F6NWmsygKwwzZU710xyiDixi4fAXkD1ZtzE4IFmMIB9rEzxJKn9fSopqdATAzL
v8ZuH3c2y4UcIuyNkwMcVGXho5X70fAm/7Pmv/YMaTS5o0j0bcyy0N0VyZBcT8fY9YpGGE6IKJ/1
bVaOwtYciw5Vhz2xOYkjYoGAty5ALn3Y/3Yk+f5cdMVPXI5lQK4yTZ0n3AlKgochZljxmQYLU5Vk
dht+RDYnPXNPPE8exsu7cxzdWnmPTavlOaNCJh+xPThs3ijOO5NhzmTBpJrdxQNmVcmJRGMRqUBg
MCthyMdzpuIxbg3k/feZqNEYIIPjcG0TWWnM4H0sUkFGJXalaJRUY1x8IziQKYdJynHsyGB6O3ZO
7LBT139hklacN9HlTObvT1Oyz9rM4Brrl4VzmbKvGRNrzu0PSgRSp82loQCADIp9jqdnKEKVfLeo
r7AtlI4Tznso+wYc2rIXuDMOFZUbTTG6lmJaNwC7hk2Eb8+Dvp9/d4Q2En7zUUA+CUq6+YNJeNXp
iARm77ojx9SDS8mmG4Td+W7b5Kozl7ThQ7W0mP1avaAiMPA3FXUBDs4SAd14jOGkrEFjIOYiq2so
i7jUbaRXbx9tDb/Dkk4xkwHOFTztDjnMrAdRdck0ObLwhmD8aCkSm5XFxW7DeIwuGog2o1GXvqB6
CIh6TRQpcWmGR9GwD8+mavqxNCbZFXtiZ3c+Wmh4Ewv6aBA3td9kI7MwSxUeb8MXkbhLfMzZ210k
1587w47fR7JTZYo+tgKzi8e4L7CS0rZ6rB8tJqilqJj4E2Thr8i4ansQe/Ax7/v9s+ircmw4eYRn
Qrnlby9HXNMtjzlAz8Hiq7KpWIXMATbLFkZfFfvoRdyXdPZa4HkNsAaYpCu2AbazRk+79WfSxP1B
YOpiGfm9PrMHOKOpWHCadvUv+r4tIAm0aw8Rzmne6sJch7zGEeM3XqkrwyUgoJ+zF3r/4dLfz3+6
vZ2sBipZNMRuOqPazCdFEeuiscQ08Jue/E5pjIq/sVw50YvLioEjlmsbL04uJmATE7PkPaZGVhwP
BikXf3M33AWf+VzU9AzME/y7iy1XcshFBv7VFhRiWB7Ynv/a8ncqkmSi5brvxfohh8jVbvh1ISkI
PIhQwR7BWyTbUSfECzE4xA6RZyTmh/xkoYxwO0dgThwhPimq8wsnEjtE3E1a7vI6VC63F5HZwJsP
MmmHDaRMg+Mv3t/P6kJtqJ0OS9G9t2XK9sN5RbpTKoBIl1fyjkye6VUTir9UwujEfJHjRIeycsJ1
4dzXclg2aDvpkM1eq95J9Iuok7/v1Rmwhs8h4j5ax0KPyLJMhgkfpUQFQRDORXcW23x8nTdbKNHG
DFYdpM7HgOnZzX0lGBK4EDuOacic7uAxvjWwij6CRecZcqbtuz2aE9uob+SYD2q0Cyd3pCas4QsZ
EAavKJuPMS6KpcNmhuxR9Qz3Jd0dPMTywpxRK8tBYnaDiCK/+4mKMaBFYjMmd2QstvjJ4vzSi+s3
0Jj0owdZOY8JfZ6gj6EqPPuxhoHOvINjwahx4DQlrLRQiSEVKNOoRtkOuj873JAx3eevBJF+QN4U
FQ6UL0ieyB0ewHdq0w8CSgei6mTzcBJQGn4pbPLIPDLICpzyC8UmBdoFcwm/F0h6eP9IKnqp8Q9y
L9WDuIMmM/RnQUCLQyI3CvaLi012EKqrf2L4O0wKAuvv9dM+hqNEcg8F10fmidF+sMmlQmD2dX9I
hMcX6/nh1nY+AsTUeNyM8OaSD+RRK0gpSjLgZtbcnagFcTSuOFKgrOwi9sDgby03QMYKPx7Fow7J
WeaRGBkXEkFLds4eQTqg+BNaWZ4RD44GDHD/ex1MEfVpOyiNBwkAe48lSdREZuzGgLZvZGPRmttp
kB1iIksv2lTNLTRanFWE8qddIdk9I8LEJmCBATMNoUFO3HSAdzgO2nHyJl8r+jOQ+9HybjSlQtls
pNJEcg0kpS/Q4IxkOdIn6F/l8fBprKateR9Nn5FqFtLD76AgqLHo/fHbzVwWliw4cEUd/RiWbmGb
seLapOip5lBmBscQ5OFj99Cc1H9iTPvm6g1IgxeCBhzQhQQ7fYUaB5mWQ0LYsl5o6T9nTp5zOcM6
WIOTyzS3u5oQKdYXnz6Q0jfIfKL/vtgTbRJ7xMxHZ1meGBuyzi0PvMi+sonFWqBN7gulVq9ix/I6
HIJprzEfsEJSgGzmE2PinXwuzurDAMbFkL8+TVWf2JR7FDjM0+T8OIYvRjCt7rDA8GSCaSX2stii
hrp2nIRLQvxXk0vD6qCywr//IpdtOrd/pN7TzQbis9nZ5K5Fy1u7yL+6ZAURt7bNnbh19Shw7lR8
uPGgao3gAPuhLG6C+uBnl2Csigah5p/4jSFpXK44jNcV7/z9Uu5KcSLhUvv4j6xwEFYiWKKqdvJJ
MtDn+JQcI6osmgQUfuAofIk6CxZyvByT7yp26LC+KpR5RHee1GvQ4kXXXujK1YhGMqDAyUecj30U
MUS+/zvoGCB+RK00PSTvYrqgYcR3rke3BcDhYyYO+V2jvEb0oF2IwjJRBM8Z/BXoxMZObAgTh7VL
URJ+KcLduKC5gWmqY82zxmspCDwCeeBukZ6S86ANw+Mp60NfRdOu3x8I6II1RofBG/gH9eLANFhv
J7EpZK4MRbcTTLfDokA0i78lpgWGp+zst0DhmHLYQ1eAKz/XOEdwu8GS3p9E50q16RrXduOKlfRG
g5/ewJf3MTxa9u0Yig4YiqGbKWJjk+Y+4czBtpwdkHOF5rNihcbncCxSGOY0DqsWLN1hcxg77AZk
uyzpT9MhkcyClOAiyM4SyOQJBQo/WPqTv03UgkBOBBMlwxgde8AUujayNajpHADBsBcJFAqIIpZ6
sJUkDnZLhiLobhi+7LtCtqaokxiXUXwYZM+GAsuxCTU220mua6370/foY8tzcZPdi/d8QRzKIzNn
NW8QhPimGTMKiyGwejgVeS7cEScWPSSjhrdwJcekrjEVR5CAWHsiN0A4S56auIkk/0cMxFj8SfmE
3f8H+OAj8GwuW4Zo35BKQnXdxULCHnEaXIntP4ZgD0lx/zzdjg0EiU2Le8+kbg6b1l23F+LPH75p
QMmezmhgrcp95+A/x9ERbzfDJYY+ZtoMdeXE0/aL1QUIj3XRhqjdnhE+6Bzsh4lmr972dS/IN/3g
sCXy4XPd2mYCgAcj1qVKchWhIkHU21vBFx/IAkyOI/g32M/HKpE37r9N/AIxecq1/G9vxQIFviXW
iFVA7vYxw6wHR1M9Qp7H57DL2q0cSJBQkzRxgtsesySvAEDKE5h3j8cqnplA4VtxtCN0K7StIqef
LIhE9Dcs0khKSgGppYDTryZNh/IAcqg21E0g6c2v/pSA/RVCPJq2/hkAgS5GgYYMlbAiEgoVf3Ck
BHSA4eDcFSUWYiR0l7U4hsx1xtoZg/bFgBvo/SlRQ9WeNFfiHDIThwnoCLWq7FDMdqAi2ZeyX3Hi
jvJ8YDHCxxcICZ+P3dpg/wIK0b6LaJMcXLtyOPbb2WLLICh4TPSqJb0QUAx5INgWZh7wKgygyGsw
art24yOz/AJKKZzumSBWrnmG/JGJ4ZRMO8Cv+BoJ6YycpOLKwCR4IsAjHbd2q8fA3AukdadnOwLb
FWsQIIcU++l7a5p89A3+4v6PPtBzAN9VRstt9HkBeuEHSz5CbvK6dg8LEAiu6nflUs+xxNgELxXb
T9QX9LAIKZqUI5LkPHe0zJvG4izz7mASbeU9a9Y73aZiySZI7yNwGON7bS08WwGHeY4gf+UQyYrB
wGK13D+3A7vaIjl3Jo6IqenTZH5MYMEUPweAGb4xiUmNJqrT5emIsyThJGBCp4Sj55tYgXehhInY
Nss28CT80xyLmZysJSglMpxESJp4Y52DSYe6VasyUncM5deUvbDE/h9HXrHsE/Ik/oalPo28Lt6t
jgFrRVGKn3JxCLCrnoWl1kTBiNa4Ybs9ZvIn0DGQUQqdRjgqFINj5ev+V7orSYGFJ8RHR/qxMvGb
oKYvcK6uotQOX8T9r5oXOvj3xO5B87W/HjuBb6PJoYGnRZyLPEjcp2LzwyOLcIqiO05dZ4S7vnvh
wIkaZ/NeFIEDSueX8sDbmBs6Cckqt9mlTE/LFxfgAVKRaiwewSZE6tLy0H5Q9fBUkOmza0sk5Pyy
g79/3ncERBeLvAUAq1+78B8M2qoFjBQOLMybNmga8nEh8lnMd6BKxCchZPMT2PpYzGtSjX4FtUeE
A69Jozh2JReXj8qrjL8IeieRsgbiQo54ORAhaUwvWDaI5Ctz1eGlxOCsl/cWWY/WkOg+OqfAui10
98kdEfpHxn5fY+7rowD3mahS9M7b6a1u52agI4nUjQC3NqIa/hQDmVCMAk07xiXKwUWb4v8UTnQE
JrkqSEzhJlSVpoezbZ5ptl6rjo8ZYbdnL02+M7jHRZmLemCRqEsmqXrh7W2oYqEbx6kKHCoViU0D
gnRta0IbD8FMnNpvLg60i1lcVGODcQGAQsqgT8ezRbhtzaI9QL3ufR88aYZil+wpjqvb7lvn7Dlw
NY5W1y0p8XzWUh36qQGIsKbttwssol77l66nBHlsc2rSiGTeZNGCCexeJEdnpdtj3K1f+rGrHqcw
Zg+PPWg/dt2hcf2LCpCA9WOSuDwnomBb09ZXdNVWoujfBvGIaq3uNnw3xCpIt/QFQun44thQcDks
xsfSqY+vYULt/OVLSJJo14rLQG41dV7Ujxx2lBc8SerF9RqRJwCnHnpdfDeSGOwHyOLGYt3B5HDA
A6RgOtYQyOLBWV/FzmA7waoAZwo8pQAWg9VzsDpT9kcUEmVwvqI9KvuivfIfKUNk1p5/Saqm7uai
A/d8g8NBinyg/nVJf5CEVyiE7c35SBcLWFaopaP0CmPfPp+Fk5BUXS92z5W9Ea9s5S3eQ0uKZvwV
47U0Bdarc2b/yiJ6EUMUx5d6yIH5u61XTxyW0S9dw2aPY2/6RkEDXZ0gzmMpsGxWMPkog6DP0ztB
JQKMRTGDxocqeX7IghyfKgMw2vbOMAFIil2P9F2ecY2fFpDZi2+Ie9WhX1/CfzpwSZ0raWOzyoOG
yJUBV6vDjoph+CyEuZ8+nHioAr3hOvMbXFYLsnMwxp7opjvAhcjv6pxtW34yJEAJKoXdi3wULCRf
/4/mIPDAXwRxkqj+/zH9jx8KMiP2drF5KetH0i7wAUREAQDxB2QnwuqFhL956DinNyP0wZQjB+xy
Hu14nDI1sjjoHghjAdMEG0E1Ir06/Q7w+RO7hr4Z9kA2Ysa6Igny7376bn33jpAJCqBMksWgazcX
8luyZd8OanJHhqQN0m3piJqcywZ+a9qLTd9j8spMtjigGYCgrGQEig3vlW7yigJIwsdLk84tVYhz
Tnn5nlxBO1onZIDhryfkoczjNfPCYWRA6es0XoN8dvyYTG86p8uOF5iS5MExikfJ0II17277M/md
QfoPY1K5wToaUuqD1nVb+zhkEI+XCuYHutUw/z2fQo3rsnTelAsQ7XLSY8ttu1S4uk0GPn4NC5IT
pAKPftDTw6loaSpMtEMTJD5N1iuFHATwISW4L6P15bcGWcaB9fPtEw1g36dBm+OiNUNifVIuqtMt
3oKAANxi5VK3dCSpC+PafVt2kxmy4bjm3g4k+CES2vpkYT0ujTmDmFrgtCQ/wajw09XdX1oJftFy
JAZAzu3espcgrUgH3OQeVRJg6iPyb6a3SfOgnj+tr3TUIzVFt/DPwSUp5WaJbkK3PwycJ0bAPL7g
XKgevUs0bAQHrkLB6xBuooJ91Zo9tqZfgvjyWLckywHyeiZ4RELpTwwiI3IK6B36gb9dAKESa4is
aYckd3CNfPpeAyOWPzB/yIbhz9RZycYjR+orIEM0UFQ4/cryi+dJDQs5TNDAKnSGs7N5/BUTGeF8
sjWbk9f8DclfimFCdny5Dbr01yFBU4ZBhgFL8upRTcaO9MhcJWGRJ896JVeE1UgqvFu5qdM+WQtr
APMKsr3Pv3hsnDrBJCDP0H5uW3tZu8EaGhxkMat2IPBSNB7vaD6jqz3lCCDzMK26vY05kN8o9nDr
QXeMAPq+261V9KDk5KIOHrHU0r6Mw12KA2OfSBtekCC3hQJQ9zYlSrZ0ReGktrGqmnZ2Sg+OhHfM
CWf0BIjPYVwwF91VPUAtoQRfJ4lof0bgU2swYFWkmNjq4RHyU4g90WAWhyRPxewZ4PtPp56WFFIV
BK5RTUwrGb2cgnoVTdtOVc1EZV1UwPBFFfVEpD488mJUF7VoDCmeX1czOeTpXYgrenJkzkXJ/0Rz
5vxsMjwafVKJxX5GZ5I/6fDRVWeS+xLQuKGJ1H10AzhC1qnuOIycxlbG8EbhMYrxnQ/uDi/aJbC/
ZVgSWRelzH33VLZPzm9dJ8ye7PvO4rCqTjK5GbYPRkMbqJGtLjYBNBhz+puKEJAP08AVVcAeUWJc
1DzcJsYGQBrc89QKMvnvIRiMW5H9y7ske/jGijoemx5OH5xDTG1r9trG266f4LpISoegH9D+cPum
Tzo2cTcJx1jflzGZBjyST6BkKLKoVFnKEqKEmrAxPyieEfGJhHuPcwTJ45gjK8Dm9RPZDEw3lDAY
SSmNE4oD9wP7mvRUvIYUl8lQGb4B3g0RMPGSxAshlIZEF3C16bMS9yRDswlua9buWbpo5U7fvqzp
7TJ+Iy0RQuRtQvWxjtZ97qFvt0+yA7r7AiySQqx5Nr4vQScJMxls15R8JnK/ZUtDyOLCl5aQ20Tl
tlTr756Mm8Y5VLgng6doR3TfBVeUhnvikDrEiXVDF172Q/GyQ9atgtJDQd/8MRbx4bwcWicwq+qf
RFMwzb9JEFncSNGgQJbHLBoumUuKggDkAR4uRR5DYBduWQDiCqEgPykgCXh6FAtjWVs8S0NS5UXt
0TsIM4gYrG941PKuMsJNZDwxgaZnuQd4iWWglhYs2oDTHWOFWzwQ0OFsoBGp3fwK/1ncCH2GOx8D
nrX8RQM2rlTDWkRgjAR9Di5G1pDSdfGm4SfgmpMLrAKQXOBVMwpov6B4kbeB2r14lGaCfAr6zG1N
SvEkMc0lOi0hdqILJ4KLTWzyypf4HRD89TOIxySj1TlPQxwO8UTuw2T82hLB3EOk5IoyfbH0mqS0
iEyU397Dl4nuunswEyNWWyz/tvvRvKxHWqcJ9uyBb3OM5Td5nOi5YaCOItBblPCSOz5iWimNbmEV
FTOJJpMUKgYiJg9tZD8/MfpWkhUnf8uGXP0IBMoCC5egp3v6tI4NHv5nxyRbKoaGFDXTCo2ligBu
YScUWnYIGxIhcjJkqzuYAuuvgD7F5zv+t7oeOQ0FkkcRMqRql2Rbq+e5B1sj1Z6ICwT0Xgz2Tk+Z
EznopbN9GSILrG9C5ZchNuDghNhAFHdXMKOD7A9qfGukAyAnUqxtF3s5j8ijYHhhO9/xjdjrKYIs
tR2RlUi0STT+aOzHlkC8K2FRc0EeXATJh3qcRfC0AyTjExjUydAN2Yl3PlLcnHScATLBJUkUc1/k
7UvP50/2NSeG3AD78zci8IUGRmZjo3MyEfidCXF/u17Q6Yw/Gl+pJ+lN2L36xfvy4dynYyh6h7z0
6X9Endl2otoWhp/IMZRG8JZe7HvNDcNEQyOI0gk8/f5W6mKPUyc7lQYphLXm/LvJ1/cDrJvhgq8b
sRvMWQU9hEtQ2EC7qKFgQEW7HdBWUw+Q7PYt2pv0REwpTpzThFbBaGfJDhR5US5QLYEU1yitgZSf
mHp4hgiumKFiBpcGDKbq4H/QjqHdwooid4pAiAUT2dKFggbHtjxTsXYPAY+HrfHe4OXPPHK+5sBi
wAbiaXe+NU8cV/yd2mc6tAsqwC2cIlgJ/WvI98T3Ba8uKEjq4LUomrlcswdAxdhXnZInW3CxLz6j
1IEypeZH4iw0PAq4wh8SAhTBdwH2xQHdRCzo8LpkbsGdklLBGWAcB9lHliwq7tjvjdhPV2Jlgoz9
W7MEYs715AKClwtxWu4K4okhJTStdsq+MA0Xoip7mCqqM7LjACNkRnvQivjhZmBTdrLHiu+ys8+E
yzY5fT5m8Y2eUzPSXNRivPufNe8lu3bGnUd+0VIw9umMKbx8Lu4AHM10lMFc7MC0yOGcD5/zyCUb
dI7C04YXEk+Wwi0UFtwpQ9kUz57YC7ht7Nc1+BGPanV9bnEnU/NTlkmGdoR+snCGqbyX9EOivRGt
TmhiPbbydVRRwHaWFKPwY6kR32Y4r81CzLK5oa9l96ReY2kmHRB3Pz+RMoibL2Lx7Kj0GgKx+TLz
dFfiuIdlyFbTTQnBEJUj9vknjSNhG6w+4r/YwQjk3Yi0To8PRLqhb8WjzjaAOHbFMoSHnbIWTgzT
OlOPTPpapnCaf2l8IvXYimx2qg1OVb4mdtuS98lqcS7hdlwx5XsxbpzYqd6EsuDcjNm5JPo+sbuK
tro4wLcRiIDVlu/WrFtUsjLgkRi4IWIR2CywaPLb4uVxZPJUYM0mYebAbvAl9quYbZPpRtbrzgGh
SfnMbPEKczzJ69FnwqOyfvoCPgpEDPTfPiZYTrZbtouZ2ITFVoySGAuSmYfs0BhNG+MquElRgyOK
N4ojk9uOI1EhP7ds8I72+54qZzypJsldQus4WIgqSqy2/R/ykuAEweo0fU8jSH12DEbnlvgHjHIu
FmS84X5CbR3S5X2Qra8mm8bOpt0Zs+iLA43PqNWWOjcYB7HEKiUOz31nXLtzdw4bsGFqM+JKxG3H
rYZ+peH/f+WQXYiZ8x1gUEbDFe6ZoGNeGlZ++iqgWHOykcFDqF9yzowmbk4Vk7WnHB4HJQib9s9j
GjFbdqdu+BvbAi/9/yL+oV6Mk3llF3/LdOWXFovsShSYVII8c3PwH/AkVMG/YmHPzzEzV6mMyXE5
T1qj8p8NM1J49yKnRVSQW7FmD2Wh+Sxebq5s88qnKa1JcVWgZsiipitlk0Vnyi0P+gvAV/OJ8eLd
mUB+/74mJxlHKt3XnOwQc3yrQQOQ3zTAfnRxdsNCaoQHISEd316zDNYk8MIFdVLkPE8tvP937DY4
QchjBOjMSNu1NBwydrRiziF4pcuAX6L3LN3KXGlN1gjpVizH42kOLpggUtXI+7RJGLCK06Bj6eDt
uUzsD2GKyGQHdt0Crk62jdc1U5WZo0wgYqrdB90kyDLgGwu+wr0qEXVqDoEQgJVZTM0a3vxNvIep
guSCri4YlyP2DKN8sw+IT/nf32bxp7JhU0HKyx7Bf812FrIhiXXUmmSAYwGnwj+Mt4rWdxs4P5iw
tgA6f9w+K7WXseoFztsiFCPwsG0By7ndquVGQSQnQIoJKmQ6Vu4hpmzRon+obaDeuQFp/H8VYI9s
/Y93jzwxlVayBHojE0lCEn43S4/c1TxQonYcwJp3f0U2LAr8es3jLcbXiNoI9MTWXOUsqgUeLNa+
cc5CgIifmM/2IAqknAnmsJqi0qadfbrJAdJFLDHNmAXhIeJ3Yov80AfwGaASWA3rhy8OjX6fx6Ay
NFdUaKK6jokcYA3hyTyxEv+IJRergZjLJqrVDouhWGKoxjkRllZRx1kTl+AeMYNTYkUF1rTaw4iC
Qvg2gYbwPfIbYmS7qKaoUXjI/tojXl+UcpTQG+zv/06pRWqAKEAkEP2tSVR6/C2zxEdmwjHRvkJj
iCDCY+WxGbmxfjGOcux0c0pJoeXILlxSHBn808QkPjIJmBRNRCqpPIrMe1h+BWw+6uOHJVykfm5Y
TsckCVN9ims79Ci1q7sO4s8aibv/D11kycx23Ee4jyWHpHGs7lgxiRol0BhRBNGZDD4X0CSD2P5S
wB8WEScF2lKTC8HKyvmTUZWC2iMPAYog7Z8PIhyG9O3UzleZxY5DmqIA0Q477Pb0CJy/2H0I8wYm
ZCsS4CBvNwM8xSItbCDjGWs2bw0oEf2l+DFZ7G36jKhOfuTDYfF2mgPQu7UmbrbCMBmundryAa9n
fRsrmCSMSbRhilo4dIgi+KDvruwHJCRvLFDdiXCYI/vz4DHFKxL/mTKrsYMW5XEGtsIxHp7H4p4j
G41sTEZtsClJpPygEH1ZAasEOaMQdbxLNfHYiEktFZYpNrPYBh0tABbOuFl7uz+UKwwoKDCYHY+S
9fHdrlQGEeeyp/O8ch8glP/gbBV5YSR7NKBFY5McdPIQGMAIHMO9zH6EOIS1srD1xhgBm+/HDsVD
rtAj22PlOPjFg8tvDHl6mGPAsoD8APyCjG7cfZSH8LK6TeAYQb0iOQ9yNPKTe7QhrYukuZZEQwL0
mHT4cNvDgH2VHZclAujjp412OXQYJf2lAPIpMJM4yXCqKk6E2xPHCGI0Ck2K2vPjph0xz9ZkjBWH
DJFTSNgGNkYDIxA6mVLkhAqulALFLiFOMNaLDP3JwIsIjCZtDkdMhENRWPTiZUw1/tOi2YlNHU0X
FC724x7TJnKQITzU0OokR6Y2hDYaOmFu60Pv1RPb5sEiMr9esWP0KPQUKnGHlow6Y+CMqfhJ1Xjh
3/bGQAJPElltzJ68trBuIAtIXEa+MW8k4kTJlGxYq1/MwEOJRtAMLj8jrMiO0zfK/bkbnFJ2bLD3
2o3HTk5Wy5h7ze54/1nowW1BIKj0MFPSeLdWSlTuxJULjLvOm6iC7lBkzmfoMeuJMMvjIGBkhXlG
ZRPYb/iKF9F6TvPzeiI/GO2wvu4muwRKauJpe23OuRbnWkNiPkx80kDfVhbR1Wq7lLv74eUYg+dD
tETa/GVNdjhnuBJ1gQ4iWXTicjM1bZbOtV1nVjxl1EIrDSJvJf+ke033Mu44+oafao7oN7tiRwvW
/WriPUCwvhs2sxvE2lpZ5LijnTi3UBH86Atl0W3UPWazrw+7UwM18lxOGt4AM2JGFKU/0pvvJ3cd
w3oOnk80x8x7mX5n7HyPVYmrb/Phr3b1d6Ij9lmcKKAPhwNV7qHwD1dzaZr2srWXvr3szeVyeVku
KbD5nZ1p7g78xVz6prc5bmYz67aB67/x5/YxvNlmY1medTP54HnWxvK9jcdfTP4KVbPxvN0vyMuG
L5rWwrEWR2tWG9bNMi3TcxwnMxYWlrraPNamhQhjxrFnus1BExPe0eMFZucva2Edj8hKatN7GLfj
7HaEj7xxHI5FqAMvK0SBm9uEs9jcPPHL1pEDbWa3mTgtwuK8s8WJHjyrcSzvyKczIU2+WRu2uw0/
QwSd+GQzA1YxZ7/er/UbW96OsxzwH88zf3dQRL8HLglXltWbffSQEbV34LtP87bzYJ7AoVA/OoQn
25nFj/5tb7+R/UuFzqLbuJVrsiwTUrcjIExsAeJ3N0LyQA4RZjtR24v/C1XjRkjnNkLnuNvxbu14
3Y/BRTe5AEfL45gfD9yJ9Dr/KvbjpY/HzeS4gi7zLHNtG4aATJaXi30ZmbZ9ubS2Selhz+dze2ix
67HAL3ljDXZ16uqXseSEbVGLiEpkebFt41LO+XUb4Lm2jEvKZjyH3FCMk+G6rkEW3+XyNPhDuVHx
Y3ZNre2S0WHYf6yIwEwrY15ac7u159xj5rUwDlzyHbGGv4F+zb5CtKvuQDFX6rzZpzcGinpqbK/G
13YvV94zmDZ7nc+L24eVQHTLVHHVDGb08cUS6wdzbRlQcAJT/4Ome5cajDKS0R+z/AD33mtGzk47
Bro4dSOi0Pdd+Dv6hvX8FghEK6iIjnoagC8jjsEYfI18kFD8N2yf3nMpOb1dTh/I067NUdYJpcz2
tCErPBArJbTLn+5H1HSIwXJD39Xn0eYxh0wSbcTwjHGfHjdl+kcDUvJTnikHJ6O9vBhOu0vyPbyw
0KfaBieXi0V9FR9YVh1oJbenaF6BOPn6j+Q89qXMMSP62dBS46PIMxfQ2egYQDRcZT+DfYoYSj12
9BldqJetP/PJpvc7B/oBRuk9n7w7CCYU+064pj5lgvhz2W7iOf3WihaKSQC/8SHYRUvVH0rMj/N6
bTbEMUKf9amJDzNqWonfjDDZyOoj8zT5SiidZszjWQ+uBVQvJR7bMUseAGBuTYbYjh/uk/kvAAgv
u0RJKxNsisHT4pOfGj4K0jYVf9SvEXkjuqPRziAWo616isSHJrNqFtHcGF0lyWquA2jvH+068Ek7
hknREWoiBC4saNRaJabU0hW7B3CduHVkZeSi8Wc/4R0sYUcyt3ak0C5A1KDhKFhuRIAQr0igXo02
AXMRYBrbOfoToLcblUaCnGwkEmIoWIj5xV6MSguhEFwFHVWDUiDJXfVKeUBABnVbh4oKyboCtR0d
CsUiphM+xh6ue3fkMkHqV9kPzEUx0/cP09UOlbFeuwUDpcxCd2KyR5E5hDjajcl3hEGevoHKjCIM
WR4ZZrXxaU36Fk3xNEymkisd9nQoOQxDswzYVDuVJs5sJdzS08lwW0L27nq4OQKnQB0W4UFbAt7M
qtxXt6Vi1bnTj8yGXkwUSV/8nsJAPmTlQ6u9lYXZrD5u0JoZIZPxripsBVKTHBtqoCm6/YREGnRy
FmCVQtVEm0XbSPWumDoucdi4ihgDV+2QQWWInlc9jDekx8Rs9xXN/B04b8wQwJHdcbUgvRIroL8e
oTgiDZAbgEkdpgbHJpKJyPK1ntANH0fUPFb683labcZUbkeTLB1cRrU1pulNCGxAqWt0GEuOmldU
phxb4iOGZlunE3qvcF+MO1KHaYaYvrbOsT9sYp/DpytAf65FR22+eyyktXQb7tptehpznlROu9EW
FCzwCnJ6J1a0a2fvA8EO0U5B7Cg5BZdlvFDBMlRLIQnvNX10TEFyA2JdwdDvOqwXip/w3iT70enJ
EInvdi9sfOfoNsyscWFQV705+9TgkVvwA9lifGk02LEyNyKKX7ApzVJRZ6EIzY03xp/5E3fRB8kg
EduG8jFe38kJso7mEyH7UQDRiAohXejCwFojZL7iMUHoLTllQ7SKzXo1YlaSiSkLgEArnPHA6Rlq
HtLEu2HnqHDdKNL8/GcsW5C56oQACEL5qOi8x8tRa6elqAf5hsOE/M6NwUajqYWLPdeOig2D5gve
lw52Od5/LtHv+2eCLPQ33A828XrMBNTiAPsggYfSZlG6pjZVedJRLpvkQTfakvKfcKXH2xLpNqPP
93NoK5CctR3SPV4/+3L9WYEJUqj3zuga0fnQg7A1TMw4tkVvwkPekJvhVNSI3B4S8UPTEk527Lxk
/w2+/17ngwVti9YZ7dNNe5ukmf7ptg+v7pg5cnvXLJIUhA+vq9y8W37ObeGUMNQ40CnYC0ci6aR2
h4XF9ivKdxFZP8QK1nHKTrutsKbMP+cB1CoBJ6kF0j0mhTVE3O0kvZUTBE9AG+VvY4WprcMdEKfF
2kswDRUocxEV580bozgqttvQGgtXSU8r0hvp7XUBxH6oy4w1E2Zjyl1Tvex3whtrlR+vJOoWMPGz
T/rtM9m3CSA7rQJzjZpp0Ew/xM+y9vVWwqS+J/79hQxfG3oDyQtqW9acqrPGsaXm9ii3q8+PPnCH
zWZi9rn/+paZsHGoZqzrMPsh8SCBmfAeosgfePrIyT8bUjYC2vCFopx4sTfPduTQ00gEhxCBsCYt
cZJbyh+e85K9VHcm2ZSX0F5uDM41sWRSQtCwJxaPToyCMncC9KSSzYo3WFan9Ds6KivV1X6H8+d2
5L/31XYsZqYtdKfFonmod+UtYHeEHy7MHvB4jpxgrCPyFjlhhOaS4Ur3TJhnkjHSgsJHOderN3qV
9St01F6s8JqfzHiIXkdCiALUELA9pYNQZKLS2Nvvdhbvi5KdmjHUq/dZBm78zLGw+RKSE93oyO0j
J29OrNHr2JuP/R9KyY42+iVYk6GAv/1RPyMWWGNe20irCeKQipyeI2dDOFGDXuNaVvZ7PzrSIwLT
FSUBRV1lBz8dUCExYUfSOWNGdxJyT2QKflbNgLpmiOS88UlYHRzARn/s9Dr80XeBhyrAl0gt3T29
pzc86zvtS1mxJ7+8BMX9fswwA3HN7SHBEYH1VFYJGpaPMdXpLYhePTTf5f3hv3bp7ilfNTs8lB92
lYHNO6XEJNOQPkRY9d9NoFgSF3uOegCJQZXZ0XDx6JwM5yRSApKKNDJoDRlVAlRXTlHEI0P46BSY
hfaYQFeZjUi1UgCY3KOpfrkThQ9iboNuJPc35JHwr77uRElUmw+eD+NTWjpMD8Ae4Jxujh4eAC9N
/LXcE2GmURm9TPkQ0TRq5DbQ6uuVHU1MiTepEcmrn1sDxtNaEWaF4zh1JiTlSYwUZGq5/dC8tHB6
2LvU7kmh09/W5BAf3odRfUj8MdXYrCkYjVYX50Fmj74yle0FtyK0tg0OnAP0yu5gUf8xcoJRYXla
vLuTNKJGSsxYm2C01Ibn14ciasnS06WImTunefh8lDM31axEB0adaguRaNWCfGmWwqz3od8St/xy
dW/ggm5FDqHHNOGYQBGlXMf2cB7MUaoQ4cNMG6hzxoIieILZaz63eq4Gv83xvXjBHCKy2efwphyc
tEHEnWiladsJt+LSoqGERlDNVzaN0N5jY5oNV5BBg8P4XDHQK9j2NyScZAq1VCqRiSofx02Kgibi
fRXzxGuSkj4uPbWMrGDEEEeh2SaudDAb+9JCh8i+aXwHvBbXB9YdSsk3vhyNyU2Ex2q+KMnuYC8F
kfzspKDRoRFNloMABK9N0EgpklVs8x3wWPHl7UQEMO0Z7DZKcykztLW2HlBsmtRjgCfj0NCmxxlp
tIaDTSQ7xHeB65IENLAHywGdRTV7LFpviwZ4BXcYwXnd3ySged/CofiNML9ctvP6+LGj22KRG+m0
cYRSe4rCBLbaEMEYnZ0tn9NQcl9TocQWktNkGl5LO0P1k1oStRN1HbMnAsLySqeFL9yDh1u9uw0X
Ea/J7grcDGNpKdP92Dphk0QlMvI+zj1ADyZ0jsjqUQ+y86PBCFf9GsrKxpu8Zsaw1+F7S9ybkDpg
YLUS7g9IfEQalYVc3dZdp0Oqi7l/SqIbfGM6/ZWNLypBFwUh5hVBaaZTOCQncxMsB8gdICfvJYwl
hgUMDeev1JGw039xSvx2jGnp4ZLX4HEbTHGC8dsSzXoOlKm4lCEWYnzEI2PzHDkL6t+PXc2Rztix
w6jUWTVnDo6LPdv/LUFQ8cTjdGNZ4t85W4Rk+pQuwaP2c1Ulm5qMU670ruDfyMiZ0H46uGHHFn8h
9qXa6dAq9xZIqAZcYbwRaFfsFpCeORPi/YKldWiMvj8jN9xMCk/LaTzOo8rA5oAYhPZ7sKYRYML4
N2DWdzRI5zGVf4MJYgijZD6Cu+ze7db4IWAZgvWO6AyIjoYXZMdGmQaF6lBy/1G0WoFEfMUVMfYN
dPEX/mN7Hto/YO/u8pLakV2Y6WKGUNn/hf9zC5eC2BOCEvw7guETkPYMNNz6DQDjITTBCjAhOQML
4Caybwf2GXALYSdMoPQSe7n5Hc6YmcptMBP3B5FPRuLOXqwY8jpxeasWb3pvkkxBEl6iTzcPAXn8
9inybHzYBqKn1KXj2/Hw/xkThcdQqIJcIkFN9E0U8vzrBK1GN2mYT5eOmXsKYtKXlo0OuJXQ34pu
wHhELD6jSwv+nghARsV/w/yvr+edWZHMEGAo2xyo42tkp8aFWpQJ3BJR6TkFIhwQ2Yr4Pgl2DDNb
YTyuemHM8CpGrYISduIG3LwIxFxlH8wfi9AemJfOec0grfesY2HOhC1yKc3gVnmvb20b38M3w4qM
CbuUBW+PcACe2dbXxTcu5wMFCRsdoSIP1ATInRGBHZ5wgVxfyFgU9Z2NCNWif/FGM2EYUGe4A3bx
Jl3ldzA5RELYr/Ov8lAv3ptu0e7yzT46j+gTgjWrCcyoagImiCEef7yA/l18oZVG3IBtVCfI3pUw
tqA8QB72toGbwZcZ7zsJvZp9+O1qeNBRyeM39SY00qj159FhxIj2wZwZvFtlmX2/Z4ywm0ENqrfh
Vtp2WxDO8BRNALlYzA+Jgo45Ahj+TJkYRLn2NthAu50EAcpC+hdJSmQo8mP1St2kMedP+YYrriFY
EQ4wUpZAeUQJ3M698b5V6ZQ8ygec45ahJx4BNYgjDCFrYy1lj7vfY/tbD75l9VL4pbxm/lOT/Ty6
X4XAa/3DJSN08+UHHXcHxPwDyLpV8QKxLEpEkfmgmBMwPWA8wXtHPgphRVQDwO0igZniGbGpECYK
+kxirEMWGaR8Mn/eVdd5tWwobQ7diZKBixxJ55G+64cPJ8++nuwggygldmsdlEAlDWPDmSRJdI1M
t9I3lxo69qQMjfYObxB8t/cR2sUvvZ/z5mjw2ZrI0ycncUi5COBBWf9TgxPEm2Q2QniQeWE0e/Sz
aAjmYVFYEA4LcUIEfI5vWmY0qFNlzJt08sjNAHiJbUfMAzUaue3YUX+fuVsrZl5iYXHIyCQ2EvAD
3psASokWwIYqaBAVcanHRqd7Dw0CvSQaHDbUHoUbGj1t5FKZ1lwVyZ9kdhcsPtFWQYeGMIHnGzlv
bVCzhJFVYhP5oVup7OSKphFZUqZPn8cE8AE9MkImUjLO0o7tX5pKPAHH0kEPSh0HwhaNLtrQHQmQ
hKFjXgi7h3wDpx0F0pfOGoYW5peiaTz/XPT9aKkukl/1K44hnAMvOr4HJMibFdIC6ukP2Xhk99kv
MBocQtfHD3tjAqgHXQXtjkkHxVNuEX8yRFUG2aya2l5dxzITys0+sYHOpQ74wYoS932SSfVIXCbq
PIlWHQMFGvqZypuanqYPWK8lGmLDgq9CGYxc7FZNscc6uRjhGD9jOgEo688k3nxw0NGS4z+81tcn
9mF5J1yAx2ivL+KaQQ62yvYJ40f4E1mDS2kbLp/Uz1g9QQmE5UQkLULT0KJVZBz6z4pxQ2ZG+KPm
sCv1GCH0Y4mqSXeohySZHcsaISHEj6lhfBJzgXhss9jBPkG8ekjrB7J66I/VUsbrRK87YlL22+vX
30SDnEYK9DWv+lcRIGMKwXS84nOPP1sqE/0rm0nbwR5JocOY+h2nzDkOt9qtxst2IgpGwlSHD3wO
XcRy3bFJ0/YQs1dNy9TqArH27FMsKlbwvASgp692BWEFa/gmmWGwUTBwD3kr0xH2xbeTX0pU6ECV
j4kXjia2FuMti3Zxj/jzc2rJD03XMbr0SJK9pC1mQQ50ODpNjsM9hLV9vQqJDpaMXY+pXcinQaQP
KEwskAwUP7LNmsOXEq+8oU9DAyjY79z5rJrtga9n8LMPh31yZBrzU2yu3cZ0Y9N1iRo0kRJUlCrr
9Xp+sm17eUVIKn700Li9q7lJhdYrXQ1KS31ux88pgd6TezA+yuW1ILxzNEedRAOZ28x26dSr2l6Y
OOlKGMrUzWOyTlsGtDsSRvzOK5gJz6QCGttdNfHH79lr4j8Ys3NL528S61O7WZDXB4+pkr4FytW7
5AETbS3WZJw7Y6ZlmOMX5KAFS6oS1vGwaWb4IlHoTMVSsRaHZowGR/XALeF2odFJ1ecHEALBB1E3
y3f5roKhIdIlbUUC2qdWgEV3RcXAJoxsCHsMepAQ7hhMxxHSUMGzNxBE4idxjbEUU3qgNNrB6Qgq
fPdkbtNLDEblSucOqyWvTvUEX68bFQmtrAL3jBrzbUWdxyghejuQHehUZsEzIF0nAIxj0pchJKUw
+ElwsRaIhFSeO/Ker7tInCxrH7EKDjG8TPCoSKUjyYbKuLbLG7MfR6PppBdc8xgqOAajp3lur+0y
u7B80uo15HZixuTjVPeabSQYTZP2mV+iykAWH7qsplC9xB6ECIUozCCt8R6iXSqnMWATqTG5SyYw
Eb4VWnSo7tICFOdPeKNxZWVmRU51S6E4fM3GYL2l8xwtwoY8U4PWnB49XarAz6gmrnVmxsUCYJuv
Dsmy2T57uvxJZI7PxRWkO7vgKUmB+3Dghkhzp/1wmtZzjqdU/qWjLx3PCkR6pfdSQUx4/8an0SFw
ilN5EV4ZwADdjDKmcQAjvUCKGGLF9A8fXEH+fdwmPle/qpwidDjpiQ+gzuMD0AE8XXnxnUksLieQ
MD28Z7Ag2ber5mtyLNdMXAhYKlfoVmE2PjyAVC3ibmGmKDsmmUOMDc2mNHJGtyHbgDhikiwo2Bi9
ZrwW1WFMx7IKtiVzmndP5ohVC+YMVjC/uN4WJTLbv4lqbStcWbVgqqdEa4PNU3KA1bC6vElXg74m
6P1OoOWyt9/rK3NCgQWEDq47iXo9Xymnp68doxlQCzeO0Fywizw3DGZA+HaPfyb3Vnbk++McwVAM
7fct7di7w9pDCABO0COYueY3ECGmHjBzoToWy49FaNZzO/CbZbORj/U8X7P2IotE9nlDkABoIR/Z
vOm6o6cl/yKDyBtTI+SjIirbTN5LhV1WMlpkOOjEhbwSnSeoO308d1m+b8gTD2axw3ogTxGdFAuh
TaRZR0+H6a89tDAkPdDecqJZDDXP7PdUZTbWcP1CNUDsSj0v3kfuU1654LYGzyggvGj2Cw7Ek1G7
9RynELwR6AHtbcm4ZvxCmTVJdyEJmkFpR9FCYmPpVEJ0F3wzVsVPIlJq89mn9ICwnk87JNIkdPvP
QdUsDjViOhTFAGcSuozqHBaWwpz4fsldOqyY+Sn+xRWwRQbKyuIkXj2qtxw2gqSvSct3s8IadKtB
AYy/T/k6RhAyjzvQxgM/0yOROpea15F78/DKzkFQ92eqqDQrJq6EDhrvV2ar5RzBH99MB2sKGg6q
h5aszp6dMcK+SzBMZL6GbjDEK/kmlRyqArk/Cw1FLGUCEQJo0cjwABtNLNKcJdUMnvOmnevP+ZBv
sSohV0GeX3vDjzuRXepc/jrIvDrwcEoKPTQ2APStaOhlE+F2EZlAX29Udu9pG0+Hb0v+KlO+46Ee
sdNi9hLZcCw3T32fqouhYqUI51RTMJAEjaGmw5pOTBGkJcFRZEQhffaIIVZhQqA20fU/ARrcWG1m
6kyavrza6vt0UR1HIPQ0fNsCuopJfdW855ReWPCUypFVHwfMGBVJwhLdlL919FN/zDHR5TTAHQD/
rApmI1J/KKYIPcCZ+dhkaM920QpKKkI2u+LqepiaRfbGgKCPcKG82MlxxLKjggOjpU6oiDfVGr5K
WYcbmdil9z1cwBgTQ3PtF0Lz1B9G4gs0WCyMEz+8va4o8iEX5+OfjKJHZMOx3UxogwkGQtPEIL05
92S6bN3w5/XF4BLIrokHRoDNmUyHabTQSKZATnT6LRbKjPGC8Ajsf2yr7C0vP5Ld55ZVHDyX+Mjf
wqccKzOjqZgsJXypSuq+lZUmzcp0N8KGiMyu2I4xgIRGP6IuW0XEF5AypdtimC5Dvpi2if6HTqr1
PvSIrFpuhMwLjZ081T5+gDIZ1wTEDEhY8kPCEYOvy9jhtznMp3E8ZjyLxQ9hMMMywenh8FAv9sS/
iMlIOUOnu1tLiZY4cuSzdg2JI+zHS2nsMtAVj+eLAFvQfhykE5IlZqzqIfAKQ0oCtwPMJOGTBRs3
OonalTecTFU2NRYlnRggug3mxPZfSJYa3WbSLNMjd4xpksfrQJm2z2+qCUoP6ghNEdpD2r1+QlCu
mEpRYIf5G4jBqwVoNPE1pz6LHOovYvbZ03gFsutxKrKR8kXMiB98EmC9/BOgiZEBM5XLxYzyhAro
RQx5ST+M2xiKEKvZeF/6veaipmmBUhDOEnWSeAXNK7QJgAVlD+2A/FU44UnZaqB9Toem3Onf0xS5
YOVqJaOEjHdijiH6mKlEdjIrNA7dj5/lfvZiFAF8IiullddrKWCqHCPo6VDRyloqBXrA7np7sFc5
KdOhAl8kZpbuoFgV8YyjcrwhNAWJC0QLQXYEjIQkKQezUOu+v6uBpyVUbhZVsKxQnDuMxR3W6+GJ
d5ZR6kglkbmBQCRk6Io7gftBeYk766XbOVn8zFd/+UzJkrgRSiYi+yAFiSqY6VG7D0IxMn6QuIwd
L1oxNJzb8LVIIKcJ3wPgbi+cC1x2sZCYtTpl6HQL+Z4uo4ldcZ8qh2zs8lDwi2zs3Lm09R0WsEVz
4D88KtxZBTx1+/fVL+pOfiwldfTjZNQNKN17X5bFWB3xOTFgfDICM3HKz5I5HQAHfGTT5iN3JKNT
mC+CjJAdm9u04c/QHo6PjeKjtRzmX5gn+YE3ey5Da2JT3FaA9+g/KJqwQGBYAK7hR+mYuevYkbnl
eI7ZETPB6yiUV72xZF4IBB+83mvESmsmIw/ir8wc7j0egrxxtYHNvd+ivsUjDOXXzRptVtRzSjwY
0JLktEzh0lmTfsWuxsbJXKiynEL44CWWwTfLacr8M3WLsEDtPXpiPlF0dK1n3LwqFS2RFi/ueObp
2Bj5pSUMcVd7NdguXB3f7KC0CZA/Yf+rIaU1i+0rkjYJ6nCyKokFTB22LDYOrEDoK0p2kMxu/o6q
R0aLbjaj2kRoyLM3cNkNuo/LlsM+BE7Px0Gx1EsXlSCcsNyhjHZ5brnqXGAZ3qwxeeSSx3IwnMnx
rGKHa+f0b9zs/cAI6Stx4AbcSrZ4JnIPBSFdM1Hjn2/Qd7HO5s5LQvpngEIBpTBykU/K3uIGz3GH
Q1+sSPaOVCuW7FRyeLSZThtBRmA9ZCtSrAFsI8sgt/8ImtnEhcbc3Gf2zf7EcGd+coA4hKw/4up1
m9cuTxLBJblVn7pvXhaJKGhsh/gaDWZPGLeR3j+GoIA6v7p/vl9MhMw9ngxx5gNgNIMfZxl9S/Yv
iyvj5TDD6UhQGLw+mIHpclOjDye8+cNcdFM5gcPhhuWWfrM4iemXHAvlKONiQX8QdrwcJkozUr38
fj6WNeZIpNYoPXhW0cZf6MmTMd27YKbE6GokzYWLIBjcFwarYLonmwO1Z+cz0x2HPsPRdGU6LLnh
WXnIQ12gJOXqcap4PJRv+jW2Fj7WjNx9Oc3LocqOh5bMHnKSEBwiOrX0b+U0PvGo6/x6aI6I6cGY
deopKQ+0lIwWBQoruXlA1HAyP6zRYZe0dlwQ0eX09+AUk+7IP/qs3nlaEQA/Wzv76VFT+jxr8Zm7
h+qWJb9o7XpHfXymDG8ppIdIwOsd/SUrefM1YOMiogqomZ29IKmPno+EPqbiiBVlMhaiW85J6K5O
XF2+AIzWkhCEIoAZBJLN/cmB9TddqpXVu+ILrS7rTrniGMWECm/DR2aB8cufXQqbNTmq2K/+tneo
/xs13B0xbXBS8BoH89FdfRuU6e0XAyHpHbKf99sazpvtA9D0lniIbQHsWL04e64AGxsz1pggqXyc
V7d4X16MEwhcVM+wSyxJ9fgO/ibD3F6AixhC895rv0h/Br7uMQYYbG+EWdIU/e5ci33gDJ3QG546
tjiYLpQ5rFi0V8zrovQQnYV6ZIIOZGOQObSeDQYIzDq6Vd8gMBE4yHZM3P8VbQNLIetgivA2Y7CU
AXZI18sYJLoSDve+1LEFsChKuT8A9kmo9GTGzKYP2X3XIf5uNMUfMZeKs2SONogu8uHLaOyElxSk
FSGxeEkWX/qhXPw7PjekTtLfqKxR73LWok8kpWtHz5XBXMACjm0gTgZEcTEZkCXTiGOfmFjouZtt
BXcqicl8VxjHM+Q5lw/x99iBlqUvQk+detWSgpeWmEtAtwQCW2wFyIllm7a7tJ506CjkiiU6DYhu
hlbSpdNboWBRj6z96MdZ9rF+oWfIEH+oUM/oTlgOyUPhZEi9QNexfdxobOm8aMsVRgghQurt9hrG
FMioD19LNg08DPDMuPz7GdeZg3J0JnGqKPzWEO3ZDeM+p0rsoY79QjGz4am8SQq1wqbUbmRCrHlV
Tmvgs2khhsd6RqLCDftXey1qEgvKH66AXnolSIV8ycgIe62CdkYP3rv6nEADjcXDChykwrb+TfII
IBNGbNUOJCsYb+tiD5f/H0fn1Zs4t4XhX2TJBbdbcMX0lsANgiS4ghtu/Pp5PNLo6DszCWCzvfda
b1tlsW6bhZ4/YhnbuopTpSADFjSARf9yOcTGc6/2DIhPYU+HWIhrpnqS/xCBF9uriCrvYw/a7k3E
hrSUOdKUg6D9l/NhtPUrahzInsTugvaEHIi+rasskaaDArwimpOuh60AC19+npRL5DGTH8aZi0u8
7T0Gk3laMeY5IEggum56ZNWcYsgXXoFcEhW9iu5m6dbo76GFMekUM31tUlIVM1niDoeG/9zhc7bY
guHglRH1Y/CC1xOO0gRVsSOM6r8Hbdxn90/lVkuzXIjtNFlf14jCcp//qhYcGivTj9NDOvGo/uXd
ZJu1xGf3ya2DKsTYJbovxOnRprQn8/67QH+GjIhDDHTFBfqlZxlsYS+vmPO2NrHTzNK1sMhcZjGu
Wjs5dYv3svYY+utQ3OOaJKxpbLUYJ65jeFV343/nfnJMHeoFxLqZ+1lidJwG1ZYzDfxCvLSF6bKi
9cs09g12Nzw5oxM9Q+FkHf8P/eKErmtYtGTLbD+6FxNWCvkhQ4P0OediZSzkia9uEhVLNCex4Juc
ys+Qj0ahXh3H8Z3k6++pcdiaP0UgehDm/BPTO6KxSAckUMnkYkURE+O3gYINKvRfGOd1Bw0HlaRh
r2Oed204IJ6L+9EChZhL/uwRWomE1OG0rWEEwfDaBQqaZdF77FHsDfOcLRnlA6aA1WTSM/MeRBbx
lS75oXYq4r2KxDTDPHIlVPdliVeXGY01rbeco9+ghVHXEyaqJI6gMAsIoBuG81Q9EGIN6RGhS/5x
kmrViPsa8Ie88HLR/4nQwBNq3GIrlq4JayfSK+Ox6xRPOCchZT8qFukJZAYffErK5VPeAtkrVMoK
iQyWhLBA89s20BlxR6agXzMghPmIoUUOfA+JQfwdFshyi87/qlOHO/np00wH2ElIo27fRLPu4xuv
DVTBsAVWGJYGVqS7xAy15TabY7U/MobrMnl8EO7Bi3SWaixVpFvLqg3SiTPZIm+4mrN6rBKQX6OC
YL7DQQdw6qcTxApkleWwtdqyDplzx9Aji0IClFVyFP8j/HxwBUIoMD+i2TS0lTmzpOcyVboqBdJk
dcXAQZ0xIDxT/gDmSnzJ9BtY+fBhcXBMqz/dp0Qyz7ALT4dRQfDMo/MImkT62M8DhA/y3C9Ocil0
pCOYMygS58kGxW/3gyYQzQ4aHtGSgDFF88JOOun/BP8DfvH0tUtGvA+pZNYLedw5OnZBQs9RT9/Q
l34e0Hx1dDF4zSgIDpw976VKEcavs6K2TGw6TAi2ZCo9/6P6kHI7wL0FW6eB7X1D6WUTYmW/bWFJ
ScwOysaJui8LSuz2fHL5yhbw3yBM56ozALfQwXr/2nQjJCS4TL5CCsl9sqyVUcaOTP28olImaDB1
VovZDJcwT+J1ZaKX6Ij9HaN/BYeysgkgXgVO3X497PIHLhr9e/LId68N44pmPlYJ2935KWxJbxFd
vcyx18tfyQXG9n1Wz2kd9PTUBTmxysoo9srz1tHO6WdFDNCnCOMRbUVu4kL96BNruGvYx+QZlVmT
L+GENe9jzpTT9Vt3sU2bD+qj8LWU/k+TfJNNGYOaTcG5ZWSIK5A0jZyseAGrJ/8wgq7GtYNQmmyE
1KFgZwrtUvM4EuODAIgMF4hh86drgg5MOzVYzmvqBwGE9fcDegpGn0pfvfK/6fs0PxLN0njovYwA
Axir5r2KdgLJD4uc+CrRL6+cNja4pKyPmCB4tKEgQkpohybGXCs8XD8UR0+B2S0Tj46Y9rYJmJik
rUTJjtfo2uxRH0m6t515yQ54Gg2kE9mvY37/7IkAZbTeulkLVvpF1ptztRXNTtyaVmGKRHrWnbIf
nnqY4QXSWc6wXXpTf0qE6tvn1/unZOojNkMMkAsVvmqa3WpKls50JXS6DmkOiEAqF7DzHPoOqC5x
874yFx4o1Y3vwUGVAyJWeUZs+Rfl5xLPu+umhDDEWP/ZqUzm8aubNAcwi0liPmnbEB/9KFD/E8+h
tlAgCQ9I87LpUTSd9As46QlFjxHJU+bdnpYaCW4wOZhbCok0gPUHZV69v9OV/BAIAc3ujMWa5cAq
kG9E1FGlIl1aT3QfJ/L7FB8mklVuQMzNuehI0Ux9jFMCoU/aJV+ldj0/GYaLKayfehwR5KV1s2cx
T+LfxkObAWVKoxWisEb+FShn/cDJTc7IYQIXiDiLlgUfJkq2LwGEw2DePfme+V79i59L3bAhqQbM
oBO08+9bdcpu5Q/Sh376DhpGXFmAtFge6PNt0UGkNqZ9UTOdxG9hnmFQd0HkFAzc9LAZ2Rcfv71R
oJa//W1yXXffsMYlURAoNlSRvKCYeK8FhEmFRzwQIkfaGQzVpf1VSNcY0X8Uzgb2dSa57GmvZf8z
x0LxDUROmQK/0tr66IFOidb9OBGpC5thUYD2G+OeNtUv4SZfkNHHMR4gzqooPNeMJVjk33yDHxyi
lnjOEBbQtqB3SPY6Jck2uScPwwJ+AshIWcBkRETJtF6aOoqICZEjMPYVF1CRZPXHLztvl9YQncqJ
NvGBoLN0Jl/1VyY5oZOu31vKzJf9XGNSoKgjtWdHHIgyI0nkd+z/qancN4RE5+Q/RI7pFvK8EuEl
BluaM+PcY8YI+QWwEz8+Kmy6trHgi6i/MYowRh3P+U13udsFV9e5GDewbpvavGWox/uEYva1QoBw
mKxBTc6Qa6xNi1soMxllhjY1CV6Yklm2bIVjhg8D9g7kDQJZMx0Ff+lv9PHg/8ElwMqBtK9xYF4D
vXTH8eibyYbPFrq4bpL9+3O1peSgASsDDxAY0c+wBSAtjlCGXNulQXrbU3FJih79ih1qUUt4+Tml
J7P4unynAn/BcX6mkXDugB/E7xCj45CsPjE9EJ1Cbt0Jv7dyV+5GT6XwsmQ2EbLP+50hr+rY5Q68
vtKrR1Yj32eKgKVYVrfstddamjA3FPdUH7NiVW9EhpiJdjw5gn6V+7Tb1JqP1KkjP0v0CAkgihLq
I73gRCkSHyoAyUTzPZpnUJuMM/pgCmBGUGKQWaWtJdFVSVpBzI8LJENjZqMmVdCKY5Kv5wYFXHgA
GXo9QII+gCjek0Xa1fbr4yvGilI7utoI7YUjsqQ7rWgZcP/GJYzQ6IS1lwQ+t94pjKw6lFtpXgWS
OxBDsEqc0n0DiByvS+VbWZe9hbwtjRfkt6CQpK7eZoyuGNy3yEqeZuuws1+xU/9pM7TcFBgo4oWd
jvQU2k4MWvR6FJUXsWdqVJt7ZG5b8Y6WcEnAh49LgrciiwTVT2I9t+VfxFJHqz4UDu6OTpvxhiKE
ghCUxiLdan5/H/5y+FoVwcfsJR9LDCSyFEyA17sD+yKq9ohotu0rXbM9Tn4Zqcp4udTKL+o4HKvG
5Nt6+XLYaJTrgL364olCHcH5+CzHvavvJMUXq3YVK85HsFSYhrnOSeVdkdA7JIcDdmEMhB9fR3tz
9UEw9ibYwzJ+Ms7LubDtvvWZsdFN9qHn8onOBJjSbe8xpLgrHtPAGLNAp2ggROTRLOJ4Kf4h6ekY
SO7xaga7YTdtW0dCCkuxXfF3E8NKaitEJrJRmT13IM8bTgUYC6UdDvF9i84eMXyFBIMNgzTNiFiI
fj40SywZUfkF41PzbJc+pdIVIRvnL/VAIbkmgVx8ehW56YyP0m2MxNZX0QOVGVN6owyEGDoJCxYM
38hk61nQgY3uh3ukMDZzkx1jwwEPNEzb2BV/jerLd3Dm7BliujipN6XcgVooipMZQQq0Ea4oCKkE
eipcemeUvopVvUgjvAY06PTXtEDPw6DhDUF/REntsp+IjEvHL4LBEAcWalBpgwv/fYEiMU/NgdhG
ECevA0QHTtxQIxfLbKluYLwmltK72Vw/RAjsqLXSDUO/kZnSWso2OEHhXnfyvbiIX0CPdAoDpTJe
Q0ShwIgg4fUd1K2/AN2S7UCd9bKeREHiRYodgHD6MgpnxIY7Vho6DDjufK+j7FwnSjDULhaWcYYx
+AegedC68Trbvv7A0XI48Yu5wMI/BszoizfJGzeCtUZWw2TSr5XpdsW7FLZ8r4N0D86PfPyL1rHf
gGC+3cFN75yI8EyEda8TBkX5HEvCHPQ04bFE/4AvihqD6B18ZsQ6TYFKta+U3pb4fm9sTaLlHqAV
M33SLakxDQS9d8FRR9kUWOh1JyGL96mKKTXzcf7zFBmg/uFmYsfnDXqAOzRAF1ZIMu9EpqKiXLNp
KGIGn408uTmT2PrxOmCLb0nTWHKMI4ti0fG82OqRNQC0T5mZb8wTHDe3FswtxZJnK+kKUPZNKL0x
nQgzRWYotksaLLiu7kJ7DwfzAfRP10Ghq+bu06Em24LvM84+bUcD45PwF8RvIE5E2AH1qSiBbNLz
AJBoV0QJO6gv4wTAsU50UjtdIYUbgSFCf9sZzbq4ILhTJrR5SumBSqLdpnuWNxycNk+2BqfYGpN/
NN5v0M7Bw4KEMvibBU7DMR4rp/eN07xegOOB9/FtoAlMLt0eBhwVvIUnPyY7YdFt+x9Uaxh5JJkc
+vgu6G5HVCYEp+TUc217SjgWlv0R26B6VhESt1T+W3MBjt6Mcnbylf06GB9QdEaYhDFz7TPiQ636
pG4gMIBx2CS+JDLfvHpfejjpQXazI3ES8/rOKA5gZHeiuiUr4w/wWedUOMYIqmSSfn7eRxaTZeBg
Qr7LVA37Dd93TMUxS2ASO6g7iPEl9YkesVqClMbf2hpuAzGDixhA5yyL+UUAcw05PLC7pTmTqyv8
d43iF3CzckcbQ7c33D0h+iWVqILa7u6Tu3Imq6RHxTJKnlLiPfjtqxPiZ9/We/DnK68J/kxYBKwU
gj/0Dy5Va8Zx59K8rjKwjHDBPdmza8RrnQc6XZvWGyKUVqGq8J21FpoRiQiugqQMX0g3tLKIN7mp
ISZpzQetxRmW4ewHfIttkDRERddvI+DbLPfSEd48dkDwYxIjcg/VaVYsuC/JRTi0wg5SF3RGu1MX
aSuepRSN6V8IwkNXvZZLFwSea6o6b/gaSvsqAV45s3fhlLgn/5fSytEwGIsO1OiBgFfdsiE9fYVx
aUPztSo8YR4thzuzU8t1uubVKcgxxnB6/0apzePT7JuJp2Cm/UOLObsuPfWNXLyeM0nNrg/I0njK
db8M8GZQvqFG9DNCJWb9MrlcAwRac2VuODAZ2m7wag/DADU+bd31zpidX/gEVuUSaP/3NbvpEVF8
yrEJyDdBroL6Vjmn1k2jV4Mo3WVH1vyJ8oKB19N4w4KJXDILLZb6gsNvjWzqJWA2p274I5bkAEQ9
FTYvG7km+VpiwOdjATg8WSZUW3oE3yQbEhjCf15dhq1Tzqf/562/ewoN7HEXHUmU7Cogxdv5yDef
YAlBgHO/elQ7Ina2ZOs66VkyUafxmVg4DBd4nwvac0eeZXfy2Gz0pArZXlSNtsxh6Rl2FR/fspWe
Ir95Bi1Rkoqb6me5+JKvQRidpdduZIxbevFTc7VGRoMhNJxQ2TaCqcGP6UIkC7AzbH9EDJCNFU7Z
UtKJH+7J1XnNqRQZQ+4Kv+Gd72OO5I/n1wSj2WOD8goX0R4bUjx7qMDPWyIuUEvZV+Z8LxFcNEfh
zuaQw+b9fDyDuh7Xg7rIV+r+MUkPPMpkYsHUPZe0f9gQeVqJXhrcXLab2HnGZx4CxM5XZq7Xewkl
O/L/P02f9/J3qa35FDGWrQa9oaXgavxOgHV4QIhhIlZ4/TkjitWOQKw3c50xiMI1fWLBEqygEBQu
SS0Iol8dkYw6oARfsuqpgP7A6z9U2qrbHNot/LIYwY1tANJHi1uOUK/dlVecIhGb9SEKilU5ghak
0R05/zu4mmgDXdA18zbzGpaZiglHvuRr+T5mhUPXj4IHmAnD9BEHlqUn3Xpp+TmB1qOhjp7jVi0a
cwTaoheus27L/eaQhfAoN+NTv1BJ2kdVjYXEU3fCLuE8I7rcJ9+Y8YNkBcXTN5n/i279Gt2bo2qa
5k/xXoT9OFfOXcq42Zi05VApxyDEJc47LEyIRVdFgJE9e9CWvh5sbsfQbf7CYdks+RJHQJhRp0TN
gZ9z6E/bsZvjZo8Ag3CqO/hSBvAoqwIqj64KkAzPEec9WeRHzAbYCzB0sABcxNwrTkPgn3QhBSZi
lDWvNo9d+Wf3LJwEwchM2vVf2HNsjXKVR2bTH1Cafdcr7da44V+13kUnrP7EHpI9bg9oE7+Sb/bb
KXjaJt8qo7An50x/EOh0MREwyi61FNpNtOlBNfpNYSKYWMb3zJF36+crnrfJgmS2GCgH/kzYlKUL
DzoJaE3GLIgrY6zeXHV0U27NuloxVfqMZt1AjGVBZXCXx22Doq/4q9fVkfjy+9Pp3Q9pCMxaDpq7
NpBJyzbUbKRmoVQ/BWuB+BaGysFyithKHQjewUvwMunfam3FLwYVJwuhRoIIqNAtWk7zMxxWzUyf
eg+Hiqx7ft21lKte44tOrHvw9cocGMEIKiYwUZp+UXimX3y2Y2y12/rQOU1JuoBiT74gqQmfnKMr
EwR0SuGB6Yj8xUy2BmFmBLfkRsr0KrKpy1EAkzm5awPWGk1QvqQ7U1a08MsPY+OoKQ94C6GfG0fz
CxTn94EYSRxza/RhSTGnj78CEKJrQa0C3T3B2xKRC4OOXFnLgFWqpavux3tRsV0UFifeVNZpT8gm
isSIjIySgps8Crzxdqt6OWUc4TPCKiXloRjbloKoqOdM+pGp8eg6KaNVP0cM6g0AxAvxaFIUuyVD
CLHzFPaIRNjEo5WYVXTW9Qt37CxaS5xruDinAr3Az8Qv0eTrtomws5BvEq1MniKhdN5k5nAmq2uV
AHBQosFljSe/H5/t7kqIGIgO0/smmzEvp92H9oDbPV3z8BGAWTg5rN8x1GdDPhtU672p9tmvAXVx
YXY7l8dnx/2MfiyelbwAtRKykg/SaYIakE6TXomwjuEhYn284wUZIj+FdiIUjk1r+6Jjn2XgbT8t
b/VruNq2UbYxkR6gX/K2XF1P/aLDJJwuJpiTHnXip48EutDW/qAz7Ob8Ao+kuF6Ac7we0WeZYafq
XM2fIPbjB370R83UitL55HaqLQplLXbgcw/wMX2FRUlCu88Boy4h0djtW7sujpE2lxrnFUg7rJod
nh7jbCirK4sOz3PivP3SxXgNvxPpawnl9NuJySYdzO/igI8hG4KYUtoIjFNxgJuo/8qdmU8VcJ1y
KvpV0FBMe8B1WFJDCAUbiz9dWrythkUuO9n6GT46unJGzXGi5r6KXmTJPxgk6DGnk8a08yXuLs4p
lZEDnOifOW8fiU7y9mOs+fWPCL9ATitUKhrX1sXv94O1u+7dBkajhlOiQSUOFuycNNK/JPfyP+X+
HFy+cVWy+zcuF5IhOC9I69gO5fRNGgcD9KhZkcCBCpKVGC1IzpBPIgwyjjjAHqDSHQu72rTs83DA
ZAUgT1YdAUXl+VXxgWbk+G3bXXVpQPLscJ+uOcsqj8N3QoHHozg5SiDjGYDfksepSW151N67HcqO
2GmOTNCuL+o9PtYOSsooJrVp1sjjvauX+VZ4g8tAHRVgHtnuY3qTeNk9PSUMulUGBh/kuwiX1vy9
b1YsvepXheXOPAeyMtuYMm6kKVZGEWoXoXUTOjpQE5fDNCC6d3ZkkHEKX74yogOOPbte57/vRfsL
DhjGgRo5wiof3IoS1Fg8s9Ub/SFasYoKEpAQh854M8lw5jHkaETtCSM0XjQ/JDJ4QFu1pi8xQhV8
zMYmpzjRmhVT7lr8BgE/R9yifOQhgupFiNF5yU8MLswJzoBTEHoCYc2D2CA6mpJzwJcd2xrGoSc9
FcKU1hmhFrzlTPyEBbOTZpVpy+bPoEBno+tRt0aaKyD/gX9lQFQd6M3mtQdLeq1NasiJpxmLccso
5+ZXyQsyEggPCxQ8grY5UGFTjmEg7b6kp16PMb/sqahHy8WT2IpSs/IrkoaLAOZ3E5fGhlflX2W/
edk6hAnQMnCxDnrt5tgZKT6Zf04s8OPDSEaItI2k7XIk2HSEF+5XfuzQ1dVBx2RsqL1oGhkXDuTn
kTU851pqOKwIshoYAKni9PMlwuhBtzN1tSEq5sy9AFprC/9NvOl7nRTW+y5l2zdwJ5NAE7w0vwnn
u+b6ZKRwtWygL/IcJx4lCXM4IHby72TPHll2PkeDIMwOYbVg1+vZl4yNzMj0ckNcWXdq8LkfXotY
m16ZhrfQeAQIRiBewcqP0XcfPI9XKlvD5pA2g5bBd4TGU2VzRCuLgoB5MHweldEGMWOfycgUQFwH
fD1u/4FEDg+UjWnXuwq1S+gYPeG3s4qUCWID2KmalcSDyZlh5Ism2RgT3FNrjgo6AFJusi1/HUdz
Dh5sF4jCCH2AeXBYPka54BsI5TVvJCBx3YQnNWce2sVvEYmlFnodyVM5UxntBG3kr9+/KhjAYiCw
e1zpb/CMEjPnHcSLCAgqkXWE9YWphhNy+UqvkzyNcFyOOQh1G7562d3Sepqcux2j2QS2zF25khbV
oTirCzXgS2bSia9zdwmkA37+NWs7vb3e81RyGfsGp40dnvTY1BN6R2EijUCVr67HESkVdKfe/9aj
+jYI50/Dlvg10X81rt6W04dWp3O9OUuc/aBcoKYUYBJlFtwieRTyVMFYfZJxFCCd+JGpM3EEMmyM
pGQVJ8tM/34vErLVoWJiAJQpUXN82U/+mRtBTYtVoZ2WpwmcEpuJipuDj3PvKLjO8q0iADQYlpOj
DhJz627Niqtd5LuY5G00MVScLIHJOAFAu3518qE1bzJIwTPdN/MXQYD6Pu/pyVHHsT1/NpF5kyBa
hqmCddKSNI+Zh71wecVHQdlp+cZ4uh1qR9wYk3BZxy+nyebDDcUUgDvpFz9d5oyJ7PzhDacA2C/n
ipkakGr/QkXbrMM00Dp6Le/piuFffZxQx5tO8vpO2HG2PC9PdgjKZQyveLR7z7iFz42sb15Iwz5B
RcTMkzVqybc2AslFoLjlkEgiN+5oQecp9CwgB6Mp8frURMJM3yhfICKolHgmCM9Gmb0Ycrs9SM+L
qu3Ejut1Y3TR73mmnCqSCVl8KCR/ChSpO06/avHmVdTdMIfOLK0B90/p6O1eL31mC13ta0zx6Q+Y
RJisHn/JGkkYpGSjeX4xBtgryS6kA6OGXhQ/IXY/QEYVdVZmqVcHLULEt8uOJixS7CLFVmD+A5XJ
K3TV0L6ySnocQenlgxDv05Dqr/7o2FAm710oH16GW11BtBhcAVDLulkyDmhVfusTB0oIcvSkIx76
rdbZ2jx+HtKpJCODmXypZ1KpDa5waUw3BxfDkMtsUBkaaGCPkNGI0D4WPx+Cz59nsiKK5vAkywjQ
qfG64a52bvX9GpygB6DDfaQtTHVR4lTV9yaaEMqv967pjmGzy7jh1bZSf2V5LpAUccW6YhlLsXJy
aT58/Ge9YOJlxoVPE/2Iljz5bNBuxKoj4pxKmdDJaGfAFHRYT0pA4USSDYejWruseYJerVhDY0mJ
wQmyNA7JqbrQivZ2L7GkzxmLctj2dKEUI/RhYjy2ulb3PpWA3Ym0mUhLpEcFugr8V2/0xS57A9Vl
+vSMR43n9+OwaSN3P17N75zn0IRvhWOH/0RxPKaj2q8iKNlaE6dJzhUGk2n0kNfvE7hSv8RTq/3U
Pvg7EYM+Xvf/eVlaRLPtcIRLE79Jg1Z0OMAkvm86GKz7oUvHlr1mT4JNo7EAa/SVPDPmbKsk1tLg
58ErW7CXR0glxs1AFEiGH0j4PyXfbIiZteMMTK1DHjJi8atCWr1r2E3sdBsxMe5Yaa6C36I7Nn9M
x6sMMmR0mopzO1beVCPZNpxfAQxRK6G6CEePfc6YeJdCKiEYU9xJ7eqNppMBAuUyxVWA+tAnuVa2
wLtsTCAdOlQrXr6l4zNeZqTzST6DNdU/+jEjtwkezRZvJ/GZqGT3yF1SgSobOIPyeQ54Gz0pQxgd
SMKRI6JNR+xI7AFEqICiEIEHiOFW8VSP2cyesTE/SClITyKQj5LN7sBsofbhDZHWFxYsI0G8wJn/
SVbWfDGezJj5ptRc9ytBBIw7smWmTL4X8lz6Kdk8M8bqhGCVJGNZKAAZGWC43YORn2RjXxfQh6sJ
cchAcg6ZMQcit0D+zPlrpc9TX3JLWHlmFZkP5QFe963PbURpp4xpXJUV8SUcBtQLee2pnIZDgN/j
DTUru+ET1babPh01Wsb0zpKLRGpySNbMgpi/1qlrrIFaXGVOSjSvgmyQU/uDkIbqe4Ff5EWox2Qx
CQO9eKCZxzajvNyiWUTiukyPn2LzzC5gJ/A3+BwjydcJK4qX1zCoP/u2tyBFFFJnEko7+jdhOZEJ
obWHmAb6IBNMtAQ6VjuLj6jmAQO3QPzo/gkPwyxGrB5/UH2QaQTEj6iRj/c6cRjsugPqwXxUR35Q
Y6wnP4xwQgAqTwV2JeC/XyBEnHbiz5NBMt23xqgDnMp79pF8IcHbgVkjnYjP9W+IygSNJhsUIX5P
C7oW7AL/GUYBZKckHfNGGReNf2/3ZO9nZhpuMgrXDbBTgRfJJFtsVKPyOc0LRMjkm6cXcfBbsAlL
hMsj3WsGbjqSDMxYIcblM7rzASuhIfAJmvj10W+ILEwkmh4EcludEhhF+lRAdV5xWIt7Y13cANH4
C9yn/c34Tje6br1En6ElA+MMB/AWxAvmA4Ey2zPXIDGRh/w4cu0+DhDYW/TAVD4FrYWjMql6ky/1
+3PZMsHbUR41VkFlgQkCIW7RHYG6sCqGSCrbWYmsRJmFMHjPGW8mkHvSjjcAIWh/QzKR0kcxDByM
c/F6lD4s0G883l0L+177QIwCdMax/TkVaCuI8IxnHAh1NKY5ZuWMBKUI9+DXsA4P2U5aXoPPCSaF
zeJGp8U6IFWtT3wMribzekKXeWTgwfpSW4ib57EgYvHrelZI55uc2cZhbBfGnD6gXj13YXD1I476
O9vIZ1ec8CITvIQIb7B45pUtaPs6PUS7aMXSv33GoAs023AB4IJA8swzI1SiWRRzOJkDK+dF384W
gZLowe3mD5eJo4R7RSolN4dUAayRCK8kbB0lG/2IxXGV4Kf8B24SUroezDbiKylZBazmyILBvwI5
GjO0EoCyjnlJGa0Lm/Yof0fRZjzmE3Dj+DQlwZaQXchLwdrp+mNLg6e4AlTMtOvNDJfjCCfGiWYO
d/IJ38+dPxd3kCh5jcHxtdbemCUBS8d3D2vv3egMqvq4uPZXKBXQ05Im5tw+9iN05gyKQuhH3SXM
XwwwI6KbEAAUDw42bXcceaj6MCJUYTSXX+a8uKkuWAxCutqqmEDXoGRdR9vWLbGbQnp5FXEtiD8D
JGMA26i6k12FiKKaf3hqHsQwcJ8YTTeTOBSWpC55PAuB4b8Dop3s2B2TPYjHcTtP3zCdFIJwTIlS
/eddDNTT59b9TwatHa59/nTRadjj2IDF1D6vzrcjibsdub3hvvr7sA8B47iBeGce5HyMEmnA0YCH
64PIeVJ9cRA0CWlns8h0ngySgj3BOx95LSOkSrtMbdj9JRNNPMapuDGiLu2M/2UxCtNGAminbHiv
DRgn3By2juwCq3q9YzLmqWR/ee3UGwkpqzGG3+vm8a7a1FgKfjW3gf0gy+W6KwrEP+UaQf4FxZ3A
kPHRG6yfdOanKGNIOQtjAibwfzcAKpkweYBpGaDjH6eFhR8d6yO3Sbwcxt4rxl6nzyBQphwCIj7Q
USAu0ciiduotYuVAupnT8kTfxWYnu3241dOvrnVl1QM375lyJ09ZavICBwB2gw+5xNgZdMgyH/ug
ScyE7ohU0Kv6Fw2/SQryezHR78oc3hdBO/YFmS2Ct2iZC+FGpIsj4gDIR6LCiPfPGiDl6aDJhItE
2ngjpRKzRbZLwxXLvL91oqP3HvE3805mROFTWrFtA0ua38x46XOXcms4NIqdM3KWCp7nizrzNh85
2RZ3nc/TiFlK2ZIeXyD+es4/jFSSfFwWH6Q7aJSlzH23i1xacUJhfgLMga3W+g0fnMttqeffTnj1
UUgi5tcfq0FcZYBjGbBwn3lK/oCdLiMCPLZZtHynHoBC8kS+MxruORNJobwSm/OcvUlRoZ1kIt1K
IDzQGF0b+AUKRPtPi9PriiT2B48G244KlgDkWqkHaHCVaOBqFsaQt0f99B6zMhB2eCtKKL56TA9K
e29vdWwj/zd7n79LAC7eyy4ENUIKju7oyRwDzAbMnhPcWIc+tRW8q7CXVBRwXP9V5CYTZJgEVpHo
Ph+oCU3sfE6GDRBbkTbTiLih6gG2BUOuEc9us2zF/0UFQkofekAFkcOxqo8FYixmEqZYWKSdKZza
190Ek11quHyNkRBHoKWS/Hoca2cFa0ATvGOvAxlU4c7eWTabRbFnkkJLY/7WRp7zwwAcvEwf6qc2
dZvSLi6D8PqGVjIlv0yN2XW6d43w6Qnmoh3O13Ah6Vy7yJ6JbaEzlh+aWgXCVy8Xn4ihIX8K06FF
41K+Z33sTd6HNxkfGo/44AgYMxguKZyv91r1o97LuRUd43TnAgO89a9eW4UQQ1nvcdkveJEEgLjD
vZBtqvQ3YTrCx8VmZdIXvvN7RxAZ8gn+6I2VYqzMkMbXHypSz/h6jcR5SphqZ6e8JJMnYZZIFcTj
OCxN8jxa5HRx75Q0npq00gQrB2vqy6B6bppSorWr57GwLfldndv90aHxMsa1WHHzxbOLJrhaRt1a
YEngKAWqUZWCFRuU6nFArc/8qWh8KINSuwnZip95VnONyODngBGHkhl51VOzVAIY+T5Cn29dHKJp
XHi5tkbjOSodso3K3HAkKxOve27fGYHYNiJlIfThXvDNCWCjCFO4wP2kXVUXfo678B4MDs7/sZuk
QyRIHPBM9UvMaiyelLnsNPHcSVP61ju7b3F+S6CPkKMynORXBMmlMyaE7RUEY14wnRfhHIdbilqZ
qZc0It0G46NRufg2cdKZLJtV/FpG8SNFoTFQQ6MRUEL444rWGdcgW1f+PRCbqjh1OS9FC9VLbCwL
Zi1+hf1mGE6v5hIP3QzbnZT+iu0qrd0ejM8AeJnwPhqdcuE8pV2h7VPNH7qNzB0sQba4qJQvXQXn
FAAaQBjJjAbQkc+yvMtflP6Dx70Ywgu2K51LQ/ggpmeZOUUc8z+CKM31HhUiMbt+pThvxCUy3dkH
HgMM53NOdIfdpfmcSKkePXK8lqF67CwfgH3ZIDQrwcsVtki5jmkiziuEFJ/c2AxY4CT5m+sQwaZC
TGUvc5HJ39m8kXYymRRjxYVrr4Mp1wxkg2FijfbBnFuNbEv1qiZ1RGGWUwhQqCnFTogpnfHBZJtX
u04xXj0ZmeuaXX8SRCiBuvKaXnDKzwkjSfZhZq0GEjJqwvrnCokY/Cz7BOrKTJzz2Qh5xf+Ia/Hj
dnsOPK7r88d3Ff+kP/TeA9QeKc3ankeYq+anyJspKBComQpLFq2RfFeRSNCZAwOWHpKS9xbxDP6V
VnEQK0o9jvVNWYMiATXaKIdC3c2ZCKtZkuIQt2PyPBmFpfaI3gG6kIRg47NRoMhoIVBFAS91jqCt
6jU/3AnsJ6P8aPyIzO7jv4H+szXP4Th8ZdxpeCvEU5imkU1x1pH2gwUGfoHrFFQGIn0NRACxlf7/
gLG8QwQid06s2FnpXL+kP6rSfyTd1ZJiyxIG4CciApdb3K2hG7ghaMHd4en3V7PjTOwz07KoVZqV
+YuHX6JFf3aQzana9Cv3KKmyJ4DA4GwtKnAgjpenqmHVaLi1rMKX1NECbVX0LNtjPRcQQPmXQQDs
EiW/8rZl0gaypCZvJtUL9aFW6PFn+HPetVVGfba2LBWbHx396RkICX4bARNc7vVoQ2fpkGVUgb1y
neTcuRfF6xY92q2wsV9qqnf3r718mws+nBgBuX8NuJ7Kz8mpc9yo3S2bKKSn/YDQn97WVZp/yXRw
Uqkc+KPzI+kPTzdCXg7l9Mjj/h/dNPEM7NVpupNN00MJrYqoCtHTPJds6asf73QNNFXcTNPE+Oxs
m0spH4NnEPxuLtEwdcJj3z3jq0sMZ2wbmOsIr47M68Q37UFxKezeRr3o9mEE1aYhJp8TPWZeJqTz
9a1veZYT7LUuZzFG/ng9TMwslnIQB9rkv4dzHYxuM1qNBC9XsbJo5BUvwDo8epuRwox7iIS+RwtB
luiVXh7vXkEm2J0AHJThmmzIZrTDIJH5MilM0GeuZNlo3sML5hZfq/0gHBsgVFNQzMlm5KOpJtlt
oP0PAHgA7/5zBQVKYx/ONiOjHvxwhiZLYvhsvZLfj2sh9fcanPvJpudkiCKbGEGmOlTZPUmIgQj6
QtQcUL0Zy3z9ukblhEW/IN7lZ+uqMmw/HK9GxJ9wXtPlWwfcClw02sxiAbhIBbKqeC/2mZs/BiIV
eZURStJuwPCGAbrQ9FkUd74nkH4asRtjcLqAS6G7n0famUxDYhg/Vz4WqUJsDJom/f0uudk3fUAE
GNB5S7fJ1vrLrn5Zycx3vx4gyM19AprJKvwufshtQc1A2p+69z6oChrzOYBHAllXLjMA8F61zRgi
Hzewvhm9Boff0BGZwnLaxKtD/D2DMEkciLg2P1BSk+fkxW5pr3ViM+pUpKSVotr3fqCvLsrPazn3
FyJDbz8DVbRD78kil6IDtz4653F38EQRkGU6It+egrQ996zx18d7Qh+BprU3ooO5GV+6Ruvj8Qu+
499CS3G9u8PlF9b238hdujH4y1vz1EUXeX0cxsA4LopkuPg3DRejR8eYrUbnvoHQU0H5MVt81RKk
lU/j1J/j9C/e3I1fvIesCtNs+hXO8R8r2TpJFQ8ftw71ByyqBi+ubNg17RC6kDTi7sfb6prTvnzt
R+3GAX6xXQnL/zFnoRnT9EvQkfGjX8VH7fax+fGs96pqh3sBZuQzf+8JOpLjUOfqGrcFQ+fd3pNb
5/JLDv4crHIClHPXdWF5z4zivX2T/PkRxGqkhW723/vZbN1iE7fcwnPdHrrrxmNg0qDxem/LwRQA
O31PgoVhJmwlmT/beA+6Nyle7SVt5F5sWrbL+sJpDHOE/qz3zpNzPfuFZgNKfC+mxVk6KmwOp/GS
/sPHfeJcfzI/KqTkpNsm1sIiwIG5t72dDv/TIbqf7t294WRHx0K7v/a194G0Pw2nvTHz1m5Ko9sv
0IwI0tGe34zEj17gSYBieBrrJr8j6H19ZP4CzX3kN6OD6CDcOgZ0c/vrxrVvQKzlxCy4luttM9X+
Fg7M4n0CCqohaYVPcDBXuVvpKhdrGt/rUYJt6zAM7pap4erHM7SAoLqJfvtF3s59knizi9hPxujT
komQBc2YUA1b9NLFM4sOPP8yYG23+jfucGNqDT+203jTxLvPTIFfH/uPwv9wUM1cfj3Zl2RFNunS
ue7l7n3ravXz+LV+U8wJ1fs652gQH/h/W/JOUebuj4G1ItkcBt97mBd6b9ekJGeyuE6hvmEiRObx
8qn7GNhpzdIb6RIIO2T4fDJduWDS9PHTXeT9ymls9zI3tPaSKAXlAsVRUUF+C+mKpANWE+SWalp1
+9Vr1+unntax0UtlKnsmGDRVWGRP9Mu9H4HtJD+/gYEgQA+9VpTp9qJe9/YbWPbxWk7QYht3dCw2
ZSe5Ldwfn2hwlomWPcKqp1mAhx+NhyDSNNLQ47qVmNkR1h5EqcySkU/wdfNEO/So2ZCZWZmJT6q0
NBWKu0Qg9b0gpaJlV+bro+/v7vnppeiIzEQ5NROc+rAXjSEuO9niY2DrNmS2mlft0H3vP3K3ZrjP
yuaSqpf6dw9fFSOApe6qm5o/yVQpODBoBykiNVnseeLaphO9T1XqRO+aHBBuOezKrvE2PYpNOaUI
+Vj1arQq5TYi8dPR/t73Tz+5bcv9JuA3lyXIbJQHae/paDXetxfjkJGIV86zRXchJ0DlL7/OjoFJ
M4vRVIJ9yecEdXH2/jRRtWSaKr3TZQ2WR5b5kHQ4YOJDg15LwQjgUUQlkx8+a7DDxJ2U55dr2b+0
GseHZgx1x+Af8gh4HOHlb+X5DtnaglqEmg3RGImDg6FUVMtUkTSgBkn4+TVKmrttWaZxvZdN21bt
G5wWyULVHfmCiWtP+rt9j1bXyH5S3RRTd8FkgzC9TwkARrBBfjY1iLN0d5srR0fXjS0x2d1eKawV
ruX08BypJDqpzuEzl1P+T7LbkVt3Sd7Tf3JgAjxdhfGZqm9nl4Upnb3esnnYFS/1aQFw8kwjiMX2
YNNNzEtvwmFFCd6FvXauM/ZtkYxtUwk41yVXmgP8/gM7X3yIpLPl5KWROJRpQa+StQygnw0DvPxY
vBDx4+4r30jjdh5JIe8JjookcqR8z9lCSTIbRFRi9Tn3/4oEiysgaz7Te87v88ww2z21VnKVeoQh
TvInxZPwnprlVnK3ZK6o3EfqqR4I4ikXcriHRel9LJyA0lyl1N/pQErOc1m37TmB9ZcNVQ3/C08o
1X6lm5G3mnMl3V3zWlf6/8P+J9qgjltc/HMNhUvA32gvpQPj+cxZJv5QPEKl7muvfXP7/QL1k8oh
5Zasp63R3zSDCaDba1fvXwqQL4rsN9IA9QMHINCLXRP6R+2osB0E+fhj7V2OqhSXW53a4O+Zrw1q
/UrznS8T8+RfHct/dzZVPnxVpvHFnER7MV44EVjH32seSvE3cYpYK/oi0fECyN9IhBFr2e8/4gqu
0eRnO7/Nk/R+F8p0W0u4BtKaMbbahxaXjkLXksqU7vbV8Fipx8L6N1FeVO/NRTVRfpXOtUQZ4H92
p0+R3/WfzV1/1z/XhGrVc23bDX9/lQAVEsDWo1vk2Y9TEhsQwO++/Vakk+3tjQsFFDUCYIDis4YL
U9w37nX+MKH4uC1u+svuogH1cOqnP8/p0pOhd5DzJrNZSP/t6rdn4fbHRgRwl0wIQ/Y1jlFVFiV3
+LCNnmz3iJrCHPfpsW3pPJO3X7aDKuE83dnPiRZPT8X4okRcaTmbdqzLXGp0aDKyQZpKYDZsYdpA
GFvWremYzAXVZKJNG+XmWPFipirKXEqJuTLV0Zt3X7+Ae9MGP6AkiFzjNt40cy3Q9UftWN/2ol/c
LBAh6CcdrjXCabAJSAP2YVV11C6MF5uh7ZGWSW5+GKi/bGVl1USaimDiVTUH2KFumtaijU8ALK+o
Fj73Wv7smcuqd8gNCvoV2HhK2yGXFVUDCbHLuq8iFycOLRv9KeIBytVfrx0E78d9JmO7dGiIoZdF
WP33TDmIuLr/CiVJo0Hz20KjXzRT9+fua7DGDr4XuO7cFwMuE2wF2OksBiLYRKwmCFsWz59oodNL
7SwSE63FPtXLVr+KX1L2amqJsN7t2LLWPuc9sxPb3GU2HRv+a+um3ZK4/KiGn9StVE3dBQ4VFbaI
KiRvhbvcV837aO3/iePXvXK4VhWarhL0aKtqiKsgA6CmaX+Pzfapge39ch9JHevkNNfI5pORF16u
Gjzg8V45pigjrftdOUQ6niLx6/jyrGtf5Ly5ed/ytT07hcg6/njk5aBXUzrbYcz2i7JzkeCslC+P
IX0sR++TzjE8ZnAITBPVRkNMn0y0/wxCNBdp9dlz5irjZ3OfjmsZYM2VyTdoqnfTXEWY4r7mg09+
WOJ+V5ZFvmV/TBuiORtZZodqyMT8G6xTFtrgUDr8xkruRSlh7vre9Mo+N3b6S18xcgFiyrl/x3E2
AwzEmNWt6f0VSfTSqbkYIQkioOBE4VMx4djQz4Ebk60eHbqnP9SezKkN5HwRBECSA3iu5dITvfht
lLmU3bU22PbRjnqw24XElqLlum8Gx7b18yzx6dBeQoRsLAf1sU1tp04tJc7ZTe8IoBIAE+XbuWWC
vrLh7pCb08EvPrOjVOQDMkIzo3CHqdJO6SwCxD8PUYHVXJZ6OuVqp9/NtnmOomdSO40MXwSGBggV
GAQnrtN7WfVVKZaoi/yex3k0CnfQsUpCHfr2fUBDmp57sdv3btGI5r4ztB+m7a03fuXjP5IwhJg6
qkVcxn+vKv2nUJnLnVnRfj5y34dkIROtEl1PcPa81rPPj/O1ediWE0zLgbU4cIljYlVFrwgraZze
aGeVDfJGwzdGkqlmQqSx9cJTDpFO9FYHevDT0VQpd2wvTuPppXoCI30OA6n9Qr+3uLtQsCmukcXB
9yz51e9uM/Quu+4qphalPlaMxVqZY5disFqk4uwpzEgI9a2iSY3G6yZb9XDiEJFpCQt7KihSIKkQ
hF33qevjrNN3JuzkCv0SZfVVdPW3UU5mAj2kkzzDA0+WsZ7q+OtSFR2FYu19mGtdb7MtlhZGWI7U
5+lzmR3tIKH/yfiRRlo8pXNCjTxovaYl4KXzfzBxohG41saNqne2AM8Aph9/fgXz+P2hQSqWb18c
0JBe8u3USuzsgpvq9TkUpC0fMyXu06ISFUttajRx02caCp1Lbrje87s0rcWhUVSV5q5LPQk8ARnw
3f+fDWiJR0scVZe0Zcoqkp8umpazQIv4n9m7M362CKXSYmoejWCDYGqYFir6okPx4klHmkHrPnra
6VLdJZqb4/hN7oT8/rH7crxma5sjQT3fC9XYYwAiZNCor3GYOW5hihbF+K5sRwTmeEZr9s8FfWjD
C8qzru1WfUrViUUv/mqkBJ2R+hGpOgaBcQYrAa9wPGROn4rRpAJul6oSRfZHoU+tDaRhc2FdmX8+
hsu2jZ7TeJP2GGYmSeCwDJH38SeU5291ap3vaEtFy3NFl4r5mU01dGC0236cesfZfbZTF3bQPKvn
RjbM8V32+yjIF6LxtnF+m6S4WRGh0bMI45GDYcl+7y61a+TrsmnuE2OSwulpx3Gzb0sXmTg3cgw6
UZavEX+33ypu26/Mm9aNzgVrKh0zjc1muL19xyib3CqwH0SpYtHamkLoDvVV907fREiyrzLnJuWm
+fgIQwi19w/TYXobvv0s/U8LRU1s5lgNVXnnZvZNRr9wnkla/wOc3LDhigLtpdjfcqTGL19ed7pm
UFumH8JufyL6QfbbB1yIhwGanOfZD1hWqhOc+QbmBYRO2z+9/mZw/wTFCKXqIFkMSeY3SWk/0n21
WV/Orvq0KO0tb6fespgenZrADwsh9yXgHk+X2uNSDZA6ZnVmnR7ckPaUqggqFyAY7iLZHKxZUyNF
46qPLiWxQ0M4sBlsP4+f+1kCyS1aBcgASYmPFoP9566Z/ImP7ELxkQBbBxFqWQVcjUh7u63jw9ES
notpDqTBsz8+yeOCV5nE3AL5ow4bcoQ5dhcBB50t++cQyW/7909NtgvoYAAFAXtYUeJsV41cxct6
TY0xtwVVj3PxrF+zpM9dAbzPMs7cMRw+988DB9RL1dIKA8dxBkgNZ7utgf5AoZDBYIiY/Nkwisla
8MSi59uZ1safDXNTzdVl0NNvTtIbcefWQrDxoppbUBfWPi8deMPncJvydZ9l5PRqcjTtIPVySxWL
jdbQR5iPtNdvBT3t8fAW77lutcHgfhDW+vcrBsEUfn1whjOIJp3KboIBB1X8S5Ag8RzdYjp7fdOM
G2kf/82XfPTLdQ1YSEN9/LLvTacd3bHopkdGHJrIl42+DzK4Gmwo9JCPMXj/ZrU9yiumVFC0yGal
5xPjxa+dKTvKjki/6VkIBPEkaABIk9Pw+umXvSFwkGvsJlV6IkAbNNdKzaTX8+ND/2/eMqYeVgjj
/4I4o7Zd1HVAn34vPXImJEeGGkrIoeIauui6iefm9pTUHL9FuT4T0AhSs4lo1Vddz02CWIDDWMRL
l5D2tn8ZnINkAPIFufLsj7e2Hs4zE0a8Rz3Ie8M86WwdqwP1hFWnS80Eg+LjvbhGWwdhFFQJ0w1b
kEF2rJg7Rn6nI/+xwO1ulq8uus/vqXIyEwZnBd010pNLMcr8PXe5FG5uqn5uuS/leoiQsO1BgL2Q
C/gxQ6bpq2cjOvIj6R+9p9cXXfNtDfo1S/WsJo/QxpR9fZvf/LIJMCU/ndnRm8VkX9CN73gv+7P4
NaLeYzsL459uHMTf27zuBZTymbdX2RXE9jg9VyH4qLi5pUgxSCOsswUoN3MBj3Lk5pzr7WcetPo9
PCuUufsci//dUMwL8kZkv6H/frazsGw/9UvYKJDz5L+kyHvnzzTBJAg0yQ1gtJBZyExLj5+r6fZz
ijevYaw0+/qZmmvwsr0HrthJ/ebB9bTqOj/Pt5+ZXrYTH2lEbG7VO4nT4VV9zP5SDlN2TvqWX+YL
f/Rzc+hMI9Q/KuGFtjgteRDN/echyNjwnLG2lfCdYf68RpHJde4ndLe2rWfPuWfKqWzL+t6a9MXj
Jy7VtBMdTT8cWstYJROrQzw9fs66pPDI1Fz1/PXBvRgMubnWKeXkR2QCGgqyFX1+RE0kyPJMVRzj
K8kfgY12ZHre9Dx/CW3bSyJwbn00gJeHRvxiozAMtjH7YTpbkWm4u0AGSnw0Z7EUjvP4z/mT9Y53
eb8694fSgpCQ91tn/+kCecb2i2jEg71sc/+F6RHszd59p+KnRzFIhWWydeAp3ir/WgGDKLERCfY5
SHbRH9dUMXD8J9Y7WYzXSpBnsxFcmjunC7V3Y+errAPTihmfj5Gpku740ZQp9Wgc7cEpGLsCTZkz
2oPUVz4b7H3I9vhr8tbLcgiaKz3B/TS5Aqnz+jgzEbzwOvfN5ack0DnMOqEMNUhdF5lskqVF2HAr
HGRznOtUT9F8X4VY5VhKvGpIawuu1z58JX8Wkf5ygJcI9Xu6uziYHvNZ/7z8JFY1z7r8MBcobQRq
09JxHqO2/CpEPrdf+bMc6QO9rIjoj3j9KkQ/ttNCauLJ13Qx/kt5aCq4wqoFRZaTXhQffnbLt5Fq
S+Tz9MPEWoiTAjKAttDfQVcteiVdwLkBvD8AMO9zS2NTx3NMtE45bKr8RqDnnJg8XzVpokMOt46Y
S8e7AhsmKlN5JZ3w6lwDABJvwQxZxOmMtjMvfMQCyehMuAykeoyWJKGYcXpXikMQkdtZ+OFzEMla
CvqfZTUcEL7cJH2uns5SiihBlSev7UdRp2UmqXXVpJ6eaulnOdgs+QMpKSPZi8xWpsUD9BqrL/lh
MB/JkhnnLU0OLb6TJtBev3jeWeU7GoUHUwqyq0h9yFM30/o2NdpPSwEuvSkneHmk8tYPv73HjRBr
eZepXal0WVHoUyawtFPz9LMCa8AYhu28vFhVFE4jmmn7c9lfPXpzIctaSdDzeIU3RIsEn35mCjmV
yzZbyRQYnl6SVjuXPTym2s/dAD9S3Y26o8VnCzuXUhZtyQJ+q+jeQD/1BXhTPmTvUj26YenmJqJw
VzAvcvEaYPbxUL9nBPCsedWK89Fx+he+sJAubiiqViNuYIPDz0roytW8FpmshQXD9Me7t5chrHrp
WO+W49p+hSIlzLSv0p7UOrqelRxfn+Qk+ovhfRmbW2TpTRovQHaNzO2pql8iiXJudjJTWV0BEPdy
sz32BvCzifcCNigsP3N8kuQhofvIez3LzAufLl0v+RFl9fDWZMp8nTuWN9eELMryxyFG+IZCfvHF
ePZYOqa4qZrtj+7GRJW6se7SVSKbU2D9LndsldhciQPGjvjoqoZtbkVfkqUELkMnPtgRZZSeDLbK
RHgKspa3CIntYtJeGSuxhNWhCz/T1SnR3x0z0GV3J8lmBmXbFK3e7Wg30cpN4vRHLEDunfu2dJgq
DI6CTOiynGvIM/ZQIhetRxAhSv7SpkKfPuYaXOD9SfU07b0LgrJ6g5SZC1iKGHp+nah54zXg4UH6
txLD6ryVNcF/uZKuKGF2HlSV0j366NK4N1A3AmQE2QjOF6zdDL1cNaBF32Nz8L0Fwyfpe6M0cqC6
HhD8pvCz79Xvu9pjHF81sr/JRz1B9kctBPeA1fG9Oj0CPn0houICnIZxmt04TZzRI9IzArD8Ba9J
5r+XLF7sCdOyqZjbVnaJ/lVdCouWztypaFjeUZmZIkk04NwrnOU5vGsiXtOMnZ8xk5OVbTSfWnVO
qAfyMOU3nhl7jqV+Q054RtH8OGuX9vw5PILyXa4YOSBfl03oLT/D3xh4g2MPxr+4yK/872nvVevx
o8uy0Xh1BQksTW7MT5Lk4xuvazH7y/iEXNYGtxz8MlHThpz57465ryXXlX2yBp51/s68itF984UB
EZPvKp34N8OfJapEqdxpsyvpkl4UX+0enKSXFxfuQXrV9TB2Io81b6HyC9sBtz2Rj7IQRq6dFo9X
pwGAYDHVv6L+UqtjIE01U4KMGuehKLEeRPdIUEXIBhNb51CcXyzqMnBA3db3hfVw0G/QH29KDIma
72SCjZ2M7b6Bt5onRf7Hojrp2o0YqXZOcHFa3co/Z4sGfMEddfH7RMR3mRyvs+VbBrpdkBW6y+8d
DuVYJq+1wBXb93fyMMTuRt00n1+mhvWwxmkUQgSGusliYk7BIsanSA2T5JDhe/OXVAQY4/onmcok
u6tnHUkFsIGX2bUYvfdWker2ioPpI2hOBi4VLsq5cGc0GwfaLsepduF6kXRRZkWWRKFXg2e4xbFV
NblkdFZ/RtQr0ke0dmnNxX+1BSX54DBYM58rwMr7RY9/HMqJZCX26j9YCCzLU1xhOqap4Pm78nJf
vuxBnHJ0RHK8/XpKvQ/Mvm2D4+n9g76fTQ+92LbLKPz1bxURMbubrf0sF2wvlivuv9Lc4pWoH7Un
3UgdX9gnKwv28esRKsqXnbPJafx4+4sn8szkTaD9B02LYa6vn/3uOtJYmSEXImlFgzPtZtrHWOGe
qKYzpWiymDSu/oBCj7Ndw5VK1V+HcjxWzo7jkT4VweO9zL+GlsBKFS2Ch9JPnSpLxC72N5FGLoaA
c6ef9CDsU3x+6ZnLo+WU2LEq+KMxlzIfns0Ux2OdN0b4wkpdkiv9wz82qeA8oDt7tUfyA001caju
DzVkzsyWMWBxGeDVrev3G6n6L2Xm0TTlYdxYkhal9BQDyyr4XizsRJPFqnofxIePP6qRxAxv1LGG
lz8NXbzqBBP3UtW5MSHS5dPFOPCk1rBZ1bR7SnOKOp+/RbqpePM037jgDeIzdGCftVbwdBOAcyoh
raNtAfEGFSkXpUDg3PSnxBaK01dpPVCpOXeifyciepNHa0PqNn/sUkjQLVjYsCCZ0mNofl+pJCbH
Pj/zjbgPmvGzozY7Pna3ctbD2EUdh00Nxfn+6+9aTfTp3F2YOzfTkMHT4nMaxCnsoEpkuuNE0QZg
DOU0DclUjXHHmGWZgSrGNt7NZ+3+kTjWJtdBCv6YOCDVzA8bIaJo8dVGoT4MafZ9PdIuGoXI17uo
jmQ1xw7SNcVduBDm7Tz1uNrWELk6YttI10FwL4Vk156eQv0i1Jlo0Gvg3MPwmOXG9/7j0L5NTMYj
jmX+NaQw1bt/2wON9SLWcK6m2qal5Zccr5O1w3F4wWzjEEUzcVG1Qb2e4Z8mUuxbofKbCbBrneA1
MLoPq+qb8xtcc2MzpGVpU0jXN9QULZBD85LM7+D2wEQ/bm808NITBg6yDQKp61SLs5j6tzURjl/9
mPv3x2+geC/y169sN8grpgqbeBkN2ph5jclpkijeXaMHjMFCIiawgc9yC24Uq9Kqf0VNBJSjq820
KhDdOYNEFaDzUqqbeqIpsw+RND5/pGvbz1vzVpMDdXVwUMZCeqyziFQvdJCmhc0w/uhFkm5zfu/Y
uZ0CQdYjl6TvATsA2EvJe0tB7JFx7rUzsdK1npuomFILqtpqnjBTGHsGWLyWU3ppxmvZAZ58+djR
wuPHanIh0mHJ7KuPZyUcNnZMNln/dgSbhh1x/2zSC6Uvsr797Y8lEhlqrRysbOa7WDnCMZntz1hV
NrOrWd7HKQvC4jJRpaVoWzxf29v73+1ZQfVb/DFCNzftGndKE61F3WR/mApEJcHighhm6fKH5ADg
MbsOnv+kGGIb0XcQLT0SX2hHIQqBZfPTCk/R2vP3UcnORtyY4b+4JaomVQTLhWvnbJH+bT/u3MjH
B/XLyWF4oOEQFIWcCdCVYC/w3AXvt8KCiA0jmV7Ssq8cjuXnbzgjwpbIUaPMgrQclUOvJ3+Tv7tW
7Dv1/Rq+Jo7FfvRzS8JyVVoqKG+MbHvTts4W4DQzQqnP70uL6EiicRgepXIj26IUoStmhpw5eseS
6uShrvZTg4ppmxsIqMpqrWPn+ZUrr+oX2uXf9P47q5ZvWps8RciRq+//Xh6FxPe1+urGFQMhIsTH
of7eT1WjncsPNJP5wO6yvfljBFkBGx9Em4gzyx7TgarcROxeFPcuX6XtHKfihtdTd+tVuV9N6+5I
AvIsxNH4fST2u+L5lL8ROM41kjEX2EPxMZ6uKhEwG9RRx2waMrIk4l27EpK8iVcdZsek4Uaip5EW
ZhO+WGxf3Z8q8a5gZMpQ/lBNP6q3Ye7r2rlB27SSY98Efh06QLiIlJIyl9VHAJbmd4LwyXF8Vfrq
XwexZkpqL9a6f2wC5Dr/+jzX7jXiA7k+rjH25zMvLiNiuo0UVr3dH4WTxi5RhzBIMR5SD7UW33mR
+Vf6cwfI1mGUt2lclUDCXcWd8ODsJBa7bmy/3avI2/xLl0R6/xL7GffuECsrqYmmv5ZBC1y2uoQL
3DdNyw91p039mhHCPp55upAOGL3xJXoQAwj6o6zUr0WRwE5gDan3/Y6Cv+dt/tvvfXS4cpbWM8PX
vbUari+8S8rp7ruiQS/SdgV+28vvCNIIpHjxMpTNSlLRUn6+FWK92ESAvm+Yz3Fy6vfW5VYMAU3x
WU2PM9VDBYR2ST1Zw5TaIqyCV3/qDuohidm2najj7gmp3GlXr5Ewh1/fG949rJhVqbYokXlNr4rT
mpSV7UWqk2jOq30prOpic7X++zxaTH2+6Htfim/7c7oRa4vtKKrexsJGkZgbbOVUxxt2D2i852Oo
IXzh4rmf7qx/4sPb6DB4ySNuSYFf26fARcItJpcWC3Y2TDiYP9zLWTc7MncYMs9LiepK8T0muH6G
ModszfR2g/hIufjyK9NKn+c7xRk9eCyBxZbI/jl2J2wK/rlQLOqXSONc33STWLmTc4UQJQob5NmV
Zlt+0Yl+7bpTSjG15z/vO+J2kZrKfMCYwgxlFSNNzlm6Gv9SDi4lahE8KsoFgesIGAF9uBvD7v0T
4Y4/yrG/67aiRGYSSXBGehlJWxewDopcBubLjmn6Z8sLyH+aMfjqP54Dhfyv0WCet+5UclyuijZI
QTvTvKIi5HdKORosQiCSjqzOeDQ9AyLYi4I3r0ICffE7HXEy+ot196OHHEpHKb7FThh5nAoBRGdC
WjZ0yZuwM2DhMDpIKZk/mqlP3KTYEERd90Pnrvk5UKLftuVND6NMyx37bFYJOauZVoRS62ugzHr7
AIuQsZSxOs4Fr5uabO2qEBHaSFUf50ipVo8LPHuWbg7OR2L42E/MDrVtg3x2EMoJVDbWK8AZifn5
0JBeASMZhOt7cTeyzbDElI+ViC3fh8nv46b8ujZH6d7rVVgIvDD7GruOwupZoi8rI2RtEOH+vA6Z
bDZXn/QXyHHmakzgUKfWPQKvcVQlXLq8Mewu7LETmYfxsoTm8ELyQ2UqSJ3rq0P3ZTJALBqXiFjz
D90fNKG/GYMBJGUTK/uejow2zgRXIlX2dVn3iIdwt4CAc4YH/dPTkx0oS6yVddFV2m9lmqs5rT8u
q9vSs5Qun2qPzn0Y6+J/FK2oijpgIY4S+iIgKY9dWjaeLiRiaOLnqKHDHEjxXDNyf3feGKtOusq1
ihA/XGXl4/FPj/Arx2kLPaMBCWgMASmzVTZ1Rit2ClBds9mtJ124464hHAHri6FukAKNxK2T/rYK
GUyBymFtBKR++dF4fB1VGUbJyiYqZg9eyOlrA57dDthLNp5tVB8+IhhKJG6X/9gesMYcpNAwPtQ7
JruPYOOFCbAmxx+Udt9/2fK7RbOhARK1Gk9H8KIfaIe7rrQTTC+1slPp1MH5fHKTOlc4NOdeyhe2
uuCjCCnqhSybQ7yQOOUXI8ZEIgJajF/ipc/LLw/k0/gUA/vlR8UL9vSxokL1+F5Otr17hn9sYLR4
+ktHrIPL2ivFa7iZ/EoIVJBSLI+/KM/ueGO9rO3G2arqOtAyjgD509x4PXG4bj4o3fp6sjklTelt
J8Ew4UzikyPA36X7KN6a2XIib0p3suVl2wFXVzxqZBhxnkd0iSr3CivVCpsxlSUYv178Kxq8DPPr
v1WRZoonIQTyrbH+ISmC2xtN1nv5Skf01L3OrqVYweqj/VG/tnRq9IsbEJBniYzRRCUWDTlHx4N9
gfnK8JsFGp2Or1w4fRzznVVRGuVXljnbYTsBT/gDys3U4BUknE2B+HfmQF4TbvUxWEm0/HnZtRbY
i//O9L0y8zfNiHsrMVxX9Uc6WStGxtiypVS6sW8vG8nmeWJmumPA/xLlGS0b1zY0RLqwnZzK2XJ0
0bwdRkgw5uu6sfgxy01JMi/pMAfurRg7H2Ur8dUgw30jECyG9tXhSqT3vR/mlhDiN87kkODq3I1H
/mPZmks8dKbO9aCgrCbyFVtVt73zZPEDiv4eokYtJP++rn+nj0VgaED+RkPt/tjbfXCL/N8r2aef
6ymSpOBpQOasNuUPfnc/kfqlmes9bJjndmyu7ne7QpAU0j8KfdPRnWDroxz9OJeUY+2CqjnS3qE+
QEEAlTuAswyX3e55agcomGLTb6ZuQ7yXnI2RdX3zqC7qsXZk0nzKe4YEqhvSa5QekWNlIHPf1SEL
HG29iCpLfjkhH4VCfaERDIo4QU74ONUOpgcR/+LuV56nEimqTfRWn5FGpCvpY1eeNt9tCdFSli3g
qxb7VAyLzZKNZYncYBPet3zqcH0D8+/SZPhShJy4VK475PALkR6x6X09Wly3VQ6RStw5WQ4IG3qx
L4zzaRdSubT9VIbDY0hRiB+alSbvcmISxHlH28YaNuPiqrP7uFDqkf8vPL74wxR4bOEDbCAhlq1X
9WCxZs88Q+ONjbFfdW+DZHPxqDw/7Xy8swNO/zHY/ULfMdqe69vMHF4D0hgSzMEJxqTo5vYayoSp
+aOW+1MqaYYeJypTzVbXCks8cJ9vhmsFQCO2Zr6Z6V1GqVa6s6otBtGykxRrX5W0t57dMwGdiCQK
GQyBcGrmJuoQ90KoFur8Re3MaOGfQLzSM+jDp/NwdamqEDymLdW+aAzdLSSs76/CSvWsKZNYT3xL
o+RKqtCtp4rIoZJoxL4umK4yhXozVXA5Jj23KAm+pBu35dNEX1fWX6JehZlPB7MWj0MurYfhVkgP
VoKxZ4/A8kDSsHMtEbAoJL9o55QvinvHfCKgLnKkG8z3dHk1uH1EKpEWemaZwwFrjFV3P3MC4hwX
iT5Xzj+0L4sATrPFtW6wuwAVbYp09h11RBLvo+u1/Pjgi/XFZauiRDNdFMmz0a2U5IngaNOvxEFQ
qrzU7pV023Z7rZzbkUXr2X410x8izyZYHR5FHVin+Pp2jR0A8QfkWkAqbP6p1hfgi0pUZaZFrFD4
kF9nM+uexrGXLFtwYxHwdOCnU/N0eV2lNDUTmw3AAAvrtr18rq3cGgrLwrIYr0GczxUK1BkvzUdT
QXw1yCovTaty2rmWMtBEwv3dF/EMVTwklLdfq3tp01r0CDIuRCwM476X97KiV4E4UCJvx25lXEJl
AWz8j841UxCLVZzm+UgzNcgW4vlH0RTQGt+lRHDuXdDCWllkdhmkCWqcLd+zi5Gmg6GY6ayb0+G1
eKYUMeUFev7bt3JVaK4CMwSLO4DHLx/P9rn/j3C2EG6NtoEIF15XXgig/9wP3QtyED4R+cLeDpCx
bIc4DVYmRj/3OEd2ilcXrfWXaI18Sby2iJePVYItBaFAYannph2A60gL3r+bqz8rqdneGRbmqgIf
43K2PKtfEvXVYyHXXdnPrZWnpZwOTKNsG0sXn6ONOb9uvj+mjrR9HRclTuAVV7LwqJ3KWwZWlFCK
BKtppbuf1+/cBRgh9yIdygJemHfHwI0HUmU1SFtvkZZKMNGcBuYDWEXvli1s2hcwV9z1ZR90IVsW
7oTfy3TFgd1Isc5oxTdvtdRQDztIi7eayWW/w7XxorsmMa7Wg8/fuQXbuz864f8ZATiIGFvMyCUU
n4XXb2gzPhVOagNJNCX3NMz8Pdu4OzcaK4I71AcY29SivK/jZb5q5nATKjLxSZAa0p2NXO3i87KI
H6nh5ePWdV8YPwb/s2YeyQLE6gUDJMCQn/HKNVGPzbkoFXP11Bymc/HrHLzE+WbUyY7Yi6ArQGke
Rai2LnRTl/eu1zrFlcMlHdKK2QEq7UIAmeIvav27/2i6r+ZUkiUIwL+ICLx5FYP3IITEC3GQEN57
fv39Whs3YmP37JEwM9PdVZWVmdW8/AIjLEUkwlimYR1k8gCr6vGzMLyUMuT9kcFw5fNXUj+rBO4E
ZIzPvWsv++/RTGBmlq0fpaRB4JJUHs61jRHk13d5STs2m7N7hLvsqrGZPqWKuZuaFIGTase+Qjvg
07k+XXYPxgbcOrcYgple4hSc9xblUwPCPilXRt8Bx1L3JnLlRzUALWc+JItOoLOTO7TxIForcw4p
eXj2UC/1HhzPA6BmH6X+JT7O3XxZWh9lupOiXlX0qKj/uw97I+wMNdJE2MrVRYt8+Uhiue3MD7Xz
QMZ5aEltVzNk6rcCaQca6jwyjHVqef/tz05+Utw869l9zZiLw/g2M+HhYlnca4oAL10qtUx5r6Vq
h1ZymhzJk4wga62n9E331sWUVsNJkDRtDl6+une0zAv5cOT8fLNomE4U94kgft6rsFvrb1GYmolO
6f7zSFRJhuisUMIngN2uLR3zRqMCV/bOZpbr2oIUXNHc5fCxBuIbUieXjA6z9FmWfh6YX1CjOHp9
kDlKpHP7ZrbvV5ady0yIDrYAmthzvqSh+NNzbNF5c4jM66+ga5NHKV9izXxbotG4dp2/eFUvtXxK
cnRqhWwy1p20qVHcCiMGNibAs4UYZ/O+JQF8tlDOjpYdhXx2lB+tc60lHaFBeUzswxU83m5hhDZf
qLIR7UoeX1Gm5mblFtV9PEoMg5QwzCwUKrACiofWYQYG2NTXiybN9W5sZrx38VdJaWRlq5DhRNEy
qutPsf5fVZJ+242XEm8tzx6UICntIdTvIPZ1l1+GRTcnnee3qN7MBjeVmvF2rlLYTy4qSR8V3r/o
Hi/e1p2senLEQOP1w89j8aqomrRuSOjbh/b1/SlqFupPh0LQddkkHWd9empJGM/s9Zc9ORi9VrQs
lGl7fLt+JlN8fYWDftUyxcRiupdZ9NUWfWSwXTss1vPAIHJRJTzXt5VJLuHpCg9Ba2/RKy7CUyaA
dpxOioVqtp1tmyZQp/oLDyvbuf0WHNeJ1ql1mpmTtRqvyyFiHcvXJgJZoff65UlGuWEH7pvIgfWr
HZ67NemLY6KTGZS207WWbu5kbj6Sw8q865UOHBomVxyvYbXxasG0xDtDGP8RYPk2OViPP/dOZjZ/
uI4kWr97GR0w9yQ/PfZr9+Z5Epw72EUYWejtw1ZU3rlTbD9I2qcr69e1xziYW9CLUrqRaCUKJZub
ZoBu7kOp9SH1mysFDc9ad5U/4fyF0Oyqxoyh+bsp+8bZ2cU6wlbx5CWhr8Gyn+ugX0UGuo3d23Dn
Ml2m2GqURMs0gi7TjepmbH0mGy5fyk4LZzCiByzfbHjwDoLbLD4NZc44PT0pvqlAPx7tc7Ye615m
LiEAVmpOoxJ9UHJqqx6yissw0L0++SwAkwdZp4NB0va+YQjG+ZQe4wQgN1pVn8pIPQ0pmby5QwN7
aXFUztXdoNy1sxzM1Z5Zzv6hiL+1siN3LV7oKWNZpcfutTSwPHOzyGOLYGby9D0IWuGO33kLOF82
Ryb1gSsPxfrTbycbjGIcUVCkyt/WTU6dXNa+xcaLsZhtwAhmm7oZk5ZhCVaHynGovuB05cy9ajH7
Kr6DIR3XfKgnj46APwAjlPMqe//mtFAO0IDPBN9J6qkilvDScxRjstcl+bjilkuuz7VVNW67GbYj
ZZ0S+8AeGuzdmvOfRHA4Mxn3SfE5P9VTQ4FZTfE3Rc2wE/I6j+klozF0EDP/h0iSnJnLUL5sLQah
/KEttKZ+ZfW44IikuLO532cz9WHnCsVsxkDnwRtwS9g9ji/alzD0L6yJiejSu812Y5eYnLpbr6Hi
OV9eft/FCYAkmM2bKEfiDu2zMc/RaezLcWJJDZXjRNuEzqYCgiIsUV77fmMSC7pqXgyvMTQQNPlo
KZfH22/PPAiGP6llqV39kUGBNGX7TY0q1bi++zQqFfEhYWgQUf7PsxnDzgUHdgu9S2lSPS0Q6MzZ
itZdlxNCYlz9IqVpqkdpHtypYzfzD2iCM6Nr9X3ob38UrAaESNBdwP19Dtn6E7pitRsNUT7/rL+A
hu6iXTIRF25c53R9msArP0605la7bn/r9ii9uFXJWC02k/mO5Ks7kSrXXbVi3ZA1C9Jxw8hFZ1X3
T+GDgJuJQioIeNyfQsiEW9e6GrG6/pw09tfq9uuhjC5I4yP/Dip81QZ/NEBosGdwBrsgCyrdJPvl
YVK8NU9R6o0Gp2MYU7rhNF5+k6Vrd3QZlduyxMgeSaH0DPMSlj80Jjhs9ZUEZ/25qx/UovCXRztU
FOvmX44lq1pJwkwmlf8wKKzaixFld2PZ4WziIIn75J2RMCFFMxWmI3VqmSAZ/pMtiGscb4OHXEi0
vdeDFqvnJIV1+j++k/nynqhKpudmHHnkg4MbOG/3z0Ivy+gecVgJ48iWAyKNomF+X3ZB37ZIVNdd
/338BsZrc/mzDfpvZMjW83vVXlvJHx5syDSDcA2M1nb6NmVs6S7STpcKrmqURDGkqrwADAe35Xat
ELo8TihAN99OpyqnTRFDCIMSrZcETcJUqC7GcRUcxpvjo51sQFmB2yd5t3DJfX9dFvil5hz3qpMG
iZfOFiK/wWJ/POZFiVWjwmK7btLDUvrm6q542bzUz9/Xb5RH0/QGABEUyFsYJcIZ7JCLnt/+eP+u
IH6uy/hcyNg4cr+I7sZuWNrt/Sy2Khba8S9J6LylQ7KerQZyUJatxkL2cBNi7USilCYv/Yl/YXak
34UcN2GJVzJYNqWO1W046Kz4QSh1Cjqz6iLpIYhUmoUdJyFwoTOHmyNKZiiPSs0kLNxUIOrf60+r
OdgjQKtaYMTjvexAdBoC8FXXLeflYXawLryn29xzArNITRRPs+x03XG8hs+L4tOLPmdrM5YDpCfR
8RCdWkKh0xXe2CJVn2gw/PAvsx2OX9tvunp+Lb1TT2LnbDo7ou8ln7vsrA/2a3YPYxQ6/A+UxrEG
e3MBbMGM+AofdHv2mM2AZSpwbMzCcTBBEDwQHuwytvZV09gMwkNcxb1rAfG8BpL3qpx6sr6XRpI5
OLXjAH6Wnian4PdTSyboLh4J5oJJD3OfU2sdsuwGJPekNA43jWEfZT6Vv099Dpbf0N7UjAVItsaa
RRLkNbfhaVORL8eZeUEm4XgzjiyDO+vqshJ7+e1nrz8Hl7n5oOP5tQFfaGzG81X5MDYgjXMWK7VR
LKPslrxG0s6d/xDYfxpb3UjUAPQtsg1Ln5fDINf1XPzFeFe/jbktFT4cK8lG0sM+Doyb/woVKnXO
5FPjAfGNG3lIeJrn93N3aR6fwqC6bB3VSLd6OJMphZx1uXrKy1jrGfPQymjBLBhlVjj0tEzcMWg2
OEmGXUiiaGRbouXIO7Qmu2qha3TZpBhrrgTxDvF3fGqrWQr+GGLTUwoCZAjlwBMVZBD07kqlEDRN
Uvk69VlcuNh5R7uCpvPPMWLeScaL846FbCyM0vHR+H9Sp7Liiki/Sh7CwrSqH3VpXTsrFFz4Auy/
fG/ynRnGetwKqscvHTInoO+BedWw7uYiIsePlunt8vT5922mTlC9NN2U9kqLnp1G+P5Zc/XYQByq
+U3LnvLXVzjPOVmSUTHVsezyWFSRJ5dt5EdnjcReLts+jDUCpGBSmtvQweuw+sOws6OzvDZW95VB
LRLcPA53jXx5+T3gFYjnVoeAdlNUTcBBhaB6ZlVlbhOzGo11/nSzCzCvkH9YVYiTCfdqV38BlLSv
Q4FW+BA0QD1jhdxaR77D/sQtPgR7i0c71PiFP7M6e0asDuevWwqq3FSPZQGzmHp3eHQNBatQ1zh1
lRxiSNd39OuA0ZNcg++LuxOOy+vP/R18V3/801noWPT7ARpoz7kjF56qRw89joC8D81hGb2UxB0W
P04Az7MdZGEhQD2D30Osvu0+EVc+L5v669cUMmvu72k5C0AuLIh6l/6lTYxJzETtI+44UDn3/jKY
6L5+KRRip7IzOiLHHq6bJzRmP5J6Fm/m0M6HQsQYONA89T2Abo7AmrjxbT5IThUatVBqlEC2kD7y
rVYQNKC3t9L3ETq26Lh8n2cIB8mmiE+oTTJKURpxci1yiV8HPkI4EOsUCOHZb9hKT1ccKrj4d/ud
DEjOhNkQogvPWnyQfMeeCMPtGHtzCp0+v/hhEJEHOMCE4Kpj3Tkgd0CnnB3DIE5H7GEmyzS6b/bs
57riuNZwI+QW+kjBNqIUcKhCGyneuOQoVGZXv3AGeXauv17W/kMLCtVd89Gc9J6/19K1rqwLlfFB
KArNkOpK6XENyFz4p/7F5D1KfkPnYmOj4HfVIychaYuvKXGoesfQRLr3Dp+T2aKVVoZ3t53TWAqf
0AfSPcOZlKtuu8qs5Cdi66popKPuU6GuA+g4LNSv71wduvvGBbxoMM6hmB9u7nVxsfnCVByluPeD
bN/Oo8WMyZz2dG5X9P+xS+TfVtEAoIbiY2gNSltnV2elZhAZ318qEfvm3gnQnVPdD9gwnVo2aMcp
IVpQ4s6YmAEr5Ff2YxIu7quR+NDEJr8fv4ucvQ3U9bNmOG8n7Xm6cuRxhEO7839Ou9mctOgtb1zv
bIJE3NbhAdJIkyPOB4qgziVaNW9f61EW6gimOKiPTq3jof57yLTP685xkGhdu5K9FMF0ggKSsAtO
8zFPQVKkscHS59JKT0PhNE0s6pC/YdhQAAxN//vg0bqNJ6NTz8Xc+LK15g6fmYwm3YBl8OMcwGzy
o+xU9Dv1MsNLf/l1+ccTqy3VvjafzQSczqAYUHAtbvrdW7K2bVKB3psgh0hzw3Vf+qvhZhZtHVog
l+tAApCegjQc0v2r4SB8UOXB84HSOERrxVgr3dBiPvW0/9efuX/b75SaLMYh9GGmcMZUOMxczn5F
dSubRplGQEsWVVhVcsqUNh+eR7q5klZ9H8anRT09lYaEw1Pqgc+UUxK9Laept3Q7XYjAuYCd0PDc
GGMkG4kFIGMZkh7Jz2l2Cb3BjEmZCAu79u6fzUqtQcxl+kMXgBGwlAC6xLoaV54RbtoK7CuNib9V
uZrg0IrEi9LtrrDPBifH9FTvU2xKN+adnTini3Qon2YSSonR+lBNPSvJ6Tw0iERq4UO/0j2T3kAL
4H8DDdP9keI7fKvJ6DzITuE0TkgRcVefjLYWMbO4vgrjOtgPZEaEEcN7Ry/RozBE28WnNNGYrOn0
vw4NNj5U2upViC8P4Ue0/+IxW2A70RQI2IwHAPr2b1PVzuwWPMh0NTOb3OphaY0D6rTpCV1SmfWk
/Nq0oVIPKRd+1vZbcRRCqHAvBAQ4HX7Y2DJClg69q/fu7zt1YsMiCenTdiDmTz3PtIbZ2XRX7dih
ux9qD7VUI3wKxFtANaX3pSE/KS8/M0PxoxkEyrVDn0EDIlC+s3USonKMz80AaYCgTT4CPEl1oqVB
hzN4/eDZrBdM+uMjNe/eBbkIleXFMV9dQilG7+YP8x8DJpJOHAPCS/cajG49ALb0LSNTOlc9Vnq5
f/dUlPs4fl07u1ailm1P2vBCdV3qvdBM6hV9aQ1Zmh5vuuEK9bT/Ynrc3esp61FYrEwqYi0GRU0t
XT1W0XAae2hhQID2xthz2/iODeM1Q14MKw/N1diixtN0MrIWFn/oYIA4eaFBbFaIakVZqlpaEmrL
3ca2xDURchzvBAhQgyhGmAoJSgTeGrRnUEmJ/wWvY9doxJ0tkIT4mmWA6exi+xIHt7gJQL2HTXzm
j3cd7GaZ7n60Hjg1B6agl+PPt1M51d3piBxauCJ2kYuX/qdWFbvDLtTTkUNumY8mzB0IhC+0tNgH
7+T+wXN9f/Sp/A7Bp55186XN4II/xbG4+4esdf2+kyWaAPi0GbOfye/LR7I5aTxHebTyPish8ceK
T0WrVMWTfao+5o1XcD8ILhrGhTJJcEJnGdKnjIMMEWoyYla0Kj55jiFSvqIcScMrQuTIi6mLqsQN
noPfoi7R5HU0yPS3IFv39VTZP+dmStRQRiYxg3MCRSQ5MsJYq4lVW7L8yJdWNj0mqMNknJt84HkA
x/3zPEQshOP3rjTKU078I2QNLhr/3ZCW0rDEAb6SjY7N9fuqn/zefCzp7DqLvoS18Espmv1+/U6+
IbftmHmZHFMKvcMH6LF6VSmc+rl/jwqewl96xAOObiC0veTJuCodicAVF7xJ6ctS4UOeoqXLoWnz
IQFx+4kSAar1whAIUUS4bcVmep18zNEeq5OOVerrTj4h6BBPljPJeujzEq5fazgaJjpcgmg+1rv8
Pr93v+dvjFW+/yFqy6vnP+5STbtLVEWAqipkb5AJtmDeysQ4+aP2xKIlOD+PlbldrzjtCvas4Gkx
mjpk7Zc2Jhi08AsdhSZAYQNagJcQqo0cWLCane7qMlkpvNEu/TtqgwwPXRiqW5o0F1PXUWVC80E+
m8HF0/U9gbZ9+3CWB0D48QUJ0qLh24TIJXOMYo01MVBxNSxU78V76RJp7zXRMc719XTSP7UClGfa
dRuUqdgKt1/TUO++/iwbzMIlK1XKeoDXrDYbPtGqJ9+edzO/13dZbEmBMikS7woVEmd5a/gahW7o
1JQRKDvC07qTnuanXuVwHzO7bq9HoZCsHTPaz/tGrpMYeEHrsa4szXgjTVWIxHNvq6FK/jBMhhi4
08R6aBRYxX+1BJS2hTMliAqAY9H1Ntvey/7mojOxNu1SlyneuMG1TpXL0CbAhTnMwGHrCkz3dCg/
wxTx9Oh8iAxn3vT8hrAcVw3PJjyrktq/kRNKHY6bJgn3TdiqiEtxaCF6UoT39d/xJZQzg/amzjHl
XUK8HYpcySnqiHnE644T9Doyo3x+aXive64uwNpawFOvy8MMjoxKP06UcnXvlbjXJkj3hqvMCl2K
B7xzM31VhvIgIK3sbX3v+rOy7IBuAv0RsWbyI80vp3MYoq4MNowGpjPHnmks8qUs9y4DVGhzDdY1
t/Dv0hQxAT4GEKtJ/7hMf5DpabzqATumOZOwBuuBa3S/wRq3Gc6TL3w11xwVzh9ixVOGy8DbJhMu
x1ucZqFrfFhH4Xa7tASEAUqn9vkDmr04/LZ79XfNruHWWmXboBcJgaNZ4wmBkngXGJ9/C+3q6WNe
ZKrNI3tTXz146zkHv9yEy5g/+TkWBeNLOCK6JlfAzxyC0PjUe/LWhEAcxsKyqjj4eF7GUAhA8EgM
uPRSs/z0rM+kZGVHKJ77qGu2YmVjx516+VFKt32w6aksx/mRhEAwv3fgONd3Xmtm9IaWrz6S7ED1
GFJFXXMHVU1j/iylvJ5K0IgAoIDcivfioht2XNgZemShQ/OqTzoyUJ8tRZL1STKS3wHfi/Vf9qL5
upLCP9YAzPHI+wiU90+y3NGWkIet6vK7v1b6qnt7X2hP3Uvb9r5d6Ly+s61zfZ95u1whQtV8b/Vo
5Ht/k9O043OdWGfSWuncS1ZEyeMUtwGucu/Zqyf9Ve3+l69bWtWzo2QTkX94HeT+neah5TUAeAk3
exKie3WyLF/kZqsy8FDamp8mYGK2ou1j+vos5KElYyIO5U0vq0kPa5b3uPtrYR9/8Wiu4CPEfE8I
iuqhEpSzfaq50aps5rt+HFp3Pa01mabgmJ7OY5G8yfZXA9RDzm8dOVT8Wnr6GPoLXRS21/69CQkW
6CxAYeGu50egKFnFHgdsGGBOlLpU6cCY26fwfg3t5iR0Zt2BNEWnuhxErL88SqA1DYTBLpQYd4qt
ayMsiOW1sehtO1bQdd68zHwQEMUGWDzfgXVOgG1HOH1kdJTcpN1D3zw0VPf38pwzNBqNvQQdmTnt
9KlabpvXHMaPmbvhx5NkSbkPK7Cy3ZUDPqKWq4UbvyvhcklQmRozM+MqDUGjIu2IFly5A9Yyzk8D
jIaJJ9dxi0JSoVxafkql5NEKJMnjrZ8Y8oXGFJxlcVtBdK8xX1j8WSJh9NpHW0P6+IMCqsEaTxcP
5q0vKgo0qYdeBlNJhOUvOfcN6c7SNKDkXVbOgSsbTMiYVvFOEkr3P1o8KdZm59Doif0GaDmYsQWK
HQeY5/JfSFctbfvpFeyx5Kv/TvIJ0LVBnsENBdKAZ+zP6BJ4FQsYRR7Jqc4OqaCfwW/jWTqcYKoU
qM38ov+yCbaVNc8kFA1dGTlAM/2ZBNelS830qsl4UV8gr/AdYwMGZpScjidP4Q1IAWI7DGPv99Gz
EcNiZwh3Dpkval2VW04/jlMynZ8ba+RUElBcCKR6eHH/cRgqw0IElZJLI+WMoevu1JStSMNEhmV5
37kfKDKK828G2/89XCvV0Xj5r1S7GblVKKFrt163FgQYHG9PxYoyoniws15rvw/ljlKuMGBkHVhz
yx9YQHQuXcLWZanlC6D/nmZJrUUvB9NG56bOUjv/uUKrfg3yAnOI8Gxiv5DPO+fBrbfuPictzZkw
GEJnQ+CnvIf3cM2S1iF81nfVR8+Zt1DqzLmI6aZqnrayQLFTPzSiPgu5aPnD/CQMYUHbYiyxbB5Y
do73nzTdLyakeEXYmUDvVS87CukBFK2O63xozcvxxm6Y67rrQm8AuBXvZX0n0IX0deRg/4tqkiEA
nnWYB83rfX+hEuriW36xF0fTN3ZzJmfx+VzXCr++yNfpWY190MgbMH0JEo87CQ5BRqzygO7CrmIt
fZjQuKGHX2MYBGZBKggJlDoLIfftObqHVmpS8adb9FAZ/XXvx/khiHCB2ystQfC/ar7DqUAGz0h1
IQHKddPtfPv3N8CSRKpVtSMEIKRer0EGB8YY2z9S2eLdk20uMS878YqiCQV5GxArLhd9Kf02M8Zd
X4r4mo7qDp102k///GSAv6m3s+BSMKn0LUPk+4ywOFGJoWT13di4u1ZYuQF0VGg7TrR6JByh/XrO
gfa5pbZMMxBoA1MnX6aoH8HoVyD/qnWzakx0mZcYTMrnNtZF0Pu/AQeTZqEH4xhhSRpcTDSfpW2V
zZCkGHnHseDgQBZNdQtIc3PXaWJah8ObBx1WzK1nrphmYeh2pDbVtJvuaFRvsiurrfpzjt2Q1lbA
Xw7t1z++0E3GgYpXkFiVB6VVWqgTAiCTbUTWQofKi3vAD4tNEJ/iFhm0kenckd10n+A3pxb0YfkV
i1Kb8rmEeqb3easU5Fo6FA0c4E78g3ijGghCk0SFuKaV7aU6Nz4FQ1M9Uys9ykdEpVUC1wXUkcjF
SNlnUHBsSRF+jyxW6nktrNH9VDxq1hHnX0s5WQa7PEhOfz+KNc7q0AJDoeJdJ5b6bhIZYULA51es
r1Qt9yWvfN1KP2SEAf2/3UqbYYpqfV59rCrPEX74GmNk6EeFr9wXpTWqhb6UoSBGR+s1nQ2iNJzx
DSKzID0ly3Vb14F7sOiFrSXxi60a4MJkaWH5uyXCA8xZiRzvX+hsH6GR1WAGZHDvX0rtlfLCI/Ia
IXtNWE+/Itmmz7iy0ZXLyotjvpsfo3/ci7F9OSxsvxhXdIj7ojDEx/l0L04oTfKl5WChQQoEQuro
5vlmlP5DXXG+kRJ8sbEvvVk34jfTvEu7JGLIQga2au0DHq/vsBoehg7ZzqL1cJph20gyeklTqDXL
JLAd1U3XYBuE+QFG2DCNnRt72wwdK642cEzy7dA8Wl8ak7YfSsxxfxpBGLDXCblV5CvFXGhrnwCb
y46brt+RS2PreFCTdOUcRAlR+NTSpiWzXrQCrql0B9Je8NsHEIPLDNrTcUsKkZFJE+sq3z47TYnI
18XFGIi34Yve9FQz9+LvfXogMSvL39cKlpHqdrbrzQce/1zsaLlblCxjT8Q7q1U2MwtAd1PvsRGf
6qh10tvPVavQ3SAdac10YLJIol7tdizC/YcXhQfBxCG8I25RIdoM7+difv2uygrMMSu6h5zmVotD
YN27yRKhgVmF9gwm7cB0PV8aWTLBiQJAuSCYBRgtOVXcyrGVHrL90R8o6n/+uxT/RvQa7cbJkaoN
3qlddFDaDeAT4fnIkBahsbQv7+UmHjHthY6LREiFoAJ6zHRYmg6sZXTumACgD+LHSe7HZoGOnwG2
CDoxT9YidSEWpn9bzdbBZegUVGIE/HNITKXImmAoT0MXxvEXmp2FLkvTKQB1GzYfknuF9uIpsSam
syMOIXMl3vqDkKBIi5mjNc0cwzS+RPl6rGyGe9/9ElKAo7sBJ9VKWRVfVgYUVbWdKaoQlY9P6irl
6yr8/itWnbsM3jWDxSxpMJTvlZMy1tWVWGZ67pe2gzzGjUHx+/fyfNvxYO1JRmJdv+/7STncQKh7
PFHaDbXprhuzlOS2ZaPZrFYqJBr+FWfeQGfLc0flkUHbRsM8rybPDZ+T3EcuV3YTfp821OBI14YL
1NbCsBQQDS1JfB1MNDsYtWoSpfbN/K5m9XqAy0HVJun6cW5eDXtPPXqIvCzIdfw4vAPe033quAlr
1ascNeHE+Htih3v1r2R3eOzuVeQNMV9lscsw1387POEqYJ4BD+FLsuxY8kRVz1anzJ+N8zVSBWy3
PXtiNza5S/j4r6O1HrgNK1k5jcwBUoCU/QdJe4VvVNwOzG06zB6Hpne7zSTRhUUVVmCNZafKB/b9
YSyWqu/utqHShqpAq+dWzHdIdsqpuYbjNZpUMRC0d9C3dipKqqQ9pVdaR+f2L9Zj+AN5Gj+Kafx5
4gZkB4VrrKtHILq35cT6IZOeWdrRvG++iEgkQViWV60Vrmq0iS7dfC/be7GcvnWfpXsp07mdS+q2
bK9QZbvWsryWL7tTiThAcgpDX9UySsvQFr8jv1OK5DpnLO7SKYBPoeBFbjprPyAKzMAny2xFQ1rV
rj7vQfKQq8t59Skx++ZnC7jEyFk0C13WABguqIXhsLadYz/yjdKia0xm+wQhvsIK/5K4YhJaX6hL
yh4VmOR2EJd7kmcZOLGgbvr4+1tF3PSEYdbORYFFvuieS5om9ka2fumuduXFnmTbMNVyoVoQhnZY
iGYSvsmWL2EojfwPoUHJlJ7iX5nHgR/II6m3ampca9CGBre6hdZisBSvU58nb05f1Z43+CO1nAAh
E9HFCBzylUG7hWqiQ8PaO5Gk6JbjZcfC9L980Sy1jnaUrqiDMd3wwY4NxemtT34ROFtXOoNX7zuH
m6fl0EgTGaybmdbavE0e2Cp7/a1yLF7fSij59IqUbfy1WD338UBS87y2na2DfHjDPhjstWh1PDnb
h/ZveC1CV6xF2FJVlmyqq7bCyX2dNFYlZKyx5kSidR9QMmRf5kJKdtCBGtvqtZ+rbvi1X7URJoQ2
aJ8PZqkIaAPj9OT5X9dbMdDQGfP+zjFnEOZKSXxSv8NL/IGVu6svNhX3+64QHe4q6f6mcmitKrGm
4JUvnuvXEtag7OkwzJf8X/H8se4vG9poH6GPaiCoykVvBc8sP4o3Xt28rdU/T++je2PSX1Q+TlHc
ypqf36Jn8VnJcRGCSl79tdO4Fpbto3z+MK/KWMS3Y/tZmjfyvxl0YT5WOG6ty8+uc3GTRcXBi/Bu
zOnDxEpCwvaV0Sjm3Jdh05vv5GxTXthuPm4Tub05iNksZF/eMMNr41rKD4Ngg2yIece+ne/Jnju5
Tp5Vl4YJ4Nfpl43i4wUrrGtpMst19khqn5fvBBekhbZIJhWtp1pwYfFjBLI5Kxkc0jz/evM+fUEx
EzIIAv+WPtlcwQ6SapmNGq37yY+lBp7eWDE2kAS6Z6doWz335/0H67jQmdM7LQwKHaPBo2ypwAQ4
3CQcu/jKVEcmZeV5JzR6B4HJAUQNQs+0I9Cav5YezJG8PuXEfVCkv4kOEm4wVZfwMbBhocOtvUwl
0v+mzOhe0SfFd+9lrxTK+dm1Fdj8yRpvgW7yUr69p3+BRfCnkmsK8O6kvxT3w0evnDDP9iUK547U
RXaMWxGFL0tE5uuEKtP+drntx9fu0zTMZloLI9LDKPi11PvF7gy5ew9fTZw4iMKpt3BqBdDcRLBN
70ERYjGiBAzno0LHiSF+glKl46cfPegKY5h/RvB6AKtZ4H/hZ4e52EwI9u04q0S6se9tu2AQAp/C
DuY6oQaD4/5cku00XnTX1RxrDLNQDc40cou5RRQbTHp8TKzTJ4tmLYYlhv378lV6Ih8ui/P+tr14
TxGUqXQQhsz6/d1cOFQFd39/eEW7d5+RsZQansYd1xQr4VKL/7tmyym8QJ+PVvtz7i/ulnn21wft
tsXji5S05HbsfgrBZ/Ht2l/myrtuzivUwd/XVq5qQHmlUNVQNyzg8hOzWkzGRplVBBt9EIxp8pzu
KNqKse8bp4xGfl/hiE681T63Lir7+sOoglc51TmW5m3z2B9NEzB78aG5d6dKMGHpPU3wvlfWmbd9
WzgIllEcL6MFldADwpjpJH9jg3TPxqk+Fo1JfdGN59VP+988sOanQBXWm3SXM/4md5rFdlKTwowF
7hsmKtavOCRSk3JWNhpcMc6zV7ayGcx7igVWSLvOcQxn6sRGaRS9pqW56aZ4sZ6inYjT33Uf+Dnv
7ro548ivhYofrvAVPvxV4lq54HRkRCDzVi14nwkdMnlLEsjb7voWm966HC876eEJwygZrb5iJJqs
sLtHp9KAhQyJtLFvUhjJFvNzks3iuR2nSeumP1bxcvLfQn0WMUv3xAEer+KxP81+3P9tAbVFd/9V
Zjuzxvg3AEtvcMnbuhyWxPvi54Bt/Jv0mN5P3S3xjMbmiCEKFKUznz36OtHf+L1hmksXRdh49zaM
inUlVGrz0ZWuwuyllHrRd8zaiIfD9ev7/CjzOhVent/nz0R700inoqsNJHmczocexXCRLK0GOYng
vXgZLXtPsQFHGxw49A3y/zyu7Metu/p+1bZ1cz7K81J5XX9AOSubcoHmsLO9VxeDwrJ8N0jT0L3e
7uiQkHy8z/XTJApfqZtVfusexwXF6Kp8xyTx9mTKs8sgBwylCOJUmW/y9WlcW6npInpV9+P72D22
yurPdeVRnXuFbBdlY+9Q9w0zPloW9t8fOr5Penbrprf1+L8FjnPcRKzm4Wc/f9t8ncP5YZ1ms42V
MWfR/oWRWzq2HaS57307yU6hue8nyPXeBZR2ppGYpka+Xg5csbRSfdImcriNjz32I+mPa2/P12du
zP17Uhelsi0047OJ2ma4zBU5TT0uxfv4NtjWF/wseeRDrBW++qOVJ2YVMhPDHRT7dWWjWzSvPYiQ
Jirk4n64CYNUlDywZEPscBCjxYBIsWstveePVU6HwalPVJCe/Zn2NZVao2y3QCHxqOcHOqsnBus9
Eq5iDr9QW75f6PNbw+P9zrUwvLDlvmMtNR0h6781UQfBHHgSKO1jyQoJ/HwpRLSqGc9sho6Z9ry0
bD1Z05zejjXGsk1juqktN0U058fv8lKCn2ONEQ6nqymzhqzlL1YwTrTVj9mv82RlcmdyX7zrZfbN
P62ygkRdSZU3naUZ0qMX0AzMOYpNGvPxdXht7dUu749F8z6OD1noWE/66XrY3Z1jaPZQDCH6cqLY
VVcfgNvl+0Nb9s+KLf+uX6UyUZEpWbvvqeqtdmuu3rOVeT8c4oui8XjtZM3wlUFufI7mTU6vRYls
dK3vf7dxx2amm/tJGMCrAfCW7sWymFzVpT+2VzCWbsowAB5wQll2Skm9Xyms1SLqiWvCWLVQCB1m
CAHPkXruNK+pUQNkoqjATgW4LOqK782wECm0oDtgYhRzZdsSJjiaqwCUhDnN1XyqsvHQDL+QYOJb
KD9DhsWC/HvSyqRLa57g3Js/EonopovtBfs/elHIv33aH92+r4W4+cwPL4W3Zy/bmv97COfz7dvp
J/1xqkkdmHIwjUaldHw44aLb97OX7F00298fTA8KzcUQotGa9x1J549Vd9++dJPD3L6WfnDjeltx
Ski8ZWeF0SP/dp89h87FU+cCShwQm6scaW9Hr5HAWagdvpLDTNBK817bM2gyDVwYUX7J0sKr8rTK
XSZG9XlDEOo7su+8oaviVJKPc4joZa44NHfjbW91DAk1O6XLurU6VvLIWN3brsYF73Ar2y5SpOp+
X8y6FTcZD/tbuWHR1Fkf6RtsNDyG99atOzFeovuI0h/3/vXhAlKHqDDa9qis6xNYPB41UHy4KG6r
u0VFnL69C7Kn9/XSe9Um/AEWxZ2GxLkUf5YyBe6xRqVEa5B4prx6/3xwsM0z9Y38yK9t9SRtAZbc
aCdM8C+V3FVB0Vl+5Don+n2jmt7uv9fnW06+t5IPnN5Wiyi5KBaAl2Y/ebdF5N0u0j/lnYESi+jM
xjjztjBPaxtdrsUku7ZV8zxv/VeqrCVuKsLbMO53NmUk/821mH4W97/p5SjRSW8qVviWqNlAwt90
b86fhb5oWZLLyoLjoYVhYS70wPJTYn77cDBpEO1nPoxsf5Xp8kkQcr/7n5RRRBHq+LN26s+XpVyK
TfMfgwy2v27yXto0CEFcjwExn6dS8v2BfpV7T126z0QjS81JLfsua4nyGiNDjom8iO5Y/G97pIA7
3e6Woj8dK9O7npthlnIoc4LcT/sIf3H1u1Ntb98XfSYA+EWb/vLd4cR0ek2/uymHbkSbyD/bOX2g
TW1/jjhgRBLLdybbiEG7D9QTye9/7RXon62GP+c7TMECp2EMfDfp46P5aM2MJSb5ZggL2I31JIxJ
fu54AgV5SdBF6MT/OR0dxtJqeAFWSQf8mPqSmbqD+dDv2QyXkB4yt3+Hz2SLVeFWuX9IdCUBx4+J
0aYD6eOFCYhxQpV5sr7+MITvbYxT3MwUKo+aQ7B9thXTH+l/k49j3Y2Lvd3hKzMq+iCO4JoxW3UW
RcYMpVxzPt3Ab95uX4VmgpXAXE/gxsmyvRhCWzzWZOPWezbn8XahviqRcVY5gbSX5OKbKhGU/lr/
pJ0TZmSsu69/wY9Jj4vU7s6vF9GiHh8njtUNFQnUO0lXDCot5hyTlreJ1pni/1i6r6VUti0MwE9E
FTncIk0UBBQRb6iNKDlDE57+fJN16njcLqW7Z88w4j/+cUQjdSJm6kvMTz8L0u17k6pdnJk39Twf
OQ5CDnCBmGMK1rPtZC/rOhbld7ZXOCooUaQiLix8MdiOm61sz/1PzeBKeeto14kb8+4uhNfPP8ef
7HdJ+e0FMbPeHS9zJeK9Lfk4yHNVCpHwtk09TbRATSH4XhxBD5rdoxLaGVGin8Uw3SmpOxZgaeKH
rN0r2VfIB1BUYIOz6K/mV7gVAGuniWkAnhQikX60ojzD5Ty6HSvtcc+BSgT1UQ2dOP7MCc/yyorO
vT2+irVZJ93z57Pk++Va2X3y5x5U59c1YkWTx/m/4t/hxPREZHlczNtCW+nG7qv0jQKBUpXMkjRJ
yj8t+4upFlAzHe1e9d/aAx5l31DGtjdf54JrNNSplPrbFlbwGTHVZhxeR45e4MvtZ/rJPREKoF1H
IoYfzl+VD+Gbzr9v//R/6QUWgdXrSnolpaOS3GngHVh8QIWm3x69QDWH3/fnH911/kOkw9jkZ7f9
Y78UGnStPrSkmD87jgDJfq5TdSAgwvR1dob3QkFlwpQraViybe2+llgIQ1mVXkI9UQS5eFRDWQ1z
wXAFVsCeJU1OLXH2w0Nema8T0guKbGfZeqL4enhjusAn+x7KMKAvruZG+Afhi66St7r6WSVsVwDK
BdYd49QPjAUEcyiHKV8sd0xCPdBqbFtI+IsX9UdHJ+jA9q88lu83DF6FRmGw/jM7OdkaFBRbPnpt
y/HbdTevIT/4qAcu/n6oedR7MUyVArHzqrkUZ3qy4Bekmx1C1ZS1QhtBOVbktcZr6HtgFFe3d7R1
0sxbieh5BTT7Ky0OpcaxnP86fp7/Sm0rkOjFfxi/LWqOUze9S210FiLJy5dFe9/SoQ8d36aWbuTW
0e5V94kzvwu+6xHkIVQAnJqhqGGDzaIQtpE+EU90b9oeTDf1hToFjIlYdLQPEkuF8/lXXFUWpOCE
kl57ZaqHSJJBymC8bt8nQISw8+9X4I/7RxqOU99Irk32BYpcP+pbG75CiXtA5pbgGK+viU3lFh3l
mdUPK7jRvCYOwMcVrF2pfIjL+jGkNa3QmEn33FD4/58Ct/7ewETHhOAeQASnrsqeFrMLgE498ROT
YZjGJ6F13MlQHgBknGTZ048U2j7BiwK7TaYdlFysTmf4FKm0Kef1AFEZwUPXJ7QiTX3TPAkqhHs8
BA0j2PXuvoYW7Ku3d0FmORLiip8R8nGrIVWZH6TeLy/J3uMtBZoGT1NSKj+4ja49MtBR3/wlQZIc
8zeQeKJwnmrlFq10Z4/I8gvmNGbAIAnDoqLwlokwTJxqjwsiRkaDBopluv/OZJ5F12M1/qI4ZBTv
ohmq9tQ3Xlt3+devJMRurkqiEH7rA3Bg62FzEbDX1gkzBqdhHKHfG7eZK8cgIZka/h3ugEwp93UV
uSphObh3PPH2c+Wt57UIyOlLjAwMWLYyZ47oAKi/BVAEqFQ2Oh/rxUHpbfafzxy2uqIpCauyKDa3
72S2utv/zJmZcAaipeLVJbDflxvwBIYrzOzqYfPZau5SbvkXy+Rqf2ZeTij9+TiwhhtWiBhsVZQt
m6+sv1Z/jxSD6cXX0q3gmPOVzPYjh4EBu/zXgpr4vu+Fl9JtmkiU2A0PmyjP8j3PotMYjV902WCS
S5aG+Z5QLtN59nnIfXnk9lhf/d1W1fT3iZhD4v9Vgoc5VLRMS5xfrN7F8byXD3yNTSN5fJ2nKrtF
w/cE421WOaXfiPiCEqIb7uRyzAKZVzPTWGXq8iU1FQv92Ccg+MoxFnHhkXxnna2sENQrOxxe4OaR
25YqNxY3flotbkdLPBpbTUTK8Y/YZGbFq37fCpxps/C2Hzdzu4/dn2GHNxxHy2y028AYR/ufcSk6
KG+ZVW6HSkpbAGktjQuo40y0NmQKUdMDxkSU/T7fQiQ99X6VESyVN2Cb3z54iPZfjM/iIP5ZfGa/
x8mP5L0e/xQW34VDxYP2XwvmuCkpvGRSENjNxKGOjiRRNTu27ApMhh1kK97L23Nt/8MOYBBYmy2a
gm/nYiWoODpngqmZylRuIzATIYJL9TZaDNcJW71+G8WH+oaDpLzYyF8NbTV8vPvjovCRm4I87Df9
89a8murtl3e8FvQsrZSSlfMW3Tt+3fLh2M+XZDGr4X5v8bY69hB/uVQvyZdNgWH5slGPLCCjdgdE
uqPnHRYg3ae/40w3uYtmkgdRup9NMhEaeyT/4BqnsjUJ33cRPLRlm+11T/NDI6/O7FX0sltSazsr
t9ZLOw1sHeZNHjHagVjLLbBwhgXQ8kK1uAgYusc72bHLNfcSjJKLYjVYh/ZlXWk386rg68ZoKWXV
+d9+Pf7dcreANx5uw34EyPUKRwzH8tfol9E/pRGb2vLhVi4wRq+5xF6a/yBk0v145B8XYdZd9G9/
qc7hY263Lx5j250gK0xCpmykrmfTzLFECRCISxCd6hI69rTPQZiAjKJzEhDLhQGtEPucTMFuH9nK
+UPr+TkAh/F/ofbEnBUuUWpqqSAeDDAz3W503fn243kUjxYTkjTDq64nwVpBd/QOAHbBXy/gfmm4
NRNyNVlDUIlvzavGcE8OvHp605jtmmdNAMsGdRi/AFGcR9PctZkaOWqZDAH5If+fJKvNXPR4T38/
3qGy/M7o0u3SIrg6ls9Tx+m31Lbq3ddfylJfsyyQySFbS7dnk+0ZEM3JFcqnTamUeTvTTbTCC7q0
Ycl3k+OyVngd/5eani3nWawcdShyaiwgusXy8qOVJrSXdrEzTjfmz91QmOam0zt54i2E7mRXw+Kz
093hIAQ7AuVRKnXzcBZyCNREi0y9ksm9LFAVXH05hmLEihdeLhNY3UyXTb6XLZiYMrvce5mZhJSD
EtkhkKfXLeh5HvkytZd51ZKHuo11T+axku1TZN3UGT3r6t73/qYmkdFgWOcDJRWNJYJt1nyibJlj
vKr93JRSdRIkSZIComAlqOdKUxlo2W1zDpB0zFaukt2C/+At23qKIt7B0mxjReIV3kiqa7wAcoXu
agy/qBaZZmNvPUUiCn4oGEzzm3LPGTLNVtG/5wMv7RFhqJj6p+atkKiFXSvlKmDoldLv/hLGhhH7
mRaXgXcRG6bE2gWZCo9IRibpNOR6wGUwJURmUEIoiJD4lhdKTHcTjzZmHGDL1jwPohwlRsvmDF9H
qpuZbgAeJltyade09+y2g7+L3cinW3pfqdFJ+2MUqMCwwdAACFJVywpbt3OjzbjiSzttswlhPTH+
1HRXqjgUoa7Wbfq0xAIq1MoPQbgyEDwW2xTiC0/Udyn1SmH+/caAxfq6S6yM91rA98ErsPoPNfyV
zXhEFJiU0hSOwbtDt4Bay/PrWj/g5kIgJI8tlSF2Vlgmmw39pCCbbMoGHEV/54E36h/MZfxhXq2X
y2ePSmYZZbgQ8m43fl0vqxkMT9N7mDISoj0fKEE866pA9OWbt2z3Wgh50w5Q5M1ch3jZhR8tZAYC
oHZIxZi4Tt03k3nTtx1eobsVgJi9wwTBHxRggVKNG5+zQJdWTvUVX+FSPRxqcapqrdLk5axpiPsd
2EyFCegF3G4HyA5TX+WJx84H4MGjkpOukGDIvAvDOUpCHeJ+Qm7K9OyKJ56nCDqB/oVE0m0Bc8Zj
MgNBuDWBhxDaW2/Fi9tw/2sqOiJtXFYK00w3JMnzHYO475rHOPJntEBcRjeZ/54z7+tBsJxtkJ2Q
b2RIwFzn47cJsDUKhVejtjvTpHGAcz27hz9iBeNeovj/XVRZ/h4mjj3whpGe1u1LvplxPGdNHwr3
VQwykyJK9IE5VJufl51k+r+ZNhROQ4xJU+B7P/vNzBB6c1IwKeyhHGbvueN3cqkvyvntmv4vTtQT
114Bk8fuv4J4c5KkPwt7gV3t4u5ip3Vn8zir28TGnU60ztc6JEVp1rx5K1FMrCr7vNAjN6qA6qoU
t+Pl53g+2mQG69ywELc3F5F3hJmfq0v3MAxwmcWbbqD7uG3bZA+15KG2ybW3Us7FqrknPzanVkVY
Silph1iMR6lpNhk5OLTp7dz+fLzd+0EdTYg9sl6ZKWm9gIl8yXQXReX2IArTBWNi/Lv6OzXZbCpd
SnW49inIJTwl/QFg01lNFPv676Pr3qUPK2hvrSaFVwiueqZrZx5lP5FIbhsPCpjwo26JOWFc2zmO
0hq2vCde9ykgTTnKvqRrcJ9OaZEQ5ukT6leawvlk+9tUNfFBMjjBdgIwaF9sxinkr5wOQ6fbz+ds
xb5zJDyjMPKLGTxCyPSETUKe2szubs5Ai5jm/Wx/GUdEpxueWglxthBstr9BCck6R9epMVbjdugD
NBLFFGJPe5yRGn8mkUqIIKEioOgtpXIzjrX8hA42ytuJ31s2gJPcEwguH4BIpgf8HH7TI5PXabbv
IIpo+747hDIYlxKrB4upYWnl8qjYtfBCqUTdDn5kCXxte4mbXDCLm5llK7WzWjw1RBZSLwMH0cdL
2giRpKlIqL0Q2CQDKmkM5CGJPfs5fqvpUXtSqgISpCx8Hs1laYFHyyJUYTZ6AS6SbF1S4H/Ee6q7
mOSmham3LPYTH15IZ4xWcZIJNRcKFiuwx2J/anHgffiS8zrCLWntfN8iB/k0CuZJoxDquhMfzt22
zTvMth6Kept34YbaP4uJ2sx1aQDrdhqa1Uz3qsnDJI/ukHXLwhx3UiN3sUYkRDbfBMrahxpZIwrQ
AbXDmBL4nKrrA/qLogrg4lThVT2gTl7tgLQC04E9UfCiildxgQSEwlqRwWjeW3/nh6lfUmZXUw4Z
+AkCtU7qM0CYkX/lOYASjv8l0xXUuOiDFNqd+/hqrsLZlWVHWbqqUc6rcBCvXZI+AMbRZnOKPo7p
prwiWr6/2RSGDh9k1rGBt1qCMcy7JUXdRYVQqfZd3cuyXqgw2WnYagFWMzBljtvCgYC1eP4KDGj/
jdKdRCyTnHk7/AFidLJtpl+xqnb5TWAvFL7DR5QCjJZaUO4r6DQbnbo3vBHH37h2lSoJkJ0iS4TC
Bs3uBnpKBlKTe7J7FvLnjAoMPhCI7Q4vuhHICz9AoKSG5i8PiANBquZBPbLadA8bMZx48orjLlF+
BeeUewPJgBG51pY+8fgRQeRiFhrFNvCAAG5l3ZJgChBuVItQEcpoekX/y6qxi6ndzvKVg5pt335K
EAQ6s6y7m3qu7mEiogKTlUJ93BQLXE6hlbsHYJGNFIRXUIYHTNO8RkorVeyBs4DT3F6JMTiNRu4N
sLi3NuHBGoCeYm6nGsvXqzDpqn4BouqVGubGKS2209xsAflu3CgW5aRP/WsNBiH/l30p/SzhvFBm
AW9D2ii+gNdXsQtyI+Bwv0poN65QEPDZoyBsqFGiJUge6U0E9/Lig8uu6YD5HbDgvp3Ea/dKYEqs
dU/N9DfHYjZkNJ6aiyGH4zbCYWgvZPsbqPbER4iiZ7pMli1hwFCgCjdB8p13rxKbH4tJlvdcPkxY
lxug7MQHZXcbCXMPCyLJ4ayPoz8xoWyHzXSYEM3G5zPCP3msA6CRASMbYvq7yuU5YEdHCRr8YYA1
IzYJaoLE3qCQeZJHlMzpvL27V9KdzEf4C4UQBDIqqsVkVtnzH3ct2xo+HyFPPvrkrmQ+IMasITYE
LJUgeYQ+0wDaDXRXNdY+BaJd6M57SqTwRoqmoa5l0jbCzoXHrM7bi3Uv12VAbFqrIcVHOP9TMKdC
jxFbqmRGQZTT96zKSZ6SIbjZ8IreHxXK1HAG9ANZTXqIm5YqsOHD8PoRQYsIYqd9DPFtHqmy/KVq
2zAJZ0hnRbNT8n/FPnG1yrWXujgrPS4DrzqjKI15hgw2lsMdBA9Ir79u52MkERIRfX6IDMmIItgd
34lr03oa+u9++Ynuu2t4BFgx1JUXWIkNyKNDgJWaUioPdtaFhkWcekrWUmiM5UTCA7pgxF0ZpOjX
feQDlpVhMJbHGEeJoKSDcmMR00nF0W6ItvZpLfl+yb6xrgzfHqU4jMZ+KBEyXSYbe47oZccZvtge
GP2GPsW3r4+iO88AI8L0BUFsIhMAPs/4s9q1YMS577NMvhDQ0SxUEWlwdQ0IUi0v677d02TeLvYN
2dTTdqbdU2aaUKE9EGYO91eZ2BxHF8QdZplOM8BSqrocsPG68+uHg+Tyy4QGoeczcZ3l8M9juQ+P
TyqH2fsq+BWMnXGFtUDjXyZgvgn6PKCy3z3R6wDzWt2Q2IK4gC5UfwhLSJ2cWg4qo2B87twnPnuS
nTXjaG4tBnvfQrEh+lj25zqwdZ4Giz0kRkjd7yVPKhYxxFtFA1ikSIAggpeB8oR02OhXpiYv7E5j
kMSu2AOiVgP/ofpl1qzFiHlg1tQmwO6rDJic7nwuU1yaMscQ6AZ4d4EsD1DQ9ESJhp8fS4Sz5Tvj
8PRy2TY81ExtAxPnDhkC0IyCVxWycbtEeD4qvULDXkh1naJ/y4taGHMdkRB0bthgno26+CrRUbVt
KTT5utPQnEuWtZniQMM6fnHPUg0Bg4AwM43qmFmOhem8th3kOyXpjRDUo9wXCp0Tr5tWPKLrbYou
Oz3sYo9PCa4/k0z1e8i/ZULZIu4QH+cOQ/iCL3SCOyM2vKwsB65S1bvMqhD551qpiQjOg3hbDdRa
wcP7FVAEXqXLu0sUXoO98M+H7YL9ocQUscgtaiE8cg3i1GGRDSt1w+LqSrSs8dyDZDT/Gyl0ppYQ
dZdX1FNv0rUxe6oscoFgRtVAMbI57BJB94Jine1g3i5MAxGUOVNCk6hfWmFpmbHb/y7DJRS2tHs6
CoSlrh7cYp0Kg1cYRqhwaVF1MH0qPJVHunth8UFhV+e/y19J71fh6EVn2yg2s9o/DXSbOVSThsHJ
r2RewP/huoHAA9R8D75Nel1ZHE85GIhUFu/KxyebCYlj82lUxWWbZm3hGSZTcEeeNhlvayEV1Ocj
MUqMtr8EsalfBFwvDL3qBGLsfc5Vq8206RMYSHwEeCORvQoIxv41yGd7SSJEXRWIXQdsQeWHRx7b
6sRn73bWaRg8fjUtr4ROacRqo4DM+3voNXHlgMz5RwGwb2nNJGePOFdxUhpZpcfyM7iVYahBSUHQ
DqEbXBtHR4ZQtg7gHhzgjWUrLWvcI79NNbJ9qQoHnHhQlvruniYjUJBvg4IWWdFehAqgY32tiQDC
68FZ51XfK5yirm06Cm/cLYyIJjab3RDiNdpnKAhzRnfV4CvgJiZZR8tVy8jFUJxehuc+IF7sXR91
cRYVIVPbD8JawVVZ7vrn8edm3VsWX4kYdn02U/cdahWiZvW+z2F4Of6a0rQS3kTLHKYf/bBTZV2J
Vn4uEWQeS7O6GgLQYWAlh08XEOUGqWru1gyyTAGLk+Tmnr8P38k6H3C1tTVcFQuhZMTnuBgcEMpI
sIgiydJ82iaIEcDDAbP93uxNiux3pnygYpt5NVcprlBnGPTiYdsQOnCGkpm6kdnW3j9BeKJRMAp6
yQXwSXGdyrYTzNwph2HzNDHFadcIQYm4cuvNU+dPm0zSTfwhE7QTCcwpyl8/T2oAJJ63LNfqcS5k
gY4j/IlT5LV8//cO+dz3Itsw16YkxHtYfoS5IIb2NIosHpXCriqoskxXLenk38Umh/oWVTIAN2VP
DTIcsUJ5ea9RbFRnDoPEsnYZ7mK9NwmOoEtD3Rv1t57k9YryTzXhuxcT69gTvPNV5KnsiaBFAPyX
tXxacEXdEQJDhs6+Ym7Wvy5xIQVCofoFh8ZymxYbTGGtmTJ9uVk9yInF1BTcMu+m31qlZvXDIoyR
bi3QJmbdm9Gv9CHscXOdbjlTFJ27hkoTTfMS9W3NWivHsVCUl2fbecn7T2b5c1JQhmkGAxIZx1WN
q3zJBBtqSJIgVG9f04OiPcSON7hlebquiRT0S5VTCzOwIcF5AXktixF98azxoYk7pPYKxwKdQqs/
azwsRkJFwnpAIDEbLAlho4GNH8LUBe69wFdonRKzJo5pVAiFVKg0Pl97ps16FUtPqIqDsKaKw+WU
83WrH9KpuVafRhqa3CCfi31tcbZFEhjDQ0cW3f4x9KC/RzaIf5n0caZuFT3bOs0HDKX9bxITyDsI
DEmjaGp16VgGb23EdAD15RgE2+93fdDRKLS2koA15sSsvr43rYNzZ3bpePwmf5dhsMlF9k2UPTZc
Kj0ceJNgg4elUWTzPDLB2MFQEwcNzOGfXyMLoFporsbRZR7hDJolgbmnbLOzdkNvI5alBte2gUF8
2rrWcJOtG6SY4Qw9uWUN54ZhS9rFbVuNQzJyBTFspN6YKKFDmSpBkD8r7bz5k1KLr97/Z8wJJC7C
HRgWli2cYNtj5HqjDAV095rhUcfP2siw1lDoAwccIaOgycdhIkxzmFwmwltHCs4+kmbfB91ObNJP
jI6AT79kG8qFVROjzDYRwQxFX/uuKM88Cgh72JulcE+xJQmVp9gifsOmvDKVrhOj26nFWipAO9iY
WtUVo+tQNeKgkK0QsXaWZHnoSoZVDG+a2MV9UtJvKYSGZ+8c7mDoRzn1yurPFM9x6nsBvyQWBOF3
I+3KyYlwuMovxVcrhfstOyo4BsPAv7gfMJqdLA83QKa/Te48iftcAUvL7FYviChE9Z3VXP8yBQzS
KT+zHR0COKpEi418GYZ55sozD65lJ58l5zeMZu9h2v4FYMkdi2sUzzrSmnULE8nUnjfRGW1zcAZh
G9tix4EfNVeifvPNYBsTbGrLaAEb3y2vpdCcjlzPxIGah842ZncV3QlVtkprWQ+t+cfu8xCN/7vh
3V32b3qALXvn0NITF8QH1ZAsfdi5Xsz+UvbqLBFANobqRi7OrkrS8q3Y8fvBeRC660SgBmcnFgPa
8tNZRs0jUG1DiXvHUUKBFF593qqeawP3NwOluBHMNdP71K0ZYoL9Bf8wD7bvToPA/ItZCuBUJlk4
InaGE+sXQbytoq3aGrPIMffF7NRLzhGWo2OmpCMfk04wWpcAe2DIMX6b3ZZPTHkiu2I1RCe7eQhT
Xe8mRs7PUC5koq/R8jtA53BCPRz4F9fb42SWk28jI8GIZuNRYR+0S7jfMlKC1bbDyCxLFHTk/9Mj
BOqVX+8Uj6iB7DwYI5oNDcZ9o/G+wVBQvrKqYeJy0OwB9ObD5ERdKD0NpXvzBDtHy+xgBvAdg8yi
KXav29nfigGjqxPyH+A5cs75F/JSTh7KfPVYA0sOpk+iHPZZyM4zsKUIJPVMJYUa2jXYVZbuKqjE
SpjQeV5IwICIDuE6eqAkuEGz0QBvqLLUtwrurT7mv6GM1fQW+8tgb4Z9woFiGXLB8YEWX2k7O08K
TWSaufu0ZOza4JU8ZaAJNxlGkHDgqwoj/dEUO1u23Z38DoXdDfa0+5ZY/oa2F32g39QaqeCkMVPR
5v66jUe0pzkRWxp6TFAkvf28DrnM9PIvt2NS+PIgstKBD9onE8ox/wmDUArs4XZoKvseduBvxaGa
/7qtkINdM9lKRpgyvnWii//vDYVa1t5ZbdrnwU2R0rm17KFW8jLe6jTJFV5pMBJkEfgenjAfAjFM
9rfI5iXUI4cZdsfcfuAtsEQW5bqcJsIINxwKgEB0FI6QAnM1RypP0/waoTDG7fv2WdXMnulST4mu
T/FuCENTH16eX6QLW5avR6xqRskZKJQdVXkbVcmmbizdtOocr7iYe5y1Xd+yHQde2Uwb/+wQhWmU
hIKUKpbjYrR7o7YcjDBJv5JGppAapBPoc/KLnPYSibghhsmjUBtuOCTOLhwca7DNddarmmGSJHYM
S5EWc8ZJJaaPY246FqFIE6ycKJdLzpZBtFgwlD4YHXoqp8X2D6odLlrQPxgAOOIbPmN60pP9Vcm9
B8701BRBy07YD21Tef51Km2mYFXJTeAWdSXLl4pIBwyYbetdSV+2NBMT7sajd3Uf967i0ZbrbAzP
kl9yzJL/89Ou2Yb9uFx9Msm8qjP87yj5vseLHFKQIThg83hbw97tUAp/FeKG1968JbpezN/MtCkX
x0CdMns3kDDBnDI4buusC4lHsALU9RH0FdrvEpxmHGZ2eD7fZMVYzfD+yn2fLq1b2FSCLQ68Qxla
IqF1otuq2VNrztAJ02YiaUkT6WI2nzPggfjC0+gaGlwyZoy4C//RsWAbu8j5N2OWi6bkrLVAg/9d
dVQanA1NAVdvl4lBIvGqPCMwvOLAOmEWgvQKkSV9QZ9S/2npuShRIUw92CKRUgjxDfOf7PRosFfx
QANdD8iy5xE2FyTCkZBafQTrWun+rrp6vw9dZ2QqrXWzHFgjk++BrqU2cE31x96cofqccNIyTCV5
Z915dTsxRYaPGeX+WxV5TZNjO3OuQkq1sv6lMnJL9aFhZX/3OIz2AxbJM726HTCskcS8WQKP3KsW
tdkH518sY4Wusnf0bl0MBT6d7bO5wgIr+d6vEGbZ8PP2ReDq0bc9l4EsIejskLLUqs6A0cxuG/xQ
coJ+CW6/lS8ES1e3lf2rs8nkDIhB/L/PgxZKPZ8gba/O+h5tBwZU6gaXA6nc+ck2oFkoQzJUtPst
Lep67ClP02I7oLZEVLqMhCt2BqhIxdNG4wDPkn1TbG5XEvMwiEpvU6HNx/UtQcyo+VADJmScqV66
c4dTI4L7K42fRj2FjeUYOr3OKrgK3h3H3qwqLK0gImzppTLH8N9AdquemTPbzbb0qUkqD77VHt+P
gXrkq8OV0610E4pW1Gy2AuuE6aS+YVfUKdLRakJlRfUou41CcFthttzut5rwBxrg+BfXWnGIDYMR
mq/jzg3hWs6VdJBMIoJCdqphznseraeHNn2BEGMXIl9CYuPQMu6Ul5vxfBrNak4SYhAEDdWGxVw8
Z9wvviQn/8gbQuenrLClzFbvjjIghZYq7iX3demdYB3nO/S30gE8STm+jnOszPNfvTlI+DQQ4szc
Hqt3D6JdYiL0EH42QVHDPtc45zZI7oQrFkgWF8t+Ab7sLprSyG6+4ar3AfTYiNGogiFeKpmU/MGs
MV/8zrbtzP0jsWgufrKb9qLYPqYauKIuAQW9+1lDahYq63RzFr8cEiJxYArF1uoYneM3LmFmXy2d
vkG5TQCRt03U7SKhxEeiL34ws7NXhdH9NqFJSLgl3KdNSYiR5DR2+Dq9pMUg7EgGUOrF2wdpfUZf
T3hJFjqHQhP6Sg4ExJv3ug8H9WN/zxpBtl3bVNEutG6iZ0lCIbPiP19V0j7ig5Gb3A3frRxN+pQC
QYE+65MpmqeGJErxETFM+LG/5A+bcflLm5HQjvJ28TyjwdrBriHiRyjhhSmWz1KGIzLrjLoMlcO4
z4jCxx3OEUscF159pQj4bdx3iveh3+T2ewfCr7EIWfZP19lCTmqQ9tk6V4XEcJ593/+O+0HnMgt8
op2exP3bsQzaLDuxQkmk++/VKT4vW9Re8L59mN2lcvFQRYyO1lnPsXObP/pkAWFvBmuYqBCH64QU
yphmWdccO9YHF4mNtkM2s2yfhhKYYm1lkWgC1vHzgv4Z9IKP9u6lqsk+fp811y2qmCbxOM3zZmpe
xzGQ9CJPJc9nJEutJSHuuAWVWxsfa4EwEWdO17KvV0L6ZkQkceBDOitxhlSVIePnQW/lFjYtmIjD
sPSa+ChM5bj0ZqCtdSNCpEzeD0N+axOaf9jPhOUGFRyep/qpCICrLUbVD8kJIhSWynZgZHG6GqTX
uHJLVzUitV1vgadyda3i6WcSiogeVW2wZ2oxjm3kC0XGh/KJJmq7yzW8N5KXFOR7pCUZEs64kx56
SHES4/R0Geq/Y03OCwFZa93EgvBGKCzCOUfli59u9+ZBuHkXubrfZn61txoh9m9D1+ffZt3bH+5W
JQl7Scy3R1PJw0sM4Q4aP5vG/90bG3ZcczECxNcKHE/rf/DOn9f3I3oDFNYhHGqpzHS2rqtCsZwK
1HWhiWz8rQtjk6wDAbghzw9tlhCPAqd8IF/N/Gnlrc3k56qro+1iqobAHkMtEGXfRmozSj1IdaXk
ujYeP/efud65eYx0vX0S1es4r9NsBUFdJ4dCXDnFH2rZxYfrFq9jzxjtvvYzqVKtuwJL5Bk+/kQm
D263Mg7oFwVHwodinlwKi+usIZed2B32WkJnefU7Nh2EWkjZSYjhK4JU2lXlOiCPMNgx5+6TRYVz
ravPnCR3lLPDh3cslrP7ihqLJ5GJd90HguwFsMJ0i/irdyaU46bGJ9PbA9nLyzV+ydwqa11qOhgB
J27D6XNs5BOg86CrMqCessUw3YqDFYmTihqGnftbsOLv80/6O3eMsr1k7wKyi1qD8f0ZAM7NNJKL
tAr9dSV9i9ZfSBWk6Zupdf+miiHOT9TRLPTLAb3McdkAyqqJgvrZKmRjppPV9UZvBIhZmYKigIly
7Ut3Fv/ekq2DWo1jfdnIryvZR7sE91OcFGiree16c8oVx82j8/4jPtfu226u2N5Fp1LrlENTouJf
mHrWzG0eIeBzmO/L/BCWbyJuH+dij4UoqZM6ujj5DgiUxEn5wgU++S3jiPjXGcQi/e5VtDi/n/pF
IfssqPRLvHnb1R/Ht0w+WhYPL/dSC5L9GqTW6W91e72CMb3k529xtptgiuieGC2SvUy+UUyhH0Ti
VOqvdZxIKd98vxVlLiHsvSiYJ2hsIdmSLYfNLRXQjZ0syGh82FQKW54eRXvXnwQMuAyTOd7dysl7
pYDSAo1Fz9uXABxWKYfrWN2UhiC/dxxQcwgMDl+2nX7wBZYpQaPGwRwfx/XHe+FONvwcEHW209tp
MeVg3avLORFeqCsGUIt+U8PHmKSSUaAke3tDhM2+Zr4LuNlpZoqvdOsmUAHAUBSg+6/bz92lCjG8
WX5l11F6XXlcYLQ39b04AWS0fx/fbuNMOX0olHP5QXbZvKqrUeGXwrsHcVAIAFsgaPjo2ZCS7gOF
PxY1eLCTOJ1D1FcevsVtF1DDgAaziW9xKsQzclNLqXYjAztXlrYjWK+mQMq5VLkUcH4vC5Gmxupy
gQtOF7zyn3b9+Vwx96bSb2acJalKOAE+tw25WrXXcd0nZGcAhk7F6ir+9JvkuZuKP4CPZuh7z53C
pb66VI/x+xlGaRdJ1nm/jqd5DihuzHmOe48RXGEX3BVSPfNh0KoGzsbZxxC2L0O+paYeUXqFSjbI
RKlfmJZeZXeNHAA9ew9jSG49rny4/OUe6j2mqe5l1S6Qp+cr4fIBxZzPNObafx7eBXlY3ttZPRU3
xJVlf0VlGcch0wFDzJBOVcH1NkMJxc25Mwf8KwQ4Y7G/TbVCxpTnHNC7ArozvdMafoaiNkpIDxDH
c2VBeAq4sX8YcqAekHPKvJiHs5Aj4nTPB/Jzd0YiTP4y5HbgIG9xfbH8EH3ym5QahAf0azfXUGgj
KzVdpJ7ANz71MI9v/x5w2557BReFiJA8ztTN/Q7HxCzgvBUcXJtKAkCOnEEoeROrGscemAtW86wu
HxAq4N+3ERrHZSjO2MutpwOaY56qHmE8L//HnZpju8LqZwLqPNqJ5t5qnp7IPGsOA9IC041uV6F4
IB4FjHqmnNKBSAGAZ90rNiZAsSYz3ev8bSemZ/clX1DInEelS7ifJ7i9evDS1JxKx8/Lyc5mkp1X
gRonuWTV4FdDf5eMqmSmoP2zYbxoLSb2bpiGQkAxJnPN3R7v5YQ66afT9VO2ZqsAhEsyfWQ7dxAl
P6mDqnsc1VEa1zONZN/U2OfjPsvIal+GbgaZ8m84+9lU9tCrrMU1+9aR0nHPlTiyCQJFPLSShQ//
tSLXeRVi0i3IIEbgbsJ2Om7/sxny98rZDuPw9+3lx0KTM6JOaUMtoXtwvu8EeFNQipdcfI+Ki491
3DhlvzPEK7Da7AGI3ReYOd1ePSmcJhRtamoklAJsOQIucVsSxD0hg+1tqTab1UbaDc2L9djCxIiU
qiJw6gQM47oxwZ6pJWDyqYxwDGTdPzI4+bO1Rxygfw9xfcD/ikW3PQBXfFQKTXiXN2hrAjYewUZz
AT5s1wV1rAlZpq5C4M+rbbaN8IBldLvVrofhWvHMaQLDEcTrNRPQzXmxBIfyFMAHwn3J9ZeQ04P5
jKGVEEE1KpGurzOArUisrEIuDkk/X7jntnNBX+V+M0Ro8EP1B6DvQSANh/Lq8zb+vLBLC022F+vU
1+M3K76Ps1i3l1A08XL+PFVYVpp7bMrTZfRfsprrCZi8H2vbKFs9NBaNXO+gAcq9ZaFeBmmFY58h
bBEwfesG8qaXg/or5Stf9ya2H785lW/1ywCvbwR3d4nIrTIe5gr+81qhvIm2DZ7P7Ue46L+kq7WV
qJXKX7zSavIzru5LLjlXOfgRiTJLRWYd+nJdXn0SBKpHCMRsjai9bV9UyiyEkcWhdkLSIdaRFHf7
R0DeQ/zaEQLv6DbM6Vew1CjVJFVYI5icKmrTuvce6Fxt8TdvLP5TMve5BCKETtw1JR9RVdzLq/hF
0RixADzO6FzPGzlYSSmB1lkDRPnFbWVu+91rMoihnOcz/YcBI1toJQ471X4d3Abr/T4saYmPBl6p
ML0fyocKoD+tRarP8L2JHCny+mDgHX+ucaeYayBVv8d/+2tt9scNv78u96+KCfhEu3R9HzcY7IBD
TDr18q+KIT5T6p7gcG2r1TB5el2lIhkUuYjjSQFf4XWRhv+sgEvNkubh+w4oPdp8MBV7h1xVrdIS
4iHTyG3eKJpiroUM/Kqo5JLTgq+JjTGX6ewT02WM/3H/c0Kmmu7kUu9cjMznbt+8kLtMW0E30buT
5gtx3Ept+idZMBztmhfs6thPaZPi7fXGySEDDjVabr/6XOrO0SMiEskAlrggQkB/rdvaDOsbZP8X
DZF+1C1zBiZxi0ZPyGFb32ejE6bDBLlGPUV8QeUKWlHrArEfzgKlGZF1fM98CpvlghtSC4ice+N8
e99jNGFH0eOrTlHLGSVHOkEeq4uSHiIvC0RvROKfx+JOOpWGZlN9okKqy6O/X3Suj0k6tanl8bsG
61dw9hZX9qHkV/Y898CV0YNCilct9USX63R1/1wNK8UU9DwQ89c4u3jJYF84oOuZn75xXC2qj/y8
erg7hKlJ9ir2t5tczg2Ey6lMNbGuKaweK3nSy/Jak4w4sNZLWfWKPC7cysKX2z4x8uP/fQ0eaGIm
nbFvUQqsX5LpxpE3bIC7QTrf1DnlgTdiU5m3Ct3dHw6c5L0BszIOOKsVzxxO+C2b+SyhpYlC5u+h
KKme+saWwCEfn36VokCK5TeN099Fk7m7Itf386OqtpTZlUGXs7u/rl/2iZBgv8e/4nG7U2tPge7v
/yPpvHZVx5Yo+kWWnA2vOBuT836xCAcTTHDG/vo7Vl+p1eo+gQ1mhapZM0S0pbWGAcR9XeHTisz2
DK352Z8z+fqzYsmM9Z5S/Q9NR/uVPH6SrAeA4MwRzOpafI73bMLhmddTEycQQ/WQqFBkcHhq+lzF
z6mlYrWy0+3OnfxbyzcPQAMdFiUlR3JPMwtkeOePiEnY/Ps5Du9z/ePCVWUq9hCfa63VIZHh4J6t
cpRMNzf+DLyc1RspcG+h8MPxQTiSD1SaOsYjXR6RWPS9RxV0c+67JwEZQ+EAw3d6pySJNOtIj0SF
iOgV7jdTFdOI3ikHsqeTTyOqWFMLbhBE9d3tw+DUgB75QhRw9ylHC32nTABku2qsoAeF4SK945pl
97kdnpiJy8YENVn5Oz+1zYuOHtJBJWVuZ3DBSUjScRy6qThhJsvGmEqwdYhneS60Nvo2yK55AU26
EdFzQRXT/NYZ77v4LShQBSwMN6gkG0KGJeF8ksNDZ9AkgvTCulgBJ3xop4DtczHsb5nrcMTxkNTh
gj9R0uZIU33Ao4wqvB2q2CzdguRgyK6vGJbjmawGtmlSEtogGB3opuXTr4qM+oB4GS4l2toHETgI
mZVFgVODqkc3cINFyQVBcg5n/Dn9Tps85KBiokIyoJZiA/8bDRK//IYaA17KRc58hiUX5MM1vFzG
QpR6wTCJEtCGBmaMqAakdoVsiRcSus0pjHwkrCY5PFiIY3fNIaHLPk4ssoytmJ8oEWrQ1+VXRoY1
a59BgjHlRceFcFmcTdqvjsCCEbuvI+YDoU0KPqlUKFAdGXOk3ZNDCKkIHWX0buySVv8Np9v0e4zY
rOC9yic/LJIVT8dvCrC54LtpSWjpp+8CNQbF84Wnk77dJw5ZPBro9bjg53jeD4/aHbQx7vP9UBGs
CBZrrf+xpxh2GkcgQ5B2rprkL7k+I50xt1vLG1xqbhdMrhH/YacGO8819gjFqSiL+PlXhO/960jp
xtNI/pmc1AzF7Hb6OiY50buhsta0f68gZZ+hEpDtwV9NAYi9JFUTRbWrTdkon/OQSxrGGJnI/DTE
aQwW3f51KFH9Zbgk2A0hP4Ztbgb1lgI8HysHrr/vbaV+Ay4/WYtxtIQChxdl6lrn8k/0E9cWJ4dx
O5bw3oEsCPpBu8NRx5vXI2WN4466BDb5zfHkwOMPBY4Vtt+5tPr6n5fdTCgiX8XqN+PjLbhC71Se
nc1bx4OlHbUES/vZMARxf2/pEiBLq4M1WhOK3uZ2Vk3kBRZje3VKAYkx8P0xg6+tEwHnGZwtXyvG
0le0cM8pzKNW22DZz/8qs7caZ4onCBfwtD7c3WPkrxb6+z0PDlC1Z1VLwZADiDqH89VCstBhuSca
WTOJOevQM9M1lEy+y9lAh1t15gZraPt7PM8LpK9SqD8Xg4ZH/g60hgH6O0jx7Unbfx/WMpxChlOU
RuquJRy49fUqQvvDlAgEd9ZU7n37OeUY1QGpExHaG8CQTCJyP9mAn3eEIZQBBUZFghMwZcylKWMB
KqLEIQUj9zcYN6pikiSl7rC3rbCiWms22CDdufnt+rHD2ZE3mrr9QUxFEm0z7CPCIn7OG6X1CUQb
SLS9kIZuuEwE/pBy/7OO/RbHOyM/G58LH7VZgsB3KPFZ9pL7XgwPGDNhiangjxE3hPDgirJnG6W+
8nJE4AR0ZJ738kHCAxmbaBs/bBsE3h6ZEsodFSVSBIx4IOqeX1eL0IeJuZV9SKOTtB+1OCRxQW+/
87fwMHb6hiknSgZu1/s17W22+iBzG+OczYvZ42Kc6NsKM/iiAsGKiXncPE9iky5SpUODGidHDNMy
KfxuCqS70IdGhiAtdqsn2VqQRb5C8cRWL0B8dAc0nEwuPEZTl9a1I4ZscTc83fCUPfd5pYG90Vu5
j4uG7Vl/lo9pLuz3pJggEkrMCbvGXJnnHru0EDsFhhf202vxbIFxKaKGRrz0kyfSAkjSmzPXItGq
cIWizSRNTIQBgRUyuZBkMX2k2EKqXe5Aaod8rjFa14GdkeMd8Ddk34yw+fti63VHX1O6ohIL3xeB
j6ErwWBnT4evyZjJi3mo+Uf3TIWaaTuFXn5NE2XSlAy8m68CFY6UFd0cgE7en3JtNvxNtdXzmM3x
GcCWou2EQp7/YKO89xxjKgW4r55uxhIr/6HqcCLdBj4QGWhCg0K2jfoX7A5Gz8cHPvFAixXNuj7j
5HiZWJw2BzrSG6SFqjm0+KHBLgAqlZu5ypFCE6hZ/g16AlU2e4upIlAcE+kS0LxfMuQpMjG/b3Cp
0nx6NZyOnJbRPakq/7HuuMiRPekLFVu1O78EVK5x1TN+Gdw8cXJ6Q5PeG/cAv0e3OWolcgZptr7E
X1Wb6tpK9mOczptNGb8JEIn0db/5xACUchlQATatIxPsTGfdHD+cqURhNvA57V9uG7icXKTNZw6y
fZuShjjefAN1KJq/EjHTFEuaZMb71P49Sk4FblJlMWRjLViFgtgzZX5oXIit4JZm6KHjmcK7xkzT
VQHymd4QDrG9BaycAs4TZkEz9KfVvzoyPX1BGiRCJphOzH2OeWiemMhQSxT/WPUaGNBnT2iLOWDM
JwcMxej2qzRowPwu3ekbWP7wQ9asAtwn5l1WSAWp5j9i3KKkjT+6ZwyjJMPlM01gPkAJMNy8H92j
4fPvtUnH+SR72YwIZp+leTCImGD5ThRmdX8F9QNpcFhAaE520qPXtVKdFA/D76w55+ao5ySJM2Zv
+6K0m/lnWy6wYcsu99xugmKN2wSMS5AjzTYpNJEi1Sf2cr7ApyrQ9prTcxxeH7hqeGk6EgjwrAsJ
FwDE60hBII2VHhhLj4vE00DDExDyETV7DGHQHobQ4GHrTRSGE3X4kQhIjNv3uMemC+wCgxd8Wq/d
FKc3VZ7o19eEIL0oGwRYvho357anyYbfuLY0+wFjC0O7KQuvWptdkAbDKc5/FZcXit6K89T5hpiD
rDuhN6NOxZLyRYQiDlfw1ciA9HhOSiYcFuRdvs4D3NY8wsb33zn4B8yjnb6/n98bJjyFINfJrLhL
N6kZri6BiaRDHsKSVzkqLe4NQB8cApjf28n+gaUbSAhILNYwS3lRzqhNuK9emNxgWQxB8q/agpMx
yI1MYwzIYIT9XnIy2ndMjxGNCanE3RkM/eGF3rOYDSAOqBM1cZXUMb08qPYW8aCZ/Wk5I3FRu9ld
zISSL7aKlcBSRgglmxF2kv/5ovkPkifHN0F+dzD3vGczQC9QSVVwX6DMelhSgNPee1u/UsPUi3qL
GewLNSsYerlDIONT11lLzn8+Nz7CfxgGWl4tsiExgK2jcjRgHlpyXmE5Z1dQwIhhZhWhYEfdCqTN
CPs39HHqY9flLlaIWL0AZL0Kj8TaZYN+FTvNlhJBuJ0QCAgapIYPDxPB7x9Vz8Af/E4lflSlEtXB
LdCnQCTGztgrq3yrugD1dr7BCzgJn7yJiRy1g3F2uG/NA5AWFwjJ80euv3KP22Y97WDfbS1qAg8b
VZ8FBTWPCwA+GaoQSlz6uWTzWAMusQpflE0a5eco8V9sTW7+4QjDGPDaSCCCVHvAa7TsOOpU8Stq
/4NoFS5K5n2POnr2br0orxlyue7EGGyewhqgYBXqLbQR+LsJH0Xo5+9933qw6ZGRr3IYAO1Emmoe
tUS65F+al06MM547GOW7fPb36ha+veoblUtlnoUyg+Oo7ISFEPbJ/YalWu2HZ/bubSbDzu1HT7c6
3WpPmv6YlY0UTpJ0ghuT8Ku5Lz7Tfsc0/V99NQ9EydDU+FSCFM4Ykv/myaRgWsWaTOaY3TOt2XXb
1+Q1ptrEzWfGj83HQ2gVrL1ZhXc/w+6a8SSs6m6ZlTM8WG+u5eAp6+IEwrTLo2k3xk2QbnBqwpkq
1kMMjEG2vH4muxh/yStWG4VqnrOak81tTpwKvZz/numRKDgIWiLOgIVreXQeQAJbshTC1+K50+Jv
HWIniZnsVN22C76qyX3LNyb/4dr6ntzgl45wLBGpPUJ6PzLO3ciKi7j7odK2C7bZGDOWmNaWKbxr
eBxubJH78bNKuE+Fp/FwenvZYMrg/ex1ddoF1PY8NHpR+YrbO4DHkoCSj4ujgwOC02LEjmIL8tAY
y+zBX4nfPCNLix5z3EZPGTrjiHOBRaStyhNLyP1soUgML8pWP/VCGvwPvrDzuRJ9hufrZ4IqsUEl
9IKqhzfYskEvGqAY9XFFYjJpo2eXFEGgNBEaAx+Z0RfN2mAD/7AINcjSIbO7xwXzoh/+hszycDyD
nWHrpoO1LSYralQM/Zs8rx5LTuO6xp+Lj33/+HmkjMu3fVtpqU+TxoLHWfPHFrkXq2d+qpqFWV9w
LUnby5fahSFjBpnQmPafOLcWSkU7PxqG99e+xQUYdlepM/efEzrIlsDqnNhGKxoaezkTVnXPu1sX
DqZ3ypU6myh7ikqr8CTfoiY4ATJDlONO0gYBHoXYXim58/uDakLo0fg31xfMDSh6DKKVPb5M0LEU
+plnxNyLwKDaCm9ZLBnBU8ELEmVD4FEVD8dYWL9OvzND0edWWPvspTnQ7ZrZ4fcRP6SQKYL6iJLj
k/V8t/nJuFQxdoHfQh0J/qgVC9aB2THb9DnhcJkeKo4ojKidNHVb0YRW+aTZU2zikI09aoak6Q76
hMOw8zNpITApBR4XowQSUMPmJP/x8D/9JN91OzLr5D9p3kMGcQxVsOcUILIeeqGP5P25QjHDI0kf
ISOH+202nN1z8F2AJDwDRgV8mPXLVaEAqjNVs4Exm8C6+fk37tcc3e+Z5lk47xLhZXjmdai7+VI7
9eeS3HOoTqOqcDr8ipXxKxpOMypjCnZPrPtlGvabxnR6QMW/TCN71DEZU7HF9Xk1zy5D2Kv4RS4H
0BxvzpBlhpa3D7qzpU2eSfQtp8XNMzLfOmnY9q6rm4OvJP+mS2vIfR44mTRryYWGjXRpueztnsRH
+e2CY2JjnkT4L+Nea4KiClQCr9rP3S6PxHRQZbqSCBEYAnSf8y0nSqbDLhCFDmb9wF1Xc0G6iLTq
99/Me8Ng2KdTIjlwKGx4qA6lWpwuaY4GhPr2Nib6L1IJGOMQtEZyxpXjy8Q8k0PmyP8rRUD9lPeB
RppZuhts6GQsR13QaqZHCng86bIYz7buxX11C7EB5SseTFhKKT/61nnV/r6leJHA366PIqix6Fnx
lxQO/GdEw8E/GJANsUGbyaajKBwmLSCiXauz9ErHyU0l/NoGK6dbMK+nK+HP1O+pKuMnxYSOtUFR
x0ltDGZ5GZsT9e++o5m74c+CKhlSGDSRQti+8WdumnA7NTcqkuOQoXSBC6Dum7IrXiL4zxygOLM4
IRN8PC6yXMS3ra3DbXKbJJaH78gF0zmJLBVYPYAfLxBalxNL6H/N+9q4nUEEOFyERRwTztaIhmJy
/K4hH3sFEhttyiwWXH2HRoaDgzmUFKuMNfFcw9OJMQNM+cUPzsHNZ+QGnpIGKRrimBkeky5wO34Y
as9ccX+YcdBawkIEui5oTXkxjzH564QVCLc+JQkTZJQcFmOYzYdyRwvLcTaxUIvizLhHvSxdzKXk
PWIuVHOTB/ws7YDSUhMmI1RxzI77ucEgB9Oyt3evkMwaF2AlcMP8JHT+rX2hdGOaFioHuj9txmmU
ofI6fR9AHMJciOkWb/LBkoODgQUIlrefoB3jzLRKZ7D0+YLQ+ADHHpnkPk/agaqKzwsSkRc72fAt
/s7SmN8Ymln/jawhsGIb1ExER9KIV4XTYS55D+gMxu0JnjdTPoRTSOMeE8COujtDtsEgJ8Fi7j9/
I4bToLEAPHCAnwRR/aa1cCVBgioobfc+bvga6twdnNI91iKB6rzmli9y26Gojtidy0EMLuLDOJ8Y
PnArbCnAFnXX+LrHQJM7NCyOmHWSVlhtlegeEkUNYG4TbG8z0XCk0ApJW/VUYeTMdYP5xA34nJvt
JdxsJsasi7qo95LJC/tNLKnj17RCvA/FydtcWRvXAj8l9Lp+HZhu5QCU7yr+tCGugHi40qGEbPF5
xI7cJljLxHo5xvtjAK8DJ9UF9/gcf+Qvzatmf9bvI1mbxfYOdYr5zph0zLB1HthIuPmcTE8roisd
DWk+LXtHby745d8JbzosUK7h2XfIbBwxF9RFjAgxjhnLU4N1xt3BkGJnreXlmBuA7c0lP61CUN2R
Ra1c7WH2EtwC5zeE6elYq3SaLrNY9gOwUz6ZeEJF/OEXKdO6621uebILj8aD9OMOulEVrokeGMku
i5H6i1E4tZjq3/kZOkc4nYN7n0qKwzmG98+e0o1jTjsni/uy97ZXLKtC5tj2lSqCwmFdy6F0TlMP
dlEoMwz9jCFjoBR+uBxxPparuoejMlXiuvr7+u1p4LKA9q1N4QCRTHXa0RaQlmiaUeU9t+lSXxQx
w0BR+Y31f9ArXHhbriAtzm++WY60FcHEJG98w2c/ItTBkaY4xpKeaKdbXBv7C/uZfoeWa0ljRdmq
XeA64bGiiLIK/zrhUAAOVKAtQlYB5+A1As0GO5entBEcR53/CTC9CfGmesBcHzNyvz19wfT8YQcO
2e/OcfhPx/OpDYjvhFEqUCTGYk6KJTSZQTj0vCkAbJJnYdg1b1hIYBL9FR7bxPjNCtcqRpX7Lx2B
hjs/W8RH7qEzT5mEKj6RvNETKt7WDBCRbACeCj8LSECnAfMMu1yrznuBoARx99zcSPDA/r7xfUlL
MAfM/i/ZJR3TaS6wZZ6pPkaZ/bwW10WySSaf7UvIbXDFFV3GKN1+xNgX0uils9+kCKh2H7fLfGqc
sOb0GieL8acsb3Z61S4ymjAYOfwgYXgIcF3sVTYejzKzhTQc6h4HJhTMx18rRHqQK1Ef8Gyyv8qH
rXLCDJBE0S9SK09/TqAVtMDHaHxxocQWg/KD/hLlHejqfw+ssZWren6gPmPwx0fePBZowAm9AgXn
7EMLPuaEcdhBRAtiWeMQ0MFwHuOqScqL/SNnlEBCGKMBGcQBVNriH4NhVH3vSeaDvdHhXQcBb03w
ZeGrAs7a2Vx25c0Au+TtM1Aqt6JCsuAhEx3594kkmN3o77/2W6SYpEswO25qC1S9P0DImugTBDiq
011fU8WxxtpJ2eHAGw+uH3OUrcsrVqwde6oILY+EFSptCiiar276S9B6krg9+hzLY4IBbeuwFaaf
o3GmEMGIVlqxDYszZ1odJRuJiaXLbdz51IXkcO+E8MCHPOFDU4XRy8AoyMJin4XGWY2SReL/1r8Y
v7CgOYlQNc0z/XfM1/o9/+AVAQdz0U1wJQrSqTTLYop1eoLmHfPy3MHCPUUELyB3QB+CLANuHR4c
mxc/mRZjnLjkMiySP+RVJ0jbj8V7kS1ooIldtaHVuPRqjJ56D3Q4MkJh28PcM5BW1EjAy9Lqd6ZV
FAwlEC2MdD3Tcr5rUKlBFlGXDRYGYOkKlF0h2y1xccKVpwM1pNL4jHkIXAJg2CvgUvgCZ7IrnldA
ACZhc+vGRQ7IBp80DVhogkPyGD/1gFBfsbMhcU0eizsWxChEiY2jv5MCrZ49vVvEoBXWsMH4NICK
Lo+bf8amg8jn1aevXzTcbCZuwT0XBVkwM97VjoWdB6X72j6n1Fee6g8WnQt51WWW434mSsDcCJLH
/YonKnSVXWPYfAQuezQdrdBisdOb2jHH2vHjMa1FALhTg47Cgj+mLwcuWwoXDqYBWP5wZE3eZ7p7
vidlxlTJ9PNjF71odThZ1ZGxN0pXWg1X4smOqknLgdYuUCyTkOmACHw9ksWwhj7cLjj9zmu3tV9M
KpQZLRFmnaymjqhOEbWFv7sEe0cwzJRQ9n/74axzdfvuamPdZW3wu9iQYpiwArIOlMNwXUGD5yuS
BU0KIWuNgBaw7OUwgNySiOgU194+vrw3Y23of/3sFip7cKHJe07nA3/ZfsEUtZ+I74JyVm1qVsXf
d3lbagbXuHLkyY9+C23xCXtydkfQBFxt/og4+QltBhGSJrDfAWMhWq2GoXboD1z3CSeAuP7SJVTY
ySe4b/tVPkaARwHlmq42M8lMovTHy0hf0DripIySVvjqMfVgMjV5xDTRwxWO+9PUea3efo4li7C6
xXKrDiSvW4C/0/o2jrTXPJ1IixmOK9A1vdrNWO0fixFFPe44om4BONesiBiF2FQaWyVExGkDjk2O
V9w0UQOAmQIPw/g/A5VOFMxYu+DjtWtMpXeUB9w6QGwMrrbavqdD4TsYw2A50Cdmi/u5H9pQnDAr
4b5Ivcq+Rf+FFQPZk5S2OTCn9/GWGMFXR1ABRvDmpGQ/4MbBIh7BbyItpHMTv1nJpIn1Ht2igFZW
uj885yAplccizOIs5LAIXmNQsUtH7DWmNxv0sNmIy03GPG1D3W2MmivW/qho5BOpCxswEuBgZyM0
Rf+4r6hMhJ/Hd//c3UlG+M1zIKEtqZA0fMLtWy1Ek4Op6+FLjl6NSKHb8QDHJGAQ4ODevZoLvd4Z
Drea/77AI7wAnsCr9CGDuNRsVH5Az5iKHO7O9BMKLxfBHJvmzOLGyR8NHzfmShmO6P31iYnX2GDC
9mkxvCdRrYmbxqb3p/u7s3nll0MAF8OoIwPvdqKc8ug91/G9n1mjUz8GOXea8zceRD/nBdD+mfLa
gexjI2F/Fo/DcA+JPXo7xRyC0JvwKI0cqiGWojB2oGF+HQtVin8P4I3ti5hRehEm13ILWWucuh38
OWBFQIVNzey83JpgrATLlL6M/GY03GcH0yY3DIMkog9/AUExIkbmF5T+K9CC35iG/pAGz2nifyLd
7Y5F+PPwrr4LyMOcMNgZw41izxfOa1vsH2EposSGK5Z0gr4pm5DkjgvY68ptumLk9tzKkeLdA/g4
wdDWqFqakQifNq8WITbFjPH+tQqftHRcceRFq77uv9evrR61x8b5uI1HbckzsHaJf7ON023GW3/+
SxwidLw97srCAzLHEc6YKd5Mo/pzLRfSoP0Dsxq1m8/PfVDkzd6zZpVsTZEkyE3tgWvUy+Fe3hbr
/uaW2ybWPPE59uq1TRekNd2hdrmY0wnDHYNBpq/NaPyVPbwQ/Qq1faK6SvxZ9GQ9yeE9fhHx0Hny
7Dt+n6AQJHPlZOx0ERl2O5cFIXLl5oNO708Jhl6K1Qts67HKhiFOQvErD/ocBuQYlT9AWYRLM7ZF
NOUjjwgKEMr3AfdUiDwBCSeL4jL4ZzGHN4E15ONvXSV+AnDRI54bgVdTItQ/bCVdcwB73NWvn2RK
NSe5LfNf2hriSmq7eOFZTS4IKJv7JSxvS8hR7cvmWGDa5/+b6fePTccvFAwS8ZxgdO0PZ8xUwUTz
bZ956fR55LbmLNSIMuGFXw4vCa/v/2XJ6ygSPABjvnPdJ9fAfx6LmEG3pvwX5SpHn5dTtzgGto/Q
SKKP4pu+wVhia37migZih9bQpqAhHIJcktpPFvCxzlRRbHXh3r/nBBYAMoORBTExxb4/gym1nfvm
0+0LwktYhCPtPFh8SVD4M1ZMiH8pgN+IS/VzzUJV2AoO9/q2mZeLlAYLLcz4HhRhy9rrPQwLQtVH
luQQNIa9h3XA46XE4g0KoQ4LnlkdJs/MYb74bwtyMr7uX058XBOhz51BC6HiJ4y/aX2G4mcOkrhb
FtQ2+Ra0R6lgCBG6Z4NGcLq9ECxxewsW8FgTJVxLqzlTp3fdk3Gd5OEKEjY/SFsTXIN/oSxIZjTm
n3FHVMCeY+or0UwEjJcAKOhX4GplOE3XAaoFuhYIhRC0wBgo2eD+cqNiLU0XDpDxhUwsSPURhYZC
qSzbxG9/KhxB4RQ+Jg1s+zklJCOAC3cZLS4ppTDKwQ9OIBI+NKhlA89WmND+nxEN7g3eQOFcBsYa
lKAWSAxWH3gOM8EEkvmBriSOAyXiv5fXQmifOKl5Iin1C06IvarwEK244emZsDNmg+cn6k9Qg1LY
nOFx/Nw1/5cRWMJ/wHSVGaPzMU+EkgAyeXNQl2gq0CCAZomPgGB86FCbaBceEa0IU2odUgnBT1Qf
dIu47QHJoD7Xp88reLns54+IYqvCLhxLUAaMzVrlkenzN9yRD6dxtwQvec3ydTcGyQEGgKXSjpr4
I2jVRAqf6kANGNYowvnPWvPsqgNHTOdjbgYli9PAex2wo+GxFeEtBjjCnmDXTzKOfGr4Py1SXOv4
/ctrxm0lp30Rk8nn09UEv7kV0uiWa+S0XrJghc46P59DT9RcAeOPudrKDz0nFgX6LA+ZM3QhOD11
BkmGr+VjVS6ff5nk/HZ3+T/B6GADWRMVwlT/2saTLrSKIVYM4a2seCzdEobej2uSatHGFfR9UPbt
35e8wT8LDT7TKCTQYAnkgmlMp8iv+q4VJvgcqGMl6MfDZbGrdgTHjIkfJ8qH0M7qh9MbMZsEoBxI
zyDVC2JMabKPSIaNBKefvlFx+uHx/tjhGUrhw/BHrDB9CiEp7ye39dcrAus5Wv6Rf6qjQxqzR/oh
28iwoSLTWCBaGrVOvRcVC9xd5FRMT4Rsnm+ofIXV6/gYMrdtR1xI+OCfjPn778FYUZ9IZ/It8Jui
S6WsTwnWfs7feMbAIiLVk7EeNW3MmqbLpcmH70ERwll0P6H2hsXAFqBgKWXRCpUob7aMlAcsMuH3
XgYDUP4RAgx4+C1qIM1B2cMhwXz4dVUunAWoC6DcoOcFpG0OggwCpQY3KdY/MwNWKjpn4Ydcg04A
bzJCc4hCpgRro26hWzYJZ5BMuMLan8Pcin/60DoZnjjGLZtx+q+NOBFw0Icxz+vl5h9Ww3RwL2Ys
2FyesTXAlNOCK09nBMdp4OWtV8ek0mRLOXXzUMX2mtCokRxQ1sYVLDjggz54YhlnIPNMMABOT6/t
y31O8CKKxJkEOALOQ0368X7Y0/gfAECCZ58LYZkUs4mJMYt1AWvR68jLW9R8fJgx4YPkL5g0wW1h
Xb6+FcnCUa+C24ZfDuIDvPFUv/Sl5WfoMDlJT49/0hpvjDnYAugnmOf05jscGq8TDVSpC2UTF1xz
liPc8K49xHWQO5sQZ0eLrRnnQuqhfEY5Qqe1B/thkAdEuhhkIQwLCZvFE+emcpZ7O4EQ97FrGD/k
ZmV+RlPPWnm4NW8uyOJWDXvv3tk1XINmQkTm0x2QX+C1qM2Cfln7JvMpZvIkDxKzhyoN9fQYOwLo
uNmGidWsPT7CwfLXBl2sRc3Cag+QUNApoI5evmNjXu9UYXEKHAsfiRBEJa7/IWt7y86zdspFNZdO
5RCeOPcnNN/oCRz6/qeyw9NmI6likqfc5uTryJb31abPh5iRYsUmQGHkWlD7ijGzrLR1qHspR2AX
gnS9H36eLQBkBnY5F2BJS0m64A2UJ4FwfePPiWhmZpNcxw/iXZ+xusA1mEqdv0+VyIrHKXW29ZLf
sqjXtYa5U5DWAmCvdzB2UEyjr+0Fxi1Dx4+UoccHWVEeIf8DYv5KV6x51HeoMlVAn8LxmOsbMQy8
TVt0tf/Jtbmr2W7gAT9ICRNgGoIDIWyI84GHi/KoxaD/OrRc/aQ+7cYc5SssUn3mQUzxizPCsYT7
jsuKvJ1xui7X/T9sFejRThB2lAkizEGA9uG3fXqkYa60yAw6XKpOv57rAYdhmFzgNGnnMEBvPH4L
1BA3+8eDiObRl9UPqAAoCbonvJLoFIE59niGqEuxCtiI4BXcNg9OI5a1uFbhGIIETQxnuC+3fLaf
B6tt3MfffV57vNxrdmOpz9hoxgF0YPjZmPCPUkGbSHEH+KCwmn/v8y+HBZ8DU3aEN109L41J+Vi/
5BOYx+0xR9RWPAiR9N/oJ4DftSn5Ah/MCD7Hmk5hoM8430h+UHBOEcYXDlrgO7Xo7NGNUCLp3ntR
bcoT2TDYCz7gAbtvlwgsMgixjFQD/fx62VwwM3XB2XIBFn86ht+7+VpZDaH/sM6ofXoB+NCsR5qL
uJ8JF9XtWgqLDTqsSCpCWooxqTg85es/KOLI74IUVgngT8xhFA0imqKYpPPZIKJvOjerz/SXT9C2
lpKr3phXQPOxmc8/e0Dz4EPviTF/Z9NA8vToPPV6ysnNE9fQPoV8W9gSYwKFfQu6eA6U4t8XpjpH
8IrxDacnhHhN9ji02xP6flULBvkOvmJyMqtQ2bw3H7pwOg5HitLDzRVzN4uZa0k5Y9/n7wgdTmYj
q3ts2tUAeh4bhdFDstQ9fY+GCkTFuXNpujhjEfMIUXic/aVA97f5YPKY4LdUh8k5g1YnLJZj45Dt
wR2nNzfnowaApNkCHE7Is4BvDY+EHOEdLvy/cSQPidO6Xy1svDv/djB9RohEjCpAu2hwqNYTC2ft
XyyRdlx5uJ64j0N6JAsqw4LU2DVcCBH6DffOcnfBQxh2KauB/51lCBgBUKC/MdukiIoFQd97rMw1
X5g6g2znZDh7gvYYzvfryKzlKSGpHF7d4Y4xyDGN0ofzTew3ZeDpTuFI0faz2VYlAjpIQ29XfTvE
Zb4Tn8MXkPRxzm7+t95nJDw2XBeunO6LZKN/ieSepcnU+K0sOn11QbNxs4JciaC4fw37u4eHDNWu
c/ltTi2OQLbbffa6yMEwbluH88lriaT0jTl7bKPM8tahSZgQTCxvlf0XMucY2ryhjuBGvleww/+D
CaeCe7PSOexwO5fOsLfB4FBOcH/Pbgt8ElbQrKp1MSuxbQ0BMVvOK+LNZk80DksNSjhFJMXBtJ9q
i8SAMjAanmQKgMkzYEANcWywxaXg2pLVOVZABhGm/KMDFNuCk3kraLvMtuIs9evrbQ2Bf2NM39v3
1rwYyEJmSaAfsnl2oB9aDiE0QtqeamyFnQSH8VAf3tB8pxWOI/eg7xDKLwojvN8D8xZ+9OibznWT
RMdNwRFXfQH6Bvn2OXC+N7fOVq+3Sx5rBvCJt7A/eHFD7X5BM25gACjjPJLOVSzNHuF9q5AsCNJZ
eIyq2Z+/Imx+416/pNKuoJa8afFT2qW/flQwUkspr9KGeM8YBXunHAaPQCn2CcgcgWDVvpJNBtmz
EsF+974kj1VvbaBfMBmThnzjYcJ9VOWkw7rmezt+AOWLhKxyiYQhfflQyDhoWw4+RON3d6D5CO+N
ItJfc73avH/TLYBxLy2kdEMoVvf1X/VFI8BBgsMyflNzdjLEXms7kPaShOxupoFuIbzBi1d9TmAG
o25/VlfpNu1+LgF2BHkySX8rItoMjF5J/rX6DLs8VLkF569btoQXMBmSadjswXm4hb3CScQgBEny
YAoBC7qeOuLca6fGDOBAjzLvTm9pUWRhhc+pL8wcXYpLQNYOjietCZmf+ChSMQH9ctzzrcK3pjih
2KZmhLbLDQkajF6dbolyDVtCSB1hCVhN2uV8EPzYyrBGuFVW76+HA5UQusb11No9xejk3a6LyEz8
6nhbFBIKwrrHPHD0CuDNQQoS8ddUjIDGG7yhrOUdh+M/yr0ffeDHo5eG+DdsuS0o06hsEAOUEZUs
p7PmFHAOgZ2dxF/T8N53gzZGK61iPgbeJTG9c1C6yuYa/AS41lVxnhbzooBWgNdG/kvtDO2lfVJL
8vhhcbbT/F8RCv4zdAjRrr+COz0Wpy9SlZfLooRZ01jBoHX2TDgzCbNF1Ovwi0SLIl+FniI/PZM5
eAdwSo0pxZgCcRCZeGtjQgZ9mjYTI6IdwAUSUPDGmw3osL7tn9sSPICj9QgVBUFGi7qTgeABwQLG
+p3sI/5Xr8w3ehvEvt5aAdoJNUyCNHp+XFgqqTX+PuPvb1wUuJi7GWFHhNZzQVOo/mVJII7tI3T9
Zg9EzWAY1hn0Mir7wYlyieq73dX0OJwWKzIFx/k12YDjPI+Eue1QrUJun9UBJteC1cwUoTin+KaA
mzU7zIU6YSfAUJ1gRXz8NsVJC95zzqP/cXRmS4oqWxh+IiOQmVuZBxHn4cZQSwWcUETEp+8vO/bp
Pnt3V5UKSeZa//oHIAtrhsMajibIf0ExbtBR6CBliJfXzwhb9v8grYMgZHoD+IAgBXssX78cuqGb
GgIHMAPsyOtiHhrf9mUi5Pv38WNEQ4X9FsmEWSmsaBFlKOt8A4ZR7CowX/oA2v7DNSHEihdvsB2M
rFC0MNgBYFwkT0XYytcnHAlrahoNVn5VXX1M2AFzetkT4JUzjkafTlf1WX6Uj9Rg28uKZprgIhkx
AMxqW35n737cwt+sfDpIkAbWIOZA787n/b9gX/2HQO48ZzAGKuwK3GsRVwZWvERZfZMKAWD79B94
NcMWPEcdFhS4TanMXgN0dpBO4DgqhOCoDsklAY6vCEJVYPtiz0ZD4dx+/qjQYMrBOUHZ+MAtAGtW
NKV7BnPMVG9Lnn3zncGb4avRKlGF9RImE8AQmOZi3fAgbiVVT2QE8f00dwhn/vPk8afuGMEsheni
H20ZY+rtFtcGT66cbkb8KNwGHdrfz1Vck6GC0NAH781NcczVoZ/i9tAf4BsU8Hp++18WccXrAgVC
9FubG55Q4RbQedAtzpM+kdN38jbtdvPAVejvw0FEfzpBY777LRU25oRuoQcLKSQI7bLkZNCZWg6x
ts3Q8mBF2mPjYGJESwN6trXZxqovD7CYkME1Wj76DrOTjEP/r5xDCeKnnZckr8zlwysCo3nj0Q7/
/OdxnS4j3MRY3+f05alLkPP1YyLPKYycP9FXGz4UAXqPZ8DlpaB19Qyz26gWlN+KI79BwMk5/1xe
9pddsdBmTFgpIdhGEBwG7ekxfvJMdjYp5/3DYws0FBDBzMaMw0p9IybKrm62REOwFpKSpQK95IyK
qAC3bUgtGSGPuLU4pZPdLZTRrXsb3pVRewSnR5MGOLG+Tu9r8qAwLREZJs24nCpIerJqqQRNSrwx
kPgjuqS1f90bQ17peijwuJq0iyphJIINKJTJzv5dvA/aP16q576QWKwXzf62hnLCM2HMwJpZuuc9
6wJpQx1fdu2YJXTWGYcEANOyFBdR78comwvQOvKEBvuyIM6P/99u+qtO9yo2m0kzuZqD4mvrJAxO
9YTtcsumHtRzdb230m/0BIlJrk63u64tDDW97njBHRLey6iC8dDZHEOJCuW7dO7OJ9luTKTEA20v
La6r7bjeCa4zOhWJDOzrtO7BBUStoEfUIbeoMgYlEM0BwuJ1+kUBOdB7vuRtIZQ7cHDgYcGSJLk+
YNT+/CD8Qh2NiT8NHAqKJL9tLl+n07yeGUCjzXFR5PPA7724Pwsno68+iISX7nNq9Fz18EDQJXMq
OPjf6yaoxwu2+1qDSIo+HZUZ4yzcxr3+8nOxX+s6vVi2GGPfnNuk/yRldNAszEUDcf4zUJjR1sC6
QZU1X+q2xrtXZA6MPktOSmvzBdKan1WnWrzju8cU6vuOn/Pi/9Bjq3Gc0Oc6/dartiFyTHmOrrJh
lz9qmCptOVd5DJpL2Ox66KXM4IJrHYRNbQHGsPzp2IdwAZ9jXV3XBbu+IPxeP0z3GlQezYTWvmp8
4CbOQ3O4uDxprSBBQEeDrMb2q++vc8CW8y8sSCxqfiMOA1Jvix3FT5ms9EhoLrIeQxh5cdkB98Nx
5K8gCV/XFdIuGq8nbZ39nVn44QhVoW23QB3+qBiXOO8cb6Rx7R/Dq0yX5JELPmRBFbe4o/tUo4LR
uuk8dxDLVwUCDxwkvuz8zl1f1G8Psm1/trkdDXQ0lyHdxQ/cxNj8xBVh3Aq6rS7VAIE1BnHaCB8z
4Csk2AjlopxI6A2FFxN0OsZHJj1iDUJ2ud6uNaCux8LAaQ9++qw8WCSkQQpnPrLSjIgrhmRfzDiA
Imjw6b1yCKZrtgyoB4pHaU1mG1zcZ1yF1/AS/XIf11CIRNPb5OM9l2XYd7Q91NIdicIE1aKpn12H
YONYgd2d6oiNIAvTpch66DGF15OhW0YRUdV+pQIrTc611z0WqHRgNS9kU/B7GNF+BTWSpvDy3/6k
m5CJAJEE+ha823XntyfYsWxxJ4YOaIJl04Oy6JRj9BYfCI4RPEFcdvjtYdOi/o4o4dvrrIB8AFlF
eGSRAjF4ZORqHnv+XfWMTZle991B5q+XvfHLGBgXWycrD6YSzV3A0dLEyoitgxMTbvE9gUILHyaG
BxQx9fkc2ImDTnM/ffzY8DniKUTd6l5+obZqYEBBZmMsgUZXwd8dA/VYR4yBjYH9keHeQt4RcL3T
JLXLzoDh1mPzOjSnC/SkGX0wklT/10/LDGHj2Rfb7v9B0zVPn6kcAaWqHIMYsYmbiqHQ6CKA8Q8Z
3wK4ULwue/+Vf6RAc2nFXAF695XWPDG2HsMzSk+mTmxabzQtdn9frnow6RX2CSE10U/4K1xXD8tm
bmiu37R/FMvxW4WXPZd2799SPiEFuPxshlwaZqz/PcsVwKrOpv+8uD3oXNBMjnoTvPo2PnpT03TY
fLe1R+vMxbiZKzpiC8MmoZuE8oTpyyjf6C44GaRgSD0UdTQz63MbPCeygcvFhmKSsVvPszIgEWMN
t+1+BE7N/X7CXFlye0D8D3j5+PUclUCPiphrAwOKrX6L+b/ksaWorgK2K9Tr8AIkdljCy5EiEOEO
xVqPHijBhuUfgPXrcGFOLtsK86qknMmuTDbC3/Y3pFX6/VnEiJs+nTUVISjpeSlKdEWkCTeUSzN1
CGrxPWgzeqxqjEFePtSH5wnnDlRuhACda834DCXHLX7FWRtBrLTfIlGGtoFxPw3W7xzh7khGRMFB
dSDzE/uRQRvTU+TB1t2e0PTQKfaH9877vMXJAmQAdtRt8SgQk7R8jrNAKm/gKwE1YZIz1BQbJOYO
Ve3qoFiDhcor8f51FB6Y4HzcO0ABUzhGhi6EDvzFZu8xLEsprKPyKKH1H5pzijfeMSix4Vw6UUns
8aItYHGeTxDJ8094QzoBFnvguJY2/DhGfuSqffGyOn8ToKmzOQCWq2M2mvsmD6qdsutP+6qQj7Ep
MxZatJAccDoQ1kdNRHUbQ1nu9vKQQ77HE/+maRuXpKyfIyZW1A1ILDG1Y05YEXNuiIkiLOD8uePh
krUIW5UPY+mBvoeNxDaBmxNuZmCe/GfRMY/4Dh5raWmmhadPXhG+5rBEL+n1yFTgJ+6Pa32olBYQ
RmAF3D1qbdkYk2D7KCMJ3kLhA9ThWvDCex/B7PKbUaTxM+A0Uw0qrKfsvsSIlzcz+LGhhBcSSQfv
MYWwkcCH8V6HvtBuQeLNE2VNOgwFRoZpEIa/0L9ZXlA8L7YmEra4q6SU/fcRvzWuujTx3A7KOmS5
ssnSLgJXwvUfmqoHmnT13rULC99oly8K8JYoP0yMQAFJLB7hZzmskKp5kkeaJ56DrjEUNgt4VgiC
ts00Kd5fQ0DMVPljJIk7MHyg7OpKPGz2+wSX6D7otygxlkB9q2aswY9wAHxM2AKoEe1zzFgme4c/
bAHUwW95h+qJtSfn9qx7xJLo6BDf0BekWCNgQDhBiiR6JlKww7sZwoxN8g393RUbwJU8zC2/YUfG
vw0DgbeNTtkBI+2D32lQ8OAIn1NFD64EBsoRUg+VKhCuBFOYtNtYvcjKXbAqrrHkdvPH3al3jxOf
Ks8oJzicYHrAx1kCNXwtsashuufU4UIfISRi2YuEGtPXsD5y1Dmgclx8nR7LxQLnHeb4x4HONlH/
7KPdoHiqoTBuYPLAYegdPjAVYka7JAgSasq63Q74I05ftk6kLe3T5oyGOwmhNFVQw7ITnV39u5HY
k+ofRQqeYqN+HTCX0TkNtx4nbPeaoOS/h1t6fEbWt13llfuO2cbUWrH8aLHBjRkD43H0WZljMbFr
8Q/m9uPmSMff0cMJugX8heLncgnB8eHXm+aM1k8gwIh31nhAQ6Okj5rBzMfKlXk59nuC/vda4nKq
Yb5bBfh5q0oAXqA0ATuQHElID7H6xAIJywWUDC0hk80cVAHvRiChT3GQtQ19He+JeabaJfibXiQ+
mrCG/0De1iNU7hKDHc3vto5iujR3U5xPa/M/uNK6dFgUuHwRfSHC+I5Jl+K+YKIwyvU5PK1Ig2BJ
7S9jDG33NurqseKQx4sY5GEkwnBV0ixDSfivx10P3TLtPZsaP8qC2uTVsluzMWjoncDbMRiWSXP4
eG968esvapu47o3zuEzRTW/ZXH5CuUQTr1JDfkbwL6FO1+yIgDfQAZJbePwOJgMvHL1mLwR28++S
5kKe9n5hM7s/PW2hbe4o6R9xuet93UcPI0CnPtB7jsGdSmiB10twtrWZGKWidszYlMhwVtCScA8i
FglEM3CzuOdf1EMlHhBHhgoPWSO8xnmKy6v3telePnaV/iaFMNUKG8jtyWtjrSFWQEnLSkq0xNpo
gPdQm4bb2ddund5J8tqs877uup1iZOI98UZw3j5svWeCCwCYi/12GTaFnGSkDBMDhxIRHh7cmkuU
0422dC8ThFoPxeYj3u+uAWQzeoAQyEEfVfhaRW9NXU7ijAu6qGbbDNVkoFJC+Sr4GfOsiTL+5TM9
w6qFy9ZjDZGDccR3RUkeOIAOzhuJ/kUlqvBvO5LXWzizbgd67XO2siqBErBpeKKEw2RGTAI6Jrqj
10Kd6giDpxYsA+RfxfADmVz1K4B4WESny4pBHFf2Vgnveo0v6THTIOiyi7vkDZvpvMsXXdYgm/oM
+F1dfZCo4H46g+g37MVNIDk5hDzE4jBtAEyWKPlq0EzT+WzdKkVEG75dLIjMQx9r4fkbOzzoYjVW
/PPX4inE6RcwqAXcmj3HZd/rM6JIOizMOQ64Xok+O4fXa2AcDSwJdOAgQVK4LXleWgh22fskMbTM
3Q7uKkAtUxdY8EvrePnDkl92VIgvGBS/x/kGBLlv3/ZMQE04cZSMKPngiF/rAGXY5cTpe03kIf0G
OM9nDtoYca4jL79AVsV8D9BhBwEZDAea3/IHLcdmasMufKHkoC3Hgm/GyceA4/5IWCJpF0sTGo77
/NJHhgS1RsCNHGsb1dtiOBfynPVEBkoIyvzEcJdqFIMfrwivKfPUlnaui/s9H8AQ6cka75XfFB63
aO4YB3Ii3WEIo8M/p+KULNzcJKw0+toYQZ1nF9OvTT+/+TJkcXyQMQkzZ1umWj1fkXytHujZ7Wjt
viBfMHhVkNrU7MdfJtGf4CfQeAPuMo0Npzw8IRwrbAOAVBtI8qAIuxEDxceqzn7RdkSo5o5475OU
VEjhoWK+nP4GP4WrldZnX8XhIpK8n5DifBAqzL79SIZ4ktyggB70avj0Ltl1AawinhE6HryZwOkR
x85ahHyJsTlnzYEfZzw9a7wdtV9PZ3gCMN5lPzB1HZKGo1KLQ1eYXo2BBJYxtr4D/e/S8/lKM2Fv
uiU8J9ScMMY4NvYthvbITOBEysFtlV+GLcxwcYC6Yis71W8HegtowYvVtChP8gxywZWVUHH3Er1I
v1h84dmoTO/Ycql+vTbUodSSAj+8V9HFWlSQFF5K4H/quOh89RP09+Z9cqfe691xRScr9k5+reX2
zJnxTk3iJynnO/hI9u976OeeVO6fZyIBsFGYdQhzvUeJfDWzbjjM4QnEHHFe5Z66psJ6wxLx2EK0
zxaYEl2530MxRy4GOfb33eudXjEA4KZSSVEIne3bqlpWkKaAeSwvN4YyaEdN8sFaAS9hZ1O6wfdP
zadnbeAZsquY0ROTo7Lwi8oXE0UI9Rh+RwqmLvQUqq2IxydRFL97BTXFCiw1aVwaAx23fiVDwF5r
toWIiTdVhPzeQreGmyXNOopG+gBS+Fpewv6CI0B71QNJcS2I5NziJjTqpNcFEoZdBgPqlawHCpzz
g/mxjVtsPh35bcsvt3gMWDHG+Hqy5v0vuQzRlklMHfXxovW14QWpRxHyA7t2+qZo70fa/58P2wp0
ixWjYzuB8hH6+UGB7hQraW+DJuD4oj/pBrnhPA/6K7iebnAaDtdH/O5Gxj0lfye3e8IH2INQwdcB
u1MKG7YFkxeC5KpZFX0B3yqq1yCLg6bYDX7R6/SY9SPr+P65Z8wtI9DwAUroBecGZeb/LdYcCSN/
OdIwhUQmuWAyjVUZf9Z6H/hIGj7AVJbQxdi8Bg2V1SVgPN3r7DODKX8LimKhYvY5fb5MJBv7fXet
ChOVNutRPULczLQxjrHZuxtgp1ddgnJXdaPq7lvjN0KybqSTJmANv6eSJvwX6qM653O4Ved2dYSF
ogyskBM9nxaMvnj3B2tsnGT6clCozaMOrfEdX0SUywTLAqSBlnQuP4T67uo1uWtACND+TJisvWFv
U9zse5Cnxs09y47WMT72iy7uQWuAfUBoKI7c1Po4UCD64lj6X49SoDGsEJD0mFaEQHMmJBZt/xXX
C5jPuGPgWwneg+xZTiSwO/ZptGAICZC6yYl1W+P7DQdULgO6sAtz5SIxUI6wLOCjMpxisVosCw/H
IfXDYMgms8Gnq8jBgdAn2xpBcMgnb8G3HrEZA+SA3HAm8ZX3YgEpFeceInplYPFYneS449FbM7y/
LSGKRZIQzIDigIgzdATBkcbIiAUnc8wxRiYzTT1UtlBRRK3K6IsB3qfn3CnEUaAklunf0ITVidVl
JlT8/xRm3PsoqTFxelOfX8tFH6ES9eZvYpUpbBB6Kwx5pwI4xtYB5Af9L/Y8TaChjMLrjrZRn3QP
R1cCClQCPQE3mIF8jsxJZPD9py+lQEEmUxtYooC1rrz4rRAvYwv1PwqbvB3GTDLM/rja0TJAqsW2
Tgt1v3YZAUoTKX0YA8xPuLBAMyIzdkWAyTf6rqGIEmffkQMwNCVf3eBI+AGyxy99wxW6zs1P9tkw
emCL3j88UiUm5HBF2h/jle0oj5hrlgkDWwg4XGEGLx3lgTK6H/EKhqT1wRngpFoxXmYl9tiT53XY
VBH9AU0odFNGNPA5qWsx/oRAqpOiy2BPxv8IwHeFnYbmvyK4WR3KJDhMkHDBvhENr0mNo6a/D63Z
dZyPUVkwcBP+HHQihAtPzLk21TnGTrefLVXU7i6W5PWCisyXLGQ89Gr6uDdraywsIFFC803fAt0p
I0bIJM1ByGKAHlJF5ag1EKZcIB5DhqAtrWOmQq4a0Q8C5x+/617MAJleHxIn2AGYlLmhgkOGeXcw
K2NiQu6MD/vnPyvvEUAwozOSNiwDEkmxseitGcxxGX8ZBRAfij7XQM9BPUl7kLdwWXADHeHgAO4F
VwowgF7S+CtRofNeKpe7zsCCqS+r6FY55AFS/uAPh7EZIzkyGUB1EXtBen478uaxLGB4URMh4JGW
+fC3asf6hBbnPHr5XXIbGXAZHy+/irCBINQc2CWsyfgZazOGyq8xFp08Wp9DP6Pvozyr5kTZIES6
jAAgCMWIP76xvnm4Gx2Yxa14jMLfSMR676+JOrGCVoVoqKAxFyEj230lxgeEbV/dNsA0aCgToX5z
eMTxQOkCmDkJYDiJu8lVJL9/XCbeBRqtQcsYj2+qly8PetSyQyUYaH8PIWNUspdPyv2RX8DHEhM0
ZtjEoVyHeBTHXGCsVRfEA2OTCYL7jHEHfulZvWzjvEKt1yF7ooFmwtgPn2JWCPxWKwHMWmNmzQoH
sJcyHW71ZW85RoZtuDQG4a9WTIZYmoQpAS8ZbrPH9xkaLQJXvpzBOL/zicGkmKjVe94y0BCo1Pw+
NtCQV+6HShQlL8ILGEeXyQtXdHaUpPNBzesygM/d4/Ub1vBz/1gCQwkkLVAZ3Lv6CVk0o+t8Lr3E
YP9KTmG9tcGFzh7XSkrfpNb9X34CEvMeo2LEBfu0Mxq+CfGNwWUPjkUgDdR9mEzAQADeVjOsWVxD
bGdJctITGhMxrxWZ5JaQQcEfefoKrtZ07+c/OIUwr/mMj3cMewJAnvfR7oko54nU/ti1ynbWYrva
8oZVH24eNa5prNH10+xvH4EelPcJYjqAgaac6QwKid+DrdKDefz1LbyqsN28Ds1yxg8E+VZIheOK
CiyhR7FyxinFYpZPpS2scud8+7byWaJI8+vcK+FswHokEuMDvcBppv2sXZoATRSD3Gy6BpZyHxBQ
XIn0gyjiPQf4HfbNBReQ046JK6Mdntnea8RJw5e+zkHeRWCnxsWtSLXkE16cdrZtYuIsAWFf83rE
WtEDTt43jdPu9rbPU3YIbl0JQXAOxR4yQuF3E+sP5LWa9+Gr/dG0r3oAg7eYDRaHFBPuHi9Nv6Vu
AMGrlYBERq8h03ReD3LvGzrm+/h1pZF6ED3iltA0j2qFfvgbVYum73QlJOGQXBYW12X09V/zaiLN
jIxLByyG2Gtx+zoMIFEmXjdwKjlXmKWAhn2uAbtEjQfICr4Kr2YGT4+yKWcw5+irDjz/6lcCmxpw
gkODfoeUS2zsYTW++uQvnpGfEi8DuDsCYiJjilECvNak9GFSQhbAoDrtT4mHoulKwW4bZCTTCoPS
wSfLRYo6GBpjZdxy64ABK5QTfF/ByAHBecoqGgxaMY10loKjcPZf6Cn8Eff8MUac6PZhGtC1Tz9D
NihPCTHu14cgYbd73GG48t8ODGAZIhylI2rDvgMjCKYHZMUbvRTubq+xdrNb2nJ2a2ADGs9zKEOo
oRLIup182o5fnoHswlrDp8OGTcVw2IffYfUgKsKfgW/Z+K17XlRjUinQrM1k/9wJVjvyZT7RTlCD
ojNzt4gtBTkcRerTaUA00UqGYDO8IjguyxsTVnG8ShPQ6B/+0ZwXfI/38xr/OlXiS6q6RVCP6RND
tKyu/A2+DmYfQqYp+xSZYfdfAMs5yjVsA9iZJsf0AWYgbdGU8eFesKynxApx/vXXzHzmOQ6l1kxn
QgCxFuFYb9n6TZ9EA056mVDy80gdquNisaVsX+FaI3SsEPkBMFeX9OHS8IfkwKcIBJDGbqjUaERg
7OO7wugOzXdVuA+8khnUd5iOqxEHMEUQIl1PdRmv62th0Lh1GPWDeOPq9k6fAHVelW2dh48DAlA8
GwGak9Xdu6PtqKbI5gOJqbsG/OsAbuJ8WbAgsGD1YPP1V03t9RMFcOoPLyLzPcE2p8Uq45FS1X0O
L59HkO0oP5JpsZ1bf/oeWJMEXHY93jT942/FTOieVJ7lSZHKwOMxKSLNe57qU9tD5K2gVW33jUou
PA5wDJkRcgbW0BwxPftOoLONKbNVyk9M4KZAf71M9fOQYpkZwlRCvQd8y5yTYZl+umzwGGDGxpkE
fOI9UqBjLOb/8JBO2WK18DtiXZRZm5rDYq/7uJfEJBMOkZeVMs7e2H7wZs8xpSg8BnyoX4DP6ecF
aoPLuc3pBwHe+muXRJ05SGzwjcdPCRqECAKlSKRC4+GhVIQw9Mw98iEoXik9qAdclJ2csGC3VI/a
+Q+szGFMCtub/1XwgLZBC5UYavv7fy19DiqodXBwppzxukh7RBO/vB80R2o8YdLgUVMobyjCyxqb
BTh7ZCmAwU2hP3MnmBLjHoLog22T0NZ5GxgQeZew+iARsebYojU8azggcBpfEscZnMU2yWWtfdR0
42JP0YXvOnWpCcdcdUCLcAG9gyo1rjxmPHOTAUVdKe4L8IW4OZvEF86uN1tYj/HNnt2kgodG0h3E
DYyKOzGE4cjIjzw00sQcQ0/6w9/8Czq/z2WPM4UAH16AU55aWpKxY0ypWQp5TqgNlr4oCgThinzD
doGt9rPCCG9AbhOHAmuQqi8fahl/ROlPWCh34EVXWUeMKcY4BH7K9FvQk9dxrqavMqXmE5lj2IBu
Y2V75NaW82c5o54k94DZz0lnpRRNhs6rKjM0/yYm4TnlazHCl9+EP/ADX6YWJfhMkvbPclS/fGrg
HtGgIScKnXtazJjvp3XIL3TGdEvDHqJywgFSdLiIyxHCeH3m/tbM9KXdL1Zilt1lh38TZSmeu+Bx
hUOxUCYyaJk+WIgddlIm7WWMen+OFKmHcml4HgG39fwi65aof9j7+KnU4SFd2Q3TkTNWStqfkbE+
hfiQxniAuwRHIsY8xNqCmHVJow9pGWge9qS1Q9Usj5TgOmS7ECMeK8Ts0GfSOmWAAP1VvBqve3qc
uGeMAyB44nUBdQ+/iseSfILHFOhRWVPKVRsme/3hY6rH0r6K5NVneD0WGYpDJOEB6nKek1kxZTlw
qHKayZ4JjVG1HwC7/mXU8yGAwaDw6HdI2T1SkT+nFKfsvF8iILKWbC4w1lBdNnF/+vWUA8wjwoSQ
2m0nz1g+FVQRzDpo62TEdAiRJEhK6++Ru9+NlRnDp8WWa3rCio2RDxDB+Nqb5M1Ifi6lPQazSMpZ
JFNioy7ILJZnJrzw0Y7fc0Cf0/xJ5oCoYlwYASXOCEzEBoCp+w2zyIQgEA1zPw96PTL/9Xu1TctA
YehAqTfVN/RDy2JNrm8E+cFavNKm5lK8T5CBIQSRQel202ooAh57RIxW/hz/EXtHviIboB58JgRc
MSlArmIDOLfebQYZ20FhyhZG7h7OsE2CtNN+oUj7QdThL9vkjbsSbsM2FgchetMxB4e3PtRr9Puh
BiBv6ytmM/hT3G36kmJ0jcoNH8iOPkxJwROofjie0HZTy9GdZRyUA5gC6Qr6XfqI5TFSo5E5phLP
MF2IqyGe/zG+Ryga8O71rhGcPg8uiX+CBeZhOChyAEavuZEReKdil2E55lInhvLtYy2wK90y2A6Y
AtOcsw6YLo+foXX8zqe7jy/CVMDSMWAJXvwgOWXnAhReYv06wJUAbKVzlMX5D48xnGKagFVfoTiv
A05/4ZJB6ztVpjgdwfX2eoE4cEdMBHW/zIg8GrdwNOATOV8Y6Le0rqntIV3Ao8YhiHXynhmYnKfl
SodNaOOllGC4h2J3wcsAEoyFf0fp5/43g6id9BLEfb8MDg2JtsN2DCQ04CnZ4Y9Etwepc2X6fw22
dvQILexRTJgxDmBn5lr7fe8R87SCOkK34Q6GSLGjrVsHGKFF3yGZpC22wRTYbzRfWM7n6D4S/Di5
0wDtWAdvuYM13EV0s0jNkMSkebjFCpdrZbezTyoJjaPBnIE/ex/PNIcv5578ME8AqBtLDuEOHpSk
EL7M2Arzo8LwmM/ryUNyZOk6qRy24970TOcImMCTaKBRQm5ESGo5fHnYG3CuYi036Se3AOyStw5H
+QREhMtA34EtNdAjdYfxNiY4ioOOLuoHUOgZVwNDi1korjaCdkK9feiG/ZghVAzN+T162KazbJzJ
a3rHHdGn4CRXyz3HV+cyxKSkgORMSeu+g7N7i6hrqhDlAJFUzAky/DzxwEWES3wb5zPikgRggLlx
9AiYcRBvZAqLtbUhUqOYiPSmalxMxbWBHEdMD5tvOcPqZDbqxxf0dPfZ1id7DWeK7RI3eBd6forZ
k0/X4xiE99QDVv7Zoy9COeC+568xSBaGAUJRbYVg8N7YjFFz2mVYZjRXOOhkWBkPiLQY1vu3Jyy4
7qwV+OhltsqHUX/xwdia0ELyfuqITNgMDgGWqc8YPx+ses/r23qKLxUE8eG3ErwxjmkLK7qAI/k8
MFxmCW4TsgIWPe4u4AcYlTzm4SC4irgoaDt6Cmfa0bD92B6auHLGistMKKYEcZ27OMZJjY93vyhC
qondhN2PkPUJUcyLf2kzuIZu6+Xp+rks54XHXuLSwOKRXw6l/dlhZY0wvcPyHA+6MVI5z4BL2wuv
Y7TKhECzjWEWR/Y5x81MWGL0Yp2H9o1kn+JxIQT+PBxQBWxwUapBiZvcpMQysy6wWt21WE5TNeEP
V8U3f5vRYQz6h3cou8haaJJSJJeQtzDNCOCAsj7foQY/D+H7EtJxccSHkIvQcENwZdzd11rC90nr
O/0yxIQp0nXBiXwn8C6LibR4JU+2Ac0SxkK12yItu86atJrevdKrfixzYNmowl3F9BEnEBGCVwPx
FvgenH4eX2NC7UhZwcnzhPiWRwPzmmCbfeJtQv+PRMTiXP/AZ8En5Obf/DPj76VOS2cOPkGXvXC7
paQfUfl794ytCpNZ+Y9J2tYxfI4Wx4KajkFENXuMeXgqgN4VfMxECsHXCTiF2BMC20uHW1LtyN/c
fOwi7I/LhYlcygYJZCIdliecKx6D9Q/4kZyQgZFadvcHBphWqTQynfPw3i4UR/EQgDMJiyoPJuWP
YDwbj/Poues7j0k70aBICZYmpNuOajGwXjA47duEqMIpgjK/iKzYWsLkRaaCcBtrXjBCB67z/jZG
SGuumw1S2ydGfsTXeLlTjGXyfzf36SO6w8ozPC3QltWIaxc0NIgMnA02Cins+1I1IFo4OsJt7Q3E
uiHIZolUAa+Qp7/fQGI9x4rT+v89QeSBbmuJtKhwVeHd3r3cE1Z2vZXh4XZXuBBFub1WfPV8jDkC
Fkez3ibMOFTHGtZekXTZOdEmZoYb66gdFm4PjsSmwlXhDl4QjHS7fvhw+cwTg7ALu9P6m3QwY3fQ
ZzHZSHokZoHo3V2qTkXYGRMLCpzRXwmkQSgXvfLPCOAd26/ZmeILAW7nd8h+XFpDukmOtNxHFxMa
CcjIELnOCC7gyDxtI1iugFFks1GAaiPhiPE5vAm/BlVtBhtGtB4XZGBAhSPRm9EMWrKnX1K44Jdy
5x7WNipJ3calPYeGpHi39OaKu5neUbAOaPkR4xHcSvvILYMjI9ykEXpDfRR8V3r90gy0qwd+IEeK
AIdM5hVI/9hb4WRi8R+x67PD/pLGFY8H7TNeXztmlGe8twuoLdgOeNCErBiieEj8AA8jrcX0ABTt
5KsCykF97NEkACV6FhcveDF3n29Vpxw9sF17+N/4EWFLJ5aoi0I/sEDBl4wvD9W6mPBONa+9sJXZ
gKYuhmwBmNDwEvcTGX6SlgiJPJUAZ1jfUeG6DGluhYXBhbMAQRtKRfjK5V+L2/kjvkOkYo+IR2wQ
0zPTrLSesNS+yYct4jZ+Ydq6lk4yYmvhki7QGXN4TUAvGPGjbeCK8e8AOcxVYB7xnw3+LHAi/8MK
/Q7aK0shBI7w+1kdByCrlx3pFt8EkYsD7/YwZEqAE+GQHrVP+Qv9lyq4dJGayGn/D/UwCHWLTREH
BTCle1nqQxaPNiW/C/yhmNQAJZKLr/KI6QHgzNPeLMTp9IdTecivEb4FLIllfpTGuV+w9/PPLzPw
BeDEVQ7dTj2eY9N/w7/CbYaJnI3cP/7N9C80EeZinlqxZfyJFHJkSgLtzqQU7zQsmIrx/pUoPG4P
++K+1ionk2eykWA3tvlM71MfimuKz7oLU5y9nI2VBvY7qEAR4CPtUdJ/Zj3sMU2s6kzOgNrhNSfW
xKQ6mRJdeMCbZ3KOc5k72Sww7+fn8L0eNAkWPhgJ2ZlR7jHA9qrRNzD/2HdRmbj5sI7g4E2YJzu0
Y64KWR/pTMK+cuSIIIlt+W2E60S6nUFV4P2j1gxwGXcQsMBH8kr+MPhQUKFBzaClnTk9pOHVeU6E
xoUTSCH8J2bNhi8XRjA05OHzmE8LoNDRltkSGwrb8K/vXvc/8hXxk3+zCZbebf5CFde6CvqqkInL
VJ3jKOR/xME2IzyYrnYIG92Z1eiaN3dPHBT+I+OQdb+B8G3nBl94IBAv9Gcf2B+qjbtbQyJeLM0h
TgftEa2PDSKGW93f6w/7lwGMYcrEztM4mTRRDrG/ZzhKILulbUSX4EXe+2NTBSI145sgHY444Z48
hrLgyPLslNVIP/HegLZwnjOmNde/dqF2w5e8pFBeNEbT0FSYjrrGCH/0OkIrwC1iJ2udJ5gcPJLL
RvSACtGDp98B5jI85m0kJpU4i+2kcY/PBvMM+WVjq+PvgREoI0BMCznoiyJkvtoffVaU6UIg8v57
ptfQOPAOcbdWVlfN/TJpwMdxDCiJnfbTcIqFAZ5XLPKQsYQvSmcrw6iUeozinYCH0Ao+zjlGUstE
AXPfsIeSIriOWGE1ebfUa0jnjJDAhQ7OJg7jYDSMr7vgxvx5A6isDx9IY+8ZhNE8PJuCXo387rYT
mzdZQ9QCWOmLz4XM+uZi0Mfl6B2sAxRJrhPvF6LQb1WbpAfQmPGtlBbai5JqhlUT5iTmGHsk8HMi
+3YoBJktC540/3DQmGJGc6YFAhO8Y9/DtgRn4R1hZkYtIlBXFglUoyFLQUpBoLYQrIC1CwTgKOSv
BFzSBGGage0Cw3HKl7Ob0+CgQ8Gm5/90G68TAxbmSMRXPoPf6Dd6QndoIKOJgEVcm3OScwNtCzpp
M35gjYOwrxnjsXWBUgBxYf+zBJxhvEL1zqRLhhwHeim7D2EED5HqNSnj1/gyokDV3wMSWG4jmiav
paBAE6Lh9XkWaAXwN9GF/0g6syZVkTQM/yIiBNm8ZV/FfbsxREvBHUQRf30/eTpmpqOnzqkqFcj8
8l0Ha05awAyjKhC+wkcOHu79aOz4H/Rw+AmSI+xiz5RMEeJbpVGTPlMjpNT+E5hD2F84S14MYPCE
AxXFNObwsQQfFPFQCPvBtjWhOv06ZdC+PAFPkonQYru02oXuFwNOJg3Jf2imIF4jaJcJ/kCOlBza
ki93O/p4fb3l4Z1chrrP59aLzjOA0vA1BL1wXj4rERDebfNZlkE3OXHofgWty16ztdT5O2UVG51X
WqxHp8B5YXVTCBjliEm4XJfGqMozea27+Jql2WGboi52fweOA8vSkbJ7QgKgC/zY27xzzBHtWI3O
4PXo+NFhz56eCPfDDOtnFDdCRLA736fNlFe8+xLWGQ7i9oKxiD1v0l8Ja234gIg4krIgeX0m/JPX
5SLzVADgxohqrQxUBw/emruKjUp0CWNwfLrk4WBsZKMBbJ/CzrdfrIsX4MNYn4BddqiVaUkSCQWV
C+qJ7rexF4JVXvZnsNGQjtjYgADkNXQr0jcEugxJGHeTVneUFCpg2YHlgn5V/pjfztaGuWLVRiw5
ufHyCVHiSIOgVOSeiFJrIshFjKUa1QgNoD6DMudXNnvVh9q+Y05FYk1aJTvuBJyUJHNuTpqdtxNi
ZXKx5PRn1DRSGUvENu/rNx0wseHH1uf1/gNTt/ySPsA9FFdLvH8n3jb4C9CiiCBXxJN3hojpI9Gy
uYHIKxLRIVBmb7R8fHu5NA68Wyn5CDUp8C+xQQeY4dkjxk6rTNBBLHEEwK/gOOBfQHph6EmwJNgG
NyGpT2ty1fnqgB2H1m7iLymV0sRV4bE0dPfXtzp+CkxRjzI390Qj3D+mn0cBBJrXsAbD3N7CwezT
i0FVf2uC0uFXt7vCRyVRpBiylSG/DgYS7lHjA0SJUVMtRUx4+4/JIWwMeUZPvDb8AdfPmE8AdpXr
hzhxUPqXHDIfcQF/i9pOVgZx+yzF2wZ9JrDzbmMC4JzMU07oF6YH8SnwLTTnTCBHUcUPuedAogMc
9YXPr+lvoXvPLoWicMr8NqTLN9lleQAs+WEG/SaqFjE6PZacqem24hkXBEDlEzhfzBEYQHxS24xr
orUJckKg81gCsfIu6eMEx+aSkh6Fpzb+rklMY+3knfA9W2yc5xkECq+GdqO7aCW/xcjXP66KYCQE
9wQFFRwCwWlLbiSeEEQp3K2DGd8L4c17zYv7hJeAcuTfXyHnaESoCC9GW/OpmZMuEKYtKFq+i7Rk
pDvEuRLw1B8BplcxcTbFH9JwMpQbVQQiEeQTv1gLtsNiQzRpQuQcFF5rP4Lb0pwY68uUNJCHg6bi
hTFVRH8LLAhd/EwLoRi8OVfR4kdh6eCmZcaTPLE0TsDZmd0bdONoZVD8vGHoBKbBJQFKBipJBV6o
u9USUQNih7OPzYERf45A57HcDu9zZLtRH/ryS/58a79lTHAA7bfcHHY5ACkZ/gcT7cuWDC52B9L5
+XOoAcw0/ZE5gSwnjMnvr1EO8Y8DQh2QM3BT+FLM1RR0iz4BCHAuIncLl5s+dL6XFV6dPDlMtES6
EYQ7avsZV+BH7D+fK90TPEIonkVZOL7kLgZ8g0nKcdtwwaQD5fAoYxkTYi6AMYKiBHEPOgBKei55
jrOOAyCTeEx6Pqg3CDaUPwgQUp4JAzfdV2KnA2lEGcHzQ+Hh/Om8yaL9OCrrukZALEdqFxEL2CAi
dT5hTnZ3/zYtNqwL6DT4ClaB74jFi4+yyjFWmPdAsJkxP47vungM1TD1pMvOuWXOye8AH6UPxT4p
BQazJOphryRFtj/iTQgChgYakFNiOEWXrAf7fR5L4YkO45ybYk3ARMJjBTePgRad0z/djgk7946q
2AjLaR/hoKDi7OuK1wE8jlAJtRfKD9JVsI2inbIFLIoPnfctTlVU7t1T8dAt+ZncZsSJ8lFn2ADE
UQWVGo8AEeEjcqgebL81bDZ0FPAUeS2QlhzpWeuNBPsMLQTrC6/96WjOO0CJsR1KM0B+Ac1JswJd
gzb6TdHEBJgncKyuDUfm/4r4LZ+dMYRz81mupvoSYe9EdMgVEU0V5GFCg7DIqkMNI+QTnFyfXFO6
KHkeQ9RhAZWY5zFPKfl9ENdBlb9jgf0x+ZBtbNvvvPEvHpGSDsumPOLxXGlsvBD5JDHSwSxmGC2s
lqh85+LvCegYmRJgokJisVMSLPhNG4RKPPo8dEn8cyClbWQS4uy/AtPDqxAJyBztfbzc1RwR24ht
CBX3yVuwS7qrYj4lgsdFMgSm3nNB1ljAWTK+az5eBD2UUX68F4Ii2GFuCJHT/45Z91k82Ok0rFuV
hyOEmIAm7Tnqysy+bkuOHbrql2KdJwVbqE8y8Tk2IsCLAKtTCkSqWnAE5BVfWJqx569Jh+R5EuXv
gpVhOHL7DgQtk+dgxs0Nw2Bdh333Cd5JgAAPPioC7hhpLSorSCYgqBOJbfA2Ka/xlKDY8EghuyAe
eEt22oCFjO/pQ4l+I1ZU5pKBA2paHjHW+waJSzCqCPt4EcteTP3elAkedaOz43cFp/yIzguHIOnp
rItqhPzXMedkiYAbE5+CrgoujFgLtF5FdCcI85KZwXUDz2KyLMDtsnL28tJT4/Mfaij35rCVzyko
9V95F/x7Z7Ao6LFwQ2t7ZD6NFXW0IBAj5PMwiAxj+KhbhjnQ1kG3qWxAkzZiw4DqfZLiu7lvPpsb
iInVLc8btPfnDaKTAhg4UglxZh1+5byGwi1iAlvmdcpHT67WTARbX6mqQtVBcyzdlDTbCBws/3JO
7LATirT6cvHNGgrp4H9WyuQWX1H6ZqSdtlHvuBWAdYsO3SLQjbXT+9AZgYST+k1OvMxeRJ0Cbv8L
cMUfbiTKcHDASRwBCpEYHDGPSCBaZkqlJ03b/RCOBkZhjSea3GzmIfe+x0QXPlcsZfRTMg1GEgpW
KTEOb2RIT58xBbaaGYXtm/IUNtpS5tDUg68fwY7jrKQ8gAhDJFskbnD3qM4XDeAnJODj304rAklh
b/9QoBZRg/i/XBtHksZ2Sj5vE6pFQmlcjn4LenEypj4f+6g3JV/Tju5R/Qchx+N1Jeya527SBiwz
1rTnMyBZKYNhAqsG1/ZwjmdbfEJT+FXgBcx/pO0TKMuYRNcS16IXx4IhYeCBThtxa/8xI31ZEliG
uFtOe2Qr7HQOdxe3NxUokGhPGykfz8iBrDV7u1e9JxW4MfLGLSKf/O5DE8BQMG6j/bFvUIvcczzq
dN89rOVgyB6xUJ3ledg/dnv8dVCJIhT9NroOqUYaKSuIyttIgexoeeG0BLDrnHnVW+5fViIAxOR4
DrBsEpLd8SxyDodLoXHYqry7W0Nr8KuB/y8LkoNDM+W4Sjqki4Q37iW3EXfnNUKstwPvI6UkIF7P
EY+X9/RR8Th0w3rsXSW2l8uUz/ViR84O9yu70pJfFH/mT//wOL6tzjqKuh0ICtIeGLDmqBpclnzO
dk6b9elR4KlZyPs2OpTOsXYIKhPxzufZApMNb6VmUZ0aC8x10WM08InyJpbzjL3Cbv7ExSpG1dDE
Xz1hOUSGCtER3zzoU/aCpzCSBFd/Ab9vM/C6OkPLeQM3jTYsY39m4d68sw+byNb+ZoQpmW6X4/Nw
sWe7n1EfpjFZsB2xZemBzj6HQkufMH6tyK6bte5iO1wUsxtFdIJjeoy3BHGXcT0FjJXzz7IA/iOD
K3zwMOKkBXf+2LeoolNxyVGQpZCE8XJMIitiWIoNaVNryFFzqk2bnrPWdKv51aH58Q2YQHAoKdnE
mQFON9TQXSYEQ7wo0QYkoRgeQnsjTTtE9QKvpOnzXP1TjQHsmkK91evsx/GA59E+1HTwAXM26Ey1
KSjBc4UqBS8vrQABare0PG7/2FFY9YA33HInYpr3ykbHTz9h8CLygNPIGhnWecUI9oCz60SzlDls
8yvDJbH6zIov95mgE6LCo38wWs5tz1NUOlyNmK6oTTEmmYHDPYNOP+SeZMoQSCeSVE/DbE+xDbpo
KQb/nHIAMeG8wFbRhP9T2WszZSIdBMjDpvyVmdLRHTN89kMa+Xo9F1PmC5pzwlIO/MD6u1ED5sSk
9ZpoS0GShZF7QlBI8ENMGDWTdmYsHiEWsyUsuM4C8cbUElHJAjNbelQ7iQeicDlY2UBRuQi6T9tl
m5831z+y+ITXqqbvF11jXsXt+LuuYhb+hr13pDvQXxyAhvuPO6//sC5yRP5iyqYDgEYsdjn3dHfF
VsrBfcCyc50J4va3Fz7lTNsTrbkjzJTTmRQTUDGr92N2YsKhhhwAnQaNMMdpeK9+8vMOlNumv78i
esc3HvFH1ssleOZ/xwWHYiQSJsIfRAWywWTgEOdzDzkyRaFGx8tksukdkfqL2dFgUqL6IFIRiXUu
ZwxWl2jAAsIMTi6mT5iW39pExop6chHXNZWn4t3THWfXyDyUiIO6u3mMEbr9YuqcRjIBtxOU5pBY
wQI8jQ+EbQiGDgYRyHE7Mg8NIChAXy7H4AUoC2FLtv6KO5X7bclptZ+hzQvf9hSGCI0FwcIsnsIM
PYAaaF3hIL4m3PivRROyeghEQ9QnEQDYRtAvR+6Jhi5fEVD/muBrJSbNPg2f7Fbjz6o6kndgdhQr
qXZFaPKgb/+Iy0eC8HVIXe+2BB5CH3TDAiyAXSPrh9JhMHpIdpPKjPP2xy3X2q4acYYIHo4Sczwd
vUbmiqFCsC6WtiNobsdCjRIfyzpa3PQ5aUNEeinSCq8rCNRUg1doBuxCg4MINyJUFuh3JT4Eh/U6
eOT9A6vtLyOcTqb++u6/OPZMG3cb3K257ArK+5wipXFKQmRYhGGDQ3E5+T+EdQu5cMnvJ3mNPwPK
Y1EEhwGaGaGQY6hbamtOWjLVMQz62DNFZhf9WTMOxS/smmj7hchGgTw6wZURyUEqDcunYb3X2ISc
57AL4U88zsxkzsM5sNAgyZ7Jx/viG+EKaiLZxzqqYaxDnCq6k847fUU3CrdTdt0NhCYXjYl7UH3H
u2TbCQF3gLqMxi495JPaJrXqxAtOTO+yRy9FSsDVvi16gjWgTQqxscdcbouHVF3Nsf6FBsIYXp6Y
x5jnMQZD365aq5uBRq4Iiozh28mfu8PBc6IjoaJIdJdZcndZXGfkUBG6RE8BP4G30k3f4bRkk5Sz
8TWqhw334Jlj9M/ro1tghvfAA3jetdBF6ROTF81ew2nfEdqSj3OJ8YEuAUOgCFtYi18mTS8MJul2
zmpB3+Bg33LpOu7GIgFTlFA51AmNmSeYKKTHiEh4h+zBwlyf8Vc7oLAu4gLTfkzXrVvMEDmw5PNi
CajjJoW5Dp+oadnApD0Bk/A1o3YBBUAmnpyUw2eIdpz1FukOPOx5evFFRNK4/evjaAcMsFNGLxSN
TI7oHkj5tgUDJe3Pa/icZYWw47vn4fGJ87yMTxxwmHFF64Egj0k5ECzS8suHInlHkB3mEmrEhrQ4
ulsUBLhGxmZqZIJChQQIcFiwzhT0IItcSGpCfp6AR8VvVv3nrHdEwHKa9Pf8PZTG3MfsDWCgXFeL
Yw6ZyKy/kJBY7qwVw1xyAu2rsrtfAEERPEJyzACNPsF9zkfj0Z9qOlETvWA75ITEN5aTN21HXdQa
QoH6jgZT4lNtcWep1H88QZhQgCamXyM04gOuvGZ+iJuk4Q5r+PYTyBGTAFAnN1wP2arAsomn8Dmp
IaPBW8OftW4T4ovye8whXNfoDSKMvIjNsqFYRJzqBtMvqiahHSQiBHUSwztqkH/jJ+yrgqktLGNw
C649gUNDQdPaSGqUo7zng0rK+E1xNx8UFMGH+zETsKpHTDllI+Tw0kEltC59jlvIOAsWcFGWR8OQ
BX9iTCF3h9wlOp/eyqQj78rUgmthh9jWom/KHsC8ax6cYYS59zkiiILRgMKHTMTE96amgwZOm3QH
/VDn7PN/2rCOb3O8FvFlTBE1CKeL5uHmX9I+WXJENM3vGSleH4zI9g/eP/3X1cNnTpaxI686Nh8e
A3o4Rf/GtyFFywY/l2f3UU2cLWH1ZkROxQXN0WXcpvcMwtGEBoMIp6iFYJ7pLyh9yOXbGLqpJL2i
TgS9h2Qow+uRPhvrlLYYqOE0o5tLQ9gRaoUc9oqoTqgit/e1FSK5xuaCeFqd+IujlJUM1eS7KKiK
TkxPHHl5HJH9SpaihL2hwZWsk3uyeOMAB/ljfqzRbYrDA7i4S/hzrKAGALZIZOiK34flu0+WhF1O
TXDoz1obAXQXfzpbPbW3icDopANXEbnRLySOdYkkXAseQ9QB2XnVLQRzBwlRcWmFROPF7GIjYcON
alCZ7N4mzFLoWGb9pBn9xN7YY1ROysUbDdaI02GzB3cHkGX8I4J33Fw87Ap8CaHkjh4L1p6We5Vi
PJtN3pz/yLgfTO+Ye+j7eqEIIkYU7QDKP06cmNRPOYdF3Ll9Ujz5PRBNStoW2S2mySvTMmB+zqAD
bP+4oZAlcfzj5mR1xdAU8CrgsG7xdmd+hZWDCupVQ3zH6hFwGA2ASYDYmJ50NZRGF2wRuqckekzG
BtAPmwKP+5LK0Tk/j/TJ9LvGABRQZzm7o4xCN+qPOVSBUDHy4reZcJur9tmZPWdoerVVBRVIcPkZ
lG1lLh6Tm4vEGWOCSOWkEslMmXT66OAqMZTyTxo8Lsvi7N4eEVg4qDua8ivOR8AoNt7jc//GCow8
Z6dsKIi9hYjbpgxUQwCz3oazuUk8yQ1C5fYvlQss6EF58RTjKpDhGdHtO4ZuWg7W0Fuw00xfSIHB
own4BLxUh6+ImRrwD8ClnhQRQAHf0LdccnCnX/sRfhYmnbUBoaruecJuCYnpcbaMbh4NGAQaKwwp
V3ShpVflqLWZSkf1/EZcgdDKMfQxDZQIRjUHC55DmJFdUbYHpwPuBL0KhjvXHEhajzqzRF6VE7aE
mIzMlc41elurNpAcVUAqBhO5kZw0H2BWBiZDr0CqX2kRp4VPohJ2OkK6OWHmtQ5M9AJ+uY9rQrgR
dFML4DP1GZzOsTWUeT+j0d6ZiuTaQfQ43LHGAawAUKNVP6f65CdOfT71DT0IpfyyfOQUoxDIyH4r
PFsA4mkbaZSFkvWl08fE8sEmilLxm8ioRQZDPaT9wL9yKB0qyP7pmaWkQcu/FEbMkT2E5Ecnypfa
JtEJxTFvbQxvf2escix0dd5HhgU3E9xz7OpNzByN6kUO3v43LwnIBwVDGvdIn8vCq+afuAnkCSpm
uztbGeKhuGTPMBAjlO4nZi9FP5eyRn6XLGK8bdxM1nWk5Sxc/t0TW5LJCfqxuIZtdFp89zU7AUM3
4ZTbqF53HMdOi/tKTyWCH+C+ONMvlAjkx3mLcnvWbwkfOlpTIoOJHWM2/FoD09pyd23I88Y3dNZC
+ttzaYhojwHC08P3/LNk6eFMeusYzzDzcViTco5WBC2iEVHdn4MwBEw3YiP45hQrpvrIJCgU5jhQ
uVnHKpBpKuEXEMNS7+K+NganKyIGgMhyiYGhHyg8RhyHo3+r882ufDlXJAKe7GvMeG7ROeKz3lMo
KbvPJZ+d+ILCs6q31iUt592arAH37fSy7ezElMBNZaA5uaUKWO36CimANfDh3R8BUrNMhgfgnMG1
bu0PbqFl8fFOY44ff9/lM/8G23XPcC/C5SgSUUhArwNldAadBbgNnsENBD2TdeeNxWlspORFkOQ5
UxCcdR5BEC+n2+vOy9MzDsj+PXh7j7BK+v4z2HrKtKYdOpNY8JKBv2xieUij0j+NMNwFCM81+s7J
lxzJbm0DKlHuB84owB86q30zVpzTAZJoVB4Iq7ROa820y1kDwf8Lqv0nkjbgQonka2NprOwNeuIw
4e8vIb8slWvr0Xn6tFg83W1jy/4jRLqxV6e4v8eEXSj8DiZXLXnse3tyVnABIgPz5cnP/9pvrxsp
Ia5Br/e0yHtXID9+lnyzimybmEC5BHTI2B88I73GtatO+dPT/IzzI75sCkcmEsy67rYZ6S6iLse/
hFrUF+qhn3Uf8lTPajo2+JQemlslhl/N+qaNsACkvyMizOjQtNETZhc481HiFrYOhIMkhVZWWJMK
kbPLRRncRZLD8x7we2u0ENF1CvPNOdtZfjhNpL3wiTCdMfJJPOwt/ca3zTO7+U0+2PWym/0JLnOV
S03EQ832BB5B5DOfDyO5AV5usIkdZQIPCltFztfZZ7q6vC0qI5UCit+qeni16r+BTN2b319yj92n
onbsMe831iM1hr3wwn2NxnVaeBB7q59/4j9q9lo3R1ISbVi12RvRWfRdyNHbI1AwNliGGXSZ24nH
Q+SqACCxDMzJKxLJDFgbrySzQWMdSywIVWh6DEo+ODPIqJ6dRhRmONyekEuMNbyyIaqrDDX25hPz
sp17fEm2U/yev/Ev+hzrQJ+R0xb2VoO0iUw6hcvg5n5jHkQ9oQTefoXtirxCBy0/3BQwibU2px9S
i6ZEkbzhyJGMY/J9r6tT0H5QSCGgxFSUSfixaVb5OXyl/foP+7m+RH0I5RxU134zPPeT95gm0xjL
HaJGctSoXRr/LA1D0fzm89mxEY7NFk8jqfsX/7n82L8IdeB8m8B8RRiYnHqOcQfunQ3OHepTcB7L
wMEC2MdGE5ikWV+cPmoO1cKg2jlCZ0uj/SciVYNbjLNpGV5AwvG64ewxbF0PDPS1629PhI700F8B
o3z9Z+VzuQfbuHw72pN/sas/IL1Kt4leQh84fU4V9zkrWMoYMCF5RTLiULJCVi/WMvK0+CJivND0
wRid60xHgKePPtD5HM5RrhaLr0vriIPKjG5t+wSAP9JS/LHl6EyYKRpodf1ZyuigJfhHW/2riZSw
hRSZ6Y0w42/QFYGMYJ2HcsknOcCgTxyFYrepTAfFdy0TY6paBQZUbD1fwvLJW/G0WGXgYDyfK+zk
hEL1HCPXdVt/O+bbwUDa/T1BVSuv+6spkacSUTTmEfN/N7It8uJdm9aZ9nIKEPO9xr0MX3V1HjQY
NfbjZDXTFzcI8qHs9xIp4L2dnCDELW9WBTTBsOl/RuoCodcrvUJjD/Wd8uKLt+AOZLe7kSgx5rs1
QpcCwzOoBZ11tBjgHP4XXIcH4qk4dOyixzL6iFSE2YMwUjKSn1WKXgw5G7opHPngqPLsvOa0o7pM
1kj+ftY3wLcQmH+qi2adY0plk0tLSeVJHGrRoD7Sy8WhzPCJcRWhOImQRNRz9Gd9XJrr0tcdOp8D
JvBHiv3z8cb+wKNgrh/zx/zCrTuYsFgijPQGtZ2ceMq/tuE2wJQPz1yjLOTSl5ub31s38TeW3POS
R0gJueRCGa5aBCHfGMFpsZh2e2KiQCH3jUGzehF8hkM50rN7LJT+b89ERTg5zS9Y4kbno7Hpg8YI
k5rdwdZYSILlrT0h3ueD6/JKandAq1hacsRguRHAEJxcRvQE+i3LGCuZMXDfa3PGFpXfPXzpVITo
DtvzQ7UGdJWTkIDw0CfIMJQtWOshQ4tpGYQrpMSNfjhd+PiSI0pGKSjvkxBLZduoTH8xOy9BURSM
zXmEmEj4REEKSaTN0S0zf53+urOYPNj7FYbmNele/JXBRA/roCEJveInq3M5EXrG0qK4h1ulGrgv
g0pFTzt7b/Yp0ApmiBMM/KruUwL4706bKEeAgsrB0k5EEWlxxPHZfC+HaiMjd+MUlHwonwBgRZOZ
blhtgmPhb3c0/AHj85pZC2dgtQ5u5UjDg8BDD/oAEhbqtrr4oX7eJhfcDbw02FrOGYjpPe6u+cU2
0sG89AmLXeIENsV6cZmfxtsRNxM7Zbx1+BclZNdsG4ddiq2ntz8v6iOTgn7xpDlfa448ypYYkPzK
kaN5Fwz1/Qex6+mPD6oONHeQDja9/fe43Z9JtCVE7UE5CNvyA+HOikDu64JFfteDeCmfjBYEZ0qt
tZ3AvQLuC6vNbwpORf8fVZQXkRLMBNLG0qFW/y/QrbGTYaH8uver//uNX7X7u/xJp5mi2iaXgn8y
YRc47e+71uuFNQIbsAbciqHRYU8gLm/Um/4m8riHcI2WY8QdgHqkBnN/Dvy+i98y5UBi18MnOxdF
bmwyLkPM7jXSIiYBpi2/nKkZDLb3QUiKSvX4gBs1nJejZ1QkESUR66CTfYYMk4zi3hKhBoowgIAj
NkpQHgQ2mIQRiGoimQZ+FT0JAW0UNhHkyNJDFaKUoE3JCPUQsBsWDreLa1+J2+Xzj44ewRLcOSTB
1wrVBVnweMzQKuKcqSPJkUcmTBR2QI62YRdcstdSRlyQc0gjGxVgGp0MogzEJnj5OD8TRxjpaYuc
JLhz7EcQFcG1cO5hokGJh6gFgU/PokKMXGSWbfeaniShxzInGpIhEiQRCL2dKgfm5F0h4oIwfXGj
8FFwmLKohEOP+dFxKqsTFBHSgShJxLI9GEhOlCikYHMpq1iiLwLDMpGcWTKHM1Y0yP+8/4skDoDh
pXZ55/X4PeJ/h7YPGIzkOewxR5qOrRKwtZN3fs95niiU9ICJS5DnvmP87DOSqp430AXf3ZCYcIDz
a7fWA3lYXP9EWEMLZWWJdQ3crZ/IyMHQoO64uCRC0LBIghowZfLiOpOS9iPx2rrN6F9KTirTzw9F
P22Ux+uuHEFXgoV7gz/c1DyaUTO+T+pJFQKx34dYYY1ILHX66hQ+EtnfTu8IW7LzpJyZq5ohb3MJ
IZY1/378uBKzae1ievR/0W/cC9UD6WFkokMyYJtDcIBslyECV/t4gBY74Mxxz82kT0IVk0S30pGi
TKtEyX5P+zWwuj2+2PQZG6kxrt17rDqXhGfgFFaknHL3E1lYEEO0Rl/eBB84z+UJVqvn/4aI06YV
cJBoXv61pIfxw+tjGZqJHiqja3xp44ZIf8sk2ITtmy2TgPD54B5Uf9pysJTEBA7Js3yFTHhwGjgr
CfVqHcY09AzH/3+v895zLOzAh8khe128Dqk2qlxAZGmhO81yO2JbQ1T6+Cs1uijppmQJE1Af8+nW
4S+nHLhkzWd+Hn1O1psNMn5zMEPBJ8RGHGoppSW1Ukf7h5Jvfpk3QYNVn/w3+5Nrk0s6wCpmpMWQ
94+6JOsPsT3p0zKhGIFv0jrnBqPGhvDh6MJEO72lFVGijh52a2xIpiXQRPC88S+X3GtepvdcTwws
Qn0RLPjsgopjIEg0sjmQy9FlbiafoL88k+SCXR/jH8W9JGKl7E2fpflxX383dt4J4dxAlfEze1/+
zVNxl3ZfYDNbnRew3Ix9m45tL/7lT8I+KaiDSt3ga7Gl4WkOaQ9BS/pMAS1hWsTHCWOSjFVLPZjh
gKGH3Q1p5qzPBuA/9qWPRM821x+iW1WH4wPjh7ysmd2An8h19V5Ang/S2TAjMSSfvR+goHPPigzj
1tLEbSlR7lm6pPJyOBqfNr/AIBzAgmn+HsC6QLTYt8bXkK4+bCWyA+Es3Dl1qIKbPiIDIEe2RtKG
RMY/ep54aWtO759c5aMfNlG7QpwzHOw+ES6rjlMg2w08EI1n5+ENtQSBdHCAgAdMI2tlisE0L/0P
iab3Y4UPkyY7tB0svUi0QTxYDBqyyJ0TQzkSXx5XJlre67/J8iMO/Pd7+M05JMhNLD5pfdivyBXm
Hg3E+Fq7mu4z+DKHcieYzLHs3AQlILan4do6ygeiRG0Uln63enlELB+vR+7wSsw2BYxUbRk4UWgJ
GX0RB7J7nGZSOrg6nGV7h3akwEQSxBm3oxI0rU0qh8g8nhwagZHMBxP8cKxxPpsxOIO+NsVdeEe0
4nCR0FpFPAInVhFMtVzHvHd4rNjFCXr9+UQztuWipC/jE5rbgLOVqjr8EIam9+Y+Iv8YDxpxDZMt
0cejHqmwnPxFlb0aKbvmIBO7KFZ865kpf8ybvYd9N8UnSssrAAw/ByXkkrtLHZmt356db74NmS00
Ehcl/70mmlOZqTNOwdf8nCu6W/qF8AlyRuBT5tVryxrvE6Z57xcSIddvh+rdkWEBeA44xWKIeYvh
ihvHUO2ayRAPDoBpP/3M6BpjcP6Ed27lnQxbuIZ4+eLDxnq2GxBxkpQPV4xtp/jHybV0NXoW3tGd
4GcUk4DmHDnR2SkOphX+K7gVui5+7nsHjfPja4wWRyyOnQeAtwWapm4aBzS5oOPqCKVWELpFGi79
I6zu8ow4DbwZEGZPTNmNi338veijcCRBEOkbuzamiLAvbADbsTawbnq8TeGM0UfIcDtVIOjH074N
iR/wCB25MTK9tx4qvkuAXmNUBzKOot5OFwwVGNZKTWuU4ujbl5e+SDrRDh/ogeEFuAp+S86ejvLP
1McJk+SGvMsZsPBvsGPmGlJdZUhAPa6CyoaKQJiDELmnpojGwYu/jbJ8I9SAETdJYv33X6hbvoKF
5qF6TeMTZvhrl6o5xT8Oy48kmIwPwvTADwKBiyMK4P1oKLGM9YBI/VO01f/kkQG2gxCJMgS7p1DR
kZxOiEVoMHcBlyA6D+WQMMXQAJQmrpfHdwhLSlxg0hA6UIBOkd6iwLIWsQZidd2+sfQEvXG7OzXs
IgUhsTTO9rifSDaYqPepYeyZZMPT8HZUsVsB6RDIncK2GxmUF2RQ5UIvDcTIBq7AUYz7RXCBWBHh
Kv+n57E2DKz+Xh+TMI95iMg3BC7ainMFXTNvFGiDab2CzDDwtBV/YMU0iqFqPWMVqXJUxm93i3/a
0nhhogUs01YaElSwzDGiF+H3MGEkT8P7ihnLIYBv3FF4xtETXHEoY0KFVCPKCKFKAvrJasMlWJzh
mIRa8eecYTClKQ8s1h3hcb1jP/0Ff5fk74zLo53TJ0sZI2bcMUfzAooVAdGOo/FSQz4PeWMZsb7g
LDLEpYUWA6ly9hVL9zdBYMGxA30HH40w13OquIA286xiSroJm5a8apL3rnXHNVFV6AxwI/TprL6i
EGHljCT7OwGRzLDoeuoR54vs9enx+XLwMaNibWDGhvnY36Bqe1hXYUVhLgnkIXES53RKdidOFTnI
n4k57lzMoE71d/UgnscvrIKgpUVWYPCOCaiH+ZO2zi2FT8aJ+tHw6D6Emy44hWqoj+45NRpoRl+h
MDMrM1BYkNa2tdghtBcFw++XSxgJCOSon7734G/pk15TbmLau9lvb0SWkbEEBP33bL0zNAejOGX1
OiFKAmAoOUTgKCfDnZP8w4dIpG3yoq4fgF/36bc3/NZpJ7mDvbTv88A0omKE9ebyFnz7B3KNoGNX
vnoA6wV6ZiSYvNfdGdHVy6NTRoGUNbnb8ehGdT0WyxOpzj97sK9ZrQtaCNK6cHCKNv2kesTIfD4o
80iSklzRQ2GJQgr0Rr1zyMKDm/RrBFdczfypcL6KohgcMaxcgxbfsS2TgWnAsrrkv7c8TLakUpXh
KmBo0ITsTw7PT9PG7c3H+iXLzr1/eMnRvV3SHLCBwPqgRlx9OPLDxb0G0/6Womfn/PZJkxrIDh6/
kzJjGTU5/Rv2uRtemUqv4py8/YOdw451tzkGWFUI7g4TBMlN6i+6FZHwwnsXL3GF8KbAtKe4Aiw+
+exr7HE6NDMs3S0s57jEazV7U/JHpg+BjIREki68EfuZaSkupiC4WNAJjfkFR/ZzbvL7H2wDIH3L
m+YwzQA8NtZfb6rMzLDIOoW1h9o/oAGOEcO8Sh9z9aC5si+lvs/SFDEfcjDkIPF1pYh82CohM5vn
5htuf3Z/C5eNM6oMUM8f4ISOwufM2d202x2bGiviSowVuj9ApAF3Mf7GqNMwfINVCFYBXTtD75Jy
SuG4rIrZ6zcHafgUMd5Chi1MfAbi2Bm9zvyremTfkaZ8ymfkHQRtalnlErEEFf/zTpMeFm4ciYKJ
5q9IU1rTSY5Nb4tu/BlEJGgpgXy4KMEZKcJ1Nsj0qLdoEQBAbgEpscbzJBDogqpg2KW8K2MFX495
2gB5YjBwf/42BGupeenuK8VlDY7WunfkDzeoqyID37r5rK8sWBSfiAKpgiF+re+amU5gxsvpLQpO
vKX7MmkMfe14oPgL2Mr5Z03b6YTqsSfJkgvEUr1d07jt7slOLnCXlqiH1Ao1rNmPeT0llY3Qbqac
MWKSHBxzi8goNQKJZ7WCV3CrL7s839rtNFLL8DqAxAybGT7u0nS0wn0NT6Io7A2FdqLY/ozfKKki
zPEfoH/rtmm/NtwRUWtvfL8fFAkgRoSZHFgMqvEJSxSQH0Zhjinrh93+mYSUIhJwrx5hCUNmIUzp
Biw68hgsdVvgq5mQW8tOzueH8ZV7+2uD8KMg4GyQ36cspgAl3mByi1AONJm4JkSEds6FZHK8EjAH
ikOPFQMO7xwxQ4lKgbmIrBKOulg1Rzqd4iwfplNvsdORBGy1hBlPbqZIsWuvQbejCkR8CRXpy2G6
Mn5xfXjvGsXBpl9NyFwgiUOYrsVVPLkcgawdWksf2H2pgBKh14YvdmvMDaBTEoOWfa9TY98dK9KJ
kBKu7s7PAbHA/i3E/fDhnPoqzIDLAxjCuAD5+qT3FCc3kiGKLEM2h8klh6n9u03bf0LLz5/kXJH+
QBnz5+f/SLqv3USSKAzAT4SEydxCQ5OzMfYNciTnzNPvV7Pa1WrlGdvQdFed+mPvVMmRHwaVBMsX
tCKXa8CZQjRn76WeAiQny8CVE4fITARX2KdS4veu95ijqpZsigKuaLtqzf6SeyS0XOF1PCtwdsi4
qc3EMW0HvGCJUVLKGxsZWd7P4k3QXUvi3Gj6KtpT8pYpeJCoN14atewPQrkqOmeS9EDBe8TkRC90
1K+kZjF8NJ72z9Vibd+6ezjX1WXIQjynQ6rhmZvUIJfLxAmBDDhJo9RK7jLfDBZcul69KHzaVm9u
esOoVZNvhIC8FIWvEPWrh6b6rACv7s5KZny31dnoogxzcqmxR0QI6vON8uj6Iu32/n39ZoqpL/4U
f7WFBkjDT7DCRWxV3DOJkheQoR1VQSPtNl+SfhnIGB9SfqT7Uhrh6eu4DJnBFzfgm9U7y/knnaA/
kzw3USDYOsUvb08BH8tqbsz+/gTB8b83M5/b7l62TtqnDzlNgYujwxiH3M30j/Xqqexivi/0oDiV
mEcKDQtFbqwjUv/cye1TrOXn8Qqgb7l7lqD1l4Gatc/kJ4p61kxVnhr+DmNg/NrMrb8K7Nk7V7ad
fCze2V35GDujnqwiQQMXYmTJSdrLSiqS0DVzKhWrowjY50H1VVlUkEX1TcUp2fQec7M2DRpOQZdf
cPr965Qp/XaSJbLDQ1QAUGCLpSZ9Od7P+vNuD2042o1Sk0P0K2m7KnAiDdDfOSE5vIVX9m2M/nPc
BeaoMSgnDeHvxjOb2rQeohufTUhNvrOn93Rvu2OHs36g9hZqQuPD66Zx0tzHj2izmerQeRB1bOPt
rEyVK60YznghwJhGB6fbHtvK97b1MaClZMtqSWvBRB7iWWMnAyriASWrfnkXUepqdBQ/Vrcy59AS
sGqAD03dmbiR6blna64exXStWp3aqUEdPMR41Bw+LuV891QRBiWWlPKD9l3W0TLOFStzMsfVHyFe
9MWFFWepIV7BEYW63sr4Wt+VF+15VZ56nCqvPsC7cb6b/iaGG4Xiu0KwUBAZO5EESfK2ce2sohnt
yF1SzqJD5FtyWzaS0d9PsEoQPVe3DZKWL6lj8bYvRoOjhELX96Sal+5ldB7MZtEdy32PL96mVbmV
fqmvi+UjMmhaAtxRsVqlGjmMerK6ru2lqVWBgdVkREsSHjAE+msSQmtnsPlDicT9vDQL41kpXvXu
n0UyN3dg7eV1T9DSPf1cRpdephkOYo3056l7JedtQ7mPr7j4GlfJoOBE0LtEkKhPpTE9XS+vGOey
7IEWXxlo6/fxdW6fOzDK1fuiN+8sWhIIR4sfxGenUKjtd5XDKM+JAT4tom0Hicamt3jff/rxp9Kp
fpUW3RPwNeqw06O7ZTF0dH2sN5F0XEjlJZIg9nnsbAD9sXDxCgeALpJDGUKeVIuSa2ZDMAHPVe+4
buSTbSThs1IEg4jRGWehmLPqabQf3J8h2TlNvSMi502GXf/aFpio4MfbvQpEArGYYob8KdtLVMtm
Iqst2/5FbA7aeq9vs5yYC22nmU21sr/5e2k2udTxDNfKIdLVEt3LM0vJNzl0LysSe0aTeq6e/maK
mSqnYIpm2lewcuEz5MTlMEP9TKMp85PDw+T+Kkx6s6/fBYve60L9ZqBlE7K5JlF++b1ka35j51z5
5DGLRNaXBX/DMO7i/PzN1NvNM80d0/Wq/ZIVrYVfkgsVRFMRa4lyQrVLMtrQo3+mIDnjy+iAWqzu
nlXfZV8p3X9XKT1iYvzWlQdHofe+/5h9F76mzcM2BA8Wf2+jwpvXu/h+1B+bap4+XJpvppyz8UJJ
B5TZrRsz0an7GJ11ms1jHeeHfJwuowMYXh5O4CDj74eo9kMySqLp69uBKxhuOtnOubcNpK861Z5g
BOy7jXpBOj2TEZap3urp8qZ1amUbN/rrzPe9rD8jel2Kg+IVvQBP0+1UdyWpoT+tmm7dVe/nSmaS
jrckSetcyfnG67hMXli/EP4Y0c/pdzH8sPtfYZiPhetVP3GmptDR7ftR3aVKmdKm/T0bQfZOk2tl
WXrtPKrrv1VdJHbSevJZ6Ca/L9/Zj1kIf7vcSvvatjmt7R/akjKk19/5Pmw7yXPVesFLkleU0/10
+6W/InuVpRChiccg5+2jdPwDrm+0sbJJ56JbL17/FdsaPiSMfQGKTWpuKW3Lcj2+0hhg3FoCUn6I
Oq+6t+Nkvfh6Ydu81lLZssPntQKfzG5ZL0gozMA6gzqL9hRaghfmfjbl2hfO5WKm8XxE6zdL3kZX
cS0jyM1VpAGYd6hjpPyElg3fdJOtV12B7wbC2zyJ+/LxUdkQWB7KyZEP7JgT/1pKso3eaVoKzUSD
atBzmOjrvzhkK7teepyrHU2GJc+ntSLhAR7kYQRC+caJOB9fG2pbS+d4+bGJ1Gc1KPJKrzqa6bvo
OzTNwkRsfoVyAGHWof1ZZAF/+fFtkbAWBCJv3ReE2Vn06DlOlPJznVdHD98kXU6/pppcoAyTwcqs
UO79IqLWO/5NNvm0JQhQ0r0m8Mfv59fE+/p1+8seFTgurswG40JN5oC1tzF/pbRExPeMVtKd23NT
2kxNXjG6vp+rq7EUxlXfCyRmpcvEHh6+ltY90QTFekgbF4JaK1QfrgLvJEOhgfBLVGW8igoDOXzo
qopZUwivE6dqJiEe5rvzvVF8F/OcqHuS+V2RPCyacUHuxCzqZLrkBBx0NBoffwlENlHW8OaBxhyR
gc7E3+6wtEqevN7zRC/A0AwWJ+Lhj2e/BfAjFnhU5HYot7VIke+MjH7RdoIqFlhzaUjHkLjHVxgc
e8n+cnT2fqTlvTK+hD5ErPnrBQGYqGeE8c9Id/9yNVuKtOnmtq2/nJt33ube13aO5eJOy9MFF12W
wAKKfLU2Ht64h2p8/jV4Tel1Ft36JJAiC7CSo12l8HHYl+F8926kfXZMt+cP6N5Bn3TdHOsjJC8D
zzBY/GnEPaD9nCoNOEOIvER70zXDgNrJh/nr+f38Zi2QkTj9aP6ly33OKVhblui+QJufjH3tRyJr
VxxjJxwPTLk5iUvL+Fy9Toh1t615a+8gIl5aDSgFCOt7/JGOpvGNUHycFZsVMr+f76jfEgrd661Q
3lFC/0ko7L0MDbhAs9qteeey5SxmZoLjVWafmsjLf2Zjpa9knN3pBxAkRKycq33yNIYyb6EhKUi+
Ccg1DDarnHr51ed82larQpKMtX2UCRMT1+Hd+fcQzXT5wZVD9M10+/00tRwrabeFpWamuS66ZJtH
ygJTeWqv1Djy7+w0kEu0+Evmy4pSUqu/o0lH6tS0lij8JZxqgg8dB3sw2mfLUN2nEBf6K8FeDrNw
Kq0Xsr4IvJUMFqgNyrbXFGAeeIXBuYcuJP1ieXW7WR8Iwdjo1nJEYGitZL7z8aUlm3qUhruLxWet
tzOf40JNeO0Wl7SrT7m4U3S+1WIMlgkbQx5VuC29b2tEZCzFtqK6C+yB2beDHkquwtv61SvjX5NT
rTRCssBOn8u2Pa+sJskQctsAx6ga2rRMWtWl6TlhZCt0FEzSEPPUuK+DLPgk7NEtcqi0NQNEhfLH
ojRyDorlyDv93QP4th+pWKBttMbHspbb4pUy+fIP9yFwFo8K5u7fS1EVVrwmtsi1nTImH9B4ICXo
pPQxU327I9LO19LN26tc7fKpozAVHA2kdZI1+4LN3NMbBYry9eN7piKcPiH1Yim9KdSmcTCD8R8K
xD5x7AEWs6gnQgDJdnKcXB6obpRTySd8vzaByIKkOGlaV3KMkNJBBpFonoG+slrZeL0cIVWbeH1q
aLC5LRunR3mx5AA+eC/Fyh2BdHV6I/xOUcocojSH4q459xwzlcfZKA9TWVQkZcZ3sGh9vQxBCoCL
yrlzrLwXakj5xqP6eqkNPw3N5eEtYl6VnKvrPi7E47CY/eWj17TPaNq8NP/k5ZYzzY7CiEqmgw6g
H1DvC+CbUfeqvoKEy/f5mjNuk60nWGatqfJOnD9u8pq1otBhrsMGlKKTeaeJu34U3jJfxWje9sqe
P/x1DsjP939HSObuJyx60wlmGfXfIRhs21oRsr7KGec0IVfISGuoHSCbkvKsSnKNHOMejXsX3xpz
U3P8JUQuwAQCnAnrWnXa6x7cD+t46QBqaohqfXLEWKoHx8chFZuARkkHzfWXUL/qpuZ8KPWcFjLx
7MBLTuN5j70D7rhKkuTGIrjS8DbwzLGee2lkMlWUEC/DixolvoUf8SNBprHgQ51+bYb332P/MOTB
o20D0IbSmVkE1q2JPel6HNoHJyIq15GCv6br64ZKpCtStNxT8FmX4PLpbKG1HBIscCC+V0Wk1Pct
0VB/83eipByftEWzzkkWdNgwnEXz/pMaC+8XTnQAYjVtd9wQcGC7i1Nh0nNpzZ+3sUZf81duAOG4
j8ZmzFnXS9S3H9rMmvmWsRrZVQ/SKvvTa/pb2BKLh8X+OrH8O6TN6w4pLnGysTko8sFY2NfKdfnK
o+yEBm6SI7g7xNwkPe9GH0MQuj+E2q3iMxsFaB9UEgKRt647sstkYM1dVo1THTliZdK+1/wgU89/
ZOrpWeAcj1+EtHxn6y4byj6+U4RQ3J1rqmSFmXkkYemmonUVTRUl21lbr5eWzEcZnqXvpbqP92m8
c2bR47n62G3j5Et8PbRn+85ZnTIfuNXmEqplPMohYhdtFoK/Mp2bpRFRxRK4GBZ91Pde4WOSbCST
7fuhzUQ74P9av+ctndE8Ik6gWnbIx/AO/QSUzrF3b53Gxe7SvNvnvSODy4vCnlec0N8c8JLOksnq
fMAqXS7Ugp8cplRlQOZrkzlhrs8LN+F7docnPawXRj3fJaTwRmK1iMbYO89/ATxkZKw4sJQHYavO
d79Obc4GHUflujzgpgDwaBMLMotEJrfUMfzS0Hc2dPFUnXie2rxKMj+jir3Xn1fIYW3de5GWWYw3
nytKRxHNj2oCcb9teud7jixbJy4OXeA+XZfZkcA2GG5dIvaGW5Q1CT/KGf+/CTQAtOt2i672VM8n
CtI0dp8PPM+sUeiCLA6BPHZauU8K+bI9Ntv1TVMeelfhUZ5D/rAgTq6PKtP5MVN5ydcREmIVbsfq
5hb55fmhBN5vP+7OE8xQJY0Rj3eOiS5eIps1KsPz9Tw1mM5nT0fj6PZsF4XSSoW06FjvCQzS5SIL
UN4G28hZJE8VfIchqAj9IABt+PNLpiqn4pZVEBnYRUTg873YC/vXVSl55VCTZlEJL1ME6E16hT3g
kC1ZLKav528WHUVuqIfNmCqWkf8MnsFU3rY9I8rqbzkbvHSTfaTKHXebi9im9rPKSibwcaDaNF8+
awecpO+d9OiGJ2FUK0b8Ti8MlQCq1hqNlvs4f0MoHQeFBg6ZnqyvK06GS1XK0UZgRnneIsQbwFVg
pf8S7bQvkUe01+o0DeWb4TX+0xIds0i/uxdL6cniKBF89ZbsvHQZsEG8QXN8er0SKW5bNyMs51XQ
hjGAtAzwxZrqD/qGYoiOMEevJaEX4umvDV6lyYwLiMJJosWBqX325sXrBjvIwUr1VZeG0BeZQcmS
RCVKs4IKnKX0K94a1ynw0T6lqpShey/FQTkBYS6815o4J/x4CJOefoS09pTfF6kzOlfD6iYl5Fhs
JD+goelRFodnhG9fvmAI77oweM5ynZtp2muT/UnwXvebE72Q8bj7Cza7+atUnOzoumhqyluMt9/H
KNPYtraC467VSdqHYi02/nsIjQOV4PTOl+ajp4ll2hY+H6bTDq+B6YpUkTPPxm+iyU7o9Zwt5Ax5
zjdN/rSbAdRoLfLWLDSv5jto3QqklDL0wZ0ll7K7jjdeYigtg1jMvxzbSoxRktH2L9UXQ1C6G9aL
l96zd5iWTSX3RHx/v8qxbdnLj5uuL+2ta9pK5IP95Ef0Amm9ZAKQKobxb0kVbiwf5/FWap4lWxCx
7iIgsu921vFx6VHLL0JownbRhAGvWQhEkXytvnJSURhNnGTgaLmWA5if4aKGanX6z8w+1tNUMHoU
xkpOVm+ZpArTcINudlFIarnWV4XqZdXOofT+xZfN45kYGIEtBeTGQUP43dofuq+eITLPGhLgPblK
Es6DncedFfbXbE8IQv9WE922axY69l4rLe/5/3vuS29XuVdDoJ/lvYwIL2LEkOtt0ZPASY4HD8y7
XjdKRu+gWBe/5KtvfHjTsiKDzJeuW03tGFb1BtmOc2iqZnlsF0qf+Xt5rqYY5RilK1vxk8EL4L1Z
n7jUmDNrM/1SPLpugQa4xQq/5J57jHY9DZyi/PU1G62dxqprR1+fs/wjlSTKjN2hNYO/+WgfzPch
U4WoICdOhwNdhsTRahUAACrRzdesmnoTycTIiO0oqdKo0hU58+uwSIkRyDRFjdFF1dLDcPLev86U
hkTXe0PslNC794dx/vD2FNYniqLyCcYRwksq/qRwY7fT+uw5fp//Mah0M9X057SUnCiZPlb2zeJr
Fq3gfyE22NEylKkjbjwOPorPTO3BnBez5Tk9UBfVcy6PZAmt8Ha1gsaQudg+uT8qtsBi20ae/qhy
r7yt4pZE/K9/RePOGc4++1d4xzwtMGb9u2+vP66xGBxx+YemEC48pNOf9xgVavePPag/yznQ3v8e
MFTAuEvXSLZcxctU1U4vVEzcXJvb0xrScAbiw4Jf5pgm5o3M1/bX3yFoAWSEMCzX7cxfI85KvN2b
hWX/bVYNhLazzISQ5BNTX2ijtWvH73Xr3g1px4rnDF//Wn4wLIPiSGMELz2j/Vylj4W/WMtQlde2
k+f7XRzZ/tvTHGv86/jdJCZkXxzv1L2J0Ra5tHpjOGyGdAVPRRiE5blOTp8ZH5RhcT7KxD/bdggs
syl9Y5wdxciFZQd4/CQDtFP6imbjZB+vNXE3RfoARXbcKirAmL8x9vv6vn7YSrwKsUOSck7DdDnb
KBRpKoDciUYBPT8pxvNUvLvKCcqCn3bQlu5NZ7upsv2gQVdW56bNj5btvwfTWBJyue3fXzMtgqIK
rLDFtHV3RPhejc5jGWD8ZssBI6zP+0T6mqsGq5D2XJZfMoUSc826AT/GbSQlSLYP3QXLbPMiXSXT
vLZPPy9w7Nvo+rHvF4DAb2rPMT+93rW2OxBbpq1IRklEU3JyFg8vJHBZzvDVfp2qt0lxXj6Pb62T
5jkM3LqG/B/e3aDbUqF2LJaBa7I0CprVBDRkJfpYD0BBbylgmQ/HimwwDvIh5I0UD+poa2o4wYuf
dOzj7e7zj9fu9cd431OEVh0tKmwNCm3nUbbUT5ZEiB37w5D+pxuhLHCYJvnPsVHthECT1KezXYVO
UvJ9onTxrZIpaEvL84YmJYkv7gToghljMb5+z5z5OaSZbVPBmmKi3YyBKUJ3zF2zFEyy6p7ZOd/M
fzCLJrv1qV4slg6flw6+fWqaxjf6rsEqLe0sHcLQU6cq8gxtftyUZ819b92TjP3xbH49xBykFcdt
okMQunndi6QjyY6QnDVUzkzo37ATym6qBIJPr4KWFq6QCf6HHzY6W7KmpesVa76Nlu9nOGDw+j7r
x/pyRNTwFPWzJktAlVefLSdyAWuVZ333cWU3ii9sq3lb9Rcy/zvDvibYPYe8kuEg7qAH4tkAvfLv
hXKYXs5ECbOak5iNf4WKXqvu2lUCbyl2tfmlGrg7+/w3q4fzzk3PxF5IVGcxcy32vXzNebJyPSD7
bG+P/qO8H71Mpu3F57w3C/KoQgMvuX+/ogMkYLxN2XQiIcjl6QizN+eMaSziNCisHrQQyVSj+D3/
yfw5tQW57bR+dhTas/auh5v4ISlSe4KDULyOskRh2+6s4S/1GFzZ84Jfd+krTxmbBCLPN3dENSjY
5l1yLW//expXb0EZLYA9SKtxhfkBq0bKUXJEWypJmenma9pPlQcFSLkB+hO/MmMrtoZUT4xHO6kQ
lEtBk/ZC7aKprrN3VcDvncTE5+XU9RIth4uGogtJVr6ytAIMDpwnAVDxuUioQMqG66L9oZp/UxwO
ipSow5t2FxV3N7LK0J7GuPRYK6qunc2AZIHiI1lxTvRJcal9ZGuHlbSqFbdXNJlW1jtmg3RPuBgH
zKG9kYp1kxIlPJLBt7vTwSsiBWP/nPyruz06Mbs1SW8uh3KBS7xTpBsRUlxoCC5phYjhyvIn11gN
WObC3Hb+ybZO/bZWJJmSAegwwlxx+9cIBWA9TDTzQ2FKLnJN/0+taHQQqV1hfgQtiNDrLprrLt9F
qMioU6nIbWalqyjQYEGcl+W+2LeEUIYYDsmFRQf5FzJ3+qXWovbSWnlZKhCuP8XJqkZ1h6bkcsp3
U3/ZCT3UzVMl31ZiU7KhdaNz7npufvb1o15CgS00HMny2DBo4IIuA7HoPxzBC1FOuEYNDy7+4Q5X
uHqkcm1D8gfNFoJ7CPEQDhlwDq/NxiO/0LaI7wvSyQqV0bRBbrJpFHoe1dIHh3glWz3EzxVV+AtC
WV522UBUz3zmfnHYOnvaVwoppUh7clHoy+aXhP78tnxGknOp8383v4lOEPzXrMtzLLpEU0sFJcZP
Znztku86Tdc2DWJkt45U8QadcnyL0zXucRz2KT4NQJhv9+atvRdSwYh19VQqV7DTVMJFu6uE515/
VLbVy2vijYLF0tB5mRS/r60NeSHfVrb0demDE0ERIw8v0Ug3SEFnJPMDJxzqSxa0lDqK/k33myd/
GvEZtB7fgfjXRSfVZmZv/jonS2dm3KV5TQvFou8dz0gGNdMc33J+EKCWZKjrivE+lra8DgL/r2+5
3vktP1h+pep+ei/RlktSBgrzKVB+6W9rX0EfwV1MwtBOUX81qYTCffbSWjR2v1L9N0F4U3EFd/F+
SJm/Hs4aq/hoRtGFTEOQ6W0mFFpxwR+9JbYggEL0NoOsls4FfQm/PouKyDh2k9dZT6HptLsezKT9
J7uLej5GJV0r18b0FFlM9m+ctd31d0BSbw27sngVyQT/lqf5MNdD4navcO3RnTn4QYuEz6NwG0g+
oM7LyWsgHbf07cqZS6Sl5dRPVtYjaUVoSGec+UaOQLG540kmnmVrKt0kRHi+19159RssUz1Eq3qP
4CompijnB8azkpaYkfNxnK9YtOoAtPI5fuZK/9eCwUr43GJHvcre9PkCK4imw3uDk60y7R3aDwKK
ArzGwinZNshRg3rtEs/fz70Vw0LS6dZN/fushSbJ75O23NJstKqzJlQK9VUsMaQ8IqN23JsRU1i2
A5aoOoYJzz/SGBIdvkt5DzpQh/maWHzrnq34HukfKt9rN8eP31wEPW4smy1BAyzlic73dNjLc0z2
e8X2pVokY+dwAy2ZU6r7koigdvJrJjFqXaGNRNonu4/qJzlOncPlrzXtHj/z87YcKdqrzpQSThai
Uly8PMOH2crvWnM0lk6TB1N56SjGbbL+m4fk6+apOh1ljeuB8j3+3b73f/s/H2m6n4258iqdaW1w
tOLfa/zhfBnJ6NjfDI8N6VHReoyZndZcnfGzMa09tE8tevkKgyFi9CRO4h5PR3uxk1+2IcaPM2Lq
GSWw1e+83CwE3P5cRuFBIj26lZ4GbOJLIiyxjsTIl2imR+QRZ8Q8q6GhzLlEd4Wu5+aBmMdyQ0tt
pWO+WkVXpuh0NaPpoli9OTPbbdmP39JeyMdDTD0X+keS+EEjx+XeXqVDHcyZ42vTfIr2Z2quZqf1
6faN47h4bbzwzhEwnnU40m1ey+dbWmbip42qkOzec78UjC8ForHosGgvCej4FtQISzkr1DL55gw+
qDns9L1MdCnysse20Uq4UgawQRp8bIeVKvstaMwINbbCL0fASEM5mNuyT7RbwMEUuwmbxKK+zgxy
faeAam5A1t9b02Cf+5uqNNm+kNjrL2bVLihmfYlkPaeq8xBHq4OxdmbKs0F8p3sOlBD7MnMhwdwL
hQyQLf19nexbx8m/nDu7PeZuP5n9pXtUuaVD/BEGMI4eEVxUn30aKPtJ/eXr1D/XvWJRf5189elE
jFqT1GWjX7WndfydzkWI650rAqGX751qzkdmnqcYxukHFOw8E/GaGSj4m8xMcc1sd/utnu3r8nW+
qM2IOCZbDyGd3sMqlHGK307nbUahyRjKwAUh1XlWKaJi4msY8r7ACmoiBbJLQTV/v704TqWHt74I
rW5SqqD0n7ltorE7lpaC53nh3HwD3eGI5Efoj8R0iwBO9BbdlLdJU9SnBf/c9eabEnFgoucw5vgv
IOg10Vv3b/R2qdhkZCKmbP+Him1lbYl0GoA+95mKDzNk3WI6JOMA68r3qhtAmlP9zCrFqGBlk/Dx
UVxER1MifjyBugHZC9F7zWr+CWf/Y+MYU7wEteTe4U+3TxMrYCgxgWmd+bhUli16VGUAt7IKK4in
fLEQX3X6TE/y5pMbMW4gVC9ChMgZ3ThSipty7uQfZ7v/cLlAL8hKix0Az0ehjoLJyoXm0CR/CTgn
nAfiiHm/1TbKK6HjVXXcmTvICF+0I0raj4/2r3g7CPqWEDlogYofQhGb2/jJJWGPAcBMB6mvh6TK
YBmhRegXfzfddXv76tO629koAurZXsj4fFRy5e3w9uu5KuWdKascIeP8kPZLq+qxl2sQ0S5KE7w2
rA7SY5rMDRL1QudQO5gHobO38l+mmXm7hQDSaNzva1ApZb8+LqSVc1zztK9Ih598SbgTMzKWGPFD
iQZS4mKMs+4n0UNFvQB4WwzFoS1eYWK5tog1pRxMfi1gSWI782H53rhT0vUWMaNYM9k7N76NppWN
cLLT61lh5zO+fdzTkaLgrkniIsalf2qv7mUzAYV4YnLpiPIr/SkEA37koJc0jJ8KrM2/GIzJVZZQ
Vk7O0z5frBwI5W0gSZEGKc9n+1pjeDQI5ONtZ9N7jISglPOKyxLj7CA/MDcUQshXbfPKE3htmsBJ
sZVdCfEKeV6YCcd/RZk8SxfJcEblYvdEtvcIZ1RNbAvq7gOWdFObNq7nylVikZNhEr/yeejkGp6n
Vefe0tDccTT9SVm19NzG+Wrq99zb1A4fSkIa69HNq9X9HafGfuNDadipttpWljRq1EuSeU9V/5O5
vT5n8WNVm6PPNnTNg5SkIiIcgh/di/BaJ9tguYqC8r2cP/Q3m8gh+qKyS1z2snXVnfQsh2N1IT5l
qy+OZzy9Q4srYiJ7a+KDlrv3x7NWPMcvx4nkNjhBvnZSZCcs81lX0wXx33oAThX/TaMNlLZvoFmR
/zpR43ZT2+bhWcs+kS1iZLbd/KnxPE4Cq2BNR1FcyvJuIfepZW1L25iMX0jY7h3x3j4gjUeebZrL
3pWmJiWybfd2ktt9Y69MNzdDktsFip0SpX4UxYwfUjd67wG+TedleALApNg/1E/1ZXMH/SL+eKVM
GD7iVOfeddhHngMpbSa9Y+Masn8Q/zUtufIIxiLFwEpS8N/wPnVTsIBfYNfkZ1UN7bNWD3MBPUMA
mw7N8+Q+2Y2PRCV4DRB9hpCD6ysxLA61HUZ/5EwRuL3tBvh3SF7/5P6WP4diOZBgbujWbBACZrEl
y/qzmvQt0p9iJ1s9oFidWuCveHRrAeVId+8RPhw7HZKI0Iu1Q407qRrG92y1u+1uWFvOk/MkkGOQ
uGIvCA+OHdhZNOtKm6490J0vPSjz/+ya2oB0jxdfR1JYUwiEPFrStIHbA2ioaSYR69equIKSv2Zf
yD7AWsGTt0W+ha8FnYh2yMr+PStBtpAOSVCNVaXYnDUvJ+TeokKWb/g+RNN6unaUTvF17Go0EtD1
s3VpF7ZL7qdmuoYDruRY9M5RdrLTt2acac9KoxfukDmJRjWL+XLsOw91YtoYJIPiVP+5PHJ/luNc
41gHUNRU2L9J6PpwsLtPjq1lb9u7ubknubHQnuB8xLdM2twgDIjqIHvH+sWvFQEpzPShK3snEUa6
EEWzHRlzDRMaO8UX4tWnx8pBfd67fTKFNp7fVA6LP0t+XsJ3vrr8ZzRkJ/vdfQnAk5GvewF/dBJV
8HDSeTPX+EhGqbioSOgfTdELOl03/7N8GwtCKWs+JWH9y+ikUgbU3amWQOsXBpevy5tS3XtpSwyS
6uTaIQBYa0KQFR+rB1l2disJsqLHTS2cOI30cAdaXSqiklXXe+lN7Y/p8l+I+txHzHXKRPvhHgrB
2wLxqEYkqYYjesk+QWHmzn4pz4Y70IlGPRC4U98y+gixvvnQwHLa1K/vdMZkEsaj1MdsfMXSMHu6
Z49gt5s3fRiuununB7nf4IxKXuh7EMIrkKB/Hm6Il9qEy2WtZJioXB8A1n75yXWyJiV7CtYiHSWa
83pimJLWWXhd/T3640wbv5KrLEmnl/0nfjiE96/Lf2BMqg0JaOloS5VYJQ/zCWYak2TMMBA0MOrD
kI1VH1f4hFPgL0nZ3j38pyOMVDSvqGmq/pEHxLx3EtsZSvcKtj28PQV4aMXdh3Y76phrFfHcuvVz
cjNlv8XJTlr67l+Wq+hp1NHoUQu7cxAkLIEjeGgM2D1K8bIELsLDnjO2mCvq2TqoJFSZpAbTX1eu
8lI916GL83cDNyWqCL26hVLaX5luH6EBv7e4/nMyhDeMXq2s40tJOe24eY2X5oe/A3mKgMzI3IVB
RI1H19DXTD/GpDjmfBkFdhKgbfNPuT7gHFm3RBKlj7vnKkj7LTRBdPYvWztZA/ona4L12kKJ0HCu
fj0k2NolqldykXB9lK3X79C1M/rPIroXVB9a1MaULxiDV930DmK0NrFhBhu1itZ4n2TtMkypy8Bm
DKw5IbVX3ggbRQLjmf9H7+M/3chXzb+hWQsRLgnRsxFC+qkMQ6X2QhwlV5o1/qDu6Sy6nC0SyuKk
VIaXEYAEsnH1cWm/lL7oqi/idt2SGq79URgMOO0bi5KhWtyy87rFC3pMVJTqzz61xQUgSRuDpt2U
+fBU+btRINxqQQF9Jrn7+UthoqiexGOT1BBHhVeHXwo0FNWa52Ue6yFb1J9o4dmnDXmWrK9Hmb+L
Jb5VnBw6s2bSSsffSBgx/wYo/pzrl8G5ewUIi6o2a7+n+VyCgk+kLahx1mT2ULsq3eqltmi8NDdQ
M2/FkJ4JXmc3mW1CBWiiHO5euu1SgGyOAmzzzbshjtYI2lYc7Csr9ClmPXj1ysnudlkmwb02eOVK
v6v4+rVoF+qnGDJFOHwP851shLcDu7o1vbb6zTGSFupB4GsAak974hLWw13/af+FN4LubxVatEKD
42r9YxDdzUrHLnvWZ3DC7oeizay7z+pzkupjVwaIFwUxryh6j+b2d9kOTXPLX6tQs/hD/3PSLJhq
JwebN3YmDTUWm7PrjDNyrYu1cA6bVSDUzkRtJHpC/kAuNEKle2o1YnP74PGbKK3d/nPPf6Yvm5e/
LNNQ01ravXbxnfEHMwp/Fddzl8W4lYZ8Pu29GNRuqGvP9ZHjeHOe4gQNDoXlZDyLqAJE+uZ/Au9Y
iENKMSe3qOFlmdcZTnhpBorUEsPjQJayV9AUWNUPsvP+qlH8cqqi0NJ55E0Uf0K2UdZ7dbNbZuwa
kEibhoKWfWsRXXdVJHaBfiGv/mf6irc18FUD89wOClK5l9EEhzXcv96+aM4alKuaF58K2xyGQ1Zk
I1sa76pOwo+aJNmwW9CKvlKpDOb1oB5rE6Qw4xh9NNllq95MK1RjhCjUjU3E31x9bb/D0QAvNpqa
PcKHQNpXuXTDjR+kpHBgn3Yjb8XyiXZQ7P5cFlz2LxlhbX28ihyaBE4YjGI3OvX0r9JiHSeynoAw
Dh2r2plwQpW0cgmyLXj9NHaeLPb0rITCAyrC1IcJ0cJoG3wzEWbrZ2q9dGDgX7zWAko3UX7+4j41
ExCLTJSnO6bOpRR7HiLZA56Lax2n87f62/NYP9rcxx3+K4kY7uP5qqykVJrHxz+Vrfx8W+B3joQ7
gLseuHb4q/ves7SKv1J/D9mAR2uo15+oasd4DtPD2dd4H5DAXUdZ9hd/RunDJysEqYBSMe9ZIQyX
d97BfW8V1GrJf2yQEHFi2Ht1NnABW6nGbsxe1Lv3pJV/U5gd+fdS8d4QdEQaKz4O4ybRrwgR9xGt
8Qtpq1X9+MOcYq39Sw1MxhBEgEacqAXIO3JD0jP5S0+FB9bpRFBp98gDwxrHrBo0ZguHy5eQHO3U
aRNJSue60KtZspgwPY0ebFZZseZCEf+4Dcu/ozSIPts6/4iRW5Rms5Li1HxznSp/FGL9mpPsEJmg
s8e/REHdzbg4nG1jwLLhzg/oMF5+BhTEsdRMLlFwJDYCuep4XyuG1ePFzK3+L6QKGFCKN6JWI78u
AmbdPUDWw+v8t6huPqBdl991t1DP4B3kxgExSAAG6+9gKw1NJAlICwlqlHvbDXeCeVlpZLZUiXIz
bZxG28WqG2navvov3b9x+eo3aH7ZQMQnMi5idgXNYhui3PBRXRLydbIGJLk2sNwqzX/jXEl2wYJs
IZn6tik/zhKa683az86mxb0hW+kGOyaepKabbH5ONK+iw2spbqZ5jXxK5O5miPUvvKUidRiyZ9Dy
IIGZLIwTqnxO6TbrFGLQhT6wY6T8tru0U/QDEGJ6HMqPBpuER8rqKWHK9B/U8Lc3FPb3z54l5i+F
IeIm0D/GwuMn67ukB9elVVUBeQUuQyjOWu7DLk02EUxraVKugmMEJX4864ytQ/b2RPtZcR4bkujT
wyZALwuLEPBTrQfgUdJqsbEZHXo7e/+O54hF1WIa089VnS9JBsLgGUjhYos+uDHj2q1SrSBaOIq2
ZKKmzZ6lRRRDsYuUQvctRxeLd1iL+fY9ZeF2NjplJ/PydIztqGvmOJa6eMHRRi2Fq9RwJfLD2aDY
zQ5R++XJeDqYmqiTXsl/LN3XcmJJFgXQLyICb17x3gkQ0gshROG9h6+fleqJ6Ompriph7s2bec4+
20iXidSQZnDEEvm6WkPzdGu4ctae7VwwVbZke7Z9sfNSd0SIMmQMdEN+kRreZi9Hz0z7U2RlMRMM
8qBYljkaQRfcualGubmT5ofuHB7ge7MLL6MNVYRx1MaxoAeJ1VZSEKK9pzKSvNd3S0E37sXxqbFu
5WY3uRTvTrIfQqIUskZjWlFx5ENxo6oh736rziftS1XCFF5ORk+neOjqRLL9KL2h3JGBlJhr++Ki
Auj5IML9/wkS/YzNsMVe6gE5nbyJ1UiLGWTTsTVL96+o99U0snqKhHJXPlfSnrqWYBMV5tC/4tVm
pL1p7VpQlyKXFq483IaLw+B1vfk4VZ3F9ufH56HzauA0r/M8p8ij8WyW36QreosAvuVkkgR//XBS
3EXGvKrUvY3wdM9pb3Qs37fvl0c5xvRFh2bt3/Qlcd6luc652POczjNu8b4yS3sCvreVfX0b9I0o
tGvRy449lAFxM/fKokPzUZI9WuwlrT2mWwZl3zAZvTYqluxBUvvCrnD4d/48EWko//ivXIuDjp1V
RqbbEP9mwExybpBU+jYX6Yc0prtOXBGMlco6IDAC1NWlxNfyif3wGmzr2Ob5jbPHgPE4S2n2Lc9o
XyKAeIVqek6M3AsFScrLuKgNCR5/jdmlfWq/AwmuirgCZMacLOyfAkUZA27K2D9xuXOdbCGYWGcC
LB4/IVr8zWa7AUMcffMMKBz6CL+Dsy4ojrAQSJdSoplYH0rzdEPqXJU2cQK7PXSv39KYSukWU4Rq
MBaPFRPcDKr3rt08XMYFvPd09XyrBJzKCiD6xWdFB5fDwInpt0Y9n2851F7g6am0Sq3r94nkpxcb
feRmL9Epk2HOHPPcBIrnX/noIDEMosLJv96xJ1Ydsx9K/CKXoVxAtRg/RnCv28jwPFDEt/Wos7ny
aGTc3OqyFmJI0iMMgSUGyFO8dFphwc5KCRiS4JH/sx4KS72+KE6G1n75XgkJXa/KzmDH+1Nd6rWx
th1qlC3j9Dc/DrS4B2jg4m+oNcjyPUCs0HFZudsgT/HQccfhpdWQ1IhV75LpQIuNcO33w1F4OJ/F
xuwqhUtBhxFvXg5g0T0+Man1cICGHOUMfi/8LWAfWHzkSEqxNhV5lOgOqc3u/Dbp6arUeAduK/HP
GZ2eLQgZuDALpVYgJeEWV+fG0yXYjpT6IYZXhWRl2YvYqtV3pUctXa06z8iGdcTqIyFdxfgU5CN/
KrA/xfGWJqWRVryC0p9RRB9xcoDhJiKYRNI8Knf+mA70Zqq2/rc3qi2lRkHrlazExmIn4WbywLMt
e55ZRkHEIM2pnh/JQP5Gz86yHvI9gs6bAw5J327abcBCJr8xpXGQpwXQTSelkICa4YmpzUwXjnwQ
686Q5nueCpabFSm6ANyMSlbijEz4GjPA3Qw62l1/S+7TCMwwXYv3/l0MZMh7YplBqprsIezuZri3
wWOT6h+FNloJpVhoqlbVZ9M6tFBss/fq6/MsGl57eQPGF+49rC1Giqdu4Fy9Oj7FsnCHdrKnQPQo
LiqTYGoCgjANLCecotGGfbO1/LMKvIwPmI5BcjV3uJ/uhcsMqbuy62w+XApIx2ka7d/qYp8MCwwU
EKKzFXnI8f7CETRpo+ntOtD/SpaZw2SYRUuTI6Mtnb+Lx6/ocPt7khNlkEJWDdwy1tCJfGFWSYpM
1E7gXLyhUmZwqf6RdhH7tpLjQ4jG6iMCfrDfNYf28YDeDC+1hWijWx6pGrDAsI3FdnzM69eyTra/
cvxBoQue3Q9oYFiA9Z1O3PXWo79/P+7vwh9ZU9Zfb7gCx7aw09Buq8le3E5X3+WHp+71kp80SMvR
KK5e71COIOAdPQej3egyj1FKJll5BwbnIe9WsgBWBmGVjJLhuUp9qWTkGAtg2w/iO8fGHybCH1Tm
osc8pB/MliB6lHhJ3HQl2wJcL/RiEKlqioqrHA25LYmm2O6+s3j15r/J9e6ef2QLbBiuSjCC4lQ5
YSKuAgyNWThRATC1RfUliVHH0BYYF1UqGwnAbBAsv5hevXB8FMW6yb+OTTJN9dy1S6z1I1Ai4qnN
yBvyC6jvqmxqohcOLCncjAx9QpX53KpObvDOZ4abiv/+wIyoZb9Y3UguCK4id/a/k9l2yqRfE197
18InuNqSohXTsaPpx6OlVdLnbvM1iqowkWjtkE4yGozLz6Y/xeyvRj5vQ51rrvD6Nqf8fv0DE7QX
p/zAFKLAHepzIqhgUUJCKZ9aHJ6rv5NA1q6zUShma29yMMVMY1eF/ch4YdtQxXqqkow0ssVcadek
aclNtU1DnKwO+6awi8WkzJItBXMs0Cnb5+XgOibqab5BoWHlvaaKJ/saUD5BVrOH1NmXBLbiDnZ3
3AcGu7arFnB7KjQWED2dkR4Swtk8m8XZT7VEE77o18q5ZXD3QTouyC0LKDWZg99n+7upw/7LlUL4
uY1Wvi1zJRgQhRRkDkKBznkcTJflqWdp3z3lGaCIDVR+CYTjjzp7/Fy7CQEUgVyUBrs/v0JC1pEh
y0un30iKuNDchCOpkXAUx7l47IAEy5kuqTPN/Sqanvlkda4PgQHocD6c1+NnM3TYhgvPTTFqz8So
vbcWwNFzBdiGVB1ikkLOUUhcuzXeTJ2Alv5nRCHANTcDoVY0s7PZ97Y8KZ4/U+1BQPTQJgwwWKqA
lAXm0SlbxLcSvyCwA38epyr1i14XuyzcAoG9tSSjuWf5e9c2xy5NfLmJhNFrrGEKTeoZfnLb6Ywu
Dc0rAeOfrRm8JtEhdk33RuuhTKMklv8DhyMS0HOK6SLldC1ogHEOv7HpdWOBwaWRrCzq6SJ2Ej6Z
CHCxn8FALgq7SstSaPp87XV51+o0AoCbM8s31824CL5O9dxZ4QlP8HSFvV/CP0xrLthwWqxfUyaP
WziCMkXZkCp+qulgqx23SVcf8yiTcc+stbQ23Qnu96KpOqxlXLJw13a4TmI4h9R2P1d2/2dWIwmI
mye3dwYRnXx57h1Jcohs+/yPwjkQWH218qEhlbmw0wMJZjYXno+OzYc64FKV75LofiSMqlwRbw1f
Nhqk0SH1r3sucNRLSZ8nC3y5Nl8/Mlp9ChB0xwbVeHrtKGx0wMKlVg7ZfLZLFKcrPRJzu/K7uuil
v66fd05Liwr/8vKymJAZIUdB0nI/9vn4l6ke6hJUUDg+1kIFHt+JxrXzDiiG99ZGa/QnSnT2cOtO
CH6vbfrAxxKHQky09NeuRSBbuFCpXSq7YNM6fDZWwzdX2mAXVkrWIJfaoeJ2ygIBBbyBQ8wNm+ay
m/KDuD94ukPW8/lEda9wfl6K7OHWX9sLR7JC7lzMdbK9+++7w6QRrF0KyudFezGClkI6UElgj4CO
/WBRjcjOfZYvI6MYaAg9giXTY4zC7SS8DAzMkW44rD8J+8N+sGqfa6FhvMp5YRPECP3aORQmZRyJ
EkHa17mz/ODj8o+tzPRd7b6K//jJVlMlrhu9JcP0ZUeOQGujH+DSVcwFdxnmspCX/AnUU8g2wx7I
qqVxAI6M6VddU8k0GKeyuTj/NoCdqlmSt2nIOQgsxhBJcq+uOydGN9Xg/XXJX0EVic9HO+E9jhaU
R9xk+aKRk+toogC6l/7lpIcZhkALzKyAOCOWuXdTusGGVBxRPb1dZdk5MI/1yNY1FjzqUPtW37ih
/O1t4ohh5w4c9qIJi8mHUb7YNjZctR7FFLPYFWOtdHH/efuCViT6uWgh116pwgzzmdG8eQ+m5aQG
EANBjrrlc9F88tatCM7x+tNUcM7Gz3sUk8hguLz9AWdDBN+QgBJWgvONFdpxjlg1WPblfH3lhoFQ
dSnvqyGuJVtM1hY1c/ne7+7fygbFDK2bKaVar3Igpxm05v9Z+nn9U2nL0R7J1m8RG1SAcgx0oop7
5RFdRW4e6THHM/dffZ8/+P2OU2VfvLqfrnrbMu5x1zdcMF+8Ts+6Mpsesk01U7jz7hIRESzxRT3f
QB446wGgby7ziH59vM1/wclOt1wJy8E5zfo9O0vqp7UgMczIa91zcRU0dJ6++yGGpvn6rKP8NRfI
ZNVsd/kR0j8yBZbc1fiYtru2+ECuMaVmIX4sRRigk6tQmkWXRUEiP8xSmstLcJt5Gvv/gI2yv/HA
TUuW7q9CFIdztjOJY1j+yF/2hdir+Oq++2dBuqTgE4G1+XQYzV5Pld2hmfEw3cqJbBk4JnnynySi
RS/Hbafzvpc38D6hs9+rRSHBwvxSYKv8PNtcuxsku2buVGfzmJXYtiWtELtVXaeGmXRl8ehMpEPl
xVA9uay3Upuvk8z077Oy54nInqJkXpe5ndolqHzCToRXGlthxJejyECdlIF67dZ79G+95HA9Xuie
OJR/I50tGutxormr7iiUaGhacZujkUV/sipkR1H+Fv2LFomg+6/0ihQ5ecK2v9OjSDwfH77QOYkA
0R1XxQVi3+Bg4jDgnhsbUHAmNLE9zrqhs8VUwKtVrN2lh+UXr+IRfd9ANBjWpVchOiMyzoxbiXKs
abyd//038GH3RVEY95rXXwAfr9UcMAX+8SrmWNwmin7U++LgdhlynbuxQax5wgWzdfS3X8durhwf
HfmZB6hUidaPZou3K2+Uyv0+3i6nx0vR77xEjgxuuXHsWk2ri7lR/XgLBUofSfuS7C0Yfqmp+WB4
WSVltpjgjOOPTCphGGx0vX5q8EQdvVeSI8ZRMwoGE3gM6uN/rxJ/2pOviHuXYvJdio+85R6em5gq
ZiOfNh4FqoTDY/kskiCYYqKdpBAA+iQOhlGr4mpf9IJZVke8yZgX1GN/L48Fw31RNVILeuxQXNeW
X8/akkyQOWPfxWhf2od+dFWQoFLg+Ij857OtmVjYRug1HUNZVWmAADZ9CHuXAajq8Kn1SXC/r/NA
lGw7esInVDkAESSm4xei9bAlwFX1ODHid53HZuyX/qnvyh+/VFzZopc9xEJ2pBHELP4OPsiXfoKf
rIA/HP6Ca3g13Djklfvj73HOGxzy35v+orFpuLembRqAhGGtq0io5w/Bj+VxSy2pDUAGr2YFyayK
afvahaQouNSaTGahgQvcLN+WiSMGf64Si3Ufiv9stiBNxXU5uRq8Uim5JZ3uCt8JgLWnqPT9Z+n4
tOM/m6/RREBnSivcDZQQm7yyYd0lyQ//EeZZGSbJYXbieIiXymOei4Vxaxz05Mn6d8xLvhgWxZmv
IxDJk9/YXiSVekXkpdve7K66nYXrvqjcfnwH/5/0TaJtn8jHzC1LbzngkZI8v3g2GCm+Ej3/joxP
0c7tXXIfOUU/dh/ZeXLZSkZK+1tdWacoPCG/MnSdLe8VNgI6LY9U5BX83zKR1jVVMjdYkks9FRXz
NT7hLVqNLYvuk54tO6ev8fxM9MBo3XJKV3iGpfcyCGQYYkZacjlrcSN5PcGmH1QEfQD4gVqNQM59
ehQvP16N9eN70wyfR4iUMpHqWk1pBDHYDx5/Dge5X+66da575ZiEPbXXcWChtt3ryHjH2+t3yU87
UzxxAhukbhw2QqG/7t6iNav/STuxKhDSH37oYzipXhiWTvIP4kcSkJAse609Rn7HjyduBR/sKPpu
sJzt+q6EUcjlXfDXfEUULm6k2d5y0sGA2bUDIX9GqLGKVpHDTNo9jPGvLRtLLQaAbFf0XV7a2FQ5
XBp2SLFKDvVbP1MbZ3uxMYfmn8WzaADje0cy1cykdUA0vcELM+NIh6+O85UjLmwVAZfw0KN+bCsj
DqPv3U/wUMBfZvIgTneEH3PMVc63CsEIAs4rVklc6/HglMB7fX4auWqp39WlfBhFISGo7nbEZSmx
LevWNCWGaswRXsIuWhkKcplBbZdMQayGyxRvOCmWnLZ2UfH2W5JHDfitAkeICMEh4gcBeNlEkMpn
zIG3wQWbG7mvs+jLG5ufszVcVgUksfvO9fAehrmivq+VZCrPqeKR+9ic/HhnlSrr2/xpHI3K6OmF
5Fg989k6fIU3PRevrs+juDx07rQMf/S67aLipSj9vQWe3MQLkjVjzuM3/hkKk/HHD128u+WzkeKm
wV+LlFbioUzvuvsRoYRGaCKgf3naW340py7ggU1hzaRVsEqyf/a9WQuuhphJ+OW61kdx4ZEjH7C2
EHlZNcSb92Q/Fv8XfdeSFN+/3su3A524UOl3bWPI+GhE36076ECMMnOwVS0nAkaWRS6/8BNbuxXW
dE3PEACOdrIX+wj2PlszjJX74IMzJCHFNW7ES9areqXvdMWxdRr5hAYppHSBc7P4OeHbas/Q69BI
WQdM/tG5wy2zZuDMtKpBYHuq2bKLa27AGG+VbeU43LaSjjNmJ1BnjJSgWHprbyYVnW6pAxqrHeaS
LsnSDH94MzHhqFxb9Ve+l/zmBHMAwMaZPjBYUltwWwkx1A+jClZ3v+nhsqVjPlXlxvYQaDbSW5cf
xPf5o2bZRRivRrlq8D0OwySCVMO4friuYx2hVQRzJyLqnRqJD3BOkUkqivQDev60IxLWH+YuUNhy
DbzzB1ZKy5vJhHeBuS6bPVxZ7dV+kPStwjcbrzrGWLX3B8qQKzyl68JmiZuiacH03kcNP45Ud/Rk
ts4OHo7Gsx2c+WyZvX3dGoaQ2T76X3NSYDc5jus8FPQujfKoHthAkPDHCPmvmW59J0cPko03vRUL
BEIbfVu21r+hoQYUwzFhGToNyMdKu5YAhPaxGildQVxKnYsJDcsB/BG7TYOtVA29LWg4TOcf+SMk
SdvUOZYjQc9pW3z8OAlsSDYCe6nH9ZZueDA2sco1WbqR/kaalvxZenCynMrUDqhuuA3J8iLDo9fj
LXWidk6IEyhcwHZsFcbW52XSba0TM446fsW3IqaUK+0hg2bBZreAFE71tbVZDkZB3jIEEJ6ZwJ98
q2nid/GThkF9oYuBDbI94jeOrqG3tNnlk+1V0QyGP7atl429RBYEIq2rJqDsI61XAcW2QFnpFnby
w7Pa88UIjyAIwG6fm04OBJPsW7QwSpQOcHSui6BtxdT8EQgkWZnPksZKsd+AZn0QBItD2qMjkJ05
rg95pkLzdeX9sfu8ITz9sS88P+wx2MvzZDJdv7RXVDWP1gFiuOnje9NmLfprpvdHrjFQQbjYa7Tp
H9rllb8Q6bAEHZoflnfXP/oUvBOTjvHE6Rb8Uj4zs3g/9MsrAyXUOpmtD2b33cA/ayPeDIIA9IlH
DvvOmtAef2Mz6GwYq+Wq9A2tPY5qYrwwbG6qGi7tRDEgI3dew25/OJJqJ8ckX/LignNQ6TW0MQjL
5vbfSgyS3+/f4zjJ7f8yJ8z/TX9n5M99pv/vQnwy75PSJluLPZ49uw3Pfn2HwZjDg0hpB3Vf4f+g
dXXvpp1GkNSMh0+PaWnzE2i02vFmBJAPsvWIHvqBtSDVvAiPl3uDKfds8+GqpPsvs7VAfJztgXcc
Wwu8Gs1UgoPdwtQZ/5cKITJb6MMZbbCYSvHdzi9+Jj2mxDx7Sexa5NEadM21qTOP2MLUtgX3Da4U
AgiIxjSu0/BrgkbEj4AfbOpbkgOM1oC7IJckS6gqnkEBoX51MgwKtmp+D9ciHvAFTSiVjP5TYrfU
QriE2DuIlXjtZ+PeWBFJwhLCj4BSZg+xeamSmI1UonB/lTP7r+VNLuCxsFt/QvSz63oMp+RRfB57
90XpxKLlVF1f6jy1kJqoB4yk3ss+Y5o1u5JXL4cIlcnnwMincjITDETSTwlU8gB7KwbMRwz8zWdM
5lFwFIlIRJ0eGpkVkxqRcwTUZUyr4tQSqYY8+0q0NEbL7R3mZp4rnG8Ykrlf2418n4rOCifLajrZ
F89XbI8UQmFl85FmEDI6sNs9GiVnP7ffr8Zhyket+uzsPgl8mONpJ4rQxwOMHy2wjCOb5WXcuf6L
fkY/98xUApHs8hG4BJHZBu8h0IFCInVAgmJ2WVs22imfXkRLT0YJAeErPn0E4+pAZHqW0/Uxqiaq
KlkVwUHKOHQj1C1bi5SmVI0dzE9jN5++iiKrJp4rE8sJYNDtewrv11it8v+OGsb9AKQACtGSM9MC
xNzIQlKx4E5hETmXBkv0oaSR/6G157na3vFhgW0g+TVOlXsnU87WQ9PA5oVt0ykTvjdo7NxMdUzb
2gkAU3lLn/TE5A3DvFGw+lpX8Mm2gzs7pnOzgTJvZrxi62A2hDA3CGEtWWPma8UsiAakuvn0sFdD
pZB//mPEh4SAnWcdbrDkHHO1XVX6UXK47wZtPEKr/L4lJc+1lqnueloOCxUFvHTr7b9433Qe/3b1
DQTd9rTqP9pJoOdcrQ+evvZvc1u3UW+2kIuNJlzZnogJgm06p3PwDcvl6u909ZGRUtNkHJjcljbr
+pNe89zZgGUQkOqZQc7D+kBtybo9b7xmJQDvcumgiHPX8cFEc2niCkTDiU+wOV87mIMKgE+2EVll
iQ2z7fGERbaBktewOjvxF7ph8U5yE+mmvm7Tx+fqgzUun7fNJ+3J4WNukl0MSXH8ruygy6azwrw6
ZrZvw7nyInALmEsda4opzhJKklZgC+wlfbyr01172g/U4ineu5Yx6AaQz7n1r6o0wUWHaSC0LEqt
0/xeVoaH5wgCxbufIiVQRpMl1WvwDVCDTTxYfBjRhoMaX6306Ol/iOF+NS7WlO1mnHzJJtGUZH07
BhgaIIETnzSiyGNBVFJP/WY6GTjLZMT4s2I3yoRPsWnjyOJa0Y29qIWyw8Qse2mjhLBc+WCrCRrp
XIePO31UoKQsa/ex+n7Z9U77waa/n/G9qbxx4ngk9NX1dvHkzlftmEIZvCiA9GvBNivlCzE9NP4P
dkrpoTM20/S28fa+MCN2JhHHBxw9BJg9yxGoWJpBcOHRYxhkKIZf9+vaP8eEyK7jpax8u+xKjuoG
Y5/SpWuKYlW0T3yUEg4iiUbG2N+XZPn07Ex+qEw2MYqcjK2XAhTh3iw0uOSQYZm7r3D5V9Pt+PhL
NXJiiKnwOBbeXzReTnFPPAUC+5L7l5vYtn1JmdckBTg/0sRcbvh4KsJ+TqHHf+LdJcIgVP5Ev0vM
bhnOQpvP40NGuvnNoXEcK6TP6rFp5FZamWYF0zuavysTpFl0M35geAzW/uNmsi5ynZzJssWnnyIt
8ZtfDjHiUH6Cbfu5sq3eaq/BkGVrY/WxfAKwilxhljxaLpV1prROV9cBQKm/3122biRE73NN26KT
UmilQQoZmV6GytSE1fuvliIgDBaLzYZDwIjIfmShFm6jHCOF1R81cN0F8PBXuFef5mWTkawLWsfz
qhxLVFeHwKgxbmAOHynEId81bcRhFCtvu+fOqT3p+bNPdvCb+qH34hmZ/n53Mp7ITX62U5iFAB30
ZwOJndECZifJMIS1oVcwzS0mqtx2fhO9CEpzUti1oSAFQ/1slhGFLO7+Hqzj18OgArRu8mH/jVfE
PjAPAGWAGaistNG539vPdnb6ic71bLHf+AMlcUXAFY/WkpCXOBXPOmWCieoJNpjHMtUEPhffgddc
Hy53Jm4DnUMdUr/EW7tjV5iNdpzqStWEV74r6s/jB4c7jmSuc0qVdfiqvq3pme1Qn6eD9wC8u/HJ
Z9BtgU93r++4v3SuHXzp9j7ePOZsqQ75Xx1a7lRzvm95rnHEkHqtS6EBh3RMwhG/Gp2LRUeDdao9
iuH1eZPv5DfKSuDZtcLSHIqJLnwcMQYV94E9rTvp5bQ78b4NrfJzHckYyfcu9dTHszP/EVtTC2fV
7NpKM2hACwld5MNh+apY8EyjcLTKgc1qUyst0mA51EG8Z4eh/+JUolCrqgATH+xHyrh3rcAkjHxQ
ibaPpl5I+2HEum4+x7zoch/h/o7BPqv2uobBEQQf45O2RTFcsi5qYerOXwEiFyjT2J2NJGQOSvu7
qiofMVAoMwsW8eD6YbLvIKTqYTZs8dpPi2jjfJAwxnlkLXvYQYF0G/sNy45CbD3cNT6S459HXoXe
TPbsPNl2CuM6iDuyrdXfHOovaSY5hzol53bOdZcrS+36q40wKjLEMe/TRfxgwFQosHAGxqHwu1ZB
owYR5chq+DQXsPU6tGzzpd6ue6gl6h9Udefyq3eDtKL7IgYKy3opdzEOS8dWz3y7LvO29mp5FKri
3Iqc25FIRxcNZI5b3LaSGyBFxzo8fVsIpUWcVQTTaH72/kjV5pMgmtlNnwaS3/FezBmwd9+oyTC5
OptRKpe3eDG4w3yXsO89VnooLJO9FhJZL1uYI3UUfcgnS+Ld6DTaDhZ9+Tq65nl0HnKt3sgRhypy
PzbVBjEUd0TdfS0EN1yBZsVAuBWQVWWJX+aXYIHEe/E6jzyndxCQKIqHjp/SPo5LcG9KhCqnZbIm
TPkC1T/TDnYwodtTNAZ6nKXGp6AVapVLKRDmUmbRlkc7sc/fKpnGo72oBiRufprHe5HgOctDym4f
6QVq06u4+szSJICSzYFP5TPWgPHDSn/p49MXH7hMOxYiNeXTDDCSv/6ArbBOXtV9b/u9Kuu+d4jK
Mg4bUoJK0Mv+fpApR2HIgbySVaasa4nxa/QgfCPK4awnZg1tp4lMOYhQAbMVwQ4KC4UnEpGvsQvk
GWABMY4H4MhBTABkblINWqM/olVjHmx/ez8AlQJ6w3uc6KTEm2xNwfV/qXCdm4i0y380k3X5Up5V
X9Es/ytQvzP52eLPeGtRHGFDuami2ol0RBo0zfDL2Z4ntkB+phcOBLp4/4JjczTjLHFvrxwGhKqI
skCzmKI9WF/HsVuDUDdYc14+HoPn92OwLvWM6ksobuCK0PkqtE/s/WIfyVYwpQ55avZQpegRhyj1
ox6HGVUCv3PU+9ngGkETwfvG0n0fPj8zEy6+fOEwL6cWB6DsWAzdiz2hYg1VAyI/bgdcXu06zgSS
SW1HPhxUUZjleZuOWqAOMvey8wgUO38mT3PeuBXcNcqcjs1cn5blob0djOZpY8VZSs+IpcGcMFzr
KBEvkKz0vfh5aAXfxenhHzMin459QBBJ8gFU4oVLYTb3b19KcqCbtbBz1rUR4pQVEWIGs711LbQR
xmekBvwnzFoieeTFXAP3l3Mmg5x7k3aYkJ2YCYd/HJH6HeVIUo3/aDwvI3/QQQNo8Ifp5zAwr5zF
8EBD78lPqDepxaqPlsFh18miqcD1403Z+G9cgupbfDbXtT8fIbXxUluEBLMt7urLj8D78BDTToaB
MmKf0yHzEZ9v+s8PRFhzcl2t75Dun0Ee7hgTA0xLyHeDMz+JqsMQEvLCb9t8rul6Qmdv/E89x+4e
H2pVznQ9ErzU87v6tTkVZFcaBYEiCiRxBw38bFLB+aQZCQKxC3PYuxqpzA9YZcsrvnRymaP1b8KA
dG/Rn34r0rRUm3bQ17KWtNi2s6AdE4+a33yfaDwIRb9E0UUoQU1HPAPBfFa9vKbDDVKKUL/DCsMe
obwKUpG/exNUlckKbzEF5rF2+LE5eYEgMAuu65d+pnrFEyx0E73atWsbVvi2SQ8+TCNv1GOTenAw
osKurBp4tdVb71QgUpiOAaRQQzHYEKF9cY9jXIAbKJ0/w8pFwmHEoMNHQMTB2n/E8K9CM+POnB2k
r1IY7ax82cBkYvHUWk3XdYKYls0o7lqc8t/gDyf9Ipg9RKgrlrVoPdc5jHZtw5bIr1Qg0FbvWrAv
V8g9g1ma7YosyrCeJA5ubNZFWWFAmjfFWrU3o3jdBUxR3Ed+Ix38dXBj2HDIWGsHXW7zWN70IrqY
HfMLmHx72z1+kcu4wgwegqv2YUqD0XqWe/WPA8KsMKbfeCVQlmeqedQWrPADyaiufrisXcCSnttH
I9fEiUbtAarxMbOBKB/qU9sowh/JJ9hn9+P+74qIqPumZdnCVGqp8Fno46B1wp56DIE84ImEWxc3
RNsFowsGmCICDYT4TcWDQSmu1gGDDD5a2b2DZGYE3LftpmCOjXdHWa+Ih2Mpi8OUYV9KjW9WBLcc
xh+nVjfbyYBzOEzoanx/oVHGhQjhtG6Os+Khtfu+pAvpLqJJP/6hOC8yXaxHShnD40pmmC4OstzE
bn3ryJaCiAEwSrPpky3WHJhXV9OBQhSkBQ6GRZstFh2IKrislg30w03oJdVCuY+g4owzsRLVqzef
An2DTx5wV7aU8zKgpZNKKK2lgJe2zemhsnr+raaTqeYG8yn8dc94RbxyHRegOhkcCtuyjSoa9G/5
9an03TjJ+3ySiwmtC3fvXT0NoT6betBR44BzkWvGPpBYsLpiYc93P8Imom/u0RAOcoAtWMs4LIBA
Z0tui3sbPLgjJHttSh0zER+cGxt2SHHRnJTjHfOHAjnmhJTOUyD0a8S2z+Ee6WQEe+KrE2Uo+sx8
TADzm940cL32qL7HWlA6Z+3uHLAqMOtrzWC7u3MhjJq7RgNFx6pkiUNJESFILdnigHUtIjU6P2Qr
ZCvIRD6XOseT2ZqeWrfWRTLncgCJn19rqsvgnt8hQkJ4iuuzp1vEDSepLaNyqO8BdpSynBKRF4ax
xsNiNt7w7LDKCHxklsghpCseEiiPio5BqIkUfyFqV0UmaeHOl6aV+TAvmlHkw6B/hE3wO6aLfJ0L
MV4uyW+xEFC/xO8RSxU1tkXCAQ7iN/z+YHMIz6Rflu+2H4df0rAuSz3Ndsml3Iz+jFAiH665Lsi0
mhIsWCHgK9o37uPL3EbaWefIzNQYLnes8kY2W+Xnw/PoR0UYs5Wmh3r1V28yTNq8ukziuvyUYXRo
tSp4BRebhxU125g39kRtyJoCTxsY2Xp3zGKNa1tWblianLR8Y+R8WtHvHXux6WOOvVu1bqBAle8r
sPNXZ5UZ27HseM5DC/FvE07wk4wT+3+pwzpZpIBARWfLTnB0KBFME3y4LJBuqAvyPcI6ajggUm5e
akZQX8bWnrPQbL0/CHOUN7kmCeNcXfj89ZmYns1hJEFTaWQzelQkEAd/iJ3nBZHKo2ZKykDQvsRj
rj6NFAZ6PfsnnfFIk5jkKLr7cY1tdD1brQYGbLxqcRJb2Ll5JpJijy8vL+RYyJWPtc6EqZadQi10
VASy0TDhYWQQ1uPPfWCJly893CgHsRXZwX6jTincze7UM4xt/zpuc0hP0rmUBCstRnffT60tCcJZ
2XQWxSsnbygoQrMlzs/+roxxyMy3tdsoKEJDXTiB9snW/iUPoPDGXDw27Scqb+IJ0zpeNs69fOID
ON94I/2t6gZHQToc70r5kXzu6iGCWc6Fg7yLz3U0v53eG+lZ8kNyVDVZO07xo1goxZ2qxbNJ8Hyi
F/hdv/JHF5Yp3KJyFqydraXaV0eUgrGTRNi3kV6nE4TxyqqZaj+6r+6xEciK5p4SslIyEkoIjr8D
54BTdVW34AbZwFObWE4nNjPtVN/ItbLjl5ZqRbupfnZ2/Tx+4ncpHBlKV+O84hP2YVg7cmsCzwuF
u/0s/KZrd6pzOzUPOH7G/15fSTn3cr4PJpLd57OUC/HxeXywZq6U7F5QELeNWO/ZS4IDGVc0bKyN
PbM7qcLDTCn2/Xhwp4v0kXQ1i3IxCzEf6tXJNhHX3go2dMJsUQ7vsvzuoyt6GlKlySzXj3lSGl6S
Q9+56rJrlcLjo1pCW8DjdvxUJKdXc1SeALnsFxglMOPW09VQAp5bseCYBkbBuK5Fu3zVYj0XnT+e
a/yxn59t86108TzlECuBdfOURV5OxEvRVPGwrDG5ig9zjcepvOdjohjCrkKrWH7xtEn8Gk+itAKU
ey97X64dUTrn0OZUY79ZemOHY2VDdr4bbvFlNkzoEkAw9bwZCdAHu6l95hkX6/tmpktVDohp/MCr
xsdcz91dBzp6EUNvP492Yr14zasVn4W1aNn5ff4YIx82Hkh9oifvDrPjsSQPHpmouRiC5p/9B7nM
NN1dI0UOV/Hy2TSHbnvXSiRrj1sxGS+r2nbfmUshKc/Mkt+Wkv+ST2TRNIScuJGejXkRPmQrbmzz
LDyC4xpU3y+vwEtmzbw4svkzKRljPXZJqOrJKg+nSDH7KJ142T3K2TtTUuX9sxD5fLJMzXbP59Iz
XrgLfvcMowPPUUHbwVcjKyTQuYibyYnPLsBKbHqdZrFou8mv5No8RHwbI+pnf5F/tdybTXU9Cwke
H8ai9RYnOC/eSA4ybdFxrkN2kO52Bc2VYtNcP9NOlVZNn1Fi9WJbuvQyGw66rcxdBbJUwWUlKtcX
uzw/UJLgDBkz0lvmWiLXPjjKj40tyWRgS+HiXe9MRTqppM3oiBBGK/JqpO6EGIf+0gj/XTrPsMa2
3dvPoS8jVF03RX2ubb/uuDcnJk/4jwb96qA5D9ItBB98DhhY2avwgiJyLeYocK9gRXs7Omrb9MlK
m1QpjlcykT5dQUta9d/nVm78QhPJBXUsTkt6vjg2UKcUOrgwIGMMo8z4Fu1chIYqam6ZBsx8Qj3L
bHQxTsbrmdPgeO5xBE6yZ3/hvXX8ZvLdead/Gai+uSOeByq//eC1rV8vtSMycaaKwfO4KR/Pv6lr
fSUbT8JGIAEdhbi3ctgYe27LTdKXtOpOFWQsgv77u43UnY6ba9NUjxme7nEf7Ubjg7htd/EY+oNI
soSqk1HrZIfrK4NeNbNvoatMBnumexgCnsvX5Gz9WBbTO2puv+Nv+MdAFtVaFlassozU15MOg6jH
6TeKzHuNj1Kw5Qw7KO0WgEk/4xZMUuP4pIu7EjOH94Teh4tr/zmpex1/6ekLoIMpRW0sCuITMIHI
/cHwz/T9eK4mGJN4RRAaPIh68MmhQN3NXTXVSXTUQyVHqx2ocJluhxKnjQc752DoZubvIHO/BLIQ
AlRC3lKQgNncRgtHP7JX0nj8Ulq2Ep1IsELjWpFP53/7rXHwmEgYP6ad/GgjXkeVNaUjKpgaq5d/
KU7GYBg/ZkJxc7zFKw0ZXWNuG+DF8UPqIVxiUnhKCTWRuYwQdAiMUp3nL85Lumf+oPj7NQBfVO8f
qarB7KE1Kaba2eKx9PrNB+O0a1VoXWth8zmWUr2fIGyn+DA+Ld1wB+1wCcaelyEx77+0J8sAYtM4
LJgwnnqJSOHVcimTz6LHJrqpnZAKkO1uheixnZh0dnQj+HO/x/UwoMqLH10JtdSOzHR8Z4iAGcnD
B9fmfyTd11IqSxQG4CeiSjLcwpCTBBG5oVQ2CIoEUYGnP9/ylCfsrTihp6d7hT9wO8qg2HxjKYRT
sKsURuA6iP3ib0bnkaA6ytyldk3GiSyHtKT68NQT0CmP7phASQRzp6qiOtDUammQ2X4eTNjOJBbG
9xrVzsp2MH9rzc+0lyBIhpZP2YKEVq/L7/JGEz6sn8/4c0AJoa8fzKnJIoFc1lUlePvAf5X9Ghmr
MTuhKBDKBpMs7bWNKrEa1ZpC+1oZNq9WvRguetEcsEJUL48TKtPobYtRmyosUQiO9p2lWuW28XwC
DFLqbaJB04vRC+1+DN8Fqx+tKMYRxrUFCbrcIdRq0hhEU35d++lMwm3ZWTTGEYpKPR0QM06RVHxE
5gcwFI1yM35PPmuockAL6kMZ9OW/ghpMV3F2VgJic4SItJumAa02bTiarwasuCEhK0Qj7PNBANPQ
PKJyqKL6SqEeIkbFjIwlPQIAl+AEy+KUderTUH4S10vjjYFyylntSC0JHIS2nuN3KOzWrw8FklmL
UH/LRHxNXiPPJWt+s/Po9GKGYaUeW5vyYxGMKjf7qUezTcXvgcvaL6udi94WFe/sfckG/sjSWEGz
4n7L34iDKrimDX2fzhXEghgBucMyiMh1eJejW/0LMpPRM9i2MtWXk0pwIKC041Wui8nt9SJFg0iv
WJ9IKNn81dmU+gWU8tAdu3LVqU8ZWHGcGqczXTUItgEeIh8Ina1qB1uzCsYaMFpZXsxcOYyukbxr
W5+hTylGMdBSTcq0FfNYiwedRskfY7tYWwilFN6b+S7ZLZnCpnKBACn3D9v55joo2l4Z/H2N0lEl
YiJdSEAjaGuNrREee/7YOhOrXH1DhdCCYUCzbWZ2S82TY51b9uMbx8pXNi97kumb+fmdDde/OzcA
dgAjrEnPuJA97qYlgfp8FZRrBMrasiow7A4/2MPW9Ritg3fF6kkvL52U0AwEgavFppn5oE1Eoc1z
qL9RzpTiy8Qb59e7eZDENv384DArN2k0NGODeDkl0Uk76pK39ZNfb+ObxIuE7GwDP7TVCF0/Uidj
dKhOP7fIQmOcP6qWZqLJqvE+Yg3G/e/c9RWTnRHHyk8pc3X50OQwRWYpCHeLqU4bMz+1TlMIxu0+
g077sx9+Fugv1k/r5PKkoE6h6bt5W14R+Rgde3TYjco6jpjp74JnJl5gPP3zqgTXulC754wlfwnu
26FxfmBBycP4ZYcJl2lqt/4dc7NTnzsXum5rsWveffW/v5cbBL3v1iLbuH3Wt5vObVxGQ03rjZjC
yrtjOTBM+2e1428U0yCkMlhRNEGf7DZ3o/TA8PC/YRLyssnO0+aXuLB+uTe7LzX3caMlwdzUe0mF
qP0+vv2jHEx/i+QARxkGYUd6Ol+d8xaBJ7xxjo+pDlvt/jc/MLXoxpsyrBzuUEsDnOg9jMqWIAX/
VoEgheauHcDd4a6g0BkiC+Tr52umf4IvSg8Orzl009xITj3wAc3qfS3nXQOtUdLoGUWolgbZpCDZ
FnERu6dXOEpAAiBOFI+pbuFxlfdcGyADyzLD3fsD/KJrerk0B7bE0Nvdr2519Ysyno/iKV0Z68u+
d8PAYJTUyteKtQwFBACzpnigE6onW63iyuahaNN/TPHIsmrA8GtfjI6gVc3L8E//+EdtcYLOs7xK
59j/3R9q3+hR4vkzdtTTiTYoAlTm/s42X0tNCwmRcGLgm3/0AIfOh6ZyagDMn8bljj7PKj/+0/HS
7F33CpOJbT4E0rkRDgVth8pE22AVFVKbsl31/FjCmyOI3CP0VRda6hrQVdIa+K7+raQKt38EkBsc
k4S63FF/I88lAZ5Gm3vRLunQqM4s97RhTR7Lx+Q0+QTY2BCznosDAOpM9LaiI79ICTevaHzH96as
fKXimuEaoVI4/bgvsWyUck9sPQT3mvknJfUozykE6Cm4jQDkKoRFK0XlOywAM6pA60fNtyFLjJPy
hedfelj04rv72ma6VpvuvgSgt1wdzW0ngWfc9FL9AS6/zHSRZO4XSgzlkUgEM+pSrGRHuUlIeFGh
vgzvTGjFMYme2XFM7sa5lnzZJvrP7JDRI541Mv8WBLuDbGRzf2+n+viRuljJz3LdwWLIUkjWkTHi
i1ax+o+cfNWD3TcupOI+6r+jr0axCUL3EN2FT/uq+iURDU+Prdrvih2ChsSilbtPqZdKaYDSXG9K
MntLfmU7f/VFOkoDG9s0j7cZ9H3A1DbvwpHKWv8zedFLJNL73r6Dylf2RuKbZKamNsG0rwYjt18I
pbX6ajh06NCCc9FeoxnrAjNsEP3ocT38/hd1T3nbkFytF+H8ItmUgzwdOsbn+6t9WH2/ZiZXhg70
bUWcjS9+tfXf+/O2mplk+2ncn87HOKNP85h5b8jtzuMPhkf73pZISKZ1XiImwdmi6sigFHrvpsg3
QI/USk6TDwKaUiISYJPt/Ts0Lo+8yJ/fElHm5+T21YRFkKwUZ4dz7XPyeaMBYCtbj0AXZLqZMOk8
ixEHBaXRu1Z63VDOf5tkyOsZ/jbxV9zswrq3JkuyDlh9aQjpXsSaVw2EpLeTHFdWkuzg89gT6zOL
U438vkVBS1H5dfEv+1TgBV29sHWlsQ52ABu3e94/FwfnmRDmbYIrsF8J2WUth64Seg7ochrxY7KY
lzatPRY69dzXkBJUzFLvhQwkUjWEchC9orZjufXUjtOvAMTv721Q6+wAnFG7QtsutoywjKul18mZ
Pm3rJNGYAioK0dtshiOkwB5vAc0Lo86nZrr4YBuXpyyK8N2l+VrkXmBHGKkF9CMnOBeof7pbXV5v
54ZvuYFwC0UfL5PpcG17C6z7WddIf+5XRdg9hWprAfaD65gZxQ88BEKHujEC6lOdL13hwR5nS/0b
Tfq3H1YmJ6lcD68u5JSq88o7yZaurS2RG/fyKqhwfBvxelHL0NaClnrI73sCtmK2tijXPvYTFnkn
BnaZufjtfZUdZy5C/Vxv8Zwfi75+6dj+JOVsHHR/bfqDQ97WiT1NWCKscwHf22bxve7GoK5/zg0P
ozguHhNK25ws/cSjd1WFY72U67gB5Vq/ml3mzwQ7C3M7IKHb62d7UZZmsF9PxIviA/Zfh9e6D79/
139PfzGM2mF5tL8m2zN/vuiq/FBo3Ia2+B6cL0gCAMe3/fDArY73OkLdW0XF2MFS+e4OEkF4c6zv
ASah1S73hWzjWE7SY5rf1tyFzD95V/dhkE2citliu3yqleAL0l0B1nkD5qfs9W0NzLdzFM8+RbcX
+22ZVWvtjX9Zvp0/967e1dKJLOjoU6mk8TF7V6lZf9cX2fAfzBdqxdKKB1+L9FiEB30ivfZ+svER
IDes3UDl073uJ43AfaJ1nm5NT6CG8thv4PG8Qm0qHE0aFtX+Mv0UqjMBu1Qkr02PQmeNKQ3/m30j
K3KCbcy27kbK83tRBHyZfigdQD+5jvRFR9GCF4a/CbBEYs1pSNWHbvB7pTOF94mrKzhYUcK2qKYI
kMriAlenz35twNrMA4C+V/cueES1YmsJPEEtA9wBKkNQVJykWd3tSdg564QUOmEAUoFAlWEeJkoS
27th9GqsBRfizC9xKTjXThfA8awJHuH9wYXQqu8wGFpXMC0Cq5YinHB5ijRAgT2ubqlMfH8Urhcn
+UQ3NEszEAjJre6N8F51/udJnXsgmhemdljflQw058xaZpSHuJPhOmFcokuLuMfBCqrjUouegkmU
+8PIr9ylPFSogcotAk43ChlZ+rLvlel3GEPG84jRjDOaRYb0L1upTnd/DSFD5CPxhdLh5GnPJBpF
kY7Gd23f1FY0EqH2jII2lrt7IzkigONDXKglnNo7CxJAJQ/fd3/fjEuuX0yGMXTqQnGvzVw/7i2m
RGBgoIAbqXpMoPhuLsTQMiPjrppTp14DP2wNqy2qy6/m8LcpbPdFgihODrRuRMk4OcOxuYxLSnU8
rxHxAiN1JKxF3gFEZq2zGr85lAbE1S55hlaW2+oyDvb2YOowITSCx9o0nujtKX5tia3SBGJEpzDZ
n97ktrvH90d/vs+N4heBcSg0xDkCqc+XvnIGkXSE+P2CX4obTYdWhsz4b8bCmhNNNlWnhtPk2D8K
hfHjWsSND5VluTXk+1UdDvlievPyrSHlamPtQve1qeDaszCMsDr5ZVyuU+25ilE2MrpDL1mhH7ln
/CjGTFpV/a2shktQVzMj3TJkgUhYVFfeLcNPOkaD2SwojFQPkCiSqYOekpgFeR9d/jaHDIY602Wo
I8cD9DWOW4m701D6u55ZvtI5qr1PIF1amV6ud8fFAQaifQS+AGHdk0a5G+nm6zTFNOUDxmcugOd6
mo10qxeK/abpcFltVtM18lfL5/EDE8Sm7mqSebxWmsMhhQwt7srUQ1stkzRc8rNee6+zGkKzRS1t
GfnwW+1BRaTa51/93G6Pm8AAayAxIECQFuIS1Wazo0Y221Uk2r7MtWGz+vBsvUtutedmmyEzepID
6RXSwWMG7w0+2WN/qwoc06U2Pr+nikWB/vBwPCYb7tirj4YXcFEz0NnKtNl3D7X+Q3u88vv+WTFb
gO1IdeM6TRvv7ymZWjS9dMnOKnLX6HTc7NjDag6D3hEfBDPxUU8jb9S94tVZDECBQGgyFXXVZ/qE
66buNHUTbkIasDiaCf2rytKYeP+GyguAApKz6dKIV5RPYh5mKzNv1/QOEuGn3plRXqDnFgoynj32
+WCnYOaqev7amSU9OtxXN1sD75IaKT8EntEjj+KE/0kp8MJcTTRfvmuzS9Kb9XrBvQVbgOYK6NGs
85N0ZvPfWi8+5CN/dF94bs15vp8gXr15+fEFuqbxfY5lY7lsPjQTuoTnxPvk9EmPt06lp57CCFtv
Lk7eI5Q3cFUxgEUJ+XsF28d1Bwih1/OgZh1XMu9N/qcxz3vqKb0ons5Kjdnc0Xodj2q8HHZuBE8A
SzzZejLvDQZvVT+DVUySei+Z9uqTusa30YvzzubzXi+GwOejiMuS07K4/3sVPqrj4S9duJngu+qN
7HjvZ1dt7V1FZchgxaX6los0mVAo44/GDOq43ulNe2+VZOizPxrkneE08chAguN3kr/rDeXyfQUm
qOMCZsUkGQwGdZOiWJk62dKZO9NeMh/U4ZrqdqnYKxPcnF48zUzVg5359KwzhZWzGcea4UW3sm57
lnElwuqeSZzCE3XwwF2rWUxitqKGacvawZqFkRzNxP+sfj3yLx5tidx572yZfC1/FaeKyc+vgyLN
KHveltPtT6ABLQU2nbr1x/djw1HdhvA6hCJPnJ8OWn+1cQANKxpsawJlcbhyElLPDAsSeDXH/Isx
aqf6Xd/6FwQavCfN835sPsIMluWp7pKWPMIPHkNoutFw+3uJCMz1Ny8ijhJ+tUXcW1h7e/jq4Hyy
AIEnwCDJkTc3MI1vS8ny+PL/CrwPEeaQ53af1MBiF+FBIhNqljw5slvZp9gr0+E7T9c4NEwwSxvp
sQJaMv30yDOwZoH4l0lBKKYRUv72QDHRuR7vonjrJU8J40ObeuIOOB6rzTeXMS6ULXpTDy8mSa6x
i7Xgcn83mi7/xtcaenbrzaVYQ3HExQgUbRVxy3QxDbMn5midtSp4Op5N/Czb+lSctWVnWwKNeLz5
+/hA8enz4fvRs9wa9+yWltFmHM6jcPWWz/Xgk2equ2+8Paz97FdhPxbVXyMXZjbO3XeUHs9KhBrT
o1NWNbLqDOlbNfPjFJkaSuztayNUNveCRm5cShGwkKrFYU4Q7wOMkx5H4IhDsV09GVY2N4zvafMY
rbPFiiyQcnnRv6HiBJMNQ0HkulKaW90CORp+6W94K/HR+G/sWerIRkhgJsgjyFotUJAgFOrvIv5E
qPoXImA24kumMOnuXqikms+dIjrqbyX1tElWd6D3nZ2ub2eL1Xto7KiKt7ftq1bD4YFm7eHhCl3J
SKd9aoTOvn0HunxLsj3m8lDw2FLDMl8NL8W+VFeh7sLfZt9Ut4zNCOR1FG0ZLq2W4cm+4wOfW/vP
HvJo+NWk2gc7qyHzFKFkxDOuTE1aM4Ovx9UpVx9tz2w1jH3Dxh7BXWZ+1/9qQ9R0EcEVdtspfQij
W4dNCn2vZK0odOgGIsewbXzO9hCK+SBMhPqMIbxEbEHT7GC3UnuT3linfeqQ3MYCLkvc56uLjhF9
D5dliJLJsZl+yqvz5UTVbE1eiLN4s73VUIbfNqi43NQTl23TKNM8NbhSwS3yMHH5sQ74/lBZzwQL
FwXWEqD5AHVafNAhpuSnXZrrB2Rkcuq9tR2kE8LBg63dePX7iAHVw0HpeAtaxoG2OIBxejyFSI0t
NEV3OtMIYD69dJPwRij3N4SQ2/kIT+CM6+D5jdh2371fMYFug3M9VT/VCTGNSN0pLwdIJpNvCz4s
eKHcbouP92EYj8nadX8VDwzzfy9Jc3XXSbHrjiXtzlZlFkQWJZy14q0TQfXXS9H7ouOzbRzjwq1/
xPURu3S4rWTLSD1s4dV49XUjLIERCEqlY4fozQhwonKywYj5E/FmLJFTa1llSU/YISH/nCGGnqF5
hyCjSIOjgug15tLScAGtx0xbRkQZK04EZ7E/xCxjjmE9JEjYFK8SaiO42Do+xhWXRnR34w9x2K8X
Km4BY/1T+InjyaSWqUn+qbz000cfdbRHK2fxSVz1RJbzH7tl4HIV789QoQYH9s5w9jRfrFiu72/D
+Tv4o/uGpw2ZXXFrOi/Cj8QivCJ2j4L4XrwZXmR8ACsWFLf3ohmTzFQB436vi8Ykm5b/vL3EOkmg
0zYQa5c1PhZPjzBZm4HUCVwmZejU0wGQwX5kiQtGvquKz/0fkUcOZLa3/M38XhBJLo2KVpDSKNi1
1GKSq4ceX5R4A0p+1zHJAxbqskwGP7l/L6FxUjL1rQ3uwMcQQG14h0XyNfhpnH3tBiGQR2WJIXio
qu6S6sob745SSfkpBu9LW44RifELYnHKn+PQhrSyctv6g9qVg02iI1p3Af82Sa7Zrj0pvtUeWbpO
9uG9/NXl4Fcvtu+SErVRfRPSA4cG4SPhZvNZLM05hBHyT+1c+wKe+Kp/1W+NY5JthK33R79Ijuqt
X/bfbFvtWaQdg2rNFbzF2kvI1wUTpQRJDxXTLXryGqsQ+1WL0hLa2Q0okNbCOICqSN2Fb0x/VOWa
oB3P8aP20/hVd2mD5ssgVLBiYacmoFNo1Vcx80SX4RCy+PsJJrrYSjvdjhdvb8pLQnPq+/HNNKDR
gNTwvObyEaE+8eVe8T412erDHSFnKVxyEyjUvv7G1D4mB7InbhXhtZd3nRBpswgUu+8yabEJdYJT
bQvudq38vBbHKnJqYJMSvo1cgFilts6heqd+E6D085NsYilN19uMendmlOrKaUSKAsyy4C6azkLT
ckXUzQKgPfOzuIOvyEPxFZoo3FU58Ed1uFdzcIrYwNYQWnFZQbPzo4iKYnv4MMor7L54HL4Ri0mk
H6kJHul3vbxpZO+9/R6QtOyvbxl/nk4DzF4Vargq6EHK0Epfgo/iWLDyo41lJRILRWoboVyq3hnm
KxCS3zUhrqJebDKxxUSPjA9AjaZGF123Yw/5qk07QxPxqdHFKflfzAC1tEcNebicdr5qntNUSBzV
ics9mkhH2hvlAVEj8EEjE+FKLEixo6YmuX5HgKAawhJI7xwkkhMNHGivl6rUW+tKazLaVUet0UT8
Dt3aAwSSaMTiNj27Y0lQJM7eY+dwGxYFNSYg4gjaPrtnyUZ9Phc3z6Uts1lHQWYayWPkHoXeGV4z
IvxYwi2mq/E1Rry6VLZwE5ItKatd0+d/kmReH6wrLmbPdKA1qNM2DBWlwaA1n89mVkk5VO/gL4B5
MBL7aqsFWmjGVV6U5FUseNBwtU0n+GbV+stkAvXRafHIAxbl4BHzBeAaFa0iEZNMuVy7uKA/kA+g
8XUuxKCfjlhvtX4qI4aMcwnaXJ+LIhWOyF3bQeYvgwkoZW2iFVYXac1yUP89EK26dAPa2uOlJAFu
h9nt8l4GL3GN4fqgDzKnmSL5SuyDsX0P7UjqB6vhW0PnPBhsQpCW68H9boiK5Vv1qVkR/dfQ/47Z
FlFhPJz46nSSYvu5Oh4nyyjbyYnE1+FGBgSPXbTQpztAQ+x1WXrxFP2KRxgflHiZsTJaSVgI10ZU
GcnqX0o6NygHmhGMGiuyriBYHSsD4xX6UjsDEvnovuICPTeo5/lXpcVHu5XMZ736YDCf31UlUn4W
76tLgGV26xn4b0TRao7+FfpK0O40YycwbLU8Udr6y3mSr8834H9xOlbVTnKKwfiGvD7BGx8rcrQU
VARBMsq8fzM00vaoDJKvsNGUwiJJXSx6EYV+oBCCxnPkaG7H9xKGIoR5FHUwUYONsOCTPfT+YvL3
n0hVYnuLZSEcZ+x5T//X7SIhizw24mGVHi/B+dWKYO1MM6u8joIxGcKvkqOJsm9chZ1d9ezbMkSr
vx/yIbFHLkYsMSUehVHRZ7zJURHDT44wIigKmJMWY4fj8BYpUJzAwtaOryhhqZ1mXcdlEOWuqN3F
nq7JNBJEJLs7UUaU/d5w+odx/fHWRez72YiAUZllKD2zB2z/xcVFJBQnjkKyMqxQRDjxl7taRuIE
kSIJhu5FPLE2/jZXQusYsEhrpadio2CllKqmp5VWvTcK2bEYBxjk/0VZzbcpBggnCIy9ON1wOVzF
hf3/FQW+Ur/4l14JTuIsZd4Cn+4n9iopXvB+Ize2B9zJjCL2+luJTej/4y8rc9QrRaqjCOiVylka
FPMeAO6aUCsRPoo5CXi0lmo+RUv9elBuHQ3XfbideCxQQv8/d+fbPZa7WHvq04rj7kMP49o4zE4i
WzeGlfFysAR133i//4V+Bi3/9H/c+CUoeVRIHWwf5MzSj7Vw1jeLDGZLo6iCFpdY3P8Pu67J8HN2
UzhTucKYjez8b/LYN9Z/h0yRCiQh01KgU9Olky94evo/Po1lNP20f4xYk9rQEzK7sC1K2oaA260N
u6z93Ip5HJNwGPGn5/kgL8+qYz1GWiS6VUkV7eEh62QcZpf7KZ65GzSfo1r+w24qsrB4YZasQl8W
tdU365CyhCsnxo0gPuIonmB8GMeQZA8raYeY8qBEkbr/FUNHJiMlFoIlQ8ep/tVMtBbeX2zL5S4H
JyiJt+1UfnBfpstw/bOiLYNExLvTxLKMCnIzJ7+PxkDs4zEzfTW4hWHo/hNM/u3d4jlZjtdr/ze7
OMhWp4CDDs9MrgjxJQoUTsvNI0j11NeV7xfBr6md/KVSkUK1DxKu7dD/1UlFWEJtqWL8QKTaij11
S0/2/7mbIp4oX1DBFzbF2zb8kgIUn36ba1pBDrsw5SKs2w7h+mEw3GGLPP4orkJRlaKznsvXS+zT
y9VKbmTsyJMkQdoKU0f7pqPoPXKmEYUJD5u5DksYVxO2t2tGKDHLYn2JNzcInvFIfNHOSbaRMMjI
GfBynfjLu8enniw9ftMKqJzkkZmu9evL9r32S7s0U8/sybrUf7D/3juZTf1HVSjf+GQS/ds67atb
FqykpK74J430e620b55z4KpUpV3iIF0Fzi+nusxt0UXqx9aD1Esm1BxTwRSvfiV5MwAF+GnzdHk+
jA63yveYqP49e/juqVYYbKeH6V091Sg33rvPq/Fp+vGcG/+srvVUr9ggltJPi46z1dQwh662uqun
83XahW1g5fZ1trE/ttJtbu1bIm+QpF3O3bly5TdXW2jtro7kF8blOY2pzrq1GBf5nt0ab1PhdPPp
1iBRmxrm29vatfIcv9x6ZyxdvT3vn0pwwcqa5UaxcU30H+un6nEAtNlcQ2w2ykXYlJ/qtX5X/2p9
TDOzG1264c8uSVPJmRXbqeEnKjcpFIDm/vei8tk/Iwh8Ns+1b3TZ7m/3u5saBlSw/o2G8VPN8EsP
c9p841w7U7ntfrXW98zuQVwz9WuCzd+K/CPTOcGYPwKKAwRXODjq5mJRHCBS2odmafBVP9Ry4w3C
lveZs+2ue6vlKsfZMeHs3i4Nts+/9Uvtt/4VqU3+N/kIF5akUM/Uj12uuMt9MlwM0+UITWVWd93T
c0SiAssuXAqUYQso+Y1I4nai8BwAyl9fqba8pQ1WCU32CDJVAR64vJr7y0NVLJut7hKy7FLZEMyK
4J56M9kuGmqgfheYDrVwGijenS5lgH6uXaRt1IWy0aKPd7b20cw/Z7rb5lvnyqkpVq8PINW/nWuc
t47HaqbnOX4DUf1ufj54ERidfndWB6XlgB0yLrVIqIp4zaJ4iGDGMQqlCsopCtxYnEK9WDftbSUE
IaIz/Mxn6L7qVQ5TRgsMtPyiV+Y+RF68vaC78lX5LGHM0ya/IHsin4V8dzs3j6B56Q1Vdb2OUkTh
xGaCLSK5hmEnmT0ATG57Hw/rQbChtjWGMrU7VCf68eREqBrdXSm23GbrfpGgF0XL9tsk1zgga9OV
kwZv27nObvpjpZfNS9va+7o+fR0hesy+J9LqutUrDCNi2zQKSlh7JZ4izEwBeYAZZ2iPfTg1ARuF
oVinRDmC5ci0Pmm5XJVBETMbGV6kZ6g8F3Vq5RAjSx4VjXMT8s6/meR99gY70sk0fxqlZqFebhBl
rO79UK7MwkkxsH4YHge5znEQ0GJA42GsiyvRV/RfxDrhr2OFtczLN5o8jN3jTaX4Q/gHLKn2VKqV
Rv9rqz2qnapqLV6s4renE8woVEYMEPbfaM3XKYiQyFWAbmJVqDlPdpruXfDARbZhM0qgUbQS2u8s
KycfkwUNA1pjpcYaPosPUP/GGALUnWZZqArZV9o7RqYf80xT5aH3MYx6lRnXz95Po2kLVaj6d54V
x1AmNJEmVBG7ACEhzjklskkEqO3P2hP3EA31eIjY0K08n1vXJxO0lb6rrdPhCl44Gg19QW9Cd++R
KOM6mJfCPOYNd6dfEi9PFCB2oNO7zhXEiV6fyn+o2t3q4XTl/eW4giHB3QvyN/ntBhw5U7EUzA7v
rWzt599HrnJ+YI38dGUg0D5XS0wJuSbk7/H2KJCMMyrW72p2VyTTXFVCR+L/LXGMEucO8gft6+Na
4x1aEXxf7RTe/BvMCCg64lgNEY2fK2A+fqTW/y+2LaEfxdvr/3TCdDf1yKh1qVETUL0juUm9sAET
tAPwPnuvmSbmaUKEk2TJCwlCQA/K3sTUy7VSd93aTruXCljeKGjpmSdY6o/BfpjvbjDcf6eF58P4
iAFRSWMGqeU+lRIJxwaRCOEDOPtcbVO6v0+RYwuHTJDbeivb2VWt+31yqcObaoCeShK0LqC3S6v4
I7unVQ0YGKiq+K+KhnX8Vj2O4vmGgW/ju0dZh0jT4PRnoAfm1D2RzC/IS797jwyoKi+MiNe3yvbp
TAPC4faj0iof+h/vNBfxyEklualquerSHuDNuk72gkpWe+u3KJOqGk3Iblk1rUPn5Idu9B18IHT4
AP3jY3JSQvqilFKwj3GxVN6vX7yyLvfcij8UZ28oiCGccuQ8frCMAYQCQu9ml/YIWnP8eU8RYpJ/
saplqqnXTC3L5KPQWtT/Xfhu38PBQT34NyMGF/2E68GpDv5k5abMRtSxs3kJ2OsvVmxY07/RRp87
fQjYwZ03zt3QqnqvtmYYCnSCMAPq2FtvLBapseiFsSe2TudG13bYSzN0a5ETmtEuqJE4axWGl6f3
x/JEkfKt1Ng9Z1+zBN3PrdSsB6BT2V/A7YyehJYDHcYayG/hu843UT7xJngV3MJGBhNGBiSbeg3e
50crPTtHnkQM7W6IPFriBhJ93wKs56F77oZ4YbSG44MQycmcwBWNXpXykDLRhde9/mhNVwDblVTj
6541nOV0fQ8KNsQSvCrj2TNbu0FJc0TowQtozeU2B06vTnm/Hos3bUoWCisNbry6249UvicIfPiY
/4YOHX+JYmvXgZgaKnPeH5e5zvtreZWb5er9Uv1T6W9B0fB2f3q16O2mOSdMiQc3U0D/j+5xZaf+
bZXb6Wmp+aNPwDNMZqywoUrzrIW1kYm8P/M4b33INb34vNTDLlmCbXMt9JXWdqLQ5UFGRnQ2EEwA
ZSRRcCkwX9UHmppsv2mZ11tb2nNqXGpCiubzpXpZBUegnOQnylCWu3AKrNYam+pdPcMdMMjeBHYn
i6Gy8rFUYS+B4kh+5IKrgQssMi/UiUkb5G3vZEiKM5WF6u9kD7jAaFByz4HFwrZ1qUVLY34GvKad
pkjKlAxpVbu64+JSZIx2bA0LPRCzvcp+tVrUEJvkqz8PB4F9qAgRybOTMlZs3l0j5W+d9GSyLY7S
gGzAhsXBdeWl/abpwJek+gNzukBXJIH6eLRPoUqH3AYGZ7JTpsRjxDqAH+mBdAAnBT7mo1zJUN6k
dh+FMs141ljEr0rwIAXEmZ0XYt/IAvm08i85OOhDLfxheSAcaotzrFNdzgReG8yJ/t3DdyO3r/9s
6ih+b/X8S5b4yPWHtcDt5fvS+HrYhI05RnAeDvo0zvz7GvHf/USlbZfrTncVh4wyz1mLyHO8lZ/j
SUePQZe3la9GFRoYbD7eqbDYiTgjfAxehDicJBgNKs2EbhE8b+e7F3Q+cYHiRF5BuqirZvQItSP1
3aOMs3vB0RBx0CyoeTsFpt/D796x9zH4xRz6RMLNeHnLGNq/6dpFQ5QN24WCCcI80eEMaTvWGq3z
YNHuHXVKKSroGFt94Jd2nczolOlSaSv14y0qTmyHwxSEeCM/iXxeZPt3K3/gGg6OlSwrMdXzxwwy
bFNrQ/uQsgQGYer1+owXWV9wcyVTgXVscfxq0AnACSsg6mzmbxwkdr3CUxQGkVDrqHsUWmk4jimv
JH75lcbu3fN5AHOWU+1iS4N/825HKLQAE5tPjfJo0/hpv5YteSjO5ybjvvfGTdvhrX38R+/l2g/L
pt1wF5ubqAgJ6f5z8NNZ3Bebl7CT+O1tB9nRFxD3umaNoPWKBP9FVk1EavLwpdi0/22Tl2xdgD4N
m/ngu+9W22qzZt2xyOxWgTV4g7p+mxQwacrxlog56ylSyOv+kgoaRk04+tJsIkRjgxjkQgHgvZYK
bRl44O7vQ5GYSWaFHhXE4+ax99O8jYq9ghf2R7V/U90G7vj7+eAdQJulDHdrph/DduZGy5ieaW5F
J61EHuxdQJM1Sfy5/Y6X98OD4v3fYKYNyWdEksEyq/ZR4n31+XipDEJ89V3YbV/N1xnWtOra5A3S
JM1Ls6TkAtwdRpuMXtYY+HmtVeOCmhiw9U0TUb6VfkzBXFePjRNBTmzzVG0S6jR3wOrvD86QH7xc
Ki/mHAnqSKIot5LcUG5eBQIcO73hf5TsCNw9frrsHxtzSGV9zDByoqakmTSw+Vgnc/UxDYnSA0tY
xAi7ZEUr5GKRWsxNUdSgUM8ImfbF8GuX3BFGq+F9D4LAYSEzFAyc/KKk1t3thvlmtnn8h5Wh0GVd
/20PAbM0dVSQurlemmZa4EfL49/quFTHUoeVC+WYk1Ju6Or8u4F6Wp1yjXKFSACPkli/7l9/qjLU
BJkvER71F10kOKTy143lptGamEd0tsRCx4S2b/Wj8i8FT09ztvqPKmElbMQ31Vzl9b06KogYbLp9
U7xpGe8Vq4jtp8pvfdNavF4nu/tb9b17668bu9661wVkm1EknqYbBWzOx+/6O1nwVAOu/lS7rXYT
KTc+ye99sV/sC+PCvwSNO9W/Iy1EW46QQCrchur5pppZbd1TgOds2RIOMqbBND8i44s0tChbL+tG
0C9fvqapyr/0qDgaqGc39A7a7rdlAndUNPi33CzBqWpxlPmtXG5JTi8sXb2Myj01lfkHpYasRQrA
/mt47t5m5sKLf3VS7p52jQ/9h33fN8ooCzcibH9qCc3Mv1tX0PhycOzrXrh5KdHxyjYtl9OXfzwO
JmQqayG5vW/ckcT5d2Rb6Z1Cl3SN4cAIr2v2RMz0+MNMZu1iNpyEs32yAQC22AX5x8y/7xHGCieM
UradJh/b/ZJNfU2vyKIrK9SEZl3y1UThS3FNKtu2lc+B6kEZGK13Fd81dUio6M79hT7AjlwSvvoG
1r+LxtsTqctHlkHBjkgkUtX3Hl4Dt956UamQt7QOBHUJq3gU+LUdn63ozfLgJd3c+jz3D2o8cNxg
hQG3WDSuERNrz6xNrUkknC+DDyg9ATGk3h4dwyvmRwONkzlq+7E67728LKKx0gEWqlH43/V5lVhU
68fGljbqDtf23Sr0b6QvNblU/v3zcg8cvzUiWi9kAT6Mqm1WCyRaU1PZpwR5qYROrUNONcBNxlmR
6ArrU5UXXFR6I+Z7zPJ7VylKd0WKKpXJBI2CBOW7ds++OplghAarhsJAM21bD63B+YuOVkoc3xiN
Rj+V+5h+b3Qtq6+vr9dB2SZY6t53K9HmiBVBIHBL6vNJi6Zw8VRdd6k1M4m2jlO+FzxrtBjzRq61
SA6du/EPEZ6yTdjtoZ6cmm8UmaqHprfk0DnrIeGRKG5NCpPtikEOMQUG37FHlHU2K9n5F8mPt/oc
enDlGJTuHzf/yswRdcMtqcwcPIg+koYdWeMLjIAX2xkMRoq3odoTbZoyvL5N7YZGDWGkemMto7dS
NACbyvyjFToTv5vqTEXegG3fPdVi7ak7ulRaL4SE6INmaBKKpIRIOle0XqlYoZJVdw+pGufJVb7P
u8zLGE/h1lj3fjo4W+1bfz871O5a9BuUNbVE+sVRoZXq2xqRI9oZXtX/hEV0mMvV3Kb3VeLBU98I
pz5rWzZjinCLSnbdCC1Bexszh7eaLFme9DUtACndhBCf4VHIlZ0uwDcwstIi9crn/bS0bSHws+u4
C4B/5wJOk6/ZF08/yptIkcThfxa90HO50vVp5Sk+shd3KA9qRT71kGpf1FXSFxlaPf0+v0jOXguI
LtUfoBTrikNd6z8+eK2fidGFsUTbq3on1twPimvnqmZfaa6uaM7syuPdb3K373+Wn5U6+Eag5h9/
8Xmq7+ve4nP5fWudTq3rrbV+3l7r2UPvl80E7jctzU1XhcmjDOINSspOze1cxtuk3NHxExK7gt/T
5+Dzc+CHb0UtsGOS04B5eyDKLAou5P64qb1Nn5RwsAkU6NvSjs/1qFhsSFFKeovD0lwxAyfjWqxe
OBSfav5Bcylcaml8uUvxeb1rHEoDIuAf5R52yeeM7mK+1MvlOj8/nWz68afY+KIa8rVpZYRgfMQU
hz6T9KFS/EWCuf8tJHdi9UJSzFRtvLvN5PjZXDyXysoxeUIZP52fp0+hnxKf1tBJyIyf0thRShM/
bnu5L5HfvuZwmdFRRfIx29q9fNG8o7mS6Zd/gNMvthgb1F39AuEUYr2gTY6YVhPJRL+mIK2jMCf2
Nu0U3d65C6arvwlz+OfP53Qty3iqcm3pfDceMiq3n+3Lv/cxut7DZ2/xiG8zOPV2SamDzDzflSqA
KYAU0BzhyBs0xMAjP/xH0nktq6oFUfSLrEKivJLBhJh9oQxbwASCAfz6O9a5dePZQZGwVvfsGTD3
BjOEqwqgB1f+WrkU5KjnBUerATNTDxTCVNc0NdQWXN9B6jbY40BXAy90+ufeuA8KZzpCW8vsg8UT
4wdsvnDiYjrAwbF6kZMVfIj0wgzOP4MizXQDdXBvKNJor7TA+vINjQhaEV6M7P2jYetxL7N9RHRK
gTq6uCW+kmMEZ9M7lDNmTIdMUF3nnLBEs1WaV1XYpr1D1RRprvQWJtMXgowPtzHkkye2k3wdSHpR
R58VLA56SxpDJE6yoFfs9KgNr6Kko6IE6SP+ROLucb6lA+LMtia4b/h1wkeJxQxofZX/DTUE8TAd
WJO3U4SDucTaFGZsT4wrHhEDj819gT6KYZHgtoiw2zz4COD9JdhzcN9abxA8Y/g622Z9YZZPXwvi
pi8hyq3ggUZLuloQbcmSnTutD/OyB9YeBHkBASMxc6V1CaKcz5/zKrOvklPtrg6Xff4i2xX4yYja
t/NU9z9cHUnVw/sxtwwY/0yc3yzgTBxek3t42TejdIOPziz7kophmavHqoO9HAGHJ/fFa6Xid/Jy
L2ySizT/WQxamtx5Qjggx4Q0jeHVHmzxAPOzRRHfEpTbwQCDdBmjl1fQOHuByF6WV9Dja9xQkKwu
E4YSWm5zwpjOhL3KZdJhTpDidkg+i9EnUsY4BeWH3l9+7i2N8WDEHx/rx1AXQbV+PrkkP1LAgIA/
VoloHiOHJ/Nd55Iw1niGNwzw0Gp+7N8qT56jlAWAujC+BLipBL9lirEHlCpAUWKcs63sVavLntHP
w5Ut0/+dJWDPHElLL5xXOFz/xsr+NVMDrnQ+4wq91wa2doCY+jgdn+Sh8KNM/xjYc+OdQSGP2Yr2
1vkOt/gv87AqgAnwlC2Fx4j/g6EDlafL7WXrniB8CjP9nheJ28IpQ9QX9pmCzBvMAWCRoIVz2kmO
4T4F9EjrYdv6CHK9N2zU7yEfd4f8D1ofjSo2CjGUbh7i77BcM0auKTEFl1gwzriNtipIhgOwCE4B
h0+fPD4uDxCDfTqJzLuCDzMvwDODneIbCYiGGTkiTFZwOrnlazNwEU/y6DpNTAM3m2QYn8y5fmDO
11iEyHKN17kvEfFHEw1NlUUaAVsMIzEnfkRkTgMaZ5T4LLDzbLJ7TDuILUxqGdu+tkBfHrXYP+qX
iv/duQ/yxXQDTreAin/b37TnIf/Xx2w4gF+PFREU7m31xjHxSYFA5RCzlJFQfvdUTznzqONKEL9H
ureUIVQAYulBHgnL2Xz0i9FfMjVCTr2n2Ed68qWN18FzmHW6ZlQs6n030v7x5lRuBolFKPPQz8Mb
ZEx8ZlDc0REuxLRjVThbBRkshZA540jezeb7totQYluGuvu0+6ulwCw+2y+c1fALbxM5zgw5K7YU
CggSMS1AFD/SW9nOEWtVBI6SakO8TSkxqm195I7AeOh1HGFby01N43WSfUCDVqwsgmJ+4g/kIUVQ
78EpkbHWR3NkLASaBnVWdTM0mwozXmMFMPhJ+Dzr31jkxAhwvH/soRz8UTrPsNqHnsDIZIrTf6Zb
mvD316CwdaPX5B0qSwKUpugQmKnUQmN7ltcwKzPAvVxUG+oX3BjHn0r43bDXBIPgkaTD9/wNajA9
UcRvBBiDL120E0QahI0kCVzwEcK8nFBzRrsGcY8iRi3XmAKpK/DtEXF8jQOcpHLpcPE4fsopZU/P
tDA1N7G2IMSGMPm3sQE0xnjoiyUTRt6lyOGrT9RmRtAsn38Cq183OK5peDIIZayln7LRb5b5BsE0
oUZzgu46ZqUh8wTZ9mvB4eCOAwOZ0OYRTTE90o9AFBIr2wOv8N22M3IufdysKIAJYAHSqV4UyFc/
dxaAChhy0k4vr2P9JAKA8WykJ7wc6PNKQOIh1lmONsYvLi5m5nDw9wqR/u+p1ci/cbBvvEf4nO40
nPEA/yllcbG0iVKkTwI4EGF1JOAYuOKXjLpnTwhh5TIDGZxis08CIGbe6JBPpEvya59FtQAKIEJU
JIEItGlHYcg0S+fa7s2j8P0tdxg5bb8keCML8jGAJTVV+Odjnwb0JGMdmDNCXjEyVUmVeY9/Qyx1
kQEwuP038XwJdPIhTDYGIJb6H0agqwpzegqQO/DFD0UahIsaAsftXwqyyaJ4RK5OM1pg03e8rFQg
KyOBcT+UGNe+RNYCN0Lq37Y3FrHVe1YvBPpieGVynyxAY+IsUhAWMxneYsmhW29ldtsSChKj0waq
zTRiJvhpu0VUTxQGeJxLvYjFlkuVxFhUqK7xgiIJVUhHFMBnmjMFi14x8/u6+VY+Z0G1bcbF7DrG
zCASdDvIZS5WA9eW83kdVrG0wveJvpbq2oRXh5XAbRDKlFewh7GTRmxWolXHk4w1OKfHmuqBuep4
ZoR8DygULoxU2dlZnrBgFgclpuhacV0owin084UG+6KCiAX/H/Uv1dGvZ2noOZYifAENMvz/ce9E
rdOyLDDwhLnKHUtRhxiC+KiGXNFxU0OpPHW0StRx4omia/Ag5sMgeS0ldgXhOwVbF8YrKQ3EJk1r
QqqumIlmKwXPVdFXjB7U4jLadB466DvO4env2NViQe47gLTF2AODnHKKoY5gycc0jiWWeh8gKt1B
ymWihQm1vvzhQMHd8zq0xCoACyRiDiBqTai9OJLsmkilmF5DGhrRECPUhBgFbVeJexwyLmyQDAkW
oEW8uhAFhWM4+xmW5jSXGUKZ5zql06T379sXCGjDXvwmvvobyms7i81ITBWqq/v6+z25Gau/egw6
r8KFKn6OabiP8fXB3kfKC0olDKiGsLwphYs7bQirPe0MSr/9K/xMAR7mmkFKDnjoc1YQdVYJMwGF
MLnPtpv1kYDkNuJ+HkMeuBfaOLa4EtNWGhlcUmE8ISuefSHOQiWpLXi7H5Pul3kf7mtcoHbTDpbc
27mtHV5TaGHcSdTcYXPGdlqkn9QngTH2bJpk4ASSrHAbagMzOb49w5VifdRNu/jr9aN0umb0VuBa
hEnGEFzrtn7QkPjtmpUvG2tyiCQ/1KI1bo90+BcSeXf87/Pj3i9DzE0Yn9G+Y1xgfdjL1zIg1aQ+
6MRobTE1pGy7kYbHBLVRrfu4WouvYU2CRGMthwwncSse1ocGZvRBSdbqBm+UIySeo8lmHctw6SCh
BgAOo8shf/q4sjBh+ODTOcfdGYodbM2470unnOL4UPj4elpvWnRh20G+LbYpeqzGGE0Mn1EJ4tpt
c1YoLFFnYBZHHtXp039SROP60bkAPAKDY53HaLwN9PjqAwXBq0C5Oe0PrG+i7oUzSE7kc83diYcV
9pBYfAfU2HZv06PQIkVulC7BYyd9wbhAvTwrO56Bh9Mtv0wqmL+IFlWBBgGQPMyPv7AlCHjUnoiF
qEVswxY/EF9sEgK5UpjgfHnwmzh/Bc/oNcevUYbxNvscbgyYVKta3/oiYZnkBe8OgiF+VXf6foE7
jh7rsHdG5fEDLoYl70TG6/k5fk2vARNvlziQiQjdJUK8mZV2MZbD30Qm+Pr4O1z/Lh4zU9JhgWcC
dWsmL8C/T2aZ+CP7XD3qeu5Wn8sL6HTAmmVX7JrWYuQDKNYnuQnI58ouSHjcZyG2WqDb7Rdv8ZPm
Ab6BECTGEDwjgbE9rTf8JB27McVSenIdMg/FencG8gHhmqEUojNWimJFL12zTPAX1Jceznd4tfBc
cU1yrD+gqWD/WoqtHNP6kGkWdioX7/B1RfmDjzhhYjj/CyaLOX2fsxUVFl4lSIzq4/UsWMZcKeD6
iB8XkX7gn0g1B/Fr3ZvIF2Akhg8bmUHsvBn3EW6KnamaDvYQhdATsO8NqGqjh3ObV1OmDORvMVw2
hh189+6cRuoSBH1kbggkHuPwl1TTvrB/FXK7f5OpfMrNXLCnBjx77EUsERiXnX+OFvBRmCYEn1GG
u8w1Mv5t+YjvxqIsVmfm8cpE8L0U76hJ+NRkf6LleoMtbPW4GKchJ5FdCoNokHFVs+shnzr4+oTw
MNvhko8a+F0Pl+O3+qzY/sfV5++jbn32gnTGAHX/hlT3SfKg87b9FYZtizd0bsQj5xeDCwAAMI4T
hrNdzPPNsz7mptIGJAD/s5Ymhx4719lt/gmMRNgC3XBF/BNGvIJ+9sPW+zr+8qxdl9mOegjIkSLH
enPg1UH9EvrO/sqVVED3BOc9Z2ACVE6cJGTtBiN41ebR/RH0zJLHeOzJi+HixlxEJoS+OkihhhZG
57iI78PV3MH3afsIHuty03mF/VnfoF4A48LE6OLPWjj2tkDV9nd5k0bEdvzqKN+ULHmK32PiRv4v
sfWgmfhP4arJGryFffE4gT8yxsOd/rvv08im1JHe7fQ2+dYTkPHEN6FefPn1H461LOIB/yaRFj+d
28vli4TlEuyrYU+CDeoKo9D65ZJOXC+ek+cAf+rJB+tcaE8Mm2ONWF7EUoWY25KE3Dxc8n7xB4V+
8d4rRTKQo0pzzbff1jOz82BjqOWQ/eLG0PuH/YzTT6ddOeTrH6wG6rGmYzRoDHNpYrztNne7MzDk
fW9O8Y5hP0daJ6wDUtSqOfYdg90bTgDcIbqBIW0XncbzLEO7cq5kRXLZPHZARAk5c/ViAkT5Eyar
b1+BbqcN7zgC1wGLl5EoPzp37nei2/rYZGekOk0EAA9wmjBU4UG+bZlb/T2Xn0PNGARHFUsfGYw5
bGOi7Mzl19NJdQfclVmNZyp2MVPtEhlL0zXF1EYQS26rhhR2Jow49m9w+3pv+QYb1w0DadaXFt8j
p6xGGupq4BDeLNvxFOkPmoi+LUF2bG0NmQtip2XDd5xKsQhX10Xon8N1IStbVyJCfTUKP4Ao+61b
X54lHGhpHmqn3xtzJTLus9ztKSMCoLlS+td5QSgFeX1FJjcG+dAQaOrf5JZO31VMRWX2HS2NUp5G
Hj8GU6qrQYq8kWUbMqsjX6CEXsWoLI1MWh0RViV3Lt0iubw56qjcfQ9sagfqKn6WsD5WNEgzN/u3
ATAnHEe8tMyqwYGQ9gSYC02WvNS7Cy6r0vU1bo+uD43tFX9xRtwkTlCEcC8Ud4fDA57HfYhJDj+N
ryCte9+noiG2C5A2w4CJ10ixL5ziYPeOgHvBkSl7OVBz/sMd5BJh+vP9BQq5LvjsAfXz0OfO+4yP
KRlPtXs9A7Gl0Lz6EalSrzqgssT6TzZsbFsl1Era8EGkOiJdiP8r8qZk6FLEuhW7b4o9IVCk0zC5
guAi24hkn+cu4qu8C8cKsEKU3ILiFynyhl67ORNIBSJrWLDQf/N0zOc0xIHgepiWLuYcc8pveUzd
Wwk80b0ok5w03c65Cw2E9mK6db+OKVG7vgthvK/ZjRIoX0t54XZrlX1b0+L7dZHngcRsm/Lh73lb
PJWlfIDqnCGfHd9caQGosZCO11CHl5Hb/aiF1rYvF5+VLAsaM/CYKW8/q0xzQRLyBBjrkRir/qqe
tI31mlTRZWb+ZVsg3CCFVk9aEwNYFK8B5mwMSCqPyRAVMUhWga6R/yaoMT1UjmEz6rulc4suOzHO
hb+IFdBlfF5ehNbAHK3s5QPIDp77siSfBJeLF69cuox2BdoiC8xhMLlhcB51h4q5L/gXNMertZU3
mj1AUZnNKzhRQOF9jHd6AZyZUPg+AsGi4IYfjZ8W1qFVkPmsvLwgNCn5PMCY7YYecGqgfClIPgI3
R30SV8eeiHtArQ9ECmn1tqFQBiqD97Q0xxAHEeEIdezVmqdW8KFCYwmjAfF4PqTzhkcYd9ml6vXH
T0/84TtX1xKoN5q5BRgM6g7uCXQ7DsozRK3ImAWaagk6acasqFzTOEWDHfPufySLH3u/DNUM5ICp
+OwdSX6xSne8FyjidwZARTlKFyU6KLxAs6RzS2veAqCpPqU8eVMYzmEfC22PKLB5i26CY8FkUbgR
3xc5nwRTmWSiRbV1wuAoSvctGtaVMeVDmVB71Zl4Yo+NiEVYIRhnowGJI5IdxP3lVaOa5wZOJTc+
nQGRZpAgOXI2YRg4+LX9/JZIXCLZiVcZOAYTzRI+Qxb1sHy3uhg/QR4NLOQOfT5ob0osfW6TEsdk
SZnmoqsl2yP5xbc0ANjak+Y9rY8i+RD4vZgbW5rSzxbTGTZyhi8sILxx9BKWC9DWgE02BIcSEjKY
pTtSxrl5MMaFvcRcA+MhQVE7py4Gd3B650h+GAJZp+2dDz5uHBkRKjUbiGJveNaDq9Pb6hP+PYMW
N3598cHg9oZxgkXuEGA8xvLczubQysH0yP8We1ki8hc5eaySYIWDDdRtJgIwE+Gu9qbPSBv2F2Xy
W3z9J1gXcHL4G9GokT9Hj+CZR+Xti/WYRxGY8fwDwXreLXMhw/F4BGQo/jC574kF4YcZ15A2lGkE
4UJwXPqegbW3ASDgvqso7btvzQcC6KsImt8HFo/ugcXDwCU5UR4yUahw1OACPcJrGX5gdNb+R/Z0
NVSZhBYeoD49fp0Hb9kF0X9e7Qwz12UKPEOg0SDqXV19Xe+KzRPS9PxJehBBSuQG/ZXsiKmXIrcE
0nng1Gz3sZi8e+9T/+ZLCzOzzVU6zAPTf44U/06+gPsDJqbJ0CzF/2D7XiDNcNJ5w223zKgdq1Xj
vTO324BwKjSopM087Q5oW2b2oULlyCcCwn465CmUIQHcqXVJdK+8M8DSQNUWFCgArRGu5Uk7efnV
ko8HSk4cmN2NuHpDyCr4QABiLNlHLFGtarg+9ITz0pyPZfeXPF2slrO+nwY6YBlQ6/mx+pooFVq3
9Xs+o042PBpDEL5/FXGxpMY3EqapCxVFxP2PRvYRXEe9MfDtfSRDaKmpf8hU2GpRtUKOHUJcOaSj
V9RN7xtlQlcWvqLeXjhd0hZ9YU8etOQR6HS7W8jYQ1hyj6A7Pp3CX8tey3Be8c0xwmr/JDjVnGyn
dSNhWixcDYRUdjUfzD92ttCinuC0RwIxXnGTwPonvG+s/H3Gta17TGiqhInSkAu8ZBKIYKG0uzXK
GiFAxITCygYW9AeOaJm6cCxRHgsB3zkfvrkffdodPPiBkqUH1P0PF70dX2YfvwvNP8ZTf/LAMxm7
D6VZuf7F3xlOEzBPOYMMm6cA/ZK3JI4cqHCw+8X/mKLCA+sJU6ID6EIiJwa00oQRGzz8AYD54w+1
EdEc4N7gYgwHIFqiQeQ5xBUFTwknwvxvic0dOjiyf9H3I2t3Yfyy13wDsBfSoQPznP8BzEVCDCmm
XTgLYAWDfFEe/2JhRUtCOEJ31OF6AoleMIW4U3Kk/Cl/7mbqGNfCabHuZrPezpw99veFEZmRsbqS
lMmB4DzhkYkKtBKTs5ZUG7RshVdgFkXys54wJeNWhWhPxwZdsg2gUrFt02gWQ/yV2AgIXYGKz6Dz
5TH0GV0IgxLKAgbYmKT2VRdjC1YpwIfPnJVQ61OjgAdqZiRDQyO7kQqLFeW++k2rPZe8QwxRH/GF
tiH+LfB2XfUZFQiLMmE38pw/Ih1KpI4W68UpRw41h2kXnG5Lw6kJpwNnk/zTTdQoQpj6nUmHNrPn
wJBsE0Tpiqt4iWSrtRky9ZgTioHDBzEcjCpM5BjL0FaP9M0PyZ5TehAeE1YnJnlKh0oHe4XxJSzO
Gax0Rlxiz3wP+A1cuQ0bPj9Gl9A4lz1PHr+OrAR7SLLkr/2RpkUCNqaZVKYaZEFRrrzZpRlpCEql
ENHi1SFcgOLbpjhzhr8URsd683Ype+n9Oqvc5wsuxQf5g/iLxVZfysl9/dqKQ58Dm8Et4AcGu3/a
FvQzjOS+1A8yY1LEvADVA79IQGbFtAcYzdKiZ9iEd+cJKwB/Q+ILjmaQTdQZpS9XHIjnBJxMxCU8
2qffkvpaIiIr7PgvpG0FAU6Um0eXVS308wEDWg5joobwDeFpTA8bJWRqDUbfjOuTCj/zCelGS+5j
Hmkn9yARmsnjnzdwSwf7xhPlcZSSC5stc0Om3oDtNGD4cVzGlFPm4rsu0JQq2BUqU34eoO8xBf0H
H6Xqh8AqcnB+w9SBVBeJ2kr3DRh6LQxLYYl+hyd13cGgBLOlosWQEELWDy7m/StAMOLS8xCHuBj9
L3x/2jfzcJ09lxecttcXglJgQgpy/zvBdBSPZPAOpKEQsyAJroopImEeSmEX0J/SJr6+fEOyDfS4
5pYnSwkLj7jg3glDE+cE/aDBvmrNwC/zJGvWn/ZYBxtErdlci3th9WfQtI16m8vLfpNiCzMI5gN2
D5PrGkCfuiSbkEHwY3NGKrFRURRhgCOo8OzkhKg+WSx+N9Qs3Dlg1F+XCmhwJsF9RqTz9Eb61o3B
ACaKc6CDM3S6GWeblYlRiOpnE+gNOemBBIZAX3uE4Iu4kn02l1GFHgp21SL1WxYDxO6oWLEx45tH
meSxDMoaATXt+hVYxlKFSPUG0Iuufu9PSbA8xgWY1mhPKYfPGzRoEl2QonDdcMUpVwSVAxHcYiLL
gqePDWIgw3RmeXNxVQ7eSXombulqY+SK3FHYg+KyUI9ISwyzQN2roELQZ2F0Cv2AsLhqBcE1fib9
0WD/JVoZCRf6oN4mC0TunzaS0O7jMEisOZQTvCCFKbqeCBvDHlRnwfSgg0LT/xy2FNFPquE+FtrR
hRGSODD0Dv4h2z0tBWjLLpeEsvM72BiALkSvIPVaFkhO1fg6abn7sMaFS0tniRO2NsKeWhhUcw7w
ZfbTuDfnSnXkcrKgoWx3X4Qf7YTRKEmYSFvHbDneZ4cSMaGT+8U0WtfDB2LYVNppc1ZgucZ3nYWB
PJMiASdpR0Ct95nC2zxnF8kh9jGqltKa3ZExAPU9YXMMzy5skS3LDZJ4tGcNbfIYg1i6AtyJDvqO
YwdCnuV8QFZ2pBwcozA9Z+gPtS8grpegAiEdZzEn7WukA08JzBhe1EJwU4GMQK/oGEQRXjQ8nQYh
5T2Mtq/wYeHFcoVECoQImWaYYqEnIm8GyjIDx1SkXgu2PFXVsIwouALD04aCunhxSnjXg9D0GKyR
pXmhKocOP7tCvc5djOrQQBlTFriIipPE48fx4qviSRN9IgFcqFT0CdJulLwdwv26Z81IqXWgF2Df
An2zHytTxlQLfOClHWegg3/Q4mXNCZubWJp6bH0YS3a48ZuYBQvDeaFeUHcDVn1i1m7E86JNxFqB
ZxaTXXg3BK3ie3lew99l5khL9mQLQicvfN8I5XAHY+Zx2gJSAPOtLYINM2Ji3FICYDbCcGjO1aWh
J7IBQ4kiwcuNPh1JmKPMBy6iFXmCMSum42h3PIDo6LMmc3vEtA0XAVR/8ggrZOF/Q11no5HcMPtk
BZNsBmwY8DU86HzOekMQAp4C545pV4W2WdxRKlGT+kyZ1l6DfV72T5wPyt8Xon3IEQ35zN2QsZxP
IDtMIi1kbjfE0ha+NGrMEtrH/HEUfnPGSNWddgPPDsrOmQW7b4rV6w0p8HjDGD4bGmuVRz0jNbg/
JAKJlfmxINoIP4pPrHmKQKUZ8t7c/jBz6dAwcECc+cd9DDmpGUKawtbssvzSspJ+isJcWt+WQLfD
FuepLqiXN3p8eCFnNnhxRR4jLFXoJjF+DIV9uaDMY7bhQrIDA+MxZsDFAoCaWrhXYMYV9klp1dbg
ZOZanPNETQQxhKDsuA0bNDRzksmSAgEd8jZEVojERnT385zD8u5LFBnEE2peu6AdmrbOdADx9cFA
6zqh/hG+6HY9f45bnk5SqFhz7yrpyjpF1s3ruYX/+BczArPqZx0kvhw1NuEAu37A/vQKFOjDBwbY
7Fvt8XCf/ckLYqUmUkwYgLRiaXFVX+Ljs5a69C6uxpSQUY7s4r3ch3VvTB5DERNQuS1PpGRTSbSe
MIxnf4wy1vDUM3nyiHseQxKFSZ162sxg7t/h19RG1O7udfYD4MywnpfhDANyDtneiUU4XA4Yyg/V
WGVWDTz+67s6/bI7hiIh1BHj/qZMwFCB6tm/HZPnLJBYQ1+WRCE9ftFUw/EvXPmUd2xTjgw7mBkJ
2N6mRZ/kGYQiLjRXAQjnTXjpF/M1xguI6YKaWc4PmTclijuYXyavaCC6NwNUGIgvgtMFXXDJrgkK
MmmcbHwDD3Wex9+svtPz1WfDNymVuY1n3TQNpJjv8wlLfjKjZoV5Qnr8rKGdwal8fPVGr0AVB1iO
9Ck9mBQaht3701xpKhLs9DlHGMK4+P7L2KtzW+ZxOEpzcupuqyyU5ulcAgQlEmt6g6s/uQJkcpa1
2QWxJKp6HLFZpBf5c60wAma0+XR4Nc4QlI0uVuf3kTmjFSQKftNbZoptVDb4GVp76Dcys2lWHoKn
Am0lO8WJ0g/KLwla3BK5B58ZacFImgrmBmxg7338xuZOnz5li7+zkw467dWcjA+W37aBehbO0eus
HgtfBbSgYdXAY+0X3ClYLmbufVVH6gHqkt8yrL6rC9HLbFx1Fani8n3Hg3KffhifuJ3sKcQNZFBW
kNpffa099W6zN2Q9dj01fA9GlexSh71EcNsF9Jtbi3iKCAnOdyy7+hnEZ2ikW5F10PhvaImyR+5A
1oYmjCrm5+BKrfXObKMBsra/jGdbqxPzzUU9f1deztBsbB7akGEGgNXTBk7B4piFc2RM0e4xgEMe
fbzE3/2jIm/X9BbVlKkpffKQds37QPhmkR7do/dfe+AungmhAamKDs/tuB6qVkzEApg787rb/L58
DfuTbKw6jVe7avgIivANNMdY11p/1j131MIwesY34JDSQ2AeY7+Nesrru+kRXt8Xhh5HCVl9/ro5
xrK3VBfCimBASU2mFaI7u2CsUlJhPSwTqLOxtUSMtq8jpqekJ/BArqnQIdY3F5p1c/LosySQTaEj
uWLGnU8VOuv5Y36j2kID6Uor+UzRNoiuUNZfc1YM9MTEzn4OJqzwz7rmvwOaT6cY3/8+XBrgtB8s
cjAHyg8RTPVgIJ86EhkcDMO7qdZwE/NQNx75ewxiPzgPn9CS4KMxZizfYa0WfnEuoSQLTaIoJt20
n+D2xmbQAby1EY/wqNtoLDvcLRPY/x6EJjvz4eyG+jQL8/P9axGhSxsMfT3vQGio1A+MT/oTgywV
ZXJlsWDFGGg2CMabrvLL8ZMm/IZOgdYAuljwFSQiIqw1Bhhu2drd1e+v+5ACXlbz716S8khJne+b
JEHEr059tZvWvnw9+etWcFGoCmfcdL9vfJtzz/Vgr1YeI5amDQvyJxFataH0V2MMSChHEZU/Ws+w
rQmz4u7EIqIGyZrW34nckkc0bADZyqfHH2qk/i25y1ZvAOhk9bhKuFpgakdnM9cLgumsonUz8jz/
Xl/fXNeyXf62WhoWj1X9tu4dVDur4O6GAYzdXXztnBTRE7NWHem1LYEuZPbt4XU7xfmcysrmrbQU
Uq6bw8BDZcbmmnkla3Jmv/LhEyOl3oHvNlhW1ZO0sPuyzc/3Xm4NSkXY4F55hdp9WcOEIDYEGRYC
mgWZyBfY3p8IYtqTrQXlp+QqjVOdMqLDRChHD58y3BKYS8Bx/WBoVdbxAF8MXBUl7y0IIijkSmYh
MSsHkro7N4hP/uFgpXC0k24FUg3pgdimwr283cKwOFRGlzfS0wr3yjzuVN4DchR/LwK4huXA4WvV
qcPtndEiUAej4yv3SfBirQWWiitQoIX5cC4MBIC7WX0pg7c1TFDNVuTglU9v4Gj6iMeqJCyzC78x
W4G5Y4Ccwdh+W/KmQpFw1jrrCllTHSk39rMgzd2P7FfMoIFWmdyZvoZdFxy/wu5gBWMHTfGmusJp
hd6I7DSunCVNAYblsMfCc6eYvi9/JGdiT9LYBgTy0pZUGCFKwh3P0HfKOliZhEs47aGPNeFBxIjO
WgoEcjXJjkUG2BKdx4iFlSCq+jalAdYdX6tGdg7bBSiQUvY2/o4Z8v+VqM1ASMZ/H9vwq32zyE5s
L+yggylwoeL3L1EaGONKKKlQjkjz/k7PIGqIJzlRQ7EzIwE+sGtJW2Ni4qUU6hAAS2zlaFf3+eF5
ZN7+Y1EfaxNIPT7bxW0ox4CX/cmP23pR+ORm76isaPWlqc7BAL9CccPacBB0sqUyZ2YiGjMK7Qqw
HBjoH/JL3DKuJh+S6+Kenwegcpvmbl+C24SJDyj7LWLs9GZWKYV8GP4GAPrSq56hsRpMXawrJcfx
UpOedDtIcwJ7Gm8glkHWMUhwYRmuU15prhCnEhQM9wvWKnMGh9bt/RUGGbQ1wU1PJ199Yeq8kSky
12ccgrWP806AbnHzojo66KpYiNhAKJfYGsV2hcuQByf/NVXpQyC0+xWuuKd6epkWs+euZX/7I/RP
W5uVk17dIkIy5rBGvKkKEPPEIOOjK/9/1sE4Ugq802DZ8LC5IEqqjRcHXgHGJoWmdYZ9Ct2ElFC2
yjHPwWvxJGWGRPVhirIRQw36QOZsZLjCYxoXcwph3YB1hskaCnDZLYZoTr4r5sD6meAcTyLkc2BV
qWeACcK9F4RBHAWsvAkLMutRrWa22gMosHHHUIdaC5li+ODiKU6xec/Tg8b92brG1ZEGllbaJHkO
DriNwlO8QHK7zi8RRLVm/YQuJRxZte1Ps3vVDiM5NpUHO0XY3UiAnQpuEtNYkNqVukrhnyA0O0IC
sX/RoxbVZMXTt6rcxiON2FYdc/wcUYP1I3X+g1zGjka/Wo/Ibfefy++O8fvLYTrp1OdqxfN6m+QT
XuSGndLPJwo27CUw4tgqtIMEwY5+SQAFgx4wFyQ3cw6C5WPYqRs2I6sP9ZQ5vjKahu4IkdOjMWK6
nRZh8XV6hv9OXfBAgknN448lb1Lu4dMxuBVNG/GOHAQtht9DRN9M64TBwg9XohGhKp7MGBJ2qmgf
+06vjhganAdCCu5xdBdE1lf/6b+m1ZblnL/Nj8+035AtzDO0TYodDfwT+O0RjIeLSKhb9SGwN7iZ
zZhlv0EHaov52EcVsGN+8zIqhM6F4zigarMzdLGMHjP3TSfdjYu1Xouch4vqXEpP7vC7rjN8x5j5
NMhbITcu8CzrBDDasO5AuxhYtyVtd/73hO5yeIy53o7ec8oBEDHGYIajsCDCXe9cQlDTymb4DruQ
NhfxOYXaxeVFbleooZN75SD8kRE9U2rBOerZCiFRXB3Zy55MctGyPMug4PERNzMTbcGCJHTxa3+w
+2FglQ6/COdQONT2bwuybKBFp4lZ/+YXTKuVY3Omn0X3BQLcEE2geo+jckJXQJomxLE7Vt+wFSCF
DJwLoDgo4IeoYq/BbgOKGEqlj12ZgfojtolcPlczkvs9uED8lwmct0ikgqq3l+CKXJLsFjKfE9eo
dVq6PUTYyKeZ8uGWh+PV/kddR8zaLb4OoampS8wRsHosxsU3qRf1bXlNRF4wCygjfKrTu8dL8U7S
J2la59kPb5jpfqyalvLjK2gLYP3kPjssB/cjD7JxOnWbQfVpkIqxNZIC6Fxuo+vDgftWJhB3qldg
oHmi3Wg85ICwRd571IDsr/0mvJzYysmIv+ZQGty2H5cguKMnNiAqBgo8HxIPHbLIEpP+M00D77hg
DclPHBNBDQjyEj4Zc2VAXbBP7w6xr5zcTowqRxrsbfrjQGVuwKQwQkDcx6THBHVPbsB2UMX1M78r
+kw+dDNRgKTMjfjh9PwbEWHMk+Pgq8mAGMcsMiawXiDvGbLP7fScSJDXxPvyGNP0WaJXxcDIqXhl
IsHILX2BYlN53znPnMp7IuKM0U/vxX91eDMwjgWg0XJ2FxIxYhIvf0/KSQNL5gYBEmA2wQgtIoie
4+17EN5hjfGDLCDpv4MRLMySw+6DTSqb1wjVcQQTKeHM8J1BpODQInBFhd8VhypOFN8Vr5IlzapI
WKLp96D0k1WqCT2seEeQDa9DckDklgXMwoGKDwGPV7wpByw8Cq4JuIP4n74nn/kqF0Nys6EqDFcJ
1Cj3X+IjJmoPvoZ9T66J4r1X75XC1RPHJ36tSLRNudc24mzghgGOx3XkA1aLeoGTymRAc+9xTP++
yCJCBDlWHzSok+dEvPfocrrEJSncYh31y/1NXE9xYPfJfQKvAJcwHDhGqKn3eqRj8MO8/lxC9u2B
B/OB1bP48OilOQFw8vkVEZPKXWLDsYc/kqIHwLaH+4VpOHYQMZdSPb8f7gvhBY+a8AAS/xFnndt1
0TIcEW9yn1z5C6yZr4hZA44WJ/6JWyiXIOP8NJRkkHkGEYh75X8/0YI9vXg58Yryv/cXvytuNLiV
UbMv+UhC1g5kj0iCgEiRTvIi0VKYU3Gi4DREIDrRcw/L0941sE/FrcxfwjYWR1ow+f7mOoFRJZzf
iDIftThttWiPqAPEmQARorwVdwChKawHvAfYEd/IY64/3/45Qk3OicIH5s671gzMnIrLsRcnTRyu
lvMvHN+YcUlnDF0cZZMlCBXERxa/yT41wfhOjAf4Cqonj8/AnTWBy2cIBwHONBpDXo0QRrGx/Xt6
sqCG3vj/B+Ey81GrEDC4wnAgSyCio4Th1xb8kCBXpD7K/RCiOCt/rALOiyg73pCTRZr0AsZshNc5
P/0Kb/F/NN3XcmrJEgTQLyICb14xGw/CCCG9EEg6eO/h6+9qTdwxmjMSwuzdXV2VlZk1qZ7qBfs2
XCf/HQVf4XjJu//7N82FiN1ePednbVwzJ/Z9Gh6Ik4Yh+N8L+zU+w+HTZBgUiQMyArZdYRzMdRRu
0n83ysdc9u2MxeekWvARdnU3zdufBZD7v7sY6IJKIXPl89Ww2cM9QMxWN9TDjnMfpzzgGuHyefWc
J/nThQVXJDuOvQ8v6eOIoY8LE+t62YhlmXaKJmBAMbDTvNE4VJ3grHxqTXo5f/p7Jy5owROGT/rf
0+qIDNGRRwdOWSeqiCcrD87DLwTi/2+OcGvjelHr6dxa+ApXEV1QjvekUEno5sAV7QGKeBfuFYVX
DbdbbGn5WetS/wpvnE66Yo5wWNfhJ9dKvpeu/g3fGKYby34IuV9f+SrTJ7nWoxVjhOyi+FDzzqQd
7P5YI2qSGKdWQaP2djg3I2wWmSh/2QSIOlZkLsyNGAX7Wk4JjWw7E5DzjbEToZWEuORTaRiOdFDp
+kOkz1YLgV4UfHOoQmCzYZBQiAhiseWF79u+RQj4QagfhuJoC6Ezh3COM975euhhBE70uvn9dR+F
nkba9EUrl0uWlSI4PthqZ30jrrv15Qu+g2aQ9xJewtv19il2cbhiGBHNcVgJdzuAE/bLvCFnzrxG
5+Eemr75FToiKc2rbzchzDwac+PwlcFdbBBext0JsuM2f+jI2gG4adGZFunF2FmPMvXR2Cdgp10c
unL/vcsravmXXxsaCP4oDvXniy582No3l2FrIX1ZmNbzf/c0/GBXR/bOFaNvso7IX+joRfYOwZCY
AwRf6tHIJwsrLKyKJzay/C7MRHp6a95w8EsPmrJiVHwUi9WPXZFHQ3jVc8WXr291V7MOJiz+xTWf
jgF9nnp0zA+coXh44oKrm22MzTHyOpgIYS/7duj7tZttDzH60t0f2ySuMKOgpl0TyCbhvaSr7Wa4
mWZweePhph7q49S4HXZxeBMe/XdVwzAmL1gOvs6jv5cntal7wbz9+98F+Yoibgv9auuz9VHt17+z
tkDar63evrr9uY9XLd5K1b8PEzwtsiVdSg9wc9H/wpLw1164D5Eww+yHCY0/L37DwrIlXYDwSPtG
TI/a5ERCRvs8Y3YVfh7XN1BDryspZ1LCDPe7Uk451/zajx7j3A8iNhKXFhzCALuuS9WA7TgFwm2c
731pCyVhiDx1sr1jJqJq2k4vapybilLbct1Hww2/2l1Pt6NkQ3A3cXe8bK5NQoDsYw04fnDHBKjx
0eNsLtZsvXSvPZecg1UNRL/PRIYWuzsSiwPXi0N0+CWDh+WJiIox+kBNoNu+iKZrM85wgst7JMve
SYQdZ3sxPkHanG520qxrNurjp2m/TkgbwQfjw/0wvfqORMj+ZxRc9lj0vz07gOGgf/gRi82nZT6q
Hd5N/air8HGJ+nt3hj6HcppTHv2dRZEJ51M4vmIeNu/rUw6+Y91DfQUBaXFwapzcjNhP6if0z0Kn
aNXCjCPX0FQfnJHzbmHeKTV0z6EgY8C2eD94MpoJs36+UmqprTzo1uXRUYzPjqP9tBzjFhBIIa4g
cWPjZYjlkCFjyEktldXQZUnzxZdwEamEVw0NUDw0ORvoytp69LLlye+8CpN4lrLsB6apfnb4Quzf
j+cYPboKjz5uWKQP8s26p7uYpQCm8int+fsnrW57NXv08/6vm7RwoWFFqG4pocM9qWR/QkmMep+I
gndhG9zpphN+bthNrCu5RGnf2EkYZC3Twkdo+QBUtzpAq4GCoQxiwVBU5bZSfTgSJ6cPuBJEXmGS
uEfPOcox/mW2lHempmQkMMfkO0GLZhrBJmToX5KA7VRKTidKlWUoTHJkBLfq5jf2bMI768QHu18y
Gzx0cJ7eu6j6qshiX6+IS48U7RUpl7aJOgGvfCvu9rOpmhH8jCSfi18VjNolPZKzyMtppmePZHkV
vp0IuoMTSu9YNRyeke/miCfvinDewptZK77lMYoFMns1mjxoO90NbRqlsf48bnjDy8IbTKUAhAa6
MQVUDnCmqKvtOy8tcmpy7wZBddKTo/OX6WPNJyLa3SCieI4oGO68HghkNm/3EbelaWFMToEuQUUV
n+0QMmgqWGx05mtYR3HFryuAOPtzlPoJhpmwmMSYbasM5FXZxirOuhUfKlJD+ceVOy+urFeQgBV+
ZDSSrefImj/bQWek2yT2brBtKfxkZ9tO7OdieAlwil+orhAmT9gxyz7wqPAjD/nv9TeRzyAZQ8ZI
BYkLv5IxScZqiHvkXS9OvVP9zlgawyrevhmopWalltKQn8kwssV4tunrfV3L4/nkSwxxoXGPwfOv
O7MfpTKqkdIdB3Xz6tyQUoYgiWSiKlGKX/rJVy2WbG2nVNGnP3uYk64F0o65EFMS62vCPPPy6xnF
ThzPK+LBwdtF21QwzbJVP152EvlqBoOLmr1Ftwvh8E9Gv1qjUIs/X7fVX2lWZq6cXz5J2CKGsM/w
owycOt5+OZzGOdqp8QWUOd7UC8wX2CqgqcxiAyEkOjivj6gUl+g2Nhwrg5M1wQxctPEISEdD4IjP
gvvFb3C6DUNamNJNydJTJKoI+XKdXHPZv0XBvk3BEmY/s+8155Pe/unUNwu2pgwf8gtoaquhIAWZ
r0dlBihK5YvTPxeql2x1PQvq1Espiyn4+kGfSxOhcvmrC+khl2Gzw8kzCM3PFcHMS6JArIaxMXFa
Y/JlE+yGjJlejHlyA+QZkdan3ueBPiWI0CvaKgcPrfUIXrUOk9aDjnwHSsSJjiN4URljvYuRxuhg
GrRGmPbV8+zIj+uQr8V5KMvfGfDdotmpODBgil0KfjTi1ewYUZUFlXT4jIXWtYbvFX1/Z0BftCsM
glH1FJKr4ShYVUpPCSMCP7GWZepKNlJDnIogOIhRtwhX0iha3omjZOj97af53rEyizOCvLZwNz3+
Edl5hC+HuqxaFCYcwk6AfJWCv9smgnmU/4VKbVljd0ff82o+O9tGHmb/FuzHcpV1huYnVwok2mP5
X3Bj5HDWWjeCOdqCpTjrcCKx/TsGUVmtRMWGPqXZr+Fe9h2qgWXp56UZcWnA9GsZeGWmcoJLle/V
XZkikuaMpU7xx/aJ0t3HszTRgtAizPrlSy1eX1aT9VMtb2S6J/tzMewd2/FreUEiR/L0c1XJIq2N
9aZexSwIk0vc27FzGcaUw2LiJV7WcYJgPaexRTk23vyqIk9DMJZJCjRZsJ3TbyEZhqIvj2/nKexn
WYEKiY/XUW48V1u+tKpCFBUaJodO/BwpjynkBVH1pSXDlXz1FvtJjOMzy46DYZC2028xRAAbX861
yW6mZrXWVxywMV4EnaEe1c9FXzhWOVGoHEdxmvNcbTOvZt1+6L91nyoJI6dTWQz87/vJ5JB9z/wl
kkZ5zECDchnp6u//8dxgxWKGLbvelgUKHCuPjJ8i+qAgGGLTwKRJrXQq+xr2utl2p5qTfI5ajG3z
98yFGMixdHqGRyJV5jzgWRQMQKb2CFwQSGpPIoKekrPrunF81c1f94ClDjE6zjrKXKqSKX/gNBVP
NDZsMlK/D6Aq3qhHT9iJpiuFRMuEp3OMQUx/uW485QIGbH/NBQLOPllGNUGAEAJa+US+zpXbCmf4
vtYZKb9+l98b0k1VD3RfcMA6On4j8ic75sH9rtpLvQXDbMJghOqlzz6keAxg/Zb5Z+XQeLTT36Da
BFITXx1vilstXxlOF7acDtkUd/NtAZE3dLLepAx+sNJcDXUeiIeLjazjVNOVuTqzbs4Lycrt90q/
iHpa2fcPv0RmN44Q55pqxbFXv5+kgtG6r8LnfZfHIZlUm/n+yWCegAYEt3MPoDDkFVVxitzQWNDE
+J6loqWMFPta/EzLS5Xd6sXvkMFmijMG3ioXiW8L9boYcrZYV/0njYMHYCeBckfyztFv4Y3O48kc
3cCb1DBTPwHiRjutrtJ6AJXOvB0VrBSSfmVfGa8i9pUKMnIzpKMsTQvzAtSDa/v6vqQBJakWzFmU
qCmEY4W7mkxdF6zav7XfeQDyoYkNIBIRZd6Zd0hdEvMY3GVGfkbALp4eibDPo81bqCtRvPjqYzrJ
QZe4OCzNi36ktn17sd9I1ZwcqIM3xRO6enGQrT39Z1FX3iZLKRnmo5b8DGBffJoD8EHHytnenQsJ
QU351UpXyH4Hcf9P91ZJElDpE5TTcsB5TZsBv2nd2EWXLrfoIZhR4WniqG5iBzMLrxdR/lr5wtrH
bvLcZP8cZfJ9xDHV2Ca47qv3823TKL/Nx2kvKgjXCPH5xnaaUBPqfjHGAG6C3KK7ad6cX6Sj3mMw
/32p3Y+j1S+st/Yop34yg3T1F0eIefZFTXUCO9hojoYAXlwrYXrLehBmtcFh0EKXjQ2VFSEiwx2D
4W6sKeKN+XQ9S34tYsrPnKrVVMTEA1OQjmsIOmIVXmxknsVtrH1dME+eGd/onoQzLg5GyBVDMb3t
3NFU8w1CeS6a48zPvEMDRCOa1LLo7kf7kVxq2dnOEozqc6zn5n1ZXKHbOw8nTedgTmoeBPXEP2Vu
0iXjBSzhMF+F920Vjf/3EUnFUtz7U9Ys5/EZWhkI7xocEs6dfWPrpq93QVgpGZLpbfv3f5uu5bWK
klrn35tuqnajyIeV7oZiK+8ayQF32f10T331IEnhnq9PNlWiCNd+6CGCGGnkwOLk6oILJ2VSL+fK
ciYdINxHPEFVHdX2X0ac4si0rVxChkErkdDxL74YdVEK3f4FFVtt1/6VlnQz5tcFSCIQ0AKveMIA
T7dLdic5hJcvHRDfqwgXjWgWg0zAnHcotfSdksE8gnpzO9ueouMsbljktRaGCPDqaoinq3qoaLFN
E80v+c2dGqWpOZbtIdGu0hX1nH/u5vrpyC2KCeyaCx/NC56XN5xoeZRDgnGfINrI/B4PFUTHezNM
B3ytyvfvSWeBZWuIolmrNAg6UnPGXLyYONHRD0/6GbzwrxHBf3G2LTPG3L2HuRJWGxZte4mHTvhf
LZgoF+Zghlly5+Lrghe43EiGwNNvSxbkN5YmfDqiI4GJYxOP3wYWXbkYl3rrLpFLa8R2uzhphMFs
lEAyl3lkFE62vTPmb1PPKWDjjd/d++FYnPS3388+U1tiBU9FcDRDyBA2yyOHRyelRqolOcU4dqBt
prxJ0dH8W2dHfQWZyvrnagxHGYV2cLJ5qGZK78g3HzEf6mxcV8K8rGU0jbFT//NWIaVYdKa9R8Lc
ewImLO6HyqOLVy16iNMp4kT5snM/OESrQabLIlefFxATZBhowdfRGaYW/FwmX1mYLmFBKfm2UPcD
uoXNDVHFHYlz0g7zygN7fF3bhhq1KhoZUILUHdycY93EjzYJKaRknW52GvZdfmaMXCpSBCV1W//c
qXETdrVr+eMfoVdb+cgu1l5lBT3vMUF4u2tT5Lk0wAfryoTliOUrdj1YvZzyJmOUmwfjLzhWmnqh
+Mk2vpJ4lyiWos5hCD0BWXx3BQOtA/Giy5AbT1bgR/F0G5QdZXhBoxDM0tbTSW9XlziFFgXIdxYw
3YR+kFGOZC/kfuph8zPZsznCnGdzFu+dZBQOY0bzeK0BUOWvXn5fhHmPI3uFQUtxGo9WnRxlGf5z
mt2/6FYKyTST6dbuN6Tlt1DJXFqGUtb2KsQGCxhHFLw0cI4ZNulYeN/1JSdRMsrceD0NltVS0mYQ
YqQbmkMV2EGiuYuO/UxtaW1e6sdSFKweXIEyEbHG1ek3XmDYgA1avrfPvcPbtQNm+AgrbdFl7+0C
rZxiqejcO7+jmQXX3IenWQzm7xhqxDEhQDqdoYVfYd6H5XwY33snmSpkAe+ge/u+0eVDbawPPChS
YHnM4d+m/SQlpmRt5BVBYWQowyUiyPKdJtwNTxVnx/qKL0RwbsqgzYsP65kFG2pPHxG9zzEPDjuB
BZzhdElxq9AeKsp3o0PpN13FlFe8bcsoANphAOdSvjTImBdgVhtRUJ6s4lb+HWmweEbSXId5hrl9
GNlxn8FwAZT5hhJ/3mk24sVmUm0GLZzXmGVYbfAC5rTqbuvuUd/2YQyvur16iHgKNOvBbEyjhWYO
sgm+L3VBU07qV/OuRFlELKWs43nNmhtu2XAgv215JUsEpDLfMNBRL5xryf5lfGhpswpWIbOwYiO2
EKAjrNdq4O/bGMVvgE7UE/9Kv3Ay/cUMzxYHLFDLTExBuxUmWFybDIHs60sL/CjA6aAjKesJVyZf
wmzRwIe3eZBjNSlvZ+HV9NGYtV3dlmDjg59y/rdvXGgvcIlhGq0ctTb+B1YmkdyqYkhP3SyvRuYT
ZWQ4H+cjVhQD0u/O9iMmLh0rWdZI1dc4p0TPWPlAPnDhs8jNkJePtxCAwZCxnvugotYV5BBwkq7a
9S/vwtviQx6M8c7fnkn6tIpW0Fotwea9MgE6hzGFhsiUgZOWQyjdIY2stTjJnaaJil1oG+tI47jR
IznXLdlL7+mRjzclvF27aC8g66Fmfoy3yhjOXYYYyUHDYt2ZIpEmBIg3uJKHhp5maT/h9FaUkYAg
8LTMxYnPnrCbUJp0fheNkN0edNFW8mFdZtGvfJMwJaJ5JwPumSVrAuzevphaf6YmY1HE6pxFG6l/
UvzB0rylYIv3nIlDrjpIjCV+LwxAXvS23e3g1Mvj8clPUI3SvcRPYkNAWc6kBSihgq5ndmhdXYZz
DLApBRx7s3xBUmPU2/m1BdECE51H61clUaj6CMgDMUIO/kNMfUAtYRkE7bL5Is/gJ3ENo3Bmu0oz
X/WOOIG4DJr++mCTahJ8g28T5CB+i7/hpDj/nH/uy7OATqdzoU4Vmjahwx70QDd9M2hC5KAwlwNn
nsV9SudlvHLKN53I08RYUVqwYtYd1m2SEo38kePADBkkgeQs6TCehdz02VhOH9pfsJKS+igVxBtl
6C1vnpU1xRSp83KkHn7uc2lj8TOt8CBX/UaY1sqQlNSBz6KJ/G5R+XWSOMzPvZuNfH1H1oSvJRt3
EYS+sBHyByHiJ2SvWTO3w3gnjgZvwZc+jEbnuFwZJOphHumD2Ic9W91lyck9c0AhWL3AGfvJOTE2
pfckkM5YNVpkJMQqgwmzx2b+GHw1HJfORhAi8xRLpviVkzHPHa9IZ8GjLqXUrvRx+9Ll4T709CEh
kVLPEkeSEqPgluEo3A1xFGrxSnaqMMKXYwjIxz5gJOZi4EY/il1sHm5CHFPi4pbsrs0RqEI9BUbz
PmfvfCvNIgkiYLrjqoYgGOBt0kBb030vDA71cKke/FNiJRQm9rCldf2HeILnS7yibi699W2Pm1+6
T30mcnf1SrY6qZoY5Dy9Fw3xSsN8uLmEA3vet1SokMgx1hUYG5qbtvOrJB7L7FuFj1UXLOoTYlhV
zGdnNaApoasA9uBO2IXmlK7RtjTUT36Uhyjh69I/iUup8IOXMkRK0qVnBAWctGKqs2npsLJR5/YE
+Cwfrsh6erhWY8UhgSOPjGXw1bRwP7oFDGleJdfgNBhrx37OCHshabDzJ/iv37mBhW6TnUcA8kqu
P1Sgbg0DZipfWYzY9a/7t+6j6UysO5n739AaFWtYpPdqqKL1OkPc/neqpBp9VZvJJCt9CCveZ8p1
ll97VOno3MdxiLToizkO8Y6YbefM8jpcBG0/Fjf/cAo1aM5fX8600ryRqAFFu6/mWyGwK/1UE7q4
7l2+E8V/ieq/h5MrcMTxuD8OtWw9iDAdIx0gDodNGiUmKddGpj4OFhqm8Ya0JtwTQUtsq4ez/TdI
m8O10ASDQC4+w2yIbadriuDWVKvv52xh3MdOlln4zpomcnR4OUY7h+G59C/Li/Et9u2ga/elHM3n
+6Nuyb6f3lIt7bWVgIzjwg8P12yOqD/p32VPboxxiemI78yh/Oo6HgOvI0rQfYXopCwsnfF19tUu
UlBIlfTqbRk0ShMWfVzEmmDMpnX8o5fHTnpRDWnbCauB70JicIW5iLUzzs3F33WgbbjC4SQodH8H
1+HJAcIIA9aj2pR99VN/L08SLAoFOaMZu7jI1cMbPkCkGLqXflEni8gQmCXKhF8L+1Kuxcur2vtI
pNsWa3LhYi+uhXGDifJw+ptHg4SKIKKv4DkCZ+RVf9Uk6j5u6mOzs4/4//ub8Lj56v6VXaGghNpv
y1edNrmJWisZ5qEEuf47EnUrwy2bTbD6ozAwwEpttnl7aoXEZftLLCpcAm/Roah+jCZtjR0VoZTK
PGY8k65jW/2zfOtdMWNMzQaLeubPXOM4Cb7Rw9nSp+Ve9BNHLFMOl/7J9Xp/MmfVtqcIzdTlppZb
lH1d6iKJg0JH3koyVOXWXVZSzWDmtogQcIfOjEPAPlNKLwsF5xxzSVxd3Yuxb+y08eNTwwdcbDXp
bxxc9UYexwQjYYzyEa6PmeTZfmKg42NecqiAiU4PIvsz3Lvo9DFvEIuh3KTUKnATq0h6YbhzZfW7
KU8awRsq5u+JTiAhF74EA7vyYRYjkaMBlJDWYt/XXg7HZL8ozT8Wl7JWsCTJMFnCwHa4arR5MelU
VBichjxmGXI0d3XlfrrifLjIzOCNYEMfEuyN0p8RdfrXkfldXxDNzE++vZTzJtGJGpMXvSJRNe+Y
MGSL1yZ8pAF5VBXBPd37VL4ezmMFL2TfE6nsn7P5lKkk1/nUpHZjQVg6Ds+T4sZMyYM5sSm4PfG/
WTrNVYUdQXk/NL9vic0eCLJcPqNtvYB5rnEpI5ZriSTJMsLHqTWXDjyDBc3TxEFlDl4JWu+WOlme
elU27kdXj9YuHuMURsy1XGAxs7LxgQyLGmcb9855hgHVP0REePgrNGg2bjgMFgaJboJ0prxu7BvH
dpqufdnbfBwVgvd8mT0WoFtjxCC/R0H6cWU0cKxrH6mpnFUuD/0d/Mk11JqOsj/L8uUntHj8W5bq
p6v0161CPRSyBZYv1+aeXawDYd457Yu/V+ReHinDa2mQULTlBuupORCeexnlQg87/y5WnFSBwbs6
jkJWiTddrLaCZtXKDK/NdfcQlFws5821ZUxevo5Tniilu5Ixd8HvyZBMpWrcUehcVA5RlXU1+fYN
zekWmnhF4AXnvuFxS9NeQLfrmUqkk9GqYbHTIDKsP9kmDuet0/frO6RH5o7mOc/RQQmB+ZDFVC6o
LgtCTJ4ES+is+rq7UvUE3HDZ8bZRqxxg7p0lqkYoHd9l1sU/Pea8Uxhsqus3U1mJYVM/DmKmB7zL
52+n0qIdRkWmqwx3U+UYpgB8nj4pmDjlfrAaMVWxHKr3HkCtnm3eRhcnOcrWL0SF62te2QLd/0lG
MN6aDDfXlXu7Bpr+I0Svau5nEdK4QCRERciCOAPrF0C4/r7X4tLgr7iuKD8fJs4tjIjb2PF8BIrV
Ez/iL9FHUc1XTfZvP+GOGD2vwsSUBdU4nmQDcq6umKTtwVsY0hNECmQMllCKAQlnjWm2l/sZsZcv
uTRhf1q09lewQDFTjb2LWmZPcD99rFrn0X2aak6mMTYXC+EnMTESc16epnpcm+SHkHM4mG37jHgE
felhbFoaE6t5VY+T48+FweTJdBnrvkHTyq9Ef25SET20ZvVhMeH45fKsZGqWbWqNxsY3+BdEvHx1
1wLCqwViM3hAaHXgT0jBkuuaukBaWDCMMFl8HYcSZ60D/ntAntTYh0r2cq0H3JWaYqFnbGDwbpTv
Xok0KMuYySQhYPdmgSVHshgfQ1YqmXDoT4q3Rk7iRAyeNLDVARfOyljtPNsCdKE/ym0yqBG7pPLN
Z8HjBtdnoR4ItLWDU+zlqFlWTsNQAevfb3lTA1kCudh2oFw1R7cEpgSLq1jQILeKtzquJfYpbr25
qDKpSXfePHbonDdvCpokfgdfG1LK/m64nsoLSCQ5vqseu5tGNlpOivHWMlo0Cv98baHyk0Vw1pRE
hQlr7KTfWdz5gGXtqcx4x+2wnJMo5GchHXOOotZZw0Yiy8ZVnjb81di+fG2ufac6CKNs95E1fuss
uw9VJyeZ2fUvRdi2cSgMThlke7zRj2UuENNlLfVhD47SazwNgnrXJ7SPueDtfpyi22asBrYvx4bP
KlHBZVJ76sF20ruGYR251vLRzccbJ+nBgBWdY+DRJ3XYrcpzSSWgg1syeoEza9tUzC4fHMcnUeJY
NybjvhieYqy7cpXLjfKg8li9bZ7V/ceisTHFMfbGCqm/BmeKz0xfmPtVXwKqUbgbgH1TP6DuM/wc
xngckcELwqV0Bk7i3UeYFs9ZvGeLuSHQFSZarqpIwL0kcOwmb6iMwu6zyC5V7uXUWkevgiQn9iOn
b0xGSh05dnBoy8GHSPNNKoYkBvA44DPkitXHzykapftKOh220DSgI//YT8qpz8fbYbyciiaJrr6a
GSmaL/PiXWzlYZ/HTFPxcRJY6j5WzuzS8lFsuG0eiM4DL5CdyJJYq7MPj7/uy6lhbtvdyHN9+tXX
fJBaMe/krhX0/nNrmhnDdnT5WcxrvfVtRBNT+GWA7zCo3tj5tzeNpYpRIoWXKN0cxQY0KGP7nQvK
BMqf/rJAL5fyJRbGIsQ+zVhoGLsyocm2dkSg5JfQV8Orr8dqr8/Ju7vvfdaFv6+cccLPnivpkC6o
LuPKGYIsjEz8rSb2AbyIKOAYWgkGLZ/K+UPpPJPVZ7qJAWMSK3XGkoMFd7KITRE7VQ6H9uT2xZ5w
ma4+6J31DWioDzxfLLzSVYfqWovZlppRuntjl315qOx+LoYGvK0/tsa/Sb4e1EEu8LF2vfjyzEUL
wMdPgi72I0wCNt2ydfksXIy5tEBfZO/fa0ZqsOsP13YJUEUX/Mx+ZbDBPlccW83ihrPR5ZvrnI94
EMR+jx+ZT1YYWtEwuEeD9dllXrukO6t7/YBttYxOz2qSbzfzKdhp6RFnvVbdvk2+qWv6sInis7mr
bN+4hF00m/A5cFoZnO8jXqzdQq60qGW7Bq3qpiynSBDD68eG0pS/XTTpyoIWNSYyyFh4caNNySGg
/KUZzjScRptOspnlAOeMkY5JO6zxqxb5gGEFe6Cq282KkoPkeVu5aRsI8X3Lw8G2HK3N6DVcLl9y
XmeZ/i0at/YEXbt6OTOB09VeT+WV+V6qHoCx2f7tKbUP00DeDftzfkSWRparQjUpOVTBNIP1xq73
1KVctYKh8c8d/Uppgri3KRcaGeH59/476SajSfPW3r2n+6lhbCBkuTwHfZRL5BJY/IEYgug028+O
ZjgCP5a1ZOARz/QkVQqBT8LLq6MwKIwpsORu7PG1fjXr9ZZKx895dG1uKhKdS0tiekXFDkNPgXSN
p0+wo3d7+DfL/TA1kJkOuLFFcZNEcmHNOq8QF3X5d0JsPLohbwjR0f4t8Z7VlxUfkz3GX60Dv7JU
5QGkJuhszQsGhWig6fOINJJsu2DX0q6YxoF3jFOrDxMeWg5raTmXOHYrLRwr3GZAeiJfP2exyhEM
tXIcPrtC1e30TpASxAxmIrkBZsJ8V8needuYdqhhII3YvBV+1IROWPwvNYtTrPlqbd4kQ0etyeA0
vfi8OuRYHlaFR1QsdtklSWyW7npK1KHScT3bLvwfCWbHK+mQDCgQJNDR56usRdd9OyUbbeyHnfkn
N0lka4zFUXv1m3ctkmYWOGM5w6+U6+lq7hIoWww8KjmhmngDBIg1VLnmyuDxv3Bt1CcFp1bB3WGO
nGQg0qZQzeVqbMaGqhKrEcd/oToO0zEBHDMZFWjKufKxLMeqZosV01Br2jkcaQ2utrMsw1iZKzlN
Peuv6DVdmH2QlA6eZ08D14NsI89RxsSthsx6lG0sm5gHnqQ4R9SW6GVRzVS49CJZaGmkXrmUFv1n
mU2Y7uGmONoH5CzgyHN5k1pO+XetXmOVFCjNiNV0yYcDNOd1s5zaiIAZnjHHmV8FhMNCsuVvBCNn
EzXPubP4TTjvQ0aEkohipeL2M3RG9B/FnbHKcrFNoQ50owsOXHRQFxpOyHY1ytXpOgckoM/ZaSg4
dJcS9yVVv5J5FKrX8hIYM+8dOwRd8I9G9t9mwPX9g+rTzRG4wDDH0jcVmZY18/PqYXD7MDaM9zkP
5LPBjo/mHZkwdIMcVxzSH/D/kxGxmbfVv1yZH1a69wpVZhjlE2+q4XOl2QQCfG04/+ySphVhccUG
6RlisFd8T5QlUbtxe9OyQtK929//B5x86lYk2RGxtKxzw4X31zmH8bc7Nq/f51qo+WX+UIpnB1+X
gNB5/S5nYefko9hC0rXpQ2YPOehe8PeYhzYkuIyEVL0aXXOSBLJ4RvN8Sjpxfh+DdGfynobL5Kqh
Hazj9KkT8lmoHWuXKHhkZS/9TBfi6Cgxj93UnLj6srg0aTzg+A6MUezOQzksCYYxcLobRPlabGjU
xSyaUKaB85PFy4ibKWDbloZVTwV3LZdt5LyYhB2ie7mvPWSsIfeMlR/TOIcoGk9FMw/AmdwHTdOM
XfTmFq/07mYICcWnuPbxZHoBc1v+4/n+Yxhf6SUtA5SeRyk49rE97+M5JWG7AeHeDLeS80AN5+xZ
QeCz8Od2f1BxkcqZK6JpWTnwLbp7588quK3A25ON+eE3N5CYNiEnqfLECcQn3dcVNDvdszGFiPwM
W1dAw3NvolCOxItZooWiS68yXU5Xb+6mpNo8N7FkU2MTTh9bBxMVlPz93duWEgNp7lcIS6TUHvPm
tndIVQrMF2TqJJX5cnIZlMtHBChdKMGZn82ifi6UFrvSVoZ/oyRTkL7fPm7xYuI7nmbdAWW5vlzj
kqLpNg+ksmPszf7FAcufWzsujKCCezPv1JysBjekuLXfy28qGYA6qyQDUu8tiVszjNaTIe1KmW3r
2b9ozpA83xdR6lrP7hr0op8S6lSd+atJ8h55+8z8MkstPqqPEV8H3oYzk6uMewozv7MagPEG2+BJ
SauwTe4G4+QTQggbDJccq9uPxKdsMNaSWHROab2oMGb4ySHqWeIUn+m4brKcdDvdoXxu/AeGhq6P
o3w9IpZ1TEpbA3bvgOD+FoaGSmlDCrEcGbSil/kVkMzeqiZbENCdL+PjSBL9GI+8iggmlDsti+qy
zXTVDyhMvjRCSUJzsJXK+FK7qu+OV0XA+E1PZW0wUaBFHqJMkHA+Z4LSvI+qJVE/j8zgqV6d4OfG
WU8dKtDBB7k37QlnA9U6KzRzv8T49civBL26LNgZNFhOLREfRM0F3/ylCbjb6gpUB1YFL/ZezP1e
a9vBvm7klKt7bKb7r997I9O1gNcdT/bsZbqnxyCfC+NajAXCUsSGsrq7x0Cmnufhc0HWWeiGV6au
AUYon5+l2M/ql8a56m4OVhq6DQS+wFXJVsNQ5CQqN71MaHdv3/VIvXezdowZMy6zqkEbvFTOTJV+
TpV/uWbGCPAHK0YOVVo7mXKyehsXnP9hnvewDQZMJAJ17zVQnrVl2RnIcs+bBKEkfrgCQkJCD3N2
HkkuBMeGN3SsyeJzn7t23Gh2JjTvc7Ntvy+fUOmVU6ZMYL6TNUwLZ95cbrezHmeQw2gMucdU16ma
DAtTR0c+t0LDJFwMtOftiBm62mUNXNJTlMnYH+kIyqp6UsY7Pp/FjXJIIlzJbLsXfSol2NGoUl3R
QjllNH1neaxeydEQgr1RMg21tXGH1yh1r87z0dmcMByZMK4oKQMPJ/isIBPM1I8KgM9louSj0Y/n
O0LojfB7aEZlvsB/GNRcTDmvDxUgTi/2FlyvzwRheqjZrye3xgluWU8+f26sP+6n0s2TVTxJ7Jep
bJ7BKtAuKgzPjYNsHqjLCzReu34rTDdVFMhOrI0OyjdzKaNNvaU7HNQXyszQWj+ZkqqRoHnvXk/e
Fdp1mvG4nIc3qOBWevBWv0aOR2RgdmA3/VoyhQGn4+wkIMErrq+3+nGCeFoEgfgY2+9XGmyoGxBt
YtVQyGBhpKNlpjnJdRbZ2jkXuZrZy29mN1zdBiLPbVJ72C3x4uFW3/MHQk5wbGn+fvpe5tZ7mSSu
0cZ3C4awL19ryzS88fRv92/1j61D7pdy/QyDEK9WRPGYTrcbX1zy+GbGKO4DF69SLldJJKLZhhsW
E3j95tLDPPhbBTf18H6BuzQmHTatn268Mg0ksE9U8sdB/FBZpD9Su+kiNvPkPhtHNtPf7qVkspY2
Nn4JeCoq+J6LaDUPi/dpeo0qmuVSuqzk37OByEcHcC2vlQmekW8nVBACzrK6/SbdX+tS7Fv7+882
k1arnGF3+XllNUl8bpM0AN83DlHbya2ejTXPzhOFiW5SrsxI4AQssd1kW6pu3QfxdF7kfu+bISLI
OS14ViOaMqHtWsPLL41849FdfhdaUHDIVK7oWifBCAVYRbZscc0r524sHX1qV7iFhUHy9k5jWMlk
0OaZGG2j/ZE90mz7BEM/oxPwFtorvB6ekTIru24IkodJ+8Zv7WTs6l8RKA/M1rbn/v76Hn9UjGdN
pCr7dLR+tRP5rpCQUoOj5bHbmLxvYpHAQe2VzpYBn4vIJsxrse2Hy22VkTAFE5ncNdM0/Na8jA5e
8fpOg8O8d/7hBlizxq4ZoMOpgyG9yNcOEJ2Wjc4DquPvhOR6kwQr0VlSS5SRFpogg3lEOLbun960
WVWKWl9yyCaljuwCJhhqiASqqigWrPsjedzB+whpyHGUUqf9xMUTJIgzH9SKd7Q5N5SshYVyXZtk
nDGgU76jmBWCemt0f0w/bMR5ZWFMsNFq7jlw9TYV4xPzaUIwHyTTUSb3vh5BJXVIZeBex3hflejq
0tgyn2O3EYuuu6aXzrLmXbw75bUsts/KJlUqHOuJdZRe1veTij8cb9wX4r24q/o3JJcbxz5e3Vyq
RuOmcsHjIy7EHJf1c3z4TAk+zUOsml6NL/Hm9f4Dp9hrMBeTl7e4oSPptqkKWu77sk0fHDJQDKtL
h+H12c1uyl6dG8iJtpe9Teq+LqUvYMEypOm+rC8SreymAh+6b8oS2LN+EfPJy+86WVuxBs/0/G9h
8ZUULXKj565hvy1yleM1uhX6qVQ5+57I1pazpxk5o+zXPccYKLKWhBW/J9ZcCu3dmDv1YZx9P050
4e6N06TB9uIchg5B3dRZ6+BIgvMZMlADP8ywAYuGuh1i6Cfp9qIKC/7JvrtA41yuqk+T+lH/CpqV
vUr59on5cxBFzw1pc8kVqhFRtW5j5w2O7iAuIBiddidzdRbLxVdUtAzZvW4uYIpAmENaw/TeW2EU
nStZVO9JP/aWbp7+R9J9LaeSJGEAfiIi8A23eC9AIAQ3hBASTnjP089XZ2IndmdnjlDTXV2V+buk
ZwsE2kWag921mB8/C8W1uSxjvfx0GCK0o4M1bptSY0x0O0E26ZH/5sBktSDUktmRUvmvShqAZevw
jbkAV3nJxK+I+d18TS4B4Dwq1/aydU0vKE/yCn5po/01iaDRdvgpm6djyREVq9nZ/QZ6pzkIJlCl
fcJLLV5eqR3G326EoiitGNqepa3v5ySTzp0tc9WojhwnVYLXurBO4gssyt0yLK5zH3Cq2FRattPS
UNNpP9uB5zjlwTWVJYxxsvqFE0iFvjZ5fOyXpWDaOTaFZerMFqMnaSiXbNVPHZtSdqQW37zOABx3
yPyYp1VUiHOYDlJdZ8NKJTGa/jj84na5nbgz4FaZXeBY6zmDXYW9ejl86Mt8YftyooxfyoFaDW16
FRbyFp+lhROoA2Kp+M7TTtTdzw6l1QccNTVwWl/GUcvppRjAYO7S3T889qFwWotJ+VjtG/e84KiS
oz8xd4y4nlglilVzFOrl6yzXOUTla55tke0zYHjuk1PRQra7P3spyhLy2OvHaxwNHKovovD6bZy/
Gr9SUdWn25fxsp2fg/rC60gt143ilcyukq/lJvvyZvTsn75T9aBmije2Jq9sLBRuls/dt1LlcZdd
szSI1GGy9jYoNZYVw6yjllc2FChUdyExrHGBEhCxXCtPeCNzlrRYslFJGb+gfKY2ezpVAXWrCQbL
yt+qA19+xKr53XD3qEbbr+u1klyGm3eRob2u+hu/a/ULl85OoOoe4G3swVC003KtNsVIKWEVDxPd
+MTrnbg1d4porhTFybHkqDiLrVcSuD7PL4lFKOZAibK3OKY3ldSxZscw8NsjeazLW8ODchXVQrrz
F/wqoQx6O3z6jpdjKT5ZhxH3nZxxYUSNIuOpJS5Ws5DYWNVAcEHcsg39cJ9i91my3t2N7Ww9VPq4
KXdFRtdBL1CvdbKqTAOnyZr5nSmEwggSJ+OnvROeKuihsekmyo9hLypZWlPye9JoWuvE+91/h5JT
BdZfqarILVSNNfDw7ErEPTZ8ESQopETfGs0kcZ14XGgr/wxQO2sDJ1tAKO4Kdh6VH2wAm95N1PFw
mqp7t++zO9XSrfxUcwxTfPEHAFoY4B33Lg6OogeHj7FFNN+ZMoAExkph8RaF9+J7j1p53uNuxlOF
2HHjSyUG2FGvhgEVDt+mdxpl7M6lO4uR2TzlqDstb03HNTR2QKHb/M0LQM7iDDvrWzk//4Vx1YKu
F8//LH62P2m6cN+9QJXEasm+meoo5n4+7mzZia2TsgjpyFW24uMY6kC9QPABSbgs5X3F5+6+AWaC
gbND+Pi3kczWTfUgOS0U2/mBJGhidblSl0qYBW31z3quoPfb602LH6GL2RSakLaarGI/CJe+Q+Ri
AM9r4eMu7cCV3os6oWA9grbfBQZQi5JL5oZugOU5N23e88pDhYu2sUd337yj6bwx88xADNN2hv/r
s698nzTKUcUimZ7V9HaJnba84zBNjM9NiOC6nevHaZ7qFpFVmK+ZP91LU9h3bZRLU1fbL5BXN6qb
2zkwpoE0WjZ5GCS8dRJFFCW8571XN39vLOmFTz86uFmwEsYVl6IbhLIb1JPr8Ca2kfxOmYG9L8mQ
aos0UMKASHBMM/TnqffXmwJs+rNs6dvytcu3ieahqIeay9zoO1H1p0y9hfnj7bUrRuP8OIY3s1DT
ndjcbppuW1++qDcnGpD2d5Afnavfbvj00AIEr9mJTWCZH5T8dZW+P+/lii5G2GA4NjPogxRrrRjO
bh7eiLIVjv/u5OebxNBz9pcNFZaxXJfdLwnLOrnInXII9P3eabLmEV09YrmZDhPZUez3oT4vRHcQ
ZUURY1C4I8BGqPcO73NpNXtdSupjr3ZGOuWtuPvUzZrzI2RdoPQMueP8MIF0CYI1xjkv3Do2UM2/
Mr5R0cHiSWW6Usqx3e+KEBrMbd2N8PHy0DsuOt5fthQcIwOg9sXGL1tO2ddLjI/NIKVNGTq0ZCfb
jjLdZ//xFu+lD8V0pNUnMtknBFrfrxUeQx1QfT/LjzN1Q38kwydFqRbDyzLy+rH9vK2BLq7W11v/
aHzOs4XAkbhdJTVYzRKr5lnCf66TmUcC/j5z584NnSZZ1papzx1dd7X8nO+JOq3tcZ7C6l3eaql5
elu/0MGsuqvZflrcH6sepp+zoUzLpkJ1QJ/NFC3WeH+ttNUM0+KfABaoSqLofico1cdZ+r7K4s0G
ugWWrAw380v0XFZgWvqn9TDwmC6UksuK4tSve5AIuc6Twa9eAdmfHpB0eLJf76OCxlxs7cg1LV8v
Mc7AN1Rrp104jxCcngXfW3xXW7b3I1teRA6/CA2Q5jw7LXqpnHIA+O4CJQ2vqk37Li1ne2vfvXhD
mX0hTx5Q3LKnZAZe4uOoZ9AS9KCYIz+fXzRMmw8lbaILlTX0vYruzWOf1RTZoQT1Zi4quK1Gv5s2
U/9/pZNlgJNWH3HTEmTt8P59EDK2rr3b4DLnbE2aHyFu4wEDbmXepd0UJ7vSj2j5qJagvWidqAo+
BEFh7xt7ie7bX1QEOQWQ6p9+PlXb1pIfMHtgfLYHvw9iaXjWjrqd87AWrFNs7p3PfXM1UupKoGmI
ffgK8ViPlmQ0siJhR6sOG5Itn2oGoiKoxmvZcrVp2m6S9H7U1Uz/m1fylTMsIji3V6/agVmJvrmt
y3vxUDAjS3FtcHPrGFsi4GLEoki7KPflTFd+nD6dy/FJrAXibC5mscqyjYP7NtbQPrk1q16io0ac
GiSgJ0V1UFb4gPQYt2Og2NwuJdppcgnvP1ROKSy2up6n0+s6CofBNRCyyXYKWJOvZzuPsVfu2LTb
2C58zrVpCsZuGNWnUkDWrNrRnO4CIJA3GWbavwxjBstJqVVnTfhWZzb23aMBC/JmPzON/Koa7Yq9
ZcDOqAH2gIXL0P+b9k/Dw4/Sw8LrT3+eDSlRWiOEzj3ooMxa0R9A/88mwtuxNAj/oCKnm29gYuY/
EtQoP/PXaJjyVHcZ8rDetvcyQNi82ZwjBZ9lMuYo0cx+XE08MrGBLOn0zh596t7md+FtQt6j0aZJ
+xzC4K59mLTJPVO26HPn8X59lJ9fMll2pftPVDmMOaT5IGow8D9Ue00+BMUTGPARDNb3drzshyVo
BoE9lPb2eXT8RHWVy4TDt3B5h4d37z+ZGsmf2fR9Ew39sVdyGTC7xKG34nd+deHVS5wJG5U50ohz
/t9LdRUIaUQpkiRhe5nuwknpdIID/H3a4W18qtLwz7Zy/BU2sYECQRn8eMu2YVyL2V5ZE6ZCnLnr
9p2EyFbGaGOyLYnHd8h5kb43jH+liS7II5Mlfnv6HrQX7kJ/vVrgeHwzHi5izUQQB2bISADfLpeR
NjdMT5yI9pNdgPzSWwILtRA0NvX+7GPaM2HznoBO+hfyqoDuNXemrhsGiTIkEV3Po09OcUiIqRKH
ZqIvgduUjcyNDNOgUepPTmzV1rFHQgMajtYtcRGXqMZ8q+bSgJz7ThQvepaAm2wZzfCIAtN5+6uk
OJikoDE9DDCpp0VVFIbdg0sSCoGWyp9rrAq+MtqUJBuN4adfjPqLam7TgKkbVD9dtJU3n8J6BIzQ
y2ad+rXtjhrixOHJ8X6ZSkDAo0JyTSnN7N9sQwFtfs+jt1kIiRjpHc1aIPh+dVP25daJOquOin7+
3gFYn+zgiW8XCox5/sKLUP73wwf2hRLyJjx83dos2jtRaBt8XeqbT/34C9WCbnhXgF+Js05G8Z6b
QE6eelsb6bYsjNTI54em2v/16xVHy+L2Y/MRu1TjmcKKVt4zhAunitt13URLF5g+9zeJ3i3sG3Tg
0mepzGguF1MDL1xP9Dbdddat27fFKgX1fG7ldh9JrcOht080NsSAqK1rNZ/XJdYR3EB1vwMMpBz1
ufcGEmpRiv+VHMjtAIOnK7lEj5yOg85HJte1VDSE2+wQN8+6B7qsv8xY01+vG1qqhV0U0WtzfPmU
de0FRNVsfluUKcjfqoAHSDDWinI5liSNgtgYKl4FR+J2pL9CevAwTynuPKRConguRdVEMfMlVjRZ
A5PpCc4jsC/bRS9mlGLYe8kBmUAEZC/H4uUsnCnL9780+2Gu/qKB5KL79ICj7zDid1FOkvVgeg+m
x3gJgkFs0Qxmp/RvoHbXY4vmvCulDJgheihGpNLUu0A0m/7rc9WRPxmydtjHyiaghjoHjVNlJgoJ
SIegplYpmLadn6VKS2MxSmTFpbyk4m31r3JRGVCPkd7lCtliiohz08tHQpvP44fjvZ6TGEJXZ7Pq
PnrJ9z8vvDEVfL/FfP9yKB9yFUMS6pdf41K7m9ZikH6DxGMMmybe1MX5p2b7VyNu6J6BbOB9YuXR
vf+YH5wuxhNPzr1rLyYU1PlPaRovp3dlVpDyvXMgEl2+R8dqXrsAk1fky7Z4NY2Lnt37a+Y2w6rc
iC7dg/TK4DZMlJ4fM/H8pvWULoM8Ztn2xb/pfxoZg9DNmhCCzajwLHt9U44B/wz1vSlJ8F2iX7v7
n4fAq/fn8Ni49lW52ofmyzeNF1av6s5goEdx/Z1pXmWmpyr3L7lDTvCQms+cRNqJlsLIby3jlzYh
LlVg1X+a5r6uR+cg2CHbE2eTq2+xHC7gKqKmfGb6Xsom2CWJx0vLTDkDTTvV6QhjVAAE2j1YmRAb
kRTyK475d3sqUYgWjMXqVQerBmkO9AAbUzy/auz6Mgku1d2zgp3ZyoKHZBeoa+Uih+2T5APkwyQI
9RRk69cYtfBvAq20CUlht/y/t5Smg7L8O+h23i3oVBFQmtxWNwKlEg0s9SXdX0R4gHMDUGVrch55
N0nplhQBx1KkvYoZR9xKBtLq9kkX8IjqkIrVR7Lq9yK4FON+YvqsgVchfJq+jMyJoBfPtRfip+1h
LZsXJOpsyJ/CI135O9WgE0bm2sg+lkKz+D8R/F7a9GcCi3bRWBbvQKds/Wpjp0bkgzEpT2d2hYuP
onM1I1Reb+sOKmQfKg7t19bGtq3rgPbaYVEsCLF7Q3uiR1M3K4ef0UD1fHBCoqw4kp+l1/g23mwC
vHtLdTeZBkVj1smPP9fXnZrXUxM9odGRjTWDDGxWlSm4ENzxN8yvy0uzu6Y/wAaH98PT0CvqLaGE
x8qU6ydWdzburnUnsD3Qt4J7XkLNUsQ7J3eNZ7JGkRZrgUiSh6p/uXWii7tb96I7kOAXmKfQg2Js
RYUXAsycKerZ7KJJiUpwTKV8NCfiVHhpPmfpfrxveJ+SMkha/fXqpKOS98rYLcohjudwmLrdoiBz
9o9UkfzXEo8nB/Z3wIke2gwgtIm6FNyu10UPxo4la0wKm1UA1c4ZjHGSClNbOMWm0laqCv1b4ueS
nFdSD7SaeSNV+NSFJxryeCtNtUA3UwEChPa6Vy9RNag19EGCeoJIT/MC6FFeJo+V/GIYo2TlfHR+
UAcnxolV65T4SBBLZhVOPdVQSQRTqq4ddk8hVrDWmLGp7r513kVNQsKi1iX62sMOztW/qLy44DIQ
qBDFU6UncFphFermEyxER5uZVtzoA8VpmKAWck/ucpJs00l2wZJSzA+fGxIFlqY4j/06P7hel/f5
kpYKREqBOEDRQWViLVVZbB7NfbrXs76obA2yWlXSZDTgSOgYqf6nMoDyKCqDPF/jJdHsPcCqqfF+
5IMtmM1og48MKJRqKaj7QVTHWe7UBLve1tVtqmYxHB6NNepuDsJV829HCzpy8M/pqMQLyLcbDRfF
EySJMTo+NTX3+88ckv9w5j/okVZf7Y005Jyw1e8bCzjNzdvfFsV9elQ9l5teUGScPn6gCMVqjoTN
RGUrMrr21KDGvmHUM+iDAAVIA5fGaCTdvrQ3ksMd8yo8Ei0HmbozlCDb6u7Q2wW8sphPqYmCHHlh
bT274RHOk9NWYjk5P+UABdfQ7lMnk+qaJLgoaPcT73YlhIrPfR1LHs0atTP3gqzOnRihH346Obo/
Kffr2WPz5bA4yPAp4wQyTSVPOo1Dc7Ob1jlB5Ue6p/DJX6oWs83qvJuf05VtvBrvHT5vx/pNBP2q
7tqwcF5ui4bMuzL9sgVFyw4e4bpr2LKyR/weIKai/PEF7Wjp8P7W8B02T2X2uXxuLC9VO4AM/2f9
iAJ2ETgXB3Hc3drVFphZdvVXN5DlWqRF4faza4MxXkJLQvAAdGFZUpCnxCik5IW9HfAbUdFHHvKN
pZ10wqagrZUSofwR29xUQqL4t7/It+zQLpkdZid/rkT0O0zk2V08Jrk1RFzIfEJVsOpZLRD3aNn0
kiUu7MuYTAWmzXrNBOJkileBfZQJ2YfhhCWHkEjOthc0XNa3ui8JIFeCYij+KhLMatpN1+QM+MeF
AIu88t70Rz+zbO5i1cy1HFshzapeSYs1ky2nV73VsnKKaYz74cXUHoeXoXgZ0+ToK54lL/L/IJc3
wgsCaP7bq/+L/kIiWHxe5c2yAj932fGJfkkI2Nm+UsZLGM6yKuHBMuc4sr642TeytI2Y63kYzhpr
yqq1pynk+MTlnhnyDss4njuQ+uO+Af9KjdPySkdz0E4Yuu5Q2/wmjUa3NVDaaFVLmoK3s0VbThOI
tfN1zUY7J5B8uOxRB9TzY/87CwBKQaFWPpe+/PZ65t8zXzb2b7v2yddBgMS6p3bols5Nw0Aq7u2l
cgSf0BD9GDVJhxZ8k0oa0j60u3yKa3m+f4calDV7H4SV2qAATdhEebYLu7ebBIbgt5ySYr0ffs7i
2GKV7SgymM+ROiJXsygIbbMUPmcTzDhPE6U3qf9fJ2PDYnpc08AEtY1WP6nma5ZXfFXW3xsZBKeR
wTjNrLEg9/ELnmfpJsqXmcAhcLwlcqtIDhIyWWcXFnhmCiBHpzq5qRm/vOW+dNF5Q5BSrUP30k1+
bHmw+KDEQLJbL6oawyl4ZFmmJfrzKbDf1qXiAb3tgcPCMmJBbKptuqgzZb6aDVx+l7dUka7c2pTX
m6J4npc744ufm2iFSggTwZ91A4WZL8yW7yhWbQ1jdJipVbrUkDWlQ0UwXCVdorXgIToxfOopQf3s
f/VNZwcAEvMdoiFNLaRdCnmpEscw1edf8msnqEyfyUaY6+ZeMl6AwqhlG8u3whG0LyGk+LS4UIkN
PDNbBgf4xNGVqjv/A4jKg+FWjmNNvW51+rOfbUf+QeAf3/bVhSe/Q4puCz0wEztRU6fWCFHSSkQk
v1a8k0wVDI4N8cIzRXphcCxu2n+z7/GpU/wr1OuJ2rpi2sW1tKCo+Fn85MZL6luayhuTGunBR+4j
pEMRLmc+n8rR3zvOJ+jMJsEkfAqlhYQhTaoIRWMX8zWqbeMAQ9Oy7cjd1CkfmY0/nwwZb6sv2wK9
N8LzW6JPVa+0+vDD+Xwj1A5/heMvJ9L3FOai8dP9EPtUtdDK1XQPquD/q9qQoueZCcGigbxIg4BE
gbO9X0so5TRsCwoguAcMcu1MJU7Rc91C7gres3aenIdSMgRwcuE86krXnpF0NVH6vqIeuaWmYct9
lA7iqsH14mHT7eaR2HD8rNrUX5YcdXr7IXAW1zrgcYw38VsxEUgCrfA2aUmx9CnXDT6Im7UdSdt7
DSwtUWBUF8JpjW1Xz0vcK8xehr0Egdn+16kZq2SHSdMoV4y0O5M0ZCsqwghtYUTxZ+EqMMYDf9sX
HePoiEJyeK5uZGq9YWD/xUnMNr3tML1m7Y6/SzYkbTRGkNzETM8D6SFotHDBFb3pfOS3LvhW7oV0
riQH52W2yZ+ZwHn2ey7/EMw/Bf983z0U8/fIncnPX5aomFtxHv4BkMJ+r0lKPCtrM2uu1XgejRWA
CgLpdaYfNBjeCpADu41DYVqOHdraCn8PSkh8KyNvn/sPAgGr/9C2Q0FEv3OTFWPaB8h1OoFz/BOh
Ecv9eafa2cmBfCZbc9idSTYam3/5Va9PHZGOReGd7EDDnDafp1w1H1WDCNLud27EUmWzq5+ruo7H
kCZ1yLcGRE+kU+kz1EgkMK2dgystJu80XCmhbBRluGiImcEDDPbasJNM5WnjMLfh/svjITOBgmsu
WmQoImXNY4CAlkPGr35TvIIXtRJ1JV/X5V4YawlvDfqCHDPcap4qk7i3DsSCkk27fwPaeOHxIYxt
VX4o+RqX7qs2CzkwrZCd4LNa+dK+ZgrLKHzmvaFMsYKIAISxhBNg/R7rszWOIGaVbDUxoJRyIlDH
1I9fIVHsbgjGaR6ZG1ja/94s7FXrAr38TE+oIVYfbsiePI0xMOAou+8nGPFe1WCgGzPvSOQD7Uey
7V2zd4Wzt5+c3HtLh3KGbqywUbhoeED6kiefpcxcOazIQUr5RDHHX+gG+CW5hoohAJGQSkImP7md
4TU1PWGjW5QoUO7xAHZS1ywSRbUw7Jjozu9V9f2xFDlNBDdy5rv7C27kkn91IJOfG5KOSJB8oOp/
w9i2/IrUnDhQf7X63eZL6XxzO8rRiXdvY18iMecu+sdRrY0MGtDCocZhA/FKan7LFJ+pumZKz6fG
VVFi/zfXymLfyMw/dmmqy+Lzyk6Z+EeZ+bEVZJsEAQAfvOup7ou6TkcQlffnJsZEle873sbTdCNI
uSZKR+wITBvfEwqEbF/dgnlBQq2pG/v3GQg9apHHeB7p9mLENRUP4i7zBMtrdkYbsUJ4GJtrctT6
Kl+N7ROf50VnYei4OvUIMR0uJyQb3g3EKbha83StJQXYogFOjyFc3fdc654sP4/lF6Eq2Z+l8558
NXeiDAabWyFf/YKUlhbvy55h4/5YSFtykT9eEPNve/Ff4qqBamk9MI+yD9WU+FTa4kd28j8U/Gy0
YETfwI3TRXic/xjVe83ZfbdR7/Rxt4ojDzHelWxWHT7roJe3qOsrbGYaljN31nl0HqVY1q72qvU8
1RKG2CRPD0k4AjAD7qdEdvQJOejIrOYJP5NptNU8s7XwqtnVDLRr/zGIgLIKd2rXHEvCm4BoDe79
w3AMe8KydKaq/rCLsRUVL2KHOWoOLSDeh12Yqhx4sfg6icC1l/8jj8Adt0/7FSTm6lDbs2bASa+N
Z4/EEGCZIjG/N1X/dIo2+US8gklF1qgDzP32Fj8LbVZzGl4F+5dYGsPDweb08bs3uIgMMrO/+SKf
FX4K76b+4dyiHVQm5FfwhSCXUC3rVWPLZkLaQbyixM50c5ofONvg8ebe7w389mdqf+2bZKV+4oK5
CdRdgUjT7dU9QhStwFessErVNJjWiNKEK0WqkUWaGDr/ovDkSF9pKBaJMhaSLTTeIfI5LaCrAP1E
F7f8ryGjNWF4HS/JZWKx3u0f0pt4v2RraWEXNf3dleonFUAAyg5F6uFeuD0+TzG7QZK3SG9BD2VX
I2C6lokZ8K+uS2dKY+ciMl7AGSHM2bzM93yXQdOgprE7Ai9Cbzy+nSlgKSUF0DRByPIob9aNm/db
ZaJbQVL63lGZShULbDfDqM9Tg9O3UFWd8YL6vg42ohzCKM/+yn+9XRVBWjtiqoCvAgSp30hO0Ghu
KSC12pDu2PC4iLp3uGXBeW3VOqK5/ieEVjTGq4vNpI8j5mqwaeo5f5OleOlQ3FUfbS42Lgwxn6py
iUA7cUyGtZldE1UiAW1TqfzP32DaiMWYwzdfmq0QUMYgjVODen0Jgg45JkqcVCX6/P3jsKZQ8A+X
Q/FFc/fQnHYyCuD/iDCvtjYxOzQixDnaTH1/2KLqGq63qG4zY23+iFrbWWpM6xJSekIuaZ7dkgr+
SzZTLMD7FiPcRccK9sgNs0JdThkZRAAA9djPYVOx2j3A/HzZ3qTqoSfDC8KQtRqH8maWgBsMNiP7
QSqoA8K+i6Z+jGOqyGAY/D2ZpR2vNFx1RKQVXMN2A88g41MLPjE/D8qjjl3eurkqmWEukjcExjhl
ZynbZGNRPNaPlN9raWE7EH5j1zgsirdH8ZBxEaWkkX17Tn2mjf0sqLPtIWAux3kY2AFqPlRi5FjI
rPKfMdai5jUytfzn8zdMdrj/dWPW3yR6tWDth0pSwNERhp7sXraQ8ksYMpua5Uf3iRrrNi0I4UA3
Af2SjHbJjXNAJIFAQJFEx+reg8gVEjVDAo+TVwhsvtUTTDcQXiJ/JjUlWFSK76oQZftUSLL8Da6H
e0k9lVm3Drn6XRbWVPqaVHMN/3LdgtLtY6blKR1VaguTrUV20SwKYPH9fvTW6aZ/cy5fkKiPN/As
ybDzFb4Gp6TU1eCTlcQnp+/LdxLEE57ep5+4Y4uWgVYxK+246+CE8jXoQBWBv2wrbDVmdbSaTqQH
UmDAgaAO4SKqM1DadradefcWoynJK5iOtgOYCvJq3mJ1nfnrH/0cV2+K5Vm9GaU+PRcPk1vvTHBS
vu9CnEByU0xqAGSWWOM39Q6uQI3D8TEyMrcidzjNDWFgw+A1WH/TZa/HpPpvQPfAWbpYUGwRDP0W
H7ED6cEyY9UGkMB7cK8lZ0IL0N3Qv9Pn6zu7a1IIGF4k+8aQyHI8W3gMplID34xSMI54+Z4yXFd8
3PwoJSbNqVNJyMU/BQZVW+HN1Zm2oASqK7u9fAZGHDYwL+P7dFSDE/hr//4Y5ruP8e5798mQ9hai
hQ7vW8mKOiDfUCHqihz5ksEoG/+cFpsv7k9JlJTSWlhHXEIE5Pfp+76uXdOVy7fx6XoB79ecJABC
mZJzUMBs7Wev8WIEy6Tr2zbt3499m9YZcktQpSpRTdFlXsZquti9mro3omkt2NZXzUN+EURC+WRn
ofgJUoBUHQRpS329w/BOpm33HD5eQ5ejMNTjJvOlI25JrOIspZik5opJyoO35xnRjxVgEju3U4Tw
akctZy9WQQZdUf8K1royJgJUQToPsp9789QmY3/6G5WML8MQ0MxNooK1JbCpq+qij1GIs5Ts4IY1
sGas6ywD09MZvMaBxOPABPXVOPXKQcxGLVS2clmwnqRHJ+l+0x5wQBO7qUW1THCo8UeleVw0WjHl
iIosE2a/j9KPwmA9/psrI3jjJOG90apwfY8RTMAL1qKnsSDEOBVse+g+gzw4kIOxmVTIH4STNWNa
LGGzgoYx1lQ97j98da6Xa4s3oMlR5mUCbxANlnrGEzvzuR/mazldGLbFqEAhjKarc8SDpDnAf7L7
iqtM1K7DNVL8R+tsN9Qo5isPcSzoyAG36b/ECWPbeqJdENhEqIHIukj6YNzdd9HMSKgtuvOTIDa3
PxU3Zq1D9daNdeIXx2756eKdQq/vdLYUTDlikp91JU2yc/inVjlWoKS4GrJ2x/v9YJpkY8NXxH94
0kOWtQeZfF/h+iLueFQYGPx5CCuAEmwetc4eLG+VVRk0hvb4hXnd60IuWcum3tQBQb3YECkw/XI5
fm9G0IIiIt5f8LbKeDdPMYilrKV9M6Uomj972QltO6z0kCmeN231vJ1qXX0RI45XI6uWBdAnoI28
Ao4w9VK0gvhzOV0b6rh457Zqurxkx7jO1jFotDNdcL8UsV5KOLWCviuLaF2q1Nd1x3y+le2oVg5R
ay+O25JXvDi7RQjAIYPcM847BR08tP4e7mZhcyle4WvkIgEBPn2vPtAtB0F5l6qtIzlp3q61LBE9
5aBXNOjRgKipAfQyaI8XKieJNZJe4G4xZH7ZpaGJKOHmqj2tyO5Wy5udK3CWmTuQAOtEaL/8ebvv
38+mRHdoxXCafz5L8smybZGaVaeInYSyIIyhigZRXRiPMIS/dCGWaC6ixirw+MUMrfmjeBExuZlf
S0lTc1ONV5mBVDmTK997dgV8QdP71qX25UdCuumqRM/c2avUoE0XmuNreFTj/VgzNO5oqe3HjkeA
2ASjSTe/bd6zJX0To5CeB8hzjYJuoJpVNFUS+xYz1nSKZ6vxBqy0MDXFbNi2nMLpUuY0WTKIE1HT
4undOKt+NlgjLF5J8A1JW3PXA4FuSqC0PLn1PoQBhZZN4IximGMlaFiSGbxuZXqtWDZnpWiQQluh
Ks94kFfachamSuqyjhNr1iZIF3r5VnzDz9/N8BCHsp85afKrTvbeorr378WafGZ4XmTPAJcU2YOg
O2y5R699JT/mYs4Btt9dlL8275f2uhlvSY2phrKMLBBfpk1Xtsb11RrndP2yrsKHx49n9XForeKl
49tjkmwdOg9Q/bb4Ki/L16brXOu09JN4l8pmkJDK0M9lrNFiBPSZr5uRoPW6ICuJVyzBfvQi4GDP
85wrw7ytk47SueBwKqd6y4759h+Z6qNxLT3KfNdvU3ZDbbAsoWokRxo6E5IjYqXsbC8SCdj/kbQb
9hLFRqye72bqDqtvCddnLuX7kI+++zY7ypTMqLJDHty/FLrlXEtQWQG5NgK3s8XVgjTIEB/tnHMW
ViW8+M2BIZR72VPI0rM9G5jwGzkF9NJYyMFtYEZqmHQjRIBwkeXjPC2mxscaN4aDO1Fafl52EFCJ
io0tn72Zk0j5l/5WyOY7rgPiKcsOIfmm8bPH2HyFJo4iISPVc+/PBOLT7DZbLYrbybm9fssRWnfi
lmAn14pjgMY3+HPJWxbxcTei4qq9geCZ0QCS+1FDfoWQfydOVCPhWDq++Q7yxbxZnLdrQ7qdbwus
O8Lrvo5fhHLLTJms6OqsegOf7d9kTmgmtZUGXBmVokLeNpcc5ZrXyP0WuHFtaMQ3M7LMf8XuS+/2
DeZCEKxE7vhGSs+/SmB7wzgwrfFiVVwOQmIbm8EgCN0QsqiEwat1mu8Xhbxy1mCwBbvLo3B/iI1+
yzlV+mDE9YAw4lv3Q3p0M/lKoBIb6qMlj8Iwkrcn4W8vD8TyBCubSnYm32nsnMY77ml04awON4MN
JAYEEw+zT2fXFgDcz/bT/SXR46Vkf0+3Af8vA4894TwTcWnFmdLXtfstMMw/Q+U5ezy4kNCHvAOU
nat7AZb74dpFvJzuj+Kd561yqj3fwlK2ObePLx7RhJS8yY5jDwNRuMwuqv1sUV7mSuCnKLs4P4Ux
RUIx84L8fGDj8LZVYbaO/fhH7POa7h3zxc2CsC32nUiWHsCc7P0rbUkrzN1PJPqrbjgT1kRfDwgM
NP39X0jrg8X7WCTdUi/i+eRJ8iAq++VXOIalcysjE73Fop21eX/yfQSIIWi/XhDJXNWhvHiWteVK
7CTYM1cFrWVPfeO0tU8LX/VR8Uam15ZUgUpfU5L7mZpie26IkbklydF12algn6k5ynLtlCUyHUYt
93ua6dmQ4amE0SYTaeGoLxwn2W33YYHTO0yggquZJg0+5L+nP8kOPnY7+uA3Wc2SEz+G9NQM7z6f
TyYTfqxmfr7+QccRnjqQEnNJ6ouyOT/jcLCN0Icj+sY9qdgfj9eJ6H61qzmjX9nW8tZz3hFQ+zl7
iGg/4AGFtcN/sWm7LlQhsOF5Kk6/wJN7w6DtGpGz07b+iD4QhX+fzn2Ndf9jX7PjXyqwSj+el5DH
pvh+iVUDdPWQRwzNJFQhXWmmBkGNOXYUp7oYOYDt7NeJcy8k7TpqCZF1Dur+2VF7GTshYKJ/1WX5
0r+3kjani/ypdTlWmqvv2BYAzRO6ouGmlGfmy0pSg+JVh7HJrvAODv+N90F/Rd5BrmzoJh35Rc8j
8Dqn7Xn29BUPhauK32Hpz12IedHYq9+gi+hDdpVg2eFixu0QYe+vzWXVOUqS8/Bot01tD3uFuNdL
hQbCtiMdoQzKdIJtoQWKaBDQWpADL+Sp+eh6rDQ6sRZV+r0pKfDaOrfAUAUR9v1Ya26qezFe7ywb
Sfbv4b00jNVtROKl0JkVZZ/QDXOjSkYFdS6fNghGHRVe8cPBbFRJ/CNqKhhZL2Rody76RK4/C6ND
VeGuxgxtYVohVJ+H82Vu+cMwDlX57s1pwQwPisjAJBArzjQMpjmAMJeF3pp1V2ARB0uydhDQaHpU
I8xZSPfm60IveEWCW+frzn24+Arp7i/jVNXu36ZUJnHgYpnN4RJh9XkRN57DY3VkFDLnrz4YxaqY
ndKJV+d9U/orv8qqr4kxOqofaVLbyi/b4qrQPlfbRFJJwe8OIJayFvZT6jsGb1NO/y6aj9I5tAul
eHm2LNGd1lO9qqwXquLYdz4kV1NFG2OUKbyLq8lqB/Ot1/vRNBXaUC0UPTT/abz2C0MnXBL0xZtY
m+/L5uVIS6SuYsWt3r5ZcTxtBVm+lWzTQkTvsqjvJfHhsFNZQ8jf8kdchD5WFE5arKPwc5NFf7Zo
QK5/r1/rOX6x92rOzlhmpFH57BI3RgiEuS7bDjxKK56tL1Ahmz6h7Kb2qOeb9+G68nJLyiTHIYUW
xtYPv+Mlqjj8xySt2nFT2MEfatjLlwiM7U8QW1PzDzad5L8JU6s+ForyjiISK4guxSLlVywAAVoj
S5P1MqG1gL1Waj7rE+KZ1z1rmO+Cw3ABRz7Mh/FNBUign3kpyvCN50ZqkBovGBi/buPlMPDh1nds
sGtDH7gVWlYeZGDxxjZZv1SglrVpA+RMus7AM0Rrqu+Jm9dtqlTuYlWKzsY4CyyuwcLO5M9ce7Jt
OEG7h1bzVVE7nEoJCZiNRPlUpdQsOY0hlvQcdZnkomYNnpNppxHrf9C6sGh5tzcfJL+GoCp93fmc
mN3QOsZ/F6B23Qhjt1eCF2INyhIaUsL7S4bnuAzvk5+RZoD3/JCb1aNhS7ON/pU3iqXIJl22413F
jKl6c0Vwdns1eYxeoOkWWCE3iVWOzam80YyvRBFRu0DAN2a5PCo6r7eHF+ZctjZw2ct6UlbcVLbd
QnbH4iP4zS+DJcfoX0E6dbYUtaXVis7m3ajMcr+6/vJpNB2vGgfy+FzjX7AVEyu7R6qlzqgcvQTk
7N+kLyZtvCoTYtqxCUyomIrVxQnyLhXNbhhv/I0xbXJH8hVIXWb0hAlBoAort35VW3b5j1rtREDx
UGEti9vI+nTp7w3SMsgJH1fIfRtVrOx4USZIRpUJq1kb7Er6KlaC5rRyHy/aj9q5HY0w2vaD3GQy
WAynyoqJzKnqdhbvA2sMpz4iCbJkFHryYrabPBTS4yS13uhMv8WrOJyC4N8zs9Pb0uyFqDjNFmKZ
cjYs8qJ4nc/AuOfqtKPHr4AXZguT60cIGOcb8cZ+2wnCfFRJuZ2g9qFeCTvDfzSd13LjWLJFvwgR
wIF/pfdOpCjqBSGpJODAe/f1s9A3bkSbmeoqkQSBPJk7t8E+JPoCls3shf4jiX1laUEziKKTEwJF
yURfQx//0X/46AIJBw5ekCHBVC3U3cqKcAjy+VjR0hqwHIVFCr2PpQx29zAeJtGvepsCjSKsgTlm
4G2zycb0Y4GGjPVDtaPE9LjI4eDLrYsqcnflqJicpTiTtsWSuQ0TSb69fA4bjEOAdEj26D+qw2+G
+XDD+RLLaXG11tiywIR2MPUno2OJ/ZiOQBGZJMKXmp/GXmZDpNZ8fx2e3K0GGQ36tpzU7gNhFOzB
OF8qdE+UxTXSxeU/jF4gc1U7wd8FT6P/rm3FVX13p1K0AMpgUBiu2hmxPAyg1b98na7f6w/8DW8N
MI5J+0NLSkYVSCHYuI9s8mNKXuhRgTtzDtSjfqf7+W8FKVgUYMalIdZEbEU9706EKBB6hDRr8lvA
bpWuyFrq/+wtOxUgHlhDa+tBiZJPjuA132D05+lHdoyowvQtHtkAtNieoJ554FO4oIGi7k22QSjS
px5fu0wLW5BaFGDjCw4eqknQSwRZiDGBXewD4yGDMGYdFw59xkWwAfeQ/kCtCte8jgb16KjsGdHz
ZXxskOaiun0SATSBgPycnPeBeHNi026Kb+NEJ4tPPp/yaUzr8IQ9BgAuxr2I7L/rD0gXx0nNaF6A
4mgjsFH8bbEYeY7/iAlDcU/Axy/SSNonBItPJKtsmm7Bb/eM1/ZdmaShWEGu2T/hsKAhITPvsF25
GLxtbWI4MiUEdIdyOutSSJRcuxR+DzYnHPC3Yk8pH19AnzAnYYFQ3wABJ3oGrJgbNZxnbxLvn3lZ
BvliQxeMIheAht4TMTmRm/ki+JVnurAT9uOrHNcm1WbfUj+MgA4CvtyeNBJmYe4yOp/FS1kPW2Mf
7pqNTYAQBwDLHKy+oEmy06bjgcjDigeLADljTnHII8YQjWBVBkjiQt9QMK0opj9MBsGleEf6xvnx
n18TBFiigv0H6WjOFXOfeOXvLti5ffVk5xEhc+YExbo2e4B9b+uLjyJgiiKC1/ubXWFVbWzOJnCK
hgf+E/CJ0Drz2Tz6Pdvn9XDM5r8Ax3N77s7lLlsz5+AdZ8/kYwREvMXf1gUKfZUxxsxjgS5gVj08
LnE366u5QuYWMU8hCwwJswRd4jy7pfdyG6LpcicLsubLsxcRCxpv0kvBfifHrHmnycC945zG2Edl
5irYJk9wFE6DYkd67R03EAjIyGFQpBTuCWiE4TW3N8VfMtnAu2/4GkNqbKciRsXh4ISUzokFZROT
W4aeegXjnVJDSRk2WFVQFkBWStSoIWA7uV7/pyBmwTGdatk38mhUgOC6tDX77Elr/+JOykkPtI7w
v6eDEVzp5b8HB/UT7q57AKURJ7pSfEbtGWnpbIhgcEKm3cs/D87z8QP+6vQca4C3DBTjWdzg3L4x
WNCPJNiPYhHAHDNtX6h4yZP5hunUZtOLk8hkCQBFDJR30k/C24WNQMPCjU7J3f4BErEx2OQ/QAEb
HCJeGKCeS05dTgJqnLUAv8RLFV+F6Ju5iwaex3kyQbjxK2xLxxd4qbhRtJHl2rhR4udxZyfNhhRZ
qvmfHSsjVfVtX0ISuvUzXSmSv+jbgpbJlK/O034FoxbWtktsM6pxqkOoTJQ1/sLpACCVrS0wK08+
ZYi/QICQB7LcgwoyvsHWZOjgUfx1luTvKFvnRnkC5AdgK1fd1YZkgPWys4bj+l9e4xqjWOIiyp8F
/wmhKeihCdkHvTutjsMWIjhiNw/COPlZBOuGGMktk6T8dpbODXT+odw30NVvNgRPGx9tLPsoB4Ay
7FuwTd9EEdpi8NJtepzqBHsECP/UDWlfkUkOKc6EC7SywM36P4qQRVeH7Q7zI3MfxXG8KBvk7P+m
u4QFOZMexDMWES9axtS7cV8wQiFbBvdmdp/4+UZ3cE7NJHJGXM3u8L87jIFx2CsXZTJTxX+InSqv
ySrFOVUsTf5R380tvIsTAB+1iErI5aVtheXIhs+812xE/rHxV/55J+8EVj4Bn1vITtx+FzBn+c2v
EU3nT+8fSw4W/rxPvk3ILfhxFE8d3GMLDHysvhkCNcq5ede4FtW3uidRcYV384o5cK//1SdvNu4c
uEzJyr2QCgB+yL2O79ZZLLot1sr7NxXKKOTN5UNesE36jXcdfcbUCwDufjmf7hsu8WQ9qPiFTxsu
RAhz7Rlh0k/lyy/ZpPeJNnQ552htvOTsg6mF8w6+FJYyYHBk2ROsCGpFhBxmWhit5ueeNDlrDoai
r8wNggNKWUwzAp58mmyOiH490Uk+pgCxdJuc8gt93Qq7L0IzIHvqz/AtPcNCXzKrrHsI8S/tVi10
2qltcqhWEmdN95tlcF8z/cg9gWUa/IZgymWgg1H/WCzxfliiUKXJquafuKX+t+5jQweehtnpZGcx
5QMy/X5hgocBINCLeUHqznZumT/giLE84JYjtweU78LmllVPAtTn0cAC0EHMWza/yVE7ZXNz76Kn
WZCeDsUSLmXPdktODno0MfkP8x3NBUPzeIEOYFog2w7T12oai+lTKVXcej+kFUzM4IkBO9nz2VyY
mNcPZjHwhHojcu6LrI4pSsnkfIpuxftEQIYnsMILbJYCr319wViaXpLlGSedveXONUhKrWzMs3Ez
MOc0JJAWIEswozA9QdBKN9aNushZzR3OLG+cEBIB1hMQCwgAUauEQzDtLFjiZFwkbnflQNMC4mPB
wQIN6Nhf6/q0HIIzwH1NLYZbxO+b1hm4yV7gEBxAatJj8EnH+9JfrIqXCZbB6WOyhTZpJkH2qUmQ
EvR/GVRrEWEW4W5MCh0iZ/hakGJQ0/fcXgA6JTvBhBPiPG2nwGSfcLBYd8OXhsMU7/p1dx8OFd35
zCa9loPw1X7aX4LugAMQaVd5cIeV4k4J7dOwZNyI65gSioJ6SWDgm/7BrcMRuJiOaW9NnodYZCdO
UzD3ERPZ8QAWzDJ441/dU06XNgPl3yTHaMdks1ffRwiWUFR4dYb1yWyk/qggjIDBEoSL6BPOhJwV
fwsIlMEBhKyfyjEVkA6LKk5yI5ZhyR9bLoqaGBYojqjpLOkx5DAlU6GFlcGFL4dz0bx4NyIKTiBI
HHrYap8MPIO24kQ/Ny2Ywj3Muao/cJW4YvyFFoY2rGdINZ4sxChu2oVxgRLcYAyH+Qp+eje+2pCr
foniI0YyfKNAdGB24I3cAyzNzImxB3cJQpvDI8Pv5gCgyEIlUVg4h0vCWDC7wN5iX7csqZY4V87z
Y0q01sYmjA2xGb9NXbHKRgfQG4vOueNsoch3fgiSHBpgQdZwdqA35HYxJyUBtjwUwvCB6Tibvvu0
/oFRR9295Q3UBIiJISQZiAr8d055rFyaFX440GGCBAME78FTIT7pKT39DG2KGsx10F/t1Ui3JQ0h
U0DWv9tdQYdyUJ12R8+DkuSNO8oG5/Sav0iNlt7gIWoJPgzsARtnximtyPQEWBu4Ny3G0VpVmWjj
o6X3UMaOfVHT+E/0rd8EOMVxn5pOlx5bX5Ey4lbBA1K2S5Fi02f1oJ2Zo60tg4KkG/oyTrKL59I8
lyVms2289WwsLaJBnvqo30aROzOTfu46ajFrK2NvmOoAEwRSko0Ff2ut2iDZhWr1MJxxqcTNuSTP
kqW213dbya0zVr+B2MtSzkM1XFXjeEyZfkQ63KrOYsmdKFdTPqrqJ7EMdvYnzY62SpWeWuCYSHVI
WnCXccsmWw2XFakRpcW687dRHDItuNPtem8Bzbcjojfk2j1fRJYjba1JqfRbJJyl+ePm0T2ANFeF
0U8gaoSFBlCam9ySKFp7ZkFjapbXzFUPjdIzXWqVtuOZnGRKWNQpJzchxGo86zo9qeb/akPzV/vD
vkV0BTfS9/pnLKptmNBhhWfp2XAhS3ef2xawlXn09OKgZp+5ku1KCeCBv0eZO2wuEczsk4YAKAYP
OV7TarqnE7wosQnvCaL1dOikifYsQrppIWBgYdRYcXgY+N4O6tXKLpLA15otW+bMVNncrDY5yPrg
jBxPuuRJdnmQ6pSBK4jmhbK3TOgZGjgdbJogauG6VYvBGhc94YcJsBk2uSL1tpL6aHOOypeWhXsu
uuhA701zMqvwWvT5AAXd2M99z0daQdAALAbPmbUpJl06dqjuQsrk2JTWanrtMCWKpluFym+m0oXX
7Fe8VeZB6cmRUj6d7BLgf/5TdVOGeoCZPp7KMJB8CcaQ+Q/XCjdGEx8TxV0qJpSCcdUJALd3D6U5
6AT+DHH1LDWcOO3mU1Uhsumo7Vx6oKKYZX537HiW6xilavdwI+djemY6vIB6+VUWyiatNu6QLqWE
EqKPC6cmpTaNT7E9zOqPYCxvsUIUTucvsgpYp8OuuQKAk5iQ9cNZEchinPanJ50ucnOcZcbCB8Rp
WhbYb3qSGmyjlbko1q0lVrYB4OOQBd4wSgWLriOOrWENaOWrkCdlugfi9mAMFKoKh2SrXfghCWej
sZFx8+o9iz9etacmVA517bDFcjdCk/FarbHWtsNzgMOWFunfeqkhS9H6Q+AZwICVz15D8+eGya3j
x99diT9GaZUnmRGU0SgFnUKw8ZKYPTgnXWA13dpx+dRGSdiE4q5lJ++mLn/LxJ4Pubg6NVbZiSVv
dcAqsKwuTsmaghCBNEzOBqElbtp92hZm58KHUB7hidnu68kos/j2GA7Dql+ktKIhlhvMxUay6Hhs
q5wl6P6VC7i09q9huFyzl9qyRx/f2gTCm3E1nX0UrZx8ARNIkjU9bIPooFkMy8NJ0Ct7Ga1FunMr
oKLQ+EHr5mPXJs/skZwRf7ILdmYwrfkBQb1yjH+2tY/ukbtJYaTFbLYNEMyYfIC/3PyRNLg0T3b9
0dY7h9Qm54EBSQiAaX8BKOverff/cVMr7RFRpYG7vvzXB1sl2Y36ziYmgmQKbkb+Vza8WT26Pqaf
bnzyAcyIqKlT3j8y9cRL86mUbuslK5M4ak4D1sDj0vzrLPKjjEm/CUMiS66F/gh8DnRgrfaRxFsL
Yg9rvyzctMKau6AhOFxg8ZhPVppL2yDQaOxoE9ctxnPDqYq2RfMdsB3lGLGWgX7Sy480fFByhThi
0G9puwE0ozhoYpVi2OScO9AtFy64WWwHcTfFgQfddB+D/RFg4wXyYyxN7T2vyDobGXDpVNVviAnU
vEr/aqZxulm0UEEob861ky+LdKhkVWUI/Q4QPeu9ke34/UP+Nl4y+xWAoqi4lQI1Wx9J9o+LzlcW
OuzTj3H+MLDFtu9XBvxwZ0RvfOWNjnLNwWmMn3JJipUw7kO8rcovq/mZjg+rpmGOWElPbk8GHXvJ
lghvlpLlUfssnT/fR128p8WJckxK8Z+F+rjvpjlRshDvd2n0btjHEnsCFlZM187Wzf+FGEoFdDg4
/sVQavgjjFDpuG7FX8smlM0hX4KgZE8lGkodP0ptfxTnl6eIn1nJ5ehfuSc88ry0nZbt+flBhwHF
Wwrk1FwS7KLCNY2A1DCmEGe+CO6B1n+zeUPizetC2l5O4B2b1WL4HKtNXG4bUOn+l7swqr9TCKSW
/I2898q64ASgPdLuVw9ebbUOyUke1rn/HgYH2b34Z5QhWVh1/61HWt/gVDxbzbuLkM3R1elqCVwc
zQUMPM51bsmJaoNOxthPn7DznlxwqcB6Pcnh3tbHNDiF0Vl2m9R+jRlpvfxoiDAvtfot4DuFHSyP
gkETO1eaX2c8VpA8ho3lHVTBxL1u3WWSb039VHo3qqYE8A3OXdZPfiXSPTl81QT7eHu+MB6bkWMt
Fve8vhXYsxeEn+Mzis0p4/e1ty5RydZYXfEhuFmFWMl8r3YLBSo/QIHBzSHFJvOfdrYNrKMbPcL8
Fei3JvsR4hpJJmMzYvg2VFCi+MqNirYaxTm6JGZXXVxK6IP+uOMMNrNNaDn85JmVHfroy9DvnqjX
rsDGIKg3pcMDn1j3qclKtBF2Cuzk2n4WTfRTUx61r8HYpvWnm9/iAlbT3sBbpOBwX1LnxnAty6fQ
HzwsFCAANH1c8QhT/1h889koAFr2mqqgnV+FtU+BCGFZwdAvFlRCdVyjdpguX3kiOGr4Mv7gq6Pt
YfhCWVKHJ9O4iC6dCkuZruy9gl4g+pLwb13FnSciwZOYraFPrI/60eorhfck3mpxwEIXkTQ1I/aJ
wTIIIcNewNi21gFiQlocmYo53L1xQ49jhJcSxBEQAlQlJFt428SXFpFq4WM50q2zToeurrNX54lp
tvK9YbIO8pc1PrTQ2g3ub0CN6WHyqZ2xTwq5j8340Xc+1pg0eajDpsomujtHTNq1ixDm4vR3oyGz
Tm31pabJp+vE/6KGbJTBGw95rgK/YWQstWOddhyRYXlJSx3fpjw++YpPjxp89E5M5Y6QWzStfVSo
v9JKl6lkioL/bXnDt5BoIlvk+9AEbED60v3U6c8sNJWia/G3sLh7ECJ7JtrjZlFyTEbenwko0XuL
rKlBckIC90rzo4uBdEgNcMeIGdNU5nmVjrSmDV4/2B1E0X1Ii52qt1914ayTksdUwKqDaF6aZHEr
/UxxsRTr/2kRTu8jMpIA+5X2t2guU9doCtrXXmN5xHLKszjLOCIU5rfBmUnzU+fc5o7xNQ9tTItQ
S7u1dMkmnyNuukVGJzliqOBwxzcuYJ6DuiwAxAWoKOulO8qD27cnh+iiGh/Z4WBHv0pIx2TBdS86
dElMK4W+LGwOPKY2o+Xf+ZK2enSONtevwLwLZ3AuTKXAM7dg0YwR6w1eT021tanFr4zbWu8ueKDp
1shHxGQwSQBZQqlgilAjPUewh6qbzMs6ea9YFjtOAjB9SkdYwv5vXT8sULX8o0EFFWev6TOpe4Pt
HcuvvDVmHavQsDmlEulTxnmREVIR2tMDMl0Gaf9IgPGug6vRYj7Ks5CBt2nyH43RUlOxUNcQ3nnx
aXpwFNmdHeXdRW5SFsHOh0McGdgMJ7ymgrYZXmPl0pT6VMW3Ir7xXc/4/ZIzLVGLpWb3M6HQqRIl
wZfX9oDW+Vr1KaP/ClPl5hz3bXEveNdaBRAgr24bshZHnQXbJ6byefrOD0H/uLZK9mwbf6vYkha6
OIRIcfJJV8IytEFzBNeJJ34rwJIzl82fPbmsEHUSZNvYL09GwPZCrahTAelWQbQfKD9TayIHltgt
o2SOuWvinoKo36TtzgMsm2aaXuNsjsKNFYzzRk4cJd4NCqWkIJhds+hMuc56XcBdVq5JrHy2vodf
Hn4ElFiz798KIf50+kU7Zt/n54vpdQpoxQUFs33kmBn1Rbii5NXFR6JeXU+SIFLB/mLTK5R5oDC8
WOoqGAA4wsyAya4824FGoBvzveU5u1TPNxjVV1l88yrxMHO2yW4C8CPeIgrt9Ej5KSxodGMqF5kD
vYxgVlns4nuHJqL2Hr3bg0wI7KyuegY/NPU3Vl0dB4KaaJmxpcADLtCJYVIPelMA3AFRaxKbOBf9
sIOuUbVfrRKA/45UAj+fZUb8TEZxzmGyezyLhqoffcnmUApuaz8BC/F0bPJM9bs8DsFnLvAGTghO
SW6qZDFms6HJsFfhIuuBRU1IYYiU7qryHapaPrfFYmSfZfFGvKa2uE2Mr9YlDzVqT3YJy0HHQr/m
ISO9Edyg9rAhrMpFKuy1yoeqGVzcOnFnSKVkVp+Q5Lf5ANMSzFR4Fp6TKG3C7q7SvJhee26r0IfT
mGJJZZBV5IffblhAGgrKpVCGd71nXtJN5c1VeXC7AGciXFUmhcv4UMx8o/IIpORyMBNJGL05QEBs
YJtkgim5yKSxcgCfgItRRIvMn7sIEhgAiBDgaUUdGeGiU+KB7/SPMWXZEAltL/r8WFLAW4vYtHKc
f8ZBcA74tM7vND12Ds9xVq1SNkh1/ZFyI3FyGqO/1vz3LHPo0tmhoy9r6Ywj+8M1+lUNou1NjHjv
jXdKGUExQOsRYztYp389Ok1pF+suZynr9LuhiiOMZdp70iCl4qsVPE/a4NAnVgBWE8jS2BFzYVX9
y60BHUEPAYjDZA24WXo+9mqZ83AFs3ujC4aeGgnOkGCR4HyPrrP14V1YJeqH7horoDYJMnoAiDQg
MU2Kf47AmXrdde9GsTZaDs5QOwaZ+2Xr0HASlb6V3qGN8ZEQe9MEo+7tZx8wtQ6YvRN9AIjmdYSO
ITpoPVZygC2ah1mNoXPvLLsM/4tO/WZaG9AiGUX6LIt5Q2C2hf/X1gn1vRZUV48X7qrkGlFvAGBu
bmIQEIHBWfehkUbt8baVEA9ZhSHJ5VgkN63g17rxJ47g4KXQMSAFJeCD1vAtJfSIvFlSifmcCk+t
JrltSm5frXqUAAt08Y2drDpz3AW9g60dRj4siI1R/5A2Y1R+0t2TMpyj7CyzszeccvUowkNT7xRW
p+ZKFRcPsqCN2ozTshH9sY0xI8y7jWfBQMthu/45MZy5mq6JRI1m/GlswqMRpAT5wraJRKe8cyQO
1VuEnoBGdcLGpEmV5Tjy0e4RmSiSnVe9YyTYO9ukLZkjRnzjnZWmXPVAWTY1bcR41TiVOAQ0qe2E
iZIe2SvHNbVJ98p7qXtvYe6tq9aFGhl+NDVjNjdJ3yQ8HCTa1hUChG1HvGHOrDVKZWkrpIv9pdWO
WdpsyfzYe83Wv2rYbYxnhDfxHygQjk8bpT+llT/vYg5LQ641ZoQwI9bK5hH2TDBkcvfYCVs0QW7S
oN6+BNo7kGQwjltpYvAUkYxFRga6QpL6cudaa968EOmq4Vp62rCOgXokvYIIEaDp10Z0h4HWXzP/
DR6RLgQ01NGnWj9GY6pD+569XTWwzWjjo81p20rjZmXa1uTIaNqTJq9RD8VX7HuPpYnJRNN/qvo6
p3ZwlHriXmPdqoQplDIOKgNqOQeV6ogV/agxQAjXGMOLbcmftHZUh5anvOxgTlxCj9wFUK3pnLbI
2ErCCw9HF9hoFlit2PYhVat1F2A3Uim3UkB3Q14TF+IteDlA3XUh15B4D3KcGkoGITeqwJOs48DD
PX0NEq2MhQDnVjKZTT8zj5qFSYZji2aqwTZJr9UjbneRwRKfTkVpkk0GYJboCkkNiV5dXA1iNgBT
QY/RRnw+ka+rIVroDGhQYzMNIwkmgCoKf0ITvvC19hY9XSzdrB4So5uW57pGD/SuV909zFgQVx75
Dz4qlTK9p5qKDLkTe9dXlr1R7kDZdSX41ZzxllvuKmuc96iqd2PfzgfF+k3s+h5KQdIHFkoiv9p5
tTF0cxcEE15Xi3SuVeeqHmGU4QEQjGD9Q2q8kMNXtVse9ab+reN3X8yTFjVtvFEKOXOHZkHTKEiU
6YxD4gKpms+g/FSbv7iGCkXj3aEeDKFVT+9SkGQzGspxgu2qzr5JIHbBhyYNyTOGFXpjr6PU81RO
nX2tWHtTLZcOJ4nasNaKjk4nZtjRqQVhWDVeO8zyLp59zTjgqv0coueY0DJWv5ENHdzlBBjOdazu
WrVdxMPe4obS1JMj5YJ/NRYMddui6duVfb/870SULbLhudPCpxIVpfXnv7YZKvn0nZcGQfJ9Pg+F
uZhGs6LDN6lHj6/vosY79DqlO8SJo0+x5Q/QxZTNpsy0H9RbuoIUsU3hMccnjz0MJI424mxEaof1
R0uQKXqn/+AS3qKuFCt94FOp4c6ZtjmsnJ2CttrMdlOXIWiDUiNYau2G3mMasLkkUzUpPVjN6KsC
rd+ECGgTYrqBYGq7BBhZBniThP13IMTXGMbbRP10fUIkK2fDLLAMzPjfNK9Ets99UO6sqUFSB/Uj
N4TEahYEygu2esOIa4EkG9mPVvY7kfG8gKb4HYi0zw5c4QTmGVvp7nfkGTPAKqUJb3mLhFZq69ZZ
e9VtQNA4qNoZfRtE0LNhI+8EexR2/shj8zB1PBYGfY3mAfi4+A8ikQu94aJZxaU1NMZq/b/TXm2/
VftdITG21NtN1roHI4FtH0Ni5TstwPgdTL+ajt2N4d+EhOdCYzbi321UHGV8e5nRrkP7z+FkU+zy
HHXewr8ZTDBVFV2/jd/4VSbRZ6XYcJTb5ltvlWdsRT1GZAquDWExKwBX3ShlVZ0H90FDDuorI2RA
OSDlLMxrHXbZkknZm+U5S6Ee41aehKrTgECpVGH2iivzlAn3O+lx7bE9iBmqYiKjNJtt4KXFgp42
8Se6wFUWKBd9Z6lXytyuwZp85FmQUKjAWQ67E+BzRO6UZ8hNOIwMhpeQjeX4I+xHQRvHmLtwumov
LXELO9TvloKlDra6hnEsC95d5aEf5psKx4w8+764VyrryEDZN8aX2d+5yaZrZT4VNWYnMnx0zbBx
1fJayfE7y8t5aTEmpDHdHvCaQ0ZovSw9FNgErw9YwVc/RfhnRMl64FZNGYsDuyXTnehLL15PpTLQ
TiFcjAmUijnXtDRdu5YxjyP7agbVb1YZbzpjuIMwSEjxVxrs4Ee5yQoVLnoTbMrSh+vVKyhFkGFE
EXe+iPZVwgpCt9Ol2X0kEYQo0x3fhRh/Ur0KKMnqXlFENMv0AEE5RGBNPmpSR6uTdGlgnJIYlfTp
j1E0V0ILFowkbdkkJlosZEfyR9geIrY5UgT3KtC2jZbh3eOT4I7cRLH+RWoYTjKpdBDYHce8U7Vy
Vu4g10KP72PQPUwvC1dNEr7plvXmBf5By4ZT0FZIq0qoupkWEp2EGUFVflp2WCzyGAM1AS5oyGRR
dd3KDAgO78zwlcnj2Nr4drfqW6Hpxby288kXW0/sVd6SUZR21A+zYhde4gHVX8YW8w+QVl1WG18h
w4U9YduA30dBsSu6wJqXfU5wxeBsyuRTU518Y0HQqQi86nNMolnGzfVyLHfI631Qf81Xtl6DmiUP
9qYfvKlKfqj9EWJEwAlaxMNqkDrMAUKO6jBtVuwXtqVrletctpc21Z3Z0LrXNiVpLa5QDxToS6o+
pXcDxOnbdO9ro/rmGvVnZQ576dY3X3e6FU3U2Ujrgxcq44LYWD9VfoWi3MeP0Nk67Mj4V1rvNFZj
SPSVtyHa8Svq//+T/5sxn/BLeb2Lne30f3AJcNMQbrzBU2r68MFdPH3FTktMc2dqrXizvRgAP29O
WTgtSVvG9bL+6RMmLzWFKqxI4jjDpPFwrc0OqrmPQvbFfk5bpZcmnTPwh5FbN7o4Y56gt7PGtd9m
67EqLGKEzH7Wo8wSxpcnoPQ24QcSIYlVW5w+FHiwARCgs0k1gmtJs8t6ddHlvFTSbTv2jib0k0yF
Dung7SAZ7Pth5cTx0fRwtBjMVdQNw6w1PWNe5tDUOvfSQN8rEiyGLR6KtHsGYYSljodEMgBGkrST
qaocfV3cOw+nAr1I/yjsK1tnkncLyF4Vg0kWfTHmNJF1U3z3lIuYFzfvST7cnT7rF5qDpKIQGBJI
5s7styuBDNXA2DiWe+wqrENyrzKYUZGJQlmkSJ9tQgn5GQIImRE2UfNdPuLG3KnxNje9yyDUrZbT
D+V9ccqMscJaN4CKas0NySyasUKcConevuexYP1k4D3NuFJF6m8bq0s3oZtsIip3Tmc4FK9O6V+x
W/woOuZdIz7TKX15VvHzq+zTyqqjLIYMuV32r6vlMhsxrnAhbSrom01O2DCmCI2spzxTLCzHuRhF
8hnH0ASrD8XVTmOIe2EPMyxnL9/k9cFV03tgRPhxVgsX46ycD9rAa02SrSLgy+u4tVnwd2Xuslgj
dCC2N0YkzYUV5pcqb/eWZR2UXpunUDlqbWXIaj+0HDFl6ODNWLLBCD5Epv6qw+eQI+/o2Dsr7aaQ
PLheT/+hr4yemYk3MK+7bJc4FcQB5eGm3j62Wcx7WHakyKoSsVX1fNVU2bp0mmvWRSDn7Zudl9EW
v2Odr7Yv6d/MnnC2jmtssru18uirHuUzUTijmgCfMD+/jrr/1k1loJXVl5FyHinWwcvfw1EHePSP
njWN6EAQ3BrZK7W/zTS8GB0OylyV1tW+vRHsvKd/Vt2p+bSXVRvf8qp1ZkId2E3Gp0oit3HA2Vv3
bCm9P+vK5q6xEpTRcJMWlhzN0SmtdeKpK6NFmWvFiFWlxqijGRdubzsn/HeIcMwLwYDCazBa36pD
bKC2tsPPsKxp5FKWBqqHEkYvlLOCa2UR1Ffuc7i6QbIGzd5yVxgV6J+hMxZn4a3NEqBFnyRPZuJk
sky0le8+Eiuz6+4Kddk1nWXioBriYfQ198fiU3tq9mjcbNvKQp27GgC8VDHDGtJL0/FQ+8OriY2f
6fpwKp0SyAdR2NGHFT911gBEJ/BonXFd+PmF3fUhTvHf0dJbMODiF6hr/A+B3m15VZFQVcmh1r29
5RbrUuIVl3seIjRifWsmQD8WwBhcASdPDipWspVLnmSUX3VsIdMk20Uj+wu7uoa58efBQhMRfuVV
bF4TFaqPMKVOW+UdDH24m7i9auBTENJyT707so/WefQpSo/JLdZgWhDIM9hwMBrl7NjN1okkTWiJ
No3HNim5w6c/G5bd1tG1M86PvZl91EX5PXYIbNyQVUId9PuIW9NxW3z8nI/KcTdlLiBBSP2j8pR7
FUHkosakIVaZjn8uwTgiNV/kgbv0CvfqZ92n7rp328BXwjecixhxplE0ql748L3xNN3JRsl+UFNm
Xm9h9k2ViMMJYXMxtO03bVJrs753fqMmh6OSm9yA1Gdz2TjybOT2KYv9R6DQ8jfDdHFT2J5p9upj
+zsu+p3ky3UavtC8+3Osve4g/o9Va5kayVGBfeibAcJdpjHHWJnGtxswtfyPo/NYblzJtugXIQIe
yClJEPSeoqQJQlJJ8N7j6+/CHb3o19VVEglkHrP32sa3ZOd4LwPMZKp9j6z5MGM+J5nN0ufTyCtD
XZbx+CESVLcpknKGgzegMuwJ5lVR9MGdtlMUEPyCXheVUk6m9XQMK3FuvRzsmmOr+bVvkP8ZPX1K
UdzDrnlagwr4q9N2jSCxgATsUGJQ6ZXlsOw6jRkhw3gTSonVfRK00ZUYpqHn23+WBn+Hqb0laPtR
ndQKgxGpZBtiV6QByNopNOcHMCZpN2MErdZkU+kHhVKyCwWYvUQ8daTXFLTOlHETSBPiT164RC4/
+Mq7ZR7Gb4xLPltN3lY6KnlFX6vGLB7ozrHP0Mkf9pLVvaUjhQJnkKkWB2aZBloxWQ3Ptohfo9+h
9CLpzZKOQ8MV5+vdJsh8+C+jeom5q8JIcUZPEHbQwyupFNiriOhVXSelI4YwU36mRvnqw/JSjeh+
fKkEfgkCj6sqWxRm5vZWv86EhzLSdOh7ISvRaFZJTj/j+DFklBwNs8I7OwRcSMNfyQGaBT+lKu5G
OX6JRkG0oTzI2kYqqLmpXc5GWIb/ozQARUqtlyYYEGZx+NuN8lltFXINQRZ1jqfWvG8+/TUXNyc0
2uluzB8FCwSvVXHRNyPRr8O2RqZmZxDlat24oFNU2bFMbXyO4UnHMV0sGX0qezC5ZbdLlAFLoVus
oPxt4B524VEvzdXQSR5FkX0rhwmLdLyMB5wtdaYz9xO/RcXCb0JwAq+4to2vKWiQOhq4DXxa0J4v
NUBP1Yvgswf9VIwQFXOLrULI6p10H7tp35ijZeyH77HPgk346pde62gisciVwUllXbnIUlWFlO9Y
2ti6Hfq/mBVpN04X30dR/v8PLhcnkZeM6dAVkroUpRiPR5K1TXPTyb/oTsaYhaakoswoMb8odUiY
B1VXyPvVleVKypVXVduHqZZdKUWmWekrJazdRotdqYjICzGGzWiqy0JV37vauhtTRfNlUEXStvnZ
uyYpCEbZ6NWT5jZC3Wri1gds9NWVP4R3MxJXz0NH2vAD9PAMRAzHPAGNpat/WfPRgzpgt7OJAEVx
IVFQ99sqiP6MKf0IZR2CO751498kKetUG79FZd/yvv2hC1gqODoSn9coMBkulfZ9UNrLGKNw9tL2
N+crTKXE1YT6z4/YleRYQBEp/uRieAsElMfC2yQRU9zZ2jlRecdhAk2l25WjvEoUk0ZV2YoycKqW
WSWdDyKr6HuSYWLWh6Sydrlqgv+YfthqPL2SMiKpkfvJAeIrBN1NhReD6FB6u6Uas7xKC/tvaIDA
8PjRSK9oFw9da3yImFfC0zCf702VcicHD0HhOcnUxXTV5CirjhTP02Mv3wxo5dp5lhLdfY/pShPy
5OhM4GhDmw9bO3ZBslJNY5maRAeROcZdD2mk5AQMmT1MFDqzNtT+bemhI0I3FDaMbXDqpXwrcg9O
HEo0pftAz4OaprVZbUk77+pHfNk2pkQ155dif17AYtTmca6/bCA7Qtmb/0KLMVzLwaglcIbQ5jdd
SfDFFzomP/vHdsuNGqa6/Bd5Dp1VzZgQM0pJf0vbX8YlWTBw0iLE6BSzngKbFgyudI2UaaVE9Wri
e2I7CK+WHHnkB5qlQ5Alq3tSllP1rkebolXdPW8WbIIQEz58wwhvH0NVZYyZnrVO30Zbof4BhdfY
w7bNk3/Q7/nz/CqCA9vuYWUrzY2q5GT69d7P5pujBe6EfpIqYUwp2N8LGUd8/lPbr1iplsjZziNi
VQkTZcUePUKNWbNvldKPxD6L4ULrvoj5H1KiMlfUF/5LY7wvAbSP1HlVPqzTNFzkJRuRg+kzMuS3
r+u/KeJ2/PWr70ZgGcC0WTcqSWuYAEhZV/hj3KVm/lsF+CQRGYaUiCV3ssf8bf7YVTRazHNWXLc9
Y7lwzkvmL5q/lZbaPEMLn3fo4vAt5fzzJZdPgflTQkM4TdKR0bk/HXvjPbDZu2SsFIBBtFC2C7Vx
7KhnkS0vtVjdzt8MRQNunkDHO9X8+vyYMTbkLK1XhVIzhMTkTcs3pvWdQtCLKTJF1d6DdNj0IZFc
XCxMjO1Wc6KH5gsH1DMTB1HX58SY1nlNTMf85EYheBjUO+wkPIPlxDhlm/CNb2Y1FCNIwHYAUoH5
aH5jy7a6q/O6wkg9vkCTQrTpYeZiVmyJhzIRlBUS29MufjW0aAAzcnyv5C9lmYbHUSUsXU2ze1qz
9QHiJYInA+GtpFtuyR/KLelRldFxUPhlmzctbHf+BISu8N6LTN4bGDgsHeiHNuLmpDOyLPRVRSO/
VcEt8ZMdm/WTB/LdFJ3r+f1naccbiS/WrMX3YHQ3Q2ndaKKOi9POUeqPDKZTE1RbnY6hyvU/Rppu
mrle7++oR/2SWZwk67xxsfLKVGPbGvLdn7uywb/bNIk96I3RYhDDy18G07qMqd/ygbkm+imkJ9cK
awB5TRyt/WC/lHjWxrVf6pz3B7xTV/I3XYr7xXykK6ykG5XoKbLCZXcS+qHJVHyDkwwvBy92S6EE
5aqILkNFtp2m4l/0cDxoYpfE8V7NCaixGCKINPkhjwGpM+f4mB3Djqc6xZw/hzlljz4zb/NfMml8
jhmFNkydnp9nvvJkynahEcaWtWwRGJqQMov7PIZ5OsrBKS6bnTlMFGqgUSRZWxZgoQw1+fbacJMw
G8jzjNAhWWzbGqVJUKBzwklQISq1vDD8/1cZ+cRmyYJuXsqh2LVkQBV67W+6dxGwlJ4/KaqdnzKr
7r2HFZufYNRx12fRB/y1wGIT5SGO8WHWpQp+ZV++19Z0b4qrPcFxFxN8nJqjJZbStd2Ne45ab9Ya
MpzcDEr31FVOKL6GvA33WlmuCxu1dFBJyHG4HqVWOUxJfk5VY+2BVUwZUdiixsdRIUI3SgcYWG41
qjvPSQu5u0h8ArZZo5bq6fLC3q0D7kNLZ0MHo9SaTmXT8xUZ8N+obFMrPyVpcodyq1bRd12GjoK9
0Aur9wast9LAC0817yQxUp8CYnpjK5bdXDeWVJGVnRFaXtA0GlH1NrDSK3x3yKctIzRS9Kbyg7HM
Uak5hXr1rNCxzCV9ZrEv4ykPCvmDE18mVkNDQpNN06I2tFep5NeRIYLIPvyBlCQPrHnYfgWeeskH
bF4JCy3PTg8Yxer4zc/3UUISbpic1IAhN9ZQprQPNEhvhfZr9e1O6ztlGcRIuZkqJ+l4ypEaq5wn
dcvEy7ebR8q/5qn4WFOembKF1ydaSLcR4MbG+A2n9MC2iflWarhWR/efjMryPRLpq6+hmyqNde4C
D6fUvWqSDzUIAHIqnK/ds8K32o/Ns207eiRi4uf3YfamCHBXJPvESbG30vor7GFXyPKj7rExKsz1
bNqg0i87lPLdii84EdXD6Kj82tQGSEa/r6swooLqYka8JM0kZ8uU8YEF+1Fi/b9sNR/wjtIxq0NP
WcR8cWPHYxD05TGh+55C+pjecEKG+WZXfFXZvAXqGBHmYfGcQTtI4hkT6MeQ1fs0GZse9LNoWhaQ
E+6czky+xyS4RIEF3gQBPmeq/DvrMPRdInXoCn3umdpn5UKfV+kstNRkfFORzjfWM1BzQnZikIEg
SdVO/Bgx8sJ6Kl5i5GAvp61acHGkhvqRJQ1O8omJpieNsIUoCeBe2s1Z5qbJo4A1Jv4AppO+4u+K
WSvegKKLtKvIMCJm4Fja9CxL3qmR4YjhToIiGXBHpz08wDDZeVW6T7rCXNjEBw5V5sQWr3aKeIgm
IFnaBLi1MqswPWQl/i469h5TiIt8yLA5VejORdJv47rbRto/tZiYD0/Ymo0O45DSOH1scy35KhMj
sz7WaOltjv1wyKgkgAkmBg1aa9sfeYFYjNeIrdCmkigUxrjo8PiKv0SA6W8KvjWDpKYRPtQAt5Z7
JrbBdTXyprTFl6iNjYHYkakhaeLiyQ4WktKoXXjs//qymBNiuBrDEtqPpuBPMwe+A0xpWXpORmRy
AoehLQiDUm5zDZll9qbRbIRBqmsYOqWVDgPEs05NhUgwttO7rPX6vE38i30UBBYWRgqxMAnRS8XP
bt3VXo5+fx4LVpumKYj1ZiSxGAXKNnipRvkpUF+abBFHyX/PleDYteVHJ79FaqctLVP8WdOAKwiV
iT04dgCSLghGthX6pZJcT/GOlVYCPKaCLuYvM75izvPz+kRrxxMA+tNrsVbV+Xfifbb6nHzRqW+I
6W5VYfFv5nPKWP0RqOU1CjMX8ItWtO+BMrvJbApNBf1rJjPTaHhbM665UCBrzcE1cTsNiX2rTLyE
tvbwu9ElZFs0+nE0u79BZXA9AQ2bj3Slu1ZcymniQwiT3ZaqerAE6b0+0jU0BFa7CmndPSt6U0ew
OyrtcBvUe1GAh57q7Sg7A/kTAc9SkLV/elKTgIaLItV3PvdUgys4p4eKh+CoxwqHCVW2Gf7raGYm
dLJ1a24Dqmmrim4l8zUmTsSMKdlKUEtG2071LlkwbBJ9Ypcl/hp2WQ2KX4Vq05Rb3BNMOYKy/NCl
aBVXjMCtkoI/jY96jQhRLqsciLx+ZqrC2yHVwJOZQU3FuOwM42U3+r8RscWogYQ0EA5wZ2MJ2XDX
XnOkL5oPRsuyT6mkrrIxe9ZCubX29JPX0tOELYoHo9aSz9CbjmXG8wtSWqLbj23Sbgt7NX8W8//t
pPFg5x3SPdJvra8+hdHDK5viEbQS8x6AvfAs79cYTYj/yWVel6KOeutiOHZSuDazH24zJw2alZRh
pfyJ8mrnaUDqmbJmjX8fpvcAtG87kHGDs8iHvFZmjxihoemxFtRSaEV17wxcuQW6SqnxXYbdoFVK
8pBQDiLIzdrk3NG2jhUMhlBzzch4V5SaiVay6jtAmbZX7S1gLN2YLUMuAKX2v30K14xQ8dr8UFUL
tl+xj0sgd/F7JAGy8S1X0TuHnSpLpWGjmzrporBRwoBhrL3JpXqfjtVfyrsZ2vZqzDQnleLjGJtX
dMI3zZjcBCefhGbcphoasH7XtLdFJzNCHQipsXWuERM2p9xeyk6wJEzPGa90VqVr9JsQjSzpNFp3
M0jo+VIbjwHe68zb4HU0hT6H9DDuYZ+/VkblYT51Ef/aMQr/jLdNlkka5Bfk05Qn1PO2ld37hjqu
xf2svOJCew5JjKRaUS5jh3BGPbPc2Cq2frB0bUKCNDi6nh8DaZfkLP11XUUny4ktc2EieHYKRImh
/IwT772zEaHGMfHCIAfitFizilmUmnRiXb1WZJyZXvYlhvwxSIQITd4DKfS28zBKxsGrTm1SyYoP
hMwX28bQgqsKo6TVWHtdgyaDrdlri12nsfttjfZcdgRQe7C5u25mjKDLzS0y8FBYSWRVcTdF+Olb
pf1pCOyCqF2XjMQU5vnAunl0f4u+vcdxsQ5MlJ8heHDZq9qVzeolDshEEpgn6YD7GDuBOl2GwXTY
vvmoHa2VkbK8tOSj13f3nl+tEe1aLfJ/Xqo5MkNVbiQbVnw4qGBE4ESWbK9zbuf5jS8L/TtAHBJD
xJD18N6X+rdRomfz+jmldBzoFCuaS6tm1iXV4cuyYYVRUA28Vg1Xkk+RiZnymHNiyml9VHBbDlOz
RDTmZ26ObrAKDwkHuSijm+6LqxkUv0qhL1SRX2Y43dR8+iYFSz/S9ZNeFku4VYXPtL1Lapdl7kse
BhwJ2H0Qv5N9yVuwk+pWoBO39/yHpShnT3YtnkVOWUW36oUxExkEPT7FD4sJbz1qmmtXxXooPbdJ
1K1qD9u8hllIs2c0zXbMfJTRWc7GW11MVKWTUDet5K19RdpZNinPWsSlTuT0n2f1q0nwcvHXKgOw
zd5k8WPSEHSFsR3F3b7myX2uyrl34HZF6jbTtXNlqQR6MFTR9B+/F0ifSk6j5jCI+FCNOKYR3qbV
n8TJMjGet1ob/eCwtTDUzHqz3NuM8te/Y5gHN00bKU5q/6+GG1dikGlwmks3j/qW9SoupDi+FJPx
l3jVrsIIyEiZLXhPrRYQ2FpisOPdH2QiBu2CpIuoOeqKuIz9m2bVt5yFQY4nuxY9V38Kwyik3siG
AWtCq7nzZLazPsPKPlWcuyLRNgpizSUOu9CylkOpAYiMvsYM/RGHbIdGPa9jmLqycCsVek47OYhQ
nYnRGnIx5qTzdDFR8ocVw823rAtP2gHl82Eqk7lo2A/W4OocXmkAL9tWjkOPwKuqCy6fP59xAXDl
+ZQ2UZA3zF69OFs2tPaxRA08UTZQFEjBPzxlLVIO0goUzgc47UFp3IA34T5rU+xvDL1jKo1QpFuG
1ejqeaJCdBTWm10g0UvIt+gedaSvdXa9wtrG+gQa03tIqvalVxhvpHzlJfVah8RlZsEyy/x3WXlq
fvSmi/ZH8YF1Wf9MPYM6YU7VarK9N78mhEoRmVtqNg0I247EwPeeyQxrmatt84IBSBvt+4ThSGju
OXuXIy3KusunemXgL27DDOKFne9ym78hzyCPyjKiVMZWZTNxUFkqfWOwwoHvTbwovrSvFebbpo3x
ru7/tdUkSP6TX2OV/gUmOWKT9N6EGaPxKeU5IwmproaVhqaHMymUcFaaX7X/QX5gGMwE4IWtmO8l
udiGDGqqNRogywHqHq3YWkH0RpKN12DEbUxGUwxLqp58vBhjST7oKCdYlIRTeOzl+u7pkb/qIKbY
RPkU+PwsZWIuG5o8HAYIZgufUdgABDJaWIA5o2TNk+6sdh2zhj9skTdWV4yPhmG2HHyZtnLxY2Uh
+d3n5MXLIqyW+KTG1iRpwbz2AtGVzQ0pYb1dZaVwRnygWRc/JE364Kp0prhPV0hYWNKazTWNTRVX
686yqmsegEsLIQqa2pfC5TkIvV944XnAijLv+9ZBDKemtl1DYQOey8RlIYOWgp61fQc8IEkBZuYN
TANtoVfZZ+l7F6FZeKm/6eK4q/zLXCEWjf1ddR+F0YKBJzMm1ZE5zdo6KAS4S3Py5gBBZ81y8AY2
2oQM/agxJMscHUG35gWANElXJDzib0QA9yakGteas6GsY+NzpNGtgUnQ4y+a/EtgUtEF/hUBOA2n
wjfvHFPw0V7rIwuwvFlWOQtb/dXhaOULysWjrAccyqfR8NfMTPgfmXnjJMC4Mv3Fp1YHcOQYphfd
Bo53b4GG72D175XoYg4HBpwLu+cWkr/ZPBNk5aXTukb8nFq7Jty0uAt7ri0dz4K+wLmoz2yiS6tt
woFrgSWX9DMqXwXUARa03OvyLYmZFqHRwrxnHEOPZJJX4G+okkeOXQghSFzp/zilLAhcPT2W90Fp
S5STjJGZV3p48JH1M4xno/zmvtPfm5hybcm6TfqYkdviaqGisPf1OaWrsw8md6KJdvkr6xw7xIr4
oWRfFvF41iN6SsEmi/fM5RtyV5Clr8AjeZ/QdkGrGrBlGdr3a1wrwMYIwNCxrmA6itftq4M+BpqH
B5eAm4CQ4XXxLhvulNCTL+SIkZPlWPIvaie1vagzig3Pwj+l41/KbzkDGTsDdrEyLoV14LuS+eUD
7wbMghbOr1zJvEiDOyhsRADbwXXpP6gBxD8kFirFmGztauMIF92oR2YXB20qiLBKlwYAeeZLV9WC
0bzUSBSIsCEsokfT4NLi5JecpNmB57AwrzMtDA45CRzSqntG/bZMD1XsOzwhBYD5nob2twUGZL/T
w3G+SI8Qkj8nD2JQ486R244kQJ5gOARJu1aoEL8hKNUyNie8Iyg9GVXtEuNS/VrR3iZgtjwMOvJH
PKlfdK2Jdo9aHnyg5ZvqmaubzOOfd6AVSaDA1gEgRqglJFlHoOlQ9UHhL9CqdE4zDwRt0lXuO40/
DzVQfECbtcNrz6eOfPo7vedn8Svha3t6Kdql9fjNg+bb9ISO2r6h+IAKSppBq29S0mkSJr57AxLP
uEYckF3bF0JhhMXxe/vQi/NMmSj+8XWm1T2xHXbn819G4mV7NeOjXLhQd7E8VdWBmAwo/fw7TKlU
lULhVU+3oD+Xw1vbXrT2bMboC0GXS0jgsItfB+OVqmwP8kMV7Ea+ZVYuOpLfNXKX+huzW2SUiyn4
zcc3PKWyerO/U/VpxRj+ndD+ScyVeSLpebxCqhqzbTcceQDacpeex++mPVpYSHR0Y5QJlF6L8sJk
FgMKF5AP/how4D9cwJSNDAXGes252kPVqEk9WCrWxr52io+GjIUXwzqAgKBZPIvcCYbJzxgWL5IM
b492G396ZC1rCX7IkjePWU/Q7ODWmN5Fyq8wzXsMuthBrPTm23ivTgGxCyFjb32bZDdeg6nEb8Cb
Lhtnj1NuKJ6KeVGH34rldc9lSY2LyUVexIhjIXcfLduheGmZ8e6LT6SI7CZcnla0hAxFWnwqX+ro
yJ9Rz7Z1j0rEyNZsULJ/0xbUEzlreCOyVYcJkFwktDqT5kAHIurB8G4aZrMdxxb2BiXe49otwtMq
iFFKbLOIjZnKR/lS0gOSOiN/wr30VmC59MEhvyEy1DU2Lx6Umk2hULnrUN0yDItWo0T/eB2wfkd0
bBvWrnzkJJZwURKdx/PdhG5Jb1wdAUuglI4Ct2S51zBxmMPHENzp16LdisGVc1YIbtBjY2fEdwWH
08UOOSwg+P+lm+bS8CB+dzXPMsDBbFnaK2ys0p2YFhiAVCzia54735iHAFRAmJecmP57xY6dGKcF
P1hsHdN8k/OIgE0uiZT9GSvCIBhBIx5O/6H3X/bFMgFoN8bTBkIlqY8ADFQEs82vHJz572HleBBT
SGVvXJlBOaXpxM8F/G2q0M+B7eLtjxfMsJurATyrPJIznr96w+V+Cpld872G+BwcfGAoMeY4+3Lu
cBCK4KYebzqqkdbN30jM0S+jIOlpJbAVmfTIkYDWVxTPPMJi/lIQS+z85u4T4g02Dz0ZYRT5r4IG
GJYTt/Fw4Wu3gcOv+n0EW0dxhA5tZD/9gsELix0XESGZjCTJzAT/Z+pnKfjxOMwL4Auq7LAvhMXG
t4gNEpsylgEDqSpe9QVRlEO3wg1DrqYrbad4Jk5CwIKED4Eb1YjpBo/J20XSriTmtES78VePN34V
PvqQP6VpK4SUUwLn6h895vDA+ok7qv9Sib9Ido1+SBpq/w7ILyl96/7WGQ545ZlgKZQXuSPYHeuR
ImZHPVu+8c1yW+CAxnJbYYKs1xh7jDe/fzIeQHqAAmbod1mGhRIXEplhq2DLMAmco4b8VuMU4MsM
wCHbDboegg3lJ3EuPCnWx/2PQK4adhFXy5rDjn0gH2K71vxbYm5YfZLaEeY7xtFNuaDnPenvMgWM
+kSb5g7GtvgX8s6yNyXvna2VxQe3gE4EAcMOziD3rKAhxsedzqDnjTODx05ZIXLhm+OKQQSL0mjC
k9+1hMG0DG/mFDCSsLlxxmLD2wVP3b5OgSPAm3hODinVGbOTjD1uFeGG2RKIwZ9NSdyb881WoK4I
d9tF4cbHiksB7Exr8R6FDlpqMr9+SLthWtYQPAKNL16NL46QWFwIJZ+mEwvC0CEEQv4yXb9HSOzq
UMWN+SaufX47hk/3qbqahIeT2LKR/tlLbm6IamLLUWy6iJBkFLLXmZQ1smxHRYAsmJ+fFLGG7LZu
fsiYq05s/HyXQ5QrZ47Zsj51xan39YZ3nHw5xa0+JPgo3VLdRZT8wZ5Pi1cuhXLlNP5GHPTEbc0d
8zq4jpmNuo/1Oa8kUNknqu3iyJFdMddcCbpI4FwL+0aMj8JjAfCQWjFEb4S/j6ucnEBQlYAhIdXL
O0zbRDYQMYOJZQUzWzuwG0oOTHNUljg3tA3kRIt16m/J9nI0VK/3EYv74cpplB7S853TQUOwJG/m
Cf5K+2kAVq69P6XZlHRTgLBjqGHbFeJAk86LyKNTAdXwX0hCFIMKqlbVSZO99J2Raa8e+aPM0CP5
Zbc3/rnyKunmghUPX01QXMFIwNzLIVaTiTBP6rzGppaD1cxSPsGepuBHMMLvUXbL+N7xkUs/vsQ/
Y+zIIGcazTakMZ+W/RuhzkPWY35KSK5Jj+I+qM9G5Pgv8zOQLzbhZ3/+m4GWq7h3M1McoudF5eVh
2o+PbJt6K+rh4MHYGmUNsA6QzlAKxT9InfLJWsBoZV7VYNIiL9dVAofJCQMZj9z4FeomZAB5dGXd
kX8LZa97H5EBJmvdVtBwEfydh1NzBHkH7YvzR9/QdyNh0vcD2VjJSQeGBEbyoIrLe4DHTCU7W+ys
O0F1Vbf0/UVU89lD8w5hzLEePXqcNtJNB7XraDa2FMxUBIafmMT1iLXaA0L+CeQnE/bxno7b6KLR
1jaHmAGTkI6jvI1NgzloicDrr2EIadfMq8qtb7xLDcsbtZ01q4/E+G7sfp+o/3j+ezqAsvkKVNpQ
drs1dhjQR4zhY3cMH2VzGsSbGREXo4NS2AwdBmgVFTHqUXqfmpPb+MBpolJck58uVsEz6o64e0xi
TsAwM9kvIVnJ3EIFvWuLkmU9fSabOv1UgxWmU3mPwzj9IXPjQiQGFkQH0BvrhsK1PjxrDT8uH0EF
HCiZ+OHSldSy/Nh69lL5aXfRPG7FHb6Nwb/PeXvGRd339zh5IsRgWzdXNWRbbrzhFrBR1/wfAw3U
8Q/xk+k9vJMVuhTrtE/McdBNcMD/cZ4WqxF7ISnvwQ+DxhwTR7+dgi3vOGLNAR6CvvcUh6SidqOO
WGCZCZGumFGbrzy8RC4FpmRx272KmJEdY9x5g8LkqHLkDShUhlmqazKJuw4giVrcGRv095n2G6m/
GBcLONWA9YZd0x89nl1ikdA8l1t8jjZaKMPt821B/0Pbnt+i/BD7h/DeNKt2zx+1+UnEL2F00oFK
Qcpu+T386RTIMC8F4rNHPXoFUZA6nfsEZGhdAAJs9NqtfOIPqN+g36BhX/jpbyOAPaF2JJg0U4mk
Mh7BLvktfqMd5nTlLrsGl7eKPlJ851RXMSDM/jMFd9auOKCs+jGt39L6AIGzu6Q86QK4aHfMf41X
qa1Rukf2lV9ucIuXaTvddzeieVqqD9aVhqPU+/xKuspsljgk3sOPV90e44k/uHFxsC3sAN+CwT+S
HlbARLNAodJdkRxV9Z66bCCz6RBy4pLOKfbhkeQ3b8syjkKdssNclnw0hukurHAtlS+Ms3V+QxqE
QprgnpRlAcRn4ba3/phDWe2VdUvhHzsV7EOAM5iKNcc7CMhMBqIcHJGEXfD465SX08Ce/AZs73ug
zDsoG9boC99YUaGNTFUtp4muqXJHwp+sQkadHbiw95CsFeJO2pUg5dMvdvTFUPWelpu8Vca+Ku7t
DK5CbMylS3suDW9FHDB9Piv7gc5worstiaTvP/TiVnTVIsXa1zAu8DEoKu0CakD1a5ckdXb64TPr
0ON46aqk85LgjHa8ksBOZeJpIh/i4kWw3Wyi2Rq17YpzR1c+yAYs+549BvJikpREO+wG7RCEGQmm
6S5GaS5NqK4oaqUY4xGNPvwzClfq62pbQStU1AM0uBSiIiN2cVfHs4oMHhFI3rOKQHO1LebbWFoP
Ohb1A0iZRSOohdhrmgmeQeg8IwACUtKFdNDCg2li7MddXHqo9N2afolehTIP7UuyruotlZWBrrlk
Tzy7EaKDYX/xBtjRHMLHGi5I1uC8kgBqPzfK8JM2X3anYtI7lT5h55KxGJEo2SwibRsMJSVZyS0L
lM+f4FtBoADxClRgIawz/RXJMggihmphkSbRk6TIJm2hQktkmbxk6QvumjRI+dP87MojN4DvdW4O
H0pQd/SyvkDzrbNp6QQ07VFDyGPmm5AdSoQ2JZOoIqR3Kn072g3eD8SOi+cTkSgyRmWYc6Zq6Stf
XGUq1ZyhXyjYMoawPZur+JUxgmIxDQ3UBiW6j2vGJBxi4YXUO0Pexz7rE+wjcQab+cSYi4KP2ZDW
h1sToV/FeFXJDiWVu80sZsIvHxEKvRR4F3PslVK/69gcyfsMxcoLq7R41NlmjuHLvuDsWugV0osI
NvxRHKiMYi+kCAKjIUWVmKpWcSLkuivlyxidcWtXS/bU9L2Ndsf/AlOIfNxqD/yWSXVCGYRSfckU
MX8L/5pyZatbPQcOdMqJrNNXnOO5uZuIzqFqZYW8a3e65oYqR770ZwcfYTOfkJREwPH7U/EMnoSe
eKMTXQzigP2X/lanUKf3ZeGKB/OQgFu338jTobSPMRVrQe7cJtSelb/tXMbrEmazt+xKmkHJwFRd
tzLWUjSxWG3XKYNyzp7m0PxYH4m17o6Gdah+qwLRBaLPZf3Gi9ZnOygGhbcNCHkxH+U+ADEdg7Va
43IEcdmzJf3z/3jAp2dlXwgKpZSrDcuZ2IwwRqQrtg7Adsu7UI7Vrd/679NspHQ6fPMQuK7ElPXo
gh7AU+eSHRjHcALxnmgv234ASypfEpu/4oCcEJi7CG55cFTlY1m9ab6Lwd5WH7UNqm1tMMphOKbd
kf9wNdGR9hwXEyjgBTswWqiEQjjeJdaTWI6a48CmPGLOvvE08Ag4VNwo/bKkLZfL9CHBs2Ji4NOH
SvvpbsM9F4twdCDAe7+kZ2tkuytLiYaOeA7ENh/h+CPaY9OcqTM0onoZgMRvKgMHUurmD2SOY5tS
CuIfqgS6wxwFQKdfGuvQS2zdKTXVd2aGDBbTcCtQYc3l+7ifo8ZoEvRPxN/1q58HfgSuXku2F9qx
nqm++XePu2owD9m7tIHK32xIHGbAyN6BIoQYJMpJtfmq5YcSvEH3zWHSgdmF29Ku6WJI2/Hjl3Uu
9FuElEErQB2uFLLR+hAn/z9IWMJ2RPVEfEI+L9GhKCWHJY908cPUn/8HA5ECmba0St65XvOvtDwN
Nti1T0O5aR4d7eY/ks5ruVUsC8NPRBU53AqEEsqSLfuG8nEg58zTz0dP1Uz3TPVpWwE2a/0xZhPs
FVqum9Yzznl1XQz0AjprFWG+33+2jPsRt3EjffkR9xUAyWA3ImZzXJEPcty1+KBONwWXohZBz2T4
gTUAPg3RBRnZIoxHE50nw2SHQRmXUM2kXqJMt3sjXBNIvDgkSrBp8ooksSHFD7Uvk/QgUaKCQqt6
bxenPICNQYGfPO9bCIg0+bfwEYyTjsifISuYbkiZqEB9n4mt01T9eiEzovl2xQgfV8m2BLVvauOY
84niZ9rI3Ug7jbEaqk2iHSf45yRAedBndmIZds4XQVEHAk2eb8Rj3aAEAvWM1phLJ3YBOAG5LMk1
yUcaflrUpgvCNN8KgPeCM6arQ7vGOWJpZOps0WqzuSKcHomoUO5C9wH2z2+VF21FPtop0Qx6A4dp
x9lW3ypo8ALQKx7W5BARDYPLfIu6YeHKTEK5bT5RaeQuQKSDj78IN6zqk/zVRY/JJAvG7uatWEIP
0a/SeNwYSXlnAgan1iyeQMKHJdyYWqEFWPfZbuFqZXYszuCqHlcpaF4WI+bl64Sjk5+VTMbTTsu+
W5V8fU83Pur8i7AzRCU28cyl+dbLVHgYAl8LsOK4q8tnV4CiGawSG4KpcffyzLuBGxGsCfdArF2I
0SsS/xX9uKY6FP/QqqAMkTax7Ajq2QCNkXmUb38AnzHKipTiEOMfIBui8wJbGLhacuYFGj9NQZNI
ErLi2cO0m/kiHV4mrgbogCC/Ai0JfDMjMtlVPb3ABOhQmMrN/DG814kDhk//mQZs6tPzskFFFLZn
nJNQ21Zw74f1EkYG8EYgHDgPabbk9/AXaIYbWyHFr6Jxqrtj2V9D9YRMngpbFjy8NVp/bI8VEBGH
0EKgopHj4CQCAvoevMhOSMjQt3K6rlDZXek/AOueZKAKxC6SLUZnvb7382tJzcTmdQTP5Q0SVBSD
ckah001k/5OCoGgXi6w2DMxcBmXjGsQnwdqtgjsP8bLatcRT6J7enjg34YkiYx8Ur1JENOOiXu7B
uSOCLl2qOpLgSFMFiet/YXUEPNB+6mM7PzBJNxPIgDNtSRX7XXwwwY37lV4KwFR8bjwKs2mbyoec
qgjlpfLeMsyzeFJ6f49dACNza9DWs1b690iwOULbYasa9JbCDsyzwd0ChU+ZKbcIoRdKGjjEq9Gm
5mQ0DSx3VRG5WvmEuMoJv7wFkUt3rEyN6pK3YxlsjaHvAtdqwq1VCKcK8/USoleV+zDXXGgdky5I
s5O5kZkf1XumPuNPgfxgn3JpcU8TSm/PbPGVO0KRETmDe2UBjf5mkFBcnWyp0a5WvPkM1SVc0voT
KFJvt436pcxcVOqB/+MHDGK0BRjc9A8s+aX4ZIyTcLNSmCXD+d+m8jrAf2drVXhOd5Q3ldsGiKl5
FHCwLf1OBZ0ex6S5iaSfwirs5t+pIob7JqKLrFb5bxkdEDPO7KvHNNqbkOuEQ9BQu1zazUeDyOqK
KLWVPsfum6hdLzceTbCR6aYcbrq1qlA+Awq6RMWKZJqg11opfFTSMUOea/FBvQplnU8PtlCZ869d
6hDMqxKsif7NxQtiuSx7L6o3oziXYKb4cm8piD49GsQGNyed4mwuC+4PYc8XNxEre0PIlr0z9AHk
N7SwBWtB9prxCXpzTdOzqu77xGvj53gn1UHsHyYSdpPKlPjcG8dK3BvTofjSJJQDS+MwyQ44S1sv
XBwn8m9H1Yq6FgUIs61fkqN06zQ3sGzlVRWXUvXyejeBz1I8G2ysxC27DcMeFgImBdJ1SaCesgP3
Hq5l0TE+RJqjv9Aw49mhjZY41VXzxs+jqBUEJyXnhUWC6BYYCL0lNR7hCeE8RKgG2O9o++Tk60BM
m4R15m5KROES27/kx7XmuO3I+EvkZ6NFthLsa+FvqvixxCLMt47pNIDV9at5y0MW+qlh0hyVk8Z1
H/Fz4qw++qq04eaa2gsxONzHKQl2FtUzFMcUsMTjSuabSqfXONg+dR4mOo3uF3qm7bcSx72k0tAC
HRWhcKRleHFkhaQ+CuaiyCAuuP+DsJYhuwbaD4ZfjK/vAuiLDycyg3oG8TmYvPSoqO+h+p6DF+RV
t66WVVFRoJVpA/nvUdH68brNQK4B6ODPTOQRgRNpVF9qqG9ilA2YLAkPG1GiINxSGeuBZNtI3DUJ
S08cIaK45gF8bkAmP2wz2YdcRyJgP8s3tJ7yFczeZH3UJRFsmuNTYCg/1egs4U+4CX1pB+OPRk3A
kMGKXhPu4Ak4Dwg7s/ZaUGykQgDevI/NJzxVPlpcODfG8YGXaJTPgT/P82xV0F7KgRcW80pMr0ZM
jT2LdzsM6y2UoEQQG2gWQZBKUABck+aurDhFTcF0DcowlcSJWE1as3cjpNQtEariqf8T8/OYbQrO
CAUNjScaP+XXzPyEtLy9NhSZhKynxccMR0hThOQInzEicL/ZJzSB/AYozfMXoTuhO4nujOwdE90b
CU/l18IRYm0KdiJt4toR1D9kJMOUj6d01QkMrWwJvD5ZtYeW1tDxj5kdgJ7go/hBpVPwRxUIUBSl
4RVF48KbFv3kYFice6VyCEY36QlOPtb6oXKK/NxrbledfbyX/rlqXklFki/KH5E4CbcB0s/zexJu
QqNZz823xDfaXVjZlsV5gVyEdQ3w3/JyeZQnLv15xW+SIA89pxeh3vIxNKwYb0A1NPaa8rVNXS0q
7Vb70/k0ElL6WxNtkhuOp0zcYoOFLcVD1xFEwx3oQsXIyRFii0ofWKWRrz5AhJfmCBM+pfipcJCE
7avLnXZ+M8RThWEB0IWX94kmI/9RED3q8rXKHSnhDLKnn5YaMkKKINvz4EPLM/7Ff+JEojKnKye/
SpG7shloZBBoEdE4r7DsRAYhwaGd8P6LM/o9GkD4eJvXoKSHCXaUvGpQVB8eR/qLuD46IAIj6oAL
UNT34nbgkI5g1tRLk84bnsNtvKbKfYgrO2NMY1AwopPJTo8vfgRwZDowyw2DiIIslnqOPP+CFZVH
FMrGKlSIgG4GXI1o0KabUTxz7viYeaM9h8fIElaC/6fyNE/Ef5xfVBgcuCmqmc0HJoTie4y1iM5o
nKNHMEYEbg60sv0r0Uf2xZNXNkenZeb22eoqJH1bdHdUdpD+xdhPdgjPtqvA30b1wjJ8KoVfyUAQ
H79JmB444RiOWZEH5niF+20QyIERufKOJO3A9yq2KRGqxEQpbAeA95IWKGYhMh8R/gGmMDa2q/h3
Ur4infBalRkmP8KEmABpIZ1lOxQ3SnEDUhVIj1Y3o3KhCIegw3kf/6bkTLHqoyKXnfBCV9cAPGUd
wRwIdB+hL5K1RNBSsEteGaINdLNOUR2bb13z3rHiatgE82uPaomRIxt+wZGCf1rklC/1j7DE2UUt
p3+yWJqIOgDrAqcjLXpyJeMNuYRPIuHCf5HOdU735Fp5S8U9EScOST4KUiKU5JyNEE3ag9drbcoK
DgY59JLVBzNoPIeU5ezUQaAsUX86gFiFig2Mi0+GH0ct0rCHXT9WtOi8epgI60SMzXEhNkfZjZ8D
Vxaw7L6FuyVBM9uqjCpMFvqxPZtIhqBfjnSKe4m26std3+5IdBCMrWadl7ScB9ay+MOkorJyp3kX
/JUc2afFlrnTrVNT2bRNUbdTfSiv2SUFbwiOrYTM+cRVRMVd1nkhKOevyoxH9oj63qkEPweECa7G
yOn7DZZobmvxrfuM9gEv986q1mOT7qgdp7aq9dglVy1RbbN/DIqT+WnSr07vCqpgHct4DsbfPjEV
sOoL+cPyoUcFf12l7akAtRrBUCOEo2zc/i+PQuipES0NYJ7IscNijh51OlFtB/iGXI5mGYTbfITv
zE3sN8zK/uDAGAPPMcqmtFH23wAeeQCqgBMX7G7Yv9RriEcjNP5VwoVVOa2OhP/IxGl3v3X2xbHD
hHAoueh/FoxqtBHUQFZQ0ES72QuTEl4W1LI4DQX/9pb94SOsIB7p9PpUdqq6kUPqwyLTSVH2FApq
sg8Rn2zs70d9i7cO5dGHFF1ASootevx2IOxyNVXvEwcBi1WgHY3qE39GVrEXCiuzY7gj+FTqjskQ
4zJCKLEZu2NeI19gI+eh3yC3wxbSqBQlgKkKO8zBfJIED/Qhj5eNbB1wsFI0QZ8lG5CVewtLMAV2
DmuBgWHDTsR6EzDeiO2f9UDUz6Ezoqkz33ResMKPGvAkgRDB/uD0Sq6cN73hyYgYtsoXLZHI+7Rn
FZeMLXvumn7HXc9mROE8PERu1zaBAVtIzi2DDAH/1rpPTvl4TH9nQhDAFjt0FkRN7JqZ1MNTTXhy
5pgUdgncniCYxwR9mRY41nmQ99Pfkro1b/WjpNB1ZfEMTvHZ+OhpqEe+DmpkZ/5hAj8bhR9LYVHY
cOYM7+q7HK0TLVhRayka18x4JJ07FW9Z+w/AzswPkbjNblG+b0n/DN6YUy0MEsXZJEKAR2C00dR1
hWbBRmIHtEE4i84qT0UIQqBNoEQ2ZyH/iAwGcuUlHupIHWF92aFiICUOm8m6LgDSvPdjO//2JcKe
gbSMeg8mho7iL008QtkH9SPtXlnjEjQUiLsUiKBR90jUh6rj2WxHIxsw4LaHrgLlLlnWAT2EvUsK
YjacAspiHJYwzRGXpu1s+Gf4Tn3XgMZAbbzwpn8gejCDPfwJTutVeTPW4DGF7QfbuHkfmSy1ybP8
h6gAuTOVIXfzuTQ21NeQTAOBT/N5xeY5d9hayfCQgt6N5Z/hytcc/KN+UUs/AGen5jRozUEb9tno
GQNKO73+8CXih73IJHXPEhwtp2xrl7JqRqZrgjvoPE/QtM3RpXpvtuH8QoTuNsrW5CGU8K3iRkbU
SzQVoRK+uqH0D/E2/MGpZn4GVIUyC2W3Cj98/dMEDfdtFbsrqmn/D8goiVyRlNb6IlYfSHkGOHKw
KfkwfpCXKOY/QHcN5R/EgXO6nzJECNXJupI360NnGltyVazpMxTuWA2T5BzcGfsHEmSc/lcm1nbR
H2wRrTGqIQ7WrxSo185IH+MyPkZ2jd2tuvrtrU4QiQup0xjEsW6meT+boFbSuZftkPwjcKTkZDA9
8fIpXv/wRYe8r0RFX3WBx43XiXyPYBLVlZE8+n9nBeWMq8gXgwDdAqX/AVst36x5GQaAGRLXNyWm
74uK4+Zq9KfUocs0FBh6iH/ftPrDSje4TGfzhDc9s5v6Isd/VXoYkFpHxa2EcK39D/IzSPULOO9m
p4i247tMZfcm8zp/a4UodGtucERm9rjFtDjQokGAOi48oq1x1PODZ/Vs1YeEq53Kg2TDTfeIugOU
FJma3TXUNgqtZxQm/FOhwAqChOj+PSglZqxTG98WTPZ9g++8XPfxA7XWX8jO9jOhd6E6iqqmgRJw
eKSge7TluzZ6QbifpX/kglfBzsD8AjgUeSVNQAZJqCbhonw+GQRktgaPEoM16OmAkhirpelv+dxM
YwMNlm5V9F/kSggQ9HtJeVbEBNnm7qbdmOJr5JqwLiSuODQImLT5KXuRw4Zjwml3an4nF9j25OQ5
SpvsImaEeGOnZG9kvMhcZY/QFM1748jWtjed+KZ/y+VxGg7a1K38/MwxnvO7w3wTWLuU2zZfI8/E
vPVVAQAVN0HhOYzemBiUbfojZXaLM0i7DKWrxNCM2/QcnjMkAiuNcJhff0tz0+JLhVF1xoZI6Ok4
+BulI3jlmiHVRiqT2JL1r/Z3XRbZfKbc/ensEbWJ8tMk4pEkxPlT0LbqGxvAvYYHvo2Fq+z+D89n
tWvp/0oW11WxSSemdP/lF1eyCAy82umbZJ16/9Knv3hRA4i9u8lBotS3AHI0AqfoVh4FGoh1kJZM
ZzV0fKye2RqNQjYfxvjnBI2ZyldiW8IO9/Whbi/cBHgizbf4kcpvQ+NaN7H5KCUiDsmTvNCuSd9u
cxv0A4B+Bwetd1sDEHh99mH6biblvKwt647e83FVYw9G+V2+jWRa6yutRZcp8lYF1dZ1e/oAoGkS
LxGWQOwpcWuQwGFvPPP2gr2q9CyMaqz3BFTUmyE+aORo33weMyR83cb9d2L3xY5nlGWseOlG/LCY
c9JqwxQpppv5nbGy54s6StU/aPH8qwEohbBg7atv9VvhAXu+Y8kw9EchUUjE9AF3C3lfedjTytgl
aQ1Ehw2ErI/XAFkDkh2S7LOZA0e9asMBmRPsTfganqFJdwFn1iowPA3YoVgrEH1rcWCr87BK0Bsn
NphwHe5eeYdMexW0IOuUAT57dSNy0fa7dnJ78wvwITbXqLahelgAK5a5Zh0YUP3n4dRtABmC3Aux
YSo3PnXb3IuZE0Q2w2vPv+8UyyK1tjzRP1DVC7uDypLjr+nOIoGX/yxlQ9Yu8Ur9lnYHE/vDanbK
x1R/m+i1sFYVm7g/xNJ7NRKp62HB93f5YVDe5pvwxfIvUmIVblvyxfejwN2JGQSuZN2hch/WFsBX
tpd4r522MsUd2kSzZznnLaeUQhPxt6JBouKRazjljk75/IBAmIsbxV+yXE06/qIn4fthdIPJzhLV
BmuPY4+xvJO36Cby4QiZozHmLw9IX+SToeFBNd+j6m6m69Ftm13b7xtlH+efOrZzE2FPBXJo7vxp
q8F3yeiOiXTDod2AAX4NlANJGyoRl44Ju5P2ubEjQTrhQ+rUzxSsBqi/QjBaOPigVnl5qzEWGAxR
i2iFbyn0zE89/wXelpdzA+Fugc+E91TQuwLThbSsoweooMnPpF/62PCdzuWVIE8ZC0r5KISLO3cH
7FSqhqgWTuw+r+cvH76YEHS6bsmFgLTDFkhfBX2lckzP41ZMj2H4B8SuGw82VXomSKMbqYfJbyis
IGBqgYB5u0NiRSq+3Ngz6ogoANcH3QReXewaz4nWG+EVFd9klhnDgXEeGVy+JhpaEGjQo/tuRyRa
RsvOmjE1MNfdsK546GKFhlWPuOKq+ilFmHrXWQi33aEthtsXd3QzRtGLLrlqOKIgdxeHIcUjQfPb
8RKZeUZ4ZWxHRyJoWSGM9JmL96QviI90pBfRA+p1dIh8L7WNlblqvi6RPYAS/QUVdUHdP7M6tbvw
R1J/MEFyqiIAbmoPkSOqk95AtQ3zUXwEJUjnfqx346vovKK8ILyWlF9hcpNTkjHDXIwHiN+1kCjZ
hPjbqn/8njBcK9/mc3j3EV9SiY0Z4YCa7Rwpn/qm7jaGYvMp6JwLmK7co75RqQ46+fBRkXitkVPF
Tk2KuiK/04i4oreIzHqZnRVbzDg8ILdE60FXgc5oFjkKhwv9qdQGst1ROmaccfR21JuAnG7n7ggv
Kvw38Lf94eoXeyCk7D4HtOeQnuD2yQ7qXxKP7Zf1p/sbId+UI9AJOW3afdFJ63vk2AzJAXqI5mAM
mxkuriEFqiGrHKc3gAfYtbWRuCZF2Rk/E1K5oXv2cHfEvCN+yIF5biZ3WbcJcJvVXsPcTVMIauXa
oXpd/cmZq3lmTtK94vrZGmhNQKqNTajsh+AQooJQD+m8T+GUWicktqtfj/017Y7QqFCzaCYmj0gs
FT2cLN5ATWpbeloEdzbXYn7vIkxn68ql2pxPTHyJJF5X0JwO/soqc6PEDe46EaUijkv4FMuRDReW
tkL2g0GnXDfwSwUK5UCybI6PmOCbO6q3YItMg57UKd5S31coV//KQcDdXAE2GQLs+rzFCjmijYnO
8mm++CdAmdH0AGElKHu/2vMVoP5I9J+GDKKHYVIrM34Z9ND7z0ihp0P1MKFY2NeYdJDXrixHOg4w
twRxCGtdvJBKUm+404qfvnqrl7D52v1YN3ymE/xe+h4lTwO8EoGk73ZoDIjGsY296n114neL2Yef
+6n/5xsheoXL3YunTbzHpkLZZpps0udAxtECtC/6tyVecgLzpTXiZnxQzMuqqX305BFQ8EbWsrFo
QCDbMsZ2Dutj8MVZ14Fq78zQVjfat0QoxRbBxfyN/U68TTcCNIgFJ9jtPYI0/wjOXDgxxe3ZAZO/
Z1Bw/DF+kH5+jf7mbyCagvljGfbt9oUQ0W1QypsnvgHMuoDGf7wgTFr4sDcUs/jX1tM866DaZLNy
q4H/pKg1G1d5gY6Bpg7lJTiMpEcTxEhQgeopTJtflJKh9MNwtBpI713B7La1o7yMs3T3PxlaoAuQ
hDDPiJf8p5dX/AfiZHhDVzfb8SW/mAT6EO31iHCvLnxl1LhB4JJKrETgWHZ2LQW7ZSUD/6boVHXG
9wSeCX33DgY7XPgzDUHn8ld7+FFYuMDIPkyQYSBcEtCQx67V10irqM3QVTxi7KYIJouVcSzXVDCe
icNoQ4LC7OkURw4tNHZyS3TgjdXi3FxVwKQmXTQQG/EPAy96U5045sDW6B7kWfMcCnv+Z36IHzRS
smefwFm6y1JntgquOc3SPLOTR/Qo7fCYHvOrdEXUx0Sz6X7S0/TdwHECnHwSCsMViAeZhGdSEjXP
JCdcRZNE7CbV59YNDqN5wLv+gBA2P3TyrIzTwD3hEc8D0bGe39qltFDLbZE+to9qRw1whW0EcmRB
jkq0iJ8omLhoEUlA8bPYLNG/qzJ1KmuVecYExrzKfkB2peNETuOSdWgLf3Rq4CHjRuX5wStbpIvT
tEdDowNavsc5yT9OwwkGdZ7QaLNNxlX2VJD2IJ5H84DmgkHjJZG/ADRMtuA3O0Z5JsYh1NcmEdUY
iW5JgYCfU4CuNUeqCetba3dAdjwkC7FGajM7q0GVLhi7HVjEz0NsoIwh1m5Frqb94hojc2m4Ce/B
0lDtgO7LFlo7l8cCKtRS35rIaPhNXzTWyx+kdAuxN4nwn24F05q6Q0Q6iy1Vaz5ssjZzGeIUnsTO
JZ6+BEc7lCCI5EYuN2hRw2buSeTiE7kjXEVo28MM4GGzu841SPFwU7sq1/x6BFX6kZnHqLeziRaX
9X5XdbdA2oXTYREsCUcQFzJlEZX38ymbz1BzFCyM4Y1JBZG1RGiPB5ppfDAK1q5RXGZCxPkzslM3
7kjFpLAeENjz8eoSxqhdz0iXuRKBOOk2YoBgn8MDAi0MwNK6mnHQ8nUTHDJOCk4zf2GFcd+h4kK6
YA1rsd1hOe0ZJDA5JHZAwy3OlgW+wKqbQmLtav8IyCjwAJM3dbhJFQestLQ2FuqPr6XfbXKJKVoh
0C7y5YIysuXQRFa+SFrAjwG3m7XB9z44cb6ezJ0kbWDCIpaNiMZ7PscVF7lkd+YHMjV+k0NaiTzf
kPRsjV/lKyw5biqvlM5c7qlD6SIvlZ+agQYllxgozCM4gZlNjNYiw4nNZSdy99bHd7IB1oUPT+I2
5FyvNjr7wfiBsDvFsZDsmCUwsaMqn+l9gHEtqnfmvYizCdKv0D//EPNrnyYBHSl208xW8KSo8hPR
A896JbtV/2LkUQ6D32hKSP/ptXoC6gjt2aJbnPXWSXMvpplFeVJySSpDpyFCRQmPiw7v/Cbr33Tp
qf0IP4GPB7T4F+L50AjKFV4yTkh8BjwzD+QWx8UT9wa5hSS4BeKz0Oi/BM6N7OQztdzKXAuNPRwb
/yWYO0u/RcGrnd8Fuko9nw44PF+LyPFmCeci27JsEMibRmtg+zn57PnqWqk6GTpK0ewHzRrTObG7
6AoDUoNIAt0FFW+kBb0H92kxAo8sVzTNEkNEd1NN5uTU3OAMpHpX8Xh1TfhAQHXCqkOHEkPL5IB4
Rl8Wwmg8NsndODcxPyX7tTBYcH1B+MPtiQURBn/QM2G9oUOG3ZMjIiG/Y/Xy6ZtYV5ySEdbV+dWD
m9cBB/SC81nUzAg3ipkeDMsiuU/WO9qwGOoF+JINnd4j7dUswhXO0NwRWAid9F6pJ73FX0oGswq4
oGKwfcYUPmCcPMgYY/AB+JwGgjN3I6DRXWb1pTYqhd6BKDwI03v+g7ygSHmyKB+BCOBRMFhIpOuU
F6OCYOKxSHHovEUipWi3gQ2I184TxP9o02N5bnBPmGsMzfwmc9jRj4ff/cuE/yEzJzwyDOB96h3N
WkkvTNsnFC6EIi5xAuhZSLp1DLL/ZyzUFAIu8DwAoXwpza1BjJp/TquHkn/4CJKhIXg2S4ZAer0H
3R0VHMUN+9kawXOTX/KdrqEW5AxW/ojG4OCSEQ6zKhOiL16YPEL1phDE2225ha2vEpwiRgNRHPEh
Gu0x4lYSFOmI073HslIB5GrRAbaLslypeKIY+MEyLcQUyTqWfCC/cDWPDxlCvvNlWqVOg3llTcz+
gTfSxcyCWKOrVryjaDOLLPammkF5E1YP/BaC4ijwkMNK2xl8akwAtP/wADkL2R0qmjlRnz1Te/N5
oqoOpCEwd8qzAPISWxRmbrW9oVeUgu221C8xhb862i9UpFc6PXt5b0gPizmsosTWHYnrRLZ8Wzx4
QKtKQ1LgVavJ1UJePcUoTq/q4qoYdwQFBV5obPRfokv8a8xwEudnSrWr4oCRSsR6JcM5rQzGE/EU
bBuk3suWzbPQAE1QCDyK3tL4IkJgLEvDP1/ZUT/dEK1Whr+18Gao94lV9zkgFce99KnSmWaT9rOj
9KHfwrDUcF2LiuqcerRkk7qBGTznRw86NggESfQoWdHbguqLVKPvoNH6bpPukNUggqyCK1XTOrLP
lgZomZTHG2H/RM898kWcQVYDXC+jKiJF1GqS9jChp74pQCtPJheWZRdUfMzfWf4yOIvpL7d2Mxcl
soRCvvl4aWKUs2wqZOhNhJ4TgrubtC3S5kZjOd6Z5ZVYtAlRHo3HJMJ2hzn7DvRdOX5gbrYGx8LR
2d775Lcoh8UrOiiOUP1JiJCM3NFS9CrrvkFug9HUrbN9kFJrge4Mmzm5pAB0xXdN4WnsCSJpeSKK
ZIH/uRf7a6uzVhES8uWN8TtVlgTYUZyTrdl3SkDeVZvsO8GVaLQcvDmgX8em+KI3eMzBSWHj0S4Z
ivRYOFSU3LwSbroiwJC+K0Z3bE6CvKvXRUX8LALHVeFNAhMDwMIO6KD5J6knAAiMNiMGhIn5Axcb
JodpNSfbljjNneCQw1IlD75gfHjyvzTfI8IrqH3xQ3dIkexAmDo97RJfFr2sGVcntZR4/lR8irk3
IwfEinTX5UeR7SGCc09xfWFdJXsFBwAnfM5UdILX+NLIFmyrV6lQhbDJk6eOXVHclQR0YUGW2KGB
+keHwAC8rzlJ+x9AFwLRYtFCw+YPhEw+UA8OqYd4Nf9KUFwv+5JvlB1jtBUIzkJbRDxW/DnTiyP+
jspiLSXwzAi+kWkjtOPjkbhDNOEXvWol/iOsCXVT1xySFPVRzx9GlJ6H8jFDJ7OoaGhcXQ8jACUu
pzAnEhunmZCessokI9+BlEzdSLoY10H+kRF0eWSZtD5CR2BPD7xc/Mkhk7LD9D3rPCVRn/0N90x5
W4RvZAwU67SEenvWvVefgLDDecfVpBLHoW0F3pKIciz8Z8luj8Kv7M+W5QFJcKM4JpbUPy47pKqo
IZH4FSsG9WHkorZBv5uGZRO3Eaj8Cn1fsy6MHUMIdhqMbehRGK+oAJmzfYdOBJRyDl1KisMt+RbY
7d7RJPTpd3UJaWlS35S3MjhnzaauL188cnvisMTr5KrWyn+F80fl8x0B8j05T9coIrS92u6ACrgK
JUQpMu8Km4/gVJxJkF1mCXK2Hi2Oxvcw/Ta7g07v99lyeBeV6VZbkofwZsi4PVHpOMTcoXNDiB1v
ibyyBUgErABwiwQANo++OuJ76YmX2BNIR7rIYMsAIZr8g6mAOmieVN0HrnDtZ+FUyaManjxmqkXR
AVima3zPbMcXIXX1DnIW3pGMh2v0hiX6rZH3SPpN0CHmg3WHArnN80OC8yYVoE4dseQGSX6l3Xyh
vqzKmPK5Zei5oV146k6gtWh2AHEpn/h886uD0V9rBLUS+RgAOiujvIE26p37x92TCBeEftp0wboL
5MEt1VX35a/lXel4RNyMH7S0EHckifjKcymbI85CDbzyytXBYT5XWwtlB3rvQSQpajPjL1lDGFWU
rHEwCLCJrCmLYufEpbKnLhFrwVpF7rtNIWmzdTVgjnnhdkCXCKzaxtR+Otq3Ku/H6hr5J0n7bbu9
giGd3qZs3Yn77K26pSUpwPYgswxvQvMciBiVf5aTo0/AcHzH+JGLfQkvnvwzEb0kiAi1fqfS9wjr
0h8JRwSZh5301770bwq8WD0o6Tv5xg0ytaucPqiZgplmPNgRrY1gFCJxukM1ye0D+GniDlW17fyL
lRml+Luhu6SttCcyAI3fHtJF1s/TMsWSDOzTczo9Ux6s+d1kQdR/aJzmqTIMxF0Uh8H/wuvwXdF+
h0gG1fN5esVfIpaZn6zaN2dW5jd5clHDpnux3EponUnbPczo5EIvMzKQhW04PepP1MBQjesWHTI8
g5b+IywBNSQaBN10+5FT7axEP+r0HV7ZYObkJ62ImeNRRo3ZWsB+ILvpeJU6Z0lqeczjseABLPzT
4Ypql7JW0kvEbQFuDcDKXGvX+8bTsK+yWd1zDd2SbVbXys3u5LSF+iU7xyDqnY3VEuqZllUEK6vg
zMN/OFi8xV8mGVA8vivWMFBJ38T8QfQsEUub8oYMg1SCuDkHpNuRGQSQF2ZvPmzyKX7yyO5B3UEC
EFvXSGLgQcgRfmNaXaMF6bAN2tZMi/LdCDY872KNFjwUUdU5AOJkWZX3wl37RrPUoRfY6EA9KHvU
FCnszTgHb4F6tOptR3/GngAQGoZw4n4Z1t6CxWz+dZjfwzWK3bE6CkTkz8Jnxq2jcY0M3yWCIYsD
nV+qOgrKERR1Hyjfl7YEV1wr/lGZXbBCrxk8vfb6F+74BjntdZGTupIMUNF7euMJbNpv2nfuYAbA
lICzhBEsvLAScSdwRgnLVgie6gLyUGNFIdH83mD7zshDdWI+IqgJmFOk1jzQ3GDP1m86Wb/leuHb
XeJbaWlyDHJM+HwqnJYj5K6ovoK/lk2uAjp5QwLFBkW+EjbNwqnznaw6bQoJfIzVnS7f9X7HClBu
cgp9rHPrk7TjYoCnL1XBykt10pdBudtqOgWBDfQRryDSHP0LSA25CFIXrGOS26y627zTeNukT8B5
/H1C1wjfjMX+1Tj7x4hM6j95j5SE/yrf+WU68Y7Te3zPnnAjix6EAhs7+42exgn9shf/073hW7rS
xzheed9r/a96Kz3l2//kZ1HWcs4ZJE/yrTpU78KjW0QK4RHP0fuIGcWdhZWxM3baZf5YzLfEC/Bv
cCzT/7EClPGPyZ/+uaAfHJe29sNUzxPK1XGb/JnX2GOu4OPD1CgWFDDvBkqIoJh57myTV+nUIUEO
Z3ycqF2hfJmvQTz1UwsrlIAFwpqUqyk9OhVMKncJ20T5iXyHkqTCxUuLEIrCMkxvi2Z2zz/A32Hs
gtHLzL2cM/HC6ckkRHhdSu5Y6YrUl1lbaR+Fay37MVu4UmMHZa7ERwumPQs4p22MpKty+h9J57Hk
KJpG0SciAo/YShgh71ImN0SmSom3wurp59Czm46p7pIQ8H/m3nP38AiGc0zqeeu2sgW702QNou/X
X/2a6lZPMeNNkycIE7PRk7fYCGZcBGnFZDabCCgg2iygAajIG77xyv8mr5i4hZJ7hEm2R2Jdqlnp
8KjA2v4YcFaZ0Fms7WsolKldM95D3/m5+/oxHEE4kI5TniJz+fadnjSNCIXWgsvodV/Jrbxf+SVz
Y3mnW6JuPqJhj1TPtNQdxrV9UJ3if8jN41nAWgsJvYv5qKcf7I4EKxXJHeINXvhJ2IlFMnxNvpZQ
Fe2i2zUwJlr5l3fPqO6l/tGvgf60qscrsuTV5Gk6AXmcXugnufpy56Q6aV2LlIphcpSAQBP7f6AI
Z/6DnzEbuZ/9dY31RQcRhgrOf9ShYtMzMiuJnPC7LjdFduTLHRO+IlFm1C/h+wc3IPlrie6Omleh
xewnJkXBa/824vdEuFbY2j5WrjM65+z0Hy3KYgilec2TZS7PMiOkyGVJw17CEHEDir8fDQstlWXF
OEoerkOC0DKgGIYuVa+KBx3I7K4scpuTeZJu4rfz61uIMhN9R8mx8MADpI0XSAAZj48MneFTQdNi
AyPi+caJzLK1xl+q7xvlbiZe2Z3IFL0Bz4nooLY8ENIjwGDW30A7I9EzuISf5Okjl98kICXn1YG+
Zxlu8qfI/ji2KDL41+GJYbMr5uPCXArthGOaUB5z65/xaCOYE4QqeQXYE0umZUU5bIksKSJtqxDd
BVBe//ziyp9kqAfu3WbYoUea9HHXICEg+AfVG5qkR0KtGK/4j8BLQbbeo8mHk9vzFk+Pyz/kWrBx
GCW+cdr6N6xN7CiFVxsRi/z4YCOiChlefewkWGJc7mKCMPHTkG9Qr8xDjOyWa9z7Vs7z+D6La0oU
vniU7tvhz/AmXbc6kRoedfPdj68hqa2G5DnRET/P1EUVnEJbTUCAS/RQQG+JDoYFF758O1zR9NIc
aAKf/03Adr/z9S1OLP2URwceytTN9up4Hd9rlc0Q9izm9tx1vaf+ZhbrhFlpyWtoR9oez1z9WRk9
TK1lbSo8+6vweATpESprGjMVjzyntH+VUOz7J9NgjjJd5lWVe+jmePak4ocPo4D1quxPDVu+dUNZ
XWWOiExj5JiKUVgBf5SfiC4A2hdsS7hJzY5VCFk5VBcO9nHeU7goGGWyugnoTixexmZ0YPjIAwgQ
Tt7w5XNXoil6IQnjXs1funhR/YMkAT7m2IfvjjuZF+UQ7XQmOsvRhWyKCnKe7gFiLQLaPKpZ+eyz
0tBcZhNOeEjv7boFMIiG/dwxcbLfVxx3S38HJ9Y25xzBS+X8LjAnsXPAbLiXVl/5l7oD16Bnk0mt
eJaQNiz1H9kyjGMebT837Ef5o+JkWOIbFZcYnOFDQA60uLu5FUswGMUBVSzWM+IzYddsKudcZfMp
0syJkSl9Z2u8cb0dxiuVReWaOxKlGwpx8AcL/bedrVqCQJN14lC8clMwBjS9KlznPB450zNtP6tW
3KyJtpfRs8WuwFHMetMg/mXYBbKJwOtHKXFnbt6gllIGUV5ruoaLysqkmokzq+AQp4NmlTcnMJgr
hMRWDKefDNL/s2q8PpwGgnSqe0Nfj/xDr/4TeHmm4zeJBNndWFDqSpPOCT/NllngTHKiBZBYsDKf
RWB46vN9GeWF2S9lzq7aVUKv/xeQfOHDtDrNdPg6pxbJ1az2IsZ0aHvKLan3siNaITM7ApN4aS7q
Ly4qP07xMEA1zKPGis3DRIdl78yzHJ8VXjiMTQqX/YKxylg2lfthtkj0J+GwDG1ccwRQsaDTZVvb
XEiG+ix0gFwURgthRwSg4j6qiimIckxoSa9dfqhAARgxrR+JrkwB6S9tOT6VHxuDXJuchqt8D2/R
iuIEfR20lXZeoxpeZF8zll1YtHHIXBBlUVE7iL8q4g1oB4d1PDsjQ2lSi82qJ68DMkitSF+1yCu+
Gex//kyNlgJLIE71Bypz35Mf5kJ4iU9ECCxCcMvPIG8tZN2OOSeiHfkghKr1FBhAOkwk/NP2rgqI
QiVY4Ea0SrJm9MGdQaoApmA6ZgxuLQr4S/wrC6cy284moZgqr4GdbdnC66QurcR7fBXHQyZ0Vhuh
W9lS3I9cBGKR3rYP9AeI5Bwj4K6V5u053/nPd/AjjB40mwaFrKXc8gezQo7f95rOe6htIE+p04zr
Cq18uTZNT09X8leKsftUXwxuhLd/VmYIbSKKq7nGVsg/vB/+XnVm4W+4HIczzSgNO6q4C1I8cSQs
pjh+7HJNXnpBc+2jTvpsG/IMRJo5KT803LnZtmba7t/j4DuijGS/l+9TSj7WCJTjyEbnNQDBn9Zl
kYxHNcDAh7nGLmmqmp1+KG80qlCy5J8UwUFiFycg8ugt982bOtxcQ/6ZXdGR2IQ0WOy5ibMIvfi7
27Y4JZ0JmgPr4QZveAoOYcpDLdM5yPHNlNmahR0nQZNBD8nEZhP8jSSVmy8I+fQlIYkoDMrwpnIh
HCxiLj9meizP8T2fAGMRDRsCaIzrs7lpWrF4ov6PttqMqQL5bIB8OOVN5PxOPy7x8M6IifEwTPLx
QGAkXrLkOTeMn3pYUTzgVzTXw5OYNZ/jAitc4RXui00Ssk7Hp1JZs8dDovKENGtqG3GwI66zTq4Q
9URQ2VZlt1M3wQq8sItb+mWyv6jtPHUCPj5qi9j1RRfXBtKjeFUoVoJI079Hj1ZeTFRT0lcVxoSA
1I1lbLwgyJDYM5f/YQgBSrpVtkx74LcUbPamhAeUiKBBne6CXFB0QZYYtnZ6n2j9Vac6ZW5/0Bjh
AJKi2sV8vhWutUJFyAZhXd9wh5ECbPLz4mJ4ZDHTbDpoMAXCsR6YEmwFzBj8REzvdvLeRZ8+FrhK
6XuRbWZej88TkXDhILGdRBCI4+bM7lzKG2XpRxc9eKj9P6TPbMlgoKlHnKDcLTSTEzctQBdvYyjF
/kA3PWIwe/9q71PDjqCwjR1UNkwukF8lO2/Xw1Kzey7JutrERCud3q9+F3Pt1iWw2rmw5cnMKPZ8
jxyRTcyyG11xih1FY568faPWGlCEbWC/DivtFhCxx7vq0f99znCTeRG6/WSlTCcHNBEgEH12CQNI
VF2XX2WXMrAkNpjTE40p5fV4yqQf1mb0wMxbT9k3YU+FpNCE2OE5Hf712SkFeMgmWXYCFl6Nvq+l
xatcjv+QAUmui1aYoxTY9xaVF7tv1t5vt7LhlHvDfDSu2bcy4fnk74CVkU81iI+j/fNfBdv7/F5j
E4TaOvsC8lFuoJY8Qxd3IsIAXHTMDZAUDFsW1590xzubnYL0oEHHjdPA27dyHWgMVQ491huhxz8h
2jMw2hZfqYOTQjXtacA+25aNNQHnPSU5dCEO6mFPk8rdZkpwwzxCYqViA9EQ0jPpdfKSWmZbGS7y
e5y5+9C7ZrtWXbXIexeDlT6N9+KCPcmHlonx1IZ85DOK+Qp51HNhkoos5H6DoAZQFixYVoHGEqwc
uyHCYaBxWmzuuQHzL/9fzEJe2UVf8W/3PnxcglYnhYm0qiSgHYh0bcDuE9irJDCOjY/N+4JcZbto
6L1504nR4imtDgmTgBaxCtHXQrSEpFP9QhdikMzKZNS/kFbzdp2jTE7w1q4rZRegaz8l27y01cNn
5iS9DZBc4tYxsd7VWYGG21NAWFTXQVzKTj2jRdmTvBQkTmPgVRxUfhhYh7wLAOnde/n5RgUWm8Qo
8rYnkv1RWJqSWpnxV+c0K9cEDf77bYXaQ5JdnwGMdEjqC2Fsk8Ap/nzFgaMwsXlmoxNf36g9NxQD
yHnro7wZy3uIK3nmCB+3nJJXQDyZ5v0dWZINlK3y6qs4YY4WnQAznhtGDwB6zni6tIXZ/SCtTYLf
kihksm0qkKw7JM9CRDD1sadw5NyA7olzAL5h5qpvu4y21dsDVw6vOj+Olq7+UzU7LHfsxfF9fcUv
LEoYaghb6d3mGx16iIR1Qkf6N9qWoYR1Qoc4570GQXxYoYhvN4gQZcrgs8YkK6ddpaWqdjp1Jc+F
gWMarXxjWJzhUWANL7wooLOrU1WtEGwlyOHZG+ic77ATvIHpCg0D29KOHe4kGobkCEGx1pwP+jfk
DcaynKNqidBvLnTRqlehjTVWx3zGp2RrgrxqjTOjCZddcOvbg7hGED8cMbDFW1lYt9mxKr1UuzXj
MUr2WQXymoyozwQ7vjAMHYJ7SC85VFdYLQqC2CcVEkZSDYPTVEMklx1gBxcJtdx6jPtZbghsngOI
fekONTUWPAKNdIoM9uK4tvnpzUUeAg9PFtkbTGt2FEaXDpSjwyaoh53R++IrGBNeDCNZ1JX1Ybii
EaTqvHSUaP05VS4cpqDbFlG37NbimQJvRbccYnjoNkiuhi2BVeEKRfhPLX4HjTe5xqeugWHrR3bM
AaO25S8E9ghfEa/bW+BksMM8TDcMQWEWVOjGLbaZi9aEW2XF6JHo53GsTQZPauzwL+K8GxypefIY
nCUqmnpSK51jVj+50gEJwabCwIwOh8Ajc6HlN+ba6OrOAtr3DBJCf2p9N+x+UxTCjFHlCHIjsUEI
f/NdzXTYAAHhCihMBScSVjAa4tHjY/A05ALkqbWoQJcCL2N1769c9gwDMNWefrYTzrKK7Jza/jtx
emDbl0aHhhrzeFDVORoIEOtjuB99Q+jj20ty921uspV562D/WT0vPqKcj369MY1lTaapxS6+r68a
Kp2ken1Ejrpq376RplPQypsEgVaunGJ9SSMnxsjNVa98YSnVKzfj7FdJx4SFCmWF6w/zQYvdD54m
h8BXBz2NOyuBpEESxYIYHVo841jU/urIipMNzWs5rEXItFijK8v0kv6AhAyCTHOv5FXxfraMA+VH
0MGUiSyu4KyF9QVx3ZzH4n02bJZMkVAok2J06DlkywCqGzW7B3+sBk2SOPn/UbJkQTGo8YQJdwGf
ZVyXdxT1mCnrz518wIX54HkOzmiFmQmg54IFYpSkgaJtxjs2uaKGjZTDKXJyfYPdEAMbXi76Ld0i
k2EEPCnzdr7nyQnDJmqvtjl1My//OCnHPuMTAZngezH8ZrxmmBEkZurhEYlq9m4Cy9x02aKJ0HjH
yOU/3+VwkmU3wmrE1sbeNsWjHKfl5wdZKLqwcWHMXGlCcJCPdsKaniGIZXOKBrqDCDj/GEsD4q1a
XJtJt8hrCKwlgGI4Ju8d+jpELlt/uIuI86gb5N8memQ9mCl1IWlef8KzWjZeGmFoZqGTtL94Q+Vk
KaK2yqprgX7trWGbi9kB/iToaqNTKgHQY2Z4+VAPB8oK8Qu5ycwq4FQh+E6WrJMqzJ7ASKotg9dW
fozZn8TMLGbAC5Vt9pYXeeWR0ku80UOd6l8cuyDoz5iAjZxYQDSGVO0zSou4yXk8tugO+uimSZbC
zqF4EiWxwDuAurp2+NUK9AhPAJhYB6rbTPwR5JlXTcoNti2V6k6MJzYgfomJBncRNwulce3DCU2o
QfhnsBWYE5p9NzmcqHFgsojUWUODPobXzxTB1+ywkyt0cyEyTSNQ3H/yrh7cujsOjxlJQz3IrPgY
zvLFoNyAZzUFgLDyRuRU2Z3xXOI64BWNzkGDeEwvZcBjQaM+IGfzUdbhDOOvdgH59qyAGSRm5pm1
OiZL9YXhONkSIGI6kkbsfGWH2b0VXik7Czobqq+HwmYfCzT/iZ7x6wzJ9U+FwOUr0nni/gbY6BJX
HEGWejX70M74bc3RMWh4eiW3In5jaRpxt6jjIYVQ79yjybzIfDoDSj/zDI1UPVSnfUpe9FKY/Q7J
5n2N4S+ha/Ry5S8pr7MAVeoUPgnjmLuyD9Kljggk4S+I8SoZ5UYmmGFwwpk3+Kue13IemDtinBax
fIUvoGYIJZEAufti3MpXZhzB9kNv06MMEA/vnu82uTGgF7JyGmH2hwLDi0gnxWCNWH96H0TY6kCJ
MQsSSGOGgU5VAU0B/CfWarKN49cbfzKHR7MT/tXRE3GR++EXk7kr3uo3XsUA6FWU3od844uAMyYB
qMzQhKyGkNf2GtAhf92NNTK+rjLezbi3+Hc/D1CqOJ1z/8Q+z0Bfq3LroF+vkj9ACR8AQ0BN/5X6
K5cPeuhl7XdIttmL2AZckAfCSIhnMlfMgWYo+LkbemtAXUH53btFd+RoLpSzioIHSn/1qpIrNlQx
h67INXl0c9DfoAIEt2rR2O7lbhtUX+1I2MBfZEd2rDNSQ3A6MINiCbbAbTcnnnKI9vnN/xcIywJ0
0+wyA0lqN/oRQIeBU36AB8/p+0zXWA7X6kNKt8ONJ1fdRRjIzwY5Jm4tWs00GpDg/OwwQXPMcRiq
KyPYoUWYUXaAtYl9MJGoP2w9PKM4yj9XrbS0taLth6WhbYt79NlRFLGH/9BUsZiwJ7cI9/j73GKy
AL0VLEoKJM2lOJBzxvwIH5R58vcuKCZ/RooCwGfDZCo+jR0tzmISylN9vNUlsQei/Jsz/pONglsb
t8AHXAytv+QpTCa7I0qEuP5BzVzSFyOh36n9U1MOs+5bM/bFWmuPwS83QxbTPkJhBDTCMdj0F44g
hvykttAvXSVhom+jA8Oyq/Xn5s5elMCogdjBVRTfRjTv0Zf/3vTFbtSt2gldM2LNG27CdbeDcItj
kQ0ptn4WgwAtJuIWw34qP+UqzBbVJtKfySaAhjRHC/DQQkY8Xwl4/EPk4VIUSHZaikz09uE1K4/Z
tLZDZYVA+IfhcimTH8Yh/ua+PctMH35QWQ6gRk4MAAo7J8Ac9val7o95ccpYHvJKoX8Lv+STonus
MQc0uDxGB7GF4mcJMIqswnDkxOVnjOJtlXggSYAwZ9ISAU/Bgf+H8h9HiggN4iEomzJ3WrYQc82m
qw4uU2lrtYcicw4B1IpV362lHD0kySPOMO9fRbr+cDazQbUNzFFYGCDnLNDnE/MReO/v/a9qLsIH
IRc5qBpwclh6t4QltOm5/2Oe/TNufmjisxktpk29Rn1E0GvP1wq/9RNl/o9yzu/MWLBAZCfI0x9c
59AdGVY/yRpj+cyG0EE007H8Y1uYRgdxhIPOTlciPuEL3b4MZjvbRZo1AUozz/cAz5UIURlNLRVt
R0OBTmtZ6xuCGN4rgs7wqtDIYksxnuEMGcMJ+XlxNYNTHRIhgcu9Q3WIeP+GJDebS9eK5T6M0Zt/
1tzqwrt6pf8HYWuNefPIhS2MKpJ1E4SgZ/ahvh1/o37CroXygyHWqz0iokbbXl3j4cyK/N2cGPKo
R/bStfPX+w7ykmAfWbQBMNrR81c1OgNqCtjVpCW2rga5Fo1Qfqpmb94Vm+HvXV2k8orymTZMHp2K
wzmoLs2I4QFBPvK+fzUUBV2gBxbwRi6zBTMPl1JpX+vToDoDHbdkJyLZmr4ZafBau3yaoeapMjkO
NoGnu4GHSxZXEiZlVXVAHAIBwbECD43TRCVrA4Ff5T8idOVdCoCAN/6/7iFJwkEniC7E6WoceeXz
hJvw4rDwQpPhzatdqPS1+DomR1SjTXaKeWu2qossWuFi+xkZRVTVWoO1FoMp069kO5Fd8vjAcnHd
y19dvGsKJ6afFJ4pOnwojL3ixfFzwsyAWETtMsBp0yLg0o70UOgtIM7OUIdsW/0bQ706kLeDC2g5
++4JgZ6/l1V/zbRpBiid4y8m5gk5yozAzUuVHuHuqZTdRSE4JhJAE1pQx6YKXce4KIvNHzxOjCtv
zhgSTSCPsNQaVhWKytFfGIeG8TDCqvzUoNajch2msuKtO5IC9XWvIP4oThqsxrh7VMJ6KH9YSiX6
t656cn7H0tahzumqr0z/jhA+i3z75Ak4q+63fX1uARrhgcujfwmd1ecXSlUIE60LqMBAehqHz+CW
PbxIJCiSHVgq4TUSu3RXGDhMJiCVtq0Tl4VO2OEzqoopaSTRvO6zUocNS6XkaGzwDOxR/Ik1+6JJ
osLXMoeV+d4TICcqXjs7yt0hZxPvqLLHVc6/BA8ZkPj7JtUGuDCBWsv+DawADgdz4D0cHJU9gF9O
MAr8PuxUyUTjDIhfGh+8Cf90bkMN1wtOmq2MCVpg4sIf6Pm3wG2Fwh8rdwJbECmoFJLCi5MliB4N
jk72exgvCBWda+I9FeHUMD0rfmam5IoAAPckjGR8XnqfiMFteqFrpTlmo8n2Uv5tgQQzX5Bi/u5x
QySdQHmp6fk1ByhsDcEfsi65JXkEcDVQJxr937f/6GhHYQClr1CPvJYFSFELmyoFX3BL3vCzCJ+2
GpbMRd/ZZhqdByi0IBNF8TlrPjhVmF38aPpNRIF5NHG6yHaYQtFmup7fYReSY4LbajxWH1p65heS
uelQwcloqNGs1Q1N3xtuOxhswZJ6bE6wI0inqQ18jPFfXLKOz9Yylsj7gMpIRp1UjsF3SZ3G8J/1
YmzsBO0Sfa5Z7/rjeoiOcmNLNDt2dHnDLhkZGyC0DCAq5b98uFkg212W2CZ6acZTH6gmRkMo+iFv
riiT8tGVAIq29gCcBA80FsuO49sFzJQwE6bFP5sjkoVpWTwFTkW74FzEj9BwfNU2X/GWRImP+MIb
WJv4Y5bkQ2DcrW7QhvNvnzUtv8BihkbS7/cAONjAZ7uCkbFD/1JlrhBfa+0Qqgw29ay00d6qt9Sc
Fo4NpSiva/ToUbeDnkxAWP45xqq0HJPUY/2nxykypAszsHB2RxrKM8ltt99VhQi+ibGpga6P7iDQ
gP8mZw7MGrc6vuu6sxRxqVMs4nMNkPgcivexxCE8Xv3fmk2rBAkaH8LesMwGoBH0sqmhADMAArCN
veIHthazu+N7WXObBxyNAUtluRd40BZSD1XxR5iNjo9TTV2ICs+Isfa1l9I8VR0k3A9GDUCQVbSW
Eesfcvg884zl5ZK0wCpGFr9koqQzlFgNI0ZLGP+webdaeuAnlCSoJiMmK8YqMHW9mXiYKS+GpSJI
FszlZr6SsnWMSPei415h+overSMGg3ETqT1zNiAZS6AFxfzItSGgm/9B/bRDc5R50+AsPV3RUgQb
dpkz/z9VpGkTQuqT58KaIK5VxmvGW1tBEwcfz4GvkMn7q2Q3JjFRc2fM0ACfWJhgDmyVTEUTHp1A
dtfqQ6fvRTjnRdWuaaASBgQx81ypJyZA+at439QfpF6QRn2ZASiqZwyoGVuYbSMfJZbn/Aja8KHl
3UQRQqo/dGQ9y9oU8fINl0PmJo2LbNcQj0pNYqo95C7iDpMW3k82X3HPOJoO+lYqd/SAcc2rr8OB
ACeNvQuidWa/0RHhjm7+imwD6PPYzXV6a8uUoUg107P45En/M0VXRpuFM3GSpbtjYJMVaA+61WL+
V+blX3CYSHXmQpao+u5FcJhpS1lbliXUboe8DwVL1YhtRSC/gNcLz+SZ+ZjqT+PY3FauSG/DLQJ+
PQR+Arx4kUPzokW19NlS17mzBfsRfr5NYPk4nvmRTdBWaNgkKxrOPlyNrt/0OKadctoDJbbG+BVz
Y2oxrfsLdyKOk3RVXfBoda9kTxOOsiQdtoxdP/gmmd+mhcsNwnuZUNQ9U92a8y/aCuTI68vAX6Fn
DsBNfQ6afveNJc8alyeeoew6Gr6dHeDlku6i2AyMU3kV8SfaEPynVWPTiM9viLCEoLH0ZV564IyI
cIIpTHyBC86BefCnSnmV1OyzpaMUbP23ZWZI+bEKRzstuYskVzAXCsulwunFboVVZ+gK899xy9io
I1CbFHNYoW//qvxGIzrO3yg6QhUR06vydrNVGsQL8ArRjrzUzpuxOFQY3Drd5hO6A/Lfz+zkN9/A
rcZ0GXIFuv1HWLRfGoay6XBjgnd8Bih7qgilm36QOCIn58ctYj2J2VqmdxftENOzvDTrLZvVK4HR
ErfqgoEt62HUaYojD/P9eCX4h4hcREm/HDKUtsZw+zgqQ4EucH35MtpvqOAL4e67KTrD+JEtcyQp
OjSQjp4U1ZmT/hND0ipl0P+bAhrFjSRY+ZGbFzUgQs7KTtTmaTy5eD88TgpARSRx/mEmXbTwC9kR
OeLGlD8khMClHiK2+YfGaxeJ8u29TV60Eu9uL81Wb15AMGGQAbwgZtA6bUhagU+8qo3FJ7c/gVOv
/vyU44bClgd4DnAGKZz6FAxuyVuk7EosQS1MJOA+uzLal8Uy75xwT5ZFL7FKvwJAUB9+59XS75ST
RQ31HRkLPu03OiIp8AJn2Df/MqCU0bl/I0M1Cgam4REZRfclr6nj3nSZM4c+8uOI7qh6sMUIM4Bt
uA7TfU7RcQyOarw2Pj7cwW3mZl+we/TBBUZxuhlbOBM+oEcIdmcM5mR24XtYdON8ds5RR9nCVQh9
kmiJKRHugn6sKHIVZq9M9t5TouyvGl+NdsdB/Y7n/jnMrYqnTncChlSr0F/05VdUUYksAM4Mp+69
0FHFUm6cTfqKz3MUF+zMkI/h0Br/kBiUjwQv7IxN7PbdHd/o4SCWpz96e1ROGbngA0JhRGYsf6fa
FQEog5hRW7DkHzvCS1jeFkinpw/HfM6/Vl89Y5Ga82Y2r8uVom9TeFdkqjO2XKjwZME2Ae/vVozg
2RZ3DiSZknUIN3knPEr5afyShBKaq8Cmle2h0SbMqJYEzg5H3YMeemR9iWzmh4E50QzuZFy9BUTR
nIDJARYMfq3ZLjpTYyCwwYuzDDnrGcrb8eK9VgAOEHo1gdKO+CH+yCj4PHIRld8Hzcev2Xvyjtmx
qD9YDEFvuryTc1I90wzmC31G7gC/YMcJKMaSR68aWSJjdiCrVaE3OM7yJVUki432lySDs3h/Wwjb
VPGKroOXFwsP3lh25mPW2/1Xvdhy5Q6PvEbhJjqIuAGTg1vsGneWujljT4aS7DASncjGm2geQMLP
gwBPu/QyCAPYAXd6MfaMVZf6imv6wYa5CxFvkTjXs5RDyYTO4iA0AMzuSWPnO/mOjB8+v3QgLkEu
/n3GG/dAC3hq4viHkjanvgZDiPNg/ItObG+D/1K55M83znz4noRPeSHtAXGuTg+CEYebFf6xmBap
vnjBbAJHBPqPI+83tJsFq0foEZMBIoztaUQPf09AKk4ChcR7m5Eca326+R6wCcO7uvqe6Hxi/2Qp
4xGUG3C6+n3m+tBAK+nnjfISNOeFrYYtI/yLZwkzOBebdXJUxXVGrCgcnJd+CLsrh1FMxVFWroKf
d4BDOJ1OdjKi9YUf+76l/lHCT2ol6GDYOUT0lwpZ8DZZN0HeOKMGxL8ZbQMlFoPK6GsckSJRSz1K
gz2Zhf8pBTb90GoW+86wNO1C2UYAP4eXTqXZOfWIvcQpBCyGK7GxuiVYl1cOaZCFP9UrjiJ/9ifg
ITTZSD1V5fnB28qhlMy+pPzfR7vr6DK6cd9LVvxZSkdtyJcf6N/sAHXhmECWb1qYBDw9pPokpAD/
Qx6traTuXy9ylOUrU7/kCLRJDn3IZ0Nc6UyJhA/oe7snN5Dj20d5ofibT8ECIndCGUub+NdKVloc
zG/pGLCHGuf6eCjMvZL8yfrvyJ0q7pGOu8HFD6ySBC64DAuPWx9Ayh88nRcRNcZ3cJxeVq/cQjIC
wxjyESbikhU/mhuVHpsUi5LXwipH/VmdU8ZoOhuc+JbwjQlry5d6sBqRrtwwkeEEIvPBo0ohjG8z
8/j6IfC80yfzsuhb5uW1l2AD2GLkkgZLVr0LDgqrEdEOYb7NEqv4YhxKl7FABxFHe2FRQYxJFhfC
nfpwhdm4dU2yRD/urPiFGtUQpRZgFV/NwrnqBdtAhYJ6KTunGB6G9CXTdxsFTdVffivUQxo6DSqN
AZTnqr6xUCDlxsnZVUUewcyzDdIcnPP5vhE2M2W67lWzF3zMvgv9bCBMPRXCHzbCYRneshhs2KA4
I6RHSOC77qQvmaHoN9oxlfXirWtOpXSsVWfUl/kkGajFr6Bmp2YR9ETvyCQ7dhP1xnCrsDKm4ccI
dCgH8ZrxJyWyKi/QM07Br/B2DFtotgECa+WLaRFo0mLmAl/W2NWclcphGlRqa3BdzsBenc4mxmld
uu2dQeaPaEGHkW3ZQgOo/r7hbdncqef+s0if+K8lMGIw6hob1Y2xFq7cXsKRphKq/yTQr5bySSRK
RrPMK8K2n3ZTbdhRa8aZr90kywDV+LTTxzF7kYYLrJqWCTH5W+y/5vmVx5UYrZYtHYQ/BqZec1Vn
7iyy2U41NqtMq26c9BTumLzODDT3joGh0su/VYiIbIWO+RdHYPkmWBhdJa/9EQUn3hbyKzDqR5wS
0LPcnwJKwB6xvxYcceaF4mLEeExv9ndEgtqPdn7v1MoChVKGLoHP8dLwhD/EAOSpiUzpED0yBZqj
uaX3LQwWsNQVlK14IFOvry81hIY71fRyOAx3wmxUl/Uio3USkCpbu9SEk6FjagFf5lvlxywPBcZI
GG8OP9lcWE8D7D2QTLbmmFTvhidHDlYCo2ND54U22HSNYgOC+IrkBuPvvQkYUuUvPl/Bes1mI9e4
PU57fkj8bo3FwSKLFoJ98rqaY7+hkeaPjSGtKVbh8UT/spK3hs5G6kGeZ+Mqbp3Csz/EENdoTZ38
i7mhgqzX4uLbrVfvyDowZrZGE9d6rF+o1/64gDIvJFJoIcOQETIfuqUSu4wqAmCFyMgWvEVupRsv
KtCMS7+4QSVtBp4n5HkIhjddvjAvSNr1XwQXwgqrZaG+mhNRnhfNug4Htp7aub+RIXaa5PiAWvho
LCC5zgqqFt4FkZNiJmiXQBXNVbr4wB5hINk9dds0TxUYkj2KEwrddg1NjuEO0PJQIhKQrLm2XGmE
toXxQfAm0HK31VHSlx39yj1gKtgiBeNOQrumI3hs9/BR5eyuTig8OC7JTuWGy7YgOuX+Vfd4uY41
2n+Vkmh6pbAxMuDJanuVHDl+h2JJcUHl3B7ieIYrZtKQWlW7qxOWapQ9s+lArb/GeG9SwUq/JpEl
ULbrBQHfrN+iYDOCY2FkwGilGXqbWRljvEY984cmWfwcJVqyBlxyJbHgRaRDp93ScMWUDV9FlxzS
YNE1Ez/rESb/UPBIH5pAPiBKvsp0NI2cQL5uCRSvkk7FGzT6+5YzF+IbrVvmwfCQ+CsnZbf5XWje
J3pl2CP4lsUA6Jiho7TAyXzRaf9gaDZbrXQ6cwNiD6cV/ChsSwpUx6OMOzo9Sv0WVC8R26gAENbo
CiJr8ogXODrGZh3MVj13MhDUCKDbHjtx5qzL4owmqoEigC6WNEWue9Ud8GO+pX8ZG3U2qKg+sLxQ
8x+Mzk6PwLy1lZKv61N8rPUDjYY2mUrqrTgfvhX2/odYsMXLOKctvIHKqMa5xK1Qm3bb7TAzsDni
8ZjL+0mDz3QpsMOX1kNRXWXjP/5/pmwGVocRa92vSvowh5PlN0ceJwh7TBIZiNevwQ3x/VIwkyfT
Wd2O3K4i/w7Ea1mDVeYuZSQ5PFiCtecSQfIzljAlMwSQ3bHca82E9PfRvpj/UAQN41J/gtdYgwRf
/o+k89puFcui6BcxBiLzKpEklLP9wpCubRA5C/H1Pal+rOq+dWULztlhrbmw2sW/ZFTBKgsd8rFL
GDwKcn6bb6BbvshCeqQ1aepP+CksBFE/hdu4uXJZcGhKFdkn6FBhBEfHKEEsDybvEhIson/1s/nE
UoH19UE+vLDhzHHdcM3TBchuVXuRcKNGwppfTIoCqovkFpqu/L7kwyMhtAuhgPhxJAT9mLcZZTIs
4qDtQQS46VYutl2Kw99CYvRgZnFBcqI4o10/BCpqHdxn/7FHYW+q935iJSWnBunBgbEB9VVGOTEe
6PwrwGr7pttl7ZcR79tneeMWqWT0uKqP4K+dncXJ+P4tRxinqUmROLimHc6XFAbsPqtfCf30RlWW
GMbDbvHVAXOYb7EhoIpnnT1zW8nr8AjEHp+7sBT/c2O7YHY2bVtoqRbniNf91NNP0Q6Q2JUSHBn2
Dgd1vrhOsVAcMqZZ52xfHq5Y1xR9JVUrKErr8RgilAVBiZ0TOQNq5uhfekEns3k17oefrLNlOEbB
vFtjUCokBI3ZqcQ09ib/RCJhRHDQxbKRVMA/AX6jlb3oM7tn3r2J9M34jKwoBLAwl6Gj2ynJpIv3
ubdf/U3N93Tr32igjGYFh144oC3ozZs8EHV5bK9cbZq8xP0br8IlSSDBKRhxFrzBmZIyxtwMq4TM
Ju1SAnZ/0f4L7r5dGdVSbdb6BoWdoPo9WhGa9ZqRoouvSx+8JHDGxEdMzI0E1lvaJp/jwO7LmwDr
gmNcMv0rU93CdFr1JL+X6GmaGg7/13TGptfMeWtLgfveMi5TwrseLFErqgQ2xU4+LAN9hYZ/thEG
fhIbL07jseNoUYyDvWKEApbHN7NVET7f/SrGgyccZpd8cW3d4Eat8UqO//2mUVe9dUaRLmFrxpZs
DUB+MbXLhj2408k2WdUbtMrTzgOcUWghyWwBYCfeENgv0zV8XimWZAeYMc0SGwAHZdbZpDYCDIS+
fhC+SV2lg+eBBmC+GUpgYMceqc8/4x/MABKnNMUzvBJMqQyT0gmgHrE/9FO2Ni+KgmbOuFiqd6ni
lKVbV6dE3koQ+nBdUp+2DAR1MosXoggI0BkxTetOm/qMDc3CIX8sHmBrkRJq4YjZexe/ZGqPdY+H
L7ow6pgMO78yfs8Zamhq15x9GvBoZaO0v8b4/LAZS/yu4d8sVs0eiV4jW/GKTYPhjXBf5zTG2DLl
ZaifUfKoJJDK+3zG+MLpQLGBtnzhxCL3mAAGFMf/xVQPrHDZaQ+L9iikHicoGKh88lIU71skMi6a
97Y4uSAbNCujDQRuTPc94/cOPcucE1bn5Hv9FLmnKtu4OxO7G4M8AnY1+BlTMFAS7gymjGLV0g1P
F54ZPuKUv7djP/EfcJ77nbT2F8HIk6szQByAa/kOQ6fRFyK3KbWboxYHdUcoEYKq0PtuipPGfBZ6
D8AZInrFwoPIWi80t0MBpBHBOC/4HDgnRkb/DvYvmijmJuZ7oKUn12mPuR/oDovn6/iPApKQPVU9
EqqnEs7MQB1szzXZ9nxm8gg4hXiVenMHPMHg20/wS/MHmj9a84pNZ/YjJ06MrJvW9Y3VvLyxLu0g
29zI+emRnE0RThNBliKYm0jTv6bt34YLsJsgsBiz3gf+xCLGWZf4BUY/mBqXnOAK4UrJZMg8MRRB
UrkaKTt591xLUlzSHl+W2C6Up/6VMzra9QQ0f/7huBJeP7wFKM9KRxPOLCBFBo7Ji69h1bsAmsdH
9gOeUWWoLmXrGFwbk0gXmBTXIyRrxdHmz/w5m/pAWMQAX+ZssPLrZHxLnyOzKyJD0ieGWmRliLkk
xWP5vingpi9D1kPq9DXLZ4aUL9xYgWkPtBXstSV72BKJbpbbepvcQwvJCjT/fJko588faCKIO9So
+pwtPCrW0CI+ZLIRAj4pMa3K/HXSxXBQyco2l5jijeU6XBC+5rClE6zXM3UbgIaCx6F5j7ZRgBWQ
z7YQgc/9BsRWQ+1usRglNrsCSpbo7RWBr9Y7tr+mstcu+vs0VJagHOuCY2OHmFGRD7M7qyMgqoaI
XtEJrxLsmq321/90mxjdTL9lxty1Dp06bh5fXzCEyTCGB+aqxdrjcWkwJKgbfwysgApNS0DAHpDd
MLLO0AqZA88F87SatU58jJkjix3q622InJ9LjpiMLrAygKyvW88Avg5hpSV/MnMDu2IPJIC7IlIs
J9wJleBnn3C6ywovOYM9foFIxWSuYwTt+A2fonDHSFd/7npsx4jAX4oH4BLu0MyXYKIoe+JiEg60
/lcX/mm1z8Jf3r/58gEsU/0W6P/2OhZCTGskDecPQgz1jiBLApWK6R+iA2AX7IiolqU3+qXyUUcr
kwEDhSUlvnFoh7PwJUZfLXW6tmpZasAEEdiKTKvF9N7it40kv8SwnAzXyM5dfSx3+XDOzTV+V/6G
aekyFscg+AqodClYlX4PNLSMViTL1ZcRN7XGugpXKrt6eE4pIhJ120AQCCmrBvq8FoSNJUFTfAew
KkGFtdSSEgKSQlz3LJoCfVPo1N7tpcGiE2CDAeSaE+EdQ0Fvr33qytCX2nP50pcfWPksYJW1Ej3r
z8PI0e8Y/tv00vyW8+qExBjcBVh8H99snA7xlKgdZ8ND4rJXjGfxOo6CrY4ei66GiT0PbEGdg84+
L/6k4SRAKUIjzNINAh08KIM5TO0NOI+S70b3Vq3NQ6YW9vtLpMTG3kMkF8SfHM8as5CEnMEL4xNa
Cxb+aOWyDW2eKtzz4cjIgWeEMZLx+md8JYaNcgC93hjt0hQ1B/IreWkeZ7z85uJFG2y/93Hgz0hC
x+RxO2LFA+B44mui9mkc7QQmG0X4GdTlAZEhCWLBl4aeuGP17FMHC8GifxaL4MxSInERKpEtZJDH
SvuOZwF3Jgf+AxoUxXVDUyGdpdoKz4ONXbt1+zdf1/yNNHA+8MhbFL2sQlkoKxbJB4O8HNBiPPmX
NLi6JzooHxFvBZv4kUurSlrrGTGi4sCtfUh0QgFnv239DM2dJGN6OQv8OhtCmt6HWLKZplG0otlb
xEcRww0lZeKYyRwmPap0Ph0jWe3F0WtJS+m01hSbb1Gg/wc5OZJht4EOjMZMC3ySYOgweMIo5PgB
+fnw2IaEzHyeP0QD83yaaz4dj8EGQ5HJIC8jLZH0dTC+mi1i/iM0/acn0X2pvB31gYQWdQkOuNXr
xxC3gE2Qn0uyB0kSerSd/TGpCMmgqL1WZaqyguzETzqF+fwHtvIlvwbC9iNAXgItLToYXQ6FN+lD
OK82TEcSTzlIzFZYTv8qH4eSKNqqmaUCV1vqK61x+XNYP8ic8Gj6kdTCFbczH/0O0oYFbOYaAOIS
rkPuSLANsM78pC5njJ+mXmr4L2qum0ncJeENBNPch54Se/GmKsETYkBzLjD/OswB9K9KgYjO1GLI
vmhxoYbBmLHG04dmat5lm/FCF/6HCWjPpp7fo4F1DqJ38y2+nUJzTVRmmXn43PA8L7ywcSF9bATF
fjMirBP4qovs2sDcYXQETBnFU7QS9Ck3uUD4gzwAI4LKgItExaxf4OmgONKe6gTmMFlNmA5xLD1T
c2MVMq4JrQULD7K1V6x2hY69/VRZM0qg666mGmeRUaaWlxRcurKMLgpGGGJXcLQweflQlrq64mB8
wMdIe7Y2SJliIrMQyWpYl9uBqvbYhHR8NLnRmgudIcjUlycrcWFAs3pbKq0dr0K2NdhoXGDLUDyU
oBk1oMD/SEMriVnq5BUFEMvBiNEQOnhiUjLkBMOykR2z+HqRaxZ2TvWEBG0uxaN+RwqPssoK8R57
8llnLLg4dBRAW/HJFaCViI8I0iOhuscdf2YGlYZ/RuRo0Q1RtzZNoAw+IYVbRi+zYsUawduZWSNF
mBe3Nv9jAolUsKVujW6gPigCIcK3IpzPnsoFlVeKsKZ3AsKLWspmO5e8vnOieCcl1/fotnTEmTX7
h6livBv1v7HYVcNOJmJpPpAQKS1eW2C5lFugjqG4LcUrm3eygB8WPocQMs0TjwVM/5pWyQPgqBDK
RL0x0HNyz9cINnJnRNb/ZouBhWGf/bEQpqXkxfwcxZIRmNl8ie0FiTORNWhphkVJqjHWgXmlEvRh
z+odrQ7/CblYE3lYanuy7PD2WFXsMQBEEEklzHvLFA6hBJYSrlguX/MIx2VXYxpycwJbXd7v4MgY
anA8g2UUqZmKHVyYTSSQdn7SnPQDSzg3Pu5YcjbBvcvzNxmSwovxJWowRMAUxlzOlQ9f7L16r+rh
VIdg2ifrD2T66wsRA9R/0h8sFOdaulKAKjJacMJHV9wIhUMAGyO9G34aah3pwbwSsQhcEqO/zujF
9EP6O6XQHaTGB0bI9wyBIeEt0Bqfn0p4XT/SJVKtkvuX2pUkXv19oNsUgLIiD0M54HG0yYwkODXD
blX1K025fNDJwIN/dyejsT7k/3gkM5abGctJ22j2/NI+Pq9BcwOjIGFDZd2MczHbMJ16KQvEvmhm
/WiDhnONe5R9JPJDuDc6oci2fjU8T3pqRww7E92Av7pNyaGZ54dyUznmrzY6aC6ihzaH9L9MZ0t4
hJN3kHLGQUa75qqXF+VVPcggwyykO581EjCQAOSz0Eot6g3czQ0zH+YoaNDQZID2MEliROWKXMCi
CQ1Dq2b+I/fPRCFgjxcJTy0krxXqS+ansCT5R46ayhdVN1h0fuMLtG8IlxUHUzI1Fn1h6Yy/XQVK
iej2OfPMtrWSG1JBgtRHHJtHAbqolVePTFuO4rfUufxFmeby34/pfhCUIW4odhSjuI+MC0M9CyXP
iygtxCqLyn4fQvYdc5LejbV8KSGmrkP92FMKBNPoKGOTwkgCe6cSr5veBwnAOBomcyBOQYKV5FH7
pYEHoUg45xvoMiwbMM+ugAUbJBZ7FWaN70+xYkeinurygKC3utEAU+u3ePOFeb4pv8dN9q/k1J1t
GHWJJFH+zS48Q8CFTn/0DWjFqTLH0QNUwBydpXulutlN28DdeZG9hyIcMhWHNSmL44FfaBnbZJK9
OfSzu7CsWp/5DeZHDcRyzeYRWp9tfqXoQlyThpcJB4NSymdV4JFHfW+xNslRVbcS9ZPXbkvDBwVk
8bVXTEdjOizUErNRn6sZbqw948OInEzbDNYlSTSc0U22UNY4s4UzfE/8MnGCT3bSN9EIoaWZRlYo
KkdzAQ3AXIhMOV+AcSatcE0pAPmcvr4myyXqWC6RyyzzgABjFaysPYes50nAAa2yY1qYYSpTkbDJ
rsoGvJTuQXbhn99hz0Cshu0BCKXXtpMW7pQBv3itVKyGf7AjDK4LLhWqgg/ZqxTywsoWXAhCk68K
myu8JM6SjdlZNFwFEoTykcMmISbKjjbSLWZUtFPfTGTuhcxvQ52GWkh4uC60vSgtEtnSqkMasSxe
oK8rpgGaL3nFVwb1rtnI2Ukf+FN7nj2Ow3cFiR+FNpcmPyynHqznIj3kZNNSC+hfC0YYw5foqeUl
3uBK+ZQWxzRVvMm85L2V/JQ+r7qM+nr2/hoVJFpXgiA4kZmOvJKztC3v2orkYG2wKZskeQMt0/g2
Ga227kf7ijAG0qhzU/rYQ2uXrTuxc8MdZ99r3FSfXWzsWtz5GiHGrHm6z5IVO9pqaJsMmvZy+uzk
pQjeRnr+d/cP3RJtGA7ADRwFYDi9htKHzofdIZnQVbT+yETxitCiEOEP8nxF88VqD7LNgqnbf+ST
+XZbauAjWM5grKdYCh0WP2W2kwkQ3eCE/BuJFFghJFFlvrEZFAm8FMCQEWRfOEaN24zrmQUdiSl4
G4gTvoRbOV2XaMVQWeoUKRue+rL6fjNgn3QdKqEr32TiYT4brD28goJZKMW4hyUxIVeUPJ5sadjo
JkMByxsDFpsShvJV7s4f9BpIEJhxcEtSEBGb3O3q6sJlm2QMhTg7ALXT3ie075PapB4cYQhx6CO4
+h5kUHfaip+7e/JbIWZZY3iCAjkkzHMlguZBj4JDgS0CimbG76XDX2buh8kFG5h+zS3K08/yJ/rm
GHvFDsMLcx8wpQ/5M0iVljVAVpw4DDgWE91wrl8hR35YPVmRrx443tJqz5fmlWyjS2eGHAHrNDFH
DNEYzqMs8meir2hnavnhXg7QHVy66BSH+l1r9xyAr/dFpnt1wHJVn7X5Q9ddqcQ78VtEEnfKgS35
HPvtN1vEpfCDQYMunbEv9Mbs800HozE5bVbk/CDiUER3ZAqXULYzo+iVo/hZFoXfrhHN6IyjCz5i
cZ7NrLDckjQ6y74NDIsWHhQ9hjhJJ/JxmteCijF6XTLhJmADnRYweBO1p0DZM9z4KxJsco9UtUMa
mQUhyV32Ty53IhLEBzUdI0usC9xVMz8Ai2BSd7fMfE7v6DQCF411V+hOikTl4StIOylwkIazHcHD
t89+jfe8QdvXsBMCmaIOTM25o22sTsiq5fGognxIXSMnY/CYB7VXlQ1z1p+Ax0mEoaFv8pzVDcNr
5mkxqym+hjkChkhzQ9FFBiQAxST851cEQnh9PeocWR5O6Hgpwyb4bF868yYqDcPSucPANIbfdYz5
c04zbOZeSXeCPUxfhO2KyfoWJOak6SOj5LNU3eEv6kjpm8fzL1gxcyzgWWSLny1N6/BXrLV/ZYQ7
5jp8/JCUhrSenCl8DrUG+r9Q73nottVmFDjY0NoGvNtzhcmYHK+VGbSXQxy5eWurHHIz5LrkBamv
C9Voj8JDkH51/WlGjxy9kzeemYiO4TdTzIHBa7d9J+5oHrrEx5CGWWys3QyhHHphmfqOd4LLUAeL
MEmbTh/jswj5d5fa/PowAYq99k/N3AZT7AVoAHialAHXzGoVsslcs3WSeKszNdZ0WyOUmZKtI9bk
/c8t8gs5dyhvpBDRJWbO1heMw+AHzPCgNws9YKE5Uo9SujD0AtXAXtzIHmm+VFAwBNq6TXKI3D7b
IKNH6EYbgA4hsYdJnU+rgYB6Lp7IcWPBhJlRZ9ITeAj6R7aT09pfmQAU9WctFg/l40pL/rYZxd6M
DSYTySV758u4RTnY+MsId5TT/pQ9MthVNwSWWP7gskvQspyaPyp8hRLj+ir8fqr/EX+Au5F2JWdc
MqdbQgdI0F8SejACis2L8yL3+IGNl0vWoIYkxNZ4z7OFqK168R6CF8gxFNmR6n+oUlv5QUBmDSoR
QKZ8Cdg1y8YxF6zq43IN0zNvIskGeS2RBFCeteBbY/UaiNcPrN+38dAGZ8wY5PxrIWNkZ7P6N+su
H8N9mXhiwYk1d3LGVR2vOSPRCePJpOFD7COruteybX8189okLvPJj939id9GMy/fh3HXW0/9NvOb
cNjFVDQ3Dbsk2M30kIWrhvZcFh9NvE0drVinJ3KDEDljSem2s+FadLtJoxOz9lO++N54TsRwVVwi
Z6bwNaybg8BlEu7x2tDqUROfP9cWNW5JBlTHfcRKjwgxgz/Ge9HfPtFFGKaQldeSXfeLYaYAA2in
T0vqGCloRJjDoyGUmEbprTmy+OxVl+GqQI6WukTbGEK9b7dtRWjpNkVdp0ZfynCoCfMtFpxVw63S
TRZkOPC8VF1mCmgyN3OlcPXSbkr4pyV74wtlem3LN1RLzKwgi+INRrx1KWTKVM5/DVrY7kMnIU8V
b7aK0osc+WmPNy09o4OqWJ/wWQCD5N91vSun2GO4m7s2ontFmpy0jgjqs18X3OpEBwSrILGS31/Z
m5V3o0FWPMegOGCALp2YOXnjyfjHdfYgXX8pUcbRTAj60sy+WmMnF9/JE+mJbqCtX+jRvh624mfR
EKu3lUjWqXet/kOeMKP3qvoH/4PbOiYV0p8g0pn/Vu5V+Y8goQI2RP+vGcjMZjiSqiDk9+EW4fxv
ExzHeBWjkG5NElB9+CpEJdbPGsqMcoprN0lII+UStcTwj7M3OTQumQm66al0j/LqRTWNsIfyDukL
W3JLv6Dm58ks+VJrZvnhZBJ1jWr/EcnkWs2QNjZPSPlco/Ny3CbEpwFj+MeQJiu2VcSKXXTr+PKR
3EFckz2pMa947SMojpITJTtVBf7FWnNjLIG8VXNEJJmyN4rvoV4j/fpDuhkz2Em1O5O9l7D8N6xe
WA5IyArIsFlA7UDCUqxb9LnxloBJnRstWqYY7+pVi5dS3WLdTMnhREATV5u49fLhFjcbiA4R7hB1
zr8ptcEqiQqrbVrq8QezLOFTCucvUxl60FtN5tvsoCeTjcEqyTiA6Mwln4gtc28G6hnsVHWXuxTA
vc0uDn0J3pmQKncvsSbl4KVFUwF9I+ewCO4VkklshZqhcJGOvp2KQcB/VMsQeA0GcZgb+eJdM0pb
mOyLYZ8lnTlnGcIh8Tozdqk3FJAR/a8i4sl0OsNpuzMVbjgjLrqyDOhZL2NR31/NWml+g/6fjJuM
qSZRZ1inhIzJLcHVZKnEbpr4Bm6+FzuW+IcVCZuMTUOvOQlp8BiuAuDgy+4UISSGACl4HcutJttM
f2xgQvBM+UklrrNmtm26VR0emPDjwACeEQQrHISt4jBSzkswHtNVDN+mJzGgW+jj8jNuyQNkonIn
fUcofINghnEn/xEV+D4rzZloPNTM1FBMwC5oPnTiQ2kXgViWkv82ViqDU9aGkO2YH5Qeu6PsRG/E
+EFO7DTBkgTppf+e4f4fZmBnuUAJiV3kIpEHro7qE5+lcQ5wWtOrIzBmjRQdwnJJ4S0dMbN2yQQ5
XGDNVjd9cdS7XcVGa4Te1fE9JtmGXQgWbaX7myk38gGSU2UeFGDF5S/hFCnWxVDdDP3//3uIHYbm
iwQYkl2GHCj90Zz9hEzfMoylWnwwMq9/uTHhScvvUFirxTcrv4EhDOFMFOcVOSAkg0QJZyYCokln
7wvCckQlSGlNfYCpsGj3SKR0Zj4pD8NPb9gB57wqXIH9luqp6/dFmts5uUDSsQCg9DUrngmDsqq8
s62mfzW+JSALFbwWqDBsuXmapWg3sAQLfIq/0aLgReeqLmXit6Il/AtxQHZGBCQaolarcPD7FXXL
jYRyPfBwn5kqOOlH/B19Rx+XWSr/z0KGrEGZHeH1zSpW/sgreOoytKZ89KLbv/t/rbJ/t9sRVQZs
sQEiEgRfyEJLWu83s6gCBDNSNLCI418PaDGJvl9QwuY0sH4vEodxTAanBdMURmwxyDaUjhok6lbf
JsZvpM7pyfR0ydyglNGnuZr8HNEfdUxZVLYcGrI3/Bp9uOS3wJcugRV9VzbYqc2HvrmWuMCpIYb2
p5j1dgIdUQGqvm9osVrYDD+N8JAfTb6ZmKWG/oc5v54a98vb+9OtRHEyOiEALcQabk3R4lDXv/Tw
kk+8tlXL9H74FnjVZpU618U//CKWhM5krQrL6eF/E7Ls4GZMtI1MVgWmAlwv72caLvn/HURuN2iy
nhIt+GI6WzAd9nkJMv/6kFcbTi+93QTjsmDtrsO6sRP1lL6J8TLXNfMTmKUflxku6ol0nXfumxmt
sRTlVZldmEYPEOdBmO0T3arVfwBdCDLKbsSkDtaAcCNiyeiAwMCVnlEcx3A3uvgWv44JnDzzRLH8
mrnUxkl3aWar9LPVMAQF37qK54+GyCb4NLMymAb1Icv/quA22fSmaAPB8Dh5B99M1jUIOzqPgpgL
4RRB/hBVIiB0L4g2w7pgaPPxI5Uhgh19vbZysKqbGZW6G4t7EuUZn0qIswE/ppaePfr8gn9gfCG9
OvTloQY2LW/FjPEdWF3mZO8Fkat04Om6eK9FkUAH5WgU+4wAGfnIMJodeSXvwixZTaYG9m5JC5ag
UMhIJCaLcSCgAIuNaEztFy0yddORSGRTLvTascjdQcMPsaio0jn8QhvH/A6VRc0qCRIHYeioCIlj
QO/R9Y62rYwE1QtPH3YM1IEdMnncB+uo3wTaWQPnw5iyP+ivKy7jl/XX1IRvomlRyAnktAWhSgu/
ZUbXqUvOffSwMPQKlEwIPiyd0TN9XXxvWhS7i85jrg1ekaATiq/oPEq/snjt0Dez1sLTvyQWMSn/
aeD1QoYOvZPzNxVw6yYEWd9Z+DRydCHochhubDw0hlACA9g3R8DZfL28SKkPcGs//kjfRX4V/BC7
Sos2tvOJVNBFRDpzBhHZBOEl13206CDZy/AzxW7cbVpqsm4r7KPSOTHakG7cSBp8khOUFD2gAVqo
c2t2EkTryhFjVHjaLWjZInJPsbwn0kIjCQ/rPLmx5Y/5Pn2Yf5q0AqB+loy2C3U14iZvFyPJbO12
ptuMVZB7xMBYFCwWOWQEZRP9duO6IgAekzMhWoEFp0fCJLZm5mVsR21RyTYXLjgJ1PJWBnx3OMJV
xhbEcH/Ut2p4Asab9NfxhdoPI4vDcOT1D53x5yRCHRRdUDvEVQnNajajy78LHr/OiHt2xMET2JBZ
5Dcqol1MBkN8RbSSgH7BGos0GTERigGWXeEuXwR49ZDLpszdBXS1yN3hZLIKOwwIcagks2D7GTfG
JWWDL+2M40c8pp9N7uKegnC1hPPJXlPxmCdptJWwjlAYt3iDESdRr7LUlP5BroPfS5cAJZvfD8aI
0OUlHnQPyhWwcpo6uNu9g7VRWJHt4g6Hlup7UV9xr+3fP/yiO79CpgCCQv0nqGvOQiwvXW+Ji2Tb
2aMxzdzIPGWTfJC+hx2UxGjKcAKZ5acXFLcZt0NiKbRv0HIMMtWM/3Dq6/6Bv55vG87JifDRPWbg
8I5hTjmxsGtQY+B13LAPbNMTU/1V9PJZkQSAe8ANiFMsF4M2ujFID7ScRDNsRnTcwAT/kditbVMU
UXhEzoZ0DlztMKjo/O89FeLrOoDdGtxetdqaFEHkOD0Z89yh6LmpTCtG5iSFO1TUvJ6FgxGoTNxS
t2VY4ETVI5sA1iy3C9K+oNosxxPvhRleIm3NYQK7kj4xo8/+qtlSyScJZXYORtJLHLapY2tpsjs4
hPAQZxs5AwbtFUs7M3i8oJnAcnSIfp7eiJjAL3dQfpXgRrpW4dQCn+6A4AopUGWjCqkQaIiHVCIP
3cY2z7AzU5ez18+Lx4sltfIf0tqI0C0Bs0A9kufc5fiYVVJ5von0+xYs0yPRjzWvME48EQauKLSj
l0ee7hsYSOkoz/bCW8Z0NVKn8eZALsCWfeQH8nbW+vGltjZclXj6FxkSs0njXIuLoWVCsdDDVZz6
+a8OXgcG8QVuYehwMg4CkzWW/c2c9YS8eD3g0RvmFgEZOZnlgK/QrXzvfQOcc5+tCCQGPAOYD8Y5
RAeEHQs/2ks5vn7iRfiMeD0s0/DRJbONSr22cgjd7p514vIOMxrULfbwRPFw9qD2J+2WpOefyRmB
Ru6VrrkP4JiKG4393eqvZ+lRzOn30nuwyGXH8GTdz1f8LVXtUzBRW50U3uJFaY37146HLduN/U3Z
YDiYYbPAtGJU9vBoSKYb539E7BK1ONHt3ydAkkt+xywXitJm6t55s710AGumfOw3MR2Mm4cIDLeb
7JhlzLlH/mNEoqBiBCzeSIVk/ElDgapZJ5qXCs8qMLz8Zk/Fx3Yyz84fx1zt1cdE+CcSkTFyaUEp
TJC+21IDKWrxmr4ht0ARnn5lzEK3vAQgC4AJxvP1sPmJbZBEjNSJiyP7ASIiA9i3E2Y7dgGgrkL7
U1wp2Vi4ChYUSRENGXpWAjZIFeWbsyYbP33ZGacDTJwzz1oS7CVEYiyUGDFM6nSbXSpgSp5HmgA2
u7CBKw0BxIIzQht+OnUFvY2ZvNdkPg2Avsye0zKXsSCLe0v4QjZFnl7qRsoK/bNeO82yMTYhSk6d
XMtVzX4OLg4a8DeUJLI3mBdvxZ6T3DGwBen7ZD8zLMGNBkt9DAjUOJnY4UcOee68WYJDtLEU79gJ
au9fLCCCtuWg1sEkHiZNJ+1hxf3dJgy5zulvDw7LcOgx+bgmg+r0hVfYhw9EKHuUeXK5TxmHPqB0
NIza55Ojg+oQJcdst5oO6WWhQyWGUzNPm2V6fptbZN1Qf3LTi+jhy338M7SePm5f8qpVftLQNziq
6t1EkpnPDIdNnO7MfO3KuQ8hjYhFKhBMem9nvEUTJrBfd3+vzM2X+r0jVY55rOH1MawYC5ldqxPv
bLXjqvOC34ihn7JgBTPWdsqID5miZiuL8Bh13D78Av9MTEBImatNwEKodSRxqTzQge0E4VJSmZYc
UVjVCPDD2e1qroUQHxNSesZ8NSBQarYMnhBtuNG/GcBRWq151LsiOzZwj4n3AgFnIr/Ygvg1w0cu
43ol1GeuoX75Y3pSIoengONsYJfKdpkqo31thSy3ZpSLCit0n2U1iD/9i+OF9QRPYrABvD1hgQg2
5/q7E16LsZr9K18yNK4POF0HolTzKHvWszIxTpGVDFb2qIR10B7TxiZgEqKvQhhzziu7nCGPOo4v
WD6M0rcVRm7lJMZ+dTE/66Razz6b2ZHBOcu1O5ucGI9+fy3Z4BScSQ2MZhfczize4PaTja8OyhkK
sF16fzErmzfoMIDtsV0hIYkS/bv3+1uJU5soPNLcRFbNi8/gMg49Czr0LksdeWoWXJHvYFNS89km
6IdMAABLLk1Dd1LiNWoI1jpJUIWBvgCLlFBIyKj78b/nWENH2St9+gsT1+sBNfQs+QJ/NdQuM1Wo
bZvOYTXfok4WrlnFl3uTaz75XH2K8qn5jU9o4LJLgeK69BLT7jUWnwyCV/k5lFY8qXyHVekYb9JW
LyUHl+yZFBrjiqqLSAlPGpZ6cMaPOCZ3I7bbapUY+1GB8MVSpXYZ4/XqOqyc5r0B5oylAAf8i/p7
WDWthZdbxHXDSOjYC7v3lShkCRnfjLkeHVqRrCK8j0HrTI0Alz05fgoRXfSYa9zjgpNw8eJNQMLV
/8yoI2a2XLDy+ZcA40vvBikbse6FyBQI1uMmDwmLpk1SjaWxiToX0LlQ0/Qg7AjJKXalgxk4knpo
qFOpiLd4qGCBEseL/G5eP+NkI0Z7Biwa2rO9Ccr1qAc+ssBUIPm27rL9rHEZWs2Nz6oalkh16EIM
MjTq8Bua315JbyrbiQFu4ZkRGmPyGDKefDPkE1K/oFgbX7wdEeUa/BZ55uq49lskV8G/MGRfx9P9
5k1kg1GhR6BleMzQ+68EplDvf+1fpXnkTpaIIa8d8y2MqccaOH91psdCpzY5F4eF+svxPiyCHVbX
92XWXzAgRQi+IgLBGzBkTPo+hOvOB8PRicZ79pVNDK627yj1jJnft36hnMZiqVJmetlvMhPsdugt
6u7Y+pTfA8/Ly2bMLproQjAbWx/0PumaqZOiE3CF3OjNmmIsfgdsKsma40kNEBzsRITsIITICE4f
anD/DHcFujZsWFhX7Nn3y8mKc5GUvfi6gvbDRfBhDEmgDQ2Gth4BMabsc+vuT+ivAzIo8VmAeyVg
nJ89X3QZLRWjDf1Yt1sF7CnOTx4QdWt87qGJGogypiJEvfVV/HVTXRD+6d2eLZGC9xF0qfZXCCe9
OveoNJwyu8t8FjyLUBDs7DdgDZt7ytekFxvQtrG8C+BQVRsgD4J+4HtFAiDO7iajf43wGMRNyrKp
LkH5IP9MTPadtoh5s/l13eHEhYcPfL3W7+CS/4+j81puVIvW9ROpChDxViCBUE6W1TeUbdnknHn6
9bGqTu2zq/dqt2zDnGP8UXlmty3POeDdgb9UxCdRWufzQOG7BGOM8Gp1dVQ+c3FA0KWCXMrvkXNV
tGPxkhcfc8ukU34BG2Nwkg1ho3B3icAZALK0olH0PVLsJxxoT8x/yvipwiiNf/512ox8ieFfoW8J
jvPJbQ5GnIx4SsYdzBA5fiTk8nJOn2Skk2of05AgLNZx+Va8GBH8OmaJqNQfUoST+OEhZDNgVRIs
KMRrL7HFE4SSfwzsOJO4ZxTvBr4asoYj4xMmAEAYj+CNgJmRdHhYDeRKXLIU2rF2NUfvKk/X1C9p
zXotkPTOobnDG5k0yKIRf8f9RyifBkg2ghDwkfCfjJyVAgUGe4G1ReEgQ0NKpDa5xCUzds6mmsC4
BTwmS4mJTILgaE6oHTlJwE1YBMXHgNQy2mVExvuviIZCmodUvJgvWfoq2XwjYujdyRWseNuAQlCz
ZDVXFgXGELpX4w3J8H1Eyhd6FxcdKeqJVWsP29EULjWHFgG8BNN3DmKLcS3Z1Xhm0uBBYcpPv8Ye
25vHcj8x4G5kfjKdD7nG1w2ZniHjjzltD1lFce2s6nwKi5Jz9hMEYFFSPX5W1bmuzKrEm8xlkRHs
i4HJK27NkthfrG60uw0/Eb9LVFY+IYKEldi5cG0Wfz3S2pysPgQM1/67CBXaU8xyliscFCqSuKXh
DaGdPvFvFKAG2XVO78ddfuc3XKJkTfxfrScTJDqq66Sjl3RFtOUoENqlWnJ4lxhIxhP7zbBe3gIO
WUAKdadJ5jh+M52iwgu7X8l4idCZRDRVe+93znVz5Kuano13EBWWipaROWGINDQc27nOy7urNTcY
blWxhBnCcI+Eq2TOa1DmsGxqyHMjbUMLO/Jl0lb3rW/pJyABXOv5BgwJriVpiHM0IzT3TIuAdTiO
CW2EcZniHyMCley3wG67RXC2CgOdxTpFoMDgI1ATFqJyqubKcDOkckE29c/47KdmcJwIHRG2Db9v
bwcfJVwxFkzykWH2CSSmecjfHD4fyV4k7TveCZK13S7Y2OsTrArq+FaFiLYonfzhEiJxHVd9EJjP
Zl19RPg7rkbFNm/yOvQKvV/m0j9gdcSSzrXbXWMEMfjgNiOeeISeqZlWl/DMxgRWr07Jun6D6dJM
j2vwKjNzQCkZt5RYQEfGZKaxFdjLu7pGnaFrm3F0cmIA+C4LxAUn9F1wHHnhVBfFxCTqQaIQiBMk
71ZcGzrv9xyaQwRZOexKkC1EBDlHDDYZVHq3AWJ2rX+iduKeBkBEm8yDMeUHNMPUM1B/4PB5+pmi
QZdMdNvwj5BvrObeLxuewSyWmAwCsv7CYJo/qSKFgGkt2CTHW3JmcWpU/lxQuSI+ktipULIE1Wk/
mZut+BzR9liaBnEqbGGnlhoC4lVsFFQ2+pXCB3jK69Ua8pTGZTfjXz9hWKvlKzFOyXIr/sOBn3KQ
Bd9cbH1EC5qVfMOxi/oT+mWsLjkSB2Q7RP9naL6s7FnP+UPxkYOmyk/tldt2ulc1dlHb30mmt2+G
Hyk8krt+JEERJgql3XMQP4I7c9EsEP4MtkTCqsWT2BIv+zV4MPWVpMKW7CLsbKUtY2Lot/rLDynw
zLGKfNXtoQBsMTAmNdycK0WjED6FviaFzCL/SBH2mrHpWjOvSbE3Mavl3gY5NvHHQE0UF0DRZnsW
xMWGpuBj/69GEsMxIR+gtRfqP4F/HQU45pL4gMMUEakxWHjAA0LZ7eFD0T9bVsqxOPC+dd231tB7
jj+NamQeytjBO4B9oesf/Cvt1TBuBqUdzUEitKUjdZOvGBE2V6KPjv9yIssTZYedQMXfKWtbocfo
t16gK/nRkrkvhkEPP0ZP5LHI67FaqIehxcJ5X+I7rFc/2BnI6QNu0lKH2XtuRA33ukaIi7HDl6as
lxR6YMZj7hgZtUMNd/AzlhHobhZ4Tv/qM8/+aHHurgvoJJPujRFx2GJPRIvkdh9N6qKu4oEF4ehJ
22FtX4XfaoAecDWL/bGekFbNM40Mgl1UvLGsBbwvqXceZSbjE0amarK1eFufwaAwuwg2qQPRETgO
MJQDQwG5WjhzKcd45bkH3Ya1P7MvA4oQvzjj0xhoCTdBtwHgPRY8hvw3KpGlFUzk74WCw777GLUL
KhAV7goLe0Cmx4XeMJIGzTkEk+FPpisAebVxJtme9XgZ/Cg5AP2MzCYPPtaIZoXxwMIkz64frvvl
yWAsL7AgAkx9yOitly6KXs/sn3V3RM7tte8kiIgcP5AVibq43/nRqwtIkdzFlS3Ep67Di3jCQzgh
EdRJOO3/jH7lQPGYlGz2tBMz9GSHNnnNSDN4O6d5AOaCMmmdv4bhENLSjsqu/8gIpcZq6THt0Q5A
mpC2DY070PWOzB+AJN6d25w51G5E6cghz6PdkpYCIk+M1pqFdUThWttl+6GgekDGm1rlYk6qBgYJ
tkhkGSRmkKk1G2ir7OxJbnBf0qywIRMn8t1JOmov5UXmcXOUjpylZKpctMHNn/mOl4j6UYhwpNcy
SQWiGbnLD9ouJCczIThzFbI/OKEIM9G1wsrNvev9wRJfGEZgLow3s0x0IOApPi59l16Kur4J0gNr
CMXJJFxCNqCtr7VbqfwTpK0RrRekwIDQwhVBUagobb6H6Lt8guJBYxLoMNhUyRa/FcU7jwmT8ZcG
l7tSXh7sQO+gZh8oHQYzjO5AJE/oSCw6K4nwDQtFYF+dsjnbYUCL8c0PtnzGBLNg4kDFtwlw10TR
Dr5kwPDPVEQdTnIgRTRwb/R2RubyBbXeaQXMMWA4nYisuyIl3SyffKs87dCx81iCqaLPt7L0Hcwf
xSqAR0xDFkGhQHr5Oc4MBmQN2xmQQbtJfrGI8MrUO0gy5EJq7cx1VrxGo8v8przA3unCAUzzyEKx
oSsVgFcCSoXuD5CbcM4STPVGkG11uCFkSW7BhDcUH8BG+pEa6qLPyOSE2AR3YgWVQEB8Mv9RZM3+
EyISQHqNYrMkch4FxEw+AIN5HrGythjZIISGsKPMGXx5VCiB25BLKznA8bBr/ui0ZHhItvAnXAPq
Vbgfj/BtmHWhufaeQefAGt3xElLdmv//3mTVp2+aGGZqp3XyCDW66MzO5i3BRsfm56Y3Efi2PS9b
Wu1hEEwCCfE6Ccq/qbtzzy5ojCfTAOUgGqUexRoRepaCbqdnr+oQfOPUSJ/Nq7HII52jKM0+dlTM
Tgy71a5QzsX4mfiIU7ADvTJi4aq1zOGDtdLCOPA7QRhwkRi/Ge4CQlRR8vKtH2d+/Wa4mh1TSk2H
zQnivwqczKWXaSeuqYZvPsJPgVcNO85TWfxmLEWLXbTAEfg7Zlse9GS4e8zwsCdZv/WlBxCvrB7Q
92vNi0kfAfx8cshb/imFDhjQSSQCvFZN50DpQeaQfvcDiN7ihSAVe3wbnZMstgNCkPLADBngeqJN
m2LonfBE0xVvWliU8aMAEmwe+viOeSLXPgL+6CU/J8rCEjwetGPgB1K/E2bFZLJ9BmJY/F2DDDFp
MeyvaYpkz5R5oPvJ8YyLViJ0gTzDcvWb+3tdmdNiiWpJxz8UBDyNOkihjNhaaTcparVoycZFG6kg
7zJ0oQmpqJNOoj3smxj+CbG8rhcvrf7Xp2RP0PRq80TSbpqStQu3vM0WHzJYWJvcq+EeFo6aGytp
OOul6wUEaqgwvE6NIDpdyibVMl1ebZqYpF7CbNVzcuh+l3yWieoYWrJIRam0EloONGWgKvkCKS1+
xoLViBGlwYxGwbYwCIncpSfBe5VGt22Lz/YWW+VNIp4QsW+JfzRGeK83/MlbrZhyRlwWT7TSsYwL
EW6JZH8uo4XvIkDIxnuB1D/m8ojf5cgDin2QJ04AjMTLVgT1SgXECry92uzE6ExQhRUY+zw5GR8h
InCyjYYDBthA2mq/efNcDMiBUC6MykNF0pBDKYtkVHbzCcIVPcTvVP0K/X+KQZPSLZn3b91Vd3nH
Oza+BoyQmCk30k5BN75E7sxH56EI69VDQMlVYd4uJAOUnJ5qYvvUtgE0AQwhOy7DUJvLazHZqaBl
cVCzTlM+4HEEf+Je5N1b9nQK8/JpUb9fQB3Nf8WbDXs15kH8fwLfe5kfCsMkKAoV0JEEjtvMAOvr
6WAsuK7HQ64fJP4zafpLClMitrTDV6ANvIZ8pwWBFDH1Ad7yNrZPGKPAN9AycG8LUAfygmWCu2Rb
XD2KQXxy4dcsGB4WiIlAKIoW++gR0yY5nTvTP4efeKaWOj4E8uLg2rtvcXgE1xQgdEvQhG6TAxnl
rl/9G5n1vjx/V/pneb5ul9ZczlUe0e0rWNc7jN6pxwXgKsiJhUMf2NOa1DGy3mA0/3GFDfVvG3Mx
c2Y1BBnqvKpgG5LNqpN4uK0H3lH+fGwkUtNwe5tLYoyVq3oi1DXIyLnFad+sayAoIflHgEpO3izJ
rZLlLx7LkTMiftCuQW/gHYsV0jhhYS3DyvJ2fkuL3A/LQVgQY0CtXjMcmPiktAc5ENCdEGPHLzDP
LwW1BwOO1Ey5VOTDMYCZygINDiewKuHdf4tIAnUCZ8jh9PGJYjDGKpUTE7ERODWpXHb5RIi24yPO
JifYYFqmRkvVHf1UsnMQg6Lx3rj+b9e/2/ZVEijKIINYj5gCw+5gjh2eCmKEJWv4mGWyoEEW9usl
OLNH0UH9nJAikAptZWYyutm/VJn5bwLJFG0epIL2xLFN1MD0+6P8gROmEMrjRmaR1b+lf7ODNjvl
5dz+gkKRlIYF3CtYjX+ot8sv4r0wlItXgz56iQZczgFgXSyFCFSgviAquBRYidfSN1Ib6ajgQeDc
Ei5Co60QnWAXaWZjhmT8CBuesQiNzS0C9B0JX14FF2IxZlDHkpo/7hQFx43FJGewfpjKmz8u19E6
XH7JT+UXIVnyL9xU4i5ES8Kpwu4O4qndMQfzvwy/veL0DtaU0jg3+1zZoKug1JXTu/GpmZfqIxTZ
TZWJPGKIo7eZvSPESDTLJ/BORYfYuHT+H7SGzPgX7ahjRGHhaF/c1Oz22LEwHjJRhcEBVmVcV0vO
XkgD46ap208UVFiLeI4bA0CaDY/TjoKGiEWGkV1DUmvL95qDa8e68RS9jbKXv0L6bBDArzh5zYH3
MGYXAaFbkBMjb0Ri4YDViEA3ENjjz9/KMO9oE6JNs6eyMWsER/BJ6CO9QHoSXJB1dCDt0vguV88C
jiA5qP4sXRylr1ygnRK4gbeLrCbfEftLfOv6Vzh+SCPB8lb6I+9LxqD8HTiCDjkwC9Np4pDfLFcE
MEf6AMNPMll1VoRTKwybjuYiy5sGPhi8z25kXdZeieRIn6rjKXai78sb57l/InHnG5VvZJF0Qk3D
/Pj88D9yR/9WZBf9B2PwSn9U4xy2DoqLjoLBmwthM89REIUrlmnBpZfk00pJxxhcRH7sMNoHOVp6
zpNK+t5a/oY7INhK+xP/dBohAW+HK+7ncs1Rjhf8EPM6olTAiTO62HRSftraHesTwSHjOO/Ffwqp
frWj3NAqcx47PBaoAwlgzbAB+4RF33hSaf155+IPV3KrwL+AWkYnYRdkH8EwD618B3iqAi5+hnJ+
4FeKYW2y19k4cOttF95Wx42OGfW4sPgWENP0302/5ZdyiWEGezMY2B8ipMRbQYCnT5Y7lELS9AoI
XCL3bZdmB/EROeRXz7Fd4WwvVKFxsVNIx3qxTzidD/+TajzMzFMlz8VcmoWrhodKT+1W2Q2wsMQ2
0Zj9OeDAsrFIdv5G+8DBjrrBFK69iayQ1cb/oL4gXZ7AXlgG1CP/F4yX1AXdEWux4A5m6pMxTehs
QJYL2zCuMg1jkz23xOmnjLBdeB0Z/mT8IWmZw06d9qwCbMZUuUQPeksdDYAdhBQKUU8+1SPk2wDS
w9ja2+zcfsG043YRGByRDh7P3JqUc/8zASnswxdbBPEsHSTUeC1rPL83T3p0BHP1PEHeV07uETMx
cX3Cve9s7XfuaweQlujW44ODOPZID/3fBdaXVLuo9bFW8eaeY+8iIDL6h7QehTV8KRuBjqT02DEB
g41yO4IVOiwkbLgIj3wYOjZijfgplsEjNJdeNq4AO4mujgCPnagcR93F3BjLqFnBPhr691CpbDP5
STi49l6e0nBLmC9lPfodFSaegZliPferv+UZyxm4OKl3Ge0FHNCApCINuGyPSnMiabh3KCwiIEWL
N+QWSmTP3ap6zVGO4reudjdyDrqTrx5okE8xSOhH3rGa8F82PYTJV/H/lSYU9lls1+RohkdO1PEK
+DHzvOjLFudKt0YY5APhzFK1r0hQpLlixX0KidW/sR1rqHRe6CFADeInYhzKTzaCeGTMWbx40drM
8fMfavfSb1hugjAQEt1ZXqRql6ef44jGO7rT2Cunn3jdeMu4M1r09kjBF6zAq6Z14mlLpCapzLdR
2Hv88Lo1ZgQNHBPjEhfk56L65yFmqOOLUNgFvrfBRSMLhH3hIyAKJnmQul7uoU114E9xRrosEfl3
aHFHqld/2qP4JO3CX80O8+SKEgLcGs+ax+3TnmWUIOB9yYHfKK8paVQG+9LCkdU7AibAF6JaOPL4
baIPbR2iOmQO0/4D15/Y2wPc7wvJDRA4e5/1ePVbovxRHYcbTpmapJ6ou88uh9EmVhEUo549d9Fv
NvuduQ79LQAsezz/jw8IWh1CXZgF0Ob2LzwRUlbviJ9Etayc6WZE4pE8ZrsuDA02zHyBUA7zNiKt
FSpMgBxCGsUNx4zNYxvWTwKB+p3q8JwlpnGud5TrDirPXvI7gwbiRuku5FSiQ+8d1mLkmjUpo9f2
yUZTxB+EPfattHLQLStWjdYFd7IGZhdd6oINX6BpkQmXsPCNd0Gh1+FVOmElWOGJbZI1ony3Z7t4
I/HjZ/eqeKVA5XyAgay12u95O6TE7ZNN3wXMpLZ1fHKmz/mOMbgB48Bvd+AIui1hoNHJCNGdoFdO
BU/H1ENq6xshdODyufnxgulgYqXSB9GELQR2nh4QdCJgz0B81sThOQ3/3D+P/3jx5hnkQJngpiBF
IHGZjGoazveINLFIMwrz4m8iEuwL2sJoYeLqhJHAdfvmvdMCZ9m7+vqBNIfTk3vXT+95hH2VIdFN
p/17kUDLsj7yTSF5gdtq3d4pmT+pu0fkbmIOVkBfcRwhPO1fKF+m5Q4bbTm8DeJ9jvGNfE0lPiLJ
R8nH61gc4k0J3vMF3iK2JyPeIeMpyWzS0RfQDuFYXME5MAjnfbnxMKeVN+gx1LwJqnBbJvr7gRiD
S2wX2SJFw8WjRSJf4Zwo7UV81vuPnjVNa/9RQsp45B3Z8tH4qGt8bHF+VkirODAeeb7IAHM3eJ8A
2ysNnQwvmI60313oO73ewuQstpwKfP76yTZqeORzIEvb8TTGqMb5kfMvJjYo2sL/4zmOxQe9qemb
WzJnuT0uNTsbbC2lV8oZbd5irLFI8Ko5elySTnh5cHHBQM58AwfQUj2Dv6E8J1l2bC4pokoFa8kv
f95mhwGnmGFSEFzMx9TypdxC/2DMXS8sfWxrKHU3SBJAZkX+FqI16NQf5AAHQdvUIPO04EIyrQj6
Bh3gLCUeJO/eSfguv/k4/bey+ONAY4FFogf1yyJo6Z9k+g4Xze0QExFBthIypzN+NaBiC9hhiwmD
MhntZ1xH+4kGexJWSd+XqOzjZMTqoCxd4V7ZU28j2V4yzQ+H4EH09nLbMczfeVQl+ZR7L51f1+jd
OWXjyFV6t4Yx4MyZiis27WxJnGJ/YURfqOslUpeYwdY09rV8UNBdk5uc03blxRcuGUJhiuB35MHM
zPjGa16QmvU3zOxcfmVZVMHe0Lj7n8vFkWC+2QWPRjP+mauRyRLG25N+q4CkbAID7a+/882JlTU/
ZCg4LD43sxVSGzR5IwahFZUTOJEefB8lPP+L9xX+FbkxYi5hpyEFIFwKwocyRcGk0DR3cxL26Mkl
WL/HxypOLCN19Jp6B6EjZ8WuQCBZPePFLsYtSiknJ34VQ5T0v0mxnwF3ZHwc7vJXxvq5GDCNY7+V
F+R7OGyIr0w8JMjzyOQFzeVh91Nb1v7N8Hbm37UvsbjW+qWsj/ksBerWy78EycMGCFfcK2hZv7ti
nz3o7xKBntpvCadk/JETBwCXataEZAKadF9N/WCGAjKMP0XYADKV8ZXN39S6Z06i5NDmdR5gPWsS
jdTc9aStspydnnq1Efp2pfz47Cr9aEo2OHdNMwHlyxuPR+WP/4JaMtRdl6VBWsVDJkriFO3JnW3Q
HbOIsSXh5NKkt05WcEJ3Q2SQmuEWi4T4hkMYaFZyEKob1V6efOoxQW0W+X4Zk0wKZKVSFfhtDC8S
c2kylE+cWnyVJk9XiooETXPJJPBwcveHOL0XBJ9Sl6QUyEZIl9BRRu1VFCo4t98ldJIw/I3ZZ0hK
KXEP/BjHfVfBpBFKwkwcTKZIaoJuCdofwUGkK8jymnAh2Bv8+mNlE1hLNIvpgg8JeDMJUSrdHIlY
Z9XG9hlNpD6sMnU1MjKhHuAb4cWAnqXiiYdeW6PNbYZtSSJ3aJcY7ksr5ijoLd2gCe4oBNDsx+Xv
G2SYA5ILtLv00jaEIaeQhOp5Fw87UxhAzIVA6RRhfkcr2koObMWdE5a+fgpUAca6Rv84XjndtInR
BlHiH+8D28gmORTiPi9cn9KzXcG+Vbj59DOHaQcv1sh225G08P/9hukluOTqoa741/1bV7CqkA1z
FJdP1jwNW7o330+UkBC/SIXZ8uYPvxMM/JuMgUg+kg1C8EDTO93vFNwYp2gmi6rH3IccuWgGgvLf
IB+z5Q3o28DJy6l1IkEgIocbC6fqYphI5W3fHsvCzeJ1yCTtzLSOww4Pf1Q7Ijn5iArICNH3xodH
2X1s8RNuDYsrx1vsMsWSVZto0GxJlBKqIjQ6D1X45ozFlFALd+4FaYd+GIsg5+rchqgcGQgozksO
XA3e7MTgDmG85o1lY/idu7ZXxoQz2BLfaKsIyCHuY0nzh0i1g9nWZyz93TYjqxpt4ooUUPAkKA+s
NIBen8H6ElA+sCJ/1tTXef7kCooOafbZ/Objb1y6BUQDyDEa9CdiAqIdyY1Vuw18loaEFaM/1xoO
B5KQ2vmneEjW4zPRCQ18LXXyn3Y54iv90km7droS9ruT5G1TPfA2MeMC3MR285iV6WyLNV7hF36W
wodtnmuJMrNmVtAvpHxIsULQ3/zp5aPwDG/CLp5AoFSnGO9EKWR4hw8B/LA/vfnSMcZEJhSaqEZI
UPb0ZrCN+4J8LHa2nvu++xWaJ8DahEgp+I1/crTVrKrLLzrX6G/jWMW28Tsn+2+Y9jlLl+EPhnqI
GHyBoPLVF8GfrQu1p0w2vkKHHyx2OBtpCdKvHp8RhTQ8N8oqNzDT2KPulMivwIBUmHm34Jc3Nmah
fy4QUa0SDGxujFNrN+r/WzNqohpmELQNN8bZaF8wprp2wPepTt9yfOG7iOiym7PnCBfsrkq2R3ys
oxEj7zWndBdXjDnSCPnFxalphACa2QM7Qg3cgch5o3q8Uetas/mIOFCzn+DBsHTDLkM3DR/xH1uq
VFh1vlWTO7yqcAaUrslYJZ3PiIg7sAIshtHmj/kjHx2FN17btDIW3qOHc49o+H+ErLFC0kGLOQIG
BFBmB1cFwJylDt+bsHjxdxHlc30WmbXQzcg7ZqA7RFRRP0XSf3cV1zypMuV9drt0KpCJZP7RAQKj
26t8WDh3Wuyfe26MAksr0LS87oQTP/K4ecKkBSoMxX1RavAL86o/IeZx0GM07Z5cbY1mwSMVYgtb
G1fBcc4G5+xeUCN19CIGVx7lHdH95a7o+Y1b5dLhtBm2yqMEx0qoL3moNI8k/1iLyycYCgsKWG31
UPotDnAbsxemas6jdGM29gSaHm46TJpWeMsQCmaT3SGKJFUWbBMhHZACcfaUOhzE+BdCr981Fbcg
cjzmZOGU0PeSfPEAIX6bBcaQqr/NeOD9aqQtFCe/CmiXkqHaa55p8+zinQATkx5y5cQ8UIWzxITw
hdM4nFUK42AaYDhaDTDxVSzt9i5+9SeZL4IaadMdpepQUhmxZtqUtuoPioMjzQ8IULDxTR+BAcjh
3VrZrKcd2H+0JAiEHLy1dxrwApIcTM5g+4n9uV2cgm6PlNP74aBflA9Avirl5HPzgfYtOxlYAYN1
JTjhm5ed/Y4SrVt6amVGC8y8c+5wg8lIhkkjmL3eeiQhMtrBs5WIUKj0QG0aGzZLmBJthdTk4zLT
w7ywvKYkjW5JJKX5giRjEiRkqi8dRHO6QADAZUbAATNYbVgSs8MogilPb2I8m7loIzX+UXvRvxPt
DJ/AbATaVvPVVkZ+BTNc8MwF9PD0B7wX7ALA0KWJuia4tmRwc6cH5HQyHXJEUmwD9TvrECyGNoFT
gYsXIlS3S2YHF56SV/RvWXzx+HGPs2XpIuo4S5aHlf/u1p1uihOCd3QMB+RTvNTSsGFG1T/zO2Nq
kNkNyxv9j9Q0Ivm6qT9C7UTAh6HVacjfz2XrGKKL7aiEbGdWBgAnpM2K6r0m3Sdlzm5J2RNYGc45
9Ox49mEzfUtoVwSXK9SNWEH/0IcN2aT8xLM5q9QhyY1csk7CJ7llUB3WVf3dGm5v8dqhHtT5kRmm
lp9ZgyYeg88MEOnSdiuP8mSeEx23tGiNw7MpdrN0KVl3l+JKOomnfhcfpETlzaFNN8Swdi3Bxajf
54LD5Ev8l1RguCvvXeJpIidxIEyHzBJkR9O1GJ20om3yrdn5nsFJOQpAkdpmQJ1X8ditBQhBLDwl
uaLrhj7LhJWJKr85o69ledOdcNpM4zr/GahXVGCTuTxMVFC4aRYpki8Ly5oFd4/K2kBiRe8vRVNo
lAkZqj5y4aj8wdEwegUo0m61sTL+lgMCSEQ9zG94E2d4F0lwvgaoH5R5oUcU0ImkjZBZa4qz6mhd
EuLIL3xcU/IYfKNNZayPNZsgIrgLUq0qeoBwQs8AB89LDRSJAZWHAVCQWBltjcVy4hTq15FmGm+U
nfyBhoVa5BJcy8gQyChBys+NPuB/n/0pGTEZf11j41DysApwxMxH/y6keZpLKNnAbjH453xY6GiC
Mz+naHXp5oifXUOgEAwcmei41IIbWWtNZCXhkYJbinBhUpKO+1gxR8HSlCMXj5h84ZhHIMMN3V0C
RpbAevhn4r0WNvet8N1f6hRpDp6MGQvjp5LmBwYO7Q98C1iLCGEudfQSzbBm5gkb02JLGAlPQj6x
Sh5G+h3j1SJua+A9hs+a5SzkjxYDejtnvh7JXlecxnf5UXUkS4DuksVpIe9BYUIMAXVLARZDXvfn
SEKyyR9AGpJGSmNJv3IJCqtbm4sxIVw9pDxuc9FeKOFkwcmnNUQpv15BRI30AXVUVtCWZGPY/OZp
VMwgs8iQgBq24aiVbstaztUUck9PtlR9ZP0xrEzxk8oueNHmjSaWJHr07J1gIpqHEF4q66qHhNEt
WqJTGJpPnCC6+ulPiKBPhHkaEYnpLGAkPPU/S6J+tdpOFj88X8GCS7xHOQc8OAHjTMujKn4xb+ri
lxycSswG+n0i6gJEeSmBSg3kCUsYFdBkxil393Sd08yC3zwH8lP+RREhAgeduIFO5rRK8Tbwrvn+
PARS5rvU0HPh4eY+gvUuyscfK1J4Iyp6vnmW4qfGDsoi6UfweSyTlUTEFlBBskQo23GwU3/Qy3eP
LOHkRxPo/+ar9QP3Q3EdonfO2qiSFF0OvIJMheNlrj2nxPxES3Pq74vJ5e8RFiaOlyY+h6UTZpc4
fPW5M4WhVRGJoXgfEa1S467nnQcO9iye7RafKFMeYiyJqZksuTXiG0M9G4SpoavgCRXVW6bQLIH2
DR8O0XP6voh32Lq04gt5WanZaYQqJrmnMb+QFl3jqawxoY1uvHgZMM+i/6cAXql0ef0jJGH4I9ca
1KjqTgnsSwLXH6Co9JVHTZ5APiCZAWCY4USd5pnY8rKZDQf0AzBiQamCp6dduLHtOjUJGMxcDjoU
ZeV+3GV2eCKHJySQIHH9t3/Gr4MZd+bkS86hJyKSxG4IQ1v36Jw3vK1MI+VGmNVl0MXFNvK3dCU1
s+sYrgjiIMVHZRN/wxB+G3uOsGdHshFz6QzkVMeQs+LMN4cEQSL/4q70J3L3HK21MF8Cqecm9j9w
cWI0+JeGZF3E6O6AFnCM64KbU54NNjG3DcQzG04lx6YAcynhknZ0GNcnpjAs6Y+anO05Tf0ROP/L
tie+WEuKOPP4vsjsael2f4twrjrVpn+UgyO+U+GkTQIKvtAMERABJFp/10+ZagIQqD0R1NP/amPa
yhDemDB3Z2+H/XxhlTugd0ozKnIlTO6GJVJpPAasettx69db+nE1NLUM/8Bbi4K858pakGlnV4fp
i6U+2qXpRYdZKjcxQcbD3NDXPGjoiC5D4LpUyeT7ERWzCRCHtLdRX72/lzwylTFxQzw0oVuCmHOm
/eU837QWb9nU8s0C2y6tyWb2wdzK+/w/mF5+49GMD716gUf94/uVjVN/Sy7IIowrUS0IyCRvK4s/
Mwy2Sea8hS86IgnsU0MM0HNBuX6FcwgubKpsgBDtQIuthX2W92CBbZbVjPeZMgKfOBx+ubWLZH/p
1nv2EK/aFvM7waPll0g0KGMlMnnZ4i+sRpcRhWgPWts0c7CXId1sJbWpP+24i8/lzPaLX8vAoXVS
c4myHTQbBHFWvhHYclKb2Kz7M1eenN55WXPEoA4gia47ouxWl1r4oeGNOB/aEiXKL9UnfBlW98bh
Wk+LrTLhJGc6v4JhtvduokWDZY1QDfQvvQOVffeUt9y5qOFiZCyexjH2fw7JqDh+zz9KuvrGry7t
m/htLFm/bExYqId1pNPhjZ/S5tzk5t+plgGrqf7UVGbXm3kEKc2q/Cvv2qWoN+kdbW1vbMFhN4Db
+jFb2OFyq52xYuoFLhQUSL78rWKC2ObltidWhpLFFNyYO/oZ8TNUbF4RTiX5W9pxRM3RjSqXI53f
LeICSb9KiOv1HymZ9UArkgi8JQVy2erl/TBlyz+C5uDuIAopPiyuKRBUjejnyPGLuMcMPnzIVH/d
9shKySpwUL0gZuwpsdjId5acfYa7y7Bgb8DiwX571c4O2ps8pEUAzA3hE25AOcit6hc41OfsRBSv
EmG1c++O4m9owgS99xZW/OkpJzHYiiQKso5Ta46HY5YMdPtC/wkdIXWrd00NrpWjC1tew2BDeoPc
HHPxCyah6l+SB54LIYYF1ZpF4+z0wkqQUSC6iEBJkE0LK97c2N2jjcFuGdcv7SPu3LJ1X0KyaZi1
yqugHnKorRUIlzx9dFeDbqoNP6Xi4IPamPFd11csGwF4xqw7kxwkgdlIhpkZlhjcL5nb6i53udy6
PokjfHiTJGeb3JiEzy3vVMEK8pss7ItkW3tAdDDh22ZkI13xqK9SxOOEkpFEB2hNLt96EZoeolFZ
/mZZqm8Q4EBHmJN5qomBPVEAFP+AGcSv7Ch/jtVBC4lbc4tjKz5zpGZTn6wi3OzokdfL4jebZicb
XaXiusbcmgREWDwe+rfYIWnoqVWyNDRm4wMjN877Ds2jvCWgnVn0pNOjt02II/0KmXoC8cMIdogp
UKPxo9iU96E/8Ve4RNVtcvAKd0wvUv5pjG4d7LMEVaZT/XODWbgtb+fCqswK/xCQCNfK6iwKC3Z0
JOObXSn9DXJ8wBV5kr5vpfyQkzsRLXOM4FrGibSl4iV483gvRAsQF6he8D5T+TPD/M3YQZscv/WM
gZzUX25oiKD4GJ5ggML+GAHuAdpwiKtsqnuQC94NwlTmrmy4ohLtgbnc8pXQhnuEkRLam+3QtAlX
PrFnXhAigbNO5wwuC7N3dOYOB+8z7tT36NfQoodCBNjOpz1MOjK66cDWWMh8IiQ28MeHPPhuKCwJ
/yPpPJYcx64g+kWIgDdbEgToPYssbhBdDt57fL0ORqHNqKWYriKB967JPDnYJnMljqtx/Bg9B4m3
KvzT02V35EByCHd9zEWG8IeevjCWkfbJYDYw6ABX1bItVxaVEhBrajd0pNyNlvAR0hzJK36JpL+m
05MCm7VdpD3Z5ARrrHTeDvHiUpPdqTwPqMYMJArrRHYj3OZUBOJxzMG58LsySWjn6TQKf5Huawm6
VqAaC94cNnzB1rkieoa7v+g+Ad1b59s6uWxLnby2PT8kzhptxREVv4hi0OJzD5gF10oL1uwXKRrz
aFQ6vb8jtR3McbkRS2ZNJIwipsO5YSEHjtM9t0+1lZ9yvmW0HrLjA4uuzq2NhSPLDr3Pxl9DSKCM
4T9MQ4h0OUfMDm0JnEAuXALz3CP4YSCfUwOk2/oOnSYnHKS3J4vmbVsXJ8W7FcYrMuoV6SDRzKN7
iuqf1j+EfK4z5pDTv9jr7AYTZVxeNN5vFttaqTAlPbb9rhxuIS01jOqVTCxo3DFXU7ZTcJn8U8sr
QL+PzDP9jqiRpBRpJFy1bouBit9EIueMfE8qoezNtwmnQOGpYZYLSDLG54VELciXPqcMin/pzEIw
MTY6dtau35blDMOCnlxhzaRVtNg6pacUILRmzJ92V/0zmXqhF+ZzYlIyCB96sS4UojbCNZGcIVcf
PiJ4eTAxqW10fIK/wty6YOTD8MSYvHxq7YFRJHQUlCwyx1y1rYqrpR+b5kNnwRa2G5nbV1hG6Vf1
yJUvLqhrqLoTKlgVPMCGispDhFhb34Z0sPI/tr5Ush9NCTC7p/ZsEi5u1Fi0se2TeLym22OttUgS
sf4sFdw70wIszOI7D/aUUgBfaPEnfA0YCBfZsRPObbqUwFHZsHkZDhJg3mNYRw5T4NiU90n4y/qD
IWG0FnOS44Qv3cB6G9G3qEtZnKte0ScL6SOEAdO9Mg5JvdlQQ6ID+Scd8vQ+wH0lP4j9XCKskHXi
KET5MWx0ZqHBzvd3qEIp5TGAaVtRPcXdGX4/6PVguEQsgazpxb6/WQb5avwScxtbBa6K4gBXlm1U
dI+QOxL+wA+zKu5xuUQyeYDvxeY7i45pTvgTCg/o1dz26x51wbCoieNDLoE68zLXnT/WeEbLQ8Xf
lZvRsum/A7C+Od+NYzHP2dKYR8bGO7JV9lYkv5v3+AvA9KcAuxpLRwb6ikGmaiyRMqQyZOgH7keN
+7BioP4KGYuxSGCXrT+yyFWvwBdueepy4MLoCvNVvMbCGj/m2GX/E4roaLH3NRaEqUBFTXl4Vy1U
aga0ylrvtxif+m7dd4dQO/uADlLtrGTbrAN49i3TpTRINBqyTOHXp6wB0NBR/xzkyQ13074ebCaM
GpRwp2hWeOWmF7AblPGMLE45Q99v3Q2WuBg+hfLm3YOZE7csrZMp701hO9G3IWHZ1smj+GCGg625
AidLmmv4jINrzbmB8Wo9n8YuKFbvWXFkw+md7r3K0o9f42h5RH0tq8o+FeUlTe1OOvtwH2ZQPh97
Wt9whzG+26YfSBe9advRoDFJau5+8MkCsFhSwXOqMm5HzYCBbCGcwGBaw62I2JQuoe3I6iET1nrJ
mu2YRR+zGGD/E3mnAjh96ibEcmZHQjQG3scVCkC4kwpACuxZF/Bf3R5JgIEc+9HTuN0mHEJAxOKd
MHxwotJA17uB/g17m5ZcJk5yRKuL7kvK7fBiHibrR9nXbv+wTKf/jVcCckyQaSxGX2yVRHkNKQXA
irh8gerFUUCkKhEmvvwyqHx2bQn9YlFfAgl0bzt/YFdymhV0RwBFR8xHS6m+hOvCCb6FypUyYM9O
71+aYgEbUnKar+xWkGaOAMDh0i9X6kUN+SoZx55zBjZ3zGzAPe3pyUw5Xp6+qnTZNteJyDIimRzo
GMQZlEuUpvgdWhewNboCkSRmwKULpuuecun/6WA0XDVyTeE7YCrYPBV1U6rP+Ndnl/bWdsB98bys
JCaXjJ5uKf5dHFbqQx7vo+LiTrNH7jKQ2ig6wY4+MpKCLLeEfbWayQ6GLfe2XH+N03oiB26qXs0L
vYQSvmcsQ646qrjF+pl9AzzztXkORdVDZYUCl6EfWzttgQgR6KXiKHvge7f8l6ezVtzg1f+23Rq1
CP+9E6l5N77OgJNtmR/SXa8NguSo9jkCaD3TTWSycGkPMtEz9F8kKaO/LT9EnmyKyfGksuAy53MU
16K5aVKahZsiQvb+UpllDuQaRz16dXIgFr8hi3nM4p5TMjbECuPZqrKVuVXA/pGQsQSKVbF7OHYS
WBNHY/HA9jZajt6PJv1LJBzVK3TuLTo2xW0QIcW7SvoKbmHDDApjIIevbd5KB68wt2N/+uaVOJAn
hSc3OgGxntZwJADx4DSeDZigXhJeYRchnQqAYK/cLX4GdMD6VhUYFPybPDAhBokBPVYTjhUnSxCC
FMQyLZLvxls0noP4XQuwwR219hVZm2o6FhbikaXJvCdxB/kWLXcWUTp0dkDA0Dm/cHAZPW41MhDo
daJL2f8AshK3FqtKO2tu6a8efquf+gZANc7fBMnRnLfFMfi0kD02TnlFopsjQAD2sDoFNzpIg0hV
2yft120AytvaLrsl0Wn4Crlm1eOQvfJh0bGrAUKo7quNl//28sVDJ0vSTe0QQwfdBcRusze8bbJJ
+S467k4Gm2iadxM2BMXO+2sXrvTc9TD3/uzCI1v6pfRoZFpDbc8hODOOnsE+1DZ4C5HRezuyVtSP
tL639wo1M1ohW/+KHiU5Kvz0uXDOwd1N/8SPikfDF7myYv8EBzkI9mawzUGLKDvQz6nvCCqz3s+U
77SGoFnDqhwfGTT6wsd8scGMgpVl3ZZo0whinAOwkRZVjcvOm6VvfNRRfcmYfWBZtf/nUTFX71in
OwEWf6ynaBpR0+rTt5ncVR86R41nyEkSYieesm12LqIUZk2Ffk5voYX+AK8SXlVlS3YoyZ646ubl
JglE6TJiy0GhV7EvUE+1jX+E0YPxZ/1JuuMHbsUoud90lF/TSOsE08ipEf8a2NezDrH5d6LdpckV
+rX4ZIjCKBALV6meJmioyIZINUDUrMfbWfQ+MEEhVo+8OOzkLMlI4PYlmjSortmnx7MOQMm4SqHd
8zbrwS9naYPlghYB9Quh8SRzXSvx3Gnf7Yr2+Ft7JXcIKlu1PfUu8k0CB8GnfigcISo5YLSQrvLy
o405Ykr/gVBgoG1j5zDfJi0NFmd7TY4Vk2SZyJN+azA8KvJHqEFf3hGZzAgRcu5AxUzNFGu/4h1Z
4VyPVrdyR7XANGmOVC7tqbiw5jXpvrCqAEdXTwHtKyuHNN/GiwZ1DOLRfj03SD+xeeSn+GeiWuFP
9CVzdnB2UXYiNzRc6mvapAMnaeEqmaNeZ9gbGS0sBZb1ORYo81CpdJgFVv8IRU+JRl8S1rjMgXgt
1W4n33OGjjlOjX1vuBKx8sc4WLHfHbbCh4QKZEN4GGlJcOqYreGCY6RUnKS/qtjpmKuph4nPFFFg
DaR+kYnOxMs0pgWnavQFQDISAAOw7j0jAPVsxLMdp5PslP4DD5rsOXF/ZhHlk7unMqwEUthabiDx
ma15bAp2ug+K/BylQqzDuHGIJ3u3BeJ2rByRzIjGc7V/GR03/QrFbkqf8pCTE8uCTiHV0jb607y6
Fn8I0+mQpzcc4g9vZ2iOaSGSPoUD4Z2MyDeKBPn9OybYY0IwtdLCGx8bqybUN6ya8hRHffL2e1QC
uN+PKtanJdSEDEkW/ydIzbRtKamF7JwYhYAtrAj0YX/pdBeeJO2Si7/dkSFtHrgGwx5xTkGSNUqm
OSSW3T/zY+KMETSiOWCaYC3pSShp1Y/8TjgMZbTF1mUh1hdGHegbMvVO6G/YrOfhO6jIj9HW/Hsg
rjAAsd7G8VQ7eGbZeJm2KdzhpkXeX0tmOSYDKzrHtH7mZ83Cp50v4ntP3YsUOfwQ0AZS3ubtzDMl
pdM10Y8+VPYljMwwbjN4zfEqWbpLuGi0ZQ/WrlmACOYvEq8xuEfgQUACVu/JW9fil4Q1VYTuGdr+
V7ke2c0wmyf9AiYeC2bPuNMbe8N+OvfTZ9HdJOEXtyRC1YpASMbe8cmr19qDWTSmO1pp3MII++Pw
XieHuDnCkJNZNDFVDaZzgCPBbaYdpLKEiGuirA71wRP5qL5S5ZhrZ4tV8WxgOsvKsfbXYvspdyvJ
uHu5U8A21kymAkxOHwqSGK5jVrsB2kCSOAScCDZkLySqLDNt8G5X4tU8Ctio+1Gjr6b5m7ofwGVk
H3zJVIo+b04HfKhhT4IOaRf6v4PwCoSdCj8P1icXIHwlQm/5gpwQTSxzQ/VRBWgYGHoR5arW32WL
bZr0XuKAwyOg+urLajHas6OjJ1/ClgsTkAHLUG/5SYgE0SG6NF8DDb2Unzo0AdG/eQPWrEtyeD5k
RL6vUoI9io7HWCBHl4IP9nyy+C/UiVEBZ6uvsgNay1BztWEtr8PxygTB4Hxs23Pt4UZ8MGFFawEp
Y0t+DZDCEL48NQITdxO7cO40wjdfr0CJHjxgj1rthW2hF17YvU3KM7TXugRncK3hd5Xib+ETos5w
To8d2hQqdY9RAghb4O5uDWrrrfQwLn5H/8Dxu6pg7ni7/CuS6Mc0G7uvgtQpUI7gXdjM0tjxVNLX
RCwiDrKbzcIKfSP9ZMOFES9OA6vi3P7KSZNR7cH7YwgAKpsBqZwfa3oECnb2nhjQmIOjJwJJi4sa
kY8g4CDnh6RDIikgWLKHw7V79LIB14JKd8LjPhJusxTxNYGWD+7mlhpcZfzMErlbm/jH5sGD3QbX
0EcdRHhF728g522GtY5OBMakbR1aRkKoj7gPv7rrRL+ylH9gTnWLGFfATjdOTX4WzQ2uB4+kX7Z9
S/Ehb0ldYX4JZJmTJ94K3lazHvR6OPkkXssd/l76Tkpk4vNW9M3EhAMUYfX8rFS3WAc4Idkb6Fsl
3yjdmSViynNGszJepNBlWstv3C9VAH0cIo2LYBCYzzyrpnI6tAzxeyQ5PwHapRXuZQTfZgARkXEZ
Q8M+upOSPWKsUjbBAWWVxdKzor8qASfzACHRXVO8T8oKm1V8wi6JGw9thnUv+HJxCCXDCv99sdhD
B6FiZ8jpdp+o6diocdiIa93C3s7ieLn0N+XLq91Y3BXPFJcGL/mGwmNAHDFuyh0Ci0W/m/iEWVcB
aoCTheRJ5tD0l/mOEtbLV/JWCVi8XJER4JQY2lONnmxPFcLgAF3vF6UZErna/jP1gylnTsvdCWBD
2rAl5N9ODfivpYKbaAi0+fw1Keh3NSHw5yj7KDxgjfS/YH6SRb4R8Xr7hyYCuLeIhVO5j/nUDmcf
+SMCH4rRM1+O0MN1wsa9Zu5HL0gZzUNn/sX0dOyad8AzV4GJbIZkWoxyJdUH7pBDzR1o7XFh1xeP
QdlPUZ7CcSmVAHrQVx5z0r1CYraIIABfxFBmRKLhjB3lyBZoXSghmtlE7KqsR+t9w7BppY8SfwgA
SiC0EJRWFqydV+mvZZTujhjuO7KwR2QdTMS19MdnjA1PcRyd6dJKP4jBANYlM7HcQbGpPKT4jCil
b7dcb6iTmnKJ2ITKcqc9lIkxGqOICcn5QcG7ZJKli8YhOlvEZCPsQTfOYQf182zetUucL0MCV0IC
ePpzMR+q1arcTFu6o5FjAQxbtgYUD8gUfbVT4ko4ZXhJHUD3rGWoEs86zy5IkXnQeG1FJGW2b7D/
hfn5Ic2HxRVqDUnApU1wgjLH2lnPiLjZvCGYO79n0UXTtkH6Sn/nPJeC1sktPqxt6tAWFBWbJ+K6
mEZuqNyJ+jYpjXhIQqKK51Wxib3j9Bdi1bbLWanLHIzSo9c3dX7xeAC+yOxeY25EvyayYZ1muQof
Ywr+J1vI65hF1HN4d+VvVB4TNIUBfdpYggJCKT9DAGMURogZ4FdJtg6M+9JS8hXo3MbiHiCwEmEq
ZPhd1JWe3SuJlf/XSJeZo9Ycsg+rR7Nvh/lyIGVIWs03C2pUwLdP40hIEKQ9PnfzXowr4UDji+gJ
75rWUmR4W7XmkkbYm054AAplJSN4N4AC8keBdC+HY0IUTr9vnqSNTJMNy/DArGoWZxPMTBIKoydj
FSvXAgG6xMRypZL9K7KUdzg9jBAmAIJ5CBX9dsJH1Asu+JFTa23qZosXmO+rIqTQX/EkyRxLJqtW
+DILH2XUKHwZW314VtlOwUkh/QblN89ZB+d+ZV3ic/qdl5jjTQRkPJxUTcWIEfJmhSA4jhgehm3S
v7n624YlxbWCeyv/ecEjS255+FaOnsNB3nxpUFqE4maQubUsX4mExHKhicsGbPQifRjHNLhpbPAI
YtM2EeoiLswz5QTHM9RRBhvN76RhM7sM0U1gzTHazVfEiMyLjnVz0nGVi1+8jqxXBsC+b2nckVab
xG8P5Q98MmGDheiGdLwI19Uj1lxJcLFxFdD1zX99ddWHr+ETSWg+94PMNZECGqiM085RuEYXiHtH
bjjAINObVojYTvZoqrIaX3gdP0salJT5lE130R6Ya+GovSi3DmW/vmsZeWXwRFfNbRo/WupTjBFZ
PKNsSzpybZPJy8SJLyHxh7jufpKnRFNNzPxS5wGEu4GCfauXV0U6htp9xFM+Mcq70pF3Eopsyuwt
LZ2YrYLoQfwtX7+/Epktto5Naiu/pp5tw2hd8XYaPHnoIqC1xIsVwIJorzviYgko9kSbFarvQFhb
1i+OBGi2sy833ybanDPYhXvVvOGQKTdduyzrr6lCYAjOljmG7T/r1LbWBplNxdrbqSasb6c0ropy
QY3HfKjb1j4moGV44ItjhCp+z3v/vj5i4VEQs+RrBZT14JJXwEaXlVNPU8ZYhzYMnt8sA4AkjIPm
r2Hg8e0vU8hFGOoYcZEm47N2jEnJbq4GnCgEEN2iYaaxiBnBQw8sLzJr3fiaV3uZayNYSS+S/ZJ5
n2cLo4sbo6dsKwnGvBgdcTlrb5lS0CZ/NaNVPkumk9Yyf4crHjiwsSEfkY1OGsUAFmJljTWwP3RP
3buGbLYRLJnMhnDpuycm2Ijol+RHKIuAhQJGMHHD7cBiGn7fmZ2UevbHyBbPFW7Ai8YjhHNA+DV9
0jrvo+yoJCtU/0q4mKy2uNv0laS+onBjsKsaSuRmIbEEK6gM/mPwMGs0DJ5XLSGTIUe2yFCD6GAB
UaTnKPR/5tQvFNF3RoWU0oglH1E9D1UleuVLpZKqEEApa6dk/3Y0tZ28NUG8AZcW7RCkd46OSKh3
8XbgYGYPEdqKXXKJmhedFT5jscrYKspDIGcL+YHLlD57Cu1fx7A9VYl44O1MbDJDT2QC89gXLTnS
FIaBxCrxU0vHleE9FGjz6HwJdU8fQJnlv6JGOwD0sJqXsyXREY5GPbfDpoMNo0VO/W6CT5i92a11
AbxL9+w8sk/n4mR6Nbmtm9wKpExcZJXLZDnUFlp1qKx1T0RQ4cjVI7l1a5FJv2YP8kOpWYoDzekP
KvhLeFD4ppkoM8HhOGC28+Be4qqR4JOeJSbP3irmbIHAEq1yVuMbgSluwoaBxSOxzNeo/TPKpyjt
JlK/cl6umiPF5cXOJFcZSJeCPP8YOJL8ZQCrHS/+si4OWuImzbkE9WHoF1+m5rQoa/gXMPo6qeEO
QJspgYKfwVDIR5fT94Ry1m2gO18Ta8ug1GMwQuyFdpZRpP6IOsUDX+LnSBukryrD6Ydjibafyh6I
NIX50DwaiGekO9u9/zNGX6hrm5uPegRG6TUyPvvwKDcEXhHKB/D5t0DB4K+rZ7eQrY9K/pcKzJGQ
Q2JKF/cmmPs3jDpsb6Fi+3zmLIUsp1zKBGwKvHx7kiKZcPdks7NVqciTY1dQlc9mvCb4xfkJK5LW
CVm4+yvkh9QeNZVz0mzGiisZU2lY/CVocPSfKQYlpNuGOLuVY2CJ+HUjrHzVPZCOcyAWqY63XAHi
9cHyNSczjueka1e+9CahRWGN3trafnRZn2mLF6fMaSTOGwU2K3oER+PiA08SyMdtcQpgtkb37M2u
ki3l7B0tp0+12DHy9fO/PGL9yqik/xcL3VZxJLQ18p+8PMB8kj877vyaZEAgZMOwE7rFufxuWxdY
NA7Q1oFvuOH5KG/SXL2aCuQQ1hPxhR6It5+VTMkeepkwcnDID4RImhlfPnSwzknCx8CSTmAr/Wza
TetRWusU8DIGI47VBaKw4Bu2KEi3SYBfipg28u0/geegp7JKJNzEwiIq36FCf5ohY4G5xmzQ/G3p
ncgpNtnZs9L4Nawt/Z4sr0l1KlQ7YLRaIpE5o2JHPPI3AHkBx3ar0QlNncM5xR0mrFRvfTYFRhjC
d6S+VeYVPoIwtLfoNieEs0Oholrx1t+UovPdaB7ybK8juViSxnZPI3sI7+eaIyuKX0HzK3JOmuGX
NuctUHS9xNr88duDQTA0O6eUUUM7uJnq6ndrpf40uOmGfcv5EfikJDA/PM/7KDSohPaU4zbXybo/
1tN2aHbtsBxrEZUCo8u4gjGS2a3Ac0Syy9A5Ad3VhAStBJ0KL3OiHDJuovRX1potTYcQjlH/bmc8
zs7nccisnaYwww58W9HvAuNZnXUTx3Ad7odrCR0weHf1ue4uanevZYSGjICRzKRkK1C/RJQbABNo
SXuybq8WGzAWcfKe4DTWLhzIfrSb1NN8qrbRMSNAx/iXgCLXaLflc8ZStpePSFZT+piq+StoyD32
n2hlGUEeNEQa/cX8NGlEyZlMKemTfMu+xPSYH2905hRigmjc3+rCGvIqTUcxQcpEjv22UF6P+8q6
GyzUTAGFAL6Ra6oy2t3IDMQnkkfZAGGX7QmA7gfyLT9D5BZy9oyzm0fb087gzDDixnM1nFuZsGxx
9bfHAgcIK6zBzozhoE270Hj69FEMd+S3OCCheflYK3WXrYdl+c4w8xnYK3qXtAC0uzc64ARHrdiU
9cMP/7JuRwKhdynF9Ti+NW9rQQ0K3FC9DCL0in3CNpKgF9r1WUS+bQi0aQ6lQpiknNkZyUE5SKsn
5xlbPA5TERuqE7QbS91nsGWSEjI63xGiiIxO+ZGoDzGk0V3o8beoP8fiXxn/RP1Z14++cRzSfZls
BvZ5iOMgPJuSS87BEO9beYtCr76SEFCvx97mZ+xgKTP7sh51uYRkZ0yOQGboXyof9A/ly+Pc87mx
6Vr6XZgiaAFCLFucxUSd7NtHmB51igx+hYGLoN2byabD8hDR2b7y8NwzIOdBBdvZ8nUjxt7He795
meW6AWetrgJSPL/DQ0NAAqxW1o3iWSEIKMDmsimDf0X/SO/qN61syc6b9CCkTFS/CF8qJFOn8Qa0
NGERSb675xbveRH9054N/qKPaf7jQ44K5k9nliscmDs1FHOGO87AMoaNe/AIaHQbdof4ctDpaRtD
Ijto36PNmAgiuQz5angbZBc2t/HWl6eOQEru8PbVoPKrFW6MP7T+6r2XzlIfQooNMLrYRbpN/Jff
4hQpfiPlXqS3KnMDmWAW1kTgHb1PjUiabN0PTvbR5p8tFK1HUzgUxnDqfOpp2ZYxAXUiqtS1FB+C
L/GWMYG+iTcBBTLjQAQJzVY2EOcvrH9Bsu5St38hh9NrV0CLuffMbXrGmmKkTDhdxPiGeJCynViv
9VNYr1gHGJeR6C/2o/QEn/RsgOFIcZB3sBQEPJq645kbhOfg13repWFn/E0lN7fvRrozMAO9pz9g
vsAVRhlH1IMJrTHS6oyMDVBifoMMFF8N4QvDLkDYgBCOQRnnHKJcvOqBrbV7qUsW0gNxELu6lrEc
KpVMINYZ7yzaS/HlnSIQrQkn1F88kP3ZwW4UZvlsZhBHghFxTZuWn3OiMTBatfjak/T22YODMdda
iqEDN0H2r2+1haLvemXZN0iVY2c8W+EpBzqMpxyoqFEfp2uen4TiWOBkERxFQ84KefOvNq7oibd9
MedgTcKM+unISM7WOP9NIFIeUreHHDoYKkNy2onGfWDlDjpx30DhqT0y0HERqvhfXHm4oRGDrtK1
xRLwAr4BNhBKcIhxI+HSPGrs0RFqMG/4S40fqGn4oAJiavMPzVhSbFrIDM9B6laS22BmesbNiTkR
WupL/z3RjyMOYgxDe92MK4p1EV/0CUUPoc8WiHqK/AwS97Ly7yuSl3gUeYDGT+ZaOeO7S/eI4iOE
EQktPolDAvtH/gdXbnY18RARktVHh6m7cv3mmSNiq06jeagDZFC3ClRelbgl2pmSorqo/uJZI5c+
5PQN4hrJAaT0eBOyqLl6FdlCnqo6OpOQAJo3E3zpUk/H3ieJ/obCGrcX5VPdbgbs3GRKzOq2kOir
2omNdZX+MgHArgbu9x3GtP2L8hNZN0998Usbl8avEGgJk6sbtC90+EQ2lminODMoC/S9AY7qryBt
mTtZc2UU09wDIAyflvZkHWdlbq3Ygr5rJhdsHutOYGiCsqMzUPRXaG2keiZAorDl4OGoqtbqfuZz
fJjYBpic7cqvqt8ydEbfiDHCbGjaUC24jJsYb463GYc0HpKQKxIx75EVi3gizcCzSBdz9NhRrQMa
aMDTuLQwkZoxCwhKEQ1ECZ4a9dqCLrLWprriH5BleQe2gWXFMcrqdzVcZWuRf6vZv6o+ju0imDYx
80GPj5iopaTdDyTNyochvMQ/7T6Wzoj2fJC1JQEZjxL7+3dzEMiqY9XyydgXTN7waQ3nrLErOoAs
33fdgT9s0UaIhzkDSXY1KLnRVYX3xxCvO9FN8zLR9BrVBeRouisnMnfnJJno1fA7BKsuW/glKLT+
n3YamN1iLn7U1NsR5elZ4ZJg6qEwQTNXwx2FSxyj498irG+rJ9AoxndwtCfBiTB/m4h5t/2TN9vH
OSvuJMmWB9RfK0EGywXkRkIgMtPcmwbh/yruHeGTtVr1xkaJ8jEUzilDQbJXCdkJr6j8401C19eC
RVkae+lszmZzQEKECeL1IrEsILjPQKlBdie+epaeSrzp0bJTWku3UdoykEZppwh2eBVTQhOw7BKW
NOPwMsx+xp5DFlF4SxHf2MB51COg7unWfIfWEQZpT3so0+Gf5XcBIKi+DOMtaul3+WyvOVy0Zmu1
Sz1bUXEAKRTzq4n9ZgFPNrbOfI78Dv20YrLHvMHfeCw8SXkC0kCthmrD7/cRcboXwpD7fyodKtS1
2G0zdvsb6gKVsa5wECV5aX5QPDGDTYiLLletuQLxnyc/Q89VYKclTPPc1EhBRStxFDBYwkBP2P3f
FNMpr5287+n79crxCJOIHkRYUOeEfwyiEO8AiDtWp+Tkvy1oKwpsNHbPaBMW/b/inkF4r6An8a/s
hZW3HbpXlOzHj4STwbp1MI6/WTOFam8L7JVmOcQ075MMKAN4oyVc9Qv5gPV63o2y6iFmxXer+h7E
8K/XhnXKzZ2FXqVk4oyaCnsLCxdTuojy58A7osE1Zu+Kd8Swc/Yz0czCYoHPsnOJCVK++gxliuPA
eBoUBuyC6E6ZwYEJel3j0+bIma5wwVMXADyCqXribHCIIReVd8zokAQ0ghXh9uqotuA7osHmmcLA
nySr/DZDuht0eE5THFh20RTXf+OfPLIuG2/iyN+5MBDboqSicip1mpVuyYu2UX5kfC/wlqpuPeZ2
0R1GhuOGsR/pkc13/WX91NtYvtfeGWtjSn4D9qnZU3WXvgYG1yp4ImBJJZSx1vZ6PvwTo6NScQhk
yw85RZzFsh+zaP8IcxDGwVX5nmpGXjXYV5akpmtIf/W0KfqnUm6yhEJB/hGU1cAELBRh+c7tIJJ3
bXDj1lElzmy2GEo4xy2n5YB86iRHlwpbShK0tIeUR/RbLnOkliFeGmwIVpQ9ROrBBpoE5grso1P2
Dy6hDieRNXYu/4th8yvP9Zbfv9W3vG6o4iO2Y2m9m7KJ3dod6LAsgrsB5ew2F24GeSl3pJ/NgJp2
Tm+Q48Osdbd+0Ygwk2tgKqxqgmMZpBTbG1CGIvnw7VvF1oqfsZ0nZVcoNsxuE2OPPRNmEX9v/9Qx
rPKVrWDms0eHBvQfZ3DsfsAooLDIkPx1YBLJ9OsJcWaOAoLk2OTcSTt26QQIhozlSLcD5WkT69gi
D5iwhs05fMCr0CF22CJmCvN382BSCIUTMMNofQI64jXapLxRR7IqMZVULjBYMTnUKGcxEMSbYq8x
pMbbdafZQwhP7OFyeshrrqmMWtGltuEfu7cgsHRYJG+cD/iuEUtx2eEKpF9iQXIcPkPseyvo3dfp
bUJnpt+DbSzskO4ysEYajiiFchH6aruJfZd3Oaa7PfnnjuEOd7qtntJkib/G+m1Af9jGJyi1vvtg
XW2YB+tc6IwWXuO84hV2iUbiIBF41FsH8cjRxw7qYDBvxOM3/KbRqdQP2YXpTJxc5yeSojGy6yem
gzWuQev84a1E7CpPXCXWjphiCaqUgFyKqtoJNgiBhR1nOdioDJfRKhx2PC4Gc9cVBD2W8J6bUj9w
mHVnhHx4URoDAbmt0u3jnxkC5Hhw3J3qaP2R6dpyQ9lhte6tE3yaUF1Ga3OXBPOzwSR+gsxlE0e0
yF4gE2vrnHQzO7yInYghTcRz/hJwgBj2mG4N0MOV3StvWHBT/sDGxjE3jocZfCXdUhZUbSRxiWJs
MCmveeG9K4h+KOToh1WMZNEv8iLMXh5H67WV/3lgvnoCu6HFphWxV8qjhQDzVVNWGdEOPlIZMO3r
P0WCeya0ZrtOYfuGrzWKPz40FaJi9B10p56hRaVLCxkFfxT9SHKHfHwZBnhBEIWxr4/QSYg5+ASf
/ER+lreXY1ru7EC7t1jNLQeCtfGbbiqikp0Q+kKEzw2yEKcAmc14PhXsK2wiS2KmW43z6oT8YcC6
Cck6PUGYU3YaTJQY1HRKE65L17h2KwqKHmdq+j1iDmlqmD7Bi1CHut3N6ujwAPJY10+9iPg8cVHg
mBxNCjgZZAfBsg7+GWRjtCxddizhwrPavFLwIt5ZgxDEorXRkXmrjhnaEuqZE6wADvsQkfJS7jf1
r8qLbI8vpUR9s9aozijn5i7CoNp6pDlN0zGNVrGriV+s0SaVTKeVNL9OdvjLWCyxPxEbs27Vil15
z8a30OJc8/a5q54JDlm2YCmA/2fDpt2Ed4E91E/Bj8OSBnjeY9y05aUZN0R9uID35vEjNJAlvgUN
t89/OXVwGo7W1rqGCwxDLER5u4garR4qO4JHAJl4csJ5KLtrYE/ssnynMB4HEt/tYn2dfAGE1RSX
RiltXO2Pl6LpGAQ0Ty34qVh4mai/oNhxlzHx4Buhkx6YAs+aI9wSBLaz8pI+sfgQs6FBYZ7NLwg4
YNOpgSOQY6cdUMOIa9b19boHMAGB6yLm2DBoXMo5lOqaG/JH7BGTlnIfRxTsUHi1qYFXzRClZYf7
OYU7rPreG/j3KKKJpPx/aGnj4JxTlbdfrEIeaPWs9nsdDKAVQLl18p3M5HMNmoYHVKKbPhqIhBg2
EyizDNVDEUG+OXq9sc4ExUaXRXQxihy4dwwtO7bGP3MyA6fNmG+F4X8cnddyo9oWRb+IKhD5VWRl
yZJs+YVyapJA5PT1Z3Cqbu66bluGvVeYc0yWxnLQwt1vB65qNLU5xM1MJbCw+wdBiYVshUpYdBQw
LNO4U+ZvUwi0MrYYjmICZN/0/91NwBILv6BNt1ILep13sMf9CZZGWhoEouwRLBn/V9MmrG6rR26h
egQ3ISCJSf0Nkm39nniJ05+2yiLEzGRfH5HTwrr8AavYpcyBJWzWLDiVT2p8fTzjPeLIZnU3E3iW
3gETJbzkhD+MHqKqHcMAuFhSyjX5hCeONIfRV0+Dcq3qN9VEE8ddk38P6zOohRrFz8uNoC+AUhLS
HxZoRXEBRbWSbjGaYfmgTGz0WjoecA3kwYnrceHadBjIDhztrXritu0kHewHmY88JWTztidj/gZV
wd2EJ3d4p67vHhKFc3/n7om6A49hi/J7Qv4kY84xvYmFJq21qk1WL/ybNOYx4b9q2mHzZB+6tCkv
snPhQHBgrnwJxcIhjjc1Ctf8ecaOVbxmEOh7DVJm7+aGboX81ripBfXU8uiumm10TCOGpfQNkttx
SCiYjalbEeOVxNCGVjqeUcl13YHrH44uFCUz3eJUm8jfExaF5bBIBFRGdcJWjA/IbbToE8bLwq9o
uDBRvPx/GTMDhiUrDF7+T9xItaPbPFqIvCJ9nyoVd++6oWJQvRbHFcBYgODLcYz29GWs609mk4id
+B/G3wL1NSJ/HOju2QwIF+e5BSmDbAmXyPmB6vl5F93DeCj3K0olZtifeK/SnYAW1FZ2uAeBNp5G
HjMPHxoVDnRDPKfpnlnLILyXhYUjcdzLlg5EAPA0fd5A1hUcqu6b70BkdgVEzEl+V/ElZiGrb18t
pSwi5Yi70m4vfN/8al+Baa8YbTow1JfkW4eSKVnCtG78nKx45CWCZ2nYK2blyAKeB0Vgm39TQEjG
ywBJDD2A76ZtMhmjHPs188WsvIgNstu8R5LfABqnG0KAh4m8dFAAB6SDeuODDzalBEQCCZ4To7YW
u5wDJ0VeWr5psYjklI1khbODkJYIEBDAwm/NtmPKwShYxgWMBhgHqjPRMyrSj9kVEWv2Qtt3Tphh
w0cEYgQKeqGAIIOFJdXHv/A4dHZkGAO+edVYKRqLGkVW32M+f0U/J9yKFWOd3smeZ7LaFhoFnHOJ
nVbP1LXF58WzBbz0ktLiwpemD2ysOENLfQqBW7IJlp7fDVl1J0k9ERxDK26WfGUk6FbGKcRi+Qy6
YwYAcOUzoMY2IwwLuUScsL8gp2CJVgXjYfeZn4QNmR3GMYsoUgDOAs1Dahr9I4aus0lBqrtjFW7p
jp57YifIWeYDEYobYvfY03I/+QYjKjyK5P5ESmHNeJ+wxlW7ptxI82YKNE4X4uI5aAG+la6ZOUaz
jfntGq6QnGqRuiZhyoruHkVNTjhKHvBWs6jX9HPDJI/aF4MV/Tpx9Kx8dSJLreEtoge/UYwPGP2v
0sjKgd6dCavPLDfdUpHq6Sa65niZSSVA6YPcZyJ+hSQN3h7ym5RL3L8z60PLHbJnJ3d+oWlsu/cC
w5enrQ+qTvCV/4QXues2i7tTc9lN0agOqy8RPpHP5wmHrdpiz4yyW4OMwepI4KFlqz57yHz5eSms
kS9yW6J+uvFt8wF9a3gmWZKV2Akc+MMo65f1F08AKpxhTY/LZ1/+Qde61AfqTVpJNdAufAgwRJnG
oI2MkCvA1OKnop+I97hX0LbxlBW3lbaps63+lVzVg2lV7s3XvsleY5KWJVb6y9bxd+YxZMVzgk3N
GbjU+WBvFpMQ7ngrHvZaZk1o+v9exRm5d0Kj7bcq3/iTxKBzyQAUSsUzeVsm8dyZDhO5qT1IGAfR
v2yZhM971H1i6dB5qPFNF13EiJ3o1vpudeEwRaOI/xUqM/fCfMPWM7KB6UliY0oaPY+Tq6ZwLVia
GZfVwbDCL/mo5E5IwtUocT7/y9/YBSaIe+MjoF/qQnRKIQUwQ7zJwanNRDbJLflf+aSXmZlNLM6f
qN11T9A65MjaDQC4M1HqNIdRcajSgBq+YqUFT4qhxaycmd9n3/2D377hzeEN20GzMURLe36ULJG9
/gwUezeEDAEWCrSxbRfaJ8/3YNlQP7BIdhtE6jn6PZ/fFQ8wj26KMpGgIzTb8jtzQsIe6EdBNFOB
PkQ8qO3tdYwBMJhbRkhcOsfyHvVrkrPeJteobfz6g59/A2NHtcmwkHkAzUWIDvog/E7FdtXeTOKB
fAjAmQ0WT0D8iqeUUl93Qke4cnQQ7rVctSpBtyIUE/SQxWFZyvkg4mrjlIPbYksaRO1hfhORKKIS
tnEn4+3L3tN9HcOrXd1oyGaSCpjztbwrHwhBS+TKJA376tms3UWEWrwRprJYB1Mvf0e3zsNcg2x1
+MT5KXipY4TLC1SDaTqKpyXWXdlogwskPBrAPHjyI8auv86/BOmTEToKVzQagAO4m5fUT4zdn1zO
Xxqf6FoHS2+Xp2XYmKKPF2hVXy70mme4SbWdWfs590TtN7wu/BpYSaYHWqcOGSrdYgG3BLE8Q9cg
QQNWnPtPTcRmZKJw8F/F1thPBMg6oQgcWsld8tARCSsB4mrpWD8tyCe8uH36A9E1GtFxneU/rsT2
TMbhq/UBacgLRe0CRQqP2Cab3fxHLV0SGcYFBgI5DAgyAmLENSVKEFfu/Y5QQtLgmTbBhTozLhCV
IL6tOHW4oSnGmV0KB9NLTNqpoOuZKjlwSgcfC/8T0QimuRd/DLhu+D+dg7+ZnD45Y53iwscUU7dE
6cc08YYSyuIXvX+e0/KLK5zixpb+KXRC4ELoUk4d4GZwqkjJGoJOHWmPEyH9g1kLqbAgjoPVYnsd
nrvkhGaR9bfCHONm4hRx2UsyItYPVJXaafRZwkL+ws8HgDZSnQp9PbSFiZQ1h4w68yTtSbZP1vrn
xGiBFwuSHRubymIewwyrsRmabuR3tuzU0xabQWVZCGJbDQqYNGx6PULvUpQAqpu/toxMWdqGDP/i
vfaFIe0lOqIB9Al7tZuBYNWOWKBa8GpEoS51Nbai9Nq98Hh9IXURNwx2wkNiW/kbMJCcklJ06HVR
3TDsgj3RBHS0dF/rQgpKEdHjUunM+UZ4+sO0VRCcB6GGexaTIOG23FXEf7FygKwFJysSbGR19/af
TvY6NI4e3AExMKyyum4/HWsE0aoDioswG/BeEsPMc7wBWRPEQbjHPMojRw2wuoDDLQ4wnWC+3bp3
CujsmANnn/p1j61c/OXXj81GJv/ouSGC7ikdeV9BhVH40kBeu98MhsZF95jTzjzaubWqbMl5x3d8
UpAyqQyxOCy0wscaTLGQbsADVHclxr7oM4poXUDhkIaZ6Rb45LuYE4wKBQ7OnB0wya+at062ywsy
sox5Ctmf0fxNrySdVpU7AXFDJ6uAM9miNGKPzAw3kjeqBBym4S6X2Ka7L2VPuSUhWGptmRPWRIpo
EyCCvqZ202ofvWsHzlSKohdCMRiriMwpKGnbIuOgC+7zA6kRZYwCPV5ax7/ttRcCPPNMzEgRxE1K
sD0itzZQeIv4sofiWKBV1UY/PaLKKlpL9zFhutXqrBmcLL5EqVEF6vDeM0whA0N3I/GM4481wGqj
fCqfeKj1gFVHMvwYpiOUH+PgMeIDtVw6fX+NuKgfIuK3PEDXb5re8/p6/XGV2PrbczcbR+mXxolp
dLHheMr0zwIhAMsSwhIUjCa9tOZrF+mPcAXGi90DMw6kAUaieD7F1bU1L4Pf/qkZjom1xkqUQItz
pDJnA3fP5MtRUAUwuVQFfIQ4ER2G4phrAOR1OjWrIzJNIskvgAMJzLV6RP2WWmS6VgHf7J6Kg92+
r3vJ6cX2ErkVRAFiTPlMyA/FBYuoYYvuIRsXAFGVuuJ2OOuKY5qBjm2KCj77yodjW67RcB8S0Vdo
QLmJutCJKUrfwtod7urHjJnyQ+6urJn4tmEGM3QQzPtL38uRDy4YflSJhZiyfXKj1KeMJ9tOqXmk
XO2MSFtaD3/YOwXnhXKWfzTQJ/jU6HuJ7AiHnwgDUw59Ypm62spGNsjtOmdfzX2sz1K15+go54Mg
LA74Tt+SNySQ5c5qsIqhkrKW3uoEtrrCESM7n0vsYOSWEycFgYiU+rUzRxz7Z/nAersNGSvYuIEd
eWeETnNnh0KPYDNCz3X0q1ZIZgJmZQ83ZIzbCm69h5lQoXDYdkyU9rL4I4y7Arudsv7G1F6cWsOP
Gnf4wiQ7DMfV6xIxzrDVH2Dwzb/WIP6au88uw2vR0RExcfdWmyXYzgZ/qOO6fnHkkcPJPmOGC3dC
5qPqV+NBl/9TNvtkxmByqLsD8UbRHxvF2jcGr6i3dQN3miLE78PHXAQ0OwKD+py4PGOHTqOBoQCK
Uf9oFXARECfw/bC6BMO8uqb87NSu93jF+pT5Du48mneHxeWt1qyWUmNffeeiFzIoT0/oIsrqZN7p
f2l6aO6JK/ifjbgxl5BulMeZVe5Lxqwv3sthIfUPW5S+hCkBjLW6C5AAYqYQ8mzbhQ2A/gZmLVw1
DEEz76M9ENgCH+b/SKaF5Q4SqL7mFRkTQdyc5+xz3En2VWeJhlaawRidpGwfTewUPPKg8kWflyPm
Ere1W7hX+FspoXDtq79h45a7BYSLbA0BaYKminUAbdOi58MgTpkd6vv2j+td/SUkvEi24Q0/esT/
f6uiVlRcVugcERaLlRU6+8wnm/QLUajcbKXxR0cHeEFZNsCDjMidddGKYgsT1o3hlAjT3RDE68JG
inbDQbKbyhr+YWaGPNHWTkjSJWU1a/jJleuNhNOg/DVQdiKjNK3oTpGIjylQi4+427IzjD8yjj3o
SUeBZ771Q67GUDyukreZU1XZVFiMkOhbMkKhDTvD8kkNtE8Sv7KUW9n5CHwl1elGP2HWyIyi31bl
hSn1vv0pHjAKsjgQVL+JIyBUiJ/G+LMVNginl4O4P+K65vXWnKVVQTJhIa4diD5k8rzXLARlpRnE
HQ3Pb9dQmAY8GKCfXmAVc2duAqp/J6V5wno5b+Wcz3C1/JzZhUxDCdOfz/enqw7Q/BGT9DW5II7q
qFn3Mn8BqPT8WL3udMwNIXEPApuIbUCh9C/E8vajiee5digMX67I9Xpp95wKS8pavvJE3QYsygEY
zg5ulecHR8L8yb38/ABgAeiX32Ru6Xip5H8rRqDopmxOJ2YwR351Miuf5jLVbrlk3SIsx2pMuNl8
rO5Mq0BssMrWk12TbuRf5aLvYtKw+/X8A0Fj1gOmoujyyh/2XPQd/DJyTyL//BNDZr/g0wvMva28
+MqGHM3DvCto10ING9tF4rM3L8b80M5FceTWBErG2yn4aJ0HrzeOz+nw5ID4bQ4mhCHvxWPLlgNn
kqVjLYmtQdkPAArM+JBPfsxYtYFhu8qR/LPURUL9j2Z6NBBOCp7KzPT1oyE41h90UhEywaWPt/lX
mAhJeiSsiNs/dKDBEJgg3pgPMn15hr6YXAvAFMcBly98jWPS4fbfau2dXLf5l9bd1L3wi/lGeaO1
oNR/yZ9yuOzuTMbBgnZXAeSZf4x4WP7ReOuPhmRYWr/njRE3Y5O+8ok4f/3jOuOASm81i/UbGDbT
hpilBrRbmfkuTvsVG6Yi2RXY65Qj9O6W59Ek8lzE1MUf5dyn+TIMxaGMt69WOB5pgfXFqY6h9Srz
n5oC/luE1ACX79ii/yedPEeiHDN1Y8Kc84lVvGLA6KOGkcujJB0Pw24S2ylf9hXmQQNwsDLQGIV/
RvfPBKE+3jvl2PYP8xGVvkoNmOCylWLiWZxX57PGS9j6oD1oLrO0A/21YjNBZCaRNuIHtQBlI/M3
/f/iccI4I8228mgxRcfommKnvPfShsgMyESivAN8XK2+mUhGRyD5bOWYPNbshczsQGtl9tdhvIxM
jYUrMEEIaO2Z1bnA5a2eFApjCpvnEpoDghYgeiLRJZqggsnb9keEi4vJEDN5C0T7uQHYp2Q7AElj
5mnGurykAqGcAPEsfH3zF1lDZVB8vuEZxg4DSNd5/b4Y6I92fQhBHS3LzZcLmjMd9ioF/yH7QFqW
v2GVD+GAzp6SOM31tGoCI/QIHlXopdf1HdMYQ+Kn1+Hde8j/uvL6Ek+dxJmC4VFYiOpfBboVJNjA
pnpqiBLR7tKAqYjo3nkSRGFLmBpxRTS/uFxe//bQDOSNcETmXNDvPW+FyiWlpTBTsbV5d4rhofpH
DdrcGTP0ULrygt7O6QBRr8jVpoX3JOM7ugBkBWW1BAz8Vr7MJ2exDTErxAgYydWOsB1bsEF5PRTx
bTH0P60J/DDFeV1Y+jrqd+bTJQAvtjNMaEW7oYBHTkutxTMxxC4NJGue2jMY5MMZFDSXYhWYMDhC
Kmh0GGK1kRR7GeMwnWYreQCihZ5ReZY4A7kk7WH9lnUHtkMrWE59jHfnQ093yzc2WybeOnCCUJof
1HJyvgNABMf45fQPrnRjX1NTwSK5GMOObyTr/6WvG7XpsoSp4ER6INNo7/nohCtxyLTCRKLov1ii
WNGQNTVDFw7/wOaFSJwN6BsOY9c+OY2g/FlJZOMyfVyHK39mHiJtcbintwT90O8qg7y3jZaxcbT5
RThUY/cjuOq1YtDwF+8jl4FICK7JYsvDZHUiiHoZHFLno2B/vL5VvBjxD8UwkECCSgaMDxn15p+y
DQGYMm7wloYBzc7+9d3jl1uk8+Ckm/YkevN4IFqWWZYIzQbqjMXc0Dxh96ZJuUxb/lth+QD4E/yv
B8ofIvhizCDKR6nzsd64XElDw9xXZycwwHTD5mPVHgAs7yifhQd+XzKNe3bThyL5V7nNb3aSc5us
q/BWtzSRt1HcU6CgTxh+v27I8PsFsMnrbh5YqaLvWtkoFenziWtBiISfGj803PJZOIS4sQYfaQra
peq9vMGJGJBJA99DiNe6eK/o/VK3hmYEJZSa4w3YbHeiSwS5zriOdQa7M3Md4/90xpP+PBWkP2NA
xIqCbzy8G+4kEZm65MFCF8zPbBINCGpxoJg8g6TduqZP78Sg3S1+WHdN1DHs05BeAetiOEVD6JsE
82BpUK32WNiQfflu6QbszqejnC4y9x35QXB0DJdXNv5knca1F+kbWNOFLf8kXJJu/h0eymVs2zB/
v9YfKbriX0EPyg+44ExEcnJiyfflARpAZpCIzIzd+f+vSQfA/B7pFJG6JYZVZs2inp6bqnYymG0g
JcEHPc85pQb0DkotJmyDw48JXIndeHleIZvh+l8tBl51yNYyHlcDbyMcHNPK9oK1CsTjIzvBP8RM
tIBZ1+3zIF5xOAt/r5+VADeeAcauwP7o4YLAHsbZ0jJzCcCJbngZG+p1Nt1qAN44fAcqrFHzjI6E
N/J1ROhNZbqWQhYNewMC51vGEgu4+yE8/pCTSGitTfo3NQdrTxuqPzJgPlbZIexiJzef/Dw6gBLR
Hvg5WS8i5Ptqfud7Sd1gYGe54gnpz5HoIgkFIw7vytKfODM5zvbFJ9PK/gZRkm19+fTbS2PA9SGR
+La0ABEQMwqgD7wI2Z2SAv7FiEGAjT2f36LHYE0Ub1AcgNsBSs5r+3JM5bsYP9ScVYJPUYEOekkp
rHzl01Sc6rXVbsuUkQXB88wvdma/TEsqHBuMbm6Wvk2QOzoHv8a4VbGaE2zlmx8gPCXjqAZPWts9
+IT4FP8/WgDxKQDqTXyw80aLX0k0EOe7kCIQ3o3xQVjEqba4rzZ56ZkRy3gbxJhohzaOHTqSjtsJ
DhC8vMXJ5A6YiVJSsUtSPrfpQA+wVc0vqfqYLKIR0Nbf+/mEqAzhREy9vOQ86tUHeGbthlG0UA7C
tUZzJFNRQgFMk9uwzPl9XodYuDSv95ig2R75ljUbjDzSJduG1owMG8Rrwq5NPLbpwKtoNfm5plO5
Q8AnmEeDGRtDry9jU+ZW1V1SJsE7ySRZ6DpmSGx2nchKhXF6vaQLIL9LE15TyNLp4lloV52PHDHn
jDKc6XatNrh0JONn3nUaERkBDHkDOQDju72QP547kTplsgaLlCSkr8/Wa+DO5Q5/X5wwxHXClpmR
x69upe55aoeAFcLqAzhjaTjAixiycg7Lv3qEn4l2jj2t6INkHvzKPHNWTZXXy++sKXiLiENdc8ci
5cBUeNOUIFO8vP8lEAmcB708Li553sYgtdcVEjW3kbcyw+4jHcYvmD212UzMzbKb2jhoGVu7vKai
G322ND03hcHgbQVrVv6WCTp47tO3HKAZYxF1m3yV6KVcgd9FtBHiK776VPmSwMBX2xUAXgTpNs6t
4ud/hQ5z7n6r81qcVV9tMCT7zfRaa3eEfEbyFpW77AyjaSo8pmbivY8hyfbb+nk0hocaAVfweuEG
4oTGfxWAGIDVnW4IBnqv4bRKKHEQT1gGiSY5ITPlr2iyLGC/Ix64D3SrBd9xwN4vQrPpBD8/i9qb
QgZeGCAnReZJmbsaP8xD8cZGD9aTMwcTi5Ap81dicISFrDzfQ2YHnfNiYg1Z+R5Bm3gF4MIhKH7D
DmBxlvsSUCtsCdB/+svqzO9IvEz/ZpKNkd+9zzNdd40soglGg86GwuBqCtaUebkfweJcSHqN9bpJ
sRsGPHorct94/AF4MCh66syWiUuZ3JcesG/OAqagHHjY3hmCzOgrrYUCGR+7R0KdttHQvACYjhln
EhORAW1YC/y5SJN/k+mHC7d80NUeYqAIBzH5UFg0v/xsM/3VbwTTM37J/IHJtmzLVAhaZtdvDTiO
D6W7FAEtKtKd1kckifNnFFxQIlRsHPW4ydYyI5XdJENd5w6mtkJ95YzLuklyWc/YgxqEKAn3BrTJ
mLHUykqW4DV75TWsSHmf15gMTiVPKwpa7FYtEY+hRyzJhmOFOWfnQYtdcdtnXJvEWkviGpyJr+s+
I4SBD5N4ArYbvPX7b9n0Vdao6oFJVS/7Rmp7pqNWm2vLWbta17QprELuSGKw2TF6YEjBNrx8B7cN
WIDHIAKIiX82PYUew4wV6gHZnb9rYYtxD7Yf5m2l9/tyg//UmDwMmmMYFEsk5aYQNnuocePJ5OzA
0Wx4Uk5AZsDuiGmhG26y5Dy+jSao/nOseWO3VWB9neIjttVz8Tw/8dmeUAFNdpq4g+Zn9N+mbo0r
ZGGhD2FIODxbEh+YlFAHOVow9I6AhM6Mdvng9A1a/e3IEDftAp5LW6+OL5XPKwb+whCdf2rg7tv5
XldOxCO/b8FEiwyukWUuxqPQrxDwb+d8f23ijQQ9iZGfFT4Ybrw+IRIiMQh3PfamU4fGfCQpnqkB
YdAMXhhsWBD3qPZWDtg4ZjLrah+TzatSYmEbD64mOzvhsorvXDLigMaVR7t3g9lv/gSUNhWFAQPu
/pACkePipCGHq3ml8mRC5cgjYpbPGWuB8B5mjg6tJ98Pf5xwGhycb3P1Ld7mgClV3Ow1g/JvvUJ9
dYMVyCjqZK7pgVprxDr+vVKtOrNSJt/I2nyEVfCdl5B0PB5Y2+HnTdNZn3Eesr2EP5Z5r3NXuSNr
NcbJKouEqLCNr5mxvI/mp97me0Jm3NTYRNNGuclh8BqOhKvzbGaEGKMQYVcbTYyvDHg/HytOEoFz
gKg4fEOMc3OCcHUd53avQxzap2lxECVOLQZ3u7Fhdqz8NqtNLGwSpAy1eYzKe8pD0bxOUbYw/jUH
tpEEUumYSRc6JVPddSBkV9wYIIvAp2YElznVdBPqci3kLk52ZeWFTyYyAj049VMyLvWtONHDKZYu
ngbhLQ4R0ASschCmd8RD2+Ifo0l5p1PYpdrfsz5KLPcaWgS7nlAv8Y5qEEjEz6b8MyF3h5uBeks6
An5IhhuZhql+184rYFn4rfwMnw74C84BpysvGUFjz4dpXOVhV6JuYfHHpdVV23niT8bbM5sQqKHk
sPnigvklpj54Sxi8IzoSrA1cVYcMWAdRT+pG1dkhoWaC/optUHgTycP6N4L8pveW1sG13/JTF9Ol
e+DXWm2wKwHSLS7CfYZ7XsN/RONkDfA4aKM6VCYW7+lCskU2OH+Uss/q4R85qmXGAJHs7uXsePLc
C5ia4ETBQD/jVUjiN4XB4fDXMHp/MmwL4w142/K542OX1J2iXtPEkYrHihAHvtbXiF9KIfnJYqcz
U2cRsbzLSTiKvaH+jXHUT1NFGcJDxchfxjHLA8qiF4Bjss1ToCc8laJVN3uz/5h31D/aBmV6r16M
6ltkVjWtQbjimx2ldxCdrLNeoDaSRVWGUQJz8IVlxKrbVReNtXnBYT34E2LqUng8Cx7zfmseOJgi
D09vL95GdhMwWlWP43XFT4t34CxklgTUzRNQIZTHEU4SD/iaoWf8K6yfj1JAE8pg2MFKzlRLwn/2
CJ6u9tAe5myPb8wdXNShBHngEJLRJVs9uVOtqw3sLFhKwEY1oKszeypZjNJ8kFVY7fD4Z/i9EMrb
DKqYXmrCWtrVYBWpfeFmGbsh8bGI4MOP9tLMub0rUXV35y61a8gdpEZibEOiaI2VJXvDiXqgRpX7
zl8Lo1B02L0leKBcTLONdmCh7uXzgWu4duazNDpwkTrsSBOEzhD4tJ0jIuJjf5s++wxEP6F9mjNE
R7KFmB39j3tT/l7TYjgZUHR40sU0KbjvarFFsp1+wZYIxUMqbyTaJL4vg/w1VvNTMPJtxi7fS3PM
CCBhzabu494VObHL+m0l2+NGM7xpeiO4xjCOwnwWk1t8UOqgSb7M5qcsMKsemiW9qfb8iezJdfRg
T2PNf8UnQVYrxafQbBp+OnY5Dok8MT005ShjhmXdj3EZo0u+jrnZMgyXwCnXufYJapgMp9pL3oYC
KraXH/vpzDKBZJvmTRrxX2KJ9zd8KY2wr12qnpueXRU/R+yocFgy6Nz7hhH9yqVVZrAx0K/QvjJ4
kvDQbuveKQafyUW6iVXyYADSqdhE8yWcarxR1mNxMjfyiBT0k/+MNeGJvdOUaVe4PSZKxI8RtMW/
vvppVixsgig55OOj/SYMbSd/VtNbT/JN8zPf6WsZMCFvCHTmv/9MdAWFTZG+SCdYIp1HHoEQSuuR
xWX4XXJ8FRu1I4i8t2uCF++MRbC7EA8yMqARcTWgGVdvzJdpr5a9d1nsmEPObAjybS4zkfkx6scU
ct/ibti8BPD2TC2LIoTc7LdGyTSdacuHBJb2tfDQB2UHaR/jBVGVKAtRmi7ysgEVMa0JUVlfeC7l
DuTetLWe5Ee8ttNHwojDAPmirRokFQcZ6DAeXAEIkDT5IQZCCcNtZW4Ms/O14lZzoZnirX5t2Nu4
+kVJ7gZ4OYZce9ye1TL96Z0u86KFRo15gXtA/jbK7YRqLODkaiQqjbNe75/9pmakjEJMgz1v8fBP
s9UYKAmeaLSQTf97vXQyw8S1/t39veBlgEkr8UGdxmKfYzTnPFgdGdBHf4qA1YgTEfV9B0GwGv3x
d06cqvktDKwsLKhsDPLjrzn/islbs+cCNgFi6lbCWfJaTlPqE68J5K85A3b3DFBcZc0+Y8iPC1EE
MKx/GLiJwGDV6XuvoU5egwbgQE/R/1AV1WTBHUnGRO6ACVlaLNBHlb5hbvW1DHFI5ceMFZZhtVOg
byygs6Hp9xGsk+DlGoFp1ewvtfNsvA8SFBi30O0dpHSp3c0U3ezumtdnn+yVKPLE7GvomS1gR0Wx
fsqp1SoBetlaxRpD6NJMFkBz7S+TdjSHo9ztot5zpAxEQ+GsXvxvHYNUvqXJqRhGUAg16c5U8Qpm
LGfTtZz7I1hKlqLRAmCZTpXNZaLwUFTkg5MjR3gebVaz7+WzCa+KP6NhEKbPiZM/vnd0m4zHWrtn
ucVk05KwxVNurqbtpFGBdcTrfNcalmFypNP2mz9OpU3p4BEGtT+7zFfsQtLAAn1QrWraZZjeyxXm
Qif9yrRv3M7EKYziuVoaB9kq4BtxtecQuT2MGti1kv5cUbH2kxPn/2r8EGojc2FcYoRWJdVeE9It
Jx6ITN7C7q8wmdvu6/LeMS1U85OSfBZ4VNFgFWxwo9GbJ/5Nk/b1/x2kTCwcnf1Wtu6TjfaSKEEd
sS96TGz2LaaAiYnXC3yj5OoHtiYVQCTkDgqGEHz0wzRSpL+VjPy6K5aFyh7PYktHuxZjqu7qF8lq
Ag0yAUDKAF875s0mCqanlTCIOKxEN6n2K+48ETv8JpN2BgoO2aPMaHlTqTk/zZvwckLzF0OtgeKW
YDyq4xJNyYEGMeUDr9c/jQuEp2LnOO6eiP6W1C/6OOCR2XBWK1fvYScRac2dgbMaZwWWIuCFEJnt
5qfYKsVOJ4wU2l2YE+UVaOBaYWxaT9H7CXeoBuCVGDaXWDYEJhTAP8z+/N0lEM5kWwn+qJ2F7u9Z
vekiT1/9llUBasn+dVLx/ZE32aAIpiSpkKSQpCC6LRa6egv+tyqJwfG0nnPjFD4IH4Z+Gt5pcGiy
wAeWxpuwX+J80bl7yg/VSPeV3ovpWPLxEzWmFS541CHygRUJz32MICW8NliASfrAp/7FOlpyXwcK
DtaeYrSvOatgxtAmBXQx6qUq/7lp7GiiR4b7YEv9RwUbYRmwoydzpgV7JVFc9cLGNG7V+Jli+ZSv
uRjg/QSuqpPZgLZKMjw2uyY8AuEG76ewQ09yMcLibC54cNqkd0fl15R3EYyZe5f8g7Yiafth317R
f+UU4cnzvY2/MnnTCQdV/Wu+lBRh+MrLLrr6W/HSVL0F0NYaysNrVbtjJVtCdQ050Ca2Tk9IoCGF
zpTQCZacIj1qqg4fI2GIvGaUyp+TpdZXg+Oi5hZrNmJ40onJDEn3+AxRueKm1hhC4ZO1TWhjx3y8
JYdiPkXaOhPeuoJF/V/G1OgJV1N9uo0YmNwv9DIqaQwTnYm41Fl8z3L4lT3foc+2eWqN0ztrjRGM
hA8huyJQxMApqJEE7MgzG1WBOq9W11NN93GsMZX/W8SisXmpOhewbK6fC6/4ezrES+xwDEY/r29A
kdwE+Vb91REHb+roj135CXHzcC5wcUjJKeEYGhkl31DPZS57B8yDw0TmoJ3/PF9AY2+oAc0UvuPz
yuBz4QKeR9b0DHA7XleVqyLtjzoIp9pr8msBKTT5evo6hqfkvoLTT0DNWl6+XRiy6tOSfxB1NmTk
Qu4fbFWhdHGMlplWe4F2EnrEEIURuxAk7dFRn7boyDCtvFbnLDorM5eYsRbEuwx3KXrZI1O/Oijq
j3o+yT/JfBQ6j3jctP/oNadcgBpBk5swtJGchwdRDHise+M2dF/Lw8moNLwj9XMiEgEC2WUt96w/
2uQmjO4rxeFcA9d6ZzOO9hdq1rgrf1WViEpjDxBeK95JdM0kH3iYwRLJXlnRIbqY2xepGLQQ0Zfx
Wfm1PSIqFc/5xdi0wbwDn+DrbrZp168dgsF96Bs7jsijYY/vQL+2FdZ0Rt+yz7zTFsWDzC8QB3eg
af5cbhtyhWlpI2A/l1zzZeSu+dS7mLDY5atnCcRODIJaoSRAYrUe7pxAGm3wslzeMZSop98EO+Pb
oDDjZDPoULraTBZtikxr9ZaRFXtpGttY4mzuLatI+BnZdUoIOOw9nlasoSGQoIi0048psrtH/kEn
O7n13TDR+RCkt8ZlqbnG2imjvflcLkH40AtmjvuehcxwnvAA7lR1T+2gzutTB63dbiWXmM4Cgwo7
mWVRS+dl8+zTwumLGAsl+IOlzn8cnddu41gWRb+IAHN4lURKVE6WZb0QDiXmnPn1vdjANGa6MFVl
W+S9J+y9dm+XD6OxER1JBprFhf4l/AOI4gvI5lftoTEXkWzXzBiQC46Oaq5RYIKDmFLXO5vDaojA
Wey1ypWY9j9JyYiQeGpLFv/a7zzUGd/lI+oZL54TFMes7RbWJjkotnqCFwtWFkHUnZvJXyKCXxSs
VBYrosn6xZsFK3Jt+SpJVJiXBgY/Ch9Ib8v00jRwsvEVrhrXvKga2ATPJuH7x9B5cN9sYK45g8Cg
QvqxHBlI/ZhfvJU+rVbkDJ+h95cV29h3meWVLw8owZmGqeCPQlUJzUrbBRwTuHRj5QvigM7MGZT8
gjiI/+fhj5X6ylk6Ho17uiMCD5IeqAT+A3ftBQnpaN0AYSFtt1b6uv+pTEgKNl6i7MZkCJ9l5p8b
4VSZv5rjI29q7FLfKU4AeM8hZUXUbi1ixuYHNFPrMxddeZ3rv6bd8IOAiR8x5gXrn9b9qSsGdlBW
l9xWp6LY+NUVu1edM91YWvoWBRt9avjhOWfZRbGKKLmsn/CxJjzLDC+bDWPjD+XA40fnGY2McCmY
QX2HtmqfxfKaRj+teKMcLVCmInaftdk77jPOyh1dbJ22wATPErOqfbWxivXYHsAYZKYT/QwXdzHs
YNb1+AMVsoBAHB4lHH1dvQP+i+8zIlsPQj8ACm8l/VCFMwlnzMHwbdpNzQ4+FUEANQtSKnFoUlvk
5msJUbedHqe7RV/6ZLFEZWjsyLUhGeNk7HrQfUiGsPVzF1P2P5T0A2FTPn0BOgPCdRiqA45ioG/I
ECvpVwxpBOnkgdKIMDGkIxmCdwFFXMGValcCnmCnc6P0wxMoPU2MYemp5+fj/5+RPGhv4j0k7UMD
DtIhGWPmTqmACnULVMC37HKb/KrSJkaiZcxCLSvk61PRjHho2LdY8TS+DX7icsAj4DIPUVZWfIov
ymf7jyUP7+H8I9kihsmIBMTkHHO+ec/mxiM84TNo0w3PDze7TyWIp40nFGYQShN+7IW6V1FHwxTo
r0wh+cOHimabnSjNXrtng3Dli+fPRIwSiLf0KtPt8jWKyKgjh0SStmKchYd72jclWlLIo4YT1Ye0
+udhWAMvL56mkrhgO2DqpvUUJqvKOKXpbizfPeMKYfzkuhhIyJ6I8mGsGLOqLkjyWcRXLoAOqSMf
EU4TVEssqF1rprLou4qYHIQHl6zVFsavpjJmAqAq9PZQ3vNvhXhZjZ8JAOxn2H1HnJr1lC2IuuDY
pRWyUDh639YNSMaIOKo1uWola+PThCgQlvI31UWsaMtiPPY2RWfKPMghq0I0sKtfq7o6NqDcTWbH
Oi6AclM0K68e6L3o0yQ7D/uFIcxzZWc2XHrYs8KvOL435sz+pp/LEZLgy1Q6qpBuPQFxDe2+x6RJ
S8O8cS+hr1uRJPAk/9m/EWcWYGNj1kyiEXS0RTRiNWdYVTwDhFiR9cYwK9y1s4FWxt+iHVD9rww+
IOcBwRn8Iu9/R/t7MDReW6aVrPXB13SnMDjnTDqVZ9TvTfPVNS8Njyg0iPBfryAyvOQwJbECRocO
kmq3a/XTZNr435oGK+QbH2Mk7jBHMX/BFYtxFphBqWwK0IGEfGcfpnKKwgcmV/CDlUSk05ohcXX3
OC7RG+C6IbJS+bbUNW96wP5buRW3GNgnsv1jVZ06/TtpbxN5EREaVHplRtZWsxnuPuRI4k8viroM
yK3BZ2KC6AtfsrEXO0hdboUtFUgdZwXzc75M2Wcico4IXYeTymelZauq5DH3Hb04mnDpufBFkEdf
Afh2wBjpcgwObGPZichzeNCKUdyjQT0q7C2m7j2oDQblGGa3YXE1WK2aZ8bowz0GjJmhhC0qIJKU
lKYFknXRN0RKoplEv+eBIhZtT34OBUKqPZD6RkEoxa+DXi7oLptForiazEwFx70LVLJiGNMddfim
2VJ5QTAq92FINPaurTcKz3cb2rJ1wgn6hO80SXf6jwFthsToqfuNsa+3fx4VR/yPUWMKu4NIP0l1
Adlq9aeVgLyh0yO1ccCti7sysBxdwVnXuXGxH9CXFMV8tpbrwbrUfrnxNKISX2N4a+j7+/gfAlKD
1eDxniV3efYSwYSHX8kSTFUvMgP6RMPfbVHkC6co+u4L9jocwkWzSUZQ1rXs1tQXRfFlxMWSowJQ
GYOXHo9XiybKMn6zRARazKxZ0N+dofOxzoi419RuFdJohICKxOj3Alws9KE+/DdqqXnR0/Uk8pg8
+o/5vh44wuCLegtSFxBsltanFv6o8iYhdHHW3AnOCruWtGaYhiEouyObrc7wJTg7aDPZwNrKrxWs
C/+YMh5IWd/xqC8E8I4HdJYImwya7cglDYiq0lZqmxVW3TJ8W6rYdH182nbCWJJKz9H2MIFxYJAE
J659uLs9xP30n5LbPvjxGrAGa0yAy0BEtVPKalhnk9/bIimLYO5ae2S9li7jZl7vMupr949Ce0Po
iViUIAlK4g/fv5jzHofpAd0WQTCcKjkgpvKgMwjvGOZqJpwjtIu1ncYgkxDcI/ADjTjsQoad45tK
5tDaJjIRLz/HeGr6cvbTkWqTzsSjziHfhw3zY0QE39i4JJCK1/lRHWYVBAXjrn8D3BTzv4G3wPzh
p9UwHhRonEyuxA71o87w2fApp+ZYBpURKqCLcSB8m1F4RUYP1WdOd4I2FAJU5pDCEhIPkdKQq1Ky
LDOuAfBV9Iw9xShQ8VeirMvqHmU3FeU4RgXNZmw5GbvKOOa3FuEmLg2CQdVsw9cuSqQkUW6zAACP
wnD0fzEsa/B+wbhpiGasjMzDL29mVd5hznFReEcAO89cFUIOjq247JHpJjf8UX62i/B648Hoz12P
F2opicfuHnm/tbihYY0USJ3cMqp5bEanGHZR2C7GZEvOkp7Maw+f+alAvo81YsPSe7tO/zTPQYEt
7kryF8b+V5OoFnDrkqCrvYT+7h0RDPXGK0zvFiepTCEPPuz/MdU0LAcCCQg+0s6kp+OV9tJNE2EY
XofJQR5XBko3238nro9cuKg21d4ZSIxfGrjkwRcPqYXK5dPqHx7shk/ZP1F8cD4zumFpRCuRtisZ
PQpdRD+QavHdZRcpvo7kQZxi8TTmu46YFhwj2Nhh+J0MqjZU0qnTM3Y6EEE2rBP+JhINDLsoyY1b
gjAGFo0Og/BSjW3Tmt8CMXeoV2L3k7bsg46Nsu/KO619x4Udf5btPoRqJ19apnEqjFLUrF3Blegd
JuoBaYKCjiFKenohcNb6FrS3BKnCpgHbwSNbu8Yz4vOiEx0ZAjDA4/3s8z9aY1GOLzq8pxYBJeS9
vARPrZIg5s9zIEnbJohchAIlGx/ewHKDO+CK8FCVMRhFYGQZ/qpp8giY7uuWti0R6fKoWK4fn8Qa
l0kI+g3n3cSeSZbQuNidP7f1dEy9raJKKIYvddfEf8MhsZGyITeVrGfD7kAmlNMuyfLSSfLu+b0I
CyJh7zXr0KDm4x0NymPI4sJCiYHZjBn9Wv6fKSsQUTtbmag9VkgyJes9Dlc1OCXcLdl3hCxpF4LI
kFuCWC5RJM8CXOGM6Iu4daJc8eaZYHw+Jb61jqJGTQ6QIIheF6M7RnuLXxKgznYHvOPVv5px1qFi
mm3FZ7+EewvAwMt5k6ptA7XNlFeS+EpZRJofGdAPuxo3Bh6f0vWRanjfUENLFEmHhHe/ZsMww49y
48o4VsiPkbQmDpL4esgdIRuPAome8J7kuSwh7A0WDMsFv721yMHMFSNhwj6Av/cfCbI+Ch8uzzX4
KDpGYdWA1LEeRLdVxHdgPinLG0WMMm6JGwsWJK+SLeM/BmOjWbA1tvQVxkpA3ULNwLH6MpyGghax
Hef6uGOtHIs24Y/ojFvraFkHgVqJDzOjRz2b32X5jcCEbbpAZCVDmMnGsMVYsj1kq/7FIZExh1M5
YGvnxTOgcU9ejfRAwlPhTNqp/DcR48NuoyR5ipCDkzzc9eni1+R3T07OunxQAzY7CKzKo1k5Bs2O
hpB4LnRNBlZeIBNtBl5InfEyPI7iG80AtEZgE5PNkzgCfkI1fpUsl7e2jrc6Xxftk66haw6BxXj8
ygOtjSeuI76f/FBis4hWTeCw5uy9h8hgNSs3KXZ96TWJx+qsOLr0KjgGVSyuI6+tQ4klRF/ScO79
2bL0wZI5QbFTAP9CjMG3HfwZpks5JiQvZF55vPUUh+ElUx+5hR2V2YzwlBqTH8MmO9wKLDSkD1aL
1wAR3aIzDpmj6A/2ySTocucrCNjTf/w2hSkS9v7gqxG+dImoJoBR333vTlicQUJnX2n1ZFYsICo3
+seEPkRSoMaE7wp9isEnNQtRRDbsZUfutRND6ZXHe1KZy8z8iOjRAObF4CGmWaFr/GBYeuqY0ByD
PCRAXPaofg74+cOzTymPcVRaBtquY74ANUucbFNj3teOqyGF5/tk0Bv554gE7UT7YwNvTO8k+sqF
h2Iw8VEOuUwbJqMk/2oMbtpgNX/0JkZ83LbSdPZkskkZp8V/LJ/ZN8X+U7W4VQ8qdnSeOCQuNXry
D4J00s/RZOmoi26ibXzmQwMJiIKwI75L+Vloza5Q0GDvzfqhtz88UWqMRg75HNR1JooyHuxrKO5Y
ItXB2SIVzq9cTWUtDAeVwO3Z21TfFUT/TJ8Q9yC3iPXfmI0uQW7459hBtP5vP57rhkWqJi7bLwFp
MNkMSAL1blVisMBjU0HheSnxvSXLB8kmjmGql1JFi3pigo25R8ciy4UfXSM4EfQ/yCB9eMZi7USe
qyZbjRVzPq+0iUsklOibRl0UD+QhT9YWYykwtGSOUuXeh6z0hF9dhn+DtunICmuX0MeAjxA0Oedl
E62JCJ9YwoNcYKEkd4v8V/iZGZtYNAe4ChBNDfyvCbkhhROlV8ZXFwjffVnvWlt8WwAtB4U3lQdF
0DsbHjQ1JwdcQIk2q20+q+7Cm85sFlekDsK1QKRQAghDDdLaJCqUi1W8U0qbz3qXdpQg8ucwXH2s
hS1KzCVRbBVEB9ZK6VUBd1iIPyJ2msq8BMWq09JrATZSbGqY+1jA+mJ9CrJDC6I28b4yKJ+sHoqb
pW48urVPiyiFpdg8yVOScHZcYFiTU0pq+OpXXZFxAjceDbxLAdv88FBgfBFxkiyZJdW8W4yBeOcs
EtKAmPMBGFhEvH3Wfg5qYtP5qwwhZLr/VsTdtxGAomgU+h7vZsnL3ncMqQkjWLXY+BVqe580lYmS
voKHIOvATruLgc1DG535P1N0oNBMKDr4L5MRXBO/ipS8btojv7ukRGJ4n4iR7Aa8mzUrJ+h0g/9J
ypy65YYbjKnhbDi+CBZ+uEMZ+o5QEJLkqS4iyoyAY2PpfxalwaEEoBPRdJsfzXRx0UvuFF7eAqou
UwIBd7j1J750ZQ340kQvSTcuSH8GqnNMnCwSqKApNsjanMZsmRje5whDz0KZaCBuw4FumMlXpDJb
fwea3Wg6N8qo7CnhKyIdRaBHgvyQ+dcB1VXP3DGLcNNG7aGffFcUzjVDkLjY/X/+rQuFPSdvYt/x
wzSeeXGcqa1zcBiTf1M81LAiQpJHCMvGS0NhpDHL2rbEK5suGcU6ExN9zd2GNOEVtqD96kdwxvso
43Qc0dI1toSUMfFOY/JJgjlmOJ7mkRUSxknSqDUX8VQVfpfJTWCfy9+dHlky+Yw5WAysqnb5k2Y7
znqAyhCo619qujD/CysH2mjwNz8iSWMrxsZTvhhI1R5rRrJ4Br5KV0LYib4BFRMBeRgr7l6xa4XP
4l5Nn9xr1q151jheMHf/vzeI891hHmjzgP/hjqzZAokr0Xq4zD19mNLMY8NrV13kNwnsSXXhnmct
kgyfhStuNSx3xQrLxSOYp+/pmeiayXTBl4TKJfrjLNmTs61C3kp2ykbdetnRRGIJF3er+WeBmA+w
8eZKf9y7U0wzXQO88KaT4v1Al4IhbOwK/R/Z38ykTLfNd9VXUmzn6HVmmuKGLcrIpAtEPPOAEP0O
JqEd/6BrP87xuhfxYJLuwohz2A3Vxp9chZAFwsGe3pruPEHHSdRf6CQ+TtiUrSSFq4PCfk/3Rw4E
cnxfvQvySsC7uJDaY5S5rJzw59MpLhmJ5xd/XWyQIIagi5yCi9qEaah/0jsVJxZ7csVXCcbubATQ
st2B6+XTgBrEGjKeFVtj8leX7wLCWI7744adU6+Y19ld5aLhUpNNkn/xiSGflLx1V9poiOlBYQOt
5jb3omy8tYMrkydBTElFouxzcQ8hLoLPGbls/WjYC5/7fYUDi0UFo9Vwdt0usCezwWeMPne3irga
cGhwVscn1aZvVd8ktk9PDb7hppTvEmedeOLw9SkY9vGFkKfm1PNKAGSPWf046dXIT5CG+49ybRQ2
a+ciOBooNX6zdo3pXMtO2CWzAXsaMfan4CP/FK3VHF6us6oGLRoc0KvBJog3hfyu9lQl9N38NHVk
R8Uq3AYMP1FxLBmgHEvAt8Bz/dkVnoOzWhF8Va9itlCAqCtXvaiv4lesdh22JmxSA6SY9XiN6dW5
zVl9ac4ET/XMXoPbSdvzxmSkRq81bz0PQ1yebolkIMaODNXoPBBkwOdAJeVl56q8c3sxfOYzYWTj
r/0r8ui1+G04dExJscmJhXI5y7Aj13O8UbJu9rz8BjiLimxqBm70iJGTYWSjCqqesoGHtmRI++RP
TNnMmRtcvQofJ4Kl0s7qtQU1ployObsz3GfStCIaVtkW+8CtR95k9qvWpprTgLt5gV39jcfgi2ZS
RNHPwAuqFnEwensyw2V6wBua4HMlSX2X0Y+QgRQPi4P1lLN1Ee/p/BR8d02LObLDmhPfIuWRhPsK
aMOAiMLcoD7DqnLR7poryh/1cOq3u3Eb8PwFa6ZZ4OTmO10mbNMe4Ql/4/yPD4248jtwyPa9Fm32
TYK1JrgjJylpw8Op+Pgtt3X+kA/1D207NDKKrS/vn7IYfhmc4HJkxmhA0UPazgzAkZfe2odIHbKG
B9Bx05twKVUbmB2C+a0T4ExFV7o987LUhsA1nYbxCAzRPwF05odFqBAqkIS9Hkc7ssWGKp+JCXm3
cwlRP+p8jf2F8FRGMPE/BBNsOf/if+Uh8RzhOuYfgmRru3h0c//e/SUU+jbfINTnwrw2d4oOwR7q
Q/8hiSuiuK7dNln8NBtJQmCD/oitNKhloO1swUgZY9FXPHE/GZDy+aF/TT+o/3egYwD8EQz8Rh43
OGoBgMOeTvEVQz3Xu874fKl554qmlonIC12EojFx2MXphptLeCIY7mfLuQLYB9+PXYGkIpuB4RuX
TOd4FtByVLcHeW2m66fgAJPVX6WdfjPPnXxCTm12Ld4W5DTTtODWMbEZT70EZZyWgEdnjlicrwbm
jOomLBzOYBYb2PPr6o+JG9eapuJ3P1mkuqt8pTPWdhWcCXtlZcq7EVkf0fRZ7dPvARmG4Y76nYgA
np3sytwXZWi/zdjoDlgvUS/t84FZ2NqQ9wXqIQ51EFeYv5hSocnoVr1ymVfm05mPoKq5Xww+4Wqj
mB8hTG9943mfVn4fBuePmC3ioxeWq2ZbIBt0r2J9zq/FHOFVH1CIlcK1E5nC0Kvh5yKoJD+mR/V/
qQMXMn/LPG1bmUD4Nu54jGgkeIIYydzj8sx6Q9nk/9DUYfYAL/7VMxgo2JJC7blQUwOaWEHEjJU1
MroodmamjOZYPey1JdIytoxvlOu32ahVbMorPBpOZ+PKeNx8Tb8EVTJuxco1rb23D1zHFicXNHmX
XmGJ66TPbekFOQFjDMwTVLWjtQscxkbf+rdiOdUfiumCV+eS8XUjTGxsX5wj5Wh90c7VsAk5l4U9
eUjDCVlxbP6PtuBRGzbVCTFA+Y8QY+l/4SpRjXyT2DGyE9IE/WuSSeDQbQYMIHRXGnwaQPdroi6s
7lsgygks1qqwvgj1eqDpVc39rBelqQvtfOlYkE1wBUnBMRxXNfUgS/eMEufcF++BgKvyq1HANeZr
nfgYAA/GluAXYmTEPd8f01TibUqAswvNWHAbIvHvboa1LH7yYZlaewp/w1A4lbaiuYpQ/eTzqJwB
dj8r1G+WeDbil0R4QLDu2Ls3Lq14SqfIJ5wQlyDruw57iEu7ZfWrwMAv+NcONj+fhK8yR0bpMFyT
5gPTIWD35dsw65VN4ICUgIjevpp9iHv9oQV7cDn1BldfDHB8WIkz4EV/ezrIhdqlc0uBnthT4yKv
JC0R98kODT1TbXYhgXCinxuIDa9JP/7O8R0w7bNAwKWsyTlPlOouKpfCBeas3DPvROVtIXTKd1JF
nlh+Krh9Opbdv1PIM8/cI2Btj0WhpgMLJARJPSILY6UjsDLle2Tx2Fa8v3A7mEP6ushPA1E/ILq5
jlhH7TqcuFc4GkZb7rHt91AFEiLH+Gtm01eLrr1hhklEpRJ86/3KYNuvF8vqyQNaEozKgxeUB8+6
keczFV8cB5N2bYwfDXci31mCGQrW9YQG3lpTn9owK41Fw1XMoOXXIOXTDZVx3c9PQ/XF9IPp+Vjs
kJkz0Whjt5pVUrhnSGvYAwdi/sxXzaVatNAymCPX27J2mHN+W8qfKd3l8QSxh30vq7IlP+j0Oms4
BKYe6VsvHpp10KJ9MDlYjLhJAqBR1JSaw6sjoIgcCF4K5kqB1oKqQqQ3oxeobfai8vgasMxbh3Fk
9Bx9pHNWpv6HvLXroBkC+IDo+eBQY9kCIgGrO8URzPe3uhY5qNPsH+XbfGK27VLmR719MSFXLmnt
6MNHVT/xUAzPYDrSfFOwkkZdPMLJ7WoUHAd1LbHT7+MburC6/JliJqrNwVRetGlVcZjMwwAQ2Fo0
zKykwITkqIM8Yu9DwcuKJ1KJhbO+4+JXUH9zfSfmDzX7mxppIcY3sd5HxX0Uv6JoX0j/FP2nfgOf
GTBGtt+SJ+zlovnQYeQhWhUxBwQU5HL6hiOSI31HLzNZCJUfOWDsGkAx6no+Od7gqt8NuGBKPiOe
LIlnb/DXLcM71u2D+o9DTeEVfQ7DrtGvCcM8mE+9d6yp2H8zrpcYv0fhNi3jEeRX2q+Z/RNuPdYa
voyUMuo5MsCUmGXHEVJQ9XfytmG6YkulN/uc9HEfuYePiiX+9lgRoKbrMlATJSt0OsEmR5aQ3EZm
bZFL3caXnjHg4h7qUkZRANKA0gfXnudc+W34DEYGn027mRvRlYljhSqF9Y0RwdWPN7l/4Y9h+5iy
Z/CGVxh9etmuI5ZDJnaUKkwDjLwwYEOMl5ziVjoxKaxoBCf/ZxCPE7PxZn7uNOOn4SuMaVPpLcv0
nSl/VBGc81L2FZWXpi9sE0WZbNxozlfUSYsAXW4hAVmrMAlnb3hJpiEuX+jLZiNKfwUTQemo7Bl4
4yECLqa49BwRYGzj1Aao6mowffRLSN4x3h/qdXD6pSSomXDHh5IUo/jdMfVEtsDWG+Qz5R+aBjIr
fbLipGoNn8r/F+qwBFcNdvsMTR0gQuVgAcc5K4AdxvST/Xz9a7F69NprPtlSU6/DqFv52GR4VgKR
fNlRnyu5dER7M1IXgln9GEe+ZAOmb0dq3AbFJkbClPA1kkIJbdiEOyyHdFxk+zIIMg9hscZXFswb
06PeXkV2szqHPIKM0VpO1i9/d01eY0ixnrM78tF3M+BKATYjzx+89NhYB+rgyhbacon6UjkUNTEs
xSEFwhbgIL7UwTJESR5gpx5EhprZKWLpRkSHy3itDz+9yY2kc3Tmo56Ayfi14pg4TiNICRIxgb53
Pvg0MOAkBxkcCTRwScUm86EhSWiZNunACnvWLOindGTUIMxQFTKUQwYuPHvZFTy03c2WXWU7naBG
ZbJuw+4ZX6QAAO+gMpLyu1GBSofmtqMEV6S9xSAzY8vm5Q/D8zcFG0lLxSCQnfWGEeY3EB7BEfFm
Ix1M/41YKevIxTy1J1JA+xVYMUnhh1zvZUJAWwyl3SrBk9FxMdjT3nCY0okwobnOOBe6ZShVhBGv
xa03Hbpq0zkpC1KmFRbbL4/vxuPBBgPUlBSBlNWkv9FAPlO0qWBHQxRPwXTWsOWU7HOPrQDrxrdV
2mgaR8U6Sf1N+20YepXVg0HERHsGN5CUGrYJBuQjyJ/iie9XH9eSuqQzlhhJWf5oz1l2XM/NXmAQ
aQJqemTTMSvA+X5k9AuTMzzjyQUFT4HInyWVKzFgyvOtWkcJ8c3AtCrCQanSUrOPMrLcaR+PEHMC
eTgk5OlBjdZ4Rs2v6X6m4FrRavHYLiZCbmCeMF9vEaMFS761ngSqltAHyzzl77pGgmkdarsqLgUD
oxLBWFPyMuLUljVs6D0bnIq8QAAxNG9EbSh58meIVBIyokzMbPFS1+8J04JI5oU1ibVxc2lu/Cgv
E5Mf+CNMf7pik1EwpTDvxL3X//QIPOjSnsDj8iOSDNBR+Q6klBVCUwqXQ1uulGdcvLv8S5bvqGDD
4UNWUXVSJmO9BLBFR1KTF2itA/+nEBjF8Zl1BuoFzi28CBqnf0d/pGrPJv8aEJAo1UUUbkx9FP8I
TLJ2mFL1LKSl3wrojrYzxa8wP4KRYXwMe/Ocqb/QyxRw/uGntpIpLj6VGqAmuj0gfR4DRFQWVs/p
IkONTNd+fAuBQfda5XboxurIO5VolQaZAlIllqW9D2L/YCypQ7YtXgEM5vKBl0dNzuw6qA5jaNna
DyX4JP6roL7DhUFIQ84pMv5ljVbgHB2sEEIwWXy/A6ljMk92w/dYwY7yyHzTxnKn+d+idVOAsbZc
jTIKppjSOAu+ewPiA+8At2irYbmEAZaNLBgIPM4fMQoBE6l8wlxi6BX8crT6fFsD/16nvtPxtyWJ
0xV3yUe1jJ2IwKwA0vLUWKuZyUWyD7gyBAui9kwNDAxAkJo5w3Y8euy4s8AjRG9JtyHHKvvee+HP
LBvAN2KxtTjjOMgzXvRBWYY6ZqseD0ls91g4KvgurJsF7gpmtWzzeJ8MWdrDgoTcyfiuIm8FxW1F
AV/kNZKZRa0Ydk7RAYNswN7TcXshhsaMTsAJWgwapJ4CtEBtDjtuYKJd7QXKhxW8VSpQgRo9xvHd
oiknpp5/4wGZjgyueDQwKswaPEYkg3alRqZJtvSTJ1GsWV2F+BaHghcxgn1Kw2eKA6unpoOACcpP
5WQtso8emLF+KZh9jNzRsr6fZJnQPQO3rbb0GpIObuqSwClA5ORE1dVP5uWoiBcTw5sx/VdRAx7k
+pjAr2Ezjx+hhPxksLh3tEUtrevmRy00pqFvAWe6El5rCpdBfQPHY+0VnUWMAdQ0ZbKtPVR4WHmS
mwye4UpSEp8Bu0aldBUytVmmZjzFkNhSrAjiBbqaYG17zCPowmO6RlaqNt6AhtPIlC8F4H05nPjI
7L6AhBdw6XNaMNH4nptEBrohxYixbrlbeCYL5K6bzsLxL/+icK68bUeKDOAGFuH9o11bz8LyNn3o
6iYIS0bS/MNhI1FYOKz/y89xU5SL8ScaXBjYsxxwTmVb6EBfUsJ9we+dtNYW+KM7fQ9kumID3Hyl
eEqViKaHPKFQhMAAswKKou2bFvKSlfbXfHEKGgbzpzY/V9b3fF5yJaKcoHdNnrx8WIKtHXZqoEcq
aGuguIL3hxSpAjXU19xz+R2061Q/QeGLUricjEcWoNiLjsawJhOuj7ADL/r2Q2JkWlFnjQFuoTvN
hc5hbY3noXwaOd6yrRFBUrO2OUuvAVhvgGKKHxQKn1i6D9lp6D6p8AyZ0aImOIbXHELZ2kgt3u+D
HH1CwGMEgsd5Kg4NrIS0jpHnPE0+5kGG3yy9SUVGALQPvEPL69NwmXagyRVaX7YMKP9vCgLS/zsp
9lrIxkx9dvXQQzDl1KfQQWCrphMjGqbw0royNnJkLUOOBYEWSFyPKUa2p1YcOrb0AQs4QXqkAk4Z
7kSDjRBD7FqixwT/WixjVn7s9ew5Jq3kge5ifB3sCijby5bmjCZ5GnZeUJFaAr0L92c51xf+VqO4
m9s/qdl2K2/ENnisSTUNAfXUyr1gFUF0Or15ggJ3+NDpfJioxMY5vyCMTZVordEMV25yLmXQNWvM
6QV7XtPEA7lOIRsm+l/gnXzlwmlgGnS6HHX127iRaQDap7FRwawAge5ip/xJ6HgxfzJ2DiEA6Eh5
FfSk4bUIry0DGMZ/evn2oUwWj5Qrrfwb2nUufKp0CqxRRJCeUYWLiFrFX1V0JRb1ynqiQwQeyVYK
Lwhfl/w2eaE90dUCjH+M+3y+JyzenLoIKmfRLgf1F4Uw4XkqEdOEsDabUHTjbJcQ2wisPOJc4VJa
RNyCEvxv3HYMKSMwOYQnMCfH57fnTOz2nB3fwZ19Ciuc7SCcRIToMIqhdjrMadr4NwRcSnwr5/eT
1Lq6epTmUm0/5lZciZdmsvV1h29u+GjcO8SAhsgfMCPNJhNnEfkCVgSEJFeDt6Ixm73FdN3baF9h
xbAxEd8ZhDDFolHTBeSrXFAlKGXgkwTFsmQkSJxJGISYQN1XM+rkN323NrLa5UQ4m3SW6g3PKWtD
KnvUBeS7/Mn+3WBUKDIUBxK7inSXtSCt8FIQzgLzESnZREx8Plz9G8U2mx1PbGlCIMANHxq/kW59
vv2mV4/TL6aJHNF60Ofr/gEHk54zBcIUVm/apD3pKYMYBLeEIYBhwi5P3EiJnnst7kBvCWRDL3AZ
s2zhgZju3koPzuLXgGCUHcrkGISbBMu2IA53VzE+EmGUC+PCqouFh2jXZAaHRIolXarv2LAk3Owk
O+xNHL8mMRN2jVWDz0k6Wk+03ZSQyT0hAYJHJas53/4CQmdG7wgzoiEHvXFLtkSb/kXWQLO0HNWG
2kk9R/I828sidYb0RZsWbiTW/dFhrB9afWhSJyETnmoVW2zmsrvg/wvoD39iCzyb4QGyM+6P4c3c
qmepHA140Bx5VuFw7FE6caboKMx5rlcM42xplZxVEqmXxgzwXgbj55Dsy6O3Ro+efrM9IZoGWjir
Y1QvR+XRSBtUWglP7yeahUG19QuqqOkPWL43PAY2fSfhVyE7njcIlklFlMIRJSeie41BQeJq5Rfv
ej8scbVmu7hd9k6ZMLE0DvkcZw1ypFwDHYjGPStB/gQ0lzzK9WTPg31Ksxrnbzwe/G1j/2rr4lvz
jvz2mRJS7hSYv3H9r4lIh16O5lNQ3wiKo++wPFZfiLpx92GfIAxMR9POmuPZkZnxyYZ4ncXXJt7X
+S354wLNr5ObrE7pRfJWOehkIDEzUEVeJnc0SExoSs0htZJKSKZ8W2Se214Ad1TqRkYFo96r9CWV
p0789PldKaQXzaburjjDqXExQa8N84c5gxBhktqJ0oU8ownrY0YDxM1On0bL38t3ti/AIhgVNvA0
xOYlKk9gNzIzNFDOPO57BV/X7LyI/5TCHZGdZBDP0AjOb16lzDpsaAsAeMNLBakETDZdbGfDVnD5
28pfDmhWkqyUSumAgiKg1jV+fOqTt3Bq22vPe9ngOXhmcyhOuzQnl2XCrEUkZoWw5TGfkdRnJCee
SDkP4xakJvtEOoJAOHjY1DCKAP/Lv6xnzOYV2bl7qERE6X/CL7AZlDn+obRr5h1vAF1c3iLezpXy
243zpA9MfbJ8lp9lcOKAK6pu2XO2+9WDNZZOs6qv/+PovJZUR7I1/EREyJtb5IWnKAq4UZTZCEkY
ecPT95cdcWJ6Zk7P7iqQMtf6LYFXBld068En/+bJ5xF/B/toBqpPKwE3Rn1ENwREgHDr7nPzpKF5
SnatjWQaQQS3cI7RegqV4XIreYUI2yf77VulI0SKnjrOFvsTHtZQEE6fejL7OWZwdnYaZ736bzYu
OIRYoVmOwW+eTZQbv8x5JakwZrJBF915Nc9hwQyscIUSDoOuLr+h+1uCbMmkHwjnKo5ytnFusEKO
JhT0YEVEDns9+pGA6GgGSK5gm/pyK0LulkqrG7O3n7G3hbMDnopZOPUE1F/KiPPLDt8LHEvTv8yD
0XmtZHiglwOSqH9nuwmVdetINuWyrqRcjEJkAj3IZrrYgPgLEmTzrTJGxYg8rQsJZJL7tTLygBHV
wYvuVO9LnS76JWJphARuyszoLpLdBUfLcGw4EZNgI/tDbHk02rBm2KHhdxsyFm8I6CBPQjb5AsGP
Etd2VND+wc3pFYvqszV3iGqSkXNvhYgifGVr48zLlPhmgCtwlLEY55RfLya3BuWbaG1xqSy6U3kK
b0ciidDCTzL814LT40poy4TeTqaaAa+sGWM/52UHJWDQLbrfWjvai8fnA5Q1xmm0VbQzDj8w0riR
MT26cL2iDFa93tKFjD79HUkDbC3ekz/QYxYjdgD+aO/28sC9zhhVpuugHQioq6Wl1Pw+Xvewagd/
RL3LYPCUtz0UZSZdRuunn3XLSTmbIuphUxefDznSJBVVPzv/R37Kz1U9zaGkCSVDPenDACvybpas
mC5eskg9GxMIxP2rY4OcdsXry6qWJLhTI/Rdd/Fr+gRiQ44RWEF3/1Bn8eMew3opZ2Oi8UPfp9JG
T1bgJ3iKoOKwaOQKaUCBqdbzkWV4hrHOxj1AWkfpl/bBOhPPaKdnFeuk+Yx6iinvx+nf6wJM/bh9
teO/mxk0ykXLQhLmE7qz8/smG88l32PlZ8MSl1ZwwyZhw33NPJ16+dk3jmTdn9aN7rKvXUdcvMNG
fVEtb4cPFm1rP5p/7RYx6I26t6jVZGIRUA/dFhmusczBlotuExUqk0mPAY70X87WDlj+4eOX0R4f
5MfdmdnLQxYKtpLzP7f+0O906xKRYifTeMf8v34SekNmhr69mbF5P2jFVjK39UfVgkNi60OkxW1N
GlwRppTvTrZrWr8dKq4Mkx/HqpgKB74XPv6EUUPnJoUzC/kbsKW1pEGM3gZ+UBemtwU/5VT6egVF
rV7eTnY4a01ABqr0a5ArQvsM+PCz2igOfuICIumZ7wVs34W8oIHhErObboF0pBP9B0Q7vtcaxq8B
hTDiiUl3WfYzJ7kS4QEu1t0DBJnpP0MQWx3fteUciYq6Fxr6mEMOLHxq1B3D6DNaNOnOmC5vY18D
3YwK7ttYOhIkFj5DqdoNmJxpFqN+4P5REvmwxTuDepBsQAT9WvxYPwtIa1pnS+eH9CJsSJ8pQZn9
QW2wS/nFzWshoVld8j3yGslG3YZ2BslBjQEMQcULXejdLwmcPMi/+e2THHU0bawE/ycArJ8v9Ggh
cTqLovTrn56aWiOu2wXxYIUGZNVT9e4kOxpqKMqa7QsJJgEU1tV2N0B38EWlHelKIP6z2JUzKh+Y
EVSKRZ1PQUt86c6Nbi7ZAxVCBA3C4SLb35CYkf7qqUN/UP/ZLUg95iBHCds+Pt/4ZYo/8bqB4z29
+2w10/cKr7g+i8t8Cf7HB377yAkgmZNyQE5s5j6PzMiJn3pv3MLkcty+02KZH1H9QUacE2xvn8Q0
6Q9UsWSEBmnrKpHx12LnZTP7N8ID8vcFBZyU5md6rE5bq/lmpcdg9viiUun9d33565pvX9i01avi
Wj+o3JGth3ET95qnAfZIIklWPibNkkGD1dNNfJI9SgKaSXQi+QH1CjpCEQoQpSGD7kMjm3zx2PVv
V5fiN5tyvh/hRtn9fG1cM6+8PAjaoLjFRn94rHKaWifHNH8H1BaaA7trVwe5Psx+lXc4AGfNzE0q
wDrEKua8XpGY+FQC41eb/Bt8Gru0/a92EAz/q2EiEU7RFEG8FJ2uDp1k2pyoOxGH8EAAqDka7yNJ
KWyY5dHwyD0pnFugXBiaE0rfhou8UM66F6QxAnyEVb5993KkrT6PuqQGyegc7pvmdFNWL260pUW9
8Ipsk0dEsxCRTN4Tplvol5BaGsw4/YYIOMKg3SilTYMIAHK0bEZAIhISskFRpkBdC/0glxcGDkBb
gsPT3fNgnhDUylxfAuVit0hRARJBB0pDmUYq4gG8aj28PBbPthM3e/5cJp93DkdT+NAOw2uNuLrh
zlqYFaklwBy0JR0Rd106jAHgnH49HrGqIB+DNV2+5QBATPXqkG0GLT0fKxsU7/3rWBPH36dR3y/o
TLrtVOrbd4QX3GNbdQxOUXRPOXtvQSWAB9o1Zu4P+iPH/qLqFxj+Uw1mjwCzDC1LPcmK0BP1pvsG
8MO4mpBrhUHhFVjYzM3TQKautIXcejLozEvskvPcxVX3ABNC3kDh+7e4UmFp5FiSVmlYm8EtCezm
fzGbsTDKX+I3aV1Lg0bFT+9SSQJB2wM7whiDKTBsvkgKwJZYbql/eUIQksOa9ExsiASeHgJEsbGv
jaBtwoeF+widl8h4sLiH5r1P7u3qVi7xoezc1ab9yO6LpPTRaKr5HpslS1JNrST2xP/VasP3o4hI
jSPrg4zW45O6j3vjGcH7YAwriIryOHEYZuM33KWBwQjliNTvMzlKiIBTr+ByLGlyi7oJFR6aCU9d
iLoKcLgD2m3kUMjQZi0Zwld2Sja4+sxlYIt8W5J4SCDczHgukMHK1VFF3U3OXhD4NFSlza8WM5HP
IKcBZdLps29Ij3Yek+4MF22EhvUIOhGaQojqUb0agra2ojrZlF1scBYzOMrZd8l3cTf2wPr2yaaU
xtSjqfJx7DdFmBxJVkPApSFhiSHPuPIJGnxYL85a7D18r+yLvC2cBLnP4VrmmMyxAKpxEgNVRba0
J2G27uHZFtpnQr3xj61FRJzqfhZOclg2587wb2RtfU/NJ7wktu4XViNGMgDbDY9P7kZN6WceE2vx
Cnj1LYBiEpHWYPYPrpUKfzQ6fHQxMHFBx+5Wx1qqenz+zbqvNqPqNZfO+LpRpNyAQ1uGiACotLlO
b3yBVcJv9jo6EdZr1qDmEePoEoN6A32IkMgKCcliWnXIKRO5wx1OQLn0U3VVlaYzIKRAsG4YmK18
TFBPA4wTO90PYXeOdEOuSZgnxgwH5JuArP5vIO+SDAe9D5iEGBUegBz5ieyG6t/wb/X21ccGLhop
HTxqXgfD9FmhEhxpAfAhLCPR+NzlfzNjMytElonK4pDMyK1aDTkgHyZ45BLk422b9U/UueU3pCKx
eDRF59Vv25Eaf7b4ioXxTSanq7zBAC6I78Axk3wobYYjpkeP68EECDJCCFyYJZTXX/6h6/FI6IBj
XG2eUtoHGPwXGQt87xEeqQnyQFSKoV9nVTkMi5I/9gAmaFzvVBKRokVuPrAYqAIkvweLi3ZXI1KG
MMBX3AVvGAiS3LmNA4ZHib9yFz2cxoTTcC1jCzLw2OFxRgKZR4gKgPXphtBpNkbtRzw6yXMiPAPz
Dn0WxnHEp7IdI2RSwllP1LTbVZ/WLBq/JkoUOjD4ZqufJbSyLz/9MDkJEjNWlpr2Jyzg7y8Kq6j7
6tFbMrB96p8MCaZjHVD435uv+hWm2hw6dsIJiI+Q3S2u/Ft8Nc9ZvShA6TVzPTBz8jOTo9yS/Xeo
bwFVMmZ7GnpimGO+5JzHkDiNKawzgjqoslqDQnG+oGEDnj2h54YGweNL2S55JQt6WPVuVUmfyH0e
IOgKPURzWLu/Yty32VKlHwpvIQRxvUgIU6FThSxOYrdQO5I7tMuuCtmaDcr5O3EWC/jUW3VmgOOZ
BuyS1b3Wf08cedC5MQtoaa8ec/xAldjYegtfKWuxhTHKNIQ9oFSgbuBWrnC5pPbx0isebCjRIdqZ
ecDCL0lkI2IgBXEyMf14Dd4bhE09nZs+kTiEU36N2/KUPvAPukN1RFRljj7c73Z2Llz7KN2I3gRZ
vtJMYHkaJoXVjLL4jBwbWLTe+LW7Exp5wA7rvq7iH/t/wQwxo4gRZ3u7i6TRG4cvAyaN6Q9iFYlm
TAZwR96Qcbz7HOSPH4KwjX/32gMPmVOvAfTH20rU2OPb+MQYSdotuRMQe72fKYsB9HNOpA15qkDV
MhCQCjV+vzSUxN4dqseopqOEmZPLug5MAqzA+DKzb5ZO+PoHq9qO9Iy5TmccawllYgs7Sj4nQHX+
v8Rqf6OFReJEzMA9yGniQ2PRIczkx6DnhhzFSuCpAAQddcLSPrlw5YHDoGxeMrhSFPoWKlDGVwIf
Peuk+F3EyBPbZ+qD+MKS7wc2exjTI8C+b6/OJESwiQ8L052FQBcFfzbULT4xMgQpeCE8CT8rXW3E
4bV4STyVkBYFPFbcrYRJdOAARGJ7/GTkRrS/Tc2vClwjXQVkDCrLY2UigPBRKaCGwBbJkgTdCpzK
T8qfhKHgpuEHCrDjghzW7mtwkQTg1Mm42eCGTR+8/IjFCIZL/GQUpoIcQZtgnMD3nlz7Qxv1S4iV
f0jsmFiQd07H4aj6NXdE5dR/7yVsx3RVUbijNIIX+iWhhtx+4poELoSyDensDXtNA8+LjvJO2MTM
4zcZK/rBfYLnnygYSLWDHuxd1KYK2TCKgzMe+dhSpcrn5uPiyR1tJa0hg2E676zqg4vlgJ8zKcVn
BNbPEzDbcGxtuNJAWLmqyOqYEa7BKiZ7CAc3eOE6NEdbhmXKfizqSZ1mRyGON33DLjC3MJOhyBlc
lRVC/BZ0DGkGtYnek54hJgNsjTGFPIcHzisHQI+x6CgUz3jhfQ680IrYR8iaSwcHCkekiGzwr3X8
HYmIJnwzZtQ+Np+Kh25v7ZBQKXw/bJEE0cKkLLuL/iX/4LMXwszyK1XmOKVkylD5pyGNPbdfeFl3
TeCT/UgdYevlyNEZbzsEHzBfTkqJ3BkoGXiGD5wPpP7ATkCzMDw2oh+yGow5Gig+6QrQHjSY1+Wa
hhPZz3I4rLAJ/tbbdjtcOn42R8FYz0CDqwOHG21bXJg4VAnxo+WqxSe34K3BXY9s0GAeRsP3+GD9
BSwoN4DfMGmAkLOJXCgqJ+ec2TMHGcUDcJtkWo0CFW4DaW2Ifz53NBZk+rFRuMNtHO64vVpUDqSq
O+2W2gDADB4Nn6QWh+ZFv5qTpEGYAmRudrU+m8VjQ2q/j9DqaMTiPeClUYk0EW+AXYDjIW90h3+v
neqjAfEHTrxOfKeNxxtIlTvD3Ynp/cb3cb2dhZPh0LDRCGLGeZ4RaE+wTGIJ5ktHWoaDwefsoZru
xacBorBX+HbQsLKF6syl8/aDUZ4T6h8DHV9vXR0UORjMObGkzR/8LbEEohR1b60MfIHcKOisGl+Y
TngMiRggHevJWkfWN4E4ITMxplrd48ptWw+0mf7EJ4eKd+GRhQ7nKGBn50fMEXIjpJpbRPvxw4m7
Af6V04DiLLIREYmSJ0qMBJOiAtzKp4pEN7lCL22rKwcDPuJyi88wOSLVBGOiLUDFfkvNLCc7sbVY
ZikKnPhBWU9ZTA5Yi5njcbR0ZHXNtSMuFjDzx079QRqnk7wkqkogEhyiCFDfzzIfYYmAgjTxyZm1
M0PdmkdG7TVQpJTjTXOIYzAKldgx6MDapWR3yB1rTfeXhruaaAIcEQVhxV73jCrbf5LSUHoYq3mx
yftipU3pIGKmST32RFTTMNCwOKCm4tjAOPAvQ4uZ+Q3S4xfMAp+KJ3RDSDLQPqC4oaE1I9wO1U7v
rmASo1dobyXYrGjXUWRturQsB7MPa/f2T48jvW5c6y9gZR58AsYrApU4Czl7EKk/LsrmsSwepLC6
FrpiMsYEtehQIcULz+eMS5OL0wb05thl++QyRiD9zbTdbvFuCJyfRfcKoT8dZXfD90ZcJeDb9Ifc
RgfW2FPVALPDh5oaDrAXr51E2gFp1ZindQde6Deb5tw4GZgueagD4gKAP44k3mVm74QnzFf2Dwqy
5vknXfR5Nv8b/vCx08RqMWD/S77ZOxkvkh1/Ze3mbuEixTYKhWH/mic0Kl53UhFE4P0En6J6FCMb
Bm5eUCTr/FQzIgQgpMVT8i69ISeHn0RJcRPyttMOhaLB7ryb7FqSB3DKH82Z2H3rX+2PuW7DiBiH
hHYm5DUMxRS2UoI8OvYPRGR5hk15A6SQ5SSmG8cMc1GbckPiKJ4u4vIck4YpsNI513zxoSGuPDcL
eOMP8jzdftVAToXMHF/KSoobzw7Hs8FRDOPKPPNEPI8JkpgprllH/dM3k/cIclwORE3R9XDB/ygd
k6P9BXiq/VOXRF2T+xh2R3O+gqzgEcngpuf3P+2i/9o+b570SWlShAwd15+xKv5/bPg2noDDAj1A
7sfBw95HBBGhOTvEgbRlzItjupZi6JomWrEaS//ffITEpccG0YHDUc5Rxuc5Q9QCwoL+JA+RavF/
6C5Eg2CCYiWoNQ8vmagRTEk7xDHTeAihbcrxCOycQs6C7B1yN6OMMOjOHRaoXHqq1PHLNkjweS3E
VXsyEQVCIjMmuCpxqRDWlIQR7EayDzGPxaFMvuX7zEtttJvjnwXdFbyJVHEYaTCD4oFjEiY7E285
H9Ht8FxyAQbuoj1Pk/t6uchYXmifDsbqxVFOTq/MrEJuhMPyjDY2/Vc3DmA2mR64IjudZj6n5LLQ
3ZxDgW7yaDpiBFumsbGlB3OJfimUiUJ8L9oFlU1bWPm04oDBzzVj0ZxXa+kz4dHgrlqZ62A4376F
BnU+4a1dKzxK39lFSFbI3zvSjIlLQ9Z96zcRma36Fye98IPRTYVly5H+ceLVMn/l7NWOhA8B8uOJ
JB6N/IQY63OhLPp1++/GQnJNWueBPS6WTvpObxavT5qFPKFF2nRrNs3P/HfYQ77WOeu4U27ShXIk
lUFi7mL6gkq8duqi3kxrmqUWxAuQDYh/CiLrRd4klg6OBKo+LCoBWe03MtUOZeRj4BTLcX4y/WrP
C8TzxmcAzA/Ww7/etivOafCX2wNtopN+M3CTTNGDJV7b32mnXGpfIv43Hk+sT6f0SMMC3RBok8xD
+iUP8x2r4vQDLUz1VgZrfqy/Xlsgw6p083+czqSgghinE1ywRJEity/UGwEDv8/eeyQOqMQSx+pH
Ft7+mFKwE3OKMzog8QPZo/Ur+ZQ/dAxNEprMNpA+0zXfDUqYGyc2ThCgPkBTgmv52TnTuCgZg6Gh
bmcgQD5ao3ObwiVig8ccacdc/+IMJS9w024g6/z2i9AI25P8fK9jS59brZut7PWbOptBlJqWvPnU
+3zdwGQZWBsRG7yfoyadHenDQhqWgQDReguPDPlJnEXK6oDCF4H900PfIuAN7L2oZbldDs3XA62G
uGbQin2IVLEVRd1/nIzVt+rLbrttD4pg1wC1mHKRxyefzHB8XFz3DNxVcEj3o1sd+V+Mp2lfR3JY
BVXMowroTyLVttz2B3AcRgYiVsW4QqgH1xWaa8stQZ2QAfRI7104f9kXYxebQ3Q/6Gic6SbAvYNe
hLAb4VtTef9IeVhFvBfamUGC0GV5j35gnYTdL+NnzsBFIuG83be7x++4rhBuAIyRbInsYj7GoG3T
vEOhYmAZn8eovibk1+Rc4Rrg1oOkQYTCpPrx+Z3vK0AuBp6ryUlEvC6au8ggT7XK5ssiskmC5gS5
k0olr3WSlwIsGZT/oq/5ee3wpf3jGMh5asmyWdfR6BaE8SHfG8F0j8ZxuiYreYnrkLvMiOHT42oF
l4IT6YUU8yLCaFFcFQQ95D1eQRJxJrZmIAI6IAgI4Brj3gY3RsvMeF1NXNF8Ut0J0kIhiyrziFHE
pMgdOXXLUSSf+PVsBdBCuMhjT7hjtRuXtJEGfIUyAiQXBQf6DdENgUDK+CY2hfQdPOI0/c3o33Cz
dKdiWrJ++PfAPPVKavFysPTVOuN/0WF2D9pWLLEuu2Ot/dU50fiY8UlvKvpvfviKhBBeBQRo4Iwp
ZkO+6vKgkRIGtIcpCUW7ge2CwY5PRPZXbRIwwS65/3YiK3U3I+YPQLPYy9KyzJY99jR8J1QbUGH0
f5oYUw1TD1fP4pQDEJwHEmHz+SR5HCU5uhtQs9FVXlc0kvWBE+ZNc6viPZ7095J0/ssPr0a2u8v/
3W5iRzUug2Mi4b08o06F5BZoNRJy2Dng3LZeoWVkz6Up+VLy9XAhElv6ppLEIywYOT6JwwZTuvJc
NySVNF96pP7BAtPhLSmBzG8168I2uXQ2AU81Re0ukhAUtjwfWkyvbvplTv7zr1pDMd9+yTgf51aU
ebcPAnbd+tdqtmbiE2TnMkxQpWncVyUFShSh6qkIo8CWQT4JstV5l2PUQ/PTUEH+PbuBmxcnsnCN
gfjwKOVvlLcj1lQmGvfOrFL2sKkh4k3H0ncSz4/ano0elaLB069uLO8t6/PQ4BZJ2m1lmc6DBlmU
bcPRlBfPcdfyWen19hW+vgEq6oJ0G9BtDZuOL8l4KRfNVwnrzbTxVhes4rMP8oVny3tgJA79eaQ/
4IezXJEUIM71qbt2/bWWTuPTZzvKfqxhIlTGL2RU9Rsa2od3HegIhBadviLuL/dmZ+f5Wd7i/GLQ
6NSG9tMbk1NmBv0qj+Vhpw+Yv2F36uzvNh5uAM27FHLRwF48XgH1Un82xq8BHNHyRARZjdvzq56C
EsabSIcn2A11g7TUQwk+w4cJmDLtTcaHt8kjQFA21IQt/43l/FpQHnI73Mk1opLeSTDLF4SuzhfM
huRc8aBTO+Rr+u4tf7zaraWt6KN6n9GW6BCwVH2k9ICSrA1xyRfIx30LKr7MCleBhDx+Iwt6BZZ/
RaWdNkVKHluVT2vlbTluKw7LyOVvXN8iUH+x7L0ZJH/+5A90mjbNO8v0iwg2skqUCz+SysmCZwkt
TOKkAF+IbDCU0SqoByTJv2h+0Fwtsg5sY701p46GY4jsv5fq6wvtn47ItQmEzqRzM52zxLl/sOtD
Q3DZkMKQIrZP4hzU56rPNRyHSE1llFAB4vG0pBxBUGXcvLiYiTs0iByjHwsCAKh3B0XNZVlhhwyp
vqawtaVJ9k22uCPqGg1yj1tctohcXEjP2dI8NGEVSuFwmOiYSPhVfuqLFtYY0ebafkQq9jPt2WTS
C5zy1xuUE257N60Gbi77oyeNfP44AjTU4NvEqh94gwBilGMiskAr0mTxd5KF83bl1p1QQGMmvayQ
PPFFaj5rGNYRDkUdrR05qD+si2+i0dkJBwGBsUdzQj2XzMMMzBnhYDliUB9dbot0McOLEipqJFNo
gPFnFpakByL9ElH71Co4OVu25iAo5lfh6eOZeLzcvnJlJKaAxL1/r9BceA89UHvPJH2H7F78F3zx
7ghJ1u5HWg8OvbHVLAQsYf7cvGc+giPd+AWZePC9dT751myqDI7lYYaS/6pGA22tpPTP07UlzEti
f75J5Ma4cuZzCmSKr1ZBanlEZxB2wFH3unsAwshJCAXsWVhLD0UFgy0/CBvH/+PzDZWdvcDhHGJ2
2c9+cW4gtypbh/iKm0479lIxt/dhO5orVBmPLB5b56f0OeyhlEYD/6rgdAudexyfu4dKBl7nNYYs
nROYDInsXAleZ3v2AsdsdV8wqldTbBqxwv02oHZyKFu781MQNUSpUweL1rs81VzYhYo9MSCSss15
maj9cEsjALZRgDbSiMiXnqcJqA5VMsW7hYvbRPQs0on9ConTYlCJ+LNpZXlPS4MiZ31TDKuB5Y6S
BttnUU7p+hhWirGF3uK/4D8pYicbf7Ihek2xDPE2LQkjtdmVJZYb+MPus7TmER/j6HAXgKWU/LAO
+WSEXxCtIb6JHngyfhOFooU04OUomrjkf9CgfiB/ATFV6LR9u+YL663Pj3knkZlfXfGJQnhqYTeE
7y9myyTingFxZ1tmiQAwZ9oHUCYEgN9YfABs946OvLKi1450MIJBBbjCD1NdmKUExe/0eJnYhtBN
Si4VX4QcdrZz/wVrYVviK8TCRyQhv5Dxj1+bPcqAn2VKQmDNlaVBWc7vwH9cyB+AXKQ2gtOAOHCK
Hdg82PeNkUd6DrvB/yKWMnz8GSPreFUMYE8QNk/wqYimb6Eh+4xYxT8mbUqRzlQ88li+eRvn+e+z
oqIFjAgLcMRUihbHKklYDcev9O7R4PfeYYNYBS3sx/PEozlrFwmAoXg37pmXMvsRiEZ8H0gvTrAZ
axjkFU+R/PPOcO05FdNz4vqoI9By8n69eMU4bSoi8jw6d+AmE6RwmYD22H8Yx/HRvbQdPZ7stYhF
CXVJgieP3oowmrVPiDrtmSptRT4BGqxLgopsQjLfCNNCuEhabuvz8+glRnRsk2Jdkpqf5IZvhfrM
x8zzmyxySVAxLiVx7cUPJkV2D8yn/E4iNGteA5mNx4f1serC+yVX/HxVfHAFvXUUQZtUhkP+ALLF
PoMlhZ2MTvFrZzLEAaKij+dQ+qK4XR48hXoA134F72I9pmz0f2Mf3YfdU8bMEba0g5Cyew8eiZcl
2Jj8FCC65FNmcfa7PDaXC/m7Lr8hZO/5Mccuh1U2mUOdOY8aKQp5fk49RBZRnxDUamjwknf8mW76
VfzUfWRq62Zc0lKr4Hk0oQoclkVabX8MWOssPT3dO2GHzgw3Cm9ShPsFhC+JSFnPfwltrj476iPp
f18CQgBvfcDqL3VYUWxj2mrxrA6SHCBXoimRRDSUAEQ/3N/LSJt5OBr4ioV0EnUGw2sCLESw5v+S
xFT1mVTY8au9Cux3rP7PpCDoAnOFcG5S8QrjiBIvITrQKfplz5V16bf2iX/KZJFvJEKHn2Rp3zzt
iVzGwwgiyAc6UXDISSvkKwm7vmX4pSyW55FmQB72A3nnyRCZtKqiCWXWZdIC3Hv4Csj/LRpztJpR
ceH6bmtxHjUr7bMg5VDCROlgWUrx5Hyzo91oNUx9lZM5jTlyqtJHS19sZohsW6dEzl0uwSl4iW8D
gg9i0kVxIXJ5QhA7yYOSy8lvg6Qj+ofZrIrNdAnbn6VRmkaIuu4f/NaTEjR0x407svpIaPqnFF4z
BeyYDpiQ+K0t082gCWe4GeVqxZzNACkopKPl4esFJnvnHiXfry9FCV9KSEYZo5HxXLCp6ypCby9b
vEbP0N0EtfSGHxC9Xa2SIe6jQLctv2XhNj36cJ89uSt+hOYeuJDp8On/FHtWNbQXzDVYv9nzC/hd
zTPrMGtJcKfx2OfuR7QFao7wlTX1+PwdU29yrIuOwwNvwEQrNGZCYBJ7M6hn9KoT6CHgih6+mSTd
ldAt4roMrWnzbsNyq54gjg2oGh6Ta/lLovxtY9aHkcCCFiyZA0Cgm9ywD8uT8dZ8oPtN4RNLl7P+
USxsXlEI9x82F65DjixMDEf850K3iKqaLr93gNAPoCZ4KYfa/iF+Jm+CpHO7SydqEUP+NPS0yn0B
zPXO/axAp/2zfIsUQsAL+ohNtzT3VFiSuTOZC/vt89hQRZnV+/K+79NLVn3rj5M0HEouqe0GF+lD
Pk35L9pf0j/5um8qvZJIQ6uYMxWJCCrkVl5PMpKHsw0o8RyXCtHg7G548dcyah7cwevyRlTOmqgr
bLB+v3lAjt+svUigZrjajfqSf4sDguD/0fiejdeJ1Pl+vFakTSsdepiFbAIR+zoBp/ohe+D94KcQ
QW9tfWjIosDpKn3URueXiFQNgmGRjJrapkv/9eq3Mhzuz9OtW5hPKqVhWvhisp3en3K8IX0sVcsx
c1GfqX6ZLtT+1FmLt8l1CmbQo4jrn8Ncln4zZUO5s2ZvuVAQsln9D5rRrr5SxZDa25RHLbdWaR5L
cmhVWxSNw53qow35uhNx8rBL0gxF6BrpktQt0bIM2cka9vS4JXKEJNJAnE6oTGTIK9ApkmwlDoEt
VlHEdPHdDjjGeWQZy43gSGB8qbkDHmMEA9Rd7fETzQbf5JaHKStC4ZT+RbYsJ7vaWiFs4lq+i8Q6
xiQ9BDx7+OX9m/ueV4vChOfj1JCw65HJRjx7EaAmKWOVmsvg9tzRLveaggRL3xZ/yns5K+PWPtRk
A390io9IguEB7cz4PE0MNAtOxWrfvQKpPw+f6Z4PQ2svMIISgBAuAeaGMeZtlczj3Vy8Q4jG9+Ke
+4iSXuQKFF4FLh22CvFgQTqsqAtWsiPrOMUghkN0I6Ms/92bitN2I097GQ9ygE+0GD4s8kRT7WPK
g6r6xGT8wQRV9YLsZRxi9Cv61Szb0AT5av5oYWeEZXx5EVrw9n3OJwmOdVqovNng56zoKjF3l7T3
UAaZN/+lucAjDHBMxbjXXx0SbVjTOSlaAYlyfPDCYn9b6saG541YU6DZqg9rpC3tNi+9pg/zBFUH
5jCvBOjruUdPxJq6GSVL7TqtT4m2f8orTDKTuU/JafQtNEoF1RjUvX908keeRzeeoQK/Gb2hjZMR
HnR3U+P30cVQWy2zNDG9O7Ro+j0uFLdMT/fj7JumB6TrE1Jbu1Jhlnk3bVdJ0KVhx0m8V0q3Jwpd
Ohy29uTKlg+ileEietwZid1hDxqVmWKKF4MirIs5yXNNuSQpYQcOJX8vzH3KYoJfouO87b60/5vr
u2LBM8z9A5YjrzDTPYyPflxywdJ0Gr7wp2Sr7L7mXqINhx0MdlAiz3hR2N7qRoROGmC64ushlLK/
+9YE9MidBWwWYkXv61X+J4k8L6ncomgEpEMuA5fGwoZLXFRHhjVTF2co9/0eiwtnHcezacag7Ggz
GWZ53TPnSRjaiDttP/DJONmlIOIQxJccl5xyxv8TgMS4vK92K/C6NMQshYsS/RnrTLlF99ST6OOW
VCXQcQN3+yzDUSy9CK8DNfdvggmHMA+5lXSL4BVfEz0+1RAykHNPMltAe0+riQEfxkbbJM99dmEf
QmZHws/wD6wLNUvD+DPn3tFxCOFIrp1b4c9EBthS5eCdo5urP4q1REryI65Gj3Prh7EXeH50O6hJ
pHKyFWFK4JxmqEDG8DtacTIFlsZ/EHgxqaLPDUnd/Cpn/gb0u48HDzm2cEw1cVavgcoYZXTSSgip
hEWGlRxdcxaPr9OLVROGJ5jyY62EYG3ifKm3nH+MB8ivkUEyQYMLS48jSDonhMllzRegEXYmXZG3
9i0qXkIP5htOdx/7O0ATpk0+5zdWsBrlFmYMw3/P6IO722FSrMnT23Kpg1T02TeGJhosAfFSdKxZ
WFfxtJr9SpoGZ74i6hhfHgFCMOLr0Rbpx4aj+3CRDfGJxMk+XQZ66ekJ5QvhyXY0lZAwYUuCHNlj
of64kG2BzI3wFdYDxB8Ftd4EgeZksrQRersNlTt09/KhVzuY6UrbofFUquvU+nzVaOYz5ElBagrO
n48OjJwOOIUnUgpnPORor57cjgFsD8HJT1BtQ0F+RKefa/4UtGg4+cb6TgiNE4VqDXMlTdhzwt6a
am2W4d2MKcNjUSElmO2GTEF+OU1EROBh4yNUlBizla6Ht82rXjPqoimQ+8Cv3oHsKt/ym2Js8bvB
KmcLaoDG6PGMDyv8nXbyyR/LwkNsGtMF6xHkALocbitqhljImvCtg1kELC5MmrMyerwB4SJqzzkT
TU50+imBrebYqtDVATnjnwXTRcPL7sdUUm81A+Se8j+K9pyZQkYsoIcwcFpHfkrSP8Xd3DoAGHJG
U4a42LAEviiLhVE5P9V5vsw+4cscvsrp7hVjqNHB4ulf4wcbfgWw8HJamsp090BmKs3N98VEGS3V
tJ48+MSPYZd62AtOgncVs1FDDiPK5RgoHU3x9y8gBPQX3qQubNx6sAww5h4foWIIhS3qYJvW75Ql
9T5e0TvzmnN1RCN4D1JKXLcZignvpQI7LrQzrw9X8oSzCR0N2Rjakm8Mg57UbTSqBtgvqBHXaJD3
pDRs0tAyPaj0LMQXpdGOUhuXe+FwgyK02WaFmBXw/EFSkbOlKOfq/mVK2xu0+oygqTjBT8qdzh4N
UHKLHqqvdS6Hnlb6FlxmQdeLD1CB4KLihWFCGHy2bSpX2c+F/gY17ztu9DVnEDUveGZrcNm7p1vx
y14S9D5gTWkREww4GTvBYffvI19Qw6iW4PBUYbFqGjc1VtX3++/efRWg0h16S+2TBUfBZsjWzfXT
nhD7p6c3YHzBLdvDsY54eMv+1OCvTgAeMDr9R9J57TaOJWH4iQgwh1uJIpVl5ZZvCFu2mXPm0+/H
WWCBnenpbsnSYZ2qv/6gSp8CR75mDSQgnCiBvXkMZYYk1f+HcIqcFq+tdzrtYgT0F9O3Kpsx35s0
/wG/IBZfjfGJviezzmG+RxvjlxefFuQnDX9jgoekOekgApRTEYDexeoodntcK0IoX0dGfXjQ/K0c
4i0ThOeaf0j+PtqHBJWo2et/I18IYmoTu18ILahn2d+wG1/gW51CViR6qrPDnYyEDoEB6y7BQXeJ
sxsRHKDac/ifzcYEAQjDTDRaTgfmLoH5YPlK0OlEd1UQdz2ck+hSNavKuifJvtPn1QiFQyVlVv4Y
cf9NjzOpHSoWJveFg/9O4mrmVwt4JXbnCRMSdUP2S2Xd+uidaNWS8j9YN257QSeOUlljm1veK+8V
D2dDNxa0+wAkdbmPY5hI9MLbjumvhDNxDzGYCBhTg50vbwgkoxzG7YW7Q96SfEEDFOyCcSeRnsPi
D3pXZG3mQ9rbsfGPkJyielXi00u3tXzAPRPBta6cCQHj1rHeZrTJEhCFDaMxrIYy5U2eSvmWYufd
ggQeRL5lJkHzwYWeFy6AI46XRnzr2mOGUWYP85Ke7x5/RnZ+4MoVLFvIMIrC8u/ZzBSP34BWeV4L
K3RqG1NeG7EjH0YanGw99r9FeqzKey/seuWupSeIQ9m4qXxabEp7csi6kyV/atNWae0AGTc+J+m1
SjYqkYDxBkvUbFrVPwUOxkRTs6paKP3d2E4I+I8tBZ5AGuhfxrrVsNTmynlKpq38WTBrUUcgPFCW
+aZ6SDRNFCn82Hvb0hz+G+HCAQfJussI+XEBOfKqhml70xUDSavCAqdy42LdpG+vcksMPCbXGl25
xKvbHnouxrWtpHZQXszmQwIq3DVArrTy8g7Csn8qcImWV97sW7ZozBUbNPByNu+S7NQGeb64/Wyi
GeWDD79seydPD4DcArxsfFgdK3rrHvbCrtFtZGUdQb0HXYtXFl7rNAhIDVfw96rPkti2HAPblV7Y
BsO8O/nzggWmLB5Up6ZO3VBblz+aCXJ5sOANezWqwpuR/y75FDNEBOAIIyXPA/XMWEjGTgKrQID6
C9Ec78ttUDxKyfb66Bj2awF3ZXToTAxYfvdO09rWixktg07CkwmrqCPR1wqxvpTa7igQYvE2Wrb6
8MpzgYCW8qg6le6EBdMfehqPmznyHa3d6+g20HQL5SNOTj4FAyZLNkvrlWMEJLaX1V0H6SAlVKzE
LdTBoD9u/ib1XQPq4aH1UwPi6RFmXWwEMvRSUQv7CSRGal+sMWsw7m6Xy+9sPEfxI+cCrB8S5yoE
nM99bPZYylSQWFAPxRhOJP0mwx+ou8Y1jkkrJGZavBZlKASHiW/ZrLahSIx6q681gRl0JRW7DJwA
Q55Po3Ralif6iF2bsPZqHK9WY3P1LRJXjlP41od3nB7qDsNOt8BLGKmyrB5SYSdWV0XcTe2GXRms
d1YigTvE35P1K5lfpbAXXS+CnOq0zaFFpguRDDSOiJ+J09rRIZ9n/dSQfMopRKKZxpWyoQWzJlmF
EbJAq3mWq+98+iSzDyGDfkjaQzFHLqsfYrZtSWVu5GcaEGb8GAi+bv4CYrlYk7FdEwwyf1ibfA7e
JRq2QXbpMfeUEbacQ1ZVCGAG1/qhRnAUgXevBnWwP4y4PTP1nIrY5hdk9r0rJd8n8TFRGVy2frZR
vPUkOsasRhjboxHtxPjmo1lW1xns92LL3+er61HEYQKuxHbgzkRDQTAZ6gRwfGHNYxRWbhFQcNzA
wmpqGWIm0a9GOEh0w8vik5SmCVDE67Z9SiuH/qu2FAaEZDkREJjD2uroo8ZbVn/I8IOU6NzBA6qS
8/A9J6V5PrtF9SRN+1zE+V+HrBj8lsz7QNgdNm7bSfuVgT5qqBnNVq5hi7+64tUzpuUitJ0QtyH2
cRELnQg/FkG9jcFOrvDWg47q7+iPp2cqo+kMvlTpKKBTMddW8kROz+/uIJfhXirxjyPX1pidaFcN
rOTE8mbVl2ZjGX+jN5N7vjnRSz11DE40nh0t0bWNKyDV16R/4trfSA2D5Dzm1rcKf3p6YuVm+bci
vppc3W2/p2yEvh2I68kn8ISsbpAHAaJUdCq9V+Jfx2eSbnu0fML0b6z5uUBxAPw2vXbqhnMQY4zX
fo2qY07AY6vM32BHgi8ZELXikzG7Y4UZDx9d8BuSH+gioDW5qu6pui60Yy1/VcpRgQgUHgdikyPu
iTUPY4QdIBqCIrvkLGfgs+Tmeex+dzr81vo6SbtR3QThj5f8E9hlr62Y29rV2QgYnz5/Lg9eYvnM
2I8RsAMC41RYj/frHC309C7SbTVjsz3mGR8JYYKlqwEeqPNjn+NELy4HqDUQJQG68eVZiyoQqo37
ko8JeLYXFBsnddKJOsmpVRdvebH9VSzykBZnvwM/xS+CMMCVMavCg7+xd4LqURQQLXw4n9BcAxVu
MyW9ZwXMLnmmzkNmqmguUKtmlzHbYO7CqjN+CLwPhjTWRFz+IU91RSI569fTcIz8Q4poT68gKbVu
Ef1W2Rtf55JYaEK7IQt/TXRiBf5XT1G5U5DV5lop7hD9dP2tgjdmPZpin33W0oc8l0981EWjK7aB
TqMyGxyVx0HZGt2+IFotO0f9S5v+5dJX1F278p9XH31lw1JaCNaReFO0a5oinqDSBDE7x5uIMUhx
qtEwbvLGNZEm08SHNk9wEx5xjQiPoNN4Y5olcNh3AFXab55jc6u67yT+s8zi16SY5eg6Mdn8U0fP
9dRmOQBfSExKZI1AbYX5BJeGyPWxv5LTyQaQAZ24DUvhM6W/zTDvbIAC/LtCnznI/4Qc4UOQL8WC
iXX27EokW6+PNblZCUtaI8AtkhWdw0SCj3EcoNE8q3Py5Yp1Xkc5ih91tLOs2aHB1NBIOHWCLmDb
FLcWofEg/WnJVw07oYYMgduYr9BUIx5sH0ZprVS2CB0eAx2Xk8dMI/UmW30gSPD+vRBv0mpbY+LQ
HMvRDk1HAQGybvPfMY3JPsduIP/OTLgpJZ2E9aHrOyD7iEU1EG5+aLvfnJ2xa+nU88fQX/WMT5hI
soLwN7zuQxWaiytaBF3tw+zgx+dW2OMX2E8rRiZKWV58jMAEQvytedCSjL0QvlvPQ8KaLQKD6X3h
437brz1u81rWvmPSwtX0X9ONMB1o2gRYxCYTHVKyWApgQcGgpYsaIaqT6RJ+EFBXAOrpOpStnuun
gHQ9ku0DzyHwsTINztSydIAZgQZbDPaN8k9XWW7h4ioiVEvZLaYA50xsFTMwn0o4INIAk2vlr5Rw
igIlknro54us36jaauy5H1mr1QSYKTRGSAsoaWPUM0fALDGya5u/Cmg3FsiJpwMKhNc8+CS8h+zJ
D7LFlGSX4VzBNMRsyIChJH+q905mUkb9p+LZVbDzTn9G5U9Uf9QxXgoa/vYcPRMJdHWVpGbRMbG0
cw0KmK5YBHSM1pAxLB1PDnEeWf4NqJtHWkPBKpYaL92mxKPBrocqIDMoWcHsvfSsChSWoARys461
r4G5NlW/+2vPijebvrSKP6dwMCBfloIKKR+4Whqw3MmWRYGVE6T3kp1Uw2vJ+m+EzrD6U2Z9GJ0W
1FsNQfnAzBZ9l9O3KAH5UVK05OGR5i5diEVkEKhVR6Nv22K4tww11Y2RCI0wICcW4wmcWNxNlHkG
PcXI3CXYWa6AshkDzWLdmgfoF5C8AXoAqkMHHxMyz6PsISckCeJRjSYtWk+/SXWJcah16PuiXUx/
AJNFfNGqb3JSsD4SxRFZQxTCg0pgkz9SYUFcHMJTEqxD6M7WnKGpQcadJleG+of0jNVWQXxCxgru
MQ3jlpa+3MrFSvmBylG4lTtwraumE1K2DOTp7bTv0L2xEI/xKTpD/VemRb4ZkNjb3rcqr9ouwD4L
DLmdV8XBlg2sD3sxtpEk0jsWoHLdMeALNxdVgP8gSGJ/UOC0NNoz94mB1RbFBB3umeLyG7Y7q4DE
h9QfgbMRx6wKGMVSpjeV1LDejlRlPer4IjQ6LKjPPwjZzBU4NGBLir8gz40jpPZAWDymqdaZoiZr
JyVT7TFRtkOM1Y0YLrQUQV24bVoUDlxhFUJIDYwZdXW1F/F6h0+oO15Eks9J5/0KxkeDQYxTE+gF
vs4llVXwPaFaShb8NsbldJZx/+G7XJlw6hDPCYGbtijGpJ8Yjo/xpaxwGKpkJu14diLjsPtE8QSs
AgAysAvpX8PRuGAsudpDz8GPAFcruwi3HjxFc/I2In2ZuI4IVFtzkpbMhZpg7Ew/pGli3FdJ7r1j
itdwz1bDxhduffch8F5U7YsGP5RZ9EVun9zE50AXX1wUDgZWpVP+5V06eYduKGeZuCGkebEl2cuf
ngUJaq/eYiWjQGJgx6QxOVKozRUFFlKY6R88aQvJiL0s5hSs+KNz9on3ggvqoB/IlHGDQ3gdb9pD
euBps7Fc0Rn4f4VR3pbEDSmuunDoUOSRWTfbwKLFXiI18V9YMcj1XK982BDNOkfNywKFfwa/g7AJ
44ghAaoediEL8aYiIkM+9QOCBb1yvOr/BPSHvFu+tjZyRM/RBrvL3QrvR8SPm0G7kbQ60RtD2qEb
oCkT6GlTA//NHzXb0MIrybeGD35H1M1FyR0T9mdHthvPEsx/n2z0g8pOotsoCN4xmIBUDwtQeCQQ
SCTrYWKPUwcnhkZc0aJtYnxPzRZbw/QBl1Mr/4nIZEByYrybuPXi7i9soRsomhvMySntB4ajM7m9
x8doti7aENeWj7Z4NGW6VnRZBV2Zq21Q+ncsPTEEZoEjFtjfINdoZHFlQFgwJNTpXECnMtritzRw
sZtcUlb4Dn4NY+XxcFNQEqq/ghg6C0jpunMuw3euEFSwYIBBikNbqVIYtA+mDmW+KKwXwxGqEYUY
RKQNM11hqdFS/A0kY+TOzgptveendKG26aBaDamL0MbwXaECBhD4Mxkm3F8BdQdS+ERJrCFJhq80
PuUsJAO+7cUfPl8unz7fTuj0u5bVguRviNJsokf2W3OSW7skdjnHYQrqT83Y08LMMoI/n9NJLWTc
11yrAtGQd7pgOhWVdgCky6SWHV2JPQ81c1MdRnr3EBqeUI82Li8wDXiW8Mm0sy0QRstzL8IsjKgR
Hk4SsoZR1sSWZHKV+IOPShvcB6oQY99/qym7S15gen1tFUT9zPqPmOdM0R2wxaUaIn9m/LAT8bvH
WMv7G0Yb71OmLx8dqss6sYIgxO3do3BdSsMmG2acxlSWcmU3/Pzosr0V3iQCbgzcaaiP2FWpq9pn
dYXnpx3wEFVOIKyKCb+OZQ0uhyhf5Y0kKNvgbYUOI2fBI6GyFrA7BEewBLG65PqJCV7CepXFD633
/K2bua1/t/8AQMFXo9TNQ3yJsRVdoXQBkwA+t5gCSIh6YcHDqg9PeLG9DS0bWvZpXOLYD5yJcOJ+
x7+3gbPtr7QzD4+fMryx2D31waWOTNLq5gYUItssLau+tHiTEDBiwrh762sKsMTt4UTCelCQNXD7
Dv8gvFfCj699lsqpeXn+qSZZKCPb/J1Ed+lt5DcAYKPaMVKkja045ZGlliRjC0v2HLw3mNUz8wQt
E2bfyIhQLcp/LUYdaGJpJGaJXkWb/C2x10Irz5oSKmfggGUF6sIgBoywKml5bnMuV/QUTpU7zFF0
cWpuW6GbICNPF/xuCOMaeYymY7JA8ZY1RFbmsAvYX2s6HeCW6eDg7ZNQTPgeeqIJFzPWAMuZsT3A
6V/4b97NrAOERIMVAgA6rDUeYQBWf/48ZG2bFqtcdTGxJqQxZ2PnMEZkAcV7SfeIKQB/S+PODK7I
gVlTgrATSLQ0iAcjSTgB9V3C7eLCVFBLswzrXMZgYfuVTYtWXVKV+QeOkolAG6QccIUxFZ4+9xbx
faAAyHDoS3Axh2+HzSUPyZNWjd8LoTRA6hMuGn47OnDm4I30xU8mP/Mrl2D6g6c3KkQE7PDQkKwi
KsqgTdkKkWsYIs6uDRzYRfoK8BUM7fSFG632y5xHP2Y99GeC9ozW5E/+7yWCGqEmNoZLTXN6lW+I
uwlN76L4kv7ARhsCzGTbCpY1sW9bPA89DM/SJQ+PwXIRdTDOp3B2UBn7Kzq8BiWw5nBxWzyQNWkw
9shITJPp2wpRedx6/A+Htw2pwHuVyn+DqfczNnYPdRpDx3f6w53U/vA2cAviVfgxJ7TMyLzTVTo6
tbLEZ4n+s/oqhFXL+hFd7V7S/jXYKyCegiJu2NhIawZBWqv+QzpWKc8aZDGbXoGC0IKiwK65hS8Z
IQ+08nQX4p+PNI6NTeDAxTa7ZYmiFX7aMHs6jT8dWjtsOVlmziO1Pf0xHwiMFD32EKzlXRnpW8Cy
y2UKaDDjDtx+gre2AAQuCRiUl7mwpEzSeXpoDrE6p70ZFjlcYkS77HjYC+JagvOk7GgopSX42ABs
NsecmDquI+ZvBfKV6gKDYO+cs1u7FncOKdat5g6w1Sf/oAq9BW688OoIesEqVIYtsfZMd5jWWCyG
lV0YOAI6aNJ8rvsUI6ClDugKHDSriZYg73RC+Z6O38AMhZUyfwf6VMxgMM5jBMDPVNly2uMfCgtn
CWtgKiLIZbbs1/IxXxls5guA+uWw5F7Un0AtET8WPyi6uX6Vw8A4cK6LzAY08TF6Cm3M3SnawImk
d9JPTyaSWvC9g4eQJ2X16QyZbXH38JfjVTo5arwnnZ2jGtMlYdnJ8pQESdTJR0DbPSg0nkS2qbLG
gMG9MMV9CJShxHwAD7+2eSkt3o3VFVRGA4f8CdnUr41dioEvWzcJRoIdtDN1VsZG+kipoFmBFG96
KKDtAu5rvBoiN5WYh5bBisAUC9o/dQKqicO3CdrQ1h+qeKYuitEzUR6zjMvnMKDZ2Y8hjTIWd0J1
0DBjQfSFz0LFHmC2J/SteROMYRGMRZR/hCiSQLYFGLGuJsJorqOOKwBErHgbROLYCDXZPLL5t3UW
+XQGcIqZN38twFkJAtQjGykXV6Hix2SY/Jd98ZTDdce0x1pCGWDY0ILlRDqFCnfNziy6rqWMj5Vs
ZyxNrUXAoh0/CuURWy4nnjkOs2/mLORc07r7A4juLEAh9qsckcXwFazHwBa81QgFH2kUxFjKG5EA
SKIRgoLXKHtf2KL+xwdvw3dJXKxD26k12I5y5ZWDE6j/svwjKK5xxxrgpnz2BuKmFXLgbhdFuDYB
aT8RiSZK4IJvi/UnG7eufv7HPiOkC54A1H+1u4hNvRm932+VCw83cna5nAZ4QFuoxT0KfLbghQ0S
iJ78PTs38MOCHCngDVAxlnA8vdkoEO25DY9vDhbBzraH+HXI0r3JInwB7wSfIYjH3LMzVWAV0S18
orsP71N1wDKiMRcKGptF+FsN++QbdTOE7uAqYLJM9yCtOGcwpHFamPnS5ehCeYc2ToQjvw0bIIT+
bBAY9JFPQMJSN9FTfifSVwOeiAtVaxznYA5+CB89R86UtWqSg8b92Tr/V5OmkkOyMiFfeGQhNeER
rO+8UgUWdZHmLUBig8njRNx3e31akUWFASSk49lchpVdyQ20kG4tLRQTFwY3FJbZHCtAfIOnAIEM
JPRxKQXLDi0r9ZIj1TqIiCOSIskt4TPBNoQFK8d82LBYJWg04OGaF6wwFcbBHj/xdeNl0K0CcCzF
DRxYrmc2F9Y5uEJu8iNbLDeF8GHUXy1ZlSeNpPd6b8BbbtAISrgoaD8m6VCkBUuQgi1DcQt4s4J8
ZsQJIGFof0kBR8mtEWBIsStnNy35NWs8CfF2RKDTrevBsawdaxcuK+6ZEgeWZtMKDAwB/PCUJwkb
WTm861OJWa7Eb/jPh4qbSFH/dc0lrTYNWutyHSNEwUrOZ4tAL96tNcIPBHUrFK4q/UTCXvW/2mqt
yOaiaL/KW1vhcQd0BOt7kVFIfc7eSH88+X/98NtqZHSdRnlV1YgG2fdp/0D1CKJc49webSxQYEcn
ZZYwLtX6yuLG9oLL0J804Tji9Qc/2aQRkV0ut1x+TDggKlTfLbx5HFqSfufndvil6ZdIfMKECdDp
NvtC+5fxwUl2CasTD7WbZn2VBOhhhRJvJEgsw7njONaYu0yu6YjqvqwOZlOicKI9Gb6KDvNunN+4
AMyV+CrPYY8GW32qkI26Q1FYO7RAan6IIoIDT5puTxf2IXJGee6R80D4QIyEeV1JEmdH6AkD5c4k
jy71yl2Wc8lQEoOJP6biV0EVoZsoD41/LisehrfUGbRogF0P2mQx/jSZinS2ZZlqIkf9EYmDIdCk
5t9wTAIVSGc95bXHyy3q2OoH6NzLLys5jMQrZluDHG8KUlG+ZfGj0PGVkc9aQA8n7mLEWsG9Bsdd
Qe1L4z2WCK09kSUBTzwSVype7ljC4bEvbCs6Pwz6weD6/CSoDjeoTrRB2m3SEkHBSpuNY1jcg9cp
+bPF6ALy9TLHwAI5em+cDHiqNDfBULAK241F4NTRvZwjeEpWvVzaSKH8HVesxxjNIlRStopy4Jaf
FzRptueLz1LXKz2g0ItMsO/IVgb0GLIKJQwstO223X9DDwNzRC77a2QLtxLw+KqmtY9ugtfp9yKm
QtEKhW6cnfiuSqcQLpN0Wg9qiL9siS3JsQ2esSCRx3U1o10It8xj1XLJqosCo+ppIJjEXaBgU+2v
QCN1C8BwDhqELPHy8hPYFb4lTLjet5E+K5muje812KkjslMO7KVb7eV3M+Fczve1GCDPcRVijX9K
8A4qP8LOxV6jgVv7n205wxW2ZKZbsSur9N1LSrbNeDed4qAz55usefbitF9PqLxC2A+IZ6oOOC74
pw9w8wo8hnLg2bUMc7I1CQD0gFQ/A8XNfGmZf0BrDqAsMpRAM+JKtf6aAe+SdJHhPCj1G90g6ps3
DaGLb7c5690/Wh1vUVzGeq1O+Dgpf632I4ynMrxT0VI3s/HswgcYwaxtIjGcDTDo0Co6+u5eI24Z
6u+kv3vlYXQ4DtlXis8dndsEw53TwTvM3X5Td1s/WoTMWSL9ToufTX+ZgJ61lByJW0p/OXJJSxK8
+XajxksPfYYM5tVpdgXhlwzDgXkEwuXQs95AS6TRs3g4Kv0T8b+PWI+mYHY4+ew83F2Zb0dvEWNX
FvHS+SaI3b9xx2o0ntfbGvYkiwgANOTfICgE4zb7TfjDJqyPaqDklHdYBhaDoH+Kx/2IIiBRmfRx
GOCkEe8H21fp3eq9o62Bc4PRgZVjIeB8K/hTusOPiX0ZAiQ2/Ad53hrgjQHkU80kBrPZqRrcTHpn
CusU0IPYyBM9GJ/s1FjB762n5S1bEpCHD+1a/HQMUqtmW61cCFGkKs8RmiSkhGf5rj/UByTS2DHW
ASGMu18YtJoDXXC7tuRnVR6q/AZOV/1gzlLibQDY0xyoc1y5HxrmZu402f2Hts0uHFm2zXwYC/NI
/U6v3jr4ztiKLpq1r1ylknBrUtngx5Ef9W82jHKLvcAG+xR7O/lgsNhYCPRNd5TVp8SZXS4aRIm4
ZQCZYyMlzjYHGDBvYSrs2ChqPUYUh1I7DMKwGCGnjQM5mQ+CD0BMOAdM3mZy9lZokoRi16UfHgYW
xB8I+xTR95bLjXOo3ljcKvoOZKyuKCnBkTmjFp+ajEEy5UFcCXzixZ5FOqgIzyfDd3YgdCn4EZ8I
ULV+xkOEABJYc0rVjdWcIk7W+K7hpMzRd7TucKC+Qu8GkyX49A1GA3VRq+DAfee2a1W2XKDbWFzY
deHK3R27V1lSOMI/JlLfhLybhf5qawK5TVf2cIpO74ycPbikHa4QvQW4PUSA2/MLz14PAmxUyxmX
nuKCkHSN73pCDgEMWOWJPl6rUW0uoS4WVzjvrfqhehcjuPWCG6nMy+rCKmzKIZHDwgmSORCEb5s0
Ccz12IEda9CdBTKbO+EEaOz7PyyfNO8z/AsSZ0JUhqcmJZOwgMR2pI4HeJUGp7j5xQ+lx7Rxd21G
uKEA/D3EWLgtDywjD769rp8ibG7zX/gvt5t709K7Y9YUJ//aAgtYiMSbxDpZ861vZ+9ypeJTh3j/
pDi8WlNcA2WT8CPfCPTmbSZL3z+0f8ObCQVH88MNaRZUbYT81kVHhGQNzOB4M9bsefXbgIzkDnuS
2HV7YX54+orusBYuuJetEGjAaBWQoD65QI3AtegPeBhzVvIE+3GDb/GpfQXqqn9qL29GdcQUndK+
kdjbL85UHxG/I3NwOSTf8spaOMls4VoefcQkWLmF30E8d+a/UbbWIRigK4C1J788+7d66hgOOQb0
O6yoFohimugClzziPQiwA9/xEUUiqo9hTaeq0JLG5tE2V/V3iCLh3F0Yg4AXwAqn355weh4oVJrN
Yo1HP5vvFbZOUT97m4HS0dAwfGQOmccszqC9e/G2XfFBip/R4A7hI+rPvYW/srkIPvEdiBZwtvob
s7B16yJwFNTY4FQCvlufmPjR0pHUuNA+dZ15+V9o/fUGp5wysIgOJnIKZxJZ+piIX2mPI+otosT1
skG+9oTS1qhX7vsA5Aq/LglNP0dFVzdX4QUBIoeLyBHBPyv2XFBhC5i4X2Zv6gfe2liyhhQI9dhS
wmFNdStEdxW1HF4VlQN3OWkDNG5cvPoklLv+JfOWQNXeFNHeIljbtYEEIV5jpAUmD0i5+kiurnji
quwp3PoSeq6w6tvFncnSvFrL04B2CtKUsJ8QyMcHWbUVcaE8O9FJtEcA/s368Q11vIc77/TKFuR5
Q+6DdeJBYP/XLm6ZAwV2I14VGduGo2A5sMPjFQqOBs8H80wYA6rMQF+JAAdwhHKiJ5cJgJDv/wSM
wegBpXhvnfCX0Yz7RF+Iw+PgGBVKB15zJ4Acu8kh4chlbCXWI9bFq/ZbpSHPu48At1q2GgNKEtx8
xGKrS9+S9C85h4JtshHUkmOkknf0o2B4sNwiNf9V24of+dOM+VQuE80qEM0B0Bwokoa5c7I7B82c
fzl2TJi60iLKI5etMPAgYpdXsNMIjAHrp+jC2uVsrjVkCahgf6qR3G3ylzZVsDGq4yQcsQ5JoLCs
GMGvIAwM4fGP2i+5VGTg6FWL1wxD8R3/ind7U43LYLJ1X/IupAGCpqNfaMKEFxCSAAQlXsA125u5
WBWPIFuD1rGC8TIHs64ZqMKQM0Ft9MQJIOQwWv69EjZejpzvnmcbaQZAEpc+o/dg6Tsju8IIh7bt
xNTk/xQQ9PV7EixBAgfRrf8R1yd/Q8Yioxg6AzUedst4lvSniKO7uVNK3oJN0ita5itLSOXxMscr
qJVxzhZ3v17H+5B4qqX8MpWF+eKIDMhmuLhE8hohh3MzrMkkRqtBHoy4Opgf0CzIMBqdaclsMZ1E
hMDAMna84e9c6huW1kwY86lbQYidxL1Wn5V9AQGfkZyrbAbpl6ytyWy9wO/ryg/NMhfYHkEsSd4+
mov4VCA25RzgW3xvKzcat4JNpwRXaWao8ZTSU18ttJuURuCw5AAW/t/llg57DVI+z5+r/0m2014i
6cLZV/9GmhFYFKjYR4QotJpLzsSAjo4Gk25CdTGrTdyYNNF5sh/Vq0pyiffbax8iqqxrIv3A3xFm
vIG4qlx2pG9M+qBpS9oX8nck7Gl7SpVr2R5C86v21sClpb1HpwztTP0ZvW05Hff6P5aEkDZLDZ7F
DLgxewwPAYmRm96aE3SnPt3+36EeF53lnA0wLTFn6jb8bXDifPQWe+3M6IB0yLBzUKrseESMaMsS
5nSbJH1OiH2xYxZIl0bdAEPtLOPH5hTSyW9Zh4BWY2eO/VuCja0NXtTTWM8Fjm/drbZfvfikxVe1
YdGoZ58bucKoMRjZqiSbXMe0W1/16H6/RnihI447wXm03rn5I8ZfYq7C8ue/ULvId9E2BoioEvxZ
JFaMKZUFB4LkbNG8jt9j+k+Glojr++ylVWy7+EjNr0G8fe6SHPjsyvJiZBUpEco7bJXuVpq3Lv9q
tVOprjtgBHxGP4X+BXzLrADNo7i3ND3wDNrkzNIzVu7ghjAEl9aAxlXGSG3mMeX4EQ4vjLxO4Gro
hyFMDyxbkABwdSKMCB8K6Q87xHSv+X2zx2dZGJPMcNOCtRqdks+Q3aCK8QMM+2YXHNAQlfiK0SoL
fya/mA6r/kt7I4l0eVF5DlpYJv6fZfffBZqxZS6x5gH6Q2/WbcJT4z20/mCUiy1QMSWdhDNnwwnr
oAoYW2zS/MO7WsVveRdpTKMs0L2XuNNr3CLsbKYjt2iGZoCW2xCipyh9lTuBVEnuWrKhKLts/6A7
/2dEosKFH2hz42NBztE/pXvV3su6CTpYKLECy2mPPQMBEXSSgFXM2rQ1hMHRpStr1IcRIW240SjD
b9Z9RNHL2JGq4B0U9RiiiB9RBTJ20/DRcvUs9AjIMsGu4P2N676+0tYqxKXCrraWog0kLZhwBO3G
xZ5ydqjMDom555JABhCflvKu+tQ710KZPu5DJ1rJ6/oqrRCwfqgvikg7brnShWXosgdjS7tC7CX0
5J5Bt1uCnr5nWd44B5NgkTdzx8HDwOUf2BDER5gTvJte+8rFfdKtxgi/StDT7EvG9Wvfo7hJdsVn
NVO7HMLInsrAjn7+Aebuf7Lb5FZFv0aPdxtZtjsxeJniu/D5Wt8jnmoSI/mHV12b4TYKpMcyvt2m
lip6VoJr9im8kt82omiWS/OS5ttaRDeM+zNSvm0wPzV//XcMb/x+bfCkF34n9r3gV0rPBT8uk+EV
csqr34Du8WB9oGuw7Pap5QC/UNbvnA69Ab5V7jgbsIkGFPOzez3s0++6mi01GdmH+Dc1sF/QF2rg
aunWoJUUZHdgYvtNJpPWxYB1fLRSYzmKb5YtQXDtDuJ38tkJD/T8DJ/aqa0mLEddE+JFRQUGtmcV
CuAPPInwnRddKNVnLV4E66H2Px5VafbHXKLBFjbgG/EF3YzyX3J3JK/Ke0srPDsVw8IJjS2tWpih
W/kruoPSrXV2t9tZJwD0cW7EZdmuwT7MheF+9dDSl9W5kdGH24O4klyB+/QQY5VGfAZJ4wYf26ln
YTRuWXLWLXFlK7pakP3s3TW2FR3zK1gWIFy0ZKQ1Th4RqA+GJ4v95sr/whHhd4tAy4U596PgVeDG
Drwk8ixJxgTR7pD/QC/HCtmtoUizrGXhqq1Q32qL2roxt6kC6WKLP2ujsAClHz9qZPD12k9g4Dmz
BfZshc++ObCDM2eY5NT2O6m3zQUKNP/cDffqCHlPdnuZnJXsM4LspEuIiUoMHEcWFuAPzUb2jwPr
+Lo5T+oZJVHOaj59N2bkAmvl+FInzdt8h4ioIaZITKELNt4/AbMGDCkP7EMvtuIuEx4gbLUBUw1j
uRPDLeMTe5lxQc0O7dg8B+qzYu1bqp/01oSq39stcd0TjMbsZCZ/2NDi2IeQ87swQNHQX+JvdOm8
dRo4UXurVx1f00LLIPYo/+PorHZcx7Y1/ESWzHAbsB3GSirrxqoUmJn99P25pdZR73V6UWLPOcaP
FhTBDz3GnssWmhFcFKv/qF1e5JgDYAL/KadxW0oOsQkU51J4TSc7QfQNHgiSAtC3URWFbSR5Rt3S
l07q4xRi6ngSH4D9UtT5ylDBZIhpfiMnfiJFA1vY8PPhICABA4pcuRPmPBTfJC7Ro2wnuor5jtGZ
OitsXqxitGcPO9dw5ACV07LfVN1e3MdAQqp4C83t7I7hFXd17eDx/7deClmE/qse96hT6IaVwm+k
s6ObwFGntvaL5AiSw9+pyqNWIfwJcnF0aAByFTDcDo4UnPHPVjsQwhjQhsSrISBHK/homHzdarG2
/iQA8nQfau8RQ254J8zczaIdCz4DCUjkebD2w/jigA2Fj/DMlNUBheTfmDuIIlHtfjwmVFsZbpX9
SX9JRhp7vQmNnyi8qER90wb0r35O4c4QMCkQOfNZ5WuVLMQtuohCeIqGSxMN0gHC5tbJ2+cfvJTf
I5HbwsfoUcBzQNbskzHYvlPjGzJXjfBSMkr/kZG/RtROtIb4lrSDGh+9VyZ/GSxTATUvmx5PCx1C
1ok03MxtjEXhpuMnTWoYuf+VK0fFFzBYyK6301UmJpwKRJIRSQ98FA8zP0Gn02ZAbtrkwiEAJpz1
8DiV1MbQ/ZHUN/zcluUaENpGcxdBfQgBwkhdfWjTb6qxiOo3vGSkVOiMvWRZtFuDd4ouuH6uqUt0
B50ypi4ZE1/v/Qnj1TT25Ej5FwSb5QH1FIOhya3oVNAEwfIReW48a2fqc/9HVxRJGBCeJzrkhe5H
eESANfXJd+CIp8AefCYj8aIgKKl0ImqMlzK9lEsNV3OCmVyOz4gYK3+LRonjp/W/uuJPkV8kbPHg
eov2PJBjBZCX/LTYMLlJ9AfaygTCEqdRua+UncmCpD9n7u5Wa1QmACWhSTV3YUKqrbf3GCDami6/
A0Ogqu4NDkDCJwFzh4Eiwi/TTluc459ZgaAW4yoS6j/jDyiX0lJt01w5m5AVW93HQGQYcgUWKH4I
4eLwT6hYR/eteEyOgN4DvnXEQ7S92EDOqN6HRaDs6PNW39lvivzGsv3QwfMV0nVDMJHizHpdLLj8
dzhrEgRy2WqSXHBqQb8hxQtRAKR2yOA0lody3JnxRz/euCXm4mKKKYd12Oxg1UHOOpn/uURNmhxF
4yDwtZk/oY/qmpC7Xjo2w4bfBTWzPCG/R09zSkk2Fm7jaijOEwp1q/xB4G4xnsQfek0AL7wmsS75
Tz3x1h1lgzMyLwhtPubqVc7/hSGwPXswJbfyNq7coLItvmSVyz75i2gRyo5BCr/8DMfjGL6dtnea
fKVJ705zqgE5hv4vxb1EskET2C0RCjBYwg6uBSM3WMwkETrwAwqLF4HUyDlAaU58xmvXGAc2Ls8k
BTtes3MVwlcHBlMBMXA42jFgvQVjgfRyEbolgH2z9pGMcKOVL9z38nQZhwPtEuSkD5+p7Fp8Mcx+
qXqBKKWtjd6XHFdvdpHrH6F1aGEAdrPNFwYO4Or8X13u5DVs7mSimGFTpUQKkgsynmOT+rfqTiQz
4aPHz17e1lQ7Z8pDQVwjt18xeU1rbc78GyqWkUXvLx4RM170HaJmmSPwGVwnCq6qD+PMhdQHi4RA
uWXer0UBHBOKc3EtmSPYzVDog57pS2BXfCpPfBtsTw09NGC6xOhCzCywRS/lxI4obq0uIt5+/NTF
i7a0Tnmh84eAqvHO9Lbq0WbssCulvcOr1p59yvPg9ttpp9Q0sMXYc6sDE11du9TPLS7x+4dzC82g
dO4rtt0/bv/M0cAlFkJALhSqrL2BDW8bZ18zi6tDhBClv0ZMM4XbUT2VI6g+6aNrdL0Ih4gDgWXm
6GddZDEgWCH+VR49bxlRADlwEU4Lt0tWuNd2pnGQJDcp9m275TPDR2p1l+AfAidtm1zz3vZLJz0h
clILRxz2U3fLAJtgYNJzElItvTXCVaD8TjawNAmkhodWf9VStsFIgJEj5/d0qd6hJiaVnVDZ+oRL
/fUzmZKsjHg7ZI6g7RCoaBPYONECcnPtomsrnEXURyKkRpf+S6anZdP2jM1YcFr0KvKe50DgN/YO
k/CVIBjrw4NpIPYgRhnfzCuC7pGcltQqeTtoa1G5x4xfH4PvKCQUUTbuTf8y9M1oKggAaQh1Wimx
rX2rousp27mlFk2FTkXYHPdETU8Jjb6PHWC3CSB1epJmkupHYqEq0VtUPm0P1TGUP6f6pnj3GFsj
CiFjz+DVt+TmkTjn6KFjBscc5oGZksuQDtEJfY+bWLM+q6ZLgK+bWD4XenIonFhABLbu4W8Zxzvi
oebHcfwWLHyQi17BPLEcSK3u0asshx1FT78zKSr/mvlB6P7V3yUqRetWG263Ncj8lv7kuxns0oy7
XVBSomPdUIWieiJvFDff/kH4TTdjvWn3dXWYuneE7PNTGNeh9Va1q+ptk/aj+qMdCezH2jBzyRyZ
tKkvkq/wjG5XueR7frSoHkyJLQ5H0kMuPcOyvmoWDp86mLKrlhuz3yXtFSJ0D4c25A8VVohYjWYv
sfWgFNIWRrrD58LAzVyHyX3JNf6opaukOM3Fp4yi4iszv6XiXEkO4KAu2jqZa/wkEErUJlV48Ah/
mlNceLy4wG9EG6MH0wf4KuUlGqjqvXZd15fBv1SCOEuesKy0NEcZuwGwOCS+YJiWFInk8b7RP7vi
jK6XVi90nBjpzAJLEXS35QwNj7cBisKCTuJzQ2voot7TjEakQ7DUaB/qEQ3hb4uoNCFzhgQMxtSP
KP/TvW1GSovdf3bKRT+JYP3dKm6XjbTRbSYzTdqqlpNNJ27swP80SSQxUOxvW+vg+V+M+/l96D76
4tAzl6V/7IGjwIF5FqlulT6KXQDvLNg+2oW2uIvfwri0YreW99rWQ9Ke/qutd9nOplok1kQiDIuw
dhn0o+YrJ06mvobqntzeRtxE17kViGZ68ZllN023BUS64qmNia97mf6R/8n62hNuv+QPIQxX6C7P
OhDhU3A3n9tw38LDYj3GB1F7J6ROybQJfcfInObLpBOWSEXmXcTg1S2CMOFRTo9CzDY4o1x8jZSs
CAQ16cTxHjLVZoVbJ0jgPxRyDc3jaJNWRVfTQlkrosOc2ihOzS7PWlwzMV7zwE78dXKolv1pyh2i
/aFZaJ5cIqirGUygFrPoaeEMFohGWZntoSatlE9jlrzhT0MwP0tZkcbITltcJIJmXPT9yCOQdGRu
QsMi+hSbURZtagI1nzspRXgDKBYH/PzdG/WRpPJOW2zHFXCD/AyZ0H/QZmB9rdB7sYaaEfuEm2+S
4Svi8QumfxoVgMNzUC4eUe5tTDnSVWMgAPfadM1+/J6jH+IN0tEMvgehTyueyov5KrURJ/WugOAd
0LqR8oCo8SjU77bZduhPq7Vc3Ef1KvSEThGzVx5MPV3B1hs47tGO+f6X2vEojj4Bcq0jAyZKw4QO
dbnnjQ7v5mjn9aZW/kheEljaSySreL4IpmrFcwK9V5KqkiJICkn56xNWd/Pt5wS239vWiVDTDyKR
rOdyPqQhoudyRdAhkYiyK32B3GYFwhX/Syke3SPlGQHXq+6jdi3jfY8+rPCwLd6RiylUVjDt8OZY
76Q85s1nLa90doaypZpu+OB5NQ3wc4Zve3oMOoYYKsG2VvFbMzUofwm6kx4ZpM9a1jAGWPmu4KqR
vmKK4z6RzBnmMjoqf6CjaFmBBfgHWyKbhfgdzKLfWR/jDTvvW7h4FrwkGglhVvvMyl+yL5jnwRfm
UrfZ6strBwmVPVREQPzxAPusxfAghT09G/FmJhNrEJAV+l8wUoCvZ3E1nyiTucXDF/slp8HWPyMp
4UVj6eMndtd2Y/3iIEF2wTvE36S8Dw//XJN9hc87owQaYnb65yUfAB3oClrEPfKYuqGB/3LZCMgz
XKgIpfyTERsrJUVk15R84tB7TyUPDYoVFGQKy+YW1NdkulKUS3ou6FVfvbgieP70kL9yzGyb70nP
zh46rjF0JVRlrlsDQdWZKZThpGA15lOkNpdfj3JOJ1K20h8i6bCzbFTM+CS3CjGMqfVRTPNK1lM/
11uzynfAEI1JIEbjvo9bx6IzmnzHqfyOjmiucQ2k/D6zNMV4C85QHNt913PXsKXyE5VZcfsYiScF
EvGrTfTgCxQOjXU0sl8PrIkqgUi+oAAqg6tOoslTqrhdbUzExpuzBY0MimoeCpaTvhVWvCsCCPqw
lqOPbxkgpK0uXrVR0H0SK4YuyHDQ+XY63bq/E/EfByZLa/Hkl2M8hfKL9k1AWclhguuJjjpdx/Ij
3fhMkKf9Hh7Dd55ClVAnAX2L4noZ/iyM6QAC+cnZy/PUrE0+LuA6d34cSQLhLDFPFRN6abqFcpGF
Q3IMiXDmdWN6oPpQ5i8ZY5OTV90XY/XMkhekffEQ5ncU5DKecof8gy/ebv6AxRcnIriY4ZZoqb8j
nJP8p/QHoMd7QYgJ00lq3tISeU7zmH/pjHZEtbgIHwvuonLV2vEdwbJVIxL9HAQGAnug1kwlnNTb
hptGcjLuTUz7Mjk9cNDr5Mvn61Nb5oIDgmmEBqoI6py4/GN+lxouFj5lzsjkSaic8uI64sFfr5FJ
y+q1EQ8aWgjkRapFes55QGK0kMu7bzlr/05Hjgn3+k9SDsWaOZgStJUQDkjseW5neKUQ3FBA941t
UriE47PiwOC8+Quu42ij1GJnjk10NQtOW8sA6FMejMIweZ3DpEBjHFUwcyAcwWxnqlhYUv5N4HN6
TSoKzQZ8i37xUgjSKPhDdskNwmocd2j7AyZodmpUs8o2jveScGR2PLJy/qR3i8c26A3OJxRTEn+0
ggGIw0hz1OCDyar1HXwAkXqfUyuKP7O+0ITdOYM/bop8F3FQD+sMUcGMZ3BaeP1zJKGoL+7xsJtl
3LzYDaFfJCZ6h0A49yiZc+Kp85fK/BJqP94to7Vxg+WIR6HMTyL/ATXZ3YNBsHDwUuFvxavYDS4+
db4lRm7vKmMY5TKq1skvmgj8J9yYXX+ZhGTt+nANGaUqfFxbkiwQ1BcDiej7/K0QwS6DUxy8tdAB
Mt3GkVsTXJilJ1JXubCCd8W9ibbbZGiDh9APZEDg7+ZW5z+gNsgMXbxTBiqkZcv595bEz36HLdny
t5hbMmFDtqUmXOda3JulMmavCOpJ04vLX8QnWqHmbVnRgjOqn9heDNDdFX/SwDgb4+w+ycc/0bJb
kizbE5AXI0yxwxmSOP2CxmrpPIcZLCAXMatG0D3deMlMPOCYdZJTLq52BL9kSNXLOSeZ11b8EYDF
4FFNV7ZoZzR3DaI8QSAz4A+Xp8AGZA/GioaQ2SGEh0xci81vyHWKEQsbEVFFgl2ajnTJgNhXBQr1
/fxoXcsXx3tqOiqt0Uhb9FVAKbWt4jSY1eKEZpBoowLP0s82rhXriROqDtC9ze98LqBXoRVs4g/p
bVP9PUnbgp/B5jZJK20DMAA/w/bbrS2r2yKuxcaRImxqiJDkdguvKa/plJ9Dc9PIF0naMud53obq
mmhVlWATNA89yd2kYCahBJ33HqnRQtUFfF7MYYtSu64VFj5xaF15uGnlN8ojvXEUB6zCCQlBG285
oT1RhKxH+2HzsP5afH3cXiT0kP0YnmU8EaL5Nkm6gRuZDWWn+YAUzxMThtJ9qaOB4mHD+Jagg59y
cl4PpbCdjdOpcQ11imzmQXWEicVmMYpHsXaFHPfBlhukk+dfTJ8FyLlnLfvG2Q9cQV22wyysAQmI
97ZxwCDN4o7iXlV+i8yZLmW/y5i1sO95KBK5ZjBhJq5eoejT1jWw6LjS/pTiPM/24LjmSkJiCxTJ
XW2KuB/+VU6AETxKd4K/kQkctaX8Fjekk0bL43pstzXKb8550uzqVfEYyDSYrH4V0J5Kzxo+Hc7O
EJknvp3aHlCu1p8mMBO7ZdAcJ/1efqo3etVRAgPO9Hcu86JF5DFX+p5w6WjFOt4Vm5CCnxX7XAC3
iOFgwQ8L14r77WxUexOQiLlGD0DKDr3NzKvDGpJ+T+Kdk/L9CEjoquEjMHm1zoC6jA4pFtAjUAO2
O7RYLEe23O0S+VWv+uqT8zp4rLV/LPgot1mrADYXBVYw4gSwNWk/s6cJENUtHtKHSZnbvsdwZKPk
mY71rd/hbFMD27oDAbXb6UfQvinXCgGeBXclnSmNQOiiWacYQwGH825gfaP3gLGPJYpoRFveZJiP
90iB0wvZcph6vadOXzFlJXOY/AvJ0UF1Im60Q9O5QDS0l/hkSBI6xZ6/YszOWVY+MaVYRCcRlKG/
9R0HqNg7qgtf1FyQm4uOdhGcmT5ngTdeIb2731/ZEUQDJUUTokleNNxy/aqYI0iM+iUBsbVL6+4T
f5djNQcgIEHRJkkvs8cdtsSWmlfdoYYxAMhFKvMr/BTfmAJE3AXUORw2FPcsun2SvUThHBCJsSa3
5ENA+L2TdzhKVUzHJw6SBvB3bpVCCLPEd5EPq7lBZZXCL2rLQdx1/WzVhv0Xfr3uoUVOrh9EkeuK
5KibQp6fRvdQvlcEtwVAwqzX418bqSGsbz4wkAkNXTIKyvBsrSX9ysOjgbSTstHuqAEcYH4nvHMy
R2GGMz6ooq3nv/1plyNC8l9ESVnGTgCz6a23RMcNPjndru/jnseKhJRxz64u8JoVgFUYlYAyEa8o
3KeMkQm6nIeRomDX7jIenYbjcKQLpLdc3d9pzV4QHf0HSIVe2FMF2rrV5ENCUfVkCw6CZyTDQbCs
cEruB2IEQWTJ0uNcqlfjqvYRyizZFkwLIBv2h02PL5BVLv9FHd6A1zKPH5P3L0GP3RnJXIPWYBlu
WGNl9YcSmgD8NttsWAnSvfcdpKjAiC1fYV4X9XVLCJjW8BXgb7U5DibFaTnnoWEHYqByDtGGSnBy
kqTN9KiOPruYzrnQyizPxW9EYXkwRJsqhoCUDtXDC/8JLN/nNLzGTMP+cEvqKy4kUAmsq9rFH49C
fqaVJ4a5tnFs8NfCNXKd8t7pxi8kDf/Pg7TVsT3ORxcpKuMhFN6TQDLyrAinD7VFflcFdzHpYeft
oHko6oXMt4TpQ7Vb2CcDL09Cj2DTXwMc5hOWeQw4RCVVoCkKmUqmdcKmlMN2MTkVMUcJfmV+lFgV
Rmzekdpi0irtXv7xhnMM1bVIntoVdy+/QHQ71b9kJ1r2CdXDVlx2yJAXNPmwJ0co/QGuYK+x/qv/
REQghbgg8CVqjrjyqpnm3TW0OkGQzulsT8/74dCUgAICzlgW55pjlNOdQ7/EloOAvCRZuFa/0+mc
hx/BO5p9HDvux2Iiiosg+tWYQU98CFx7OYy6tkTWahwp9hJUArgXDStyx60F9eZqOjnRLNOwe14D
GwmHlI3farRrEBmSLohkQWL6PYkmKk/rGhBAgpOp7u8punO+ToNvurJlBTXH3HkAFqxvRD5mPnjF
/wyFr6rDG2K4GpxRXG+ZU8vGTdimVa5klkj2Vbk/IhoIyey+S/HR6snq3IDkS/3BH5m4ss0wJ56Q
Ne37uCL4LYO/WTpscZTqWBf102gcguSn859BxndZftXGweOtKK6N3mMa2vNLaqRkxjvM4nn8gUrD
yz5z8Rt5nmSuc/YZhmgqvgUCDeS3RKIrHR7jw6yfChpQsnxV8zKQMj7Juxw1ASlPEFwIeZIBFA9e
OujURa+6HqNeSTaAxyaeEcQksDn7ka2WTtsBACWfnnlXyJtVmhPE68gEz8/VkBqMuCLA6ZUvkdoA
5okQopk+Gl16R8NrphAQ9/jSdzLeAzj6qfya/I1IhRkcPHkqpIhYaHKC6WXiMVXr+zC8CuozWpzQ
N0GyVX7dHriWz0rGHZxDO/iFWxA5Jo2kMRE2pn4o/A1GAF0FTfeAFHzUvgJSFokTRU7Ev+k+5hz5
U0NJ3It7sdiIyLYQW3EEZNqd+Z5dEJBAUOANGNSlb7PZNM1PYu166pTN31Bmfhy4Xs+QAHN66L+g
QIVjj7dAOvUeL6yxBtnxcmonLsMv+klrdBJjXgW34YjUwTyP4RroQdwDpQBeAHwm0wF1PVPtw/+G
wBQcvIWA8OSs38PAYQIK6mv2BwsE86DuRZvDQ6+3JKuBaRHPagv0k2Wk2pptw7hPEWgCb557GxUg
a0zBYz/Nue/01/hSe8ENFIcANnRAkbjpgX3YcsmOHi4ZAc/lx0RAgP/0uHNGGMqErgCfWFgWlrou
Ed5zcfz28NGh+Ejgau64uMh2824eF+le/ZyKtwICl7+yNR4KBSO8fmDFdAPMCJzFaNBM4t7o2UbF
tfTkePaNNzPi156RjkrlyoNmw/UgyY7m3WKfoWAjEsKMTsTF7Q3qc4+LRWYh+Oi2QTpv8sYqkg4E
JJjlPUatMnyJnwDrFeJCA4Mq3i2XnmstW4E7if5Hrz0s098GauQMXzl58ir0sbniIV5Nj05neiRw
iamPNJeeW99yuIY95NZduimJTf7Lz+29ySUb9wByOULq/ob8XRB5uo59Il1pRmeQW+YvPf4ydELp
g90uWc+HPBL1NlR3KrIGmYNI5G3fCCsE9OJP4u0jjMBKdVYVos5kcxUTylffw26gnIAmCLDQBAlX
hThsLEkNuoM/LvgMAUVS4ETUI3n04ZvkJqymCVJiRn7r/pP/2/ifQf+Fk9qrXEP9lIg/7DkhmmDt
mCeZH2+Dj9LCr7IJAtKy2SqRvQ5vjHBd7nbdT4aGHH9Gllxqzo/PHo59IX2SMHDWUKatbJvCnFMb
gUavFBYaaY6mQE2oTIcQCZfyKBXSlFYeddTRu203WWX7yr7xjt63gZG4/eTTJQ8GGFZx4nCNQLZv
lhoiMt/C7uPhnRmuYoLKdaNp6HSpfuW6y44++R49EVv1JVfOfACJjZXnLDGrTx9VekzPU3GU+88p
u4GYechveCEj5Q4tvMR5DZAmsrIMuNms8ly3n2Fq+8k/JUdBz/hBKiD/BfDnIDuW9SkIN7Ej04Gs
BdQ455CXVsI9CoQZ6VhmCMUjxByYC8+VMf4j1gZYfc4MGFQoKreInynKZY4XNGz4y8ZTTwZM/tNA
slUEG5X0EBzimvCuN3H98qfhABWlHdF32Kn9Yxcc0mDdy38eBA8zKtuJurhhefH6o9iscbf3e4Ib
YCWrD8rSLOSK5N6jtwCO4Z2jMojoXvEBh+ppj4as2b9evE24VnF5PkVi79A8uR7Cbn9OfBV6jpbq
OXef3x6xPbqRdpvGAkSRE3KnoAbmnJHRwWmEbNE3V5OiO8dTjukBj7mJVwNPC23d+iVMt7zb5M+k
ItjFVygTE+2CS0JFnCMLwuFeAlELp5wtkdgk9kbrkzxynE3JEkkq5DANadVGuDXyXjWPHrGAvBgn
70GczUJiAfSki4l2DsUISB/LDJM87/FEavsWaluU71X+imQU7kTFLcSKbxmyMdsSR93+SuNP/s+f
gz7mhpTY3EnqY6ouyLVKXgPShKhCIe2tEU4mPoHcID9FPmfBMcHrlDBOmyUdij21K6jcZ7icXP7e
QoFjoDlkmW4fI552TOkdkblsBlm9mXAkMStaSKBZlxRMHTXPPZAPo3FMhBetY1fL/C09XBc4ik7g
zzH2A+iPE84uzIWGfLKODU3ghKaC7FPJUm5LYoj+Kd0uwGMFblStDMuxVKSv55BymJI0nE8JVq+a
i2ZFB6sOj6Jpo1AVvB9qBMfwZDb89YZhnWxbJFbPut3gxjLPEhHo8QfLKsnlDf8+CguSkq7kv+Dv
x0NuB+jp8V6CQEkfiRXYcs355LvVLNrpDtGvgJ0Xdzm9cB1JgXC9JpUWFAkx3R9/VvoVi5xPFzrB
qbhKukNZozQZoK0IIDT3j/n+bnY1qkuqZlFSh5JP284ptnvuJJ/0rcIVCM8iDZbTvlo8nvnLQ7YX
HzsHULP334QyoL3mQdB3/j0iI4Ih9fDsuq98w/vkIxDSDwbDWoHQMzp60evmEzNNUQs0tJV8lyfW
hUB/Vf6JQGUmwfF3QI7seOS49coqovyU2CjiVWYYlpmi1z64jga+DlM8zngyKQ8Ae7vU3AbKJ6LX
qV977256eQmtA7bFtKKE/lrVHeoOapzNi8rcsQw12h1F7J+IYofnxFqQXBCJ/zygfKDdrPxFVtlc
gFCeRrCpImnpD0dCI4X8JtCSMD2+OAz2oFAjjUCQcbVtXbCQSuWS2KzApRZwG+krFe//T8wOF7/E
cNWWLnPt/7zC/BNqy5XMnfFVdjtvZ0CB4qVJtmntVuTIrL7LTVivGcBxp/S5jVOffwn5JpVl8AXS
39NCSrMUW6X45AIf7/wGxLxYyH90PkQ+DPSU1e8ooxmDnQCJjC7BRAInVfJHxVrCNhPxVAuvnHa3
D2VwRDzemTujlwKwMU6wdQYS9xTTC36E8Tki+KufXglnRVbdnDH/hm6UnzLfcvRTtuRsuBxd4I++
PKzFOel3V3rvLHGVcV1AM/Qr0tnpwDFIF8r+MXq024LUXQbrgmbGElt/efP5zgvW9C77zqx9CyBY
Gg2851udCHTD/2wP3YHk4XHXT9+e9M6Hn4pZX5CXamY4vXU3aVRQ52x6+R0JAE38Ziuvxsmf84E1
S8qF/mf8jH6bUyni4Vct4EMJg3O8ZlcWGwVk3zO3KSqlQrHWoYj+bCcHBOVkYAm1zyrA5Wkp72pb
9PreV4R9cylIP68IwZgQU28k8hFN/dETLB2DUMVIsjTJbQBxa3PmUSwoE3WREQFl8RjP06I1+z00
dKkk5xk/XtfPsWutx0C5SKOroH/CyvX7WaZDl/0qAwYGLnXhSDQXOXdCXlvXfvM5LyYmwdZ0ydz1
fzQC9EvpXJQPvTiQRIMxiS2ItXlVp7Zo59p7rFxNPNCnXDCFcSjh1N8gYPOdYc3IDqOKsrC2gayI
TRGyG2wsyt7c+GfRAcYx0csUOx/xdfH58GSfynMlA6Du0EvgIEmf0vJL5m2QhJvU/Yt25Q9wMnqg
ie4LAvy8kgaHQ1dxRVK8g6ksJjM8Sij/Kv94Gahmax5wZS1vJpnWs/V3rHc1S8o44KdHeIYSH/7R
Kz674YtCWYFyBzcgP3ZBOvDoza/X8DBJm7gS1pMEh8xApqlhOPvR9V9PfZjUp7N+zABE4QPLgON4
zBs5r7I3z3E+v3gEQ9OXr4aWzRByke2XPh1kpWAKHVoZ1TixO9SIlIfyN/Y20W5bGo7S/hMr6pln
jJtxgKupGDcWD03e3mDlDPXCfzRxE3ok/dL+zleh/4VVzWKF+JI1JeYXrCGcE0SfPjzwWQc8nLQX
yUOw45rl2S0/0HFLdtqrROGo20GO5IwCG4TktBfGJP3l9xbtnOl9aKa29H/ijqCnGL0R9AiR1X+V
SKreVpiISJ5zSgBOKxWvvP7HjEtmasjnnGTk2BDGjkVPQBjIR9h8zQ9vHSVOcZ1qzuFNcQX7rx/j
QLElSzvnWRicUzCSTsENDKiyReFPSHZerhrptEW+RQcncfHGX0uqCQlkLV+6SKDT/LyhPCCOmVfC
JKwoO2bX5fwLhcuttxO0W5KsSmgIYeAI57E5K/IhpIpKc5n/U85X67cwzzySMkEFqVChpHGMwE22
LFuadmcf6LkTufS4g9QdqpBbb24bdaeLzx6jJy1NPgN19rSUbZM+gkKinElYgOng7IRyL6Nrg1kQ
1XzjAgpowybUKNc7Rt3e4y+DTjo9CeYnQF4T/fbtU5avUtwAvJwlHm8TjSUeMX1VIr/dTx4vaeMS
C4Y8s0Dslkgdf89DxNDKBGMq+yhbxd+5Ti8oj7XL8o3ByQLxR5+9ignN9QDSkfcBK3oJXSbhVWSe
BnrF1oc28l158yi7yzsn9uFntT3PmNgtakYnuXVMHqKZIPTRi3XQyWDzyt4MgBZUf2sQ9qRdNR7z
rPfhkIjNjDI78o7+2QCOLiUGgC9IX3nY0RiBA1hV/sbyXvbsQQb8hFSsw6Jb6hR4tDouftRA3M3j
UxJJCPJyQlBDZCh/WyIG9DhagigA6kBc58NORBiDsi3WvgeqXUo01GwZknXrwOSslgGopUAiAE+V
URX+q+WHjga+6Dnct1A1M/trFN8hHKiW/qr1tuPDnbynyY0ImjVi4pTIZxqVn4xcIiLQ1GtHMJhH
ZDQBIaDLkZHvmuotp/CcPKHB92TcI4nuuEeDbr8wgXNtE6DKrqlwym25IIQIJE+GvccM7YQRKmrK
vMtb4u0qvHZAj1SY0WQzbQwQyZf84f82HbKLeldoNBP2fOUqwh3MbgjSZPlfCMnA2y+IAPDrKdjn
XOI0YUieHZpPOaSP54JNriyRF+OihTvCGLYK0y8t+1YOimF3bmCHl2n8tcafgOpdChq+/M34zVeK
UMv/DbsTfiLhigXA/xBSFxmayIfTYvumMJmDhU8DDf++w1Qa9KvaGI4TH4Bk3NTq1Ho/m4F6GdTh
rlRgMlmPP4hlmgLuotZWY34JCSVrmZv7h0JKEyi870ORE/Wky7c0fvcp8V74hNcJcVLDvsFntTDg
YQjs6eiMwGJQ3Qw6kHemcFW4enGD5l9xTmcW1Ye8GjJ4MMqdZpH6dyk7oNRVzAsVdvT/Ugc5klBJ
WyRpcVtVtukkZDDmAdIqdHtHlTWKd12GXYLF5M+G2PJf/DuX9D6F7igOIL28Vp9wp6Ojqe4Q2Ti3
rYFrfnyI45ayUPYqWMaQjCFgHJ/iFQKs1mLARlpua2LAMC50EKAPYDOjWHs5ZP+Csz1Tvgp8Qzqf
Qo18yvJfVv8g8ElYeytVI0cNoeXsb1ZHCB3zGYKSAK5b4T2Yrpa+DVj8vNeInovggMHWCbsawY3n
Qjeixeh70Mmq1clH62+xdU3Uf1AywKcDBwtDLsxI+R1uSNLziosJAhugXZwD21aSvtVJzoGTPYK7
wPik2nXU+LicJ1SZ2N/U/N5LP6GxBv3Hye5JnC4cN/kqRcmT+HuqO8cFwP5gp2jsifpAUyZ+jBK+
nJXRAdJuyw0qOGnroAD+FwtbRXTPOU04fxNxPQhIAG62Qnk+IwdTlqgwrFs53DLqVQzsTrzWEtsa
Lwv8BaIMtDwrEXcEsqZ9HJCENvmXMa4dsWBoDM6Wz+S9DLmy8xQUHLtNzTVo3PMaN1D34+17zvFl
eJi8YamTupXOLmMGNG58GQ0PfQc1ZVdz/tu70tn2GL3wC0Rdu5zou7EDvuyPcmX6ay+LcCHldpD9
dWS79Qh9DI0hoaIoetqkBTIVco+Y9dcFU5mOTkTKkFP8KfkjeoSEpgQ6LQzLOY2HzzhDRYwki320
oiYGuU2TrBPOrJG9TbrzPvp7s1pPOPjzuycoi1igCbzCMML8O7CMSCLHrkdpGQ6vwbD5LBIcuOVA
jn12Fjh1s/84Oo8lR9E1iD4REXizlTAS8rZU2hDVZfAgjHBPP4eJu5iJjrnd1RL8Jr/MkzGSEMeh
OobeVjPEiqd1iPdZB7+jcUEiVzV0EAWRPpIqpSgNCQQHtfIRV49B/JyTNJjRlKNSQgt7alkB4YTT
24C1bVrAyKKhBSUlMa/16tXuyYRZ6c58N/A/D7mR+aPy0XI6aoNNeIuT47tfnoUYm11/6uQb+lV8
Y/iPvyZOvjWQ1VH315jQxIgTBja6RoVsT2GlGiPK42yf0H+0nUXdIMCglJpIfhnVhYyGKW25Ilfy
pZ0L3uMjqJjhI/W4VseMhb1EpzHPk5SXGzElaRmtNJtM+eIPzj54aVAp84c6ByE5z+o3frrSvPOu
BQE36oYxPGf48dhr7Lxc6qIe1xOztptSPqAKWPXHiJhTfmUEVAFTKO6Y2g3i/aDtWnkVCXZKmcoi
/aVRstOvSbQDTboZGbRjTxhOeLs/mmMWAYKiQoDCa3v6bQ7aV89Z457diTcT0bTHR6RtqA8rWX55
FfF2posOf8rOmnb59pPr9CI5M7VByYZC5zpY3hu+TI6ly7dxMlnAqVUYaFS/vRnKWxLgOfcdJU4s
F75KKAVf8pxs/JBxoAfTj2Ui9HWsDob77h+WxZG3jugMUJacmbEISrlTEnlDgRaoc9zinhjuymtD
lYN64Bmk3qz1uVviL8nODMS7aZ205zF9YgZ6BQ7hbFq89yxypNIesrIUDJsjBTfGS3/hcj5eIExS
csrxVtvpvZ/UnrJr7+WbTWDusOB1HJ2EQoL5/XJwU1R0lS6lEysHexxODLhG7LiwyCihBKS1bVkR
+GF32Hd1LkUawaJHgPHW6f/RVUNFkgWFB3l7wsHNCuBgklCeIh8SlrfYreyBiSGOrkj2CVuZh2jF
pGY561srWf0LZzt4xd8NqJb0gb9aAr9HL7sNTS0GDL/O36d2zhIxfWS1/gwsd8LYeF3Cz7zjQDQn
5prwIBw1WKEzYVt4Vb74iaNlcKjXZfmalkFlJ19c7ZJ5LDv4luqGAkNzLkZ7KgyQmwHJGCtm+WRv
DMlvGr+kPShbMSIpLzqxcG4JO8lR/Gpe4PdsgREnzNkDH/P1bfnwNQ5jGB0oTRpdB2M9qrJASsHl
P4Fu6TCRxglSDw41KVG2sRJHuo/1juENVSA8RsJyumFlrcSLkHu8kv3M8J2aAxkIUN3qJuq3ERdn
ujDFRXlgwfNfiV8zm2T5NMM3lgoJTZQZK9LQqhaIGNgMXbnnHsYVbgPcCbq2FoZ1EJyy2I/qM6ML
qgpkpiAxmpP32ksw0gfqclMDy2C2OiYlt4ilwogCU4dUAvlxoT3X+f2l7BJp/aK3MXeI9kMhOxC0
Is1FEZX6EJsH4+VYAwsG3ZH1F7dr/0MhlkoSYVUVK/AnhffakYWMnhnrEphvsi+ym4ozmbRJ6Lla
NBcr+Qk+QtS4GH5wghQkgdEvOCfVBjhkWFphQA/0rDdL+wpJ41MTn5O0C48T51K8C+cjdldxW2NZ
4nVZa1wWAg7toFgRG1P6KomJwfPBXkoHEaTE+prtP9ls0VhwLEbpSgqOzQMqocyDax2MeDw3GkU0
34phW6fy0X8yF5GppOUsCIPoG5tMiUDXeNFfk39KeU3bB9Wsi4qI1RdBAoIG/18pVb6jKj4zEIMM
iwc9+ZOemnyYc7b9MhE2JePgPVgXF2tg+jntWkIorM6U/nGLZ6o+8w3tkCFA6qXfKFM6lD0Oneol
5xZ44UzNhV2ZmGBgOHclp0mhWXtlt0R2u1o7OJF0BSgYuRnCuo2+CqjQ4okPjjKaxttYo/hE8JzF
TfPJIaktfsAhnDqn3Zv/quy6VFfwN7j9wCReVhnwTGw4evOg+VneFifUz/rU/MxiRU+xNlmmI++d
dZIo6TkHj0E+YQiGiIxcyTWUN6Le0Zx+oQ+J8U0H6QnxCCM02GrjKj/vcbNlY0UHa7F3kILhxJ/u
Z8GMbL6xG2tPNuHhIvZmHGXlHWQrunUGeRPAjpAqzc0Y2b7Git8zXJD2roa/nnL2fMZougQJKT7z
OjxfKq8/d2sNpVb3BvYGUtip8x744nqnZ89B2w1eflz5HYjFjIEvIzAKsl/nVCPMuwYw/NYP5ogl
gbsTg1uzsJg7U59AJdlvxNAJwYBt8f3Ba6oXbJOegkmnDE5vs1wW+T7MD7V2EmEaaLeSHr1dfwiP
iezzqTLpI8JVIYEZf4Qr44EtDOqpy4NqnDRmUnhIZW+aq+Cus7HO7ZHqEyB6d7WBLEXol4MVPHWG
tfNsL+dmrO9HDL5Yu/NniUCQ6a7OZKiKvwz5BCw224/BF7aWeHayWmusOYRdUPIJ26i/ivHQZF80
12p14jnm74ohYzxY9KMusn8yZsH6Y9ZiTKclI/ZT0KrjyAfxW/+u79ZfVC9RnQGJ8ANotAVraw0X
EHoHPQ4JfOhxDTwpif34u1+z12DWsZh1v5ovBC/ydFbsv/zwp753fwO2GL4e4gPfPUbzL46MXMab
J7/RmzLP0E42nIePjLnQds8yHeEMhRWHOJ5KeLddob93OQl4eoOgBPrNRO6DlhJCpGm7mg20B04D
jLJx69OrEmyYR73ujeagulLbQ8r9X4OfESu2sWGlNJhpBso90YHE1buu/GvvxRfGt7r8rbmJayMs
6JIYE9EfF+s6XPbeY/hQ/hIwq4D5LNoN+S/8EeiF/LyNO9ulHsZJ8jkh5z+Y4EA60ZrEzZ57uhw/
jRPwF2qW36seXk7oUtrVwAlGKWLNK1JSR9aamsVkMJbz6ZkwjeUFj5QgJU86GtQgOCSCmUFzXu7G
JcYubAnrhhSSZ1pfOkAKJA2atYiYlV84VhhGG5Yzce4ouf4ulPmoQD2NginjR/3kDBlgqK7897D4
Vf7x9xmPxR+xA47/oIzfOOG23S9VXs0lfujtrB52zMkYh/29Xj8mbziJyJv4ogfEk3+0p/wdW7cS
jsRs0Yns9MZzBVuu9FnCh9NHtnid2W45cbFnTGT+L9WnMIFhWmn0Q1Ka0ENmnR+PdIvtVL9E94Qi
DxoHHQLLjVMZt3TLsNPRN8Uz4xNbwxQ1KG3w6Hwh8MPVgQEsdMuoPwyVa4G7GL8ob9DoNMwUkHvE
bfEocmZ+Lev8O619kskkEkHfr8x3t2wtdMob9VkU9vLBR7bh90R4qmVdelQK4meLf+JrITjdn9o8
MJD2D5C42ik4ZGdcmWvlyLe6obnpiDcLmUlKidQ6pAzi4IvthG+m9WPiNJBr/icU0yRc3syelkk/
/4Uy3G14qs/yAVuQioY7rVDlNWTMAV1+BvIruOG+cCK8r+TiSK9SIyn1nPhrhKcHOzaJAyjxKWhX
/V80rWlraPmm8/VrNf6A8DFO1RY3Oo6Qtbg2ry9Qaj+tb16iL5afqb+1X80VoXm6M/BnfsTysiEG
0Us2ageXw5nVS3EDV33Cv7VXkKt/o5Qtg58KriG39ycilvEHkIRkF8jk3XArHMPnFxX8mONF+suv
BPFmLr2HfY2RNXu98Hw/UNkyTus6VxAIerFdqsc0YYBINxShUrtbtR+Ut/tFcNL+Kf8SjqJ4dC1G
tehBx6AwPeVcGs53tvi0vM7hzWNJ9bvcNnYFQ6FNRlcBp+sYZ+Z5OMnHPvH07TcZRJZHePdL/VNd
x2tkYTIvjrTqNDYSSJEt4TaGEJKj/wjLgia9JbeiU0o9B6gDoiN2HpzBXzL2xendo+S7H0QLRLrD
HZ55+/UreMqeS4vhqAf6yn2WRHlDB+gvCXgfJZRP2cnxn6gbNtXJpnEitx3qC5gcMckbnMauP6wd
QFLOi0AlySdteA/fB56ZbfOtOWW3Khb87WiwX2M9hMwglRuHDQkPrM+V6MEgGj+VxouD+uK9+h3E
GSoJbM7a2zF3+wN2OMgo3uzr4geqydvekfJ244fR4+of/71OHHr3sCuYJ2fGURk4oS+mu/FHGIgL
wwt7A0fpXx0I67PC9f3CH7VnjNmMG1Tl9xWDGwH870zeaQhWPNpfxXkyAMneynADvQpdO8nWtejg
2BnojBwaTJ0PaThNMgEgOtuC04urWDLu9AiqfeDWwNe2KmEobJRGc9cY4YkHWfhCAjK+X5BYBoYF
pXZOrEtpAP8YOQDVZ6Q7zvOFQtygeo4zuoUbf2uf50CEkxyIlA+c4r9hTfL6GRyRBq4mc/ZtLkc4
8d4EEaXM7uSlawzQYGGXRBFBcnmTQ7mA7OYktxtMvmvBJ+oDnonqHmWtIYVCoOAWaEcyKtwqzPyz
QhxpJUDlWKxWEVGefvWKV9zlWAPZuZik7VIf2Q8JCcWhZrngGgD+Yh6CRSuEWCzIIGDO4qZqSTh5
LdjpnHgA18ItheiQAeg5oKMLK5S6ps+2HT14Ioq258g1RLO3DWKDneF4pQkQczatyMDqTeNfVzjW
yRI97vm6TsYGRZQY+Cr4RPaS+biUyhMQMcr5nMub16jHLDlBuWM/fLt66paRU13lbRNzx95ykUye
E9IrnE/jwqUEYwEErOq9b02HihlmHWZg9xghxwl0FNFTn9x/OPy8+Mq1dRhupRH1Up2cJKKjgiuT
7LwIgphM7M3uT+EVqD+UFPOy+KjKR6UeRmYXwPnUhjDSYnhuORSO6/QABhq94MokvMf1e8HlEApb
DIDv4BMYma55r5v8rxnvgnbUPwhHbDuGCbBGsZnKLqUTMqztCYwJNsSYoQoPFJ6PaQW7k3zuDD6Y
Ew1hbEtEX/nIJDD0i+SEjj50V1IwY0kue+5HTuJ1eGUOJv4LKHd3h1+RBPkKMIHqcoLDklaD9z5q
WIR51U12pBH+8LKWNrONkSg5+wBpRRclSQp3yIVj5LXn9IG957tMP2TsXcayH55KeAM0mEPzDpdN
6xOK7E6UNgjShlsYkxYdC+KdZxiBesn6bsEC8Kdf/hbcbzIC80vdQWObz7+HOtvG50B1jcAlbyVP
WxC0/PvIURVbCpGmBT4rzIO1/ZUsPmHYGPzghwrZMFLO9TeaLmBhzEb4VRD4C8SndQ/AF99LdJAz
e2qZS5BqPSfpHmzoYIAAvhud09Ajs4ui3z76zKJficgRkZMbGdMRPKd+jng5yy0MLH5MWqlpMh2A
/9qtsWa7aXAl2NBmTd1mwRM/GM1delq7I+e111dKNlfpqbqPE6Uq4RH49W/zQvw76NMmblea9uD9
KEBJQqodt9zaaaSwDiOYNgrd22MJ92eAq8m+Ay/J1j0JMM2XxQgaZOHSIC/4hXmo8fUzghfVz5/T
0byxX3Fiwq+Tu7yjo29ht8ZbACjW4FsgrrWcjkzAq8+CwVdn4z6Q2mXJqHlBhcKKNXgJBofZFj/M
P9ZxixiA6RF9kUlXFuy/bvXaDxqrD0SF2nnZ8l6nugARdAsxKCGSANohXcQAOOlJwFGzB2bK1crY
krQKP7ijNPPPICYXsaeuCLMgRmuq8wjEGEsGLDEEt9TR2La+OgLxJSPV6jri+gj81lg9srX2bUZA
qjf5XdZO8nMgu2cAvCBWRmvdHKPnEbGKm9RxR12NjLcpUw4lulAu2mc44k9exn9EH4FQFxqXALeg
0+yzY2zB9wsE41hTa3LB8cTRMPCq8zPcD+M+RO1BJ15ELaxgwJ4EHhCuiD8RHnxOBw7DLLvJniYT
nfTwpcvcbrzE0Ukz1z0DdpOQlN0JK2Nb2wmrArGbdFXbOSdTwN46oqJ+q4vbJJwrTB+skw5OIpGT
hgupXuk8PjMeCrBflt+SijyNnCkUOANcTTK7+0T3oReRWAQN85SCDnaL23aJl6Q21v0KP0r1wRF/
/Gu+ghsdHZXDVJQ91/QMRFaCin8y6776PTwo1MGbUvAweiq/Z4djiLrSlcxe7RpMH+hsUyH4LWB1
/hnZ8oXo71gHOYYhgaMSEs++9wiZ1zyL8Fo5DvTc1BAV7ZK8bXAQxZ1KOuv9+mGqRrEiNQ3pEpDA
93TV/2RaXzRXUqBmoM2RuOR+7wZSCdfHKcWrJICyn5x2njbEV94Xg9ABIkLpJwm+dds86byxyx3k
Ojf8B5F3T3lw9qgQchrw0v1v+Zvv0icXbgBdCmZCfHl4DMRT/iVdc3ifP3j9aQFFMuJOjmJRhYsY
MLWHTofq7mD7Mpfjz4iXNsB14GgbNaSLy1ONh0kB/Jtis/onI/ZxlbKtXHiStUgIfZOzIZLxy+iK
5WxyO9xXPA9nM9wV9NXztAo0v6HN22MFqSbeCquQCYwW3TpEvo5hD6+ZBBrMC/1mlhhws8+tH8P2
yQOqbJtbhGvshvX3s7F8ZkJ0o63qTTCfkEMnsUHCrgWnxEl3zP3XJbNVmMS0WGCmAYwWHqtzdX4z
2I+wxQJ8sZNPuWLHvodUMO2N4EZVO3FeJNzMT8ZN1HnNl/ZIdbwTqzDY518y/tdv1mbqBcjTLBQB
wW+nHHgd8XwgDizef+UdS2Cx1v1836drfA3U6Fjfokq76xLItYXM6It8gkfde5WHwc1QiJy5XYYw
zIL1lv56dmi4bi3fcbAb8HsvVV4Z1QNUT7Jf9XhhHGV0re8EheFF+h6G9Pf0CL+YomhwxpYdwhK/
1SNGhKaWwwn3xqElCiw857PAwH+s/aP0gjIOttJ+Uwupn6ukU1+ZIxKTJcgVJ8uq/37RSlWBeykq
TNWmE6uPIYnhxxX3WAEgh8+dsYaLdiRzxW7e0ItOJetMZhZLjeUzeP+EwyzFNZuKEHEiINSWvpYC
qVfWOa9P4ZFtP5guE22M9OJGQZCZmWoHCyPOJ4PAdALcuWsMt+WjjfFdRh/SI99LjffqiBLA4DlH
gEUiLNs/9CtbCsDDdfM+4iaoxlV4UUHIILOcaVjHmGgoEEv3rP6NcQHrFv00ymriCEYutF9xeFeE
BZo762vybwIkqn7BnoCdJ1BgzQCaV9tyhR9trY+rdjo2pPHrZZY4crHKs5NwhbYd04nJTInSjHLF
RmzTvPLCZ7aSOQJO2otLmadQPkfHoi7dRoM02U0PgQ5qx3T8roQN3e4hP/BCEPC1k3LbaAlJV+d9
AZtos5ZzxAXcCBObfw/iNb2RUeQYfLE/jKDLeAvJhuDKLezY+5fZJ203wnuZlTugVM17K1EtVu5p
QNRPEZsuNwjJ59sXlPkk9hOM2JEhqjD/4FZ6lafFSKL/+yfhR0APobGUrOOCuN5gZ+ya3A0wTL2+
29Cv6Ko/JZ3Dz8UniB6N/Mr20New3/GlsJ9SuPh34RD7UTFqZpUeOZN7EQDP2RG1AGRZ+Kh6p7pj
4/RyOnGh1iWedBBPZH7wkVo/wqrdxvFOP1HhyKGtW8n1VqWSCwDIXwvF8Jxg66GOFPeGdjUd9e0m
N3otTfyhXu6SS9jz5sBNW8ucyolQAobB4E+2ZFfTgcrYaR8zGFjYr60MO2NtXHkxboZx5JBfWfaU
IIt7/WLDjxP9sFD2sstniqeGjN1yKt0JFvZfex3h2gIXvmCrxBhC67Q7eOC1lOPLZhGov6ceKnu0
xXks4iVtSRJ44Vkj2tefKbzAZSp7Ive0TxXVReJzx0ZU03e56k0yws8e8yDOlYchsdvYeN1Gl9Fx
pjpBvBqTU8tc1A7xEmgxGFG3P70rh+Bn8TCMtXwCxMkYCtuZQhvB6S1eQ8MuBCwFi1YjOHjJhBPA
U0KbQ+gQ3D40sDvrS6d9WEeZCUPCCiObGxYbCh3GxWaQ3BZgE9ONnLaeFudB6acfY+4ITDV4Il/W
mqUyDZjasMoviHOTeO7JFEH+cIInnuVLhwc6fn1wU4jIdjnTkRWjC20A4pTIWaLbIV8ytF0YAcAO
EubMDJk17epHjyJ44DPMOL4u8h3kFsiorJbq+8afWcNZWqr9vxGZY60TuXsqEu6RBb/AcpjGa23Y
JLDEyHDT99rSL+IZtCnjLoOTgaDLwSF9b9URoYQT4rTizMcvMT0yF3TZ3HTJ56y0m2JPWTM0DhfV
ZFuf8o4g9nvzjh2ohfvhQBeaxY47XzAI2GUAqL7GEdcvVgi8Ia7y/T6NuxqazRpzOOMM8ugcMrac
cAG8SZsKyqyv99cu30kcn2P7dST01r+OcOWCXV7ucdXX4FMuwZEX3yigKKO325p4Dq0NZVmwJVps
7eFG/5XTfY2kfU26B3Z6Mfmx6LeUd5aMrMBMMef0ojzeQJ+Iu4U23nPiT1A//0A8Dv+S9MpepGx0
eqtmfOQaCl3AhVOe/eEYJXioC82pyWiOjFSBYFSJrUx7bR6mtI83fsB0Bv2BXLYgKBCxB3xPLRTf
bEFyLuK4K7fGXvwrusbreeyFYxeY1E4YKwsUbBaALeQnU39Z7CvByXmKNaD8s3F92yUCVPeOkVjF
s8WcBbQqbbvlax8BIask0AdFayf1Nd4z3qlXKf9N/MYAQ6ZfzL0kRtUJdrVtXbgpGd3HW/RacgN1
/DR3sbiTzXQ1vyGYFPupcjrpL+Vhm14sOdnvCBqSB0J58shM8iWczlOEO0lCXfCxkmT0xcIqPRYC
U0JxU3LiNIajZZBfAnXThj9BSgUNaQsBV1V9iQXFEUGEcZC+5124bfSXDd/V6E5dTxXZdvqMOqQd
el5D/81a2Xc/ubIWxS9JvGPlZTCDcxnoGx8XQnXgm7mHT0bGm1gcs9Zroe+E3T7T5TXdxTZuwbVV
uOQ7OpmfQkkujRLbGTenXDRdsXJLXDOieYkByEXQhqS/gi9WxUMUmy2pZ9nWeHkqTlB+/py/3MKk
oWRGui6or21/Q+OUAOXljrOUcLqAVMMjMR3r9mxYR8bGqrwEDA/xyaxoDoDB4NSDjSCau5wQOiQw
eAilJhwpcgh2GVy1DsMk+qHpxfmlxGDzhrJyjOqVyXRWdspoPai3qSKN2L3X2chpFl9E607Ftbce
k8rTjLSkYyeQ38Vl6oEf6jj/ApxYdbkdeH8bciQvOh0IniitX/bdJmZoMl+/8cNFHPOlVML0Bqz8
NZEn5NBqmU7RBN473LGKr8PsMrTjUtXSv5yrT5mypOC7kaXUDXHh6CeRoHIjzY3ZLQ9diONQuAhB
9FdUJ6MdXLOao6nQVGSydMjMiYq7lVqO4tMCQEfSqDBWzTt2TbHgaQno5dMWkl7dBVlex3VnZ48k
i9w8/evKU218WWF4FMBf5WaCnlVit+t5nSkIwgIKn0Ww9qbC4FXFeavDszhM/wvHDy1gIvneBZoM
D9uLiaVerfenhaqangDvoqgoH5mEI6kkbEflaCZxmjFMe9C4qedUa1AdndOVU65VntpSmu0EH9RO
yojL2eA3/xAbApULZ2nTaZHt/pDXjFOK36bYymAAzcJHvwK9KYQ/GXsLZadE3YT6EbN7cLu0BF84
jH+p/phT1CM+foBWLVVDnMMbPvYcRqApbF8Uow0v2HHZr1EfJOwW8bEPP6NdIpKglFeh6sYhQCMu
VboMlhtMitq7HS5K7aqsjcKdkn8lO7YpMMmiBVmi0Cu+a5xnB6hjOuJmR4trkY7+a3pobGACbAde
G8rQ2HijHRNozC7MXAfht0pT76VoC02M4dMtYuq9knsvWvzJEUOkT7hrKowVKlNsgYZQUaN9Rr7o
+1f5pWlLoT/p+Xo4YLoDms2e0eNlUI/v4bvX+GPuSicSL3pEGHQkdd8Apm8uEbOkDnnSRDlSQl94
0xkkQI9P9mIKvz6fDWhEj2golpzXDN7l5txH5ENNh/NuAVG9K85Nf9cr3AEVNiM18uiCoAo5NbGH
owWSZtI5zmanKu3ZvO2Qtvn8ZGDUxa/FfRxJtrgZ3Pu1PZUb1BfPhP1yG7HSdL/Q7N2Yye6IVcrG
uQPHm/tkwNYt8G+blh72Yqvrp0H5SG6mRmiPNGP0qfTrvNiV4w+0CrIiorwG52wYW/wmsu7Xu4qN
2TiKKbwH9l5qt3h4cMhx8cHfcZpvyri63eyR4krQ1x0JfiRZZi5gc2mlPnGAgwILP/jDWKOITN2O
lw2v/SZ04a4oO+nYsc/vpyNKw0QbjMT5nXN4azKSV1Y5/CFknvykSk6cexEXwW7cKyOHJvDVqIQk
67HoTDQo2G24sq64cUMEm4grz8QHwPINGg8obwWnCPsl7juQv8TntXiboDvTQtHdBTfBbIPXQN6K
/J1McoX3sXPx8+5EpINo/fp+p7vauBuxY0i/xawvKrCYQa+r4yHiiMBqWnNVQqh77UNjY8x60Puc
VkcRnlTpvScvKP6JEC9ohFpz1CJ217MBRrsZMmqNCE38P/CFw8AdcpctvBVtEmtsVhhupksIlHhq
Vi84DgqqMz4ZDtHdIt1n+KAxfsN9GTmXITS8w4HuNIaGGWh4JDqL+s8NBz/hQNknB2Ch9bSJ0eVj
eBO00FfY4IenFNMZxCRE/lOx24S4bEyJGQWCjxvkI0MxaNJYg2kJFBHU0jDy6kdNr05TuxO+46bc
i90ta/3cYISBdk0Jnsgnr7LMpg20AY6CtPRYuIwbjVyajJGJsRkCjKUTEvejBkvQ/vUT+FL0Twfu
xwESCwbZTJ2UpwGnZtjUUCzrhpk783VJpa+p+OnMWxRgY8NfIFr7YeIc5pc8VHiWm4/XZUw3yCXV
o4Ue6WZ0bHFqAUoM7SFcTf2PUDRuxnsYvCsvpLghYoTMIo6gwQO0Y1zf37OZCvs+Zni/N0QJ39a2
C58dvT/igDtpqZlzlTO6b7g3/fJszEgh4UI8i1H5G0xHzNuIdUrktYA/eDRQkVX1ag52iB3rrOIr
KGSQF2zIK3Qsuf1Wb92hlv9ZZEbUk6B7KCDYFKSNIvKwbBIMqC29V/WCUYqCJJpQQA/tgi25Fc9t
cugMVk8VJCQ4Nqi14zeeal4gayv9U8R/8W8O39NRr1O+4e+aslQWX3io6et6yYSHmQagnmHqyeCX
3uVorWZv5NPrpK1zQyTgsxSAR0AKEdULXjXmWmHDGS39kXsHO7HRYN+5vpJVqjpW8lHiioR6yRkl
mBYRGQcMU7ozEzFCrvWvGaGf6Ks3q64/UKL6Rg9mv3c1nBOTp2leiQmzA2RSO3q1l95+9CJweX4J
fqLc5fkl7kgRsLlrb2500lUHIVG1pdeORxYnMPQTNpOAobV6LqVb8PpglGFkA0c7XPsCK25DUNv6
jaKbXuwTGRzwszD/ldW9wYcVzF9a+avIdgTV9L2dAVXDDoVLwb6XEttIPRqjGX0bWNitLV6/SfjU
0qWE6a8Al869/VS4MUIR+ZWab7A1nkK7yQa3yRhnITHInqFsBwTMueIKo/mrc00F7y4X6bse/VWZ
Z02/QbrJLIj9e1452gTr5tM0jkmHkNiTWOFgcNCHk7Zp5HWIva6z5ffBkG8DfAzzF6nB4WLBIzOt
VWeUVsqWJc9UNuWpx12jJMv+9ur2hflsQVzoNh9Ltdcx+myR0KTnKFz07tyASRlS8pkkcIjEPw1m
DqBas5UseZRXFzaWZQbaeFjNBYE9fIA5g72yAfN9yxUvjIhvUFjgqf44UfkqzQOEvPCscVMNNwvg
tY+CSebALcQ9ty+0WuQ8k5eEzERw0JWrgnjL1nZQoTkp06Wor/LSbaGnSzveOcZo0ocBN2XJzfSP
wHET79Rop4+3d/P9shg2+TK3ziE16IHyQ1ytf4bxj2boWDgO3wYOExijIA6xueIAV9FGb2pIIvsc
76FIWwumbnF7po2sa5ngIbDdDekov8/ENPgsI3nbI23NC/GL7IGJr3kT4CI3Id9i0GGi4lqNb7DO
gp0onBwDFKPRanKEZp3qNkefV2ArdhYs2gPVAuq8gZ+fwYlqy1Wz6g5Ifw4IJHCfm+xwJvRsOKW1
1aCVGRsl24Zcop2EFg/2L/aGsf0mEC5mPtHrF8HU6izk7qBKdkZqF/4/nu5NG9l59RNd04ALGxfY
ULgw81Fgme04eMxNJO6VDWfULkF0iqgQu0fcDFbIk+r0HPBy9MAXuSR75WlgGudwb92ysAkYlaJl
dVcRbh87TmxEzwe6svDsltwAD29McMpfwO1Rah4qw7SBuG7X+kCQnBgLyetNSSiX/yX393bac4MV
WF6D2hVJqcFnxEo1fzsKyR1CFhSApu/PXrlgyDGxLzDNwrNf9tdaOyS0viAIbeSSkH19sVgUme3d
tG2GQMtu9LKWirVuRhEyi1PXTqH+ewUnLHcrQV4Ij/fZEBcSvpr3vNSGhJ+wIJ9yh/O4tDiwGZLr
ExHt3z6vSnjtAEddsN05JH6oSG7RKFekiF5L4aP3xjvYB9lOjuofcndVp0DG/viCX3TB8Tzwv1w7
CQualNZ89nHrCvFXtU+1ax49pOCfjFebE0LAl8zxga5Xc7UZqs/QfGgzNGW07NeaRFGyhv/uiEzN
1qg1Q7Ni+qcuBy7/CBrVisHFgGqT67jAySce1cKTuYoddc6fpKjt6criqRJVxt4kvxdtfcgUotaI
N1tTZPlNZz7ypl6T2meX4kfGjcbteFywQ7mptTSMFSmmHhNY7jPYmOqd0K4pfFnwnkeYjh7U2Qr7
J09lqXjgPIr0NlxJq1XP9xnx6NHym56BBR/IPYYQ+sx1adqMbblxZNaKysstXINHFn3xMHbCLR9u
5ngrrs09E4gkIGby3ATwfOHmcqtLnxwjwKaF5YaTSdVDVosw0BF3IXa8eU8O9/kKUnNyFgzEwF1t
zXWOyY9Wn5Dci/eGDlVR8fMVvUPYd0j8XIhspRvkyuQoAG2Tne4QGTvzC6IiQ7SXYrfYBxYEGTU3
+Bts3mDh8tJ+qzqGb/+t5VwcuO+PPNuPHCjeJB2NrrIR13kHIod1TJGPQ0Bnrp29qTjYjJVLR+PE
s8jhSJv2pvxJ/3bBA834ltNp0Px7hV7K7oRBYoQpzinE8jjWNWBPm9LHtYRFMku3yNL9/YXERluR
99yo6UeNYBRobq38RSGHhAmG7TwrHfC6KBqOtdUbbJ7d71Gwi3XTbtO9on+DIluos2DAnwjiQcGN
WcGD1BjHFo7uwUJoHkGas4hu2JtZBEKA3gGGtyilpJou0FUSfNXUcs+SlBxcqBYHfLcf71r61FjL
Gc+dIrehAkG4v5mRrgZSjzj9JNeSVxSWDLVX8u5b9zo7Md1+juX5//kesbD09Lp0OQI7l7fYN4K1
Ku9GYqxtPPcbBbj0SDCKz2ZCYyU1SYDsASpCzDdl33qsSB3mJu6r8bLPjooIsu6v7z9r66qjeyd2
71SIO925Xnfa3RAvgUgM+FjOSrp2jzQOThdaJXTwJy1rGyIJzQHav6klGeqavjYv82jWCzCJHIAT
eEXYfrgIn3EdIJ3W4eZ15Z8pPBHTVjYVNeGRJy7NyO/Y6a0n7WoqHlRPGHlzyTx55m8LeMQu90Rc
kaptFjOmjjW45S1HBmZSS+sR+PoXRa3Us0qoop9E3SUoUSvBZH3csQ9P8LVb6KwKJ9pliAsrJbgt
/Cs63+z+he29IdU81y7/a81F6Juli0TKUQxJapr+I+m8mhPnsij6i1SlHF5BCUQOxviFMrZbWSgH
fv0sfTPTM93ltttYSPeee87ea9+Y7VbKSBVkJ7RPVUbueMb4xm9X0k9N6GLpydW73G/Kgwo5NoWX
URu/gF4k7mRdNwGEMWsrnBIlkvU17z2+igH50hJLEXUrSps+dyXjp+MtnIxg+8VcjjfN43Fu0htX
fN709D/WbJWJB5mfhWhr2mqGYYq/nRoUKE4yQpUMN0IjEloK85uVgpjZOI+I9liBibGnseOEXyVS
DLwJ9oA4DGuysDRtBLDZ4Eo+FM5MpsF37DK25seKMr15QzpBZlrXa9Ii6g6fCuvtK0dPicXcfRCS
+fl6f8klIR/7h3yRDAPaxD6MtyOSKRBQAkQjiIlIlYT6okO5Kfc9Hp/w8lY38w0l0wGi/p3mdzak
V8b492NPm9So8G2ADpM53XN2ZxRpsofASQqmj/mupumfcyr4N0oEhkTDkniXPCoDDena1Uxudfpl
MY+hr5ND7mEKxIg2Jl4Kl81rNwiU6pjCq3uJuDH9Ut+wbBfJr/4vJ67ofdbRs+vp34NAnHsrHCnL
xe83j0uY1Xb4OtPI0g2KXL4khLzeQa++tuYqT0iapbUmGeC3YTUzBftOj3SoK7q01u7xmzyxZiYo
uaBCERRdkH/4U9OTNPKV/ju0/UJStjx8dYl50h/73/Rxwn+rpJ+TAJYOdn4wKHOUIEoZbStVZz0m
d3P5eJwmYmRijif0ZPT1mzy/zn5Na0yzPUs6XRyFfTvLUJ1/hV9SRo7b4FBzvzE9l3Z6pLyg8SxX
155nKh3vpArPX0LND3DHOOjIZciSjhu7m5Fh2gcfIPlYx+ctk0qJ8wF5Rn4V53tba8868V2pvO36
U+zLbMqMnN1HvBRTjwnvcn9RwKTjNF+yT1OJ5ukNen50Nr9ZuKMwaGWbTilY8mvxGR06sqHsfMsR
IS7sLwVqyCJHBPTP1APF/WSeJWLjZvlOYRK8XaouVnPOcAxBiIdAKAr7gvkAwHPixJc60TrwNjiL
0fQ7lu6sABDKdSVi7kfOtJrFCTxIjNneXtkx7tq27EQG8ucapp9p9xiRwXlyqpEst/JYCe5AWK30
HopO977PCZJX9DJR8m2lm2zCUHFM7h0pwqc0IpIE4zT9jQ7a3lde2Ob70q84LHDHt/AozPVD3kqD
G0erniKEliBxD9KOHfbxvtQSMQq3N3EDy55zfPiRAyfWx6WCjlLfVx5rZoW0XlaC5DOcpbQ26UTb
WD/rNCzydiGSbhwiEOX5o1mthisTHqXxk3Lj5gIH94hvd66OMJfGo0Von+IX3UHAccfxm0IUTB3r
lc6mv+pwG4W4SZY8/LW10hSJA+5G/qaSSDkQAql+Y+aCXkIuyd2KOFA42mdBeEC6qphwbWO/rrc6
AbT9Ouw2rbXabrEF27m0fWxTusOfrKrM5lwOCeUq+i3f5Iu5SbvSKbEKmk3ivxEUu3AoFHSv9rsj
DYc+KFrpdaafTMOm7ErmgqJ7OdOfRtJi/mkJAcUVipmiwkeAcoOZ3ihaGFq8Hu1qigeIA/Y/c81+
FIlnU/SbaqM8vBB6STdvLt30/cAJJOzexGw0LjNhycNBKU3BS9qqhp3if56cVLlEFMRMYW6PFrga
p7oPTiIsdmWMDnGt19c8cxCaiFWgF+esORrmMxXO8jxVgY/74t9kkq2sx/QUIrCtLh0xgjKCdcpZ
uiwmLMaUdRdJ+bBPgBu5RbkSuvMLMbIef1rvgHe+hqqTE3bBHd4aeP2qvYB6Y/6HG/bjGPybFXHM
Mbunrl6Q7NBUin6pbS2ya5evtawfiF7rEFSmttH6ISwNXeHyLxNzHad/UWibgtN8GJgys9tbJD4L
mDnKPdJTtLXOCRWYpZOSUPLZcHyMWNXfNszD4Tpl53RHoSaojijRkGbt1LD5cRqkbfegiJtPTo9v
y/CzlNReBiJ1pSwzi+/fX/s3IEyUqvTGs3MNRpsTF2lvEt5EyS3TTd/KBP1BeCQJjyw+6TA50W8U
dxRs6IeMT2qQB0Zs43VvhmtFbSbMY5jxrFrNMiN02SBoI4lPHBJfgtNR7FH8heKKHyef27tiioyA
BZ0hpICbhUpF2aQV6jw2VwNaRwkDT74wflUjOto9+ajQWmTUf6+/CvJWj2GyJiV1rLZ60W7ejYo5
ndkGQmJyk9KGCOd5JMx9b7xpLIPZrpZfwieyH/NZ0lSipix72NhIlRvHkmunDfnp8aKgTpZkmk6E
GI1EexcwXC02srnXyM/NEF2IvhPOYnXGcvMA0vMvhp0E38zCZpzOax0TbxWfQRhe5lLJXMRe/FdT
DaQOeGYkpzoNupVKfUljStN54CPvHT6HR7mcH+thIBmAwrY/mYDp6ZZTkTHQRj6MTNxJ6nsorSoa
JI9bmjDGsZEMEeiW0gGECYWLlSZJ+TpWsicjnCylHc2+fDwOKu3ZRfQj9yc6oAajVJfkp+w3iexs
WLH+8mC9OEjzzIfQEdFVGEvjZuzUlYReOPwa8VQ0SyM9ZX1QZeTbkXyuMBTdl1d4yWUg046erj0M
xcrl3p0HFDBAUWyWTBIgI6Oq8bRi20WfYv8lEow8QzZJuLOyVZhwUne0+E508INnBJhqY8NOpv9M
pTOgnMgMAAD6v8TAxLCE71G8SDsQznF8NtXLhCndwoKxMppjWgUPbI/GXzNBqjq00kGh64h4Elwf
+rLKKRmdD8g3eEElGQANKUkTPrAeZkVAj+39DqJx11o+M20TN6281CK3tsgw6aJ6GSb0oCVJNPBP
YrR+xs1hekOYZFX3KzQ12nTuOTgK+6o6dNM1lPx4BJXlcJpUOdTdNRrwKxbRlgOTtMqRpzzeHuo+
QUmRsQKOEBGBB2KFn4Ou/RdLM8tH9zSlbf3LVpLQDkYezATHL6n9NGHbfSMRqnYc2BtE8DeSyFQo
LUc6auFoi/rnI3febiJs6ahl94ewA4wn/6strymhcjCBQaBFh0Neo458uwZ0PfyHmtOqH7Oggeer
hJNIsCmNJnd0aYZSzESMOyzlL/ymw8xhml6K9YaqT4MONZPyWbXPuUZfGtGJ0q+3uw/Kqsznyr+2
o+LDk6Cx9xoXIdXkyBG78NT83KubjudKZ44y8HKP5l931KdvtrmK01bJm19fcvIO5qt3sTQfuMl0
NVBW4rR4Sb9R6Oo/zT31Mju2HIH9TdsUxi9nSQ5qua+/8VLsexS/8bdJUsl7yfJJr0tirMMrNwM1
v+XNx15CDQNfetGNsa+YPr2VMtxZ3GlPE+WpVCHsoVBcJQfa77TYML8zTUFFtJJBWfYKsaxIb3jv
p+8yd3Vxa5L9whyEd34cCVRofDE8QrQ9PNaj/u8hoPp3+FXRRmTdtYbIjYQt5fOUh7dBD96Yc/Hf
UH4b+wYSPrITHia7OrKkOfsHir0T5oNZW6kBSRQ5I4ig8lcNXmE8I2TDdXPzRFyNMnyIRQtHmLUO
P+5kweuTj/NuT0dR+R0R9ryRTDLhZr+axqvU+K/qIKFpfzW/HL4E69lzJJDYKisZGEFAb7kF2xZY
rKUPgnzSFdvxFw0BAZl+tuJBQbwQsDmoeNjqZkVbnqYnvVd+nglzcH9lMTe4KNhdrwOyQPMs1ydR
hmQVwuYevvrRZeqa4X5XHaP2R/EwY9PwYk704dlg/HqZrEklfw9nGXg8rAui8v4I3agjfirsamRu
TbM9V3m5MWNr4x5DcmCsGrbQN0VG/APQ5H1MvCZ2YLM+l3+4kFUd9hc3a0BTveFpEW8yJcy+MvZC
MmwaQs6ZAXvNhHXfZWYtYBx4fxL1BYOIdBBcQ2xD2M8mL9X2Y3EytOWRA0lriyWNmyU+cH5N8LzX
4qLBCf6F/PDrJZ7yfXIMkcJGzFrxV4skWCGPFtV9HfJ0naLIJxfeT0nPXuq38auPj4Dg0zbQq5sN
x+CveY6kBv7jiEcFkm1am9TaJSG8DZuYK6xSRr3l3z8x+J2CK7aRCgvzn8Ks+MouzIBnCVXeuc/m
y8jBE8He19IuHnxQfpvkBS/dLX5eBC/+35e1XeM9nWG3Kfhv37gjRAEDaCCM03PGoZz1odwzGkZc
LtBRJHaB70Sn0WCujUMZKjmXqeL4QwcwvGAR6V/OEvGMGwJz4n4hDcGLAHF8SMnvWyOpBHmCLTXr
t4pBxnl1gRpzVCQeoIVozD/CsJ9w+xyrwUiwI+ltpJ88m373X8DpAJPtNjH4tR4+kqdOm1t4VDNQ
XKA8krnyr9R2k4jIfjzCMHy9Twzx2ORfcOywXwYPjnZ+g5cIlRphIaJwF411kh4S4R+CjvGXL7PU
HQrx80BOqAr/3GbKT394SvZTgF2qxSdYbto/FmzGJamXrJcW4BbpgM/lymiznROrPfU5XhmacmiW
MEspXiuQiVpv3jpj7OySch4g5wQxQ7Z7vP9EhmxflP2auzcxYwxGiNdoVpZmG25LoQ+Q940v3vcg
P/PSq/Qe/zAd2+HH3FWHF+RFUi61QweHPJ6Tl9LD6ODzlk9IeYEXTKf8yUPTXuNqZRDI9jH8aMeM
jC5af1jaAflbeYCKEc33SCR9zw/L7J+qAaLk9JHjpCAeiWrjn/ZmDBAuzbeb4wpINmgbCPSIf1A1
xvuxARJNj4lEDZvI6t5Tf9Tygl7Ceew1WpEoPIJOmV06jbq3VihyVo1Png2tS05bLEhrqjveUWOc
A/pCDX2aK9Sgc5ZwBoCFIWMDDDDOjHr1Pwuw4GDKp7ndMv2XHHI0TCJiQcFhN+jedsxJlRqNmIpv
FBAGUCQG+OPSTNwJKrxDNhzneRvncfjzhmv48ktuRfk0MBsl/IZJKU2mXTrrVFGojZjiJWN9Yuv/
ih3FdGNymoxpaRwnUtas5QRXT+GwL0Eql7lH1LVsrV7Z9fUrbiK2tAsNIdWejaUWfUbhxkD4decH
5dtQbZGNYZQucpBvZpLNTM6HjIIMkPYTWPUFrJOGAO3XukZsi+Hl3xtSdrvJWxIZ57B4cEMd+jCL
yDChc7lePIrEukjtQW0Zjp0KBguqL7CMQd1jTYolG0b0y/TyGeuCqG2lQ0TZC9A+0XbhtRs26Tai
SGkWbn9IpbWBBOOz/WUXpgNd+tBU6vE0ciMAWqxwYveJw+GSYUSE3BHQHWKMhZhuzMqZaUqSQ3+S
DVRBvlsTlrOQT0q6EdacYZ8vOAWphqyb1HE7RHxPlNJ7QwRTVawklkYII3M0CS6UUT2EKYNy3LaC
TBeXplwJNeWNaRpxHsAgjuzFv7d5zSfCh2x+IabOYjLyhMWs362Rg+Xz/pZtKetZk5BxF0jTxY/C
+uvwWKBSo3g1CEgHn82JOGKFVW76lX+Gw4SYoYhAagO5ch0pP4MEzsXJ4NQ2CSMxeirwf8Uru73V
rfqGwOXy2oYGl3ebDATXYmiMKcmRWQF27pELjOWmYpeYW83m/CuUJpycWFhYHvGuitwgoWDHNCxp
eMTgbxrotyh7DMS/jPPV98/U8RY9LlNzqzMwPs2tY9hazoYAOOXczSxB+vrxfhKAMtDBAjMxu77o
g783cn/oMe8pw6Xr/+rEYFLINET8NKWZpLVOYaiyLlsl/DGng1eBurCyXJyLEVa5MvsQH5eENkmd
/tbhLRc/IKtb4arSX0uZmTV9tZD2THYx3wyFfk0Rxocrpqf08SM3Xm59jdT33Ax1tUnC28SfFIjP
MV6OY6d9VzAeuuRelKdH7Znp3uIbCdbGosuvd0HvJeJa1B0WsoTMDNk8Sf1mJAdAvOX13WBUSqsF
lS1MmIKZykR1Mz2eguylBLGiu+i0j3e/6entPNiZHpwVgOGm/AYE/dYPJlkfe2E85qRAtMRY9Yes
xO2S/rB3mXjjtP/YHXmIyxoU2pReXhkT0mbu9yVeKMATc1+VRDbVfbqZ/CGh1U/eRAxXyCQZgPdY
if+i5A8wZMmjH2f7bvxISAbirZvkp1FuwCK/wTYoUEzUfJtzGxjFs6OQrwCKyCE6srCHV3R8ZHsT
JxSAjr7aTO3NUIIcfd773wNoHTt0bYAuzw5gM4wBXCuXQoAIVHzlLuwWR/WLr5I/117r1R5EFZZt
j/xe9P6l97JnFPnkk1XPwn+HHOCJvnibNfsEa7syfyE/xRtiKf0m+jir+aDol3/1Vg5wJYrk9MyA
fCZp62Qt+zIRJ/xh/hzE28WX7Cfr4ksMUrf+47Ws0XDzN5zj3dIrvthq+W6JM/7pN4z2HvxhX3/y
CV5+5lX4YoCHlI+o/G/+3P9/vszf0MmaF3xqh4zvWnr//3vRJzeI7yj6uFwDTV3woxLVw9fzu9PO
X58SiEBa9Rqqox/xpS83W0OffvKZs40FKjF9KDq+jvTXexlfgy/TYzf1oFwVfCayEer6a8/1VP1s
PeAa9Cv++HLrLzwULv8ePGrzxnvVHltP4qvp4Lnza8ic+TW8XCYZfLTgz+MfF33yaQmLvAXCqqZq
u5EqK60BosGEniFBgLywyfcn/LEY2fG0+0m5fDylqy7ws/cj72X9l6yHwFoZK8vGIVouaJpjRF8C
nPCv/TbBvi395S6GSq4LfJFina3nV1ys48/Ww9RPx8Dj/+KfYj2c4x/T7c5cg5er+71n3nqu7ny9
e67dElnZsvZoD/DjyHOZna3pDLCn1+vi+KIy5PwFTMk2b7hJvGbPrJrPBBO+zLnfcpuTJ2f7L4r0
/sS1nK8HF+uMAMK9UlO6nJAX8GuxbQx75TvBC+pWrulGvuJE/oNug8s2ZP0bNu+PxI/4r7GO/Gql
raln+NQVvxGnLHjzh+N7/12tsCv7CP6/TQosvwAHRjjdijlE4RTcKNm25FmY+J3pOLkmQEK2AuJP
jvW7wRds6J7kHBPBc3pTZIIr4NBpKx8aF7f65YPzj+ZJf925hMnPG0J4lE+bfD3+yQGXRQy4GuFP
ti7WXEKHbhOPYQpLS/VlH9LF/MnYHxAcMbTdhz9qMN84Wz7Qbps94wzeYNXnTq7Orz2fylM3/84j
vZ6AEgfwjJhxsSRxa9ZbDFcuXo0gXfw7y4vbblxTuhOlyX9t5v9/3HU8lGteUrvttzDh/J6lj2OB
Wtrwuo71lufzwdjI5J/mdwDzyRFTY3qOz9GxvOZ7TlC8UPIYz6CY7HqbnvNzEmIhe+15uLbZMeVT
2u38SsutGIjBEqnIMT0nxxypOO/95MX7eI+N3DoQrfiimUND7RzuSz6/C4RVsY3PwsHCExaci2u5
Dc9a7xDRZixiVKYHYYXpFE9Nth2Cx8k6NOX6P4uQdjAO5i7EGv1C7YHDKAj3qN0PFkO8LZ/IAfKg
78yddrAOydY6HI2VcdAEBMMasioPoT96U/7dx8k8dQEmquiaXFHF3F7N8sFXIR+GE3VCUvtwXk9O
bAHqUz7f3DWoGbFp88dTyJGe2ybZYuHePvhuwgYPmsIr0Hhxs5fov482QcrxUfGjbRMod1ABfEVD
hNl8uES4zAuqh4Wwibbzq16BN0IbveoCXuqhCpLt/ENA+ycKbVHdYLSf0OM5pA7+960UVC879kmA
Hlv20jR2ky2Xg5/W7hbBOVkaeHvsFnoI2PcbpwyudEerYv04cQLE0nt9nBq2sqt5QuVqFEv9hIla
uwsX3Oq37r/vNzyLK9udcIecMbPimcVcO2k5PbsbR6H5MllQ3APbP2ZX7sedscp4a+e3lCEnKkde
qXbIttYKfMZfSRcRC/ZeOIT7+WN+F/AO84/sim0Vu+F8qwiH+Z4hUQHg5Fkqv2dm1sRhtR3wE6s3
aFstnWeZ6mcFKQIOA9k3YD48Hp8i11yOch06zgievMBJt8kQlIW6XYS/gkm/IaFZvR8ZAzYdwL6E
Z5KTXji1dhSDmFDpVzw7/cuSG1tiiJBHxGCO4kJjWBxPBFSOJqOlh6MMAxhC1dXQfZbXycKl3+7R
S4u6/SLaNVTvg3TJwgC/EcM9k7w/F3R8qmziX0l3sdP1YBk0FhuYsB6Rb5V9S7K/liIWSSMP+wJA
4FouHUzWCF/c5Fi9gwEHgLYt6+8BLbfaMlAefKmZ1i1D6elxyeQEi7uKUXNfiJbDhcedOdSXiIQ/
U7AFmG75WfsgLykHMcq7TwyqsaH2S0F+Ke8MxxwEWEq3QnO1/qhkxMMlqBleUCfohGd9606asWg0
jxp7GbLN2xVCBpouJiESkpvFh/fg1cns0KtobiuLvv4B01btss88Xb2xwWW2cG+oF+EUkdw77ONs
O1q/Wldik2fMkXiTBJYE+nEPyo6xJT0bZAbclgPJaabXoB9tMXLVQWe5RXsdv+X8KyK+wo10hLtM
BJUcTajO2gEhowIxrexMDjMPn9XrQXwoLRMMxjSqlbUiLz8Q51UF8I32So/Y+B7SK1HvL5pOpG5h
aUmuWDFL5iMpKrUHfCeyMduaPK79C4P2leGIkvgkyuQ/QqQ5qsqAFY1gzjVSENQa8WtBAGS8G8Yf
bnHeMlI9JKyKIj9RtXq8r4j3JcsB9JQ1e8EgYvzeMMLA+0h0AQPb3uWHin5hzHv9FgcDC7QYtDqV
pgNaJNtGHvIBPAPL185CE/i2UQoOPuP+QPhHViL2oMbmtl9MK1n3oi9aPZS71usbWgmeWQZIuPQm
T6etOnZ7mdN5QdGMt25YQdUb0j1B9lO/q3BkVPq+uHI7Xeb6KhBdLjDT/LO4F/7eR/nykyXk2GGV
BFRFYHn92LF5syBpq6pEb+OqX3phv4Lw3Hrv0S4cqs/bMDo8iQn9TSBEHgkqnJoO2k/MOITjwqJZ
DwQsLLM/rLJgHRk1AbiDSoxwfKtQAPdAy2BQEEaJngTu53DQ0fRt1QN42dqHGgZgk2IGqs0ROwJ0
vSvU657OptvQcVhQkMkrgW0ldVjupN7BkFFSjHFgYLDAZSYrktIWCQevgY4FVe4VogLMQ1DMvOsL
4BBuvYNwWm3m8GVqkXMRTMOyf8CFtGOywxZIiD5RYiJNWxR/+Hu4ju0LWz6lPxHmzxaNwnSSmz9l
dPMP6yf+hyYIUsIpP9FCQx2DYX/5+CoAIYZ2SpCtFoQftOuFPWN/jsob+nu0VETF5yF+S0FoHrmf
cE7Q8sTqhmFnPOCa/AR6csnu6pVW9rPat9mKCAmaNJxl9G2p2Y14Yi3wU3SS6WHKsMAA3rUR7+mw
P1nAdWOxms7ijV7aVxftg2O5ILwMgOI2Ou3GXbV/lbZgOHRvVY33jOf65UB37xYUNKS1gBzsw3OV
c/a9s70GojcTKcxVWDgUh7NfFQXSMQrOj116ywnvwWNz5tjjHDwsQPIl3oCRv4gX2hdVvaZMCsnh
k11u0xauWEnshrRMYXWS6usTUMO463fdH1/7QsOEcs/3sIGhJ+JYfFGmXLmjMI/OBQ618OOpDWRq
rzguUvfo0+ZlHfEPW1G8kGkx1xFnjfd6HLay5ZIl2M8b15Zu1CAAOV9RBv5RMGMzRmugDVtudJ+3
dN5wS49MGSbxd4n+m8kDYGMZInYcjh6qSgbSxDPmn6SWXE68RE6gDK6W8TbcJkw2KJzn565ZFsuS
Xp2de5y4O/iRuIv/hGd3bTpbOGnO+O/h6jbE6h4syFLG1cYNgWTXa1QH1BG2dOdX2+MXeiqH1hO8
tDzSuoEkGL5vxpqG1oPWFmKwEMnxx51wF9Ii/sRN+0EOov4ppHCfsW++XevflG2iN0doVD5zjPPj
c662HrB9xOB0MVe1bzUL0lH6bzizngQyYj3DszFqTXPl7BAtBA+gtLXYb7D3VS6M4ggo/dvm7iJQ
u1CZ2goLk87IQvzS7lBw5ipPY4P3y62p7hsAxIvqyWlkIiWLO5IWmGKrQfVsMRvFu9e//wYKeIKj
P5z8WJE43uXkdlAF0x7l4EOn92FTfFzLcMWDiNFdFL0+WmuJPe9TjIwhkQB1or+zof6D6RSxbQkL
4uOwis0uU9yfpvsOfVq5OVKwYUmRik+LVQNLVj34eckL4rEqv4Z8Oyn7iREHSpPnBGlhCQRNQndD
h5hG9rAQyzlhLP5R5vZgV28YEtC+pcCiiiLBu+iIEbHjc3mkmdZ/ATdCpkys3ti6suWH4Ai5iUkb
0la0mF/8dLHLvwvwAVN8pa4eHG96Z+hcfnW0jLhBhiVlLAQdlh4a39iYWNzqdK7O+86euDJoINBu
JjMHIT5zQsDrEvQng4mUhDJ6gaXmUfoRMXUw1gafIpJJO8Af5iR41k2LThsBPRBO52hTNJ2yvogu
yQucnkPV2yZeLjmJ5GKVIveYaFYTSTRNutzhfasMG/0wDIA1/ILO51K+TFRJziP6/+ueW74UtxRC
rycHAv6Gu6YuXWIMZiyvKzKhl7h+y8eN2232fNAi24T9OkGqmMz4XqZEg+axQKrocSxa30yBlvGN
aT+B76jLQH0w4jRmGJeVwENiOOTKaFyfrBTMFOTYZVllQW18TgnyjUv2NsmpQGTha6ZDPzdtCV/2
wLeOLEE9LSLOyQ151dWaIRA58z3HHkjbHGOosojDYSNNTEfHoY0bnia9nuzJKR4kvDZOseW1Dr3b
9W5lrGds7LTJjbVcrMTbnCQ5J2Vp38noSOlH1tpUKhqwYeCFvcsibB3Cbgc4CJdjBprMTzpWxbTy
CrQX3hTeGcrgcnjtpX5bg78eFsxQcV/hA4H1zqXAUQB+A8F7vwLnwJLOn7ncUrt/FGtFwb1nMxVL
2JsswqhwbjI1WZZSgEcR1scIxYdTExP716YO16GKqvLEjtqvOG70kIvaQ0F6ZL96s70yDYRKQYEO
5UJ2sK1y0+U/KufQ6ad9fYvU77nF8wRo4NH9i6N7QSVac1ptZlcAH41SZOqQHOcjSFYChloneCQq
X5pRu/O4isFYN/xTyzU9Tgpkrpu5MUQJNai2KlDWwsKQnfK9tohtp1QpTnp9i5Wrxr/d9nelv7cp
moKNmh07ffuiJ1o8NU4dKud1YbiLIuHo/a6dLgqQMZBt0TqCRwUrg/OdEJjpBc/yG9204rxeq6Z3
pSyg0UnHjjTjpqFqZFSFqgZo37En7DpD1bNlXMRCxTgJ13KdP2OYHKQhXMrvhuHPRgU7SnXM4tog
KmCERqRXJDpxAVYvGAQ7N4kNoYBDdYjKCs7Idnim3cJIEakcRXBc7D0LAMVafeCE+WLu88AIk7jW
nWYp6wdHbnBVinpL+10tkBbiPyw+xW+yfXQtYCB5Yowy3y7AurNl5T4Qa9ZcipRq3XanVvTHDA/q
Yohdlt75gIgbKtmDRj8Rkz7OvTuWeNOlxKIzBisb7YoMnsmm1whnmPA2Md3HKrUgNDwbJgDrO7WI
l8BPw9NL+TnYFihLEm01nJx4h6H1nir6a3RncX7c6wCiKhOQZGL/dODGMmJiAkQfiFzQfjlcpgvz
avSx6YEwrKrZGuv4l7/NcxSzjiktcHYmHzFc+aVJ9QZbkVnIi0oPBcg3eapudxGZW8HMEJxK+E5M
O2ep+c1rhrB+iO06bSMGj7Lf5eFeGfTdMIEHgxMn9pwosA5O3NFvWHqRTJPjHNMvFiHRwTqf2SsP
4HUSJPq/crEBtMlCYV8ImrSLE/X4hiCPcK95dUAI9sJyvlCTD1treaPyZBpO5bhM/cb7IsGGpl0A
cp46CkwnIc+R6sWE3gHV+3h8Un5raz4X2t4SsTRSV5POQgscz35ssuxTLwD42jT8vykWOhdWPOFQ
JSgvrD39XkxZEf18KyYgKr0STTZMMxmzMbtf6OvJT/K4t7Gbh6sHk56tROtcDM+JjB50TuFwMa3h
RpuIPqUeO4Jli2bliE0JZAFD1JAC4FUCTrpF5S+XOG4iel0oaVwRhM/hhjjBHscTdvBOdSC7F8ga
CANhE7pGEgGsNRT9DIX8Bs9s+jv3uzqONgDF+o1g2qrf/vFcFaApO7JM4EnZKtZ4zrhXIKuhZ9qN
svOS0hlARhQiQKtaBbsYWOJSORkEGzA+wkjLcQAZlW22vqjRmvcbaUeGUS3tkyD85BCUnabWeaMD
NJmq8KxhBF7pHfajRXQiLZV6V6HK+zSW4qF4XoqHh8UFJEzPdArXBFXQiWjkbUcr+9R8oGRD4jHh
90Gfc3oLV5yHbyYiOznzcNIQn/iZo0j1pWfp1Oaq541sQWbcFvqh8ThLMJ72mdmAr/hMPkgbsZUn
aB/+wnBAE27ec57A7b0T5jQwPyQWi3mbuhJBCtkAACJv2D5Wl8LfaJ52HOLFLlZsbnaNMy6+2Zd9
6oDUQfxYyJ/sbjbBVk4yG2s1ZcU5EI6HhwwJD9cSRxgr9vNxwWUpG44S3g26aXv+r6FoIUVjXGPG
lU6jbpv7DO/8CeWyjJ+q+VZ7rD0OoGPy8LR18UFz0Dt3y88KFb8f6dwEywXtakoU4ZtsN4917rPZ
qIyJW4fseuv9VY42g2ZWT7KCtVlmu2xIFXu7Mmw+u9La5ZXygSMc2HRH+UYepTzOHCTI7iLDgiR2
edFs4o1pH0o4xGvd8rp8yWkqW9oJbfr3RFrv/Co4FI6vDXSC9lpsOffNkzdWluvcZpsWG4S+L1t+
ZjgSfM7/u3Cefy6yPU6VX7C7DJm5VNAVeM6PY+mM40+8wQg+2KVEZ/znAJyFRSQKSilfxLAShTh4
PdPm4VP+jd9exA8kxh+0LTwLpvnB7LXVtMjo8rtzQxIEpvgR5BOLQ5PZqf4XgSZQenUZKjdP8SI6
beXrl9CsgUevnpzsg6ArZ5qBzfwHYaLUBpZXr+Vow+htAXh+wxVizHAdt9YaW6H2T30+HME1Kpv2
37EZdmxVLLps6+zF2pvWcwQ5w5r5UFJ5Gmm6EOn5jXPQ11cdWB4G4QfFj/0Ri+mmWg+Qcxfiytil
XzQBt+OKe+UJ5XI7oNpYNJTMPkf3hQgHAx/2Ns93Tea4l8Us0uYM5+Irur7W7bDrjiP8UVZyniTn
UQbqaBMXA2ZiiZRJ/H147NFcZ0Y77DuWZvt+OvPcYNgYcJqVi0b/XA/Qz9ZMhPOPaNXEaxFs9Hut
b4Vqnf6bGG79e6V3FPNHulXDIYNUjZfUZSwr+HW0Oo7qqXAvOQyj7utLW7Tnz0+cBfoXqZmhY5ef
OHO/YW6I3igtmBb6j4oOiQ1DEWbTXmROzw+5Kpk6fKZUagh298Z+eC+KldKgP0aMnoaIi1zM7qh2
gfmVDM1LRF0Uc/UYrztdtfUl7rwdf+Va9Jw/0EfjM8VGf2nWx7bd/snOKrrN/jQanUEdOxH5ndDz
3YQBmSfNPMZpi0S1VeziUOwVdYlnK0CyinTArjlZbXRGmaFHzB5LmKAsWdGa7zeu39FWUzALoF08
5G1wOsXCw+oQS8DsFtU3im7DemKdkNyKmckElxunNmel5eymu0x/dCS1fnYSNyYi0WUb24Yvbbhx
3mtMeflp3CDs67ugOSH9AwhSbvBpSxBX3Dgg2ytBT1Q+Xy8Hrx4BBdhAN4pgEzGMmBtNgXQpbASk
FgHOxcKtvjxWfVQgL2AZAXP9CpLEUgLByjwO/p3mp6QAqTP8KuoW8lV6WvhJpFvIdMz56M50J4gl
Go5NoDsvjB4IL7NytTXz8ld/o/9aNlem2sNJnuVRNiZTRPGvU/Sb/TbqHb9aegLTFCK4+B9H57Xc
KLpF4SeiihxuJRBCOdpq31CybIPIOT39fEzVqZo5PW7bgj/svfYKDK6iBVNdaMnklenLKl3idiQ6
EJehkKqJNzQehNq+WUGvNGqvCKBbP0rTxvgRqwkGPETEruPqF/nOj/q5bZ35Jqi9Hv6scOQvcJnT
GJ2ies+rnHbIT2Az8JNnu6x/SruE4jig4CL+AxNdJBVQw2mcl8EaaRp5y7wIPEr/DYv3AKNgGS6j
B4fK3lOH5WN0wcW30nrybWmdIV5cNler2FD9JEfcKITPeBPErh+Rz/bdX8hDDmfvXZQjzTHYmP9y
Wtl/o7TlbIRFil3r0jxOJt4qiHSWlhNs4LpIW/Q9I3XUlE42Juh4N7sTn/ySnvUnUZsbt2fSmPP1
TLchfpTfOZu0lXYnNrrlhEjwKlKXbTUSFwElhvb2CI0hsQkAwgZJp2ydMfnULfmxAVzI8qyMXwOF
RrJS+AwWJO7wOU5UDxUW5+hhMxS9NjayOCgN7UGJa0IFN1BEUTrDPzimllfhGF9GmNDZxLPj1FTP
kgl8Ppw5dG2ZPPCRozYZaC2W7RZinPFPI16NjGdhQacYFbsWAXDuWd0+9Yni3ipU8wXIP4kVuSfS
5Lz/pfXV95e4oW3rG4ws0M5A+615tpOTk0EJi7J5ALpDOgiBRqkr5sCUAZfjhSMuTIf7jIUL+rIL
yiuNXPdqWj79Qb5kLXIVpsW5LYmruQecrW0XDPURYDNF0aFNLBTpoRWrN/pzzNt408w1VsV0nnM/
0/ArhXl4bRJ3QJtjlZfMBzTFD9smFk1i/P6+yrwU46niFmpeCsLrlcWYfYVbGcNP6GjTUx23YEl4
qSxUjGAQBc5XCzSbPwFmVrmc82uIDchkd0RdA0DSPTFxtASGBk9/8awErm7Lg8EHMDBf/vWttjyY
KP4CUuluKk9MkTvk/H/FYVMcSv+OsTgepTDbikNDKdNsIJNzzcrtIw0Oy/HGLdYsdZOkmjm1JLs0
bLtyGdXUu9+WQsf4Sysm/JHx05fHqdjWjRcSGtuQ06Fa64003VkzA0JyUgeGrzt9L22IMjPY4Hdy
2QRwWbP9nZzTZnDKdgvZr/VXmeWUMjmcPJOfbNib0mW6hyHtNekf8mM0iN+7tNm55zEJ8xyHDgOa
DbBUkhC9yCAA6kgb7FKZB+l1Au6N9LolNEIY3ORXDaEXiWjhpRcDZjXYJTD6OZTPQrhpo1V5baaO
UatNCJJMlyWB8Q7Jq+4RQG3C+l6lFBcRuiVOSacdfydoPzmcw+xb+SU1oCamE50vlBTtVy88jdGr
Pg/sQoHbSrBJUZySj7eGphF3qGnTaEix8RqY08ltqGZlP2OI0FwgZRk0CDbADwRMfH04TO/AtvdA
3An9vkP8G8OzqCEnRCs5nYFjMqmtj2TcP/kX0D+3o3SB11DgTrdQPwXKAWUF6vU9KKjuf3PG2Vl9
BzmyihX8sAS+9C9x1dHgySjSsnPC4YzrOKkFMn+t1D2MkDR9ySbwVQ/YHJ4vn4bvPfNALsIv5Qo1
pVOWGEZBbwQdjxLb1FHZrLkxyJzJkQhDvcrefyL+F0iPjD1cD8DmRFkF7XYKNwEyA+4DSEt+/Vmi
1TmHX6GDlQajodiuiD8DhjvPTOic3YjhBx/+X5Ng8sAVxt2PKwxj/NDalRF5D3bn5qd29m/yh18h
nkf3XHDhRgo3KsiCCMKOlwkAI9CZmT2ojrt9jaU6VGaicCzHFyCsoQgtN6n2bEjv0jwyclgOym/e
H+DNvF+1ueelLpkTUsUH1bHEfdtwuw8YcjAjCO7dUslClGkIc4FGnZ5acZeZpxQaHCf7IsU8hPiX
uiWRRV1AK8X/tLYD4neii5EQ6z6oZ6cOMeHCMOg6snZoGPH3XgMowLtszpC1eRg85NLcb+Y6NXGK
c8dSV1YluHnpQLlgrxVeLS/hs5iQ0bAA/CVhvj7Cj/mxBnK23TnZeFmIGx0uVoAHKpYRybGEuJft
/U+DJTGf3kJrpzZhFayenIqPyGMSTPGth5lwVQZUOJxOF3Kwmsm9JgqDDrwNESDg/gxiBvsM9yVI
JNpTjZdB5RC63gBckVGO4IK7a3IZV7P5jmxJDl2pWEm4V1PDyQ5RRZwM6ndInpy2SdapuIv91XDX
0tc9G7xuD/WaFcPfChf3/Mam5NBODzN8rGPJiRfMUWX7YEDQu5oz7clR+SWPCRIQnL1fzqDqmJ8A
DOimAx1eKkclCSqYiFV74Cd0ELnLTHowH726DOmy2x3337/Yci1OjKWxyaUT+JbyNz6APxA1CY61
14cVzFQGsy1z7b9yJ76406DB/g0Ng+i7OGwDlYUi+Lxd+zTAEJuHYvt6whTQoclTllLmSMGD7z3h
mcOlQZ44LGxu2yfhQyGyVPGocMkxgcCZA/XD7e27BI/LwUHUPbVZ63BpQVNIsnRQZ43qLuuwuaXL
8shsxeP+RDQ4knhKIVybNwDtMBjTf/UPcUZkGjAwOtLU8RMPmb4ANYKaa/yJCLHX4ZaBNX+yAzaH
gEMQBc6NJNgwNIGzPeqXdjeiu+Vn8sfxPTHt0FpaKLf5wMQjfFRvMtGK5JMny1fEta1Je54spNqZ
QADY/RNm9qiCmy91XPDxBKavNWy6W6jEhEIbT5wn91QRAOmzSSpsR4i2wL1MIsdlPwvt6cY2DCBQ
DGAuoOK8+ZizEfHx16k7mDGedSr3lG5tOX3QB881y7RU9BlW5FpiAGN98Pgmh/9Gnt1fhb8vVm7j
kgDJt2yTlRGQFS+e+JcW4qCwH0NbDG1VWU7L4Q87ATJ8WkIvlWVPgl3ttOUNaoZA6ONgd1jWhLb5
Uh8Ed2DTRGrX7PZszzFoVGr+nn8hUayfDhIaU9nuuPdhfZM8hXoE6GG2RMHqdf5PPHN0EeRpMwvg
ybfSyf//T3j0iGv5WSYmVILTfMwvwn9qxQkidvNBk06GWX0bsKJgRAt97WzccDLYtz8a8QI+60OG
GQ8dDLnmdCxATVxzOpTiCUdNPT+GqArsHIuXgz4wyVxml5Blr7hJQ0KIg+aWQcah361h8WC2tBa5
8csf2XIZILtkYBp349CZt6C4ez0lNKRcLGvdYGEcQCJhe6JJ4hZ5Cl5gM7gYgh+SC3kANvD0Uflg
QbNEhkO3B9dWoar+Pyv40kxbtgmLmL5I2vGP4JtoeGFGksOInIRDc3Z6g41u1+jwVpDRqaPIWJlW
79Zh8CRzLPyJr+pDib14WqGiAasCieCoiv9BCJLc6JI3BFSiwkYDtJjuzZ7xR5icEBEp460n2a64
cJAqw55tFBBun6DpcsDP2hOZT/oKHGAJ9xJMPV/5W3gUZKcQeuEWyoqzk9kE5TK4zSLT/zGoBGof
Pc6iJSrEFvnZjPHM9Pxrd06IysRWEX6O9Bg1r2D6zJyx2ZufVAkcx4xOjNkklawRIXOiiSxGNpe+
Mh/qK5AXp+hQAxKS8LQwE+5VWBMdY3uUnoS7UU7V3mgTpyy4/hVzLkSd6c3flkdtpi/Y9PEHhp1Q
A19pvqckDh68j97j0aI/41gvvKxYTWSr4OHgMa32Ab8ZHIcbyPHcICVei+Kc1lkQCtBfuUX00FVb
yPprahqUpmcrOZElNxWrVoWfuxEgOJqLWECe/l2IyIbxfKW6CLfgDviqCmvlVLEaqi2zASDByRs2
EIb1dsloTH3QGwgaNn3nwOtPhEElnyB47M7cOzB6qE95tQmo419z8EjmtMchPZAl0nW2Mdh9spue
9U+E7S1lpVY+lXJXKcVC75nI9dFK3QbCrYyPhXHiwuItUuHPA5KOvDtUszAXAW7tEK4yZRCROdSV
PB0F9yWWLUOyaeNjcuj22RkDc1120mKdQ4tmvgaPVEhfLApNw7VqDal8FO3ImKdvowkiY1vjGfa4
EHosbq5/Bs1EU39wfwM7KVxqvoAWpDTcoLSr5m7CrzOWjbgpRCcFujOUlXgjN0aklQFbJctpyd1L
DQEjNaS5RTCCWF1FHwNTlVKH6TmhUqFNgt2NXEk0RqhNPbqRihEMPTqWSwSLMfHkTsDJoTrNQ9RH
8eQEUrAZPCjKv3e3wYg3gEuY2T3tDASc9CwiFnaaM4g+23ujbfg5HJ9fwaPDle8M3RIlmy0Rd2Z+
oUQxm6uMivmeWAr1J2Hmm5zS2jxRzLQlUG64SzRmaEvzE/HQ4Er9kSaDjx6Znz4W/eJVCj2ROx/R
i7Ses4C5/rQ/jjkt9t44W5owIPDivnEQyyvO8QqHE8K1XvTiSNTMG0gDi9XOQeg9+Vh9/opXHbx4
JrpBB+IYtUXwUBH4elOsUV3PI380QKxwGWvWZXBjQ17lrfWrr9437pLgBAaer6/kJba7HK7XRzPj
iLCONP1As0LhXB+hse6qpXavT5zNJwNaO10NooHHTDQojOvENUlNStybbDsVY0fk1wwxXAvYdV4I
3IPlP6qD/1+yv22I/gpWGxxi/iUXkzJj0FcEd1JNQKw2/mgak2TNniHyGBlMviW50nw0JMwQNYQM
52824iT+YZE9nXTYNn8YnAEbO9heiC4nC5dJ7pEKx1fABUFBnX3I5HYcaMnfXOZcuLsAZPkwrrAF
Jv4llhewG9fcxFhkMX13wd3Nh2SSzeU4ELbIj60d/TXhY8ek4q65iAEV5ug2eqt/PNrWm9yGsF1g
lcROK0K46EWIgUNMxO8FB2DmmPNLDfNJr2w45WAmBumSyrtFe3BhwcGEgD0FNxIqde21vkshgnUO
wsVFcWYbZPIcrXsPlpxNSL29OwqMQ3qyXNABl1pCXPHiqIA8hbprnp3JNtFT2p3mDuiAREPsBwIP
Zj6lKC3RG8gYLMECY1vgGbCgMpH23DSUPUKyjrl4P8YrX9G5aDxJ+wnhKlfckPpc6tOVoupt7bdO
8UMs8pHyGmY5bTJp3Qy2G7qb9JhoqB6W8icS3+/8qNMwlXMLghjNoz9Ut5uqh9A87Clx+P8Tc2Xw
U2Mp/WIDuiU3rFzT+uGmSJdhbiyaIAaYjFOo5PcMb4lAZoJqATFT/XcQXNKXFXy+XyC2YMNzq1cf
RWOeSWdICU1ye/aoqzCUERdjWfIIeQ4RfBZMq9EVwsOZqA34J7GUcUhJuFY5d4AsGcv1BpmSFxWp
NLQ1VUVABcNOEql8a6y+1w0NGo+aHRAteOoADLD1ajvcWrCo/sUixHrto+LdMZNUeaI0pvEPMjHM
eAUAIX9xiKSSIOxxV2OSB1Ii77g4C3MbQjNhEln/OJSrAgwF94ATpnAUXIGydndQ2CKbA38RC7/O
LWSEUG6M2UDqkN2J5BtBW+9DEliLK4ikwkPtoJTjPyi1Mer+W0ovmt6s8ShN+2IAW33f4fEvO5wd
xGZTfKTQPaXlv4IsDcNOJOqJaVF6szjNIDgMlK74KEZ4Z8lG67m68QDBiAxkrwr2Va2s+ulUYl1a
YtUk/uq2n92D0IYbaSGZPLd+4wU9TjsFhn7J4sLYangQ2SghJDn+G3QMWzZqCuuN+UuWnwTWra9T
CiPKQEhtyhjDjKsqwkvpobiQCVKm5QFTOEbBsMpZryPScQy3GJc8ZCY+1m1aYBJB6uAxhdcYQfnl
l6uUepOa954IvTuxuVUEvS4drhMmAMMmklxD2w7j8e1haIY17qYu9jytplmBTnp5hsF7b79bfuIK
QSMH4jX+EVFptm7DKAiD5HwiQHMloDdmokDlv8RygpZ8YuzQyNVKYx5aEvf2J8o7vUUFY4hMYj98
sn7QIfIKOqpBy78Wf+HHeBwxWyBXs6AXRYiqkR+0nxzmIYjw0vjCmx+SK1NPHku9i+MvCqqYLR2e
qfQn4NMA1wwsR7K/E/Hg2dbE6YiqOgfqG4JH1T9Lha85hRO02NzNA4DY37ZeW/NCBGCOsV3opZOY
3mrdKS0BC1vcJaZPyTEgagkEZRVMMChHG/RmYCk6uR2R+slVbT7+1XjPiVjfsKxm97PMzVPllLJ5
FfErS5M/1foWGcJM/hXvGPwRwL2LX7N1w8vgNMpNJoB0jNiBPR9UW4bquK5MIsgmMHBtXJtyA6Hn
EfLtk4tB4JVBKrnb+acAzmmrOfx1U0BvjPtP8hVpwcaCGkt7Fc2OB9QHuARn0D/leXDrBLAw0zpd
NzVePeDJRvEBkTAtsZXOtz7vtvYaXAiyId3VTMFYurQ/V3WcY+NAShzJieHvU9URtyxLdttKi1L9
rbhEWUqm9FHIm3r4LOIry8u/6iFhE62F3Xa+mFjvx4xYJGO+1ri+bvJCxV0KIfH7FreYky+kcSm/
wK+517ADwwWL++SvehpYbx9SSArvnfUHuJF9SR/mCyJyXNnZM7+V/uJ9k/Nj321i6WTh1Y/lQHsa
W6d/277kiLdRRSS0UVe1zZ5oH0X8yJXL+N6mjK0qYTc+CIwkMbEyEVt++SUcAkLHhk8dBVXS3Qcz
WJYQvDTp1j8yluxQHQzNXHR/RbxhlBr3Vwq1xG6P7S6g1VBx+8Us49k4AnAMGCxCSvIKsQrStyPm
2vDei72U/YKYT55AiAEF9CI+E1tYXXLs9K0PP9m+iTu7jY1X6Cf0AxOOCRi7VyvzZZiAjWCuyCxL
bzRmWfLQ22L3qUnngQ0XS3Teza5xTPAGyL42qtX2XuEvsaPxMhcvk7LsK0uuJrhJUZOluW4+2gHT
nxtupCaUtnMbntj12ciF0boj52DLwLbDvQ0H7HflVXDvYiJsZ6abQQu5jnG9j/dJvc2TwVOl1QBS
Ye6biCWPNnaQn5bDqKn8TEC3Tlq0F5MMj2NCry+adq6ydSWzEOV1Xa39lVZuYT1DrM6oxXvpr6V3
CYhxbf19U/280/vIYd9RBzgM9DUnCshEciNzOzK8VD8y5qPaShHX7xrbg7X46vIT6dAl97Hd45Fi
3svxapa3KfL8eaq5z1LvHR0SvFE2nGFV6jaHUT+Sriz4J792pa/KmYvmXXIBkknIN1owaBlaYRF1
39Q2Gb9CMedOUKhBeBukM2TBfGV8EINrF73dGYy1pmxpYfccc0oARsnMoAhMZvxvp+OK+r6fI5o3
Ie5JcZgSePlr6bZa7LWv7C+2sIxdKR+p8eI9it6rgGBKWYrjDL2qlDoax6S0Dyx0wO1jqr9LDP7U
11g/aMW4/BKZXo2uvdz12o9sfHOHpZuRYW9UHmTtQu5a7WKIuSwOFZmbsi09J/NU6jME9Yz1n9x/
zUgTJSXB17sBuSQiJ6QuLm0hLZ956cBqRjLlTmBoJqONgTKTH/iujgBgyl6kGg3XT45pRiLCBvup
zIl/4hXMK2Xns/c4muLG6ZQV0molf06DB4FLMB4I4XDbMbeFD0MGwVL2F5Z/Q/0NHMRQZGLPj1i5
U2la8Sd+GkvsEY19Fa9DMn1g+oNCkrptlBfAvDiIzlHxY5EUk8K8Gq7tymhJ93g/Q//KAQNgFJHp
y80fiOjfPmQu4SB8VmDjeMl001eNxrT5pmulRiuEX1hlUX8x8evo3cE4NbSBb85IZhi+9YV4n957
rpYQ3s7Im4DUYVFioEW6xATja6NNLh2rcgMqGAIMIK5jd6IKNrVjQH3S3FTt1zBB9hpowxa9N+Za
ydkHElEgN70xk0hJhhDW5bDLp3kgq2Bsxzweu6/28CbZsQRDQGJJCIx5wIUoM3Z1fUpLl6w+Rp+U
GvIKVa52EHu4VxWWnvmagUFi7uSCTo0x2o/S0GB6GDWPRDdjLKQve+VonotDwRw6xrWbnDJKUuZw
0HJcxelgKJv/ivaYfEHFhIjUCAd/qzL3ibYpsbpvZrAQUd5bxZPlI+YsfbUsHtuIto/kaugMu3d0
NujN5qCf7cisu/6mpyoDUGZHyXfqpx6u3vKNXlyut5YNmbj0IO62zamDOClwxH/19Xc2bDqCaMJt
Zc9DoPIMupavYCiT06DG5FriaIdlm1OvsckQ16ZPOgTRkfC6oUhP2Q6vhMWAqenoaki20GeY7aFK
L3r/ktsDvNpxD9l6wP2Uo5XyCrrAyrB/aIM5lmexWLgR8AGEYlEzugVc9BTsx3Fq5rR4pZhYzwqc
cqZUq76nQ8aNVr3kJC64nwhn3pYL5CQ4FS3bAp47mW57nwnm6E4NmZtz7Og8JgUjervMcZtVb/4j
Gxl+3AFIjIwikB1eT/mtKhS6roK6itrflRQcENfh+16tOkL5kAMGAnXxj2VzE2iYXFvkqEKnxXN0
EUKFWabfLB7RlQKn9pne4fTGfYoDBe/BZWpcI2KceAuHjmAPjMIgAy+beGUe2AcoJdCpbwNGc3aw
4o1HG4JM2+EbX+VMOOaLvUZG560s8ePnVxu6tX7BX1qRdgQPqpBttoYH8zvlY2qMzFCqaPxq8SvM
jtu4/lZMQP6LhYOJeBZSSC8somiXKETPnuQNzwkjk3UPvwrPfvzUzn7+G94oheuZV5xhRlTEKy36
Guqe4Z4NYEY+C7MXrbsJLIPijKXiMo43urZqn9BJ5DNgmrgmsY7AMgY6n2T8iImtXNs/33cKygm2
AfAXGOIEncVfD6bbVWt9XzP9lFy8lMfUCZCZ6UPpoAFykS0Sjcbf6i7Ik9Fqw+EhUYoUBfjxGRTY
z3ZDFJs4eWm9evfPMfqEshSqHxGZt3+CdSRdpUSv2+ezzEakm9o34yERgdim4yw5XnUQxZrNh4Le
bWBQW+wF+aOvd1/k7OzrC2dBn1JV46aOBHbyxuJjjgvsidfqn90qJHePtqMqz/AB/XWd4a8Lesh4
BZJ8uJz4OarGobkcKUSxGxtXxFMdIuMO+Z/JV84WOpl7CwuzYrrGVAMO5mtfQrQjSkWPmJZu28T7
KvunSpimDKc0ZPej6843dbqNLCgpe9ZgXxxk6Z9OvcmjpvtgzGcd2AAVx/lqsqfZ7nDOHsFJbSQR
ZDrUT+vRKTv8H8lTo9wNsejHOW/Qf63phDM8TvKZK/x09NqfRTsutauWgxA5WDKaDOJBk9/3R7di
W0cleT+w6W0RiQWtIiz4N8Q5Ff0nsJ8rXONn8KH39mMfEq1AZttRdCMcc0ErTzhV8cTzfIsJeLk0
N6RGjATlkVpYdVvj39oAMZZWeQ4xI8BMfl+gR2Yvsqmj/F++prOut29502/6kY25bfDHiTec8evZ
XmY+s6Z/lofDSIBBNPpjjCSyYH1W3+cU2LZFLMRedjSW+IukWp0FSOelfkfJCnzfRUjSjrZ6EXZ4
peAMJ805aqkHd4zbgNwV9aBe6pG+YGsi5nHGYEVIB84mLF9sRwnaGxpcOulMME8ibS9QzIUO3BBE
N+VW1RsT/99n7Ad2Jx9gh/WbUn3IgPmvvGNSbaE8eZiOEp4+Rmsbw4bSi6skkZv4WapfnDVTdyv0
dSO4VrOfCMmNLMNT+12PpMQrcRHzVwZj9Si98KrQcWJMa9wIwSJiEHcWH8REuZCU2+NQkH1YyN7T
nxHGZ1qD91N4ToQHqY8W7EkSYfrw45N+o9mF/Cn4vzV6OQQZieDidTCGVKyAkCtVdtRDt1MacAau
Z9Asi8LCJloZIhjLmSXZktEFbcmpoD+n64nqrjc/894uK1InmN7T3DHITH+GloL50/K/Su4kSV9n
HlxzHOA5heUb/ysekX9Bd5kon1qImepBK7Haqo/jxPVu00KPgoaq5wowTQgtXBzjDMF4K+N53i2n
YwwgysDuNJxK4jGBa5i8oFgeHamcnSCl4iy0nhwhuDo2KZpyay3OjcdSR2jECo0374M/Mqz7kPRd
cAmqg9b9fxyEHCLDURXJsMR4G+rprl1b+o5MJplScMkEQDrFszuVjZdMcMwDksbJY00/RZwQYEnC
G0/c4AkPGsYiOyVG1bKGuRAKNNoLgSsQd9aVuZRHbyYSLoWdobSkFm2rZmNBvE/+MNMn2C+GptnD
SbEUVxZOYUnELA1pSVnTunm1SmhZWdE2Nw1U2pAgiHYZA01O6+o2ko0Ur3tu6lUt7Di/mugrht/p
g53jAgZ/NSEvhnf/vhfUEohdwx2VwiSswtN8B+EuPzhcuJo9jnjF3JbReGi3Jrk42Y78I0zCYEwI
u6hnqyvtjYgONKc15hDqybrq6RqfUiiYUn0kwFOqjtiL+aknGRjlL2QCCjxDWeSjM3Qem4IQr+Ef
rtqNXQIQcrfyAOviVeAsob1qndSldT7bPG5U+lqZwQIQlL9TVUJEKS3wNo6ZkOkJQQnxI6NYs9Jn
XpC4vBSiP3Wdfpca80fHeCgkUyeL91+HpMEAyEIVRQ79P+2PmSYN3nf5WWHC+6V/UT9vo/YYDow0
PhprP70Gi7vNq7AhLlCb6+tIOZTvzwohm4LnHTKqRiQsmiNQQv3T3drNFN59bVOvmReHd8u/BAXg
56ruf1o252RBxKhWvQADBOOOgLs4/ibgDnEzoNQIpDwVHExodVV1bf20wT+Mngb5kcS2CHO+vrS6
nf6VuqMfBCZ6lYeLGWFTqC8lhcoaQt4G0SfcaXYb32uRvd7dU6M5IXWU6kTsVj0Y2lkDeqMwej+h
STYo4uB4Er3QBk4KSDUytctuBNRJaGTfS30iT09doCtLiSPGf/rWA/qv4ve+MT1RdHFqzLPt0GiL
h+AjJbMGj1zPHpRwxmo/O7xocFY3Xas4azDQpRdZ9HXz7ZuHTjyM2W+qm4uUKRaNmYpTC7aNAb3T
NuQEN9dYEXT1urE2UwIJMbmWyq2bgyWYY+VIlI5j5A3tRjDdYdySKlv6WBvARJptfRWuaW3Rd8ay
JrkiIIxurh/z3+F9Z+9a4Q4XB+iOP0bzIMrZTLcqq0ChMXE5hsdkY1n7gYOzmNnj9befro3xIJXe
LP+Hbs0S4o4XuY9J1CEKgjiPuHADDKCsb6V/WNU5GtjoHBLFj0GubPEKBWajAuffYb4sH+ybRv8m
vkSgM45OhbWediQw8RRa0lC07xj0c5TOBjNKnX90n4K0GP98kbHnvnqfiH0cK3jC6TrI7eAySnCh
iR1IdJB8iUQQJ4QQM2h/tfLQcVdIycs2b7DMBeuTUTu+QSmx2gdh+lZogm08xQodDODcqiepcJTo
1n0bPmFeP51Aue9G7bq7aQjEpZk8aDJi+RcMz3xgBrxLDGzRy245tC51ynQooJzQ+JvYDRsM5/Hf
bIiNZv/487ApP1pzmrW+4q7tJkynQR/N7TTiapWt4S7nJ6oIGVxMwemI10hRJhPPOzgTA80cWMyS
CN1cDqfcsHH5lptVgBEUxLYp+Crfa4l5e8zNT7qq8avsKsIhEFji59TiQ4cvtBAVaxaG8tqH5r2h
/FTwsNWQBFd4cpUfRDNiLS7H/QGunBMiEAqti5r8+QDZpEcR5T7qzUpSO7Kavk0d1It5lM9EYcmR
BRN78y51e7paRL1bcCcEML35dy5TmmIKnmgLli2gA+WW/mSiWlD8HGFpCLjz4TJqEOlW07Wux2/m
aSq6Pw6L8Vs9h/FOhrnrR9dpF5KAcEiwE1HugnoMaQjRMK0Cbvys3Kvg6aK4aWP+MX0jUq2o8kme
7/CqxHd4WyCPQztfX2LFLeJjjfWCce9wJXQTc61YT2VgpI0CFm7a22UsENfA+Esh37RQHzsZV2Ks
czN3dPKxsOsSaDKALdJQVCu3BEmXCXLR5j9cSDm/ggCio8eAOxcUqSaYYVbZET4B8s/cBb8mhLDk
XM8LCrcWeffOP3pkSAnG1hP+H1npjv3O6Dnz0kUcQv8e7brtPNJOiAwcjm+N4194pKiu9Dc3wIIQ
MEZd9bGB/JZJd4EsvHZt+C/QXupIY8UfkHM+COJWMvE+zvAnDDFvNePt21QwfxkObcQIsn8NRC2m
MG/jCT8tHUM5DVWdIh4IRD2wkKmbu3Va83AF7HeT6jgU+qHj6ywMQZJMJ8zJgGkeieRBgDvIKRYe
Pp+hMxy9IvdpVO5qk2KOTiOSJ6spNz5NmFNqB4wkVcyzAOPD6S618mcmogfFSWUydiaHFRMRgIfS
0f2t1v0zFW8QcJGXy0sUNp9J9ZUX768o3813+kDLFc5W8Cb0VhRllmCQlUcoX59XSGN/Rt6kb/qv
SoKQ2in5zVcxPxep2AJ4FBCJLRzjNRj9SayeB5rslFhzPVMuqh/BHlQbaPSm9E9o44v2fk0Yu6TW
v3c+2S1fl8KZKMzhs0UvzTZXOPVaJEwG/jBxe5Lj3C7Vo2yEZ9LBpbn2GGEqmP+G1ieIxzx2Ncon
RqOFYfE5fok1ceqx2QTjbux/woRzUjRvb7P6E+CPWlHz+U6Gg4jQDgOEeJi2ou8j2dDva6FRt6E1
gIcXqD5/pcw85+J3IieEOCJqSYVdTmqxhVPKOJa/Lb818EevQuv2HYTFYqIxRoHaSfqorzAbSPOT
SZfdmuKunNJbcE1k9UiG5wDQpG/yt2ZnvulJCLhYu0hVeF+kLMAIolIR5I4RuL+Jhx80tlDSZQHj
+6g+xVl6mp+MrpYXkTRVkcOj7f78EJBqisOC34CjlBNjfJE28pt1gN9+4CgoQczyM0zSqx/d1Jj5
N00qjfuYVU4ZcJoTGyUo13Q28xoZFZPh7v/hylUIqIwBDEQYfTz+pDlqNZ45Vf5MfXlZmY4m5Rd0
7CIMtzaxEEZhrcG3L5UKQTZneMWAXQIEV8tdEB0paw1B89ZoSY0usbWCcAumsoOvnIyQHvtz1ODZ
0fIGmLehQAdgpGkjtS5YYz2g5NyeBJ7yy7TKM28YqfL7TnSfBtBaEXcbuYesPfw0JAO+h5/2e4RM
zcepUR9q2O3/1JoBVkHEZ0ZGC78uB1UhzDGx2OPQvivriQ5UxfJeFYFrRZJlUWBghiOOTJSCCkPI
pQ7xdqDuGudPCFBYb2Pw7gCtvgg+ElxHi5AfUpowLOdzT72/9C8FX6/7yMhA+LIAOigOJpL0kcVO
NpyT4mnp3Q7jKFbggm8gQn57yPz9SqZs6P5mR1w65HLEGcc81290RszrMYMOgAQeVIWj2f7/bePJ
Htn/eE8CRvwbWQn47mb5kz8TEGz4LLkSFwK+QySOjhz+m4NzKz6/XzJNxKZXa3FvsFb8l7CAUolk
hG8wp/wSfwmFdGqPkYx8+1hG+A6K36bJNDvAKw2PWv0r/BJZfx0fT8oufIIQTw9LuYrdn94e5jfd
MybNItDD+suAG0u4WUCghqIeNEskYkRzzgP7uBHxLheg+LYzJ/KsF+lp7P7wyw0DFGriSEgJxCQm
/iWtr5yhZKlJoUFNyjuPGRjNS0JQD0NvugVk0SBxBLuRV0lEYaCsRfRC86eNgmsOOC9A9IWzbJ5Z
ySrfpIoh86BNIcWanCe74ZXzfDscU1Q8XVSLE35e9FU+LOvhI6gxHLPvvnIvp1c8vmTlmeSYZ9kB
0HMjhPbsZMLTzrBYjap7MP4kMYDXnHPc8HFr2dEsmAHRduAXZWU2OmtiuLUQVqP0W5/aVVXsqt/i
N2+z/zg6jyVH0TCLPhEReLOVhISEvFduiDQqrPD+6fvQi4numenKUiL4+cy956IsvmIByeGSmPQ9
Y89s3N+MfrRhkgr0gM/nSSn1DamG/M78qkiq4nyRyrRcgjz9ZbmFO2n4YSmWkNIjawc1vuJRz7OY
P/1Wkbko/CtIbu4fbpm0m+bHMNqX+VvXMF3Sx/K3CJyzVrTizw4pfBgzXJRcpZLRDIZGnxhUxpH+
RgfcF/Vnk4fPm/AX8bCSonwxchr08W9DBwrESusgXr2x5mcyU+F+ZiDYrircvbC0lU6kT5snnx/f
YHOfo5fDk4IZJxEK+L+i42X5yhx+8faX8T32BYSq2XEa/xt8BXnwrtH1adkZRkjFDQwC5y7CMRQZ
VfcJEAWNB/gGhiOmD+oDoqS5baScULmx30KimXaJeMmNjo3Wg7+1c8P/ydSDulaiu8dv3fBrxQaZ
DMnc5E4EdyPhwIbWTShzTNvIysGVuCplfy3jo8bQ9+eeA9ES8VIi5miJ8Z61nZOKz4wFAK1Ayp9S
Ys32Ct42LMw8KMgB6bEXsXvX+lHLKzuroDbxNKrY175AqXQEaiax60r83KpkAtPZLa8V/5J/6eZp
OiOshsyQRuXQsxZOTHpr7ApEVAT+Ogo2FUIEM1xyJ3sQMBRmd9y8gNzUriOajn1lU4KZZ1MCoKqN
MWWRztZrjzjVXa5n+vkxekB52kPnSjGMN/h7YnyVd1DiUB8+2VoCYs6wPTaZh/Hj+pkcFaexZyur
LYCOixmJjysChBEgRdGfN/zq3svns1QBjGeWD8fkPYIqvCidA5VjOvaYhJK9hKxI64C0yQzB11Ai
0tDfJNVXwZ0S8Jzn/GqfXUlyGPDDsuVQxfzcsl6K8Lmz8+iYylp2HqlHvXbpK+bkd/fFqsBGyLen
VpcaDJeg7KTgbcC+SxAO+MSVps+62yndC4ZXTcRqU7M7458yV02cLEFpBqT5pjajg813c2fKNIF8
R8AlOW6XTl/qPani1XgzjWBV8ScUk/TiiX409G+Jq0LfrgTvgSTl9hiUt6mncw12q6CHKKACXGro
HtMdWWBiuNS4NQV04VGNv3puhDG6TltHF1rexIcSWGtJ22sAargYUfEtDZtUQudtk2UFXDdz7/yk
nsWhxSgCEzavO/dUMZQvwZVODLIYe8wp51apwFRkjBM8vtk4YsJYY1lCVZOGOPrLZlWhRIkKLNGQ
BEiBh5sTpjOl+oIwnA3QWyDn39QSHbD6HeNL6AkBbGgTC3TvfH/wpueDUm+EsCTgBUVQ//b4LJH+
KBAcmYwR0C/6+hrW13AKs2eo3kLvVfaOkJ053k24JvKy0vHBhUvTLBcGKgmBu0EsmOC5zLd5qOBj
Gfz4IXyNnMd19aVwAolTRnvcvztoEXnKMKDzaSwRR07fFes/mTnrsMiMaT6EvBih+d8oPet0vJQ4
lzMm4yq/eIi1skNgOmwJek93Fenv8ArItM5C1fYypysRJ6XSrP0Ycxm9WUaMxshpDNCR53RXvn04
PBaSDmDtZeCA5Yn3YoHbmFhkuhS6iQotJSF5SHBHTNtc+064YsIa/K2ZEW/ggWjl5sB0kHHbTFYm
6YeAyvlH57UavmOCTuQeSXWAJyhaerTuPGhIV0XhVQYbKNRSc/hoqL6ALg13kQvZE6eUcrmo01Yi
DxRclQ6MlYVCgaXanNV99zNRc7lOCatciRIqa8abSLZBDkAinjjNTJh8hfRFMCgdTx+Sc44LBNDl
G2wP5ia+pPQjHVDA98hho3ZYlDJcFoas0odG1IFIYZQrkI7zhGNBOqsYcXTSd0owNSwbtfqrffMm
Bl2oo1Dk2Oxf2K5a3oQdA8MPjKJQNHYxuswyXlq+j6CeagrNHxOaJAIw7uo/gsEef8n9XvmKK2OM
CFNr1rFNrmP1aPDeBdVfPaAWIicX3Y4tGivQUSMprj7IRWn7rPfrvD+0rEx8DZGuxE6swOq0V3gq
wdXEFgBuHCkZchChGNFSDCfPG8lrb9khsPQ2W1T+tJObBmeZ8VEZneebPsUGhcAkHxiqwRao2SI6
n4vJPw2uT64/OtCEDEaUgf0kd3j4YW7FM/qBzs0rT0cf0KvVr2CBZSklfClQTplUoIDn2wrrR2lt
P9kTnrhe6igeI3fkK2ASYscfY2GUN5PbujOGdSmKS1/MHBxxWnIXhg2sJZ3IxsmDmCb3Cm9LJHib
kKQojQ/VBuuQMMj+FhJzkvNdc6x9lsZwjVid44tR453JJLJW4GhxURR+TQHuxMSO1i0YLHCcJ8Wo
N7FJwgkaXeQOdZ4V7jTG4tO3GrJ2VAgf42cLve4odEoIPvHEjdrCKitbCNiw52fcYGHDr6ARi2HO
+mKLiB1P4viO7DGBBEnRSFrzne4U1XQ0U+uHV9ABkJEe4+LsWdzk8jMWt/0tMrqZFx9Mrjc2SST/
E920BwYtriNbgEKj8EoZg39h/OIFBDP+T8jPZfRuxs7l9ueqDUD/TILGv2R89CwjK+bHaGas5C6R
wIfSYfDRfqcnA/od10O7CAy1umPE8qAWu0X1uUI44lrw03z+qKze8JEKsEZLAI2icPU4YNvdIFyV
BplQcrSAIZG92+0Lc8N1QJbfys/APAIt55sIg204sroXKOAYdEef34wbQ+lt0cedXH5jgZDjVxeg
P8YlbLJGQz2bfpCdwhPQx3+ZeO9T5nzlJlGeSfslW18+jBnzOORPvx8xhxx1fj5m4gxcAYigIHgY
4aVAQZgMqFY+DGzZKxFaAwqkwXysadeuPkXj7SNeouD6sVBA+/coe/i6U2FWrP/M/GlMdmECrWJ2
sJLA5EB8k/Ohw8uu/xrxrSG99YQfVf0RmTgx/6jLVWe8vdyki7pp4VPqqHgfhflnanezOHQMtsvq
r67+xPYpG38hPMnxlndnFb59u2XmjGRNlo2FCJ0rzZB+DDffPBf1KWcZLi8AYiNayfG8VCdawFkh
kLF4wKlXTEmI1364VXSF472KzrmQU6d/f6odokyl/kWDWHhQwI5GxwzmKvlX2TjLXTdLTHzI/U9G
GoassSVWf/RqdUPhbaA9KshSs/AnFLhaGiIhYPdyvuTnLlhJ2b9PFhx87W4Z5uyYM3ivG8RHPq4x
m+rSlmVMGbMM7m/HqC4/CMFOjtFIFFcrP06Cq35ykJX8zmmwYvWJnEmObwVCSLhN3Y1i3UPOZkl8
Fdto8tFj0WJSU2tLvSPT+xUypa6jdY30cZCBjJRUWrxBeY0Pl5x8xcG7FbUTsCssd1WRbVQPJJIu
Eh3B4WA6CFVZZCC2kpgN77EsPhKwKvW5ljeq8uZ/b31SblADNpQU7b8a9kTZkZtZbzSCmLoac2j2
98HgMm6q7tFFXxETdqn6yfO/Uo+XXiCumlwjMe3MzypI5RwfreF2PrbFh8GkXcTBjxYJwRVSdEyD
3qEEnsh8UWI2GHMrxEwHc7RQEbYApTqr7Ooyydbxk+T5PZFe47RgQdb7kTiIogvK4U/05a9B/3XF
nFmxLyzLakuvEXzYtpcwO8HGe5tcuiIoZsg1q+tz5nvc2/9k8mhGLtKp1J6Z4SgiqhWOIumEZQxy
b/JP1AAXaa4s3zMey/KDuN7uGdLKG2R8mDkjzgmkph/CCiN5RQ8xGE7YMqB1kVoPsA9N87uBQ6kw
NRVL7Dsm0PGbYmF6YbdbKP9QiVLXzXFTFPwBNod8SUg2zXJtaAyc/Ckj40GTmJS/0vgVePukU3gL
0mXlR/z5fshqXOVdRYajPtu++lDmdQrhDvxIxOf7VE+T/aLpi1gVKRn6ZWX8NGVH5uwtCuLDSDJu
EG8iaDJCiMA0Y7+4tTI3s5yGR4tPTTvKQ3spPVs2fdca1iGTKOOazYGFpD0TZiLFZATICtHv3xJt
i0joIEv0vCdZa04yLONOV01QmRq/JgzWFtHnoT0jhMQjgbq+ThfE+6Dt4fjxQF15s40XkAJEwgW3
xN1qmOPY+lN+jv9Q14nPCHTKYGN0ha6JB5KQFCg6Ip6I2YAiDoe5uJDQv1G6phdDsNtqGcAav88/
vziNSm0BzzH2XvGy+aF8M1iGtUsGEvTyRWHjYq/7OcjBZT73F3PGObq2EuJ7Uz80/dgxaOh2Q3Kl
hKfKpcsc6PnH/KbSbEhMx8aFxeBOBc1R4OzL+1MMaQ2C9MTwk+OGVQd9LXMTp8qcOiJ1lGq2tTXB
MSwCDYSeYBW8SnMFaTL1Gz1RsUK+gmyJAc0QnwRG2tlaYKaTBH+LCD0yb6fYQ+d8S9uXAdAc+VPw
goqh0YxXKt70zKl+enxCorbj0xnYkGA7b6bhFY0X0fQDQxmGLj5j1ZD5n8yNFmNHaQS3Yu7f5zcp
+OsoUgnuUaODyFzBSQokjxH6uauXrkv6J6pM+imz67fkD88i3s6AyjUqymEDoFCB1EbNW3enCIl2
Bq4kcpF8RN1LZmzUPczuPbANwoEMnhGjOY22gf9qgvqhOv5usjVXG+M3oDToHDuFXkyvpMVYfWPL
K9iZBQqdUbLWwp0FtWfk9Q6kv1zxVTY+aTVLBpVziTiUTJxJ6qtHa1SehuBHK3iZxNu9Vi6LK2BJ
g5K5FJsJNMFfkcFH8q8fAw5tusSUImEMUpYyRVrmLSWL5hn/yRhuvPSJBR6rZTdhGUwWzVyP4WqF
bwa07B5g1QBA87awx9FuR5JDTOMUJCn/BMji6HscttOa9xvUi/FPRTDZ9OkyQ02BbZMqiX0Ae4TG
xFAhrKnlmgqr4gXRYp/OK2OpXCCTIx7gRMMst/TJTF1F12GjrqLKduvwq5PXPlLHZslN57H9oxcn
6Q9nJRHRTBa0aGVdaRescFiCvGeK3q2nSSIazCi2SwZSKv4N/TxGR5MJXorVVvRAxnI75724rNDf
PLzxnLXHqYpPmNcFp3RqQxJrIAtyX/hbgVtXH7GnxuBFwoX+YcbUX1vTFpE9tgmpf9HSiFFDHFjV
QYIdNmT+UCZPqx3K3r6fqxOJgrKX8AbgOpNudCP06zzZfyiTTULup9K40hqi7BdmniK02alAcGGA
iyU1vjbxFpsSU/pc0nQ+ACgLOiqBkzmnoxxduTp5CEfYEgF09fR1hNmiII2xv8kcxeBTEotzGK0/
ISigxWkI/1moIhkVMTBECdQwgfnBio70vBZssTy1qPN4MRhP2JWc6ewYQ2QiBdmy2PZXsXdIlFc3
EOGHWZkXKZnhCDa4zgExud5RSSnnytnMMpbVDVvrI4T1JoBiWYzxTq1eXs+pCKjXXOpQK1kH4xPI
cM9sgc9V3BCwhecxpUiGARH/JtL8xPXq+Ta4IxY41yG7kFPDSC9y1HpDFRF8F+rvp9kV5r1CWPSA
B+gtRTrzJw9z6jA8bqGNt4rjxXu6w0gPaZRQLe3LHy14Vbs1VweBIdTmlInrDCRinM+t7mgyhd/n
7ig7OkqyfsUviAuoaR35D8IKxwScZBRxNoZJ1kfaYs3Y26dJ4XyZwxiGL/8qyouwEfFAu1xmRlEE
I11E/Qr7JGUrS+mgfZPGsWLTzJmA/m/VN2v6U+lW7st0RQlECYw7ksH+drK/iETaR04SPqAoD/Ar
TAxz+PJIbvMvDcugcC2tERTTZ9+Yc0vqpsMgmB3AlnIkbRDQB+1ZYl4qLuAYmdYKxoDKvFVedtbJ
00jkYfgjOKz0VTgmROw1xmH04aMMrjcl6S54Dfn+sdenmwnltgKpfBLdoFJqZtu9r/8G5rz51ZnY
H8x2CqGJJnUxWBEU+9q4pqQkvYf2CjXdkf9yU0EH5DHC14gFyOH4BW+rn1njcYpwjoMj1YI/3hnB
Fy86okbg0eYbJszRsAF+zGi099foInnB8yAzQr5k+hoeHjzdvp5QzOIVhruO7GWDdpA7aakbJ6od
DNFagsTfxdVtMgsYMBFeWeisAuGMigiNKCqvKtmlykOVmMYsKvWQYE5PTj0zQb1HT8BLgCF6syDB
IMsd64i+LSKs02HUSKcdM72p6y8fpIlwH/J1d+22OYlXlwH7Fnsdzw0wry1kCUKmzVB2VGHLzswf
NkWLTwRwlowvGGhMdY8yYBoQL8y2WSDQuebLSjugx9ZWfX5ucRJAUAfLeOSXG9Ayrpilfw60jxSi
A2vwTU0o3aK8M+Eq5+FdZpq0I69AWGOv5OXNIU13RDxfNEmy05P0nconaZ4d043EtvwzZzGHQ3Au
HdJn2nHtyGXiswAC2MMOZAf0DbUTfQUY+kK7KQgWXBTLCIb0EQrtDMwt+xdmH7p8xgYhIbNDL0/f
VaLTZl2+gaLK1CcyeN5dSigALVQx0Bb5YqyjsUYdJ/21+OPxEBTLkGDLcDVAWogOhuAgtfGKVftm
dlXmrJS+AsKx0LaMtMkXdFR7xi9TeeRU9X7c6e3K54VcLxR5b4p4jQhRtj/JqXOjwPnrLKaK3Kn0
7c3+k29MbVVhkop7QHuz+FAwG6m6Y8E5XnOkMQeOyeOBtopOVBF6MlkPJHck3SEBhiiAeUROw9Ge
mrZfuw27gkO7C71T9zdAW//O2fgtt+0/dDIcrtjKE6f8OglrPpAlnARwHS25zVMmHzubBu72Qpur
ruWx5kMnTvUNdbkjgoFQLxRxcMXnzU+7G3H0krSjraU/eOConGATdgsdPfwKajkMcAQWS5RG6Uph
2EBc5MZkVWAhGMRKw+xxodsKbia6S4f1jGdTik5Vq3tqHOE17ohKqIiADSBojQS4TzP+ifxUjxs4
E5R4iZttK0xYYE/jBWzdK0vyJfIm1jjz/hV/a7ze8/UkKKT228HbJrNG/yrXFRrIlXiu3F7FxNF/
7G/cZ0rM7q1yXcyeS+MvJQwJEy16DAtS2kolM3okJ8A4wiQfW8fSHrjJp7gpdBQ7VHfIoTIbsoG2
bjHOtzaHSllQBqKQ4dmCPiD/sgGeDTzQ8+DbfCYkbUzpBCS6sNMBi0JtANmetFkkM4ubHqGlL1wZ
IllDaBOTE3PgkrFfVlb+ArZ7eeIS89/wru0hpscbmPiTjwY7+rH7mRCjUFn5ITGAf+dPm2aJ0Ano
u26YW3rumNQm/c7mM/X/2s/CnwOE8YGNqxBIGB/F7jRbGMk/J9F3MSzZCINVaG8SWx14xmivqUcZ
A1sSDHwe8LEAETdzwBuiCYgj7slNHVymcTgoI0hDacccLmAOTi6W+qyxOhrrijE8FiacIcmJjEKY
40yBRCYI1j8IeFbsaAhmJ5Ap93qz7wBhVMOP0exuY/IzXdgwejGojVfWK7khXeWNFx2H4kIOsHYk
80HEVMOxXNwsUjmNEPz8EufOBHeRo62kT2ZE6x0u+0MDhWGJiKWRvmUVduSLJFpeFeKcDkP0mFHP
RX1Tk+8ZfOF+KeQzBHleeAHu4K261UQnnsocay+x9Zur+N1Zb8866HPiEvXjvrNAghprCl8NSNLZ
xHADK2eJpJOZlfXKd3SNP4gmBgVzTnBEsAjtxrOTeo02B8UUHFI9XGvlRpEuffDb5TYJBJVIZbQM
vlDMyJ9dfaL0Md0ywk7/YO/aeEQFYICFUKL9q/P3MCwB5mUhynan9hYFEduuNd5CcgmmKLXb8BMS
EfXhWcBvWp5Knp9du8gcoUVES3JDZBcG+gAIREf5CVGX5QdnKY5VbnzjSF4B+0ORXHPeK/mWNgCV
iaAvODmRvrDMQxj4r38S6cB7bA/X5ILVdVauEfhIzB7oRpxMJJrU1eS/OMNzxYGRfM7DwHx1QQQz
bSKq9Cw++c3xA0aQOnQQXL4cFiApr0Mv3/B+I82qVi4cpvHnWQ8rxd8QPsUqbjSbJ9vohiBMxvMV
MHfaHWBaEli2quQ1y4yVDdLQA/Fa4ZqaFAY9JbkAvIgko2kVWPN+YM+Xxr+Z8eVj3wo/JzrKgh0T
B5IavQIuKOnBHON4p8hFIa/CX4YX9SGNG+7NdcyRyoFJTyY+JfEZhizd4dkY2BOJyilHMBLaIwkc
ynh6TPTrUshiHEWE1+KlBWP78JXD1GzyHVU8Curav0z74RKhLNlMJa0mFymP7lLkRv7b4ycwgGsw
YVB2ilj9tPKrRcgDmm1qRtBBYfgK2PUlZLiQ5pAQz1peEtaDAQE//R9xQcKiZBWqOqEAGR/HDz0a
ioYOZqS6ronFIO1AWEsqf4jTi3hiX/2W8Mt9jK8P+4EOPAOdv1o+ekKrZFqkUNLxKMwE8QCemU4O
wTvL7rjZZ1P+DcbpaN/IN84t8ikICFsXaNkbd1rzZ+17kG4F//YhNLWmR4Z0iVJ90Ua/JW/Fnneh
sGbnLHm9I1pXJWcqTR+o7aX6iyeXaikmn6kP3wPc12k236AfsWwZXdpvVq/MC2wc/VxdtBeE6I3p
hFf2kogtidbFrWZLdKIA5FkgzNNf1PMKoyVtWf5ypyk23yzDlxYIA4USq4uVDDWsARgCMl9H9cEd
QvET0AB9EwQUYKymrIbz+s19rm4ZHPP9wozCo9CdBMe6ZMRao+uYD9/jE+dHgHWTJQJpUvXSOFAX
3fvjBX88t++6f8bBQdzAA8fEx8tQ3XsEHeVLz0ZqqHtEDCAaWFeO5p0nBRCHGpP36JiyfVcZITBn
qqi27IYH+gVWbF388fZs9596eoiU4D4yUWlt1vOtjogPHfNmalxdKz335hYDKptxnsvpvSRA6LNe
rU9rRIU6N4eFNIXEYxGO/pfzcOM2RBmzFOQwOSNK/eLvpxY2jY11HFbeCeJ7Z3dn66DVL8EJTGe8
SEeEeQQ+4NSKNjfr3uIW30T4JlwOJTUvuSL7wCWlwbOt1T57cctrxor9PDvDfHpfQlJd61dVXeS2
Dh+gWyeT7q0MV6jv4Yys7tFNQTIoEoBYxEtc1QdObcTs5sO4VodIIKXTQBLzv7MOJhb1Ay8v3SZr
g4jsvf9QVdLIHZRf7Rd9MOQ5IZst/MxBRlVVF7Yzc3CANzBY3YVcwNY2qkPx0+dfBYHbisO0wCC+
pV+1squDFVW/LRpIblp8qyu8I9mDonzvQZ7nDJ2L/yC7s02wOFmu/I7sURbp2nADYEZ2dddmymU6
taYQBuZ6xcOiqGLkNsmHiIfpxl+2guiQqgOZJCxmJFvihvByO9AW/fgscnDus6ZA9L7gbIPmPcd/
dGzWNDqIbO2MvecCulGaoSmc00bi9qWHZ9DOn/FJp1zNcyd5mMd4n50lxkVn7M+O8tafFMtneR/c
YF3bwS3ZQpq8YcAyjkyyIES20A6gPUurcXXMp6C4BQzd3xG7L461RxhuoNN3xiq541PYMfD5PHIa
U3C67Xd9pnPmVbHSrG0aP1htWJvIpXJKDbtdhGc2o1E+Cx0+knFtmGAd0eWm63Hx2eBdyDdqOmdY
esR7hxs9ed4ZH5ZPGRzULOYm8A/yZx1w5iHr8Cm3sw6n5myAbsk5x1QL+LlTAa88ZMivM+oEl9Al
QPUD9d+quoIRZqdrbJyp7FL6OckP3kUZZ+pLoB+aGzegT4iuo0W/m/i6sH8gtrCOkHuX4ahni188
92PldPIrXXtvhXlFuxbCFTM6CEtzj2dwTkhpQPQcAgvtqFz9mnIknjzf4lcGR7RZgl/bDW8NCqLN
vI/86NGhr174brV7M/9HxlsDf7/KoIsPDBybuYvBjDI5U3cIe3uGc6/kiZMIPCL4L4wYO41N/Avv
L1VG49ABEiOG6GxSlIbJlawjmkZawJDk1z66W0gvsmXH7OljriIXAY2xlL8SaGyzkgph2xc7nTk9
J3EcIe5ZiNlRAmWmu6x5VCr+WUcyKRY6f9O2R3/CvLOK2Hb7hMqGUDQGIRz8fyKRYfToF1VyhnTR
KBvJ+O3u1V3fsOGUwL1EPDd+G7KSXQTmTyksiyxf5nLFCverjTDdgSNR6Qa0xJ9LJXQc6Z1CtmXB
jOcIhuCXj7BxYyqHsD5K9U4Q4YNL37poF/z9Fco2Zv9isYqtK2YPZBXWAmVRgUQnW8pni1uWNjBm
nC8xqG67K/p4IfhTO9oFDa2e1y1rdDJex9PcsAEL0KgEkU2UC8q1wc3I12OYh537S+DQzpGwZI2J
JkZpDpqFYH0fz4hApnOQEVvSRejjz+AjEOmuhlfMQ8GlqY3RVnuYVAtmbfOm3jd0xymir5rkNQ5l
xLTZw5O+Ua/6IXHlL1J5mKOn/jueRIXMto0jb8zyoqIq1pSWcOpJgA2bnJn2dIpkSGlV0lY54w11
n9CfoS+lqSx+ckR/0pQ72AU5k/e3njxrhqcFBMLKrf1/IXMQkOvCpKAEntTTrJUwb0jDSQzoftrh
/6cHaRyzJWq0BBVPDh0jVeN9M4CCFYGdDfAnKbfDnTq+e856Abu192SqqBnD6tM8QfjkHaxm71I1
tNn9paKtKdtvBfPjB4sEraXMGI9BcLlkgsQeK7ceQn0Psfb+WIhx+hkiliLYCI/aYR7zEPYjCht/
0+z6B2tejT34JVq2bveuVgbmxh/4Fm7+KG76u3oL+9qNHrlnl455zE6fDUc7yK137H6c1pWP4kX7
Mr6sE/EuO50l79zbMndNXHUBUuSiz/Vjv6ldnVQDFWPfqXUTVzkxE7V2ADR/u7X641+4EFx8ciQW
iDSSW30Kvn34npMMKN/17Y7/Uz9j9ompgQJeE9ZIhUJbmyblncsgQhYfUnrx5vhorYOPlZ2Yd2JB
CTY+6KAaqIMxNC/rxUL9x+H+h3SG9h7oL+0XuBUbrFQ+peqSh7P0k+WErgjGuXQXHe2Pb0dpL80P
Qhs4fPJSyPYqrpNb4fo/NQG/ixOhX/lElIQxXdnJ7JugU0DRN1lGGGKLRJ+KS5YIkHPQmiNrYITx
YeugQXBEZZaverQtHW79DkOvvGzrBTOaZq7AagJt9YdsRpvXB47DYmDmyqZ/GwmTo9n/aT6ueDLP
XJB89092AVuQKdwEK6Y6ycpFVfSk8q8CxidzHqHxBpidrXpzYUVuUNENk/COoRLUS/pU9GjxtaHV
ZhGyioRLSn3FFXzwogTrBx8gTI+MgLBJdgPa8d8yAs5ISvV0qZMTh6RmpzpTzg1DeytxeejzX0zV
Bnl7AYZ2VB9jRNw9vlgfuhmcZ1akS/6+kE/SO/EP+l9mOYhGUVwG84OrroacTAYeWpQIARr33eTB
2YiLKaVktJlsF9maDdugsQaYY+c0chzogzinhGDKX5+4YZh0Sa8PcxBtLq39cEoH5nl2MPdDMpC/
aJfZ6OCRUajlE7sUVpW2odAvpckQXRtbPuqnPQ4Tfw3sMv1GgA4/DA4RQ1L2F+3OyibdqmLgk6lc
Oo0GQVTIJLHlbbPuV1w4KEBYKgAHkR2FmovAT3NmvGTL1TAqxraMLHNYB5uME8UVluQhoXGMHW/F
xKZkYSMh/J18iLylVBxHdXuKmWv0fBT1PLmeqVRffnv0ENKiNmP+ZcIIl7/r+G6RJqd/1W8PrWlj
m+fQx42KquU7ZVlGecAsGS9wpjHKXHbqigg1n94BZEljI1TF/8QMeAz3ZrpW1XXAEdmQGahh3bHJ
vEXlRZXOiOijfgXRL7nA5MG0vL2ezHFZlYnaikJjCgaiwgVyyvYtjpwRgAdggZEEt/HM5a0ovwT/
HcI6zPsro0MCM0v6PtoeieYIhfH4a2nHAnCPuo7DVwKEMEHdanJKm4Zkp9EdbRp1YVZdeJOP3ZWN
Z1TckPizYFSpYeg9c1Bz3l1V6FFqvqXLdCjz5griIzcPo3F+D727Ky2m2vafwE8PHwJrU4V/03kz
duxRecutLAVEMS/aZYcEOUCqV41Qisn02lnU5mNL2hTRQX8aaUIGg9Dj5H7IkPHS0bAUpL7urNek
LXUcg4nWnv04gdukmcm8gFCMC0zPc/ue6Ee9g1f9TrJzxKAQ5bCOTLvWiHft5+RCRnPu8QcTc2OB
Npol4oQpJ0hHr0Z2x+B5EKjKTWuLNFP+Wg2n+pg0S/rL4cFeL5OtOSJlmT0coxd68IaPiHA//ehb
QROnXD/Uu+mOQHJCvCYZ7QcpcUffyTy2FcDc9HPmfQa3A5R0dFEIkdGqjyZCCv4np7du6PRwE6XT
hwqNRaQzi07RjbGARmG4YLccAHAfk+4UYvIkwGHMv0fKBgUduMA/E17gKkI+j5BbkipzTowPnzpD
fs9VV3WDbxQLJ3HqKXNbINLAv02ev4nMCakKeF/l8DRE+bxoYRPPidXMHJYE0xakO/kobD93RJUj
MZmo3gW2nFyreCTMDcmIhZiPnMOgOPsWasCV/ADKT7wDNWnZvzRA+/1u2k+rP9Ni+/8Vv8LmjmaB
cZHCq13UQf7a6k87XQk25/E1hLSvSsN6DN6esSnf1AtpfNSZSr2M8C8t/EVJ2QC9XkCVyzwQUsuk
P/Q+p2y852zJFBbLY1Exu4LnrIDb5WOrPDIFpVLO2zPfcF9hKbDQDTedzNTqYQqswdjD9ac2OcZP
oybr+i9mUdQ5TJiN7iQxGSJ3seH7DgZ/AumzhtF3ibZvPoyrw0UIbgfFoGGFa9Vk0NRsLHJmiyt7
NIJ31ozvrR2p1ClAaebdlewkN5ZylMvNAwdKpa5V/YuGDDTLoNsmjAqWXp8VUan0tXCTxkN4hdtk
gO3Ojp87bkQQEQP+tr0R0RyeQaapU4WAz3ir3ZIvHqsiWAqOqmxkes09Y1MTp5cF/gJpsGvkt0Y8
9/2JgRP87p9yUtZy78MNNstHTNkVIzJAmy0RCVDe2F4TqfNGoOdLZ5P/L4oFK/7r2Fr0YbQSzC2K
ocfAsx0iuO3JHCE+rdX2QeBM8YK0CiIPEKdKBREzZ0Y3zJgv0ThIQCYTXAUBNW6ygvD1MPmyJKbF
/L1Bfg7Q7cpwOGUkvvjsQ0I0hP46WEtIreYxRG+cDXcLXFo52fCV9uCTjI3gx0yJJUdm5z/g9NPv
sNHCEsnSsScGmlC55adfjuSWWPqjGe7TImUaWQVgDUp7kkkb067fCyMnpTplwxcQYFn3HEsAyGJO
6jqmfEezqrYBDpIQBTbYTjYsFsgkxE5Q+13e36Z+8icKNy5NPbgOFB8YQYuqt3lZVMOvkH/57FEV
2EUciM+CHhxFOwHKrKTCJSu76XD9MKlm87cxuWtJChy3MVrg0iaPEa5v9UENv+qYenT1o0/+LMkR
hP0QC7YfbOPqUU3b0e47ClaCemZRwSfsCAuBDYR8kiVNG4EZOeCssCiGmJOwqM7XuG6rfZ+gxDp8
hClMl/x6NB57sIQDaV8nA63PBFlwkLUL/xhu8rZF+RKxMQ/PXnNG46+Etnnya8i1y2Tg1FuG33c4
A00ExJ/RMP4r1mzqrk+3EXmr6TqK97G+o9SASEUhnzkW8T6BPSETyDdsHYXdpmFrEc08e2ssfR/B
TRVWt4h5uLFY4KHrl2Kb/oNfqVM5qc4Mw/BekkDLehWmER8i4ySkSqk2FuAiWH4FxPClnOzq8Rnx
X8eMHUEq8YSVr1ReVwxkefN3BM4C+TtPFvBorch3E5SOsmNOHfI+KC5Ve6/DX3ywYn7heUxa/Ct0
Wg5cmmktgVevJxRmVafo5F1j8kGyS2+JjlSEE981AzahOenDQt+rE5AKys+146be1iw01RUTOWst
rLWXsP2MZ2pHigBs8lXKy9uwo/hnPPLHRwXRZbwonIJiXPviLkpWMMVEhyFQ5WrqJRhX8K8z6Zfh
aMMLkGrI25PdA4AIqw+pV4D/59KF4QelCjPYH/72FkO+hO9tgd8wzNeB9OTs9OMrBzLJspRgJjkO
0MivvN54IdbZdmyRCM+tNVPKGw/daBN29B9J57XkKJZF0S8iAivgVXiQkHf5QkilTIwMSIAAff0s
eqIraqarszIFXO49Z59tYL18pu+vQ3jDgERG7WaYEGKP/15jCUU4g8AqQoZU2kbMcaY+gteBYqbV
YJ9IeFBUGJg1BmlMv+O8HgxLYOXCv6o3MPyZKMh+do9k06dG5G1I4cw6SXIc2AN4XeZM+gr/9sdC
5xECO372DMfMa2bulSJmOPHeQMLrsCrGXQYUvwxT5p1+XvpKZ7VEtO5uCF7x+5wm2pzoNNBKzmIG
0ukGSdeLkXMurSFeiahRNBuojXl7w0iNr6PLf2oH+hO6KKEhJaL+YU/5ohSh1QXZr+ZUA5zQ9Df0
+tLHVjFpaqHgoz5CsaSpkGDQpzaQNswruEyNGyOnfr+VL3IdGUySIT0ycQ7oOPjBnEXrNyFstvpj
MyR6t76Ww8NLbZi0yJWfAfMtvDta0B/MNVDhl4cG0Xdahd17kwJpqOuwN/bKsjS2vMqNtkz0ldnO
zSfeeielnbcYnl1UPNoODMBMUhhH+PuPQpbqGeY1Fc/Xfh1atBi1lYnHuyc1dGTECvr1IVvJMhMZ
AZo0vk+4HjGXyN4/+nXSLCdMvWBP+DjJRxVV5BNRRULzPYm1K1Z3YyZ0sU2YMPHkJ/tEwyrnnrnY
5eQHPCKu14zZcv65smgYhxQepr9eJTG0IZWsUkRfBfm5DyFHNFAVJwXk9nGvfDu4VpNmcJfm+RUA
6CznnMoZK4QJVzfHE4j43xwzxcZP7i4ZsS3endQJcd0iUg+SJhIv+Myni+9rjLKmqpg9GfiPci55
bBb2MNVAXwoobp6S03fbGZ7SmSXgTEz2BY5DS5wfatyaH46yYwRN/d1FQhHDR96DNjMrhyOLbwEl
nRG94Kfc4X7YA5bEa4E20dMDWkGsOQBCx5tMNYz/06TEw2ePYQZPlu1d+kQaHrbIH/CS4LhxqhH+
w5kg/FzlG94TPdUnE7VnfIf5/prr6dlIM0tLzwwhxQ+knf3Y3ObsEwTYEtSq5Evh1ltfJVaTmQGl
uNu31CNCFxqZq7TBHVChxzOd5KLbskOdrDESFlQMVUDImc+2H+xiYC9BvwMS00tEYWMIwtvDqX8g
tesXKqt0w8zBaXObUqhjhuTjryQqPlyOL49wBj1/gIr6+QUAI007eLw9j1IkomrCwe3h1YNNkUZD
/rpoKfsLYSabzur/HTtzk0ohICQnFAGBf1rtPIOmftGdu9lMnqyYNA0yWRoqeTG44UH88ko2h9Po
HWA0f3rr6C/NTjCpMD8rtgehIAU87mgaBiz9eVzTPWVcvvl7e3/4Oxo/2I5qDt5KbFLvXwMHmqDf
k4Fw7mN8nBTI8tPnTCT3zH6AAb1AIEZWrfK8YGvfdCvOE8pevcfkj4dM6yMAwOHLp74jzMq6zz5j
L3y8D8NjhULyRlUqwFotyjVjU7GDTA/6Z+pY8nvVr8rEcgE9qqLu+LJH0VSwaTy8bLZpA7SNg21+
A1mZ6RBPMfCAVYSZHaBte8jHPIMHZJ4xN4l67DtFOdZeIAVLV1UjQhhgwNKixzd8haws4p5uf8yQ
6dfo7XrqH9hPjLD+jK8jHNN1/VfgxkOH9HGVa09Sj8RegI0lKNe8PdCpFY2trr7H4eYDC08k4t28
0W4RRpB0qAS3JRMTw+ImBNr54hYAy7VsGIZKvBLZqA6atuwUq0nvYDenm3Ozo7VnWJC0T1eD63vH
5ggeLhY0WGdvcvlc6LNv/q/4YIBDuDDOKzm8Jvbnx08qbRuGmiwYM12LJszMOYaANKpfeWM84wqr
58zhw+TUMqW5ecr7u4x5IW6K2HNCOTKRlGBCZmykJ4afnc3sUMlnuvRbakdjwLYlLMUtFZPJoKl/
nHNuVs89rnh1m4z3fYIuC8GKN/kvXh3uc1sv6+8crx6sULT34o1ldLZPzjJhj5/VoJ9qCPNK/g96
jnCavA5fAhD7FYwlBHQYD7SwCSvhal4leH93dM+gyuZaFj18qh6YwmNfRfBh/PqcTQEryg2DAcOD
Bp+fE+4k08p299X3DUd527paOwfmZjQGjUU4FvifwRyeoidtTAwqQZZJh/HfuHSX268xL4TGisrS
Fq6wQ4gepGrSt/Sj8Lyep545z1qvfcyurQQ4ArQSYeSWAni0mbgVsF3wu67xurQTkCqo6xZqYQ0r
G2P9QIrXMq33RDo80dH1nxy1NCGfW0meVvhEZBwWpUy6YJx0xBTOJFf9q/FihPyirb83SKBvzJXJ
hUkSDsD2XKTeB5jyRJqm4ZXkElEV4uOJJugrU9bkzuM94WeDd+TQUxmiMRBNenzpKCRA3Pm8b5ex
w/1fY67emwtLIqgdDDGvelCsRBBVri/pZlj9Gc1SeLpitphMWMZBDS6lCkeMwfDp1M3dl7GIgd4S
t2/IKK18euzhK4sJRiYhbDdDGWxDwiW9n2qLRO+IlQfhZloQjqyAFPuF7kdX1okiWk9WXyciWWq2
WVoSvfMzPkO5QiebcIU1GsbHmQxreiH7znh1sJG/3CBcDOCWXt0lEO4TWP7QFtTFqyOBKqUawU0g
dbGB02tIh053YUakYIndEtLUQHV+E9yKn4VtmNGTpKpSxuoIoVb/I98xP6PENeciNrcy3FhMuh8p
lkC7tsOyTXCbYQlc3bu5RiEOAYxJuhDRJksUqC9KTi4nw/Tsk0wsZjMviASNvDEL41I2OPeDi8Fz
qKkImAN1N1LXkSCa9guA+Pt0O/Ess8ozRDYpCNQHk4/R10ZcfaSZ0Mu+SkDuW/pVV7Trd+ezfV3a
NjYDisQvUciJHCjpThdJ2Vu+MIq5D+CywCdphyVs62fCPxpfsZy4KlUo/A4kRiNdquvX6i31pXIO
52fitDDWM09u9yhQMF1jwEhL1uMTeTt27+j5WCdP+9Nu381pbCJwDoBHVIs7lQvJb0dD3CX5iyaT
HZdI6yHOhdRu8fxJeWuKzzaTR4h1+53Maoo82ccE93vKmQSW6CwCehJJ3mTtKUtD9jmj8hBuSuQM
4Zf1WIOTDrfjI4noATDxzIqYozD7BByCkFQ5hVPGYoR597BrXCxw3o1dEywsjdMjWQn05yztZzoX
cCMRZS8Iwer+wcvbZ76U0FUyhoZFlEJI9yv6FrDnBjYWp1CwufWzVxLRbWQfh2MPO6OCGhFbLrh0
mlVzCBt75lcpjKUKADM23nhshK0S0ABhSGuoHj8ff5qE2SeES05VtigsywEBGSLSxaueQm47AtWn
nzGjNziZsGaY9thwwnfQRuLJyPaahHzcJ5/sxPFedD4E15Go8nKSpw/ES3cg0qFNZqXqQXmi+C/Y
99gfnn4NOQ6LkeSPuQieOTmfVAm4TUDiQLyZ7MJ2RZDFJgSESH9JJa4thwsSlNmEsojilV/0ae1c
UuKOR5C5JSgpS7CGNOxBD5TxEUWZqiySUTQS8YZSTH1fP9xRwBzu9sCAr47oNk1SgfrR97PgBEh9
qEA4XTCswVAa+0/t1B5UcqIHm/klvSVQ7o1S9aAl/kgWbqGBBQhkXk/CkYIWsy44PkSV4Niqejdt
Xmpz/bNlgiTmC3VY39QF953PUF7EMqQtvd9i/Mggn/ADAH2Bj9U3LlzUmps3nwXGKYG1UDtg3epT
NGuCjxHmG6Sx9Ps+JBV9wCu5tUcTZ81L1eDFBjI6G6aGi0UdbzUOi70UKb3H4Qq/kLAi6iYQHyYW
OLRy0qgfZt52yUFgAggGNzoflgWDRnZ4eLg0xjio9DPuJMiLmEQ8e8ghr8nPzTzRrn+K+MPE/crF
8R5w1rFs+JRwUfgquO9VGiK8QJAkxozdFwL0D/JCjitWIFNW+pRGtenzaM3ktfRvwhAVUT17huBp
z5kOaSb57EHted/0xP98/HsBjLFRSkZjPFZeN+nUY2oxrPldh9FxMa+gKIyTadlocLgrPDeImPxu
Xu3yki7AD8xreVGWwvXBSBqLy8Kh/QX2QBVTKJv2GYyL+0IPOVnr1w8MR+gnwpUHQGUrbIEOgLbG
H8cLqTOko/ncZvOW0DLld4gKS9+OvdcV+hR3knX1uHSROHaByPHkuPlXRvg+A0xF8sW6wRWHB4tC
B8ilGxtISQBH2POIR3fOBgWWqLcYvlBijTSv+zEVKptNhIULxAFhDFX4L/OtGn9J3akPVYE7avSR
yFv1nkT26ScsgGmqlyIU0sQ2kmalCQBVbBY+y44xXSZAGnME441ocQFr+V40zOhAuxmFy2JjF3OZ
0xbnOVvIcNXl+1Oaw+2hsziNVUrr4G1J06PqvNA+paEIOrG+VzuFrjCFNVvR+krMwTWWJnkh4tMX
uZQX5cyDREIBLIz33+y2NTa2xkkfmx2++p6rEGwwmoagU7AZjwZIXxmnUzgCQ4Wa/0NZxKSokul+
oB6YWKsjffJE1AODllvduPueBGZ4KX+jx0wsN7c1gw/ZPDG9AgWQWF06g/2n8JeaAHIQqz6PNhjp
qznTG8gKzw8k+Jyho/qawvobK6w2h/C0ptdXhDUqqckTVAfhlcN8pYZFQElWulXqs4teKYXU7JQA
lTTqgQN+aGnefyVlA4DIrtHziFNfkCKQ7IkB3WKkXCPvUDCZ0NCGhXRxYzfPwgVU+pC2aNEfj2yS
j4/yAqAKgYCBXXHufuH8qEjfZgwh+Qije9MH+8Z/xeAxmGCDGzfs71p5rtki+ADsGwKjMaZ2NP6U
ZfS2IGS86l0waFgCOnw80BzMSAByoVny3QRUhIUjQtEDen4RzUxMCqa/K8oZqETcALYJ/ND5nBxb
93Ls9rIOgemyFCKuMX17qA35VvfBQ9JBIglzTzMNuSJW5/uOOyh8Fr9XOcOdG4rIDC7+7qnSmmtL
Fbc4ZmuaBx2LC+auUY3wvQrDMSY/JHNTw3P2tdLopsVmjAcPFD7uDh8aCOphjBxOmkPYmYyYuNph
EqJO5I3/7/1tL3wEvi5vogdUS5kkynFL4i/zWJiq8cO4IFBWWjQ4+gg6h8TmzvFTOSn1giMW+8dx
Axm/nh60dAFi0X2wnjqHHrUgRKYA0sY01xMNt0zGL+RGPH8ZHHKTb3A8E/vJTessbLwY2aJpMRts
Kr3RZAo/DAhpmCl9XL41F0qb2v63VABBkGJSV/JovkXMpJhVxAVw6eh6WEtwjUYVCZfbLnmmPCDO
E17h4btGowP/Di8iPkCiLoRua6DAArkW13wfLluHvMTa+8y5qVwzVwBWjLUfbw4yupGDj8Rrz9HG
TsBQmIMRCJ496z4H8IN4zN/hQ8O45xrunY/nAlIWbiT4F0+B3LDxzwEIKkcRGARRRI/3GBqZwElP
C8F7xXQLtgZ6pwfRY0Rv4nlXWAq3knuOwu6Xl47vAJLJf0QTCKcSfQ++LuKlvegnqF8aZot1xBrl
lkG6lEr3w6t4s1mL3GuQctYuy2m8bFRlaFY5yUExf3nXMvg5Y83nQOWkjzKSsSRrL1iRZD3lstcx
E9F4hHcPW2gGp9Jv9cuEHW9yezxhsKpiQowXzI6RPUgq+7u2ZAu773BjL12oxPxionNjEaFbYwtg
hMGAno4Nzy+OGlgLcKbw/aB24KKh9F0owagA+RjAJ+CugkD3zpDZ4TF9iiW+ILyVlCjcOxY0txmW
Ahcqs1gNJna4FaGRtDHNge0tnB5IRKuQJQ1qz0r+sEwo+LA35ZDg/+D6zz1FIPP26IlfKlLvcYUS
Z81t4rnwF8EuMeni+2SEWbPNMLPufO41rG4QrTcvOrpnZG0dXEuWnp9QL+Iig5cLoxoADZyzJAs3
IBYHC7xcAPkwOVRUWLRL7FvYbF94xejhS3ZY4nfourywVfjFwsVwEFgx/+Azwr9AysETIgiUVQs7
8emREPBluJ35cHyxiOMjYib0ZcNMA64QljPms4xMIG3ifdLf2FfGQgchCY/iv33VJpLka8yqavZS
fbWNR9VqNTMp1lin35k6metDCJTGFfKzoEEohddg8t4udHVjPHBg3Sod+OCG4G9EWdDuZSbO0O53
rWDLxghhN7+INYYDlTOfiusWVR97LZ1s0yzsFRL0Kn35ZurbakErs3gtmPKFMuJ2zHGZ4nZjhAY+
P2wxKAfgEnfijDhrFuNXs++EbGsBgeJZTxgGgscx20THmiTzH5R8DBIr37gtGNdCpOB3Ejw/poPh
wltH3INLJPR5i6O7+VoNOO3HGt40GNMKmvdzemboR8AhL7kIfQlOA7NNxgkBUZaa93ivEBwSpFXt
v+mc0LkPqWa6L95dInDKh2vIjLj4Jr0FodpkrBt8vIZDk1kSCoVRhlFuSdLBbkKFlYLyWAp71c2w
dFchJNkJemdI3bPWzaGHMsmfTqYO5n0wQLirlrhoGR8SK1TIAIK2XDu17t+nPLlp7QJTSQTmTQDE
up08yhendx8rAWM6Y9ewq7/cXNzwfMgcAFWJpK5vSELbovI1Rwy8A5vPP+jAFkQgB0GjLXnkbhPA
g9KO6KUxnHjK/hORwGD303+N8z6/trelAH0biTVGUH+wulHsMKUuAEVgmLR0v9MeOi4cdEIRoBL/
u8dSyEBUolmm3rNU3C7veO1YDzK9kXa5PVwTA4R5xLsLdpk99cwDdkCEL8nydTUuzx3q+9XLDZPp
LA+EX32HRQCTbyr8uwv/5M407e3Xx9at3VvwsbjJ77PPVNcfPLRTU/Zx7sdBIjsZw83leWCuile/
3bUe04IIUvNtgYLlQaV95TlCgsDFhbUihEKI3QtOEywRruN8Q7mMcB2UaKrPHxC7ELfc7PjM49JW
ymqwFef+M+7sBCST3vjznBPtYGWeaV83YTF1YtbVotzu0AKDXETIbWxtOYmzVUPOvRDq/CPts1if
4z6xeCxll2jRVZuh1XqHJCH+DP+0FTmGSzkiRogNg7EmOaI8dfP3sVF2LGkJPVdMLPUCm9Kz/jeG
SrtATozdDHccVeBos9rJJPMwIpsiW+LsDJEfTM/G9HSfOodZZ+82+HlNV6PvKLyt+SR+Hd7zTWxM
x2DQap8uU7BO9+YKyxz2IdHjRyEsT/hTSHvir5jHCdf7sTo+/phITC06XWKwKMXpSJC5IU5ADEjd
ZHNslBdIPtzEN25HVBDb59q41JtmN/AmeZ8dKSXixTx13GLDfyywmJs/RiMG2qqxN2DkEMCfCswt
kn9+VdwuQqYZklHEI5n+jqx98BPkmxScIrMuTjJ+/ecrCMuwXZauuecnRtQEzGlezsSR5xNnWGH+
z0ySPuJ6JUyShAPCnnEuO8JLi96/QjAqOXaUjFDZoBCWF5LNftsLF5KtNiBinCZIsJrRZQK8lyjF
dA+8m54hlye/6PfoQCHBK4DRuZeTH8uyo6+fH3H/c5F+eXDesKZ50Y1NR5KR7hnzfiH4ZcQAb5ze
HcAIYGDCzXj6IK5kmZi+6InxlxfrDPKY/6V7iRgTfZPvm6P6o135JPREQK4vQvNomWjI+T78IUPu
H3R7sIv549L/jDxh82Rege67CyhFe+HM10/j0b3ugfMPyvJxoUyiXKFLIkuoPEhLuJX4jaHmAwLV
bcoCtBjM90AUqBk4JTkSEuY7qzZ4h81OWNInjbXDtl8yWKppk7dKwPvP2lDG5mx8lpz5zAFkHhZu
HgezYLo0fe5YGTRc8EJ2WJxdIP7i7CaccOo4vUHVwNsgGo1FBd0mJXrUuJN5/gfGzOQfFgZDcg2m
A4Rei5/7kLCRd/idj0knCLgiDvj1oNa0jHqqsIR1tAB/OVsWLhvYbCA+xU0E/7+HR+aUMdc3uNa/
/ooZExLdzQ+ssPGBUWL//6exeGN5DnnAQ79l1VOO8zPFEfFs02RF3JTFrMRuAvzGz8aqc4qlMsOE
JWCqFjQ+NT2Dc8Lc+4jk0+r63So+buPubU6UmftZJKECfnt+rNu1dKl3ZvSdgaQ4tz3ZEcZqwPfo
L/nT/QqDoUMmWGD8J3UpniZoOi8IFzyBqkS0ez7TEL68jmLut/2l94RdTzrKDTOAC7znbq7uGXxv
io0WJV+rDB8wPi+3lftc1Ix0MNzBvYPXkHWCkHzfIa9BtTzlq4iGNg/dvDq91q81elsLp9vVK3yt
9UMZStFth9SscPPV08XmZ32/dvtiqbuX3K/3963kSvbrB7uddR7pl8ccef0S1GtZbR7+A8v66Wul
wGVnTLJ5rAC/4MFuzHSaLLln9W/Nzgqm1EzTlXSod8Nvf0l/NB6LPv1N5xWuC2iDoFNuOhyIespQ
W4fH5Et+tfhcJ3vmCl8I7P309QuMKqxvq3IO/ypUnfv1sy2uko1bWBLWlnZ4rJ7jParnOvkG2jFZ
Kf9Qdk68cv9E7+X1s/v2tsaaKpqcewOPRfSf1hN1O61/TYsMy4c5I+w0anRSwCJ+Z+LFRLL8Qn0/
N/JeB+fP1k+SXc24/y5F7fgaFkw/VaexDYaAqlsRcERWJiEEJlJEXuJfvcGzyp8YcS3M6reLp95D
OlWcjrBIh+UgrgodJyIANbc1YjK4imrFFOqrMz8lss1OB6pOL//6Of6A7xmyM9hRYNwt4zKEg2em
BegomSpLUzYMfRy2GbtixqiRpJrehO2LickUng649+sJkQtX+ak8V4k0yzwQpJcOzChEMKN4rdj5
8DdreUWpf6bakSEfJAtp3Iz5vny1Eb98BPjp2+U9hMNF14DxJixYHdYjUDJ7YQFGFRGF5GC/BJIE
ZWYKXZhZAaO0cYsUAXQ4alKIejCvxhe7YxfmJwMFIhqGKXocN2C/PVS72yJbGfHj8jwO6/e/29/z
yJQS1gg75cuXEGZjgEHXAuADCxTHXCT36+RXnueXDnlH4dAsjx0RXH3icOpoj0nGFGrkFKrElB3W
YnvmdQPatltc+J/B4z4HrQKBfErYS5G76YnDupIisFzAW5gwUvQCmXmumcZ0hovWEDUf1OEEtD9Q
kwiwuJGQHvmA7y/6GX2VNQsg+C9RAHD9Yb/T3vYzIOBBcgDFC5jNj2C8BFyPu1EReKerByl7eTnY
lw/wDYYNMMggH4ryANDHltAs0fXy0yT+EqC8SjYFqQ9TngEPkyVQjY3CyMHnyKOZw7ZjTc5UNsqW
3j1N1oLLvBGEBafti5qRb2IDFgDeAm0wgADjMzCh+fg0hOWB89qcwUMdsTmLMUCXExBqcZBPTLsv
iJ13wX5HuAHcxHAfONSyDY0e9DCSGPQEsF7a9u/5XI9s7xzsDL9IKOGsNcyhSBEwdWv4/MJi04S1
fFtlsFhBbBlK0pOu1fh7nayF4Iv2QI7++4dYyheOAkWIzH9dYP9YR+M/wkxAdN7yClx6FSEFTN35
wx0IvK2P3bHa58t2U/yw/pIzFKqxFz7QVODgyUtgSQ745AFcE7k4IeWE3LXDyE6rDxQvyAHBVvpp
7XPocqvw4KbZA0BBw3DbN3ShBlHWHIzex8ftxJFnYlT7fTsO2XV6jlOyLje6OjXpAWUGaEFd+RD6
C7LtxqoJgKBDYfDM/ujLbjrcV68CrkYnuALgIEKKcFHlaaMCuDUkA62+IruFk9wtfa4uq0jxoLDO
iK6glKbsxxPgcb37PRG6L4bdYxeiGhgOOLieqb1rNB59zYutKdZCfWVsnjHRiL7pqfbN+nAK5LN8
9qH6f9i3KzM4TuzbufsTY4B1yv93mG4/EHLqwIjE6InPBFHhMaMwTv9AdbEFUsLEqsOPx2hlLPzU
OJthhBO3buveD984n93PGYRkOnBOf0bFNrwueK4hLhOEjydYsoJeE3D3Y8ylADeIBREWcepi6BBn
c2NN8b5uCSzLtqafxDS9IVYA7jccxRT9z3Ahe8/Y5Wf2rBcf2AyfMb47uNaMuAhDH3QuLg+4iFKI
ODBPl6LfBnQe6Cb/pUtyRDYK0j12sXRDytQSF8Q7UXzQ/w+yTyMBWIuBzS/dSHOuVtSJFlEN7tfr
gtum5LMynDyjjEd7+fYBGS2T/5JQAG/B5G4HTI72/O498MVoyKJNptZn7b+hp9KvJweKWK8Ov5y0
j3gyJ+bFlW2sVUqb8GHnPqOzsPNluUAnRAnDS+frsQFThDnoprxIS3N293rvHVarbEWtXUbSlXeU
782Sh1vJTA2ndEjds4qSngGJ+9o39MhnxM9uG9Dq0da75eIeAvM69aYIgWQp4OS5HCahRnlKFW68
x0g24gJ5EYwY1vtFv/K4+DLpBAGAVPALQyLq9TVb+bDOMWOHd4F4hslWedCXMn1DMx8OyZpaEaN4
2U9tSLV+yl00KCkyd2JDj8f3j/dy8MyNgNFG5si0GvedgU6Ag4qtCGz/kDmtA48yNm1OV4fso/XL
N7FVbSwsk8aVxzcmZ3NBcuKYsjCiLXOR95rmJ2Ky6vLKZ5jf3q3WytfV7PvvuxjWd9YGiL8DRfDf
xEu8e6D+lIWl4R6NSa31ooeEuoqTycBz0hfZrAiwxQ2KgGAXPkvnh7TAocYVVR7uDU4N0xF7vkhi
XgZ7bg2HOr57Ao7/0+LcHQn8udmVpwX3WY4NEguWWNAljlv39d2nJbMn3h3733MRYFbpM5qY0uRO
B8uA+zGdDFMmGKYPH7MwkUdpm9o3HDZpiMm8houJJ4eNzT4IgWMIJ17tXMm7t1ayxUe20eDPr+Sg
eghhIoSiIZAH/3afZWQWam7uJ6sScybkGZcqbGLRRzvti6Ho7blf3FQ5pl6y2yg/qOsx3ay072Fl
GZgv3WxkwLa41mxcmwJlo65ezP+u8k9/bILXGojJRTg/Uz20Yf77WlwzQjfNYxqROA9t4tAEmKC9
g/uyhQz9DxdW6dLNm1nKvyFgZYA162fdH1KiR/x0C7fHhhg01jJpPTRGYjwRgARKlgC9mwU3gw+E
pxYhVtR/qBkcxoZgOpX/sqkvt4bXhb0rOth7/t5CPgSX37BNVL+Al3ogxre/7i9bZoH5T/ARZbPm
3kHuK1EavuZ3u1jgZGZ9ZgwzMXEbYVJ28rtnzrDx97QYeZYthwVLBCjexpDNVezXuUEm/uQWV0Hr
3X5uoWwxHfF0t3fbEHR4TZfslE5rAcxPYYI6BGRPlVkeVe7Hr4jtJkqHvi9Kwvcs3+uCC5FLSr3y
LGDiobEP1c5gCf/e1/ruqPgDgVVgB4llop9HyP2c1w5CjBZ9rtUiX4Fl+p/NffHwMDhDG4lw1snj
Mu7HO+MkXudJXCw+Tl7FZx/4E2BgL6MABabFFh2M/sCAKnxvn9dhzh5hyTHSL+YQU33TOhi+LR4/
o5f7tNqy5pZMNqhK1pjHYp8D+nDJeBxQzB+28m/y1+bWe+LcT8+tubh7o3d9HUGjWkKkQNNNlxRK
Lkt0SewfO9y8tybTlzd+rO9M2n42DBObxf1j3dhDaBhxcCQXExRhpxxeMcV+seWsx93sASQge8TO
ULw62M2x8JuAfkkxCHwgMQ1Pxind69II6EpECstVGWfH4iRxoyGSha33Wb63aJL9/xZVnK6lWb6i
2lvf1k3rMVmWPRDtRQlAYMzx2IVgtHgcCECLhjBdo9j9u+Ngen7FRO+xqu/4avNeQbuav/xu9SC6
EAXvKl9geYPomf2m4y+SnOHqQXvQ6MxV77XvZzR6+qIliIUtRAjosr8n+QcvYaSf8F48qPd76R/W
H8+tdFR5h2DC8BxO/bY4JV4VMIklCW/yBylr3GbIrEExAVbh3xcSdgZXdYfyu6UZ5Ba0P694lD8u
bxEyrjBZjVm95NytsbxWnd6fBC+vWN4DycaE1Uo8imEnCYoNqKILD1f++wTGWTlKiz+ENKz0V/yI
kcBjpbgmsHjPZuUQbxY3sLweluFByXdIVbdEr18aq/uWXWMJVbXZ0pTA7mESMCU/cS8SLD4trt9Z
N89sGmV+PTe1N9kDQvxjnttOEIfa92u9L//aUOWI6N3OgdXypeigJ7Uz3sAYe0LvG0HvsavZEJZ7
3HA9CHFhGsOC4AEaKwOWLtbe/7pVv4SyA++hOb3/Deu/mOMgpMGiWHE1oIDSq8Z0a08dI3bZcsh0
1Rgtyvv3cVgJM2nZcnLnvrhPY3ALOqjPP5ABmiza01FBdrcnYOmN90LhAzltjNVOOXBAw8JupV8x
qJtN4N7zSgu4N+Ix8T5KG3ohhOEm2kLrBnUFNyyaPTyczCQA1MrFM4xZDEBoz4BcTL8OI2kJF1Rc
tSQ9Nd6kIo2ANFkxJoYTZS8cFwVHHqYzgMbOXmnHgGoWF3WEdIK49yQ3DAoeKh8HJ05++Lvx0DrQ
sbHH4JlJFNgJGAw4izCr14Uuiu8EyMe/wWKDL0U4MLs1/R0nSHeABRbll2KXuq/N8weUi5EofQrA
EN1H8YuinkLB4mwk/DqyOb2WOLYggSEp+UimgLThYrmamgUPhWBFTIkFixPY9+mATE7/sukK0x5O
V8C6A/NzgMQv3l4+Xou2FHw3FAVWE0D0stS4PORu/xuqs3xB+b0jd8uFTGyXe3tY2cqiGnN94zac
8GcVBlWNyxzVE63J/Dr6XjBKITghm17f1kGyHjPNOaRBH4pTNhhLncOqsD7HLOgO2j/sdf/pi2pb
BcWyObFa/qieFnzQYgViFrxR/d4W0B4Oxa69+EoAyXo5rPUTKytk8IVnFRLi0d6L3ZD9S9ly6Amb
9I//SX4ghrbO95ie03ihYGYKZZ0m90sdDW4Nr/5YpNNy6QA1F2tq5P+acogUjE6L5ejKU7kyFkVs
03gZen+L9mAunytyhimlBU+jxPkAndlGlEVt8N3TBm0moJmGL8yI5/WRd90cAPfPjt6GsSByAIaE
FjPY+c0m6W/RjBM3OuEJfMYNs9dp9ovgg2phoBYG+UPsl9qs5b5Y/mk24nvr5bNQbTNg/vjyJ3Fh
/XUBEwDrj2ZamNGtHYQrq7NVKa3aaJx8ZjOSQi1bPFRow0g9ZHVSiS1ALyuSH5ILLdVzDuiJ37C2
3ZM1gHMi9qgBW85zKTtQaJwa8G7PrfdVdBNO7oJRQiqOB840PFOoLLPtg02M/cXAIDDG9sDR+bSo
TTw2eDwMuUn0C4jkdopfsQ0a4XMByfC5yZ3x1K3PwlHj7OUYOSrHMm7jeqX7aijuNR8T7UW/edd2
K8/bVbfLf+DBYg++gwqOicjtp2IeiT0v8zU+TY+HKfqIqYhqLCp3NSc4k7M0GHpLr+0udYnmvo1Z
dTamUABImIocJz+81nvVy7aTFQsaBgroPJTNacsbUmJl1Pq1Pw5rkvn3eJO9nlYhTmMs4bhT+pKZ
3+zNZgm9xi8dSqhjMSNuGPZe4eQguUAQYwNQzHCE8N4zji4/p0fhHfHGb9+72Ra2tffY63jEzNSf
Ony7CLjjnkpKn6UHwHRpCQ+ybGFtjuDW+5+2gXw4UJJTRgS3izAb10UWgOqEwnJC8gkYypQsPIvL
dyTAnS8Gcvi2pH/aFuI+ryqMOX4+Z83ggMuyJnlevMe9W0asXzHmCLVyhOWbYsbO4+U2UWEnmi7q
RwWS8iQEHppGHHssF2HDBk+GwttV4y5UV5ToTjZL2K/HY5EqKLxT1Zv+7UCcNVME+3YeC8vPCcBL
pJU0bSWo2ExgQLLAB/qi3B1vLmLQ/l/Ot1S28LpIi6OTaTx1JngTtiIc+3F2bf3ze33HMKJfDisK
cIYGW9JKo/toVscVUiQ41Sy7VtS1E8zdcbCbeKSUcofqC1F8dBDPpXm5OeTF25nLcTFrNmTG3Jlz
/wxzxf5Gyem26+YanphTkFvgWYzvDwVcCclSMfSpbIhKw44/9DFrX5RMmS/prrjgsjFvtoDcGwX3
N3X01YCZt8FMtxfHSqzkMCutbKMyGgIN9iZLBfqBOsUjIsYGxzMCLCVHfQ7VMOY463JXrvIIm0v+
DJSEksCMBgKoCusG6I5agnaSt7PGGoxwLRwNGFFMecd0aBeZJyJg/QeBnugW86hwPtexurv5TUBH
taX4AJfM94/9g3+TbCVq5zUejyNOTl2VsqFRYQ17CJa0T/oUjRv2EYy0Eb1M35cGajmUDto8jHd0
x1CYjE815h278h/cRE9bp7+4j7XHxCcIHmPWt9WvxFPpEeWypjByX3N5D1t4ztG8gLrmKsm0nuc7
WNCwXP5H0l0tOZIkUQD9IpmJ4VWUYoaqepEVipn19XOix7Z3dra7WpAZGeF+ySfXarJXGBz7y0ZW
YlahlDAChaHyIBGlnMoYl8lMWV3XoP6uqrbpLC8C/F8/jJINMtcKH2F9Vt9rIa5aCfRPSVk2TPfm
lVVVvV3ZR1Jr0RazeqZCeVK9/EtDWTdezUvt1ZSOWQujhmG0j9KiUM28qAaKO9Zt/JG5M3LegP30
+4fyc1+C2K8/lh9++pBQU5UWWjaIhmElv9vfdfvQJAtVNL5ayUly8vxU2zdX3X0bg91eDNdIhTu7
UzdRq79UkScfgH+quo0SgMdSwhvCAw1+2/YLzUTtHK2GD+bVfqKsC/g0OuY6OX8eRvPPdDs3Aitg
YWkcVv2+WVdRKIjXRerJEgi8mpi+psvGun+0nT7OQy99/l1/7Lqb4X6scGRWtUhp8yzSxLl0oa9y
WnRztewk/XnvePcmErOBuT102HUq8qfK88Z2cBrGx4mpVyPvPyflMdQKmAhHJ79HvprK96+eDsoh
smbhsW09BxHhbPIYpSgCueVOpXyWHZkYs7ya1RepcnyiK3gME6OcoBX7kdEe5/IFKpkyXcA6FHTX
Wg9yOocUi37RTyVfpcNojf1HKTv7BC6pj0yw+UvquOa14yBcOu1ML81BvOo8JrfOrnLpGGjxiNde
m8b5asxLlL7Q2yCLoySTBjuWdiuNK30uS1uS8m2y/dw9GvlCw4zFySU+a29g/1fgTrZyTym5d71b
fV7TCmnr83VxiLbhdEmLU8BDdG6teQ2VFF3xV5lFWb/f2dWXzbOgjqJTJ99YT1YGUq/qVMulV+tU
X3dmjW1NLD3+8/flOLZs15ERPqgqHeHsqLivnkbbgWCqS+/cOX9KJYenwHISb6/qob6tbGu0Q9GW
tKikUxtLUpYJOthG+9+nLccsg0z0UvFOj/3DqfK4Nt3v15cdYD1O1Bbfizf02zTHnTM9NQsdy2Mx
jA1OXyi70bIdG8Q6i26hk+zNW6FvXrftVjrFvdiC+t6sQodz+dT1DWrX39wXcgyDd5ku+x4KGpFf
5JgR45upNNbCzK5SNBfnRgWOcsWsktjXMs+f5L1yNk56QbBZwa1tC5VjnG6udDImFEAgcVnV97Yf
PD8Wb1o1ETtu1mVb1erOX6I6apbYHhhmZhlZazH1dv7kqH/fva9reTGay/KDk2RH6UpWXtkVIq2X
VsRDtREKH6uc/sWdbfe/90Tk97Vx6bvw7FJiUb7NI9Nv0Wa3y1siNUm9+cM9zls6bznd2JS3tVkj
EHDaSdPZH676/lfIwfLzKJjYDI0IAdmXnTMofGusVprhfIkmOz9D/0b8SptrlE1XiaTSlXRfAavJ
DcR5sp9tZ4aFoSgVO5mWbxtd72XD19S9Kt3ZB2+TYMeXQjuJcmk9kq3jM7jJ5wnpESV1BHTMr8Xo
2nkML701E1msynB331YyifLjOzb0cXYLpgHZXubWMOwgoStx4+xXddAblyyQWDtPQVzKmfhkmjY8
8Fl6nUXJFG/pivHhW4y7sSf+ZRclnqLky7i4MCFuVV+uTB8l6K+et5XCfrQ8VbNaiolGkDP+BDQu
FMEFE5cN1gDjej4rD9qiZ+XwrG723X2ywbyJm8tdGo9YY/6qSGnNrFqH1dhQ+vW5uicoYkM6VV++
PywyHy2TnBatrQeLc2rN/NUtHPunV6fw6t1mbUznAyLk5wvt+a55diXkOWqI0pU7XOEkha103jXj
p2r+VcsnZdL8xpP9hxnFjQXT+HaYmHVvs27S55p10pfB49/Lx051n94MmmfVTQWZuDQO25ww46vA
h6rR2+dH95KtFUBiiTJLoOufOFcO5uekWujW56r+LHReh9HxMsjexrPb+JYf7zfD04a4qvo61bcX
PXw3Gax/dUvzsQyPQubtYF5LDAPbTka71rlygkycaovCrXxNvJ9ytcKuexHZvOsmz9roJh+ikOa4
oTmZZiHRmhdsRl+z6+c2Obo+u5nUz3ze3j0ZO78O4Kx4fpjOD10n8I7eff2HXUXx5h7VnDFC50rK
hje5N3bX0uxD2+/ZSP9tflItT9/9k6CAx5hdlB8sVzKIc52zsUeSfC+7kM6VOlVND3gqz/+y39KI
O8dqWk+cbMc7ikyAkOEmj2N5c24kwNxZAUL1dbo6EwiMHJhZ4XVhgtaPXp790ppKZstJHtat5yJu
Q81/sijuUt6C3mC9HibB+8uWH2WAPFy4wgQnR6I/btBqCzFWzdjnEUHr6uJU292bu0P7dGinlMrC
+bLlNdXaquG+JbqrO9gNMjC3J1SYIJdmwp/333kP7VJv5i8da6t0RSSKC7OJcotm/ti8nlq5h6Cn
aJYSMdS5X8bL1ZB1OSNYzWiDFFIxsMnmmZCvMIbrh++tTbaWE+ayrS/5RgydPhCaGl9efA0vEsGN
wWVUNoJ8X4mZD5WsU/U8rpWk6IxYnd0LA53+eMnc4PuNM0oK5qoqzUPE+SNAKbltC3Hq11zttUH7
lF5Xgmsy75Lf5F7OpMr82mIcMxQSurlkdyEoCJtLOsTOm3sX10Wmslg2b6buBY1TOeH97dMyuxYU
Ob3CPRgyzTvh1XgtxUBEDA1cXBueZcd+vLTgRABxLhHR5gyH39zvao/3Q6ojnUw8FvbXC7AHroBI
F736W6yA2G0+L1jEwk8Mkr7q368zw3fv5dd1NEu108am8A6Zhmr7Q6+DQQrlnHe7hegTJOeuMIip
AgFu+v3OejnKAWAZtFhR5nrXQ8SfNw/+tM5lN84kO1fO1yBFrrkRuaXv7SStp7eOmtbuWj/IQ09X
3Q+sRPLB71TdXCLWX/PJXtd66lrLJuuXeyPhrbPcqxVQsblWwVnHEifarOUl/d/jtu7F8hwhIuYS
w9N1lLy3lmx4/25lvkBkF+5/PhX5gFrOxzI6uO7XmkzmC57kgHhnyaik7lHw+FxrmndCouX09v7Q
JB5whLGqrRV+QV++qsyHsdF6ij6HTi1Sndm5N3PIe61lk4wArwDl2n1baxpbHwlcpheNxamRSa/N
vSyTVvhUwXfCfDe/Y2HD2iHBQsz7EMvgU5N2Hq68D+CTcRDSHGiYz6sggPL3/ZjcBG72sDZFXpyU
oOW83DeSJDmSq7avsbq2V+neZtm0bBfJ4WvLZWuenGyGRLAyeXim++fgku49l6NYjKy+uUs0eZ+Y
I5e7+uNSxulfHdXnxFhWwDZfzUlHlcqyt6EX0aMY78W+GrtHGXHyrWyuCsezxGPgoHiJDmDDg7+M
XI9YMzfMoFDlLLdOvXOUmpqKpdxdXstV1QZhiWwMyq2vp8R8mFBj10hDMle1gPJobKkTuJoY2FCH
wcgFNZAJrJN8DmZ0Jpddy4dldPOgpbafz3V7u28Uls3UkmuoTG0iwm+bqvExzv0zP3mdu54aEglf
DMaYFOG0ohwrUU9kkkMyEDkZzRXLy7krS/7h/ijptvJdYtijcC8p51xwL5Y4fqyMMzjznz1alxCN
F5QZHJZUGHfuuUU1OPbQL7TvxADJYfr6y5yXSXkwgo7PuxNH7M9NCovEbeTfvRsl2440IEaiyCXp
93I/1iA1zOVWy13bHHqzVHd//bsxCm03b8Es+rxNjgFajf3IDvaX/IyQB4afq7EXPBYK8ld5kS76
cBf5D7f+eTUizPBHp1v9pviPXdvPCy6REmsVfIr8lS609ObTvHHfhfhzd301+9tfOrGtMORa/tE6
Z9oJO55Q/7xg8AqTz8zuFIYK0KE0XKz9MWKnzKYjH8QFsbJIcGgYyQPnXbG3XDWC0pW0+UlaaBdH
6ryRXI2Sr68bPYh4BiOgTFXJJeEDA+8DLmZ5pyChLHkeKi7HRQ+7kpZoMl2V05RH9cUilJJmUGGx
87VZuF7WKv9VfnQXDjiv+eG7HBzuCYsi2+DLud0qByKRc9MwFC9emP9chL++vihmICoMF5BNfjya
RDKX5KO1jH/N3I2Y8Zw8TMJ06XEYC7mdBLYSTAoiyvhZT6pJM4A4Coic6c+CZStifXDhiWAha/kU
fgeyuRW2km1IXbusJmtBxOvRLTZ4CUZ+NHhl4NsC6Pks4lJ8efyrp3Tnmu7mEnKpesJ8DUC704Sv
mim52+iqhF6/KZWd40DqxC3RdPvix8hEGs6ubKpGkWItSMlh/XdpOHCuUzaBYGakYdi0b3BtPoVV
zwuw1bAS7SlvBQoyWMqO47dGAd77BzTiPvUZu3QXEnHiX24mM5Rf+WMwd63mJiLR8VFoSHp0jSE1
kiyHud6qneLONKs12TTVtXXo79rWg431QvN5DXszOy7Yi++cLknuSvA+Jj9zNAkx+sySyybe9qiG
4/RKcBd53rpQaZJeOiBCp3v4A9YZf2N/+6MqMqcuf5wuzGa/B7cWJU78VuWt4NvxKXOoCn5W7rZ/
tkz/znPscbxyd+3qrDn/S50sM+nZy9NwkRpubu+MdDZHoij3mPgqlWge7v2YB7KQKVmygcrAX8Dj
yIQ5mnfCNCngWu5RCGG6/6Sv1e1UZcMIjdZeEaLXV2RRl97hphSp7xn5bJuxiMPQJkKNtT0GtZXF
5gmwqHe3tmW7PDfnGcF8DQZez1heWBX1aaqbAwkSR9h9LPmZ1PxQGQVFnWrOzYR4OVt2Al5YUhoe
Bc+WkQ9sR2JA81UPYgj3YbJaNv1zt2rmeHpPH/fntxVKL203IEqL7VppRRGDHxve+7W5ndqp7yjt
fz4x39c7WFJuShq1ny6mVaYkr0JIsFy/z6/YaD45TtJ6GV0FzBRXg5EH6woGo/8gTptuu4/xdYgd
YKL+uTY0Bck+j2s39X2ren1vZ+k6p9Wxj3tTnSwxZCuZieDPWSaxfdkhTiP3M/z9xsuBkefnBxLR
M58NELSjVJP7RvJrQwhyiTY8wfuuYRn9e824uIGxHmTZj+qsrSN5VT/IrMSI6gDbd6QOs8/AunMk
Kfetr7Hv7oEhoQGxnr8w+xxPhXd2KKssqNNk3IIhM/+7vGwdEuLKFC8EXYTnxG73Gpwcdbepp1Qb
J5+ot67t6vuJAUx9ziXLH7rRTOMZcz/yqgkV4eizsZCZcHaGdy3isCKlHy6MKsljJirEiLqi6AYR
X9d1l04sROxMESOV05tkxWdIGJr9rkLMRPVFK4y1LYQbkCUJu9ZFMsVpL9CHto1d/UaVfe1spIUB
XNYjNjUBwKxyT27KW50JNHWrBzVj1fdK01LKkd1zL7AvrJpG311gXqvquZsZb8WYEhuyD8m95o1q
rz4ow9Ot688eQT806MaKeR4rbhk1lgfa9nesZbpZYzuaBWFKW9wB+t6EGkhHY4lkjjfwe8utkc/U
wa2ncZSnpuNHxMCaK1ERpOx2h75whvYKGdb5cD+WQyuXwS3T2H1ryE7F81/qGpjgQ+8xfJrZF3A/
DH8VY7MwqLx4esPntfwVR85t3wphBVyORCzf8mvpZzPfeTJicn/Td4keje+auzmb8dksPWWb1Ayi
lF31Qg8nJu0xUOa/uqfq/k+zJw5nZqDIsaQthCwAWF7pynyyry3G4l+i5+jePXaXQ1ek8BMo5fWn
DwR88LHT4HJACjfOk4aq7QWE7BAF67SCWMh6MqsO9mf03LqqPdT1qEVPcwacoAv2IWMje5yN4Q4Z
NxibCOVQYWFb9FVm5y9VFLLXTAx8y0ZbZBC7vP1Ca9FmrBxvmzPT9KpStLS7u+90H1rX2fU2JtFR
e8z7McZa/spXuco0V6W6s5ipVG1buRHbAZGuWTEK3sRMfsUod633mSvS5lTR+9qz0Ag+y6FBNGs7
cVx4nEw+W74xspxHt8lBCD83yLK3/nlUaKTM00jgS/IVEey1Vzc7WE7jSPbRojs7FAuDR1PbEGHR
JtQiVSN8OjcKm0tr37H5opYEBmWEnmGTK3QQb64ZdAc7QD+kFSrFG+QZhFJ73Pgdb3RvXOmdjAwo
xhoHUClEbbh+19dULuZ8YWvm09lYi0rfuYYs2+To6vqeWwHB41Q31kz9vLp0A+NFy53+VUfx9Hto
r19Hs8gOFXuwIpCY7n6Irope431bgYZ7WjiIfq/Snk9m4+xHNiNIvXhh3Xn0MvSkHw/AVzlukMip
Yu/kKBnkx1dDfYaxLnYE7nlvrJFoSsORsPbh7s0+/PjOdBPft/d059m8Nw2wap/RRFggjh4WNKxQ
wEoknrkWVFecVpNb6zI6jZ5/i/qsJCJklDFYXaB4dAx8lnutWSRo/AwzDCaFUb6z7Ca/jt1E+y5l
IFfPDuR0VXNzD25JhxDrbjvQGZPCJ6+3xNtidG+8eg9xAdSbmNUn1dqpmvpOvXHF/elRcX9UcmHz
XfwmWEkOkbREStNdW9gohVy+aDvssgrSR0LFP+bDjKjAsKzI05Mfl+/U92qUGRqaUM92nuQ+Rru1
05019B274LleFTND3s469jVffLYz9mYzW2qBA5wHo4zoEA3YUu+S6waRjviWN5RQ9nPzHq+c6hKR
Wg8Zg8WjgTAqbWDPaZSqAldEKuH64hCjktiF6bqrB6g/3vdNXN/3uZGUI7lruV0Lf//8d52sfm6t
oCnL0KqZEdC4dknrBu5TlOiqNMrAmOHhY/d7/tpOn/19c9GWbd6iiMHJpt62g3tH0NDm+9GSDNqd
U2owv+Twj7kQUmTtZNvPwX6a7Mw+wxcb5Dv5gftU5f6qpkoE/rDYY+31Y404J7Jj+sHOpkSWrwN7
vR/e0sgCcDAB7KuWoLI0KuvvkYuyHGVfmR+dDvnHTSrJsuro44wW4WdGBuHDaZKsHuunT+rVTYed
kjOtIJcoTSkxYE7+dZLOOiRLVefZtemhrj3DBOPkIB69qpRmAvHTH/d+vG8GxjNi3SZnOrUv7XRt
oZncN0/I3HQUhHzcNMRJO3fwUM8MH2+z9r7DI/qhZCgH1pYUr2eycsXONDAn6ELe6IGKN5KNMGIj
37bJYlw5O96Ez9OH5iNWkldr2SFKooIzubqb7M8nFIINMON8WdpPNq0NPR9ARxs9pyoIKlaRmsmL
FLl4tdB/AOsURmFo9551L9e4TIwryjBL/Dwm4zv+WCbPQj6UWzbYTwotYpto2100OYfpWM3ILC9q
r0qmpIQh6IWFEVcuqzyDNLGbSInUUPWBmItc45VEb/fNhlt/Nu6Ns8dkZZ7XICaNYz+V2fS2qp//
9pPc8FAo3t4U+MvPdBA8dknyK8avtdDEdf9pnUlF/32eAeIzpqibXM2Osg9l22f2iKCPW3m+JsvO
8e85yLwn6szj7ROqZWWInMGaLva3uDJPenc+Bacl2yQrXQcLKPv5x8FDrgqWJ3Y6TxiGyL7v5QJN
6b0MUKePi0soZ0nJdyAQDYJrAZynX5M8K3GM/6n+oLm82c4frW0tg6G81LbRybiGZB3+W0NV1JbR
uTpvzSPMaPMxXX/EK+lGuIXCQmrz/qN5qL2i4L5NNPLf81F2+BhkW5kOCXV9GxXp8SvOwHIh2pcv
XKDn+qNCPVYO7tV4XYbBNLoowNxuJCwzliqCP/fL+zSIZYKkq/N6Vu11mS5N7vMv9XbEiSw/z5QO
2catpQQoIWO5iCv38rG+4xq5l9pf5IpFo8cjQwgPk8y+EzNtERLrCQ5zH2p7etxncf+WbyGYe7PW
AZigd4Q8JKq3L3xwIOwVYNzyBGHdEzMo+vhq5E4NKZaXsX4gtUz/Hvu7RPFeqNw3la2ckV0pdytl
C6WNrfB99b6l6V6WzkZIW90DnrL7PspaifKykkLuWndrcVERvL7Olw+YdGGC35ZGLtVK7iKFGzaI
suQSaxc21ZT40J5loAsorWbUNdH+DHAIUUb12LGfydXu+2buLO68ct+WOXAgvAjLbSn9T8N7xjyF
GfLlV64mxG+7LWcg+N7iDZFhYztdGvdVvZw9VeOJ/jJTXbn52It1A7dx8O7pCjbokGytoZ9e/Fnh
35p3sn3nvTEMSilqOTOc+wicZ6b5Ev52rrzs2+n4u0kU58J0fR5s8501IVO2pp4CzzNw5uMREDwz
vMb77FeZWYCHVxdNdBS3yFZvuVQvfvuGrJ7j4xjN9y5EcWn5tPUKrm0ylLyxXoJptlDfDx8sHVPj
WZuyd9qnQcEDMYrVda6nRlLGdXHVeMoDA6cUyiqcfuot3TDJLqSWl/ePEu4w07xH1w7+M//nVAXm
7VqXt1y3XeguPzce6M3Ppjfrk3F/Zj9UOTgcumD9RtgEsYKe4UHu7djJJCkNKmFKnMqYOCBfXzy4
WSOMU/IlJcrIMJMp+Um5lKJstpw4N5AAx4oMJ2NiId7ZbT1ewHLVOFWXCyCocPGyARdqQchYfGAC
6whZdVYBEzMqM+5NHET+UXHWkAjFcyVJ6fs/VfH9L6P+V+jey1ivDdc+HtLANsxdLkKNqXwoeTBg
ycNkva4d/w6pUh6LMjdkujYnnnMALie7SzeRaxnxACbQp2sHYz/wFekXD6q/dXerfJTF8w+NE6ul
XS6m5ep7TxTCs7qKNTCA3uS06+5fdaSIiNKbhNibyAoDxsp57bLoivYOT3UmYk9RPYo5pSF99dbn
lsIb9guRFDDGvHpDSYxAR/bjBTFqU/OGfmC7ydX+aYAIFdrJqeEZnZwsgOLrO/6xnao9NBU8W8rF
0FSw5++Lq2OfXHh0GCHYW/sgeN385JqH4aOZ7UkWJ2qgseFI5Y/cGw+Ul0VbTDktr54KGcSw+cAf
LmwnuTLKiso03z7dmwVn2grcWWff46c7MhM+lEG57ySBw4yTFC8kgqJ2OtrHCcJ4LLb1zKUN9nfs
mbahqQzH2Dxwd2nL5eOCvSoU8YeuiSKHZ1ABkQ7RgvgfjujttpK/lf059uz4rG2TNRGruIQMiTQX
861paaVS0slEVVYQPAvRJhqKqBCvLsUd/ag7/M1btnbK1QWPXgp0X5k6BfxcDhPtSTknZSITXI7U
pSaKdszsMm8nwWtTNbTEr8JuhPe46JJAppLK0iFTW7w7wEQpA9b7H97H4hyN9pG8d20n0+0YuBoy
o+xMF7mbIQTEqur4p1jl2I+yHmZBScjMn/sfO6hYdj+3e/Abbf55mGGG0GXA4MuFPlRi2dbmEe2W
PcQPNsgf8YADiNerEewoNAep2inFO9MM8GOqrvcH0MBeAU+y8EDP52tV/CSIbXnWUIYoo/CL3di6
z1XlqMKavQ7szMMAT3uZ5IGk2NXhQSCHeKLCniiuDV6xWDUvq4rMS3Wf0BceytkAqJW790XSyByy
cIOhfoopUPGBeyFcAWh3FmnXdUugLjFIsI9XWd8MYYJAicPxuX2485cgPzgrHFkyjusCxyXaBG3N
5XWLg2LO+dcdxUYuD5AbguXPA9qKCwGO/MNeoK1iDtepGhgXACmI6rHuhJEo4N2VCJmST0MsaNqN
AYXbL98qkQvxUHkTGIo7tTjAs3Ao+qcvLxdPAtWQKxHEuxzOj5Xz17XWtzFwuEP6XDQSZ/7A2D2M
3pSpdPwCUWpuWchA6P7Ql/ALNORnw+qQ0crKthtbI5sxyGfMkG+VfMgOWv3yR22/FuTNhXpNFhUc
U9CSodBhQLdjm3jK3E/D2BRUiWCvFwd8+Y2bernSiPtIjPGLtuZllqzB2+mwA/AP5oABURZ7Rtps
et1V+1xTc8l/4HkF11yLFxYHruVy4V2igwiMKG/LkX6h35i1M910vzDKBfSMBKQhrCo6MxZsg41p
cC3FB9n2P9NC6mf95fJ8BTMMuz9BWAgPcsWRDj6TX9ZM2LZADOwiUq36xkL4ud1v+Gi/i/5+mIAa
U07R1Ao7+nW9/uUyJL80eNdgBZbH18v0Cu8Yu5aGZJrpAZl6po6NSUYxiXV5mRZd7Of+JZgnXCrV
sFpnuC6fHjQdIagIVLafPt5X7UOEsm5eextTKLR+t/aDP/Eil9S0StOov+OjVe0y2beSI0NBpvOW
4K5gaCwuo1kry4t4NKugXGCZ2leo/roOaabwe1mzfVPPqWDz/dPbbIz6TQ2f/ZxwcWLzoYO98ugl
uFXuvL9160Cjb5D3NFz68X766sED1iSmxyYqu7UerQbPctCFC0dr6Oje1196V2CWxZIbLbxawn9z
OqS9sAKg9VvqO1aD4xCKDoGrvce3KoZ2MdHde8vndN+99ubfove75jSEVDRMZGPTd8Oja3M/NSRF
FCkkLVGOravZeHQmBwXKEzlui8E5JxvMOClLZeDVmotG1gDRTzNTjCh/0u9EQ413NaFRUGFobkhq
F+NrUw4ybXiw+rzPvfXrGR1EcVAH9+7TnP8lWG2Qk9GtX2up3hlToajn5Kxhvt/nP4lJgo1NZycr
yUi6Zp7Plwq2elIdpX4k9taRi2TfZx8oH0wVzBUak86xkWkqhIKSc948NoQWwFaLs3fyvd2Qt+k2
XLrsPyTN9EqKivlkrUuXiiGKkUU9XRYAB8yX1abeOnxc67KBPnNg63N9Oyu+JidiU26CXMsWpX8K
BRINx6JEQSTHg24NUVpGmPfP0bxSKG0jGSbCeOi9WesWP4sf5W/D2IZFKX7Q8E7nhfVwy6Ky7++G
N3G70rUkxj+KF/L975gy2ad93ws7JtE6l5MPUxQzsqqLCvLkrpIWVnIuqrJ5dV60TSRfp/JBiH6y
fIxVbvn604RGCQWFISXPicjnVaMlcgYrXX3i9baiys080FTeoLL4N2gyMiTssIyMV0zFqyh3iood
LzrtprlFxGUMR8ka8nurW0zVVTQM8bI8AwcK8fy5G2ort0OLir2QFGci2b1oX7TrZmWu5kc4poWo
wEcEMnbm/TtJmlmEh5Avs4ja9ykLCdbimPGv9uhlFd5dg+w7q+TbHlmlwDkJwbf6MYgKwov6WvCf
7LVgCkF53dqxut1+9/saLxaNYxPei2J3Jt1jb48uyiEz5I1lMzFi1hDgkBQSYoAjZYtwlFp6w55Z
aCl+IOMBmtFTL9ftIxhGIqzhQlEKTGXsnNCj5PBBxLNcdtlswZOHIa2Bb4vxKZAyvF8hTe8h3GTh
8Fj1naNOa18qTAXHF4ReHbPjMqCH90i7e0gpkFYbZ4zp+FdpoNspUBuLJrYPT2ZqbAhriY1CbubI
se7sPV6AN7gnmbbWsJ0CxqNkWUVeYDUGvl7NHzsW3vd3NZlqcLu/VLZU3z0Em5dh2TVTAbPzj97g
dIjOX6LqKQDCCTCv5eSsY6PrDtif/MD/6xlSeA/xbs6zE09snw83MhSkm6/45kKSZIialTofZjuJ
umKsL38h2fGAIcwcgGzBmnyepFgZZ4IO8+gvxpiVwrvNxiFHhSEpiPvnfdFetS0FIaNVzGwtOMuB
0iiE5MeyU/g+VQujrLBnm0Y//7YEAefHBTv0xr3UIzR5oqCStPHiLkrzaRLLc4ROmbIyfo1T73IT
StRMRrYejBqZOsROjcfHpV3ouUNqDD7P9qxT6M3FXY7Qvob8egqo14bZilOww73yqbP6M2EeYmUa
H6DmyCatMNkGr5X3L8bL8972IAA/bGZRPl5cdkFr4SVzP//uX7jf8gV+kwPlfeYdke2OOgg3kQoB
9j+v0u+pTLDobFVH2X7ODZVNoqf0S3bkDpHkCToOSv+f3HvWi4zDGdtWIUKVzdIIA56Rubtfl9oL
utBnPpj/CwQ38R98io3HIJMudNO1W8CVxk7Ra20mtr+EP3B7wfDV5xRVVrEn1y7t/qZN5dja+zIe
NetO3cx30d53VUXQQjnWypzfXSQR4usg3KGanB4au8/CRHhUraVAq55Kw2111U/y5VCqWbbvkkc+
LldZQ7YNlXvIIdqVJgpXWK16qLItD20GlcmKFLJ2bZ7GijG0XtEk03bfmfoFNg8ll6A4fspQfhfn
X+rdnCV7GqSbiz7S/N6cC/vq57/2Q/O+fU8PgMKFI0kFK/GpzQL2qGpRniyPGpU2MP7xLpwlzmGh
2he8grguZTXYY/5zVbbL/ZEOY/O8GMT5Xsz9sKlIEVl+AkmV8YXa692Dowcce5ZEPmcHi1slX0r0
QsnTFJcWxk2EKpXIq+4Bqi36broBArmyvsN+N+PQdxNFSvZsL6uxsV3aryIelLB4aBjeBTbTwLoL
hlS+eitpW6vuoqIoq6V+jMqwVyR9S4S5UdGZyfPL53T2aZsQqpokbNY84zErheXYH5+bTLd0GTJo
Qu5koR7ryRLYFcdphdMhMnYKVzaU1IDWk3/xSBc7LkJzJvm0m6Y6w10WarZ6KDIIG/ZNpWbrq6v5
qesWyxZ0lMzauhxrgq154ry59dbDzCuw7wro4ss1qmwvHSX8+mutYalfp1kuLE+rEsoJ+Qvzdou7
q76hbVUqB2boO5+54zvWy3f6NrjrNjRCGGK5A7oINVQ9/Pz1Ry3Nx1boFXr+52Wc7298SvH+ER8B
VxG/78mcHWnMFCver8elIVtMVJjpNaEmjuE8fp7KDipfOla8jDJXv6DxzBRPneU7cc3tVz3lqv9j
DWxyhZ8VnaMRyvzHAOJjKWEvjfWO3V3lhf8j8//wfEqyoImrXKqH1ht0BK/TzYW8E09T8TZ4sEiO
LgD6Q/QsNoX21ITPtgsUxi3ZjXX8HXHEeNk9/thUA3MWit7X56UjrVTO6yDZT/ZBupDm4EXawyoK
wxPUes8K4nzxWTE0aDCuVsDRbMxp9W/sFPrWBFY7W+rd3XA8CqxLT3e/kmPmpWdTyvWxRm9ku9RC
HsrJJoamIfW5KJd20SZ0VMIWb8zfpHa5H7wCnVVnv+puFrXnlERmjhguroePY9Ec1qcK8SktMOd0
aMr/HeECPAhNPxKCc2flJNOJeSpfFK3XsmcnHL3rPmmCS6eBSxpPgm69Vvdfxl1lEk15OrZ0DWWQ
9agWBOuI0xwlTh/5WRMlb/o4ieP/m1aUIKSLxL/fjIjR6BD4EBvFZoMQl+qzGSjR/Vt6vLxiiunS
XmRY0CPXKgiMy+w+hd6Ck86XoZlKltDu3HUYzyp5sIiW0ME5M40NDUkcxXq/HyxF1dxrWuJESLDX
nXmuvJ+EZjARSzARjN7vTAnwoNAALd9q6eNU8ZM0Nc0k1qTRwbJV3QY/BHE5DVfJqqd+Vn6i5WV7
s5KVNdCek/m7y6expPjsG353bFhuCd7GZNN1v8xLmTIsbXKbyz8NKaz+5mLd+9dIF3G/exBCQE1N
vXKe/qWFXw7Oycb+D1Tja8WqIbkjMY49i4XIJMSNidVF+rBOYuzj3UkmiME8t94z2Ux/JYPbrAHT
E7iHL8tJY6DAUNjqx67gi8AGG1uTH1za6x8FeLJ8OJXGmd9z/fUJGH2OTHG4fM5HuXHvMZiJqtnl
y6vP65sArjx5s657/peSg/O9HkANF73AlXJwgmxIdLPlV944PpzVs6n3r69kakievQ+XZ1OxjFvq
XCZ3EvIiXJh34Lao3LPN2KZ6qWOQ+dZTVZ7sZ2P2COtaCRzUI+q5fxRLgjJMirXZsRk9NxTE5ANc
e8A6tC8y17KlNGilD9Z9Dmep0mOc6yFFtIu/skwfbQchpQ9p6eL3Eq2XldfHpR+0bdfff7ULzX0g
iUuEdql5mHx2FJvadpBJ1ZcxK0SIgiYzFzSziMs4bxWi9XtMGimtX2X3Sx1DMbG/fFL9wqlsvwl1
lQ8Zmtbu+c9Gsn5Vcocu96FM/kI5OVAvrGmnhvtTpFs/NWaG9YYgeAIeu36Vymd26O5/TC1LcXiE
ya30C63dJYJSEoaIQnXS8JlEmXcJuwKd81Ku1yVVzOPcVWKE5TBTMeWL6n5X6ZwtA6nmhsO2M2OT
XguTU7p4+XjikoyA2dQFChWEqujV89U4QCCFbsIGxNgrFiXo7yNXz48hbPupvdehR66quN+8Ecpn
5prBht5rJzw6WzEoIBRae3nXYYL7YYFVKQrIFQfsIZT+/5SI/k/2mCqwM1FvLdao0oehgclPHzbP
KJKvmFwlyGp77SlUz4v3MD3duwp3QBBA+kYAESLKgG2ReVL8ULlOyZN27Msg6TX3wwz2XiZKhW/R
7sXN231auceU6dYmL88Gc5OppDz2BCA/7z+bVfATCnA8gr2lzk5fIZu7KTrmJnC4mj8O83wRZyK7
4SU2mN96YR+TI/2VWnwH5mHeyMgpUZGfh4gEwNuPSY1xvOM+V0ln2qnYsVRbExw5gg5MNujYy7bs
FpzIEYqHxv5Yhpv9WhXbqehEMnkkcPxvNXo+i6kReFRpTxqU82IJA/UiJYmdxVZ0oW6UR0eLeFqb
0c0rty9E2VtRn62s1RsmlVkekhTFtXYwTNay/4DyGTF8QbS1EUgBKYSnbSIC8jWiwOxN3MCmjBfK
ftihpGVTLNIibj5vA39PaUdPcmG8vpVeYxuphlYrk1r1XhR8iWb6w3RMTthCiIEOW16ixCChgZ0x
4e5b0p23q+oiJfPcjArxJGWPHWH34VY7yUxqF+ZmcldkveFQV8EMUZQAwdeuLEqQnKXKuUfppj76
XcE1sU65UhB5kx9fu1zmZsJtNuXDo26zvwHlBPncyxemQm69TDGJ/UF8jjdvZ5ZhHlbuZWggZ8O+
mNaw3oXwmXxbLN4UCW+2xMAMQX1jZTuIo1yexdzV7qFxWJM2b4wd++LrVTqx5YERdYXstbR9pFNO
x3RPmZxd9xnvnSvPAe9HLnQLRP2M5DH6ruL9FtoYu8sOU77vMDkl3nXcAV/VG9ki4uX7fyzd125i
yxYF0C9CIodXco4GY16QMTY5Z77+jupzpdY5VrdtYO/aVWvNNUO6xe/sLiMR/0ejKkFxUbgKwmEe
HLrdYENI1jTRUGu07yCsXQlcn5uzMJ9kPxkxMdJ3rR93kDaCoopIlJk7eOLiycIWYWUJvVnPbekB
5lfjaL6NK7M1xV1w/pRgSn+zC6CcMjG00XwBuo+lxDh6j3L2bFglrCKyrW574tSBBgkFCYq5QbaS
BUO8gLOBcHbA3DDVx4v8lX37G6o7yHauCPCO+94ZcCz1Zd1YZPNLwwa+7t6Gz5mZ660d+Vl8J+br
38U/gy1kqrBw/nGKE53VqZAYO+TWu/JuIicTJnXVjihmbXXi7Z501bQXJQMzIoy3kqpHifZcFl9/
aF56MSeiHwH8mLdibRXi1Tj+RGbgMZRAtecoopZWulKIU5CYPE1eDej0Ifj8hSrO0qBRMCDLNd3+
oAQ4luIz/nOIGkB6VM6kluZWdFTD1sUPHTB9WbZg+D+gluJaicuSBZhDUCzhDRx/vKI2SB0WehZN
yUcM/+hbWb3K1BNgPKdBPq5CqCydJV/3f6MS/aeiOUjIvs9Tuz+xax52ZMYb/17xoPpNxdHuQ4bE
UfmI3r8rrKlsDKvbcfpOmO7f+ws+o2GxANv2+nDCh79JVm0VNjjZy99Un6bAFpBtKEMauEWA4Bx0
nugeGCLVlo3nM9R+qrFQ1irWOd/+HvjQbLhsM9Ve5RPDd6yyJuwYpH6xWFJdKj4DpTN3ThjvHQ1D
lG45O9mMznF8wfNkrYb+JHF6/nhvl6qKPeENs6LuhDxHj3zQCGQ//erXz76n/kL3L61NQ78uP8nx
/lTI9KIN4zM3yqbkwXk1TyZuuogUd5X8Q4c2WSQK6TEs0oGkt1JgMqGPFldfcX4MgXibgWxkCiu3
gwanrxEO578VcF0UF3/CBK66RAbK8uTkeNjKMWyV5/rLY11l6bmNytHJyDjnUHj+ScRMzDjtqoaM
stTYeOdh24az/jEzjdC9nWqm5BxOacMO66rZbC46OkTGU/PAZLJF83CWLJr9gAhmDXIo+jN1vMMl
uwnvRGWW82uo9sswNQVqsMUe7dlghgeUqCY6AUURs6T1uQpQSWZH+s0gRUXftBExO9Flv3Qo+7pt
CkvkaxlIC/npODqzynW4Egffzdyd/aW8Ff28NtMjHOCmZD717aOAQjKji3YHA+A2IqteZ6tIEo8n
G1Bto2cmwjkHHY9YlY4nMD3pQ0xtUH1T2WJ2Wz6fCjkFJfLfS7Xu383zxWpEEVu/7j2NkXBfIB9J
yPtLz/s4iVst3lAC3IOEyOri9B+WgBWQom5J1x2B52X9agCTKCct6VAvnovrv+WyEF+UjvYQR0RO
snj+PdTm5pB9cl+x+eFPQTnZTq7yQsaPj1dt256aFs+2Ione/AOm10KqQqBRQtP7O/4E3uS98pY3
mU//7Ouqwn84/vnHB22nZ4nR176aHZxqapaH1uRceQ+PrI651mAbMkuN55NxCgM37Dp0bK3jInrC
Itfv3JCzSKyxd/9h04fvaC/TRWWrrVg0fbwaVph2lXS1uGpGvh/dR85vWfwYDDQ3f+cfm92hCpZ5
zba/p0x+W3uXM+ONIcko/rf/MPUYUMd+Jmp4h4lg+1iJz46tzNf1y4QZ7hLjfW3ZrJKdJ3+VyaVP
Bn7JZ36Qsx6V9DeCEpJY8ntauaHg1m5KyEXRQDpz8xTHBnZ0KjLLEds3rCAv+4/lTNEeSh96mkQQ
TQUbywy47/AJmvld999/ybGuO9eESmU9QF2D0Mm6d+zZtB/8js0gCvfJrosia48c/cuA3fdc+9VH
bkKReWw7n1dfkWJoKf5hjdlJZrDg0ZP7N3133M20orPzLxUSm/yfsOhS+buIcB8LW+zVYInbCCQ0
9I8ksuBqdppNf6fDcHRk7EP2Bjan74HYLbRAsrXG5TNalELY5RbxvQMY5pO9u5GSitT2EijTrx76
0tT5ojGTp1ujD37LWcAHfFfjq88Ub1Bdu5oE++fBi6CdSnbtSXthp9EkgOvTqoHTAO4hElgk+d20
i3SQeLUTPAGkKUTrp6g0rtb5JBu2oR1RNGttMLYVx/jgtsKw86bbbzL1GLssQ7Bu8H4Cc9eoCesk
f6VIjeqvMH6MkPmivUtdK10TT2f0Ul4apC27mEk8xJzqkUF2kp6sZumh8uHNN3Pxsytfmu+/l9NH
1OoDXz432EVKObaEfEVY6bFr+8zgKgtC7UTmZ1Zx6xZdSeWNVsiwEGwzuU/WDY/bVLiBOIrhQNdf
mO/yQIxVXlMVF3PrzAFV/q7r1/6teUUWPnELiv0gEQ1fMxzGpnDhlRVTCRTIV//NTcdHj2I7Ztvq
FCdFpMGqygDO2FIsVxzPAp70cycFjPm41z4ewW/IN9t0hgOxPfxNybyloylPwDmT6K40waBhyh1m
Gmq2sXjGvGs0UFFgUfE+gep6AvI7FgVmpCndHNBERX0FBopIjbP7+BeVMcsK0wqzXrqA3Me2tiQE
9DtualVns+YP+PGqqeQUkBddjml9y7BKe5RlSSGwoecQD6PwRuKXN7wH6TGLtpHk8JJamRo+Ggko
C7rya8DyP573tslkL1XuaL3DJxfbSXSvtWB4jeZAPfHoZ+2Qto7Tp7oV+JzTQo5TRsiMiEpp7NFs
nbVs0/ac7q2/LtGaimn6dMaWFrPVyPWpUgBwh0ndA+ntAaRD19Ol/HmUFUOQ9Sc/ilwpdEAKlclL
+It0EJt1PpktKFyyw+3v6kmaplewJWuRwMdAZARIFAb4S4QdTT4yfGOVizbDNovnczix+qlSuhrl
9znnW91ZubXOKwZ6RnvToAtg2eGiLjg1BWeG/PUHR8qG5CHR74CZYr+3j9vMzEFtyksLswA9ID27
mDmaFUC29D0PZin2e3udBzzae6rbkoU023J1UqYb+818X4c2Y+fIjcNv07F+NtQlQuWSbeebC+cS
lQUEgMxKtMlBDkpvmZzKDfWqiYuP2k04E49525ij99W0e1g8ncQH60JxEKtBFrcg7dWFoocrm+Za
57KkG2sXZCe6PS8w8Gv1p5CL4Ou+B73d5+JvNXpzO3t9CogI8+vKqxf9c01MljB0C5uvaHPbk4Jj
kQIh353pt8o3PTsyp2HjdAmq3OUvnZM5CJjpzL7hUp5mQBsFaaTHIwN3VhyZWVqdsSi8j0Vq/Pr7
I/KZSKIKP0aPoFnCe3+HAyEn+f0VqGkLA+HMP35OWzeH3PEo/zfX15HocTI1oa/d3Ed8IqhXuchA
3fO8KB/r+kGdhGda+5OZby2jFiyHpt7MwXXfmtvuSG9K+0s1Fmnx5roynX3rQOVekkO278vK9sM9
XC9LtvEzw/3gRB1mN7caVJPISXg4Ye6JdjHORB7AXgz8d150ZoG/Ujd12N1H3SDTfgIqPlkrtxmM
D0RTtfKISNAhU5d6pElfqzhdNZJ9krIcipjTONlW5Yda2jXOkEZFjN4aj3rqVL2fiip4r7sLgYie
F1Kr1edpdg8sDQelTEdluBcSM6XhZKEeaVLFP51PFgipPNqSbYFT7qtis30qCul8/lOz/yY+vBrp
/LU8XfUMLR44h7uOaW+qACp6duJpNOfAtfcoKovsdqQF47NhaHt9rZt0szQTnqkvzthoSoovKMWz
o9PSWGGrHu/MTYp81swLaZsX4Mq7hTmBlCt51Hcsg9/d4MvJ9F/Vsk/aNF93qbUytUf3yrnlOPp8
p3gfB8PdsLF9rXtL1ocMFjZ/xph4uL/vjuPmVN1WtOJ974QKxkVlcrFXJwe1iPNZ/4Z3TvMclM6P
wtw37Jk+GyROS3GukGHm52q6uG+iGrvzur1+SJcgZ4ByXdb13Ll0fwzcQ/H1QrTjqGAyfjk8drBT
vUNfaoyXhFRr6R19ra97BSMj3Vgee+ir5voZ9Odbb7Vt4aFB0c2uSSR9ATE4JBSa1UW699/OoGfM
iTRaP1uXQYQD1b8rHG2fEwwFBtcfovX1uuu6h3hYms7EYH6d/l0cPSGAWAmussp6TDNBxaedSdRV
lC+3C/wFzcyf+/y9z+XzY/DY0N/sh893hfyu/FhNGGhF2ovmHqDRX/5OvxWd014u5xFn1MyaCPb3
zgcfDHlSrK/TzdV9lB6+xCpkW/tsJ9ekgESqQj3K3vMHB8jE/qi0Q/1iAyN4Gu5Apyu6MytmqnB/
l3KnAlx13bdrv0Mn+Hboaluz1Xs4Ok3an2wk3kHsFK4szKYf7dvebrMF2wp4G+LhIhhQKeXX1R3q
5C94lGSMEuZ5rU8pb45Lji61G4+Db9M4mAfpz637TKjO72ssKv3Eald5XZsZAwsIp3y0RXM6szrd
9eutlyxdHkXCtVvw4JbCM8t1p9/TaAln4IwDvywzlMiZlqTzgq7eoA++udmwG8WMKt8Ff443/nxF
6tb9oS9m7QURWzSfe0LR2mZXsF8dWxp8c3fewxJvmslvGg9kSog3TfD+UWN+7+ei1SwcPv71zMJi
CMUL8X9/lsF7qJxECi8kWrpUU69jfRmW0quXngA4uu7ixr5FnsKzz8Gn2Fuy85Jy3k2ihFFZQ6/J
qvR+kZZCHlMGtxU2ENU2J4wNwnLaVmib72TyeY3KCeqUdgqHgb4mwhnhyQKbvA9oEQ5XO5tYuNQH
FtsKu68Lit50FBCATV2+DTrXib9K61zl+bMfP3qvvu3A+LN0HB3/pBOcGOlMLh+gdgS24bMrqCN1
qimj0vnHn6vk6D7fjWWQAbF+ztWtxpzFXvs0A+6poA+x+jLbgfvFe6lX+cBTnsnDT3b47kKUFXnx
W4HezUW8LIt+8KBNxtNNiJktJFQWpdOnQfWCX6mGCwJP4ac5tPYgh8ly7ufVhmNp28PWhC4oDimH
irYb7OZ+656W8Fpfas/aGM1fep9DdT+5jxZdQevVs8/+LVjLw4PDcv1xMCFtW/DQYJeZPbpeVO0V
y8Ol0KONymKDJX4gqty/ICdC+mQ19S7dR/o71QzicH94rpy6e6tZpG5QIhpweeze7NWQyRrGeByc
boXI4KEPYyACmcrkp7DtjZokyGfVOJwlkv98JFX5E3cNlKE1jc+iqWr2Vkn9Xlet3a6wmR82zXjR
RKbC7fYfFKe85aSQLbz2xdu3qRM/JJ9Kx6rr7E4zeeQcB8OUsUCIQyw/KybenwjMWCIpAT43L+fM
fHcbAfRELZjJvsvmym/S2XQ55liEzmJvnspamAQrQA3Qugs/S9hjYIcqKwkui38q6ZwtP7qunXFC
zOKhZ46ykMqOKd+8naCxRYS4dLAJoTiVkJm6f0EF7E7IdEYq254Q+3cM/7c65RXyZvBVnZq7aJds
K5H+clOxme6oiHvvbOGsmBflZEL/ihYDByLb2n0vsED6iXjeRbmsezYTCDADiH2kD7PfPqHuqks6
9YTk7+0MwAcYZv8hzcOpFKK179XLjvUzWzKT1n31vvACBsxw/ngj+8kvjsIXHQJev062TTY8l1Mn
E8tXA+53fifItiHAeXFv3z4lmr9iw6URqlI9XVdubg7VY7a5GATiwLGe5Ip38jGy6cn2Ke21cM6V
NgMvie2LdYGbsi54oWATYIwUkV3oPlDU3IpzPOskcpauY0OLwxD1WIdWK4ZyCYVRYU0lpbuREhok
3O9NZf2qXM09MXFvj7/08kuW53nbxnHYDpPQszoUPje3ag+hyTA7c7ADzjMo1VF8oRXzQlfFYDoV
kAEPp2GQ0dG7LzR1HRhfJryqyMe9LClyGfA79OrvfaQaslYW9SSGhqYX+TgWa7xRr3SLYKF4CWoQ
edZ7qQiEN04s98ozai8MZS3G4uPcdnT8Za1jIQFd0NxXrBRfw9yyu3ngEdyx8GrHWGNBy02YjSu6
7aVfXB85rFwGp3sXHojQJo82t1Yegal+c4tsMSW0L4beYX5wxUcxg7MqyTR4p8iNdwpikiK1pSrP
R1W8ZuwguCvLQPbHulu95+vS7dq4JAiSnvOF8tihEkL7tr9E0dNd1S3HbQ9mAkh0tw4sMLas4rIc
HuX1s6RnWZr2Rj+sINnOamxMv8wXG4Zn+ZYL7i2SaKx4s09Y71AXiJn73FRswjBcni5LkcHCan1T
tCCm1gxf74DkMf28zFN7fqmBNoPdhhe3rotPIpw+K/gW+eOPc23/E+/L6WUwArR7bn6ymfrhWsjk
xtMsonI/3UhW48lmKttdkav8HCNCUvbDU9wUu+aIkeBmD++qfdTESkFGM5tj3ee0iUXXn9R4mcKl
oZd3kkC3dtHidiKI96kS2XwlvqfTTlbjngzGLyE/zrO3wUtO4GbUsKoejEchKCYKD4YCpzpKDh4N
Ew8ES3zfY2n7+OC+fce+eBb201FmlfHsFm1Oj0jB4pc4wuxoFdx9YvsyYDaFn/qqH4/lR0R8UdmG
E8F63dfSt3g+Qv8Q7b/v4TGgNzBGFFp6ZKzkCCivtw3y06qq5xSrK1IVnOAyxT+uMz9nvq0e4l/b
s9sehP+KVSMwbvnLItWOMVu0x/2pp97UhTsqs+vqMQJEDWqB1QCEwTroKUXdoUw6ZKO6GnS0zz9v
GVa2hcZzmHoXKCs+ETsd6Spe412FzK7Cjg8MRcLA/PVey9xbloq91Bj6vBmtV7+Jh3lPdRMtRiWC
hIDo4kIzlMalX7WjQcepBGfQQWqRWVQjzxDSbCMyLj4tyzHWQMYkavBQ3P6TtQBVQolwD1OMk8Mi
ElJhMNWX8DedkTEHKQ3DhRwLq1ygPt6f7UXQGNFFLdbVha8sWXWa9PJHosP5450M/A1m23c6hny8
aciInoD157B8doPDAX5Erphtx+aM6ZeKe5tK7jl2U+ko7GTPX4fBchidMGQxsUveG4l6IMwwiANh
vaGL6T58ZPqLdoCq62cSFDCFcGRrlVflY8tjl54ksvnJublpXKb9fRV+fJ2t0oUFt8tP7rw0hqfS
x/4rM2ZGDbXZgbMItiq4iaEbGyGUe8RAZtDZMLHt3ceq2n96L5dErsG9+ayVWULdB1rLkVErdqux
jMqfJb5ZKV84sX5svxSWDv0uy4VsL/OzyLFsPX4lmq/WnofntnN0JFa8MWzqxmUCdDwrP/23mxpb
+2feltFW4lLbRAYaeZqy55hMO1NVF8iAW+IL8nhfTVi7erT+wf/oASgIUp8vDXMid86wamqqk3H6
o6ml5rpqABPLk2k/1kWV4HA4uPTSa/rnAoPkOsXq4WyEmX/v8h/cEaMZQxLqVmtEqgCZk336FA7C
gLYUNdoI1Cmz238EGVKh+5f5b33Jqbq0nB++Eba1FGyWsqlK8mKMkwlk9UsISEzMkzIPbi0VTO/a
OTt+T5UlonxrPcZq3nwvRqJ2UGq0VdzSaxfespFUi8HwyhORT0SUNsVrN1Z8gPTj+VT59J2sC1QX
K/Oqb5suuHDAVWVOx7eY7X9iNRO2aKDmZIeGoC3DzN23K5rrTHuiiQcewk0fbLb7TmLBUfHXruXH
1HpRp/OKMC+E7VgkxyYRYZD4Nd65usSXARx68/0u65bXNSvj3CSVfZQ88+/ynXd65zo+j1vg8P0P
3z4AgJ3kUafj6j2epbGFnKvSmQRcK15Rmd7He+biS37H4EhS+Nbu0eJpbNoZzb/It6k/rYRb+JD8
FHrM9boPj+4oNzB4nfa0Bsr2ANkWQMmrd4lzKGfOHDf6ZAm8k2xFe8saCLli+oloKjeGWwTEgZU1
rcjk9Ap+jImPFD1545CsKNmcLIdPG8NcACdKu8YpMg5gciBhyiTz/JEiwQbTpV3jxPeLS3vBMuGH
8JI26pl/AceBHaik2J+BEx0mlo0w2HwLAeyj4C4rKmQ+QLngs5WaH6oPi39fOyUrJlFhuuuFYJBB
pBQkizYdRFlaGgDu3LYiMJRcXHXN7CRTC7In7I7MXCPpmIp8PHlVh4j1YlqjNtg/TcIqQE0mHg9j
LT40tnd4xqWU+/HEAdej7nYBsU/Rum0y8oEnbstYVMBlL6I8Aqs7ZcM5ZFDxhtA+ijbS4/waKWSz
BYKG2FwkkgG+eTWE4ssUA1eF6WGsG+/DS3YzjSv7DAxVnZ0YAVvaP+/Yyn12eubjI9wyLpv06imm
c5tRaOvFGIo61jw3tS3zHLVg8JZb9qadR/fZe3zIo+KoshlFC7tr+TDy1Bz+aCfK97G5yRoc3Fu2
TmVM7+6xnfasTVhGsHdx2oDdLvXpL1gPCaYN6OumLDPV7nS4q69NMNKyYZ5lc8P3wAo9N3WrWgqX
guTQIQpma4Ng7AuOjRzVr/tFiUpY1lUAwCCPge5YIbE4jJbjY82pG6+sP/i50cfECofx48HTGKob
CR3Sq3//ujROM7fQHkFIBPzCk+k9xb8YGMqHbEhmZ7/awsTKfLmHIZeLrOpZgliyCM7+aUWPRoCo
K8hjcvs+l7UYF9yOK+8VGZJzsXkB2O3yu790b1NdSgpaNNz8s/SrXVia/DUcMQKMXBXbpkGRtyMO
Ch0XfBWy6FlphHtrhubxDYRxMkI3vZ/r/lFwBArw7TNw18GNWkb/HnSj2ijrXyNvS1afGfoNfQvV
cTAf9XIWIt8nzVyLKSK2TvC4cST6Hdw+cRVPDUZV1ieW+Tw9BChwX3T8MoK2pVP2Vbh5eimvgdgX
0ALT380MNxyZyCZ9qmb7qe66YgfO1TQP0/YFo8DqtCk6x6Dls7SlePmcthHaLdG57o4lxi4/Qu+H
b6xCPCCqC4MgPVE71sVAW50/AwGVF9jySy3T9iGyfUjSoqhO8ciuK0+vuZ2hEGbxsa/tETWW2vAD
WZOTJ6LGrYpzBBMylCINTE2Q2PY62BxPjXVXXJtHlyWe1lXlDfqSRZmkmcqNQm2tq6XRDE59hVNj
dGsoCUDHnBy6CF5lO1RJdxW5l3Qr81tj5KN4azLnbV6WJIXFsn6sAATqYJbkzDjN041yZ4zGUQ97
4/CJTjvKFQ9JQnKMlxBcMMg9KxQlDzJNEYvK9Wzw04I0R75WoM/RelEGsteecODW81DQOI1Aptuh
ZMS6QvgpjPEyfpV381v3zxt3VfUKQ7Km1mMA23j9iJsPSxypp3czAj2F4oTdxZQsFLxrGnDLx35J
8j55exy6zhvUwqdgG/bQkpGLyhGcbmN+s7nHp8m8Xx/WL/Idm40GrtjzF7cxWVUR34JUcd+iisCk
6inB88z/apm/dGPbyoQWIDJIDeDi9SUZJColDy8KBTZGLGdfqImpLvc/b8v9Q0iAL6vmKKZX/ec8
NxafweS+9u7QeyNArSQQV+9c5oyJ3SPgVF4FVTzOzbbvxee2fGJKsS0zNqhQUiT7kq+PpZhmczLM
1ezzSMV8YnY5TgkFRwkxruKb+5gFn3/kvZvCtfxa1eyP9h0nT+VdGALTzKlOX8hEJaEzO/up2sJ8
6Frh0GE2x3kBr0KnYV9TtPQ8rPYUOwdBQ8RR2jXrtLw31rNNQ3W0jIc5O8vde6aC9yfz238pzcwP
YGUkSCOP18glYZcIbbhUV7f2UNd8zpJfVVNiXWSOk88LB1QtMebilpfM54obXOdpDG+yCIpOkobF
CtpCoABBgtnD4tqwf4wWxffXIlF7f6FmIa2rcvojfHKPGLokiqxYsNlm5pnI1DRZw9fntXUchkWW
f134hzVgDnYH7K7Tp196v7c85vhnAVVYB2fM0T+Xyuuz/u+26jVwXxWPNqvrqx57j3ErcywbjjVH
6vNLd7EYXFsIOFt2wb93LO/yC2TuvjjuP7aeLErNUylqUOls1tlQnKsU0b/pko236M5R2JMDH3zZ
M/1bMIdKVvxuX79ubRDFmimbnilEsUujzXTncA/0EJcv083Mw43ZVqbZctBgA/RdEIJaRPNSdGbv
HC57ZykM5vuivbsunrew8D0cdZVTjvcCbe6cEl/aV0IKSlvyt20ZLwO5JtW1fY2y7ZFBgzfyfHwg
ko3SVOvXBnT51pBj4PYdSwhbdZx6UdZcWnAMC0NE6eyxmHhXkD81YZHi5VFmJBgrv+CAJDJXKr9t
6ZCpk11EVcUMlQSXcmhkDDnbt+q7XbjQ2O6GVrciRQxlYPDhAxhEakAkUqCR1XAGXGzu3cWrefDY
Zc5mfJn6cP8KJ0d6/ZEmg3MZIsaLmTqfNC0y2YJVB/V4Vbzr4TM6nvI+Tbf2SKLxYcCAUq0Rqq/5
BmjZm0pi0N3ah23P2GMIIlsJhtKHP+s2ZT/3egQLjy4Q5X4rPuUZr+aUvIu/4V4eGYn5AByyeVRs
rimN62sUn36AFFfpUvagOOMYIyGsEoy40g00vPOEZKu2Ht1f1MTvPzR8F0SJBpRwhtnCct3Bo5Gw
TIpDB1aGnYWHBU877Ay2paI+l+pLtZNpYnV8xz/dt2tGfo0DZl0aATIACGV0xj9NqE3x6/ml+nEi
uMRZmodTaeDTTT+5eRTig+tIYgQDUEtPv2Ms4Scc1UAxX1PnI68O4614W4XsIb5WokjGizJUB9Fw
ZWWygvJZURoRoGA2HDsIdKtotpr7aaaXLj2/zB1Vs8jURJunxgLahxlVyKTNedVQYbuPNJzhYeTa
pGRPtjNzfNzQ+x64f10r8WZI5IT19qJ9CMYVo48RpsVqkJ4pLOvqk2g7hhNXQQGuZltqwSmp2wrA
WDj9KYSyLCLvKICgndT4pKJ9ZodJKeSSIWLQ1jW7IDzf4kp5Cpwj8+SLIB1S7qO8Bry1J+e5ZGhv
zmPTG6YDpUTnWnZbJnHUD8VzM/wd05TarX4OJUGs+9r02FlG0AVu9WiIfhbvUzuV4l7O20Nx53xj
rMY+5P5zLQY7K8fHYuR7zkrJuF4hS+SqWnKQ97bNc6R+ImpXPKD+nErAjdEi/CgB5d9idCstRt5f
jd+xQ7PjY0cY7QXXsU3wJUkmO6fZYRbtU6t3RAyeCulXPr2tZgMRxIv3wntOKRtvIadQUma0B2ab
WTHryoavTiGKWoEMyK7oM2jbORelyk6yw/mH6QxDQwONc1EZOchagj5wnMqyESlbNKXNJwtMkuB9
Sg5nanD/SXRYTu3+zG7eHaMdHmo6WBc/VoPa/9Pomh3zPgrzX8CEYvnZPQEwC85URR3luVnFCff1
ULZIY10iz89nR7RELC804FLiK7R9t1FNpowWMXuUwpi7BkrJStJwUb/5VGhxp9DNsbj7AGyleans
OyEw4mLC886/r+NUrrLnN6UMC5JvPfiaSYtu8uQQ+3x+IEdEBslLk8okLvAEUAt9MMuyTtZN53QP
YHeubqy0y4ZZay0a/0idIBXncoQXHkf9wRpKmI+dhdarrSWFhNz5xff2XKMUbSGQ/BHCeB4GVsoj
155WdPL79M8iXol0ch19Oq7S/VV+aZNfp58Q80GMeVQhN8+Hzgvx5hLDm73UDptaKlvDOw6dv4kl
zjJXVxhOef0VjZQWIpQ3tWuK1KLPR4d/EMbcsh/bNNOZxnRVOG87B6YQzAaquCUkDYaD1USqI/UH
5G90ZfZyujZbp0s5+2dIn0s2p5WDI4cIS0RR6g8lYpEWe14FsqxX/RybopHtYGm7U4q2np3wULzq
KcWU6e65HX0ynhSDUWS+ybInWgnRG7HKLl6PDOJ1M3bX4dyMvMquWyJb3QsuowLChHtyTMTBk08n
waXkqsnDjMYqr73CHE5R3o1SiUIUj0d2w3Sw5fP3Fh5QjKeKh2xzN7nW4CT4HShbPYoDF91uusO8
ObWy7L2Etr0+N/rCXbQaezaYn4WL/WiwrIq922ywLkwNWV/5GPsKksj6zHmG/1QlLgjTPM6EVNbx
QqGjQynkrvUwSEyF5eoVhSmiWUR717Gp4P7co0C8CopZTzurdjzHm3x+3IhcaFybyeng1D43s5Vp
byoVsvCK9Tg1bkNN99K8WhDHmgGaESNrHiCQDpSOkRPX+J9v1lnRLPCNqvBRT0/WTUBvsn77e98q
kZ9Mlq1CIT1cV1SFB0hM892lMwzTV5tGvC0utrkKeZBbiHvnQTFrob8s0Oy+ff/ZPj/ZTMlqIf4k
/6kKf3ZM3AdncktfcOYbeDvpZ99Akq8DQuwPBiqsgILpWk7RptQkihwwAcIEvbTMdSRyBEOs9RtB
kGdTfbkowR4XaJmpghHUe1HHGYKq6JZgOtRSmQxvYCjQflqfUihRMfTAQk4vYN6AAZbakJaikNw3
ruei7WF9Lc12sVYyVplhpcxY87TN/MI5u2HarbQuTLPtxZ/7Y43zvFt39w5Jd4cGV8h0DYrGzkll
42I7wkG9uTqrCSMuJOxn6TF6l0NeiatXRrB1lbCTI//iMBID5nKBBJnJ1e4iyaU/H4xArReZFI+G
xZfO8rYt3ouUFKgYhuJ98K3cnAHqx6mImEeG4nXkI2VCyA07RTZY52riXFtvMEOkKuQZXCQlxBak
G3FEz+9V4Z/slTfFnR3sVj5+gmFPlf2Xaa4gq2v677wi0mlEE5WEvKEIndWqkMrVEnQcu7LvON5Z
O/6Lkb1f/P9BHV67x4uSUyP1daR10io8X+XLtY9OJUbBm0KxorjhAQKWu1VgE27pcywf6Jj4XX1H
FiWmLPG653kNIz5xxQR+GFw/x0ira1kxz0/BNJGuXyVpUDgxFnk8vxzHGrtKSnIxmu6lgEP+tcnU
EkgapAEstRupz2QhObJHzy5f51LOq5VeX8viT7q7/Twf6tF9M475OOofTU8tJNI5Ll3IEvV7I/It
rbdz6KYbMiGhdx/TDqftVP41Tz37OJnFZdGgpPhz/fxJ8wLi/N3LAV7qV4c/bPpUj2UnN9nG02ft
Fq8tH5UtQ6xT57atbYDdl1YSaa4on7K/SZfPm+HrmS3e3qVE8u/smXkmf98G4nG2mfW0vfvtcItn
ildmvOA3M77lTTMfuGQuwrL0RgM9HPDwgFrT0jrxd5l+MvyKZCg/D6Ms2xPX/IYRPI8IzVxVFm2Z
Y4cRAfdRwh9o61xdjMxjXuzDzNkjP5f4VzhScCyv0CU+daY0SfNXOK2KJKQ4ncuL2MfuxUSObeco
vQshQ+RBj2hvt+xkFoCaPnFOjuwCzUwA+jT/6B8Hl03p0XJR9invuafoUfEgYDzEEi5WNYPm9yMw
7lDWtqqhwaWxH/MES06UFO9kaf+jmoXyMGrRRnuM3vHiM9cRIjRNljkFXjO11aIFhgbg7x309wpS
SkaKGTZmULg7ZFRES59CbSgAJ2p1FxLpKvT74iDI8oWHHhVE1MWlIQKUPs9XE5bidlnhF0rn+mAq
89jUJQkJv1To5gD3q+Y/zpbmehmpx/cNrmznzFC6u/bb4wuh3pXAmocdk7JKKlPB2cELXYbTajpc
M447Oxyr1nUi1iSnuobyavlr9J5MNojUvFt6jtu/2K5Ucp58c26rXOOjG2aR0mgV9EDwQjLKRLYC
eMxO2w56yEMg0hrcuD+pcdk+ZIuQyyQztL7k7ZkIapdFG5rOgyhTJX+Vmrx4FmCCiz5ezm2UMyJq
7+PF2b3YwbZoOAsLTuLJs9jBdI3+mRigwjUBH6lTcdoKtdX8496ViC6i8Mq7MO67nM7CWGb1RxXk
m6oheKbyf2Tt9vZcoNvev2KdWC7f2DcbHJpsX/l18yE0NuDDEQ4OcJ5rcs7owL6tWCPZ6TyLl2Mj
9xN8lEmZTjW1OiR2UdTFs+U4D+bbAqJM4IZF0QzJsQPboAjOajwgtTrqBkVOggB/Wgq8IWglrBfm
83EAB+Zf6/qe5YDEyryRWHF0L7qPUWBW3ZN2+u4suy5G51XKdTwHh1FHwOs+DyBnQc7hESA5SldG
Yq5JrXga/nCumzksqtD70teSpQixZOnPxu8bqWBDb/ZqGI7WwebK3O04Ock4RTCExJPeSkr5xuo7
/Nfh7OQ25/Dys9jHKtyp0qXAeWjpXZ87YrU/1EyJcu25aCzni35n+3EvWrLmSP88Xe+51oV/r/O/
gsq4rrr+yYlmoOX1diWzh23xOW6I5OLLXmgIT1sWDvnosZDalO/FkbKklO2N0r1GuC6ZfONebKQr
l1SZ7URj0W48x+FNhu/yZorhIyh77ZVbyupwvs+nw+lvROP1UnTw6n3lO8dax+Rm2huFH72OtVPz
qLd2KvnYXtFL+SIwrSDhgK1nGUZSH8mdQpP0/CpyVA9Q2ruOIdPJDA758BbUzeF/3o93uK352rvd
NpPHQoZsycds+VQVh7VpVn6enayoG/K6xFfrsaqZarFtLdwF4Taiq48w33WCt48PGd100LXnvnz8
OY8TqgFvyUbZuV+q41XbANRnXmpZuI/IeGxmNG2Wbi5h3uPyM/TutGxFcuT4PHWiBX+RZiOb/4AR
+nf/8ydbBw5aOAyPxkpNVwKp3PsDVSmx2CI2R7c/+1B8V/yAj5tU/slcL51/7BAbH4238TiUoPt3
W/k3ftQlz7G7wXG0/MNTACrSQDMzAQqF5+Hfn/9/EcBtcCnxjFpIU5B/+qAMltK9K0fxbAB0OQLd
PU248wos4ANHfZXfvuaBny3yRgRshxndG4AV5usm9sR/d8T9O6Bg9LxP1JQftOkE3eSikpnWG7uR
OvcrM/87/sarf8NIURwAXKlYf+SHHgrF8+/7y9X/QfiAYhf9Rvd0uqtE6+lKQzXRALmUH3VDmGkp
VZw3lsPc12ZQoiYtfZt0VUBOUop9JtfRyjRMmYBs//7/oTO1hqGwa5It/PHmweiVwpa3Vs7lYGN1
HI9HspIgzdZ/+GTL2nnsur7LYeidVyoVqjhY7Jiu4lCAvsAMjTr+FkekvxzDs0wIU+slJ3MnkGeg
f4oX/obAom6ihq2Eak/QbIrS0rH316iSLvfdYMrKfNVHPcDtD0gb7OLCp1wAgkujj2sZuJAqr749
hI+63dK01yTRyXirgZnxpJUHQUxkC0n8xB/FTrzeeS4YhRVUpO8yScbI1Czcnm0tPGThg/lK/NDY
o/Pf4+cfk5V//6gw9Wx5xjw//nY3GjkebIaOFLvhzPXSHYkt5TVsTUrCxQOtnP7H0pk2J6ptYfgX
UcUgIF9lnsQpxuQLlaFFRBQUEPz199k5t06fru4krciw91rveofF7rEo4x3ZFBTAn2Y8QhuAD4e2
LgazZ6Wlk/4SY97ST/4lP/MPLYAbmp7YXOAkwCNZsDbPF+NCJ9yY34PPghe68czc7DmEiZAqCNs4
nu3VLMoeUGFXJHG73s3O2vTpSzN72KEVqNCEgU29Z/kqu4AqLBQH1yS0dwYMVm5R8MTCp5AcE5Yi
X6QTk7mpQXXNF7sCuruDAo16m7Wq0V3xqGre6YOk1B59Gl88I2ujvqGy4jvkbe+VHzIyaf2yWfTN
VlFuMinLsPFnG+ttrhfFASs/6ydDcMa+AIn+6/JRM12f8d5i1Tzj7tJ5sDC4E8U1Krg8gUgtZilj
INrDHuCrYgn7laNf1iK+whcuD1FFcPmsLUtT81r+d2G5fzuPGE1gJrGq/ooVmptI4c4UR/F38WMm
YUSI8xfxQgDF4BE9UXeiizHkHcRy5uCL64F1V3eetl4nxuCs4bAYITQiM5vBx/phX3hGBAhC0+UY
xRJc79mzGbYXpxTbEfoA3l/fHhi194wt+FBkDj76N0gaxf8/uvG39zEwhF8OJ+URAY1xDx84VvYe
9jJxy6FmJXOdUGNYdnbJFLVyCTG+d4sVvtq7ceEjAbdzx699ck0XFjskd9Odm8uyi8WKooD/r/HN
95vc8YoF2cZyeudr6ldNjN1AEXOvvW/p/cFN9q4vX/7HilFXWq7rB1G/lM2UQ5RAVCIkdea48eai
JGFBB+Gobm4Fg2R2WrdoI3h7hDMZGdpMWj8bZgcx5t5k6PDEDA6RFqRXQ9hg+ZRQ94RZv8ftYj/D
qp7yGnD+COdvJ15bPyCbNSaXYNI9yr7YymKCSImg/AR4YuF/CnqoRtsW8sPK4cK9bA0xl23UEPT7
dfWOGJAFij45yffES4vzVkERq/goi+dbl5ke2Vsu7ws7efyp92Vp88YedAyxdf19PGzzdqMjnvUM
/CijMPRmr8+236CCL5eHjqUBCpJpy5hKvU12AM0po+9gkxCzr+dihsUFddIiGFmpQOc3I9odJRsc
EQDraDjcOxQWiBKh64OD7ZvOh6gMfIOa+4S8go74XyGh5rLRBcpkGuNN4UpkztC4QMM4UueCwNZL
7hkhSu/IVkYT/i2hgyeO4B8pxBsOnRavHAUssTv96uKRv+7OK4HKmA54FMXew81ZZWlVJwJHDjx7
l4StA7NwzJBCKbusVLTODphbyTOFFrKw3ullcdJfaztzd2fcSYVJwYkMFqVfTXaUr2dU4x20LCKy
feXkSRAh354NMh3ALaLHiQO37990Ek5rd1vdQ/Sru58n7KOyq3eBA/ymWgg57RxXkBQzm6CMikUZ
PdIW7hYGCxphmQHWqeihwiu9EqGsS+N6JKlXBVrmaTygqt2DKghg9c9vmUrKFXECbO6c6YGdBWgo
hLYEL5wDbnqfxFf1FuMk6XKjD11EAwNCkQHVorOD1A6Hhtgol8J8T0PPpsDqEessHewinDSxngh5
EvwfLHbhSfwV38mx/masqiH6jCojjkE6L1A5aG3kFd3JQ/FBSczFIX4d9uIvMFBexnkx0dgKwAM/
H5VhT/wcuS1JOUaUeA8vq25XBKoNq+mCswyUjf3ojI6ZLyD+1UtERmyFpNAevRSvTXqOpDKJmJhP
ojgDJmFLE0wW+ASL6WX3X8/SNj0W+OH31v8ACuKXD3qHNadycmEQjQ6m5CiGdG+X1jzkLNaUSoRQ
HUZvPMAwItCbuh50oq7CC70Ukcw0yK9FdnVua9PyQDJO9GH28985u3J9T/ZA0gRU6Vg1DvVmSCSo
IvfOBWIC42MnydeAjhjwE9bc7B5f1YZ1ybltTgUBCmCZ8+OEIOYELfytnRPTjYE4NqR3AcXkis9T
qkkRaO7EwzIkFpwn92SndL4MMthJh6DEBYL06zadseeWrozAzAPNXVSwwDIt52M4u/G6yCsyTsW/
6fBXcXo8TwFcwZxW5YYciT0P+lP9oPKh5PQ+c58+pbgEn0Z0ASTDH2kxVyMq3647gLNBvwNiYL+S
uIlm2jVAyMIDxanEwqyqop7hCXelx7idNGaeP6Yq4PWGQ4rt7UhOIUP5hwIMz4ly9AUF+yVBcEy7
Krr4/BWC7EVPVIu17UkZYQeqX79spRfiPFBWdJQqodkRW7wiIrB16gHWu2kOyHdke/+FtwphRxRv
bNvSlmY9FrZr9GR3B47dkU1v/kbZhupzzpRlwEum5EgGzPJ+lB+wEWP9pAANsZqbpNU1FOjzmgIY
lcyaZWPmj3O/P072If80ug0S55xhO/EKS+mQyUcRvnysVV8zgxHkeDUkgHgMKaql4avHVoRKUTgI
eqCWxXDo5p9CYurBFwJSJdSTP2CwRH42HSseS/4FVMcEyR1gP2JUJ9u3b8wNUWLPNgxhXYzukTOf
HMoWxSs23X2dwgk6zNdkV58DK4CAgYOv4EmzMyBAxAPxl4yeFT6NYswmxcOPygpn+Jdkvq4otM0f
0J4DKmahsEXgrBDJ2+74KIruKl1EXATr0A4XtEjHtirgJrr8ggp4UO9k+7lhdmJnfCSXEcNrUaAw
q51P68C+K+8PouvJG1wKEzq2T552BRTdZXaUj5m1TVv3ACGwvy0VjarZPPQjqZihKONeXrmZwSOv
goYDMX8uq/ll+wDS+XPY92bukBmzBTS0G9aTcLqCBn4zK8oK2vROnnOwPMUswQWIVqzUf4gsMKK+
IayEzTbFqGEWdkzk2f2rtfWtLLJhlUePpWpPxyYpvugO73QJbAtsW4ERd4/F/c1YCuKottifEjJX
OmFYYTD9Ek1KfezFHgKFtjiqn4QsM6Da8AjQfG7JnHf3fIcaqsJLeVikT/IzMHWYcFAh4pxHEOI2
fsLsc2eoGEy2Du1s/dkuX5g/iAKUAr5izWZoQeEKdYymzx6K5GHvZlf2pOCFzdPLJbXNbjFTc4wj
GI9HAiLkngzwaP16h83CbNvNQ0DB2pYsJ4cXyIeE6Mj1cCt/M7BPtYtNOAbDO78pwQy+HjOvq03S
R9xh2BVQr771b8V6QBYyRvnHbPTzVZmK5cfM7WHaAE63b2U0wX8CwiZjHPMchBbyYgfXNuw/czin
hl9Pjs6SpzntpphF5w+LJYYikRRwPn/p9jx5XkNkTiJhevuC1s15bR60DzokYwPXXFFpLymlcumd
AVkDDHDd4bLvf07N8vzyXnBgYS+hQ0Zr8qVBLOErQLSWX2oRKywAI5F2ajRxx9/rz9udveW/F6wh
r7JzokZTiwNruJClOfoPkS94lYS8MczJ9vllmcFArQnzpjZiZqmvAxeRvo3JBJnwrKVK71tWvgD2
JhoenmQTsn8xdnggXfwifYe1hoE8/MB29822xiCuYNn4gJDB2IKYmOdWz4Y5TTN7NVt8f6QJP6R9
pxKlOp02luRRTDKn0hQ42Ejuiw2vz2ZrMkqXetskzkthnnJQW1tTF+kadSSkUS3iflpfVk27a3Gj
aLAuqIjvIXFJ+TEfEWgekXMqon2pgCUS1XvqufVu/allIJXXHbtFHF6S68+0Ybidu3f6fCjcwbnA
ZKFaXtAccA+iuhP4G7uBFVK8vQ4q5CnqYfoYFmWksvaOO1gORuLRbFYweAMUvYmEwpkFLe1FEwJH
mdr/FO4Z5Aq08YQS+OJZmK2qER7gCcOewlNtLfexc2h85ImGKPJQ+OY+XyNPiZPCCfLP9O5yMMXd
B9Ju5iyf0F7TzunBVgoPN8JDIRxSy9PCqbZAJgFQgVMAFGysWIsZHFeo3HsstSA5F5vrL4Jp+079
Fo+ESMNmr2VBcL6TZgYaOyOiEsOx7c2fGXa5GL+lZQ7wBDMGZkJMNV4owWOvnZx2aR1YOGAMHW/Y
ZOULngHU+TUObPbhsdcPVHSgQlQtTA7aPUNn2gJ0cjKhjNIWWtdMZHMZPtcLVWIGxapwwdaZN6mR
voBxGvRXzNPrvUgCgQsGX2CKJMpWHVodGhAwqqdjXJej+o8ZoFvdxNqEhpuN8GXh5U7cCiE7LPo/
YrckLYSLp2dXQtQQ0dMD6sLhhDxu3p+grzEDe0WpKBFA5IqBq9P9WOPykrRlCOjfHOoj3xOqacR4
kkcNCZXc4Jk4z8FeJDKif6vyvUdKAJBugtKwvx27hCVR8IKpjIHy31HfnB2uWaZ/7It3WAocQW9y
bwtuB1DN3fwqoU4BSRbHxrkqib4jJQjiH/Fl2naEuiD7ZPQJ2CSBo0Kwurqc45v2qQvjdXzY1U9e
cbAilSXw7pFSp8GB+bPJxtiN26rbQyDXdKAwESWzUtfs2ns641PId2FCyBv2Ar2zH8j+MPxNQbEh
8C2gnFfXFQMDdDd0/mXvOQQlIIhLmGbMUTKyON8FrM5awBwG5RUqJpNgCh6OECuEMZsBGVnxuLLq
BCa10tOzzDaGi/kcDgGuvkM1cPgjT4CNzN8oHIruH0pwTpHqAc9diA3ETBubYBzGouvqlSikeE1E
M9KU6SwTevbAEgCG3pt8obOjDhqdlNpaATxnlxeVFeXp9UN+Y2UWe8q5dFhSuGtxmmElm1+J44Bs
5t13rLAQKVeGz2xrnjJgYhf7Qo4CcdTRWLED1s8XgayANQd8Hn0G4feF86lGKdGJbhp7GEO1yJdQ
FtdupfhlX7kk5TCs10mN5B/oW25RGFWs5Rwnu6Jwu1twPzdMubgLaWboOegJD0XAlhDecOJ7OC8d
zvxtSbPgnZV3KAR0REw6KI35VWu+r+LQpH/wxr907XP/ScfJXBJhSMG4D265gzIo0RtaMfAmoKaJ
sEfz5MwjAIPHormnTMQP6D/s9LRrRXeFUgT4yLntNTWxyKJ8HhnyHpSMaEu33hfL9gIiSWrP+jB4
3LKPCFcM7IGxL6BcFrXgjIBaFcBU8eR9M8Qv73FkE1KdemOiyZgLkyDW2UwCOKvCCt6vKkaUHKc0
/zapl9qsvQQS+DQeyCwt+NP0viiNz1Djru5ErTowH+qFzkd2b8j8NQItTGhanEf5ymznxsW6xviH
bFE5T3eew1NoVQwQfXXCuvQp4EkXlEpcj4ypYctwCX2yR+/PsNxg9mcSlsV/5zDHc4ENECuicZnR
1yJmGcWnnlviOW5+eriKDZFIDApVH3CN4SBQOxeX/gwGazZtOm8iXo/H4uZm3YfSBpis6apNOJQk
O5woyiYDx+LFvfJQkNunpBPRu8Nt3Ta+yRKmJJjxCZGySk0qkrhQwF8OWHvS6QpfWMC84sjjC7Op
EAFZ07opZJd3MC4uy4DV0MHI3rQmNMk0XCpmeL88p3AN0NKxasU3BBCQ343AvO54+nGbAMDC8IPj
56mc0eAxPoKWxyvCoD+j4af9mFYsq5yHUid1Ov6u3Q21aHJ6OQOEemvz+CCvvPVey9N9awyuNffy
MJmHVkEZtsifofrv6fMqravHl+ojK84Yvtrz/SiTQGR7r4TE8QEzIf/0cdtonjRtUwx5ul/F8qx3
4x92iPpAa829DhwGJrvD+EfQXRiqbnrJNX9GmsY9NzYF99Fof3iaGdpyiQH1DB8TRWtLKdvS2bAV
McKZD1/ylOVYNqUn4DN8+R6JZfpUbpz7ukpJLcLpdnPM7WCNrIY8aVuEzzzwjRInFHbdPpYwpYbu
U7pPZEQ8u9A6Bs3twtx/VGG9pJ5jveg1EuU4igX2ZDCYlpK1YLmhb5iHTF1ZKygX4CTQVnDkWKil
j8sW06Jd/nkJgTvoo5AvgULAqT7Z6092NCh01w+muQVsLzh5d+7cp/xxdzK2RKhesQE7JKrEc41p
rFz7j/P7Wcir0FIyctOy7JJH5ewA9mEuUngYuIqD9dJ3FCgQ3u9Ctw+cxAyYN/SY0UP+IgCbaZiX
7vNUJeeUHZe9jaf+jBcrq4sRaFsQX54rcOqsplf/3SEEOTBnEkYljZ0holl/nlmrUNswkxUBmsjw
4RNSu7gyqn92cq5NrRCF4g2KA4kJH+1MlpKT+UZfg6w4/ssowhfutubXibwbmCmfGAvyoQwYbNX+
iXKMmTN7lIkRHEihrn8rLLliv2Lkqhv03C7+KGTrMb3F6f2BAa3Yxdci8zY/vsL06d53L5Yt0ioJ
Q8P9BHEUTeg5ZAdzi6Nygh3hiakVi/vd3VEEWgEube9ZL/tWAHp+Zl0FQyexD9e0Bwa1LuEhJ21T
nbd8Rf5kL5VgmUp/Vpt4efLwvQ6MLx3rYNFAjM7cH5w7fqpmBjHlS464GvTivOszUn0WU//mqp9E
S+cuAa+w0S4QrC32rDoSfdB8VazBXU+N0z93zS9dBQ8HeGSDV8dMZMZ0WYGUdb64bhtiSD9oYx+z
bVv5i2La3efR9eFXoAgozm/4pgJe31CxTXQqMvLkbv5t6RujqUNxq0qM3doH9GvkkwCUs+tvjo3Z
ocxX9ZjV5zXD7qdMKxiwizn587O5h1BuNPsO++viTTDjCBsskxOCy1Q5bS6Eaq46RE5Nk9FFK+OW
XaRFMq9+sLYi0GyAJpHbntWFgk3skfutYFGTqPvMLTox6sb+BYGUWE36Ex6ol01jgRB1fOI19gAl
hjdnLaGqNUoyHKADgUBem0ynKJI1DIs+lBmO7ZEBMA53iUe5iPM6sih/JffaRemds2dCDnxR19Zf
hxF3ZgARR/97ng0BvRDEzAk+AJmgNsTUNY/6rwvGtYJNMzg0BFM082XoYaDUFxsQj9PIM+AA2ZgL
0Bh9fH/uSVT8uqMkGgiUwRYYzBCQdyExQIJuMrOlH2B2qH7Cs02ENdZ02SNkJSxQJo8VjvS+4cA9
o0ZQTsRDzyzAb4+EVrOAuKxQsMSSUnIr43DbDKueyQn8jiXvLr/CVvl4QTaAdgj55pavjO6LqTCK
FEb0xW0pdkqyIvGA4DXazydqpDeeEr854GJnRNrva5vDq9GwNazb0r4omCXtsPUwYKdeExRU6JXP
BATceGiYMmMWsX8lmvMnh5tzKQlj1bznF9O7cx/K/wpwnRWjBmI5Wf3ohs4hOk3xeeq9BkKnZ00e
XaBizc/bk5owBz3zAMgAKeAgqSqs5DkKHWoqqgYF14nMAiwCbPWbxjGe7qVhADtEsKQuv+0oKr05
xlNXXGXMeJhB53YuFM8VRlXf5jk7ow/o4RS0Dtfi+qu8vJ7Mc7B9NsDZP+qWubrrutZRZqWY21Bv
qYAMMcIPpm4BjqdUzscHPYCJld1pM+Ak2rvXsgFJpB9T9dqmbFGVHRWKAsh4SeAetHpsKdhl/+Qp
I3f2ZRjS7OVPuMpq9yWX7/MnmBkuJgzsbrgE4rABh1CZ/RTgtt20LKl3If2/wlO71kopmGGZU3zN
WQ4Fb5Hr1cAN93Ieo37K7ryfuivvNwgdc0IOOjwQCAxywATgLBZyWKnrtF1C0AP3/jz/9nsmrLMC
cAalddYgn5t7+CNYu5LzPyUj/nE/3TnpVLRE2j+ZT4eVX0X1WJGhZL2/GpClG7ZQHSYhfIwOqM0E
JBCZUzIcMCBOir2+pBbumxiqCTPVDLT2fBb7tPpJNYVPCb3Sj3p8cp5/yzlcJeJmS64ehZ62Vws2
aml0p6Z08ADQtjcqDk6fVDoCCbAW+W2VK2tmD/3DGzp3gEeOUCvURrrOUC+oZs0fGV0EY4vpCagw
X4v2QkdWNXO1OZ0I2GeeXa9Z16bCrUnZSh6W03UZgoO2UOc/BUyQvhh3vQ53MsQhPD2fG+tAr0Id
JTNbHpwDncEJt6eLMxzYgQuT6oN6n4JBGk/xVQpnphLgs2asR+sZwuBpGC/DUDO9E7XVxL/udBst
QjvsMSy+Umw/xnM2frxYXmv5zcKzFP/N/mnZDzCC8ltQb7RVVaAnZ3sesaE97fN+bwj9V9yVMcbi
M2CQ+X10R6wk4PN1kKnzagmjijheHT3zM+lgPvCjJtuM4EJrv9pdtifjQRIb9P/uidRPGDNR91Lm
Qg8hXovyTE6hI6v0EW/Un4l5aHanbf6b/7a4DLwaV8cxn6L5JAZwoHwoSiCMYEjxNqousI1hX+/v
qHVG6CnoiIjpnNHVMDV+nLf9LOnW9zfMK9CB7IUkoT1eTy70ZaYH9JhTry2AnudBfQlk6OIjQ4o+
6vCIuo/xDIrhgjjgW/XO/JjnkqLs7rzMwGRGd/1XWksNNu/tF2b46LHddQeIQjM8IYRengkBmrDo
ocfUxQ3gKtHuiZapWB6e1P2j/VbvSX9dVUokKb/TBMBog2TwwQi8F/KVx6q1YiwJu36ndGkrZLne
DDXDnfyXhJuA27xhwWkkf4CXTBdaXZNaYV0qHh69e0+Cwa3BQoqawpi+qU4f+cy5v07B3Ipl01MZ
RKLdOD88rkiFR8XJtJCLnDnuqlpL1gZ5KvS5BeYPyVgwWJ/5XFEpGOegqFdsyO36P5FZ6Q9npm0n
GHpIY68ByTvqFwUomlGuBnwS7cPQ8XH+rXNhLo6qvALMv500YZBPgqdBPzGVWQdad3zoTw8VTwcK
toQAcPKefH5uxF+tXOovYkssx5JxkMCjcMNv+ExfOV7hNTcmJKIqV6Ca7HY5YOyPggvnFI6IDRSK
3glphY3Py0u3uUVxUqDgkx4kwfpVu70ocV5BUDYTvcvQaZPN2zOKhDxe+CzixAjL3hNz5znW/2n/
2Kv1ll4FX54wV2PkGNN5+ZI3cJYHw1UxWAeVRhiq8aETHuge/wQ67+dz8fiiRrg+QtWulv2ePxfX
rSx/cjPSsLCOXi4eCcfPI9M9qG4v+M5kVmNNr8e3DvpYWzoxFQ0jJiSNJxZMBc3CmXuMvjxiEmNt
GYSAc10TSKufmPcIO8Ph50qDKK+VrSm6B74pRzqdvIVJHtOVTMKVEXX7hc4gB0XK/91/ROzP3ROq
HXLa3pStup6lk0/Y1R34RQKBJA8hmNb6rnwvv2dLbaem4kfBBKIXkMEbhdc8bRJRarOhNAcWVGSj
p7CAcXU/0J5CXyQGOTLSUwL/CPMIK5CCPmLiw3wSQbjKbAfDyBjN0lblB/mEn8PP+INB6JbQycg0
wgmtU7GfOBygTt6c300PjCl9bR8RZprRHQkRUgYQLpkADP6qhU98NmIr0X5VbI/rWME290nNEcsb
nEOYzULPZLCkbm6BseEuji3k1RvgFCIfq2+OycPf5rx4xKf0lBpLkTdKKlPCyF604FbSET3XCpnT
RlvpoR6aBM4Vc0+DcCWQLiFjkGKKesaNWigF6MpO/i+GV2Qbfui7kR+jD0dE8qls4VElVwCX80qk
c04RJON9GVx3RlQtgWGQEqTFl4CPxfyrIdi++cWZklTN1wH26+4ezgmtH+kkmJJKGaFNqzF8+lfm
99Y3sZc4QeFw3m+qYEw63I4vO0FFgF/wsosAST8oLrO/AXBaUBfwzqsYDp+wDWn3WArsHkcaNKoR
pGJrM6ONlrZyxJS8S+hnmwTU654A025pMsF3OSp4RfgikwpNUWplFWQNqN5H7gnixJk/RrAcrgdu
qYiAa64k/YFwFYGsOWJPMBfOy6fQ3DaJssJdClkTI9D8Q7/SjlmbavjoXHkIpBnO+96D8txAfo1R
bO1a63lWhXJWh0pUhGXy8ovEyKTowd+BhrJHesqQaMVSCjKUNMsW+/PTUkrFT0pvU2bgwWOPGxwu
3RtlQcBwyh/XF8whwlloLm9vdVqnRaqnZiqhNvMH3oVskhB7tDhPZqGRFGF/uPGcRnqkRRI6W1eP
qlW1un+NxzpERLUrVuXOhCK4u4W9mAUvqvD0NWFrmRlZnWjrMarCjk7553kow5H5KsViMkbn/WVf
hvpa9xkA8r+xPe2LpEist/NRzh4HLb3Gl1j5fHgd/cbyqXH4F6p19xLjY7uk63wbgzy8x1Z6SyT+
vyXDsWT0Buz51Sacr1135GX/zl2DGp4feEUzOppktKeD+tMdH0ha1hUi18V0uOzvRwRBSbErKYH3
+ZaZvHdaavjI7MfISqXPOpllPdPFbLZVfGX98kuOVlnLWzl74c15A8DaTL/PVf/BqT6R073Rlnmi
4SUkjpddZamu1HD+dw1fa4XzYqaPn5u1eHhFqGYvXpHzMLrseNcYvuEmT9TV/LcJkLhv5LClLMGM
aYOhbNjEE6JK6H/S0lzqbgnSUcZloB0Y2FOMofTZsfZSxC7vYbnpEgnHGmERcyfHNmwwyGDK0YVw
5jw9mbn5HDnSuJqlIsiXHl7bwaEMkCYp4YixB9pgnBtS+PapDGht0Y0rkGja9IaqNhq+h5haTeaj
5V7+Ow/zjzrNQ2kjLbmzUT9xh3KP4re6lTZjPAb13z13e5OWFZ5qTJrT+p+0yVfVG1PN4d2ce0MM
deMdAG4MGFaWzEuLzyJS4tu/cj2itQ1fSBxudvU2x70NcCrlVfj3afnWfXcczut7DFooZ1SKvBvf
nJP+vshD4wPoC56btLE2OHxy5w/whqSl8fdn5R1dWzTiERRrUM6q1FwO2BM8KeAXJigwr7BC+Ezi
buky5g0w7Au1dBYWKH/OHu5kTrGbANZXl2JhMCk+jPa7EmAbjHc0s4Hay6PnVw5ZBgbwHx1oHk1u
yQ/cV+1yvqb1H+gf9mJjqwVPrdxcV+1XvaQltrZXdkVz+9ijK2D6jiQmLbkIWpBHlocrWqQH4uOK
cy0th/j+TgSJ/NE6s21/wBxDA+3EaNV+fqyu3zKM2VXucVe6hsMI9iJyuTF6IMQRAHS27o/lptmN
YWtXWEEVdrH+Y9+BVy4MgK/WZeu7sJY8F9oW3PHLRPcJV+GtPJJRwsZ7gV1QHtnBlrf3B2udsNfB
mSVfSh9FJn/ffTV+bOeEMLTZkGJmvVXjZ6B+X5Gpy/EsllhkdEITbl61RXISqqnBRgyoF3G3M0jT
sgIItQsfbA5FcF0ZEQ0RnJivYoNYYsloo15eoKdddu0X5KuRpQsQqljyGmsZgeGB2Wu7FyAU/2hJ
HzHh7IoZsph6QDBlqMxKTrkEcJ+84peAk3AKxWxWE1SkPLqGQizJ/JB5zKHp3NznaAQ5EBrKPcHK
1mn3wKAp3WkTOp/nXRNSiaM2jAA8EfKwW8GCyhfNDiomL+jPjo89hDDcmSAgPN8QROY+vBpeE3jG
Y1ZsI0lgNzqTSSHedToirJ2OoK8w52mzMZSDzgqQv+1pz47l/hzun7hV8JmhbiA7mRafAxM8MBIA
BhYE/Obo8hIBAr5+BviO/ZGN0TeQ7y/qAKEpyUoL7XtK6fFhBnS7zzvbce7DYIMA5kAWZjJTbCBp
vTz+xKmka14KQEKk5TEiYkS8ylMOiYl/AtV9IWVmxk6Kku3ICWeEWn5RAFxCfoMTBk8SDhgvzZiW
qcnsKAzL2YoEE7bf6/ISyy94sS6UqC7p94rH1MT8YXt3uHQQmrE5F5EbILLQppaz1oZ/Qf+7RmlY
BreNtEiBJQkcp8AXPwdNk89iQ0Lo9+PdISRPqH4xxcIpi9nsHuQPtICnjmYmEkZZR7o62jbAF7As
bJIcpsepVnsET+e8lODRMZP7nfZoGR9w5CZxuKCSIVcRoA5dAi9k/lBdXMMH1vygJ6+DUJ93Sb2s
BIEViBSpngfKJ0QtyAce7iGVstuST/cFUUGsBl9mdk20H8FeUG1P/hIk7ldCktpvekYqjHdaJ2hB
+wfjvUTzZJaWFLERI3wj6okQmftzn88siBnkVkDGkA4z+7qCds7X0VeNzjdDtDM3AtNEBmICKEQ5
OfAWHPBpJoonThso3SwiBmDOpU2vUFpzppMIZQ3/eaTlcF9MlzPh7MyJBZ3Zg2IBrr8QWKAMF/+e
WVfQQDpHGbA8gNSwo0MASGDjKAeH6qeGDXIX2trOIcIbX47ChWVTU7tzq0GOFJzm4WfGAIFuFaAa
ejPOMc5p1exuy2rZEJsCXoXtMzNtZi4+J8s49vvTL0A8ICET0YiJILcltzPkPkadOu92xH1UTPR4
JideD24dz87kFUv94fJyTkMcl9cvDpj04LGCPz2OBeqaIk8OuZ+08o36fg2NEkRJ3HoVvnLcF3CC
d4Bv4iR5+ZEtF6gePzNYwvAnYitm3I+tO7kFDywEnzwfLFO3hUMDxBkfoHINdFM95lMwJAxhbEeX
zizzzivi5szL+uYB0Ijgcwo6QhCu48LJ3wRJDvIImwnXMAOMHZk+7EfkbURvxqhTOI2DV5lIs8j4
Y6iK5hFi2CcP3FMwZA4qlA0+hv5iARGvIcRNMd0/Djz1O0Hbp3+WkRibFzZM8YNgq+CET42jUy9I
Acm5zkknlZ1PytIelMw/gbntecCDb/l9Uq4MuFnHD4mVl6c6mZx+9UZEmxSySRhQjv4sTe5AikJc
dvl3Y9tBm1LHd8dB08p9ck0Az4CZgYjNjHtMuFa5Z3AibRFjakXFzviNlRE7ouOFVHZBKsERC1/O
2TeKTzvHA/ANh1a7JLiV+DSvWcNfAN3F8sr5IncJN0Uzwgta9s6BZn+ZR4rej7vBDP/lnjf5QmGi
vrga3sxDpLycnHZnRjKYJEqhwisOL4atYC7/Ttz24pf17363IaYs+h28NUy6ORMLho75wuVNPgjb
Gl3zqEN7daZE5658KxgULBqotPiiLgacF5wZQSNA7X7xoTr9A9jB7lcYR2GDwh3JAB7+JKOq9cPJ
p1VpS8TfpD1cZ98CaQmKnYJpxs+Tv1/319rJM6y2693yCeXntfiZZZ3bYoZSOzAusEyWCPvF7KXA
rsZ0lN/CwUaGS7PRf/GnwZnkPWcghQIGgh8eiveQpzXmT5q1OBzm6eH5faw98RHNCUd6G2SEIWVm
tOEdNA9UgEXabneyZ/xgpU85jt93WPx2BqebnQVU0z5HRNfSaPLQMXMw8P5m7zjQZs0EoDxFqJ5x
kX/uM2NFcWfF2ffMrjbKCUc9JkxXWoA9ewk7Lbu0HOg/15B4jXH7GL4GsmpSodSax+ORJ2j6LFYF
PqXPL4ypWU8NWAju8KD3GmGLf99/dIwamfgZKlSkqfMUosFZvYGOG2DMVmjJ2CjqngJbIaXaPSmA
IncdusDNjC+rMjjBSqABK+LWjGvkyfCkdJwKQrb1o2dEODGyxSEodKGyEY5LIeY8lzIedD7hXVA+
MG1whTwS0wsIzPApQYHJ0sN046u/uebJn10Rxz9mO4jXRguvPTiVbktppCqszo9LBIwNjxNoF5oI
bfH5Q1fZs+rNS13V01uhpWWgs0AiVRgsv132aO1P2MZ9z/8N80gn22UvuFL4ALBb3vkN5bggfap7
k/3pJNIx1qBE12KFtr7Jw3RktgRA3QVDQnUD8AyMha8tOn8ILztkBSq+ICh3nMvOPG+ghCpBU31N
X3d93+Cf3w+bJqznDrYVmvf3togSnFJNr+cNY74cZdRzf8PxjtWbgDygt+jWb4DPoSDPfSZADKc5
PCwDxoffFStMU7NRR+1o1wUki3bTfLxyp8ftRtn0rK80M+sn/uFnb2DhN6usihAQYHzt4D9iUwlR
A0OWfIwB4YVa41w6m+EKXLQW22aejyHCStSzmvAJfUhI00nNJL6vgymU9W95mwylO92216v32vUn
SpPHrtrcO37LfeFWQBzL7/TF4L+aRQ8tGqoEwmvhc1Mh2WBBZq6WpwQRw8WSkQ5Rqb6AClKtg7KQ
3MefycS1iGk15iMRwjEQ5Gf4av3Xd8ljj8B6+e/6XpOBenPym1dUq7P6LY2/Kt808Kr0MCrNzwud
gSv8FOySFLcstphG0GzdJfs54uSzJ6BQsDsn1zMqNC8cKcD8rj0F7fnnSnfIxt5Xcde9n8oPJGfz
lt0tM+VNg3nRIswdqXG1ejFJzFN+ryM6wivN1wAILrmT4inmWn2u59r2hBGmvlIUloMTeRH8i2dg
YIMdPHwuwy2dz7DVZ9TKxRlJySKt4Y3XuMsMSW1SJLdi7DvHT90GS8dX5oyv5NnudASl8EpcU8vO
7yML7Mf8V/7Aqz3tmHsxroIsay3rIWyH9XgN6nL/P57Oa0lRdQ3DV0QVSj5FsglzOLFsWyUYkIxX
vx56du1aLsdRRxH+8IU3POv1+7TM0J8hgYJNz43wUQlUtCNaV7HFVZ/DnxwDMQj4J3269ZyWO+Dv
MXCsH2QTgOmSLGY/3OU7bWbM4unwoADkMLtDySicKFhctLZxFh5Ax0c5iJu3peXjfEx9VZndp5Jh
aUuI+Ettxv9LOSx/jGUnmLJkZuNszEf179NmcnjfqGG9Y7iuiutjXrgSQGEuETIV03Jce6rPmY+n
fLSXjysYMZ2Vjb+0OgSz4LLPPkhTHfKx6ufeEA7mT+nF0/4bThQkJPc5qRxwbn7hKDaVIMoOpcen
jsGEB+n05IAo5FX+Y4Hw35fMe/yoYJNz7wue2cF+xUVYL4j9SrZbusZs00FflhkEJ5A4k+Jy9/sS
ynOfeX2FJO//H0uzZBcLJiUUKBnAR1BzRW/GSlggJbu6RLnzAjcIQYjll/YJuEQ2XfT15ZCf90XB
iIQNuRlIcvyExmGeWphx+tLyfjUMS8BzFy222n72Ov2uKo7V16RqRh0Kf8lak6cv5RiVSEKAWKic
iLye2Dlxh5gyIcFd+0PNblpXK0M6zdTqdEc+eUYx0xs0sBA2lqxYs/UYsVkrRn8Nz16Cldujs+8M
KWB06N3MiB2KIVPPFQgOX+6AShKhE9hR5CuZ11+wFmHx0b1OP63krhdUE7m8Yjwe1Js7Ww37mr1k
jbvbIhoJ0LLBdYHP6wBxXd+T+/tgYPahmFdkRCbRVnJjgR2U2peeOsE1wCUzI4+MWvNhrr6jiCpX
0ZhfYghLv+BXYuQXQzFD0ZmEBtLeYE3eodAQ2oX6XLpJQWtzVBYXpNnTF3nddhnwjcw0S9Dbo9e2
ANLFTgXry2zxzxguknPZbFxMCuhEFkhfWuzvG/4Q8wUmH6vP0No9QIXkvmpOeElfjcqnu4R3Ct4R
g1gIMUPrezvUINBxNbm7u+f6ZayKvvT0m39ByE97XzHNe69z0VcApZiJabpU/xaj0NCsWkALMszL
ZfdwKmrA7XCd8oFfT6cTsVByYhD2HI6H5sfI/d7W2csV97qZ1maoIDR3Xzeolow2FGPN00Ug7FBk
0zXcsCWf73CZ7YAN9C9fTpdDeA/NEAsrW74YMpODc/3qzBGdSbO8pb7RzVn8iL40AhphsJZQmIMQ
Y36DWbK9Q7gKytwZjfLcDCArmTQC55k9gh5RXOqgHa3F1qmkMNvlYxmW+VW3gPztFPATo2iHS0Qf
YxkkpJaCJdquCfHPus0o6QZ0oQnAIrTfzsJ0SCaA2pPP5bOz90zOpsXzAD0gZMKAt3JlCrwJavrz
QT5KOXzrjkETkDFKpylEX/sbVPsniPZpi20rSxh0f2fSNTvFlVw6aG+YIKMTGvBsATUz8ekam6Hm
NiFTWpCOL3mq2RQwieePNaknJNVt+lmUdupXOFyhJWmSchGn5P4lALpjV/sR2i2LhpCeBpeb3Rj8
yvSOxIWZ/DwZ7ldlSTnrbdwkdX1H5taViiuzL/PubovOJtAO81m6lUOZ9k4c2HFutamhWjWQ8Jyc
UnOlI+YK5mCw/rpopHpN7KLY75isNoFrgN/1MyJSM9DRpNZ8VZ/XSO1RLtcJrJ8DKyjR1ViwpA+h
T7xGn8F2jdHM8zesISMBcsCHp/LvtZcmtrBVtFGKMocozYrKF47CNfeqqvc1fKLjBcvuorHJJ0cG
n3ayiUQby0AeG1AZU7YFvFlMPiB0wD9UbpwtDFh2lO03dzAUSvsj4h4bDTRMVODWg3zAFEIH9I86
D435RSsQUj7IPDD97FXahyFrZag/z1I+ZoeyQTkOOmMkV+ky/mIdTW8jPzbdXjmNSzKYD5DHu8Ki
Nk9hjb1pUOgDR3472peyUn17xAft5YElSsh88BU+4JBJgCtw83LZrz1DP7xIj9+OCNja6TR70E6g
HAtLOVL//tUA3U7szyGv64eYqjLdeS8Be+npQ835wKIx1uLbAYahCtdBc33VITcN9FpJevtQ50Np
nM1f30kMecCID/pnI6EVTvaFohCtdRjIgGSo6aWmGgfQYl6o8vGzNo9VpPrKBLEPGZQgcP7SBXjX
2PkveDPUB15hD4jgUERq8+31GXldPX8nulX1PB0094/NB8suU0E/6UMO6peSl2wx8T61v1ociFWf
dgYlKnjDoTWMEBa2ItXBYaU91/L6OUQbGJvEQYc2HBuyDvmg9D46/dbPXAJag58wrswtykgdZsVN
qHTugP7MApcYnI9mAKHMhz7GBSdTrfBJN/qxeRkjca3XQc5ikI9C+s30yWzatPcZpl4nxQ503SNT
lYyRcm0YA4NZV3pXdJoiPJvMBG8feMGQBU2KSqdJArSiOQyrhaAeVNOdy1Gov8wf6Qij6BE5g1lW
beVq8aRYA40IsY7LGbYyq0kzVjBXHViuXo/ZDeyrQDfnZOtIKcKKHF25OBX5HzF44qStiePThpgX
eJunUlhmt00oTxBE5fE8+zE056ohVl5abeUgvvXGtsumh04vnFE/WmNBn3HEcRA5H8V6zJG8EkZE
wWN47tabQjn9BI9mAl2LyKHPZt/ped3dMgB3tAZhiq0YMUg8ifmzDAoHYJV9cphMdMKG/peX8Cxu
WBTMjICOEAJk4TuCQqYvimY6OFlN5nAEmkoShv2qYNV4TlRTNQQ89N5EcERg/rcbiKA9jX20lFeC
7Eh0wt6X+OEIx8JiX0/el+pu84BuG68xj3WESTMWLXX4K7GrB+mEZWKwkBbNPr8ly9ywCrbacvIi
2IH7ATvsFwAEgZDWEZq9NCsld5PXJb6VBJNyBo+f2C62vhMaL0tmM5zn5kqcXskW9LENKAZ9W5Zh
nwZ7xq4iunrZJznUIpIxoGPp6R2oa0lrQD+LJWkAZyKSMMFITCe2CZgh77QjCvU2oc7UWBKAxwva
OAWQfhU4l6du77BN+rK7+0Iyo0t+hTpQaYxSSM4PJHqlEIgdMkCRmwtzEvmMg7ehlTzM6fhjTq0e
daA4P/hgkLGRhYEl/MBgWVrPGbDnAvyZ0517vUNiPVTsWRvg1QEg/Izf8dhw0Ccgra6O2YrcHRCo
sgcbXQ4mYDwN8hK7ZGt9DHFrBLds6c3o5Tyb3hMIkaKj+IINSVhPuZx0n68gPI1RnW5XJzhC3yPM
6mTYqywkyq9AZ1u3Ttvm6+ZP0qPXcqiBfAlOgUIxu5M/hJusCNQS6Ct1YBoHT3ncyArUCZS4XuvP
J4R6pr/ujt6BTwPkBwcGEVatHsuwZWJEwSYDwX3WGwGFK4qxr+uXZTPFEC1Sfp/0xFkYeNejclp5
8s2o23VnsFrUtehINjM1G3OyaxnPcH6D9yXgCoa0F8vwSqerXaUeZNJ6MGO1Flfvp5ccer40JSsK
gZ+tHmROcXw+f77iT3WWnAdX4SWGqGMNTgGSAgwIJiHQZNF+fkKq68+SrPERIKgnA8wi+knoSmNu
UiBsOIcnyvyvf5K5NJbPz6VCu8CY3+/TrIDQo1xiFc/h4esXJJKaBBqUqHu9AbY/fLGx9SK+r4Q0
kFDx+yJDYrMqJETKl80uXuXiHh8knMYb2fvMo+R3IHKkFOSwsJLQ/FymyrGt7bvslYJXAogLc+EX
+MydFEAkvn87UWJT9hfhSJowlnFoeRvjAbD9W6MwcOTwk4+zi3Hy4Zq2RVAQgOKToD7HtP+H/SoR
SH5FlwVZhj8DnKevrJXGFdTtQwfNSEybaNsUvFV5fRgp4B2qw2y9GcmO+yrxA3LYkDRo24BhCZpI
BCFgJWMdoUZqFyjErF+zKp28nl4+7dYNfTASOf0cQWlUTTzZ1pUKWbA3nXrvQP7z2Tl2NeUc/5UT
RhmgWn16L73O20EBmqHDhcNx9Rfv6DtyVaBYm77lQncPEw3RpVuDCixIXYXEy9MQK7aE3esXRVKk
MoHqUdov/Qx8Yf7DE/SYuvtaxo+Pyh5LXTYFFwSPaCDdRHQBkCKAfrmmaFjSmeg8sfM7NyHOYNYR
812HkauF4yHanC1Vo6G7BViKU3WyECwvcrEEpaDqCz+I1nhAdVxE0xBlQFkBSAwwwoGvT+EM9cvB
FImSNLjfR/UP/d6dVozj42uV2nS22jVcZCiPL2VSQWhlhx5BAcTc5j0M8MArlP29YWnHo4Jptxv8
gggTQfJh6UxHkioXIz2lFEa7HhwSau6eQkKZ7Sg/a9oki4LqYyP0O4RLi1A7IFDo84RSiA3Z7845
zaVtC8AUJgrDROkRhZDXGDiwYDCupaQuJWH3o8aOSLdb9iIa3oz9Gw0CsFV6ipdeoGch3GykFWoa
UaAPtf0zHj2pnMPdp4dZnL9iSG1MUC5JsmFmfkbCHDYTeo8Twsphr3VDkYn6uvSaxM1WCHH/NMBZ
NMErcSVQW6KJ5HVmjMibp0b4gDX1pQCjm1LnxicH+9UL3sisP1vQjFRpPtehraCRgtcw42IGRE36
zVsHJMFp6J1mJ+SCptVq81Ym9VL9QbMJU3NaDDOuQbpEDGH2QU2AOnkzgcSDbytq9VgxeBlL2+Cn
OB3qZorQvRYFUjMttECjiYNvVO2Bw4RcCRhnEPa4PNFEdRUEzQsfO91u2dwGdtaOavjp2K35KL03
VEqZRBIF+NH97UmEsncPnftHBF7Oq3p2yZ85ASazCP/DJKzFcYn9kOhweDVkAYAHiO7+QmYG1A9G
kLNm/KpLrCa6l1/9fL79dwqHBsl4DDSvbJZSZTWQGmft9hGPJHQKXy6imRYBGl2Fz7rZ4WKNTrWM
2065H06R7QYrZHgija8HmPSnLYFpqKaJkzmYw86QXdkiAvNEp6n08zViLO+Z2tFpNQhm1UAPjD3A
D1jtbHSYGWwf69MCcMiF/ok61dbamlOAWmUO+Tn3wVjBiZpBfyAI9T/TyHnh/DFjfHNl6vVnWa4N
vmD5WtO1Znk/9/BWKtFceoYZifWfvkC3xZ8l7s2EaPLKN8iNFqqZm2KjjItFjm/asl1l9CyW1Dkm
QzaO1Cv9cp0dHofXgXcuqqWwa1fDDUCxcTXLwvfy6dVhbD6DboPA3JX7zRCbnYlOe2+tbymXU9X9
riM8hhAL4tiJZ47ZoV2Va/q++5wNbnbadscC7SHqxbwBCHRsJYdyTYW62+o3DlyZfCFhop+wPEG1
2rNfcTKpwhKF4eyROlD/AjAbn3Ox+BwBoiza8ftYbcqQj8x+OUEoNQ+oeq/zNaoYjsY3gEegYI5Y
yOu3XTfnmpW1d1gvwwEyNgqQj/vyA2oaJgPUxHiZ+z0OJ7qItO6sci1vy7V4fhxO/dGlA2+omsWs
DJVJKtr3z9gA1IBOmOIAuE6X3LGWcij6Tb/+KdyC5ql/OYnoppyLM9pIcKPXJIusckRDIteaAIur
xhJxIBxDx6P/GuTCfoWdgaPxBpWl16qkH2YrPwS2T/olaDT+ELHzpx4+J/oYtwYmFOhxphh2h+zv
98snzHG3ZfEpr+9Vg2HFTIfrecNbFDV/qlARcQToRUIJooURDaJxHnSrBCjNLCLaWKhklRwqcgtB
u5X3g8783qIllZ1zMxHcaNxhM96tTuOER/fDM4x/q8lj2+NbRHBaX/c0Uaa5Td2XgJVKQIkIxWiw
a96je4AUy1L/VQ/IpGq7Csz7sM85kH7sI/LILD4I5NiPC+ot3THFTaeXs2KosE/RGRchqSNDCDKP
ftKgAOBJy4ZxXhu0H4tt6kk7/e0gwsCn0476XKN5NSXThIEOO/3BX8ieft5Bd62Ow57r1y/WN/ok
tKcRNchoiJNN0CGUR8CzaAqAL2l/P0F06Ik6EHx5P5tpiSTP1zyya9JY/tJuK/xC7eUlaN2wC4Ea
iNnz2c3RHaAySHAKgIc9AVkDw1TB+tJ1xbS8sVKWkh5w7BFVIP7JqllBiaEdQBcSr1EAoy2MHMTK
R+gP8Az33ztCIRa8dO6LBxpHoW7YsL9YQPnn33hCUxmc7vNpQ4h5fqf8c1q1eFHDP4OCiSRPvBN+
pbBbKkAgX5MaGCx8CTSmYlddCdPBEvAYFZhoK/v6+rRWZk/Yu726odoL/KHtkQAPgUV6ASIRCVPy
AVYZwHuwgqhiopc6NPn1tLxBONCx5hywR+ZgQv7YfXQqe03gC4IxC5BtdmTnM3U4AayogQWKzSHa
bGZ7o49KDTJnpH4wxDPrG6UZ3pOdy8JJ1/ff93pWbjPqmkt1X4TGx1TYbPnus9HBUzHVC8VcKqBF
hR6qRZUs+vrFxdhEu9NEn0jTO18EVfVW7KOztOguwwu53oel5tJcspv0wA2I5K65ROK021PqbQr7
TZCJZCWlKghbZns36WEsjc1nX+yzW0ojkk0cVCWHHBP6ZCMqiFifNBcSHxEqJb8H7q9iUn1/3B63
j2HKpKLA7o/Fnj/iiTI7+VLf/8OPG6pvzyYEpWfn3smjBMm/T4ecnA+wSWVKLrwGEUcnQgy/s+9C
Oup3ysC4vkxPE22mAcCMvAIvCgibO+yg0Cv7hXAKeudDGskAZyj39FTIXKrSQ28/Xc91Yz8iIygw
iQYBA3YGOEOOaUnP14T78znZdenChqtoxP7tvNDwi2iEup6Ox0Q1Qmz19CFFe8DltHHnGQCkipZI
4kFrAbbDvyxONi6VfMEdxg0FPeC9EMzQsqJ+imI7MSKpH1JU1NYJVElWiHrhaDDvt+wrLK/vZYIe
rBz0uyuXFliXgGxJ35+DsIOtEaAy/op+GnMOBiDABD6X30SZF7Z1g3Rcs2JK6ZsScDeMsiBdPn51
euPn51Y9ogrIIamtne8jIEcsiwlWjfDYfQ6f1hrbEIRMPLrQsCTMyfbxtnqPgXUhiIiCBJM8YbBT
Rkbu+zFi5g8Zymt+zRccShKoiNjibUR1ki56OQIgThij52ia9FYcEChU7FSE/kZwKVbOCZVM3CCo
o3NSp8UYn5JyIXuAFmDqO0aIKiqEErb3IxgYOgagruJzt/36+IeSetFtLVy206+pnp80aTcC5jVg
57I1iLm+x0wqcXnO+jN9g+rMJAamg54QmQNr6548AaL5a1JswW4Jq/iWXaAAesn+fRSvRAlheu7P
BxEtQJohpBdtzzWqf3Fphaj5Wxj2aYus22DSHXMcM/Owx4QDBRC3oOlGrKYNViAU2fDFPJMNks8y
8Lk2ANDX8YxryUntrQhISsBU3OLz6ePQnJzKdnr8/nw2CKED6lh3oJv7ocKvAQRHwBXKG0KS/CCf
FfiL4DRAadUUW4M344mKP5oJD0jQ4I2cEtf6Z6/eTJ3xgXI4Ja8BcRSIkX6MZ0ZPes723xWPWG8R
6oXjywCJb/qmCjpynJS2IaVNPwk19B/ewTu12GaMcRZ+2Wk58QT5rBgoQnxN0ht2lV5hQfTo/xdn
+cYxc245fs4Ig5AQj1oBj4F08YvYSMj6dEreoFGZoghHI31ywZCiOJeTZnustuLtscaCe0/gR5hH
01y4RL8o5sHOiLAf0UHINte7B9llzswqboM9Xxb9crWp53CVGeJI5QxRiMZJCa3pP2+JSgcX8mcy
QRjPz0N9pevVyzhtTGrgeJRDAIEMco88s9div/FKAkjqD9GHWD+bMco8THpYobBwqDOQOX8vhGIc
2t1vycSibc5GTw6P3yntZfIehFVOgGqB8aBZRUBuANT1RCbKwKTl/mksbii99KrwfxgUjgPMGasU
cwslDRjnNHTwyITfzWrK1EVoAMZb704PUxuxgX9XtJ/inFp+N5sKG7Txl+iB1eT39RSv+w3djNeF
5ZeLzhvION/ousQ9O5s3MzhEdmfZESS7vts5bGQNDukIbZeIPIIaF5h0WguUqyWLVAtgLmOGwyiB
unf98OJgoCfwyWQu+ACRGO1ZdtN0BZm8Qi6CNdfoQwHWiJINAm8HFwg4giuoL+Qwcam2mvLb5oO9
ASXYkwffg9zuhQyPdtAqikVAq2ZQmL7YUzT4i65zp9DBNKOkhBrO6RyXNyziKWhTZCkojcDt6ob+
sF0iR53ot6eCTxnEKAq/+vQNq8j+DOFyQq17FjPULxUYOc9x+5r36NyvL3VOch9r2NKI06ECrdSl
HAfklpIWAM6eIN0Qw2Xho1t10G6lyZYKQqeOn+Dsl/fvUf5gsDdnCe1RfuJUdqk3Icp7RVVhkN3p
+G+iwkM0E5sUvUTXBRjmtiYz6hNadDPHrA2K6Q8un21xI9hgjBHK893qvn1iVAZfITaV/kqyoc0V
KDfISCb+y9gU6Cw5zSOAAy8hPPJKj3KPZnwlG0SB5tDMWfvld4jaXl14BOQTEU+Thfqiq2UPn0hi
Bnym0VvryHDIAV3C6sWfYtA5EvhPfURf54aKQeL3mERkTs45yMAGaCHHgb0K+lUNKLr3lrn1eayM
U5ChRtXG5zbE/rl3fOyN7pQDfiXD0wg2VYIa6ZRqiiZZRaAgpIrobuJRhNRz6FlzDeX/bITJzjwX
B2jMwJk6xR5KBb2tDHbkQ8yyLeQgIqMHnuqBkwKkpuT1cFrAhOhDALAE0gxqGFOcHqwFZ33LqsvP
J6WEmB+FZeGRTiNDUXgLzPayw6I6C+mGivB7vBimO8G0hlsqUnzsi5p8RhWcKWtPxTTAH4EePHkH
IjQFkPv1w2enGrFWUI6LEJTIh5O7sPvq/lD0WfrAZ/PmtJrsGfgAP7dHthrdfVKDTb0OAhw0fPS6
BUQPs9sQJdVtzxF2GtZH9l0gQmDGPosONKxVru42xTE5RWlXfQGJPYPeXeUMIeJ4at1cKjC0yYTI
DEQ3MCNkcydQMimwtYXd4HW9mmsVM3/1GkSjeb+TH5GJrTPQjo9wuya2VVDOGwZ5BvDAYd9iHIlg
CIQg173fhhYkZFBkfHGSQ1QIDePcAqS3MHTKaP2vtlWiJ9yNIE/3ywmhBbEZFHP12BcyU6dXlhqR
KFoawJReHXTLdWIk1Q530v57YXEVjR0JDOtyVPSr4Zx6JVM/vanTVnOh2bGk1FKoKROSQS92xoM1
Mcby4TtED3ij+vGO07auQR8gbkv9JpqzLuvHIkGtAINyWO4cmdvZBeRSSHtYEA9WY9ZIAi1kb1GG
yC4KfD1CEAYhqhT6lDl3in1NcE5HVgySd1DDT8SWZBtEekusx94igcHwyZWEioX8BOF9zUQ/dfNv
sUddHv01BEradgdtmrOaij7zm6lNrPFocVgAUkzXiFOBEYrmtZf7MgKfdeQSoqG05doRl0B35hTs
CXOJyno+Nysq8ptgWHi5C7M9vlks5sSFDBriU9Z+kpzSbaEZAjEGWgFPoIV0A2uy63qbNH4DdTGk
9T/i+g3t4YW0p42qeSRbz12ajLDr4UW0QhD0gG6Ggfi7choxKFDZwrIA5QP2GtC+XNQF/QIWUUDc
HWTHGS2PHs7oM4zAH55cIOwUhMhJWVsBeGqWUQQS3El2kvetegWEkigVYEoQ0pOQURJHBLmlXDZR
cpde0vDaZtYX/SvsQ+kDodYG+JMtV4RKgSIbaDKQn2DVaPjnBLPgGaN9KVh30f1mVg2HpvVzIOxw
hgiHVZt0BPkeA//WUSXa6jNQGehCL0DaC32/5ipNK8oTcLBZcicaT/l9doznFytjX4O5A0IsvejH
NmyZfvh8YO4VeCMosT69AhJJahOqLlG5BZBoVjqdQkjPP2jdIJ2pXYqgl5csfQo3iTU84AXFTEXH
Q5gD7x8AI6HCs0eDAcClBCBT3NJ+qmagMr+Fj0xr+rKlnMnSARENn4CF+4AYJxhXWGo2/C278Abz
9kJ0+rdmVGdKnn1Y3/+GZkbry35stZsxo05T8VHUjHEm+e2DWZsJjne76EMCRxrI5/ABPsritOdN
oj9imGDjtZ8TB882gHbUEdZIts6+DqV6nGMQGH2D6XvgR2DWhYVwD9GGYKHbN6BXXHiMAWZ2hWfs
otp0lSWhzeUjSOJR/79129OXPdVGkwnMCjA8Wt/FkbA4/xHXAxT3Fhh00c+9qICnTzvdqX4P4K3N
VxCTeAbamVo6mwEyuaqFZaE3AEqiBO+9FOSr6mGjnJRjP6ra6lkTLM5YcdY4dWlLkOsCZO24GCe/
Uk1aedOkoC/fly5xMGqL0eDHYfYAFiAHRKAT4VlK+d2NXeX0VzWIC0fu6LBPPt85QP1ozaKWM73s
5+JELvpw8j+hbM4b1w5DPrITlEVQ94cKdMH4nIKITFuEmF66nHAp5JpDJTBWbAElBi4EIJAaXhje
97oUWIMTtaCcQMzAjWakTTDGI5aIfzceEz/2ERqtAQsBZP4Bf/v/bRhoc3JI5Bk7kxupHQsGjSju
iTi5J8BkPYRRciTnJMwjbCUCfYNI+UsZmPWUTLjxDM8zd+EtIKzjSj7E4aZ/+t+LRI5vWzwS6nBD
4gEGM9ORb2n+PHWZDmSElP0RwYhdoLfxD6s2IhOUivgmHhNc8oAFjKPjAUlLHwnzcU1PFGNx/6eT
wANufPDpygGzGpMQMJW4cVnIOQjtuY+yPkXgMc8zsnkG1Zt/Z4wna2eMfSZIMVIPylesTgQln4DG
1d/J44TygBvBLgsr34FOFaOfG5/FLs9W23GtKWYjxE0c9zaPWy4EU5APJ5/hu/q99DaAYbZmry8R
PqxuHN9RvvEJDCR05enGQVn5+yQecG24Ztzz6/ldfDkPuBbceMApJm7m6pALcEU4E9yKngnCyc6a
/gbUFOcmPgNgdx8K/B0Cx8IDthDqXxw9v5ff9u808OB5BuQ6JbUBIccAmkRuN6aWVc96pubfqeFq
8KNI7P53bOg/VRs6VavizJ5GqYGolDOIYbcJAWTasVL8lb8A0VH2IthEHoOrxeHzI5QLZ5mZ8DR7
lww8cMzywjbFAIRH0g9FRgB//3cCWnaxv1My5grwGofLjeHLiaeZgpIPLyOPvIV2AnIsMRcMxuRj
0n5pOVNrzXr+wJ23S8IlOjJIXqNy1PdYCK7RaeIBEQOskEp3Pn/OxBhe0ewRx8rm8TH5Cx/EPe/j
Qf+YGi/8UGgdDF2cmoEys35TMN/Vm/JjZvDCAEr/fQPv5jH3fDyfRWsHpCTPiLvGE3/uuA/sOC34
9fLFeb/W0RXCZAIlA1v08qB1dU8kI+xJ+ATkM/xXFkYA+A8GhTk4EFs13ncaUyFPbEQDtlSUXiGF
gtPttDUAvkqYCCBGde1m8JP2DDpxwRL1Dd+9Nh+FA5h26D5suRq5jc02Z6UBgjpN1um5QQLTNCZ5
MacTFa+ULYussY0lawAbBCaDCBTjhvtx2AvGDWdlbdN6Qw/Vjy1hEiO/ot/Q5sBAErgz1+uWTPra
kN25sv2E84suQcxlB+TjoCebxj7BfREggUnXMsKSFGmSx1T+uHTq2isW8RTD1sYhQed8l0D3xJ0s
dzln8gw7o2+Y3PGeHLWHCPkAGmZIOGHZRXfhmoLmCYo5nxLJvBlC0Ic49WD49TRe8e8HB9qsgjh+
1R6qBA06g2As8UFFrBMRaH1R2cYKp4AZC8v7rINw8IU9qYGMcsKKaMpVYXjCmGOXJWU+GmvyXD+m
kDwmxI584n1h/oQJVvfMPZZ79dRHjpLm4/TJagxcER4emcYQxyPOB0lWEhKLo8Ofph7s0lH2WSAG
TBGQOUihX0UttkdGoHhEYYkkrkh87PloVenmuhsB1CbhaEcyGsXn1IWycBq5700Odw6qI6AKyUun
oMN2TzjKAP/9ksFllhjIUvAfpRBbolVXU7tnKc7s82mSJq79SBftVqIIDHJh3UJIc+rzl1o4Kl9m
G2T2mmAJ7PIwBDcpTC8mWGcOGwqO6DCHDp9ZWvtx5MbTEm1/GaysnfxodNJ5Ow1NA1wHlpP9bkt5
WufK33uDGGqsT8x4YRMM7xYNHdbNxml7yKIbwXo81Hx0Phc3bTqq3HIFYhHJS3iknB40PLaoLuXg
/9cxnrYGnISR2NK4DXobwEk+j6807HXzu8tXigI0UD18hk5RWWlK25sQgeJ+Mv9Ulpq4J79WA9o8
YExBC/7ZmsTYgfOPiUjvfo050PW1+riEnygs4unzQAGfbR15qF6x4QsElvUCQTLJfGSOlNpR6g49
ndCCzhCWtcUICeMflEkCUNzjKLUfzQLXzNOZskiOpz28LeRhwJa0SNbRr4W1B44WZAIEC2xUvhG2
pg4Qrc9gXGE1nwE9mak0cJO1IPkKEqnqCBoEQquSFrzrOWciZfoNxr1MFj8is3iGe7X/YqdGe+S5
6IGPaHDtsC6m1Pr2RGWKt6oAptpNgsiwn+XuPc6B0CTuN3VF2RtUc9y+22bdcqFlqg6OBJAZVjN+
ffSmrC9L5bioPW2wGaSLRHFRLhrUTg1vGxP3x+ylTdN2iguKVwjjBmpNEt6LFUYYZo1RuLAcPBYF
jdsFhH2RPXCUK3N+EOjOezKmA0spb4kAvjP40Wuffu1jbnByAOHf7eTEBkGVQxh1q3cIky+7yrvX
4tFgdzW6p71BdYTSw6EA8H9P5190nfH40imZGk4s0Mf3sX9/pLO4HL/ey4caPho/V8MGeXSvtJik
mVM/95G0IT8x6BuznYw/536F/Sz0gCDiQwN5Bc+niih4T4ht0yN3CR6HJcA2EwCYMNLgO5La31dC
sRLwd8bL2Y9n0h512oHuFvWGxI9MT1uhN0OFvMZPe663285vJHo4PRTiPqJ1uiVHZVC+d12f7YFt
L8e/W+qLUUuuqEjUVUEkssS0CwTagRNhkcIOSu2HQuOnd15t0DgLGR3tqGHQ1LNuCA7UFNJ1lrvv
dkTfAvLyFo7WjbyPT/L5n5ILBSTEoLivbgYaC4DJ/XJHA6U7guFosdjplFn5XIjXZksdVl/04mYJ
ihFfktd7bz6qmeKyHm6lbNE2O3R82n3ZOsPTpNcFQ3OlCVT4rcz1n7fuvCDV1uMnGLFoG/8YrXKW
xLH+MsJnMxHpzmkvW2BmobElIwouh+rn8P7q09docADsVjfo6L6gOq5TlWrnA59Cp2PXQ75G67sV
NdLU9I1RfgIWfO9t1l/yjDDojKQBlAM1s9kGXtDTOQw8s9sJG8mvsO5xNEholLhqsh0jfVBkNmMf
YJSxln4fcKV+B8roLnn3wUitt33o8UME9xXMx7T7GVJjQxe69u+APge2hpL88ivtRN0B7wUaunr1
hTRez++BIfgIrZ4Mq67tIa0VaS4A80lcfAsYBUDmD/cqfGqLz2CkwB5C6eJrATtBUgoVJ52sFD7X
KI0dAG1SYvPgoTCkF0qYKWEiz7DsrpD5H4zvwrg4WfwujXByOH4NHca+gD7Ix44zoDKLzxstXFwS
hcMDIepxA5JT7ENOQnSFwu/tBrKPHWhCvxy2fkvFpD88PrDzcppMo+ia0SoiDvUHI9FcLMCG2G/0
kN+jz0ru3RgWr6eZeLNkHNHgP/k6LcgXceTdGrBFO934GTvDzI4CDX5aNwEfBSyHScv8lLEglunF
YW8yTiEXVbhYBkq/pk8xyZNF8xEMd3SQN2BnWvf1sAQ3J5ZnobJLCkEu4jHYYO0bEHYE71s4xeM3
rYuCLJI2HBSzygH3vQT9N4bYcrfqi6CxeNrN26OYOe/Gkb2K93x4fJGu+k99FNeY1dZLoHNhs+pW
+u67Ec1sMeBFAknQDR96+sQqEAv+HrfXZFFf1d3rWE+zjUXPDLXkFjozpF8iC18DubCRNtU8X2DJ
Gu/vl9NPs2pdRDgEq53CoUDtYgDp9BgjwjU8l9t6K87oKh0INxUq4kR8O8JZ/uTyEppyz9MVMCjq
/H9P9s8kLhEsDwRiQtBIjdmxTnEK2v6d/57hSR70b/gDJfFS/7a/Z3iQDenu3ef59Gk4vMTbAH9R
1+cBf+VBQgsTKBNbPFH13yfwDNModcoNSb9Dq/l1/PcC7+DrOVZxFwX6YEkM4qIlOsK6fF/8go6X
AWn83Yyr1POjtWv1+0XlnrI9UQkyE1xacjUqkKDvAbrQpV93Q3MmWo/l/VCev8Q3vf4lOj0sIYfH
8RNCjKbkE/PG51xC+if9JQhKSJxY3rmo8H2vT+t+ATj/kMae0LlULFxj+z2CGNWu2pmvrH4ZWhzd
fzydW3OqzBKGfxFVAgJyK8hREEVj9IaKiUFRAUUl+Ov3M/LtVctFEGeGOfb09OFtDgn4aVONHOnq
+2jQdzu9R9fRV/QzH7aqNmWW+/QPPwkrvfTk3NzRLttpq4GwjZ9cZ/Ah80fKnrM6x/eJnmYewPvz
dtbBo2PTMhb+51KZmtv7V/7JSQJzP+/kVCkb3Ohv3b+JF3DaEEoWqB62KpBMrFfeNy/8YTG1gYDj
nro/fV83fDX3l2+aTrd1KdXlQ/3Ie68drnxu+wJtbr29oauHCr4LoOHXDZ3BkHxdf5rleUERfK7Y
THOOW+loRD/VLUujn1/vqvD6y7f6RTLG44V75ez088qdC7GA/ILoTQ4deX4fux4/ZWTOUPzkO0Hp
BmN4fuYxdeOG+T0Cgoxo4eeI3QpTw18USz54UuHDow9IclgZQ8Q97R5VQwWPhHfV/WSMS90aIJd7
4clYa+zfGagbuAKMJjpOhjf4je4aDHTfqNwOQ5SXfP0yLCDzbHTmSBi7DMNGela2JFQfxrR7flw4
H+AZcmFp2IxEMrAHIdg17DfzejuKH4bDgZHqcxhl9R32GMS8G0ITuKE5HBe7lBVgJhwiqfi/dtKO
PlG/SJhTpObDc56QjaXWDw9V6jul//WsOMO1HA2nZGG90v+khHxyf0xzuCXmpXhGx5X7/tejKUaa
KcJv/fTs1zF171czXymcX3kXa5X6MsO4kr2/koxf+xdR+n/lhASTDh8Jp/137ftEXPs8nXeaAUHB
F5IzUamCuOfUfM2nYAJExfa+4vkDyokSEkkhIEBOk2AR9vchsCHYuT/0ZZGeVtpcCuA3pogzYmC7
Mec+bAXxTUfZ+CngIm7bcisGimW8PX4fP5m7W+OrW7I1yLBikzo2MOT7rcfttFxgFANaE+cL+4IC
4HNEpAEQe3ajfNx5ks2oHOgFd35YtTsGkZP0aF2vxKmVtcS5Z39f3Pbmkr3/hFAEPApEEHusTJm/
DB7XfuQhDmLw/z9I/Vje8Qd5L196glXbL19+ot8ppu+k154k/eBCU1lT/cJgLPiqrIttd3PT6/Dr
ekJhHFzSwssJNvlxj9TqiyrqobqCWkEry72+HcwrPDdQe3EWsXILPersh90BCT+wVJA15y9h+sIA
cKUNjDA1pjZ9FfrpA6JkyncGGTBB5gkTiXGFxHTpcHrakY3tCNnTYMtfuq/vCxL25XBDw/hwI7Q7
b9EN9XmuuDAF6TSe8dobh98d3+iJk3NJeYGC5dhW0DLQRh7jgXeZUQYvgSXuVxxdTR15SDau1Ixd
iS5TmFAc3LCEQmo2w4aaHIzqQ1jIIEhZY4ftPZHVOAqgGXTPdZkTvgDhGEKqqyGEm32XcIPGGWEd
UQKQ1BU4seHVZKDL+q/D+pSMkLK9Tto5dav3CP4APAYyf1KlZwCvDi483WjxSkAStQv37iBGnElL
7fOFHF1Iif/8KgbHAK2gkT4/j95wAnibI4J3AcC0RHxipscvdXlcYDaDdaD2qaX6SiLyNrJHILw/
my8k/sjTEOIhiDCEHBPZBCJJRGvK71O10WYQZ8I+fg2IclFPdUBmrsTTGnyUySUeRbC95X4ogo5T
Alj2HCzCHeXxQbphhKMtgjuOJlgAIJ1U6/FpkmE7gBPK/ILkjvOADWytjyVOL+DjzTDb1EnYg6B7
m/EYU4kKX21FVIuIRljvsx9hvcHJH4miQOf5T4xKzRHDFwwMAkthsDEMEFJvUJJiAw0wHWa7HErf
Ymg6n8/xCtKoGA5kz9y8kENjPP8eQc7eTEamCnw79zxU1fFcqkXqfsL3k5cU/QdCyw2knOf1ffbv
vr/hynMGW91kExJxRwbx6Sc9IPuH1cMDYvNNBPorU/6wB3yT4D2xujGSH9NHyqkWGCiMz8Ks/oyq
3OIRU5jpU7AgWGXM2Hf5LKf+pp/jrEHeRTLT1jZskuR57LKYP/0C6G/I8e+GfLyajTTKU7lwec4a
P29ZDH0OSuSGJFx/IW/kLUmMKfqb4J1SJJ/6GnlcEdUPIM0J7l5v6UHSUTcoHPURL3gLSimD37t3
8j3VY9GzkfAKUiAuOabUnCzIQQvxlw9l9AWQiKSQA6485wpF6PuDFd4/Z3mT3txwennvJbDdN7d2
a0RW4g0UwQ2fPj8vh4OCBuFUQXEFTnnvJ5TCDbuFOrk67Dyk45i0L/f9TtXn9w7BnxG+Jh0Cx0fz
Lc0IBm7NTfs3SAv2J3Wj+ioIt2WoXX3NJijvrl4VW+zl+NC3XBlIPlRLbBsVKGXirVxT2k5vcUc1
+Y0r96QjNffsKXzlShq+cqXJPKERtEY8p9HvLH2CvhD6g5/60v4VwkPs9vq29q3qv1IUNyTrK0RG
SqbYPiO/iuPMu894Eb/ydm6kN7Hma18TsvT14SsfsvdXepN7yhc73PthX2xfZ659+ns7YRxIwBMS
85DKcGWi3dxDwCN+5jtV4TVcGaieUSAPGz6pqUpfUVJSSp+fX/lKdvHruwQSC/bifaUo7kW9saLa
MRBw3O/T2+81JQMf/KNgg3kx6SiLK1/Z+/tmceYr5pgCkXRWu32T+moItcK7Ynzta8JXslJn6tO/
l2L+1YQiKJ7nFHKYnOfyaMIXPlSUsvj0baO4vsYp/A6P+kw8ogCR+/0SXoXigV+5YVfj/NpXh8y8
nCx9e0hAxtdI1J8bEnM90B7Re++CKI7K03s0lyf9Q67kpKD+5l81+xtK75PxSoqDAyMlN2m55QkF
FvPOu6T9+/piqSsfcpFgGCoeifg+gHfDRRtv6/ewcc9HlPj+UAOed14d/XtEAVQhzXb8RsF975Kn
Simq74b+rTx7vKtCQj48JJ94I4SNXBk8xFQwkST6d+1b07cAEkK2Fyesd/eamOQwGSEcQOS+nwzE
IUs8eLe8e7+Lt5CqfafiSlZeykNR0/dX0vPw3/WIOd+7MB5ygON5n5eyGc/+vgOY7P2cEvpWKLvK
Vl1MKZab1wTnUwLdPHOIHnEY3Uv98bwR0iJDjS4sV1BoHAc2n9spQ6zqYPOdE6tw6DyuEfbmw7G0
Qkjfoua3Ob1fMJKx4JThI3GjWUL06H+K7iuJCu31HkLq09f2X7WZ8TykhvQZPTdSQB4Xg0P/kVcw
6P140CR+oBn0OWK/vud5SHFcScMnUybc81OuTngfvY2gQD7jQfcei/dEoQTeTdEYRog85OdnRVgu
jek85gIDwpUnw/dNX3r/GorrB4G8dLO4wtayfu64uJGEl3IlST/QfCUHZ2P4S4rkIb/y4YbP9Tbh
JdyQnncWRL9D/yGekYkORJpBNcn3XxnvYSVtmn/3hfH8yMaYiwSPWV95S7Cy8GdY+wsvNdEMnph7
XsCbHogoxV9zj0aTn86m6G2qae7JwSiZe7Lx4VtfNypPE0nx+OEFZG1/qBcpKPB9y/Grr6iGGIak
SAA+FI5mdF77QzEPkZ638umLNveUQlnGnkfUsBGpzL25pyTw61pRCO9rf6gOKbi2otb8RP53W/hG
gr4a3NMUfuHm3bC+/f/VKlZsnlP+uyr8zjdqzQT9+0Ju86Gtqs2Fww3aGTjig6sh+iZgLZa84+HF
UkHgfAam7uSZr+2z8InNxt2rkK9jxksgI6eM9Yt1UPwGUc+fjSBmeBEyi6KaNODdjwhhJdwfL0d7
IFRhJ4LEx9LVwuv2OJGPUYOVHFjfdr4BJueXb+XRahIDI2pYUk6hKM9MEM7i8hIMsAhqbKRRLWB7
IIZWbqFED1D2MTs42M8SADi/1b/b49eBmNfqdAjE/ml6Xjyy8R2/HpwysJw0US2Mj0mBiwJc+u/p
5RTXBDghBWyWcnLDPIqDBPCbIPbAu8+lOeAAL+L5ztWgdWBsQEQ5+RLg+9+vYOAMcvsOdvw3+Nk3
H7gBCcD8AKFlgdvTOVXxp+B0VM0uhifLcxxh2unlaWnYiQ33WlB496/rw81SowMxzn4Sx+aJo2xU
AdI2u04NjFaJT32xT+B1xzLSP2WuVYkR1VhaftcLQA2rhwswTUFYa+wp8G8CoEEDWUVaDbBqpgXE
ACUGVnpkmiMJ+JIsKT4OUQOe5vry6IIezU7jlDN88dyH8LmqHLCcJ+piaFOdUJ7jpfmFa/LFftwD
gIIe5lgAsHCe2+g/SmnFbaq6iTYXgBdjPuBljA9xhjvKxTpx1vkEEMk7bx8pg3QLjp9/OjFgLNGJ
z99shp8PSV+T28CTP4aNV12cAyixP1pwWJSohD//ED06uQoSxOSYiM5j0/0CAwmUxQaklKnq4kmE
Cw8uPgq2M6wBF1M5xW1cA4e9hfL0MckAonp5cuRg9C1jUbuobpNqiaBtNOs+S4xl8GYDMQbfjukB
xLxfeU7bzTlQELzMdAkIyXy3yoDtbug9Acm2/r5AWzqfg2x2BuIhVr/AZwRhqdoMMZylLn6KuDwY
YGtGTHTMcG8OyBg+KssJ+ugVK/a0aaYPH6PUykG98zXC2OebSVH5VOELxCiEhovOPs9Ho/EdHSw6
XudweZP2rbaSv7JvaEBtWETdQJ5rs/SIB3HAEAXIG1zqrBpfa1aX7txAWGE5X0AvwX/aZiU/Y56V
asDaMRHkPgFMcSTDRjPULlmW4JYUxKWo3PNCxhoQr3N2PAWHKxAgwuthwiKRsY9BHe8ZLr3RIHEi
leliNSONrCNSJX0sZzH9PHQMYncvrg3yRwnvOYL2/pJU/VWGk/NvmwxMAvuOW9Rpv83FYkVjme/K
X/qn6o7Qone+EDwB48sHTC/sZfkqcDzpcl7WfgLpdPUlFw8OoiI/rBc+L4E+K3Z0uEYEO7Fwn5yV
7QwLX9Qy57jy/zDJeLhgR6HzuKMknerYzh4AqB0XC1lzKFbMsLOjj3wm5v2DBrM20Ywac2POH7Bw
OOn7YKrBJEyu9gQE/KSAtOqzzrn4AxtiyxRgyTe0AiepZYN8TGWoa6xgl5TJhyb8gWAJfT/YNw0s
0av/8FuWOw4aLDIxFHfcZHkvsY4O1hA0YMLt5e7xuDiU7pMV3RFOyIXADEAXkMewGjJe3rhNDJNu
U/4ieK/pmTx4RHhwms4NEcpjworhtAdC11eDzyN2JQHhDTqLxcPLp7jVqtYDmR6eXxlKtjHebsZ2
qFiQjEwhvIs9aDbn9aXF7pt4BkrSrOrZcNXEL6AUP6/RFGc0S/VKmJVLpNpEP/+t0HIjhNgyrkS1
sbH2Pc/gWu38ujQ5Qc5zHKhTzBqRMiPXW2hfyvR5FkeIvy0zWYYzm+HmX6WwfcjMshhlE6Y2KElK
V9kh5fruXg5YOwMGBNNCzZG3zwlRFxSE1pYyLQKYkufi5jY/8m87Mxk0WUjCcnAnPXV/ixDNIdjG
JSNpkvuiSkZrM7fK+XPObs1ORQ8Benb/AGj1TjhkhgRZkuxe8Vf7BUM2lyJcHOnJsweMLfYSqksH
4kZ48YuvwUyZjdLsLjjBsrDAQjHlVbYE4tKuZmjqb+AUWqpP7JQx7jr+Hc/a2UCoKJSQKY8SMCDa
oDPCsVG0yAgArC0Wx41+E9PrHP+5dwTADZRhXsZHTPh3BvYWBA6clFt6arCGd5SuOLJZTVpSmMJ2
WrmQASDW+uln4quC1sKUHQ5jHMANGEEcKjido5zdI0Q8fg+mzFGUPVtk5o729XQf4cnWw64OhjiJ
tdEIbAAvy7C6906f9eL4dJvkeJ5efsQ+jBY0VidU9kr4KbFub3Oo/ihsffNj6Fztuws2mYTBy7Ru
JxeiSOrgF6tI4ewLwbHUZRNmi8OW8YCwsd+zFaoAPNNU2BZo2d+HgvsbVvhWHevOdQY97VLjS4ct
uEVlnGWrEe6RttB2oYplL0rxwBRxN7JwFGJTC1f1GFoaDijYC8AWzJufyTO+LKGER5yxRr4EEBUA
HaBD4KgE5teaJXlJYA6GZywe3Gaa5W6jEb8jw8seFCoQ/fAYJHhU4/PkiCFJtS+JSkgNKkEyQWNr
G2/wcDcD+kZli7dWmBuFv/NzLM0PSN5AsLEyGVcCXz6nZJB01M9BdlgM1N+aKDEfw2rzwn7gNTvj
dNCAHogv81LRFtmoGxvN1Ni+BlYLoiCm0UBtsw/jdwyEgnPFOEUJR8Bsgm/Y+aphfyVpi4E/QH7J
jchNpbAUIx7p4iz2mUxhi/st9w1WoI70q+BLOsFoGujnCfYUIlyTk+0Kr/y6TNvpRvm+jTfmHP2+
g6rGgwTiziAwlWGVGedUszH5cmACmMGM1jV3p4qjj/dqMF3EgPY1xwUkaIShZ2JiUY9h1PBbczsb
NcH4YSt4Tbtf5YfiJOn1YFPy4pfVroHPDGI3ZpBnOCSZmCigmQJ+DDLkK9K+CtiLgAgJDrsUph3Z
ekAAx7NXz5+Lh39Zoo73lKcLSqQ+3uBrPGPSzFriP04Y+qelBgcD9YJNMEvYA+FV3IAKw+bM/j+G
lifJYXe1qQUb3wavBoHP+d2C74l5GaB79B4QXeb82/wQaNZHHx+GTwwUyIx/MccRiwA19y8IHqZk
nApsnGBxjPgxXXHL3glf0tha8LL0lG0OpAsb3pP9DGO5CRWwy68jLmk2BB4V66aeKPjyBWjxnOtU
0FJAricsDXd1dYgh7MOoxKgc5zIFahabqwWIqNM6NStN8sFSsQjSNj6POQZ3NgpWxIxtitSKOU7A
lsgEqPDvQ1+fAxgJLOx8EDqcbv0Xs2ejGMLsbFZ8QePYcK/fWOmNzQiC8POa1EGzvrurPDmEiGKp
4W2BRK1L27CYWwPPtIt5NimtB+4s95P7K6R+kzw1lrjXdohnSywtoUTm8hFWu85DMtrELbbVnjfk
eOTLG2GlQnyyH6EKwU/PMgHztSlFphIxTlYKIY0TESrDyh3EpqsuLLHrVUKkOis9vDo4F6NqOO8z
7NsL1Aw4ckxe+1drpTjurTAeju6r14a1Py23BmBSLvLRMsrA99odkaL658AEXyQHyf5mtYJWBc2v
OR3sjA0tdHPbQO9/mrQpq2CqwfRWP4cQaojwfAOd+X6ZWOF4YKE0WE/bry/5o0ryH1AFVSvflDEo
c3/2M9aIoRuYbh0fE9ijq9/ZL/wYLgknJPcmhpUfcRRfttMnvtNgn8B+qdZAiga4B0uTy3Caj4By
JUwvwwjpv3/AV5YvojtbBWgQHeodwm3pcAq32zf7wsB51nGDc909KD+0cwrLhjM+CYA0bfDhw/Db
x0C//nmBic8W65h5hEnIFYLpXog7oDk8PTO6g6jM4u601ZWPsv7Ic7esY0vDvOR2TgspaTucxKVE
HRKpuZupmHKylpun5qlgkIxKgn9i4Hk/sQjuMLLdrNZguwd3Tmq/DSXiR3vEMeF1BYKwu+HNE7wI
uyQHEEXgzzNvhP1/FV/KTSFvjlCka3T9vNqqbt9hpMnQmV/FAEFDzvYN/uM9gEmpcNTA7/DuVocF
HBc31/yL0xQs4u0UXLKolt1b/SGbsdLFf8Adv16RKgcK2p+uCcwTiFzOH76mgK7ag2TIWfdQxfdm
QfRHlHDVErypsereb05DPBigSfJDFtZsb6qZKGl9QS22et1OmIFuJTwuh/XcGIY3nCizpJbnOn4Z
EIk7rLKKocYJQ5Bxg8+9vKGpLXEwX+b6hjS9wtCM5UFbXpj7/IHZySlNmerpXzDMTAt8vOHM4JgA
wsEDjIARRKjEYe3ZHPFhwoYFI6YbB7hTqqQV8EVGJM/NqP0sfx9tyrn2hMGz7sEi0ik5LKnzDJQU
RTBUmK1FB+HFwGxyLG1htsFjkLY8GsrjNXa1Ipznpvvk0ADLf21AqxaoDnCYQKpy9gKXofgwBBof
/sTfcPXNJ9i70pZNm8PZE+8KtlFYIPjdGYDKU7hSeV58PL7hINWo2eSChv1SLWAQm092jaKwxoMU
tjXDAYNTAW7MMH6dM8zFEflVW7wRdlneQrskfKYQ2anWCV+2J3aZ2FniLQB4AvhnY+nr8jl4dzeP
use4ZQlPKYMWMQoUzA2PQUftZmcqgD5ue6B/WstYNc4TTzMb0LFPeQu8r7FSUtqQwbD/VuYYyNT2
6je53VG+cz76hTFucem4Wx0E5EZMpDMObcjTwGECpUufHLAiIM7F3SY+FjCwvNNcGStygWhRYeLl
Xz6vMgcKAU7dHV2w6mpjbOKyntJpDAhiImwZkZMBIjUlflMt8EsfG57cwAjf3AmcOLTlRX22Bz/Z
wLkb9A02m8inLH67HjF1ZrIVu8EGt6/oj3iK1sg/uvjxjZ8gKja2m/uDZGSf3OMq4+/Q1iYqiBTf
f2f7D+YEOKy19KVPJfAlZRtIXA4lYDwDQ11pxGslYoEAo74MbUl1tYF1AVzqOZdNuwR+tRMYlhlR
q4/BY3V2tPCBrB1J/ko1xuWuQ0IBr4kBFYA2LtyPAbZfTBn01K0DbZBgms61mNwqYjiPy4wpbAMW
fr0j0bDrgwOu7HFoV8QNAa+pwm/PuhSTP968JscNo2HngcoOg34AspB4/QyXDzpvQW/QQ8bivs73
gw1J9i1RMZhwyuZGhJAMjDhAoq0OpCYJM3I8aq3RkvED37YM9R++ypVNB1N3FaxPwIQQdSyHP31N
b0gQMDTQrEyzTi6ir3DBKFNYneGYb92pJKHfiuUZpSu+5f4ZFd6ueNl59Fo8cdbcHXaYwVPBK6Cr
mzwy43yf/cgx8+kVQ+IJCaf/ZBhZo3jzDzZOZNNvwtVxnNgU6+GPDo8A7Pp9vL+F4LZ3SYZQaTje
j3xixdmnaI8twmc9qSdDew86OugWcIEbwDBX2bTDQm0jTQDzue/y/VUa38KObRhM/D+3+XOxrs8y
zwACE0dWsD0BFPpR6jF29QoiXMKSoWi1jgQEe4CwsdTYN+vgvuNv2Vi1bJmVjfgKG90j/tHoBrby
Wg6xoy/Sv/UdZSxSROQ/kpcH+fxFmbmPWx1qJw8wEnBLC0BNK/cUlA64etF91nFGoaGEMfkBpAFI
ze4XTxIDDEbhOAKmA5E+zz+YAd9nIs5nxcx/VYQvGLe0C2eQwtYw/tWnMnwjSvWVznADlHSyjiNR
vcw+elBY81NzWveZat4Z++s1dpW0oUbLmA43xwhUdddYQSnlgTWox+cKy/8JQ+8SkqBrievjjJaD
jZLoPx1ibOyfCwGnLx+B6xX46Wd5xatByddiYYfMPb23MRYgjd7XFGECnZ8lGbHbbH2TEfPuviZy
G9BApxUeEYiV0PivTGN8iZ7hYSQiwY1AqW/offDsAecX6UGzDHOY4JP1Wh9zq4r8V8hWPcNqdl6t
jvPzrEhf4SPSQgbj+yzZhyNUCM/U51JBYjFrlM3RBEWsItzdyNYPi2Pyh9PmYZMlTyLN6cl9TbeN
DKCTVrJ3Xb12+ZyJQNy5fbY5Rfm2iRpQ26p5OQOyLlJDFUxa0GAfLlgUlWaPNM4mHj6Uw9Xp7ONt
8iRCBvBydu2AkDYgagM7IKjp9vlbEA7JGyXPtZ4IGDI5BKrKwAABpnrTbQvYTya3Vzr53IiB8HEQ
qmqxHGcO67gEUxIAfwHcA/anj1vpYoDBWHgPBgnpjIWOzc4OwNxQCwlZDozMHit6D7jdg02ov5UM
7v/Jr3+nAlobm3GCBOTEwBrnBGmk0IUp8MJZ+EOfdcNcAMZYGpM2UomvtenXyGhZElmg+hTxCpWN
upBqF7pQrjHnJ3bAWo2HBHO8hZB3QmKvxWtyQL1qAgqU4R+oQwIZijgECVNF1HvWbqBCEH8jxpEj
HPgHZBY+oSVCcKT/xgT/C4XBCiN1ZKnTB92PCKk4aMdE/wMdnkH6Wx/nsvd6wWQxi/TCvkQG62HW
7gGxnQvz+Hu4rz0Rb5HKRIC3EuNQJ3alFGmE4FScIm6wK9Nn5YcZHWLNlYMKTLJXcJlmafHROOY2
A0tJ+oD04kv2W75b8iLKphod1mpUgy8sAjoWuzqkbyCij40av8BoTQapCLiApMEjYazF5zW9CzLW
Qo2FJTZymcwBNMsR3UPggWxKTzE0h7XoSnnBgtP9ci1WKXKB+LgyF7g83Ne4wxCXMRaxD+8gf+dc
RUTEzL8QD/LoiQiqIwCKHvGF4IJiQlf7LGGJmrFIDl7UkoiWMW7smEy5LxcKEFGdkqVwZBXedwQT
nZ9W6si5r+vdbcf2l3O09HLd0hZElhAjxB7PDAbnWyduxxMxMnYyP/mqhfmIiSCRIA3E8IBWDCAc
tBb+LvxjtQt6rmwUmIqkXmfLW1+fn8EGWGjm6pqNE7v+RMwdZuNdUIB6Ar3JfswFiS/jUaK0TFhW
UEi9nmEztAvZghYRecTWFlBqwnUsjAURQ8r1PQSmfAjfFNEO77k+rYg4edwKOrOW4vuOMte6f1zB
I9PsJ8sDGs80yqH5ow1EPBDMBlEp9+xg7GL1DvJ+x68E3YQUs12QjX/UqN6xydIJTMwB2yYDmXmM
+IINUHSUtvgzxP5Zevl0AOwRuAIoaucAZsBCx+zoxLuQ57KrzHQB6TUg5Ctxu2YAPXvm6hw+AxGt
FInxTJ0P09IbzKQVvNMzkInv8SLXiQgeiGJh1QnHiuvpDLHg3dKie6DMgDhuPlGcIFLN7dfF7b6R
IxNA4MIkJ3CrBhQvTCCc8yhFVzRCoUJJw9n4gGh3Lu0Pv0wTiH42vXkG8UClxQi01gggYo+gksQQ
geuBvSPILAJQtClEVyH865dgrb5hsK/ibS+X2iogRDM4wwTKzpUgCIQ2gc0hXAkEYQn2f3T3ZOiH
IHxAnkLcT/MafkuQrVuoCuIxVXwCjYSwL4wwAycCt2TJH4NpxiP/hdYFqG8RhCRnWeJ8A4nJHHzl
XAQKX0Nfi9lAPTV8hQZ+iCHb4SUqUrEbjXxzgZfL/hXSNJx70trBeSgGoDW9shoIhUrFcORbSIs8
QEpGkJYXgI8Xz/isYk1UECoAZfAu+URJn8ELCXcZA5czlQIVxcvVQSF6C84TRACzUVjPhyGAxe5A
soTdTB0dZ1k8WpzYSeODi5mcEuM56egxTiIR1pLIaBFf3CIsOoN6NVh3Hjavfj4bLfTFOVL912bA
SW5tLoFCJeTz5rCSEXYjXx149whbD5CFESCEt6gNSyIQpzmvMxJcuJIDoeCHc5242qanEE9aTvTF
I0QwgWWbj9xhAeSMVwSifqDZIteQknMk+eWqXbdCbHxqLIJQL4ZQ3MikRgghcqIsjhUPuGb0KOWk
CAAG9p7IC8w5pyQUYfHVo20RcUc/srkA1MZpDiRNItllWyOVwqs3itvwGjYhMpcHsEJjfXHd6TEu
pK1lgu4dqexLmBLh+oHjBs4pmMDybhPPNNmiu5rwoFumj1VfiI4F6z2tReJpJMXqHGGNvs4WoqpF
RIZufcSmB6wDR/eEsgiJIoMnRQaDUhAdm6jcoY5uqPD+9nkqytQxh/AHbs55HO3CIMAk1M/ifKbH
vBaYO2cUI9/Cp0YFOLMLcVudAdgb4IraBcO5ElWeTFBuzR/F2OsxRMpadHA+E6HuHmHnEe/bb3eD
8JQOPOXdc8OwcuhH7+Eff8RkIY9XB1jBOQBL+00oJw31AAc9OQH3anfZBIwQbxBn+79E9psLPsXG
8m9zISI4Zq2i80aLhuFrZcCYPfRb/mNdIooiyt5jPVpg3HhY3SFcrUW08CXmkyNDGAhmiLSw5BWR
+A6obXMkdnzD6gv2B/FiJCU0baZEkgMYL+/RmdGPHSNSMm9P6EcjbT+gO01fj1+A0J0qG1cwA4m7
kYwWpte5+I1jK5qv5cT4kf3L+rK+7vD6Ykno8THFkJFXM/s23EfnAP1KWqNj4N9E3Z+DQ9CGIsj5
da1tmN4+PZmJdnpC9Pd01Yk6efhDp0aJcQMba8RmeYmlVMIJGnD4KXgKLLZsYSSHIdNiENYR8FeU
Q6Rv5k0XisG6rero7g7DQqzZVEroFmxC5aRzW8LH10QXJ7TtrxQqnDDiAyuiCbEibnZIDcUCH/FM
8/FDKCIWrIQ3W7W7Us8mfIQYXua4f/vUdpXF0lTz8SuNsxiHgKhds5ipBBM3MRNhFb3S/Gs4XLSV
PVwwAwr7vKIuzKL1gXShvsBGaCr7LyaANG3C0SKfsWqj0aKid8A/nZrLvnjyxUxsXHZw1njsxLLA
ae20O0TGDwA/jcUabMJm/QfL9UMzjA0PRgsDGAqWGKLO5YjJ39HNevwIWabIgX6kH7IQ95cHayWW
fSDKkzZs131bWXjC0lp0x3WHCe1hT6Zmjbye/4eVyLsTqx8TXbEYBFF5QGZWAFIuRgsI0aqIVF5s
Lq/rA4OkM631RRFBKimgIYu0KVeicghxQxD3l3jOiy7Oba0dF/ySQeMeiEyhg1TXtxkRaYprAHRm
rSai7riqbM6QyzwluuccF7NgQAHENktg1hlXQTul6VWEyvSLqArV2WHK95BOpTZXbMYFPeQOrxjm
EBQyfm3EnVjkopN5NYOZp1QkNBNUjKwfrM83Ja6/HXaskn8Yi5eKOSeIW+dePzrQRJR5PcXwWmeF
l9McfDYCnswkj9nrA/shxpvtw+QgGLaUJtlHR+wCp9kAO4jmRFjGYXiZieJppXcNQaaoGKg/3AHp
K+aSJyYWc1GsZ6aeC/7hUpA/gqqAx94GF7x5RD1br4QQHSkKGheNvNZXJ7gjBfj6sWOwazBVkge7
AApqUGRKPAdvDlQJ8g/cP4Xj2UzWml7iGxT0EEmQAtU3vTaQPMzUbBlC8eA1T1dm5UKlwi6opx0L
rZgWjM15hXtRiO1OOISqSjzDdWWuobOdHBOCHU3hgmaEXhEE3T1PzhHOPA1LF3F4GWlsf/Q1BPc9
gHSm2Imy4OmbjgyoLaD0CwG0fnNMqFkT5B999PTmFxyQyoPUJUOcoJmlzIdDlNEq5Mvs6sAIfxGq
JTn6z4BqONgj+F0gArhrbJ1HfAuOsTljxwWTsiTmpBLkcUdI6RGvzhcaY4kyFE9y5gQzhbM8Ukrh
0ucooe7RlfE5Pi6rqeESkMzP4XYqwogjbggOYYlp9N2to87LUyxpcNbpCMv9CFFP5KmYw/iCYjjR
TpupFAnNv5ZU4YiA8JVnJlBz3xbLDtrkgW83F2wAQn7/4teB0EuY9JGU5mBCQsbgswMOCHNRTouH
5R2ayiunl2nj67i/PaMBRZlTtnkP4g5lZe0TO12aAVsfDKPs6zFVbEETswX6oMf0FkPTV8JZZIC2
ROwTxbzybsS3R/gBfnc5vXyUU3mmLSvvCq0R9TRYF6bfsXHiZwqRjeVE3qisUUF7lcU1ZEmLpd4K
2A9BRlhwmO+todusRC0xfDbvDW9HQRQe5rjlGIEN6K3koN2BruMZDHgRHVjCpDGyNu6mtnAPhGeA
0PCDYG2Q2k2wv3GICcQWg9V9MNzhV3qjR0aOPDmAVSeghZ8o8TG3kNiIGEvymf6beGD1yBeWjCco
JvETcEU/EgJ5GJx9cIO8Bi4A6xmPgzYpOhcf8C44+OIHDNg9mihm4QOOEGXRDV0TpMmXnAvnJp4K
FwLJFyRA8fQdelJeS5ZGTDLNfxIuEiJFK6HO3pvKebSt83p7eO2HfZzofdAGKLbp48YnNnOYEXXC
ynEP7I1iSqmTIcXC1YF0LzE6wAqETFvMXJkJ9z1KK3Y98U9yWsGgPiAy/fbQsvpE43Eso+YSPdIb
2Xfec39zL8xhepROHGIGZINPFlbe+ZOqA+VCTrYX7+Yc/JKdVwmAglXt4aTc3IHa79BaoFeCkuC/
0gFsxqBWUDzaLnr9EDwrWO8CAjvanYMTmmXRMwTQdduZynAev0VviDE0EQi8AqTnSAQYPeKJBJr/
xqwTpEEMg5gGYvb39RuAR0LjOG77mLKLfpV88Z8UtsgK8aTJqBYZqPr7JjAYQjw0rvA/A/eIosHF
rZmW3lyJf+Wk88REL6gLez39KWoluqWyESl7hzlILaw0eGXcvAkpSNgMprUvTOXZCMWYQF6CQ/Sm
2lQE/5U2JO65UxG5EUxoVw1eAN/AlaCtcwyfsV8L9wyJYuDMfGhmC/EXM2fe7QRDA6l14NUYTh3p
tihO7NKmSHmIhrA1lKFABlFpOQamxLBS9AKtlRzZv07C/JdAxm7D1BSrRzSHfY5vuKd03hUODUdj
x6SfNPgGtpEQpSx7GRIK+gEKC4DRu53IhcTLcKsrJhjvuKK9zGTRv+IpRiCesNC6Ajz/P5LOsztV
bQvDv4gxAKlfpWMvidEvjhgTiqiAFX/9fqZ7nHv3vSfbCCxWmeUt8m4Yc94FMUJ8XaubNlQ3Eqgi
Esr6kBvgb3lciRbl9+UclJ8jkkZjlaCSSf2+HPfMq5HXJ5O6DYu/jqfh0Uyv4aBgy/opZb9Hv3Go
pi1dKa4B0GbN+cb3HZg+/1c6w8hJd/7DXi3kIzIaZ/rmvbRHc9VgN+G1gB5MtEgcrC54ceLiydDK
ExBBJRLRXrkRtjdKiAmAGnlmJZKtSOKT9zYeVOz5Cv9GHBTWPxr3R+D5/3FcuuUaU71j8sjsU2JZ
6bKpMJDvhfme1wabI89c/9YcuUqig0JhEiihLGE23/huebJu5Tv+nx6y3HlUFGBiwOSyuTHsFmrc
gcwMNtnQ4GfsH9z6+wBlJLEfT9tNFciskVfFtRgRFhHr9TZAaCgf3RHw40GRO2BpTd/vouSot8hh
CAeZDGN5d7Jq3+Oc9+P2F9lx5pIci9zGgJxWphQonyRbyTD6zHrwtEy1HlZkvH3yX1hVA6JqiStZ
dYxzRzhj7UAUb4A/qHKIyoqQ44eUMrEQ1wTe5cn9TLkfFhC7qxx9/KJE1Wx2bLDvNWoT5QAvGr8n
qUSBsm5I5blpGW75QhlJOfePd94hg0b0C2Y9hjTKi6fP7JF58b0Jy06+TW5ddhNrdyNbfO8qscdp
9sAaimeVV66wmciYq4xytiOKZJrL3itHTSOTweSpJet4oIXDpeqR5FFyd3JPcod5ypHw156Fr8Vw
s/6AyvKPbFzy5tQYcKpk+YSp4EQIpVk59a+sKfJC1q0tJw7xPrcr4yLfGD8uaFk8BnxlnlZPr/5t
ZRp1ZKR8J+MoH+MokBknj0VszAyRWQIL5gCMmBsmn/klheUPblcmk9ysnQjNjto1xjeSYRHVviNa
k7hd8gHi8XJEHqQF/BaxJcVEXw55+QsmlkwCyZSYU1Bw2G8YR/7DnXR8WOasDDNvgqSdG+dlMOec
rccMIDsbP2AP/3L2yRGqTCWyfRCKyX0xQfkM6QeqvLLPsGAEzcGAEZHwMZkrXJJ3J0/OMEmGJMkD
lDSOcHm4LKTewhVkeJmDSlJMCNDpRSleXr8Phv/zSEaGCyZwLnv8z3tPlnUn4y1nLEPPF0nSSdqD
XDAiPTJhWRADbo63Q39Tlt47eWFTlkQGPuK7tiMvidoK++P/G5XwQoaANcM/TNg8lfvnpcu1eJdC
zEf2kyvwtccLaRgrhXCQ75jyLMUkq325YcJUOukjHpenh77PiDAmPOkjdtmAK5I2JAUSAcPwLvib
irfIOOdkEe9j9vQeo21A2Mql46slWincCktO3iUD/X9jICCJ4PRwo1ybOa6dQ/k8PC1+ysHH1iXr
WmYSP2XvkIPlf7bEzOfmuYX3LLz/slg2V05omfsywP8DIx437Jay4BjF97nRsEHJ8pZN9kyeVn3h
MsUE7mjIcUmJZEAWyYDL7iULUB7m/2kiZ7+LmFefV+aQUsnNydRgSJkd/AtTQlb2hGkkD8h1IIk4
fQhG5Ex2dOGcYC6KRQOHDeueb2BDMigwyQIlAGJ3ltt0+ek7YuEVvGseTAebOFl2JZVYQ1IneduU
18iZGVF5azL1mFcSv8lWK2GCrA9uQnZC/l42L9b4e7reYiaTbBu9PaUlHoDNj18lumUL5EXLtiWp
szw425rpUbCTjYA4g+2DDIX/Mgm4Omk5Gwu3K89LTPpOa/5v/HJf8r3OFjEvTiAiOI6V7e7OsYL/
FtQTFhmznfk4gmjyf6WxU+6pYviIZqNy8573smblm96TbqCTgMpeJ7cp2+T/jYA58/95i3AhxxXH
mSylG05971fzzvVlujOJSeBlhlAnk02Wp+ZAlbt/Lze2LEm22PhZAxxoA0ptsifw8WvOwcUVTxCB
ZU6y5z8kWXlHTUw8WU4yKfgfCWDl3JXS6Am3Rq7CK36fXrCteHwOMXnvMP1YH79Y6qGZwSfeWwk4
H8lxdu37NTo7IyakYuSoUTNJZFVwp4wY6hmsL35HFp5s+TKQEjS8R+30+38G33/l1CUf9CuCGonn
JAIrU0mLaF4lKEGg45Un3SUCYj0DRjrl4D1iImQg9oLwHDVq5lY7aum2m/G+WFDPJk7h/QjPWvQO
lMH98EkpE/3B80oOYCrQv2D6fk9FaqzAdny4S/YbtlVMNbBkZO0ATkcb3aeCd/ChVXwiu0UuNVSf
P7PZbeuf0iPaJSnvEMjSw4Yunl4NiTnMad7/VO5ogQGu0/3e5/cU9283ITyr3a8DPafo9QkVx69g
SS2y+uvqfcGsOmTT7S0qv61JDf506P6qdnpx0i0WExDyzuhM5r/oEqC02c8/6o+WCgXy5gvaQ5G1
eiwgUcB7OeNdJZ7TbXrwb6tegioVKr8fNQEzHjixhtdNG16/y/4HZyfbxJZ4xjdm+Q9aXyx9ZHg9
ZJrG1xAkDVB3rxwwBcE0Jc0aUG23RyBI8bcBw0PeKz4Ik5pGQdeTZGiaozEOqQO2FQBvyDDNEAV1
gUbcKPQ8DwOdTPq8gGmig4VYIzIDzHOEp04HEJcDsgi/tvMPRw18d59S3fQR7nl4Kbk1YgpOBP83
B87qncDXEVZ8H7+d0XWt0eeOJOCDlRmrG31WTW8fYHV+tz49+WJ2uQfdhuYbWM15BaJR9Sb4ZKAF
+wlTEo/l8PWDDvoLEHYDVCng23gHRaD8oBxcg70CErh3DCAZwME+T0md+5c/pb/nOzazbdRgxwtx
EcEDcOwT5auc1q1/vwbdIaYLsUFSAvu4SokZrC7C1QKPRVw9XM8FLPUaWR/m3lw6CEex7xFm722I
kV/6WM/xoe83oBywvHmK6dQFYaJChCBUWtQJZgEWkuCehTgtdIMqMA8h+gPAV59BdQo+QBeV/UPf
zxM02ZEGN/0MMS7wQQglPLDImTzMgeqBHes/IhTEgJ+j7g9EEdiBGJAcuPCKRCrWx7c+axAzA/HA
MOnUvQK7PxplmIl69Vf+JCI8kUxTurHSWfVLKTQuI2OLJ0T/hmgchsvUZ0Cs4r2w5o8tkvRGWlth
7/ODPgBW3P3qAwHGC5KQyzayapEso/R8F5HXHnpfGHYaYUaOO3OXrFZImTDg7X5RzSANAEIFh90M
Vf85tlb3DeK5czM6fWbDDtg+TpDUnDye2gmLBYdUpS+oUNcicNupXnb2rSY0AWCCIe4lfrE6ObiZ
e6UdlFp4RtHi57rgdVgRPpuEYB/oClAowBwKDPQDBcoIE6zLXzFGhZ33ii8PWhda2mNtolPql7PH
I1xU0R8NnGtPXJBQ1bgAD2z8E0ao+CYMj38nUSw/VpH1V8ydDaKZSLtlaHxx1XEDUHp3oJUy5tQg
OW9/JY4YlaX/6S5l/6dcQ0iMIB2yXDsQyEyhIxwgUY9+frlZpI405ERT/S7K7EsNcMnQDaHPAY+g
tU9fmvb25k7V6JHiDGrvn5PTTzM4fWzn+rj6IBsz11yG9ElFupKgdmPj9nsKUaejsv8yvWLFj1Bg
YxGNWkWsiABqupPXLT5C2AFqiFs0T1SH5+hx8yszNnQMZCMm3ugipnvnca37GMEc6qn2U3QbNFa3
M4jN0r2RvFAyDlY+iS4HAGBy8KuT0p0A0Ll8T9CIb+a6x54A0BVpDjQ9Y0X1MaPAzwOPMo5UZXnb
1REV7OMBzHXm+8DibO4VvCkZ1Ydee7xGZL2/2AMm9c9JCfXZdciQKngEUC53i6DzHuKvAeq/9u4+
LjgvpGRbUJeKaAWfd1pijCwolAvE+stkgHZiDTcsOnQBbzxBQz9qUfU6kWmoKzwzRACkvvoK61T8
gvhiy3c2BqtuXH8hx4nA4ViZPHFxogWIK2ruiA/QtRjz+Dw9PBw8Rqf3NXdQl4G5KJmNkJVMvDxt
BhoXEWYxDjLW6I6RVIrRkB4Vu0dv0iumSIBvCjuyGswvUSINDoscOXBO21rkLhC/sMNbUGT9W8D6
d4sxI2/CqoXdUJZQxToiJMWXGB/En0ddfkB8qIWiE4yaznOi0zfrBn8InUy1vc+NvxYvJM8HVzCD
wXbWoW7LThM9+zlXn6vpAA+T6fbsPwFBOBNHjcCSeWZ4e/Z3IJFVoG4FAmJ4Jt6yGQrEBxcL6MM4
G+PxxX6oQ0pysVBETxYZmRqJXZrZ+NkkI0TPseYL7yC6RGrGavm/eH7hsqLh/PPBWBIMXwZHjr6Q
jAll5ulrgdDMXaxuUeI0/hotyfd10g5LlPG/BlcOgyWzRFrexSoL0+oDLP9zivfELVWGEvkDzp+x
mbhxMTH3DW7rDIzo3Zhhh8a2HpXDd+pL0CxJGakYwViZ6kRUEsXmKYH4O8DkA1Jnwe09oV+cSqtY
GhtSrczQCron21T9dv4QOkaaMzv67NWn4fnvNLwOpfh7Gh7+xPNuiIMM/9KlOmUmfgTZbXRL86HU
a6SOJhXXG+7GCuWknLpkNaww50M3SISQCwQmKYJ2KXuu/ILUmrpUdivkg7CAANwys8Ukd+Boy+I0
eJQLc8HDXo9oixptaM3YD3AhCkFzlCnVIwx8sEvz/7Q17YtX/BTTXsAYbfBgAEGvw9mETc67nmfz
5xdvbXLHWjl0qqhTgxuo1H6mBWiFXugI1n1lSW//VfpKfUM7qrksWoRf/QeOEB+oTM78C3WxGKt2
1PWTJ49mxTaGte7IClx/hrPDqQsbc/Bwp2GRe5OuTJ9UaJrQqCOiNsoNLSqRHpcivvFkhWtencXW
HGA3yVTnX6Sw5PYWNUIy92ALoHKCn+tg+6NEDnCYHyAbpGHB5ZPYYl0tM3SPotn+IgmNFes/BpRC
QOQhvHKQthRNtUegj+1+u0SPqVyflhJFYGaQyhCFpRVABiJScTzsWvCfGF4BKowqP8RXeQm/e7k8
RvZcJclRve6ZngDoIVzUpWAMb6OLudB2x488PHtYdjQGe19w/rm3c1DEQLPgUB68TA+PBuSxECnl
oxOUYPlilXXWLU+Kb9d+rc/z59jwXErFNJodLNeN9KpMoOtBsRvjgFrMXSKpzUj9a83gOL6cQET2
859T45+pK+Pbji0UIGSsOerEmQ0w6THSI1U++kx/VxghuJGagfHwB8Z1eEaxqW8SIbWzzvYTsxlp
X0hFE6jhy4rdWDsyX+N6+5GdA22ojlTLy+ohmEUCOqU/4xyFXfeaGdewAy5zGZntzMHahIMrxS+3
3m9Jqc5zbbWctJOWhFjsh8vLSMMIo+be+xi1t+ynBwsUPp4ro5b2QXIN719ov6aZNsK8dGhlI+MV
l0tTAtFBvsxOgbyoJe3VgekmB8f/ui+Vw7znxJuBVY/1P8KF3rJulqoSjFq2fKufd6EVTXAVuGaM
4THK/Sfsymv/iULS7yW62FML0t/cvn01zfQ+fCFDAw3Z2WUqtWqcofIQxokT3XXmeFpOMS2AWaYt
nzd2K4D1gd1El9Gh2heth9UyCVzVD+ERwlrq+tfeZ55/ow8yVj1cp+5fRXxirq3zRfljPTlbUG56
EpERdtSg3lEh+zZp2V5CDOO2aWh4xaDyI3vXgjk7RA94GEq6jTZiiIiesV+7H9t0V34Zn873husa
KQcoqv+vOGRjcjbb03hCKFv78NV+XhqRb2Ns/JTT1NLjw4qVUGhY8ciF6yF2PUz+cGCoBNIorovr
gRVtLzs8jUARm3MjYrdX6dWkxz8ahKcp3s1lQgQgLpPBBOnk0/rwWWff1dBdPDj6iXyfLrehIF0M
ehlm7QLbNw2t/t6cV1N+uYVPLIrHztYdKMuKQJAkVIM6hArcTh+fTmiGT85A8RzA9/5TRwEwrjCM
gNYG5ygbfRbf5mJHzxk3urSx+hjvDhRqWMzgwQH3S4S54A4sjkawDQHVT3EkU41+0YT23bPOUXPy
DehobgKkG4czpNjxp31wlFGW4zghUer9OSkmYOyhVbjrxXeYsdE1DzLs2qV9Ra5kwair+4FL/uft
af0hiuCf4b5ZA6XanDguUQhQJhqQ0Snj6V6+rucJYsBBgT6J0iY3grDnuf91fMXF/ftehSdEuV8T
RJ9f5PDArmD2k+f9wPhAQiMY2ZKU4FJDJ+3yCohcHlZ/QDHhGpj27oVjZtJZX0XhWTjAk+XYTvTo
grL1cbE6De0JL1pmL6KeIdJx2jNUBfterMJjxyvk2GP5np+Ts7M4IEmoo/1cfOozg5gMxb9P8bdy
kVdHko5M6TVRoUWuHPVbOW/AmhzHk9MXaeMlbdsEWzyf8zibO5F13T2YWNsO1RZ2gVAPngtUwqsI
1oVn/LK7TFC0U3COOiuQfyJDgI61NxGbNrtJyJFamHStrwb0jpP2C5tRkrzmGHRwq8JLcPoqTgC2
9re4LaZEUXtUnJlgHYp8jPj2z9BHz0uCgS1u8yC8LsOexpwsE3ui/chMpUYxyRNj5i7cyWm4nVl0
dW8BMI7InmAF9/X8MmaXP5uuOMXF0fHT5KfVUAzEy2H7RcKHL4JNWk/h6kuJjY3zQTqhLWiqj9To
kjofAiejdjd04we+uJyD9zXikDt9fl/T/56fQXWcwdIBqAKvcB7cqBvSp1HntSLWLhKVc74CNsSo
XJsed9INyHAnYKOdW+MeLfLeWnA2Nu1yc+oS1PDnEnjRUhkCz2KdgzP7lo4+3rMTXAizP+yyaGyR
hqQqbXhzSVdxCbRw+Fq0ITLog9f0uLqvXUKR00+xMvjEa628v/IAnMfcF5Q5znSX3SEimCmEQhd0
UDog2EnVGdH2Af+WUccF5LEvKU0rQbwM5QlNf68MnyA7jDG1zuX/cZEetjbVeUR3yRtUhvxhAA4w
5tq0iXn6w8oAdszDErfRBUhckDxHgHuvNf8fEBTa+woVKvAC04a+ETRPrsGF5/aQVi87rowpgzIm
BGW83l7ygKTOO6KHnTUH1LLuJfochBG5mDJgDKhwukNjTvdcYJsWTJ7kCHyBqgKZ2HHlyP55WEnn
4rADownCk3oUauHUveYG5EPQROS55lKda/h/RMTwjILKMyvhABwScV4JykICQbAyzEWy/SvmZki9
d6nMR2eExmikTbSJiitlWg6ZUcMbb0yhDqwCWKGy8JgxV7rIufT9HogCoAIFd1SA51LH2U4ghUd2
c6o3KLzKE+wFiKbsbYqUd4X8X7pKIIkYVm1KHrM0923IU2hr3sX8uHtNe4x+Q2uVJixufQktet5a
TJlAGsz6nCEbM0nvJihE4ka6k/PnVJ2Tp1JlOTD1eHQZIZXBeDEnzwN7SbgNrAFgmDFmIkfS9OGt
8Gbs5WHHvVF/GFjj8qPZUdulk5gIhEegmA1uxzR7wPtRqAHjSTDxIVAwYQEfdwLrUsKcn5x3QG7H
rA4WHStAGfKe3b0650Uk5p5kn1K1zCte3Kogkwd2APqut3/hgjIodpj2Mvl8m8HogQnjWQULqk2x
h4mZgHvKITJz89FzTcpLS5mmgVx7r88B/TV0rNQTj8x9rATdZzJrGEWpwILtbFbo2csLAFO4ekKB
S5od4DdpAPGUlHBokxK9g3xmyJ+o0HsyD4vVc80aBXcpOCfCe2PuLs2aihE3z6Scu3sRsWdHXgtk
BHUPhuW15s2DKGU1P9fuUGYxcbX0miTpOTJHaum18t1T5Gcwr5DKT+e/J1Rz4+VeKW1NlVAd95a9
hOx9zHqjAExCfAo7xvK9Cc7sxetHL5nLt5RDBtiAuLsubimQjuvaHgqioyLaAC796lMAYpbILIWd
xho7QVCdUStDRVYfc6CwBS5ZyuyWLOaC4TPmzDHwQixKCksUXEDzMTlF97OJScgpeNUUTJbZ7r26
+BAlNP60QPjx5peCBLxQlxi+1z1j8pAPnNnCjDnoWaoqCvkefytYbmBqvC+t5rd5TnYdZE23HisW
4J4Y2zjsjw8o0hzE2byY4+o51YYG1Ok+ct9Bk5IF++hJfU7qPR7y1+UxPsZk4FTDwaFfxhp+yHzq
Ct4ewgL/sCeG6gTkG8zJE0h4GASTM9CKDheeOwjWCjDx9otG1dBBnuDs16n27aZ2tA1hqAFEe0Sv
WBldEicEsTSyJsbkDpKeKAeu3EDdO8MrCMH4mtaouMRO0hvUIccyYhskq3jscOr9CEipozLCLH2v
60ReOJUn3CVSGFuT+wA9Jxpzoy10IEhiy2IE3wyaz9Sant+AfCg+yX1XCAWjhAL2iiGmpBC9zt4r
1nCNGZ1Hx2efa0+aWUb1MyZLuSf6NzbW4xMIyPFraHy7IeZ7FnJiCUnGLyH3gnpzN7JJwR9RqfXr
CVaMKwK3G7Eb3374yBfVhJg71d4EB6gFcws6P6ZZOMGsrWkBdQ3Oy07ogzrsJkgPVyxJ6Q/HWWIG
OvQ1Fy7cPXbHwtuh3szoC7XDHin4qx+Qa3mlWQJQLjQpN/mP6WsmtAZ1WkRWAi/vPignBUPUfRhB
z39RLTjOUUQfA52cyWaejcslmRSxI4Y9RKEI2dIloXHCbB3DnBm8YMPqmLqlvQ3MIqYDuVes8ecr
3iZQpJIDMC7IHOWiXhxTSj4wHE7xYZhx/etAKBHV5PxxSO2wmpZQierwgVfMISZUTamZM5H1WTau
KTJI4Kin1PAOY/frzkR8jMsfZeWyx8SXEVpYMJCGRUx7QH4ftgSwygOkNyFDmrHUCQYHdpnYDe3Y
5B8Ic9Td4XHNTovj7PKBPRqvJNtAPkrPo9OiFx9ToeC2E0r4jxGAr/gS8WWzQtLkOU8Z89uQ6jaM
SjUpZkIMhKYyI81bHA9BtmkQCPCfcTlpRucNroG8ZQyY0KDm9ZnBNa1gt/XmJmwPpP9j3gjctW6t
zSFxQR+7ruzxNYZ2B3+tefS3sZqY82JUfBQfhxHUKg5MDQ0rH0phHbSrbPSA8zNghSxf0CzVfTaC
ZpyN+FxNKXgKq9gJ8oUGgXSixUecZnk8lsYVfow9f2oBrFN7DDXXZiq1q+tOmd9XZ94P/McFtEhr
Cs2SexWemDsmTo0gghdQj7JIQdFhDCGJGRFb/MQZWonOl15tCGgsMW6lWm331U5Id+Yo/9Qqv4bH
0oPNxSbyWm2TbQLFb69OWfVw+jJYUu0ux4NpJFQ2iGwZT9zCq+vNYXZOL6Nj+hgdYxNCzi+EMjaK
+JnWbG7Crv+Bnl8My5XdeiwN2Z10eHGvCMLcUAWIZvF35lioUlAU4Wh9QPHJ4PBAl5o8Z/fUmWTJ
FhhUtesoIY2eecgDNnDJmLCFDOqbJDzu2OynbdybswEaibE8xeXuNYcxeAsg6EzNsT6FygRjuIVO
mw22+IRhP0grBIpGMT/AgSY3TEtGgPoIpYPCN4ju3XXe+Zy/WzXgoHH77o8aUN2ZXnDLQJXdn3V6
/Ogln2D52H/gwfulFMliel6xB+AxH6Wcf1BXtL7+9N1d5wbOrwXFXhvYTXo5+ZNd/uVwybDs+WhW
aVQ6047UbZi5nvmFyo5jk2STBCb1srE9imZgMiihr65fxME4e/tUZ1FRgnPBcyNnUAaFT7Bz23Hi
AUnJKKr1aaVSmszoTIGhAGYK9MBaaGyLcQYLpwyLJnkdMAsO4fbQ+MbgRfgThHMEGAJJEi6CgKYt
ggkCvDwikpD4i0AeBgRoIsJOOAcA68aPWTfTN4+ZMrCHRJOUaOmOA2UWgBYghscKWzkQ4FJtldax
SITL91KfItKlukq2QrA+FfC78GOABMflJk+BEJ19etx4Cz1TMGYCsHmKSCnUHB1kO1AG4s0aJ6K5
BKf6GGcIoZMQZ3DS651vcBKT+5SebhPPE6oBeZgKYyIfvabEEzHCKn8Yv5Mg9iYczF8mB7Mczm8H
UGq02g9VnxoUtD0RW1AStnfRlpI58hG8T1IgahH2QuggN3o11O7P8uMu0mekmtQF6dow05y0GLgs
dg6ZwSU6spO7YTN/Da1PO+xG9eQSyV74GtZ72TF7A21wlv1ygBMeCGp34czoByyfQzu0OXkPJWXX
Ge2KFu7jZcCip9ZvKT3fpIPQwbOZ39X5A0WreliF5WF5pqHNGrxWM/2xvuJHsF1XdaJo8wc1WtRY
Nkq7vlWkyl9Pmp2OsJcBJ7npVhm/kHJgZuYZCREKXLU6Nh4fltX5mdU/XMJbs7cRljt+ZMVsewqO
VXzfDrir82OEvMSD4xtPOhjlkD0rgjM0m5iOeWyj6kDJ6RVwgGfgI0w8evtUV5AIyADQYz3cgU/o
CA7TzPBVkgI4mhsr0QbWMEf6h+7RySt5JGzOGtCdmE2qO6UOOmv6AmtIXebXeaWn47AEhcUBUnzA
xUXyB2IINqanOKez8fhkqDI0Q11ai8fR4zAum/S44VjhSHLAFARtERxefZuIv8lCCN73yXYN2br0
IK1WwAXqxQ2A/PjVRIW5uphoFUauHpxtsIEr44Mo44X0CNXPXzpbzt95Bl07zqroSWHZY4BxKdPT
HWeBbg9FbuJx9u6qb/wyRLgwY5hKG+/6+/pwf6+z8wQHiRONNJIlsHe8oYW+2q5eBvK1Hr1RfkjR
D/+nV5ZSOL+VMbODhvhZi2kM21mEbSqm6fecvmoodUjaLrRnUYWisvykDNWMFKiLHHgZ7hO4Ytup
c5guKT3T0inQFmTEbe+Shb0rMlCIeHiYGSTN98ztU1/1KHjMUwc9R2Z8tLefSxByisFx5FO8V0zK
nslDG20v3HfrqY/5VqdquCR+aU8jNt9spOAVE+60cYoCy2GIg+EYlRpExEZFtPXr9YWykWtTDxjd
CIGYOQCEoSIyvSgPqPg/vxAa6plb7KuZdUkOzAdV5MXVisp8aDlTPOxvs9vvnZqW9yyxkK5+7lPj
M19bfyK2gKO1tjotygUHBZgDDhrErGjHzs4jwizK7AcUYCJcFjl2/hrxKFawksWUjTm+weLd7UMN
vL365gD87sZ6Rgnt2asRFcQ2c1wQ7yu38493nBvCFpHdoeMddoxV84IPYc0pi/EfNqmiptbn4/fJ
1khmSdJJaYEccpONUXWgRkdxm2vT5nIb/54hVRddXWTFOJVaX8EdDmHFp394zB8n/4kdigFwK653
yFVIYIb96xJbxB14JGk8EzzcY+wRWWgI5TbXuLW9xx6FZ5Sgz/xY80gucUUrdiRU4BRYBSolCVKj
C8IMeF0u68hpIhPVQDLP66S8+Q1Yold6rwbPKkJB+UF/fXpE9xBD2ld/C0uZDlWEBDDUJykHsrSu
Hk14y0IvqUcXmNrKDQNKL78Hjuu7SKRy6t8C3UyLYtKcUzb05uybed8KwADQgFLHVMpIq8hUSVdN
Oj+xwS/egkezuCpILdnUSF4LsBdU+PHN7rkx7Yzn3duCSPjGmBwwyhbbPXx1eXlolF6TO3KHbaqU
oesCKfy4+88f7C+w12gwpuaEhpbwl+/bvf55iEs60mg6ph0Kv89xR6HogfREcprevtslyACpMOPP
9H0jjj5BbR1lWlTzBeiZnsKjDtw3cT6bX6JLbmr+uvsK9c52qO8fmAZ2oycuIJyEHKZrbdyjWvju
+rNr4Nvu3CfnZ2KVvzaW3Hly7Px8++MiqXeK6LXSxKF2zUtn5TbjC4fFq29Z5M1BZodZHZFMnJZX
w8taT9rfYKIo8R4ZcYo7QY8W+G9x8t1cDMWNP36XQaNziTO7gtSF3qe10oiKkH+hZ7DHsbUEL3RI
npeYOUoFmb2GhsJlRPhJcQQDXAp4FlEM+pNZ1J2hz/sU3IEKlBX5YQByfos0XTvDZVUvVwB0GGhu
mjL627YZHS1WWGMT//iKkzRg/CCyXYf8nlKPbHjzbAk/lz/oH4YZlnTcvumF5kn7c/zrOlaJf3qF
7TVo1XEFMICLo8r6HNACuAVqNuJuOp4d/Q4kg9FwVSeFNnpsFy8KQo9vrVtl7afBgav0vOoSG2Wi
W19nNVGxaD8PaNB0VXpGMvoa0D2jg1TfIx2Y/WWWw015Bc0xPVexyTTPdDJoPHrDV1JQTrYIJvzt
jPlw/G6Hl0/eO+kecWmtB/YZgQAkAi+XOUX1siNr8JTT+gGoZutw3sy2dF6vQ/fH+X70Bg6+NAbB
d80UUUNrfdrnywJoxDjbuNeQhINQXJ0+8ejBlRCtXadPAjNER09b1dcBM1S9x0ctbIwAmYfbJH/t
ivPQdZalS/fey5/hU0eRoV/9afOziKuqjQeK7/joI83iaANMQ1svd+KKKG3VRI8555c2JOWnrkaf
x2ufeCpSRCI8VY5DCIKIBzAXPfdBLHOD49b8HmzvfvB0vvHp9cpQc8ILLVFniJt9O7x3X9XX7a+a
Fr2wOUyfy2cXnhH7Rp5LdyIFoTlebl8DS4T002UKbwdxVP2SVCe0oe61T5z9gBRCdvvyH3MLlt7U
QP2TbXoohsItICB7288f4WFwYW6gIGv1z3Vko6WJwAL6ZUANAHgOqO+ALXQ5XT6OoU3E0UC4v2ng
Ik/n8Fl+9raUkVR7Vn8xVTXecrXAFmhYvH278a59dsPj5jZ2e/K9t15KDGSfEgOQBq0I8B8b8uxp
hccgym6H8P5YVgAAnf5pc8g+sgnNrwcsrEvkFshbEMjiwatM7TWEWFjbM9XhoGbJ0k1rTURacxy7
/JrS8nMIs8CoU5dYUup5YCKNyyC7rA6HGagX/fp9rMcgp+g/0rWtYMUf4kfb3yMolSr1X1Ehj0jX
voSVp90jfLyO0BbVL+XwmSMU1Vs8urkpTTeJuuIjmOFu+MwWR/y5CNCRPb8g83tBSaSMq+oOwugE
4G2Qd3b/CgZmVJSh1PB+qLIZyPAvDBTs0U79Myi0LZ/mlLzG6cXUVbenX9pOxxV7PhLBQ2SoC+qN
KEYS+ytfWrPp3eNDE+VIp5pkcdiqp9JTYuY02foTJ9ATmQcxzDtSMo4xoIQyC6pLUH05que2QcYe
rN8+Tz93g8Ie3Dd1gOlnTtqBehoGeHzK0qXmRY+/09ng9CV3jIJg/9qKr4mvqSCg2/MyWzwf3l1f
cPlOBWgR1j2/VQbs2Q3Gy9IxCrbDywf9a04TpPByq7b6hEmTKg9qvv4SPFv/0PwplwBncCygUA1V
/XPtFzSYgfEceQmsJQCIvmX7RGfVLUBkCJ0rTZ+U7PqIq4K+VT0HXLGDgbJEDa1FiBqqv8zBKy2L
CQFkhzbnjA5WYYUsQoymqNby8QdSO4H+meUYbxNomMn+/nOy/Ezxzs76kub3kWUvuEO+9xKxDBE/
ou2DFk8ZPCYm55vRV4AmAwQ5LW/4XNHmbnycsGL3i6AFuEit+lekKTb3H0aounlqBp/P3rNMXngx
gGPHlRDYUuufUCgv0uQ4h60Pu6vNvA7VOFI5sRWsaOuCsqOAijTt0c9RFk+KQ1xNmw13Rnef8w9f
oPAIMKME9Ri/DpurDifpMGSx0xF/bwaaAQYPO3b8uxCQPk2JmR9zDKwZXqYl/3b7xsG5RW4jKZe9
ASFn/XdHLZbyy+FTWx4h4+LLbvi1gyz0sHJDFOybVLOCkxra293hygY6Q7S6efV5G+2aZ7OfC8jG
x6H5o9te95fnEchVIj1EA+5h82mRaf4cgHh6Zuzs0RUsBpfbCGwBR/EWPwX1FZvW7gpHnMK97q7y
3vwFLFL3cOQmI+EoR0fjlFQFEqCpeR4dHFTZA8CjVjUz9F7fxdhWy1Lr/gyuJQDXc3rrfV+c9c3A
5dHEjXspC9qdgyh8mEVADNY6n243xe99sD0HIISKJ+fYtfIqF8yId6I0tKaBDvD2/hg8i4056aHO
CK7Dd17gtAua1I1Pp2c7rw/+tg7My+RmRBRWgAflN7Lw7S9N4O2M875DLeYa3KLzxxOl2afmUQ8t
PBmz+PAIerQ4VjVZ4drhnERSy/Uf9qw0+mqBi2l06kEZue2gjrDEP6+X5IyOkz4ss0jSdBp5gJZR
PzXL2JpUFMLMACNcuGDkD3kFZVsfHP36u+nC+iBS8PBYbyFqrEenT45lH/zuNWg3mA6rSHnbKGmD
A9RcgB416nFOqJL0u1nM4t1evtlnXLIyGhu93pi2SXfb54j/uH/18fu8e1Ggyn+u9+XpPrvfElrL
DFjdoEicZMr0QIzslDHyopdhS4n0Ri7p65AylG9VmVrcpx659y/wYlYIxMS+RTT5gbta7HU9lM75
KLFBD6TAcbvoqsXd3vWMueqMr920cQdPLNJR3MzWVr14TcEY680/ks5rOXEsiqJfpCrl8AqKRIMT
9osKu20JCeWIvn7W9ZSne9o2CIUbTtjBd1CaRL/zOO/Go7YFbtph0W5jkO1ckBIIslNTux0Wwvre
Ll3OfmSK9wIbOH9nO9IRgsn4F/INAOeDiqIHmt5f9WfmuAV1/hGzYfk9pUwm5syq8kwWzT0YmsTw
pTa8O68S3eIcz+4HS1J1JRuePonOmRS3q0XgfR6FYSSsL3vAM8NrbIz7aHj6dKHMXZsFeOjWhksS
w6tu1QmsKGomj9Q31WMz0UQkhS88c4mIoEYr0G6BYnmQnujdxIhCyuSjq9jYLscMmoukIOecuBzo
LX9pV6pfn2eIhOPBpoukv7cI8SxnZFBqa33/GXrKAk1gjR4pb9IQrEn4k4dd/KEOT8vtDUofzbk5
UMHn6y49IKVxF8UlmVhyn5SKj1eybay80vCl1QPXBbs1vEBAIVZfo7JKAOM1W0V/AkKu3K/Gbddl
4io0ZWcvrzdIFsCnC7YxlEAu8mfyGzdb1vTBIuoC5dZmW2Xcp5SuKCVRQi2w4jRGLuOJT5Oaiwos
u/gFNToRBqV/dJ4uO647IhKa98gS/dGjWMmhRpKCAhVSuWnbqWGJBOFD9+ylSnbUDzOMIZB2Rn8e
4tiydkCphnhlYDGQWX559x7pzkmEoIAZDNkRqP1oe2z3dJmVJiregL+naPfTjM092fSEpwx6xJaL
7UrxzattE2DcITvZvvbbHaFN3AIa+OlmeR0Y4/SIAG40+x5SPtaj2kq3UTN/5+SlMqge78UTIzAp
X+EQSohZflr2OqXAlovQwcm9nNEC981w0RzPG1cdV/llpPXxKdGaNDf1HIDiRitoSHbp5yL9lPkW
ARwNpewerBKYl/D2UaqBTLVVX+v5ehxIPt1shkJxVwNMfiQJ2G8SZlRftW1XRflFqHmj6b8yqAye
Yc2xp6GSIrmVDbFlqy/75XbpYiD4Qk3ZDEz6K7odVA6duWI4wQ9a9rZKCW01LW6znHFg/yyOOpxB
c40V9d2zqaxRVp5OBag9ZEAR6nRYaN0peykVly3XyjwYvYNG+c8fsQj5abkbH/GVCmLJZjJBvwnu
1m4xgC2+OogwMrVJ+mfwyigxDWE/htRjWQCm7dit6iwglmAA0LW3D8jdp48NhXOIx98E/XmzmdRX
7ootoKAXwNbeHWp2skbU/rl9a+E0OcRxHO/23m3hI2HrkT2NuVe/cqZ1oOwRRm+IFKko5+SS+UTW
uYlR9SPeyg8GvcBXtYqIj5yfYVwraZTnZxVl831Xs5BgAGN6zRRYw3nSdx2N0QMw36BABLeufyu+
R/m1jxLNOEyTQcrJsJSu83DGED0GhtKtzNG3h0OKxIPjaUtArWJcC6dxSvkJvd+Guh6Rbhy07W6Q
XVx/8D4YCe9gMEDyRCGxAg/mTfcP1fpnmc9aheE3AHEAnel2sI7OfYPPsmKTgOLN0n0xsrXukxkJ
/YyAiDSlj2IJjkd6KWyXiLA1vx7ltr3tSIjhIDjT8wCEBiCzHQDjJuQv3qw+JFaYKAshpY0D/Gc1
AMLB7x69dPgdhLPGhwkopcQzJwFjRFhNTECEHO+n2YMWUUCuI+kMEoPS3FuV+jWlVmCdlvfgXJ/z
q763PsYfKpHymQ+tQjSaRKlq8IAgxGyPYL9GiAqnftizVCilPxKbaxFBiE35Wvr3KKJO8RbdnSv/
YZ0MSmKxzN5A0U4SBL7X+qcD0EGzAZDwBUbaKyMb2TFw6+WaGtR9T7AU90uoKo+VSs7cfgKtx7BB
l17S/rOxN4rqS92rDgLW8cp6bRrXhpYPiqCsfDjP4LB7wX6rDxJyW2xNpV9bdS3wbzdWh1XlbG4K
sqNPuRlJtpBXN2u3kL6qf5itYC41dNHyJqTW86d2hQSLoFhVxC19qKfeIrNjJ0HhfOXUdH5wsE7T
iCGeYUeFlxTwj1u4JFFyMeM9h7MJNpvnegEGfy6HnfCCmreDfDCGXV1s8MGymkMalt2bnZ31AsNs
FC7c0lnb2CvRCynfi25vO4GMzshjqwxn8idpk7WH65Bs7QGGy9ddfyG/YN3LIMVXH9jt4PyTlQT0
R6k/Y0CTypE+rMsanIP9lT+2I1kmYMIhO0uIrUpfVulh0TPzhqvObpjWZOvf9VWlyQydSEXXmzJa
6lkmZyS0zVm75eUwUrO/DZsak+/WV5SP5EX/lrJouW8Kw8NHSXpioUb1Gimh+NnJN510X33E+BSo
eGGBRW9Pd2etXsY3g6PbZLjDOkWzkNT84RyV7jwb20Yl2719FsKKJ6EQ6yOnfe8Oy+Dfdkhsl9l7
uiAbcb4Pr0iDy/90+gSaKz9TWZMeEftGm/oyybjko72NEjP+FUPmUWlD8phxprmFA7oAI41wnnGY
Q5P2K+vW9yYYjc3cH8YyvGebXr7qt62h0RemgD/BVvL1pyTHQ2tvg5ujpM6q9Xl/TpJnA2sohS5z
7TZUaspjrR4myrJIaK7abGP3H7NohILcLgxXzbZ5oL/0v4SR/VWzuUUkRhsHW+xb9G3AMy4iKQEG
u7LH9XBBcD5hMJHFwk6h8kYqS5r/YptfsbPp5LfsBn070J8fsp8HC6X5MgJzrqpv6KOjyf+NH8jt
tkNEmt9ZZ+d13qCCrjy8/OEPd1/tNrXg5aJViTkPRgVYZu1QOMcNjEcsYV/4pqG6m6OTcOEfVuxh
NNSkZ36v/U7lMYXBhQZklR1aTEzgNDrbwvIcx+UXBdJs9gtlKJ5xqh9lIP5NYLMWGgdTWtEvkBRP
ZjOGKodQOTN4ZnsJH/9WC4SYL4MUv/ZGThp+Ce0IZsdFOaX1oalfyIaprXSr/Cd/fVB6AkukbrAB
6SniZ3k4TO8VcQNgYCuSlTfQHLc4NA7W+JkjPGTt1Pq1VL5k6RcoyB003ugV6/vXLRFS3foHlTS1
X/MpjDnljC6oRWUONAZ6FpbXwO7IPWX5GgBVpW4yrRt1hyY7b39pfKzqaWCWHgJBGiKrmaD8PBMd
Z1J4Y1mDG4IPqLUx6eZAfSLuVtZaHgwhIWFKiAy2BzcMw50TCmjQx4jyqEKEtGah3bPbKzmbBBKI
sGw7A8NlFxmYGq24SfUW1R9CBSpXEuHnQ4gzoWtE5jr/0FhKxyOd4psZgGEjpcG4C8luZV2Zx3E+
LZD6pe0CqXZ+q8YnAt55XiUDJdQfZYo0aOj3Q9pCaP1m5cBlx8BrSfX49/NAFYnoEvirGdSW3+Jg
J7vEL52bggXonvAacZqz3kcGstUUAnX8dpJ8N1ymp5n1HhS1sserh5dhTNfa63Jyze+s9+36o3r4
SLvbR0fyhpaQEgK5XyXBlNPV9PUvwhtYd1JzJbbK1mDiJ8iCe8VB1AKoNR13wY5t1w9YYsmrBKLR
CWtKEe25umHpQdLWuTdETCegBpOcunF7Yt3loantCwvtjdyY7TDH60x7m0naMCdPD3gCYhCTkyYc
+t+iiyyYg1N6jo1vYBppEWW/I5DpHLUXaEaDf790SwRQYKaMJomEXSQK6CSUNNqIdxgZ7eg1ADAa
D7EABxGsW6Rzg4nA7DdSGepJMkC2gLoZMEI6GLifSD8ySCt6McCKbI+xpCPa1a7vOH2JALSnuJGR
zId9dV6glkyEcPq7muEv6lKMYiBgPj0RWX/fLTfpNtKnjWIwDbHI+VFV7JMAtK8gBs94A17tiw1x
cnlmq1O/aFVpz9A/7hdiSMjVtxwJAprls6c8guUeJNmHboSMpLvhtrJX2aea9Llfcwv78/zKdZPo
ItPPlno7ktRMobBiO2QQ7nfEuuxKv+wuGryLbE3tWtcFvTltn9i60zueWSGZSTVE6j/JPHH7eRw1
CctaVLroERFdvxYEvx+L5pdn8hTcGCFbJ4vYJntnLcloxYWsbJiwSYRnSFGVvkQk8ySnAW5Cxbfc
eIQCODhJ+ouFOE29LWYqyxCLBidop1es6xTzMjnHQX3L1I/aQXV9uMyk1hbwJUoC6O5S22jDLPX7
/mDevHv8VEJUAklcusgGI6xf4z6AGQU8LcNnpCf4o9D8qHj2WjTXwe2FAOLWnvBxcFofWw7KFRIG
9NmnrAijhjmjTdJDthP+E94M0C6hLBm0yJHR6HAnytNT4Kmo0yguafG4AtTneTFIiPkTE4vO21X6
bbVTdJ/9E4Hi+tdUoBGfJeXlAcy58av4rGNW0K0rLA9SQUHqqTOWx6RlaHoqCMP5qbq96bfgPh9j
K+gNHDIATNPhR4kYMGibhcoZhbuAWbWc2aeUT9LoGNeKtlgtaEhJwQ3yK5I1Crd1tbNuUVngmRF2
TZTC64CHQ9oYgD/cayd80uq3+Nn4bDDGNESzWHobbgF7+oQCANKIoua8wnFl/DXQA+yvoGtXzpsG
sh5SYe3H6FCBhrFXhOS68MGGEHYXdugoQ5AAy2u6sqQhMb1PxzXzfU8xONveRroP22XGjmtnlGe0
Fdof/R3Lz5fu36C585u8647mdhZ5FfxpZNxY7HNcn9b5UX3X3/HdfSDrtPyCu3Cgg6siNoR4Rls1
R/Vvili5WyRPr0yHbcfP//x3bUA9zPyAbUERdV1huNbKzBwF9YdPfoshNus7ZbeMBWANrBjw8nZ5
FrTH8kJ1ihIcoOsqxPb+kH+Rfc9PDgBjGGnvrDcpjPPMK471CZXVPR3T7P2e76gOw6Mm1RPlee7a
TcCSJDOgW1jhi2et1QdZL834cEHiDic4F44dFaWicvNfWaa2TnAN3wROdY3WhvLaOa7teKocFO8A
kijuywc4O6Md3C98xFBvtGj8JpdAjmFxqAt4LUQXQpEke6bnbe4edC91gUWCGOgslznzug30OorN
Bi0YgqETBWbtEu8T7OIKiJtKxNFuVMcnn/1Vqent317L+5qSGDo8N4/UZe6pn6AD8mh395Hj5QcL
J4NINZh0bgfZL9/D6naqfQ3xi8k8rJtrfgXYQ55DMkJapMfuCEyjWXzqDlSfaEjTm7ZPnBB3kNIM
xbnCRziAmjJdYQBFie6zoCMv8mISeiPcAfvhJA5Jg3ZZoy8AxhziUeUONaTYWXHnNmQkmuIc4h+y
/aEKRQ2FSAFcDIQTan4OUhYESsjA0GqE4GSFMO5muq9IT/cgdtwUvWPKFzRzfQmfUtWzUxGr0ctg
9JGrlif7rBynkuAJAFtFDLrDOOgVlsW4hRKvPWtUyyHAZzv5V7726loW/jKb+JWh1fcfHVSmYX9b
XM7c0Hx0hYFUQQ9ngJQABMAqfbNbURvh07BXveLRt/ywOpPzgRunRUEkRXfk97EIbEwjw0dVTwNL
IYTO+l0ZT4g9KuCNghHc1ryRXLavgVnxTW5Ka0TU9KoztYvkEoPSGqmpo4u1FiHTn+rwGO+hKLEF
kLIW2QkVpNQ5ayRxX/LpduCTU8Wl3qOB11Ho7yNBPu4rc0+YJY9iAwTHQFwEd3TotlxPbgQwP/8l
RUBDdjRD7nj+WLMZAFNwjPWEXzWQhy1zmfZbt5wlNBzMkEe8zFv1Wh6VFzp2tCVQp6BFIUouis98
QMzDFANTFJhA7aF3+gLVha4V1YBbzWQiA33m+BQ/7rWYTg84QY/Qnv4hILDoB4o+zUd17LBB+oLV
dH/4LXMDFv/53rGpeDE0D2rRWRI+9KOuXQEWwv2x/qGkYL+Wj8OkfNCrf5y5E7Xzltm7cvywboeJ
tmrmwjq381MFX1YPUnQFdRScMGM5UkK7ERoQi39rj/eLnq7pq8bAyWisSYGuwYdjuxxWSm9/6zyg
cn//eQB1lKRVAkrQlTIqC5dpBv+AaciCYInOPAVopxSN10upK000P1OoLC2r0hOV2CV5purfJ79K
/lQbhwxnYv2ZkLQfsHRjeFkO8xApAXOjzS+mfYrjbYHYQEwkeCywbgDtZa+IX0IGP0veZ+yBn0p3
AHqE5nVm0A0OUxbkzsIZGm0qhOwsrydr64ldqnNiHolIHhA6HHHy6s2X8oD2xki/kfGynHvb08x1
TzWYukYyYmpt7FX7Jc0PejzgCrqVkjAXNWWku92O8nq9ocRMsYJeTQVpmZ9q6c/AYpHOL3cqz/qz
lm3VVnjh8n4ax2QZ1KszN2F4SLB5lemlE3a3zON0ydZsPOndXQz0GWrgGLvU6tyeYdX0BObXXDkb
8qXhrVZ1vjO6lvRfn6D2gnGg8tWvh+650cMlo5aVRPPg6lX4eLyZ49NCOdB6KopTjpZA/jbOpCbg
Z0Fk49IAQKYhLXrXcR/GTgf1fC00pNAwDvb9NKahnSaUhMkecZXFTGVPxPdoMJ4JGDwO8pDFvtZ8
++bHdVjnBzrIlvFujcdZ3Q7SGoGZ4R/8BWSN9iLLmehio37KgkuVNR/+Nk0ikyGkF60NsDkCB2VB
SoQZan3N1kg2PB8nD8hVUC3o++OcfdMnAzK54JZg+OivlMNL8m5RQyaKQpKhBJtCORIEDH0CqEnj
j37WnDcLxLHVobMD1YIKFk+AebGWiaMzBJKYMPmW56vziOe9MYWUpzKbRsK0L6ewHj9UvBzOTIl2
uVSVub4nzzbXMRGF+MwVDUWyrTTg4SPgThPEbtDFWD02IiJ+uuvPqerPIDQ+b/79tb39s55aanEU
txlZPcGEjfcIkxQVgvxkWyeWSQ5tN+/39KefXrJPVT+CEmQZhu0ivYyZx8JDbeYrpucTTYavxEdD
QFypIjyexuoEx5ZGMIRSioWdJ2+WSuxoyZt6Bt93+4IfT/+t2UJfRCYHziDs1ZMu7+GROsuhwSz8
IL/SSx2uMhib2BOccbQmnBCO3Uu6q+gWX3BhpJcxKJ7Fk2tfkTl3sepk7tMHozUayPeNBDBliab2
q8N7jjYIkV7LzXm/D/vH7TiAAm0tj03dXPbsBRUhSCk0YOUyomHEBkBmpJ8Q9kjBT0HRraCK7Kp6
e2rMTQ8h+oKMCJpwZHOkxOohJ+1IPbFWdrsZHBZg0LJ6LefNgyWf2LFXfQ1mVe9CdUHGp5rdkj1c
GAEHFEofFDZzepUrIyWRh5HFiq3uC/tEkJTqBxAZ2gOIyvqtBHzHql/RXV7NUkhcF0vrLN+SrqWW
R2GefbNhf7BQshifrPSjBk8BYR9I52PtvMzZQW7wCUalCx/oyHpW2pAdhXayavoUf/UTyBsCtttB
I4dFVaqIAH7GeCnVu3o83CwhYJJenDICIZPR1y7+ggaXT4XUReTCpYOvenhIpvDI0zgkVb01ARcN
1BEoHVUUMlSRp01vhEE0O6n1ovTRyUdwJDCs5U+7O1QLmMeAJTee3qr81FY70Rxt3NhywVcqVdjX
4PmCx8wm5ec0S1KaxVcF+KWK5Uv7RZw3FQFoLrBZNWB6VA8XxAvWHW65SwSwYVrCIX5XuYlGjVsg
AiD4LqHMdXcbyQOc8TBQ+lmZwy5RgxmJWSx/4w1oVGBn3CXlZZgiHahm4c+ETRVS5jZ8N3yrO9hg
YHZLVTCJRgwBZVqEyfZuUrugDT+aFGww0QuH+Qj2A5Crbj+3urpSvkFjjlg+d8g2QQ0muZHwfDnT
qtflF4JfAmGo+ezNul7jtIpWS7UfEphkFtyG7jrNn4lo84NXzZ8dTOpRfMufFytUf+Hw6ykt51K6
/+Swre9vdfajtzzwzwcrlezEhN9n/nsoBIVJDQyGEnrtmU2gsbLfY4A8KswUeursHT0K8jpdBhki
cwrSL3sD31GIumDCqAoNmkOVT2YwW7v0lQFPPWGeA5pi0+2oIeBhea1+aMszMVkt8ATkcxQO2nRN
l5TM6K4xlxBb00AwoYRnCBVBjW3U1WmZfsj3/WwxjCkZoGtOVBeqN1B/468T/aYUGMQ7LTKmx/A0
l1rQWqrfQn0b0g+Z5NYZ2ZS6XSc760ojLkIcNCHoeqradwFFYnt4pB/LyCPxU9yIjf1CO1sqz8kd
N0Tbi9XXiQ2NDZyVd3Dpjz7sE21c3fzM8qe88WrAebZ/Jwi5NV6LMp1fgqPPA8gU1ErQoWPzt9E0
AJnpZMEsXgc112CdYKuEiDZFLLyP9jmvosraZGk4Q71o5n8JOjlfjwSA6rj/ZYsvELzHRG3aNwCB
Z3F08PL52oaCN/4ClWCf79F7mqeowupTKGyan333Wf2pptyLr5u5b2ks1qJFVU77yjjSq+MYGtlf
ba670acT2BT7QXvlskt1iwRfTVhkt+/sVVa2nQYUzIEH4qtRu5QK1S8rC7gf5DCdHk3aNZsiTkua
TqO9a+vdAkjC2kwGURL6O8qZ5ihEiEegP3bxQHH3/T6frOmUmBa0F+CvyS9CrxSdcKAxl28rwWL6
Q4RT2HBDuAEHlLtN/CFTuVhmQVqJHs5LNlO53VaIsMCBZOmKXa5xhkQB3QRZ6jr3tXqm28jdpq2i
cHoN0gwSz+IRl0TKe41dqUsRsoN3i+13SutQHp/mhoYldasSLZFBUjFYB81u4IU+AexMfrvuuVi+
C470mH70+a3Et4Z33ZxTzbYtIqANgx5MNDlAwYKbgjq3PuX4wyCkg6MqIqp8q9DY6Qcy1jC9hU4a
0iJ+mHvu2p/QjTe+xl/L1UHlL9B+aB3kXuy89FM43xA/qUNqsjV+7fM6rsLcT5adMX3MQrO8OqoO
dk1rTfWV2kfIBZFq3tKX9cb8morTnIZVHVIWUJHUw+NgrS7uMy7BICod3/x6pkn/vJbpDl4L0nSg
UiMwXvrUlXK+n04clTrIqsPFmnjzYW0SaMBq6NYIUgq9qA+bjpNXAKbGABWlypEkLSi2yy+BxuzR
qFRmIcnFgAMPbBw7Dc4Co6GsfZPuj55TAC8vmHkzTsKKDknGDCwicuaM3LZ9kpHI+PeI5Mkvyj3u
SMTh7Hs/OrIOJtsSNXaXajlFDpR81lSyb9ILsWjmEXuyKhT+AO5dLU5KGj5Wm7GTVpuUssjvI78q
iNlAG7bdpX3V2lcFmlfyzHJETWXUDxOEMWUKaU1qBLXFRqU7R68EOFa5pVtGhQigB9bfeNiClu8x
cKwRfqO9H5FkyOjY4kMFtnL6NktW6GPWXlsavdB4mP2Z25tkIlTHDKbtU0/ukB2AgjwyAHok3+HM
Dg8ayiYsBqbPmSDajYSewSgmcbQOGftOm7v8R+GSss74M+4p+AwVUr27nLWnInuWVe9+0iZsCN/m
+kxhdSFQq8qTdKe9iP9oUJ8o6fjISYbV80JCf/eodbXIe9ZIo9bB/ROU6Wv3LF4qvhc2B/+LZ9/R
CJ+OhcuXL/6IwwgxT/E+CqP8pDzdvcKlsHr3umcKvR7wD99YA85fq/ypXEwieVPm/f/VB0KwXaW+
S0uze1k0JM+r3S1KIuFjJv7O+U78+xYtm1b4JliBsSmQs63En532J1tfRA1fCpLnxkZFzt4JaJNe
aW+iunJWOAdxjbmP2ihlLsE0E2y1/wVwKe0J8dUWVxD2ekrlPz2UPm+IgwVmxRvFW/GRwggwQX89
gaBYXJLI2i+BgmGegdsz+vnckJwhV3OzcOnm2EAkfQQDmGyohQTGerw6lBnFqc+/RsDp7tJDEdGq
Q9cfcXcBMOkPQtQf2M62OzZ+80RAyC8Oqgvzx1fYmp/Y//KPBsFRypUeQI+GNvMQUVPgFiHDwpVT
jN9UEd0cPEGwOw/RK+SuLJ7uq6jII2KCTtjtcI8Io6eNkO6/R3FQIDvW7sooA5HJDUIBN6pPbYBo
r+8cQTBE9yhDt0z4TEDHiygyCWEHxHjZdxDAE3KwE3//P3oAxmEo0CAsV/hU37Bk+Hk0m5jtUgwF
nghV/YGGWTgdu6eaYqMnzpdigD+/NU+6T9+5itjkZZ6i+JNHGT6MPHwcfqFEh4MvvBcoHT+RrK1J
DjY0kaAr0z4NtKCJxO3SPCJcHnfLo3hsCEMiLk5EvGRzvuICQCdMQGPnInSJ4RPieSCe24PFlWHA
YH6gQgwhi+WAUSGE9OmxIw2dArhg9CywIPk/mwjXSEHTf/B2tlsswlBY2IjZ04JjZAY0jHMQKDzv
KjLv6wJLxxHetfSWBCN+hgmWBFWEGYjBCCu4DbJbn/XdgBR1698jOlHmBpY3zwRZvkh/xz0+KDG0
gLojpDwiMWLh659GarQFqt+EI3g7WIhVi7+RaYmg5kwh3hCs0ySGuzgwYeKDVeyVLVKeFFsQq0a2
H6bXMx6B3E5mKUOQh4f6bYHtQEZx+G/AQeVgNUCONUQu98z8ht7AXUImBYUR2QPMzHAh3dvUjH2h
+02ygFLhA4SueZFYGpw/HwV+GqDgsBt+k68U2uknI+1znFfNs75jbfAgVDGthemBWCNomv6tGxR+
WCPArTExkUP9m19C8k7GA8iJr+pm+k0jPHnY+lxQIFECQV7ld0ItD3YkEnqgBiGno1okhrod6BRz
68i6CGqF+OnjV0eVr4RZD0Pdo+HkQaiHgBiOvEDMDT6JPyyjtAinDREHkSmPhaUR5W707YVU9SME
KMU5ixVAsFdxOOGzS+6COHAc9C9xIAuOXB2pvxzWR3yPU2sj+Q1mjonels7JJAc9qP/uYxn1KP4J
7xdxDXCD/lQDfScS6y9rFgpVJdPX/KXGW+/oz244OXF9HBMXFHEL7px0ifyLEICR+e4eoXurb7or
YrYIt5kbcSus77/jixvBCBFjRENqasTbGa0lV85RTSylPZyb6iDukbh/xDZEGuTh4qzjQIgU9rxX
3ERIADsZWThKKMe/O+/fzs21ZtiKn4kDZPxfXAr9p7+ngysGa7Bv8HLxfMTJCGMgdBiFrYywUrOD
notCdOyXs95xlUJQAq1D8nt8V+IrFiS3ICVjxlXKRg9IiB/Kn8KYIL5qjETxBfucBUziFcwtNBQR
VaQFhEsmN0UMID6an1JbZKV4IIPzJ6koZsuG7oXw9RBOOuJACLYLFjNfaLCIaUYChJsBKslwrv4G
uZh5wt9AvEB8AV8i0qfFAuDln1DkSXcJXUjhHBMJkadsl+JmhL4RMkYSliR/llJ/n+agCSJOmqL+
QSjv8Bu+Z6hRkuAMB+bX3znHe3E0QTXmCMTlIdqQ4pyFqQxFFW6EYGUXaAKhpITOTsPxhNBTgxyU
sJcTqkis+3zP1lUI0JZQkhGkbGG+IhzJWC9BPoulH87F/z8mN2PKAiBVsDQXvwOMzPBHZP6PzC0u
l5vINLSOuJ/wqGuw8uTWf4OWcTNcxx3VqWJ9Q9czDqrV7NoIgohBZTM0WsZ2G5k8cpAPbAgMCxQo
ubrkV/2kVIg6DDxzMQ7oXQlPn/iKasu/hvoTfAhulNCfQe9K2BsJ6Dc37v/Hx6Mw/v2R1TEuEar2
PK1/4i6LO8bx0fW8iZaWccz+xoaY/+L0xaoiLubvjoun9idDBeRcRs9TfGWsQQwseL2bv8cK5H4j
VJT+hlLwcJ4oRSW/FDSRFKJyImT4QXg7tP2Cv8f2EIqrYsJiYQQP72/RoPja78wHawaLQZSELCMj
KqRiHgkpU6G7oW6co7jFJRpP/58l58nWy4xnn+93yBqLiYenWQD65jwFBVB6A7WMu/8SRyiqRLeN
41u+mKHiY9RNjHZX4VqUOpkSDFVxNUI6VEb1lAukPTn8LUZcqvhQMQgrpgIjiOfxEB8u1jyTRyqO
KB4jijANS5zJIqML5js+Y5wVuTznXXN/xb5Rw35LWZfEqQKUOaBO+3dNYj2vdzTHbvxI3YxK62Xz
VjkKXSs5QB/tb3KKSSOGgvi7/U5Ru7pzf1gII6ibkeED2v17iqSf1aGNxh2MRH7CP2pk7xAh3Ijr
Tw5Cd4extqP0IVzehHCWuD7h4KNukFBFYZGRWO6WizhH8VrA7dwZzhvAOEuhusG0i2VELEdEQKJA
CjaEO8fl8nz5EcNr2tTfGjcsvspB/AMU0/tHJWHH8vP34jpinohzS0KDqcFi6wvZH8fXXHEtsiem
jOxNB7p4T3R2zpqLqiPRjRAMpAOEXB9qsuKmmtxMsa3A4BF3WtzLv5VPrBdSqH52G0uIHTH+B4Tb
HNYWYXeksVrcGQji4SV8lJCXQUcX6ZcCHRrMn/lwMWfF4Ot3S9SinNOH/2/cBspBOebRQs6gC24b
4HRP9yNqPeHNfJq3WtgEJXbozakT5QvXokf4nINtgIaeussN2APcbxTz1/h4G5L7IIBZTyxlKezr
tF+XLiqk0MU8sxLbdLOi+lc+D3Mg4dTzbElbzfEVsBvHBXhUSCUolkNUOxtQ/wXE5rXuLZGSUjCL
mo3mDpV314TQ6BecIFhG/p2i5zMoAqJLVAEqL0d78SMukUvcddQw8rUJ4N1vJVeeX6pP+L3NdHb0
9bKbby6kxOnnQd37tar9CBgHktZeikR+i5LiKt+MsR8rSOdU7JDkFjv0bh4H+22iCr1GtulGJXVl
FWudCqYnv0F1hdLR/6OBcMM0Ba1VMLKoReICD6Axmq49epIUZw2it8fV/DVg8I9wq+LA5gWit1d2
++6gDBcFnhHccv2+0QcEpuetXAbF7F6qNw2wMBJNV8uO7hqgMhRpKJ0doIm1ygFpg5LG0GpKGFh1
TEtoBZVjr2+Ui0Fda9wZF9SfqafMr3HQObbgEteUbJf1/vPhWQSGF96RnHiTuanOnYIegEQjk2UB
kcQYwpCyp71r5yyhrHdQtpB1EHr7NF5cCwFBatUmeT7aws4KvTrl+5G/w9aqMF0WB3lQXGCiMWec
5xHlzW6nqDs99ub6ZVovZryC4otq+cWwQmflckYsg4t7w4DKg5ZrBpO5za/Dr/aNJ4LLVGaBCmij
z5cxgf2BmmWFUZ9gVfA3CskKcFATIvAQWLpX79KXuHqi8ZFhFkotl54autVkYYmnByPyit2Zt7UX
80FpOZDUfyOpLjpTG8ABo4MniH4ZCwqqvoNaqnW1SOeq5qv8lqBdU6dKE+DJONxOG+Ol5SJRL2uA
mrBM3QOpx1d3hrJwc7ESE1gEx8UuFxVK49SyBZyHmfo8lWPQHpBBEKyqYPIBSdM/0b+3YI+i+t1u
4/4XpACbtxWHKKKyhdbDfhh8419t7lAoHk5aJNhLSDRnTCgP9Rrtn5M+EZIgSCdUE6f8oiALQ08A
eMyISK4P/IVGd36SoTPwgcnHPNJEBptlA1lHw7kGjAFkl6714ta3bwpxxtMy7FHTarcD3Y5V9QWw
LV73CvIxtrFRyt2o+Orgp/gsGNgKNO/G+EK52eqOlo6nhl9M/+iJ3dBGBwSUwrYFzPRMkx7QgVDb
oeuChgtMtEdNw+dKflbtlo70cK3ejifgkYDTSF81dP2Jb2BALNA/OBRtxPwGbNOdVuPomWdsiftD
vK5HfKdR9UOwmjbfSLBQcoENVjhIC8HspWJcg/qgTroiNoJHjP8ygk+UkEnCSDO0sHOsdU5jiuq4
fVaXL5dP4hzmUoRPafJDCaf5GoYnbuO7gVX1OzUmdG4sj+ortlJgsZsAP5z4jNMR1Vh+AYWD4izR
Js1GTaSlKOMAE1HwxZbyNav50+/ppMS/oBEwAHz8Je0hrWQQn5kbn40xoipb6cd7YHzcgyzb/qPl
PTXBb/oKnuB0svFBoBrrJjSMObsTXCEn85webxCOwqfyqpoL1nRyPMSC4Lzd9/9Cc/zBMTwzt5kk
uX3y88BztWxAydTrhOsvp1NG2y3NAcX2niNCNrT5tRsds5FXQEboUUEcx5WFlMYdI1WFDX2kkwMf
CKRKitZDm/XwOTdS89rmVMVK/ZQ/dr/3wGkHb8hxEoK7U7V4bJg2Wg6Qmaj0jpSTVeR+2wLZRy2L
aWy+3XwyUXX66SwwwDWhbwwmKMHR2V7OMqABOX8BWZCeqDjHHO5GUTR3aU3HLa6J1bzuWYHQJ8rd
fxR0ZTCKsVawXW3SU1l81fmWLuz1HxW7frKDrt/K7zjl6EWQP9uAjNWQyr8RYMogidzDpkeUe+qX
6G0eElTHWgKqEGwMFisAdPNnhYuoSdjBgIhr+Y+mM1tWVFnC8AsdI1QQ9JZiEhQFFdEbwxlFBQcE
fPr91eo42+7VazsDVVlZmf8A7PY5i7X72H+rW55GzHjk0et4brOe6ABkvWdq4AjE4w8j5oQcZOX3
g9kWGEtqyCyuTz7uXAz9fELXvCOri4/xrCZNuXxmYHhT43T9OY3hU2J9LDowEj7kyVTUv/nPuFoY
k7UELw8flg96GY8gg+L/BToOlVfyXC2AbBE/JwCTe3TYEQ7BU7Uyv1G5/F3NPtRCdP8SbUcRU3Np
XqEN0LdATwAJ0LHIymXfo02pHxRgiioN26ZfSBNVY5e+9M9omdzWkO90r1nSSBicMV+Cs1M+GVVm
2KnnX+oyNED0dckuoFmWgCwgYG4K+AeLD9+vqIaPG2tx6tIIw77w1U5+v7fwSt2jqnxXt1264oMS
CSUkz+lXVITlEUVeQM+PNmYQLPXXSVVYykW6HBcLHAOc+ww5pIyAfd3eu4YCrbFj/AAagsJw2pBn
rffo0gd5A5MvoasLQk346lJVh/Rl6Eu3C6tTDs9UdMeZlIEBwXv/jeCaXg15Eb9N+Bt34Hx64Jn7
b/cLY2OaS/yoLKE2EKKNItDgmmy881wjWn0DZZEaQtdoIgNOCK/0alKjM+4x3KLzxrgZW/h5Rv4F
aOhyLnTvfnid7QqbLGPzGnPKWRxoGiFpklC3f9xN6OneEw/OjQm2E5MZ934R9FKphGcU84elTa/d
Bp3MimcUW31dQLxYlLxLy3j0xpvR4LGvcHsAAwbhW7xiALCKQ3y+iv4QwCuEBqEefl43OU8f1O5z
Ot0qZ8bsMFvKWW6+IG2JVoh4yRCtiQ767Rt/ftulxHpi4JRC4V7Bkn5OmLk2xCCjOxusOz80Z261
BRAPzgbXANBUSfmmBZerN6qmVzACiPSxdZHn+rX2i5AwDnfZiqm02j6UMtqvL3HCbW5PWeKHTimI
ApQ6UdjtmPhxgCetvDXKJXgn1WRfrCwvkwJYO9YU56Jiz6DP2Bo9EWKhx/yimeqkTdJZMd43AtBK
RwRflmHrPWdeo1igj65k4bhyFSbjI6cW+nYYjhs69B8T+wsiPbIkK2bHgHaQjbaqpbxkrqT0h+ME
25Qc+jsUkrZEN3iIcX1GH3MyZoPxsy8BqIT6vqLpfEidIt92QZ/qowyFVXaZP/c78A5VDqk/DKHW
A/lTxhXgzI2o6dX9Rp+FTxOJoCVdAg/KlPCN0HsB/JKchbJkOgIB3fnE3/UHGFeKaX0fPdyIdOTZ
8l1pe8NB4GpigTE7XKFbzsomrlOkUyQQqE69b2F/FrTziJ3fXiCbXewYUhmxeDsV5XUkS/zfik9f
UaYFHJPNsEUzG+bKJIPQoCKBYHgsrAD5XkBlYAu3k/Ji9u3M1N5YTeN2LJmq1LClshK1XdibSCqR
M6jAZnsVaBR9lqJ5g90cuPgHolHOoxcQjVLqUaRC9DJQHDBehvcePrtGLVbVXl+kT0czqdsy+xO6
8pM7rQg8wAGHgBDXvUtDa0lQQIbGSmaFoJnmnetT9oHdmylW0UWeuURmJNrsa8vy1P39Zt9bRnTs
40TGXpDEyekE53yODkWfCw0ezKhG10C/em+zNH/v6DwffU430BZQik7d/vAn9FQoP5fsnI4Psit0
VKawyap59RX1+vYa0VVoJxu0LOz76k5CQDkr/Q7z5dOXRHygU9M2TYMrkHmEdSVLhGQDuh94f+wT
CQiXSjZ/vO4O7AANQhC6eccrANIgQTm/Jo/H+LfrQrlYpKI3Qju/H+owjjCLsH74jJj5VqHS87IR
2NGllFqFRErHUJ/wuJFukg5BxKlCgKburUIQ11I9vh/iLjAYkkmz2VomIvGe70j/CGVuLlgnqmGB
x5r038MfBZqDuD9RiQcJAtcaTCXai/3G+iQ9A/H6/gmpIqQqKHFIQCqrRPdurMB2UwWHQiH9LQns
fSSKqdM8+P5+HuOnBmgZHtQBFSw8nkjdLBr1t+OJD238x7ENwl8KY6RYwADaxDhtxcK8pbAGV7Fn
8rPtN0Y26Xd2AAnkBG7JBf1HZcm8z1ejVUb5xmqBqBnRmLtZtBatNOgId6X1wYIQAD8BEU7roltA
ochj4YdoK9+z3Oly5A+m5aRFZELTwMjBLLFLGv1AXbFH97I57Uv6tlPo1C0NH7xvyBCQpKN41uwA
sw6zeTYsHhach158ZStNSwexjLBYN9BcJfdBd57T9+TqgaEDJ/1Zv0ujnH4BCuPLIiUpUaeGSnYA
tzuVaKHPLp0OdBddJPQrvhTkKCYg3H+da5tZlg2/dIqyEYzUFgjGHwAVYHRJbRbzeuACJgJS4X27
bJeVvRYmP6T+i4/7s/tr9gjMP5PmM5bYt4Xql5lkyFBJlkUvvBm2j5b96RoPGJ5V/HbS1afvbrLl
/RkPNpwzP/tNaKfcSaKhzTgIrfwQswNX1V0j1ziog57uFCZFkgjsJqxyaRd72UFdhOmxr/BtvJvo
4agYqK1o55Y7RBMq0jlHmo8xmjBn0GHaDDsTMPVKAdglJ4/esS/6rfAloplEKVHUdh73sbZLR5BO
HHXfRxWtGabLRiEd8eplT0eTCevBCU4JP7tgfHRiWMrXwuqTBnfFZf3Y9cL7/LL6/QSX6kkjcQsG
IBgqa1a+s3Wd6bvqCCpJGfesNoh9xImwqtGGTRPomgkup9SHHRY/fDyAHyGG9bAgzcOYg+DX1t38
F0ApUcELb5+r54TUgSD72ESdK5IU6IyJW8f3FIAfA0oiI2WKcgZB9LXuw3sCT8jG4Fq/ia0g1ukF
tVYPp8zmZM+MetnqT10JgbmH3d0ofpG8VuwzTeAooHDaKu67yBHB116CcbkXxsPozxSaHTGkT8n9
Atf4tioJAzaLnyWlf6a9h/NEI8rW1PiMMErHDDw2ngdOLrBvpbEuTdALs9S6qCOlOz5PpaoGNtlv
t7pGH2g/ihBLDryhvPBx+vuB09xs8JMpbnfzTaJ70GCYlzpQaOqDSXuO340P0rfETwjGADBONt1o
nrMnTkcpXBlsSdJJPYHTLTFoaGShqET14rXPrZafS9u1BA19ZF2BfSDVdxd+ue3DYGRFSaM2khAI
6tAhvCooq0Ojtm6M0ufQ594l4GM4G43JKZYoAjyvgMCrQR8VStAZYI/aEUpMAL9T73MEBHJbs88B
ajWYos8AmQmFV018sa+gqLUDSIGx4wO5j58oR5cVAHkqMxLiDt3/CTuxYVPInWBlhynS66Ajpkj+
YQS7gI0vgw8bHoSnI1oLlIFGWbR50Y0bzBByv/e8r0bWR/0EYbXn1VN7Yb874T0KYjm2N4e/EKtM
BiwoCuwraGouwE8OI11/6TvaWninkOdQyf5Jw5mPDfbjeJ6diK7wEObwKPB1RGJ0M5gBnLxzgRAG
JYVQyO3QP2l3HEI8ikPXaT3UZQfWRZgdwkHXZMb1h0S6/h4GJ3PHa8FQZtoobgr9B0tBQ5uUGLFM
oUrdibw/IwfRKVSztB+uNnyQG7LrWqrz6IeaJuDDiyGTfyM9VYpBbXNzgJjGHxV5ToT/KyhNPyzn
KBdFSsRmnOQsQ43sdTPPQ7bHHSiLm52UHu2b7dRv9afJO11XnWW/nIFzryqoLWNURkAbvRrvMxiB
rgEM1XWhiVHMERAAYSnNyaHw4DJfMeFAI3fQ6NUlPYQwM2B8rkxJys40R7ULHB45hNOup2gUWjOM
pStfNd/7205FqPZqPUq7PSusOnyWko9XjTaKqCtSjVQ3N09TYT/2PKUR/jsIMxrptt8ZdaAYUF6p
xI0tsma1h3nSfrmV+UTnvlzB3aThc6RMU5qFm2ujZ2ZBTD7j+QSYQptdXwgy9xVEuK/LDryy2mlP
dUFWXLgbJehWXqdvo2Wd3ycErM3o6051mufZQd0YPwEOBkpXwWoNMIL0SBnX0Eyo8trIykxB25fD
+54Dttkb9M0u6YaNALFJrdd6aDT7L+YlAQ7r/oyLWLXt8sCGmUCkUVYZIkELhO4P8QDBYE0hoM9G
nrSU3RwoSYsCG48OK7vXGNZzUvkfR6F8NKnHadgA1SKuazYzSgYtVXxB604/wn3P5AaIpd/q+30J
jra6Kkm1Dd0LWCXoCwSNDprcTX+OyI1UT6sxznZjhJQIVaOD7cUSu2CrHtdOx3oP8aWBQiGpu0YG
39v7jgtv9qqHHbbhyxrhcuexvj+9AfY1ZOXEDpyGaeeZJ2RHpuzY+hZmwYyjJUoxwKZglaHb9vFP
dMvmJk4KlYcPD3bpzxkOtdbDqfjQJfaQ6E24RD4kP443pwKKT646vfTA/5lXKvTjC1uzzOlLOwkT
uZVrCB56eSFrADorMOFdfBYvke2vqPo5p4dzHaMHwfu93XQBFQLyKwbvgmQMiAPqcV2w185zftEO
+ZRVARzT7uG8kSQCPeGfk3vpssXj/bqWgjS8lAEtl5dswqbgbENtwLVhCf2VSJbb18oFNKqqk010
AtkIbEE1ITutesghCSrrqPmFd/AnyxxQKj6DazR3sC3CF2HgDUx2O7m68N5wLzkopnXXhn/RW7FH
CR9rUmUAAjN9dZKkV5saFXbBiCYgSvKgSd87IXJcTIChFZ5H1UyVqAvIQHDu1hW2OQBzHx6RtXuz
9buXSizEABSgeO84pQ3oFJt66ywvvFdtPWdU/CirboKLDYW2MWboXkBHh2dDS8UDFrwDscBTEAUA
xo7TVAHVLWVvQGASnz2QcNZvrjxd1WwJtv3QsM+08yWcDub4bUGZD8CDkXMqfZg62YxN6cU+XR1W
/naU48g9gD/kQF6HvixyFCWrOdpvPQqFQ5IdOtNw2M7g9xyb5N6iIUi5gVIYRIOOgPd7sVkC6ItK
NcMLySZFY1K525EP5Mgw5RPPTJh4DNEVQ2cySNFDyByGErkVNcSGeZlaXXeAMjmcGxAzbxcNdmXO
puUK19+FUURx6Qrdcsz73Ru3A784xWx43h1fyX8wEbBLr00zmALUw7lJKl26oFy8Bt4GuQkkWGMC
TDLf03LWAhtsvn2cQ9zfHnUY75buX6b5ttAZRVxMu/tFM22IiRNOG0xpzcX7T9a0AGbdcS+kIC91
qc7ogdrfgEEI2fw57idgjBSrz/qhNfZv8b9zuxoM+q/0SzjXzIHQRZ+ffRORewEAmKXp39+LQKP1
7xE6OOLjk9CirH8ZF8sWC4ZoWZmTgTdSaxNNeR8B6gAY/k7a0EhkAbN6IJU32R5R1wOcg/fcSN4u
MeUoq7Zr7ENL64vD32dEuW549s9+F3xMGTK/TAmoOtPYscjouDXcOrb8+aMj+e+v7Er+u9UjRFeD
f8+Qz9o4F7hwjvy1QzexY9dmHnxHtXkP8qBG6q7v1ab0D8Uxk59o2RnyXxtWAb/oBom++TI7ExQu
xhVbPPakvGcTS8jXXwu1GJb8j3x/2TuvtmeXD8S9M84jxf7M2xbCx5YqtJh9Hv03VVAMoquICrSN
NDg/r9xuQA4oc1EBN44t69jZYYkh6OKa8O8ESzbLBQU+OnRvYz3pe5QVjI7JRhU8A6fBrjiHrxH7
EPYyXySMRPoIKy4IWReKRT+vHsKYxKPkfXMuKMN7wF4p9NLUy6NrYd6lm4XiKrtfz8GRkzK5IAXh
Otes9uBIGQNL2KTiA+KNzQEYP3XZdrVd189MitICnR+DvIe/L9RKbw7lcWDrIEgFKyuva4YfQagE
xgTgbYYaJoIS+krCJGUxn1KV/Q8AKRGX2G2zkBbxdVs3RmOjum2X5nJ6/CKGAjRRDLhNj+jZcK5g
1AnZoMV5kSu68fAqFfIv7SC/GvdwG8ws3aeZS0NX4/5dz34bO7Ig6xxSAlvQ0l0Uszx8IHr/nWEG
Il2a7Ulm7eYTRJrsMrwYE36bpGI3+YIukrA42RN/RnIcyub0xpH3/kz4j6bKh0sPRYiqXGNqbQYA
iL/L9jOOx+N+uZezCQdqgcKBOCK6JM6cZuYzp/vOEckHMqbg8WZMqWFw0wwOXV6Hmosvn0bPhaEg
rw9+0MZOtXYkBwZ1GG4lovf/bpS/kUWXQ1kO7cqCTG7+Q3F8cfQrRlgD/A11AMY8j861z94S+iEy
WaYc7djdWWjmM9b/zQE5D6QJ3sf87b+2nLJPi1oWHuGABRN4wBj8SR14BNMEQuCCDZO4Dft/qK2N
UzHx/s3XzxDo25aYHxVT6LLRY/piftymYwno+qLa+x3J317De/ABsIGxMYgICYfZjPvj3qTPz/5Y
AZShTD57da2uHwmwhq5Lzt8OqZ5Dm4YgrGD0ExP7X8PWXoIl2uIdSzCePBcyBPyLDdSTldpHupBy
EeaWG6JA33nM5alKGuHnxnj3Fjt0TIyz37Mnk90OD59jypWlGcp5nivufP4WkyHNn7/LejOWkOXN
EVtkrhw8PXLGPtvJgmALuczYssyiO6tR0fp3k7DPrqkBZW05G0Cqt6AxdW9wajm697VYo+a19Ypl
2itvXZCSqn0DJNqYZHB2B7P2mmfVcvB4z/A10/3XJN1L8IRiPsyrLYcUyjToFtx2SCQM2QMQpPtD
dfUvWPNzjCC9MZQDi3SU244A6FAdxKNtSKuo8brAnwauxA61HajqAFW0sLT6IdsEzFhBtRAjwRhZ
6bQ25Q2ZPiIy+qG082W8vvj3CBOSHtBBFOe36WJj9cwUBn6Dpc911Jvhfh13sZc4bwHrULn+KiKL
+Wi2YQVYYTD/Qp+k0zK+RxQ7BrPzln5FWJ5gz424i3UWfXcCbBu9Z3FNiqT0YgpsWnBGNtqnnqIG
LkbZfheLGPG9IA9sxuiH4kfsyGhO2/s3e5VuUzg4dhe4GgwsHfhnXyB+CVQBTA+S94ix3MjawEFQ
N5VqOxV5sfuDKSol/7tAr1GLWdJwpwIStdF/MZrDBfDP8D7ArAADSF5g5s518ly0AaQIbKTuVCRu
frdPKYRmton6SlC7l5utvszi5rENwv8iobpwIfDF73mDmPvXSBmMB2SqstVLMzpxP3lEQZvrNteo
H6BDalEzuABzr8y0ZbUVgZA5LD3s5mku0Qw5cxg2v3R08aQ8Q5GGPgLjhWFESW76z+zmiDaTHqRU
VSJ1rkRpGSsFomJmf99z5G82GiekKUJjxpu7u/tkEfqSF4nM54thCHw3elFHClRVJOCHFhI1U23U
nuGKg9PRYHzJDZ4v+mwoD7cTZQd8fTAsysQTDV+EmZBtrEettoi+cKuQTkCwBpFjkl/qOx5bvzbq
s+yCxx/Q8l9WGM1k21udDx1gHeSIbXKR7rATcY0qo2WlqArxDRGteEJbYD1Vlht2YRPobIjyS2QI
FQT6JTHwNyUBJ4icMzYoYF22rR1X+emg0WL2ou6hz3Xa58k7yRN19t6nS2TwGGeH7uGxa1ab+WeZ
4mJV7+ZZqC+LyWvWXWhHaIZAh4AddbfXJAPZ6L4DgFQ0cYLXHBwVuLGu4AzbMiEp5gxt1pOLix3P
RcgF5h4QoE+3YQ8wxqQzvIP2mmNfC/4tf4oU1IaBjXmCxQvQsnwLI5HEu62ySRln1H6RqsEZsX+k
xt56WTojgGov8a2z+9HV7oiKuZNO7usuWL3HlDkaK10aY2M1R+IaYxham7iCDWxgUZd1duQMl2Ti
UJzX5X5DEgB+BCmr87b7cZ4gfNibpyKDVt9CTBItT7F5m43ufNrOuwZVZGZcwkKgxdKK0zfQRLfb
Ysb4G1g5Un6dEWVcN3THUY4UD6A4qt3etwdIrqHOgJABvCooNXY1cDaDxQBixMPRW9OnMnpsW3cQ
CpAP7RpXRrJNigjAtE9Ngn3GnP4oGmxHpi9VeEisKQk7UnlVy7zo/vkhfQj2d2osl/uxwgMjQ6p9
IMPQbVUyUzMDDzNR+IXsqA4JoybqrsMuPmvZ6GNdII3RkLBaR33xoiaGKYVizBHEBs2JCgmg6LCL
KWlKLa4JiW5Z9ELYFkHmd1AciinAtgSMIabDbAQ7smEFIBmJDVRMTUjNvKCzp2DdQK2d/5Ls4fSS
ylFwprvQytRDNMYslKbLgSijz7zCTSIbtpLiQEpCfi+NJb7Avze4ld3on1ubYRdABKkYZYIKmGa5
5rdmQWuVPEcFDaZuy0j3B7s3kroQi0eInyPpQmWPjVA9ROK2uysKqt4zXXo56lhyovQ1RlIL5ioc
rJq+2Ze6v+j6iOOhXIReew3ajL7vNEWslBI8lFkyCxAadGMh750oUYC6J41szQugbcY9LsgeiMm4
NMOt3La8ASVjlEXZe/RMutR08hFp7fvtXTXTGeL0MCjmWBcskJPLHNr0iKI1JVPlmM8GTxB4KGCh
j07HLg1/RzbyhNQ3UoYgDHgnpFL4E2a77viToJqCcTA0bk47otioaAhtTNX0TnLUHaMUiwopGifn
U7aRnisfzHopOVEgYpsPOKMHTsQiiuDajeUDgbXide1U5LE+he/4gY19c36Hdyq+UAJSSrxYPbdD
uP7guuAYsw0iXduDCYae217XHdlJKlP7RxduTd8JHjRyxzWi6HvgdMx8FavLQENQT7IFYESc2sg2
G73k4r9mDfo8dONqeL7UeA0U09+sAgwjqnepBZYf2zjeYd0gH0mvEHE30jYuCPc9SKdVIjmiruzR
aU89rRv7SA+vd0Sxc2RPSlPZAJlcqcU2hyPWC3Qf66LoHVUBQlTr95HxXy8hlm4vEYnY5M52AyHk
cSdqTzreNUYZanrxFB0OoviMCMDEQ8xDGuzQ4gYfQOYilNlGBs8mAPf2WhUwwg9ntuwrTEJeeFYw
KIAg0FEa4QxyN0n23tuerSLMzYkFSrq4e1dbZZq+V+WqR7NH6idixPiZAru7R1gHAu+caKAvrI0H
+A7XlB95XXuBYqaAQDej/QzDoDUhTk1ZKwiU14fIrDLCaIrca5l5eAUeLxZdfVKzl+iO1TXiYjCV
n1A6XtNPe/Z+eGkVABIdtilzOnelsq2vZbHexMhBxWqySVCvk+9td+F1b4xXkGPtAAGHGp1kBRr8
ks+vESWet10liIoh1mOSP0wp3DvZxSa7OSF7zspmlxpywtGL639a8ESqsY1fsGkNBsf+kir1A/4e
mqPipwvaeSFGZUMdzSz3G76COn4ttCWd7ycbjmWXtPFQ0q5glpDNd438cE6KkEr299gyN7s+NcNF
ebXhwJYzPaand5k/4g0lZIOIj46SVyf0FBjHSJZx3Y5fWceE+Yji+YaWOj37hbJ48iBsBTZJrNKF
lEemZAI0rlc72gugglGv0mM16nm3bQmznmgPcpLmyp/OcLe3ptr1PSrAJRAv7Zucq0FOM6HbBwqD
NBxCZaBTih/bYPSxhw8y/rY0ztRriwOin01c0I+9I4sKXR4kRGlWU8puNVaJeTdlTwbDTUKIfvyu
mwBaa8rhSbOn9kvTKusaFi0bghgt7UZ3+SyJ7yFRpPqLV08X6yCLEn4v94EyoRoCrbbZAZn7/Xkt
yUINYRH0HXvBh6Gi1nVbyzaJrDch0onGmDHTASAAvrgLfbthA8j44ztJjyu6XZCS5dfQZvpaWbdQ
iOXUn/i3meqWvhgA9ESCxdhv7IEFG31CoyFqr9IlJiV1BJ+9Z+SJQu8wN8DMYOoesFieV0xDa9Sx
zqsBofNCjk5BCzfZy06qATLZGFKo9QH1oP1Me5HGA6RntqMK2oiyFUJBuILYf/yG7dEjGKjY62CK
ZGAPGqQ78oaKLTKpMAW33WOp0fSY/7i4EHgXKMwsgGtg+kdbT9oIGO9dtSyo9yJSVZDXrwFq0bf7
HrUlPE/SzVBZ9H3ozMecIAd7mFo9VGSpElYBUsDTJ85OSC/gQmMh7KSskB35rDRsf0v5xT9Q7JAL
oimiuED8JNhyTAgkEII5uCWbxec5VB0QtRss7ESNkTVRF6Q7eqXQkAkQqlOd1qQ9a9CLQLeXtLzo
yyPqDVc7v9gMaQpfDOBRDxdLXLRxdDAgxAE12/UOWLdMOrPcQi6Z4mBMlx8QMh5C9dvCC6ib0oKi
dzwZMJgF8yhFgwxo9XYwaU4qQzFGmqQdp5Qa7uvvLjtqnPxIj0g7cN+TVpaVhTHODfS234D3Qxt0
yTLwPL527FRYhI3B7rVScApLbXDlNITeztPTlzVSzrxvHrFhBsOwohrk5uvnIgtx0HOVu3E+kkq/
SD1Qj8Kyl8TDlvQOaB5jxGRnURZewd9fPD6lxtM1C5UlSQcbJGUHBLkV4YqQnLd0oR2MyZaNCxa5
mdHiQIJrB8CHRgMQz7Rn0gYHaYCODEiPM6M3eu5o0TU7Rtg/vXICPIvfIOn+BDj0kJpXOoWNADz+
x94eVTDS+XMLjr/oFoK86kdnlNdwkjmVuC49tzwXzgKFLDBmAMF/9pMItGGvIM7uC/tvB9+jOUQ6
toddKnnmx9bAbUjihf4asgyz66UAAj2OPVRFyxe9SXwi4GF1VhvrsnvoFjbVmM4DpKsBxHntt0up
lo+w1YMOkg4YOaUhZ/+IFYftTzZiOreoab+sfF+u0Cbsz1+e7OVgknwGlNE379POtv5Z5EK1U8NP
bJ2yw/dtb5JbAK337Fw2xnV7lU5Twx71SlbH1Gzm+dt8UOQ4MRdvfn/2Cyq0t9CunFS6+0xNkIjo
iNJRQMqMPi1JkpabMJXbO1Ij+r0U22mLMzs+qy9+7iQDG7vAjkzoN1DQCBMZ6eF6aMipV6yQmWZ3
4x30goj/2ahG5lcxTBaGt14aWkh2S2sDobMs+pHhnGCstMgRseODNQVg5Vj6hEIkcHrSEpsAk+3y
JYAGLCNITUiPeNVgpgYayHyZbl2JW/MekoY0dcb1UXXRSojv865ZjjAmKNkQEy9pudKbbHcR0nMv
UvxaqFRopojv5Yh94YSAQYPo0j9h+4EQvi6ROT0IxLSE4Yewl5//pucdmdjlVFLHB2MOf2z+mj7O
JrkR9lEB29Fxa1fPNk4WD7D4Vqb5bnCQ6nrSeP06ZkRwiJTe+dl2AAWVJ7KWHBp6cPYzV2f/5quL
z7QaNyQkJjlbM9aOpE4hxtsjDExmOVhiWibEKM7J8rYYHEqEwFZnUHKgXgDUwEy5QM7g7HBCn0sq
7rbmpv4g/HqDRWdde60xksp0Rhjq1CfXhH3Q75M2WdTqGwImdjNyjNTFytYklg8Z7W539J5+pO5u
PiP/D5rRI/4CHyhlOQEg5WerJu2ElU6V05h5uge1CNQTiWnZWkWYmbM+01ZVAoCB5ZQSxWvMSoja
fL8wQT4iB0xwr7DyA+UrAXWPY4mG2145MhAZ+QBr6TlzP33HBU0bpN5fsI3Y894jzaETT9mO2VuA
TUpxyhUEgeaErATyhfcYFjk7ew749EvU8ZkGkveVO8RvnAPjN6u2FDOhOkSDjUFNiodQp9NQI6av
YdYIcQna+yT1LfebvE8MBtT1ulhmdg3iF4o5IzYEc5ztMyxaRsqcXOW+xXdm9puoay2kQrVDB6qT
FCy7HZrXImH+kOrgD/ubbRaV4Z780Ie1krzMu+F7XmqURugf4pxaM/VmWRKeT1oGv885ZebFUvz5
2YhIK405qmDU6p5iDpzRsnnGnCdjpUUxqUexewfc16KKN6+NKBcRL5O3u8PL58OzMZR3sgMA6zek
NiKr+1HkRMfomJpRdDxenMiZTglJjvM0jSiKptPI2TurI0/6BZTgnZYgYkXRkG8zvxhRy4p4W/kd
5nO+724nvYU7RlQbFNCpAk7W8jh3k/VuMl+vMVAz1muprEULxkgS1UnW40RWELvUEHmA+oI1ln2X
n73mEd5xPR4YkrMpi4wAncyG0jLPQGmCqtNAvoZBf6EP4snnUbMFfDrhXlmUehqTtzFRzGLCJ6Ha
ZSS+GfuAiALab7fFTbA/82eIQgL6PpTo+2eGn/G1ZBk7UYy4En4lwrMZnmKkY+HiFMN1MtYcMH1J
JXoGF0w3/PFdPmom4+RrylaRPtMQO+A5hKyXyTo+6djQHS12B/KKyq8pj/BFywsZYo6dfx1tzJrA
d2Q/F3JW7kYSAy/hqbIjJo+LyhE/a3PdFutxZcljlx0H+W/O3663Xu9UCFiDf0fNtaF0QH2aCy6H
0m4n72A4XO35bkcayKiQWI6fz0DRhhGXdsgfRgf38RgvjBzZdqAbxavmE34Ma2Mv7/i6uVP7Qzli
ZPlMnti3FXMmEt24DjlwhW8fsyc2klJwHsODbobIGo5h9S4x+zA4NM60H/sXQJMAv/8OD6qgSDj9
sf+ykzB0mbSFmKVcnKuxUMQiN7cBAtjB4Wq8jEUQFIYXLFjCzQXNJ5cnnh7ilFoNUEM3Nfj/me8f
wsqAWSLfzTvRWA59Wr68ITwWBcp1BVf1oFGOLkzN8qn28rW6DkQ9jqDki4Q+L3Fj30esc9iZpUO6
2PV+s+4iavF2qRu4oQkS0ITWcxMnPssNQ9r1AlHliI2WhQTWX/WflsAI2CzYXRPU5fJtrpYrnG9N
UMeWxjPS6GEEVIy4ObJbsFpab7OyR9P9FPkPx7kIZ7o8yt7QcTqgDcuGS3wFDzr0lICzmJe/ppjj
fAwmJ380kPZT/ovOYw38C7R/kxfuo4FwlssRBIERSGpjucJzzOCOFYmUMeJ+vkHMN1vxFRTvyinG
4XJ93Y6+1ghQkiXv51mrUS2s5dLgUOQRrvq8rjACb4uOnVgFMOLMv24HgH/eYoGRkblIfU933vM+
61I2p0ti8UzeKVjxxsvlcWktVqvRyLK40IUxopEyehkBYeao8rlYJop8uOzwLVe1cFQepQLhjEYr
a2NYAf9wuEHAdzoeRwFFAvmhW0YJ2+cGeRhaF7hrpVbbCE+0FOXgQJKI7MWS42Vgnk4XE6zIiQdD
8GUGVXL7NJuRhbCKh34IGWCRkjtXxuFwCHm2TZHHv9LFhgDJmGGshyYwEwGGX7jeIbzTorWZxPLf
dW3L+ZHEpfDlPTEF1CC3riI8hHwHBvnJnZ2u1gmPL8bueRKMApGiNyRVkXz/tGBkn2beaXZyT6Ep
h/JDzGZAgAEduCHG5ferS+3HGhC4+CsjBewe2y+tRoyJhzLszHf81HlCMiYGy2i7XhM96GVi0mMT
vN9jMggCBHFix18CBoGaxd/gHTiOj8msRneZGSJv9IvlvX8PVILo5/dFzME1Io5pvjwtjvIqmH0A
KiqyA9kbfjGX2f+wTwLNd9hw/DpAiwOrHoEWoKFsGfIWnKiSxqMuP3jN1+Uuk8OSXe7vSDZaZbiT
zUgZRNfsveks/q0C/4+RHCU4ASKp/veTXSdfpC8OMdgjE61oeD99Prov/HRNPcTzGAzsMvme8uxz
oqkhmNubu2XQsiEW22ALWGI1Sl3VpnLTNtmj+Lr3Q6akBvY9o/BjyKvDa9nPGECcQj9dnCmG5gaf
WRrgk8OZNwsPsU+fVN4OMYxscF6HN1eUR0OWofBwALQXHEKKIBroRuWDd3zIqeUPqw0X4Ct7stuN
p8qVcuMQ8mm0re+RXOYoOlHzWkNX+VsSLm7LGLc4NzxBIgQwMja4pjsgLSwc68/w7+ICSJfLJ61O
LqU8nfIvIZzPJEz6rJNcWHmZ5YKoGD6r3VouPEltj0H8yPvlo2tA1CxLZ7eJ6aBSMqMIKZveNMN/
JksPC898yGoSTaO/FKRj2PMBnUH5hSSI4cyX7fBV5PVuBKsouHKmzWTNtkAeesw6IZeF8ZqPkqM7
DqnnGlsm+YxECpatzz0OCGFxCGPNUoYxoFfbP3DqOaUWYZl4LFpzydA8nCqDWZ5aXCyck5H2WiwW
XSM4g1BQLN7yCXmPbvaMssJ34bFfoD6tMw68S88i782GOMfykwBIjJruaeqvVh3xEyMC6SgIAhmT
EHwziX2e1fNWxMTaCrYBUSnYUuCTsWkWiu02mKHNwNzgi0AsBZFFGDoc0Oab9tD90NHa1qxD3LKZ
WRpwOdYrVtG+dXWoZhizhcdBM1Q9j9Enx93s1EJzzXBnWz5FbgkNAefKeoUAA4mD6Oh4X+IJmxBC
39WjwLZjXrrIEP3dkyG3RiGYMzATi9UyQA0PtAbPlJH0iWGWEkOiBZa/XWw5tBWAZdazF1JyQPvR
cNmC+swn8pHaYjWhDkL/1sQB8D+izqw5QbXZwn9oWyUKCrfMivMYvaE0MYAIIuDErz9Pm73PVyRm
Mg7wDt2rV68FdQOfXwx62Bp60y2NYMYcmMjGNIR6d7HRr7SH5by2mvYOiO/I2cqJAPc2f5i7ENbf
+LtB5tqXsBJw9+HIB0wG3J4YiELFAc6lsF9ANsCP2EMwkzr+y8YXEwEFUcuonMrB2hLCAmrO7tW5
sgDMZQ2QgxMOXQ8+KhkIgjp8gz69vAbj80ecXfh65pQDhFKIliOaQG1AFgW3iU+cIPcIncht2bKO
yCEkTrrM+GRLkPAIpVYTNUSZXw0soT/CCK9yJCXAv5itB/dIAmEhZkC5GMryLboQoEs8Jx36rixe
8shyK49MqsYDjx/2+OsTbDFHvuT9/lE38OriVEmru8ynthUt1N9+0DqiWurUALigP4R2f1wjgviX
eQK28TPvBMnGX7SI/Pjd1Xr53HPaYw4NcOYadzBLI2tYCPkkIZSfti3Wgr8A7utLzjMrgkoqLMuI
rFzUEEY0pHjMyc9KpnryW8r+7BADcDYX2slSvzoxHUbcl7c332zmG2Y9awuLk2xg7FasREyAObvB
Eb1etqkp1QLOhBzGSG5ZRwnIsPmUoUM32U9/EBDSzSUiC2GwX9a/PnN9uFz6S19MhV/e89hZqJNf
po0sKAQg293kwGpwGDKNvcNweDaHNF5NDrvrQEKfw3a3C81dg77B+EmFsbraZ3A3KButZfVTkky2
JvQ00ZZoE/OYItYmR+FBXaUwFtHKLPtMYnR85RU59LCZW8jwxGGfoA87WXOrzUE5hzJ5HKjBoUls
tYAObSpMItoPiLIma0kYCW/Xh8a6wTWRGIyZVxBM1hwlsWMIf8Ot7IdVOqjHgfGNaHv6MEGEXiSs
kBbkKfjENomk5EgrbIDM6V7jpErecoTsQsa4KHyPILPhQtM+ay5munmYzCTfg0Ip//bJKVbb3XYR
22QHcACBClMPZCmgb8F+kSrIk8kt35tIjvLEOBoKT0YWUt6+an5XsCVgf5oJ6nu187LuMFpoOrCN
ebIqNrDBaqomT5fV5Ovp1tSoAOKW+vLvrZa84a5QCmA02JRECY+bCeiKWxeWWhMmy0G76YfDlkL/
TjwcIHbROlq3HPy0hLcY2ukar0xHXlvrc3KgxMScH31HxUIG/uflkyNdzO/CkdNKr1Nl41lLdEqF
eQR/36TsmcPasr/Jn7fbb+5am5ozUwffRKx8sEzCEhJqJRqrnzMRcxtDpJCJBvdvjO8LjLAb5acP
44859iQuIzLzsqHMN/mE8sVHbN09SnZgwBBTuY2tLxJDgjYKniSBHNAGZAtm8nQ+RK+//FmipP0U
UMEdFzYzTI5PeAWGTG7ed18DdmZ5FqGRyTNK7MATyk4tnJ4K6TLiCOKJDsEG4YPu7fcMB1lNaNLj
pbo0YHz+G3qa9Vzj1QkskX8ISUKJE1JcJQiG9/d+YAe7UBRc3gnvAniM38v7EbaeUDsl4tv3CUlk
OTjy3rGCssK55LzyDuX4BKoPYsaG0BafZMLaxL8vNDeehvYWkZhtb1cPu3t1WSJgb3Xnt6/e9D2N
j4rXHpSR9E20Dvqqt+KuVjoCM5ujCQh7fvIi+JYPAQj4KmlDzLxm8oFdfY7f5Xq9XP/+zn/n1KLZ
MeHB+MKHlC09sYux5Ieyq/E9v/07lpns1ZhO8nu55QfSWAqtluzXtLD6gkmw1X6yGDZz9mHqg/xd
ImlJiMHYPl/lt3oAtuTK9twZCcsSBqadTuWZ4GZ+dvy1L/8j/wmCZT0H94FEszQfaehgUpFvzVEL
hXMpM61mpinzklvNQ9iSIU3djuxLgpwnHRmyEKHEQamIihC8NrrUvL/F6ULrIJ6y3G/LXhIz+08X
1qSX03afts6+35oTSJMQisRqbB5IH7c5Sos0cntPtzvUhjeaRm8rFTqcvGchy0neUFrr2lr3T3rA
OyT8hlLNTksVibX0Fw1XORmLrkUIZ8M2+DDi5FmFOVpshEhaboRH9/kdwZiw6Li4DXqVbSQLRSy0
5pkgbbNWxx/BUJxvuCCa9Vicg3Nwn2EAQzQlBxCy1XZJQ8k0Zd6ySkTO4sRyJmdqS5S7WGz1z2w3
MYoxz1vDyoPQlwS9Z/dsfWWwyuRHfhqwEFksEUJkfZmuK1zN2+GjlId2HvU75hdcUstgOlVYcAqh
nUiZ72XilEtMDz7zQbG3PXM0m51mrMvMSiZrxPYOvVTWeln9WKh4edAcyd0bWnboK2Ih4hr9AYB/
VG5Zk4QqKDRvIXyDlDNXZA95WfEm+cS91LbYb1B+/aZdX1ZpQrzpnUFxp7Xl9Xke4Ic/MELWOSGQ
Zxbn6MqEV3xZ2LptXpvAT8J8FRyzYntB+sUFjHIi5281lKVX2L2yWwhRlrfxWTn7n6X8ZlMEsV5D
SFyyk9QOZ18OWBKmgNjPkWyVhJu8WXm18oblfXQGOcNBNUwdqo2nMeYQ4NjQ9LJhu+x68UF+oQxT
9FIVwIq+h4y7a3CLYqb72ITfN1weLPrUtGE1kmYkiWL/OL/C+2VBDtJhOixYzsi9NpJsyaGgsUkj
P1Kad64fCxgXSJZkgTQfEE7xMoEUCvkCAjemDJsQ94+V8OGpQhHD4fRNbiwZMVRd4tyXHc9kTZen
lEOW5U/ESOSIkItFPMVXWR6JkIiOS2hlElkCjftyK7GgfAquKMH026LJFUKnoIzyOHIPyq8MvKNh
Cop3J2OVaE6CPMEeJdv8PDhpYwm08eTFCVf4hsXu3frLupiYkpSwTkIAlKxYcAA5cLT/PKAQh4nw
I1zW/kJmZEKJ/WxifglvBSUghOHQZn//0udt/Z0K4BMgOoFfBUqMB+xBQi8WmrK8fomWJTK+m7Im
/xB0ngcEm/Mf3FImoBJcav6RFI/jMqBxkMD84b6+aRQeCIIh8bK8VQJPkGc5FzIJuWafD9mNE8at
0PYT+OMClcpopfOGcEL46Pw0/d/4Tccyhv+Ovxkh7G6ZYzJLaMDyIdEMupMXqCoX48WGB/aykq33
s5lPj6sVIZqQ3GEqc0tocHodmTC0BVC3ZceV6RR9ptNoZHgkX5MtwKG3aPEWBMHhjXz1PLmwOrdP
WgW+FHLsv5hd/izHlBhb7vwERhIwSc7lf+J6crHlTOw/68rNmq6mguGT/c/BwuagvBlB+p5gUIoC
fLAONSDG06Ocub2cQMEnZNS86dh4fQaepDVAPkOdW4GCQGj+LvnfZb9YMmJk72QAQQ7r0GNA4Yah
dPF+pUtLRpWkzxeHvdP9G2wCAOcevdXcFQsp7nHmr5IhLyWffZutQTKVQQUSDFgAEPMzPygW0TTD
VI4LGkg0W0n6N18u2ZWXPuOnZo5oMlr5nx9oVKSTDYnn34Dr/P5Nrjf01xfXDhaEhMXoeHF5JIaq
zNSXaswpcmB8+ApL3l8rR5fvYwaWRGtyeuWSSEIpI/sNzVnK5H+5I4qSn0wKXGvYfC5dNJF7yzNj
zc1Z/ZuPEMz4Twn0GDt8GLJkoH4plxMtOBaNjvXcyOuU1QdAzYaKyL2ED//eyOuQvUWI4KSCHKfv
HqEqW5QcmAqxnciBsQ63PXY3bVH79SfCl/WaFX0YDc9LWccpWvFQ1IM4G4rNCVEYoZJvSD1LAj1p
06AGMxPASrVSemJui79x4l4n8g0ybRPRyO1ZQmXH95ZHbB0huU+1oFozuKH10/GNVcZSn5HQgjqN
KSVE0upKdjAwFoS/g/as8KETHFOv76iDIjDw/sWc0ceVwm0mq8KnD9iBPeRT8hp0ZgjtC9N3FzEI
htHacIxFh9CJV/3grJAmfLIo6h8WMX5C7tBytDFyABIl2V44ymgujehFjca459q9gTq4fTb+p9uy
vuWJEmvXeJVbkLRcMDr08HNjd5IcgoZQhyf3stFj+GYjklYrFK/I475zf4LIh3l4zlR+KXkTLedu
jfRhRL5jOI8hzzpQvDyQYC0Z3Oxk8EK++nyboHe0jp6m7j90+23ediA6jsSoKEuRlyb046DmDO7x
RGsIeaHHgPKFB1yGOlmLQyadBJFtc+0QiiHeEZrgSxIFQUMD2aExR3K3bwaJLHIq/fOiOb3NPMES
UJ/yYKD+/w7+N5IIPqh6pGiGSP1Dcru7Xdnyt8uW1GwmkZLK+5XdPbWAKBrGjqSPEs/IIUmTBApn
W5ILEYpMnf/Ch7MrqVO5zG2GCYMmZZmWxZoUhMQkQ2BSoigtKO9mDdC/VyaxTiKPXY4FFeOAgJIn
3Rt3W/qQpIdDGuUkApZYAjbZ5HJA6UTugq/oJ9yVP0lgdLfbRJwSM0CmUjCfG8Iq07+vA9G8IM4m
3K5GT2Yry/IoG8ST64iCfDzpE4poRBvyhPLfb3sC/Ea28SbvoP0V0lp7me6bYCDjkNWDGSQHpXM+
yZskT/pDW9E6oRfsL7RAItlr/zYuBjt2g8L6w25NBSuTid+ApUM0H0oUgZgO2aY0oCXzZC5xWOzG
S/kKUMumhzIG85gNZnzzWNtncECJDL/BgCgr92bkfZB+WTp0Wr5oLSUWN4SUUHfsy89jVtG1jiOg
iyXYearPjAJ3epg+lvGdHS4zFNuZrHYeREitXw75Nl3rIzJrYrQuAipzGG4JGcvqgUMdtU80SLBx
MoRTlop5vP2iv/1i02FRAFpg0NmMu+Oz4rxn993lt7e8/L7RBvHQ1OES932qSMhiEwbiRnpHQcFs
Y0lkXkftL2MuUWI8qYFOLhsJZqOV5EKYBMOsdSXOlWv8cORKdb5xnmbI0tz9uV5IT3mQIeTKuTdg
4Nq5jjA8m8QTGTAySf7CUTrHPwnH9ac9iqxy0TF1VyBntGimOl6zktzRIsdX5pv/STSn5znz7zNR
473qq37Hh1jtF6jIn/dimCCKRC7STagifD7pTmVu/ytpLnYExublVTNRfUTCXfZKGKlwNhhYskHy
6SwpXz6D5/F5jMA+Uc9DYWYc0mUeiNp+PE+W4gqqBqWwunmxkhmJIPnZiSxKdpL4jLYvawvAtGdm
M0lfnwEqwzOhg056Fv+L9yXRkUO+srY67ZluaxNcDT+dfNCvXIYTBO4alS7FuYLmuTEU/oZQXwJ5
wYj+XU6AayRZADTxZOjKDDe2NVsPDl0tK4WxxXpyzNbqrrPrq56BbBjySyhSOO1p9gwiloAXlHHJ
mxfhF5lvByo4fpCIQzEuTI1q8xVXCclTL0O5HhJrWOAAXLlPGihLoLx3oDsGO/YM8uJYCGVjTGkW
eJgCAMmy/VkaecsJnVaCukmIKOkP0wqFsM8hkzoxCaeoIufefA7qSWlruifSAloBP+NtzxbEVLSb
MdVaZrmSXVy6rKT3FVlXPiV/LOklEWV16fiTKX8kchQA7pQAjj3x6WGY9+csto72uZUxTQ7DHkhn
DxkQSdGXjHHJlaG6LyCcwXwhYf5rPWvbxvA+OPtPPiUPv+6qGbsrIwKDryljag6KT3ub6tOVQ6s9
5hxTJP45jb1taelHRg61G6k7MMApepTg/TjdH2U4f/aiKZ0hH+RdinRI+RH0q2NovBTuSlfSAmqG
gSQkqIUhwUyZbCB5BHW2T8bRCSQolM8hIXACtWXhHQjjQHEPk+FaYASBTSiHCEgsjwOHSxQ9OaRu
j5o6TUOEihJBfuAbBEcklpTrD4WLBwZWOf33N5lCUlTBfYE5SdO/9SOAN4h/CVgvKYgckt9ENhOZ
CPRvforHgUxyQUL+BWZ8doJgKEiEHB3wB5yP5Axz9u7LLudSkBsNkANdCZuWuE+OK1NCtl7ZYf+Q
REEPJfa82JqvBfKVEbaVbQPKHfFolQK+kbhwJxoXBcKVgPRsp3skfMjCZVvNxoLe/IdCyv/eGKyS
ZDCeNZZKATuFK3A4MCF4aQI0SZxwxp/Puswh83qUPz/ri1zhPxSqxwpSLTt+nZqPsZwAGTQZb1je
tNxdoCr5jU6pvscnnp1j+fk2RZPgs3op4xx1Arh8M3hq7MDbLXx4WAijHfU1whIc6YdnH+3Dgayw
9YIS7uEDNnGBWLeu7lqTKSw/kZJSLPzZUNGXhGA5HB4mO0fwEdYaZagzswHV2XBYoDWrbcvD4pTC
d/L5/hzsRSz5dBwRJ2DUSAMnVFC33EjFr81vgaBAIQDmaeoscBqhLZ+YSQcwuQAjDFFCpElvIVFG
uYEn6hA2vJiL8uyC9NPTPxDcP5kJvNYFgJLLHpodHqhr5QsJS7IVrVifv8gtFFAWM6kEvO2cJ31T
hkA+DKAO9V2axfzWb0M/TYuTRFcNJWzEjJAnYZJ/QA5xunmD+gkM0vUE+ymBum+2HKrdt/55XztV
HF7LCqWAzhNhMA2tHO9m0ON1M2H9EvgNUUJBfjq3lHJ7Q8gaWvYlyBCRcmooly/craybZml9VPtM
FLFhHGf0Q+IabNGd101p2po/0doHS+gGygoe6fu3AQUGJu35XRLE38t3BEydTdTrvOqtSZvvT2zc
LAjGSTNsBjEGTsW6gdxDb0LHfxbW+xd52tZl2ozukasTvVxWVxWVnIiNaNRFZWl2txLDRscap8SY
Jrvau2puE3ld1l32zVvLfCFJ2iFqGdCnRgf9kzxdmyaX7372xSt93YOoWvfqfRpDgaTjpDdTaWzH
sKyz1pRDru/CYl8/v7OIqluHjRXxYHiY26ZOELo+tG/0exHRGDxU00OnNiTooTHpjlmV2du9pw3e
4U4T4TpnoLpwPl6OdR9TbosX1i/pNkhmj3qiZ6RiSXd5hQgJ/YdKrSieU+xQggRLtaujxJQ44TOb
56Ox6NMLM7/SRgJN3HBLdVC2gqqGf73Agg94IdyFuz6azsd6Wx/LbXRSd3226Q8aLQuWuLRIBIBw
D+YzXYeR5VUEPa1xb9oa61NjTpF3aowfw8arh51Pr1yEs45kizHbtbI9u9H+7L4gkoWDcKB/jr/U
MxEow5HsQSozYn5UuR0yt2gcjZOxPpDypPzPK3gFkm82QRPQVTtWAkZQOuz6dw/tdboo8TN2BSSD
lk5QEQ0pTQU6fSYfnYoW0Udrko2RYQriaWshRzytxrkrzfspcviPgQ6JGn8B7NaRhpKysXS906Pl
PuzI77sZ3Jm3Ixn60+LvtEroEx1lD7RuMLLIx6WHXNVnuWCLdMTtJ8fY5sLfq+CM6cVZQi18Idb9
XX9XbdUF7NBZe3If9ugvgI8zb7bJvDrdOJrj9RSDc5yMyHyfZ0L6pxdz0eguouWBstWC96TbsY1v
VLu+UszDUrffoUaN+7vXobn0Rd4PDwBWLSE+6fT02bPo/wwHVwTbocJRq96l5O8GWnRmcWwtknzB
sAsVmp1/IiXIr3as7xTVU1kDDfvUpu36gb04DUekUtm+Pl7oErBeYdAbdH9rDLRfdtSx401emg2y
GmSxta2jB95ns9gyRzOsaE0NSPKX+HdhjGhuM0bGj4o4i9NdwWa+rPqwJwUiPzw6vormIEKwPoHT
4oU1Ux9MXbk6+Tak2wUeY20irsUWlQ9rLK6dc4O1HxrxFAJzZX4dPWHrIZWRuwk8PtXLs0F70LyR
OT+cdPu0ICBzF1KiFHrdiD2OBsIZlSHJSBvqdu0BFHHGcIzJN4trwNvhW5w127sT0lzbYpueMY3q
RqhwhT/YNJ6KY7vFS4rdPLjZ+Ya9hNgFX3nM5NAiKh82uoaJrYwj4oNikH6FW93v+WFQ9ifJF5Gn
QpuSmb5c/I+SEoIEqGTPrDFiuLJOkBrH6DTTAqOs9fYyuTvdje7DVGkNm8gtMUZTxpW2Zp/tk0SM
Ok9bW7b3ZeG+aRc7Qrq+/TnwMo1iF/v2cEHhvFa3vTBQP40M6RGZ84JmYHoEkFobxJ0DTSXjGq1Y
t6s4vRYFM9LGmye6CJ3fJwp50yuaTQB7NEaop3yZt+zbPJ/RIhCOO2O41HjpIETu0SczNNgG+xff
v6aAVW9pMK2vcLwK0r5+8o2zIaJyxubePmLX64tdvMiDhCgO74rTtQ4atGxiH1mgRze4DCFZpna2
zKZXEDwKQf0ZIN5lRicVRqMXv9yjgKQ8iXnE5wFKSq4t+3SCqPDSDCQD8CTsBFl7kZVb9ZVPkbRD
uwTWuf+LSKrVHl0xXUtX2hp52Aqcl6Y8A/r+a9qm2Sy39PZRRyXdRklQhV8EWHk2+aZb7hMC7aa7
1WkY11UvpO9xVxDst+tZ9spdtr3cR+M2E3HazgL9jPOx3fFpGLp8pY+KMU4DyAvCOAMPEXSs5tDM
ofeqlhl4b+l+3javwNzd7VMn7jBs5m9xvDT4MpzIdV50BdOk1u0jwtilHEwchWiW3WkTElUWM7h4
bt7RUJ9hk26+dIsFetZsw13E3nHsHmkl2ocufe13AFur95NQCjr1Q8T+SPOvHbcmFqF+C6AKa33d
2T2Cklo+/SPb5NTahD9EmFcakF5YTdh1y9Jx53z6bczI0ebf0K4zpJW8QZtFPTQrZWXQEaRqwiEu
Ly6ywmd6pjP7/nZYxZRtB5DmQpbsp44RdNj3t7ee1QYre1nXNHgjN0Dw4HdS/Dlp2hZAp6QVDC0M
GtZtTQHpoFWkXBnf4dssZjhJIF6NCCeqCL+PrTrVPIMnImVeRLO3jfqpKCnoLD4T7M691yLy7mtI
HbMIRSvnPrnMqJY4HUxYDDyx4AEtekNlirqjryz0UexeEPsd9bcPYp7T+6Bt82l7fF4+ttE6nGkB
orRWZ9bbPY759LrXti9WqG1SjAiKpgktVOcZiWsx60MuoJQiVKeILpqxcQMIcbtBJL33xfEV4sCM
44YVtkywE64Bl01VbX7Jhl3gO0H8vm62KtIMq/Qx7lzdksmq7UvFAtS8esZ9puaL63u4SADNtKlU
rFoAk0A4t2SnFcO89LJ4qNA19nA5uXxz0+wuFx293rZdneh9xRl8fUdGqGdXi/ukT7i6UBAbo2kM
yO5sPoCCqcTEdvGTF2Y5ewADXM3yOxxHm/RA08s+3Re0abbR1OZUyR5y1Og4EguXFgVC+5y7zUpl
C9GB8Iof9XDJLHreyhVrQ74jaNFQiKI3HdWCHkpM+MToZo1rPPvsVzZEyoje325Qja/zZhQd0g0S
kedl9lpld2QwbJ70XGIYw7lgy6v98niMhjE6JTezPl7XWkbC1KVqxDn+6QKyq7BAtDA4Gzvdfvnd
BagjkcYb9VPrhsnVN6uc8XY7jFrNrb/icWvFQo7yVsdEmuCoTs4io0ZT1fUy7hlB34iXt9YQTJBw
n/W27m46nXWrPTaYpUNafS4kf2j3UVwfoaUGgOBcN2968TW7F0l75f1I+1duWDSUz7QnVNxwr07U
RThpB/0ZAnLHfMwdr9PbkmZTJx4bNBoWIHAA8NBYmqBPE5jm0ssYEYl0tLF6A/ZUaECnr/s86aLF
q1kJbddbXKtpiX8v2CJ6E54pgrG+VahvLJ/IQ7XpnhRj0j6jX5tFdhn5bQwh7m6NKT1q6V/3X1bJ
6xHVsnE+BMMaZ0dRN6S199626MfuBlSlSjimgfFAgyEon0FI8bXxMdC+v62aVfJsvenJ+viEaavn
HCnx8yBKEEK2dHA6fshnV6gb0xZADLskgwMO1Eidd7/P4QJL9t4EMmWCPQddnJT8mD/YR6xeO2VW
Elov8DFpQSbLqOjDO6N5mxNG5XCWq28L9zE/HquTO2xcNjj+EVc0pDI86KGIdy1aLt2xFPe6U5zs
02NNfRapNrxmIMBSWQutCH4Ly+tZmkwRA/xpntIti5AzGQBhjvFDw2FvEVVWROmwLQ3QpAWcUq4d
//F7h33L2kRqKkQ1tLI0miSNvnM53bfGjiGF87aOmILFt4LTIT88btNEi7FkhLWDh3lCj/nFvg0A
safhaR3dl6rqx4+pAach9Z7BtfQeeLGrYiHSPds0qPI6IwYgjXh0qdJJFvQAM+JoicIhxiK0sbHp
lUaJt/KI/zkjZkY4/RjU15FGsaOedVDr5b8q6nkD3kRzdvptWPJPapu13Rq931Ca322EgKHs4fVy
A5cLfQxgcIFZcSW4X9NFedZsoSKNaH22uPcAdl6OgdAIlN7e6AxbmIJKhmBNRgqnI+pIQ9uzQBWR
c5jCVD0P49fLrB/Ly5J1Ip+y1hJJDe9jVgVyAfxzg2agokqkobGC59UwxEnwT3BKtNzEBO7l9ii8
E+UT7T/cGuKoKL8V9GrRHUz8L+VAKZ//fYrekRxt50j3JLWqHrhn184+BQcaY5cExvPbWrKUCIQk
tZrEzU4Rm+TpDHLEx/K6Pi8vUw16xKdeSEkwB9Rjo3MUG1MxNLFQ1MecsOfJ5/9um4+kljCkYLPg
joWI8pCiB5nQbQyXbNxsH9sUbym5ppr0ChrVUO0Fjf60XsUupjW0dWx9tRQqepVLtpvfydDRDYTf
0dfGJdq32jR+yeI9uFGcztxI2d/eHeudoex6uQz7ZJAFC8Y7X136MH7768uja6v79JLAb4RBlAW9
16KowFByHQppm2SfGt3VVdKeXz7Yu1qwBVDgKIuR1nq4uW6Mqp+iKU49qZK0nDsj6PmkaqxC1GMz
FDmYfmPfd+2fhsqUal1X8by3z35h4lLPeh30aTQoJuegvyExRu4AiL27aSCtddA7TxBenKL8Os92
z+5I+43b08431G79tUxqh0ad209Buye9onmq+lW8MDAce+NFc3ydkVwhHEWkokmXaCy9ALoIE/CV
qoA4vtMoMBQ6rduDM1y3lE7pek7nrXoZdbHKaIDK0h8cNwoEJNE59R/seIiMwljiSfGiNvWJqvkh
DtXpTAMmafsRUOR7WGp2RJwLqM6OR8t7ZN2Wyxayot1jfAO1CZGLbLwHdLcb6ZRdwXzWzTMIJFkT
hEfOQNeO0TsD3n3ZKqeARG2TzJCgTX6QGUapdxhO39/piDZ0r7vFEOMxRarrFx0gP1vXx4oYkzU1
eHPWgMp7CmK6RJ1WQ/PLN8UYTkF33p0r83AJI4Zt3i9u7j/dTu+Z1lVWr7LWoG9YF1LQu5OeMc6y
C92NnoMULRbcDxSrhB8ZWily3MRCrFYRUgHh9dBioWZNprOSgvikoqV8fcH7knUTPgE1gdoucJah
I+TYgsRBKDhGYIQmdW2RjcmSb+S0qH2jl0PwS4nhPEW8pDpVJyLwzIuXqfP0iCUvS2KuJR30vFvM
1LI5k4eQrZ5O06BasI0MyxUFctcAt8VcmbIi0u4sIJXX3qDmFP6WCDCzI3wZtLbubosX1cnFeyNu
prrFH8bPTQzqt8n5/cZge7qbmYMs3by90YfhvHJ6DhLd43QYJ8Sp+NLfrNZSRAa6xO6l3YutjujE
oD8TPH5q1Au2+ZJ9Y9vaZswp+wbNVdJkffNAvggYpW93ck/pWnQYI/+tYkWwypdITSGn2XmbKiYG
0+fJ2BY/+K+361EXHLl0S/SYLhb2Rzei5n2eCyz3mD4QRNRPxGcsoc+ThlYGlqjXSbURbT481Z6/
NXUgKuaLZEIA7yeTaoGgUbPCAYMkztRYJtGpYSEPSEKiAyms4tYDIX4UxLV9WCFQDZxPT0q1gfUE
6By79LNi3vfyH4iIsa8hsbSdbIXJVgetBVJ2p1Yk4yLZ81Vnn+EybyPdabaAGF2/j1goLf9Ug1Kw
HtIRJxKq+IXez8rL3QpZl48ygbJl7Q13rUlrYSC31gRX78Y4uK3j5QtkLNwVxz640GtbotYw1UcV
oO0N8DO2DQdhaBQjToxToLlorx2rcQsE8n14ekZQsNLzu8V5C2QHqcjwSlqSCfMmXSq9ZwQPw6Gx
jYYgqitwCjB+lcRGhl29UkQW6j5BLhdrcvJCu2wNQyhsKrymHM8X6XG5vpkgTkkptmf2v9IJjcVT
uCrKlFUJGGrJhv34Bjm5b3q/CEl0aScdt4dZwK94IYylPqyv0HlETid0auRM4JSA5qBUt78he1C6
DdamFOVys//TJ+v+IQFju6U0UtJNJtug8bDuLez9HP2xz19ul9gNjBqBBhrCvtPf8gvBl05jakDS
P1HhYPb24HFWbNroIbDT622r6DuVWJT5+dXNryOi4ktqd6lJbWrLOfuPvYrcANUHtHhTi47yNwpw
lY05eg9dp4dIyMTz4iRaIKdw+16lu+Sb9ZGQp3ckeT+fitcwELp/6LCC7uI1Nmk5ig4qplg0kbiZ
7l7O5C3DLm7mojWjUPgCgMdYzVjhhdPTvBsOKdhnj29T9ezWi2LxtFtz6VoBiWz85i2aeRWs2yvd
9NjVWO+7fDwoW1QO6mPlzXoj14FO493Tv2hu6UK7BDSCk8vK9dX9rVZ38gP82QHWDZQcFPQbhW76
HkGqnSQ/lwUCZ8g3YLNAgkAScZlUI8R/ULJJCHMgocBVgFcQO6zoLO15zzXoiW/ca+M++kGblwOE
YXLung8wDpF/qGqnf3gdMtXCZrszInd443oN1/NhZUSH2VDreG0e72GiqaJab815j5RNTRgCX6Vr
tyOPf83bfl65ejHWy8E5nNQYO9G/QSTF5aGqiG/BfahkDuFYNWpDR4qdAouEyOvDQVQxDHLRIGTP
yIB3O5t+37rkk3+0+/2a9rqvenXZ9uGxH/vQ86HYMNG+DYrC8HKCIqDWANuYk9HRZihX0g9KjOYb
izR1yrZZ0GWwjZePI6vC/eH3+4ALZWg3QQvx0Hk8pRR8TdEjYc9Fk4rAyLt9GCVnoFO2CSmPmYCt
3CpHVDRJE4YUk/lRPiNz4Z0873u2hbY8odpUfd/s75r2DKQpIfBIoy0VcIjMwh8QChH5mg01aEd5
jmKSlMqoDnPfl4jwM5i9/oTEEklpFhSwdg8Uxr6OhT9IUjOgCf/Fk8pqKAyXUHoQXERXpCqe8kdh
Vgn1T9qvsxM6NEspJPOzhRPhmoAK28894rawrf4NJkHeJir1sLUxaZDoqgFBchvYhj3wOq+XBqDn
6LkQpKJaZP5rle/uqBOyhrOrsbC0N5FfqBY/67/vzXNjfGtf10lxWZetNfphP8/nQfwXsLVo++Ta
yuBO2XBlnEfI5bSm5xmtHsv4C+msruY0HZOtjTtUB5Xo4/d2UNHpa/va1SxW7KhUs53W3epQqAJH
25Sr8PcxAFvCc3ZUcWmG7PDwsbq0qR27e6SYkJrY4Liwl6pDNspI6CmxI4RTQdbtz42xMjcOT85E
11Shxb/ReqWqJHpx3Vh+jB5OBYlhrEyyNdBIqFk3gPzCyVRbubvQVNLHIFwl48bLBi0PTblR+PM6
xtNkEWJ3G9qXSeLllEyoOIGI2qFL+4d/iV12BA09kI6BdexzlOpbpYNOdth4KDaa4eZZmaVCIQgh
su4DWJOUgb9PE9bBhFnpZvD2SEcBAxO06e30bmsASntG5p1FS3GjjhvjxucpylEgr2Z0QbCii+9q
Bh0IokViv69ep7EI6GEKGB6usdX8QTVgRTVLuZGX6MAgSG1OcG1E8R7TWArKMUpiNuB/WIBcYqnd
YEEhaD2RmWbYta8g+j5SOZNnwi4QYJVAqz2+PL3XUhs1o3xGdMZeh7MJb482mR9+av+imFPXzvkn
CSoIX4mF7Y76iwbSJkEqLpvjlCNBUwgry7/t3xNs8NB3Nbw7oSvSLUQKV/kGJKnBjJoFgDo0qQeK
XcDJzE9GJZ2ZlcNW+UDDqwt+inT7kbw7gZTFtChNDYS9dLvwjIEUiAZRCYYz/HFcVRSzM1cEYZRs
Pzrqa3VOSeLFSFyW4B60UAxvaN4mv4jyA7w3CP7x510Hi70rjIDzXAc8p9XrG2UYHvXFWk1oRYm6
AapSe6hwI0VvhCYCn8R2X0gO/dwMCzTaKHxS1pgiaWj223aJbXGfCQt01j5Job7cXXZoXtXWszGP
7AZ4LEZmPzS1EYq61pHYLj8vmDWD14jJHqBmanwlC3xJbm3/2vGukCtEYJyIVBtlaFJQqjpDgJ+F
SLaeMgeF8k3B5gAbjkbdddK2CFQfq/MPIV3oNYv8bD1+U/Ria4tV+UHth4INC5luSlX1cdR/7pQA
v/6mVnaxbt/N4v6V0IG1fhZmZ9nAkPGfbuNdOxCSwYpsuWs+ah1CF6VXWd/yxE2o3fGewTwrgYOa
iRSN++YltI6p9doy9DWHkgrmLSp5hTUrtuVRHd43zwMV32aRKMy4K2RAFvKWdY2HvC7JLMIZ6S+K
NdP06VDtFU1aMfykBNFy+v2BPk8rV4H0Gtl4envvudbyuPpoceww6HAAYyIMEhn6ApIASwFieO3n
pq1Ouzvl7jfL2/krkXC+GsMpKtvHlsKalD3nWMf59RnfIh/Qm8mqk4rHndQkpn6k0/Yp87PUftQk
EUd0JBNWIJgd6a4epyBKdLpgzEhJBGuHoKQDUXghtffSnfxqIYSl1NMIqw98jrA9Ur7AjdzblrQe
PCYHGre7s7YICtR4/Nwh/KtzHUySGfHgZURgjJdRafhZNct3DZbub1I3Ai8Wu2/GdBuhR9wQiReY
rMzuZKIA1iCoRUNI8HBBzKcAK7lmgZ+pJVLCOMSZFETy9S3HTG5QsjkXAC9WvQOqQ6ryfLazrbID
CkJCqQKOzGCcITbLm8zmxRPTkmK4zg/FoUQ9PfGZI8kvmhw8agVQ0bNwCn0HSYxqrbO8FLwI0mz6
dAqELGiJ4SXm6Lv9H2Fn1py+ll3xr9LVz1FF85BK8gCaETMY8AtlYxvEIDQwiU+f38bpSnfn1u3y
ta//NgZxdM4e116Lctd9eBrRG1HRCbjkM5RYaDhSVizfn2jDECt3PWYWjU7g0FhieBn5GmXlAOMb
adMtbymda8deRb2Zzprrc9ZO3ZLy52F5yv0jWTOt7c75lto35HvAY0BAlnE+ITN7Y4TIF9rufNnM
CJpOIWk3ARzgPNSNil1890IH0+ubmTa3zS4PQQaNGLDsnq+Bma0XGvWdhqgVREozRPkR9VC0/86L
A9MWdvom1o0gD9xQwv/xjJz+KxNAZro9B5eksAIsYj7xaFxA4mmF7odxWxYA4K7pPQAycRu1RDwI
fkLOpr+pR5TIH1PAFnuaj5OaTmtoZOVIhQbsJ9ejZ91XMdsEK+SkOfQN9uSabmMbtqUu1vFK+wHW
NyAaP+VSJq5lRiKHv0KP8yEVTe4H/Ej5J+ozj6xZwHyVUDBmJ1BXRrFtRJhOr/TRtT6e8ylsfdzX
1QdM1pkOFnFcDW+Ty+A0ahLtDZhMdp1pfbdXprc5t4ssZP+NcHqy7ldvu6/zwEClUHRNkqoJsdQX
MEAtapAhIiOKBgUTfEuHFiaeC3QsHtw7Mdu7lKyE4eLmrXmDTq8AaTmp3s7HmJYTlXsovh9EYLAs
+sdn+PChhDfd7lZFmNuvp+SJna3FxEUeoLK9e3ScGSXeN/sU3ccOmpvPpZCbsYk0ClpgVum4hk6e
0bjR+6dFXkDa/HVQPx1o9Dv1I83LwFOi6tIxtkN1HTFDtadHDf1CVkHnObj0hcimQIgAPDRQGGJC
Bg7RZWZ9/Xx4HgKoY8/MEGIExE6/oZ5RvrKXziGtYa1FXJAxCkAWUEXCdOVunL5oH1GX6jZK4tIp
SprNfaRNgMNwxpNtYo33bxYZjRspZng1wZDbGfidPWhzityXD3upUTlAnTW+8I4YtwtbN9IwE0jn
NFgo1FG85BA2Rb9povoYqf5toKS3gR1WYCm7RFojCrhIT7TdhsALCH5O6JtHe0GWWBGm8bGgypBZ
k8e4CXNGDG9BzVAz+KXwSkrsxiaigiCk9HCgRPe1sIjtJoeRh6zlkKEPpAIbSmh9ZbUbC7Up7jsg
zWpn5aCgRkITREWXbfr8KAeQW364ncEKrhoYY+pOAJSqC03CYAVDjQBaoCeZem1nQ8/3ym+uQuAA
eIwkXe+soKnhDwVqJROPUDlsuybhHgVDEFvUw+FHaGZeOnBSiB+0bpBdmSODzq+zojRGe4Xlp3mW
gGE2N6dZ1YxhaAOs1V0PqoVHHI2folmKd66iuBDlGG2Xwt2Qmj1UNKZldAz0zmVCRx9WCrN3wqEO
URbCCNMCQm1oR1bMaAubxUHP2d89umwcjClKRA5dafJ0Vdj8WrwK2QLSiZjaxTGK1bEXN9CgaN/X
6QPwzPLx7nyweviCYaF2DyMzPCc0HpL18BkYKfyrz5+HhluHe/2qhNQB7a1/SbWbb/rqc8QOxKh/
AHM4ksxN2kz+7F77C3Z3lSnje0YG8FaBxR/dfVQG81E+UiggHpJzViUqi3glXME02BsI5MB+e+/O
u9NX5ua0hRmb2T/iji3h8bpbVNJhpiZDhbBkyJtWCJWhOWUhZUIs21jd0yNquWHULgSAXttjIL/K
Bzq+N4CosAndu4e9vyb2BpvCTl531S/br4l8YHyAhe/EhIICJcYzdvoOYMp+EYMd5po4acde8dM+
wt0bsPLLPrm5XRsFvgHc5O3uAy+Ey3DennjxQ1gBzsZr9C6U/pGdjdXF8ZvbRZbM4EMEHZa/10OU
CfX9EN5xAteK117H2j7ArjaACr7seuqN9u91//ZNQBq12Yl77LNdtuCeQVKXPqpUV59IBXWslRrf
F0fsudCyIl57RV1IgQUPXqu7vzx/EDQ70sC4Mqps9yC5doZU6SjVN2UEF3DroYkajptPg1IJ3Syl
gylnonB67inZdVFCRB+ndqys2EBUf9hYXPETmsv86VcLGC+HFrWeCNMNvVr9fZjqn+rnHi2rjk6i
Pufv6282bR3BOzK+MemC+HLvMDQHYM+VLqMqNKtgvLUAh3/bNzqROugLJm+HRxGSSh9vVK2RmMOh
1xw0EBNzghSu4gJSwUdd6J0QRtkcV/XwPHksc+h7WeoN/d/3cslgQr7YggajtLL0NvsZXVXGS9wu
xckaru+0vHYh1XbqpTVlxurcN2b3dPkYPu6AT0r/DQ9njWiy1tM9BO/x7h60NvBUSlHw1B5G56nV
RV/qYWH1cSYwjAH3unfbSRMbIh1cznOw39DDJ4+VgQYP3MoBSq96/8bl0zzMzAEyaQje2yII9RyZ
A210W5GtdYB8dEkwDiCfvQFtWi/P9HHdyrf384BxUSZPA5gQGaVanib1Kg+0BTgAe1Xcwvutb5uD
wzsiQE5J3cCjOkkHinxP4CYxeetjYeNl8UiT85Z5FV/wZARktM4YtLFwQzQ3klOZadbQ2Q/P6EST
iJ/7oAJsc7q7TG9KF5EdKqx+Y4QKvHcpJI4BwcZ98rxF2owchA4SlQT9GNuUsOLrs9s3u1SfL89w
N7q1YT8XulDzQ2UEzfAiUliwdyjBEo4lxxHVBXufuC040O0Ha073b4PnziE6bYh5mO08fNR10hDS
0pY5hDA3XqIbBo0maOgYwZlqlBq1OOw28B0uvoZ/i5o0UCAwtEzWRNqULYEb16buO7Qkqz1w0I9r
SuK4fePRNI5pUpNWLmgFI1h3Jt2QuJv0EjvN3Wp7BDgIO49B7qu9wxT5vNPQjK25TqnrJXZ+6SrR
gQhTM8bt8jixP0VJcfGIlMje0Fd5sF5AqKyeuk5x5SADqGxgY6mmXd6qkQWuC/Pcr4EVVj1Q7w4t
JJeUwC8CLX1O9ih7uYGCPkmFwiAnyDh0StpQ3TIwGewgfrAXh6k1uvfAOS2sBDmN6woEkVSMtJ6Z
cB4Dd1PN9rSMQCwabtd5Dqk7ruH/9ktqTLyhxzE+jcgG1eGZUAdA83mExrN7yMrrhCGniopZzqxG
Dv7rGu4XuuE7VMtB6aGPwuBGCCfraGsnZ0ITbMBc2X5b57A1E7hMfXrI5099h864bwuvDZgIrhn0
EyDGmjffMx0YPY1L5NokaJwZNIjUt+PrzDDqOChGbds5Cxyh9zI9twcFz66pB0e2CUnqombkcLJj
RbD0zxAnRXX2vjQGjEOcOyumsbxT0J5XkHWDoT5kWzpdxEojbXXt+MLjenDhijW+nbfbpD4mJAO3
Q7IDEUiFs2MraQvs7ki1p3NJmU7Sp5efBlF2KrDPbkB9+JE2K41WMTXymC+IFEBFc+lsTHymjLML
dx8JIwMxAs9wk7rHo8wkB+16AY/gdIRP5QLmFYAiWNk95BCVf6IuomcnA0+OaRnQ9B5XhCrrTnVj
zbtHwHsac4bemBkppc8AGWTbpNknhi6nDXz9D2qbMyQHiBJovg2d68DCQFeBFT+mw9vsNisyzhbn
7KH5aJjCqQ+jtu10AcGZRerl0fbpH3ANn093ePcWp5/8hxLCoQrLVSlDNqAS0ifvV/XPcPfnANO6
lQydHmeArzvezqenpFDdHjRQ3n6uM3dW4uvQc3VECxX0mwMlJdUn59DJ9giYrwMDH+x0FS/YQvcW
PA9UU/LvJgR4eh2coIymRf1uNV3JvWEjeXQqpnfoWnxSbK2A4DAVGQB+052AetZgBzBjN7szNRc5
TP0BgLNjF7NhAb4BXQku7NZ2GPMyujm8EB8OnqcCdE9F3AI09FMl1xntTMLzEP7qh09JivEZ4m0w
OwN2xoGcj11CVT4hJrh9qMw33CJmZaacQci+CMKuPSfxoIoGP4gxgPK96F7K0ED0PKXNMR63nZi5
GIab5/Nfzg4CHzjDCEk/sHQko0CxvZTvt135hJ6Q/wZzcNig+ulA8tEkHyp8GPwNtevLm8ygCX2H
fLJBy7cF42nQUebEYsyML15zXN71B00W6uMyyJ0AaNAQTvuEbCmX0SNQ2TBEbTvC6/P9ve1/f3v8
5Jsf9mSq6dGZSH361H/VzWd5OssDUGXd2f+W2JkJBrLpw31w8yWJ7B9gN/z6KrpjJnSmbQ96Rmga
y/51sZ/fe2PhY2RKI/76gk8QB0y8y4dw1VHiD9Xu+1JmhJkSfjHkfOadIdkwPylCq2cgHTm+vjDO
eKpLFdiEFAhLgXEAlrBChaYxsjMTa8yVPlBvhtjfAFBQdcpnBl/5I6kmFNGOTZwfkj3Z/91f9xGB
+Dii/Q6CvvS336RD552vUrjQn4PHz3oIiDJ+ABmeNc/ultxNxcXMwFnb55DAFM3BJ4A+5HcGB2aL
OzB1X57vhuMEPIs9ZDyS3nX45BR+QWbgQ25c7oJ667cRom2+AudbCDpsYnJEr4h29U5v+YKSC/IA
h07+5o6fy21PVYLbiN7H3WHeIj1pYe2G2AsA3o6d4rxgN7sH5jblYIAJpNyGxNIekwtRIhq+sB0T
DsAB8IWiNhCrtRyS2GiZ7wixMmAT6rlhTsELEc/tUr64UHmAbUPJCNTREzUK/8ww79ttgPee7+fE
uYiMgveigXhQEeFqLqM9stDrWFF7KpW+bvPZDHeTcp94LTV/AsDOwwtthJrulFGzs0Ju690DA6iE
zSgZncLynakaYJSbQ2Q/xg8mEuCDAi+49c1VCwsF2FYqQwOLyWmjhwtYW6jHQ/r1mlfwK4QWFjgV
hhdRWkbqnaFVXPdntXisaFK2gLqEjUCwPveUeu8QMl8CCvmQQbQmBbALCqznglXngXh/ePmY8x3J
UFoT+wSGXXvwABjcJTgG5iv8FMulsC4IWgi6ynM34VxJb0nG/4QoAciDP6MhRCn0RfxE60nqo78T
z9INOuEdZOR+PaNUzndgPoC2dSiG9QSVjsLDc7Bf5F1oYIUIVgervhl9f0+2HRmif/fovAtBppAC
0COEXVlIHmVKbZ/8jQ1PBMLlYgXcZI8fwJ6OSLzJSbvQsOjTXqCrjOR2997Te8V4C2yPqLcK9l6G
PizceZA0zJGT5cQWcyE0EvIGZnUgyG0WwsnGnY6pJHXARoMA/HL8L5YqeOJg9YGRlL6sVY9I16Ee
8jUQO6Ux3SXT1auDvaGxqjcQ30tSJoBqZnJIw96YlE/o4PeKnvq1+7zQK+YoUr9kRXvrsNo0VOyG
Vl+L6LVG6x6lguGdQbrH4LzKV8V7PWlGALWX2vzxXaT6Z/t5+b7DpVTr2DQPQKwDQwdtPQxjHZyy
dfwcKN//VteOYXsl4JbjNdTJf+aUqPE1QHGfi+oduQRm3kVy47TMELI6ugkM0PTT4seCk2gwGkOA
gEtHK5ridgAUXcfpaP4+2zJyTzcpPmZIdeXAJq3ptu0YCBcHDrCMxKtJ+cPaS+9Qvmzcn8cUoBlg
lzMQOPRvZ/VzYt4Awezxevg85rFSuhJvRdLCl3iHoHWOXOIYl04pnIkMAW/s4DQYURaMqD8golvu
4vER4MTXvqtPhGwFb39Xx5dVAeyA6RQ6uxBq0IREdSCV3kuqMPcK8AEWJZhJENt4b8Z4dRfgTDHD
ZG0V9AHzAT09g+FFFyRTF1y+EIsImpeyXDuxvoigSVRLiIHoEiLGXtGD+lB0Og+pBjceYwaxOmAe
AUJ1gJ30PJgl37AGSJnlnJlnp7h17x9HKtD0lHXke4EIwWLNlMx9+71Xuuh+XXwqBizK7flJHGTj
agUvT5iF4Z60zLZVfg0EndVHJ/QTHkitq2N7tvHh4Dey0ztUtBld+27nuyUBU3PvULSjunVdFj+7
H8IVjySh7ajQCh3hys8YUW+2SL8EJ9LhJ2psnFwiQrtJvAgN55k9Vd6U4ekN0OqNuc/Gb3Z9dOAy
2grUUCdWdgSJl15KHzTO2qfPcL8DOOiaDEULZBqAuUKkH+yHNbJY4Dm72idN7+GNgdhdfGAU3Jia
IDXj2sX9PuI7wUiwfqORNEVUl5ZKjsjWbmbPYbhvx4dPIm7jS30Hb9wBA3KcrwfavQOuA6tPapMP
KTDMyXV2oh79gJpfNSMFvqA620JPqqsRlWrQSpRRC3AaTIjycgxWEwGP7hMwfwjIDRw0P1v2JC9o
dqwFsEd3BHjr8K1gIwh90YGxwefs6IriXKbl0Fiwk8gFiR/pBquAYN6YFcQ3b5li+KRv6Y7Y/c38
3i9m1ZsyrQa8GbYUW9TYsLEl6c/fjksyfhDZ4RN5vHVaE16dVzWl9BnN+PG+lyMJRjpCTaOcr4eX
b13cgbKikkZNBrGz23v5znzJUGfKj14TtWtQ/xTWV8Chd6CORrQ76H+cycdI/mgAXIdI+URmSBXD
+L6XDPXQ25H6R4zz2b8j89zXeybzzif/o819i9o/4p3UVfxLHyEKw2XAelfT/gEfFJtKb7eLt0Pu
T+G9AQzeTks3c1brSU5R2KA16pOeUD0Bqc3AyLCHf1LJM0z/CuzcWNHX0lZeySF3ssvqmEkMoy1N
kGBTlQg5JdJnN9FdZmhiT78JPCV0D4PnxnW6l83NwGNRYjfo5ItYZptimrr22AWdRDUSdLsTq4im
9gFDr5wREHGGtK9kEKm7IajSRXi6h77GY9DYifeI127n9hwXZXQOS7z4OWimV4132jIBHDogHI0U
VrZz7itNeKCQt9P6e1oz6Tqu33YTanEum+3YVYcNDV8zuD961h21E7TIouIZWPBAP+MjGeAhs6v+
E/vQJzCrSdvNIBeQKlwPsX7p7uio3ZjvfLt9gJ5RLAZASbZ9Yv0DcZbTpTRXFJGBaaFK0b2aGTU/
a/wgVoaEC9W9baQ6cbvPakwQ+RtNBOjFGfamRZwtjPFzoEkTvSPqgM+x+WVSLJhcw8tA+7EsZPqQ
X6qDv/7l3//7PzeP/9h+n0fnY7s9F38prqfROS8uzX/9VdPMv/6l/P158vVff7Ut2zI9zzZNTXVc
zfYcm99vPhjS28rD/y0va89sbgw0oXXTu/l7kEgHBruHDXIlVexM4Vqi4HfuScNEjrxb+KVYlOCw
qPOIUKdUogfSrk0KYGuw/Joyj5Ua1DhGz9OwpI7ZUa4AcqMDN60LPuESM4nKRjn7d/Dy19H9ljB6
1xCpHn19SDl4stk7Yxm2ewzJYCkz3fMBBdS8U41gVpOgswF1GCh9M/evy/YQMqB6W/dGmDszOF1i
0ENriAOus118ZBCLx662UCsu28WD2Tu7e5Wj/HXxe8pl2F5HgOMHy214+jz2jTLkZIBt+/M11q0/
XGNH013d0T2Db/5xjXWlMQzvYaD9QqUD2NWjV566OiMgY4P2s4wFg104HJI7kiNnkE+0VZACuQAg
paUJIH5aJnTwtR0a59Ul5ElUCI16R8Q1b7ClXrptExZQHspcBJUv/IUY91JBCSkMZ6IN3gYXSNIH
DyfNxzAZoRzj0Y0wh2CFT6Mq0QAyM2ENOgpvaiYUxvXi0Y0ei8HFTDCW8Z722gkdzCpp6Syboa2G
zb5Xx6Oyd5ZUV3l07nbm7UI3MzsDULWYyCIBOgte8vNZRUiybuc0Zbrfp/npEDA+im6TRs0nNlfP
3uj2uR457eTOKI0VMQwFKFPfR0UVlYs9xEIMIEOiPDbe6ogy8BUil4RUlb0ADo426RVT4k/7xihd
AsZjEvH6xFYvxxiSXk273G/593sOUOYwOK/D++d8qT6+YC7pzt+KuWoDRqPh6rJXUIuxwBfDGkC6
IqzWT723PH4TnhKu+IN9NJ4TcpCCH5ke+6RMjgTL535eQFJB87ZbLQanDnRkVLidxFz3lin10w4k
4+hzoNPXO3Ozz3TzsMnBMlUyA9ulUPmr9R7zGyczrguqVWpKIdxJDp/eaDf+WF4/ma0+DF031L7+
xb50/ujou5rlqbaluq75T9vSdgrVdm9PgFtL+/0uHP3E64eBE6oAel3//RDcaIz0i45OYHYMd/Fq
dyK6Tge6fxtTd/jzy9Es419cj/z+701R4VzuesExYaL3uAXyRPEU+IA2xHF+AAdim6/Tqxq4P4Sl
FFHG29ikNgpiiGkD8GxMMRJLl1rXHH0rRvhww1tvLXNrNJGppxiDpn8jQie/v4HtvTKZlt1/yqKb
tuMXIAa0xW30hApl31X0mLSRUl6wdYKaIabrkNErgN8uL3Zt0eNEbyxilI7hXGPspQpdT1KeDiQo
JBG2b4zvYYWKEdWbZ3gY0QJlp7bC+74/pqdH2PYqiozzNq5TY3wKLQr5701MbeAHLpEcklKYbknf
vVDI151vPesBVU3vNCEA1xKUELlHroNxdRJlJNoUl/kZ/hPj6+CTWSMdCmDBT3t3SCq97twOb997
VNQS5gUYMj0ZCXvqAvPQKfnze2j+8S10TVu3PNeyzH/yJkfjeX62FVsKSAkIdfpdO1+GiJdkkGbm
4hyvKXYo0bkagsSUOO6BoBsTK+vYzoPzjPVNzdiGwxVFXjWjT0qiV43prj7ftdT6se33/ZwUEOWK
XUj49OfXr/3hkfA0l4t3dMMzrH/cgnV1Lqv9Tn3MdsyXAzvjJPewRuttTKS5Dm06/kAgd7hGdAG8
TPvysn9xBe4fHYK/u4J/WsHz7XJxij1XQGT8AN5Do8PsniJGHAzirdY/0ouqOgtEyMq8CxN/FVHU
//Nr8Lz/dw2WqussgurYjmao2j+uwv5xP1+fRvOKCXbMEIJg0VE8y5Ql3IJAYpmaCujemQMvu0Hy
DG5/y4R8b5e4UNkTWj9adKZvPgPPzZvTM5l76IQMhtR++6YGzcQLz31qq64w+vmHwQkwCchaCFxS
hkRJgvuWG171hOBy+06HySQcqoouoZtuBjeEuegYgA0eF1rE/TDgF6pnKvi5nJEe6xmTSTW3aeNv
tPEJNgwa0NsIOhUKrC2qmknD+6EHneon3GY3d/E0IXR2xLzcy4PUkiKt/BcLajqyYv8YZVmqYRBq
WZ5lq84rCvs707Y+2EW92+ePGYUgQvRIeCGUuMVwSfvpmAnH6yVs0/X7PmlPQZGh7cuHGTGDLEIE
DGJaUMEekzIrEJfMB+RhZbZl1ETkAOy0zHSyZT3VaUmptKLO8S5CZSxpGERsqC/tIqRtI0KwWLRk
eQ2+F96JKm7o4lc8ykkYFOST2Tt3cozOn3sUPI1VE1f82krsYBdVfC8J0TlYf7M167BYKvF6vkvq
0J6rDBo4GaLEUSvSNoglqLwSXbJLuOftvQBzab28hHq0S/hFhrR0ss90HkSPLd1Bc+u+q+QJ8nYF
tqOmbeoNS1ZiO6B18vq653f8BOwAgmrJeoyW0tCFy7EgAYY9ANY6+6VuDk9D4m2oX6R6ytukXCRX
v6NpjgRGBH0G3+G+d9EpvAhAgl6XxbsQaXRG5pC/1GhlCsabzF+mPJ5wjdDzimAnYKbiOod+M+ZB
PTzCNoVOJL59AqeOq37OHHLBFMkVbpuW4UG4yys6L1aAvuIAPG2kQ/VmpYRPmQZTo9ShDkkbHhLV
gyvukBgRgAYRVsWPpLAJpka0TSCtSB+pFl1h1tGg2jqhJA7gBVixfJWfH/i//I66wim7h1t+Xfz8
PrwMtOiy6+aJ19/DJfh6ghKC7meUJ8efBkb6hseDa+SFlPkjlSeVT7A8T67gBK+PEyn9ltf+vbyc
65GrKoH8NCHDBUFJ9TCnzwSGEv7GW0++u8CzgueEKxNa/fnvb9f8vo6vUPbLFd9f796KtBS7LjDp
PmR5cL4Acw84/DxjGee0nefycIBEMdC1AJLLYBtZNHkCala+/KoEqBsAoH5dhjMv+X5h8kZPib1B
BGFze/MieqlCUPR/H48fYU0UxJAwIsnHk2kKwCADrV9N7y+2FSthTDdWQqZhOStKSBwHj4tQh/25
uTUwq39kHkwPj+Namqm5/2RwvePzcH6o5n32e2pUtq0Uq/hgGLSJmsgRqB4/KzgIQiIgB8LkuwLh
ksNAZk/B3944A+CmOQVrPrbxOjLCMpHvkG0KDMajhAHH467IQlJgQI9eXdncKwFW1ajCy/I6wW4B
dd4CuMt+0YQUBMJqKTe9/sn2H+xUcD0GO9gMvQj9UO6i3H/ucsDzfJ+ZLKCFBpi1vxsSQGHOUb0W
uDBzVBGEARBqVvB7Nt90bV97hYQwkP1yiU0KH4BoYOZZJ3DzfPJM4HyZ3mIeVXh7bjLgRSfz0D/0
LVpJyaWX97n8Hr/6vPUYiEgg4X+NZTHLEGjxKVCZ1v3bqrlR+1MkBZbSxAIyWchXHdMDM00kxnaf
3PnUI6Z1Q+53rCObgmmaCJdunRy4KGmkijE40iYqYOguEuh2MI3bz9+9cVwK04/CwBO27112ixLb
czFACs9oz49L+X+NCbQgZI8YSxWJvjVLVIYqtoMAiGev+KRV9r5O8vTBazFjz/Jx/zFqXC97Uvbl
vs8YmS/WWwm1xEjE4t/pYl9jxFCx69DWxGLsvARiOoDtu6igM7HGTp9jGy0tjVE/LpTtDGnOdiE/
3EXy0fRcFE+sxNh3rrHwDsHpEJ5DO4SFNGyWHLhAnQpn7HMim8WbS/PACZQPyKhnsHFGJsy4ch4B
l3GUHc6jPpWDyinecOpSL4LLku3zCAQiJtsJvJ65MTBI11DmYq4YJI29KKZJnsYK1FXJnn0iKXIf
7dmdPO5HbKRwjumhEgm1W82Fqguht7zjyGiRJtVnEzM0L/7P4SxbSdOjEHaNr593KPd277c52FqQ
EHuYBs8ove1S+WtIoOG25X3Dw4V33EXHO80ahVt6TS9hCeU/SyU/EKvw+38V76q/5z8tO2a7sGYV
j5C7/vtpEAwfFi8f/CVXQj8Dsd/7p3DTQJQZKwkUuvGJC8A1xc0nv+OVxf02PA/3K8CNsUNpuvxI
4TvVpsYMZ8WwBDeQqCEyZi1OlJrsnD1NSw3zYGzsCIyW7PE7jlS8NJQHfNQYBOokOCZgN0BvqKqz
t3SA/bS8IjEeJn9evtwwM/bUbjgg4p9/j4vEJC3rID85/VzCO6kQK8KIKytGeQAkpj4zZ2scg7ik
annlxgolHH4NjBskt+L1SMESi++8aL1BAQLDK3o3svb31xvfYXKtGbpc+Ond91E4hrljsixVbEbA
T+MHM+0SObB7E2Ml4YbEFQVE+XL4ZPuL+bYS8fq7CHIC2BcAREJSGimJEBfTfIWv+3WYlLASlSEl
voS3jaxTy4q9bGwEBdErXNkOsBjpaWD/5PE2xpiG9ewwqZMLq2n4B9ZOp/PqYaXVgAjidbfk8qqA
3SOHXmIcJdaQgcxBGeNNqtcbVRLZcnCxAui3+frLHHqiz0iZ90WSdon2bFLGBSHk0AJZLCt1xvWP
gdu/4a2ZjYrktGmRPtUijLbDjziEvnjfAyYRMAQz57/iBGiP8Z2cHEa3k/pHYg+mLLpURyMvvqYS
FqqRbCvI+RkJf9kuj5hRNtzvfnbnYtfsIF+wxL6cANntssiA01hu2ee/H3Tn7p31XA6FMXPn5cYO
NAkVcaG/R4e4bFrDhWHzGDGLYsJusELkvk0tkNU7CpKEmI9bIFck1yWP1COmIMQ6y0bcEznL5lRT
qAyCHHchtklCFfmgegSrtpiQPKoQn8eKMGMCvXUbnrA29OEwZRasbk8IHahYiXt93TxxD7+7Xv4t
LyUuQ3a/2wfgwvEQ54sGwEYiT4k7L0x9SwwqpG9r2BZMHLTEpvLhRjVxu7gLHd1QcTY2TkWiWSCg
S1E130msys8kEZCY+IIDYm3YjDqvKLtb9vWvw5IrkX2Oc2HhrVfgfmS7YKZ9DV5GYVxVIvHSEvBI
tClRnAhTECdy//eDE6dPojtV2FnZetuh2H2Jj+X2SYjzuh+BXEmbnn7EGXIrikxNbyzFlUuVC5LL
IvOgC/kyGHL6yswdbwd6VP3sieiR5uJTJ6wmA3gFKyrGZhtfkvtgy4prrJSsi7wvyW5YddasSET2
Avoa+ZEstPzoNx2i6Qm/EYcnX1RyjUtZMZFXvXKkkcKjsNLGYljFgzV85wZWIhmLrKaEcr9nkeyl
XMoyyqLeMWXA8Te/hu2eCgL/9ayyrUqG6D18pJwMRGa5exfuirx5zCnvFfgklynLobxCxJcreO2g
AjNQs2BigGUVuL/v8nLFRq6DFaJTfvqpfmSnIWwuaY8zpNPK08hGFwE6U66NF+Y281uI0gI5DHIh
In4mT3bZ8Ml3r41AGRMDZ5HjyH2UD/Hwt42Ek+zApPqQPIm9+npq2dfyPn4PkexFOXAkpVyxMmQX
ZxJFavRNCCxlK+M7XpuY2JQtqsqxYOvLIYDWbINrfB0AzLLsjtcmF1Niv2uhilTucWTyxM5Q9pAk
bngYoqWGTJFohN+o5K/AZY7ZPRUTI0blHAPDlcOHT5PdLi73b8mlWASbx8kdlTvNORgJwhGMBWac
ZDfZQYFEzZVdrY1+HyGMv69PHid7Qkzar+mQzSVvyu2DEuRu16HYQllY2eq41bFconwI0OO4xP7I
n0piWmS4Wdk6r7PJzWFicGbjj+QaSg9b784lE5YX4gWICmVb4uaQaPzfy3lZTJB9fXTEXxGXOKY9
x/DX5FECYn9yxHB7khNYYRleyQgoBHBjdWoJkv1jcF5GoX1tUTlOEmrXw/tEhyvC5d9ifuRvxIhx
TDFZNVu0zCBT55mhBAhrDp4sRT7gfjPHo5F9yAHlvssjmVzlESLGxQAeTAkxKKGE6yA6lTwFKi3+
bac21/K7zZgEQqArj+nq88wXyGh+UxPZWL8f8I/wni6JGAU9qJgCUSIdskEYbwuwcxVyOg0Cwkb6
+JEEDqxpJuGEFq1jb76F3VOSk4Zk1kSGwQqKWEJPCTsPkDnoDDyJrZEXtlkcayi299fqsiAzNz2j
EnGbwmLK4uhkTjVJ1zpqeWtChC2Z031Q8gYlYyFH6cHPGBkUx5e7hbjYNdMnuUgWvBytEJGuE0bJ
b2RWwBxxPpKIK++QSOJxDy8b3DLccU50vK6EwVVSZU4E/T9B9Su95e9uPBmpjfbSjhNGCyEslXT6
RG7j8gBJjyXP5ekj5DRIvGs+hCLV9L0PiQSsoFoyiMxCHUHbHokfDqEN8bZkuUZwCm+RCayWNs6m
gvuJDw2PCLBPnIQk5sY79AtUQE7oOUJzQXXj0pPXU/pC93sYydfj4DiQWSIpBoiflYKABOySlMs1
5lyX+bpaCdd/ww4pWTCk/1qxS+/Wu5HrwNwn7+3bTXbDZ+8l2MENe5WA3uVmFRlWcAcB2ssbFBnO
5VUKErsje/oW0h7MNAIJOdJyZAF/TLEYgLBPP7/aSWJ3ZAPI88lf5QMpo8l3zDuyNcRBy29rf1lk
MOuKSxKnJOf2uTkmMFCK6ZN5uTWHxsQkmeNfP2C+S3TySgTiE/kG2QXHG/wfh1nMdY0VleN3yw4D
scESCRwGdXZ3u2KM5Ty+7Ie8nHgCc1xu7qnFjjPiIoR6IAIkBGLtlaSLJojp/95r2fwSuqxD5c0k
VRKy2/xVx6Gqw2+KeMu/+H0sJRqJFE3/GckhUQkIzeS+coKiB6BbnvAaMmgr90+qJ2XM/gqQPkGO
UXacvZKdbfKVe/Z7DIRKl31J6j6Qn0jmfevZo/xVvHHmvDKHUr7KHZdM4EEhS6S4Jcnb8lWOsT1E
OsviB08ehJrelEuOaAo77BEp7lzJIRrJHDg+J3Yl+5odfomVgeTHgMuHEuqaYKHlHTI/HJ54Vqle
yavSkoTEDe5fN2EFPQr5vLkniyRbVZ6UMSsui0IYl2ZA5thFVCRlpo2DeniV13ju2RU6azkVp+Tx
I8EU7K+UriSBkQBKHtkA8Hv980xFT34oDNgSfkrSU/w0S1lU+ZfUuCTd3cF+b4fmkoYUluC3LCUc
2sWH1AHPGSMTXNtvle0aykF35vpUrNrv8oqdcJMzvDQ5iQgEJYn7UybVwAibDzGl9JVChsLTnJgW
0Bsb26TSSsz6ikQx4pG1qTNJ8M7MgicUIQBUMbMzkMKynDupgkp1yaDiZBO0iXeB640/aKE3LkMH
wypZkBhNIpG+wpy7FHl/w1JC1kzFZYqDlg9x2Duek5I1nLYU9XqyDxt2LTni6rd8WMbqa1/bVPpN
dpVDKclkN20j7Z1qAvdYMhyBRbzud2LPasiCoXSGtAHbx/A2exMbeInzfvmpDIpP2Rns9Cm7QIOj
g73ONoeGIJQDwAblApyAPdauTF/oeaVWUWOvkLynKCbFsEt85HkviP7ITyRx2EYw98iFNKH3oSft
l5Q2sPLs2t8yh9yZknFFbt5v8RFgecbUG1NDFDxoPWQ6dV/hcveIyq/MtzvRdbmL1xvQiOwhJGCg
JIj2A8jICdqdqEnMWHJBCe3FiteRMNjTCQ6UFNQPNEAS8F+TB3mhOBXZUvL5pFIje3X/UWU6G83B
3otfFWHEY3ABbVTy2fbIge8xM0fFKyeWJLuN5TUkiZA8E2QHLkq2tyQMovIgZ1JKM7/rK9b8d7Us
+CzEXpikm2go5bBtC5sxxL8c1Ty9SpIMRRPNKjCOVIg5lS4ABNZdbsd5KUVu8SSSoP6Wutkhczmi
Bq8mryh2A8KOOUpFbVd7lxMhq86LYiNlCziAAUWrA9FhKvZUDlG9obVDCY1twdmRPFjOvpyt/yHs
vHZbS3pu+0QClKV1aytH53Qj2N5Wzll6+jNG1d74+u/T6IZgS1pasQKLnJwkT7U0tB6uhjH0uaMC
iDDlDFQEHj2ZRGaMbmKlf/lJg4Vc3S8jtBh1FfVg54i2g+BCrqlyGU3bVENTbokKG005NDIhGFS0
BDN22UGvQjMWUNGAXHeS/hyxv2a1izNvzuRkNWDJYxqq8hGFhVZ+fRRwogQd9vPoa/3mhBo3Sxkw
iy3za/+u/h/Nj0t90c48jlj3hGtUanPfGqCjxvFJjALfei3heU69BQgpCePv4XGRkVxUSNeJKm6e
Tz7jrMdi15zAN9XpgVvv2jbx6ZkpYUejcIDSAwh+n1vqL7oOxIGdpnHCOIEHdKoBrU4Jh1G0SbVF
F80yxXDSwIqbTqFVaOWIjcjW1p875oVzxPKJIPfMGr0lzhgCvKh9VEBfGvcuyG2lpV3o0FDOuuAp
+pMP9S4XxBPMYZRDZyTCn5geRHyGr64CLi6F6uJN+MRdHE/KWCoQhE+jOpTO0pGh7nO5zKjIOGAJ
M1HXyj+5e/YpDEO/I0MQ1rf1ASnjaBAvoWbkHnyjyZg1HyUCQfhBgUTrNFy6g3B7Gr96N4o4kZvp
lyJIBUqvih4VW33yAwgN0C3OLkxsXjJhaVj9tLnHFigOlnpeV1dvrmqnGsk4aCE/CxB5pasarMmS
7BxSaDL/BP737TMjQvxKw1zd3vGervrd2IEdmhrJKdnH8aCuv3/SYoh6fPRFOH6iobTD/Bc6OLVy
/X0tIjSD5+1bcX07KlMs8Yh55EDOUYoGB38du/4Q8LHt2wh3BlFtNRKxoQePfpy7ChmVSuQtHXkm
tohuzLDWC2YdasmHkoJ3BDvpQkrPO3xM7ilcbZ9TxLp5vh80lo3zPcmHOFQlgZHwPSFfO3m+cHY5
BGhCuqPBkiGsfa3jbGdHhveCcmt/XHDHlsrDtuqVHUgOIDxn9+rdOxwnJQfItjF+jcqwcBQH33ud
BQqRn7BbWHgcf6lnEtKjl+HWDqDVqSYqJz5VoM8O3L9jTzXE31VwIAiL/gnfqGbEHUkHwJIRS5Nu
h+cWPsQIuqrfeGyhjqrlhxIOt+OQUPImhUQsVer8sfnwDtqeK5Yi1wrxxiIrjVHsWmVOxYSIGe6L
iGvUa66uulPsZ1Cg2HCprTqianG5SOqjI8V/NqxN2BpMa38Yo2vQYKWuUlhTY9MBFC7Vs28YQc0C
jkA8AcqGAh5H7x9iNKKaylhH1qHid4F1jXWR6PiMZw2IaJZ7zFYK5NxwWdUdNWnyKOqSW3xENB/d
iw68e9uSoaZ/HfIgUAM1hXZoX0oUZdGAwK0NQec+zATG/gp5MtHWpGq4zaKfEv0NHc8GdHFWlyP/
tw6x4/CAGedynsKCJZVIY0zJF7LdE+cvoltsTMlHLyqqoRAgUAS6AM3y59QYt06sugs4VTvOxe0w
EpUvtq99YXi7FyyRJoHmcMgD9L5pYjkj4to2DyqPEsqBauewnFJq1ppLWW7pjKMTdQI3jov7ich8
Ys1pwmNv/3DuWY+J9HbVw93xnmpMNWNetgDP+lTWgBKC1H4atyaoI6fGDJxNJ+mpQUCrCJWrj9qe
MC2wC4bQsjv/2HKouoaOFd7NZT3pi+aXRN5xy1zfdzjegT7A63B94BaBGR3gK2LcSvwwBd6cAtLP
6+MfPVkaVzrw2ZkD5j84a7ri+ac2haC6Sxw3OgqEwS54WZJmqknFDDwqU8wxLxr/Es4zeOBsXMU/
/3sDMiC8yolbQRtqH9r6z0iUeGiQhYHgkDr/VJr4FSoVGKMKFEmKIRTYIDwYpRvgWpNvh93ic7GP
95/6FbgWXINQlYTLzLtlC6V5xYTemJIOA+9UwO3ArPyY85ZCOy95NNqbh/DSNsGpsSFEnx3uaTMG
FswM/lIdeQ5ZckhhC/+7lzqb/UcndSFbLBXK2UK2UPwbPW922BVPq8HxBF3wgoJ/aoEsAlAKRaqI
aATArX2T6zFuire6ddca/KTxLeD6BFcbd9KmRcUZAn4IuoWpC8JJPHcNRYnUQgEXF0DC+FAtYalh
sSH1FqoLnH694Hqq9LpAA2yJT2VYBBfAM6qVoiMq4y7SqZcDC3lcypdfuo1RDPk/au2/nDhq9FrP
0TMpQhGtU5dKXwcWEDXSK58ixuGUcm/qL5xk+7HSKFyudRJMKPuj19OZ6+YBnIVXFwRtTGWLKrnT
WGE4ay4RiMdh6uPynUFv0gZdkC50AF/iyGd4EK3xZ6q7QCNChNQcsBSHqV/fC6ibTpA4EZwADliK
wgAYqoiK+QKEYJIFx2FdNw1o5OGmi1H2GRFUXIXVfFdaQ/E/BknxH3lOfxkjMqH/wnMqH7a/x4gI
d7EOXEn/qYUf5GHqOV9mbgQM8y+WuBY8XNEZ2cfkWRXNhsfscXWBcIJ57H8iy8k9r8jvzKuTGhlt
EB5fknjUvh3wk1dhV6B3Rj0OpP96qkL2n+gZhWImkyklSTrJ+vtfnmo8K2ST6fFwelKtvn4XNav3
nUwgV4BsQ2RwiXBpxH4ZunDtW1gsqG6YvOppm7r/ZcQcEOVZpOuUgFU9nkrXZV1aZwCxlaX/Pm8z
pf+fUQj3DN5ZvlSCfp5N0v/37ueza+Gan3H3+i5As3FprjvEP2nXo2x10mRp6k9SVe0QLQYtEsIq
H8l0ZuHxCMHpnjgMI3nCz3hzYGbpJtVgmAPLuSdAGXiCpJQiGJYu0VzIZ671p2m1RnHMVg/3+36u
su8vK/NamV7fNF02iZa407x14czyF9LnUNDURV9kxGZVx1d7utYLH86VAyX4wlxTRWfGQWoZQEhk
Pxd9devk+VrfVHREbxldG7RizkOUSaFl2U3PKrTkOfOV6WsUC07gK9YGVSQxuddKXtYn/0MU5Lvb
7L0ppQkMCXWb/ahkpl4W8+/fu7BUzP0TIzNXzCblXClfLBUDdfovI3C3Op0H13Hx9BR9swpQuBsM
+lTDXpU8qIthNlT26sM94pApMueVzacW9TMCIKM/0T1xRHQBbABq/BWohmTxmJrTjpr6/hu3C16Y
ruBpGR6etJjo99fujP5RfaOFvj5LfFcOBHfR9sVNqOkZwaB0a0daA3yGDpcJ3pLLUD+W+0IfiNRG
f9IcdkwJPekgWnY2Q4Hech0GIMZrMVzgokO4I20wWOBAwlN4DsK4aQZyPFq3mUBWFu6gZ9XjqpPK
d21qAa54jTn5/DTCgX2Jm5U72WL4eoSrEJOCWQCzOm70IJy5wV8SZ4gWsk806XmAREVcuqBlDn4v
otPt0sp9u21KLj0w4CJULeGDKaHkno1VzL/VJ54/AmuZlL39mLDHa63AUwW3yxhJI0YcHcnkVdM0
Bz12kvmKVyT8jTsBSQY4kCGGX4dHGN9Fz6lYnvC1V7MpBAJtDu+b2XrB7+FhwRnESTT8MANbZNbU
qvPaIOwcMeMa2dasx8XHv4RFhA0UhB7tbVoxmCyLpLflGhBU00MvK97tTbmXTwW+rsfJH4TSPafI
A6kzBeUnvSuuT1YO2Jv+5LZRzxs4DWc0dbzTIGREz2W/eZBPte1sXrg3b5QWZhDxKy2Gq4sMOD3i
B7ItUsfEVsMNz83pwmd04r8LO3NwN8I7Nqcus21nPsBzYDtQCrCvtLRnrzXHS+57FK7Lze6ggnmn
8ZTxkaTjemOhkfGw9RgFhW+ePspdPOnkmwmDyKGiw3TZXDAU4vgcARXJgXWwO7YpXQEyxEj1DjyD
njt39UXj4laI2ybuTEMRx0j2Hwj4+D7EmzyJ9+6Ad4pRBb7PGSOwG2eNdxEcs1xAp66nLhu2pw+G
ZzXlk6uBM20AC6LUZwrn66X+4AMvKPs4hYvs6QQbEPQXKQ3x8ezOpO8eB2SAY4/mJZyYDX7kVtxP
ZI07V2B4Fc6vcFBe+NU7D4wQATb0G0AGZ7S8nwtiRSE0boK1SaEYN8+op+7g4qRkmnOHgyg9wrLm
skVYY8Ap/JX5h0ThTBG6gPpEa1EqmlNBqK6q1yo5A6gXn0xxFIgRHExQcucMe0hc0Nvw3Lm+opAS
ZiOmGfDGuCmFTO+9YMe+BgdPkwk+NTHAbNdZrwhPNWRWS3TZfovwKfRF2X1oP8niE1fXfT9/27/H
ReGAy1qVDgc0lIdy1eOkrekm//NK1XBvE5G0whWuMiiJ4vyuxQa5G+oAvCQMsmiE+K666TeVTl+Q
AqWwqXHKpZZiCG+ki/8dAnkhWHXaLFNMNPK7EwgVDKt2CuKbXHL11HghPfbFHuqO5HO2iW8Cpa5v
Fl9QD9HqZEHIJS9W5R95/5bNcbt3PoFxiR39rI88LINyJt5hNTYTFGDfbZUjTxYs0xzu+qSBFmw3
phrTrf5/DtU9EfgpNDchMxmoGjApOlonU5bU7RspnvplFKbNsMDYte9cH2fDsGjSPyyyHyyxDMF0
fXEx5QMdS65mrmZXe+MaOqv26JX81p6c4eYwYDB+wBlpyA7xAvluWHTZ+ZuQpy3QWGQQeI97Oo1H
erT7s3S7qq5n8c9lW3ZO/ObNEY4RuavhXvmZJbwuVS8OXw9wd1tCCl+uv/12pnoZZuBvstHxm1Er
gBev59kZrkB5XpH/BivUSYm1fsOkCxd3ZHpGHy4qGcWudP+EUY9y4XC3O3dcyK7jG5+0He0BiQ5z
6Km2W+aRYDQ4IOopDnM7WC3FdkwxbAtP6R496YGLNmkOfDCDHtByHNyS0z5sAOaUl5Wv5C07OxxR
noZ5driRVOEt+z9dX5PSV00qXyejlx3iRodGgQqlPD1fGoCU9rsnjzNbAS2XAuGle/mCBJ8/yQKT
KuFyyzrFGRCaf14KqvGT7As5NfjP7lhZWyw8eSIZWALLdWL7YV9IJJv1Uig/ZEF4cIFWNCv5/dN/
Xb5Xfm3IqiD9xIWi9Ige8ah4Lt8rs5GajFvWPXdXdCrE42KA6uR6wFue01xaG0TytFmEuZV6RPP5
n7R1r8F9qi9Rq9yagAzL5UjeFigye9Zv9QHXUHWE7oCVd3ynD/LYXxpCUSYAQmaIRmD654CllCFw
QjcQwfxUNWocfg6zCmnvWhOqd0w+CO3Hv4CZDiEAQz0i33uQvGDUA6NTIBdHn9/WbZyAjewv1X6g
9cr0Kw8gr+Mar0BAvMgrgxSiDlUQHXa+kBuSC0EnEAefKIwWhaSCUPYhjhzyVoD8yMv0b1Jb/sjJ
SYEk+ZI9mnp3jwk+uUVlQroSLJUsVt0G4FRUUNRNHBSeB+8gnE1Z8ufq7unUwQ9YyYPDUaCKqrei
kMJ7V8KSyGZZn9wJIoZsl3hMKMMoxjsBBRwBPMJjvJ81i/1ZM7nPUHtn2lu+jHsltvkHvA9sQE2y
rlDxoD8DqJw1y/1dZz4U6tZ4Srqebz4UWBZiWAF9al+PuGxEL6nog0kkGLENhpYW1ZmU+HozJJXq
6YCI/YxH7oMMYc/B4sLU0ksnMpJ0Nd/3Q88QfYa6t5efS9Ly92Rrb5pgrli/+/q+S2aEBs5Gshhf
mktA4BLmfr6/rhKaPKpPX1MvXnfSwU0CQSCi8xp+EWUXWBHbEa33yrOOnkG9yJp+/iYw451FsD9y
CUSE9q1jC1Dm3s96o88PAyhDeZAjvjGYAE85Xthd4D39SOnW11E92yQzHaZnvL4hLJ59Xb2TQZp6
ObayT5F4MwB/zdSPuAw8if6i3IchLNEFJW9dNF+UJ7osyBlH5+k9O7f0E3hMqatH7Q+dIz5i8kyu
1ABG6eMa4fHyHCtoPl5J35tn9SqjZonOEbKKXjnvw18FtDy/e0Uahvd5vpcBqy2dfPqLXW0TUbjg
zSvtaummTfy/hveZPFO8YjZz462QqY4LeNPejodpRO/enZ5u9VddUJRjfrTl7FMv5fYjyJvMFQEg
PMv4cNaNK8kmi00qe9ALpJJPvZzvk+dlI5urTpobvMWegxyUHJF60e1FWPfd7v18v29JmODcxCL8
kJSQH/LIjVF92daf4yC2M3XJkRaptm0USALTFkovd0bdUg/KCAnPGtt2CWIXfrfgqcb79Ez1TSkG
beJOjDlJejKvinfyEPxBpkz+LunFz6QSKuKVA2Z8mHRzi5ukpyNcnliZfcnXRaSLnJkY7SHVJ92V
WoRtohq8GapGxjVX9FRkl3yeKGFRdyJPh8xBhBbKk1rR6FUvsCt65OnJuyO3QEUTDelcz3+gDz4X
P7awNFynD+RkZyHZsgy5SqmM70lNLZU6rIasBeX7ATx7HMT44GaQMrb4zuxShECvbMBb+/JOXiO6
W7DTDhDw0hNpjJEAq10nzcNp47QkfoPx676h6xsk0tVNWcKtmfRSvSj4R60FaO6MNBusATbWBL89
TBbS5bcnuAFhDDQNBVlD9FMe5Ssn2AZMXX4kH8G2sS/x1Yvb6VNmLo64rwNR4XE7Z6iQGyzSnwSL
PZkn9tSQQX7pRcUdyrtnXAfuQBQORdpBTyxkP4OMCDPSGz5hMaP0F65RYv34D/eG146SaL9Rvy9H
HEIL3/eiuUf4igbvGMJRUE04Y5AcdeBOJGOMPxFPmoH8yn+ENsU+UsC8uo+lGy+px5C1FCxCnHXB
Rcc6QjmgNA6Q9FcKDrQLlOdQqDvjFfpRwvhJaHvJUwqKQy9k2i6HmTr9Xc8OKdODcHRypp4R6R9x
okaRB6xtq+otdvCQp/zbrFAiGTnGGyG6d4L2MvuskZOhqVzQKQx/pv1s1SI96ygxmEp64TTsvH2M
LuZd3eAtckYQRplp7OrUKKB9pyDFFHOpHB4MXfEvWyVRwYs8zUgudRzLt9aoj9Z4NIihx0IaB5RQ
SdPU1OAqVu+pzVbN18hteePKrftxUbnogaq3t2BWFh1T14nPqPUqSiGDQ6RFjWfdXPV0VEx45lO9
+OMAmHFTxVt5IhQtsTlGjRKEKTI18uT2s0uv7eoyFqWQo4tK4ssvR7gj+/JuI43o8OOfQTuC5hTG
eGP+Wny6vDtmLzLl4vQocwpi4ehGd/NIhjCTx3e3+H55H0MpcAobCzF99ZNxOlSkciV91k2dr2zI
LWpOOEkILF1QXSHfGSUyeVr2SGhg2m3oGDQYlTXxTUJjkjYqjqr4V8STF/MDcf4mbW/8UGKXHRpO
0tJRu3tyvMrr0NEJzh8x88iwC5g/eowOZt2t6BCAsHqi9fbmUbFSNF5czHQyk17xxYZ05c8Q0CJD
kFv9Tj7UdtB3PvzvSwe361IEev2sDmML2N7Fp9hiWwakaqdS2Z5Ubz0+Ugga4ifF6+ohIGFwL4RS
6pdICqUy7mgTyHKA5L7JeRdRCmGUvMjSAq4nVdpRl2eo0qrJ2AREboeDGZJCMlHdDihPL4vxJwE1
MvQcdGWu6KD7YwB4rTXUUYkXeawMB6NK+IXgRtHQaLoQjK1bE0Ra413DefTqwL8IFMGu2MHEkkSp
+yyDf8Lvccu5YdSlWvj+yxVQfkkIrQzDSPl3sT59XOkQuIRvSq2KQjj77g5BSLIQ+B5oYIzrc+Ck
KbTGjd3T6i4GquT5HlVg3wdvCrM8/axKHbdvP6UFyW6LKja0IGqPBzlqt1qAUkXij8IXVEIGtStS
gcpZa/l+IRIqklklNJNsgEhUBZS+RaVKoXb5zFQmUNB1LjqpYY3zXqidCbAn87lUcH9ySg/q07v8
0Pfoh6RqLyGuFG3iYH1CvozJLcC0UpBhCEFJi60S2bI2bnwdv87wbii3ehNripF9KojDqzXHNgxG
D7eqWIw3J6mcltL5ixQILRK3ITxX9eOXEegKVGe8jxnyathvCgQnctQ54SWZ5rEQnCLKAYiMz5ES
lEpu5TK6pLqwyk1SJMirR1FuxNXDCbZ7k/QRvCisQ/bABD0KbtTy5kAsOXaHLI/DdzED88qYYcms
KrguOZK0drUildgoZR5uzt8Cd0VnX4JFlIHmGOMA9bdcCGiVbTBtSVpf4B2CmVAg41m+9q4l5fBJ
Wuue1I8rHEv4ZfXUB0wZ6ERcXTVazTLp4nQlzj/hlpV+sukNMmbMNiXiJoTAuVTKqUxXDGiefhoo
hWL9gEcPwkQKWZevHSFKSKbId8o12ZdSKJSDJV7XVupD2aStpXTSotLlq5lHLuwQplUmXEvj0zgP
H8amlA6kXrx5i15j1QJa6e1CrKwOKs+uDzRyQPSInhn82HFyQcjhjbjMhPB+Ful4/dhZyj2lo6/4
jqoOzYuEXdXpBaXdBvKH+GdP+jlyXTTjFL1F2ncKXxn+SA/tBHs1qRvE63XpWpKzY4p43XgFgwrV
5f8Mj0J9+mnwgwOlwP3c5QNxa0RyAq+ll9vd4erR2Ap8Bbe6yqx5HBopAbmGUxa8R55THzlDCXwG
OzUEspFuB1LUkTzLsKJUabyP6P6zVTWTJlzs3JJ7PsVeJhFPPoFqZYuyet3KUEl+SUIBEIQncmDQ
QXAhVbkSKPQstVQZ39rz+6pU2qhNeT+SwVfN9acdLisoZnKgdbgFZ47d+kdzOn1PANuRgv7FFoKu
FbvX5W7VOXO8z74drqhtkA6t7KRxbbUNFh3386ryw8wa7bLpEMuRI4kG9HC67T5yf70hV9d0jexe
0LrCkqrc9HhowjAnbbywjNJJ7upLKnEp9LxeWDXIqFE6D5PmCUKMmG+pKd8kYpyiKIJl87dsdwVO
6TpzeRCeBrkDY12+GU0FVrjnTTBP+HKOHSLKNiYxHnsZyZiw7+/4UHYxsktEeUIekjXTkyBjNGGz
UGheakC6oGuH+tiTJvnhIh9f4WT7RgfwtT7Gbo/WgPYAtLsnDGSUaAxeKAcHTuH49ZPDC3po6Ibp
p25hkRetV2UloUXBwNgGrUozx2gIFPNnqJcwTzAhgh2pyI2mgskKXEzHNUQxslo6o+aChWNDlBCC
mlMLlTi5s4iUAqVhzsgxb/9872W9VVW6YI9EwydIaA1sx5i5GqCwP/ldyMTjJmAKPpjj0EdbQkmQ
94pAe2MURtMjAgFOQ3b69n05pBGdqIvmmAhRUQJVsgXUNscPtkBXCswVoZqgPgm/GMojE1hMAMuO
vnDKKCHoJwSaapa21eLHfaWZFoKw8L6kMDr+HMUyXS6EI5Vg1qkb6vNfdaCy2hDcyA4inx+lWhrp
5VrlGpW/0yZinafT5dY49I/EDHKSHFMq02KOY/qbzsL4FRty2d69uS6Mmul+mi3BxPxFM4fQaEwz
DB/HSwAf6Vd4RVwgCR0RTeDrAwEz7yPQpi1go8qvNGSHpo9ToLEUEX52PDml48R1PipGbOA/AuN8
CURKZ587CaAlaM/mQWHYQaqnoFytQPLSBvWVHu0S26Ne6mY5EUwZ0EX7BDuUm6anyOAOSxqF3nYB
I+UB56+YyFuaTDBkClGeEjdkp4HzTj3TyY/mR5HnzzYBehg+4odMJzpd03NGqhkFtQJt0OCdC7BW
1tKwFjU0ZfbNATVdWQ3KExWJZp2a9EQ7fvYTVR0gEJn6KCrea7S8CbwgWcR06DICi0o2ssAJqzPZ
LwiDC8NKkMHxGZEip32EoNwi6BuGArPY4Wq7liiNIa3cFDr0xXfpI1OnANPnJne7blCycryqkJKK
ZJs9OM/t4+u4sp/dFr4Op+riniSi5qPC0HuZQq/b3qBhDA/Zm8n3Kqkt+lRBuqbq8PYOe2iPk0+r
plCUdPNywHpWmV9jK1B9pBCIarnAfZFkv0PjnAZGs5r1gAIbBJYsqDdEpqvVD3cz65JkLje4LVAn
D7tu0bwCAE1qm/vJQ7aHfw1teV85kzs4c5PAdyrdj3ZUQKfuCJ6SqjGt+tUudV2PkXmBi4L8CRli
BqIfRa+L+LbMQQNKVlB6qQOgQgVoUDNcWt8aDtcSTkv8LsS55poZEkV5vOwe/QfwLfABLTs0ALFt
Oti1TbLgRTp+RNHxdy1uVuQk0YFDsHPwtE47mWaayFcSiBa75naKDl3cv/qJ9U8JdhWhY2jklO/3
nRK8CTwP7GikhUmg9E2thvpvXDkG3TVHFuspEip4W64nhf4GglIRd4bHlXAH5+vn2pth1ZHwoIX1
O0a9u//Gb7IlBly/nkaTq5Js9TJnthH1G/sbmQ6+zKBRxOGNdxBzSxtAs8/r6qYP19eX7UOUeRwX
Ntk1tpm2Wj6ExMqHymJtGGCiI0XARHLFDMaDRAgDpwmB1pmCxcdNdZLHNX62cdPzycRiKw+nw22P
C+tyn2pLt9VLh+eJon99KTmlR/qwfL8mhrtcX/UEJ/IYIdM+1Y2dU8oz4ZdZl7A4jJJ2/k7TZAvS
GQKq6rmHGQCnc3bSIsasqmW4IODPiakdSCid5/BF0A3a9Loxa+a/haDUiAcohSjMZBYYqkOeXzTk
/Cl4Pp4uaO2GIJHUAq1ePt+0dUGQmOTCFBhmFYpC1NVLSKIAQOiCqpEDVkUEhBE92jWGL7D245Uj
AkB9N6LLLILgHMrwfKXI4mSMmIuFa76KQ1wsyt8SuFXgvM24dCjDXZiKfbcVIB2KOmRZVJSBIahj
hEVMvqK7GS1SIAk1YrbYpCU1vMS11rRiiTvW7oxRI1pRE1ZPxVcK+e4lqMGSu1+jjE3IwaVFIvaj
5LSBCV/KY/v5EhGz/Uk4BAYGjvRwfEozirLVdFUZ41CMMcsZk8Bhnp5BuRihUGgZXM4hElOgeJL2
Je7t0dHiFR6WRJsjkDwSiSKVRL5UuZ5jfJ5erlJjGEYkDsgO86fKfAFKPahzEa4K1hF2hSTDAZ7C
fbWKCyHm2wQCOfYXI4wAicCJYMW1BggSgkVuLwSDxAnkBJdVJvvizx+hSAgFpZpjfAqlQwaGDEYD
rXRjn3Feu6V47z5xG/lGMvAtkBl16spzQlklSgNYL5+Z78ibYcpxAilhiq7oG1cSREKjAi3zrRxg
onFap6HOakVjdAcjW8LvTkmPU7AI15CJC7aV4HrkWHnGEYwYpzRJ6WATiRweqcY7oNzVAfPeCOjj
o51hv+k4lig5AQk39ZydFSF6OVipvkiUZCE5QKKTK7zFAvk+VUxQEZskNhjMn+gephUl20gfk9/J
e/QgN49CVvYBFKXPXRUnAPIVT4ELQEguQgUGUx5QyxhoKqwiriMknApEEZkdkOq7wTrATTrvymw3
EVVKYvu7XPVI4zcF0/wt8+iyoNC2sURok+/kO/VtKNGxc3nJZCsOaEb25TPHfwdzQhmMNGAz6XdI
wXPs+B4hFptSBNjvewYgTvWhrulBHSKXh+bJUeFF4p9DhL5uZb5tO0GeHJMqRy7l3X2+eummXg9c
yItSPNrw1+CIx1nCrQZQmZHsqPZY8SAnlVNoEj57K95QIPgVOXb3aQeFKQEGaLIEI3WdJHaYMt/3
xGjcMIGAC13/wKrDksSgAiB0NYosAze64lCBhQPyjJ5c5cT4EBy6NjIEOyo9ROSi60UrSK2eICd0
OF9iAbj4vtX9/Y5lTnamiJMY8CLArwnhr0pJdVvNURX7SJQNiQr9ksGkVj4bhBUBDD07dzNgJA3f
NG5BCH2oeYSdPXnG/FMQiE86SuXl61vV/Ikq/ZrQKCPZPYm+WeJ250mIqBNbFMCLVpULlouB31y2
VCUPpEuuGlznowtDjsktGn71f7DUwCjde/qqCSLN17VB0DD1ifH0uHrzIRTbLnOuGZgurCjCEbsE
KEmL0/XIfDlp1KVxS8VX9ffSgLvNm9EfxJsEpsCUEBbZ+ubUITncK0rbNrBujvyXVRIVJc1o8n7p
5mFJXGJuJ9xdGWRqZZhfY/nl4/BdzZvoMg0+7zxifCExgEvals4CtXmjob/xZ74Sylo/glTIg9Dg
2AGd+jIPoiG9BZB4A7Oyb9p0rkepsHhOOEL054DKPAF30Zyxn49Dl0gXSoOvVPQ9JvtoV8VWCVZi
c1yklqnkbeq9UV9ROvTvF6DBifZRDJwI+oFiMYctNv2RUDbmv5wMNxLKkHqffpCPM9ggMZMEAZm/
7Lt9aA/fXXP1UDiGEnR7o/8A/PB80/c6PPQ02i6EUn9qFcr2drEX0Sq/wbDgebATaaM0fg1jS4WD
yt/Hoca/zxdRMKkQgINT4E/D8rQvtObGxGe7I5Ylp+csgi/auRNWalN/7uqH50X1/KW5poGoKVWq
5wlyi9FxGnExV0mpqi9Ha0gDLGKvPlhsW6eikaL+qgc2PlvxabHH1VqiMt3rHoUh4tkEwlTSVZde
Jen+Sb0PXfM3sq/iZ8INPJhYYULE6lM6Oqzofu4g0AAlVOsC3s+nwMHpkvp41VXhQr40co19P9Gw
QYBJbiW5BXwqc8jqjfblipGmIjxhGTG5Dam8SMhT1QyRzyfzSorW8k3rwOSvqyo6NQmW4rq6fvPd
Zf1/lPZIQlMDVwUefW6GlxYarjqCqrci0YVa60T9ZV+53ModdnnU34Lmgw6OCoQMRX6qFblGuzGw
pFltXXEV0r4K6vYozBQ5qG1N9orRtsPJK29p9zMDe4+vRR2ukrYceSoB9yfVa9sID3Zss1N79wNu
j384Ep52z6zmfjH83Xdb0/+7rgliC3ibzMaXozN0fup7oljLHJ+n3pmYiFYwSaxF0ez8E2QooV0L
Mpv9VaRoS/9GCegSgKB4ylfmTBQDfflEntQPpV4cVsp/T6Sc95OMnxAqS4iEdjNBts6iCB+7gMw6
zihfRpQCFXkTIthCF3x1sZj2xsQ2kZMRBEgMKEpORe4I9ZaB9HX+0qthJVAShS5QRl1FQ/YVdKxj
bQMRbd6URm4vuWTqS7WPXFfRrcL4UM1zPzUrE2k59nRx7SAZqoXhCCN8bIEHjzpH9KHhJuY6xIRn
my9ZaZknsx+qRuvs0Y+b5m706Yx/FVvpqly3S8jxeUXtlBhhriXNXrJlEDu/q2+py4J+rr86R6Um
FmVGpSAASgSzMY2dx4mYKB6uSunBDDwuZq5WNG3HpYc4nEefMb5A4rnKUfzFQb4bhtbgnrd9xxCo
BXJQ6gI+2iCs7EEFl+iI/Xu+Dx2uBHLEZB9d8kt0vUk7C+z2v9eplppXLtRBD/4EkHfYaBpGZUw6
vbWjd70suuXEhstIMU0i7DoKM+PYDbHChOkoVq9DxW2E9GLAm4MiE6Sl0jMi0oZ3UQCFgcsnA3bF
/tKUurghsyFniZwxhXO5f6CgJmhgSG+B5C6RHGP8YPbZpL7+9JI6oYtvqTpuaAdeHIRi+4KI/Hh/
IOkGlfeqOjEoIs2FDPmdPEGvW6DYrF+8ZIn8A/qfsmRn4dkwTnorQNA42OOAt9HUnuJ8sb11Xsya
65fBo9i7/k3NO5MY0wtvQHR9oUpFvEQLSS++ZJ+pTkh1Kz7OOpi3+ASMPF80iSx8u9x9U1Wqkpxv
8kxfYL4P8qeiM5lWwWkkzUUo1VdcC1kT8SFqGh9NgwE8rCqktgWzrQEqJ/LXyAK7CdXKdlJYaKCO
v6R9rKs5KlQnn9LLjgWs3EXC1C90paGVujMcEyp6Z1wGmK1F6FuzFYttvk+PkolS+HFCy686+s/x
7d0pqKL2AlgAxqZdK2UGURnuc9c1tdG+LzFi1Ejejp2UwR5PRqgkVP7CWJq9lLuK/Gz9/CaZXylP
VMeTFm4GUUli7sb5wYYznZHcLoZ8q0DzBxdPYbiATqmaoxNDN2GIF69lTpXx5xh/jQlWti+OoxBr
OH4gTwojg0hr9BdVpB1Do9jXdxn9l5GfJmEuBp4VfuvJIAzU5qVrpaEJMphKxhpyZPxmdRanoDKh
OqzwgEwM39EwyV3jou6WOfGo5Jhpl3+ZFmXfVu+jWnNzcGfR1tmGfGIDDiFvQxC23uiJuO5d89hb
ks5rHoa20ItDfPY+fSiQN43q13dMHiYIs4DMX/yYb5DmFuAvR5usKvtejoPLaJ8eWq6pf27I84vD
JwS16Xw1yC1lVsFxKxsS0cwBfSmOClPJvLkFypLRtjlCMzeGqVI3Bd0NL5pFwVI35JVH29tA+aea
CTPTlB36XqRahfZD3XLGmAp9+kCunCeyij04obO1JcnSs2Qv0xmQqMAhR+wy1FnAWCgosmwPlSLe
QbWvMTuqW0WTBzd0AHkiG8UVzFcBOehlswDGpeoG+8ulZV47f2UqInQu9ZpEUQdU0bPzXRLVAtGD
yUKneIsJjLO1Q3NPHqcljz6vZp71k+mlXn/E6EBqgJFhp7Gv57+2lL+5MVYwTRv6P9uY0o5bKz7j
lub7K6VLsSY8YAVSDfUrTdy80NgWb6T/p9Vse9qatijusSDicN/dd6fE4gPCc+S0uu+u61n95NVt
PfsVrJNuQNXO1Anxg5s0WfhfnbaImufiGi9elmj5kDRzVlty0KR/aWPS+AEOGcH1HkT99e6YwzxF
iIHsTs+36f1NuTypUJt8vnmmMtYyf3PClbfqLIu3FqQnr9DtAjLY7CVFnbFDb/1zuVlsqvfj1vZQ
4eDhuDUfDZc/ibXULhR1R62jZhnl30eL7gCAelpJHatCC0Tgp9bPy59UJf1agR1woE7kbn6fTrUZ
nZdUm7Jq41N3trxJgx1TtYbqIpMK5d3HRMmvDNI/T7+94ga+MdV8a7NHWiXzNa5SarJQ2Wfbq0V3
m6e49IUgogb15tlrX7xtXG4mg6ft4ourbE+NSYUHm22qlG2f9BfkN5+1ecY1ka3F2wVrJkFL61bq
jgwHP6PaiZu6L5RflsdG5i47626WjfIthalzd5N1dbxb3E6Ov6gSfu4sXotV01Qak7Nq53upjkA9
GnXwSac6MaQfenqbABkKWPEThbZyzXwPYnuPshUYTwR9d04UouFjqiNP1ACa67uHBLWcbYE92o6Z
MP1dFjzc+B6WF5XBBf/zPVR5k4nfJZSPWKGwG/NwgXs6eVW1wkJDw+/IOVW9TzrG4GQ40O+4CuC8
9kpNzoYZoB8Av3CjvNNN8hrjeYSMVhRApeQgZbvZw72i8ZDt4X7nxIYl0RDt3JPeh+yl4tP7UF7X
YCEPcJtxSYfp7alE5c5batVJkTUT06ad5jYRPHygYDaV9rqBNYsgwinRYZvnK/3aNIh4aucfbAC9
/0WdLDx+hiSiPpVPSTCS2Nav+W0JIpXXtNGynh+6ADe0a3Axn59STh6htKPxS/bSuBtbNdVx39wd
t94bpG/PZNfnQuxCHfZehvQXyEo96mS2JqIqJruYmhuDb0ZZyeAibYXJqtlwNwVeO7R1w8+7pMoY
9fXJJ00STpBQnJQU/Noo3Y36hzZOqtJdROPYuT4l0Ug4iycekBilRxz9oc0hS7G7KcVAg7luiINQ
RkxLvmSQh2wXJqxg754MCRJPlPkw75qxQ5zDqiA0ESc+NELW+GmoJjLuuslWjW3sOM1Q1424rx2d
5VPCIwgN+6dbGZOUO2M0pTq2pfak4RsOllzz/G5bR8PywnA9vjtTYiTbinHhXqna6DXs83ThyBW+
G1jRCQN3yw+eKqbgH73+V4x2rmRpoNX8QoG9P4X0CLMvWvWomOSpp/e3JAHbTVKerwqnE9nexZOl
cS87B8KYwfN0F+nc0mSJBm1k6cXYpvLzBjNYZ5TQ4p5EXVryGiAFMiRrJxhkLHRp8JamsyayL9Nn
RDwVw8fU8J4ii025w8iS36S24Z+U7SmnksOqXWHYk/i1qpUh1l5Y2zddPexuwA06F/Ke7vsHlEyI
D5QLYe0kMkU8RY6VNifJRTUZ1HjVhlk6gYxQwlBThMr8HI0PaQrUZ9c2HeBOn/1I8h61Jj8iGiqj
Hi6GFPEZrQzRpuDHlxYG2QgIKincpAEui49xVUeBxsUj4hfJFmbFGlOKEpNZ2nAey3L3YBNq020x
ubTa1DCNW0oDw+p0C9G/wuK/YfIMqZIj2qp9Gbj40fNgmGc0LLXt8iE7FQkCX80Hqzbh3ZC9awTw
pNMnpudRCYSiQgNqdauiyrcz4YfQXB7/Uw7d7KINBLYGTP+27KXI+adNpcmVG5aA6jRyTOGtR0o9
9vgwh+Zt6p58bUqWIT8VqHCtKvEnUonsNr0DEPye8JoVikoMN9L1lkFZXFWOaBWoKaPbC7GaTtFQ
Cwf6DeC8w9OB5gD1oQ3cM3BR1FI5XrJqAYoK+YyqqgRz0vMb8ol8RGj/e+KD/P9fOPH/zqm/pZxJ
F0b7WWpNyhn7w7x0+ObttmsNrFw8APCc+Dl7WVLrOVjEDictQQ1VA7JsOf/IXDu4kbiMdozKSyYR
SF//fsPJP+Y/+YsQ+Fv+E6ppbU/jEzdsvu/Bh2CWzSgu4EvD3iEWPVXCGKJYWQx8ubljwI4NxpLY
TcEEvI0lxUF88N+O8Xrqu3jroN48WFco7qkBJyWCecHkC0wSqSfY8dEQN3tGmaJXwTq+4nOEEdYq
JxAirpTFyqO4U76wJU/4v1KPlP9RJFJCLFsq5rOZTNmMQn/JWjHKTjaXc3p/QhgfES6y9tMUMwQ7
we8VH611GI4Xt/nW6QVZh2W3E5MklQ8mpH+0QXh9Zb5mASwKzvcXATM7G9O1lQd01qg5PWaxSSSL
n5hCYheREyrl2ERclnlSS7aEu59Uq9NBEw94/scSJHpc//fxkPnHvB1/aQFzs/ylBfKD4noxK5B7
RRdUyAB8t30EuqFvnPVO7wy5YGYUa9n+x1jM/HPRsb9c3Jv7y8XHqdkyl8pycekC27ctA7Fwc7p1
2ImTSVAgzpk1wKRNccaLcjlQs3Ah4n7GoVv9YfQ6eE4aoxd/cckpVk1nr3cUJka9AGbp/DNoJyQs
lmrlnyikiHxciEJs0E/Ct/S7W6dfF94lErg6CGcAIQD3C3HASGgUczfJFte4CV318FwfZqfbP/lY
DaDIPp3vox/pDLBFNBALk1BVzLyWwTKllCTNq7ll6rJxVSkZVKqmecF2aFIqWkSqq1kXfqnmRc1k
UCUBGDqRFo+2lqPFg0+NodVCVSb+Y7AU/zHP0P867O+ZevKL1SiZzpgvIcw4VzV+GUUcJdycAPZS
DPUeN4/fymXNVld0xcu+NnmFzVLb3VtoCbQTr/I6hCLhX36VXb6pg2LjHgKsDIClk0hPs/NRgtIf
TvmmfnrGiOrHVD0G2yB0uiLgEudNrap7oNxMsfxGQh9c05CddlwNhG3alARxoeHkiWnPasFOq6IL
K6arDH/dUXKnVShMg+zyb6pP10Snha88U0T3lYnSPWbT3AL6+XuBHIB58B3APxCN6D1bkeU8Tfeo
VP6XKMskxX9S7/7SN38r0XU8zUuXxWBDBh66ISawUKvLIp1NdikpwMkgWmXv+aKeXZhqsnS0qPak
Izi/ayJok2gl+T9fBw2+mxF28ofzYVecnqXomSkLqal7AC5YrhEipOgwu9jQAmWl2K4A3LQnPrF6
IlHim/4scRFjSy+HGxOC+hITPE8bEQuWOocbFZBRPUqH6h+W6fzL4CGVx1F3Vs+MbpZfp3dTJoPV
4LlVp5lYTYXMTTiNITziMoA8SyfqAITRBhZi8RqHQAoGwCEQqwXoV43Rl8IkTVspRGwZ6zqoWARD
iloOWgSaCpFnnC8Zjx1ehrSBSkFhM80Szfj07/Pvn9N8ldOZYq5IUdx88ndhvcsOtuPy+vQEb4Tb
UyJKVDDKX3d98i0JIZJvsr+7ZQetb8e8kt2rV9pmyA2v1fVDpvr/CDuv5rSyrlv/IqrYZG43GQEK
Vr6hZNki58yv/55nre7zdvu42iVLlhCCHVaYc4wxxxyBOzDI5UIiVeJ+tAIB8tz+vHzkir816Ktg
9VUtVqrlSjBn+8d6X15Pl+XqeKtJlByI6pvTgKHFcAFxZXOVC3G2L1kX/HSdsPjuSss1ywBBH5nX
kWZk8f4ZZVbSBi7V3n8JTbw+j9Zrt7Kr/9dVT+SeB6oY4R0YdbALdOzK6pO7yfBlbd1aSEeErt3X
Y383BS6xitJlBVH0EN5bzS1mzrM+vb/dGES6s2+TFrKrQIJ6PBtoCPDBhmp98Bxi3ylAaA4eA27Y
sw1n52qFwI3oexJQajMV1a0eokqwWBdvnOgq4vokmKqElioQVK7R5lKrEiwCbLdlb5ELgyP3Hlu+
GRaLYJisbrirdiAZ442IP4VTG83Mi38tvFLsnLXKDH4oJNEqaExuRWj2b/Racs3S6LlerJvwmsTS
g+lx1batUsiPQUjU0+uXYYcRn6Fjhi4i4iUeg6iPB2s0wWz74xZV/l1AXigUC3Q4TegY/esOVdlO
ctPLhSHmFFH37yqn70XgWGWGoyQnT+oao/IyYZ0JE54P7+4azhITPz8WfTROxAwC3AZzJplU0mio
EMBschuWteOXGLC7wfB1S/ZzuHUjVk8Q9246T4E9kfr/93KQy/7OOK9QLJaLxWxBB71fgvnM5pKb
TDaz02O0XvFEVXEpI7Vtz+bLXClKdbwAJfIT+eVlZ4Xwh1ybq+Gn9WBV2rHRhoTf9o+0vEW8Axbg
xwUXTZcaP/RZi4y2qU0eJl8uX6FR/I5FSDGXG41dZeIaZbymtk3OcxH6BxqDnVG8hJmnFgJJO0Pd
FJ2yoY8K1r/Tj0gX+pgf4uYxj3Cq++cPx5fKsjZEGA5v7IahTOTUPL2aaDiH1L7vqO3J368ONZ8Q
GOhAO7mfsGtsmfQofSgMIyiTMzStzaI7zvUkIIzCRcWNq5bvyMiDx5431QTTSN0SK/pAw8jlIBgz
rQvJruqbAI+/jLv5Uy3YCDUuD3+Mxar/fydr7nqxmlSTLB05q2Gx/cdiutkvDovJcHl6fD7UqnZx
pNWUWajrKqwyiYqJiUS7waoxqQrOn9XadB8K0iMwUIBskBaKF2fUOr1xYdxKRT4mEHLussS97LN7
VsVje7RJQ5sZOq+4/hIwB/7M/pYmQ8wf5PSzn4ufVlULo/ATc0jlqJWBhhDJ9+TFeC5hJQyL6zu0
e3hxE0adq82GSZGImyQMjIlNimQFMnrpUgO1bIERjsiQY6rvA+uf/pLSNYCFADS8AfhPmpMxX/gZ
xJA7h0+t5rsQCP7oPj2vDRHSVyhHZVu/KS5r0xYQarlDn+HZd3CHsD4+btr0irPnX+maCtQJP0fs
z8Ww+Dgne/nv6c1t/E1EV6jkc4VcJZ9ki/lfwIXl7HAeHadVFLXk59laBaXpZDB6UMi6DQ7kG+4J
ojoaiEZPxSyyyOgbFbN6pOKCSoTWZqzormJQwFKn3mbG4manUrfcItCbSVKRjvTm9lqPHNvsdz41
QmBCa3JfYD4ks5V2+aNIOVDxedpI+nE1NIVdNfM/xX9oeMleRU+I5vYdbqgNmvHH3LWc++0CSBP0
Yras4W/xlwVwdsxMTpVl3iuUaRdI9y6AcHgfLV9XDR5q0gYLs6rXhCaRNXNGeoF8A+C4IAxewtcq
VPW7CTXQGiHiLIQQBxHOPW5pLnYZnOn0iPdygpgSbYmb6kLpY+POBvvF6rcjTXnYYnpHlEe6q7nm
IpwAVlXJqtr/+OnabKwmoKIYyDqA0UC/OY6LT9tND/nA2ALxsE0J2ZvnNAjyrex6ZnJ86HoIvrGJ
V0yAdZXKlms+bM4FyDrsR/c7GyRooGpthPZ+jB0+CBX7mVFd0MYacAvCWeu39qzWg08YIDo4WQ4+
449yKFQzqKKrt1DdVC34ZAfLqH1FI+zib6WxGpVtzx1E14HL82yXLh/VwmokVepO75RZ55vjO2Uy
OkgGdQnCmsztFrsot6dLowSOfCBXcaRHOC3HsWW/ShaqF4JZYQ53qlJreO9upl4q/6njQZRaeT6q
jIOGllBeJSM+dQRDbr7outrFH7N0WmMSg8uLFLpHm12XFvCJQIUyC3yETBr24ACPIuexeDElWhIC
xUDJSEpKhhAKYsUFItAxITMwKoJ84n45F4mfeDPjnRiB+bZV4iAXj8l3aSnmKzYp475RkXtsiXY1
KsNU6SBCr6hln9DoQvmPQcuRFLpC44PCl/aZi4FyIC1UOCVs4SYv41YlnKxmfg54beIsVBFQzxCG
6mBrjH+42TGwWVnec+8RXBkNKu/0pGsnnfnrZVtDGPq1x1INBzPPxXzAy+anCIS8z5QVN3tzwWpK
QyphC9bXPjMd9hgWdJbOu5go3cwhf2e0PszcufSe2jA/8kfwdXxHveaetdgle90q3JiWubUu6Hmv
Nzq8lo2q9vBB3qppazjwQaSa+LBDDElBDaFryneSNf7KQ/Ev/W34sESbxT8WiEYE2u1CWmo4UAnw
BlXHH5c7mR96vRMDp+V6vKtSdvnOghrPAxS06oI19HB8MUI88Bfvn+aWEhtzxEDcjBhxyXUUWVRG
xPruhVbR8/UG2oJbWH0RbBTbKEClFHDvBELdYnqmcZoQf5SPGW1hkOasHDIpVAJqJxJr+515CMAR
EgZpIYdglGWE6xxFJR9C8FJjGlabOGOYI7l0SPUNPE6PfovHdEddC0vQAftQmh+yYAmXKTeEkiCv
32D+oxjN5CzbwA+bYDnBc0DtWAU9u/4DozYdwyYpbm2e9Kmb3FptK2J86hYJCMu3h4atZOZ4pNpv
zHhxQmKACC2pX8f4bU/SHUI4drJvQT4WggEq8e5CfxTKKQMkYNqGs1J3SlU1KStgspqLyq3CCgtA
LUA2/8vSM0fZhVU/RRoWdeEurKG34Gc6GFZDGzmRaJzMqOsUeLDTBQE+4QdGJGZ155vSNOgnz3v+
U2NKpQMu7UZSwhB+Xd9QkxjcmBBHbYmSCp35PophpvxH4HNOH6b1Rbd4EyTw+MnRefyKYYXWcVbn
xrjs4fJWIs4y4lIJKcoYQ6cZg2cIeTC+2zxLEHndcg2EnxRbqnxUgLzEA+jwpoxLkxBre8AjKSia
Z4NNFLkMTi0muLZXuXaPX7NH0ax1mtRkbkqfR5zAOQsivSdcn47pgpLIMhWkRNemugFnISbw9dcN
Kuo3qGEMyy1xNbp0TBtEKDRFM3qTkKsTlPTxmDI8FFmlxxlxulfIa+R1Dt5V/BQ1wx61UvwLrDOv
6qf5vEetNizLtfbtrUPyO5gqzPVsULLEi0bgdd1egWUAsPLHbyqtTJ5tzGRqbc9FbJngv/ZUrcaC
Uc3mom+ELjBlDOvs55Hpi4Rcu3vq1RXk8I6mDWrv/VC7+HfRPEmHnbq0ZEP0jtd35AhXqrOlGFHk
qKmmc1BrYJc5+81lkaQrnQ7oFHUR5ZBAKbfMPtvTxnzUDMnL7q09vCJjC4ohXkB1pGJ7wu73BHSC
2JwCBTkVkh6EiOD1tFfOIVyKobwiJpRdKOt+HG+EqB0FXj1bjCk2ssbBnyNiRgWzpQ6xcBVuh0FB
vmVZGvW9trtDQfbk78mkqGnLNvfAGksaubuF+pWoO6TFVyBt8LXmuGGOhJSHWrtCs8w1MQdznvnW
WezqPCShHKVlar4BUAYTRLdON51ejhahm2tUuP8zxkLp0Xvt3T4zhwxpHSFXnNEik0kO+O5d0rzB
wjyVhRz2R/K+5vx1RfMtHYIUvIG7zPqXU21Lia1l71KwlZbRtUFOZL0wCiVICAIPakpxnq5Tr4ig
F+CNhbhIYY6EgkmLokdHty3GnIfwrl24Al55RzPzTVg0fHNnrUPaexnFdAIO9giTbfBTlzKHnQPF
saXG2evuCBt1xs9ZTswTYWS3d6wEvprjPkwPcS1yaHk2J6kjUB6cx3iOfIXplUObZHldizYpFs1f
EKhFak4VnCjaeKAWNtuE+3WF9LIhKX+JDlFXZJU+ydoaafSEj9xr6JbDgiLOag1H4TVHTrz/EAbX
N6UAHXzolMiyk8bsTg2gNEimtQQXLjPZrAhJUM2tOkv8KKWZ8/zNuE09Jq1BWY3JtivNCnRxvlF8
llaetv2gmc2IMugST50/wEs/Qxl+gcZf0tndjjJxNcJlQPtd59CzVc0KGd9ycEFQeeY4eDLHynPQ
dg2AP4GIN+hvxfsLn05gS1HOjV3n1LNrjoP58Jjwc4JP0JmTs02Pj/pZ7S54QYi97qVXAArYdYq1
0dvibdy+9ILCk0NW8bkCNogcubrEUnMdcqrxzYaTUnB8Roeo0YGLCQx8j3wLId+xVWifqfrkWfTr
UfYW+uIh0jOoK9bMzZyaHr8aStWSZs45tHoGs4adRMEEpzJkNmkTMBTmRxtl7xZjYJG/DU+Hcw/h
E+j4X3GwyJ2YHtFv1z+DO3i/kNDAKZC+rHFRN0wxGC+RfBWJB6MmzzDL1/Qvqm07qovNLV8LV3I1
PZH/hI2Edhe/Kl3KxSRXqJSr2Xzu12YEo/L+mh0XK8fHBfXx5/cMrmwfySOSk3SI0sOJMEpX+9b2
K2+/KIC7cWNOw7Flen3btP+QxSe/A73LxUKpUoBkTkqJvM0/cJrjeLfPjs6Z4yOgtwUiGwTE1pnS
2RKMbv1qNiINgzlcZ406RB3MrLsjWc/XD4Ntp/BVaV2oegegI84HHE9egj9U4zLD9Unc/wJ66bPt
OWOoNqVphVM97JRM/Gq5RrGE20KgOXtHFg43XH8+P1SfyrSjQx9NhKSD2eJYS/om7pJWDt/RmxLc
c3/RzL4gtyWEd1DJN26+VW5O36QvCy/ZtvWUllDtQIT/dEt/y9RXKkklKZarpSSX/4Wp38+v58oo
Wzk8CnEVP61Ml1YU7jpQh5lQs26EmmtIN1qcYClN5OrLIn1u/3HhNNBy25n8nLH7eUWQaL8d0z1X
aFTu5G5Pzf2XCwALCLJ+UPcFyJPygylZw+FW9JeljPk3o5fTBfXw6vvsBQ2XrtDkb40wT0Jm8Ieh
VP0N/SoOVEoKjuxS/hcFV6W4r1ZPw+H5kZZ0TuDjHFQDk2oQAwNvp16sGL50Y59HUIgCIwOxya4x
LTZW6XBcy3xeGlkIofOllkFMPK6Xb1rf6c7WyiGeP9CmbPuwhYcvYeXQz3SHaW1Dz+jufjAori8p
Tj7l+/WzBj8WJ7jwGzK5oVjpEYUeArVXNqRAkhsGE9GcQ7F+mRgnT02L49a2GbZmkMVyYoih+AEW
/WosREltl6TC3ETFvUgAT+4ZKMks+rL04tW91Xebf2lKpJtT9DmxZAPpAmFYrOtwc7mwlbn9+Rfm
EtHOKG6WCqjhjYQd2a8AuAo9hEl3he+ugvZKPrXHRDsy7zIjUUF6ebCb+wYd5x8HfO430pQkW8oW
KqVCnlZWgYr/x7Kx2Z33l9mkfH40nyN3o9LHEuIhDe9xccPMc09AYItKWemEDY5GaTXU038QiFR+
A0JyHHl6ChWy1UK58MuYqxZmq+LywnHoiyTsJJ4vnRx8xQmailjUaQHALREJDqV5hjBSvhSANZKv
Ag5m1JtEwVAQDFrjzR1nihbhwaw+yDyrTGMdoupkTfFN/4CjlYDjmY1sX3PdsV2aqIN7U/UHqErv
ymWXfwKdePoju5Jkf4OwJ9lyuVQq5bkPuewv8pTVYXuulIeZ86M+UjQ1EJkBe9PAXPqyeKjJnjAo
cyl7HxEkPnwAswOFQnvumOQIa/OdnZiEvzRF9HsBMUusTISHNHOPVuzyMdolOifM6vn+nnXfP/NC
WY0tVikY55uWP+kPH14UV3YeXuGLYuRaatEFCfwAM0iT+PGPbWcCM8hkKzF72CL4rUfra1kmGV9V
LHT0ADgA5Lll/eQ1xRC2PSrbNVHnZ2CIqCcA5QCOs76d17E10/QRBDMIiC6k98rfrI6bgW4OLU23
mHFK8Yxm8ZJMAhHn+irN3FpGN+Uslr7fhOdz0Jnb4mcO03xXBl0DeJtivjYh7nYiyExte7x9RDkC
FM4zffHRg3CnF4tXsYY93A2+6Dzxv5p2larhiUCV00fN40MHFypFONHQFaaIYwODGtzRa6NRojSZ
7+zttrDdYr9gMlHprkoc+OZZyLTQoo/L3zJae+eeD/j0WNjvaPEXoiujB18th8DTPSy+YoZgwPtb
veXGd7i+3hgfcMnzHMVf10d6vOe6xVdwAN/UM5XPlBQIt2vd+8uYM15kDtSbE2AjltISPvocBWPX
zig2ExFhnXYOXxTw0xPAC14CTxTc5U7xThz3MRVkBNPlymx7sV+Pl4QXekya4x8iUHpFCCYBRTI0
eRGe7QQRdBY99sbxGvS54US8lgpcQzPvMJqBNx3ifngQPsF5knADcEfYcikibuxxVT+9C145EWNz
MIwsFOf5t+O71WD3zPuP+uE1uTcckU9hp3nIv/qc4f2pgfHC6MGeP97FbOwF5K3wWKUCBF6ZYEwT
b5mj2LnoMTkcmA7M6fHd/HEPbO3kiLfQ0ypdOFoaSNVOjQxzkXY/oTsM3zhtvaNe2uscPMc54Ke7
moC7thsWV/L/uFa9NULUFogOCM/jRweRU5q/B92WxYXB8NlcVF/CZwjwCxrGCk15B5iHC/ffVSHa
CqPs5o4LFfpE/x8Nks+MXWQyc5qt/b3KOPEZq0cslLiLOTowIDQu4rBbau5xbBo3XpsZDMZ23xfL
Runnqv+Jg92mfso9Lyu181cVD+9nCvCSB9TXCDBsPipcl9P+lmDB0OFvGzLBOg04/T/Tz1Wp2PVX
04/oSmYyOyeXF3+Je7bJ8JC6ZraKIdtGIDdvioMpNK4Yj3hFcF5DMyTOFCrWgymexYkGffMXHw/l
bATIFCFe6oJQZ/44h9DPX/qyghEiBvspYr4LqSc/+ajQnICF+5y1g8bZ+IHXqJZRNEL14LGN/dCE
QseFjCkQn+p0U+tVaDRrbCH8ZuBkQGK6eQ5JJ1mIxYCkkXLK12cwS34gEKXutUxgrmjQ2EThoM/7
yxPgVms3m7mXESZUsBWLebUSEVNH8mos0cSIvAd+RKWP1dkgXV/V1rZE0GPkT3E0qKnQlRWiNvkV
WzVmUqrFnbTclBa33CLk46F9Q3wHv/puofaMdxweqHQVW6Dumr8VCPPwNaL0IPOk2zZ6naMNXz8o
pi/QDUJ4w48Zg8HTnQIBHKm/s+0ttnE4bmjsl5AZX/mMo0EUUmjkf2bl4j1RS4PL62CKubN4Bu/J
s7CN4AJ7mX3/K7CUUtw97TEW3JTrs9WVipJFxEBKibHwXQH6jqI36W+8Nx4BaxiNUc6s7xIVgQ1b
xZoaK2/BRQBtDqLfeuYpF+AYsaneDuEn169r4uBBeFDefQuUNRo+3GpzNv+r3DHRwwMkDzdUZFuX
QcDfmwckk4qhyAA5MMDCZzqQciliWGtAW245ftaAIKHPRzjpka6UnxTAUxvhhbUWVGyoDB6irjeI
49vZF0GJKyOVS/owIboedjCZxrpl1DVJYtoBGopeKWA9NfHFFj3WlXZ/v7rjbWmLTisRom/xeEfM
grYiDnHvFbDio0jqCAxaeMz5FeeYeVmEsJSB+BYxdwDv7Vcbk+4ajJQcmCXS9Dlqe213JcdqyYnp
oDnPsIUmi/c5cmrgfXznawnKeuhUx9IRg0dAC212UX4v/vUMK4/lDnDoCuCvE8Tjt5gk/u857L+i
Z6Ig8SxAsk4jL+gUI0oz5wPKUPUKM8iv2IdF8pBCKjSB2PS1YMIQIZxIHtAVkEzeVOj1wim9Ft4h
QmCvSeFaChBkAsVHjGwZTOF/WShAmh+G4IIFhuFZaG51nNPeDoqlj9CpZ0um0NSJLAruePtpwZGk
p9gLGQsFYHaYsRCNkjWgH93uTrCC9l0NWi4YvgtDeP95aY2+SrybANGqoT1G6WnyUjmTdlae/hIb
cJg0NiIVOowo9/M5+XCEsJg0NvNj2otQk+y8elNTPVnJKhG82RQXhkd81MeYQhyfwgqP5sLNNYzQ
pto+naaEse5IFsRWd9K8NDibwLLDevsqMMcMBQtpSjAnBuFmi9JMZb5WSZyyjSKO2Xv2NxNOQhQi
IRkrj+34BmtF8mmEik8ZpJlJCvtkSE7tnyRVb1gQ66SMnqYdakLtSSkxL+FlYggkfiMdum4FNnOT
nsgip+/bVgkcUwQy8y6dYXcPncwXJE/VwaJ3YWdw4Dl1KMDRLzY6Hx1gDlzXaIICuBxxHJ2rR51q
GOl7ci51kvq72gaF57NZiDQCrobia7FHQXkTW8DTmjgm7QRY7d0aIg7s13yLvuxuvm4DcdlmuWQ/
wmIm1Gy7xuu9QO8H7oDxqLECxCWI1jdL1yoNxDPhhZ14INZwRkyN0dv6Q1saJY1xKZd/iW8JzIke
eNIpPwlFu9mvqmAxrhfqtimJBd2My6QNWK2AX4F25j/OFFVzqByoPVdQ2UNVSGCwk8Ef77n61hJx
zlxHvAwQjek6MOIsPcH184bVXnve8/McCdd84D5xBfXeABNvH1zdE/5SnCBgt+we6P5AmQWUc5zS
jptZ7OrEUJVlXB1ZFRe0jNd9R88Ri9DsfgSeSwgkrjuhwyLLSy+LtZEmJe6RnrJrlc4L0i00hdeC
weXKD4Hg0q2lagDCXDOMDSjL5UGB9xEojMdM4RkRVzebr1XvK7SId/nHKbY35dh29Kavsk55VurS
5wNNKWz5tOa3noHBhAr2Ylf/iQMeA+p38A5v5xtnUIUEIFA/fCF3gXyR9nAtwpaFWSK6n8u3PHfF
T7+6r04pxK9wzXY/fGzaxt0C3FxAP7bTXUABnHoA8XC/HJgYfZlDeeMuQALgeGDJmQOZKIbHC80t
8LxbtrVRHojm5uO/2tifOuP2/5gGNvI7pUoaJVhatg+95UX5y1/6EsgpxC7yTFPg89yN5Wbbe0/V
wwc6D/Sxt9HOG0Y42nLMCSkOPWeGg4QxS52/h7uBZUiQSTCaEvYNPX0xSGUaiZGVbrXLLeMjYNzC
3WICTL+mX9lvK3pZMLqQYWmRpK/Ohq8IjpnjumQjROREVVXt6SI/V1HOwu2yrFCkyhIuBJ98c+UH
WE/oDemK7Ye63SKiNVtPqz4JBao/Ln8Ahwrl30IklUIxb8f1QjXIcf+BUo2Ks0t+VMqdaTytmGSK
WAmIe2CyiW5EiuHQ3XUXrOv7Kd0L92+F/g4oxTNgo6FPpCumatFLa/3pZjWGDdjG8mzqzIt4Mylf
ZhMS9OGMoR9uVsWw2lO11i3VmNQ305cY3SPYRfpIiT0XptCvPNkEz6CB7WHcqXJ9cHZVSydYaiXE
bNGwgTBPQCQzDy00RVKVyiiuIjne8jd+6w9sqXrB+oLqt3BcdbPhJ1/Ox/2M0g03LluE8ifkd+AI
l4aYAyKvp9JThcajsS424kkiB+Ze7lNyicebJZ3lTaTtseQFdVNffHF5Of7t66VLB8CoqXV78mQR
ObMrC00JiQOSBqEXmAGL87Znw1pzV5RRZLXXJkt8M5OvCQ9ln40ti4E+iCLNa+hts2+nBVxjCqhw
onBy3Khl8dlPGoM8+nM3AVcNATo3LfuWyM1SckqXmOuDLLNucFlWoTITUOmOwqFKg1KLGz0dFkzk
uCYacRmlSdrLsLvTuewZ67v6uqq7QvI/ZRyyYlKccefahO3UdTagh8w+HW8CpUNwzSaKgnsEl6Kz
+ZCj0112T5an7IBYVD44xOgur1vW6EWg780atEVzms8gC+PkN96dD6x0tQqosCJtcmUwki+38Aby
+X56Vi4ccX12wT7hXj6dIykIpHRop+CCfySd+TutlRfnUBBjuGOS4no+FCWwo8tjb2lAz3Vp4wjf
G2GevhzTmsoLRfAMA7xu56FwRj1fUyOf8tOwqcdLqZejgY4hg9x+gjmMF9JFSB99V1PVzbs/UV6/
K0VKsv9YFcS2/7Eq7DKZRX43L52RZTqXlCMW7m1/K2qMoLH2fGBOFW9ZpwhckSetGM9LEDPDsgBN
MLsoTgozUbDCuRucho24eALtIzPfiMLUW5VpdMNsE7CMiJYpQZYQuHRfuZ9hAyPwFpATg0l/EluR
UohiJ18wUkaVFgomYzvbToL0xGJXQYZ127wCA/MWIlr0CCtQAKhwxoKbkAkcO9vroWcWYPWXafiu
5ziZLGoxGc6tH2GS2SiMKpSJyLg74hxzjhbJb0ccUpR3x06cDxMbheDx4vDnfg85EDYN6sxnPWQO
XVsman+pH2DSHQ8UQMVk1/hKg3knIAdUP/3hLud+U2nxr5v8C685nVQ2+euyeH5kM4KVsdZL7Ral
EvWENnXlhm6UNC1BiievfCIJMg/5AyeWrf6mgvVfx/ELM7jcHjPTzCx7fiz0zSbG3F6hxyEquuJn
FeDUVtjaYJsoOn6sCfE78yiayMblHfB2DZlWCo1Jq7cORZHTbS4QULyk5gXye2Ql7Ab6YJN5MIiT
0HJV5zS8x5tBzEP50ookd3lzJARIusuvan9Ej8IthhfMZkVD+yBwc1VCH4/hXHAFQDWlTdtpYOpi
ylINlVtLHNVUzlvDpVSbTnw4AGrelm2ASTJ9vbinmzFqAL/TKcTky5RLehTY32OnES5e6WygAXUu
1WJOVOIJJ9pvkATaW1j/kx36ZrI6E1LmHzgzUGnSlGQdtct8DsFl5e5kNKID+uJr+KS5Ownik72s
vRTO9rhPMruYfeyFPC4qqYxNy++yXDcA2airpWN1C4QGiBZ0QNQMoi50soKSQpVv0ARPnk2zOKQg
vYZlZfUwwjmgRVC+X0WnU67fmyqjdKBHs4p+7T8UJ+kXhAS08LJuWfCpvPSCG5Gc9SV8yuwdiFKk
twxk5HLdaY0V/qZWI6QtzOrY+js7FHKNS4r/n6D0JceyLSufTAklYu3kGi8MuWn9BI6Te7KwddSd
NGithDBUFZFul5NuGVrInOqA0aDd4lzTomzcUUvmTwikAldVxrI/HFirGauv8o92MomjEzAayFqe
KBhZxxcxZhk9G205kIkXesvXqipp4jFVGBcm6AEkCzHsj7hj6zSDaBgppxffSbP5cr4AB2CIEyO5
HGAFr4iiIlR/qRIGWyimxHVvVS5yro1FyxK/WT1OxKAZ3G09SBE71KtIHdikg+TtiE2cqqhSkGnl
bXWJ4GvEsltkr8NkDkO3WYcUKtNnE6OXk5tmbPOh7CpI4zbprD8BeUXJyD5/R6U3rwhkaDYl0KTG
Mo+4Ud3UsVs5BIHdqGM70bhBGreYIypalMGOm6c7gO52Q17G/dgXU/6XecYJ+P1MvHNk8dtw8A5i
d26PzAMv9wuPmQ+25MbpDhkdST9qA3SAIzZjeoJyEEY9etSNB4VbHfvcoPddc33fLdtJaLJRBqpW
x5kfeOh6ABf4BI8GhRaZHP7IDEp3nUq9OkCBGlYVuNhJ/4jnch5VJvWVCCSSeoVBMWpr6rx7lpiT
YRjTl/nY3NYNlQv31tfP2Wpd7Aw+K/0NRREkG4fuhAj0DNBPwUGpf2GAs7sDnwTEieidn++TW7IQ
A1KBuikuTercSwPtOSzIF0myw5v4jnWFF62FkBQNnMhxUGtIbDnh9U7Z3YrRaMZDdwbMn3xcybxG
TC714n6UFNxqPic273USHVlzjax3Kj3mcCz0jvIbfP5IDlQPElNdKP6cEqnG+4qIkz1+Dwsw7NDl
Qu2htz0PSrNv5zql+rBH01XpBcMt7yXNRqnazCHFKxOrqibgs7cj6HIcDUGlGWpsxURroRGugLm4
tAGY+DWj6HbHXfcx88GkdbdPd5/5PoMQZZ37vNGi0WHxfddcvQoOiKQ4OOyMFJxtcLxG80xLm36+
SJQQvfsVY9C793NCNFklKgRN+RQWH4UwQznbki6HQkMGKrASX0aDUQCo44PJd5m8Wa5hSRq/CqCR
kFE1BN0CIObeQivzxu5WjR9+f6/RkFtkOemWboVENSvM1s+4eCiJs3NQAYjdtHj+cfwS+RZzPrZU
+aHCI48GkyZoApTgKAUKcr3zYEN4JZwg5LMiWAItCpQEjANwjFBMFVTdcliBreO9SIDwDLn64Mj/
WWRwR9INy28XzdOtNXvmMSdAnSsQ0PjBVEavztCZhlhKQMm4XgBnhPvy8qHaHbcFPzakFJNHE4zY
DUfguNhiOcKdczkAWXgM4FTzilbKHSYmT7GEAUhQTy1/GPfdZ/87EAoCqNX8X+5O/wqDLJX6R8w9
O+yu63yxcH5c9lxgLVveBUxhx7ZiWb4xhCleAUk0iBGAi3oRSjeIH0Cmv6NlamslYancgTn338eX
y/8+K6hSq5jNZalhL/0ip8gOq/PVZJw/P5r966w8Y0ERyai8g5wCM7sPPQtqxG0nPs24zU9D9Nng
8kWbg0a0yKBRQhBRiAz38/UMhr/IYmZUh6qaNhkTqSxzN4vdSloBSzKRw4fVQWqHTeeoKdSoA4aL
WYBrMyrjNfJ/JHIEZdQj3H0/d2bdbD/a2hTpnWpyrruuVzP5viIbkOhbfi89+tfKzc1+46rgVPbT
DFbMEb9Yhk40MncQxUrVoKRiVZD54PfsDfaV9sPmWWaCPh4aLrnStFevww55CK4XeU59RKAEOx3s
hkL6L3E8DTkMK6TruVQvIG1rLgxSAZop0RkIcYHsMaUZF5Qjpfs8W4HRsxGPFWREWoiv2AnCOt9x
/7cUbYyzB6gGKMq9AWasMnLrmH0dxrV6LHgjYqLnCc+1HQ/fYpj8GWMhky1EaYZPBE1+Y7TOwUdV
gRKRy5dMfFCbXL4UOHh6yg+MiqzCXbN/WHUz5sXzIalUkmRw4pEbnxmAqvlQIVN+9S9tEHL68mRM
LAVKvEZ+Vr8V7sed0jt4kI0mYhOhGM57sB4n5WormP09lS7zO/QxACqbZzQbxv++sdudg5WdFMDJ
checxz03hXlUEoIimQh7M1ZfC0bw/rNEPRZ/zLkbToWyPb8xnlbaYJRsIgp4xAcnQ8LhJJhyg4WP
znMK/iTBSuQ8lrlRTR+MsAjkmUjeMjNszzf4tnEbUSYyzbinJtzxV+EAwotwUUC2/Gp+bh0gRUjU
CWEsoVrA+PaIZYOhvGqCde/1+uodcgQZ0wcSIKhUlLIYuCoKjhl2/GpYLKVDqu+QTG6nPTMS42TT
B+MFcbADdzzKHcC/eBlhK1/csTn5MtRw6fCSc8aclWeb3F7AEgxuKyhbGM5BvL/lfcz6YnpvGabx
u4uNY3b9asgrfSXcaEQdK/a8moYZGr2rSxKXC5WKROLG9Y5iLBYZ/fumqdFeZ3pq8qwe0HkNwhi6
EkEMN1D5DsnOA+Icr5GyrSiyIakkI30wJQowBOc95/oaiF1o8GSTJE+Bde/eCj6ZFq70aADs5xCx
PgyFEkPN8IzJiI0C8ZgHl3zzgoxeqhguSPIRlbu0yhbmCKSYkr3hR/Z+x9WEceM9HSG+S4BjvQ4g
yPu3hB5aGSI+AvvXQzf5VmG0GtVJ/FE9Sj+JjgPYm5flnpptDp8cah7FlJXCJlzeDjIFLncYfAA9
JfJSX3jZE5jNtTifiIWOwDMZk4X7qTW0vkYnoc8Vp8ak4Eqfq2nIvz1722ZN4P5OFSQrjjxENuA1
r4fGZFC+deUC3PlwsYpZk2MiejWb8fthAhQPxEMZV9oF0pfl3QHCAja7txymo206W9yd84jUxvs+
zvHl/g5aeNQcXtIdRA96ukn9tEsP2cbyWCvM0xGRd7oo38wmaH/QAdLBONtYUCne3j9qhpaz1i3Q
l8Ou+TNwyUO5OWtP2vu70wDTMeqnii86GIVova47kiVj7tsLSsbYasRXzBCVmUT3m3LDEqgoj5EO
clMzQ/IzVn0Iy14JetW7KMKlwoZNxSoUP9yoRI0WdxOqYGa1z0mxhvSBwJS4dQsem3lvHE/1TBFu
CzWm7BZm1L1Gmlxqp0PjM+AZRNaTTbp4zW9QQ27a6TLNrxpzjIZfPymRKr+zVdxNLOwqpBhRP8zT
TlJOqYKjuLwxri9q49tV7WHR6ozRBVQO9GC8S6a1dFwf1onEs9O0Nf0+2ddpJV4czFoZhDb1cT0t
Tms0JB/1H6Yvl0nrNLnL47Sa+XlMf1YmN+d0eDc+No/j5jT7UT1+rpJmZfGxSb7xaoW70aqWnba2
L9OkccgNepXelOI8nLQKuEXcURVT/fYiidebp2/7RuV2P7xrfUK4AQimFwK8T80irrW0TNPVQ+36
RcepdFJLL7flbLq8fUza6+/kjt19d/LYKN9X7+EE0YjQ2OBr18tToLG4SzPd7uDwo/pMWkXT0Fx6
+QY7lhaOtUpzc5etf9ROvY9xe7jCGju/4Qeu+a6eXNPKEon6vstUQR1JkFI+LdP5alyjmqnSPEKC
ZG7wRXo8X/ugg8m7lWCFt/lLNp+ub2bT+pJ2gZT3ZT925+ZxXt+8ztMUaqo2HdeuLRRLw7vzy7w+
aozS6QYKgupHdE+ntzWFAzisZigLPGPgu0gT/j3c7fK10d0R4ZJ1hGjEkxpRU742H7zl+f7C1pHW
Smjqj/V5lwUZ68Wkc7Nt4v+aq83STPn2mr0pouGtL75XsrVStV55qF/S+0xnVG9n6pm7YS1/t2tT
rV2tn9LMHvRyjRckr5Q+EbjP097b6bNaY1hlsg26Rz5c7iYjZC40g5+mabFav54bpXRZrqM6qx+2
9RLhH/zntk5Pld6LxX+tF2IqWL778aTGTSIcrjkXlmzVb+P6z8ddq9i71i1hZ/kGXEYw+NDcpMs6
2mSKHDc/K6f0nD6OGvksnp7F79Nc7TbzfdL4XngqNEDnm7eP+fp0mR5fmvlBqc5cIQs98/fNw8N4
mn7f7xuXRq62frzSTmo0QTea694ce6fWuFY0BZ3dT+5Hjfm6vqoRvvdvT0/59qbGLyvp9+nrAiTu
eFeqHR6m+XREHXV384AFy579Jviy9qq1011pXjvUs5/DbzigUAC7SueXxj49vA5ztTHygHFztK9v
L/XLqH75zI5ga071z9KYCkw0AOcahLKdM96mH+OHwvnmVB9V2hUKItawSs9w3LXGW2Fcr7wO0/Om
xjDFDbV830AB9HK8di50Du6lh3ouXz8AP+9rw139sO5nduO0TI/LUT8t/ChTXnpapy/nGlb0iAPw
zP54q7bShElF6QW5Y4/qE9pd52t3FKDQHujCt6sfCdOI8LBuMF87zJsHbqoiwlUvDS0iAHWK91tK
Fe7PtWo/0y/d7urDdmVM7QMrGE4J19r0o4JD1LW7ocVCBx52XqsQB6NjaWzq04/5R2P50cCKM9dM
GxxJo5K+JZvaoYPdRS493mfrlIUdWenKJJ6zu8H1Gfaagzt/JI2P0VsJB4Z0Tzklx5ltwmHPUWRt
7sxON5DoCf+bzR5xZNciY1Ev/1zRvTpBmKGt0ApiTEJB9jrbHH6u7iDfUcDvyFyxxw/PyNaPPF+z
fO1RrNSRJD7aJNxXpJ3E9r5A9kmkjLF9hqgZn+R3weE5fukCxZhH1Q/frNiM0gYzacrZBgfewYKX
XH2HVb6OlJpW+SzNWRUHmFFbwXckd5ZD8kh9DZ+jrE5xAXZV6AQ3QBNBLYgcAoDCLUq1ggoNiTCb
I8Z229JTYm3BhpFMynzqTBGzlcULtjw2v58Ape/zv/qkUDXfzVPswwT7q7Le+qeh2M6L1kB2rnGb
hFPn07L1AkoyK6smjfNNcYTTLzkiQJ3Qm2SjMIypGLo8ZPQQJmpiADTu1ZMU32UhWVlYHqD97SNz
Iohlk5C/EXQR+kha0DGh/UEUB6gDWVGdoeJC3YUXKBduniqxyosXWXUQurD6Hh9cB8KWSj25UT+y
SIb42tb3Jst38/cFCp4ZlUj2PCjRwSpLVd+av1w2hi8OGjkoh0F8lxWDgNqkhhm9OiT/aks5rngs
Q4b3ymLz7yv42JpaQp3qoRF4Wey7rfDSe3TW3Pf501uphQuipiz1F2v5nCfG0TvP+ukf+2zlNr40
o727aFpBFsfmol5YpgwX4Jp8wwmg+MJ2KV7lFZiZGbFBDN9TLYkak2MrMtt0kfGsCjSToC4T0ObA
JIoWqmpLaD/KQFuikfAKeaZ2JLjAg+jDpw/EtL8DyaDLA9jimFZeoi/lO/kA5XSaqcpKC6gHFBKU
sRRdgPh9sLcIgjSRcQF20YkIbuc7eqwDXC6gGXQE8WEloL4MDMSKnW6rPkNMgw8TChGVDOaB49bs
JTw94J0eg2mI7+FxxK8ZUpOMfkP+SrDd/yN6OibvufBpBGsWPH8199P1LQD6OHeYHwnYG+VuBPfJ
beZ4oKMAgSvgggRDUeuaVSD6+kTVhNyFd5+vbXu1s20d+9u/yktZM1g3llxKLyKXkbROnCVaWjjd
MoM9MMiScFVfSANYbaCUpKmZ80h0jyviIvL3aU4hGjBFe4tQr7kc+hDOQsEHN43fVZ4QizRHX56n
opCNikG+00iLi0Ru4v/B2Q7nDskKnDiC8TOKVgaJA0cy3hVIgbAAihGytdDlJ8vEaXLwvdzIfCxO
aQB7gUCrLJccGuNlBQpNSvjoS2I9jw8zH1UHCzxONtwNqBKGUBU/VmtZvYYR7Uao0r08bG6wkVcL
6MGHm0XSaK7E13chLtNNTrfOr6OjZHCGQYISKmxRaEZfGa9IsqwVtGNBQeNlc+B56n6nJSzj7Q9Y
XVXK9FcsMV/JUjqbzeYKeE3+G0tcHTaL8vGQnB/XryZKGsCZlQnzRBIufnXoCHFEIaRkWYRejkla
enJ8lrDfkU6giIfxUgGkj3qHAm3xNDpU3ywBOPuJRQEAvqSJGQuA2avawL+N26XJz1/KPKTcy8gh
xKyjbMQ76b3FxQGLRTWlsszOmT8AmGUJ7f+6Kr8Q3tfstlS6rk4grJ/xauxhwCQ0nJwM1oEdvczb
Rm0AC66K3AoYC6l8iSqN/KeISEC9RFSswtKCaW+RkJCQBjKafChjILPtHDEl0B9EIwZZAkkBShhg
mErsc6VOZrCFKiOZc0cDLBzYtCZKqZWVheLfAPau2VhxgvDvZI7wPXjKrVMIjEeiPWseJi1SI2HM
Sb9a+6njgmzajPbu3jKqZGGgrJLAeK8nCya7od5HHmyButAGhVut9uEcuEcKHa0uiJuoJIX0lnfL
j3N390o1CLFEoUdBCRvWlmkHff0zuhlD2rJk04OCTh//x9mZLSmuBev5VRznnrAkBkkO2xdrSUxi
kJjhhigKEPMkhICn95eqfXx6V7e7Itzqqq6mQFpDrpzzT3hCjmokDPKa9/MWL4s08BWPIL4h3HV4
MHJst03zAp/KqwMDCTyLF0lQbuL6binohM9BTB9BwUqSuKhkD4uDsgC1lBuRK/Bk3EDkoUhlqfD9
zxCHBA5EYctd+yLBq8fYOyJMX0g7+b5pCpx9IcxbXki3cxK/Bdvy1ZPEtb9TYY5o9jci/Jbt8LbO
R/u652jKwcSPlQPMC3CIlNWiFKEWCWeWZKct2yOqVcl7RhIawx6XOBcxL+w2UdrKWpYemwufv2Dr
icYhwWRca7k8EuEmONI/TeFPGRtFp0Jpvls2zGJevv9LqOJWSMvXuZFKIEBm8TTJDBThINvtIsrk
RH3Vmcr5QZz9k2MngfAd/mfxIYl7RzjOl79WnJLiNTZoafsFRSl4ZMUchv4B5QrePuq0J9qYqNXS
QE788BcieVLLIxWoEjnkf/QBk0wLiZdInwbRJb9SW6Qu/w2zkp5XAlLigDhTj2NtjuWdtKQAy8gC
f/dKzb7UsYn7T9zpR7rmCT7vF96mwIZcqgJzJBkdaLg5A9wSVZZ9EV0oD1FI+pmUTojaKTE8do+m
W3ecJg6JbI+6RMy/9lmGdCbv5skwJY3kze8Euoj8NgLq/JLcCjB6JKQhbwIRkpixZL9JYF3oQeYu
3d3uREPlERKAl3eDSzt18p8kZ04+I9xG+IFEuL8++59pl4CiQ3DiYMrjqx1xMeUrmmD2Sp8xKZsC
IJJ0Dxm96N8yOPm61/Eo5Mo4+ySIPoURoEaMh3vUE5LXNuubT5FTi/gHGdNSpyFWxNdF9jYapCDZ
CKqN0La4t271bCq5h1+5hNuGtHwU7V3QDSTBdwcoG0oTEh4FiFCm5VG/AfOSRDr4HAst+3DGmJGc
+fteYXXxgugSQjhblFiJfko/eIEpkz5SbXpV5bCTwj++tFjQevk038lElwxo9H2+J33uiP6ddEU9
fuVRN0EpOyDJ6T7D6RMnq9RxSNKIxat5BByvDEdV8NWkGZDTES4jKqxonPIlkOKiIeWchyKTfGqx
EtVC+hKhi+QtliSWvh9/Ka1HbiDtZsT5i7sUF/tX52+hVOk0SiEE/1JqK/3ND6SQZ1Qk+DBuOKFM
XHjGq54uxKwUeDt5pNORIeQ1ANJVCJ2VR4gOI92ItuNXTzRAGY70bZIKlE2NllOiKcnnbJkreArc
J1enXXzYIs7lVbm7SQThVp2vRKOWSYvukz+EmYjQl6jqz9qQVfyT4C+BMGm6tls0yzks9y/86nhO
inFavD4HlaEMAE/47EtvJqJTKw7E6W12hWHJqy+iOrlODXO6gxrkzK7rA8WfoguLIiBZQlKHKWW1
4pGW0JHIIdEqCa6RIWN6T84J4hbXHqee4/qsb0gFO1XdQBLApCrri0VJtlR+jCH7BAkrvl9JIEmo
LJE0MxHfcigpSeTsgpIkuS0XuhJIv0cB4ZIvyScRnia8Ib/A7xIsL7Gg9zWcgHKQRUUW3Ux4kSS+
SNj0SlbCV6qu8U8yzoXwZ1I9ThKyAeQSLkZ6Qq5ai3otcAXlvDjh6zUxoOVUXdaSAikanBw68YFY
mKtCYGJvSr0/Ww1MygtUuS8z6QxNPaaHsmbxISnRpQWkXcj/i7ohsVyH56MPtEKgAWvmVI6D0N87
FIVNclDOEJV8+O8izv6TAv0rxXxDbnXil2tvTShGzD+x1s5oLwbhkoyAIrEs/HRS6k8lE/IaqJcZ
i43rWFJMZD/x6lOgJuxQdrHS2K4koUVYG6oaCiHsiR2QNSNT40uc/XMoxfAV01XmK4iGWFn0ORTz
iBNk5rkzYkj+lIZp/REmomSWiq5plwzHsr91HzjFlcPOdM4i0wkgwjgoYaetkUE0hFhIW5qpyJVD
FgJ4KCmEAoRAMhIamrybr+aRNCpBA8sFl6icuWDeUwgokGjyJZdoNns6buQWA77PBvqvVNpKgo97
RChTTxHc59RGPiBoHP7EAwDqElgxpHeTRtJI3i3ZlgIXI02ok0j0dkEkzmU9PqO4KZUY11p5kfdE
pp9e8xzrr2ItQa82pl8wdl+Qc3JAdmM5TWQPsE2SqSVZ5jIBJBu5aWysT9NhlEb6TEq7NLZGEvhk
kzJ2RzwRVJHyEy3QhKFKvRheO5wziJMMn4gIm0t0o+s8JYZnbiQeFxEuIk7kunbv0ZeziDaD4s+R
r738WosGK50tBNBHPCiC20tLSFB7T7zy4FZStUhzRyAut1VxADCSUPiwcFPhqZJtJRE9QtUUqgt4
g5P/JEzsRMhQKEqMeWozMMcRRXwXj5M8Uzw30npSpmNzvwTTXdwWcP2GNcYnhaPojnPpJ+QS80/o
wGYZerQNt1x2i8Y3g21/Lt5ubmZKuwED1dCZSSxYQvoYZgk2Goy4TLBYsgekdIPciJkE4SXfU3i1
wBcAJSGmhlT/kwMgpf5vwZ54EJj+MiREVp4o38eGAwFDWnaKxig6UiyOB8ywu6Elf0sULaFYKT2Q
kwz0UiSnWDgoel7uTBTFVMoqHOKOeMkkMcniu7hU5eWvwy41x6KGiJ9RkOdtXpd0KykwlzIqE3ez
gcOYPveigeBN2/hy+v/O4krGd2vYtm2rwspaRpGucuVvB/6yfV5u5sZMB8bM7QapX+5n683dJxQ+
uCXePii3SnRSam5VrA7e8UpQ7hBsKDo7dc7L9wgn+ZvEsI8TqG5HcqwM1Ax8mvPF6arc8O9DLUrq
079spnyopaKDS8Mu/0YH28Lh8Tw9Hukg2I8qbcBFnq3rjJMEUyBB1NUXQgo+aZatkqXTSfGlQEIa
Xjrl0dlbZ0FRPVrlCVEguhiENumOyfgVuK1ypv4+TKssbpXv4wTqp2jadtEsFkvflvR632RJOT2m
g9FZzfjL18NLWdKk4zRLen9UV3VuApTqHf65dt4WtC+4m6HAKd1Vn0ROz/qsE+Wqs5qMCIV4y2Ux
XGZqJJ9edAeLq77qQ3Ufwe0Uq+5l7ZO3yy/55FGHn2EYVrxVl8cHZXWkIdNRTY7K0A/P0K5aDFbT
kxofVEi8tTcYNMBobU1NPZVX6X9HYEQu/jfttGp+rfXUFTXlj6mbnQ4dN7jCMb+9qaGl6LPuDftB
W+YbBGUSuFUQTCa2muAa8WYPbzKZBMGy05LbvTwhIDV11HhKF1d19/3TjCa1HnarzrpHJVnnk8my
CGzVWyqVTD20vI+PVmvcSvuWo957D6ZINHG9hMuqKJVlkTnaLBjnlEVbBlFSjzI11w6sT5CACXv+
sNW/u5KgyHKlAjHaRtl0vnOmufEsvY/JIR0UeaKdP/2qEq4DG3HVwMbOPcL+CiBMLVFyZ/pYbLwC
vwB7h1Dsp9NY1fzW9GP60Rn2X2q9Xr9URrC0vqZbJou6ptMgggItXa2DEZOM8JDXo9HNG+10ofXT
hH5vI/ZtQt/cEuaznCSbI6SLIqsbO++tejHUsQopoFP1fuxFm5/W8PdWH9+e+S3j0X4/7/G2cE4H
e7bw/pnpiSAKzWamEpFPJNs/68FWdWecGtWGgo8qGHES6OBdzdR6273oqB5FOx1F6/4WGlru9M0L
GrEsfG3jDQbdbregui+fwG/C2bGFYIQ6uR1naSGwxSePMyS6gxa6JvfAi1WvN+gtCC3mOyvUZdUg
4ZfqXzQtCVmOdZZvFjjDtXlFiaLxVjvPXMjeX+XoI2CPDDpgTm2DlxaDTVcyJQac2GKQn3reOmMg
X+Q76y7OTSpR2semNH64amB69RvwftkJGSCpKOjxj6ZFmDOWZJmHh6aERJczM4E+uBU446q614Xe
rrvR21gVimCl8y0SqG3WDBB95Y0uXjBxVbdryg6TFKBWq1WsuosCC/Rm5XbVM9oSyaftQzctybSC
Q1dQkbHP21MlJ544rBo2PyDeKX5INa1xp5hYOm9O2sKK5LZPASJWtXGJ3As1Bo2us9etC2HhC+HV
l/cgKuvw4fFe13oDqWjMfKlsJG1CzXqtWi2ce73aePrxcVGtVliTIZL5yWjDcW3amnamFeFhcLEV
T+91Jy89mc3aTCFcheG4dRgV2mOEQ84XhPW9dFlN9iqobrTgz+luYyCDXK3OqpjvwmiyUZ3+aATA
WfnBbwaDgoIabZXS8Ky26jUWQit8SEhEtlAYcU9G0qq1mOmq1+vltNc4eN2i5wYLkw0xZUm9Qb5C
KzJcHuqTpYIahagZDxAO/nKul0c1ayes4pON5w2cCTtcih3wrj6xP2zuLx9cbPQi0YOrTrQQ2w5p
cWVt8A4DvT2gT337QTrHsAlntupWYMFba09+3dhBNiY/4KtDBsmoVrWQ3IItzN3Jc0AkE+SdXxXS
ByosLfnw/PS4qXHijVu0lLa8Y3hefpzDG9CfhPuu4aYO0KBuB8voo9hsEV3HsBs6MLrZ1lSiG569
uV4vg9FeJX7zrTtPf64MZS1o09FI/MS/Q8eJPwlG0Toa+gDhqMvIITFLxWRkPb02ezppy75FUdAE
rfWDDJIdPGkjtHNSz9pJe2UVrPvNjqP6O7/gkZFTL+EJLQW39oXu5DCIZXTSMNiN6vepK6nRqDxj
cU76ot24/sICM5S3bmo6dBNsJewad2EUKYITXnHlrNiqjRoRLWE+63qf26zrCJ9lhHgdBbwovPsF
X5LexgXP5Yo9miDraDn6j//23//3//x8/o94dQ6/dIn/dkpZxe3pnvyv/yj/5sr4xjO/5WAX7YN9
Kuzg05sWbgqA2km9hbwG3dmsux1SFdMq6HHI0RjXamx8DwKv1caIWv+kmogVWCVypB/1M8W4M9Xc
enKa/z7KIpiWf1SF/q+ANEX7/MXl4mJJxi8ZZwCnhdBlB5dtOv4lGs6DAsMZ6m5hOd0o3xjWlNHt
EYWsH7nC3dliwHm/6gH5MyqePXm/HCcaCerBomuSxmMKx1n1ajV/vNrrsIVSQS5KmPPUtjASgvx+
BmbmjFObvzOEb7y1cJ4Hy9GCyaxQuLpP5A3VT3rrC/9D4HRZTdFnZomqJqxhvdEdzLpXhak6D031
JSyERazgUT3hTFe4lsxTLnSf0SjAf53D7FnrbPRsLFCztn5N+AMS7crYu8wj4WH/XD4jhI0dhZUO
8rdsfWEGgyPT5wD7Az5aYDWQSSg3kOJyNEr1aIKqCd+DSC8IMyaK6PDxOLiaMwgHPmrhl63xdBrC
I5ge0xBNaXLzJom/6W9VeFC1XqIKjP/5JiGjpD7Rtmp3Xq0NFjQ5VhWGq3Z9BFLdVA04ybn9BY61
4bUYUXFAZBxJ7qM98kbXCn7vDZvaMcM34rU0XPBM/jLQs7p7VVDCJLFqi+E+WLByLk+esNyTScS0
gkCEZqr59tJBgAY89w8aWuUbNBSQy0YCWsZJRsaSs+nLFno9UX0h9l6+fxskbtW1VVwi425/hXA2
1fmSjkaKLBI1kPfAgBdFzxltSMLad4qKvuICilhpDmhplFPaYpuviejh5LTrFE51927UPtvKqng7
Rl2n9wT84qpuw5u+MQxqFC96TT5Z9FocC7pkqEvbUIXGtrt11GV40RZ95GMdHTT6Hn/sBorE658L
RF5vF3l0O5r7UextSaeT1hywI8XX+DW2FoVQ1F/y6bwlzTGEDgreeutFW2+P4ljnvtEIssjVAVgW
FNwl+RVlRmih0V0IT0vry9iDcy1Z5tRvV5+NzXIetQnwK2a89UXfEoX2pR/VIIiE1e4USN1qOBS+
t47WbEOKwBQTJQ4KasCys7KDLrQp2zWKLL8hS8zp/joQR5Fzy1EkM11jHrQn3ZKWDb+zhe2nNwui
+hrm9EF8C64uvJ03RhHzW3LDVC9vCAkY8T/nC9J951q0SNO7+nwg/kXOQ2UNSGAFM/zPB4/KHneA
dFLFsDNUAPGBiCpgcwgsjYMLiwiQO0wHmfWDPT6OSLBE6GaavNVmhvFgdsvIqCevvfQaI4bN5JLv
L7SZj2F/3Xei4OkdO20OfxmZvlejfv2kkRIsSIr2FUHWKkJuSLyOlpN4/NXM5YlQttgryEeept8T
UVQMsgkNvoutxurCBVhLixdemtKBqijCo2i5jgIO/74zMTRbXe0uuqhP7QngkR4cYbAQnifrw/Ik
bGp7hiXWRdUr+HMskVUNxWsgbE5mLt2VXsSxjfz27L339Hbh05M14VX95tS64AnKuyfMBKrbegWW
SJbx3nDVvtfdVcWqTbBdS7qg3tzBloE6eiR/yBxVlpbfDManutsrBmmNuQnnbRS4K5Usqkx+10ON
gegifRfl7pPvtatyoiNenpwkPRyHcfuThNpHk8RtcOpgV18tL+B0GFUyvdWqNq4oZN6naEZ+7wgv
3HMd4RE8sQaz0k6joHGZs7bCb2H4YmW4siWyHJWaTHSW+bPJtqRaNdnuFjcMx1AX/J5JiEJ+5Oln
hnogp1i+eBdlaFPCeGGr5WNAk0Cm3vqkACflTd3Zu0qzUd+p8RiO29uLa+dPh8DYg9/i3Oc7Ko3T
JSTfwgbgPA4oKyxxQeWrASEdoXHOmrBy9nshEvSq2mz/ZAIyKeNrTVshi5Bw9HspabPjnvw3Z4sL
eJ5JqxY+wQmHUEXVZhiWvxCtcgYPgEQeHify6VlslIFrAnUxMNXxVVM0nuuN/c4H6m5rWhvjPPg8
CltBB26EJIejKZYUanutgQhjXF3OJGtYnV/UbhwPar1P8SqI+T+urSQ/O2PNnO58Sxp5+SjnvpN5
c5W1TH0lKxmzghxV/k45aBXFaoMtPD1TWG5WFxsAtajpzKDteb2MGN9gIO0y1cgFykLOMz0SORtf
ZyiXoCqssTitBmiPtfEYYAUbsXhXY2ySD8l+5oHDeHJZFddg3iJFG2MqOduFFWm/+kQVqdXgMB3J
xZYArinuGneHAfCuZ7ULYvRIBbsesNADNojgM0vAIvAnP2FQFr05UX4SPkLSMURn5sckYYtjBiYU
NoQH3tvCJfudDi4P0X626G9sameH0nxENzXIozaUhh2LYSRMyFHWRHAjdkA11MblsiJX+Aux4tmU
sujbS0s18qluUEtrUT0rXyUmcwnSR2PfLmgj09s2bQG37TfQhmxeRSNURaJuISOhExR0Uoq92aCG
XgCJPnwhepkfJPqluYx5eTzOPydaFMQJmX2xbBO+9K6+qbfhbPmLzC/X55na69UlgNLnXTK8vfHd
r/3DtVkrqBKl7UuIdCHKrJZE7/qm/7bJXX83aWKT8hmh7xLrM4OWRdidOWGMBxEAEVJ9PU2iS/eG
qVM/UuGAB9OD6koevEF8XLmB43GmV2hWosMJKzvChSeT2QL0T4dkHpaf2TVCqFq8OQPR95AuX9Oy
eW8Q+9sAvWHbO9AYbVt/esZWPxs2GDxJxLlDNIZsoPCQilcbfz5Z0jYeAWQ0mkydL3waHDlGjwLf
hU9fdRfieQfw0pO6XlWIfcuqcqbetFjqptOKd/hIwIwsKd/vtHot7t1vqRrMRoBubCpdneqrUanf
UBxg1K1x0kfcYxydokvNqlcwvoKNH0Uj/HKI9+ZOdZro3mheonBh0NAYF7k7AvtR7IZOx8LzIPLe
D5Z4pWCEZHO1Uk8ajBgE3um1WbVa2zDWl841LNQenZ1eT6eZ5z86qPRNHtAcYnaR0pxS8BDd2vca
Unk9xEhtQvEFr9//KOrOCwPh7AepPvv1eodzzwkoqXEYtq592n4j/Y5qGWHI9de6P8QziYbaaqkj
3SG7manTcQR6RMRtD0PqDfJ5QLOQXlldfXHlYGHn4msywl6UF/AoCaeYTThumTfdhk+C5BdVbnKy
PprSM+GmxKrsSFHEnH8Yf5ljsiOfAG0L+w89nzVrfoRXD5ayb+hNkIZ0j0Xnu2gA52tkqzLspDm6
ShopC4smkKropBg9fgqE3QWnzhWtTpdS1F1ENFoU9xxhpLypl374ucN06sIjpk8/Q98wqg7+Wmo7
vFh3rKN+USAdT+7tSnDtl70i8lmktnC+UjMdibJv6Lj38AQxQASQLIKY1pjbNj5IgcDcdaSZ1KY3
ncN1Tc3/Oh2NvseSeo5e2l4d/WQ0go5ij/Rb3JViTKO5RGRRMqc9LhRck0j7YFnpoL++mHU7F3IJ
jATejJ9iUAwGiM3uTNSj3LzO7wNNbb3+pbaOPOJkHSq0XJQHajU9kXU4AWS8KD5cpWgTvlNNwMqT
jRU96EvZArAWR/kOeKriNAnu52oSmBk96sibXQlCyAtrH7pbYez6G/+k5XrxWFGt94S2DFWqG+ox
dKdohqMEcgmWooQSWEO13ns3AmAHf3iDLJy9ZlWW65PmLOghvohY31SnVfJQEPz6rS2fw4wlbkOZ
wK2JH4aL1jfUE0iR+5vctBfX03/6D2pcnhQhAVEwKIGd/GlNPqSgntFlrGruvqteCABEsuAcUrZE
vMWiVaLTYv9Nlsu1mBCcL3GqQQqNbShqKVXTocO/pqbQB3Gxp47HQIYM0Q9a41yc7D2DGZx07NGL
tQO8SvAay8LgM2FRDHVjzMPhx7CoP5rTDlkjRAM5lKuzboKhNwJCyzujpZQUYH/sZOytI1F7WSXO
ykV18PK3purVIE6w67xCsUjDrHobUW4yZ+0RZFGz2fwQUQcPe2rfzxq58NtW+x94nFqvxrUbd0sx
s72qgZDQUxEjgMqwfsVJbihZKHR7m7IUJfQi6jKytbuY7GrLyaS96E12OsCciiaTnfcYN47omyM4
Gp6Zij/Cl+61741Bd+etCghloKBrKIzcobHlmTOcmYu76uVaFgL8koOQ8hhEUgpLEmd0XF2LT5hd
iJao3wz0H5Uy4pe2h91KnALHdFF1uT9Pp/DtqHkEUodgzmQCwcFY8X4hE1gP7B7ejylHzrbGUGSq
y+WBI7zv4DEYEC7yRFxtCBWJSHir2UjOZh16QHBV0YkoMltwb6x34knUzH/Cd0aBwzK4MMhgREzk
WveisvImqCrUShEEklUFfUSCFoyLEgliT4RtgqDdHlS7XdSYKlJPFEMJaMklvjtBHSElAlsdnsYK
wMjneJRwr7TXJF2xvrCKnHCp9+vdrkp6syg9xVVAGVECRTUDdHusQyhZmPSSIjMeLCFeMMfYW8Je
sGrh0u0Zb1z24Rbiw0OojMqrM2eMM3ivkYyF2UggHN1og+NTiDfpSzUDTlC+X7SIEM7JGmmDk4Jr
mJ9SxhdXWRc8sHMfr13V9QpYNht/35WqCOrVqH7DhVhfBvUPCV91UBc7CKWxf9GFcBNlyFmi/Lgd
0VmQ36LhLVzsSFzsSPMERWYCAxn2LQaIy/zsNZuc4HUgfG3EGejn44l+QJP4U3TXMSukfpPvZNn2
d//b7XbN0nKC/20/SjunTBUnr49sm5emNbNRUsMrclckFcfIj8l5+WqlcNDADfZRaXDqlfpPP+0/
eumgtCDBgfWKCt3rVh/720m0W72n//FXr2bF+t1b6Ji2WXLKpmFIb5x/ewtLm3dyuKeE065+StF/
iRqMfZckvyedUqmf9uiIWj9/HMIMdxIO8k7jNdr39s1jPQMVxg7m4alOXU/y+QSb5B1dOsfBhkak
+24Zru227egxAuQ1JCOrWvHuo03Hask7HH3sHltqXwVt6qfolvl72yjb/tecvkW3dtfy7ngs7tPB
/fNhYZDtwvekUHeQh/6LqtOWi6AYxdEZTbt5nbnVOCCPiM46cXNX0FuqXDNdInS8wRYOb9N3UOzd
x+96OcBf9REH5Xpi6HKwf6pi/VjfPhvXVZapa1FtWxXP7j0WhVURD010GxVQ1SOTWmeM1eRMofCd
LlobVZpUMFqq2TgTvJWCj/pxYmzL4kHp++hlealUSHtbumtfvEvWKBdUaacNYmHtu3cdlavvgY2h
EeNAMhxv6+IiuC5utVPzgTo4TjgH47i7iUhJBtHMAVElbVwuZK2cE+22/k4+Jeu3hGRZa6dsWY5L
H3XX+tZGOt4l1s0ssNYE90fGaLPcEtRYv2ZZu0zxR8vNlNXbDN6YDSMbH2RoA3jddz8tQhyjW//R
35x1pV2JSGUstOa90niDohbrOUEO6kKxgM8R7V3D8l1dadlFG/GCqmT6sFF7dPcXobgi7nQ8/gNx
kMB18WZIac7MbVDBqdz6C5yPw3Q3wT+KbcU9sg+6WkNzlZldfWHdW+oGkzZ15eIf9n5KgMlQ0Idx
1a+rOlD6it1g6uNH1tsXfHf5Jjg0fZAb8HkJsWvOb4b4nnvJxd8X9GG1q12KunJThfFr9iCpfHjA
zNjrePSiLN5Wjkv5sbpuFIBMy5KhrjDnMSW59kfxrIvLGH2VmObkTbvkk0L6ZjstSU2f4J6XLyR3
GPVzt67r2qvX96pE56KJ/QldlMZW5zaIZ/Znitm9R2WzaqMiHFy0HzLyVaVzHJkLkThXjUu5btEn
4xA6y9fwMgGE+9opGmpOIXVRUTW7S9X54/FpLo5PHT9VBQzuDvFVZrFyyIc3FKvPNsxpIGUSzjMH
twY4AqQmCboBZVLNw86P8QPXK7MisFkw8aXFMPppbR/Mjz7JGAF32HRhe7sux+4VviOrn4Jj2aPq
+PGSm59A4hoco5g03M/TkrMXUTrSPQWng6qgYxUUBPFu0avkNXzgq7+p82f8ULu5vtFQqrPhyHcY
+qt9RuiPHuMy8npMNTw9hj6Y57lV6fLPu+NGkBTbWGzfVsZnUdthwYtDIyx2doYy6X22JkeH3Tqp
W0k5dbozkOOCTbY4kXsxpHKecRp9ANOcj2RVbB2b+9Q7mPqMa+2qXsTZzh4V+G8On+2l+PypBdp6
NrW9eKjru97+qG9gmx79zGyVT823G1Drezio/bmxAzPqNnPSzgOAAayR0D3Vrkdtkh6LUuvtw6s0
aXRJ6X+T3MK0PbpMlEBcfKtsskPeumoPerej3xV1nKYN+w3WQpVXKfKuFBn0gWgM2RIVdWu6rXgN
IMup9aSy9KjgkzdLbT9K2DEFKpSVOzgddZHlHB+71+qze1llg2SwKan3Rb2XULs52a450LfBtkea
r612JQ5JkXSVRbrARw+C4N+5zv+D6TiVSsmt0Mvte5HVprjfXM6lTTp4fp57p/A+SDrm4DS4VlS6
SobQbRodOVC2tqN590SHiEJzO303reA9NBaPvX8bXvfaOf4wrD/LHee/hvUtaa5iPI/p2dilgwMq
x0Mbw+Skk3n9lSoKq5PGpXlpvz/L6MzLnc/pnX/8sCx/SNZyTNdCkLulYokUs3/L8tP8cM8uJs+/
DO5A58xMThHoBYYqcvQ5G7T8pV6h/1w9IvjLewpvKQTnxZYSdmVPzMH1qFLhSORnOe8fFuf36hsE
hVXkj1WxqF3JsUh/CUtW0uywKVzmd/J6n1RBHn0TfzBeTu/R6EpGBdg/ue2MrdksKBo1Eteah27H
7pBHvddlMA0p9GhKvfRnRjW7oaSp2bwTlaKlg35PsmYCxH2pvvGzoBCm/z9q3X+NnzX+9+Ke7VNm
Wq57H5Bnri8NcVmDxeMNJg6ZLxP6lqEePLzZHMtsnrdzo2yfBMMX2cXXqtGa4y3MULtfedAX26Tt
/JA5nSuW33LgHNIK6bZWsgzLtETV+2WFC9vy+exk5n1wXBc/04/9yh0egsLw2s0S/QOl/SHG/K9H
fUvSPr/T1L1eyvfByOxuPosnxHEckfkO/EJUOahH4Lr6/HkZVcbG4tI7nbWF9tKL74gz7+9D+RPN
/zrpb/pHoXhJ7Z1tsC0tY2TXAdxwgqRf6fz9Kaas3d/WVvIPf1lb83W6vLdF1vadKvAa9+oZAH1w
RQw2bh1WGMvvB83c+kOWKGtcskhrdEsGpsS/H/my57fYKXBgHnk8rEDAVfDoQMXEVLRg4wqxV712
N36p9/pRsytKxuTvM/6vx39Tok+X1+UQ7+GxxvrhvVvz8Lgi3cUHdDfYeLu+AYTJPjw0rbrdtKp2
SBcsDU1zLO8UFbzwuM319YczWPyTsvnrksjvf9mFeF/MbCOJ00G8flH9AVgSyuSNkjbHPy6A8yVE
taExAPF25K/RQCHvguioBZKH5MytTgWqhBhiZ4PVSAK5l9R/oJPfkJ2Fy/3XphW/cYnYPLzMa5FN
A1GGMlO34/bm01tgdSt1e+qGm/bxhzXJqwP+sk/5Pv6yJu/y9ZXYL55o02zt5RfoV0hnEQ/MxPAE
6FkFWGEr2vbAUrOi+exJMOCBg08wk4r1+wIAIleTf7/pA7s83baLvdOYHuGoPsF8iaJApV7ymdJf
5dBJw1tUjg5BSmsKkJ36hleRhq54WqhIkiKsp7j0uk7ngvelD7BW/IMIsX4gyeI3BrfZ30/7y4bt
f9EFVQokEoVDh2iYhEQy703OKtBlmAOgTeH1+fvWWn/ieRWTVHmXciYO5bcD4aSFV6mydRMs5V14
CZ8nlQyL9cvY1bR+aVA3r/H7UxKHQ9wjJb9d8IpUm/19EL/XikBfvw7i2wnISg/XYYTJoDCpvBQq
9LZurStRSrtCQrwH754FFqBT3fnBe1GZQee5WB1CajG7WEAFWyXAAo2TkjpdvJupY3yTb89G8O60
q7GxPKKJAmTUBDamUCtqq2GkktJ9I19msl+401tFl8aPjo2vYrMuzsgMxme1sIgQj8vrDclFtkek
6GGo91G9QmNyml1GaNPEU1o7gkoHfcDTjFcI2LmHv138fXUs40/SoFIqoxeWsEetyrc0cLTFt3Mo
vFgeErvPjQo5SICR0wcs8y/H9uYRbvehWQhurxaNeQnG43PkAPTkR4fIfIFVkAj9plogi/gIO8HK
uY2tTKFEYf75Dm9zvFJI0XcBHK1yx9UVz9VbPmfrB1dJPbRk8HEuon4fp2JTwmRT/u33SUFYE44n
DxbfFy47/GnNWA+bff7iHVvj2O7Xd8o3tf/R7BC54Q34q8QVh/qIm3FXIzGOC19ZGOMtQ65vvRNf
W88gpa7gYTzLC+I9w0KmkMECKEuc5JUqkDySvefwgDtMGh/cCxfuaZjheM7IpVmLu1OcpjidOEE8
Ne5uu/I7cn499k3v9FzbxCRsAh1SmShxhOMiXrwzdSFeWe4egKa5d7K0+vddLf+J69voMzTRpUrq
t9z+1E0em3clTQYjvKH4grH+qpiIYZ5Z/JUxBMMnn6DgS+z0K8V3g69WcgzYWOV3Ok0c8c1h1hie
fInnGmTkEY74Wj0JSLCsOH2z4Cd58HuXFw6sXSm7hlOmATAFH/8WWdnzdJ3vSoX7wGzNSUFvHY9e
/PTMT0fHAQXP2iVXs6iBtLIo9Fk+W4d+kfM7s7XZosHmvudWD7E3l5/o4xWY41dn7282tfim5810
HdiD4kTg3Q3AD29s74s8lvPHpqTnL9/EUYzfEbCC86Tspy4OqjkG+9bxjvXC+FA9jDdjLBRrcKvv
8D8nH9RRzg6t92ROsAdos8XbGexsdQgetkpRx+uHcAE0CQRXe45BHl/NQdfItBMWdvoelHvwkVJI
sVZoLCuhS4lYgahB9mlHW1xrnk1/pflnpaRLwb0wurRPzftQcHnO/ftT7SeVaowTrbrFBcH8Se6Y
7uobCBeIgMLUqRc2+l7wT2/t4hjGd4tbj6pHWpi4zVd/7xAuulbnsTo1MdTJTi97BvBffUudWHNc
MCaOuFO7RJ4LGkM4/4Erm39iO79u8jcl9Jm94t3LZZOxDKrnJnFp2StqPcHB49wd6pdmRRloAD/q
Gz89+ZteenpcimYaIxIpn+qltSLFZtgmicpqh+CKAULUsvfozINK/dD8+7H8o37666S/WZuPeekA
v2XSmV8Y41FqPbjm1Aaa0b0pyHZSYDdCS6DmLv5B68+V329aj2u6jlMycbFXyiVZl1+0nvR9zOYF
w4bRn5RFgJI+DAe1mVLZv7gvrPAZFTrnFa6aQ0ABpH43K5/bJY42s20sxP22SGOFtfv3FSnJjP82
qG/C+XIoXl/b/TwZFFNVIpYH0Z9A4NPPyaZV9kBrCDetSntHk6ds7U5evjGKg9P0NL13t837XG+c
qkG2CIVnJ+3cdeHgFah6IGHi6Tkg0CXqPkrC/0PYmW2nrW3r+onUmuriFhWI2hiwY9/QXApJCFQj
9PT7G+ScPR3sbRpzZmVmJZGQxuijF3+hT9uNdGfdaXfqvF9Zt/q5PxQdX5+rcZW/pjtLi9KjWa1P
DLGZqygEVAG2R2uB8ZntcTKiFgb8yHlpQCYK6sfpdevrw9ILVQFzTlwQBjUgbOYrYlT6+yO+5M/X
j1hVTU11ZNPW9Atv8ct731rbypCjtlqXmEFg98sIHIzZm8TzeTrNesbrQKvc0yaxRUMzeTfmVTyQ
kZs8D1rbfTI1N4ndfj+o77d0vMhqAOAbN25StUUien2XmmyLdrgu6/zs39UZN5nqtMWBhTAoPeMy
khK4LnsssF26Ww1UX9BmhWmZYKULEkzMj4dV+kxnke7oPnXjZfp8ZAL+rLw2jVd8JLQcP6R7+462
YwT8DoOCdtLz0SbZOEfybyM+500NkunyD81u/rEeTxvr0XjVLh/jteqYMUIvNPXBqZjWK+dR/LGD
MtjqA5UMXhnktKteyqe/n2aZGrAwzvMs7EftezxRfSuwsK0XPI4CnJKYDe9gnQiKlcD6xXxEGokp
lH/6A896aV0+9iJa7+bR2gTNuDR26FYOUEdVEJFeHg5D/a391N+6T/MtutvPqTWmKXhFFCdQYhNp
CjkOkAC4t4jkrff32TpdZ+sEnzsccHGk1RHXc8bSOAn3Yb3sN0rq9ZtyvJ3QPPfLsT3Jl/myWLWb
epMu0tVuGa+cO6pV7F6EoyeKWCgF63SStAVK3PgtCWcaYch2HirstN3Gvm8eGdJPBCz4NKFvRnOe
nj8jDlpP9EwdsAgMDV6TZ/VVfUWArgaHAp0MOsN+Fi0qZgp3Gs2COZcFJROtolXMbaSLRIByZvpk
P9Y+dAZnQoMN5HEx2PGeFofZAUZx8oErJsR0ISYmKOrVRbxCcPdvFZNUqjdW7lUIa3ZVfqxsVu6R
QXMf2EMFTo5gnseh/qBNHeaU4mNMa9AwM3nWsoAii1Znvehgzi6syWlW8mMxFp9+hKbsqB1tx/Wo
m9pjIUFkCnHqkT1GUIh/hdP4cZ7cZfMUS0yh3oQmMkLjQmBIZDVCQfyvGBHhko+CVI/ogwi9X8hf
M+REZ+KjhM2HYKZnM2mOnwcpunrnYFeiAcB2+IhUBFIXW08ZvErMBLHJhJomsNcOWDrAdEyohoJC
yEYEiv//PlTF2yemSiRq//8j5CPii8qD5IpZAFJSAuEqANHRB3VBxpWceXeJluqd7SVilBHjrFJP
sDiZlRe5F2YL/NbYmlJhrJloGKDYt5NYnx+Wx4Vj+/Ws58CYif8SudCinm0ZrHcAyU4CTXZcVKt8
WS1KlrUDZZX/6DbFynyMVLfdWNHIfG0/9s/1JgdA07nl5rjKVsdVC1DJnpiT9vIX75cNycnEZjzE
79Zf98/iX6tbV5JbFwNDnTC8YuLEuiYJUxnvEx4AyuqDbTFEcIoP+oBIqtwSalLUHwp9R6OBqXK+
60T7q6xGR5/X7h1WIexztD2EmIsQchcfvP4g8cIAQ2ggTkHrCUYEb93dv4qKDJEf/pV87VKZocJF
dSYqO0HH0CluBEgZEYLyUX+KNtkQ+O/gjZfn3tHAA0Q5HW/AWIET+4tYp//hig9lj5DXc7OaE235
fnCBk1OdUdUJVu6TQNBAWPdqSrfIFZKKbOIwXqwQ1SLZ3M6tJ+NJezo+Zo8aDH8hnPH7sWj9uG2/
PLCrXCyJark99DwwwecUA0Djgj3rPFEt0U3ng+ZnyLQyhLR0oTSi6jC4F40TRmp8ED64IFpz8J0C
GiUgxUCf81D003gwT9P5fBNzrkckc0D6OSSoAImfoWD5OtMtc0cxchWP7vcv90Pv1cY9U1cgyqu2
xfzg6jS1e6mIVOW4RrjKP360r+qTtGlG23v7nuh7a6T9QxtdXM5irITbhsF0+9/LVac6y/KiP3J4
dxqI0mRlAlnO5zZdrhvfTLRw/80T/r2UyCO+ZDNGqeVRYspHdHD2U+scJLp7ftEe8wpkiAIWPh/s
XpJsoDGFfWScXD3+fv3vxcO/l7+qTfet0xeNzuWPvm0GxaYkz6NJszjd+p7fs8p/L3RVH9m9nNtq
z4WkibHYDvcLJKrArQKkvNEN/UGvgCtZBkHDVvjJxUjlyxPNjl2Rd+fkuEaafGXz/A6D0/3uj8PG
pQcVuYzxx2/lA1P2YbyOn+pZ/pyPWevIecAgZECXdIMKP6F6oAQag7MAB6ZX8147iRP/96f/87r+
cq9XDf6qTs7NVtzrYd3Mog0U0WU/T/zdMhK6WLcGWKoImt8Wm2MyHDINnox1dbRL1t5Omjw6ElTJ
cFbFZ0T6e68/984AM0hqxnYRPUczfbGflA9bZ8AUvd0PtJ2LeFU5Bqvi3/j+4oK/3JB9VWvkzdaq
o4wbAlUK4+stWUur3bp8N4Cbx3AFsQzaDvCc2c+zu9NavrEof9h7hqKZDMtkk81+yeG/rJSjc0qb
SK4KhqX0ANVFPYxullM/X8MxdaBVLMfrako30r2iOccCoY/2zqEa3XN433qxP+xig76YbJmyYlAY
XR2Whp60NgGrWGMU86TNd4/YvJWb/v3G2/p+JgMR001Doex2wLddLR/lpJxVq86KNc4xNN3WMuCu
3f1pRDF1mFne71f7+Tv978WuH9zhrCX1XtoX65T8roZ/Qnfn/pbv049v579vdC3DIvdHO9laXEQe
ZvfYR8wSRHx+/x6XTOVqjZtM72QEGzUOsOtV1iZbe5fnO3Ewpy8S7KXTPJ0kK+TBSKNQF0zx46sT
92M/OTy8dH4JTAAG9YkGpfRkzhWO7rutTwoBEbN7unFvP7xR06E9aRMTdEylrk6fVpXPp0KSyjV0
1OJh/354t1BupAAtZt1r9qHl5FE5jsRA04FMz21oN3APlomvIrAN5xo5ZqEC9vtdfccJIOlBeNJR
0DVp5F9SnS/7sk2s3d6WimSN5RI8tsXuHT7vKn6O935nhHtp2YM4Thdy5O7+UPaaH+kzABqk3WBE
KG5hunCDUHKBcIh4vq+DlYcajzR2YOt0DWNvT/0KrwtbkR1+G276R2H30y1QB83CBIluPNqJux8f
Gs+5s+D5gMK7hYW4nEL/rIqr73i1ZYu2z/tdmydrUPSg2BwQz7G7bu63vRsfPGWaB9akidye2cz9
boGLidwNypaUHGDUqLl3KiQOeE91M99apLq7ngLcmB8+251bSn7TDpwMKWBoDEuUNz1NchVjIc3V
0XZllYTTbTSUwBS1bnRws4btm3uUtELBGtoEXEjwbkHHEMsY5RvcQxgpvkU0VXoXb2zPRxp9IuBp
2B2gc5+utlvsLSBTPr7HbxBlu6H9XD3kQ+lJ2aSrG1HokutdPTlOTMNUDZ0CQbdE4PiyOoqtliim
quzWKAa6FgyPfmA+oMrRP+5hh7tQButX7Dq0Yeu7BRUZtBB7kjEZ8dXKPT3a5Y1ezwVq9O8NKcwm
FJmoSIpqOlfZorVTrLpzCmnFnciZn4Wgj5x+UO8HGK9UmCxPJXNQgx57BlXY3RI++naEgnP9evWr
LSzZzulQJ7m0ApYAPQNwXq4OukxkjgaktOZGWFaMb4GZC1qWjp4jL0CXLxCoL89/By7GtrPWWQly
jaBQXaRQ4KKKz8mXXdHnOvuisv5bery+noYSxfUr/JP1aHSPJsIQ8tAUXSOIRlAu+QgHkZ6p6WPj
yX+m0/kUYZ6XfOBPHwHIC5LompJdVDGvqAM4DLhhE12Ytw0AUAclGMGq+asDQMsSChnl/AICGUj/
+/s3IZj0WPog6yDniWKnRoEADMBGcHgGGi2m2mUyRtMNNTWh/ENT8zJTE30nMQATIzCiAMVN4sav
ttvcWEPfO+lAdli1hqpohuNYtv7vopZk6ZQZB8NeNf7JJe8MDfRmLcyvIW8Ao8Zc2V0LMtEqDba3
krBvh8Dl2gbYXaBZArrw77WTtAN5Uqj2CpWqIQwrNLJi12bjHL1bi/V78/bqWtdhT2+lrVZyrYY+
TxSaSIeZzFFR2GSxCFYHKGjU31o6fyd8R+nb8NZUQQoY73351VjfSjO+bx/x4P/78leVpbLX5MqR
uSEeO31Mk8r3BYDmrV3zfdP8e5mrRF/qehLNhMvAun+wWMkV4gzrbvD2NN8C4knmJUOi5kZ5cUFD
/BuZ/r3qdag0tMYwwG6zVWvBKX+3keA7ILD6vPfSsYJBVsoBD7zUR2gGepuY1FQI4SFILlquF/ML
Pfz9dFcdEZGu7kpAKJC+I/OAb3C13g59X5v6cWesPAgu0uD5jJOPEgiKu9ARg+gK2eX59Xm9DqDq
oJzjQ4phjey84Ug0a9jQQQBzVwiFQHRdN8OAqBJBZB7BJRK9QRQnXP6fykVuAukPiObEARp2zIIF
y4i5PpRO6Or30BsHNO3uhoO7Ae2P6fTkTTv/EppOwdSf9ygVz5/m0NnRQIrdoehpI4U8rLy7KoDO
usfkxxzciWn/Yzp6eoQxCTcTnZMnYtfmwuxchZ/wiBjG+9gzXQbM6IzROlnCfmoGD95ytVmNGfp/
esuQGbsgWH6+fyIQMYF6I/iIfzyPZJBf8uCrTt49+GgQqpyRwBEI+R4Rg0+QoWD6I6c7APMNGPFv
WEZoBG7r7OzPYAPO+uCPN/FCb+XuBvwjWDp6KPh1n+G7d6sIF+/w6h2rSAUaQqacuudS+H45JDJD
3pHXWYe1tUoZSgqzv/0T+EAftNFxUysuye9xo820eeFm42wT4117GO+e0eG8lz71x9W+GMiQFSCa
zc4IfTz+vggV0df4dn+cVLKBqKFjm1f7MVL7Hsk17UASYY9PYOpwDaX91RP3Di56jzcmpTevd7UT
632W7yvHBKBMB1vHexRCNTK0oFjRmYT/d2OT/RRnVe3L97sq1fTzQSkzg+vlI/KRJRj7zJVHDp3q
GpkHMb0pNvmkQhBcZUQbrw6b4+PWlSfJhjTQnp9ft/fGjRj4vTFjq1/vyboq9pND09s9INr18bNf
WNNsIs4AAPzqg/TYfOADeReP9ZFzX3ywONqa9GUgPegra3lck0udYC5A8gV9PsyXiLRiuMMM97F6
PFmDfnVjefxwKqjkNg7NRkul3hXL58vyBVytFHLZHehLdOvmGenb52xzGp6Gzn0NI9Jrl+UzsJoF
wJe68W6CCb41y8STIrNlbRLAKc7+vbzBtjISqzisowd0+f34OZ+g1zA3mSX9/kW/i7xyJZMpJQmz
hlvJpRT78kUdICtOGcn7dTGvV39FKdZwaP72hz/I0h6HcOA/7rd/Tgyq8GA+3+yByT/ECg32mUg9
VF0xnKu9kSnquW4SKWFvYN4pqMyYpiCu1wfbIR73ULbsi1D1DmXkaA4rbdihPb0Fk9T7REaHXI1u
NA61fj6S3jhJJqUA5gFJaSfdY7IwHoEnMJ/ZeiYGHvpIvzPvbCHJ5mthOrbcDltxYXRWCDfqoXCp
FjrgwuBAXcQ4CAhWr4F51RZsSRJSHw6PQQp3S2hF7mdoF90JLXk4o4AfpZHl7eiF3JKIVr4BC0DO
k4sTT0XtY102/JcXJTv2IWrkNIWV5yyKR/ian8f7CAuCPcIT+AD40FAQPL0Fa7l12avaRrNjOyvO
XNYc54GxKHGDU8jKOuHv5ds0/jGWnZcfN1blD9tPEzUc5f+l5X+VJapbrYr6XcKEl9SoD84HD3Xq
+6Ib1CMLEYqBNkfxG23v1s8f8FWsY7j66OJ+ADXE4TilbC8WCp1f/VZC9ePjMMEV2rppUQZdhVXL
rCvtqOrJuiKIZzOKGiaSUE0aQqriUY4OZHRXgd8wzI+WIKFOgY1QTeebACgHL5l3GHfdgPmQxJr5
/aH9pR9cnWmaatkOjBhYCMal+/tlidiZtTt1u3MKGicKdXxST0MrZDBzh3Wg1wZHIkkzq2Z4wbnH
cXLHjBWnSvxF7/b3tFjPT/uFFqpP2cx6zGaRD05gQzHZLqp7+0XelKscyj3k4t2gmXcjMAuzQ4g3
4x105xm+OePjOwgVeQodeKLjRIto4qjdJEWgpZ6puMASIxtnQRXCJ5JcKz2kJnbGmmu/nUdnpohN
KPvpmIoAwmmD/aCQ+X7CGGJZfuzGzo2jiA7v9/PfQNHY1CyDVjhdzX8jrKJltr4/FSmKqwwUx1FF
yqjCH4TtBMX6yBqzvR6pNEp6nRO7C973FGZUtfcq9LmU1tcY4PtEUE2ARgK3llDVEiro+gekfLLt
rZ96+hwlKxSl9tSScG9Ymlt0FADxMU5X/X6UA/8wEDERauhtuOOCTKjxMsGdyI3QqLCGQCGgyyWT
6kPeOIEKTQ0bFcT3+CtipG84xcfSq97x7A4ecLsnY3pYg4U6gEJDURScNwPu+w68iRia7zyhfY8m
G8JMONEq4OCpiM/Ae5CpogaoUdN23PMCo1oEnpLerbB+3wKy8XZh93BcGZvKHuwfFBAYCjhroZUN
0xG5ExWMHiJldC2RdVwmS3kiP2ZeDsoULIO/x+eifMZecVhuYgJnt6nAIfPST2Ap6qEewtuZIbe+
3N4zbVbDKLC8+NF2HW97n8x+3yQ4cP3w4qGwEkg517+TVeW9WaZNyg5u31R8JAof9bmxw0SqnorS
Wx+2CGFoeD2f0GytqYA+oUNieURbI0jnp2E1ExYxtDPglZLBg8UQUhZRwKp1sQ1HsP+Miw1ohsF2
TO+OOSy2oSgWvTGARhV36wlJKYAEAKl48W5y17C4Dqj5Z/PMP4LoAY9MFysPtqMUr08Tr7gPupbU
xUJlCWUvGJwpRsQIaIHEcgAkd+6WQin1U/DHoP0CbA6oR8SvFrzfE8cD9Ae39unUT4VTDLKdKO6T
6/owqQwUKuSg49/TNJuqwgRywuAR/HBEEXFmnk3LLx9U6wThDoua3IDSIY46hlT84WRs8xToSQD5
Ygg8S4hyMcItOU+DMbD3KX75cyWDNH4XmhyHIesCaeiGf3Ft2dwKgsZPr5e2lGDMgAyUnau8vmqa
+HjaVsyR3lKSg5aysmfv2X5HImHhc5nxjCo0fjpPC17v6xDAMos/HipjIbPXeCmwNiZvIyDCWJII
egli1uBNJWDPAszWoVEnjewb/R/n1n1f5UDbTMrkhD7e2pwJ9TuZ9hkcZ5er+59QKrBAx/cXZKfM
usTLhpsRInVbnGBoMRKgdq7sI+M8PbGa7GUfmOCytnfbUOzrwit98WMVtJQ5aMZjp4CKJu6z0KHp
OQPVMtF0SwkQkW8iuHUSZnBzOsy4Oqd3elCS1hxRB/kk1A01cN9i/A8JClDE79vTEK/n6ggzDMOi
LlNt5u/qVTMz7bQ4kc/7hLKMIxUqsRMKYuBxbrIjxK8Q1TDpEq0wocH80HkMMImanRCsM4YdXd/k
Qbi3Mc3cNIE02w5ecnwcJHaBKNfpA+ZoHsHLABEPfwXroFtYhe9DVhtt+i/f4ap2MGwn6va7LFlb
gy0FOXBs1Cl0F+61ipFbxE0eEVZrOBMEUII+AXSV4NaC+qFL/u9dXB1w+rZkvBBzF/bGCHQwTioV
YM8rFjAnA/mbOzSIKV3A/dtC+3HvGignRTdeqCa+7G8v9CqTK8vSsCKLFypSeaFLyNGKB/krC5wT
asvjqNC8N4hEOR6NMUj9zkUdLDi47+qS2MlrKofvv6+yyyr6dlNMvBj9cvY7+tWz2abpMU/SSKyy
MykRbwch7yUarAJDhPcXaCDiY+TWOHtgUMdy//0GFPuHBNeApmloYpCqQWr4N/2ozubBOUZJsjbY
4D34umz+twN26ZzP4c6RkKG1d2KViw73iZ9rgcFH9refUVijdhZNANLDEVA8bQrvdMTkLtRJS+Fu
o0AuHNWEtiDdcDrhohUm4JofaIUK9CeDkkEaVvAJ2VY0AVFKe3t7RKe299EOa9FGkoO/4kWiNQ59
xAVWD567c3HqneQ4dAAS4SxK6WSIzw5ltQ+cDx7n85cNkbQWWhP8iKf5vVBfEl10QSGB+EzkPRON
rQG6OhGN3QPHxxFbrAPWKgyOYJYlYQdGD68VBbUmYZEs/lf8bcI3K2GR4LRC8MEoHRcPA9k1DVSo
8GRJ+V2bzQptTA5kwVb5/bV9R5yzs4lJIjTB8GaP//vW7Nw8x/tai9cI5KL09xCZg907L2OFigTP
m4dcuWWFIfyBGBQP96g3fe5hwd61y4iepG8Tvw7B7zf1U6eHGSn9VJH1m5Z+1SuQTqbSAa2JYcS1
T8+fjGX8nAqaAMjrsdyic+tVsQEJjciBDJDLeD7fwdI6vKA1Iq9LJDRyrwVsijv1q/b0+83pP7R6
RbEqWN8OjOQLXP5LSQKWvLfqso3BkuMG83De+4xuE3KPeJCT7ybT7bJBV6MicKM6cAiaP/tHddGP
QWy3A5UkfGHM9Lccxs4+tAqEsXp3ieialhIVMvTsNgmihlNo/DkefPWNau8yybqKE0DAwB7SJVRM
+3o6Xsp10RudvFtLjNYCJHxAliaoow3kt1jx9D/V4vS6m8Ej0FHtuEUloANyHTsduj+MiU3bsAUM
7SpIyLSBKgjd6sqeQew8Dk5nnIQcILaBRbUSCVmRATBbaE2d9rrN6YnXDO476hgNZyxUIO7leEyq
eUaGWKCt3WpeAD/HX54oEYVHft4ooa0OO4pCWi5bhjDnlzIL1M8SClA6yVzTmKbFH4ljKvMjAPYT
9DW6+8zdT7bolhXtUgUsiB7LiP/ldDPD6illb7idhbfZfmJwRpM54JM0a44ejLHOV0YoDcTyIH1l
+1cuYgNYKn+cJ7zNeihPgKmCdiPhmtQouA1PaDeP7TbIAdM+nlYKI360WMDGi/YfnJ9Yvfwm4wVo
+Nh+zDseRoRfLmlBCukCfR7TlY0QUTQbMSlM3vMAkLaJzx62ZRgaGWtWjX6jaXLBwfyzbsSL41gR
02nCvHzVJbDtfqtI20hdGeQpJJoZ+AG3gleI9RN0Dqy4Zd/ZL46IXNXua7moyUcKn/bGufEIISrR
NwqNZp7l92eAvNEoBv1XL1RUalBrRZYG5iaAtSTQdqF8uivPS0ubpKTxxaTSvFwLdsULW3rb3p2y
Wamv6vNYkW60G74DdP/9khcM5ZetrWT5qWhMSVnBTUfYsxw0L+bL7g3mQvZhIp8STdvPw0v0pE81
Xipotv7k7m6Uc444qb8/aaZIzJF44PJVRKYVk5rayVZW/aJ4iDAekeZK4+ax0O9JqehNT4GJcA5b
3d/2oZrfnUGwV5G7By5sL211UgDujLwdTbXHHo1i4LF5MHCCnjIKG47zMqceQPt1fMQXDfQJBnP7
oYntgurrJ1oY45iFqg81vFWlsKTSekmhhZrg5bwI7lXumZJXsc3WDVwGc6Ci6kTah1bz8nAe6uVw
w2I2YUikHgAFw54ei3Fkzcz9+ly7OSLHd8ln8UYARIC/HTsPOqTaTXfw2nstGp0YJSBiDHvlRtRW
vmUnl1f731O9KkactM4aOzWUVW74PScz9ScKVp0LruHIfB4JeGDoT1jJPWgMTHTX6dzqMLPRr89v
nG7fDxBuBWQFKHBd1VQSpn+P3Hgv6/nBMJWV0BeCT/zZa24uvZTGQ0nqoPka4IGTbz2eN6p/0gJJ
9XdvNiYoxjAhP2j9nT501EWnB6eWGs+ansmfZN+e7PaeyYgbUi06RPB2N0c9NGuAr1uG3oweEgDb
v5+F3zu4V1/lKuuMtjX2fwkbZod3NbQJ2mGVyyyM3i3sT7d9Rp0VeP3m1ib5P54hYjA4BlvEpOtw
dGi6Ku4UZSXUt4B4R27VeuCmGqiyy5zVuQsV1Y+KgDjUnHwzwdDaU2gvUMWnPjmDDT323SFbvMtW
tjw41YTtQNbDHtPhdKiASs69DtO24yjFEhv2ZTns1SA+BZXqK93w9+f4455X5P/9OpcWwJfAE2td
VnTAU1Yd7gSA3WlU2G6+D6RyVO1mkf0nSe63Bhl189DVGsqNau+31RJaCzvTHDDv8QwcByuvhK3d
ug3gYGkIPjh1yU2qZwn5CqZLrJ7GO9L4ooXWPmXd2JQnR2PnHaSpqr0p8rKyF05O2uJHuNrBQLJH
Gt0RExKVm/Fse6+vveYQ7o6BnfuJGmjJkOdSppOa/hIGb46LEXYMJF8bS3Cdiqc+WpaI/snzurjb
xp6eL3RjRPq4I4Msnk52qMb8QQ+AmmyOT0dPnFzo1r/Vx6UBNwg76pp1fyPnVb6BQy6r9r+nfZWE
6NEuqUG2Kqv0Yf9+rAb9eou7T3pHp3cOs/b3d/sdsCCuhuCIYioy9A/7qlw82HKSRJWsrLZnwI4Z
vf7Kj7JBbw92bFX8F2QvntgvZ5SdGOLbIuFJnMBE4QjRnbf0vUBehugruQZQDn5MPUkf7FovLjwh
r3YLzvK9yr66XzEv+LIWcxQG9VPE/ZbrhDQM3zRiJYxzyPCtRzCyCj/i2EA4jc4uAg29mxgD6+jq
pC7klN2A/4xo8sjsH8SrA9glvz/R77Xu5Q7Bt5BK8kCvB/EgzNVdtauVVYXmneZCCxere4vYHRpj
7pFeJLUj/J/EN9/jO+iQ7ccBMenU6wxP7b0Gwn99q/wVb/H61Fb0/+7pKqhXR4GVNiplZYMsh8/d
Dk6wCHuvSjwHwdDENf/o2WwfuVnhd7zbW4v6e4vm6qFchWLDTvfOyeEGFAYQtgBcltAu8Fp5UV96
tIIpWJH/VQYGjtPOQKFBw7CZOjj2KpBjTAboILauwYnYe4fDjS33fyyq/x7P1SY47kqrT2Xuziq8
7cmD3Vrh7QjCVfL3ukvUMuxBSgZsB0cplNAdLrwM/ihe3z0ChqN9xMxl0Kh+C46zctPCV8833qD1
rU939QCv1n3ZnbrUqLhFOLg7OOf7wN6PrXLZyvNYmheI2zdTqQoNMJeY1MA5AlVk+E7psf6UnW+B
UEnJalHB83NUGOjAl56GhHXvH2pfUj0dq1RgCSgZ7r2STmPs1VsoCu65H5TsesUFG2A9A3HN83lk
3tf5vMvnSOHJ3Ev5UFQjKQ2lzI+1qYbkTbE0t7M0XyTasgd5YHJ3Q9QEknmtDhvgZVBXEXxH2d4e
Nz16lTPpNCJKd6QPzq39KJbWb2v/KmNtjmZm7hz2o0JtQHMLegNt/UrkVttu2Bq4zw+PzQI+wh40
ZYM4xLDrvEPudic/Ofl721fRHNXC3cnNbo3Fvnfrrl7rVeIXHVWzsyVuro7QgEQE1dshGsIG6cWe
UBEwqAYi4zoG5IEpjZ2jMJjot66aeKeTm0M84yUiOgiYE8H81AVCTCRWt+RYA6Vz92oQHcM88X8P
cj/lq1/jyVWCU+p5nlUVt338jCcUxfQSttNkngP9vTUBpjn3+wu8IDm/hnxTTzU142JbynHYvX24
V6dbebzdD3lqe5RzyAHOfoV5Gx4YD/1bH/la5BXMDnk8yBapodL6WRskmEuj/Rrmx2AP9BBNFbpl
rSjSwQ7HfkrXnZkRErqF33I+oMh+9E8UkbEbMdRtxzUNMeh3byo0AiQ4sCmmlti5eO7u3k0IqPbg
zJlyDHKu2QVn2oS2a1iezHxImde0PtmQysisRpEj9g0alHU6LiK0ErQiMI7+9jDV8K3ohumJewxj
TNtwnqgmaksrZkhmaCi+Egdn1oAUxrtQjcaSPpRwZ1KZp1JWLTttfFBnhROaRnjORyWJL2RfaxZV
Q+pXMPYg7BWDJsOA2Bv3vqR5CoAvFIfpwEbIJZPZDbSHau3ELtqqlhQqyVDTbgSznxPz/46jS6X7
5Y12XZYYcdEoK9Bga9SCkbPMwmhjoSO3QqQ5n5fj5lV9jP/I97+v2++osMt+c4S1rhgYXEPZz72m
dMekVFaZTVj0jJb946I3JL+zlfLCLfHjK909Dq23jsAL2Op7HPrv0ld7Bg1JO9+XYs8YVLB+Uo5q
BinvOmLVWy/morVvqSRew47VbbmqgLYP9zpniUtSbTAZxeYZ22THPUQe5UPnBE4cJMzQbf+sBLEh
kiCpQK/FQ8iiLjgtB2Sy+nZgQUk9+Lrq2TT/VY9eZFZ6RzBx0nNNvx8X19jd4RkZizZfzlw7dpWn
LQwgHMNQ3Q3tu57Ob9+7GWcJ/gEmowL5xhms/B+L4n+fzzUzTdYSFQ96TjhWZ9y7SHgoe7dUvbz2
2z4war8wvcbwUub1qH8R9WhyAZutQgkFwnNgVL5Rjo4GuyyQaGZCJgSmo7oqX2bnH7GhT8OEvwpQ
G62h3u12PkCXWvVOtleQ8/NdbU9p3RTZb/ISfo8PMI9Y6phuXLk6+r62K34ZHYv1UXZNIdTrsilz
TeSgJDURbQLAOuv2vShdehuEbtJo4Jfo2vIce6CHOIobgcVEtsf6WlU9aT/udrNDMy3lhVzOVEn8
PI4m1nZ+YpSGFrg5yaEyS3fmdlHZIeevTMiz3VPtR41fAOIvguNpGJujsz1ugTtISI+6ueVSYpMt
qbp7VCnfb5ypCCn9GJP/e1lXRcoh0vRS13N1VVWmZ+8/mzS0spksPWftTCpgercH75SRZ/cohchm
oBlb34oBYG6zoZUjV+MEer9JrGHWetZ2tNcGKvqOLd72AyJpXY51/jzIdBQso0CC5y8H2lTtX5zD
Mp4cAqW7O5d3lNZS6jbVR/1uZaIZC6ZgN49DS2gt0463mN40pYszIRPBfh2HBpE25Fd4JbzagDas
CPER9jz3Dp4dMcC2QHXRfuo8gn4zN9T7tsUndG26UajtBiok+PA12e0HqzhsF3G4fwNXPs+QcJ2X
T5H4q5shzfUh933qgVb3I9H9LSjkgUHfs247riAJ66ZmWb/HyHucZlq9ZAc+yUwr3fau88SfSSfK
bih+0vKbsgQwcfnE3zTAfRftOUL3hPPunuqnNsE67ApPKZ/k40qrZshU8Ws7zY/A6IGg0YZKNWvr
8LAdqVqQabNj/5JFi/wQJIfgGAUywoRYadCqLuca09Nqdi7nLXoe7Z8dk6RkZpZ3Sh2eq4dCH7fp
fX76kxtTRZnvogdbnZnKKD3ikduEBVJV7bixJ7ISOu0w6180ZZ4aS21a7ia9eqeVT9uIQzGMjqtU
H9vVw35HTR5221HrhDV/9LA6GA/cYR/7B9wNuruTzSkcs2sG/BU8PF4yWyNjeX9E7fSAI892tFVn
/XZoZuPoKChdJ9SQyIWLSV8spGLRaMMcxh+gMROT26FRh44+TeTV8ehzD309Uu2JtZ+S+R71sYVE
UDs970cNFuuQsvogysIkHpYsq2x6VBZdO5b15f7wrMczSdrwxxu2OCbFuBhzlQjibjSX2qGsjDr+
jBNyZ3E+bNpXo5pVMclZsSCUyc4fe4dvMSZzEviXM2ja3bC1Pk3nj9zB96tmSj3qUQTX1dmhmnXR
PKmXXFKz7ht9abevFTyC6iGqg7wOK3jLWVjUgb4fcUP8TXwZHhRzBgcTKidkBfAr0Xl0AsJS+DV+
j/1Q3YVaNqtpu+JpEQftMWzzcdsGZBRmO9PsINfQHirtwJBdvaa29/QYjUF3Wwv51SP4oeKuTNDL
WMb2LIuem9M86+6qI73vcRsvnehPY7219mRrPMRCBPNEb1xalNlcpgWf6qM9zfTckxge4EBougYp
SeVKR9dAs9wgWLpFUBmLhnwLbmQXUjJYIKeBS0HiQMgHjExFu9ivssDsA113myLk0IrqZftBO7io
Q0PyEzmspLEqjXf70DgMW6CAcpgZvnTysrXyqWJ60YzVaJgc/PYwTKmXDj6tpP3Zo2mcFxMOQk5N
tf1T4dzBgVrSivXPsd/CGGWqUgdx48t1KAP9QEjODmVaXCWU6sg16UqYQZ+NX7T/Iey8ltvGtm79
RKhCDrfIYCYVLOkGZVsWACJnAk9/Pvjm9O/d1a5yq9VtWwTBhbXmHHME3ZeKMO7Degq4WKvYCZrf
c0eX7qj2YawcJmUnA5UZHP9+U0QN8YJsMqI/Jf5quj3G7UMk0gLrviGG1eO7YGFmPFRPAmwKXqZ1
RMz0f/uMz7Vt5h8J6nJmTdktHQ8q5W0PSufPY6APu0rw8O95uGnvt8KuqvB5X8N6PU33qLpHhbwr
eZDx84QBWn2ZuW8+fGDcZHQ0DFQkw2aA+VrGREJtlcJYOhkZOSQTVV6BgIgwz2r7ldZeA42LPIL7
rRyiWHIEwOHVJnWjdQ2yQ8nzmty0CMQmFEy3y8K22xlrMPANtr51MBQhiW7pYM+Sf7+zLW2vwN/l
4+g6xyRYiu15cvkUZArcIuhnX6FYlXjEg+wnxvGL4rWK18OvUqiRvKH1ebW0xYfdb2e+99TMk9np
yCiwvLQ4GSSISeRBVp/d24PnEYd/1UUJUTI0MD0QxBZUlieFTqrzzGz7mhp+UbmxZI+K3axuV9od
Ghj0wuAF+BKxrC1PZiRO9CtOKBRN3Bo4gg+vMpxt7IBVfbKV3Cs2VEziFxp2Tz7NkNBwgER3Q7bT
sqvm8C7v69Wd6zDhuMx8sdmlSWTq1Pg+iUtqOECmkewalqkaCfWhtFDZEuYQ9M2uWII583uMpDD/
RNSBvjTe1B2s3RCkgpshgt8ziG786Vhu0Ipdo4C730Ot4AiEddQSEBsuoiuDrXJEPcc8MJ/TiUdh
H+PpzsPZXxomsRN2T8NN9tXSb5m5YEd62zy+JuerJucRFh3PALkfePyThD7sQAiED/2i/aCWUpr3
Br7U+c47xwMdj8wEyajHeh50/768LKw2nMNQaCMqxudwCm+9D42u+yCazBCjdXlea6hx61O2eB1S
zC5Scc5qvY5qbHSMKyEFBdY7nnVVvtrn8VkD9sf78Ke+z30s6gmR8/lSeRqMFHIUXnnINSg7FqFU
yuvjJKNNKfaJxvx5354ZmAq4oQvbEGPYKTeLKB7mwfDZjF0M2MeEaITO8qFvN2wbnmtr0DONyp0q
DWtu9RHQAwRSe2Hn0PvQzOzaPBJuMWYeddvIEh6/TfNNw6Id40bk05lXNjZMHczoknd2wLY7r0gp
oYkinWR/5+F3VIM9mSpA/uDpvc2UBFAjv+M9KjD63OZf4kFbv+fSN6X31TFYONVw9mrdCjESw6bK
E9NNvFyw+aHohASKL2ds5z8Z1gCAtOurlgdG/LlIP7Xi9fFA64un/0O2jeJn2TOIEGO7R6ydS/gW
CTA3aZwkSfpLwals8NZ/NE9/SvrH1UrHWKN5kkYbdEvu7JQ6YHIMtHyTo5dumnl65YErUsoo0AsN
p7L8Ybv19lg59eDOnWsJXtu7MSFOOHPCBBUdBb/o1s7P0pPKCIpWnwnV7APB/nfbKf87BvX/y+U/
8FeKZWlmevv78i2YwbPbDV4R06VgzOtUiMZjtmqHXa8CshBsQnwgrKlOprisgxmL29v4wyT/6a/Q
5/bK/3Vjtyv/Rys+tuWI8TJXJsbeCg/ZdAeAWdPZpjWxTe8FBiXBSt1+OVnqNohHf7fJC6wF1Ukh
PfAVu6u/Xdn/Eku3Vl3D5w9XApD039DZP67sYWSTZmVcWcoJBBEUDtVb/736FF+LZxPLaRzvM1Jv
LBlO1fhh/cB3T/mhw0AlJg1jqR/czIl8y8S+Y1l4lHbqGU1TTPjTcMt/snceCdMKMCl9vBRXGS7E
5kIj/tiM5LKn8tt/LwDzXxfAP97MH7f5sVbmOAiN9ERSz8wnLtti6tTEgWyjAdskIV1x5lNHSKrp
0pnm6VGs991jf88PXX6Yt/qEnSrokoAGNhHDEXzaOq3rqYhhNZy09tjLV1neEOFFDnIUEoWnNaFJ
LucINcnfcKIqrJRQh2uPlbzozAq7lNdbeMueae3Vzq3kHWBiOwbj4jc4GowB3xsxtU0gLOdBPFbr
WVjDioozcfXW0wBsK5cNmsEFZ+rw8Eom8FZ4V4ICtiHkEwitJKXE/nz979v5e4byP6v2H7fzD8B+
FtfFEtOaieRPeXbl3sdh0ZxtBhkqQTqf+c9YcJq/IpH/isHDR4NgArEK8tf/fVZ0vS7vXQ5Cochu
0R3x9KUDKzJX/z41bpY4GUFycHmJJ4e5jWkiqMBWk/1lM5H+bS3JPBoqNCkDktIfgLZqpbFVmawl
lcAfXLAnW+X5Q8CAKR2BBbJtsjtjfgA7bpt7/YUgIP2mePx58//5+n9g1liBCnGrgaE1yPaXDX19
Y2mqCCQY+yaBOsP/wC7Zzb8KVBnw8lBeJLtG3s9NmBqh1bqF4tSLB7EAGOcB7azH/JJm3swcGlwm
xOzqVebyjQZ3unDV73ybWmFlhXRGWuaJvF+GkKSF6cc2P2ExnoznYryo47Gpd0p6nsdrn0EbsdOU
uB23J/Mx9rLC1yC4ptuiZKybMoVmBn+0sogy16DSNWC07e459Kd9LkR3MSjKoEZkpDK7c43atyx4
z1kgiO4shxXG4MJeIQQhplsKJJKHH78BV8UDMRJgdxNteQ9UGqx8+3pfAmv0Kskfy+i/n4b/9Ydg
p/znB/LHuqyH1ZiXB+syVvz14QN8F4cZp0U45pDngYBwT688TsV48kiTMgE88Csf7M5yMzovBbDD
pdFjsHWfGBc4QwwM7JlEi9Th0HrrrUVTQgQ9enbTxdF1jb1J9R8G9Zuz3sN88c3eGzVbn9wi9w1A
HDXIUHTou7iipD9M+kW3nlkAMtFvw+n+N4KC9L+G39sd2KbXjLItRO5/wFHZo+mkfr4zRoGLFDHl
6XFQlPymD2EmaW+PNw4MbGuxtfyY8F5BB6K7VR/ONISWsw6eyO3BOHr1C4LgOupYv2GGoLh1jTGL
N4p2/wN3WCidDdZmHBMkvLIo0DaUbv7SEu6MPTq7Ovb17UvZ+Iu8H5ZDKgBWRLQFVKP31TPBXHGN
LxxVcHPFlvDHpOonhs7YOgnlI678WHOQR57YSkYId+iHR1wUJVJxQ+MHpmrjcVihkdhrFZZHnE6w
oKlxLcLx+FqXzhwBMK4eDmKDk97W7zPc3BmCb3MEmCj6UEXfpdgVnDA61Mouz8L7evekzV1VT2yM
KrEl4EWE1xU7joQkWsOjeq0+5vO0e3zrsBpFocXQbMBKidSCX7x08oJbjuUxDBFx669d2fCYbxMe
BGHwFXEkdxVHmwF4yU/8sGBWCuudil2IFLqpp7vwilBLfUmX987YGouBp5JMWwQWf9O8/ibl/s+m
9Y8VIv/fvRsTkFpdpJwDeOGMdVKsicoN+rXIspCdxwCJwNEEGB0OYuhkN09hV0XanfXtdOTM3d2O
yLZPQXPxCGU3oAnNKkdkq6KfhotKqSbZFt0jJy/YPVhUY6vIKaC4i3+phVV9e57/971w/ME9li00
m//3vRTSY5WkldNvFoNZ25tZBKqafO8N1+hCmeC2xOvvUVa6aunFwID4x0u7rAzMyq3lcOrPg+El
Eoc3SJpXVYem99i6Kf2q0mffNrCZXJz0+c7YuD2a1kkWjysxZ/FwWxEvApcwpsC9ynATbMYrDx9w
NOXqVwq0JV9b4GqMWzS/6o6jdGylY2bsM+UqgXV0x7o9VerBGgONiXEKRdCRiEvQPHg+nRlm9Yb8
QRlamlPPvJ3M4wLcdP6A05lyBICD9C5BkBPVBhjU6je6Z45AHZ4WB8nH8LQFgGGQbLo6Kjkpwqaf
oSj4/m2NbWmrdhxtO5QhAtnGT4nhjxQ2Vsh64BSfdR80Eww4KSMmgCXyiMZXVld+BH19SLVjPB7v
2rG/n3Iy93rNKSnk4Toi9omd9TC94VrFiZwThkf5iUZrdgwwy5Sf7bSYYGG8SOCvbue6n7Wn1Ip4
2wvvCzr+w51/WGiCVh+cB/j/cewXd9IgQroxes4OJrCrsHFjF3PrMNtq7JJ2PvWln4QUqJAr2aTJ
AEDjyIxQcHrV5q4+LuOXigM3sZcfwo00PiV2sMNjatziL6wGIpHOFBCWndAQKfDUAhMJreSaWMEA
Xyi0A2HK5qX6vNEhi2ojmvXwXu0HRpqpK3+vX6QPqONlIFvHtt+JnDy5n/c7vp/byFiizIhk6dC6
/KBeZoVwpKeAXNAnIqU6aVnUrMcBMV/sgoJ06NsY/+P5KhC0RJSCu4KvPbyZLi32OMELijvFHWA1
Gwxevfpuy58MV6D/3+Vwm4U3dHeeJAVE882xq92DGCiHaS8qUublph/rO7MNrCQUiI+8B0sVLctG
deGgTmKnIp2alJ2RUYUjMdoN6phMUH9m18OTbd4Ydwb2wIWXACLUwbp6NWIwYGLsXAD3CJ9Dm3Ca
DHh83yzpeeh8YY2A4tbS4/hM3jP4LdrGRypQlzHuQCGUBmIfJnzopTfp0KUISrV1uMoMCLgeaCYj
cJmt0BwQrUbrbkZqF+lmMPegWk7yxhk3oJWDMES2DO7KrAW4wJ+413ds/miDaegX29C24Fu2Msg+
BsLaxRWgXy5OfmiJtSYuVdnsTkFyGP4lEJ4/CUrNP2d0wxSvb+kHfE0stdQ2kp8J+oLkCZHpcWuL
DShsXdEM4IK02i9Gz+1Evp9DmQDw8AAiNG+i6AppVJ9ThqsALWBoFcDWtfo1BAJ+yclT9TGG8o8R
p1BsQn8MQUXq8q/4JO/znBrNM97bEDtiNgHo5YAMZMDSlALwMUF62PIUFB3GX2SApnb8o9stBEgO
20c6zcFEOgvZss0hu5+FbJ/eT6N6jPuTJe7j4cL/SdK/VMb6v7GsZMU0ZAUlHX5dfzR5WOwsYrvE
4hPzdyqjJz0omNpylqk3nWimUye+khb0eJOd+8EwwnoT5kCwQXMlY5EVQBbVhl2LOoP6S7CN6hRX
mxvoVO76qKcSUIELiVB04/de2su4ZPXvJB2CGAgMmCDbjX6MEOmreS1uYNYmAM4L7ujY7fn9t9zn
JsMUreBv5uh5/rsE/VfGqyFZaLsMSTER6//fI0ksGmvudI4kq7IVYPtD9qqwPZZeXroPlTLA1vns
eLJYYCxdElKIkHgtM4cJGnsjql04FdM2x1asDWzQmGCy7hdSY527vteuVesMSDChuZgO0L2K/lax
axyWR7f/G1wj/dsH+c9380d7qUpFMWYNHVZjcXw4jeyCOQklearWB02eKdnLT/oseQILsc2/vfy/
qhlYRBgxYBSCCfMftYqm9IP2UKlVRDzqZdjzR2PACzwqzFASdnpzUZRDYUV6c4L9pSY+TADZPGiW
P+XnydhZjwNDHF24PTCfLuC/2/fBj62oJ/giPU7yLs2j0opq4bjUZ43UWGN6kdvrg6wlYNDaXfkK
5QsAeTjlj8M0nPviqNc7df5L8IUs/2vrghsQcT0SjuTqn7YvaTGacakL4lOFOKWwERdZkyMNwR1f
Zp7k3KegT5NAuR8KE56dZ/aHAey1CylwAD4lI1Lr0wOvdtzZh4NYn3rrac1eWuvUWk9UKAVtKLBG
czLqc6cclPzQTIFEPY86C8eFiWM10PKrxRbP0ZjvBYZhEz1o9+1eRytHi3U1k6iHJHyOm1MhXTAL
IfWEHpuU2+mAsCrPvxbmCw+fie2Mfjl/6TQvk85N6Qv43XfM+AFEbYliK/VErNLznWVA/3Yfgxfn
IeVUQqC67IK+KpzWM9fr5oCDzV5NPeb9ZMZixANo+cDmIPWmgvwNp9vkOx51XopD3+gpeijGl7k/
PIzobkQNJKn8aZ2eHtOe/Om74rQ/OGFxvD4rqOieipDT4o4qPHX1J06YqQ665VjIZzl56dlFjV9d
AfUo0I1PqI2wDTbaX8KgEJ7Fs04xgEKdOVpubyeFYidIWvHs/N6/LSk/y5ll736VOQRtKYqHUD/E
TzB6bh3tCM/rE817tjjGUxwQnCdvD36H8So+vd87eh5+UPjoAkELTMwcsrM8HlM1koYTjf2DcJZq
X5tYFJ+z/PCg0pSOJgIRp23CbLpY6Z3U1TdxOSRqWH+KyEugw8MiN08FTg14DtSXmtJPyD50JDNY
wyHR1naWHjUwYSxO5OqSmU9t/ak1z7BQZP5sRoIQ6iuJ+igyjYtYXNLHxSwu1bQXhqu07hNsW/Vn
WX8a1+tUH3t1n1iX3HhSHhcpeZ27L7m76PVTI58sLZw0HqcrvIT8tnY7Tb7ch6MsnZma6+r1IZ0Y
kj/Eb3X8xvg8peUarkpyMbr3hahk7Tkn2CLdM9bVUkbZkWruGZ5T6cbK7mGFMWkHVLFMLeVLdj8y
lC7NPbPhDuqEFablgbF2X8G93CnFwWSC3T+nTOATjqUn5vM54jX1Opv7kRG6ROEWScXhnu5FRnLV
x6B/zdqzrifUfVAGKJR7Ip7MlF3jRdFe1+rD5JSCCSCph5LFz4X316S7FObNwMCBuTfDeHM/CS+Z
unvQb64DM1E+p90gX7r8Voh+se6NKUj2/LuRL+m6FwjrkgNTOOUdxBuv5e0OkVmEvAm6Nng9FW0A
fgs0cXQeG3knmEsyffBZ9VPRb9b9QmAW/AZSO4qwZGBbRA9oFUz9f7MBav5P7QnaJv0tuTGvHEPm
Shcf8J7X0l/Vw1Lupv6IFy5po8t3Xg/qBK7tUBxMY5/Lx3w6pOmpZMSOsxhSghQM9ihnx6l/zrTn
Pnmuqo+OyqR/Fpfvj6ykBHztl5c1+bFMP+LpVrdf0Dzb7DjCOOWIpyOQoqSIuHBr2cPJlUgisbY7
JSu7Aml+fxymoOPeyUcQ+gfEjDpATzg8Pzb32F0KJSHZ3jy/WkIzSp8Oa1IPvRTxp1JIFhI1fWCY
zA1DnQjycQf0QXfFGodSIavPfR0og7e0pzsYkhS16rWRTqZAr/4SSzADQt3Y87sFS9cKBZTAkImh
Tq3ePfMWPhtWHRErsECU7ZuSMKWFVCjprAtPZoJQ5Hu+vMATicXzAy6HeCqzY0Je+Oo0MB36q8w1
rU9FcqpaNEQHozsa3AG8UdIAoTbNI2tiBcmLNLhyVUo8966Xj2J7EtRXUwxjkHGcu7iHG5Ej1MQT
l1tLkVZ+VMlJHw9c38rrmtBAz0uzx2xGYpAtcWPdiuWzeglhPqS+cEiwFpWAv1L0x7m9DIcBoPI7
LLuNdVMcuFZh2fN7Dz4n8cyG3AqnTL3yYvzQlvSoPLIgQBes8eu67EdlV083roaf2CbP92FbQSVX
314Mqrv2Ir6iCBXMkE85h5ZThFwnPwyKx8y7SwLeizkeRilSxVBVdjqYN2Bcsh/lYO4+LTNszTda
S3ZUlo2hvqoccbl0rvnXivKh7D6b+EfTvt/jH9L4Fm8Tj/Xbh9m9zuJHmb5BvRnbS9198h7mx0sF
scF8W6on+Cp9dqwJvZSpeAw2/Wl94mO1VQyWaqg5efuLI7VdYTzRQ8Aoms03TfulCGdNYkf24mT7
zyx9m0gtXL9BuMvpisfd2pzT5CQDDMQva/4Cd33qnvkMSuHEbxVcIsutDwf1YDanKn5pWyhx4GU3
mueKD6/4NmXfJ/WVFQHFPR8PcnNau+tsvC3Jm4QeMT+M6TEVzolw6r/PkN+Vq14+6fFpVK6d+toi
/umeF0iENDcYRyzubLlth6VPQRQLgBW9yqeo2don8/9ZQZbkaYor0Bk6+ermBvfDngnefJ/pSx8u
Bz0KBtjyzRekPxh/YmsLlPTgxm5HgdEHUrbXm8CCytVwm5ysQYqGwxONefo0Yu8CsjjBaPRz2Scz
tBEgiWK+VnKVQWsejH4/q8Rca0+DaRssxY0WF0C04qsx7eCs3Ykm6v0V0wf6iB8mlnkxWKWD8kQC
u4U7+kPFx6TxZGx5c1+qQhngd95PZbSdsSYeEDDETq3hLXcGwlH78LUyaOCEElKbfF8lCFpn2vlV
pUgKZ2vXZod7GXRyOGaBMR/mbN/kR3neifGNjJ0qO0d37cNsPwTzvZhfjeKNX2vxpkgwc1CTr7ep
DRSiRIjQyQKtck0dtWcgTvvqHvZ6OOHtA5vm0tEUzjtNjxLTxzbLtcQrRCTBON3NkzG8ZOlrKfys
1KNovA7Gc2593adP4UElcQf6PupAvxmQ00dLsu79xwMnAfkpk3z+qG59pY+fafJekPmUUVD8KAkz
nDa8ZHxXpk9lua3X7FLOV5HefQbwudfIilTk11/y+mY2L4X+oaotkCplz/xLSN/r/Gc6f6n5SWl2
SfLUKC9i9jkoL6r61Im3QovWZiemv9Tky+w/rMkfumB+XNX2Jbl/zu1LOlMF8U/TP6kwEjRmD4v4
VpqerjuFfjTvuZ2CvRkxQZyTb06RRCgwbBAueW2e2uVkqrcamqLEoDOtvmCFx7TTAoAMYmYIEYHZ
PIv3j0l6FvHSk95T6V0Q4Rq4QAHdWyJ/9dX7otIurE6sUvFdS/FkiGHeu4l0WutgfLbWnTG66xfF
KrymbN1bUviAqmE4yzOjrxYnBOo/Gn3sKoqN15AhRu79Srku2a0SqfcC0uBG4ag1lwe1m73W+4Tj
aQri5l0hiqN8SthYSQzkkHpOHhuhFsgwHm/Cb6lLNb5lLQ0Yj3rxkeSRaFwHlCM3Bm4kDIIs12ij
EXVNJ9PcpXArHxHVKDhAle5GSkoylAD07hCK3WRkeueWOLcxKmPMVPoSuAkm8Pm+Uvb8RXIwMDNH
+IFb+8Ac5VYoz8r38VsCWS+9gmrnWbBiWaTDfEE+4NwZmSaHOHWh9kOf4Dm/Sbm3PMO8meAkmC7l
fU/jtriP3n+HpdvCJcM2iigHbDeRKg9gXYjoN+e66ResG4hg4uIXoX5LIBOjU5gDRYoEc6+ULjwG
ucXaFWGtgZIGA0XTKX9CB4P7X924pgwCIntb58B74I2NeC31m/Q2xtqZAZxOxcNQAsUEvVVwZxDE
VsN4jcPTDMveVUVE9LtaukjFroZB3trQ7QqeVsqJ2eW0+sZpwJkTygdZtq1f2TsChOmVEc+hY9Sy
QwqIAMX08zjiB3ZopJjOO+Kl/4SDQhpgeRF/TDh0YGdWbT744xz0vRePUA/s6bWAO2N4sp08I0zC
le1XwuF/WGp7GSAH2XDCxGVfHXNIE1fhe7rYIrtXvGnGjIv8Y3otYQVHsFd0TOnRcoL9AnzcNpgO
nzXN7le/JSmTLN9p++BkThniqrAe7v3H13K346fhRqsFk5B7nDNuFPzuA5OD7lXB8gPZUAvtnBzo
A2kGPdydJFiNvSYHHYFoXDAKt2+FDl1xG/9CtrOwLhWGg6xBF6QVDLsT44JxiBoTmhl69R2f/yK7
muI/IHbOAfSwDGKyeEqWfc7xKxynem+s6Ln8imhRBnsdUwh/xB3iu5Hv4uU0GvBAvazfCetREaja
HVE6WNCFhTC+ew+0BQApOlhy+JB2FtkHlO53T0ajIgA+ugJ8ciIIv6QiGsSoVg8Mqe5ptHRB/T7W
UflTvPstjRkcRCb9sZ8uoWqFEPKwu4dAILV2yfwE74r8oGn+RiPCX5fKctwtqpP8HBlN09R/n58T
IViemSJwXMI4kF3oRrUGahu1ZgiptKExBTYEVcHBj2hsdrHb+Jmi6GSg2vmS4Wqv1pVMXYVJB1YS
OONw4Gnbb/Cm+IY7NHJvdBd0Ek+MFZMc+P2dm0BRMTYEd0JExek+hwvWVbL/qJ2OdyR7neIPllOg
kygDvfd0JsVE7eEHhBUhTsUm9oJi4yUGHOHdiqrqCEXVyH+Lg4ld5VJibzyIyCghyuq7h+qinI9x
B0u9hXXPlAiC1ZtSOTqAM/q9LhxAu+9B0u9zEsyF8FHdxvEy1azxUAXHHmy5OMbd02hiJHzEpqB8
Z5/IP3MtQl1Y1T4Xr+CsoYY7ibPhEUnrrsZWuWfxBOKm0PcVwhrSQ9P6VRFUuMCsdgU3l4JTPYjw
x2gbLKYrPptNydgL50XBg1s2Cy7LEi5Xg1CJuSj1G7MaitGaHxIx2B6bsN3mZX7Fzk/yNQl1Hzxj
7PzpdJiT10T2TJIf+IR3lJh6E3JZahw0pxFvRJL46LlEv2L/finB1/WIJZ/TxchObYXQR1AuMG4v
EVEKbozrUeyPTZRQnLNieeQaV0UxCNFTj+o2LPWgfGw0XBh3vG9eoa8jaQE5iFjB+ApA9jRpDY2d
1BxEXDgr3xj8OQ0YY0PJWy0PtSYIMo9uxnA2DibL0zfpFOB8hekZimaCyTOnBq5fYGL6Muc/Qx7o
qcR8SnYmIBxEIRaCeneAGfg7VRyeu7Lf2MZp5a50W0pglLuW3FE4o1iRFNvFZgICHtiqm8rGAxvf
GPR7GASPFbbztnGRgcK+J2FxOHFrbVlyVFR8ROkh1ioREO/gIj5Mp1VQEjsEkJjpbRmDGr4Q5l6F
H082tLwYWGXhHD7JoayfdQwHtHM6nkvc6uZdLQbZF2S6HpQ13aZp6EGJd1FO2QuGIg/JYRBHl22+
DpfshvxeczLsui/9V8Lwk7nEDqokUGxG98rMgVTGV4LMoGerAxpQlzEWiBXQEnRgNta0hRBtSz3W
14ILCM1wgfPK0jYWLXMvMN4RMQuFR+GNF2RxLAewVURKnFDcgTR3ocNBRV2yjZvdmvb4uSqBrEUc
sFCZIIn3fGgJnQL32x+Wa0585BNwkpQ53zdfLLTeQFQl6Y9Yqt4D/QcFwwJxlWKOnRbjR763IKTs
YS0Jyo4RxkKk5OoYu2S2e91TLuBnm4WIV5xwIYJxOBJWc1Agc2Ow1fv5Jy8mltAHjrJ4YrCD6opT
d+XB+eAWMCOCckhdwFxGuOX7TdYybhsgGHehYHkStYXP2IbzW6r3rM6NCwqv8nfgS1xQXLEKW8gD
UF1Vu3/i3wR2wyxCpQplETil+F12QTVdZ7SPDgm7FEMPwtpHuyWG8zezftm8IRypdMsX9alBXjbZ
HI08Wfw1q9smDeXPRGD860IkJo9SJtvxx/TSyb950FVk0jJIsCyRd3hZ4/JVr7FgYWfcpfCsG19a
dtmZ/3o0B63BI+qoyHtjPkr5Xu8ghHhQK++621EsCnyIaEV28nwZlP1soCwJFO20lNeB6HHZ19XQ
TA7syukjFNQTRJv68Xqfj+p04f9L+YWfr1pXERJaEpU43ZmujI4kvVbZsZluCgfx/fYAEB4D1JeI
ASiEUvIsYcqtR63a97/Rww5ZleCnyLpUb6j22hp1MsLlnXBMh4NiPcU8Vetp6H3jnQkZxxx5gRCU
O7eZ3WVLYf1g1LjVrlhhyDuVcHcKLStYUyaOj/20RrCLKilgYaPRzDCt6ICHgW7I8nT7PnzU+6Vg
d2IEeMrJHO1vRkxg7aXvrpzIlCqaFGJKw76BwnNyOb42DxpYohhPYSVr7B7moS2vWn4yFiabAFA7
DfgE2EdAnL3Px/DOmNvgpSI0zZQfMDWLBz5vUoBvDsRscbt4QGB25OUJLriwMz6E42puI4OWaUcR
GdtQj/7hOCIrMlFqnWbxBGdY+r7R2DUOCiLu3WzAGMuBRM92yoUmfUDRbeHzs9E/GAiVPEjRRnmB
tckN4zk2dt09MAyPJ1vqmWC69bCXaJvqm2hddeuqzkzodhanFZKb4jCRO1tEtBuZFWb9URHP7Klw
MZaUKd5FY0TGrJ8ZB5AVUd3FzkSoAFNBvKjrpVrOd81fMQ65h+O8twDJ61NuRtx9GbYX7liiq4cP
7STol9Q6aFM41yxNv1fClg4Nx4Fxf0/YDi9J/hxjxqzcX9PkySyuHMs6qhnzYJrXe34aHlddPxr5
xRjPqXEp5mOufn/UNAHAwbteP3JoSe2hSCE+MKM5olkxx33MMm/9VjtkhGsKm/Qy3XMk0Rtk6X5Z
gQyiOr7OyaEvnqXx3NW3Kj+t87Vfb8wwt4ZGjarH7oE9gfSrFmieuXPQrdzJYHpwm5VzXEaqEjXL
Wzo96+l5nA9reZZwgtZDIrvfAFfFle7JwcBpgTtRMjh0YHDAr4Y9UOx66uoJPtVG5afkvLdO9q59
pd/UZ9jmos3NR65BJUCbM1By4Ysyev89XJSsf2M8YsgGxQsHR8v8M4A8U2NpKM1GfEoPbzPGz8rb
+FrDpMicHo4bhH0qrNSDzzGjj+PIoLthssjehvcsE0Nm80AuzETRiNgz4SsIZ+BHTIzZf/9tqODU
qYCg5IaPWL9sxNwWkWbqmp2/UWE6DLKdhQIaY2eWK5YdZIyjA2DQBmwUOwO+kQaPDJ0Jtn72HUQp
3Ti+iIxRJRDjtVnvYTnE98x6GEkJYEmbMwgXa/FbnDUlBZBjMDmqnsD1YjZpiqrfFwxAnIERIUM8
9Kccw0lA7aNxMm4ZeZ7qeTmDyQmvA+OK0c6YKWv2/Us7lgfjCmVJw8ags4E8MFC0GFw5xQwdw6Hc
iVO7RuIHyd81gKIUZ0VAjJ799w/p34Vf3df4s3rFgfgnHR6ED+ZPiIeQilDcodCYkQ0wteq3/dAy
Ng8CNkNUSYA2GoQgAgTwRHyVIYoQ9ME9R6zQ4cxlU6Bz0vAN9QJYAPwYiBN8o9HAUrOwwnqbo5nW
iVaafg9nA2QgFIXCAxajjaaGc2nRgwHBCt5HL8nZiiyMLv97zan/NgI2DTzlNgNKZsF/jICNUpBb
bU7FpyHtIaNElRmoKuohimpnXGzrrL3BctuqL6igqZ/dXa0JtPQMtiTUHogbrEAVQJCnuvK7b2gQ
0uab4ZhnY7HZliFqUExyRietZ7jZWRjcpEKs7wv7u+rGv5DsTunlL+/p34wU/vme/uSNFYv6uKeZ
+NTfd5p1XJ8U3A/iDBgpuKuelHBKhrgizLGn0m2dtQx80hN3E+NvJhdnKn/UK+2I6eZtxmrtaEm7
uDlWzc8FhsHDb2DWIdP6NZXBPDqEmY7PDQyZv7AsJOPfaNhQ3xQDczI8QX/zo/8hDJDuufZoxZyp
1c/0QpnaD76ipjgVQT6y8z1QONM1dCHvaLA7/BrMj8eMkNFOz8ZgN00kTReetl39q77OzYEeefwF
fbjGlDV/Gf8fYeex3Dq2ZNEvQgS8mcLSU/SSJgiRkmBJwhHu63vh9qS6uqJq8F53vKi6VyKBczJ3
7r3yJGxe3YxZsx994ucUIKESAefNtnF/Pj/DdKJwZD/4rArWIfDPZKy4nowBpOn3r2gW7UqMR294
lMqgsUeb3jnAFNr1QXsZywCDpfwxzoqrUgbS69c8RrtXGpSOgXSOlcCVrpYy4yGLfsZ+Jckz6wtn
UIrFnd3fApLT8fZaNb90u/f8adP2F7+8bNNX4tyo/sObdYffqgsncnDSF9EiRA5pbWXBiyTteGyH
HY22+UmxSvElFX6mnTDy3+NV/4ONWRx/whrzKBXhsgjKi/VhcSmoL3IqKCvfNYvuoll3Zd9GeapO
+cQsMo1FeZiKTDa5OdFVNpxKvekdcwUSjZnPv/e8L0WRMA6nB8uW+kBYRiLNcKuvcB5gvWpojTpH
aP/jBZaVf3JJmib8JVnFSsFmy/9rSWmMto719k7YN3YKHEmDfoxxLQ6uns4aBJNx1oBDEGd4F2H+
hKwbz1BIOJAmyzQZuDHxVQpaqtVu/hhXecHUPOiLuTousniuFqt6shtxZ9rtZAuuQv9Jkwqbd1jU
n3fDKaiqCNcdeH4qc1FjHEvfBW1u4gO3jno3L8ejnAXDus4CWZ2C7DLwEN1hmAap/emInG/6Ectv
YRsXkV4yWhWKza2AzaOBl+NXB9EidBgQcxe/XgrqE14/V+fa2LQjME9cTzZvx/MxZajl4YOBRLnu
1tX3HbFLdqu34VR9MD1R3OGcs8ZKD1hxCcsFA6Hw2BnXO4MnABK+UR4Myas7MO2EK4QQKtIWdTph
hkDSjCm/ZjFQ2NMVPydZTn9njjnYpgG7hitCWKC2aV9h59PNUv6wLgRsS4/AC7fAV4015MzHSB9N
8xfUB+qiP6EcrIfqcup/ScTEQQGWlCdMJ0FNEa+sh1U+nmoEiln7BYkUpwW71Mk/13b0oX2J0D+x
ky6QMFAE4+b2AGmUTNfPnYmivKAVA6uoOmR0taDaPOd9jn2CQsrhD7DkQBuBFu0yMi761GPShSBe
0qaSK6RgG0G440/4KC+PH9KfP8LKeq7ohcrLlAzEn+3U2Q7W6cuXN5FPrSAhI5KxdQe7vFRE8Px7
9R/uK9ax8yz/3RH812d9Snn95UjMylCUkkcv0hny3a7q4k0Lt0y4ss2z9gsrgGWlpatXOr+neIU9
whUQLGSyEWz7kYDmeZ3piKRoRQqBALtTjSuFSzx0VCjAJhccGzsYxzKGbFdate6LLaZeFcWIRSK1
H3/z0uC119M5NI435NwWZ8oPjadVbYeXL7HbQfVNwyUSjxuhZf9Hf8z6Y37fKXR8911RBYXhyqeC
KXTvxKE/JAulmD/0bdbTGtNnMv/Ytt1bp28UcwE48Bq/56Ir+uGHwQkHtQNkHQlANlmw6fw1U9m+
hd+MygDix8OW2F67LF4zXDq9gL/J43eF85NXTFbs/FvPqcLAqDDV4wHDSjtRISBpMXR+tJMQ0suO
mAU9VTzR5cqzxu+s9PGLhM8gNN34vUo/dBgyQlDFvrFPJacvqN883qdwDPJ3dB/k/LGfdazd+1Dm
JY30fY7hNZk9+F9Y/iS4A7lQdHZ2c5CIL2acPCF8x9xtj9cry1/w0GO3X+NFHoCOsMbkGwQszQj2
Ixydq1gPSmTJ1D8arU+dq0JSLHwMENF8sgQzkCHOh2v7YeOYta4kzPiukmIzyIvXOcLW/5goC0zL
r69ZoXqDGLjUPF3GMA/KxrE3g4SnBkepZivdsi/Q8RZpuL1LRFpXKgNCVuW+eF4mFgGTbpNF7yQj
JveePX7LdI/OCJApnaHhabkj3l3M2LoU5FGgZ4s89u4IKevwEHkZTlVKRhLfmBoAoTKMQA1B5c19
meeHszAOKO95qpN8QRTOuGlsCimckvWKeJUpQtjQ1EwBI2qZRvBz7LRXDaZmY7vWt6kFJLk1nNSf
TTXnF60pdfAvo8BBSK9md0jraP3GPERChhvzsI/Za7J3k7EYtCmnWTELThmbBngUh4/RciXDT9GX
lLkAQ2rBgh4+fLwskLIlfNhuBC84dc1wVkvklbykmxMrkPuF0a8MbZHj2NQ91fA01ogA9cGK92nB
a6cTIwL+BxadiHNNWBCo0lSeJ6+Ax5NsI/5gQqKICnBvuN34uFA5cD7jH2kdS5nctGrqgHZqTeJ+
HnW7DnuKZrxxZaAgopMyro5Q4KZ0Hp1btx0fLvZzjsyQnMslN1D2KAS8yul/ELIY9qD1ExxGUOmI
eKUriw3ZLwcVwZrIi05+pkNE8UBe6epF/3hT79uHCHliBmP82S+YxtaSW79ThuG2aUmih849Yxho
C+toRfuo3yiYlYsOvswH3Ri2c3DML16BeIaZsUTHvODFR32PbYt2hSNmYH2O2i/jZ9Du79+4sumv
5XbSuqp2iyEMt4mJQYMTl6mVzd9Ovgt+hQWkOGQ2yNBTAXjNiSe5qRrET571GRkWCrOom8NHJyP1
JMfnMDoVFVt/YKhxgXL3YiANzAT/SKVZkGOqhwbBUiouZ9V7DHa24oNBXM8hSBDOcZ5YedmDkoL3
8s0aFBhVhstlTtY3hFG9aExMFvMinQ8MLZoFbRO9lNDsEfx1cx5Jb2V1rOTgUSwL2OP1HLWQ9TAW
gX8apcSVYBS4Lw5Qy2M0A8efPgmJpQRC4/NdcqVhy2DigonQJE7qGov72/gpF+zknhBfjYVe6Es/
0S2pAxTxLPPpfHNPjpdosh3Tl2WarvPHQlEXsRhk5rpXl6I+TysEvp3cvsnVxXxRhpOSCgxrXQCx
q3ylv+TVTs8YP81ljc5gGUW+LCFGc+u7SbV8GrvZ47Gv7++dudPadZRuRYbZMelS5xUe+3ZrWCsm
HIxtkLuSGxMzJkIhlB/SEeAW2aEkg4IFpORkn9WUkG7uLs5AQ9oN4XoU1121i4bDiJoW2vSserHl
MSaQCq+9mtSXQdobxd5kMjGNAM3c4R9SmTwwETwQIU92w0ddL0z0I3k3yjuNiaC2T+8HzwxDrMCH
lwSB6Kgme7naVa89ktsY44lbxI9DLs151TIeu2yjszT9vqsb8uWHJw86fBXReyXz6TgEGu4UFcEH
R1lwPkls0zPeGgwiJiKe3wpwrpiBkHVAI9w9zd1QXTJxX1eXId811rlvdyPeyvptbNZitXq+/PLK
NMkgwlXY4B84BrqSdexvRrcYw1mDATTb1cr2/vqPjkxW/lGfsSQ226qihvH9b83yeO/LQeqF8fAE
g9EsKub78B7xssfr3AqIFw2hhx2cLBKNJZU26SByQxxnckdN6BoPv+0D8ROtBL6uYni0BTqT1uOj
cTp2/DFHohKdl/BU3/PbuEGGGi/iqb/bj8LVVtqKcraX30aeCKYPmES5w1FhkCO2fJoU94g5CdzL
KLCYd/KS4haAZpkA8kIZfMeQTqksrUzIn0wPcct2eHkoEGxrCa9ioTF3Xj/fR6IUpwo22TcD53iv
X9MlVC/sVRW0/AQ8GtMKF043qGnCUyHGEQJMXkEbSOo6DQqIugKtnG0g+zNAqUH2k9AAqYMEirfd
thryI6gDROpRSRFO8GBkMhFOG1EKoQjfbMv8qXA6mgRe6Rz0xMTbZVxMFgIqJ6MYHvRw0ha6b/Ka
TFEZAWH7559Ax2xOyA1IrVQjXBKc4mWzwMyrQ5siMHMLVS40xjnSHtsP9vtn5/Bk1o2LxkGOKYkA
XoW5G/4+YkeioFHIUHqc7xahSgwFZIJIQ1GZS7/ETu6AeR7k4TxAKNhBgJ9gOoiJ9HBYmxOGDiYP
A1/wrkzAU3Kn6Cj82nWQ3mft0+Pu4aKEdI7NhE/9nJKNyqB8IGtKEWpTUOcuBQb4N54ntkHkrbe0
2hlZgIHpA2Kctibd8+/qiaT/oyT0l6f8b/LJmLPZs7SQhO7kkSA4aIw8A4P1Qtycs6Hyn3cQffim
kbed4fHNat0QOdWzWJXOVJww4G3kbBfnqH8oq5B4h7fxl/0COA7aA6aw6srpQxR/yuywYzjCTYbP
2u4LbxSdCnCvQj3tVxNIbdcJAFr8+DFDb5qcSZdXSn9JEbggAICnPekXFBqjiS7JXNorlrwsRIuo
aJorGkYKUwR9W3HUo47NHvtb4lWQqhh0zp8RdRC3Hyb4KYSE/IUdTVy8/sQaOTzAf7dXwmOm4kYR
CUH/MpUun5jCiH/l8szAtvIdS9OfNxq+HM4UA7vFrGOzT4ItDEspLtrguaIfo1NjQmdFU1C9aPkH
vZTtC/qiaecPNmc95oWEC36aRaWFfye7VXkPAbuzr+LsUhnkrDjbgHCPH2HCEHYWVcuOPYbtukiX
BV3ZA5+XZ7BxrbNNkdLIjdcyS1eY5bEFA+kWBb17zPRuxTKTf39aDP2fCHnWtEpWZ0WkrP3ZzfuX
lswSzKf4KM3xgLqmsfx0BNW44ikJwSQ8GZACunIqdDM8dhXtOfQYajqPr1wQ7f7AwxVi3xo8XrmM
iFZna661shQHk6jEmtZsds/m3K8aCY5qZ2SrRFkU+EiFN0pj0vImM6JuzolIP6OQHPK0FaCM8Bzq
uKZdjM4cRBISK/U8YnjtdWSQgIIGFY3Dtd9S6sfTSDTg6BODUPX1HdxD4+UI7xO0rpCmQBZWU+r+
hJQWceivqSRbYn2ULsw3v0BL74ghwpRGqS1Y+RROiBCbkG2Sb0TVVT7ltzJa5GUQTmUfzQeP0kVb
EYWE1sYEQrmM8ynyCeSLcJOBnYEJo01U97EFP4fSf0IyK8HisygF+oQdbl+5A2JYlFz19qrmQu8R
ZNT2PNIED9rLj+XgZ/s0MgKnN9YYSOIK5zxWSZpJcp5PTtCGnIzNr/HAd/KHKk/poOCYtkluF/vm
uWR+xfmMZ4a/h+OXqrXYZPE07wbF1a+1b6IeaPzpahjmJDaZrMIT0+tLPwYJe2B44Uwb0Gs8qxaM
cR9cSBTe/ZmIduSga0eo7ncXk1GOdkeMu8NVDL7IDqHuy07F8PA3Piu7drDHTUjsonP0ebkGF0tR
TQSbYHjUB6/C1vgivyViqKGrMJkLrjgIaeVZaVJdrGhL3YkwuVRTt4yccMGQAQKJVa2lP+rPlHQQ
cKYqBlMHNIEdiCaV/mfNdyJzC0wPzoBxqQRg7soUGnwmG6LhZJSAOLVv5RpBf8vyDouEFs5bhBkX
N25MpvvcvI/f4KyAmdjoDeNNYAtpTIxv03mMN1r/viGH3f3wWFz733xpbDA6IqjhbY0Unx8y/n6+
9sT45cVzJhAyM+di6b/OTWybZzmfPxnJw5FFJeuby9jYt+yHELHZbYHE3PzHKhomPSxE13jPv2H5
8lPziIL8hTzJvzS2NviE2EUYoWnweOboyWnFyikwQjXhU5FMfjFbpMZYkJXco/IEIKO9994HOUB/
zTd/d9up7qgHVtEZUx55vBVkau+UN4zp+e5NE+eW+7j179p7O6dRr/e07vxgSNbgAkXOqxm24Pgg
04r/SprPZGbBJX0njYmLah+dMq+9GNf2Ipz1yBPoRWhU+iBacKviE8yWIGHNuXTtgVfJXrbkq2JR
aTPvrTmk4jY5ofvo4oJBHyHhNtrw+5UWsSRvlBwUzPgdKuYraPF/Q8fgwQoQw5d0v5Mxjr3tksdz
AQ9dxfIGg9EW9rnl8so0jyA/81/ab+/dJlFapc61Kw/aKW/BsAqxZNQuGdMpqcp6IDgt3YKvAKkm
3sKXwzE9R924QinDxiG44v4F7/Wi+73DX15yM/mmaMuYjxfpE+iGPfjPNz3f4phScHDusyu+zw9m
4CawikcguhOb/ay+86MxFetca8EPNTEDZfsG9w7NXPYb+7UaF0K1ic8MrJK39AsoHp6ffDH+vPDc
/CnK8UwgL/bBPXH7T5zx5MSA9E/1V4/rgATUW+kXgTzdZ/zVnBw0xelX9YUn02ECh49zL8zVK/8k
4rfbwNi/8bIrjC9rt/nCmwA5oEc8AHL2S/j9RUB4SXpWymb5GbGf33s6AGwpQIYnIMa6PA5yfPdz
K7hBXWPAUTq4SdqvVwjI0RHQe774pMVmRsRLXtIVj2B+P15v+WzCQ0+OUByNE8FA+mJlk0gGqPCJ
JiP8Y+liYGOPn/x0bYmNKMBbwac9nvnTWkCGUSCdQ22W80eN/BP2cKg6PlFP+4Eyh78k9KC4P6iA
tHnMpy1gHbOTASuEI3zyk4vzhukZjCE89HOelVu+YZ4h3rRfltie8IMCkx3xjnc4621Mr4O+Jt1I
Y93g/lpCU5GQ8em2+cDKWdO4jCigPf7ZKlMxSjvgwBPHj8jt7oxe/bDb6rBwHR3Tgn0iPA9egmaN
j+jYpx4LNq9YxOjILHXDAeA0acB4wpqPLVhuD6egyjoLZABEfuwzgB9G2ld4gLASViTIi34Bopk+
4t8LB8WcWCV/13It0Zx2uBmq9b+bDP9SOHRinKZhadFMhZ6knxCkxhsvLiATJNbuK0GmtaYjCs2O
M1Ek1hPOeZOnXNuVY8QUvOkkpwgrQRi/8Jj0J12aDV7nPYF1kfb5HcljJM60TxeRq8Bu+c7uD0au
nSt60YZNWVuc2v2BxxhkAudcApBO4YIM0ZFd/BaW3fh5a0+Rlml5QwSAhw0gHrAZpu1UMOJXxO01
cZc300qH0SUF7xN2x3odZEzgWT9J9lReMyEJmZkGNVTEPcZ24isUKYTKAMUym8MMxvo5lLQHlrsF
FwGrcqJoLiKjfaIgZV4DlpmrTUO6t/trhdgB8gszp+U/5SW0A/bRZzsSCweNpwRhmli205leGC/4
LHU8WExHONSs6b1iSpF+GZtswbn6iV31ebzHAepRDVDGrnY8Z+qVORfvKhayknEP0dGO/cvaCUKe
4k8DcRwzg5vv7jctuCNeYvqcvikqmoYXDgGGtbczOjgqoSGeMQnKt82Vv2+mzQgw5D5fBJaBevTU
eM1M6ukhtDLdVmzrVhEFErEeejRYaxkTHdt/2SIaYUdlLst/UUTdhRkhSvpIXWPg45uwiOx+Ni6Y
rD+JkTn0he79s/ucyLSF/dg21lE+Rm/4Dk9Fj2HfLljyzugzW/bM2iEAYhR2B7gQV6wUG2nd/ghv
YeuH++xwv/Wn6Y+j7hCc6/0nLWZ3fJGPi0r9AVrkJ73ACPSf3wM0mAj3trJn5A2pmnqfeiZlJlL+
lIrLdkkQnQwoRMCUJ8tEwAF5uaYl5J1GPynhfdDoFSDmzq+jtObsFNzkhl4jYUPkK7TRbYoNhyAH
wr4/12/cOMARdFZec5Q+dCJO3oMWZRKOomwP15GZEzLM8NrQYuLbOGHnZ/EYHaqnfQhPH7kUN7zd
XQXWUcxSZpoq9xKdO6WcgQrqNdoBz9Ld75b43XSNweAi4dglrIHbPPqs1pER8D8041EsF5ONVl3i
v7XG4BXbD/PSn7ptwXgVmSO/n638mxiB9B9jfln9xxOEkaeqS5auKn+3y8hRbA5aL46Hfgts4O4i
gsRzXtBx9QLzgr0F5wwrAbAI2vB0wf3b+dzEPf1u3OQg1zw9EHOXIweaIqfKgCKHbKgHUc/7k3xq
RA+AWDOsuA4bxIPf17lS+Hf4nVgZBkVl2JCs7O8nxitqFkD0oohKKMTmjeV2XPtz4ZM5NvGq3BZ2
1OsUkWyS8w0Mzsx/5uEbxwUpl23BhffGC0pVw/VPOvSif2Sfyezp1dfhYvBa+sZhGHAFQwCx2S/+
hlJEpwO9zgwUoE9Mo2WW7Pa4ppzy0m95wyhO2VO3xDwknxkFTVGpbUU3sVeuBaoqXAJMzI750zFn
hV+EH+a3pApENm44Ygr0Bw2V5jEzOF2+6Hu7Gx525slnDO38kCl10Ln5lf0bse2RTZVc8fz++2yR
zJQlNoLylhxB6VSL9oQTluwivztMPUnwjDP/Ozy9doezBaESq4X8Pgm6rBUXsPJwbLloKs9t1C5R
Q8Hu3bcAh1Kvo2yr2RZL2usmc5/nDuZjHKd8pBxqfKQcfqTHB14ahkBPDwJvz69E7LqD3gxWAxwm
WwX87louOdt473KdRY5OqzukqKkScJEqbyeYuuJV+2h7O95hPxyek+3v3+8+JvP/dPf95cn9G8ms
iYW6H1qdhCFLmxQIvw5EZZ4DGoYlbsID52JzpBNRiQl8lWeS0/TGaFaWXX6ZPHy/5iJb4gJBk0In
w1EEpZceiqRB5FWYus092Egt+UqhWSc0nMqVM5PSM0oNyig2r9GxSvv+Kjjj8r7G54UDsAyGj8g6
R9mmWJIoeMykl693jj0R0zZNyCjl8MSXuxg300HMxmU1kIXpoSVWrhK4cKhpwM5SmjFmdR+z6gIF
tlhweGZrEn7HfGl+M+7hHWI1Iud3ahL+g7Q2dVrWxewcmmOeQYXacZp9cCP3Vzq3aCczppjuyICr
0SxWf25KWz2+3glgVgBB7JLlCfRRiIj5pq+otOf579Ch0rvp9pYB3PiI1taJqwu/lXGG6MywgHMV
zHIofOj6FoNIvc0tRhXM9jL2BZfanA3D2TLWDnjsrY/ppOQ/l+n/3rfYITDZ9A6n3hp8nOkb7nAR
8EBR0U8IYin5poCRwJGQojC9WsUgarWEWzj9OYBfZCoYkqhbKZ6BDEy9GhYDfw6fMLhijmj7FbIw
PndOIhvxrjQST/7c4kR2ghwEBpXOloH17HkZ/v2x1P7xPJUtRWPrmmGpf87bv1RkwksY83og90qG
8UbiHGdhv+XSkDcskHm8Yd2iGJ4riLOoyjVb4pV3IGwJ1ayd4q5QoNq4EPmbLrjvKFGGt/39qLID
E7PiB2ItzrfUbjzg2Xo8IceNbI75d7DmmNGnu2eA4DUZdNmK+R9YUuUffjNF1CxLhr6hTJaq/+sb
qFM9FavxOR6wtPEDC5ErftHu0+Z3lS0QHp6Mkio9PCwHTmFsiO/VQT9iEpQo77mYJ5sRYi9WeW5l
EnOabmNhRZgmq/jv34L8TyYH/J8ipi9L1w1d+jt3cogq2TD5YTE5hJaTRnszYU8OxYQ73qTKa94N
lAaeVSgiKnab5m242/EpYUXQTKXBohJ6j8ZtT1DCcJ9fqPY1KCioshHOy9Ymjw49n8C9ho2YVNh4
onilhsMNlAyzXPdIllfN/GF9ch32S9h8kslCSXectSx3wN05zqxqBSKyE+Yxw5gH5CHvrroq0EXM
m1dj9tohgXHgAJTjPScYTPsMWe9S3vCgECD8GjcMRK0vbpHXa/74muJiX8Oq/yWVETkxZvvp8GIg
aXcz/RIu6aiU3XNuUlrgVMOhxvyEyQIxKc/ai3PuqQ3PGAIW+afHaPPVLBicgWTavd5fq4HA8RK8
H4mfn/pascZ3+zzwOD4pfp78MZRut2m75ILe+U80gBRORSOPVzPfw58qfvXXLCKr5EYn8BtINTzS
KCcuQwS81iapRAIhDuqdU/KBXZnAsehx2e/pdPkJjgoeDUre2RNIqZtvXj43c3VB9zzwe1lrUjIs
fPCe7ALAX0VahAeO0Q0IX1phEqrZO80gP6lbU4Q5UPBJNpLGweuGea1b4EJ+puTAA8v8ofxXKDfw
1+1Ryfm1WQpOhMm9FwdYniJaSP0LDC9/L/9DBdaMyXjzt2aOZxZOH1vnVfV/m72/HB1lp8tiqwrD
gZOih30o+s17uMNVp3FabSK2DbEDOpuKLfHrnShv5TErpQnSZkh3/TdXWfW09fyALvP2MqaJBxiC
ZKOyL3r4pWaT3rnfyvNzgx2EsrrCywXmhGHMAoPBjRVuKMUlUaMN7zGONXvg+8BUga+z9mK8MX4G
zg+L1xpbxuvMyT3v30N8QS9Oce0dVzdiI+Vi6dCEb6iyGLGhUo0mnkZHBsnQK/yf9MhGOipBs8a1
9gmGUIEgeKfoe26EYt12B1rPem8ZpxezCyMQFwLbPC5djl3MqaJ9o11fw1zwB9EhZqS18xGjwg/x
qWbP2OrFoIzuBogZ/gGsh1ikZ+V58EjGbR6rUuOuR7xLP1qcjV+Yc9sbK7/KSzwvjqD1RCTyLY5u
/ODEJFlOaS5SX7jwWnOkveJjUp8e+lwrF2xiYXE1+NwfOsh2qVz6C2ua2IHx8VobKcNAh+kOzQgy
tmRnO3ocF2a3wOMHrq5zIMpRUlzlb/1mfBpPL//NzyaXw6y9IOY1yxvFYfSTL1tWdbhYeVpgXDM4
2hccouOMcd50LHAgzJJTCt2znD8t1u2VK8NJTbrI6QXIl8JGuY54LQ7qnPfYWgMEKJbUGsXSYEKj
T7sloz+boJuL/m2ljvxGo1ifNIKgaKIX5VJ9cLxveS9rfmZmqPpHfm2u6YXfrpheaJIqrMEYbfI4
A2EgtquuqVm1vXVqfjPVaXdsDiAQVS0en9HBSqblBBTi7uOH76WfEtjWREMQliWBDpYaQCxNp23h
4P3cccPEbBcd8jSgFmJTeU7zeDZ2Io5yG9dEkizRVzzWTG2in36P5J7jgT+yP3AzQtf36O2W4p4J
MXgM15oQeGjiFDV6uqq4DkrX3DZnYNVIS5rMVhgmmgxsO+OUlGt6CP42tjS01Sq+8mFnQsBfyXyr
4uWpF5k+0zY6jce44awJffm7mfEhNct8mRz5Bi58YRhFagLMtWcFSIdM6Wg1yyN1lrUozpi7mNte
ZbCnLz+zvhEcw1vl8b1xOx6pvmGnIySg5u05wDjJDFZBnBkArCv4XS7nVzfRWE/NlHxmiPtamQfc
5VaHdGBjIz0+5zwMc3PJ8l9oifJGB6Kwq5fCUg+4Dv0aIrVfG6SfqwWGtv1E1asYma+jg/TGH9w5
suWTWsb/hDEYlZKvKpHAn+sbBlGY97eok/x/ANq6JTFVCix29kxjEJfRBAbGicZHBtdFLeBxxIP0
hcOI2CdGT/UW+voHdiQgyvmeDqU448xcUvQNVBHYqh4OY5H8LV/RLRM6IRPqMoVObpBTuZqan4H2
bT1FP4naQL5CHsU4KBzFPUUwW7LMGS04ac4l+gqfjgCOUliMOyGdkVJ6zcWlAUwWkD+ufJYBzx63
kHl16iIQt5mHgVoF7OLK1+igzLuBuu2x0N8fnrn/9+rE+oeDXgNUL2tgWUUO+r8VJ83r9Rwf92I4
qOqyGjbAdjP8zQUVYZyfpHrNOMG0VlL/O6rESrt1qB3q/BZ1W8htwwhh46K2aDKT0ejQpPvHNzwd
8Y7iOg/Pd1JbURFIE552aer9pCzJ+gbqZxr7gzmFTQXh0FdnQZ4sevtX8aEnX6SiK5OZxsOi98AY
rzqGuDYfrH4KRMhG/RvDeAlK/LDg0n+1pD2DezzlFMdyY3Sk5cFtnlntop0QKfL3Gimgge+JIf71
BoQUMSZOdmn+53trsci6RBJD9YxvlvtWFb1KWrL01TZGlJr8GnY8RWn5H0XhVKb+/xsWy4luarKu
U5/rU+jhLzeskKVmqHb9cOhLTvdr2sf+g4MPqdbMeDsrZqFElCQWk8Earr/ZdTC36l15v2iYEXOF
tuj+8DuLyI6K9VTl8opwzmUffXRWOFC3mlkuKvHnXlszkXS6lH4YGVhk7tNyoSe/iozLkeO3niiv
VIMVY5yBGdMIJnlbdh+l2MIvgelBiKVF46xK7N46GZ0Bl4ZBSWIavpVZlPuUVWzu6gt9UYQ7Bb+a
GClYuoUqYMs4DmtiNhm4BEi1bO7TCH4p3IwQYKsvM9YdGXGGspslYHeE8TQlP1IH9Qge0/gejd97
9jOQSX8Z9SzrPRoB4npUY5jhVInzV3uAkX/syuo3v8OMDgMdbfvOXAMLCL1yWI92HCJPYHbvKTdf
IvH2ahMOX7W6exAQUzjnzYSVLCu1/BVZGw1rLCuWek9cSazQ/oR+naIEhbBAkoAvJA4/xxAIFqlZ
jnihYt/EUVZ3jcgMoLnJ7Ups9w3LNqGIhcNJgIPaE62s/Lz6UNkfRvqPTKK67PPVw8AiNR6GGuTP
k/SQfk5wzilyiub8JmAfqqgEudIQlhEhLSuQUbPFQz8uZQYaPYTAgHVhGn1EhcBClPdxkcC9lsm7
ZuKAX5psTsxcBQnY2MtsY2eyJ5JsrwxkcU9pjinz6iKBBdT4FuMQHiglRLO6rxL4/yr9cbYvk93j
D0vNylVoAO/xB8QvRf9tim3PzyUXS6VhwdJ+yOYvaUqZGbxpEE/gTgGKMBgVd0GcsO39kLL6PCmX
4n0jc1erJnoFJAv4SiI6iTKw+6bds4B60vfu6iKDKArETYGD/8rmj+enIb2p7BRjPVZ+Sj960EMS
WrCMJluxMwBDc/uK+A+p8nx1H04yLDG14puMiaGGI4FP/gUYweYy666yulA1H9RWof2SMUg/EnOC
z+niJ3vUEnBQbE4blI+7vO6IaxL+N/mV92k4F/svUZqPKmZ+jjisqzXT07c+5qRMvI4UHrSbtvyo
8Zw+2ZRmLE1MAyM5MHyhp5jP9k5RfOQFHvNTbYQ+8LcC0hRruJRjbnxbxUdugTrJL7yiGNopjOkN
78Kyqre47HqWEMUQPMBMuB2Ipt5m8BnvIzArc9Cezx8zceG+Cx61M8PZ7CTOI+yy5GSZ+lkHDNMa
ZrORMSFJG4QNRo/k8BnPfBvpFtyOTodsTRva0nIrW4wuiTSs7qo1Zfylr+qHN4fXatw2gydLl3wS
INl02MBRc563NHSjfq1/aMUBLAfLPRKfixVevzy9JwvDzoCMfAiEDBK4HR4VDYPY5JPNB+Vr1qtb
fvZ7gr6AZQiTT4M57uX3bCqwhcazov2oOgRLou5IoYLJi2aNqDhMpeFigqccmTClxVtYa4AH6Gz5
zGMV/08KdkYogwQDsNEyQ6jeH3D/2xRPP/sSlw3xmlDQZlV/le7fjZyuRkP0X8VOoCyvtGX5KOyS
icQFRbTdZIdeCGRMQEw7ceWLJsRxyb9LjqS/tWPAzq24m7WpB7eXKfldWAnh/DFsUmGNRRwrOORI
epfGnCmHhK8UT7wOlMxhqkSCCK1JxHuvueT6pTfNAJfDFgbAxtNgkLsHmT4UVwAzJp+S/8LoG5OU
R/Xy6nGLqQvFk3lejRyDvoqKPPjxOpRXjGj7X9mYY+TOl6MUUOjFTLznwJ2T+FSD4NZFeSaMHxiT
BRWYPhF9tAme9GTVGTm/HXNxDscOG/5k57o94U428keW1s6rNJ0w8/Xo9Ir3Clu39eT0rI4jiS+a
7qL5Eshq8Zla2lK21o2+pAgFxM0GhrxM+fhYFp2cjIFoEpvkjoQpkf0S+Zfd3KICa2YBHDiHHH0P
XhMs+gE/0mXhpvJLF1pCKY/3RXqKQDm0xbGu6ep3XIBdFjw+KgLHnHquOhDqdAU41+/aY8unzVgx
nBos/urugqXCkMD+M9GacrO8E3hpYLcmwFRwNcGRivEqUhC4/VZSWa2NqjvJeMklxcuwxRGh4uWE
mTARZB50MiRkX3s9X3AsxVss5Xcw8bQvgl3TsuDuEabEhrTlT0HTH3/wdlWRZ7F5byV803IIGKTQ
jEOM2j6yaVacK2h7yFQ/vEQvnEbDvE4/pebLrBfAT7onIzrtzFay4bF9VKwk49lIsPuThMfIk/+2
+oJ07dO81rTZYd76pbCu7lgoN0W9Qk/Nag84uSQfaSQ+pJX8KxffOm2y1fV+ZZ10eim1Oz2VnaL8
MiRVmtciqaGmPH8rgDoyc+pnwcOxTUtmnvhzrK05zKwm4HkqHlsdyyYMAVYIsCjzLa6WpYKuSJet
qxCMwIl1pBkUXSSDpuAkzmkAyQqrqND4KQ2sMii/vchJJHkDYf/q+SYPCAF8qghk8UmRGXwQAKoa
LiUMhwll6zPlBLrgj9DA/hd8CcqHJR9FjF8vA2fEOuqXXXISBghkxD0VeAX/Q9l59ratblH6FxFg
L18pkurNsmzLXwTLhb2K/dfPQ98BJscJEgzgm3sSJxZFvXzL3ms9C8gXMYt5eWEzfxXfO7wedYCk
xERcX7822lsTS5sA46GAhqXp6XG+AHmJ25WUzKPSSzlKJPTqBIupE3k2oql22OolqY3zTtz4HAxy
dI7UgnICHsNb3lKES2lRUAEnfqbad4BYCsqkqjTMTDq6pf4ks2/TA8EGR5MbnzH6IoYTzPYQsnEO
yCU9h5yH0THW0r4bn6t6sH2OW1f2AB3/r6TPd00j8hRzLKtSa149M3zTebiMTmEjsfX1hf/t5W+Z
gWPoGcP1sdWfu/4zszY93jbclDjor2wL9eFzJF08H5/a5Elv0NTv7vuciuJ7BA/dQkBlmG6iUMp7
rxoYqseO6j94PYRF/aXxX/XoEomkVCI2aQlo4jil74qeLeiHgrw30EFPKWs4OKaPR7/HIJF5fXa6
qpUdYgRX72w8Fgndf41SYnoq/cPoF1vkcupIJ7WVCUXedDCxkoWCkGvkkSnYRzWTDC08+voZn3Wm
o6f2lG5L31SQXhSfjqBOvQDdny++t4B2kig+Qpkhxn5h5QK9w8crhiYSDoOYLXe5iGrRqV41AyiW
j6uS8NWB4i1n4+GSyzstYv+EZFgKfXShgZcQzWsO1KKznM4tUwL0C/X5GkKOM6ZdVkVO4YhCwzxU
/UUwcNgnqBq71YBsra7ZmHVu3QAIwVHfc63BSu0/tfJsqIZXFW9RdhOoBaHJT9B6p8wtPraOEuul
hRhTwcQ0AlOqX0225AZXouS3PNsClYnE1tZZhvlAcxP44/Wosq3ytU1lPkv+M50Ty1gbnNMaZLs4
6lmP9j1t0vi9JqMADpzBJBsfKlotinaCcLhp9vfIE28ZnRAapDWNo27bIRqXkWsbBA5T9CrRcWzj
cpWio2RlavkfFbEiRbeUvdwRAWXZDSpzVH0S/RxC6iqf224pZQOZQ2sQbPLoKChYkmMSImGRGuRX
8A3GjYHtGT3MldQqwscWFfVXeo71cxNfxIIpfGGiY5OueApOhYB/FHeYf2ROoQlE5QGN0KZ6zpey
QdBwFjt3QJ6AjU4VCyfVRYS21QrYirGThW15BY29NbITuib9wBk0un/yEtDDLIwNS8JS++QA+UNW
91D0BmQIkPpG9XkEojqe2IMh8x0xHbMXxAUwPuiWMfN14iZmnN4yLhrxxq5Wd1QSBcxBsYvoNXWV
J6vYCP3ln+FXhvzbaRNFji5pumVpMMuV6TT6y2lzTIJrHFrqcNL25lscr8PSo7UNWbFdhlv2pqrM
ZGVz3N+mPVAU1z+DAkieyJilSiWe8I5NLnOOUTknb08SnZZmu+mS2WFTBxd2Ono0Bj9+HcQmJn9s
rKKz/GwJgAFnPqHV8YqbmE11lvhEiiXSFqdCfj+/rtnFd3v6YjdqpVm1JCoupHgUsSjMA1IwDLd5
VpX9/3fZA0KCZegGxQ9L5CD63/uRi2FfJpbcn7rUpSockrF+X8LR4CA1WYtx8B3aR/TIYJj9YZlo
0CLn8rhKmMUJGCFIS3QjxcW4aNHbmyQSdo6uZyTO0VMCTFM0mZ2yXAJqZ28bR8QLORjrTMmjpQL9
oqZV5Yb45xib5FlWrgSj3a0pAbDRoniF6P0D0eFMXlw5XqjTPSNZowGB6PrFKvrkoEe5HWeMvpVv
JKyiClFi7Mlo0pcCnBW+CJCABD/MdXU5dvR+HWRMxZkc2Bak5NQg38COsXre0vJ6/1d5Q/3DeFMV
kcBMUhVkU9F+NOhMUzQErDX9CUNKg1Qccl8AdT1Sn8TkGeW3+lVUj+nk8EJR5b/U6lNyP6rKMeAc
ygwYwmKW9qC5FehI+hIZVZzuNCZy6yg898UiUc8QMNNhNcS7qR5wBXt+6kayXLZGs+ZfiOHKyLb8
yj8l9Yp+s9SQvy6UK8M6yskuCzZJt+v6LY5ew7roVFrxgxkIUCMsMRJexL0Ub/1wY/ounDyISzi2
WvlIlkMvPE8NrOJgCispdRTjpX0LyoMv7gizGvOvUXncAW8qNTrFT8pXI+7i8cSWhSWLv1v0Z03c
m6RvXc/8uag+AbbTQE0TIkz7QYyIQt3TqsKqJpurUgQFtb4b27G7SMnN6GZYRILovYkedXUu8Wy0
n7r52BobmSHjX2JtLvkr9b4mQkbUtiRv5in11PLMgInyB6AdcfxIRjB/UlBAVU6MLfG++/vDxazy
+2yjKpJqUlQ0TMn8GTgoVUVQGNeiR0d8EtJLoXwI0WtG5osZUPkeX8XqPRWRvz5kQGIs4a1iUuSA
b2mfLfvVoCBbFy6MiJX7bu7kfh+Fm0Rcy9Um1F8Qw4jCzlDOAzlMfvmWAhkbNzrGfqKSDTBbp7r/
6M3HrAExsRY6MOr7JnwalX2G9Z0Ne7/Kaj67pe+D7ys5zp397KEDv08rIw6gwLCZ6bd5csAzCxPB
pygke+0t019pftT9Rr5y4HEJ/ZDYLQ4r605m+ylSt6q5JXlGRBI8wE5jM/uepCfgjlQvp9amdKEl
SPwc+5gRrr901KCRyID26TLQVlt1w3Phv4Q1GMJV5R8V4ZRSi6Ff0jXrrlqZ1qKEGpWhp58phIur
6zs7lG97Y9Oy8gArXFqkwvYLSd/FOM6BUfHAQ2xqt0QHFVtOpvS2s/TWodPPUREGIQgSWsBT1TPc
t9cHCtCSgCZxK6Xo3hYDyUzlcxE5krQWlOco3MWAJaXNVZlL+bmQn1X98o+BY/2OSLGoQYtMGowb
mEnTtPLLMtUJqeTLZdafIMiTk/uYoU2eay/o2KkK7YBH4A6z77Nx8ZogVwBh7GSeDCV4lh9JPYMt
aEdPodscKT/Nyy0+c+kxmE3+ECx7buKUW3YsNHWbuXSDAPaZnjVcH4mDf3seutRLcUlvyxUnmEPi
1AegGsriugTqugGXknkR2wkb9i4HoRXNaduaBU5KaLydnrOT4ZGlhxUuJkBrCzVbmrGpr4jBkyZ5
p7ZOES5p83oN8JKa9bzV1yz4HGOkeXf5v0sDyXjP5glv1VL6sqijnCG5ph5TQL6nahY90UbvXXRS
nQWP3wPsEMKcZQtKsrn8fl9qyAVt7SLmFA8WeClFPE+Roz9Q/GiewYLR9aJ1i3pQsBN2v1txDbHR
3zeFG8wJlnIbTBfSlLIH4NNL94YDcNCYfHjVsTg363Idhx7YPDQuECPovQOlwU1AseZgUqZ47bfV
nECROee4YU0nQ1OAaSB8D1ZXV/v4x0j5XQBiqexldFNVVMOivP7fgWLJcnDtda050eI1sYOobPtm
hjGr3+ojVxWBIhFn/3hNU5x2Bf/tilsaOY26IZmqYarqD79o68dJN3Zxe7rW50Fe6ukiDpeB+abB
+h4qsIxuZNCLnmhD9wepOAaqSxfZSi+kxITVzShfjHw7pB/Xkc5vdu7EVZeuLX1JKwljrSmuQmjl
2voqHn1/y16o00nK2CvCCiI8ZekxelDbh6t66aiasjMxUk8tvuQ3AnUiYd9hlBnyQ3bdyvXDtXgi
sIWwmVreFMEDztah2ZBKQQHXlJaV7nJGNsNVb+zT4lamT4PB4RkFvfxQYMAuHxQOss1JsY65UdpN
sqsiRHl4L+w4IRyKQYJK61UhsJzYpHW25/Hbk2OMyHiVeLErLQQBfF67bzkXRNoSFOstEjGyH3Sg
cv2l5rvj8NGXbjFuAMvcO9cYNpW6yNpddCV/4qRdJ4R4r+2JBmriJ7/bJsYrUPLo/lyPIIO4gg3o
ODGHmHSpxQdNOY/Xx6t+GLW9zCnh+tT0R5DltUjQ7rZtd1L/1N5J63ns4/1oHc3+GBcbPVgVcOz8
ja+smwAf30qV1123HTHiGiu+eg4w18eIbqW6kLS9kBzN/EHXdvm44siWwBJMt1q9NqAA3ivY9ssq
3vPlJ2sI9go+HXjiMsLoRTk8Wvkyiy5lwjR6DLKtNLIdeEXTzS3RcsIznrgUfqgovRTQZ3GbFZt4
XN17W1MXIdN6TNlpmXQHP9nRXeNb13g9VjCYRpa/YNVrS4NNd3e4Bgtt3GgcOFN911ib9nBl84ck
DhIITHEAPHx4sbK+ct8T4Nkbfo5RzSeKDz5UFN6waLm5nNeLRVFS0Vpcu0XSrCuOV8Um4VSZbWtt
mYYrXpUraWCrgwXYl8o6ER7DgNMcPj8Ah+jAdn75wOuEPX+dBg5v6zAkB0FdlFQbOHonh6hZm+0+
MfaZuWr1faesMekhUCIdEEE4JfUCHHXj8IdGsaBiOmIKbCbGhN65Kh0GdDCoNHqQhIDMHCQpVwLF
+Ph0cDAzugK8LUN6YPiyXTdBPqCvsvBBudEVhAXeCfixc/6hUTg1kfec83ECgvKewClODNIE9CdA
iasnFQ7/8Ko5Ab1f9v8sIryu5fIqvARQFmzODPHQIgdwVskzi/Xm+yX47dV0OeBxf2kIgC0g9BD+
pzAD0dR2JFwvuFh8j1MBEHG3SZSkVxTQM2ZL3mPaL+Qpzn7lcwNBvaIDZ/GBJ8yL4leh6iTMuAm8
I5AsfKncFqDnrQNELKoIakSAOVGhuELeGleL14y/xncpx+NTR6EJsalCXFVOhsvYtdAi4o35Ni5g
e5x+Xuwg7NSlF5N2nWrL1gY6RIu485XtEzJf1eYng2uB8NLxkWkOLydTC2Dt42Z2hzCZD2eqhzAy
MJDzM30Dv7wTUXHQaBZOnyRa7Z5zMuObKaR1SO1AtgfZiSvC+UhttofTiRBVok3sTF2d7wtndLDm
8/rcPX4se0A6b/xAhgB3j8vhV77VUGmyXL93a6pCGBInBx0oFFf+1BGeTP1Wl3HAwTYoHYztXCYf
OZMcdyfyp0EAxof/NuFAMS55Nf5Cxqdu8+d8YrxxSp3sPN45aPDWuebAmDNS8EwwIqa7R9sihjZC
8Xz6rvqJiY9PiC/eCi/HQOBvKRGnvyn5/PtrPqBpxu+pDsy0I/kXDm0J3iRjD30645MHhFuDupaP
jzcMOyDBHcrt4IVlqqquGNsxm+hyw7jlhtJ+J+8LERB9/FsH2FieeVbB/klZDGfz81aCQENCjXEC
9SZ9R9MWE1egx4oQFhkzwn8GzoVmOlvb6MV8U0KUn7TCHOQ0wLEobBtzHC+hNhF1FCyshKiDqWRP
iTs+m5HrDvZroGdESxZNLa77eLo3tIm5jbwHVvGWJF3uM5M7xVMIwYioCPTsF3zaTIzROzs9fOXT
p8sma3ICTm+QX1P6FxzAq5lZ2jfGCBAzfghf6A3aymXPxztgZFWXqnLp9eYIK3oecJiOYARn3NgS
XsxHceEF+FeUz5ICOfRMIkmh9uoP82lIXPpXk+vbqWjEEbdK55ftMwbiCK3s9PdL4uWB7RLzOFWf
bRmlPgnzsJaIikXCQMmav9yRb8FOgGgzR2J/i08YjI7p0KnDvKjQxyQdC16K7m695g285vDGT27u
3E+73yhoM+lx23W95E95Df2N7oKRIjec1R/XJ+R31y/9qaenzCHLrQ/3h+ah+lDfokv9ATXCwyvV
oNw7cYU0f613sKmEU5JkxAfFY8LUyImGezzM1DNNb6wSxf0YIRLPLtwvJj4UtWLwwn3A/Khpc4E1
slgiSIdWxUaAZ0FirQ9OCtK1DuCMjX2e6E2RSIldKuGGwdQGo2gHQwEPjUZWld15xU5fqMhLv6ig
6/t6nW/Q9IxPPjK3xwLf5649RzOe3cXVjlY0T7JzvhgWIyEKNjP0c7QltOCcUz/ET+Gi+Mg/6q87
BYV0yiD1L/6FfpT2xi7GvI2fOo1UFEeFQ/EbGzRaBpmAbLwOk11OX1tP6QWJkb6+wtV4C198Qljs
7pHkoU/+NkDzxqTEZfc0X80VnZ+RK2AW40EF3kFDDyALRHXfg0gkZa5OdkXmoIG2SJmSqBNS57db
3S7LfYSEi1qs7VNaS73MJBjMIb2CLALKp3SowHCjWaX3AfxFgW3UzrEgpYfmsfwIX/pXCmpoAjCe
ULescQsd+20Qrsqr1ymuIJEjti9GwP5q5UzYOMWllAneOttOUSIjdVJHlh1D8wp5PjjImSjc9Tj2
Ffh5cz6sIJzxQ+F48+I08u8EVlHyi6dkvRA8ETs+hKiP/R7VdYTQkPoy7chy1r8bj9aFTyA2bUSU
gx0d+8/JlYk+UV3UotuNniLNuVyDyjw5YUdK1uUFJB9arVmJYBzDDvz2ximDnJrxQ9zjWii9dkra
y+dqvTDAcfgPyhE5CckcANaBQXL+6GO3TDfpoX4QQaYx0+N4o5M+8jBHnvHl8x8zrLbUpvkm5RRM
VWD/fdHjUxCYwnXH/0B2ZZp282xNOfdriiy5aQ+3k0D9klWTeu2NkkBMsB0y4idiBeXBSxVCaFEa
DmiOB1etFmK19Omx4/IYPOrVdGRodfSkhiJZVFizSTxhoYW0Q/2NZD46r0sQxDItdn7FSzqo73mJ
Ad+mQ4rtBZZJypOjelI6R5FXg5evISt4OipC8hlwTvJ85mu4Szqx6fDu8jmOMYtTwP3+UhoIYxW6
KrXeL3OdE2VdfiU9jbs2lUDWR480XjrzesoyYZdq/aSE5/IuZYmElYq5yoTDzIinvGURm+Whq+lr
pTx04qnubiOJePAcdM9Up4AY4uGbYM64HzBw+pNXml51Xizu2rLn07S8tiMx2yGFCKtF3y3qARTV
vGBXSXAlrkhjpYEA0VjtIejC997KgReX0Ee2qrK4T8kSq6mZUT4UyroOTsiYIjTUEw+mdO/CjLo8
vG4A8jLEeIiH08yLh3t68nimFOInp7ouuDnXKOiy2xDTbFVzefyMz9y7L9Kn9jJ+txIKHBzOiDVz
an1MsSwzuQaf540PPJB34F+HMXvrWi/HDCJNnflQpDF8isXHdFjkFHC7mRa5fCsrzoHM88Wmbppc
1CmWa9awtmE1ZgPAs9xO2SJ0MQB8Qkr3sQIw+jt0U0+AfZkCSItYVMMZRFpKU5+ZDCknUvtqFh/C
g7jhyD8hycFosWGHyTE4uA+Zsh4jk3YNEsOHkV5vsL1b88p46Qk7NxfIi1SGZbVQY88iE6c0zwKW
ELrIpgdZhygOk6IROyGSUkhzYLX+NhIrGXugdSCTREhYVWCrwg3jKDnSoOqtwbCT+1OKuLp0E9Mp
8nln3Sr1EpNF99DVC/oow9VOao8UAKZHBEhkLqHeiNilMOlG+67A2wXHA7CLurOWSrsd9UPNkY0T
hHBR4qesWwwC9QS3pM7bbJP22FRrMITEiJsT+2w96XnVedEuk36uprS21zKrXHxPGPs7uhElp1Si
AMhLwZMOFAb8Ue4UKJBQE+ZkUMjCuuWA0VPBZ+6GgGPH7+WF/pOFtpGCHg8a7u3ADjSbli1+0YFU
GTZy5+vkPkIdw79kf11PEUAKOjN23/VkwZ9WCUIW+plsUsZE5HXCFAHQ8dNk94IW+6W8GG8WDkx8
exiDOE5arkHEez0T2PDv+TkGhX9ekb+L9JgNOUimeh8Jn+Sc9nat2lDRpgWR8Rp8JGazbdaSsLAw
J0W7GvIkrlOcWCjTAbl1MyRcPH3NadxCBb1yYEYJN8tpoaNxoJzT4RdxTA1BwQJyjQzXD4hmahfv
40HC1p6DoLNx3cF7RsMALlRGL00ujAH+iQKhN/JTIgcLk2+SrorixUazFGI1AkrACWypXWgyUN9O
4EjRu6DMxIPKa8KHgc6RYb9iwQEfbvMTp5CA+0wmKX7YqCqoiR1VJ5OnTpjpPFrslLGwDPOeAtgE
zPIYSDXNSA5ozOCAxHg3OXZuByO+FcET2FnhPEO93ngIik3A5yxYVMbcRl9B4mFAKc1Cg46J4vvq
hjnnSFtBGDwjAIz+nUTURc1kTwV3SRZKl+zDl44FChJdLuCJnMKHo/Rdr0/T9MNZGFtYsKqqM6kt
2qe+lomKLaanOyoHj6CW8Uv7ZN9Ai9O3PI3OaLi87ouduTCrOeLjKaPi/pxqcx/yMV5+Qrg4dSGV
xoESwxHwmEIEpK8hCThMjGi56AS7VO9aiEEIKEGS+IuMhAI0AXRdWb8kt6EZgDgEC17rAcphhcW7
xv6JXgvKAl5CQd5gTbsZcAHDjQbSXV2oz8ONpzQKVhr/2Xrc0GxA+cAuh+foOhkpme5Udd7382Qm
88NDL2o4uoE3Qq7lIEa4zkh8+RC+nXQJVjqJchUdcLe7euOZXOFtcm4WylInTxjOEXBVl6Ce7ItI
WpghLIutjdikWenDtMnAzkFlkUvhiJNumUWJFmEuwckFJpN8oR53LOWiLV1gdhw0ZKUzdzQa5+zs
LNNVOpfHejoJABJa1TTLqX6NbygpCH9BwcMzV/dsbgjCfIfFBVnHyfoFsTfXdEYbHU12HnkK96Nf
yhNeg7BnZBhe0xzS64i+babfKoJwGqRGxOGgz5v1wTIGuys8jcHizs4Wg3qxqTGzYNAcNsxdPSE1
+iYVz7oCHdVN0kuk7OQHTVyXwB8e/l69/LbE/axdaqAZZEuHOa3/7MhJXSz4wdA2p0By0pRMqMlb
WsIgSh3a1ZgwY87xzOYR0VJ4DuZo7cTKJWEOhxRVvBoPCXB0yY526VLDfsAJBGyG/AAFkOMceiYK
85R7RT4X5z44f7967XeDrQWlTwduRlI7kQrT939pDIhq66uKXjSn9p1CKyY/CwsabB7L0U7xw5Qm
6oFC4msqEfizGk9jb+N/GQiFYfLQKCbNIIbdgQehpnpVnfaLZt+hXyNEIaXefy89YR7t2Ka9sYVg
8WdPSh2Z9YAp538zaXSGsQHKgzVe8sJ/mTUl6XdMG7npoqKomqrrlvntefzlLTayfFcF9VqfKI7W
TDEzkyPHFx6EBosLS01jO8NqMhKjKRhnOTAKQlfxqFVM0u27zLOM+OSFgx0FYc4iHCKYUzHXTTMP
LK6pukMlidIG+sqgmqecvQuXGMs5v7leWgkOKfuWVcjkWrg5rL5pMvImsoLsgWHqkaOxGoJtoZvB
sWNAFcWLOy0bXNziGUldTH8uG6sKHHyPpY4D3BkINj0rZEtFhUHiOyUEKwULavdBshcqpfgdz178
zsYA0gCLZVlPizCgClm0mU5YguhskmNCKwFfBl79FMcnaxdHXHwjnZ3fKo1jM9UTpCrss+3u+Peh
p/zxc5ENxTJoZE/9hv8OvVTV751YGfUpIjVjwjDlb9o+fCrpZNto0DlB9ydaQh3Lykf4mr/Kj9oD
pd+Q4+zHwL49YYfEvFW/Tke23p5KyFPeFrqQhPLZP5yx1h8a75quS4ZmTLkjsvwD9pcokZGpWVkT
q2kj3owJh54oToplxyCeQCSnSGwXo4q3E6gi0VqTXJTfEg0PHwU39uCJ8UqDLStPSEl8ciNk1MnQ
43S4wIkJRADcgQp06LwY2CQAToI5Zl/J3ViYtKtt4UztmS9Rmgj/ODu1xEG5J7wG1BvIbloiy0M2
TCJLxt4clt+0N8csOGvQ2pwgW1GJwlhFcge4MuJBJAf7+qDMusGT0UlC+SZ6BGMlZMGAvgF7M3Se
M5xfiGo4DeH0YV+N4wDYxd+Hwnff+ucc+uvN/aFq0PvWGNU2r09phDBlia0PzB2BBipjsnFNHBUw
4ERP31ixTSMo+TK/g0nkPcfTpX+on0itk940YAucBHfJli3T36/wj7P8r1f4w86jKNc49bWiPo0J
4WozCggNskZgAjMJdfzdZbYIv1hN89V1I9F9wKVN1gdPJ9sAIHETH5gDaPaVcI1IYwECNzb8RixL
aHXnI61iyhLXBUlR/Mffr13+44P2y9D9ocnJ+qZHIMq1Q/ebJjbmCZwuJ+EBGxsxAB/le0O8y/2l
ZQF4UTclGxTjQgTynUOlYIfPWIH/fkXqn1adX+6m8tOjkwqdNhhZfQqwzlnUzfmYp6ShNvH6gErm
FIWDdhjyd0vtDefgU/yWODKSKvMRqT3SOdzN4kQmsEsegGK6m5y7ob8w4GnpoiZBXc6AVb7QNgoU
qvoZOyNmDjRlQICMf7yhP1jRWWN0TbJkeqeiJv4YwGZW+mWQicwOX/en7g3ay6f23HxmtOPqKSgE
R6jYwWIwXrHK54/9W/PRnXSkhDa7uPGddRe6LKOA5WNfv6Lvevz7Hdf/fMf/3wX+GL8q4tXOjyWg
w8mE0vUhiZLBk85E2lzpTEtnFnwJpn+qk9O+zPbwISePPHbIeChoILaOWR5cBKERZ2nK9egSP+pq
07xfGeWYQ/mcLLtsqTe6HO7wAULbYfbggUTpx2+ltxpJ26W8xC/dieMaBzD2yMQWotAvSiTVtvLJ
SsWBjuMFrXYj/McjbP2pyazrpi6bFtsAU/0xgwd5EOndMLDe4MYkLQ+bI5gGXFhQhSgcmNjXGCqT
1bmH7+hPBg/GIHu47ANJf0bFA754CW3X/l+JuSJSJnSiD6q9Of6S74ox0l7uJdkdOlI/lJkcq8Zp
2S/69zGaUTxj4cIairYASbT/LiKNYqZHvmVzD7gfFE4+pGS6j4ijmM7Zqk9hiDksyAWzc/NS0ydg
Bw8dEHkbZydqCApLxKz/KpBTDBQFMV9xbgJAQFCyE79zouWeJv3sDs6EvUg8SzhMtJ4AQ09yERiw
D+NUybHsajm19q+55w/CE003ZFFXEaAYsjSNy182X9ZdKztT4aYLpdM8dQ/VHmhJwwmTj/z1Tg/2
RsINbjgOqAiu0Vqzwr1VD+25fm25KcheCS9lK8w+uP7XgPg9/oiH1jAtRceMzzbkx7zo94kS8EjU
pxatOeJ1pGQUmj/pnwkYHDGeveJI4bkIoOJDyYNnAQQocPjSzRlUDFMkO2cKh/GrGZ0GfqWnQyOI
7hedYbBBUFn4khvH4E1gQeFpb6eHJ6DziWWQZqWE1HHGmOi/KCJZX+GH8BVg0UvQENg8L1RCKJCJ
1M5e/XeK+RyA7hQuLFsESKZAoJu+TYplTJwZCaHUlFFBKnD3bRVbONwRi82hjD5iqrZSCabwUfdT
2ZWtYE1T+k4I3hSP8PfJRp0mk9+W8/93Y80f07veqe2o+Sw4HJaByv5vwbFAaTO3mxgRZsMr9j2T
slXvcE8jXJKAqvktNWxCVwjnfZd2E78d/Bl0A+qJT+E7Nf6pfA71SMKIBKGDm8SDzEaocsjdDHBP
T6B6QitEdtTYu6luq5PG8+9vzviDQkbTTegosqlrMklC/x3RbWzWmi+k9cmcQw3z7S1MBusdfh6W
Y+ZxtmtMGRTKIJhGBREYfCBzz4s+oqlV1CKye+IftSfKySF9VZZYn22Bcmy/ru/tUb+pN1x961n9
ZG60B+gfw8F6ld9h7+yai/+oevXWOgy3qrSVs3S2vvKD8Sadp94K23o6fZ/tsdvH75NU5/z3N27+
QXzIG7dkVSVDyRK/j5K/PMpXkBZNryX1SSmdDnc1OQEuO7UOB9wdFeh8xDWTEp8BD9H15bkgHgIi
nGs67Q79PFqCMeY7ZkAWZk5dN+nOQWcPt6+EZEwRO4fpTPvf5fBEhoms8gAtIpMeD9Jo+l82gfIY
ARCpo72k1HuHfDzDHlaNOAWAQqBPmCrrTU0iK+rRe4AbzukJt8OW5tJP8Nn2Di7lagVH78jR09Y+
NSqJnHXpv1FcwxxY2GFj688puMCpKspOoZA8j+6U9Y8n5FsG/fMJ4bStM3xUpE/mtGX75V76rXU1
RmPakn1yCmWZlQjMCUAczFKWTaZ7djjytOwyYfDF4jvwDOcT3pipxT9qr8lT9VazrFKsZ93d8KhQ
U7uaCw0e8xn4nHm7Yn1D5vEd/qoU/3gMvk/Nf3sHP1bT0Cjb0Qg5D/mpA7DeDYxF4M/7KRYS7sY1
JdaQhjvauGn6LCcuKXMZR3wYgr4T3heWvwVRT07jxGymmIxOxWW6bz6Qe/1r967+6Zn99Xb/2J5d
oy4r9IGLHSZsddZOLkFObiHTCcd7iEbFoURowDIYnoZPFBMIQeRzPC/P90/LBeHx5b83h+Ykb/LD
uB239ZGFmu3nilZGTgV2gYsjIVxkFZ7+/tD9AYCGr+CXgfJj39ZaSdWOHVcuHjvIdpByqJOnjrhl
Rd1FgH8ugCkfq1v1XNc2UUO7/ly9YgYgYf6bgPX3y9HkP8zspqij1LNkRWHL+99x2yW+X3c9B7Uw
Wo7VAk9Bnq8tUg9GlEyrgnBWOhjkjrd7S10Ow8qMDpq+CqbK3Gqg+g6MB6IiamnNwWqjaFTykVE/
1A/VUdqCogixZ9POhyzw0B7bVwSSR+r2RMqwY7yuo/V1XR3NENcAUTGjQ3NJZ7Xs5n9/l9/Hj9/G
tqQrBvkVqmn8POtLgjDqRRTzLunsUJcAF0PEEKQKeq+MYs7EuDcX+BEVD29keSzP/iNTTSvNOXLQ
9OULWIY8rLlqWt217Z+mg8fDPy7z54bWEGFfSYoqGognjd9SUPMhF+6mOlSnb+ydcUrX8XO+Dt/k
r/qgrf1F7AJ4W1sPwT6dk2J45hyS6asQkSvtzMzRHko2/HskM4x3WhEsmZ/YYMUFtSHYBhSITO/v
V2woP4YPV2yyATegM4hMfT83Bkpzb5sab+EpWCbL6MDjPlduQYCykySfPfb4FeJyDK1QFqEt1o/t
vkNnte4X8Tyeq0txXxUzaX4GKk1C4KU6hycXic8joBwBc8hcM71l+Fk82+QgO9f91V6RUDiHN4I8
ZJUdV+3ncGofgBjvw1PD/L4mXGZ49vfKRY23YBEOf3+70m8D6X/vF+amqGpQn8QfT6+YpeNgZjXp
MMbsepaP/tvw1WK3hMlyMLxmDoRlDpfJg6B80sjOXZBPS/uJOL15mc/upPOhbNnnaD+DU7lttvdj
eYRERI3+mXzvOXHI23wbnTAd7EsI3WSPsEmwg69nWNMEeM80VxXs64GSmUbfbF0wGKqaE96UJ9Hf
2rU1azxhC1inepJf7g7Y1jmC7HTOc+Xo0Ja99kDAkZ3A1kYKCzFM5uhg929Qp4iNvh9oKvPEEjpe
7jvUeZSYojUUvu65wzqDK9bjN1QRpsQ7A0Ed7JGpacaWnspvyDkAjw8Umcil5MifA1K934xDvjay
f6xW8s9jyPcHYViWarJvQwT/Y0daG+UYlUKeUmv01xqbsHP4GlGaZ4P+2T8Db7olt+E0LNujhGzi
M7yZW3MmuYoLA2Md38R/kS1/2wD8vKBpxfplAwBbME+CoJqeBAGR/FQxL07pK14xpLbrepmusP7P
DfcKhSjfCrsWLlO1yJ6zVXH20drf2PK19Jh2+QL3wTTXHzoWAG40wXf/GMfWz53fz4udVoVfLlZJ
OlkvijI95Q/NTn1qlx3zif9qgXBLPwnsI8Ab8U42DbICxpsJSBLUMpr+Ac7dq3zCcwK5fhUu9Q3b
2WP2oD2Za7i9R7Qzq2553wQwe61lca621TY5VucvzJaMPcLat3csFuLC5NNpt9HnfW3uhluylZg/
xLOMwD7ZUi90s0eY+vPskdVds30v3gsHYuVWNe3EubDJgP6G+2HdnKKV4HXP2j9u0Pey9+uC8X2D
TOW7iq3LsvpjeKlZXWaCEUIDOQvv6S5YAoZgY7HpH7PDQPaFsIzO12P7SIaLtQ6gY74ivevN7zQB
ZIr0WW+IrkljQnu4C8/tM8pKnAxorkSnOUhb4tHdyi0fS5r/5UdOkmS4s4AvUaHfDY/pJVng+FJv
1L3rY3cybxghaaaJz8LlHzPaz/X/5xv9MWyTJjXyzuKNEvvoxSswAvTZXXOdrUBGrZXl319O+1m5
nF4ObLEoimDPZYwJ/x14VexnWh+J6QlerWfOXwlz2A/IjXCtAJvbEl6HT3JcYIv0unfhrNujK8FU
RaUw+ySGZFHC7CJUjWOBo61gQ9kIyw/l+ozCcMldXOANmEVL6GwYM9pLub4/a//a6f88C/94Cz9n
nkinzQGjMj1RcF8J73CXiGBgcSuWrXN3jVNLOe0i76Ae2NXaPDBNz8I5ycovpkMRaF4v/C3cB5tk
7Wdpi+RDeUJF+Y8qzR/XqV/u8/eZ95cHPFbvYluLXGThoKyCd+LDpCaKVnJqStrcvfggrBR3tyyP
3a55sMvHfqdumqX/ITuDjUjwH+Pst5L1z7v2Y8a5V9Qr6266oM39CYXbnJRz1iX/CHRvFWDgxOjp
VWdXesgWb0jVqJs62Sz6x33Rp+f253NtiQYdUHaDovGzQlQYap2qOeNP3mqn8G0K+aYZQVPm/xB2
Zs2pI9kW/kWK0ISQXtGEGMRgjLFfCGxsJKEJTUj8+vsl7rhRfbqiKvo0hYWGzFQOO/deey3lgLoH
oRvFImTv5jgh4FescFrbiEHuGtKFiKOdNeK2hHMRL2MxTGxivi4EftDMaX4NagueJ4I31b4B+jRJ
pu35YdnE/HsB2jDI033T3oEGfw04CJCTnQ8+TKb2yCncfx5l6t8N6r/U8k+rzJTlqx5bffayN2bH
We5gTHyTsye50DKFpA44rPeZo34CdQgLJFqS5T8XYPx364ulC2eKiSk7tv4wk4rGGuW6JcwkGyLJ
kO1wuga6j9wHVDJAywQ2GHVH5z5rXagSoKIfT3W8pNvMTRzwFZsHcX0Hm2ZsWx/NvgiAt04BP7Mq
knrowzsFaR5aAvvCa14rLA4hEH+A/216fYEfD2XqNx1HQRLG9tGJnIXqwNHlVrNkK82S+Z5cxOlt
ftz+c63Vsf6/vQsZajJ5FVVVVFn+o5Pf5bjsYTeAhmFfA03baDDAsWsAHjDRvqgfcRALVx9kFAYr
BWh4QUEO1jg552u4aR1jM4IlM19Uu8E/wniSHCcf+a7ExQhp4TDpFvn6vuw/pW2x6Z3bXPJUv5hl
S3D1P3ipoMhh1+4/vkzwVyR7Efzh6cTP8CiyBQMH+KUboA9II4BZw6nQWhHwSXw1iMSAjoWTH9CP
q+zYm752L8QoA6CyIcFbUb5u1720H9dNd07ehbsH4MkP8PQLyGR8QXDAPpmE8Zrdf6ix8aPCD0CI
7GHXP/cf9uWgJygIJ5aAhmIXBwiEygj+1GGyZj0lV9kBkaB/k3cAfp6MAHKL4TSoYNcmAQsRKHc0
1+aMswCuCpILz+v60G+kj+FAyK0Mm5/h0JxAqFwO6rRejfe9iKqTSG2hanVCns7ogEwKjNIRNwE+
LLhqTPvyrpNiSFIgybUUmmwf6HaYuX+6U7NNAUYTlNpdv5TX6xcZhtzt+n4DvD9tfkbMU/gmwRie
L7fgehi93s8lkhzT7rslg+EAZeT6KADa3TL9yLDvyeAvl8YUTrj5bfpYm67+ienHrAw8I8TV1Rii
fI9TdibyYgFqJb8dGZ96Jn9xQD482A5kEHRWs1fKiZsCwJ5wIH/gXlYjIMTXL5PE1wnJhgjDAhAF
3YUBqUBeGkZ+9hkti6no9cX0n3u98jdT6n91erFF/MtSMxj3sh4kLIjCJRWh3aougbH6bL41G8DN
//ww429mNkvBWUG4Xh8ZivyHXTbUWRWbcC6+dNiHR4iAox1bd4Oo4Z4YPtt5Ajc9cNFMONnIjKnY
mSAIBtoOV6o84R90p8d3tESghH+1TmjusFnF84a7rdwTGY8Jp4Kfr2zj807YCt0txAc3yfy2ij7S
Vy1Ilvl3892yLY8W1hRB4tdBBP2ij8tqvP7nylKvv5lPFG2MRaErsqI/f/9L00byyGiisklfNHOp
sLnr5jr8Bt3rQwGf6dX0KGKNkXPDAYueE7h+mAPRRgJGSGwinQKfAHA41hxgUx3ujePKIrOeXHC0
IaCWeSzIEVSszaN+uerkEc7TyOt6cmgXfbuu4f8Bbyd5JXJItfFVIWn4CDXjIKnvCKuVMC16dwAO
SWBZK+mxruR1ps5yCYLjYNy6owTal/kRiXQLJmBUIXEUO+p9brSQaoVSExpSYMJx2fjldaYjUF45
OGutb1Ca0MGDCU32xIRHzdoSuRa+lvnKQ3C+avijQY6nU+D2aOfmiEf1Tsemv0D2GKyqQ/buHfb7
Dugcb+9fFlbl78wYnBy6qo6AH+E2/6P/1YqRXoo0u75oxLnHU4TU82TbR/61WmuyQ0hRUCvjOmzs
NtS+uoxckUCrAw1sngmF7DxtggucnzkUGQSmyGIaQ31NfwVrSSYkEzHpd4f+GMTwH7JFr51L4Y0j
T7G2CXovVtDUQS+tbt1WbRdXBRT90ur8VWw4iTnrISVCVJOJLzGWPUk7hg4Z4FunfRTR+tgso2bd
jHfJZ8eUXYLsnNy+GmkB5AQuMgVpro87qw87VzI3CDeNV10slDpvsasRWK7sWBKqEggHx/LCJAsO
bT22CjBFCf76TLUHfVpfFqPvuoKNcW8l3yNtXlmQJE7NUaDCLBu/ANAVATC8UwbcU1OBywTRDgoT
SSlrofLau2/tVRv8imTPbYMb/PgvBqAuZqM/DEDLVHReH0SulvWEhfxlSJW6ebxHrZW8lAe0zXVT
aEhEIg6Bsj2OZDzHP1grNxhV18O3FJIXV5CEgMAqFGd2PbKbwYnh8YR7A0uGyGBKzN2J19nu8g5j
w3E8A5MAAFh9I/RNygQs17BkbfB3jsx/6YzWnz5wTOr/qsofRlZ2rayslC/Xl7HmZsrmqGzSIczG
ZLIsjtZL9lh18jptXBL1irAd/BzqFcjLqLWlLUDExRrNHI6aHWJSyL10+eG4KFmngWGDo2UndsYW
Ls+QZUvSPKlfdFgFCzjjPuX2PdbJc3PVy7QvHP2sdE7yefuyyDjDwyGhaOldsDnW0abvAnSVGnKa
PHUtK6TSgKEhqTC4VztBOKQu28ecXpFVfv3yKJw7Uqae0k9ja4YTBJq5hMywzE23KHWN1UP12DSP
zc1cwvNRJmfpDv9Jt+6Uf/FqmmIX+j+dZGRhwSEGi77nH5vijNWslI9d8hIli3uBwxsVgX2ishKk
HrCvuvzCmjFGHlKl6B6rzXiSXz90YiOGh6BnrbgKMDHQK5D1SW5eTdVMKBLfC5LPZ4x9hRSQxfjy
Cq9Us1CYvO92DQE51td1FgndQpJIb2x8Ecw8VKY3IlyqOtVL+hNXAZw3NKKM3slgNys1d+tvJM+h
9BKAesN7lK76EmG1pFDx+U06O1aBaq1STB2Sk5SNCqysur40xbowX9vRNkbDuyJddVpepwNKMn0S
wCo8Lr7L274klvv5L0va32yeLfzvSGyYUBEoT1qLvww/qbhEud4UyYtJ6uUF6uYS1fJMhgvo0ZNg
DIEeyt2FWa6s0ZhsBjW4kmBmPVTH0PNtcqWSSRmvIjLpoZT6l7IZfzs3/KVwfwyovq8TTc+r5AWM
e6cskDsfyZ4+hmQrUOGx/wLSdIEOkcxZYy735/gRJBc3X8C5EX3FajBCWw4s+elyW0d0f7ITcaB5
wEwJlI+N7cOCmnt5hQy3s3ELYeeaGOFH74YHAfU8Xljk4E4Ct9or4Fejw3VzBNgVMX1CpOGA2L1t
YcWKull7CwkIIepO/pClE433gfQb5Mj6lUXm4RzbvEImW1leyGkbkXfgXwjadQBh/IwwO1YmKkoo
ACmogJGnDDDV70rXhIMXyJDsjMMO/CL/Mrc9QMMe77CEmeuPlRPB4hPe7zvwK8AJu9seFEshEn+I
/fugE5H3aoB0Q9mGjBw+QpgV34n90M2hC2s/GpZ4shz7+fG4uryTGnXCMmMuxfymR8PG17P3s2wy
PEA0gHxACoO7VB/kMNyPDmgqWGbZXJTIJAvEj0dkhHhwsmhajF4UbS1yp1syp+GUxMTPW6Q2pPW4
WTSXTa7+yx7371eSv/SWP1xZyqAaj167JS/pmWxTdmjqFhJ1ayehO/ljIJNO/BlArkyCI5KGtkI0
huxF9uAJDI4z0oBvr7j0M2DCWGfbmKQ8mis+txc/+cxetS3ANzYUOUyIG0I35E8e8o32L24ZAhrK
/y4jmNE6v4igkwpu/L/t967QtJ59fPqCVdlA+6c498Hes1cH+3CD8wvFmDHwPbe5uHIc3BMyldxm
jBnitXko9WGiw3UDA2sHzf1XC+81yyMzPcP76EpjX+q9RncZNLru6UeX3X9l+sV1CowEtwsQC/x+
ELN6MrJblXMck3oIsAULHo1HJ2YKYiKEtDy2ayx7IDoPWxfCW37KHjKbJQZJjDOwOkZBHog77vxR
R5o0RozTEhAjrSonZ9g1uI85l01HApmeeU0Dq5cnZ2+6NrumwY37WKTPoSQyHbezHCrUdqbnLqf1
DWqtbm06BoHDhw1F8bURSsUwLJfNtNoZEPtDaEznxRyy/KSZwjmN8dYiO4pcBZ63kauZ0yjyDQmd
dLfF9dG4be5y5FL4UFNnhf97YWt4pD8DWOrg5DG8WJm2IrsczRPDo7Jmj5Fsj2FckJ3rWCR2m9/8
D2Jndssk2LJqgEt9/pyO/QTm0vmACfh9m/XAKlIHbvqs9Mnnl8rpYC3uryOhMSViVDKJ6vYY7zJo
tZs7QPOOYN74PxQJcAkAhz9eXagTcjaxTzqJMcQ2YJ3g6yg9OOsBRgFmyGbV6AQAjMVLHzn8DmGA
ClMv11Hi1OU4XzjCr9bN/eUyiBSmA/ty82BPgGgC3gYuhBGCM+Ev+L0JWe9YwzfBRcHvUC5AJgEj
AHn8fIE6gi99ImgN7kKFmQQrD5oAsvkLGPqxVnvX+IYIILlNe9gWEO+x3Cx+uQMydy6GoAggKZ7m
0kZT0gBuvQt/mvGNNGXydS3t2iJLCGDXFCol2SEdntAIz17HxHFQ4nA0/0i6zaPz0262ysgZBZSP
2ghkBpAr9IF5m6i3rSKja4I6CfcDfyY//BqFcHc1mkcHtKktwz/C94HoaQ5MP8yLJZQEFLXg7gC8
yK6FXQByjTsZJ4LsI/ni9wuy3qAX4inUA9W7icIYLCpglA+97Jnf3B84loEkoOy2GQgSkligbne8
Wg2QHDCQUv9u2EOSc927t3xGYrqqoQ2/hEg6j8Jj/tYcgyJZyrCD5zC2MiM75WihXzyrmSI1mkRh
B9EoJPKFD0NOBk6uhSZ3YpjzAcJVToCQC+rRwpdJPcpeIadGpzibgg5TGtjawLnNtXTRXbedEl4I
DHUg5F4zDTrnsEV5tHVri5Tal0vxAs92p0L27+U0eMZ4nCrdIWazDa00BO9KYDLwVPINp5C1S/qi
u7E7WmS3+YPBWy9XWud3zXQ4aZkNqQ+05BCoXMjlVnsoAW8E/o37l1oo3j1BYiF97S/Ftr+ObDna
6Kb0gSgqBhvM2gN9AB++8HqR8dVEfm+iVK9Ue63eXPQNtIcUuofR+nvQgYB1CeBYxyDhI3du20e9
KSIUUW7R59WCPRquYLpheT/AC08ZY21j1WaQKRCH93YFK0H2RtH8bAsTVl++UzcGGTTTZUrGASgz
puaBZeSE+Q7/Q4TirZoDqFLsG/HiuIeqgcyUeJK3UMzOLX0BmQYhqizFpvaOKLA0i5v0Yuq7vvYN
kWQ+HclhS9VU9nNzgzTwFYKzWCnp6PvYfcJ2YMXbY+F3tQMhw6DtVLrSBWyE8bi4bHYhbmtmlvFj
QO50kXAzDnMYOtLz8Wc4gXzqSfSna9wg6oMe4RYqHhP8ZDwhRcYWn4qHfPWEXcbk87MPyJcJYAPd
W4gQ4V6wLX6DxH3CzIinWOI7md4BxojfLHCl4kqWwe5bB4hFJrgRke6GXIw7kjASfkBlMFO56Pcy
8SBsBP4q/vPfOiSjbf35YeGMJrnSdKLzGC4HXX/HElV5LWxuK+Oc5B/M3vhp2GYZvoFagfWqMFlk
x5BlQYZ6sGGXJLN5lIhFg/MEFyiNp4oKA0I12hsQHOCGyx6ae403w2UzwMF+2USQXtbuAEmImr3l
3fxSzHV8KqkvD67JwleQHLtCxIB9hULgHyn08VzrZkd1I9c4D67sttluwA68qGC4GnD3wGUuljC1
v4dqFd7hYCQo9piAYS3PuI/VH3gA8UKPIqaXCRyHc2YMc486JK5ZGBgEKLrdsGh0wTXEhwxT3k8b
w8/j9AvqGZO+wzgmfWnkjiMXPxIASFJ+L96FDHe6AW7Y82XeLHglP5ymPlxIwukAGEJ45TiVS1hV
h9zlYNOJtAWdLlJs0Rxuw9uWZItsC8gShzOwOUQVgBYa2AwhfYdBeJzd93jME6hAYheI98jygbRz
Q+QrQNeV79iE9Hpcf6RkAyMSSLAms4vtaAHInU5OY932GtFc2PJihmW/y1hm4T5A8MbwRM8A5k6P
oUtfpo9FE1z5vIUwL62vYbzNtvJe0Cdyx2x7nBXbYlvurIOG1b4d9gNJAsOe8p+5o3Uod/dTe7pu
+4XDCeUOOYMtFIanim+0YnvK13WYr8s1nNe0seZBNOQMrkw3hCbY0TzNk90Has2RDfGdx/aZXj7f
/xbyOSZQcWZq5qpcWileFUCBGUKAHBRhFvaLfvFwuoDdt/dYFNt4epmOvbGXr2nqclfu6KDRO3bJ
cII35Zy+N2v5BIg1ekdbmneFicQnXWU4JWcChrxajW0MRj8ZPKQ1wHVzZl/DYYQ+eJn4/gkvwImS
rpvgtyvw0vmNM7Fv+PkO1goyRSgL3mXaKnpvgtWK4HaA2OcP6RXHOxyGd6hyBNBWPI4dwZ7r+Ise
wW3wdHHsnk7JIuMgOq6gdJlXuCXHvdHDG8GMTsiVN05aAvGIx4QaUTiOUAVuIU6NycgWiWh8chcO
8p1zpMPxB3/CYdhLh2ybrgn97a7baleEl2kRiu/l7nKhLaUD1egXAIK5lkpF77QDN0jPFJPH8yvF
IegimuRs/KRnMSwg+OHNkS10mdN8V1R5wIeSMK1CGDflXlzCPyog/rH/e8Bpw4nmDxVMzvJeAqPO
RLoQ3eMyvYViipT3KQXO19aEjpueZfpOFfB4vGlrqsLsuqeFuJu8L3fHH+lwP3EPHnM/UefhWXks
3fRMvTiR3zg3/ep22KSpIAyxAkvfK3BHP5gemdYLKZTzl34RT8WIiM7XrTkDME8WBkRoiZ2ahitp
tyDeVkG25aZVIJY5bfStVCMxUo0fPeP1KVPQiOQ8OmxVhwsCsMx/xGzQUCNlbsTeDcZPdsBrTVpZ
OFLZgJ+kVfuTMWKqM6oF5za8nxiFLCukeogy78xNA4ClCaqF9KIcKMAufx9OtAXRJrachJpahkC8
Ha+GWR7kOyAvz75INhJjEfAQsNwxbA5kLZyhDge/K8JnkV3v8Q82CJszwRQuSrM4bfPMU+UVL5/E
EWDuJDc92CLQyg+y+8TgYBKlc97Z6kVk2YrUJ+rekY5TB2ixU2rKzrV8YtozezFcsE1QSWFeZOZh
mmSMcr4kLfM1BtNgIs7joWrDDpNmp7LE1vbDCUkENh9iRmZGisUtKQJ5LOJ1W1/ZKd1xiJKwAYJ5
qdgy97P5v4elJ8PzKXTFBho1OlMiIPp0RZJi6R3CeY3zwnQYKvUW0jCJueyC8CAJLmd2L3QNcVbj
UgEyJvgTvD+JFsyoTMsJfWfNvaTDQw6Z/cmm4JMSMtf3KsIDDi+M3izqFzkoJqP1B85lX54hkWWu
MDzUmE/3h0t3THXiE45YwDX6EvqJ3Jfnyiew5/oer6xb/0gripltb0RDe7z/eGoAdnp8R6meZqR0
dDRyfigEBxn0vAtO40+uG+FDGFiCzJ/yjH1EyRSv3vMDg0ekEK3V0yOoXqQ3k9iSwzbvulVQcIRc
anZ1MR3I3H1ngmCtGTs1hRYJbvkO43ObON3UhCOfDGQHeAHTASEaPnmFNcYAWWyWD3M229nkXC20
L+slZ97+VBYUktWA0/AvAiCv0Y8lmwIGlOdnzvmdzZqGyDcVMeWAtYXyUtgGkmsWosKnRUWr0cEQ
ksk+6BPFLaTK9C5O4G40CE1fm45JK3vVCpNfRkma1zORf/K8thHz+W0uSiizhrMHJXkUrY+nY3x7
AT4b4rY8mP7RZ8dzC/UZQe0xV/Kw34JSyps2E/tlXtmOgC/+ETa1J6LDuEWj3ZhZrVnfw1v4qJwi
NGYZDrDDo3auuYP6FV2CoU/HL/BWMZFhssQQdkVnFdACoxqypX236AL9RMejVrfbmjfNoymAvOdJ
dOgirPewW36wufJp0nKNL6ZmBYc2fZEg0rWgu9OejBH6L8+st82q+Ejp0Yvmq1yYoCYarIY5UwPf
gx43WJjv6Mk8hlFFi1JJ2omenJzZtJfMS2LSJcJP8j+WB2gSBj25MpxDug/zX09nZqry9A99Y/h3
pmsEBALat8NTtOW+1oHaDfv2xMJCzWCQa0N5LyrYwz5HFCJ1PgAo2+pWmuq+6Xv0tHcmp/wM+RqD
m+Iw6RGq52Gn5ySH5NjRtKUvUPyiX1awDpGDhAjflm6ZrmloGo4H0BL0X3Dz9Z4XRAyr3F2n2RTO
0G5CYzIpwKHa2pjH3mjBul6E17DYXrdAqMn+oDF+5wEKwCKLKYBJRrk4mJzrE/d4XOY5m9A5/ex4
F9MAYBuESBewsym744wSUJ5WnlI6dU/klkk0xXfDkLWg6hUpe0w9+ngepQseJho5EpPx7yvn+/3U
7fRqglAeTBi9gyXPLoHFlsg+/iJUOGkR5Nu3+gkGTQ9kpgduQZ1lexacPMA862y5XfwON94urqa8
EwYJLRUy+WEiGS5zK7u55EzAFREa68CU3Q1z7o9nlU+miCHsXjruJq2up2RNoek80TsrZgibiGdu
Ht74AF1RSIMiJMMoPM6Ymm8zeIDW9JQ8aF3jo/257ZM1dWKCJcJHb8KhSCNjtYv2BNP7bG09nTFB
cBrvl3wcWp4WwthHieVQ7eqT7KKKgwUNZBEjJyz2ICetl2qBTCM8SrvonJ6pNEOUK7mvyRYA0jl4
9YY5A4L6/B7//0+WCb4vacsPGpYTeb+chc0nLL/cEfszlorA8HU2rrIAa3i8J2YnyphtczFCfyd+
xhh34WZ0OgY05Wcd5k/uSRH4wj9OHvOGn6dRd44z2ricC3lJnI8xsG5WpFzRiUNkrRDWPU6wvDmB
03jdnMbkzsaWP0sYB6pMSBaZGGQGQA/o0k/yntcjllAiycAKuYSZVzBFiX+0B8PwVJ0pFS1PF8bO
G/Y3rGXYRefFTFuwwSVFHBzqNmoCLqS2GFYeF3M7KsChYzozfkqycdn4kBQUuf+ZEk7MZ7wbzsMQ
xDjNtoq04hK6FGewTWKp48GYsL/uTl4h/YARytT3W+KoRUoF046Nw+y4hG/BZwChW6YwUnfmqd+x
z8ci5SHSoUG504HDfn7fYu/vWfZoUgYKz+YNMtQwVKFiozDPWDQP4KlK42KWMKe9PacoMPy0G9fx
HsTEB5qZlKznPEhj07J8pwL0Eqb8CnFVhs/v7JoJIajf5riFyZm5mF5q7LvVzY4809Ed4BmYtiDo
tcMlxD18DZnzuYAC8cmteTV0AJY0/Dy6MOs4zJjjdzHsnoY3+8xn+9BETDH8QilwGdP1RE8uWMsp
Oj1N/NIicyB6VL8AGM4OjN7EZcJGwVh6GlLCrieSD3jqRIUovn6FYHrSwdT1HOpcTHV5KbxaZmxK
xnGlnVGoFrwTHYje/DyT+QyzEVcQnUH6woaisTiXu1IujnEFj+ST77/HmXfMn4toP+7Dc+kjo3b2
azlS+v5ZBhqR8+jZNA0mIjYjo4WeQyPQcbkW814iRBg5HKcFd5THHTwwoKAB11xNSQgKLhBWftpD
TD64FFiyOvI2haFGC1FAqoQBx1N/m4Wyc5A5CQuh7HzUCzltyNjoPQ1NsY4icM7+62n38RslSpgo
aoeOKXYmc6hWLsJOod3q0/ggVvXn3IzFKUYb7m8GGq0rwIK4COgPZYCZRQl4MIUQm3XWLWwgDBpS
0lj5jD1eUcJmbMDWLCqShaCPcDTwPvknxiBou+eaxxthtorn4ynAM5BcgBqOE7q8sY8OXWD8ZCGr
JZ2c+YnOglMA44r2HXBnnO4hJ/aBDH5WBvM7aLMYWROEw0B/1FLYtwepfFcg1zEg0vOUL/QXtsQQ
xPwL6WjjYteYMyxwJggsATF1YgayrllBdAl50UM2k/eIeiPExl/8yI6Cd0gD9cForkzhnhU+AGCE
I9iPPOZbYYZoMwAn91Mzctv/fGU/gT3BeoBzhJdKM9Hug+ozOfJnmi5aU7xbVhHmQ+4idkDtjDIS
QaFS1oH+oiXb9jQ6sClOvWRNVyVVmqmEsmCXJxfkqF2imbQgTxJlUYLhRGsxun53tVgsGNbpbOQx
QkgJ+uFpaQXdWsUOHkV2otmDJUwa/FkJKBT6USOtcjwAFPT4o5DiQqd4zoeaHPIGYiVQrwF1ybMP
oEv0HwaF+cNOAZ3PWDiThopgpBVcO/BucmgqS0ImBVOJBN0qzSzXX+1J/H3H63aZZ8Ain/9HOIt2
prU4QF84CutBsfzj7WxEy5iCVsnWvI+FIdcdX2nuiAxsTh+PyHRpF0q5qnbMcpJ04kL6cLdgpyaV
K0EiiVApNcHFQv+V+1eqhEDoh2KJ/vy0ON0sg6l6OT4iwSUoBpjseYt3CZUt4YJhcbbY3TzNr6Lw
+w4AlKervnb5hJKgagKOUDvCDsyKKnBYKhOD9fDHGNhonxFeEsI7wgQhCga0n2xdHDxwney78+Cu
RGhSQ5lyoi2ac7O7hUWIxiXGX+cwOYy/Rhb2CL6wAIawCWoQDnqCS+LUJIFWqZde/CtuNOG7fJVf
h9cWZ+gHnOHLfH70qh/FV9e6Ay/gD+mLP/JXX3mR2KVOtMG+wvRPXOX9ojvDOxquFsq4uR05JI1d
oQpfEgVJ4M76IlcPo++Zd/+dvnTlLDUFSTwucdJ80pVMIqwpAldSDacdjIQTIlhpQzQO9VNbhJsa
wbcNykD/HsQhSJSJNHXEZyCdhytZsCMTOosOIiT0AYcBZOAwO/N41XL5wQTHOYEFHGrwu4bVS6tn
U5lo+6bFZVRPxY6WuKTQHhWYejZsLGIuiYObHGY95NA/ofjOZHBEl8kaKOt7vVNs04GjGbJrISBV
rahn+0GAZ5R4hIb0U38eUZPSbtZ0iWHPripmAZjpJ/ydoJ+LGRoV63j2jU6pE9sstXOGAutnQqYc
PnH2FziXAK0GXhlEu5YoPGI3ThbuvvCfTTSH8Tj2YOmYmmvexgdP9XNSLSDmeRe4azgsl9x0anlX
Jpx4JrksiAvGig3KQVQFqNmIdXNHEEs7eu32/niFphpe6KvhjFjDNAeuBGUHh0a9xaFO6IcQG/gD
+WXcTIG4jeBGhyCiDCDbKjXH3JeK6IHDBYiLjxl5P+kzlB32SqC8j+kTpIOIfbHmKKQsHDEzJ/el
kJ9yVHeFV9G3XIn4wBXjhkXvjKd0mjtVwEZzk3vKvP+MvwnFmMHNV+aIbHi4BYke2CMfdMcETJ2C
OWXzyiZQs86vM9K0Jgq7URzYXrLQVvKM5XFXh6kXQ699dXt4X+728b2afoWFx/Z7dVu0mFAeIOKF
SphuimCqZHevMBku4vd+j+h7vIsr58ay/xMN7rBSxcD05PMEDId33dUR1M4w3lQ/5H33oHogXjm6
YPNGSy11WmNav8eLDLJhSP+I8+xHS2lv6bPiYL1WqNIAedQmSeFoBaTJ7iVx2veEFaKekI+QNQ5x
oHKw1aBM7Duoy11cMGlNpO8jjfMEfY+ZEpBJylENt1XILxHDmSDHB6fu8D4CMPKmDQ7/4t6vG0dH
7y4Lii7IOrDTzhjTdJfEqzv5acaCYHPiWyQoAe8h4sFOO99mmklU8DEnE1RPHFAmDWExxW4YrmT6
F3bz/E5WGX+mbUjTovl1aaEKtE2UbeG9vNHrS0UgwAGaqaRhIOkDZAU6zdIV2JWEjTXE7G4GzA7i
ExDPpsdzrKM47frNXaTCMTuoJTzkRXv49yEeu9vi99gzxwujI51WCq8tkt5OTNZgItkXSPMRr0uw
TZlpuDN/kbj5UARLHowG3JGDcBxcTCLRcJGL7xyh+OLXI94WkXXOn1zFJZxQw4MAihAK3AvOKXiZ
YfQUDHJUgaJwTiIo+PCfPpHKdMrnhdDK0UHZ4GTIYPIPvjdxXHwiSkx58vGMZMcUgm59EgAuAdEP
mKY27BEcIIoI7F8/SmRDruIYZ0JSdwWFQmlhjilwyIkH8Z0UP5TZIhHdFzMqB6FvQFQEdTvuxCWc
zLUDdUTxA7LUG0obbDZtKB64HBmMFuJLxUYSnH/kcnUMSmoBV7hkoyAEhx4iDu0rSwUJHOCAyY2D
3hja4w/TdB80OS4NIgFgtRGXgAn9iUVgSkeSQr/6oAAQD+EgGQGcww3GFIa8VCbZTwAJUWND088i
UEXwz3ANZyQNPNqkZQFKIKBqUQvYFlAxMmzaim7BS46XzXxVMdKjoJg1mjOek3QAiwu3pRaaPoXu
56gceHRXOtydm1B8vvx+gt/iZKQWrkyQhG6ewhEq2ol3gVKIKhdcA3/SUCaENzC4f95fKRi14pO7
oITSw3dMclbrcMdic/8wcU0RvlwCGlPecB3e4BJxtAUxHu8YcJC3Hs+QXtC/y5f0RTmKblm8XtwG
HAHL4ev9NfG+ZY8wvoec5rqb3kjkTBAYmD7mj898dQdP+dJ+8+IMosOSUO2IHz5IsIwJv/bZG6Qv
YD/aj+5l/ImIC2spUAs0KoBrABaTPkE7nxEsGb1FBzSuQM0TPDTsGzIesDCesy1uEq/9fryhiXqd
UyZyEjx5OX4jjTSyzZlQvKnRofKAW8RzNtxv1hiOf7EawSENM/i5CthHv/SEMiIb03OVLUF7ONEq
/qBH8oqwgQt3RHQMAlnXsHepA3Ju0nuPgFrkXgTnOKQ8Tj+PcGsqLKtefr77QMK6m5t7uY2vctKs
SskhPB67vbsmyD3Jdzvy8qZAFpQJshCs9shCgIFFf4UWwmJAhAQQyDV1sAz4ifqCx7Pm8bTd0MkQ
9wBvgmUlv2azgPrRzCr81EuEs3Dv1Bve4PttBkhsRVijJTeYpedQ+7huDAAXXlP7veTcowDAB7Im
lyFQ+ylyJRcdDSno3ZBwhWXXwZKBnVKNZyr52aVdQg8MbgWdZ3Q6QM92Dh0DMAsdj08AQv0dwlwB
lUHLg18RF3yv1kM8Bf6TEIXuhCIKVg0PReSEOgNDvH/EgyjFdQSf3YKYSQH+JCKtEcw2oXUNKTBe
NIs9oCSAi2NUWVIfZIGORfNeplskNvA4qdn6odpjtFMfPogVDICo967DcijccuzHIPMPHEaHHkYt
chDk0QYQClUT0BhsrbEPtwgWkRoFlBahC8yZ+7aGq+nmNUbAj/pllRVvAGwKZEJZOgkYGU5190ko
68+4o6t3oC7IyvVeR2qZPjPuq3606CsUVsElCvJBdpnGKYfomJAWuu+5sFt0ItjRoqUvY5wwUDhY
ubXsWkLIwm2Jm2wR6ihzryo2F3X1qXNEn3VnLG3G7Tv3gfuIjWhy6B5zrqsL4C4TU/PG0+ltI+Fd
Bckne/eLh/cNPrZHh0yuQ42J7NMoNAAXRzahQs+8IJDuowlCcF5tPBzhugsCGHQNj8CVjooHBiiV
A6jA8OI8B9seaYyBMjEGk8kKNsPGw7q6TQHWgD5gYJ0tlJdjaIsER9OJ0A4v8dt4+MJcXFvz/gx+
jDtbJKEp3go43Wk0LzYtukOTB3KzYkuBy4nC4OEcAZ4DsW3nF8c4Cbxa6+LkHi3oKbgzATYCOJBx
xmu+qCYw1321vj2tR4RHeIX9+fMuOgcOLLpAoq2RFealUasxfPWtG2ULIi9chycNuitZYNuYonlf
MSRve/2EcrPLXyCSegP0E32S99RuzW/TnFt4eg0sOv47NB73BDfHllslEZNQFRzSWMAQwGFMAjvF
IXhKIFaOWfAm+Y20GXFdUbhN7JigVXBZI6q95u7Eh1j3/HvITo27UKhn8OG25X7UWH/FsO2ft/kk
yFSSheU1u6gN2HqAvrgBTKHtCEeORgvjm8F0UwMOUDGsaUpHsvKKyWnNXfgOKAxM8W07Whx7O2fv
3wS4c7dcFgN4Ud6GD5pOP6Ehw96Pd8G4zNupjI0Odwp+TLwDYxHNpM/0wfAxWqB30p+7M7FTtux0
QGC+CB8vGNf1VqTugRjaEwcqCeDRhwkInZpsgdeKrVG7xTCnA1uZx5aUpqYBgCVjwTNOmMzkZfRl
7PGmiz78jnOJLLDZoWJIEYtqglrzIYlic9ATK8UhaDrEIxlPDJDbtjyLUWvgqV6xa+WWTCDESvpo
zhhFqty9sRhRLXF33Dl0hz134oUyfwh0Jx7S1OFtDB9MV7CNxanTB2LDW8NljgqbeMF8DiGTHGGG
fb0BqUilmTrIxuEdtlvgbbQJEwz92JqDgLTemH6AEzIhsXia35SKPSQPURb0zvSL3S4T8auyQyYK
cOWGxZy943WDWYOxUwFzi2Y1ggboPdPKXroqliDxHG1pvVpL9WvwRj4sofBaSssGiIrm9tscEx6V
E8zZEpVhu7EcQP4RJugP63M4AgTBRh1+UmZBmODG2Gd2xgSVBTKzjyMYp0mzuvtFDkm9k49xgdjp
XOLVQUx5iGv3SPcgunJgKG+sUzezAIPenOFr/DHa6Co8tjhk7LqC0nyiHuCK1dhEkBE04GEmhEg0
zqe4/HghLsOQT+26BdTnlD+kwEDXCtFsgJjAjlzHJJQhDkNFfTRpddciG5DAoMGj1K8YR9sqITau
OBEp+iZWCGIgE1QFIK6FDAxGW/ULSdAYJ//FXVTHtwzXTPR/NN3XciLNEgTgJyICb26HMYBwQhIS
uiFYGbz3PP35Rn+cWEIrAWO6p01VVlZWmAXoHWKXc/Va6UkKmdIUd0MDunUNrx/larKSulCjR0G3
kvztYpOs73Hms/oirWxTrRPFnQpuH+LbHZgAQOOwqwJs0Kfv6wtqYhoyX8U13hJ8r5pM6XVPmX8S
tnpwi8o6oUaaV+69V0r2JHjXkRs7F+pLFI51dPqtKNs4jirjfirDsxKxT/Dj4aIS1+RhuMqRoqNu
ErYY7pHo6YP4EIVqHO2uykDXa0WFyWMH5WugIHhDfbZJZCRS/c1dw+0svN/jOdbWlcenigEgDIEi
1stSbmjkLTLRrQLRYyYQtw/36SP1RuUQr2fRWbBXeO1IoSlyvm0+nJeiOwiHd1qKaqrZHKPLOryn
qKl7Ndn4Dp3tLNogLCugnpLFnos43X9/XkRrlHA5Rs55EiM5pC9fu4FLr+Hq0SM67I78eZUqcw29
mTko6REaX4rBpMMJBkjo/1xfbZLln6abw93kHpOCgKfYB0r/PdIZvqm3JCDoiXItyBcZLoYqIWPy
nmHGg6zWL6ugv50mq2PsLGNKWtuAIlxmbeeOrtue0zmpm8gST/6qsEOP0X837Igy0eaqhU2VgOg6
TU56cR1Wrviu0RUM6s4VkjmEC5je8+PXV3eb5L93dRkpT6k1comXaXvSV1VQ0AM6hI45WpdL0Uzl
j1nkzZKqtm5DRWTjWNRL1I6AM9EBEI0YmWZA+SncKickLAAqLIx8U5Fkn/rT7748FsulL0wt0aD2
YNZst4E7cWaP59i+Zlq7VWt7bB6qJXvzxyXbWKh1U61nDbZvUsp3EYFsU2WaV2riZus21y/qd1sn
2vtvYdUq0LjHzRCLL8VSMlQmOfwVVZEQSwE2H7u5u8+zjfl31f0b4z5gsyybU3UJJBttHtEGPGpy
r+ItkHR/bF4pC00eJMWoF6Xe3Sza4quqHz09tyrXc/0grKP7M61peZCO03GnWgsuJaZScso2ISS7
cbdwfVuNu7kH0DKVny2Z7wp9zgdXKdZHPMOusey1E6g4PF92/XOm5WGWKvfwVHg9trf3d33kTbm9
x2niqZonM7VvPraFthrV+8LQI98T5LDW5BK/HzbpiBpT7s+f01mSW75vjnEW0Ld9mi7fnPBe/Hkf
jeqRgEY96b6RZwv65OWDqLsL6pfobdtsdW/RrHGYSLGPklH3Go7yHwJy7XtMB/yijDENBjVqUyDJ
Ocyd7pFMQak16o6O7X3zFr13nWsTjEbS34PlayZZdUfv97AOBm1DP5LJ+4YK//ZVGYy+lM2oHFzD
ercdLbqQyWjcy9WLHwIawUTFn/oIoBi2225w4WybSan1qLerbvfYLrVqyfyV3+usq669KZjA5Byz
b+6C90f0rsgIsL9PqqarEhThhdHIOA8zzwqSBa2x9D5ed1jVBbug20q6o3pQT/zfnrxrzHtLIbWA
y1l/H7WrX4q01lP5EwM7aiWudYtMlmgXtJLWLhg5cNTtBt3JJTr56I2UcJAcgkVwbh8E5YLIGeka
hOPg/dyuOAIiPTi3C/W3R9SdKGHt+2/tN1MlqLVMyNascQ/TJmfDyTspcv3krBG0I/Bxrt5aBG0X
yYbdVlfb3QcTKnzpqvBQbyW5ev3d82xPomDSrTtxq7sI+q112Ire3seBA27RIRgtguBUb1+SJB9M
6q3RW7db1E+5etdJnb/ePTi866cH+laltYL/hoRPF1fg7rca40sEbSdJ8x+vTYs/PYPdoAXEcWNb
382+1pO9r8Fd66yPYLT+6r61T/Wo29LXlC8vIlGwZXksucaK8IJyRivqESL/GwXa1YMJt6XG5aFU
RXQG0ATbc1wrR5Vb/3ZKitXuevx+yLfL2c5j8Va15xXatUOjVHmjn5zbN9V6eWxfZ2gahUEp964S
x2oZV0vP49PwWOxc8u/HUmuxfVvnJoXlv9kpXJ07+9zbghL4DumgwnU4nn8fNYu7cbS7iPYocPpV
ylDyyL2dFk9F1djRrE7S1Jv53CnYbCeFjaogXMR9DRDMBr4KC3JP5kWG2oHGZ6kSTCXkftHwh56r
u/NahUiWQPglGaP7wztJ5JrPxqtOYSH4UMxI47hbqai2qVSyEQcpEjk87DBPD1it0M4cJGZHIo2N
UFrCrMr9vGSW1bFicXoqKIJ7+5mqj3hd9rKX+KyuATHt3aSU/dgt+/fxaNnbrp9ns9abvFWHZ/8p
H7e4MdSCco5lWFdKSNWkoqrqsMAU5SdIXc/WYh+lf7IVwV0wu57PD7OGmkU7hZ8ADILUb06+C33B
GeaZOlWFG5SOmQoBMpwAh2xvSAhpNnNbZY9b8CjXiwBWcNc4TEu0KC8KWqUKoKbYjxinmqgvKs7p
W9coQjHpCIMDpQ8pkzSFgaX3fAA3gg+raYmPm1NheNVid6KM3LKcTInL0QYDej3CsYpExzodhPT7
MHAJ01UGlFrXxG9cx3v64zRtuqn0UvCcauRSTqzQlBY460GO41JOdX3eO/z4rKgskmXlqLJfej8k
BFw3nyWNFmZzdUrHp71xH5XVDqYe+35271NVhaO92qwvDnC8LlvvU5GNwq0+fl99ngSNRKmsBids
I1BgWmZtmalr+hbMs21K4HOHtLWR9rKpxrY+dUfOvYxPzPvOqnN+X4IRdC/QFKwo1duLSMlfbztI
V7uG/h9fYs1bSspRIEXBELBxuW5IaP9+lzbV6X2ZanMZtNc7NqrzeKqcsMXXuYCFCqyO07JV2rkj
/6rBahE5LC2tI5Qh2TJ9fo974n1d6MuPc3pe7xtEzqus/QZipY6PAaFjxChOT758A75KHztSF0l/
19dp/xIRBzSNw3M+qirxiAi4U6MIVSDtesPQgzJQ0ok5bfpTt3ipK/dSUNwYaA8iz4RyFihRr1bd
imclBUwCh0oZVzV96yXQtHQxo9pNL8PZX70hugEV1U0fbUngNYWHlO9SSRd0hX9vnjucVNWYyIOK
ygzroLaLd8I+quGOnzeSu8B1p3fFDGkKKGG44RxVO7drr3JrXI+JRL91g0zKHUY8j1QvbJ3yzbGn
P49kmV4W1LfiG0jxFM+BFrwm5ftm3RMBylw3P05ykKl1/BCdB7JMTqe4MrcThkVpBGJp3EyQD3Ai
11iqy4RQL6givwnvCLlgpETB+dsCXKmGc9BOVig43GG/oczTEpW1x/EU9OLFrhrOv0jhFAuHgAEi
bloGZj2PquiixzQtdiqzh/hC+i1yNmXcyHW8WjUt/FVabXjvDBWQGiPSXlurE4ehaTPm4yDKOOto
+afKO3cu3Aq0yv5YkB1QwJlGUxRKJD7e3wKZHtGek/6IdwN3c29XaOcgkCLfoIZskzJtlNFxF6zl
rqYqWNFytP1WgzNN+YW3z9qVcvcGtv6UdNvMtLODM41ItR3nsy63kgU4V+1TwgAC1kep/DGbPPAk
0elTe4DVeWyv2CW3SQmzuBwvtsmpHOfX6lI6hjw4Y1PO8YGNvHua49sMd6d4DEqTNllGt/+rICpk
X30qDIun6DG53ELJMkFm2dRzJ7jpWBJx2p5CmTD7I0tNlOyOA1dYevAUDmoj+wTPbeVaLI2FI3wm
Q0vQna90fKYXtNyPHODR1H6Pgu8QC/xrVtsxvpWD1dviiVfCoj0Nb8NiPlgJ1K8aM/iC71aB7tFS
+BQFCRdm9BhWuYfY3tyAbMO5D4VWmaNapyWxGWjgtR1VP2qtvOJ9rBbG+6Vs0WJzKOeKhEVDTHBH
uosiKshIrc2QG5g7mDOMzOw04dNNkZgfEW+DYV8msAL4FGd/pOVlS4+IR1C4vbV9sD5FdmeFVTXF
jShSJNX7zEZFCpTHI8jMV4bI/DkLO3dRUmY75ir4yPed1Km9aM94Tv+9bpWnTIYXFh6EZzlyYDm8
SVxF1FxFfjHaeT04WcwRpqCSmgAF5LYPedA6mwI//oP+dsvaxBkxOpVNck3iEq7vsw0kk2cscaka
HrDHkEaC5ff1lWsYFoLcUEkGgjercDHZTPY4/oDUUuQ0cs+1SiOrf13iNA+sXuyS1O1LX/tSNK69
HZHpSDVwWPVW6vulHxULbd6am9ZlGcnbr3wdXbebzDGYaMHwfypPPsvyu93zKbryC4nKeTIy5//c
K92gO13SiOAsLSwZPHjMGqQdX+Bv6jDdj4Q1C0ezv4+dQst5lL6qSzS7tOvnZJGt4gzuuQTlfHpA
5gpXxOvuSn6/0OtxlLoX0gqQyfUKb3wdPri4qL1Y4vKq//70UxNc0p2pJlxf1V+2oa7EZxmWfrVe
u008Kut60T15aaGGL7I9j0H9XN2pV7Q5rUeMga/D/rpNp/qyj1xU1/AZ/e6Eh78n7FgPXXPMjoep
cVtEJ8Sn3+pH9UMVStxfy5NKANCEaIvbBghZp+7vLtvYYzddUw/YmdzX+Gtjvj7d3ijQFqCEX5uh
qjwi79NXcAgviPv993WN3AwU+RU2qn7u2ju4AvwFpw2gWR/XX5DzEPAzHd/zy7080OtL7C15Jjks
co84YDEyJVOpLjdmmnlAtUevuoqNEY1dnAd6m8v4KMyfACQ7DVPnK9scjztKiloG4REQDssezOOk
+AiCHq2GU+oFKdX0n3tv7qZnyXS4q1x93zS3eaTevGyS267PvfWdHX/8D25wlZxx4O4QSC2W+7TA
CD737/b1yL9UIi2FaaA/CzcinADoUTEbM4FGCXWxtEaUNB5wWwRog7YcTu3shwsAi65SkyxXUFme
FioTsqT7RqDMRI4CoWjkCbGSYyJWQjJbtQQHGv/WVutBdw97LsVZHZRL9AvvPr+KXRNMo0Xev2LN
ywIADCCjce2JsOVDr80f2oJEwS2vFiOnJwBj8ayE0KvTL3hwgepX4R2Sum6xqN7XaTnAfYNOi/KY
mWaxcRuiYCXjl0KSbZYLQWHwSKbNzRCA5FlkHuq1gY9TpAqsZReqZlpmhTljFnFVrtXmKBvn40xr
FQll1e/1Ui1lSBH3INKBC3U3uCq0rWSTRdmKZxpXyCRkhDnrWXvc83r4PVEEUFu/3DhRdBkgfyDT
upbofV2YwnLIZTBGmCsHSR4Nbvsh0PHwJn/6qYvcsH7Lgg4OabGZ2qPhZzsFKnS+MSHhFZyT9mAE
NKP+DCwEuwGryl8eQlHCYOeS8kwctn21/84GBUJ/Sll5CJm0hoIX6BYkdyiloKFNZAfpO8Rgu9Wu
f1z/oXGlbbc6nXgclWWrmolpf3i57f+wEaCJttRa+2bx4x4bJZsB8zdU3EIhM7j3c61DMK/8stBl
f81QfRyiApc6SxumVZJCbgtcOAkCpRSl03AopxsCBwJswZnp3Rjbh6Yp+nUlxNQ+r+JyMcrTC7bA
HWLtgchWEcpOspKvFCRToHIGsTLytE9ajL44xIdlY1WK9YELpBPinr60+/oHpSG31RLzFH5paHvb
LTmZnnIotNGf/92YP01Mjwz05Gm4AojQmdyS9GjPzgMBFHrf9FxsAJnp0LJ0pWLykM5fONlDXuox
MkjgrboWIOuC0Ftt0h/pPDBMKg23o6umr/+95ynDTt2fn3u3+9d3vmgCpqN59VL8O6JAavbvTeNE
P/jUd5xBtwCh9+ek2tMlt1xy+U0XSljaH84MCD5IWTonQHm4vYGhlU6h6S5pkOQrjWylAaYmFAPD
W54pwITmqIGWgtJjsGnTBRRDN4pA1uBrZ0hx72kCHYeI57/c2GnRpOcGtV2wNtNLMDfZT4b8R1rg
jgD0oeH0TgNvNwK45vtKYyMtF9froRpBPIUPwk1pd1UaSoKIBBxyibsYH1sLhK9CfYEvZk05NC6p
09vI3ZWoHfi5MdkqDREE4YybYTcUxjh/3EBYtveXZfNCnZnDHK1+Z5OD3fHRP6I/Kt8EnalJSLY+
kz0gghauai8F0NmsvsmJlqSA/jUXXsZKZ8fCHef4ekrf9sasEs4FWe71vWqQf68thATSLVFS3XK1
A4+tYyYeu/CKkxifT8nSWii2sm4ahmpOv0zbmUlGoLFeaDFNh4qmL7Cs7cSSUFjxSKTY13Bh1GaO
AMgPYT6fWrLLV5GCdAhTIOEW9BkLvsqgA1qbaUIdRxlCVwRC0sBW4OqpZYX0om+TVrm3fBnHXhZK
NcDMc4iqL204MvAWLsDQGLRP2ZJsav+90jVPdDi15gPQdnpBZ3YFP40JYaUvVxUYYalZF8UiUgOf
fey1Prfsutri5RcnTG2U25PzMOG0DmydnbPja+yNeXjhiqnY9VdayHVc86gzMK3zyTxb1GYEFgS8
2CK/stezDO/UplJU20xcSYQDAlkP8i3Ie+7XInQaWsB8e1N4tTRXFk237hc/bYuVpMRxwamFr/HF
PCShXKscyJzRzHRS4kUhDHkdOj/DWw2gzcJPM2buLO2/HfFGVhWz6M5iMkPN7O/Cr99YUF5A9dJv
SWlBZMe0JtKl8pQC9MEj28jsujnyafImi6jtMSOUrcWUz8lGmjhU3zFPdc2muzq3S7+7eb3yO//2
ieNPj8hPV/O5XYCJb3jsyboxvEn2yYXROWL85UBpANw52WsSkAUg/8xnvzCiU7VUZ19+11ABu1R6
XvjIm6dHg3gKOZTT8M8uRnZdNRQvTeuWji5d3sqqUaq3suFlcP4uMgEPbdW8p6X6kTaF0sGn4PJ2
EENYpqWcYU07hZ5KIDwlBNTfTGv3LDKyRZXGCR+jQ4bCNr3A7qN3jray3ktPBwCastZodJl64U/K
5vF0eaITmydTQrSvxtaO889XqXyyz0q2s+69Ve6cxEyV+n6v9dfxIro+0fO8qoobHBF6BvfBLFHA
tlgJXF5lktzCDhXcLmpIIwAExUH18r3cNCvfOUWdlp09orhY7Ia9Up//e/TvNDOi1cK2Ic4/KpOp
wJogt4OBqF/e9rn6raLcUpCncykw8I8kdGHcuO+SYnqqkvQ5t4JvldMr8WEK3OHsJdtDQG2JQtj8
d/+r7t2KcUQFbBaMf+bDx9fWEnpKKni1PYWXe8d7cJ12rn7+nu0zLJhe9VN5U4ltpWqyHMoIkzsl
+vpozF5V0RExDS0KNK0z0VqxAqSRbiVZNjPPlWfVSHEU5F8svqVVSJ9cckCb0itOMkC49/d4K4mZ
M2T0Cy9yDXvlTwklzWw99OzPr3di7ZADQd+YtF3uazupfGV6i9f87wk/+Wa1T83xkmPFZXu64OM8
XPTRbOKHAqXqTYy7xzE0KFwOF/Ub9fgLjYaC/ICneC91V5b3O5WskEJOpPR5rU8Gd9HBwf59fJD+
qK9/VvQUinTmn2FgJOfArdPeolMIzvonSsnHxedN+1pvWTYzCXJsTxW/VVLGOUOU+FGuSRWV3EuW
YKb6VV9Fy+mrdF55KeXfZfec/XeJijGptFPXNGF5Ny+JchPdeV9SCKJu9DJ7XnVmye5jvw5+hQ6G
1zZH63PRovK/J2CG3vy8SFaJCgpB4ZsjKADc3DSfamE12kaVL6IY6sDH0+GmfRKeZdgnj/iebBuz
n+E1Wg9O35JF1qh2+daCe/JVQjKYavAjLD0dn9Fj2bCG7va9itopuG3nI7jcVcujMtq9pTchPvd+
rqu8OSyQpK++b+rVwfUp25jIBaqTi/63wWZ8marXNlHU5/Kc9R59e0eiaWj3+S9QOGvQI1YHDxFG
3vhfQZFLJ/suchRaea9tEBYI43XaPzZvSRFrGnO6U2Velz2H+rkxfbn+A2dPvw5JJqwOav18Y9bK
9M38/rZB06l3fZolmSeTq35/Wr+8LHtCl3tBtGx8apWScY+rGSMnDmB1T5vneyDDYDANiS20/8Iu
ly5o960WrvVIie5HJoYEuqXql9urKF+xiiDZZDu7t6TwRiSjDbU79nat6QeUEqy8jBetfbHhNjq1
5v1JtZ38O2BW5xT/TcNDfG0oAX/pZJrY0KCwkJ+UXD524a9FSo2apWI1qeJodE9KvXxySft68Yz2
065J7gzG0vNVYAueb28iFd2x7S7ZJKyc9nSwwkzolI2GNGP8GtWa5tOveVN9xgcPJsv+oqHm0qmz
6SwM4VJdzmiHHdsTRo9O/RnhJKmAHxvRsp99fEtg55nw2FJYI7g27Qnn9vglH4uh1acxYCOcBaBC
Yzl2HmNv17SrBb+XDr5QAPXuqYAcMyfiuXoYQkKNW2fRmsc5QsQqJPWKHjkab2q3Tg6JyAeuKUVE
RWOaj/5KzZ5d56p2TVOtE8DyCWnGdMMQLcrEjOdXtuShfh7txKoJQYHlpNTM24I6J7kSL0xAVhir
afWbOiezcNpfDDjj9mweMzr8x7mfj4tfZqTw2GdpGVb/HYDYafwgsK8ImaSRWf5rff1SC2vt6ucz
aM3YQcWBYd6CrDpC4yjXs+4+72NyU/rAWnEILE+NW3J7K/yFNlYtSOo+ngO+3zJKUSAJRefX+fdm
cGL2NNjIUabD3+IKXd93xijanidkp4kXTU+0mWkM3/IxM3O47O9fAX4f++bxFe72NDcwqedG0xcV
qL+yTuzxI80aq7MuG+HSzUX5+BhWOss2CDzAz+rJsqiv4/vTojVN0YZSC3cO2qH3w+vrXWBZHmP9
rNJD7u3q8b6IYZASFzc1J5Kz/YGc9vl3OVl2xy3JK6kYfVt2kxWfFsDqVZ7td75++Ck2lrFsjm7p
Weh9cG7Ov4qNeTiuX1vPd8Mg/7RJjOPXTTKPt6Fl4GQoWuPKnSzdhud5eOpggYZZVB1FqRVfOLWd
9xdxsv5oLHrjZnb083H9teD2S/1acx6u4wx0UP7Jm5l++xFhWSiYmAmWcg6ejhF5sEuwatZJDGrD
Osr20vwKY2H9rbhgL/9+qLcFiUKJi9EsXr0ggZfe98m8s/4pjipv5bAklH1sw4Pvr5dOKuHLGDh1
JoUW/mwsfhMAGJ9hRc3bcPstF6m1+amMKt+F7/ug1mjkipLUgrQI1aoYQFIbe+tUPdusdGrPaYC9
wPCRGCF1yUi6v2wGh0GunjwIL1w/WS+N8z5AaSftdbNuPNVEMjsqwKb1C2YNS6rEl0tjKWymYFAp
kmjzm/t91JuZf4JTfTLK/QpvpfxSiTKDdVL+9t0O+cjnQlJJksu/eUeUo04ZIR0/aTCsVG+fGuhm
m0a+xx3Jf6XkArjZZiDKsB9t+wWCh8G1cWxsUkis0il8wsBs+UNBDdHqFnLAr/S3IUfyedxj7237
fJWX5VlFt0yymLAni7EIQS6q8YZdwAQYnnScCnvlBjn8kLP+/Hjmw3SZrllJR9Hpc/5BTB9HcyTq
cGgdPkv16ped4rsSFVqX5I6DGhQ/NuC3ZVoM8/ptfLvWLaoMy3H1w2QDAq66kjkawpZNxIvB4un4
ciOvFuR+L8Pql+FQjC+DLcbz076fD09pZY7Lz1zWjQRbcAWSTTF+fN6WitBvX66UUEXxzBxLe+f4
fm6c+4XfYlwRDE0uk0vn9uOJ6qmyZAx4ZMBye7+2S3Xro8BxtBkQQ2XSvp0pOzXSAo5UYmBkPlsH
RVlbT9eeyp4fj04Z394GUzqD8CQtYCgHy2yYQ7hJkzSElz6vl1jUcUnoMPObGV3p6Twve+XGobuZ
bLqP4TZcRItPZZavDRLhFnmwyO0v2jATYCI3NHzs+/Nxs4o3+eLsmVoh2TwtfosvqbteARRSqz4+
HWTMbNIo3uEzI+/DLeBKvoi6MrsKFWzqpCSWL83O/eEUTtOgp9hg7drwxYXEQXzFWvQQFaGUNqID
fp1H595yGu529RIddGn1l6Qq/o3rvurtVk+X++vthwVh+ReQPAgtvpVuaHX1jPSYH7HEuSSLW/Bi
pSqJS9uXkfSfi3+h1jQarZTFLjTzcj8FPbWId5826JK7w/f82U5N18tQ7ECELV3qRGntMNd/M9yA
a1qm+44r2Z++03imjRKdlW1f2f1rojFKdbR5k1w1YRWMhKdrzLiDoqaht7qneBGP+uYqTef49fXb
xLDKBcZo+WlPFFwEXBqAaOU+OPemVz5uZLMoZuoGb3P+Gt3DVaOMsyNl52ZpHEGbIqPx0z8B8cap
boYBYJrlmEH7cuooOZjGxwNmCZi2/HR5tr1dUcXb06/H5zbe90Sa17F6lajJuDKp0LpKXIPKL/9u
1TALnEddDUtwvfoPDcDGf/sp1TGRXm9DzI/GqePcWv+9/hYBPAwKb2M1mFQmxn8VQBbsrmXSYPfu
h7VHkn54mQiKCbEJPapMzODT+I0k5TdVNfvFhg1AemU6QaZ5UvyU3PrQEPTK6wcEAKmz2uMTpzwo
i7Vkj1vIW0f0aKgV29xNKObbmmvPhyEXHfKLg8dFBxCkwSWb/FCU02I0/yhMtBJq0711Z2KxneJ7
sYFO8rUZWKYHBHh+7BkTM4+niZ0Q24qybUUKonVf1KV1SG6dTDJr1LQnGz5+1r19LXUEFZbasXKq
FusV83T2jBLxcmzOGum+d3oTKGxr4z+RfR55X4h816l2s+qOFGO6mNGxj/r6pFBhi6kYHdgZePs7
VXWH5ea4Me/IudvxmCQkf6jrd2d5ggJwf16nAOfTMEvP55nnvCU6MlwNEO3Q0GzmAkDn5g3bSpBE
Ar9BI7rY2L4uv7PpZVPvmkbuRHw4HZOyN2E54fn18LxqZFo60vZmyJbjnfVKUUjj7JGGEdb9fXx8
2aQBwcsQfl/8Wk1snkMhnj+E0gI//hCpPE3u7etLYXgir7SWHle/TGAP076hAEXdpuWtde8seBZX
m3ywT0BD0geZbcdZjbpphKIk6CVKCPsUOH3gllfDu1D0LOo+qJUDpyA4r1DifbsY3zGhnATUBc9w
8yxQvp1YVFhMvrluo23z0apNxNsDEfD42MBEadR+7m2BGd0DSrq2mfX14uc0fMmGh4mOzrS2TI/x
oKJa0BjPSsD9wlurF4ZuupwMU4LVaYLXFEqVYxKx+RLsydFlIPx3iu6jafv4gWxcrCaAUcixPQW0
DIOHUGUWTaBRGi37o3V6pOUPbRJPEFpMcV8IlkhONURRMppFzdK4ZyL+Mb+/iDeUvyCaAN1dCawT
C3JkAKmA85Q5GYoEgdeq+44IRQofUfMqSfeW+i6iG6FVplTHvzdBab4D5oLFwed8KlrknTTUCozi
jphvXCQUzT/AsBpsxRky0fTbigez2x8bQGgRRatfiT6WTCYdSgi8IbpkolZPHxojtnwadzXMbTgt
ZqqPjs0U8S/xPcJ39kRjQtT8VTrrM8BfA0+bRKkVoBcd0zugswkh/+9UwDnweAqkSzomcSAIQgyR
1zKLLvqO9Ud0AA9XEJWQDfpeWfWTtqd3Z00Ln+2C8SM2+LPtrZQTwjnfx35teO4vv4Fdlg3gFsjw
e8x+dsZuvj11V7/pEO3aQ7uSlmCko80mvHVzk7PoejQNK/3Tqimx+gliVt90BVs6nMqg2MP3+52H
2Ua30rInt89xBVFQTPDIvjYvwns7X8Iy3GA2/DKHGpnkfZqs2wBApj2WKchVqEZAnK4PlYDfNML4
zfs6TSqJz80B8TVYYCGF/LQRbeTcfHSspVepYfUiEfW60Z1yB7aUluqYWTiVXYR9y4SglfOuuilu
PrGJGGibbmlSmADazh70ATzZBIafgnUTzpF6aPjEu4mPyh9GWBrdbRqyqBqwXmP40oWs6q58vO7b
PR5mBlvQuBch1dMPdHuYAyQSekuTFONF3p3UmXTs4Tiuv6fftV9t4psG4y93LOhrFUqj91o8H3kg
KVqp2mR0GOC04TJQmZCCFeKt9AG7y1Gek3kNDwPWW3dSIkAqwSeGnBbbhbfs+ePUoCKxfv1S7au/
/FqP9FfhV+9oevnrOO75dTHgBRol2GddVqMusY2nQLIistTmj73FZzmefpsQWrxSpKIQnp65UjWM
A8HHOmOWFruFdTuP/MSTYSIgwLhRrBs77Deez5Ljtj2ns59Zp8PaFs77612RoPLb3BoKDAFs/qG1
aD0aUWvlNC/t2pxAVKDDIM+1hAgeVDilGtkDQAaH1Jy1g8rAeQQ1IfLJtEaVUWMcvhmk1qS0Mmi+
lfDS2RbQKtOLQxL+jQ5y6uTi2ukZXazMpVxaotJQpOaie2cwFhuzm5UreGPlKp/IMisnh5/uupzs
bvURuyG1SP4VkMYQsV5wzFC9dinJMctFMOtCaWw/1djRUNRFeOyNT9FXigXdRCn488tw09rnZcWr
vcpjU/f5nTbDT/HJ5/cGRtdDGYzUd1wki6aoVxq2yLQqw7l6v/9mUkVzgZF7mtYn1XemR0qkSy6J
/+THyNzvlsED3c7yF5RVegHk5RUtmCkUuny/feWJ0V+bKeu/8fjx0H1f8hy7MYU78urH8RguQ0GW
bRvRUMbViKFpOJwG1a9qoxbmXjJP52A5yWIt6GnEjTc9lRkxiA6XMLu0w1YSNmCq4kWdmhe+G+6G
Zu60XzwH1/6yvXqXh/upXAPWUo/CxUFu6r0r2Qwh9WL8W4DC6eDRnPVm/xwiqGH8iX2J0KsBXr98
5ht8lPET2lUzpUM09q+L7omcmtySphn86FDcblZu9fnXZWVg8K8Ya/9gVOMua36aTpz4erbUpMzz
MN8+vmxf9qP7S/sIzKkz9A6D2yS18xj23xkp07IBYDsDj05lgr18GYq/QfV93nt4gqUh+gOvtBAV
q0G1semC0tpWg0oLNQzbflCaYAYuv5i84P/S8Np77IPs0/EoDhegf9QAIemsPKoSgYIkGz1Yj7K1
5lWQh8Li6/770t1+eyoeRmF4657Uk702sWxaubf8+76nRmUMWz0Mxv9yP4x8FYo2tXq+rSbBd2ky
fvf4ji+Fn9LP4fPcm3/tnsf/Hm/j98Kb+GJlWBiajS/nV3vf3FRZPJ+fxl1Fpz93g2XfwjX/NmFn
jcfEjMry2g+T6kc6we1rr1Ysa9iqOx1hdFtMN2aasQCBMKRmxaAARAUqdbwxlcCU/l3uXhuLz+vL
sb1JTQ8rFmRz3553Fr1N79SrtoiRAldSqbS03MOKtfF++ScjujgakyVY/avw36vNC4WOW5PMWWP+
LKf61uC6EZc8Jo/mvCHO/E+pw+a9d+RcptvZ7KnytvllWNtaxr3b74FlOx3p0ttw5mEJtXzIbG1n
GI+3iJk0/74Na61r+xad25NqfGKzUlFog6Ha+3j64qk0pn9wktGY3JuH7iPCh2iAco2ndfPWQqlI
euNn1eM/lu4nT7U4RwrlHhXimjzMqZKyxSaBiGRMiOOaLBsFyo2FOEPxeyNSzafHEFn8jhvZXvnF
AJkUe9uv/Vf1Bd+GBbNettPAoQdWSxOUTIydbMO6DuU/YIzMXwU/8x9WeSEtQOgXk8VexjJyPMME
xcUuiHeUYgfjr7M6p2rs9S+/Qo/6DFRh5Z32d0NRSfHn1cRu6IL2UGsxbgO+ADoNmRxW/J2KXLij
KvUX2MfZEY2cfnOx0wPY1lBiA5n6Fi+fEBkaHVG/wUaSudRW2ThgN8QgonYX7jDQhHNmpk0qQ5uT
EXoZTL/wWNFKnQPFKifomQbdnxg2001KW7QfWLScz+OEu6GjyqRiOAwLrXl/+2qjPvzgu/Lgtq+i
ddvXNHNnnkYQGX8pPci19d2vJi9xWtlJl8SygrO1GshlE895IMGQInoyOhSwtIeiphCIQ/DkpRCA
lIJMvjvlGqXkPwaEjvILK+QwzH/kWjhGIqG63pWPL+d/21M6FdbA4gYVk7l8Atnrv25b23Od+YZ/
7BHMR6eBNUOB7BYhrLdl60Gu+khte5sg8Dwv4kM/1143Kk/TpyNhW0EuMava1/750sg3yy9Krv4y
aWqbJxFxRjn7eDXhaL7shstjypwQmz6eWrn/UzIYWXwE87nwa8/Vzdoh5qmbzfySXwQ/N7AaTKXo
zEmzvIgVf1ZsRURa3s8fxZcxlSLskDW77pGU26XukdtNurxX/D52lq2pkO/HpV8d/tXKJElu9Q8L
n9kPEeEd48sLgfEvqI51gY6B4cMTu9bemIbC8vrEwMWfY+elRpwuBcShQkHWvE+sVr4PXrAUhmk9
h99uxTv8ZP/pa+HKFH23kb1fn+yTMJrsEnU+EKF5EHn4TH1/yQL8+n9L7Pd/SwT8U3DPBrZFIbPK
t+hjmd1wrftZY1mvWZRxSRGIMYG5aL5p3PXSa4XQPy2LTV0IM/ddupJCTOF9G8f0yzhNQbzhbFL+
Mg7d7zWT1KTpkZj8lphMJEGVnvPPrWJohORn8OjEkaZBqbv4lxucR6v3m/J9G5lvyPCBtNdaLUy1
avSwP2soQ4RsZu+1N0Y21ZyZhy/LNih0b+R9puBqjh+NBDAOAQPENa6wLMzU4Fy/ZtvHU710c0Q4
XyGCEEcJ77LfRVjxdQ+/d5FXyDeN8A0CPr8lRA3Pyw+XiMwsJLSZivZFO0EQNvyyjsIuvwZnHX53
raotmppaTB5mC4zHLpUCjoD/TQoH2TdtUhUmezaoNAvNbaP6eUY5uaeCo0X+D4K2RdOmZq6FNYFI
Zu6k9j/OzmzHbS3p0q9SqOsWmvPwo/++EMVBouYxpRtBylRykkSKpDjo6ftjHjSOT5bbCXSV4WM7
7RSHvWNHrFhrhY95BHJkDFDigQ7X3rDLTsGOPcvgL+ibeP+ZbvVVeqa/QhMl46MANy4amPuZxOvF
iJawm+uXvFWHdHU9gFiOr1FfR2wH3w/qN2UulHazn34ySPeDhcQSAsdsAL8ZOTELnBhABn8Jnqna
jz57ZM3Qz4GqKcK6bvkTu9Fnn20QcAF5v7eVPoSsX+I59nnHbvM9o6v1AZZ2PWe74z6wk4W8w2FX
3pnQ9VZwFL6Cov7ZnECJ49H9oOzC8es92DKZZ1dO8gNppn/rJk+ZE/NAJMk/ITMp76ad7bHf/3xC
x6XiehO6blixjXw0vZPX9LWUl9L+dnkcbkkfcRSOZKYLZ520OwcjSufXZT6lzlI4GsMDpa/XkMzN
yu6Sn464qzcowSMKQ7IckhJOE/i3RCa8ZUTc5rgfIvb5eWjpc3Kve+nEq8Jz5AFEfbk1fbmTmXRT
izHMegeupnQBzAysF+NqaI6Rs6NfIQyG3Q+u64adQVc36fA/CNO5Bqf5Zdc4I3ZHeOylc9gX6Fmd
mmgrvMsq8HP/7imzDhxD0whFiTxVtkgliewQronynEcvElCSXRzwT+YF1dUkPlQL+Bki2fZn75MY
SHQnGHKuEqKuJxIIztVO6I0Demgh0y5geB4nKMX/ClsEJk5aoj9dU1r9bR+iKScTRw28FwE2CbSv
BPbsup6ls3wDIZMlJU2lCX6lI3HcdLMJ+s0mm7S+sRTnRzchuGPvMFHcxsGpBYHOmXVM9WGSlX6B
w1RPJbA0KpaHrZwZdSudzT0dMpxEgHdqW9ImaKY6WQvUCqVrtwQ84bL7BQ3/sIHbZSOtIU977gzy
urW8v53bxZNY4fY6u6H7yjz3zuUKxxqMTXq7dMSveJHPptt8BuYA7HZm/Kx1CDOfiMawJMDHQtkI
7BMQUCouZqgBTSGp4p1Pm3OxqYaPMyH1yyKeueePU+WYn3TiDHjouGPCbxkAgLMCyJSPZyKEeUGh
gsyAwMtiS7qdyxiRVweTf9RWvD4umjc6kNd1tqRUkgL3+J5v2TKAkDwdiDQ33NLI2zeceatyUTVI
BWBoDeiX8SwKSh+Bdmm3u3kGXuHfzvBl2bzUNpRQ76zz+zyFTr3H2RSeTAPKwOnDicuZRY7MCoLQ
S/FMnQ4foVPEULPgY9K5TYT4DbL0D+wUEzxwXq703dfE6Xj28sVdcDiS2hYTtbB6DOLlzQDLMwGZ
x0uspJGww06Hx1wcaIWVwO47fWkKfSblvbja7XOrua+VOBOmylSem2PBTfoHGB2YeyvbcgLXAuC2
64hSF7ni0vjQpzA27QxFLBuG7hdAuVMeUGQ9oUJMhG4JNZvmYhAjuw5GduA1PMi/dxTMJADtTjiD
6Pr3S80FYyFMkwapG9yTyWPGUcdTzFWLIvNBm0rl2WGnT/53MqHvAcx96u8RWomT9okX37b3hvcn
z5V4XuEs1N36bcPE2o+ZMBHwUDR3GEoIl0R2GMCCy4+yYUUpm+tHAVAC8YqeFKXUl4Er7WZyFKBz
8s2lSP/91KDPBV0ghJOLmiB4/fC9OEhfbkQsYZxkKInt2/TI+l21Z9597wMrCZIMOGVkylv8N9fQ
CDK2Ln/C6hpCJeKFY0cgYik4SAE5gKXYzyy5vF++J5/SIdhFtG5IKQjJq2CpoOx5AxBI5uX29UlU
eu5LNgsb7XR74yg+zp5D7Ie8B+TK3gLD0i2sUEQbXTLdpdldwIDjzeo6oVEx1T7FAYkii5ziC5ES
siANFnAy5LfVqe2UA+aBso1I/lfbg6bEgSB6XTxX+lY8iZAc6LBcR5mLdcO0WjfrxzLysZh2IGs8
dxxc7LCEh4bY6j07HHftmml7XUMOJcHK3EYfbEOaVxf69pdibG6k1fX0+LiP9AvtHY5TylcCrPlJ
VraJugoynCZg0qJLZ8vqAOTYJkg5hIWhaTdY/oEZKyZ95pw2MK2D/WtZwftuLYUL7IilFkPGmYfx
OnAGEFK540KzgacNWlFoJo5DiSexrK5u198hnjVdxkVjsD0OaLf0UidimA+bnNeCWHbXvZjwvZwg
Kp3VXm+An+Wg5/gMsbZjuzfAZwSS2NG+u8EsnLAn9LEfkl8MpKVM250qNpxwtKdMK9fHDCjVNuJH
dLTk9TO2HufwAJeipBlEXmOLZ/HMTj7uy7Ob+Udwj9f0Af3kfPXJAJqF9EFTW9hT45ITgG8gT/KM
QelhBDeQuZT4EB7MPYcE2DEEO35A9+qRVXYhUo/d5xFHF+xsu9Yj1Tb1hJDZ+jv4CatOOEmn5xLf
yZW4i2eKHe/Nt96sHuGJ76dnncsCqRAnOUdNNgIP8G97dUuz+yP0y0M1QU7LnfAjzpzcsIVduwsP
yUo4Cz4eMHThSJ3W4ibdS+N8CYbIIfrYI3k7+ukHIF4xJ1TzxxRfEDDRbyNIgpgDFYL2OVmTfR1N
ISU55ORD6nn+UrrW3lLORWENkLAOPppPmXY601Z7LiuJbxV6VyaSU5VxpoKSUIMBWIAA6oxP2dPO
1juE4jkX1rTzyCaBxVgG5H0EdDCx9IU/PehDD010/1X39TmLoYoZ+klun5x7Y3Fugn7DgpnzE0Gs
N7+t+I++Dnbh5rph3N2mh2skcxPhioGvkenHmxTizBAELRgIfrDiHxrAG8jlRtcF8fEMF2qBJpH2
Cl0xuFsrcw7Jpt6pQ15qfuntmUZPH/x+uW56exacEwzIvYfdOJB0+nozxx3Lrjepx7ePJ32fYi75
1DMcVpEjVzb/GM7f+OHDaHOx1twIu3CBCQP78r6p/dqLZvQmeZExTIGcjif4vWStCOwciZU6APUk
tCM0VTswLZ1RAsE6CwmicJYpALs0/olpHyBt7QhrEFeeNi0H4hCv47avTqQ7tHfiLw8UOnGkR52G
wxldt1jfzPl7xzc6WsYbEASM2/uURpg+yrZonMzCoYKDeA3iDQNbxQpDYtgxomb+6jalUxhbAkQ+
ZVTYwU5nZMVx0204khkghWm1R344g/dmXQ/qoCaMH7fdLCgqqIm+bz2W/6xr82HDOHjI/Z4FhI9h
xBoQYagvlFkA4Ufia6p9OUt20V+TWEHqhICuvHf2HWR9y9s8HZouzfIuLkMgxaXn4wELBFKHg1qq
62xcbcNXL68Nml51K9uPmeSrGwkvW76Mxtom36o28YK30PoidEUyqE1Ou7Xx0E63K/rDR/+5whsG
QOS5xqt4JPnVIWTKpF0MNxFBJ9riYWDlruLxj+GI1Khe3Cd5EdXHW/1RHh5ci0CTD4wiHTSX6gJS
VVissueOFQchchrbkfMiQIxIA2m8Lra3/jZyeP+kVdniugjub0iwn9hSMr59gLwZStbDLjfUvtCq
UgApehv42kk2ySJQt5zYyKaRpiOPRs9c1TjBLW54TkZewephPUEQqTZcRUW6iSnmvV+vepz5JA0C
RLCG+ochlvRlIUvt0xUTSLlF/7YtPuE9gTxZ0kWxMa3CnpafP7AYxkKaV2B9dtQvrFEdYaS55QBD
zkE8hME/IIUj+MV25lI/c0CPkymQPTZQweI4aOcXQDAYfvKbElrHA57b48LHBY4ZeaBWoM80DfiW
LydaVoMF/rAdE9KNrWpg9uuN/AGDi5jH3LtJY6djgAplAP/GUhchZ/X+DhhvqXM8e+ASPcfXLYsn
GGeeubyhxPeo7eixDbNl5T5nFAPYQUqbYkIdMtbWyj5yd6jkPeB1dp9w1s5dv+c5hhwIrIdwcQg4
iaWPaYlavx1G+4Bz+mjTo9ZH1C9dDu8+5m1Fqz/2O8CSZpDbuJiaKDMVrSwiAcMTT0efwip5Xy1J
JGeVHXTvZH9zmL9OsneELPLGBbAiwpHOAJLjCGNzw80uwOwjTlNzBFcM+NtKV+ms2pjYL1JcjaQd
8TAYEf+aPt0SM3UUw8E8QI3tx47h3UHllDVyA18f52/HQ7QzoLmhNj6RJCfL24ljqrANCCbw2OZd
CxtUw3qcNLfnqRSDOFpWQ9jMTjPXlgAp0jLaITbvF/03ySZLzrAJpDlj633WD8QhQgcXMvKIwc5j
GE6zT1eYl37EueiCurA72jE0KLoTAlWIHQyDOQZbGa9ngIikD1RP75xW1jgYq6TzbmmHS4BvCECh
bdBUyM68R6mTfQQfPWEYfAC50+wTP0NgdvqrxAcgEI5BGqld76y5YCmxY2WGX5uaA2ECh4iyjGFm
VuIU58ghq64muMP65YVOUTx6zqhLyg25ig5lHn+LxwP9WUfPebI4fPYbGRdf3M/4/Q2/DWyANzSu
+IIIx38Ex+e407tdjdBtkFl6AymFKvA6+jrKgh4JXwz38DqiBBQetuSZ+4HkQySGEGsOlHO0olFx
mxFC/HLD1cULCEjmPt/cZlyM11E37iN+nXUmD93fg/WVUT0wKskCl6EYmJRuNqo23QFDj5eTWMRO
oGvPgRnRNaDJ5bZeRySvh/KlLT2IpS7dDceQ7Oqi7bKFOCFzje3WA54RL3S4qgkcYPrKsU207/DN
1+wr/QogqjCciS0Ce9h77uLJ3Q1dJhiu2HSOaUcuwuxJl2OCSjnaFotfNyfkdxqmcIocrePqAfkR
OM0RoDHl4pqeaECMD5cnnkrnRlWCps+xxsGMwbkuq5P42fFIGShvM4AYdqETL3FR8GH4wuWn9xd6
4ZK4tipdGqZohjvulMHc137GcRLmKH07skM9RPT2EZudbUHTDFDzH4F+YVnIDpAYwKV6qdevU8Ps
cmqhkdpxOznG2bS0vigO5xyd5fR1eEpA3dY9owNWzIyz5CeoIlzY1u89FEYHnY0K/5bBuivO/TbD
3MTvEAAwGOLAOUP1h+Sv+z3bh/vZyxsZNGgC2i4ngyqw8gUEEj/sDhSOBWEHAziiwxU52JuAPfWN
/oYlAWxyh4hO8kOig6Esqlmb7UYjLR7BFB4SLADbtooneE+fCl+EqNBs7qNihSiEF63tQNPuG6ow
+OmUJd0Ll4d3kkyRcwpvULth/cWjpMvZKUFXUOwqotL2PmrZnSznBXAiTDUfhQN5ZUI1haJwdneJ
T1a9zqc8BFfweRayDSVlg7GgnU1K6wTetSJqozeAhjIofB6EK3/c2aEmRg10md0FwsUhNGj4eDOy
axbTbRIRTm7D/eZo61yl4oP0OTkZIKu/gzP1C7x7Ox1gLu5EwMMrAakA52LsFcObo3BCsbqH7NPU
eipeDs0RDxramShf8DBpphnSSoB8F+vwIcW40c8JBIgyXng27fLnIFiRuLZexxMHCRK88kBSqEDe
HsCRYTlzEz4/EZGJPR3mmdj5hTloFA18x3ySrJi2AH0a/IPNDogB0uazoV19GC6Er0qJtnO/GIZ+
AnU545C9ra7Wlmg+LimWjKUOY/hM/hmtQtf0jh1Onl3AsY6kRH7rJp+QM0XrBvuDYEIusjamLGlG
or2RLg7NNTQPpzv+JT9wHrueo0IEvW4QERH1NHo+E+AYktwsc2LY7yzDr7KS+lNG/WeJF1IVzqou
NuY4QzpQC+MFfi+k4cUudCGmtyPKdzh/DnM/9s85EZHOAQQFTjrWX0Djl6jvG0RNRn0TM0EsL7wh
PocnguZgFW8egCL0PMh5qWkoLh4kvHRs+BnNStsFNhgEEj3IBivWQcrN9CxdwdvA4tNioGBuxX/x
5vjmLR659AxEj3gM1gyGfoRiFA0oWyl0YFGRyrvwcjf0put0wLM7ZvY19GIcyh92zGRvpnxTpyL7
wAVpCWLJ9uwumpd7uPFEEjfBMhWXG6NrNIDzxRwjsKAB00/xglR6In4cOf8otoz+iI0qkxKXHfYF
fkOa17kwraAEk/QrdDbNufFVct43LwjhuNRzzJBoJNCcLMDCGuLucZCxEnud35AHCxITHM4EeLnU
osr5DnNw+PQLKgmWC4U3ZxvHhQPC4IQegLZN931guvWYonMmeQ+HItTj/7twRB+erX6bfXJlQgfJ
UNqae9gRFF/HabLiaqlazu2u9o7L7owTCCuwDYfXTbE7LmPXWPIzzENsiRos5Qck4jy+mAY23YWy
bwCCor1gYWa4AE25KZLayHQiCALZiJvCKoltyLJCEkTJhyUTtrX0guDiYi6O6dGROStuyivW9A68
RZRhVt4rdQQRSSPOP25PZwqka/Jr2VPSAb9VHi5PUuK3MBQqhxfA4GMdNXZt0UCiLEUbwrcCcUx3
FV8ZyPMWP/8P5j3w4b7a/Yd+FBB8L0MDpX+oH6kv7qXlzdeWDYtmx4NKGCSQ4sTsvHr9EFn8skKV
h9rt65NYUw2lJla69HAYnMunHr3Q7fXe7/TqseEBUMG8t8WRhK7yOi8Z88eFDZreMNbta4nph3ON
bb12TcF54grB5PO79cRZTu6+irbvVo///a//+b//13vzX8EF25xrG6T3f92fVFHRvSz++9+y/O9/
ZX/98fDjv/+tqbogCoIqaqKqqIIuSypffz8to3vA3xb/R5oE9VMKJHKSlX5WDIBseM1jQeMsGj8V
mDZjrGUzxhJETohF016NLYnMzi0Pr3qoEJOCocr0isR9YrSfu+JzxioGw4CGhXgEP/nh/9cFG4qh
y6ahCJr4zwuOnknayK82WrXPsVafemfB3IoY70bAfLenaqW4Gxnxx6NdXwFjsE2SQShpWj0n+XNq
MIHms1A3KoO+OnEPW7Ams4OynlO5qvG24TtUUEKaehFi5UtmVHh/vgFR/90T10RTkmVdkhRB+ecN
6PeHGhs1N8BwyOV9lrTudXVrPAHt6W6uvZGYPWbkAEH7QQwwrB8+vfvu39+3rIu8cEHUVVU0/vnp
aZU/boUkJyvsLwdnqCnWEt1Lv8vdczR6of3D56nmbz7QNExN1mTBEHXt2+2GaRvci9qIVwpUIzS1
dwu3Z4VZBeEwpOYxxwrzYXNk/YyOdF4Ud8Guh8QbLtADE9dpgy++4Jj6BG/qY+abwk4th90gXJK7
aa5ugaUltE6IMTEJ6vWRaMGGIH7S/uwZDjh2RRJOb4h8haQIg7edjAuwNNDDAaNkBOACZaq/luo5
SvyM3k66zE38aW0auVBFcWYuCue+FsfpSPfSUTYz1Vm4elHMAYEC8XBazKt0eM88WTkJ6IJRqfbw
rS/7HSCidQZalPeIblAuP0fQKMBtk8ZBjvA4uqHoNdWyXgECw5QA/chSO2pqkpCFBNfvfrjWy/t9
BKU/IpjNw/sobGwUYp3XmGE6dwyn63mQDakhrrIf3ScZBCndqnMXJrkceEY6rJLBS91FwViuLVBC
4ttN77cULQByyVQMR2Q0wpmEirPjilAdYx4VK1+LzxTUySN3QSXTZCa1uLO9mcEg2gXFT0vSFH63
RExZYDsYkiDK39Zke7+mdSDI8arElCDEE8t7wsynM/3oC3VnC84bRnKaYzNGa/CNNhh/IBeeXHqi
Zmc0fg71RpMHGhxAxPgqVhIwYMZoUO/Z7BG6sYAvi53SGsnwweswRfUtD0e3+xtVgAa1upjAbADo
rsshbdCrboULnfEf/pMpnQxydSH2KVP8P+Zt5tOUqMY0ydMdoBr9rudOHBYvT6DNg68DFOVg8TCt
+L1XOxkiQQEahR/Io0c2fWV7FX7xx1VYRQgtBOa5jwXZr4KxEK6Y/1DqM6MhqSPxhKImVGMs5dUW
cgNH4NFhOkAbDourn19nUPqYkRgGfks5iogUEhN8gcTWlWGJEx8qZVKTswIbrCXtX2RoCEwvVcbq
a4ZfS4j1heKEtFVJnMk90oEQeELs5895qo+rnNkGw7rtSPaUjurVewkHesA4V7Oy08RvE0cq7Fqc
Q7rW87l6m4q3eQ3LmWwRPk9DZTNpwmESbK636ePoyC83050qmBmobgWnOo6LcIyepjFsz2S/CKF7
FOeS/iGUw/Q6a+u52bpB7qbZQH69AXUcd0nmRTnG1jycH+KT8fu1p6mCIamqoUkaa/OX868oHo0s
HsV4Va3lcQ9BBRxNbfHVY482imr1puq5GaZ27+O4NCHmQLBJTs07TckMK2us2yb8koiWe8ncPIh3
GJltN3OF1lfgkQ5KI6HrHTmwS3YqQ77pPeKqGhKi+iAkPR32O6+qt0lpJ6ziHR3I475rLM0o6I7v
0V4/QSOh1Jxni9aYwO7Ax1Cth+0u6VCEa+KKqIb2sZW5PwRu6beb8u8H0x1jvzwY8dgoVS1p8ap1
aSZ6+HYturlXWD8Axcye/p8/TvndqWiaf3/ctxhQaoWq6pHEx03LVb25z4SLWXX9PiTlPM424Qoe
C2bflP5dHmWIkZpu7E5I3xip9g6B8Qp+W9sRykWkNMUKknJ5QJAM4rsEeGB5Y6IHpQpeJF2JzAqh
odri/s+3IX7lS9/P11/vozsOf3lsgdgkYXQ341WM7jYCXXBVwwtNTzLBCJwX4o61itqntM4ViZ9s
Q+lglE+2TyBZy84dld2qYCO5JF5Kjxkazl0ZRtlY0uZpYtdAA5QhAC3VEMsJJk/d4nkO/4KkDClp
TSdetAvEi0M5YOjj3ehn5xwi8gktA4xz9cEAVh9FBe1L2jstCMJSWNOF0DDPfAxYTwAPWmYrqJkW
BZ3JYTETKE2BmRKqXsxocTcVztmENna5ofBp4B5MO4ySPqC0S2f66dG5JWACoLkFInlEBlbkge+i
MQdf+4LRPAR3rUdb071O+Lb1bQJKn6iMPulgUiqrHofdDd7HA47Pn9+O2iWzf3g5chcMfnk5L0XJ
JfPKIisOV+xsD71pNqveeuNiJDpPVxtmJh6mUC6seBbOQLXnNQjxvOe8BvzZY5NOkoluyRNe7uxB
b3CJYpR2IrWTC3AFKEKZi5gNrO2SI/RhFZJ+8DLT4fUSX54M3Ap/Oju/8rU/3dK3dDhsX9c4fRK/
Qoz9CCgOrjNLaXvP+jpiZmWfuMHovq5HNz9co4bbqu/aIh+KXgiHwGtHAJXbclxPAqYdHYdMVznB
9QgYZYE+aq+RhlA79ZPRnRdOn0Rxy3Ww0vfJEgpd3rNEPwLZGsYWzjXvPDm8HpZPt7hAUAHs12fC
AopKcYhGFciKf/NAvLWtcGGSVywibXVxSRcXxgwXoM4Nh8mVhYPrHhaX0KVhHXWqMLhE15OGX9VW
PuWb6xJtiYiotBtHPFRUxM6YLAzzA/Qv6g5gXKrD45Shu/EP8fCrrvjPB22aiiJJpmZK3/LY1y26
SklZxSsRwBJGKx7laJBXt35wClGBneqLwEJget9tmd76DYzqa7/jo8l6P4LH5dBHhB5J45/ODIO5
BwxqgNO7Ly6maC0DdUBuih5vmvmJ1bVcA5oDb3fJNT8fyhjJG36kAmyT+yCluQQ6BB42itcgAQ9f
/PjzNhF/VyOY/O//3uq3mjAyleYpGNwqMBPjeABoZqHQV2G1NEu4jJTHWFzTAo2cHz7Y6KL8nx7y
t9NYErO89zyyQYNTFfivo1MAS5coj8DunMaYlOWEpCkPp8yZybBe+kgQd8FNBsHAoQaOKshjzlA+
t82mte4bUEcAk/AikvqpMpJZ2kTDnnvvCEblG/hV+N6iTnKuhvMox7ncDx4dE/IZON2A43kPzgKv
pXQeDAwF32r6zOVkGl3CL0A/PAXkgyFQxGN6ZPcJndmkth+YCONqnFrSB1qyrsGECTqs/pcrC8vi
NYLVDHkhdxlBFl8XsC2wAYZ50jVb8tHrHCqzWrfb2s7P7UcSnpDq3a90OBiu6zR2K49zHcehARa8
CYx2dAgXZZpiTIEnToNounPgS9dHk66QJxqD6FA3lrGvEdBsSr2jpMIBv1FiynYl2GijaxV3Yw+o
Tl1nMHmw/JLhB9uKxnjXWabLlvzCCmkWB+NrPa+YvgA42B6H4MhKuQZnu95LCLaDJ8SuF2yqwR0f
R3Eo0EE1bLQhkMiE2EHcYVAyZR4t3IQOLiJ/DJNp2WDNHSPAtfFeqjUXvK9DEeg+m2MankdjUYWe
jjJfc5uEUcVOK2IW+MOh8BX0/7TmviU6ctOTekHZEtTXkMzMd3xyRtpUWDx4GfdZ4KfMtpoaW91R
NinxDO+zYI2bHUNVqQQ6+F7cZIt4lA1+2Ay/OaxEQRJUTaAw0iW1S9B+OazkxhDUXll/Fc5xMI1v
C10FboXTw2HV816ZXY0q9qIuekq4D+G2hu8/XIL2m+L9H9cg//MaxGuvVvOmiVcahdJrGETUZJYc
9Z+L3ptxLquBvDY9aGWtZpGJQQoO4Z+8C9swgpFsEe5lHEJQ2FFUMdwJdkcw0EQvQhz7Wqh4B1AL
3N6fMBVvYwbRNnR0QeLXHe/jPSuxXeszMzdpvfLhPbs5cy5ZlPLwQxZv7TANT7lum4dNaOgdMUl0
yArVqYCH/pEhuB6N4QDWHDTYFGDNC0T/WkX9a9sRu4NommiexsS/tlPUC6u/LBwxJESacXQgvyLi
wLWwosmNyHWKBymT3vxA9zBQRNmBXEHF2BGN982jHmcbgovzr1jQdx4KbUJOUK3LcLY0l3TMxcMx
FTsqfHbA7dyc6B0ABAtrYGrUUCwjKnvwXX4GMlVl/34cx3g9sb/0+dUcA5qnmdd7dBJ8MjU439iw
Ay7j0E7DkBmGjJxtRmXgYSsAcCjfrev6NmXSgqQye7dqRmI1BEEG5dbIGbVRjEl+6oix3bx3/EL1
x7SkSzu+bap/LJxvp2XRJMJRVErSEqQzK/xGYXO2jtbazfqI/Oo9OLd2/gEH20AX2A5YQiGWUCTG
taNcCizAdgxKhJFJfnGcV7N2qh8HJfai0gDlk/FJ+sBL1jrUsR+iSbsA1NNlxAUJEkxvhP6ICX17
E1Mkem6cE0vcDRadoQOuBxuE2BbDsqTWLRCMWUxa7cz4cuSPluzRDUCKgS+YspW9xybzSxCijsIM
L5pjGfs4AqS+ScfIKBvszt963UhbRL7lEhcCRld2w7QJGtNoKtAumNB1gy/e2BATVmVu0R5rd0r2
QxWr/vS4v53YoS6/8kLmxBZcE/4tnp/MZIa3Og05WApGyvXvH8Uh95HOFsNkVH0Um/tcn7VLGMYM
eX0yGlagstJY5uvrWbelt96CScUe+pdlMUQV9Njje0/LMvbJ0018pqDt+ewRYQV1vfkhJIs/hZ1v
acD1WvXuapjHq/xdRdy9lzvfC7tDhwj/4W0C8zw/i7KHqh358THZBFgbGf3GpRvx5xAo/fRkv50O
bV0K8q3lUpSDGaBH/EzCSfx0K0aFmdMWchU10aQgt9tfmaXYcyCTVvk7DuTZbadub7s/X87vwON/
7KtvZfKxUsyHIrKv1Fn7CT1n3MFTwsoYVJCI3nHawI+Djq33U/r7OxiXD9YVWeJMks2v+v2X00hT
Q7HJ2gcrbBF41fgxhT33PIno5I79aHnDZWlY8NMcmIoqlVBvYMgR2XdQucyXlTFDKInlzO19QIBR
POjuzNv4MFavk4TZOZ4ImBVIfQO1wASJjBw4Ov3/ZmB+9oRJfNJT/2paDa5u0E7pBMIMo7+eemo1
oZ0Jn46ZwZXT+yERVrrj7T+j2N83/e1pa0osFuGTm27e9caXZxGm7EBfME/0YnE134N0lQu7mhg+
aRmS/ZY5N0Zco9bxn7CXc6vJrKvgajNotBBBtIihp46a2EGAM0aZuowKgOL3kDG6tqSlfoGPlI9C
pXNSkYQf0on/R4j4+16+ARN1FGY9sVfEKx0ON85FtcP81x5jMl6j8Og8Hg4jHY/oopvBjXZsAfHC
0kBbPo7b8P3VGwBWQfKpzoggtWzWZD74Sio4yJMQgufKKMBkgOcgWdmB9qZi3yFJzA08JqDVwPwG
8Gr6YjWrs45iJ/e8ez1E8vIDiiT9Bs37dZWq3wr82ytJYyNiewiuYBuwtyfFQfali7577W60JmfC
AOi9BXCF595dFUgGmow/b1LlN1XMP67iW03elnIUNU8edXKStsaXRuG61t/N96cbzzL0hRO4CLh+
j5jMaIfzZth4VWeJdR1RwMJU7goD2GzSWIFkqjMeZMj52IzRYE3yBdG2Pj/BiF0Rhee6t9bwPAtW
f76F3yElokDDRtMpAyVJ/7Zajtcw0fWYxI9exdsL1xQYNm0/kUctwkEc4pMxxyQhIPCeGtbwDm2Y
aFH56B4OaN7x3I5Y/5jooVKYoJd3Xq46hRkErcqSXXzjMOjLobSIE+yLTvlS82VaqsIMBwbieBvZ
1SF5g5FTuhTMf741/bdv5+9b+0KEf41kdRgEwVNgLPLbAwUStJLOM+aJCBIm/MGcpdu8tvBDHGsL
2UOScDzkjrrSFlFoyasgdIzDbRlsqNTPCq6k8gTBEYpLFjULCkEJ087PREDRv8/iWeMrQ9pQOiRL
0Y/hrx4Hxeaau1rsaj2mB1tK3acpAWO3wD6ifY0ZXUQ6V2Aky5wcOE7YrU4jXBWKQQcImJ1iFiew
LTxF4I4/Pxjtt5vnlwfzbdk2j6MmCTcKIXoZzXFWYNDDEIkDEQFyN+yGfMDzEpDgXpl9MrhH0Dxs
ZYKzLF9+IAbETId8Qe4zD/rGfGfiIN2RCxPI81UxqbzbWJs90Y9BM0fy13a6aJ24DzT79QNJLJWt
BrP5y2uCE+CK8yEZ/RDk0ngnkeM5aIULz4OJNmgc/3z3tD9/F+x/uX3pn7VOndUkrV0dWNMZ6U2F
YCEkoxLWNzTCAHJdP6PoOpqDAGNUGicY16J6w2Yhmz0xD8LyJnQZwKwmG4OZhIgo8SBm/g0jOZvJ
SxiHjHT1bqWTX8dZ4bWfPE3WVskIF0Ttz7fblSYShlTwAixhix6TubPCRB0HG/rSEbWI2edg0aMh
olPJhGEyVLKFmax6eG9ApybJ/tKnMwoBY/kyQ0U1TKhMkZ6joNKxgnsAp2yPJOLLWrZNEM4DaCG8
CFgz9t1jFTscSQzEhh7EqE5HQXAf+DISGbZ54hntisk3seiBEf/5uctdAvUfZ6ysyCQVGhWt3p3B
v2zHqDQTIXrx2KOT3kfog7kvSqYb+nNMzXInk8d3FF/AMngbcpuPyRM7HpjjHymZIYaNCH3hHVGQ
kcAjD0QoL6bTIBzwC4ikzCdJ5s0WaWC7Vrw/X7r42/RA1iEimIpoCvK3FdNelWtylwiS9VI/P+Ab
RwtI+nhJIB9dCDu4Vn/+QKOrmv7zWf39gd+eVRg9e2XQYZDlezZMp0cqlU07krYlun8oy8DPTEPp
QODX+20asJ7waEYZNGj3j0E9YVI9YZqaCzWXDmsNFVgK/tLXIJWNETyXO2UvzIWVjEulCH8T1wZ8
bnOrHT7XkvPa5at0A+MXUuxImytfMxjrtX5JZ5FjLNoU+0bDh/8DFyi28o/rMETmdlvlG8KDgq3G
8oiXEB74WNao258aL18H0p8ezbeCM7yqr1ZSOHObWVTj3KtNGqLM+KEPagxM1f5xckvgTz7s11ya
9EoLfVKxTVB9g3wxRB7hP14zG9PXd/Tu7x7SrHwa4PDNhPNxumgn9GktTCw6IJpITOu3cKIDHWn2
KQ+aXiApcP5RgOfZ2FXvG8zFcKk6tW8ZwVQZiguSO9x5nuvHzMBH91XZtzXul5gUDe/L0M8PxTk5
/3m5iL9FkH5Zn9+qwqt8ezzilmyofEOyR3r+bPoSxd1wzubAlKqYAUM8zgPxpzNW/B2ETP7w90r9
VsE9jerVK01Wai4jIXReRzfK3KM8Ak+mJdBDrhI4QjMoxX6BFODBsDdmB1k5FYKBlxbjSRBcWeFr
8GLokgEgYuVvzE9MGIYC+0EFpPRvtJUV79WMs6dzjPyr4t7EgSwyRaXPlFjBGELiuCvr8minZj9q
PEwhVNPGxyBuu9F/xhJ2K4AtnM+r5AhV/1F7DGajcCtuh//D2XktN65l2faLEAFvXmHpvUhJLwhR
EgGCJAjCEObr74C645aKqZAiujNPVp+qzCQAYu+9zFxj8v3RC7vTWgOWPL5gSUFXQbSlF3Fp4e+N
GnGFCWErQCNSFAhqNqIKAvwMm+8FlSQkyNL0OhYP9Gov5Dr3aZ04J7hoEIsB6PHSyMPLyUvX9FZC
OWjCPRXUWB7C3LvVfit7F2tQl8zTevp5wmwQMs0/3gyp35r+WS6qhATIkjSKiw87SXZRszg5sVwg
4HIQqHjOef0GbBSMOE5SbavL01YJtGhRklCKfnzBK8dT7yv0O8dlDS8DQhQTRcmAXXdB6ZfzMMWF
aylg7cnsGYP0n7k1jLBCv3oMVQNbM8atHLQ4udXEt/dn87bA4763bG83sT68sSnFcCMl7/Z11GHV
UWAFytQdTXO9tziIK3hsB4YHgJ+cjm+FjmwI6TiJCIJvR1YPqjASwrWkbC7ZPMyX8FAYqVTYhYgs
ZHD76yLa3uu5Lu+jcm1Eg8bantShRmPrPjCyp77rafnFZZESd3UjJRvkumfePCGb0HBHBhqHkxwv
QGYNFB9PQawI8+OIbIZX6PevR9Z/jFE1STUVE5GY8tUn+XYoyvklq9QupXwmIXtd3sJFSKpsPrUo
5a+f8v2pql1FWxXCIhKnJfZOySAklYBB2M6K+5NsrluGgtdSuziRSZCOas9iAQHm2UhfLLa+CxQX
ndbJaSjLQS7NlF5GTMeDyO5JYoqLGAJM2rM547A9CyNkKyqzvZrqKqmfhq8puggddcOHFL6V+ZSA
sJJHkjls07WIiTEIGJRa0kIRRjKnMEi00wRN1ymZZkxwcJqj02UuBlexxtUhVqHrpinB+6FuVIVA
Opsb+TQniJYp1bbyshA8fnbioqZFEbdj5i4tZUstEHJqJ7xp+YZ4NGPJlveAajP9dR0Gdr2gK2OA
DkJMD1ZVnVwZfOWkPr0Z0kqPR7RYLG1onsY1TBc5HgjGaw3GK3+KmmHBaBN8ryS4Xt9oyIQWDc/U
17EvPHs6+geM8SAexxvNQq/BiWs2s7M568SXUhpFxbOV7HRjz2vYYPwYUmiWtlKfbHII6e9WeoDG
Q0eet9ZsdyVGVFhVa56eL80qqK2hlH1impHNT9LixO204ox3uqD+GHFIn4SpoI2vx1UCARFgIcXM
61zFY4ZosVwRWZ9PQzOBAwBlpkNm26FhKbupIG0EqLvZ4pTNOygoFWs12kvtE8hBadZc19QkmDcD
9qipo/r0kt17L25RQHTq50/H+dlATBwtTvqwmeaWp3UbSfGp/x8RZFPCKL1LBTkxkOIh8ymUw3XE
x9JKhWhvMkzbUdnuU1uywrzZyCANz+6tN+xci9QVMm19yXdGSX1xEOe9HWFiuNEVb8HLxz1mFPkr
2TGwcaazhvFrNEEQfRMR8+71CzyNmZD5t8sUcwbrvPp9Jao/5kSaakmWKUmiYT3kRFliyaEeC8e1
jB2HK4GPZdWQ4OKztKwP5DryqMNvCL/1F+H9smIlGO+3gz5qdubQuIzb59q/QhuKvnqDQyzQzlfO
E85+Ydls9fcMTzQ7DeQ/Lvtr+/5ne/922f32/23/qE/ysbwa4XFd3oal+qHqrqQ4NKIBAIbTKluc
TTR/h6rcm/Io7nZh/RTKo/MdrP0H88z4315hgNq4mHIOt0zInc5+BE/bhBeI/1lvc198lNuzsuzo
2Le+AWLwbjIhYwzwmks7ckc/jDwD+fb7aUF2BEDoJaREgIHIX9UWSe1jiX9v1lQQCJmqpYgPN5tY
F0nI5L7cko4jaxZ205C8oRgYN5e4rND8o+brqi8VIw2LKUTUyTTeJyhthgLTXSjsPyGL6Cw9UI6s
nuI8NDGQhHBaTeSY2Sye3RABg97RYsAMJbidB1KB7Y9HN6vRAysHIOREjYMC4ITHln9roFf5xx4X
4oGc4m8txMEVEAZiLSLBzKNpcWQEP3FPd8wU3ZO2u5qeENJlGKYM+lIMkQJAaOjFqCggyLSj0+QI
AvU0AFTD8BDjRXRyUFtD9MmzUcFEQDkG5ARpL0FBivbaoAmsr7pygg+PLC5gS2LXeEEaWA/JnC/1
VE9Qu26bfj+9rE/P9V7GGykaF/jLoj5XfGZUT9KK6hit5f8RrgjXedUPV8GGkjG0eG+wr94Wwhjx
fawzXQxC11cU16C3Wz3lxZxySch8HzRs/mZaNGWAnFlvXf0yvP2lYrd+Pi//8wo8hDOyUUVpLVz7
SFdQPZGhJNzyzMEd57XzSD+PcuNd7ptp16utgfC+TY9Pmu6m+JwAI1B6Y5maEwQCLnbuQFrnRzIk
wxeYXFeS5QWez3FoKvTcIYS4eGbhuEUlg8IhIwUXYFHc5JetITpAYa+/0A+C+oU32vktm+WwT16M
paBhHkyXBb8it4LylEyvUA0OMpan6A0WsYn/ZYEK4V1EXjISekp3xIMb8wDD9x6uA7SFDjkKUcb7
EKn23sz4B+QQtoaYbJcNQ47xq85gATM9wKxRWyV/lJClHysk2n+e8kOOZQiRcDcy8gnJGmUTMiMG
zOFeSauQ+dY5Aq/fN9+fZhMk8dvnPeQvJ+Me3W8qvZf0uYu8Ivdvh3Cpv8mNo4x5JKUXjfhqPkCM
oKEV8LPh1gnn7xjEE9Q64rt2MLbRvDyPVercIuA4jyid7/+4/v1K9f79+m0Lekh3rELWUqV/MuhR
UjNol8pHQzUR9eKBzuQNo6wzrmBuyvj7HaITRV+ZwOqD5qf4mUFBWKU7Sr7ZlhayxTgsZlgXKAI2
8ZCDHSYDu3TdCTlQIKukbUEzkDfSiOWOGoq80kRs3HvTpm+YzIJUwcVICgjNI0DHGAwg0epNq5L7
gO4Zkyi/37v8473rEmejoZmG/lXg+XbWdLHQpWJ5piVV2eKh3Uaaf/7M3DvFl7f75j6onqUlFpHt
8MJ1gRwZNVQW5IEx/OP1/LFp+O06+j3i23WIp9vlKiiXZH0ddYzR7csDPaJ2x4Tc5a82w48L4dtH
PVTH00xuzEzlo6KtYeEXlSwgvFyce+U0k/vmjIKNCSROThvYPA6GxE0v8j77vP2fuoH/uY6v6OXb
LdeJptKu4zqojN3eOpxpCbDm5a5bnpjNBsPNQHq2Kreqn0214R/f+4/H7rcPfwiNzDaSwuJMjnI2
hxIaz9FxBpYKWFA4lFbo7TncesuQGrjMjAl55UnnPV7j5nUApYqrkoFL2e+XpPUb0D/L8NslPUQC
eVxql5PAJZVg+zfHBP66hl0i1MJ0DaSIoWV+mVvD8wSu3XOC/9y2eWZFCgwu0tfYNhtpozBuuO7G
5ov6AsEt711ilVd9LVe2/J4emiXHOdudidwMavWXnQDmY241plRNQaDV50empXGEFZzfb+7nlF3X
aMYwpqWL6sPuGzFaE1lx/9JBJj0w2/96X+tvFDZcRhzAbjbT3z9Q/rEy++0DH7bfLG+FMlGyZE3M
21jBkeIwzR4kE9h66Z7aYTJqywAumi2dwfoZpiET6FXvDj+orQC29ln0ytuKYosVDZhRuUpo3/94
Kj+ptyTx20U+7Lx1VOVxlbP7AIMyKhsTXK0KsmEGCzxmtAG+1OmtVJyachOb36KdYe2pnUG33jGT
Y4haHv0Po7EETuVCQULjwAzfuf7jOn+uFX+7zv5hf1uqeS02UWzy7XVr/XB+MW7eFT8zdIKJm1Ni
JUelrlB7f4fHys/74n/em4d9MRMKPRJPfI25RJ9LeI6RqR4nNFXSJ6VCfDg1aP/WLpFIhV7QcIhw
iPG7oWDsk3yTzcvrUOomjTbImSHJxtV5R83KjJcn4BH6XDq7BS00Gg0fUuxf3yocCyHFHmpY74M6
soFSgBPAyJlQ9aVaooxU19IAdWUUAQ0D32Z3Bm1/DxVnHe8uS8HRwAOc3VgIqnoe3V3SiHQkQi+6
TlWpp7jiqKIO5RezdMUFbqrd4fSSIExheu2gvUKzog7AYiW6LmGx+PcnGqgYrJKCnahh6e+oDG7r
nhZu9F7UqAqIqbt4evnAHehAGl4kwQ2x0sUN5/F1jKOtZc3wruxwSTcYgXRqY3rT5yHAAMEmsSDX
NZELNcwgMtn5Hpb4Qbwnls1kUXyFQj7r0jcJP2gl+H11an+tzoczSAuFqDUvvFBnyc1Vr6hdHS9Z
2jlS76XXh4ve6UDOFW2Ps3jRjnpuFTLaM40Uh4Ui4v8LNZhBJfh3dbOpZL9CTJw6HCX3mxeL7uUJ
8iJZBSIbwHZjdGKt5hACy8+08HATBqVVVIQZQzVeIXyRn+9bhRq65Weyfy3t419VMcn645Yfu/s3
o75HssAtq8vODJqE2qhdtzARs7mIM6Yvd4CkLpD4ANCOzNy2YPSjiFW7wXXAbP6h5xh7IiAJfcBR
fZtdBiFFWZyggnYC/awM4HCg9JIO6arDA+bmsnFgXZl/JCCSqDtWnlA7VHui/f02tMKRCVe75zvT
fWKKyZH7OhmaR+PKLBnvKyeEc/s4j+JhTgsGVIVJO3nEEgqzGZaT+eZIW+LifpkrokdOniMQA9ia
j6gQQyQsF/nFUb/ExDljP/gNISMkosFNb5zETnnIc/8IVhYWN/NfbyizOJmiIJ/hCYeKEcENO6C4
NUkin/sTSx+k0kbGnJjiGTaC7N0LBpKov4j1GF7dmFIZC4yo8xwuioJuOIwVcxP6eBvjKqxH2Oeg
q+stRvYnmkpkmPmwzG2Z/Gdcjo5g0+bQqbhtcwc5875kLp/I9jqSF6uJ8doXPYhQQXHU7hVF2hSO
AbNdxzXLPyP17UNEAhZJ85vT8Nob58AKQEGXT4/tpJTGqkqzAtWKc9vTh72X7l962y897b/Bw//f
J7WHeCZL2nPSxJwkyvp8e26xxgwH58K76eOiLzLPRFADAjoXl2ihbmzKXkx+9UVMZIPRWDwPr4p/
z4Nsb8FElpAkTVVoI1W7i3DEy2b3aBolE7ldnJkVAS6Gm44aJICeQgeh/5OBQcFb9EzPP2caQ3AQ
d2Zf8+r0mpkg/X3zkH4sa+mmTrQu6ug7HgKlixLLUZvGxMoH2mMyqTAVNcGWDNADOIwVl78+8McE
nXljRdM1VbS0x0OoNs+SJFOQkubnzXF8W13A2qa2MIum2ms5ilcU+XBKeNJ351fl4/e7NX4K1+ly
MNEgyrpkfmn8vp29zU07a4VeM3GN+ajiteYsOfsZTiWVY0ReCTgvHccwsnHL5r8xA315k0clul9s
nqiSp8KocRPs5c1hRNdvKhQDUd1o2vZcbpp4JkEEHqWD5lCxGFOPb1tkDXXeE04mCBNnFwDt5rCg
GkBdTIPNhkmnGZTga4rVqZ1ZYgA4twQtCRG+Gp0jnyjkqFDP7sm2dTFEKoHbdTsAF2BtSsEG2/TH
8/kpkpd0JupFy1BM7UsZ8e35tHWjqGF4P66V3LuCwkMna9kZIf11xsl8hQXYE+TcNES0MhO3yH5q
nEAqakr2LWCuIHEqP8Pf9Yqyn+bbkhFSMfVNxL30TDVOYVtRgrSlZXoXGSVyqmqgh+9Js0J9TbfH
uniw7QHi85jMnlaXw7CxngRhp/o9JAY7YoXGIBQEdp2VsYnDAf029TI4xT44SIo0dywlK++kL3ss
NPxYZcZRoMrDG+SK2e8P66eBK0myeJtUnlX/478DuS5WOuVYJbRmokCK3Agumjy6Q5EDvz1Q9kY7
1Jg+xlAMHx1EMdt2zTEQzf9PVwFDQDQklu/jVH1jRVVWSdZxLQwqr3wvDtAaChrz1ZM1IzeByAUb
NO1tFphj3/3+4fJPEaVk/efDHxIDlUqbaNYs5sxlQK6bgFo50DR8vlMTuuINUeEDTowbL07jeH1E
gjLS2y9NfQ4sMBljHNJbrwLa/P26ftzVvl/XQy5wabJO7G48FAg04NTn3U6C+tK9ijvhr6rHl7bj
8bQgt9b5P1NHtvKQjbUQKPLM/PoCNIsoVxxx2nKU+QrwYZoA90nxRpPmA8WFNhE8ZMoKVG0qg/j6
kiXRm7HjLU1Ep3srPto/ChQ/dv5llnRfPpNU0egjqW8r+nYy0vZYs6IL+NIECEvDCwcNtIeATvq0
HiuLEmrVX/vIT5UgmU6JqmuaJqvyw9LIZSmUlYZP7Xxxe8Jib6tJqP/NZbZmeNK5eOEoX1jj9OPs
03jUPCsQDlTHplUQXb3so/zQdshRUiqopAUSoNfEMzcCVD6cNdkBLfw6JO+NdebQonekgBAF81sG
w9dMQ1B+JOfOX8FrUv682R/NHEtti3knl1/Pz/UAaP5771cJafCPN+9HobCsKJolqpqoWV+p9Lfn
HZdiYqRxxQ7KR22YWiZHzyYX8Mnw02Fy0vYsPZWME+M6Om+YeixgYVg7xg5MCob9WFmKUdJMfacp
aE0pLt82WN3RlYWzTxF6iyVVA1O2HFoRDk8ydIyjd/I1948VZPwUGHy/kYev8HQtDf0kl9wISnJm
nTDNQMp9dgl1O3VFha+L3PtzCNgC+NhBPETjZNGfB14xogvAOfYiDJhWxnyKUytnntk2Ye8vTeAr
jjntLMh+tsixtmVPCMTladYMkw8dt65RQQQ8PM10THhPjO042dBibgSd+S55Nt+iVwHuVRNUd9yn
9uKLDPlwFGqMjNinwMRHmSH1y4DOiwX8x9ZfzDUTraN2yp/Cg3ZuDgFsznXGTyfNuFbtbieAUPQY
jKb9SKVYAWofj5MZA3yf1ooDSwI0TdXjQPOFOg8CM0UMhFd0dqZle8zqkxzyMZhvkwothKU2lbCu
Ibp561tdQTOKNoV7+TwFMBJJu2zAH0zu0DoxvszviGuB0mVLowvkMQJ20cW66VUdw/zCm6EmzgTo
PqRrwqSI5uJcBxsG8o6tdnYS/DkWrfwUH8lEghwjsqoqj2IQMbGyW5nx9qboEDH1pk2o8q1hd/Pc
rTWG8jyR9pQbr5mkahi0kZyIBpKteRIdqRDzAN4Qh63tiOEx0Keox0FZiz9ezZ/fzP9c5MOGGyfn
VL6LvJmVx8xXwuSgW7kMf/TjidDT/vi0vx7JwxEnnItrJ/YLunsHHwRXxrU8zLrKw1v2ZP3BYPrx
PP3+/B/OrSJJ6si6c2v6azakA7CH063a0WtWOGeQubSZljQGRJ+Jgt6i9Lhg1/OrcZfZiG+tD91T
CN2HaW3Xyz8eQ7/c/znlQBTpMrAlWX/c1y7SRZXilscgn907k+Ots2/G5wNGqPvOcmkNw+z0EwcA
XjMv/5I7fmVc/3x6X8LWZUvRpa+M7duuqtShKtWXgiBnfJypB+IbXHzfyjWNxpLq0mkmBq1jPN9W
Dd7gQFAQ1Kpk/ytar7iU9RbxwJFjZibhyGOF4sIZmLCqrSkLkVku8nbMMunKzMx9OrUWvdfyKPIz
t/LagOrO78/y5zPi2930p+e3u4nqm2aUBXdDDQZZMetKxOse0CkB6/v187RkVPEI1pcGLiUEV1k1
BjAReVj70QIf8ycGr5my9JqAkgBtFfUD1hF9StXFW2oMDPgyp5OJIgFOK3i7vyg9cv/G//ZlPKw/
tb1JxkW/HdcXzS4OzQYg2isqCAwqm7G0QTjkNmdXGgEywtc3xruY0xkhpt/1hn1w8v6aSPoxAlP6
yItTF56V+lAAuzZnJcmuDRvCGxpnvJkmH9cdbjme+XZCNkSl4eM6gyFyuvnx2oxtZjV7zADKVsaW
iMbkSXocSNPezypox6c/gmSi8B8e2Lfre6xWNXVuqEeD60sm1Iq0fBjRsiwGOuA5EVnWoGl3IVIX
dliAVSWc8RFgdcwV6NUbLnpNGfR6OOvFVDO184y+T0E00d2dYpWXw1yykVH1TY1VumBKh8mdmQYg
4O6c35EjZGMev+oWq2QhKERe0Wv6UmxZwIc7Qp2P9EPyczK6Dybr6lnEVjrjbzuXDpIpRImWwJJ2
j1RoJ73maRT7GK3S1MaIjmFJAll5GTEUmc2Ecq9h4suZJ4+o+ZD9CnPcugpS+S1tgAhbFR565x9A
suZK0N18bdsyDFW47T2wrgGORo00uN3H+CCl7dAE5qDQzhjH5yEpcCIiaaCQYlcL6+X31fhj11KR
KAegGTFpaffHzbfVqB7zqJDK/sxrfKPsSyCXnK12UATnEAagIy+y6+iKDxX2xgmkQkczHIIB5VDv
rig4sKOqA7P7a4/4YcxONbgmhJmqSBz91Ub4dlnn6h6KocZlEUox0T/IhufKi9Bg4HBOJIIRPWWC
Y81mu+ispY48EpNEXgKRwYEBNcIaWqXsofPtYGMbo8ttkp3njGBEzZQpryMGnYhtk+tr/Jyw/6BE
JiwGmXx2UXpWaNt6z02X5XPRmVuwlWhSf1bxCLKFUTgppV2qkC/NZRiTwJkvVsbJ0xtCMR7iGnvi
qpJma700MkSTHuqX6hQg0y3xlHk6orOpMLBDdJsEreExwQ7E5k6Ey+VWLvQ7MVpLY2vH8C+3mZ03
xen9BqqS8qU+Ox4HEaX3p7zZXqu5lszbbALvKjp+yhgdapCxBgUE3XqZ5bt4boKqB1VVL2/RIL77
oUHpcZ9zA2eJcNQxPzi7MP66HbfW/UO+D7ne/jffvRjEQP56MT0Gg1lEqorLzuDWW2yS3VdTCuT1
0wUBxskBQgilg34vpJ4IK1W/QOdUMI7hHXUno47c4GdIyTIddqYfEuHhmoVS9ORWnzQrStBWMs/e
M/iNmxNYh5MbtYMrfljO9RUx0O2Jr7YbRJAIJSrKejOqk0WpBfSMqja4qOszVmPds1yhZ2Ggm2Ro
n3EkWp/Z6Vkv5jn2sdRdLrb1ivo8SJaI8mLIdJyS0ajRHUXYQiOtmm24r4oA6wHIqZoygvvWmS5D
H7FCNNtsIW0zoij7mJlj6ZH6lTXIl5w04o5mAKB5xEhvEmVmuvp4NwbVOL3M1eQ5raYis7C9/TYQ
eEPyEybAMLIox80nHwtFs4k/cCACJH6hY6oOTfmJBA7Ww4WiNG/QHEjobY6+Vt+txXTa8eqYDOCs
cJTDAzh7pVZKL4bKBlsNvFgK+hpTpnRBbCC/hNP5Mym5QHHfZhy+TodZMxLvTLu7sD8RQTFBTrNW
yp/UDEmh3ZRb8MXLeJROBbBKIygU2Stk066xT7RDcG8ihT/kIrll+alUc3CnIcM5AOURdUsQ1ByD
PERD4AxdZETLS1JIC1ypAqIK6oWva28NqeXy04DozjDlEFEVxeXWwMp1LBaLS+tciaZ68iRs2/6b
Mo5g4UY8KSAZsFa67pkJV2aP8mRcYePi5rDF2KP2mKzde+slJF8IhRiB5VYjXgSgqqmjfTB5ER1f
JHmcnNxLsUYkmbAifakbRRI9TnbrHiDMGO0L1XjCaKt4ZfSMNnZRjeVJw3n1lvRWwdWiJzXtyUAy
9oeBlXg8TxVblTRDjT9DicaEEU9IHYB9LbSAlu9FWvGiydhu9O13DSfckQTP2tidB5jACcjApiaw
6haHPnarbMlZnDSDQnzHzsDMmOAfxmccALSg0ua8HK0WmEwGJLTvBsZfqcW/9SyOANFSRUZ4LFN5
lFGcMik7iZYcr+UGkjYKNmuObeLNdOvC52B05GEIyxq/o4tHuoOwVpexw76n/u9n0g8dfk0xFEUC
RqcYliE+RIiycQqLptXUVWFkk+6WTtVCdutTMZKPdF+Itu9ndXCL8FdWLv4tyQc6TIffr+GHIUAE
cBolAEtXqWvpD5UjVUqbPLroIaVpBJDhRBGWerg44bV1c7S7X2dPQk/RyMAsqK+hvBbKzzJTDhYC
/e46kBFeCNeGkaLO7kIVp0dIlVg3tcxDMxkfs9W0BdOSACe7cFYUGI0iX5L7hVZBHM5cWR9dQ6hS
yypZZydtlesOjo9pE6SnfXx9Si4vOjrMExYV1UtYHu64JjNT7GLWo1uuIASavKtgK+oT/fhXLvRD
BKxpom4ZqqojvzCVhzRNP8vtyRQ6c5X752E2vKxUz7Iv3mUpfwLyZOeGUOifCMSX1xtDRTi1DEjj
WtXtBpZ/wv4JNfaeQTaPEmH9JmGPAGLBJkMharMTxvy8ZpB54YvuRkPk7rsToKGp7prDdIcQbEEI
52brPHNBj9XTk4XLgS0+aXcnHxqDdJG6sR/vKIINhYM6MUbx2NrqO1JEqgvJDB0Y3Vwdwwr0qxNa
gU8kC6XqRmujJ1Tjptkz3RCuFrQiCIjFAc4CsJI8fAemBKoroMr1mGGq3u8EoTjgQbZvVKgWHOR4
cLX8Sgt6yMgf5fYf9B2U0yRFky3k1xRbH9bEyYgiLcsLaZUKvikGihmk4Rysp3VcKWza1gBW03FM
8GrCkza9C4bicKDVwCg+jyByijukkBSrVb/odok8PMmANf00XanikyrPBeGP9fPvVkI5WCYZ0FQD
mOkjJiEj4JeOzAquWnGoK8taoFFoObcOib0n3J46c/v7ev3x89gxFBasSgHyoU5xTopjaGqmuLpm
CcCa4TU62kXPHV8J8bCFAiUMf/9AqX/L/zsP5A6/feLDKjhKx6aJO+5QM4ZCmY4zmdyFNR3WBm6N
DGwFIVEXMD9hRdcnsWqKXhWJ6W2mJn90QX66eYOnLYps3ZLy1Q/4FiyH8THPGfgXV/Jxp6kfejRs
RSa7wqFo9ezRiJndP26+3/0eb94wZUPSZZVn8JXjf/vEs5LJqXw+gv2+7zKqugrNuIvUDoR5uIUX
GA34sgF2ydBZy+yjEemS0Wuvn+vw5Y8r+bdARbeOFhTnhC7yxT8Uaq2LmSun2qTYIQa59tEc9wr1
/TAJymZv9OZKQPTKFmvY9e8frP5bBzAk7t3UZFpPyj9Yqvh4bSRBye8riR0s8izUJwitBJ/C7t1n
3uodWijFKqjBtiTat89rIBAt3WnZz64U6uTBUfKvaG/o4KkuXV+jADKPh+SNDmuHBil0JZmhGkiL
QpAlXo6dFp4N0/N9eMm8SzpI00kq7+Lyj4X7Q/PI6HvEGqxqFVT1V2X821crC1la3a5WtbqEYB1F
clOoZseFHqOENwU/FFBBOHW8+f1x/vixsLh72YFExic+nLeSeNJiPbpDAiejjyHMpcdAkhHQL+L2
9YRAgy/SuP+xiH/QhLGXWhbNMsDckmI9ZL95LGiajmp3Q5wxtMY6FpHta7G8AusgtsYmaXhzScb2
GKMOrFnMGZI63ap3Y2onGMwkiCWt3gm8XMp7YmDsA0D7p68Kxm3IjBKHX/X0r2/o38Vn6KYkIzIW
LcvQvtr8374h1SqZDTlaxUZ5NtYFJkfFNBrpL0y+RxP5pfYZaZiaKwsi2e/f0Zey8r9X/X9/cF/p
+fbBplAJUZyHxebqMVHhnkYKduB0+gYURQfhIPcS+4zlHnNhbuJevFsgINEBnO/eJgykDdtADrCJ
WzSjCxZ96hio4zqctktx1g7Ucej8frU/MNu4WkjaliZyEOmPOlE5NgST/7XYxNhZEnbRmu09Sdol
nh3nixN/MBQTTlHlZT6GwxYKyWogvOi4Ogj4pwBKpHX+1r6lL4zZ3d7MJ2rM0hCO5e6+U4ftog9G
ind1o09OE3Gtbi6f2Dw5lyGalswzB71EaEMBB69hLD43mApi0ZvhA5y7mAdTj0WTf0OUfP2z5dlH
Av98S0rPJ4JYYhjmw0rKqtyKj1pTbMRl+dwGx1k2EdbpkP4nfbLQ4YQK6lFrA0xAzoExkVONzNfb
tq+fiSPFvwTKLPRPREiwHnGCTJAMQl5wGAeHM0yPLnplPH6uzsvxaQw6/bne0v2gPtstpWU3S3ch
5sJAZN3zqh2W0+swRCA0bd/MQ/pST9kN6WqpGKT1LU5t1w2VPQP4NEM3xlzhpTitbzvEn2So8iqd
FLNuY14dYybdXXkjr5VlMSkmp026MgcwI8fnpTkOd+lT+gRiVt0102yaP8XeaR2PtIW2iObpZzhv
RsDCV2e8w0yn9wDDR2YiB8znUjTey77kqRN5UO/Lp/Ipn97WssvoSPkUrYuB9EeGhSDhhy+HMq0l
y5ASNOg4/72EqIjUZ124Fxt1mtAKPzvxgiFa+kpb3N7tJ3h1Dg1DnAUVGwmOi4wEE58ckZfh3sa6
d/XapYFlXoiWX51Kc7rtVFNoCOTYgYdP8UQNYmcqB3da8FevdhBeuABUbKZSfdW7jUriYOhFQO3Z
zXHCATany2MmgsnxAd+7mmibL5yfJ8weqR8A4zk0yFbvbnd2rxQBOnvVUgXkL6aKBK75SyB5zgZw
cVuqXmTFZQ9A5F8ty78sFeoYGfh3z1IGuWhXNS8POwPqo32Hnd+YzOhGYkR7GMGxDogJ3krfvYAs
Xjna8xXvIxwS8WHleWQOosz7xb5iB+rWi+zsQhVlkBKbAxbXHQUnDr0oj97M91DqqRfIPxBoJufR
DVgBDJ5l9W6+96aRKJyQ7JpOi0dP7zwGk+lJlqgoe4jN+uGwuwdjE/45NYsIVo1gc+K1+ww9LT2F
/ZfLC/kBSu4eLYcRyucdl18RWr1NZxvgBQEhA1AYi/Endu3+uC+JSXf824UuLX4MTI0nTLQBR3T4
G3TIC5/5q0rBg1Ovx93YAg3VlbBJn+Tx+TOaF7ti14DJ2d34Y8kf+6Rk/vBOkssRpBOtW5quPMTO
Ta7WdSffq83Jfn5+vdmvc4k6JspkT7L3mGHbN3t+dfC2hYx3CujECR61eZctlMmnz8/FYvG+2J3t
HRUYr0TSUbmLu80LFWAfAnRDcKi+2AE/g+EOI1r+pf+HMRF79b64ufzpux0wPzuj9jX4XLy8vMX2
IXS2pvfxcTj6oASXHx+K/cHs/OADK6lgeeh9XXFeDHjt7I/lR+h9HDJnNpsdlsvt88XejtcHfNrs
8fOVWzr0vyu2PzR7ufxYwtS08eS194K9v9rbLZaX2+fX5+fnLW6Ods0JhjPH//4InQOfWtkffxxN
X+nPwx5tqEwKkUDLyAC/dCvfT9KzIKlHLak2pMAQGFB3rdTrWHBbrhT3sN4+k0uI3I8PPry3s9Lg
TrfATZr3dHKeaNwBpAUWdn8vBu5TGv8Av3UxU/XuLhuKo45ELEovuB727lT9HYdB/7thMvv9f3LH
rcPPu9v/e/9DwxFReq88PTCD/u+eYhbnhAFvBFVE+3XK3O9EsOdgmez5Zr7n1/kmdTfz2JnzMDV/
/ipgoj7kbgp8FBw9QBNgo6FzOfs81Zm+8jft967/6k6n/mbu9++aP51O5e3rHOdse37hhdswtjid
7/kst6MHvI8dJj/t29c7xIszJoz26A9OG/sz9hubbpsd+3ju+qsrv2cDc9I+2ht+skG5jCDtj/Zc
d/gV9KPf/5r5e4kP4+xdp2vQlg5UJqea0lXgvvbc1f++8pbNRe0pVqNBwd2z41dIbywDsosFI7CD
/jWmcstrfAxww7YXq9VKd98/g11qL47BYjFL7cmELSzQ7cbZYZh18qitA27oxY9v9RIKS+ud6yFW
3YwWZ3bnvfAndov3yWTSOdhH7ha79/cT667/IKo98Dojbp7xAi6iv5T+/xe8fJfvoOEHx+CTa3GO
zmLHWqQEQvA5wUtm1V8dJY0hDBF+9Cvybn9CfFjxl7PDcnWQPCa1j0bMkZynDHfF2BMxmJNtnOdt
uCwD1X+Du2X3/3QONitfPwq/5G82PPQZfFYX/D/Szqu5USxMw7+IKpIIt2SUs2XdqCxZBgUQQQTx
6/fBc7Ez7qlx1W553N3jbiU453zpDRzT3eKvJwQwar0VXwBaeAT2n+/luHWxgJeYlL/3Hnb8Mqwz
IAx2mfuA9K0hdAf7aW/gB3v96/avjyKYfXPIuvkznlfYgMZs5Kv1sfl26bE+3rnG79MpDxpK7nT6
rgyn7x+KPf3gxTr3YH1wlPS7H50qC3c/5+trFVv9f/0Ob0YRXnCvkYAYD1MGxRac/odfd4Q9cSrD
Rfdr8VUFwAn6b+tTm35+fTbsUjotOAVGXhN8ViOVHjY7NcLTj5062m6TfmshG8DXty8cAuVYFKTW
7uH2c+nE+hyVIzM03Lt/4JvTiTaydXG+RJwxX9ZKcPpz4GuFUyknXxUsFl+rr8ZafPYfg/7n9xlF
Csu51CcLyI+Ry/WJw9U2bFoenuZylH1+YrEJTPuBaaOlAkrlvvwGn/4LEfvzHNPwb2J2qGq6av5I
Z9Q0S/VrojzXk/744RMm1mg/+uvA2Y22irUbcRrzQ67LZ8O5zJ8Ta1K5HNK77a6/XvwDzgd70p9I
TuHsnF1/aE92k7yPO/v+DOE67vj7h7Xf9Sc62t0Ohw/79HhMnf2efwNG190fOU9m+/0OJK0VzjgK
1uix2RwExLPZrLPCZRgm9vq8XK6X4cNm2y6/t4Yfzi1ft0/s2fP57IccLaHPkvZ9v7WWy7NAd5Le
vbX0fbaXz2PCs3U+Q+2wz3MtXM4T+8zjUYNwT6atOfNzv19D017O/fN8ebNPWCos+2dprXkfRHvX
9XUY8YYom5zzmTB4s5dLXtj353zxH0955tXPfejkWHtw9vDb8q/Q+bD5+fL779aRS63J3yU2b3fs
u+Pp+L3fnT6HyHRsja3anr6N+x34/v69FQEFso1duw+XU3bIdOjaw81ms1r16+jrixBKL5TwG3wO
nMpizvJ5YBla+vx75WFzCWyN3bHqF94GUTtrM2XrbYab2AqG37/F1nA4LdjDm6E7ZFe6m2H/7Kn/
dXOG7L5Fv54/2Vw8gqPG+loc7M/FNvYXC3v1tVp8LQh7uvPFqzbW9z8F24PwtgvA2goWn3dsLRdb
3tmo/8F2y+bgz8T2BdF9u8Nlw8Zdsw/saGBj5tVH0f5/7MXVXmz/O5Yzjv4zpdd1GainBsKUocmP
9Kl5VXEcPy7PdeHt0PoOIQL591DzmbeF9bgdS+NoJI2RTXe7te5JDg7gU9klnQtUm74xy7n/3psW
67gP5aXb7ySrwBKUeRg/+F7533+964N0/y9EP//eQv1u6oP/FhcXYBN9pqD6SBnzJyGQJ1v+Jndz
d/T0hNH26aGe7bIDq/7ygEO0czpS08PHtp1hXcG5BIabHMjgWven2GS371MJ3KqpTySHPl6IFhVf
ZMbfv/afgBh5PJITgNRz962D77XX5w70tnjf6JY7fJT+B8jhuuVWtPd91JdtskzFY7Li9rv8EvRZ
Av/Hs+V2n3oKy+foOSpGGbqROD9Fk2yUBfC1CG65oxOuQFOvVKe2SR5P5zOyIsTC5VpiK8zv31uj
34L9bvHHrT2GwtPHw9Pb+N2wXNGbjsd9wopkUy87Royi5AgvIIwKt3SwDrB41tOJEAl5OQA5Y581
52ys+2MAST4bDUd+xf7vnPjs9fPcdCn+2ef0up25aZ9h0hH3mWrY6GPY6ix3RL4LmEH9S2C05em+
6D1CxAbBjDq9PWVGCMy+IyCabK6ygcSkjVr/SUhEVMMe8C2CGqfUEXwB5VDB79wEs+CX0xFSgXAN
ARnhQg9lnlgO8IuUgqqFh0Dzn/fP3YfMvwIrxjfedX/DFS7AXmqVYdJMUCPawN07YJF9xQ62/5Le
S2wb9c/ygGCDpU2ZXmLmGmN8LHj/vYukb3b8z0iiQ4lRFZMGtmL8iCSNqFdxV2nlOgfKhilKOi1p
Idxt+TWphuWwJEaPpZV6CdUFVIMb46OFdhvuFNgXKOPs+OUZxg05XvEuf1wiT4O4SN/Gek1F22TB
kZqSyfUZZLw6hF3v9j7rRqAARh1bFfsa9oYvTPOnE4NpKcYGc6wTvZxKdbR3BJBETpUjPhwe8GsS
hkwAJAE5aUl0rejeHu52HgINQurlEAwGlqjY961sWi/JEbAdxmG+/z91pi/U2WtXNaPyDqPalmc9
GWzgIUdC0kN1CCj7Qvzvb4ceDkKFr0fQ1/2oh82kVUaIFQJxj//sTlkdNso8c7La1ZYveZaj2IY+
5jxWHWTafmXHSHp/C/55i6gR0ZZhDiUBQ9T6Vvzpfy0yNe1WdEVNYwn4cwvJwRjCrcunCrKkyggY
TUXzaBgDP07wuXHMp5Ww5QdTlT5T4RffaI/HfZ5slDcmdvdVLKzVTXpYYAfwkXPEnHUUFbENQTgG
RbHcLWHGVk0Q4SrSoAxrcw6kwes9Jq2sh0BKMFdAPsspxwfmqrUl4ToQXE659xo34/wTe/rZfZ+7
mbPVwA6ba5xJaKv0geBuk4p8fX4hEB8CMaS1Av7H7XM+8itaXHRhQD/2waqwmXEHCb+jsEY2jCm9
82QvMkkcaoH8hv3iG7rvQxn0/owCPpnhs/zcF6+J5jXEx9U1YGL9TcT8/v2ejK7dossZ5Fq3J0lg
g3dt/53a8bBP7aj4eiNvMjlXcwXv6XG7YYcFAie4tolK22CiF50FRCp/1Q8S/+wDcH81cFcqbqJ0
RtV/3t/y1hWxcShLApkQYO8Ie2tcONWwsZ9OGhbhJXiGz/A+z6c5/bhe9fgZHob4WnkwnP3Gr3wp
gNHgsqI9yerLKoQuvGqT+805Jf9Kvb6EAjBJJnMmwaFkOiGOa90/+tPQhA8Zyp7Juda5IlRb1jBf
/fHHsNu7Bso2W1brzi35lh1oziBZMdOwNI8UpL87HGsO98qXseiNh01Q8vUIfj2q/pi2sfZ7rlFP
FxzouvhjZpC+mkzNarlDFciuS2VYwt8Ts+lFpFYRlslrqOmKX0dMoNttwoBfShdCfdI1FHAxLWn0
QO3aM4p5/32C/pGF8K5ArWtoc8kkIcaPm2cMirS7NtfXUq2WT435U3MygA1cUJo8/jqt+bdLAK2F
w9owdc6EH4d12Ylm2wlCuywOON0gsFM9DE9VpqLa2FUmTRR5YojH//6Af0w9+g8IzwyrVsno5Rr/
uTqF6mro5VNvl1G1PJBJxKc4daVyc+iW/78X+vHhiipum/TBhzs0swKf+/u2eALtUez68EvuKP8x
vOQz6X0XmAlqrxvzY3h5z/Oq0eWuXZZ0rDGcS6vXWOs2Rno4t8XodsBztM2Z4sY4zKHz/6Jpy2Bf
R/A805DhVHyWWCzcRnlXrgYXwc8vv12MP7WOfrzFfin87dCXtDZuy7v419VorwzSoTjvmQrbkQjC
T5o0+pkGK4LU/30X/m09/+3S/KFOXskNtgNyu+QFwXZgTWS92l0pTG7qx4Es6L9fTe63xz9i2z8/
pvFjdRV6rb7uWoOv1/P4QuhUab9eqYyLk2Uy6WjO1ztMVGb6F0hV95SkrescAcmhl7HXm7VRze/c
mGt7Ca9S5F8bw2rQFnggbl00/4eN/vcL82N5ZkWl5w30sqWMnCVULlFwB4Zg5ZiC0LhJxN/UT/rn
++PKMEgTB/0w2Ph5sFyli/aUpUe7VA4fAyR+hX7+maVIOhXpub6D/JFWyDDK3ZnFKHQjGYWAmxHj
EjJcHBg1TMVHmKEscfrvO/ZvR5DR7xpOU0k1f66PNLs2uZ7c22UtTArhox1sUm14U7YabxFBsoH5
2179IzoqGjER42YOH3Ij+cexf7sBFIvNmOtQXif1JbVqFQUNhltNge4lSnuvOybvxDPwQxkG6Cq4
oggRhOvuAVioz22EzVU3sHzOER9EwkAX8Jt5WtLmkt8Ah+nhRdd/6e3/CaPu3abh5+oDBUtR/ad+
avxK6vIW181ya0x06izz5eEgqj2m2JPhWfKAZPOG5/YgCypQkIsYLz8ml7T1Ev9+fODmsqpB0Czk
cTTvaAoE8u4afAFpD25exZyTflm9MHaEXtmOFx0QKEbAxgnNaFIcehZAHxBZIYVAVBfaFzOTX6ad
/7Zv//EBfxxPkZ48jFgrm+WhGmPdM9D82zB/EISsTrT89E2Z3Oiu7cYAuB3t4GArIDyw3awnFy8H
5Jy//feq/JPC9M8L/hNQ0JjqzaifXHBppzAKq+wOgQ3A6RaEhI5CvwuKZk65gcohrbkLwLN1Nn1j
knakmnVrZHUL/0rhQ4s7C43lL+/uTyW577fHjpEUQrf0rbf7t9O8NRoz6c3UltIsA2sHHRNa9OSh
4dTUbEzkgaaM7FT78mH42fqhIxCoutXW2L8+ilm+YVyXBLpqixvYnacm8xDDaR7LqwoId9SQquOO
OopcknaR3P2BcRU0dgCsJN03PL3D5zGK7BSjoMhqzsoF0xTntsA46GK4sHxGdMVXrVMtbvvnYJa8
UCGx4hmJfzLGDcPBqrPpRdupxVCthBMCD+8Y19BMFaiu94Xc+tgRmnRI3MOVibOoOuL71TM9IOz9
s0CI1B/D+qjOlWN2fNJCZIS0S/x5jce5rY6xP0scpr9wubEL9wFqt6BAkskmCaEW5G7K+W6R6CsY
dRmWUruZ7KXuC/22ZoW4aI+ORkTcEmbRqkD+RYIYYYN/rwB62vVUcNqZEOK55XxKHBk0zpYIaEDk
94X5BaF1iGNnIZSX5ns1vGROyeZagAdaCKNoRe0fSjZYYHRDqcYFB3j4Hb8Exxh9CciNBDzgeh9d
0NJ8FX7bBCrzEJrfDdlw5Om06eo96ZmFf5+T2Q+DvHlu+ljQDwGSx7CYBrPBy8/wbZ7jDq/Zd9D5
mDDa/BGsOO6Wwi/zr8G/nKXs2v9dhj92bSEq2T25sGvzVz/rbFO7AKBxd/NtBe4YOUWmHaLLLDld
SUfNziO7eH8A1h4e1gdEqUaPcI7VpcGIZH54f6bBU/dkpMvozqxhyTCSjWY6ZxMfNlStcxrkoHHx
n6ytZnUdcnRz1Tp4W802wk3j+Nsm6yPBj4j590/3E0E1ENJb1LyKZokmKpqn07IChYuqGrvj4uTw
s6A8X8ibKyvfQ6WoOl/sLE7jDiviKYZsLdOc/AyCOKMPkmME4VyGh+AxoWk4q73rGi3ko/mmbhP2
J6KaPnuYgfmYAfwDKR/zTdxGU8O/7lpOENjJkZXSQVrWu86r1zGTCjaEJ7as1Rggz3VT2TKWEhUK
SAAx8kXNzK6z69uy2h8u9iNNXNTAa81Pzg1CXS+/msg8dgN6o0t6Fkk3KgJ6WZkl3ANIvwPQ4mjo
DJzmqG/ZRmc0hjBQo2fnZqlm1VtgU4OhlkCXCZ7LwxsucGR2xym0cBDzNlGmmObvratMwA70NiAW
Jt8jwPJIm3tPH95E65t+/fb2dp3igju7zHARsTJ0YudP6zrFRmdZsT2ARNBwO28wKOAH9NLo9H0+
F49ZujEWOzrGPVKAZWF4Oo21ccJEZ6G5SGiUvZ37dcl+bl1hDgsMDWeXvcCQLDfZUlAMGYBi34nN
aenjyJlONbpHXknjILKjfnPFAF+yM5Q29Na9BkSzh1Mwhy3DHzj6o1r8JQhKf7LVOdYBqyPrgu4k
mMQfdYSS31TJuCfNUrTvc0a4PU5wlyROHbtU8QXp+SJKabUyGx63BYiQeAXfYImUCLvG7ryWnq3i
YO3giMDJ7ggDoNPt4Vlm0IB1RcORLjChoVeYowxO40t/Q5cJOKPyBAq4aVc508hBNK5zt15lmq8V
m+q+FTPMXsAg3+xilRebOvt2oMyvo8sQByDBfaHSOy0jN05HdXAf1eUYWypzYhpTVJYxpyqCaH37
RF9J3L0q/z1mxwxSR/oAwpGS4yX8Mdsq28RjnMhtu6yxnvnoMd+y6ICxJMFBk8MYVaKHEJQBQbP3
Wr1ZaAWLx+ee872/eRsZoJG3YYVB5zlWR95dD7Up7UibgOKrN+nNLzHVvIzKbPi4Nsg2IZczg6yT
2hIkmQidtlCTNxlD8jGElQbkEXpy1nVj1F/t1WcsSNRq7PKNNmrnHHYJrVbF+u8jR/m3E0camDqY
AglM4HeW9LewnqrXDDDyvVnGYDhMwDr2ZQlu7Sxz5Oh7yGX3ZFLQRyQdfeFcYPUIWetFCtuxExcF
NpADR2w/X9pQHzNzcE28Qf77LUp/vkUdLh/MaZBpvdXCjylJqxWwzu5atYzEkDpqUE1LeXUFzHPV
vPttyxA4ue5+ec0/a0heE9vYPl1Hj+IbhfG3y2Le9dehGShAWS/57K6WfmUC64c333zesES+xAVZ
LDjPZlsdKq9DA4G1NciwZMpHtWFCHwrLRv0lJ5f+DH66LPYYV3aqSh/jR6nZAFXMyyh9IgjpyK0Z
ihRMlSbauuDR2hByXKXTnUyd+cSeXknpKZsoqTZ39xX7v0LH/zQowVdBNgH+KBJm3uJPtKB07/Lc
lK7PZVQoRIo2OnUKgVivxx1Wo4VchWZnzJUM/p9Z8/PMzYvcftSHQFKq3xbJn7UmgzRVgec+EOHc
fGfXf79hhXGIylt/wxggqR9ZCBoK1hHb3H7Czv1l21Cz/cuqBCVpGCjEcFNAcf+zu9EYkVGld5nL
Tns6dswZQh+lYWOzpCFq5MLbCzcQCIdmGIfGvjOH+roDPfJOTgdA7fT02Oeomli4oqFs4bLzQ1hB
iOsdb9t9ssFcgojlCRfXmNzwb9Cs19cNEwpCrI8+t+4lnfuCN0xwZ5p8vs9m6SeTjOQWPgef2Au3
scN8nQTNq57Lx1cJR4UZBsg1Yfx8BwxGUYVcH+XO8WnXW4oaw8LSCr5ZhOYUglXOy382IyRI7mtz
1u62PDEUROdpHd4fi/ZIbHSb1SvYYNGOvKT32pb+bZIM9dqD+Xwgz0qmwk6YdTNhNvAGAd6PJlgb
aQ8W1GS2NmAOBs1T3JBjgPQv4Tpd3Hhgs1YBz/JBcLYpmasscAjTvd7TaiynfkNOYlFyIJ5JVNxs
yZGeioU2jcKVZd6ZOM5jewUXhSTmJ8qDL8NusE1inz5dQBpFERzALMmohGK3jNeyBUr1cWpFW5CD
WxMKj6A0x3lCKnRPZhBiamlK2d1dvYHsIpSFo4kJgOayKFYN5YTcYCi+eJlwaINy4CTxFzqfELye
r3NkuhKygAoFCy+IYk7nQ67pmvkFxfwj/5cOgq4bUzkDDDfG6gmdskvtI6VZjikmXBrkENuNjGmv
4d/fpavXk5bV2yfpLyjH+R10ufWc3S5BuypmHETSsYNlWy2uN4/mwF2b8eauPWEJyzWuMgKVlDcx
nFnRQo1fhwKKRgP82xufK7pDQbAL+CbtN04XuZXGFrbCR6FbxZESDbe9zPQg5mYdwBALzrKmOlcq
T4MUIPbqlfS214X3p4xN3R2Tzrm2VibJuPsqpppqV7KjvKw5DAfvsSV5LRdpxtgNXZt6l0FPtKol
OWLuE/e1eIUIL/kOOZQxgdFb4ofxVlo1o6on5gBo0W56r11kkZmjqMcHtiPAivO9uBGOYhQ+rx4G
8PgiRXidDklUr3ds17Gox+x5EGY3G0I1AizUdyVEVwMzdO9FAfFApMe73Fy8wcUBJfaajuH94Nyr
qQwXdJgOCDBzgP23CU7uctsrsFKVwjmDYd1McmO8ZPEM1NnjEfHEK3jNUL1ReylM72l60JSzLODi
5JA3bz18lmSnUS2FngLbDPvpgcPFR4+DXtwAzPSUaEKk5e3Wx2z0mt23me7gUlcnKAi4yOTLKwR3
Xk/HmIOqbUfUzhGl18WLJfspudHVr65OByr10Ns/XeGHozZzxocCdVk5taGQsOhqUDcLDAg2l1Vw
ZZL+Bn3VeMthAPknZXw/WHgwJwtS9Ys0YslT0rZb3doiU1KKS5IcB7wCZBNL/Mg8qbRLNNdNyTXN
96xclS+/br7Em46UNTINU0wOUYio59h7UTR1w5s2pfpQmC7vmZ1SlqGIA2NCOnINWFN4kDPyy1u7
2uDgskf5aoKTdaTwPp6WjAnHBuFac3rxB8BmFH9uHTuAiADTAWYrYRWgzbmN0LNRTrdlMacC7G0I
6XcDEShJZOkjgOzqrzfEQ5xAfQHquVWeEYDdQH/TA4RbjcyTcZbUpkU1GnACBDKmVYN00gprE2L9
rFipwOqcFz5toP+y49Vp43ErOM/5zXThMeb9zqtMdEheHHdptrsVY7kN9vjnaK0lv95L7V2OPPy4
VMzRH4jKgp0ENjaB4Hl6DfMlvZTYiVliEpJWF/Y3Y0LYJbFkqZvL3VWx7e6GdDnyy7BjgqZ+3PVh
cVTFESu2ODgX7AwGfkF3AA49ZJOPHuQso0fMKeUYrfdqp8ga4FH9GpPkn3VKLgNq/OyiuNeXI3tR
QjcS0VIYIQsRxJoamO363XTSPRz12W027HABKgGem8qQ6ek1O97bYGq8pX5kDOlJ0i8jPduTFcWU
S+Lb/fX+eJdrZg+e6OFHvwa26m9YmSNkmVLMte0OgTdxPrAxHECsB2o8EG1tzN5W7Wdu+wfHr11x
rPsp1To9MEy6l6WXj/VeI4F9EUR7HeX03lzGSTsKDFcC7kKkQR7xYb2pu5KGshgcmLRiwwpM+h6i
1nBZ5vGHfnC1Iiy0kU6eD2a7HXYsMlPykov3lL12Ajm2rnFcRhN/efAS6B3hYKggjvJBmbqPwUYA
xR6C/KcVw2c/IB3MMoneElAhTBuxkWhtkn0uxjr3JBWNRgssp3Ob5TPanyGQrmNsML8mpHLuuYqr
nnwChw9RC9sSYmBkMezkUfjmzQ6jvB8mi5wWp94I/Wlf1gP7NoOVWS/QnQAxkzNxXl/nMcAYme0F
zfhi7eO52DiyL08Akgvvrf9xC4VNam2KM1saSZxJ5pe9/8TVldHArafMAalLs/PAITMwHo4wJ+kH
CZi8P0I023Xg6iNUEiJbUHvwOT6ja8jlaLDZPPKxukg08axM9zBvlyZF2oNJWPgl9C8sE0M1uJ0a
qrtzNXuE19Hgw6A7LG1qgDfMsgun/RrAvoV3MQclmaB0mDytMmhpzvfY7Pski4bme2N4wOwV4Jk0
dBKrUT5oSomDCcIBNjfDJzPgomvQc7zrNPEOS+DxyLOszRcSi69PTtt5EjIc65n/PXiVtbo5zJrx
Fcgo2mKbOeZsqBtNH94B/zWUamO7ygECcJUrK/J2jw9ONWeWfDxG8VrxMM2jBABl0St92tcRl0jc
3ca1W2jeYChDxJAYaQMDoLjcpH7ryX1+kjnCqve5cC9OO/0qdvfYOVIaC1Y1RL1EniAT0cyuyaox
UG1Dl69/q1/aCF1byzwNEqIL0O3+k9LCyoYC1tCOOiS9c15EXjbxRJ7GZzBcIXoGG+UTJVyuZg9U
3xRbDvcVnGkefpkOnC9QtHMZUEPzdafFp3ylk2x6m0FHCHWQpfES2brJddLLLdEL7LuAecd6E+bx
GhmHPCjf4uEVEZXR4ek1o2ZAq7KEV/YFyOzxnqAG6xkYCYJo8bFeRnTjhCybKyzg5CtLufUOjDFR
mnLm+Ri2saDb84OjOaRcmlNsy090gEWaMxx6pd+s6I4mhft6y0MaNCptZUtGFtC/OMVCcLqz5gmL
DECYBzushywqwxrlYCAyAIrd1JYPvvQVu5vLO46GiewQGcLrh7wa+DkyJYQ1DoL1YYYUyMeAzQ24
IJpdtp8QzpDoiAtk3ZwL3eNpO+yfT3y7dcvi/CSp5UTjdHiNXgCy5ZO0pXMEsYGo7Iuji0eLNjx0
0Dm6OTV/7B87TxhHQBBwqgHzCFOkAMfRd5w87Ygmi61vX87mus9D3aXwZofKqKbMqCpwP+lN/VKr
DPlY5r51H/NK7r0UMsofbm538WkZyEck1B/zp90po4z7FbtDzJjAN9l03Q6hETRoJ/N+HuD2AQCh
7++bzrb5YlbpNCFZ1Bvd5sEQbX1rm46fp3ZuIjJAcbsuS6daHaZbnToGn1k6XYD2wXpIYQ/E6wKN
syd3D4sOXJq37bwXvXprgLLWYCghcBqYTjs37r4we87oM7Zet8pBggMOBD6YhqBwRxBfQT0Wzkwd
YjYamp9XaGg9QFFYP2k5qVvprflCPn7KMAktEM1XYRayHI+GHxWIVwbZTFiS0LUjWvs3tx2RMnGY
kq2r7EvX4HQ86bEVraAP6nQ17AaEDvXzNDpFHi7JNEElT3GSDgOMwxTkTwhkQ7Rmrw/9ZOzptO7Q
luzTNIi6NnsRigXUCb8h5I5fLt2rCbf3MarcZlo72+po2MLssqexW6Btavbt9bnsCCH6jn7DfX9R
5l03pHmzx7lj2tZ5kDSQk4I1CEHTFnWn22lDaVfLFD/NSJ7MWmcf7aMPWjarYhy5vFp0pBuLny1o
9Bm0aetpWpflHQYjuO4N1SNyqedtNkYlZHyZPk9KqBMzvChApZ2qouFlGpexgtrHMRMGA862E65E
xBa/NraZWUgUdKdtCsqeZrTbjtOxYulM7hbpmEwJZoG31fyK32iDEKo0UEr66j6RObIrgPFIqLiq
GsZ8+llU+NqIvCCQOKK/l4i+vjibG4v1uiBK8tMBB7tT++3dGl687QXF0kDy9DVO40thZM431+lf
R/8W32f83QuuKg02P8GchDgWnYRwm4UougAHg3gcYAuqo0hDpxv5l6PkMmefv1bxknPRNgOCWz43
nnSM0w/Do3siTW5raGEFsxbx6bZMkcCQ+hudopl+NIf4nJTzqNKXW4qBwhqQbjY1ITL20fC5SogC
B39QshGoZbFvfE10/FRWDSIG1mGazyKFi5IlgSE7wDV1pmOkEAawcM64IKaBg8PPBGQ+uH59zvvO
Jmogi4jTUwTaF05jSs5ZO00X70+/UkHjIqDu0Q0apOzzC3LZXjpEEKmeG4/AeHsdmU09P/r8ZJa2
VJf2JbMoOcmlkndxfdtBZhz498W1cgrEN66eiLqMd3gTgKqlyyjxDK8swZmaNFXm3ccFdZ7+MEF6
6Hbw6IqiPUJ6Io+Ei12ua3RyEx9m2vBFSUmyl3HJmmOxxOWSsIKNXWzlCuC4FojlKpr1d5ssxssZ
Fm5JDwbDi5PAQ6aHSupxd59TYrPIW6hd3nUq+9mU829JFxJ0o3j8xJIBeXFl9uy3Rrc7UrhIHtqq
KsnudODJsBc6iEYI0cTrDJLZNjfsGkvdSXsyS/e2vNOk19wUFXmrevgyc+3Oi+ESgjxI4XXQD+kF
j94ZrwF9PtijnBmRd3X5VBZ1YsFNWZu5rx/sG2k6mslf7fZFQoIQVE9LRN4+ZG4B7IQutKwHIpty
fRsj3aLdvQE+3KS+e44fxrYPDy7JY1bQriAkqHDl+pGA+U6cJAceARUd3AM8YToSKsbvsux0YJtT
5zEYZ7A5O5uXus1q7lOLYat9Iwd4i+thxepzj+VHbtpJ6cl+8o42VQrkU7UFwhQRHxyj/4LsFTYH
rOasx+cAZb8BEHtpi2aXh5hdZB9G2TRhUuPjdAcL0r9OH59oxeh2N4AuaT8+Ydsjv1qhJYpQMr2G
m6PpVtRu89H1NXzQRFjch/IbmXKShUozy4ZRN25Mj2yZqQiQJOJqeh7qQ21mAl1W36DqSCyQXS46
4rooP++ovGBX6xkn0ZFf27xBzFawlXM5lz0NnTfnncS1OeaGhUATV5Okm32fTdIFz5wtb5+5x4rK
jw/JvS7UEaaCge4P7q409XlmuySZW7N87143ROmwwGbRl0+PsA+faKmXNpa8HJ/kny1d+YEtzcDw
vcxRzjTe2eoY4E1FeGM24YjP3YCYeGvf1akoUZK2s3hDLb55vIH3SI7lG5OD62RLMOWo2qQLjB5Q
U2RUMrnvGdE+LV4LPHU1eh0fq3SIwl+Ec97yMUfDp7VEBOQI59mCYCmsf/UZQK72jyGkLiPi0Lc1
TWWAcec/O5uXSDa6Q32vlsUY0wpfto0FZ6loR6BzH5b6ciNQnPEs39ez1AiqfbGeCW+Gz0iWSU0Q
Q/4WJJpAzPjDaMnH2AJZqeHVESzlD9AskleHua84dOyiQDr1wRMIjB2PNVJ2cks8SG0ykdI1TxUA
W4L2MFtT4wF7XlbuiFDrD3ZSiPRcZQmnYi4Qq65IZB/mUVAukODy7rMLOAL7PtNAFqH0A4zi9EDQ
MSZkM7fKh0V4Q6QfJmeXWvjU+vKQlmmJI5+h20cUIxSWBLQ0aGQvWwbsS064xKLHEhZpADjeLbba
6lQ3CI55OvlbXwuFMR8BZxAlWcUMKDg/a1ef9IUetD1tVo4vkHRKT3m5pJfRp76AAIcZCnk/kAM8
x4aAwO1k/YBXls/KORUDtDPKFyyYyS/0E/264PJGjrGAR/apc5BGVBOE31fQTgTHAPE8ayHNBbe5
Edxm1Iq7jjhO1ot6feIw3I6X+bz4oLo6Nc7HdZ+hO1t/8Ggqay34EL1NNQJBEpj+K8zH2CNOKDj0
dxQvqfl/mWQM/rV7/rc11rfz/9auv9Xaq5LKpGLsxFFNYUeC4dWP8OZivfZWnmUY5tDtqUAPTuk/
JvibiJ/XKe3n2eM2Dp7bmkiJklgVFghD3N4AAUhFCFZ2/eqc6ESM54y2RQazF097u25eR21EuRD8
MibS/2Uig1uqqqLWDogL0YR/fg6U7Uu5rZQn4F3rDnKZhFY7E+/z6QPYvYj8GaFfe3rPC8AMV9g9
jBGdZ313IT1bX3fyh/alUixyVGOZqngkCZiFm7tB56VreVviG7FsEsdEZ3veLBvDpTHVEKuINCSx
WjwxARqm6Ir3ErjZXKYphXkYUrJK3Etc3lq7IIY8bJPoBEqLSIKfjGmnB4c+261CstKqR1jYvl+R
aOB6XX1+eEV9rgeUeunLNVOnvjvqWp8A2xSG97MUapfZSw6umxi0Uc9DB4VC5RfN6Tz2o4MCtqqH
R4EljtLNJp1Sn4Qkc8PqkyuEkASo/74ud6UPEGFW84bUDzSfkeSmH1QoC9Zc39R4rI1AwWieB1LI
lbFLMwJkiTxl3eYeirC3q3cB5AHepHRuhW9u28Z9RGMdqM3NMmindkMTSRWExA9jOZ8pxRTz0kfj
DxCTFYflilhpBAmuo79NVNV/mUQpIoowMpwUFZ+LHxN1te5a6ZF3z2XXA9qhOeeT7E1349mhPxs/
yg1LGu1tgRv29nwTYe8AgtBoa9omNUTlp0Mks1ETgF8lvde6j4A5Y5tRhBIQZjkoB1oJpXn8C2j2
3982mGyUbExTgdT/z5WcPJRUiC/5c1kWtDi0EUo+2CXR5t9MmMEoQYwqybbqZvnEuPjxKkVGGznM
+FRWgc6M4/4lHWgS9yZmzy36r+ou3l/x0bbKFRVEdKJlrPwPYWe2rKq2rOsnMkIRRG+pC0EssLox
Ona7gogIUujTn6/NfXP22ivWupkxYxR9KEW2zL/K38/IrNu/yiOh6DlCWOHm+//yQv47Wg4TEHFW
xJwPp8q/fg01Hw3rxwjpIYeGW1hEWlekDYgk2LHx+Xt5xe9s8VjVl9u+3Yj4ubs3mnf4yNlmtpp+
tN4VqIu9BZ428L8SMnHJd59IdmX6YjJgL5m1AefN13AAo90LgRF/MuUQ0GcxPqkfhYWqXTjDra09
iK8H7aSnQiIyNoikj5hwCIiweEMO7wttQxUMNwOYfxA3MuHpdtz3kYboDiiEoWPN+yTvav4zZE2c
PoLPBEXEiMKlvEjJf7ly439XykaE842ms8mULUP/YgOYVGPlpD65cl+UbyR1/LzIxmOHM/uZSguT
zBJkauLRGT+3jH7YX4i74wBe1GYKFmrc/QyfYu+keg+XxbxEKOye8Uf03gUBPoASLEGvzlA295rZ
/rklszPdvuczn7gt/5u8UfMdG/sBs7f/mAUeJxZiawiLutWAs9hRxT7oaQQ3t1bmpKMl2aY6WVdT
RtbF8BFdf3OzCJtvCJzC1pb7/LVh+YU2DoB1LPYSY/+Dfm6s4f62Sn89MWJ2wLO1BhDLcdu4Esv5
FhQZuvcSpdGdJYfa89AeZcacxRh4A3QUZ/dLIVeTrYwaEf0AXwrg0H++FeMxr9r/VoGhb/v/7sS/
UMukN93uLMh5r8AcP8QknRb1B4qYEXg8P7G3lwk0GX9XWXaAgMhZ3MN3yeknZqv7ZhScJPO9ulv3
mn7yA5XRb+vh7605NyeoYPYWGv/50/4TOPGfPq14rv7XUd5J/b2v3qsh+2kp2cN5LzsjgixZU1M4
sx+YoQeBPuOfQsyXzX9zksO1/7vLhfGPVlWWkFr/S786qR619H283yuSigj8YZCshHhWq1Apm9cV
FCVwCJSdCVFtPu2xk67k7XudH0qeKLhFb1x6qK9lXngpJuhgQ9I6YyvR+MA4Mf4yPGci21VPkAhr
912zI1vHAFRvHSV8BcRBuPXq6z9zM19A7X79OuR0lf96Cg/gIva+8P41G8avuzHYpcdqLfjXA3Oq
0ChgQF3WF4Xtyr0mX57xl9XY2H27o1xaD8UYqJp0QIB6jz+XtzO2+x09s3+rdXKMKTOED3wgQ+3P
3bqgAVfuNJXj45NEhn5Z5vSrfEZzuqBzdQGetMlBhYDUC1/xMkf5K69Wa1cXEkNvS3R3Gbbhm922
c6HvuZsZi8kdCXuonAw31J0i/Ph9kGJZmjOw3qNB9Iw4jZ6QFite7VcEqA2j0ULgEIx7Wo3ZRqez
/3E3kEOcWJt0AQDfn1j1w3IS+AuuJfzOVFPZSaITlUPZ6yAn3Gp5WqGxQmbJRNVUO4kFVYf//ND+
05f9n4eWE3osT0cjmrd/Oe2mk66s3/3zvaK6XdkrUnb+SzXem9eS+sPqgO+KDPBZ6X4JlOIgZBV2
T3IKiF0fIFM8SUZaBffx5QXwOdD7AX0XB8j1v6hM/onP+U+f8l/Erp9ZinGr50xmyb01OgtNB5Bl
qZ9wlE6t581LSWRi1g5nxJziKQ06t9lx3OKCo+1SKVtp8pguVeKAqv198QXLZzmQSRlgQP7PV1SV
VPFp/s+nnc4w4OIim3D4/kshyGf9ZNg83qtpNX9+jtPMkW4LZWICQQpspTE+4YdTeWilcW6xE1Ef
LwoXICO9BccK+WdqzlB5dE45NK6PMF/MTpoltK2SbkksvW704Y/FimY3uBf2MB4hPVTc7q+sDV53
lkG+G7uM+IEfXqvekb22E9/2sy45IsK7xV53HmdVDmvvtc2CXglvV3dMw7t7lEbPqqS2Wbwz43SZ
3a2x4Gk4p7ROtttSAzl9Q1igybjq9fHD2K2YrDR5gli4UzzUiKd74u/Bh6GBDTS1k3gEJ8KW8XtY
Wb3xCIivUq2xigvyDkwTkfDGPlAwhYgcXEnjKzUP46aPSLgpxMY1tIVLiUSOX+lH8oCIzRM/J9sM
/IzcWnfg0oshDHxsPyLTqbxM4ia1SjyoQeHJYREyQ/rPhPcSBSITZidiZdmmbQTu568gdbfS+QGA
YpMeruoUcsqMO5vrM+z+0oFffLzpyQB2eXfBu11A/9KuyYz/22yDaxcOawLlrVedNVRCJJqf+kcG
tyLAro672UyrcSrevLHRTHSLIwsdKyAY0v5tRYAsuPjEvXoM7BEAQJJSAy/W7Pyk4llgqzn25LHV
E9sSBBgjkQUNx9atsG6H8ZkQ92dMf4UsZ6ynZr5L/bF1DXvwUJ81YcJ/W1ntb/EyHyFEYGVxI+jO
eHy+xHk7g8qYosPRRhtqPWKPlMSZnRx9PYgHM/Xh7OO7CXSwnkZvn8jg+dh5etgBugtnAKqHOGdz
E3URse6aeLLwxejEMPUWcY/IZ0ay24+E7qNDdVJqHL800VrbiA+r4MhGimKdgBT3rPhe4e2yrisJ
IgLAnk1WLB+FniYwh7CpA0rRBhHzyYLHlcD89lPC+Ip943N9ugTQhw5RSia7Mmbmn6yuu3b/+Zt6
9aoOpgeOi5LSGrXJY0kyXlSxZhSk9O/kFYtZSARwwtc8fmImxZpkhOyn+EFXHQ73SnDbvZM0Ph0I
2eNY6eL3ot+IVWzZhoefs7Tct/sp8XyDVW3PLOsW5W5PSMZB9gGJIaca10xdrguRjV8TnmeZAnWv
h/siLENKgc8nBxlTEDNp400+ny6/TBR/9R+KqwR+c/3ZyIzoQGPqBvHrogpIW48eG9ASQQ5Dw+84
I+qE8yc/Zl69KFZglXf3s8/9T/SBtE2+iQLsTK/ILmNaav6dq8YOh2O1BYOu8fXUgl3DV9sT8RAo
vRADfzm+JxrkGSp/qD9Op/KH15PVHwCN+weBVMYXbo5f/mvJPZxxvBU/RdiH6b7zOaW61oJ+BpaT
EzQT/d2Wd3nwPtLMX+Ee1td9cWR9CzhEPr9v078nAvtbwKUgPDAcbD8Laf+IUHwDOR0gBfkRvOL4
RVAsAvfPftV5debyjzk0b4YopOeC2uG+ttJKBY+fp9vBvE6AG2HJ1UPuvjy2Tc/b8/DYR2zAQGbc
JKAreUdWWE44FzjifLjK4xGZGqqVESPFpmgtRTj4h4zu9YdScV/wJ7IlrvG/6R8jUyhtpxe0eLwE
ffI5SNEoGflXV/VYs+Op/vBQ+P1ytgKrqRKM9kBnUqfdL6/gGk8OqaNuxuKWjyKECcE4uTsv57W+
LyYhn+kWE1VilougcmduG7wWD0hFITzURiNLOdziJoFcCiZBOtCLJQrs8nhb0nnDC8yEVkrLEDDu
ePGbZKYI4cGXOguulTx2ndPogzUQH8BMtmldq5qzBWAI18mAV7qsIdlfVzWvvMHvnLZHyaMKd+Z0
G4xYX9RN9e2JUJEikuIhes3GEckoKHmM1iftdV5C1Q1Zcs9j9oAcZBugwNj5dnFt3YPFlTTjyRFZ
0bqIFVeIul8/sJmOJJIPg3wzXQ4nhrr4AoPe8LlbE29MbJ2Zrq5A5sdpRNbLGcnsWOvnqP50SkY4
AgW9r0oLOWCpBd3PPuCIYqsFkGrKx3rGvZYM9YAYRQZVMiU09qOC/xPzBCH7DB5m4fJq+W8U/COr
oXDYpLptiygFjMI5I8c16k+X7HVUlNp9Kf1MX1rlIGZjeA7QFHo3Oj2CFCnYRKhwNcxxcl3WAYuO
g4blXpa8YbE1MFIXmQ0CjDFKFIddKXCx+sgcLcufCSzlg3pmiX3bmrx9IpkEdL+aud97eDZYubmt
N4MlJLq6jZp5hvsDcRzuF8VnX3DqA0PI5gQKyHm6MRaA0cdovesvoDqCok1n4REZEdYY9D7nKJpO
4qHq7Ze4JlUFWNO44g9N3rylGHuAh3D2cvXb3eOqgahZAQJJP70ukmCob/9GrJ4scYa8bZM0FFop
dBHMLooKmA+GwQOHdNeFjBPzL7lZroodJne/64/H86tnG0hstCFcwJORAG3PQBNUVYQ5j+anAzf8
Ped1Id1+lYaoyRvUj4kFdRqKUwHEcKKr+OKETI+1KFeNz4SRYBpOl9gz4hbB05pFEKdWM5s55Co7
TmBKJaCyCQthNLXTJglPwdUgkMSe2B9WE+uVPQJ0i6XjYA1r2kHPdx48bKZPAhQ+bOPxJU546/k0
oFO/gCUkaWgWTI0xBf0NS1nPDggq4ooEFDW+Hr/sdEi4yDQNnqyz2pmTnAB9eh59ymuZdPuTM17d
IJ4lRGwd0ULp01Tm1yVbkoukgHpBQbzLDQ7PRzDZfFUmIXHtG0jqDe//KZwx+PtSyMG5ScOUC0ob
Md0isnG+NBDRIEgPaOQQoe5Oi6iHaH3PUUAvh9x083Yo3cWYbIlycV2ikcRvgj2b4Iere2UXS9Kx
UeSlrchY2Y4X23dmb59JypiKdhs/CAEjwXEqa+UivRQGI+KCx8nLSd5KTQOBg1AAcSPgc4krZUHr
yTiLh6QIo6/YP3ng9JRM4o+84ZaXiHkCRpgzrNDOGXCEwbdsz4OFahkWpMN1JdbPnijMX5+mvWwt
pKUDkxq1SwPpd+wNMXeenIGZFwCFz4Bzl7WVvBaGKy1H1gx05WqODasxcSQ40urmchLc3OAkYl2L
OYhMwhi6Jj9Q1hJqW/L1B5CUCcrH1wod4z1MnXQ5fIL4kFGUqGHNnns2lWDG5Yb/w3pXWoUgBg0V
fsdzDX2C5OhHGdlrk4+WaXr+817p4cE+8HL9sSadHUXOAFbQRd040CR3dFRu6Ik/BHGcFvHXRrvl
P1e0GSdUbY0mne/z64YOis3VTwMh1ndZG9mKH9xZqQlK6t6vCz55gxOmYQ0uMXXowWV7XDKFb9F7
I7j/Y5vEWV7SOZlPPxvrPHDHNwVLW2QWGwu6Ze8/POQSlxFpgDbloTVOP5yaqjrP9Bs3CR9o64zA
nR50pv3Dsk6FDaHczgd0ZX9DZFq8ZIW+xZNLcJhZnqCNqLU2CpXTCqnWEwSsolfCc4YwQnEQnemo
EF4JI8gbxvqFAksRYhgmcRuCe0hcl6E5E9aW107nXVelyEhZUFhPdkW3KM4llZ/xKwyxGhJRod/k
sSqMyi1GmmHJXsUOvP1or440piPmfrh8BFQRzecx29TeYFOWi02FbIWZpPtR0afhjZSAkKg4fKtW
wq3JyhAHIPrq3Z0H0YJDDynNDBWNTBsZDMPuj/7xQ3wkX522SdkCoKELw+Qx1crGWJdLltsYLwh0
ihZrjm4mXruhNeDzUDHT9dMwX/NoGl3Nb4hTtvibVE7D1hstGzqSYaKhJAehQYNnDg5jvdnDqJMv
Ca1mf3bCmjU0qOxF/LBMfuRjDWhQXhpOt7jeMQFHonMJR2umADxfy8z8zHU1YHhEv/N31XUIdiFT
4ENMtbNqTywEllcbvq44zg53C7h2SZ/K5ySpIXoRXrXttplLDP+BqUELUPHMrwYL5jcTnXdW6Eu2
4j4vmD6XjQ+Kwl/lE0cQtog/3zeeHXWOmWPgvNHxDPb8jK/13jD03J2gn9knAkPZ7Votup8GXSEJ
ozWrDtZ31HCrD0ASaje/WVJUbzaRhN1FsQKSINU5eymfFFrct6iLbgE2Ldl877cYF79U8l9lwWic
BMq+H+uTMmKeIJ+c4+dks0tkYNY/qspOBQ1DOT5iqCIDeV4KGlZEH2TKG9qhK+53fBXey1bmj7A+
UrKeF7qJLUcJrsnTCLlZOIuvUeUNdyBE99+T/0UOjwivtXLFiBGkYIfFNNKwR0qHkn6Zv2+LO8Vb
SP6PbMrxQkHkjvbWbDCPk2pqlsv8KBZgafB4NhwYA+MLhX12Mt9cbNiF+HydmnBXPP7AZVPrde51
WwkBtEBoMveqt7WmA9GyTIjnJMcVwjMLN2Ty+3NSzlBHcDJjmnOR1Tn4WBdS2MH7D4XgZ1Po9QI7
nYszQBPiTwnhVm5PWr0kbt40PtZ3+bja5VSf3Eg0Dtwxsux7KNv1tjkGx+ZIBFhmYatg99rERbwu
oZSKBjFWfA3xUdx62c/AO+34sW0w86ptx2G8UHYCH2dJmk+kAEGt5+uGJG+PfDo7RpwjO8woMdIP
olarK+2Q95rHnOwBiyG2M/br8m0BFsUyHLPA+bAiHcIzSYCrklaHceCbvObmFOwqaESIwihez5Av
QHyPCenbtYQoxKmuUjB/P5G6HPwhRNYnrv3hPUHLI/rpJQueh7tRBDLXXthAxowUlMQuLUpNFuPO
SEeqdAEQfdo1+B5oY2ljKx/jRtE1/UOi2UKvtrMYajZ76Xz5P0pGvhrOJ74Z3u5mrH8sDL146TTG
8JsujjOt2ih7VGm0poAl/8NrsyRg/qKV+ixni4XojmhMa8re2zrZPXDduk1qUB4lTJe3BW3ZySic
wdh5J4gnbOABg8136+t6sip4X2BaSjvWFZtEeqipmeDipmabsFdvS9zdbkavptvSnoMcemb9XEua
Br0cYUSAsXPzBxtjYSJb/sPdetF5mbNV4SAAtc2onlNq8lDdwuHCAhFzm4jn68kyNb34+fvngtl5
MlVRmtB0lP5rjnyJc5Me+dJuUT4Zg3kH5SlxF4YWD/6GZA9dwd29G2K20MqYV3Ap6xSG+1/jXz9a
OR9z8NNbez9vkwcos6cOQD8emzU2gTnegAuWDZ4zNNWrjHi7AW8b0mH2s1q5TSK0I/rjhgI98InD
9rqd5sj7DFMXp/tU8yA6CtO0H8jvG/em6eFrDdFa0Hdy15io/Jv5o3/B2dhp+bH63XDRMJTGenjf
D5HfOC/JJBl0ZPdmuzTz8B3cSgsW87vm+BP6Y4blDbAZzY3QTohMEL4TtaGIGVd2mah0faw5H+tc
X1oofysXii9NQMjnd0/SoYk0G4VbSG9E2L7iDg7I6ec0TqqehUL+1Gwm/u3YsczREa94/LEai5+U
ifeHFhnC7YoSemdzAtVr5GxZ/OQ0FlKnE+VoIRkef2Ma4Ih7RYBRHDmhHMyMH/20HoUnF9mV5s2i
3NRpiX7ynO0M4uUja8hibqiW9/XYVGH3ioY01NTqFqxVR9tFfsgTSbb9jTD57W9LcLXxRlqiaAEK
mc0bkjIfx4HG41DB7t+QtUwD2dsCDtRm68KJ4QgypsiQ0FabNHERp71ROU/x2rTnhZCoJ/90NwAr
emHXfx97+IfS4HawFt+3FhyFDlb+pdM2AFKH9glhydCbmpSe0ULoMzdq7ShsZWCHXVhar8Ca0K6g
A/0Q4n43T8aVcTUAojwdT0R+GBmfqV/gswgtiwdqckmXs5YuQyK+++velziOOLCIEqd+1SQqAh6N
kjvWLgZWw0XianytWsiCUjrU3OeY/XDMm7Aj6o5Ukbtm0QORPwzZsAb72n3JQgn6rTjfn2jUG8fv
2RZGDyCb1iMcBvVTl18UiRbBBAqi75zdEnobveI3HY7CSyyARysNK17QQ8Y+85ddLdLlyeX3WbDL
4tLZKj2qFrPZQK8YPivGh4S/oGA9+jK8BO+56pbBLRaqJWwD9Os2jb+9rX8oW3S+AoTM42F4XXAz
nYQ5rwseKJBsTojUPPEIYJXS8MGhSLIeUEyLlj+FYXQx01T/jXZMtwYLQqIY3o7ZctDbAiC21N+b
C+BMfkodv/DXaHzCgLswjrgSpIUCYLQbMR57jCrok8V+gvkafxvjOGsgwFJ4YMYW1oAtdoUtISqA
mZb15UJS9K+UkrehWpy/Q5YEAUjQt2zZGSd2NOIp6YOJSSW2M7ZD9IDblfAmft3UZEJ0xcwGoj2o
3Cz6ANrqJ6qinv6OyTuAciD3hBD0+RiFPkoOzl4UdefLROMX/CGBpC4TqRF3xpSLh0LMxIOwGEeY
N2n+EV7NeDAIB7dB0Hpz6A6CV9TsPoly4BLQmC+LjbA6yJhPOueJVRKtE4zTbcVAC2IACV04knW3
issU1YnCybkmXaay3itC/mp9FDXmcCV0phiOksykRD4tztQAv8SiASfB0otIbbAGl50C5tKX/aXE
f3Kf8rXq3yyQKLONrquGAEKAiiPe3usZ4EAvV6V+YFJxeewRTMeAi6ypQJkLwgwgD+fBzJYec3/2
MHuv2Fa9RjJLneBQCke/+Fu0t3lm5CcXQe+DLMTDSdBnStOyedYuv4NcwKxV56yEB4B3DkT+UTZD
MMpICZKvRbe+YogIRaFbP3wqCBdM1CiFOPyo+KNbSS/Dg7rMV1/A1Eetc8gX9sjEokhhCdkAW6Ym
H7gcmT3DK/UFImb/dUlxozc+jwCS6AF29Md+G+QXf7qi28Ikgw2YbX1ta3Ui53GVb14r6fLdJScX
LFaYJiszdYB/bmtmQlpG3obX9oZrWjvfjFFYC9HcHzI6YXBCGbQeOThv0Qt7bzIwMDzeMMlhIPtS
WDVpHxPWuoKgm/NURogDLMLk+SrzCRjb2KDfUZ07qlviqYi4B34S1oThmlrgk8SrNXOM8buOTJcD
FwgnSlyR56vqIBwcvIAd/LEAhUfQhNO/1ypbvOk37kHDk0RRc7jMmys64n0HYzlbqhyFJzFvwCsw
COKZaG3AymUmnEqcohJHEIAV0TR8eWSzonXFiupnjDfUXp4KNiecTHnXJGIPnSPXyDwbNhI+xCrd
mTmZf86fQ2WOABNoVD5WtxnQkAyWD8bQh3+16AzX1ZZ+kXJJz4LBDmEhh5dVOIrX2+DmL59hkWwh
uC5UlhWZPl+PC0oOkOjNs1gxCO1pcOWZyqUUN2QYvGRUBTwtMvt3wZuBqYMhqkSI2aGhYrsTIkZa
l/MVf5/i8Y/HN5I2xXionfvkjAeqJjCoXWFz4yWNkfp+fDQwoHcsM/GoAHwwOvD7Q+9ciOYnN/1z
4xeYvs/IoNiygY3J5BUqUSMJyzxyVGwmgMmJ7IkQMSTH8O8N127KOiYuReY84azN59RWY9XWI4tH
L5ytorTVDt59XdHyQmcZqWREHGoU9gh/237AbcY2qc+WvX1avEGVX+sueUSjFUA8iAa9AyssGEbm
WQhJo6Jtq7Sd+EFZqJDeRygGvqheO4tyF0mIFmGy5yj6xyEaO9Y7UfB9eIXcAbKmMO+myQtLVrqW
5zDrBMN6duvP/CnY3fwUVT7HtapPtGzFo9aG5xJtnBifwOr2IIz+Wx8g/AQbTnJCeAZrxv/MTEkW
CRCeCuYDVblONAnPNZ48IahmV4FfsD2T6iosAqTM2Sl1f8z/0rLy8kOMxImy/14NNgFGqCbJsa0I
D6IfokGN3x7TFM05li37Yby3hQ0Qyk4hn4AqF5kFcKatcnx9d9VGCK+EQGgaYinCLXm1XrlB8Czm
I4zcgk1nqsjYKKWi7BMzNHRdi7imNRg7pGEyk/zvsWCWAy66rkWPQuG40KXUu+vbh/k4dMv8om6G
7R9+lutqO4hKYYybibwVMtvQ2vuThNML8ddPSiWjiZnYRNInk3hMqC52A+6Csh5wT92c0FfYHmYF
oamdMercUAHTxaNu5Dw3XmwLPSCl4Mdl89cPcxguFSZ/8Kjc/XBSQu089TbgWlpvfLxG8QNOBZbK
Iq/anXKP9jzMmFYJHEjUM2C8PQSTTmglnJ7QHHWd/jXQVpvcRt6t1xClfGP6+OhmwnO8LxKJAhcc
l3NIXQOsgs5j3e3UzTK18uWH+PpBlC9FIcTxBc0tBvLejO+VCZSq8bhDTfOWLtFuXHV5ZklsMNZG
DMRQpOX8rRilrLH+cStKutAZbm8RE5PQO6lGvinBdkgArw02GYV1i4H9cGWVzI49UFcGmZNFlIIw
GIgaz9H6YMazpt5zSYsB2+18fcW5TrFWEJtAQdeQNBlXT8ZptOrnVaPVMv1hCnOye9MB3X+mxwcK
nVmcrW96JfIsVPRnlfHaPqpzW5sJbTJymq+et8KKKZ62zn49DGxWMGqesn99GX9R+1zDbE70OPRr
c3xcajIksfiDtb7pOyZGduEhHMwhJpg9xWjt8m5hoEXMChlpgnyQ8EXbgZ+Y3pm8ovFukRmQphwK
2HcLPV3mxCEYNHVV6WVPp7vbw9mcrVhD2q0dRNmDaZbvIxaWcwoBEqFcbh2En7a8eAQLmrH51EbU
hcpZTx0gVYBLYZHaEpblPOPTb86fuRNCZJVRu+BiQpjor6VCf4FICWhsXwIldPbJLo0bbZn0d9sj
B5lZIvOMY/YkkEAI9h2Sn8U45GjlnbdFGZuFr7jHZMNzQFYGeWCkG/FPIc3dyp5C68yqI3SHJcL/
Wqyd/Lo8uwMUt8jjJY9P0jvq7qmfmzPu9PQiPvjMYRmKLS+Hf08np2FlIdzy63zxOPC2wyG0VJQ0
JL6b0QCrnSHHj0CYkwnagtJgTZ47MSeebGZrbtzqw7WDaXeIEQGHGn68Yv26CTU/W8EIQQmvJvJT
a/IlSECT/uQKI6SZ49ORksaTPSITd6RIcQMnLo0LhrF5l2ybbUtHx4UWMLulSuRJj3YJbJ8OOGTn
l5JdKYpxXWW/LxT0+h1sXKjBxj6hg1jPuYCsKejMco8l787dNEDFUGh2S7rnZkvMA+IwGivyyHtk
HCRtiCtanBUtIaNqkXKN+qhRAVFzDzvcX8NYus2i5Bn8oyhTN4hCxtjJTGwGvsyRT7u15+z7hID+
ClnaC/4cUjC3RWyqEfrtDNaVm1RocT+/V7bcoKcSnOamSQYWOxq2w5g9QxZ6pOGSG4c8E14UrsD/
+uMgjW1CCrcyKfYoJ2zKu6wX4KCtp9rsMBAqnZElLWHAoHjoU3CJLSofhZrD+32CJF98PuR+nRSr
nLM2bvkyZW+gqcnsLFEMeROL/TQYuTD5q2JZGgC0PGPI38DbGrdZD+gb38ZvxedkP8SDsbKjL43Y
DIB0vNB7duNQyxuv2d6PgPo4QviJUXuGa7XI0J+yPjIZOWn48O+EkXgVExAiTE4lA8vd1V70O/rK
CRs8gO2E/uy2SSuwRUR5PHkYuE2wYUpmR4d2e4hSwhNEwEjCfkGdpQ3+7XcLq9DCY++/EaZJbXZ4
QuZI+oie5mvkQuUqIvGs4RFs/Pk3ggcWtvvR/reApokEtZYRcKflv5Sm4L1u/driNIeR7Wz1TA6T
N9qM92M3FwHoIQfFhPNt+FdrRNUrPvko/JPRZ/Nxtik5U0gTpmQLKWBtwe1YkkCoE0eQxwy45OSN
HVyXZK6Gp13LjRN8GIa5/zGQ+ZxRBtIfhBKBBJDDQexj9afr00Yg1Na2P9xUV3qaLATU2kO5/5Uf
frckGmiymkUK8TncbWtS+9DGA3+ocPmm8YRBcpnRXXdLdAXgqhWBnxPzthS8BSZ/AIUMDnqyJICj
On8tCVZKgRAY2OqBNEi5FXkAGZgTvpfSuJMWo32jptTrDw/KzFHPsBdjkuf0Ryhv6+WdrdhC3XPs
Ys4PZ8xOhXDC+hMTteURqyWhQtoXv/RWnLd4f59HhN2HO6LYJ5kz0Jvm/Wl9Jx5xNe+nQ3wooSLI
Y168teBNT8SoJi9rilWNi3J8k0r3NB4KbCdcjVdIJi6UUWUTMogkqg2GKC+/K2nksx57BuBEU1Ig
IbbQwUuvmIQ48tBkZ4BvNLNIqXl4DQFw9higMvU+l8kHCh3J1HrCTqiYdmu2q2NC6VQvIellxujP
qEE2CSKV4bXWBrsh8nocDKnXq8H7tDxVwOo2eSQf3H3sMuhJgNqksv+den2Nhe2VmxNwHCxH5OXn
FeJFp0kdslUg2R7bAtUVp8x7UWeXUWkg7EZ6OTPVzPrQMvOKsqDligCA7BJ0rMf6OMV0DNzbVHwC
R4LKBuqu7RwNMW0OHT8cEeeqOBFF6eFFftN5ppCw2LQkRCNTwESbYBgyagBS3thdkK3C/TKFEPDL
D/iB0ydzkCigofGII5Bwvt9EVxL4phGoqYm1JfstoL+n9N3vBR8YHHqposxurVc89pkiocbJ7I2n
LrmXvrIfz4fB9Ti4pPDpo80J34xVrEV4yo5+FMlI8uDsJ1HWI+BXmcO1ET5VH8uIuuZ1W4KNAGbE
PwhV//Qyqzu8E5SWm945P+yU+ewOQ9fJmsIiNOpB0l318T8RtQ/UcAhBesHWk9ZBljZyvQlpTNRn
VqFw6CYDPhxVBBqzirojSEvDVc4lvb40trDL82g/woRNNmFDL7+mZtX4h1Acek1wmnMigExu35sn
lEqvKyd+PV2xHYhbyjLdZY2a69jRehr5QXEQkPU4BrjZmUWi+Lqw7v47ao4K+4S+ThrQtpCXu0eD
Rz8wWaCSC6ZbpdBQlhsR3QkZbVjQPf7JB2IcpEV6yUWh2AnQ54iwbTxXycQxis0IRRBRvydxj23M
LqyzTjpuFq+YnS8QRVIJPwHpoqn/xZOHUgBCXEFOv8y/RjRYUdKNNOYYcis0XKeDSu3jYwk/vjZC
hhI8g/uRKy46Kn6I9h6KLaFvklB8RLm8upNI3pRbaQN8BM79WWi3P+Juppvh24gKnLkuf5M74k3n
hAAgSwkhpMn9IC1t5IjmhhVI8Ww3GVsbFoEsEHGj5xuUhGqNAeXyX2Y5rm8n3N9T4IMGU+MAPQwl
h/d3QivIowwmuSghvEEsJ94TmYAUpUvizTjEyBDAkQjEvFLOdJdgNBDazLFz0ggs6SePknZ3RUGT
mq8jz7H9WnbEQwA+SUaD8PP5l66wUH6cG8+sP6B6HaVYMjdXD7w0ZAGek1V2I1npU+eVT+7HV2N0
d5PYLLbrLkurDvrdBwBuoAF9U+RKOP73Ojvz7FBjgvpIZ3VJY2X13dGn8jTf6bUoXN+kWB9rWiiu
ccPS1VPENX2Qjs1TT1R96zzPg1Xhg6RbLMjbzMnIJngHp+TnaowDeXOHALOJKr+62Xbkvc6YVhYU
S6BPNcnbkJ6fB2Sy6TVWlSl4Kf0KkqC3c2lflLpKA7ZvboasQo7zkX7hC+voaUyQ/RG1kcXyStm8
mCXs6a49EnGYQ5Pv35KHEh6R8FKxs85QPtS+YzfSmoKAFPQQpdm+I0xtN6Pt52r4uHrAMJXgi84d
uZ02qhTp6pDg0XT6HRHPCBWG4CNFjZhE04yZ68badN4b8kcVnpGdrHNYRQD2Jq8+ss+TvC5Ye3rq
HEleMyV8JMAWs2dL5AS5PcrC2UoAPz0HJktIPuthcnpBAt0AKS2JvdFozQY+lY3SeAMPPhnkjJ2m
8y71SJe759F4aGBkEmK2twF7fLrI3riz7tCACgPqlggvco3Ebt/xntLH1pukK+e8NM85YblxHp5O
JNxpY/D8v/YjBB3yeojknpgPcGEszlDJl3EtRCTMwrx6HG5gETfeYGPaGhMENAuQZiKxxeYGE2Mh
Oi7o/k2+aEkOQTw33lOhccGjGxJgO8DlXc9Ub7p+chvmUmYMtreQfAOK04nrmPLIAWdvQR/owMrf
q/fkrKISyt7Df/7c2NmjP3lSSmr7aY179emywOtyUu0MdUwLfOucUJ9+jKLbToT2/g+n0JcmGBiM
kDf6ZnjqqYFqsuePdfoHEBHdrGLRDX/CZ9wh57ihDyM6unDHc3LcOlahpzoodMpgST2W+Q5mtsAw
sc9fa5gBDAC5133Mu987pZOdKxqdq/NkRZZ7ihDeIoHm+BwDa4n83tprkumSUp0vbqTL6c+5xo6v
Tr9+7U+6fP4/ws5juXErC8NPhCrksCUBgjlJVNqgFBGInIGn94detdkqqWpmbLc1Qrrh3POnc3ZO
G6w/BAChlUmJSCAQKcSfkIj12v68RrairznB1Eh59QepejRwXI+3Iy4/tHPiRQWLHceyNX3bkUY+
7Lz4cM5py7EpVfNy8m2dS/fBHZtBeMb/TllEhjtRYtlds0l/yCvqNRyHm9YxSwK9CJSW+ax6i3Wh
kc4GLcQujFoa5kmLhs0gyrwMkmUY0gjhAWTOy0LFwcy8LmQ5XAZM3Kri8KeHq+s1sZsgnlcte+aV
IqDMgtCpVcwgTIW5NWhYF8QpxLCQsdM2vNjeCRgGJciq2r5IVrdTBQo9j/O8TjOW2Ap86LDMU98E
qsRMdzxhOQjCsTc4KtJMFK7NwkJm3ge4+3ApWuERjVcq4TI9D1U9R6tpi2NF5zKM7/RrelSqZPsY
hk6oYBaRQeeldzuIiP5oJfdTHhgnNzqKfl/ZQ8BZRVIX1lUB66rGlU6q9aDRzRv8ZjeqmwK7ujbs
XKWR57l/Ell4xkreiLS8x5o2nvY8qhieFesESU2AXUjGFtz04y4Y0/vavLomJ9temmg5KqyJhxgu
k1aeew8GaYzwIOWlMOUDaDTGOpFfLEGdy8pTl0D1hHIXJpzghIsnVMe0WOuVdY6y9KCTDXaNvaXP
PC7Q40jqRETH3wWXm76DkegjHMtT58qBVoI3RznWBWxwNGh406l+mb643wIreCEqgi9f9heygS+V
Kc+v6kEcUzuC4hxcg8MY+C6TXy02Cb6Miq4uuxRLROG5xKAiaxMf7b60jFos4tVd4YEUDGVy0RMe
TTimPIFHnwg4KcGehcq35yzER7fGcyM0a6HTcSobe1agFuwmO3mcQ3OdUiLZ87hVfSi0jBj5npZA
TrUuYQQ7C3iEeKkjCmQmtELwEbRwZMtJzspGH/Iiy3EZy/lpHE2MzcMTrdvpj1OjtGvrMeqZ+d1r
mEiz2rSvgbwwo+woJbpThs2pz+JFq4r7Gt+LQn3POaN4CgIA8yRnMGRr6H/5JUwGW7Gk9Wi0awzK
PxIBhmK5OSYVVH3Z9WktqVzUiOfZoDi5BWDfVhefRmPVXXdT3V0L6ChbY55QbHn8uNXoPiJRDgoP
qR85hYBgi2gZvWjXgnd1rrVy16alhBghuReGYm3iZSrodBUxcxTpNh376RtAZ1FoYWvXU8FqUImE
NIByV/VpmjN57C9lE1Z2ayytjkpUusLL08FBzDqdm9lOqy+amLmtcp+eapnQrdCfB+BiWimv0+F1
rpVATMmd3t+NSN40kEKYQfKw0gI8+U7S1XITLXevOHUkqXAIjOxTMjHZJgUoEeBQ4iVnwLdsUeQ0
/gifzXu0YgCFYnhSZNcYPVsqaHH6wzE22mOiroyJKs8Az4BMMzaJmolkeQWS4+bEwNv3FQTEuLBH
v1iHNfuMcczK2snpHsIZwQtx9ET6bMoGRUBSUocIkWMwIURcB/37Pq+Ogt7Bj+tEbzZe2R3Gdwtv
gRrnkEKaeezM2PIgy4ESVmF2vx2gVednUa3hrrHaWSk9aMl/FerqnQzcvSXVC5rFVjfXR28Z6uJG
hbSVjOF6CvxS8RXCQcdTLvpEV5Z1FlMoZawr7LYpZEUNvlas2loRP3Vhvyj16NWka11GX6Wp7/1i
2ertIhA+ZURENCWXkOg3X5uTXT2C16p2367s7E1ZfXXBopvZYjIL304DYyqHQbgJItv4MM/6vmOW
AQhHVI12LZF8vJlO88JWqkkWfAAqte4x8/IGToD8nszeaEfjo0MAR86ros3NwcYCe0pJ2BfyxWpX
1SNxKUa7oyNzxbpE2EgwDk5Q4wEoZusv/a3CTQumQrvIgCsJtYbar+Oa4dHQWMT+2m8XZjLbAF9q
fBwOUP5aOWrSYuJF0PmZbyz8Pj8AwPLWKd5kc2H1bvCJ5OA6OyWZ3c1QidFeTyy7A9L+lE+WhJuX
dQf/4VPYxjvhyCfYcu6QTtrp+WI8GzYU6WoDKf7c81Lu0U44X154z8uwbNLKLFvB1XRX4SF1zt6g
ZTvmPppXKR4pSPVVd8xwV7NlSJyIgzawO3L8ZjfVUs6dYZkB6zm+DThfnlryA6hkdzmxqRyocF6Y
FbReL81j5LJIApvcCePT9BZcyJltPotW4ld6bB7YjyDOKA/ZMzkVvCPamMYzCqgJ7vexJ4JDG2FK
MyVuXriJvr6epzvycJVBJcKryjbDSUN9NzjeF2kQr4Sh6BdhO5HZh0eohriR0ZAxXY19Yvb1uvYZ
/k5zCG1k09Rwzy4Ko8GWpZk5cx+BALF5nWg3ucu3iy8db4Y2JAQnWqUmK+KU3wMyAk4tTrYi3C6B
B5EDGeZqy48XCayBXj7l9sJ8A4+FWbRRH9M14JC67C8KpThnUdIt9wJKdHBe8PfJxm9Wf64z2gL8
/4IeLQiqracYk5PepQ1jOjRK73UkP+sruv6DsoJDAtQHp+vBrTE7ouTY6JsWPhteZuaUMiSQqWPd
846UlQn7RluPGM8RL4jxCpqD+jOhQpniwHUc12cpMFe4nMix4vzeIrtqapFwNGDV7O+tBaeC4lSw
qjiZsb+nV0VPCFXVFdkVZ0zxosEstvnZ6F3jsDZOp1HOCpfmQsuX4+HGBw8TYXQhF3zp1YXmGjsN
Jt6cPxeQp2KzzSjG7pkvzn63aZYBagkYqy3h3s5A4VLMPZeVaynyNTtHaPG64dA3YeDk6xabYSMv
GX73dHDzFxH7JXOLc0pED9pZo8NaXnDXwIs7n91Fm4BRdhceGlhQD8iRkVlsEZ5QcrITo59oD8UZ
A6V9e9SWU18CDsok1zCWPBm581PnhMtzflW2Mm0x/CBDXMVlZ3c96y51zTmalxMysGgPOyjbdLhJ
awfOXHh7JZ+dRMh4lEfkwwN8tHOOMIPdXy44s5rz5wQCgj7a2MTt+2lg2RWD7SBZc0yinrJnWHzJ
xzrfZUAUNNAP6g5isCPs4lfoJPYAcP81d/YnefYFHVman/k3Zw0AFey++5AcB7iWI/76Sle6P/p3
EfzFZ355upY35qZ0+934iRknZKNwZn1GWLZF+ICyJTp/sP+rnR2uvDhWcfFsXmoEqYtunryySclY
KtEnspHxuRe6ts1jtdyEzUKzVVwiQxqdFm6t6XZCARBnPbTvGUeiOSG7OyjnpmHTIgS8RoByIk3U
DpYZ5f6DsV4zDV+Vr4I/2qTr1I131r2B2+MmQL7yHLcr9nE43v6XvgMeIHFWm9gK+voNktBoL7qH
w4KNO0Soi4mg546r5MSGjBYFhAPkZbYDke/Ku/BOXOaQgZmwZzreT+XWmG3SOay/AKif3U/GLeaU
3EPD/aKwbj6kXXXIDtF6alC7+lndD2f9gt/C4xdbhnqGYHSWfMS35tl6NlgZwITB6N9a+ApQct+T
L+FOzwFr88nyVUyBlB+E8N2gkTsjJ4Yolhb7nGVcvVjYMZTdc8Cyx09S9Zf+asie+IztiaKw0Cbr
eGAb1pCGczxUennn7SMBy4d1JKzGi//AoC8nbl6rz9mOU4ykp8VlHuMq4WN9M6lqQ5QfHZRpbBPZ
tjilQdRAdYCiZs/+csSifCvedxusLBfKe/OmHCyAKLAmHEiX6QX7P46ehUuliJvAmzafT7/LzoH2
NUirygMMyxfp2GInnuBYo+9bfS9b0y2Vp7mJ0xFr1nNSz73kQq08pQnjEqU4PsbchwBI0Zvrbzwo
ZAvPm8scMC+ttTU5jiezOw0PSbqscD5wkz0KG0T38LbRGLM4neCGlAu2JP5Rs7VPON2o11wrPo7Q
xfV9TgdGPlrJ47x+5bjHDzbsFdedVh0KklxhDlDH9yuYm9YV5N14FQHcrcipHobJh1LeGQdGegf3
BPl5P2UeVE70BGo+vfdI63CdNLb5riK7B7XPPOXjLRTf0dkJBo4hKLqGJed4JBXXL/zzKIsBPFcC
FpnvWP9omDF3m/6YOpY51177L7V+zEzoZfw8LHCGXDTv2Dnio8oS66/kiWuATZwjvhn4UqwoTiQV
K8HJ16MgWMTJNZsvpFunAaEK79xs947dkdzXzDJM6d74nwmLyRcj4sg7mKZHH5dFaNANDN/mTXVl
pBSEIXwy0LI36cBQmXaOyMWGF/nnKz68TyW/jvXjD33d/NOnuBNW4kml/cAph0BYlsHqLgDgu5Pk
TXkqWaCJdMIlvjkU4lYJaVEqFxP1PCc5dETDV6zSUQmYI7txcAtQuzsZB/y42AbGUcKc5l7Vd5RJ
IrbCMHvlBeUsN9nuMiy859RdUImEDU6fU96N8pY6cOzXJQWVAXmEYDV7kpfHRQlvgNZNAyoNBfkh
oLetTRLyod4UWI8/esg7WV21RFxJR+SOLwkEPMwBr48mq/0CnlHO2ZyD6jzBgXgaZyUB5PT78NZe
xWuI7CvCL3CyP3YcwbbF26SvYqNnA+cTQsQnX1sne0LDZCOrvZmawv0zDvKOmYWZ48rflAsZx3nK
q5dE4J5GCIKPlrSRdnwNBd4ZEX6UF5BKqOnNJXaFzf1UF6lT1dFBKoqOOQOytgHWJA6H4LZLlo04
WF8fNQOLkxnTRuBUKhk4GRniQ2RoqwgkJi7k50b5Eodtktc7GJitwbQamC+9Vz6PsvRQDobhRPnr
GC8yDg47Py5tunrwTRB8UnBFTvwiyhddfk0HVqsDewQwGeyDuVluYGsIwWeBE2btf/5s4SB9Y8qm
kACkm6KhTpEuN6YYhWLU13QwyrOQHITotUvWJqKHpl/okp0TUSy+DcEvXjeTP9qtZ8Tfl7xxuGhk
rTK0K5ckkjTxLVpGG816rIddyNH258eTv/E1NHVdV3hCehC6cePVZqSJGFZFWnI+W/hSsAySESVs
D1kAiMYUOcC0yNHywULu3kfrUo3WMrSuxuF1qAkfKK9crR0m203T9YR+rmjGsdSHO1U5tO1qpMr+
5Y4n55qbt2MasikZModsLJlu7jjQhSHMrKw45yOVY0EMxsgMKAo005RBAShHnkYrzQr2csiiqbxr
eUh8O6J4DZ1R4dk9sEyRPkVoCLBgmI6hv6apfmMbZRqGZUgSqXyEvN7cI2/JLDKxLs7acIX2rXKQ
XAtXtl6r+2WsTMPvn7fx15Vuhmc6BqkvCFVx7tV40WeyI8ZO6LdLw+8Ayj+T4pe4XOm7AWOqpC1J
MjGxsnLzaNUYhqMxqPm58x5jfz8kEDt6nOUpfq0UhickohAWsgdqleMO3MH2a1/YOH4ZBd+8YYK5
dd3SZUshtnaatn8ZLEVD6LUBEbHna9Hh43Eesk9WPB//0a78yMpF2Lxe1dOVNLqqR24Ami01m3qU
YzvVKxy0LLpe3irRzkPwUufoXCPdxLjXJAGSul+1h777LRFe+WYpYVqLuODJOqP31l9HChuzzJIr
PGhhQXE/ZvIqDgzijOgqaxxPh41lLi0a/GXNMY4AC4V8k3qnVh3ZyM1nQ4Hih/574D1GkoRKTAKG
dlrOS8a1mSvSRh7ThYrhkZDjdo+wLkjyX0bbd2Fb2J+KoqmosmVZ+o2djRIoiTKqhJTG+lvbIiyf
QjYw+xkfZCoJjRAaorHobgWzFnfn7KyLOAfQ7E7H1i3CX+5Glv8d/NbkJqiIWLOKmnmzUKplnFlW
ZaXnqNtok9e0sbJCiLyIayqUlxCSJMlbljTUhe4QkvFiKsBd5WtD7DWICevWQoNpjdARlLbxy0NC
z/DngfrN/LRUhbs0DdUytNuE2Liv4ygQr9nZBFnJ2zWpyhpCPXaOIobYjWHWz9f7br/63wVv3omv
SVYb9DHqSVxLmZDqCD91eAdZmOlgWAZKZiIHNcH9+brfPqchMiw07JdM9WZg5HrOb9fU9Owx+031
VCSKGyp7CYPJKtUdQX78+XrStxc0VZGsMdEirvFmHboKWl21gQ6SAZrQkO5hhHYvVquwFxdTN1xO
iOYElxutlYXJsoHx9sTz3kk5VufXJ60oXD1Lt7/c1XdTXJNMVdVpbeO4eHNXfeH3g6+16TksX00h
cFQpXyYCDkTeK9uOJ+d7PBoXhqr98vqn33uzDVh/X/dmG2hEP0yipEnPLepMwu1gROymAW/Ri7GG
X/aAb4oGU1QlTVY0RbJUUZ3M5/5afEMJNESQzOzc4zgL8oUQH6FGvjDMUxhB220/w/a5V1dh/NYi
QVTdQNj01T4enf7TJMdDxWlE2niKcJbjJyn8Lb9zGmv/fxn/v71pC/vr9qQ4VMJU9fPzBOukXT8z
wcOzipOA2S5KpnoUlMsuH17INydCQ21wveTM6KXJl1IOv4XwfWMBZoq6KovTIiXr8m2JxQbWTCHo
6fmJqmqRuf4LGsoEFlJ0H99ri/hD2YIqDbCpT5x8UNM8aHc1wQXKsVobNr2ETbMZn2kv62eiNJ3q
SwOBedY+vM9k471KymzZzT5iCGsjjZTafps0GZBjljCBOJ+h4gznk9snzNI5+tjZs+Tmf+ii8Hdc
lW7lQUAbhnlJhzWH/ozQY1Gudj0cVcy/KQLJKENlVG8yV1omHE2RRO+yE0od+EAKQmY4GRNbFiIK
xkPWiXAS1KDyfbnxXXgHe6QAWDVM0hR1i9MpJnyoOV1wTMshxEB/QzA9nV0P9O9gPAz2/DU8aq6w
q7EUamz9rtZmoTVbI3bYlZ/iRoeyN3VAcaF2r4fJBVp3s6/xrlqmbnuh+feSXpplufh5Xn//DSmU
DUPWWOGkm1WVKjyvG4l5vSEzaIe2kV75hsSUrbkWnWFiLj/Ir3QWCd+qdhNR20Dx3s3RqODHQBt3
MWkHk/XKfV1htbiGF+sgaF6pM/WA0f/UyNuE8+d25vpHrKeW+Dupi3KdEZXUv1bH5lCtiudmVR3p
6X3WO4MEIDhUK+1oQVqMf1lL/l1ZTYnZjXmkIeJGLd6sJUmkVHGvpNm0q47AtSxlE7ibeCvKuF83
jm82cS4nS9PmSDVvSjeLSdIkWBF6XK4CYckJD/XxmEwv3vWhw2+i7YJ5AATSqbiz6MJc7skzwB+v
HgS3FF9SGnvtC2b6PkePjgQcZawdVsL9z9//T8F+s6RIBh6jIq9jqjVu3kkgWWXQxOw2FgSNKxnf
Lv0+J15A3Upt3UPFeLojnMSBi4aNxAA5dkC42u1Fx3yNbaBUjNh7jZ6Y8poBsCGhbpfqUQUl8Gbd
gZ6BHZvzpqF8nlUIA9FoQIsukT740KixjRTs8iIc1XqWEHPhhHfyBgbJn2h7OoUQ9mcDpjfm0n+K
8dEIbXAhZjMih82AapIj2+Z6B8AGvfTj5xfD43+z2pIKq2kcdBRDxu/7/6ttG16zRlWH9IxbxBe9
a7d4AMCdeMUGlge5jXZyBSf5HlEBBjSDvkFQAWveJOwJjAE1aLgfDXKcIzfq192JTAA4DceJcw84
9ajhSoV6je0FuiUUfer0K/Fh0G+HGrI+YojAXMUXUz3g9UNkEa6v9G9yOEln9OQ0K+FS2liAkeaD
zAMlCX/nyOdiaX2otL6W9PS6DZ0XA/mrtMBcC3eXlfIMdf4Ryu3gVsBOyD1sDzcgYVHB6w6O+nwg
Vkeci2AIo81/F6qLg72N4/NTgylFhejyIOewhVzhA/HwfbU0IO44wUpcIxkkg6Pckge77Vf54h4q
YUyyNAmWZ65Ao6cHgQaUYoqnn92yZCBhzoQTEwzvmKUEJ2aeSp6L0IpA5JbVMsPHYCXy4oMPEl+w
N8LlahtjNNy8Pj11yITgOoAfLVUXTawL+/jZhIUIw3XXotp4lJ6tJckCSwrDvVxhIzMvV3h8og2g
if2eP2Eq8xTDzEZ5QQr6h7ruxh3NuB0kDK93aixRuK1wJaGdGDajMBvvpvQHSp/HqgG1qtBSo/1G
M8SqLCzpdQJmtE+RZJPltPI+eYqNh6gI7spaPyUzRD3PkRu+IeleYaLAWD6RxKYicpbfxA3QGQht
bldvVHsYB/CfOXlr10Xp0rvC5R4C9QGigS2DomFNx+gvlrwRDJA2pDhzW/gHwoKA4wMTnOgpUqc5
r6A5w2VOgqF2d110MorPfteer/w4qlHPbh7JqjgjEesnVO0EKoaRRLVB/sflG2JZUGDTtl4gq5rT
Mzso021d7+jOcgWnwiBrAvlCINRpr2tg70s28QVcH6tU19xpR2r0FZISdBawwCZqopmmy4Z2I5ZF
GksO1cEX9hXbjg0PGfu2Wger9slCA6pgMI0HG7BbdLxSbCPQgH+MBZc8h0rGejlvdmzYu3ZZfsQQ
PZph15rJhSRRgbUL2aOwCdjKGeKVA9n+iIfbXncMck6wf5kk0qITrRBg8ZNYX0CCWxQHYfWBRk6B
x8m7ReM1o+oo5m981+dmLmPIJWzVXboN7jv2RskeV6ktwsWD6AkLjoCLXnEDGfyx3MTd1LbBTwdX
1LH6guGKpAqmEFUHun7EmCQdNbYxrxCJJjr8j+he2xRIRFDJcuycJSe4HZOwlAVHdrzJsseBIr6n
ueio6BzwiSMaXUfECAFyXs5pZ/GrMTOmh03Boh6nf1UhD1RtopAQBmCShJ9QBVk6cyFczsY5htaz
d2vfUkhBLCSPbCLJ+4g4ETo+l2k3S5T4UIV3Fst/je8Q/D9tRtin7SEAiHZEuXInqd1dJl87GaC0
m70TrT4LeB2f6sw1RUy4qrvSR3qvXJdxUAPiLVVII2L6idACmQTy7Xhy8sMvInLh0BGPu6cRS+kX
tuTwQTVBAzevmTrTEIth0A0OBRYjB1jnGRie1DFwD5johxoIdj1gsZMxAccp0r6wBRk3t5lktx+8
SgLLae7NyBKDAk22CZpg6saAEsUHF1OtB1Oy4ajiWTdnxvDvTXafyWcGnSdc0G2wfGZxeUW8g6Kw
v5RzcYsYF11eTuKbPwUcmjTizTeJ5NuJDzkR4SE1X6lNzcM4v+DXszV1/xCb9tkk7g6p0JytnepQ
fyKtGMABKTaY50O3Te4JkgGuDaDdTtpOwNlTSHKrei+oGJG19CxT2OzAa++PWIEsx7luB3efMFbA
KJDRm5P5HVONRwkc4b54pOpwSPGC9W06OGWQyIb5rYlIBpdVR3aHtYSFFfADgqK37M1Y8UnAma1V
qhP19CGkj0MWbKIRw6XamWw1DsE5rnCIQo3ikhJ6arpo532MA64rtOlLB0NqpwNlecbzaSYeOcdO
bOyZsJOfpqp9BLBFrWETqIU2xF/Eux5gG702exrzs5mRJxga9pNMqwqCg3GYCqR6XFZ7eELNa/Rh
YiRip8f4GcMl0k6pS9L7aUIaS+UxYQqYB2NKEF14T1DRunvp4fqhLpQvEpiKlY5L64MC0yvFkaIH
iK8GgqKjpa/aEioS5ku44YCpnYFWcpbTdKXtK5NzRGWucNgNFsEhfuskuDdW9jwEgBX5fjqRqr5r
Yp9QztLmVTVWI+45uOruSXLkI1Dt2OC8wgcbvKRNxjEQleHkAM2jLUmxUreRstV7gVDsDXolCxwe
EvvBZvXGeqKzFuJSVS/euIjKvSRrmLPsrtvqGcDpeVKLs7c5pF849IkxaM2gUNefItmAZIDsqL+A
kqdlOb4M0CtRQ73IINHFgd3AFVEOPQtQOFf64goKLu0YeQsZG2J1qcJNhhM9Lf5YLYRnyMhzOiCO
/yWwXznFo78AUrFsZic5d+igR+S9NPOGJRWck7rGkR1twvYmD1SehKxED2x5QoN4qGHThQtZgtU4
Q54KPcQugq1XyCv1CU2i5sKOkwbmkL7yFtBNqYBGB/enZfBiwTPxnBjKL7QZc/5z5ffdKcGUDc61
2gQf/NPYqrWhDzU9OacYz4XNOeM8RhtSrg1o6rscmPbn68n/tlbMP40VYiwUjdPJTQneKKXH9CrS
c86wTh70cBeK3rqsW6cvWT2skxfBw4eV22dX14ho9uQPGox2vetZrjHMK9E/0Qv2ycEdvWb58+1J
//YiuT1dMkxREVXdus3YUP2sEsM6ohdpuqP6kPbyosx7uxG+kgBOvIFxpRt0TLFQJQb9l5aHPhXZ
t+cT07I0g4aqzt/c5A2YQ1OYUqQk5wxLuvRqzo0x2lwDZcdn8dLrMYFLFzBI/VxAnmtRJvRkoZpx
uwvqydCARr5FbT2xWzVcO1WolHxB/myVNyyaNKJj0bQzaHCmqG2HwhmDYJ/ol0S6y/sHEzlcIjbL
NMSZm4TDgXRMSV5VmjPqEFVx+bJQPpQwREEKqnSYU5mFz5I5bCE6TxRZ/aqdCnNfxm86xpNXqcbv
XHQzniODbh0BIoRaaW9MIkXKhK4FfeafP5/83eez+HQc7S2Qvj8tr796RlUhpWmcyskZ3qsYIR9N
N0XzoiqPUcUOjU0A7GTIyrRvjVA+63CMqAUzTho5IYcwnMO1qLtB9abjb06u3c939+cMfPt5/767
m+5qMQp03i3uDld3Y1RQPVwCLL0rtNSUMsreyB5DNOC0tnQ+YTW+/XL9f9EWU7Ik3SATwMTEXrlB
W8TIq5OmK5jseBXCMYDgFPkP3XUfW0hQpq5V9zhNfphlZffWEzNF94A8zUL8ZdX59kZo+ooGUTaW
qt70VwN6aV4vx8lZ9nBKJgQ7Jh+Vt55pv7zy3y50s9oMktZGRZ1hRtucq3AtRfDAkrchTn95IPVf
ONOUgbGIB5A0fUJV/n987tpCKhrDj889CeTjXE4cERYJWhvvXPsXRh+yNx0NqbCjyW2py5TIZGzD
gIwENjwoI5rbPiKTGcVLhSUm5ic9vM15VfJhiqWi7yRj0whvhlTcKdkikBu76B9acugwtsPs0lER
uvw8Wsxv3p3M1iCbtEpkU5FvRmtZjp55lZToPB0eKZkUiQphJo/LGr/nu+ur/wYfU3/JHvAyQMlt
vZP9i7ObTxSVnaH9+pRzKH0LHOJTyZZL5PaIQYc97C6UHsP+j/9Z3G8jaoh+K50StnDsPJoFVSoB
A4TZLIpF+4nRGqy6tY+dFd1pa2/AStymD8aX2LpIvalUoGIL5HhJOCQvoEO7Mm6QKK2mq3Wc1zld
vzOoacmER7LsUNNh4trdyxyZhF+WH+nf/r0pm5opS7IhGYpuKf8fBck4gGj2OWbW2XN1vat5DrEu
7dg4G4HDVyZ9IyOTqSkWqgftdBLrgm1je4U4qvvt+/27lyhEVYDzcSuGYt5M9shnFRD7ITnHkGlz
l4WmwOob7MgvnKx4/Hmw/IHrb5Y2FSBXJCEDaFC+XVpqtfbRIsiE8tL2OpXv3iV9snDzxfFuYGh0
+IxVhJ3te5mTmcnw9ic2qY+Nf/Ji4Z6AK9Jndxk3I2xaFiYCba72Cs9/OK78MJSrgQY/JBFbJ2Dg
LOIXusow1LrnYCkCHCsz6ZKeYEsmVzhsDm6MhEQ8cqr7+THVb+YE0Jiua6SAmCxc0wb+1/7SiV0U
ymEangdaLelWdvVT+BBtBSxm1ZNyaNYcvNwpc9o8dXTH/uTZucnOxChW4BxUvqHNQpkdPSKUXF/R
uj4V9yPcxnLf3EN0pO710Kn9fNPyN2uTKjMCFIUAE0m2bkKErnJzTfJWDM/kTlbKSUg8kk0pG7Kz
0K7jaadhlamKmQ4JvyQhN8cOBoMq8cOv6OpXGnaBp9Di/OZFbqb/gkJJ398dLUfLYtfWNfn/r1St
89bqzCE8awg5UJNfcddy/fihNU89Uc/hzuQODSq+n9+KMv3ef0YsOxCAM1NW/FNK/PUpr0wPLw16
dKgYdbb36Tb+VDWCAYZ9+xgKhKNdlyZdm22EC+oz9tX9OQwcfUYR9hxWO+sTNpYK45MT/RlLPBwU
fltMvqmUVUXVrCl2ZmpZ37wYE+yr8nQvOJsywmx2SC3dZd2ppjmXFzSLOUrjqnr9ZYh/ww2AFTLF
TWnkTWn/rBtinCacB3xmsnZG8Mi6ISdEbjUH8/pgTIY15d4Lo9n9OmnbeZYQdDeNHiLrf/4+04Z5
+3kU9h1dUhRdMW4L8XAogjoLeHoZehIjgqGR62vPei1N7LWK7SD+csFvH9wA2tN55Vzvz9z/a0Dk
oip6eq9glcIiWY7RsTXTjVUYrgSFPlVfM7Gd91idqJA8JNIRujsvJrKKqLcogppbjb8AONI/A0AV
4UUZEl9DI3Lx9qiUWnI9NnnqnwtOA90XoTHUDrHmlmpqb2vKiPa3V/DPS5+uSOlviBY7mHT7ChSt
CHs/SeDhyGspPQ3Rg2A+6tH+il0NZwR9wEA/I3N8rVSXpMPqELaIxxlNxUMFiSotly64/3kc/Ls+
3NzTTa0oXtUx7zXuSU2RdiuwP8liaPal9HpOlXXV7muPXpd5+vmy/yz0N1e9KRx9b0hhevHua2Gd
C1ASHOqN6294/3dX4ajHiZNCWAKF///al4aJJ7c1z6Y0NYYtHOcKF6qrVUi/nCz/PdfyPH9d6c+x
/K/BLfMCy84IMWMf9xWG0hkk2eysSLg/Rvsxx8nmVA60xLE9Vn+pDaSpUPzfVFZFDT2gws7DX+DR
/f8pQyWutTSIvRNzix3HavayBvMdoWcSo1DB9heLenx6kr2QIenDR1dDkZP/ttFMxddPt3HzsnvN
6MsyCD3UcxPfap3Hr9QZWes0WFgG9ZuFGSONstb/MuA4/zag5F8uf0t1i0c1asqOt1DmNH3SENAs
iaWFELTzdmoKF09leB+RT6Fp1WoY9iZ1UJqzEzbHfLjUYFPmyk8vWQOpTHoxBmlNIffLoJ/Kl/+9
Io3EX1mUNVNXaNAYN5WC2VX6NQ/j7hI+YAqOnWW7Jcb8pNCBXZFeBV7eYuXbOQgy7Bolj3i0ICUY
2DH7a33r06TLHSwDZ+DdcwFeQrtGk3BvnbJwprj6AdNxPKNQjC2uq3Inb9Q9DViugTsnZRF9W3VP
CwJf7A9j9fOT/Qtv3jzZzWaalJGXldW1u6i7BigHFbi+IyVsnt7pa0KmzqorUr+pu/a5m7XvE/gn
IasSgD7CXYuPDhIj+02cMkBXnSuv2uV1JzykGw+xBDmdsjO6161iK1h94AK6wpJsjzgX/4fpn/u5
o+Hoi3JkhZx2gY8bPHPxIB+i5bAU7tWF8GCcvTvLzQ7J4xXn4nvtqJ9/fgGcQH75ttP4/GsFqJWo
sYwu6C7GYcIB1WgZPhBbtWvfkUvgC/hi3LVb7V05eBciy44bnWg5FBPkFy6w1c8cohsOw7pFt0CE
1BYk6/qaPEgH5IvqbkpTl1DYKItwp64sgNMrxmwmcUXz3sHmCOuDo7L3VxhFrHGNhEsywA4Jt0gq
9/GudOqNslf20aO2l+8FV71TXAUA2Hr27yTX/PDd4Tie8HXAK3sXLsQD5RAQApqxtbgJt8pJxdUy
3rBZ7+KNsqYdvjZOFqEIJlIc8zxswBXx+ZV+GVPGPzP6ZkzdHAb8XkhjP4m6y+Buynft4D/E2wVY
wi7fgsLOeCuNmy+VjclpgPISi2ljH14wj8NS76DbyAf22ou/I0WExBgf68R72suQdP4j7MyWVNW2
LfpFRIBU8koNgnX9QmQJoqgIYvH1t5HnRuxcZkb6cG6cu8/aS0SYc8wxem+dMAJ/D1pr73ejIhJd
LMF98PsANtqQ9hFW6badzgEqNeUpLXZtLET31h/wKQUn97q6ozj6++n5ksf/XBgoRagNqEi+hDXf
Hp5dp9xTLqRMv5zNfDO/viUeoPkomZLa6d995Z0v492iE7gGrMFhmIIsQyBAXsXO058Uxj9X0va+
y4rIOkWBanydwr9dzG2r5eUl7Taz+2DTJ3vQL2LBIfYb2Io6VuOsr0VqLGFwkxyxD50OG/CgXv19
R+R20/pxR75dxMOmpmwS5SwlejO7LoVJ8QmtEIrw4Ph2jPRBMWdYSKSC/kawrzdUkUhdRxnjzUF3
gLV0KPWNkbAWRlW0j1WrCZWlGCEQK56U8srPCvLhTj1seUWVng/ykXe+/hJpVDFK//gYCGO9z9SY
o6rm2cury8sacR6Eelvgy2sibE/9AkZk49riWIMTrMYlYzPdJdzYU0ZamE/u400MGAVxlOgpsbju
zsiH6Y6SGaoGhGJGHwoyzkl5osTSBMonWWiVd4x27nZ0iMk/8Lf9q6362hBqSYhH3FPYGXTs2T1j
lAF1avgr6t5mqLmnPinoRMkqzGmP8F6KAZO+/hWeSRNB7+vY5DxEjO29fH6cCwRS5H3NvQS3AMgi
ns0ul10wLOtg1UxBEe0HdS8Njz0lSINd3wgZkbkY+yLWDdcIRUZ5B2hvZT9bFXA8a7yczByc6yiF
XZs6LWewO7zxueLwMmTLiwgsAN1Fe3wEBTnYBgo9qO4gHSRjIrUZzinDhNQCbXiOd5P7a/Fxkqyt
V/f0vjQi1s0vXOQiU2aQwO47K3l0iRgq9oX45ushoWNp1BmIy4ol4AwxSPe2QQEIlQwajx2IlPcm
zkfqELEO0qJ0IvbI7YuAwtxC/0pgdA6WfINRcefhlGKRUAib2kVQWeeGfw5Z1W8jkJHk1XXG9bKG
bagHp1nU3wQJAQWgrh22pngT6V7bVjuTGMPmEJet9qKPZ37YkhT3g/tCRbDIOcAiQmjI1vaax0Kv
4raRDoZ2gcyyJCwdrF+EMhhDfdD1OqNd6yJFRPKqroTp4RXMIdGXhF40i5MvDjF5DNQRdzIoXWxv
/LuIeEIlxiA6qJe7CJwKkHNsUESY9I3gatH0C27clg6M6oJoch0sYu6efMMaVjbOWWA7puogR4Tg
2r9x0y89rZ95+QyXpTqk8oj3MZNIHwPBdSg/OcF8iaYflgqDA2VHUkTdUAzxofaoU7ncCffzeXaD
/Xe6uyCqkPbSbt8T094WDfkA+iwaxGvAMuLe/YRndweS0VLcpNfp8aizR2BS9VoZA2IYKNUGf0HI
XD6spoAY0p31KT9ZPb5adj8uW1WRZoscBhkO/lsw3G677UFTq/OMphupPfXwRCDXfVm8nAgg4/Zu
PcOS2G0BgXxi0WX6jkZLHpBYx5xcdvCPPrmir+PQjyvSul08C3QZf8g3q6vW2d6a03lmI5GRaP/1
Kuzl+rjNQVfbLIUdOUVN1DuG1341+XvB/61+MvT/PvzxBHXOtMO1Fg/nWSvkYVAansfai8iThRzN
MrBBAoVaVIFCea7h6E8ntJrLVt0Hy2EX47nynhxRv2YKP26HjgsFywQzh+5DRVd2skNRH7iibgvr
vy+qDzQolF02Rbh3BLL9sg+bGVLb1LbVCNEV439bsZYNnDaRYfz+mUb653CX7RjDlCTraOdFxKD/
PjJKLbHdKPvzDHFT0ASAe9dHAwlB/XpfALBc3wNkSA0hGntcmeIin7FUsS7zP40kgl8YccQXaJOw
f0a6u4Nseu91WnXy4KyYybCwxo1Fyxc3u0K0NT6hqeSBVbE8gQoyQ2Gzt9Q+zLUFHAeTaDKrdmbt
vP4I1ttRhkwcASrUMbEqwywWVrcFWjBLXykMGC7EXZxMxvM2qYQM3Oe7GQ0+8bVwZacYdGqzgyEc
yZnZz4EvVL7gf23zCDsrYMnrZ91J7ZfakvEv5ixFQZLJJPPfO9moF4MDYF1TcG23vkJusmyVRBg7
ZReFo82wXk695Oact/6eWCZgzhTbvkK8+5LADBI5wsJDbxUZZau+QjGTfqQz3SGaxkCYAi5GnBTL
fJ6gbSHPqLM8fuoj0S2G91g+2w18cxc/lgbqC31CPi+I74E87l8GzUdLo/371dJ+tIB5bL5/2YcH
WZDvyQFrVD27DjKgZm9ZJEQHR4Z/5e6HFQqvQIberM22RCWmvW4I/6sY667aww2TQD0cwjbdxC1Y
ca3PDNER5ndPpZ9hHuf6CAWPhFHhaJHNRgc3HeIjPAwBVPBdOwsordWiWIhrqkSaWYbfvBn+CQHJ
k03gZ3fx4Ts+HBYybXM7pVpVU4qRmu0weQWfu/GqFWIW1Hhn0opKwqn+vrPyj9bL16e2ttfW6cfA
9d/HqJOdt2Wpc2dB7PiM14AwF7PmtQuaUrE/ALZb4upDdc7ui8JZtEt+r0CmSBcdUkbwQoWaB5C5
X/bEJ0rsn/Oi9sJ04umxHna7P5qteSUdDXwd9axBzltaVH7p+uqfFgrKuiGqwbDyclfoS/ymfW16
RovTgvBCJqoK0snh7Q0gsTWVXAmWde2L7y0qpXA3rgo+Afm0BzEz2trAfleHQ6if4+427jqcnBAS
n5gI3oAwIcqEKfj3Df/yzDyuyd+/18MKeK5T+kx3fmYUEQJsNuIPzpi3ycjdmWtI9NPzej9I19pK
JboChhq2G/KbV9WbOADTIwYg2VzR1vgxkrHRLkpYcj8vUTOqPXGBQI1lCYwG6rG/r1v/9UH59ns8
HGc6F8xM5b2kvCaCq5zXQEsGxwALfNy8Hmb7QYai09sPkW9co20PDSjyTNU6w9zpX021p/bSNYk0
PWlEto15+iCSbth5283TQBrfYIOAgPQr92x3bDRXocayv3UL6z7SKOaJCZucAckeOcjmXtKvXu+r
VunLqP7jyiAGhtvw4BSfaisaTm42Zua0fvL9fyktOE/SNMGKpinMLx/W2zusLm2rZ/Us/UxxbSRO
l0Bzl2yoU+9MqAJwJDSn4d0qVvXoSFyW9mQNVH6ugVwAPXdD1ToirrOHH+C03+w2u21+nhHUMDja
HSI4DXNQhpyYSEisbRwcSfQG5HcgoCmsnWrDKIocb/NMOlDDto41yJEmOskpQJyCzNt5mXMeFuxm
fz8q6o+xBMNPykEDuQMbvfI46pVLI+mcVKFia1IHV1fkcEUqBmuawubaLmzuB+N384Pmmn193X4Y
FqcXklskeB4fOah2jlFEIHGYiQSkrQACwltPpb+Yj0q+S4WaYECAtjyE7N55su58jY3+fT8VegcG
wz2ZWaj6qNO4S/n1nghJBZ6jrdskfwtFKOPDOycLMB5wJES3ZSgB5taJKO4VRBcCAPO3RGkl79oq
pWslBrKne4bO03ydXXzKh+oVKBr0DiCFABbamuFCOiPafOvve//TwMK9/3b5P+69UCvpKefe1y6S
ARhXnKZIc8IvcF0CofB3ln0h3Amw5QkDmLQAqm9QYrGB2jt3SW6YW/inSWZrHIlUT5kmNugLIjsa
80PnoaKwii5t4Qruk1Qn5KejA++17lQuNQRlAq5kQpAdTxwK886ktFtD2B47GEqxhdh1wQhR5xJc
NiCSB/EZ+GNXD56ssb8cTLgJrXGZPa3VeT2UC5fk2sUm2alml5D3gpE/smcRgTZGBHwqdj7c9Ip1
q23GNeeU9AcamtLngDQfSLrgePvH2fvfv4va7t4/Hqtvl/Swu4sKEEa5UZmKof7Hsp2Zr3Vr8nPq
Fduog+S6cW+IBlAfFw6Zuu48GRUvyGBBDifR7nUTKXYJEYdMndvegmbbmUqj2/JAGyMZpMNW6rp1
jWBWBjjmYkKkPDR8h2c3tm0H/fwWBgY5NBzgJB4WwabaCKfzGVYjaD9LMkWrNDk1cHyHlUSLBhhz
wuaLVN5LHbTeXjZZ7IE1I/51ag8Frz5EpkhD9+h9onevell8AO72962Wf/ax21//v4t8+PWNmrno
9cpFXqyLI5hTHQ+BsTgFdUBN2MLeGaMhoiLh6uNuLYjoPEfF6kZe7yXAOnzxcyyWOFLIDbcv+FnE
8d/X9+tOwrC2Pe+L6Gm1dub3rTuZ1HqzO8qnipKLV886kcLc6yCPL+23IqYWDWXMJeiFaZj8/cna
14Hvx+/37aMfio9sj6d/17I2aeIRPwWY7K07v07JF6torwwyG274AKRDpbVOJZxaBGa2CRcbhzPk
i0iWu/GakZ0ZNsSBn2Mpus02zjAZcNglAgFEjX8l/qhLqNmmTR1jYVEcyG48CUCo0ajndjECrF2E
zNdMYe3BHSQgA5NkMtxNWiI3/EtaBmPAlaTBSJEBRK3cAoejFTjYEHc7uQ6LBVrnGXMvyuKb2aYW
JbpJbFBtw/Ly9niv2l8dA1SIFKF3tgjmQD2G1YRM4+HOphDxyWaAal4P8EhFd9t4A1Peja94qPQI
/a4pkjUE+tVh+BGq8KBUcpEFfx+sX6/BFADzCEvWGBY2yYlmsnI7RFmcAiovChbN5tE3zzhAkDb1
SgBQONPxAcr+nR5JTYTrndijq30Im1bqdptr5A4ouGe29FtJmQwwQkxu2HoW57hw8JtgK0VaH73T
1BxXuKouhOiJM4zFxARAucd7w9iFJCfDPnJWXnbIVAbf3HZqt8QIbJ21Qh5l6qyvNnnzDEgiFUah
atOyPXI0WiFiwbxCH2IG44uYNgzL1n6hmCzSs6ggu4GAUzcxCbgKC1vYmattDC3TJkXWhZeP0eKt
7b3Cs6WtgPoPK3GXgm4VImLPzcWup/Bv2KePrZv3xF5hS5YO6iIUA/oP/cwREWnh+DGvr5C+nY/o
GO5CQiU/mOpYs41LUEFoEPAAXHGfmnrYePrLEXcSh3ircPEMBCeWFsxC63b1vkWI9yYN4sGXnAZe
tu70LhOIY/18zQc7hynOImKQgsPSsBD5jkVyM4YUyzjJOAbO8hnJhaZT2WTQEEFMw4As7snBfWm9
BG8sZ14bbtzfYkyAaQuRlm6b0TesBQ3ZEdfCRyYkOx65smzdh1bmJyRAafZhuf9kmEmLJYQJT6ua
cgf9ukNTGRsE3QVoyNiezfyzoVFxtuFx2mWQ+TSI+GGVeNRnLXdug5KbTnUHfxD34+ekjMKd5ZcM
f8QpBCwQYmE60AM622/7OYf4QWKW7qqLV6CGAuHdicPV8UL5ZOM1jMiYoh56Es9UgiEMnXbQwWZM
0e2VN4DJ+DkhDtutv0F+m4dgqSwiJQ9LBrSB6u0/uybBi6utR2YOseZbt7LV8Bzc11v3nSB2h+CD
JeF/TVyPEHzs4i0RbWdCxir/NuYVsHXeznx1CpjxdxzcdYpfp63tm+t6IQ9jcM6w32HaxBB1tfFK
tpmniOfeCGA5Bmu8ZrybFx8D3ivuGO7Gnvew9Xl1l7cA7KDdNnnnSVzNj9Ns2Hsv3K3NHz/iFMRp
6yWw+1/bv7v9i7vUxFqIPKQNY7tRHUG5wSjWx37GHz8P6OWY7V63exNMvFn7q1mCafXAdHmGPX+y
PP+6cX1bnR8qfFW+MnZP64o2MPQ1O2ExmRuTyyd83xPNL8pl99qriDdqn8QxK4cNcNQll5BjFTni
xx6oPmDraPftnbnYMIQ/OrWDrjV/Ed0UP+SnOjzaWHHtUYewTyFsqOcIqfBx4ow0tx6dZgUb3tX1
n03kfio82rL021d7mDPpUpHtNxV7HlXYXO6Y07vNqdChG/mynZ5CDuKsYX/fzq8T2c/NTpf5aBVt
yxdZ5Ns+e8I7Y+RqXs06jFd3dNJr0g/vBE0cRqDPR4U3XLXZD2WJRW8BJjq6X83j+DZlwSGLoZlt
3+q16J/9ZxfW+XmUbm/Gfxf2cDP2OzW5GIdtW0U1jUk0RhISLI30lsCYdhEgiFoNy2HpApvj5IPk
MzXndTQP70/6sXpbr/1xix5b1vl2c5bLA7dIBlJxYTcdbOfq8hoQu4Zgg5NlWMS6S7nqvjJKxi7Z
9PbutGO9qr27/3F2t+SnRHRjurbH6OHgWsX7YbrrMy57Z8ugfCgXydgWzb5Z2hXJfPjcermD35vK
7MKh9IjpkDKD5D9QF8/a36iknny9B7XKrrofBaUq2qdu22fjwzKJIDOQyeOypGU1P6DA/yRMfHlf
8q3d+7KJqMlwA7PDmHOWQGby91cAgX46E+5mOrut2G6lQJ/KwcVao88Xh9h37XZpmewXGU1GmHlI
0btBadd+rZuUPYS+s5fdTODG7A7sFKgP2kP53tOmwCvNF7HHSL91AXbsdiJ4sLvmy5VBFK6vPOyC
GmUjQ/V7sbqO4Kt4fjEQ+2BM2Rfd1ogO4iqsufmsTOfe2XzyFv32sCLtp8ms0frQHx8R6ZBctrnG
opSsKcA0Zm29I6M6znMhoh+mtR1HfgVHxlk+dTBHgh+BTsxGccRs3th31eyyrzD053gy7I711Zmu
4cH/+yp/6YYjX5PpynwhghT1oaYWdlu97Gi8UhWWgqwNluiwmkv2hiLqOEpf6jciEGm0YZ+V6Y95
CmcCDEAf5SgliI3IFjIt3Lp3RdfJckqnZEWkS8WpcbB4K3bWCW7YvMPAgH1/lFSkaaM4vzGmv4ZY
8SDRYjpWwOwCarGsEFIiTn06FH9/SUn8rQUEBwvNJ6YYRlwPzdpU1ardUd+0h3tjsJvemSTVDksI
r9F5XgeQM0LwB2bsJl4d6DTH8eoTKwgqtz1pUp2RjAiL5vKCISP5JPzwJofF+J45umssqQ6XxCC0
vyRh2XVA4xR8Mq2kTXBbdpa7F8i2UXdQ8aGcmYnG9fZjsQPEn5RdiLVOMmnAztytc8fuupvhaZ6+
X+ebdxEjNsjuAn/wyZrdPynjyHrwMt9yZnmvuZqd1/rjOhOndHWeNKKkX+YGUIskRYcc1hoPjIeV
NtEvZ+VQ6CeSg3Z2E8TMceCIE+C3yqyEIwucyynHQufK9ko4dQzppif32tn5Iea0E2QMs9vRJq8a
qB0DMIJqt8XEHbVAFvAYwYzYeUmMKZZaqWnHntkwsYhVhD4hDFL/7G3io6OQzmaVHsidfjJN4zSW
x/hqbfIsAlJYicu8URlf+UwBk+6R0T4w/x75TTDRWxfrPgRy7hTxZkRw03jj3fnryYftEag4goGA
lqD2JGfv6GEZYTOm4d3gkabWofIS/cZDE+wcaPNVjL73rMGcMZCk6XiqOUMx/AbxzUA2j3XoFywg
Sl+w34ivcgoXBumT0/kv/W9+EmazYJLQ5iiPqvpOku/OaoctJw8Mv/xqTLYMA/AzDGYFkxgwWGmk
zx5w/fNwBECvw/yF+pBF5EKT8GCTqO5BG+SfXGgYZz5Rv9LKiCAUTP9+4Tpi+3w87o/fL/ahlbDV
Mq2727GsSBPVBC871ImSvDmYxYOcVMxmpUfQNjj7FbH8utRtTsxWLEc8Rj6hq/zo+E2+uNdk9e3A
LSHRj7LhNWrx4U7hyy4ruK2a77dFzVGRIkjgPwXCG4gPpjQ1FpAPPFgDFqHhLk64Bhkc4cgecTg8
B0C5iKGSnIhBBw0Ny3DAGuT21ju9ApCZXlFe3v3xGSjFxYeoT6NorPA3MdzlMMX0DueoDaOVKtgR
3g2K/DzczQr2pt5sgQhtD8bmFYoB2XTtkeUQkavDLjbJLShVHHNkqxoS6k1yZPtgHx2STvyNxwrp
nfrYr61riOF/NNZsjkh830Hl72LS6m1mo5xtuqSI76xl2tPx3Lfj1pv3GXUmrVm+jE5cMSQWaxe1
69E7R/zeiUkqp5ZP5D2VL5v8VwY0QrRd/P2b/yLb+vf5fGjU3eXr7ah2eT6L+SlK+wZFQNWX/AGt
6uAwph3HsZZbSIDXZmhAvhI8tBYcSSsanf2dP9oFo3NjiiwTqft0M24//Ofz2MV4gfcX5mhbz30r
aZtEPG7OanLihHD5bM9pcND15X16GJ0JcGqrtQ35ked+GV7NhY6gtg7Jve0DbVYiJaqmOz9BST1q
e+fP3Cjyb4UCjm1MmwzruurjFtzdqk2S1d3TTB7UG1N/O/TLPmurJ/V1Zz+/wsJSMDwV1hY0WI6+
tQ0kuDuoQKx2lsipLiTGEnXUZpB7f/+mv+gg+E2/XdpD2yu/JvJG77TbQCzC7WofVO7UbEt4oriq
w908QZPFIZYE6ASIy4F6a+eVPea8QJFL/1mH8ssz/+Nn/HY9Dwe9e7XPb9uMW3X+vIWdkbZG/Bmw
D6zyKWEUxqQTbxdZJL3tphtfhfsCyDZuM+kY7sc03b3UozT37iH9AkIE27Ea6iVPsQmxtWAQDS89
hmD8qcRNJlJYsRurYRGlUzWUwmQgePswW3dRaNFQCYTg2fnmy5D119d72HXzw046p+nXk0A8SLx5
SRD0JWvEfQGh2yiFac1FDeA5w2qhc0BSGB9sLMXeBi+0OHjDEA5tPCh1/0+Eqf0NEAZyMyk05LZA
dndOh0nQ04LhtwPDtwdFeyiwquNVlk/tlUsDYp9dGu1QeBqa8HjivYIiUYv0+BLQI37yiP4Pa/Dj
plFl476mb/uDcZrtE70w6rRCWX+KGJetgLecRfqnRzLF0b7YAzXCdmQsi34Twa6Z5AMtyGzGSeEV
2eVhVE8+NHpx2/Dqb63jK/GrJMemqDxYUtkl2Q2W8rgJDwfqt31feSOgr4/KznlpdS2H4PJWO6zT
frvHij4EJKDjL4BYPAHJHsl2jjCBMcXqPkg5Shk2wcJOx5VC2Ca04O6xsjj77+A5R1JJR+ForRL3
ZefU4IDQPcHjD4QnlYT2i8yX1xqFL+Y3CWPpV/X3bTW8lEKzkVXtNGOAwsvRP3ycsSCofgtCSkeH
jyo+x9sRvpXBNlR7x8nR3cJMUSD5seu4upsPOduGTK0RipBVa0s9MsCjE44GlZ71IW7/CbJWMDAN
NVUFDYc2/Ritqn2PdGpkxaHGpq+KsZjeLV1ETzQ/D2Zc0Zfl4eRx7VNi2V3+ingz3gd7qsxWt0Ab
h/KAuSGrHjUo6CjYPiHbI39iT1V5itrrSELCuH1GQ07SB57PVq76dHTDa2/Dv3WMck/0doEWA2iy
yBq3gc0CIYGKzYuVeFqY+qkPj40h4AntboHkfg+t6YgetZwDh/GhXznQjwAntZyzXUAquc+sz9Y+
ibRFEatYCcmkQl9kXIhUEsFtGl/wJkAhCs4+zKbhQmNFuvYKAnHaCoDOPXpEQk6CmqxJut48lkSw
slKRsgdFSTBlBBt1q76aaQEIv/6+d29bAvynoC7YISjhEaMCQunCsitENw5W1xA3X0DA88CY3ShQ
4YExYtwwIgE+xt+qDQ3n5MgIcwHM9IDAroQ2+odGbpdGLqNlOq/iV4ArRxBa+yi6iOMVuAESunR6
5Vsr4ZdbtQLxYJwhKtsQf8uEAwvB0dsMwGzTP2S7CuFRktS8FiifMvq9og8eh2DQO+eFLQvx1ekO
TnS0yJOkN3nyEqpt3b6NM+y+7S+D34DqibfxHt5sWiWy08TFgHmwMcTyzCoOsZyqUKBy0sBRkYlr
60zpBahyL40D2AqgZpf+L4BNTiPcAA9mnHVA2qaRCFSj4mp1xFcfpIyj97s0EI32pkO52jjHnsFN
08cG2y2JJHQY0PoBNtrxxJ7MVUEXHlYSW3JLSCL7mmMBzn2H0CpbJaCewJ1IcPn/eVhrNws3ruFn
SLT5jah6bi4pF7YS0GyOElfmiHPsdQI1rtzaT1jXdQcttldR1rEQXT2tt2tlw1SUNyYCe8cCCeQp
vb1TBAf2tUPIWANm0jYQl+cIowYVjI5RIKdbzp/hGg/Ag4g45Ayg2KxATJBB7gHYIVmTquvIjc2Y
Iugg5ejRrLvtQYjohh1H4wQWIfbMdSspLHzdbY9zPEZ433v48G2NuY+GhI3WPg9D263CeII5R2of
gcFoF9M+4lnKwsRpsYd1QFunVwyKwQUDycUc1bkp8extOKec8Ke0X7M9ePHsgAAyoMBpY4YaaI/v
TEPPftI/LJR+t098EXroFgqIvOXJyO9/upQf+8q3RfKhZNzem3NeNypb2jIbtitIg35fXyZhNW6d
CPpSGNzmZI4Oi/A42Y50fzdJfG1A59jvssrwZ3v7STNQX42e/roflG1Gk7QoRsfBdp21uck8/zGN
HnW0pfN3s1+Q3ZsfWB0Ys8uui12t6Bechw6jIj7xw/YQYg4goga0xhCR54QdlfYhEpw0xuNkNv3M
Z+aD3BpaDKr7a6jPbsM0auY7/mmHF1lGnY/Bs3cJOr3NoOxtXClI4jyq/Ltz7KMMt3kAzA5PmWyy
L/DeccAxj/4HL8+wPUDhDuB4nDs5g1YGfUzl2qCXE2vLzec3wAZE1o7HSmJr/RzfTMb0pK1QTqwz
FREgCRFmX7JzFkmWWBqZpIf2drE2vuHiIVvIOntsM57Ab557KFc4nNeW0uNM4AoMQhNX5aG6zy+8
PXf+Rsx+PGgQz3ixM+wKRtB1viR1fjrQxjKASK1/YYzSGRfcEh8JdfDUvtNWwH89JQ8HXfGubk+X
rnKaUaNDlZQwJh1mgrP1mUU22GR4mt1DXEU7/xrXcTvkYuGwbv7WvfnPiFNohH5eDajRLhgFDSFO
51GUCMj9XBxvt3ImeoIpMZ28tvmy2QT0VUSS9c4VjrZcm3d10O06+pLeMc09/85xs2+4aVj3CmJF
SU1F9Z2PKWd6GRBW2KNDbQLiBdckM5w+0RXLZq1Nb0TPX62SyGjv0mdYzRcOVBT311432ESa24xR
BaKqfzvRELbotch004CH+Sy7CxoukdjrkpNNxy+J8UL3DsPMwb3ni2Qe5b3zgO4Ekvc9JSUr8vQW
MY8BlSBTH+w/zoPtoHrNA0J512Ko9C99g9BaSx+SEXSZoJnfL1rwHcGM2mvXR90m9vSgIYcU4ONa
fs9CztompDSewcPi/gwQ8pMLoSocMlVFBr4uIzp7KOT31a3JdodrObtyDtfm2Zti5RPSy3c9ybvw
DtxLCsd2Cq8iZoLcdu49W7+kX0683y/hseWZbQvWtg2XQPw2QgGG1Tb4l2rE6jQoJ6Bv04Gqs7/+
fWJUf5Gw8bEUlgDeod0/Ng7TU1NUtVSVM9CLPekVKXGLp6MlbNYUH/7dxDtkEW7MlMNmTN7aRwSH
B1CjX/XS9Ie5i9zBSvwZKsZ2iPPaaFbzcXt915hAHOHR6u8Hjhfz0r88KYu/whAeXuVvl45m8N8e
QdGpO9n9WrNQTzGY+dmEpx0t5qgZildTMNzN6Dgh/zijCbO+kbT8Kikeuu8QA5WJsdDRIaq4yhJj
ErpTG0Hjm+GBV0OeeWI4nTl3yn72bfo1tK9YNNM33hCGVBr3J6RlgzScpFj01AAvJHpE2GgurzL9
YA4cyOsRWOEkI36wmHRsxPSDxhPQadDLBKEp2dtxJ9TWvLsdVhdp+PfP2vlhp1dpOGqyDLiNVQWS
w7/35nLMcpAR93LWRVSiOJ00rutQrZzNNthNExJbI2F0WTICUNdMLdIUVJAJRaZKvYYagmzFjB6W
9kRy+BOz314VNCAVpgQgB/3hFzsVknItLpdydnHOLwPFoU/Y36zviw2uDcKP+smAF+0aA7hZTPYO
k6QYyatOw/nJ3fniRTw8OmgHdXASsNFQdz30vvRbUe7FjX6cZZxvzjwtbh5RIyHd7YaFD1DWl/t3
CvdXqbf3E1SCZYvrudwtUNBRPgOsSfkjBLjIPrfzEt2h1t8H/Atgig+8P/Z53HnRPB3tUM5aHdTm
ZkThSQF/7SF2p1Oa8sTxHNrwf/AJv23orKIr5r1S+92goakZtp0tUsL9/biiiIaSLYwQw9TUJdvR
lbJkP6BDPuLf18f7fre3Wx/D0/iOBPxDXIBw8yizJzQ2L96dErqIb6gwGi8Z0FinId6xa88gkZkG
Wb3mOeCAkA06q92cQ8q85hhTj9BBaIOTV03BSRoKxf4FrQYFB1PA+wL8pHsIpHkDKgf1aOdmZsHn
zYZ7GVNxMwi8Q9D3BWbsxLoytzvMu9YxlL1iuLXeGB7uzcQpS6aEpYuxpCeRIj6RQRMjSoqYX93d
lK7odnlAUCuBAaeBehgk1M9F0nq9Lk45yUbbiiXx7wdD/mXuhPBZJeuC8IlO51ETW2idsqgv9WFm
TDb9ZWNXsy6HzzzmAj4A047yJTpYS+rvFup619u9HhdpdBiSaIOTOdBQ+SXjZ02m3+TQ36/pUeiq
J2UpNWJ1mN2j+guTfIlllzXF7zoJXb4TanlrO5Irq+aINzvEnQvRouBaR8SlDDFy0P/y6IdRjxXB
Z04SGqmgOrbB8SkWVs8MLL9tYyw4tDBag18HWeq/C498BomVnrLD7BiQYsAg/fCRwmVdaVMjPLUZ
mAim1NXfP9vX3vj4On//0IfSv5sca0GW+VBGWx8G+eRm+ULwjaADLTq/FB/d6fGzvtrbld51dvxU
UHqwYL7+fRVy+ykPV4EpXITpaZDjpKoPRYSaN420Tcr9rDu7kh6Npu8c30jIBbAOCa8P7oFcz9xO
ht2giFA6oOfxlQngXh0eQDM/ckBo81pzX3syNP6lyvx+YY/NPv1yvZ3gGu5nAnOOTpCNBJSYf3/5
n1QViicIUkTE4Hqjs9dew7cWVXo45WIjb8mq8M7gk4fXVxHsO+eR/SwnDFN9f/J5v5RL/3zeQ2dZ
l85XMTu1nwc79TPF+qhNgciVupNVlrDuvqmCqSa++IzX+ItdR9Hbvr+oKNIXFPDfL3qoKr3JpayY
iaMbHdO0T/c0+ArgnQtMys5j6ltdooJSwgJpolNEhHp3yTCwcIFPtBUXycx+Kc9P/N/zKp1WUKb7
rJRQ+HASC+/anak6DRwaAKlNKIpFxvce3dbfN7Dzc4qhiqSRay2FRlSlr+/57QeTEvkgnjMhn+2i
7Ys4ljEpajMUdEiwkLK1iZdhOgPRQXosLCPoCzW1Xyzs27rnSrUnq08eoe7Pn/TfK3r4SaVLIl1u
G66onHc/tyE+DsU6vW38DEeTYG2vDEtBHF7Q8xnvdJqicx9pr+IdmT/B2t8FV5/2eaRwvqefNyFY
fChyqPK20y3SU9kXZwfvxj31iqBh8lxbctzhbXRvBqpIibR4Qs/3se4pNfJ/DY1D/sGAeHjk2TWi
rSsNmT+jRr/R+NOcZM1KqqA/dY+aeZ6Kr+pT0oT62y+EyoNOhwZLERn1w5O23ZVH4XLacDjk2Hd6
E6jBZzpa+k0/o3GDb96uwEBDKI1u4zPb8N4mURH/ZytHVhEzbTih7wZCP8WC5aZMXa3iAKc97522
iBFSN4sV4gli+kFmfmPGzMvqlIN8DQffsP9+3PT2XP3v4qiKRps2QiwjOJ2vH//b43bSNsc6uxSb
WR4ZE8OcJsO7ufyiz+Tos5EWw6fsHRyUN+kLxC33iLYkQDmFneYOUpBQmICy9fIiRyUjSV6iVhGr
A0NoDyI3t8F93Xp9rw6aSFRHEbIVI06gvLejf+9lP1fc2hHf6eNYNRNZ++An1kwYzXCtPllttXad
f/iqDP1J8GvDwxhxPPxuRpIJOtA0+CaoTAD2ASZX7XSWvRymx7n2TtJyJdJkB64fpLtAqIJ7QPse
vTO9lyEc3hLGQRKdp/IdCLmZ+MVUc8XavK1UtAOeMasgHkMK9W8cxWNRsa6EKnDuZsTNEP7g33qU
VztIFZbwkfWljwupAADHh8c4eclZ+kEdD0hD2O49dVjf6HH//Uv/MhRD89DBLC92vnBeD5uxIJyk
lICcbLbt5ythYqy6aGsZ6GTvnat9nAo9EqDHdXRzEKPn7yLqztdSnqh9Pax5Z5ugEc2rbjYiv6oM
LcSrYzXcvaBq3Y+yNR0KMOpEtMpIR8MbZ8/1CbfFnJZ12zdqEJOizL4+WSzln8cpykFcUhKIxBZg
8PCTZl3g0kaiZbPGlt3gi1uTDbovgnngVcxpkVJsoBlgpou6bSiZbyiOUOjS0ohOXvmO7oh2G9Kk
UH4vnzxu0LB/ed46wHYVDd6uSvX67zqRd7LT8bJXs5lEf2gJ+Jo3BGEl8SkFYJBygV+AfcmRUNCp
pDRgZYTBi+LESscIjRtXmkirsr+lE07iwPT/SDvTJUWZtlsfkRGKIPI3mVFQkXL6Y1SVpTjPE0e/
r/Td+2uL8pWIbz9PdER39ECSZN7jWuuuUmGCFy9gFpeDzQZGGE1NObT2/iNV2SBENdC+Wjmnqqke
SJ2jNeJYeyR75SwMnJ1nuKqvj+RwLrXCOKAKVXvDnvkZuv/o0Ezh0frVKf2VuNJXM6a/jJ01xADV
p+wflZEAvSJiOiFrApPPLAumtMYMhWR2xmSPHBo9kWpQaz1ght6mj/gpYqHuHiRiBXr35BBKaZA7
CJtAi/Y0Wu5OzTuSvIBsiyCrMdugQXPhm9M0p52XTZcJI+hpS2gfZOzwjioUOJnxTGbCGds654SB
XFfafOdJqbPqKXvql/I367Sdh/f4/c15ocylISuENikDAJk79DAsTzbylBo3fT+vpx81MHd3AWgT
Xcnjp2aI7dTorj/P44jZ2WJDBZchI2NKhaJ+tW8T2D7flD3wYyuTaQ6AhnQnmzBNhWHlGUMzUX/J
vnB9cwNZt525UbzNdJ5UbBXofJIeHcpvV4uQBAzoMhUl9Mn0XhVxYfwLY1yYZXOmyQH5XeyoIJYt
Fd2Tn+OpAWEcw6IyJaqvUHf+KTlEPl3YWAiVbE0ChdCYlOP6SJtcv/b9c5FLqb2IF1DRqzE0l7Id
FyB37qu7MbMJz+f0Q90zx+jUZKizXb7ZOvLGvT1hywjAK0VrRkRD7OGS0vGDUg1iPI1uMcMedn2G
ryB6twOBD+N2DpAVrJJdk0NYSnFla93hlnEoasxbqLWYZKJ1Tr17koVbUEm9+tf9i45vGszOYqnY
gP4bBPua3ltWPipnf/Uzjooom/orM1QzQMUQtKGE+qfiNVtpu3R+mX2cYLnSq28jCEHv7yjo9URH
G3hmdKWQfLKmu6DkS5tzoWerfR17vRJopLG79CCY0wxlYkM8C9zh1YcEboOA4raNcKsz03BATdGL
lL31G1iE7ZDSMr3Iw4jimLc8ixstv1AGYZQO6DkuaJjLhjB9cuf9dXiBs0Gv2VClXK+8F0bO6Faz
pbZh+kIpWTTBApD08mWYjzBxHJQOoN9hwhgn5kp9MHqg32bd6c4t2owpHIgW5YZNcBeg2idF/fgX
VXsmUzLgkDGdKiI2au7glY+nw7kC7zfZSW44qtbK2D7hrb6V6XpjGc4lRdKABZ6RZFmURTXc9A7B
KTY66+bhbt1AZkbL4TZhzNO+zayzc3Jxmevu0JKJygU25UVSylqhh8LwBYaItuZv51DdGWp6Pl9L
yVL01M4ADJpwWq2FA17JJaZoUWoyIby2N71107Uj05tsKJWKIpUDRX8RzbIQnTHXdDuAqsoA8cm4
XVbrRVq/HEtJudPT4a85I53q8vmD8V82frTmbCNJaxt34LgBXu54aWc6OaOpd7HgtpFPl4Tn7Tpz
jPrqYwp6E2MWhuAPxOAyaDS8c2MyqcLsmS67Ha+xFAxXgBAGYdM5NI+9NZcC6ewzsPJauGP2osXk
WPaCuWCWDkckGm3AETNym7ACJpqK8tDVCrdH0YJUNocOiB70UPcuVWtMbxbqFaPwwCwAE8fRiuT2
FccpSGhZHF+GsdJGWtTpGytL79zM/nfZh+0Qr83T14y+Xs0yPmTvEDg2ag5q++b5sDNWrZtnxER4
NiyE1k0WpbmQP/7POEHtZf3xs/g6NZT2z9HRwguhnWvS/DNLwykksDKd5U9UT9qzyednpH18qg7j
1wZDBMitYLhvRkEwpZXXv4pgbX2UvY+IFj5SF3vAmmSjCJrsRCkYNlPZH2+eep9ILYzu4nQzTyMk
6BkKxq/UinlFAbnCpb96k2NDr4p1v2OlwcfGDmqGGy3AXp5gzvFTmsFIjrjTFZZi4U4KKv8v2jUM
/VXoWaCIXDbUfEGjrs+08mm9LCWwhyvOyKEAZsc3j8E5pj00775ifQC5nLy3R8rfMsrvp+ZKW7P1
dnw/6otS0rtYYdas9VqJAcjQSlwKvE34AncRHdtdpdGdXsV0ARf9/QJeGUTqOJoOOwFVaqRyf1+h
1S1L9XnGFWqBLUOHlCkdZ5F+p+0U9v6pySg9VDm/mfkGqX0lJCjJ/qzRZB73y6BK782tA3caGECR
pValEcllPL8Wliv+nMentLS/sTBJukKSB9hQ/fOcQT0EmHQYwvchzANsAtLcMSp0gvXeBkg4dfL+
uIH/XGgi7UgsywZk1l30ICMBiFiQ7r7fwVdGiAPDlF+iq0oNfdffO7ivowCz3XBwrBA0qRVaMGVM
KwwZ/9FizJxJ7wpmp95ohRY9vl4jDLdRSCzsYzVHs4No+VBI5TEjAf0RoknlZiG6Sr8b2E1NE8ND
j3g3OnwG9ySQrXlmA1Mav4mO13v/JuqLJPPXm+QOo3IzyjN1yZv0wsFNQqx6ezGywkZjukN9rNaY
ep3OwEnNL/0roYN8hvbqtl0T1FHwEZWdYRn023XS7d5Z2/ulVYuWlksAz5UTMDa5yRR7/7N1qMv6
mfAJREP/7Gr9aj9OW3F8Ygejj4UIVqN9y5s5eG/sTHfW8goMhvoiVCRmKgPZlaE1wiK/v/td3abr
DXl50oM7PdqLVgIMAyD+OqDjLdYhPnDmEudZ9hqSrh0FiqDmNnMmjZH0MHdzFvWszr0xhSc+LCrF
vSBvyIju3+py1yc96qtLdTyTp9IQI+lW6sGo9tPy9z8Z3hoUT9hyZmLrQjlPkh8kUl37ZtufVRvG
1MoOvE7N9kDh6J8fivPx2fU6e7sDuzZgjPL7b/sCYPx7qfmYjGBju62UxkmPSW2f7KS8OT4fc21W
7xSYXDPa4JeoZIuNmwq4hdbUsDpFbYaHymre4lRguqhENlXkwnNnrGycV6dznXVUZRVpcLWh6Cd7
N1E/WzsnWbvJ3E5wzfFNAPfjN/xZ6LqqsJt7f8iVvbYC0yVy5Ae8PtHXwn70EXiT7RcdsY3b0a3G
fNpZuNOOF8DM7nremUbX+LNgN18UxfjwzJVBa75G1Vwe26eY6FC/nqrXujbmpnAuncxvrRz/B2C0
aQs70kyMB3CsTsFHfBUTIheCxA4NYjl5KPcRd5fdZlyujvmI6mgwAAYqwo3FrgFmWtqJoLEllnPR
zEwoXjh7cHvT6bbldd6//SNM/vMNn5Yh7cjT26/uh6xWWtfGiRxTRyLphqNbN8GfHgWcpNpBcBs4
YF5LMHjLpBEM9tBtVqZDm7AmFTIL8SZq7HkLOxt5XsEuqfIIvVleHptzXVTTin7l46TNtRiUTYQW
TDTYxKWlewkeXziEgckXX4yYrm9TqRPDUxRRfLCDm3uefJyQ3tqYk3PRJdSkbX+3spzt17bGimEV
1XEyCG9WOAK0MQoJSRo1eLbhMhqhbNPy60SWGN1bAy/chSUNgT4qWxoxyidBwQfmbY6PE5OrB5nv
/Zd9oZGMlfj3Zeu526ns7/VscalzwEK4QMzlBC8okmWQxOin9uWVizZxtLa6c6fEtGLZ3Sgc3iEP
8d9NoixGK1JlWr3MR55O12JcP10WKptU8gYhADbEyYUv+kMqxNZHt8jD1F5eZTll/P8+Ludhyrf5
snIZKw+DJGHH4Bj8FscYQsCcxCY92aNjDUUcCF/oZpTipesTDtEjIoMctBwfaBwfCRUo5fsqw/G9
AuA069F6AZWR2oAFA9MD/Ixq7Qm3xCzlsOgdXl/IqgogDSYhqIicH7osUmVcO97GSW0U3pxwNG98
XXsoczip4+PCk625DTPxg99ugmndYqI+gLZOdpZnBSB3o5npHcJDEFgFEcXrA/+0sJzB2l/TzW7B
qEPOkwoZ92vptWpbM5kJUd8JfGQGKyBRIS/OvC+Ihj7EQY6bzR/4aTY/EaD6RvOiTk0RkLNOzQbn
7sJcbUsdiPdH/0VRigIsDWAm6VCXKj/6IE/HLhvvq+uFgW09OGSnSUlGG7tkhq7LMdrHSg+RJnvd
AXHyiD8Apof0o8OxX2Nwb7MuAqDYVhCY49T6AHIhaMTcRSUczv1hxT4QEmtEn5bpTa3J2ewheNwr
ikZeQId+v0HOKWVV5ZyOpWttgMIzRxdfOYpxT7VbM+G6TUaO6J0lgr0riDiau/rUAEowSLxakOw8
crjf9/f3MnL3t1a+1LLtSkYa14CR0pS8MmcZw/y1F+16wMAmoXweyHx0b9e6cyylnjbnwPSFbwtT
BDtS7UhScSVkXLHmOxHdbHLT1afRYeiHT7/hIPDs00bRPXowO98tPWcLqpfT4VpesnTmtGvfI2eP
DhaCLIKBsj8PlRmU/+hTSbNXCG36W2b5vW25OzwvL/S1Lp99qlDiUNFbuJvIasyjMHSkiF8MhL9s
wJG8mU2b+jeEqfc3ADv/x/L+XkLuti736S6r3FnCmvhfKhCVP9FUoclngDYnlP5cMHSh5jK+92Kh
2Dp2V21DOFqTVYpqP6UAuUVsaS5S5tFXnXIPISFUFGYRjLELP4WrbjuOI405lHTLGM0pWjC9GSUL
EzgOLG2ojGa/7QrfqUqQ/CEKqnY3FdPOtB53PLtNgwISFo6wBqCpajNmpbaRh0Wc5VTzrVUKoLSI
D8xEUcxTkZ/+z9FA17BGy12hGpargs331dP2ejGkedj4qFFhHajkBoy5tCrB7XNYH6yB1L//IrWi
h+ZudHl2VcanIw/tcaVl3YuSvakPTs09TaCyPWjxKzEKSSApmKEitUukYFdmtVpH84sVynwJvSqg
n/0TBBQIytbWr4v+3dHcfRO1ofatd/Q/P2gToLJCpUHcRaNjvX+LFwgTjtXT1uUMwvagb8enA5a1
2gVat0XF9ebdUS8QK2/bAnBa8Dh5UfJfSscH6mgQMCo0/6WW9dmqst8vxwkYq1ZcM2NGudDK+qyJ
ADdcKDH+N36oIzzx73G5b3RnJMl2UeNxJAI9Jsxz0HUxCBPiJuaWi0QIwPwmwCXrU6GMEywFUhhB
gaN9vNS7l87tcX17Pxu7A6voDWS4FAJz7iGqwNFwkjAc0NXLmkiff7UQxeJ3G6GTOE44sEYySvDj
me0K2zY/7GG/H6HwwVRzmyJkZn9y+z6gDQN1NSNzGn1YRSHni647G1gHKaGTg0IYzhnd1Vo9n/Zp
Ok6QXDErXZRP6IfcIA6lcHRbenfwFW+oEGrQyleNkmnXrG9GDSz6VGWZIdDuSz0ajT6j33IGLV/8
uN/f7fjkGRQWCV59Hw0owrLPaChwPTNydP/b9b/8n423Eq7dHAsoPfRbhfuNXljf/UnmuEt72PYV
23eB8gs/gVDv91FmE5HLJ/0qoS3Wbjf3Dp+1+eMno7E7oqRofhOqZ+QTJ9Emub5CIh3xMRiEDtAa
eASjjn8k/rIfncz+xop1e6QJlmzYK9S+qd9CJTOXPo08f4V+lGGtQvqGkC28Eiwe1EURPZLdqi6D
Sn1tOHN0i7/PExyHkIK5hoznOdkikiqzKENIbGtnEPoLZzSo+p00mG7MxpUqea9mS724MmptaLXY
/HI2rYpGXc4M72wZh4GIldUxxbyJ3p+K3F2z2S24o8YrbwfQAqQzSrVM+MylkMebOgN2NjYoA0jL
NhiN5mLUg5XW+X9mbsSooj3mjgSJwJHb5LtIeo1FTTRh71yE8yV9k/zTfBFZSCPMQbfPdJsAZUTU
b88oEbVu1o2O29dMjAZ0HpAxxj7iz1AKknp7C2iO4zbFV2Lj/k7+w027y7wXdv8ugua3lKGQ/6Zu
/6DpzQlpch/mqO/cQXhBp5pSjPhxd8JNVtyr2B1CvN8ITGl3Y06DaCP6Pz/8teYH5QCrGwSuv0dG
QlLzf9rDgD+0MrvwZszO9IN6NJy9jTt3KAOiayEb5SvTGEI1FJRsepNZ0c17UU1gRBYUgoqEPjIu
L/cNtqVFbXPbVw2KvwsmJgcDpmQy7wRRC/PQQ0jHp41hAsb7njWQVmLEUU2q1deZpDKD29j1dCK5
uKgk/UIR6XlVVNcw709x+HF73uraTDOSFBWUY3SADvhzk1Nzv+35MM3EsV0lRYsAHRkFRvSVo3ra
kP+I2zw9+rQ6G5ULneukUaadbMSo91EQ61IH2xdZvReh1q9H5RLtxZa2eAkkalKHz6R2ULZB6nJ0
7qDb0Wbi7tatNy/TOkwr1DZRANSTogv410n+en4unDEWm0V9V1IMZoYSbZLjuPMAkAjyJsztWILP
2vSObdBmKDAXBDUv8Iu/P3DOYR7Gm/nlDo47kUzHPXPpKbZQu/XnwmdUJ3irSrTp1cVxQEtqdRQL
RspuW9BRoGcXfIVXQd2vXch5zVplvJ6ddjUDyayaC4Cyal15IMxPZSwCmNG1Qd2Z9gq2/m8R6Pf7
5/zdcTM+HiprPv3VVBDIlI3Ffh+EHIz1gie9MLI1Kq0IuKKEW2Vk+u+rpBz26XlWqhgJCp0+afWl
0SZclcI0B4RU4NcW7KcmE4RcFAJ2nFnbBMj49GruVF322qme6YdSUjkLysyoS1MLHF3j0Tj4qiRo
0ATYFHVYL7lI4V+8zRHbmnbRKv2m6Xo/WJdpjUhVnHSnSVHu7nvdErPsOhk/NuG0NDlyRMGD0C+j
jOhlJaHG6c8kK/BOj2W+e43cCd1dsttuq+1pOgzOvdGy8SWtNkRlM/GRVyXkuNXNJgA3qmAzywP9
TfO9HBeeE3kQ3i0j9/m2Y13dX8e7kiyV16ixag5h/iwOL/QQ9e8SDe6b1UJ7Y2/i/E7NkawF/9wW
5rkqwIkcQcyGP3GcfCV+1uB2pSZrj3VTDIcRGtlALq6e2V/6beZYEgr1M5PikIqht13KQ9C5aQ20
iYTqxM8fl5FHdkBrtlSzt54a9rZfhkUP6mCakprglUWXiofXuxUQOx4NnnebkLstSqYejrUKR0oN
F3uo3QgSEmFrDHFnfuMeGhS+KW1RlLHj8cY5rBG9oQKOePt3swnaZ4UOqioICWwTHjeSyeGkU3I6
Hr8KqCXRZ7kMJ53FB9/6/eWrvkhDft0F+ftPzmR3vB3v2oZDNJvuBkQ4sr5LGo+u608pTpKzm/gx
I5+IDsoOclGReW7pnwhgTuvmpDBJ+XuUGFpKx4VORR3ilJ4rPM82+2MtY+wNFfvBgK7BUewcmbVv
gSPTTuNmMnVGMPGxGUWKCGiYrR2TZngnDY/esd8o2Bz1rw38vZ6c+2NA83y2upR02Y2iMrgX4eo7
PBBxo4NBE4gAr+yXPjbEzSzHNNpeYItal4yV0g8F8FJ7eoFiKgr36W/rgHXVmP6DHJtGuzl32rLd
YVPbKRc9aYxUs5WsOwvC65g2j9u+xX04tuDna1/TRo/mS9hYN3ob917Uv3hRhP+9iNzJqRwuh5W+
ZhFVjCiCdyvkLFv1HnlJ6vwcGlnMZbXtKBt1LyFcNrpdBXa8Kg3c70v3ewW5QtD8dFQ3p3KmJ5uV
2SOHbBF/Z3RbtR3iD8xEvbbbqEmYTFWzJS6le2doW/csOmomJmO7U3CT/noVsnh8Cie3XGaQV+6j
aLOSruqrqpb0Dhba+POoPB2NsrVJ/L/0SWopcUDWb7dJsXwKhOCyrBszgQFrfUb6ZxcZGORDKAkV
uNcXN5xzIt0cA99xsH9oQ6mqrEu1VF6qE9VN2HQoWSwcqZCNdHhvDeg17f58n4T9+YkiQTCkrVtq
yuL1jtkbIPNwY6R3EFTfb9iLCOvXwvIoG8VAv1UDckIdr5WJlswSufRHovnsAbXZU3UDAaGI7rUv
hYwn75//omlvKBWlxlwDhXYEmcVv01evp9vLfq1pJBbzni5KrVHFcuJN35VYgsGYgibyCnF9MidZ
w+tQsgvsu9OkDWF201Fqkxh1CjvPxgsb+LyqR/XzySAvavNNuk1ZVdYdDPbUGMkpbiL5cgb3aYhv
1ZEel/W1UdYclU3ESXpH+J5NmnM76/Qt9aYZ7FTds5vQ4wV+V8SXGUR577gy9991cvo+YrNMrHIr
IBPMGIEZatsxmJP+atq2P23c5czqzBhLRf7u4WJJ+JvHJlnt3b8mC4EqS5EteRHK/PoUlZzhv52B
+BzuvHTjzAuMlhFjNUYtsuk4vpbErrHzmGqM7isBd8WkekqvqmRNjIXdaRR1WAo/QM7o3zdL7Z4p
qpbs7UG4jcOQkkMDquPYZJbjgBKAFFbJ8OcxBN6jcNem75Cq4zyVTmOUtKjntHX7m+mSTVVIjXKB
3qAMn7MI0upgQ1vL8+i8qEfRQWw2IIK0mvb3hZjADrrp2ZpoFsggyB2D0Ovuu1MpWVvYv3wx2oMt
pz//GIRTVas5c3Wrzher9fkqz5nsjpekYrcTAm6I43jm/qhgZ2iF17s0jeyAThGd5t77C/jKAPxa
Qt6DaPq1XlmzhAGMyhA6rIwNaaqVop85wkT9YTYdmh+mhF6+f/KLmsLvl895jvpC29xnx5uWbO2w
cbed0leyIur5GTsEY0ua2XUBXKPjleMJ1SqpIARAQytaxcurTt5DZcMog7vO1RDS7em2m613Gh60
MQjLTK02leleoF6H4Apnn9vJZTbbTXsH+pKZeb1PGIicmLJAG4e4p7DW8jffZ1+eVpS7h/MT/OTS
ZaslVi8M08kBtQprsJ426NUK2rLf+qh5ZDRfZFM8Mr2iEvyLxtbvx+eu3k4/L693hcdrbAg1tRZ5
vuO7KyEoV0awqryi1q+i/o0hfr1xLhe878eg+KobLM8gZJYD8JDYLfttKqamSbZgTXWr0yvsov2N
un+/qFzVk5Evz6+Lq1FeESs8oB8ONHfzax1w9mP5tlEUGL3AlEDj9wf/VdD263VzyVpN3dbGu4wd
bjQelWt08FA5rsiqpB9rEfGjSWnwLJ1c15w2CmIkTe5mLmL79fic0RmXs2xWU9jtqgBXeOzdrME5
sEajEWk/4qcQBfo/WdQGwkG7PzDNRk8Cqe8BRTQKjN3uAuNJUIBQNPVLG76iAHX9foseWizv1piz
SuvtOStd72u+zWDErvjtGdml6JrdSXEk/wgK3z0sZ4iue6N8PJcfG3KyBnVXxwaUuPwSc+DjYNpi
iIK9L9GUXrfRKbDAhe+aC4FKakldZ/JddxbH33EoWLd/XLIrOpNFG/va3P8zLkbO3G3mS/2oy9tN
PwdJQLCGThzTFQGLZkZ7xyPR9ah+v/+cL0+8YiBkXjHo7umV3FXbKefKanHjqp2DHhN1wTE52FZK
DKVeX6qyDOsCaJ6JlzU7Bbft4UPzX7dagWWi15ntyxSt39ccOvvxpiglVeLvCL1JUULan3VXrsDn
tLf5wken6Q6He4gyEupLnZ2FnIX1fhdepUrK80py9/4+32w2s2Mq7/3ACcuMxOHxRLdxzXLpJrAD
XZRauwFoT6s76RS6+leu7vn5uYs/n21m1cqd51eFRa44GlFTC3yfKJQI37YXRPkB7w4to+CIvzTw
z0/OXed0xYeZz+byiNNP3DLoj4gMZI9u28ylAYEI/10UffkXippMNnz68rl7XT7AKtCUsfzyYdja
IIZ4NB1QAS6RhQlgpGtu3GnhLsvz9O685a6zstDxn8uF9nhq2PpybhSdfBx3m9IS7oyHXqngnsX/
1ybr5L+/D/o+O1Xq9zGva3iNEQ3tL/BSW1PEc1OIYfOz+ml2aR8VPVUe2v/6ujw1F60o2lqrb8Yz
opVH961EExmDDexW2LRSMWJkaAQpWsFlemm0/+fj8txcmHIarw76TuUwP2zJVzKXxaDYb383TWA3
pM8GMnjTzqTAnLxMWKvQMtB5qyP5Xss9d2zsVjcq8qo8yryxJK2FVxPdQcVkoPMeonBWMS/9R2UK
8o/sPGt2H2gX5zxaO7D0rROTWVyPwhRMTtTS3fdm5qWJf15hLpo6VDar9HLX1ET6shHiS1R07fjb
dYdnZHYEXHkwBVevOGt7QdmRF+7f3uRM7VxRZzst48mNwQY2BWcfLa42KYQZRRiWjlVUhPsvV/zf
E3MmVRmfZ/MFNl+atLsZjlIqcThtF70A175b0Ue3ZFkFAdR/OXr/HpqzoztluVgBG1apmYDFrchs
CQ4/KRtwgyaQfWBIFCZWKDWOi+uzqjxgfy/cv6fnbOn6UB3X7xVe2aAlT8JLxkbXutqoeDPxlX5/
xbcGNDOsa/sOCKpVe3C1ZmaGtG4Xlde+xCuvPqhmo61dlLuor3KX5xOQM7n6jAujHuUJOLG0zCGo
Ri/FTxZdXxoiMBSVg3R1puUh/kBDRBZrRXMI7PX9LXjkbe+2KWeGkfrbwKKSK+mF4w4aIuNodEgu
TE3cC4bWhS0UlppfTA0ZfbXgFKwRxVatOdKEzebBtikCTLaNiTf1bLtf7QxrYp5An3PJ/bbDIGja
fVjw1AzgUlLR9LofRm89hA00hQ+3cE9X8BHv3+fBWnrzPnmOp1JPbyt1XZfOjJ0NQ9IFzptqNU3I
NfCACh8oz9GfB9KgU5AMZErwI6Z7So9K99N2Z+zKmBEJEQ1Hm/Zlg1SvvNFNvuA1Ad8QLJ1uF+pH
Z1fw+V7w8ORU4n9Pz30+PdVKs/E44/Phy0KkXeAuQGcVsWhSB7QpP6UoD3YxYwW3+2HA37x3Xorr
AARFuZ8Ueb+oJrnygrUya0cdzAGtE/u+c2n7Tr9PFnSIg+E8kY0Gk7beRFKhNDiokqnaoWgX9ZtK
i/4SmWQhFv1lSP20QdWc310YjIStLNmg3gCElgr2lKY4nUeXOIPEzbRN+WXIHgscYNGXeZR1ns5F
/bxJ1fldfhncn+MgsUu5CqSYG2t2Gz1FCCVje4oImFdUMSp855xn02uzjQ5BUk3KLnw+Qg1J7UpB
ieq2C+KE8oTMV2GXdepRUdr82NB35yLn3NLj6a4fdzx8ELbOUQsaDSXI/8TvBgx10aTRAnabUlXa
mbegPBDSTv53Du/fvXjQR592fz+f6adKVmH3JSmkRQIRl0zXYOcFMsAS8e4hBllkfOS7vXv3nMe7
MqljqZ+xBVSkTi0aBcJvG6ZwZVkSsiFJI1WSwqxR/qvvnprzdNu0Wl6NGfJKrgo8kTo6DZyNI3Py
E7C7qCLJcZiBrtUoGk/+OoZ62uacHzsuauuKtmSbd7IjIvNV+o2PytDeEs1tcxh9BoRvhdH0q9rM
863Omb3lXC2X6pe7Ch9pMGi1kiQWWSwE8RPOhQNVBGtRC/b44dCfzlOWnea3csaXxa3AhK0H1N+U
jfW1OAKTK9MHEhpDXhMyZbcJoi46iE979TmkTVW2MlSpxAX1XxMcPphgF4GzSZEjkDv95hA82sNP
C9zslVW2qmOOQ5L3EVUyDPGFwj9zwjzRlCkGls6bPsAfhWPqX3vdf+fgEYw9Pf123TMfZqHKpzsO
ho7Z4bHrClCZ3HMwkkVq0S+rr08H4I+Cwkar1G5nXrcXSky97Fci4SDD9uiG1n93WuTvXkezT6+Y
s2sndCXm1ytPPACYGMggek/ti5Y/VJBvm3j2IOxlQoBW5EgKzrqai92PyhE0Eiwl8hRqUVc3qfRl
mfnR6/gI5tayZXUKLVnRec9ZMvWyT0/lrfRemDI4WZymNdLgvttHGAPwNTidlXlFj7bgbV8Qpn8F
NGrOmM2qmTovraqPizZYRplDwjg6Mx2lAgQfbMWN0IL2b7N5b6Lp3lwi1AF/ZSfOa2KLzuyEDnFR
iFe4ppyVy4515WgcsTZbe4CJy/xk16XUL+3N1jJtoi0Qwb4gpabtaNIw86YTxnu/j2xfNsGej3zO
5l2v2nE+A+WHrQ2tULVXtMURvzWNOEZYRZ5+SpMc/VM4hyd1bXQ6dfummV7BMgp8nJYrn2z2OnYG
TRPiGtouxFO7Ljx2bP72g5tAEUUSi6LPg/jwOnoy8ZQ+qCiCnIJlvMyg/l1HLRfXbeur+XKNhrI0
yFSDAS6JEXOwk5E/s32hhXZ/K8uU1Ah3AO3BKhSltw8T88biPrTfnmxeCc1I9XbEJTSswdjFC4C7
RATFBNhxgNaJyAAaxUkr7ZJi/lA3PuAFqhsLYVqHlnz34JbrcENkFfMSfXj/u1ri0wblg8BT9TjW
KhxaIiA8ZHzp/yA43JTNqSDggJaaEjRR8FUKvJCWM5IIvh5Xsw3ZJDdlAI+mRV984TCdThX+Dz+L
a1XRVq3vRxQWAB4DrOFPZ7I/CPQZoMv/LjhCNxJCCZVtCN74zaevtKqsx9gTtqF3NUPGKUFXZjw7
3UrKuaYwARDc+4cQRZjCMPx1JPz06JzZWGQzJhUt5aMZKBUMIOaXTWo9dI+Y+mj+tHdem+SY2Y8i
qjsfTKbuLIrz4Zdf5GkROauxvq+3pUy+v2XtoHM4EpxWbfhAkuM1dEuwFbasA5Ybc6vEVGjBCJ73
Z+J1NvJvBXmQyD7TxufrTm6DNTDo4DFIGJk8ekYLi9K2CziScCn6VBgXSJA6s3oFh/J18etpATlT
oRzvletav6nJnXSICBkCtE82xAmQcRGliqBD7bXAQL3O/56emiuAptpNSdcaT4UOMiAqD7kKhH8M
846/v2nSVcyIHiFTdTrToke/rDVXDSS7a4rGf7lHj+c7fVw2LrLat72Dl5CtBAfS8hdRks/cNXfd
PEtsxw3AZsHXfgix/rGKT8/OmZ36Jh1X1NP14aUcmkhJvGQGSxI6vQZKEhAv9h45qeMrF5uEjPPf
7GcueYJNVwcrPa0w3ZxxdkX16P9yCv/tSc4yzfXS3bjuz9Ic6lKPGtoSw18ZKyNiw2y3h+AEUNw5
tx9drUaRYXzd2XnallwQt9MO5826yif5j9eE5J52YxqY39QBPky42C4IyIKLJ1/p3afIxXDXQ1ap
bOZ8Cp45j6h9tAAMgJ1ym81ZG3ckiTKdwtT7JV4F3cb/OX05i7s00rta2vPYg9OA9D9oEblpjZW1
D9NuSn3T/QYkMlwA9v44L80pFwAMdNEVeBk0Py0iZ3vnC+W42mp87t5gsPOpdxsOb0+QRHMpUqyo
7nW9ogjtdYqArBz9DkhAaJD+9jXL/a5+22w38owBDDNgsyZfkizXxuna4KWDj4DLXvCqhrzNuc9c
1YDhoezAxO7yQ0nzycMd77USDNu1igCYBaeVzIRo/dGPv0/iGNGcqsMYp9bowqIu3z30FxIGJ60B
UC0b24C+9gl5Q1RWmluWGsfLDmWitF/2+5WOhBKOvbZAcs1vH5Cb7Si7cEUPdN82zZmcCtuZlqwO
t9rYOL39jvGZGoq0DDAbf07en+ZXsDuGZ1bq8j3rqpJXQJyXM+Ncms1U8DZYNDCFx0gxQeuPCD3l
0OCfWhP9vq2ojgSQaxLPlIlNIGd1C3nGWVGlR/qMP5uOuDvTpxHbr+Z5IFdF2W6OW6OaWA5S9g4S
O1I6CSYGacHZ/+h2kEytRQWf+lW5hUDm31NzB6xyqy5qh5Snljwm6J5RtBxBddRtjf/b8A5A63U7
JIM1uyjhfmXX0dOtIfeL0jtKOTn7uawrM/V8UKoJHXHZtOL8WIgyAXZX1einNly65xJfYW3eZBpu
uWPvu+3C4kiD+v0b7XZ/gc7gwZl4HoZnZ07HzM8am0Uj4V/ZWbDDgBjQ8+FK5FWEapudoZWX1+oD
Bb9HnrAmFOS/GULYkgUCGKG6EaF5WpPYNE8CpgqO6QujW4UbpGJ7AHzX85oXK622vCwusypNL9Qa
R6OW72w//K8buEsCjjl02eat08fvRZ9e99zniJo3CIEo3mdFN+ZFGKAyMh5JJV2rEgjkTstYuyEV
uz8oicKQHakpJNmdI21tjlYJ0sgtRwJDYXduPIQCZCA6nBMBWmcAtNTRaoX28VVPWIUCSCkImBoy
7rm4RE2pS68vOyWZT3eMKdTBeKfJIjFQnsQ57U2SFLgb9RlzifYDBel5iL5jq8yI24gpnGQO65PV
FrKUuTGNhchKXuXKQJWVqdFTKFQ2feFCWC07V+Y4gUXPJbpzRblUyoe9Qr5N1l8SLXBn6tWsbx3Y
Cz/nYX8/WF4b7atzd4aA0AIGI9ZNxMTvF2sBjeoYFeUyr+oQGpMWjArzndjGfC//dtvVq+lYKSfr
lKhuMKuBTakkRw73aOeHX0dADP7Y+e5D17nvLazh2WzKZjbW8NEFmjkdYzJBAzgrMofSp/8yh0xi
VRXguTrIJYOf//Z82SxLy+eDViHEvponh4z8i5psfGrIgoBUW5IgTA8IuvX+ulVePZhJCRVV1ZhS
oz2i8Cfnp9Xn6/VskVWIcWR/t7V1ZYDDdJyuV1R0/gtA4yWfn5WLKWa1VXpfX28V0FmDcERnA0kd
nelCohmAePOKm3t/nEzugbnczdhvz5ss44ElD8w/kGdZXpCe3aXqtWwHwI0L9vMv9ko+slKTA3Yr
DOJ7DIt62s9ddt6f6zMeuRRp1QToa6pAW/edoxmDDEe2isouVDjavcODwFxEBr2cA2nEGaDE+29b
/1thqTHoQWPmObYCn5+PbEAtzI3rNvs/hJ1Zk6PIEqV/EWYggYRe2UH7mssLlsqU2MQuEPDr56Nm
xqxvVVuX3b7dWZXKBIIID4/jx88RT0vuRURuvnRjFNm1tnIb8xnhhbRefBdPszf9+7Tx0LS+ZISF
bPTl7VB3Hg9cDSLpT5qykH133dFMjr/zcW+rBiStcbHF5Fbdd74Rkx6m+G5poAP8S6V+Eh7j4+Tl
Ig/vz3YoJQl8g2QjyXWVLZeKmjHH3UzDeqDC4lKFwBTdFrI9e2lDbgQNxpMVhppTV870WcxpZ9pY
QupKNEVIABAxFr2+vjCR4vbdSMDIcCOFVobjiVDYysKAY5/o/dO4iS0dJpjNtaVd+7dHgS4Df6XE
OqYyHV7E3apdDo91O3X4vb3wM1H02YeMylhhztxZvHzQ3Kgf3Cp3ClGTcm8a86nDrHUS5KGHQ5Tr
Ur2Evy23joCD7MmdBZ6UuY+U2/4QY7srTAzJaAmI9QAJOty7b4vcOIEHlzouBeouNPwPmiEPwYvJ
0dyw3aoZZpWa28IfbxXTjcTkR1G82RWS7sdQHDQXh4cTo9nnZKVvXWkLpHFOwWAYM8G58bOSWdLb
Zyy4uchU8JWh2YZf6J7cavz9NZ/x440kavgD8ii0cqkIBre1HgX6E3tYXXpDTfiU8M7Nx3EAsD7y
TjPmQoNcwJVsFs1lnjUwk0/lWgkjthwb3Rvz4KbU44RBkvnmoq8dmAvcm25Cwe8JtFm++qWtNM1H
v2j9xLrAnSJXTYTD/ZYcsNSZSHhj5aO/JA8g6TgGJh6/MDQKLqOlE6u8IQT7zOGiPBBRXTbUEuio
QhghQR8BhEa8jmPE3WLWfD6pQCUkmC8mYcl/KzpnxrvLcREwGsYhl6GTndo3ysvpOTt2ojZHjSZn
viL96O9Q22gZJt6higTxrwuk63HwGZsJ21nS2zPJomfYpWQ0ibnJ5Ste1q3zas2GlupMHzA19XXl
tQpjXU4ssTR2izUViFFpWTTUp6mcz0NJ8wHGOIXelCYzbfzjsA4r7SEi8RQgD4EwUYM4iGTOH1r1
oreM4sXCzU+Yda5eP7mRHyeUzczIxRbLGyUn4nj91bg4W/y6xlNvdsMteOdR9PpHXM0vjocoBDmc
4IYorai+hpdBgiqMFFiYB3/M7XAj7D88U6D4GuibutX0r/MxQJNzP2ohpfTYBhKo0yKwvjKccx7a
lLnUaHKoqc60WH4J9svtj8f0eJw5G5MOEzTojI+v4zFXNST/e61F03MyGJNa5/E50apWXRtdpBcz
a4L7yoMh1PxIWyCWw9Pand580ITzXLKiNeXNugHG0A3cfnVjjXDz6Axa5EnCIkOfe3Jgk6d6RNlE
OorYFdhtp3fB2HsnX0mhF4YiG5n+elJJz+k9Rm05o/w5D/SWqJQxfh07/zzjqC/MtHP1ya9Q0Kim
xdpqEHrxjSmz86VFiBMkeP48b5iB4YGLjZ6LY+Od5uSbeH3VYw1Pya3oiFOuAVlQcAFqMqhRamiF
Z+QMesQdX05kOLmw5IdsHLoP4DghxuI0REkWQuQiets/gwLlgVZzZQez0xkljvW7fECfvCqNaWPO
fYdjZDDzVD2QMAs01OE8Fe99pafiuYz1SbWkc7YDt27gTFXb+dR48osgkxgNkC7Wg3QeJXP+ta+v
LdhGfHtpfqXX1xydG5sRU2IQKDFGI4S7+Jm7rAagWS3Y3ivCEzT9PbXjekmzFp/D3zfV8sFoZQPb
5sLko9A1zIc9n26C8S4WP/OYU8yQrbj2KB8D639fS1CdnMd57vqHwGAU2tYJxlGGxPgiZThW3FSg
jtZvvRZYvEHe3B3zhGbmTTAQiE/7eaz9lE/UKxzpw9elxV1N1vnMEyVTRCxe1PFmamNbzo1O5jYx
QSrMaiTKKlOjzXRV77bPb1w1WXCSlhdHwXcfeCVFRo3zdHxMY0dOncfLa9LUuPT0lz4FO5l+9vZi
vvWHrwDFG2xD0uU0XZW4zcxWfm4O0hFsGpWyVLYTCZQ+FNz/3u1/Ca3+lkKSwHE2UDFG4gj32+HA
L7tcHZ6z4bRUjp1VVMZ0qjcFV6ytwcK9AxskV71PrSfqkTjScsgt9c9CdbBu4f/tDqmJ5clCyb9Y
Npa2Cg+L1MDLdNVjWLkKv4TPVg9fxlv4pS60Dx+9hsw2Q8WaaUloljVmLBm1mE0APHSMTYcYEVLA
wbMVnspMZy28lhw0eoKv9d8P/m8pLLnWQkKaZDoZj63/mzsj21HHsTIMpFySMTElNjK9Op52+cSI
Ny+cmqa6g5HPsPvv6/5Znhh11/5x3d8GfN4I0zoPxeEk281lOMXW4EzMmdeYw3sXYRooWYqVMaAq
TuzgKoGr2D7i91Ozdhd4UzqLi7hcuH8zfsFZkuf9YyIwFPTUYyiB09D/jsdEmM9qcVoNp4vgcJRg
nxibQ3/1sSeJgSV0MlYPXJRy9MEYJgC52+cuxozjqRcf8iWQHDqUMhtPGP4+0gRcbI2poViCVm4w
Ju9W29LbZpTmaN17sdwtmjU3m0ofbqEmg0zmbD+Ju8pDArNQadAVU+28iGCvLTwz8rXUXT17U1hn
GOd+zL0vr7WPDxb1D9Wsj3uIpe0x81jUzvn8VbobT8W0vN1PWO4ScvTEOnbITJ+/RsMYuvX/+63+
iXOPb/Ufo/fbmUHIh7zLH/UAW0C8I6pXnDrDusrUnLTbUyuN1ctgAQx3k9L1eCzM1vvmr3P6T6Dq
f+/id7qMFPbzYFaX45x+X1arz+uV3OYE0n4wV8nJRGSQrbfQ9w2tin9BYP5EYX+79m/rqRFQbZk8
ufY7lCTJWvPw9K+Tlx3sBScnuoO9Ss/2d8Lyz18gl79e+7c11SdDP1e7YqDysu71aiXqqledwo8t
TQbuiD4hqb4pd9mhIME4MgB/O7/9gfn89vC/lV8GP0ro3uThAXvXqr1W75/y+TQ4mq3hZPsiIurn
MwSFsT3NYy5svui0+BsIJsn/uoSxNpnOJxNV+b0MLM05R0pDPg7DYPEOsB7kMONbqE+gOEx37n9P
+n87tSpASuwftMajNPtbyIC+POvl6jFQcpjZk7uEy1FJzPBpRjZnem4n9vQg7hq0sVNN2gSrxXr2
rXihU5ALkeuss1tAz4ewxKIDJ9m/3NwfTAVeyT9v7rcVmfpPqY3VeKAmPj927wgzTVS9Tc7pod0l
ZrqW8T0BtqEih1Ex6cSdGBNHuqDqDYeui/cYJQ6IFaUz+1yc/nJzf4Bc/3tzvxdnhVfTh3GcDCgn
4eh7EiEprJ6uNIqvbccjm4er4oXzsC660UoMUNP76rXuhW3ty2n5fqNNHETuHcEW4Xn998396844
kWWkKJANUebSb0Uz6oh4aAuT/rRAwvCJVA+ujhxpsIquIP3MbdFCplT76w70b7P3n5f9DTedVZIU
qiqXDVcTe4J7pGTcOg8twjcykt3f3GL/FG4ZXwH6yOz8CyQ5fpWv/wG5qHLZZ9mQDWhe4MyDNsnq
0o1N1p/sfL+Us3/J99vy7pbb0advoLJoU8DbCF6yg16uvn+c0fCm4/+/R/8Xr+z3ffif9zUO0z/u
S54lzyRsWcS/BPlfpb5OH2NArb/A0+cOzDeO09YNE+up/fYhf5v27hB8AvpBRPr4ij5gvE5K8zi2
0PyVkTX713lLcGHNy+hb/o5t190wyOSjZIsRGtJabWI7pQRG7z3z07NYT2yR4I853EuPVB2h3T4E
bF6GOSsLKFwx/BseKxcRtciJvaQ0RhdOC0RPhwPirpzOTg+O1idAX4w211v3Ybi3YH0YwaOt9Ync
wVgAUQIcknCe8dhhSS60q+KAgrgjXFMsd1lvfEP+vR1yHbHhz/n3e2kuFyv/69JoDhJbMF8UGHQc
xOL1g6xdMRA0b38pZ2yt7Dj+JqQZdivcB3Y2kNWt8EnD9JMNc4PDowsSg23ZaX6YcJ7gVUTalvV4
2AIS8t1Dcj6cUsdKPsGsDoc5doE//ODoC4RSyIWjK+DxAGrz/9nZCFP5U7xy5iIthwlnVKClUWbz
AYRLQuRvNwB+QjdqRxcg76bi0fDRg0bOoLSfQqCV03U7j0hhab+fP0fhOUCZ2y27QkL+jtzWe6t6
7c3eTfAzREZK1gaP5u18O8q44hCJm0EXuZUZI5MIqLrJfaqS/ipM3qMnRwG71ct3rOOlUGssad8Y
0USb7gG6W9l6YXnGH98aSy3d13cG+EGzDCWNyuq8N1G1e3DwQf+/aEXonFGbNmOzTTTxqZ+hYHDm
y8jIIGerGxlgyUmfG2GKK3vV2Q/BeXWrbrrpxlQFoZHFaSLqk0267HZJD13nGWuX6dTITeVnmTQo
gGaLAy07/PK9onWN+SNTB3j4zl8W57hp/LE4F9R2JovpWBD8LdGoZs9kqCWpP8lM4fcB+TL4b4V1
HQCMAJjsDDeBw7g24degQ7sBdqPEU65W1L90cdsYSNNimQID4N5ovv5s1vJm2HHjf3Mn+VPSZwxv
/7jT3zKSrumDFuON/oSRGUUL8gHEYDhJdsbnSbkCQj1H27UDYCaEqFFDJ4z0j81xWGf719g0T+cK
O6H23+P3r2nyP+/qt+A2j9VolvaMX29f1p9rK1nS+DoikO6ECu7KpGSh6Cn7i7MAJfgbPUEet5Df
X99oc0OqQg8kUr3/G1sbpVafwuPVn2LfqyucSot3BcwJtVgvPKWbcjM1SubWMVJQY8MXzsRDL9OT
W3ycggQmtr8CZQ7W4fVxfyAhmoJ+nNBDuv+CkjahoslvFZj3trDnH5hTk0L89/j9ygv+6wF+I3kE
sr+QhrTrT8El3XRucar3iM7/EB3i+i/Xov19zN/+62q/5Xd5/hySqp715JOhO8oGpXMDXaGXgfFq
A4K+yS9pZs9s0pd6pGcPlqK9KkI08PhUb4HUXDl2ShSs1pfyQaCdE8dMDtVT/peH+rSF8aOWywva
RDG9IZHImtgv3MBIiYB6QOe7b9xBv+6/8M3ZlXmxP0KxDc8X5Udyu22OcFmujS57n+VmoTUXnABk
bkJfPj9GiMkHc5qffH1Ze5cH5Tluu0x5htoEr6pxv+j1+p7+qqwLDTJc/R0by19NVZkrjubf+Fke
tpVgXDHGgVoCSiB76xL9u9fhYbwweF4+j7jwKjKSDDBRfW+i47FRIXeqyYRX05+j8zUB28mByLjw
urwgBOSTJ0e9fi0PpUbpRNb9UZ5WxA0XTal3jhCD9fkpjMqAn4noFCsJUifBVbaQv8SI0HyvfFw7
RK/X54BcgrWOBu604vDBlHu/NLyPe6+r9ix2X5LNgAz9BgUf0BQ9EEkL2trDMZJJzrsqcLgxI9Tr
FHAWfdLrgzVwueAra/QytcsUhKd0sm6zwLhai0JLrPQus8QcwneQMlbPb5JY4HczdBMtQu3ZSeZa
GrO3ClacWy+tA+Q2VLMh01/ChOm2F7niu745343eZwHUXE0RLf6yE2zFeGXOD8Z++7ngYu4HVrfr
2lN5Vc30+nOXeW8jzD6+VwRC2A14JgV5ImbSj1G/7UFjQ+/oL4/ApndnlCij33zd3HNtaRj6UV0C
b2tf2aH6RT/8Cdcj+ZPa8RKM6Udx5x8PtmCTTBvs34rRjFXNX3cbClyoxA8AOX+NoljV71TxxMik
WlQfFv3uwiuSjPfuV5JywdxtfOd0YFf+1xA+0HoLWAjBArwXl9jF9D6l29lrVzPwDd5z5Lx6hrcy
nsg8P2kWntm9LnzXsE1G14lrqdd8akaZF9cCPiLR9jLFZZ0uDP3hZhiEJV+lavRmskn9DVOwWwWd
oXrSKkR2mN/E7ZsF9bscfV4DG4MKY3AsDdLNy5xDkX2upkztOylWSZFg1YO0YPlLRKRshlXCy3xd
+of2DI0IkF0xmds+7sCDmX/hwIxkRmjmpa4sNJx+s1O7KkLj0Wqxr6mpERyCzdOarGtTslSP7Hq+
na2Du7z31/gPrPINcEl98Znfe7LERaiV98W2+WIgJ6kp4R+scqKPNlWjj9928uVsI7nS1l8vtvwQ
dzVE2uzhVey0g4VlND+oEgKwbCcaoFk1tbIxqqdMMqfDsLA2L1UH7Xexa4hTx+ydSJT2ZjFZsbZA
PsPKKGSzwAkUI95Q75nHvCF8pvfR/VWMa0Jh7y50rCTkfsxz1ZlRIz/O1xeJZV9ZcTWO8KQfB5s5
Eavuo7fmEpiYLlD36JbFCsfWin+4VbKZx7gISZLlmVFmG4FqgDSCyP65svxzoiwj4sfHZG7lsV5h
6VrhgKI/EmuSOlPePx6zmFMUdtMbfb2b5aY8oXvZjAXKD6RHZW5UMXUgp2UKEKMFe3LgoyqVD4yl
C7R6DVzCO22K/evDHj4EShU/lL2tCZ9wAX/3tVleyq/ZMEappyvfri+z8Wrnnn1mNjru194uR6Wy
6G1uCC6FYLNFx/X02na3vjSbbey8SAOFc+r679WmXuEt9Ng8PdkYPHoFNqB0droFv9OnKMIH1sSp
5uhQ+JSxfDNmC5lvCwOUXKs39Wbm+Xvfe5mVNYVQMdcK5Am3j/dh21qsCQqT2vDG7TGizJXy/vJ8
vbLjNTsQLk+xPoUWD/tdfituix19GpUlr1UzXouUqre5JRqPjTyhVBYuPQn/UKew62Vol6a/7raq
6SM7toquxJ+Xnl8aT3A4+kiNllZW8kKCePqhHl7LONCjkkRXtUrcBCPfiIzUmFjhITcw5Gwt4Vhe
5t8PV16/PGZDxHL7Dq7dWP0RtYmFBQeE2IlWI76vl25GX9XDizHr+ZhtkmvxNKRdTJWjMMLVY5V+
zbfT9/qrdZ/b1OuWE1xsz6XNPD/hCX98GOTti9qodjOPZSqGOnsgP2nLvj5DK5uizEE6PgUW57Dr
8NTYJ3dly1ILzYf7fOgydmOS8VpTYWUpeIutslXP6hqsB7+Q3mwYPwFKIJXasbb+pKo3+la322BZ
dwb7aTSznqtiMtYS2lwTxkReJwjmZrieG5WRuVMrWLar/EKqwMajQqpJzRrddjhqzZkxfX4TaYM7
tRH2LrXQB4w9a7MKzHmo5RNn8lm9d98sskB0Xz022xp7Fl4LRk5MCvXJ+hEt68UyZU9fs8K6bUZd
6GmkElvJAFEQ8PlnUdst3dp8o9Ha7/lq+KHwlX2r+jTW0mv7Ea6i3sxW4r2zam+6A4DxdapEwk96
ZQjnmLgPhryZjId06VukDOdOjwtm4r5FVIQiH2ijN2NFe9Ex3D/QOtUxfz/Gm0mjSxVQ9nBRJ1pC
DrCszpk8nkufudVidw1qzCvaiowL4vnqpqSD1Vvsg131NYOD4cxwVM0SM8SDY2EPoR5uFC/4yEwC
AfW6ilRhAQJfEvaDr2BT4Cmafg4G8ZB3SmldfRoUcuI1j5Oj87WlFJ4jED21lHcSoPE5VDtywHDx
prHhGyS34m32kdsS+uKNrpzaWFMPwVamOmEKVnIn0ROOhRs4uIth66kY1PJx0iEtEY7tQhtn+gUJ
v0ywZqb0wcRxuv83KZJ+y5E++SLKhhNj+j3HjBWOx89LK2ENAJWfw/PrGrE+5dEmvphpKm59q3I3
1f3tg02p0nxLjGDHRLx9VRe//W1O+XcbfimfDRZm86+uNeqf1LcX9mxbv2dOg2uMpC+8iVHYvKEz
kBqV5WCbS/rjljcbpXVkyYw4f2+mu3CtkldRqV0rL0d8o047mzrzHa8+e2nSR45Je6AR/6rvvBo5
XhiWjJ8Ta/2BV/1VhcsD32I+Bt/iG4cKQ1qH5pxsOHYlK2K8ok/JiZzFe4RDl78fFuRe0SWLViRc
FBi7p0Eu0mjDz4DPt8MOI3qFK17Ey3PCTs0Wwtv6vxOeWKJ+RvcusaYneBH2A1ucGS4MqM0OYw+I
6M0+68EtVsp3sjkL3sR6qjoqs9klOeGnY6hOJ7kFBh6tNq2tJ0ZXUABW4qr4qisgSD8w6kjzF1rE
6FIN/p6tphu0T89MD8Sg05vqQsQVt61ev/tHfOSa0Jh9vyqiqmiUVrodzOa9Me4h/h534ruVjoAE
XTlP7NPlo6SAQGBIcoRmMseSiTjkTlfKMt7OPrK3CW5RnRlnBADkcLH+au/DXam0fFXclbW4wwNl
OSPVcTF7cMIxQMl6y2M/x+EcVwJMG/BLLONeVocLegK6wh/SkzjBdzozH2tCtiN48xJHCKILGFOC
DTC7erXwpthtkP3+UNWen4YtSXZCIZ99oDAXP7kzbKdbQK8clXhFy94bKB8vaEK6sIpJb+9s++Lm
1bNTkiZEsRPd0zvhQvmeb/PeTO/ZN3/PDy1OSa3XJUVgbXrq99MtFlWJw3t7hEZ9J3CWlTZspV1I
17M7Xz1yTXwYwmh8xpn5LXwa2XuGnvpDn+0JosTv56+SvT9o/Mb2o8v0OrTgZPe2cJzKhAWOwPPK
JNnoe8dPlw13Qa/cg1Otvg4OwncS6bMXhxYC/r7b+riYgNFo8oYIOXyM1iuNl1NZMzhQvIs2ec+Y
zRvhDfGo3g7d8RymEAlzvLeig6g3F5FslcqM22zkS3tSVk/YfP1t8VazaTT79thN6KAv7ZKdQ6+u
wZrdXf8O7MdSRqVI1iIXDpBXma93tGs/n1pwprYg72CClYEjxpspSY4IG3oWG0KLO2etC7GuVEf1
pQ3yFtaNnFtsUVCl+ZvuFyUKipDiG1lhSFCX1slZCbThCt7XOgtgCUhRnPcTrRuMEilmzOrVVYmw
POL9kaVEVkkCnRhKaz3gjM30OjEbqhsTs63sFpvpWgeRqxK96b30s4GA8dSKRIf0VJqSpE+vGcrO
nHFfGL3rJV2jrVU3RtoYJX5XiZk32yD04spOEg1SUU6sJyC5RWEMzyU9jk9Vy47J5xMjL56V6Snp
VGmnOBsLtf5KbHJe7k96aq8ZucD0CozPPpToSTdy6liwea77u/bKw4uN8YIm9dTrfc2BakGqo/cc
01E6bbXwo8bVEAXgE1r10WZixxP+w7RsreJ7sVrswvNsA4zyfH95UBnWwUbdDw09AhlpxwmSNS9Z
2RSOtA/saNVWWv9OGOnur/fZ0XfiN5Ulm5yhG6sczagB8wzLeKJPIR8lRgIdr9KrnUhl5r06SbU7
67ViNa0MlbC/D3H/YeWEtuSOOZGAi8HclUEBD7H9elu4hGc66+CRHKa73HmsiJ71Q1tsyev5kl9R
rPx95VYtyvHQB0l4H63ebx5Gt1R/pofKKZayS/VKMaXPQraqQpdSZ/JTxka/W5zDy+S7C8lbGDJN
8oic2dfsvboQnTqvYr1GcMcoasvH7N71urwNJpr4TlSck9C40n22gJOmLfZmuXqxI4GkgjpDIPqa
HdOVfyy+CFUHdaWeXuS1MVRQa3GO3FAwF5zoSXGAfb3q6+txGPR0FQIvFHqyUjnhZFbBue3tuYRB
CGMsWSXM930zt4te8yW06BPCdE3KiZT1IOpsiBSjIZaOXINj5MZzqHVa85FCHDpJh17SWk+Y68FK
opiZr1pvsuXROl2lsGh3+9mq+ZhuMqf+bt4HewpwDePfen3Ebz28mJ/M1/tYE31nkllCrUnV8tfX
ujCgemy/yLzmI6EylsxH5hT8mxmrjDh4leMfK8HKw4ASwoCgpTSvVfqiN1IIWE+NcF/HBv8WRD2N
7dbXQ/bcWqeyV709QAlQLt3EVNIo+wdacKuuM76zXOSev5ofpkCgV5a7wgxbQ96UBc2fagWxATLb
WeFs8dT4aITixNNRoi2MvejGXvUWURDCtotcWxgvEMgamS9E0blqwaN8vqVnQkd75ZsEjPZtnrl+
bN/Unf/RkUNztbOweV5H7irAOpyJDzU2oYj2gjada21ucBdiaw4+UsMrcq4fERir0BgnPsHDwnj1
qbWYr5hnmXwMmdPnFjc6+SBWiTDg4Y9ysGPYiPSdTbiLtoWkv+JNnVvPq/8zzY05ZEf4EIwW0kGi
NutssbO5tflcw8nEhwI2HxNE4qgYG1FjDKrFHr/wlwEh42nwvGH6Huyxk6JaEetPSYcqSeBaHBZz
LS+15xvRlW9Agw0rm6/hiELjDCdm1OkQe8uJRfAZiaPQRVsr3o5fEq6gmATsPpwj9LywHpk2fvZM
fK2RPC7NYmE9BJ3TSEOwvNayBtGT0MyHyF4JmkRePjj+o45fBIWVsZOvc7iZ0D2nVC25rqzxg/Wt
TAzC9aMwipyeQCL6QMJ9Ht768jwfDCJl09v1jdDbiRqx81YnNqG0Kow6cEeWpy4mG8JrVtl8FoIM
t8IXz9l6ZIceeUyuMob+xCSmE615COU63gXIZqjVub7IHSI/+wEPzu3z98/S7JY8zHhTrCx2iKfG
VbLcrZl4/csJPssbKpG5rshu2o2/ITzmNwYmuYF26KnNlK14nUCJsRkaidevg2VzUGVN5gILS7qG
2+gzUrHPYTJizSSYw2G2a5cPS1zPLn5tJQ5uGl59hi8r+EbOwJ7rxEj3wE/rzhkoNqMgz2z3boHX
qlhlJt6TZ7r+2pTG6B19sqOxx/IeoeaGR1YBa29BNyqTkqlZvXVv8siUZnZwq7IrfMFzfVz7nVJr
mjhlK9Kye+L27/5W3Tar+DB9aNGH72vKuSRyfTZbJXLSzhI81UktpdNex/YzpRz99oB9Wev9m+gb
j3Mk6A3J1DXYPtY177PUhN0sgCCJE9mOj8EFWsPbPI9nKKNmXh4TDgAZsoxRYfg+30UH802lc/gm
7FRfn3Pya94e67k7FbTxnPbGh3oixEvnd0PYfMsRJB5nniZWNrzO5AhHdbKUaz3kULzlu+Gn/Baa
k2WxL9b5Vp6Y8ptYGI8Eb+XxmJMcH17oUdmfvaXbdCsuO7jnhyLRhvNkYc2oV+5l2rr8DUcW4ygu
OaBIbJj24wy+4etxYsSfEZBBqA2BXh4XkJq3GdXN2wQmVof8DVFmzW2kic7Vws+CNGA/easCV9hB
RS0+5asAWupvMrtUtUQwOt7+j+xEAqFOz48wLeGW7tvQEZ3gvdAnV3FZfWa48Ylv/VLdjOY+6rrR
E85Qtui059lV6fTZ1V82P83ugQ6P+SWvSLq22Ub6ig8KhxUrNmHXbvITnDvwFlgqEKPy650DpLFI
aJluzQ4zVUsGizCUQ3bdctwhkXk6paLXBm9MrzZj6oP8+joCzJaO4aqzWPp7CQAax3bnqX2EyxdN
liZByurfWW86j8xc2YabSB8glrsNUZMueKs4RnviIgvyZXOEhx8iXHCZNh5mSb2Scy5fhY7qPC+t
yatnwYVb9gsj+Oy0b3/lG4eWCmhxmVFXxe2Z+Xb8imAdj01BMHG8fM1lsm35ifCpvJs6XM2jWgvh
9LA4CBuYtIfwQ1qV+3Y3rESshVNzupJN/ErsAb/IMQ3G4ABWdmOV9I75lmqQs3oJFHVUtd7SG6mq
wlA4dBs4MPTJN4lqs9jG2Zl2kTciP1sTWSRLMr3NdpOPBb7KBsl2sO6WpMK+G1+j1cSVwAmXs11w
rpzOe3oTl2JhcWW9+h8KOmqPS2lkQOHIXov4lTy5foybNOibv8s4V5v9Ttypq8AOzjyXzsHcJZM0
uWoH8PTTfMzPs21jzUIyDh81OPIWasvvM2O48j6qJTHaNwJ7ciIHctj4FHNx7npjCoSxeizrd+FW
L7Se8+x7cFqsyc02EX66jzt5i3CureytO5SGaDFz3Pgy7JXMEC70XVC+Ez+6cdvPYyO+Pt4mH/w5
1qObclDdhDNGPna9tfDKY0zk0vVwTfQJFOLlxCVRKJzJh3rqvGLJg4gulpwQNwf4CgVAW/xd26m9
OLBnybfY6tfjH4MzWUj7Rog+0v3Ba3aaz1JvNXIay7fnCCJ0y2o510Ftnqgn3WTjAHd71R0TL9hX
12KZ2NF+fo2wNtVf52HJntnYzTphYaLrSa1SjwjhDyva0+vh8aOYo8k3cS2BdE/YEb0HXPTV1OqO
7U6xAPjn7xwpQ+yPZ97MHqzAUaz5d7ppzAeISqUpR8CxSH99Daf0IAJMnqJDuam/nifZE7Tq2Lmv
i0z5zBK/uPxyYbUr1faBhDKkzyYeM3UZLUdj7ImZeAsrMvMzuRdHssdxPGiw79GR4rcmtXKFhgi6
RR7b2GLUyZ4YZ/+jvOVrBlegyENWtfTd8egjax0HKdqDrjGHNbphOppcOMCMr4kTzvgHDFVZ1yb9
JW+cx5J9tJ/JLI30kx2spymEJqCF1cha6insTlRmdoxM9mFty0PgvL4Cdqj3xGl/5AsUGzQDSxDO
KTJI7SpxnmDGhRYACoKERkv/gfxUaE0phuL4LS0VxlAFDOWkxVKVluMbrZa0BvGdaFm5sgdmaTTn
5/Z1gzhvzKjtMY8hdrHw9v1ZPsuXLtUFaD0nVvFzF0ZGOxnBgYfevk+tfpOazaV1+0+GbsfUXuaw
ROb6C6Q4OiU/w5f6rqh6b03tYVMti2tMb9BK3HI46KmdAL8BGnhP0IwFEYsA8XQmbsD+mjljrt5b
wwaAGAAoXSnr8P+QdqbNrSLZ1v5FimCU4CszaB6s6YvClm1AoFlIoF//PumOGyWrdM0bt7u6u7pO
n+OEJHNn7rXXWnt2oYqFznLP9LQbQu7CjeRN7+nuNSqcFjbzOqatN0eDwG12TX8/4aYqUARL163G
cNNr9iGHaP3GV7EGl9Pw5Nm6Bzf2DdwxWVlAQUePC2pMnL8Ry7gq+kWfBM+KPw9nK0dsNDn0igkg
XyM6wPjgTEg1W1GoBXny3ldSRyJHBdOj7DI35gp4VOJg8nbZ+5uWp1NnoIz2rf7sp6bFF/c5OKdl
Ze16HDhbTDMH+wF11HfULfd3cNekzX/tF3vPCLSrtR8gZanC01IuLaWTb60NNwDTOfHUibv1FEf0
UTz5e64fm6AIFec4NoJDL2nnvf3g0tsOjot8ZPqH9wt00xzHg93ZukwBIfuKw1PvTPsAxre3Dj1S
meVxvafQQ6a18/bzYrG/EWNEAuLcR9KY6H7AgTztbFlWd7ItDP4HeCguDa85p8bgEawsYEhHgSRj
AexfPbOzeTtHh/nJK9rcTnzNr6JGWw5zH4UJF5K3IuG61KIV+ca9IV+J9v1Vw6kmO0CPpnWl1Rwy
s70A2YoVcKVtGvbOcLiAgbmt5tdpa8tOtffhZXoDNLs5VzjiV2v3vg8bVLoB2iCbuGByhQP0GhE/
vg8QG11wbnO5CwzrwgFj2lye8LCt+vRl5ZzkokuVy9NH14ADKBlzcbwGTUelEQ4qM7ggZoSaKdr5
W8eMSnFn80HmG+CJtxDA+ypYGIpjzC62HmXhmaDfy7yLfXpX5nnvMNodbBYVvfPcolOFlXPgf3Pt
Ce7dW/gDf3K6B/cp62gfxpN4QhZ8cqPzx85ner38nayJGhXYtq9H0lzhLybibqvf8crK3zOYU5xT
ITqaoTHeU+mglElRtr+nD14cyhHz4Oc9pibpSYXdGqpMjndop53q8+gkPZY5CdqFIJj5l7ZJ93gg
STzmekrAFwrjT35/s3+JyuGuXZD6UchwVOAwmhK4h1E+2g7Ycyyv8zqf5u+Xow1gqzdReuW9ZAQj
BGXVZZQEYteuAkmA5fIw64A5lAKFyYEv7lHVB65IptK4WK8CXkc0UbTM6bVLvjvQ7dY0j5iKzqp9
GkmdclpxRWPvD8ESUpuftOqvxnG23Bc2cUAf7jubd5hEjcS+fmdgR7009k3AFsp4mIFU9op6EgFi
Lc0vLSeXutzsdlMgaOns3vgRN4eIxXrZcEx+H0EWYx+45Jw4t9zb3G3pFF6/T1N+Gy02GdwtW85m
64hZpdxX2EZ/0zuJ3V444hc60NPi2D/cg/M8/z7KTutN6TeJSS6/pUnO4B3DPJDtYm70jbMoW6aT
3dFOMKShCz1PSlQFYeYnSKx5Pk06MIfK3rpD6kDlMpUB3hP3wiS/ZxeX2sR2soXLUXDH1dlkXG19
2UVlRpwCqhdf5ji5jqoOEUdyEsmXuBWVlvqmwYjOyWoazukt7esLwGV9sXlD+ZR3K1HomVGdSMji
RtrWgj6jID1s7ysnaCxpLkiGT7/7gUG37TeuVHFYRkwfYX8/KKeNoeJpCnzm2+Q8aPiGt/UO0ZXr
91k8LVjTyPC0QGk3nMwTz0KdvOmf/Cb/7Ny/dgB5qCuyzL6S5CyvX4e344c20gemeDxRajM7zdFK
aOGoh/OX7CcjNEOumP0wHqzWipMtDj3mjPGkjvmdLlRX6ux68SQZsZ/YdotmWwJYpRfipdsIj+ND
tJoVUPVZZdeexp2Fwy3cXJ2DDevjrXTN4aYtBUl71TZm4PAUqk7OMYCpwTKtCLT3nPhCrYgtLLWv
JGzkL9yJ+4riKrMD2zoeSM4hAtunuOwmIhDmS+mj9Cn2zg72u4ZSwDv2T29nNKNIFqN8qH0ogdyt
KBgoduur7DaDCzl7ZmszA0yhT/jUUpeP2eSXOvyTSIpai8Q9LA/wszciY8gsox3D77gjHLau/u1i
Z3rACZgeQlHicrVgm1jVBx8570qBEARy12cmjkxPsB0fDMgyJNCdhGAGhLTmj2ofG3ym71NKxGQ0
ojKYDZROtbXz4AgmFu1oPmyyABVwYpp3IY8dyN9Hhcbqpp2+GQ6oIBJdaBHIY4NinW9CooKyPk3T
zxVlYu5EIO50bmeCoOrbTS/dkBCWqq+/lW9FAy69Dy2LpecofSLdaPcOKAi6yM2jsXJVHZADt63z
RE5slgMUezY+28lYNynvmgg61W9Wpjzdf+IjeW24m1EzcZIdH3E/udu7u71I3met3OlglnZeNOw0
IpcY0bGxZQMJnF0W/MiHv7gKOouFC+Xp8/1dPtrRCUGoUJqMD91kuPNXI+oeWh8ZbagOqIUwuDtE
gQOs8/Z+m+BnuWnC1Nw70ZirI0LLJIaVSnZcWRViGf8bEACVff4Ww2HCMd94E7yp5vCw3oRzSfbn
BjYf6Wx6gNCAvMQ2A3SZuaNRUp9uP4a3dvGRjjl7WZ5XCn8NdL7+CYQaERccR5p0JW7moLX06OM2
/l712Nxn+qyggGsHyfKbpcvCQB5vfbMqvjMnuI5w2eHv3/FYH9wHyug4+97r/IHxwUdsKdq5U9xe
UWjcaNZQKBQv0E0RSQKco0U9vGGzz1L7VoKo7PU43aMqjPil2wdb8K1q0zaMTH8DYavNT7ygEsZJ
XeucJOFdve/zlDkMC+f71qbW89bCP/C6gdl3CzTBrRB93k9UsPnl5Ou+G50l6xvxqlnSb2BcXAff
DedcdYLh8WJhQEX1+RM+th5SIt34dCcHPBCNkTe2eYvO7fPeOa7sA94WqOIWm+4mDoYG8Ua9uqww
HPqPZAbhuS0PPremQ+FVb4QtJ6s+zE6aDfPsgyejrH9BcbSzqcS/0UTzW3gE5f4QO5Mck0qMsEQL
ZgWjfG4V36jCfclxTwh6uTMiFPpsdf7mcCrKC/MM/ZGF+qRMOUplmm4TqLly/yYIQcQvyvfhHPsO
nG290dbfx8HKCb25tmxDYpeDSV+eTOiauu+OSDx0oGGTiJ/ahbeD3L0OPYU6e/bexRPpbO2HXP3P
1lk0KssKB4T7Yk12nozrzKZfkgaf2s1QSKHR4GMt0dboEA/T1dt4iYdG+ke9LwjliY2m391jH7Ya
QNDPXIzbPNCGCNr55QOYckaOcPdnN3T+VsrzQCjmw1uDXftCH3DRjJFrgAFgsRv1aLLBYTOFZyzb
yNLHxkyy3pho23dHWdTxgSkmvmhu7I5pv0zDZ04zZ4PxrCh+078XmTPEmoYTC/0uFuo7qtH0oDwH
UCVWyAMdKo9qcEMZ7etqr0I3b38GCX10XH/liRbcLpojADIHDfB4rM3GjTAes7NvQg54w8OgMxzq
FJP+/tYvxRwPn/q5n9WmPLYuGw2+rqApClu2JUlOCSEtw5QIkwzoWDaI7tsx87UkEG5WI4x+UUXa
Y+mD67DVDDZgjH1KzRLBKTc7UnvMmw/bNfK95itlx+OTPsn3FDVPyobgi2eSr1vQi9FxhLTpwXoi
OJP7tj7CeDii1emIhYPUAR7buttVTpiN/rDfR6TklGvfuaAuKRBlnrvIJgeLjAzN7/suC1H4YmAc
xB7BKPF3RTjNVlBb/p5wVRDw/6Asm+L/f1DPqJf4rsYVEz7V/GV3t7in4CQJAqpx1Z14/sj1F+p3
b3e3VPhKEK0qwkDWD4J2rY2M+krP9DijTwz8Jg0dD/IWrjttA+dLcEtjmq+9jWNZI/r30SW2jDq0
3YncPfEHQBd2aB/btDrOPVLmmjl5It1nq3uVNTd82t18emh4CAIIqKJ8S7kJm/6MfuMhXxXTE8Sa
YQieZB0ll7vdjJDTkjEDofi9cShokIZaRhmJfsC3dDAgH+Hid3D31PAEqEWBapP2URVQW7Dz/vlL
/H6qXDi0CYuR08xwcoPG7jOWuRfKFl2RAK5oGekKAQLOnL230g+ElheFTmsCrSYY4nlQ+pFN6inM
3bdrEk+QbWejem9HpDHy3X7DyjcY0+t1CJuRrfx1szCmgIrsrFrsoNi7dm8/5+fnJ9wJP947ogWB
OqG9vCXB7MGLw9EH8oKCxK7zeW7n/udZaKdYnvAnWhzpB+e/XKVPCrvcTItqX/FF2u2+dxt9pG5o
DPCmGY98yiAt+6fLewD/aNvnSkCDUWX0Oa1VwL/aK4ggVLqDo/lu/ThfP+wVhTY9rVTflRPWAT7f
hQ+hlTT40sNcYlWzMWURP543pmbIhmLquqzK8pP0YqvE+610S1B+2B/bAAMM+0oHpC3XhrrOmbVD
PYkksvyk7g8VQ6mWjAtj4VMwwKLe8Hbu998fUn61tR7f6kkhoUpFZUqnFKlkcHVgcrUz1+SchVx2
g/sc1ARpuflKZ4whE8o74RSFTv93eLtnx1MTB7xy0vRXXNZ97CRcI4INMAbYhRx+cAp3N7idrWWx
R4KLvY8l+fC9U+cS3idnX3LhoSEMMLFDRpQWLClzz+X1edogpF+Bm+AmoOU9hVmQRkuh45Nh9iDc
GBu+TtD3NF/3KhAr9/Nb6WRO7AiiId3CvWxIEQWaqAp/h9Ijp/12kAQ762vj6LM0Ilfgo+/AhM+9
qpsNj9QchqZ9dPZoKm/zZKZZ75HRf8fZAyFIw9/17lHDB6Gbx2uwyJ7qNoaatyYTgNAHq2CUOQce
wwE45rMe3ihM+Un73Cm/j7xGJHLdpF36OvTfir9fztatf3+79gBIYA+eP6sw8xrcWs/R3ytCeb3O
//lCz+dosT80z1lcTQoYZMfADEzUHpCtXKakfZllNhClv0PohBcJNtx19hLyq8vl4wp5OgCTxkVa
6Snj790STrTe31v9xLls6TnXpi/q3V9gYPP3Oxv/y7I0WhJL0jDZ40/L0siq3VE6VZOb5MMIk0g+
Lh3o83iJQCBDBqCab9U3mLaQBEAMxiEyI0s9e/um1UJ3c3fv2Ibe3RKmPOSio30Alxb4i40cIM8F
E0+C/InWdJyr2IDZzdJVNK91pvbVbW59tAbXwldh029COLjquiBTAQf4VufH9+1Ie7+MlT3UqFsp
GFkqcMON0gI8Kuuk9+/NJecb6fEbFessa2/hs8O+AqYs+tTKjpWf6aJr3h0SbDbYKYBDsJWj3dFV
U29HnRkewttRx5XMpmxOJRz2F8ZVpwauUZF59XaAugq4uwHdJdAy96ZZDWSCALicucjkKROTWFYR
5C3l1j3jT5XZMLqOFE8zl+Kmpveat24MWx5MOvMb10GJOrq9p5I3r7RoFV06OW9tbxQMHa8c3wjv
uzASJbtpb4f3IPGOdtFLqTVdAixrXGMCwwbOHIZq8DDgoME+oGqYU/cQV7042vShjsUHe7OO29h5
7D6pR+xHp08kIO8GnkRzyNxbIcooHYhwgTFYrro39wNzt6C/I4WfHMILEtdToIV7+0OyYTfu0LyI
jrXQ6ux5q1+4S8JNsJO4J3B3cIy3JvIQGGNOioBKJtDMFV8tvf13i9f4gPBkQ4yzEy/fo0TnM6OO
clcdPL5hbc+3tjxKu3u8Ineds7sk+vj9ct6/t5eF24+XeX+HYOY+V6BkCye/0omn3di9tPckS1dn
xZ/bRqbQ6mjDo6tE1Gfcyi896GBwpHkqzGFIx2K/MYo7DZsiXndDmoNbQFvxBsk6dbnDw8S6WuUs
7yPe5Qfn/ZVzoO6rkwTRQO7gqj1tcIFrZR3INTVLEj+i3Zei0uOmRfnTOeKW8HV2IKIND4O43c/H
lHP9/dxrQVx3UihQsCHX+04mLGEAb972XbhCiJ4/cgejL74EHudB7iwBRrpz3OzshGtW6WS0sz2F
+1E5OS2u45Skjx8Dihbxo7jZYbhGXaa1hBRAybIYyp3dpID551S9U//cTfoNt0Usv4WCrZsCkaef
gNYKJYjmetu5+xWoNDrW4PCh3GxNcxojCD+weag+o0OgBnYPyhlrjDVtZBgC26Letb1bxvTWVVj8
Ucsr3jeDLJC6d2czKHrb6Ghr7tmPh3sfRivdxRU353Vl6zyCIEqNbYsY3/jURwlVtXgYf0Eu49/N
ASvdSW0Qdzf9MvBPvnkw2sCvwDDsqlPRgWySvCcUhUEEXF4inTTQcg1xv+IPmLwkjLo+RwVwvQ+G
e7yAoh+mM9OmnGdL1H609vtWYGQxRYcVc3DtSZN0oKl2NskSZ0clhonFgS0EXo0XYJ6wE/xTV3K2
EyolmM95m6gxALIA5xU1Enz1dPKQzMFMFRUKfLJO3JdmJLRtEHuc065dFZD21Ns6Jz+2IQ1SKYWH
sfFlgCY39pJlS3M4+5IwnhewrkNtbg7F6aIEFaRHkKTkbde9dDftKgTr6O7etp6B6fQ0VSlpbQdG
EK9Xbal9AIFuvTe+tY509g2ed1Eulcy+9CjJ3dkyWO6sLyPKQgZoNyD21k4xbs8oacGovlEcuE20
IB8Cl6WE6+gClQTQ6sLpe59e7OsbwCz5wbTslnAGg9YUIs9pqXS2qVP63ObzYHMHiL7c7WP6bsJA
9s+sLWotHlZuQG6tzrl9myVCl3wZKp0d2/mdx9CZn9g2TL8BDHpAJ3OKTqPz1d8EhyEYqYa1bqd1
9k5Nz5S7J1jtmp1QC9uNi613avTOiX9CIQf/Uo1ivbPDsOxgaYfwuPIupnu6Y7jFethBswKYusHF
6re4q2Qw66LjadxSYQYZWh8utrnD2dDJsMEcVf6dw+o7np1v6yybIyxJqdEtzqmn7AOsx65fOfAd
bnHB1hF6pKN7Ryfrrb40Hylb2rtFMV54k/SjhK+JAHFcfWQoeG42KFqJdtM5QydKogNwyMEpq0g7
203c/uC7nNy0mF3vvgx1BoGTYWFYd5Sc23bS4MQ5BNfDqPxSk0BIGIICRDjiMwyYdBcSvqvbm0ip
Oo2rCyTCq11vQnlwq7m+Gq8yYo2OjSrZBjbExlNGvDqZRqwWrXKyBCRFxcUmayOzs7fLG9dKebKP
dGwgu/s2F1pP4SZ9GMdug0xUlA25UDpGe3WxQOjX2IzC6IKBkvrLTXgH5GpQE79H9whewZovTz1i
cXB3AaUoeyChvmpag8K/WhCQTnbm3cb3zMVAsEVmiBJD9oYZ7nz6J0/kmjWAn6yI3OZfuc/Dez8l
4Hkr2213Bbd21dpON1D0+8fpBc+Cw7yKysHVy3q6d+1r72geRk3ODsjl2RJywFfiwZ7xUFd4yfpL
ZDCF80WRirCa4ezPyemxKNAQrwBroUtRA8Ujcy1H1OOlObRBKlYoKsCvHd0V/paUr/Th5eQd19t5
NSBqqqMGJvkY2wHfrT7v1q23t9eiCIgIrU0Un96n6lSOuJ+hukDjONC4mGDUBjEYwHGRkkd/3bv5
j+jIcNUJgC1OqvK42S0qF2HZvc8/Npck49/pxi4R1zaiAvDu7wuo/Eqo/riwnvLpbH8/nq8yEyzk
sZWruV/rYyfrXkEfhQEY5GYHgDuvGbZVt56fctrrQWut9JNRTrKeMoSDHKiO5pZW5yzse8nQ/Cwo
3lEDoPjO2kU3jr7UCJpnMHOlwF6vQg1sVAs6pssZ7K4lb99RPM5Tt2S1vqskkUx0dIo2JMqCvHYM
FWwjqHbfghzvkr27w4dTd/ZBCyzz4l29Y40VsPoyvX1YuE+ZdFE06SatrsqJZMOCIZPOcWy5e1yY
6EdrupwDlFxR5Yx2Ftcgkc7dbVjlzvmjsJH92EP0hYO67oc/uMRf2+kp6d7uy8vuuGPa4V5y0xSK
RaEL3YSnjuZrEfcF2u20XKWfhttQsNqp3N6pxxYdjlTQfeDHmvX3Mul7mKen/CcttDLf7QlsuvUR
tgAAZjhC+PUr7qXD18NCf87/NYNPslV5dZ26p4QDc9P+WifOoHIuIwotf7+W8spCS9dasqxKOD7J
P7nmA0B00M+n4y4FIBJatQZtZnNcMJqLS7sFiYP6nc1OhiBKENq4tbDlK6jjcfCnr2zc9Eq7rLYE
zTE8IK7gl6Dlwr6j3neiv28gpB017/tySJ13xf/QkP5lfH28ZdLq3tqL5b7zyIRwXpBs+ADeqQ1T
FPYSRoyQUnvRJ9YAIEopR35dK4WXCbz+8BBPQeVSrhq7q8xDoFUIEY97BPBu1m2GB957QWWEsorK
VbHOEEt+5W2DkRsns4HBjfpsAJmvbml82OblhGI9FsY6QRNeK9oHpAa8dQcFLoXa1Qgz2P8LaPI4
9NP+OZz21y194cvJVLHprwcjHbYYvggFZ7/h6F3oQh6VQbf6j+5Sn/z94bVX+/dhfO0JVkvUHTio
lpYTQaNyNL65AQE4HmKOfbfmzV5hI8JzrrNlCQ4ORGbPmiDfl0AblzZZA3YT1+6RwvWbGcJLg/8c
902nrjnkS7BRb2lNiTYgLNGfgsPDdow3p6LVUlc34h5We+6BRoRXtiHGoBco4S3n70lRX9xamjjC
mpou4/HX0p4O1fgs3+Tkykdp0VjbQx42PpNPFuDhR7fR37YV34AmKTJNbsyWtgCVISmGuxPgVDWs
UOueUUkd2TTjc4Bf09+PJ79Ar3893tM+KZqxEh92STmpYF9+iAvgqIxIRiwIYnVjvTjof431dA7e
aQBRtRTWB7dDvL1XzilYx10FCWkv9tCB1l4ZX6B4vwZ8Cn7VrmwdM5kBT3jUYMC3RjSORTvBAM56
ab/F3vYMulgzpeKnPh2sv0Z92obKzpDOWzMuJ0iXgEpuviRkghRtrMWW+h024+576h1nZs3++8EH
/xj4ueeHet4YzaPGtyRts4suVWfh3NNteEcXkq0RliiInC8WF7qNNwxERuxLindw5D6KQK9Z+K/q
B4/ToD9BuHJ6lXUjY+GDA9kfBtt91QHrRvdfc+C8iLi/BnrCam9yM9kfj7y2cFTgPZ2ZAhmh7poq
vzjGfw3zlHZtdnFzvzlyjJ8cOiHegyuSRIry9qbuGlQ3kNhGDwGqvN/SQ25mIs/BzARkCXLoj5FH
HeL8v7ySqRqysCuWzKfYtDvsFX1bNm6TK5Y3AoDTSGKwmvn/qJ6+3BP/jPQUZsycgkvjyEilt5mI
r3QJEK50tDFXdBJ/3GwxZqhJLP6X2PbPoE/xJmvuEmmVM+iJ10OQzkTSVcJ6T9xzfbnsxSWf5fHP
YE+xJl0l+qkUg7HYwdGBZKGBzHqpJ6z3aiJM3VhPEaa1vVVVYnKEmRBM9qzBKw4VfD8XVwtQ87qd
/HpB/s+rYfz2e0Fqh22mSltebUv1Pcz8DiyqVlhni/nqYH6YQVl6ChhJmauJ3iRuXjBL/8D0AHno
CpdfCld+0v2/ZBu/hnsKG8nGaDRyMYlTJKMB1lBfd24hCt45f3+tV+GJDj9cBnXaHsnPfWDMc+N0
MxVdzB6n3pvmLMYtesz9PcjLtf44ytMGy3erQ5bqrRtJxnVu+Fy7XW76dqOL8wSpZM1or1bE42hP
O0tOb9u7qTbFYu/iB+IOhEEIobBmB2uvFvrjOE+bSjYLeZUfeCuMHpBKB1kXjhxXJzoZ4N0AeyaN
WkBP4vTCgu5uI63fjyZ+nDibd9B1gB78P4Qs+NoeCKsKCk9cLGmqR8kcduJ/Oy1P+5LGpfG+uvGp
ReQOs27L9aOGo4c1s18zK8/pa+NyK85SwTDYY+BAt8cM3hb8eUKbFNR+a7EPnm8VD9/AfNqWjfvp
qhfiG4CUYCYWeZe2OkISguYMHUXNF395JD2O9rQrb/F5tzWP4ovjXYJXA6WcEpysgolZM4sv30uX
SQLYnJrxA0s9HLP3zMyTxJBvE8nPQwRLPdNGbk+CRBOS2oK2/DIKPIz2dNTKF3pLqy3pBoWt+C6p
NdFUyEJH3FV7Sv/sIJeBh5cHO2yH5MXfb9oUe/9fX7ClkPIoBBqp9TSn2eWG3WVR3SYYQkcqvCS8
PWh+KEqem0ljLJJFDg9SthMWdvgecHds4AaJ3iAo2xmaNQn7YZBLz3SbnVa38t4r6wjRisqCR8UT
66QW/4EF3saYDA0H5a2JuFhep+N9G8UkKLLupIBZf7/Xqxy/KbdMVVUUjdCqPUWhRl6qcnN1YU6/
Nx0l2vcO9E2K34QwBHa231Ht8zj16shxL7/kw6hPMcm8p3mz0hl1eu2QV4dg4bgN1K3Of+9xGXaP
ZqqSQjZKW9bfZ65+z5RW2bqrEzy6mt2sly+qL7N7DqHk46IzbHq1sM2/94MY0VCbNGKlr8XPznzY
DxtV1RPlKJpPzukcYyF/nPijdUpaOsstOsS1wtx26rKEF+DY71Gfoot02jZO6olRVWs+Jz2WLS+z
B6JFXI+ee8Hn8O81o9S95dNeKE25qJIL4znUTITv8NHyyP8ZsSO6/GEpHNScCrVDik/9MLEcYXqr
qK4M6dBYtz8Jw8y2/ZlrRWM6z1k12dALXPf3jGq/h5PP2baqskrldKB/hWMyZNXrQ/O16GLfEnO7
kDz7Hd97vuow6dbN8L/3x+/xnyJdmh9O2v0qZhgqdl/v9CFtGr63/LA8y6fAvxDS6969G33XzrT4
0b8D3e+hny5B5app7Ju6GJpDcVm5fdTsiIR9JMG+u+B2l1gBzPnPmil/Edx/j/sUiEpDvWjyinHb
HsxkKOOl5fu+G9sRAR1W7N9rWK9bw08RSNldzDwuxXAq+CIWqUvawqhOSKkTg/fu/EKremuJ3tEK
wxFz7vYqx13M0nDmIvGI7BTtRGVRCgF6Ptg1T6e8jFyAn/Q6NumqKT19BHOzzVuSeVI56WiVvgxD
Gk2OfL8zo1n4+Dto18VjVYSIf331hwGfZj+VNyf6eR9VLMXoFU6rnWbU9Zp2GIakYV+a1aFY57od
+w0muCuO2WHdkhdb6q8nePogJ0m5mJu92OEedvtqsB1CMuK9RwM2OaYbbPS2hpdSXcr0gibHwnt4
dbEXH0KLniVG66Iw15Cjj1Y/TOAeh7MFMw0Xeljb1FKv+bb/OiO2e+2yNxhv2l7qLDIDOhJGDESX
y0foC8P/naXsrR66j9SJbJhyGCy4QP3E1WFwcJzuath1AvsIV3wYtKd/b4wXANiv6fiBpB6mg4vj
NUkvPF5hT7ttnA2gWnXp2e535AieBJ0doIMIicr3cOjUDF63DH8ytIfBL8oefviNZTi96da0fUYs
Fghn6CtvzT4EEUBIYt8Ga6Tdbqd0ewod24a1hPm6/feTZj88R3m8Vmleim+E/7QWiTOuSxlmEvoa
E1B0zAj9QLtu14td/ccW+Cm5PYya3m6FcSoK4bjnzA1hlm90ocWfrdAbrJATd7S10W/2/0PJrouI
tR/+6cy5rrRVfruzAW9DM5j+dBTw+kIFFA7OC5S4zLe96ESuPQ4+P2s+vPLy1PlnEz5zso8r6Xy5
7PnwuvWjTSEEefTc2Hl3EX99QkCKbCxygprVXjfuc9xraYapZ4zbns/ndOumSTghTwS8hbuyOHuQ
Y/w95AtM9/cGewp0irS5KerpzAaDdyJ719D04iFeZ/C42kn378FqN9RTcJM3chY39J/BxIW0CRvD
Xi7LcAsMNSG4hnSHsDoodGVb86Kclm5j8kQnqPm+L8Qwv1765wr7sLTzLL7lypGl7bRlbIotB5rm
vLLLNfur+wHwZoU4DgxmSuzO4Hwsem9R3TMoNSfMz0Hw8AxK0qyqY3XhW7cx1FjSqqR5tPteyNW1
4/cWWDdAJ1Mszpm6jf3ysvHP6v653T6OfFTOUn7j7WHdWKslrvrkBhOPG/PZS0O6qPZ6du3Srhv0
6cp8BQlUzzJLm9l2+h6cm60d+gN/1rPt7+/2tA5RfdFR4/c3fro0b3YpJVsxYBtwf3lJGXQUfo3O
Hn6t/d4xfO9dfVv0TICNMa3DjdSanfwTYR7muKE2FalVHlTAO+aXt826nOMeVIE+ro805RH5ibWw
ozfMxd0Akbfo6vH5936ru0z88K8enuK4uZkX2eBLY7vfIHayx/xRZrsWCysCoW87fw/4gm/0e9Kf
AtjtcDWzpsoGn7Omli3amFhhSv9z97jgol4n+3ghGP093FPwuufNxrlUORjvfaHLa3fpC7GE6B2G
/hqbDFruwEugs8z3xh/W7KIXVeDfYz/FMr2QNvubJvbvpkPYaFaubpnjCgP07lLmK48mGCd+saU6
TTioRLTF/VuNVhRGybx3tT3u6g7MZ9HSsbEpVE1ivWdI0yxMIml90A+9EAXZN0xmrC8H7mzBKUKK
OCwsnZSh7uu/zBP/CSw/4f9huZ3iW5XnZz4HvrceHQjsLiJdHy3nyLDcN3qU1N4SxCb+447yE+gf
RoRxiExLBFHnZk+FQa9Fk4NlFz3jDD544XUW6WTBYv8vD+offtjDuDeluZFvGpONy3CAGU44Z1j6
snmjxnS1swYdV/HQ3jkbP6jLEOSa0PLMdthv79dUurLHaDID57h3HUBy77Z62IDEg51rwM7HoW9b
s97rzqufiPf4yunqmjRWfFzahrG5jWj5MTn0J6OGzR1UoT3RGzmRU3M9qV3V4pL6MGoSt/L0fBC7
rKuvS6eL6WhCqZZaXNkOR+sOUDLGRly8I4SO33Rmqrkq1IUY9SmiSSfaAGstXlscljSiubvd/nUQ
9knDpdB3O7Q74mqGNsXGjQekqWZP1d39n8lH5r0wc1kc1ltrOscii7ZaIi0MyYBQwMx7JIZBHa2j
7txQn2Kbtt3GZlXw0hxeDiZbHcUmppJ2ddxssujlgV33nWuuB9oTOJrQcrCQdrxmm3Y8RI6LgPLE
fR+My7QHIpLjto5QOrD/PrLq7vo/FKiHFbZPGke1uLGd2hevTZ7RTUeK3S/F62Z2x0UegVK/13u3
a7GtmuCliTl5GPkmb+LzJSbFAdTT+0SQLnZ2obULBieXj4vcPYhMp+7gqttSPxW6h2GPep6dFImP
2y5hg0Kun/e71dJT29yOwHSY6H2oFXaPQBK5gQPkWDPj4lT+I2hrYl4eHkBdSSelOLGnK5/ldRdX
BYRWP7kOGJvVMYeHqUGfY87JupT+NTj9zxH1zN0yi9UlPt4EriNcJfqozllgFg24CSDjuu63L/qE
/bojaE/R63xt6ZvTRky1aC7Vnm8SeoPg9I4Sz+N21P84jCfGYrS/upiuCe/E9XZvzcD2epe9+3Z3
oyjzoshd9AA6Azv4doZTmvQUlpP7mN/wA2nPNA+wQ+ForflI/64Hy6oOu01XKMW0jOcL7G7VOG4L
I1cp3bcFBPY1WnVma7ENArgkdZLrF0qA38M9zVQax7G0NRmOlpOVDcoM8uWFfhnTH5f2d9mkx85v
tyaGXSe+eAXm/3rTpwi/OZzy3ND2KpwSwMYu8PLI/8JLh+oBN9b6S7l4lafl/2u8p0uretlVm228
/c/yJ+CQ5tPXU2D5J0xZB9sOTYFcrixBs1d3hss1Qz/F9eLUPKwMjVkWhYRuN6Yv5xUsbeYvxKsO
687Omjd9vpIWO1XKJWjZwBlet+pNeEmaiB7cgbvA7AS9SQJtXyynujpi3Td9vome96u0ajR50ZN3
Wc+7HhWaAS6xzp2kq2ePh8NayKhmap9vog3jtN2vdEack2iGo9T/giqgWb5NYpfDSCxqO1m+OqUf
F9LzJdRQS3V7rhgywTTKBqoCLN7iWHvFmHU9c7lzcyOrq4zUjvoUvY95HG/OKqNiqcuVaEv/Vj4q
hu52h5ySf/2Xi/b54nlpXgu1sRWrqOuBwNPHDBz2zrJ1KXwA+55xtMnnNeFPbPo/NulP9vdwRmXF
pbXJTAYFfLx6UwoyAJ/9ydamh6lpNx3Sy4UG152SV+2+eVV8+vVhnyLS9fg/Eak9r9xl2IflNiAm
uGLl1l/2XlxDfo32FI+2VaOxO2x3AuwUrUla/4+089ptHWm28BMJICVRIm8ZlbPjjeAoKlGJik9/
vuJgxnQPt/pgfhgGNrABF7u7urrCqlVu+EyW1f36eNrTAgVtJMeqNQ0FQcwvoYolWlznpWn616H6
r7EXTmBwiq6f0wZBKooLsZb/3f6MF4HmXDXXVPUzz2vgXJct54qxl8QMrFIDJmkzAvip4zUgvoPa
RCOycH+r5Vq5aoLYsBzlNI1b6bhbbBdc047fDd952PruaFaF7ibwWt54OhrSC6n18nRSlVPdV/cz
HplYrimrTMLJOhqNPpI2jynZTIxSm1ZKncEv8OIrNMT8s1TlVEvnbdVcHpZyVbtbzjQSb5bnLHFB
ZssTs3RrD5rtLXxk/pFJD8Bvb/K0WpiLiolMfMkz+Oh5o78Nm7QAuGQ9WK2w5+zpiI1dGdyrEX5/
wTUV4JjOj7OLmSIcekhXCpXNEbNReFM9dxPiUH4/6gKlQgXOLVe+KGeYrrvz7rpwONetKHDSFN8Z
HoMwgnAMYk/o/hpj7W0ttIY5oUrytrK118eynOszVfhpRARKZCaus8z7EHYyKIhghAQvuOWUdTWK
ohg8p1Y1Q3lyStalVrkeuUGyy3X3mdGW+M7yyEK0/mQSla4npidpnsbno07BMl/hX09BbvFiynI7
vj0eT/Esnf+VAZCc1o4iELQHOIqUg9zRtiFx8cLtNfZUIuvNIf3LGjW7f5nBuP7+hGV1a1ZvJoeO
IyWAmkkTRqTRCAXvvFler8EYHy6z5WvE6rRbsVyla7KOa0tWznU2s2U7wRceFBakERMaao1WYdCR
22rFaO2W1fSy2bJO8g5UYmjkpSwx+ohcuDTxZTR3KTP2905WMVerk3ktO3P0iswKXaqkHSABwoTI
OEC3OYElwh0wfjs6hx18jcYnJNFuA/KDN8a0t7WL1xyyWok/JbfNqnL4a7fJm0IRgpMzcknW48dl
nIsazyrLXd1Zv1pcP5821HdrrB+kQTqYuxMY/uFhdR0mvlCc2TbIbxGLWg9jigX46vRtDulqbLRv
g08QuprjKPYsf05fLbeb878tOY5en25uknzA1UjfS6uyeLLaTITm7VAL68mxNK/tEzZARrWJyp2D
LsGY6QuwqdKl7spgegAGnjcLtVZNY8nV+rqV3OyznSl7+xiQdwL0G4LtecoY3+gN05x2USYxb0Wz
vHLOjtmzRale2WDE/dd6g9j6i9GAbO6eCjotPNK+ppFYhFv7JVExW3VKT+WZwXV+FNdSaqskuMLm
tg1hEImulTuA7imApKLh4UZ//rekAhhZ3uVqrUy3w2+zmdqbyspxamWiwGf/eT6iut0koSiwFrhz
wSPWW3jwDYAsmpX/wbL8SFYsi3Vel+ZpxSnjUzPdtdufwCnmTj+JXqJ6HbMyJ0iLKIt5Y294eG8A
n4EWMngzXC8rSDqTz81/8nx/NkP1fO36LZ3G5VIZY34OQlxuySFDUhJUUG8fz0zzeBSbs3+2QM2r
zmKav+vGDOqDFs/HO5lN+A9rE5LmHbbeAzzxDe2Nq8td/0HpfuQqDtJydb5USPOxznLU7trRM6fe
P0dkAMzRoCO8+r0XRiQJFLXEC6Z190Wp/m1Uf+QrvlK6nBnW6cY+C7OpJBnfm8ied7lvmPItbG4U
wr6HemNW/Hj+CJYDyd3vGjCpVVJDsN+lUAJuWsrrXscDuYXnrdHwokQqd/tHmuIVOfZ6PkvOHG/7
ub9skNmRdDnnWqPuJTdK9zgU+yI/8hRbcrsszrVUVsdM3i6QzOYEIuDBwCXNwbhbwb22r9F9FS6C
ifxao+L/rFez3eliYD/asIH2T0yzqbRh7mxEhIzYadiSqN/Dn3Fufy+G56xx8H/eZ8WGrWaVs12m
CWDSfp0QNzZJTA68N4FRa82lGKV7mqsYrcQsbVbxkpvz2KX5jAHJvcqcJgGXsYggfK8dSdq1LDCX
lK8b48zbvr/hOqVS213TSrkaz9ey2NB/f8e73ngD1/UIWL+/iVjvSytoRSLn/KPCajvrur7Z7qaw
Rgq2EK7jFhHca+Xk7qBgZegMSFMmGQHc8MqfpJriBhOqvdYVXhJIiKFPb4xTD7+IUvpUV3QsKvH+
+jLFhjm3675qzMWGAdsQzgFMJyN8fZGnNdRikO4ce4YQzdmN2eVo1us3tkEqnOAahdrAblJ1Iz8x
9r5X3jcJWn7u73652Pf650JbirlyznG6qc4xIMTt2CvWSVjDG0FQk7Z4GlstSMjHYknMpkZ0kaLX
KqZDCz8w4qqaUayl09XOmBtYyufKc/3DYbpp+A6z2l+vMzm+WeRGvbeyX6q6Y+bGSRz/qfmGIu8v
/w2KPbOqybFGVCvfIDmhEfXcCEwzhuz/Y8mK3oa8NMWSXazFyVpezTJZA/+1+15ikujFneAJIbZj
f/BIQKk/XhNmlPzG0NfctELPPi9eMWKlxXlKs1K24a9EryvfbX4ILgfvKw4oamn2tuityItTDNnO
NnZLa8Nq4+aZeB1s2+jCGDbcHZfaGlg+LSijqIpcyYlUvavLpTJPqiYigW2/vsdgcxkN4iIweGuR
5Bs3Vt5/wfH9kikqlru4zv5mXKt7ZPoZVNydjGJ/RMaLjW2MZ6H2CS4yFPk1KlapHs9qU6NyQR5A
7C5EuaHbpMjBdKQsk0neiZFK94+yCEf3a42KN3Wa79fV6hHNaXcrH9242QYVK+mn3nsIzIsEFOCi
CKK2l9knlOHMbyL9xXSCoTYFU2Su8otXzNWsdrZ2izL3FWfWCte9adRnjIDg6ar+IAjSt9YubDBj
Yqg30Bp1VmvWlZszK1sr0a02yXkIQt+bYdR8wtkC90IA4d/f88JAMb9UxTTdNvskLm9Z6tHr+mDZ
5lKdJLH5QcaaiU8UXVBmjUzd9ioGyrCXteVO1ujjss8aF587RBGCmYpRgFkUivO9x7CrTx0OV6th
im3a18qz9e7Cah+lsar7aBA1dEN6byD8G9WaX5Sgl57kYBpj5wXW9WX/+1trIHVHrFgso1aqG/FN
lk+xnXZOATi50UfgodDkvYakJzQbLvqqvvq5Q1ZdLeM8v06PdTHJ7W4fm0y4MBqR2iOBDPBi7FOw
1Ml0dDIVg1Vezir2rHQr02PeXzGwrgabys5olD0oC93TAAeAsYf+lJ0fDYwm2kZLxcwbx67MgRm3
ei8uOVerceiaDYk3UIuEz33rHHwQEhLmDGf+5ul72OId7XxFJbjYSBEPwNn2glZCQ2sZngNm6r2a
X3CClT5XXe3d0Ty0WaNXziYnyXq/O63YVqfx/ArXnfQsRYOgs3+keKfPGWq8CNV3W8wBXNZNMY/M
Q+HVIW2H38qrI62WPK2621KEqs7bY9VrK93qcCzUUdSjx3wfottu4vcns9aIGewrnCaGkXpvWauS
PqtSWNXP66wSc+42m9VuepBb4ve78CG4s8DNdFYOf0wE9qkzS5p7aSmm8HKdXsurONvfDVwPfdxj
htkK9K73AG6dS/I/Gl9LMYT1w616O19FIo6hQ50DBaL3MHBf3sQb1yqsToMU82fN7NWlvmBPJcYF
XdmfuB9R1ApAc46/dYuTA7pndBQzd9ge9ka8YHHX6Llbl6csBLPQjPYNucxw2WN6yLQ2NLZOs8aa
XNrcpZzWSXSXb9medt8ntwzh43hBhFXI0BlDbeVEYwZqiqW7noxluqyKxDpBVfgqkBAA/9LEIw6+
Zn0ax6wmWpxb382uVRcVuZQc4cGNvfdZm6Ezg8ET/VHj1sxPozgYa4QW5tlylzEbrpITOqNwsp+V
MeZ+188KzKbhjkZETp1eb+ydn6DJdRsPY1brf+pekgzjfEeRavLS5ITHJqM7tnUebYlZn58ZtTMZ
1QZMaVmM+X36iIJKix7Fh333WzorGo9GTwsR0bgsGfd/7hvWG8uZzWPZAFqHQgJYMfd0DvFwkeUr
u28ZAofElE6ddcqlGKVduo2XlkRTW/+5DUa2SVc/cIIOITMl50eNcumkKQapOl8vHEghy8Tp3dOY
BuR4PCE8DqBIaJQZVpVglDQi5XbcO13FJtXmldKtBKNB5vACixU/v/kBqJ58GwAjnTbp3pWaYpZ2
9uW8upxYIo+aIMylwNr8Epu7dR9wwOjBur/Coj6Z/DOqckFU0vp8Oc3c3f6JZBOR+FcH0J/P8mah
zupqtrMu/59T1JW1qO8PWfwQNzlEwBGXxmjjjb4GTJIMgsb5SZu11LybKj9JJbmmVkki8Lb/akfd
/m3SnGT54VL0kFLs8Ma+Rml0JqGuRIoX2yzflhURKTj9boim0pswupCxbUbuBf+ExuUsVg1aD17j
k/mXnaNbhdJf41oXwrdyllGloSnXLSOFeVkWv+FTKLR8VSdRgFDyptostS65Ule8ouNpu7At8Yoe
/bC/Dv563gbRS4fmfLI5KwYH3tfeAvZj85f2KgZocawfDomBRF/aXibroN4AwWqGr0444XmdRPB9
cFlLUe8C9AYT8QpaQOuKauxvXTFM++ncuNUMtpk7+3ruvQstwQheb3ElDk38M67SytMl7rSnqxin
sxVfyqtUnvauT6PAZPJXg1vqtb61GR6Nv1RXDNPlZFUvpTkZl0cmIHr9Zo2x3FQ9av7A7Rnu+Ntp
fjc+qyPNVdLZQ1vxl+za0ahVxE2TSFimK+JqE1awseJo854OcXzv65Qu6WArRqpmG2tre0KnwKv5
/bQJ2lIw0ZwnIMQ3+KKkBq91SOWw7rw0tuI5nXbOmrwOUtOQvF3FlwlvEcjzESpcR5PowhDihXKb
8oPT1GbUdOIVm7U4JTurlmQbLf1jsbgPC3I7Vi96gtmDSHwRNErN4ecCUnPNhmt0y1ZcqPV6TlvT
RhJavjjix4ibOx1whT7cTqsMnGsZjpMujBM6+1hY5amB/nQovtQMHNPf71F8NNbreJVycZkvwPg/
Qhx35z9JVVjYRLSpu+Jd/pGnHPI+ndql5IC8R5t4VWqHjHd5AIMZRRfO2Axam6bH7JHhNGhoO4H/
oNi2XTGrFWZAZfYk9/qWt9a1drwe2efnsE+APtobLoVZ1soIvn7CiJNPfcqw2Gn7R2h2BDmhte2B
4sfsXJ504f8KMY3coxNZrDf6N4bMd9boktihf1+jH3HKiZ6WNWZb3Nhh3wc+Q3seJD2tC1WrZTRK
nlKEQ1lDJ67BsC139+7Alu1ttH5cAXuYvEs/n6EcdLq3zP1xc0KxSKKNYFl9qpIy6s0hBpz59UH8
cH/Zf3gHf+Qp1zeNV7f5vsKyeQqwlO9mg/d3gtWy/RHJEPFXvQeG/I7jQNCnw8/78v9gp3/kK1e4
VI73pcsF1Tp7lABweJqjL5DM2OkGGAPtKNQ/PH0/8sSk5LTKNOjFrM7Z38fMsZlGYBtY5w0KeBK0
5Lc06yu+uD/yFD/jVL2cY8NEHhFmfzvO6CKXLnX/aBugUEGvcU1d+I4Y+EyHtzYXo12v4mHYtely
u03FcFDwoHMfywEer0Z413vgHdQ9u8UW+We5sh257bUTq2Ql58xSANmeyFMPgrqJrZBiaFaae9Qh
mLVrVFwM81azD9UUS3H1sncA9cVaSPvhGwlVKALun2nW1HjHVKg9QfVjWmFSA/Jk7C/u435SW7nv
TGRsYTOGlydq3Q8yj8UbBGaU9SL29r2WuXIZLwVOLIn8JQSFHhNMZZ63NnDRGM4MDJw7A4p4cbWe
8Hky7LcL2RhFiGZKJznqJkfe0ARnWSPJvf1QbNZsW17VVzt0nCbQbtVrgtsZAX6kfvi1gSiatJEY
kUsWhoI1sL0hg7m/NadSWIzPWc7M0uWWfbSWZr10RPXoUhRPRDgqLiggOXTi7g5Max6jVRj/qhMs
V+je8hUTtiyt57XyRl4Opt91Hffw9oo7MPhatS/DDxofrSy1y9R3pqD/j+ZThQEY8xIcQ0629X5/
35/E/VEkZrvX47LFUBR/24FOwf6QNvvnkquNRfX9fnm0KyjYY3feoCujtfLfb50QHD0hUzwC69Iw
3tdhQ7xs3WbrlFuxZ+Zsal+MmxgYoJghvq4kVkZQsJA9n/k61f5DYPqzVMWeQVyaHuorlopK0VIk
TJ7ByHWfUCbv3NBzBYqXcU+XFFNmT5dHa3tAnnSlSV/Ea8JUiib6e6J1Ck96/Nm4b8101lMt+89m
xxrRAyp0jXyykAvSvNMOFMEpzbr6KmHh+VXL5Vq9yqgwWOJ+PxCrw7R+WYgjS+DZDW+NJgzBEe3p
pLHpu3h0OtrMWGGMnZOobKlxms+mqVzPpfsoMx9ZJr1ho6+Pwdyzgg9oRAPJZ+sd2MKz/BGsEiKv
VtCWXnfy9AIbpuBPP/CIkl/He3lbuA+aYyx+lHLSFP+1vl2au9IaaRWCz3AiE8H64LGPULrQuS35
JLKQtLyACi+9nQdnE9xB79rZQ021C4Z+0v2OH+hCvK9cxfcn91XK05Cer8nByNwP3K2QyugGZBKZ
18B7mPuM/9al0LQCFX+2drtcE0O2wXIPtEFw0jgfg0FA7yGQN21mWb7/X/c1tz7F9u/3zuG6OyKO
OiLeVRgSdDNjbQDZIRCOxkZXJym+rTmBiv+6Mf5+bKBX65o+fg78hrKdYxCrmtPLqIrvrU5xXqH6
XVaOM1a3CXbB2XLth73vL+bwt5IQDUEWwIvDbFlBVtBwPrh4i0da88r4GR9J7NGRXQ17Qu05fNQG
4IWPbm4flHdg58zJTopiXaMutrn/OhEyQZwNe8LcnBe25Oz3tuSiGQhq6cCNWi1TrBgsH5vjZYt0
gkVgFs1R8u4KkSEv37Ax9dZPOitWnG0H/m+AZ4ASSDUmFSM+m8u0ZkoJg0Efr2KlQ8IzDyj2t+Vr
rq3ckn8dfE6aYkzmV7zb5cI2AbFum/3XPgd8YigSh7vHcs18+t3vSyzEKcucir/XpxiKZZnAN97V
kcjyNm77EEC8/ArkfsKQWffLtYIVzRbCoOKSzEpeaeTRM3XKbb23bMV4nBZG5bY6sMlSkoNOb4d6
zylGjq4DEu+uYIfBJFAtate1hktU5p5sxZI4pr2/zcrIxn1lNDajvWeNfgg7EbjKj0GwaUKf+ExF
m93XOlW641aMSnxN6zRusfnwIsmT0X0tB5SPoqoPxDFu0D001pN96TZbMS7GdgOBocWCS22EnrL3
gaoV2Tv8yCjYwRcJOlnftl1oOXKapliO8mpfTYEBommS+V8Muv11g3onZhQ+0EOHgvrafxjO/fan
7hKXdUtWzAZDLJdmSc4Y3pMuVMjvkxIdkGVgQOgWF9mb9aXkbAef929XMeSFWR/VsuNYpmkoir1z
pjBJmJVMubq1CJAYzC3c6g+jWelm3dRXl3mTQ/Anx//UUV3LCVc0+3pdXM3z+SarBicdYrrCQQ0O
DVrzyPI0bgvdu1VED1TJS1T0+TSL66fpnOW2n5kSvnOPIzohg6ZkS92nCmIlECcqG47Jl2r5torL
eLkFK5q9jauHi1mqmpNuOx50X5eN2Du4jJzjp4kp+Vq5l1YHRbuBjINud+mPHZ/MvN++ju6fexbq
/9uo/Jy7ouvH1DwblQVfIo2BoR97u+F2THULiHrdw//DopEFMtqbECDQWHSP+FwXshXmhHLboWj9
Ij6l1bqcPwyO0BVNJqNR+UUyQvCiCtAVJCaDlTUPSnFiMSdVcftPdRgLVomFDgi3XZfIph9y1aru
U6cDGWpjqBtdmmFY72y22vw6ta51BoUaJkyOoClSJizSA9onAzGiFnJpUCPHlJu9weDgd+i/9cbO
oEEPl/Apgrv1vj+1wKhie/PP8avNsQcGQi7SK/cApoiMzbIPjFx6YrOM50uLVoydtqapOW61BXZ7
M1aL+Ynjxlfs8oQS+IiH6H6kwYUEfgTMscUTpoNZ6y692gh7WTJa01ii6/uQt2QPdeRf/Rgj8rvu
kzW8eFYXZjDQArxlh5lL25xG04uT6T86ZyqWbpUey/DSlsWJeaZ+L8nWGVMujw884rxqAqU3QjN4
GM9D0iNjmlI+dQ1ff3AUf85csX1X+K4rjsE2CDsSAR9NiynM3nBXAFjQLLjYD84tWLF05ePyvLFT
LhlzMnz6f99xV2ZujdbYQcBQ3vHc/086XTfrtkVSxjYralnoPNttqxsH9ZJpCmH4DjRiRNcelc4M
z0gJzIcAxbtvSDNMqHq381IVh9iOz2lpt+Ruc5Fe++VgtgsnJrOAQY0ynJKGtmjOIKfOotcrtXqL
oDX8/Hw+e9vO1WtDciGdZi2Mbe9hRc2sNKASe9CWjgq1L/+NigtdNpe2UZnxjbAajS03mfPcnvzS
ijxLQhj8Fx00zHSzSeI6XVoNXt4EYqv37Io8rPyHKN5GvVa7lXZ7PqQtGejnpAn5WuKHVD0urjsy
gP0Tjb+tGaHWOGpb0ot82bxw5Q5OD7NyeWvLa/P8/N4XtnOIVJ/I8QQUKzPit/uqURi55AUqF65a
qs5vqxWrfXxmsdMIrbw0+/U2nuyCebKinBggWqN7y49FmwYAsk26t6eQXiT/EcpFnE4d51A2ZMvp
PeDWXyaTQxc8POmW6AP2mt6+9XDp8trCMKrvF5a39N7tUNyMxJras4st0n2oTRikS4F68dyfBxPY
c1JJ9xA3Pey2bosmyEfN/uu0TXEvSvNTmqQzUwyCHSVrTwZK91c+9Qc2/6sGTTVhDIx0kkGlINQO
2IVD+3sWJg+0MGu+prBUnj8Ixe24nVer5Wkq2kD/svh9k+YXmTYJ1EHheTjY/v31F9Y9chLVatTq
tNnVYpHYrqJ73S7Y2XWLBwcfD9R+q3WKwCQLtlxj/DMG1TunrtaZ4uultk6vstRSA3axbQfKw2rQ
nC/dyaRfCY1HSjAB28+cm8EJ6q/grTL3jMkDqJ9r4/tT8zm6K5Dd01z9x7zMpsdNRT6HEQ/P3fVo
5157cv9HADNk/sfW5eklT4b11Y57KQzt8qeg2DzzUinNmEfJKbS71dbze/lN2lFIWzwF6N0aJlDi
di1bVWE6MC9WsXbbZGvbh0ysL2khsO8QrUWVqNN6ayFOmxgqymnbNatmWHXCxXIW+uQ2eWMejyn7
zCafQlI0IXgjKcCkLogbWyjZy/oaTNEFz8tUDOysfmKsYB2Zs5h6q58VNEcfFhwvG/oh5zAYCxND
3CVeX3hzHTCkkGEmL14xraXl9bJO0ov4OHg5+FQy5iFOUPIjgDb+7abtEQPDpWUls3AU9KG6eR1/
TwN9k1lRmij/NYqpPR3qFZCSfI2QvfjdK1TOElkuxgu/0oMOxGss+2NvHbbGzATQmJrCwl9euGJq
F9fSxnZuB07/mRnlk3mAWBvEPHxhHMIC+IRU+I+mB3YDrp3/R/lPt3zFvJbWzvZmVfaE1v7rDYDd
LXbfN+QV8LIJ7+WZXX6ahPd2+DB9Hy+WfI5uFzJQvGr3crtQlRJX7g4k5cp0cTpyBDz3z7x0IXi3
kFmNFOu6z+3TC1Xw5zAhK/y1glISaPsiTIQ9hcIHUWBzYbhQTQZBPbrRWJt6mMPxsHKmWHp17YNH
YnPmExkMHz81D4X4f/e+W/FhS+VL2WEIuDyUlBQrPonyZkDyh+ZeCCCGeptYVOvLb5TikM7XFzs5
zVJxSiRLvul+EX4DSKTexrHQ36p5AgpdsbxAxQini+0qqe5ZoeWWKVAwYO7wQGoP+wC0tUeR0e3M
OljkB4rjfqM9e9LssMY6VhVrnNKRn+4q50wzulBCkkN1IeHF9SPUngKcvi+v0Prn16tYxkPlvLnN
btwGpkYEID8pRNApeGy2Gt+OdvqJxgxXFTs4X08XNVCAEl8T3k4jadZj1K27bBHbc/2vzV7Pid7I
rOh8KvnL9xRXtXmzeLa3oXjA5tW6a9dyU953aj6gLD6+DmEVSPzRXzaJuhra8SNyZPdkKybPnB/X
czpVMHnCFOszskpYnaO1l7E8dIxQQNqf63fN0WYA+3tyFUM3O5slAIknjvYUQpENhyompQ+3xIyH
5337mfhneQhBI3yRpqfyVG9BMTIWirMxQ2GCoIrmDaKRPYD1OoR9TgAS5XaDwSnThjmMZEKOZPza
w8s5uvTvK2aGALnz9Wpn7sKsx5Wtg4mUJjmy7GRCJsshnkKp13QCUJXdkesEENB2eDJ7sGdJyp3K
hlkPdCdYSJGSuyQqRUr1EDuGfUN7NoERxQwIf952LLc6ZMwJFWmhrVh6WdEWIMALA1qDzqAeJNBY
85rS8NrAFn9qHtJCnz3/TYpldJzzaV89Z5YR5vq+QYJIuIfASUHijoMMawhh4nB4/1h09kJttT0l
e2N5gu0TpFKIRlH3GLgvBIe4bZDV6jKBhW3p+VUq5nAbx9f15ix3BxA+wLBwsouwF5SWNhC5QorO
uFEP0OUy3NPdxwjM4YFOO10muBAZkf8MxUqeq7DU3easmnZUKfmQi5iEcUin3WXhXSQpP6m3Q+J0
tHEHSTusp9+z/mfcnZKgJkExbGuB60UBc/6TFFta2V1ns8qCh0qmNTA9jOEU7+tGGMKRYwUDXqkB
8GJ+7HAMdr79qYNMahVQMan2qlqenhP5AOmXtZ62fQDlzVEdH7bsUxJYDa+wJMKbo83PaDw4SzGo
1U1a3cM3i+S93+2fu2BCKoaLYQP2SwqPjNR4HF/c8TJkIKIOPlHIcWJTPa8yU7jmAEH67bsZ62vl
4CQ7eUqYxQgfKN3tNA1Q/XOjPYt3ItrzhtWerr5dGB/mBSt34TY108rU3Pzlt1cj0iTQcblfTEz4
OHmMvm3RqUy0UArvX/nCrHherqL88a6c1M/lrTkpv7aft03pdX8HdeVsA9prv6ygQ9HRa1Xbe6CS
ErYQpvqa97swMZn/BkXbt4dKfZEss7UfssE73f47/BAN5kZ87dtL79YbQE8qydMFBLwAg779z9NL
xV2d3fu7URzL1S1HMPbQKaq1iQuAkVONYTRYJPafVAn5gV13sgfuL/w6XyNSFU9ghXoEcmZXEoY0
7MQPj3qiskJXMfcliiIudtd9uXRK5EtIm0t6NnI8DsOToaQ6S1xs+HPSFO2bYovS5RVpaSiwQsEx
jtwBxr/TG7d0V7z4vHPSFJ3bbY3LYb1fi6dIiEROqt/F5HebVSZQlgJiZa5ahDv+UIWvnPa+TzvQ
5uFEp/7lgeS+QdG5lXNbT/c1voHRZkwIHGL3Gbq0i8T3gDyTnpneYfImXZxzbcaiEDdl54Qr1nW+
KVWr1ort9nHeDG+6h++ZCuftU5AOIJMnkbl2I6kHb7xdtE+AqwsM8sV2GeGSPrTOzVawnpKwOjcJ
Gkoa35L5LZrNUWzw6rarguDlGlQYcgbDI/BEuAH7GMLZEO8W7GBwa6/8ybzxbnjpCdaIStntb1/6
zsE7L/1ly2qk0+Fh6a7GEI511x6cyuKESlq/7EMxvOTlbDlf3oWrZMEQPyTdd/v89IkzGw9l92Hz
AhOd/TFbey9MyiRJSVOg69Hm/kSX/1sMv4m78T0hOPGBtVmW9zld49jCjTIdrbwDoC5dmqf4Zcid
meJwG2eAGYsjZwao/5UZfE7YlMTK6IPYhu691iUaE5q3dbifYvf0R65az1pWdiurVsrOAhoAwALd
Wos50eH6i4LxTdgScUwYFA1l0bzfaD28ddJHoIzjbwnx9AycmnuTVfxyyY3NlvEqa4NtkBLmN9Cv
cAfv6EngMYBjbJeBPsKCf2w0dJXLLHd458pmFf2c6OsM+s/aZWFOqgR50EC8T3Zfk/MM+hlirSVY
XZnjXAdVGEzbgBYAK5QG46NbeflvsFXbrpXLpgUCqZIpS+5T5qvFubqzZ+wCZF0SJkxGsgPgz/CV
AQs/Pt5/mAqT13mBirlaLhN7Ea9jBMp4ZhnhxazLZp95m8hN3SeKdXSPSL/dWIdxL3bTc4tVrNXF
XiWVtTU1Jo8yzAolpITELC1/Yj3hG8MfPg1xzHgRDZpIx4HnRD3uK8qn2YNC1ct9h2KVDlujcr0k
JYPsjd/fbqGSBrPj3pjtQ7AqDNprHz4XBzeJ1OZ92cUBa062cvur5/kUNilko/ago8rBe5KNSo79
jI9oJC9W4r7IjK0NBo7oDHK6Br2l2jJGYZbu50vUco6dwIRiHWyDzlImVfNwNmeR5As7EByS4PC1
QxE1266WccxZulmlWwQKc4R4iH16d7KRp9ELekcyFfstiYL7W17sEecWqsTAh8N5e70dUbtN0Ga6
LYMncUpqHfwvGrcE6CjAIC1uuDD8yElV/K5kl57S3UGU/ZlRG7zFDJQNxBuq+R3wKQzJYxzOFA2b
erqgX9yef9m3nGjFCauWeHU3C3Ss2+VyUZ1kDg9n+8QOw1aWeLQmPcaR7lbpFqw4Y1TorovllAVL
WhpnjFr8BN5hGOFojMKsBi8vNGaRCoLQWVeWztjJ7y1ZMWvzlDfVXqFbJZishbkDcvruqVliAAdF
6hujXaNa7AKY73DoYIt7J9LiQbBog4UUQJT2+GWPlQ+qmrZZN60KlOqOmsQEqx/PNoc691zmefWh
/RqObBljI2xjDzijMunq8b6mZ3/0nlDFwFrL7Z4eTHZBht09t+MO2RDGQtzcZTVzAYmEXHfz/DQa
xWPY86kV4z59l5rfwEXG4zmYUHvmasd9ZQQm9z5LsbdpfRnbRsxecBSw1tEvYnSbzE5oL/wSETnJ
ujpERHSqjkDMeQ/7lkdF2SFj4goK+6FH3wGUq625v/pK8N3G7VKHZBlkHbXeEMomQhl/CAgGPLO2
M6GozP7rHBV7HTOQqLYSK9l+fCTA4IEWhjHwnS+9lrTB65JIToHLnBeoZjRLh+12CUQagXSBMfKQ
hyEMfX/51B4DI23T6tGm8ksyD2bYyQVkEG3UO5K1U/pPrgvcuAs1OkLNEOAt0ATmrjzRmtgkR9up
uh3GGKCCROJClfi96A4Tb+6Pza/xAuj15WE8XnVXXsyvdsBBUcP5r4XJwnOuDvwc01J5w04+Skqd
MhrZ/Kx1ttGwNBawKPz+JUsx+Yk9tW1LzAH5QEYNC7p+mE1klSygew1prUuEMqPTau1d+jfgguI2
LuuaNEARbO3XdyiPgDld2WkCq/YEMCqV3Di0SzQRcu/GMYz37uKLyiXKfN8MFEUYv6Qq9n9ftZ1r
OTMDtC0uQnpVlsOQdwdG3xbeDZEPt4eHVmeFi15aBFsmdFN1xwEE/vuIl/XYmFq1m2x7lvEKDxGI
TBp2Ig/k6UNGsaNNuxZuMoM3sbHIxIdWbH95dtnPDyVDHh6qANJ5jhPtZJQk0CgQwQz/g0dBR9CP
RMXO3urHhblNkXiAB/3ZjvoQNQuVUNMluJaJDUGF0iM4DI1eVwve2F+CFUtK5/GhMreuhkAEjozg
2azc58fl9xrAQFum0dlRKFhU092OhbTKTdpPUvqAtDowVl6HwAojEFEKAQpMJp4OE1+zN0U5mV+f
qBjMzdIq0VbK3shkhddwv6Vyl/GlrLtLMhHSN8z+yHDidOm39kPSUG2m12meQp1SqN7trbTfnKc2
n3H0fEl7rbu8KALgkIIHzJA6eQUlaJZNW3jZqTG2zlFu+nJzjR3H2KH65PukJh8dQwhTqH15n/r5
JDppyg2fOZXl2XKQBkql4h886AAAPEbBW28F6LehBd4VhS2/lqc4dxX7cIGiDIFLuh3ReUjo302g
b2LG117z+FL1eXwG4HPg0hIAGi3S387ntwQut8F9+1aEDvn1McqFr8/i5HCd79lr6NkvY4cMkqS4
Ru628USD9nzSYbAG0JCnIRgReuEfHZ2FLXqk86etGoDKYXbZgTxFyanxmE+0JQ6Ekw7AGVRA5FXb
OmBwoVHPi1SuvnONr9d9XRZNNaPqTcwGroFLydXF4OACUUF694dHbX+DmQ0FVN23vGT1Rp9s+3K7
cPZ0BNq09PStDliULc+nMw9vgk2W2paooL0htPpinGutE3WWHYnnv5ZkQp1V9+JuUzhuvoQgoUcc
0Eq7Sz+tut+HDRN9QDHvF+7j53crSHqEvmVfCMkAqswY/0LH8Mw/tr/HC+GYAtpJv/jnJfGq+KpH
txR+HtpTTw8qKYiiclqGqfj9mJnL8jw9gLSQcJUIDiMyaUbzaNqhxi1zkDxcB5jxNCa+KIP+S6zi
Ju1L8WWxtUS1nl8d912IB6KO6TF4iG3SxGxFOJZfwtQHu3bczeISwlij0Bw4+EpzGm0hyfxgyOcX
ZxdRK+CwrpSKv1dd//P+XS6qmf76AsVulpaL+caqs8tnZspdPqR9CNb6ffO1NHdLJ/ddmn7JE59c
KibRgdQvmcEdMzKNsNZPXJiiW2/jJTCm9yPvrdXUvGZ/eEb+Nuu2oRjaZHuKF5sLG8QD230lVSaB
JI4UGFMORI+xlQ3/812zDcXOzo+r3X4N8a8wjQsRRNanCLk52J63/zp869f+K7b0tnKs1YxyPfyo
Owz79JVGthMzRshN1byV35RRqMbLSdpi2/ZkwCSflx7Qy0XrwmgIWD/qWFh9J9/9941e3d93D0DH
dLqV1xSaRhmOSmzzgeHgYWkMp55GBwtjvB8DZxuKaa1V58tNepRN777aNUb57CU8wV+gufv0iFDz
4pUb5Il0WYLi+1epUSe27XrVtpXLvjmur0nptJEkEWPjR/PuCEM6BMsHkJvsZ7Tz5fZ5GcDRmWtM
jSWG+1/KlpOu3P6bNT/Vd6etuOviqoFyujRuDRhWq1731OnjxoSTJCZqGY0YXRGAQWrRKSt8LzAl
1xq9HnUks/US4Ngz5WDFWDx4uxaeRaLtvpUoDCzKuS9VrERyWpcACvOlMlNVOP8JHkuAaaadDoVc
PHwmiWpHemb4ynv7o1z+w/52uyUmp5N1OFX8GpzxYKF2Q5FfCph8MzDGEdWzHmjvLZkJaWz1/Lgr
463OsG3p/bBCxyO3EYp92G2d6sngagjShcYvUNGkjSebnQvIpAooj/4TmRJIPzMAWWmzXEXtfag5
Ddnte/ui2Iz9YXNz4tpKtPaV/l58Xcqc4tRLzYK3XJcTKfZ9cqtWzEGlXIqXDmOISKYZHv2ltLtN
Lu+jEW9TT8YaYIrZei0ZYk13QRTDYO92241zZKFLAixQJAlJ62mrT+5qhO/F/AC0ccPoBwFsV3i5
4LXLaCnxhF7sivs1JRlDVwjAcdt9kbbrxLs2VjuSoG8wqlf7LoBNKFpiN8XFwd2Jo8f7R5URi987
KsV3SzfOtL5eZEdVjU4fPPLTYbsLavWVAvGzTBoMJxk8o+49rR5rbhV4uRuRcXqlx6gLgz8tRR9P
J+9p68Y1oXg+NntwqSw6bUBjOnek2BD/nLPKPbG9JXG6MORrIV16lkCemHoEqQpT1UhcMOZc28xW
1LFezZmWLB+XS0ulpmVc45Polu9zo6atmrduTKLkHczKAANHGQaUa2MaDEsLPcuUmJA75+MoJvhc
vlmn1ElYMThzmloSJkWPRoOPoGNlMEuByQw3/yl8ye2zYk6PCfM/SzaGrdx9pvTzziZXejJEhPHI
Y1aq0cJskMe9VSqG1LLSrbWbI4+U9P+Rdp5NiiNN1/5FREiADF9lEDSmMe2/EG1ojPAICfj1z5Wa
997W1GioN3Z3NmJNR3SpXFbmyZMnOVfSKgcI0AzurdZDIrx+wgJ55+aSfLsjjEMbP/ZGqfeMwBgI
jvsBUxEXlDtCx2yemdu3pCwxWa/WEWGGq0W1iaXYl3rNntSu57mRVxIfvQ+KaHeA5GarPWqEiCd6
jyJ5Sk5w8zgkWTR8+ncWrvAFiqWZZ/O1uUPAMYcr4Fg3l83Zm+SKBtTUEWmA02M8MjBvrbOVNxf9
Y3cKYys2YrdaX88YWHEBsXHwRhCZPbeksLBNwwm6+tgP6IJgY7nyzheI8V3Vq3Zp8bPSEs3LH/qf
b1G7T8wnh9nGnCwNBEIoa6tBRAbY4HkJUejGzbgbBrrDWQpY0dau4Tg1xzBMtdXvYrc5rC7nE1fw
SYqp957xHrcwPQB6IaQ5WuJ0QYh3ngGqIM88ojAwZp+0xL0yn7f4HcqrGl8uazOuc0moZp/RqgA6
AmEGXX0kWtY3T7HK4lvXNOoNAFu6Yqo9KRaH+Lyxa6vLw7xLqGkiInD5NvzTE31UDgP6Os8BEt+M
cDmg8gSB6Yc2EAei8PfdFEhxNSKJdqb1ielKmj48k9Xy6aNGOolToUXzdN+qGJD1GcaGs1te8NBd
ag/v6R8REpr4ed9tAIU9Ze7CKhTx59u2oYzXWHerhmvYSBKjRq/ezHQeu4dV5Uw+plfrvr01pKt8
MviAXTwJIgAv8NXH9Smce49xs9XShghlzlZxfOV2Zs7WpRRufsH3IZcx99v4e3GnSWudKWQZgTR5
oBZBJZgF41aVBO9QJ3hZmrkpfIKqN7Eyt6cY43SBL9MJHry04xEOkksgItK8FKUBUXEoJSDapCdz
Y7qTswhJ4OA2pNZpDZtvUpG2niM7mEmJq/SyQil/+E3Dkq+9XiMppyKoJrH4GcqzvLePVrK2fs24
V72TmEMcu1zQZISk/POJ1sgWa8/ij1H7jPQAtmbfVQLxemOQOTIbrERTnKEmj4LTuo/wsyvDsI9W
kt74ioW5NWvlll1m1BO7MmTvbdZJ2nTOo6wbEUokKBFQ4YI3KKC400FAZZSk4g1TDfD1uNie6o3Z
BS9bmsO8UflC7cmkHaEnQQSOrts6aCEL3epYgeZyy+W9NWPF5roH62wnJ2aMluGafMrF37SDJnUu
kScKgt6UqEZ6yb4HdwLqakYXt+LW6IrbkV3TZNLYcdihjnZwze07EKZcy8MDZBp0123hAe08Ym6k
5TWD686XYtdOSTJbGRVWvYMLCD85L1Sgppfs8IE3ThpU/tchFVM2M3bVo3uW8yU5MywonHjvdd8F
aUTmVEhOupqc0lRB4SJXFRC3MTkhTZOK9Vx71QucM2HE2xG+NjHktdMGzoXx9BoKfxRte73Qaime
W/wCxaI5m8pqezH4Ath2VMxTOQcVJoK18BigCqDZ1DL4sDiYYre29JnKlhM2tUaaRsIZxuORQFCP
TLv/SHAeaIYsBUlcUr38gexuGsr8Lke3Upss2NRO0uxcX5BvBMiV6pePt8XC770cwx752Gc09eL2
65o60F04J9A8f3OvaWg71l3pUleh8D3KEjQa7mblVu0zUJEE5NKuMbJGVFpJS7GDJGhatQFkTlBL
zeKLefzzOv+shNy4QiTpZDXjuk/cM3bMoOhr2b74aZAuvPoFXvMv0GqwC7uL9vPrMkbExdV9gG7q
iv1e1NNT7CZsBTIJk+ELfb4oOPH63dpdN0oJq4RQqnux/3K+f2YtH1WY9cKqms5xabH/PbKC5IYo
FpQ8zan7vgnhkGrOW5ncFq/Fz3iKyU4nlWRzrrO/5MEAgpqwqgZofBGlSTsoNEf8/7itipXeT+Zr
o7H/NWADqadm+2EykM6Rz9Er4MCYMooMDEjneGoXVjHQq8Tc1ddXRxa2A/BEQABAG0Xea0NIHDrb
rDu8im22N+eKcdpwePEyjZAWfBgqJMwOFDGT7ZI68S/d60tPj9s3RnUsj/G+vj6nYju23pKYoxmQ
fJDekbWtVyMRcfxeOJTSVRrebIPGbu/0bi68e4hNZgcJco+K1I13JhkzavjEiVsc41Cw0CXSwzzh
oZBoc0oThLKQ1svHWdiNKLU0vC8/QLf1EyGlfug2w/AY0HXUqxFmZk0wuZnfD40tJOzFYObPWxSq
4fWcaEp9/XwxT/7btfsGKvPRCvz+ZhMAQXpp3Oo6PWHOfg/n0ZeuyqSU0FQ49aZiZWc1w2rMV9wy
bGsglZwf6GdvOBCkWKOu7XWhdAGDtzrbVkA+dYnYEupUmpsgg9wwcGpRU5JWT5fjsS5Xr0nvDhh7
7dxhoHeg34JLpjPl5f7RP1dddYEPcXqNGxPGe+q87dqEfcnO2868GtoGwnYLu5Xh613dCCBsN8fD
Bpmo2xPWXUFTMaiV9WruHi6cT0kATCKiYdRwqXzvnx7udJoCf3GDf2arGNLVfHesnGPuO/G/8Ay3
/mQwpSChC6YP4iIuuIgMD6u927MsxVyKZ0uxqMb2Gl8NUyz4mvIcMxBQGNyV/Beu0SV4x+cnv/Kl
GbUM7iiOqpjV1SRdbg4Lpvv28LDtIQYP9Z7U/jd0VH3rX7Fet06uYkuRzDGPlwrW7UiFVIpjtL36
yTx8Y2xJLA/i9jMlQhgTH6xn553fVyPiK915Ftfj1lcoNnZ2MmOzfpWXRF4uLNb6keL07sR7ZDD0
nNfPusdSDuiNEVX3d7Jcx0tH4ptDEJOfmD/A9IdWGhntzwSsn6aNj5Q/6cXRNYY9T6sXnIJJvKxA
y+PmBlh2pGOILx68CE3G8BXc4E5q8TRTLRPFLPoFalFPEu/tzL3KW4JCeq0LceDe3jZR5opqfevg
T6cP8dsUP/i12qW4ZQVXEBzvSOUXmqDmYPHc6YzdNTFeS5e81L1yedajsBhG4mSpueGk84K8xH3s
GHAaEi0dnqvtG7yls7d4tGDThHkD7nAF2EiCtZV1NlHWyT6+acyaefWZ96XPfmhMem4bCt9WmdTX
J5JEmFiA3w+USx9opE62CrAVpF3jZNgaB1Wtdton59MkpYMoMeduQRiGYN+blXpvmNYt/ylBw0cT
TtODAZEZKWzpAwnqHwxOO+IH6MsE43d+sIqGfspRWvb5n/fCjPCH9mjiD+n+tvSPjqc5W3/BAP8x
zVXFQjaq21VmimP96+Jue1dvgw6Sd0L+HbFFXzpYDI0ZPiA6g7hKGsNRClEXbGX+dBR2KaXtXuqs
AAoCaoaorDh/mTi+n9c+N6p+/yw9pciekB1b+juSVMGSHL020ivNwha/QjGiOzueZ/aC3TtQ29ux
xi/SeEkaScb+lAxhFZIpUXygkxD4Cxj3s/qK2TSXTrrYNjAmLx2hHcJ94/bwQK3RfyPtPYi8g5f0
3ycdes+2vmh9819DAJVMuq7YyeG0Yv8bLRGYwDlOOgugOMkMyUXRF2dpXsd8TQo7fm7MrtVJIs4/
BpuHwq+/Vohx8PNIA305O7b39nus83VyZLYw4nVvwK+WOWI/uY1nwD+KZbIABwBA//ZgpXTSwlHK
D3xhsMV+bRv7TR6kI2KHcDakE2YZuYO1UEorI9HSJHR9j6n/ALUYrp8hcvY62qzLX7Dtfw5XTV7Q
wpdcGwvzkK1xfu7tqfTdpegEI4NaNa2FDI0/qYtd1SZKaW1rrw4S0lGqApngHBzfr8CNZx+54Ot3
KD2N8dtvr3X+xt/wAfK9KMzQ3pJUq6zlKPV60kIS0K3dRSsQI3+HhpJmNM2DkgcyhdG2m0l1NnNZ
zy19FYBf2tMprFypeGAXtXiX5kHJy8IKo1kTrLI14dBWCJJFkZKimM0YV+O4BCj3SVCNdz2oIa6v
m6cYu1urqhilxiXbHdI038pDQFAG0jY6dEaorhEVIcWFZ+U2aQRDB4fu7SXW2cMckStM+hrblrVb
MumAdCVXlbYC9yNvmXgb8PJVJ5q1iWrHyL/iNVjQUoI65XDek84qlkkVFz2uPK9c+I5jJa4drIwl
kCYDlmh+dFbdl5fFCAR/xC12A57xwem12z1RYfPYokvq/Z1/F74+Uw04SDvosACv3x2kKPGYeKTu
Zh+3l4rc/e1tyumnhW+szmuny2EmsU2vc1l5MGqthUcw2XvZoNv9srZ5TpFtR6fp5dCVprJHXpZF
aFJC0YZ3KM1tP6Pw9FAFLwgX7W532+7CtAcdcYQoh5rHaUphkRdegjvk5vpgBs/daCQl/VIE8OkJ
Z+a9/y4aH9yBfli7QFm6G8veOMGQdDK0oDBF16z7emni+KGfm5OZCGaPa09HXNeZu9xXLazH6ry/
nOyYs7MjyKQjc5ud4OtBPHQ2Xucu1BXLut062flo4y7I8ah/b/tNEAOIHVEEOTxcjqQAZTwb68b9
y9vi2A6y3U7dUHV/9ngpV3PWuAK4y81E9IQ+AGfqzf1oRDnqHWqpaB18Tsl0CF8tvp+HG8iL64+T
p5Mnyx3DP6xEDV0MKCRmlez+76/L9mBO7MWpfsW9xhpCHl77Tn8KpTayH3LGS+ZNoLgPTc0DW8qk
oovuPwMrHqt7NZz13rWu+A8wS7mM8eMojrhxUHwIv9qCWR71og6lcV+tbllGrUaq3JCfF44XvXzq
M2rvZNhmbz2EPNweHFoQdznTe9ihWmJAaWBfGFA5ZKdVpW7vLQasodgnlOnmBw7p/N6CTN5y+Lcg
GtHLFxijL4HuLLimIV11dQFC6TtkmU7NqBr1qqPu8zpLs/WytrnCTwC6AaMU6siDdC5+fW89ymJL
+lC3yaX4WGFUZZMpLIwNIz1yusgQ45XijY8o6yVMepZ4AERB22RdfuUfB7owpILa2ObVTNzJ+ooH
I4xl8sMw8yNQacyj9NARJdan20a83IEpjKnEHcfL1l5eMxa3Q7WTKaEzMPg+eOXhoHxNS47T7aXy
su9hJyXWen+F7cAkKUaY0XqynXfAXrRfI9N/RawPFpTuDJW6/D/TVJ/1RSM5VdxUzhD0+zc4zgsE
f6VgHAK6Px53gtvLmv++G1upPt/z+ryRbMxfZ1a0hjcBtR8cW5CJ/I9YC9LvJEXH38gE8jdvVuuJ
Whz6jt/+ltzLvvUtgpwV7MbB2sQz1EGYOz5jFQ4WUMA9RfNyoDnP3RCPhnYHYDaGsHy0yFypGSms
vWK3JteLM7MW7Lm8VWjykFeC5EueB45NBBCBHg1REDTzVxroEOHqkObSOhN4WP8zIOpjWT3SbvSK
fiB2jE9oopVHuocoKGLkfrht3umWvJT3WhxReZpEUd2dnXZXPAFx1GPcGRyaEakUBpXONQksACiP
QM6a3S5/nAqTVeyWncSH2mqP3aJWUrRVp5X+aEqBAZrS+EVwHHUQQnng5VSRYjPqTrWhQnDmapvW
ZpvcbLG4jDnzUrq9YbhCskGtDPq4ZpKlnFK3MKTyMlnZYWWZYinhTPEmtM+dbTQP1v48QA2jDd9V
LCb3eiGcuSGgUaWr7TVffscLH6Fs8npeTedJY/XrPZacHgmF6ehhRLCd36wovMNs8xdfEFDL9qTV
Gyq1poUvUPZ65lw2Mzom80a9NIMPcsPnFmOn3oDWiXSrGM73XgMtjCUemGYHyp2vwtDKW5XVGnVr
acnkkeBogqJQEk2b8OkUB1QSdTm3+ktH5S3ri1MvbrzyXM0Oi1V6ljUnaQRVEMYeZjwCJwwhiuml
0uUc/WE6C7NUnivHlRKVSz4clgMnkwuF9pzvBg1/Kih/sA9I5IbC4pL3WSQnv57sx9sWvDyJ9PMZ
KkRmrB03ufzaZz6BB5PuPO3pM/HQax9YbsjZ0t5qzdlSQbLjqWqlV0c2uImyyAeh95nWL6m3iNBS
wwPa9Hir3P4w0JEycxGOG4uugmX19XKxmRwZ+XS3D0XvRlwvBJCnEKeBJNe+jafP+qfQBKhfwKBy
0cb0JBHwru20f1VLnaAN6F6SUqy4AQ2nbqL1JlIMvz+l28xJG7E1udAcjKKUe2hlIoCRw7RUr6be
pLnqPMNBwcKL+fkaLqOl7zKJ2weilMlZ/A7lSbdOVcNxKlx8y8u9U2gTWJ30g+XhTeWNgVfg7/gj
zFXxjzta/7jMWS1+gvKqG+u0uqSLxDUnkzbpYXsPa7Y9SD1e9BACqQTaIsMzj3Q6mKXveXFoxfo7
lnPYJ7MF1j/ABrRJ5o6WBlZghuzmrNkaWoGuKr7UTS4Oqdj6Sz2199XVktlKW7K3Jm85LZDQqSF9
i3Cdxn0sta7F4RTDvqqvXWe9YIbSoxdVRzQMpSIuAsrEZ8R3QNYXh1FbAlfquBQHVsw6IW+amVvm
KcTFHsIq4iRO6X3zSiYGddshReGap6QUHC+Oqdj0XW3ScM2Uw0wJ/K/6M+r/pCiWudIP+fk/H13F
qseb+XqXbfPVhffiACyioiIMNoiSHFyxI3rtodJqscI0/6i+qFaSi71kaWuexZ9fvbzzhuKsssQF
FV/ig2m08AFQBjxrqD04URYcSME8tsYoE5GgegEORfV42Br7yJyFcM54cbT2pSz4LX6rYudq2Xl+
2qbYuUZrT29xQVeAXqejKD34sGdjH3r+FG6YvQg+90HlsQsNjljm62s4X/Szg3/b3Olun62Yu9Wp
vrfmCSeEdtlvuDl512SYpb8eXV1OWWdf1OKNZF6pNrIDs0f2ZYuGJSa+OaJaGKvOJAM9sqNbbsWg
2W5llWwOHA3unBALW0tcWm9KAQIYLgztJnhzRlHgydPqBpZ5OMWdVgzbqm7P5maMGXc2HElqtMHR
Ug9Er/6QS8mQgRt+zSPdI59nVdVHvjiuYuEOTHm2gxsD7kCrM2RWvLZXk/O/fhyNFlS83qVvj63W
8YMShCeNxdGeJ8XKbZ2FfdzWmDRsBuGKhNGI3kfRKxojkg8z+rfPr1OGPhQnq1i49HolpXARq4qB
k8a95BVEtg4/Ti4+/0D9YsSOr9FlGw0kuwLes+F4w60DEucLrx2AGVKi/TsqJqmSetxF39/DVW8S
dnTZytKArvi5in205o1LXEmwj/BLQL6Q+Qenl/4r2P+vL91myOW9cRLyxSvCE5tN4mzifHEA90Rt
bR0hbCJODFj+MINCstdCbZpj7ygGDl6tXdkYuUXBoUY90pvWTs0plXhQQ0SseFBb0sE7un0QdG9A
LuZXmGs2p9FmvcawKJe/yFVj00dtlNx/oUJpCwlmwreBGT1PI6cvsuq8S9AyhnwTSYvOseWGVjCP
XN8CKREPt4WfyTINv4ZPtz+2NNYqHANH8fCul+ohdRz5WHS/yDVyR6Ku0EG0Bld3BBT7d0m2tYu5
5z7WpR8Wp45mS7nkUMfs48oKBRI1QM3BK6UOFeenmD4rnjQO2wvHHCcaNr+0UKDXoZtRiWR2Hj6O
3iGlCeEVAeeHX5Vor4f3/l0VGI8uOQhdiwxThxD7i+y57sXTnU/FPG7ijTU3jblYDM4JTx52okOL
NiomBdpA7bzxqpVH1Hl/jmIXJ3F8jbMJK3K+F7j/jWYfpwikbFpHaCx6zoSEQhPCJeKqJ2+WEGHd
PnK6l9dRDGVmSDmHfACSHZLRmQdU+7cb/q618G3vEZbm+sMJDk3NsLrzpxi8Y7bax6uqmCBJJCE6
BT8b8Qme3rshLb2loEEzouZFcOXnBUNwTRuoyNbZ3yCgnIPCpAcAYVFvoo6kpd/YsmCedgmWQx1u
DRE/ZWOz2nVhHY/WBZYcAfVbj10lfdMc4WEQrPm0lgR5bgVfmlnKr/3TtP8Mq2xn4p5m8SphWKCT
ug9AZbZMoND1I1ZPWv1KeeVjQqsI1Ecf/z9k0GXf/hzfMUyKjx3TzpPshVW+WBf3EtfdiyDP+M2L
PmUb3KRoWnl3KbcV9T4ptGwdO077SctN/IsB/RleMTDrtWWt5jWGR2in2W70pwMRyR/TKkF3gktT
8Q3zZyjFXhjrFeVJE4aiA52PCEDYfMNuLXAuRihQDK6GL49KRL6cL0BZ6OSZO+8pedVsePmx/vkM
5ZytE6NqpzafsQ+l5u5NsOA23MK80o927YFmvNKLS1aw3rCptjZzT6awwYt5Na5as6qUZIkq8n3e
OpO26CGiXhKvjrWEH1nIP45UYUTlUVyZ9cPu5JpypKVzJgp1kswAdVl1wAOeX19pjgCFcmi1tU1g
dEMrryRSXvYiThwp5YQqSXC+CpZAY1LNeLnHZUSXphUYyExpZepK+b+NwqyVk7w4Zsv99vxrnYmH
SHnzHrWkjVkNxHk0MAafldDeedPnZ17rkNza3XNIwYbITy6jlZ85EDLM9tInytAcgTISSvHTlJN/
2uxqBzO1L9Rl9QL2H8RiarQHi+4ArUT/6yzlQ5ohS095YTWUU24nx9l+eWBI8Kc4zP1jSs/CvK7T
YpJDzXhypm6dOdWMnuJJgjYrBfrIpNGstL0GapwOqu1n71WaPn7V196X9onS3S3lUayl6BdYZp2T
nol+naBe0IfRqup6sOrD8Xen9d/mqcLcu7oxuRwbMqIIwomw6MiFQ0P/4+4j1aPfehlCzRxVkPtg
J9vzPuZc08aKh9GgGF2gTClbeAZrcynr84kJNfMsfY1/zo8KcE+qx+Q4N7jIloefE0CMgtnWjEYr
x/sM4XK1vhZUUenA61LOUOGm5OB2wVi6280JYVOO0dOFHgHi7rab0fSTqq0wtISTHujYBaV5uuKQ
ismSkgGup6xv2nS8WR+nTib7EC16JOpQnbtA/aI5BE378KqljVAOamaaG6SzXyqFZGWv6omZcbLY
5B7tUOJWPPPMh/sHgJZ29ZUvWdM3AJ7ZHD7NYP0S9U3//Th4pIJhQY/TQxNMa+mbr0//8SQoxmu7
MpaNOOa7DmBstZc9zLjmNFuidIwNEzFtbzGO74Vrom8pUG7Famh14xi59VwOuXAcrKu7c8yLwd7I
Q/aByxuhBQNxirRBS9ffvRxyqf6MpliTbL7dzq2DvJuI5uMWgHLuqcKX4rqw9WS2dVv+l6P3z4Cq
1Dsmc0MfV5kexqu393aDj3XYRvpnNCI72s3pwMNZk25Gd3doz8D8bumTaOWP089HyM+La7w9ojNh
8BFPh+BJaEQct/boOuK4Y9EaOn3o0kQhCfj/7WmuFVUY70yGYp5mjCf4MliidGuk/QrhazdyKPhA
5jKotXVufvn79DOq4hPtl/PVcl9jVODLtwq5QlLhEUuM8cRsw1rSDVhutn8GVMzKOt5tL5kpeyuA
Jb7IiLr/nGoJKXjpg4ndvqflKYrCuir+jztbb2vrnQxI8MQeooD+CdkPTkVLp/OuHUuxCad4tjjP
dtyUJ95dUEIhZNVFFRXGiDZC0xgBS3FlNmtzP5/smViF4ot7kXpGIKz7/CpgH3GK1nUqPypODXyt
6tqOrVyIysre1isx42XIgeyF47u6F9IGcnBHWrfIYzse4s7wDGgOTWmVbwP64P+GlkNVuBtpbbGv
n6sMTaeal01bPBr76YNQf1ofEI1+dp3hMXhuxCgx0WPap+QV7PEb3UNzcKYb+O0TVUrTKX6NcmdW
5sFcXStXiVygR+Nc0VvPb0eDK+6V/06l5pd2r8tvzc8CKLemsk/sRm0phxg7lD1ybdqR2UcETqTq
s9Y8HH7pYhZTDuufruvPmMrFOWWHZHeWMZ8MdEE+2tHyWboGQJ/XbG8ZaG0hU+rSf6tWrzsq4y5x
9mvzZBzECAVN4cK0R5uOcANgSKDE/3W80+xgydX5bUDlPBmuc06uaKWD5TapOSRPOuvBSYUJQq9J
LSZfcnF+G005L9mxsbTjmNGQMkRCgCJ9Kc8CJO+LKr1/ybNDt2dYK9m838ZUDszS2Syt7YQlJeH4
AnTyceotA3eJFkB7d7/1aX0xgr+PRiwJiVVvK9ptm+jueJ9TVf+FCbYM6eIGzQzyde7iFa6vTfed
WXZOLg8vPWqauSoR9Be/Txiit1Ilz/ZvYykm2HHN3d6qMVbwQjTACzqK3K7Zpza9Px6aGxiKu+D2
WpfZg9+GVAxxvZIc7OP8lB/fD9IBdjtpTYVtTCZoFX1/PWkxozKX7LchlbDytJstz47MklR/mx5K
HCcHbzwk1zwc6ixBGWXlt9EUB3C5nDdOk0u+pvRfB5oC3G3PHsERCCr7EleSf4PGM5yZ8EboywZj
TmcjNPuq+oTXc1JvGIsUC0hii8wfIOgI/pjjP+OP+eKP6V5z3b6qjKFdY7fYb65MO6NVBuwGqBy0
5hlEp8D2Ir+PnoQd6qZZapl+rorqBS5mxmx+XTPNXSDFU4ibNNnZCJUiiaOH/4aPw9YiXkZtlI3K
o2LkV7X1/OJUt2IJ8TlJqCKbYYXAjdJ4ncojbb6o1BgWBlTu58rZXxvGavcrnKPFZFtYKp90ow0n
5MMQdf13xudnhsrtzM52ldA5f1zQqBbGF3B95OH/ZTSN0o0mv015NH9bT+ViTtwZjb33jMbeNZdz
iCHST8xvzWMsrDb/Wn4pfuamXEzOpoNCKbv3gl+QVwBwK2wUXqBxLmiPqPPe85f4xvRyu1Sw5PE8
Tlan6kbIJRzPN4AIsbCQ51pRu9ail3N7Wn2No0Z/7V8GQoIxmuhhSmdZqTa8OuHEP/mLDy3gJc/Z
re9SfNPTzHD3dYvvetqH4CMArHRQHB1ak2b0+uq/A0509Pah9I39Ocoqgn0107RWcznKhDJwP6So
hgSFNPcQc3iHKrMwfHSMhHJvqTCs4k7UKs4+m8wYlswIQRt39p5igE/eG2S87rhB/84m/XPKVC2E
6jrNTsYa/+VFagFBMWlTT88k4f5Xg3GgVf8vI5gUL1GOhhVOmZ3WJgerzm52MIJsJj04PSrphVow
FWaZj+r0hP6Q2tRtufX9malinJKlnSwmJJaFXJI3Y4bj8Rn7wi4bZ16jrSXtleWZfpuqYp1q89pu
NpODK47ow6gSYuzJ8/iNNjfFe7rtqZTFp7+Nplin1cRt1E67Pdek2fx4IF7sQEsR+bsvISRoBtNd
D8U4HY40UalvWUyp21mEW4pbafEpAvybiOdaY3nL0mjFuakIdNo4xJetKSYgLygUKgpR0tFHC6E1
ms56u20g8RlHZzMjqlhNW7pP+ItX9s/xUSFpA7woPhnMuOM+PvV4bagsoCBrcECrE2dQM+OyjPtv
M1aimImbpKfVRk4rvd1ore6T7X8mf+a3dlDO9G+bnI4bRlYFoa+b/eJS3XN6Ni9WXi1P5SjygaLh
L/nB4e3zo11NsfkFK3B15o5zAS0CuAnM5i+yNgiHNGqc8KRkLUcrqVGGs/+2pIo7ZG0vSyepyJiS
wrjSWl34XTxwgwXp9vcDEIfdd9p7XXGu7mbm8VxhspUEacYsye0A2t7T6oAMN+XH4wCGsi78LR8M
yWbbpR7VtlR20HlzNGvXBk4mqVfYM9jXh19TJCijrQmFoP9mKwsDKltZu7pzM90RITFgEvQegMrb
sGRR1Om/I7WgMXPlF6MwnLKLswlu9GrLcLug82I2iZByhDx8Psuz3Apuz66sdtwyHNYS7MKxqobi
fFixu0sbcx5kxHIDpNDy1s3dV0S7dDMrA8J+G0q58smmMdlUHDmfC8L6at5lkYaZ/hV1YNj0U3vw
yY18dsfPxixI/T5oGMEROC7FDNGXNvKV4f6wCIWZK67IdbHc1WqT/IridLGrYJAo7628FP+gRVWP
yPLr4rLyN7MwqnKaJq69cWsT8bsoXyIYRbWLeIy6XskX/+c5Koepgcy5kVUZ7cmmKcTbfZPIM2pf
BgPvevdKDqw1vI5vH6hyK1SYoOKGZKuluYwXDBkLg7l5T/8jKeCZAW/SS+bu18KK+6N7s/9yc36O
suKObLNatlvJC3a6o1K9Ka4eFIXPLngNChVUSWk991KXqzBXxSWpVbOMyFSW9+nligqLBNlSa4nC
Tr8vpSiaZ0V7hRS3ZJmu63ujwRRJ67zsuhf/qXYv7Hzg+kVI+gNc9fP0GaVh9GyFkU/aBflU63XY
ur3JulOsanw6Nm1/k4sstd/hVOWQIPoz/Xc8TZ2FKn25fxZZVcmMEyudTNb5gXohn8aL1obYkx8l
nROks4aqGGa2yOix6zAWIanw0bktCzxojOHJ03GnyliPRXuoKmFezNkeVg2DHe8slJ2l9RMKnO0H
yAfT6eVVYqJk1LqjmCnSPzOlsX5hVRU7dNpVk9NVArGceIhQo2P45yV9HsnEIiIkdMsxkzYHDu71
Fc7WfzxBimWy17W1Zczxx/Zh78zV6T1M2dUEkqkQAm4PprNJpmqT7PqxPhejC+LITRFZqrlsL8k7
mvJkAdOlw8V5qS3cq8pvvvHI5Aeu4Bodt7PraZ8w8uwp/UTx/01aiyLgTPvH18l9vxLDGXv0ibU1
U/6Lm/SPMcxvcGHgzFpXY9RHOclgjkL4tgMHSn/YAuQkVakzhdrxFMt0WOxrp/mB8ZIm0UPzw2sL
lCM8FtSvNOan3Lv+Obz5zwuT2yRGhsiBhIKicSDWB464tJWXBM/3Uhes6CaXvzyF8eJq0siWdVlM
jg+Hh0aaeakETXkdzcaVpdKLVkEFZpbmOU2Nk4z18nYvckPtzynMwggGZa717ob/Mu9QWE/FFbKt
6mV/EeCvQ9UfrtDHaGSFC9BpGXTcoLJVp/Gie0H+wGXOlVmjLsGK3QuCHkhx29uFPFyEmi3dZShH
nQrzU4xN6lTN1XzFeengwItMqxDrIf/8ouHqxU00xjW3CoXzsrJqi6tLATfPI74IIwpyO4sos0FN
DCb9KwDuGF1LK/i6benKsx2FmSo+0ORKRcs5h/XWHiYnsLxNGzUx+B/7iPIWtEgTUBNIRkZwFzbQ
Oocqqa0i0G6u4heZSXW+MXecYVLM3BgyvjCdXhHsRi3u9oS1W6vYnWsdNaq9LLUMJH1NaeTi/Vrg
YWse0TtZM6DG51Ohmnhi/z93JGmiXINldQM7+AyfyZhJoZylsQc62/MHLrOIr/uGXJTeC7AXEDky
ExQgUpmHGf+Pc1MitLq1TWfAXtjVIHhr0/ZZagEFsyRtrrc6pbcEwKlu1C2Y8mqKypkbuwtt8iRS
gF96Dx8DvIJGSCMRWKPejLZwY5rEaKnUYs3+eJML4yqzdGp25bhdMMs8QkE5kVxgZypNHXF+uq9Z
990HGK5evdurm8Mgt8ZVrOx+5x6tepbPV9KAecQpNYcjdCzqEeSBZrRrIfWHZCTFwBMkxGhrEXzp
nupyn6Qw//rv2NR5a6yyQ0XgmuRz+731EM727qHYblpX1Jyfu3sebgRqSMeOdahfqS9fGFoxxIvV
cpnE4stL9QkXttnedRyU3z/hsIuYxXD/jOo7kbf+bAuQcWv1FR+wvndPdep589CpNx+8/ep9Fr1u
26GESbf3uvzWFiaq2OEEJUmqQCRxlzSZqsiHPYwmoH8mBCdifc3C5vDlrdkpFrcxPxqTg+S2nnrL
dlCn9a/VvBcZXbK9NjynQeS80fTTxh0LWpUummnwfLURuGzfra9QjPHKzmzbFBg76LzB2xjNA9Cy
Bzo+kVYimoGU52SeNpFYCuT8rLVa4H6qUGSUih3BkSCXlXf0yguYH6VwVGOPrVKPvjCaAphNjpWq
kxw5R+LovglO3ut1FnPgDMtbto9hp9K6Jr3zgI4OAk6SVVxnFCisPhp+vKSC/dqn3TaSkOh/geRT
uc4tH7o7cEudMnf521j4VMXQQT2mv0SeVegJRrD3a0GTcuPs5RndGsq9JL5r3z745ZmMwpiKkTMO
sVWpCggTe3YauI+xN1uhYJMGddosrBGWW/jrF6mUOX936x6sN8jY+O36mE9j5W3FytlkOH8lGE4+
UR+dsHxazo0+n5MwIcOM/0VLVM0tLI9LCpNXzJuLpHTFRI2TyeP0ge5JpzU4sLSSJggKtPCe5r7Z
ik2b1efnamXJYgNNd2juvm5JTZBn0kP56oNajDf0V2196YgX5f5dYZ6KdZs7k+MSnrPEKAbN1S5h
k0lCqXY9wRR1vATtsirGbW25mdnYMNzJNyKRpAUCIt6LNiB7B2o09OkbzWNhK4Zsc60664PDiEgT
iMwUXaElb8zT7EPzoGRR48aWA3s/K6oWo28WxnWd5eE6r+I9m1gJ22Z3T6oBB2FwposFabj+GN4v
adwWdYvD07MO1dPZC7U43Zg1Tm5NHCNagNO35wE62Ciqe6AG7+/0nkGO4baxKEdsC7NWDNSqFicz
S0hKT0+diy8CNyQ7JNqlj08QovGkGU9jE9TckbVuHG1bMhBPlVYAFxevsw1jiFQOke4da4z2pGZI
zUlyFDNk7Cv/0AF69xnMReBhD4djI7XUmlNUTvoqrKdif0w0opwdXvVDR+qYRbPZg5HaJnn9HL4e
23Nq9lF7vD1DU2Zw49F3FCO03NaNY/3AJh7DXbvGo3cf0YclXDx0+wvNauoMj1oovjb29dg+4FZl
PqS21cPe807NQegQyMJ/1WVx81ju1tQUw7OyKgvTEpwpF6RYYQjyWgryf6kMjEvzTkruW+oun26v
ajmNpLCVigXaH625u1syNJUG5y63EZ7MtDYa4SVLzfQ31fAoLY+/vm6Pq1thtUD8MrHryBNg+QjK
SKKQFKv0BSyBwjd0R5pZluPtP7N05fYUgBLoHLvlEewJdg7+eL3tYmuIAlrxh2Ze5RBwYSTF1FTN
Sj2jAE5ODrSctw2qcvU0nFb8Wh+9xHGGBGnrewlL8Ukn7a67la7iEl0ONHDcXvKhP6rh/ZyOROB5
ULZpT4ljwINyfAZh0zgjdY1b7Mq9Layt4S5dx5HD28M1eCEseBEJP9Q9ZqQ1TEQd6LTsXD0CX6mZ
eUQ68fG7tQsaXXQAxruIptyaoyVH9sZtchXrBLl5NTkgtAAqJNEvzPWKzzNOHh25AzK8muHkct4a
TrFLuzQ2jdRk/uSoHO8KaWh999lNpLdL+AiRJ7g9nu71dBWnaD25VjMzh97AhU7Rg/BnPqXy3vDG
qIjollM7nmKclrOqkZgzbmrNQ4hc3k5ijRG+H7QEpMTQ7dJMUPN6uqpJqtrW1qnkrwudzL2HpsiO
LtDI6Eb407gkQ3OgGdPUgRUNgeMKp3hxWGwuF4knKBSS1gj3e6+NIX7rXEl82lHvhb5iw3GMd03t
7stmQb/fp/gbYXh2nJIp/AlqllOS3sgSeCLgjYC5qJVOs4SwOIVFRqcO27Nt6WfxWqNwDOow/Saf
ervu2qvAFJWStqQZi3K/HQ6/kEZ6f3Vpli615nTped6+QBQN+2nke/0aDKY+jbtz/qrV1q2G5gY1
FHN5dq3/MXwExkY+ziWpwwUaM3vt0usGUyzm6mjCSJMXSDQVxDEb0X9jQFnA97E10flJeQruxm1t
KEZyU18c53OhTcJXz4kRVJpbYRcZlC+dHdIYhoZiGM+J1dgcbYa6RKJVjOYPCbkZLxz9p8bfOrMg
1/7WxBSrtzLOsVs7c4BztBGq2wLOccfGNtCITyBxi/TKmMdHF43qnvKGYgDPbrpcnlNG7vTowN1b
BQ/w+YTaQ+2K7iHXHRbF+M2dWXVXjXHMJNoWSzQlzQGGyPw0l0D3nDYUu1dP6e69o/Mfdq/h3W+H
wLejEUYIr9qH7QAunlG/rEX0dKdGsX7xZJ1tjsLokyoSodFMpZWilJSNgSu1UJocwr8fG9dQ7N5l
Z64bp3Puh9ExZEzVCGXzQqNp5BiKZFbptvFIxYyunYgmKnNVStjksqLdQyrZwGrEQ43QSBzlTsLV
fxenc6glTf8FLrVqjl2vWqarQnjXUx0xtqU8Lb2AMt7pJ9x31pahAi2BUI79nyv7M5ZiRBcNM5ld
Tqws4mKbpnBJCP4eW1prXZ7JdX8GUgxodv4fbIG6ExCwNJDw6NgRWf3BAIgbdRKvIur3ujBXu5qK
LV2dt/H6mjJDuP0w60SYGw8P/DVAPksLQsl63VpPxZxeL41sj1715WHZIGSQbh0iYxVNWtUxpQRA
6zqLWo56/azrHxY1NWYVZ830cg1iKEEwANoAi/9H2nX2Ro7s2l8kQDl8rVJW52S3vwhuB+Wc9evf
kS9wx9vrceO9h10MsDPrKVUVySIPD8mFqrNUldqfnv+w9/HD67wzp7VcZ8oy9h12Byndtdk7Dmcf
UED2RDgXhSIwPkeA6o/M3c+G4M9u7ywrr8YzL/nLbnG0S5OwaKmDRKIGgBBMOZq/IKn6wJwrj474
zsYqrR+m05KqqvUxQBIZ6IzwVoCrWS6TlZYJVcu4SycZ0TeROJhztJz7tJhdzGQmhYXeTy15uiru
yiAJ6r8m09gtk0lf6f5d0/WjSzerp8Fc9VDyx9DvI4m8M9UFK4lz9YVjIdIABmI6aDDxxuEr8R7p
+/IxEPtjUviPqt/Dd0zOYNZFAfuFitVFA15OJgw15gGAEfeYzvCzS/FfkVDuLJjUV1kz/CfZs/Tx
RY7l5rvI4CG7v6S+N/0BOSaA+w87ufz8Bv5Z+M6ijSoLl3Ah7UMiIA2Y3o2OJuYJagCK+U4lvYHQ
6j+Dm22MZ3sQfzy41nv0rhnmIFUXfwYKmKGKHgV4yFqCxgEvHCW54Bk9fIUf3eudbQMNW6z7YrGk
zwsXe+nQ9wZC6QixZVHQ+P/c4J1hY/05VIsKq2EjeDH61ZpFG1Tk7xCZGK52eTgv5C9pwz8XemfT
wqwWwmAxpTo0fKkaQIrmdIJqL3mrpTuOShRr1ejAnl34VnuvCcjvmxYfHfGdfdPUqW35JXvnLUWc
cP2N0+yEtEvwcAFxJ60RX2SCQrgN8JkPECwcUEyP6Dm2KNYjCZd+jnH/HMid4RORvRw0Fl+TPj+P
5vMA/g7uAvOClo4mS4NiG3GkdoPPKQ6kvRHEv0sP6qddT8MBnZrRSDEwwSWkx0K3WTj1amh2INg8
MNB/Cf7/fOediSvlqc99fxGVdeGijBFN+PEArozXACmCznsHtej3e/oLVPffFe+BwbbP2SBJsCJS
MECSYOAOCCeMJWJ+8OT9JXD5s9SdfRvFQOy1Ja2FyHO9dpDTCshSR0wX2OZRlvQv3pKqcrygaejl
d6d1pcSIStGkywMLb2lpE0UWjQMoFekPA6W/5LL+rHancQKKkMp2WW1JEf5nhDbIhCAPwbWGd/bg
KL9mZf7bOfuz3L12gTHOz1KyMF97Hc3GLl+0i9uMloWzjr4rW4Sh5CoXCCeIgesEMva50BMeUot+
Nt5/PuResbRYndMW+156+oIM4Ry+8jz0ddHjhzNy/hLD/FnuTj+STGJmjsO+AZTcUAmwQGML1Iix
W4ub8nDw1l+8w/8ueE8LE+I8HAZU8X3VmS55JRPNtN52yMMiEQv8T7cvj4zVI8m9p4ZNSpZqWos1
lwbqW8RNByu3l0JaODmM+f67AXh0pPfd4xKhF5mpx2pLxTCcKhypg0ISw8X4C0T5/8e398+J3kUx
kzTGQ79oyvqrvyLgYgeYOSZYLbSoh6jCzx7vn9XuXvpBiqtUlLAa6qCQw1o646LbxzIuzXpaBmlG
5ufjPrUPlOK+PZw2pnyZljjShbcCru9/pZRFjeAipQ88jL8Y8T+7vLM+UtDnaaNiQVyhSLdoIgki
BpwZFNw/Imn/kDzjRVZBsyxBU3leuCdgCGWXhJU6LBpfwFubdZnK4Nq5fYv8xwcKhTHrHUms3EUm
tLbwZi4jox7e67995X9+xZ11H9qw76p+hNQiI4pbFeyZyAO+oCe8tLQCBqIRkhK08RSDhaTYeH/w
cD48h7sznwQ5n1UJ54DIrZutiio4gBtyH6Gp6tLhq8E9ezuqt+T5GBs4Cc3JKVs+ZKdw7GL0/vkY
LGehCJymoV+GIt+5700TFFob4yw0Ww8uSIM9M9t4p5Bk8/yMenympaqERwHmOdVLkx+JVIJ/Hr2s
KHr91DRqKUtEW/baQ0VzVO1GRFo1RLLTbVOR5IUjKaNjwN54Q3nFcTlh+b0nyuHjDSRSq4SfnhK/
pSNdHDpEhOGBoxjxPlqFXir0nJiJXlqYm9bM+mc6Lk19CjoR/jaejyA98CyVDdvLLRQI44VS4PsV
xu8m7qsL2G8HdGdyskFO82HCAUkYstQu9fvVRYEfXhDJFEw5ouxMNP6AilNnpxhvK2H/dPUFen2S
YttSMcjCt1Oye7oye4M3fQg3U5Eah1YhW4t5tMk2MmOZvos+cn5zjLb6U0YqOyGx9CBW+soE/LaT
O3OG7rQzRmijSrYwmJxEExncZDIy0nwqhNlqpO0JIsdh3TL01KKL0lZm4GRpNRXCbULF3QiQATOT
X2YiFhTIcRqi1zCE1og+UJjOYKozwZ2PJHCDNWzkwlpdZtBi9NNHumcJl3r+DX9tAHj0XJNpJVHU
5qI69zg8He1Ed9vRSI1qu2jeMf/o0An7PbolZGbN36/0h3aM/5T5O/2viqEMlHTRPuUoEaa2w86a
qEKEZ7SzWuYvhObHh3jC2Drt5alIzU4vieBGO5+8du/LLKtH8NVXDdlvV3NnDyKuklGLAHi1MNS9
ZHcoj1xGeKWb4RgaD4Pmxa/612oqdF1BtldS75+YKBxEv5sR4ZXRiglJGxi8aPrIZjXmtAmPAdLh
kxtzVB1ICbHkzL7QA6tVzEYvXydniM1SAt0oCValCIHNnn6/HwzD/OED4XSLvCCpmqLed+brxmJU
hQxPUs+9a0CKUj0r36rMkNdVSCffqGqTnWCigDy1b35lxpM5uLkGPaS9RnzWKpqVDOplYM0dLWZD
dRPFSy7YYpVbXEEiVa/KDc8YcU8EnfOqQ82TZiIjemx1NNypvBWM+uzEx4Y0ryGqRG28UNOl3yq3
Zj3INCx1M0gwN7Q3oA2BDeHHYQUVka/lU8aZ0ej2y1TitDdb2eVjo/UGiUqaV3JGEHvqSTFgGsrP
ASRnjfIuvxeOjJ06qlWakjeSWHYFlL6AFlBURMxNKSGFCpJm3K60fcXrTGPWlxxKZHSfLNWeRYPb
xGginxtadVnxR5Ej9USkzJKjcyeiZjDTe8YoJ6K+CSlh9rGiJ7xep64C/XI5d6bCJyMS/nkO6azo
sF9cSljxEqhgzs6UiSiTG/NL/9JXJE0MuCK8yapmxZ9LxpZiaxR1WbDxa8l5LUNm5VI1DwbX/MAi
5THqTtZkvFWYHKDdaW3ACUWDRirLhHfO3Go+qa+SB28FTryoYxzZtekJvLLUdnmbJUlO0PB77xuX
34WT/+nB/P4Zd6qaCT4bFz0zftHVzRHNysankQiHt6XazHClLxapXVrHAANk7YdjW350HTiNxRAB
VuNl9d6F0ka1zVJlXqatN6/xqTehwfWq3fZPrZ2IOhyYMDL9wmR3vm3ErjthapmN10UVLTkj5bqk
ebm0R/n9WOSfbAoG/aHjoSZzGMd+90wKIyY0lomEY1m8yJdely15WgC50WngOpzQSMlaSCaJcWIO
wEu+6oN3zQDWyzVF86pmWyHqey+e9phBbJ+NTRMRIEwtUBOAaglB7IIX/vi/D2B48ftn372J0lfZ
YIbPRsMpFBIH3q0BSwPpn40hLNH3QzreIqX3tvf7gndSXOd+mbClOJ4uaLi9IJbggy94uWKA4gji
6uar7H//sBPID4HhP3d6J7d1EkdTkWKnCUnBYti+oAVRWriybgzHIwhO7OH9Ud/jH8LDf655hzQU
vcJVtYrNevweXaWfQdRYgnz0dOk/QUV+FF48XO8OUMj6chLl5XCRVwcRZOGqLY1ALPjTjYM+GQ/c
+B8CfOyPQx9IXsNgEfaeTqVkbTxrqM5EhhuI4FdR7fZEEOSvrCeDGhvAbo/Qmx9S3f9c806ApqZs
0ZwDa17W3oj5JRs4onC6weMCW6Fw/LdJL3w0N3h4uuJPYdP33d5JUFdm3NTVWBmxt3q5FW5EBKBG
vX0YyW7aoQoNDa0/wNNlFvYcMu7qYWmW4dlQ7qM9eZ+JiZgKxMgHJvkni7z0Q+ZYhZdF9p4BU2dq
rg5BOYK7Eb3m+odigAJ+KR9YuK/+Bf/S3G/L3EVKyZAIdeMXI/JfzDawTwoSDNkpJvvfLemj3dwZ
Uq5APVRXL7vZV5eQIjSkiqW+Hf9/q9zZvb7lxyRGO1xUrAQbVKL6duQEVHmgIF/tCn47szthrbKy
CeQMy/AWLF21jqzAEtzNRDrbKx4AGY8O7k48lQjN5ZXlfvg10xEFbw175LdX/tGe/g3QQAG/ycGd
UROFImD96uvoGhqb/k7VS9sojvAsd79f0s/27NtSd/asGYueTVVsqZOIGlJtMm+zPSEuSd5HlMw0
8LQ2K+5TtqcVurmFiBu1B5/w6FCXP/9GtRvnmg9qCV9Q1YDBM9qY5UKWzB8p1yJvfxcU7p7awod+
jAmMOFQpJCpo3LnJwFdAzji3k1NqTB5aXjw43B/yJbhIUZLRiUoBBvLl0nzbWzomfC8MyQiSOuuW
DntRTOUpsoNDv0zBKk041lvZbQj3lOuBzaaEd4PXEdMhJbs6qCqF9U1REi+T8JRcarOwpWP1GTuF
UXjcFmVfF97tzcKYXC2l4r4ydMZU3hv0WG31zhh13qi3kumHNPdJeYK7tO8MEXF1cZbsMtKzHON2
O6PUpV2p98/c2yVvDVh639XM6iU233YVHY/lMTISizvIO3+XbvuQzI7q9jxhEAZZojGsh7NiVtBw
9NsxfX3hGXuth4kHSOBxtABpsdJHzBN9hUp655aopwjwhN2YnYloQdpnKBDInB6yN5LBnGlA5Rui
BfWYnHhkI1/rw6Q3umTk3uwKIeVNzW0v4lu+KTeBaiOIQCRhzIglQl1yywsfGPGr+Dyt2s3Qk0Ev
VqwuGNG731HNGng9P5Ruth08iSHMtUpobHROvVFcAVBTYM5XUFWscT2cYo+3EXumbrMTzXQzf3KG
YPDe4DEn9aCd0JvkgbAsVvdf8ilqHHhIooLpZXdWORP7XAhVZjjJrv9ZHXja7riQgLZHdoaVy6S1
QiLbszGsarddD/ajAl3hR0X89gF3BhsdQyKxqSM4qsxbYFfAKJ5np1eJ+jqu5JRwtV7vZswpZt/k
U2WFNLwiMa2B1B3C5R5tUefceiNpVOq3fGWMwPFGUm9UM30JzEcNrb6qtH87rTuz38pypsXLxxYG
Z0KWp4gKtV5KhkKymQJH+Ahp5NUi1cxhPalGbIZb9ZR6HSAwH5SdajWex8TIK8KSQmdq1HTxW7yC
3vR0rEy1AIqWqaQwzxm6J7j9umBoons+qj+sB/e+POr/2onES5Io85iz/lX5+c1GVEWRA6bFvU8U
uIH2zK2GdbLXzGIzoicPKRtS7MRV7J1zKqKHv4kBSA++4MeL//YFd89NwSYJX5T4AkwpMCryLDmX
zlBMwQ51jaJ41O2RDg/oeMZwQt/RkLCDNNLRYnbqhl///jFftRe/HcfdgxQlda8Okj+cGPRrkw3w
4zTCkWbdH1kjd/yXEJPGcivLyR7EaHeZa2M2RmUIGAJXbNIdbn0PTMWCnSo7RIUBeWp4Uu3CQ3YS
LuVr+NoEBgtqYXYOXKmE3CqbUK/ANNzNMByVo6TkHOjcTluh66WVmPE6u8VWCbQYdsSNeKQsJyJv
AEE09rj9ffM/FE/gvfh2E3dvYaexctPXuAl17+/Zz3w11BgjdInJa2+cEzxbKU+Cw6yPCG/htL3A
2THQUZL7BK5JWqhgpwu0tgLKuZPJmt0qcyT6+agZxQ+1V//4zHveJI8+Iz0T4468wRBWldttQhPI
rsOTRK/3pfvAk/zZL/5zLPdgXV0X/Tg0OBYAqKvBmomlWaqdmekDH+FHAOjb+d+nKsS6qDu1wsYG
NCfo9ryR65PBXrKafsy03kAXdyroGK+4hWNNVgq9niNzQM4g0xP96D/4nEXU/6UKssxrqsQpcFju
bNzIz4nI1vga3vUtzXu7dqfi/+Rqflvj3qUNeF4cexxtbXYu6CY+aswqXXFb+sDK/Cw031a6szKc
0MRMLmA3nNn6UOnDhMkCOb36sMBxp6PxRIM6oN8Vavk7fzvBO2NSKIGoVd1ygla1EY0KA7hU8/cl
+OWEflvjTmf9TNP6dBHOteZVlu8AfA0KJKqGc45cUUCLNTzaVx8xNC1UEsJLKg3M921awgeEn5D8
e0iO/dGg/znqL3369qQIVZ5IZYttS6Q/McipoLukUbrJg61zP8YpMqBSTKRkNeHeDkhT05VSGown
bhvuuk23zr0nWIGeaEiT/X7MP9uAb2st3/JtT32hVGo/Ya3S4VDVH+spKU4tLa1HDICfD+/Pppb3
+ttCacTIVclioYT0AOgDo6cVrKjiPNjQo8O78/dmRu1mMYEHg5ZJhwCFcZIhkjYlAbJ0jxqgc4up
+JeQIgWrsCK8S+ULZvq2qaGfGG6IpcXJmIzR6axk7+t4MAhjFeZ4Dl3/YQ7ox4wTBhD9d8078yUF
qYRhb+KyZmA3h8IFsWGm3al0a2v/4DB/dKK+rXVvxmQtLzMea0noK9OihXVgvHUYb8frn49w6J8V
XpFlVhYF1Azcw+OxL0xpCifl1EYEWc44IsgU8XQ+aWZjcehnSBIXkdAR7WQnjWROSxlHvU3E30yH
kjLXRx/0k8BiQozI8pzEgk92pxltoYTo1pSOJ+ENSSTUh00mUkDmo5Em//mL7oXo+0J3mhGVqszz
Axaq9RxKqHic3lnqRZ4MAU2bWCPeTutm3WyizbTv9cQI3NuMEfcH6Zmnw2YwEi/cajeGJDLpHXaN
4LY7FDRZhVvhyYe//aIyQBlFjAXUFVKBbIurPNXb2GSNyhLRNlHQC6qBwNBQfx/ZkZEBzlZCwFdC
TRJQxHv0ZeB3gy5dxtdCDw3tWh39jCBW3dcGixqdbBnirZWELRb7W+o5bdfJtVqxXpDDd+HWk0/y
jfgWXCcS2/OnT8QnODQBbfeIRZNr/JEcg6vssbff5ffHcAaaogq4P1FGW+R/Gh1xbqo5FuLxNBiS
iXR/QYJX6Y01NDOxg4bEV6lAWJ7B7NW3GTkWNCo4lzTYhghKfTLSwOkN0axMEQEi/6y5IhhglV56
OfGXOeKMruwiE8ENkhwDEOPfv/5H2/z96+80fRrlKddUfL1ESuRiYrQmE5CAB43i94V+9M++L3Sn
5m0tsVUgYqHaVF9kSzDFi8TrkV3vAFsg6LMYI4BMCG656V/zQ+EkzoTMOm8WOs6FJMfYC41HXuPP
20fghskVAvqDf6FA34wrk45NzAbdAJRn1kNwFDTaYD3kyB44hKL4Y25OkPmvQVWixN9XdWO+tshE
5XICeumMpnRkrcyTtoXNHcM1dy2A5sgHxuT3rCvvkTgFRsOGVOpI9dlhBN1nBUSh5WgIZIGkjri4
uQRDlLWVRDQieAxQzdrUeiq/FLZSEnFTp7Rx2f3k1rrk8AfW6s3qIizwVUWjtUbC3dhR2MD5GOI/
ViplStJzJvsi7LiBSAOp9eFzhhgrhLfSxAw+e8BeDYnc9pY3NMSYAyS7d9pRXfvn/FncfIpmTedz
6gYmBig7qjFQloopGR3OBNz1Jls4ZJ3bJDAEs1e5ktm81qHR4OV8lV/8pWZWOMoJmfaAzFahg6S9
+BI7/rl9m98UTpe28aowWuQxfRqugeSGRK8MTZ+Q0p100XyPV8JbuGInvcLAjElnAzLAFKF56Xue
0zom8lldA8wSiA8RDOwbyuMgdxERP9VBFxobiF15yuxy13KkPXaDkTO03Cq2SGcw0ioquqyBZKoT
HfDf3JvWoWUivw6ekhvM017NSOgmIVF2sFPJE7cTnMYF6EdbhKX4Vc82CATpaLar0+y9pJjLrRFg
BJaQLTOqLUsz0lsIw8ytik29il6Tzxa0hQ7OjGxVryqwPc1k8F7JVpIidyLtJF3Ydoj7G8tESI22
jRxRdRZMowj/V2dEl3kLCZks3hp1TudRksOhHqigck4LmOTSmfXAXVgJude7h4gkwK5gyCFHhTGb
DZkJY/hOBORxuMhWrfdXCSyg/ulFNkBEkmDrc1MjqhHdJmvEp1WUp6rFvfV6hW01lkilZ8zTXVUe
pCm00LZYn0gNhpOmq4Z/xqTtqw8kEzwKWWet4JW1+L1oZRHlwZxA50vcDTAi3h2oupE3kwW4AI0I
TuvQYt5Vo9b98/g2a4Q5QqoHxPauYuKqTNVCiH9I4NMnbuYqdu1EGxyjdBTX4oFXiDrpTL5iVoyH
c2w7Km0h6RhcO79ntxBaMuop5BTTbbWN7JR2YHDw8yIUg7c+FZ3yJmHqMo+pYNguOphoR9HyXZaG
TgFkbYXdaDZvCQSjkTvMjuQpIDaPw3CpJR+gT1Q7zqbsyrR7YZ54+iwehr1/xo+ssZcte+BRRJ5T
yWnN1Bl8CoNgSRApwcH3rsT1Yh5EN9/BgdncgAnvQXOB54R/QBcjMZ5Sr8JWxqtP3RrTKRW9jUno
aDAeDWGBZY8AYVbpSdkKHICXhlTIbPd6bwogzzfGYHB6g14LIR2MBc/2YSduBR3wMOxSSFC+gsEQ
rRfOBjnslbcSeKX7+rkuSB2RdqW6GYLBV2bbTWhQLe65LbsZr9DA5bYgFa/+fkCC4hWX1r/5JV0u
tKCmuJetCVfeegXl8Ai13kkwR5M7xg4L0Dv4OPV6qw971io7mqVEhYP/HJ6wntVReRNaL8C61hqe
Cu8WHUazoypmMHUYw81a2rEjuNx1gd2VqBNJtxlsvQRxXLhkw1P4AWlCMctiXrVDvFUIOGz9EwMa
H6LbbQNim8Wj8HIT7X0nxwy2AL9bUdiui7QU17nRflYhwBRg27Z1AK93wxnAfTDTNDS450KlOJoI
eDwuaqmIW/S+QEgbGdJhRiahdTJgr4uE4QBAMv2sQ70tSNpRpFX4Xs/w617eC8/iZ/HKPeOP2MlQ
J9o/BxfNFg/dTYVwNV6jXvtr2S48QQVZgdFU3oIN+hF42U25aoWZ4ClVn1m9tXgS+WS+CAaG06zV
DX5ggL0+BTftpG5iqGmHFyh2xp0G1pEIM626yldgqABfOArPk9t8jjqmSGL6Hx31HG3lJ+AtDeSJ
d5m3EE8Th3NEAooIG9T2obPCaGZeiTvk6S2jBUrrqtUb4iave2HPMkW09s5buGMnszsr2gPdQ8bC
7HfDRcAJt7cAcrL0yxdhMYMNCyJpYdVehK5BAzyWDDoPRpcGWeZgnyZ3NNNdvavc4Rzti3Ouw9tw
s0u8Cley5QUAnwAG74YNT/equ+RBEFbtJS82E9hgN7U3u9nWGsqxpLylEX5XMVp7Rpc+knM0OA+Y
hMo7CfjHa7hv6/QJcMh8kNazq5yTFfs2ugpljCJ02cTqxoXjOqW79iiPtEfUKxA+tfr3oqZtZyST
PVVmBAXGfNmYjII+odEMa5bXugR6XwlWWZIwAlOL4qdK2cgFEgqEfS3fp1GXUzttnamD3sNOBl7t
E9ViaxKfArtw45IEkKh63TaOwO5kdi3Pdga4K7FbROF497fzddyGTnaZaiKv02c8lpj3clU3kqOt
xJfG1cXNDKveeDEGml0HszdYHZ+LA7wssdqoJ+QdWSXj/N7qzWWfUgksOSSXDIm0GR4gsNaAvdcf
yjV0O9ilQDSRrBSBBDefMnzi2kEg1nwKHQrW+2dpi2jaVmzOVm6LWow6+wIiar5KLtKRt2DDUxNC
YCAFuIVRxOKylW16nbem/eAyx+V1ntazXoOuhz9/rh0ZwaSKySCHGtRSjmQZiZ/ZD6kluMpEJHFv
8v2Jb3Vhsc7Nhm3MvQigMjYw2nHeMd7g8jWpjMrObmxNKzu1Jg8PPP6Ntl1LZGSRFTAKqXSSnO4W
nmG7OzqgFs0VHG1XrsMXJJ1WcMKsyQ3mbZDp3ef8nBeLAQMi7PSrCPTCzMDLYuO5EQKkbNWVZvRP
IkPEq7zLRKICfIJxQl3ttTWrQa9XvqXYUMn6CI5t9qEg4ILRbFeiNZak5fQps/JnxtYWCD3RU/S8
01U3d75+zsxNkOrd5Wb8116i4oHdRC1hvF4PdzMi0B1cAHeii+nszWRTbLqDklDJFvAMgT+BeJg5
FfawF0GKP8y72lSOMY/bC50W5aOuv67xBghA5X00XVHMvgcLERRoYwwIbCeMqDVbGY2MAe4XAg6D
PaBizpjwwmZwf6Yd0pVEyKiwwscbwXo+jK56LIGUoxelWSODNRv9abAKCoW0/I4ABjGKc+9NuM1j
/4QspzfGlEedgB6+caUeeenCxWTouJ8tdsDovhrESLNwOBft8uZVjuSSckDkiUF2/G70vRppToj8
WVySUrnDYK7qQkwfUI1fRDSxJTtal9jZEq4sdQnIRRvi8uNIntaU20i1N+IFx41lRAH57q03e50B
R7SwlEPy0tuYJIo4Z0RWRvYYK96MFCHhNX3yS8IckIItj4rXOqWDZ24wTl/OIcLGDE2oRLx6Jo/3
0BHMCboTX2NdiWl6zNG7NTpgStULLMoh3fU63t51q2sCLU88IvBYHwAbVRUSDTmmBMZoQVN7qQeY
Qw2Jdl7GVsDFMzoseUkOypuAOD166b1gHVjhpf6UEUl09AnG7djCob5m8SZGLlameUKrEeKhfiRG
9IJ0wuE2J7Q8pld490+5KZ7f63NMa6TI+ddqCRnW3ZV5hbdXIpE82glG2GwLyMZ7usud1KmftWO7
4mmxr/bjsX33ocZ4Sg1ZH/cfcH0hx4uszF5IRUOwl1f3ZURjNViRDY8wAtZj+uhxiNd5BTYsfgAK
PL4penZrEAygSkFHCjjWkQlGnAQPw4xg9sMjIt93WFEgkhxYmz3cnnalkEtgZsgR1Lq6l90Q+TQV
MwrkVWuDflAgf8NQdaU60T5xSxTjaGb4NjrpTrETF7MwBU+VKdOCEl8kRrduKnJDS9XOCFfBU1Ya
+bM2uCpE6yoeypjw68KTN/FqfoNfZWcup6sb1ae5lbvTU/OU3bQrs5LXOaKCxcwhgDv7O2h5A91Z
vqu04acgrIF/bEcush+7cjejC5ywkwguciTI4y7hga+XT+oqWswdTmvx75EW0YxkNX7Kz6Ed2ipO
k0EgjPgyov2ps0Y7R5RgJO5sF3D7fD33+JN4FLeBFZyB/eSQ19GBZ5M7A5XwEqKIweNTozAQoYD2
rMubBhEoHAAZYStrzCsdDeTdpRyDd2d42hph3WLDPI+O/Klemn1xQIhSQbFYetHeQW+AYyF58+2W
bBqQTIK1qMMoABpKTDi4Ou4hh+7ZOXjH2wYFkhxiIXGzhJ5gZ3i4MifcVvj9JZ2M+gOLubBXUU8c
ZR85YDrg7LfJSjK0TXuLzjA6XrZRrdpJbMHDSwSPNKE9ZZ+T0y6DcRpmnMpgCTZiJFLsuRvSBoiI
YWNmVCyxRmakx2KdwcOr3HHVOjGqfo9wET3uCS7/hdNzEz4mEDDGaFFKgLKB80eqCwgyEtgTaZ/0
sGkazdacpyGPO6NlRKwiS8/ASLTeeIvG5YYNSCAHewqab28UiDFEZE8PcAsciUg7DBEweJq5g0gm
GDJ1H2El5hDj89pVYzBADCYDCmvI6J+nnEHcR1DWmOMhsHq7AhyoWq1+2TPLDC15n2xkSBzSWKbv
NlQzeMy8CnUFuIAA3Rm9JcE72pD46LyE9TB9SN0ie6Lq8ZPsSMboRqccLQZGwPH+arpGVmdmqyoC
vlXTBJyQ3srMxqndElUhktWs0gOvp25mzgbnClbzFsM7cWrE6tjoQGYEE6fSmCDtJNN5D38ruwsv
MCjqSZuRAVOXMhpH3ZSxflyoAdmzvK3h6qeWey3RQm+CQ1Cj5jGgK43mT6JeG/FGxGooaq0Pspe6
44ZHNUOw6sCCQR3TmmVBJkne+g2y+KpAI/Sd36URFREwn1jUFHA4fPjUoV4gNoIt7TA5YQGSKkeG
vInHYdfDMfJ3AbqHpaTRIzQd28Jp9bRN+TShEnwEEljT1UgQbSy+AA/BDDeVU+jRTnyT9n5IpIaI
7wqILmttM9vN2UciHH8NmkgjzF18XJTLWS94d3fBGS3WoB4Bat4rdKsRUZOh+6fxwJwlS0BxEWp7
sOfmGih4Yfn3PKQoskJFAO+07ggsDrGUJS6kv1XidKuRijqEDAKJ8BHY8EXajrDSKnBi3h3fQG86
NLRaBy/wNJr1oi+7GetjSu4pbQm36b3+Fnwwmu473Rkv0LMKIyi7pQmlQb0AS/xV9QZY2WhMGda0
QvAQXQbIL+ZPQBMMwQIWuOs3tftF4dE35SdrtigB/B/S3mRJdWTt2ryXGpfM1DeDmqinbwKCICZY
tEIIgRqEEFdfj+9T358cktqU/TXZtvOcTFxyub/tWuutY+n7t+A/R4Z+Zo20kTlMezIn6bdcjVfa
yIqsCLcdOQ4ePJ+TWYzICTwlRtxKVF3M6eKthOFsuZ/bSbUSuKYi0BfmUBt3ayu4jrURtVkCiXps
DLRVO9e9fLwnmvtPrpi4n+Y0ZVeuvgLW1d+xbzBMQilW1jLVkPeW5FqJqevHjEjPXSVS+mWvWeSL
az/pWdFyVoWaGyQLakWhIaZq5APKWu66pLbQ+IQGQREdgm18ft1yjM6cm02Y8H3zpX3yrfERw2K5
5hTzF54XFpXys2ugN8AOpksl3oeI1i014PWDNhRALnWhRRg97zBw3qtAzPbAX2JlL4vL1q2XmBIl
zjBfCWmp6GdZY53BdsnRrfdezmV9MbaeTcBFeO+mKBr3NULzV0BNk31QExOHqnvscbzbrysuNzAH
ClhAa2R5LeiXha16ynvzJU/qt+PwMpOnRwFPNBJGR/Fjk4Qb2vpf5rTiLC1t3x6K26eGxqyE22hM
VVqwNF4HV1FYA9KY+pZvDjr/4rWK+zO5zNupCpwYtMlXOjwNsp9i1exwdiVlBfhBkT6FXxZ2BVbO
iM7Af51ef20EyVCL/seTNNTM3lZT8RmzaAPEzYl28/OeC83WcyuudDGKgG4392cT7Gf7oJirodJX
+VeNIOO6H2BIve0/Wgohr5fXLRtgv3XhpQ+8alyCQFG8yju/bthODl3hbWKQdiObk2aH7H76nvav
vXp8HprePkxHJAPbl8NEGewnzQhw3omLbPeITfm/GPiVLS2m58o7/rjOTEha32Xr/SQjG04wEMTM
303yGUEHeSywmkk2Uokx0ZXHhEiVp34Xne8s054zU+D9vJlYZM27jrQgmWqB8bONFS/tiTh5C0Ex
9cwpFCdrP7ooXsbYxZILJNyyNjjHVWx5eUQZhFA8cSUNnFHxqcxPfWuU9zQyHv9LRBOiEZRFnKVa
c6+zPXjJrzMx8Gm0eTtOjX7GTcu5m81o95JiMsECmhMYR/1kKkUNl+x9PyuWJ74WwD5M2IWt48PG
yiAfsQnY3I+9fyE6Wche9nogs7r40st/6uJNYEy0UBgc5ZMzDGgzn23W9dKcWuNLXLxQnbPc3adM
5XOe4BWzQBuI3tVmWhC+uW8lfahoE5HVZG4eU6UhN0/ws4MjY87Da6+YUDB+aZbF1j0Pas+i3RTT
56IwsemJody8l78Df5d5DYUPfQrByyMP6G8W9bqo8Plf6VL39+5HNzgwpgVkMg7C+QBzvciG0mtJ
ZX9sT5ORGLeBgaRibQ93tbdfVWxsT11r4xPkmdHCcXcheRTRyibxWx/2ZL9v4gILb0sLjr6OCl12
T0+JuoZrT4Rvk3r16sLvf1Mtpy4SOH3gmJuJynMK/JjYXR2lnhan2k2cEaBQP+fvTXjqp6PjSIsV
P5+Tjr3vJs64WlHzpVZIqSY2aCuS9Z1cZ+5g2eUvHPkhzFrMYP3GKZgrhCBUWicm3uDzEtvf3fQy
S4dClKQSKGZsSH9Lp4Axyq64OFSM5/3kW6XMafnXl81Sc2M53L82b8JNZv46Za+LwXVc89EjlY4h
02DooS3UlxM5PKWjdYIx0icN5y+SRvVQ/Ko0TbgO7nVkAw+a4qv9fLh9Fa7EGfHStOT20KRO4E8b
X/cxVw7k5yUlQH2q9kr/CqZVdw+x+SKNmqHqH6Ejrqx1ccSyy/3vw2g7MnkIhrYpnXeN9Mk5+Ni9
1y+nkeZNS//owPK7ejs+DtQ0ckKRFeqDDYa07BWvHcyNqJscdoRNXOu4Hl3i6tPcRenyRIFsuIlL
jKSFXKwwjTlM2XLlLKRvg3DOIAf2rHXqBxdvSHWP/oTkLxtiKJdgIueoAAvtb74qzK85zlZ1v52Z
yypMTkTsVOix58XSmuaf6coa2uPDKH+pMw+DPrNdbaaTBFxN33lv3q6ghduwg/GZhK3vzJpQfcl6
jCwO9lH2eYjgBBo9w1cm6kwaWAuKJY6/G1SR06MsKUXWsJsrU4XWzFivvINEDtbFx1D1jd9z0IZk
1X/8CRAuge3bBFJY0HAglitGu77TO0X0eb+vwIhPETXaofJiLylkQqBeJS/Zy+G9es/erq+XoAnr
cM9GHsJmfdzRbMa6x4DthEs7fCj9s3e2YAq2vMPR1+OPKqArbWLSCbiKQP2quHMpuVAz2r6ou8gZ
21IPEh3/euLlE9BBh8ZPSfejgv8qG2Wla+FFHawANch+jmFOYYSwcNR+Oq23M/xDJAoRlcgC/Gss
Ac3swmJshiroOPc/1z0bbl60WcKl3xD7NyRTgGErLK4zTvrFy/UzX55iYDs0g3xOii/1xY2Q/eNa
wtXzxckaxO3rwnaocBDOXgfv7+ptOHB5CBdwLH+d9r4+kUYwNl3gTKn/UQ8P9D+1VvQWs08bOoZC
9qOG4pQ2q834hYMzbkICyXi/3I40PPKnIyLtBtDm5xfdbXxP6TYrINhw141p+akQf86dc8ACx8xj
oos9N8fNKn3pVlvTo8KYGJF17knfzgJWYFhEzcBQX66Un813jZPRxjIvo4SJGtBj23CAImuqj8no
9bl9iFW6pnz86XbEQMbryxvpo7sbOrHRBCTYFMXUEctBEJRIPFGm1N1ycvKMvj2pfoGlC2I5nYg4
/TTnTo9D6OqU07ae/OVESiDHhxF1Pvbes3IufBUUOccnJzJ2+lW/ObjbzK3amETYNcn6I5nLUEWZ
T3Aiel3F7LSsqEmvlnwKhScmZiGqcPqQMAcO3Pdt/xBpU5mMS/Gdz2J68VtvG6X+gZ9d2p/n92Z6
/DZwwt8SDqaWx1fqJVtybm2htcummrVJZGXx+bh1Nx3w57W9B/R+Kr3kFOj7sNwGVQ1sb8z8Q7eS
grPcSzY0d31DidQdSYjly8dJ00RHqa9vRvpxst33peP4nMWpE12Og1Lqa8kImIZEWTfrq3qwcSbO
cbzBqdXwS72KUkku8jH1jRCRmlz9tombtUx3elI1Sa80ETbgV5JeWge18podJmoWltZyY0VnynxU
24SH26wN2omcNck1aZWOUmoY9AL6WWQvpNdrQa3FIaDO3ZaMrXpRj0Nybu2znnWjY4RllsaiJEgI
2HztAErNIyL/cTLL3ymPZ/2eufONVTMuvrfrc68bEZgPYH0HVE/VC9mO3IPyANf57CnzJkwW7Rd/
Mv5uRJVqRjmfRqDcM97zBjNu+3QVotPAArtx+t2/FpSnkh9q6++7tz3FE+Apvy3R1N4tQ8XLh2qY
C9uwDUzunPF6iqAfo+OpE1xQfVun4end/ixmu3dn55bUAKbGwhnacxArTrijwjhL3prFebbrS3SR
pUENj4czV7w3L1uqJyR7hBaEJ1fvkvWya9hRmKl7+pfSAqoPT1DhG69+0xGvrn9AS68uRVANrGAt
u+kL1o3M7BSDGgCKcsEy5BPhhAAih7bngDd52YAgV3RSo/l7KgguBGlkIOT1We8yq33CZhL7vjlx
GEnrmwwtxC+M2ZxAG+1ff9KYull4GnBLe9dIVBqEY2gHBTFEBkGx50Q04QAxHH/3PeolPo7qNw9P
kfyZTGhE+KcvEiPVVRuv+sWP0hDhZMPrqPpYIFLFKcje3aCccImEUpPqEn7XvTX0d6pU7kdK2CD5
BNt4O+FEuG2jw0hgShjr41LsxTjjT4s4YxYNFaRAm27dRsChQwr4ntTHqdvuZVlPEs2/kBZd53ue
mlwVHP1SjFmh2EAykrvfDT3Une/0ilE5wetV75dIHoI9HzhrxFk2cxlrYHL/rzD/B2ovWXK0cEB6
XI3gMlhrPJ/nuJRp3VdtvV9yEtQ5Ju683gQclpSFDhHm8ii7zrSJbaKnPfi8ih4NEZyZu4dlu0LG
lG6msB3ZhKZL1LbDbNXElBGFNcH+gZ3ajtLPE0Vpte9Qs8rBzx8oDB1NyqPuDkgO3uSdkLfkNpL7
Hv2TMujssF4Z68Z4bxEssBc1tY7u0DueQ8eYSmQgSV899HZdpDfTX6n1Mj3uzpxdz6b738ZK458S
r4aUsQs78i3Jcwx/Z/qK9na5zs5OoFNig3kM/oE8QvUSevUZtuGrOY/371oG5MM9t4FcRbXk6eZI
rr2CzobxApfAaOOz7l6SXqXT35nVTqjX3qkd1eYoPbjWzt/9tEVAjwNUyI6bDsiv7Vct7aBwz4PS
YFfHTeKe2v5lExcgbpuwSgf5xiMmFrXM/SgNCeuctbUuV+d1O9sPM1eeW1j799y9fumzq+Iqcoib
ofOfd3NVjSskHY7L/Rn6V98sgJA0tns9B5kR2RSu0Io4oT7hZWUgrxj8FWXfVEv9PYqwBdEBzoYA
bjfajbReSc0W7llkLICynMXj+udzb/+TTNTPkgvM28qfh5G0OHjbgQgD8ZZwyXZeO+CDH36Mae34
6ij/NSZn+n1v1osT5yveauMVrccXri3RwUo3Pn6VVnhwnhGZta6Ku50avet326dgyLHoUcslZ3Uv
x3A/wtNsZ860jg9v1xf6z0qg24t21a1QrZGHeagOftMXitfGuoxpQrhtpPgtTLfLRGm4X+ddUO4W
rR0mL3Lc9bho8NmvkyNAHmlNTRfPzOWNpd52ZODJDY4q3fqRM5Wm1ahEJUefiJiZrioXoY6TlRRK
/inzxTPpIHJDHc0fQtZlPVB66hj4w+bq8onTT328j0osMs2/T2ruTxBujxDrt/iuOyBgdZB3m51R
tYtrCChkImq9NY5DGmeYxOtM8uZprPZ1r4mug+T9tCLNZbrbJdjFeqyKSw1MQuqB6J1JvRJpo2co
fvUBkPj2+e6gfoxavpj2/tyC8+i8T3qHxygbEa9xEokrVn/fjYeKApql2szplE2Zdf8bFplU8uGy
3VxaIVqzNN/rGEFgEEUXimGXOR0ygQCYmvSS68EzOpzyCJ+NMriqO6bl2NYfJN7Xxzw9JPX/9X8o
/2fbFRv7ZPIlOpoAgLwQEl5XLkCsJ+/4iOWh2Y4j+P1gB/88x806enHequdN0lJzoP5mvuofyUBx
v1aH8fH7OM0x/dTEpp37+mTdh1/yZt27vT2o6e6U2qxL/c87UHvzhqT0HkgFX366mDi299BhXZY1
WRHbqSn3i20VyZGQI0MD7AReEzs0cILV8EtUkrfBJvj7uxn/VndVdUQ3HHR/NMdCdey/z42mb07S
vlbFt9tE554VH8fXhUwHKARZo9MKPK0SSgjWyIi2uGIoL+BHkNnpnSk6kzgOkhdp+iGqH870NCLh
GIpcdOMdg8OwGLZkn1nYvJzmhfcUS/twp24e/Q7NrV73Z9PegWQfVD1N9+AFu19Zb6WG5JnLXb97
ItWpCJrBv77MzXp3XyZhkLHe1KxHfYqmFIpE/pwsUPWBIE2eKhwI8/C31e5ID+m5Om6vOR8GuAXl
v6RPz+fgnk4uJ+Ewy5GiIgB7BpvV9Edn/fY83FnVU9nWmqTxki0ooe23CpYC5H7yuwPiJ+pyb2ns
hGl8Cc13UEbDc+1nnd/tyNjGXUBodR7RxBVI9rAA5a+UgUkyNsr6Ux3oozaA6CN7Bf0zoodA86W3
vea27xT6rmqQ99MYMMOQcurovHKCadY3CUinbU1LD0RJDdaExru7mdauCkQevCQa70bsfCYBxXUF
wsT5T3pPnfAIuoG21eoy2Pvy8jBJoegDiNd9Crq2X8UCX6QN0tzdr7PgHDvBJjwj7dD08rVz8UDd
DLNhAuwBmNBX+f4j+pcKVY+OxFwisD17tN1+YGETYEPjndNwYRw7wzLN4ZW+w8Y9jyEh960pqhuf
oM8J9+lz0CBpetfRfpYyvqnEG9OvPSyppno1rR/6VBGlVovCwZUnIHj9Kn1RxSCo1piYsaoBI9O4
yhZO9adzYpO1MbmVMHcHft/cUCFIgZa9qP52rr8pwSE49GXiHI1ijewn9EEusyLWBALC5X/72UcU
aEZ0UEIwkSIqht8t01rpSyOdCsdmyo/HPxeQFF/2xKa2nwaiK9JRi8j9Al61szhEhIqq+1FQ2m9J
vkgJyPvteREpPxKRstTLJx0FFqlP2RlLcPC6qJ1xluSxtq4/FdTpSKMDkEoTedABFdtG2veRqHoz
30bES00sSlBObIEXZbWRGguZPiEoAQEYKTSe3Zxb0+5THphxMbv8iF9Qx/o88Q9MEgqf2pxnNuDO
qR8PZZ4VB24lgRwHdu/TvSCPwxTydunLM4bVH2v/byuga4amKZrh/GEr3bi8ttvIUprh1gWw9fxC
uzwCjunuka6Gh/TEGTzQdRbO4J/V7kgDCdLHbddeoTj6QlpBCjSacihZjWz/62MPKPjgKT0C5qeE
mcde6J+F7xiPmWPqBgHTfzxsDgqG2okLKwBMw9/9nSJe4W8besdzJCJzVKbRtwsMWR5Q4ckZvnj1
lt0gDZcthe0DSLcnaz405ZpumihYG4qs3PnY8+a6Oabnul1kQIyU0AbjC46T/i/D26Wo6+2CZySv
R0Qn/WbFO9eYHqq2PNhEZA3w9/p1S2NxIC9LbKAJfLDtqeEpKHv1txkuny0tfvpfG3yz9J2XTDtt
c5Qaln6VJsVCGVIt1amHOpH6bFsf3kXNlh1LlW04lXceMjsqRWpnZYsiMOPjALNa4eTsBmgJhloQ
P/mGD/3izWJ3flE+ysfLTs4Fc6UNpDcw5rAQIVb2wIQG9ZPV/vBg/rWJhm0pmmwoaMHebaLVpafD
1kyFF9aFsCAw24gyK33JqRJML3EKbZ2klYpSGVajPdHW319XffgVUVmAraoalmPcva4h7ZWrom3F
hRQUhnJ5Igjo2/R8AOHRhYGJS10HzFRALhi14E6fPMDD/b55AHGnbgxfVZraqS0yYfjMfhLv3hxI
bYAdwJKiKnihMZnT9UDzFi8DtHf+nOKuiHf810e4eYQ7a3hplX1e5OwBEDy62j1sUjwd13jm3230
bC734+jSNAxbJ8ExicX/+4XLbaE2re2cMRJ/pGoAj2VRsVpt3HrydHv/X97tn9XuzKCmHk3Drjbn
hR1t11dCotU6Re3Zt6NYfTaAVn28kf8sJqzVzbe0tztLklIWE3cHKAhm6N2hRWyFe0KxzXC9Koca
PQGHap7mGSRWT1PHx8fpfx6B/Oq/H+FU7YvOLHgEYthXOBO9CPQRoHzPDknMn1zfh9b3f31KXb6z
vlqxO9tFwmJA4kCxSIwgpHj0/fcb8sdr/Pt4/vNKdzaCYSuX03nLKiCoAYft/Z/CbenNPqMSPnub
OzOrHY+NGPcgDiZEgME1RgkoPkdPVaceesmbXbszOfrBPtcXsQ69XM+CwsErUUOn/a0zFHQNN9h/
lu48rFxAIv1/Lp0u31kZSW+uu23GHl785gP0Ot1w28WaVN4zt/j3O6DLd8bEMPZWit7kGeJnG9B7
A/1TDKhTUZE+j6mXB/mzdPVRfez23e4MityYWX5ppfMCaXf3Tzr36ZCkXIED9onlKHJvgmd6Jw+m
+BJB3mzonV0xGXzUHXQ+olDT3KBCHv6s6mEEKCYQdSEga72vi/dBShRqUxqLUGKeRbGqWONfF8Ny
NNW2Hd2xrLu7bhVnOz+Ji3H2248BTAgIWxc/D9J+O2ogX7m4sMCmc0Eqo4M0p0sBtfPkZ24y2aNh
/uSePgxTbJXJebZp20TX/216uvLa5Ml/qkdWKP8kQdT6/XK6J5HZe88+wOOE4Wa1u1t0ZFy7tamp
VcEYwdSO6I1zpJey28bG9O9vpj+MpW/Wur891+NF0SU2WplktKpK2imHHnl89PNeDanG0r/f+UDw
mabpAyzoaf3WXwDVFRZReyXU9kCAs/3NkOqRXwnWOT2fa7T+Pa///qgPbdjNk97dvsJgNM5ux660
wJUnJng/ASt76mUeXvKbZe6uXOJ0eZKmLHOE0AdBi4gFUQz3C55IdFoWo6fp6MMw7WbBu+umNyUD
1zsWrOERglKG4F9B0aJ1BUfm71v4+GrfrCX2+MaLq8futG1P2BPZuw7h9MXYML45kMIpacU6+tgy
aKSjMS9Fm0/AkrCWDtHr3x/iscH+5yH+lDNvHoJqn56rJ44c5co+yjhftjtWAtT7n8Sfyp8I919W
5GalOyfu7ArLKBO2tgp3EECKb7LFED2psOur71YadZTlriTJx6U0PoO93HnOPPuBFyOG6+k9QGM0
Uk0v/9lMsXy7QBpvoMMAdBVY/gL4uxBnAH4g6lpCEwoQbxK61Lr0D7hkQGh1Vw7T7zXgd3GGShAn
Jl3YZKr6+kAdOL0t5ZstjawxSCpm+dE39vbvql/3lCBfEN0owS9a6e4RJXIiq/MaI+d3b7QDh2XY
vghsxGZYBDaJdhbu4SfECkQMQeJoP84+LGa3okWOBIJnTcpXKJPuL/pv6+v7rr8NxA/LfXtGN3QO
8QCwwBKpuC3NIDOAWQ6q2a9+nnrrhxHCzSe5i3hU+1yVJ5lPUsJuLYMTbVQhVueAgGfec0HH1/L/
ft60JybOuDPex3bX2p3GkoLgKeTVtr7tS6N5gyaaCTZQsAcEHyHj3gFG8q6EsbN97xcFR7bo90ih
b+d1sC+eJUhPLNp9gqbndrc3tjwYWnhkZlNReztAw/37+ysPgwjESmTZ1hkfbt/dgiu1EjPd2CJs
Ub2tl4HvGTifV5d7h8YjqKYicii/PXu7x8Htzbp3n7rZqGlSXiwRR2h/KPRT1BXDOHnyfR+2zfDL
/+v97r6v2W7yhu7VeaFHXBSFlAQvRs6L3ab6GZJ/mSqwkiqSet3Ge2plxM//28j8s7xwKDfmrJSd
4nrWeU0RoezXRiwSXKSv4o6t3T2VWX1c3b953TuPrZkmJq1mPRrDoRIf1gdQuhQwIfpCACOyPyMq
m/WMWUsTpRPQRJ/5JP4x/q1magwGcooIvKjLiRgdxQxKzgns7yeHTgRof9uVO2+9N8vNpZT4KHVA
K8FdOFwuhcd51rhUH22/EIxDSEa2FEe/O92ddJbtLVEMow0ZRQ+S++IyDKcOA9dbxhhN//tZamg9
SkRvl7w72LakGJ1U5Ejzy9ErYcK0o9gv1Gstt/OYa9W9Om5NgwFDDg4Ylf6eTlON1nXgLJ2ZmMdU
Tmx4BMF6BwQnYrK9kBf//bUDP+5foqU3VN/WQTZNGSjsRvlejBz0GG/2K6aNHp8d4Iep/e3r3N2f
0zHZZaZ5YAdH8s+id4p/YFUxdRsJmYrBsa37+23OnwQBD6tjt4ve3ZokzTNto4jPxnR4xV1kCeOL
pqZbHxl2xnhFyf+elc9e9aEpvF317u5Ym/1JLku+HLNZ+qfQcN8y4FxfXzB+yGsCUCD/W9X/2yXv
LgKDYfZbu+JFM3cg9yEDjQEsOZ79tbvQeMp7f7936qN7d7vcXfhq29XFOuxZrplPqo0rpre6KMgX
qbf2DgFzgEjBnyz5yKXfLnkXwBrt0T4eWvEpG05/Nn5XmOC60NfzyJ2O1x/NlNlfs+9nG/tQHel2
2btYlkF5dVOeWPaVyXwhg5agm0yM4QJeIGoTC4Vp1Y4XjQv3pX8pXU13X7z42UM8jGVvHuI+lj2V
lVYx+UdIXl/RUflDdkVXBxmUp4UO9VEcc7vWnaWzjAIZdfHCPgNBer1stEDbpgfhSAyGln0P+Y54
tvO+n/U+tEcBxO3Cd/ZOZThL3Z6FvRuFTNNhxjqwW7c9BGHoirBVm6mNG6A2OY53/d8Dt9cevMS/
s+3o9ekNfmjuVRmQA4GMrP45FTfe1tjsDamlKLLYM7x3/7KdHNCXaYJpf9V87gAKGs8c2cNdv1nw
7uWLbN+dyhMycF3nFkNzpntW/EMXmh7MPqAP03gfs6fH6lH5w7hZ9M4k12c1r9Utb0kBYHyeFhOn
QIKIMYkXyG257plh4fnAxbbvT5d+eJtvlr4zzFszsxUz532PhIuwQMiEQPHODoOTAPsD5QbV3Q2Q
IPq7FXkYLVLE02iUUPbR7oFBWnFomyRzEBa14m0I+j86zdsVhIzhk4XENbmPTG4XuvugZqbsDPW6
FfJtMoJOOVyzdAE41p21s78v9djJ3bzT3WfcFIe00juUSau39BXBoK2/E6wuGNFTa7QJzbU+/UOs
OHycx6nsS740/X7al332vncfdOfoWnY4875vjOOB1UkcAjqXfk8dy09GSj2sXN3u7Z1/zaX8eHCE
mqjE2MsMUuJ+BURYNP597akS5MN2y+1qd66V4Sl1VWz+CL8aKP+MjdBSEWKc7j+2Zqi9Vv1n9e0/
qeLfzs6dd90ej1bWbVkRlRPUzxwUOay3blwwViyLsh9Fj86yqwoyokKwu3u9Kh/694kAmLrpPvcN
GDnVKPediL8xSCoH0evug5ffVHOhPGS+BKftHZ6l1npt7ekjsnB5rKKKAfjWk42+Yr9enqlwP7Q1
pmI5KmMbZOO+aVXJFrcus8U7Nb90KhU0PPJQWdQRYJ53Fdc5tH8v39aAWiDyXIZ3qoaVNDxV7qmL
nffjqX/uKxzqGbSgqw2otoqwTPr8YkX7lGIiOnm9wq+sAL5cx30+eCaCnUZ0PY8sv5v//co9PhOW
in60YtuGpd8FI1fpIOfWWRb4wnxcCE30n+s4A3oNZhOU7nX9rEavWuIC/etQ3Cx5F4jsnK2uthlw
K/3wdazc1w5dyK2/V/2wCZJfNSpUoVFlvGkWAjNWbLy1lGs+DugZ1lZon31E/PaaVysRcu+pm6xS
fZR1Lmp57UeZ+4iOfVGXnR+gAZhBjTDM0e1+J681U+XQJFDXKtSu7+uiYLDoR95HTABtDIpX9WmC
IgRIaiS+OJ/KXNEAQtFiP40vq/2XBq2z/NBSv1HC7X52OfTyZd7vPsp+toyan+0Ebpc136L3NdnC
NYDi5irv1zH06MFPGtlblFvcRFAumckOIwDFB2j1YYUm6XTOBIyZhCIp9eI0Op2m+Q/k13eoJzXX
IjInSrQD7zT5FPxQ3seDDAxSpKdO6jVkG1pTEEJaql7M7ssRoVlB6tNmKWQZpKB2s91neQ44iVW8
s9w9swxDbVa+OR8QU1cNuv2xg8Mq4VY3rmK4WU/jSHvwcqqP/Vx5LadjeLB+RxmiqCj0oQJnud85
EOn07B7RebP/kIAujBdEQzpdXffo05nbSVt5l/Itv8xrNKy/gSsBiJ4IRDriTpfAWBpXyniAgu1Q
YBcpuq00CebEBiIrvIm5uRqfLm7x0179a+sqP3SftUVNX3x5SKcmYlGIG4UVjCUwHUgUoESQe3a8
kV07vhwCe5BP9BgOEijFXZj6J8PPJ9K+pyxLAnrZ8dFegh+G5g8d/om2RsahKaL0WfHuUb3K+Oeg
3we75lEu5eTE3QIEz8WCw+BBQae6+OQOP4w3b9a5C3S73WHfpaVG/wMGPKiQBjQq9t39TGlfLpPe
WhldM1LhJ8s+ucfGXWBQntT9pu54PQa9/KCKCJGg6+9DWECzQ1+Ps6/sWczzeEMNQzMVkNeKfOfA
qkY5XM26ZfwKEj1oWPKu1CeJ9MAhviuzjqBkF9BL95ndmjx53cfpBBM4/mfxO19W7kv7qFxZvPA7
T8imbynS2Wj1iGSYahL0PWRjFI8ZENEevoSCVs1uJFEqenauHietN49yZ7Sbk5x3W4NHKQNqePDH
t6FDtCuEPcQYP9p8dBgPHgiv/w9NgofW+59tuLPektbKWV6Al0t+ix4CSbLbgy9K4RCgbjAufo4T
uB9/P2kP39dSaW5qsmZpjnq3pmkc95Vagq86o6aUDKCEA5cViqIIfYGeeIHbtIs20DX4c/z0ej0K
CG9Wv4f6W3a6K7Qdq0MRmX7Osb9MHBI81mfJ2sMuLiPkKMvJCri5+9b8pmudhAl3APValHplb6RR
IBOtbHC84eFFEV4FRZ31huFJIFdUhhYrJVYzmZxGzybPGI8u2+3D3F22wtazzSbhYWTkQFXPYNKK
Gp2+GgT8RlAetojAmtRjhGZEwUinyyDpAwuGsjd0Pi7ou4piMlpWMPDQxKAHD+wEKjUweSGr0njJ
BxdjnHwyWIyuUot3EAB6y3173Y2c+O8H6KHA/e273N1digCaU232/4HNKcOUHkqBpj4QT9R7IEw3
iAg8NVYiW7mPc24XvbultSId61N2FFgqNERnm9+CflUPIbVPuXTb+RXGF2I9i2ycUVRGfxUngZLG
sV/OdNNraaMhUHZ+QYqxQLnv1WHL4ozWALBmIEST8uc4quApJD3pHV05RL8ELhc2tv69gch/dlfq
m/lyhXq9QANAmSWLZIqrRBSmdYXE62GY/KKDfFH4pzJuBnL8Uk9U1MI/VGhcntIF6A01/JcFIQVf
UN7hS6FdIg8V1aEWbcfktgMKtVYgZGe2cy2CEHlA9Alhyg2k8z/6S1fUno6jdNYeCTSQz9J79Ixy
nzmR29cd844hTQp+6hF/HFi9y/oytXolhPiXkmCIjKuL5BkSZaPqpyD63SLNbPLvQbCC3Desfytu
vLMmrCghusEVyfys8IkZ5Nj8VFGN9wgqWriyXJKLa6MEtkR/uuRX4SdFenQabr+3GJWOdxQc84sV
1H8CnGeTRh6ijC1oSqpJsi7+wlm5KcOci7xOUokDWH1lyByD3gfvG9PD8wNrpMyEYhTTzvwyf2I6
HxbcwIMYugDhUie4yzD16yaTOofuByRk7zhGlg5BUxXxA6Fx8eSWPSr93K51ZzG2tqY12o4exiBF
GzSDvbFhCM7eXasuRH7BDeiV/zuIn9s17242CCrrcklFd8cjBwyQrkFNiSjYPayiP6B/zA3DY561
UR5m7rfr3l3u007Tio3Cu76fUCcV8kuuaBP9UT/ZRn/f2D/Q13tLcrvYnf87SHWubnTzvIDAj49H
Vxt9CtBM0FXQ0UQCHcXWSBNOH+Ey/gEVZA+6erXashXMIB/k8DWssUOcxIgN/0uaO2N1LaEckQQi
dEArINq8QaGnA759p9Wyp+0nsIk2vANzhGr7cPOs9PHIOt68k353IypZqhwYWuJgfu58pMqYFQ5i
RkRv0uKpZ31Upbtd7S5EPkudUjkpGC0hKYSoj1AVRMUGeSQNQgWGbKjHJ+FKG2gZHQmQCqsDVUE6
VE8+5sPC3e2j3IXN7UWy9pkAWUBm/2DGJLuvgSIRFI+/H5uHjarble7KaZe2OxkH0VAWh0QFGkWg
6APHSGC6mAiDKFhfEcckoQW9HD43fxdtzr8/xrOroos84sb2bY6NtOs6rgqbKZSyPGpcfwY+7qKn
az07VXfm7iBd5TYX5mC7QKaSjLwaiDGPHdgnQCcDa/H/893uTJ5dVk63EyYPGiiiTvQCxW1C6iq0
g2d91IetWwfsvxg0bCiE4P+9kYfNxTzJhoE2JJrv17ANSlQnduT8iGJtUZM/w5TCAqGjjLQH2Aih
sfM0rBFf61+26OYh7r6mrTYHMyt4iG1PqGVTu/M3vjFfyaH+fxN2JkuKK00WfiKZARrZap4RM+QG
AzKZJBCSEBI8fX9Rf1svetFt95pVWVUWaIjwcD9+/BzEnYjy/89+0Qf/iMr/11f+r5da72BpXHZ4
aLW0jXU0fQf4oCoeuuNr5tX3jEV1K2kDMJS8N1/3wbtQafajdz4GYkGk7nB3RvtGM40PzjLCnxSZ
0A8inNcZ8N33WJ7O+Ee4O2wBdj9FIAuZUbWw3o2joT08NvtvKtWBkfsSyhvfdHCf07pGer3cy+jm
3IL3pn953+N3o4Tocu0aF52DtrLau90UZl24t8UV2fIUo8nlKytwX915xfhYMWt0sTGnGJnDzYif
rawPpdvAv709PsbQ7dHpjZEGRe5mcLrPzug+77tBMGy9XRmpOOeU3o3EemBJ8Ia/JvawFVLcMRLw
GpnSQoZoebrVNj0J/aicPlzTWCiD3+GhIigdaieu8Z4+6M8claHXrtB3ycYgVGNPwfMZywzDVqk7
Lo50LBb5e9bMQMGiTkjf5lPGMrtlFTZgNFtQw09j5gjPLUgwoGrdhRj6fpDohz64ZWB5xW+bYrnY
5HAuDCgncfdzjj4rHDgnzbLpgnu4W+nrqjeZuGj+1DUyMqO/57xCjIqc8Rt1F782zJ3htJ9Fh+wN
wgyoR3fOfbSRc4TyyeXjZmyRWA0cZjKRjH9P0AgmjW6+4UuyqyouHlwOvx1hoHX1d6pdP4OOnPAy
P8hQQCS77YNz5bZfL0dE6+L3T/suIxHkqGow6K0xCgvfVddNqprPNAerAo2ADwTaCnlcwPuHg/jB
cPPp7GFrlV/4Y7ufe+6P59LkCr/61Bq2Ytjd6r5HIB07hXKfz0rBe9P+yimuSEvDcHqUvX4uD+tx
Mw0Ff0GDvXXMeb+Ha5RjopDefTWW4eNV4TfuYyEHyRtlKEeYDeBzSf2fe7w6H1LNCDXkuzM+XEPJ
eqMghxj7bx+UP2rEahmhpDxI3r+PjE3RXxxsmO6s0AczPlQZmLkyIzpIWiZYIWNEyqlmykhGgxV2
56z7GSQ5tQaJv0A7UUcW+sxPt94tFMN5DuwrTLuz9W2j2zGnY4QyVf6HGg9iJRDJzva9d3js6ppS
At01rtaVNuw4/dikhWyPb7OLtJRYwifWM8re/BW7YoCl59WqVu1p9yP5lY/I046SUUKoHaUyIX8S
gG85O4wQIymgHLhh33EJMO+wmgivl/ACRmVw2nB3yLkL55MVJRfP2ak3eHPYGpGjn9Su4hnTFmGM
lnig8QlkBMhDvGH47ZIBFiEt5hQ1BMT0kWne6eEJNXpE/y2EIwJkUYJypR91KbynChI2Z6Bh1Asn
clQRqPGxGfL5I5hyxeK21V2E86n/zj63+AqQ6kd7HDH5KsSKEE8JqoEx4vGCyngeIFPPQsROs1yN
j5df5k2tC4roE7Tt2WAKKnq9/7WvjXtFMubiqMQpU4/AruM6e8fXVJoLxWdCY223JI74aKcNPlxv
ZIW/qffz3nxO7YqQMoyFXjn8HHIRKbslmnNeteiN1pjF5KYtBiBkPDeqFcrN1tXTFmSYk8cclxE0
G5kM/il/WrAw0AChW6ROFcYpezTlXnO0DJW/HAMhVLgXMq3oZq+6eVh6O5RIqwQhaxT9rs7IsD+I
6cdj7Kv1yeCkbhQsYdhjB3EZg5BvhzTRnITUPNhX8twMps8NC8JWTWmiePQDYGg5LcrlI87IsX8J
rulzIWLtRnVV/+aic/Yrz+Q7EgMYp8cXxrx2iFtnDLdd7fGOXfYIXpwkeVohCojj7gSDFe/lXtNC
fEw/Fw3e0VzimasR3sYXxNhCYvQREWrvvu/wqqhCYZcihLVzhP2FUgcbeXJoHSROCH7k3Ki8mUlt
M1eaNCdybO5NvEyEdyyUjwOkNJ2uQWqL46tc1fjVDSNUbW15cV1fgo7RuA3dDvE0YMMiA6JuWEu5
sGGxCx6XOhlhlRFjEYt3zMO+uBg7TGb0pTYKGw5LWxxu1cSY75ilHlvvEC0t1wBERQkKz2Y8KMxH
9pgTptbKVj7c5sJbY5fQmxLeSiJhRT+KedgvwofftDeltbBde2GPK9MqlVMtewll91vn3l6W+J80
TA12OdJsrkzEQK0VFf7el3kdQAiyyTA9LROd4Wd2RDOtUoIdcrdIBV1TXMzD0Yzh6dYqxFOtO7ME
8xxhGPLcNrPngrArxMrvTuPJ6/u0Rxt6hIh2RZDCvga/+Jlyavbv+AEo+jEVKZbnGMm0JBC/wuqs
wk0kT2W3QLZ1SsNurYNflF7BmjZWDOTcMmP6PdbuKO2zCk0C7ts/p1qNP03rl/4NRrIot0aOHlWo
t+ExNqRLjoMNbTz0OZkdpOlC9+dxyi1KjnwpJFK/qe4YATReyNTcpcxvShS/Hn5zfIfF4ZpcJuR1
9pEeKM4e1m3scvohC8DJq/zhJuA+1uOU/lHbWzhOcMZu+8Vt05wRxf+kQ6blZ8+RzUGM9NroBG/d
x1Lg4hg0lXCnKX7RjdDoTjYmSQ0WL1dhq3PFT4djQOy3S7zjnPbGJiRjyTog0Y5iQMAZN9sRO+nA
hSJS4MuKNCfNo3TH/u2WZdjM6kWxIIvCUOxI1lHuCV9CfF3okZMonEMgpD76rlGej6FaFQtSlZYM
ifGJh6se+sN4prDWfBlR/36NQG4wjFRISkKv81Bj4gz8SV0/QReN3/0x2INNc/WnHjhcdLddfe0y
1KP6V4G5nafn/ZsqNrgt+qDHyWyIDQN6NPhWRIhj9YhJWp8NBPO09s/B7YQWX436QCwjDSSugiES
3FpGTmNeoCKGEricVXks7AK/B8KapSZnxBpx0krENDxisnNloaIlugu4dCb+/tBMUQ8q6tRjV6+c
HS6rx6Hm1LKtvr0ONblxcGZvovX8dUhHjenLRWXIf2+keYGuNfDcJe6E5os1bDliLgHw3wSN1QbN
15Rp/yRf8ak/6kSsXsVpkt22/at+mlm1XynpgHxURigCN8XV1yVzoKeMrcGKv37Y7erKxjEwlKJH
Wp3h4vcBGrM8544SgnQiHEZP97LpUZ7Ags2l83mZX/G9qqwc2v5BZfuMycV1Bj4u7u2gbc/TMqQq
IUVUY4U1Jnh7fSDGoci/iXcPqMU3N7uk2Riumd2mPTULk9LEOBqa+ibHkQeFK5e8+p6SoLyDXcHS
6RnNFFu7j59u5z1RJCN9RaBF2LcsiM7RH7ChydGKaLx324KcWu1M4yBZNInxh3YuHj7ZsdgWBLfj
l9NYT6FNyn6bkhx+TTT9HvZopW80RDiq3mEwIRYhXmGfiOFXBT8GhpBX3f6zGuypO+a5j/OYrXLW
GujGtFMhgK3ZqBYTz0FkZ6+XPyXFMfH8aCm2+exIjryPO6u82QP58ezqVIAumsXt5SKnU067kJPv
OUFWpd7jYoJe4BRolbwAU5kvpmu7oEP7Xnm68uE8bf8GmnWb7AKMPOhRS+tBwvs7RygRs8ipEKqZ
sIE8z3hx07vzWlAXHUGdMT9nCpW7C3nw/7IQ5IKFlrHYtTw40r2/O/mqcDcgCXgJ+hT6JJ3HPCIk
BU7/wV6OldU7Q8l7Xm8VuAGcPzuP9GJx+a3jjl7QI9NZ0wJq23mrsy38mvKIprp1fCPTizIFYovf
oE0qL4Hv++BUODSkmOczCSqmQu7D/MuXxURIblz9rHaui681K7Azg6B4s5opCic1tG2UGc54BAwX
g2W7/AZVyhgj52DvUkh9HOVqDRLqq0Ufs3UZdUOhPeTtIHlHd/w2cHfIVTNGAWYX4Hkk7Tw1+uxl
20Oy29Qk4R7DaV4P3DorZwajWXer2L5/60nZm/KTZ6YfqlA0AL+4E3T7oS2vdf8bA5HhY8bhzvdG
/7EoGpHwcWXYTuFH/Jwjle0d4HUD2OPHJbxg32w4zaz3xzunsmbY+f7sD/bCmqoKf1QeI8fKilR7
zgtFujs6+8TLM5orKwxGnNaX3Hxl/FBifqBHpKPTB3840YXVwo1BWnpoljYWenQqcxqzorlAqNpq
f3eE0Pngu25xErP22Guhbpg6q5iNccs4CVcYIKIzf/dJRQEBRU6D3qcNkUKhVXPgbLrimAHhAKnW
8iAE1MhOJ/dUeIYgdh0Jiz6UFl1CWdyJvNd/rYFjnjZmNcKNTSLXRXsfDFPlkHFwgHHIGMz3zYQr
ib9WNETxenKxDl+AwDEPu5wJ9IoSiF075oBGD9J9ER6+vOLjm4wEwJPxGKEXwtFEzo6oID8stPG/
ePwRccBINYIS05HAxPhec3u533kPJKRx8bHFSMsOxWoM7PgE4bxGOAIgZPIeIW/WOoFA5D1XsvB6
Pl5jxsDjGi3fk4OYX8Bs0qZAAm+QJsKHJ2eBio3OwhabmOTlY5F7/Xw4T8Q/HHKkEPEwoWmdanag
4IUGwtXybRd3xAyVpc/EVG6/ouolKuNVDG5/fMFdPTI8br8mnKhc5o3LPzuHEfct0h2kuX10gybV
tPV0HpDMgAU2Nq68ply/2YAWTGRdwafGIpTza0/ahiI0wZF/BxqQvKkjGRolsJME8gx1vHm5NW6A
AbjgwCMVG9+6LK6zWhyqOHn0W4b3EZxDn4jXgKUUIzOHzsN2IWNY7n/+GySS+SLgi1FIyhWMVxBX
4m8RT+TWkCfm+8WQPJkk64eP8TpOJqIWJRj0MNRz2HJo73NONKDcUDjwT8V1D8S/nWGz5nBOD/YH
TNZ5FM1UXfMrJlGkwCwDrnuJZKe5S3quELgZsWBwSARhyY7vU0APjOTwKKa6IerBaRfIOottjSYY
iBJP8d96EvBpnohZWs5h1jyp57/XLLEkEX90v5a2QZg/KGcFuSmicMfP5CgcG3ZTFiQhF+tpCnSk
Tflawz6jZIQ0CdPQxqazdxPUnQmFIPKEGQ4pTyQWF1tDS/7fxNVC4eu7JY908Unu/icRllz8x6tr
EOqUmWQTe4STPLpNEOjn7H5N6nmb3P+YwyOxYjHerXy5s/EE9cVuEdOyEl+npnTsOKZZlmLRwtWV
UCYXFjH8rcvmBOWTiFqitTJOi7Xo6TRwlsbcgLQiyeOs7rBMo7qkksGXja3JyOSegEuVj8EFeSTL
FMtB1vLQQsWSVS2E12+sYjIFkEzFOmBhI9Yg397ZXfzAtpD1STgkj75yMrLzZ9dEXKhYMK1dLj4B
eJ6nAmIjOOpWSTkVAf/tiG94JzBtkKOXmU27unoA9dcbA4ougW3M0eLxTxYVtghzgNcJYu9bg+mN
i/mJ0NdG1wgpV6Tn0GkqUHhE0d08Dq2lBjuTwRV+7ImbTOHBM9TSN29ePDHRaxIOMNhKM/fGcLsr
npFgpDCHTGXJd9cMIwoZLTGIyx/fGDUCAQ8EW0eM+bPqwquLVHgyDtBepSpECMWjBlwh88Qnkv5B
Jc4Rmn1wF7sxN3KN9Sn7d4UlxjgR38b5dsx/nzDqxfurrGomtvrFHWQ1hZHozILZiJnZ5yFnq6HM
CFLsqZl41KIXIDYV7Xd4tWM6Av+5k3qPyhhYU5MyOMUaMtg7hs3gJzoFLd/DPf9hrmdfXXxW6KY/
kdzSeHncN63XwZpesJAiHq25yRnNHVyn0ItG4WNgvqdDhKTEmhCZJ9uKxafxFcKhk06FTVWU1Wud
JSd2ADq2BGGxZSX+BLkunJsRDaZZzNbnsQntdjx5Ce8QCiFnGLPK7yiSy8P4X4qA6hppQkdFXgOO
D3ioml/zL7kBU5mPE0BhMdyHswGkMPqVV3vJswZLR2DLEXrKPJAzbmi8tx0qnzfYNTsEVcViBmm3
kBPlB/hp4qU4Ml9cgprhmGpjjWmr2U4cZXwFmmoshTMLaWAuUSXjUcRnaxSJ5SHzFgbcKCL6WRP3
qzOX9uQna3NfswCRM9f5xJp/P7ryxV3cxmTsIUuQ51Um0gyTj5v9PRidsBe1DHoA6/E/zWXZ2p+J
9Huu3uqTAoli3vJC52rrvwcSYrelblGfsSfZX4JQyFnxzy5KZgCGNwed6IJme3sQSsQv/uMYtcWe
IgpHEriDCJ3Qb7Av4HPRtmO6g0wdxKezrodhJi0QTeRJon/g7YizF17XOINOyMNEEwBVNuu2FIvo
wr5F5Jn3rU4bQmoF12W3yPGKQOmerXJ2xSJFrzgR6vaI3tLUBCngJisU7EjczD1TUew+pkOXyDKz
qpdlfOWqhUazeMBDpwnQhraF0pw4ekTw/oYKPqJCK2LEJ5T2EsMkFmUb7FsWef/fS138KsQIU4mC
fWf30R3DvV1c+1TzwHxfLoOA7vRphVysUDPO1zxhd8lQc/Cd4s9idZg+CTEzxf+nf88SjPbrfoox
PVpqxB9sdJAZ8nY6Et2PRM0+9OpSSgr3OcPUB7R3TGRPMJdCKb+L7vbdrpEBgjdp8ZPDQBGTtyj/
Jvn6MyvRlkOIfhcpvob1lPTDgzq9+TGUxtpABJ0hDsDyESklkBAgVTg7j9Weh9RZ0kITBu3bC/Bj
UMaSJzhlp7EHSxX+hQBXZRNbGsz/GG6o8BRh7xOpM4Vl/HbazW7+2D9XrO0yJvo7LEQgo+/OejWR
lqmONudsmfFHBn+NRII7mLyICa9kcEDSlDAMDKLTq1bcym7dlCsFk3M+4p0CC4dDb7DBpJHYjzCS
yAj/wPCk2TEdCd9M+ewvh9aRTBkfNm1BXwTtAxYH/iBwWCIDmeE53uUcXWI6YzfjTZOHW1uk3xkY
FzOgTVQepKCd33wC3/5a4LmDn85AZiZTxpdAzCKoziv8uJLXTeoflmFw/RfW7zYeC6i3/76trWYL
JzBAGQKUU0R4n1lEC9XD9OHtfJDQZEdhT904q5IYbHBveICw9HX0NfENymP9R2QEyMEk+L9NYRra
/5gbZuGdRq7GXz3MZfhlY+gOML5T/r6s+5wo4oqEEc8Mj5AZSp68erK9EEsABxi6QJL+Lq0yAiZP
I1/IxKffl60eEfe2qkm/LGDcG9EnwKkEgsoRgX/3ibhj577MhcRe68MPPnV59iiC0df94ldJwUvn
y7xAc4J32/n670mcskPeB2cCp3/vNAsZ3wg5xJqoNLdBiZfOFPCU3CR8zCWcZ8Rmy7ddXBs2nOPf
MS/tt2Wq/8oq/2YdEJQWCVpnhbzxELAUiOtXsusQI7XlyzvbVfQLyLYSbMCXdZkyhxNXeAuhHvmP
y5APTPF+/IHIPS4suzc8J6zXQo0N5yEej3T8cDpEOvLt5RMpkDPhijiIBjzXbsN2o6oh2znpVs5P
1w/TeJJri9DxNGNxHK4vQodyN6mQVS4njz/niSlPb/0J6ffMqWBR5NYdJMmd6lC+DG91EoYQPHFy
WX9nahM8qlwcuLf/Kb2wwU6GtNVC5e6esckAbxcy/QSCnUW01+nVx2XcxPCe3VuSjuYyi+YT9F6V
dQHmG/Qv4IGCch9HgItnc50/zUeaZ7JhNcHDwecs1iLDrX4vjDSHGjVJ+EU7s5zDoyoZd6mhJ0EM
mQGr/p2n+fLZWBpLnLixQDjfeqMOnn4teYp7yvEe6AmWLyj4O1uUXh6wYr1YCiv3nQgFfkxtKO0R
GuUNs9hcRIwFC23ANqdDiVANAvWMOaPbj3Fv9uAPYAtFyOC7pfvxWwQ3p0J3/JZghdyMzQtlAg5n
iKE7GNXZl+TSe1IM49y8PwRRDa+/FwyPGZLnKGt9aJr66/IoDPBkq3JfaLW+ZvuhRxiMl2dg3dFP
n/mG2QDrPHGegefGAfaVzcYPW/e2ykdcKy4mqAftlh8Pf4CEe+bP6BSQFSDJD6c+o1NjfQ43L6wd
cRxvT2Rx1uqcbkK8AYiXX0j04WeCDBFSFciVwgdEeIcJC5FLjOM+e9FtAty2v1gSs5BH8cuCd0l2
Up+EVQKRImFqD3J+74zipweQRVYdwKXwhOmL6hW828LJORp1xteprXidl/SaSSHWyNYrLTjuzpaF
Igvx8mHKVr+kfx0zTyvSSUqsn9tPsSxwj8SUV3jPfd2P9ftKcyF0Z5jLTPSylGxM/oxxc+Hdbdbj
zzzDIXAJpNdB32RxZGA3IXWNQwODe5tLzhFvk2d6iTAfmn8g51N4GCRU7DqfKSf8ciobJSJYAy0h
CnEPIXaqovR5wYeZX4SE8tk+SaGBs/gKMNDyCTj0n4EZ1INQo1hfZm0geUhQcOZjr4H/FPLMVjHj
RXL2j3BDuvk1pKhLELYTdfXhTXUWIs04LLyt0chENmSjnmrA8FAPFY5gxHo95WNdVzAqQT9irAwY
TfJfUOmjkY/ef7MulufcwnzgSrbHkxzwtaLEKdH+EYLrL6L7HWGfKoIr+yDhIAYjSytr/wRTq/XA
zLfxjqvtnZeFYnjvEt2QF0lbrvgjXBrMdcWnYIUMgOOdWfxLKt6tBssj3ErJxzZctFUotowfg3Qd
bC9UoX3cHOSF0Ce8zospfDuU7cf+mcZZhUa95j48zZEiyaWDgtdN1C+FcQj6tZwTF/fpt9jMbXHS
Xmtp7dJG++0CElcbb5ZowCsnkPvVkKx+N790VDGh4eyWl5iv5YxmY3PWLIYU8Sg5YPrF4YJo6uAn
SkdHzK/AoXDjdgS9qHQNskUNqZUDSy0dZ1dXiwbRFS0Rq/ptqL6WnILhCG7zgHCh+A/hmmM3meZf
osIhO0qLGVmxA0mN1fxDPJ/Xq2rBpAsTehpOQogcIbHVQaYMt7qHCvGXamaqHeopAbohLTV8lTJI
DpVNezWLVY87j1V3wi2vQqO0Co4fAm+mzjCVXGvQ0Tz5H0FzhOPOOMSPkGOTRGzVY2T23A8Qi1iM
QwAa8hB6nFTQ+XTov9ccCZihkXY9gTF+v0t9xcFgPzEiZZeSZU8fCCevy8ndrq6Ojg1Zs7mtXqQe
uDFQaTRUJyPOKryDlA3D6HVKDDXHqWKvqTKTS1QBH+5prv0MImoZUAfA5BgpZ9SKPy7zmZsc77A/
ygHD1q3b6pL2DouQWFIGjD4XobJ+aph3abNh8J1L8S0ZRMb6uil/79lzL9UucQ5RiJd/TypsphOd
vMYwhfkTINiSUQMqiTAn//uwjmmhJNoCKybWp2q9HQpT73m4kizvJp+xKRwQSZRi4TXGN+8IQCJd
71dCVXr2BUMg/8K1hto9/QL7vohWIxLHwsRxmC8QZXWxHGFhUGP0hW70c1WkOBqQbKhCNNqrl3d3
D3UweeGdyN6zFUx8XYT/yU90+36xqY+PQjPnw/u4b2k9iacCEiak2WSHYoiqmkyPl6O40pSxontg
bB7pCyP7Bc5VP9qE99zYiJ+ue2uLewJ+6YEwLUXiGsmSq8vI0WZ3lCnvQCCQtDYRoNbM6ngOvmTJ
5VbB1h7LWu+Fuf0dZRWZMAyWJ+L50Hli+UfOcUbWSWdxGdTEnOPb3aZeWYagH/l4Y15WD/+xhlLP
/OMr4VUvOlQvOOi7I2T7B1SUsL3xmbt/GjXbhryGgFOk18VHcQaGx1Moy4lKbQzuz9r6N+ylGqms
Ct/P9w7/E/fL+FfhlriZX+wxHfy4uIVfEDTa1VD3XjYjLrf5rJyeI0xOablgFcdKoL+v0mGUhYcw
1ipArMvhzqZjBtROXzB5HTA7RKgr99S0e2LspWLLcMGATcUGkOEGtLvGifDZ5TmM8LMdbAYo7Qzg
gn6hmO/mgBwO36yzSJYFDtRso0ZY+0q4PUzvGx3kEMn9FAfsx0QF+kIohFJ4xDSZsMaomJlDRx4S
EQpVdreZgQKe+sVo+QCSfzEzyojCyxEi5W0mAIYRESXOE+F6JuZ+SZHt0YElBkeztMv5eHXxR7Cy
ThJTqVApSvMyO/8KN8MvJkQMJXFe0tlAjP2SvegQADxjxkyFuz4vc5YGDjQ3t13qERrw8gOwTmgr
VTbuQ4o5091m/88CnJXWMPSKIY/YTDrqcpU3AmEiXKNAdgVolw4qeBolkifYPSAijoIQyZsz/Tj7
xkxN75gQ9J8u+CxH/9ajsQN+WhCjr9jsCtwRvzqEM+/gC6QVd3LJNjgDgGd3KlXsq9vgyfx6xoO/
/2GXiXIOmPVQsge8VBB64EKvAofDquFX9weGPcDQKbvZbxDhMSbYT3zjBfBQxXqYdV47u9LRiGAj
wT14TARhkGuGMEW/YYtC/gWEcSyc5z0B0BYurbFngBQ6qZJKX3C8gQ+jb8jr5rJNV/4d07JmQAGQ
o6Wto661lYr/OFPFGZFj9kkHdKTJegtMG4iaQlkbnZ8H6Tv22gfKURCOx7xnSEKf1qvnXjiDFgaw
O2bWzCOSQwAtNSzSt6cdDPeenbMXHOEnhP1Lqobf1Tt9/1x8OSRUlHRxJsKza9oy6j908WFF6wFQ
76CmZ1gbO3vsPPwhWx856NiIuhhbZ4LwUYK8DQEBg6SBx3bcDTnKNOyiaTQDcwoygDHHBYpk9+3I
03NAKADLAR23i5Vy7MOn//bzUSSlCtThm9A2G6aUBpjDUbMzHfW6m08W9iDmdAI488jTxFIzRBD+
yXGne6QdiOvIfCNZCZxdLHMIOHHtoXWUEkPd5k3A13xlbbj4jA2tnNpCwwYdv8kvLDorX1Afz4s+
uL6sL+A0OXK/7XyJTsM8n4xAObOeot9jEyOsX0fZwGbuM8R3MbdTLDNewjHqQxYwSuFrTVmKQ0yc
fihjoBxgwpk+ZgN3sLkv+j1yAxUJfPireNUqUsX1NpOxZpGVEXwBPeBSr1RzHBhUirJLq8yFXpON
A6hh9JkYbiksUSA6zZzvvE7OLgAhPKya1KRaX9dKAqBF9IbpPhFElwS2RyRlT0+uoGSadcK2FohJ
8PqTl3zGFHqtJfmr66Q73CfaocMniTQNpyzRnMCzEKugEI1/0agAiyhH5m2PbXR2Q8KP/mBnPdi2
9GVXrOPx/IP8+gNPSj0raD9EGP39vBgIyYPxB2s3fI5dCkgKJs6mYsatEyppryy5p1PJnQrOxEGm
qKKhBhnOf+EF8neJ9ojpBcI1t1irABHM27rKofBLkpFyTtqFW9KNSlRhuotPj8ZZj96B/fu2YQFB
pzu75Zzbwu3AawDaH4RoAbkMkMGmEi04K8tsq4bPlZ5otoFR5TjFh5UjFQxmMliTw35nwh4BH7Sl
5p/pcJE0YDOBL0JT2wV77mM3v9hwkbOz4xS/i6grXBbnrKf6pyMUjiaitvmQB3IqgIu0C/n0uPNv
C8xv9PCGPyBgEG5wHfv74XPEYj255Wm5r7+bn9LqHrCnSZjeHNnF34MC2mILCePrlyVjbzfrV6pu
76BP1HYOxExvbUibl5MPv72Y/dwDg6f4RasY2QISsxjIQGCk4qVJeW3t1h9SANGDY8aID38naBzu
xY5iKbHsPvE5+2zG2ITXPDGyl0tYTaRQR8Tq632t7YcS2ABVfZpqKIN13Jb4Y1jD1QXEPFTD/kSe
4T6o4ZRDO2eZw2p8dqZGVwqvLHoaVNPCPyKRMplSm94F2QHSkC+v8MroesDgC5IGLA5sR2Ahn/cV
Xwhkt+mzjobE2xndrNGHnJNxqoxSWb16+oLcnKx8fndlB5tJdwgnjz12ZhREDN0KdiC94WQIrpp8
1vnkvCHBLSmFqd/iB2qP9DvLkFJFYVMG/UQFLdiWawZhg/cSB44UjIi6vjw8iCDCgDwH0rf0RYu7
w4PZ3RcS64DIn8NY6KTeMO/64FYc8UcKsLGoOrVDM+G05tGSN7MkSBPpvHraWGSNCpgMWaAcD0/E
S23SHUnMW4rM4d87GQjxdEB4OCjJdV7/kXGBsVpdIHArWhT1H4oHhvXaqDY4Nzad9ewRUleRAJPp
7qgl+aYyuNFXwbdEh8XV2MClzK11QIadP/Irt5hJ0zIeTjkBxgn/gNx1bN/pfQhjxRe8bMV7AmVe
HLjGQRl0LkqZxTyDD5L1zsfFk7ijnlqCVxN9cIKhIYShmH/m/AMwpHyHysOpCG4ExZ1vFIXOs6V5
1PoUqQkvn1y/oo/C26XaetJMavzKaWBE9jYnqlWtGYa3f1XYfEX8neuxGgh8OT9TzAreV+fAPmeu
11cYMZDn34kU0yOghhV2aPxT+FqYT3M153mdKNHXyRcDu4UIGY1D7HQ3byDJnDu7+A1Mg9a/R7Bp
QmpVrObPm/cSAzegvExUMS29F3YG2Xlnv0QHZKb4p9UmtxEISlZ1jMU2VvfXPZTGxeAnP8jbjorM
Q/fjTVYz0QlDAOiuHsplNGDMCXBGmw8ClDOC1wDbeqh0S6wrnZyEpw/x6nTeeAjIBEkdWzDCeTbs
sJmjjKGw1MwjEaAz/5DqRUDkTNp1JH8JxqEEOhzeM9GK0MMq7mLQw9ztDhxRs8rV1jxjG0pIeN1/
mWEVoTlBtOPCiejdMfpl9sS5c39nmlBnArYaULteQrglNKYn9XK8bSi6+8ktPu/vqx7L0/gewfBf
MH60lnCPOdzCwtkrG6MGy7lRPymMat0ps/Ng+fTSy0pFXfmd3pySvl5oxwRaOj1q8nFbZtM7sNWR
3SeqYWMxOQf3oUVxqn4Nv4a+/AJygjT9ponwC2zUWhdWhtAk7mBBZfNfdf8ITyyL0BarTpyy3aqj
RYeVrJIMUh0sKJ9XEOB8w22C5Qhhebd4uVX2cDgAZwromBBfwhJ84IOLJg14At61Vneg4RSIK6Xt
CjsOgQmUMehqTM5Wps8wfzaXPdXmzX95aD1sy03P+U/vcmLMLmfGVW+OBZD+csoAhGeWBxpm3y7i
kcRHkBT6kIAUI05aYK930i1eZDWCMsNBS9tOIL8KshMG3Sw1038xQw3yuXDFHpLoA0Ug6Zs87ZF3
TiHf2cOkmXTmr+ZN27k45Y3piklWn7ti3z3jZwBDJZLgk16mePUK9MlwjTWDd41NNg2gyulq19B1
NIdOFwlQZ2uTHPfWUDRU6j9p2/js4tK8R+d1h1j6tAK+6dYQ1McyIerm3KKCQPSARP4yicdShfCF
VU7EQkQAfzFcvtLX/jIr49alh6p4MMZJIJ6hsYZo59Q+6luEWzwmOzFhRxthQtMrwleH3Fk+3P/u
Hi30vfiZ289o/eX48qvo9vdIevhmP18slgHxP27nfmzVev6I8y0i4WGo9r18ON/VtbHLYEcPVQDw
Ssw9B1Tx18XwYkk/6lSksfWsCvQLaLMwaWL/YmiB+fbDlz0RqZ7WfY074frFjmvI7QlRL7R/zxnH
chMY7jC5+Xym8/yYlH716rxtccGICozOgZoDUBPRt7s4j4QmETJjQ37ubg1iWnHQL6JXeubonHV0
FFpo8DONB/c7AhgAEXl738a9G/6QNPgZdVJypaHGZDM5CWyMgTuESKbDu3QHMF8pEGmooV6flgvd
IzCcuta6Zk0g2jmkNfHzakasQvoC35p+QJnVkPr2HQZ6EygG3i0g4pjlNxKOtN/fE8Z9I6LdiePl
SFWbjT0xCygcefqlFNDxILCGu5TGubvE4h5Xyv31n2ssagsnKjc60YO7ecdWmpkfc0ld4HyCEdhq
0MQyoYITkc7cmhx2jNkmfPgY/JMlOnJ5NXRkHIVFi4jxLdEDGoeYYgctgBUnpIJsi7b8wns6QJqm
DsbwnLox1Rc1bplMNDFxgkiBMutAMIeuTC9uSBd5R48PGPnBU7pDjfdZS7fpJ5Jkcw7YCvj9ZIiA
qStKLcjj1vI84WgHVR0dMPWM8XUBr1U5SKSEeow3rK70UJpivEcrrmO6SvCpBRXgYs477jifLF/C
Hwx8mKbil3XKGrBYWNjSF0k69LbiKA30xff3sWGCAAXtOv5wHCmpmt2IjmvyHeVsqosGEuTPnfiM
dfBhZ43SwvqYFh0hzeVUukITKZx0/XRigVUVUwHPjWxfJMhqNkJXGvCVqnDPg5+PDiQ1j2kdlpke
ImHNlQqqybOi0TyTqdNmb8hdbG57uD2TDMmEZG3B4jZf+Pg8IbCwsa+0KFnViBNAQ9FJoa4HNaC6
CghNw4xszKPK4j3jizeh6Ucr6D4H8k4bLAmvE/4WA94CgJaErEjuk/dSKO2UAVDSc8UH31K22Tgh
O2o2LzbMSBzFpMWs21BAhSLrso0jfBW4NQQLqtc2+AQKi3sc/+5JxkG9byYjCExYoJNtlxO4HQwv
eYo/XimGWUxZdMIxzXCGpCA5bTEp4DwgJUclnZEbj4PSwqt9jh38kHSIdU0C0jr/RdqZ7TiuHN36
VYxzLxxSFCny4Me54ChS81CaboQqzRJFURMHPf3/ZRlwq9lC0egNG94b7q4K5hQZGbFirWg05g41
elpHQurGrfh48UCM5Pal+MqIfDwVKHwHnp23apdQ89I8kXqFauXQ1uFFpzgxJIgcqMgsi/DoFuSD
hH3MwwwU0/QaWjXCuAZgjq6K6KzegS1Mh4nCQNGsGS1PzeeMTaGxrc/uRR/xf8uZR777E8DPk15r
opD7GoHafVcItd3dE3hJg0KlQTWKH3yC9tgFHNxj96r1bl98oD7QiQ9vFg8jHHtdtQy6j3UzVm2i
IXQb+6gm82+RgBQBlOhGc9Wq62QJhmgHu+jMtyqrqP1xGV1Jph+gyRDTwWk8PulnMyNSXe0Hh5eK
BLHlYLeur85fC2Rqd6b0dbYPA5XgQyUC5Q0JwgKEjG+ALuB96sQtEPh5UGkaq9tEERK8wwMhYoWT
d+2fh1chmcG9wgMkbWACWmQWgXYMuXf5CjnaLFjVkZoPBkPl+FbG2yF6oX/q/Cy01x5yWbs8NZpN
70A3MxuU2ImaheHxxiql3xYd+z/ZKjAJQPon3xK40Ea5Na86BnDOf0M4BbYL8hJiNR6GSMmWGha/
+CfDBSqB9HaID2FId78CCpH0HgieigO8RAANeWYJJz/YAir6P//6v///f5bZ/9uuz71///5/RY9T
77yP7mjSlg23wCnw1CvHg5phFaQjcgbCp+a495+NVN/Q66qSio6fpqKpVVULLcvGrn48LzL6o+nP
MnP0ooETCmCB6Iy5m5/UaG0AAz7BNICYv1FF+c16oVdZCm9X+aZgfbpT7C7tRQn6mrsuCJRBjFwv
y1kBRdC5khX3Ln7S0eBjTSdhe9tFlMkvmYo3FAS/fUyhi7miS/m+rvMxbVIu9FCouE6Sf0JSjc6T
UbRxbu7Wo4GJSsHkI+QdnDZv9Bj9/BlvWH1++4rCiVJiJYYrjK/gue+mnk/tDp7j1c9GoBF/c3LV
GprM0M6qdQl9QTb98vM/+sh51XjW01B9jMCsk8fFGdGemti+P68zZsQSuFZSgF/tQ7dLz8Rqunea
tNyaos+NPIlrdFqkTtur5lQ2u03Sa415xfJcUsfTxnTrcjr7KeHKwRoNRueP7mrT7A7Q5KDKAODM
fZjTuj/a2e5KOGUD1PGgxT0hoKQULCrOGoXHs7UeSB6iFdPueKX4I9IYZvdu11cxuDY+xNl9rEQK
mkp+019/rbnS7a6vmgNeb7jgBRVOEq9kAVMa+3IPMmNvjsDX0479Y+PrbPlbc0DymQuU9h6bwoUn
TlqfLKX9CKQAfPYWtafBwHzMugJttpQbY5pV7wBzB1GzJ5tjIrHx9GojxUrl+zmFEREEdGbnzpfA
o7fbU39tt+dfN2ukumQFzcbUYGKAbmc2fnJOgoDkgen0m3NbMptkih7muGK2G42F1epfnGlsr46E
cYBTwBgPaCsEIn5vzAEKgbbO6YHRrClRorN1JGjZR7wIyfefzP508JXzb1S8eVwQ3pJpjVpnc5zZ
SktydKtN/oZ0/lzmzI8mAls935tLzaNuYo6aZBWAGO5sXs2GPd85K4EYb3UGorewRVcxDJRMFgDK
g93ll/RpXrCb7Y1OvMC4KN/Y4nXT001e5DWnLyYVBA77y3MntCOu23WTGZ9QnrjxipR5hJEWp8ON
zHC31RoMJmtotZptWo28hzn3vPnRXJ3Ngdfuz+fERWZ/3j6bK0ZBFzCDanfBVTuHVg2EoxY0vxZO
1x0L/P/B09pNWbxlLZ26BkVNZ9twGbuoivBIpOuiMW1+eX6zLfNnNYvJBp/Nz85HVCS8Dp/MTDfY
39aUDhBzuuUvbYP1iISi2ex22f2h1QWHaVEtDAZrWiLNdrOdmfZYhE4C/k6TRAoRnhMojXV7Z0+B
CFIEsSgVa/aZU/Z0ff4JyX+dzW9pVtefbs22m5g+eXysCYUqZA96ZAgpDQ86I6ff4b3+4Wx6Q89a
p/aARpI1PVa22framuZM1PhbbG4PBA6pWeeLVAAAY3ttewPXBF/e7Lt2089MpnJnNcARsKoryZm5
jj+D8VozW/6gzc8Hg6QRmzSoAaIHPn4zu/acrdtYjaknNBV7EJu8Ah3a0r53tMC6r3sDmr7aDQCd
fjr3WUDLG7SImhH89VKTMn8LeKJ9GCYmxWm6G8z2pS8wWnMwgMGMYJm6zkgWGshOK3Q+UpO8yZMg
djYMxgS+KLqAxSDbwaKEnOvYnHxuSBGKfJEdmp/iour0BKyw92SSvY8nN/URNO9m2UESYhcMzp43
3LAHeeaTyDc7TDQx6CTo85ZxO7SSOIehPKiZXxNeXExW0pyBBHZoCRoMeiJLyWx0eEjzRBSOoGK3
BF4F0JM1FSoIBw9AhrPSHF6MkdVpNKZ9AOmcmo4KGlBgrnN+bsPe8IBY8sv8T5oQwdfeTX8p4JRg
FqgZzlKTq0ag6AUWaGvh8BQzbH2MLQt1Bmp4eIRZE4gtfdX+cQyW4mo2ZrHlLVmw9tOcNDoDGvcH
S9jLmjfW9wbAS/SqDm+NIZ2Rg9DckPwyN9TXTnR/OZ+mP7r4vBiGtCySkZZxgWSZzM/xOLUgnAdn
KsoGm4+VuxEh9UZ3guVscLPWM9yzZgbAIp3OEM/jkL4a9EbIAZifCwZ0MSeJw3Zcflxx2dZn5HE1
bM6AmNgSGG8FnY1gwhT3ynB2MNcOtQ67DRDZ7swq7JDeLDHZARNYDFvxWpvtcNQfvE6/EnME/KIB
oEQFsD7bKHQq+fOmxV8kYT+5fDw7LW/yOejszDEEvp05ECjcRdMwVxVzKtLIl2DEmRBQZQgoml13
NOZt0nzgt+cN2kRwyZdm49ogvXs0nU3E/C1Ms7PGq1JuMTv9oE86nAKdCSjB93iITpuzz03AqDp8
cWvWZa3AR19NYGdszw7ICjbxiVsVcnlItzadIfAzwX8wwr/ZHccCiky/jJ0y4Sxpn89Zg3fFWXgn
fvKD6k2nP2jNRp+ms/oEnmICuyZZ98GIbYe6euB0L+2W2M1WE2EUMmVD/9MVP0ubwqrF2jJdfYEb
FnRf3mdztDOnKHlHVtpoBDv7s7VZYzRpiOtwHVSsGWs67FXsiTuijMKnTOY7e5KZ9NW2IovlMS2w
XoHp4q4+zJY7WA8957NFLm7qi6Sr2QJCyE7rK9aoBwMXBCJsRNFemFgeyXnFGz7MDbg5E4BzZPUn
oltj2uSRZc1mVmsGj8Kn7jy79OCn1lDgso/EJJy0SWMM/ISnK4Anq8Fxg6Sqv1LNPnh9szlbAj4y
6V8J+UUayeue5PCzn6PReu6mU2s56bJq0fhuthq0/LodaKC/QIOxO+z+1at1VgiTWFT2g8AZAqtV
zdEJH7pnQ1Nn6VCeFh31e7YkRefQ9CZXpxv74Fe8zJxssHl1ACLFDJ08P/hgsP+COostRG1ruPO4
kkzg9UdrQEKYwrfkL7kPPofrD4e8RWhx9m1iqMZ6yOEIvSEy0GAjgAv1hmOa+PH64BhN3MQU9Jrz
CeGgPVw4KGGR/2FndMha6WASRU+AYs4NZ82dkg8amukOAsB25nDTA5XcEqeMnpOZ35XNCVkPa0P/
w2pIw9HWqc56NE1xNX/WD2RZ8DubTh/oIZ7hs9G3Wr2gz3Gv21N6adjxoBiEt+IXc7nRx0azlfBs
rdZmGfiiV2TvOWSe4JK02iLBprGpEWzKzUYv474aeK1hZFEf0+34y8EtZfyN0BQpeQsMUkC7FzpW
gPkmo6+lsw7640D8hl2XpruPrEFN1gYUzfeQYcSfd/pTcm2DkeeySx0hoPlF7pYVbIEfJ2bcOJZH
dvhkbj7FB/OROM0ZFeMp5xFsdtDqK6bdEHfy0fxS4RIFZcFNWafzkoAztMarUdaYz7npjJnQoOdP
m5LVBvDJypGmo0aFONPVZhd4FGqrgxUFZismffJzHF9/Q336WxQvovyXKH6v1raPR6o8RtP5dEg8
ozntpu2Pvxrzr9nogg+z5qE9A53MW3memU2w9LQncs8yK0QKR6sjgDsbE6wzGMi8GbbZWOD5Thae
JwUPuLBxSGuUYtfoIfZ//vq3j8/XN0jh8Xncybvj6Vl7INQDxOr7Ehg5gzk3nMBnDTzJHP5sUX73
unq1WHhwXmvPHEl7LE4j2x9E5qRLB/ram9BMYFGc6I9/tqe8ecT/tj6FN2X+3NbTq4a9+aHLYT90
Ba3EhcZZs0e09plyge1NZtYmoMEt9Mkk+tZyZ5sfyoGW2UbJ94jHYyGT8dvnFB6X+0styaQHnwOs
KWhufh5stey3FxI0CymTwrzGb7+KmLIJaZTti1TJpDEcOJHXN0xxIFrDrT0LfjatlK1rIUWjxlpY
OVYx3QQ/NXUHuLM1XrTmt6eEQnpvbzUiE1c+29pNtvfOm+EYhnXgKAefd2rJ17zLJLzuMvG1L6fy
ER13lWfCqdzSczuC6YQwtL3u6p221O4OQCMM1he7M+j0rfjjwS25Cu68FiJPtEH+/Cn/ptz+YcmV
Ao1jfJPTfb5gZmgc4HEXWvNap3m1V91RF559JMOn7DNezEMR6e/c7q6L0+DF4BqE0GDt/ORLPkEU
DCL0+2Ib3WwcYOzQ9DRjEh9OP7NQXLd73PqEWgSHvGiHGgXOqNFaWER6DheNZg4V8sQh91EiZL8a
nrjpTzyG+i324tYLtq6T8+7tbEqcjDjRP42/kOeoJtKe5WD8U78sd1b2qwvOd3E4nyu3kF+dW90u
QDPzi45IGAQIHFK7gYDylIJlfzMmpP15VZUSt68UHGcoLR7GQTjO6ThhyeyRcJkxN+bXoEIsP7N5
NioEodPYag37uTUcPkrSVHLJYVcKnhSm94p63JI/Opl4MzrDiVG3ZvxFoEuNr9EG5lV6rsomvOBN
d4aiKjcxbA55O7TZtokZENuMcKcHEyqlpczVrDo4G1BD1lRz2GS49fH45/l/xwP+6kcVMTkvBzzS
8nBfuXLARVPlAyKG0N7IptsV6ZFBaLpshCXL0RgTb4u7tezel8s2QMHVhtubfK3vmQnRyi0YXI7W
RA1o6AXTUDJWsYt/OkAF14pm9e25Fwute188urq8V2CIMEHtmqcWRL4WcCbF7AQRUfjPpuU/TUOI
rKuqVIOVuabWC6YXUZrE9VvtDKO/Sg6CDnNnmdrWB37kZ0t/Xh+/Gyo4bCm8K888xBAs1bxGLx/U
BU9Exz9b+T6Wv0/lb2b0gi++qtfoUYkwwyPGv8CccGpEoO6teCS4e7aBjBSWuWxt+9eGeOvITkYb
kygC3+ehs++SPKFR57ouI9+V/zxXv39X0UfWlFjWj3yXEFSFmebYp7CODJqTwTjDk7hktt/s3t/t
iXV/OT716LrNLxL2TrCtid1L5pm7pmrCDVi2fcUe+WnOC67yol1ryeGCLcHxAZImN4fjRX/biDBc
d0/Bzl3wkvTWkzqwP9HJAKCyH5JT+XntZXEi//wOxN8lTatXDa2w9qdkq22vNfmMLANsEDClQ9H/
5EaFeqn9JN0I1Pfjv9DK/bO+I6b6l9nC0uZ1DT30XVVsOTiMdiS8JqJGWRpnvN9Cv+wUljRLY0W+
aAwPiiwINR6dG+TN90YMKEXU53dB6cK+P7O/LBYWNrxV93qSYBGMg7f/DGEchEITkpjVZfAcXbty
49Ddf2yFtM+NJg1A1rSwfFTJvBr+GbykamfUeeOydS6bCPHnL3t7V6k8kjAUE+5Uxw/6AhDaBpNI
k26fXqmtW1YmfPOk+X2FC5eisdvu5ESRzsA+tH7k10iP9J4k+ok5wb/IQQI8ebu6j6u0zpYFItWy
0RYuwtv5IbRWWYQTuX/6JZLhDfrFqPGsA4wWcLw4qFLIpyROZxsqBvQQ3kmALZyS0yUWu3i6OFky
On+KVtOlwk1x3GZ5dgoVNgOUoJ5mXck+iyaK8+gArLHs+n93qF6tFa6Lw6Jeq2g7rD0sA9JPgfD2
jzycqVEKUpYbTTK6S7bkYZWGXeIc/TBQueBGwlgxbo8jpi9OnUyl4FOiVmdRJXQ2JXNaZqrgOq7a
XZe2YpRkL33ZlUBnk0kRDVzGOCS1VGKuZFK/g4GXg5NK18c2M/LzqA0fob2+m6IfrlwD4c+3mVJ9
WTu54DbqKaHMccH5VETOEMztkwQ/PHFmSwfnIzAeJeN6dwHVJENVNRQeFLlWmEb9WM/3h4jzCUvj
yqD8CLfWx4Vo+Ymu2AdFj4YUkRWWP8qCmu8S7p975Zflgk9+VKVH/Xh5nkfVfjWA8aunQbgESy39
pFiH9u7Y64SN/ezaEVCnUp3Gd77hdeCFmQ6VcHuoXzJxSh6ODrkXJVBLIyMKCQ5vca9fMtHC1/w0
3ILnDZPwpB8SJprMeLBtwMkMldXWW7iGNas28uaDxEOZA3zzDGI7yVqtqhOfGrpaOI87o1a5h3Ux
SGfhnQeUf0lwn1tSt4ViNw3VA22g2iUDfXdS6pKsyVjVarXvcO71pNTTODvcOCm0PFP93cHJlOEB
Iqpa/9BS4W55qufd6fDAEs1hrmhjE0LwHEuAtSWWxCkoLl5d0oXsvVKTq2rhIqk+cqGEcD+jC1Db
8M5QIPzbDUSfcumSvZ++X6ZEpPYyfUaqXp9bHVPQxcKmA7yfxhlgw5R5SgZVZqlwK6m7vX6Xq1i6
2lX2P666Cf6Tzr2y2SszVLiQFvfFHfmMm4jyTtRV7S8K6ly/tFqXDendpfCyTsUwdis9jvXKkyHR
Cxo8p5E/Wu59CjlgEkttlewJreA5j7GSxXUNW4n71f5aq87DpuW+7Di9jWFeh1Rwk0Y1l+7qDTNy
N0GkQEakCck6in8qKR1B4UDptqu3zlMaxuN56wqCtfQFVrKAWsFXXlTlud9vH+cRb5OI1HACBJ7Y
pXT9qu+uv9fBFpzkOavm6aHGYFOKKjdH21lH2g14yy+pmdVgkSNxSisjbU9dJaDSlNu8hZplwfvb
F+DrZxQcyz41Krct2t9s2O8SBRViUV4/uquSI1i2Xwt+JdmekUC8M7ECuXqHdPzGCGsAnS+0D5U9
8EuHVXAtUqVuPLfqlZXzZRtmVfougHGIgmvpjhE74geHqRV8S/ao7cODOBwUUzUybyPBxAob0Ac6
bYOfJ7H0hBTcS6Itjs+nhK2q93TDUf4pAZJB3OBEAelC26O6kek/xYeOoxbcDJBXHXDcZWjB79j2
hyHXxSF6cdznReWYyHvWkjatxJyP7mYKL+PV/JvAt16tou8nV41avVbYnNFB2kb3C6t4ddupA+yK
uCWmWg1IBMjHz3P7flAvxgobtB5ur2G6Y1BofmwEwIsMV95aNMcldmpvXcyLocLePFYvu309/j5y
t7FeceQqbMRQxu47OZ2BAkxPLAj5m8iTJNDC1g2zTs9TgtJA6zYRXQH0yNhQCVNHALgWnCiPNqI1
dHxgFUJHxFbg9kniJJ80zrkpAL0rHHiQhqFOgU4IicpFH22ARuKGVbQEaFWS3XNQhZcDJnTghesK
iRClA4X1UJ7sg6SRwc4CNyNPKjpGJrcPIaMxR+miQZc+EhsgjgVVrGiUw4sBLNx6d4hs40blIwKr
MbxB4lC3a8uKl8OiClrYTzYSiH0IrG50p+721g7GiVYUpHBCwedj38cCQR+eHXp24oBmHHHZlAqi
vfVIL+tQOLjHRMl09cpdDX8kWyszq/7gCF7mg6bLRsmil9kqHNxIT5SnHrK5YjtiFeBd8HAR9e8O
ltI3uNipfxzPXwMrhsLGTTFibccGi1kZwWoMvUMXCBtDTGD2iDTwKFALlVRh3kbgL6dVLUQJ52ui
71IR+4zFK+PZqqIlhCzK9xW6GyTz/UxrlGbzSiZWFX/+4oqkffVUk05MLCTs1U+kPUx/UvEqwTXo
lyyhOJY/zWohMqgf1Ep+ujOrMGWF33y/+4YB4cLjkwo2tAE1ZNSdaHC3ygyX+Au1EClUnsd4m54Z
IiQt1FvQnDMFexPe3SwZYpmlgr+9q/ewIucXEQxk0zqgJjQvoC0tDX7Ebv9pKguu9hZLJLrFlYmr
DfbBxZ6JvujSp4yYmJ/MFBytpF52RiRCrARdloz/tB8dBbAPYL7MjnnTlO7GsgksuJTkoVYv+YkL
K6EDg9yJ4FITzHNlWo5lJ7zgTuIFAmenBSOjmyeI2JFVWGyDrwweCwgYkYQPsjEwwb/aHoYsVaV6
XTQq/H7WbkZkJAc1Po8kCEt9kjVUOs+A5Eqfa+8X7peh4v7Yxeotu7MPUYxaylMQPbQhwagIGcAm
GlTNVcnA3juRX/YKG8VIH+o1rEQiNkUl+jP9hC+F2DQHhu3Rnlt2zIQj/HNf/jJX2CVhlB52e5l5
hHkDByLaZ0Bo71e05JWZejsyhW4SXVIlo14Tf/7iHveR/JTD51EEjLI7Rb3F7mXQkWQMqjT//TYQ
frFVcJD3o3Q57/d7MaxdrxogatDIvvmrjqMtoNiyRXs7iy/mxCZ6GZqmXp6X9IA5ofEHo3pLNnvw
yxDxpmW3d5mpwsbXk9PjdpEO4rg9ERTeB0teoFpj3/2nYypsfKl+POlJxphEju7hbec9ccKuCML+
1bOF9Px3YM32+IaEvUyflO6PlTQ1olFT81A47sggTW92vS9QmnSylW3Ed7fnqzkxxS/m5N0iziq5
HrE5ptVg0dcD0aQmA9mMYefv1FyQ5X9xql9NFvZ+lNeV2iJihBdHAMMp8mlAN0V1E5pX72+MyXpN
qK5rhlQtbP6afs/zo1qnJZOSotXmcQv4RARakNjZJbbELij6D/3FVmHnh4AvjOuJuRSMTzoJZZob
nRHlpk9ql5K5Qgfb2pTYfHezvdosHoE6x02qaBFX9t0X8hWeDofUocwVK+8c1qudwgl4KtH5np2/
7cSjw2gHZBIaWQmOiX1LdOpXzbsF3/YSYlk3GV+t5sGv0Ky8bQo8aOzd24d+aRzx7vi/flPhejie
zunpfGNtIe23VbJ6tOuAZ0HGoDzVVjbPhbuhLp+j2i1h/KSEvAXvqXXN1JcC9/rzgr6BfCrV10EV
Qog0Sm9VZcugqt6uJ8gn9t1x5qK+kUMaJtTVbss7fEA57gBQdqMMzfL2uf1ivwiH20WyFEnp90AN
cCyiopW6H/9FUFuyo74hXC+eR7uoqvyoYgjMM/pnuAEeuv2MJMl/UeUXR++Ho/m9vV+MRfUwuWkS
s6r1lWUdtYxQVHj6gqADZi7yXLr18zp+l8l+slhwPJryvMcXMbxxNj12wObgfkgiwo1TJf3TL7FW
Nr6C69k91TitnnE9RO6IwldRmBL13dRVoQnhRiyv65QcCKXgeG6pnFcqN8YH0+xAC8g1ycHNL39l
lRzyIpIsTROtmj6/V26ucBf2UldwTAqqn5I5fOu+CckkoFQ11SjWV6XFvn7mborInkERSCvcEY07
za/ZcKbTNZM3BTux5pRYfXsMXqwW9okRJdX7YYFV0XyzDwRF8ZN4c0EXooCD/kNrhX0C7OZSqR2q
4mmybdDTiBIPyA9yKwunNO/wduVeRlbYIdfbMTyegEGKTLpv0DBEfdy/b3KbdvB/Oq7C9SRnp/0t
05jFi9OGWgYlBNE/FghPcimJOr9Dhj9O9su4CtfO5bG9nx57dr4NCTBAihi5TUSHaGIBAUxCu1tv
m9qQpg8b+oIhvDHlafS3UdvLJxRuoyi/y+dDpkajQ+tBECWEovRADyK/m9Gmau5XGcFbaR7ibZpb
fzFbuJv0qnzPk0pNXLhxy5h2D6vRRKWT1PLD3p6hb+lygpOJbiEA0BxQKPHKDqk4Dj9MfjE8lm9h
PbkbLPTVrgwrSBdnROREyMtaF2Zfq9ReyUx/QwheLo5HdjuksXAK8I+1tg3RgH0U9S4T/mhEAnaw
Gu/ABpQc07fu/NdEV4XTeLUah0kdhFwEBoNMAg5dtIrW7J6g/6Xv7a9ujxdzBR90v2pP+bFgXUUQ
hVdITKkHvQC8enTE5Y1VyejeXh0v5gpOiIb7W7yV2b3bjmGSHIEJnlGJVqwSQyW+9bvW9zKNF42k
SJqweHCauFnraYMuMZdQCs+gBysx9i539nI2vns/Xmw9zsqZZxSedXynk1x0ZmbWo3Us2xll+7/g
fLI4SmrXC0NKXKHkiBo8yk5eHWCVQByVlX7fR4MvS1VwNOrioSVK+n1f6IhJjgZwRsOfWVrkKbl7
qwXPsk+k6KKeGVatf7dH1Z4PwfjkYlNZXYmaiaBDL9kbJZuwGOeekmvMamGRhyEC3aKuC4+Mu6BP
ucRSyWH+I9A9ZDRx7b5P17aBMDgEhbhpVAOhrqB6TGNHicGyoYlj8bIVD+nhktf2GIQiYNETZN5B
DD9maehSZqfgNqT7sXbVMnHBW6g5C/DSxVZRMhDl3JIhlcQSxWaKbS3XAIdj6u4mDwRAhbF6Oxrv
BoeydOr7p+6vPV+MbNNUybPjjT0vWnEOvcNMHqFICGhxb3WzVkLnvkiQGBPBmfqA5DoOclonmzVU
ioS++IFO/sudQk7JFJTcRMVA2Nhl95qx47OEUHgFwIyjggKi8LDgw3IC/Qt8lwgkwfH7T8MrpeB1
tJDOscddeB1bhZUBWuXv42J4FQQ+OhAxWyWDLfEH322DL1s4vuX1/W3LFZGRRBDu9OwZ6FQ9Aex+
7N3LhDb50gfAm15Ent4vC19wQot9UnkcDWb4AmKV+mv+CfixBRM/Vy81VvCAd17ET+jVFQhxBfAD
IRrgV8hteMdO5kLrzJN8MvyUup/DVcmMlJyAmjiMLzOiPZLH4SizBKistL725qCGPEJMO++2W2Kp
5Iop4jGjx+5STVPOGr0NRALB8ZPO+eWpJcNBG+SlF+f7jMevaS/mwo+7nbI7yUy7DHlNhg4jFPPc
ZTlNMwlQI5SmRTA/XAwFv1PpPfB+XnVADAqpu6pUcGLXc11Vjvf8u1gT0t2humvIm1tIY/xVpVKv
/jIlLoqXJXze4JdKj0R1OUnWE7LQO1fzkXTy8+4VfuvYuk1ujSwqzci/99O/7BYeYomyMPJ8x4Kq
UM5/HyZrsi/PEb4F97yOr/AI047q9aBoT/EqSZ3vyhAUNkIU7L/IHpWNqeCRFpqx38lGKh7rVWsO
YgkelJgYsjQfLy7LPx8cvyavEAHl2vFUM8TNky13/gKR2PWzL/eFiqYgIviro/fLWMED7dNqLc6v
bEa9f2jdbUNQVJq0woYnuOgFNUqJPbHyPwzuO/x72ZGkA/aL8CHeGUNqNZ4gtkIXoS2tZMi90T57
ILzzD02K8/hqMnpm+rbCwtXaBx9CyyujHOl+1JRjEh8HXo61MgBEyREvJnaS7UXAnhNCvae7b8Cf
A0UH1PXDUpSp2As/TWfBlwDXe+yNqxgbN0IKr7Y52nsqIsS0ru0hbr6Sk4B10b01jFbJtJachyLk
WX1SAH7UGCPJK9IQgmDqY3MqBUmVTWXBlWRRUqkkB06DgECJx3BPQ4KPGKz03L2/hf5zFL5RLS/7
JD0B4r7qDEgw36QQagFegjIT6mFQVTBOeCUTWDaygkN5xvWzugtZOwWaiBE6gRDcp3B0wKP0d/H5
r6EVXIqRZ3J9ceHUnUgzghOETEJQsv71I+eXpYI/gbYw26eyGBSk52RKAJGisEtCqmxI7984/zFU
TMvo2n3/yI8Yenbl7v5T8762sEztWy04hAUCsTRALNkexbyMop2vT/mCwSP4OVrx0cZZIao2kCmU
su/ro5LtoRla2RgLzyqjdrobFxkcVdUzwOgp5N02GeUgjsJS8Nul3mGZrQ7TuJshGJR2wlUGr3YE
RSISqLOdK5vU5zpbdMcBtYE/p7jiPMko1bwEWmBomtx8XHdjX++TvncXFOoXCFJDy2uGvtJ9uueB
7vEYBm+pEPxPVf9A24gWAIlErD2Hwi+ainTYIbGMadaKXKg4QWun/fsSjOYnMomm4guWdyAAkaOd
bD1IEVmPRxo7MLxZ18nCP/UXdt2RUMVLLNXRuVCfdja5nS11UoVCu2Ilw8N0F1nhKkbonNelp/ev
dowMaxpQpHLUxt3Pg7qgOaA5GEk8f7zPwcGLvhoAZ83RvYWCvHduh0O5kc6Nr3OwCPhgeXpBSvPY
ONHoWocMYi11T1PaPul+1eDoW1JhPPM4Xz79EQKyIOb+3V4N8WRTOaOOhF4Drataf9thqOMTCgMo
VQ4I4Rce2j5k7moB43cffZRB7MvHkXlfPwOhhQlXX2JByE17bVNvoXx0bWqIm0wUGkdWi9a+bcQO
e8s2IMd5rJ9NHd7bdjzMvkBdnlE2Qk3gK/m6LywJlrU2syjoaEXHOfdoa426R0NvScMrzN4T47Pa
Q+zUQUUpjMw64D/JrH4c+NLAWCBzr/uqZOmjpJkhr4wDcpRJQtur0jzyplMb6rNZPXs0Q2+JiN36
3jxzsSTmYnwK7t27f6p6KUrsKJRR+IHsOGvqaMHAyg3NMLjVo79Fyc34iKmyP7wzIW7IXwukbTvV
LZ7UzxpJc6MbIlcOafUOsRA7zN0HIX86fC4lajsnR1o46t1TUci82sn0IbXv5IGvfno1jbifX13p
6vLDe906Pv2I/oCTk+/9c80NQcx6d9jChyd2eVeGCBFRs4N/payCeBeaL5/S5pTZ2gb1qJU01sY1
eLCugTxSbu3b2dtHtmF4BtDYp5VGTlyzFOTzggdso1VPXWqpfUaTCc2j3LwcG9HOeSInQQLcjw0z
wzdI7Cw9CEcS1PgQIaIjltqVh3mHSDoxz58GKAQNuaaHt4jW90t/8fSv94CxPWBirzm7hxcu2jnV
O62p1v3H09fP48q+pR0al2NgHF0ZtZKHxTBq9HTeaFf3FTRYtI8Y25L7gH9MtY6Qb5MYONv3zFMB
7tUhqj3dLCiaQ0hE1ge4CxMo56FRde/9iLoFr8o+bGjWdsaALb2jzmA2Nw+jcRVi+RSXl0KWduUv
GD7cyq0QTuk6+DlkOdC3nK0QNwiEDVQreJxDnA8skc6Jm7PKASMrGyp1EAoN7xAgIwmD3uTDRtIX
cZEzPWBoGgVRi5QOm6DS3Yt+5XZ9GGNWtdgmlxEcYv07HGnulaAUysHl/Yz050ZvQL0MNKwrDbLu
GVki1E7iD8gPHORqLhYSHKDDkYdD+vWEcicE8o2n4ATcD6P5vX+c3T8ru28pHQQxEf/qTcJmDEnb
yX0ieioo6Eh6WCqIArhnm4Ll9DRON5L3HGodtQIBdmw/HAlNEBjsOQdxLzqYdfcxJliZ83OCmLt3
6tQ8uZt7BjkSUcRYtOWh3o7QhblCjHpG6XTXrua21LlOs6m0qW2I5WjmGu0vFmfmuXV2+JS9f9ws
OJOJ9eydmeWbmQAEQFUZSns3biWt52gLZbbQXsD1SE7NUVuXwWOQf1xwbzV/n5nQGCxkd5FCVG/F
3dC+tDl4PHU19CwuYOqQ0tosQJrraGCT8gLZgMcx58exBFMfmk9BOIu7kX2l9JTYEp2ud7dC27Bk
xSsBTjijqCx3/MqQqah0ZVTvhT4CqlukzW6EhyfvDJfp3aXBExE882LXcM9V0CPH9vljy8XkbX2Z
kFWbRZO8txjdJ/JE0qy4CtHprW4txrSR30/WAnkmAGxXW18MH3BNPxs31b0+vOvVbt+qM/nmnCCX
539RmQSjbu/QcuiGi26EL92o3J8IsUOaBzXmkkwDR9aAW7nDN3PyntNtJ/I5rJUhrirRvRNURA/i
6rjewAsdYIs/NhZqk7+6N4ZR1D0vnD030NZODPPGxlSbydZJ84ZupCY3485SusQKO1JJB2srmVsk
3Gb12OS/Goyn6OWSu6Ecug1uyMw5go4MfegAeXH/RG0bFXiYzGcLyPCUbsU1RrkXL5OphuDg+IDe
Fp2GHQ0q6Cac6ni7XQt/V+/pUP1z70EDhDYQG4772W1e4fgfCtr1uJVvtL5B98Q49mk0MJaLPvop
y2f34uj9sJV7py9lhWAyygh+FbJWZhGpVNiIA3X5nB5GzynNbDUigJoTjmoWTbokJR+o2Lvo5nn7
s/VsZl+Xj9paaj9b19GxU+dFCRsL0SZZPJubIhydzs0HXzHNFEvFJ04fAfOHkoe6PHaOg30jd2hG
AHu5CVsHJFBxi/vxdar3yZkr05qXGXj0OzT4Tt3OzW13592CY2pfNiyB8Bgn9+QarQvTtNE58JvD
KN/UEJrR25lsVlWTH1XpKV5WBxA+BDo5n7175IBLzS2092oXESI43cePrwfierp308wtmbasC5H+
DCntDvLKK1Xhasl6tU6tI6+EppSEpxGEiNuOYi54xqYmIiT+flDznt1ry+jmgdGot3a+0TWWZ7TI
zqbS3XK5dVX4l5a7Hr3cQdW70tABgSKuosMvC/6XpTNbUhxplvATYaYNCd1qlxBiLyhuZFBdpR2h
DQRP/3+ac2zGxnqqKZYkM8PDwyNcxY6W62ryNcX/6abeOoIzvnEX/GA3BeZWVB99XFqs9Ng7bzbg
G2SX+lrYMLe4Y1jJaNy3Mx932pwhhCXaQdVbeLn9b+Rzvb/yDfYNZODp5hFKbsbai1aHVXexHI5M
RwSQYVpjuI+70ayenrhM99URx7/yYY03aebpd//OgEEgvrAawzpiykFLWvGnD+7wlVzbEDCUoHub
hAVkVF5ySk5zyZyWUX4YGGL4dzogcM6y5P1XjR/C9MhiTZyGE6uD7phtOyBWedDXRPD1DBfzIlL/
PqlNe1wB7QwCZGALLlBRuRFWOB27Cncre9fPmV03EenDdcQkur4m3tPvrkm0WL22H4yjk2j2U2Kx
mOL+bj9DeTr4LWZ2NpubHfL8GXg33LyTsaehXlK27np+EBFDbnFq8FOXwyf6+r/aVtyEHTu1kKvB
eyV6i5mRr7WbRFleMJ84Silmf1D/ZC6Yhr1Y4zNOvxZQIN1Uu9Gvg5qljUM5kmaG4g/fVc6k5pKG
x/xbsTNPHY30p/IU1ZDwh8nM/OOIgzsiq5W/hnK/ACKAQ8IXu+se6tjItMbwR+9QasWl1VJAbr3x
sQUljFn4EtxOcJO3EStL9SJtO5SksTnmuECkKAriv8QTsHpNHAEXoMp6V+B67N0ccAghgAZjDIfT
LQHVqdlqNDk/yCZl7KYAr/BSC6b3Mh25RFj8RrDW/6hbdUUUx5mbvVVHfHdB5Y24eakuHUuBEvUQ
7T2boP5lxCSDSaqjvpOgZRaoFpePZRLwgygJZjsJd6MZI3BPT4aRgp9MEhCbZObJEDRwrxzivgV+
JN1h4IWhAdURZOzyb9lLHckvbyqxZluNxoHQpyTmHF8CEtLEaBnHmmBXeNDo+xH8AV9hjqZk6Poa
YHpvVmWzlcSDPhgf3Viq86VSWkPuVa2D4dBn5iQfb1CcV+a/m5seA5CtBfnD93byIMqthewNopno
Tt3YL0/2JwcKkdngc7ysv+L5iZvovxJWIDYkWMPvZpPjLPReFcsadVPhER79ikTp6VeReGbB3Meh
+Squnx+tcAg03Rs4bwH2tH9pA7TRmc0IJNsoFd7XRCBeH5dyDCckfGNnbrwuI+0qX0ViLH4vclDp
/qxODLkxB9oEhl3X293TeEtGFqPiEogR53kk7B8sMsMQwtkW24SNuCrW8gsD7cXdkvEfi2K6x9Kw
+MIGUv4RAOKN+f4byPY6h5tzIHGFbiudDDPtj5Ook2hFL0ISMP6gtZYCAGDJ8E72NMYof0hYOUHY
f77X1PZMEJX/cPAGJdd7MVy9wT83WWlRRTrH/nCVlxEfEuIOU0onn1ir94vl3SEAzbzFd33MqCBz
8ASmDjBXOVR+RJzWVEvfLV5mtq23BPaQ87ScNhExnCFA0wDOinSPLNRKvgp+PQAsSXg1xlQGlK8B
F01a3bbtYCjXD5sRGxgMNBtTKYJeNmXG9nPC6MS+LMi7CMZYzMeAAhPAXrbWSGLyV1ZmMVq9AnSq
PL2xP03gP7Dwptd3ShBMQbioWFJWzi0GAbJJGYnPiRb82U+cmtzyY7MSimCoN4p4qO/c+vWXVFqL
S/Zea5h+L1yVqdV3Y8ZccxIK3ZAYPf/x0tcyxbsHbF0tpe0rEFs7y833dkGzyJzZ3W+gx+Q1RohL
jA+QeqCbfDFZpTMJE1O9yhbXaoQHJk1yAv2J0krZDUu8JT28t5c4hVkPJvUm3OBEdIfmtvV0IbQp
p5F4B2oqsBUk5AnBZ91jCD43F4iIPkYqLrMTN+q4xhZJOzSxyRZuOoyCLf6L88tsk1Oy1qwpBue/
bzwP43PqvQkYEiP5S1fwxF9SzS88vyeX98krlIAfcXdnTCmOaQ4X/kthBnO+JqTbsWYwQfdBR456
fjIQ33n71TR9yGcqTpBY0gUk1TrxinQNQLbqOJ6vnc4G2tXXMnz9dY1ZRUivkOvdgcTPgxr0VsvA
8/sxNl9bQiOl6YI7iPHzcXADGpv6KjlIjlxS8f9FfX59fbXoKNg+oWY+T7XLJJd0Q3BjsjvMLfoi
xE6qOTLHnT8ZkFznj2LDOlnHqfynrGLKDtMaM8AE9PE3mKorcV6SbU3tUmYp32YRvRs28mSWTK+s
U5u9h530/ztPd9c5GJpvFB6pQwU7GNn1ReRkXj9aY5wM0E5XzuRC/7CyaBIF09V5ftEeSvUjqjG7
wWKNbCGLOuajzzZ49+Fp1PoVE9R6Bq6LoKPGe3k9fR9OiUWmFGkhNpLkc4tzvsMGkJDxdMQz1+1w
d1+z0ySQ7dhZT75oEXtFyWv5lK0lBDSl1pQlRKPGtQDDhDvv8n5ML3egW3pIdpgfM8JePz4NrCTA
Bg8fZ4aX80G+/NdC70DV7T9Ourljd0hag4HxBfdo2JUUI1UmkswdrLhAbVMAuzuCDTH2RtfyNcX2
mdHiF6Cic+veRi9a74cp7sUNQXIpGYjQRxMqiVK8eJzGEffh1350JwOnqd9SP4sOLk+KN+JCN3l4
/WoWw+yCVznp9rySa6pgpAA9K7X3eTI3HhONQ+wWdsKVyLMVWNlYpNVTagZlQyGotapby3PeGjc5
quEDp3nuSsw7kutiy5Y34m+ZJ8QdlOHgQQ+Q6JnaMdriH/bvhu7kzFlP7BugFrGQjsqaSfR+xoJA
S2mYe8ztDP6NJcCslQ+2WI9sGrpTR3uxfgYt7k6Y0WjLzk2CKWWDV0utfppEilnC8r6egQgZLjVD
AlLYmvNeKTW5nwg4opr7e9POE49YBJss5KuS6NQpLZipUTBEruGYvqflm2SsDVn0A2NAnH6ZuTnK
c1YD3IMpoouaJZok981PeuPGn+zAJVPBz0Ij9Gveh+VqcO4s/TpSzWLLQo50HkkmkXb8uTP3zG1Z
lNShjXlmd0zlujMLV4xSR17OHcggPh7MJAxgzzPOjO6qMU7jZTZLmUusM5vVNJmknFym3BmJH8ND
yLDdfql8L75h2DrYTcV+MDF4KYbDVTyPTv/NYMHNx1FX3PNOQx48mQ5LK6wvo7f99Gu+PXyUaaN+
rQBaGKKQz+IWgdJKBN38SOsfcr0A9yjWIXELEm3yyY/J7BcGWz/wvfcEtvAS4/LDJ9S84ZivZwTl
ZP+GaRmMm2hdBLtPaZ+rFlYBPpnbD/qNaSnChvTaax45H/amoyM7WLxz1anuI6Rp1+8iAjjy7tbv
/haXz8+EBucO/BXnzZkxI1kHHRpt4r7+uN4nxrX8XgTNNcEZkFQWsgZ/wSvcNYoByEq39Ekh4UlI
v68Jto5zv2UefYuZZvrveaAKz0Cyyc0GMPfEwUPxGWAa0FbLxTht1zlGrwTjV0BSp3EXfHwxsR/Z
kf8dNb+B8D/n5C92ZVjQ2fyj76vr8NU/TYZXfSwwYYDjC0fPb8/zNQicTu/MAOhy1Ow+nDO0fjJm
e9nZckY2uIhmiIy4EKyKe+HY0+nIzjrpc67fqfv2zgR1k5sGw4eOIekDOnQgWPinUuv4e7FVB3vf
HBKgcW237gxmenR4vQkgP088JQQjr4LTASHPklicSVVaOh/m/PdBTlN4QTUI3M5vDMTd0k+u05ub
O3MysYkyl93B2UGor1qfti1mW0wkt3iDLbneuhXn/MMNWwZ4xXz4PiAkgqn/CN8Vl4jilI6+A0cf
pCsOT4N7Z5krEk2SIPBXtwV1eqolMhF4Zsbww+V+vhz99FvGWOYH9rIPFbO5PDc6owUs3Rvsqfqe
AM8kNAaOcqwZKqUztP7Brpob1am3Fm75XV9mvErNq9A4E45+s+vcDoLoGP97c+a9JBx+MKuU9vyR
q/5l5Ih7MV0RUFG20xdwjYMPQzWYYmjkf+nf7DrfxX5MKGdeP/FtX/6kZPOAh61yrILahUO/O4Wt
7+HJsCjvU0s8Q+PcYRRt9ZjjGYmD7y11YTOJdoKnsX9etjrR6W9XdcfOn4dvLjDBLuxxiZw8LDzR
oz4QwVztJJvXpdcbjgXmxmxXuPN6ggsHW4J0jSqKwcKrzItdiUQVf2S+SVJMe7abEhXOHnEy51oY
cIhmlD3PQNC4EbMnn53dy5ZhwsmbyU2mSOlAVNqsf/qNd2rwdl/4IUHfuIiFAhb5h89VXIUAAKpO
BAL4YGJkcVbaq5gSv0zc5zjaTJRmpKn6l0V8JXC10xfTHhZvo7ougtq4tAdAz9Q4MvwOK6Db7ASl
OVxGmAawOWNpfNA1jvMp8agKxpNo9Aft/AjHH90jXmGgB2lsCW71dfeHhXXf1KrRRcLdls+9lZE7
MbcGtnz1XgLunIxHQqBWVrUTrtxh200VTjdc5RXbO0lwuoGpmJb2eHcXqAUePrGa/UJvm5mHH8o/
TaAtJSpeuf9Z6weMI86UAeQf7jbI+xYf1KjyKGRAvmFVBW1FHIdWgofFu3Pu9yAoCYdJHzqESpLm
9CFZeWzAjD1hJUr/Md0BmJL3k8oOCETyGih2ve2wNPdErtsieB9FNpdzX0+ZyXzX3j7M1ZiY2Om2
/5DUz6PqiNf7WvIX/yh6Vb+ip9DqUX29uVxSa9zel49b8Vsfi61sOcwuwHOoY1OwDXnT2NcSQ5/L
6aEPb1z25GJe62OMoW0KqI8uimn7I+pPysugsB9r4qbxtEcTLxhxqTvz/wZ7tCHUKxbOMzhsDXTa
4EAEhufqePjtRuftF7ZkwoNOoOFz+wCLEm+iTMAkR8A9i88RN+9YL1pPjk8kh89DE014NYB3J+Ki
G4lmhGrSZ0f4begNYPedNUaVePUS+3AhykN1W+IQ0dtZNJ5r9vOWpIDCB/mkS6WB+g+OsIfyn3Bt
ohmzzqP2cIMBUUZLOI6ggswufsl8KNxtKUOlmd0SBxK+Y+SBeWyorQEhMvwlOzgf3hOmpZMxkm5C
ayT6f1RDav3QYYog6e/17xX+LJhzy+VPL0H6mhgWOVQZ5luv6rc/HBlnEoqh+pV9jFzlqyL2HqQv
NtxNtmY/3LOuvKyPT6+x2r/RXOA5QeGiI25r5yoaiXpwoboDYrmywXFr4i7PuE4vwx/F17vPCJbz
HJr8abR2+yVPMOcAPQpsoXK5YGro1FQyGRq2iD6BWqsBYLd9OBUbefKhS5ZJac3ws9xmmMLvktV0
bcyWxV9Dfgg9WwSxv5tY9wnSMmfpZ+ALzuznKXVuW4m8H1zDoIBkK1D91LBHmUIN+z8iuTHl6NaQ
oehOBgkTW8M25q65Mx8XMOrB9G5n624rUTZwP2Bl4qUHS9hxKnnbwXCk3KB5jz35OZ6piUvm5CFH
WT1JZ16l/R5RV0zvinpP4mlLqK7OeX3B9HJu6h0jdw6gG1Ibtivbdhpc0i54c1kUX5Ko59wzFcy6
iafxtNjcTzk3Iws3+8mi6gubA+uzES5DEK+m24+iiPUM1DBx0XU+zvK6w8d2gqHv4+yGsZTx9JnV
xyptWOStzshUr770m+e/dlOusW7DqK534uO0ds0WWzHAYk+fGyzFnpckTT5UYF8qj9dpZx8mMps8
H3/4N851PahmUhQ+N0gTVio1tKVm/t6mSU1nWALoAgoygcZ1APPhc945rV5i/2hccDXWVzO7XsX/
/gNaOLoxRIWmG4bX/uPntBcYj9NKvUztQNkOml4J8g3hNVAm0OK/3Mc6RUoCF0cV1YyPn5/0n/SV
JcbrSd86PhB+x0VbuIqPxIyiQADVQLEKE+upij7Y4GyAsARxjLpHhycenenFn1RuGis5vvD04h38
m7QG0xstjr1HOcrWCPrsdGs8w/Ywgj0x4nBNMsRdyNDdb4L48EdRAPzBskcxCAO3XsyFU//SmM7j
J/efVh0QtJk6RJXIALCJFjQhHZSaZLw/yI/xPWDPUTGAdUDvBKOAWe/Etq8b6lDYP8obCgMgsLs/
wkAjnmVGC5TOrpRxOARwTsO5pi3/JKI/fW25+D0vCIeIJoIJ1n44prqpHEXK47oNc8+R4IfyasFL
3+Zn2q++NXYdg4xphCKAmDn9OE65WWynRnYdEDlV1NL1Kvt6EPWI2cwc3jW8HhWTBo6pM7JLQX4X
LcC3Au+0Jw2Y/oJ80au890S22AvcEUVPPIFpcm72MjbK3ob/TTcCFRgMC+cMmM+ZHVqU1lK9PVb/
Un+wAfH+Qlw3qqX8KjqU8I2t0rFFp5v99cWJW1xKP4VTciq7O0L1u/Vv4T3Xw5GrZfcJZbCs2x07
HiBaw6rfqKMpjGbaWHrPoX4fa7gtVAg0Pc8t7t+yc9+F1Vxeujn37vv+X7tPPkEHnQHCXj3WlZtz
joSvu/Oc+/KttMYZmTciVCuRnXYvg1FA0fhvQOj/ze0XBjcrQ9SQPMzs/NYuP+LE9M5arNezY8r8
4MHrQKhIRrixJ5IV02FDj+DdY8WC45WfTvx9F82S7INx/4JRJcE8dXLRRD4ha0bz9Oea8QRAAt8y
mnOaVeEK39pWBvOvi7DJ0D/QVvZeJ67MPasZNV7rCKUAArnFGysUa6ytOWbHnOcTB2QxrISNbi++
s61AbI/9vnGLY1FYNYNKjkI+fRqF7nzMwfEE/ubwjm57ShnMLBjtrby1g6N3Bs8/h9KZuOpiNGMr
DnG0OoKO5RvbS908Tu/vCvfOBOivbGZRuX7haqgfPwyz7hlqympsWCJaxH3Kp/7Cx43dVzcwSGT4
fBvT2ugMCyqWohbkgpW/MRUrzHY/zn3tlhT0t8rOCw9yJDeFbvcVHs6cRCndZ5rZQwRxZsq1WpJ+
j8NyGH0VPFDf8hgWHMR1X5UiCXLa2qVSGElOawtLI7y/P/G25gasKXU/L/fFSlOv9f1H1NZaf5CK
33cctg8iR0VB+r2SLaHa5FifNSyJ9Tmk7bqXrSfDaUldK/QS9ocf6556Va5xFcx7T+gdpaJ+aqjq
dMjn8y/56Yr4ij6Wn3AubjLZrfEQ/Bit9q/HbHlhlVx3kts8bwuk9CRX4xUOGnXH/emOcxuelT/H
j6jSli229VvgJPW6nCKA+b5SZ7e6aIikX0DZhBIBcjRDqF/6Xv5BuEE+nKSjQTH6jdlFsnp03qw0
UWx1uS+Q7fNzZDDRJ3VlYBJo47GRB1cnes2xBqlM6a+tASedz3suZPf+T/2YTp/Z6J/yh5EoAfkW
GpwHNSSy44fdY4EnugtWzZZ/YsqfB+FLrEw+ljgE8sL79Hb5NLtmk8AnpLYi+CKz3phNxXw4gjJS
lnYlsRgIYSqrb1eA9WeoZ7ssMwv+MrW1+S/vdI4xGKuTuiLQWAlL1e46Q0m3U6a1WFLi4jUrQK/k
vnEHTpYZ/F9PndupJSzkMrt6hqVs6ZU5QLm83HYzitHje9BNDYlZYtwfUz2GIv9AxntjG6qpJ728
4qJjzr2FIkvZp5mjAmoFQ6WW8bDHp1PFXxn+3A+7wMun23+ASgXf0iYp3Abwajep97n9UhToig0H
QO6Nz/L+sB547jBB7uGQE2QX+XYvpoLMrJ4ADHQvg+mPystTX99NgbonkAYL3CWLJv9tmR4imvnc
n9/EYpJS9ZQKPsECEdcj7GemlAYZI5xr8zW33i+b7Om+p16K8C4ZzfHEW+kVj2y1lpzutSpxjse+
HU6NVX1Fz9QY989NLtvKYKkPp+z3L4JIb9agTHk5qq6YhJoWDAjTfkm/REbsA9nJEuFMeEi5mTAS
IwKxEStdVFwSl/bPk4P72KlpIHG76zYs84BSNzH5yxc90bB0mP/xNLxSuX7cqSpY/ItmJJfM4fIQ
LJVkrvwCFb+wllejxcPpqTlVP8+HX28f5JoKBOmHH0FZCpYymiRDWenCjlAl4TZIHubzvl3UZl58
J/SRDHvhd8ypmQX32LkPFIgtnryXdiNJTGFmWpQ31iL1EdR9JFMnwiXcQu9yOc+dJA8mlVZvpueX
7NRInJkz2EDlIwAx7q294FPoF52x1qxatbkrt2d6GToc7F47hVmH+/q9WmSButiIw6kmpxdQtknr
jkomSS0zB+VVpi9LeZOQAz8/y/mC7KYKPsVOLnZNS87/uluFYL86IFkSJfNtUXkN1dl2w7WkkXvU
2Xloo9lI9ZgrPa+OsrQphp+XcjdioTKoB9+13zJddmRzVSjDHYytqUm8H+7AN5qCpjYK6cK5+sT+
2FlC4mRw71WoIsObHx6yVfG3sPPiOo4XRtxQjCLijFTe7xcxdR/JRhUpK6AvfN34nyFxOKaq6qTa
71D6BZ5SgjMn83i6cgohk/dbFd60O7z1s6aYY01N5BnwaQXdlGPjPnh5uZNTdH2bVlsXn23SOMrc
6hdGrzvdwLtxBuX07JYE1g+hsQ7H5pR3ptxHEuljviQyzWNz0VtzxS3nq1a0h+G7y6MhdzUowtop
5y4HfC7aJepLNj5RMDaRkcRzU3oZL2Lm3dN3zcybIVJp3IF6SXNScTDbzRuXesDjEaTFQVYDHeub
XDaE10FuXLFB8mZrD3uKh5QIX2YrmkputR9q2s6H5Es0K5glQnjJ9T0zHp3Z6V9xHql5FGc/48OW
RjfBUHnYSMlvjn6MewSDydrSEu7hqMAkjA4t0ZFQgYlO8cvfq70V4z309DroP2zp756aeOleV9Yz
MMzLe7+2CLCExFMRU5SreAx6Bs93y4+ynjOtR8ndvvZ61gNfbCWqFjYlb34TMpcfKq+tVF/76lyr
YK7PDzdKRaq4sEEycwoi3VL87DQqZyBC/VtWKKWxud+uVjYGQo2GWpLii8DwefQqbO62IQ2SsYbS
mdAdfCRUObN1SBnue/6vVJE4TLqeeQiHvCgs0eMTfHoDueMS6SjE/hw98WUO0NrrJ+2Wr9nsiSEN
23Gqq5tZjnrS4QtO15+TdiodIadkIWRu11uAtyQJ9Hkgv60GSINW5sF+dJp6Gl+72PA86gbU5sFL
biSb0q0nbeQdX0d21GFUZEPfFb8zEsuSIsDHizfqP9Wf7SBXhP3vlKTNrgCobxjU1hx5DXRQSK7A
O9T36uCpuPHMrcdgXgcVW7F2uiQoH0H25vGn+JuNDAqdyW6h2Q3UBNzRSlTcd273op2Xq09tCTBy
zNaFCKcYmyHfz6P+PuFKYXQ7SJe713Ofa3UwoKl42h/Z0/iGH5Rkh/qaP4KuDlMewKnp4j8BsRx7
/ZNzR24BTe+X2b22nAS2APv08YSqZV3+r1K1aA2o+zHkmiUGM32VNIDcxu5xkkFFgWEj1SKM6snm
fxRDOHOkLOVB4snGQIMcZtQsP8uZLfj5m7LPwo+/u98EG7ldk7t8IN4wcJulFuCgjyJSBQ4BwJ8K
FUd5YPNseKJPUFxmJyjhfeKh66JB1QXuzz1krygK+W22Lm+Z/PomSM7r9/UrgvqpMQL/Kej9N1oo
PyRLZENXSFkUXsm1uoKv0Gjf13TDzXDfS+1o3JK5H8g2Ej7mk+mQCuWX2nly7pmopV87hyaNrW7X
Pwsrd0SvXT7N4rs4ZOHvuFQ28EUBrAY9hIv1+ycJ1UOD5jQ3pBNSdENzM+SU7PVtBscczfyXDyeZ
GqlX+yOyNx9CdZ2tu7UQtpl533GdAnRTs0FS9/ekMCaCSE/PZet93Mwf7THKNvPgE5DVUzCjPba0
HmxN+tEe5qww9NHu0cHeo5itzGNKa355V+uZFkmyLb5XwxjFjH6pV03h8HDJz8TliNRzwx2mbIR/
bbvcKWp4l71RtON/lN1emzI3he/4kP3Kok2zaj6VpNRvFv+p+NUFQUw6bRGPC248vQsA0GMNpXN5
AV/7MNklnuzNbwCyf/P75It8Ir/3hE1LWbFhkhhZaVCzRWakqr/cM7vOUdfJZnHumNTtPpwBmw7q
2VqLyYophn2MthyuGW0Ov1H9trgoZSYZuEdKeIn/cShYlYxELtne98mWq1Px6UYAmRqZ1/97ITpL
XLazO7+hK/TIviarIsA/xUioFoz8VvqOEuWULAbj7XPi06JqMONg2DZBtq2OmtccK+Zx8XaQ/vTG
NFdXRWRjSZvG+gTCPjkqPtnT9XECPjOPqQ+SgCqrLQYJU35KUkw+52yXBRQJ2bwdn7JxW6pRPx+z
/8qjn+SoYTXcWfpWwVsYUQYVPWy9tak8wC8B4X0S05zf+iy7lfr7QmVLoEHKlpgxWWLs9N6cxA3K
6r8CXvLLgfWIURyXxy2n8hjjnodk1qFtxgfTWDFNFba4m75ZHHvJEVUcIEPaTi4ZOf1fcshMaZNc
VHRjZMKa3dKsbRcrBSFVT/vXJ5pNteY9/W63go7m+43ugWkxi0sRzOyGJG2ThC/ncdUQHH9/bJzl
8Qxc3pfqd2I/1+RV0vG+j7/7G0/yrW6gvglqlIp5HljDwlT/5dA8M9xLsiOMn3X3XueE/H489UvB
l6NZFG9GilZTYUvZq8yjip03h/BlqAeZGswq46qXyNhgnRS4bipOXuaXX0X42aXO4ALe4OuglahW
S36BswEtFAW3XoGEPI9qkicXBNT4cKGrzH5HqCWs2wwOcwbbWaNEhzXNkM2b+im1IH1sbTlfaujL
+ISr4XsSOU4fW+CZB6Zjn5uww6V08W/k+1fNKjOVK9SGIzPGWDSaY7NCQPZYy505p1iDPb1TsUVG
T7N/Bmv2RtIx3xJs4kO55JCyG2hq6W+z3BRPd8po7zRgOf3kmE4EXfdbsYOOIpcpe9rTI7KEp6cz
1mCxls6d1X3zp71mEtOIq3h3tYxapTaKSo4heNqfhpcUy+IMvub25P7sPFOfvkOzpaLKQ8atFokX
KhQRcHK/2C/WM/xNc2qN19e5ls33uSEVbQ3iDl47HxZVtd7r3pbeLPd7TdE1Gg7FWfUkhwswrHwQ
1Tf0mBHVTiIa34VZHPGvt1ubsTzTMFGK4/aAOCdBPZqFk3aAQVbewoGA8TUzXbdwoKNZRotzfCaj
C7QjZfkzCm2mFu6KTeW3SPkiCsu//eqB2sJO/lVh7Cz8H0JoHQ5WQiMsZpIIYBeRtDsCg/caHtgB
hMokQ04hy8nyDR7NLDKzcUDxCw9dn5tShEjxM3h7x+/NR0QRNg3K7zYMyqckAL6nHItMBfefqXZG
u9VB3JduRQMg8SHocI95bzJ/7l7/UjfmuVjTGWMuFrjJ7KmMIVOczNVefNLaKnzRDXuzdR9RQp9F
FU5rin4UHRNMv818VxuRsF9txj8uE4Q+OYcr2fa3k2BBD+2mTl/ZH2iP0P/U84trUzPnbr4jI4Og
Ve3B/GuxMaiYTPZyYKsc0W4cuggIxteaAcozewgB23vZlhw0k0xr6Pwj+t+lcBoo01HqhryglH13
pSXd0lYa5VeJnrB1umtp+FA84cZy4ND9L/0Ynz8ynkoyaMeHJVP2gmjMBeRjZin7Qj+Bdkokk37h
jNIgZPD7Vndgq2G1FZSbCx+l3gVS2OOe3PW3ZM4hFNGoe1xtCavjSf8AXAoWZBuOXTg7sl9pw+jO
1Vn4FneCH0OAhfmJTAAJDAw202BM7ai5adRtsIlxFINeXpdDaeobtN+YC3vFJv4pv8Q/IoDZLtvb
4lCs0PY6Sih5UmceiQ1oLBCUmwnQi8TOaIOF4dJoBPUs7vol8WJqYtnnW4Gvn3SfjixmH9B9IkDb
rXSXyvdvf9xQUj4B3SZPCZHRDLglHnXFEsJmnTjb+cRfz41t66rL+wWFGVz3PZQZSyssq30c0RSA
OTqPOgCUt9Ney75zO9/qlvwPiRHPiX5HQ/ZBrmwICO3o1XGL9YAneLUej5KX/Qx+x/6M6n+0JIUt
vSup8ViNK4m2ntYlp93fOVRyUISTx5N0pi/IEjyF1oA5AogFUOxu8t7c/PhaXrlKC/9h0I+TBhoa
+Mls/Aui0wVx05h3Gd0F4XixFizUdwi0Emt8GeKLDoFJHOUIwNnTbFNu6U7aUrCF2XGV5ZMvRnQr
ANJnNf8F2F3ptJGD2q8PuivaCrzHMT7l29nLRCJli2aH5+RWZjJOqLnaCvLVKIO5mTnpUWANhtSG
IvTkYLZ9W/ny4b6WPf4amcN1tKatggp0BVyAluCztHYTymZ7UQvzfaCrjCuoD95OEtNRxLwyRqmA
pKZh0vzGjjqV96Qrj1e06rWwxH98n9LZwL+gHPRQAnkHCQwbYxbQ+uVU1vhbiIa6zLECBU+ilPi4
Q6gu2U3jKr8c0Y5b39S8nXybOOD5KNvFlIVgAY3n5eHq1oe2pu94p1mP1bVDq1W4P9eWS2NcCUuE
vBRfF8j6hi/ZWWZWvu0lp9lTud5UIKY1bVTVaeaVK+km2xMefpqsnLWwH2cOwi8pdcQuDbPN/W6P
fwphElCdnVO6pHKq3wNdPvdwRj1eZwvs0CzTdQRMBb248ndxk9HgcTOA3xgss9j11O1/y1++JxWe
LhR4Q5TnLAqJL0851RZ8i03s80oXtaY7o7TfXgQ2lk5bBJKOwrxv88t9Jf9K4SvMI41vj+TsKLPJ
Jr0CWgSPwSLnZwTVZsm73rjSicbswzkFvblZHVSPuzQQrN6OPVQfIZUBdzQfVzHov3p7usjJ0xwt
nOQH3an8XdBY4M/+zfyEuPALynEeaH+imbtHEXpUIv5e6WhlU3bFjY2roFA6Ec/uTzy75hSdkPcH
8rRqOqF0V/xTz6nKWF11n4TsK6N3Jau/tl960O7mDErOrBfY3ZDCxkGVy3t50D42o3C5EryMkET3
JR13+yc6esrAzOmFRaEPazTrBVaYzhNA/iucVLo5f1WOwAJG0ny9yAjWlbYW2ANUgTUT+XRvCr35
P5bObElRLovCT2SEI8Mt8+yAOOQNYWqKAiKgqPj0/Z36Ozq6u6IqB4TDHtZea+3Rpnlgz/DZvDYD
b8h+RTQrI7eHsNlrU/gtCCuAY1PG3BPJmkhaicpu0UZFxUd5LF4vo5T191r+6n1qTwN23TXzi/8C
Y1rnKnb4lz65MC9fzQjZmylzza8GOXx8hY9jPJ5OqtrpzJxSqWc+d6cGCUeEAV0QliYuFRdTvRnq
ZN0Ri6gLsUOcBor625Nu1tJjOTq0fIyrUX2RQ+rXWhuQYRUn1dLMpgTtKKHBYRlbMxB6MI0wRW6W
UEzZ2c3iLy8P7SnCxPOrK5PgeppBDLlq14fxhh+HpTOZiq3XvKVfvWGZeWV2XPrFqCCjXPUhz7MH
w0hAR6adfq/n77FxWVXR6Kwcb9xRU+Jv19IOiDbITtRFDQ3Hie/PV8pE76hJaUBh5a+GVhXx190k
uHRsYzemSOTSeVEk7cO69XHaW9PJZgz5YsAWuKEzKxzp6V3w2VzNbCSaUBfr06VbKYwL05ha5UMl
Ps2TLp1f++24RM5jlF+d3urDeb2mugrbrI7KelE3Ov+sfp2CFS3w7Cd6VXpXyPLox/jDS7teV0W7
rOgesPCAZNaCpHrkdrlwxs0aPStq1HSefuIB1AcE0Pf5eKJ/JJ/Wdoyqiu6WP6BYmqK+9WZoHUqL
X/Ld3Gpqi9E5E/zBAL5CtrheEmb56y9zXhWFWBX0IzA5XUKhCYfhtvz67XayKv3+FU8k41MtHgOr
f3gVlVu/mExpv0aeNPgZyPq9dSZDW30ZtyczBABt/XKz1Zuv3JcVrfjUlKcW/9rsHlNzhBoF2lHl
dw9zcjNLZJ71YviJu/v8DjQysvvSagcmj2sCsfjhci7UgSkz3r6G36/JiWpLJHpMgbTxhUkG8zq9
hDXM0b3PBzPwnGB2X3z4EH10V+cppluIsXYZZSTrdBp39tDG83xqiVZwkGRYqLLPFHb0T3Yx3scL
pWh4e5gcE5b1/BRkG5cjlIBaAa8AZAxzrpoR8xcGCV1u66QO6cI83F3A38w98rqB5Ewi8EvsJzIX
2pCbG48foQC/2XSfiKMYdgbiVy6nE314LIIB+8EoL1cTrwnAdeDQddZkVTlAj0k/L7ftlhLCmZb6
Y8f1KkF6Ai69/wHxXYyFxGqDbo47CaZeMjySp2qkDugXAWNqFa76U5RWDY3AJSdnZLg0QEmKsKzk
JZweq83IBqQJ8/ivNqX5hO3Y5Dv0vL8DwiQ7vUC0qcQN6tNFe/hCRKbK+BTeiCr/wPv1NYFgHot0
lz1NHoTIC8q2d6HyA+LHNezAuP3Jjs28GAilMEYmSokkDeUnshF0L5X9nWqk6TdDnAqlALWHw7OG
8UPpL1HpKE5FSSvswvvfm9G5vIBLJja5NgtrGoULE+rjPtOfYeWhhabQZGycWh9aIWH5K9LIREM6
x97vO3n8aaN9svhE+GL+89IzQYKZhT+1e8xF6Z95rse5/wALAdcyQUxgGw/ALMSP630l+uxT3bs4
ZcR73QXMYc0ypEGiAJfiF3sI4YrzY4Q2C9QI12H4WtkBRYEhUqmwX3iY2d24PxEo5EGuwg98UNMX
xr7lvIwt6o7leEjGG/9W3sS8n2YEtkH48mTOIIAVrf83eh+foCb0FjPoGr1dcZOtIRn0RQlcmk/E
ooVR/t0s+hftHXwPKqPWM3cjLqwULeljWyU36wGBirLMUOF/pojAERsOg8e8MFTo+R9L8gR574JW
bpQb9CqUHvMsnuzRm0kmRuNr+Dlhl2lILRrIbFRuWVzQpi6V33f8WJAaiPtN8EF6QVrR3y+9hLBu
KCP2GlbRTE/x0+nBbO6uTFlzhgbAadt8WXYVoi6cZhjiaTOGX/o0rI4Z0mv2HaMH+xsg//aqEPXt
wL14td3qDUAfBdXnL5s/sNfbkq7zn88freIAw4KVqF4ZB+zHbnN8gKfyGDVppaweDj6K1HJCN4nR
P+R9ofss2VE/ZgMauV2nFAqmoRIOHCqcRRmW1YojKqV6meT07oXZ/qlivwI/kd66OJWKQQq98qEu
0dcDx8nPmcst2Ix3qqc4bHBz0u3Y2H+XAGkIWsSenBo4FYLt72zx9ssfigYe/tipPS5dPSu7gc3L
+EMjYE4293V1yCOmouEI5m/ywWK68p7Lzi2jG55g0prCitOdmxTutLejvfzWLlNtBiFhXnnyRrpq
7aHetGesU3VaDyBDb8pVdeAHy8wFp51Ty8zp3KndaWRYsscfLsb0SPNsVQ5cDMAhOi68+YGYLeSU
sz3jieFvbhIFzJJDhDKYgjb/4X1KKWALY7otfz5hsUu3Ixx40LY2tAtXK131FGwZpWrMT/xJaXDR
Kjzci1+1+hUjEru+GXc2NgbZLhgu7scUmQBkwdbINyo2BOiidzOIOLv2zBjCGwFbEZRlnTqfItYd
hHzRHlNJxLh5SL/tNPxI2Ua41oImUgjELDIjPDIK8AkRimqMVbQZlV3b8gcmcPfLWW4YkyWi9O8f
vvrW//ub+1z6RbP885h/f1qP5mBxWTUBmQXUALhCIqA+6Fm6eDwA+5A9EU4bVvopoNYV9e91LeCF
2u5+oVx4paN6DSHtcdcIRxKAUbX9MIaJZ8veUll+VXugKI1WGBTWCaXnm0+UnccwkiG34vTyb9sS
51SKuPYQGpRwR3ijdOBNyPXm9+3cY7SgVrniMXM32baZ6TIe9k/0I1OYN/9Kb2qwZv1YSP5dNCbw
YvalneGRkId52CYEcRmNKOPC+JsQG9ez8yOgFQdoKw8PVz3f3PcO/r55N9jEaryB+bX9mEvN4svy
m3B6GUf4kz+AHCrCirEHEE26ayZ4bmd/6Vpa1+aXZaez4fxjiihegrkwsd4+fgeBf6EQb5dXK7el
1XhkzijD50MHpBT+fKUllf586+NVkeu0Mp/9KHXurJhY3LcYLNRHxcQy4/47Ot19JPlvxyF8ZPMZ
UVmXAS8Urfvtt4wjblQG9BnRa/VNwAvMoYNyjWQUvsij93V5+HqkvR6NO8GDtHSLBwteswFj3y1i
Tpv9V17D4ivCkpwbvfPhBdldUZqT4JbPpNtCo113fqqf4ZWs7qnBI+IlIoakX6P33xwpslB/dwqr
mdP7JTTgMLX0V8JlTZIMU+cN15hyduYMbN+uPDU6v9/SgNTkag4XoEYy3j6Z2hmjwq6WVb/swAJx
ibl4LygBA5oV7TbS3vMGyExlDSngdJxqikWxodP/q1AOIvWUxRw3wilj9wwm/J/8N0s+7WK4vqJ5
BiA/6vJVbyMkqCzNAEyCrrkkWLMi6wLGJ+sje6QnV2PiPrYTlxnahq2A0SDMAigpdjnHJkjjGwIV
2Ii5l54fPuZgCUVtLmhRhf2ie6Tzt1LO89QZESclbbTsrJoo26CIFOrYwb4NJf/is9g4ku0MFywV
pw8y0GTx2nMQ+N1iSzSCMO7Lbw+rCd389zAxS++/z1Z6E5aE9366ymZ2mYA3EAw55WUiu9kv6YwE
yfGgBOJ/wBE4ekmxHbggI8Ti/K+wviTLtQJH+KuJytyjOPH5ewwHrhHCvCLiDY1mC8CMWI7A41Mw
rs5IgUwb9221jOnD0XIQpvMX2KU1SaZWFxDulOPMnixpdGlvWDYWsxfXJ1H6DKZsjDR3gJDAH53b
DK3Jhr4WlHQHeG5e9+9gO3ZtpF4pseKNoo2POPan209UrtpD9dVfil6fS6Y9y7E1pvdcBKPle3cj
7njUqRQKynEKIqKiaah2dz5MbX8wLP16I4KWQvN+QiIZfCwhJZcXFxNWOpYwCmcehOkDMqbgWd9S
lcg20JBxNaZ+qX9jtBkGLn0URQqawpGrIPeEor0sLJGBM8YoxoAv51dhVdjrO95Df+xL4H8DkSUt
dUkvH+GtgyEMSlzrsb0KZSG/BdCQM8E2e/fhQ4XxRzTTw1227qmSrem6+m1e4OzvBUM7ojMd0CC8
A8T2xiyhpNResOKAnP9lYRv/FmmFPL61SQ/BASQCEnJqVkAz0i8Q0Q1a3Kp0MrwcXFPafT2xWGns
P+YKXaQyv7pQIPTP32NORlnf1oXLL32RSM38LHBNOnouswGlWFH72l+Av4xasN3l9CRhARxNuM5D
ZK1jMKSY5Ela7YkF0i/Vlj8wpqsH5vHqogBlxLeGd+Bee0oZ9uAUf3m9AorIZV3+U3i5PkYzFU02
R4gulTYUXL/oYCVYUCMbulIQTbN2rgmYLcMNhr0qSD8dtJluDzP7vhOumC01GXNvs10C0FGqlsy7
tc9RQlswR6HypohGUTByG9x7HHUBcQqoG9nkWOhZ00h1KRNzu7IBRK4xAXcPTeo4tAU+X+0u9iUB
/qJymkJuW9xBNg06/9wcGCeYv7IIqzl0LaocBQ4DvEXztbzucD34AmwjyUITOT0SjAuKLtnbgs1E
YoEdFizbt9bbM6MkJkxM8h5IOTQVB+F0ockGTmYdxTn1ci0oZEYLecKhTmwpYmY2AbgKKx7z+0HB
UGTGCGDkawO6lNm8mBgziHbsELmaZbvw1M1dtj9XJ1M15WHcZsH7aqLM70BRdlMK7zuDatUWYwIk
YnpyWWUgUOVVbxC9wNx72VmzBxVROnuIK89Vv031mzvr9XrzZOqFqH4xUgzQq2lmP0tveDEKME+s
dT8+sMHobYCRXKKMsLOT5uNYWPT1Vm3Cv11IMYC7hekxPYBesTt4sL9ZKKUZLQLiaUlp9/7Nohis
ouGOzRp7ZQfEIEA45tRafSCozMSQQAKpErh+oT+fGrNe5AnMfb6mRBXYkHIpN5+UoP+MU6Ivrivx
l/e1NdXDCIBkZD7tzLoEsjEwRoS3dnMjObTbFtYdHbMcEg3pWW9z4gitabmpzQmdCRn9QTk/dNIV
kw3KUGWXAT/KC87TbJ2diT5YgAhhMh+DlsN4hQxEHHVNjaC/AwZLPO+O8DBX4+FSMj/zbMuZpA6C
CRFzIb44zSgJkOIJ1QrvnRT1eOT5A/YiEawWtBC5pFdUrozjtgoV8cR4PnBwYvhACOaDQWA08oTs
P/wFFux+kdS3TD8ditNvr4EvPQVQCYMHuJ4neGe487CGCykQgl8sFVy2to6InR8gyCqaMAAcU4f2
A/1mME7w+7HB406P4uVFndhbr54XQgcyeR/Ny6EGy0CiKs77nicE+PU5Y2q+obXhIR8b97pvvRkd
4Tyj3RLTNslXDWxuMCK6mC+SKkxjmlOUVLgHItd9HnedcAgZEUfLUILsGM9oz1bXubTVH/G11EEH
r6fqa6bzqUpM66zMRs6J0AE5BANARSMKJTw0axBe0enqh4v3TL5Jsbvtu4AhIVxT63MeW8OARQDR
5QCKJs2/SxQrjBbH2zHmYoCvPPoZfCUkBwyqmMpuFO4gIMnTPIjhn7pvqSyeGMlpzY4Y1gEIFNaE
0fX8Zol+fGAXFm0SwaujH2R8h3PIxNVA9K2OfWKmYHFsFOT6neHROi655YZsf/GTuBM0TuM5NC5I
zKr2QjFB/KffL6y3zzARShQZ7EXkTqO3/0qmkNIp9R9BC1xPmUbvTXpeAqk1/NUb0fcQz0Vmc3QE
qPt/GUCEvcNGJUq16zH1Hy5wFYXkhwEEJvEYduDQFpC3OlKXMbCHgUKU4+MtePjeLGyCaZxvuh2v
i0H9OtxWPzSI5y6oNoINA76+lt2ByxmxVA9wU4wyng40KEbOAxPeLKjSxCuZLsNfpJEXMelpne5g
/NNVdcQ2GGmZSDczYj5DiJjT9TYe61q/bzl7Bm8X3j34SupVSElPPZ57NS8zwlMg6pvx2kxlZs/P
EFf3iPmOyqMVRJDpHEQJ2sgsHIQf00wyOuzGEYYUCtUdnFbja4r5HoNti0wOJlGZNEORGAwooBsl
qkEx25xwxO4EM1FftFG+Aiwds8uFf+N7eIrloTWZp68r50HUne5GPAhX8lPwNbElpAB6kREqlghl
UqSWwnddLJiT8Iui8jWbQx1cN6rDIAVFczGnp5/mTBbwCvKZ7T2poAbLwr0G0/UEi+rdkNoj5tbD
rPnrjOGL9E7PaSJKRQzpyacZbTfPTsxjkJOuVGqhBOjV++oHDhS+Q5kxSd4uvhWa5BbhYAWZombC
LDGpeYZvcA3KVxp4eVEjLO7APQPwo+AL+E8eVqgkaptKw5+gFvp/+ELWpdhp+IAfygDZUueIMm18
wLazBVMwRfuGwLJ8G9DOAr86c5S0K+DTgmE4Rry0JIkiNpFTbT439LAWha1XGLnzPAhazdOrmfmj
PaBAph6hHocCwqC5WeerkYfLlPHaPh05abeq+Tgy9F3UCD96FqEKGxsCjnMJgYmyXrvYVdj/jmET
fDdlxK+HUs0D48hrF+QNiHZnxl00XoAYDAQBq7Ajefs5s/bUHFhYFAm/PaadP9Pt9fil2WyM/sRD
0C4/w7sB0IfDaZ5Uyft3cLe4Qe9tC0p30WYYXLwJ1vPcA4EgmD/WJFQCdQXc3DLhgZn2hDe4GNkF
72OnDwCHYd7FV0gssPL6xcyEU1bDu5usVD0L8rMUlD444shj2kQCrw6XFcnR57rX5NVdx9ESwV86
QrtwmaKA9VOJPYIZcPtX3/OOqcsX8ydAAYcu1B+C+rzX/0Aapqus9SaKPcwLZTtFOxQh6KqaGJHz
SCnfmYW7HRT9MHU4iFpDXqKGNb6MNyceky45/D/+KfMtcFAeRuN24FKyTQsOquRCQ8XLijmYJ1BK
zEC07cgWwZywYGG5YmODgkHllSk62V3hCTAjpaEUAxjGdqxuBHcJaL9BydZi7ZhqnBt8Zjoy7EZB
+7xB2YZhIJ1BoW1ynb/G6047UbsuzzGln99jAR2Ce/H2eKSqPWV3bnqsC4hEabhcdtqGTkrzz4wf
mcESvl3wqiEAFHNn8FiBusueapfMcl5kxo6YPToPKOG7OKlBuHIv13jz1OVl1TGyfAQQhrU9r2Fy
0c6Os9koiLcLzSkTSKz8p0F7ljGuhCJApPXOALnmuaGNyShieInHsGKgopJAeb9RP8Md6R34hloU
lVEUiXLzrXHZzvlKc3nxlqcTZe+8ca6CscHPotLUE4jRRIyblW7JW4KhaPD/Xhy9DdM7Y8NlLvFi
ITHS0Ou5j3hDf6w791BGtcaNiYGjTkMteeOGCfp+d6kabWlebiY0Sld9FknGVgu8i4bVV6/xQcdU
AK22rw5Qw/bQ++m1SaJUeovj3wdZ3J1cftP/RHHINC/4eOwJt8w+iILrmkuKFKeEK1CAWoFhMvcH
36G4nGoPi9bQhnvHwJE3pfbF9+O96QiqgE5/P4RpJGmROfCiiAejR92iND8JGJPxXmd6Qn2aaweW
Yd1cPlfDkUiGwdiQLDAJ0o9EIdEYFT5dERIH7dgZgaJFcQlhFGAX5GtJSQgCps/QyvNMhHsRFUBB
DyvcEg8Kv7zj2HfW117QIuxTyAfTYLZJmJQEhwNsYJu78+8KHgZ38yBOnRcpsHsi77yseQikG48/
Conm0FS1nb9EZaMDEF0c7vByKfbvMSTSDNrZyvv8YeTHY0u+ZnR39wkPUFj7aTxxaidt31sMXq5B
qQV7M3eGBlwrh6YasSZvBGY0vk9eMsHSeU1IKMygY5OksbVXf7nhLrb7aKIfcIAQ79MTx8MTX+bH
yT6ymTm9nOMxCJL4jQ8OHkbiNDucXHZicNR6fh5okeYdaqrtVtMP+p7CloCy+CsgMy6YIcm2SUut
6sdAM6OeL1H8xIm5Gt7X0j5tpDANjWVmeOZ2G0Rmcj7jrZq7M40sCp8i8vQl5mH4huT6IAASwD5K
q5ncsaCDuFxoZ4gyWsID0E1IE7y+ZuQkeMA/MQhghg/LpsSKjvpeP+E+y/4mrXfTfzp4Cmptul6A
a3n3gEMw0g9eRXMV8RZnVuNzH5AB2I7HmVwE+1aLE2czDXe7uzafu9Zd25yWvRNHwZFj4N1IwR0O
SygUUfa+zZ0QKP9bAPjz+4uJAAJ+hL8GYDLcW3+G+d3TCkN0n9qOmHZantTFbLE8Pa3rZgJwBnxh
gTghkcVhBt6ZbIAEuzOinqz9zKyQnxZ8jOtq7EHq5edO7TzA1guwbQbT4xJK5gBmCMFzwEkR8QHs
geOCqBaocIEPpJHFvBqCDsSBEic/IxWW+umm7ebWOp9/cSKRHeoSfuEMESquUMChnb6TNclr3QmU
oFW5fuEPI8d5UBsz42IX0BSmWH4xKNSpNd7OmwkWiD4jDttnFKdLCPsZVOFPoPknR4cT9wShFRuD
AowJeoG7fsKJMK2rMTuDJqAPDMC2DArPNRYv4m1O1XEHUaTVrBipkDssCLQ8O5DnDUAwnR0Nw82F
t8Xr/uU8ULtBQT1CxKMK9RyHHhT/Uv5rMx/BiZiTfB5qIC9AZpHuTDSD2BufZtz4E/8I+4QuzG+1
hMk2fVEv1izBgCPmu1WqN0CDV0tR/YFm9I/owKVwhpe57cTgthwkYxnzogomaQmdgNrRE9SZhWih
JkuaL3R96YixLGNY4qzEUOJq3wAxPw4mJ/jxexO/tsZ/1hq+vbaA9rUUKuSX82cvzIDXXw9YTvaw
ZmYawF2D6yPCUwWGtV0sMLINJaOFJAArFqVn8gKeixwwEGgpHG7ofovPXoSJOGLrC8YwfP/M5D0k
7lU63IuGG7kvteGc1wTJAG5NHypztBj8aLFwIdJBBJldRSIHJ4eJHtCG87Xibi/su7527a1YF27q
3hn6py7Hnb45e9HTpLZwg0DUPw9ImXuSEMCwxa1vNYg0iqY7p+zMmdHIXY3DFXrQm/loeIyYw/m2
0FcXgyLpiVX1PhdZXV8SRUQijTvOgEhOrT712ePNE4kvXv/bazH5NBXQvmrEXiTSlvpzaMnJsE4A
Ci/YW9MdQJgcM8q5u9RZV/fFr6jh/rerPWcKLEPCiUSOCv3IzWbc/qJk2pqJ40wj0ZkRN5+abTcD
zY740Bws/RAdDh45/XwisG943PaP71O2dFocjy3Pc85gXJbvJNBneBM5jrRrQPo5wPG/ka/j1JrX
+x2uwD51irMMQxUZ9lAHsnbehHlh2QAeN8dMjFMLoQyn5V7HnAN1BnPnTrtvqZWXdfgM0620xaMF
WFGxDiOdpjvQDzEZ+BJt7Rdn+o91i2LI7dGfgbb7HA38sbnxqAi1Leu9OIMUvMZ2e1zgTUb00Y5b
RfOo4IdGwqz7vV2eLrQbS0f3RLIVYfZIVycLbkP0XYmsS2Wr7Q+HBGBusiDoVPiucPft8+nhvLGK
0Y3dXLDd15as7bBuOHDjTicmyi7Fk8iFvFmnTelu/CXoBpgnbDGipchgPX5KQ4+YylghxHUcsRWH
iHPhXXdJ1BD7O4PTNjb0s4ENF3AjGw6QqGkbbJzwiMIVWdzSf88S0jLab0qM5fJlsQ5QRGrxwQgW
B49Q4Z5Ob80wt3vTE3zIm+Y7HOCESoAVaK53MvwhLvxfCxOUoxDxj0gJdYArEFRPAEMTA9yVLBqz
iwebwX7C85yQwiFO1f8iGiSgIKHkrPhPqt98ccRkPu6yYgPCy2UIgyzlAci5gwEKf+P4Og9+pAyl
qMYYU5AEMKJd1hNdZhHGFWxDeB+XGFtPLUyOQ4a4AJA0ywP7Rdt8oQq+OB8oDZ1T7WTjSnWOubnB
wAdL18ticpzNv/PxasT7jgB+isN0wZCaCJyvqHGWKBa9cVCamTXZZ0DNILg5dNRuKyijUkibFdFq
Uj6JQSWdKA6CbJPAvrM545xOUzoSSC6mkukKtiI1ofkIcljrvBW9tpHnUk9TfWK6BXRuzRbNlnmd
P2HxGV+tD/whuiL7Crm19CikuePZasj0iQ9/zAGRWqBY7U3IB8TjJcMdhgTvECBopnGcRJDtMtyh
4BcQPLNJbkMLrXViStvSprnAZW41W+AbHYgDB06JtSPVhAcGFiLJMz7RJWMxm5g4SkSeGpSyt0uS
i2AtzODZ1kCkIfR/uDKYUhNiQKmAJwa8sewknk+pUJpfcjZ2pC+Tjp4X3gE84NVmnjk1wK5HrNV4
L0fxy8AL0n+6390Urk9csZgdvc9KRk6AUo4fiW4x0x9QFxgcRVDJTeitDPAPA/vKv9pAXPPJElrX
hPlSzjVtKbp5MoIBD+eGVI/qGaeMEaIs+O64DNKpMIUH3mJTUjCI2WsgY9+9+woLKpjxJ/kffeED
gvmxBx8vBw9n5Ihm8IMFl19hh0mTPmOA+QuTlKni64+hd15s7k8fnzPg8i+GE3BMlu9fBuL1VHwE
6qGRlRGYBOpYyfqQxD5z31wYDdofldyUMPTUJ+aMqbN9zNwW9DqAUhWqQHFfqCUMrLRJLIu5jo62
7vTBbhXstFmXq+/53848WUfQDzXEETZSb0D82YL2GpuU0uWQjObfBQel8y8fPBi0HjOvgfNi3wfh
JtVH+5pzFr4Zhg39NCrlYDTQihGegM8XNHAq4g2UwneAQXxGMzvbV7awARXW0C2WoHBMQt4tnWmx
8+QMqEb5w3SAFrkxa+wEhKutqm2K3waj9jFeVNBpoDcN/DGAzMxqqPqwpRWIE2Tht2o89xdbWWVX
q7KH2wazC3Yv8PrFQ+wswmxe/YmJRU0xyFkPmInrMcPY25wZACjZNKb8heBDJErIFJTyQ5iOn0MO
KeQev4QW7vKjyGBpMLj4vix+/H7eeETbDcYHd4cZPjSsZ+FLV6vDHqJiPoQ09TzLzlVtKUgqQvVP
YmNwqtU/nBLYNUOGbdmCSP5DZQoy5oirLMPpFiqXfxHZ2HnEZCmyRxGCDxCKmV2HEFbhtxDVCWw4
XsJWpqfmhI+tUktPbwZplkKNz0iczSsQB8SGCs70hrh9Pea+GBg83NfqAWTMKC1J/U/YazjhMSAc
O6/wZqlAAwOMxVurgRU0g27fUjcDmzpw30G9mBYxhrkCG3zNpN+WfKQXpYnotXmcmoTdlJWdUPpt
BBdCAteiWeSPuqBAxC/S3AwbckEISn26NavfMVXUDrwePEBhKXalEsdTwuZC5syKXKZptNXUC8Su
Q9cKM6EAP82gBe5zCyzZoAKEzBgps2ktG+sGzfhuSL/PUHV5LVdEaWglU6fYdesMUIBomtmSCnNf
r85q+NwwaAaER8/NSLY5Dn7gjAhyPc+aIm4cT5+U0OgW3XpVmlfDfxrloidDAjszd5uwoAPnMOMK
WeHz86Hzv+vN/BU1a/gYw8DjpnvvX0gPqluH8LTpliG3vQTTp7QlnPp509MV/wjlitnw33tbhc8p
DeiDzVpXJH9rYXTf2EPFGuCuyug/IJmsZoKk8jP9GWKzL4XqnrpEq0GtVW9GG51Hg5/hEbgWIK5T
7c/bQAcGg3M4hcYrTogLixB6QIEuZ/XBin5DXaCiF3p6EP+NksYBaSGHGGSHHIl6iCrvMAhZmgYg
MQlLbBV0dMItZHTA6RYxHgR1kQV7h8CP3Gl8rM5iwC1yhYBq3/EVKgEEkkPnqgTgr136ymmy6nGW
ESB0/pPF4K/0mzRqEy9R96iAEfbINui27J4PL3MC8jY2IExSowLlOnfSodP5bTJ1nsspep/LBoYR
mggYMgaiqRFKRBJJJhZE/Nb23VA4CLKRy9RK+BIBZ4kNdxPIcWNc0ai68DeY/wMBf2tPjBqpOihI
/m1nbI2ndQfILub1MpetwflpMxIzvxvJZ2oIZ0ok9Scj+ZmLL6HHYopFjqqIDT36Z9O5rx+Vmg+J
0wRnPezK8RfXPoCYwPAGLhU++YVMiLkHlRoD/yWLW/AGpiSkqR3Nicw+dCtOt00SbHw1GP5Mo7fT
JlTETyiwJP2Q8yTvx5CPBHhRe68vbX721JFM4Vi0GRE+fCjrV6ZkD5EzpoS3IdzTbIH5sklYDXgB
QXRrSg1soiFW6AlUOncaMyaCfaA/MWHYcxUgwACqS8Xi+8CpxjE0ZYlO7h6k2hUtDCKd/+Zj0HbX
T92DtQik3uynMIvIDXTTIVSx7xLBrOCqbPEEoD6N3nZjK66gwann4I/MbPxt3wE7eoDUgOtAURu3
Bosbxmkw5rQDuLHigWYF/0F2NwB7T0zF73nCI87/3YWB64vPcw/UJZNDXl2nMHx40fRYKW9d/ddx
l9LV5edpC1i+iGubvPpcyd7NzTdfW3LZecW8ZAJhCmySTgIKC+gYUCyPvj3kOOegaaZCpR0AKgYc
dvilzIIKKn4xMy+MEyt6qVchSSAU6jQeEYSZG3MlThpg2n3xCC4HLCmILuWhs5D/4ayFJfbPdykG
LmiAiOVy+EZoB6aX9JB2SVIbQJ4/qih6pdUEkdw3ktwbGWILt+v4dj8/lAbYKr/sDmxR6HPoqmlN
rscnJsXQ5l60ngo3p40qTySqGG8jboUYTkvx4A+plKqNWU6Hs5BegDUukFvzIXm8x2cIp+SXa4fC
AtbwlCBotpsDahfmTpXXnG6Lkaf+KHGxRjxqcCRGYf3zdgQhBdUJFB8au2yOIah3XzAsuHEmqG2A
GiGvWKXDX6W7iSDtE7jUcEzsoLlbTpEpdznXUGsf+/XhZAut351p23t7o9X/aOik4KnkrL9YFOKL
WAANGIBLWlzsHjFZ3gZDAjS8A14MIJS1GUTCGZHjNDr9N/1qvTFc4ozRneR8ft40PYNwyrajknSN
m7UQxAGUL4a+h0/funEH3AK0KpAags/5hS/VkYb+RGI0Ni8LAA+yxqW2JPK7V8LDNi8EisJiQ5TL
lBM9DvVkRUsGeZj+hw2f7bnBzISBbk+OFKmnjUBJC/IKlddlOfaLo8ISl/mlhUCNMzgEUr64XjGq
oEYQNbbil14THyQKOLDQavu1Vf3r9PBCta1kdSf4GHRLtdeAjAvLTtxN7QI61yWcwSe7u0nODZ1B
OaL/hCjA+MFg1mwVQAF2upZJB9w3Kvr3UiAdglEQ1YLoS31ABYHHGliV8gtJ4WUmtznPmvddTEsE
rDFa3P3WEsq9Pb5ELtiRTzHDa9VRdJf0EPdfWC2o2YLJqjbF/F3Y5jv4EhKqFZDsL9DzfxqnEUg8
BxYII/uF+ereNy01YJVwzbZIxII1jmTMHGrnl3U3M6YAFCSLI5p8WO0sBSHsQxAm5J9rZLOo4DgX
ONQjaqyQGVQAVfKH2f7Qv5g5FT9exLasAXRyIUwNegI1vAlUsChNMyLplQHq9EdouZLbmo1uJKXP
nLtEP/XwMfjkjjESdT6QMVgeu/0sBWsalYKfOkxMxK++0LUhMUuGVMxPFjlpd+4epNKduFTm0oqY
OdIn3bLgRnUDswr9pVX94NvBZ0395oQUabieKtqA+PIQ7YOgUPKFh+9SmUMLr/0xY7bKVKgIb9ar
MqMGZdnAg4TcyrsUUQbbyhAB3aGpIPrl/ECUUaGX+qliy6wdQggiGxKewPhFSi5SbPZwoyJ+jIEH
HkZL/BMLyMY+Hk6EXiBMsMyba74DJI2Ce0c6lr/u2xAQ4GyJzTwOgZLxZh3AXQzsX/oqS4Sng4ul
Fzp5OboYVzwxBZERp66oZhLF3t0iIEH8zky4Qy5h3cNIxr2GmS025PYw1XqCZmNw7MfUkRUyZgXT
YwSxNGQbVe9BLdcS6ZHRqctSExjyjwAFACP9y1zsBhz8gXYRc28LhXUY5RlkkvDGq8A6D2t6VDqY
QegDCnfA7+6sF+t4XC4bG11OlqssUnwwsE3D2ljFVMK+mW/IhkgdSXCqiW2FO2Hst/4gs3IZWW4Q
2uxuLt1H8Dba/5F2Zs2pY9me/yo36rmJ1jzc6NsPkpCY58H2C4HBIEAIkAABn75/yxn3ls1xWxWV
D5VRkSePtyXtvfYa/sPKfrM0fuNL23x/vLsD1NNQTVDf5fiKHZCD3i1iJkTiDXL06/HBR3zfv72n
Xaf+yaNAFhIFH0RJEGxBrGXkIhsD/WaqvYKOqa5H55WA9SDv9m+36mkTWSPEE96vzfRdLl05EoTo
+I2zTDNV7SDjN+On8Y8LCOUm/4+RrLY48LPUwfEd7IM/Z+YklR8lMEr2zE0k/3n0XFob0jzUDGAo
NgIjseDi1u3t2fsAqNf/y1QN5JNKhCfLc1t9KG5cAmJjgRkT/UraA5RQNGLhpZLMz7zFhr6jskjm
FpfApjGDkAOSrb9lUMmAnA4vWcKcOmHAiQQaS8fm3o91pjUSg2bA6haijoAuPnkDvAHwOqRY5kL3
oK3cSUxoZQI27BHR5+CSg8uUUM+ZJSntQoOg5YrHCaqqtProvDMIi7mOqx2GQ1N0QnkVIJv7W9w3
KDkIJFCnGUGkVEyH7r2GyhPkFAReHiQC2hQAs8Y7s8aXhts91q+ta0+ESWkkUH8R7PFuykKjs2bg
NldobFx5AkkLs/CxIHVAMSP4HMgy0/3U8sX4hitmcqSjRrVIa/1GOBM5ywTN+jeqlO6BBtesK9YS
mwAM5HuFkIOeUoDYZlVFVVNhugRIlMyLKtxBplfji0KWjc5vMYRroUM/ME/9hKFyS8+qOa3xv6Zc
FDME9807gDRP9BhkH/UB/WVYsNXQvUGD1GjwT1a2QoNJov56wTHAYPTD1yKL2i/xG6J7NcOl6j5H
+5t9cAbTA0ekM8dYsnp+PYMqE/MCHL/CK0K7AvoxX5n8Kp3k5T6gdczuiUla79GNizfxx+SwlGad
NVNBAGCoDowFMMtwaElUl/ZbB0tm0GFnCcwCbq7wQVixloMo27l480F0YBK+sDu3GsDP6M4sEhfR
4ekFUINA/hgA2gqi8eTXbExgDDfZL975SKb1qnj06PjWNEk51sDcpVqm1WgMCiyykheTqcrq1dCD
fE1lDK6JzHRu988gWjf+7LVHbxDdCLe1IUmQw3K/1RC8KyJNvlMzgBEL8pq0Z8knnB/xHlgVbJ5z
VLTSgdtY+32TLjhFf/CYMK+hX85D1YFY+JP9nH4jeynl0qJbqPcoerbtFDIuXVnmnhSdkgpKtX8Y
IvzOzXdnECdwq9RfTZSGYD3JaxpOU/eZFsGP4Q8B0/Q3KyxEUYSnDecdetc5KXXzFp34axffYRcy
UQYHy8a8N2h3gtac40JG4i7sESiNYLpgbB2DVcdYHPmgdl8+6DoY0z/vX0G7UPPekarAx6/OzXKs
bqcq7R9mUTPmYJDLmMqioIRKOWZYPYEdWn1NbHCgbPDX6AmAaIc45X8YQwh8jDVE+6ZoURtZ4amF
AA484X5nRjcVGTjwU7ugz1CxhV9QnzRzQPZefYCq4rqLluN7XaXayGhWgHIQpe/1GdzjJKm6kwez
ntFnkoS0vPtSWTDJBkESe4jRcgzWwoBgwsNf5UzMUXeCJgNk1Z91aYBo7Rlth1d3nFNSSov/DsQA
ZoEBUp6KDGgVrVP6HwC+qE3zhrQ7NGZHZhVhMPzMaMjc3k6QoD+WGc12CsxdDpy4ObEaxaTwVw7K
S8IYvtd3QWVUCY878iNeHd4R1FgUb7cJyTyhTXh3NIJhntAbuoyKbt5Laqchs1LEfhOEvUbrHgj2
tiRhh9qN3KR5e82bRfMzPDGFjlT4wt5cnnM9hBHe3MS0Zvmv1d7pPW4DMDjzAIQ7q8kdAc6enJqN
6kYSqfS+5tJ12HO7iXMIpAl/jZQnyjDt/csDuP4eGRrpNEhmmno9Cie+LaivUAXqhBwJsR6RoAZ2
l3DLCFeNLc1NI4JbBz46iTq9/JXbpGuP9bfTQhuZfVWYFFDBCiKl9BaYnJCJ4zHI8JUDSjbInhQo
DnB45vmvYFQ4yXJX8dHIEMDGRgIDEHp78e4M7u8xeEnAP0ig6K/0s/wtYPYrxwqBmG3uG+wn2P0t
SMGtdN7CGxCL4jPDvNkaRlHmrdyh0d8R1/zGdNOCkxXPdyPgRZfRqedyJG7Q0i/L+xAiOxIVIivT
EEdIbKoWCTlL1CfH2kL1bMAiAkGZrWia0BiTgDL7YAxyXpyxp2ZaxO+rgPejQ8QtB1LyxY4+2+Dk
5BzcAuFl3MDoaThjTCL6wEer+kpjWEg/tG6s5E/7TnNLx85tgc5sYOfBBeC9GoT+KOmkkw19kxXl
NwA4EnFMHepKdOKu8ZZOzfHunHXGgnwlbnPgVW2H/E40JDiRkwxYC+NPu4tRKbZSFh+gha/ttQOr
kcqoL75+WHPSy4GPTqMow+1pHcyZARtA3wrsTjjWRGAqDGxbFzaSHK6H8ZXZNbBuTet84Ys3BOmj
08CkdQtHHEl2ACwneJPkCFAYAOvxidWu9KYl1TBhpdHJZc+NIaUwFAX5yWZ/Y3BMTS6QeCVaom4c
TNMpei7CkytQlMCMGchX0VhjawPfpwrljZkNlQT15jmUuHkFn8fdzrDM6Juutx7IJIe+RliAObsH
aWNehABhuaO4p5gZuYuM1ifqFHlTKKMym1FB9iFewrz2QlKJ9gvuUmgsMaMhvblNDsTpx+tDZqOc
LV8ba0T3daBpuBcSANA7EVeNJV3dBmw4wTiY4DWo0A7dK0cIjxbgHE7VIo/5dLDZ1uTEfnJa8IyA
4UeZKG1jevMkYAIFkSuF1EGCV7AkDYD2LRhDNg/DBm4yozE5QIgTGyun8UI3EdAD4izkjTRSpUHn
oLy1BgjA+PlOoN8jxYWMwFIaT9LUOLU/RKKoaCFm94HKQg+cHjNFRqKbcLnlCG/pn6h+j8458lou
GPvR2utlxHfqrOVfwytA0gHlDgJZrChTqP0caEeL0o7b0moOaXnR3glXFOJQF1cH+GkkMtgzxvUJ
usgy55q0Tlpgm+hUeDCzK41btJSdBddObWQrF04QvGFa2Yj4n+DiDscJyE8mmvIhBdxymLr1sZS3
eEkwf+QCuge9OITjDzuDcG9CMIbFizi/Bxn1zoFd4pjSjelAy7aEix8aobkC2uGJBj3W6QnVsuxG
zKwr4edMkinXiyTuHy4CcO2FSIJoQEOlPVS8SPN1KfgWhjttAkLLbNA1C66comi/TKorGgXkBlue
bOX4fdr4fOr+3ss4sv6+9ggLnz1PIxO4EaRTcM6URtItJ1YyyZEEkL4Ep9T07rhoc7edMxJ/JIjY
KORliGi28XvhngKUOEO3fyUMxBv5ivdABGXTZezXkP82joLYxbeOjBEIClU0cTv6KCLwvNSI67rV
pRcnA8XVli2JCFIlCRIoo7teUVeR+HujxsDp3YPRCubY7wKe71nL2ZINMgJREo1XWHZSVUTkj86Z
H0kd4lVChksGY9vxg6EeFa8WFtyMl7rsNhj3IDO4QkPz5TJH7hG7A52B+hKBlkBGma/wLskQr1wu
F1pWGpPTT4aujHJgjVCc8xMLRlJLtwbEll22CwhNV0xvQInoL3KwaYNXuZp5aMZSx8FlKESMm7i5
IZ8Eqs8FrS0T9EOAHiO3Us5POsOT23eclRni/y15ByVnuFuekKVr/FWyWTuiFZcXEE08THBxgRxW
4yJa8MLTaHINwI3wxbcD7r6jZw60Og37CZiX8ZruxZXwgmG5P60M4iG2NC8bT5Trz2sSBKI94BPv
Ph/dQETSC6AA9vD0MLBdAe0Ii44Wm0kmB304XB0DOsm8YTYusW4F9ZAAofeUjhLht/SyGzC4QvOH
O3H/eSUJLo4ZOhNxwbffITJ0dt0xHx/GExsWzQNyfSaj0WnivjioHYYT/vPGlWZUNoEPAxofiAvp
KHDxYV59h/pPw8tlLPCJvidDJXDUce0BSMUBI2vxmRfxhvFOKLjhcc+RAf4l6uI7FpBgcR3sWq9b
kFiX1ivC9C/nKhSx3poX0pM0jnk5fallA3ItPzpHBUyMHJwG/hnS/cIWBMrZZx++AmsF+iJYFu1N
PrtKmxYNeZBAwnI7h+qC8GFBc5QeE8aBQSKdJVK1tNbDTQVCgNnWoyvqERM7StGJK7wXSq/qYUXN
Dd+JXh+QtPl2LrgwwZTemNrNBhfu1Ql3x/u4h7Ihpfd+ZK9s0L7whblWFSo7KMLMhh2TeTDq4h3h
9OecaHIdjnRcp6vtvxsYOUlpASsmVMC1Wl1sVb0PaeGcSEFeIapUye1p3chpnr1fKA8Zokm8DZY3
au6l4ru8z85kCMkA60A0hYjOFbnlYLTbPdrn+B7hCZF5Ewr/ZHDCm5UTU7sAQ8nfLygrMCfxldVk
zByFe58Uu7Gh3jhVl0z8XnYjmQreazYYGkIRjjboXHNJ3IdABqhFaj66Y3T3ZwOQsVydyxRYlyAZ
pRsqhoqILbSKAZ5v/DVQpPRvAWUkdYIfvQSD2/3Gb0cXlFoXcQmf3GWGSu+Z4laG4PKyaKRcuWaI
ybIbdnybnI7rmkrrQh+V7p/vkKxweR9C/raFOXDCHJ6zTscg4V8uMfM+CCRCZon0ru8BtJhqjAQe
B5Iu7JJtL03NWGStioArQ8PLzr+v7uSCn6WxRipgNpwXUBjVSm1JA5Ff2lteabtnfA5+co4FEfCH
6akqxBQ22YcJ6BJCZevTrNoMlH7eVLty5/MJyapRTgY8wA2y76w72zq9DqElsI7boJtvN7KOQpeF
coQ66Rr0seXmfUC4ZkARWI0LM1Iskk4ggbhQeQ+M/0DwkoI41WxxaCrRjulcpcUdKMM6lHCGDrBF
JJ3gq8Ujdyi2NtBpXs/zQ08fp/L3mamJ5dJ2SzDm+sHQOSPxjatzd1VhTwve5BwUWJm1DNKjLf5m
bpDXZL6HX3nADTBIBh0RZgNuRkdVzFmPLYEjzMVqilaWx/v6tPes8SkJzIAfKiNVqgZiNdNeCEOS
NmKoGuFjhDGjTIslndMCrOYoLJXqm/RY+kicwLyVX3k3yXAzxXQjfd/iMaaInx9CNDH3y6zKbJuQ
Z4E25lecS1WSRBdfQiGYnE4SjQ91AIBuzXkD4ADRA0vuYPdOTYbWiM1NAkO2qb2ZFwgsFjaPlzlu
8vPZG6/JBSf06Oa2t37nRsgWFSS0cd+cGCsDtcrJbcFvsJ4eKbbg1zI6bWWLE1aEJ0x+9pPCRDbC
m32YDBXQHWAMP+uAZUGZDZcnkn3rgduqCVsQ8YBeHJF8qtQ94Jj5SSQVdVh9Q72uqyFA39Z6bg/z
Rt40i76MS958Y3p+Ow6I6rsFuCINFiZt0j1Id6aijLBmQ8iZlGsJu0UjlyYDBYVaBTVA+jlx3qxx
yiyZfgH6bxlvye7FDGIuSFH5MTztTXh2qidGr0oACxl1EBdI6EuW1C8UTIyOIRpuoDuiMRveF2Zb
G9GuX856tKftmjIR0VWk1sJbg3mm1VVIEkH1viQrbcHcSiL0Kt20DqZXadmvdo9DE6kvFsbCktfG
A9BmSIfmLZSrDohfr5DUKHoniKBjh2tqaqJPVGAIWbcAu9Hd1m3PVvyU+n7TYzrJx4ekWVUCu4/n
AtdpStPxSoJF64PFKvXr2JmeaBVIz4V+oNQyxxolp9M6LZxhRglEHSMjEQihpNK76OxN71SBC7Mj
KtAF8l4F1AM14j+FAALkHn7zcWLDWGvsacwOgVJAQqaL/DlQAp6861o1fY4eQR5uJ+abHpkNoalq
aPHA7oO9mzaQgjCmd8B6YJc+oVmz99mULwaeHQKVDN/WobynGCI7E3t2LJ8SWHBj9+7W0JBp4bU7
RNMP9sU2yvFjliG50X4sc9BEYV61YrF/NheCScvaZNsFSQwdQVh8ZLm1sUkHILx0bx/SxIC6QBKw
EvAMo0uuQ7Uv0jG36iUmTEtgrnR3nVl7j5pcKFZpOrjFc7hv7t437wYkbOFRJTUtJA39LPO3JHw7
aXHSI+dyENdEwjnFMi0mUn1E5OcnNMeifU3yQ9hWGwQ4iqn5um9CuW2eEQcn1XhjLnBi7LidMGSh
r4PgXx3MQniZQiwmMDErpidTAUeR0e8Df29giYb8bqjRmEtezqSBo2MgVkfHukLGRKnW0ut2fcPd
IKi9CXGbbzWrZiHGj9yDYA37JxQJqNqzNuo3oAJ06aYiLotoOneBSg+dWCZkTMWbIvPDqAAoYY18
IZQHJRK/bJDJ6k7gVQrDTWtCWt+SmDAAowNGhKJAv/hgPw9eO8GYCayxTAY3UthIsCJ+oqaC36ok
W3tapczheNU66DrwnEXApgaORsojHg3XVjyKEY4b2l2lvwVaIaJJh3edcIB2kAwgRPTlCr7lZVuD
kSsj1961ushq55qwrEUHih45zGRpWNOiGjrwmJB8BBZWv0P6Yd+QRPBLi8y6XFMHRKQ2w2J6RC9y
v9AwLDbCnK6At8j5bQx/9IHvAjqXgDvECBpzAFB37CGecClzQhrpmBhXVweqXi59n3mBNCigIMNV
5nBCzuXfqo0t+RpbaixoIuLnQBqvFGQI+mRjCKgRg0jKhCMCQJUlFCXo7yyDA5NUAafao+Kh0ZJD
MwZCLzA06HIqQgUU91DI2tCfW2DOaEzHNZOKfkNb2YrOzAxBLrnLC5Cda5SPGOg7orIkxrSQW7zD
3GGgKodx/35CRwU0OUJH9EQKD/5GPW2zZ7P+qZcMEGmbLUzk5jpQkHjmdWdHlrjlW+6AiTG/vlPl
wp0ALejWQXXfaxa5tDXYfiB1xOem13FmzAk1hC6SFjrE6Lc9MUUQeco05ghUgjMm3MghIHc2JDEM
D611L+kU9YsE2wvX5IrPR4oGel1aV0qDwQpb+Bqeuc/4jWHgAq6GJoLVJbOROubuKIyQpo/BNsIJ
TT6O7fTtQH9PBwsOIejoL//xH//7//6fxe0/1x+H3iG5rw/pf6SXfe+wSc/5f/1DVf7xH8e//nV9
+V//sEzb0jVHc2zD1FXH0DSdP1/MB5t0Lf/1/6o8srSyPhbp6A7nhU5ldcEgynNrtZJ1zJJ1jO/r
mJabzJz9NR2p3ZSkwkVDZv+xaYMuYUiRAAVFtC0qWVN+99+eTX6nL88WG/HJPqqPdBSTryImwXSS
SSVF9AxN3B0fomS9H96lYRmuo6qGqbqK+7ReslW0U/KwDqMzPn4nfyR1GJkbh7BkIfXPB/u2kPX9
wQ7Xs2vHCgvZJJ4VIASo4Lf1xpwpn1eylFaylP19qV1e5JYuS8FiqF/rJIIyXNRCusf0sksWk03w
9MG+PZfzfTHF/O/nstrk4cCtxIUPyAz0r7nMRC9lT/fDrvy2oPt9wXNy2ZxOGk/3adKeRyKDHfuj
3hHODNLN4Oj/3qdTFdlDX/akYaxvl8uNFXXqIDqaubdIayKCVJQ9248v07QsR9dd13R02URfVpql
7vnqVEwCZ5Sj7FbF6xAbRBEFoQUpoDsAO2Vr/ngCvqwpu+nLmlmmGXF6ZU3pxYvX4sHvzbqXVr9k
o8jP+WOjfFlHTv6XdeLNLl27sk5eva8w3A5HHwV5TzyY/xvx0bC+rPQUt86aU5yTnO+FCKi3bw8E
R8cdjA5zySP9eKa/LPQUPPaGnsaWxSOdyZz0EPA97Tjt5UHHr+ztle2Mp/BxvFyT9Hj8PNN2V7t7
7VmE9ntdeV3YEfqqJIZBycPJ9/jje1mKqrq6rRuq/bQv9JuqavFFP4yMSMWOVkRTBcZn+gx9KXRL
o9aP+/DLek/7wzlfDts8Yz1MniJQmzAFaH7LjKfkwcoWetoexTW+6tqZhYSxJJgaKnhGN8yUf1/o
r4v4+RU6pularuNoqqo/fbRToRZZYRvpSBrSMgSetWnJ3jWacPjHAkal++Ep7TdaPTA7gWcfSahU
zbPD6+jCJUEGzpwckB1dm2wMUQIitcLQowIEEWnSlgGfiDtyfIP8PHHrBSNsQeShSVDX6xlgBwEF
rwHWucMCCoQaoMVSPXgU3lmgrZQq9WAXXymVViEDBIBBZ+rSDZngblqQaleENRmZA5oUNbq/YvWL
iAe7bnANLjQEzBDb2FCRVLXSeb+gdF9UVTgGzLLiYF9dN96h0o3IC2kzC+jjSLJovyhgcWobrwcg
fEP3LcX0xk97pwfZxbmW1kTJVY1siO4IDjbcOZgIA4uTMzOSHKnOI0PjFsUn+HGrN3vddrPhA+Eg
WgY9VaWKofXHr4C/SVaTv4A29fLQI3sHujlrgiLfC7LlsBRZcYZ9jXSCksNIy0jvT+j6HTTQgRWg
9JEpWPb1EtrsDcjulTbUnWGGDD5/3yTqDzHE5HAptmvYpqq4T7tR1Sz3ejid0hEdSdI5RktSr1Gb
0Nf7m0s9haujY6/XtpWnoxegmbX7eNMACAu8ebO4/92lnnZ+fkySw/rOUwFt87m2uFSuHhr2Msgv
eaofjvO3F/iU7VzXO2uzmWXpyO22VW8gnQe5mZcly/wQDr8t85TnXPXHOt2ZLCO9rzSA1e2yU9HI
EtIrfe2S5cqe6inLMe6bo7bNeYFNdKFrRTQAeXtE8eVvLfNHanN92Hpm6DwVLhVBN6Zbw6wZnsTf
XUdOwZfLX9Vus/V+fU5Hb6cG9miQpzHqnf69b6Qq2vdVZodj5ZQceRppH9NDx7xZyhWaUkzgaW38
/vLkEzxF9y87QlWeLqx9enzYhcZxAmtWrzA1Pdem4qHw+yo/VXvfljG+P5RjZvYssVnmEaa9d8kw
QJTTfi7LMH7fcaryFB0cY33WTZuX94bAF5aAwNGIDtxRJa+t9IGeYkPqZrqlGDyQOnxBaTZyqzLe
k0layZuTI/nnBzJN1TQMxzXtpzNknw/51d1xhk7VR8jmNuo3L+9XqjNm+Yk3j2/UeRr6Dcey3f5z
rPifhR151V92+1HLH0pmsduh3wyPyGzcYZkS2U8JzS5QBSXP+fOX++dyT4frWmTmzlJ4zhcxlAfB
hdnaGOHhsn7Az1fVP9d5Ol7G2bC2as6Hy5Cme5G7ygLRqjEpL8mc1B9qPPb8P1d6Olrazp2pSXrh
UhTc3Nwh2ci90Qd4O5hloIAYgpj1krdY9nRP5yzVrfi027Lm3b+TVVn+QLrWpAxB2feSn/TLvnSe
TlqWGo7j6EcJHIrPYLONQ0EoOoAgK4XAGo9LHq1sgzyfuNuuss/kNqYrWOWS/EB0hy6gG5SsU/YK
n65iMzk/7PjKBjm27g3X66JoDFnhUR2WvUHZab+9wafLWNvb8Xmj863UIeOnl3PwIOerfBxX93A8
LHmosr34FEU22lqdreVSQXQFZV1GgOBVLvhYbXynK5oGMqQrWbPkg7lPASSPcyPbmwQQGTCLNyKE
kn+hkSjf45fX6D4Fjluqq+nd4jVefKJUHNxiUMKxbxP7b3MUBsED2Q27Ib3Ykgcs2SnuUyhR1fVG
te4cgSygsRi+rT3qvaIlgqglK5V8PvcplBhJVuSHE01Mow3Nk4rmPNwweRWlNqcmUmQyJyhZs2R7
Puf0yWNjPSqVzwN+Cx71/O3gLx7MYACgAHUrWcwo+YhP0eSoPXaum/OAefXQQSZpDSJ14xfhK1MV
pqllR6/syz3Fko2VbtWrTiwBz/C2b0C/8afjuF8pe6yyd/gUS1J9Y9n5lWN3DXTutBzTXUEmz/fD
otkveYVlz/QUTmaXRE8uD44b9TL4IqpeusA4ugEIKP1cZWs9hRP1uM3sa8z7s4HKHbx9Q3AtlbZD
a88dlTzX72HEem5cpkaqWpnFPhQyXiglmPhGgEYoO2S/Z1o0cdijXxKeh2o4lZ3KC7wiQvJAhfyw
SrHaYfoEY8n1cyBL1NSVE00WUYn8/TG131+p9Zz2X9cPY59JEYORHs6I2seueurHIUofeApO52kD
kQ0keNI35sxogZTFst93qvVcB1z2rnE7y3Uu45gNmTP2qp9zYSh5wEt+f9j/T/b836kRifL3V30s
HjtVVbhjHZS3ZPyDbbN/QkCzdDTy42t1NN2xddeyaER8X+lQUc+b0+VAWnmvXnsgNL2PV6Anqbcq
eaSyhZ6O+uzkHmbpLk1HE8V/1Lt59DFldNzYNn5fR/vxOHx5oKdjvrWLbXa98kBMm0MX7J1eg7hW
63XgYHAyXg0g8CfAQ0qt9L6Tr/LHTftl6T9OvfrIMnOfjm5AHSKzmQQgD/MuAxK/+WiXth5/3iX/
XE9/TiD2h4NeqfCo+M9D9zv509cjgoj/VgnsmCyk24rBpvy+RfQse+zTWUIC0eDTeVlz48Np+Pfu
0y/LyAn8El62xiWtaA7LCNbrEQfvCUcbHDjCviFshLKrR1KCPz/WP5/qOWW4HGbG2d6SMiBtZ4N4
Q/ndJ2fedu4Qtfq/78qfG4BfHu7pQF9nh3wm259UKKl3j+E2WIi5Fl6zJYFK/3kT/vO5njKF3faQ
55VLLLNVkOkQ90Do0e3FxS2kZ0rPFRDRCcPOSueTcnCOyAFBoo6lJVsssEoQEy6jI+xMt1byFn4M
ol/ewlOwiS+nuJKf+d3+4hXgCALHEkVQkJblAz35Yb994KeAY193j+J+Zz+JvFtWj1919Nr8bQj8
H3IGgt+jGbDl0iBQtq+e4o+RS6Q7r9OR1b5BigDGWJtBeaaOQP4Zye6yW7nsnT4FnfNtpljagce8
95XGibgDoqOho5kyxnWt+vc+oPUUcbS7ZuXb9YbeG9TK3KvLgBvPqDDjzi+9mn6O5P+zk62nuHO4
MrG8mCx2hKuH5Y0gzxyg7aXZ2k9HhrmOBTTA0SxTedop57NhX65bPtmVCV/FuzXTEJaIwH8c2LvI
sJScUVV+4PPW1CzDYSnLsVzz6Zvpenw8zm6H/Whie+1wNBDtPkhVLZQw+2Ub5BMo8stiz9/sodx3
mavKYjB8/O6J6f2oXkczA3K05bU8TPsUbwgQh1Nfsl1+fLEWKBbLNjRTf84YL5fr3rgfN2DEvQoK
xyOeE4xCAcQD7fBoUhZky5aTo/LlBrllipNt9P2e8AL+dvK2rz5qTKCwSwReCK+o5Ol+Onka4xyT
T6honLLvy+lHZ3ZXNywn2+YOPAFQKBgWnL9pqZbumZ9Ow9fVnu6r7HzTrlme7ClfDIYtsMshMQr0
qjTPl3P1x4b58lzymr+8xtSO7/vzhZWkC4KwHGshgoS2zL/QA/kpWn59qufbKtHiR2XPOzxV0UGp
2yGIRnbmA9dKm9ldaXT+8eR9ebbnG+h+mM3cA8/WbG97zERVz6NLUO1Y9DeHq+D3HWL89HS0+VTH
VSxHcYynu0BNL7FerOOEDZm1ignj1SvclgfTVMCO4Mp664HNrWz1kNtoQEsJtiFer+8ga5FfQ2mI
ftAJYFte1+9IZ2F7gd0YIkSNI5X4bnqGDxf+/hurEnmev71l6YYGHEC3iYjfv31WedzM21pDDSBK
WxZ6kItD51b/lPeqXdnX1Tw4jDBFRNQAMc7SkP/TCf6y/Gdy/2XrJZvbUTu4ajKiCdd4tPQAq0lS
BDF2EsMXQzD2vz8xD/XnI1uKQ43lcJQterLfHzm1d7P946bu+EhGA29fgKjbVtJSGaWHs4aLsgo8
e5OxzIw2j4GndHC7RsnrEW+ZW5AsLQjjiPM7gQV1qnMfm++52bkZtQe8lW1zBxsD5WLgvZCHLAb9
hMBx0l2bnv6eY+wLDb22DfXapQMEruYOYNWgZrIJ72hSkobB7XNzf9vdtI3eDQCvUVWbYNzrOvDU
2et+vA1ODUD4JMoqFEAFE2g0fPYHf1fdI2E8VRG6cH0VTAEXWfuI3HQTGjEuBmhcvOxhl0Q3mh/j
B4p1GUzCPTIVM46DC2QtR2qaCb/ndI7IlOvo+2tAfQ8azFvR4Trj8SFoMyCnYDHNV2WwjeCxYTAO
kRfhixOpHd7xdCIwhVE/sHMEoGAPE0xmwOjsAgwmYU9hlzICFUpf90WUhk/h6oAYNgstdCxDoJrk
jeUdPtWjys+qCRNPWSAiUXNfKyNEHWDw2ksUCT4APUMU2YV2TwelDD7z0xcGWhDkZYC5CrMZ6LXw
XTvJWCQF0cpfwAVuoomEyoRZh1kbYXNVTEGn2wA00DH6pHoyxxnyPxiwCEMgeCIUcqT3Xx59HC/q
V35lzFFxgkWaRelmqwPyLJfuSmT6LFG6wPIKShlXEQqWTqSDb46jLAKtXrv3N1P00Qb0uXiYHRh5
bJoYyFptFZLDmqxD1NBQ8AZpDKskSBpxE8BRRwWE0Qdaj7XYDTS0MOCRpRDEOAoKR3gj6AvXcR4T
cLL5AoAD1dwrV1+xFhILBO2m0MHs4BMknQtTJQuhsoWFCDe4S5xACwDzw6KOww2cjP27DXtjA0kM
VkjpPfPDYf928J7uGS07XFTj/oBq1caAbQv4tBgM0Mbqxp10JTy25e9H3VR/XNG1dNMydFt1n9vE
7vqezLZFsRtdqpzWzQDRHKsKRQ2Z9/q+eohmaCe2s+51dG/n7S3CyUBpGjmyTWhKoSKEdNY8XW4A
sXg2fPeTv+1l6yjVAtuo6vmLevEzJF/q1tHPV8XqANEbV7L2TR9skAoA/rOP1KGm+JhhwdWd00Xr
I0Oh1h/LAu4pdHV9mGMeBPcS+X0A40DhUZET3TI2Clh8YsYCjA1cL6TmR/do9raf2EOwy8y9QbxQ
1uT1/eAy2N+q+VsBweASHIfrnedufRVNnw+nl0enNk5EDQPZOFzeq4QUbz9Cozs4wAbOUEO6o4vV
W7fFVULHuSmHmWT7McKbS6OXhvGQUmZqAVNHFQ4hSggz8MIbe9y7fUQlYk4II5MLoLVNRNJQQ54p
vEI3u/kYAar+2m7FQ9YeXygye5XOJrIQF4wuSHRMRMFhhvT8tbqpY1TkJzGiklmtEJzPrqGNaTFS
QaljEOno361bSEQhhCeyfsJ9dNsNeHTvopccY6fGRAO5kcF1wr2JOoSKdAjsVADz44o4uN9Wdh9L
GVrpL2eGBEfv2gT07J9hccNxRQ8mPHw6z7Q3UNIQ8p3i6uuN19Rud6xtRdEJDvEqmeuRjZDeFuk7
pZ6hPoQxL+KXQMIvoKhfkLXw0XCENs8U4hTEUwVv8UcVSkuBrozSuvRESjae7Oq70VVUVuFs5Tg1
NC5A7nHzI0uG0RjZ6K4iFlJgGF1BIkXIrSuI0t7xw8VF6JPMlfhau3/pFkuU5/x9ZCEDhgHI5cVm
MgdDp966eYsdGh/QAFwiZm3cM1GHCF8LhM6HFn6TiIyIku4dz+BGglwC9w+xTnwUjv7rBrq5GLoh
W+snfaYbrQqGlLh2IMagAlp1ocxLDR/C72xAOnUw0En6Gw4w/pEbjMaRKpJR7vIstLa5zWsR4JPw
Sq6B/ZIiFoQkBawCBNSi2bxANhdrxR1EBcTYgqKOpeaOy40MgKQQh1FYPY0dsmEidids6uuB2Man
QTwQgrB4bUAi4MfHDSR84c9WurAVZ/1Z+9FVFN8cVVqbqYrM+8qpQU7nXNmo5diiaBtDr4PcVz3W
TwOjcW9UhlmLA1WdjY8QfPvWGzT+Q89dzV5M/zS8QaX+F4CLP2SolvIlRj1FReMwOyRX7UaMwtnx
iEINr6dDpyRENjPKQ1gL5yqKAGppavzZVP6W+9mm4tqCRbM1zdWfs9XKNovVfDMrRmjX5NorY5KW
UO1VeEp+DDsUuzj/DZJNJQ7cl5kdaGQF6Jb0bnUQHtrYNOu7pJPMwiPExII5RCXYEBZQ/AVvJz0X
/Gqb++qubVd7kEc+pcq3taJ7bJD9Lwp0kbu7bTB1DOTH+HMflbY9Qg/w4ZGddMQr1I7czhpZOPJP
VB+v3jzfhmYF/lTfCa/cVD1SZNSHD76JCUhzNkcoInKNwFB8m9uvdjz4y+uuCWsE7B8S/e+i/1eW
Qf+Z8z+9xacMOrluHq62rxSjE9L6CEg0CuxeW5r6dunH0DiR9tgFZ6NrHMP0VCU6nwof9bSK64Na
/GgUWBicRkAiXX/GDoNwnPtmXDtxdPQwLWrXWyMhO7mRe3Uwrz9/uKa/BaW+LUmLVeOP6pYqSVEo
XExDN1Xdeapdkscpv98fTjFS3h7b8QVNLxO9uS0mHu1HqO79yjSPMrRP0oFiiYM1nxpNGvSxEHUC
Qo8p2s3XGLLxm1p+xai7TuNmRcm5n3XVmoUUZreIIgslGW4MHKMR1XtsQ64WBSEchfxRr+lIqNm+
NbT71gKqHeI+wR7CPClQpCwhFw6NK0YnSVs1AvUkrEy92qlSOrpVpzXrZmSnd3jUuJQeonsrzsUn
I92T1F7btzNUcTQfbDRpuqdZwLgjG+Po1IEldZivjkgSWiFMz3V4fycvPLwi5oA+ZqS20eAMKwVE
6Og4Pr7BEHXCyoSLyWleEOqJvQYyzsgM9V+2HzolOiwkYoaORkXwey6jm3/kMvJ9VM1UVENxXGhC
38uWYlM5b6+qWVCpKatNM2Hyt4821XsH0PE+qgzvWt+m0kSwxfUranBdR3t6aNUYEjDzCDAiUzRX
6vf8Y517j4wOGyah0PUinf/fSvlzslFKHbXnVrpUN44aVc7V0+DeToOCDv0jMFXfQdT5Elqv9ia8
1dZYjUxzI7Aqiw+HNOGyjYyKFyP4t27cjpHCQYWT9+6ivuudAY1UgjXUItVLh4d7ZFUGFxpQmyBD
nTGZuujY7BAOQkISk8F1wHFweY2YmIQxNqBTpyDR4iJd+xkcwODGLex4rTNa1PS3Es3fKhOkEM+U
L9sq89Bpkfo9TllMDGmacSvZDta1bvhu4xZ6q50+0Et0nOqVraccW86uqu9HTjGw7QbA8YcfOhMy
kHXjjKwxMgt141UxOvyoDfKfBrLtPluX2XVQbDyED1sXjdpAAWNNUOwhK1SdIbRC7oa57/xcFdnA
BIKeytXxuq5/ZO97dG8RA+thf33+UEX89fIOB3tpGGI73nTWZOw4haPRSoZF4tE+a6HCYeLtYiZz
LeoJ2qtc+RyBXsovQ9dkG2JDbBYIcXrbuHaf5lP86nXuZZH5r94hJL/lPPJ0Z47BD8D1DXHxjWvb
awCnOSPkttcWucaxgyqjCCXvdn4/GZtImZMxTvOKb7NOn9CrDLL/R9iZ7TiKbk37ipAAM54yGRvP
Y9onVtqZyWQMmMHA1f8PfbZ7//q2ulQqdVV6gJc1xIoV8cXmdFhbueQmra//qDO9QXRcRkycOEuf
iQZOTiv8Yg8VanjqGxHHBtLC04bM/lwadFBs6DGLX5WSVW067uZyf6SqMzdG8/NBLnkajqp9E8SP
YrTsXHmBijvb5cu9ni8ijAq16VAuZH0+Md3+jmnGqOIf1Efzlywio331l43cUI+XfLPI+6Ibn92+
9kjs+dsM8ZGKukeA9oP87Aw3CNSpBDSCEV9wzI3pV39BF86NnVb9jwgry/+Fs/EEa9JEN9kEEhVp
8i/gwTREmMa39+dAsTPZ1yHaTIPkKPlGeiKYgpRT6H1Sn8ezedtrNP1qdZ1nVj3LVyLJ7vXbqrsi
ctkfOsXzTLPN1StIXgwbzJXC8roTu6/+QYmeutFXJtoCqtUvJ8un8sTLtjIqN0FdutXxpi+0jWae
brNJOZ++uEiIVulj03BD9qxe1IfUHwIEOd+WknsD9RHupugYi84HFQ23OEWIlZVk/Wm/Y0N3rpS+
sPxur+Riga3xevdyj9iAIg5vdnaxrbh3m885Ui0X/Vi4fipTC8e8ZpHDc66hs/naQN7HAUoWbJbS
34gvovdB0h4wg9+gBNYhsCS/bfsrPzdBc/+zv9jFpKlPPUScWSY2gSOk1A3/6IIL9u+vSA1EczQ/
/HHBlgJBWNx2pFXNdPPGq1CjxJmNMaAXNiCqyeh16SSSBw4gs36P8NioSEYvJ7h9PJUwEznU58JH
FI6vn6GOD9xh66hj9iCkKT5i009/HtXOzwA4yI9S0ec2OgJlsD2pL48V1h6Nrq8IU0zLvPS+OnrV
0FXc7rR1/3eSMP8L2hpPmGIAawFs6Yb8r1qkvel9yEJAe0DNkqPV/KXyNhSXSNYY34g3VG8v/RNQ
SYqWTepHmKDI2XRYm/mhNaai4hXcjfUbUbKxq2WH5UmAtlV6pTi0AbJSFBXuykb5kL1DpGhjdKou
7+BXyM9vqnq6C/ZLsqDoXTx2XslZsRTJslnqkBZG+RVjx0c1n+2UeJqGbjK4pOY+dN+lbdymU4y4
BZQOFV8XfGPsH1YNouIDLtqT0VEzCo7DuA3+Ud0SlBDxRhvP73c3S3H3Qg+Tz/Q/Efj/QnPBQ3VW
cXVzZEsAkf5nxtWNtixqnMwO6n4UK+NzMkZV0K5bLfb/kxD+X0Asb2aASZqqPBEn2r95GWmYCWEl
QZdArhq9mPXLqWyukmM4GyqgCPAM18aR2fZ/H5n/hkj+eV9WEyWZmGT+m9Umv5XkeWPeD9GMYb/z
JLFj/zBFi5rOFN/Zqbb7v9+RavL/d2HNiSzKfE2Zred/XdhE/dyKSQxb6o0TdnVqFzLbEBL6Pdjl
PVQkl7zmL1wJ+4nkpN85mjF/9aiPYaeIIyCMO6zjk7hV1IB0Y4KW7Sf7Zt5elF38NwrlYQg0i464
6SCxey9Je+6w5mdXb7DMb/NLBq94UlVkiAElP8WGQdVcDV6OoViThcpSxiRIt5lbjoiKnLrVL5tI
N8Sbo3W4fa3RtkaFw9gYPwTRS3dzZqCvJuTR38k5v9JXBu/D5GZ1aM7+6B4ASTbXg3C1VJEDwwxn
3jJcLBbEeOVvgFZ0c7oz1UTAn7bR7+j4AVY4H6cHFdxoYvq8GrfBqda+TgYau/JutIdAmv1b9U0Y
DCbUCXXN8rHLy6J2Hvsdc9lTxAsJzeyzfS3SleRF9ssz8WxAl+SASI19HRzvcPAOAFoeWgnzcgXQ
c5A38ibn0mSA4oPDEpiDgsDI0Eaohee9Y+enJ2WpKPskR/NHR4ojB+pMMFU93bbKPFs9HWNjrqif
7TXsXXRbZjk/RD7ywHJmvyyajdtnB5FVMcgX7sSvmE3e2X6IPMFNp2yk7fRFZ/J6r9k/For9X4hq
3lfmF+unl7o6d5TVoxUmP0tl+ZwJ+3RXHz7LaP32ER4LCNcWyfJUbz7TYYbRLs4kXVCf02U2jTja
KjdnWHSzdqNjGjj+fT5F+2TWnm/j1uVmky3j3cSLNs8DfEEPWZUJ9Vdvo2ma/OEDTo3yTeUH3tLe
s9/0N5uGy9GPULmYK4CyYHLtUPX7PGRc1rUFelmLkP9GMdmH8NvtDD4VXt7oXyPRhLJTZ5WYwSDJ
DRoDhI+yCRYNVyYIJRTyXzW1lXIhoELeWdI5OxZn8SJhyMuQ4jPPAOFAKgW/b2fP2JMlTxOsGv8U
41A3q1ad5hD4aTdZhkBRhZk99vKdnfN2cOlgo2B6X46neMMpxpVjcF5IPrcecX6wpPvkLjaOjlTv
lI+WkVpT941fFSp55/T6XHeYL94Eq/osm86OkKTHvIRB1scTEQlizR51JgTXkKccLFXfmbLDciBT
k3Cw9NgS0QOJrY9mRQwWkHdEFqKadYavSctc85psnlzoOxEHTzwFqqZsN0fzrC7kIpAGL37OCsTa
6AvJS10gI54FslpZ4WROS1OeqDUbAwieqLLSvXameqEPGFQSuuUt0y39caMjMqd55igocXyHpU14
QYND4tCR/tFVHv8xNpzIuo6KHXnGiX+by7za3ZL5W3Fv6Ecp7hC6lLzitonPT8FrzXnMay/6bcVq
69uq0rmEL3PotEhUVfM3r00l0tstKl6oO10nh/ivRuhF5vSz2bFFZxsx4WLxwdn+7fNpEDRhGVj+
axf1TA9ihBkKV5j4/OHG1v+2PGbXFwABxdIh32nzzsEmC+Gv1isYO8hwFdG952hmPIgR74KsHBI4
4x5njamOTG3GPjNKqr1HuWL36F31ToOYyUN1dZc1z8nOmN025bKaptsX6I7qUR6yVBqL2FJhZkLv
YT33sWa3d+DgdEpd2Ju7FiigsqIzHobbh/IjIY52s9/3Lgivz/3k3kylRbvQkC95L4T15Ev+w9t1
12zz+WvPueek3ma4m7jmUZ69fXXHCw5OBw5mWN3ZmL0DcfPZ9JIlooFLexDUPlopKOHHx5pi9Rlg
fE89LO81lJ/0ZeWgCXyImSmhTFh5iCWtVZxWN9iwUL0a61FQ5b0bHVpuXnKe3Ow4DYTPKUfcXbON
S6lY9Jc8N3yKf9RfH+cKySTuX22HSNAXdku3gIDOjtXpaeM9g88mwfwxqf+xD1AxwNQYY45vbawL
VCbRZDm95++tdkZgiAlZcaJ63KMjGZ2ViVV1U57C7uXz88SG93tawWT/2ED3fuF/0InMwTJGx5f0
8vTxTGBQPNVdjFCPJmaj6PT9JOdXkGFXEGOSMypQgCLfEBoFriO2moGIxMlO2wz34cxEgJrs7fK5
6VtHP/PxYiq0l62vCD4J7nPk2ZcJ41v6Nm7wMpwz3CTq1feaS7Iy3XcAOnIcjfhSmwdzx6dP7s97
5CXeG4fdIJ4na2EHeHcNr7Ttrz29qKehZOODVLj5EvNr/7aIl8Ysm9K77iU/8kIulnClQUgXOuJ4
iyjC6YZK/A81nKFYtSfp71k+NMFTmX9hC4EMBr738bT1kRIB0WVYSk55eahUamvtC8VVbAYQ/2uC
GMlYYa7Oha2QBdHZ+iSWiWIWRmn0sHiauMD+/ZexRqBrzx9NTg9F6Tg0wBdiWT3a+RT3Boc6QPJH
224CM6xBlCtZXLbqP+Sv2F6KD+ZU3caL6Az0CY1xBU6BHKrooEaKWFz/hU0mZSzElNwDHpprX8pD
IjH/gQBWpiV83/w6SHELCLjxpIk6KMF/9aUajBcNUYXR7CpbaBhiDdOb1wbNkcRqq8S62D+QHaeG
vLg12H3mbEXTz2bIOh1HpwWcKriopvVC8+lrWHGcECACY2OLUpmR/hxVH03DN3Li6itOYOG/graf
lXib7JiV0PO8g9sB+Y9AYPs7dlV/DKvq4ukke3PVhVa4aEqn5Bjz/XgAcJejCQWA3UxWAHPezaMN
mCBg3z/Ma/Mwj/qRG1xd+svnMu0vzcvruD6opbegnUyrxwlrNtUJQkLOmM0Sf6pLPedKbLVxFhMv
zG+Jb1GptvbDmwFF6qvneUCOnkxGrXbJeXpxo4G2zSwM961rPs86axQL/2WV/NwszbuYUxK16wz5
LTbmNYJks0XmBCIYDfEEa5HJh0/lCdpOxBT6VCCOt39fjO+JUx+yHSnKk+3QtGsODrZq6OmCV+Dz
gjrwk5Bsep9V8qUczUBa9J2jh9N0d0Ny9xChyM1gQt6ymjNOCPX9wCI/amkfdEQDha+wkkPw7clM
2qTMgS5o4+Hgg6vXPTqCKiLQMJuseT9eA1CvnytbQJ/D65Iw1hzcKNU9jKcHhhix31x7atL6TKLv
/Jp6RUW0jaX6a1G6FBgmcC5otIDjImNQhwLkNpOAddDzR4btd3LX7wnVFDgXHteVBQCsfd+IFoaN
zH1KlYCg6k/xw/+KKIcOyim5mFR7HH7gxPdCRfbex+IEMgl2eCdqQzRITbcZywY7XPb0jeUSBhVH
uXbVrQAiwmF/cJfJuA+QAhkZgZf7pk7AjLIo7XAT+VEIqtCd2tL+DJ7BjB1s8Fv5IpiPDyGmL1cM
o4F8NW7X3EAQi5MszwpGKuvolC3qUdQA1G8qwgNa8Zf+P6XZBw5GVG8iNLGX6ZKO9hwe5Y3B9LO2
usLV2tmkcGOEt0I/VZ2Sh3udzT9H8Rh9icvhEAbJT/QjPNCCS3coMtr50oCIDvQJJWDOw3udnOWj
8W0aVg110nCkRebXs94tV2bQbtq1uIwD5cRo+qIi/Iub6G+7oX+oXm6ezjRcHwY75ftL1D3uBy/2
wb8VdslI5KF+UdwUh+In2+EY13w3rylFDlJ4aFy5NY1BfEoZwCDpR3anmcc54QENKd41SDhyU/vv
Fo0Jba7No8OAfIDoluyJ+woUDM5xdZrwnPPzbjxvg2hNM1NdE2H9jHdV0pEdXfNLV7DwcaRiPUFj
mYKc2BVtys8xzBw1xWhJmp/67fvx6dac9le/kcW5EBiZr4iH9yNVvAwx6Mv77fCUvGVb/O0ho2D8
QdV5nfjvy3tdXVPVqteVaUfRNG92PaK91E2kMB4K3D7m8TaeM1LYVszoyZ6c4OP7HB9FcODe+UCQ
+TYOxqJ6iOiYh4g3ukLoVeWs25JAdLcAXzMd4ZsBNff/dkDA+KoXLhjvkxXO1tUoTT1zRW+yNNB0
VA7i/oX+5uwVqJQW0u51l1+2sql9A8Cdebj9TPzyMawSVDHtnM/A9/PJgtt0Wy2HoMTGbtwkYbqJ
/9F4pPuZ4e0RcMOKM7zoeGORAPsH5jfE1cmq1cdxfMYw9ekSM1HwXcYLncZRceKjuYvWz7UIVYVo
uhxH7+aqCN4M/3dvSEXZsZwOkIdCd0dJoNsMtmPc6hbmdSwlKiSqweh98f6avpfJvJ9h23mSEVv6
g8SD/ecXKfQbpV3NKzfCvFjVJz2yB1zg0RRHJhDJR4QMr69vc9v+Saold15VTyVWhx88VB0uhZEl
MM5BfwOcs3Q+j3++1YAoN7ANKAqFBDtFJu4xGlPPdeymvwRvbYNhE6MlQM5lTR5Ew57LuqDLl1Af
dTj1+rqe2KY5Rw1uj5LKF2z3mYDPY34HeXLgldAiMMZ8Lj4F89QOC2vQLERyT1gfiJTWeBYt02+6
1R3NyOe7OVWn8tQezNSWO7stxm7KBPOUvCZZkTX637EnYkD0dPqaSYVTfelXqbeLiKLcLhEZPnVs
5yEMSSHGUHqj7KtFvXrtcJBLpmQ1klmFlMAefTXCXWxVo8guUGdxbfbtNgmyPZY3CARupVPxPaDh
ivYfYqJjDgTT4jrSRpTcPCtHqvT8XvWVf1tXUMrM+/un/cEe6II7beiE/zhl8YEGiGW8E+H5hf+t
80ZrlT/TTszUFegwXcNAacIsBe4Lczv8cVE0phqG7Ll/PmjPMuZDcDP+VOqO6MRPUoBFpk0oNnUH
S0OGSgql709y6Vfp9unpGPrSrLzI1/is/L3H62zRt/P7Gy4pHpqjSQNsAsHSsDDQaIt62YehxB2R
WdoRPB2h2dZuSGm/5MoaQIHZFmRHGCRwE9LZII2TBSKX0Thx5NMVyCekHUeT6srGINW4OQVDiY/T
9yMFB/5Siav700HsVfoZvgZU+8h52xiBnW2BHxK/OivfM3/2zIWTYn/Ih1m0s7LwquNnrv+k+hbR
b096GNeO04wB7OFGzlYqu0Yb0Y/XIPgdbAVG9aoV009dqitF9nyYWB16saVD+/b+Gh6t7qts76Pd
yueJcC20FdGd3PwbeAjdcOeZ+ixN/Y6LyD+bSV/5x4nB3QG8RRf/FTmbYYxXO4x5Qrh9DMx0q2gc
M8GXbSEifgmkjNTc5rWIHqbk6kiF39tZem7bWZu4QM5conH8jU/w22Y+0zGTYxcdhGyTIM6MLjhm
TDgLMM7DVohwxXhLmFa8PB0RWsySHTcOfRg1BPdqVyFrnTgmAvf3jw9mRZwGvohhJmGT2iyJMJ3o
hq+FagaD7qnyTDZ3CZIghMgaezr/hb9pvRF0r+udCizHWKbw8J5O8TrVxRTLoySyb9V0kszz1Mvi
ldlZGq5nb+BjnxKzR7EYC+i3n3TX1FyKjBGyIMGoGOd31BEyv6Wq5yo0XoP5AYgekQZ/F0L7n1RM
BQZBzGoHq2/9unALSGhwfzBDIOtxYT9jIxx9HD3zI2VaQYboHcaTjDNLHNAYjrQ2X0iYwEypI+/D
v02XrezXnOSXRwOt5mcdT6x38NQ5MGcx2oiTzaTaAHu/iv1EZ5i/qBBxR8g/4Icy0nM2q/KjLvtG
vKL3+3ysZzkn2sQd2LoBuYaTpNuV4N3KWQrcDTTwduux9fQow9Nfolk+70RLjWcC5jHsDpLmKKQe
RIBJP/57gnKfenxlvgLoTbULf5svYSz+hmWK0jMco3RemeuGtrYrHq98VauB8JwadJLtNcXDEqeG
xI2p9stAmezy7GLo61t9GNi+fPnvdyCLgUkFAc919Wwqq5T3XIGoOUpZULWBTnbDXPPvHQHy7CRo
OL1fIeVT7KGI4BhYJUcDVWM+ouaokNiYFgk0C4uk8T6JS/yUaW1Tj39WGXd6LNKTOszCp6eRJJ/H
msijf2m6n6u7hg4onLaMrdKzlJwbKgBlV/WrXJ9p5vwF47KeGsm1HzbysBGkQ26uRVTqlZ2QTW/l
Ngf6lbd9M33pzuftV+iZV/PSmCbwKyGo5l5GiEr9RJ63ht31VwEkujzgfoiTTPf3MlcayQF9SUI5
DkhjwqhvbgqgJMQzXo8r/cS6k9uHHHsyBWl7I26su+LHJs+rED0/M+RSRZTCQCD2n0MS4KF71k9p
uDJTv396MdEH/h6hl40t3C5FX6mcJ/Y1GLPJjR0zFkG9ALAF9gGi3Kr7ETdG71XALtSXuBmLs2Sl
Dv7zOX+pnChHZJUHMVt2w/Y3rOdMT6cletOGTIXMgUEh49hdeykJGOLveynQIYbTklaWUcTTM3tb
izCa9FIyBR4BH0ft3WKwnwPURIuc89S8CbIKcMaiuaxNM3Mudc6r9p6mPWABgPPra/z4tyeAgasj
ba+6OQWl6qnp/M1eL5LAhZ0Zs7LyVXmO0+RgjJq1lWSVjEewvzXdCLpryRX1bzcH3sfHS0y3ZBr0
E8MoIfjHdgg9YvAitH01dzDtCSWO5qnNQqt5iVkqrMsJPBEvlB1EgV+VV4gzg20OKGTS/CM53PPs
YzMBbJ+OWnrC06W+gVlpJI40WBNmoRhy0XD0Vpv6OS8IkoDlFvJvVOW2tAT8Kgig0yeXvXfp83HF
7lGCVlziTPGnrQe4elRxULdNS4tR6Ubz2yPo3hjuJrYgAve5EyQw8GLLnUnsKYolpUCZXtoRGqyR
YUk/xc4rjBrw7RWcF3I9x4OjUs0Q+vnDcBeL2jYFrJpJ+H+RYt9LE2Ii9TlCSn+YL7Z/fRdQeIQt
09OxKigbPzdmTQ6lkdgpfI9oCkuSj/IwXEHBmtbK4Ej/SL81WPLo3or2M8XFFlc26MSI8KRu8ase
mdEJkV31Xj+xpdJWoCZDRcHSBSmKwh62wx++JTC7hD8MhXXF42mTH91f/PPE5Q2AJ/qmBUx8FN2+
bqldXordgGGPGENg1fAkCf9qiJ4/Uk3/7IiiJeBXBdPg6cgrsqJ6UWfCgpGLO0HW2dgLeKEIi+7S
XigL5D/dT5cgYasGvjiC1UDGCOaj0f880n5HC+Wv+dYfWfA5jz03vhUBbj2n3IuO+R+7la9Nc3xe
kp9lttIXCQSh528WhLvkYDBOd15g3FQ1QB74A9EOafYfBHWA33h31b+wOTBQ4mO4BjZEjVdbDDX4
9XpEB5Dngsf8ORrZUBTsP1cSrHKSYggBYAEUOgWwoK89sk0oWUSK8oxS8SnB0a6YbqtNYkEWEc8o
p8iWYtjRgrL0FsCJJ/17zX3yuC0FPK7ps9zquwMBFuYhFCmcL1WPqUszupCAF9VAh5xhHmbKXroe
FlGY+NDTF/BagAH+sm9sFR4lFNANpPGgPJngV0yieNeXWxTjDokPZ58105jCy2b1ssXmN0i2T3+u
40OIg+4swpjXiJAjfM1iaOmP4tE+DFjsuPBhfoqCAlYxdKDRzDzolwgmIHMQdgkQHOQ5OXJBhzUd
bReO3XH/cRJKPPQAuoA/i+Bcfz0l8McJezd8ezKihwJVtIMlPEB/AQSrWgmM33osygxo9PCjALoA
n1W71ikgDknoC6MWtvpNp6sKVqqDLtmfyur2tNyxcNaoWsbiy8tx4SMeV24CzTpzTeZnOQl0ztdI
HkCe+rAQTSY7HhMIvTu/5JO27YRrUU8rRgkMOF8bMTr3FWhFcW27r0r87qLTM95MokeIexPC4GyV
GFsduch0esM/l72Czhc627iLeGoMDw09r3Kp3+ZRyVSs9+NL8vvZ1l8CTL7mVF7Bc8rGeT5o1CfB
5A6ii5lAjwmQZosd99mLcP+o6PpdvZrn0ryKZ5Hm05krybZo/admN8pI/2hiV8BYtRuLZ1SxP/sa
OXGP3wYg89TmG8D1EJEl1+wnVcxPun8u4M4PtKC4tbDFQvcQusbow+eZjLN1l2v9wp9etRQ2JeDu
wNoBS8eB7J8yPhI8HnEgNj10IkCGEpaGAyHbnFAw2gYOWDSI3DB6YZgC8EBDP2erjF0Tzu2q3sWX
928ymqPoC2WJjLjdnYRZCUbwg+uEw17END0XnDTDfjKHurlaNm2+OVSwcI8aOs74uwzYP9gN+JG8
5fLcMD5mvQVXYsxzDS8cnBrzb/roZKpyWIjGhhU/MhPLhT+4FSSigwa8B/DnFkf9xyysbE38IgBC
j+Xs4bCABOb9ts72uuSJ3MbWYjMDchTDWwwRqQdslZ2c3/L+YpEZfHLz/sLFY6pvctfY4gqw5Po4
yrb8TpmQNy6NCl9FyaZVSuL0MnFJc1VTqk7rxK3ZS85mghg8E7eDgwrxni0UKitihTfgV8fYDCMf
TOrvtyuuC0EfTPARgNcJjsM/yn0hCaj9RVj7SHZX9pBuOrTqVXKgo0xs42s4ZrRjqo3NI9cvWyT3
3NHuEDKjIDzAHZ69piPooG7gxDSihefD8NtdaJzpUt4vmwv7BODFBVr3Wyju2F2RlU7VmVavnOWH
N4sQBFL0PmikvP5bxvsUHxaYmhdo+DcWEzCUiK26cgFIP/DBUWn/IgjjW5ZiAQpAYzMSSb/UC2Kq
AeO/WcdE1Iq0cRupGa1zvvoOPVTT+Yu23S930My9sreYNDMrpSECSsYgHsOjzG3huFPnc5PZV2Ac
BSuAUT64BQs86miimbYsubPHs3w9+l2572fko6B7MJ2k3UzHmdha+YZNrVAJ/MDJ7EboigUKeEUM
SKFBy5bKXhTYF6EYh4Q92yntWbobU3ppQbJJChV1HAywGozcz7H5gwhJHxk77GcZZ8KWsVOYXiNG
8fYyePVUKfTWuCUuzVXFw0bG+2599YtO/QPh/5jPk9mwN67RIWOpYcO2C8GYHoPxKucKU1Ymvd3B
2Krrno2iBdc7PQNdv7+It89Ny4jg9gPoddtkV33Fjtk2WqeBCCHRYQtFs8ZfsS0dUlzLqLcePA3N
eXKR9vH5dtROYCT0PYyb4YyOBKOg89NvHnweUKIHm0sY0PCRKtAnzAF7iyxbMKsFj1rc2LbSnd5l
vjgr5+AGEdDb9Q035DzxIFLAUaAvjxlp1RaBCUHe8M5v5kK2Ta9c0gJT5rzW5an5U3GVhbbJTtyx
+gXv/ByrY4tHjuKMAwQs7WKG9W4uuB1MkXjblCMpVb60QbIhB2IyYlzlnUiIoa6HnkY+A2R1syAL
RBb54hUpo56ptQWODIjxFmnIqTtkHk9KaJs6hHsefYW/MsbUMLiwpjfsMlyO14G1RMiMmOKwtsC6
hGqRcuRhxtvGndMILlBDKS4/H0e5udx3THlwe7gZnpY7Na7ltLQ6pMPhEZ7erPhy8SGr0efjRAKY
9bRb1Va5SOA6BCjQRww6ADPZCxgo2ywtt9HhZb4yGRzgfqO05cprKq/lOcyosWcTxnLVfGKsa08t
Ham2+Tqt5GVYOBleoUIR8EzgO0RVObTA8FkgaK4mklCCVzIVu8UzX+QaN+/UvkD2MCJQnE5xZMkd
Wrb3jHwutW7RXiQIfQCjH+t2h96pFktKBU7ngKQfTiEUgo0Xgd0e5I9TQxfjeBJ2opk2B0GXoYo2
kNaxGHVFaf5qppwj8btNSYMW8/Sa0vpXGA1LhgfZKP0z2WOggqKoZk6e+3rivnn7AW87gCC4syaL
DxjA5nYCpjux8EQkOb63sMLfhDbGpRdthd8OExLm4rSuQFilUz/kZQr80Pol41zRipgRsLIifVG6
TlJvdCPSvT7y0nJqJoFRuA0YMNmLrhjgCbcnkKVm22vbEj9C4/SpN4ay/JT7T72KsIvVFzFwcW5e
4mEHRVfBA1JnJcopaidUvAHElPYpPtxefiq7N9RNZS/GL4/FHzYugb+wcncyLGmI3KKLh4pxbaGG
M+ND5RdCEHbMzVJR5xDq9Ru47wbkxPCegv9qfZ/00eAkmkwneK900zb3WlIy+py5F8cXnWOXuKru
5qwLUY8YC3i3vOWAyCqDL6AZ3IrUaSa7Cup7Ky7bUxsryOQ3O7NJR77P+CY4ahGUYayyA6C7KvW1
Yr1UVj4whWIvosr9hggO5AOlgFUldaMmj1uzifqppJxbwadIIJEKTkXHQKV6CddxhK+JY+xwJofi
dOYWsIkATWnLX3xAqT90etO0mIOjcZn4tlpikznDwlFbnwL/c094Lwg0MIrdHFtVaDQ3Z6KcFfkY
V/sPq1+VTQaZJOPKQM8GVW7XpK7Kvq1ukaexYs1D1aypEMfVhpXA0pzG/o1jZFyw0Xi9+G3GJYSx
sOLT8Mn5ZhCztbMSiLBXm3LahWyMrExhJ77PdbpKCq8oFk8OcVJ8v4rvHlQwu7e0A0P8M0lXGnQn
LuEvWCgXbrR2B1/EhICQ9EuW7BioQ7RIbdJavk6uxa9Iwimt5jXmOiY3q+H7vdNPZPaeFb1fYJt1
vWVVDTNNnAVP+pYx3PM0akQm/nvOtQLj5rp6k29WXf56k3knj6elEWfmN/85zAxzWRZLBSZzGxib
zet7Mu++u9VoP8h673LU64Ge44ggchYVFJYXLAXrWIQ1brRJDvoam1xHvYSm1zFen7jhJp4xbmM7
sGJDjtSPxeawfC+VVTWXt8A6m24R+7SvK2XKLlrwmtL3BdpUQswPCxTKjWxjYFT3CT4swfXB+2jO
kGg/1XZ5FnDEgcVlixYTqAUW4xY9sDOuNeJ+1Ln65Tl+BN56FG2Ppo3lw+bxUCR0031eTsF21UN6
B+UVAuknvsfnbqNBKz5XEONHQqxVZdawf39R0tGuilyCyQwq3ZI6abJRduH9DS+esg/1eSzi2Ctk
SrokQmVUpB5WTHwwW8YBNZs1i2b8S7bojomlWb+bGh/AdHPDYHw8VdN8Pb9ZjUPN45fTapovwy08
AzTrtvm6WAoXc1OdxZXBrl4TlFTR4rTiijyvnJn2KDvZ7LbGO8xl0eSIJS1DLZEtwWYW/tTfowc0
dZCDyR3s4y3utBJukR3j+8v2c4/cS+UsOqydieQCBm+FgzzxVYNy2D1YlOZr4ns1H2UygfrhLYUr
3fq6Js4aiiD8PwB1DJ2m+g9JnTpEPCfX5BruuUf/Q9Bk8t+UfSQREChALkAUNXbk/pMCHOmDlMVl
nR0meGVNfnKKRYjAFB89fNNwrrTLitT/nrbDwjAWRgwjbiY8j8XrKmGOyWxKvsjazyRbxU+7Drdi
cem670r4Zl0sI4FJHYMR43/Iokwm/00DHz+1iTvBuCckG/9aFTJu6lBEss5u/gzo1jfdmxcv67uw
CrfZL9PrqwLjgRZNw/JPhC4nw4AAWCITyqlDT9jAw2b9YA/y6LaLkhHZ8GVs+z/GxvNu5KT5jFpR
dtnoK2klrut5PQc5WxRwtG4H6EjaRd4UbDHPUGZesqFTWtLgMKCFaLvAp+uG7gCI5KJe8H+5oQO7
YNDLkUCAbqKRO2i+cP3KGbJZ/bFfwmVYhaFFyQuwMRI0TUw5KjQBu3Oauh0jVcTHDWhE2RJ5Bbiy
qiXaHsiYzZLU1JiRoB0YjLCMpCCE4zJZAePjsx7+CrsK2bZyy+LQa50vkVKAzgTK/3tb3H465l/j
cgX+BYFMSXqPmeSn82bbrMoVy3k/4EgPWjbmXPSG83YmYeXew0HaQUGie94j8bHIERCYvk4GgzDg
YzYiQUH5ztRfP+yLJSwCTicAJW/HFSNXAcRjygbICxA26I7xELYoMJR4FUQOmMwH03vSINxeNis+
S/JK06zIPi8UbD9YPMDKwA6ic/B1hSuMzEFhyQm7OyNulLhygCO283bd48fHahkCqsMaBbHeIZ80
sJPfTAfpa2D+Xl6JSxiKaeYB2dbmPl41Lk6pZRBXduVLG8FvMV7G51Xa5PfhUgZhChbpvELbOA/d
iAXI+FWzycM2njBCXEXr9rtmnv2BMtnP5XMpBvTmyjnBRPy2+5AMd5VP8DNcc9b772V05UcFegeo
AI4Mf05gRE0CKiHPVbOn/3IlIAjs05u7cCGaAUTy+/OXEX/i6Mw1qRXwKPsfgmbjDuR/bszyYBm6
KOLQhaCA8i/hKNYjjVz7FNmh+mtWki+SjaFT/D/SzmO5cSbLwu8ye0bAmy0tAHojktIGQTnCEo4w
xNPPB81iJKpCjJmuv0tdJamUMIlE3nOPeaMa/K8/w8DUX+Y/uiYJqqpLIjR5Mqy6J/ybL8otE6+V
esW2poCJ/mkiVwSL7vwHeq9XVCeAP/Cr0doDY6L0ue41Nt1YOhALiPcEzQdlXICVkLOXj0WWbcwo
MPSIx+k8fgU74UaLab8Gh2SBzcfyeZiBV8MgB9jGDisZp+yrxCH735swyHkgSWq7Df4+RVGV/yF5
kERBl5A/Swbr690yZYaN7uZBFu9u1cnNVhflKVTWKau5+nFWpnh/9n1KsRy5WMsRm/iX6B554MF7
jiQjfBLLSZ3tI2AEnzVHpDpGAeDlfZXdd4Yo+EpXO6XJn9xGJfhsskdxVXmovWz//FyLT81lI10X
vd4mb9ZhtTB6c6r3sJp4OTo8NvZqMjOETVy/p+YmgYaQFuu0nHqabefiqvJOvnq8RhsvfQmuk6sG
YZiav45sz3Sa+CgaTqLuGmkj5Se/RbXHZlKZqsqHdz5F7GIq+eMWv1/8p/j2UgUgLBRsQrVRiHQv
nQuCAB0kZUnbLy8mQk3Lhx3lBJJWpDyJHU3wUo1D9RBG/HnammOThk/khJdtS9mIgtiiC1+eGluL
bH4eDOu4GMOGAPmUngUqWkrVNhuybQdPaKbyUVmHYOHyZXm7bpLP5NS2K/7OoSKDU8rNFQIubrZr
aNfnBR/CUxE56PAvUEfMCeHH8nMPD52d8HkDSjAGl/NEWfeWvrkQm22TW0K7jNBXKdCzfbwAjGVY
otOgO5Y89wg8BRWEliDTRe5BIznPpWhEVqu2rrpeugUuFCsT9fwkCGvTHUvNJqbVCPhX9fqq+Vkc
yuuivFhy+qKZw6aegB0leBjUBzffiNdJkFstFzxM3mVq5XQf0fPDpAM6hZpwQ9fXy7gVpnWzuRnP
Yg8IJAEpIazdo0S36tsIDLIQ1q0McQi6nL8IeQmZJq8rfwkTulS7b4b2JrG2S0P3uhGSadNsc3Go
Qvhlv2IMa3UM9ulGk4wIHDZe8CwhybIhVtfIXYpRS7bxeSKKw9pYgFJn3B5zVLiraUBVmXlLOAdc
iUo6aJJFIU9pTdkeopggtFQbxvouqLYya7a5oTgVYcJqwzo4nJNF2ZsFCKxc6gBjr9GYbSYy5joM
hA041hdwKyGutjhFppiEa5+5nbTdpzgj+geMkGPsgz6Myv2TadKA8RuTlmpZaaAAXfW+l+7EN1c5
ppCTzHoLPcedaHO5e8rOG+gNovRRNC83PI5cR7w6HaZEjwPeR49A3+Clytbn4jUywdjWgCVwc6pZ
BKOn59NtoHpBdbVUQVCZHwhbSJDqaqf2QwsHKkVGOctfkpRP0k3d+QGI+/AK1uj1I3dI4/DmVMrS
PdMvemrFURwOQ3PW600RLtzoz/n4yqdOhuLNy5wiflW1eeg5CZQlPJgohc5WXo0zoMpypbbD3msh
jXXYH8A1iX0jFxdGxAVZLLGC8cAnj/kk7rxe54lSl6Po08hEmtUdBwF2fDZ0EeDGdvSqmPv4JYDp
+lGywF4spVpzOFc4uJVVU40o/RAwW0MtP6vgMUC5I52Ted7M6PYl9ShJTrlimbIVg3hXqC2MmPhx
uB6UqWN5h0gXtcES76cUMPFKsAyk4AYtn7pUklmkdVBXOFJ6H6JBXRW8tXyXVpP9C33iiY/xSyO/
VumxikG3YsslJslw2NzyPXpTdHQcWZ1UBT04jPbE17qFasbnA+ENY2bkvOmp6WSkcNfTahy7e6EG
Z4jpR24q6am8Lnl+5Jb43GDYEQZGVxCLTl9YfEYwuZ/k2GouexgC1/y1vq1Ed9TcwJVmvWKDuPoG
hAu/VL7sfTgsBQ6mkDYqD+PiQUvXUt+jLYR8EsP/4otLyBRcWWXlIgAnZRbCBotIiQoAewpIFQme
T4eO+4dqWehY+3nzKgI+JtUhRFKwS19qG9ryqDm0GxO6XQ8IBdw3oU02dP1pmm+121FDx6K2SL0d
4TKTStuEg5lRJlfgAxNZfNLMz4b2W/0WBGtXgmx2vFjJLD5vvEWzqXkXCU6p27K+KAsHd5szRug9
3mXnExKHS2uV5txb+M/XfRuzf49WIj4ZU3RGY3hnl3wcoX0hArUeims8c9BcmjfuGB4dcKaGhW6f
sQp8R7Kqi44nrRNeovDydKQDfEOzlethPYt7ECDeWjgTe9x/1i6bx+K1FzhYx6g571noeG8hvAob
UnzhP/UQNaRzDvnsPZXp3KTbziH1oKj2FQC/i0VTPOVoaBayqtSOwJaxnhr04IGv8qnqHnuMAy9f
XCsoWKqDtOrlC33gVbxhV1VghfHpEgCjSgevHF/daXJ5kkk809b82Twvlfca6Cd7CdQXKJCdswNS
CWh56brVhs310xDGsIVgLqGMgrfRe5G0kUdzpwe7l7TjAZx/1BK3eq4aY4+5TBeUTboElfqd7T09
cdzvgGvZlmYQ1o1qnmqOX1tCM/Hd/a2kPRPG80rF4V049tjBE+gKQe/UtB9GuGrd56IeXapFrK14
lGUDTBJy1IwKUUw0Xoizi8h+13M8uGxw3YyRnE2C6NjKCIItDz56FWSwKINhrawiY4d2RrrOfXF8
BU4WxDH6rMR/z+g0afMo3BWXzRXhiF/NEXS5ygKQbXDGrmEWyu+sYbfSqq4rtYRKqY9ceZGqk5ZK
IVq3zawonw2A8tr2QKliBBiov6i+gJy9Ylp+8Z74aBKhTflqLCIQHb1f6DO8WkIeM8GRX1I6rFCG
IDKk9QtEiQbaMByJW29ihuzEhxIh7NRuWTkp5VFJCB+Nf1Rv6Niobj68tk851DFo5IFWDK++xWdq
edSygTmexy2bG/Y5jd0Qj3cZJiZV9sDkzDLHZX+2lBZgyO0Sxe+nxEKPvJvWaYKhV+RhYZiMIMRF
62odU5aP21u3zMoXi/I0fIHLBW8FVozrjWJlD6lEgr/p2XlsCeeFODdlmrT9yBjCCYFh1CAPNLvP
yJD99iGKks7wg/nbaywlHkchLNEBnTTkXGLXSgymEPWlORs5JRpdZyrifDo6Wbqqc7wNJAyT4sI+
v8knFwopxxKjdyUejgYV6aZL2MRUkewL4D1P9bly9JuFuId2k4rg/+DpdqhNsGroNqbBMIFVVyxA
2LWX/I0eHfv3Bn69ZlcEX2Qo0Yf5W1BOGndZ0ZBP+VM4qy+TRhwKt6U0b4CyA6Reox5y5mbYC9jd
wg+DAc+jNwgP5UFM8KCg5FSfRFqPU2/DiiA70o5lhZZ+RlaQyoLGLFGwPLNSVr1mwH5HI6b8ehA9
nFbGCAdoUenlCPZuJA7pSZpfPZHre45TEO3bZf4sbho26eSjn209GHvlqFLtm4joDUpidhkEt6Xe
Wma7bEPUb4eW5kfFEib2WSDOvXcIfPplodSTgnO/bsoETC5iST+V3iIudpk660WWwD70PDWaqSfN
6/OqJyzRkLuI45URUyEUDjdhwTSMsVfdK8fnK0aI57FezZLzVMB1LxoFjVUDtTN3+uW295y8isjB
JQdfT3ccb26fhdN7VsRFktqiO0vcSeK/UkJoDHJ5MZRZdV6m+cyUuqAEbC+YXqo0F9rp7coOVFmf
w41oDi6IbgVKtSWcKAG6Lm0UCc7+lR6kt76yq+OfS/NzMb8Vc70g/xyaT/WKK2Dovqbe0TvjsQU/
W08/XAiwGmXSNT70okN223LYGIm0xFkTR6Tabq/rWaK9TnOgxmJinu3s2bNqYDZkl53cc5C8a29X
bzAqd1QtYOOBv42A7i7zutiagOfNTj1/ZtrEQw3f2xXnmWzOcn1lqkM9PfHzZXIbU2h3a1GetPm+
gdQl2mY5u22ZJ7S+tSmtgVwbxMjf2G8eo6mi44eqSaPiNdgXyVjbiuK8AnzPwlnqbtH7VfoANl0/
wIqHiTyGoQ7YOpvNnmeL2WIxWiychTNYWM7AGlj8Wg/X1jQYyJhPTrsPbIxG+TAGu2M7gv8Y3bP+
dEr9y3+0PoZlf/o+tdbW+vPTeIWH13+S+gOy4nlNUkELS7IYhhPicwYTfl9Hh0t/NHAGzpahtnUf
67b3QsOlapOa856+bIK9zhulqefGeQYaYvqfF6fXbb5gQBnJMVB20e2k3A7CB8raWDik7lFhNrQ+
a+qlN4oEvGZwKqnhpWCNWHLrRLDC4hRfltyeILOveMTiRlGwC+jAjup26CHvI3scBY8O8f0c4z9z
Q5AzMQG9eIETDaW+wQpOeCUo8Lld9XirEEnMz97a2MvF0Mue4/ParU41HPEghgckgRkVa/WKdmqt
8T4NY4gE9GjUGxyAwAWPAnKCpKBW9KPBz1iGc1nFlgn4Wl74103EPLjwmTqwUrR7gjjs+UZfzoWB
xOqSVMxLEzUHG0qFdaMnYb9U7v36RfB3yYWwzwYsMqPuxa+kxKpFLzscQn2/IPhSmks/UcpBxD++
ZTg/8f1luBbDN/9KJx1wo3fjsILVNUTT8IQazm+5rdg9qsYxNtYm9vfNrshfdWRsl+eaLiIO7v0I
hUf9VoFKhW9lPtERR7NvCaZBs5MCtq9WGS0KiHSEzIprCkrB2J4BHKRgXcXLa3ukvReDctfsdd67
Tk6G9BHIBqU7utoLLcxDUD4n/rMC5Fe7zx6+EiEsTSuo10m+vVKWqGcY8B+4d5jVtBI/z7dNyB37
G3mRfznOdVHzwEuiBrKE/du9/ULi9khiy6MdrXT4Lp2oAlYUmARUGy6E1K+QEW4Q+i0gNM6adfRa
vfof2AN0ol5pBTcP7h7F/6u8iJM+xAwNxSFeqgcDpjEE9UdomPQPFP7HAd+h8IFWRr4YF9EuPUZH
b+e9l58NkAXgVT8aX79UXHg7wu0w+8TLjjQLM673vy+a/g9MXeaXKciqoZOdIv1E5K66Hmq1qoQ7
EXKJNjbfMOehDzJG2D584WK4fdObxJYezubFfni01bd5b4sp6zIwlxUP0WlaKR/urQ+5Yml8NMrJ
b3b2LT0Zcn9zobpDV2D3fEsWHUnlBblqBg5v1P2oex0UGmTVgUJB+kWzwr7G6PtHYXdG8LgwIQFE
/TAbCRYMrKWmWmU+gpnCdhLG/99XQfqHc4esmaJE9KKm6fzv51Uogzxp6puCh8NEQTYW2TW2iWes
rMtxO4lHuV1MFPJ8O9mpiJMUCkrMbx8cQ3e370DYH8dwZ1R3OatVnFw5Bn9R5IOMXcYmxzP0yd1F
h2qACs+Gc4sE+7SlBc9WBy822q/RHCC6euQR8w8Ik2MxRFEzREVRxLtZkZ+j3kVVpGAXkDDl93cw
/XbQp+2/T/lfD+z3Ue4eWMIeCBcwGaV9U5xsDt8qHjarv8cQHw1y95DFsZRUas0gFWKQfr2gS+Hc
UHuMxHU2M47OgI74ErAtfjCnvrDs+/tpyIZpiroiYmDUPf3fsG5DDPQqu2nBjgYHGm6IMb0NhtP9
56Djy2EnhiBhFMz/Pl2pA5f/GvXuzpmX4pZUV0b1bMmhBUYvWF/GrMuo0i74sqeWj31reQxtj260
OekYgzkhBg9zrh4dyN3NzfxWjwyRA0koGroUXZpWdE5vA2qHQTNFwoioDMuC7hAEK5g3q8jvv/Nq
eRiq94+mg/z9RtzNgPBcipJpyMEO750uGJ6G5lIcPTVP5u7viy/+cySFHAVZM0xFuu+j1Imp6S5R
yJgaYyCzix2eGzr7Y43d2n841N1qoepxFl8qhkIDaLV9d9w5GyE5sLXRfzhSt1Z8n8eK0ETFlZE8
O1uwLxvJE1yEo1HxIPFK/NcCaPzv1ftqHn0bKKgT3227q4e+JJ29VKsVHhW0YfEaDN9DDKYfnNjv
rpch6YLUBRsIKq5idw+olOrnONVyf9cl7ko05FFSTeO5ThxhBb+ex3QYjmFFPLLq/8c0YWDTIDCF
dAJJUu+uqB82vPhTzdspziugbOfCroyNhQdP48Ep/p6QP0bSuq9/u6Q9uTH9qFK8HZJ6WtyurdmJ
jTx56D26ed268nPd+TnS3cUsBFUiC0b1vt6g8rCdSs/uOEF9i2Xd9FG/8uv989dod6ucoV/bsGll
j1w5VLGzHFslfP8m7vK8Up38wZr6+w3y89TuVrJe1LtdLhdul+S8RlvtLRmbD979/3hX/Bzibonq
6QVpUgpX7zbpWbimzw3Hd/IpphUYYJOQace2ZD1+RT26aXedyraKzPbWft2086biVZ9hcvN8XmGy
BCPm77n4r6toiKbMzlzEHU28G6siLCiXbxLbXBufDUeceJb5aLr/44mWddZyRZEwCTSUu+muXi/p
VZMkfJcvixLGP7nqzTown03UjM+qPJHliQ+/CF43raNyGKaIbFYxu5zq0Q3FAPP3A8HTLdMBljAt
lLTuWL89euHFo+HeyuddNTuvz084zEDkcIpFtIK1uUj2waxdGnPPjkgf9mxjLTnFPt2dLZJVtsWk
wLg/XuNRNE2Xl6V4CJbGs77Bc34BcmbdVswKrE0MuyNcywf8W9bysJ4njvKROSZ2H6qF/ZDj2pRb
U9fqrVUHP0e7nSv4k+eIaQiYX0LhuyFoiccI/CyPeFmMhJ0Cs4POgnNJhKJN08WKthkK/9zKZvTP
56jerAjqWzBtJt5UHOGGNdOItTMIfsD4HVocMRkOdmEoVjhhd9VMzU1uaRy4usFRrFNUarZi46x7
5dD8dYFleYuDkre6zigj1GO68571sW/1lgaWIjRwkX05wSrlOiYL18ltusJTYDP+w4zDt87TcFot
/WmXSJPuDKeaUfW6UOFcfrKLrYq38DbBBpcNyz0WLH7iqOe0o2qvs6WP16qFiwokmthJl2yvp+o0
XstW8VLCHBOn5qvvEHrqJI5sCSQ+TXB4I5Hpsio2XG8cTUllvE47x+JqWuBp0wKgXWb7bCTNQftm
2VSFIO9+3Cb5mBbdXJp7s2Am2hm8s3h6mygvpVM45gzC2Ko3y6hCUbrIW2UuLr++gCFdPkkBS7Dq
n8ezcJbZ0jB1lGnP8VfeIliYe+TT/H9vrrBIVFz44qiu1TWZLksNdyXRQWk9VlfaRrW7A1Lm2tx4
CSnfugl3wZwLZzBKZG0d72M+ixiIv7lzdkpbc0lTeCE4JuTxU3iKT3zipC/TmeIk+/MJ8swpnQWE
AtwG5tb7IitK3DH8tPa4dm1Rx+NY4NnKZOrvUczwzepbPmMPrr75p3ifztx5/emfzgvPbunHYLrf
ouRSl0hDCYMIvh4MbU4091bDYLAjfdpE+cyNubwU1t6sdmpHXCadgmusbiEPzuDCLi98vvshAs+U
hiENgteP3lhYdIZl0gKzk3k06+5Bd4yd4+K17KOyRj9GENxaXHZ2Y+K2cNKj/yluPSjWMp+7YVcw
hzqO2YItODGEevENdUA6K6FIOai3172thidhd+TlZ7wvPrFCXABBfO28Db4Csw60nI/G3H25Odln
AO7Tv3AJmiPtYWPO3yCpqwSEc4QQwo7ZJ99dHTFNxHvN4VP+Xt4GM21Nw+4WAXzi2YbNZOT4C7re
0iBLuVkVML80rPfKILkMyz3+//IuXGSnG021T8UREDBNJH2IDxsBNhJ9cB/z2kE0bA+dkWDCqpNp
4Dp9f+1tfQXngTXehgfakqg4jWxIUyyIEXeNUtlOzpZ3g8o/KiE2jc2njEAlTGoxZwiAvSf8mxiO
ODbjYBfrYpxFA7orOpBZaJ/TZbq59Ymbxcg7GAAtAYmG2/yj3lLxP4MXE/uwzE95u0N5mS6M/jMs
q3KAkhNxJ7YJqAbzDkyNJ1RwxBygloDUn3MUYIsoVuzzLNgDcU5HWK9DVkXrpAzPAbLkPh3S4k2k
PaFbpY3BuTG4whaEgQS/V/wsZ7qTnkTs0/Q5fiKzM3uKbBaQr5CMjXFhXxZ6jtsafdijsVWwrKr4
RmOpT2PnQviRTqPBKZ78dfuaPDVT/MDml606PU9z5Ix03mEtyvQZ1NFYjwfLHiqsj8Am/aQ/j9jG
w/oY5+/dx2LB/Vz4RDjdTp3Qomg6Y0DsRFE40tQiyYCv4rMAQQMSKfxBGSvGETDwURm8xCfDkQbp
riv9LP415p24DdI/5swXAtSHAWQIeCMjQe1iunbQ199YA+yrNJSc5DLK+tBJGDrrLTr+ZDgq56/C
B2aZIt8NgDsyqwVeBocA46NIwa0OcrN1QYLymmJxhZYJ+Uk0TKJxVtgHE2ciPPgm5axgoXirxxh5
FFTdzagZnWRCEYi/iAfPz+gotX4yWwiuI9F4oWSC3LxHziPgQQXygZQWYveIZg0NXNjIZAwYfZXo
hrE0XujODb4ysW79AXkeJ7dzCEkXYMMKjJaJzIzcIOqkjaD1J9VAyG3MeDQkeX2Z1Q7F2kg5XveR
Pk12/AS3H66e21FihyuOVWeRxCN+oH+2A4Qib4mNGcc4YoqgnP3EIosTgPdYYvt9qm1/RbIJ1BIk
6eZadoIFc2cR7+JVsCln0SazEdvO8IV3zDkMyiO6fodK1PmfqeRaErI5PNCskIU+mQk4t/XWwSZd
yOgFxsnqBlewNwl3Mq41l5ECVbDhlU6LA0iqtmVgqXJ7nUhWsuxe0Q2ver5nzZ/X0A6ddO4v3dG6
nJqzbsFLrMySV6YdPEHSdhfFtNukKwvVFjY0+gpHWNzWxOSue7ylIItNu3dWOsfTYdxDRkgsNo7P
PuJT3k8Xh7bgpCJSIB5D2po3/KmZZEuYKeMEoEM7YIYx6Y4sXRN/0B0UL7WXKyDtOFvym81mYReU
Cuki2vjvqErOiKVHma0cvY12VJ1g4wMODOpZuoAuOZMZ7jqhbXPQV9HTFNr6Ql55T+vgCUntnGal
9wGer228J6wS+DJniDH0VF3paP37vZ3SMc4534P+LD8XHfF9Gs11OzsUU3dhbGrrYRn2j9LW+LEZ
vKv4atW9CUTRszFdJ6zTaIR5sUnr/Igry/YG1hjub7y3OtPadGYu8b60Wzu0cHKzJHzwJBovfQMW
EvtHfaxbshW+NAfXDufpVH/ybRNnxOveX51X6YmZu3Pfwl1CzdDNwfPKnJxXRJPYwUZ1ZCaussRk
BCvXaJpa6sKfNweM4W0cNwy2lherwNnOZ5qac3fJfLerp/PSXCHq2BQHbcOksRJLtY1FBsPfRZEL
kcrqjbUF+Vt2i+/KpHxQOXyx0e+qPVlXgdJgVLKr/wL+v22lPSWSUzVqzkTRYsg7wpUL80B/LWK1
ls1xdxzKcxkDJncMSDprnASBxnXeTfjztrul2kZB0C4tSuf/XocamqJoIpF7qiop2Fv/3OR7bSC5
KgGEW/dJf8OHB1B21KP3Nz4HLFhYjHj9v6uo35UiI+LaTVUBKmuo0t2ImV4qrXFRtO3lLd5HrFA+
XaNJAWN3jL9Xv4QfyeL+HnudcThv1wfDd7Xuj1vRRaDCFVZJClVN6R7UDIu6lZWCDs954U7UsTzE
o/SESm28QKrfe3DjpV/NCUNjJMWENKwDRst3oELgNaagaC5sljmkZ15MkN/xKx+f+5uQjNKqf1si
voA0ztqPPrqPWRJpb4+AKekXinJ3GHfXPA6vsn+Lze4wSCmDebeoZjoPZm8z6btWfYztLnwKWGVJ
EsTk7yv+u0l0N/gd+nBpS9nVc67BbXC8DTIuA6ZOy92HfSD0NmHd3z7tA4Ki/h7294p1N+wdIpGk
yS3Omp6yLQedkba/VhEij9JpF1XWxXlET8XDmvn33Ppxt+8QgsAzYoOyWd1eZ+jIWNrYV67h9iPT
eQi4dAvu3Tz+MdYdEd1MWW30QMdi7EUcp8+6VczTg/GOH2jfn7HjeM+dauJvEQGgbn8wrb+gjvvB
Nbj2ssJDpBvq3eBefKnzigd827PCov9CC/dGuhP4rcl7Dc+Pz+YpnTyEwX/Bq9zR76N2AM23VbRW
RSPQA1nZKi/dewa9NqTWgT/CRmbQOniaJFjHPzjVr+Xor1O9Q0EIYWXEUFW2U6avgAnjS5eqRcHM
48v8bfdPeX/7+fn+MIH1F/xyd7Z3b9wsT+OIdUXZXr/EdOYY5zl/1n5ir/aqzx48LA8Gu4dZXa8x
ysbj0sJnJq7SDoZXi+C8NY7cw94DkEt6cB+/gKdv91En5bU4B1xS6UVdErdIyFs9D9fnF5kK4Nxf
cZo+jsnYqSEtybbB+nbIOkX7g3P+1xP0bTrdv/oEWem5YU9UtjWFVzGSDZuVsT75U7C9jbHlrXCe
LKS3kEITPAYF0PzhGvWv14MGsKyZ/NJE/Q7uS7NKdPWAQ8CALsAIBx9b3QoUFKJf5n+gf9SVcMRw
Tg3HPWMBudHQH1yHf98OSTUMlUgNTf7KLvl2OzT1FkVBr1S24lFfgizu0xWOBTgHXT7xTYZKuzg/
wUMsESCquBiTaDOXkBXiQv/w5fzPafjtUO6e8CRulSyrG2V7DE8wWIIVFdoBQu9bdQoPf99+5Z+3
/9tYdw+2VCTn8iK23WpSY4Y1DJCYsUfFfPTSDyj2z8PCKQhS6YissLlGF1p/nSdEb4GhKNeDvgda
H+1dWJZH6FPIHfGvcMTRbRacCCgwNzpZCdM+kOF5CMnZu2A3hXeGdYVBjNTCqdja/31K/16rZElX
dR06hPj1Svx2J8tST+obMPy2OUrIWDF2msjHlFAc+M+LxsKSuw9HBBQCNjZi0BdsLtu+MouHxgN5
5v8khfxcNslLUbo9j0jaPDu+n2t11aDICtKw3voYQyD+o3PK9XX7xie8fMKn8CiIieWi47e68UEa
KjhFfAJHYf+Djwi2PtDmdwgSjKrzDVIgp30CLmtgVle8UI/CGrMCpIoUGjnxaAPsMbVbv/6E0ph8
yisoLy+oMKTbKDMG6LNwAsLL0QCz4VJsWrtcC0/qTICJsSz3uHoQC6CAKmZ7cXZ5DwjL+gity0o6
sSIANDUlSz/2x3A5Mf0QhzpYBRTlLiBtjE/IGWEGOztCYYCNjMmZXKYIh8ghqgpccd1PdrhG0iXz
RZCbdVwcBoHYedhC3C1hYH7mnz6MdjIw3BG8WJAgIPfP9IRqaaIPgldMuwlzg/SNHqjz7ZCnvQ3M
+AtiA4gkwwKvknBc3QYCthtc5k9lmxwNOF9632AmE8iDH7WJ7yeaqz6cYOaiIfbLo/ySk32CGG2J
0RqqwmemhoK7i4KZAh2GPozBY7p3zyOQEIbhp+g0Fs8jvNEjYhsYDAEkLnUgN2Y/v+G50gfRwrMJ
tBWvdtS4RHW0o6xzcYepyAPV5zHBDfZV2kRP2avxBC7L7IgBpA5wqZJXDL2Q/vvLcpX7A3j54VtH
R/vSD1Yf+jP+Et663LYf1+xLHb+Nn/M1rDLqcOmAfwhCeWQ56MUzyJJkRh2lt/yEKB1ITv5EbJB+
ZsfoMzpEB2/jHowpHErhgCRNOMh2w32AZcnFkgd4l2AuU70p8xLfhIP7quAbcvJxS3qHjouHHZge
RMAGNQWPPXqjRzywXyuTKaiyJsviV1uX99DdsyPneasWUrTlqUmo9/GFegM9zB1QRuVR+pn4qyBi
NMUQRKoxekDIqX+OFhVF3IaFR24EctdJ9Jbi2HBQdtzAakFy9of6Xq//Xqf+dX7fR+zeAt+WqSjL
SrPnnzk/1C7r60pAAoGvwz5oBtrmPxvqrvC55Dox0zJD5TyDwA+rqBwjdGvnqBbSB4XOwyt5V+i0
V8XIgm4wj1YP8UADfRNCeduTjoVTGVYy2K/8fXpf1eqPZfbu5t1NFTEvb6bvcfPkt9Ic4Ii2gZbS
3vo8OLe+tmif/x6vW7X/Gu6uwHFNIVZdkzOkxwJUED/hfhkteN4eCm1/wwR3Z3ZXYjSu7J6LlqGq
IQbihxtMUYi+5roZ9daEYSdDfELecZ+uH93Fbo/x/RwNCJi6qXc4De8vSbx7c6nZ2aPkCcOtBKdf
eTccbM17+HgO4P6DEi2BcJlB6HrAN6GCdsYwf1/kX9wABlV59NmMSYJBfXX3ROppaJS3i+9tW5o4
rAHkDGkoDbG4Hl4WIv7VYNXH/9eYXetZVFVTFu4uN1fk4oqu523rAa5qo/oFKTMvJ9XYik/BPFHI
XBo/GPJ+88tp6iIhZHS5VRwc1Lu5eyXeTKemO2+FyXnqV0PXxtU2ZjeCKUnwEi47gFMbPdxz3693
3bBm12RXBDTcvxCvIgqkplfL7oYtBIYiJ1zhtu7zxeIdGbp99xDN29WDM+1WmZ9TiiEVnWIDowpd
Me7OVPQTPespjbtpt19Ns/jk7oNti8cAXg3j89t5+WDA+3301zl+G/DuOTU8KReuYu1u/L2/pxc9
wqXAqhx1pGBr/mCsbjb+dXJ3M+dyLcXQExhL4d2PWZmArpgmB3s2q3mw/Oj36w/nxWwBOpTgRxg8
pRzL9zdH5etJXKIEpI/otGPE48tCx4quC1QQ1pFd2f5ChQ743OyClf8SbpKPdNk7hrABcIhYR6tw
TRptvpIt7dl9d1e0/GzpqCybjbSijTH1ppdRaaNqIhqxn9MGKOlkqJPsiCtV398VtC6u5Lfgxjgl
PFOfmdi4XJ6gmCPCXFQTaL8gzViSPCrR/jFnf5z33ZrkS35e3bzY3KCqJUMT8cJ1kF76tvjqiVAy
m3zQtHOB+BqBzFY06yT6DrCt8ZWlgiJPfXAbfsGJ97ehe8F/uw09uQ6CMo1MHD98J4Q5gN/H2l+n
B3d8WaBuXRqLEMTd33szf6zbf0+4f48OYm2Co2ug1nfL41lvW6PJmARROUEYjVgUt+0+G+sod7jf
h5Cs45gIs37qpBOcH5vaKnXHpevoP3pX/H6wJVnRKLdUU9Q0Hu2fF8L0xWtdS10YzSC6DgwII4dY
pd8H8ub1eTFI7kB4UFr9euUbEu8F1hNTMFXThPD9c8xCS9Mm8zN1Q6kan8p1b3GlHRctbsMYq6q/
r7X6eyFhMOwuOlI5lhfC3VatqcISZBv/BsxYsSDBYM9dMwOFYkwYh7vqMqkmMkXACS/mYelI0TCM
hr3RGCl6BDcJv5gNDvM4Msc2qsUrqhLYP0HfhRcWdVA/TbHkzW/xhbcujqqMo088AnNtnOsjnPyR
wrH/juYePdQAF7nR32cndvP059IFPRvdgMzLR6dQvdsdCpF+u4SlwNm98CrA625WfNJC1oeV3xnw
Qw8QCGyR+pIVRoP4TZtqlKXvfx+E8q9L/P0gumf/28OU+UYuND6XWO1MKLssrnFF8jcepq/Nq0T8
8Q6fn96IqBt8nC6k1yEwR9UwyKmSvc7aOyFILhlSQZG4OQwQWaB8IbSVuafaVvQizaRkSG5v9Z9e
vbuJWKZebSoaVw/XKwuXv/okHpWP+uP6mr4SLlV38m32h60xxMUs7CQZt97g74v3q7cASQ7/EtXg
N45KxMH+vHjhTS3lVo2STau8/Tdh57XjKJoG0CdCIodbG4xztstVN6giYHIOT7+HvtrpHk1Lo9Xs
dKvssuHni+dU9/jVeyWv1ooXS5wdRHKKwQnu8kGvDtoujN5kYxczQpTeh9No3v/7rfzLfclb0XRV
t1QCGtKpf74Vaej9Wvej7KyN+/IaKDdRm4fWO1x3v1vQsY20NX6d/37RP0gtv35/jgFSuCmUEn/7
DmqpbVLfF9KzlL0SKxcD9I4fUXT7SRaxGojeGF8rAU3OpY0obbLRxXij3If4HZeExAoGZb/88GS4
jh1+mZoFeXIb7DI6qv7Gt94Cql+s0kvPoxZu+lCZ6cky7tfJ5q/LI38epRyhIjehIYkiWzy/nepe
mfZWE/rZeaB5ImxHcynI2yH/jotDi2Oz/y7UvfkVMnMTiY7V3xr1nCLVMVC97Iv0FPvfkArT9Pbf
H/C/xOK8LVA/ukjb0sKJ+89vlenrbCw0i61uZS6oP4K/lZIdwjaWe5Icz4QLjTZT3zXv/N8vLP/L
58GDRUdyTFpOyPNbWNW0QSIqQZyep1oEaP8RhvK8Ko4JkJg6cM0Omz0TMKwpYxd3aDTOUvhSg5v4
rgcPB3oUh29vi5n9lzc2xY7/PDStf7yx32KwppTajFsuPQsQ3Fu3yY85QjxGeAB1vTDm5aXOoNGR
ooaNJoDaj55fgWfJ0gzefNFCSbEx9LFzP2oXOC1/eXfTBf/7u9NFg1sBa7suib99X5kkJlZXPtMz
GyMiixvWpMNiRi5jGA1oinxTxBlQD51jNIO4DLNztBGljzlzPqtCX1FeZ5Y2ngcVi4zeX44ryfwj
uSSzQrAM+02ZsoHfcx7LM5K4TsbwrBcApdnN//UP2gXnGS+qzoaDyro4KFRfW1gMauK0YOXnJ2U9
OZlDpFE+jQfgkOxuHQCxBwkgFxt6L2NzoITUbFPzv6mbqyxgMnrVHuoPdaW8KScoC6rulMMkcoE+
cUWWy8ST/Kq/mioPmvA7/M52zS57Sw8Qj89wS8RigsuOy/BN2yZ0TgGzQ8Z+g22iq7hqJihraU76
2vxjaHbi63BMtsDTmBIKVxilmEqk/IzUDTi7hJ1Xxja0Kz7zcnqkMnTHyFvWXaBww+li97+i6gsa
DXj+sj/lk3ggxz/bAXWeMwOFaJyZXkNwtOn7mlf8zuMChwRbqviX2vfqOrH0GcAE8g/7lt32xKkC
m8cj1cwcND0RUmxL1ZnTLQscJrn6vQC8ilCNwA1sSTv3P5isAX89Ai+BHIAhIJ/B4+VfCgvutcOH
B+x6AxTyFYDs+Aq2I6AmqVx9rGgC26TOcNLHGUxY4paYXSAVQFe3FspDaLxG8rJs/nL068ofN6Ii
GlxHqsIihijJv/78/wKHWk+LuvO78OzdgusVZhNrwSs0BtSsfYYMZsawKCfyv4vb6cR/11EYMQRL
SRoMEFyA46N9tEjvuH6Mxq2HTQSXyNlRQqZABhWBYc5kT2sXGIBoS3jvwNjB6FvUDLW9o8VtXH29
SKBfplS0fegufYkKKIFVC0oQXJJUHspJBkpjNhc3bX4bhk9f+hirQ4HWuzpZMGSF6F3TXZGVNmVh
fFTxpwLd0lgX8VE1jhozaOkjF0CcEg3aYb+zZEdLTs2tQznd7DMYoCZ78bTaw3J+Fc7psmGIseGd
rIr5ONpETxkHoT/v4Iouvfa1q1j8t/ORX8f2DGD2G+Qd/lTJeruqFDy+S89eABgJHROHdo9zGWPg
U4NgQV15mYI2nI8IbQrNhqIxtouAlRvmOHYiPXaI1BJb1C8KO8SsPQLbaTfqlTjYjl+HXXkJ1/CB
utdiK4P2QKyLp4ABx5Pu/wwCmDjUjt1OavnP7YfyAn5nmhPJYX6iaPsuLwo+Y4hvq7JwMBFa+/gQ
Mpt3wFPznLzgb9VbMecV8H4pOeB+e2ThUxzW+iv+amfhuZ3Le41NSI+FqzOiCV/yG45QdgJfTjOL
DyudlOehM74w6G/UqEJf+XANiTKmGSyTdXtgXnLmipfWgTzD8Pd06UibBssAKvUSYPewNsbzkwXY
70SdBUzIMRo5l9z0/LzIK/XwzTV1VbYFFBhY3iSsttLsxwmZBgR3Wb7EIKmB4ePhETCjInV687NZ
DmSiXOTjoWexUnDMWTPd6tW2PRl3ImVQmYLNjCR9aroAuQ2H6BNsB6wo6Lm57V8Y5r90jNDaLOiy
UH9mvKUDEft0foH2aESA7JeONBS885c9Lno+77kdrL6YKwQCuauOjNKJp2xjngH952iv19nVBH8I
ato8y2wdUrs60Kfa/WAZUJ5uCtr7wTwg/g74oTOwGrPvT8AYL/CA4fRyZn43lxS2QWOLH/GJzkKR
rcgVoR8HO1alZ+kixA296Bobi/jsEezYFjZreFIzYanMgJc7mFNITd4CZZGxxb6+Xayl/MFYYmIz
QnR8R3rCzCuKWbApsGtwjLrlO3DGCcSYHYYXU9zWeCshSUkrjQKmvwCn4jeT6qfMnDZkzXPGkVvF
W65jXTpmzJOGtmq5FtpLb/ZefenN2gef27pWsKMtro5oLwBW2OXd5NS/xifx+kRcGF47Vn4M8Lza
OkNlfYv5ZG85Y6/KKd8I7ru5FG1zA/3QbrZk6uECLs+WnzPQMfp8VrNbwAQonaDyhIymvw2L9/Z2
y77Gb3+u0xumG5QCyFzUqY1USBdufY0Jpi73FGMUizNjn40bC6nxF/ROgacJhRD8pHBPz5a0Cl87
xTbW7Q9f0icF7P7N/6LEi139u7hWR58V6W6B7vmgKQtvQ+AbIQxewjr3Adys4nWXQsaejzfWPX9A
bZ+9ntktcZMxzstT8YcNpFkjzIFj+Z9a8gJg+MIU63y4cm2a1iJeizAzKNczSe/ZaTRdN/UOhoa6
VdoloOn05lO9uIkbE9cxBUmJ1thCapeUlmRzwlhDV/thsW9p/WUS5Fe3/x8B1PRUUQmdLEqkRCu/
xZ2lOLZGFz/DM76HkBqK72iH5kfYaJ/Jj/EgvhOzL0n75CGg9/jnl9k7S/aKjXxluGWuMPcm/pfk
g+9CbD/1L/kZm+oBwIlcMFiys8QRx5ASHUbrhqT73DO/Y7iufISCnH3Wy4Z9FxqIdD9hjzh8WYwa
Sz/rYXZzolU9XVbEP4y009t8YZud0pdjspLyk+7BwBx8e7xgnjDP/bGbBdmk6bBsHtD1X2pgf2Ze
ikGnXeWxK5O1sCT1z8TAUodUDTSUqwmWKNqjko1Ghg7kMnmhYzYVpaancAVNBwo1K0UAkTvgTHMS
HMhsjKCttVNxBagOfYfhAs8B3eN96ino4RmQUKCw41txHO+18JcQ+Y+iB29cE0myqEhP1fff3rih
Pn2ihjI6M9wwda1nnjKDOEOytSSy+e9w/I9BsWlo+P9f7LekeKjSNpae04v1qOW7fUKWZouKDa2Z
SiqD1u4ws/9WIVT/jIz++aq/JQF5nOjqgE7v3Frr+lPIT1qYEOq5+r2Dqw+cYpLr/ljEKIwD5Mcp
6izstpytYYVfR8klV6FP2BcvqAFVtgEivspHM2BHnAmogMG7BfvqgBSu4CnX7Z4ExCCD0rkQuoX6
lxrjH2SHXx/htHGoKRJjs7+vHQaqx1JgFEc8bgzViZQ1eZeIxUmdl1jpjDdtEqSuEHN6r0duqhpK
1mCP5Y8Z32JtZkUOYkmz/8sX+2sR/J/HBB/x/72r346JvqCNliu8q/FC9Q73NMARFKEimqj3tls0
uLYL1/tFOsuh5FYsj8A0ZK0gQw9wOoz6umWNbY7iuZwF4i5I1ma8BSPWd067E+BkHgKmyiVg4lq6
aDh+0CIhhozuoGZMdYNdTBHOGjMKzl+u2Ony/69f7Lf0VhiedaALWXTW33S0p8K+3CTbeI9C5+O/
X+nX7O9/vdJvtSspkUu5HXileGuwsNKwKzls2w/tpRkwItqp+KGr+IGZ0Onm+upsfgnfHKHtj8W8
Bs8acJpwIBttLnBOIgMaqJdmC7RUgfeXVOOPUdrfL8HpSPm/TMMz1JbKVxKdYccfvGLOIgr1JBQJ
3bxe9zrY/0IFB/Hfn8/fXvX3itDY+6nk5U8uMQBEsqvgkWRjZhbt+EgsVJz2c9aZ6/hm/O2Fpw/+
zy/GVHkC6pqo/V568VWp9dVeeJ51ElN4YtUq2+vFPOJ550Q3Ci7ANqfFhGd9hg/ew6rSXO1vv772
R89nOjoV06SWaOoapYx/fuhSORZjnVjPM8goI9+JJ0VfNfwr5QEFatkWuUsxrrJlR13xjFfIIchi
aK1l1sYOgNrDGwbybnbXp3fV1OUdKKa00HQnfxXzRYQpSDgEXEZcQ2dlNw0RfUYkY3CEXwMg76Pg
NP2mis0VaRKrTd2WO7P8Ww35356iKtNhErNiYAz+GD4peK7qNJPCc9c70Xu4x36+Fzwu7mV2k/01
mVqP1ui58aZyjGtmWz3dwrfEjjiutxM+a1lyZdzbk6XOisvFmmSqBBiw0NitJIjCP4ZIwrN93FjP
v4zbSYoi/svDVGVOxzAg70BIUX9/vtWdXGi+9jz7P3ZN+oFaYZsCPopXTKxFSIkgTzPThijZVsSj
jNSVZKAjVRkeVnDXwAJ+strouXAaE+1i5Ms63iajo/qtbVzEBCXYLZW2eIvhEBfNOVe/FMbdNHi0
4wEYL7oehTD2OpHBzl15FuS75ru9Sg/ffFNmqrfxmW0SGP5ahNaiVe02XeSPIMDKOlPXVI1G+Dzu
p9k4JkYZ9Zg3R//55Wk2AqxAtqmZYc6THrXx2WevBlUUcEik2yxvzf1NwtplQg8iQPxux9UO4RUe
Apeqm8pOJE6u50HYgng76YkT12CwZyOAquiNYkMmr8VqO2AUFXZM3/nBPPRw4/BTHMDOg3zQyHms
8hAD98x1wRZ69zmu+R41byFmn+OjoV1jurpBF+QoUXiEFMPPpk3kyLQCDz5koRV6pALAHvBX98p/
nSC11s5YUvkLSbI11/oQ5LP4zV2i2s2O26nR+ZPlJsLw1LEReZfdRnSNqwlnEyPPwkBfV9Hv0jAP
zzvXu+W20bvyyEzlUY3W3dm8MqRnHsONecOdIymOfGorp0ZdL8IMPmfMbWSmneOJhae8aH7MEe0t
ZW5b7W5omwBfSnPDmwSioWXrJ573LWPP+Vz4LPZ56LSrBlmEYleJXYJTXbH0i1dJXtLZrJ4QHVRt
AyF74JQiglkLQC5zsIG1eg8phkCVX5feLkeSxXmNsBN1L0DAWd8vwKOVtplexPkwj6aBtg6+LBJX
kuilVDl8brxF80eC+Y1yJnyr7ogLg4u2MNMN83vWkfnH5ypPMbWxjuwT+nJolEvvDVpZJ7Njk3W0
aleArNtmVi2TdKbSt7calsnFzh4Nt110sABIN34Ad40XfOX4qGgANM7Y44EZ5t1dll0OYwL7QWX/
T2PFENUdPaU+OTTarqCWsuWSbso7orASSVU8Z0V4EieaK834IBZvhpX8w6XFSrOxjNmwbOb5p8jO
c3pW+QajNV7vlhVAf0Vlw1g1G52d21kDSItG3Bdu5TcmgnQ82soM+WPxgj2pQGTzaEy7565wSOC7
U6Et0CBmSzRLoM9L9nP7BUvUCVdhOlya50oTF4L3XQGMF93BeslYx73Q5kB2yWVUcV3xO9Ji2Xtv
uSagD+hmwrgX0cIxf2BQwUATcDe0M59u+mg+RPHsWbbGHj8Jw8/TewfmaZF3SRoyLeBMXbVnOgJ1
V5LZGebm0yTr4WYMKHW29ORG/ZNAsjLUSdHZUAZo4OxX+b6CxGlsPJdCYssyNqT6cNbb4USEdnqV
x89nyBi4t7Om5/Ka34PwEisl50wH5rAMCJfRYQFZyLk97cpzGNvFTcLy87ZgoJP3UMyblhOIOa40
eYsoyvIM9dfj1LYrC5x5u7BadJiC5S9F/q618wQnt1bm6CRopiowp7FjaMsCrAFDNKl+7lvBHixM
oUShsjbYWQq8SFrgp4khwjpSsuVy9hgQYdXY7G3G2/2t3J/IxMS7n9gLFdQfLjS2qlNbxk00C9/F
BGHWLDv5wvJpnzlGorkRbCtI1tqlH+6JEjrJYCvlNTahmW215y3nBuacqfyHYs0U8O7kohAR95Oq
7DTpXsCxGQ6psS5tKFoma0qSVFYwlwXfak/Cu6W43t14a0PP0Nm7yblNIsz4Zzp+kqeBOOfjDb+1
IHVq8HXCJsKL1V5HVjIBKCSzfsm9m2PvKRmKTXY1NIKUVT7vLqWPHtYF688zSHV7+scWibM54xUS
eRPBL+eBySBrNmUSfT3a4eiaEhsuLGpR0vXJqNl8ST+SU+E2KlXDYCrIn3vKpMONXgNj3cjmcKnJ
3tKjTlaDeq2vBcmVZc7knCuDImThzyxpHzQOV1PAh7ds2Ywabop0tCIu2EpYCQn64SJbeHBeR7YR
843ZvVvm6mmcTZAYUYSqNzhZz/dRw5bm0hR/EsdUajbT9Y1A8iGxO68MS5+6r4CUgpaJnLp6/TGq
3zXIzpjiYinX844rJIC3b7WAUQ9gA+PsVUdy0yisH7am3cinXLaVeo1DJufnlAql1+eWt4nPKwYi
8PIYxF1cPaioEv9Gb0/j44l8RWJvwzbIqSvW+BDWgz9m7lpcRvnPyK1cWwfu44yHgo/KgZXeayVy
uuQr9blksxYxHZBaNOIwWr8hKQ9cfgMk1JIHbo9oNXu1pO1TJ+iVXjFv0bNoyg/KuFiu83IZ4b1t
K4NRC6ywdFMieAWysO1K5oY/bxa21i2PfXGtMvksbGM/n4s8xwKrhgL6wn4o4kKsWWBwsQSE/bLw
jtGT0qB47z9pJCsXLaLqhVLF2lu8Qin+VOuxVB21/qkMGNizLtuPOfTg51w8F0wjWMeOgfZ+ExEK
VPNeWPEk58jABF0sC2VZBItA3/aFbYLxNRxkNv5dTb+k0qlMRgfoJmrzPDk8TVcEzZK/iIVboHuk
lh5SuJxoFIYJKfSieSxhjweCIp9BcUCm8ZXyKawhCCwcy+0tzI+Buu15EFajc+/uFr2jWa871XBi
BdUDo6LRRmL9EjNCfqBik9viCUlgVc31cMXZ0Xs7z0VSGEe3lhMM9vzINOhGxs0Q8wXuGtmNX2vS
fzRNyhbKAd8ocBUG/gUeTNQL+3VsXRNpgaGRwC/a9Kv8lTAAtWdQ8qfLAj8boItwdEZx/wwck8f7
igCecnmrflnM2TMw08u1I9BBhcPWQU1HOiEsAvNdJt5kJvXmfeOaCxeYYNG2K9NkEEvkuC7RW84V
OzkjIqTMiF+GB+E9k1xFgf3siCieGd1FITl5y6B7w9Bjvnw4+XuufINyeO0Mho2r9ZhptCy2LQan
B42ajp7JCjaRuRaqZdE7gEqt0rEOPr/WnPobi6UK79VmcaE7CjLX1GjNuvFQmkvVHS/KNQ/vz2Ct
lm53YmEi1+bFhtOyrpZ+9QFWpt7nyp4VkCdo4PFg6EtBhHNkp5+czZmjzEQeITwIFnBQkHRcUCD6
tnQxn+sazOtMzyG9ck9Pn8qwRPoM/ZVKIAEkfO4Bdg+Nz97RtimQziOcaPCcwhpDa3zFXttE1Few
frBIgHM3pcE4PbTlwk21OSFKxE7nXDwR+W1xN5YMWEZXrlicog3g5Um7SU4WpS7yae0IF6SoN0gC
g1eF0TR9LbSXFt2kt8jrg3QMSfRZTLEpHD2BVIArp4j8VL7IGfzyzqVV07bpbPp1hJKRssRwKGHG
ySj9as0Jm6Fh3hFckpdhaRJpxN8Jcgouq2NJ54/4plo++eJgPH/jCdsW0xZszeYR34fDPPozPqJN
bMyXpiXhOuNMNKU5fQYAfPQnkFb3L4q01apXH/0yk418ZnW/kNEYUcxvmN/Cgvilmtd4fAjZbhCn
vSke2/Kd72ffATJop7IEtzh4dh4fdChwPjY8jmcwsTMH8Td8ZJKZahapK1GYm3uVW1187w+m5HIZ
Zi8IQs2t0NMWmqfsx+1UvGEsZoUu0SyuqjkdFY4XE35EpZ+i4EBs6NHYsZYUDMph33eQ0YkJXktl
2/xMv0t9YNlkOqA3WbbU9+Qok0dw+vSSFQJHAeVhe2nKTQsayqCha+Iro9XrLaua5rDgCogTJIdR
J0OilMvp/t031zI8qulyhMDfAUw/StUhACZRH/ToMS9S2lecqWipJYeh9ZfJo9ne4TmQkFbPdK73
2zQ5G/LlKS2qDAWMWOHvPA8Z1Hqna/Z0A7LNQPNm3JY3RriI3Ci7090Sz32xiGw13lXmzGMTD6B/
pL77B8ImoqUoZZVoASEoX8myk32U5HbAL8BcN5/x8ma9xns8lhsaUt0Ufc/5B2ZhRJCIf3rWSvfh
jAUI470H8Kiwo3d8eNonG7fmunLCd7VcAJrn6Up3qUacJs7zb0Weey/+IqAeAzcqn+uSw6EgoFM3
XsFxBGx40+sQTyQ2zzU7TnBMn+aCiK/3XIsowykYIS3p/eTzIod7hWoFyn3pcHOKiOmhuMjwqGe4
0W+FqxGdn8k/itTBSlNPf5AVX8GV0POSzitIIrSZyiOGstl4AxR2MX60W7hIb3XvWuKicDRSETqY
ORIqG6aU6nqiM9zDDTohNojidXFNVjU6UtLreqvOlQPjW1RTAxvtF1N65r6vd0igCZxxCoiDw3KJ
kr1NOIP8wJK7+C6yiub63iUsUCRyZZfWbsTZWdn8nbJ2gm1EP6AzL3pzizHeo2Ky5hVrRZzygJqw
AylHqM3W0r4bEpgmoAzHp7B++nBjwDQIK0y0k/JU2Oj15hksi5ckvJLzKMlWUp24WOXyrFZmobHu
NTsi/RdvPMyQNqlMDmasoblBug2lOao6VaGc9UvKFvDMwDDqCAjvmUrPX06Ul5iWyJNzk6406Ut+
PlTwhOx6S07xMmCF47aRyFqYe2gSeqbr1IrmFMN7ikq0xrSnq2brgHawde+fLiPJTxLmD86fIxR8
EMRdNfvBZxs0r4NxZcYzJn1huRTrOnjEufU1YIY4+hdVc02fH4p7u9lheBfC41Dhrod+j1pUENwe
vWhmy8ZM4G5OmGtLYbywXTgUF9965X3xANDFGzEOdynfNvJiHPKVkS8KmYxOPZAKco4/MfBdIE+g
5bNWwrFTlnm/ttplVG88aik09BgXMGfxiW7glFv7Vxbb0KRCBKpXwY1uo8xs7IuIjpZ71o7fsnbh
JQzm4DjHoDmcaCH30lZZCBVhz4opWfBTudvadU3pIiBlHZdmc4ag+JY0M7vb+MGCGlaCQZ4Rym5h
Puctc98qBzQWg2+ixY1MMG9zoChXgxoeiaSL3GBj2c8bj0VD3vBlcGCHPfHm6pEMy5rWe77A+YVL
QbFpgbDgSvHS0iuESDgavZ822xbm1TIcOVuHqr8IQbQ+90zfoU5E4F24Ek765yZklkdhi7Q7ad43
59pY23yCHSV7nBi7NvpoPLvudqW41umI7mInP9HTNDriXKdgbEicJ+rKjul5GjOdzKtwRZT0SwZa
WCw+8PumTzv+Dh8sD2pHvpAiQkhYHU0yEVtnA3d8GDyysnWj7jxHMjjdX32Oac13/IAJk87Wb1h6
+agAxPk/gKb5FjQgQDw8MIvRS7AYc7B5IpEJRM8VBUjp+eGNpzSilhKrx/B5KfKSqhg8/+ERdCfL
VtOV3xyb5og4PGC8ZyMSiHrwaDg6U5cuYMV3MUxpg5g6JIEVpYtsIz265AevW3H3+xs1ifYhiQuG
JR6auVR6yi4Ciq98kXl7lGTjw5+2VXcBcHLV6fK7DmjtwJnRVGep2AGRS36SwdHMW1LcMZMF4t5n
zG1CkW/UeNmq8/woZpf019IvtUBZ2uksa3FwaZ4bPnfkZN2ZyZaKkoXdqijvM5dxM3z11GJMMmt9
00Hix7Wu2FJxKi2X1jO/9og2xzZCh1xvWojV7hFTNov0qI4cpW5FAHiNv7t0xS1YRDukC+Pnk74T
GUhBD/ZKJik6bCVzrYEgpySkQpkyYX/VBwQ6nduTuLyY1TaS1tR+GFfFOMTCbLBqh0UlTvNJ8Xip
2rfuxzPmj1b68hysE/6FyhyO9GG+y3PwzHQkVnLHTY+lgciRGGWRCPuR6hajDNrso1yJjLdeka00
hv38ohyxLnhaYXnLDiq7rKbwIhlLYtVgG9OTR4St4NKkdFvPMDNx9iNwWLL820tHim09JEOCa1KD
r25ExLUp9S9i6/RaBzapEZFzMOyx4aXZIlpQkL9F8ly64WeyG92mgCnf8stHsoMvJ3dzWZ8zSxeN
a75NYAQkFHW/wcfKRYDl0OKroU5HSTbDNN8EOxbTIAPP2GqkEc/pwLVW8lYpOxo8DEHc4dp8wJ9n
Nonz8L1Fh2Yr3i4UnDTAsEpU/BO9m2+UpYkVA+DsP1qI24Dmmko2VT1a5YtNWM9kvualas5cbsW4
rBNcDss22qKFZNuZ7KAK00VPTv3TSddu3Qsnq39M43GsK2t22CGNGBB+Isym3npmzmxIlkyKitbF
GPYx9dsUHQX+s22iLuTsGNBMxz9NeElfQj3kPnEXE0BuH146Iu6Rk5Ypl+f3GJ8F9dz9qHdSWFle
ECHrJ8rLeMUooDyhxhUn+WxIm/DDqlyKVkYCCVLZPrujsdg0HJzm5JYWlsZQMueEVciuGTFhLAPG
pJ1TKH3IrnWQOZcperXGT6Sc6mSBR3ZWnBh9xN4W3XLOwQ1dV/ikPC4Yh3EKw7HMV51oJAr3eX20
2NC+ZWRXs1RbdspGNo696M0SgnztEAivNSLinrCdmqajnWQZYpVUMOu0KcJ1bX2aGCcnPc5SVjw7
WnObFAWGxoXHLMtTYdddZ6/ffl4G5QEIr5tWkQmxERUl8d2P3SnHpewsHbvEFn+E+sH1i6tUK1fP
eFsHjkhFlZeZgS69EnPIozNES3mY6+M8JaUiKk8dHYjAZ/fOuBjDx7PgOfvwl1xvAQHbTKYXfolo
W9wz/i4brvKZ+WNvTfj4IcHjYqVvD3mHhwOb++1XLzuNf4hDW1CdNLRLrl2GhcCS+tbcN6js8vDg
6OIaAfdYzFN9FS/YLhGcOnR6RnYjV07PVuYUmPyYUJlp4qpZMZN4VebYVX55ZjdeS/LH+GK0LCma
vEYVM4iMJbK5jo2s8nZDcAvGytED0e7EjXS2LEKhl1h87dN11RoM+r0Nyr4sXsxUmGUwR3lqYYAP
Fp42rwe44QjqTMbq9KUYnzthFkYfRdZwEFEMIBSiymx63xLPrzQ2XN0sbIuCXjls6w8K+97wyJjB
5wc/N4rHPourtWBzhB9ktkxGMxXRUmjHOQ/MwBrPKv+viFj0NN4Kl2kwkwnHBixFCAKAzmeUnFQU
y2aEIubFlx/pghlN806XIKVub10oHogU0WgTXCIXvfRMe1FgzpKACyob+hxVbio7POFufrjML/4b
Ba2chiAsewoYHJdGvSImyXW3/1rUx37FYyItD9XoFlTI10OCqfmej5eimknGtw7gTbMDnHabeEGa
e+ApI4fLKHNk4P3DZz994YuWPkHwaJnbwYk4fBLpJdwb0TwNF9I+JvwBu/nNKOeSoZmMpQ0GAzeo
2Mgq85u/NiqMYXM6DxyTXjtvpbll2dHzw1/Fz8Vkx46cLFxjkGuIFBOMkcwGOvisGC9lornzIUNu
n8NW5KE0bT3Y4utYUlHFfoauC/s0d7K6qkA6M80XHp7homNWZGNJaLbWMYxahOls9+34ooPkoexq
qg8fgNLMo/xqvlqTsQ3j+B1jVu4Er6NN2S/9IoO6V+EykXcQfgVsk+QcO7V1GmmhhvboWj1Ukdno
Dsd8Ob4YBN7QO5m4bB3mRHWsi7BgdkbsWsLDWxyTXwbBkjMxsfgNUUOb3+24Cu7Zw9jVrWt4uGDn
gtNuxo13HJeVOpMZIGDIEjnpjLmXJ9MEMxxWm44kuZq5Ocoiu988KSQsIj4lhwLTLWvsQNuZV2On
FCwizY36vTIPxYMpbibGaYDvYL9ww5KivULf8wqKFbaS7Tm6Wsn14cdcQ7fZkX5gNmWUKVuklR3J
K29YV8Rxy8KNheswArNgeqDy1zJk1Fe5cZQd/IkQLqLkmDZ6XSRjBsE/RRiJN2eAk6pW4r04Uxnr
IzzKK+kFr6dwts6TczPgKRces/KtVg5U1CMFP+SnQVsB7msFBPY7DLeVHTo0GSjicQmaaym34wMf
SMVmuRNxtBYXzJLZrj9psd09BOYldWxY4JE/RjYtl3g1p0/LvEJgxYEZbxiPT6NdEtgABnDkbqvs
lieoihhxPMAQ5SRuITfoywjl5bZUVynFgHOoU/FfZS7JH/8U32W4GKnofFXMkIvT9eEgnMk1qGzB
PmfAkLWutmF0dqm3xAUI436qmkn2Tasc8vGs4TE14GfQgDFf/ZbDcqEey4+EipdU7yuil2FCK3AD
pdUm4cYQpa2/E+ZnfIsU3C39St2Zlj8bk4ZdWxtVvFfGKmL5jvpdyg7crgSDGy0G6rpD+lqbe4PQ
nYkAw7p4VOSxO7/zVxlWjj7048hK4GqgepSDy6ZQrap21ayk8ZXjF/e12m74iiXtlAjuk7ymvarx
uSWJ9rt5TvLGPFrsbQrEVNpHJy9Ggi5irNtTP3TnUDoE1zq8KapDhSt6F+eH/KjPaWB05ndWH/Ba
zd3sMxMYACV0fcvr99Bblsa1B8PGoER2MGmgv4ovsUs52my+rKcdPmrG0IgAAMP4tr8aRUdubPoo
qEtZ9/e8twLQbmqLldNEW2VanBDJVpg/ug7WGixT0Zx6ZeW7A5VzDi8WF9Il4WeZ2aHvjCcFF5bA
A72ltaeAlHXkqwjD3F8+xZMXvzc1vW3+BqdVzKwAvMVY29XL2lh0LEja7MKXhFz5nIEzZqRNvgS2
WM4EfTSwAckUn9k2paiiucHBoC2tzKtPdmBTPIrUDnCLUlAu0RFPTGNVnkXTFsyZRYpG/260bx6T
QfllnYSTf+3YZdAvyRYWTGLc9PFYwJxFZTdSaeB0p7sSOLXgzK11m6yZmtXjztGseRS9CtDXBBIE
N8WgN9qX0KbYNPaAQ0yGB85aVBJFcCM88udPvTOi409KBIke9W6UN9Jjh3HHvF60mZMcu2L3lF6L
iqV8ztKLp50j5G7HDJBuMa0O8cvMG6joJG82u5hGt0suKi2wAzSgc5R4JJBrhp4VKhBz438cnddy
q1gWhp+IKoGIt0ShLCvYPjeUnAgiZ3j6/ui7qZmetizD3mv9EdU9ki26WwNUD8pxHW/6N7S3m2RT
m8lb+/JFMJzqVqnfehVawTr3NUB2JXhvYVC2UJMq7GZxxr80sXqh0jFXw07+ltHOzMcg2NIEYE7i
WSgfAl2Ws8NfkwwcJ771+MHFRcJaPlbSvk638yLL7sJdqlxCBT1rUCNbMiBeji0sloIozph8tTyk
D6HkBoIePrdww6It5j+l6GfBM6+4LFDUHlSmAYHUJKtY2S1DZOm1Q0x/GsW5sM7r+RSxzYE7aM1X
oX5DpFkrYrLlrUhTAag5YUQ1NoXvQvU60YwW+YenCWcha8w2NZ1O+1Z4wgSVpxL1iQyvESXvBQGv
/bWyG7KCXiH8l+zWebUpld2Kc5bSlsk4JLUbcGy+/qZ4D5AJyQxo+b2enPin3ArjhaZhEdPOXizO
KUlqK9bjqLxWrb36oaralUB1SnTFqpLwOkYo/c3VpwYeuewBLzujXXptI8fMeFn03E3GvTbZVQMe
OdlqvMuVQ/qudY9Ev2UchZG6NTpIsWdHIHsjMi37Bt6jsNjT32BGLpHhBDrrHZ8B9BclPcKXQOIS
Azeis+4V/jbUhYIUhJ89OV8Nw3ar1NZMDG+PhpSX9//BQ7/9xuMH6Kn2DPFeHZ/yrvmKEifMDpxi
d7Nqt7K8RxdPosaLBteJjBs5v8T5BTB3HSS2BKxBZBJ6PXs1XwP1J85cVtilbu+GXSkAJCocDCeD
bAef7IfLGWkKf6nh9JfG7z5XPypJxExD/LjnAH0fmJNLvS+RT1L6DGlJ5jxx1XIvHFkxD/TFGs9O
+N6zHgAdeuoHycwx6B96GbdM7RysiOBcPJ4b7W3SHOZjhNtwiISXacIe31XU3sfqvDYcBch1te/O
sosQe/xHilJU7SOipUjye/lNR+xulX2KyUZbtP78P4XiT8GPNZ+1ikyokxGQW5+OV1E/ScE+ZkmS
ntBLVf2OayK7rYdNmj/WxACLi79D4kbjs8Ve80494CSf0mgjKGAwRywamGZ2Q0le+7lorHzcsmxn
DPuhzJHFIvMvxR+NgCX+t2jfuGEgfCSn8hhgJdqujy3dsxvWSObDSLgTGmG4iBSmhx44RrZ8uEG7
xcVGwtmBrCw8jr39aqmwd/v1e0wzYkd1WXSs1G3DFDQhg6p9Cmd7zauULe2qK0RYFLlGO0F7iAW6
wcOPmmxHSTXX8k/4opaMbun0d+TClT1JO06y2+pLxPwZ9gOYAwLXC1uONIhMipEl94VWxG06s+rQ
TiufwX0EigCsSkKrpDzdkl4+oENrvLX9LSpcaBbI00r5t16ViEvsVXxSmWVJkS+d8FvGCwRcbKGS
T2zYosaZvKYHDnWGU15b0aII5w+m8nWQkW64dIQuGWJL1+dhxVAiXdFbdNM3XpjuqtRuc5NsFfkO
8o6E7K99vkGrWSDjIg27m3bNSTbc7HUDPGswU9nFa2+QFo9Jcz47BQxY7qeqN6++9BcCQEvUXKaf
DI9ydyRW4RX8rrXLtAZss4XyiNifpL2UTDJntUfiAriNIzbBDHhWhs8MyT+R6fEhn08vovYH475G
kL8GGENENdq1QsyAajO97PsVrkbiJiNc/9DwnGZeeJODQwOPB4eOZRRhyNrXe0e6lkeZHfacdV5M
rOu2nXk5qSr51XU/Knbdd9wQRWe15ftav0nnvPlb04PJvsfHX8m2eh5xNo3YhVXnRTNjtjPW//L3
tDuK7xPiCFZdprM69NgyxmQwleGogJ/S1azafBhadd7GZqeTt4qhzavW156B7pdlW9lg5yperkZQ
dPVPXlMrm5ic0aaq7SkC5V2IvhS2ik0X2RErdv3VwLhyqrYxNijem2i501uuGup40RQAz2gnTbb/
+rcjL3gDNy6CDG/qP4kVfavWt96ZI2t8ExmumnPCs+SNiw42q/itnKUIthrfDVQO5GvzDodX/FYi
MMpf4LK3J8Um+sOYGftUjOPW+xtimOUtv5ssvIGtBGdAdlaNkpTeNL0WJB5wZYaYkGyAyE76krLD
SN9M6rAtLcntk4fiDTR8BcVYeZo/F/theIy9n4tuhREep1AGXvIQdjUCTX5dE4PYHTwJLjWTLDSF
cWmq8zELd51kwVWCXClPfKdNzf4O/W8NZ/U6sDp8BvVmkt+6110pjtrrSns6605UcziPbCes2tML
ZPqqIvWgBRmHpYDVJYTzX/dWHP9++SweVX2uXkhXkCmhLXaHg4ahT74n+CyLf0H4t97xB30GDRaW
zCa1UEhcaMLqOaP8dntwerR58rEZ2Co2RuzWCfTucWGlRU+jXUE+6AhpZ8v4QD+HHn9KN6hQqdpI
9wPQJ59Y/hcyJV79+Z2VtlT+jQugQ7Rp7o80AYASAjhg4fyu9A1hlUnjzqWVDabU3VSa1alP08mg
YHugaOOo8amj9ISrJRSuYB0Ar/yKmW7nnysJCno3J6c8uwiZhYoHa8DEGzchKiuXX+OFoBtvTLn6
VbQ3ob7p+nlS31mTJbyRCUS4WYibTP0U1sxR93qE7CVYEQVcbEWKhYNU8UGNImPT/X/siZO7mv4h
01lTBKVt8t6DmxN6TwFcR1qYboFmZWEPDwkS3BDduChpXpuIK0L6xcAQtRs55Am2JAsN4TxcAzhn
QBhReegrtKS0O5j/pj+A49cDLg59l3IaJm6GnCkKMct3CorH2nVafy4cVWFD3SJsWD1f6xOUQ/gu
AP7sX4yZwnQO0UKQ8y3+ZGvoB3v+AWHf8aMFc27PcBu77tG8yNTYR/Wh+Q30vbbezLscSTfbOuZY
nXU9deT5AnTWIEQhB21lo6OLwp0RvUnhYUXLxIXLIEUqPjFkbOsXfmSMLEpn5WCdGam2c7sVeUy8
PNgm+nOYDjTEXpuL5k4OHSxofstmo65vwuocndWJAdHOGHu7bl/lf7SqBgSfLkkpFKd+vMTDvH4s
8ke4MP1KD4CJVGMF/9YvSQ5Q7jC8FYLL/G/6QxMriReyMqm4CT3kgdp+zUyg2nzbCzrcUApD5fKC
2KfDTvJk/QiPoCeb8IUh55pqmwKsohKcqTyGLDIT/tedxLtSYIPZZtNlmlFmspvyOg6D375n6EwX
dL06GF8dX4G0uHsRAEe48+r7KtktRhrGv8pru1+V1I7mVH8FrI+B1aaHVX9BPP4OGCkV+MgqR1Q9
GQtn8Nqh5+HN4lHrcWPIiMne8bYG7UmDbONcYZsrZOShNkd4i513+hCUrdLsuBgDcUedtgbitQXO
49zuJuTif4OKPEShdSUO/ZfFvd/xuAj8rMf409yHYZMd8A7rjtbipGr1Wws5C7aYHW5uILmddmwO
ubRZJRxMriKzB8504LBXy/DxL2QUbemJE/lWTHVVfB/YK8rkXWFlLA+f3cfMHjC4JUGnLD1qcYt9
9tax2Y+s6DEi0W3s7yl0r6TfksILXoDY5x+WAdG5/4XD2hOmDTqhmzhvgmuxL1/bHgii/puZDoLe
zgzob3JAse4FTr+MnvVgclzsZW7g0DgNAQn4r+2sXytEVi2pNrWvoreb2WtCwhk+iBFinRcl5MEd
t1qHfIK0AWb88t9LhkB6YeC3YtXCrR3/y+mZuUuTq+75OtJd75Sq3dySYpe+thV5SRL6QNIE0C+L
bCicvvodWFE0dnNxbCcTSbOkUMbw3pG6V8JW5UUNKrnXr6SujtSHILVRvkr9StKqgjGWAXNOzRT4
rw1Mrktgfb12tGTb2LiZsviuUXlU2Sq8e3KtoWYlNbpnKhVfXeCq3C6QFyXRHQXf9ayCz4qbfAcO
Gko2Ek4OkqjYkk7iNBqdDMW9WA33CWF8DeOZDEDsTHhkuKaUJr1C20hp6R6K29z/tGT/WBodKkjY
jOa8Xlmx5oQ5B+eE6+MTuEC8vDPoFDgrKdpWZj/QvsrqW8V/maPfYYiPwsOE4kzka01YdhrpKES3
kqlLNsy0Oar9tVzdVHTcUZdsX9pDARNuQiZYww2Mn0AEWhv2+doPokeUM7ge+zndrM7z/FWP34p4
x2JvOCd/YNWKKQRH5ArRNm25i0RwNnImEhdFxOuIQLalQQjBnuScwgvofXdoz5G9ehQ8VBafSLQJ
qFKtFumG3z2pODAFqoBGu1sU3vzV7IAWpW1NJ7rbeNk2dQGmw43xjTBDma7SVsGSSL+bGX1DNuAq
eBtP6ej1sCPL9rukXiQ2all8/Q4sEqbqwtItu6w+uJqJaj2mPCquJp8gamJn8CQ28/ApX5qtut4U
zgYydXi0J7ZMPsyOl3RHsrTGG0z6QotUnQwPjF7FxxpwwfAU2k9WN7C2lR15064gGiDdCiC5Qe3r
ER10K6Re6J0R3M84EcMTYBgD1ohCKMXUiLcH2W3kAmbx41bKZZ4QMCQWhz2FXb7ylYaPZr1N6fW1
V9thPCFUF13x1r0c5pb2B09GuPzOxQFIZEb+ZkvGjs1heCfpWhcc7ieyL71C29F/ZungjKo5/cEk
hZmD/JBuOtBgcEweTObT3w7JxIFrnTxlN/noMZfzeu+RpM1WstzcZvKRhVv6sMzSNWArcdhT2aN6
5JhQFJWNNpp3sd9Fsq1bHT75lHmaBZ8TH0ttho4QCSl0eHL+0tw0tGOQV5MMlf67czAOQENmlUU+
ijpv5o8Km0Sb/MvQO5r8u6HTAm7OzmT/cFev7Yo4+GvDRL4Otul8FOXfNV3iM/9AuTqKGf7P5/To
8ZKrAx5QFxMX0/pP6MR0BG/kS8G/gXJkxoKIyILEXO+n+qjWx5gxKP1/HhHR3vPDW8Fltcv5K9Nd
z01pT5OV7/mPPSatFrERWdcRrzZUX3CEuUH5VPz1bjK7ffsxzP9KLvmOG7nkuRzZc0IcEIE+2d1w
P4Qi0RfEODd7HswGVwRZiLX+te7pGmr2Mq+qVVOREyMk4+gIUVKLZ9jlkvzYP6SwM6lG/OqoG9rQ
6T/xLLSdb/BPh/nvQdGJfHuLIG+CZ8Z1Cd2UjjuyaGJ9F3Ndr3z0ZH+pX+iWrIB6HCuOTOMj+hnE
AwnLIXEkJNWqe+kHfIYnsos2KYGFmR9KiLIA/9kuT+nK7ojwWb9rCqHH91x/K0ATu3t2CRGwGy7a
2S56F9BOdkNtlWwMdnmKL1J1B/dqoafQximOihJ2ms/d+ned7RLaXv5l/ftw1lnRY2/duS+Bu4g1
biNf5/yYrzwJuKi+wiZwQRNcN7KDZQlSDtuY3kaVEEFHHbdsjXkKl85jn3wBesfxj0h8jJ9FmzKw
u8SrZU+cC+Tzm+SL2J282dfMVNV3ktM8x5eayU6fP8bVygb5nXnSisbpmzcy/rPpqK8b7pFNWF4A
ZIsW3n/8Z6R/orc4bNHbpurgdOpmQMWgBHug3wziMXzldhW93Li/dVhju99q3KKf6Ir9jK5MZSnP
FoHBriz9deBhiVJJCqs/hd4NqRSMwRw52zrSbWf1I4X4Vl3pow/AemzuhEixIWwUFyY5/1jTLOwj
T4Pg6WDAk+7PCHYYVefaKyJ/OAyV6ddwAjU92KgJJE8K3eF1BiEBUUTTEFLEVZBX9U/B7FZtIb3W
hY0+8i6RPQuxVJADDtBGOIKkI1nwovoEjxjuhtFuxmcbBERiY8pYe/UrP8RkUnDg66SErCPwGErS
NGQWF4NOtlWDVhQz/RwyK2MlZs5Vd4ryU0nULTL8B91dSjdTuhWB9mUOHBa113tQf+lQkTSYPVtu
c7HD8yFty4LhHy3A9Ldco8AzaOkiJCcileCNi5eoJRU9BDpdh8/RQPMwnSrMbQDrSb/eNTUSGqj2
1WUA68W6osKFc2ibOlI+lUTYkN1p7A9Sj/gayXE5yjsNdLU9ROk5x4dG4PFGRushPcaI0bLklc6d
leipJSK94/SQsGThnqYPpb4nxj9p3OjD8q3FwsrS19tXtqvrbbWezUGAHqT6L13+fkc0QN2a1cHW
aH8DQQ9ze2nem16+SsUiWwKxqgVdkMSn+uhP61OePHW8f7ndX5XBBaJAEIOGbYJoRJg0vjNzJcpB
bk+w+PhT3VLdpfkPGC8mmgD1/LzepN056CDNmNWw8mZsDAgytU/4Fj5nwu91iD9h0cqJfIdoB4lY
2tGGItCPJn1msIKpazDCCU6Vf1JiZ40UUrwIIPtrV6d0dpr9LHpCf0fnKsGR+rW66x/5wHpthWid
JOkv4hlG6sFkI85+TPUmfFYEOpSgA8rPOZzcTIoPRhFAW4iWIbeK19eqc7oUMFM6MaYpb+UXhVUh
nLxsZ79FhZjqVx8vchI7EvN72rvceF36xkw69H79pQpvEwfdQ0AXKsOpR4f8CfCVwcSPqwPofE3s
XkawEYJf66V8k7E/h4xWZANHOz6AwfetmBNTBAZEZtbV9wBr1wORt+J2orpK8CLO8dGLD1OBmMet
d4AL9bhXjR+VRNY/4ZA8VW6T7is55kcALBBdXeS6Hl2VmK9JuqJq0LxgtyK/51/zoy/R/oNhPrt6
E2XeaAaqQ8dk84tmiZBVC3zSL4NrA6iCDphR40imF2UGzafR2zl++XGL60HydXO4luUef5mBZ7w8
duCWmi0LW3EgFwRZu3ghdK1pyH1+1utLVIWuUoqYQ015jRL6IH+XReg28MQTgpX37YDau4QxyThz
ReWjVuNrTbdEwNjVkEKj4gnSi5tWZSiYWk+bmst6Ti3OyJL/frIl4VsElWRjjYDImuxrrL14/Eob
z0g+Q7Tnv4ab0N1JxtNG3IQ0iEZXtfezwz+94AjzRravr/FdYM+WEg8YJNI/lTdx5cDbYkp3YKUn
GxHZT/4FIFSFhC/xDPICmsGtLR1o3ll0iGPszi2mgXswfE6/ceq9Lg2WqXLbb4Kf16IQ+c7yN7h1
0YrvjfErrogfNuAQoaZTqkMx49Dd2N111WHaU89i6Sys81toab+CTe57DqVuqT2o2lcwvpcLt1YF
pwFFxuQSfYcYst1KJ7KtqoVTY2BMrmtIjeyjbUpbFV8er1lwVa8xRbztczol+aZIPOjLEnpoPaLa
QewpNejuFpajz/5iHpV8LaOzPEYYS61VZ6knpHyEVTDFJIAv0Z3/QGqbijjM12hqnU6Ti+isXp57
CCSoVaacRpUZi6x0ddcH74VpxX9NoTVHJ26TEX4BNwnTFLGDrtDejWO4fO+8acsfdLkCmf95WXIe
RTI0IAA0s0XeKyXTNhMIMet/AmQzAM39Y4L9AZ7DOsegu9S34g9p/xAXabO0E1ci+nq3wotuAEHC
eJN8Gx7yZNNzmnFI9qyfJwEvQl7wo1J9E4v7vsRkQpGhcNeju8pau07eAVvy/AhCmBaP19ADJfym
4k0IQb0cLmLlQNuRUfBnT9KPFhk33pTkK8bz/pUESC8RTrvp+q6khyL90t5mzdSULWkPOUaL+DbD
94T4Gk3d9ia+mO4g16d1bFhKfgzUjcK4wUENcNpscnErCZeYmWYkDYwcednrTT+cPhSKGJMPrTnD
lKvL3mA4MkbnmD+0HVcXtTN7a77IsK9BcXsRNhWimkE3fNAFf0QqjOQNIDBPL1Fyg6nKutOSL/Yr
sdjcDTTvPJZG9Z7MX522B2XHEby2R8wTdO/O8WmkeBWHyes25ftU9uHPVzxG6IuVI4cwspjC1yVT
Na3aUfeBPekO/+Ki8oXx1FX2+pgki0gnjh7IHuJD2Z2xLQQE9b9NWJCAAYg1TNDhr7HCzmaX7OSz
fJuyE3gR9TgGljczXCq9kT/s04fxxAuNmWHjIulh8wWtGapLRgElNbt8M7/ZB2lQu1Po4Dj/O1Yo
z4QHt4IuHfnIs7ZUo3TRnRtWO3brpXSFrmECQ/ljk5QxI/P6F6kfTy5o7Z4cGwni5a89Jui3TkVj
M/dpJGaScWJSGERUY/TkhG0RpVx0XO0OeV0e0H16vJeeZJvJcY0XzBce3E/0+1rZtQTO8oL3B9sz
9m2uTA7pcbRDaJeYHckFr5daL/bfM/x+dIgVzuuj2neYpvBwHUfkDgQEpxZrCe2jPIfXtaVyS5TH
tt5PJ5N7jLCm1MvTvxJsyKIQhjspBEmEvnfOkXip0L5fYOua3U8MIeDW2zLDtO9MwzaEU8AHqnHX
YRv0mSyD/bj7VlR3cin+2bC/8S93vrtvromly9aivY7LoXWMS0lYbbzT0MedNM3+1CHOV+fgM4Tm
tdHqkJfWWu/Z5E6S/RK2wRqP1ylq3gIKjakwJl5I4d4lOAaEnpLgDOkdwuyTYh1JGiOqCYshZQqV
M0hLtiSDV8adj/uOmdzaC7EPBUS0ap//wIMmiW8km+gB+JxYxqGj5MmYDgqgTm8c958TxA1P7Jh7
wJCcf8qeTxfhHPkwuNZ19mjgVSoOCBqz+F5CqFmTxGJsjIs4xVR1Tx6BaR+64IJ/aXR129MPwiGC
mV4F8liY67L2UE2C099iPB0nZMPrwFFRvuCr/0oQ7QH7XNC/KXgEvnq6VfvNmzR6qs/5oCFmggTk
Kwj3eu2LWGyCLVuZ9G09RyJ7Wp9hOTP8F4wBrmWgHazUfEcObBR/T4tX4hPYRUZ+vOlokt7PR8j6
ALD9UtbmXkDDscCa1Pm4Q+FOAGiO9sLwekRYszoR1vJrvKM2096iwc7gyx/geLqPvUX226+OUnpg
Xxd27t62bsX72HUbBeXbylmTBs4Nb36OHtFnE+moXrUJnOyzZbx+m7FcnmC8wx8CMQ7zG2QRh8rz
vMSFO+K/ABGkbzheeM/fETEp74XFgwyCW25CbOyUcKtuBhq6PiCu0okTqXJ39X9WHGOmdJMFUwXk
bMz66+V1n41LBknmcgLhOebDXwCwkT51FqqDF9GnFumtUHg78bjkKzJyIWRTvNSBGcTxMzv8NePR
km00UMIhMK1jrlmRU+sO/iYuwxS8/AoA1PKYEv53qJ/NLb0Ebzqxm4vdbYw2+nf2g/TDaijIqCF8
+QEO6aXdapsifrxKtsPMrnkQMM/8td1T5iR4+IaoCvfjG+8WEyZ+cGY7jbw81POSm3KI4orJ/K4z
AT0xcdCUziLVUq74Mx6BrXD5KR4IJo9qchw1xDjg6nspIeJ+PLaqO8T25GdngliiZYVCyqGA1tkR
gm6dIGIbJkxnuzRH3HVWPJqsm4G67/l9OKKmRVtG0KtGQIX1Wr9pFXGQNA8K7TkRn317533RrKlz
su6WjXSEmOpSBj2QgahEW4RGhsyQT38quBGAYrcXsZlY0mYiA8GZcBi0TtBu9UWzWfwad37h4MaU
Fp3KP70zk+dRnVwam5V7fUGcVH3ypsG1oRgQtyuoT0LolhXS4QDPaaHZ86dh9Qf0H8lFYXU6cu3L
A1ArQiVquSYoEZvpMaZChX8SMNPk6mEx5PiY2TCkm9l8aG8Izza6TuKIcgTyeLlce+AFauJ1XAOL
sNlMvogHWB57dBiC13V2ndNqPHe28ce6H6NZ4UxFj83Lk3zU8qlVShxmPvdRI/yih3/9VkQHVPz0
yVwfXntNJznUFMGqYQSQFnxyCUIqKAykJJ4UZCsi9OKPwXgFlMzjrLa8HW6MPVlxGoQliDLYepGx
n2vDahu3kx4DvtgltMFf/RT7ooO8cBtEadeK3vPYX4nXTD5zvCOMpHDW4mMzxFgtugVMa/0RTa8I
JmJTVPY9+VZiXlcblg9EtzemT1a3zu3AITbtQ3Q4piKSEykkeyDonjVbSA6qfkA7y2NcGG+wEBNn
7WY8lJxMm+QohTZip6yykdmmqxv/zzWH89y60+SyyfCLMn7KnGtRdCgfLHuaHbRWLn8wrVmjuKlu
aG7Qo5nTOYCbG2BuvOga646B4ESwJAQUENZvoT+FTo5Da4OESEk+xPjGH4ydwkDEnSxXpsdkArcM
hgZO7h6lPRURKCtMGpN0j42XTZEMCjfFrvmh0fpODm9ht1QHMroST82CYVhnVhWWUZJlNn3Bwab3
2+XB/gaR3UwwqCQcBjbX4TjZ4T+GDUhU6I5qy/8Q6i9bX1MiRibB7k31W9j1m/RJcTZqnM/M8rAV
IN7i1kWQQZKoHJ06Hj7wY6BUmsuPYCTPH6IMrNyc7OBkYDil8s0fTtVXM6HCsYzP2IVZMNNNGDq4
58yr7uQHnKuptTJbL/OL2Pz2VhU2in0KiuLAfKEqbvYawWF3MG6OXcpWSP+ha8gW/9XOfkjd+dh9
I5SgTra2kK002hb4jueOCYi1nbUkf+xVfpiAh/7wATZlcvAwkF0MFXcB7vg9RBHRwVsB+4JXowps
GZxmkT+VGfW2tAP99cSDiHHnSVQAVm9lKwOh3RSCW98NIr7GxZRqo87ZE2KdP3SElq5KRJC2f/Hc
gRBchpeLRrmEOTsh53fqt+yrcBUaaN2EIwqFsm1w0hNnxxeybf9BDVFs9IEVT/4MzySIgc2td5xB
6wvkmDHQ2TL4GAdIX929ShdaPMEyqLsSnYLQ+TZdgjhtCaD2mX01r7RwbkKo7IA81lRU7ozPtuV7
UHdQ+EtbaYuXVPd19pNqQxdw61DCgFigMn+kt6rZCdu14LwMhFtWulPeBAntq6XdS4fVDSSPOE/F
QWVHxoo5wrL483a8JK5uv5Gd/KCcA2j8h32bDCaXgCRbcA0b52qPSgAHuaUeY7zZrnpZodF7lFtS
apjgCJq4IgORT9INeuM9Q0uOAhfWJXKS9osQzAxqckM7iIOaxG7y5/ST4MV/IlFmvd3BSJlEvgkE
oGV2g5MAJipNPsZtpTqZS4Iqms8+/13n2+RNg8lASuhBnsLp+iN2WQTGPrkmCLK5kp+INL0YreOS
Bu5JPzrh3QQ4eHxrA8M32THM9Bhtiidp3tFOBb3TeSkoczSjE6OR8ToMnzyvSFSaa+nB3LLtHJMD
EzJQ7ingorNFZ96mTxAtWSQx1YR4XdX+wsSb81PuFoAD8V7+q75zrG6Ehr2BLeSPVGA/DNGJ2Llm
P6GXsKZRH2Fqf4w+/MHaL8Dr9X65O/FA8/96MWijLsepsDxRso9AEgyVQGcW5n4rIwCEdvLmf8ql
TzYkoZMY/MYpxCpsyoLPnqvu2XjWhCwJb8jjsAn8rexKsOdxI/wiNUpW5puID36fvzb0QKDPmn5A
ryDurQ23t4vEqTsxS5NDAO7gjlAOIx8F9Vdh1ZOPRJOLisA2XBzYLoBKFXMvbst/mLgI9NWv3D7A
g+Mf0KqCNgUMwJJqZ+6eQF1cJPAPUMWa3SkOX1fJc6eihDSjDYKg4YyTalFGD95Zf4D1HAmttpGZ
Ikha8DHiQEyJmAOeNtcZKGput/wP9u0ro7u5+N6vPuo3lR8AVUco5XTmLCK9ZbJXbphbCL6gCgHc
PUHmWyb2+Eycc2cDCQ8ubNESqxyZ72SvLNflR5fvOberifTfwe2dwOUDoB0ON3zJAgMXM06qEojO
Wsh5nk9IlK5Vf+AGHQKvG41jTP/6x4gaztW/maA4vTzhnwZb3upwAsRs7ABBjBXP2RWTMQMNMJgI
rKX/NUyAzKpkVmBCRTSB7pC3D1E5uUXiU+vceY8pqcVCiVkDwg6fmF2/54AAgCiEaCDSXP2uj2X/
EIr3jMT7A7TualgU+gGqhhIhVEdkt4cw7LMeTxPkDyJGEsY0Sn0yVPJgZocB64/HBbYgD5yqDBd0
kHMBVtXH9DPYcu2k84loZ+1SkLGgW3vgEN0FsRnn5WbHP6D/ZjpKrgXJFDAJotJpPhgfAYlLxNlk
fkv9gQaQtNgO5/4vAj6faBhiimTQqnCxaRh9zGZlzxbpkBIItMG24OET2gmMyZuVbsJbqDbtAbAc
PcIgu/5TCQzvWE1tWbKitd9vB1gPKn7JzYtN4bd1wp9MtjlwR2vNFcVnYUoLNjyl7P/omoFi3aS2
CHGKds1NvqHEwPBiGsvFo3nk6nuyzcnBjRGQD6J5k9uhgsK1br5P54j5g0RUyLfBBwk6Fyyp+Z5z
4YXppHdnHHUKH2IEF/nowUqzRTqex0vxKi8DlyP7Fhuf3X0Tj4zTgIMKJIQusJ3uF73DtnZt7P1o
VXsyhs1ovQFXADxmONH4EYzNJP/xaMtbsGIixxnRg/AupgTM+Yz50bhn6uUvP3uxBYYc0ffkvWC2
RAcoMxIdYpS4ALkgakQj6rDjb8DvmfAd1fQj1jZw75qoBFje1W6oINHgzGQ6GwCqK7udD/Oxt1Y/
FVAYSFfvs7mpe6QUbJ/God8m6ZXPOF/U/fI8PLPQCVBLaD68GHMTp0osbOboEw9mv9PPK/WMBawg
nhebPUo1Ew9IHHr7OHI03FKs2MKDF/J1b+CEHYFRaO0lz2g2a95ZbFR8pp32RAyjfxsHnv8W5Uj3
oXjBqT9OgTs76hVEZzqLYKnEgvSIHBEL8S2YE4Zq5uMDkol3TlwMOjxKi8llK/5NmetwUvA01raI
tzq0gdGS12ZkIfjuuTEFn691GeXZ0/4ZygeiHDDD1Q8E3ouWItSNcHJuch0GJDeuSv8AjwXCKp9H
Z8Ylsn5DjY+PTDAs4ZdXLudb5aoBaZjnQxIeIBULUH+yuIjVQpCBYAK1OPNCuPAIRbwJGJRRcjKk
l3/Co8IFwm4n7sALlLc5cnP50OTWgNKBLIO9OJ0awQ3oyYVm5iZBRhPmjRcWjEE9kiF+a6S8oe6z
DVhEejIcmRKzUEQCuIswqAc5xonJgQ8jipOhe4y4yMD5uyfev5RoELanAsQjwOdInDvvmlNvZo9z
cFQ/ACMVVmlONnz9os2ROj7kzBputIMzQY3IbAbyHrtvNgculIJwM0xUK/GBMjYifvIPtFr6Jm0Q
Hyb/wI7Tg+mr+hCeSMdLa5GxYgAFSiBBeQFjrgAf7EdsfMK/Qf5h5Ye9/cvfy95t+Xa4Gfi9vfyP
XGhu5mx2aSkYYx+YK2dWf2COOOP243yXvpepgnO59Vhr5r+S5+EjeSj/xH9D+pR+FggXiWt/Q6hT
EZYZ71+C2QBn5xsdg4TxpA6aHc4jCXXu7fVBAv/S0LKK//dJJ1ZjkBlx5os5R1/a8bX1cyxrDmF1
xiIUtbGsMSDgS5yxXyFyQKuNAWHYKD4aCCbPz/Jee2i6+VjKfxyd2ZKi6raFn4gIWoFbpce+S/WG
MM2SRgWlx6dfHytix4m9T2VlKfzNnGOOJkAOdKHIaLnRooChA7petHdIlM9jY0tNQUO9iv62yU/r
DRcG5LT9wfiab1R61ZyDwhqASRi+aS4rbzhV2KG46HsPn8RTgT+iP9pPaBus0nwb34zf90GeBJPt
QEWa7in/+GWssOhj9Xk4OLEtYwPEbQ1SO+CSRy5xH0QrfURXqV//5WEdwCkCSVtN9vGDe1+3P/Ny
qYHzzMEjiZ45ffZZKMr24C8LS7gnBlT37ahvGkPY53W1jemMAUsi2lmgXVhLScgS1aSAHZ+bIQzg
OppBrSLqPcLMZM3iYpOCbST3inoX75BoC6CBoje+fD82ZnW/nGEvbQbE8V3WTJYt4Owy/PfdSumP
jPNnRg+0RUO5+CyKLd7xs8IV1/DkhvNIhBLBcGgipz/iaQRnGYWFz4tE3X0w8eizPqO3qGonPtPA
LaBeHUPGDWBH/4knntH41Fm4FNCQBLcFgZTzHr2Qywit61DL+eQcCRDI52g2CXju72B+XIkE8AjC
vDKv7GvoeQO/BY44dS0Kn2TJRdBPuARXxYCuKqzyLelBlIHVnG0gbVV1TaFNmaXB4LSj1WeNUkuh
BN8wLBCFv4wwaf0yuSHn+t6ZvfKXEtixfCknu3NeU14ntOcVMzALgBLCUKZe8rBx6E5SfQuI997A
Ldk9XdWT5+iPMCU4Ry9HTz1qwiRUgjFmaiZhpwgdAYiOBbN9zNZjcTXxaKSN9StQP9gGFZc2/Aev
Ezb9WD4B/XczeNuyP6yxUS+WIA3Vw/mAqDeQh8fgP2C7+osPCm7DXE4d5rmcCT/1G65Jg/XMJVsR
dsfUAdQManY/FW9zAdjxyBJhpOGgJYR97CONrW7imNNlTUob8kef/kAO/KoOcO/ADMOGXSzRgqo3
aYlXMapVTsA9/6LkPpcdIU8z0JvZAypgAJEEXCrdv/btEv/vd9DNU99YP1e4iS4+0NP+xaZtnJ/P
zWQ9YhXjefrg+mR3fo09LOxzczZ2mA18boBbsuC2A3pN6koQENYP8fYvV7kkJVwx8F0U7ZRGrO0F
9gNvGpazwoq04XYkK4EbmxIo9jvDHZ91fEMn4NQvK8XjwPTZx00VgGqyOF7UdT9sb0Yj4jrFF2w8
QCfz2qPwQZu9Tv0cBseB6+f5/6nFG6GzcInKUWxYL3T+KtP7qLKF+/eBIsLND6avblPkj3vt3IwQ
BIxQhntMpO/p+lWcQaep5smteUGcDJs5rPO3uq8S+8FjxQXZisiSO3MK4Jy0q5nEMsnYfo+AKcvJ
y3m+8Kuyn8sCgdOIF/FdPrAkNpyixFV1ktVX2/yFb9108veSQm353WQgSTDIJMBbIEQArHktL4C6
e2MZy3MQ0aLxuYcZ5GfsdZBMwZ14OLwv08KqfvNLHry3/demyo73DASS44hcMwc0QH/0bTMiWprL
40asWt+Bj5BQjKcr5nYwanOrl93He9V/V2IddNotf8HvHZdTtIy5ujnQb3r2Q6HOAcH5AyWZZo/T
TuLKgaZnuB0SeC6p0hMOcfvDf4V7xBnAqCIFj6tncocrqvmXM5jBLhL7HAlHKQO11en1UFyOQfxj
5KXGxCS7o2/izsr8mAvnmtJnnbVgcmpfVjGfg0DWWDtK2aLNNl/hlP9KuAtUy6YPeuQIv1Vs8bEY
MmSWme3NpJsKiv84RBG6TasToF6U4J98WoZXbKGfFG2MQxFmpb9PbdZNd8I625B7QxyOD1iVFUtE
6aYwnxirFnfjcnws5yVedCku4T05OR9jDNwAsNBxfVYHfH3oAT3xcWF+AxlWyxaS6wLhTZl4M8Zb
RLr3WOuBpNEqVC9KToo3kPVZWvsCMXyT6ZOaHC5xyvxOev0z1C3lysRcCV9OJgblE366Lf71dygp
PW4GGVpUcylz/fAD4+Pj2OUCNj6osOmi2Cb5vkNSrRabRxc8C+wClv0Gz+3JTnMhCzqJ5kQS36dF
ZWP+pD5LsLJg0T533UgAy8eODUisvoOw8xv7+qrDQGtfAx3USvycELs/jR38piHeJqUD7kkhumXB
ahddX0byzB1WMZg18wYglhLyYGqJTB4p3eM5QehFdjChfdOviOfMSTChFEO44SABNG1xZRlUJ+XJ
jOZfDY9uVPds+DhAuqLuGZ+03qvbNJBuBqtbD6s3jUyPKWMiMgN9lD6cvM+smBP/82YwEk7K4MbQ
vdO2DV5kvcOzegMOwMC9ySsjtZ9akOjnxgzymsw6fBSmT0wwwDfAbujwpe2/9zhh17bqGhoAbAHx
rGbEv+XHWPnHZm2/izJf0yZS97Z8XNgs45mmYa1DleCBqnOR4qyDBDSD/OWBA39rxtWuvH+CTt1q
u3/sgDhQ/UHdJsinXn6ysP6O0EqVulq/wtJAKLcIQPBEHCC3jvU/E20ENh9M1fAau9Iy1e9jzQ9J
d3rwXipnZkr/Ol6og6Pky4LVEH9OT2CUBKl4iBvn6AnHBBS6OpOa7+Pn0Z+4XcG1Nc0Z8yDFe8xa
GB7z2GB1wRvCw6aj1Lfgkww2UFM7G1ZCDgtiynsGKXpNPLoRJQ+fFCv4+IGtwQPnUZ+aFE967o0L
rT14Z7omUnDiIKzEMxrHOVb0oP4TWmKqdNIWYc8OU+Q7y2aXo8M8cYMJS+6v1p5Djo/mPHOZKQtO
GxfzYX1qL4XLIM7T3pHRqFZ+wX98+o8t0MorvnIvcwiOaEqJ9APlLBZelLXPa29X8CIGk28nu+XT
BZFKn7jS4R74CbXclQIQWMy8erRZGGJFlBvTd+xnXD/PQL8W8i+YV7NT8d7BFjj25fDh7HQdG0kJ
DwYguggbViNQOnw2VsavaUJVYICiUdsts3jFb56It1e/jkzvVZ67vYzTU/b3VMPg4Rh4GJmIIXj9
TC9TtunVFBeuQpv7M95sTr3sF7ud8St0Z74419MDkl+qu8yW1fHJ0n+i5mYMxoSxvDPO0aadfjOh
GePIMFqxZ36thTSADRfxOD6SFophtcld/P7rRGRYNCDROAtL2t9U5le8qMIFffbGqQL9wxvnXoo3
lzZZJN8JpZqtdsuPThzVmR3/RYT65GiZo23DYxCh1FRVf1ME3ywKuH/1j8yL//7Tv1cRBLjaS1is
fWf/995YMqG41634eQHHy75+B2fyLbsSplrtVRcXpgtUEiXNNFhmOGtHjhz59QZrFG0pf+d6uUan
hyj1yyCnIWiMsDAOdeU+4A+GUg0zP232WMHJtIju+vrKldRxK5R4x6/tZCspJ1GddbWPBHSVfDfR
4wo+r9akjoKks5A6W43n2tPvqyOEj4rBp/GYGa9NYMaQmHbi23+14dsIyVBC0z6VGbFxGcI1qKyc
kpL/zzi2fhXkrs1F2DjfhV7TcsV2c6LbL957M182g/OpfO3fvdZmYXbAhhgNPuw6fPxf+rGWz8Ow
fJVkp2l37V994ByAkou9xhpNSP4jRATsrbUitev8T5XvdfYjJ9s4OjyLf0HEyLMj5EFnfBNBsbSa
COc0v37a5lrye6bTsyfsRl4x+BUOlUSVlOunaDcrcfq0Wb+5603wgN7gjaf5lfdwJtCetoxyM5I2
oWKwqm/ChifeOJzZNjIglD2KfmIcB2TigflCbCDkfC4wZzwgsq9mpldjeIYna98fimrzxhsKjwcU
3PiRvqrpjYO5mje6R6n9vEZIaSMXtDUlaQehczxjsoDiH23gZINhamKOHI0+wsoLINtF6Fu8g2cX
kOsn2WeoBszOWK+yJUCmp6t8LxRSRfe8qgYiOf0mY3kc7QyvvdI45BSI02+Hp7+IpuKCaoLHB3l+
hzobS5XCee2UggYZggTBcHhk1NFydF4FQHqdWzynS09BIYNFls4BYryAIElbceSR9TAtdZUd7xrV
+vHLuqwgV/e7RnVYoDgHvsUwzX4Gk3nzbBiDZ3H5DKsK3gCIo+bpmlVRW5ez57YUfp7FukV80cLt
TPEoXkJHEW91oGH3AHEVQ1F4dIzrMHO2cGZ9nqho3piX84cDvGBsyP/xT5TWGz4U8B3hyd5d8VuN
a3RsqKBEcJTxg1D3cpcZqrsUhesXs6V+mR0UiGvMAmesUDC918ieP+kbJenwCWbIZnivP5jI4YDY
FQRSDKNDbV3ojI3ZEWtIZjzKKD2z0983w8t5BQKTr1sYh1f6g6CAsEcKlKXj7MqPTTYdoBms0dSp
3/MupMYOCZmW0xUZ3R8zHFM3Wdlo5UAemCawrg7dr6lZ2eIoNJsqpCSu1leSzSc2owW/vfNYkoPg
WA+yRArrVdr5P8wzDQTtZU4Ax/9IVwJPmAhr+4WyZ0pLOSHufWpq61QFjP1un+/tBEVCKC+fDOjX
3dREI126mjUZcFRAxIMIBIeHDI+aNXIUHIQ34KXM91eI9Ow3Tr9uF5LTZ2Kn4pn/Gitnrtu6ENoA
OBetpZ87D2nzotnHETzvKeOmkGFjDgZKreYZMm4DBwa2R8YouWgnCGhSx4SW5BvpKlGIA1kOXnrT
4TKzFEcmDN5iULcSZAJvuL+g+aprYIaCDkFdZViz82Kz5QObqynb8ocac9XWlnCGFhXjL6theMWR
VYOSO7owxXgeP4eOhNE2O8oNdxsBgw1nyBteD8wVC0F3xr9hTNV+tK9AhZBiU6ZN09MLCotg9y/L
gNFgGV6ObzH6UdIBngS6WP2i8+TEYWb89dsvZEhvJHvRmuJR6jzJSiW6EYRiNN/NZx6s6x+dOQ8T
l7gPdbezIK9mFHJH/foyz6XgqttD54s34ZImczq0TrNZyp8E7/45vDvSMhzMrbUXCTnQha2XUxg+
HZeIpDqE0Fg1OyZYEwh+kExvb8WZ/EpERjKfOVW37Ahc+9hTEie1oworLoUYNcrEfUNyL/FhIx4E
yBQSZOtJDEqIfQu7ZPUE9FYowGwEvWyY9w3bzYyUlaDxql/iPUqnhrWI4GNShRm+VdjhxmAd/T4h
zDbD9iE0wAKJiIG8oo4ZLNoBF54HwFDlJx6gBC8m7PiHIbkqQcc0C6/k8yOZxxJyhJO6+NilJczb
dp5MoI5QhzGjCYSzDsJNIq3Fhsln33V+IhuGzl/HNl5oZtjlYdfc1xanFCRuFvHDkedFDA8ZbS/l
yroR3QIpOmAShwlDU19bJ/MmH7NmTtkcQ3/+JqZqIKXQcTk/ORpuIJXSUYzWeYf5BRsgCibsjeKP
qMAZ/p5dvFGLn4+4eUU/XX2dIH15/UMHobrvefaYV/QmxkLmDKW+XpvyrKYuYUVeXs9dHwV1/yNq
CE9m4TgGLh20rTUbTFvzAWLnecBl4qMu0kkgZ9IUyga4gGp4grCULexLyHyoOQo3AgQJxVKX6kJj
6PV1mzA2ZjgaTuUlp/zQOkK7SYhkqQb/Ld1T1J8mPvQT21RuJV53sVfg3G5uje9hYkvrQZtT20Ki
hNUQ5q78gQSp48qVxAHh0WqPYe8Hgf0xvjfjgwjw1Bh+MMJNGFxjmzF70+gWl6r+F31pCe1njNiZ
mI1l+cCuYl00mI0MRIP6KUJCEZ4ZCl6CTEb+1L5+rFGZ4XZQF06LR435uTRwVlRYtt/AErBvcXHM
rWIKuGSjMhat8F6kw4+jfQ5DklJHWqKN5faNmUuGGRkYFO0J7strGD3wegrW67/Hm1doV5oLJ6xt
VvAy0mbNyWCqyzeOafhC8qBvWmeZ91HZC2GtWPFNVbj1wM3vzuMXfvB2GZSDzqECOIWF6qWYLEoE
jc2SXay1/lAEPRUaRInimuHEANELq9pOuQ4/T1gvVBIEz+pQCBnxIClCSvLZCX79r1MPMl/5GzPk
EDzhffhUO+35q9WEE8OQLw8x5cyk46aDF8y0BNnfEBRwy9Bpml5OUAEeLm+rWafo5/kejoSvGPgt
H11bsGBmcnzJQVoQTvgRdiYzi3TRLGBOEjtyD2gMIkV4M+SUX/YYVKY9BbfYuI8TFXL1S5khFpg5
pzu54gb+NeplTj5i/JfuOKSqsPiVGStzL7x7H3Lbq12/MYEsvn9Gf3xoXrYh/UPdvcRbDjdSh41p
DY998rxJz1vyoojZV9+/7EJ6EHUF86kfr/xHYUGYYktGMJnmuNg+cLJWNuX3HDeInNvfXlrQTEpu
1QQTAQbxpik80m6E1UgFRNj4Iz7JeLhC+mIBfCEm/as8ZTTO/nBbWtyqbDjuAbYHSdcdNta0l1Yi
woI2f2uZlDNPfiEX8qULdCQNa9RqSjK7cZMnf7BSenj1tB9TuKnVmTFiXc+NYgMs8GisPhzlEKNT
HOCGjK/HOKOF7RjZX4R2FiNeuMv/z137S99AesGm90m+dIXc0y3YzaS34wn5sGtmMXaaOUW24RDd
KLptzkWm0WEymSX/Jssx1ItH2/2xdSpy5rBoB1nqjtqaaxU6TYuBUoQe7sjmS3xOUw5SxJkfWBeQ
5MK6CdUEhcI1W799xJWJPcH50JwxPNJCAxNVMtH+NCSILok35hTd9oz2vz+l1SwDsbC+2DRXU+I0
6DqnPfy6tRl7URFo6yxbFp/dH5bm3MiNzKfcD6KdjVYI/akTPRlCtVtAxmjGyhPrCqVB3OUq0L5j
em3KO9mRCpjWdozxk2J3i8fCOCPcihuU3eSCnKrcbQmCeMICxtAZPNyibdIA8SVHXqrQUtetHz1c
Qg6AMOAg7t5jJkQZeS+8iwOU+ldyUVSvxSCfYKxXHvb421V2RflM3kqHiSyMxLr74ZZ4VFvuAdhF
NeLaMTomp2eQGk/60xmyI3qF1pD+fjSSez7iXw2rC4TVzA+igrTghfIJJ3gAcd4H9eBM1sa4g8ep
ec7RN7yvzSpfiJBFi+tk6UnJrcj9FiIldpZwcO75KU+2hrJXAD0rOBRBnO0I4UmES/P1MEnR0muv
/+FY8otSuv7rhsszPXxE0I8wynYx8tBs9eZ46o7Qr6g/sWlS4B/DrGGgzbwhp/H3iVKhzwQhUuyI
M4LRyQsV/xg6wzKhKsg8uDlvB9tABscpuLIHs1DiHcI4n/MW8A+RkMLoazE7KsqhW+Yg3riSkCPC
60gOxU8NmTOBv2E/fvl7IJoWqCAT15LxgY2ys33Melo4Rh+5I/8jvO8mq2N0RWX+kOZAEGA8XNRs
l88JwBpCRhCO+PnVzWnUHxIOVdNG/vbcVA9YnvSlU2sIx7Ya5wKGYNkho9cu8d/dsALEbiy26TF5
yE9t3QrTkNYlRkx90BXEDNP3rQgV5rasZjmaKeI/uGvcQzQDbvOZ0BM5hLTE3wvmILIrJPPs6XQb
2hVs/h/Epu3xan7kHK2z5lezJPQl6wZLc4syBbOnbLpBzVVgrE35OINnGONoN+YCdOIs0kLCz7TC
IWe4VKSpIV0FxVKMRSRjIX6irlbVBVWwiiYFZ3Cr51ARWv+5MDD0p9IhiwLHomdgHqmFu6lHz8n7
3mH93wBwLeRl2h4S/oF9bVkq+shFrtvZ4q8JdEeFaIspOsFpkGCoXrNZYmG5W3B0bjSqoq+1f3kR
PJd0keBpqs6G3kJh+nJ4aqhPH0vH2OjYpsJsq1wSoSIV9hDFPQ1VCt+RL2O2PwTNsU7ipSbT8r2n
ra8eTchLHyq7b7l4XIV8ehQcIlR49J6wym6Pz7TAd9wzLsYFjhZV8JslhSJs2kDQpgJmqPPAF8RN
/oUEjJ+VKWeSulDd0m//xPc2woj0XzVZa+QKPbF/Cd4ZQxKrVudEJGIPUhyLelsdG4Lg9ljPK++N
gjsSY5QXbTou7kSuASCiKXa/Kymz2jOKBbK4Fq82cqDLTbJTTFGURnveX90F+Bs0625jejTI4F1u
SKaEyljgbU8+Yf++4OdWXUnXwdAJtbirrY2PI3TuQGIEXufUmVPp1sFGP+Yj2cJldROjoJFJX/LU
5u9zdo4CNWCvqEzzqHJ1RyARUYIrzlyV0eLk8I0WoptD18L8e0PlFmWLRxSO66SrD9Xvm5F8Ft3l
Bju0y6O76QSS0KKQ3LPM43t/iLjZnYEkoR6amk3V2WSrlFjY0U2GjAbuSRw0KNPwg1kTNYjsFtG9
jhYHcvsPOC0dq2fUu2YSpMZeqVdEzTzE/Uc4pVRsYNTUFZ8M9RLXmg2V9WOeexSmBfXUYtAWTDOo
L7lXnlVQ/VK2kQ8CEWZpkYwAixsdm3hiXey+X4fAnK9ljmg+V4dDKEdBv/6xceAx1zmdCB3FNFq+
jbmW8HGfvw8ZU5jHCV+BDEl95OzKBd+uG7vStcoR+WZ70G0P5bZc9IlPT0u/ro6lmvUHbXyCrfa/
92N5zNHJUjI/W64Jb8PpgtXfZKmQX4QCgqkdlotWvCyKsK9PGRRH5mxQANElEnLBXH0rDz6GTMiC
Z5phPRcqFF9a/AAa59jrtFaPOEUD1z2h1aVd7pWQ6PpEs/44JgljwFv4qjTet0RyP0vgOaLROJW+
fhu2NP9A3HNuY7AcbuwsAWq0YeJzgLQuOneZI19yCt1il2I0LUGAJaCF+Rj2K3Yfs6o4sivkH+hO
BiiYsL+U5QCjRDrF7VoMal87SQXdv8JErMGTi6gYglrwweDXdSih91LG/SdwghLRVKQLUhfxKVdg
z8jYaTA5dd6GG+I6RcBTFbyK8A31pQRH9HpIoCl91ei+IdxwaXp+1525S5d5tegevgac+nVU2iTG
iXgrn8iG5ton0RFC27aOgjeVycQy53HrAOqoHo3zrGez6lcuHx4slXb3BwLbfOcEx2iCT++iMJWK
P2NobWEbo91hzEsDiU+WUenoH0sNUn0p3ska+Ny5uOjoTXDvI8L37x8JsANxM/gI4GOa3x7HBr7d
nPP7H30Hy5xQEHFG1My0eHEKXBwHMzGE7xWj8mA/gX/rh7wW3L2/c9AmgasG/Kei+t4oe6486Q9m
Zn5qi1XB42lLF2M4rXYfeE37Sj5VHC7W1zb29jW7wiPPDu4PbTpxAOK9JH4ctcfcpHYdvM/xKZHc
aLU0UFgATnUscpYyY9VjeiXAoyT+5hMC4bj9eLHTS4uBDp9sNK+QA8JBlAY66IwgKc4R9AUQOvGH
6B04QWtBsxG4n0hRMeCfdfMPQH/HXAdeGOMAMHmDkbolDsz8V68s0GN7yJeKAI0dwBjWJWGVshbW
WBgQhPCRPbEIBqBa2eWbYHqqkgQIwvmot+/5SWhoZwjUkI9fiFD7qJk7OABRz3e081Z+UCVEedjG
zUaiCafog9YbaioYzZvDecYNn+4aiqPZ56SXzuOcBMo+A1ykIIIiTFxOKKnLYZP5eTMDlWY8bmFS
n9VBgTWabuM/WTPs83RC4rnC2bRoh/NLeYuxNi5xGyBEZCcztQFnvcDncFPmvC5pbyNPxhcJ+dCX
JV0vWmgmnrDHCNZBpv6CzlpboacIYCiobnDSHLt4wKnPL06WHgcBezG64IhHCp2O/hk0EbSqlTCU
duokiLoVyHITzcbzOPaafjsMACQUQmNeDC778HYwE8yYjdHD+h+i7GusSqzyX8mgyiN/84M+f4pa
co7CHBR42HDFqvpYqGVBPqH+gesOOadv7IHD0eWPCsXvROAgE1qTPrqrYPiyIVuGbuTCyk8MV//4
n+OQYp5i3ohhxPmLTTXFJZ21iQ1CgKQFG57YhPXsJ7iXUU+NNQNmDmYVUH0NM0vFIm9qrpQdyZEm
8t+f9+HBPMFQwBwBAXSHXENAHKxhxheGeYEbi2dOtgp6Scf0ABRiqvh0q4S2FswLbGzaJMopjvQl
ZhW6NfxiBg1Knznk+OKeNJZ/KhqSOad+c1TH0obiLk5RNu1wFqTuyeLwDRDdgBrCC/Szc7YaAHfI
J+k6kofoqez8D7Ovr5fSWsNWJF9wyon7Yu6c46jgpNe8d5pqLoQmY1mgyc9CWYE1sYm6mYpU0ukT
m3zarYhlsbR+iGPUNDcPjjCGNL1H/6tIPiqt0xQe9MACq2S7/3jie5cbePC70o6syo4EuVHS8K3h
gc/K0nsByfbKnC9HrfFFbZlcyGmy1JcnviyKNaxjOFkk93/y/wD1t2dvY/aCGZVL8fsRZtofjj6U
zZ+Xb/11cNYt7immhYwAazdPLM716lhMo9yq7jWgJhIv2h+EqGN9nb5/IhOfI16npYbYoXThxsyd
BicI3Exm8R1slqGieT7y592cwj1+bWDT6RaYBXlZGVlBc7aGtJJA1hnsQlSAISESlaJeGFO9qBwV
e1A8qUHwTXPrcMwDAWpnbKuaIEWSl5Kkzc0CRSsPk7UwdUZnnspmjsPxrzkSwTPgmiwk3Re32D5x
3QPEPRxV8cR+xdtXXtg4WHXmlHvsosxf6FLwWRrvsfnglbSXhGsz8P6J2LCfp+R7ok7iXJGIwZmZ
O4nxleHyW7B4FDjsCAXiLQAxcBokhh0RqUFKwcf/EjpGrZ7MsBOETgqit9XXyTBmQIrJCjSV50s7
yttlZtj8iM2alY2qHut1RzrHhQeoQ8VE1TZ5nKDiDAjxFhTfSWejvczAt9Ix+Qvktfllwze21M3K
A3uzG4uIuvUYUcRwyEdlni2bVvVzB33Xczx5uS1HrOT7udBc399uukspuB9cKtPUEfdCdwWYNOOF
Lge5bfG32mGP2EOxie8BE9dQAk3QpRM8PB3zq+DUvh1h/8Hfmk5GCwohZNeX4P8u116XB3xZK9o+
cR7aSVCa2QP4/dUWg05+CdYQyYHZrGK3DglMp6Q5kTZK5uhLQV1OTqH/GRiw7Qjk5NLVGM0ifryN
0O7AZHbM4AazwVLtgYrUpyUNP7ZgiUsA00A94HtUbJk38RBsH+lEsxFxmkFegusWrY9JlecBilAW
bwT0KJWlwtg7R5iohenJXOONSY95v/x/h6VLwA3cYgocXZ/T30Xry/9S5jJHdviF3O223/MaR3my
81gJD7v6ifkoTsaowZwucJ2BzTDMvk6qbvBBnqFMiYASHcpZMRg2Kc5+kIXlczJGg/tivADXrbLd
oC4kiOFMQp+HSvMF7CoZ27wsqK2f3E96/7uOwOdR+Psi4y+8aMHVQ/YqAM6ig2HEB6LnfgRjnSWB
U+0jphbQnG7fR2iSnY2BqPXE3a/yIC++hpAZzrPHPGJWXiaYOyDkWyfuXeJikSCLk3OKT3qpbMGR
yEFX/4ZgwGONjDACt26f1z/ic+PK4Wym10k+Hs+L/1mqM/KX698tzGm8cQvvq/hv6rok8DtCnKCE
lcu+XBDDIytOR0N+hldMW3ElHEgjaUrFPwKD9rBZ+FHQsTfj6eOXE3CCpd+pXynDumay+ssmICqV
3Wk8Xb45UBRTbqibr+mwVSo7gjWGjJ5hzXQIsKwfu7ELbUSJzzBSjINC2/Kv0dev9+xXtD9QG7Ai
ZrxjtSuKRmobGe/4r9/Iq860mIcLrzltN6wl2jINls6eOQGTdyIkLGbVElAafxYdYqy/GSv70SG9
mxhl3KiJWRFP/wMzGaGCCR89pFuHQIZdIDyvH3gABrmskEi2ijIrfcw8f3IL29zoKCAfKxyQGcVT
DEcJ87P2mBOP01wmWL1pDimYX+IYyOvDOpqiafXlikKFi8gUgyaO8YCngEdaOtaxJ7LImtGMFYKB
xzCFiImN9LHEC0Z5yGJ4tvgrZvunfM9hpQ5Uj1yLw5RwyzYlqXj6ZVaWJIxMue6tvpnJ16+6HYIX
G+qazPHvBpjRWhqhGQXldHJ9YsY8umFAXnmDCR+f5o+mhd/mYHKj1PqeRx1h0APQYsnF3Ic6AysK
8minkn7OnJyJnDCj6pkSqvPUFzE+O50r4ePqrZAm+qXXrZ9XtJ2MH2xO9K9iGWQJOEDrkYRzmyOW
JuHa3JszLA6vMNTRvfLY1zjilXPMTmDR0aWjMo1WT5bWl5N5zaVKTdQjkFPxb3q5cnvthUD+MqHA
Uot4YhBkYr3eR7wYcfnFXC5aNBSF1F2k932w3ypCKmNyySh9hI/P/TbBQhDbWW78z+INR06feB/s
e/mDg+CxWd8nbhPEi3POaGZ608Iz5aWxpKrHY5PG5bGjLmubTaLakbGLyxQm5OFTr5nXDHTJ/boc
Dc5Wz1x0BB3zjUBKjkJKDixzzGZUPHIhlvjmrXrLkRhgncyUuuqVwd1ymP3gXUeUJb8MhsOTqGi4
iM4TwZRGgOAPoXFfWAM19J+TbsmGM7THqMDDfVRfav+U48v/RnZyzZcGBKjHlOlB6345oadkLLcO
9QKDlxSBfwiBgWjWhIk+CDDEjhiEF9pAbOFro8+CxO6o7QqbYmzoD/CafPlS6keun1dsqYTcljOo
Ey2R2I817hZ0QhOuGtInYN6oNEwy6q4xYVJFWesmstUdQaT11Qc7Cp64/0YU6b4RsuM/nzgK6lJQ
MnSjkLl0qz5xbEnAL3BjEWbVHtpG/Qh9PtRWD9ED9AEbJzTy23iWvMFzjWmkbGApFMTMhKq19ic+
FiOwHzkcjNauZY7MlqZg8ZTZ7PXXeJto9h3n/NDlA5VEqm30DAiw5xqlEJkJN5Cs1jgUxk7ZUcib
XwTuUzE6Kc2mbLystf8gL60esGtGlL5rDl9S6Yg5MZYAyty57b/2XzTDp1kh4JyIiKl5bodAwshS
P2NMnQfRLHweiv7IwD3jvZ1RUKU3Jl00XzGK+Qodv9v81s9fKhp6Wt5ZEZbiEYRFetLDX9WTnGwR
hSlwC5gsge7FVkepg+mUSEAAcDTk5aSx5KU+TzAxf+E6uRS3KEdpjClP2sgbNuRvsMrlGYeiITAF
Ro3lQLfiWsM6kWNaq3wMn9Vm+06uGqxkjqXkUFFuM2owm/EyFTByID2qnTHawVp//f4ulaejku2w
ahVMOGb0jVXxk9PrUWLRykdbUYO/4jAggmvsvu4cX+kVwtVdvwkrMQg5wvXD01xNyjkfLnq6MtRn
OhO+4sYzJtY72dLFvR4nOifzPHiz9wFHRQhSb8vDIlxHivpP3Ij1Vsx8DXA/IXp9T7U0Luv7w2Es
FeEiiHbgiwfrDzweCFktpxIlEGPyrHY7pNz7wjhT4AkwqXuc9UkvKFeEQPNUqSSfpIHNpD5sO7ew
tT9mX5WCr121zDhKqCmZq2KHCm7FomYga1LgO7TxyDHR81wx+aaXpeikpwwNW6U6UK9CO2d8UWH2
TVKSyQcbTWRpVpovr4Fp2lx6UTUuGGMOT7KcpuXpSZQUJYdiEesG4+i9Qs/8IkiZnwDIXHYb7a8J
6WDFEMavdf/WC9qi30+JOdViIPfG4nbREBH7w8C1TF9GmQTngD1fMuxvYX9DtST2xhpm8ga4XEYD
TkS1snoYzMLIQzhzUCl+bqzMObztF/7V9KOEMWa2iZcDOHYbmDnNEJXPbPjRmC5jlfqYUyvWcwoY
knb5v0XHEwRDGEcFnMx0yC9wpW5emndFWcqyJ4GevYua0s0vdVjFhxF8FClNNijpH06+UQ4xo6Hi
/ro9ZSfnLXcskgUvSuWaBxxZUcSWe52JluaQgszEo4CNzWV4UlYJ45JhEXNaGneNe4y6HaVAsh70
cwnN/K8rx1DJfMFuNIg1xmkpYuqL22rMsmgZvQamuufyyu2POiuvA4NtDVrgLiISgnEts8NsZpHC
gaUM38r7rPoPuNl68vaK1ciWgHpxz7AiRPRPsWDcjTQYSOlV/4z/CDuzJbexLMv+Slo+N6wxD2Vd
9UDM4Ewn3en+QvMREzGQxEDg63tBaVYWcsmkl8iUQiEHCeDec8/Ze+3lBcS25QxMCfZo5FJcM+AW
HgwGIFocBQFLRha18SJtt/BUkIBkMP3w+sBRDXgV4IvY9LyNjxZ7VsrsAlUkeRaeGmTLFq9rtxyl
D4gTRkgHqvYrjRZF4jXqA0UnEpOC05hLLUuifBeHqYc7KJ0PzcpgUc4Gn73HOu+k5wZNV1pDc+LW
z9IkC86fYr4914tbxpjNwc7+joEs5ogCSwqgOdLABBvE0wl0+pueI4bjvSLgVHlBQlT3ITPlXvf1
bqN1SynNp30KEb5GtiviS55PYZcqOGBqDAEhF8/eNbUVgU/288pyNMQ1bqstMnIxHdpidFKfRA8L
IxfAa6YQsmg3S+OVEKcPhWHK+y1x5Hfkhv3NVd/vwsZkUAuQhAMkr9PlKNVLCxxDYjeXvYkFMotX
XYKFOrgiNEWu/zK1RxsnfcgdKAHG0tKeuntA28w0PINQEHpFeRCzEG7SFL0NPRtHu8yuyVL5JNSp
2l+S9cgYj5R5FMOPfF8G3o+pnN7cDU7StKKnoRvjNoZ5NtM2yeMww7qJaW9Jh61NnlVEALTBjS1P
QywzEkMO0DGfwq5JoVl0K523m7/oMNx3tN8K5bWl7NM2DC/TdK12X1o7SeE9gYznDV8+KAh8sc/x
G0XjLWI5kNPnFhLJcNRZVQKQWeeUMANaT5FpzBLJo1/RoscnbZpFoVizN1mOsKd3mcsBI8MT1ePD
aO10PWKNNaIsamCyloGxP+2IqZDQMUWIkiO+79MrZ8n0iREiDfiDiSPPMd+IT8fI8ljSCp+jg2i1
CLZu7TCMZ4h/Wk0TlDcpJCea4XsGEt/0+jmcviyLshdhQ4BCqayuxR0ES8wAHFswKwflPW64vDha
6pNBASRk/ggbgGz0et5a3Nm7ox3QIXGEGx6VM9M9j51SJcaVYL3Yph3Qz6zg3//6v//z/97v/xV/
VpvqPMRV+a+yJW00LZvbf/9bUv79r/o/vx1+/Pe/dc1UDFOVTcnSLE1XZEPl37+/7tIynv70/ymF
i3E5lVm8m7/0W/VAEMAItcItUAezM98mkMSff6Is/uYn6romGxAPJVHX9Z9/4qXq8upSE8tLlqvy
blwCDjAlYoXmQWbhaz+662QEXNUv5lt73hrOyBu0unp/vgpN+vUqLEMVDcWwdMkydfnnq1DqclTk
SyJs8a/v8Z0QU2G326xbnQg52OI9F1bl/V3pP9TLCy5OwADNsMNlAoBh8KI+pB+F/hTb8lHmsVgi
YEnRN8cOHV8NVTiOvO2kKHzEoTTv0z3dQ1LfrGcF47JCiCWsQk674Z8/lGr97kPxpaqaaSqq9f1D
pbqpm1YhnLZtJNPoIMe9e+hQUG/ZtpGIrAUmeP4IIEOf6Y9ecTi1LrlMVQgi0YS9sSHR8R6YJc5t
dYZyF6Xz40g0Jg8DGgV3pXs4GHDQNfOBxkKTz4We0tYn+Yoo1WLX3+Z//jyS9svnMUVFkQxZU7lJ
kvrtUWn7wbgWcWdtObGHCDqLfmKiwA58rdad7NFsnqry8PT5l5/760vBz7UUzZAtS7QMw/j54cib
WyU2Q2wxQpBUe0pbpBGy7Bu3fI2Zqq/SI5//enH+/GOV6eP8/C6aoiqJhiabuijp0rcfK5nlmF1P
hrm9uM71XWmiywni3oT5PPT05cklf4M9aO9QUnp1cJuauE722PROP2A+wao5aEB/rEdo8KLhdcf6
6ugwERhACXgcRfpif75gdXpJvl2wZMlcq6HI8vT/fv6euqzKU7FUjS2dlbKP+tGNqewaP9Hccm81
boYyxDeJhcPIQTOS/FBxg3IWrU3vYOLhZB+jobqvUEnTl/VBKGAwsDDwUFb1RJ4/IrG6T5EpQdB5
N6h7rL2vf/4M0m++9J8+w7cvXbulvVm0BHkZ+OwHClby3wmqvy8YzYGtcOTnWqcER2ez6LbCX265
+psnTRZlTddFVl9Vs6bF8h/LryWfYqGwOvbRPaIofcLvSzDOmZZIDC8fJJ42ZP4OaVF0vNVXgOXI
5SNi9ID/EdUClIRdnmMwjbj9nclW0H0Bi8TVmmJDFnzamJPjYKkIMyYjUcrYiVL8L9/gr6uO+dNn
mJbaf3yGUlK0TMp7YzsaAaFSQ+YTimhJ8NUemKocyJmhEkLBj6QwU+ZXDhJoAtk6879ciCz+5l7+
dCXfFvWaeElRuI88jxMmxKNaSlBocwygO8Pk6rpmuEwkD7OCtIxgERgVb5FN6hTA/2bxJr50ONCR
90ckCdHU0obHCsr7m7WBmqffSIoK5DcEBz9a6Bx1cRLYWFhir9xMsUuz0xYHKUSNAT3+Qs9DYii4
i9YpZAjwfE5IQXJy1k2SfqTghM/T4qwSGd0n8JKB45m5zI0QP5J2WxBzK/MF6YAhIubzpzu96xHx
tboWmDPwby4bnXRdXAsENcdJVBs/rBbXPaapEzp1qiES520Myz0QCNZNxEnLGG4ccyMhEvD7Fs6m
KdxK3IDKezHDT1yYPdK9D+1QMr/pDliNhQi4JxLKWbcTNIKmYTwvyWfrVne/y2fmW/IioNta0IV/
IkES6+rnQGcU+a9kj3Q52Bc5e15t4MqzOXnX0PY2dNwoS2NOYQt9zo5zDSBlUf/e9lf/LM8tRI1u
36wsiGV8gmMKEL3aDHsBX0n0g4+jHrtD7LRz3ZvsUEScM85+TFBJmnY2R8gavwn5/OybFtEsBbIq
CqZ+Plymo25Xen9+8JVpafi2/MmipSqmKKqiZP1YHv/x4BdJb+S1NhjbJEQZot8JVLKrA7no7afx
llxCS3DULjTU5elZE+xx3lVwVjyNpYUHcH8eaapCBQL/v8G0NwK9wPKUfSRzwlPrSbhrfSibnur9
9rdVZyrqvl+4rJg6m5sqKar4bdWJzbZXY73Xt8nCQuBeuFTAsTEvVsmUwrSth3k+Z2ZgW674gKWz
UnYjzQ88P4S8r+gJzEwP7XK1sEsSB16Bj/pYWdCZb9mRaXdI92hkFtPMxBcEMsWc3UdY/Pm713+t
Ik1ZVmVJ1i3KSEP/tuhImthxQa2+HatteRzoajD9o1meBSg6b6EoR2QiMDh3CCaTLhjLiMWYNffF
iaotn6c6aC+b9AlFYodq3kjW+mj7GQmM+JKfzDFGFTSl6sz643kngqB9Hj/Hftn2m9vJY6Kmxwvy
LW9zlCrjurj4iKlJtCUCAFkUOEaMRNqaIz0lP7OZP39yzfzdzdNkVVFNRaeim4qmfzx1rVAWaTVe
9a3oH/OdRJTZTP9MC/h4wGz7pczc7dgvbz6yAg7LwF9RPDyX84vTc2DFBXx7Bikoh8THG668b71i
wQ0sHGJ6F8+H9H08XJcFpz5afwgcTli2iAKkvccR3WEi8YGDaMOk77RCQfaXekL+tSg3eZEkXVNU
VZJkc/ro//hoolhezqWcqNtJJfVjdnENiXAb47lympW9F1c7lNtyT1y2CyWVUGX9tDXuQbWBhpXV
np785RX/6xVNe98/r2gotI4YbRXnH6Nrt5E2ggC0JujjEEGzAgaAp2agp+5oJFPjyaErC/aJmMnn
Ssa2GTLc//P9/1EFfnt5Db4kWaNIFHVN/Xb/m5HAlqqrtS2yBLRVI2mbiLZgtjBBGpwyyBe4q/tF
jUFNt5mxY1j88xX87ksxREsxKPkMTozfl48hVnTxVArqtlhZQFAQDjoWwKnDjVYqbOdNvKC8Cy7j
gkDoa1SUHu6r4JoEg//nC/ldwfzThXxbBNTOEBVdiTUKZt3PwaMj02htaa+265wW/4NuwEIVhw3I
jHpWqXgnQp2j1+CAiPOMpex00OUZaK5wXsdrFcbN4F3phG/vaIItu8zm8dufL1kzfvP6GpIkWqJk
qhSe0rcnKrkIhqpcG21LPBGiiZsJmOAonKKsxPb/RPOSRiWCQ5LXFJUN0qNeYZje6Yer9Agr7yTz
xbIBqjsKucsXbcSmZ3wS0MQ5Y0Y89tH1XcyeSmwKA2JNhAjzeKcNT7rgNvu15DTr7knCy5pG1UT8
DqtlBZ9IPBYvZ+Tf6bZNjnE9R2Vh+q28LY33e0ez5MhvdI2LDqeI15T4dMHj28dVB2jJ5EUFUFlf
1uPA0EZYCaCc442Rih6qFVWYPo8s3+0k8c/8WYvQp3sxQ9aeDqBkCf5ZjvIXcOKQWfu7bB6A8eg4
SSm2bPX6Jpp4zacfQwXGnAiJRzNVaIW6RBcWr6bJ4qSc3VgSwfS4uWVX7JcEjhSE6+G8IOSF/pSf
YaLybx+djv4IlPOkBcfYhorJo4MZ4Brl3M6QSgzNh2nrFY1Z/sTARkk+X81Ac5GaBYykJbhAIp0x
PVbcsYa2sbZoaiI4QYnTBOSH0gBHJEDc5VXZSF5G3MmC0txYl+Qxg7AhvQTr7Kw50ms4isRBo6fp
6IWRsjSvPsviSK4HFMC8D7NLRARKBpaHBkO/a1RChBfWe7ZNyN34KP3H/Ot+LHvQ6wyoSUKItzLG
oW6BV8PPuzdJOGSb5OMKD1An/OgEwHURx2stqKLbp37fr9kqx3mzVp56dF4PfHeGOKOHlLXzE5fA
4Ut96Rq64lG+3JGSw0stGy5cuwlnJx7Ob7xXJ+GLfybdp1zsIHVONpnTFdsLpLkpw8TWYFTQ3Kxe
RgpCjivWNjFwSrgVTnXocHQjgVmRcYgcxxkl9mu2TKjq7nV742MXdtv6ze1NLfekzXLXKh/UCbCt
4gioxnIty5lgxCm7LiTICUIYl15zUJltAZm8RDolCjLJGy1bOq3jXDnP9UCaVHSzkpECisnBA/7D
kaoLRc2W9+Mq4cH11QXeHTRPdH1RYnvFkRyI5KsI0SJCkMf3EtA3LsBGYHg63QJJjobLsre4w/Z9
i+1dD2uO26YX63b/fFWZOTsg2a6YI2it5T5Yh88h7PcsRfgk4UWbTIJbG1wIZqOqXiuwdhIiKaMb
QQMWQZ/kKNXPo7AxmOa3pwgQTdd6qgrR7BRHzNLNnmvyiD0WfbgwTT0nayDjyI2G0cQJG+mdZ+hP
MSKDlINCgyEkurtTY5wuPZKMgw5sQogGx2V+uZLX4yr1CdCoMMQun7vH/HhS8dOgJyKw8wHTDzNE
2i71kiaQWW65jwqhB6DcZxCEYkTTjAObHXdblqE1wFAnQgzwbv52xtf7hD3VCKtimWk0qKcaV13w
04dmgi+smWcg406xAMhuRd+39BhCoaTj/1+MiAHSoKN782VUMzfpo3uZyBYEpMjLhiMXra0b2MPh
U7JQr09MuR99GonomdIf5mjgb3jzVqjhCsf6HG5PQrfE5vBw/2p23SfQ3+5FQ5m+qJdtoGym2V54
ALzBX1UtBlgZl/AaL4UxmI6xGd6uHcE3d59Wefyk3KLyiCJLC0egnPKrSvnXC8ebjh0k2zTiXHu+
0yJnjuGYN4CisD18WXaoFJKIfv2ljvJxoQBupeLcd8a8DU+wv8krc0+7gc6h8ZeCRv3N9mOJGg0H
hc6apsnfqgclv+W3Rr8o7N36a4FHbgk95tK5EkMA1otFesN64mKHReZ5iQp6fJc1Sqr1FcUYeFJh
06D8iJ6TnTGi3mzqtxN5jjP1iR49yLRl/JAFPdIJbuQa3eAH0rLTbcZ+ZSB2G/5WCv3mvP/Th5n+
/T+qM1XVx1Yq+DCirxOeTAr0Rjrqn6dNSxQrfPkvkFMWAs+9GcR/OUNJv6lVf/rZ3/pG/dinStfg
X0Q3rjjExN9nUICUqI7w+DN9bZ7/Ujn8/gdyZLNE2tam+a1wqJK0uozdWdlO/jHNg0Eqp4tMOgDA
7J/LjENyQF69pASqhuLxA/Fbf9ph/yHoRmcx0w/QC6tFg1EkDsz2GSxvfNSxusYubAshjjIRXU7I
w8lbySNr3hecrqzylcd0BEOMlLx8jqWob3k7D4OxL87HsV1mvAh/Owf8qIG+lbh8t//7Ub93xa5t
c8mStlS2lEMCmQefiMbqBh6xrXGR4/sl28TFDozT06Q2VNcJTAYtc1TpkOfHP3/tvxlXmCCMdcYV
pqFrxo8e9T+esfKk9Vks8LXfXAfDdwERC78GfqBxAf1yDzdvljw2mPMasg1flNEmmdwZdn++CnN6
LX/5Rv5xFd+e9P5i5eYJqtkWETOK6mNzfzi9aJegx0AF+WGAYissknT+o8HC3FwvAgQQ5nVhobBH
ZQMXlQW0tbVhdbq8o4PH8Wn6nIJlhGwzSOSc6E6ekD9AGAOKtplQ7GwM78ay/iJV4Yq6g/Ri4KZD
uc75I7rTsi2YJFltJPDlVM4wZGE4zfWNDqR93Rfr3ktPa1mdgoLidCc7ta/vhLl2ZzZsj6TpZjZ6
+lje5vSk3A/cLyzSJgbA9z9/dbL8m69OgYYjm4YiSb+8N2OtU3OrJeclVwaqhrzOEN+EFV21hRzS
9srh+uX715QkGroF8LRTT2OCtx6b9eVvvdIfy+vP95F2hWlYhmZokmxIU2fmH0/TVdNSUTnp2rY+
XrA8kv8ZnnwUiAxbozszyyXJOSAon3SicdZE6VzJmsBGgaofVbODeNb8yxqq/aZpaimcRJgXmaIu
m5ry8yUN13zEx8Ghu4DiKLgk5CKeRu6JHJ+283giLARmrH3n+EQtxcwOxr1qM68c96eIVJ2r+58/
QES63qM7cUWsRswiMPV99qQ1ICi703OZFTv+BA1W/kTKtBf7N2qfXXt3EFaTdVuscGy3/m0Jsfa6
JvE5mjQoKDYU+3HYTS0kCMTzYns5QJMyynCXMf5nrI8jn2y8my0o5EvOYnY0zCVE0KwRt1V0K/cx
hiDGttjuJv2iq0uRWs7X2AbBU4H8BQQE9+LkEAJN546sMaK6lOs8K8JEmxNsQEpiTMjJNMsPBpzg
kt3JhzOrPAX6Q/GK5zUTHXpLBls7byLBcuR+EMoG6aFxGlQG5p6jF0BZ8gcJTeloXM5ECGXGgmyt
i8//indIh/uROW91GGsSd8oJfM1lZEBY4mdBwXCz0vH8ZZwTOnzTeX0494+U6ieop+iz0aINxJUF
aY1bfGp1dfj+8vkNahHtZiPidxTA6S1B4yRsL5C510gaMMtVkUHimx5Nfkoy6fUlsR0C+lzdhyTd
TtDO5uZnxNPpa/ByjbY2gfRqS5NDvupYw4I7wYev+jABLYGM+pmMi/5KtbwxrnOGitSmFzqbHCVY
Xp4voGpDyJ8VQkbNjq8hTtEJ1o3+OMFXnW3uOHzfruXuDLMIglOCCMjuAW0Rno7iHwI6A0nD5j8S
gHiPK4Ed3iJEwqX3XJ59rA68wCkjeZlwq5lKZIBq82cuiX8heBVz2uggi7lc3IKTLm3n1Fb4G8aQ
UJsMTQEt9DthieAhpSvPKRgv7yZu1ITgHT8uwJ0qdKexrN5XLBqQxBTdwT8two0AtnKaC8wblFBD
G3J34deBpuovAfg/SPIdgZS3XQ7pbm8BRgRtQNnf2IkU5lg/ANnoNvWfWDNDC5lCpY/pwxTNd4Fk
5RJ5xjRM0RziEaR6cS1pxTkDUQ4c0pHZjFPWkYKq7hPuKqgMFW8qRlYJyhAnAMRpFYfXT4NHNydu
x0FniN/jvBymJL8IR02KNx35I3YT9CAMl96wEIhliMUYv8Qw7i7nLRc4cTeSj6kK4MiRMoOY4yZC
GIqRaNpcIKVikWYE2ET3etvcPUh08hI5m5G6mbLSkzUG7V53yhytpYuUX8erAvztRtasrdBQHKbf
l64hnt3r1bk/c+SARATdAJUPEh/8C/S6JitQ6eVleM5WSD9OOHQkWsuroSLAc3HG8qAG0t2phAiy
giJgIUHnjkN+dotwct8xRINmgkSe4OaDlujhr4uTtaw7PGgSTCQaBZqP54aLxuxQx/w02KlEHHEI
OPH12wheWIibzwnU+YE8y4o9MP30lnIALJCUtsjhrrAnhxkePvZXPoXyob8Ur6yk0xf3hvvqskaZ
Qme4Nz3c6+j7bre5xdkZa3W7shhz3zkhIy/y+ILVwWnYvdmd6C6CUsQJJE5wM54SLgWN3583Suk3
pQ67gEylQ9dKlGT5W4XZxs3J7LpR2eL6647cCbTSKPuxDNw0jw8hascSJ1aOfY75dLZA+S6e4ejN
7u8Im7v3+sgcGhcowcHTwVSYsQSQ0cy4rYjtAs1c7XVIfnDjWR56QZKpx3altJy4FjSh4L+q8OdI
g7q7V1AObHv17IccnBeMBasYmHQFdOp7n1cvm593xTvvOXEQDS2owbNOroE59+bCt761Ae0dWtys
qnSQchiWlqOgbthhVSeNN+HRQ51PWjjV29WOcbwxMiM1vHZN7gzY9ynFEd2VzbklY7K0xLREawGs
h1qFCUfpT94tJE0YWS4krxo2j/d58sesRIT5II3I+EAJIoRJ5zbM656U5C/Nckn9ZfykioqkGzKC
AZNmuf7tdhl638tXUaVLJy3k2h4ezdfsXXpirWVTq554r3nKjA/04EgBjrC+Lpj3AfsiU2WHwUIz
CTIxLrSf+Usc26zzGtk4p5l8qAWbbXsQ0MC5bb4Szkt6VbfBr/LVaExMXBUbU+rfbi4qLh3MOpww
VI6wsZj5qARng4rOxvdTs9b0qK8P7AalEhYCOBAqUBv1m5QHYCYzabo7NPB6HIQYAjM/OTlFxX/u
Vro95tMF1U9MLRDgE9kIbUdE7YvhMBif5NguictsHWR0hoqQH53VrIXqgo4utlPcmvKcuyNxGOJB
RFnEYF+fFa/cjVMymbYu6qRtx0fKQwRV0GSfJAW78rOLJ/XsL4BqqBQJj3eRuGO0GkwbuTYBlDhk
Jqsh2xIRl4DiaARkmItoZZW2vCsI8kZViswTvQJYVnaAv1WR3OTvNS23XpFUS1NVjaOJ+K2MvA1t
qjCTlLf6EuM2hRIady12sgXTVSAKcABAMYnbKYQWWD3kvcaeZpPod0WH+Fp+qdfekPsy4LqOvNiZ
8cRdYDJ9fmal7VUPnIW6Lc2QXyn9PIbOReoy6hLaSMO8Vm3cKy2M531B0sgXRlkqsf8UA/oXS6FK
OcYat709pgU2NBwos06w89y9vlH9ECP8wF9UH+/tlCIovefkV1LfPd3uIQBzHl6RQjwmFyKqPmF1
Q3QlWJagFoDzSHl1EkxnTTFDsnh6YuHkPa1J3MZYsIgPNbsWaG+DKZc00MUSEMd8sLTTjlJTDmqU
olzqbXlSZvUU3ZfszhSS835RICYnFh61D+sX8nIU92v5mD6wIpT3Gfp+CKS95Zt4CRJHYWJ9njIC
uTQyFi6ND7icSySyE801omYLS+JM+YzZ3k/T9oyOcFAOujA/aw6oLJ7XrsUcg83IhQuFzo+lI/vL
em5N7/9PZ43pITF0lnKLqh6Fzs+FfWIJ5fVaa9JWoE7lC1ceeHYn9wdtdkJJvcn9SpChSLE3zQ4u
J9tSHLJQThAmpBkMPR4JyvGP+igvaZLRFec/xvLH5lNm7gWlwRm8vMcjMv5wuwqJ0+/6lyp3KEop
h/rGOZ/QoiMsmEFVprV9H1FQuqTPoK+jz1jwVnZOy5ZJbRdAThGn+3nZKzuqbLYJikxq4Z6MIFj1
KrMEj5WDr/xMBsTm/gpsEH8kBQ4/QqBph+LhQIoj0UrvMCtfK8KI25l89buXbHuhwpixnbt/3jNR
Of36JauaJtGuEBWOdN9bFVadyPei5UvGfa8lZBY+pWpoSbP+hdYLh6fkDDyXSONpfUAkYCCRARhC
Lh6daItIwkATHevqnxAaUTfEDrkqDDqry6Js5wRU0OlgF4tRipLAqdt8e0OCtx7bMkA9X6RXm9CC
nl5xfhYurwyHP3fl5CEO64yAZYH+DpJYk8Jc9dAOA7ehxXfBivGmrpUXlvnsQfyyCM9FYfXMoKQj
Pk6asZZzWLihkO4RyofYYomESW2RGRvicvAGoBxNt8hJDETtMN1vPtIhn5YWbu6MqGc2BF5DAcgI
DnXOLPyTZFgKh4I5EO9aROBfTbWNJ0/DPhQYpU+xnmizrnepiFDUc+YDiHsefFpRFGgNglqH0vv8
xNHrTDme0W2G+O2QHSDNEpqWnc2DlL5zUsr3dP74q6n3iD+mEoHfDm2ff5086tiA/EHFR+vWKHA4
vJnBWfGHEB3z9Aa/kEBPl9eUHNYHtgd9nuxkBmc4c7Bg424baZk8wDAe+5B1STsYmQ//BJ1uzilP
CYoqBEFySgO2gStqA+qTM22H6bX5IVqfGjYaHpbG5jCck7TLL0mdk/z0i1I7lkmFmxZw/kqpnV0/
2LSmPye5+BQGZh4AcVj+UBnFs5tgs4BQxf/5oVam3ePbwsG2Yommaom6IcrfOgJx1zI5aW880yCl
wCU/9KhY4UyTTOzAh8XiMBGfcA0OS3XDcksAubR7J4mRECl6oPXVyzAL2SI77jvrt76++8rzdO0G
ipA/X6vEu/bL1VL8SBqFq4TqQ5a+Xe2tF4yivN2lrbzFe9i2HpHps37JkTxDD4Su37Ah8SOejmpz
xrqfBoO+J5V0VkVXVGhrTovIw/anJToO4Tleo5WrGZ8t7wwmnEbDf0nNGsCEmJkoGBsHZYWThKrP
2Rr1yMlZb7SA8rx4zS0njXK/Wlq9B7trDCY0k7RWHKI0IwX3Bl5mTp0zmP55xOVJQUNEl+zJj0Y7
k9bZcxGMcJGWyI3R/bGMUkxvRhoQfreg72L65/cL6OsQT1idutCH9bmgvWuk/oj0QJ451pPSZQKH
wn6uBNkDdbRF0povDxsBXg0bQBJ2eZAmO8KNM3Vd+HR72EtrlBwM+SrwO9MQa566ytsUok12NJzV
0phl4wK9Q1NhWyUxb6MBi6MqMorDdXPT9ka20/Qvk4f07nC1YkgEw9hEhfqcHWnNlG90WBzxGjSD
M5bhHSNPThymnSpHId+ZBTyHYPiCKounBciG3TzdA+XpNgXR4OOl8TU61s1mg6Gm1RmchJKEkoxe
EV++rm4EN1tTElR3DHieWtnW5HBz4o5cXI9JtDXgmTbKQL/0nvKQY+Q9My61236do0NkLYvPEIXd
Ugnoz2i4gPO9ZT2LWNVup0WHUro/JB/DxYulUFFtXbc/DTXIL/OMoZSC6X5TQ0ucnbsPfX9Z6O3T
/RxwICRspc8PzeNq8KoF40ucEvsicZG1Z/yKeFjltjqnIY0QcnwyOk+ZHpHce2btHAyvll87SEoz
YtNQnQfdXCLfTH9J408D+gXpW03nnUJOWLRtpNs890seKo5aiArlufCUD+GFQxeNco+S3qKr4J3u
2xaKEn/NGwep9HCJefSd1gjR4QovtFUgC7nSHX4U0TAxEvB+RtwFpbkcU/WtFXNbdRhOXLy01AQM
iE0eauJUWZ9woxGGpW3pB9njtpmT7FPYBG1dENCzZ/kig7l3neXuNuvkkF2gJPpnSYNKoe2867j6
3Df3+oYAmznvRIKrMzgxkeWfYffWwPo84ELGBLtKI3IFzA09L1JveUcwwc1Fi+pcmsskSN8rdjvX
FKBzI5mDUsZOtqgAWN4eblNEprBKKOIp2xFFoRqASrNNt+d1y7eUANnhWPqj4Pi0cGSRg8TWqlTO
VGk2DIldMg9mynk5VmAikm6V3RPOGk6xpWfb3rep4mV3j7DIjibcS03i+Rv4eAlMfO8SzqVVwF+c
lo86FVSZN0Bhwx2bAlNYEfVjbpDqd+3KGDn4XnMIRva9YQBcEepNUSE8KzC6QHPjefTP+oHlg/eB
BK6Bts+DjpAjPdJ2wIRDWU7SLMeAeJ4B8Ib2ySkU5iDCIMuraPPA5DLcIv6QO5fMvEH4GI399U3T
cNByBmPIGyGJI3iUARrnHP7kZwNw1CY3Yn/l1EjqZE//IUf/eX0461e7AnYH7RILOU/Jufcy2oBj
Fep3GiG1Tm0C5gDKQMdURGKWrmFi+6imFCGJsqCdUvM6DDMD0klPV11LeLrTBKuvnMomRwX47Oyy
6szCLluaZI8dJRNMauWjV3eDCNKoPFzVF6lZEUIfY/dtgkukUeodr8LDGUlKhspSdoajJK+rU9Qi
DiTfFOw18wnSvNDfgD/+yuhs8MyjOJmpWNBA/oT6MQbp380aDUPuAxmbPch1Xx496k5DBuP7UXOk
yyzb2LbMKxBr+32yE3xgCrgTa148Qh9v4Q3TuDc4i2FxnUAZ+bp4uzy1IlQaWj4LCVbDG+osE1nI
jK8ChPUnnGAfLxh1DZEon7imnu/8lYsRnMahtFH1c5LFKo5uhWocXy8VQbnQ1mWYvoJZMLfpKtnL
4lI5gh34Yvu6ZIFJLDWUcYghLsYlLfM1FViysknfZDmkUlTogymHS76TmwgfWW0TDQe10HrgME3T
MVndCICzn4vQ+LovkZT3zKfBsnxwU8DPXl9NQn9GbzgfamJz2R1qdX5ip09PHmNDCpWkfb5ywvqk
RSaS78HnRadpEHIDI0S2KCzgVpI26Zhz8gZIbPbOzBNJ1TYCmYGbBlTIg9tkWGsLv/gCJIuVMb9c
3nFMbqRso9FSmHXPsCAliIQKPdagGtbQCQeZr5seRyfgfMm3tbpqZDQnqgOO7j74HEtEP0HLSmuV
bLphZa1hhI23F7EK+8QfFFd7LIWNvLjHD3hImYgiHWi2QNf7LrquzCDlPIdXeZbgQevX99qjX0D9
ILPEXAVP2xeVc818dMxC/QqWDvILxls5Yi8Fw0Bk5OK0vB6TifFyiL1L7egQ6+Z9WKD33wHAoad7
6BhWrWl7CXMMdHhDQUPNcwu4Bohatq55AEW9/pwu6bxEVw/iRwh7khDc6o17b+4M0btcHq4Vw5HZ
7SGugYbwqMWO2CQzfOTJskSPcnkmd65/0J6xwArT8aA6ZD6nUVS85+uhHxYCY7HU1cJWmE/PKIUc
kEmZnQTmKIACRCTcSHBknzGEHEd8g7Jut67aeJdHuhFggPBRp+tuafIZaUxVdOEZuVXQyNZosjHZ
T5wUo69mNdBHw3ysX8qVm807XcLybsMxpRcJHcYAqsHPszYjUbHNzAWKHnLix8XroH9rDqTw3s9z
8Qn+kU+sAHwzKRwuT6oFR7JZWl/6ER2ZW8PAQljehlrtKWjMl5Zjpf7lic/Ar4r57eMEjntSdEZw
FJw69hvOrUpowYzB8EOzBLl+EBMYiyNZDjrhw+qj1PJy5hMYg8FO90rA3QKF1d1etB5T+NcU2AJi
u8dh5fGAi0+EcwCFAeMGxXt1R8HOK15yiz7oJ3fL1vJiI7ohY6S7aLYrUTkw+RCqR2wxJesKG6/m
tvGBXQ3VJQwv9n0Kc2OjKA8cHyjShU2yHU77C82xFLkQPsPiIUvtz9IhIY8vWpVmQs3qo6Hqn09S
bqQpII7ekvnTWQmT0uX8MyLycOuIoWzstXuQ2IzEiB/mSM2Jynww451VbMy+nt2Z9dFiedaRVEL5
Vm08C1myLoYNCUXAxmgdT7rkWbm9bhG80/ewMfXD4WYMEUyx872jf5z2jJ/jyJgkeKDhn0HYt268
ur+XPhv77RJMcP3gns4lFgcLotMSXpUQVFhk3wzu3GnC0It1IGQzjODQ+bMZQoDJN63w9C6un+VW
31Ut4xz/Sz0elCxg/MQRBv0Nc0e+p/VJOuBeTQLCW/zReDAbYhJXm3HGPtUSRGDTx+ZBoDBG40/e
M60L7A7BRPud+FWJ6I7lW4w6kgA4Zsk9LNvgbvtEihCDC38EPeEGbu0EoWSIJOFq+BBtNQIw7dOW
FaPqi6ihEH4Cmk1MGEwnpiD7C6tFhJkKMyxayCWnZ2C3L7EQtbKDlikLc5WsUnYCns3cY58FOV/P
hbt99dmbIZesECej3hZdI9LIlr+jJ92OD5bTz4b59Y613OelO7CjX0GXzjimOkoEfXxENXsY7QRJ
lNMcCopNt3ri9HraMRwy/z9p57XbupZl0S8iwBxeJSZlyZKcXgRHiknM8et78PZDn+Nj2A8NFAoF
1K0yxbD3XmvNOWa+DI6wqvCj8VQX2De1zgntun1KnHgR7hlklcIbce7BjvR12J/livxwd1hwhiHz
gc6zpsD6OOQGsOE5ptx8Rpgtex1Q1zN4eN5n8srMV9DuFa03UtneAcSNEkuF0PqZmy6El8qtgX4x
OZReKNb6M+RmurpRvKKJ/SKCYn6F3okLhih4wpLQ4ytTMAV/TqCDyNGHHqMXql7BBwZKhHLPq2GY
PzN+pDE2YGKwg1e+GzamuHiDckSXrDZ8+sbtbNzwkQE5q5CNGvw/gWp3S+E+zYjdesKDni1E3tZC
8VtakHAxDbu0Jlon9kW+lJkG5qje6AecylsMMZLbgjp/keP3hM8VEYu4D6IVxmimn4jPoF7C6852
0yYvBXbwWZP0bNlDdRfcA/ZQ9VPG9Z8H3aOVGJpPMSPIwLsuAA8F0ZwwoHwOyO2QxgQ8z4vn6K3r
7Y7RW4qItjGgma2ycS7j24+X1wq8P7yUu8tgF6/BU3TXJ85koiaEg7WyXzYqCHscKS32p2hLIEA3
G8+aukyWEqMY7YE3ihRLe1QxIdJCn+BuRfTU73lPXsi84s/MLdSwNILd+yY+Zbtqz7ZH71Yk16Pa
ISLkm3PIv+BfBJswDx5nS7Yr3bMWuTZPNomjVS7jGjJxFBjV6DWTywMMUuRWx7j+DCxX3YBSc8rH
KPtFI/FNQ0SSLRqoqibLmmqoUwviD9WG3OlpXmN1PCA9xuIRP9RMv8oFXDsU1bSzH+h6UbwES5oh
2C2iB/kkv5N6B29HdcZlcGIufcTUfgWNyO1NP6thGp/+3AqR/5H24eXBK2voimKp9CO/SPs6Mbqa
iiaMh0BFw31/rRYmE98GSjy0cMSZi2nqP65b0yWrOTB63DFubdjMwogTbU6hvEeBw07RKPb4EYp3
5mU1RIc0P/58nf+2pf++zC9SpiguY12sruIBv/myPFkuCeVwweQ3qXn6+S/hB/q3N6TI2INQcFnM
M796zZuwuIhGw4MDyEW79DNg5txWT0HyziQhkuaiue5IVsHoCwDagfbZiYyJHYb6Is29ktiKp4BA
aMGBAilKu/L9IiDuuJuAkkoJlwR2mTR93jh06wpkuTcwGKE/BhoKi4HuqsYjK1VEu+V4sWlHmfdS
5fTtXJgg9QrDqnjRkwEDjSStPi3Y89LthINQh5OYuBqJVKwRHDUFR9wUHtHPgbKSpVU4+LHwmSOo
ZXJaRat+pUL4IGZHa/cjnRUTIAW0St42HLmI0iV9x9a16pF4bsXbnSy7KgJYYsTJfQk3fbnq5O0Y
uvFHR/WcMsgDYOLE5+izLtcDACmmd5mfCn4Oljg/ys4ztFC0FHPhTlTsC70Vm6a7pa400WswhjlY
2pDLIO93xfeuWtYl9ZyvqauedZRguAfDcm4hTQfAjQjFvZhExU5/vwWHoEiW3TQQiCpX4bfrVycz
OLQYd/q4v+p0hEmUW1QWyDvNJweHKutWc3ADeLghS4Q79ZAyv5hDkmeIOL5R70ywbm1j3dYNbXlz
zdnxtuw5E2aeZKwL1beQsSGQpAyhOEkQh8mqRwEzSKUNGcSSVqBmJixWbes6hDD+MH4FF7aJvorf
bgrJ48MkFY69Hvsys6hVvC/cW7I1rsdQ8IY1c6DWE8Fs2BeaX1df0zn2rbFIotFADB1gsXxD5cgo
XY0gfK9VgM8pzICfvwTlH7sca8OfH8IXtWrZpGEH8WA8FNaDBWY5gQuwtmD+LumYxJv8gUHLtd7H
mwZfwp73IPNGYhddJOPx1TZrDtxB8JoRyOqizKC+qEhCq39pPAMq+O57hVFgwIVg4P1V49orZaxo
yshlDmAds5eLAr5slXN2EFNjXkKrybaVfpDRlfWAwCHY5dD1yUlRN9a7dA3nt/YJPJ86zZiwNYyv
5TTGPUvo6dMzQqouuzMH7NM2/c3KG8tj1+xUeEPGrOiXZXPfsrtL0REJmtp55FWTyRavcg3+wamm
yVa/arwdbzSlrismhDx51E+ITV7EC8OweU/vAJkZEw1OzzDXL7MXnWBx0mzoPsKGAQyugPc4IWCh
yBiPTGeohVSODvSlfaQmJeIZYCY3SkKmtRc7BiviQzzDdKBVOx3oS2g3/LzCDfs11tyfXxJcSN/c
/ulFoZ2uyzq29L/3uWrUxiBLKvp4k37aMxFmVT7kokZeoiDlbhO41E3mBwKH1rWANJBIJk71+foa
rLE5P+Ev5gtPN1W9i+Nt+XrLHY3Pkf5QjAMZgqSjsu9ohy5xb7R9ZHo0hHwyJRSbRZWtLxVr3V2N
lsH8oAETDq4Jv+g5xCsBfjJ5qR+a5IUG4gD7BhWGc6ElCeZrn9ZEfAfBPlChPLskY5s7FXNHUS7A
4/UcUghdX5XtKdqEEQNbSEgisDOo+ktVXmB/BUqbT2XvPQPSKltmEyDKkamMmsNgujrYDguk1wlG
e02tDxyufrR4erPb22cOWbbaavvfyADfDBZx5qqqLGpQWSRQFH8/i2EINTWRg/EAFJj19oLHPFrX
7JeMnDhh7QKqf9LtcIRkW8yIV+AdTzqI3Dfo9arEnOEXvYnxzZzlrwv6MmeRtEqXCyUeD/J1irqq
K9qKvAyhtJRJJhO21jT0GGgIIPKz3OsxeiUQtqypbPvtaG6Hd8O546Hgwa16MpxnWe01b4TOorik
LdMjEiIhBumQBq7kNR/WtILTkwi/P1qE8XOGa4U3qLq53Vu5zZ6E67uEFLSb00grZZfyZBhw1YxQ
8mcSYWsC3+FLQdqv8YQQRr+jY8dBtZeOgQnG1a/8sP7l8/l2jVXxY/IBqaaOMOfvJxbi1lQulTQc
4sjPE3cseWiraCBoYSPU/s18i+R5YJFUS/TkPG7mAbxlfTkgZ7o8MIzUplVjhBFWO7r1GhKHWM9R
JCqBH0aHTvV+/thRAnz3sZuaquAmVXByfjkuipkuFaWuDQertGbdsm08Mdog87/kc8om/OGz8q19
bBqV0wTdT2wFM4leEfseMl5weYlvKGvFBuo6pxGQC9QjbOsuniv53OlPzFaSwhn1JdMbCzkmzN0z
ZjzlQW7sYmbe/xdPItzTrpJn5JhfdlniYugyNmtGTbwm0L7tC6kGDFShXE2h0XP66JSTOeOnCDgU
FibW3PT2wADqeiEtB6MZjZwQICanh8uuor8rVuvC3MYMBNZJt5kGyoVXUiqq+5uFrkHbgWAt7kwI
DPRS7hhyMXEh5dskR4PeXOsjWWEmpkzdceJSlCXsfcZxtJdLn1Mf4QiVvOwZztn9cYQgTAJViyrR
wSxo3ZbG1R2iFQLlIdlfwmXESUYm1SKAgb6piv0UlaJftgaIvNoinylDytY7OdtXSxl4geAIFFEB
kdCHZ/yhQfYO0DlpENfMZJqoChoHZUsSJNgFX2X0D2aKXqZByC/SRT4evT33/aq5bnAI0wUtGyyb
6Nz6++tR4Ql1p0Fa1ZdVLZ4DipVykacLGcGMuurchjE6P54ldiF5jX4uLqSpzzsXB1BGVIRdlE4W
78AvlOKuLLAP0eKq72LyQJuXgsilRxE/1hgtJUYPzLFEO729avmy6RcSXrCVVq3Iq9CpGy23yXia
u6pdZIChGV/e3FHZ0D4j2/yoBBtoaaGyFjUnbts5fR1AKTgsXlIT8IlzSVx2zG7Rdw7ErUSfyw8U
iGnoIewre9I2PGT1l9dSe4JsXJMzFySeRPs541StHHp5U4DiRzR835rr8nxF41LET/31oeUZkRNr
BrwrLxEv9BgvTD+2+ScTBocNaWSY/+nYeuhP6Ealu6BZYW8E0jWmW1OwgwtKM5hIqN4veMHCqaXR
KR/I3az+WQLienkZb9tp9KAAsF44AhdaygsMiBJNejrUHnbVY5c9ExemvyIPDnO/wB1RL5Jn7HC0
gsni6nNONA96fJJDtySMm4Q/a1FFJxpdPy8V2rRw/a0HYCuyLMnEtcyC8fVYEPVjHwR5h12TruSn
Pbq3k3D1DI3W0tYyvSLcSJwRXzQ048yOCP/eptIqZj64DxDBKHdwfNFrsLH7aFng+t4yVpv7rFiE
plfTp5KXHKfRYbw2pTcIKwRSFfjG+upX1ike7zCLEMRZ0gVh3b75YNEKdQHR8udfKX939tSx1SOY
Yg3HW//38n0zI3OAlsZ6yN/m4+ZhnPh4mfEBBiKQAY6ODZuYl5RTMB6BlATRfXdMxmV8nJpNGM2n
EKefr+r7MxnwK1Uhv1s2lf888H/0Hq7XPOv6ksvqlmh36sCRDJ/QV5ZnvmsOAfgOGJiZp+sj294g
8RnPKTE+JPuGmdiGVW5+XMe1VCxDPo0zozwJ08GexiyLrLAFpUAIedovivMVNTN0ZDznIAg3txO9
oXyN1BOpLHdifB1qjs8kBzj1wxBuKzSf7FjAJq053lsiqo6i5NAh41DczK930c1DUCDu8vuCdF+b
1i7cyQA63xwKMEgdm/AW6ay7c62z+3u0ZKsajTtJQNa8CrztYMeGh0bunhAFeNRk3DNDVxdA44mc
bPSD1S8L9EkqQ7dfJF3faCslxVA4/yqSyFH4P9ntHzdcjKPwkvSX4SAOvkieIvUnUkZOGRT1DPA5
iqVeQbRu4iuPjGlTIp2EDQCSFJ584OX9kV5aKxNC5cjxsvMAAyEMmkP7PgHEop8ubQTN5Ba/pTmS
k4MRHjLQsAQSxhtgazk5Kaj0Jmmun0p2LK8JDu1ZqB0UTRcD/VX0wnZkdTZLHfFmW0LHSqi7wiKm
h76TlF9eQOW7j99QdZxvoqwalvalcrwlhpYPuvjfqQYBW5D4IF577sLB4GmRkQG/PJU9K8S8g5ps
FB21eFzLdBFQclvbNFhhlIZRC6+HY8QDVgJjcZh8tj9/KN+2egw+XopGFXOr/qVHR9NOb8SwGQ61
4fElaAOG5WWkfSRsTjU+5WTSls9kkrAwrJL/wKk6W0qDLSiQTYj5RbvNAXYfAk64ncTiMTU9hGmt
ckhunkJGoeQX1YZtDaG4+ErYF4lX7EdNXDvjE7p8HNU0Y3/+TcZUb31deA1+kUgFILL2fDlyW4La
VGrHwmsYnmV4ZuqpRDkRnU4TCWPn6kxWJx4dsOOD+aA/D3TyAg83atDeIRjihGKYnoh6mh4UMN17
i99Pl4sDCcUkna4xW1p3nMl0Yx0HC4lav/owMZe3fo1qlUH/fHhieu8U60ZY0iOss5Vebm7i4grD
PiMTat0xKor9azGnPyPT5I/7yYUvOTIxlN5lJfvMPkdcxtp4EF/l1fAKRHb85ckr01345y5Z0gQ0
MlWdT/fvhTvSBUEZhHo4SAT6NK3NEpUD7Hm1tjeyd/GZs2g0tt4vuo9YWkVY1rGp3T4RlLes8fdM
tWlOqxSzm7xHurcP2w+2GU4D5GNYT3T6f36q5jdVNu1ZGX6KDqLREL/o9sumCCpLpU9rnq+LgM7b
TCpIkJxzI23x4l/wQTnxdUNvMJR2IUEkzI+Rm3xUI7KRJUu1p4HiRXhyexvOCql/T9BxknguSOeb
/ly8CWcKZ1X9iGufkqJwPxmP14/yvAOZ7RNeVtPCCMQ9aOsMxvZle3kM5sqLjoUpoos1lBt6bPWW
Ec8ZKULmapLPSTrr9uWGydSTXk0mF5J/VIClHnepf6qsX9pVNBz+faaqJINJkSVDoXD6co+kTo2q
NOAe1W6ZuoYLbKddtG56sWuXrU0mFYLwCCSXs/FdrVal2y2hfu+7O3aVHV16HDgxaU4G2Bn011QJ
tH9NeVfVEHoAOu6JZNOOOrkSzG81dxTYJpdkNoh2CIhdZqoGu7UXKDdfpzrF8voUIP7CZDrWQ2O9
zihqDJROaDCDR4khKoO2B3RHoBkyr/nQ5DvjYSImLcbunmeHOgnD/3Ubo68AdxvN2bRVmEzQGJ4J
n0YdgpZmwTuK/NSLVnXsoK9jPI6UXlz1Xv3Z906Tzfr7KJ8nB+Cjhd0MrmHaN8sp9sU6e7ucktBl
MIxpySY9GMPQM39GBe51pUXt6L62NEHYLwBg4IczLyBR9r3FMT9CibIpCGPPXatYjgWI8u7Q8OLP
GQ4PXpvbSOs00y1o64LP1Z7Ndzm2m48kPmmJV5pkWs2ueCFsy0HPhEANhS7rgKup9jlZgoxJfUao
ejaTnuHNPBUGzBPerduKw4Z0Z84Sn0kf3epP7SMj3WL21mnz6CHx4fRhTpsNr1fjiAwC0du5ImvY
eNAKYqlWHBMYXS1CjztPP0f162yOeiR0Sal10jcsBHtmMgjMZsaZfPWOLFpbFtgqYUu6FoacinY4
pUkDNYWn2Gy7h0tLQwcl4QOxlfjfbZITDx35IXdRP6+KpeCK98GdumleGR3zYah+I3jUQS6z2dzB
DQQtnlZ7+Vy8dvgoaAh/ZDF7HcOrkoAaDpW0mn9eSZB2fPeZsCmjPZdNWZG/LH3X4SIyNWCWcgk2
cuZIhLRqzvVEDuzNPDPSw4WmMhunqmeiMRA1c7kwGIBAvYnKx4yD7XBDeDNLSo0rJXyIU8ZjOM4R
HEV25sifjCpIpmCcUV49oPu3KVtpKeOUQ12Rs/tpbpBvqUxbEttJzbogQI/di/pAsRcB/N+p8T2z
njnGfdqBBX23eWfdt/VWldiySsciTxOS9lpnHkksJ775d5ObKjxKS11zqhNGvoHh+6rgRX2K4fhE
i0G7qzSnZThl81rTEuK5oQ1iEqMNzzBL2mKvpRj7wIhurjL6/0fd2iFHH+S1ZtiKiP+DmDHnXICz
vthyaAsygNF2T72d/bKKKd8tYrIIZUOjaKJ2+tJhCUKz4/iujwdaQW1wR52JM/9R2MXgHF+GZMFI
bkwPV+RO5lKjjQHoyUmztYpW5DSSTnzGR9oX81TaJkxlElxn3YZkMCK/f36P/nWlqxKNxv+70C+v
URP0ZqoqTAfgnzNHdcj2wSthuAZNf+hitx0aV50kR+4Wy4Bj9X56FOzm4fphhXuO8ngTfjmFS/+V
W192dfB+E4FXVUUVA//fu7qe90XfD8N4qJA1ILim4EmuTrq6nhG/a1SL+b1kvqVQPJmWT661foGn
+7bXmRIn8/ZqXz7Lm6t+chYkOUpF6WE8muNzWZzkz6T1+F+MZHzvaJQQpbjQ2AhgIYXEAtm5cNDM
rS6CcVtc2l1Gnpod406Wfb7hggDKeDZ7yhEjQtci9UztEd/aAklKDUFArvVRGqsoPFyETT/uksQP
hWUk+5F5kjzjLnTocas7ks5v9b25ypD/KZYTvwnxlrAlPfeRi4S60xyR2g93YbqB/4hrICEgKiH5
pyfWcvnzw/+uD4h2XpUMCaiI9L8F6B/1TmMqnSiK+XhIaffjiCLJcp9iEdyRYBsSf7Munx6Z9pF8
+Nku6D31swFxvQ2MqSZ6ZZ70xGbRHkNpfP90y1f0g8Y5kZNvFSMWGCQrdpmfr5ji95tlT6Yo1jkW
44H8r2HxxyVXYxS1ppCNB9ydIHOXavxwNRcZTqedicqNBarrfQH3d3m6qff9KYCBBIMV3UtIM24p
EUoTzm7ae7QPIHLOJKwh5uiZ6kxSd/kDAC5DnJW76BFN7q6/3mnWjE9BGI6SxeFHv08dSSSWZJUm
Dh/3NWEctKyIhs6emaX5o7HpgZO1ume8MmXu0w3DJjZKBaUIIkVzYbjyuUdWdpyykJvNVCZ3p5ZU
O7K9bq7GU7gv8Rq+6cT1IodmwAwEfR6/h/UhYEBiJ4JjHYKrndyHC8CD1O8lxvJldbqtKjt6qeNj
zlFyq8/ym5OeitTNArggC/NtNOeJQdNtmvB39fECoPUNB30JwXsrA0iylgi8NA9r2/AI7LPcwvuo
dmiTkcfxa67kwFDluMVpdByOkdaWT3CJbz7h2AzwwM6YkLLpYgqbh7u82fXZ2txiEHiPGdms8Dap
PvO1MNpF8RuKyFhDgiiqa2tklXOnY7hoX1512SEzUEw2sWADqqq8uj8I+Vm964YNddb1I+gIo9/T
FudJK7+Vu/I3XXFVhqooKiIlo/afR/qPV6u9pZdrNIbjwXi78U6Prq49kP0V+pHgGcFaJYK48FLy
LiiuRAa6jyFY0WfYTqD8B+tgNDYXS4oqEyd2pZm0+Pnd/5f+yVKt49FWWRIVCQbq38tim6pmL9XK
cNBF70IwLzpW8eYZvra7xne94oT9Qab1Em7UzMP2RGMWhJeNhVsfvSplFj+5t/SWMEbEDStLWxXD
qqp9VHqoohuOhgaqLybzFrN60KahLb8uMaNV93ga43cxdelztrGngtSVfcRC/bhHyKfSwsebO5Pw
/rWoRX/+0f8yE7/86C91sFTk4jiU6nCg+4IYi8R2iMg57yo8mtBPnWTBGE4wvMtIdexcn6DjJMgK
Maaj8gBqZ9q8/l4nOELF2YZxVa3AJQFuTCcbCZYXrowdBXOkECptF1sLoMiw5jDDJ3vDA8QUlmwo
stEBLiQu90TNfYMQvjdOwCEa0cTX3xokhYPLGtgBTm5RzYFAQEVebbR7SXZNDGE5glmgcWAfSE/0
qtYrjE32VPJYMOv8sqN/e/T48zWZVtA/XuPbLezSKmK4o7UrTUCrt8o+I2bKd7FBqP1cRd+Z+0H2
yrwOj0QWOOD1+nQpPwoE3yE0J/8sd4nY4mwN8TaAbfgqvyqRE7yN0S/HJOmb+p2OjUJJzGvN8P9L
rTeoenFpcnk4kLOXkzyOyj51GzqvGSJyu9WmO67pjDowj/7S3fpu4v3H34as9fd9MrM4jS7B9Le3
NbPfzVRO4Od/JFYOZsAvlf93OrL/7aSpIhgg9euEsFeYD7ZBNRzUTYGvrnB62mcELUQLeY6jgLkN
zjEg8BGy8SXGEYISxzt4mNN/QZIWewCr5MCZAbJr0Ln8B7lfo99EVl0iQLWPSEd+/vT+W0++HsN0
S+WpEIlgaMqXM6x4abRrm2e0/2BGbfPaoY9WY2/dyKbT1itF8cd8AgFoL9WuVNzhdEPZupJQWABT
waKg/fJm/8tdm9aCPy7oy1m1v4WmFkwXVBc2geHKdfIMXdGk0BF1SEM6Ij78+R78S9zlTxKoQSNO
0VXD0L+8JBcx6SRTjVl+Fq20hqLFAX7YZmgUd6gbEPzhMZWpkYwV0u/Holg285+v4Dtp3xTnQQmB
ug9D5pdPZGzM21VUg+EwfF7p6kyafFcx78RusuoJKx1sjK0h3x1nl+pJPhIzM9TLy1v8KIHfQQyL
DkpyBAXLBCjNcw4m4v2XK/yuEv3jCtUv9+iWAEobzetwAA0LAYVEXqgCNCSxK1uv8aYU5tkBKiZY
JBChUZXMA1L6oA7NAiIOabWdpo6Sw9j+Uv0iXFC/29Mxhqq8vbIlT33Uvz/ytNEjKWy1/gAaXL+P
rqt+nRFVMe6CioG0QGLjQcIXgH+dqqC9Pct9QkTb1W5Z9k3+kVuyDtSTkKzD4p5ISdoDvN4y/ssl
IXcwno0cIcKSXGq1BN27tXxEaDlKI8yLLK9AodNTON5fUG2krxdmnwq1ruBr0TY3iAKglWujViak
G82ZwqyFzmtzI+8XrZjfZW8EyZH9TMkiYxbnLtnme03MUX4Im1ODr4WRe3BEpkTm7CZMnEgD5LQz
clo9p1GAELpgW4tCR0z3BmgM2JMvkuZb45uFvM2yE9EGAIWWA9TH9Rg0TwjzLGwZ7Kepl0PDkZYt
5oYbvhM6x/vbDY5Oemihf6onNd9G4hHIrnB14BjnTyCETfU4IG6CIkVsStC+cuIue/C827hHCmT3
fk3WN7hmmtDPVzwNoEvm2iMfMhTH6rJtsEiU11k7HNtiozZnCMYu2DDzhYlregWRxugDwitElie8
iV24CmMnMkGhLjjuR+QulF5UHkENFNh1X4piGxlebMLpw7R6Qe4o3+6CGoCRw2EbNolA8cps/DY4
mTmpDoxts5HSs9ztdNMpEw7P+Plgn8jaAyUwkUBIMMO1Gth9+NDh7x83nVspn+QlDLaCaSrlHg3U
E9hkkUgu1Wah9G8y/vB8WeA9afTZDXy4+JhBOU52SCQazKq4NOVmjYkOlUjqq0AO4zs4GEi4sbTi
Og0HWzzSvKg4aYI+A2bxptdkgTrQn3rY/dCBl+wNp2gb7MfgoEgkfc9MNE9np543R9E3ONLPcc8p
NMroEp4vyvy2pf49FwO2HQmZJZFPL/mIZG7RHWmLYKlhtxXFOyHCp5FJbDPXeQxhN0SXulDwfYaN
15fzfgbaDPStk6EvxclLd/KlpaM3bstiqyLncLQlRC3ILg/qQ2q64K4Ce1ScYEdYL84k4rknJg2W
k2UdMdma3yq6ytePCmqI5uIyxytgYVV54GrU+IRlZzIvNNOqEe5u6lZCrcw8nImi2N8b2HNy72ZO
vUE5fU5Bj+TqUntpD9d8Xh2BcNTPos9pxpjwx8QP3wmGLZoLClii20TdU5sH/PwMrARAB8NHPmCS
3tYYUbcCzVccUW2+Ru5PUYuEm3qw8Pl3pHko0kU/UY867udjjR6usBZhaHfJU4dcnDoHgxMcqxtK
U+jKIqfSmgoIpUfGd04ybuR2TAEMEAqzLDozlsjvlWFnkEnt9lynivmAs1AB5MHGntTlT/J4REpo
bBDi06D8eSH/N0OKqgcCPyRA2OSK9RUQK120qI3lsp/6LuZBabwCcCRp3ox7aaamc8JpetrHnIbX
6KLB6m0qRi4km7+3/CPyWlqHqW88FP0JLyk6TUgtIGUhCsrLOn7QyrdgfEjBUmSfYERk3JjZKd2D
7AUTj0pyMJcsm5iy6PTfoteff5ukf9M4QA0uayLxSmhM/ys0/jgWsz81WdtQI13IjVLvmtRupEVB
nhLuPsbq9F5eOIGSO1pK24mmUcKhcY3dRSEeD6v0jAJjMKYwAvVZhE2MF8tmhjBaJ/VM66RDCg73
Auy6n9T+gJrU5Vwx6x+HJcnMW17IwtOFyWgLz7T1EcOhM3LDffSSRbijz7fqKIRUHNBjgnuNUAea
W9lWX2YIVor7Gg8qLjd8qliQcN5OJMuK1Z1Wa3EUIy8GSpAsEgL/EnjRRFQzrnBKjNZ4y+Nt2Hu4
75kfI+ty5OIw0jugX6A6GuN1FR7jax2e6txp8Hp2CLDLeT5sNKGctWdFO1rJtlTgDoJRnInFAd42
IxLK9QJ+2lJWk3nWfCrdQaQwZq7fQ1RKuw90KRfV42xKG5QoUyx7AMXZBxm2XWl/rOFu8F0xiQLP
Z5IY1bxVBJSpM0Aga4YfOAY1yCM3+N3HhlCUwNUfiAQ0X6v3boBmiJPQHSobAJPGt0ekbvfLUVP/
xlCh8Rn8p+izTPU/lvIfb0uvKoPUinJ/iGGrlv4tbee6BkKkoD84AB1atcmzkB86g7doM9yONbbn
tVU5Q+miEksYRgIbABvC/KlZx5i0rkc0s8qAbX1+y/3BmrjrPcCivQSASPcveHz4hnTk9h+WSvjf
Pk5B2wyO9AkcOvGl20NMbUsBi4ignMHeSvIPuCnNmvYOABSjPQdUviguwD3R86z9rnTEVdsuyBb9
+VPik+HQ9KUwIDxGVpEFmXxMX8E3oSx3RSx0/aF+JCg3hlQuMlxcXDmrFHwbvJzdXVL59F5vTNeg
x2n1gvkE+jXU9Qy7VsSykqWsf2gEIMyLDfkAIH60GWgLlNZxiV6YkUqzsuguYCm0s206sUR4w433
rLuLSD1FjaE7HIzMGos9nk5ff6lhCCLTYAsC8TjxD8xohU9eubgiPnam4SyoN45AcrGtUp/RorgB
6KusAFgaw2RpSz9yknxrm5HXgk4Jg3A1x4lB5CRgUDhlk9axxNpA4/MlfZSgjVCKlT5d3RizvYUB
dN7PWdlxK5B8zIF3JwbLgsxOhhT0ixCnVrOG9nMPPRc5iMjho7el+9gVX6tXieEMqSpI2wVCppIl
mleSWYDi51M0t8A5jvlj50T+C8jUhzt5Ub1JzHalRVMvcbsrusuGb8KKZdDuD1hapLt6nAnSAuC8
Evr4S8InclPK6wLD6GWlVv74zKayvSpz2CXdTHwUs1mSAL6BYjlj04oO+EwxRg+EkUKqx9V1FBW/
0zcBsszQ7XYvIyOcR2W+ZBiDzA+4h91vQfd86OnLFD+T2eaCqgQZ7nIAMTZnYizuWbfQ7M1xUZNy
LQOgj3clyQLpTuq3oBKOYDeQbfoQST2ZqIp82bLqYMfg07DLTzmcXKcDJ3UPw+d4Jmsx84uZeNAW
6ISSx59fdEn+7j0nns3SNElTLP1L7wmJbFhU4dgf9GiZIHFJHeExRkUCD0GHJ7qt74cTZtP/51/9
0r9Bp9ZFac1fZTPIAOu+JBoSTMc8tp8Bo0dL2xu/tUKmGvKfD/qPH/ql0peCIO2aVuwPfMECXuUn
U59dmLXie0Saycj7QJu8pk3uMjDEerTWIK8+ZNEvP/0/utBP1/GlwG9qK20LiZ+uDG5SIorEVjw1
StDimS/94hJ5HIERQzUMt580h7DSAo+/W5PCMTriqTfXvwZm/TdH/fuaqBuJWpKn9o3O6Yh798dO
0FndjSieoDnIHpzTkrG2SajuU0v0ErQ5dvCHpne1bcVgeW0kdkeA+4bj89TFJs+cAyzhCfi5LXS2
v5zXvmlOkEEm0Q8mxpUTm/GluG2lKND0sqsPSMOCY26duKKJCyb4VHJohtz6WUBRffXZiJU9/tsa
ecQvb+u/e8Hf1/BlVqcW0kWSFK5hMI7lAkGctQrnuDrgQeWHm/rLm2r8+6byQzmkwmNXDVj4X55G
0ce6OVpGfSCsMVkTZgetRHu71Y+DuJmUz/he+9pTRLfxA2HC3pZ0w23DJpGluQKx8pTwToQEXSkc
oM7DQc49em2DiyvTPKhU+mRuMIPTbE5VpKFCS+pTL5WJtZgwY4ZK1V5zAnau5SqN9oyvZ4WdrZmd
EKalzW8IqPGLM5B+iZwq8xtyCcyZuM7vLz41Y2N9GGcEA2A0zwyze/5/4/qxapYDSo1o3j79/Gys
6WZ8eXUZ7eLqQcBL0/Hr+iVJnTCYuVQftHJZc46/7NQLzj9GOZ41IOO8K+5v+c48ABNBgh4R+oem
EdAaz7HnxFtVpA8uISGVRPhFc0ZnGBJV2e1fzdATzhdjcfE5Ql6SO+CsHDLLV9g+CRqLrbFhEC+k
234ZZSvjvpwMdwa72gc/tDZWcWALXtA49X3TLPPMSxfjPBtczoIDf3wSpjC1RzcdKnAbNXeiPa4C
xixnBhEtU9nckcu7bifPSGeB8jaP2QXUO4tU8WaJPB5gHIVE9YAqsn9ilP3zXf2mISczMzUk6GiY
1RTzy2IZB0U+mnpeHcSlEK+jbpah4EIFslBQBX0QbGpV+0p9ECWMnU7OsQCazXubE0c0R7ZNcM4m
fO2uuzI/6+oGdfP4/vMFQj775rkrdNXRmKkyss0v+1bbRV2d1kJ14JzFUCTV4WiS6M4HkV9tQbIn
uB7CkLkOnDrwClrvA/lq2yHykXuQCqj3jp5Pnc7y6YoRfoSkfpGnk1DwXIXzFJtrPgcbKL6Mr+lz
YM35XwG8C/VZUELPdCiD8YvBM4jEfaY/XpX78Eqsyb2cHEPEGrnlXWtYhmC26IA7t8pvKx+uaNuB
nMMUUflZuOyHNTXLJIqQ7EJeW+IyjDyx/x/Szmu5jWRb009UEeXNLbwhQAIUSYk3FZRhee/r6c+X
nJjZZBEBxD7TF2p1qMVymSuX+c0aqoBdLrFlYQjvvBfkkWgFY32Wzf1+W9pCm6SJAXbOWmwgfyJD
UEj0ZW3UqsBsNz+kJ9g2zEKDktnrzhoRTMNY6WAEW6cmZSe1XANMN8rfcbRTzU2eHS2NqmQGHSFK
8FmYN8gVYIfS0YeadycI4cWLj3wwTL9+gYJoUW2LEunmDSSAeOV6y4KBanQXDS9W+6YhDY9hKD0H
NPQ1oX+aIHCCqRR0Wlql6KMoy+tLQb8UAYCPGzaGgQqNfJHhfDq8HCtT46ZXqlPw3tDKM2bA+JNu
4fxxfiJZUZ081HgwmwT8reF4OzAAetbuzF3+AzYJzEQcq9w51leAaXiFhb8w/7TYcI1zcDgGKouw
9scZejPpXf5HCNP8RqAI4WRkq360t5AqF6gIgoWvgcuG6A7NapIXaYMlxbLZVxBElw3i4d4CNY0C
Ojvipe28c5e1vsTyQopWLb+paPIuSxpl6TrAKzBdIv1WwftmnA31exlKi/Ce5Ukgc+8iZQULZeDI
cjIUM2nULV1rgw2VWCDSDmWeo+4RAmcQGNN+aTsrpF3FxVt8qBcFlbp161gVR/c0dH9+2EmQKaoi
idxwrIChLc0QBMyq/AWqz3tigr/SDHiAM0tZKwMCZQhTNBArjBvJ2IWJlXjfnLQctECQp2B4WPV5
7oxdhcVpAzB/Jm3sA1yxu+RcgqpYsUb+ms8w2oo5L+qoPuhbwFk7Gq3jO0YDd8FD+ca+sFWiH7o/
/VN1Y6T2Eca+v6P/3OAk9Wjiqqy9gBtkG458H2Txyc5wICpWhY/bAKjG5ciUjYq73pgo/D67dP3Q
bglX1HM6/SlpXslMtWb6M0Qzes9Btyx/pfam6JmZL0uaHDkwDaFPjSCc/06pTdRwok3BOViuA1AK
A9h9FE2Z/iK0RJ8DXpIjLRsHnPQKlnrTIqu0Rh/YQhixmGd/c+bR/QKfZrNa+wioA4vQtyhxedLe
U58CZK/x2br1KS90M/iUpqyCprVE1T6ZIRWGHCmqW1cns4YELfRHzWEbg9OHbissZFZZuK351QYv
Naf/hIZsssmWbCsODjhlZFWcHNawMvFU6BHZEXrSJiJ4tME+EJTDzIqRWFkSQaRqA9LAJy3qETOb
d/06QtGUArtYmDSPwWCFd+CiHMHBXaGzxk5TAd43nEYLmQhTnLAiir1TYp5luLYQpRL6rlQfwn++
fjLP10PkBZKDiCW6SO0VskpnkkST+JtVVWgFY+CKj7MIKW3OkICMlSUtlGJZ14+eIwYN5XgnJxFt
73bWy6jvzKtt0BAhpSO1urvPkEeV0AWXNnF8zJ8eh/OtUaAjFvSXBU8Sx0e0kPiwwBVOI2AasuQH
LVdOlrfI4hlCPPnWfrNQjkUBb6Y0FVNJqdj591W2iv8i4W2hAZPfIfnXu/s1qtWUTc/hI5av9CEO
THVQW8Sve0s8HGfGnkYBSPhFupDwNtsXtOP3GjJS7jrQfoSgEh/jB8ZeaIbv7O4JTAwrKUYlbeG+
1n8hPNr1AcAtqju0p6ytBaxZqKTPuwXZ9Z3jHoPhpUfK1F3nTgsQFfHMFWME6jlnyXRCNZ81dhLc
4G4FbNUb/5rYPfg7pWC8oi/wuBTCMAPqZjg71M32+ir4cE799mqZ9WKxpdhQSSZ1hZQUSmdHiXJy
n1R3qR7g5Ut3CLZscKeozuGqCP/EyJgjsISUnbTy/qkP9rbfI3J4T48PntRzqS3SR2uO9Hji0Fth
fofoEA4UKBmREm6tBxZHuosAUtF+EW3cG1gKQ5x/Xx/B0QQFwlLAzfPvyRg2L4K888yoOwW0TJ6w
yCnCvas9OtJePiDKNui/grcGyH/xbCKuFd/9hlSguFunWozdyvTI3GcVFDGw5u1ORxlJJiLiGRo/
AnJElLWDhi/fOcVRHf8qwS6Vd+hvuMSHltiXWnsCHg8+POJ46Bd3OifSU9j98h59aeMrN3Lwb7gR
x7JNRYzjKb0t2rSTTWs1qhY6Jt5SnPNg73JfWrRJR6d5bjObVxJcztZDcgoG/a5i3VT1jcHyt9bQ
9AYmZ4/cS07SD7Z/7oejnOP8sAQtqRT1knZ+r+7a8VcKMFBGcOXt+kr9BoL4uLINP82EpWZibvU1
pdOlIZCGzvLPsJur6KXLlqV5UOJ0HkEcVZ/1YCk5xcKS1tevO409H5d1hC6BAfgMts3Xy+Z+q4ye
o4GIrHepc2ri3453H6vrmkaIr7389xdTTdPRCMcWDheT7McB1u50veqfy3ZPwEGNJ2FMCNUt3vn9
4fq1Ln7KzxebbP26yeUsjJDxFNPJ5iyPOc4R75GLaHx6dvWSWeswt7o33mxh3rq4WKifN614rfCA
NEt0NQDiTkq1JDHGxu9qZMYRbVaiOe42IRA8kcJI4TKFvJYhOWFDwkGf1MFRZWSSqSZCy9MBJ170
zzfehrjg9xsiv9YoF+guTVKFssLUvhm5oYjOc1mfyv6ZhYU0YJcd4C7r/t513nK8aYulDVfk+tXF
D79y8SkCs6iTqnasyj9TilraM98d3Vuj2EfaswuSrbv1sFOUvnj7mixmGGwmASr+uqi1NEp71S38
sxu8JOV7q72hiFTnWN94b235rNFQJwefowl5/TnF+p0+J4UMrSwdxrE9HbQ2SaK6vqV557i8z/Gd
adZ+9+v6Jb7B2z6e7dM1Js+W+0NXhpruYSF8BictsZSYdLCJZFwsUv/EWh7kG/XmpdUs9qxMhcYp
pEyuWamx7bstfAedthD1PwhevHPAC9yy//5YhtM3aBpgdKGm0l+cAgdJjqTRlSrvHNp0qap61qC/
2xtPcVUf1NAGqn2omXhWKAU6FKUyeq2oxS/k7LVv0TsYvLWdlRs7fc3MG9/2UqD8z519c0i3E9/L
vaqG80GijUvO/41dPX2u4sa1Lr1v0yQjRN+MUZw8Ke87qS6V0ou8M3EriNewtDh72Ck3H+ri+xYt
L902RAo69QWwS90bez3mSsG2hZxlIMmAQnbgFgvHelXIeiRzN+rrpsPy+E1u11r8XEfgw09Woi+4
pdwvbxSol4LF51uanEh27jqDLCfeWXLe5GQn52+V/VCnR9MjA2jvQ9Qdr2+pj+bydNFZmIE6ptCU
s5TJoW+4Za65tSE4IgDCx1kanKO2mbsD8ha7oaFkKRY5ajbhyKwOga0BZ3c6u92wdOxyHoPnGSDf
QghBICEwNinIPYvcKGt3HQA4p0aCzRrpPKNkBooo/Fm2+OkMHLTwFxBu9II9rc/rz3RpBX1+pEm4
Nxx96L3Ilk75SPmDEOder3c5dKP0Rp0ltv6VdzcN7VZqmR64dunUQc0uXwgKAOeNfn39cT4i57XL
iIj/qeEVpZGS15EunT4+DLoghL4sX4t1KhnjMkg4UFvcfKKti1egUgNOsX6FNXPXnB7mk+3cd8Z9
MJz7cC+5aNzFLGcmyYYAfv65fq8XI7SjaZz7Dj49YFO+3muh953quzH3qneLrCaXnbOO5PJeRqcX
Mn1n/bsZOL/1hjkWWLiCkSYrHHzOJOEoBs/oUsNxT+P4kNFu1x8U9yB0WcGWuY8orVjd0QehhT0j
uqk6tBNg/xGFwiH0H0rhO1i8Oq25GkqBWIA7iEGW3M2UfMlN050twMAjRy1jzlXscsGQ6A/4uBjh
v54WS/1nZHrnnf3yObeOBsA0C40xbBFxeedXGzJneiYHuvGmL5zzFshZkS9bGsCmSahAvKry8zR3
TxkONMG6zWnFd8FsKNtNqPwyItRvXnVaFp1abW9cWnzEyYK0NOHDROkuEz8n7zvobSXrh9Q9weqK
eb3YbTDXvAcz3HYLYMNNfcrVl2y8sbgu7Gsui5QFIymEqaYZdKRlvRRpgXvypKMrmnTj0XV/h/ES
U7rrT3jrSpMzv2+dJvfT0D3JMmQibHLKe08QxCnyO+m/rXHF6gWMjZoWQ0+SZnEzn7b36Oax1Eji
bab3uRUeitRd1ZBrJZP5HGj4HG+E0pPnUtODGkpgW0SrUD/r2ikAlYkncpk8uXmzjRx3U/ig51cm
oQ8He9xW1bUZiYX4gss0FGgGSbb11DXBOtLQQApq4PlELO00AuBMNAwgW7ThsvXQOXS1pEU9UHFn
DlOGFtF4jK3SU9Pft1JL7+g5wRcmyq1ziGiT5xs3DqZLJYxlQJk3mfew1sxJJKFic1rPr9xTiFMM
qFHtQImm4L8nrbH5QNU+tJWZnS0U7caVvwkwiA9CPahZOjJBpGOTnaWnXk8twQfRxwIXCtAJO8l6
VbWz1q46RkHaLrMzoByohAH+Ccq5Hj7o9n2DsNMqREJT6RAnANTOUB/JckEEgwzBoOK9BVzXuv4q
7eYBnBro9esR1vb1tXshhbBwOyKvQTSEnHWynMK4hsJZqc4pDV+rFrSp+7PrfunKSxacwxx70FvH
7bfk0JZJWuGaGEznwCBOMojc7bvYHzmeSMq1tFr8n+ywhfBLHuBEN7bmN4AAxA2DiIceHfq3/G5y
OSdN9SCtOGFYF8MA2h6Rbxf6NsCgFuk++F7BiQrLbud+/m4Ab9AjYZf6niSn7NYs6luc4F5ATyga
fB/bhNf7desmdWHEXmW5J54ZI5fYR99i7pNDardkfD7ysC8xl0tZKuU0yD24NuYkJCldhS2b77on
V+4WMg6wLbN9sjA19RYszUo6kJDiidEN57G8N5xn2UdTEcJ5pSws+kel+nh9nV169s83NFlnXuR7
WZtJ7qnrxWTKRemr2NeIjBY3vvg36UjxxT9fafLFyy7IRs3g0cl7gvbVBDxTSvYqVjBnyN400Ome
C6AuWsaY8DnC7VQSOw9BUdk5tf+Ag1c6WjCIbBiLAHDF9fcAlHh6HH7cn6gi6OrQpZwch2kPDT+3
S+mkECJgHZNCex1kxRY7ae1ZKgo8kVaK9NvGpjgOAmxwToPx04NNEuV/uhaAX7D3nGJNFbfvkHAv
8mFnpQd9fO1B4NTSwavea/fJ95pZqjxaSDEPPcFjfGICyCsB+2sK7WREEtqd5r5FaOmo+qE2jv74
1GFmVoPQLZE0CGn/pNGzWv2u0h2SyIO6S+EbNdmxRcDZsH4PxolVpaQnZwSxkPyr+50OKtGFN9u6
fxTqTTXdIyTmnVLjPkPyMegPmk2xQJnQ4inRxouedrvZvSmKCoyYPjgewl73R3YgmdBXTu6hh7lk
SE6DCxL4vUECHomRQlc/UOFY7dpp5UP+mCAUaSaobjj3Nil1gFRZIv82m37WMBvvRh7An2vsMzjs
aQbjpCCFw9Bm1FcitfW6+OhITyVaVzUANzcA3OsBZyFBG498JCrLglmDESwbCyJzt44wHBS3U0SY
IMxbuqtG/+6jD5BBDKulPUAHlPNkZ4XNMH4rx0hGwSsqfo/Ik0TpITNhtVfxInKon+A49+BAMrRT
WhuDMkzSFcyU+GKx+bsY3liyRZwugKatHOMgkc6XWbkcsUdJuAs+ZugdFcNf98zhOpxlUvtfzM8t
ex+/eEpUXI9oCGAP+dMRHvYFHilafFIQSC3sfqUY3HsG1JP6anDXRkQ/LTNnmh4tlPC+xufVdmgs
FHDDwxd+VGJjWG72MwmEcuvz0ZiM+wncOCJoiXBcF0IjhaRinOUMZFqW3tHG6u16IWsYNyZ4N8Dp
U5z9gONxgwc37abU1fvZfY95YprnGzcCt4oXpIEFiJdCE6CWRHXblpQfkWyxZrYVazsK6jVfDNo+
rujPtg7pGqaGp6FODmXXoyEevrgJAzeHURQWKqn16qkHLcf46ikht5aN9KEtzfsSROrommD8AsQm
k4fMyJedUt6pbnNHs2LEvUYydhpKl3btYQiOO4QzIOfCTIOPnvAxPKXalZa+lPFuU6SdTHsytz1S
2mATlC9OtIAwnPxlZL8uwe9SDzT2iQMmNBTc5ouFa2zt8iA36KwZmxo8eKH8NdH4yCrsp7RlmJjL
iIn7QLuhfcdX1mHIi2TdLsXPQt1a8yoxFzmt6GAvef2DkuxyOpXoDa2iAHwIpOzmJSc22AgNZ7mN
9Oa4qPEahfsEEWPoq78U7eo7PaCwe/MGGq+8v6AViTlyl1qxLNMdO8mV1QWhpK3y+xDupaO+Ehc4
NnTjgPWCFK1BCKSGtarx3wyieyUuV2wbGrM0SQsJTnx3SG3wqQCz5Rj7HbFSoCUFRrnQ3TeT2kn3
nW3Meg4E5pcicMgzSPsogUivdOxED1iLUA9AJKJlYm32dDiGBb3pEqKsGHeIv9PZbzqTOinZE5IM
Rd7JwcnS3mz0C5zsKAM3SaEBmon6Q4JGIOXP0LpzE8FF9EhdyDYgmE3Wbgfa2nCYbqLg7LwYQJST
5LdS1hRnT8NoniLr1bcc2mqPBQFDUoBpsikQXL7z0PtUDcD/+ABpwbpihqf0BDTNXmbOWwJs1/Qh
+YDqGpgwydiBvg2dIHYlNFshs4LnldqKHbOKtLMBxNvyfzTO2YLl0vXlTuqs5z74aQO2GIvi3sre
9PyRlxxH/5Ss3ViMMVWtXMVtD2+uvsuRjYnDbJZYeI3IOhNPci371GnWQonzO0d/oWiIlZzRM9pG
K35Q5MA6Dh2wO4xw2jMjiE3YCcpVyHj/L0eFw3dgE0fC/AlOSJiiSwnCXx9hjIxPpXbK4cAmuIWa
5Umu56p1cnDVCLkJm4jOCGBbAhYpTXdV2UQVVNUsARzaUR4if4yR+U/NOo0NuucQLxjHhbzQlClq
AA+KjUVjekTaRvH1Tey/Q4RcaH68Aewp/hcXB0ucYfXI2LVgpK3q3gYZGxJlKFWU97g5EkZooivy
a5z8RnkaUR+8efj+bazucyfe0+JW9GBdQ9niy3g2tpn+n8jE6xvjP11DwZfZVum9x3gilIbC85gb
RzT/qmFhI3RON9lldGjLN4XhP7K1b9kcmmk6I00ab/IkpTHisqbkkUlpaOhqOFtGGLJngbNObKbv
PK4ZwT1Ish2jb6MNzpr8VxWFRo+gfb2O4ANwiKBlx3haiNmbTDDJfMUhUzvm77CFaJKhKiD/ViJz
GxHfHXeYt8G+FCouxixQABqnh7A55uO5SHcODWcfqFqg/miAmkZE2A78e57Zh1wy94VEZxTcDucz
0nuBukIdueFL+zFVKQ9AKqIpKFlX6EDG9bIz/b/cKQ3FYejh6MjrkJylZahmdT/Lbu1hvmsP1cYO
hPnrhvCOnFSwI/5rTr3R3J+lHy8ld28F5aZz/4hJEb4yCZ8CEYBtFjFSx9iFWN1kf8ZeQ+nw3Yem
Cy9TvARx6mfNQTXwQ23fcoGYhanQ2O19Tv4TJC0xFsWy+s3o1ece3Tk1qeZ9329jeupFZu2TP3Xe
vTs5P3wUBGRpaQy/Mh9zct8FXxa9pOoD5xWBkMcgkJJ018prGuR7XTiXDgsXE8TR7pb0A2neCJsd
Tbkf/LcileEQnkf4WG6CCjNwUv56SLpWgKmJOJe1Ef8ho1rqOZoXkXLoakrrMtpbMSymEjWBRegH
6MHoByqEBeeR5jdbO0cNGmCjDgenKzXkog8D2QQqSKvrme735p5IdA007AyqbyDak3JnSMykbbsS
Cx4yQjJP1OAiY24U9WzWNbsCIqEyv35JsQ++7RMqPXq2NBSd6fBlkGRv7DqaAHRYKfQoMrggRxvd
3Jtt42+FM09nyzKwGdpqlLHG12KutZR8KI2Yhlp95sAxw2OKVTofjEOPkXcEc+D6w12qoEDha4Dw
bYMYMLlg0crKYLgGbi3tnG2hkbpRxgX6U+2er1/pezNFPBs+FIzlYH7A0vv6bL3RGbanjo54NnJI
jmAvxJCAjdj+5iyVMHGMD/Y5t27RMC6+1E8XFn/+qbmlmbZU2YPunLruVdUfKwc4FoUakqu41YEt
66NbKAZRbU2XDM0IusE60yM48l+vqPdBUnQF2jXMXWe0/51qXGDX4HobA9hkcyIHpC6iL5E+Obe+
6KWnBU9gE9eBGKK48/XabeGHeYV02olWs1JjxosU96mEKQchtj9RlF//rKLm//aony43WUBjaeay
3oki15NJyBFYcp/SkPwm/Pn/d6FJ8yG2IyOr6Aefek+kbwQ2gAP1rce58PYE+AXODjAJxzEnj1O3
oxwMPhuQAloF3JueMVVl/zn+e9QgDHCr8fqtg25z9tKzMiCEmjYJ5NevZdeu0tghXd7GRPADwPdo
kc+qh1wzjlkKaa7yTm0or0sXH0B2fyXTDe2Z/HH0FDQgVCxRUxljvpyIbQnMcwyEDcfXPMDbncOk
RtPgaICvazWc78JdO8BZs6DR44PI0VlAJEyJpKI06uDhxYgLENtKz+WQrnZmCmOeFpqRcnNHzR03
UdM9il6OxBayUApwWwxtjOV//a15K4DGiEsyE9jJGh6dUBoTgBSnoHuDK+rJe6n+bee3iD4Xgp9J
H0szcCDTCUyTwCApSZIruovElPbMYLuo7vnSCaQs//7683yDwdE+ohFKZ0YFC0cfeXIl4D/QPkNi
X0HjyBfqA/69b2Ns0IYrqwTt1wFdQzs5xQjApPsC1D/SrXnhuCs97wDoP9Vmc+697NFrT8ZInQx6
NAAGPCb1YlTWWvpsNM8eSdvAjxlClc4UwuBgSD156TlPQvrRwqcddoBKwZpWKUIV6rLFAtl6HIrH
ODurlcKd/bv+4BeigwmZ1VJUobNuyJNNO0oBbYpSBEK4QemS7USRyUa6fpVLScGXy0z6gHWZ2K5k
tkT4HrT6mYM6sYuZ6MdSucouqEMkXGFM/28uSyoikCYM/6YiKIY95kFkl4wE3B3tLAebWgw7OD/j
DNWODD/bbW/e3bjohXTEVFlCHC8WkmofWuufTrNUR5jTUjMHS5THQF8Vpf6opYfWL38UNtrECiLR
zs7A/VTSYTAnylr23zJ0qDVV+dFU5oq2vPByvX5Xl8Lm55uanO0WPYBs6OqPQ0eAY9eJhFz9svww
Xb7V7P+OUmQ3fQBhaHwblGSTVdV2Tdm6QeOczDbANs6Na+atxsbtMeY2qDGynVfSnE6FTRs5eYCd
tX5TNOlS8KB0UsBsOOSG05NC7cWEJiFa9O2LAMrwavtSXtYldkg4rYgGAstdk9cd0jWyLSGggQ+Y
7q4rpjIe9cEtgMw3RqUIMoYudJwMBpQIPX89Syr+sft6tE+JSnCozEVvpUvIp5S4OoZZoq2mo7Yu
mh1SvjHqaJ6m0V1O4xDRF7NOH5oS44DitxupC+YWMg1Ala5ZhsKRWXXzKPH1ufjN9aXzTQ7r47YZ
3pAWIj3J+PHrbY95kusRLhknydmxkUixs4w2OsZHRT9XOuyITG9FjQj61FFOnEQl4CM2mYy8CCxm
Z9h5cGMKenp9gPcXjIrrN/gx052kOKwzAWTj5jiMJjmBI0VKWRSlfTKTdZa+M8CkzOP8mhvxAcg3
CjWyvxTYk03XrtJ/Xft8/QY+MBzfb8CxHFaxBaJxkk4mrmM0Q9/bp7bYiM66Td+C0jmgb1cidven
is82sd4I6T2ExRyEHfiGAt09wnqgUb3ThUr2okN8/cYUcQ5fu7HJpzP9Pk6NhBsL20cSJiK8ABhK
644uLq0davIkhtQtL40ueqJAvZlpX1w88JagDcoW6PJpKBiiUFaLNrJPNdJ2UZ0sDVTne5xMLF6I
ht0sHQDRolUpeI2wXogcp6aEq4EqtCksNHOLAq2BPzi7lP79E7Z3o7u5/p4uhGwmoRqcRtkWiNjJ
xkybTlIUO7FOurkf+vkQLTkm3PGYelv/FlLnu7sJ++nT1fjt1/1khQHQS4OrqXKClZA8H9RTi68I
uRRjkNR5C3IF+ogIT8cybmg1vSjOKnN+ln2H9Phz+EMx/0Qk1xaCAHn24nSvTClq+lUqtGtcf/va
off2M08UZEn5K+gOmCXj5qRCqXaRYugUR3ft2C+K+LF0IOCR3JhvoqlEstpH54yGh+zDdLwD3UIf
GpGbwnopnGod0mxCechE2rVmQK2MwdxI9ynO83V7tHIwATgToZlTxfamRzSokZQFmlryKATB3nLJ
mvuZNO/a6CHotil97gwzeyQXx/SlHxpad+aDDZIBcTHPjul6mHONgoxxjuQFM0y9aIEhfBway7wq
1w6SQkE8awv+50MsB6tyaHluRnvRPJBOGf4kcfwHE/cBu902uwuHnQFV1bCgKWAWA2zn+iq6cOB8
+a4TCJYalzmanXxXMBqFtQegrtPY7uTj/2aaDgkXACgy6LA2PpQwP6UYZtNqA9ga6+SlOyDb4YCh
w57ETeMUsYvH64/1TR3pY71qSFUaYFB4yZPdUVrVILeSbZ5CNYKuzJRugLMtbV2Ufltpb0e4PjFE
zvT8PsVMAOFzqSzhmAIoTu9kBe0z+agxFGnr7cghYENSNZwfdkkfHX/gXEPop0hfXfU+LrG4Q44H
bxitkN7K/qltEUZyfuI03mfFm4Mznh6YO8PuZjH0aRszwFB6aHMsnnsOyB9pDlUGbbOGNDPwV9ff
w4UUimb1/3sN00qw5IpBQhuYYoTl6C3k+oD4SMo+BUfVoB1b3gKZXFxQn644WVCdP44DVETzBH4n
rU4qQnLBNq7+gBa7/mgX49+nC03OL62Rxs7oJPGF78LsII1nz/jTZoTAc3IrObx0LSBhlg1shv7H
tHSsGoS2jDq2Timef+YjDph5A/JAno/CH/HW4r300TCSBH8B8E8jE/waa+WhtpV25KOV1ba2YOpG
S1U/dtJ2VMnCAOmhUHb9XSoXOgbgs2yourQMNHBJXy8ZWR7lTstXM9kqlTznemb2O0QLwD5KdNbM
x4A0vL5RwX4HKnOqaI6tWLxbKu8pkctzPW3QSt+BFJrMfRPbl/rHmAQYFOT1fVK9Vgz4fdC4DmKm
A0jFwU82wlqjenD0aNm4xTkBgZkAZJ+5oXPjpYiEf5KHCLyRAz9LdFKmqLxMKxJPrW3rRFCkWcBY
hYa4mtxYxreuIv78U1h0yjjk0oZ1IkUlH6XdDAjtZgv44psmo6HHTbtU2I5/vUwue0Fq1CRVEdM6
k2mC1ooxg74okVVWqnGtqSm+yqZ6D6U+KXHvazdRuQvDdyEVShWfDtGPOHL/dUV24w1cXHw0ZRSb
l61CZZksvsS1ErmPCwuYCU7fxokpxaxzn0MckONdoTgzqWJy/ibZz9dX/aV9hjQWDWTeB54dk31m
xrlVKnZvAemtdkLGTXtRI4TOTJH/o4lgAUa+0YP66OtPF9Wna055f2aHAoyUcM22qLeydqohQaPZ
iNtlohCTHWQN4YcWLzKCz4rkzn3nocPFUYPgF98SdP4mjiEOSceEUIODM7DAadVPq8wwIj8grPk4
e/f9vEWz0xM3kf8Z+qcobxcagkIyNk32PIe/XgWo/v2u2n3jmKvGRm1tiFY+SoO5KUOoY4KaI10w
oivhQQPGpN4oj4mV7wHZXP90l4qEL7c+WTNp6yaJrYcWqLFfDcmaQKF4CL6nz3Cc6U3naJfaqIIO
aomNIVKOZYMA5y0RxkvVMbdhkC+LUGFNVZdNlZaimRKqvR40Q0RJCSoyDN981UdhxPoXluWbj1yo
BZjIad99O3wsnAyfJoxvSm/eN2d3AOEVn+O8eClWtGC2VXLy3OLOUosZJohMz4zqRmD74H98W4Sf
7noSczzD1QfN5OiUknurNRZ6Hy172dhIOClxLs3y7mcC9MTbKE29jt9HMF9KimQ9/vZZCVtCPngg
ANiSZaL+UoCMq+GC1vD/5hNbwKGpwIQkxmR7Oh4+OqMZMWcfjl35bBGAfSXaN65AhuF1VOztTF7C
IVhFAzzeDF0pObgzwAHcuBFRcH57Xf+5kWnsbNo2K+ycHDkF66L9cMMtX7iUi1nnoNyEmOiHBfaA
Y1WG9S0eK7fQmJc/mJjcMVHjqeVJK1KprTwJO7LZtrEWnekhmqIscixoKjEFBhZRjPFPDbJnIUD8
4n482vDIPCMV28jHELyPOzqLUe/nMu2kcETDthgZIlkQunFtvbUvLof0Tzc82Z6O5Fa02llhEQ6c
YjPI445d2VdnGfXVVOUMRw84BGV1y91ZuZSAco4YDm8LpuB0llsBRE+0SjfR08EEg8kDsFknQ3C8
QOY5Kx6kkiY2DYSaQUaDlKudQf0CcjC0uMIDweA9czjG2+uLSL+UYTH6YQAB9lsn5/l6AEeV0Q+t
RMAC2sN8Ul0kjQCYobGoDgt9V9Bb9aMEOaS5Qw7Q0KvvQJ/k4EuULJ+3fXNIAn2ddExW1BBv0XqG
M6Lf1wgAogdaP/ZwQmrtLQRRqGi43XtKOu+kfmGbyT9JAm4JCBPMDHKOmrJzfONezjc9Pp/FkhKz
zt+uPy6E2O+bhpkzM2AVBwz52wzYTcqiVkqXGFMY+CCC+yx3RRNuFXxpjMH7Y+fDczhU0NUz5aAm
L0k7PBnaEBLwupk0vreWs1Yanh7/d1XStsXRs6qjF6HMa1V3UhDjmlrP8IjlzEETCZ2crDS3ioPN
ZiWY5W28j4ZgGfrN3lSgWXt7QMXnjkmXJbT54+FpBEHaFvK6wYmsBiSnwsI3fPOvzACqjAGn+hhx
1c5fBU22kOBTt+UsrJq1xmFYNy8jQrL4p4+YvcVAAgcNqlKaaPcrU62eKg+hZ6ScQjN8VcZ/GcDX
sirmjqRu8tp979S1oWJw7L2WqHjFPv48DriuJqK7qqxrJGyb0nkCq5rUWMtpiFsakXHS2+bYVsnP
QU/nVWEi3v+3rfyDrvkLldF3Jayl4aBJT5KCx0tWPrTsd7HXDHrYjQeVDaBeTvgMAEhJP+0YX0iv
XZnavMHVsMjK0/Boobvc+M5KDYBcOcp95uc/LbNBLslANzk/gDnO0LOvFirOHjZv5eNmeBatJn1U
kjtxG2AmFwpOHwX9MInDl72eo9RhIu7W6YhQMCsCQZe4WxnvDhxSGzXnP6txW/TDHIVAtb5rpXye
WesxTu6S9GTXypzKbOfKtHyQbsvddJPnKlujB2SFASY5Bqop4C/xm3rRMvuhy+FBZTjNO9uuOtZW
OqdtaYm+Ye2ukE/C8bntIJloaB47zUnKuuOTkT422J+3ufYjyUAWp6iJjtFRT6O1o8hLHyWfGJtz
qieMBKMeRaiwWumBcaN3cWkSQWJGrcnwED+taQSTJM8f29qgGKssYHszXT2A/+6BQid9fCe3L0r4
OPhn0BuVnKxr1b8xP75ULNBUVKC7cfRi7qV+jVVK5FqjC2jsRKM+vauz+7E4SKW9jaJ3hxwqAFBs
N8u2JoAWA/viLUVWyxp2buvvEs9YYCdx65bEJSdnsKDMMomgKQvmbVK/JFKV16UZmqdUYpOUi4yu
NT6IYhhCjjKa6KBE27xCkH59cwZyoUQTrHNmjaqiEdAmobvsWuaQBfUJAuhgTAZvk4OJDW/kOxev
QlOYGYvMCG56QFRFGXZZ6FMZNDuPNQ052LZecWS6HpkvFD18WXhApKuCDjTJqvpGhWYdEZc5Lxhp
iu76sK45WZp1lKKGcrp+uQun8efLTesdp2CiBUSdRICFIu24Vo/DJSTzW/CYS9NwW7QXHUBVcISm
8wwnj8fU0LjSECTrFuuTFFi1C3itRQ6yl1ZVA11kkRCadw4CQC1y6Ieg0WdwiILibIHY6548zwRR
ue2kv4WkgqR2QLpUOylHLLdFQazaWiOOEf/D2XnuNq6la/qKCDCHvxKVLdlSWU5/CKdizplXPw/d
mDM2S7DmNLCxge5dqEWt+IU3BNKmKs2tTzGb5zh3Vqm4zJOl3y2raIWGvf4kQ8vgPsNpLF4qPlDj
7ModMcZP0+NAqszjqiuIbkzreo1nqGkhptQmYHCtKFAE+lbfCNL+KknlP8zWf8Ya6R8jxIrywWT7
B54JIY5GCVmicswNsoXYmCslCmtCRrto1E5v76w6Rtvs3XSy+zEXywRAkWrergr0TRWfbKf01xAr
0Lse9D9xpiwsgwfcjqpVgkSnuTIDJNzcR7/D4u/JcqC7WNu+0JeKxBXrpnaG7ycd2RykI9STrFrL
PvqugPjj8kFPB9QSMurn3XrQpGPVdjcB9D/FmHdiS+3cf6z4hD6NbcFyAJcIr0DCAylYZ2G9NbuF
QqVDcN9dw6DLUy9d9wyiSc93jowQKVZUpK80u21YKKYc7mEHrcFED7n6JxehD1qPsAqXKlEF1fuT
VKsrjt+NjxxdkjtriBbq8Foqpd2ZMwlvZyw6YpW3ow4oJpW4R9yUVU4URGeJWNXF+sJ59bxbpWwW
oInzfF+k2i3a4XE+E8IHyPqh+6JK1SwLKwb8jEB0sDq20BizTAu2WeCdFeMoULROWwWCIQFj3B1q
DkHja3eJphH00AURhn1nFZtA0m4bIMWmJY/sjVnuhyfB7O0SMLwWSAs/lLZkWA5VCSejuIpazZhe
JDniQ4SZWrQQa+kmyX0kQEAUp82yj85ZYq1KgK8dcOsRL2rto0R9H1yU7l0BZFGMynaMDGQ4M1Hd
Veqz36j3UazelYmC8vyHJ4pLJZVtPd6HRTWXrNPvl9IlzpnJdjZNQlSLeufkNbEypY9bpfpKgP36
JCQ8pcoxMz/H5KAEiSo1y1p7Aw6msM0iSHBieezQLBCyJVqEypWr/1K6xOuCpokG7Rm27ASa5BeW
2+ZurB8HMdmUPb5R2NyU+atsnWLUU0Mw95A8XCQzr7f2xt86Pd4KSo1I94xMx69g4FsBsnTMUs8a
WT8a1aMBuSSwlpqCeQ69K33p6uk8M3Ae6a8twaUH/duw0wc9q9u00S1YCvAVgmaFI4JVPIvBQ4IM
l2+dc+3G6jB5vh28axnipRdQQTUMzROIsBjR/4xuDLjWqhX1+jEeFnK0U8MMieoUPOw5TZ9qv593
xNxXNtylbOj7mJN82Igg98OE0o8WTUYXqJXVIL4eari3WzM3f6YfqFC4osCvFO26N0OU7UCzF+08
yKQrOiSXUlHI5vxyxZAhAX9VG76tuERCoxgdu18zbv2kuhNwi5Ra6DXHONnKfjULaHFHLQY9q/Ts
FyPQe+N7OCsS7lMIgaNBtpx/9HNJlG5CayeJFWVL2DJ+N2owx9D5rOa1S3U49LjYIamtaOHatFCz
Lz8srAmHAFNIW4ubjSLvlFZcWK51Jd++FE19/42TExUBxZcbodCPUX7rpdA3bFpDzVXc1KVhODdf
cgGcoKkqBCvaG964izsB2yQTSVvzTZf75Zj71T535qjuFZDdQ54ZFNtxcGzuz31ubrzmJeaO/n2f
XQoLRuoweEAqDPqXtOS3lS1ELTT1wdGOQgVVRvykIGAUJ5WCthQWRDoPvw936SSBjlBgLatgDaY4
iThKyrSHvXvETAuoN6QNdGXafB3hnhgCpEoffx/vK6yZ3lVYWBhkJky5bExAM3HMx8RuSipM8Br+
0ZxX5EIq7Bp5jw2cVxKyumuB5cXHgrMiAybiwUDR/+d90XdRmKdtoh/r8A/MUl+PVuCfNfQxScJ4
Iqzic0yo3Vs3wqE+WOvVVolW4vh+V/lWASbz+yxcCqnp0mmSbECGByv283sUoXMTHSfwo2M1q9SF
4ArGQXG5WijynX4f6wtwNp1xXgYia0PCtnxKujcbXQ78gMFktLIVekZxli88wttObZ4jI1jk7Xuq
13ApgyckJsUBaIZV2F37pNgDtXcNfFqOQ0iavStPdbrzmTk5musg5EfCpKigRILooniMvXPRqnAu
drKz7UNz5rhAkN46orPsIJVn1ORa7U3Cehzvpp6JfumrdVhtYkp4bahtmtyHTbPOQUgUqWTLRmP7
G2K0t1FhqKR04yjaH/LdkeiC1KWbzfkfyxLnkdJtbvtrbs0Xt6qBWoE88iBI5idRs5UWQdg0VG2A
jhLbIfkwHymsQPdI7DornwXyzqnvfl+ui4HE91Ene1XIaFQ4VaIdje6wzPuz3K4hU9YD3CBnRDv8
jYgax7LF7+N+gTf+2SZInSojpk2mwfVzT1JfRIouEtQjB0QdQIfDwkSTtw92pS4vJXWYY84x88Df
pUTCbvMSYpvXDTZ00ELCyW2dYWsXNn8801p7ATGgs9al8o9HMV/v3vQ+ncvgYC22eAV+D7G7rjau
PIsXV4wOOJbC0kizmOpyxGmSxmacaUczvsuKfR8eOopybEBnRMHvLdX2sMr+feIuwQCR7oOlic4E
78hUXM4ysko1WZtjBhcOhlnUruO2XWkZzGnnCOm4rRddcwJssvDT5iZEwj9UAE2BrP+vvmSs+SBO
ZqrTtyMNAPR5gaseM1Ves4aBUJ/B7KwaWKYhlPwg2pGPuEI404R6l2uNnZrtXkipF0J1/P1jvqDr
k/3EGox4U5N0HlDCz/0UNkqXiJGhHJuxhG3RIw3mpr+uVBrEg2/nfb4QcwzrlGwrwXVGWg3LL+es
ID2APkaqncb6oYIGt6gIcyIRAlnewHir5iGFzuNYpFTjZgV/Zx5wIq6+VBdexh/fP3moIlmQgjSy
lCPeeIHzqjQougQ7Q92X8iEiNuB1/H3Grg04BirfXv6q6qS8LBC8gaADatwz4EDyAL9y2cQqN6Th
X9svCn/jv0uEaQE1dlD409AHrR2lVwcJsZ76JGmQBgycBMjEYxNHZQkKdLSFRJ5zF9eYEWQBPgKt
/fuPvtQFhg2FbB8QZaxVvgxFv/1qlDrlKIsrwBPWAagoXGa4rfdtfvbdYjmouJDLxzZ7KqNjRyvV
Ao9XXHNwvhDZ//iESWQv+m3X5gafENSbrH0hoLW8a7f6eGv/M9Xffua4+N9/ZqMYbeVQ7dGCF6vc
gEAyeohEb8gFUZpqHOwBltFnZ33+Pr0XosnvP02ZBBqphuB8l2YM61MNj2Fg3TYhJVbnSa0P0jVp
qkv374/hJm+InA1qVciUWdGmUkGneZtY3nFAB57NAce0+pil4rUddCGY+jHo5MHMuPEEnAZp4AuH
QH/thJ2KvfM4JEmwJD07ziaXH2t3pWFeNNLNJXPJT+90b9mLr7/P98UzrInm2O3G0XGKg/HDyBzy
BpQZt0WersQHfn9V3pGGG3f1VWniL2zCdFfhvCiDM5N1pDkn823SQNFFi0Yp5NCnopdsKRE2gVOh
8BbMs6LdqIApgEvqDtocCgLVuGAkOI23LxU2G0Z7YwJdbZxkGYBQkKQDTuZYYPUPcmznuLBJWGb2
mG417UL23UUvanPdOmgJbqzBTa6Cey9nrod6ax6d0uJB82igo84e0L/UgMCg+J8gX2mlT2O6TNSE
QBgZZVc/+pFw0FXM9nxwMeGNYLlr1QnmHXIBg2bNxb5flOataoLgJ0UN/hYi2Bn+QNbeaJgUhjwM
lNdTAjKvuulQ7oiod+mNtnY3RZ9tFboILQy1hpm37kW0dQdpppjyQ6c+ZzDGmqpaiWFpW4VvdzH6
HzBCuu4tezZG4lu9TuQck16hOWLrMk/eGhFHQGseyyUp9Vkr30e3v67/qyOxCXlOjSM7op8USM9J
8RClb758boOB4FTbpGK/aRz11kLZLzS8laAHR717b5lYz1PtETDqluYBhyQOZ+WGs4h96jvPIZEz
TWYP3yLoSc2QnlTkTf73exXuGVpio2QVLMOfV1JG85Vab00NQVgq7g14wSZe8I/1EGuokZx/H+3S
TYSxF8GJjAgGWK2fo8WIqYmDQwrG3GOCM6KUpRy49wJAuXaNU3whpx/dp/9nsMmVYOZeWwduTver
vCmivYFKB/rNwub3n6SP3zw9ft+HGd/Xb5c6mHKjzT1+E95pg3aD1g0ypGtHG5kY1MsjEOrWvCui
ZRIgfqAjb9+dKeeQSTynhmln8GmC5LmVM1sXOIfxTeMmmxRnd/+vk5eLMqpeE7gbQnQM424RW9rK
qM5deZNwiykNDoNpYEtUn1pLmLu8jl3KhkQHADkJtBZp0gdY1gchTM11UdspsGWzDWeyp2EK5cyo
Q/rmllbAiioAOk/pXCpAitGn7/86uKtb9azDeOr3ObuUisOMAyQokY+qoMl/zhmhiFsBmtePrfgM
yngpJNoqxFVKBL8hyzclookCsKnko+gAH1NRD/bFgJ05NxdVNSwLEv1KGHTpzlbBfYkK3DFKypPN
EpZtLoUadSbfPKBsgV5lIQ1z0X9R8t1X4TS7MgeX4g3wZrIFXHasn47//du2STqpKcgAyfB0RKCk
Y2Ysne6/ONzfx5gEk52MhI0vMAbGI2M1uqJc1RLcnYTCwfProAjXWI+XfxVAYNi50DqnAKca6FMQ
FxSuYEMBGfe909U6zrUhJjeWKdZJqyf/+VHg/Ev1HUjz7/vzUjABt+F/fsUkTgvrvBrEhiF8a0ck
QS20dFcqBxviwe8jXboQv400rQE5DhJIoLe0MVSQwDnxgxzvjmi3DE5Wc2WwSxfi98Emty8EvjzP
Ghanq1dJvUP4Rzu35pW5k77U86cX4hhSwtiQcb35onR829mh2AYZcD9tpKJo6mDrmmvnLQVkT7hB
zmzpgckw0m6l90eYj7ZJPEIkDLCY5M60ieOA4zxzANXaXVSRddYQJxsQVWv1mdi2awdBnx7h2ubZ
Me4Cp1z6sTWPsA88iGiE6k732FfOpxBhM2icu0KBtY6yMiIwftrdKuiWjFB8Ysm5o5jzkiq5kT7G
6mdJtTujWVLquLXhWhsEt1HprEsVfzT/1InPge/N40RENghPZ/C1wQiXLagkNsuobbduLGL0I1Ia
BjkoI6SXaFjqDqBLBg8r2Xpk4b8O8b6hIgBZSUZ/AbdrPb7XHWXb+zhXAMjMi6XiYPsDwciHCaoL
L7oZoR0fzDJEWmIs6COabiISduhSpT0Bi+IvpN6YjWzu8Y8GxZmpnWv3WNpqiIChHrTyD0G5qZOV
Uq9ww9Tdm7zcS/WNS/wSLTHPRLidFRHDVSMthE+TyBDn6OEgS4cxoOktdQN6h77ks2Ghn1RlGwE0
f2zFWClpiDkPaIahA0vQqMY41xYvhvgQWW+od5Upql/OxgOYJ4coMcVnmectxjMSv0er2g/xa4JA
r+pKtgszOSyw0whbglNcu7P3JC02blnM5Ip2JdN5ljq7FwG2hu9oz2GRNoZSevX4+4G8ePTpj+sg
DuknThkiRtBURiWWlMIRLY5OuXfH0feKc+1ceXAuXWN4iSDJiD0UFPHJEyjFndIOMgN59ZFRLOOu
Va7RMi7dLt/HmBx4o2wYOaboKwo13B2YdL4B7/w2pqNtziJsZMI8mjvqMWHDS2xirLBHZMS4m3K3
/2MOO5kI4/cZvlTbxNX3//3yyVNrqa4fphZfJZmbzFtUVJcD992oKags/HIBjM23Mmywrtx+X4T7
6b0EOwWGijwarH3Btb7dSy2iFAXATvXYmNijef6h92oaPERQhL+qskprxEgLeuRSBm8g3yJvDLIv
22SKtREwczZuM0iDSqLsElCGqvSoMk2p8+5pzUxS/GWTROua+qL3kdNRVzD1EuDc8zhZLqgVsd2W
j0ivjzQxw/m4MqfjnP3z21R6KZaMXgjKXD+jia4VXNSJFPVYKKDLhkWT3nbxvevhrrawXnRr32Dq
DaAf4bHfR770poycmv878Hievk1qo9dx7DkMzEFmI0Fugrp69VH5x2YJhoOF+5ZMXxtE8D+8pkCN
vF7ONRV5IKygsE8brLOnvGlwO/3hbLYvuQppAcREaW78ykd/C1y7TKWXJNJKwHkK763w1OvlMetR
0lOWbvHSRPVdi7RnZB2lfiOWiPaRCg6tY3fYdycx5pjYG8SDCvFzj0HNOgy8vdW2e5DGduqgzhaU
3EYblcMzkOY5wFJDzxZBdfq9w81ogQY5Nd2xcaC0thIyZ2AxrmU5F8stsJvhNwGaGlWOf64A1ORe
KoOO1DJBRk5+djMsWtNTbD4oLneYCcrSWMbuNb3fS3cLDzx4IZn+rKVPYqTWAFEaJRErEq/cdGXF
Z6k4kclp3T3J3O+b7FJ1HazN/wxmTH5jIAZ+0vYh+4s0ya1PQQlKqEHWvj+O+n6uxTmL3E3GuSTk
xFthTka/VsP+qKrX+Axf5bKfZ4102RrpgwA9xuzy54RbTqBafecqRwF1yZw8j/alL+s2PdNUf/Ot
hyFDWUEpDg0HTijUZUAXhEqB2R5pkAho7DxWAJ9C6EJSLy7xqtnkCdzHlveuQ+FS3ABMAaSS0+zq
tStaHBduX0ni/FDnVUCkIp/z8+tVrdd4EQAohIZNG8t5FSmieOjB9V/9ZbVc6dqqz648qxf4Ugxr
IZQGC4Skbxro5oNjyl3YyEeOqwaiTteeM6sFRbbMU9emOaOBei7TuYv7T9WespTHB/tmn2pvec2Z
8eIKgi20RANvAAyBJisoexWptNPKxxTcn4xQQpg8uLglOmGPIbO698O/jiLNEA1fmKkG2t6865Po
zwDYGGHRtF8PobXW8gcv+FNB/UJoVvMdu0VCI413GDesJIRU01NXw8RCZoYq0/L3AyH/e+3Cc0PY
4Iu0RIw9WUVZ6jvDcXNWMf4QMvUUhuvC+RBMbEGJOoF8+OrCL14zw9oh5bjuUXtAA7fGGwb9h7Q1
VlJ8F+qKXQLUdpG4pZcSY4MhVSewhwadlN+/9+Lya7KJMJ+OGo7yRfb49kyIelZXhl+S1zSvPYYV
ASw50XhANsNvErtFLXxQh60Yncf5KsVPH3x5kOIJBttb9K6R5S/cJ0wfyT6ZFZAHtsHPQ5Alrlk0
YiAfs2INctajuSEQrseILlUxkXqe3kUJ/OriExCk3QEkQ7DSCq2bfhjur0zNvxEn34JqOrJ3Y5ts
GpZArYg1gVjjWBTqwgNIX6vIwoLwV7JhFw6j8N2bZBzQrOQBB7xGZ4bmoYsCqUJ3pkUh1AVFeOWj
xhMwveNAFiM1yF9iEDH9nCAOR+dbBkgiS3kQo0WUb1WKRh07vKqguAt7AOcYFIOO7R7E8gqM7ivI
/md0ICBUiEZdxWlRUnO9epC1Skb3rCWQkpc+EPU4+uPo3qFxhhVi6+uiQ2jcwMK1WmsWCg8GApX4
s/nSdqRuUVKNWx8RXETRgJta8nurmzN/eKV1/dRq80qTb9WqXpRWP6/jtU/9DKOJWRpt8dy7UQtk
sjNvg+CsjIWQh/2vnK1i7WTg311qnw22i6VFEKl9msBla/GuCDaer886wsWmlRFZmRckUm2LRbLw
t0R5K8iR+OZuk81Nrf+VxHQBI0HugMVtA0hEwYA6xXBsYDcCECyTaFvSIm2LLX8qVLI5uTCKw1sx
R83LktcF7hcxbBS2qpDeqgAxKF9dSVAuvhQafFKwD4BG/nGZUNCszyQjk49q/tC1ga1YeJB3qxFM
2byAnNfLVYYb3lU7oQvVQUlCTufrwUCD6UvW5dtloaRZBHJYkEYQgtzRABXmTf8XIRc8D1uAOBCJ
3VvQOWbwKjUvdaLD5cdcwQ1WnXE3Ctpds2G8+GAgqgWxHW++sUL48zgMQgY0OFAkeqQVKHHEzVFp
7aA35/7SQC9ERvlV2eepstpISTLvS3U7UtNqM7cbkCl0vVceMt5u/qShQI1RcVpIc2F40TQ7yE+4
74Aa6PJ15bGQlXQl8RkjsclpkgE9ccmAe1LV6QVTNppRZH3Dx4uUE+g55AuwXYO4Z6dpfCUz9vvt
8RWO/TMiiHbQZNBMCTR+TpdS1ImoNqkEDnEllHY7LIb2qVJufHGfa1t+5CBgiZCtMh0d+JXlLzUu
FqOEsJrtxWqpVreSR7K1dzw23kMQ3Ic9cK2DCUc5AVKxaIXPMlrUwzYF88mfaBM00B1kfT/k9o9s
enZrou7lP6rFPpcX+mg6JMEgQgRc13w8zBXA/n+KcBlLIcLz6LNQzrH8Dwvsoy7C3t8amo1Vb/Ms
UxqPbgAu1c027f7iyKw0KzKdErhzes2n4UIkT8n027RNQmorVhtjKAOJcu3csM6pJsya6JgjMVlQ
H0RPvqcQfmWtLj2FsmKJOnElBTvqtj/XSobV7ERJKI6ouAiIlZgif+9jJb1IdCQkEhqoybtOaRKa
hFhsS/RwEsedlfXD75vmq+Y/3TTI9o5aeYBoFHXy5ARu2FppADs37xJcBpxZhEsFGveuIz+I3Stx
Yy8558IbgXm3qVuAuEevWRNRbUoOZRrZTeZuwmIVhDsJgvPvX3fpTuItAtsNSQPvsKnpX4Ny9aAb
0D59848pwVoT/cego5lDl3E8VArSLMNZ6qEtNs6yk9GuhZBdqhAlRBNHa2MuY4/uUjP8/cPUMfWZ
ThuipKyhqiOzP32pB3qFlRbD0EV1U11gjNfJNzRmPUpyhZ3TyFsjhq4fpfforrmLX7BY2CWcIOUg
ifM6tysNGydbn1mr4m+48e8JxOfBggenXbbJDKP0ivhwcV7//tUXriR0xckCRnacQtL6c9M5TldG
0D1JocoFfpVIUtmWv/bkPbQvzDxI0F9/H/ArpJ9M048RJze4lmd10FAhOZbiNiB2MotPRzhJ6g6+
lNTSZcNH8Bx47uKqMc6lWP3H0JONrQpBrWY5QxNLlTyY7UD9exg2VP5x4n7OXApuLhr3gnzotL1j
ddtHo3vxDcIJ/kRMNdbBhCRylWWiI6gBjGDkXvuARWkeW7x6Q/1fYOiQkYCgx/2N7jPCpD8XqC8o
J5mprx6DahtYH44g3jbpO4a0Hg4HkDNjE/Et+uJXVkn5dzMro4iFpqJxQuQ5Gdbv8lyLK1kZccFl
/lDcuMkOZ482PJA5twAw/ZOvL9Dzu2YJPL5I0+3xfeCxWvst5Ei8yrdyUmYkkM+j60py8vKHeCQx
H6NrAJlrY4253fexyjgPAq6aI8Y5jf6X9wvUcw+BaQS/XdN9vJBd0Nof60I6SHL6rT8HE7quEIIW
dBcRMUiyggoJwaXS7dNrJsaXzjR1KNVAHXkssU5GKvxWC/yGKRQDDMlOgJnDFEeHNfEi2eVVN98v
tuY/S4be4RdmbJQ8/fnL5LLIG0PulGOHO0vkL+ltbWQ/WRbpEaH6vseDAAWAcd8kIqvpE/cQBygd
CkjnYDi2hYhVAd4jcbs03GCrXCMDXZoPk7oo1oejTs+0k9A1gWUg9qAeEeQfTaHISsZngbgVwm+r
F7Z3TZ7661ROp4TKzpeUOsd2OiW5I0IiHqqxFIinm4+xhbsectpsVXtXms7WM7u/eRTtRmPeGGhM
6EH0kCVKT69lehw1HPQWU5Gsm4kJuhSChTtm8Cr01bJoxWVImvH7eb8UVysWgQe6lWMbRJschdTS
IyXSC+U/cGN/LgZU5KnJVJJ2kAmqU2wgwrz0kX3xzx7kjwprlTFKyQV/O8AXqKmm54ax7OvRv+E1
BH/hOFvJ3JFBzine5baplXy9vwxDwMuFv1VaY9kJONz8/lMuBW8UErgrAWGptI+mD0wAbgnfcuUI
eh7nHwO54QDd12YHWtUKH3jR4mtn+8IOY8jxgqaEBX90cuLavkGcP064SIxVYb6RGIdssr4/UJRK
hlV5rbX75RM22V8qvRNlFAShlPOPKYgeBWLqmNLRBX7ZUx6DjJ+gMBjN6tZ9aqzqMMofeD4NEdn3
kSrQbWDPXrLTaDxa0PQNcWuiP+OxYP2yU7V5WWVI0Qh/QbQL9Qv3P9gTtCTqRJo5aAHEg/VcqoRN
7bzTkn2R56sryzbO0eQn8c6xapSC8GadWhy0ZtvWDkjpY2yEy0QoN1oZbnM3PAI/7kCEWVqxc/V2
a9BQqNh0rXYFrn4pPNCRh6bzBPJVs6zJxsFmy4plldLYl/bR8Bd3voXu066Oo1lRO0DxavTsYaxT
5dEpM9YS3Q/ypYTaBklcbqwgYC4lv59VPdSA0r9PzIcU3Sv06KvMOahUHv4/nuoLceePz55sPqtT
FHy7qA4Uza5tEOZQ/45XHAx0Gehh1L5WuE9d3YKXihI6GhV08dBDHJX4f9761JhTJkWXjmF9inBk
GvAToUAlsI3c91FMIayXrbkfzbL+i50i84iOdTqRJGDy3uDaghI/xahjjeAMWOkE9z4KOjjJw2fh
3yKdt/+cuqL8bwIj6FkUH9AshC81xVTIoUwtycilo9m+6v6TJx/GW0/GYE5VqnnobKrw0Kb7gYZf
yj3XXmsbfJEpp+cE/bwxOgNLitLaz3kPk6jwXU0QjwjbFO0hdm4QPamaleOtre6D6visKW1PP6XN
q5rclf2i6U9G9ZnGr0UBdGZXJXtd/cOf7sqjm9+Z3YvcDjM6wJJgx9FbyH97wAUoDvZt+KDqNwMu
hOmWHmYoIr3bm7MubmdKtqAGg5xO0N9o2jYObrr4j+BhuHaSsKAq94m+q/RdEG9d7UNUbxRyWVyT
04oqnD04N5q0Cr2V6mzKZG8pjzA0vfCvVN1W5a0vvZm9P2u1TQ0zojb3fX2gVJjWnxKy9OU5oClc
8Ni0qDla28R/aK9JAVyqkZOFQ1uhDMzu1sbg+FtcmA9h6QiGAoUKFWdkfyi1Up9eEbX5bkQN6S2Q
trl/GgWfeOc88aXiNetWavL+X+x0xB5wP6CCo9Ih+fkhcqgG1MI61tp7jbMduI2ap8xo3t2VWcDz
PTvWfSzM6+Ht94EvXoVoIKu0+kaimjUpy4usgKv6rXisAu3GVNMV9tFrr5mrzYsYvil1NCslzl6h
wf0oF1ErzLTikfkxmgeHXpwqxraO6u2AMI1TezR9Pwcfn4Qes83x8ceaTwsS+/ePvlQZGKuCsNCx
HiLynSybmCFxrCBxfyzkzjaITfxgK0d0qUkmLWzu6oPZHQpcKntnX/qvPt6DufWCWBNmhATl+tWo
6tIXIeoCTdlCOAv66CSLcgpLTd3WFyFA7RpgTVpwU2WYE29ccSVjZxjcNOpSrvZ5fezCbUKEWtEC
WaTpJm8+rszOF3VjcnFwYxioeRAxwEeafMwghjiYkOMedcTuITf6p8j8ULy3hgKXf+tjSOs+S4DJ
W3GVKJ9VgWL+Ni/PWXPI7pCUp3lFny5Ib5vohtwCg8C0edYafO6SJ63uZo1WYQS9S4p7Y7hDjgmi
Xkinok3x3svWpry0jD+m/162GGOjUN1Wz770KdL1D9BhKCn4Wc1HO6DgJ+FOaGIzObwa3m3h3wfO
naXbXvtieu8lfLGof4j9P4H5rmakbO0sM+iDFOc+w6brRgHwiHa4Vx5y+YE8dYioP7qIXnn7KL6z
iocqD2aN+qwR37TGe2H+aYs1pi0Y52GCFQ1HIXy3eD0bPrEL7gb9EGrnUF6Q/9dYRyCxEa96CPVR
+NZXd95nA2wt7T7A4M00PbCtCF9GwFa6/lIg0VR0cwFeppWd1fLQCR/QfijkwVTs9pK6berbrn2G
ngBMv57rfjbrKZD+vuwXUlyYraB8qEvR77MmcX3dCLLhuuVwlGUOJ0SmUy0/DNECVZOrLjmXSjug
Q6AskgRSOphu95giU57J8YDo9trzcatxXpGxEB5HLTA6tCRcvgWflB7RNePfCwG4CR6FbjpNF4qo
k6NvWvSlTIm+TdDuiAgAkojSY1GdMBlGY1+xTr/P6heJcHKWIC6PvEaDi4Z34ufFLAZ9SNqL5w03
YefMhMKu5K9/IHaYM+iwIgBpvMBc+qZz977y55WFsNdc0TGmm7f37msTzUsoEWiyD//7JTdHsCeG
OQrh7FR5eFAN9LbysuP4vQ7V6KGFQFCr/O31ld9cqRVbF/YXSl08EEw6QlLT8lTd62E9SFV7NJCU
R3dznb7FFE9GB0HUVxbCG1ouL/iNqi9VOyuEWfbeyLP+zOWMeHwCeRW5k5TG3ix4CqQZCp26QAV3
Vj3SehVONYySEY4765AjxocWBZwUTXyMUWbyc/1uRLPQnwlnKMjdK+AJ84nzw/2iEhmRuj7EH5ht
Knv8GQWkH+J5QEH9leaV+ySiNKdTs565zxbh+kOM6v1L8JJ84tJufJQioLL5cM7/ZGdJmXl7HSvD
R3qsxn14qzw3z/wB+NT5H3FWvyn3v+8t+nlsnsnmokyBpxIqydZIzv+5uUrPRVjcidtjgoA/3cgC
Kz/bNm7Nl7yY8ZqSjkR3xlNzH261tT97U9bCPD9Y7ziDPMSn+NSelJ3zYD4wycpTdd/cpufhvnyV
X/k/guf+oX99SU/DfU5mI22clXvKj+3DgPTYi380P7Id9IOODEdAwAP1nln/5GPUrJCyzwFei+Cq
xi4p9RwbVEZru9Wi98gk7axHnAE3V0xk8TW1Qwc9uhn/xk7Z8+eAuAjGKwIHxHAJF/CaHvhrbIRO
9XZOV4MWKtsAN0ogrcJcoqBa2YpqG93WD+fMdqPOUNWAriEJsxpXhAzRdyAjmLGyYqGIhvf894W4
tLWRRdNVg3tlxMr8XAZUNJw8UbTmqFPAQljDmbvFOnt1Hh164L8P9RXI/VxyGZS7jKjj2Go31Mk1
3Qt0MpyGa5oOr9qrswoFUqeI5rTLzTbYqdkfC8/2hi52QR9IUU4UjRdgr8MwK2Zh7CwrFAZTvVmi
9zwg750FwTLL0CSVy4WrxHZsnSrJp9CF643xCIHTKKjKhA9+3zz26Cf5iNCKiLDjZkrohs2fmW97
Iz+5dJuu3RkXxPBgnOg6iB/KoDQdJpmjZ+QZOO22P4YW51s8NEFzq0tPOPvKOdYVHsqOQ7/pxDc3
M+euGtuApPaV32GYjXR7G9834bChqYFmIPqOv6/Ev4uOJIMoEa7BVyLgnmRXVY4OrxZZHZTJDVEU
jZkI8d6znKfLRHoargGgzHETTRaeTFaRR3gFVP9pOol6Uxn1rdQeBW1A2ktb5SRjeQ/2BMpS18Ci
VDYZ4NWiKc919DQU5Y1R53NNPQEW2XdSuPIVdbRNAQX/5IKZjSzg2/KpR79PCepZXLn2aJRekrh5
irtG7hOT8w+nUD9Txd8GTmZX4qm05KVph0L0B014tKcG3EZOojxH/YIncDaKATbe05Adsm1kuDQC
8VJuuqcOkRld5K4HjiVLyg60yN5rkPsq010hvg9AyC3tKRl0uymltRhid+Su4eYvTXWUJBo2LXBB
a2zZO8oLOcPaEwNguRSxivxOUnK0LkTbja1dMRjbDN/v2JF3uWic2iG+Un66UACVqWOQ7EhgW8V/
kC6OAwlBSsP2WDWoijbIH7uDrYlcuOwAU3fmbS/eJbG4lMV8pXQfQE6xiuIeKi1edR2o1JZ0Q+iG
dSSuBESEVR+upfBoiMGmVIuFJZR3vt/+H87ObLdtbFvXT0SAfXPLTpIly5a7xLkhYqfCvu/59Puj
Dw4Qy4KFvW9qFRZSIUVyzjnGP/7G7YrgYSxGe6WMVMp8Zc+6METmZ2CQseIi2MechyD1QixkillO
J2PcD5jfFieJrTlYi9D4Djc2iRJ+QeahbcJ2b3oESeecu9+voQuGwcQeaCpLnFug8Tk7wMRitGIj
4QCb24MSkVZsst+YZHtQdnvUEDD2op0kbojA9PVpcjEYJgBkvwiCV+uBl10jnF/Aqj7f0Lrq/2no
japVSEvhhmrEUGzkeftM81KVu6C4G4ucjb2kGKkdFtv3j0JZN+6z9Q1Qo5LZipMiy/xsP8HGbZFx
MB9OBkcczNpdI1gOXHsTYrqpPenjSc2PY//bgDlVL79q3VXk91YW78hLwnjhtRoFJ4eFEEYlJkeF
nS6tK+oEUBdElVY6+Q3xti4PenOSFlwCrUy+XUKNDG/5Z5F5bDg7NWKoyiT3+x8mfXTTZ7/MZMtC
7sxLBgk8ayfnwlyGWEGVG+A6J5SvRY5dOB94XEhe0glu3b5rk8yN0taQLJ8SkVjcNzFe2YA3zCJs
M7vTVyvy1m2VkHy4uQi8TghfO2sbvMx9tpHi8KjV5V5MXnvhCW5OAOMtnQwnC/w1ekWrBgz6aBzz
BzP921CFGCbYsObBCfbN8TlLDkZ7sxp6d9mrxfQ2CzOaPjfCWDAvA1vGNHBtYOugozF6jifNKazF
y6M/iTEysa9cWRA3ZjijE35NotqV4KDVCd+x4WbsuDmW7cMw28P0LiALrvsCBU3sSp1M2bPWnIVb
irVv3imY009GtmHjYytXw12xvAuxdoP6KBkWW+NUjvtoO/f498oob56V4scoOWWwb2vtMX2qBFC3
At8euGlB+TpiymAK/qS8tqQX1jhFgO4a/M3KLG/lmSLb2NVx5sVm5xTVX0UfgG7eJu4UdJs2GzqU
ITjBdF9L+By85CV+wf3PPBY8OX2uAvLXx/TWKqIrhOcPv9AvXwxdiUQQIyfr+VnXt2q6oJkYGFq8
M8p6HPLgRhHj+9g6NEPEWizcTLHua6HCBKo6CG1zZ0m1q0iJ33PC9HiBznRX8cHUnxsqSVVKoaTC
E0g2pYWJCrVhnUB7n9yGqp2Zp4pBpFJSPWoAB6fCACPON4XQu6GG0D03PVVd/GTCNHFWHCOKfhWK
+VqT4a5GzaYDfQwIilIbA56n5ONpHZmbePrVcWjVieFamLZ1w+gXNfKsYQNxUZ57vywWrzxWVuLL
6nxjlTgeh7LLC0qLJ/wfmPKpzsx8ucoaPxxxA15qnL0qp4g3c/O3Et/NInaM2a9bXqv3OImIz/TA
lcTOSXbrS5bJHR9ZDnH2S+qqK+eHsm7N5++IroMJtUQJhO7y807ZZ+SfjpUG0llucsozVfcrJL5z
dFLk9K7RVccs1Me2OSDBcHMOPE22q2Ffc1Cva6AVdKer8mOPgqetn5ciqO1SmE8K9T7ryhI3WvlS
qAV7n3nU8/sBF1HLjYN8142vFeVdYGIvC4Yt93++37A+QNvzX8ZAVgbVxTMej5PPvywo4qmJpKo/
heV9Z1Wb1KjtzmwF2M+mgze8b86r5Q18M8DmLPVHHZMKZ8RPYW6yj6qlg6ivK9kBriWL3pq9VN+q
mCdXgfZf1vpFmx0D5bBYihPkAHqB6KIzD/qbjAD2TqycZjrp2ews09MyG75UUcpFf2XZK3FINC2H
wTpbSu+u4vKW1imsWOeqkW2NUvMtCWt1lOFXY6jXn/31seA7sGqE8cc+eyytpJVMO4r+NMa6r/Xi
fjFnXP0jP0vCTQJgm49veq1vJmmPGbmtRzTsySNen3aiDi5H+hKqH1kgGM3Ce7qX+6Mg6tt62BcD
3r14lafio2j5mQxlOz/ANtuYYnCs4e/Whm+xBbPQtmFHIttS34zDXbsZ6cuNSKVx6RnSK1T5h2qA
RtWqs6NiWMKYULZjjWTpOneEGXG4L436RguWAwYKbo/dc+1ruZe2HnIGNMOhtNf6P5Z1nMNjLz0T
++105p0gnGrsXkp7FmfXMHZy/ZbN0ZYtdUnALSWnFt8NClXDuGtxToGfPJi3IkeAhOKoielVQRsA
eKpyX67eTR2mBqFhHovoCsiy9kPfvaKzfilH1SnVAurEKH7rojslPwrxlUtcaHtW51YwOwkM8gtl
ZMEXPZ0bozu1yy+r+okjnTI8dyZz/9qjx/5+KV6Yr8jkvDO9W73Qyepcm6J/yrG4Nqc8Tcb+hKzV
i3Iff5NWibfpknvBS963DqYEtl49Uy5Z0bKZRvgIYeIEbDDFtcieD9Lt2dPFnIKKWUKsB2/gDMoL
cVoYQinrTikyg+CkBopD6KDR3Ezmg6kdDaFykdVt1xsYcu1Xkz98/zQuPHo0W8yZeO7Mms7neWY3
aFYX9N0prF6yGeBGFiJ8AZ9j6cd60vzvL2as5y+HsILX4VllrkmLlIpW0p0a4ZdhboOGiGvNUaMH
HJpV0KXvr/ZR3Z4/WzoBiseVG0QL+PlFw9MsCtKuu5OwRo3B6tdOmlZSQ6FqbQHOmQc2xm8A2zzq
vD6NGBwJTlUszrAsTh3HfkbL0hPkOLaASH0L67bddYO0CcGYsnY5dHLglOKzJb4Y+bRTrafvf8AF
C3QZaJMQZygJCqzzs+NQX5JMLjSrPbEJjOnoNF3jRUZLkRm7IgGUeob9qEowZYe/K/kNYs3XYhFr
/VOWSuSJy0bvK39B576Ey3NZ97uuLFG0G/915UuQzUdD7f6MqNaEN71btjDunCIzvEU9hqKfSIwP
Tl2207S2p3PbWzw3qUjZde9revRAUndZ9YvRHBYj0ZWG+EIhwGkANiGuwg+8Wz6/uhGEucjMpj11
7Y6xvk4PErSvebQnrvTKpS41rVxHZfnBuWZPOLsWujJGaKPSnjD1tZe5dnSc6JLRHvrCp0kL29DN
tWOYEBMZQLDgseB8K1ulV1wlYa+r/fyL/fdWzo7DSRubFmi9PWmcV9a84czxM/WNurGusMQsF0ev
aKvlvdS/fv+tGWsr+OXS0iqywYqI+dzZ2gxyPYTVILWQ5sSXSDoM7exO4e8VXBB1874L2wMeMDqe
/DatEvq30REMyQmoVGA9q29JtX4SNBu4RNXvtfik5ZqXEFOpRMkmXd6TvLuT22WrjT8GLYMzUatu
LSSMMGKqz97rZ8Vrl6cMQwarDr0hWvxFVuhwyq3eUPCltRumhGJPNpktngwwa3bFxqhiJxx+hDrZ
Vkx6xswBugtAg3GdQtIQhplXhYs/iIREN4hxAB+mgcz1bpcMmESE4p0h9t6oHrNytAMsHErqX6VO
SfPC0h0P4L73mqjlQJ4jJ7BMbwK7V+crm/DlT/Cfh3+GEBRo+EpdghLRGc+xcJQoMGTmcqQ9WW8T
/t3mq8CQ2xifS4VsKOP2MUD88v0HcAEqsHA1tTiD8Yc1zLODqLPwa1fKuj1JOhte6hn5Ro3ICbv2
oV0gyOF1o+JAC+KsADnKn5d2pSh9UStDy678S2tIVXuq+sntQQhxWHXDpv04afEFuNJcXAJ+Mdlh
M11F5CuH//OFG8OMomw2mlPaHVo6I7F5FtkVm2EnMv9dLMrdSXKM4RiMJ6q1TmDry96JVgO8ehSx
JbDgQ9bX1B5fD2DSlODjrr5tPP9z6qPcKaI5qFKD++8xtkQX2qqk7a0FAj+ZxNZVe8Ov73m9Hg2W
qmMQwP76+SlorRRgrSs2p7Xg78zJnXB8C4bUC1lKeo2mhSEhsuR5+jWFf2TijEL9rsl70ns0f0qe
xbF+lOA3SXn9nIZ/uhq/NVimGYqHFCopHYqHJUgmP6/dflswbq9b13QhBZAaNdlwh7xWIx4vsw9R
iNkh61xXVjo7jD9g7rHF11ofHxNRYoyw7Eytd5iFB7Lflv+RV+1zFFoMIZIs9lL2Cv0qtvR1I+QB
gV+udFRyx84NmXR1yMa0aJrTOOdezUdglTvaxT7HQQADh0x3rpakX0+79ZImEmSsUTnwzs751mqN
2TCL5mS2D1gOHeBPO2XTehQFj0VwzXXr4hcHZw+iCqMGPq/PX4AV4sGqxWSC5unjMu17oqvZ7pdd
2N1218jPF2owfhp8mFWYgtv0OeqS9XFRzWrVrAyAgJcOH9fVTW21vyHGrt+OjLBD42gYJxV9yhCA
iVWGjZVZXZkb6NyeqdXUOLR++mxLaDdBMO8kpFdrf8eGTak8enn8Q0uqm3zAortvf36/MV7YN9bq
nPoLXiho6vmQuaQ61qcsaiBmUhKmhwxMmT4uGn4CmwLS0N0d+3b0OlyDRL+rJbDE0KlSAhBa0qUJ
IZsAKXbf39UF2vt6V6gioTusxeHZNprpfScauVGfTOvY9gk0kFVUel8aR7A3Hd8iChhoM/OedGxx
2s9EgAU+ZV0jVHbbERQXGDi/HJNr+/ulG2Mzg5m5fl5Qx84OkigPgNPmtD5lneVHUO9LBaoehkaA
MCvyrgI3gQEdAGgs7Mgi7JYWVlZxo3BAK12C65PsVxwHi7QXKy8crg3ZLpy2CFko9Riw0Rtg8vN5
AchNXuRSM9QnsYUdZOA5Zcw/U3T/9XQK1OU+w3GgJ5gxscKb9j6VWhq/rLopsfxQI839/kVevpt1
7bMFwKv8KMz+aUctKe5lKw15kfmmKhPHKEToC68CIGKSnxQRWMNfwVPt74gjZgGzM+haO+2vCQAv
bAuMnnC0WMMWsSM62xZyQ4vqLBEqbGpYVAzRASxXN6Y59PmKpB6Hy96psg6foP9UQv+MLLAnaTtb
prugzl8MganctdH0hZ1xnYfhjIexCbD8epr983D6IOqsJQiq9eGMJsF242tkMhZtnfpqBXTxWgCP
qxiNf5ybDw+qIGUwfqsT480MjTMvIUl2avs04Uzx/Uu/+Kz/udTZs45VJcRNRa/QET9EVDys0cY6
MuQ06LEi9cqrvcC9A1RhXkwWM4RNjv3PT3GUStnIS17tWP1JYOeXwewnSrCpp25L53zX6+1W7KSH
SLyV8ddeEhS1VQ0BY3baVHGop4DbcOasnrOBSkhBNOL1TeU2IZJGRUAyn3uFVJEt0nnfP6gLpK71
1qFUgtgwydLPirYiGcUs41hYi7Z4BiGq/3bjL4mF24q1A5Usz41Nlb03JdXLVfuD9W//3BR9vvpZ
P2ap41gKElfvxsJZwueMHGQ0q04uKx5mvgM7fq+nd2Ixe+s3WVbS7jqOIV3cUpkLq3iVkBD2/4Zh
/6wC4t20MZOt6qQ27w1FuYjTm5X8gq8HJ2a1FlC8Bc5iOqG1GDQHI929URKYppjbbLTsbsndagzs
jvo6Xmpfz+8SKDITVNkC8LzCgJ85X6vhPDp72RS5Rg3lGpgy7giUA0HQoniXF9IvQqzdIvbWoUZW
i0yvmJnnAVro0JG76JQt71ncrT1zzmRDp6nrwpOSkCEYPBfHaPplDlBPGYhMEU2MeBNplqfg+mcp
+/Upqm6pDN4M9bEoZ6A4BsmOiBFC1Pbo/sl+rUkcDTf1krgx0/lYSnAPXuzYKH/qJDPLe73atACU
XY3N3pvMQ1gH4R39vP7eQQBqxnKTcfiocX0bNdWLUb1FFP4rtjLp0BbWgCxYR+xhKwmgFi2306sb
zvE8aG2jB6hKdE8sYBK9ZHL+nBKZKMJBHzpvongNrVOkYE8XhS+69ZaS31nhocb4RL0bgY6+XxYX
ingZm3bwQqidOKeenWBBLGZJWfbVCVvEdWCZkO2ziozkK9f5OrqGhQIVxQK0g5nwxRY4wPZGIei2
O+EbDyvqLalfo4KEEqRhxIEL8m0T/+nk3o6LK/XNlx2SC8PkBHmBQIrL0lmbQsDSMsXC0pIzSF4C
I7Any3oNzWesT4rh9funuT6tT6v87Fpnh0yiN6I1DmJ7Kpfaq2H6GNabIL73qRcB9gxZtgXw+f6S
X7vg9ZqQ68EnebgwvD5vyVIsy52+dsFJiztJ7yl8SOYJQgAY1zojlTK8Eq68za/nwNlF1wfxzz6S
6diHgHq2JzPdtSKwixdEO2s4msn7tI3m97gRHbY4J9YFX/OoWXH5N8Vnqb2j3JArb1KPaeW19SbA
HEcNDsr9ZHg0RN8/my8f9+e7PBeFx5JcSnXQow8xHW40z0S4rT+76lpWh/xldz+70FmlKsBb7pUV
ZKyFw9BPG8RrboVNBYDUOmcSRAZhhlcVgqtTXFuM//MY54fGHxGgjOkvXpXWQhSAGIFOEm8JwZ06
upTIuPJEvlQmZzd6VutLihQHosB7K1SPOs1Jfq5wEJvcVUbYV83Ax6VWfxC4zCL/+/kTAbNJB1Wv
Wkp2hsqNckhy3PvZxiBNx8wN5f7VFLRNIlsbEXpeHh0hpsVJ4hkBDuX5fg6qjQgG/f0ncWk3QFJM
lgmjG/a89QH98+GiJm44FwpwUSLZi8pcP9YV+lPwa1+gOV/tW7VLj/zfK56tTyVvUqts8/Y0yM1/
HanKZiC7TSLgNvJUcmqUfedPEKl08PIoUX0heGUavy97cRck0GjUt0BLOQpPLTM8Xey8PNW8ELpM
yfZChiPR2bahv6fZZpl+CYb5mM6+0LylZGjK4EwxKZucsrP8Jw7fggGz5kRxSjoDjpleG38Li0n4
eu3h6/zQGo8SJIWkbJkC/uajjOXuMZtdlM22OI3ULX8iPkn8+zffv5UPXuj5xolXNnYhcPwBk85e
SypGSZnXcnPKwnVOl75Uu/CGFO+mZu7JRMVVQLA6e1xlFQ50xtgkg9XFeVyEV4FPPpmRzN5kO3g0
TtYpdLC4vTG9E2PmqMZFFkMlm1lo8gzzVrtfTK/YpI+jSmA4hEQvTq6sso9T87ufc/bOi7hIxzrj
58ye8h4fra3sBbeJi9tgY4sgEA70FaqqXf1X2fYP4l8IQCjb38b/TMf4A6Td/ic/te8BGUOQfejY
iE0u7YXMLGh8sS2/B48jI80nyIWZbfw9xu4g+W3lEQr4/Xu5tIECueCoAS9eZ/r1ebUEoUgGw9g3
YOs7nKVtkXsILT+G7/H9hS6WB/9e6WwHrYTMGIpmak5GfjcxuW90TJulfCM0h7bxMBmtyoMMIUkc
rziaf52bsk/9e+WzLVHWQz7Knt8Ym45mfIAKc+1be6BNe3AMIi5gLI8/qoDldq1euLQbAdMhZTII
92R2+/n5wvQJi2lZ+E6mO/pS5lNRfJcCd3LJ5Foww8WLkfzHeFjHb1I/25CXqJCI5eGHBniT4sDG
00yQbwU+3dhVwuClXY9h8Er9/zgCzp+qXEm6EkctZsSbND4VyjO4YKy+Gdfgq4/Ap/O1hn4UOA18
kBr27GdFoxCNc5ZS/5Tivove4rbzM02/W7Rfagw2Xx8I8KiT8rliAo5ruA+hKgaKqPGY1pb3xXgN
U0g/VLyJpbNLPK+cn5FZUjkbN3X2XkJ4TA3LhoqDZBzbwzA5QvPwTHiWzKUU0y//K1OZWVPtRI+5
7tCbSAGsjQxKMrBi1h8jJAXgW+9CIP9YQnQsJjpLxp9F4RmMxnP4xWqTH6VRuinGipTRhyrxUoXQ
lF73o+lVMO9RJNktvIFuhQen0SUzFH0JcSJpemgIDBnwtCwl/kBYA40rzZWN4OJp/u9TPqui6zYq
Uqm3APvT3dw8lwyv4lQhvwVRCaRcmKl+hGstDITjyg1ksqsn5oO4gv5heif06j6r09uq9K/sGwor
5Ovb5ygnn01VvwimuknUyIRnp1UTvLt2o7o3I81bqQdJukX3UQ77KCQq1V+7e4iI31/+4lfOUPn/
X/3s2wuixeqbAtJqgWEmFCHM3FNImayp/8ul+LY1cNDV2pFy//NWkUNQCwsDZL/rNnPpCaavmDha
cB5e+U3MS74+U66jAJWBU5MBdHapUAAh76asOSktUefZgNDZD7XuRxL9LjCKVNiQgw57b8yeIFUx
StmMy1MsBq416++MbKOIqQrHM1HQOEef1Kl+HGqM5q1nfTmlUrk2yh9/Buhg/Qvzrl9h8GlKt+OP
VRcCUmtHlCece8FLrSS/B0z/Cy3BvHavs6AnenmNQrr2m2XwBX18hn+15e9vG+KsSf0YTCa25uwl
ZgqmAMCwcjKEGE969ckYo10UDo4wGrvSEr1Rao4rzzKflT96Mu9zjDJlUp5DoEiTkUCAxWlvet3w
U6/2/KVuAbfOiNoHAycYGQ7w6ug4mCS3QaWNwucGrGvVfYadZGuoNgeZJPnJ8IfS3IkVuT4xHPYo
d0zC3mjULE3YJwacD8bjIGlOA5Wlm9cEoHaXy7pXW2+R+DRRLpRGA4UIPL59Xnr1Zp2GK8NjtzJS
4rsleYFvlMHzjWKIDglhLvXfdQgiptaDlLTH1sy2MViktvy2jMmppN7upfnWJK1FiDeRhPsZ4iNT
/CPojys0TCb3fuiajVQdF1RnluKPP8xexp9QQErTkB03uBDLGKp8oHqdMLpa4UmMy7uJbnCY/EX/
mZc6Djk8jFF4Lxvm/RQpnT6QN/AQ+CLbbtcNXjJQe6PMXrDIBjIxAIZr+Z6JQm5UaD1PQ9nv4vBQ
hT8Vlhh2dnYG1BOv4RmhwZT1NQgZ8AzyBnJDKscbWQu8ojz0dXHg+redhsq1+iXVA+SrO818MDqv
a8obKwi3fWbZogy5sUOOR6BEYeykHiUzDCJTyNZdLOOSmhxvrXsNs78hNT0te/h+E/kwVDvbwz6t
t7NqsY4V7M4bLPly6TVqs5tMJ2ohuJn8dlubTwOvfqBHiFrJ7ipUZuIItdNtp0etfVvhE6xklYJO
srXlZFMzAWUOR9ewwFgAcoQnjdEn+lE5mf9q9UOdBCsH8vufcOl4WO2PifrV2E/wEf68O3VVaE1y
LtenWdV38lBv9Y6o4YSe3npWqMJ1M32W8MUd8nALDnRXzqkTwQ6W4B2bPeogZuZpbtmUoddw3wsn
hIYWzYTaT5S2eD5FwghtlPJRrE9hgvM+gpgKQFoXcqceTRKYFUxZuN1l8nvAx3UYHI6RRyTE90/o
A2b68pL/uY2zgiiRxKJZ4rk+CT2DSivIf/T16CMNQr2fiPV+JZRiVY3YydxOCLdxUdjV1mvNzpQJ
iztkpV2FBM2xWJF0dSZeX/C5w10rURj0vWsowoNmyTdrGaI1zX8m29iKwgxtjLsluR5M6brAJ4xY
Co55hT9YQOgRkCwELsEAA6AjJ+djZRNDrmHUljjZhMQV8k5rMD2fhnvmM9KMW7ooe6gHlP4YIPZQ
2thtS9lrsLZJZ8IsC9ijPaRSbXZVYNRU94Yw9iXWkZQrt3OB/276Lojmm2Z6A7Qz0lqc+jreeKHa
pXyml8T0d/XAPF9UegsXVGrqk8G+gyIFnNqz5MaFKr8xatmpOWfUedhArs2N/8b+ZxHyWajZNgRj
lcZiF87voTZeq1cuIISsEHgTMl8kAqezPoenREpckPMZYD8VYTthFpCdEJEC+pNril+V/LQ0k9dV
0c3KHJLCYYfZAYPWylZ5UknRII0jowCaq73ANv7+M/1KaQUUYZaprgEiK2fhDNgb67lIu5r7o26H
WClS5ynshtPYusKLpM9uQ3A79OPABJa3HGi1DbqyKXkHy/v+Vi70nv/eyTmVwar6tFYU7kTX9yp+
BuPdHD5f37k+nvj5wmQeCGnChCEJe/Xz1qVXQb90wcgbwe8DH8UOBe4q1a4qNHHsnrb1FmIFqjoq
6kWo4cSXQbl2VcvVyC2UPNP0q5BoYlxn3ULwk8yvSW/IGW6SPm33oEwJmm27LlzU9Vl/kyw+JjLr
HwALoLfP2Y5dpfWMzGlkl+hDncS0Hxw0c+KK0r6TCPeBoe9QUNUDg9FthFWj6S0YOVLVjt6wuN2b
CsL6Qxbwmt8vICCRLw9eFfth6LTDLf/eSF5X4muKD5YjrU4SnKEOiTcDs5cE228vupuQohMU8JI8
tDtgkiZ1W/4C1yj9oPLmNbXRqelI0KaoLBrcYzYDMXHImwev7Gxmdwm3LDm4QvDnO+gMnU3VltPI
DiTEeGG/DRXE8i76dqjJ9VNubQbDrYRVdV2x4egeYAajgIoQg+agxpsgdvGppkZMYcejXTRtQ/b7
aruAD7EYANFOreTgVwN0TCCS2DhL4dBhxJYPVpVX1w6SS6A3XjrMj4lXZ4GcC6mzjhDbVOJLMbrN
gGd15idQDCM2RHTfVEG2SRpgyuwOVr3L5xOjX8b3lie+KnzdUcPOaDMNvsqjq9DsuI3gaALKYZcU
7li+7XFMsaDiwpl1xsLlP1cilwtVEaac3qI46sioDcaxjV5Trdn9ca1xCsY1CTEdjlUAKzroYkOd
YsarViNjX+n2o+wzCQt5QS+ZdJviEULYeucFxtYCFievebekLiY3zPUK1jY/oL5ppp2guQKUyNjT
O09ByvMSpIdC3tR0V5E3LZiyOQptrTM9s3VFzwXD29Fm1BUT2s6/v4ato9hUIxXp8ApBWI722ne2
+SYwO5tdZfGUycUQtsRHqXejwU0fG3k3P4WBr0sOyZ2cKUFuZ9O1bWXFVM7XO6qt1QVeAoM4n5ew
3IWokUtYErMzmTtlpjK3k0Mj3LimdFOp3hK6gmU39/m25mm5tbGunkq0IT+TayBL+xwH9ZBkDTgE
W7M6qIM3Jjaf6grWZVsZL+4AI2o7KTaQ4MLEBU+Qn4Kn8NB5gJApdDSgyw4VvKPWG0vyQ3XXTZvO
8IjfolfmU/+hzn9C/dZ4+n5L/ToDZ3dn/oblF8p1JOtne11HxkOkB3V9qqw32MGrMLM2BhjgDaEZ
h5U1KYjbeJp3JQY+RD1eWUJr4/jl0ePPKyO2xmzEWLf8f8D3MQoyrdGyep0+TFhVRAqm13ey+Kia
r9//0q/6rxXcV3VVElfcEj3E50uJ+ayOUppXp+FdeWRClc6bWWfu6EBEKdci3s2fyjsj9bAxgWzI
/9WmbjT6+XTT5bt03KPpC1o3I67KVooNy8MoHD5wCvCmeBCCnRn9MIyNIGy69L6/qkq91IL/e/tn
1UuU9mI3FQVkhRftp/Uzn+Am32IyrPZ29kLzig9a4Ii93ySucKVEUdZa/fwtYQZDiuSaeK9JZ6Dk
IuWauAhjdXJph2aIQpUNSYdIPEoQHuCsuVixZCVnlt2+Tu2xsVyWSVZvUmFriE7zFyG8au5CFEel
Y/R3/V2HdCDdlCpG9xuTWCxlm4hXOpBLIzhud8X/VIt7/qLFWRR5zno6RiRWvtqz6cBXiKGoKRS+
Aqf20qB2YnCvzAVeOu8dCgiLrDJUGbY0lE6MFwva3tWjICBHR20nT+1o+DCxukbUuvRxgjivCQjM
oSTZOHu7RZCT5WDJvN3cU8XbSrwPg+M8ubHlzdlRjXY6aRAh3TA0czzqH2WJnQR+iNOOeJS7egEw
Ac3drxGI0TiZnSfnsAQoOZw22vSLL8cPkqOmB3reWHYwWDfc79eXdOEjwYefYQ3aitUy9+wnNFUG
7LGwvhrlj4gG2jgpzJZ6pNvBHPhFdEjq8QC8PEcLYPbtovyUrg2h8dq4UE3jIIgUkuQhCUnkuoz+
2VCCNA5qOaurU105UnsjBbdV5psUDYKXLk4wuPpDdTv0LiyXFA9hY6PgRDPT1CDTd2Pip2s7IzgQ
J3rHwqRki/TPMryOSY3l9pkrx7vA8nJqJ07sj/MNNV2lueV+escXPblXDvUNQKzwmOYueI1G7Yez
DGmND4bb3jSxrQEl48074g3jYiHfilsLLp4vFt4iu/ixZCBgoccdNx35DjdJ51nvBLashDhC6/7C
+mhFW/mzZE5lbEvhnslxAYF6BqnwlukGc3oV1sy0GYutnN5mpT91bqkxJXFVcg2sHes1rv1K37B2
BxpC4qZBvLIdHioAymnpLBH+KjhdYqZBMbeBnU1AN4FFg3pXKVu1vZuFTdXgeQaH2sHmhqolwoHj
4zQMb5TOLtAXlo6JMQ7YEvMZdEToRUOXPFjrJ22dIdv6f1LrElmchSjQQCc2au8XGjKctWpcBNtM
eeobikvzgda8lxxeQMMdNQA2dnsTlbb2mPWQZTocHO9EhZP7ec52/eSl+wjmESGnvDzohIzUMz+V
tmNwMOvfhnY3ISwSnPVFU5vSaOWu0rgLIZmBN2V+zLIiLBxrpdi2fmKLJMFHqV0CNufOlu5lLO7b
F/zOHqUfLdnBpg2DXFx2ierNGwwCMOAreaU30QZVk4JNyehpqhvO+DKZvqxsBcGefwghLoE41Ljj
SptFaeyn/b5O7yyqv9LvqFOpAXs30WySI3rZwQQlxR3IsPEDoJPH04EHGIf2/HvUcRqwm6dfre5j
+t82TolT1H3JDIB50ezlf0sfYygQR9za+ForyR3nrRJ6Ap8h83V9tVyqDM8qfWBjI/SXCt9+qEgP
cYBFwc0Yu4G1m2hTyHc3bjLzMJuxjzA2G7BTQflfR6+B2XLwqb6VknQOtr9qK6aFWBlwtLQpKVl7
lEYLPOynAHgVyUc63+X1fooMCqHINlvzBs79tkpqP44rP+HoFVLhfq74hPKNJJPf9RPHgzhe3ClG
zMxPlJKDGP3oEM9VqUCKxc9CnhCXlU4AoVBOLN6agsxkdIxO2BYmQabqmxAdIBzIwg9UeVr5Own/
Vn3trZRIvDghw0N8Sx6ZydMIYYq3X9lo7VD5wQLtrX8PcmkzzBHz5AVequ5o8EaI+EAlsEmT5GCW
EaMXyZ1U4jsA35rHcbgVlcVnKM9odI3JyrxxWmSyNlYWuqzfVXipWdJLVpuU7KaAi2MYAEAT4siD
7KngNSuHpaxuoInOWuYV8y7QtqPOK+yVn9ZC/ioF9/BmgNpa2GYZy6nFbSruaZKea8AV9UBdY4TT
n77rsHdwErPwU/SH4k1buNV9c5fnL9CkI0QnVg4eioFES44fmjgpODEfU6NpfRZQvRvxPq1lbKzi
bMObkCrUTPCnzWUz0svifsdmfJdVTpbT01kTg6j6rm637YBvqCjRMIdsOVVyL4rdLwAa+szBMY3B
qYPsqU26bV4f9bLFUVXejILxP4Sd13LrWNKsnwgR8OYWjlaUI0WRNwhSBt4QHnj6/8M+NzM9fboj
JnabUUsUsExVZlamlzeDH8Urszg36ehNTIB1yiENWoDpyJ2mypMaDOb2GWputYx2qaZDNvXRW1Lo
zFR72UxJ5JSth+5UM4gwWKfE4B7Z00nkDYUXjy5LiGogTO2s86ZDXfa2Wd31LPAw/eDljHaTS5uC
Efn5KGSDJ03xtjN26aPjmX8pxaZfsi5Z3waWGgLpYo92PTeKq+rFGjrQafXGHtV4W+YezpL8DTXu
80wH1xSYgajxupuOLaUHmb1YNLyVOIrEIsqGJJqcIU9cmSZYawK3tMDc69or8uIN4TbUAPRAJRAm
9p5Lz3JGlI1aHOOHRXdsOkF4ZLKK+1WfDh2NxqRQGGIjETDjUIG6QQpEJXwkuhKL/dqiCn7kr7oa
+0OKXQAGj8ZN13A8za5Z2bk5l1Az33qjBU+nI8WynRycFEnSA23kDDIvZua9UAZfmhpW57QL+24t
oJTNMFQLLcwhaFgVzqlHMHsMOPo9FI6eO3Vi7JPpD6kR6bhLM4u2kBKxMtM+59sFbhXC17GMrhJG
edNMz8dbtULzKMCBTOQ0cdxg0LlbWNg5REXcvC7fREYnJCnZIW17/9G+zuJs192wXSQrGfbVcbuW
QlQiJZ8g0l7qCiVJnq4m5vmgbyMnNEm2D3dlOrkLvL7MJs2B4Qrd2cBXZVnoYaOuw0l2H2z27NKi
l7HAKRDv7ha3lvZBglhmJ9VRJFeCKVcjHdddQRL19IqEmJ2K88mi5Z2Kjipa37SAFouuF1MZABcg
XYibVMSqFfwlwJZipYE+Boa8iiM4FI5wufYxuLcVL1ovTnWf4gtuoKFsS5Otoh77yi/yu/idUpSA
EpDvTMV6xKiBL1IMIBRsCPVwgaDibeaTAVKGb3Tt4j5RVonpqjgFAVYBAgHoYHwAlcgsrluNrvZa
A8O4Ye+xNLuUccdVhmmDuGmm3WBtEsup03WQcS3Y/RMWBsXIeYbDg0thRCD1A0tMycbiI4WzOOF/
BcmUOazwniWKt6TgGax2jApNp7jhegiLmBRe8gBJ8OSQroxK3UPiVM2OzPi64Eeab+TY4TgNSAtn
1obQ6kyz68N8K2MKYXvKnfxiysBBcHtUGPZp5J7kCBr9CgvT2JtmiheQM7vPYbp8i24XLh+31sHF
2BJsGOda6v1A9bADBHph/vls7fTb4iP4FKUOxywrU/8uDunnY1/cW0ofFDy0QteIzWSTPTUyY4+B
IXWWL5DqJHp17sfyCmm7BH6jefWS+sb842qMXSHy5/409Q+7qAlXVXVy5th0XOycZ7z7xZHBwZJw
odwiRs29MPP7yoElrTHix8WZQUpteX4Ya8y6HX8yFkP3oulOcjXCDdCJfE8vxq8u2/Kn8SrcgCZe
JBL+EpeQRK7bOnKwpdA/h6NMIBJ+X7KN/YOQbhhNkHCrBdVJ7Z6KgtdqwU4w5QrjCUvmpj0CRQdt
GEuFL0B+nRH9tRpwa2JBXydaZKaef5PGTxv3QN2fH03K1cKrDLf7Cp8Kk5XBmJ5vWJ6k0hG+Yx1j
UcTp6+lTfi5L7OaXiT9WGBrrkVh1zIvMVTesioXZpLwDWV11p/Jq3eHiWOS42qC3EM7mx+LWYjNc
m6voNFCbc6TaJYEYjDmXBE+v4qParkbu74jy1Y15J4ZbZk4LPUtyj+JgLPqM+BKDmgf12E9Kh7VY
PnlsEF10084TdMo3YqwwUrlCkYQdJD+rH3zKVn70dTDtCvkpZPhYcY0tX3ga7vN7cYTqGSFu4G3g
hql9s3UTO9R1IWTd4JZYFIbeNLiBxn3g5ugn0LPP/FI2/2Ypa6AuJueRuWbpxffipz09vgUKPiSi
VHTJsgLIu4cDJJ9WGxwMezWWiLlYbXI86acWo35Yc9EZM6Zw+L39JnfnyCVnR2QaO3ZGJOfQofzj
LyuW9kOYfIXhGNzWYxsjfErqIHO5XOLbMrY8Oe1XrtGQIJzL2fRAjBwx7JS7eI2oUwGva75UOYL0
wQOV75yeBrZ+JieW8cHBNdd2+TUy45M4EmsxcQZsUSenZOWj3+OaUZ0EOTG1be8sIC8uyZgSPJxB
dYwZntvlDQjzchrg5YnmpBC8VvNJ3J4XK6sFOxZmuzdsVr36Hn4/Yi8ZAcepShzwRKRrUUmYqW2x
fWuvwuifRgniWsIWlUJHvIorA43Nl/ykfONqyzMUIru/cJWIh/k9vRmNJzN52C5bmpEI7A1hYSAF
xs4LP4T1iGEWpk2kov/SRJTSUoYL39FVwQItXo5uXEjzzoZ9mlpsQ9l4XjZtGEVsCKEHneLKRKJU
oCKAD7LFY3/D7Is5gwDx35WtKD39kdo4krSCyZoLDwzNVNfkFHdn+kQtccHgu9gX7yJW9F5crQmr
m2YX6F75Sr55Q4jYItiGCxqESuMJe/NLDGbfuY9F1edX8VrWNhH92IVf2C8/0t0Uk4dtqx/1u/iT
ApFBQlP0SLb+AYsxIT9tqPZRL47fSew9RBTF048Nc/GTdXbxLd64LXGAohYBU42+mxtkEsuJhY1p
5007NudoWknhOtdWEp235BvkVXYoIZyI0L1ffAqWM5TTs3a5oE3WsLzqws/hkFSMQpLQ4nQWmAhc
pZ+KeE87i8N3zOvMPhdn4txFlFF8lr8ZRrlE5UxL+981/lwi1+B9zxdLcxCHRj9grx1WrJzmodea
K8YMzcFtHs6yJzKfAiE2XVpcdnPpRXv6VJHaNnTWBrDR3XgPfvnG9bdBfia+ksDwbOFTep7ypZFn
dpnJg2AlfKY76559acAydLaQvYAA+J5+0NaLN9gmQ3UiBe2tX10M0a7vPGfWW82v8N0fH2+qbqsU
kjZ/xaNtfM+e2UQRY1atjcgkA7m/yjpyRRvnWwre5iqcJR9ASyEfEVEMlwkdgYkDJOvMaTBr4kVz
MDT28MbnpWFpv4MPftDHBHrNNJBHXBZWmS1wvMPdkGAjheK2JAt9uR6w3OxHhwqGzIps9ExEdJor
sqRLj3FVcka0E5bgMiAWbnPoEHSyydyQuVv6D5led2tKKyagwE9YYwGlJLcIXPXsAYCIr8om9usr
N3z9o5Jv/7wcLJYTFF5zszrYW49fhPpzoHZA6zX7Nbk+5JuRhcnvCBoz+xgqtRj+PuxRXm4H1SHT
AXvya0T1K6Ne8hgQz44iqq0Lbj3A3h5fy6sD72wp9bqVoCyvEcNhEU+lb+w82EBJzzm+0jAHplgS
nvAbUGkxKoeXh7/Dj3iM33X6s8hjWZq36ae74RPGuye5hJc2ukQt5AzmfeGN2yBDhriJneqdl/24
AhyMLdyAA4300NwwWseUF0ALf5p9Ppu5qZgkypdLbkaQjYBwcRZ1Kjw0Oogc5YaaPV9wBMZMeVdW
Yg/A3+Wt/Wy24h0ReNw6UeZyxkDygAsKphc86MBW5eAHlt+esut8shKXm6Q39pwL5bn4am6w0Fq7
ZqmqJpuRZeKgD+Dnljzuz+DKrhGILeUq5gRi9P7PVSZ5Fovsy8Px+unSfqjP5ScsnoqyyW7X43r6
mQ7ypf1VZqewnALkM1kusse3ubNeml/zkL9TJebfnNyUf0n+Lma+kuFK6ko5WMwlLthj/JrepHrD
5MNp1di8dbYJPOfVZ9RWHa4HjU8pmbU+0dqt6Kn4UVprA+y/97rAjbiBBQQ1K5VJfKzu1H2PpaPi
T/VKKdd5RPXPXeA/EtcEigqerJSA03U5n61s08c4gp75TJQxVGk0ntUAZ0Q8kUeKBIV2WR9HrNXK
l6T40eV9LeKJuFLEjWLs2nzb4qf4QJy4nPmz7pRu/k2AIgJOauFGp/hdCSn+ufQEvszvbR0CaW9A
TWGwR6jr9BxwkVbZe77RQjpT5HNktWwmcyUbG/L08ubpoe4jwu2WWrxdSto1D5nPz2Oar9ywEtum
cUf6oZJcNSeikUxXOMPCQBEzzriynHu921onJtXHadeJ3qNcyTzNdDNGq3Z+N6xNeyRofbAc1gT1
q255SbBNVT/rVrVicyZa0JMUceKG+quhfGCGfF4RPgDihRyMixMUDkfepnJ6EMXOmZC+Tj6yOGof
xpUy2Yf8k1jBAZQugwdOEoKc2XPhzrdl9VJLvhVe8J7PvqRj1AsOuoqUVRisCnNXSBsz9ymkte0I
hvaG95wUvtbpZuExNZeDayCzUvaJ3WHRsM9WJl0LLU2I//SGBgLgpewccsxoUDrwPXhUlYPFbVOs
JR2MGUWMQNOLYO07fRWEe7IuFnHMwHWOjzGqLWYoqHHAwlbcyzosX7gWF6XiUsuUL6RdW/Nz1GKj
uVZzn9u/fwAObLL0X1gRfVEV/YXLwTyXeGFcEGVNMf/CuKUP3O5J8mNed/SyYFvWPnfp9FQdMd5p
qBM5yJkTRzOHVqzZ5xIwxuoReKTtyA8nZo6d6hjpGHcuxiryauEoQJdhPqetSIPI7aK4qUyru3+A
ETHUFf1Ulp9ibATpcqLioWCZPzpC1NAI4CsnnrsXESj3qxdtdVPfpnYtBlggfTXNMVRA2Zy2c7X2
X9gK5W+0JAjR8WyB8JUM+c9j+g+eIE0EkLgUnkC8xhTA4B6R1wDRA/lWQHz2/MW9nr0sOOsJbEbh
nXVUDjQhtnaGGCru0zela4d8CAQBDcOI16/LQOjEdRByortU5eI5Of0zy4Im6O/eH15uFgIVRVb+
ysWpkRWrhtXz/uqlEqiCzQzWVTh6BxDI3dCrv5pJ3MZamvZWta6bXRptm/qEwQAuhFP+0WubsPKr
xyoJHAu7op8AZ1tgmmk1Wq8xBAlX3rguU+Qh65S+jENp3svDMyd+Eq+Ex7OavWBM0QerLjvP6b7V
YfddWXoqq59IeM6ifaljlP+lifvqAsRliG9VhdfKIRY+Yrisx4mbLkmfx2rNHayEu0B+ytuPIH4S
b7m5G6JPslYsfWWVa8wvVCRhrAjTraOVhOx+dBCDNm/tSzvvTFBtaWEnVMVr4WZCd87cApNXxsSa
Z1o+UsxL4G0PMlJMDkNzxUmtIHQYmxAFycmSY5FGHmi8Ss2DegR6fsazfQPSR/cfnHXtWnYvqXIq
umezXuHnG+bMhf1BGXq/NSn6XWHyBnMzN+THr4Pcf+ibKtuZKF3ucuklUHMN0ordn8zZdULhTuWW
beSApPePmhFXLJMbH9u3QXJ11SsQC3TboH1th2e0sHnjVOE7xmtMMMcJoMS2JClBW+NvErRogR09
8an5C+WoSZtWf6egSshP4JFphz774EoJsr1GL5g5ie7rzSb9KsHwloaXPqFH3cZNg8rsB1V3QFVn
vDDgQCTMGG6G7lA8oejR79mJ8WxXeqDD0fmBTOfPb3UBFfAOZ18kq3pa1fKurN+15CClH7X2Xhpb
K/kXoYAk/bEr/J+T6z9W/l+EcoBngiWIY/Xa/FKEUeCIH/V3cmk+DAu8gY7xCbfF+lhcsov5EdFt
0Xt+TA+7fG1f9G37Se8WHeuNsZOA62S7ZvrTTT4BgzEm/EHhJf5U7+17e9S3zaGv1kyWJRIVM5EI
VM4wWolps5jtabTZYON3xFV0a7+ji/AV3zhD+XHiLbv037Q5y5z3c3Ee79WRevJX2mPZ/D1+UrGq
2/CDFCLiJ0au3Bcs1MV234NAfwjnTodrcNMK2zOnPFC10iKYCHLI8ngsqSNABDA3KWSiavdMilF8
NpNdUcGio6Z33OpP5rX/qr9yfI4QjrREXNsMUoLk05SPyDjP2VO5U5/ij/Ct3YzHBnAeKo1eOSA+
Q/oKVu1z9dyclF38g63ykv+zQCjZV/PWvfbn8pR8mr/ABDxcSGbrOXhqS7vbqtdij5hzfA5/Darz
L/hz8a08j1/4rOq/PO1ytqnp4QKry3Tj0KKBU8zNI0dj5IxfXPpLt/OAScMkirvHDpdmw5Z/+WTC
l/SVfkBwhL/kEcXvVQrCZfzkX9SHFHwctYACRC2hFwNrMn7Sr2QXX4CaOIfJS0GsOByVU3DnVh8Z
PgZb+Glfy+9BXu6hSaZ88JSP9rU/iTRIkj08N998Tz2wHxfxOBzz7/4tQptE78YtSe8Q7mhAINZn
HotmD5gtkw9VesateUfeRmeyH+xp2/1KX9T43WQbF/3enpKf+I4CTb12v49bdEFUqP/kaODf6IXj
G15sVWULZ9Zq9gUEw5AwLnHWjg4NVubP82wz2kCn+NIuvNVlbvEVWpBTpr52wD7Pyet8eZyTn247
shhBk+AlNfAAmFaudGJLgbzW1SvFTnyRASo+gBp4espteT48BEpGri16WToawEb+8TI+Zevoah1Z
SBjs4dm7WEKDWNMmLTrF8i35kn9MtCj6k0DFpHnzV3fuf/QzJ8bPsCUqkMsppuUNz4ApgCbqAbJ6
VVyzE2S5n+yFDdz0qXhSNtm+u9XP8zk+CbmdvpZvLBFa0HRn3gjtEjGAOD1ew7fJE7zgpScw/irw
+hZJydKNVUeWV/Wt3Kt7eGrP0+CI3+1dE2EB7eEUhsu20T4jVuEBEj37nj5Yu7C30WexYR/O7/rV
+JJYzuAxIJ8APMxW/tLnq+xW1uqRhB4VG0LYxgsXFsdBdslehhMtNtuD3hvCCI6bBJpH7KT0EDR7
78ql243PC2QQOQqNx0t5Ts/SZ/RVfNesol9I2AcO2WT6hLb2zdgO7d693udv/ESe7rKtfkEKk0/x
p7sOrJRrTZBABdG1tPopMkJwHt7IRr4pn+GNNMQnWXX7O04NM066KFSTdwMoE2n1gnB2X8m5umvn
fF+vYXtqcTnSMCMgluaZk49nmoa28Zm+DQd+25QmE+TzgsJN/caGSrk+Pse3QXX174dii5fsWdkJ
b+Z3vwYI9MNttVa20q/4BV6rfsvfFZ+fBcLvhp8JrBXehktSDtJAwGWKJJq0ERC/tpODbtkj7QIF
JI01BRjA6Fv9Gr2NvyMYxVX4wTkRZQFA95DYkoFGFqrOjn9Qq8pH4cTfE+v4U9+lQ/eFrwZ4H378
/GT5M+yXAKWAt/ONxpXBvyMA/QwfbfAR7OCI9nXSHGZmi5u55y/VLpJWyeMM2BJsCPALOMQ6YtsZ
5oHHQP6hILZGQgHu6KpUFnwWrHUCl6if4DLeyQatet+q3yPZSwfPVN2ArnkGJ96P/WHZyB/hR3MT
WSonxvE6juP34UP6An5ik7JIu+uDC+EU74pvyCDOTA4BjJJa1Unn5RJgMVgQ23vjPjaOcUfhkESE
RW65oliI7JsaP3fUx5w+wjouFxQ8hWjCRBMafHZn9KYlOD7oiC1JDuqxeHTGc3BBGUoNxf9YORAb
1EX8annnmsz0jNwOlMZMVFMRAvSAvC5xU90lpHIABV1s+SHBHN4yDn3FxBQQzx/pxfKumUomDIxx
rfv0zkCCQaNzYbZ9eks5d+FreCn8noCyBKgxlDfZ4URWHkQkr9oBLIbZ50ClwdNuFXwqkU9Q/Hb/
Ub8lNxHEFAEpHTZYKw7KPMHv7ph41RWIuf55gDGAtstvwvHxXB8YNF3Vt//HalhAfOgW0gWgSDis
67f40j5QfeK2zYwRKw0+BgrTji8gVvBh4VfxGn6a3CStI/zWypX2UgVSElypf+JW1aHvQpGMULbJ
dNGIkJHpXghCG4kUBQSxmMZ36HpyeEc+KQxF0W/TF4usXctDTml0bpP4Jc8JYsRy6AC5u3oQEGKO
nfmjopTmsIRJvZXRSphs6da/zbfqxre0rmj/2DhsrwrUH93BVS0p6bjNPQ2qD63aT5VQUHPOG6qP
z3BJvc3iY0wOYo5O9108mBnTVtwxy1F0m27Gs/oEIMXKY/2pN04ZixrkVl+oehB8LGkPYPukYtxp
NSxoseDXoJ2/VSCFJd9GhxdCPY4xwGAjCUfKk9D2/8Zv6XY8N1dkNQOkwS0+52djrz9FP9092ZQf
Vmitk6dZtwGhZ/IRQWrsiP6Gsx5LMpAtu6Xq+lmurA8+0qr4YJM/Pqfncm/6OTZwpt1pG0D1/kqv
zlMIPrv36VwBeS3/UQekbben+Un+FG4sW+06gdBTR12y9/lM++RjGnjWL8YCngBTmeXyP/FTOEXP
zY+5t17BV1QfJhD4iUK4B69gebJvsHFhXoUS8pR/sNqqNT8ob535gdL/D2IPJAxKjx/DHoCiqRZm
Zrm573BlFv/HD+aFu+Ik7KMn9dyvku1jndrlOnuVnnihyu0BLbHkQzjaick3aIrjP/eTlNV/10+i
1pM05vnxQ/tLVd0rVT/rfVwx0E9OPVIxHwWanLnUY/ma9w71Rzt5sLSbIb2FI55YDERsBBz7S0+d
PRNIVVvoIuwY6Mwy2VPUzdS5eGnQVEb0WI1bYF/hGOxf5A/gupR9VBqULUTkIFa1XK7sGVcpGFgm
EDiX0eIUDtdZwFGbejkG9GQ+QyUQVcd97vXn4l6crVN2qw8lqUX4VR+rh5/WHhGadbqy9JdEIPVt
3UZbvVzXGh40z2lJDgOj/D50plR4kN35d9e4yHtC0BwC9ABRKYIleitHav0JzJ2jZ/D4rtEICUuw
JcJ0B5ULG4hwP1BSyQlF+59fB8EEf/M6GDrBgEA0ydTRFpXlf+ASrVzJSSxJJYbRwLIODGFN+Sa7
InDxQduJg8NEKLa9FhDvPvkBqSOeEIKwwxIy3QciCcVkHXB12JLicJ5W6lL+MygoVyRTrMBSzHid
IDEK6OOI52Baa/XINogfS2bfwO1yjx1K7DenkkK/WW6mJXrNRjlDLRYMHj4B/KlUa4jqolkJKgoT
1J2eFjw/wlccwxZZH5bnAhMBvhn6VX4akqdoamlTPcgZkEL5Qwc+yrelsp2bzYP+d5kncOl66tgn
BlFOWYYuRh8RKcyWnzDgIaAUcHQmWCqP0PR5coba1SLoOB9BfWG5krbV8BXja8ZtX+/k6BD0Z00B
wmGbD3XoYMpI2f6bhJ/jh9yt9HrNaFWv+dxUBTUborqfukIL4CGJkxombRyUe9Bnc7gVtRVMOJCc
Mr4ajKfNljdKzJ/uRGHbpfuYlYmYEVKIDI1kr86HRXwUgjo6VC9K7JPc04BOM6ZBHFjths1agP4o
aMlRRJiyq5ALZTpILRrhVR78GiMTeZ2avil56cODUeUkHNk3YLUKRPoKFUPfI0VzoAk7Gs2fUrSb
s8nADKw6nCnsQ+zIfzBbQ0YXzA9CDcct6ZkNClhfpXa5DJY7i/+iE/874wwDVNFi7TJeR2Tpfy/e
whgGvYiE8nU2TyZ8VIwEqNHowKuTJl10c90ZJ7Q/Efbyi1xP44n98/75Xz/VJW7ANERZ1nUFu/G/
oJtFxjvvDbF8NR8w7AysTQcdR2Y2iD5dh/hVUJ9n890Yb0Lx81C6FZqPOn4S0pe2uE3T9xD+y9SB
vuzXv4IWBn4iGsllxjIQ+9+PJJkGURMqs3yNxY2Ks1+lVV6uHNVtWZROR/+zxO2UlDHTG9kc+x53
1bwT3Ykm9NFHKyJnHcu6y0DOBkcAxskl018Ip8uIsrSRkKwxVKbLBwXVER55Ei4l0cfibLco2Rdh
VdpWbMbQn8ApxxQ6mvKN1Y0PdKlSl0spUaSCJ8HIZV27VSp0s2itanZZZ+KIiOy044RmIlqGEMk4
0xetZK4NK1zGrqxP2QJUD/VNWc7PbQZyYv1b1gIxNn/zELmcSPlVZEvhz/9+iGnft7k+5uUrXhxk
hr/9McrTDJhBCB5qjNDcZQb9OVbwHVkvTCS7ZT8/FYA9xibQsdHCmAAx42IGzTz4tqUlkoXpSWDH
BOL0VFNOL/+Bbn6q/bR9cKaAvKKGBq8z0PakNCuTtBs0qmtES0uWTEmjmI4EIfe7av4CU0cwi3Jb
Vlcduy9CU6gYv1l2M7MvAQUMTkUhrUnAVNpDPFXKR4ykyxLlTfBBhNw0AIVjdjiGB9VKFgOHrCIB
c5E+GPKhrTGh4uzOpotcfhbVSUDgNjyhgs3Ue8kYYNiuDKvktEGcamlreVB8vAJI4CXhOdurpcns
GB5j4qlnANwcyBhV8Pk/qUlLF4AtggyoxUR9ZAYYk/VMqJ1ahLRB+a0uBJPE2bzLkPKrffuRKjxW
pNMMpyLa6d8aEtIWv3hEcdvFj1fSN9j45SH/UUr1S3ZSmn7FperKLMlmUYWKn/NSE92Z3oyU0TGU
o84Nkw6WrQowN+K6s2i7Omuj6Nm6UBjh02h4EK5Ko3mRwbozropAHfCRABSL5mPbYFRg3nMTnpsY
B3QkwQLVd4cKqUn30OjgIJc5gkyyv2YGUKY0esJ3ZbtsxyAGWhIQGY4RkhE9DdBNoqJ5tKj6VgJ6
oUeJbo1tpJpopRgR19L2JSV9so5TRsK5fYNgS2b7SsoKFxEDnpEBY4c1FhmVpewDag4j2VjoKrX6
xYwuKbSXFRMDCg6olZ+NmbuXEOV4yyC8DL095p7Cma6hiaijZ6kp11PxNj3mjZEW/rxU4FHqzu2h
KOElxcMgSU+5ATKMPlHLcaKhgkZR23HT6NXjRaFRpVzOGk9U7ynOFxhh4NWBlP74QG89Swp8qLCp
S8OOGmVV5LR8E6r+mrKLlF67EmVghvmXkwCMChforWjAFks9NL/I8Pk7ToL5ZP1i31csBUo8UUjo
iDWxmkdhkhhQZ3grCG0u2ENeo8o5x+CM3QYZMVeEVV5K7WgisiR2xHwtjd5J8HBAcqyzC3AtNLpD
j14VjwGvQvxb0IPhlljqvxYzlq0leDxRYT5EAcy8QZrgcNdhcKEmY/mxTlKGsAyELEOJUrBF68NR
uZyC5cIaSmut+lXpiXs6sAIZDWaFsbBFTLrITZcohNhitJHRu1qofR3gJ67shOZKrceV+JWpGK4M
83mxTmvnG97XY0ThEADfLppk6bycy8szIe1CbkbbDI6LzryhiYZdq8uXIvhWmNtnk7SByJrmYcdv
w2OGMkD8NL5mAFatyoPRa5SrycRtnexQIas9QKaiuEt8HK4O8qPfTNljm+dEuxHrafliXh2ypDmq
82MtacYqETANcEW0WihRhajyF/l0Pp0T1orMv9XDhz+ymIOZcl09RtOzHL49rDsbpUDDTE+mYdHC
QaBE42bZ6sv3SMIKrSe6azZNvszXFoCDtLc5gzbaA9W85moqwiXswnNBdnhaN7PaxjWqKVb3v9z5
/5/rwZJkxnANUVH/Mp7WYzbb9CajcUOyHqTXCHxJBxeuD3K/Tw3k4JtW2UjmJfg2UcEJ6xYdA2Fo
7UZv/aI9d/mhyp5Na5/lzwrz0TzWuX2P9fNYbgwVU701K7LGWpbJ6noV4wkik2DxRPsC8tKTaxtu
84Ee36GKw0yiAD84z5M7ZW9JvGkKH0M60KOOUQREiyDzkSdrntgjd0Y966XvAjKHaS3mO0PYJNLO
MvYGczTjFmIl9hOCWuBsKldAPPcydNuahafsCuPcau8FVinCuh6PU9Ch372I7B6j2pfAgtUlbZ4K
/SDqWymm7N/ExTo2/SLdqTKyJDqj6l/GaDnV/veaxjdWFDWMrwibkP/SShaVgquhnOIcm19m+SdD
WVKP70b1ZJRPtbjTg/1gvfftFgurTD318t00Xvram7GMyDcv3fDaSncrfWaQRwhs0atanti6Li+B
Si28qvYpgCc6eBXwKvmtAz/GCxFXhmqv8ZZIZLH6l7leGd1LOZK+CCZxw3ALKE0VXtJhGV2sWjI8
16HpDso2YIk+yKkkN3iXWK9htAx3PlJfHbatuhmHX4COBsresDOqZgRUMgJkv2Xmo/RQUbMGSJRg
jCCjO0g9S0KP6uaGQxPT/GTlRuxcpvYVTIMsr7yiacflEU1d5aOYg0RSGNNC7zNv1XQF5yOBDSg+
Qp8EaeuLNbwYwaWHlFn8k6McTc98F+gJhqVt4E/gPgZTi8GXKpcjIp+RHi5OiGrEL+QCCWrMFXEh
Jwwy8yxx43AMBGh0VomLhwDRN4B8afvMtm8WhTLi7Z3O1+srJndwkABIJIIHDpnQuB77Yt1F04xD
AQ+odrCo4EctKTumW9A2stPWFF/1/I4CaPym5dNJTTA9IEM6n/5smIuITZ0dMzjo6Azx0yi9NPRH
dNuIiMLdIoHF6STdCMxcI42RXFikybDje3wb/wy3oyFBmhCQndct30iBQ12QfGU/YC+NsomShinq
aSPV29pa97FXx56xZhHhL6ObrmatJ9ykjRWZbLO6KerVMHEuusaDMTd0a65crmacjumcI9CwLXkB
QrtJGWJFRg+3wTw6clXdFaHLRNsi6ZLQ6KPmo6fn4S6mbkyxo5CSuIP5ZOSWOnXFqII9Th7Mssl0
GJU20bXNWqlehoizEXHaro05XnyJcIyG2FSvMddCsVLxeomfsJ1TmZnLVjJ/Wkzdb8toD7sLCqZQ
6PUveXeItZWpb4OIAMWdMG5VbaXwLjVsYn1TOCXdF+illK2Ipp4bW23XVPgIRilyP8FrOfwVTiuT
SsU2kWFicK4s/7jYZi7ae3RbTvmFAGnpIEDwsNoGm7RrrqAPFiAy3eAd8RASHKRL47V7n3+YgoSj
Jk8xbB3xniC7HhzgCf60FLengR723HjMtbTsX8EFANNxk0DMtkC7cecYo4fCpphoTWwYAeS+bQoI
YOMVVLTw94uuEP0qGJpaeULiFZo7mFs0hi36IC8SAGRcQpUkbuuJwasVz002trJAH2MrjGx19O9O
aawCdIAoEcXncn63gN2ELbIwxkJQhs3ohqKdwZ+EQyl+r7lN6uQPV+x2Urzurb1U+XxDieHVnZTt
GEIBD8T+FG9aaVwvo+PlZjC2Ase3YPNxcfod51UB0Fs6vCVrQNS4bp+NTyg55BtInQLmcDGrsARU
9560wJVAxMCLRUoaFZiADUQNmAksmVlsQtwynOQGDr4QJ3CiNGl7JgKYjADznG/CdmDyBXDtyqdj
AfFdqIFH0wNMh3jDvgEygKGaB0J6u7zPioc+R7QZHO8QnybO41zsR6Sx5il4je8yHcplWlSCVETd
UdB8k5GqydGPpsnUhWQn8RNvSbQAK7Z4RsgEfrhaiQ8IsZX6Zzj5NZL6jhmFbdxxeB1qVChA0Q+M
0NPnJdIyyVBcrsz5TdafuvQ1A6zq+pyD5RA3+ymj0fIu0KYOlxyGFJ3uqRp1NKyvDnmzlvPXcJGE
wfQmUL0KuS5yyzj+LhJ+xP67Fj/+udBQ/gabM5l+xzNJVzG2sv7iIEDfP8bSSIgSfHujA4rOu6D0
8dxAqkrvsgwQt9RCDKg50ppSCP32NfsweQNnjmu99OvOj3BYWd4848Z+Nv4fZ2e2pCgWreEnIkJA
pltldjbN8cbIqRgERQQVn/58S7tPd2VnVMY5ZZjlgLDZe017Df+KjtXSPM0bfaT1wR0OGkBLpsQ/
Lj9VRhvfbKEZu9ET1Cvcil/9EF3XgaJm7xh7YMa47BXi68PLZWQk0/wQAPzE5tGwo1xzNTxcmG5s
qkw/z1wqvYgSmiBDhYB5h/3Z2lf3VOcNqTQiukHLNjJukG9kpBNpwOgj/QSQ4g5X4pGaebfZeRp5
h7pX6z7yR0l/QZXZY/2OJ+2nzn7AHn5ngvxzm1+7Gp6pETSLPp4CSi2Ilu4kaCatBwj4DvcPF2zm
3vDyzD7eBJGGgCkINnRepRdaMSR0sR3XH+jwg8UWEv66Lw4uRYNkI/RIB7XdnGL6k0v86gB88Egx
QJQh0deFNOkjDNYeaWN9AOeodkknXTM+benIHB9dttWntZeCDXMglXJ4psJZ9pL4ESXabC/y+DJx
5sodS8LFSeSgnJfEZrxB+nqyJY5Jcjp+zhNGvCSnZW+nX2RCSTzY9DQhOFd71UhQCPQkqNvYRK63
AdF/h7cUSZDdCYNkpHC65JBgVKA+e3sqMMEMGtqE1rYymPKXNcMbjM40jjEJvcDFACMEoFjvznpp
Cajg+pji4yf7pDch7t2xl8JuWSUgHTYeMWntvntZPxyovrSHvU3cO1H3PLBJjqCWnpx5cv6pYSOI
sRup78RDKVwmFbt4Z2xrtJDmNoWv0IaPTMteKG0ikoC4wpkUbWydZriDcggC4O1ssXCfSMBB458m
GGLU+VFzaeCPD603YqIEtgmCkhBH6NaZmqsTCpzwGyUO+O6LQdbEqGQifRphuV/nX/UDQcuWt9QW
kFtT+BxzGG9WZHldmJ6C8IC7x1s02z4QYCYAt4v6T876cW3fJ/k9vlyC3iisbekRGdUKom7DqnAd
Yncw+luvGlB4/tx73hNapThnG+EyIGp9ptaXCgWsCopMKUdHnRBMom4HbRadx/34jCtyiMu7feGW
Tjm1yCEuD4Kym01QkwdDlj2hJ2VIhn/3SXaCTVD/Tn0sJ/pC/0Xv4IIaugc83Pv3E+P7Vb0S+Nwj
I1HsxHCpgcAxrwWoPLx3GpmzJIENCdH2N1JIY6dsrF2SxgrHO+ns4ihJJfFvnpXjbI8rykNHEXTb
kjF4Xik7X809vJJwQvLcS8Fjcg8f5+AcaE8b0kZAaiLCfxkqBx8EGZp5UgYA/hPGCR6wbTNmB0n6
J8F/ssGPwEZAemRd7Xx755OnZ4yxrc6P3QfovQ/ZvHvPHyjzaSFrCtM2APMw2x4Btx3wbXbsnDyM
JKCqiNQQ4KUBdXOOqk+MCD5bH4Ybe3DEJMUFYwwThTzjwelCRYeHbUDEjtxrDivBDjAlGjA1W8yh
wfkV8ZVTeUr4dF7ZLltI9TKsTXYAJD57zgmBJzmBDH9dh9hPKGW2wuoDErBhVfAiYgDP/6yK1G/S
V/8tzu0vWy2zqjfnC07CRdYstepzj4VeRecLzW7jdPsrV6OWJiGjwwznO0BKpTHbbH7oef9dIqpN
JyMNX7+jqWz4fnfKqrhVtucy3S26X+WS7BeboDmylFyVS9CY4OOEuuPXFFpg/eFOlPLhso72+C12
1VN+nqzrgHRB0g67fkh2+/kUknlIzHj9+ue50r7VCf8a6JeYQNr2j86utyaOTzd0clouehIeq6fs
RL/aMldnOytfqLuaclPk64WKnMJ5zeBL0CTomWH04562d3OLHAZcxdpapdoZUdHsei9FZ4Yn2vak
GM/9GkhGEEk1dkEKGLR/vgn1mzgCnSVNTRq80zPF+OrjSG0nzR0UG2E8hNDAwaUJGgaqdNGSFwJw
xhmhN0gH6v2fr2wIKX2JYNgqThWDPnvg01xJ8V8RSc24ZGdV2UBqOIMvg3QfUdTX27rleYIMIqPW
1kYgAJH5T1qfVJgfg+oUmMW8ae4s66XS3jL1ydqsgEKoSo9CNYxuU4nX9WJf+go2zwT8D7sfUGOS
bYYW8i2LQR1TrFFtj860JK1CsxvvduGFjtpZDHa0xv48H22V8M93ql0dRf+9VVreSHZ1T7fEiPrX
rdZ9/ZJWqrJdAI3g6YPN9OJ2wyS0wpTdL5soDzxaV9E8CvsBBHzDpAg2L+oI9N3RlrTJ/ctmoY9W
xCFXuyU5Ny4W0rSWojVl1ox303xuBhSAD/FUDFD/g2TwRuaMp/v1HCzAep5dAnzj2UvhUjoU6KE1
ct76n1syrLJYHakhtSEuzcmGuU9lqNf3NmE22oSExddxubRjqsnYBJA5RKJRQd4pSW/z3WtvQkuh
ebasIjOW2nBQaQQgjqhG/eYsKXe1cAyNMVJJgKEVx8AjD3KoudYDiCUDfXjfGxONimwfp62fjk6r
bpwv27ETUCMZo1Fqz1qoQefv3Dy0fTDLpnTFHVLTM2lQ9mDKxz2XQiRKYAbt7BhsvXpYunao3pPb
cbmvYy3E8I03d9mMaKYdmuHe56+PGTowhoBsePgZeA2mi0fy1hO1KYPpPX38hmQjebpXeM3CuGfP
9rohJx+Fch5oYUhSbNCFSPLTIExcJ0pmxT3x7gEtIQdrz8FTSsA0mQGB5+aYXsUPnrBrlPE/dNSn
jsJyTJtutF8kTqcfj1nW5bsFmyTzMK73q/QQAfajFuM9xUcm0GqeBr7wDmA7nzYwONWPEFMbY3JQ
PVQBF32g2+QQp67aG+J7BV1CaUGsGCpH2oYOVR0saTpZUTvjbRpU0w+Yn/q3PP+vG/iy0yG8pyaG
g2w3SB5C1m18vDIlRbckjaHmSZgHA7r0HcenPZTase9x9zmYd+RVDNSY1KKsL+zanD1djxP0p0C9
ut2K4lMKYMGy+YFzv1OH6r/G+wV76lI3prk+MN6UkvFsQLoqUrja+n0SqXpuD8ZJCHwMLJKmYmw/
acNOUjWWx50x2S5VclWIoQBhRkzHGNKJ5s/D+04BaTSY6+s43MHa+xIDrtfrUukXh+2ipliLxPto
x5a1D2JJF1KCJk7b/8f1AArQ9J5mOs5XPMPtZX3sFLDiFjsylItPgaE3QJ3U7mlXTcfpiG7wP8Td
je8WQKORhEEP5B5h9y/qyTgd6fC1220XoAOB53J2wGUiZoaY32QTS6MKvSJF6FjO85QM7qqfucWp
9LT2+UjmPFHzoQIkWQYuAOmZOs7yzWEs7Tq32L81GyLitWqfVKj+yul1ywMe47xj60BauXoYCZBw
QWM2lWLcPVVJakcjblQ7G9ne4S1BMJafl5NPicAW07Kkokhw2YH7UaCHbvcIECUdkJYdO13jONOq
MOX55xX5znPw7+n5Yq4lDR1nCzXfLnSw0aynNW7d85kKGJzLSfTnS32H1U+MnG5GpqXrsv6/K7Gy
uOx37b7aLg6x8V4rr2drifdTwbCSruogduGuWFbGM8YywwAJ/4frf0MK9NKkzy4lZnSC/prB5Oj2
pSz3TblQUyPos+E1DWt40QjYZo/E78+nqZM+77V6caCestM+LoZ/KVH/Fzq//WC7fJeQgq+jR9KA
WKm28SVx4JB3yWVzYCyKmlI5iU7ZLk6boNx8gvdWBSrgMedwzw6wou/Uwf6B79Vvlp1m4CSk0L7I
gDu+LIV56C4mSDblgt6YnbEqJO/VoVS2IO2kIEe63aZYyLUPrOP00jOeinJ6bgqaUqzaunW1g2s5
h9Wfl0cXTvyimxwK30zN7pNkRs7f7+RRFOv0bJRJuYA0ilPvviUYDh/YZfIK/j3p1QDK2kFjz47W
e41Lu/LPdPBotacqb/xjjwA5VKsnfU/vVePtCbiYSgNNaEOkim7EJA7aTT5XVEKbr/RSiAmA//kG
tG+iTDSE0ntmX7cgsmvGzb+MNKCHzhdgHwssYTo60anK27DBPHhg5x1MyeI/3+0nynS9ysbOxAiM
X6QH79nUknmFN8EJUuyNPw/p23WWZCObvCPcg1/tRjs1KmPdaIWwNyR+BOW8oqxzk07T5KOjLk09
2RO9BS+H1PjiEiAN2A9Z7/QcJNpbgBT95wFdt39fF1nYjxEBdU6N4++LrJ/Vfuecz4XASdYJW+67
wvBwD1kaJbZhRpS2GibAQWzAHGHfEypVYFAQSDM68BzsgUKGRs4WH5gFSSRPgKLThvWWDfnY2IUa
Dk+c6XT9urgVZtUhPBV+1ZukuK36AEFENiV2DmV7fpuMKDzuSPozXJPOOPiOjWiPC4Ejm1A7+iSJ
Z6WkR6u/pvu3Pvgab91i86uLrfei8imox+WlkFX6hMWj6G6P6sS+TzUquTI0S06BjABAWvlBgmn/
3WsBx04KJlse6It45u+zlxYXVdtfMpazTUlRbVwTN4uaWL5Azp0u0TGZqs7CsIi/2StaHJ6apQGa
adZbaWS4H+tduEsfzPV6bhsb5vWTHVRYA151Ijz054X+xtKkTk7XrSsAtQb+0+9DBcL+QEbAcbM4
z7JQB4Z1sCf5bkDGAWvY9qnHKKiCmZMESSxOfysDIlVPx2U1zckhP8zF/u69HR5zNrcfuzeyEOpP
SxqfDOufPNCqxlB+p0kVgF+bbuemY9CA+ItN2TsbRdoUdbHYmaO9PirIPaDNBZYubYqs6Kw/Zedk
kFuPpx0et/qnJLJr8Pnr5YF31h0xwmgo8UUFO06Vduq5v6FOf3w4H0dkSmY4cSrqgthBCWKgQvZn
18MvbkaOtipObwdlctJNgEYw2cksOAAu2EQ7wCV+bEupfjs7Zp+RgaAKnvhXh85lowOv13SbRf/A
xtMcpcfmJaVKuof/ryW2nRTlcvuhWvmkMMh2T/d0RKQAaI+YUXb0jDfJMCIHLOsA9AHSNlOmDUlA
21aQezg8o+c2gUqL1J06ox0DnWblFAnwZ2o6zZ/8kxKWSpgo4bHGBVu9YJrtKEQp+5r3qZakyTQT
yiXPNmCqXBKlC8jE6qylQImp/oWWt3RxBq3C0F46Jw37W8Nv8+AMPNtRBeFPW8/X2Yv5riTpsCVU
IkrvSBzR3ry29I7KrDOZJskopRYyO95VMZudFPAP6f3dQcswV7qx5/0LGSx9ihx1bPiqR2piMttm
4K12C3oUgCVCNNxm86F1/aDvJOOiA6FBq6OcgStAwSSJtEcigwh4tgvFvEBn1PXkuNa8XaqFHUCx
WgFYBMDP9VjylkiR6NJybtqnH5pmf+O+A3Hbsm0Kz1HE/0Ecr5tSV7Ac8DtJ4TlY1HYZJeboUOBE
6RNtIekTS1hz9u6G7pdSHsgE5B+2Tt3X259FiPpfg4CxUAeP8U4XTHx5v4uQ07m1HHWt5Ys9YN/0
eJDMxIvj92uKW4C+64FdcRzZP/XJ+kZnqkbfoIhdowsLbq0vQtYqi76dbc45TVjusgRYht3MBFAm
IwydzrSG4IpVD2gqspadbnmZ9LvRgd5p4IJr5KZazuanPe83Ut/gn8WY6MJhG1+Mtcth3R2K9JAv
MFlTYEcxQOZUtzl6lND0oxtuepMkPY9r0uNJutJLb7/u5md2uGozt+jevN0YbgUqm9HXwrzthrpz
L804Na3CHVqt0rJ92KdJsFkJQKDVnIMtIKJptadNAWT2Yyb0f3ECkHN9lS1gD4FiXc2of5lJWX4p
021/nS7Ie0l7U6wPUU598zLf7iLDWTXWr4rhOYelNBOp9k6QnadbNqZqClyd+tD2qx+gJ+xvZhhA
bhUZB+yEThfA3ylNtbqDvbUsZU6B6tEJyMPZVCMp4tyCNTDYvju7iY38A4VlVC3wzzcErOfUzgAL
3JITgCdHdQlQJu2yq+aExMgGuTh0vBp0D9U6oFYlPrv1zCFxjjBQvH+iQ8IY1g8JGsd9PGapa95p
qzpUloSwafd134CnZwUaGZ5etXhPZ+/nBeGchtBdHR3soHgtiU6B+g6S5jZIShIwBYIMWNxTOmIf
X1A0eHaLJSi2PxDjN3FMZok2cuQ7y5T1v2irdb0tbOBuDRYLCIFmvNdXOJY91agxpwC6JfM7KSMQ
+quWjgk6BXl7qjQIhSmeZi5PTeoXpv9jEf43rnTLMnAP4BvFLkJ4/b6CyckoDqfeVp+DE3XxL1EZ
n0PWKfOpPmzCYgSQJkV5MWlrg3H7bAX3ikvGjkXVn0O/Zzfxyzfrh26d1n/lF2Pqw7Z04NA0Smd+
H9Pmsk/sMy2D5ttxstRHQGc+HF01SvydINY5TkBFdeESaYVvKeN1WWbtNHgnG56tabSeU7M1RtTN
aP/0SRAc2N30sX1Pf2kz8wlMwkkep62rrBS3eDm+bKfv+uSEQxKpVA13EU0ZB2yhKSKPgUN0T4/U
ZCtuhyPyPZ9QkvFnWa3/l4O4Vzp7k4Kg9liBLzaUYTpdtstLfS7Tnz+D8wSK+In04feLLynDZkhA
F46p6Q5MBTHBb5IcHwhm4O699Dxb9wzT3YD6cvCIZnY7KjaHpLAIvuNEwlQ/7dV+Gu8Xjj8odPHS
jJ0u0e0RXXvvE+p63kDPXDfupQRdZ3AcEq3zuxGOTXCVTyM2Rg/64IGSOuvjz5P3jYn1++R9EfBp
VqdHQ4d4AdLEv26FSBP/fRetR3e9/7tSlUIYXWDw2ayCRP87USKVLcUgOXjejM1h4SfePPmg6Y//
Y2sGWxMfxu+GrU3ZHl4OOsbSr+irYdvX1/n5kjbqfO+t7/OIqG68HWtxFyuz26s8AmQiBssxSqb1
uB4feaTzepxN5VFO5V364czOq9Ok8iXwQEnYJImbkN2LBxYTqG5z2Y0NCHOAaCpP+qBMjqEdbSbZ
4jICUnZGLsx8NyknyeI8Oo/s6BgS++d/Oyo59jwCifBuE6sUOoysN/BnfCLmbMyBDhpoxDIsn6Ta
65M25B4b+GNw+mUy5npcrHYOle6H4DJqg6KJTsQUbHaSktSw/Tjd23ET1VETFR9ZmITybKIsNHx5
xZ4typ/lPbFgjmgig0/wQo+z0I61B3l3+0yOl2OpTOczy5dv5Cz5c8Y55VxJ2OcccvTtfRaCKnJ9
b/ly3ds1yZLi09sYQP705WnHdSTPjDPIN4zgQc4u1+Os19dyxdsY5FgzTpbU8N1OqXnXb25jkt/b
sfyV447jhFHYcTnlquPbJ/JeRgYQAT1zBr/WoExUs5rCzTXochuy4LbrewvUBWt29PNoOwZudD/V
fRXACB+RMDoE3O5S80hWjdWwDdJupMkVQNaJyntCcCw5PYi4aRsiWwOevEyW/MeAk2Uz3kzluV4Q
259uoC47Nvze63EOQjYLnYQk5uADa5DW6VyOK6fk59QgUS4yjs9XyiybJsuK752ZMttM5dXtXbKU
4+Vq8rl8I+8yqFqZkWGyXvBHaFrOUPFZRzOtGLxCSL0acwq+cHj04idqqq88IXwBcFUsPNLwmRbI
+8bvB+aLvG7QIo0vDzoxeaAPBy2NH3uhRrDLiE2/9JOZ6eXj1CPbiZLT/R1ptOAqTLbElWh8pYVN
UPp5nL9sz6F+R2XvsBtls2JCVXAx6R9GzgcrMbGidkSFV0QnGm/zCNgjE1gTMZSlbKIqSueClTkX
ygVLK+7fVxFFg5Nq0o6EEmgbHgLA5pM5C+9u4jYooVSqn3znUQ/prQJ35vbgPEoWu4k62k/UUB1t
YiDSOCxhiYTnSk/WtA2AiY9FBCSLdWRGfdfyWl8eZLBFdVi9CeOXONjOo3SmTPew9n5y4czrKAkq
Tw9aHywEHpYHiFp0HqnQCry+hs2F/oU3dlCIrGk1blwwar0Dxd9tWEwOI3S278zyyPRu05EGpmes
TA+F5mrBdiyrhlNxvPXtqAmb8BheuJE2EOEBZChrX433Xsd6ynHZdDvu16R1/b3YO++06JaysERB
WHpZeHkex9B8nM/Wc7qecT8JNJ7O9pP07sJdMnXMH2/Xc8AXlKncFQDeXL5BBMpA5K8d7SY0cQ6B
biHy1PPAQeImdp4JAXHFetCDFM9+xx1RcczdpsHl2YSqGr+OWqax792GxV3gysm4G2V2eaKJKeS7
gb+Fu5PwRsA9+NGMb8dRz/ss0uT0KhJFJJHIrt49zEvQuJglC2FZWXSefHIZ6WHhd58HlkUWXBa/
8o9z2hRwXWhsWIk8hXuPPIW+btLtvMosYuDygy3SW5gZ4nKVx62vh5tY/rYB6sOV5chCS+BNZ8LU
/XgDXtNMtNIWwhYqECpNFsmiZMp6NLSACLq4QhEhCq68LFzaZ8ErhnATZ3L7cvX9RM4vVxd9cV6J
uE4YR8X19VDGhc3D0qdzurkG2aIJ++5pXnkgKcRWiKPiJvNNZrARzcdDpIkMFfEhRClqE3gvv/Zz
ePIwsiJnTpRYeDaZtaPb4xCa0K1GNuXt0mooE9H30vnR712X/bSQ5cc7Osrjwqsp7t9OCjiWU4aH
UChbZE2JBjb43R7dWU52Ex1NdRybMZXfCeT8uxCiRIJRmVCxnFroC3jaPRSURsnDFYRJ7vs4FiUl
6qrixBQM+wdZF0oQ43SGN2YiOjmd8YS8hdWFClgPNL4wreUp04yUg3WUXfW/4yVB8SjELt/KdLb+
JcABivxTgsO47x6erRd6uM3XC5H9zCuXF80nBKJiHYhdIAySBXVoDemeFmYBbe0YBR2FR/JXzkoW
9ng3powceB4/C47hei5SSta0dy+rKoQttED+iVA/xIKWlPUTLSMWgB2LPhUusAEgugn9K4szWRie
vkzb5tGEJWX2ZQpBRXIb1kvkv/CZ/EYLjIh+zpHBOrUhsJzMLzKHaacsPpsJCQjbOh/FJJtVk9OI
1OdAyFpuWMjqOBYjSeSsTHIJWNf1LkUUyu1cRsf/nUsRyTfZIqqWtb+Xk1hYGMKPxzuxxm58m892
EwpNsMJIb7Tn5QQTDAbPYqQVbCSmlhAQfRGC3RAgYeRmRHqqt16I/gVTbFk/71/RndyjjW4jAwEx
CPgGiZgsmTMTZWd63FoayOzILcIAEVX4V62oBTWySESZNU5GuPcQA2JTEb8VESHDFmoTFhAuFW0i
ukS4UiTDeZQFWbCb5DN5z6fwq3zHiEOIwjv5svzOIp+CIhcf/NMc8AeXXwDzRdrKsr8q3gCLvUpc
IV65c6wQXz+5agz2AQAjchE7oqKKaRBpLdO/u9L4IRCbC7BcVJkaoNKGBxRaz7euymodUTeBnUtn
kYBqrrGysGKS+INDpIIMAu6Bp7mHqAnAuA/au/qlCfAx5nEdgGZFCooR59MM6wVfXUT7IJhD5bSt
L2wCK9333cvS8gxgCIm/wECiFan8e5ZX8iD9g09rjG1hxz0CQGSpDF/06t//I7hHGX3WuLeUKRQx
J9YtpXjcI+qXps/xVXvTxum63oZXTOUe5K8MkTYP032kBDpDbuc6d9X3da+7u3hqzDQGB58S6aCb
G565kkHJc/2RBX1weEVcEFTTQ0qXWV/KT1hreUVcYyWSEjLy8ogsJwwUWXu5B9EEfe9m9grnWleR
cFoe5yLuxNYQJbBH5OV3IgRSjJTL9d6F/MVgv1kjt+OEVnZIfuSVcITIFTFieAUhqGjnXOTZTIZ6
U8gNMkakVTNyEIH7e5GvwoegNH40cKAYMHakTC0PboQ46aga7cdGTGsZNU7mQgA6E1O/sZXBBlBH
ussKIAgzOitj5oipgzePK9ShCWGa0BcmEdPEHufMZcR22rtZBMZsTC4kk15DLxqmoxbWk+yu+Ezu
ei+Y1uHOpa2A16AgeiNlvp30Rr0wj+VdL6x4V03AyM5mvVAosQkqkNk2+eu6/2DRPIyEa38DZe9d
epl5QpY9TkmrYLSOMneQYcLPLSfRwhJq3rnHhe6RxMhQSBKO0xj9hFY6cUQ16UabGbiP8+SOT8Gp
8QBUxogF4Juxm2R57fzTjJNg+NKrKqBxVFgHfM//5fUpn55mx0Uaam4a3hho54Mly/G4GbbaswHG
KI3qUvcS78d6ILO+iVru4RLrASE1PtED+VxWRP7PIuVFWEpeo3niE8x1ibt3MTX/eQj3ipF6O1KY
TwzR3syZ/M2S9DHhCOVeGJRmeQgcDAPfwFS9MasYrX1Xu+u7zv0ebSQS4Z9ny5F717geC0j+Ugxc
6vQ44vaEb/j2fz/bIr2QXRUlyHwoLHV7CLGIArRXhgeezl+MJpJOHpQTPiaBHCHUIxJDlO5NatyO
kIsJacs5Nte/GUTYPctxeOAeSZ/EGrU8EYSEGyl5jTThYBGLdoTzZ2J5QDsjga7M8ZflKtpDntu3
Y4i2Yuc/WfMBqA78iFg6T0BwsfxH8rLkS+JLGN8wEg9hOn5EaPH6Qj66afUjTZMGDbOEuSguhL9t
zcMLQZ6rCSl2px7KN8LTIjbKgHIzb3NNedzEt/9vslz+CseLpOc4r/uUX24RFnJe2V+KUDrOxZYR
O0fkANsYpkUmRiZNRgUQ1Uj4VzjY8MqgekMHx9zf6DYtpmsyffLrMqBHOr4MAuLiViwiG5kl6jvh
RCKjsT5Hsug0DuMbmk4EapxFCXqJPnkIHVGQcmv7iQiLA3mcIhdqTwkoaB0c49Nc1kBsBDGObit9
fcX0rdlrNSFreN1LlRF9oO9IY8SAtEhnBJEcFt5FQkDYU3IQZajjZL6PDpFkTwqrGg8SSuJNGvZ9
qvrSh/a5QpyJraUHzksWGczCBe154zi4Me6eLoENSCBEEh3GcrYDOoM+hjFxeqL1N67cjfWbMEBw
kSYaFqRgDOh3gogRaUU+JxBzR1/MXDGS5ZFPmqH2vonWMz0upkYsp5QT3y7Qcqk0NFC7h6gd72AN
2jXOqV8Qhdr53I1vIJgPHHQbT9+3EKo8D4BMDNU4nRrwtvC3rK2YDsK7yAP02WVK6SUIXN6jaPnT
XLhdeB0jwxdmua412kEe8u5m58ociWxKp+1YrrVjTmnDhvY0n0CTIZkU8SJEJELpNp0ykfIaY4Yk
SH65i9LpfrxHoejEslgeMh3QxDGNhoYi9XZ8UyL3bvJPRmx5V74EahEOFRMZFxvc+s9fuFMMiNvf
22ivGhpuhKxRQUvaCHqidUTvyMWZT5bolxOdRuspwHqiCMSY2fnHRZ+pzQj5EOog4e6veSMECrwi
vQugExE3YsCIwKGWhrlrn7D2ryOVcZSTJkTGoXwYq5i1DWyUBeelCOcNBCZincm/Wfw1uldI/m/7
QkSbMIGBtWG6V6pDp8q3N/tDRnRzKcgNnfyrMuUzkdGyX5D1yadCNKbf90XdpKE8zvSFAR4vibRV
D0zEv6ZPVtaO/poteXmbvr/lF4sPGMNoxx3JV1dLyz0P9uxQxZiRvyKhMm8lRrnYtvK/bJ/EDgdh
DPLJKLfAgWBGyr3cQeXlO2kEcDVj/5k0uHuez9KZEVDaLeYN7s7hp8hzMSGw58+0RMiYicv0Zgjf
KPKmIGRGRBP1MTfTuBtRVchsiZOGirYrNcsrI975QAOKXBZr86Zf5GtZNBEAmyiHsPds3m6iEXZ4
apnglhj4MAPgEDqWNZRJplh+JibxPpK/LUaSFYMnyOTveN2OgYLxtLub0j4vHYije15H2xkxWpHu
a04qD7QjQSKk65CLAyvBL8VgSclBUT15La4ysS0IBy5vQszERBWTVeg0DZGbAGlS3ARqGX0zjsFB
MKmRBEpgxTcbV0zwGpYUShEeFNpQgvpFTgLRY6SQiu4is+BmOSlddRFEHAWbGPFUBIgQvcyTTOp5
eVP5JVsBJaBwiRpWv59wBJsSsRtkgnSu+LcVceNhkMO8m4XRIfJu0hUZgKzdj4vpenbQBjRhmBdT
XojVI7a5jmUm5p+YfiJG64A2R+yw5cZlpELbJdDdy1rK1IcY8wxYYRN+26rIZkXYgH5cbTkUQQkE
D+KKXHNuUKYin+7Gh6uKaMeam8dNIKfcRzdRTsw6xs5kPytG4N9/txPgGNaufCxb3R7juhmn5psY
fmKiysGk0iNbxKcljkzxcODLC9uR81zcUwMlkmY/3/v7eX/MkjVsnLBl+dUhFF/I5pEqOtSE7DkV
n0yxq5+1cg02FWK7yjfyv/jL9qG1MiLaKFx/pfjKXB+aM3tmhki2dW9IQWfTDkotpJsmIbqcUvXG
pcTZWpVv9nK7XvbPYyV7zw03F5jtl16x2Aams9oW78f9a9aObIz0o5vt6Z4RGxuXIm5pRVQ/nmYW
5vDlnbD0kX67FOgDXkN5ghjUQGiSuTQQDSEGMlnwTxV3KCa8EvWbgU82tDJwovYNLy2thZQo/Uz8
21S1IaEuR+arkf8+wUGdYXh3YMkPmE9ensJqP3hA9wcM9Xic1B3QO2wCUtZrG4AFzW70RjTam/ZW
803DjxDz+KG5vApgs1RhOw9Vb7h+bMAUASYR1HeSPasXgY1y6Tcxu8vZD4gJv/Ev9yCUsEnpoEFa
T/2Sdc+J6e4/8uV6RsG5S1c+YSPh1UJ+5ppvi164mf2ixGdSBbSr9Ytge99CHGBIvFFngeXCfQW0
1zBceSnu7uIeoGWopHzD37AkasmCv9me/ky7mlCcL7ZH/fjb1YwQE8KK7OH+zXFvVGNBBdZcWck7
I7Lc9N5y8yCf0N0sf7nSoBVZQkGf1NjzSh55wIxeXXqsQ2iREcc1Hb7A3UNkhMserr88hOulwzjb
Ec+wfSP2OwF8U4lYFOKqfCp0W3wuhNiLiRIdHimWvB6uRMqzXAbH/Ix+mHN+Lmp3xGWf5WRyAXpo
PgKwyBRcb8pL94OJ+ux8QOKfugyCB0XL5WBkcLN73pFZAjJh/8oE++u8UJw/O4lz6g3/pAvcjcyl
+KsUQBf/OoeFG115FtYyuF3gYz+KgOszYVz5jZGFDAcyDK1nxncYyWhMz3oWVpNjWBbGIEskG0iS
bPMB9idTx4ZRiYxnBbLNWUwo0R5vQJciHQLK7eFohA5Ye1pPUGIjwoRwSERvwOGNEJTIpPqVSSwm
p9BQrjPKVIb03CIqIh9z6k9rfj16M5Q5ZjZJZHxUXDiJ+W4G96dRhkXchtXny3XHOlMo9WTje9s/
gy5ONdyClhw+7q2rM0rzZkTFn5SZOSyn6kyf54vjgr5BQCQcP2UzrD9cHtjZzkS0ya5W9rXX4M1V
MsrAbrNiRbImOW5C62pUMVxiuzMFF7HIPpk42XXf6FT+MnlTduJCBJECPRtuL2GOpBTJmudxed1J
s5t2RQp3nOIkoA3p4M5xadkku3PbM6dpADIkjnKIgagJyHsBnWaCeiUuFol8KDOJkokDUjzbxA95
XiNp0WETil/7FvB1CKrJa0mtndXjlg03blWKv1pwTUYAMfcW4loWaWx6wsKyfsks4/G3glDxGbE/
iET6n0ZXGroyQjtCrNO7GdqXm5Yo2JUPeLUGYgxcCE5GWZbQgzJfL3U4kM4lng7Z6asfwv3XQocv
gXGdDGjQ/kzT0XTzS/K/qvTqbnMuL3M6h5vVe935B7xQVugAGvjSe9GWiGJAXDVQmegcISgY9HUH
CwA0xqMSnIDAPYzBrU/e+p17nivbAfXpPVq3g/PlDLQFQFz66hQ745yap4gF1UDuA1b4+XgaJgAO
5EN49sjemxqkJ0r/m3WcA1uP0wwkHVzctMQrgOn5zLqJ/gJ6FPCAl6lGefuQSu86bIG5cLX71Kdk
A2VD+T3ehJC2wQe3FxWP1mHwWU62d0lMtzAYDgxEOqkCnzFpyWJFSzSDloa4OaBoC8D/1OPgMgbY
OSX8AV4zyMreHtiUOipWNM48TUGWK3qDc3QG59irlSE9fKZUKzTjnKp1YH6klRzQQie6Ibtsg8H+
oMr/OYkLF0R6vfV3Q5Jo7WeM1heQfbcK3Zvclp4G3mVU9wZTVA0Y79Jhb0inIFD2tYGgkG39w0cD
QOcArMVn0lRhWVMZgQ9Rsc8DiYiabMqnE3BlBs20PUrLBns92XeP9n6yfd0pcVVNm01YA5MN3ryn
g54meD4hECin1eWV5BaKuwClpVth7R6nxGP/TGMAjP03+aJPQZLZtyzHAYHsS55HkdhF05QZNKa6
PVpz5mG3VGbkK/TAYrOi5qm2WMlIV92ahhc5WWUE1yzF37wSLDf0YfZ6AQDr3abedcsg6fjhZZex
/XZ8aYCsoaknHtJfVjrYgTSm3xlQLnVrlKqQ3E0yyfgESigY/CvgXFqwQPNhHqwrL73vdW4a7W1p
8kl/amzt3YDuTQ1VTyQOuWDJS2NRvNpMGy1pC39HT48V0BCE+EHKMoN6nixPRO3j6kn9oBTxdbcN
qDJuacHoNSmRFGoJzhFoSfSbA0PvrINgg1002N6l4LkAyBlQZ31+U0fNKZCGDdPesH46eZithCRA
eHfB3NV7Xv+uY5OTgkXhnR2XnO8etYYeGKb9TsJVZbwCXX1H2w68L+pwQ2NRPIgzUn1JZaZ+0lKG
JAdb5bCb5KWLG+CxAJ6Ldu+vmquAATggEX5O12mwD5wAUKLH9ciIQT5ySDb9H8LObKltrF3DV6Qq
zcOpNXkEG7ADnKhIAM3zrKvfj/Lvgw7dFaq7k05CsC1prfUN7/e80Puc6iGA5OxkWx6fjjBQoryx
FH5+hGDt4VGFouA++jT8BWRCupmPWrI3DR/EEHQitEM4RHR7sufuBuep2BaB/YSCXXrQgCMVR+XB
eMXZENp56AQUUxFNXyClrMC8E66/+MIlLI+eiUNcfKF6oFywS0SGd0vzGDjJzwYF6WuHG3VjY5f6
2LVHLInMlabDu8pwpWee7g1UJZ/sdVij7Fl0EHIW0S59xpuabKC3MdNLzz8s4PYRWC9PSrf1hIp2
c+VDHhKiWGZ93wpEYixLzYY7t1EJr3iAPghJOHkaTG8u3YT82O53A103RnRxQ1yHxqCYMISxfKPR
+r1evuzZmoZqCsWqwRSh+UUVPGRtqqC5n89RsJfBFXcSLgcm/i8xdBrgHHiq5hj4LpsYN5gIUJrc
7jU8nmNL9UF7zMqnYTCsHwLYa78Rbf+H+G6daVNXfzRUWCB9/9R0GVMgR3JvTud4oJz5bEywLlJf
ekJtirxuzW7RZ+e5DQTDoVTGRG/D1DgUd6D2IFgh9MFhAcv8dG5RpyY+JodqgJ/1xkRACN4+3E7J
7e8bFAjEf29QusFEEhI0FS2a8UWxuUR500/yMp3lFeE5Wu1dKa/0djy6GGQH4TIEHqTNJPW6BHDb
FpAKGLrhfc5W5y/stmp1U5HVJADaVqRbSvBEzeC318OSXCzD0wtPq9RdJrm1yoiyryhbPXFjKCHy
YegOmNKHo9sETkDPJeDlHNiIEu14GPHgSWs/mHyYrT1IVQZCgXkH8OA3GKEySabchuCxbbchM6Jo
QgglERWwHRF5MHGExwR8bXCaGl640ysbH1zkKgGvvI3J4sbtNOIosm3CnRTuVKpaUKTic6rRIDFj
Lx09ZQJivy15jyp4yKMaOJp00BK/ivZC4gCeIjowS+h5e2l+buBTQEdppd2U/TQHj/HmuHIaLEw5
XSQKEgzSEyG70uA2yWEYL3V76AZmhbbm7Pz9rsr/nitEoI6+UEewb0nqb47BP7TdSSswbLc007lo
3ZI2bnwJKcJNxDL4V/7A7lq6a9llzwlewdfxV35M3kzJKfKVZIPXT/lovPQ/q3DXw2JJ2+gb8bKp
/sepSMTFfB58eyjgX4dZZrld1IE5vTNK9/wtxslEEk7CXDzVmekJBaOndC8ZgYQRc1JaV5i8hrk8
2B91ASyrdnILmDEj44M/mR8xZjU/KiKn5S4Z2ZYwJu959znx0HQbF54/5iV+WdCzMp9Z4XWuA184
LCrwN4f38zNlmEJ0dHFlHakJw8D5DvdbsZ43Q7WTwx/5ZMCbg+90qGQayaGvUqXG5axhp+5AwHCJ
q10t3wVQvlpqTisgeYtvrUmAAgJ/2Fr6US/2pg5Vclda4DnsFt8fznqkOzLaFuw7nQUrGDJ1rFxo
GITuOn/M4zXvLQh1gzuicoGaj7ScCYxn+ABJx1rDic8uHgccYrCZTOwy9YgCcRMRicaAwhMRgh3L
mTKkhLDFRR6Zb44AYbiElNBYYOKhyEsnjC/JbHmVweRNxksxvI8zss7E+2lu7iZtl+WnSvcF5j6z
SzK9B/Gv2LrJw1ZS7qvurNSelm8lvAaElV+oCe6ALM2675MrNA8T0FvgqcJFN66SUWEyAC94+iEG
92N7ybPj9KagaeSUtO7L4kVVPiymv4vqVxncH8fkulTvi3WnCHhjcAydxXZvMs2JU26wH8zHYbo3
cetOL+nKSUBU5ReloyYuuu3cOlXhSQ1O7BKS7oQEpaMPOgj6ksbhzJRjsluGK+wnXO470VZD1wSu
CcMQ0GHrErz2kRM0a3m2/qW8AgUeNeokHt9oqGzrlZh2tVhyk8UBdaiyN+F9KbPCYJk5CiHD4MH9
lMM9OKdw3Mbj1iD8LY+1+thTXemSAt9VilDCLcEalBk9nAXI6d4XVXPM1qtid4BZVXITfROGuA5v
9LlbYC2AhJ6fMvNiLQ/5dOkEPA53rfZois9tehvZL63VI6FFNhR+KhBKzWhPRpCya3kDJZmezQq2
6k6q9oHpMsSiVPtafJbMixG9VMYefX5HHEP3HOXn6tF8G6wLPo98BjCdweCqBYNX6yO1aL6u3YX1
Q7TcmuWYMqQ17tLkgAfxAuUndPFEsmKPhCCu4aduBfMiaudMuV+MJ463nuqp4pvxbYyPAyXTydNm
J6dBQP+sP4+D26UnDh9FepOGmyl58HinbnU9W48OiZ7Etuvv+mmfifgL3svmaZmOGV4cYMiGgY+6
HZW7VPLEgmpfAtBWzRRvVKz7SgbEipkXOdzqmPQTHPmddNHuOKPVj+kHTDDhptwVDnY32WN2aE+M
RWKSpJzaF3EnUuKhlwGrEQPPq/ne8NVXeFnDp/Cm3sfPCyILplGoOEJfJBXh4cT9BPDkmZk5xrnz
8n4Bihmk6XbGtzId51NWuzwuwEFJ9VbY6UYCHdSMDLayeoLx0qBxoxpH9HYm9jUI8NUdRxqUWw7B
+V16RaNPLKHfM4Oiq672mTMGNY73MZxixrXKivNHUZluNl6j1cvENkp8ezeK5RojBe+A8F7APUrt
DsmIn+7Q7MRF9VX1OgHTFZs9do4xlIhaufbYlI3hMQ1LTPU8mJoF0yTtrS2Bs3cgzmEtnqZ1UnLZ
1tatDN8q6VRFFxlceMccQpsbLInWVavWaQ04zyIZ7RY+uLAH1bVgC8TOnm+XfKvE21neMAmtHo0P
GmcQke910QkBb/y2FU9/abfJH5+kN+NNuc00OoyrfpSP5Lc7ecs8BrbWyxt2fAwuAOUSChdzjHGw
IZkpjDTtba4CSHPcm7Y8P3fBr/SsP3MNufABsWNHo3LVmoaPSUXBdyeClhO9YgsbgC5ieaTJgGKv
PRQU8XS3Pmjnmo1gubJxBQ/DzDFyj21Fu3hgv7hlEjzSXCp2JCB1h1UStlYgKUnESd/FTfAyn607
OuMkwZzNkN+4swlesmyVyuoPJdjhRTrIuxjVkb5tz+25I3d8Cn/FVBc+Qol53Oxk3nVX9YCvHpBb
Cqhn1S/NZZ9Mla2B4Uv1DxkD0p8Vl/kCvW6+V076saEPFz0Kp44G6QsBMm5C+Qtqn5v10V2xf4qf
BWZ+37iG6Xvwq35irqm/12u/ISoMyQsYHmNeu1+joAbVmxz5wVjv0/YRl5QgZo/BEMGmFsfI8IwR
XmtzTAecvsyZ0EVLHBHOIvnUvCIOMY2gyMBb1bpNRk6LBw1VBZLaaSPhEP5T+BmstOUGXyq+LVQb
CnIMWq9GaSMYWao006ZVV7yzRZW4wG1T/WwtfMkWwadIgW1ksWhP+QxRiDCoANomTfSsMHVJ68zT
hq1CUR60aIED9kkWnvukcWdWb6Q85OmPUr6IwiPOOZYoORUz7YHSODK1AqV9Vc0Lg7geZveEhWF2
aXCSpW5OGTjkGgzuxBLDxUUv3AgqUib5EVU8EujkUbCiTT2SuWvqzwJvoXiDr1d7T0JeA5Pq72rj
JeRK11Cit5BsO8mTBpD1TuxZjMZUAK+JVxzAoGNxCkrCkq0yPSXInel76iBTnVi9V4TdxFar7jpw
U/w74iVqR7gPgA7k68cnwmDFpJ3u191Br129PZjpRTOO7eJEA2eOP7QwJ7/DXvymanxJ4hjxlhih
XMf8mM36M1FS5LqXxzifztIvBmmDa2rWm4Dlgq1wDH8+sEeFSAGQskeUWsq4pXrZZzrs1J4z4dTh
ZgMbiVUJKagjqNosnyu9MCK0A+oCOGm7UpCoB6yhuSPRea5ceC8yGik06oEzVvu+PXBlamXLYDt/
BctwqXOYQ4N/K//Qr38PxyXrP0ZwDFGEAKGpqmqpv4EC/4jH07YNhMWUxrOg7+SCH7c9hZQK81ne
FUJ/WdsW1fKqlYltNSdTjU6dbviWlTvqdJIER9Yc0nolX7mOrALw2zkO873bdw67U6GBid1V43kM
H9twG0kbcfY76iNqr25yAPca/z8T94jpr4ZETH3Tk7M8lJtZeWzVHyGK+MQf1HsO+T7cheOTioKz
fMiHF1XYcuBp89GwnqqZycJdhpxwfDLb+67ydVjkBfYpbodSUNqrIJopILQ7JJeysZ0EIOU/2uDU
wHYcnR5TtjVC3Gk8/sY2MLaxAr/0Tsv20JawMcPHyAihNmxIswz6z4Ft1l44XBekzyq0kJOWv3XK
HekT7vRp7OXsFcTxoR0Wp7jcteq2jwnOvNm61J09AnicGFXek+At6QGePQjBZNn3gYO13gqEhAdE
Osq9TzwRiWIK6ttRmNBTdyExd076vq8bPFbWhsJYu2HgicYeMqA27iDOQZWc0M5PLk4GZPH9bl4r
CiB6MSF0IvXQWtuSUcJsV7YEMb7EJYFzCneImRlUNcMJtrUGZl3wS2SpNF5NL0sdTQO/4fKIxr96
xSHtn2WOZhdedT3gvGUrjJ7HXjS4Rv8dgOjfU5KrK5KhapJsQiX7nbL94xGVpVkvVEkYz3iy4tml
WNxeB5QByUaQbuW1pwwZDirNFr59WhMA+DoN55j+II4p6Bc1X9L8qNwaWMCH2yRw5MTtENgNbiB5
huRSoOt+RD+Joy1icsMBuVIv3EUA/n6Bt4hCmuqktWPix9Wu9E2FwJfyw2S38OqB/5DvTZvogy6R
0THm67HOuVNW4qsEvNXegJTGX8I0CckNCdXE0LT3zUKW/3Mh/+MqfWkZxGXZNLFcTOcudCagt9N6
voGNBEtLFgv+tkyJ3DxR3cCboiqpKpxX0NxsofYBsePRI7sCo7njVg+3RLmp7AHhL/FLA1/eUY51
4CW341q2xIJzqBzxhSyA/A4MS2jYWIC2s7/Aa8A8pVh3A3j8BmsBUXLgFNVeLI/6sIsTZlp9KyD5
9HosdDCio/6O6GDZFLd5dWyVyw3gX6wzKdg9q07ysEC7gGk+wfnBHtEhiqYYQjtq8hP5MJIM0FRC
btgfYK7jEREAXERSIXucKaDRBBmTANdK8DfyRJbv7BsfOsWPxddlF6J7EDhC4pNiUwWHp0yjMqh8
YODSRwX3lhDO8IaA8xWoqzuK35Ubvrtp6p/HTTgoatCL8XTOcyD6Ns2JDkY86Q+cefTR6rYD+iBQ
ycFSxpkqp/2gwZGg/cLMY/FHzlouXWDzm3gzxDzqsbfUPhBvchF6KLK2lpvr1AGGhIts7RDxWuJa
kO6kjYKVyAloI7TajLSwcumi4GIbPKcvzb644PYUOGJgx7VL/YhtZom2PRjtwYumrYk3Q7jjcOeM
1gBvkN0F24akBpL0K90QNspo3Yz2yngJ+nMtHJrEp8mU136lfldS+o+JczYIU1YpKunww76yqoZa
oNqUieM5wwTakEhPzen0ms9OZrwZeYGFAe6aCR9FOFNWCQnpXkRAnVhopJlvpddTFEFTpPc8Evoq
3XYkHK22wygBUgVgbVAEIiWo04xd1dqA5QB2DUioJeHkLxVMACvHvgSwKbQY2T0qE4fjGvCShEmw
LGmPtNmvPnkf00Mfvw8IvHSCvUr6qVAIMoZPieJ+fA+LYUSeo3oDI99EFNiUjYdCeilQHsBDUemr
LeSVj2a710UEIMegf1qWn7V6xx2MWNPYR2q+NXg6eGVzA3kZDCPmxaJGXQLNyF2ce8CMTZSn1EpH
cAG7ef7VJL+oHFrDk6ie+uTJlN84mTK+gK56qRxSpgR1N8vhWu8I6gARN2TRiIGy+7hxTd0X1Z2Y
X6zxJLBWsZrUbbY9ZqFr/mRrRXvqlwYFJ5mY4G4UH+hejIEPtLhcHCP2+8GTqRApByW+GzB+lQOo
E6PlCdFlLJHvhs9jFR3MPsqhOtkRiEkTfB72nI4uryhltl1SAoCmqFvf1ii133AmGiPeXJvlYz05
8S6BVEcbgpid8hoPAs0XCLmmk8dOjvKARoxwUFk0iBW7A286kwnAPpSOZo2fA5Fi6gBpbu8Q3AqF
vW5C8ZMsXaVhJ5PLl3t+hGsJbIZzM0O7hDEJMPXO7bHl4Ip/kLZBRMMHYJIObEJaR0XM/Wb3V/5N
vaSoSu+BCE7BwPBrgT+F+FvkeTaea4thzm6fmJMjk6f3ysWalHvVoCoxgNoVRirOyVtbKDtrkj1L
ta5TE1/MgX15uqooReql3En4CufDa/2bPl55JBsWHpJWiB8ZMUZjZddJi0AdtfRVaF5ag0Yonh0U
+aySZZZUMMfVwi9/1QYMOeNusSssLfJIcgOLFTPBHVZkddfmeETm5SmkvhhOuTdiL4bZEGD5idSs
7c+pjBKTHH8ezFPcNLdQPvd6wLS94WGMZseeUeZuvPqzLIzhqtn+d+kVxGKwEvGBZGac3WYFxC5/
LeVPAJBOMc0ENUxu8oZCs3jO1P0YnufOtDt82/V04EBCrRu/BfNHpwf7Cn62FomkxNQxoXx16l1B
C6sIBHcmkMeYwJcoZauR5cSk8cOyb4WnZSztiCKOQKDQAszT+P+AsKmO3AbCY1LfgFF6NA1GjjXY
AYXCgTO8JmtDOqGERAOOgpEgXeTwWo/qUYsfyeroZODr0vIs1dXd1GOGwc709wfpP6BcdK/woQS/
IsKn+4rYM/I8CYRyGc5Gt6/JTMyIylg937XksdTtUcTr52gC4k/75FUpTlGzXyht9uSJYTTglYpK
ROKDGy1rud822HctDGx14V2rfsrsnmM5Y0Q3H2ZF/zHrCpafTAOPtR9OWN1n/a7WFS80Lo0efXNM
SP9x1sIN1GSDppKuyeKXfvc8hW04GXV3lsy3Gd5ubZ7x59sZwy2VPxvUCxXGBbRS1WtOm7Ygl/v7
tf031cYCIWaZxLEip9TXfnsyhmnZAOo5q6LfCacBXgzlFPqT3URBxP/7i0n/3hB4NXMNmXUwemBr
/owsYrUKzKwNf78aeaxUvlqVZFv956SQnMFt5fk29dheWvObz7n2Ev9MoS1cQ+kymirAWMX4wn+R
xmrK0LU01MQ/BpGi7fX73uB/fbp/vsbaxflHSlAUQlWog9msj2k17OW69qlINUT3cnvpwp0p/WwT
yZn1+Lud9t9NyT8/3ZfrCrLFNFpYNoTZBZEomseeeQbztceOa40WNGLOiB2JqmOnph4bj6IhaWF+
NyGM0IQX2FD2TECnGpe/3/IvnTUAcSZoFfqlSDkgsalfgCWjaQRKDU743DY/o/YkIZJS+rc6v2KB
+PdXUr40yf71Ul9wJGkWaaNWlys8SvbGiQEPKhhIbW7GvNobS25TGYcsZ4qdDb0u0FJU+8igwtdd
m2a11hg34i6EeRsBephL62rJgSfQ8ptVHD1CYM1Z5lRsP0qBZmwFjDdEPPSljE78JrvUlS/r8veH
UXRDBTi5+u9qX0o+liioSqcI3ZkD8jhm4+sy1qduke4y9SGvFYwa2jetZyZ/qLcDUpSe9uzYfBqo
TWhb408tbhpjlUkl/UZuzrSRigILSIMRQvlVFV9LPo+5VNdE/xhHnNj4yBmVkgSXg+JaWPD7qX9P
pxAH8zW0NJK3dKJzYicAoYWigjRYuxTeVAyrEpkGVfsA+dG2guGl62iDs5zDVtzVc3maR9RReJUE
dKprJij6Vz34zCQEYVidzD3JTMjcivU5kX91aJ06ARG7NO8YuqUfLIz6Jg0+STHB7YIDFRHznyIK
fT0ECYybm/Gz5zawOZ463EVFqvy0x9T+IvTBtiQYDnBXTMv80NdA9vWEaiInOSWWaZ6PPUVmEyl3
JaDoMTigueGWhAlI86xRBI7h/RA0j8B8ksQLeLXSF0DsKFLFwQHAzO5bdEE4s7cD7DxSy1Z7ppnS
nXQdnV86HjtBOw9DACQaXbA13AxpL+iPGV13C8GOgKWGUf3Ky6eR8biJY7ymb5HcEqhJc4K4uLn0
pEeLtJdyH74WOHCh3kexinIOX9wie9Ot+r7CWU+7xoyfyti3BE9VxWm3UJx9Wz++EiAQSm/1OpWs
hltcBvF3IumcLkHwkVPO3URSfZxJQHnR1fazudN6fdOjAYj4uVAsvGIRAhcnTVy2ygz5QD7lEEMr
M7LFGc23UGEyWnu6ISD+RiHd+yWum0s4fyz4n+VVh1JsMVA+t8mvMG+x2hqJSMbJi8p7sUAgOCvH
tctk1kD0KU8FsCJUZwgr32xfBe5ntWgw012e8mOOyMESW/xSFjZyhkdFqlIKNAmzZyzkNbauskIq
moinSFLuaqLnOmpdRajv20V3KwrrbYl+fNAkd6CtYAq0mVG0iRaxmXw36tx7I6TlG8/wSfPKDSkR
RF1qhxIoMCEYt02a7QgUHlkeaTR76XLJp7uKhrg02VpjbJqhuaeL2g2jP1rSsVQWP6GPa0NbdIUI
XbcnQtsZqEPW2qqUxCBARpKnDK9Z+dZSiQxJbOIO0/EK796J2qY5eqN2JVxfkveIHlOU3uboVTbX
PXRCdJJoqjMtp3K+M9NrbJwypJIDmEe96f1RDtxIC/Yp8w158VrwBA9NATqcPCHHmMfgMZsvVcoc
boFMDJmKWj0sBrq1Zvo5dj4vbFH+DuZfVf3RmLjnRW9FpQOuxzOBGnQvWzR17Vys93q4PEQ4JY2a
X8HjVa7jkj52Is4Lc7lV1MFbOx6VxdYQ+bKS0f8CEhLTJ2P4ejGfDMRQohnercE9fqgsOAEFNp2B
IpQvcR5Cwz8ADiyTn1PabsKWXLI8KAaPOQNPeeFQOKezgqpRzAHCxLMX6JRy8BMMyd9y3IFa8jqN
6QuuTCXWx4XQPAEnlqJ8IuXWejoKvS+il5wKHBdyBtkBlZYWltcP67pV91LW0cwVEWFK+NThFMGu
UDILoJ1U6RZL0ibjI6Toy5YMaySArxDidQ6J9UBJBBI4hnV1NFasbwXCXFdjYUk8WhPXN/NDJNGH
Zo8w+Kp5YJZAwmc9oCNNbR4joyhEVN2wydNA7d4amla8Loe5jjKBw3XTmvjXhyqyqTsZo+YgCrxZ
+GRV1xBG4jG9z+vi0CfGJdUeBgBnIToVIoCCA69Ml50gr34ERJ6ohwbxhLJKzK5irv2gr6nwPIk5
HnEhBsddiL0XzSTqT50yv+Vif5NMRveErPilTp/RjL1o9NGiHRB0ldV9aclR6Lz0gkTpVnKiHuVs
0u4z9GRTcYyGpzVbqNJbKTgJt8IYjR9pqnqi9NOklYNZN4U+Y1Nhe70+O0vxporhZ4TV6BCfk0T9
yLnn4qKcAoLGDDVrEetHg2a3wTer+teUFgUh5YACdlg7Sb36oodkNJETkyC2Mlf0gaZtPN+akYZe
NlIWp1uPyoOVNEnInXBnSbipWnzrcVIMKEgxA0rAw4N+tVb5LJ5SpOGZJex4XMlGdVtRKE9Op5yT
qw6YXNSjA0GDuAy7xzF4AlXrBfW+4+QIWRJF0+yiAY0vIYf1lKAVGCKKapTv7bKHc0lRoHvtpQ7P
HI4YwwI9hexliK6qMO5bLFKFGrcIesyaFW3HXnoXMHAMFsOx5Sy+iRzdmuXWw8FKwk+tokQyD5dZ
XHYWDrlN2DltLdNbYbGVqbwdBOFlwS1PWxSbGFHTXtaYPKFywIK2PmY8tUZ4R2Pmr6unxkZgerRY
aNpCNskVX9+uladQzTFxKuYnvehO1pOBiqw3cmT2JcId0Uw/Il14Kdqe0mUKIFuiABJclTrA3W5j
MnaoW3udzsgSJW9QN7fLEL5IJOgGFfV6ls6KJJ91aC4lKR1RpYpducgZUDb5J1WPlLU7ZfHH34PL
r7Tj/8VjBjhXKI104H53rP4R2w/iDPE+sNpzVMn4QVINbaWL0SZ4uQf22o9qFEp6QYJdNU+eXD2Z
5bgzCQwr6U3J2k2QGfQkmp/9NNtddx2Chvf/9vc3qX1JA/7/TZInw27EFuArNr3K9arrx6A95/Ls
mSb9ejzcq3F1J6MrpU6g5THULeJ3qQgedTH7XAj5aSQe1p0yNfHZjuPHhhlHyhmKTiwWi5kv6ulD
0dRXvJKctt0rpuCu911KkoO5GBkkUSaQgmc5rrFrR8ufofCtAEYijaFgVnOEwUBf1+ZiCU40nbqJ
jj3V8f51RMgJ0OA5oDSfAscxgzOHmjYMfoDrxPqEagh5A4DpE/05tf1ZjvF3pltf2ji/LxktRiDW
64/88s+cTcDZu0lz7qvU1wcx93OELFUZ+y2N9wElWceEcRuicGByhZWhTEddZEPuGjon0YUaoMcH
obE9Trco+UYg+xWw+L83p6GGNyigITr9ktGM4F3LnFPi3FhvXaFd02x8zoP5pEFW7lWaQZL+qNCz
1+rbkpuPc4Ee7u+P1H8+96rOO9AUVVNQH/55fZJayhs6tDz3HZaUncGaVyh9tTEN41PA2IscUt29
SUXjGG37OMXpI0+8QYymW9cMN6qwYNiLAy8qi22f9pcpC7+pofzOhf6R2/++TJqIjhivcoy1jC+5
klp3aVvEvMcYvH6Q7amu73qA8uvTHrSRtbF4AktEgAYtfUQ2rNRw7SKHHPTiflIJz6cbsazdqPnD
op2kJjzI2svQXQzEZmvKWq8HEP7k+FnRWWIFk022RehETmEpbh3Da6VjV0wdD0vaXtZoJg+zPUdP
3mcMJcQW5cr2WEVGTs21BybUHYrpRTDO7ZIheCdNH3nYsrjzI/Q7c2k8qAv29XC85k79ppz2tSnH
9cLCBrDrmlvyaH3dy+K2bUK169pzZaH5lpGSZBTVA5Zow8SERF+64LDpUo2iKINGtCVr1F8TLotv
Cqly94RsHc/hEPZ5N4ZPkZb8UFoJl4bpmzT4t5HPn3fWAvfJfeXOYgXxVQfQLaZcK2rTnMnS+lp8
rDQOECG4q9s1mCq8TmYyu9KOsTh7PXq9uaRj1rtyYjrSMkJlhTxTHc1kPKqEEXrKPc6Jo9Ztb6r2
w7LcjZl467VgE4RvITMJufEqcK+tdOJhL3G2BDARY+m8nmjlOhT4JEbKuYyEbS8AeIUYSNk1EaZ3
pT9pmeG2KhPrvf4a66t/Yv/w99X4HxvCej2oBiA85z/9S7XQyrSoq9X8f3UeIaCirYCZJIRSaVEo
s+monEZW6grUCYm+vq+xfClXro+OJer4hOgy2wFS5D+3g7Fdun4W1fostHuze5CW1ebcrN5yWkcd
tVfmG5sIPkxxrcuHNjl0+n4uvBLkufGgYw4FRgfpZPWmMWkKPxq3LTbQ5ECXrBERPrpj+ynXKNQP
sv70zbX7dyXqz7f+RbjfyrI+xJZUn8vlXtHfCmSYzV7rDpn41o77RvTTxQuYaZouMi9vXpb62pe7
LvkG2i39u7Kzvg/IyjJhoqT/LmP9I5JQzUrXh4H3MakPSkA//k1h4lwlAQke1si+m+57DR1ciqPV
hjuYcRWnfQeHTN/38zdP1O/9+8sKs1YPB+i6urVOiPx5Qwc1rLs2metzTOlCfbcaWMteq8K/Agdj
CFA5GrroGw31Ki5SILqtH6NyRskiD08MHfTzBTfWnf48FY6B2/LOoneZbC3gn5lDchJodp8eMMXT
2ETfkzu+ImAWlyX4mfzULjJTKNfodR6cRdimyZOWOBgSOPR1GffqBIInT78yfhCitZIYU3GSxEGe
FYF+SLawnlAZoqUu6EZvJGWTa9+cfr8bVP+6OqpsSgrmOJrxe4LlH/eqnJYyzYK2Pi+oiZKjJnpL
6GjjgSKYzIDSL5XKGBNWooMcoWdPkW3dwMM346mKjll0xt7REBw8rYv5SCPbiLHLqq4ZM0wpAuZr
BU5AQ9ZgD/qmCu6y8pBHVCUPA3tIScP3Qe7bzciaCkiPXv++HvSvkyy/1zKAY+rhisjh/rUYn5qh
pIlZXp+Rq/LPz9Mt3TzuPwP7ZjCUfSPY2aAWc4nEVtL35pWz351tlLrOhBWjar+OruZJRwkLxdVg
sd6o9rRLGdt06fTbsq142Gi4xqN2X7sGwkuLwuFm9nVmbumu2OMGJYhT2LHDjLIL9M4ONle04o6y
udh7//yj2qDx3Cbrb96eDzSo7HVY/LL+4Hk7xzs5gDWcGNeJwh6Zk70yYeMOD6g4bAYiN++FfXjP
N8+Hd7b1u84jr9scKNrxffDV8AZeR4DOu+zQLXqZ98pgIGaUSNtd8UM6wBT8QViqbWHF7pZfKKDD
g36z7kG7stM6yk/0Um5+LTzjIXiiorR5kpixYVDcj93WnyAghZfiEeoIXCUIIzSfToBz4EZEd/mx
cwf71wBABxiGrzqSzwTFvrohY4Kdhp7JaQ6IW1NAhiuKbtUz810o4QY39ML9a565/am4H/3lWJyb
ncxt0AA1CRvRxYXLazcWt4LM2WHg0F1vD4MbNnJVsKTrnzHS8q6CRFx/Fbu5Tea8+UhtYl+/9Guf
zghWxA7Juh1uPpAuHOID4wNwkVX7nnERLn/0NLr4C+wkb3bzu4qf6/W78rMJgFO6D16DU7Qisy+A
2xmpDK4iI9V8C75Vd2/8qNjY6HkL5Lab/DJfo1+WuKlDm2GVdV5l429GYIL9U7Y1D0htcaIMX/oV
IwjwAzDIQdwFHpz1zQ8ZRC6HLnyW0qJ+vakQQd9TkOwxKdfQMyBnWLUmlPrwamNq1wIro96jWXjO
z4wVIIFsGUHiCz7q9xqPQ7IZZhR/xRG6EptyHXlt/k7rlwSuqbFVssNjt4cGZK/ItHRnYnCw116X
0q227QtHoHRX8juTa8A/GZ3PxK32wB8O2XaGEIKhO34H9ROqL36tPg+3mmeAPPCp2Fsv1hkCAfPb
+kP8Y74Yx+gqPPU/ogvD//Vj4eL0ecrvsZOeEGA+xo/GWdmpd3yxJ0OnE5wCjrJ6x0K7757VU7mN
dli7eOVhAAawMZyVq2A9QUs+zVsoBwfMPB3NlreIA1guV8goT0zEllvRz5Ap4Cuw/ofDxUHYPWLv
eKHzvX1/tD+oGG0KO7Nv96+Hz1tmMzvJctacd6RoDtJjVh7LlaEbljT+TAdGInkqqYs6pk0Thifu
9CztrGO6uawvjGBvA3PcB//oProv4ub99nnZzlv7+vlpd/bjuLls358dPEd523zNvHks7E9MwVnC
V6TQfDI0Mvb2Qo0Km4D+m/3fUDn9/rX/W2z9iqxJEon/n6ejOTESErZJfSaUph2xD2PZDg3RDRlD
6A0KIGrxKNFpZmBs+T/Kzmu5cSzLol+ECHjzCoKeFJ0sXxCiUoJ3hMfXz0I+zGRRCjGmq7tiuiej
SMLce+45e69tmMcrotKOKQMubUbo49HRHboKGWmzcik7JexNRfQsoVTWtKXJGFIJeGwHFJQegMY4
m6oEDtRSfm5afS4lKz1AtxA8ZQoa52nDGX2sNuPosyexeGhlR+1B8DH+V61qolwZRQjRusM7ksnD
NEYfPLa/JB5LkQ+Wwdz0mUvnkftSTgwkvH2HT6TFZ2mUO2a9GbuTAOPF4IsJ16ce/UhMaV8FK9/D
Z2gRq9dy2EO1NnaFLK3Z/74jST9dbVmSOPAyLFREa/z//7vbBkUrDJmb4/3+0nDTKBTkOWlEWIdq
81kbCVoKXwsOy1akgtdzXPFofH//Ft97KJZFZWYiNVAlJuPyf79EWnL6CxSNPJTsMKguvTYP1tuK
d9xKvuo4mVREPf3+kWPlefuUmczEKacJcyE76L8fKZSFaRXZwO+uDlH4EAfb8jpH8/f7p9wO3//u
96bOlF+WyPf4psZpkjxtLFnP9oZ3zPI/KckscvlEfZfGK6WYxAHdmA6ZwZ1C4/vnomogNY8bK6KG
M2/V632QBi2ha9k+ck+5P5eGGdR8rf/AzqGgADWUNeHD+R3p6ffq5uZTby6q1/dipglitvdJaA6m
2tWJGc0kRxyBbKKWtrPUtYLdqAGOlSzldtsgfad6EYltxL7NtG7LQaoJp0O/r8x0Oqhjc3JbXmLO
y2Sr/n5zvh0Kxm/L+VaWLTLLvqWVlVVhkYlXZPuhPAwlHYDGwx98uaLmbRE8Vv3y98/7/q7dfODN
Y14NmuDWdZntTcgxXb1yK8FOKW007ewzCWTQUwcP4+Rj2JreeVwSSnQMv3+Jez96PGz+874nV3Fw
JcJV94r2NTQJKkNkEwSwY6YKiUu69/x/O7ve/OSb5UULVa+Tsmy8xlM5cRia5yTDRQ6tPZr+iKyZ
CSAmKvTt3dt7K/NB7cL91YkUIWRG4/B3c8waeh2jsxxle+a0JXLBockWJbOuqjMgnYwzBWVQVxrr
7JX/VWW+0HR3QjX/Si3+s8ygwDAsTSbKViHD6tvZ3bhKLdKIZB9d7VKz4xoZOvZ6p0Y9wKiiI3uS
R2DCnNwDJuE7BszM/m0MegaoADXnmdDpQkE6Y2MfR5pGsHay0Q4JpTuYd3ZgpnSjR4IZI0AKpAVn
a1+PSYjANegn9YbtoSzCQvn4+2Mk/3BjoQfQJvq7ciNn+u9zFEpNxpgvjffFcA4RKpi46pnm8/TO
rhizaGGTokq/x9WfmalYV+TK5bwiDxb3JECNi3lF17kNyrnkyc7v3+1b04GNTKeBO7aXzVEH/9+v
hqFEFYo6jvedxIiFgFyKhaHoCTGfd8LX75/100P2nw+76XDodaSSGytEe9TDMsuGDMiZAZG65cEO
xWVaTAYVfWKAeAIMY3Kd/v7537axm986Xot/Xufcc4s2z714b5mK7aM7oP05Ps29eGfOcQu1GN8m
smE1yZBETTPlvxfin0/y5bCsarXAh8hS1cXyvLYa+2JIPuEU5VYkREtjUH7FvtlX7xL6Zd8FAow0
Bj2nI6nGqdDLpacuvIhMBJQvv18HSf/hSqgiNQS2EGIAZevmrueFppVBYgb7jF4O2fOGM7xeBST7
Z/mcSDiJH8C/YA8t3jMEMebojCDIDqzM65jApsMyShxUMHSuQYKMhtwSRMpRUya8mJK4H0dOZXUs
2iclnpVsYZvrn7aO6Bl8+ehVjTWCb34/aqt448KSVDduB0Bj4V+nvA8h6Wzxpnwv8MwTRV9y9Erp
fJXQdxPQSG9SNe2FabpUZioAlXPyVGz79FiDSxMwHq4MecmSAOziwbqujfKBE8GbBc+JhmOOTXav
Gr2dPjR28SHrFyAJcuEIupOV07Q6GvAqdUcp9xAr0kvy1P+hrfRK8wPJBOgaF138NEsmxioLHIaO
/TJUDwLfzxIecnnrlbyjhySYVu+wcwXAKWW7zgAKpIhXEpgFe1Qx7B5QHqly5RVHq7j8A01CMF7S
btpqy0p4rszNIM9ULAMl+icnRLCyB+L2dyQlv9QctRGgc1DEiIl9QFi0nCuktchMVKGUpli5s0D8
bWHfrMr/eVZuXtpEpe6iSxPsX2vbJ0fQzh+xTnaoz7xRQj8QdmTOIzxN5Og9AGBinv5a4cW9Tsgz
PUABS8M7X+mndQSzIf1ASUekKao3mxWj8DisSynYS6f62XrBIo6BDqFx8ip+JHuyWhFRxNLs97fm
e69fRgYLqsZAHqqp4m1fNNFTBMmBF+z7Q6TbMkjg5576/2Tlq/bJf73uVfhA73h5WmwoK38yLPCj
SCIICuojB7sb5WT8WJ4xn4TlBFvpjsvERmoQXxEx2p+CgMRtwSQqcqonS8UV4PQv+TlunObp+hS7
z7V+b7r47TCBgZE+77jl02L9diXL2m31QZD9faocc31hwfG+LhpxH1jMwmc6bCr3E1fTlRGyu87V
ufCMf9jDZd0dGa6Y/jGxlmq61ONXwV2I/kx7jy5ieMCf+fvF/37LsZUiXZVV9lDa07c5eBVZgIIv
mpC2vpCE9c9GRVeThEhchqiJKJfHZrQFxLq/U/hKt+wVXbr56JtCPS05+AaBJuzQYYvZuiAzgi5S
PxW1mSKsymrTmfPhTw0bNEVpYccbypQERIyB8cFWAD3R9glsc8WilWuTAWjDi7Exz43kYFFlNo0s
cagdD8fRWlwJCrMtRzQcZQY24C/gIdZHg5hsTlPci9HaYCGTZwWWiGKuhzCRe+Zz78Nz8Mp8O1Ps
gqRcEByyI0sjtYesS+PcY21I51o/QSwaIo0YdQkOwLYANTx8OIQRqwpgjC2iEtLmmj8zYX6WpVPT
FQUaB4fRab4C1uFnb0/AxNR9gPip0hLz7SPmn2j2sXrikLSuJvzdAclBC0i0I+cKjRygXtpOi9xW
McLcuznjRvWfxUnRdAQpdDeIlIXVdHNKKFO5ycUmAgNhbSX//arQXxueBOOcC4ghM/y12p7q0JTS
KWIRlCp+Thcylf7fK5KiEwM/vkk6MwpVutlQfb0KIu3qQ0khpwnZjjlsdewKaFeVLUyMSLzSHskn
Sv5ZoyPX75xgv51Tbj79ZomOyiuBgCrIlSsklSvcGI4PnBOunBMYmQZ3pv7qWK7+96LrEgnBmmig
xpQMZSx3/6lulF7V0qHKzB1nhXh85qeVvhXwtAuInEoX9UFM0b026C1isDVW3rCqIAl0Sw+for+y
ZEY3wldAPF2V5POrrq1dKvKgL1ah1mPoy5epZTkNUl/eKCRBXnroQ5rLxvkqr/k3Jw8D0ZklHGPx
FePO70vNt4qY+8cxRCKmWFJFybi5mFXRdShBI2MX1O9cTES9zXXii+e4v3Pekf7uGDcXkhoR9xES
0HEdvpFPpHkshHEhqbuQluUel+ao8vtKhqlVTROQfQCClUnUO1U1UVv2EzhdPkwLfTQhtsrIJbGA
FyBe8SFkzbqTiEqYhJ5mlvtINzlATa1HqZ81q+RT/iQaNEDnifS6m7CkFHBpgM3WTtCv/L9+UtGc
Fmd1n156Ihz2GUvVdebi/3oF30mjG3xvv3WTAyPSDvw/UjJrZEyI0UTYmi8km2Q21naWu138niI5
tatddcFIl6JvhNR8QCFqbbTCztbuuX+PEGKtY8Q90Ddf5MJuj/2XYtERB1plsyJCw0CryxA/2Ofv
1qdx4C0Ge3DKEHbuIPRQP8M3oCXs0/FHULqNP7szlIPx8PfWdUSDww2jHAX7dOeY/r24V/DBSCjR
xwBOXf47sfzn8ReV3OuLahjt9Y6oO5AcSd4knJ26jg49maqYQ0NnLEkG9OMfAFcE72AVE00dXXZ3
HtbxXbt9hAyav9RCqo5L5qYUyks9z9sMCk+8xK2/vM6olOe8iY+ardnRogNGV0+Co7AR4dPCeH32
N+kjU0FrFxzruT7B5bcM9/6mnRuz9gmQ/RvWsAOWbzy1a2hr8BrkU/YqHAmtWOoLSv8ejtIHGKFV
vXc/FDIa9MV1Jawg4QL/V4i1Yfo4ldfeSdnHTOh+/70/rHRoC+gOkvxrQhu72Ystv2wk46rJu4LE
kPq9F7fVCH6DskVkW3Sn6PheHPFB7CwyaDMUKfrtsX10z6fGVdwl8UqfZPLOFD5hLKJuTrOJl9yp
xb7/NEOjxlE1lebH91TjMAxkflki7lLQVaSPEWk1OK0q2SKJSdJwZ5UbV7H/PjeINBTcG+yemoVr
7WYNF9Ocdo8m7rBZpJRyLjPefiuTj/37DVPvfdDNHWtbJawqnw9quyl6kD62eSav4INY6Zkus8px
AH8XzJkCUqd+UEFqkXGdLpR0IZmznhRvDSn3yBvwyFzAzfoeNaiC4xwHPhIYG68BoAk2HdYKlhp2
IbRMLQtB6BjSuhtL1XlFBTti4he//7a/05XfLuLN+p0Eoh+yRIg7AWIth3lx0eusdOaDUS3E5yzY
JvlE/Rp7tp2jULYBo4jnHszWE7NE6TFRT2W7zJopB3GpmMvdQuQQIM0GQMTZaHBU5RE2EKor79V4
Uz7LF2IwH+FJvujNpBYR6y7NaFfpL8l13mkneWHWD32zZ1XFHfz7T/1rP/v2U7HKqog22R7NcR36
Z9HLh6xt1LoSd+Kztza3TH9QgMy9jbYG64M8CV1GTnm8iL/waUMqDT7A/aP4h8idTZUNYaYl7cwd
v1tfRo/WZFhWEPFMBwxlhEqrggs7YeTqX6yn7AlXIWd1FTgUGOutsi/3yE6CD4TdEI0oPE1bJJkh
h4aADYPWPGQJxuzGHtHmJB5DyA759vrAkfv3i6D8+Cz/cxHU/14EdxCyqyUUREzRHZM2crIOhgWd
Esi+YJ/BDiqbbk1xboKD9JDn7d16WeJgVrdKu6mj2ehpzaloFmG2HtGsO/w1eJ99SpoIoM1M2yOk
0eCEKFuhvHMH/+4Et3fQHBWkvPecn/6+qP/cwUYILSVFH7hrDI7rmyiZR+60YDYH2QBWEdakloQL
IsbokSpsy0UN84JeTAARoCh3OHa8+jHzkTmg9zDhEjVOaz7Vcub08Vkm+sOWyDir02VqppPBhRmr
Ekhs2cjEQB9yAGLG3TsQsn+/KdpP66alMrdRFH6ept3Ua3JbdmU6iMNO8+18Gb7VreMzy2Z9qOEx
Tb1P12RI4ARY49oZFK3sTBmq4tMH5Bc9FD0CJ8DWFRipi3TEVpswW/8SNATRdKjsEqXG7ApNCw8u
po1xa4fWt4FHEre29AbsIY6m5Fn0sPHWCQyrfGG09O0mEi/u3HhkZDovLr//5J8ew39/8c3ajcXb
dU1tGHYugDcyZ4QN1LX03u73w3XVaQigWtV5Ykz15mFvh9Y3+5Ld71rDwvImireNfDwfDLW7avf7
L5KksU65eTr/82k3B6jGk9yuCGtxx3DDZ3I6iTfQ7z1MRRQwdvbVWKAS7U4hCsbuYIn9QQbNDY7e
65Ue2VA7FeJA/SmNGZYaIZ5h4eqYjXJ4fQRo3mLeISIDwDaVY+YIGX6cGRRAHmootg0RONXEwODS
00LqDuYjqE7oKnD81Df/wgZUU58z0sfm/4rPSj95jzqrHpSgdtKnE/5IsB7wbLuLsHrwkF52KzAi
2HGsN6IGghM2IZyC8Rng6FFYRa9EeHgf4TmGk2XX0QT/ib4Q3kbcgb+wPMYAKzHe/qFylYs5aJwh
GxFDvTsBb6USV0Nl395Z2vTxbt5cf1OG3cW9ltFxKzfX36sK3vsqQXkoOxU5md7aI5DHdMoIs8ak
ImDmgL/IeMmkpeY60qWBb4INBJ0MAIh2MdhNymY065IptfcIxUsgTfVHti8vYi7zGsoLK1lj+wjA
RkGC0seeVyA4ojw2KbonWZiwpgfqJpAgBbCyrBp5xnCzktZ6+Gg1S4mEzB48AE0HZK/JIg9pcEzb
YFfRTKnuHHF/6PmwxSF9HAHKkqj/Zaf8s1jmje4bndj3OzhAFv3onbFPvmgl2LmT77VNc+LE8hmR
TbRChBnOhacMlPpu3Pr+sEvhcQ64Mndeez73h5uk6Lo+IsdUCrebgtRNSzP2yqFHr1aoM3yiyQqP
U++IT3BuSGSS7G6BP4kUKumLBXohiDZ+nf7QbTRI7bNse70Un7IFYfWt1mCUw2MY/34U0kWAkg6a
MWyWATXSPoUoQZidRcveJlWKdnZULdjYyGebApsbOnRIE2vefam0ofBImB8tEXX5pxfOUpLGCOya
iQsWxzzfKIIdzvtj1yxJU4km/dGci8dwGZB5iAHOro8aSesM3iLa5RdhppM465Jd+GIoNom06LrJ
+7CWWjD33TE5p8oQmEzLO6Wc8f0cxQ0H6WaKDEQojG9WO93IFDVqm36Xf8j4Rt+zdz2ZV/RC4Ru5
Uw8PNcIXcSKe1YjcCKfFtXYFpc6LgZ2G0qZFh0bgeQBndY51MQc7ESGnnCWNg00Fd27AHBcCE+pB
c8apPSFfrl0ybPPqiWvtAECY5dxVHAwMLC0V4RzgKImy79fAV3vyBezRZCqtmq/cm5GIJcxriY4t
VD/HqHdStBajXabtWqI5ujnFLsMHYzncrXj/RmjcrhOqyBFM1xHAYOH5bwnkXavQSCReDGuhzPB/
7ahuKRRYV3mWwuZBI0aF9hP9zG36la8Z+vjyRACeje3fYkHZ5BAKhTUy+TKat9FCFcGcpvLKIkJi
m1pwjia4Zytbgymp2KpnXxnqfEEULCfaHjfaUv8SE8poG4o0ZUv45BPShDwym2hUHGvjsX224CKz
Wdt6woDPVt8JJjuJrNUP4lZEBnjkrageo3qTdA7AsRcF/DIbTE0/H+p/Mmm4CcRHNnOFVBNv58ZL
BZEgaHTsFDLTwi7cCRX9jSOor4YyQIB+xc2GZA5sfOYj+Sq3zK/EmBArviH/cMt3zGAyGh0jZwBV
CMuQ98icMWQSSVP/rMghCR12IR4Qmjf8UxKMlu5EI7qP8XA7HTj86Jg/loA0YS4V9KPoJ5ZzI3eC
QzlX1iVbIFK1T8SJ0Sc2bzT+fjTRH+WTdWzfcuSu2kQlRof20pO3DeYwnI7tllbRSzYPLwh/AQQn
XEj6/WyTxI4ALG3t4eKTPiDPSKCuTLvbVDvzT0MvOJtxAeJyAjOLXVUpJzRz1CdGW4ryTunbXTR9
BWLbQut5YvhBM0RS5zX4tm6ealt+qn8B+QTfNi9t43MYQx4mDd/44H0Q3IHmGPJ0ayzgFokn70wl
CQA5iAALwu51RocedzqdwKmRP9jF50wJMVHY5Skn3TBd5cdsGey7d/+BCBCd2T/RLYhHZVpC7KGA
6DdQ5eAXhQzhT6wmV4zRfHUk5Ct9Z2wxmaivtMvfWdEReBJsYax0on+gSe2yt+CVhr0JhkCzpacO
EcShmNEBE2mRfSrL/lId04N44TzGfq8/aHuioeSZjsC1mwgaMhb8ZQtPOqr5Crm4fw4/wZuqlyvl
G+My9Y1Bv1BttOEsh08yDN5q0xLMxxaZOD1ZnepSOAJ+GxM3KDyw4+DQRlXeTuoP4eC+EgahfJIH
8lDMFNSTRGl5874mmGNZ1nMMrbG+JoOl+MgonZ70P+Md5oHI7PhorbJdktrWW7HT3l3MJlS9m+GL
+rd9LPcy6QaZnUzMvTfvDvUsXouv5qLapsfoEeGw+jdhcSMdEN0N2/SQoVg1wVROeDW1FrDViLdy
KbmA/H0K5CeBModwOg4vk34jwEEDbt19hd0iHYhImLoKYSi4ootynhabMpy17axvZ7D9B3/lIgbS
JuwV/hNOQMhZT11rpx+WB2Tdqd4Y0TT9DKiy19vJJX3qIKdnhP94X009qaBEQ0Z2STnXQrt/gdXq
+iBHFl13SrTZ9bVYxDCAxQfvwT3Ih7S1MdSE53CRv/cn8QLVjT1JNXAY22lDxAltiyUdtP5heDX7
3dCetOA81GCMo/eKTIFoSsuz3jdH/bV6bw4kGVIf8Hhxm6IPnx2Uw8Q6fS9m7Itn79mC7f3UvSZH
eSUe4wOXrVxlzzkhrMWkkOkwOhpKcjLVNuKRfDtAl4m+9Vn4632M5ZgDSiOvsf7xnr2SWLJVkfGC
dNFXV2/FGa/ln+qhZia+qb2zef5UvI8IOXH03Fh4NW6OYGLVGkqThP1OUEDHZW/o18wUDEgXTQrh
zWcg7y/CdPP7meGva+52K2LyQ7nK6AcD1k33Rey6PrLSqNu1w0TmtVC9bddsU+kURflcTR+07lQn
cxf1vQqGneUTU7p+NLIdDfSU61oyTMePFzIyTNo3UTgq8lPH2KvYkuFi+bMuXYiQElLO8pI9ZJ8G
U7xMe46VVyXB3SVsY8DzoBeKVWNtKpUzNGt/urQQEr0O0A5EKG5HgJZtgB/k0tBMTURCpg6WeoqV
uUDgBf2NpRSftNRJomnibiUSAPpZFm5CTjdX1jRd37NoWiJQqZeEpn8AMb2P7nQGkDJ+rysZqlL2
MN6mrX078lC8ohjSvOjGCaf3HC+bk8v6/CRnezba9r08+h+5uiAtABs2npqOZYeI2IVUnIZ6jyVf
fYNA74KcXQwHxZ/gutFGATreGWqgeR5McDwfMsCQqNjm6gfH6ShhAI59z5hYZ4pFAb0XjJJFRbBa
uSbDij2o3MPUnNYLJXQoA1BpXeeDjmq70xzar8AiMFMo1J+kWb64DfvAmDDHck6SLvJJ/h6i3nca
beIRZxXsBXEWfhbriOSx4BBdAiJ76BqfKTzHBuRRn14/++PvT6j0vV43UdVpHGxVXRsZWv8tlsIk
kny54gmlO0YFTsGBbVirpsVcIH9r6VNoypuAJLkCcsO2IaLyHuXxr2buvy/Jf7/CeMr/5yAzCIMX
a1Ha7VQaH/Df3tJlxeo37/YoOeTn7Kw+9+2yW0hHdynWTkJodTTPPk1yTBYDehg7+YRw4jMGYo8H
Vgr4VFlyeztjlsecFA+NtOKYULrQAWAN2aASqy9ggea0erWWZr8pLtk0Xvpv1vIaOZwF4s92574y
JSDU8GpM+6OMu2daH7SZTIoeWnHGzPUCgYlqlwtMMbhH9DnaFro7/HFRnLaH3+/Sd12HMl4iWpui
qpj0w2+OvoEeJWjjk27nzvt4kc4G/kM63Rtbzd9wKZXIS7wL89yfqs/Nqfx036AsRJ+qw4yZ9OWT
+kjMUwGnnC4T3HAD3wyp2uf4EwQlv1hotiXcym7OC06c17w9qmMsJotKf28hHh+o73f7/37KzULs
c8CJBczvOy91AulRLo/QfhWYINGHYL5BkOmwyvUZMW36PlRpPganUpsH9R4z+e9X9TsfaryqzMQl
yIo6Y+Kbr5LlVld3VtjteM46wt6RiuGw42Gg00gK65E3dhksSnaqSzozv2DHWQ9j01fgSjriyTpL
4yI8kb4QU71dH+oEu432DFEYTPUUeNGdd/WHE78pogDnX4z02FRuGtye7xV5HcjtzvpQTv4boM+z
PvUW/VP5MFDzUgtwHnVYDq9OIXNEdup9MrPexLn3BROax9l4/P0K/p1l3d5MfH2ICFUDKtwtVNBn
NuVdhaHdec/DY7Ai9eeokcBmq8/pssDo1i3oxFDEGWCAPqV01caT8CjWKxNGEMkDOILYkrDGzVXj
zs3Vvp+WzXGzR9DKzAqH9k0jQkHn2g+CR1tEflbrY15NxYD1lGiMg9u+FfmTKRyvIuITcJNhK9sF
Sr/tlY0iPnbyU5J3nEYwwXlY3kZ9xumqrYX2SQd8D0SbfGR5DSq31qcWNCUIuLimvOuLkr2bxiFT
nsD99O0n7TLmvPGwcrOFi1AOafZbvQCS70Zbt9oD1yUZ6vdbAhHzhxdMt3R5BBFyAcybcWtoGm1a
SG69u6J5g7Bswmuc9NeJUc3NeYprja1K+9BeOqd6RVr5WDndh3ZKKBUZrJ67XfCOSfVd+IN7tD+0
7+0XkyOlfxHwajMZC3A9nSEUg4fmhDU2rZk3OhxjvGpRs3AMD/57dyDd5Zl+evzufqgf7at6Sqku
83N7kd7EY3vo3njLXoa35KK9jc15wkigNl6SFx6jj24XvdQXejXH9D187vf643DMX+S37mLhggvt
5pJfwJ+w1l7kt/wlfdEfzcd+r/Kfft+Of73678J5eOCvg3yiXfLSHfhaz+Vr+Gyc2716avfDgTWR
v+K1t3HdJYFUexLmnvuPmn4Sf45AeXNefYEuoyA2cigdDrz3ALTPW1TZ6Tk+E+qckhYJZL6euSmw
lZkcbmN9QeVtBfPw3hQd9coP93WEM4ySFmW01/x3mwRZGuN7UeiknIR1/XVlR1tF5kTBcLTmjITc
bF6AX0DGd4Funb1oDnF68UR+EOc0Qh354IMkOra0G6h4SLpwiPz0xsg+xyXVbKvO9Xn8GAlTeFPM
QfEqxCReToHf8JJQVoLux5rI/9mMJ4v+y7K32mzYSPKY3Ng5tACSFQ2VRVrPIIaTXO4PUybDhPwV
10VlzppFvGZLyug9cIifiIpNfJvu0LB2F8bZ25inEj9gwNV+Qu16lhhL7upXV+KP2QphpAIb7dp6
ipAsHNt6qj+2e+lBYKvYSXP9xOtHySafUIsVr/2fyt7oklNdbQjptl7BIRspw/LexUTsyHB6LwC/
jt0V3tEGgVh6Dk7ebKzJ2onwthABvABw2XZvHIGI6aqNFcI9Up9bzvKfxUtcO1/SnmOx8WeNwkQK
Np2+b+YDbfbCXpBYc9AerXv75i0LG40fqAkGHSrOrpFOc3P/29C02lSV613YIG/oRMeIZuU4qwNb
4MlzLdl48VYCaDRMS23WWDuJAzqpYdG6bC4Sj4D/5pP44dVnwGs1vRtQrzhVqnYeUt/EJkhHz34M
1aesbZ3RV5HBtRSv4+iNbDTOI4X5lPcWfSCIYYBMZHMny+BwlE9OLZQW2J/KCOZpMo07WlD1c9qY
TKA+m5goFHQboQlyz/+qyRyO30mtgBOBEKZ8wlRQZ7usWwvoT6WMMe1ECEefqCnM4nLGK5gRQCRM
rqD5x06/bcpMe9o3Pz3mAKmhogmTnHMSdj8rPXoqWzW+33rSJasmnhbGYajehHhSiizmC6GSnCTf
WN3MMndJTaRSlhLaEJKKiAqWiJm2U8HXIczLvUWEJpGAt7j/BI9iB6DOcs9aNL7qFMMwFfMl2e6/
r97q9xkHN9lEPIrqHanM7UteDJomh0VR76pu1knPNHW9F6JkuJXtl4znpM4f4EVo7jLCa6hvBned
auc6e4+VJ6vb9NXWzA+ytTNDzjwvfblqlJ1BEGmxkYbXptio1qL1Nya0Q8hB6Wtb71P+d+EAh+hq
7FxldpWWFZkVxp1dSflpU8I3YxoM6RAnmzfHjKQVwY10Tb1ze3I0Vi1zx3xRcD4iq5i4SfUr8V+u
7pusFjapkbakkTEF0/wSqC99sO6IWBogVs7RGWMtamGOI2E1Ztdu4SP1yo5FuDOErzz6MINdz+mv
IfpmDpXr97tz91fcnFRMQe2lvOzqXb5kh3xNoYLbsWvHf1C/heWcwwmtP5MNlTgJ5jAXCTi/t5KO
9Wz4qk+M1ALRAbPP2ZBxm/JWX4DAANZXyL99Yhpj0PHpaZ38/q1/Xjj+ufY3TQgpBZnjFW29aw/h
Ml+OBaNKgMvY4mcX5WgLTpcm8B9hmPir8JPjpnz3uR4PKLeFool1ShOVMYTntnR1o6vXqn1GmhNt
CV79F0WZhK/jk61M1HP2knyZR9KQsjVVvkEOFa8uImMMVahlwGRsh2am8trxvlOTEWBQOf6zhOjO
vdSMZXKbNqA1B9iVYwebkh7ycMXKwdgSGcC9JKEfdN4mGbD8G88Br+qtH6nuAm/QUrfa8eKgnRWy
ArwmNmXPhFv4lTNsaotDla4ATviyOCWO+U435KeXycR7yhAUoYum3bxMXhxfk5E+tCuTKQpUjw8x
0nmJN4mEi98fnp+Kjn8/6uaJR6Bl1VHIR8lzotMmEucLhUj4YPb7x/zUhfj3Y24e0T4rO0tI+BgV
aYxxrDfh0+8foNz5IfpNVSz3fUtbCva/dLpiedYnDBLEDwpKSCkaHauVLvzJIKBQijZTnTg3adpB
T21pyU/kT7CQ2at8XUQgGJGPMuXAekgSI+Hh1bpMl12EmdtDX0PYCgMKhP9gOdF2lHf2hx/vPIct
ZJQGturb9HiQ6h1EP6na5eVfFXV7qNs5229DxNrvF+zHwyYf8r8fNe5U/3RlOr0Uc0HpQU3Aaux2
RbQQ64sSEIkJIVRwiAklZ9MfFm3MQrIMrgw+j/2HgF4XPKW/tKQl9B0ZgybeNTu6kD9/ryvy3bOo
mBLMFYlRM+uKevsiBm3qJUo7VDsEFyi7pGreH/CFcV6hahV20iZnJmPTsKdZV+Nm2hHhrJUbZarA
hiHHhBj3l9+v2vg63CxzEu1eRbMAAanibZ8msSpPq3OkSHVXAtU6MGlVLH0eITJjNUDm9/vHfTfJ
cYxl2C6rOgUhAtDxefnnJiWya8SKlfPedDvZeriGG6+6XPVj4m9rkJWM3FpQkFs/IB5vroMawf4D
uCXCvDVTk9ce3iyrav7gAjQw3ZwWJtaZcp+V71cu6JjlKYJeDfQXKX41k02ajM1Vdq+QUME8p3h6
a2gTuWJnNwZp4s9q96LqH2X/4nG2N/13XV9kw6wiFzDbtARz1Hsz2hJnZHfqyQx3IVZ9OsjVif4/
oRBC/VjKZPUFa+HeVPgn9Q6XCgMRlB5KKxRm/71UgaqUeqjX1agmDZf1GuxeTuTRhNTUbGs1tgVZ
5KOGhMJBjrnoiqjcBe1xa2m1M3dpAEeZSuU8TB+tdUMWGJmAHfq+5bAmorp8ki5560yP4l4D3vWl
nroVMzCnOY0b7PiR9nCUT8S/k4aAN2mizK0v9zIUs37pYwz26VJusWBeTed6Jv3OFxdkcofu9IPW
/ElclExZhQUg2ZaNmpmUQUflT38sewJfbORbHpxpByF5ubD+iKv4D16cinyTB1QImTAJdj7MYv4A
Dp0FmezAoXxU9oeeqcFoX/j9mfxBe25ZwObUsdTTZP0vu+ufZ7JrTbDMRsUzmRPW3r9cSyR5uCn9
P017JgHHDGDBEJlV1Cioyi83eFK9B5UN1BvjJpiC6BY+Ix1FVXqnfvu+y/DNFE7PoqyPLP2bPaAR
h7Iz/bLatRQ4kL4TXxxd48m9VfrHz+FZk9mhUUrfrtKe4l2LSgMIEsC80aHKXCeB+eXehULI31Yb
fs8/n3OzRLtiHVVw0MudUm7V9MsjyanZgpSkFI0Y2Wux0yhbvf1M//8r74hwHXEbGMb1UZHy35dJ
0ouy0Q293A2IL3uUsCidl008a17pLyCOw/qS1Y8ki42JxUiFQXbVaBem8ut1RaiPas6ADrbWnbqI
1u3tFeF7IX7FTUwDTDNvjxmiFotV2OvXXb0SZpwSfQJWJ4pDaN4sWGFHdVKn3RYgmhBWToHKzGqn
cIyJuXSXgJsm5TaahjN0rvx5aZ1scQbDfYpn6Lrm10UGlirHm8IiYEv8N3cf7vwTpzH+dAoJqlrw
zs/wG0RL9ALzzmZ2BxgK2NLUmMKlmhMRDR/KmnBMQILWO3Cu1wj3XtP3/H8IO7Pe1Nkziv4iS56H
W4MNBAIJkPHGSkLiCc+zf32XI1U9IWnSSl+H77Q2tt/pefZeexEDa6LP4w7r87O/O98i59/jQwLN
Q+94US27B29vbpVV/ICsYH4q7cP09wPidNsFje7Zhz+jBwIC7EO2nyZFEvygVb1p580hcOD8zj0n
252dfCbe6k6wIkJxljnRIpzT7V4G19JKOVrzYTH8sUJ9WxAvXsjF/tGq1aGKOwNqiMgGlXCp0pU5
AuT5zAyN+TDGf2xbvvd58UNN36YqkvD+ncU3NqWUWplaMOcRsPNiGHvzXapZtQ4p3e1YuDOt4+8T
3g/fnCTi8xCx23LtTwX+P/NdEDVR1TUZIQLRHWns3R62UavZMsJ48q/7v6bXH57ol8tNk88/lzOj
82DFIZdrIERgktwnz8k1q0fpsCDXO2qk2t66C/bxqdjoLinQfCDUCnbjOyzlNWdQShlj/sdj//Gm
TCZWTneKCVng603lAq5j1t58R4w86D7ioicU/aLRFlRHf3/c8icw8Msma3rFjO2phG/ovOavFzNU
mEOdx8WEdUbN7wNRe7HH2AyfWaKbtT5Pnbi5bMwtzSlDp6ns4DF8N/bRAVXksW3t8VG/bu5xBExg
ctdcIWLSNv3KcsuVei/etaKdvesoy0WMHXMIa7q/6tD+oCVLd8mCcDRXYRz3Dygrr7wrGR81mCO+
sWVlAnNcwD3NesilTlzPk5tijgwJ4RJmNvLrUHcpDyjRyrV/m9xlV+ZBuYf8YRF7Pwej/qhsc2g+
0szbBB/eBiVTcdXdQ1nB0oBIyx4f0mO2xbDN/2GMlALhGdNNO8toBiZXlnBQihuxWkYEgsTgqRxh
XAyH8OivqIfTozLuexIzKOJ3drnvPzQaqeF8snB3BIEukmYrZ1d95JAIK71p6GHtGt9uM0Mf1n2I
txSBy036zhYEC2v32C+Snb5VrxGQYR54Ul8FYsjvgsi2Xtud8kiRuJTtinb4jbQy71Qody/gE1ZE
aQqusJZuhKV37a93wa6dQaJbV9fng36jbROQkG2HWg+0SLcUsBB6M2XVP1XEE6JNu/bcuJv53Ux8
o8HV36NvmtSgNmotk9rhPkL8fT1MArQ5kYGEd4OLEyh7wL+LYuiQaD3hdnTvQXhCAf/7p/lt3b/4
MKf1+p+hqeee3uHHy3eNvEhidV4SPSY181j64zqfluGLETC5vSYrFus/QPWvF4qGsVXADee7XDkJ
3s5Tb+kNThEv3nDVCTtiYRuqqCjuOY/+/hN/vDTTHC4GzlwGBYivly76OPE8a+A3noPF0PLgkeaJ
xYecv5w5HeRMSbF1lzLJBHhSK2n4a6aZRvflb5chPMHfUek6fh6J/nnI5mDmMQdTbsCBZTZnrEPZ
g/gPTlME16jME0d40Geio+EC8PjviT6Yc4wHxkjA/UywtbUGcrED6qiwtEfwIqd/FjNCx1mtGVeI
w6kLzza6DVTDfrCQgTSszqpbuBiX5yLm8WyeOijegWfGE7NvXm7lueIQH7PJXCxBf+1rpu3Ub7/5
4uySeV2vn1M+LOkROjmZesgLIY9FV1S5+neOWr+/5B9WNGzi/3vEF4t2Y0lhap65nO/fksABVqEh
LKRA44hxfFb/VRz+dJ5/+3k6/o1J1g807mJJC+Suq5JEZfUQ3AhfFu+CLIY341FZnl/NI0JvY1xF
Op0jl+bb77/1h5ULaLFBP52VC8LE9Cz++Zw6v8+VPOLarBfefUSrCNAifsMz0XZ/XGp6S99/5n8v
hfTg66VEoyHez5fznS7impiJ0T29EqJc9OwP17ZqThPA5aX4MRpVXwzi1qX9vUzJKBQUP99FFHaB
biKgRBup4ROYS83MxA4x/WtPuLM8z9FuysiPaCGK5YweQ/FSM5NStwFAhfJbx75tj82s+TBQMNIe
HYk/cAhCi8sZFn5gveJHwgpBJzR1KOkP6cIjZLKfkpvDzAGKY40QdjBswcTotpE04ZBZqy3MyKYN
nkRjhZ2kcSAV7fakyDbZORJdxieoQrVnk9dTnloE54eMvRwS5TPx2CNI+WmdbG6b23FTryW0rCzR
8kyMbUVddu+CQPbilBmde67K+rc7L9gJASmzU+5joNBnF/etK16r9wIiMDS4CUKYGZ6RlHZSjbZ4
NuAKgCcBEgVvDGbIh3ydrCocxtpidKDxi276Ed9oL8Iicfu7cJc66dVn21Nfp1u4KS0GtScAlwVF
Q3ygoY3ajCUBuJdGEDsAjhMrFISCDfSv83mJcgxnxqpwMUHv/KP3lNxJS3y2vRuZ2H4InJ2P+rwd
lrLuYASakn2DWWPZtTFPcKUXc6l0abUB5sdsDuMSCbCgEo00l0wEoDPoQcBdNZYFa46hqMhcRN5g
N96sOwxkNAZZFw1MP4JtsW5ARUfHXNvRTnzq8Z0heOpmPA1/pdzKp4EVWAV2sEHRXT9YOATYW0Ka
zq/CeB1qW3wF7ENL/kcwc2fnrfacvgqorYtF1S1zPDl4X0Vb2ktX2cY85q0LHx89Of684o2waOCK
NPe9IxqKN2pTBzzqpBWFd/qNgnGDbe1G3DVP+ia8Do/hplyKj2npQlhpYasdEWzn+3ZbL8gn6x7N
g/XC/aMP4/cUrYOHNcrm3JlVHEKEOnfymp0B4R0H5ckk3+NGQtRs6w/Ck/hgvlY3pkh1axIK52i9
HqRTid0cJBK1Iuy0H9opBPALl5gjLUJBYnQeqpvyNlrnYNvE12iNHPHEFgbdP2rF+FW60RkzItYw
jJ8IXnvuqVgASVI94uqRedrZrr8mNUG1RT471cZUi2ugs4UnSFvcWLxByp4QRr4ljSelillN/zss
+6hLSm0+xghprrrCMTEdv8I/obfd36FbH5Eqm+RiTmJQaWfYwinicUdz4amnEzQpEokNQvtpa6ep
ASPP0jcNTc+wF5H6DshyvT1lXwiHt6WrP/folBFbP3S3/mv95iFKHAnlRfEezViLKFZNDS6DJrHd
1VNCL5u2tQSAQeUHgJuR1xShWh2z8wQpp8XOv2drR/o6nuj8DhGaI2zwJxHYhKcPbBQqcWCryoS+
40QPqpwapnVUjpjsKt/2H87vEImyw7DU978vDmB0fppImT8VSloYmsTp7/+zPIxJo3ZRqyPIhWFs
0erTT3FOSglp2NVTymaXaqPdobVlggpI8tL8aN75h6zdjVq/ycLEKat0piTIcAEGW6QVT+pqi+IW
1msjjhw934cyUYRhOs+K0o2leCtp55lPgJHW7y161i+sGD1OnsbaV+GbxHceqBgpGokOPMFC2Uks
04UZMHaYyKyBagYV+DPQ7ewxk2jYJHijDNr1yFcDMpbmpf4kADxT9V3cfkjRltTmls5lJgLfCLYG
5yMiuti4O0J4k/QyfbWUN2n1y4h5G2OXZDo+FrrgEJUZcY6ujivIonyXQkcGNKGOsG0BXSkM6FHF
e4QhviTHRs/9KRptpZ2dUDo15HR15qkqjwOROoKRQStCChacqnPkns30TgjeQx0sRDjM5CLc+gUp
5FZDAshMnjQCNUIDUCJS8F4qlJwfW/9dQGhGuU0kIq0HRSbIdsTMNAaZm4cYWiK7rzDnkU5HZbvM
Dil0agFUiSYdElwBf3w4n8ruyxXYkDgO8w/K85/Isn8+HFkQ5CaNx2xXig9idAjovWK+QlgjE92M
MKKiHD76YOkC1p14U+bMrQSNe+ajRNpkVOx0qkD4qcKQriwNYgM/Zdix54uPknbdaeSnABfwq+c6
WccCTpDnJKDqpH+kxbtQ3Fj5Rk+vhHrVmDdZfhOn2zNh4bgbu4cOT5vsiCRonZdtcTTkrWq8ZdnO
IE3RYwrumN3K/D1OWrsvTrL8DuRQKp1eX0oWKhuRsHW7MZd81m29yoKlV9AyuxqJPEbZwbdOkuB5
k8Tr3HO0Zp8mWyufPB1GcKugn/PWA0lg0T0hi+fAlUgk16995WCZD0r5FiE+lTAc5JuyflaKtabf
GHTKzfoqA6zQ7kRLRgoxRUrvWjw3svqHx/e7npGWLvKECZ+mqxQR5a/D3cxaWNOGkE7yi9FcyOla
9l20M2JwlfizoVt67VKk11a1x8xb1uJiqBeeTDajYz5qHBtE+v6rQluYU2liMw4LDckJQHpv+fv3
Jf+0l/z3Ri8KLhYRqhGer2wnqPvC2ngyBdU9SzAlBjZzvsEYxvNbD1MfASkC5mACFCOQpN1+TB1z
G1nXNVFTw4zFhyVAtVyJQfP7TX7uMr+NAY2YE2jJlHE+z5L/jAFL8IxKb9VsByk21O1QO+rIs1EW
KdbcOt/GhlOiGEVn54i9WwkrXGUiJznM7jy5M3GadNKjZdmucPMn49LrKVim/lKT3cqYx8MGfwn+
atau3+9b+umIafxz3xcPN9TJ2xVyOdsx9mTZ7R/aZXdjsNI/1XtOBUPwR0nr5wdlcgyB7mxxsL84
z3dtI2WaPmS7VkSz5nvqSalVgsmDbFMW57kln11foqFoqHfXaeCYMBtg03IeQmrO2xOacdFJgxNU
zLCm6+PsxB08b7twDilqmSr69djUG4lduVxCDYhQDenDUVXue93bd5G47Fia/3iIn73Hy7dvYuTQ
aRSQuCNdHFqpuEipOJYsnexLiT83FpJMtgNuc6/bV/AzwsnHzRQo6CdVuG9plseD77S5t/CTApXe
ywi6XQ4e0/F9PA7abWq8Vxq5WXj95IDN5qNI1rdh7nKNJVE/oGHXq4UaF0BMqHJlT5rXAoOPOEsQ
kpHJV4m1VYSUzQeBLNrzGfRUN+hzjQ5YbMhzYpLs8ixAgRt2Q8e5x08WcnAszUXfrXs2VEY9I4dz
lppTo8XCQ6jAsLqydKeS8xlJydNOgJlTG12Fw5MRZjBGKJWhZurq9wxvXIZAbxmI247TQBidzuHO
64E/IQ/RYyJYAwYjxtvR2qpJMkuwhipnaYFoYSaHNxaWmve2QF2Uxa4cs8gnWMofc/anY/mqiJgx
2X30HWGayDXbcj3oSNnh5RfnB7JzWQ7XgpHYTX9Qm/Uo3bb9TQY3XMBIF1Sa3Riuob8ryW1fPkhU
B3s0OClcJRXrnYU3sM+3tfFUDY+6+h4Q+FujHY3Y3KnNo4jXWg33kGZnwqBA9I/ckZc7jP28i1+m
LRLoS1IGTU5zsXlrjRpZqAc6nGV+E5l4bEaXl4QB6tEPqOIerWLTiWhypzrSwH4RCmq/NjEcJ3pE
33Bn5QexPwgy07F6l7PJPzd3msZRI9p7NPPy+CCJuyyHTBxtztYhRp5AzzUbMOfkr3V9X3YokGhz
q8yQFtUqoXsxBaajdUcrdzz+MQqmBeNiEBhQdrFsT3U66RMh/s8UGHhdVVO5SXZ+dt82xGkQZTHp
IsA4hLBltXl93ofnmRnfqYXz+7XlaZq6uPakD1LohPBX/AJfFzNFac9BUCfJbiQgwbyrh60EgQrW
YZZtGxEp5AMM+Xg49ulaBS5RRQuxWAr9s4kVgsYo+mJxi2xjDLf6X53Y78glqhIyYF9yFhE7apdV
vDaOE1Hqo2QXNYfafC661u5Gwzb6+2h4k0OKEcbGyHAwovikVWw8dAOOdQ1C3yGn84b+xFgocKjS
OVvMc7uB918Uyy5fyQ1Q6Jvcv+1BPJhuCdrGuipVmjKuqF8F+jYt73xt5Wu7vF3q+txXVlb41ghr
0forpOr7Gj0JxJCIKRRoRADWX59/K4S5pCheuovF55T4dIsddmmd8SWhRoYL3Pu6I+srYSoOxCab
h3tkGCRvIzUv2RPj2zdhEv7+UfxwTyAoadtOVaGJ/vz1ngwtCD1qYfGutK7S+C62JrR1I0MA4fT7
+6U+3+HX70+FysLCT1FvWtUuvz8p9IxgwPRfsBEERJBv8lWxjdfDNaG5GodUrMbdVvRnAj5thJCF
nV1lt7HTXVOYnWcLNn+E+4ygY57Tdeno1AHs0jnbm9bBlW6X1+Wifu7fMSm11+J6eBUfgufuIbrm
l2DgfZ9O0wiTwRgjg3lXX/kP4sNASeMuwAf9+2/94ZyIUAppAS8cmPY33W5jWKqeQtNmsattXzsO
vTlPWWsrZdekt5AIS8lthStD2WQaM1qeOONwImtO749t/5aN1FGGN+28MMR8XlFIOJuPSv8iGWvV
n3Li78d+ZY7oGXXcmrtYeu2xOcJ2MpSHP37I91KzakzRFho+rElsfvHSIOznbasp0U4WnxLzsWyK
eYmaqu7xMRsvFnQNYyDwnc1iy0LTm2CwAhrmobQYEhT2GnjHBil9BmK4mmdlNm8zNK8RnXfKhdRJ
surtHK9Hc9cr69QgJe0PRN13UxcCY1IZZUaepX63vwhJVeV+qSB60Zfp5KEWCVNzpWGTaGuCK3sI
JOUNXTqoF20O1s1Trgb/Km0WnuhkxdaHy526FCGZKzHgEuZqV+OdF5xM+YEYmSQdtn2Ga0jZtGje
Y4AQ/pHzZR1TnpDOfzR6PqfoiyGEjEbjlYBSMaFZfB2udW1EGZmw4a6ALNTqb4342MZ3Pm4Ho7hu
hK1CbYfNgJA/acltOqnMkt5OknvYC9HA8i3PMgHg5U0tUJ2t0U9TC5YfTTKRuqeEqchjIfSCp9+/
IfX7ojeJf5DGwuCQdd24mGTCxFPIXIV7Iy+ye9whuWybg92w16LuQQFWnUn+QhVX3ehQjCUnlj1C
TuYhrQXXpGHbsP9wGwTUho3p+cRzpjA5wFBwtDtYev4j5M0EzigVY3Qm4Y79nUgwwi5+/f2H/NCY
wD6lofWVaTQbknxR/dHMMfSDbAw4G1PWSRcDR+S0wj9ZXfek+eCpEm4iYAxnjKbw1imlhRiG/qIu
fldUqVO+3DRjG/j/vjt/LCo7Wq74u5yzmuPvm3jFztgYN2YMvsPFDkWz9FhYlKuXE8zUNdstH0Yh
rIf+D0f7d78wbT9CGCbm0LSnv+wsjKGWGLkiApOXNjEytpRm68pS7urayfwVx4lGmntgIfp5EoFE
8Gk8gDLT/1jGfjiiadhh2TmgrkJkpV9oANreD9MkOgufYk/TgRBkadfQPFp93e2oQ4KoEsQ/FvQf
vmsNfQdHWWyNpkaC59fRGBtC3XZxIGw9jXiE+irIqXmSSBYX26K7roc9wquwP9skBQx0xUv95Bka
KQ6upLyX1E9LUJJ9INpulcLH9Y5qdujqUwQZsBgfFfEKWz8p5avSSmZDThzbYK5MBmgKE5XuVHF+
NsQGcPFqECjEnTmI1sEfa/YP8hkNAeukkcQyqSnGxXOVo0aNciHytq3utDIr6HVGLdqiHXQVdu6h
7v6YKz43HF9nuOmCALJxvEA3utyQNEUZF1LNBXNzlWcSoXnVbdlhLFyr6cbPn3zcWWAjcOU/iSSc
lRuVyiaw3t9H+vfOPXdhiWj1oPXLqEu+vlmz8yEPsl/ZchBkT8QQJ0TSzP/q436fGKfLKBB5EQhj
HLi4TKaMfQiiwdv65A8kszGfZ8+xdJ9IbA9WXX6NRV0OQexIf/y8H18r5kAYeey4VcRKX38fAcpS
JiW1tS1gEGJdo98Fpl0PN0F+L3IEF8U35S/4xQ+zJ/vLfy56UUbxMjXQEqGxth7FSsDYHef6++mj
qtitWcsyflClWQkSRV5bzXPBIjfuf3+t35u73AFPe3rcqBUv7clNKIm9oMTWNjKXmsi8NB9VV4iX
tB2Kv7aAP37J7Kgn1Zkl49C8mB2U2jibfsrFdOMxQ2sGA69slgmrV1a4zI1idg0hCZNxWDlJfStk
N7XySLh9MP41OX4/+EHQnHSQsK8UJCIXb3sQ+s7yvJgm0YnciTZYtGR3ebQ0bT/A/bars4XynoSu
8ZfK+vNI83U0c2VO2yKVLKQZl0dO0nNGKQt1fSvEMr3gcWYlunv2lT0wk7lW+RtibfC1oUDr9V0e
M7Bz8VXQZVb4kBJLFMYrvVVOoRccrEa3a7xojfYe9sEqKbJDwFYnN9uNzh9rR0L3Gp9mZwaALQiw
KuojD3xqklYLM9KdVAako9Y3ufhXpK32vSuE5Z0DHTFJ025Zv9gXJKUgFGMZ6ls+bPY2V/kNjKwH
41V7CJ9Riu7EazI6j+YH0TD6pN9y+kPo0OKObDSg45Vw2ztkKDjarLRlt6tW0T7d44eyE8QkHFs4
pc+NJ9znPrBYdtIYsmz6yfK8XNz+PkA+5Q0XL4yfwQvj12Df/zQd/1OfkMpQxRkzqNvgaGQ28+6y
3RW35aGEDXg93FExvIrc5tZ6sBDF9ZBgbY4qEDbIAYX7hQotoIi0xTKDCosmMDCO/MGcJP1za5u+
jpwIgLG+dk8wmZ5IIgSIZTx3dBvs/L68T++FW7o+9Uu3oWH+QpCxAkqhfUlOPI778kq6O99mn5zC
hDzcB+1JIDzmBPUC9DepYw/aSTuNJKo/SRMcYgC8h27sRBHeM1wtt/kzDWIOuhUR3GPbp1y1V07J
q4wD/ffH+N2bPcFTyDsEca5ojICLsd/BrB3Fc65sERvWyDBLxzOJqpxRPrHmgFjbdmU2LmHMRupW
+hz+K9bqyY9Ns7Vx/GxepXMlnpWoGEzHaPHqO0LimkR7gzZTbaD6Qu1gJDnny0TYZ7JLK07U3Vyn
M7EagdZFi6awU9kJsmUZuGN0FW68Yqla15QQ4XxqopOku7C87nUTJwp2uueUc3PhLWqICJrbM3za
WaDN9fyK9kVGihFcf9QKTqUudW8mn6e7JdSgUZYNELK/FEefR4KL7xALj8Y3KII4US8X4K7Qwibv
YmUbwEWlgEm4IVogDz6EQ0ploiNrmNg0YjdHTGLG88zcwBrCP+iPM56sIMxLZcZ5ja0Xx+SsW3b+
khfRVa6kOQhMinittXTOXc10pRJtwKYDKWOBklxm/UGnxI8lPLoDeuyLN3pxjHxXJqaUYGQTyYWd
72XoTB8lmlJxoan4njiU2/RZGw/K14hvLFqAZ+PQz1NT6bFG8NGdYdin9Y5HJoXrqt9YiLL/KqTJ
01z+5cFp2J+mky7bclafyyOKch74016hbYcqpKNOURR1QPPeAVxbeHh3qpBCRBrxOd1GrTmrlIY8
l2dM24rSOV3AOE9IqsERTZjDiCzgj+O49m1nxQ4dAoelgtxiklEvWhthObZiWJXmNszfimxdNuuk
7+ZldzMApIJDHr63AiFeSelOXfQiOEoT4mHAMID41QS6mD0p+ZOUPAs5cLIBVOjk0hOvGuQOITiP
NF2k4XVptwsd8XU4bVmDCad1HIt9aFzHVmIHSIVMGuIdyqQSnBwV3zNNWHWbZysRJvjLQGCf9wag
aexvz9lLjpGvA+aEs8qWvLffp4pvW5LpeVAUlAkMh+ZyWRQU4kQpiiExt4P2SBOSFhyRVXxhZnVV
ylc57Yrfr/fd/XtxwYupSRY9McqEyNyqMcXwtVc9WwiCmYhVLLhhx7yoawuBnWF5lJI3TFm0HanO
cQY/k2ZJ6nWKoBHx0u+3JU8Hia/f7dfncLEVruTUj+OI52AkFTE/iERYPtWRKgxSaEK7ECmH5Qy8
izuQ/h74eJQtY+UVjxE1+7Kid1nGi0Kt51LyWmnPOQCR3+/w+17m4sFd1F44uzZKUnGHfukaxiLo
HpT0eJ8zsaZbK0JikQtA004j7fpYoByGarBWkL3GqCwQZDV1NZNRJVfnfTFCZa6uztCITeGq9o9t
jIZC9IFU40kJP2odVTgefvj8nnzXPZTRwv8rufN7x3j6ORxiZNAhkwX7YiCmQ6iURR6bWytB8IHy
LF01MoknDVIokGqILlOFghZszlCZB+ypyuYuGUhH6unpI4Wz5JTfFc/z4tRPAyp+slJMbygLO5pY
UMSNowrH8o+XIH//TIypfwHyYtL7Xp5HQ0tMIwqO5laS76UkXNW5ciMl5xVnyVmYv9Qxha4C2CoP
exTv1BZ/owKhjoFF1CrlyJxJGPZgi4KIP1G9td5Go3/fk+CShea2x1eeQjSLSnqCorRqKJox8rWB
JZidx+8/5rt2GryaRAY23QBZF6kjfD2FBUVe6ALl8m2vLzL/iliQ3jxG8XUnbcbalfu9Tp8M45yZ
LH+/8veAvM8rUyaBoUd7+VLlKrZ93OiBaGylZGckOB4ZbrszhFDawH0IHVi46Uu+WRSCAYqzvmDB
9UCpILEJgsDxkV1x0polAw02Ff+UkiK1O1jiIznUs9/v9f88pf/eK1vTr0+pa4W8UILO2HbIKwqC
Vm+88/aMrjPpHgQSCX3XAzx0vjGUwx9X/mFO4v3878rT3/93MyyWSt2Xo7FNkFsZw2ZksUJpOBBZ
Dn1VXOr+Nu+fEunu9+t+V52gPJ7ScajwMuV/EwafLa1XMy8wIP1j/hBcfM3E8NxmNWaFl4x2d0O+
IgEO5zO6FCA1zeOQKvTKoHEKp0KaVzhZS0Oc6xXnTRjLaKbCXmOd2wv5podvHIduKT/+ftfS9LV+
ncG5a1MnRJQzL+b9i/cURYlPFqGsby313bIza+vXpzPbfZUydCZRwXFovIRoX/WZL738fnHl+7wA
ZFyhd2hQikQxfnFx8gV0IfBKTmCZUwQfAg0zpXlvQ80eLeuQVhVbNML/hBSqm7SQ4mNqhDOJmcKj
1p8+e/0ip3AbhLdnGslpGS8j7z5s0o1KukzrQRUqWYd6XCKDXSXXDbq2qouvAuIwf/8hn07Ji6dI
oU2WFWWyK1Ia+vrNRVVoeZUVaFvpUb1P7vPHekPre4pMyOFI2c3eXyMtjG+1TbPvX0FN+M/DNWGa
aD/v2qN+XzxX6J7RVODKRxG97V/5d1Ar9YN85MDfSoQi2M0TpKv7YSOv03uLevxLMKLytTt1lrLx
PyIiAAFMltX4jpimfCejht6+jAvokN0LBzTk8taE2Jvf5ig+896GR0x9ud4DFEWUiu6see3/kGJJ
6vfRqGAixsk3Nc7ZQV6sv0ZwrhXFENStZSyaxBFVd8SzWc4FmdCLZWAtrRhS91x8yDEijQdk4uRd
KuwVOnfi9wBLfj27ZL9hThfxg/gzo1yotRuckL2XpQOYOoEuItkimPnYQQHZ8EegwXaOASmcXhu5
PpsBaDNnVjDPCI3QJRnkjdBTwduOpng2Bi6hZwZUbCBCSOo5AZApJi0t3c1EN8dG2jvpPrMWbO1M
1eH4EAiOIEJfd0Zj1gDD40qkOqNRORa3xitnuOq9hjRNdlpHzQw5dEk5mYMaMfM0mJCFfHY+4CDB
ZmaCeuE10AEFFm26NfcAtxp55avUz6LzPOYXCjO5mjXlglBsSKO0S5p8LoZO/EZfFOgoR63+iGoS
tPAQrcZyFetrIb8eYxe8GVcJ5Rl8O7poZ6w9FEVlp2z+OCH84Mynzvy/F42d+OsQUNJSUtlMqVvS
QiZphF18nE8cCpQ3775/jdcE8+4NZRYQXwCejmS2q3BrXls36V2KCJ38jZvzpn+MX7zrYqt+iACh
acRQqEjp7mFgw0tS3PcllDM7eBpXKYDh9wgwD0BXjsys++GsQHpPfYXnENvmST94h251/pDu2W/g
AlZX4311UzwVB+TibIvJFbDNN5B38iN1fIkjaTArBScasTozpcBjsfVj+trvY6LnHoujv6mOHbi6
Z8TX5XO7Ne7b6/JOAkPdcPo68Ap5Rwy8mmblXrr5fYKRPotRlzPMxFbRQLxOkYEXxaqh8tI0o+uP
Va+6Ug7SQdl5d+E9jxrclUSGXQZArnKEA1785/BeehNLSAj8BVNXaXvPxiF8kR7TVbxFi3Pm6GBX
L/oH/zLcX9fH5iXbl8xDMPbNyYcptXa4Vu/Ul3NuT9z9vflCw1u8Fh7U9+pZeLBeecbIdXAYmJPO
n9JfeJevw1X00TxxONOc6mk4qRzd67myr9zuDXgfCsE+mIjx+QO+Av9OPp1RRrv5tn8hif5F+fCf
/Bt5g6eCSOqn8qW9H+bVMakdGWgdzdo3ttwf+hv+ANIgHik5ebvRodykPmLJyI7+qVqZSxFE6uxK
cZIncdNvsxNKVbtZp3clduVbjNlL7YlCyDa4o2gT3QG5vmYWutO3DfZpYyM9FUsLwKa4Psn7zPn9
JX6XUjBEYGdxzp8wJxwbvw4RLxA6ehetvGWbTjaZ+EEhJNAc1rNWcwTMWeDPkUSO9kjqlo5Ykjy/
BZo0b5yKH6bp4GsRSRsLXGKmh2jOX1VoINFcNxy/c/DnmyeMpzozIOyFN3p44ehCdBzFlWXMBpTh
T0Q/gmpkaRBRUHMMiBfMDDRly9E54yQ/T+EvnTfre1iYDoLlIpyTiMWkkfJ/gAjjOf6rafPDGZId
wGcD0OLZfDsciEMUlL4mUXVLFpMYPJyLliPHiwqTXzonqQLynxhtQQGjO0cqRCQIgYs6fg58Bpnb
e8v4L3cy+zVexcVwm1oAhonma2IqXyzoFRUWoet4VYQqDU5frIpg1r0k3qHhyZO4DNzMIkhkVRbX
wBYlEsbkI3Vi8SNPNmRq5mieWidKETLtiitiG0ZxT5QcNDjstFT7lkQFaa0bPVrM5VCrHWLpSnVn
SqvzMDPa99F47jU2D8sq2WqHMy4KEJHelOWNQbm+xd6j6Qss0OqC8McMjw8zocKW0mXBEZ/Oa74H
bqly8CTQfo/EBRnLuHhGWB3JXAc0iNloSdVEwqgRXIGRSSAUAMblRqMTnpV6p8kLnaqLJe3EZk2V
TBkWobEYz6t4B2Y7vVZENy4PVbdAx9slR3/cZMHa79ikzhmxQT+ja9Ik0PeXWByqnA2/Q1IW1jQi
8qBQX2sndBbE7hTeLH3/fZz9n5dnyHBj6YKK6kWxZDQaPyj6Qt4au5Gs8GSGUS7B1wVGl6/m7Ciy
Q1HWwLlWo7xl9zBjZW45f4L+pYwxumJIBRcE+0rWFx5y/r+svz/N5uy2RZ1lEpURB8mvM0GmDqUw
WBXzkLFC0Ze/jSW9rAXpLYx7xV/Ta0qZQ0V8jLeGeZvEEHcWdXXU0mdwQA1oqlB87MnNDB4KBbGp
O20p3yvssGR/UIDnwJy+YsBgQ78y0GAqm6ZZYcSIRiZPeaE2lJjXRup4wpNXrTV9kyPPJvIEZQna
fiV30YB25ZWSvGJfUsncaRaRtORMLelLOaV4vMrGjaFs/b+cyT/tF788mYs5shFKDzZBKW9xp2AR
ibfUjgl5yWVniJ1adnIQ3p8GsKDeBuJcPHgrX50+fgF9GnUOKpLoTuYoU5WXAUwpA874zGoEF4ZZ
ArdW65CgbdC1UeH2zk3nbDhpPU+12e9fofLDzpdfgt6DIgEImcvDTWIJXdFpmbzFNtSigCOop3Sj
s6uVc1yWymQasYPP4JUG4SxoZYFqqVOzaYwdAScZMHnSclubmDg5mXHKL2QKvw79bJlsKPK0s78a
29O4uJz0cIXjnZiK0N+2cLKClUWKzjKyk9vSu5bZgIHtk1zP2weujym9I/58XVJoGO5R7Y/WPfW6
4i/F4Q8PjgHxH87Oa7dxNcvCT0SAOdxKogIl0ZZtOd0QTmLOmU8/H2tujuVCGTNAo7txuqtEiX/Y
e+0V6J8xHWGUAF70fXNYY+kHQWRKNNILjFlVcxk8tMEyrXCcXQ3PqJ7MyWaImPVrhaAS7YiIRBlX
WbBUZ2CZPL11JR0lAb7FrN4E0a8p2cZN3q2R8KE1+/eLln/+bPPzgvgAjQMJXUfF1owrY60zJNcq
V7DpKFaR0AMGMvLIXoBllACnpgWjD3oCru8e6tq4qJikxlsCT/JuqXMSDWQX06/Q2bJ7F8FvxsPy
XH5/f7ffH/KqD8sMqaqkZv5RK0ZqS/S+HcxUrlsyVFDtsU2oXv1Fjmd6C/t817yJjQ3HOYUCiCBQ
2fzyo/3EHZDhyZh/qHBKSUC7Qo7NrIiSED6/a8XrpkY5x73G2t73R9zi9c+aEt0p2gvZM9lTemgb
2/c2mZORy0LlajgZsYq/Lby/1Gc8EzNh0h3pb/jv3xdePqlJI8W65FZrxbdfKZTpNqaGRDhUDmtc
cWvoydTbOwOXWbs5QE0/ZJ+1tgro5+Ysuj9BSu+Ehl8oaQ+UZ3lCZnUfrOgh1LWMTvpgOFCyQxVS
8MaYTf29T9zLykOsPbZkOn+VmKLCl9sDi/d7ej1xtJND91J0tsJFjwHckjFV/CQNrjr+37c/X5kv
z6QHk09Int+/vjjlYQyNEdBHWFsCagztMUjOffkoR05r2iPfq3ar8aZrDmL5kqcH3eSthVv/Nx/J
n/Q0TDlxLZxVXBC0wNW+PwmW7Z6S6JXo6oD2GXczu2iWz0UchxMJV6gPlYkDdDyH5jGCxQpBmVL1
3SshdP0/fhbJhG6tyVQSjIWv7upU9fumiXzJHYxNV2+9jPoNTeYGXAecQk2Q1UfLMcLM9jUK76X6
UTKfW3yK/h/HjIx1tDQTkyGm6Fc3oxXlYztauegGAENV4y+HSVsU5FNp6bouz0Krk/9U7XXzIuTh
auI4tMpuNTKggEkLy8wOx480S0FeMHHSEAd4Z79zY/nsxycLjvYk37S/vcm/FPfUN9hA65amc7Vc
l2JGXaSxNuAnP8FVAg99ElI8+uvXgk7aVs6G48NX+EgQemsaVSW67RXUGu+Xu/hvC+rbY1ydNiLN
81ioPEbsBqSu7UQcD1rmuwhr8PnC/LxZEiQOmZ3kmxth/ctZ95cL4tunX529SVwNuu7z6d6rcFN8
jsraJzK9fZX9XXnUbB1nfjT9yQKN67EkigSsQ7jt/LUxLL1uU0wLdUtgQe74T7882LyPri4FHGjg
F82W87PA9fs+axBSab3ZTi6NzK5Hq0mfuYLp2MebwAT+qC70MWiHcRHn0dhxyoN/YwJFyctyzW9G
MkLB8n/592P9ZdjJovnPY82/538Q/LQyR9WKK9z+hfWYuVltN7ugWbbq09juYjwB7KRfEVSIZtNC
rbVG9B4YtrYSfzM8/sv08PuTXK2baSqMJo35gWRHvQQq+XOYnm2VrVARKbgf+gskKBKViK6rklM4
LPtxU40HaA0zwPHlbRkBzIQoze3zbdfvGpPw5cMowcE4JQMys6MU3+JMIAMubf/9I/7t1Zr4YwJH
z8qNP1KH//6GQV7oQ5OPbl0jaxdpTeOUMGvszNrHf3/STxavRiYyo7DZw3RmCFwdTJUvtrXXR6ST
GXSz3aFqAY30ZYanaM24fwiezd7NtBL51i9nszHfyNcL2NQZKvIFNQ3w/ftK0aJyVL2CDiq5FW5Q
leOjPJN3waMwbV5Kex9RAxrzrX+S7eQBeLTAlxSvMGOced8Kou1qL5NFINpV7GBQn38OpGE2B7BA
zDawgJOHdWlu6ufWX9HQd+1ForQDwsYKElndQrcwwkQAuNCsI7h2NN5iUkU4MOg81goZE/nZOwtf
FerCCYEYpfN2iDa0HIgocVEACCaqz2BEL2xljATxnkiO2i+/0k+rtfkF/edXujp/wjyQTQytR7dZ
g12o/UqoVhGm/ziC1cWjddM+xtvYSY+hSiqjLePM8AAM0YS7zrOh1nSjrYPQ13Z/oMGnUoV5AzQN
ovxpntN0h0Hov1eU9pdiFcHVHJUgGdSI14IJQSkRT7bF6Ea1PZ7BUCCcJK3bK26JPDT8IIiiIWXC
c1rfGcmxU29NGGS4DCUgMxvZvzPGm5aRC8SScBnX27xxjMSx+m3VbxmIhNHOLJZlfWiI7RrWCuBm
RVjiCcEnSS5RtwXc8LOtOUDia44cLboBJR2e0kr7LVT8p7yPdzO7JUEA0jXMwK6OYAmNZiMTAexW
NbTWrcqyE/TXGmUsqRvFSilvkoYExi0eXZ7xSLZirXLxO0TUjowwiDhNPgJNYy0CAFS/zbX+Mh3k
6SwKMQSuzAmtq9qnNWpTRNUwoDR04vLRDy/RiDNLepIDN8odxI9y5XjGa5a/ifL536vgpwaIkAwR
NjncV9Gg5Lk6V8Yiy3pNrgZXdLRndbYkWkXaoZ82IKHKPniG9fTHLxF8c0HuZxnZHRRBKm36p1nb
w2D1aYCzoW7E4gnF9xDtLdSCOQ5+tjR75mKNsx7YnuoSXBNLkt2/v8CfyvDqdFJginMoihrDr+sv
4AdDleVqPLrlBR2wcGO+tif5TOxr0uI/2r+OX0Wz1wqHkR8wnqISiUaQJmpxziKSOJBFF/Z0B2be
XIRNvaXT7oioq/Ylg+LnFrYRt2BFh0bMGjZ7nO2TeRAxDTaWVIc1foTjssY90r/hsGl+uaT/QlkD
vWLOPiMcc9t0Ne8RW9Mvi0FrXR+JsrlsMWp7hFiK629WH+tj/MeZKHkXa8drF92b+GDhbDNuiGr+
o99Tfnkejvzru0DXUdXMOVGY+sORuKoapDSX8lL2PJfEgRyjONrYYCMdgEuTdjtmT3jIjpNtaec+
uvWwfXg3b1uuB32ndRs/t2tcs9K91N7LCijqjZEcetAGMnf9nek9mv1L0tyrIXOq9qmsXClKcZO6
kUoSK2iSwcZ8N1VfBs0O9fVNpSKfgdyZ5v5ZsuIbGbbTiHa9SrTzCP1VwDO6YCwTYskiCU7LOMDa
xeW+Tba5cqrFG2m8t2SiYQ5MR4PxPiof8tnl8Wh0mz444psAgpSneEWtNAVPoGVqoq5dSfgMEeBi
l8mmwwo33abmHqrmwqgeuuTsC27D9c8fn16j1iFHWm0O2QSAjsR9pUgL8TVkb+B2iYEDz/Ui6btK
s+eY6cruSe1p97Ho9Mpe11wLgioiX0zH8XTQQDHTBVRwobknKExkPo1EsCJ7O+3R+X9q5kMqbPK+
g5SzSX07AewKyOtrdwAAtl47+nDf+/tKugnHvZLsTN+N5Iyi6H2SwU2gUpuGUwGEhxcj/gzGFYhO
wHJLzwb5n+lwO2D8XQduhldWyDocxJ0vHNEQGfq+kDc+X1G66XJbLG6CbMMc14sOiriTfeDLg9S9
I/yKjL0Gb68gEf6JjSPX25SQIgKoyELy7uXmGdMNwXPjgCwmjLoPhbq4gMide20XGctI2bfeScUY
RlmJwsosnBFRq79Lm6PaOlFxK0w766saHfbpUFDW7zTL7lv02isBlzxtb7QYb61S9RAVe0J05XDE
4ipfjtqHkn5JMfn2N01frCI89EymDILSAXe+l8Upwz2m196zzJUrG2Y+blIbQzv1hK0MWzHf9tFN
Ej/WHuFcuxRgIWjWAtz6ERGe8obPlEYyeOLmHrSBY5PcmpDg9VVVrtVgY1o7xP9VtorxoUg20vSQ
msey35TpQ2rcBMTpGYS64PNOfalPT9CRu9SVwCnCQ5HeNMpdqJ8MA1u2WSnyLnA/h/lz0R+JUsvL
VSDxpWxYQFiegwD13TmJXoNqF1k3cX2A0+WL55qxXjvedaTg9IsCV2NvlU8rDCZUZecVDvZagW38
ooz7o/76dmbPPvwShzV+2Bxu12NsK8KZV20Gj9XmLVsshVTxtWZuMiEzVXj98iWVN5V+LDrHq9sH
Q4zWBqpwHNLFZYZ9GK0L47uLgmd4ZVF6TiLa9rvOU7dh78RSxXo2V2a/5qcudR01OZZPnv9WiQXU
MXLCsyMaZAjJ3i9F4P8yrq6/GVUGAy2+G/LmqypQy3hTGdaJLtI//Bq2RfjY4FZ2Gw+rbHATeb3t
tc0YPOHNl6MSm+BhSOYrwjEjCgAN1E1PmFqgFniXTOsJS3C/e5WobjVGFjAsncxUHP1LFMxlRtqT
lZ4C7VIa9VLqmFcajM1LQFuOqsSV9DvqiU5+1JGVav2ecGaq/oVgKrdC+xT7/mFIapwlFjL4WWW+
keRE6KeHQ0B6NgPloTWTTUOETDi0b1lb7oL4vWXHmYWwFIEs+YuRHa6DlwrMwXiuyHtWdPm9N7CL
PyUzLwdP8eKo1QQb50hSLTtW1ly1BVOVtLQbA04ArsFZ0WKnhm7jXcO3SJ0QHsx+E4cxNXCbM9Z6
diN+yHjwN0RoCDW2S8S3YG6nbEqBw8UuxoXqHavmXKnwGGo4zaEUbpJB24dl9SQM4tLPUWboyGvy
tZKjIcgPOSZwQm3NE4q2KJey3tPcxstG1xeTwkFO8CeTPEuAUrvrCMiNhKOMpcxERFGH15qVv3kQ
LKoMgBcjDIKhAHZkrBB7bU/3jrRbZE/FxVNY3ZvTu0JsU/7Wh4qjDMfUeI0TSPe5m48T1K+TLJ/w
hboVyZn2ewJRgmVcXCoCsfUucjyWcCkZdyILIICJkpTPQXZW6ooz3ulQSDbxS12f22xadM0xJa2h
4juExBKbpyq8k4P7THlXaUDiMVzHYuTAVFgRuuDTjAlfEihRJErL6VkIU4yzJpowQGiCdgfcccbw
yRQokFo9exFFJFr8SqbUfEiy9C4wFanExyDI3LS6U5mgdLKw9JRuyz8F3ztkxpue2YUy0HwpJhYj
0z3jM8MfT6GGznVQuYJHHdbic2kItiZZcO+XmmaPuBPQ4Okxnf6LZp3nXconcBhg4rvI4vTUyBhH
Rl9j5r/ikR40LcbPx1y27EyfJxABKYNvseSU0jGVX4U8fe+7eq/kHPXaMWytlUarJUzBZjdU5M50
GvVIX/DmnsZRJhY6Ae/2NO56OVIWTZkdssRy9Fh+wPs2DimFR/GjM/tNRlZsMejrgKDOXGQiKPnb
ifeS5nc+PrMEPraXTGUHVMtMeLZYD8XYvlTE6XBAEf7Rz8GQ+kkuHa02XnLYxDhcokDw3dIaVli+
q0a6gnw8iquQBA3DMbqjFbnYTmNGSD54Wj2JGoFNZffQ7n1eJHsJg1I6YnULIwou9RhC4vU5Ijrg
JExNqu7eSgKMgWKM38b+KScAigSuYtLXZv6mAXQXJRk9pQESP9lYw3FTmtuUUOxSRbxN0mdmoomP
7MA811prC4pJpg9rmL9gSJJlM0r7YUpWhbUfqn1WGZu4bDaB1K0EAiwSjXKZSlqPkXpg0cRegn3w
gWnHJiNGmlnBQlPPuagtNTDMcZa1jwQlQinszJMpXzCnBhHz5l89OE2TtWzgJehsWm6BqGBrQDJn
LuVVJ/6fRnH2AEBVnP/kcDlluhup1I276kioMafFAEO+hdUsCfGtiOWkPpY7KXDa9tHoi3WaariY
EwLbB/shevSV6LamFtJBxj1Qci2c2TVzyGNTpFtFOHid4kTUtUzDSLHomaFUgV3zFnt8ICqseBsL
f52NyTU0QCv0lE2GB3h2ERUkJ0MkukWJ8+H0mvZ8v2ApA1xF6KYtPX9UMggY2UgtFba7+alVztXi
TqPajEzGxKYd9nRpxbhN6jeUuu8SVKN4SlcJYHmHnbaK89P8kuJUWLMJ/xx3kuaz5jHwwQY62egj
aYHVGX5BCDaqxfuuDo6WyUuw6Jato4dSMOYCES1vlYriauhx0sbS0Wdla3FzE1rJ1sDMdD5IjfKQ
GEsJXObfLd5PSjblArrnOWGJ2cmPFm/yw1EQRGiz0hjKi5ADTQ5PhgrlA6tbljhHVjk0DNUvlEqW
fKs1EeHi0X2k6M91Mq6arnzroOWp9VFjjtKqkh3K6tbktqFg/m0m/ROqg26LlxfkaOoAYr+uWuqq
6aXK1wUo8xS9RoeLWOIMqUgHDT1yevFa0bbiboUne5L/mrj2A6ybP5zmDBs56Lryn9LrP5Ck1QtW
iHoR2zoBTLRdaLMrquAdzW6rWf1GGj6t/LOM8ZBoFN6+uonwjSjsRh9/GweoP1tFXDhkBpAWTgC6
Pv/v/3mSJu6lNjU704V5mmarNL1VOcfljxGFnaezuC+NAasQbnGPGS4TUyOSf6nH/oxrrsoxwAGY
z5g6SYh8r6bcShfIftWjidCUO224F4cd2m56g09WDzKvikSjaNh0GRon/bWlNlFwfktQpQVevaGx
ZOx2Sqxip7ZvtGgGLRwmi5taDZa1dSnjxwk4mpslGKlomFoWYukYxDL1g6OyDQgGW+rPU+FywiwU
rjKAUXFXS+VRhq4QC4od8s2zI66dO5V4ddEdBFcWsIDVhC/aaoGBSTur+twGcNw/6uJLaJ6a5KPq
+l9+KWC/H6+LX4jpBCF5In6O1zYRBjVN5hW96dJGT7pkSxPWa7CJBu3s+YgtxX0qYR4CwzZAPUjZ
IEK3TYnH6umGKJmyXMRQY3Zlko+kpuokolbDZxXf1CGZzm/WdLQSJxS+0OYtuZ7bLlzmwaXKNFRo
qJf6GcEgKrQrXYkWq8D7uOdiIRwQJ1IqjIhDyK/qbSJNy3Y8UgDgxoJnG7MU3Rz2YmLP7vopf6OI
tWxuOaourHwxwVkSiRrarbDClbOOtoa19oLZXE/Yxwj5pIJ5c3Kndh6xp49C0jNlfNOAMQLU2Im3
9ZThkOCBU6jJITGTmzbV39uGwxyPHlMYd3JyVCJXI9aHJSa05JdhUYXLPqZwul3AHM3pKQXlo6pV
e0yA7jGjVrjX2L20aPwyGQ+eIhupNkX7WpkQ0tR7heFUjBnmBG5NEe/r/iktMapMyHAGftMrypSJ
86+NTrX0NhIAlQgftXga24NAsNW6xe6ZhrhEUSCauKcx5xcLiC+Yu0kftAgJ6v52K+i/geA/hf0o
HIgTYp4jY1WBD/D3Pd9btWqFpWa4UfmMT1DumbuSGjy2VNsSno2Ean92nA2q6dlHYM/YNPLiZUzw
hO7zgMLeU34hx/+EuTE4Qp+H9FNXZBiOV9ivLFZlJ5gD5NO59ZDhknPq5H2zNnGEZgsXsTgHkk7M
KcbiENTthogoiT2qDkfZ7He9T40IkTOMSIL2nkMBdWTNZAOtA8GymlCfYoroEX9hQSzcMqwdITgZ
vn5IJOGlVM5xhYOz35/m3iTNR4Tgxx4aec46LsT2SJk5l+8kBMdUGLU82T71TMjqkMw335h+uUvn
F/DtQDQlRFV4PEjy7E5zPWdXBrlR00mzXCtZIxAAlYNgDIdCbxw5OFBc/vvq/u3jrq7CmAlD6Ct8
XJpSD9JqrZEQhIadViddXJW/Uf6UH7ff/PUsBlUK/25o14SXSC+LyMqI91Oky1CbhxgGjo6tIRVL
oA4rL9tz9AS9k0O3TiC7bTipaSQLlYz5B450iYMsyrYdpgLmfYEnZc4OFjDBsjBjZgNxajdOZSQr
DdlT0hkLvVvOyXGwPP/9w2H++Zc3Jc8WERitMPD7s9X+c33GgxWJA52NO1Q2MWHJAGoX7nTaRrl6
tPxyI4HWeyIqKMp2zhfV2AzeW5/ftsVtDzcqpzVO4BRH+ruXumGOwr7cdsLaMKeNwrcCl+y928Tb
MLRalsL9aOz14lPLbxrMlzMRnxVU7OE5pwfsVW1tqo6ic2RsyKAOKJwYp0DSMd022khuT5iyd6na
ARPVhR5bu9HDm9V4zBFFln69nP/T90bIxPiT4w7raTt64gh6e0jkmYQIIcaDFw1bclao7qTskqUX
NNir2BgXY5evhK7ZCPqDWeKwI+hgcxtDfY40Zd3xHsaJmMLhlTXVNseeRjHkvqCmECMD902nhCFc
ta8UgZuY/lqH5uIBDYfVHAH377f2Z9hwtb1kcT5uTJMdxkH4/fzzA3lSLRaei6GBnoj3hh7vGHGC
XwwtOuxlCe8Krl9dbYtpl6jPZoiU6ibW7scItRE5RDx5XME4D27HeD2mcMRX6nhvNqe4HRYFM6hI
yOhuTgnJSdp05lv++xv8ZcPCwFGJrDEgzTIX+v4FxCHRxD42OcDxbIpwj4ZAuVbD95RA1/R5Ct//
/XHkjf1c5gi6FA1nEFGnVr4eLitlrE+TYLjoJgWEVuP4OsRvfcHtWGxE9lbACiFkeFWb+WYgGKNi
T2ujtkhLTFwh50jeu8gwojZvC/wyemVbiOqG2k6J2y0J7WUarjwvuKusbC0osBtxpA6HFahBOByV
mvks57oYmCsBYCsLJI5jt7D8pTlAeeBtaArckFfPND4Do3DUdROqG/o/bNn0Nfa65IV4C2JFEVEB
ln8SGj5oLyxeKcs/A1RwCaEfW1W/k/Dc74Xl5BE/8V53+uLimYy20+6RVzgBABtifRD6EzO+weKh
KIctjzRZLcOk7G2s33spXs87vauxsUXmbYUf8DeB6O8zxGj119S8yoCJ0fjS668R36liPBczrCRH
fvAvv722n28N/SWumAwmiXUWr851Xa7bYRJrRLK02/Jlah1KPnzewOUSpIwTQkpQ6F8+dF57V5vr
24deba5CjgtJDv73Q4XOwhrMkbQTuAEVZzanSutnanFawzhy53IR4+/llHKaC1RJv4Ur/fQxwWfu
vz/BfBX953wuqqzTK3nEOcggYijEm8CDNQ60m2J03gge6sp3v5X3sgIaM6mgB4kFCgmiJSKaAyhr
MEQ0qw2GeEq3UnNyzVRjbTWMoOBhJ+0liLPdlNuD5GFh0s2O5Gg4cOZXDjJOMvMZTHrUVAOYYv3/
XgTpKu+HBW5K6FEqdefH7gypV4TK9Nlb1QiOVvnrrPqyKuJCUQrH1GbJXW8ylsqmh1YF0EvwcsRU
vnkce3c6tvcofwSam43Sn0bK/dqQ7Ml/sNB1GWG4FbUjX1emhxQBqhXD2yRVuSqpvxNKq19e/vxy
f7x8TiVj5uXhuHk1JI8wjQl8E6OmnjFM6kzxiJIez5z6jEfsuo7Ke0/58lFl+vI6ozFIS9SWtCa/
PMZfCgwayj/eVax8tJbf33pdyWIcqqbuyglh2NjlwDC2zni+6DULkGlXk1869HJdc9ER9wZg6Kl0
91tE90/xBYsP3QwOh9QHFHPXRW3UgIX5nu76nm0CfJv158hQ2g8cTW+2HUfZyPC9nE451bdIrkFv
E2SDT/dCmaClpPiGBNhb32YkUOgcaLM7n3Aygi8d9Z3c/8Y1+dlc4v70xyeVyswwGNd//9kUOTfC
TAaGC6VTz9WlToLTJ3N3B0cwdfvurWBqW3bEdTHp1jR/nUYiaPtl4rgbynPTBg99sxHr6FHwXoby
RVedjBH8fJJ6XAbFVC9Dv9hWdGsGhx4ospRHztyjdsS/BIV+1rSXiHY2iojte/xlVfzlEqOaxq6A
gbikkm35/esFWRsrYaUq83E40GWJeb1oTYYY207dtAHQbPJI87r+5WN/tOwEu8FWlefqkOgA7WoV
xFkima2R6G7i34ExFeaX2LwKINZVsZOwePF1bcGJXGtfECRWgM0FWUdRma3CuQ4iiqQ//fJE87n/
fZfyRAp+LeKcevejfGjDQSm1DGif8y4UbA67pt8wpRr0V1oB9OHrrrcbXCXIc1kgkf3l43++Bz5+
lrizNXHw0K52Z275leB7AL6MAJisiKkTlDYcNErDunaYHKna678/0vrrO/jPR169g6qPIC8Ore4y
dqn7cjsSz+JfQkbO89ytYV5UDJjI4IbfC1QNjOkUBFmxpOz0ynjg7uT4KELyqaZFZmI8xxLtS5MQ
sHFNr9rg0KEyeREAtHujx5e7OcTAsLLorya53LOx/rzMusEeJyMxJrQFGfNgNV92Q8b8Eyvt0FzG
5a2i4zuPZT9Ichlm26iL9mSVD8kDB74bcnj5A0PR4liMX4wopP7Rg/1QYRkwlPMWHC0wMGvVGwgh
O9Fbp+WxqckXE/AnG+XpJplzsqCw6kq5pumdK3CjIzdJq9Zl1GRMVuALpoVtdvmaiX2gWM8y91uH
oVZREQwI1saQMl7q08mUnC5mig7WHYIy+zITbuKRyEKC4rsSGxKXGCj+unZ/Vr7f185V5RsOZao3
Q67j3k9r9ZXgjNctQa0YLE/YqGOq8e+V85MwOO9eDakq/0IPoV8t1lguMp00Pd0V80dJQ5FWOXq5
F2hVwSbNgbwHEK9wWTQm9lwahIfLhAJ4pDJWO9yhgPNnzlyw6r2zR/UjkPNjlveBhc3uB4Ugb2DS
8vd4at0AH/+sGu44+0QVisQvu/4n/3z+JjDIwA3/lslRc6dkg8I3Ya4Z1Eexsm5vOqvcM8qcNwH/
tDVXeWxbiPDVDO3/2Yi/8Hyby7PBTsNkJ2YnytZ//8B/fyz8oxAoohlSri+djsWnFUhN3CQt7uMO
GAraQBXCA6vPWJDTgvGrVW5OV59SsOTtZiK9zAKYwYjIg49SQr2mfJ4vqbqDRgL09u9H5H74y4Gp
EPw+W5lI6LGuFoE+ppKgNdgjFnH4KHTh01znT8ZALNl5wIxvnt4MjPLK/qLMwx/FNUzag35agEeb
DRFqFUpSxYQaVb3UnvLUBN1JnkUAknwo4LxdWnHcBaO00jVt78nx2pJwAGuO8y0pi5ehKbcyKlL2
vKCT/63ykQV0l1LcZcpjDLCFqxs39FzZJQJG+MlElaGpgB/LLi0If2RClZ669nEGxajFxaDgJSfR
sh26bT2dJpIqmNEwrMecnTR7ITymcXGSKJ4MLu6urW4bTTwziVjkCkoFHCaE7KtSJpr9gsC4Zi3u
ChNSClV0xbhEb9BhVpUzlpWz9Ae4DqXl3SP3iWvUu2KOFTCe4+08eyNQev7PWEls1tsIiPKHLJJN
lOgMHjhEvPqemmOOlPCI4pM8i4Tf5KbH1bzL9F2vSLvUz/Y+tNR5kfa1tw/HYVtms3d0XXgIhBnJ
/7IkcED965r4kxCNFEYyr06iqfTFSR403TXN+xjDf230FChJSNpSkdz6VtlHAKeptyqBBycj+Ai4
WnWs3NhoJX5JzTDHowhLn4BKlWkfFAKUUCha5eAuh/dRSNo24pyWuksXWETYYcKgzks8XFr8ygM+
HYHyKRNEppX6kzgldxZhwGHULxHC3Bpp9TnvagVKXla1ziAw6sRdR8EdihGt6a9ZLop3VMqXsdgH
KZUn1B0Q1IVplbsR6JPeR2JcXQkMRmMYpyCvHnPmTEQAHjGeU2IkCGciaJDqd5FHq41JT4gMCkPc
fV1xvaWnsT8l5mmmOyQ6UcfTuExY15N+o1nJp1Y+9IayaSsmywLNSpFmRz2f7AoLk7S7yQjE0PwY
dysWu3GslW5tDsq2ia0Dz522l77BMhIamI8vhso+mZcK6MVRQbkfF7bQ1JuYHyzDroeUCFIqcYYL
TwSJ8jDkUwoexLbhpmzeTBW+DNuNrZHjVzX/YUsebXkiZ30megwZFiQt+YZwVJrm7JXQBeN8pc3A
ff42X46w8Zc1M5KEuWWFojHTsBfz5+JGMo9S6nbZG/UtF9ciKaeDwIQlvRuj0vbajaqeExVNnObv
YsyolOSpDPpznWQ294DOJ8JCLAlUkL21qQgPVaUeVSVc1ZNyLCF+9Q9iwLjJSYPbKXSy/NBX68zf
WP5bLx9zQreJN/BudKcRXT84DdhEwHHHgkXuX1uoc5ECFwMP+ESh+4U5M69RWYnXUXvqLeMBHkuj
c7e+ycOJ326e9LeJTh/z+q7E5p0PBhYAGFJ//JkvsYIszBySXDjMTW3YvWKyZIPQqxoynuiFwUuC
Wk97nf9QpH8JnVu+JmyJpIMKkadroSFuvjuFFEQDTJeEUkWjNmt8guDoFD2YybX5FJfvPmP2ynuN
oydh2ofDQVHuu+q1V4F6NfRxWbHYq/yBtKeabd64swflXgnvpuleGFFF+MZW4ObIOC7CsbgFopB5
c2ng1M15UrGYiArasHDtJyMt90BY+gdOmzODR2jTT8hcwBctTIKSKdefOcVpnivWSJhFXYDkQj3A
YWihMB/JCcjkaiN/igP2Lm2/SABLq5rLNN2JUbjNIuvZSKPHmGEWzxExUvDmQ7R88on2oE6tC6ay
8qYJHsX6DqEq+KSJ2RNfDsJIpXqItnG4iB8THPRLKIsgv1xSQR+ug4KBTUfOawMHRSGeMrVNZmkk
Goar+YzN/TdDe1EtIoIV2PPMVCkra9FwhnrVmTdSjoUrl05tdscOU1t/IwBIy2Fz0rjj5iOs1Dsn
LjjtoTrIjLf6rlglibKcy+IEoprQRusONKzBB5AC9z2x6o3BxLExuFJIiqSeVWHDzL1fhdMoG7dL
HSV0gpSCcvwSSKcDy7A4gdpMWvX1tCIkcllSX8lU0nWiL4nkWpSNW0KX8QdtrRcFKj9yxKwPK/GW
OrZBhBz0OKaSRrDWW4VALIg6qHH6Oaxh0ShnTFQ76bYdUugXBNJrnKzWTuicVHisimfYzGOCNQCz
4RfRv3AjN6hBwTzL6jyj55npdEQTYMc6QeHEUyTaQ+wJC43eluBBWJyl9ChtpvYtwYVClg82jjr9
Wh+QaHRo9amlA3wKIpxJNGj5qRnvc8ta+VHtDBnEaAa1Wf1kNKTMF4NL1tL8QjhWJg5ob6YCqsV2
MJR1KOe2vPTEbif5EArYXnNdOhI2nDBalCG+NLIrzWya0K3wASw5zkaoN1H+IDd3g3aXIYmZ1Owu
Vcd1E7crXQcMx003BVnt4OiDeKbKZKtPSYc2R7iExqlkfWpm9zH48pJsOSdED5++qMYpmuDb6+BX
1r3XK0hEU44r3zay4yDOqJ8/nObMvBk2np8ygiLJoh6zfWTuRPEojSXBB4yFSyYW/IgpdiOwrqTg
DcapnF1q5eRhc9Iw/mEjJBxm/J11fzTlV00n5RGlChKd1Ft4DSO7Plp7TClUpguCk4xQG03UMAbl
RLmvVcR73FRDir3y/3B2JjuRY1EafpdetyVfz170hphHCCCChI1FJoHnefbT93fpXnQCSqRWqVRZ
VUlGhMO+55z//ENyWw3tviG7QO9TTD4EwxyLghnG2HMD7XGIrxVg33p0tF0CdJmjK7C1G0h8WVwv
BITQtux3ve/Om1h57CZtmdt4McGsLtxF1+EajW1EU7LLpuC7XfQsGCJzFZqhfY1wnewT+iqSykId
9QKUiD+IGTzcIOXldbR607uP8ikAwlkJqOaE8kb6smo0AC7AoIA0BXNVmlfLutI7Li31T4ktkFm/
TKhyfTTlfU8ktHoZ6OTgAN37PRQCnH/OWMrdiKGD+oZFEcLrmPtSKU0ohi3+3sHc9N+TBkfQ9ikc
7kjguhm6+2B6tPwXav1Ijm1nPZvW3eS9Z9xfaoX3MA64iDixX0kOUBrV+FHF2U/V7gKLhXkAo/Mm
w2fKoNyxk22hqcZUjSq62nD3Rp1HrL2rsY9Ng+Ck9iCogcbcVC5HKz/EvTHvAFbLxsY+k4VwDcKY
QtRP3VnWjTNDU24S961UnvJWo7KaKxs+YE+1MEPutLOjrerk4njH3u+3lg2jEhalzZHsTsXK5uC1
xGPg3Sp2vFGVJweJQTBT2eapeJcFzbpPVm2CyeVKow/w8QSvuUDNuMjFY1K7N2113zv+U1U5N9PY
7cfmbnQUqK8eYF65UIyHEEDU61HPGUhuOb/lzNdoghT64Ub01doY1DkdF9wJdTPAvhfTQ+O+W+Ks
6MdsEMSTj7sMCx4fTnVhvBvTeTJx+4ovvYMZUt7zh5Uzv89usGklf3zAFccvz/5NN3TMBygT2LsN
ZJN7JVOp/0Ysrh++2MlSndYJzNJsO0YEmOILI3c3Do1BX7779bkDmI+ILnbNtSMYJ2ArGQLvLH+n
JTIGiidkzB6C9sTv7SNBtjAPJXozrJsNmUbd3SbYZIyPKlt609tVZP8NFemi45bGoq2JP0/lt878
ZNwMUE8Ld5lRy33nHVSmMQ4JMeC2zploFjeliHA/uscpqhp2WTQ8Zc5VENPq8LNT81D1w5wzPlrG
fBIPYVhCRY27R7Yx6D5bzt9ok/vJ1kudew/NYXfjZ+6+lBLJqMH9JH1Pa0wYeaMaGGcELYXQQkSU
PNIQRgTPFBm4m7EgfJwmoUTyEJIZr3EO64FCBKn2YjCgpEXzGDChxdpLmFwyDgVNJ6YQuh5cOK0j
/A2zLplmGCtX1+A2d/HpIz66IUGoVsR85VvB0pngj3cXPSc52Wzu8syF2wuhUOlYKkKKi2Bm8ug9
o3qdWaZCgkAyw3P6saSCaAoSWzz/DF1ZBB1WBTKAjnTcu3pT5cdUPzreOmpuQN3AT0LzaoxPSbkP
tLXd3Id0KRUL5cBHOsSmwrE8POcwQRiHmWpCf3A3TXT1y3imh9faQ0kPZFb7yyhol0PpoPJwtqQP
oe8tEOrcaFP57ONfW43Fa9SESwWVaWl5d31jrq2ALxxuA+EDMOLXZbVpq40+bQaSFsx4q9KS+gol
QgJYAWOjxqZWcfeudWeg8phqFKJbC69H7dKZaABxNVZrEpQQH1S4+2bDuLSBhRyIIVPPyOUqF+MB
cwOQsk1S6QvRF0AhUME0PzpbOnv2ek/SFso5f95hoNdBA/KDApsxuGnNpdPzIyFCCxfjdt0xTrrZ
bQvGCvqeRQu3ujaT5QDtILqoGvHlONQEToOlhzZrDWU+mbg94sFY+u5ZfavnsfbmhdPGUKqzwwE0
gLk0XbdLutcKwQvjNiuoNbstvBU4TTv3NrM7m/17vbDExAoqRp2kzm98Zv2PiGongC+ZLxWSIvAZ
mftdh3bi2lQMhMnIg2zeaBXp2Ua74k4YufBeh8K1NxadVi6yDp84iLPEIDhGjwpfiZ+cCfAB1u3U
KtscjgKyCWZKgm2jYZcLfRs6yqFuo6M66TtVf/MMAATc+TsCk+vuYRhegvZ3hXnUaNAftS7oIpq4
/hxOT2A3FmeL0+5VQaIdwaKNXBXDDOANehtstujmA/SLo/foghMThOfHs9Bbhom7KElMGJ4pYdEA
4EiyDRGeIaQ81F5BAj+Lh/FdV9PbKgGNcSecduFZBFGwClqfKC6o3k9OgGXKwTMOToRnBGajofvW
kZ9GKNl8sn8hul30/iqNulNr/0kJdUnte/DqBiOp/KmiS1euHmH1unedLKym41tqoEs0vUE5zNDm
GDAXJo+5lca4Q67PvilYebaFR0i2KgS7B7tA+2AzD6HlaPsAPYOpnAcRbaOqgvGrP3Lhl5NWLX3F
WaSesmyx/hwg+BEGoHLm8VF0gTDDjJeAHvOQ9j7HdzFu0BMN2ox0XFq2h9yfx1R70uiTt9TRgZIo
gtE1qxgIpl2anOP8oIiXjg7Ntyw03d4+coeNnzub0SHmBTmcefG6YeVU86b9Db8G0425SwvvYnfY
/84Rfrm0GOnaNh8mHcqyjcuLgwtzVc4CLcF+uubZvk6KstBojNVppysOT3wGNVoggu8WeSUQyJgL
r2xmvY5xm3L14cw3KfS+rc5yzq94bIDIkmfnYp2sg/vQueSq3BTYm0LUxHDxqbBA4Gb4+YGEDdHC
viOgYkLtESwD8/dggjp1sBB++ffVptnneKr+qjHwy+N3zXhxuCmNcWNql5jnFd0k+8GTU/0JwAjg
9HhgOVJdMuuIpUiwA8MSkvpb43RHLJlNaGFePeC7l/n+Ig702VB7xynDf9s4VujIhoMZXmpIB0Fv
PDXpU0XuU5OuDVN706N8JQgSqjUo+pk1D5n1/YE7o35xBQz9uj5LvMcdLBSrfAYNt46JvrVn+reT
gQCQ3wZjs0dzYWIImLCWTnALZPmKvWk4F/YdifYedk+e/T5a/INylMWwFXlN32uJrX4es0usgAox
PTVIhPPsqjIpeIQnjMhQwledhzY1OkA7QH6D7ED0Hz77PJ1WJ0ct0dfvdX6J8NJPUF06hbT+SwnH
c2ZKy+VBLML1ASEbzGPlXxv7rkQawpph4OYp81+T/qC4Vx3gqnn0FEwC+ss4MQom90rZY5dJJ44c
3Xv1vIfaOFSYk8TASZc8R2HH13QcYXKQsVd51x/AvS9wL6w0SatxNdRvX42grbTMTTdvYQSnsOsh
RHWYyBjNzMMopaindyV7yVCOVOMlFBfX1hcIRYLROGn+2SeBHOjLOko06Ye39QVxhDKHzBjLTMvQ
XRTyf+8vw1LgdD/BM+a+NOxdj0klncm46oy1GW39mr5nF4Rba/zzwwt/Ibl9euFPe2E7Tqo0r938
6GRHu9k6DgL7YNukG4m+BYve2yijjHv9Yfcivmzt/nrdLyZsvQm7Dtf74siN2gvkPDBH1i7Tdoph
SJsvMenCAkVlXEzw/VwPmj/XUAXD0ERd2ic/mdd8tQCQ7wfHWR0YUfp0ffoCijL2xkAr8yOcxi2b
Eg337D7K0XeAuG9j/wWBiEuHAy98UOybov7JhOWraIF3IKThEaxdTcoH/r4FnLz12sCqaUMgnWun
ClYsy8QCSh+dnA3xpCeTi0a9+pHW893NxyuCZPJI8PenDWrnD6U+Djq0Du3UhNFcL/odxC3TBuJE
CFUfFCbw0J5LTmw6uj+tYL4QS/jg2F/I5HV4e1889F01AaP2s48PrjAIZTIvMjtkRbwBIOcLYG0M
XzGt4lkhfk1es6Qu/fAYfHc7Yg0E0VNFGwpP+e+Lnwb+yPABs4W9tWIXK5q5pSTuuAhD2SZ3fbAi
e32eHVsMLCTBCimhx54qcaN5c7ZHGrru/d/v6ZuTihsR0ww8410spT4tIXzV9HvXKrJjnTHlpGRc
9O8VFjp8H4Wtrhv8bzP/B/Lht48BXoQQttl+SKf/v69DFJlB3xlmepQLhgkBQkq9Qq0RZZLH4PS4
gpnlM/I4G9HGFKM6/eFg+LqU5UYwiHSE0mZLt5tPH3sidDCONBYpMThWkKo35p+GmPnCFOisIHL3
IOxA8mkzzBI2A/V4snIXTmm1avWDpMZK7QKOy61K3Fp2ocgjyy04VtK1Zr/15hm0VcLiHuDS5AP4
VdF6CkngZdkfnIy4/+EDWfYXTsTHJ2LJbGGeyH3+6ZqGQ0NyjagKWI0HCYpNUbmJHX2WALrJ81Y3
M9QT1SqswqUo7D8F6dOIqVx7mLe1ezcBresVdqUegYvgS414Z+egY9vqO5jZF0CO6XFygiXHd0yz
kXXVnd9R1ovkeYyhIAPdG/Q2FZbxY13ucRICmKSHs+tbCNavkvOj5d6id3qksyC40OSdEUYymows
e64RSutDc2/gG6YShRwhRrSwAqJ5WXZphIVfjUolWIZBv7eNaNGTH96thK6QSXXKzACGoMQGw5qh
N8IlEosgh+/OSfD6UMJ1yGov5HtUNIFPgb7gQ7BcsusBR/huntYvZTEsPWiZyrlB9CMpHLJUM2Au
U12s69B/7w0MxIZuJyFsEAaIvvGD/NDgia0BK6m8qPgQd7jmdGOyrOFsDX15SXQo0UU6HGy82dIO
5mL+YmfdndL4h0mD2B2UuA/Qt9nuyRQljay3EZG1jUDdcxCjrk/XEwgkn1LSIIWLbMSHqHvQDXZI
w8FSrpnlfYyYFJDQOFvEzGpTtmib7B7zoWAQy8DBx9YtH2wWpMM6BAyPRmdRj+eW6BP67L1pQC3V
3/mCS/k8Ntu8QnqnnYbc4BCcVkO+jlA+YR6BZJE8eZZ5voLncq4d0ECMdcB9zhQVa+9e6PAC2Do5
KPEtV/vtBhA+bIu3jI7FSjB7ztRFkI4z8q83grhlRg9wnoUyiU0MY5Eds1ddW2+6c0axrVS5Exnm
JCFu5POXQ4xOkn5ZkzE21cFMsNmX9En7d4/IssQ2MuMBBGNP8eNTguFX5PUP6CBuGL3tAH20V+0T
ltry1/KyCdBZ20O6Qoyc/wJN47YyV75ezrO2PceMDpNlQKw9NbqKo3e1rPJpq9f8yfmqAI1RdW8h
Nb1da74mGUIwmY1hjHuA3pWunVzM7Umup7tojHGRMqqYrDMrAmtJ1xrDVweb8SwhuBXTINJnHCzt
KjIqhpMCU6GvXvSiwyx6lrK1Tk+WdlbgU5mA06YdrRrDelTNteoO+w4aopexTx80LgzbuNDa1qiI
gC5JlX+tG9AHHjSLNUsjBecsEy2WjYiCHC3b1Y26myYkWXxSu/C3Us3qjNksxiTdEjgVGyQw/e/z
Wg9gWg6ESDDcmottM3CUNOhVbL0hEARfeYaCKpl9wr9k9ot0SWPAW8nnTCpyRI/aRju08nM0lxTn
aiiCEXowwqNFcK4Ic+CuU+srgrEx4VnBeacLhl0aPOSFRiIRDzCIvPxBA4Fxpaj7sTuZIJm5BG4R
80bGthQBtk4BJjBUl3KZiOSOKJnDIFwEWFjd8q120bQ05GYan4Ek4A9J2u00vhTu3gkbjh8XJO3V
9AEH7deG5VkgsVbWXQEnYdw8TNh/+8Os6Eh1ZKD1gZ85zX5ZvD14PjfNEP028c1Pyb6AAhNgjTxN
6aJGH8zS1s2K1UQ0N+ThUBXHEAAmGIxNYPi4jBO3hnFZqJnzOj8l0LgiuFiSBFCbcMK699p5S6I3
bMCHaZpL2ogzviCmvckJtZjaRWMw5aPq9vVXKSOAeDkX9TkbcFVgK8mOdWxI7WBLOgarj8UwgKeJ
1g7eOMScBB0G1p9zArzpgww7WQ9KPg/Y0DroISvnri8f08J6cqsrexevAIjlgS3z7n7wST6hfdBj
f4082sBYyYGl4VQLdcAANVvV7K0h6dBb4wqX/2nw5YKswIL73m2DJRYac0lsK910N6LlCEd0mW32
kITRDta8a7PuzNyFMRLbZ4q9Wr/KnV9Yt3NVPhTeBy1ZErdM1oGS8lhk40IPWEAgK+e6TepMMbVb
4oQeyvbFr81tx65V1dodz37LLigTCxpRn3PCgTSZxlcfcYoVo6FBBMQ0XHnlqc9ZskGEAR2na5jE
3kE3Y5S41Ob3gmEhLb27NutRdWF022kLKQfL4kuXjfOBNR+DHca92x75dD9C2Lc9wDSRLoaQzEXO
Kv9VV9996qfkx8q6KR/ZVvmlJPepbRPqchaA3EWpzQscjW0VZRKeVa5lLlJO3iooTqHoNxMLSL+D
fxBuY+tKiik34CkKL4AqfCMAV/3J5hOa3KXQTImPgyxid4s04T07w9IHrsN8ZB2xSe7aZl5Jt2j9
XteoCp0A6N+4k4b5IGzTHKU7zuCYWWCOsfNG9cwdW4t4yyNjQ0UzciwtPHMBq3XWlvEqia8i6+Yu
96K8MvLVcaBgiQo8quOp0HhEyNj7mN0q/ztH5ilPOjfOF1nNWY+pvmanKwcr/KjQ7qvxjMNGPbBt
gFRSSvBJO3GwRSNELmJcIn5/iNhwSJQdnw8HpVUSZm9qWD3K/8wWcGz1fUE2vFH3yz7Cg69emC7w
naqsTPiqKONREJNoqczrEq5FuXQCd6mydcgkXTI2XjHpOHbJrg+bjZLkM4RLN4G4jQsceLhtFdTO
sZ+dXA44zBRWRJTcBNawM7ASSOu12dtg3NrCb+APw5pCybZQy1VUmgi/OBVdn3vuKgbntzzqKKBd
oPwwD33X95vw2l3MawwBt/zvFlw1pxLZy5QdJRGxnF5ohwjBBIaQRymdt5X/1PR/N4CZmkCcbbs2
ubqfGtQ4b/xaN7EgBXzoU9giSHRKqC6+wVoGFRfFQscAZUpYJpWHjnZL3gpj/ZMPn/XdICpTuhjD
8SX6EkeRF0ZkV37NyFOnG9OKsXljVS2GRa06t5UTHsY+J0SVtxNw6qT1oY1jUCvaB3XCAUVdncz0
tY82HvLaqjnRPdKQ3xm2uYp+j2Y5H9nxCopIx4+1hoHRK+DvEOF5aJ+TgQil4QmJ/hy6tj5hqo/H
zwQrrpjUVRguNfZ4knJhEyjSVwem5jk0nnD0bobc/xViPyMLeR4P2Iyjjo72megpkupsrIaXGPeg
CvMjr2GHDgnU/EGa8938ahKY6MBFd7BN/jS/VnqbV0XAsCivWGycaLrN+h29t45r7I+v9i1WAaUT
lZqwVRVh79/3aFqGmlfBXjmyuZc9kST9yPabRh2wovPC2zR7oUKEP92r331OS1O5R1U+JJ7Zf79w
NWkiL0jSlvCdHFEdEtH02rvNa04yNpP6j94X4runwyLVEXdGfKV05xNCliuOhztjlR2xIEjYNiXQ
t7GugqDWHYrwVgvvCj/YlNWBNoBqXhr/H2wCCTW5ayb/cD9bEPZ1VzWtFWeAz+qiqd2lgJtshFcj
HxYTVVnOkNLsoO2jOYYcMzs84J09K5RmGVuAq+M5w7vX/slqCysJLvZfWgMGW8txdRe3dBla/+nc
KPqyQTqoyOkTB4US5l9DNgF6KH3rNsQ+t+FOxf+lyFWMKL2ZOriryjmP8Lv0ZOk04bzV0oX8FoOq
f2zgOOS0HgVFbNSHVWi+1LYHG88ixSpZSfcxtSCVBu8Knw9eoSmN2VezKIGXTYfw1Or5ylfbhZXX
5yhbyTlI2u/UEtDKkASt0t7YpiWzaTddEuwDy3GuTDW2WtmiSs8SZZHNuZqiZVWD2a+sYk4waPcv
NWeCGoYnSExk+Czp3MTQzw1KROVoazqEGhaWJRG6yZk3OEEyAEmaIEU9cGIOrgrmpzRZ3Tp6yo5L
XcMxG0jl6MNsaRnhGm6WbGw0wqtzBierxHAgeIJzvglSGkbrBgGdZFfWRF5aMQxJmuFisln7F/DX
riECxDJ05iIJ73xP3aE8QQcX6xtCAm8aHKSZFEVp3QmmInnJ0ah4BluJGlYVx4NOmzzQ+qhjvtOo
06N70epp62n1XqHSVq01S7yGQZ/tAzQE+Upj6dCPvAx4ailEebj+Xg7m1Iqh8OZ4RrjVSX7jBliM
1QWPEi1FZYFzxEpSYxHqYMCoQXup8OnDydAD/OXbqtbIGAvNX7O6W7sQERTjgL/pLOD7Rri6Kmw2
ypA2MvcBV7I4VVc0b4lFwDpte0xAMpWh01/xYF4W7mkY30bYI3gLwLRl8uRtKS+BWNF/KQmwuvlM
P20P+cIPF2o6UubbueeyiRgQBsfXD4ytQcunkWXHFXIn/dnPlQWU1EXfjMRH5exGdOOuDvy5oV1x
+V/J3lr29kOOyQFGAnL3MxiEW1bnxqwePJdUO/BDi8ahs4wdURuzNOViAXLpCNvHW7tiWjJtiJPO
3URsaa57Gyf2n/MhpQMCjUvZHuF/NDbbIjO3ka099/WvdEy7mxI4A4esVz5ehPkhGiCmvhdh4WOs
P5f0rUXkLDSPX9IykkAbVr+Z7DRKvEOmzNjAB6AVmlSxk82nlH3ntbYJ8V8QbbNiCJOCZw2vFJFu
UZY22H7IrjhmAasRvuTG6hz7uVMMqBUUwaH15pp2ZqAm/qMCFJDNVOkRuMklVDiZhlRApswIsuX7
jyH4sA9TS7Qo3P8Du6icDBM9zBEEDAvkZwUGKH43zE2RrFzBDtlsPyaZYKFaxQ+1VHzXhtik37rE
QwCHm5+Q+CxpusqsRjT73GHAO3a1JDBjOzgnzIAn9QCXvcjTlRyWchCif8O+31U4G7NZrIipb5h4
/F3h2ozqB0mW8gboIw5UVBBwzjM6Pwrqv1/r29pmE9aGNzOSTu2zQ1Dbdf4EDYtXsqTvalZu0/jY
uTs22HiL+vhDl/MOBbjYKeY+U1Y/vPz3r4+NLQbY6BLdz7XVTRIj6pohPdaNwDnTJwJPstr7Wiy1
KH5S22GWtfkaj4Y5q4A6eZXUD2DjWyspqCscTsaL1FHQI8ufM0GjYtAoDTKaaV7hKnr9vBufAPUh
ldecveIghWBSwoMzP6vNbOEoayfR5oN+iEZtNlgKLjDdzqukAUW60NTgNoW0lbKdrdNqU7jqK4MA
Mz2aRjAlRQA4BfaqUCUURefFgjpknKeDFpP6S05WiNcTnD11ZsoxeGnwEZVKiiwrjgi7dihAgIID
B6MB2F5eQF0B3qiSzRYteoM0wuSPY8wFGYD8HS5BA6WARucUsnNmKhi4eQUcdynxMi9LOOermvm0
vFR5Ms8ZdmolP1NF3EJfuUNzW+bWNgE1wo0Fi3NTwIqDoJoGGbyfeKl17kaFjmJAWBUJ2Vm6w/p9
b4pg9++v/sOy/nPvwKZFN0yL+8+wPzes0LrUvupTFirN2SwHCOHIoKerrPeh9KyGExPtBYgfsiTJ
b9ABAbAW/ECx+fpkY61zpaiMcvBDf6nF0V66mcotgSuy2zReKX65Mzp9nU4VG15Tgy7VbEPdP/5J
2LTnjj4PhxznlXEmPGVXjjFOYXCAk6S56ydzrXDSUmFkR1KK135kCbZmJzIrKh/WhL7QGIqcOFnq
irmRI31n6xuO+h8ljuKbDQLJWjT2KFtZTTqf1K2hZWp+gobiaGhAkNvMhByDL8irhHT2RY0lAyD9
v7+gr0ZCLibTtNg4CXEEMor+fQ4h4nTGvsS4RGJBIFkeF4MqGlAKJcgrkUd5eS2QJopDhswQ4Vuu
DVhIosju4L9ieffv9wTL5WvHyUlFpKSMl5Sivb/fFFrcMbciXC8l9JaxIOFqyBZ4gDAsN5dtkNyl
2K7I4JNmKen+E2Gn6ADuFdtY6NxmFvdWlQXryaSNxL3U77Z0bGOcY9IEG0BsTelVrJzkPShrGTjt
0FGu4LCVYmESbQLEzG8bKJKulz02dkTpnW4q2OU2cbsf8oe4B1rydx7vpJQQBNTksf2tsSzLbUhi
4iA7PQJJtg1csm60b6OwPVjmM6eQ2FhOfUwQtkhFBqX5w9ho4eg1Mk4I/jSDtXSrwt5YaY6s62Yj
pVZy/zNHnDCk+FNMULxgdnT69IHvi9xZmAUsJAg9GaySut/o5iodX4MRE0VVbZ90O8WrV5uh4tvw
MD12rvUsFWxhCLMUbXuOdENBB5uhWIWUYSBe73VuwfxQlQ3kFnjCDn5/Trq1imhN18uiS14f2U6b
ykiOe/4EBXkREeZujOmvVo1fTaxli3ojcawxIoCYkEY27lrU48vUb7FoUmEbIi0ZIF3Ieyz2vA1T
2iymAZCyHzrMSbdXYPI0ZBfZwvZSZh7dj46zKjF9DKezy/c3RWDQKH5qzGcq2mztJWKrSSDMBqa/
bG+NQdvXAfKJ5Ldh4gqGMgLGRTJZc8G8YssdXWVdDBcrdf3cOONGWpW4dCuJ0a/ic9VCqk/xXx3K
rVxz0AOjXUw6axXo2qPTRYiyig2Va8g2OfnzY5CfiiaYtbjXWeASgPgOm3dZxAZSfFN31qOoCL12
XTTICX5VuG5qXIMOB1jaJSaZNqzOSSPzwfBU84duBSsBFw4yE9og3PiY4PvjMubGoE1JWzwtw9uh
mPYStbNpDMOYC9ifSTYQs6a99wwTnI93ZyJ6FBeVPbubrlDWbV0FQrHTbM0xlXqlLOZvUe1idnwi
48qk861mbuLsJJcWSlW+yuNSjIsoTLEzcFYs/fBZ9RRyXTHiZiD1xFmWLs8vTxgbES3qFCvH3HHS
t0lAXLl+JzfqbQz5HgIfpm3cSS7dvckCyjLW8dKyKryergX9v9Ep8yYnwbWApVlvEQQuI3Ye7BKe
Y9jqyTbR3Lc2GH5nabL28TTrHfcxHfNb2uMBALX1NUiSQ3crN0VTrFFPQM4jthIS2+dwkb1tP2sx
oMKX0MGiUKIL/z7Ovut+OM1ovEgAoTc2Ph3rtROrdQZOeoS8ztEKzgbueKmwx+tmQXHtxItmXI1w
kZaSt80+9ycvsq9xeRzyWMjYbPoJL1edT+ep7aO31dIG/4d4i94afZZUG/m4WOcLyCejma9a1sJy
0U4XWpYe2afQAquryeIFKkxGaF7UInuGKPXDxZHgwd8NAhigShdGcROW9pn+oJLqha1ulErYhYe9
7A8WCtn0Pa/OsONttijjwJKDa9LFWy5VBWmncocfOuSv3bh0UpDYDylDlBf5//+83oeZX//Xf4j/
NO1OH/n+kqOrX7FQYCfedef/acWF8/7DR5bUhs8fGRsyExQWu1UCef9+MavDrDM3puQoC4fEEmDd
14VYyMNBahWLrY8CyOeEUsRJCmtN0ElBsC4Iv+LaSD3v//2OPugeX96REJK7ACkDRsbf7yjQujpr
FCs5ZnQAU+Sspe5ZHt2RXNtTMNnTaGAhuWTP8Zh7OHrHjLIqJo5ABJEZP2vsnP3pLkVGHfhn+TOd
CpdF4JWjzSX4M5bnEPlCyvqDEb0Qhwp9oc6WwiRCgvPOBlkdpvzS9vG9XDJKRGBQo40cU5N0gjX9
4gtx051UQZwsW3soRmzA36aSi4iMMmcrE9LCikNEHdFDFJASXuiGRwlPZJjwKETedE48N1V0uGxE
mzFe//tC8ix9991C7HJpqfBndD8Bl6pGmTcEKQQCQnAQmPtSH84Sx0HzvMSlDyGLchpsHverrhJ8
YZi3QpSk2ubbbG8Hwdqp+3U9UncUYmwRyrTdja0pGxHWz4NTsyW/t8oLRU92CCjTcTYfNbxMKw/m
OYoon143Lm9yy4EfDP1FfceQaFNZyqlN7RnQVFgGRwmygSR+YE0SyEtj5S1Gw6vhQoa9Vx9dim4J
dlE3q0h7lbdlFfpS6YYOpvhwVmpEQ7gIBD5klH84aHFRBo2crlkRbhyIvDaLlN567gd1VuPwHma7
EawEWTHejSz1GYEkk8CQsaL87kl9MnxliYb2ICWMTV2TN7EKcRtOyczWQfiiWGP2wieV++oDHoW3
NbAJtJItCwCJkHJ29OMtIIxEjKm2kb0p9HsRRTMMLNLpT9/+cXxnXnRbP3sXtr+b0hqe86bTP0Be
oZ2F+qoFW2dCw43k1Y5eoUJI3zNZcEKW1XhXhra1hqES065htyK7iyLKFlKvFon0jmAWq3XpVfq5
lNgq5VbDplmCXPLSycMVU8F5qtvLtl+1PB15tGNLyr4ab3PpkcnWV4mlxWW9aj1GV0x1Wuxoblq9
Z86Fluuq+9RHGkxDJ9fobY2FPCB1DeWnoACyQ647+zCiriyhkKEFB5Xsx0cR4RkiYFxUzR8lS0hL
R0mg+Ma+KbWbJsAvmFmpY8MtCSY0DUpwUlDIJF0LP/Ktb3mLSbTvCn0vkS9/shYRPN6PhXzRr0Nw
NxbYUhSLH/OqYpMYZa8tghm9s9YN2GTuhr98jHhbZ9j2/nhItOk3cpY1ZAX/kDs9novWaoRU7VZE
nskHPsLSxCsHmB34zCFoJAUpmMtNVAcboEGTlAGGpwnNBkiZgL6iahAZoi3cHFqOF9mGKPBbLAZK
2iOF/WRnpbj1lB5p4aC4xKMYytbWtq625dd+u1XAdXWVjBh6yrHtZhUgpD+8W0zIjji7xLnKXWHl
rdG93xTQFysB7TpD/vKcV6uy2XkDjVxHekBK8w3ys9Cdd2oaM4apKovcbu7+fdaI7yonNURAKNbY
lXxezgRxYvt92sVHtXcgFAFVKuM6RkWahdEMYxWnSNZpCO1G3fdxf0nbcZ+ZA7ZJzRLp57/fzEfc
xt8VxNCYWXWWeuBp6md3Qd8YksooUx8r7kWbHm1EBNWE9iBCO007N2GzF9jw3JCg8NwbR137HQMl
O37A1ygONoPH0hwqkjmOFtyMHjEhrZDj7xUejA5Tp/ao5+0CfeYPONw3RETeOTMmAa2Gim3tp9rn
NZ2huRmBRwnucjpBdy1siRYkgOE/uHPSx9zJZj7/FgnQZ3bbYwNVWTkprb5Mpwe/TCF37EFyjInT
syEUBiUVdnDqncv5UA1QMWBjIYswFcyqafqigpnt3TdvRzX4odX8ptHjw8ApVklWNXTzY7D+P32M
8LCZb3oXUQ9DbwQG7Y5HPT0p9V1TE7NBxhhKMlclpzt8Msi8s9CwqXq0VPJL3y1j705E6ryG+peT
S/v/uEW4lKwtHZZJ+udg6QAjUxAVU8GMYCLSS8UfIEMW/Fs1/LlkyFUlJaDZJ7qLun3nOFv3VXft
GXqOZYQ/XvScmM8pKtNeuwth9lSUh/pXjcA+iNYREv6Ufs008ZU0fnrStC9FHS88TN4dOFQuf326
RaIgMsxJa/zjiF+FGeQ3asQmhnxOs8B724PvoVXryEXrnLFz7rjjlc0PF0/2DZ+fL3jLqiVwKIJh
Kt/i//liPSbRIVYL/whl72asxConpzD3s2Xqen8sTrQcOzwGds+7Vp29iRVlno/2kuNyFp4T84C+
OTMjFik0cc0vJ2F+g75itz8S/r+uUQ3o1apqyYi9r1Avg6qj5aGqHFIbwU+W3YBZvKRKDnsKsDaa
cCJad8LeTgn6tvDZI3nMdhQ4v9kPz8I3yBZ3m441GgekDeXh0yXrMfpxvDrxgBguJQSpynQOaL14
xsFx8RGwRjiNLXsPNmscUSEPsb1wAxTXDN1mchH2T7PON9eGiHAL91VIH3C9P41hfWUEk+uN3sEr
LrpyrjAEywxM1NHR/jdl57UbN7Zt0S8iwLzJ1yIrJ8VySS+ErMCcM7/+DPrltiXBwsXBAdzdtkvF
sPfaa8055rBJ24d+286Wf58GV9UefPm1qX66Kt+sEHOYHOdAykuN9e7Ts5wUdaombeQdIwgQWgx4
RVTDhoQ2H0pUjoFO7545gdBpiDtjM8WkN9BOyzipaPpDS8erzNjNsJAaLe2y+Kej6tdNzdRpFNPb
N5GmQzz9+zm38eMb6P/Mo4I6vy7VnZy+2iGr7r/fp684KJvPIRcdRCIA6y/HzrwjkaYLPPOYZ5dE
hd20jagHuWKXPkqgG3LkjNechTv6+IYxbgqpxz7XHHxOJdl0pPNgxz88Hl/PoPOPRPIGmiAqjc9t
grgyYhzNfHUtePGoQqkwlXJN7IMLS5TR/g9XYL7Rf68ogKh4Nygc2P7IIvj7SstUNp4+NAZhB2vw
PrjuPKek6InrFzIDG+O9kGGysLA01t2sE5/dEBSYA60f1G67uSn+75/om+9PqrZqkiExPwCf94ek
DXNhF4hY5hiUMFnPIhNhuagXJX+n1M0PXWZu9dcrgAIa0wWbPoqaz1OpTlPqTuclBALjr+a5Es8C
XKLKzp35nyoa8VY83BYcHXNcBHMayxyJEjDa1KaTPdtXokcdm2oQG7gkwJoI3qaR7QDaUKABETGe
dR9YVr8ryAue81MgpCG9bW9treaYjNuVl1AgMa3rQ13fDcVRLUigp2us1x90bNZpclRhf8tEGc6W
zYbUJ+OYM0vXuWnpoyRIN3pEwWAoF6nCmLdRUJLnlgDmw/HAljdajk4IIlPI4T4fC8JngMnkz3lA
PUudFczJGPk6USKOeKM7u0DUEY2lH21nFQH4nw7UQC9CJNpkFtXtVk3Dc0gqhhhoolLhzoKU2H5R
eu+2NsRqJCc6WyXaeYgUx2uSc5pn69Bqd3qmLudW9eQJvNlM0R77sdoQGrAwyQc0x+Kegmbb5MS1
zIfNSa13RO9sNOH6qDOyOmaO46/8GvguFBAuoaR0K9uak7gCBj8fj2lhzQP4jPF1kGireQzele+y
4A9yRiBce+5bSlL5YVEez+uazx/20ZXPUjCzlW6R3pVefEgHnJH8CaiXq6zu9hofGQj1EX0wpslz
O0EzIh1nM59GZidDxGFQEBddsDGHuBvnshUS5AxwkWYYRf+ucEXn0WBHGoYss0cj7p9vOiKMH57p
b14h9DnsMRTimB+/pEL0Q2ORgWUe594LqJn5gA3ZmLSmiRErXp5/v7F/8u4/rSF8ntA1DF2mSW/x
7zWknzKp6zvJOBZ8Wz9OZpeCyyoGH+6jaJgdVHoPUBluRzsoRLo+Dww0sF2g00bRGXjaY5WkR92/
GA0xgnG1s3J71euIwgX2W4KQ5jNlITum2d0KFN1DSHiN8WTb9WOKErUFB9xVby02C2i6pnJXNUyD
bPgcsrUkVm8j6+labZlc0XLFju63E4fE7Kemz9eeD/YtjmHMq/BUfZEzankcF/5UsJeEvyTGzQoe
nWmpma4oyG7tt2S3jG9m+EEwB49aD7STxMngQy7Wenxt87fYbn9YSr851Fikx9LPk2eLFVO0v2+M
ofWZHEi9ddSKB3BXwmyWsPLVrOFEBsdfe6SATYAXkAOTihIJc8qUj6PzeDeCLp4JGXm7qLhyAIvd
cbwt6a4Feb+WWeni1zLQV3VzL4wH0YfLKHFT8ux4oFNrp0Snfz9j9tdV+u+v8qmjZql1IgZ1sEgT
uzMHkj77U6HcqNULHQAjeMyaZJVnaIibhkkJPFcO/Cu9hXHvEbjFdyqgxVW95mTZwQPzhgso9B/a
+a0YIRKBGcOLyeb3qqR3Q/IQE2ClF0dFQjRmI3dHWZbxHiU1BxDkQwfDJB9O9C7OtUXAT5DI2irO
rI1EnSC0Yyf0je1DXJxIWLGjPQIFLybqMRovOlVeLDCC2/ar2oKlevXtCjE1R81Qvp8XXWV05Y2p
OBoabZvd2FNCoDOO2hzG8Eid+8fajrTehTbgCFQPCVk6koJsKy4WD1UgIQbbSDl9F61clPRbQqxC
QGCm/IMFsrR/WGwM88v+yZ3RZiSyRsnCme7vhywOzZIfvbGOo6TsNJnYHYnM+vRNA6MXc6eYH7tk
FMvj0+S91LQL014jZe1kqaFrDhfyWDu2nmHbFf1Swi3QzHcKztekuX0fQr9lRy6mU/8upoazwolF
2OtZ0ExzU3vMJpOaDhcmGDIiY6PBwXTOGGL0Qb/c4Yd/9wdgDXQsX9NhoIz6leqPtuwTUVkwsUwP
pV+v2gKBcIV8pP7hyPhNmY3XlbBsSovvxJxmnepta2fiCB1Uyfsz4XKnzG6WaOKQqoOqzh3VC1zV
8I+JdFVZIfH4+xYxCFOIow1/FzHKWumtpFFeWMWP+S1fdwp+PpoezF00QXrap+qPqUue1yX1r8B6
EMZXTj+i3vjZq849Mrtw2SF3VMZ9r+2sRux0ml0wT2jEDIKJzNrvTkTkUiU3JvcNjZSxNmnk1nKw
MbK3GOEbaYwBWv5Mbty63dXFgyqIj3wlHWLtC4WQPJahcPphKf5GOICCQZ51VXwn+vifvlbJuc4e
oeceA8T9uQT+PzgFimPGtdOYD317HTlv/ggb+KOA/Xsf5GMtG4EVQT+IKD5ph43Gb0M7lLiasD0I
wWW0XL2qJZqB1pdPTWTD51jrGQVVs5pDDExvWcUnlTon184RIIeIB5yqt0/bVUI+tcERlXXdMZKr
rLyZFexHvK+atrGyFmlDBSNAo8Fp4M2jNsoICS1B5zTE3Mbi1SxfE3bYxpJ3Jogu1nvAuyvpN/HU
GMAGN61uquzZqpnDoKlT/YxZQLjkSSQxpuX/J7lRwOlQ5/fR+5T1rkYjl06rAfUjKelfocMaCR0l
D6zCP6np54aAzTZblh6B26HBUN3D6YWvBB1vwSSjD8jFxquCldVKJlerdfguuDWkgQZq4LJlpOOH
mHwnoO5LVder65WunIaxck0vPtN0nwdO56h47RFqkqqyqgiYr5gRTSWZYfCdZkLsNANRw+uoXEvp
2FIbZ/tE7jcG8ZYqtuZJvy0MxP1XvVYWOpISo43dCEpPT/wi+c/AsYl9wBTUwHgTEAovMb3/kmuc
tG6m4dBfZIoZLCZBnmd1ot+/wM22M/Rbc7HJO7z84FFbs34WE5muyXgrDet4RnZZ43mig1h3vAg6
4+3+YtfFWW27h9LKQphBc68hSSr0IsPSl9OjlLDsV9jbjqPcIPQXi4EBAxM6Uq0ArGRr+qvcXxrz
kKjGjd/nG2qdF6ROC1D8/IYQCyRWpRk6F2RLYDZOn0crZkthd5OVyQ9FoPnNNqAaCLzm7inljzb/
9/+2pkq5ijnQimMcGzuMAky3yLRJ+/cwrvfYn+SQ7VJ9jM3wrISzc0Me3jm+zH4CEIw+gdRIVRuZ
AQ+BRQKBj2Ws2uSlSG9JlkWJWZeoItPbEv9fjlezf2QzV4CbVF6PV+VWJTWdIRXzs2RHm7BkdMOf
sW4Yrs8xHhUibTnZ2s2mYBiQUqyHUuz6zdU7l/QfUxOhRecUWApDMJE19mxqtK5fI2UVoMWmhyF7
+XdF80dt+Xm1MA3O+gBAcDion9pAURWYfQp27GhX7UniS8+WbK89zupPTNq59q77RHQjwWnDXRWq
v9XuOA/BY85aUjnrCodFhwoKzarigZZlm/V6jmFQ9xG32/07U36OsqDgZljbVCD7LnYoqGZjdZOy
aiOi4QzUAilM6DPMPOeRSZKEsdS7tvqFzqobJs8UsF3kr3LiBbwQO7ZEKupTXGKk5aXQei4kVwrS
SxfmzsfUPwhWg5rg2HDqnRChjmb/pJk1vjoRLPW/V+5TWSuQjw5yE4pjiawjVnCix4fRv42DTSvd
81oUQwAG65QrCI6rwK3o8vX+XUQOaIa22bgvIeAUCPKFgr8WsJxVvxrBw6jfN0bhlNj4wGcN6rLg
b+/DjSJek4mRV78YzXfZfizD0zQFwJEHjORbyIMuXNONaj03psIs72Ww6OVF+zxoOQFCy+U6V9Uh
bD9CyGsVqTKgmUMKFgJvlwQqL+oiWiEPcP/9eOlfW2jzRWJ7p70jG7b86X1ENu2bk8pmZE6c+egp
xlcjSFzZrAHi6uvJfPf4cM7mC59TQBDszW5ZQkJjSab4d8zg2kprNYd/MR1a/66UTUejuKYvsOjH
Rz09dyDaKQO2qvq7gd0YUkSZ073uP/bs+3Z2aNOMQAEyCbKDbOC+xBVNFap59xNd2M776KE+/fs7
/1GJfH2l/u87f+pq6lbhybmXiGPCBlyl0rJKsCcT1pvDjJNRyfm+ua7p1NsVjMLwLhnVZTZd5BA1
VfdcqsbS5hHXqoeMusRrjLs4aN0gtHcqXZ5KrHBbjhXgONRHr5380NLOifximUUzsWbXTBX86JqX
xic24KT4HxnkMBM4pjH620l5Bh2uqReDfId4uMy1q9+ipTKwlFn4D/1j0Rqs18Ss71Fqz472lTrg
dqyApMjCmXe9WAEaW25V+7HRiAGFIM4cXwl6CMCwxp4QFQMkfajUQ2kSwzUOy6a8KyUJCuXhh0v9
3XJvYgLi0D+PQz4fLdFd25FIqBwVcFmA8vy3piyQgChuTLdaStGv4VhILpWUOegdXeGvKa/LxIN2
zFsT7Y3xXkQPYbbUlbUN6GfQHkk0UqOThVR6OqTZoRHPonPz4cHuX+mHhs1lGNGh0JykAzulB4lc
+Twm2k5yGmZcvIwCuqQ/7TkYIS64RyPTZaeE7TGBK52+VQwAwt8KB/LkGoJare0NNqteJSc0ZVJ6
HplZIpDg92fliVK1zDHasqAiPBiw2rA29vlrTo1B1sOKdLYfrujXYxRNT0NXuKS2oCL/e/9UsGTm
OhT6Y8beKd8n5s6KoHdEaCGdf3/St7fuP5/0qbmOc6oUQconTR1CdV5865xSrMKd//fnfFuG//cr
zUvUf0qCZMRSHHQWt47YxLpBWsoeQhqhfltqjkqntKtyrCA/rXzzlfqyCvzn+31a+ULbaros4WMb
LQNz19HCfW60Dzu465UHO3gpo2458MRB53YKGwKt/MtI1/RqTLEzgtt4hiaPB9O/G4233lVG1vhg
GRkHIyJEdc88KFJ3kn6rB3slfsuCbdG8SBq91/tOvlZia4GdLJI1tUXfbIsfp0df20ys64CbcCcy
WsM3+/dF9aqyHoRsmsdefhj8G95133R9+yOPWLh1jr+yk1g/vO3fgIJmBfY89WT6iYDx08IqRnVo
9ZQDFdrFVKvuq36dj7seOnavov9iKzTAb6O+XCBeCWk+/2hb1r773v/9Eeaj7H8eJk1rPKUt+RFC
FIK0RRJuE+y+uiUjLYWDRxveRNINQqNuEZMWzTJJdUjwd7Pso0zvpPjFCuBbeWsveJpGTjGDDw98
F5ebvP1VgdqJBqzO3nkAUV33P/SvtO9qFl5rhIX0AjiYfjqSwiE1W7WTeb1BFgS/vAyisjreheKa
dczUaLGRGA46kcBEzkbwISYds6Gm0vuniWg9Z022S1rTDez23NbdCUmHji1bokYBwucI3UA4BbzJ
4CAOM0uTn2ecY/0uguTW9OUNLmfb/zVLMB4HvT8LJPv/ftu/KzhQTypk09gGw1/x6QaZClwvwADm
saz6g4GiYGQOYhtLtbubEy6ic5dU58p+lgBpAy4xvZYOFUSFemVysOmB57c04nhbpVd5Okr010PO
mKyDCfg+b1W+9uXVhxhJo1/LcygzB40ET7YKFD41ZnkRP1DlCV7M7Bmjg+N32cEXKCjlalfat//+
tn+MWZ8WGbo6qsxpR6GA/4x58vU2bIWZaLSt7bXPtCGUd8pECuBN6E9uayv4QeHOXybqranJlxNz
8K6BoGzrm6n4aYqlfdMeNVUy3xBuEsUlzE+tB81IRS8znzhaNG3EFKHJfIphchqvef8wKIFrTZHT
aXMqGhHwDz1vgqne5ykkaGQgDRAtjFISwcS+LSOxWc2HSiu/FvbLHI9pLVGKJfzmmtmX/TC0PxER
/8y8P19O1bBZ0RTcxcafkv8/b7dConswWZ16lMYbz7z34180YjOVczzzJuZJHbVbdTBJasA9KMRj
pdVrrb4a1lvEybgzjinpBDFo+6EH28AwB+zReEvbSi/wPdnQFEhMlHde8pRwOPKDSwWdNazUrYab
1sZSNKQ4ZfPcNbxu5VkeCTaXH56YrwW5bWgq/0NdRDzSn1v4n68YNhIjz1SXj23/bIl7GaE9vtuW
INoam4aG11XFGNrAF+AEX9xjNHWi+LcBJurfP4j9dSniBYU0Z+L4YTTwp4r+zw9SQF+qmmSauJbo
ZxBeL8j8WAZDuor8jY9PgIsnAUH2egIIhsD1rGBj60gXWde9YRvM5z5DHGwsFjPKM4DGH9ebKgyB
VneQGQZ8VVByBx6huBAbraELJSYn8/ikLA/ceEbnC9uJhuzIpHcjVnH/0vh3hX8zqr8KJo14v+h4
k4Djsn7raEHtzN/EXblKKZR92igqEOO6jJbDbK4520a99Onzh8p7Tv2uwIgVOPbM8f6F3btDkWM2
MGbarZHfe6j9gqByWwtDOsEMCgYjmNgc2eBvVgy3h7pd0Eoa4vesxTSAW9LLfTK7i3SZFpHjMymQ
R4fQHEcNnmY/rK1TLIKVahG1Hjxd3WltxJhQ3XjghBukqL3+g2V1Xkn/flmI2qNIRNwFqMD4rI7I
9LYaasENnKZTrgJRH15i7b5RdsHALQAS9O8H5ruPM2kr2py5mckbnzZ/z4ymhrij8cg4yck50vTR
7yo6q4CUgmJmIv2k/vhG04g8BtzETClBh/45VrxNlXSa5G46UqWHOJ/NQN0dw+Id0b8Zgjw6Gh2E
oeSZwOamfE+MFKHK//9LM8kEd2HR0xUkz34qNyinFK2vpqOVRaDHSP25M4aDFx4IRV3H8fXfl1j9
przhK6MpM1TBpoLw4e/Pm/IhTDqpncgCuoE2QY+nBBk8Bzw5FAeVdS4v9r59hO2f+Os8gxnrlsvh
gNIWdH/x1uVPkvaRHaIIxzjJuIuuPEbiUSo3lf0iM3tnakqlC0oeMsIjKiujcFH7Bik2G2ccXrR0
5YOsNqnPj0n+lH9Y6SanNUBMVbnHsV+Me3TW44SjqXK9t0GcrWCbJ9vsSX23+mMX0DW9CaZLqe3b
YpUbv0S3ojVMaFFf3Si1W91n+TZ9tqoTq4LmPXjDU5w/pNqNoj8ZqYsguN32KZlwy+yUjfR/SVpe
DNF9lL93/I23gOhic5OaN6p9al9iww3yd/AIY3TJ17G3kJ7G/l6q7kbzUGsO/d4id4Xqxo/BHe7e
esk7nlZzJF6pLjjSh9Kx7Jwayn+yl6VzRNq1x+K347t141U/hnfsd3ggGGQ16r1usIss1d+D/DzJ
57J2GyLX+lsrus3hxNDCBGZAPQN/7ZrT/q6ZU7sQ9ar2FgWHiW6VrnmxDGoY3bejdewSYiNR6T76
9YPOjyFAlD3q0GmWGMWsbNGfLXvR3Vv85vA0ZCebqmK8GRwMlzqZA/XrWD4IEBn5xnxiqyhTJOvP
aPzNbpWsS/0YZIfBOuTMnMJNaS6t6VdQ7gP8i9KbHSG+2Ae0/ONlDpoJfP5r1C2CLeFmynnGGXA6
owuKCuTN3vz7Ef9mFUEZQLUEbBR3yecKRU+GUC6m+s877fUAOHYiJo9216aOTJbGvz9sXpI+rZB8
GN0JCw8tEohPb29ZCin1dd5ehOQefVL4wuAfmP3nP63F32ymc7k1qwvn0lf/XHhJpZr5WTgdbUYb
jXEAaeQghV9o/m2p6E5VEUwt/XApDf3r10MqrLH8U/PJTBb/XizksWwiHULDsU9ChszZHV7XPc5d
r4X7/VII/2yBDhvJ44b4aGYksTX3haqsbANcQ0M0hGAco9wHIw0UL3UVGqSM93hbp3XLeIiIigk0
SkwEGRMLXybiY07P4cQM44it3eUd4LhcFBdm3UwDXEXKt5rOeiTj0+AvNQ22xWEri9tBey2q5yLF
f6G/ThkZVB60ZcYcdqBRLP9w2/9c7U/33Z47KDTV4RsY9qetSu39qEz1YDhqjeEmdvlWdagXhOy/
m4TwTCUqrFn3r9YgQsu2/cUQbUVS8ilipEPZyZm/lrH7U3RGZKf5Cu3kkJKA+qKdlMVUnMLUW1OI
uI2GFT97z2SOX6gecjwIjSKhpNRhnc6/3s7XbgDCLukyVFEyir13u0uX/YgSfJJ3kAQd3Xw1diUk
kSZUlmb3ARP6B3nfnyHC5wuC+kNB+yrmDfXTsTOJZCttM7M/ZjrrRr/yQxsp07VjuhgmKCgcAgKd
Uq5dq0vcUbzMkc2F9tyr7xkuoBfT35ukd4QCUn3w+u939A+96fPPZqG5nLVKDIY+b3lDWYX+GJD3
NHBwxxnppqRcqTFEslZ9aR1NuwEazgT6Li97RCv6RhKvNVEFDVAIfPsWc922sTdhSOAFQoGxmdgt
g81gHOuh2c40oJ6Bb8CJh9FaUdBPpC/jmmD4omsYfkQqmAFNX5QNIzqygya+sCIVd3LXI5zGhVhu
miq48QMiwyIqWBQYDP+C/j7tVyrpmo2prozyJzA4mKevLzfqeAUSNCUQCvlPlQAAoBSfTdsfJ1ru
rYJae35NYwQl4tYnZCLtgptZAcO4wfWa4jIEniMgYVCYCaZICTDh1G73LTv8LKIvAO01Bgw+6RzL
jz1lahLrwFc+RqV2ajYNhcGXGtxnibqWQbv0IPIl8AZ9lu58dTy2WbfTaXyLLHGDyMZ1SSjuyGbP
8FSnyjYqsLMWsaPc6Ae/p63O6IENMbtFZK2K5cQrAo5qkUQPhWJQ2DgCRUeqvTPjM4kPkJR6XfP3
AEhxp/TJPqcmJ2U6bmXxkabkfFTZqo3LuzSUkK7V64zZS8tDGyT9whyuopzIjqxdddwPyJZt+arS
/O3PvN27XOpcnzZjk5pOHWcuyxcxGPTs0aNnweiM/s4vHgRGqh53uuWSBbuwydXssS4JzfHgZ07N
+NiV8m01GAx1PqYU6rRA2p80txnCoTI8YB2nI+FxOG4jpkcyS6e5MfpHo3pps8wZvZr2Dt35CUqP
1RMGGm4i8zpBTurI5VV4FTlr5gePrJV2xNNu4on3f0vMZChBt3OK6iyuyPERgoW4aaWQvLQHlcOh
nrLAKFcZqQwelEFZdiFQFUJCyUfyaVfW0alRXvn3wgZUEDNUbcWpZKhgzio9+Vft3fLZOYclJS6v
1PiOBuhZ17yFIGhM7r1lw7VirjUlG4IsLVRPs2IRu2VXpe7UvUokWZalTAyKSs+pOzLBl8rrOLxm
MUOTBO4Kdq9nxu16cBps7J81VEUq1IunnotGX9jpAd9jEXyY5UpD7UDWvOFK9cqn1gywSMo0UAnJ
UleiQtAVjMuAZKDGu4ewiXeNos9wTePYasaqG7A6ZQ//Xp+A/3z7JiLnYH4maLV+WjzDakT8FSfg
j9QPEygY+QWNmm3Vvj8o8Xjw6L2ZYbNBa7ph+u2krK+edfLHWEBtLnYj7akxIpFDypZkgpz11t9h
baIa9qgQk8Za0MxbAWa5xKZ1w8evStM8WKLdigZDVJzrzjBeZoenHaa/JuUu8Mn57K+qLW/1triR
c/HYwJ62W+Ji6KYZeAFhId5kYFFknKB61PBzHVEjwG2yVnBSVXO4a5lSVVp0FyrjuuSkMQ9nKuZQ
ObE1mveorsuQ26cfCERsbFaGcjMrRiKpokaeH+doryQUFR5oxhaUDc6BnhGo4V9laKPFgG8daGmy
T2c1ZqG5apgt0LlV2Wufg/uqT8Ecs5cs51wuucPFx9YCM0yxy8XQDEvRxwBEDV5Jy5WtwO2KeN31
h7a+HXOFVEtUUPl1VrPpukIqO/2dLlsGeUXnAZBHzd+V7uRqDRwiZALGsNNJPzqpwbEFS2IpHfBk
AGycsRtv8xxWZbHgMfKxS/oxBFOiclL0ZCGtBaV9hxwCA+sg8sTRgX0AGXAUop9SdM9psje8syDd
LEUTn0vOyGiqMv0lkhzIV4/CPvg23lCVSpCfsDV2VafvM+06xcwQy3w1jOCBUS5EkNPrayzeiOvZ
eyXTakBg/qhT3x+6cGM0d+0qKwcWomYtB6YrSx/51DkN96OjhVGUuZszAEjXHpwQJYUNGLLBHyyz
Xkjdb5/ey4D8VOPWCfJa/BQnrvo6Vr/GcEQ+UeKq5M3O9zIVSgyeA5nfwvKelVkcQJIZ2CKz6NDa
yY6uq6vO0Bbc07K4xCo6FP9sW8woy4vPps08T1av9BGQvWC6LsjEHIeFBCpAlwsm5aB66ntKMFxm
gNAmxd+Yer4CQc44GVOnxjQ/fZ7dSGNbgTsz+cb5NueCwE1D3EfTAY1cWsDTxPHMWyVjHesZpSbC
3sw3SqpfvOhZJqA9jhnt44/n4UpP8TkhyDVnKeo05JS/hmljNVRhtKfTo1DxaSY6sGDKhcG1qluB
bCYX1UZpYfsJZyKGN/Q42/4I3EEY/Gl14ZiPRG0OooeXgBvok/5DDENjm1LSHjsgHiiUqyrZScWw
keiWqzbMfKeyoLDYyKCZZ0ZGszALjc1TQKCxFp0fOQDF1v44b9naepwe+/ItRBGl0FTflrwtJocD
yoyjGGIinCMnZC4yVHPfVF3HaCNmjzMTOau5y5Gylr20HngSvLHjTb9NBwZeJVVyg/RUbFHBbPQQ
tYWB9a1EYkrXeHZmdz4JUl25rxRzWbKVNOqlneIXWrUGaSohYX4Jlkew0w0KYQF7C3AAxSY0SL/+
mJRpT8aBI2WQaBFAl68TwbtjRhNyncc78FQ08S03HcO9zp8IUZSb9WQRoDS4AaNdlkynpzgyTDIT
mqspI+rrR+79e6vPiaR8kLaL87ew5nN4hIcE1izloDqiJa84HSNEMPMbbMeUB/pGpOz3irwLPJQQ
+XuIXVqjSg+TzJFDzpA8QKvBSNgaLSRLqE0HshISfi2V9AkNmpHRaQpbcigCFyTnxpJNt0juCumY
t+8ox7l42UaWftUq0jIR7wI0abVUuvVAnlfYP0OxFdrek5q7qkgdSI9ljucFeJEiOR0nKvAdy1rx
CGpWNybPKUh0JHgwXjLTMaPrgAij0SuU0feDSqHzUfWBK3fn1gf0vepYvCLptjLlnWx26xpZD4fC
uZfrzeSsYMV7HfXlSiIaGSlZPdgogV4M3j3Dg76tsgr1FyN8aMhSqFdNdUir6VDLNM27aDvJNzob
QUDmXItGpM+Udekla4vtJRt9BlTFohAcPqg2zQCvSeKtdAg28brJsCTshkMXkXDfs38Z/EIZiEZM
X4YoXQZUJbRmxiFYzX1qNar3XtcfNZbtZCJVgQ6xWl8aj0hPr3JF3TmhKa0JnNbhwESpWwSRWysR
TeptH1/MaSmU5jlKCBOAgh77uCMjbB5NR1T5i20drepJhcRQgQ/IEOiG/lG1U4fWX5lkrtxzCrSk
tZDsSyMBNnXECJW1cZGAC3LEmOuoEnUkKDmPEpVMSZ+HpQ8JJyZGsH1PJLZR7RKCv2Nui2WRezRi
2EmDZRKz0/FCt6W91sw5JZFOVd1BRYBxel3ovr6oh9RJKJzD4bfO+1C52JIG3pY+P4X1pTfBmJd7
2A7ywJd242nTEKM07JVrPC5bzPH0l6j8bWKsV2EMH3uTnovbyXA7+zASzfgr792REocgAcp6hHgA
ErhxzdLEM0+OHXloiZNFrj66Dc5mBCfshyRpXIS0UgaemgUBd2CVOD02u0h17YrHC/ez2yOGpfvH
ayIMMvJWPX6cggJoQVcrQzm1KjezaAiJFNNAANgOBiNm9Hp/SD1UWAEBz7qG6eABLYmk0nvjussQ
ESRS5KmU+uk5Qn+c9zDkouwYdy8W3CQlGfYN6TV9eq2LrWdLCzoT7G28DwZL53QP7FQMAWpM5j4g
2W0KGY5IZncIFWigtYOfdJ94Z8NboSNf2O22lVVXG+RlpxCNlnVbvTCxCsYHj96hoaP8zDmz+AvN
fObU03Q0bcNL018xmztTchDquyYkEmppwRYfgsgQjTBGY0n66VBB/0mSrTRv/QMZMHedf0lLdk9y
HKsK07P9NjES8W3toKTPFBWIE+Y888ynFgQGL/Zq9zuOPWwJNMsjzGJ9BUqmPsNpwvR4a0u/ramj
kUj/YlRh/fM8ytx21nEk7/ocIQGpnxdKE8NuClTGHWRP008fAJV68nMMpEqkJL7wO6M8JRxu31bQ
n5JtQHPSokIQZCSWVbCuhh7Aqb/Uy5g9HvHtZRqFaxZ4SPiDT2asn5qWcbdCs+l1KPJVXZ5aeO1Q
SxYhHaZq281Aqh4qcK+jYe7PiEcIr7EJ8uOkwcZHDvsSRV4iaOF0zxzHNRqcorskgJs6b5/hWBd4
eGswt/PwqvGHdYAkOuFcV3obiAUc/wAWcymsgqqv55RrP07DvA2y73hvwdi4tPibljAPy82nX8TL
H7YD5A9FHgCdWkggh31eazgD73lg6Aj+krMnM/w9xs8GWBEqHTRwjXQR5UbQU2pzwl4vY/c+1PXS
akkbJ2ySzlgo+TjuWMYjyRXDo6SvRACakEKu550uq6tXFYtpOP/pJCbbuVzxmYUISHceg3FSL6Tc
pMAiBp0mI/00ztVkakaXKbv25UYtDoa8LPULtQ9P70DSRoFt7TDrreFZMiJg94pOJn8lCAOd6Ghd
XavFVuLpspvEUZTnJH/XxkcaaPQGS5u83idfpt/wZjFjYF6ZplfOXpM54Z8rXFnnJCQbq/kAbeDS
9WJ7VSkH4AbzkdbwgnM+bgAsbFQMlBJHv9LrSSNR3UwRTlUDEyT02Iqe+uTakx/MfyeOoQGgZ7bk
4lX6nYzgQ/eaZRqwvbIhGFG2MwiQGJYxwU+mNrm20t+qiOlZCwVckPu251+fNC53NXgLRSa127JW
Q3eRSOowsPgeOXQ5kW2yBTBEFMgCM2eaQCIEJHZIt2N8COKTpz1XEtp0HFMTkDmSNCiNivKda1X2
rzUncNOSb73xXGQcsrI1aVM6K0WZw9SVacafB7k6Wv5zy+QMJkzH004visMb8oe9p2G1HV+V4COm
wKNwmc1LXbstUc8SLe70CCgH9ZrYMnL88BeeFRArch8iVer2VfPe6xi0lJW+xXSDfPessABUUHN9
ZDkhzv/Rng+R6kNnr/5H2HktN45kafiJEJEwCXNLggS9REmUKN0gZOG9x9Pvh76a6N3YueiOnqqa
KhUFZJ7zW4eSS+NdMNrl5vOklxs/P+lNyyn+HeK5m7p9gfDeMvWz0F0wru0y30kC+Hr1OaEYkMbk
Vc8YaXZ/dBWVxkaUv7H+NLAPGBQ99gAGLfeZpuJhbe9zzRy0H1OVq4g8Z0pkkpNePmXzVlg3KIAT
czkrBUHLhI01QMsd89jQuzM5QQlwYy4NVzTnRLdPnf3QMvlStF0Cwg5SxUKIaFcn/I2rAUVhXIB2
oOwkdXCFswaVwLNDB7tN8BFtDZA02s4ZdqF+VDjW0vi37OW6Nw4K6GCtWa9+rl8Xna9K0/xgfbVd
7QbCoaf3lHGcL24AA9K3plJsplyLlqDTBE2SOM6LTqr04iGVZHpY2r5Xpu+2CTbOOH/GyMwbmlmz
iFrDbjobBu1BZXbo7MDtklcjUwiw+VbNqz4rq3r+out1T+eqO/gf/ghpZlCjzexINp4XZMOqsbwa
I1qO/zzP2p1i3okMcVuGc2R7G0wbS1BN7k8ALN2FsopnEQ/7PFfXTTchL71aPm3uUXAQxVclonVS
fqqk47V3MosMibZoOAWxDeOdcnCamxHSq7DKs15NXgPWly1ltOyAZT+fVM63ibbbh7QQl0FRL4aT
k+vd41Lwy5OVZXtD/LXDL3OiyZJQW1d2KJOpxeLKMa12rYSkUsvqmPT5o6kkLBwUGjdN/RNRbepz
Bk9vqt5cmkyQnpu9awhic7gqLWtclmGSJGGmLsPIhVIios6qo9J94TBd+U75HGpexyBRYYCLJP7s
DECP5ant9I3EBl3kL2X8iCVYdfqVltFyqbf/wEgTMH55Mq2fEpZQ6G+5+KiicWs3uwTtqlQPpVNQ
syR4exEQgtDRiqoRJexE/QYmUHacHhaHtQCTnIuf1ACpA/lRut+EQ98S1FgMhGuWBMwemuVRiy+W
TeXlVW0BIOzwpFb5c2wnbzoUZexvSNk7qspNUJqcNMy5+s0fpduqcls08eOMXEoCDPH0l9Znxetu
+CelSPDLimOEfcLJ71DWLn98Ot+a6ZSSOq49pSNpg8GlYVKuyvoHpQpiZrxe3woGCWH/rnJ5FiRW
YQnK87tv/yb67+TvTPGIUW4jcQfV3UfGGk6MLvfB7NJPtY3V0q208TzLHoAaT07vKejo2Cb3/fI9
Cu46DeHd/LwcHRlFm4CYXak/ihYjuP+whL/pzi7say+mJTxTPixyfRx9oPHQcANl1VV0s+uCfU+u
Yyi8NvqjfiszagxzoGmgnTYcLfgyFjMGwgZjMAacbaGFpwXNAWnEnjoR7WqEL435ge1vNZjgWAo+
J25CqdM8DNzaGl8VeR9hjn3zMUIvVCfXaZ539NmAz/iLTjiFQBiTSzFUt/4mCKKqHHZrtVtbKlK6
16S/q73B5i2hyKnMscDN+AP4jNwaLlCEF5kA5O37iUzxb81YfB60PzN+c4PAOGHr0U/I7RNemiDk
DkYvnWzbiSBISLueH0zETpbfesHzwKwTUQ4dDIR1Y13vC5cuWax4WL21mwb1P3R/vuGvawqK5vzd
0FjCgH5qhgRhb1vEkr4lTrHGPGiF23HRPlXF/r9gp+gL/ze8oWpwr6Sqq0RN2v+mMZKhjpWJDCLN
uEusoIqFoxE4TJt4UMD9m/KoC1YE9SIxQibpUTM2trZZHAOBtSmjeKNpJCx0LS8aeiBz8ixZnxYL
8xwSn23/DCwbE8mrOc1modZ5tfajjclKJfavrm8TI8hoPpKisuNKXdTn2TEZ/6JEJU2bFKqQ1qbp
kqKpL/GeZiwNSwhDywUzKfcZJH8eyAPrN6jc12lD0wC9Gvp2ji9DrdGwoBA++9r0vluwWSWgNSQN
IjFQ1yqlapGdvOvs0Znz0jT4+1gZKNwjlQHd2dB8m120UaMjNFKgvo3B51Qt4S/dCZl7jWsl+l4E
Rqb2O9n5NTb6HdARy93StNfSfPk6lScnR/og7hWa2wrkNZl1Prprj0q5ofyA7MX8NxOf+Y+xzIvd
jf3bXebgZrRdZYy3RBYNfMwF2udak97IqaIQ9MtFFvV/tmK7fZ96WXJQh4uI3wZRXk2UmOZ4rX2G
BP8+CtIUugcogD67l9nsSnlIrMZVJPjbp+QjliHTkmodVVZJwh1XvUHiMtnK8ymHD2m0yjOjDJfD
69KMSSQhuX1Y08NX3QGB+xDMtcy229hSjHVma+dUR6Qnv+1GbmJg86l9iq15izJ2rSpnBwGweE9T
dW0F7yQSrjR/3LZ5de2wok5qjBykJxlKhcG0gB3ukxJuFucghT0HY7wPJQ5Xe2XX5I/jKWwLSenz
t96/oihEc0HHD9Ejs76Pys+i+PJ5uhT0ayXwaVfv5/691g5N1hE78Kqon1lMMVamu4Gczo2urVPl
nTBBIa8pkHXb5Fd7sN/ZAGpqzweO5OUh83ElFsSdvqo5Zyb2vUJ+xNVnTaOjgph5fIzuefZa9Oyi
7L3gVVX3NaXaKuJQXlykOceROtQE2KGZGc9K1niSi1IL/6DOULE07kxGfBpjebfVkLBTY91rf1Z2
DkamXRSq8exOkdxmBBRnbfHW10fBYc4dHsTzpfJ/iSld8VWuzWpXAodUCZAXN4BREUGfEb+Axarn
kQ5adzZfmFlKMp1UjPARkxqstKuF8BLJuLeAFnxuNWGwbXXGgMU73C5iw1T/ESThR/55UKAmJaKc
io8haDdj1q6D5q7yXhey+yvIsOQ3JpBNDdojknPCHSOXudLCvE8MCUuPA4ub80IP/op8/Caudw0F
iIyQggfPVNoN+MBL9uLrr6itXB/PikI+HpUp7WwAIwxr3eTwjtdl/pTrmZva0jOmYqfX9VYNtrZv
/Vgz02kGwFAcM5XmT3BpbFwvCD4yGzB+xhCrBT8xkD81ZwrTS0ZmAHQIDWrYe+XwVnWW22jtukze
woQT2Q4wvGNjdWQQuA1EotkuLtroUyi02mvWoc7JGCN6Qbb7QbSfTRxtCixLLPlbMV7t4mmoQzgi
ZzuPP2r9Vjq8Pl1yzlngkWHpnfVUK+TXlwiimmKVkkCQUqlN9s4xzZttXBkvfQT+V54NtgWzz9ao
wLj6iETCca93/M35iO0CTRqdVyhp8DtFvX+uOGjUj6k4PwgxbLTikx/XGCvLmbnyb2TAd1j3wiY+
xsgkM4QPfXCO6N7hr/KPIXwMvJYmEsHlayyKL3Ja5zcleHf67xoM0CJ0MajuYgJ20Q54JV3N+ohx
jredzeny1LcfzdBQFZGuL1NBsYP/NeXkjrOIRICFjunwjr0uJdoi/whSsRvbU1kGQDqceaVDmH27
Ups/2Z4Es0RFIF8IhMUqAwGw9vV+H/HYWAHtNYDbnQ4sYbiJMxwSYMapQxhxVtUHraYjSr2nEfWh
2OZC/0nTUdknjwRPbu0uwgPWrEUHdAlMqDDGtEs2QgCYE+9RMK1Y/UEQ4o6kwyplBjIJ105JiHCI
r7nOzrPea2sy/91FPz5XqCI6Y8+SDzxgRQqdduY6T+GYTMiryTOhbPxgfArQbCdI8UKaT0sgu8KZ
TtbwOpGoWkbEd/DCDvpmVlJvAE4bCEKPJKngznuRYChhwKuj90xKD4LooFbPSTWukdBM6FrjoH5i
PYwSC0psXRIPWGWAA+NHzGSZTiNxrOKm1pE3+LRTkKXGNN6SreqrODaC14LM9Lie3aIAOu/uduvD
qqa7lMD6IPFUNd/1EAVkND0S5upZfrTRaX4Khvxd9ON7az7Y9fDYtIELQ/qe6uYb7dHXxibF7hBU
zBT+s8lwV1CHnCfICcozJHJQv2IdG/KWC3RnFXdGOPVrUREMCwPrXyf8Hsgy2cjn06wvZm/uK9L4
zezuhzrEPSK+1BPd42wQctJ7uZ/uFH5iagCm/F9D/66NbZqFbpmxaMfmOzWwFHw0RJo70ZOmYE7B
vaeQeWk74RluqQ5fcVcy66Ir7cBYKaldwi7J+xdBy8b3WMt4G4jWMyr6gIvz1PEIaCbco3kU5rDR
9eDsdz960vIYF49J0NOPTUgWfum+eYBpbbpXAxjMzrMLv5WrQ+PnIY8xemaCZk+10a95OTApACkr
HOTZIdHbNwQ6JG4usqaExzhYV/xy0fUHR45bmYw/hsmg3SdHafa3gJjgvEaWQNShwU4EnhosRDd6
6+hWKl/jUK0As4oGKKeBeCB1Ugxf5JJvgqG9xXXlCh/gtxzoKSjdsnY2JRfroEDZJspZIkMz0U4z
BmQtQpBYdwXzgbL0msQuu+cKC5km+b3VQyePtVnv2jDy9EK81AjhwlLZRw7xHmO01RfDSEWna9Ks
KrayMjboHWngsART9ruhpB9++QxuOGTqAsF03ckCnA8eswWqqXzPyYzVzG++kBIUiOINJkkL55AD
ibDYFgNL22oOy53cKCox1/XFt09cCT4wQa1HD/Zzwow59SqEgWcDzc8g0BFdmpK4n9B5RtCxItd1
29v6RU1m4miMrVrbx45XuI4L2gnxT7eksw/DO32gj7oGopyB43c5d0W+K3PR8IU1d2qHz0QAvQe+
fQRpvDUh65s2/Nl5vp0SdR/ouHEqeYvhxHp2uh7bO8SC1weLXgpGqlL4MYeNF6S6HH0vLZWILAaT
4kN65XwhH7AokiqGhGouPEO8OMTf+rGxxrfgV6jcZi2/hF3lIYp/IP2/rMr1cO2FtstHirRbhk5i
O5X4WKqZG4MtDRJ33Vy484Dt1Te8MQ+Ie2Jhj29TbZHdcaXYZa/I8IjiA4yKg1kL3La9tw5CWQEZ
SI+1MRjci/OOFBHXqZRHaeXZKiB3uRjSix4YD1omH+kjpcmbzl1/XiKUq72Z7CctfRmTAWwNEguP
620YSFmj0oCjoNLtYzh3xTrLxUkduwuiQVqym20/d7tCq/5ERjJDrp/a2nqQ0tzm7fgyAnZrAA1m
0Z/7qmFceG3QATCBz+gf6OfR2o9yMD8zHLMFiVxEHnRw9pPKSFXftA71Go7VVlnru9hvnvO+fwiC
wjP5kwqKU6dBu6RJQfFJe5zTAbs2sg/pXHsOsZaXsV4Z9p/Ke4v0g8wgdZ0J+2R3V7E0kqFPjk0C
miJgmJbUb+JQyJNDdpQFhyq8FS9heTR9Ajp1F6v2cn3UJtsB36XtQO/VoFqoTRhGseFMBu74JU3A
GW4Uqq+G6loaZ2H8AnNGIjl0ur8j0bZcIs7KIjpLq32dKSquJwjBWdnG7a0uQTnM9EkbccQbwfyX
JDN/IpXnfnFsfT4pDfwEYUCm7BUjAdduSTLSMGuoJNSFFZsjLdYj55E+fGYpiRa0CTYWvl0nR4wV
eHNTfwyUBOt8O3x0mGiMqP3LKBcjHNnV8nTXpY5Xojuw22CbEPEGiv3WnywfaEqBUW3V3RjmhKVD
jDkmbICDbZug5xSuqWcstPggOyQqknR+Zyml1MpVgHy76P6W9riO+m9dwwbu5NTJ0UbMTLtB9132
5Z7Hh1E7PjMTndANv8xls0Iz7fpletDE83ghhGGjj9XORMZjYnIsBBlbaPI7N6jz40g7S/i6OdEr
t/JO38Zq9e29eavVrxetvx9P/Fi0906rx1O7ektXb2+rN+/01mz59+nRe3s8Pb6dvOVf+crr1+Oa
H4Z5XW28jbGK9iRXrx9P3//8hMdP9es377Fy+WUZFdsoPVzSKLRnnjXf8uI/8UzB6pP2CIH8ZLu/
JG+5YP8PYqv+KV730uznNYTdqj4GxirzxmPswsZ67TM8DOjuAe5gVZwzz1lHa77WdmN586bath57
/YrjdjENP4y/5O5hyKHL96Cv6SHcdx1X05rWE+0ZzNc+fZPBNT8xYkXOqvvGMW5Q/fqjfkAt6BAV
0HefhBk5n8ZPg+PeQLmMfhArxAqFEtgu4XwGL7V5wsaiF5uOYL5TfpQbfjFAO1EhqzLfNcySPii1
GARcVuctGFkc7Jd6JB5+Pc72VRl4FptyNTNx18M6JvlGcPFasbENqVYxF0Rrb+iPecy5W9EaWCYH
PydFOJ/mo+GHW5/nSIqfUPCX18/lDLIUNMeOpAgB3BxBwfZiOhrkU6jpmwq1bnTaYoBatDqyu2WD
2HU+Itr+vaALHi5hS2Tr3szqlSYH4FvYFELBxBDsbWJcbSqqmfJdC9I9Bp4YZzIUWbMTVLQj56tq
6geiRxm5AAzyrbYUdY1nuia3Zps82bnu6eP8noXBJiXoI507z/CzAxUWktdgQkhYlcwjwyZ1dRye
Hfk2QcmhbJI8Du6rTT4iU9KDYmgqTH0IOpYiJwqXcNsMhM05VElEmdtiOmk4EAxFruzxowNhrthj
h/lnmToo7Ot7ikGXSFLlQjX9MZggMxB/teAN4WB4eqgiPCXNxf7rbF5d0R5MXSFj8LZE2Fui3o4z
xe/1d9eel0+2y5YGNKiB+rgkxiwXDemvET8zqEA4BFe2xV+nvC/R+M4FGaQ1+VuGJDq5IwJhS0IK
fByVlMx04myPyTnNV709eOTHetVgbaSSeUNu7rvomaHW9WvtwUbholKzkkFXSiKgOFj77NSO/ikE
sVF6IGmMHcz5ISWhHRn3zSyvmpLwmYJlp1zak+ZJ9c8Hh7FIByJlk99pZ+s3qW6BdApa9lJyIaLB
PxUtAYg0QlnkKZkD2lqTSXqILx2BzD7n/ahQm5Vc2uCnER4mYmtY19Grw85eRW/gICsUDusqRfoT
vFCxvTKIESWlbGusm4myHqhsn3gFv30CWUQ7pewgwRalUaCKdYj0bC7F02RYGz0gJRB4ZRnnWpAR
C6GiERyaRWgIuN0sJ7seIgneU48TdTjOstdFy4yjm6tHBX4gW9JO1obCydgATV/gU0AF+HO8JRWi
AvIz+qdmupmCLP+arxKro4podpjv+NuR7JD4UHpailv/eZyZ3ZtLbp4liik/9iR+dmx0q8K4+tZr
Hnwb8RG7hJKc0Ja35r0t923+yH8E6jfuRnfJuMhsgnvAhbMPx0RWM1CgYLgjCiubIREBpBRyTRz0
Ksfi2lMtPhOFoHg+WFRr8nnC2Tuy3Os+gVHwLbk3UoMCvdV2rzkjhAgQKXwNlGj2bjc9jfJ5UcXZ
wWeQaDz8vkpGUPMeVqrbVMt1oh8T9RZz0/ftHsWjlb5kYEEp6WN8xFRZnUrtPU3eJhAW+dzOHVGZ
8ROsnIiBqfSF+VSFwCFRnGLzBQnPNuFoEBTFwyH4ACl18TuhBotQGAWqieoZuxX8XDuoO1qYRgWq
mrF4xneG8ZOvvDBfucS3U0HRNruuG2oU9pXQMGfSI1UWtHpfOEtNGXSBdrRwkaDo46lEqrDuis/E
4jao2xejpn+DKFjLm8D5Zu1uywyHO3F5jgDVxlY6+pukoFeUwMGc73M9mXuNMkcLDYmaefP4gQyT
jqcfZcwO9gj1UWUc7ggkZwrSIPBD4HOkVikqZ92nn5e1vDddW2UlWhTU0S7AT2K2N9N6hy5Zp4jl
c15XcMSp6lAXLRoF6ur57P+yyr+UONbC9GHIkcWTCjsr7z0pbsZrD3Ub+jeHhWJExGGb+N5yfb1k
ZCwkF8FZChW5nUUWEVeUoP6kyLP98rooi9uG6FkbOKCIWEsvGThWam6iXV+/tfx3OT2MOgIJpV3z
6YzJM8Zcd2klmMvnygyRizJsGG9LfFGCCjIutkhGE84dBSQyAIiThVzI3iNBrbiTfYs8p0ijrBKO
cB6oD1s4iKMO96MB5MRTtuqcBz6AsLs48ScPLOmuuxAprsI1jQi99p9hlSSxK+Yx5MApC3rlrmmg
MRmlqLyBAL/16sVmjcja71kZtsu3W0sJJWohBc9OTxEaN3iKMKSne9CHkavnIzmxjzpBTlIWNwQb
Yv5Dhkc+R1Rpe1vg0hlfc9DYskDUSmemmWCviQ+DmA8zLnZ1Ni/TTF/0EoEH+V/LG7/Kq2lXTNiX
5mrZ7DA7DYzV03NdPvkR+U/jb1f9gy/VIL6k1fVL/FvCrGDoratAu5OcTF4q23v0NopyF5fOXTAM
h9SMVRl+h7lHTWVfDa11aRqgchXYQbGfzPxc83hN0K00gSlxfGqdZwqOjjpXG/JEnMrcIzO87zvp
mCiqIDAoiC7pHY05hjPi/XtMC2HabWqyF/3U3DaRiSABDpjoCJCFrmDYyUkhSnCHmL82NLNGPtLU
7uzg6PBULCGidcu0SW2Qmeuuzf93HPc11oV6qjYq+iyDkN2C36ukh6FWEWKA+GpB+0CWDjfJ/GgF
6W8xRXuKu9e+nx8GyyZSZboKPAyhj+5K69a2dPiHOF4qoXK0U5gdwKgG+IxFO251rMps+mX2HUf3
NlVRxPebJuGvVffHHjHLbNWEmaov0nl39J3FX7xlhBps4RqQ6xZ3hNbvq/luodAorBHrhVzb1UvZ
W8S9YBkogsOAGjVDYC0zsEGAexzuGlD2TOJmEmOJEX9LUKBECgTpC67/OKbppRtJUdsYP608LJEb
RM0+qIiSZKr8sxzFkzKv7J773movRl6SMi22ikYf0E8ZfuDkNaJzRvHCaKnrWdGPuK3O/egf5yjd
5CS0wVK0RsnO+aUOJ508j6B/41whbRa2g7rngomV7/w2wB7RkOjYBflRISYxmj1FCm9sXmPejnnq
NgR/5IFyID1w3aXpRmUDKp0JI+jPZLzKOn9GIl5E0d7EeTqJ/ClswscRvCxDd7TEZ7TELvut4oo8
OSrJc5+AmSr3mlxQvLzkmMWQ3zGu85JWh3POl48ks7Z4M7Nmq5ecSoFCux8ZJg46XgmCOzB0hnaL
DZEvrg5Ar/YLslTo9kGXhhfMnNwKuOSEWrMgSZd26qTe5sYZSRWh0vQ+T6fKtjeI6dAK6Isiozn7
RbNlsUcMgpvHfxs63Q2XT471t6F93G8+UiXeVYwYS0sl8YtEAJY8ugvsIFJ5QK1BsSZkofY597+0
EX9ZgXmoUu0cGPghS/kwC7rJx+tSP6bZ9YmJ0Zoe/IFJHQMzDWZfdkfHSECoNKpcMsOdRCcp6ro0
RdeThZw52vv5hz+7iYngOkFByfDBn6E54dVHjWUqqrc0XqvAtjqDg5Ic2/yY8TDOJnF18SlM+3PQ
nkywV7t2HvTqFmtHCNxZ3QY+gZrIAMmJIZuv+iiTx6AP90ShQxuSIFMq0O0BIbwUxlWJ5dqC9IRM
7hYZk+gTr2MjLSp4YXrh1wH25WFghdUVjD8A8cN+GP0/s0MES3j9WCVuFA7oW52Ts6gjC+s05kS9
2mK/1CLnGVLVhNdIVrSAywtxgqwh/AO06cBDQZ6S78UcRH+oJV2SFRXsQotpKln28/AjeM8K0ktt
bclN759k61/8vnjWFo/IFO5DviUY3ZZLdYRGya6I/z6KrtgqFYpTu90TdnkwpN9haUswVvsgBs2r
GDsi0PZhihukMrZLGryvjhzpN5O+CiYiZbiNAfdFQsgOFa8ixa8l0SIDdMc96baCJsR0NxTkW6Tz
U5Zk11A7NjHfHe6sBIdnyW5nA6ssLQVzfx7q6TSBrIl523b+F/HMuwLvRR/HFkITRh17apbrczPO
6iFOFOazfhH6fMQ5cto6fKlIsCnxeBQUp9204LY0TmQ4l1k/wqD2JJeAwqeWJBkz3ZcY801Be30Y
47y3Sc33R0gPZ9q3T3l1bIxx4/OnD+mVFmx6PglIp6diAoIex1uj/Ta58mhW6YGPQMGKh0q/O7ft
derPIe9XFkefA4S57VFPCDo7ICuGsXwPg4HqV/UoQzRMOY++EgYw14QSZVq4rvrYd/MJFGfpJMtR
8Rjjc0To70z+tJLSKtbXjVtSoOEPeNvY7avsTe8/DOpOeTackcdBvrTWEi6CWMIu/5wqPgiciDIe
N4JrzNIfJKn2dBMjPzacvVRwvduhErgyJWy9UmwyyzmcwwqJHBKYzAl5sDS+QdGA39fub9MwvQQm
OAFqM47BuD2p2HbKrr+VbfxkNvLOVEquOYe51PJzPIffQY40VpMfFePw/MTJrKbzRUVuXTX+YxFr
XquoK6v8wnOMSP45LdR/RgXFzMDRkvscJltiJi9BpT8tD1ufzKeobO5pgP6gdDbZMav102g628C5
6NI5WMOu7d0pmTFr2/TQfJLTG/71xUcwRt+gpPupmfalFA9GJc45buy7MOEiRHCEhSJW8q8rLKJh
W7wu1cb2j1A4Xtq92BaYdweH20fHwZegcahOfMJMxtnZjDC/uyyeXyNs2b8kVc5kEtrOAFoGGYmz
rB3vlYYug2Qzs/RgpU3qAh3f34TWaxHfKzRGuNSWxtJPeMzB0NaE4XOko5viGOnn68BzKIDfpUy/
UjlfF/xs0gYPzfFmzFFAVwHyYeYwY9E0Vm8Jl2FUzbuhVk7sRtgcArLCQaJ4vzMWKh3rQ9Bf0prY
hoNI8709oYkS/rPlFFTQ8b1FqbzMFwaplJV/7Wy+rOlk86XTK7NQOwYr1USf+sDoXVMvn0bzoxnB
XOIFDcPXsogfy3G4KfJSZDlaxmDDChkTzMOGvQRqZqeeei8B94awREU6UqgfY2OuY4gX7rRVVTQb
FfhAliHNDy1y0WjbT2/dxDDnj8TTTwxktGDlGRHOToEnXHsIutcsMLeGeTfQ/BQVunyn2WSIwRIS
iv0qPcetQSZ4hES38N/m6ZKwtBqoT0zOR0hrxChbvjmNutP8twqrr4w1FKN81rWBkcsLUu6EnR/f
qvoamJ++itovdK2RBUJ7FUnohYlGqvJ0lTqgKuBstZxIbbBRe90dDWUrIzS7jfOUcNuXKCmzofQE
qqceX0P87GM70JTyMTXrazg3X0HouIiFN2ZjbjDc0YlJSUjq9v5loF7AJqMz6QWiznJD2mJvNMei
PTjWXTUaN0wad4g5YqV2dJKJqjo6G8QSbiLID/oudPZCnsHK1HBJ9e4wb85AHNFhmTLGtNym+DoC
YT+M1JI7RDbmabjJHGcfsLAJPr5StR4Ce9j4Cd6ZVEXfgLyH2kmmQxI7OSzax7jNtogqY97UzoHt
e8JU7ij3EarV+mqQXVqovsx5W0Fj2MN3lMa72bjGFvmovodr1aSHi/JoiRu27cmDvie8PrU/ITyh
WEp7dgoTo9+vkz5FCY7L/sqPg2pshrJD0gDmyXyyTPBmhe4WfYMc7HUWA8X52OnwbmemvoPYzMSH
7JYQbha4jgVYvps54d1N6ykIVyTxthoBmWP/BFiRlTghAc4qAjHbgpkZoEhOVxMg3GAEqz9GlvAk
rdZdw7pPFonsCG7t2G16RK75z6Loy59BiNCtjMV8muZ3S0eaotHjDMC71F/jjZLojjVgz5zOR6vw
IqiPAOhlDMc9WE9eUydFlbNWesQXZSilkeFli9xZPZchSADF83UHY4Yhf1sDpDBmK+r4VRiQSvnD
/69Ts/4PEx61iQJ/L02tQvsn+PA/srAm2WmFNCuTvLlPmjr7YcJWpe0dZ16fQzhXbGLbrANE6NRt
6UpT7itOOKV2XJUFmhh7Xur8rSZ3mF/BXwjshgEGSmmNodGXNO+UnBByXPcRNIw2blIQliKz3pzK
wIRauJrOa4lyKwJ1aIorzMBxSX9Oy8RFoI2aNVs14iID8LT0bwhfcyI2muRDVUd6gAm4jUEitfdy
JiBQ9WKSkPLpwUqrl8b+GQvda0b0VSaWrY+a09mkTIUlWAaE0sTUrIwTlynh7dV/K3H6pz/sP7Md
MDeq+lIBSZvyEoq/qAP/43M1LCU04eexCEhEDyLd9j0e/fAvEC/j4t6wm1O2a6enmPivBY0O8Hqy
jpOPFIBTbJPxvyRYav/XN1pHbaQh9dcJdPpXbCYLvWVYsyXP+pTtZDpuKfaqDFLPvoRymFDRc8ly
DmiF5tpTQN6d27AFsiobzgd3tkmXKNUHV+O/5ab/r2jN5ZMyVNozSMDAjan+6wuLZjUqOFbluQR7
ZUKrWToHYbsgn021F1gblsAzY3F/9OT1oEJvWfn/y2vwT6vWv79fFn2dOpk5SyDHv75fUaCFejPN
8hyCB6iBmwCIRuYdOlzLv1FQlNoproevHmV5kbKEKP5eRcWVcNXwbf4eR2XjWKeUNx7JKW2Ziz9R
KW8L9LDYRevixQbCSWCOnNZrgfB1Bqo2+lzadO3X0InWNgBEAwqnh5sAjC5Avt04pcFFSfC04ayU
UwEibzWe4nOAsdLWTDCIbI4x+UoFUmo/PSw8go4yN2/DYzJFmzyV69lSATF/hXFNYvNsxz82Up10
timTf+gnZyXnX9MC3UIsO1969ohkvk3pawF9ZMBajDoo3VctP3wU16YxAgkhZbQk1VzUzbLnGsj9
QmjAZvplhl91/E+9dVZaSeQTmmWtW3pt7ZWaoG6+Gt1fLJ+6xSaPtJ0E8CeHnAoxIiSEvbRQRW6c
7G5HYhNzgCr97BmW+IPc3SWSuFNf2YjqN+xXSv4eKrceB1E27m3FOSXBi95z8jJ5s1cxi0S6iqDq
KILOjccWtJ0m5pmjlZcN5mkVTeM5Mr9C6bsOKgONjgY4rUmpL/qRs39xVE4jQ40NQ+LP2yad3/Qk
X2Fj3qq6iaCp2qW4DUIeS0jhZz3USFJv3ZCog24a9w5uEhvfUct1nKU1ETMZogJgcntqkcXCEj4B
0VdDQuMjdiQUhWX8NJCtoU5gr1jTAEGnyMZGOLpR1jG6MoVnye/SuGmX/8PZmSy3jXTd9okQgUSP
qUiAjUiK6ilNEJYso+97PP2/UpNb1qewIm7VsOwiiSYzzzl7rz3tityA7w/ulJGDFccUAI+Vdg5y
KDDlwcmApVTxXdhlGxy/QZv7Xf67QAeeJOlasUNvKPclk7xAXBCStPR5+3RvoSWppWPrsSlZ3OdN
NJLTRY2IKNwZd8GkYgfhRdTunei3xnCuTNZyQGG9GgnOJ0ZoY7icA0RBbpD7MiFW2raxha55eEJ7
pwYGdqNblyYrQSC8UpZ5Qy0e9wcUP9DYowpYMHCUZ8Qn2sCxP6BwgGIen1yaHEV3XbuPKJ1616TU
MleqwFR0xOOIcDSlu1XWJ4XhuIG5w3jN4A61xrKuszsVz6SZ6ms7FyuJo5+mp8n40LlvIN+lJ5Z+
HIJ6RhqpORwE1iMOI1l5uhpbB0HOa3q2YZTT49AJJ5mbnu4eLR3VL8nQEX1NkHMFyGsgSql+YYe9
SWTj10EEmuxTV+OaOTi3kEO3j5RnK4PSsKujuybFK0nVYFenYQ4OFj6aheHIpi0eY+2PEiNpaTCT
uFtE85GUh8QY+VSfemzmYAfp3GV++5kcoj+29k0hXlEruoZEKZgapBEW6x4/bVBQx6PLkxX3pm4F
p7gBCr1xhz2bh2HEBhb4oudeTyXkhpdR8clS3jZue2u4G3x69FzT/s/MUDIxT5R3TTquEM4NhxmZ
mcWYVynuUgXG5SgHF8B6yWykzVgzyTMyiMQGnqUUXy9WwABtacG4B6hpysteSldeQ31qPmvJTcA5
LytxyiNNysjvU3K0mThemta91WftMSp1b4iTAyF1V4mGkUBfvI58lQiF2ITW30itkyifSmTcNfiA
0m03sFNQ1hy4TrR+fGVBSd3+MnJpsGDAgOCusAs/tsI3PRebqtrMuHZx4LrTSPIg3togXtPpn3qJ
2cCCUcy+GbyZM3F/6VlCCUKE7m1EscObaU53dN8SnHNTRvHqAnNhPj1D3TSlPxe3IgLVFBElkPuO
UReWrseJSTvkByyryhVJ6vzt7E5xhqsuf7YVlbk961eUPVjNhoJvvxQStfeeoDJfkCIH4A2GkA8u
AxDP8hzGkXPK0Knh30IhNffZvbBNz0qDB2V+nRElOG/0TgTGOHLfXeTcdD20mIyP+GKFuBVHDiCN
e53L/3GgnLuYb4nO22iMB33KdpYxbqZ+erCwBMga0IKBEgoQsnW0W5yjq3bX4ZLswSxgo253YQdq
IdTpMavEzyioiqqtKpRrLePON5Y/aw8mg057gUYd8/2TxMMSbVfJ7YLPsHmxo5GBV+1z5kNO76kB
BXa+XMXIE1MTP7Fs0FOsKBYaT1EyQ+6uymxahTiYTOqTzvKM4mwvp4AgrRZyEfQEN99O+WWmJSg4
SjBTLFBRM5pPme7lS3xI6MM7xjuuPcKLxVWSFjvRnzscNqSf+TIrQm8eJsv+Zbv7BhbJ9cgwQ3Oo
tBBh8HQtAFjVCOzrRdkRf5E4gLh+a6jGjLwFlO7sBI4e7HgIlW00l8w+RxgqrCR5w+JiaV57nfQq
Vv/AI0Y+XD6UHp35A+/1TA8hm0bfVE66niD+IK0LB2yAEykxeqSB9XnqxlcxNSt3fmB2+Ymap8m0
dAY0iUvQMl3oWdqH/YQRJunpbTEkxrG0HjiZhwS8OTazmMXrqY1y/B01go3JvbaVbZfAZqj2jIZU
YwvGOSChnkQZzMAsufOKMRDeO5v4oGDTnpNNHPicXVR0yy8RvNjXeMC7vErfQ6YdE80IHk7Wq3W9
TRa/VHjmvSZ+j/a9dRxvhg9xUVg3Rt/+oz8Zz8mDrXBsgOt41TK5h9xNaL1no6xo1qcG4e3v0MXp
fuVcU2IsZ0zuYvAsYyfGbau+w1mhvZTaHVH2k9cgQ3dlp9Igaq03b8MZEZiLbm90tll9WgBTCP5Y
OiL1hOQTqdKlZkY1+J/uWHTuoYQH8e8z5/+kA8iDL7QSDeuQBh3FkpDD/5QIahVHblnX5tGeK69m
0JUu+3FBI6TvA3dfpe+585sy+t+f+hXXKD/U0cDj06LD1Py13uuXrDXqSDeAzQBfB3ZHjIa7HOMg
8zV2W93h7tWbf3+m+ZUj9fmhTLYMk5hhqqIvh+uwzLVeEv2Pkb2byBdWjWTNrGUedzrZXyoxUiDV
xG2kH5b+OimOovQMZ4fouVQ0HwcLKhMEdaJeGzH2vZYDttnQGbEZB6CNdIB22UjYVbbpX0n/qBd/
rPC1qv2GdLm2Z+AEDKeemA/EH7YFhIiTbd96xngNtognD+SWvZ/lVl4GN3KJnAd9JzOm/n0V9K9M
zs+rQMqwqasOSM6vqaRdQwtMa6WCgm6ZoV9qXMgsh335RxS3UvwEyqpAJzea6YlUpEF5sc3XYXy1
zeWULudhAaw5Xxwr3uRHBJF0EITnMLHUmO0HmeZ1dMyThBrAepnqx27Jdv1MBi3T7rYet3GTvgmh
eApxr//+Yd8+yIQ4kcmM+FaFFPb3gzxGod1rSyUTefHzMdmFwKwOD2m7AyaX0+MYNzXmtx8+VTI+
v1RsmspTLDR477BHv3yqqDKznvqSyxmbu2jXiBrBRHPVM5lLcKFCAZ4xb9KYxwHcOD/wisU37j4S
1pBNEFLNl1C/gDbbNBoVhy3sGBmgZlH2qCdGsxtOmOgciTym9U8dllbOla4848dplJ0FIq0IIu/f
10H79jo4gix1C1ozOKW/r34ZO1qqBpNxHEza6+Sn1X/y5TXiVFHKDYQd06BwmVhLNeheVnrdZmAq
ht3UvqMAAjPNn4kOsQ3rPH2S3VjBC/XDd/ym+aARZW7Zugkr1vr8Df9Z6kzYXjXDWePo3CIug+TS
0oQGKpcjrMmuBx0llHVkn5amh9aFBHVA+kPbdhkeBmzFFGNl+gPdzv3mddRoiGgEDgiSgr+uhAAG
nEKdW/BQEGsc7abEJz1PDD46fDsLUGiGW9oSrqfovaOfj6Sn7GnLYcxSmouNd9qhgpIsTnI64/FX
IMtZgo1c+gAR7VWC/ZhAuamDKhLgKwV/fsz198j1Uyb75k1WMU5Hqh3RGcyCN6KAov4y0qH+Leb3
cIJPY76rJHeiS8rPzK1xPdM17V9Lmpn1cI5pXaEuXolAY/z4ktPAy86AGWLtaVEuKFfShv2QoZDz
uNDPtE8SNUmmH3G3VJb0wVMAdpXBsWiQubAHOJAypzEDIeVqkGygu08EZGnkCD0HdERRBQGn66Fe
izXCeHnwcW2vprgflFcFBV1xrhi/UtT++9ExnO+eb94vx7QMzbTtz/v4n2enyyxDMWqhH5FaRu5W
KW4C27jOOs8sjyE5BUj+hoTfEZ8t7tiAggFamT+Aow4sTO4BS8L8wrZW4gBJQaU6qMjs4gLnEeH+
m8HBPFaeWpfXJAreI9JYl4WBlriLgTikUrmMTLH+oDS9imK/JBfdfg3bjz6i9NUsrxIKd9++QviO
7QYlIz7ViGbC2GJNpc3jUpml58lAAqo+GFni58lt/NzDlDGC0+B2K8PKdk3wyM6oDr9iBElg6L2p
2glENJTjElhAPPvVSERIH94terM2T9OIoAQdQ0XLLHUuY/ZUGJDpc6bbNg7/xzh+ykD4irYDM6jv
JGeLMl20vxrlOVbH1YJM4ROWoVerBjlub5wMCrjEPGooE2wmtUNHCEtQ7axm2I618POYfni+BfkJ
uQFXXepetcqdTBEmwkRiXXiCnNu0Jm7woUEBNR4y9zWB32E3YAE5Q2dFssqR7b6LHgtxG3jtwP9q
uWjFJYTu41CN6BNvg4Ybu6mABo+gP8iKk30VOpUzfiMFmxxAorramZRQFehIyCHm+AjBmawRYoDn
sxv4TmIh1kRXEaqAedYu0o5ReZe/q9S7wzI3+1iFsYpcelDRkRH7TpbBdCOlQ6pU/GdPlvYOO9dz
koeq4O3GnIsb6hpT+RBwkMzCY1rih4BEnvwSA9LNdqOW6mFcYj8IUr+eqnNBuVvSPgPAh6TR9Ylt
nHqOIB4+ulT3UYu4wzqDBZCtdLAEBuxJr3uyMpT4m4n5CGTCZoXimmZEPlBib6LOD+yt1W3cwOPh
wiamYrceIiYhMUMe8rxcE24hr3VR7UlL7Ydjci/MVvfCsvwAn4ScKduSKo5ZlsqVA78ScOR5dwuk
yJKzIFQv0oyNwYPQIi9VzG2KjCShIQwSZi3w3Q4aHTHjear7w1gX64GZ4xjN1wqkjITHWkCMcIER
hbW7JY3xNHfFVhftQwXspH9CtULPm2KhgfwemcJrSnIxkdpNptilCJfS+VY3mToPVkCgmnIUAN7n
4TYMtxLyKKrmV4pf1hpRukcKeD6UZ0C5eL8NmnE5/CVRPcn4opijnIBAqSADadozcAM1Ocf1q+j+
dPAwlbK5En3qJTOLIXidNjsUIiW8Vb9RCwQElEDVqIxXuTNCwst+I5falGF+GsrhNJr1s0ydLmcE
IVMHKmp6akxIBiWHOAU87jwW6OjK/QCEAUQI3cEqRAHpRtfO9CdNKPA47OqpskJxRYMR2TUdgHnR
aIPAEwSA6Cqlz0HqM4YlioidbMbbJdtgwNgXUwtoHL3ufJoJiGHyuoTkt5aAMCuaFC7dXBE+D4t2
59B/tUpIQfNIbZY/2EgvA+awCQV9GmLrS4IBNcZoeAFuYgm5ntsdTjigluVem4tTA3QiWSAE8Z9a
2mQlEixUrxIoMym7iJaBfIbArGscn9UKsJyb3ChxfJW3L3o8cVavvUbq8pv8XY7u9P41RaZmGyGT
NZcCcljnvYSdvrvpe6Ne20Roolu+OBI63i87kb3m4qFeWBQAD4aMwxBR1VLU7OBA1YdTYSjAwcDn
w1QpcjJ1k2kjGKNkzzh45uUU2/VxIAVoRqXChpmQcV5OVNrCt/MYZWIPOOTecd9s/EX9aUnCQ97N
IHnWaL3WHQpoNb5XOP7X2iGlqs0e5/lEOjZwGGgIOBkhLjHGRBCgSyaLWzrvkFQoTRnA552fwxQX
yESt7tY1y00VjLR3I8Au6TrtjAM4tpSNXID+o4IGWKGrPwVR2V/p+BQamkmEkEU4k2vw798nwjjg
UW1nSz9i2GwAvTC6NZMZGeF9ubzOQOcjngDqv2uHda1DIu/MC2sKmDrFoPfHJkY7o6Jdl+MkoEUK
h9DQ8BWnl9kY6KTdmcOTiWg7oWHPxL9TprMmRq8aoA9mph8tuzFgRqjfEhyzcmkiZYOx5kjFjB8x
gi7oj/K97koCm2fX5gn+1ZdYVwwXaaCzqpXokNXERdM5dvA8Z8uFzTF3ek9BeG1g+UPTLXF2o3ho
ZJ8xDg7VpYhMb477LXXUIdUS2oBqcNXIfJ/+teWdMulZ/ftk8t35kYvMdsxATf7z91WuiAFTg0Dl
XMLQCuQCsVJbvCPkBwAxuP/3Z31bbnA7LUg6NOds40uvoDGNqKqaQT/2GEF65TlH7pCdMfJMDULg
1isLOQPKtyozbVC7creLOEbgUP3hi8hf9bXqIg1GMNYky4LT89+/uiBZu+pCWzuacelrhKdKEG4m
7h1UmHGqI697KNo729E3fdJuM3deRQBgfvgS6jdPOBl8XAmHkZ3Lv39/CzXA8qJJMIbL8ARUfz57
VhVjOXubKX1M1pNwNaM6TQSAYmyJxlwBmKvk8bRD6N3SMFLR28ljvtNqnKfHe71EPGFASolfY+PI
mWOlIFye0UdmgGYboKug57H0avEpT/5UMD1Ge7gXMcRQ8mu12JYERcaT1abjbDCpd+l8jEcpvSKa
N5PLNOhufPymbw/tvcESFMKOiMb8XJnNhu4UrExFinaMRyxcM9ae2lwQRe0b+wSk04vAMkiWes6O
ScuRrBS8Igb0BpU1DScR24JB/GAKNqZ4lHDoJLB2cKiJl+wc3EXJNkvOkfKR8PeYwjkaZB5sO+nj
fZrXp6IIvZkXMObEOxfgGVJSFIsPGRcQSEI3STx3Fqu4fGd/uJnfPFE6uWeCDBHNVEmU+/tedopZ
EWWiasepwXsUPdqUhZznKxrfJmi1nokJWRuhTparwsHQvE+GH2oM7ZtintxuGXTkkDpgqF++gj2Z
RogrXz/Kh8F1PuZE3BpmJfvjq7C477SGOJOS2ZLE5nL8opDvDfpE+nvAnC9BiucCD24j+ljIvCxZ
DZxcCkVGHcHo8iQ2P7wB5jdFEUkyFNMqVb8rvvaS4rKw+qyPcTwXZwggHQ1rlw7QcEmrc6wcQGuC
vjdQ7hT2B5bsOQTuScET6OWmgICflM4V7Yj7urI5iTgPuB+w66Z4WCLaCHiV+sJXdex6A+T8/nfs
3MUZ5h+KgZytgQfm2qrtjV0HV6Bq1rAyRfvq1ExgXoaE0w6STPZs+oyrATCX04dbcmddBDqRvZpN
OLVwSn54ir65IBbZXIZGB89C0PJlRWgbsSTjEoijPkAvOoySMyTU53jeKzDTjAon2b4DjNGzz//7
oz+VE1+WREt3VZMcGrqb1mff7z8FqhVUE6aBWRxjjTfTRkII8yeaNsWN1XU3ZZyQ3wQlpq09lSbC
RIMxpTEj2V6tHDlxvo6WbOWA8Ddw0FS0trlC8cXuHb+mhVDimdcR0+kOlH1wZ/V1ZyjbeXbA3p1z
en+1SPdOq9+NHGr//dO+0WYIErQ1ThOqoev/0yMZ0HQtImmmY27PeyNqfUM5IMm0o8NQIiRh/iE4
hTIAy9Dqf8Id0/6HhrWQd+7vy4vV0hQ6Ymlh8IZ+eTmxDBdxVMTj0REPI3OeAcLviDSMaA1JzIvJ
LnZIySRgeaWD2PADtkInuWuRgEq2ePmTVkSTDbX//UKG7OA6DvmzckH7z/2e9WZQ1Cocj0aUrhMU
B/nyKEJocICXAVfAN1briyhgIWQMwDhWwQR0GWIYFnQ4RhDms8kdpnWJsCnc5v5wytGPsyxbDn7G
4qfH8/vr9/++rtxL//N1gRcFxaIoePJd69ZqrM0YjltXDjCF62UOVbQDPRUDRp8O1wssjZ5Okci3
Vt1utOKh7TSK3h0jQhjEOmZI834ixjN2X3mTV6lS+fJ9VySDcI7uewYWeIG8qGhWWkv2+FJv2Hq6
DvEXuhAWJLKH//2Qfvf7TIt7QR/P0TgS/P37bAO6PKj88VgX4a3OLekongMZuKT7gcH01B1/yLJl
c/rmEfjvZ345YfdKY+UVC84xj4JDg0VnVpK1iUc8RcACH8WflYr+QMEkLIWAGF13Troex+jUzi4S
ctfvAkhJnX6qSR2d9A/pRZ6VfdDWn3cmdmEI79CEarDi6ey7yZ0Ji6If2hV619K+B7dwJShkslwq
lHqeuFRbz7S8wbmM6oNWP5HTIvOBWtQPE62wmVkxzJVlATDB/u/+NsuTKO4jsEQCAs2bazJDj98d
lKyDhi4JXTRw5Hm+jdOTwRCP3i2trvzGzhGYRNdhc8kFLn3rEuBdGHgQCI/SJClLhYnzbqOgYTGK
PmtbpnvDa5iCJSsexouCE6ZBCYV/lAmdharV5p1Ob5SJBo4D0EHF55Q86AV6TwaycLWYdcNoD8gq
OC76pS81SI/v4IuBkN5Qf2UhgPwxXwccaGxf5bCWLwQW5u/wIpEfNdP7tLwScTHUJOJO58UN9m6u
reMQpZnzLGmAlkzgMNvNvx9L9uJvHhIMV5Ysw1C3mV/WiZJ2MBp5czh2U7nOwtJ3hmEH1lTLrydG
bTNKAbNh7p0eiRH106IG9YyEFuteyZ+KIWEaxW+IPlnysKiHtn1l2rU18VzLF7Qt3vGpNU8DKsx+
CncBdrclxZSu/lkCtmWEaIHdejPBBmg0s4i7AbHcyR6q4MOckD+22kHC5e2WqSqDUeIDMCl2GmFB
QpyUFMy5fig6A1Y9DF2xmfM/GWBnd8LTe4+EDTj4NKKqAWZNBIePBlxqr/S+3mVD5RWELffDoQAj
yO6F7iuzpeA5TQYUhVjMkNU7anZtRXT2zH2Oa7S14FzFBI9gTKdSRu47NLuxhuxWq9cdkR7VAxlf
a9haf2zSsiamfUUNdBnVrfkxZ38Q5+1s7YApGu8Q5R7JtoLGPAhMcnEcxHjucurdVdrEjBYJezCQ
tEbGRuH/aTA1ygNsV4G4aThp27rNcflosUgr8lKih6G+15zHaaLLN5xU3V6VuA3J1E4g1UY9XEDk
FzT3g7nhKXd2KuNbOn3KsGXNvVLL+SYdDw2Q4j75M9AbdDk0JbRWWBXguSJPQMa0iP7EZNS655Dj
lbPrsbWuS7Q0w/Rq/un025w7FffcOXtfMQIAfheieBhMdzsBzsrEponwEqzSnqAKI/NVq+A0b/rF
m4YKYNK8tH2MUcQgetLu24rnzsVNpvQ7HdOHdi+TX4LlzkAKqCt+1l+QEQSKdU/SJE20AOzqagal
3Z4UCxMCU2NeyVVU+lDMBaPIDskUIbXdtiMijl8VRGd86cBVWMcC56108A2bUBFvNfbF+hly7WpB
Vo28dO4cbFgfJaiT+oUVMp9/j8O5pPayWmYK3MsZWmoQKZ7sm7jGPUOOAuEReJhVwSwDlVMOQsno
bxc7hxD9vrS6zweNGD5BQeW0rfJp2uhz45fE9rUEbtP7owzL895b0mYjkO+nyAHAtKrAuqTqFe9k
NDOgisNnV2+AY0ae/UqQNfpMfS+bJWVEQaa0uKg8xnvOcq84yNml3bHAXP3WGpyIcFBP1jGOHlBQ
q9ZjNyi/58G5yiPAHfT7WLY0nQQvaVKAcVAdDNigTuhQQevbxRqPkRrsCoNnRvfd+WwbzYGc5M0E
D4rklI0FJqyxEh/R1Fo+WTl0+BHfB31+TUJGq4MaYp8ByavCvAZFo+e/y8XH1lByRQJ3l9W8JfgD
2xHYh4oxlbc5LZxNUBOeY96Ps+7hw9Cja8xipoXQX/fIIa8ZvJtokMT4Rrpww6A6bBAOTB52qFVI
g07OPfTYRqhlv0CHC5MX9om6fm4IN0UQ5EcCSynz4RmB/8Tx10yJODrBabprAK2rwT6p38Xw1k/3
iigIUgjQdDL9KwFhY/LOtolF4x4zS8jGNlZnLXsHGysZIXFHbFHybgw71z72nKaKDqlb+MdybpKB
fA186qSVWgw+CGQx+nsT1WRMh1BFXGghVNSK15jVLW8/a3+pEWDv4SNa3itonzBVsJfeZN27CJ5i
vhaIHWAP9gY4gNdC1XD3s9r69rSscsN81BbjZon6LTFpuUOQIl69QpZFzJ74vrkLBbpDqbcTJgOp
lvWImeuikh0dsc+CQc3up/qUKgxeOKglebsbue+i/rCW+DykyLPtW7s1t0n4O1YTFmOWn0iDOXAv
1GGzmCcXz2fO+0KGkaTQR0HhMaRDfl9khIY8SUY0CxpxWkv1IfEWPHcxJ1VZ4ld4p5OXki9jjR/S
GqNUJ1efr8NoPiHuTJstn0gLTsdBZsyMg9ZjzRE4Withu+O4YJtMfYanCiOcixSLJU8+9hLCbxJ9
aXMYkXEEnFkMxlq2fsRhyhtAm7aXsFJ0nDfCQBYobh3OTejhgXki3YVyXui/BhJ3lJlWOE+6ETB9
K13MlhY0gNuI6RD7REh8mrobur3fAZGNxGFSnmISRQa2Sfb5lkuQL5DNXERalIM23ZNAJZJjuTQt
jsZu0DZJot6F/JkZs1tOleGGvxK78TScdTbOjqxV97M2nXMcZUEEMMYy8Vg+D8nG4nfpevsZ2KQL
Z0U+BPNFGClU1zLMSSZz/PuQ8SmO/1qL2LZqolvXNFmh/X34JUCoKOyxGfDeoXQk4h3UR2QgCa73
Cjml07wObiIXc3V9F5oCXSiaOzTcyA2H9On/47u49G/QM7kas35Zov+n0BD9JJQepykIfePK2BsI
jEqa60yLzy4lBoDaKyd+zbLpbBhvU+f4NitoVWvXkHysH3wtnwnZXy6MzbldtwSPiNSJ/P1lElVP
w89sTdVA86u8GkVy36uckxYyaNYTiHslYXjmzQtgDJ6g7iZBNBg0Lv7pK130W2IgvTJaPA5UpRzm
50AtucUlwzqSlLKsX7dZfTAx1dlYy81wZxI0M0JmrNoTlsGDqoRbsAyt9g6FwVP0l2wgzQhL0TIb
vzFe9La9JuC76t/yVgeJ2EjMtgx7m3DG5x0GTub01kfvlq9xpPryYR3QVGP6S7FnQTUUKVVYy7uv
0WFBkkeaBHEvWPd+uK3/2xwTti21JQgq8Rm4X27rpBdxEaTacJwBnLQjkCv0ucTAejG5FebwKMYK
eTlZGrD+Yx5+Br3CVGnbP4bFD426z1ru611FAUDTnX9MEuD/vqt6GU58H+zGAGJc8yNHWhP8amIC
dwe5JvoKU1C9gmMq3huZxZT8aSaiJQFohArysJJxuYHhV1YcKEILF8hredHpdbKPLPbHEHTbHHFt
esgc8cpukGgxDsYyfArA3wfMmWcdDgIsipF55o8/T1jyWn79fQ40VV5nl17k14xopMFFOvRMb0ft
waKxbhDW1fD1elwLQuofwRO65SUFXtoyUwfBqIkj7xhq/Wb46E2QJBgEZi31SF4wsJzNij8ld9Eu
pncyP6JVYpzDdRI4OYN1ftcFmDOI8WOBckEed+GTLTkZQeWrjG3CJmStb2lXHVK5Voa/YGKRitS0
lScUa4OOVpMG2f5gKu9A6RTGjJRnASXDxEZC4OoIsSIdDuN82wUJcRB0R8nNUCT04Mqa9go3gKr9
s7maIsQIrWen6He4RXJCyB7Z8gMGtpmT+T1jt+lJuhH66DjW8dZxsfqDQsjPWGKZG71Fru4phFhU
EPcFm1fluM+DCDzmoZzpTnVz0W1zpfXbJRyvCtTZ5H4QN/dkc5rtOR6TzzGSch4KmMQnO7yrOJEF
8UqB5dxpAIgqcbDYUQqJRiavh1dbU9+zIVxngNJKd9/nj7qrbBoWWvDX5M0RcU6rT9jP+TxtaH1D
ruPlB27OrJHfmk2PAO2XdGd0F7XIOasy5Qwnf251PuTSkoTDDuIQePbcn8ce4fawt2cm18eceDKl
YASkgOlKfarm1Q+v/DeuQPR0hoVW0dRtjXHP3+9ZkSNozmFvHUsmdzmnbUO8uKl6pRJgS0gPhv8a
qYbhTbOfIs/WlsVbrOK0cIxwUVNh537o9T0uexoH77WpbAPnGEnV8i15ebsq03aQUypBUfCRJzMB
enjW/ZiWwYQJivHS1TBWnrrkNwZZnIpaX5XD5Dkp/tv8hVgh+F03rrI8AWLrYEvL6KgY5ZsRPpQq
JuBofksSEAfadLDJrKCwmpODqCJgv5lndWRZYRU1wS5T6xWWLLBskjdL8DVsJ35Iy5rwKhMAKMVt
v+ynedziCvNLyAkNsZNVdlcih6Gkc1U6ach1bbbZ4DhY6hoKliaxSMUmV/8ItKbWsee0bzjAr++m
EZeXA/6dU30SchgBSdfg5x0sB7VZxMl0axLh2+jaKiRcqaqwzqPHIuZ0LYMeWgtcueWrKCS0GyOD
i99vY+HLzJ40e+L17unD0PZmMIjIfyUjd0Be3ysDj6l9VXDyqxXqEQ7vAbwvdfBr19dJ1SqDTd4o
uIPfUtT7rkOlx3008Gdn02uWXiaq50meASWODdl2MW216mGsXu0EZ1prXylcjYDBUNVjXOSvKSaI
Cak3p09h0vCKXfMpIrlhtH87ykuAEdRR5/WckHJnKjvUwevGtM//foa/W0pd2saqlEQi8/s6ntWX
LARdvXTHFs0T5rAroF9JOxwgyKGbmP0WpGpGn8q+s5DutSlGeqaCTv8eK/dYDyWLW38czAPUCtxZ
bDZjq+7KVGPFvWnjfC9cQoKiX037kUyPnbwKeeOlWrQdpwswtiG6lMnsI5wQhBQ4aJejSYbYjTfd
UQPty+2fspioRhOA+oM24Xh1tM8mkIhiz0R/kcE4G5mtom9TqpB8K1gK0Nlo0EYwzP59tT4V2F82
HsbKDL/wPhoGJ6e/X3i16ENLiwVXy0T5QbKgDRcsb3hsBviRHJ8obAcN3Lrpm+Mlmp6LA5WRDgGH
cOyntOrwVrw40KDqApTWJ20h6aDU9D5qiaspZJZGk2lQbns21Im2vTmeUn3fa/fatNMwV+vsDzrS
gDLiJlS/oh6SPcdpvMV4EZcWcL51n8UPRtd7FSxAxb7X6OItOtAf3pxIAM1LTmlHuEWJHHzcW2OG
mR/XiFqvKJGlBNwA+DJK720NQoClxe4wAQdeOGFzy/pt6D52NQo6Xd3nZbbXC6wdMLpq9NNq7FyZ
hXpyi49yRgppv2F0r2zyCZtNZp0CK15V+bxJZtBqY4Qb66Kj0pJdfnKrfrhVn7aA/7lViH0thugY
iL9O4NHxxMqcqPAaU3gIy3ypmAprEgHplEeHPu7EsiWzk60p9KtK2erGRFWVAlgN1g4BM6lt3lTh
XUQmjdtFBxeVnEJ5FGbnEekrXkwe9hrnNoUqdSPlPiofOit0cUIURYE4zQSu1xyAazpSAREsE9GW
MwyskCxEhZYIgaHnvop8vK+5tSF9ioTpVc8CoeUXZX5Y6mGnqwQGMFCvLMJQ2l0zwgmoyGeZn2XP
ho09InKkB0uts7tp0Q/VwefL//Ua0spyNF3DBKFZX/e3eOzVYdDbY+3SBhbZ+4weEEnpXAWcFJv7
pWw/oyVoD2/BFT9H0hBCrzEejhkx0mH8pLLFRYBdpkr3oc4DuvWcsL/PKSUwfffqi7ghOzc2x20p
5tuRBB3CJqTDbQBI8O+XV//GbI6nAvM+Iylmde5Xb3dYBYxil6Q/phwEKXaUwoSV5xL7g95Xpy8Q
tb/sIfEa4q2I5uK0NEW/NH66OSbgPjX6TO+yuHBNMhhLEjxqSK/lUzMnHpbI62q2/NQM0AjHyIfX
YczzZbPPko3IE9+IpwkkLijakRZEY3IBhLbHekDU0Qjy+pBx7tHAoRRDvXEcejDIVhpylGm0Obi5
E1RxoW5DGdggm4r0G7cPdnH8Jy6Eb2GmjErkaqu6yGWoCL3kdQfRbonhvvazN2v5JlQ5ZbT46IQH
aM0FeF4idLToXzu3fTBsZSNsoDJJ8+EoFLDwHP/HscOf1p65WBi9WI3iPXEQmwWblkPbYFlwXIl7
UZbrXq9YdGGUE8Y9Nsan6jvgPckgc9nzJpV2z05Hp5bhLUY5zWzMDd8yx9oPNjuucSvzxl0DwmJ9
BLc5guuGZ/57jpGJIalOeLKYQQyouqW8KUCZO1tE6ZpPGlcjC82rVuHNfiQkUWY06jkTDyfhzL0K
FgkuuAGOxGUEZJ9zpCIaUb6yinWL7rt2P5LxFwsfjMQoZHYKqi14m6rw2QnCa6O5QD96KKHAAAAL
71R4WRPtqYnnU+pVbJ7yl7TbfSrh8OTYiONwqb0krXUjILrGpGm4xiZSuzVoUI4/nKjc80BUShMx
CzQ/Junrw5Ji4YNQuIBjPVyBZCL4My9KiFQa+dxia2XIiJT4ltkGLne+gsv6OrkMlAEJtvz8jgOE
XH876Dkyjk1pP+z6LIWX1GeGg2GHp4soBljaYEZy0GQ9zaPYd7XLZ5IQeQuJH5R/atq+gZzK0YfW
EeHJLiBGSjv9o4nGc8uAx0v5P8LOY7dxNd2iT0SAOUwlkVQOlmXLmhC2y2bOmU9/F2t02nVRBXQA
uuuUEsn/C3uv7TTCa0/WWzpb+y1/kRUJGCJxGfo8XhlJJ5r2pKRHpQxXzKlY0DVJhdqY7I96VaEt
93WEZp91A+45eFKnL7khtITorOI7R5CqRd+Cpe9MYP9k3QkrTcaSj3UEHHSfPY8M8Spm0aVfrHFa
2nHieMlTDOvA6k1bDDB6zpnrbAyCY1wiFT8GuWknw0ttvOqhsDTMz0B/lNI+T+kmnoweXJ2Sbg2I
qRS6PfBFiZCw7I3jeaKm6Om9GFxPJXlKd7jqtgyDoO5zBxzIMvcfZVE9tzOXrfiC9dfF8BgGCG/D
vsTtMrRk4wTrKPxnIfL/rVaxErFXlxUoDNJvrc5/pkgsk9phHOXmIHbp3mt6ngt88YYFZp8MXV2N
3HzSTl77ZEKyaUNI5nmxSwC4FIH+OmDwjjJzXc46FxMM30XxQBjdWEGP3PURLI5W3xHis/CUSy/d
AuFFKB5wGizQcr3MPvUlZUBp8cTq1Ufu7fJEXg/KJ/AaheBbJO41tQqibmoTylxjXdCfhhR2mW6b
BGTNDYOR2t60bhXXCoP3SWFBhUF09GD4Mn+cTPz93smv9gMWcTqOGQw9yCRPR8tsONIAQuSkCFEp
wOnwffYUDO9pZoVVj0dyNqcptoWKM3tmioSuXWYwLoPQFh1fOTHOGF5DKOIhXfORW9jadP2F3Vwv
2wnO6ZTAl6UGAa3c0E3OtziuXXa9LFt984g/0i6tI+nAIXE1MwtAY5MD8OyXOsmrBL1Cp2t4k1Un
twUyk2XGfBlTgzzQXudG3x9wnOTaxixZA6UBjr0of0TiS8Y4hW0HimFhOsvsful/oGQELHYqjDLH
mf8bBQrmH8stQVb5ubxNyhKHirnpZpAeLzPtcdEYvbEIifAWXkcQFiU0Xq8FCWRuk/Gmmi6hpYlk
axQNJfzZ4jznHBbavffXo/dtmW+Gym5zAYIXz8N723A/dshG32WiqPLmiYyqNrqDMLZztvFMKhKA
wX36ZQLwCb7T4qioshPCvAjFW1STfolFG2KmPG4MwHoa6vFscoYJ2hAQNPjjdXe02Nc99R3TFlJn
0cijecceZzP2VsO3Dp09R9SE6UZXNUeX2mVSstvI1d3cBAeAXFPX+5iKhm9ug+d9OT/zQrPZxiHw
nZA6KoATwUJwiD4NgEFFCG1ec1n0myKX6busYf6t218ziURXRrfQp1NL9lVGL+I3nAsfAeB4RZ4z
iQVxH+us/PjE4d2qOPQuWSys/ap385ZfVjmxNJCNy/wzi5SYUpaTphnwtkgt8/i5qoZjaQLVmWC1
dXs8J9W9b2+Ih3DimHsFnbc2XptS2ZaAG61TPdV7PQsu2NOWFpntyXMf8vwunsdeZ/398Ajine2g
sbZRAkzqsbcNhuZaegAyW5mL4c7IMZ77lHAdNA+VrSSc9xFKQAbuJCDHLGui8zCMOEotfPwCSIl0
M+rXcgTJUCC/GVrH8oNNgj26OvblUdUatyLZIVXjdZY+S/DUoOJELBzgMpVUHmoBzaIKmQkCn0VA
HQHvlPovOLQcuNqF/G0ZQwGd4bzao3YGxdB3FJgLEG5zV2MYWxbIc7cCRUrnMBR72NdIFMKMM1/1
bHkhEREzp+NuW9XA6pHaAvTZOsjOU5avqaiWElFPXvT7yo5w+rPdwZT+a+AdZBqe+fXY418fXtBS
2blwQA7fsHIh3XLieVKUpPtc0s6Cindgjcd2rkNfSZBzarkk6xQeedmMeiJufMYYiPMLHoOZiPQS
csmyUODi9y+R8AoWgtNsW0pPWvYhWcKq9I9ILxompzWBGswSayBCVAHALmGIl9AaLCjnAOhqkt6T
+5ByK+R7Id5M3O1ii+OQI6UO2FV2X3Vzx5sIxQxJZbqC3LUajX1eMFgjcDk65/lHgeV75nC0wBqI
XnXUmUbAjhoIOqv03gNqcyH1qGZoy9VXZg+Fi0ZnZ4m3OyAkRSTxRtwT220Z1wH5nJRu/PkmrEBT
iA9yQOqERfeyaW9qd2cgSyY7e6FZDNChQr8E9efbCKj56ukXUXn3YTdXkp3rt374zqhOwx5nvi7B
n3zvqQ2l+CyVWAwZ/YmQHMerlb7VYJR1CCY1vvNN57uzNh3zn1YxLsRHMUYPdsDLmR4mV3edHZoE
fx/jQABuNGyvLCdS864iQqB2nJOHW/SlCpLCqX/77kuMibB8isRGizEwzSX8LxRF+PK2MdBeEwov
20O8TsXsZY56nlvomYvQdzxwTyGztxjVQDw8z+V58Jmj6EGPzCWLJExlr21+QkCLDCIyRs0WCSZS
7BC5ucxkmtTrNSORQb1OHLYQTwbxILIyFHlSF+luLBjtQmMdobMGxba2TjoX2rZm6UGoNGoKQDt0
WZdMMTmeq0XsQ3DrXQQkLTKhvjz7dbZKg2+zUVzFwnkrv5TiaX5wmnLoDDHZV421JoN411jQCptH
cU1At5QsbrbVV8xjTZFOVnQFfEhuMJ0EfmqCX/z7gPeSERscZQZGS3avZAvBEmD8L7iJ/C3i0Kha
JhA1mYnDtwxibEIoZ9lSkK1EHKPGuDNg9BJEOiJLCZordz9G/uMYdm4sw7CqXV0D13QyQeYYOmIW
TsqIBUSBp2qvpoQ3VxS1wm6KV1zcap2TJokhR33laSxYlt1Zpa1AIgU1b3fBcw8IskBwx1eWlJ8c
422PY4+YmtnzoDPc1FGn1zKFSolFz7eFrHIKysEk6e8ZJf5o0H35g12Pylaq/Q1dApXYos1qF8fX
amAzB8Qx4d7Iep6SAd4MhHtovozpMs8wB0XdRfa8huKEX0wxXLiOZDH/s58+DOUoMpvpX5LiVz5n
jdhzqJUMKkNDvQ1Ded1l3yLCh5Jx8lgTAttLuJCWJriNEGnMrAoxOMMIhRiHVzje0GxSwkaxL0en
fjZzhhxrwadpkjcnP/nICmp8ZJLpjKXym9Heg64LVWbn/rMVP2dmuCNfTqupZkZSd9jh5NGvDIlY
MlJIASSkRWlR7I6oqJczbrz3HzXSOj+68eYHuq+YP1x7N56fLUIHT21AWqxIDRaaX9z2WeutMaij
IYjmZiKornKEPFwm/KxzGgrogt0nWXcD4jZP2tchLQxtjZcyueo+Q6LIQgocNGvLOTLSrA80byED
Pp3Uh9KD//pamcdGfBN0KB3ytStmOKE9QzxnVw2eE5o5pH2zg5polv6hSTcPM9W7D2iqUG/iBJ7D
LHZRn4LDHe1pLu2aZ37MSiJ7rQIDPdNlInK+ABBgUYzlWz++zIfAkBFOJ1b2SEXc63u2QjjqGxIJ
AMjTMmcCbK6lN2yM0RksoO37JNkFVsHdaJeYdOI5LW09mjAEOyJs+GbHLFiNDXltd3/aICVVTDuA
DF4dmPmUTIH7WNqPicFWYz8BwtFwPEjpVUK+TkplBz9k/o5LER3RxPMgRVCHFOf3bkfD1dezLbGg
lByrDseCG7WoxAyTh6GbCq5ZIK2OfwnNe5NBPJJOjYrBdNgM2VcYvWQ6xGn/3QrSU546ovpSSzPA
DO1lssvTXTFLC4xNVdxUFEmwG/VhX/CgZhkiUxkBu674+i0cgXxs6fr36Y46j17/d1YlIyCcvS6m
oiPjnf///zRE1piSjBTI9UEEwygC+xH0T4FMlmZft4GryBnuPSQwzF6H8IlF0pymG+MvBsk4pfsW
s78Vk5JOzHyTkBHEVIXNxTR8tgpAvxyl4KySa+w2RsFKNk4i6m6VI+Qh563tELpE84IsFuEFvlVT
wewcbpOIWC/9vZRgm/WPzztrZ39+XlVGzqvRBzLe/LG5N0wpKpRmZL45zV2YeDfCFreRt1PZRxk4
yFragDE/TugZM3KmfrND6PvDb4Xjac5sYFlaw7cizU5S9pW019iedXRJc6yJziKzQuuGnjEKv3yc
LgJfmQbn/T6VZIRa8DcK6xBXBklBIXB5Ko8scsvwQy/BqJqEuFSF8hKQ8amUZyE01ky0dyZYet90
/v5NWLOy/Y9vwpRgTDDtJUL6xzfR8bNz5jDpRRm06r2WPE6kXTymN2MjHD0pYGkQLQx2n5QLCs/+
RIu3GkJIC42ZCdSAqRhZa7qAEpYUu8JDacPNJ8OzFTgCJgnqqUG8QQeW32BcKaxBAGwjDdzvGDkN
X7lffsgcYdAIJQ4D9bNlhGASmE0KsyA/ZhtnHh39jjJk1tZo8xgU7TdfnY7QmG86VPdmEJxav90l
qrwqh2pfRMUuZog8k97TpHN6c2ORemYZpptMxbZPlC9MLzxfFKByJZuX7HuSmOOlh0iaIPMz3VfS
Xelh//XXFnlsWffmF+S+VJVdCajshwn9pbSh8BPl6ClXDSaMJN9m55hFXFLRs4j/kPpK6p9eQJA6
kok0kxsV6sePebII799vOx7eWC2VWUBIYGmJ8zPXvWXmn3PtSobDU2/wfFwLCkJfJb9HfX2SSGos
lGyjMjU3uurWtcxihRYqdwlJdlyGXn5RifXwvHuUv9cqQmzKtchyI49M7bZ3ZLLDCz9/0pjzT7TP
fnIRNPNJslzGJl9ScRANdHMjQmuOWIqyMq+g2NEN1JgNdOHsx3g1DWd6rYLyorO9mnLmb/qrDtAx
YWHWFe9JRzSQH5xFgIpKhHkz49md2VavLjVx2KeF52TKRgViPdU9inueN6J2H2riXY34Yuprn7hy
MSZbb0XzXlewIoonpEI3JcXBCOd5XicEQulOcPHMWli1nXCqOvlWBOoa7PuhU8R7ScaTXHmYZsk8
eshmtu/YKyWFdKmh1RKwzKwu0h0WOIxr8rcQMlZjuQmqP9HHFRmFF6aZeUVuF4nrc9a6+ehjfDVU
rQXvuCQiuMkzok/1JSAJmu6Tl09rK4D+7nePuiDMY2gXBiXGWKRuET9yuVt0z6JpnUwXCzl+sJKJ
wXrgZPSnHu2DCHVHt3sKSpkuNIzQi8Cm6ox/PC6V//fSky2sD5j6gEj9sMdEYznEemMQCQHf0Ud7
ABczyG7acO4i4J9N7vxu63Gzjf3J6L7nEVPRuszlObHpz5nIIrq01CPmQzTPT1oJABbt/+zoiK3J
tZTgXiPOrQl9QxQJNDm03iZjnwThThZxM/hfYagwcvnH08/8U3eElIwxIM4OttCS/EPrEwskgeYj
HwxIC+jB6CPTCbbPyZ8hJnxs6Jng4jlgQheMpNnqoT3RmJqJlyA7NS1yqor7oa/tmGuiV2CoZ4G8
6sCrG+gxioTl/VVgXFHjUOmZ4jbdVu8OJNQuUrwOgfwmjONaxEYyD83ksXS9ZmV5u0y+dWrhRHM+
t3iU5yAmp2mPSgYZk1hPYY5BTT6NrVmtpPGJlqBs3zRpazIDrx0zwSGCVc9kADnU40rpnjXznkzC
ow2ZtvTI+/0CzroPuFJeIZ3WImI7jHY1gRSYiOKcw721dk9vnnP++r7J2B8xdioj842IkzIfsvjB
SOfvBxEOyD9PIkUxJC5nDZcdJpv/rUEUlS8w7rv6oJLAUNAwm+0mjza1mL+Zek3GnRd+kUvBF5Su
tKGwkxFWF8r0BIm+GEkuu/MPPwNnjSiLWR7q0bZE0Bm6rX6P82lbinh1UBGYE3wvBX5ASpGlLSyD
dRzoTVEkIyRlcOMhgxqBFUpkxKIK6TP0dBHSWbGvqIBmJTJKy1pblUHxUiHzo0WRfOshWiMtewCr
Bie/do+1eqnoxIIMOA3yT0NRb5JSkcyrnaS+PCjJuArYIpieDTS3qBnQpi88FXK65bwizlxhCNFo
Kw91YOSFi2KggpJbV8gffTARDS2tC5VWG8iJL2IRTuLdJKjLRKkZ6LtRihippKCN0gCNqr7VQRZk
FXpWNuGxKl0ihpQiaUOadRnxC2I5no09SrycM6NbhsNZmpwygzgmEu0OeQg0j/kKyRydmrzRzbti
rN0LxdpCznmWtOot6C9FkNtifQ2Cb7g9Pv4odnj2wAIYeM8Y4eiUKJjJEB16ET8fyvVSftYG8SUA
5JvB76xNT1sUtXKZIoZ/vJf+vfeoqEbwoUpJNd4O5anLlPOUssxqJObL6DvNhmxiRVtltNRiKe7V
HBxwLO9G2q5ZXx6uQ0Jf+z5kk/zlU7GVg0wWTr+Y9E/AiMxnjZUHs55l8Rqi+G8xUIG8EBHiXlCt
Ww6Npw8JBQowD/VK8iTzE0dgVEpd2YwlkJPpnDfeXpa2FhdlLjKfVl4ak3zYGjJoICE14CoOSUEs
tfwyG7w7tpXKUiel0febJSYb1v7sqUy4He3KM5mrtOuZHQlzbJmbc7LWnWDgrZr3E3O+wtUxVAzj
0Tf0VRCyRNXvmVnZk4xQv2NDamENGyhhc20nYNjE9yJhGYHzscrJSR4pZdsBaAxK0oZvfh6MZ1Vn
e9i9FY1+F6/V/L1IAdppaVun0zWwKjen04uA+/Thup2UNa5EBG+QZZBAZZrxiNGIs7swCN2bF/WT
+Lt/HpkZpvr0kND6NXjLvFx+ZpGEiuj3gsxgp1C9DpyWPIkctq12VX70Mp0g8a2fFeSPKU3Ppi6s
JoEuTT1JzwKrrEqEojGMG4sH9oLHagc3qwPVQzNXN29pWyO6Cq4aeS76BBa93eO75hHWrWKzWQ50
lAPadiltfsuzqO9/0/jMbVy1bK8YJdQ9aZiSHYdIz4L6UhSJO0UkwXbgG83MVpgUmH53U4ieR0lJ
EEJqB+Y+CGP2iozQmNnX4ctIr116X3p6UphWBCSymVygSvPJBJSBuPgQFX/uR5mEspo2cLYy8cR1
Qv7jM2QJLNCRg269YKPnMwceSOgcrFU8lIfovRbn3OHIgQlhS329Nad7ERJP7hlgpdRZ92RXJj9C
tmEQTVQ9kgc5WoWFuDL1vWo+NeWtlj5nqTZBNQaEp+g7NZmfR/nawh417+gSsyMvLFlNY0KSInR8
w675qoRgfPIoPWGGQ/fscEFGrsiYfpwzgGlXoBF1yFwZtGI8QruOpIvyEdhvq7I4IqxIa81tVtaH
wkt2ra/hSA0HW8epQPYFk6Sl4BcX2uicmmKvYz1C/AJaRBQYeAEdh/dashsNLTcrqissVTcSa7ww
yqlMTeAqJJlp6S1Osbt4QXsI9HrL38NnwW8exXDxapz2D9JyWtknJ0na+axDAXNrjYro+n2qS9Ij
C9JcVBaksGbI4ahxjSy0IjmrLdFOU7pt/aeeuJk6rV2J2Iswq6EdcrBk+Y6D/FbAQVPRaVj8ok07
PhtWgnWBei2Od30PdRaUmkWNEflfkppw9pZbCyFBiAZEIGWgUZ6HzjiWMlA23yJKMZo5ddMABA5w
0Uw9DqgBY5XuyeD4CtLk0BbRg1f9hgLKsMo6R0Pl0ioQDDG9SfWxY/AC0Z3TBqgNuSApB6zJc7MY
8PiwmmVVUIdHmQxwRkCanu/aErrcqIGcZT/ROkx9zlIqHmKUYyJNWNLSdbU7ufhODfDGnH886Ppr
iUErrpmgjA+tIY2JMBYrheSP/klW9uyrA65kru+IA5QK3cgmptH1MkfPJgjNylRuMWWjMJKFBzkp
DS6V74SSCasStm7WXUxfIzskW5O0eybUfaMRMx16rQt0eLy2jGCzrDmLql2Gn5riPenMEhqiWxlD
i8WVkRoj5OGg0lizOYNWG6Krri7IANpNtcDTbRO2vKg30rJABbpQttq23jPwYzixsLbWVtiC+1ji
WV1m9o3Z2tbjjxv8KQFdRMu3u9Dv3KR2sXiXXuRVviJm7RIsRHTVC3VtOgBkHB+MxrbfCy7P90Xw
1K+UpbiKFjdvx5R+NdksT3hhelF3/svLX7rDU56/8Rit5zdXHCWs59ZW4W2w/LMRjWzYXwAe2/Sb
weVrXqSrm7hQcTpgT3Z5Cp3miGdrE7n1Gk3VolqRqbLQXYP/jNDGagvZ1U4QYRfRAe7wYnLuL6GT
Lb81/uCL4LSLfiHvCE2xyUVffKcOEriFuBbXqCzlde5gRucTdo8UCdBi3Kh7hXfLlb5RFzbc5hUX
hDPyj4TO/DdAEucNNsv505CpZ4sr6L2/P1n1BMBnexO2AIQd7ozF/ErFEkrQkm3biu90sm/bzE34
NOKal+Jv/Eb4eeKEn5hXsnnkXj0TLfCCY+qFRdKxOnrtLN53fAbAHcrqqJyW8yYvRAFI/U7Fncik
5bHaysMUo063btEg9smzV0CqDggG2CUKAzksiCVxd0UI9y9iU6KTQvQV4TDV/PXkWXstapatFLpe
h+TNxM1E3LXefcfYUP5eHkt/qvbRKlAlahrgCVU3fzjQ1TjOYk+P6VTI9mk2NT9CQ/ACf55NkKOP
EftU1nxIeGPqvJpV8d/fgPz/leeGhFYC+KqsGz/HDwb0uzwKreogEw+aPXomLyDnDP/hT2xKHB+D
KhpH9Rcpht4pib+U8Gt8LcH7e8ZDSdxauf39DZn/zzeiMQ+RJVbXcwP3Yx4SETHBWCsqDu04Ou13
EqcsJuLvkatc5d7OScEhdrXComqBiGLuuZ69OVVlfAgcWYP8JQY0bbq3GgMEAGFDfo6ySvDMT7n5
hIoD7MkXw9JbGeMxSuUtAB8Hf2Qy7LpxLknQXqrOCPDWQLwJm79UdqUOp8+I0L9Nb8NgbDTPw7pc
++9aeY3RNrTRC/qaSpO3OT08yQjT2F2FcHq1ZA0dFbGZ3ro0ccPCBPRUYzebQtvM5AGDGoXnfTQR
kiL3m0Yf8Wt6rKzlLZ3BW4iOpuPYr73eRRQ2i+nncdW88LVCrHuA/hwFSr+MbfLl7z/DPB/8MT80
mBibIFdh86q/laT/mRy3PWQuX8oL4sW5f1EPWJgvDEbxj7+/jjIjJH68kCkauHok8FTaH1CoMYMr
M5l1fpD6lu+JEQExAcQd7MouxTWVr+Yl1lxpVoPxRTgPdj4SWaXSHdhmqHO+LismpbxgvMmz5w5w
UwVXNcaoYlWE0mvmhyUlLJ1tJbOIGqhRFdLvJfcSRlAObRdhoh2F8vIfH+vPq1i3cD3JRMLwHUo/
r+IxjrjUzLI7Eroipc4AcTOTPsrqJmOlJpZROojabmQXVlwarmAevCQKmmtJvkXtF+zVvriFxaOx
Xi3h7PEESNNHpL3FyjluXonSZXKzCJTXPrn8433/OUHXQQKBpJEURdSVnxP0DqE36GKQhUp061ZC
dSEMQFcuY/1Q2ayhBFb9KwmhZnFLQ32lKq+CR8amdk4jW2tuRCEI0o3Rna4eIQrL0lkKviIEJmrk
Myi7ClxIBjognr9tyiFWnXoSlcggpixL/Gs6fEX5P54n+p8POD6RpPIokTWZ8euPWZAsFxOwgqw7
NvXaE7dhvhHKe8ZYv633IoYFA56eVmFtXkpUS4pCF956JGzWJCGrDKxWLbBHFHQF7gsdhqgervvw
m7HtMg4RaUJA5wRhg+4zTybZAnTRbCJC8xHcvPz5FRrWQjGvsC5xLb326i/rAllkbRiQwQzAGUZC
i8SASUGRrj6HDTHwBAtIMJDGYpOJ+LlJAkwK8GDwxdIT2xuvQIX7j2Pgt0j/f29DhPuayo3+mxEn
/yC9xINQECVqgFMvLhG5rVyOGkdngT5pBEvN+kIB/mEgy1Eit9UAN2HQ+Pu19+cjx7BMFeMlvNH5
0puHev955NCx55MYytUxRS0jNLt0Ok/BZdDOf38ZpO5/PHL45VQ2AaKlaxaHyf++UKTCBeX4qY6V
092jJdKOJRyDF+NaKcgel5PEsp+w0DW55OSVsx/8PHS1jb5H2Rir0tbdzlEWwwo6+Mk/lnbgQlg9
gPfaDszU8dMsinv1qR7UA7koG4I7doSsroMthgx5F63lNSbNe4RgkAUaVM6VdY0I3kCy6gSu9VZL
S+FZuopb5TOpVglajjt13i74ItOc1X9/scB1MYi+K9fmTrTtSb702/ylfKmPqV0eYhsk3dFw6Mw3
yoqEtU2V4jqlBsIisdQvqAYXsCAWGHXsyWn2/rRIa7SLSzL+hnbZbtGqnMzv+jgzN760NQyBC6t9
p1tHzrTSHMthRLKMD3Tiu+oU7trqJY03zIUJp+/tai+72Akd68ReYBfny/JrJnIweFzXx2ZyOs2O
wdU8Rldwsr24Dc6UPO/gH1etzb5pRdTZtb1lp5Yx+VJ7lal6pkXBYYlR4D7fhiQWI5E5Km/5Tj+W
a/UoH8uP8TX80K7JxntgPNSsBQvYyUmepX11ohd8IB/vb8Oz9w21D2W1YzB2l7f61lgV/IbmudsB
YWWywQc9Jm/Svn/q3zUAbB4W2flfzLjydwHjzlL9jn4FzFnc8sJGXtuVB/JBmfxfepe3GtFbJ1ws
1mf0i/tj1x+aXxBCuC7Gpb4kIvCkv8S+0xD3Afq3XpdHVE7L6NS8ymeIMswKWeJj2Ezt/Oa9MeZF
tcykpT/C2llN2+xFODRbirHpqdqFrnWQLgyTAMB8TB/Da/s13vonZrnPQIu7PT+b2xMJuAiuOb+2
ujiTUk6DfyhOvDWHH2ZpLSU3f/bPYKPpdSaM8LM5YdGQyg7z5ybtxLfqhUYEMbW+aXbQxFhbE7aJ
IbaQFtmZsE0FBcdz/ZQ+xFv7lDwbp2Gj7VBwZ2/sFmuuLFddSUdOrzFyZ1n1R3tLHxUI6GnGE0e8
JA4Obis7ubzdMFKts4O6K76Ki2KP+/SsvFRP9XNzFPcjMzpgO+BV98WTvB+fZeftS1iGy69heZOW
4uKN5+9y/jetxeLNbVfIgBZze4ar4HfrMa6GJaN7Gj3DfZ9pX8gKFt2CDqg4/OK/3eX1+/t2BdO4
QluyKp+rdw8146Kl6iUOecMzORDX2mhLKPi4AfajQzLoKt4ki01l606xjM/kinRPjPnRxiLk/xbc
SXOa+uM1YqaqLfqz9V6/QeH8LO/CQdlGL5pNAvkh2VGSclN+NtANXvnuzWfrGN/8i/Gk0XkNbnjC
sS0ShvIZPtd3fi6gqN8JVihOEIwABbxcu9kixXmBb8E6pS1XBh4G3ZZE/JAL9RdpRAgxW205PJVs
sNFKElcPyJy3f6heo1cmXE92vgd6BJPTenQ20Phv4UC/tVXeW8bopGCZy+JduSQ7/zk812f+R/pp
fjocvsWwInB3FmN0i9KJnearP2GTRb9G/VXUC/RMfFH6Wv+gymrP3extJQIWLMYS04wT2dFhhGQW
n2g816SM7+qrte2ylfFSnqabnMLKWXIN+vLCPOUr44yjrhgW7SuTy+4Ww+hkw8ww6UODv+Ktwqu6
I4LsFj3qOczbhlgrfjRud8CEt0nPdKMMmRyypJmPNrf4ZPozPa3dkfDlX8VXeEG3ylVfzVfpMBy6
G8BPypjX9MT86lVfs/t3CM35rHE12t+DEz37R3EbbcSLtjE2Pdde8ti+vUXbfhk6mO4dbM8XAp/d
0sZ0cRz5i5JLdqke3a1x6T8XZ/3qrfMNgVQHcV25lTsd2uvlrqxUm3DXZfHpf/PYo+vrL6O8UQkO
Xqc7ZcPOm9cDfe2Iu/gKQvIf4Lc/F4Mzc0qj/KOAJSHjB6MsCUYQqojcjj467Sm59L3bKA/VQ7IZ
/OPUl+Z+7n8rD17LVFTTsmahys/6LK6FsC26oDrO4ZrI9DESQRYBcNegMRV4/LA7w7Uy+NdAHf9R
pst/lukmNk+d+tCg4pV+b0j/U3NMvVbSV0QlPjxqMfmN/CIlfgwBgsjhLLW7sSJ/EYy0FjiZgeap
+1ITwnNNfKsE7sCITA9liDZvFYq/Butf2Rf/z3SAt0cjjM1MZnemziXTf96emHVeOWZxeRyqwGkZ
JZsBCU9hNnurP/3w7kMonOdyHVj6Xg1pjEzj/e/l0u9d6f/8PhRIFIYy+gRR/RMXGmgdws5A6Y/N
cEyCp9hcNrXdylthsGFHdcXMshqUjZIQzUYe9SarwGq96+/+RU6WmkHTy5m9JhSCrJclCmpJoNb+
F8zkjwuWN4k1zILugNZF/Qk/MLqhHnRB6o+JarAQ+J6vHJVKv+3Z0m3//o38CVSeX0ymPyKjVaFn
/VE/ktMYt+HQ9kevG0BRUZMgCuq1C8vfL0spdjmntobiTQguWk/vKUgYGTfsu5hp/6tf++Pumd8L
nEJVwq/MyvvH/CiX1WTk9uiPOlb4YFUS5wwfPYMsAx/HnoW+E8nML0JTLghuK/KVrt9Kf014B0Hv
ZXEZEeaxequc6mmgSGmOocq3tgLo1MGOYvrk/+N+/7Ph5x2b8AFUETCvpv7cB6ti2it60ECuzHbC
CS9eg7beUZfKOgOI5hSlS95g7RBqnvQr4Z2I8W5ddqe0OzXwTxb6GhMZ4V0T3X+42GqcdB+j9WwC
4j/o6b+21z+fTfN71USRDt6YO5If959VCLo6gMg5phOBxI4uPwiGF8tDUhKp9PyPy+rPJyGvhu/c
MhgGEveozb/1f+72qlOqKhJq7rR98jkjeS2HvFQtX6fBusMKQs0OENHc66iWgm0erP3t0H1rEwoe
W5ScsN/oGwy36NGx66DdOFVrFlR5vSZjc5JcgoTbap0hhJDXXJ1oLC32k6/hWkaWC83JJChnQb8J
zqkFIr1U1UVYLsTr5MH5mGsG9rdZ6poAu8Mji7wX2JyuGj2r6klmiF29U59BScGVi3ukQg4E6mmj
CMumW4QYO8f1hPeTjaVCcPU2Omi/kgPjgBziHzg66rB+5z2kaq7irfMkXUcfCuYKJrBIgozkrwWK
/YEUD3UFsUnFQhSd/FM2XIovRMT5FP7jOv3d8f587lm6oupYxxVQAPNc4T+/RijIqQXpBRozYYrn
boMG/pVW4cM60puwvtIJVC+XmpuRMbrsN4g2mM6vNRzpq+Et/JdR97et+MfbUXHvYmybp0mW+ONS
LDNBmcQyaI/W1T8qjrSCl3DpD9ou3LJzEVflhaBNqCx7c9teDMe4Q9Hb4Nh5bl9isMALaxE4vl3t
0FhvJtc45Pv8mek6RIk5Iq+/y6foPXsXUQvYybF8jihkY3n5XRwIn4UVg0pGBbZSLBiO/+vC/2Pm
JIFdZsrIPTarVX+OoMO0iOPWS+ojwyBiuRHlGzRYXH6qfCi5CkJHy7YVDKYwW1Qiiq2VMt4079q9
6NVOSv+hivpzFMLbAb0pKbIBSUf7OR5IBaTiLf7xo6AlTuF1NlOwjBWItg+HwyDe4GKCYz+iOj+w
JxYD5+/PgT8n8ry+qjEL4XBBO//zeBnHnBx3GfK27BEsWaANcKIe5wYdXBvZtfwQ06fp/zg7s922
tWyLfhEB9s2rRIrqLdmWHfmFcByZfd/z6+9gcIGbOMYRcAs5VamTRhJF7r32WnOOaVwjEAdeeAzK
jyjf+bKNzo4cWGZTeb0oKWiH23+/r3+d4rwvTJVoFCnVuAG/LE9JqBeWHCfVsRi1a11a5/hdbMO1
QIQBbRZH8a79eIIAjspHXhFYf2pxGYv6B5zpnaI9a0xc77yjuSn15ZnQNfpWbIAalOevz8RIatE4
FWp5xKFG+CLReK351MGXwea8KBAcpMFzIj0bfraysthuG6Ir6julsvzNDqzjwWZYoXNt/rksNUTF
Osnq8pjQrCkyWkjyZxm9lhO+twQzouyk+o+6v5QFecSPY2U5rfZzCNvnMHpLDe81R4VWQQycbc53
S5Vv6iIa+KKM9luVEGF9KeTBXRUMff3y6HNSAwMIVKNPnal/lUu3hivd+58eCemZeBHFk1ppmGXx
6D9CvejCe/SJf2DLv4vsufXG2YK225cVrM57wriKvIGnRPrt9KbMBJX4LKS3CXOSIdy7X/9p/PJ6
EBp0g/+QtveVKTdGXu9nEtnOcmXucvnK+qjUHZCxS+0DHoY+1eeHWchz56605g/y5bY0QHsjdWNJ
M/Svvf/E09XUmIQCsSqKiYU0rOoR6qktkQ3WgNhzmOEE7XIO0LUWYGobIIHTUZaf1WhTDbtp2NGP
Mz4E1fHxmNBVpqP4+78xAJOmZADbooFEXwe01MvcYaLxt+3dbNWSBdHDCEDx9tP6Wd/I/UIYF6DW
uZlXjFT+zb8EwPU38QHJ/4Si6opHRT1Fr+Y+4cRvnZN366w/sTfs033hGOwX4cV3vI3gEOWw6pY+
HR2VZhT5xcYB/pT90dqGG25Km9hil5Dp7eRO7rANN6B59/hVt8UuW5c2LJcNXQSntK2la9J3iGx/
XyCje4DaStnAj3bJT1qcrCnRyzatk+w9OgruJXM5dW9QNhyzR0AZq3HvX9mmuJ/HWY+JQnuJ8Ulc
eR/1nq7KY7svjkQ3cyBZ5Cd9VW3LJ3kn7xqd5NkFLlWOINmBu3wVudkhcdtd4fY79BUH87F+tZ7T
n+WryJXBt4Iwhng+786Zk3PCN/cHCyhrhq4ydP0aaSpUiSVmVlse9QvW+UO7ZanYz21TzGLCut6K
Z2ttXoJNg1k62qO+O9fbZtWshBXlE5xh/nW9tdbiGyLch+KjBC3nSk/BZnTF4/BgrfM13mtpY639
V2En7Kw1+Rgn6Wl4aK70d1fdtd7W+DdeBdrYPHh7nHeu8lRvhweJ25Ou9Bn/I36it+qHeK5+eAfr
CYL/WXgy3WY/lx5oXBl8DDuYMSeEv8zeN9itd9Wr8Sgiqzkaj/7Be45d8Rq68kk7qpvQrdbKEd45
ncvk1Xv24Cqv5Gu4PPkHdaNuxqv2OJ70DenCa3mjHOmIutqxP1U7dRO9itxfxdpago5zu625L+3J
Nfcct4u1tz5xKy7rVbFWbd+F67vWnGxdrMH1rppttsZxtf7fX+VvgTFoe2t/j67zaeKUMf/JeD+5
/AkneM3WXkNrjz6nuNFtyW2ccN9t53/ivbdW3HAvPmhvwzl0m0W7qm1kdc6i2VnOwE8QRL6/X7Hg
2bQBFx8394OWvnMi13BBJ2o/ntwPa/khb2Lalhi3lsYy2/F4r7VjyGOFWHo5HfW93C7STQy1BJAE
ioZoSYSlLC7MtXUlkKdcBwfTwZ4C1UTYi672LKys/dwFnzvqydKwGc7sKPjdwI1/6g7f66JcF7a0
QYxuVytjH7jCLnfShe5UK2kz33bddf59qASfjT1QRn4vd9Pmzpr4zT6EGcVUYS1Q68nyl32oGmCW
+QD/j3FETzVzQO7LM2fMKFddfCa5Hm62RZhaD8IMMnW/lvozMZmyfDGC3Z338s2GjROKksHkYMe+
/eXIbBRCoKQeTZUsWRmWyzHX467gmDTayWDPws703pbw7UuqKluCxYkXT9bfZwlaaUZHild5FAQ8
EA++sZs3I2IOjI1Rge1zLHq6w52F5t9sXa64wsCT6ot4Ewqlv181kHVBTBiZH7PWlcV1nbjlRzY5
Sc5E2h5uXfT/+5j/94Ly3y84WrnkRWFGNw0REiq+2au9LBgbsf1hBGOCFBFIv77zfc7tli/brUm9
bOD0tiRN+d1w+OOglkXBUMbdVKCcjdd1Q5hIQz76JRVuylEvyMhoOXoyfvVwm1c8qaH732/gm+ML
PQKyTribNFn9bcX64/WrAqF0l1eYwhs36N14wFpEYrzNzFbGvlo4//1yv+uWr5+XOlwHlMvmIf8u
SP94PTFU8pL0RsqLOGBiM6FmYMYRjQ7Cxt8aTuIyPqPkDTV1qJ5RQyyLcpvUrhAxYiH4KTtoVF6F
8Cxz6h7E2C4EO5d94A6xncRnSbBO6BTIlab/MINDB21YyMPFY/gWIv7B66nrKGqibTmou9RMHB/N
/rDXMZpPgrLOKYHVtroNAfXBrGxMtzXYxUKJHXLIVjWHybBu7bCOXegGhE73UbTWM3hPmgRexwu3
ZCL/KsQfKU4hE5QC9B7wN/mxFJ5jKZ0l6iSIcO6gN1+Z/uG/r+6/7D8emrl24+CFGoXu69/3sCzE
OdIEPIJVlTCSoV5QKGI8vbaxyyzL7MVqylUTB0jySvTf6B474Rpr19LfFv1lChMnbVAFUmqXW1P9
1RDZ2pBcCBkrgWTQXAR6cvMVVfpZ6WUeGeXET03limgrUj1fWXBFK0G1KxKQplF5mXofVBEc9mzX
Tf42ksZdEGm7ungL28QNzU3pQSPif7SZgmcyI8FkXHF0D8i1ETADq2ps1/PsvrjotLc5EqxaL3eq
sL5zY4JU+uZJNChp6EfqBjHx86//cWd2dW7KgRTkx4EpegJdZeklNnAmkpC980N9HD+DboF8Z/ql
fMhn6VdNjOlP8zzs47d4Xa75nsvX7IdIBDL2gE+W4XYLRuMp2uCIil9g2tAT4DKBwx7fA9idrTNm
a0ChwLz81+gk/AQNS/sTacYEBpOEGhAJ+cYQdpVne4iH6WKB5MBhpbmGzGbjICLD+sLAoUKQixWk
W+HQBflQYxbbe7JbM5ShFA8c2VzOPkmaKNC8XtR3+pEHbS9tDMyHi0RYEsfmYx1B8r3ObxYvAiOd
TZiaYLLnX8Zvgp3krfsksSAgB+NTcaudd43d4NjPmSnL4cV4CX8wSnAgwu7nOexWemR6vcb1+KzY
JVUSYiWTSFmguI5VuhgSsbyzm+aNTVsXcm2bLYMRsTxkgmU79ytwO9qdAZKXJF/YXE6LzyTeQoOB
L66iLXjXPEd7kx9kC/HKsv81MnzZBi/MDCEAM76lL2ggp2deiOfvzEmivJkNbgNHjeCXOR4C1194
ttFrif2yllcYdmiNJU+IRVj3UWarG/2pb0FwLaho0g//o7rkr/z/V/V1OtRPw8VcQ6dfhcvUrW1r
m68SpBXVBiPFHrbGJrpEJW6tBeY67ZI/6D+nW4eqdYvDHmkqJpb2uTsrW07Xe3PNJTjq634FmJv6
OP1MPxlUXArmd6/1q3BCc17ENsl8wRv5ZQa9T5/Ah4XBIWHfUu9xvtqIzzBNwJaehWs2MIxfYhgd
CHy4gdMebsUb8B38EcUBf+UB4Pw22MuPCBPP4iOtsfRn/Gr9Kl/9n93V+tWmC+UX3Sv0rhOYjEV0
SaisSiaWrFoqdnpjEb5q0sK7IfSJbupr+lKtuOFRAoU/hV/1k75G79GDkfzBkYViXH6UEUDeG5t8
VyJYVEEcjjFWzmOmv59Yg7BajGVJexwg2LRbgSnlcxABOLfoyjqR9tpl7/+9wBL3+O8qQdSpRcsP
czIF0ZcqAR13bAVV2xyH2tGJHl8ZNYQbiYPcwv+kzQVUH/wYh2VvlkqY7yFCSQnW7wO+Q2JYyLRo
i103q9BqJJnJoapZOHeGtBryZfiuyctIc7h1RSpInrvEeuY8HLWbEvp0YRFzBAsL+JW1lftzLP9Q
QoYcFScqi2VBfRyMn6PgJHVu99EvsDBMlpyJBSKSp6U5xvMIguBnX9jqCo9MGZ+8k4XtTt7XQHwx
OEj011GHHvyt58eOgo6xEVNXicdlzLBl1GxjEAlk6O2wkrYReKUxHfdkzJ97udsTBbOECLYaK+Qg
Oqp1WXfrED9l5NMpiZ2apDCCwXzXCJg4T4mtKFRWv4QENaHgHbVuvMUg79BtYiT5ORqkXQtYIYgN
rrjXSRJm/4loClhTu/Hiy1QUj9VISAE8gwRlwEtxMa7andL/X+66xNTQlPEpUIH+q+eVI4Mo2MSr
j6p89uvLkL5p4qcWXiplzqdzUXly7zXarTBvCCD0eiOHZwHZGc3fNNMA/JWrEcdcaCo3goeZI0PA
SmZtejaCKkfRQnzWKKPKEa5WVK1qnTMd/4CccwqyjgM53CT5ZbgbjvbbQv+lDrN0E1khiGCDKdyX
M01CJmRFl4yRWXHr0G913U3zrriRF/kmrNaCtpNfi5BpzRttYnNg1EGUt3Dn8n43jEQ1J6sSneq5
8v5ytBDSzudwRbe6qbfwzaPccriYKrNArOaO7r90ReSqeJ+lyc31jSb6EDM3+Z0i3PzmgGdRN0G4
RTtq0Lb+eyGRaV9KnYmmboB+UEFvFUGQRSOwkvBQCc95n9iyCL5bPbQInRrkP8XsFmde2Wk3sOp2
DK7OnBEqygFxaTyRvsvTgJp0FFt7kAGtNLEtQ4nGpLQUKBDNg080YizdqIECBDTvRCnyrZOIVNH2
6gUn7KtjwuPbijgw6AZFeKfGemF41pNKl4wCNwmUnTRAKAqWfVy7oOyXhl5DtpWXWicz+0T0x9Ib
6bsgvNWFZseJvhPpJGmm8eSPEDhN6ZCk4rmvnKIkKkthvcG3S4IcM9hhKVFgV0DLWjYSjXZFT9IS
ZRia+TErV+lHVvMsxBs5UdEJqfdOY/M6+vX+RMCNDZqTia5+1TbUoTnSnI7qYzueIWDFHKrbapUC
IkoWi/EZ+3ploHLp7xyHtG9e1kJoq5Lzq4vS1yKQFOeirxXIK7roNr3rFQcu7X/vId/dbBY9bYP4
Um7+ryLliQQ83Y+m3y+RxZcQXLPypqOKKO+M+v/dqhj+MpbizE5+hfr1aJnoU1tJPfeRgcVKn1dO
dpTS2EjDpdRwbXtXYiL/+7P92yX/+yXny/tHDc2My2vTpqvm5TIbOX1RuhYH3Xdl/xKWd0r2fy8k
L0b8C8uGhmpC+bIVWxbmfzGqUMKWHO44MLQVEhPEVkCgBPN255N9+2pQLhRDFNH5fs0WF2pJxlTA
1dTABgdKhTUxYc2CgigqD31JJEe+Gtj6DBI65s0iGTdxQ4Qu3He0hqShKaH4oCLXEkF0gYdsO5LD
xEMfxc8RrmeWmswVcEpKiOM1pmPUx0jtLd1bo8ukQ2JHJAIYmevHiSMmF2QIwEpHh0Azm5hlO8M9
nDG6ZiqQsVwFxrRhWr/QUlqGQMQjanwx+Qyxn2XeW64eLCxDLncdjzP+kHh2zKB6rFyrfhMpJCXC
VSrzVAaJa3FSAda7n8oPRbkSnGB3wSGrbiLakXm/EIVh7TcMC1KSYcCotszwE8oQiWVKHBP46Nik
KM2k7s7w6vtvxOSgy6HNMpQvq3Yn9VMemhHrJIeuvh6WRr4lup6LY4zX//72vxmrcq8xrtPAZuP0
0Of38seN7UWSHiTlrPNKPzGXOFV1MGYqDu4t66aHFxBfXBWzzBcY3O+KdvR/l6X55alE2JZFC6DV
3y8fdH4JI86vjllxsAI3ChBeS8chu07DsQneNSCTxjr1dmYHwzXajRJcOreNnsXpQ5LQ3w2qPVcl
OXnWEt+uH96MPFhWJZlmcB5Ey4lAy49Inilm+9lTeShVeUHF7cjz8JiDxiDjN7oKKfErj424FmSV
bF46OOM6UwiCzR7VOZzKHtxhJOpYeTGr5yjG60jzhgOYGm09bouJLTX2obtqdI2Vx4AUziQ6BOrW
iD/ufGHf3hx/XLEvN0ea+FYah+HvVVaZaNumTqvj6avOgVqvBu9Stm/YIcq3quRuN4tlOFb7vseC
r0AHr+7tZ9q/3QUivnGp8S3CksCs9vc3mA6kHOT+xCxTXXmEAiB+Tl0uVYjiCxcxkFOEAZBhJ7j7
sKpsnBUwIFBdhVgnrWVerjxO18XaYIYUOaq0qjieoyi4ouUm0EZf+ihIk6XsO7CD3Spei82a1O6K
FEFzrSukvW8GEXziWsOYR/IGUntrVRpbHRG4iQh3def6z9f37/3778/79YFJZINOj1geOX5IMqxo
q30naKiw0Ibf1Dbe4XNknTwxyr3zyt99839e6a8dcilL4rKXyiMdHJpwhrzw8qXi2dBbLUKFeCsy
3h14/ovpDS1uTyBPBGJ2eedt/FvAcAFQZUL0QocDn+bvL3z081DTQlSoJcd+IxiR/DhIB13fwEAu
xLZFU62Cf5CEPC/i+wBo+847+HdSxztgXk1ggjwnR315BExM2yOyRXSw+UuCMb712WViR2tvrUff
VBwIWlmm/Z2N8tul8s+X/bIt6wkajiziZecPTjKcYzGXjG+G9ma2Z624ycDIMl9no7zllg7G7vzf
n/u7sofBuYbCEd2T/PvM8cdSLYZJaWSNwbiiOsfKIQSwv0S90TeHZqSXcW9SL4v/CjmoCmhnI3z7
raP48k33nI+tZkBDQU60HOMoxvcWvsnxkyidtXjFBh1woNLXgOsa1HfVIZ8d+yvI4z7HdvrcojMo
Tp3sDIw2Alq0p1AimdKZRgyii7Hf5ND2rf3QrYSXmoR0oB2wyzw0gyd6zq1sExFaROu4e8JxhR3i
2fdvIHpTWoXQsAsn1E6T6jbJeVLeAUMCEUcHWBL66BiMIIMNqdWEtnbivhS3gEYD44FGhdpDX17F
Eu32taIuO/EILi6r8L3bAyM5Rt5MSShKaPUER6G5kg5l7tp0SeVCQIauupN5aCN+0a4EmyauBYVO
czrdCaSjWi5FfCIM0qxlyjSpOjTTEeEP+ThEnA/gfdlNaaLW1BaOVtriCHPnrCrADJ38Ku9671X/
zC8B6X4mrhy30BiRLKpx6RtOULocp4R0nSgP0KSJp4UJm1XnVL7CxwizY2mc0fw1xbsBVG9wq2Jv
BNv0o32VnuppbeqEXvEJFhORIdKuVJ+U/jMjWUDyE6f5qeS2acHDeLEAIESbQDy02LU1ZqEAKIbu
fZLDXYyEp6k+0vC9C86efEqDU07nRjc/cuYRqfTqefUiAEpuyG+eMuLk49t984xD077l6AY7BJAj
q3uFQW+cL0NL4FmeMvN4bOOz2pwIn/3vJ+abRhrCNQTzKOYNQ6bb8fdalWo4jL2AR4Ye3dx9gNkk
o6e0NXIZoPCjaZjuLE6/Dx9f9oe/XvLL4hQNCvgd0WI/nDZxhuirltY9vcwApFt/HqKdUG9zwA/a
yoB72jeXztqiwvTDwzh/13Ps5YMPP03G5RZEG3JhiK38Oeb7JAT40JyIObYQDwNab2GERO2Hwok1
vqOwvXvhvqx1sUgeZlaaPPoYIQM7UhyeUgNNRnkYmhVQctG4812Z3602HE0NRnYcIvEA/v1d+aOc
DXEiE5K6YIKAXmuRbUZxnT1rP+aE3NppAluiydYuBeEwvtfv4GXFNWanrLYDTvkErafPY7mDOETH
YOwXNBfqblkxPCa7cV+QmPDkr7RT4Opc50NzlphcoG2RWXgWwXHYWgcBi1PjCpv0qVoan8VL9Ijq
9ll/0t7GX5pjkFi3Jzd7hT9KzBfQKIqjtgx2/VN2Lp/aJ5ojdCFJQsJSGAFhaO90c75RInM3061j
hoNGRfx6wDYb4t1kkQIAmZYIGz4BH45rcRiWwLtr38X4P2++IXvynefom9KDV2avpbHGC/9uuv2x
9ciBIqd9NVJ6TAchfqP8hMrogb5NXguoonL4mdKtHOVbmWenmToikMzncU4mSm87rwho7//7Lf1u
Xf3znJmcWqkD5obDl0c7U5qsnGLeUhdDIdZvGP+XYUgyBgKuAKSHwW7cVD2t4ZTOlBLAUw5IPiOY
IWXMYF0kfn1UsGY1BIQyeciBlCvqTfWalWL8svpbSJaIiW10FsRpHGo76ulCVhdwIYhjSDdWOa21
7DPLs1VdMr6RpxucFOIF5QODxN7A2Gf43lrLh7MXiK5i5se0B/baP6jyRyeLRCaicPHv9EbU7x4j
GjyzPhq9Oke7vx+jIMiVPFe94hiYg10y2i94JqwYpfDImT4r8an2R6muP0t/OpgK7TDiSDV/GYls
vH5+zHsae0bqCkze6o/Y2KSed+qVyAn66ZAVup2Rux0xZWp8MCoRDT1gNHV6wfTulaaDC97MwVxG
xBdAJGrVhUKNYqWMF0EjmBz5JxWTJiezMpzuPCDfFEjSLGOZTUt8duNLgax7iqc0pYrQbDxowXs4
wnnzbClYKhL2VGCV6uW/b8Jvms0aVxqdKTsMrbXfLp0/ngtCiiyRsS2eUeMC8XWr/IDUgfHuwmo5
ML6ZrjJFhHjItV8lwz8BRLdYbfX4TmX4jRvo7/fx5ZNrQmaNgsz7YIpSLZDGo1+MCDP7NH7gmY2u
2YPyqMLA95YCVGoy3T5wS/JDI4zogdkXZ4VSWLKQAInuf965SN+U65KOhpwUOmZaivLljuxRGJmV
NCt7Gg4LpbG0onGZY31JhBMDA6bkKKjhw6f/jwPTXy/85WjqWY3ZSCEvnFbSuvSDMwf7dRcldhwc
ugIUUOgMxRZALgQRIvyAD0e9G9XhuqymcwNyRQ20O8vWt2u4ofBgEqyJ0um30OGPOyakrZkwiy+O
dhaGG7V7q2BYdYh+hP6SFYgQykvRXe07X8H8/X9dLP981fkQ/8erKlot5GRVE3lSbQP1FpfSqo83
sbiFkSlGLufZRcMh26TULJAEWRu9w4NduZH/qQBGujcemS/8P2+HjpPEXSFhN/ryxbTwuoywFEmJ
ByHun1FjYNKt+js9W5RG37wO48z5kEgXjenml4+d1Xk5aGhyYmCpeVjvFBNM3SYkkWgpaj0VcbDM
+nPWKQ9RK+2NjZVfaBWqCNTVBAa7sK8C0ZEE75SH8uO8w6Tkt8pMrTuvs80Y1CHah3kRLWpU5vyj
K1DtJXHLSYBUzK03naFun+DVWtAWheeAUwQTUqmnjxrelFSjoD83aAKmDBJJTgO0m44K2S0aWTat
v8vrNzQpYbyfxzN54h3rkpVssByAdsuy9s+ThaeZ9bYTH3N/I8QMbu0p29HPNKZLXfeOBlBpqouV
3kV2lLlxc42oY/KiWNS142eZm+fNUyeJmwrJyyor7AnSwSPHAfxFKvUFjSwSBJGP8pPJZqDHv9R/
obPhx4yq41dqTNTJ+NGEIlgax5xOyICSgrnoKP0cJYFii51zmJFFMlC/kkedjl3qbXxRs6M5PNhw
dPZkr9xGicXIGV0BiA9fgcBuFAAAunhHhrIzNW/zJGfeUqIAbbXB+W5wOuDldTkuG1CeDE8t4ud0
kmcRMCnlWxC31ILCbmyWCemRXZeQFfIZqazEsc486FyNiY1vU2aL10XiE6bBUfBBSznmHV9ZDf4n
gyGfL42GgljDNyxqRL5enp46nyqynu6lZX33ZDDVkAwTey9tli91d5lWSgEytGAbvsTxZ8TQrMzP
wr0qQfpuQWBWMxeSqBDp//79ZBSxPCmFxhPI9ZgLqJ4huQpWcJ67BZw2c84nEw3VKpfWLf3vjgZ+
QVAHcyovp7qukpXG4CW+22T5/ex/WRsYUwGmBfyHCvSrPLKXoyETEzk/JnMvqXYQHSlPaKfffDxW
hPguCJCzZbd/Ez6UPYcjHRIOeiYhw0jFch2r/akPg2dDPIES5UnwHREdO4HbyUIgBA+/OhS5t5qz
L0r1ZdEtNZkZMTxgYG0xLvh3THdsnRyuS1xY4VJH5gyQlygfZTnrpEjtJY0C/kS6VDk/gg2UwdEs
aQOorGHlmknvyKBfIwoEAPhqQtQkMWd20eBJO2+jHc09D1X1mjwJToYEgFiV0knP5kZ5rH94m+yn
dWgW6aH5+Vj8jCSYHnSUTC7EIly+6gtzcdV/IXdG/F/esAvyO5ieYBqMOKlsUzd2i7UG9+GKwIBN
tfschNEBO5xptaMo/mb0gZuo3YvqI+URGaKSm8jja9DFJsBDjNat6UaYcuoxnmeiufEcMTWmtpu/
bZHFpotdP7rSCZgKGs/ecmzvWc9xV/67bNPdYv6FclTBqfGl75T6aV02cs9uVZO6jIHKLzhree05
yB/wvyTCuzIHxE+XlMm0QAQGeEVafsGm0hLiAjieJi4LcAp7AJ2W9gvNgkK1r9UAY4b1XKElY4GK
jFF4cVb8l6g/TdY5NEklEwi1hMlaSweVU0wtDJtSHlnN/AN72bUlYm6kh1E+yHir0zqfR6mUEPmN
UkIBhzKVh3x4a1Fvnq2hW5bNjUhcq7jOH6IzXJ9mvXVLhjl/FcLhBwvWgP0h5aliXMWsyoIbxrLU
o1fsQM+xEVMg4dJSqbH78TOLRxiMy9HbsY8bsHTlADlFjyCTAkeZMwEp8jz9xHmMFf7Uja9JSS8J
gKURzrgGbN5YNJnM2X1yGmc/hRa5WjouuWNzvSVL6JMpfwTq1ktIgzrTxliI9PXnIdu89lLWkFzZ
2jHzewGnZcYqMa/HXSYR5sVF7kmPFSAi6lBK8ZV7hgeZQ12gr05Tf5XplwrJY9cccozQCGb4CsmP
cUz+6nrkpz3SnHHB0qdHW6FGwE80XHXIEGlw0LFBlK4C2Zq5A6DnCL9gs04/g/rQ43upClJJmpyA
MKgt/sroSHxzQlQmHeEFo988tuE2YmPIzNTVwF75eX6U0nYfIxgKjLdOJM6m634iyVpJlQgV2yLx
Erogh1sZWjf20ZDJeTRywsnhN7/gfFtOLasRCQERroS4XPkjs8KBng4agxqdWDYdSj5E6hNbw1kx
ieka0jD0JNqImbgZJlLV34RyO5aXrnL9sXcqNd2ZALz66k1HiNR1ne2n+SlHQNOmGpmXw9Ia2UtH
b52pPJb91eSxHGJEFsLGAhrTP8hkC7Yg7wVhkSI3TWGSN2gZDXarIDu3TFaMRH2wwGUxfGbiAl1k
3p210dUM/D1Cva8pioIpdrI6ICjjaSDfZ/QINyz3YN0i3d/KQkemzCLVHqve2wNxsDlbddVbiS7Q
8wsIiZ2d5sPay5UzgGgy4o2zHMobj85q0N483+S+3XYmdzXSO6R8cfImEjg7PxdVFa6pCfgLxVIl
4ujQjzeZTPRsqfCWkqj9mSYYgBLwJ6b3JBcIrVj0U3Jf5jsr5C+Ustv87gnmfY4UqgoFhSc4MB7q
jDiy9paDMa0iW6FVkGjXmZeVYm/Q27l3vy1YAyS6hG3gUyrle48/S0l+U8t8n4Hcq+M3g5K9Dpbt
OOANoF6X3gxaH3kf7Ph91SyWVT1X6M9YRZfDHAPvPUdd4LYKRSMATG+VIOpuKMCjeb0B4SEEtxGW
Rc7VG7iR/RBAVHQcUuS1FelU6U4fSTAs3LI/xFiRUh6W+byQ8GUM0ikc02Pfmkdlvn1CbEAeHhSN
L4LUBT1fjj7wRO4DCpVoOktT4irBhuiNhX9SEwys1YqU3WKpSz0nshHHIaPfjq9sCoBR/0Dfvyh0
eu1IaGMflOporGbxsj/d/AFlppq6WTKuVYiwU8HxUhaeVDolURKsOonwoVbYN+OhjXncYARo3Wbe
oUXv2uoHkcgPZvDaJL5JRJBYrD6Neu16HeXRKWhGJ/HTbTG7uWk5lMR+z9PN0ISpLVAt1wnxc62t
iOoOVhxNJwZiyEe11DbUcBOVd3CI0jdyOe2vLenLGVZS2qJS1SEnkNwAlL0K2jWK+5kDOnecnIK1
M1oPEOxAMtea4TQFmnHys4tToTmMAkR9FUFktl5Vsm8TRM7X3H8Vg6fxQRL35oXk9ZQjp+f66dEb
7HYiof1nTwGSqY/19KA2j3H30xuusr+tc3Ur5Y7nvQvzlyUCDlDShTUS4VEjN/8VFS++hPAYw0y/
hZEc6o+evpaNiEnlhU5nVECW8u19SbXf7hvP4dBA4psOuUrEzv0aSLgv3ZoRQeRMNaUwOXPEzdLh
sAdtZzTvguc0SMbalVZsp/gh8e02+gUOAb9B8RrXTvcZTQ9VfgsJ7khezGhFplFtrgvBgeCsK0QK
ZDsJvoQI5NomXxzOfZ4xiiFZ/TmmdSmG4MsDWNBvQpTsLGTjufc8akBNeFaJbzZTrKo/RTI7hY3U
nn19WwEJt3pM8MGpxrZagTrAMSYFL3dO0Uhhv6tMDA7vKo1QVrYvzX2J84gq59wGzYf35r8niMRl
FARMxpYltCmw4MAtZTRJGCmoTOcfOEJxigJMU1/g1Da/2nqh0nh+kZ3uAa17F+3brfGh3gi64c+Q
kMg6oD1TaSa/OE8t2nN61B6GU/CWPslr/VWA9f4U28pVz2egAULwyAGJyjmJ3CuaN+fuQ3kyj9KT
8oOS1tgzRRCwD26yjU5gwrv2kO2bfXgk4WHO0qZ7yea9NJ69N+JaMcYqDyZ86xXPPJ/qzfzkLScf
CQGErCjb7Lk6EavpkCe/EH6QleKMjrwFmKdZi/bFTMCPhWt/LS/HJZaRBfnrrnnkQVlEQOXmb2VW
MC/qz6JnGLMAbMJhGsKTwN71C622dMp+zI5I85J+6pfws94a+8JGrrZijd5BLMdsOXxwND9z0wsP
3Z7ev/UjOykQro7VBnH+xnNHx3SrTe8qu9BJVqKjcfkd64ENQ4JmYi3G5Q7u1q5+ZSBlHsJ3roqE
c3fDG4TGbC7F7fBDPvdn7KZH7Tnkmn1a8Jw/03fjR7YRHpQf8SNb75yJgMP3cdiD8tvQI5DXDBD7
ws0Xpjus1G22gX0RPceESoEGO4kO8sS1siNI7UjNtAd85wI5zAEWhotHaFd2tBIWBkebt+d0CfoL
vdMSx/HT8Bpv80u4zR6q5mCQfmmsshX+HenZM+3i2tJ0pXvnZBClp13HOwEkZ8//jM6MBewPjDU3
Ok6GZ9qRv7S9/uKvw7X4Xj5isQAHuLd4CxPwOcm2FgXgv/gIRAhs33zImn6oqIEX8jJ5NreD3e25
Ti/eFrbc2ljxufStujS4rOXip+/MMAuL372LF3yIaBU9RE8g2dbelpzLq5XP9/wLiZNLf6ftu4f+
8iAe/F1BuTb7pVc5n15e1gvoZM0a9ExyBfps8/9t2HsvzV6yM5tEofVPEGv7eJc+qhg+qhMCcSq4
6kpI60v7LuPIFV3WID7Q9PsP5O60WOEq+R/Czms7biRJw0+Ec+DNbRVQluXoyRscSiThvcfT75e6
2JWqueRMd0+31MNCAYnMiPjduuBn+Ltql136fb4qqZwQFy5aIraw+yb7EgwXG0REoOMe6Jqmbu6W
VbKpcUQfXXve6ACan85v1hz3pHosPOsU3wiRL8r5cqeh8jCXwyJpltlT8jSerW3+HG4fA5dwpqWy
1bifDb6T8c24AgbmejB5vJV3pDGLe78gBGmpuMPDL20V4QzIvsuaxm9siU/BJnd5C3GNDDEsZDHj
yNhdTCRzTzgJIgI/pneIuQ6ofe+R+F7S07AePoJL/dQs5+d5G54y/P20p3Zvn41f2Sa+83lsIz5t
T8GlOYSnfuUghyHelRNjQ73GLKb9VbkmaG9IfbssHoAy8mQJf6+C8X1hWMjf9ghJPjoylxbx7/oM
OnxrbLKD9uRgrLoPV+bZPhcf1Qc4tYUg96l5GAZv+qDWpGKdfxUfRE9tqlcJixqcBzfahoTpX5Y4
y5dKu0ArQ5mRNuIPDPX0d+OgnoZzzPH1i1/qdNEQkw840eE1Sx9CwK8Y48B2MQqxESOh6oEZGd4p
oLzlMXrN96hpSOvw78p9dWMT46wv/WeD1A+eJf6g7dJ54yfO3KThIB1j1cPWh5IRJhzzq+zBfleO
6X56LkLXfB7f8mN4rB+T++EeuZj8i+k5edvIUUrsnAYM3ssjH4dr3/ypPyu38h1Qev4JaXH+TB/R
6p/HnfoMgQuvOyhreGJwOERcJ6NXCfIa+vtugaGg+lt2IBwuaH6RauIi6MAGhExFgTctHHuJXT7+
fmiEJphAz6GzVH0hjNE+SF6gBQG/4VSQgY9JtWA6YCNX7m+VRyYennWY17QZZ/mEur9n9NGuZ8ul
wlOlJRS22lkO82pw9RnD0dWYUx08DDCvYWQg6889iNQGtlQYdbIOKDSgXy3kp+Q9L9hvqZfFL4J0
VU/VWcVIknNI3nLNyiMO93ecUtXd+DZ/xm8Iq7fzcT5iJOhQXPuUMQunWjJ6ZeTW3cvIoxE5yri+
kY+xsN+xHbQsT0PDSm/Ja4MZZ8vPZjCxQL+I5bdJLjWvRH6WsIdZ+DfQE1okgYC1WwZXT9m2X7Pv
SxAn8GzNFvkRM0ZM5GUcnRbWJ+b2PIcYs+RFOy+Mz/AN1JD5BveT66nfpEcmh+qKcVKzDR7wVeJp
JTfiXcHh4Ikk0/Acn0qvuYnWylNyMJb2RtgTTvsMadSG54F+KUbmbv1qnwgvZ/Kz5x3ANfEV69H4
uXsYl/ktqDRPtX5ruHElFpDKLTqqRefqJ2w3t/ldeco8vEI27R41/JaO21ra99GHfW+eo2W1S3aI
DrFzaD6qB/qSEb+J4rWpFtJtcOPfY18KAUOPF5i/VrR45GAhW5uo4Igph/foUlIWdF+L5sF+aX/p
Z4xNEQWM+xC621I5ZFvtolguwZ1R5MmtJ9JWnSVqUG4dq4e1HO+Dd5KwGXf7bFqfk7Lo6wXzQndE
ptmTY7vo7uwnTPPTV+FiDuNd+TTvgi3ejcDq2Yvx2TO2W9QXbi8Po7rXaOTZoUElziTbrcy9uIm7
+ok5NN0JX5FV0P4y2Qj28CcChg0IuMtFC4HoObjRLvzg9pGECbbVaKHs5kfjEd9SEyGGjS+MN5oL
XhtYzHkNKWUp4W2rCGlb8wtOjsUqaYgagKaBEbboMQI3OGVP+WH+NE+me9b2/T7bmigZ/nx0SCo8
YUGHLHShIxHnpeNeuMg0l4VLsnAM+zGCawRFFEEbDRI4MXMKdH8yNEl5a8NxaFY9qThwFJiwM5Qu
vWmiYBYas+xTWKzv5wdybMxuaVRM8RdDvw64EUwVfPAaIq4XtIg+Mp3X9Fl7mX51vxhEWMj8nuTb
+AGtcFC69io/QC/CZaNNvM/6Y7pr7vRfgLuvw0l7rO5Z3zkixWUKn9X/Y3nwe+Kd5aFwQUwk78oD
W8qGQBFCf42X7ldaLHENYPBgvjosgno1/8ZblVnpXbN37syD9exfhn2zy8/jSt5Pe/IwztGtbiz6
5+LTuAku/ca+wViiWJPTrWxBReZ337M0eFiLQGLgjFQDv98FVuc0Byl66IA9QmwJdb3MTvEBhjeV
cLzVfucq7mhLifwNYq5+q5SebE/kT+j0sPCulilyZ7Bu0btD2iVoERiblOtli88xCzSDIkTg+CJ/
he5W/CIzuWzRzXip5cm333cTmhjl/2fQbeHhiDAHYfMfw6m/MDmzHSqlNhlDdZwUESJ52YTI4J/K
ABKaOp+agLCXwEJUlc+7knvfwrObzGQLD8MzBsNTkvzOpjMX8EekxhtNss8IkAOGf7TyYtqb1w8W
6fAJsTido1yYMQ7+GhE7CZY/0A6+sKECzzNVE/GgoIdefxs7lYckr5jZVplLeR6ilvUZS4Lxuqbl
ldqbjUJ4du10WTpHaV4zh9TwXs9+wPy+wE/A4jUV4qKjaRj9c9P/uqmS4kt1gb0SdHaEyOtSepDG
16b4AW//akAN4m/aGL9hcPAH5P3rU7QaV0u1AsRlTDqW2ablvJuM4dSrQozwMMJwsK2X79fLV1wD
QTP43w+9goZQRUU2kV9wju5ISUydh0h+lVCXZ0GxjpJ1Qn0BNbA2jOU07+WYHmC+J0h0HfxERP4D
2F+tXPGEub+GTUqEetUFB+M8VUrQIMZ3DgwemXjLWEXJHephEsvkyPY6HeRRnOEWsGYTu400uFaI
aS1hEtRJTDyRkDHNwe83Ioczx9g+29idtgsr5Nzn1hy3A6iU1r+KOdLUMyM3qht/mtdBO28UMjsA
Mb+/v18gYsJREKd9yCeAD1egQzrUVt3P4nUEFuguEEds5QPpw1DuGDR//1lfPUsNvQMPU8jyeKz/
LlPfSWSt6CU+zD9XyoEhcNbre2Qe5Mrhj/zgp8V+yl+05sEkQV4wqQeGeSbTEaMdvO8v5s83u36c
yIxkDeoddqV/sMK/VrOpQX+K+EQKUpqvapva8LqJq4VUNbFflla2V0lSiMqOZxluFfsl287U6Y4v
vNGNVUInP3W21w9rxYw5kJnTTMm49nUTFuP40+V+8YoTBOPoFluNLZxl/713waAQe9tI+TH1iY0d
4N1WC5NJSoIxU7DSo3J1UpN3lpiVH4QmpI6z9dCkXgosrabJJsAZCfQ5N89BRtKW/mAUvzjz6xHD
e6gw39/cr+BMHetb2xRkefDMq3elhk03GTVPekzYJwL5VqLZKHPjEdrVQE6mbHWg6vFOsV99ijK5
xVuZyqElHLm7RNCkBB5AGu0wwiXG27cYHwrV8fQUCQqvhgUOMjvYhBa0p9o7iicBaSepvDIagPaQ
FJCGPj+aToJ7lBbtTY2dY1VeTELO/eCx8KsV61zCMXAuH/vReEa6YI7QgFB1vea1dodzzCaLrWeB
/5hABOi/FjAQnr6/T1/xYjAztuGCYBkjs6/++1Sl0IkmqayYrNlsDLDG2D0IQXJ5jqiQ+ukwIyut
2SzA1r7/6C82c6hbhinEK6h1r8kotUM0XNz2+ZGcJfxaR7x15YnhtY2e8FLEjHR++K5/DqGrF475
oYU2jmAnyGNX1MWhycqWBMzsKEvFXkM2PTig6wiwegS1YGJax8c3LSCc7/V5jrNjsieCpkNJoZjB
pZoNt4s6L2gu4IrQ49UVnKY8ck5zh0kYN25mqlUO8Go+xFP7/nZ9hc7qgPMcsiIZyLreu3K1bLM6
rrKjjeaKWLVkoyOeitDmLsc/IQrQuvkeeE3UpUuWCqQzOOcBwJm0waIifco/aQ1wrR34h9nt5WU8
iR6xo5E1PRsa2rAZSBEwtqZ5CKj4u3Pd3wfFD4/9q4qF74GgwmYXhghxteH36ZiERt1kxwgS5xxu
EYtjlJ1SVkGCUqBKsr0BOy5JYYbaY1G6W0uNvLwOUrEWMo0NHgRu8/3d/X+uyrJkvJg1qOtXa6NH
+FlKU54d+yne9NJhLpi7KyNQCEW9FbsKG2qCWlyAJhaZBpNke0mjCsUR1DGnmjZ4up6/vyhL3Ir/
LFhYKVBtNbKgrjex0if1KeiS/CjLBzyH0M4LBDi0HgT9qXJifIzm7R85UE6mav3B1kVSDXnU4HYy
g0x1YGptnguF6SxWLR1xnQKD1Wto2/K8SWYCFQraJf41s4p3cvtqk4sooMFUSteCkzK0h7L+MLtk
3RX5ugwvTaivMvOhBymuQP50610ehi0J6Ub8qJOc0QOlAZ/HcEDzEQIwHif5qwAEhbURVFV/XEI+
m4u1gLwgTvtlBip7IHUN1cOnIGs64HRh9So4YuItMlpEhMWlZ7Ly/d39ovDAEIz1Z3Oeiaydf3c+
BampWdZGdpxSiCV66hrMUECrM47huRp22BR8/4F/hEL/eZwi117sd4JR/u8njq2udmHD/lMhlZKj
AEdxx5Nw5vFhT0kDBcfwEQYPlCMKTi2gswYIj1zioaT+xHf6avOlbWBVaSr15B/N1V+1h5FImqQ4
QybqdR/cn8fV5jsQYMBAc/gY4x+++5+99T/fnX6LRcwLZlwXO2mmtuFk8dbXPNd6posk3qXgexfA
8rGMoA4umKLwUukEMVrFKqleK/N9NnV38DkkqW1KaJoRaXQB4z44Mj88nK/eNYpCDBtISVdRev37
cPLZp6hJ4uzYJq9NyJiu/KAQC5yPBBIGmnPFmtZC7+VQqyDchoq0Bnv//iK+4hPjmPZ/F3G1Qoaq
tdTKSYCe5nOg7nTuS9nvDOihMGMShQpDDTdTBqmFCZulbWdYdUd5YJOs8UKF/UySM1T4ftoMAI+4
8658MHP2DRFiZUOEiKz7Hy75C2gOPwBdxXrAUDlar16jwZ6regjDP9s5ZfzKcB7Crv7D3g+goFi5
vgJPRPBtrWF7hch7sw/KJdFPiAeZzbdS9NuJITVJLxjkeOVDPhbb7y/yz3K+Xn1/X6Tx78OtK059
a9bToxKI9jRmDtbkO9gfCoKr+BabIVzE+9dADJ1W33+2YPR999FXBVYRRKnd2FZ6NLUIhR14XnkQ
PhoCz4cD+/2H/TdeXjFwHENWjlW3w59XqzhRDS3RIycTwiuQP5OwGXNRXcrKUw0XWHmAnIqHFRPq
pWq7cFrgtcbSUulX5CKHYIKkX30Oz7HFe+liLMD0cWYQSLAzkYHqSu8xe/MwXjAZoPbIuleh4cIj
bYcfNmf8mL+6b0JgguU4ljLOFVNykLMJM3CqMKEydQTTYYoPWXQImofU/NB67VnwzJyUWS2pCQni
54EzSa2WtfaR5J5Qp5twcJu4pwN+421Ww/KYoR4V1nJVbHs0HqL2YJZ1yFtHvPYVpMuwYMxfXybq
+hBMhsa5neEufiSYDvlwaGGyLXrl92Q4WEMIdlzvDdVvQg9vpKxEnJEFh5iXsTKe0aYA1tymE6pL
ax+Y5BTbyqKQw1sV5H9y49gdyOLMU/T9Rr+3g+dsemuxIW5Ij6pOORNu/q8JjmH6EqmkNLwrcKzm
S4wH8lgSAJDya/wWUm/ZeSTMvfTM/imNN9a8YsZsWYImtMBHAYsoNUc2itFWNmyd+g6aQ4Fkqdop
wycEAp2Io4SE2WWGQTnewpkHBCUVHjZ80ytDOBobuafGPQN/tvivApWfjGmVtStYTcDv6D5n4Wp5
p47bMhtQiG7xUGwk4opxb0N7N+CmSF+bseoN7GZIa8EBAGIMNJUxvTRQrINeh/RrXAJUj0x9iXxV
41eJf1/0Sao9bvoh2UU1BjdG88sJIBgvx4bo+QCqD11yuDMZv+IoOFisaOVMraEm/NQIT9jmLUzK
lRwWewZUa2Z+btJSYMJkKXR1RazBnlk7tgtcctfr2O29F0G5sw14VI6JV9/F4GyscSdo0vQu6KhV
04tszhs8XVYDUlyHb+IgAlds4d6AQdN0YxjQfgbUriHao7wn+Jrs55q+sCnqd50J7OQg6tXfBa9T
Ukr6xSlahxRlUzR4gpQYWDg+Rm6LhY9S5ivBVWTQSMppuGzfKMKsCMk3rpM5d7IyDpOG5yHj+XGM
3KBf90x6LOkd4w1Oyam6KAHRFPXah9AKBbBlGNkeCOE6O8STq+kDA3B8o/5wtwBoMGRQZnCI+iDI
X5kV/J4wBhnyGTkqNmgUJSmph63pOlK/UcLZJRxg62M0iF0mfdM5w1BQfPK4Ft6VCfQuDZGTEgbQ
Npc0RpqFPbbPgD84dWXr4cLCiYr5bveiRY8WtD9UPSBjB4rqvFB2BVGnWXaJqFqpOpVwJ/wdY8j+
6J3m7JhjZhQQCWed9eataPbjoWnvyv6Am0/YuiLBz3KlEXycZlyIzUI2sz4KP7I6EnTr5RxR60mp
l1v5MZY/J6N/S23lXs9b7OdtVqy0kqX4RivTdTk2v9SsOmN/tukVfS9Xw1sfZTgnUJmkJLvxYxAY
waKy8Ln7flv/alRkkMjEjFdh7McQ5t/zK6w6IxkyPTtqd9AbOpwkuVGv83MKu6CFxowQQlnG0UrO
l/NtBbFHsKKFUlLGX7kV1B7u/E81nfLFJN2QVWKxNBlzd2x1/72qIVbbeVZHeib7wTRepjK7M7kU
ZCUojMLoYmIPJOaIFV3dzw3xlx8vjF910mHYYLWrEyJvpcqOeoolQmUhpBLSjHowa8dl6L/ARuQ8
b7LDWAxAlj8Ui19hCAa1LGMEHAHEBO/fbx4rUjmETpcSAeXN79IdUlgnW9nsBIpX1usBdV+00uzV
oLtm5BLwN3+CzOHAI4OLo75uFoUGBROoGxcqt7Q93Bh5PzRNBGiQb4ch+fcryBYH/1UZIrJ3UTcQ
J43Z4NUKGvUi4WFJ6bF+jjCTB7m+DGwli/Su+eigD79IRKw2C9K9+SscSwhV7bvFgAtuE5FOd6TS
Ihl7IMkQdlzGWQgtRVrm0Uq1vCjxdMPlj3HfrPBu7s4z1jAddMEF0CNgm38LHKSzg2D1A+n1Vb9J
7rEQERAj9CIgX3OB5WR3VnJXf6K+1i0MYZeF7DrCGADaVqwscFk/gNybsxtUXn7xIfwQiCe9ZE/f
3ynVEA/vP7dK1E9iIo1H9dXDHXPawrZLs6M63DYVETAkW1vvkYQ9a9KtxpnakbQlJOZRTbAkfxLD
DmRmLzOph9IE5tVLO52cboUzqMcuQh7C5wJ7PjRGXfk+UM8glNSED661MgZGkB9zlTJtBgU+2jO4
sgba1uKERgs6gKS2DzO8BjvHtQXzzBHBaIOyP90lcgS979II/kLUE4A9eVpbrLJYCRe8NousmxZ5
W24quHBxhOEmqCaeqCO6J2PT6c1mDvP7RlIRVptuqX1UnDcN/4Ikc+I5zDkQo1VVum/vLHnYq0O6
V+xuo2O0W7F2QxlZBDMB1FNCXjXhkuoDJWswsnM6yGRXm9oqTi4+1OQiEceMHatbSQt2OamuATYM
VtFihRp7kWkuMX3N8zs8DQnTzIkQ5KDFOm2Z1Snu6JRzY3TqEgKQ+o9ZPmDcWEBGlwbcLN6n+JGT
f0aJYASXmElpP5DpY7/UVnEcZulM1slu7j4NiwWZN7An5/UQP5DX3tXMz8Xh5vRbIbSNpeRtoJea
8unAOde1AJpIlhvBzA95L8JoS4/coVNqitusecXjuGMAOMYEvVUf7DgtZzZyvzvSGmSUxyNDmnxD
LSIkjZzLKLSM1FyW6ks7PYijuyyBXWnRIPaEAVROGL2gDuh1nSLzhDZK9AlGlsOSOOS2coL2oDNE
RylXTQnBJP1taIUbPT/w+/gePrCqIiJXy4NF9TLHmApCgweLDPtXuSExnnNZKY0FVnH4xwyeMMwW
+GeRyofJfnF0WstwjUB0ZWvlyokOYuYiJhFt5W/qPb9XNUudKtPC8cY5SxJGC9qwSWlLq6C3ePof
Nue9kCzRVrH9yoONKcer7FzahKcO1RhhV0Fa7oAoD8O4qX9gltXZWJjmJtEeB4usTHC0OkQVNVsU
7hU0C9lGjLEKinQlWN5NFT72XbuaNhDAvn/zv3rvDcYhNo4VvPrXA2nD7My27Kv06M8HDhMxDkLD
UDmCWfPDAfLl2WUwZcTCiXQj1bpqSGc1rwsmIHSFACWhV8J5ytKdPIN5ofNDHxtcJqI8G+nFjn/S
wn4B5BiG0KljP8rZZYvZ0F+zn7Iw0P7w2h6N8uLP68jAk/ksOT8ER30xXvv7U659AmIjm3Ow2pTZ
5UXpUEq2h6h6LcleoRaTf4pj+vLZ4UuEPsQQ5/I1ONUNRgMtPj0CioLwUKPTQDApbswfgO6vPsiU
md+pmCDJxG79e/OcoBnm3uCDeNnYgvPgdTYvanXiNf9+NX5hDMz9++uTrpaI0seOgtiL5ZjssPAa
GDrbdC6TtBXKp3JN1RP3a5noYsqsFMIWTHFNfU2J62WuEhnZPnZ+jOD8qoz4+6KuphnZjJNhaJXp
cYQ7WZ7iZu13B63GqPBmfrOtlUBBvr8PP91w8ft/rVbJdJpsMllHVNVW+krUn1SuacvoCr7/oC9G
ov/c76slJGFglxka9xuDXjcMXT/cIGARgKsVHvzmzu9+mAx9hTnwiYw2MDEQ1cZV/exnwThMccqL
yC7AWKpOJxrOtUIEy7zPAd+RCPBQuy5ZKvjdqcqyh91Hc4gutbcN9/vv/9V4mm0BfgEYCLY9/zGk
bP0u1B0nOYp5Y4y8CwdEyQwg/tzj1kxbDWBpB+tKhnOAWyzu/NKwAzf9/jLIKf2i/vrrOq5nWGET
S7VuRRTX0AtvhsskezCxjJXNJkLQn+ucw4/0wa+XBXO7T8HwRUwFc+ohubXoez6nx/B5FGz72+Ix
e9MvIwcncwgXbhZJkJSW76Xups/p1nDpij3Tazx/l57ssy3o24/xe7ZTl9E+2HfH7mEwYZYcw2jd
kHtNoESQu8VtTqLojuHGhCoJu6WFYEK/T7nrAyTANQu9QV2jRZCes1u0inOIEnSJmDXUl1G6Ce2N
rN1L4z5GnNERG+GG8rGAZzd7QbqxuW44xMlNPK/GZuNAn21Wsnqpq3xtruloe2tTTqsekjTq2Hcf
oV/ghYtRASBeyJuwdudhL0IV6OGDRfFUPc2coS+SS8GwlN1um3pEQp/0fbs0lgW/6rj2rbSqPKY1
SyhiawQBhC4Zi2lXEoejndJIDBLnZ+uUPQ67dDsRxawykfutP8JkT99B1++sPTqwU7pqDjwHArJc
a1XfmGtjBZGR3MVpcIEc3yilg3v990AghjtukkviwffcFlDXEUIuxxVDkrW967cnSn5vdjsPd/2F
AiubwOGV8yz9zm7DZey+Mt1YRJvmGO2NvZYv2qd4pbndMV9lnrWBPryOT8oGYvQeF6+bedscukN9
gm69Qdj0Agta2TQfhMjni57AT2vhHPONfoKC6DlLYovwUfRQhC3O0faMD+KSlK8tHDD+y+hgIf4Z
Uqyr7Bi/yVtosA4R9C3E8ZFVSHF3KnYWegDI4ytp2bjSIbgPGN4d4EEG7wU/jDAjmxLcNZE/0waK
CAq8GNwqXyIdhj3ZckW5i7LGdOtNtvYJjOr31rE6+GuTD6m4A+Py9/kXUZceA+VteteeIq77XlmU
p3mfHebNvCF4AFIDJKWICTtjYGz9h5v60T4xAX80n/3f846v61U3yTk8ahdcldQ7CupiV1zggqMb
4+4glMa2P4D53f7yybMiyWlLdK8nedVD81AzeNkk3uimy/RAJOVCR/6BvmJhrLF1W9nQ48f7fhvf
G6t+m69kAgLmVb4FqHb3jyeR27ZgbrEojpFnutHa3lpHJGie7FpLc1us0TlvpMktxnXtE3a9aF4Y
ZIZPMMeLFBBogf38qZY8Ym9JVRxJr+/f8FSDUc0ia347t0CTcAmGj+4lhxSvnuW74Xf6qd3KZ+JA
PJn0NuWiXbrn+NMEE58W9pnErPspWSlcRvqYb5IPsoCdN/tueFaO+ROCd2VyDWphNiFsrHHYfIvx
lo/cGDGHta+aDZOzhHgd5TKi3RAberSxkdTo72rEsIZYuPhGDzzh/tCSQ7GKaTR+Z8SkZq7qOlvV
ZVrDaCC5aeCYkhPdeqa5jsxTmj4qdDi0XLCzIbjFUKZDXjOrbzZJhnqkdWdyMVRUvkdrXkv9TWVu
zflGHc769IisNsKNGwZrNj1mmhd0C9y348usrjhVgucKsRAOE7DVXpozvqvVuV8jYQueQWyZtjGW
6BlJ4u6HOEyHTrsYLkwHYZQpL99v+3+q6+uuG2BQRCFrGG1dH4apybANflhytOC81ov8xtyhd1pN
h+mhwWWaThrPgZdybx2US3TjXPxTcWMdYGOSrmazgiwPmrhLvpjXLuul8Vi4oSciwGC0ml6xmXbk
OWzk9bQb+N/wYB+dl/wCs1V6T359/1UUUQN+91UEZPZ3yTI4Rm9MfBXMdaNmZcJjD6ILtCjRJwtQ
zBSAHrM6xKKCtBXPHWGmPxSqX1lNcJz/3w29rlRze1aNnKsQSGs30tLX81rBIbrWoISi7EzRo7fp
WuY8H/yt6FY51i2EozOvTsAbJOvoIUl5+eH2fFlD/nVhV4VtQgRnRXhVchT1s7N22u0YQf0ghXF6
RXMPQw/U5ofi7ssqklZHJhoAf4trlHKepCAoZm4GZRY8PzosLFNY4D9+0J+8tP88fEaSmk2uNyn1
V/Wqog/ahAtbcizdyht25iW+R/P/luyLi7MvXxQX6dr9fK/daE9sOr/CO4YDmLav1a2xjo/Rtnj+
fY7W5rbcdK44oYtVdbL3/l7d4NR8Jt55layY4q/Z83b+bXaK7vIH+Vd6aH4KhvuqgeM7CItopmAw
dv5dxeQEWErpYHistevcf9OM3630Zsh0rNsifCqLS2HfoFiNfAw9HJ/29QRRQfOc4a1FRPP9mvmK
umVgl2KSo2TD/TUEWvjXKwWtwO/DBkPJsMR6OMdBwbQXBvoxrYrdLPE9TRCbRljm8a3FfFwL0psK
2RIuRxIROdFtnbl5yIyId9GAyV6QbNSrBoTZwu1LZ8lIyqswXFRhhWn9T1mvX1b63EY4PNhuM2O4
6i3SuVXmRiXjslCx0MYT66C0y4E9yMGs+qPKnpje2MOysjaWshPWQUH6akLnnv2fkrOJXP1id4K/
CTmSGFhyOq5auNl0yqASfo/oU2NtOeCuKFBit/lU8TAiWzOl+Pds2HEQcvmbaDsZC1LMYMn7UKOe
sbZuOGcpM1jLCDsJUSjeqyLaWKSb57VbUe1t+YshrVC0juoNPyqeViaxZtRr0iobXH5OQ0hVcMDl
soKbVKLoJuMTWiSMfLSLHIkXa5us4oN8zLz4xCtS/8p/pU/yO2AdHCEFpQ5doLx0CswJlup7I2xV
lswDoe85CFHeNQfzzJPDvxdiUC+UKR0OLsPL2npQQctwmcHM4h0TFioc07XwjUWOi1ftE54vYCic
0VLugtvxI3t5ScBlCWnJU6pVLejRbpaKdCm9XY4X61g+6felRzDnsIg+KJrM8/BiEL3cvfXM8RSX
uBF5pScrQ2ElLrQjEVz+SW2WuA31RLXiYZiEXigzpxVFRKV/GPPJHvdGvsZhu0w3OEvb2UrL3SRw
EYrF0Y6pZUluFT98GbHPFBsn2qMnlskIq9aIUTqMEpAc/Rgx/QXZw8AhVCOCh2g/drl/X8Ohq4a6
0fC700HoynulOqjdjRptev1UTredv+vnU0IH0Rp3UfrDFv4lCOZYRG0T0SCreNf/++G+LFthF5Kn
OJONqqEJPEntPZ5hi6i7bfFrsdE8Fg0ixvkUY5klbRMSc9Fiql5p7JL6uUzuAOAlQnU77RMXKMQb
1U9A3Re9K4H07FTCTJXwxavZGttHG7cmYoEkOKilRU5RT96gjasqVQkcHIgujHDY9LNTq9N+kNur
xr9qnawx0lCcNvKqRPKKYHBziIYK6ebTx9R+/rCbfjHqoMMnJRymCDZw11fZtLGTO42PQpPs6ZBl
Yle8OdiPoFrXUiTwyGmViJLL9hcE0uSkEtuPNolEoY2Rr0zBImx9t3lDI+YTJcPb1wtjZP9unjsM
oxl3S+twOrfK3azc/XDxX1RXeAorwr+O/2Cl9e8ymEjxzKZwBlnvoClUWPu60W0g+cxIOKSy9UqB
MQePG/L2iMVOOq+iGTwfnwOMWGzztoflbETz3jYpbmNIOOZZsBJ/uMr/FjmAbIiM2GNhVqvXsapK
3mj63FaQiDtlYQwM5FDspkzqVH1Y6gEO+qjNMm9ABlj7WxHuA/GZgIxiHD0jwHOmPzOOQUAF5qEq
Pxynutjj/y1SSGcn5wybUgRQinb1Hgf+pGHeAf1Pg8JqkXgORlNaIsHnoZ4SMgJBb/AlMLIlFTJj
emyWpng7SPLSsudHaqi5rj0Rltl092EFwwhrPF2C3w/Nw0YiRvDQfrZrILD8I0Wmls4pa0ylU8K4
N/+U1njteqo+suIpPqGq5UjkSkPYdTNVie7Jx4IbNVvyPgbR+P7RfFEY44dpErvOHoajhHxVfwZO
VWIZVJfHFPfe6aHtJ6LLPsbqYg1oYCE9lA+dyuWkBskvwbIc8Fg1lmkEE/ZhAuNFSPvDFYkl++/j
4IpsFooBvRtvyqvHoWZOEMdKXB6t8mKwS4A+CKPBInr1R0xcuUc46Q1kHo7r7z/5v+vg3w++qvGk
Hg5GVibl0YbUQYOUfDJvRHnz/ad8Uf6g1YJii3jJIr7gernpVpfCeYnzo4HIv9vF1K/SXgcV1l8j
f0MGTQxehRVWt9bjVa8/+eUaUcss/1DSfiGgQuAgDGpRsai8k2L3/quKbALNN40E5562nrcKcRi0
5pg0AFaPr/1Ic6i8zLKKExnHfATjBLYYgGNY2/sQNE6wqcEzU/UeGYuCLELIPbrkFVBQkFjJ9WIc
bksfE3EuDdp44a4qUDwMiqsx309W4k7Qs76/t3+yov9ZO3h5Qr0UJtEKOS7XyIc/j7bUpWOLNhQb
p/Y5VG5SJgNMDdDGZng+ORN2mfWrEoVuW4bLxsLrETCtZOufDcSiQ+hNJicT0q/phqM1CuNVPh9z
nByQoOgACwZ8gA4qqmqX7g9X/58mQ1w90b2IH8FTeAf+fSKR0+f2wKF9mDNUCmgXFDt0gwK6nOvT
8OvxZ5I8JqjvYyi3znTS8WSyJtekakuC97SowDgp/TIYZxIpRxhIUGHJkB+nuVsFTboos1thQZm2
P1y52CSubjvcD/SjIkMHMcZVMRIXciYPkQSTynrHkG6Rlc9zevv93fmvOAdDafglGvG7SDzVa0Sy
SaI58H2/xT/vkvbbUnXl3FoM40WF4CTHbyJJra5v8L37YUf6k/9z/fUU0RyoCj6A/0koD1OCnWwz
bQ9ZTq2num3ur7Hx9MamcQcyKCLq4nos17FtIi5cN7AU+/reL0j+pKzJB1wmQJn1ea36H2G5mbjs
HKpXjGVSa71K9l2jY1f1XOmg+/S/iIyN6dLNdyUSi1AbvBy42lIDd8Jsr27NbQ9Vld5qk4YUJeGl
dBiIGd266ze1/9BWO3CUlY6dIJP+kIMjxEe+x79RUvejM9xY40EK9XOR1V6dvVXmT7Tt/xz2ItlN
hzoudC3YJ14tBqlsh1iCvH0gDXnRCtcBiREyU5R67DYOViLabxnNNildJobs9visDB8yp54FL8Q/
2PLdWP2qpJ3G4v5+BVl/mGF/PUgyEHVNqAvhjqmK/d/YO6XunCrTo0tor/Pyfq+nazwYJ7RkZGaQ
fm54Nb41YM4yNAxeJOHUaTAlDM3b2X6wx1Ov32YwVgLCFMmmxJs52fo4xN3/D2HnseQ4tmXZXyl7
c1hDi7aqHpBQ1KRr9wnMJbTW/PpaiJ5keIaFv0G8yEyPIAkC9557zt5royOOPsDszDj7rusw9aFf
B/gYVVslIgH2SmdDZqkQsFvbnJvE9C3VSTqnubqIjKbyuV4Ae5t0fkmC01x4NU3UwhOvVJOHGVqF
yLj4IzV2DFB0Y4fnNyXz+usabI36UtR3c3aLnCbobkTrSOpRqu1K/UlpDnQn9OBoTbczgxTrOBno
EA/MQ0ZOYsExJxb9egpBLQTniFVS50/tFO5fwZkQ1AvbXNp0g9eoDw3xBHTl6RiMqxZgkAi/dN08
WRmaJ+zTFEU26pquwSkF7X3DD7bargsdeg9qsgFJyWc2wQyDcAJDQ880jt1CsnVYb6AuchLg7fmz
PcCRAKjAijbA9cL1vstRlBY+ieCMk6R+feUBEZzxJtjyD7CbOEw+F6rDiTwwjwVcEP2GC4qBN5Z4
Rly+A4Mghc6Tc0epD8hzCF8Nun0U3AcyzbY3JJflMXlvs60V34+LEGkTfArlaej8Rndyww2kDS+o
predsakhcQKXqk8gj5Y7o7XrZg2UCrDqXKx7aQk/FhMHkUYZOldEppXHgbuTgdGv6VQLj8t9g80M
zVjul9FTQSmuXKz4Js89eVEc7Zt5176qSFBoeCteXfiTgcT00gg3hsAbI4ZNrTCyHWLBGZ4kjDkB
57tG2BJAIU07FW5STLtmpcGqRQndcCJxKJpl5tHWSgV2/hXlyGvcRF5dpZX0IR8tcTfAw6fxZ2xF
1Q/Ffa5jW73T4nNZOdm0vZb3uezDq87u0tmJZEAuG5J4DHMTAzkSvEm5Lfhs3eCE5SavNkKyK4uN
9UxPVQpd0/I1a19UroChMbHFF+VJGhDZcDfYc/sqy6hqfa05iJkfTIeCs3/Bwf8sqgNScRAd+a6M
3BT0UsDfCgvCR6ZMCjEALylDhbKxTZBXMY3TQ0M2HqK4xkZdO6CLMcaN2DyG6oakHJFrzvADDq5w
I5ZbcXpvu2MBfypyW4YhjZuhWytBAWyumFjuio+52qmlNyh2NZ4l1V/U5TlAckeSnKvpKsqGmgAx
km8g/kk8HNHa4+JgIpA73KaD32prSfVG9agKvlX6Q7DcxUN8EpN3DjySsBPJxCme9Mjvebdz9yK1
j7H81FkXK7szGJPl7zP6wPrG0j0s2VP0dpXPSrgjtlgz/Uw8Wm6ivl7bHW2GmtxOmN1Ct8PqHjVO
pjvd1eXtSSOcTjdK7wokscOZXhReLvh+quJSzvFXWbLNGDYatuONGfNVUlAvWUi6tNNDP5+3M5qn
8Su18Nd5iWC7QuxKsHuAqoLLHj35frwi8gYP3qz4Ial75DttaZ8TsAao1LIzYrvf8xGQ6EskXdTa
L6xzTAeXvg+hyblXM/ccdxGQs4Ylahs0fisS5OPVV8It9zqcPU5Y5kYsn43qQSxOs7zvWXuZeMeb
oCF2eYcIAHlcGGyb4jjnz1cJrsxHqjqh6Umqy2+iwotuxj34E/5esbEtxO7KmoHS3DrSEj5LdBax
j256z1ojci4t7TbdXVPMgk5WO5BRq4rsoJXYOnLvBcyxc6gcPHXVcz3fZjDnCq+j+Uodumqk0FYV
KFMhgecpLCBARzn/P1TvmK9XHY+lXl7i8m7Snwvx1dTgAgmeVN9yE7UMH2qHND8uJGkZpEMFOrjS
TZkeiYnOSKQT3fkja1w9c+OWGcmWMsCIFkqTJTwaxpMxvjL6Q3Kpinaoe9m8NQtIpLQ0T3l6l+uH
HgyDfJisdao74+gSIGqGu2bArXsIknsYpoznNima14Y+ctwcguYSK44yrcJ3o+azOE10GeV10O2k
/K0kj1p4rok5h8cydo+yxNZd76Nmrwp2pBzq8FjDhRbtOnfFzhk7h98QGM7T2YJd0x0Ngk8HddoZ
ZqcWXGW0TR+RvljaheEUiYPY1apccnOIoOfa95lrvg+ZX8bL021qnjL4oUpjzR+DZ7l4MvNLtmW4
14v73kDcQCTKmQQ4sEgbcsXsTriNNcxr2K1Ga6WZFXv2y0yzZKgeSnnftTdTe5x4SMGLy/dyezKN
V9M6hCJOV+xRhl0PNAR+hcqLNqzQgA3runClYFqRK14lOyilynhgAbSUW6l6HYO7QPUt7bYbTrlx
yOqb2PA6XAokA0HEJEzcG4MT99K18KQYOY0v5+4s2TE7C3cKRfoMDGhrqW4UHJv4kKevTcZhdEs0
Rdt5SbKpzDVIqPgjVKDhO1m+FeTtUNhdSZzxPg9f1MCVootWH/uNFj0Z+VZiDjxzoDV2ufWmtK6S
+gnRfVcfUSfKXN4XEJ/gUezWymsvryp5G+xGExWyG2U7Rp6UMX3lTAGV6w+HYX05ZH6ryExab/Qe
VJ2sGONb/0pviOSEsxBfpnZDZBvWWnHaRqLNnRltC9ieV5imDvEG7FPkipVbWXH68VHAC9Svw94D
yQ96OzuVGNW7tTofMZ+UyUtW7QvVBjkZ+jCVaaFX9rwzH1v8QO/hIwUZpOHB6SUCEFyaLWV/JIKN
oDLiGvftW9ysPuiFQYWsa2e+AI9pdzxGeb75e0Gq/fTpl//+jyN4D0tEmzsTc0C2TfYcHUKRuK4l
Zirp/PYl2/fppsjuGgFHA9AkV0UFpXnzuA4d8HKo0SuBmNrbTLwhtVJMOeNtALctN1Zhy6OLbz2Z
PYlmPUKJ9v56uK6N/jU8F9uJvWm8I+sb642x0neNjnLnECs+d2B8/vunJHjsj1+yybxqGbGAD//9
Y2qZWs+lwpdsSHsAugZifzcVeNzZcp3wzWoc5Cw5rGdfPmNPmdxIslsotaycqnVrrqfream18Lmo
LvIZCx2J+giHLkWq361jT1F8nB2OUG7S6j5rHlPKEKC4DL6QVXfbTPe6bZjbs2GzQWL4r8J9A07W
cAblWGK3QVnUeF21FTlVRm6MZge7kbSu+nOL3q329HP/0kDj23eMF/DNTA/dowF0EqH7omlfTQo2
zZce5TN/WmBwDLra7tvt9dWgiScwkWdIYugYxzzaSbHkTPfaeVY/r+VeSJ05sMuz6DIFz26k6IDa
OMaKiXL9jQ/5Ao0goHjgDx+1cQXQNyB70HQRb0E0QCfFBFdFI7tKyR5FrqA4xv0kX7h7h0ti7jqc
CEyt4Pqzb7FyTfcNgxNzZTwEwjqbf2ig0b360zdNGxUvOR08/vf7N112gSk2tRFfLHnN1EuJABas
CLJN2HVpvHzWZKyzEqdOqa/TetW/am+g4K6PKHMoekC+qQjgScYrbbnjeL/H3zSS/6FybiGP1act
gg6m07y2uOEQXW/R8ofprqscyWLw4+K9EGmAD079yRFZSoAkI8qiKBHQbT3DgFhqOEZNEhPTJUGB
A0hmeQlLYLamdY/Tj8cqU1axPhyifo16KV8NA4vyum0wgcA0cxjSVc2mzj1zcpayHe8IwvzWnSGC
RnYO0gTM9JpWTEPGH0ITFHa8tgJZmw4ZSH9nF95Mj+FL/QBWXV9BKY9kGzFfBtSRRAaytVFh9Kuw
5s2BSV4VyMKoJRj0ceM9LpiAHHkSiiSthZRKfY59D2Mn2z9A5TU/zeihGNCMpffK3rrlt9WvLwFZ
FhzzL/0l3tVfyju9ieiZUx5U8TvFn7/Ur/gmfkXKxxXDTMhvzIS5sJ2COQwoFFxq13KLZdZ0MnkN
gMJUbY3S/BNCNO/pBbAiOLhQtudnWh21ANcMsTpmEPTya1r2Cb/2Dot3zEGJ9iDzONaknMORayDC
axx+FZdDMs8hqpAlPI8qCFdulbtlwSQWWbZNix0AhQDHA+ZMh5ZrzRI4m5/4aoQv1FAijr3X8Ykw
PJHQjBUnMAD6CzyQkfYDCVzlB50I4R5whLSe73iHIfcicr5Pdl2Ch2BX1R9YJmLZDtmkNScR1+Ag
RRym3MGv+S0TxYo4joqkZ1sq12ZAvKqLAWEYIKTgcVwZ+CckMI2OyJCVZe4G0wa6torCDrotjJ0U
LPpSP2gQBriguDsbT6SkYfeCYPgWvKNMyQc3LSkKsAKizqQa0iYvZjrW2coH8LhmEagQHrUurBUh
Y0Rim3BR7UJfLVs2ocYs8tE6YPTcEpiyXHs5pvEH9wzg+6qMmwfeKEieeU/XChckQjuuUsvsNVhu
0ukTI7EMFRLyTW9biRMU/lwSMLpu3+ibYuqF1XtKXRiKCCl33b36ZqFOGt9A2NUy/KM13At4cSNy
IxN+qsvFRBHnDYAu3yj6k7UBz/BWfeJnMDUw6ilUyxdFB7tIdjCRDnaRe1XWtQg5BtLnMcdGmNiw
ERRIbfM+TF1I06Wwzq3FfY0mCzrUNDil5nWG084b3VW+4rsGlRSJJwy/O2yzdlpgKiH8bSVZYP2u
aCmx2C9AjqXghJT+n//6P//vv9+n/xt+0ofJSBcu/qvocwKXiq79n//8ajP/s6oB3CUSLAWhQRRR
F3wfKYqYdKRrkeSnCg5JdRXcdrBr8UmnDjMmBj9if4xz9BiMXTPu6Ky37BTbVBBSdNLYGTJIW/ty
dpX5RO6bn/U0y6P20vUlhv0vg1Z6bQ731/CpZTcT8IiJTL31vvQrHOyZJrOA7lvz0ay3ihAdMjzt
LW40EUhznqyVKV5ihDZKA5j2K2tIs6RpQebFD1O/79JlOErLVWDSQRCeTozKt+omKrK6tOowP40T
zya4XCPG8JeyC5NE2qbTJmiDdT5sTZo2I4dvTAvu37+I79vR8g4UEWf80vXjTXx7B9IUd8Ws8w6M
lMPwXuocLIlc2r57kmunV34YP3zXuv36xIrCR1U0cpPgQPy+/V3VsU3GTspOKUE/Y45Vvs4OCjtL
1s77qLiv0rugh4Ge3MzTdIi4HUYsjvP0g9vku1tieR+MhBloY5C18K8sBdk/6kqdVBW69VF+KibB
FtrEmdjziyTbT7qn9xdthocg3bh6/ybm+YqdHMfe/TIP4SQBp5bMhhDb40/v6ltj+Ne7osrn6vBU
0Jz9Vhz0VhLmZhZkp/i6IX6KuCfTxuTD8TZC5DNIHFvwt/3Yvv/TfSgtRwxI+kyhSS/9/WpUuHLF
hiPhaeHcKYxbERPIFbRflmYNIGqTrXXi36OIXaG9zaX7v9+E0p8+NzINUFVYcgDdLHfpP76NSBlq
2vRhdpKM+6G+M8Jjo5GsViB8NRwe4lrYaf0P+hBpmZJ+W4IkneEityFEn39NUeNrbhliGuenUKHp
ANrjWHdv4nphjj4QBymh+Cnm1yK6zaofPu8fHrrfXvnb5S7NKbfSmYdukd6Unz2kWXk3yJuwOo26
x4f9++X908sZJPgZzO4VDbzd71e315q8rxruqjIjHfWOl2uEXYUT8crRz2v6099fjgv47yvL+Eki
3VSymOMa3+bTqamlkpUHyaWyqYQ8awkNeCp7t0fTHZ0RjFyf2pLGLbFyZAh3od3W3nxJySHlx5NV
j8VZ3ZifNGqeu5Td0C4eidIAroWSOlzV1kM5+sIbo3ehppEkYW0i0wP0fac70viUtXY8vebWTn+o
qYtEZLWnNkGN3/og6nUQbQ+TkK1qwLyvc+tWUIv7FdEfuKLmj7F76coNVuykcgTVM88DSGHlFdxj
yFIENMsuZ2llBifED6SyRa91zuz9KwoPkKnccLgIolOHvjXdFO0xSi9RcdbB7hyGtzB/o/JOh0NC
8fhILsd0yYsTRUCHMOy224Wp13HPlw4VbC2Qp+XDTzAwcp2pfuBtw6JYS7hSahv4Zq77dXHKrMdy
cDQkXBSgHMWXIJEYSxA2al9/jh4BFpAoTqms3sh3WXeztI0hKOu2Nm0KtKOjfGSMoD4Jr+qGgtQS
nflU0gISvSH1q2TLD/PXj3Z7hjgN+OBGbLxiq123qbIUC626R/vdTVszWCfWcmA0xkt5vUnzJwUD
h5dB1qdgdJ6aZjkFZCMF+8FKPLncSKeUSfP1LLkyUtfesWzhrp/tNDmNqOfGW8TcjE1QF9HPLU/R
Bt5eaQNNS/R1bm4F+1bWtzOZIisaFXQnZlw+MCuw7LTdbij3VyyipN9pL2XiEt/J6AN9hleeJPb+
e5qOloZ7BStC1T2rGY1FPyTbnlYQ51RGUETX5Ttx3j+AYGxwwNAtDqQ1mCkQg13qgXCu3nFcKy5N
9UB0QtJzSHF6VVzu7KJYW894oQuuz0DZZYDEQe2/xokn3TP72A/WUftitE/Vamzy7pxXWyvaB3Rd
j7H+w2nT/KbXWPYTekMMOhk1ypCivu0ntd6ajS7OyQUGIBlCmJVp2WI+sgdAA/VO9qwn6sHmaTZu
iXe5csYw0dC3hw2HqXa0G9pBxzncivBH4uEywQxGGhfsMVbXiZdDShjpnDRr5RDIa6wpKocjJ38a
3iZyKUUOLHbRuN12OfA3eJqobjbc7A3WIUd/7LBDl1uU9VyXyGdERqm8DKSWvQYQjXpT2XSZGsFP
38zkQL99zcCxhxax0o+hDZBnkNwhccr2qCfrmvzg9od17A/LpsIVBLeqwAVFRfz7slnNTRdJhRVe
LNPrPiK3LvajjaUL3D15En9fM/9Uj/z2Yt9Gwmi7Mmb7RngJZ0qSI8DGVPZyedts5qNJ9MD8VpHi
WbjWi6C68lNv3KATSz75Xn94I3+4ZdC9Y+mVuW/Q+n1rNypNETZGPCYXYReVq+wOSzntf5Emgj3j
+OEwRRTHVhhX4iP4l/rt7y9vfpM2LXfsby//rT4cCublYQQShM6BdiLFo7mLPhhc0htRyfjG/WXY
AykItDySFSOzVlxx+BPu9GPO4RI+YbL0Isav6oyLIX0JNZuGBlA4ZjYcibWRBEC6EwyfoE2gtPQi
0zWOXeyCo1U0D60d4l9ubOSXVPz50/UmWUgcNKWbm/wjQAq6QR5grhH8HICSc9hMsKVJbni1eXHa
TxHnzJdr5lQEDIEoYBF4KV7wxTPbNhmEEMH9k0L7e+bVvy7Zt922LSVcGtavb0y/qGhHQ48+BSPO
J/p7heYIKzJJ4kvwnN7LZ+jiz2wQ4nk8Ky+w8W8nj8mhuG+2LYT/cc9084mli88mjSuWtb9/vd+1
dP96r99KkXYOKp2c0uTCxLs6W2596T/zbYjM8ZYTT/eQ+Kpv7rILp9H0Tbv74dX/1Wbl7lJBziks
iKqp4kX5/ZGe50kwwS3CfQgdsvRQLQDA4ah93dCOSpWLNmyDLYGH0kBCCNJPzHs+jSvMk82hpoqR
OQfMuA6h/Dsvab7tpUNZ7uQrqpLD0BAm5dbcpPG98lTFMLzUZ6Zao4Uh7Z58Bex9U8Duxmziy3xu
2Qow8Q1n/VUSTiZdlxgRJ43tWwQgMkHATKfSQ0aPbNTWsfXQWl8jAbylyxB9lFlVJSSSLRsKc6lx
20YPBg+FjWUn8/q3JdfRB1mhVTfKcAiEHfsxfZSmeO+1ByXb4m5oAK9XD8FtZN4KD4GPMxGJ1DZF
SXfdDzs6egh8baX65OOfzWdW/Cb1e64MvNABkUZ9LjXnXG6wOeIJtfzMpHnEFntIHkebDAVlDael
Y9cXVTxM1weLNEqGBOt4/uyNFzIbMKENjKmYU8so8yswED+pz78zJJebDf8xtASOeooIBvf3b1tR
jSjisBReUoy/JI2EXibcF9Y9J0+zuEVeIlfvNODoqtJKUG46IVwLUwNd8oUxGq1GI7b/fgP++f77
xzv6trrNgXHtYyEPmXO+IzKQ3gUGltd1/8UuR+D74EQExpEpt0Id5mYfgWaP011r7Rk008UME/hb
2UrtqQztevIIZMfCOjnknM1c8GJLA0ym7R2TbYNJNHBh0BWU/KajJY6ggGz74TT/nTG8XGE4U/yy
1BcLKP33K5wjW5alOgwvV2QvCbop94rrSJTB7jyj5+61lY0p8QYUELbXRtkYIa3Le525rnZQ4tO1
emShVYlaQuBBTZRcD1m6zV6J0rj6w1dHfoqDo5Pmza4ankPtRSGs9Yev5A9Hz+XkC18VLS3OpW8b
b5pmc6enEudewTECZv84Tg0C/jAluJh+gou0b061x/sfj2bghMQW8sW1pPMEXpzt0mltaIeWSdkz
ckpzXTXv+YAEKKB9YKwjGhxMlIcbmtauTvToQ3Yf/rBl/mtExpcA+xqiFpWeZKC/+/1LUML+ahbq
HF0U4aWD93IlF45sEmJj5n2beOZHSq/Zsuk1F+2uyQ8c5C3NY0rD/H6ePc5cnUzJ5VgluqN18Mwq
JEQuhhj2e3T+07xm4kkhnTEpEVd5TfKdy8xaJ4bL2paNp41Uzn4D2BFom+xM85ZJb5N44/AQMaNJ
fzAq/mG/Y/nmMAu3klM7mOPfP2+UG3kw5pN1RqyVMwGQ7RGR0mgcmf3FrKqUmqad3hTdkmvxpDYE
LG8iBr2+cpwye67urPtJxTCReyqumqf8jqm1udNFxOk7OsVK+Enarqz4crIuOvGHHfBf8x/Q6YsK
1IRkDX9E/gXe+kerg8DVqsrG1DjXGE2bN9aiKNsj2Glnn2TzbtOp/mBelPGdyOgR3cC6RPJ1Eg6k
Js36u4CTgtlOgFHEbg4K71P1pueu/+HBRmjNRfy9OaJhuWTlBGiFK1H8tlKpV6HRpSY0zoXwMmCV
N+7kGSfommV+lrdUwI8M+ulZEvoab6LmiUAG+rIhk9n6AmygM33AmEQRBbYwnHPikAdO/ZwfkmIT
DH5M6o+MX4U90XQSzZceQ0fnePihM/JckbyE20v7nBYqEC9FUp/oqfKxtchEKqABszy86wlRRwDs
GCduNUe9k8hFOlZORKmKhoW558xdX3vFtA/IyBzX3UPkxwHJwOvmUmuvSuf2HcjGFZbqxnLKzVxj
nSKnZ1k9GU/QhBEVX9GQmRAZQpbzthRRmAW8O3asR1T2BeGs2qG2bHDDmYp26qViXTtfJZ6+G+lk
ePixhyX7dOnGMxe4rqNd5Ag/tAx/oeO+fVH4MiC1LZw/fETfNrkQ9Iyeqp12ZiLMeWHSbzL9q1UY
6YIHQPHFcORGSdbh9qY+NOYqMrfY1sgEb6zjtfiKAifwWaQapujjfQqI7bWi/iKiBO7OK7mOgxOs
dX2rBzsj/uF0+sva+u2t4yeiKaXSdyYE5tvuoYhDaXTGjHZrVW2uT1O8B3Utb6/7gDp+QBV7Nz5H
EcGj67Lc8xmoUZjGw5y3no3BYbdUNpJ8lG9oEBubv28Lf7qsv723b4e/pi4DM6dFfI6sFQr/1pcY
YlOUjgfaLTA7pR1ABANQ5TrKVnJ+auP74ATsn8zyrQbd/Jwiz6ErsbJKJkd70ys5AAM/c0ubfhPp
Keb69evv7/kPvXUcWiJwGCyjQPuMbwtjJQbaOCS9fKbeEZAFHSM7m94pMiWk1ft0seNLzxpKw5/o
u//SqLCo/fbK3+pqM0lh1l1H+czIJj6aW9SqBV11tEiP7WeGoc5EEISiuUovyIs6tPlFdugFXxZu
PisnRFSTnhiwrOLouUmP1gcm02atPqGeeyXJS9p2Lw3IEfp+Z3EX2spmBP+q7BBTDYvz85bT2EXZ
BK8sPDNaBESN2oEwJv2RLgGNBeQEf7/SVDb/Xh6JobCQ2Cswh1Hg/L4Hzco17oWhk8/1a3V+wYS5
jelMDRtTeUx4xXJ09MGRYzxnX3F8joYvmfYJqx6adrHfMMgumOv62r5+Ez0pQiK/hGYlFzIZkfd4
Vs+4utsbnS9/McZUEPKkX9mH+aDdieZad/C+MI81sp34iKiOVuFqVC+qJ92ONOmA4Bysvewx92/O
19jBWPLJibhgWIokazeFYGdAMq8jwQX6okHgts0XJBrKvANBa+1YQCthJ7CCtozNwj5fZ+PDFD5T
a6N8E9fl5AZUeMnUM3NnSsIAd37XoyW5i4HmFVf+ugYmyrn6WbzI3jivhncRoSpGjH1ol4/o2Nvm
caDlmdiB18BeQSAqQ5BBOKg8X+Hn3OGbEZz+NCGvIxJUdDL6jdJwmJcukXZH+mrijg/tNrqPe1Al
2otee0OywgVA2B0vuKdHFB/xmKN+UH2m/dltUjtq+doNiHk+23m7JN9EW+CDNgqVKn4nsCFFdkLB
A8W1NLbG4NcQnJwlV3bcs/8hEujh59jzkenIaNyi4SXITfbzx4pD0rrf628RojxxJ7NQohAd3H4n
fXBEJJIZnfhGX85hOYKSp7/ficzo/nQn8rgvoxsiMn5NOf5RT0yyOLRyqMhnrYcRbhunp+gue08P
bcW4Ctb2KtM2Ick5HOh73a3bgonDq54xekc3VrvpJeTMuQr8mJn0JYfeACoFvItLcqZ4ScOblM+L
5wofRvXYhj6KBuLBIuRBmjeim7Kyy4LzPOv7/fClP9W2SYAusn6Xe0m8Fxy9Ws3KOXvM1xZBKC+B
3ewqRuiXbhWdpoWq4FuUWcYKKRr29S1db3DvIMMJJnaJLGHVhZsUceNKtCVs5YQyvqZIXQN5Mogn
vr61+QoHbMWtR3fVH3mfCw2rrnbXPU3Z+xDyY7dEc163KI30O/36RBde40aYfFrmPbP9RjkN13QV
3zdGDwjg+aqe4sSr3kIvBIr0NJB9vIz7e2ltxA8pPyOiy8FxyOwhve7n+a0Y19KZvuaKO25PMEWz
E/QLWZnDlTxIkfPYr4CSVS65GNO7YI33dKo2E0KyX+rZOdnFkYym1o+EnRxuhrfcUzwDxml2kyNb
pKlqbCFuC5JTGnt1IzPgh3Ij8RUinfKRAiIEuzfA6Hwgz9HeSvW4tLp88CVHAVTObJtrKuQl/Lol
wXSNHqqDC9QexxHT+n0fnxBMRUuijoNj4Dbehjwr++4xsBVk4Jhu6H9XsGmLvXiLUWo/3RcvxPJN
ybl6QTRMI6Ex3NlwppoMM7eo7Iy88AhtIF/M88XE1EwEKJhvJve+fkJ5TBtzSu4mpNcSaKd8E/nV
cJpVP2lJcj2OWHYMGz3jXmBdMwwba5zS3qY0HUpbEp1eO+Ozbzq4SE6FvsSVXnCTal/lxjjMH8vh
WEOyTXyztQofNGNDSjDY9OmpeJL6O2W5WfpPXhg9IDoSm6qzMugyr4udoNwT7ox26E5IfGn7TP19
l7uV9ZDHz9Elxk+wpo2t3CQ2omN9I54qaZsYi5Ytqz0GRN2uD7cae37lS8iMtxOIo/6B2pHo0Cla
kVwYO7XmtjqQWror/hCfQ+VFQEeU7yrrAzB5WniaCtL3wOmTqRdx0PjxusgRr+t8ttEXKZhoDETC
zuiatx309eM0nWB2qv48bCJcySlpj+m4jskxj+X5WKn9egzfe4TV+0ddcKPyXc+fVaR/wYpw81WR
I357KjiEoD6Ch1Sw3gHkDdqnMLmR90GATMJNCGEtS+jk3MYSQzHuMQZmWfJAx5X2PUqk+BgPSA8N
tPvopfy8y3daa64gXjU61NJ7CQZV+SpWNFycqrgZdxkBxkANbszaS4W1wj5TAYlidR+41yJ0XJ1y
2wJsp6sfv3fAqFbbbL2lfqmij647yUQAxbBxyuxiwqAqt6nwZJm4+cnVGzbaxxINRWapzEIyJJCx
FG8W77vy0tBDSzhAqOda9Yr6BYcA0avxw0yXzYgM/I2AJdZTQ9UPg7lXUaZRtAQkq8JI692v5L5+
JPSIO01yxdIXPqbJQzHTjohWPkKJXM/4PF0HSDm76FMJ/Ym3yt/6HM83QvtTL2mp5r5VzwuNE6wC
kBq42t9qrlzspDgrBemMTONrfs3sl5AUMetTHvycyHbRbp6bfcJGnPvCvm93AVUyTRq+S6Yo6S5z
EarxsAraUtE2/bG+Z/Ta+RJKbsWGyFLU6/hMblTu6oKtaDY6rfue52S601k9lXPfnv++l6lL8/cv
n+i7CDbqJHMYq5CEJLgBlbSXpE9LY9qg3sQoHrFyCe12mo8FzheVVqJS3iGgrCIHVrFix44L6ZzW
BR1WZqsA2Sf1qeXTaIRaj7dTeivQ5u+mZNvDh9LoxXiJ9MpZKN/nHwIir3mfFxtF36P/4RH9+0f7
g8BB0znpMEwiocJUjW9flnilVmyugXQOkHxia3LG93I/E3y/1x+pwv7+an++kEAlELZgWpZ+uTX/
URNUyiSrQc+FHEBmX6ldxIRD3lb+6jon+JKI80j3UfoqnBqbGY8l+IjpkNSjZ6tspI1XekAu9RwN
X4h9sUsHIt9IcHBWOA1mZZ/h25I8lfBb+HHPHLbvFNFjzNxkjwk5s8YPH+f/Nxv+dWMgEsNfKhJl
+V2sE8lzXvU0wc4tN6G5IbF0Elkhb6Ed6vVDh26dDIoGwfR5gfdPJCVcMRm5mNcqgPZt9mgRym1t
dQzlzRZPeSZscXkVm+IO+18cHLHoiMk2zW5r9QlPpczshsABaAob4irw3wFi3kTXJ/69CPqtdfMH
5XZi0WIK1TpE0Od+8DB/sknpn8VZUT+i5xfiFgc76dazwyRmAOIHxil/naeXRjwbBDIzyHL0lrko
7rPVgOab+mF+pGeloUkc3W5A4beZrxwtmfivTqlzfQy0tdodokfOU3W/MG6SiSYlGs2Rgc21OJC1
UVPcq+9CeIqoed4g0uUba7pHRFVLqENRYje3xEVADADtvtISmMiHUXsf99NB7o5X7RLNl+7FYqIB
PLDd9Ju0xxcWv2IQQrNprg0kvjTRYUZ7AW0NBsEZ3GUXmQLNK+ESTp6+x69xAFpHu0raYscpoT3V
tuZd1W0inWrJTY71leNayuDAIFW6jhxH4u2AhAhXCVhArhslH5tRE7qK5DUEwffepD+lHGKvBQ7O
O+FenvZjd8Yz1zcnM9wPSEfsq+TVWA0B3jV7ouXVjTR7/ePfH6w/dcV0ZGPYLVTYC/Qffz/2kVEi
l9eYG7HLT6K2YsxWH66N30w7U3PH+WXaY4rJy32MolloXOGKG81XRHp2GFbdufvhyZCspQ3x/cmQ
ltY16BBoZda32Z8ciRkhgoZ0Fk5JQN4aftLboNhRNmBBwwJK9DuHKx5+B5OfnG7xFqQ33HwzuuLi
HCI/fWzYEZKTyMGvcUra7tZNZUBXWE37Nr4d7nh00odE97UnfHMaxgPZbqfXGpXLa5w+XhtQUDuG
XldXbt55HuUMFt+8M/zploKWk6n6ZSRY4ZxIv9G30FALCn6ApkxZcGjbgV11qI97aIH4UUkN2oNB
bMhu6XDtrMTwvrq+5OVzqf0vZee127jWZOEnIsAcbqmcrOygG8KSLWYxx6efj32AmW53w8ZgDgb9
d7BEcnPvqlUr3NAHqDtiVJDFJmP/s2Rcwrv1HpVX0+ZH4F36yW4lsyP0O79YZvTe2mbhYcIP6f0z
coiiXT+svaJtWLrCoZ9jZY3utCGqUrUbmndY8dXIInGAeh9B5bZdQrCeBlcRISQM2OZZyTHJRK53
MLF/hXaC7+CGUWqDqK0gGneQmCdrLB97pE9WN5pYy3DHGKA5dAU5rCjReB1NvEobZosqdehKSsHX
Nprw6QUrvZun8rMcLKToAnaj3ZDnrLHXOOVA66gOXwrxIwXSKFZCNYeO60JqJWEFRW78+gAGfurF
T5Ne86PFDl5eKYt6+lhjeJtManduPn46z/697iCUDQJ2jGG+4B+yJ8tayjBil3QjK3tV3U0VMjrV
R5d47wRj+SRCXPDXijNJ053y+fhhBiArf9cKwws4uHKIeGv/NXkSWkwQPK0Ud/Il9UExbINzCPkB
cTQ3TMUaGPbPKAXfpZrkG5uqMvho7gz3oPqjZABg6REo79QzLjtu+IHnU/VJNnLxGFf9yPKI37GL
91IeZ9Svu3yrf1JQQ1aTThISQMw0p+2HFiIsGsXU6iP8LqKb+qmsoNxTG+kjDK/acVuTnmlbzPhG
NRr0fBybLJIh9ByMhnL4uSIZYzKIEY7wXy3mQzahoWSClHZ2rmEWpOPkzOoVKUcDZB9QmG31Xb0j
E5dRp9Ow3PKTcZVBl+NB5UMYDlxxEV/X2O7TkQ0np9kR0IUNKpT8m9KNxFeXRYRpZ3XCGgIfD6xB
nwY6znPE/1XjyjzTEZhILkdISTnRe2fSR2MI8uzhDybbHFL0JIpNu+xdGFMW0UbD+UywycaizaYk
p2017soSVQOj5UM/Ua+Qw4CJ6g1SnBIW7QCH2oN6FVNcUC8ehDOxLoPr2T19pkEzRxpZ8XQVjWF7
n7QzKlDYZ3/WPrV3clAizIN8MsfCRTlpn/pmkg3p5COUO1o2atuxjx8QNkKTx0W/5mdix6KNZ8Ej
CybQxGJipxhA0u3w+cjFSF/lDlC8ezYtA7Co9kGifUHwJcDpCCGSCEdEHwFk/cj3Mf/GbXh7GNox
uhuchb46mchZZTRZV4k7HLDKfAG3PC8mQ4BXZ2sf2YumT2JrDM09x4chmhr4NWNEwC0kAgs2gl1R
R2LEQF0DDEdXjwfmE/51UFaJG7zWb5gNIGi3TjTeykmfGDCK7RQ1A2ofKmokObN0Iev4MBDWNkrO
CGQS5hn4iSO4IMXh6mDydcIiN8+HAaCb2Pw6urJ1KeJQKKIqeVQoJscEImEuS546/sFSgWs/eSP2
4CTMD1DoRS+A5myuBaI5u7iz/MfhakGEgB6MqVeacqyeVNZKSeIXeNqIJcHCQIEcW1sfbAFMhfWM
feCUgdPG5KhgXnagFCBuDlAHATUbKutUXMoVIOgE1aPF7EjFyou3gk/hABkBxYBToAOJDv4b66VH
3WKj52Q5mrBFgSoZj88pi/U9VAQU6J/kKleefUxn2lv0yjLJb8VCveWUWtNkEc3rlvkbuadzqDPw
CYuRw5AIjwegjmpSE0ihjRxrnA+azOGPqPP8u3TzFs3J33Vrleb/B4YvNpt/FQJ/LqcvfHYrC8i8
elBcBlg0doSuzUXcGXHDDkaUkpWNE0TQrHgIsGzZDX3KZ643xefCphSDe6GVg24FU7fw3u2xI8bL
tX9zw1FAU3mgfyhfWVKDPbP2Epl2YE1NOvVj9Zlu3erSndmsSsYzv1aDghXBhNwpllkMXeECk2cn
rJ0zuTgW1g5288I0MR0F3sTnEbHk4/Er65lCGz85Yet02B+PaEjUO9gNodnZRbtmB+sVv82HtSit
Bdt3g/3hk7HKEZRjtXxSpth28NPZ99Gv8E481lIHlDSiH6hfKdWSZ/WOguasvaCt0t+Jw5Tv/UBu
85fOQng2zuYHSjp5wTQnQC3bTQpaX2nYWSlG2QMbYyG8C58i3b5iG+SAU7WzaQ8KLRv5U3xiVtvx
fhEz5I4t7NAxu+Rwtkh0qf0p+zc7Mi43eTJAstWl3jKLswy7aew6hjQ2sFAIbYhxh3QAyX0wxHBD
iZ8ezQ7+oe0868/lsb1G23wrv+NL4NwxOdn7F/ktehHOwiVbryFQmTkMXm1fxjOJSgdnPbvfkyMn
XdB6dcfkBW1fPwnacXLiFUF6nhd2jphmeD3YJB/4suCQigpxi0hJLI6woAjuqS9YzSxRM1HHstXL
5hSJkidPs+tAwXsz97oJgwBxtQ2W5XIKAECgE1DmDY7RrMByRDCeQl18g9aZ7hFzltjcA76NrGeR
kKiHnUzZs0lomrgf3Drh4id2U9nFm/iBAEsWp93W2jMDobZSFTIq7aie+oStUNO99eggBZtf0VnA
oW4m2KJiCPC4Zq/A0MpTA8g2Q/XWY6TSjHuSjDhZ0AzyYkKnpko4matszv6OS1u240Bs78ayWfOb
U/MlPnnPwsZYmiufL7k1X/Nn/TV9kuuRavK/uRnoc9+UZrDQLOkFi6f+ozt4n945nyZYc9iDUL9a
MBZg6AFcLP2q/JwVHHx5HN7cbXLVxcExJuHBAJSjgmHBowCKRolmhxJuYhiAQ7ayObzI/fu+m/kH
kQJqK/6yuoIqACzpSxEHCpnouhOLwAQj9wAPyTgSSKUuu2cHBJXhsXeTeUXt6E18Dwd2GHytWQb+
vxgEjB5aghFLnzXUnZSJdWcqlR/qJ/9VeStWAbfg+68LweMfe5yCIxzfFtIR3IQ/uy8rImLHjEJx
91hzn9KFsg1O8EL19+agnsV7+9jmr84nND3v3O4C9g3eTnUU1TOHAqAaUYd57aqJ6GySGVwQaOBT
LLKkW3WXcY2KR/K1exExntoIa8ZJ0RofAWurtpOKDQHmPKVKNHLvCHWddvD4KdHfcmZe2TYzzW4S
2OfZvd2FV+XIuczzZCuGz8xLAUtFk+z2RqXqXKQjQQsIuqVsPNTnd+SwVHQE9W3ZAMEXmPAl/ah4
5ot6uP1z8l76apTXdtiOocCyc5O4RpVZbehYmjdnB+UHmQAWpg9YuufyWs+hXwsHfUfJaNAmwdm5
WC8llOq7SwEF8suHkOJNcgEFqIU9rY2lC/fKsVucY9/52dq6exaHtIwOdJdMw0vMZGDrv5fr5EDx
Gt+DNaeB+Zj4Pgm4w53l0oRjdSd7RummQB6v7MTD9pvPVdAGZku3FAIIzglvvoWH/VSDr4aeFN8v
SjEQljW1R7xEzjhCxPeA8zh+1Jh7IFkesQ1m2VD8QpJkgAGCFpdQypgvTzgccPjiTzsCoU0c6JFw
b4irFQG3nyPUtGfKEphzNRxglK/oTOkdm4Edwq4IEsL2+9m9yQ2lA3kg2rrWUXVglUTolu1g3zFB
1KwwbQEkYzCGMKCYJwgoTj5Fwx2Por3KZgTvmGcCpA6WDIuS2v06VPGTfM6IoR3KaADsQX8bvuUY
pBvjx3sRTalU2KFrEBXHLhbGMmPr2YPC/1evYGYBfgA3JXRnyPg1tJiv7rp4rW4FU1jg3AkmWFMR
g8A1EB9lcwdTKJ9njZ0zkfjw0JCee0yTJvxEKjfEHSZZYziBGzY+EDTPJZNUa4WKP1THNNR5OkEz
kuKJzZnDQp1rcAWAvw3stYZJU4RaP5ghciZEWkSSlZIxvgKkAnLG4eehzTxsFppJQKHvjPm1Hz7h
OvyCYl1ZKT2ib25wamy8V4yC8g8GG1o56d4L6H1gU/G4HmuwV0g46OcSxgYSQysEZ2Bhky5G5D7D
00gCoq/t7inO3nnkcIDSF+vMWRnE40idIguywBPQxsRj58i99b0JDjIivA3ed2Hi+YN2BoJPx3OM
jj1HQTcpmS1hdGOOZHfW4nDVYSVqE7G14Kki8uam4W3DdJepS/UKIl5jVQD551Rfe2aBCb6D3K6R
+DYc3yfr0oKpUFPdanGh3OlJwjeiOoSZNqFkpjQOTLtGRkOY1VamFzxBArEuAcWAy+HFYxvaLC6j
Y+CAeygBIgYSPJyRbaphpMs4/1bh2gCUp5a4PCb5pdybiGqsoasCmIOJYsUTC4Yi8SGwUqQN27O/
k1G3gxJu1GvIYI7ZbDPyiGtfYbQmrh778hPOunZk7CuVM+aBbDeYKW4xiMrPvjCmviVRjHfmiv84
74IJ1LcuX0FS1iVezhvhAx9J/n7/xj8suH+4TINL4slHkdWNgYJxRaFDhB7vtGu6E88d8bPDbYLt
L2XwVRNmQK2PwTV1ElLLIXzmFYKmtG+OzYf0We4pD9iXr/whPFAUwPzXXZVd8tJypF7Fq/lSzyxA
QhjEm+hCZYIAm04uImc5wc9iKG35qYid4Q21LVwK9AJ29UH5r7yTyUjBkyMtqDgaxkNhVI+4Yx42
4Po02ZHaBUcAf1XquRuJgXQnvnlHCKZclA1vUFDajHfVk0mPbxvPfmo3p/aZteY7g7rf3dXPJhir
bQJI0nHAXcLr8AwORHB4guQHw4EXcUXoHYZwHBEsZhY8BmYASnRDwdw7UVQBBVGsAs/fHcpYWhni
8+h8liAvRjbOb6QeSR8cRNx471OQRxF9Dv9gFgVr3xjH9/6DE5H6JbxRv+GcBc9kifUoh+EsnUVL
b485GJwL3ZoJzTgpFhRpOZKedmzwh9ZIZf22Y3kd5CMp+/UMdqlu09+LxxTYgccyWEUFyOhpwXEk
mnEvQbnSi7xiBMfncvfbJ8A8xyQmRDpz0YjlUYoxYMKFDG0aGY/YANrNlhvOBBC271qedmtALZfu
Kv1Be0md8I8yAtGzrsLeMeGffaGdSVbZ5Ylk9DvnLLAjvoJeFs/UXv4hfDehzrCwOL/ZGG7565D2
0UGu9lf+1ZwYrFq02ZvgrJ0I/Ka34GZ3e+1Im/MqrPytvvJWxDW9MC5YIE7jt8u3+o0YZug7tPg2
hQi/h0kepzCnTIxYD/tEaj7MGxipYvHClsUUZmjR0g9Ht7WaqTEWkaOeVUnvwViXkB1+0xvIrRxK
bJ7UDHRaMt55IDQnxDG8wc8M/pxuEvITbpxeEhb2YDMU40BkFB2A9KgZC7s5ADpZV058g+gUjtFz
MWzoNnYilWAH11haVTwoVm2J7zjGCUNkjgmjRZpVjDW4Do5I7CEGnzHrQk+eOMv+iSPI4kEinLyS
g4N3Pmz/J+lJXCC0nBKbtQbBqe/sUwqn668uJQa82zTptPiEDWIdKrZdTlhUB4hhbXGhKhPmDt3r
485vI3WEzrggFhrs5lC+W8ti99jnZ4X9AH8GdiNnxTtsvIdTnCbSC34v/UiDJ/Qhz6E/beF0rxJ/
An0TD69jDidb2lHjwaW3yR42cBU7ZlsW42JI1xigB27fXnrijIeWyEVBZnVOCGku5toc1wtn/1hU
5G+4C/MoXay9NWP1J9tob4FBD3AXaavKu8P5Tw1j0mDbJG9jOhPt+0//JnK68bdFmZSfUX7RPslY
WFVH51C8dCKMKiRehMn1tqH9wBuV/lVMq+j+oQsOhEHpC8FRM7uk1U18g6K1exBsaUVHRXzUCau6
mXua1M/xtJlbC2PhQfv9ofNAffGvdxBxomaqOD3LX+ehTauGVZPRenhrgZTbeIx1jII5oTemIADH
5cCn4zAAYqnMWdwc1nD7CIlAEEZJz1gSNzqAQaLDpAnFiccm+9EbQylISDGmsPhBwHA3n3GcwaxT
QxrqPFE5tt6kJpNLHf7TiRNOZ0VhCy9YB1sHaFA5FCF3gJ9ceMD52OU/3j6mCwFKxsF5k5K62Yk3
jmrvmlls2VTltvISfz5W4KNk676yI+rH/JlmHPBz/VhG+1JeEbQGSkyF/ol7CSYkLm1/YYdvLRVp
CwmJowfXEvJLhyWCd3eZjwpKY6zGQOhGmmBXV4gIykmlflfQ2g4vdPeinTn1MCrgB9bhDM8KOnm2
6wikrx0Le1xGshM0DO+HHdQYsKQ/h04GmPv/PryvFHbTEMxeDnl4yvFXszrNntjbvB1ojnUKAPvV
Q77GXHPhHLyN/848Dr7WKpZH9Sf1GCeaB3FzlOBAeqKkZ/MBvbSuBt+0GGvq6PEGNuIN+Xqnxxz/
sUUXjbqtMRKP1U09Mh50btmOokZWR9lCvBU31BfolrWJzrMGclpHbM00LzvzBdeXHPyK0xaaX2un
Z/PwfVOq/fNeKIO+CEML7OG/DPabrElaGaLwjl24o5LEIOKXDSxtjYd1zmNF4zdAutviHet8WjiQ
EldZ0qNQzbpUqJ/KC0ZB7K9AG+ape3M32hOmpgFbJoU7ARQq+SoCxdGkMzFVIpNPQIVrjdLunMbL
8CPGa2enT4NLlQzgdvISbMY/GQhgy/KvR/5/lykN7/NvjIJe1upHVgoIto/9zX3M3GcoTNVSIWQX
XJeHD7408FZpqqYtzU0x0Xlx192dhZGfYvxC7ygRBytbY07nKN4LjLnwivUm1isvZPqB6SvGUtlF
qG3eyDoclS90fMQFYrY+G1BlYxTcxQUGOSs6YLrQ184fwWUf/nX+1h948ebtoUo35R2vnke0jE89
24jHgA8IeTygFQLOn5NIZDPtR9FEe0PCPS+f+XOwsF4gpHCs3Ot3de3f3MCmtE62BD58YjaPGdEw
9G7kNeUg79WrxaE7dl6SY0kjCYi3V3+IFlaHue1frxgyXBUDhSFd80uNokme1RcBu7OCyjexuXGE
OCK/wAGZ+RH3nDSSJ31ZE1aXDGcmPW6ywVwrsx/Xx0v/5D37i37mqdPHndE/wFm7L6ZtOjKPIZYr
RFmFNiltzdWqB4I0Dj9B84NvofzPLf63S/hywDw6w8jSuu53+Q0+uvvyuElHcWlNiZ+cqgtnSgdO
YVG86VtjX4HC/YQXaf9YsyRASZr+y+VF1L/cwzI1hKRIMRlImUa/JuFcIeGtmqQ4TvgTDaNfoNA3
9LIZptS/7CBSKJRsn5zyDoXSMuoXzY0a19rsKGO8K98W6ijkOx9wgC3JneH4Cd+KBgVHVE7wLTwI
gnSHqDB6wKCcuhVeltMQghZxk8EPdCnjHzdYxysGwxZEUENyyJd3sghiw3tQx/aWre7ju7MxtiyJ
dQz5sVx0z9arfNeXjBaDnXZrb2zEi8fOeBXvylSGnIoy9d17ow4Un3FHlVFc2ETlEIypzG1vnE+K
sbFXKLroaUFcnK2+jQGKpxop3icPzIHOKLfLO0WO1Nkh2Qi8Me64vsDf7M9Qt/sN5x7l0g+jDusf
O+4fl/2Fg+FGQR0rKVP+8Cl7x5KYso/N8xLtzAFK61+de3qCfgFUJt8xLi50O2cjzulyiXftbTYk
wK9WtjmCgnqk91sQHWpxia/f2w3GT+/GHKb8A9z1ZTjc1YWGO1Y71BpoUPoDgyoo7y7+WaP8nca8
yk8CswpwOurifX5NjzFd8Arr0BoXSvrON/iDNEXMJxOFHh46vQ1GChMC5WY9OL4S6ATqgzmHbGCJ
S2mCQ/iYnCZAZjiTLrgWdrsWhA07A19JRoymchcO9PdH2S+m+J97Dn7vnGOiTGaT8Z8k7Lc9XieA
O0sdWdxhlf14gx+kLlzVrkiTZ8IxEwDcl8Zb/pNK91eh+dfHagZBTSSpD7PQP5dxHhiWoEWtuKNP
afP9JtqhhQa1KFfNrl7SV3bTsFwoPQr8c1stvr9okhf+2mm5amrgQYFEnIo4dIu/XbXxSEg1MTpx
FwECASAGNBo6g50X+bGukeet8FVfG2CeJKu22lhW8eoeE5sNFlmiENDPcog1y0TFYPcipRsTf/i1
/olRtETt5i2kuUNOro8wulNWTbZKgeGgrs/juaRc3XRWHXRvUxvXhEGmK77n6T7JD/x/TaDf9nbm
BS96914q6B4CqACg0zmt4shXZwyBgCxOIdgBznxpOQejdotDenu8NskyC475Y20wJvKfhrdwnALp
+HOhXZKdUiGg0l7QI0lQNIx5aV3jJ60i3W0NBCTqK7P3p4ja+3rlxDP/Aap0zt7heBj89XweJiuF
iZA1d7xjLYzdbo6NFszvhKFdhoi3OOnxTRe3Tn/R+xHy0q5dWNDO27GUn3y8m91XRwQUfRw7eVMc
RECvpnjO6TegOT8JTMkqkAgQDyEHKYkxasfI/eHOBOZxHnuQG6lzRXrQT7sL3cU2tKdGkJfUFDN/
9BkwQrRe3GoYmCx8H86y/OxId1d6NvR4Cs6pVM1ArQicKcNv6KFPSrxwFl2I+QPmx1NoPQ4K0HgT
fkrB1jIGf93u0ypeBjvZeXvF/3vwOH/J2nnTnEJKdj28ZfykaAaXSIFKIIRnKd36B6KxKXQsjdLo
gcP2YDr4/mAiyA1lWEEAWRVY5F0w7i4JWm3pR7WYVL3wOcuzeWS9A/ewqrBMEpchuPAA4ZAP1yjF
RJHhOru4WGhTsVrTKOE/7U/VCXtYRYvhrznGqmd2Q2zzGBhQ+KYbhekvL2815PUyX8qBMGn0H9fi
LE6ELUUFGCDzgOqcnDEZld/CtfjaNmOCOih9FKACGE5o8Qq4KLDYh1m9fqIDa498qP+YqfvkHv9K
kRPxeUonQH+wHkthaglTjGUR0uAm727TJZta/5mSb/UCVuX45IhODGXMA2+l5QAl5BOLAjqfqlAS
D4418av3UHwrH28N1v4xLmgqFn+9v9aB+gwTrjoLm4N+lOE9BLaiV8bIr1IM1hn5sjYYo2ZJN/Zd
zKHhMDJiNSaxsIhR6nhPWGviwt4lpxgEss4UW1BLxojvGcriAhqOiNdt5YoDUJ+Gyyz1Z4LeP9Eh
9oTg+s3KQm002FryV4p+ZzBihAc19c2ttDdVAPEh5mXjqAckU4nyKZTvHpi+huEBHkxLJZs1FJrq
4117SuJDmh6xcdZ3ljUpnR1HgiDsWmGX+7hWKmvT2XQG+pCdhnJ2rPNCNNpjoYUvJrVNOG9oVEnD
CKS9QSrRFMi7PMCUwVCcYuaBQSfwbIdzuldm81wFiiduC6hdmyrKkjwfQ2xH/UishHHDmoi9A/6e
XnsmF9UWPWxlkePFQj2uU2QHA28iWBjBsZX2KeBFI/AM3Hc/HrqUB6TZhFdUKw8oYZxNw0FsXBQQ
Nh0ZvfpaFduCwiFQkcjxJJ/zxUZfisJL9vzA8Htwa3FbAjtmaJZMUtTXMYYR03AbHoN+CbEFrYA7
/SDp0d8ShE710b6kzYsKL4Fu/pkwpUWKkujUE/EITVjWMVHAQ8ojuG+W75xgEs4kZ7OSl4J+BXJI
oCpm7SleRv4sdKd4eci0JLX75ChvFDfFBALvyeEMPKjH5NZPCbqHYAJMp7DwNpWOqdJEnzGmg1RJ
P6dN8RS9C7cUt8gjprWdiihkWUNPr5eQEwx0FSJqZioRKA9esKb3MV45Wif+ql0l8geaXK8+Rwbc
Q7o7/MTUD7KevfwmmueoPgvOOmAL8sYAcuY6KHcSuIhbzszgogUIeMlCQfEmiFjZQ40JWttxtupD
RAt/deUWa5ydlT3H6Rtvmp7Li4KY71C7ydtIuTTqTnrRm72Hvv+VZoKESsy20jWea7H5wHZpVNQb
RkEMuODzGANPaDa0FJhis2s10SV00L9CRZ4nDPoEifCMJWoMJZ2U4cbIjhGersUR1ZMzz+86AvuN
nLw1HrmfpLSAYOCn5e2wgBPeMAcrHq8+/KsuyjD/e3Lzt0rcvVjZFew63zO9IZQVdZZrzlJiR9Rn
lTkikd39hhew8sawmDlETglZXTFX2DOqXrqaN8qxUiVo8zHCtm1eY9V/FpMFttA47pGJRNgfQinj
cY6CmeCtgk/G9TiDt/hnZMIV4CKDONCfoyzFZZ53pCX7lfNFmfn+LMipT7T3RjlbDM+7dOmW7bi7
yhrxdxj0zkqGRNZJo4XAJwZ5pi2qCwKLqpiEdcPdBMp+4jpXwVy55ZFYb2VeSRPoFbOiG7sNqsQd
kSSusdLMWRXMc+sgDV4toGDKC4A/2SQtvK0KSPpTkFaOy0CgQ3jjbqt+bTRc27zQN1QNef9aBysV
gJ5u5AGUtPUhIyKO05lTkXmvg7s9R/mlMfcUOT0gVT92q10qkyr6HoXT2rl9X3hJQ/f1V9n3W901
lPm/111yVBRRkFFtIjfT7Dbd9LdoYdxk9zUQ3tmrtEkScHpD8ADXCWhdJ99/A/3vRoLKj7xiGKyi
KgOC/vkNAtVKMiXhGzjP4nlQ7JZT9dmZkWunMcfkNfbfO4cQKAgmu1Kd6MzjWRchvgIPcxGA2J86
4YnqTZ+ltzsLBpfugBSAkY/EuS1n+VpmqMMUwNgyKEixURjjOAMF7JMTSrCFGBESpznDknikcrhb
SNr63Cb11xZxRRFQ/D0Gq7n23Cp7o78gpdKBMUEC0pF6FZvn/CdCyH9WIV8fyuC/KaPmxklE/sKw
yAUh7SIfZM8J56r1VMGImeDVrUNGIYU4HbU74+Th/IbysZrmVCGDZzwWoTFmNdQBID9ACc5j6XxS
+kT3DjYd5OlF18Q0NseyV8a4XtT5ourYgFA/xJ8e4A956+8gYxRKsrlKnlrl01OfY2qhaDvApnuD
Sbc4k2FI0mvWM+PVwcouunPay8tqwnEibMIesiwGgyXvurOES1CvqnrvY6OdoNUMVpj/R2RlrzUc
xCTrpa+6qSFOvCthXyoehMhdmRNiE/ZAgG5MC0BG13/iEEZ+GBz6u6yMFAZbdl5NUWvCAS4Jl98x
lghAar27W+GxNNWESWZ8OK8m0qp2xdw4bF/x8mbkgZWB9a4qB9OceSkWB+DJazNYq0N1mm862Mp7
Kb1zkJbFNCqmPT7R+QuQcEqnwIMQppWwDDCbRDo00atVt5Lwu27vEZSyNS5j/GtGae1IXkO7qmY+
fS9cPC/+ADNn6CuvhLUBW9yR55ghw+mdQ0AJvR/c8uS/KeEm/jPIjUTTlDTlK2SlVo0WZb1PEAHZ
hUN69pBCAI6vY3agTbRwXSNYBGZLn6rkIOevBp03QniyS8AlHhNABJ3jVZtmO4UZvjWPaezrj+/f
eelf7zxkW5a2qKqKpH3BTHxVjlEA1t2ujbcdipFkRlqEkr247iLsmVXB10KsCf8gg1l27SukhukP
w49f6ZxfXjJdgm2la9DWEe590WyUBCK7ZZ50uwYiQ5LujHyv43HhOziYR5cIbEo6SKZNcpGlLOJq
Qba3mY8xnTOyu9deCzOwNR0yjbeRokUvZz98v19Y7nff70tHHNZ1AbCUEcfL1K7G7mvnVyYDwp3g
vjiDRhN84qfVI/09lEW7LurGYHIoKv/xW387DuJA6cI25qbU3ROGOGI/q7CENyY++XDZ2ElPKlqi
RVmtmY6k8KC/Xxf/MLLi4zGsVQzWxeAt9OdZoLSdlhn9o9t5qFxpoEx5K0Ii0aY+9MpaxkllVLtr
rWUCTkqMAx8eRe5GwlKN2UVXq3aGuQEeaeImJL+rPirdqfEP6GjLCN0tjOtjxTEnEbeGwsadNsFU
jjcYlXoFDx3zqDD94XT7F5rz+xV91QB2SiE3D1qfnZlPe2HTtafQ/dSrjWmgMZ7CP8xIwmI8gsi6
ZTf7/n4Ot+uPJWQiSZJJph3MXUwM2P+8nXGYVYVmlNEWQk9hpSPygKNwLwdk99FA1k8tdlrff+Jf
MM6vT1RFrtkYYlS+vNi10IWuXmR8orjX1X3frnuRgwMr81n+E/L692KlZiBnEw4BH8ZWJ/95eVKZ
NpithNFW1vHM+Oy7oyvOimAntxuclVV/XIIMc0xLLc22wAb94zf4x+X+8Q2+7iFCIOtCwTd44NAg
OQdLrOYmx2KGKN8MCcRb1eXGgHYcZBolHGIqRrzyxsfFVQ62SWaOc2ae3z+CH2/Ll6feC7HyKHNc
vPOhdp8XGNLlWHiopLzfsDCv8fJOUcYgNmVCh7LDAFn4/ivIw53/svC4L0Ncr6Qhtv31579tIxpS
7NKwvGhbCGsdwPTRMLa1aFmbmZKgx6nj+aNeGu5KyGeuP8/aseltMP/OkAbkxaxqiK0gSQYLu7Eo
wI/+6cH987nJus57wTf8y26/E1zJLBxuEck+sD9lmezKwfnbYkjiv31/M/7xEsoSbFnLNDlnFOvL
Kk0sJxFlzw23Xro1w4mL6QlLE8cljMRmOPvn8KC//8S/7T15MQZ9M9IsQsL/Mv4WujQVUlEPtkKq
YNRMr6wfAEV9b++V8CrBOAVzW+L94G8Nk1k2VJu2TWaiY8z8gUlcMum6f/+d/ipLftX3WPTokH0G
n78/39VcaB2v9ZVg8FrndXW0J26CLA7L8PsP+tejJRv9fz/oy+12g0QShRrMEJd1IjE198mXVyx7
kSiD4vj9Z/3VPH25qC+vf9g4qRq4WrB1lKln3ErGlANJLPihpvvp3n15oWVPTcqu5McOc5RqCwrI
jjpknkk/DHV++qChbPvttZU6RRC9insndhfs6ctq5/VbJ1uaPzk3/fRBX2aCSlpbJed5sK1x5OqZ
BZLkMM+jeZyOv39CP33Q8Oe/XVEn+FbqmGqwDdI9uDb7T+jcZev6o9v+Tx80LMvfPiiosfFLRG5d
iMqHc5aTj3NWzN6iev//vySNrBKaZpJKKPS/fpIaPEonDbbkhOTSgaXtahMCVH6Mwfhrcmup9OQc
rwxuVawSf/35b9cU5TEKbI3TLQyWsiSP/RgLaKTEUYltCB7lITS05kSEx4IE6WmIOY1rwTalo5Q8
Imt+ZeC6IZ5S7pOZkCWzrziN6LStLTBs7eyGX8t3KDr8ospOTXYKnCN4cKuQ9wdwHR/L8ixBAXZ0
470lmgVmm9FcSIhxkUoUcIqkSFtGwo6/2Tn7JDx9f6e14cX6/RgbboBiGITjMMEmhPnL++2WVqpj
68kNYNbhKoPivngs2jYiEOCaNrhd6I85rcX0YZ49b9wtjT7YFA2yBv+xKRxa8RRrNSXWGHT2C831
pp5VTiS1HEWPx8Yd0lpbRl1yPvJzc+7DbXPd9iWUtHGiJERNGvj5tgschTG+rpkYyKn2JPP6d6U/
a5JNkUfTjB9e9draqHDMybNFkpwC5N5eVr75AANVATFFgnCdtc5WamoMsPOfTpuvA/DhLuHbisuF
gvOV+gti+m2ZiI6i+0VSR9syvJjyTCNwFlYV69JRJ2W3YdcN/Ofvn8xfsBWfqaA4plPh9g7RPX++
BEnXm6HUdME29jaW+vEooKIZ2DwUODbDASMhtJRBGaF4ZhUGseE6iL2ZULjTHK2C2vzA4vv68n/5
Nl+ZWK7h4CYs8G043AxwpFA/eeGmZ2YW6T9QUv7q74fPkvD6ZVA7ECp+8T1+u9v1w334WlsGW7MT
lqYsPJFotIw80kLjd1gsqyBMpyXKThVpnvh4zG6V160TWVkVCDHVR7wWpbcK+1IOXlBX9g2h2rgc
kbzjnrwK5IsH6f/7p/X1SP7vK1uKJokwHM2vTN8qyDUnjjNCJeS9onxAosAd4lhIR6l1J//v0/LX
p5F7IuPvCinja70VaH6adxJeClyRYRGRvQlwLIa1rjFT/P7C1H9sEAAIik7Aioh8S/lSbGhi7sm1
2gRbVevGQj6X+mzhZ5ihet2iS/SxEb5JOmyrTrIL9y0D8MnzbS1B9iASxWgvAUoHDbqYCWv20aIB
am4ZXWDeuESGnopsK0ovAupVC4Z0I72n+Be0xSVm4NfkNdypEpKRkczITIrCma9C6mrMDb5xeR6/
hgjDjez9+yuWhtPly5b4xxV/2RIFxWp9AU7UtoUGNejlgwMlCRFBBQIjNIu+9jx0Fj8FkH4tooeH
KhuKpWNwbUBW/VIwZFkr14VcB9tHiqDiJA4B9ivfOgynQsMGk0y/v87h5/11mRaWHnyiARPjy+c9
suZ/OHuP3ciVrG33igjQm6mk9MpMeak0IaQy9N7z6v8n1AdfSxQh4vSksLs2dpMZjFixzGu0urHi
8GwUu45BZ3+tmIfFrfqtVPv4WY5ucCaEYujHBfTpMEcmLkF6xs+iQB8r6iBoYqcQbgD+W7px2bI1
qBoRmayam1JvkZtcKtXmzqb66Q0mKZ8ddEpqV7xBq6I1hd6M8cyeI78Mwz3iuz+v6jeDq+nvnSyr
5emDG+jiM443joILTwQ9ZNWlb6XyK/BckQUwkFe6h9ZcCNGzj8ZzwCQEmQLjIo7yp6WuzTLLJCTX
kCaj3y8P0CYf1OA2Ul6KFIMrVrrFYr0zEfrPjoHxuvDL50IFNSDwNwW7Ndz2Jgvto1fTa36Ayp+M
OhCS/znTXPASueXv+045SlCxknRjNzaqK+5VMjiXI9SpFgoKeVePcmagKzic/9X0+4KmRtoz7cqO
I0ymtMHWQIIQ1+K47kbnXAc/ttIwTjVUOGX83qIB+GGDoQOVrSM34zs3wkvNLBBZViCGoG00+K9R
CScBNayk/9OkmLCjwx++e0w1OfWPft1vLFdZI/u9J78tnV9uD6W40a/b5olQZuhkbKj1Bzg9+w3a
GIqGi6Z2HWXJDvvgTWfiFZzB4OnkS8MxTi5cLJwGa2sd0A1IMKzWTNroMMFGHL9qkshANW+GAM0i
+9kDEdRipViE+pUSNoBudhZOeSHq6m4lXTkFUBz10DvUssEvMo+UlmVjvLeqt+fvKe/5s3F/D825
rkSG2aVIXjfnEk5fN6CD4ZlXBaDePnLISBXwEJCKnGZVwpisNQvFQxW1yPxahS0ngw5gyut5/t9s
TLahYT5kZn7MqM06SFNW7G997a5DBCkTni0sqR13ax2+c2rDZU9BLQ2o56aP4q9U6d1Qtty7C7tt
JlwyP3IcxzR1TKunm13RPCmSLebzwtCwCv95sbYpPGfXWMrR9FCKLeIrTCeRfiVvTnQUru4C8vDG
S3E5R5MSaHQHAUnCS+t/eDOhj2rQm9At+iFfj6GTGYaLyU5wNpQnNJMubfTfTc19QZUN3b9xNQ4g
q11nZ5fOumV83tv2hRk8euFwlaMRkNwk8b3l7iukCRbebOZm002Aso5Cr/Q7Dbso9EbSB9aMwODQ
K6ZvVnI9s5s6tjMWdBwabgBOxs8P1mayRyTVwPtx0ajEiElkMl0rVYzU9c8mZswu3Jveg/U/XKjo
LjYJCEmw0UWdr9nxTCecVY+IhK88291rk0C29M4Kib6VlxhGo1DAiDwEIVCb6AsyKhzS7MO00PbL
m0q5/u0zNqjD9mhk/wZCRtW85FmyT9tnneGrvqAPNHO56HRmKVY11O/I/75+bH3QPc1oLV80aInz
/znu1HgW4hWLJYHItSZX9peHTXKxahjTrs7Ew8BOKC78Nu+ldF45+SDLJLQLqifO9lXJZ11qJ87d
49Q/uoWDpWWJ5vfXH9opekfWIvnnWr22KE3hvuIWmuMOn6GQfWxkHLQU1DDGjae9Wf3eQCjn5130
jUjE1frlFSY/P+69uK2VMBBpb47SEJdGlf3FC6bFV16SoI258Sn2ig1fwa9OVmmd1OrY47Jtd/au
gslbgcxqM2PhxM+Fos9LMznwaVKihV17Ab3Il8R6IW2jvJetJwmktHTFfbawDjPVqE6vQhbqjmy9
j7Hap3s+kJWKwRanSa+uDVil0iGh6e53v5v+QGba+rjxWU8/P1SdqQO+PHTy/Y3GaPEj5KEDeUQC
t6YCLzaGAsmGmyKA3ei1AMLnjs1VGEWXJqI9gYkFouZvdBjNNnaBESyrXP2VK681goEjNLAaAmo/
PspqsZALzX6ST0s02SqDpVmx4jr+uVSvI+kUKC98ElJ46kEyiuVPIrK66cmk+02zHaUwoMWTAAcS
rS+EsSiXL0R07aYYuW49yLPje9riVl/fRCh/esHj0Kcru71Ps/cOyHNZUE2PC9H222iCc2LIBFqB
ebHoHojF+bQ/YqOrZRTa/LMPhE5cjybkp3JwoLgxfBawK+2vYR1VTV0ZzWMYZcgksG2SeyXACIhZ
BIqV+aagwk5TiIcV6gVIBv+8n2biJn4+4kQjCII41QQSo5q5kWX66J85wdhrts0NQSSwftPhWkyM
5/buRw/FpjYXH0i8zKcFMaJQBgjY+Oc0fhzJvlG5Ho0UhMdNF7yaLSRPZPnGdKu7x7x4brN931RQ
PM+BhKohN1X3N8JfLXWkKxqCEQwECQqnbXgLceTbJPXjw2kanX1KQRWZ9a/vWalyPviW7J+z4Jm6
PihP5HqaDZJLeU7Gmzr7G8SXbvasWpgcKI//wxcxaTd99BVQj/36cC13vNbqch+/TAzwtrL3l0dK
0ZYvkjYLt+bcbWIw1vy/h01+aVx4rW/WPEyGKiEfFfmmzc9Fss/aq7wDOgvETjoC0rU4s8TQxb7n
N+jBx1I7ikECaXNEptY+AUV416gdAQKzyMreMgugIGUPErQj4LTiDm0WhhxzjS02IPcnYds0HX1y
UcipaXlh3BMlILsmyTumFcLcgADOPHdwojcai6TukRD64IfrBR7tarYmOQx7IWO0T0T5g1WoBJzF
3UXRLf1Iyfudyy8pmfhikj13SD+/7ySqBU6sak7dEvPbR3BaqXEWN7211XBcXWLLz7VdDIUmE8uD
29c3jaBsLPPOpLYQW6Ilm8hGFLv/co8HPtpn1gsKfGwDfu3P237mpjAUzVTZijoc5emE3dHyKtac
hJwKjEyNI3QrLJJV64mbik0A1vHn5831dXkgLRceqqAqKa6ST8FIJUvOmh5UFBM1S//joppPJkXS
YCLR0aXvZOMqWa4egB5HznV8DDxQWEfFW0ojZm70Ly8yGRyloez5aeeTlCcnkU6RTCrUIBkCaXpC
DESKIAYarUG/NyWBLJCz12JpADHXtDAUritFgelr0Qz6uhxuGamlIjueSOocE1UgiPA0aSJ7xfRU
BqZow0q0shsiX710IGe/vcEz6TLD3fs4r58+RVbkXta5OiLG2l0L4rLDoblB8NjduXKB//pHC/nn
zz97pD49cnIVuX3SeGFERSP8zzuyJzC4sEnp95m75cUVAWWSlrC4pm1ruiML7d6vi+uPmqW1voFQ
QfJP3ClcXyFWc2W3ASTTQO1ikwct4hIgHSV0OpcutJm0yFGRBScj0lDVnrpgdi1Uijrk4uXhdV+s
ZeXWUf9WJo4b5iGmCZjosI1NeYVCfBkXl7b+J0gYpUmPNgTTn1f+G02UkP/5ZaYoXCszrSquavje
aMVe915355c6Ak4H4Bm+Mq6skNaNvMarvG7vSIB8CIceFl4kDAzzSBspjY3m9ue3mgt7vBWTR1pm
YNI+sMOf9mAReDm+WoS9FunBOriyqyf2Pluw7lE97eEgHxRMXuWXheeKTz/ZGo6JmDOBSLY0TtjX
rRE1Yay5Y+qJ9m9r/QZWlIx7lUbZwQO8miK3+QoXj10R5SIFMI2FLNWcOXwOEvXKR6pDq2xyGY6j
16p5IXtnFTqb9tdTjnj4ZdGRXSiFG7Rn/KK6GqA99vDk8J0M90F+6Oj8F7wzyhcObCAVyWu8z5Hp
3NNYjnNMyTah6NAhDAn6xut3OhjqEJHpU2XvmharXaSyN3Vx8M115B18RHyDnVSstfA2LA+ug7jw
K79c8mugyD2WWpu+ekrhL50988hdoClbwz0N+Her6FBbj7kp6C00Jyv9jASsX142zjoOVz9/rO/t
k48AyVohg2xjlPf1WzVa45lKq0gnkhVopLV+JjYyY87bXz8/6Ps3+fKgDzGNT5vR8o2sRKZPOkXw
U4oLiHQJSgZEjYSx7gokz8+PW/hd2iTllGvUHYJQDPjcNf0TPl5nXqfWC9rTPz/oe9T9+rsm6abf
tGM4jiygijrneJYRb3R3fvrP+bs4AFhawsm2LltXDxyXJQQXRsN0GPcV4lxZc6Q473JulXSh1J2p
GsSPw0RRBqrADH9ypQS2Mqq2pEunbIQhEMCwaiktkUaHAqCaO5E+1dFzKkAb6WoRjDSTSfN4RpE0
9iD1KvbkB6d2UoaxAkGBudWI4IGjrMgSxYS+dk8S3gVc7EwFFqL57Nb59NRJ2pAHY19kEctMFhV4
IN+jVR4dGSev6U7/vHlmvyhjKiQSkFH+1mkOm64iSWF97eQE87VA+Effu+2DmFpq3i5emKPM/jKy
Q2ApNNq06fQ7lcO4NAz2KsloFv9W/DW3gNYfl1t63/tIlOAMbGifCxS9M8lEI9XySX85fj25j+7g
YgDQ2F9ThacIzWH0fUmiT0T+eTlnMr6vjxUL8CnIyJmaO3UmfqB6rSEJVR+ZU9TyXzEUJLQ1zsaC
ttRZMSK/Dz8/+6OC/nrr0Qgg0/8ADopGzddne3XoBW7tSKcE7rPxG7VhXd6YxdMIWU7OUAHTr6vo
WQmvx/LWH+8ZVQYmktiXevliS69p8dvM84tKxvUGGr6BjXMK4QR2IxdFnK16f4taZ67fuzpw+v//
yRRutIwUwDtbCltjEi3VLnLTNhylExEsAuq6o4ufoWZE6Rp8ZMtFgWochEoqtCK7rb0BdTESnMWs
7nvqIGxxaT/q2AGZMNm/LqIC+CDzA87e2K9BBTPYtd370QEacG1gklSduVOd7CbV9kV7YJaHHNHP
n3GmE8wb8HD4H7rs4Kr89Q36KCg6xSkhRYG81eloCei3E2Ag4aBLyUgDXB+pnOWXFwAwXVFW0EwA
REY+A6D5MkJ709DR6SQ8Lbza7OLg+Y6BjKnSgJt8paJ1fEMvcuJ/Vl4V9bsFSdVCFLCkwjIgMvYV
DkHF5aAUxxqavEgyxZvI+d5Ef+fnl7G/59+s06eXmawTCGUD99uCxKG7H5L7sXoICuxVr50AY3L7
ocKiym49GpYwqvT6Pkc3sXJX0PRKxoM9E0QXVc8E6d0cucLeKG7xE75sBiHEDy5CwY2u1/aeYl7D
So3B3dryeahA4OdCvhBXkqxeVfWjr//NmM4OtnKnIkGHWgpEfdgdAepMVnWMDfWSO+Tk2tFGRewH
hSLbSU99itSvlh2bxHq3pTcj8HkEMv2wSgkNLQTQvnpsMTvUenjZiOS5VXJ558T+bgDzX4TXUnpf
ITMb41kTpQ8FSZrBbHiAUqblT725rpD3Lkwka3ZRjQAQrim+gZwkrmLKuxS/683Tz19jJtXna8D5
MG24JwTeyddI/DF38HqlHR0ieP1AujMwle6c9JL+HjMjZic+nr9ypS5tyrn8RxPNacNhTAXi4+t5
GVUHSkwVfiSQRF1BJhhXsh6toMdcMwWk+9CAu8i8/IpX6TCmCtiyjl1dwWJadcZb4SxkmpY4B9NI
zKWDurKl06i3JrdA5Repm1qcE1h7vEyf77X0mKA+slPVW9u90axjgpolfOYRARa080fpFXXjkJb2
IP9y5LUJrTZU8ExDOY0x+cG3dpp7R/PYlh+M+LpLnsf+j4Q4JussCoUa9OSTUT3XyVFzftnVqxIB
P0KvXt/JA/7e6h9buAGNq8J765yzEd03wcHCtVj/Q6oNu0PX3mjBNbl8UZj/KntvDKQA14Z9lcDw
Gg9St1OvC+1qTPYkWXW/UC/N7h5kvxSLJI+e+dR8XWG8WhhKSpoXbpFyaPk2DXNObqINTn2GvPPQ
cXPvFvbsXPLz+ani33+6rEc98YEXs2ddnPaKnaJfhVgYlEAPaBZdJ/DXMIxSHv3mpmt2pXSd2ycV
OVDvACE5VZeuwLnciC4RYw2Ni+cb8E21W3XoO5/6hPRSgsrqOjlsv6MG0IB+IaPI0DEuEeKlVU7u
0ouQhwxKu6d07/qlxFvkmNMtrKNnSBGLQ+9/OK6f1iZQylyNJcU9VeW6BKrLllODP4H7r0W+kjsw
Uq/M4igaV96+1E995yzUhd8UbUA1yUz0bYckDjqkPEn9yzQ2ZFAd0skyIDUO+pXsvTi9Sjl7jsMX
0dCgkieyOG2AZBvIj/TVkp5sIcRFtfz4v+wVx0TokdEF23QS36yht81eddwTDUVGk2H+a3Rvye2U
7DUMfongUtbIUlNw+yrMEFRagMEAz8xS8zJCYNm3o8uBYdDCa4kCZPqZRLpg2BaiO6TUky1shJFW
1JZ7UqzHtEFSjZjLDJ2VAQPGOSa2GRrqd4B6padxqc06t2U/P31SqGSRr/ZObLqiOmtM/Y/abslM
IrA1i/OFuUeZsmN9gAh12ENff2haM0DSlBxj0+x3UfxJ/K3b7FTAuuRgP6/pTC9NjG/++6hJ9E56
1UPQv3JPo31EvNvekMhHGCRhU1lg5NBjfTFiBw4dCyx3EMrb1EODKsR9q35M1PeYNG2UpKt/P7/W
XLDCjtwEyq8ANpwycJxCGdxqZAGOirnNrbum21LPoLYduY+Lqz13p35+2GS3y3I0VI2fuKLubccn
B6lxfquo8rOjnEVLu3gmr4QzyriAHiHMw2nyYJil7RY9wQaPnooeEDSP4toMT4T/AKSVvUvjlarc
NUjPWCuELkptAZb90ZCbnCOSFo38RSbayNPC1PZGO4nt0T3J+cndZA1dIYp+yLL40MdE4T1MvB4t
sV958CzLT+7a1N8r+V/h7pPkl11v6KqaxS/CMi0yX9qG9kZJ1zYyZBWG4uG1/Fopl4W6FCJnTv+X
t57k42aBZ52h967oncnFb9KKonz0/L0KDqy6MOuXDlcWHICVA4v283acK1OYMFIF0NvlyjInB3JQ
vaqPwCGc5FfPf6G2jJRdihlI8RyhrmDIG0vddQWiViuxbfRdJ7/LBrIqW0/f2NpS3T1zXX15m8mZ
ba2gLjogHKfY3tBKpeObaRuYHUO7UvIVGG5ZOvONUBNMu5URLLTgZlAJDFmAQ9pwdRWIiZMPUXZ1
ZzACck+kEWGHfCT9WcwUZPdUxM9o5dXdqdm4abMzm1uuLE4R88wxXnGR8T+JG75PSwshkaWmwEzY
VEwNGqGMAKap6JNL1LdcMzb6hvuBNQBBRP+bB4IcahehyN9oi1zYX541SaeyMuiiuOVZ4FLQHx7d
81VuPJG68NBrtXohgxIoU1G7wigG++r9FfhKb3j/eWvO/mYdyia8HxrKH4C9T6mLVqh+5o4EL2oz
oK707BCjsJr3xcX9poPw8YsZsNO3QGLU1ERc+/SkrhrkMm5K9wRay7TE3iovGCeTqADcAt6QK2+9
sNh2d6LP7OjNylVQWcOz8edf/M2DZvoik8NoFymUrZEri/2Xu2c7u4HhVabr0dgm2arJD/m45h+S
2/oB3Lar7v3xMGQrOlIM6IxGv3I6Oqgeug01+G0TFspVjhV5Sw2FDvBWtu8oIWtpaxv7sdsF9i3I
Yu1hsNY//44ZMIsYVv53QSfHWAIfGfolvVXuHeIEoxFg9X29dz/w9Rl+1dKWOU7rrqRshXsWFwSB
zlIQFNoyrqAkT/HrQoQmviUK//xyMxcw7wZ7RzSkqXJFMP70sdtqNGqLEYJYY1aXzhQ7C2xirArQ
+2IROQMjEWvx3+dNkivNhPMejTxP7CrgCjhb8MvxoGCUrlBG+w3Ga2BKfS3ZM2Ad9G7TA85eLAWW
fvdkk8dNNwSSz3vQjWZzE10pOmvz9v/rgi8Hktnz++mHTzazFvV+EMtsZijA/xlokOgwPV0cZ3xg
o6a3PrNxS9AjOb76JM1JB8cdWgbjpzaQcf1CPFkzr8ZgY3hohWPlBWqGGVF/CFu0dBDsspBBQ7pf
2UTpOfA2Cnp57qWu0FDY2+a5CxBhwdMILdUu7C7UHCH/8ffPm3CuwUwSqDApEy9sfeyaT7tQL71M
8xWCG30WGOlE1xasOtdK574Bta426WXYHXEcXggxMxnhl+dOdkFPU8yIktQ91f2B/CzDP4Uig1BB
88BjJy78zJn2PXUncBGHubYBNevrYdOjGsyrF7qnBvlJc63UK9VacezpWdCLTvjFztXPj5z7gRYP
0nDEIpxP8WlhYkiOX7Owo/1Geg3MlluDuxJI0iJORhWrNd14XBoqVsOIX3yrri3JcCKp8t1TX65i
+0w+lNTXQmEhopjN2utGEPpWkr7jz879F8NGRgu4ct9G+YgOLtqJlOBlfcIxXNeuVaXb65K2+nlB
lNlvYIAbcvgQzrcC3FecMBsGxTlB1Qi0X4IVXeMJseXK4DTSmxK17c/PnE2kyMHtD8kTVmhy9qOh
ySPLlpyTPOy4RlmVFu0rVEoV4ThOKs6tKqF1HwcPdnZUsoM83IfuMzNwWlO+tq7Dk1SfSbp/fq+5
BpWoDf7vvSYXU14r+uhwO32M5JyTWpyoUOi5MfsE51nSDk5QNzYX7sO5HsiXx07SNwu8Uh+XLMfQ
ryJYK8oRrQ1xAUZ7k0wTMrO2tYy90GIor9RiRYj0mpv/Lb0WYRKfVZmNMA2UrqKhC+OPDsPsmjwB
sw3Uu+lsgu6jIKodkelomHLYI17Y1u8q6w5S82vhG4hv/+3QAPdhUomk+7fhYacZktvLhCDKd3Rw
8ZyrsfY7lVGD6NlK6v9wTTCdbbPfhhRvxHxkbKQLk0bRIsZzNlg4kGGxMCchmKp0haUpDdZAeMq9
NzjTkBRoz4kcj1Nh6DcLP1xcQ99++KenTTbfaNldJ0tECxpPNHnK7FaGNkZ4QqPfod3vFGKaaFzZ
+f+y7W3gotDCDXCL09561ESFHAF1hm9QXIhJqqCOoYqj7hLUQbsBwt0mQ/ArXIgDH3XJ5CejQAOh
w+A7g2Kd/mSXKxBtVhdLjCM0mCB/QliaRrip7izML9tHPE6b9jGPEAw3boG48e/A0hAgFEqObpWb
eykhWB00NGYt0OG0zt1d5lyU4baBKmmgi9Yl59q+J5F0jD32z6NxTHCfDK4GY4sEuyQfx/iiQU6v
rdEgXIXIOjb/SE4Wfqo2s63ReNJAh6KHw9RgMnEM9LLwLM9wiCgj2nwGRLM/HRp9yfCWGwK+1LR3
XPPIqhfxKo1+UVGnWC/v2WpkvR52Crh1uLck6JhLaRWKTcckQesMSrl+7bTjJVMFZPORA12H8m2M
SiSzLj+wlq7s2d/BpJ2shN4ZDPevV7ak9c4QOrVzsqlzWqT9ozxfc412rrN2tGTjWRm3FFI1qNtK
5XjMjCfClRzHa9NOVkFa/w/3F1Oh/77QJHjqWG2UQVp9xGxOjq1shu5RK1agkKUmuIwRi19Sr5ld
A1tG/wzZCdpZk285anWYRuKR8odGDltOU49yvRQQZrodqmyL+paYjDLRJDuqDG1gOJ6JcLwWaCaB
iSEvpyTpvHsx7HKFpoiL1MV4MQgrZi8Ahfjwc1iaiYFfXmJSn6hlQcIU8Fs1eOQVyTNwIKVZ6+B7
YdstJutzVzBjAObyNLtpf9qTHkudpoXlWaEjoBWEIfDTJgd7jF4gd4hZtxkdkQK/8J27n3/nXCGm
4uUiaNZwOZyPlPxTyp2lSolKkO98FKXpv8iQrxR6oPaVlQPlu0Q25jJtyw04XvEaMUFZhuO68BIz
GSMyVBQr7K6PkcjX09WrlWWHHi9BUeSj+jza0tqt0NQVRuTxa9aD1vgrhsNOUl5YnMCM2t/CuW/5
Q8xtciZyFsRA2cb7arL7HEUbZJdJCfDpO8YOFhhbrw93AJsB0TNi1QfMJ9UTuliCpAw+mij6SLMn
QPFzYVW+vwpMA+jGXFBCTmfa3nJiJa6DNOW8jSv6j7H72Hc3oX8tA1bJrsmRu+Q10q+lZN+P+944
0cLgBvn5JT6Sn6931deXEAX0p/0h2YNZxmpB4HNv6BRDW0DaByVuvXjK611Yrlzvt492RDz8RpCR
EW3LQvj2nkZtFh5azAfsFUPqKnpXhl3rPkfaU0APUXceKT+s5tqU3rNyr47XVbc2whMJXhc8OB50
ovSy9KOLLMOSk+q0WmiKz7S3AOKwqHR4NYYOU9WGnMoyyUqPQjwUHe3GuuodQSbh9XPMoBr4JAei
qJus6c93iHIXC7t+5m78+gaTOyUdldAdZfLfsdrL7srGYAT3PdQ13rgro1fzNcL2+yz8Ju6zRzO8
ohmEW9571V04byb09lutu2puMAfRHiOEUD9c45QbMLaI8f9S73R3oYicSdhhAQsWFqkL+r9TFoyV
4Tgk+ZZz6nqq1OvYuNPcNyfH1faWmk73n8jamuCxz05AQZHxg79JJSv39cKLfMhIfd2UX19kEp3d
3K9tOzCdU2ifR5aFliDYgwH8KSY3zkG00rCe1eG6IMSJYcV9Prw63SPlFMho02AxfyXjUiQVkWH6
UgjaKUhSYR2pTOUl69IaCtfk3jJBOwT4LSU7DEFcfV3gBV32f7JHwnnv3UY97hX1QpN+pknKfPTT
0yf5gFZgeJMZBIskP8lMeHL8iL2Dk65b7dqNd7p+L1svOmWDrAQUkvZF0N6h39RtBuPUh1jICxhA
rZ0L/sY/WMlz5AIpIj/Er9IE9HIKy1OLnn2zgbrPCHBb1zHupPfD4sH8fvXyS4QWhiAs07qaRuC0
8fw8JOJE1Ru3kQmeEfWCHdwet4dD9xgg1GUg17BSsxf3HTFACQeBusI3dgmqOnM58ioOCmOgBBhx
TLuisAidTLfJAnTwEelZzQ7IQib+jqvZGpC7R/R9Pej/ACgpzVXbLwUIWZ3ZUvAshQqwSqdInwTf
WjXa3M4k+9TTRulfFe+NwV1SrBMgVbzGaCKCr3hYrd+2+AjmeJkMfDCCMcBHI4V8hQHsiFlVFa+U
7lb1LPh4R8/7BQURn7YS09fYupOfmuY37XRhfeicX/pqW9v7EjxRB1rlNgpfuu6sKTfxcJCtK+xE
S5mcq9gn8cHuMa3FMaxP8L4xuB6OZQM8L76urBvoEXD9Lzr3Ji53KHJzgUnWe8/0zLyNEDzi/IU2
n3ALOtYt1i5KrMCdmSZyeOOEjtADgl0i2WuPYyFdpr5gCzjFntqnk7BE4WfcpN6D6Z18WI8XXDcM
YtxcsAeeon4D3/xKje/Y0xRH3EpBtAHpAq0ALVbPf7C9+8TDI07bVPE2UjZAmaxsF5sbeh/caV2/
r/VflXejSntq38H7Mwwv4i+To2NjS2PcVO5d0rLqG6IMWbej75p6TShMsTEEkUrtwv0sCoIovMr8
f7T4qefp6Y8ZtmIgkde681TIB+4YLCJp63fVjl2U1FhEoumP18QGXBDDCSNfk8czgYmwRcm2ibMd
nK0UP3nSQzXeYbYQ3cKJdrw/efegxe++519A+3AyFNOhwj0ywtVbkaHQxOdvBgxVDRm7RICmzl/+
wJ4VAR8uYCqtoThiPoXYP/Hb6i8C+drvtjA7LGFktsEsqG12moXvxl3gQNa/I0Fi3Chp+1pBxyNY
AaY1+4OlbhhRgNqpu60VkUseonofVFejtxawzQ7Oxk2a3afGDW/MtSrOTnFJ55P/NlTObvSI1CJr
wjdE9cXN6CAKdd5Qf+6jA//Phi2INa2PQl215mGogpR7kDqW2V6yXqxdq264tLFeo+ClyWhLT7Sy
fPMomBfVzpUeFQm7rJhR+22ZhRs7UTc5m5XVJYEKrEM7PjMYB5SGDETFBzdOeXDb+zsYKBrqtMFr
hZWPqp75LTni8d0R0gOyCT/nXbN3LfBuh3IAjJ3pTI6+M3TZULfkoTQIYBRX+j4YjrK3V5Ktn279
YC3H65Yp2FUiXWHvcgiT90WWx2yO9N+XgG/0NflrBqmJxlS3T5xLzj9IYSe+5UA00lYONzk+jumm
dS5BbgbRGZxGKy2EwNkI/PkNJnVR4Dm1Egy8AXY/4pBaW8vdBfAvsZwPdn64S6otW0vDMQcRonKp
yv5emCD2je+XoOOrwNcmt2qaFIpZ0ikTnVG7uXazS8+51si37FXXrCAQyfWKLRfqB1O5ZCgXlAv3
+gxHhHJblVGLs6GdfsNulGammENl2CfD4tRejQ0g373ibIvgKdd2Ifpq2rUX3fUKwoILuf/isyeL
39SFGACz+G1+y21f52cxZvW3/wnArDzULHYgcRxo4cL+n1t5ZiSoYtl0ZfnpX7dem3dp5vSsfKGv
GZMy4mVS0lYbdr4K7bE8MBeFtMVJJyhwcIHP/PwGsxkV9FKYWyIXAT3z9Q00tS2bQq3tkwa4mt/O
W4TqTQBesVuVyl2pPdKuByRHVKdayPuzLt1GpJrZE6jOfrzkzyh7w7Yak0hbx3b9IJGdyphYvRTK
b7O6qKqTHmEo7IUoZEWXhbIHlp+HJ8f++/NPmf+QIIXZP4Dbv3U6a9uvBww27BOW7oN362p7o1tz
23GOMc+unEcum6i7IQQ67QJ4ZWboAaBLxkn9w/gBH5Wvyyj5Rh0DHrFOGT4Z9sapNwUimNmF2l3I
/Sbxtuxq4ZpVP8TNdoR/9C+r9tZwNwBSTTH8Rn5+5dYLW/uDqz1N1j+/1WRra0Wa+7nnWKfSRo6z
2iTBuayOrnPAv6ms97a2kRL7MrMF3NrvUQxrrhzw9pKzZVIj2LiiGo/WcoZHusW9cl3FGzm/tbAc
VwwxwdCtDepbNF+b8ARYKJZ/kbMQMCLGmvXWTm+DFqe18cZT7kbnKW7PknbCwLGR18xi6/GMExjI
qyFFlhtfcOOEjI2wfP55Y6jfWwx8HJXGjxDY0CAaf/04Y60Q38vKPmURVvQ0naCG+O8dvLcoCC4z
H79hdqepnapwNRiXRDtiLLFePxQYgYFyGTfcgUa3a/Gft/Nnz3ht2r+y+vjze85eRDbvJ2TDaNlP
J2eD4Vlx05e2mNZVGt5NSCsgTePfBpg7KbQftPFs2sDrfjfj30LmvKqQg9cLbzFXmXx+i0lEqAZ/
dAH1EIvhEjX6kSlNkd8U0p80OitwoBAOjVoEZZ9jZavZB8VuL5Jwq1anYiDBXqo3RZH7bQt/WpPJ
3STZgYZSfGGfZDR9HP23HCOEvI27G/MjN6UsZoAdxzsnPkXRXVQv7R1xRL49XxCBkdJHy+ijvfGp
MzQ4calFpmphAHIghWZAQW+qcq49zHRuEKVEI5KKrDQOFGyZuRLYGrYLB9rWMA66ipfKJVUUhtMX
YsoAUgm+OMS4SVcArqMbxLlmnSJPUA+IK5X8SjVixWdEc5gmk2IWFDLpBrAW85HYFhMFAa7BqzVY
03oCWU2KF4YL/Qpz6c3EZfdpqezeT0dSCYvaYh8hVSCFb3SdKBjpW9PC1MNfpbTTaqx+EDorDkP5
R6seGlzw4rS4LEAjDN1RDg9yeSVnZ9u8gwOd1GcX/kmf7rXmJkKkvOv2lf0kBwyN1zVXD1Li0gUp
MKw8HZhpR91+UNQH37qtbfzQNnp70zdXWsB6YDX+J3zTj6W5bWSOlRJcVcWT2/xznWcfz0e/e3Cb
pwrXXid5WzhTS0sjItSnpTFw+JKDjl3Egsj2aeDF5B2FFDMrsHRQ+iElMP5FVMM3lj7LXHmN6iVG
BEhpA2+cXAKS2zQD6hY8O8+fHfnJlPfusLPMd71Fx0XTLnL1sfYPJYFf5uJW3egyL7ZDuLGaQ5c8
xQXhsEIvOJcukz69TKl3MTBMy5sO4Ix8n+Z7pb5LqLJTh2rHhQJzSO1TpD6VGF25zwX9PQ9BILvc
jPF7jpMZ6R9O5O+q/cfrnmSXxB9XtpOPpoqG3Vhs/Kuqu7GiTFaeDWsl5DUl+ykJ75viXLgbOhW8
5xJ++eMO+HaskGq0VQfbFNxMvn4hu0/8Lgk6vo1OvfoL+QtaITAvOfM1UnG6fa/Yb1r2AJuQy9Jh
LVZZ/iby5PrUG/s2u6EBx12YWU8qDRzruSrfyJMocf0GV+YMYq5yI1gwxgolvKi6KuT7wXoF6UBx
u7DbZr/4p98yqaoCZaxh+LUUNN4KmFvribFS0G27eiNwdvi4FSvqOrigPz94BoxlkXb93yJOmZex
G5qRNbKIPFVqN0H3K4kOSKo6DDUQx2ctM/NiQAQvGC5jcKO69hx00MHxmLxmbSjieTOqZKwZCaLU
e1ZH00C5pIgGQPLzy84I3Xx92cm5yPzOHqu2/yi6tHHtFo8xkKscZGfb/kF/hKjCO7l9JSbzbfpW
ayfI8bm8UPvMXbdCLQ95NpRItOkFU0e1O/gOa8bEQYl0MZ4XCWtcAREiYXlY+NUze4NKgyrv/3F2
XsuNY0GTfiJEwJtbWHpR3twwWlILJAzhAQJPv9/RbOzfzWaIuxua7pmRA3BwTFVWZpaNBy/B6tlT
D0ozVkUiYiEpSKwvtUldcHjSzf+8nQZMV05v+URzyuH/79IcouSaOrRI/e8ltjf6uo5jjnLRwkAY
EeJH2b+qoDD116iuIL7hrI2f2fUFcSHN4qGx06JID9/jvPzXV/0hliR2JXif0BEZ4jERa8GjVRFG
iLjMjcmj+QFPzJHgaI2UlY1rUeil9ARZJZVPuH9sxN9crT/OgOEUJ60xFN83kVovDH7vzOmYeiz9
wxuwjTDdldLBYxz+PwwmsGH849pnbz09qh1m5GJbThZDfk9KxwVLvA7L6y2ZxO5ytpP+dS0xA/94
ziY1O7WJEdodaSqcvTHY9OTgcnH5qu/CQp9dmdEXzlauZzKnGVoIjue73d4YBkUn7dO0b2vl7WgY
a62RhNwFGnKF3LrMnXl2sukLc38qjlhI7a/tfGIA/33o/3MT1lmKoe2tNh7UzEa88G6hyj9abtkh
5JLu2ngzjFHdb5Pht6ke5kDIxIwF1uK/ihyR7+Rq+3F2kNlmZATLQ3Pl1i7QTXn3SLzIgJCka+fu
gk1bp/S+4n3QLb1XfEgGYL/sy6TzyHLYZ6lJ4nMb3195LxeyLq6LQpcj1YZOcTbn+s5OzG7PnEN3
A6ymtbeTBHLsiy7j05K0D+hg185kY8Y9YFcPunWV9XbBUIGHZ5936HRoieLG35MxkUy1wQPB3sRP
p29oaWe8pPI6pjNpXQupjWqifXdeAb/7/uDOwdWp48IKb8vWTZXfgC/7NEIURLiMJbne/5bQRB/T
Jyisu+mpoMOGwEevDN3FKW1ZwnCJ7l0UI/++a4a1aqopYejoUr1bAGbA1z0ASdFeT16O1vtO8SEL
ITGW4muQrNiF/5nJNmky6TJh43myLNedohe1bQnhs5A9SVQZZ0l6Y+g3KjHhLsBZCDAQFFrA3Ncu
f3HzwDZBcCSQJJ2z8pwmTzo75cnhh7FzwN6GF439GBsVZ+FVsw/z4tOijYUvzKha5253Q+s4Y19y
PYRiToNCew0GWmUCIaeTCCUbwc0BScrsNZUjTDOmPeDGAvsny4mA26mK1MoWfwnBFsIL8Di32rUT
RyBmcGmm5p4pRs2F8gxq7XHc1HKEhJsgMMFfrV/22ZbJj+sr5YNGv6tPtIVd8z1whiFIM8corIBD
9v+pI063UN7KYmmXPrGR1K8pXTAH0Kv9PP8uyCdZNX+Mytn8U/WdNUEPtzddEB8jyjp5Jio/1Bl4
IRRURCFjd3fsQmFFiYrZpsFzEeAQRqulRp/HV9bDBSqhyLwxBhBSZoDosy1ednJOMGlvb+rTvUI7
+rYheN2auMLJMzI3e7w5HgIg1LR9RwjtqdnMxKuTxjf1U2GU3nRYmceg3r1XGp3P5mocMMqidfyk
PhDp3xzQBioLEnhejdw84LjQHk6uijATAkpJSkiH31uqTcz2RqWDu+NTIYIdsO8ffh74i3s1frMO
4ZkosRtnZ2eXpiU7eQwCdNrmCoUo7MZmGAc1r2SHlIzYL7mb4qp3y6WoUAN6x7gFJaD8Ler548yO
JfbpQwWogIy+Vn1Kkygl4SaTMXBG2E7E0xdqcP3Cl3Y6RJsOfENBFf3ncOqtk1XgJiMCE4g3HE5T
v4BYM3wTQciKS/VW7Da4X+jznwf7EvQtZAL0LjJJ+tTvr//x0OOprZu6Ha0NtVvI6dwBp9Ahp1+7
iQ8hju70z2IfUPOoboKdTPnVoo+6D1/b7uaT/E77WfN4lw0rOpo2o/CipfImxGJMpin/GvNXaO0p
YkYYSwB6B//ghMbxjmRGuWZ/bV3ax/58lrMV0g6aPaUZL3DfCSISG7em3aXuUzreUVNiS6u2bKek
q7hoctMSfJ+xcvfHF3amo4Fdbw62QhMQ7ZHB56FL4xNpCnY51J8MwpNhCeJfQVECUaLcjEOZbK9i
WLimvnMFM2rSyHBVicqRjutKxRaXuKwoUTiRfstdCAZ0ij8VuuxUiOzxWxxOtCHM5+xlefNQ92/E
AVJDiHa6QbOdxHiE2yt2uaox0fAU+ERjr+owtMvjUXKRal0Vh10M0Ok8iwgVPRE1mTMIIB/zKk0O
nbVhd3fGDaRwEBpK6hhME61Qre3bkHgAH4u8vHLqGmJHPT918XelBIMuHuOg8zjltHdO1k62Nvnx
s9Ae4IUMzd0hi6Tutji8SOWi0xb5ON/VizJdGMfZdDDc9vhSOh8GSHqj30McMdoNepJ03Fr5u1Ks
qHOQWvH+TBqgfut8qLpTexfwdiwgU5Az3QqYAPvkocpvpPpJH30DV3Cj/NBJds0Nv6hTY3rer5WJ
ruCPtiCgdOv96Va3BAfh2vZ3eRTgitNZCx7KOS2xj+sM81F88dmGIGPoRwrPoU2JGhLysthvsRPB
QY1WS/t5Xs6pyFXt5ioZ8Fvy+c+7sMnQhBcX+9LZu7Ar+WQdZebBBLUIMqA1lwZ3nwTqYZZlqyRV
XMpzMAO76pFmyW7cvvUydoTcYbKCKHFqtofkpTtE2S4s9TDfPVK4L/Lbaf91osdwk752+4p2dC+S
/lw5y2MMMHl0r+xtlzZ0IeoWDb9E8zyxX/yxtxU7DeVhXlgCzgJYaDFFjh9ZS9G+z4I4meNOSXVX
Tt6xw0qKrTxBT1lTkCnigFJOlT4RwLD5S9MMzgbbWhWLUjDHJpEnsdh4+pySqKuu5QyXjgOIAMI+
RqBI1tn5d4gzqx7qHKwy89mF4Cri/gNFCywGkBS2AwwMZjFcxavw9SUugiLsr2VRwxMmDX8PmSKu
a8Vcm0ACdBaVRps/UAJlJERp6LVs79rqSak2sCTo3EzgDxxEtPfzm7ugn4V2bnyH3qJxr3MWe3Wy
MyW7Xjc3R23yRVc9Gh2aT83hRZ4W2uHVyQbP0N/kg+zJZG96xGZgbk+BKQO+BrmDfqXbtuZMsmd6
ZlDtKq5MrUsROu16UVrqtHgjHPt7mJKhLJrDXjWFYQFBOn4oaIcgqlOGYZ4314yYLsBjsPD/53Jn
yPl4POWmRKi6wfYd4PUk33Fa0U2Qa3Gk/Dz2l7Yf9mCLKqHgqH8fEH8smuN0iNtUoWEgikV2f0JM
nJXQaFzt63ntQmers07rY123XIiWlYQ82OEQVGOinV0zFb54ppFGcaARz8MyPJtNgzUpuZ6mJswS
zR3TCR+Fk4AYRb8lFClkvrR/Ejor0WjJMbv/Cyv7S2v6z1s4O1adQ6Gym/KwtuF2SmTFG55XYDOm
r+nLHr4D3piDh4UwCMDPL/SC4ABWCdbFkArBV3GT/nuyDm0qJXFBiEdABLMCfjswOOy1BmtHeoEX
wm+0v8rquMRoRPKEVQPUDuLacx1NZ0ulIeWtJRiNGTWNRBKiP4YdkBXtlZ36FOxoxxPD12Nrs2k3
UlYnt7L3oakCL1idK48vZvFYi77Q3de+rN3d7lPf3WUdfjUeYkUL+WA9g4Dh/FZOXtx7sM9Se006
yKFvGS4SI4pLhE0Lwk9oTNToAXxgpyOv2zkLAhrK3+SY8EqOVUh7YWjp8NlKsfNviVJrrlU+Ot0c
4rMWKhnN1aP/hLw08cUkBHYSKcIxccm/eG9sBjaRL+WtbIeHU2RQ59/PrMOSPRJuF8VTIaowdndm
32B0CDmw3bTFiiAOJzK5Xcb4lZUh0SKNFK/WJS7xq/56H2dTsMuLY13uKiI7ostTGJvhnkohmbO6
LDsMRWckOWMzQzWmqOH1ivqF5c7lyV4FDOao566eQ1JCb0pLa4Nxg1Tfptg51B4gHDQziG6EDEYe
0akVk049CYUIzA4sc0Wl9spquHwfNpXjb0/5c81RHmemeTpywqHMpVek1UbKg20QiUdI5KF7qpon
Ge4QRxOHoBocFI/2ZHAAf76NbwznLL5iOP7nNs52v0o/dlk6EJtQuwZeKuMADRRoE+MymPcsEZzv
iEDYnhgmXXiRwKv0EQQbmkdEQONyeLBCLQLkgFAf+i6kV4JfePA8B6QpYfFZLGFq5oVLEgsxZcqh
bM4BHIGSGGwWD6UdWd4w+ynYw+BkK4BgxxwQYghMxYs1i4nNga/yNxBgn3ncRw4alovbZSZDRGQG
K/0rnjgQSIlDWQQwNzCw5wUyia+HKBfqGOinCE5ongNd7xwXzGrdak0RH5vjmggJMSGTGK7wPl9T
M+I9/meJrkFWKUOyTUCZn9/dBdW7hSpC0A44Hh28Xv/eUJvUqY9SzhSK2V/aO1z+Gq8254RJABWO
/YCnIWeKpd/ADII5DoWdIU5OEcTBeIRZNMxPJbQb/PUFeHXVifyCpRH3h9WzTCVAoHpnc6s9yeQP
1cHatPEv9Ti69eGN5mpgl1kXmNJnrWruZIfKNC/HkzeWwgBvLz2NZuRomzxfp8WVxO7i1qMAb8Cv
p6UdN/b3gBl2esqyfg/IMN3Tnrb3976siNaH6zqZd/VcOt2SAvf7WdsAYl2pLV6KaeGikQg4GDCA
K52lMqaUJSRalkm0Sia9xY8Fchrt3tte2PL21T307ooMgDWTILsNISAw3aEt/zxtLjGb/rqPs7je
GYzDlPfcB6m1gfYPx+iDj6H/aHoNIjOyDgDQUxw2Q8QUSY+YbF7ZdS6GAibu2GRDOL8Y3xn4H8Gd
UcSqJdFlfAOuy/7HcUY0wPwFXWOiEr2SF5NX/Pzg35jB+V5nor6ia67IJM/xrWLsxqFWmI9T0vhH
efLlEsLF2ELpXIr2V/bpG1kaaFrGHR1oIW7Dc6qLh6Z+p0OrcrzZf6ebqczxriq0KBbwS9e+cGgp
HN96dicfQ1wJfU06eUai+CxCQGlq/om+4j+mnYcMGhQNVRqdzaHn8bQEA4qxpgxF23deOYwhdarp
dDbry71nSreABhTiYe7w91jfsqtgQUZEQHs15oZCFpvVbygsGMqrkPx3AvHvkKFBRpqPeeR5Pe94
NOrKMEAfiuxLgES2+HPEpMBtul96em9Q5kNkYalf1sFVGFEaZKGf4MTQKuZ2JKTj6RqvVAf2OkcE
LfWmZ6Iu4iCiIRFf8dTMdU4Dabc81UtM4DT1RiVEKTbG8ZPhgk1E5C9V78B4oiMpmxmSBnt/B8aH
/xibKzs8b5DIRtCbSh9kGGouyWA3NgEaOmCWofbw3eTkILQZjbVVrDkeCIs07Rm+fTyEMJm77unn
+UYnW/aTf0bPITEjdVQ1wznbb07ZSB+wRqy0UZxH8NVg9Gq7BeG3LJzsRM/W8rWoPimFd23nxZAu
LAVhQIoX6cxwHkG+4vq9MW+tzIP0qxv40SiPmXwrDU9gg8fyRoujGAFFNb7x/kXnW/F7qvjkIm8R
xI/d8jjdcWEAVbwVErpUt0ZA9M2Sh71X1ouhvIOqxjYEykgPAmd/J6zWAV2Z9IPtWaqb2W6cvtv6
lkKIzml2WqIH2su+kYSUD7vylnKmXpZuAn1BFTYG2hMiJcGjioNSf6AkISeC/EZxX6ebKm+1wGdS
9M5Svwwa28JFcCM4O3rcuVVPBTBV8RNo3N2pdvP6VkD/NSaG1VMNMaVZjWO431C0AQv5L2cA/CBC
g5BN2ahXv5gHeiqmAr6/lfJr14exsu3o3+FsBfAT4/Rxz99Ue2CVEhFfe+mXAjsSHdU0oD3DIjnL
yXf03phiCLDiVIZ6nE5epq2oCYsaJ47FFHBE7pGEDKJi3eEaj8CLWBRLBgyueYX0ABZG81QbkYDt
rTm/hpnKvMZPd1LvdVT/hEIUqgYhOuHzJAgcJLzd0viwDo+OfmdQ22oHVxRWEV2BnLPT97TZ1DbA
vpw+on2Vo/xO2gUFTYI3FuR+fCf65j/iYS2cpln1cNECpgZQB7mOMDJjYYrUmLYJx0iy7vfvauny
7fQZo3172wV8EQ8jJgp6DV4/wCafcZo73l7THgOAOodel/Gi1C1aKd832S/eOnU4lECQDCHes+ah
+GvMBxECTsh65sh0eVwd3bUeFsWTQJ+J6cB7MMAmNmQQKIE6v2HqsZ+TRTHVKCTp6PO4SdqvEGOy
gSAZIpQHwaZiqFvr+KN+I8v6+c1/d1Y5X+00pYLbgtEuzTXOzlWrOHVtZoyAMcpWS2WvtiRfyXPP
OnaLTjVnqd14VC87+O+CQ1zDxDCnclbS1lrD3lyqso2aVfNDa7jxuh3vSu2tr9Onnf2RgPXTf861
OifYx78rPOaa15/v/uKsxauJ7JzWrLJ+Bu1oZSXb5VFmo6f1047NUHS2+q/N488XMsT8/3eY/udK
4k7+OPvHokuGyRnMDSVKI2v8PLkt81Wqzo9qGegnISdcdU0aJM2NrL2hQYSe2hyNW6ns3UG+rU85
qakqSiZoITluOxjjO1UYxqL+qxDYyUFxkJdqivBAGQNZauHRW15SYEhdR9mECkJFzl724V5pgmEo
Z30fB2Z9Cnc7HZDP8BL9wbJfzF4JM/iuB3hgNIPydkbmVU0fsu69on3ZyzeVsfdoWXUFJ7kAstHb
7H/G5yyqz6b4kDsVbwKqhsBIaNj7zav+v6EHKeIE+udlkDnQGwFuwz9t4Kem0g/NcDK/m7qV5h6+
VTTRtvvo0wt8h68JzZHQwv08BS4V+1QeEIELsCXWHmdIULXr5aMzdOYmyxO/I5vL4ZAa9nuWdjRe
30cOC9nU0jBOaD9Piy3xuveOuxsJWQu3Py6OBz2YDorwhGyhqrJFmfBCCxoPjE0dwD3xtH43k7QX
/Dp9xQGQSV6nEtmhIyxUspkNuAcHODjYj0Sa8pBcwWUvvsM/HvAs86kzxUktvTGJNFFwfU2nu8xY
0poFZd/VGO3itTBQNIk/YBWfZ1nSlGEQMybmhn2+opkBGzfXG6eNdehAp6+8u2tXOzvdZHvIWtsE
QCTvTtJVU4uWwtCm6U7vxdrbzxPl8vQUVXDMEmj/em4iR8IkWftUPNsYZghJafeWblvikVZY5Sn1
5F5XIF56QrwvUGA5KnnCv+M59IfdvjJJQUVV79guKc6ow5ywVkadAnmOuiNn7qDNIHtggpE29123
FQ3JrlIBLt4LcgcWKGeKbZwtFKfNBr3GFk6UYHZ5NKkrZUdTTV8CH8s2CHqJvqgMcWhm8S0zWdrP
8iFMFlfd/C4RdGkyKxPP8C7wCzs/3MwyKbs8B7suPYDyCauweKmqoTjOzUVdReCYAG70TplzzBLv
Er8M16SJF8odKobxAkTGM00+x+5SRx6r/CgbG9wXSJnzw+zQEPV3d8PpueV1jVp+ZSGTlF7YIW0b
I2LhU0/eLL7+53HVtwR0J15zE8RP1k3vj4EVKqHhpl9d4LhVoEfHeb8ag963I9lL5uNCXljuyd9F
8SzbpndKeOJnZE9zkfDPixlUl9ONcqOv5Te0WO/TvXbff9RUaxbKvA536z5sAs3N3dqHfhr1/omP
teqNnhoZvuFP9/a6fwEZ9MSf1l9+ju7j5ye/lytYfCjhTfgAgdHllzyTGXlE+u6v2MPkz/MGF+5n
iHwswEo6MgPE3Qsf+1qv8uZ3v1NP9yNlc1i3s3r5gKzap5WG27vzm/gXqh4XTMKz3DbEgiCg6bGr
cGty8IAjGJd723s3b6onuYk/D98Pbng3//078Y8h5Glv7xUe9rnu3d6PgyQEWg4SX/Icb883QEvw
47d+CTt+Rgjv9z4ib1eMWTYfPZlf2XiNK/FhubJ3o3qDl62KJ9XrfTXqw2S+PIVYZPlKiCmAO3ql
XwVNAMYUifGTGUWglnk2p4dKkN4NgeXqUb1KHk4jP2gs0wA20aZ3ae8SHKJ21i5t357vtqcZDIoI
tHHZLs1tvN6tTD/3XOFUBET8SQt5HQbYu3FXPh8eCbX7537nxet69jt2FTcOevfD8dJou/Nb96Py
dV/dmtt8PT3jYZDHXkW1Onh4Gz09grcVDoHuNbyGk6u/ovlcn5YnBqTwMoYKjdXN6Tn+bWou7X7L
5YGBi+eta7qtu2Pwkht7Wy7vPuhx4T4im3Njn8aoHt6eEbTO4HbvenY4+JAJvGQhP4+zJNi5v3au
6tPD1Nci7dZZP5cBzWRdLVBn+kxfFj6GhC4tF1x5frrDf4OKQa77YhSMIF/Z9/0CtwEfltDceovn
kHzXgEaLaVH5SjRtDistmjzbHUPzZQgx+Q9kP3F/Hd3BlxGRp/PsKV+RWLik4dH0xRkcvpbfzyPG
OAlj93frnrznzj+6p2AI01W8AsfkA0l8lM5pGeDJIQ4YgbIQv24Mq7kZogVZFHMeIxSPKoeKh4SG
z56C2FN9/Ai8zLvdBbH/9WhETWgsnChflcsjILTFNzZzeVWFWOPPEPPP9kESpP6eP3gQsuwyzwws
n/w5OHl5aIF1e5/OqphJM9wqQ9vrw9o31/FTMidz8sXq1VzDBw7xcLj1sI2ba17sZcF+MSybpTaH
yRCaQR2qzE7s1ZfVTJuPkTHfBc78EDazbmZtMy+LYj+Ljuv9oua37F3xlcxbEJW5uO941RL3frfn
1w9+7Hkynxy4sdqDUuDXXspAjL7q88ajZD3OUAxFzjwN1aXsvk5eH4zsDd1SmkMgfWALCbqlescZ
F5W+45OuzYdr0N83beQ84oRRAvCH465gSf29n1anqm5aiQDCouayezu0v6kHkRsPLq4PrsKqyqi7
1BADMREZH+F6HtkxD7uVyrbfr4r9R15j82r7Vf5h17brnGiY4hRLs7+v8s5PdRRJBpiY9GRW6Fss
DBbzk2fb05WT4SKGCQcSXiDVRYu//34Qo57KSYkFhknTYT1+tjMJZwsy5xXOkgTrbfuoHcMUNsqV
oOhSquboKGhpxwfJXj4bQS2vdsSXnIJZ+VrLS+QyRxqyHp768S5tbk7jepA+Dq3jHjTLjTvVba3I
1G6sYVlX1+KzC7kcTvhQdel1SEXtPFYa9NhU82QyNsc2CUr7UyKDSMeHXLlBbBBPkaRaJGeF59RP
iVm4x/pLqn5lcHF+HpJLlZC/7uMsKj0gmleSmhlSijmk3zXKjSwp7ljd72hVKDqsFQM0QqmDvvZN
Nm0mEJD98T5v2H9llkxieWWGhU3meEmbwDDKA3kXNnXud0IsZUnX3qII3c7WAbcsJhDUKmhBZ2lw
2ybS2PUD4SO9AHeRGv+2j89t/ztB79QhUtu7cgq84kjulL5fjSwvRDUapG7ICCBVFCXOrl5JGA2V
fcuSMu6hKEKjLFXRbqOxHw6Hh5/fzoWo7a9rnUVQktEUYy71LBTlSSlnw+A3U4DLhxtrKNH6SFOG
K4P7LRA8H1y632LkYFNdMLSztdm2Tm4eyB42g3X/dEBxi6C9c3WO/3itD7MkjnA5zY6aZ9SRPL5l
UupXNpYItN3rn4dx3ZjLzvBb5JAtW4k+k2DupKcX06Jg1K8VB/tHJLJDch9nHxCeJev3rlTp/Pum
tmsFfWwPPXs2KnCjS+zz61CWFjWHUBvQ5sNN8mUx0PSudR0prAGrp/uJQhAdCWto6QroxQTBwDOG
h0x3s4lj0XD1avBy6xWsK5fD2lplJLhoAbyp93W3pXss8Jrpx7p3jK/AEZdyMOh36JVQSQkaxVkO
oiWAXUm802lS+JugGyLOSP0DX0LQITl/kXJmKBDWz3NGFRny+RukQSyXlQ1qNucqsfgY63qdmPom
h+s72syZZN6a0DJGX9t9KMro7fuBJz+6uaIF1JNArr3aztDTqN7O/h2rWZAne79UWfPG86S89elT
2/l2fvvznX73Rf/pTs/GZ6K+r9UJ4+PUQWXYgl9CktZXD2r1qYBNOh/atDKNZ71/pSIu0cmDMj/s
fbjVQ7btjncUwxPcGzoXHBRGTE/l80Qr1ajM13n3pky/O733TKZLs9vj6pbdarGxJP0147fEVsRn
UGo+nIxQGXDvdRZNN7OxsG2XY3MPPEwn61qe/9fOd1+scm2ujvNSdP70YYhQlUZFaelbigzOfgWX
HqktwLMGH7WYVVUESE7RBC4EbAxUDvSqQNfs2eB05ngH7i5KyDRfmZ1ormhFxTWXOfXCaccGKVqC
YNNp6+c9QRqrOIx2kmIZ1yz2CZt24IxhMwZt7HWHcK9iteVlqnvcIQuGuODlHx0on0TpbmELWkJY
juzoXoGRr/2An6CXwF9Iq2uo3cUj6M/7PANQh1PT9frElrM3aJGCpNJN4TxMHiAJ1XgT9+DtVEW2
HcVJtAen/jxgRQ/fuvBjM5AfVMWH5N6f7tXeVYbgyhy9tJj+GMOz3b5P65Z6b25sEHrCdOo1YRUG
HDVNVOP/3wEiTRAShJUeGobz3lP7Y2wX9oFxmGjKAybrZE0IPoSspo/jQE+vLD88Qy49nGBhCBEt
XAhx/PyRoBdWK9NZy9Y3y8G7JQY/+aFEmmi5JOckwyR6885rSNXJWskYsfh2KVW672+Eau4N/8je
y/L+/sv/zN3l2/pJ9lRyTss1o/pFmVvucV64ywVkeNIJWlgQeN/PluK3i2Qzdz99LDO3O1J/2xP/
X/q3g0uDUZLUFkRg+ZmQdGTe19H7FJ+X/NsnkZ/SYSBqfX77SvZO3zlv65Mv8NGRMZDT48Dg3gd9
8N+FOzK1HQkZWcgAENCDLuBV66oeSEASPS3vf70+8rWcDFkgBo77xr9CLuPVfseP2NxCSoZQkR2N
4SkQj/KauUeiVRz+I8P7Grhz8Z0iaRZZve51JNHGTRfkv+hPwi2LxxhIL0QW1blNMFuU7q+vhMSn
9bunluvJGBbzY+YaiON/Z+SyN/FOBtIx6OwLxZOikdQN1wJXdReMjXg1APT3Ba/Hjvbk+QeeSqTE
AsuQPYesX/UKsvqB7xSIi/h8wat7f397m6eL7ccWdwJv1bt7/0N3dfc1+HjWItowh7GnkIJ+bJGv
gMEc5+A0frqZGG11IXCFk5/5IsEmPg1M3/IOHgl/kIVJKAVg4AEG1x8izRYZ/2lWRAACGwn847mf
5WsQAj5ZkavugQPixT7c+UV0CHb+7wMIB41twz1fSkno0XosJOFvzBUo1wZ0wXQJK0h06Zy9fRZ5
7xDGW9knUOdRhpXN/xer58qPttB2fGj35M0i5RU5IN8QluSgYkLEXktqLTK8X1OA9mWFF8QG+2T3
+fnIVE2+P2o3CAIn2mxed24zH32sHtYM0/PWdFfbu5PreKY7kUHiM+1uFuALbsaH7T4PTBUnMhYm
CSa9cfhhjLGYkqcAL5qVHiqB6v7iEjIfj5vFhgyenrkuqSup738fwGTATp9fP+9n/1GH/jl0LdE7
CBE5JKgzgH1n5n3SlY6+MZgjE4iZmLRY6oP2iPlfbjGN5g23q8lX+Hh/oGNZ8M6qh9Dpv6tMM1Tv
YFLwOYCXKr654I9AtA585QNdGaMrZg/QhSfW/OvmefvQeO+Fd9cyxVaZW4NZjCxLxYOou5r4LtpL
M1LUH7wmnDyNvP8x9b+oVnr+7AsMZgECUnr3O+92ObIuWeSk6Y8sahYfbYmZ1S+3QATlJgW+wa+S
iT8E4cvycfP6615mwZDMu09XhlJki2cjSYNU0hAbkocga/29fSZ5Jpe2pMHjo84M6OTMqU2jrIqV
EKFUUi5TZ5aXs2MSXbnwhdwRQj0eKEDthHjOWVpg95z4DWWiDcVuvHMIm5DW4meCbSc2mnjnUBOG
/ojeTZPnZemhW7pyBxdCi7/u4OzkIMacGnvUvyM3CCR4HoI7/NcrF2NQOUb1MHPqpVSFMA8YCY5r
iAOnqxTln++DzjB/vwLpUFl7nQII3sIRLP4j/VZHYfsKhxC9KarT3hH9aQjtnC+8OGULszC6xlx7
IRdC7j+Gw5HP+GlVduwbrdF0IfgRBH/Thb2DtHQ8hU3nSWtIzceTZ20telBfexffGdn5NMRli2ZB
pGsa1LC/x6B1EsOZJlXfwH7o8gDWmWgMK0fwUej3p+IwzM6DF1/zUHWzUafuercbnk1pnrMf1Yt+
+Kin2woPh6MQ/uH00vmq9R5LywzV5NXeDBffGERCUXDDJFc/u9t6wCidWom+QSbJoqkHZMP3E86f
JHCM1kk4kMKfpgV0mQXQwKFuUAyB8XdlBpsiqvxn2P64kTPgwyjl8RTH3Aj0onwgEklXefyiwv85
7E9uXPxW8bNH1cCoCkPYnaAYY0YLB/2470m+38lTDAWAsqhEWkKxGeoxGElV/krx3hnvcf+NMWpD
YSXsOqRVms3LVmiBeHKYcUwVOFRwraAb4cw9jfeUgkawKO0X24jafKBUzsoXSVnxUvHZbYdwQjUk
01uD5jpCp0X9HCk7zoAOfBhQUBWZnBF2bUQTefmWXAaOEd9Dd9ppDIoVBBNoSI63yis602whAZkO
HSpvIY3j0MpOocqbEWsD5BQDKvEns/9t6jcoZmGUwDSmox2vA3kjlq0G6gshvtvPsW4b+wVsmjQN
YY+xyOGVELGeYJ8prm0/gKKZnRyV1musPhPNMr+4XURw3CrGBLt+Rh2jXULG881ibR4e+V3Q9aCp
CIonreYqPKYiRV1zMcrpkvIMXtzNpfHFGW7JqszsJi5urQLm+RzHFdSWU+GN+W2l3CFv3NmvfBLe
ip3dUnXUzYfrTRkuTCTAEhm9lczqo/L59/pTx3hMd1lCli+tqvbdqvzagAMmBcLLecIhuIKX4R/y
sHX6mUleTfsU29WvtUHFT+HfGY0GGJEMrcsV51/GoSZLmj0U6kZaDot94cZPaTIfvoYv7cVeKA90
f15qz6ZnvCSc3xUnfHF3yAmmuijZ7r3T3FwIT6y59aGF+Qws2Ns/JD1sJ3f/EN+1K8lxh69xdF+0
D6wTZuUWYkDuydqignrkHpb9tkINs9rd2uthdK0Xh5R6gQ2R7kGis4EYdm6xaefDWoR4eaAxnYlQ
5SDZOmET4Rs5r9ZT47G2btT5IYqpi5TB4DsL1O8PNN4mRZc7r/5lZe4pKgkvMmI6hIhUNbR1Ok/u
Or8JlSheNT42yTVlxa/9rz5oVN+6lUTNgsgAjryIMzL3AwA/3D/JLwcVO2cis0J1y19HaPwbY7Gf
FZ9l4y6wTfh0bnODkFF9yaZAp8vQ3u/m+mr3rnn7ZXtbI60ffIOwvvSkeesdf3UrktHCF3lCstG+
+NSiuaFDkF/Mn3c3UkSHhNtxGfsgW4usd/vVYXN8AG3eBfrm9Jp58fOABdnHcVXHwenDvu1fphvH
B0udlwu4xve7OyrFLoLj5eB63XJ/bV/8B94E9ENELtuI93BwPCeYjO3RlNsGIzPCw+A015blfRyo
31WjKqTa4SZ3Ipayg+n+yo4sDsm/NuSzK5+dDKaatGpSV9MGJ735uz1PvYzc54sy0jWE7J+89+xK
Z1u/DL2MZu9cyXDfT7OYHMOe63N1Hs+lxzbYNDPkTaGxjUNsdMnsQHtmV571n9Dx7A7EnvJH5l0O
qTpOMaPckuwdtyVVO1B0d1iJQte11uzWPzCyAaHSUPEnENa4BIZ/X83OiryYTnCAYOiH6qKc93PM
L8KXwUvWzSxfciSF7Wp82kX27S6aqNCLRzbX0r10Uz3J8Mrw7F/JQePFlE1PlKmdUA3228OMvcF/
dqIyyJ6x3gmat4pEEK0WqZvCwGauHNr4Fm0O24rC5/4Jsl57jCg2fpnf1cLqxg7H3Gu2WSBTaPt5
lL91JGczCmqPQXdDyHkoTs5G2RjRSYydOvKe7QgcegxACeY1sMOw0QQbgYlGMd7DzPwmDbQVhgO+
dDMG3ZMaKKFCeTinyl55updsDUrwomCsB3StxTPeFT94iKygpoa6o/jbvo2UKYfVTiMNKe/SnZu/
UoiTV2Ldfmr/i7LzWk5c69r1FalKGXSqnMnJJ5SxTVACIYSAq9+P/B3s1e6u7vprVa0OdhuQpuYc
400DcOFmf+51X3t/xlUq2hcu/sX++yeW//AM4RbhaFAVDiKUHr/e6UeldOKlvD/TI5pAU1nn02ze
Lh/xbdxYpafbhXkYn8ZD+m7y+zwkYub/3VrDYmMCNc7fb9229qMk32p5pzwuzTOVkzMq5D31sHxB
cXGmK3N7YGl3ACLY0mRnYV1Ykkdd41Th0RkE0j8Ate8O7NcFgL2oR7b6Ue49xPXr5bhvM1JGNe2e
Pi3Jra1tkLloGE2FXpZ+gfXM0OtPYXcwTwshGUKQPz9RI9DDZlPFUQCJ6Ev9J3xy4x+Wiil8Fgtj
LMz/hYCq34mCP96oMtRkzSCuAU/Ut/LzP/tBo0q3ofGq7+h4zUt8HD+t4aIJ26iOukkdKSajR9Nn
GF083OqIZG7rggwFpmj3KB14z+gaX+fbPS1YrIcHnxlmE81/kHFrFyNCgmnujcJSQ0ZT2hw179dY
cktkKKQbh4qPornsiJ0xy5A8/nmTvub1pPkqQ9W5xJdAipXosMiTwi7melg6x9EWOIZ0kCi3unEZ
38PKxappyaMiEkdELBfL6h3dp8Xh7XJOUYdsntzij7nk93oOyXoyINI9RtqXwvFOVWkzoWBWP8yX
b1jKlPEPySUqkKhZxY4hRY7xdkr08fCTTcV6hYOkQmaCIqQ1lRSQKMrWlT1YnSb3qPxSN8fGem5I
jk3OE0ZTFcwknuVft9UN3sgqyXDOzEM877EstX+GT+YpkaZfp5A5nrWHh2pmOGgoZoIjww+bww1K
k8duMDXSx+7aWMb0vrr5F//qczkQfJoc4fHQa9Lnm362msV20yQK7lEPYYRoUvedvGwljqgGB45C
sT7uxUFSqkyvpSmOoC3ED0qCyYmKZWuiwUhyDvih7DD7wTyvJOZRgHBIQH8EnNrQGwn3PylXtft+
21PDMHZziqQsLF1GaExXW0Qdg3AQMszOvbwd3wy7joRY5GSxZX+/nV4TwW5C/YBtbdkC4nmYcoeG
dVVMkWh2J71aE4qSafWhmdIsN2cXU/HUEQVVsPUlD/V1UKHr6CJcv1ZpqygxTvbV0YFWbp5BzWsd
vXx3h9LqgG0GQZZoge5oIJB+G5F84R+ofLqgcAQEEkdvy7Qow94uWoCvzcXptS/F+4N5ggSk2L06
A3ep6pL1RkJ7wCiDeCZ/CJNLqjDhbX55OS+HMadH87Uw7PHLuqWq+0DOIkIBkPnoDP29EQ+t61SN
xAjZh3f1+guiBXvZvaQt3+WQvZCg5GpC4WYxTjwhFyru/It3BTDERsNOFT8cYlJswN1w+3DkSbOU
PTHsQsEnWJwYlbN560uVR3yKUIGZw0WGxMU+TDU0XrJ3dgmcHxu4ecwGp4+nxjrCmMI6xi/JVN8K
ZNGITAb24B82iv/5cP+2mfw49kpdLLZMrb6nt3UVd/vXOk8FynzBGTjA9+6BXUDzQczHQoBw2Ksj
adZZr5EUnKPz/lDaL8V6rfuPwfTmyXYztPW5km7t3WV+8o/joXcLbjNhp/hn68UldW6RYD3Hqtn1
/iaTff4I7E8anj84mFp6K00laVzD4k96sI3VzXZeg8eW1nasNRYTayNKc+9jG1x9B0L0Qw34sncE
ERamNHv21tWDV9Qk19nRvfuPg3le5Mik5BnJyTxgqi1utMaUx7nHtNXkuAJRDqRJs7mHz7UwGdA9
XPeX/cATvHb+v8kPZEs4BN6Olc+cZhLbLTuobF3Wtd/stpDMyWklBfScowbVz9lF87wjN25jzO8M
WQqHixbs0lqoPCDE0drKWE40uww0z/CuaT0qZ4x1MWj92C8ye7BhQk8HP26ClY1xWCFV4uE7xovN
dgbFZV681teCv5cBit5XdL8tgQGqZjQ2IIQ/8xLygXG+tkp2T9U3ffJyW2bCCLlbwMl8EptpEfBi
F8C1hckwMM6Rhb7IVVdOBP++UaFIbpvTqsFxh/JN9yuv2SnB9uvpPST7NdoOLGVE7u28B38fHwZ9
+5s4yZetMwy3IU76raet73HpK1H9Vk+IvVuIuvXYGdPcAyP2H+7wbfulzPLlYVqiADaHQMYUXHeE
X3VUclYNItKp3NvHYLZXdwcekKfX6/G2lsGeTwGnBMi6crNKtoDlrGZXn6Ba5IwWveEC+1XtM5O8
Co7hIDA+YWPFVbNCUju5QzwdzTZURkWgrJlGswO7TpkvFObTU4RuH+jWedhnQLO3x/iQ6l7BUXF3
jY/nUoHwgNwK2+XJL4kk4Xk6hWWIOSi3Tm/5l3a2rz4RJvMiyr0yGaTDgJ4/qNAG9ocw2k06UGWi
TA2A85PJIk0Onky21MF5hecYQ1+sTe6OPssDwuHdOhYSgtn84p22lhNURg54Gj8s8fPwhfvWQrbH
D4mbGKxuXsanu9kwVZRoNVNcX94bexgz2SyQpogO3TLZ+oOkiC4Oduf47qsz4a2OuzX6xPjslm5p
16OtyTlMIsMLGiytaDDHBrDlcNyg73FLuBFxbUA/sdrNxa11ORt5nK9+N76uNN60lujmkappaI1x
oG2x071zOMHhfKgz2uM3YdG6Gk02ws4vdcSFsZ6UBsKbuJbXr9qS+TfREeJv0cwfy6HbjrEkkG1+
Tc+bdpaPyGxy8FAtS1uMyLiMmE3BEmYZc6+dlysiK+7o0sj5DnFA2OqK+VJs239/qL4L1x/PFCFr
Qyo0FFtEkPzYVjOlUy9GdmtTzrQLN0G17oJdM1ToxnysoN7X78bH424dslADJJCJe0RmeCG71XyQ
sSimDbtQiXOmn1iYreRyBKl7ITz6wYQ+16iWqu4PjlZbWvIrekhBc19nhq0YccV2xxNQYi4LCHXA
PashTZWpZVwFGKaz/v45f0OR8F8xZJ3uH30Tv/Rf/08pehKLe6XfLm2acxLEQu1lpXd/mZn0D1N3
f7l+Xs7/vs4P2Iw820fVtbzOqzVvov1ksvvWvPwTmv+90+bjwADQlPSxyT/prtPhUN1brWrTy8M9
v/z67A0Pliq5d9G7bh2FGR9oU6mi/++ZLVxHskdh3Q0iDjTjR9Pdna6KVmMkSQ9DKx/ah4N7xAXF
EYxrV3BelBI3SxLdv9+8b1fxr1cVJqA36muMPdZIXf317rVZ9npoWtemrTV8E46mjr6xMF+S3Rpp
e3XP/N5mrhoBFLRmuldCDvgyIfDdQlk9/DuTQogJNS8rEb30/glPqVOkVikDx+ye6dXCwjyKYG56
aw48Mq7ZEoQEiZgDCRoRjjAHpXtinpkM3qplF1+tm27dvGaU3hESH51/Tfn4A7TRMx+4rwaEgylM
/vv18z6V+nG/Hs9tSiCCqzJcLixTYSQDEc6fdBSCpTEwAjUjtXy1K1x1oe2Oo9NCpKppW/Mx0e1H
aEykydb3Ln5tK4k4au0u1lE0vxZgFCkcbZQthE91erFvHzdXTTpT3XUwy+9ZyJWKqXoo0KOt8ynN
lFlGrS54yl6kym6ijOL4ZLcrge3pH2f8/8SqP241tR8kLqgO6PPPhK3qfJD0SicqL+vl+ej6o6hz
0Omxj94pt3uSXrIVLAGtxfRBd+uN1lgN5nM36Snb/rf8XaKZycse1RZpVOYoGXWeW5u0yszOMhkj
G+Reb23oUZ/wCgxamPHqYUHhfsTS5IUEfDuiWnahaaC5n+jEi1B1e5k6XDmniB6xy436BrqL1LQG
V/v7ciey47ddhGHw/7kIP3aRvG0G9StvbundhYbEbHGNc/8W7yAXnBH/v49zJ588E8knOs5/2QK2
W+fwpm/KRU5T+5pSPwaNyxQL57bKk8GUcUc+jSx/h4BBtfX4xGcUJqr5oE59LTWviugR4/s7g1tB
UNaCVzkv2O/FIyFaz37OD7MukjYUTPhHqpjp7T6Fi62ZS8Fmo3OVb/sJBLWH65cKK/OIEPFodiwp
ILsiOK8wCvlESOBKGVKQvcacfd71H/vEH6AxrpuuyIigiSXFAffrc9M+JGnbPkkv0tCbiFhkeuEB
Vgors9YtxpzhJEN4433/iSlmvHFjJAPnLI0RU4JTNCFj4BGHTqa3WYRHG/MFWBnDfD5eKdpLOP5T
8AjVUWMj0bDRAsDnAZYjC3DqGM4ANY0W9r8uzqDbhPkhkMFiMKQ9/Pz7IvlGeX4+KFiv2BeBpYix
+rFGzsZLrE5626ZqgiSHtwPiOvSYuYo6XjrYwzflg3Tk+n27x1E/ukVycAvV2Sk5U50/zRcJQxbJ
TpNepFJ6qEmPO7oQ9bOKpDfJy+c3SyGxjpxk++qV7sUrkmLd+meglrGe6s7fPww35/cVz1BfzhOs
XL0N4Ae+Jubb/EaO/DWllr19SB9yWMyflK29Xkl0erGPFpwdwX/y/OdO3ct/TLR9fbE+O1OMZyBC
tSX5qG6Ck7kbmCNwWpQ6C6phzRR8DZh0EB0obSUkIQf/aCmR6Ch9uevhDii9+dCrzaN78E44fDK+
6+UiqAJeVEpAIcZMRcOAo8RH+XNxtrHgPPwWaIS0jevqkOg2oXeWuLn4CvjJjIGkPEzoYrQEfwtK
HQ3tUB4fYWFEXBjPXYcxAw7JJ+LLEc+gR69lO5dt5ehvd0NX8FAYTMpRFSKt8iovn/UejseooSzs
ly3PTjKkVuRa3V0eMnN/oOc6uVDxwRC91dU2/NdmOO1MedWZQkx5ZfYIxXGi0qwfF/XZVv9FP3Cf
/nALCUUEIO2dmb8NyMrPFA2FwS1k1vCTJJlRA5DHcryimEN4e85DaSaG2gfiTPlpLXPwENAjTxjd
Nad5PxAVYJKbehkPl3XYLcCoXQmzGSFsYNUEn1iZfRllsy1NvQ+wJUV5iG9sdphcbmZvtvI54Yvd
NVIDcCgk2FY2gojn9KOhwK20ZhIMNNZlOYDo+aiWRSo52VRXrDrm1NdnNSyY3bHjI13O5wgyh/7Q
RVMA3oyma7r92JozA0PM1gH2BRDfpGgYP9Wo11yVUfal2bpobd+Hb4i5dxlbJzD7DtJL+VTmf39Y
Bv2z8OPJR6b//y/0j1qWmYQkCt250MNE3D+tTxHfDwiqRWw2VMA5PfnVmEYVaPr9+Al7aRQuA5+q
+XV8DnG2ITpTR+f4jmespz8O5jYmRN/H82RV+zO5GejIbYMfdDI1snYn1RK31xM9GuDxV/UmnSxk
yTaOpTHZW8H1Q/ARVfTuwqdf2pO/f1ZmrPxhWWFG78PZehAZHvjXPb2+D7XHQMqaVJPMjrUU17WV
vysjIdomBB07KCwS4FGQStU80m59YiLAoxjcYm2kfJz3lxh9Z9Sl2/A0ZZH1sBb8QGliOPyQ5tfR
xQVS7qZPh3SfFHhD67ENDIdHK5/sBusqeDrXsW7VcLn6+Di7S1b+lddmNjpPYJtnt4C9N0dr9v7c
N++STMFBkDRj4KyXbN7n1GztUgDvS8mSG1efzXsEZr0ijjbnnh29Y4B5tu2JZUyksk2Kd8jYd5Of
NbDFzn5CbZDEgnnr5cihngxGNwCOFB6P7szCzj6Dy2buTTwYvday5iprbaSZ+7N9nwCMWPePbVIQ
MtMSYcCxjfSC2pbixX6NmScIQPCCQxGT2rzZesiy+QQ/n+KEIUAWhLhJSgzE3uFgHqLrbLuU/Aac
caQCiUA9OQ047GuEzMMEQdIRbVaBMFPDbtmm4oJrarhKpEQVaGZ0WjA9MC0X5eIWHUd30GLBeu0O
uvUEWGHQlylwyjYoWEvGzVC23VcDEHNpt7Upwt8yoJTRw1IDYyrtEBvgR7MHKTv3YogY8xTf2Lf1
8RkFppR+SX7PbxEftlZp5W/g1kkevuadp+wM5wRdd5pXy69e6McBAIj5dvbAyN8e/mvVR9ni5pte
XCkeRDUbz/Ru1SCMZBFMhImCKqYw784Ydr6n/W/jzjt+GCJb0SFUN8NN+aVQMGJdzc1hZw5Qq7IB
ZxhE/AdeUC3jvJ3X8M+S+7IvM2ZGhJcZpOM0Y9OZvqZ6oAfqvF6DoA8mx/eCTezausXZPlNDkIRh
6zM5uDikVdonD8jFKUYFW+bb9wF2nJULReUkP+FtGxvTXrBILhLP+oAoOPvothqdEP5UHpHD18vn
X/Kyw/kVbJp5TpY84zqGckB10AFcDkLcoU+gk63dEykP0H99XOwEIHU2C67qKcxmBhzMnbtllHz5
OCNK8+T0dIH8CDXGihFKnzxIuUFa/IiHBGmCpbsl4MZX/laHRJ8gh6i5wbcdF0wf47QNwUV7YQlY
6OJk5THJBbqtk+1rcszCPTCo6tHgoBXHRrqd84OZfRAeHOaRJ/kic0vv6EKP7E5TYNxp3wHdAWSb
5OHzvmqznGCLBatlAwyfCZSuo7Ku6h5xeo61qfrZrMVRSRVH/XY2BXynraXP0P2mZHLl5hVQY2YY
Fg0W82FEMFqKvirF3dd7Lc/2k3Jw6yqJNnlMVkp4TPXR8Gbp8Bcdltm7Zm79y8DUHHV0R/WNS3by
2BfvoEooa2B+GrfrLPXuVzvBkaLzgvz6E4dgMRKHDsJ8H+2PR70GndUktafhmxamCg/Tx7SgHTLW
orOdCCYnps/tuK6u0Su9t+6dW7PexvzGkjcPWDIvg9aSx+SfNB8KIhn7AhaXb7JIRnmxlIEci8V5
JxOrgFm8vJmzIc0eVUhCJv2kXnW7quaP+QbBh9WXFfLJXCD5Lu2BfTyBWy2kJTMX7Syp2Gme8Xat
7Qv/GciI0vdNsOrVDw0XN7nvK9qtBy3YKXiemd2N8oUSe6bmrjahpmZd7oU3ZZLH3fhCsDhGrBzc
vXEvmLBZwwKi56c7XCNGHn2U4QOSrTLb+QaA7+1lLYbTm8sw7d45H9DIjQVvO9pczQZivovrePA0
6/kFTzwKaH10Q75s7A+b2FNR4LMqykAFW6aAP7v1nNPVg0cjXwhlc4XmvAqa96dFLWAV6XjVxI9l
G7CNUZCSXArOrqedidoruiQGd96vQjGSvk6Ae88p4DOs1dkm0tJjoKAHi7ARgmLCiEToztYsKPV6
dcYzvNgzyRHjwoEEc2D4LG2Uc+FxdVH2DuxPSrxZG3Zg9Rf6MDihNXQq7zPVzY24ui16mPggmgDb
vCQt/RfB6NWEz++jculLR1xQ8XFeTtFEAfUy7wRezznzQsL8+DXoLGG8nZ5GZ/494+Jnwqy5gkD3
0v0tTHPQWW/lW+sB+X0a5nLw3SNQyVKDDqdo5+BfBPcJlyZPiWRyj56cgJ7ikt6LHv0ya6dd9cYF
KsTlMXl8fFITB6L52eOeqvfJp6Zn4fNwjcIHzeXTVCg6SExyM2dfmq+19HGJUSBy6MECfQwx/d9c
GWImOLi3BQDO0Vsc7PaMz+CRMh/cY/Kh7qNNwEjAdaJi1pNPqE5wTERO6z5f4MoKBsd0pAAXmZfj
kodjzBYsIrt9v9tY5m/ToV9v6nE3b2aoopJLf/m59J0PnFJZCuZscnu9DHmP7jIxfUzj0Hr9C/p1
cLb3S6Iili8+UZliLDnZD0/2b5Oe/MQdslLhCDGJmdcw6wWrsUQoAbU7KMU50HiWFPT9t7QEmWLQ
/IzFUfiXFBXiys/tR3pP8w1oOmtDG1EP8rA6XUAiqv1A9GmzEA6jx8DZX0yQeyW9o2PXrBYXgcJq
xxvR2UQUwK87FILJIei17lilxoXfzW+TzKnAUyT6aW5+guStcSbN5yOl9uVJ3zq1Q1NdwDae3Iv9
efMmshf1lCAtJamA+6tk656CwARnSl9+aMuc7+OujuAnsbYbtkBZ0j8fRYxUP9biatS8HfzGu4/O
abOc7GE7ub4C6zqfoVMlsiB3O8jkfRm1tHaIXD1tY+WzK19TD9jXj2GGh+bsQIaZ2zc9MfzHB3WT
5AJca+6aV/IGmzsrBFMlF/Sw7gJU+b3VRfYu8cHPkRRBg37KaBxJucC86eveWuFZ6MhC6L08w4U2
Z8dzLpPKGZZsfxkJfCwsMe7IjSBwxRg3PA1EHAzo5QjS/mJ1mdkYnTJIFGu+jeDT0NfFdDyJEHw+
rTLt0f6w/Cx8aSFHWVg4/b5CRkj8vY18XRb3icy6eZpheuVFnKsZLl7vGQvgwGROdty+Szzy4ISz
RZ8F8Nk7jXy+dnLTnON2OC6JQ2SjPQXZ8tVnD4Tl6Aj8xTmIOw32Y15SFiYGwgu6tiIYJuw744Ot
+oT3AgANp4Nxzme6O8fpkWbqYL2+sjfFWlSe/r2VsSeebDnqNyXVb3j3hPytbl+5jfzklHxAH84U
3BESqQdoiD4A2eybx0wX3kEfx3AgV6GzHuQCx1VMFiafod89mfIVlfY+857+1uHnQ3M/Y2wlKEgw
JLEtnVhAsietrwF1Os1nsibl96tIshBtQESO7Nsy50LyQp1oPndC1pt7BZu1Yoxl7meO83aup31E
BlsbzFo1AdtiogJ2p/u6NU+jCShEqIcPG9iZJgSWUX9j7cWkRPaiOvaTN3Vyt+klAhHOr/dNddZ5
lX0ZinlNKu+8e3F0ULy5LHlbNIET+bQygglKGpI+yYRgtwBf219CPvSdlyb9kY9FLw19uc5O5vLq
MehiYfiQKCG2xcmi/9jMTPKU0fJpmplPUgKAl/7WnwooNK3z7sZAl363vaciZwvbQE4/+vcOTfmd
8WA2JtqfnhEgdFj/gdzkmdxmivS8pl2IeMdYy84zIdIQPrFAVVK6sIqCef0sXMprPQYEeT98nueX
ZbseTE7j80aXkT4wFcETRbNDSKMjOeXQ+od+QP1dQ/br2/wBDWaXQj0YBKmmIkreoUfbdDhZ9MgP
PFC5X75f5qLTkwgDGr1Um1b4iLEG9Tzg6NVb1axKCTWixxzZ5ffhLbkvTnY3eyVX78DDBbqi/UPn
JQ/+9J41hkkzcApHPpqvX1vfosr6qYWHa5ojW6arjJ6oSMW0PyVJ5rzF0JrBcjvROJD7ZfXqTNZG
pAUcWY4ewmSHt4v9JCSIailp8UpPnl/tAsrX2T5N8roLznERKx8JQaeapvnkc9zGWqT4hzcAZqfs
8fKMyKLOazDdmLRvIqV+CbJm4WF7yxckPOBgK8yVFr6cDTc2yPw2frqi3eFDP3wNOFGIbiWdZASE
806cqMuAEBeZJdgagJB//hKmFPd5cvL04DChCmm/Dm9bGhZ1jHSaBBwCgFYVHAyOR/IHOcDCJ1t8
55+JMlld/fHBUsKvfLEFbju5B9WUSlNn+HoEDHAzi3cC0BLkYgOaQQBP5IGUAqe55uE4oJ46z9p5
/vlg8Pz8wH8v5xlUIfeXyByqMS4kQwhSPTWCS8KZMaYISPXd8a3AhckULuBdjmNvQgHcGwhrh5LQ
E/3PG+kvQi/QWYggfIz7CK+hOL95J3frYFZBHVFNxJ1amoxhyjh1Wuu1KTnj+PCGK7MZkeCjmoIU
CYMYBUBU81d33252GlNvg74KzNlDmvnAa4ImoBi2b4tiIvpoprIIM0Rw8RQ+we2fGRW/i/E1gscY
cjboQ2w1Zkf+uiKzw12X28GgZg1KFNcdaOP+uOVQbb2+T1TN/NBHJ+10RGHadBuLgWBdIs159mom
bkrfOaKFP9MJ3pHc0pVNudNA0LqNnnbo3lPvbHVejgT3Ed1xIX61ydn6YEHF9P60eUhwiZ/dBn0z
x8LakbXUC9krn9mdQT4uNwR1O8N15ss+lTNXVrBL/P/RfaGdrRtAQyAQDwl+SqVkD3BaphRw2AQ4
lXsVITdEGw8+Mw/FTLGQp9wZ5nPhLvUfhO17RUzo11QOG6fZHc8c13/fS/83K+8HtMf1ZSynxpwr
Mpb7zfY/NDXjcWWj6YY1tQCKpHkPztw+O89w8ymZj35JP9+s++tXAMM8ZuL7I7iOBj6Spjdmb9kg
YV4v7iX4b9Kl4Bg219FUzSmQeKeapwnJdSXo9jbYbuiM3TzZZFNumiXZXW0Wo5xnkuu66iVN91An
kAsMPdv1uLY4K2mckArmNL5lMENOAQzRKy8OCyktPb6Vpu3qf5zmhWk4Q9RmMeKkk5mPn3HpnpD7
99U3VqNQiJQRiFSyR3FHZpZLx/1+CYsJWTmL3qbLWUX3OavCLkBAewCu4rsBtotEjhinMdzdv140
l7Wj74ovlH/qlEEDGpIWjmB6hSkqIKSm0SQftf4x7ixKP+ZYbzgoP15rdZIjz3QR6zmDd36yafj6
hMcnzKIhZdrBzf4xM+hbh/7bPdVBLweMdugzBH+9p3J5v3YXTam/xZnM43D7mevUmADfUJyGSY/w
ZNXzTDCvQzbV5ZPGFOnOEKx2x67dfc2bBU9K/cUGeGNTve4emKwJa6o/hfD13tHb24grZ3K8GpqD
ZV89Xh4msVKrZ2TQyWljYptpIER34JHvNdMo/m5OZkpgIhCaF+giNHsGV/nvy/lPjMCw91swQxBt
ifrT0akaVX7Q69MVPwDz6ZaPo9NMOJFqkBM0cuje2M/7kkBIZGzf43qG9LFGjv7Ficpm+C/l/O/z
B5hdhjmYmFHSIwhq+nEnrtfnkOGp5zpVWO2iIDvl425mAlNmOmFyaBF2t0fdL/XDmf3WruvhVLll
Xlkev56vW1i8tEGv1Nper1b7ZMgZs47+ccHE34qp/h0a5BYwNElj0NYPD4dxvys3ZZjXqb7QZll8
WArxY1ysCybK8iQtz3swg/QSIC8J8ugUvXiOH9HFvbgVnr08ahcPlILbeDvfziGitmNx3CxgpwKm
YfCFlvoTe1mksqE8UEvXKRDCwK4b4Vu6hUsxPIXCihRFYvfIvANme0B75eijFVcLYIBHVExVLIeG
e3CqiNCNSENDCzhJY0U7+2ITGGB0N0A4h15B8Bn59RBSxwCpt4/nLTjhk+KssAu8ViQLQOrkuA2G
43OB9cigb6S7cqhJXCEybAOpLXwxWlsErLTWx0lLI3ByReLjAxEJO8mFgRaUEcFpqRAwGNy+h+Bz
cLQe8ozocTpbkEHy/DURg2ynx6STx4fP4foZF+mZb2oxM7foWBi28x3GRo3uY8/xSJhD0ttjKLXf
IsGVwsP4ihIMzoheiOYRW1zURpnX+QygioZp+Q8ZkfQb60HEJAOKNJ1AKIXw3x/l6uCg1cNb/qhT
wyen8OtKkt9GR5jcxJJzDfWdYL82f198ym/+oR8v+UNkcx3qg/aVP+t0u1Anp/fyHWKjJpgJJ/u8
np5h23TSB5QJT8cWrdvN2RpckfOYST1c1jY2wJwpbjLQQQqWf7QZ0m8E8Y9398P0IDWSejo3vLtj
APuzrsa3OUluuyp6hdKelL85YS9ATfL071flz6+r09+IPJqMPfxxI55H+aprz64/kXVv8G3pI3Lx
uAX8Iy+RApzBKZ0JFFT+yz8h/fGG/Oelf9yQW1k9S0Y7ckMgug4+8Na0iAg8tFP26mgw//sn/R6h
98s51V9hpmsyDwOfDd6iX8+pjMCaMjNO+B5NNBEYXOplnooOXkei0rRVNQSpB9eXUnGUB8fp6zxW
ns5rz5JIL9TDh02vmVmQNeQMpzC9kwcEOnYi2CWD0vWhoik+ra6kmvxDM8Tgbd7Z7++cLRPFB4O5
v+U0/6maHqWiNneNC8UIWNC663zg4/egwESg0odPEFcSqxZDh6eE73XOsvKkr2dQ2uCNFxSV13jr
ZRcUvs99NS/mrTMB5DMbynMCFyoqwztyFyPWyWjRPe3jCt0mzWDZMUkcsW5+Q3KADGT1r2fMNwaG
Y+6B99nrYhhnlUqgeCW5JWSYANuAPfYxkuq0XmWeECHLtpX33hqRJflK2fZ+AqsLfHba0ZHURXTL
H2StxqDHBELOZADQ4RpBDocjIwFc+F/8PnRuzhsDUWdDIDbkhji7gPhg3+M61Fag5bfGesClAX6g
3UbendmPiTyuIn1GPel6hVu5UzhNxT/DuzS2gT/lhQdjSUhpIF6I6TM/JJ9NegFzkyCaALSA3AyY
NDZYUS/6VQS/oc+O78q+DRRiP5k8hEqOQe1JzCgXHK0Tpl3A0csBtBYqs4szh/9cDhJhwYidObIJ
b1yTpyJvhNa9RScA/RM+H5UNp+eneplWH6whF6Sm9NMf3dfBFDdHomSB20ZGT2U7yqRejzkBULpc
yWft0EChHoHcuzvZTkpfk2KpzoYzDVdvaEzxvy0rxCKHhfzZ4DEpcTn0PGIsIfiChmq+Q0phwbhn
vPXzhBKZytnoNWQLGpvRcyTObr2WAGUH3CTRp5jmMAQgHNbn1MYISxjnOtJhue5PCxXJNn5NMnu4
rDaK/4gOiwc8jV+NDiGi466yXl5RmMzEEhKNGNS7f3EMtLHOBwen5moIVrQ1x7TTJcQ+w4Fozkrg
raFJeiB6OXHwbm5WFpVjnHrFO5qSC7LkK1fxiMTx5veOnQGcCSAyQDJS6lm1DIBySdIMgQUf5Bfx
DtH+9w2+BI90tIwdtvekilqINaxDwXndsjIUr4O26Qv8PiZmy90cb8cXPuZcsgfuIXz2mbB09C9s
US2k38muNLNCbnO3Fe8cMCjH0u2L88RUiM2EOfbmBTTLFDipQ9XPwichs861Qa9SWYCK9LJfAhHC
dW8tB7DTkeBNa6oL584PR3HhVF7ase3sNKDJQdDy0HYOZjzyit9ysx2YwpyOTwhUWAnsMuGQCHbz
ig6/7+TugOkkRrj750TwB6PlvpsLwAtDB5HYEYi8cioGMoJWCrYw9wFSMVehaj+DcHz0V/Zkad79
HUE7gKdkfRX2F1bXvUxRULEPyC5TE0MR6qG0OobI81IYnlCl9XZybXT7yEl9AbUNt8kpxama3HFc
gojGA/DD98f84pLQwObTsEs1/mEW8mJLZCi1U8UP+B51erVdgBh8KRxBdEp4faDeTG3P9buBBj/D
/Xvoon+6IkWfnKadRcd3TuzAFlMyO8DNn2jherhNGtfsZ716T/fojhWr2YtDa1mBfAE3SyGqCNJP
7OhtwA+F6PKhpEw2SFcPiV/C+pQtZLKbVhcMQkbYOzBxKUBzsSH0gqfDqImYGJyqRMMFDcoGNMp0
Xrk7xFAHSYNx9OoJ4x6RQTnoYCW5fVBM4izwNnvSzX29QLWluDISHTYQzEwOOzMpTtsJ6c0fvbOw
g7GA9DAPM2X8/0h7rx7lla1t9xchOeFwik3G5KbpPkEdnbCNMdiYX/9d1XPrnbSbjaU115JW0DP1
FBU8atQYd6D3ZBO1x5n9eu5eIIgctzsowOI00WnutzuDtm0gbIRR8Pvhqxq3eBz5NJf0AfX1Xsob
C9hAl/R1dkAv6PxdjUxbgB8vM19jiGxGA/dzT31aiA2ViHPTd2DPyQUoUMtDf6K9bswufbOZ+cR9
t931D8O4syimapc09msP35Fn2WpBR2ksYBooXoEvPnYo4yqTZCQKvRnMLCRPqDgvuCyezzTZOsZA
gFTAHFF336hdn5+C/yOFv8eJgCLyikfXaa0I0UoPhXzMTtnURPCbTkwEwpR5u5cOFX99cO3ulwf7
CZmp3hMHv2H0v9jXnzTk38u8hvfR22V8PB8ZPRnCxtkWQ+5PgpLdR11iskfXnq5tQ7aty38qrSL1
kVDQhVfUxvJE+5378BDb7XQryaawdYCrYQUyKXqmSw4Qfxcf8dsRzecdH3kA6YguxdBY+60OxzSN
u6IFuUPqbQnSyruK9MJa41FIySHfYIu1yb6tFaxlcYYo3G6vH8bHNnI2MdSiGUzNPkxmJCNITGJA
TTmFf38Crqvq7Ce0o2x5IhjGHoSW/Nlb5e+UO2jsbkgcbG4J3Nc7wCLIJqy1NWkNwmELzBO0V+BJ
eX9rzKvn/Ws1QJuavjNfcvbcQgOOyhKNFnDchNgztdf39NmbRbMAdK73blJw0QwaSVrlqJ85UmIQ
kuzTZmU4l7mQoG5/8sUCRqI5sjIX3pv6eewZq3bGB3pYATfoIMF52EKPRFbbnKovl5eTBx6x3ZnF
nYTWK52VNa1av7TRuX85jzj3tIHz7615hcS+MHsHEBH7DgEKTfrxt9ejr/I6E5iZeJnQljswv9bs
Pe3PwrnUXZ46yscH8om2P89YDm4hoGyiPpb33X96QgLLC7eVDAnOmNBUp7CPK/soH8B+m0jEPMWu
vl4JyM671kX4FgXsF/IZE2FzChSomC8D4C3a3BOZDHmGDeDT4oKBMhBQNW9B84T3t5bmX+8Jx0eQ
wkXiXHYFxiinsY/yCHypqB+5UV8ndYiG5QThpKhzXQjsQdR7UYZrNOL7xkKljg5lqbPMHbipTvIG
wELeSLxJ++8CBolYAX+toD0mAxTuZr4JQlKah8/ZR/t1KVMZFUpmB+hXQqYt7ZOAbw6kEMWQ5uN3
G8mwVbhKQTZHAjYDeAab2sX+GRAgXK5iZLkhKKdlG/au2peGHhxH+tLfoDHQwKfyRJGadBNkQtoD
2YQ0Alk1xUQSLqBAKxjn7o6/+fqslx3q7xkZ3LoYpQS37X6K/kjPe6GPTeNS7bbtSTJufZUf5no3
KLrxpz6GuyoU+vZve9P23w7UAVaAPq5LMEnXBRhEgCPa6jKqwCchKT/KKUFg9UKFObPNoXoFHsLg
fWUtT4/dw3fbBaaDmzBthS/yoEmZOTkOQB/Z0SlOkxymESlsl8LbBZ22ZKoP0A+laNnuHoBE0eLr
C0USFOm3hyXOEvQzFJKnD5HKv5BQ9wuwvMk0wqpxTbvzCZwTGMl02Op75C3jq6v0rMVbxN12pjWp
AZgD1SDq9sg4OtFapRF+7sizBbqsFPAFA9BzHJ9+pblsUWrxel4PcL1HLTQDqHCmB42+BVHlM6AS
ME35ctsvB/vIC7TiGvfxXeGT5c6yQwjAq6naJ9GB2oEzAwKSlK/1o305dBouijtvciHyrfJg1IQL
eK2eZiHZcLKymLdxl37afp2sr1iu2vsXJKxzex5OCyg1PR0cKV4UrGGL5VAFMg3xx58E4fPxD5Lv
PAT5QTwBsT+XBGPodxg3ktw3ozzMpidHo6Y9m++niOCfG+Z9dxg0sumBIAjBjVGvRahSLAdHXsqv
1Ng4chpV1JE3Uxoqx+q96dyOU7uVAl315WvIOFjWLZXNdQusmMguAo45NLqtLuKRfHCIDPFYQUnQ
W4G7wKuAPPPFW1m4hzSsr1i/WmYgfAtxP0F1wkB64vf6ytXBq6SDDvCkD1x+ml75PS1QbwjBbSwX
6dDB9wrQyhxH68Hjof/Wkrmgb4euJSWVdtGqo64eqP/wkkCS01riewEpFcsQkJUhnZESvQFqQPYT
qB+AjrRQuulz0qQlLit36jK/fkotQ5EK61yZgXGAeUH+itbrwkBLnNR4FhNOfGQm9xMKA+n3hf79
E03a7R4ZJoIw2pM9sOkLrmmC9HtlU+MVoLn4O4DiisSFTEJ7Jrn0wWiBixkDQUCPxXzB/Wr0Tv+K
1x7ddFL+pBdPDe40AIKdl2LzHC/iJwPWz3F8GpUv+YvWMWfTchA4U57KiwvmkizIt1famKDJuqPq
ToJJRTUA10gYvfi2HHfNVWpxvVW4ZdC8nZFZEKzoxBzhXkkdemclzVjQbepL+xMmCKIIw5xkzOhw
m7eaTtq90HK73bXQ4l10Kdv5nLTgzewn83c62HONhFvI3zr7keBePSPn08BDMe+kvjRocCFr62js
gGj4fcDbl9KCWYm6YPGBSAkGH0BMREoDcuRIvoI7/Oth6w9bA/lTcy+YumyAb0sLa2atjhPL4q4P
pscheAIcdFAIG+Qu7c1P3st0fHhbUQUSXC5abbyp86/LM+DcIVKxs7DowUJJItd/V41OWdoyNzIA
NZK/otNWRpLvKNuwC+oLoFc5qyCXGOIZumJzssg+n2waPdnz42/uL+1SfHNEccvAufKvP66WhAcr
l2XEw2bA66boZ7xVoolGB/+8kUaIXZxpA0vdxAFr8Fas6aag7uoS/L+tmeqYL/tetADkDXSQykX0
JAOE1iekTdpKWplrRMj74bknDF58xMxBiWioZbSxFV9BMi7DtW7wqo25vubaOOnunjH4GFtaJxzR
plWhAz2e7t/mNk+Atrg1sEFQNd4CvzdfauGuYZyTA6aY3eO+l21Caty+a2AIHXX8kx2/vmsR7eur
o557EvZW+N5CHJXd9rXbxnHuNM6sXtyyZZ53O+dQDIwmnpQhIv7vAMwrBR2kNo8Ug95ALfTkqR+c
r5dTKkLPQrODzuAHUKSuPLgI4Cx5cKS0TyKOmdmnQwQOJ/syX0DXkpjG4C3wg0XwACT6Zax8mi+H
8ZEHBfSl+On4DrSbtqLa92GAzEHkVo6G9rJz+lLGgNuurQ7IzsG0jxSqEBCC/YkshC1gbxQRKMx1
W+NjY3FX+xtsmTHld0NWxY2u1q6c0zksTCU+gAREfdqblm+gR/JOibzVpzeWwRyM8qdkpr/hIkVL
+gWoPkg0DIiMRbSWtteRMkPIa3rpGwK3LKWDvcu7mToFr/45SiFoI0MCaPhw2n/DyO8fXbusFKs4
W7tTmiKCV1BRLjeilQIGBopT+PIOpGFk8KR92q/UMQLRAitBPS34yqAYPrc2OPUhPPThLysWH/DR
5PRlzRNa1MfXA5zFrBO1bMQr8MftGJ+xoKDSAAOyTenh8RfxE+7+HDeEgBE2Ff/Sal/EJcv81kXP
U5hG8vYCs6VzHV6G5WvG++3FomqcOEcMXnjq+Ksk6IH2NzkonH1C11fel8fF+MyVaA7hW7ynbgD9
zuqeSzi40GhO79flzlGG5Zy6FiQR0OxbKrPd1ttpg0zCYVlNQugLwHEiTpxrDSkNFq+X6Y6+y0lE
vXJQvUc9Yd5rl0oXTOgztTyqTdIAzWLo0YZIA9pryk7wBJHgmKtznrtHzvH08Tqpf/Mi9vtmnWoJ
oVemgbxL+SzbqCR+n3rHXj4C76qIgkAwwEbdZVIg/mBmIqsApe3gmE411yfpWpqAQtYhZmsApqCU
AZLee/YRModz0ZlKRWGpKdL9hIlH+1pLLM9w+5MDDe+pAlbRIGGROznuuSiZn4we9VoY0J2sd3IT
1+yGTSgi829aS3+b5raFXDcftVL7OlpXbKnTVpZO98NwnROutFHVXdNcB14HDRkml0tmA24Mot9q
DfWhu1+BfRnQyqAZw3+u9BeER3iS4SU2jGc/AhpoKuZD2TUByE0EXtoY+v1gqdtK97T2BsZ2W473
FCbbsXOaUidElg+9vI3swJ9TOjQxqdhSPwFayl9E/aMJCyGLhKW25Ki2WSqifZZwTKzFMUVKM+8Q
G/spHt9Yz1RuNIg2xjbv8xlw4yHsAyGiNcrW4QC7B73hhP48SR4NX1vzSimuWanoDA/hnUfnRsun
Mbocvl1K7m7v+OU4KJ0AMs/Wer8Oz2/WdrfJvjToQK3+VerGSA1SRxb0eeRwgOdBo/qGR1weHTRG
0y0ueasY/o4+049CqLQw7QuC8HvH/Dx/ycjkcJzF/OAV7t+e2aWEaizYdqf4Qg+unBy8j8ff5J3u
Ke+zmwWvXZVB6seqemHBkbZC9PDT3MBo0xyyKn64jhFWJ4NLlNv/cdha4qobhafvc4Y99crvc/96
woG6u2tR90Efsk2ahnZ1V1U7TcPeyQwQTQBDKiiU+PPUQrWsneXAOhb7qQrka17gHQTSemOCOTQB
QmL96NsVGt60kSyKbYKf+0nRGRxxa60tJPg7FDyzaThHa+/kBK/JEE1baNbeKEJWgGRhTX7WuuId
1kmRlbX9T+s50DpX0V3cmz0PfxXYR+AgX/jn8LVdtjOQYiFNlOf9eu/ktMUgX04jBGCwnOPR4LtH
uzT65ZZysisBGo1fMhT4Ssd6iVcGKHAwnDTVNSD5xaR01TMpRnoenMG/O1yeEayzrrSteihyvJWT
ilqOwKPtO7tt9qJ6wzjrArCXMSAg96FupHeSns+Tpu+7aGMD30YFMHQvs8vUW2u4xSwt7rAn42L7
C6Npc6w/1WWq2QQ8g/wFEC//9TuxtCIpqo5XL5zG33Ry18ZMoV2ETh6bgBHNt7kTTQrmV/SExPCH
NEKnYA7kpwfhTebSNWbtDxi84Zrszvbfs235EcbODsyjUOmtnAw5hxN0wd2K/uEHzDYeLazG5CIo
a/+gLWkTor43KS1adkg3XGfn0eUDpAydD6H1i0kkTaBV0eNXdd4CJIyfYF16KGpOrkI67kREvYBo
b0q5zaalqX0uePwgW+uFiAozz3ypPAHMbL2oc2UqmuWujqrSN7Vl+MX6IqXW93GZHOZlYGfoM2qb
9gDdY6Bu6GBetryEcmo92D+AlUmfzk8GCKl8wRPspwnr99Rnn49+JI/NFxVXi6STP8Hpxc0yc3az
vGdSuaLsblB8BnTnnuYU9KNxCaSSOPm2GyFDMtIWFjsCNdQu1j7k0BHQ6mSW9mmeUgaaZROEAayp
0TVEk5g6+OCC3ao41Da1UdilxquGAAe6cvRcA3pRiSjnjneO7pTboupc3umOdt7QZqGwj7KWS5t7
h+4I+jZ9QXAb7fsH+0VXO/rnofuiDd7y3ktQgvk7wcYJ+HQCzkOxSdACpGmpI9oS9nNOBihkrZfT
tVSBrhsoCj5Fs/0ifI179NRn1tN+I/FHAYhqWv8gdMXbf99FfJCyhHOBaJC9k1qtEldfUnr84JtK
UvjDxbANuRoJyhP/cf3wi86OsjmWl9G+w1XiIZ9FXxHN/pXP97nNvhVWkvJlaLO5IGj61TP1SydY
t9xwg0LiHDspQF+yLoQW+/Rht946H35jhLU5d1bXTerolED6sCSedrNAwzumpADfJc1Cjeb8jsHp
z1EVzIfH4VVvOqa1wqK6N6UyvUbh1PuG50SJnINExeQVDt1co+C/wQuXKvdGeYuW3jgknaLPiiga
eMsTZCtAq+sfLoGToE9gdFU3+yjQBnDbbjHCX3coJIWe9ujL5GAdzNUVfMeSS5KOPiVjMv7kabfk
ARbwahg8nhoQpnpmwjNSk4GmGpppoddaz0wu7ZavWLIPq1wz7B26IRq1bErLI9QDlltrYgz3KbKO
SEbPdFcaCb8cuBKcZt9BDbBDmt0LYLxTmyo66gdw8GxzHB4B5klLxVVXOz5pjEMpQ5+Q7YmnhHKt
Df5QiCr3L6D3iV1wUoVry5J8TO8ITDP69wD7x8rXua863qCF8BNXF8ygT0x9Z1nVsWbBsrUFtpMe
bWCQ5M5PMpjD+A2PYiHeoveK4Rm11A5/tIPVoI247k5gIyg9q3gPQ7OhoQd630emVwjG0eDrth0J
Y+Dqe9fXN9rT/uXqMCRUhX72BAQSbeX2Vh8laGNypRydEJgitMw3fXEASnFY7dGQFQJ4xzFghpWw
+qEMB7GTMgn2L8KZ9/K+c6jdrqQP7UPfBp/UENhzfHMp6iHgtPAhMWeTdFFQVH2J4DKQ+7YAfvI6
NLrWU3gdog6Pcmlv/358l0IHVEnQD4DYqNO87ADNUjlPyrrcSghh8YAHKYQ77TLcJBtyMgnhqxxX
IfMjhPBNF4We3YG/DgYuH/+ahu7kuMyHbTosO0D5yOn3iUzAf8bHLpWaqXrs8CBLh4DDep7zhMEa
DC4ZRlY5gI0wDOnvLdCfhXsARYwzy+RQbkVJCDbsM3GE/hXcz3RGtwQYZzk0RoclLZR1VHTMjwjQ
0hINlN48tpMVQFSf4tm+d8Vr2XPNieFaLv/csdt6KmlJwU4EAld13q5Q/dW4m7wd31hM/o0Qz7oF
7/0FicfXKLJVCp+jUx8Ikg2yg7yfCLSaAhq0lUEwC90UPQasSlGzDr/U+fWFV+JKB4IlrAYuH8kk
GUZLYXfVln++ch07IWqCY6G9qlJSeKLuZg3NaeAIA91FiUyUApYhminIZw08WnWv+nv1bA1J+QyW
Zg5MQp9GchctTX5a2tDJ/nlG/Mrzax9zLc8/mpnmH4qrP8VDh0SiNSMi80XClu16394meJO3lClT
EwwKmrYC709PAU+0VwsPcxAgkL0B0l975mhN5XJ4XSor49WcAfnnpsJ1287cC5QAypcAr9gGMv1O
7CK0g+PyGYCQ4MSIOqUBjVXo3hpEP3kjqH060F7soQ6I4E7FM6QTsVBvyTIBE/H2TMN3N9YGyrtO
y6upZP+3eQCKFuE4k8XBsRJ5od8JmKK1WklLKhBIcZGpWEf4QGRuMjutdrqdov3A5FxIkVNvXvnd
IhhYkB7B0jxfPx8H278lRkvRqC/yc2ibKcqP8NsNUpGfcQpPl/2O3iRhDqUPmzZp8i5qnvMSxj8G
jw5Pht28LPvydzBve7wYRoLCuQJ2oNjqJ4WMA9XP9eMfJv+0bn4fnF+/7OfRfvPL4iw8mHKR7tzW
WEienFDUGVI0JKFeXJ3qLR5IbVHrUZ9zRHKK3j7rZk/FMzUDC5kcWBuhg/JF9MXv916RuqAKh6QC
YmBqh/atT19C7l5TIe5gop+Rfhkomc7QxoDth3/ZU+CPqH+DNqtsUG3lJErsExIF9HFdYOATJJVD
QEQkNOlMdn2vU01yeLL7UUrzRH1CSol3FQXJ1tx/8vuGw8d1RpQASc3gnf9BJShFvHmNpTXPISBh
cMCfjPkVbbAXUSgSQ4T6HMwDcB4QrqJM9Hh9f0gej5ZXJBg3y7srjTY5RLxzz6MTkvk+VUFuwq25
iAYXjOMyN35KBsai+th/k9w6Hp3Lanj+tOaQNxrR5Ya40uu/RhEsLr4HKvtSLesOy2u0b0NEcI/c
qwul1TW/r5OzgmNK2QUYMQJRAsZY5cJOaS4uLh+tFV0Y8rAv83MHONJaIgWL7NnZoWjH/0cpdSaQ
r9p70bdG+ym22xOuvWCC4DnM4rLjPyNCgZYQYpjJdEqoPg+roTbwZqgHu+23aIsLBwT8KhnIzNdz
flQmgrz/eBdqZTow3D9NW0sRApZSu+4MeQhbclVZCc70ZK2c7A2ZtLduY2dy/Xo8Un2/60O1axHH
ks9VK1Nj1W0dh5BgZZIiXOLxctNH8h6ef99DYhoxw4ON2f2XYAF3U0iVyMhjrGfY4n/Du54cX4uT
ECGHjqaGzuPf2LAa7dqRlI9lGl7Dg+qmGziewPt5sEDMpSjT8MqTa9nzn8Wo1SZ8qbXbFQkjnb+9
5XVYYJtoUvo8bqQBpbb/Nqt6KdYrJdk7pSw87YCN/A5AhpfsbgbHSW562It3+81n9GdeoiZz81H7
vgbpq+Q8mabdJiZ+X76BZ+yV3n+bUi1B30mJGngxw/BqOhYd6dBLEX2aIkpGD+PxUHX03Z8p1fIH
62SYRSympNmSG7xSgOBpe4CbTnaG6MWT/5UPSnRknh+Pe/csokAsqsKaEPr6vZLnMDtq5zBSXYv0
GIQn9miYZb9V6/CJQtDjsX5KYX+2zZKwE9Q18fSpRT9DKvcHOfJVDJ268QDf8UrrWOjhZLFNKaic
AWNt+NTqb6x/lpXHFTgZqJ2mVJufmZeJFZuh6u5jG4wM/Qyzg/JQ0TURYt+N8xktqYYxtbun82bM
2peQ6LvLqdAYU6UYqDgalEyeVPGQO1c59LDJk8HPU8KL8ELuSNCFtyh/BeiDRY4SdlsY40Rjk6cA
DIhWp8T/ZT840hmEMl50IxiZl66woT6NQ29kBdMCaBPAPPK6Kw8t3eU5aG3BHaM7npkdX+21Ph9v
450j0yagI38JAEeBtvL7yMTGNa4s3+CFOfNRsHevtJXRYYjsagAg4fFYdcSP2L9fg9XWMk+qKCkS
U3ErngZ75/Apgft7KyobHJmcw2F9PJ44gbUT+mu4emC57qzs1NIVV3/Cbs1DWOIZckByoYjaMLOm
kWqx5Zx7V00PGMk82IgCCGOzT/S6QdnSanw8qaYNq4UWudIvSjtjqBI1mbN9AlPf5Q0gfbTfDlnD
WPe+cVYQ80gFoBLdptqGmYHXNkNPRXcIEdFoUPbpbNjBJJsLGaAmtt692/7XaLX9OiRprrSDtuIe
t9SWRaViRr2dcm7XiCbCm6fozP03fXUYHwYAF5UOtZ10LY8i9GKp9YCnhKf0eLXrPb7/78j+uwK1
ndW8IgqzhN+ElAjEVuyle7PZ+tKZZ/BvKHS+0ehqGFJM8++x/XfI2g4rZVAkYcaQesyq93ozj4lj
Rr89fadDoQ7UMJ74+x6NJyLg7f1bhmaa7thkSBVdoQq976X2Vwl8SbQvCeU/giiPB63rUf6zrm0F
hJBsSOhyKL8HLYPqeD7LRwUtRuQnwUFvgIGjNO2gYI/2YEgRqITYMAM1olKcgCRJFTVA1+8Cptez
aV04vrsXSE9MOtDrOPQf/0D57i5gVyXMSHnr1ut5Rh6piXzICYzAc65O9tVC2XJOFdgp+oLE4aFh
bTeMeSfDa0s3Y9Z2PlIVVVYrxqSt4Piwek9joCX4FgttssdjmffnZ8mKKQM+Bez5ewOq81H2/SLj
YwOHDo0Z1w9qKzw/7fPo3KVZ1EXNGRvH/byF19Ma29w3APbtgN57dzc6vlyo3xXwOgoQSm+V2qvQ
B9HXIjpQeqxwpUA4rHP8BrVM/wMRVNBxqCXTBpF5mfLdFlgqthYgFM7D07LooyMkdLCMOTBg06aJ
a85Uu3iV0OwY5EAyWpP4HW0lmk0vR7f16cGKKf3OAVT943W5F14VnLZA4sKQ1OsRTz8qxuV8lMQW
FGILeskAfWr8RR4PU29k/5z/23HE9tx+dIeT6hXGVXG37+676qzXy2X/mapP1ltBJ2garWlWtSim
nhXFK2KMUi/ObhSN36Ou10WwlNJzBFGRCYouxTRSIBs03VeNM60d6vCkGoVcEV6EeHSOilE8eF/3
8SuR7beEGZ/sRdN86wWiP6tbC2lqeVLa+UFT3Bi4b+E7tP5AFpYok4OTw3UFfT9Kbvaakqnz7E/3
6NOjUIw2BjARQef6j5td+9bMs861XbAECOxhL+bRUQPxO43tD4rTpHpU+szeEdJW9Px4ZOVeRLk9
ZuJg3ByzNNVT7ZCw8RBLoSG9t9DvBwvrdZak6o5QXz9STtxDRvv8rxtfLxcakZZo/p5NkGe7xX5+
3mgjwYBi0UVtRtrmk3h9gsxVNt3Z994JOFr+30es1d7kZ9UzlEvEyJetUEqpUEBsoYJXIUSOtPRu
EX7Ge14sXY+M/RvME8gYaM1TbWTidzM9fWpdrIqUi509qchEjiE9b0JCXd454uHeQjo1tovOM1I5
QKyoWBOvsG71l+ASnIraPAGSRb18Xe3WIpleIPcf+yaomHSIkc4Mc57WCS6M3BdQjkUxMux2Bevh
CnEEusPIg6fxul8ENFLKkQFY1u9nqPEItu9x85b0jxTokNSkQj4sRid8gLKV/l4OEMl+fHbke3nB
7SrWr+j4HMVyyCpqfXSzkPDXATitlyfaByA1+W6PzdI9KuexnouogMBkVBtQPFFrBZ/gctQC7VIp
7nWCwBYFyR6WoYgEHKb5PMG4p3hpmKT49B4NWD8qLa2KpTZxeLxFcLkbwXa8AIsIbCg2uK3iBAe1
sP/ZMOq9pb2dZm1pi0Iur6nGNMN5NRUV4sukRPuHLryNBsQw6+Ur1P4aiBD3LoHbQcXa38SC/dUE
rxsyKAImsMKB4ILkOg+a8klF7NGjJa1dbUEghbF+ZEmxETm+SDbWWKzrcG7ZV5rvaIedbLwz0UCm
h/Qf17V2z51PZqG09z9DY9cqTw692bKPbfNpORp8NjSJ7hV5cA/FQEjo9SFqUdvELJVzXfPKf1KF
K88j7a2aim1EGZ6aBJXcot/4hr67iTeD1jYxS675Ib2eRFqqzi6EJC7yIQzypsnd3cSbcWqbGMcg
C2UxOSQb7dNcsNSE55goMDfsWdNItT1rFzv5lPuMhM8I7509HdOWi9c45+PxSHc/9Zsp1RIRVU9P
QSaWroKsaAyCr3xY9IOG6TTtTy3zuCilYlz3P+vGXOi/dMGkTi4ATh5PpmmcWkqBj9NRjrKz2B+o
7SRyxEmCchOLuWkY8ec3McM45uXOSxnm3LWwbENHGjbLrtuEyL9X2779ln5iys04XjtQpRTKCG/Q
YpYv1LHXbY92naKfvAazxyvXOFYt5Ed5gBkCGaIbYgekjkOWTtjHYr3lttb/caxajPBaOzk6tn/W
r4XKezziTQeOIUY3mi+4YTDxpfwJvMLTAmQs/Vm9dibKixmEZeEpbk63Caj/whi08d88fJcTwD0f
R1tBa7hhTHGeH41ZOyBaEF9yLfT/ecf7nwUWAQjjOdJc+dh9IBLeE5R+yykXDePejRr/ztUQf35z
YM5nU9qfdOYqXqv72amjrTXoFKAbmyKhOA4PZmjUjktZ7SwrPjDDDJ6vNaWtjFcJ739m1cQUuHt1
am0JRUgoGhCoaqsZR1pQmkVLdoF+4at+cZSNehq2B7t5MqDssQPLBY9hmSHSdHCDjwKF7YZ11e7M
ln6LJPqZ1CJ+ep4365qo+7jVqmT5p8N6HrVnqA8RXaBJj3ZCmAwyXMOI99ZXl+nlyyaSjWb9GtXy
o2WkSSnz6V95cSezECUaagiv3sxoGOveDXA7VO3yLNtqcfC8QnbzkZgWvgxM6fy/HJjbUcQS3yyh
ElmBWURMiPL9tzEWapPoqQERDQdN4fnu++52rNrleWqdS5149rN4PXmFlmgfQAQQE/rJg5DDavT3
U/HUhjr5Az5r2DyxYvWP43b82p1qHVX5klyZq7iGML1ci9legGoyWwFdagpxIl7+GU+1IDLpAv+h
1OJpca3yeC+dZdoVJ5JmcNcgwi72EUEqKkKNdNmm4WoHZt8K/FPrmston7dnVCpRLBfxRoDjfKcq
wZzkH7JdcLufieulIz7MhhW+F+j0mxnXTlOa+NqhbR5l9xWQQI/LgwsYXX0c4RoGund73A5UO0rV
LgjPqcZcwauAUkKReOHPFOQAQxBeiFAAcW8a86ea9mg7a8fnmshBtK/YToyIJ8IrGwo8wC79qQLH
CFbbQ5vHQvO47JsOEHkDWxCIESX4TrwnjJF4GQZzwFbgzhpvtqa9r2VyLeOy01o71kNgTcI5nMSf
o42ejn1GPbhh9cU2PlqJ2t2dxWZcKBWjySvgIqCrvS5Kv4hPVOy3Mhbr3zDi3bh7c7Bqd02alcjY
FYx47I0RTGHL+/P2An5up2GghoWsv+nTS5jrLbHJmK7BHxuKlEtQJCunDUIcO7CG8RqWUq1d2Kdz
bO2u4ospcVOi4OmEztnV+HAOU9qvFE+aRqwD437KjTefTp3yej2pVetsnGRgcRTEh6FJ3ULBgATX
Q5xWdgNcfnFOOU+Apgl4Th9Jek5s08+42627/Rm1aHWVUz1KQxYa7hBFfdD8E/ykn3YDWSgEN909
P/v24Mj+tHhu7zm9qDw1YNaJhdWA8MuLNiVYV1RncUO5wAlDkYlIqY5F59DvWVy3SJTgi/omfyNp
nAF/bar8/mhTPPpRtSi285TAO+psvvhq0T8juW+BwTAGyDnjRisLgVwhcQk0638bG0Ci9kNSUdXa
NxxdrOM+rjKZhwXQxBh4mj9P1rmotWDw3XIBD2PG7YPWBYHSXDu7l4rrbQkfVJ2OjvRDErnZD/+0
9/xTFImpaygKgRFPpxF+pUIA3H/DpgqcMcCx/uPP7X4K0lbbGArDb9X0WpwsK8j+7TLk3ui1ZqBi
zyTHQAKxRCucdJotOQ7YudDa6+5miC5SLW1qHN+tVCL0+38/obbwqp8FUaDzEwq+P1rUU/MTKry2
BgfHB29OhaBb/C5JTSH058P+c9puBq7F0NNJDbTyyJLLs0zuV54rfyAxAi9MsKXCdTi/KrZ2sfNF
9Xodhrvebr77xCRUYX2Q8Z5fMEsjOoUI+a+SgbZWhgaWbsngNIKjM21NE5Va/c5RcUqZX5ZoKBYu
nF3lHQkJaQx7PyWhRJndQTQFnV9uTsRNwdxG26IvHkKeIziZMuUUaXjmzoQhKQ1FcnYkHqF/P9Jg
HU92Ay5Q8sMrrX2s6L8UZJDEa8PEnpW038aHk9ICyt4YA+J86eHfYn22MPowpyc3X6HmNTsjWPVj
xYME3Dod80dLjBv5gVCGrcmOVsPo8aG7+4an5maYwtVBMfVaqCvKq5b7hSkJgAwqIC7ayQR4UTVC
maMhM7r7XQnFa0RqFKhntQN+8U/pKdobEvcXPja2shVL/Xg+dx9++s0YtRPsq6kvHU8/Y5wmF4zi
l6IW5rMhBg5urSd/Ktvpp+jU4Ca9bBr+/2c5/51i7RxXZmUZh+Jn+GhwQM8gx10m2gpTrMYoefd6
/neq9Zd7EZap0vYYi1bYAIyMI5hbh7FM6zOb0Uxpjsv3EhBDNgHGIVcua3W4eBVd4vzaziRemLxS
CoRFRBXG/Li6n4vH+yi2qR4Pbkaqw7/plrS9s8lIErolIoPLJ+WgaQWbBqnlN0cragcIJ4kFFBiB
ZCA5Sb9pkLvJxO1UxKLe3CZldNQ0hU44Ly081boRYqmYX6OvNxTVj//lG7sdrfY9H82CjbNYuH9w
D8oQt4Pnx3tztyt4O0btJRVI+yq4Brk4BleHMM0W4UYxDGx6v0c6/I0Z9p2nm07DRTV1bD7gBdRe
N7lGKrJTD5LroV9nYR6FTIZgyDSOJD7P2rH7NVAtQp2rS7XzKwa69P4JGrz76e00PomaJlSLUmoY
q1KWsEuFI6YUdA9jDEUnx35T0a1pQrV4lESa73l78cVy8MQViL6Fc541tcfvARJvF+4nLN8c8kNS
GHmo/hy7CwqZ6EvTf9O4SxsfQQ1L95NF3YzUUgvqamLpyJKZkdf13P0SY4nGke5Eh19Tqn23yMuJ
hx1noaJi37KV4QGJ1qb9uRcdGIUoruCwIv2xE97HSaxewz3RgUyvGIpQh4EBpVGce5uvjDsB/Ndo
tXOnKbsqT8xIogyDq2MX7RSeGcnAHygOtDinIU7ceRj/Gq12+PIk1IK2z9wE0XKHxSpK2Oh5CWX8
prDXtI66ODY3x6Lcq0nY9hhLHHRROD/wRLp2KZ55zuWlYWIiiP4JEwoWY1IbuC8cqt+DZUUanPx2
IBKZeIonQk+0PlBWQB4LyjPeJp2GAe+exZsBa4+xSyRj2VL4SGMsxM4JCCnKm4voCc059zDGNRxK
I6pozV/B3QByM3It9B6s4iifwvBnD4cBxSxjsQc+0DRD8dc8WtFa4A0tNQjTqychQyJkrP1x0wER
f8GjAWonH/ENUw8VVlCgTw5jhXS/8aa/G5pu1qp23k1fuXqnhDEuUJLFOBlmUybNhabJNByHeiGo
aHtKFpdsCgJ66Jqj3YMDetOtq9ypY4Jk/79TXi//GFFa7KuS6UQbIPRxBtK8EywFwEJfw3fnMgkA
IgRzf+xPD98mjKv9QHDfJTys/tv5r9eFtHzXCih/STjl4T11GbTfedXxBsOfD3AJcrTzvatB/obt
12s6mg0npw5kTHbhRa0kjqaKmDJms1Pc6P+nSHmz1LWAUu3bZh4XjCEiJVQXCNbSll4j5fCGpbz/
PWPkomtQTpSfB8xNnCx2bGgkRkLShCiymwe22ZMGfvfxjt3/nv8dpnZ5GrvA2kWt1pUSihgGtVxl
8HiE+ykHqoionqLZpNS9iZRKN81M1RkCuENJv0bc0fKRt3XTI7nOTzRRFwWVwqvHoCKkQKL6He+l
+FQdEq9VuCdMRILhIXMDHvnhREvHFwU7WzsGnNN2zodeeBBqMGHiXnEWzLo75HWoUqDjhP22Oo3Q
LcCzASXiPozyRZT9uJI/Jfg8Jj1vgWjRKO9hPyQuL9Bs+HO+0pCJYhunH0wzd1Dv1Y4fd1pooRxQ
JDsj57AB5pYHXSvr7KjQYW5SDn3sp/2BxPeISgqeRjr8CRtbzxKCjd5wdLGrqkdWsTiqYG/SbxXq
jL8XJ+a5eNkfzMJFV8DeZl1ngxj4eIwWZzjBhgTAJGegB360p6BVgPkZMlij08QF1YSceWdb2uP/
x9l5NTeqpmv0F1FFDrdIKAGKlmT7RuXU5ChAEr9+Fr453XJX68zUnr17pnuPgS++8VkCaGzApOOD
YnMq00Nruy56RaONYrufB/cwdqmm5Se77qEeu8DY7Gf38PzsutfJ822Uw+nVbN/gtwvb9599/i7n
UAgmSCWMtpCEKTT8hhWN+6nxeoGu4TkI8NjIo5S2PbId2r2xu46Qzx1qCtbT4xx003qK2tsI/RF7
faJEcDuyHMNx5h8fAQK7pBQofP1oFtK0HaPRDN68+ijhiVgO6qNYvxSkIquNEK+zHKw5Z3me81+I
V771znI5mu3obfoWIM5xAuEaIP6fIzHiBpNh9B5slZ9hie85Gjh+KppM6OX+OUdNY+VFd7JYwBPd
v34Uh2BrfVzeTuQ4VQc1bi/bEmpD13MEBISbJEHGeUBO3mhk4BoD+lCPP9FUpIfktEFZ9Ll8UujK
H0LVyG2M5ZH/XvEr3uBMHrClnGGwuMfCMsY0Kp8yah6ZBFIVEFwGeWt7OvRARk/W9IYOTAEIi978
q9MyXi/NQUKYgSAbJT9XFBRu5KnENSWeNYhfkZAbwTdkZczITikRjRf5FHLiAzyr9LPwGTieoUkS
8pYa3fE/QtCBerqpYtPiZqjTHhD5r+qXsioRCqvH+mZIehtD9mVvoOhBUVe+K1fXT/3Qe8m2PQiw
eFEY2HQFiz1je3sS+jRQu7b9c1zNwQ5+FofmgwBvaqss59qWN+rUgHIGunWM6/QizhNglciNU5P2
aRVOg0I8WVI3fx9IM4h2v0i0rRce4ulIMAL9SmzD1Q+WOWu3CviSo3UsXkFgxiuZqN4eZuJc8wfG
sjmL0NK5zZurc3oOt1e0Kg41pZrTEop1uKh9+TzKX4vVWR5UXK+v0nVWv0r7sLbNIflCv/teAkUG
kQ2/+PZUI2UJePvB7fEzDj2Mvi4hAyNRSmmZ9/ZuC2aqCcrWL1HDgICM6MeTRAjURw7EkS8D+ET8
QDMIWng0vT2K4qk/j7Q/H3+3XaJMOYfXqmh9mTZE9D+epIgiQRLW6GBu5F86vYQrjYTqUnpt0KgP
nlA88REMUJ80n7b5hRXbpGXOExQGZHmsLeNo3KmT03lkyqOUU+oFOSkab97zZ/G1edRHrQ3Gwh+m
7t3g3d1W0kVqZcJaLdVLZIEjp/doP1kLyLYEDiJP4erso5M/Oy3SJ5SqkIGBVuqdVtYiekmX1iaj
4prKA/rlz+MhJ6zPop2JSUdnIX8PTmk9lmrWNBJZn6ct6NdBjYvo+aNTi4TPzy9RLRQy0EBGpgwJ
5D+PrYt16To1jFvc1RJtxvLJmlz2KN825diSHOQr2y+V56MJ/YIwjk74nTVpjM/IiRT2JXO6DyMH
em9r9BmloBydVhzpPVwsfkVqDgV6TqYl8BnB5j/ge2RrXM1yqhN6+0ov/nvxrryAAa3erXXYjlNt
jLws2O4sGdVfl5n5GmLvuuUqacfhTkIfMudU3yBIG7xmX0LppN0kz+co0NHdmsrlvDkmvoryIFAH
RHvNiQrkkxMz/sgu8wSSUjAvkqmlLyp5ctaWarFNtbluenk5y5NRgHgsBfgVWhjjaqPxJ3RupSOL
GmuSwZ44cPEyTAcdFDPC4w5hGHS6cRDAY7XF1KARcNEuA69Sahs8MlPsUV1rk5lgmJRpvUqcE2nH
+rN8yT8zDN3IPgFjjECJWM/d+DpR5sKkmYiL+El8JaESistsKYPyVEYCeUs66+ShbRfVLRGgwkc4
jw5oh8ubCyo3sC0ApuoUwB+iZa8y9HW3jLkS0Nvg3+50xH/QAHo5H64QIVVf9UMv9GiZ7ygmfA7X
tScKjjBkgoq3Th4uqhsS5MqgdY/sy7Q8DGmLAAtQ57eaxgbinNkoNgWL0kQjpKAD4UshhZWMRHlS
pQekBMty6CzuI6BGKqIr0iyl8RhOh3zxo41SzMWLT1O0zKybdkIXMnhdND+EWe2eJuYLmK61slWR
e7qM0vcYD4SL8z1iCOdtsMj22Vfw1USTDgUmmiKiCeJJUbuqvmj/Z9lGrx0IJTaYXU6SRbk6I3rj
9mzK17MJrSIv5smGx5Yy/RRnHd1usJqzikU2rqbxRDomi5brlvflR0xzOv2uIXpT1vvl9UKCdo60
8kxkAr1+rr9Z0C/bVzouVtVGmalI4lSLmiuYlWnTbp1OoGEjoWMRTF1bxiCbeC4QM7QZrh7GCRKx
x0FrepNsxMoWL04LN214Wg3SvRkFCKx9tZvbsgnturTVPQujYRFRllmNK2NUwRIDXUoHGIUXPC0Y
8/9QECVoUWof6Zzfpt0ldKpxiY0MlLKE0Y2RLmYaBm/jpqv+/bxPaOiecJkxa/ptyuvFHKMSn2C9
t4zAa/whHKEvIdDE8KzgPR8z1j0LYhO88gOvs3jXH5Fjrnz+0agzPvvCu9AIsruaSJ/yQ7TjZU+7
uebxwvGHBW9pGi0SaB/viogWsERSBSvIRHx+xBRKR5OsHIPmvhvgQ1G/d0QkiRboKVeLxCk2vd36
7evtNZvpX+W6+zwv5bdWmolIFD1lQGYr+GN2H4313KnMsfAsDeeI+VV2bH2/RO5LnlZ07kLpHbE0
xi2loJFmv+YvN6f8PG858fon2Sn08a23Tfb8+sS8zs++zJehPgydLJwFV+bA4S0vFIeAk36/Hgcp
5HrKuF7agcNerozKYSDDesHckSyzwnFN5JH+YBM5aGvLTgoGl4X++vEJcHExY4WblNHELjs30MaW
MgsuTkfMEroaVSKQ3OEz0XwnT1JrYkijuBmldPZ8McQGkzVOdxyRPYbO8Hc+jtzEUVwVyWs/c4qF
eOCsCteG6nCKgLdclWuVtn8bnMCymTMKkwj0W4cGrJ3eKCLSlpDYE//qgsBUkSHrRoiFURyCsYJ9
fvIiYPBrCRNenp+fpdfzM35oyZm0ixhv2Q7lRXOjCUc523ZMHuupeFZX7cT02Ncg9XYyGIXVBXKC
V2a2mI8qdZyLiDl2Z6y0chasgbU/t+vb3DjcaDXRvppRuanPmEnnlele/XrRvA468eUm3FgvmjZS
GJaNfGyudmw559C+7lXW/kJ7g8a+OZVjKm2yET+AXPNBOtyeqK9kqxBwuyJf9tqiM1aMoufgOcEe
ojeCyg+G6cMKRxyhCMepA4jlq3/VJ8YidQXEsK60dOdwzG9eu0PxbGmhiIsOFovjUxpio/HmtMVW
XZss+AndJMmoakbSV4X63f5mLpqt6FUv57V2qBnsQ7RWV+kye2rnl6c6HydPGDmnlTxpV6Nop2EA
oBqBAREub88W5CAsTEB3MhKNlo6Mz3UiQungnka4bxxvYieCKKlCCFQWFbn1oTGJIme3ns5iH0nu
2QHOw4iuMaItpY+imzwu7cvkIxmlx3LWkGW/4QsoTjWBz+1cp9kkH9VbCBGbi4veUjcRIBx0GOG3
2Y1j37254nvPsc9BPIHDPW3RYatHBZ4E/VeLpKVOFtQZISwku6fRjqm0vZgyAExjnA1X9oyvk1ut
ZJhsqjtIILIH9xI7jUtqQxl6tVpiIcHUwYqaqZPo5fxE6siTx7Df+UNIcpsbmFzlBWjVXCdJtpxd
XOGzfR8MCwIBcHS22a7gAfqx2OHWvDav7U4fAAMiVgWy9uIIvz956d+ClwLlqHG/LybSl+j2X+mi
/zrvun06K0HOgj0xZ+ddM73Nah/VWUzNCz9cCGbpF0RrfucGEPkr2TVfDWdpZYdfEYmhDFRCuBdg
xxn2GXoy4qXg7Tkav7KXcml8ZVxIKqJxdqiNzdO4/zo9qx0K6IN64dW+auMeLCU3xUeTOmY2krFB
lLGFTEQzQf5T25f5mPGsKUlGqdEaXU5IfdhCObkCcTuy4i6ryyeafTdIOYfzU7nNJt0ewvLs5sZf
qOAOgfzTMkXKaXW9ODW3EAUYHOebq59GMwWD9c34no0z1MgtHMfLXJ9Zup0hWPEC86edL2Tapwed
v6+Iug4CJsWkoH6s8UtaoGc5Kuev4qyhAbF/I6TpCgtEuB0VGh/P1i4AjnA38q9sV+7pZOOMQ1Qe
U5De6WCUvrYA5y2vfM1W3dfp2LzWiDimi+S5oAPN+mIGY1dVR9qbiUi88ClLTvtuYRfCEQGXsSvW
uXPdd/pIPZ6Jmbw3wSi8jjog8q/ZR/YBVYNVjGA7pCe0HJHgvNpG/HlNxuax+4oX2SR8FY/qERF6
fUgDMDQcFhFwhV3wQXd3s1H25eL0DtF8J8xzv95L+7IcNdP0tfYzFuUX07jvXtvPZnt91U82kSaR
PmbRFp8IQm6Sj55vLvfZRBs04KmSKcbVMfxKv6LJwMk6uf1hOGLyTYExkUx5uDnBGmRNvzfT8joq
VtGu5S+2GZuFxhf65Z6YlO5gJohg8IrsuZV1mXWDAIxzXjGyfBIH93FYHrMTFdHBpCMUUdpxT8Hb
rSMx247FyZGRckockAjNGgHH+L2op5LpsHbhf38hzDipJgpnhTiJabqKBxlmGXqHggokOpDQs8Mv
a3xFkv2zZarDr8TEXsXZc1JPmsOwwO8wQeGcavQWL3TcO/1wZ0HSlebYs36IFs0G9qeCQK7knLYd
UY+nfBqsIIWwl90BpYu2glNPLgOiDqrvdQx1BVb5EGvRgFWgMciqk2dkzh02YehHSN6+96YjL6ND
jlCi/HryrZW5eA42Q41HswpcFAXmvWQnaNQP2IV0jyJq96XMLeamWN3caCViwYHZe2nfs+Nte9uc
/PqRcP49eIiwqEoxAfRCSYfJ8gPHoF6MqqissiHnBrKO2NAgJSdTqjl0g6PLtjacM+IXOpGtE1jP
aEzT7YPIlvkjFTK8A2mKwUsckIl3LqKk3644j7xDv9J/YVRhGmEYwyqVnXZ7fs0nkWMSAsUXehp4
9FiRyevlC0VPt9jGH8axjCdtMapeMYnFL7kYtZvr0+2NTEdHWWmsDkrPAQOMPYHS4Kg8jQn4NDNr
SRgmmV6fUHQ4Fl7Ac59jEED4wcykOoMIt0SwATPDDBAIhw4/yeaAgZGzofWrmCtTJcOsxEYVlsG+
pEUrQmHPmHYOxY2IyU71iTDhTHKsjbRJqRCQqCTLvOhJe0W240XacAW/C4AatpWbL7Ix1+b+csRq
Xqvb8uv6FW9YDS/KTt0oK2WdfnW+6cbbcJt0dpzM8kM8y3bCi/Vy2p6PoS948lLdXH6hlxtsoUet
blttfG3G1mf+HLx1z/KGFhoD5VkvnGbEPfeXhkrxM2iAq48yXuq3ZB7BWBxVdw/Efpcw4cH4wpWL
Ara5PW3/Pel/m3IU5QFjyuiYs/j+jAr0stobhRyf/bJ4aRXAhOL8gt9PO3WyVJv1vx/2I/vD+iLV
byqDPJcIhvzPh52zQC3yIOFheK1nrpVTS+X8rIY+Dbfx389i7/DT7kI3Gj2wqLNriqJbP1qkQktp
ujI8+5b62Qi1dx684rrkuHvPQrSzzbUhnOxCFcdWvspur5K5CmXZPt+0tR77uVcKmW9E8kSSug2l
YRM9MWbiKM8AWqvKSu7fKuHKActxltSurJ+nySWdi4E1v+bVZ5EvGu5XOUGppvPOiOub5dxE7U/u
StvK0bkt6Y+tAPvG6PJXSGZXpKuiEg+EjgKBsnAWh0l04Zxq00vjm0HhB1I7lRVkTihgbIEqByjf
h1m+67TbojOQilfR1FRNW7dQGOzQPk7ZJ5GyLhpzJhOBuOjv565bp6ebG8QlYYPmUMiXpzTtR+K5
9tTsrbl8nTqnw1BRZSzqioauHk9M8UtBcdoqnNREbK2Q7ovaGElX/CWAy2Go2Ek1k/tknvYEBxRg
yFE2punUMSrKqfGGdcGEiiOMaiwbdHfw449SjXJ/UiI30I0aNVil0c25ZPrYMPjXBGLkveRFUje7
nW/zq6nNoRG64WUmVOdxLFijTvgw1G4S517S6eNAit9P4ot4GdhRHQ8JldpJc+rd6xMy7VsqGrbS
rZt0OsHCRFvKKpAZPRo1FwkOUrBCw+1BavCnRNMAA7B0aCCWaKCQM2y833KDRXSNs4sU3Pzymc72
1W0oGfrCdaKC9Uqel6a5CSATyu7/vex/3iN3z73LIClZpp+NMLwhYXSGcFb9gjO37J6adbbIZrd9
4BA1g1y/RunVZyZkLtTCfSQ8rvzYe3++xX0JU1rVSpTc+PpmfNoIH73X644UfVdBN3ShG4szebhJ
itO0DlxCFd91sitNnMWzrrdTlB0O380I3BsNQVLkxDAg/vvWhLu3vLvvgrxtOtniLcO1Anh71vwi
HOE3/tDX8v/oDv1RA3D3uLs8blrKli6oPO70ZW6ulHyiPOQq5Hw2wmuwlt5QG1pGx3+vh3uqmAn4
+Pd1+L1efluHwVmUu8swEy06J8ZK6KbwtDC9XqvUST/MN/Vqo3cXxHQ40161pMPZtSYR7QHxZOBP
lq76JO4s31zJBiCPfFlNcA9XGH4ncBpDGbs0NzfdOKInKsS5pjOafjO67Ja5jshjOrsuh3ruFb65
BAAAlap1uDQ/ihe6xbhvqdpe6+Yk5tr893dL4o8CEj5cpjjaGJTiYDoOl9FvH56jIxWciu5KzhQW
B3G8z4Pf2VuymkR7nVd61cb1ZAcl6BOWPDz1EeEMj8AJrtEZAMUZHWlqgRdDf1tnMzYAZeiZQDVq
2s+q8Rf2Nqk5YSmvJfslGzneDeGa7frteLM/ps7OIRw+2f3avwwJOo/xJsN5JApItWXvwOWAuoHZ
j/xKNv7APR5pD1LJ1o96se/P18Wh0hPG3/f59Nvnq4Wst+npfPXHlS1gG5sjd5U574K9Ekfu5wLo
OJRpb/krH5Carro4IIQE35I/P9tfa+9IBf7VRiGUv4bEBqHNCa2/RIIaBycdVgnhRJscOpEjvoxc
GFSLgfEuErFxpnTKOrU9ZDiicTp6NuzDfr/JR7/K0a8hDvHvuf5uIf/jpudbFRFpLFNRjAFZ++dU
K5pclUlaXf0haY0kH5owZ6L1snNbKuP+md/2zzavu32aoBZtv8PjCj4/vrzcWY4+PAS+dqjbUHOW
jY68OT7LGI8Jz2X4Jpq3OQrs/YLq6cTGq7kxobH961FlzF8Obgr5RVANVGAgfPmdv/ltwizBiC+a
0Kc+mX0OxdteIw4HflFxi2nGyxlO4MW/GlysU2bHzm1O+iTZcZH9ezC1H0YaSVrcDxGSlWINsMQ/
BzNL+riqjDb1hRlmqgnS1+eS72FcWmNY5w1RCWLim2h5216JXNng75JsbJEnQDpFfDZJMGm+JjlX
l6ApoWF1H76En9pH+Fnt4TZbc7B3EfbvjACZltotqI9fgTiWvgJCuKGjd0PMBB4NGpVpb9f77D2T
Z0QGutfkgebCz+QeJdBUi2KPUviC2NzduqGxsWuCwIhJkFxoKj9tSE56cF/cchdtNEg6xeLUci+c
PPml0Rfn/eU6N47tK1qrFQcDeQNj2S3M1WmVZSNARYShSQSnuMb5QnbLvQlAYZUuOiQBZSDSwlaZ
oxYXrG5ELJplRI3Vg1Pvp36eDiGKDhRs64HbfL+IAisygigRQXX72TJfkYC4JE7lS261l9zrUXJb
f/hfBO3D9IkKmsBEcwQ2+3l8A1xY7IeIf340vQyOgBessVFvnuwNiqGL69Q84p3mg8e/CNb6qnbB
pvuBlx6sDR9PuH6iz5QKOXtzWbixJ0FKcWMkLGCFXFf6GW8cTfAFUdAdh/5ScGGtZG4DRMO7rkB+
unHMyfvv1az+XM1/DsiQnf5tV+lGoBVZ2Ed+sLx6qMwRhEShutqTnYlew5XEZafJNnk9N25RUgSL
7rUS3jZx93zV+p000rY3alYCT9tQMeGpM+Ke6XWUJ068NxM6GVfDX8TwAoATSD4++IDv3vE/zzYd
/4WCZlEydJyZO6OhyUKjCopr5JuEcDFUrl7v0fW7wTfZ8hFE1wNPX0Vr8HITAnkEU621sn5Uw/F9
W/7rNe7GMU5K3Wz0S+QP2+TiKIWNoiythJ7laWvQNYJ3XoRPp0Xrk/oTtoFql++laKMQXx8VClQi
T8DPNmf67DY3zfkwkMSoAAg8qGTTf1qeuiqrCECLBlKJ8Pj+nPC0oBHyJrehb+2sVUf79uU8ZKIW
xcJ8i9zeU1MoXPrG3Gir4tAeBtU78oOrazSp8u2wP+JkQk4uX1VIR+IMe5SIRU+Jl29Vl0Blusk+
hEXo6qRotzWoOeLs6YKoZbHCW5/TAH7zhIVJ2AK6geERO3JL31g/yudrw7Tfzccfn3nnXhin8AzS
tgsx64RVtTwdBoWKfGfRXUstwjrakr0H4t1MInfo245XyrtMxo+TG6TWilKbreC38+t0CG/rs8vK
nJxc5S2Hed6OLnN2eb3nBFto+5SKm2m9R9MyHonL/8Fd+XO67tyVqyH2cl7yHdZOWNWfigtcaREt
i+1l2h9rV1xlrG4OooVMrGQmk9HxU798JBtu/SjzoISTAnTdVKG+c37eeQKULUV5KJ0CLj2YbRvp
uT0k22TWlLa8j4GdXiborLjVMlxfFuJSmStzY2WtmqdBqkdy2Y38qfIhraxZhv6DZ80Ae7xZ9CgF
26HKV3be652IrKKbQz86rUu3Kp8KT/Cvi9NO2mh+mQ1JMsNRFX6FuIAQ46aE1bWgkmhFQilnArIV
MeB0hiZjjlZktI7IiVgLih2eW3NR7EjM9Ow639wOQSjhQQHJzxquYYRkmhoHa1qilPnPfXVBd08U
Lmrg3zYp+xx0mh/4tct1sTsthLOTP13n2UZYSlt4deC9VvXhgmhcGs6NmN7LRwvnL/71n+9zN2Ot
pEt5eeN9QFCtzWQGsXYVrtS57gXz4CleDhkLgvY1WLN/Xyk/S7kZCdU0vukaxEq/7+DfrhQ0AjPz
lpUBSzb3OAXhVAVu/mlNSs4MsrbCtnHzWeARWPTMmPZBLcElkt1kFe+lBxG1v07L7y9zV9ylpZ2p
dGdehrLD2VBO3s3LlwQ0dLxKfMNXLVsYflmF5BIN2jSBjuCSL1GzwHF7ZH5I4l+uWxioKKBQ1wvQ
+V7syTKiiyXlSUB/ngSOcFMKi5u8aA+qOK9SsLnFm2wtaXazZu2C28yTgYj6JqbB0KzPTGajapmu
CRfMDbfyQ7yLjTYz0LA7LWI4YweYc2Shlhq8PSoUwl2yj3xp2yxiCmAWAC4Op116iDwoa4v60Hr1
slSmlwE1rK/CXyfP2mKz0erxvXRPs0EFgUByOEqAy3lwsU+2bs7SbbA2eXk2Zj8NDwNWERtlw5Ly
aA0gIb4gjVJebdWV3UqkASxdqO+PuhL+ur5/H8m7g1G/tVptWjGrjEoKyPMwXPxkj7rLUM4cLisv
XQoL5Ja4eh9s9e+CwPu75bdHG3dbXaOp/XbWeLSMlV+iMdLIIw2akRsQ588Mt2H/UyCxVFhy1aIF
vsEJWGAwIcE5D6Aluq1ud94NhKN8nSXYl+AmjKF0ojuq9HFna9Ly2dpYVB5o0HWxthbCogUyRjoc
J6DeZoAxoUS2sDJZHRPr0C1r0r/5guqAyhapfyXATyV3Ox9Mikx2YgorttEqfy17TsxiNbCC/r3r
1Z/+NHLbsixpIiegjhbon+efUfbnvhUYFEjCrFRO9iVFgVjT8a4h4f+acAcI1CbR1S4+YxgQHn4y
V3prW6wcdfJWTZD1w0TMXKWliPuyICPii5yMQJ/+/ao/1SY4oNDG1+jwlDRNvC+3bdtrKgD3FjwI
T4MYdjmpRpFTu1OK6FC57em1x16Z1L61Nub/fvbPas+7Z98t26ht1bhteXawpLYs2ebkp9tFvD5R
oj/cftmiWpxB0VqTzqOChypEYdSC6+rxTcIVnZsDYWhe9buYcrhZdSLVfH5SoGZmq2pXKi6N5hxd
/37pv9nYDJgl0jcIJVEV7+Y2qqpYuuXMLSh0zNsC8VPNTXxtaRXUpdZu4Pcg8ghpcYDW5K0L8teP
LDpab/9i0v3+FneWvqmF9cksOTuF87RfmzjPt9EV5iklfINh0VN3SYvmkr+2yVv2Fp9sPJdyTX1i
Zo2EVbKtCRMQkVmeqQtMn26iX7xZu/5ZWIVe8AYd7fnEV5GC6p+DpbyhZjP0anwdv4PzyCG3uEwv
frC5sFwF6rCtpZD6+INb7ErmaI+/m7haT8irdiPKzJN1he2rHILTXKOyipMbIYC3JnePHJfAsAo8
kpN/ew4P6SG82So1Zq44P5F5S+UF56tcQ2atD53uahthAKrmM+FVafjJxafqUesAgYS6htAtnswJ
9p+rvBQullfNTfDr3wvgb16iZkgEACwoNaZxb9womd5dq1IRhivIQ9rpKaMck+qtU0XJZ4arX/nW
EldLXZ9wwCqYSuIvLqL4sx/UoTgGuIl8mrY97lu1xzbDkKb84jolk3Kd0j9iTgrFFkklD15ifXmw
47/f7+7E1k1ryBuzgNHHuzuxg7K5NEYoESTnplqF6w45o2hDxgiDcDYMesHVVb2g2LQ6oTtSPbgx
lL8cjjwf9p6poVD/I7FnnVuzrE6d4LUL3Rd26K2YXO6Wd5sqq6Gps8KvOBhEfMYAdffCsnSbxZVL
26hQAOLwP3/qM9yrffhAXPg73nE3MKaEXDQJGAMevXEX4QmFEy61pp+wyYOlFjjEsigY2CbRyJqc
0aGxJsXCIiRDRaZA0aZCcVv4qweiC8AnU7yBdMgl33uUjokM3qOO5Yfvd+etXnWRomzDAKC2SD2T
pCPQuKUFgKdaVdehpDTxAW9/3/r0KxAv8XTL7hfCJl3G5pgKmElDRV/lWOvTElPgRNnCv7fG35bW
IPxIV9IAb/oRW+37+hTqpNG82IuW2oTkPeG/uh837/WxPAYeCC632ZMwToN5/6LvHwk3/1TqRzJU
tlTzu3gdz+wuHilYcl3JaXPyAjoF0pG+OIFhWGREtejMolno9pF4qJen28uu28rGg60l/Uza6ObQ
mqwRXAabd5/HyymYaIVrfPJuIVXjSGgN95RQj84fAuVcbzq+mW861ucjB0f+y54iMDlE7zE7aMq7
u0nbrmhi+RZgtFJUupZIoiTTsy8YVN4i0u8N5mg807kQYxXsMrVNuxMm/b9n/ydvhMH/7SXuD5ZW
v/YlluAw+8myflGsp0tJq5dOicBch1BGBOdkjR8Fcf4+6P/37ffueJa0ZV6LggXZF70o6Ng7ibJY
hEugeX9KiOxRqER4WBtrn+mjzO3f/DtStir9XZZBWcQ9YyUvrqLeFprpwf8d7FhC4OHahOmJd0Xo
lBOLpPbcQqWfviKEGSCKQk1TXRzzhMUAyvnBJPxYCZyqpPE0SYZohoLW3ekutEJ7NsUbeHl9lhWf
upGN0tB6LcppLjmV2oyquvkV9hllbA8O9p9jgdyrJCnAWAa8PdvwT6vXiuu8EJUk8/Jb6pyNi2MG
4UjNAK22/bgt39rEKQvhPbxlft+r20swu7Tg/4jjp8DEBLl7zqQvwAJ62m7S9LzU1RllTracJURW
cmDeWTh+MFo/NuzwynSWymj1c17d5y+EHOIVsYHMqwtpbKSbPgqdRsudTttXZjG5XUa6cjjllSuJ
p1GXtmASrO4yFswHRsVPD254EbL/ErVdJkDKO6vSjC96n+S8SElQVso6uNviSLKo2iPDzGyd5GkT
KCNL1YAKLVvSIQio2Ww5RxFLkiCZXdGY+mB05Hsj8+6lhj//LXhxFeuwtW5p5t0KOtsyPAHeBP3Z
UZYu63zWU8Bhwja69MBa8Uw0YfvvF/gZSOYFKDWSLMMi5cL8/PkCRjPAIk0t9cIieBGkaJvjFyqU
1d7KrQVRGwFlOz01HPCxkbsGd2HacHXTwkDGytEq9vypmguFiO1KoqaVHLn2QW51zXt6c0IzGoth
YOtlN26p/7wQoK+5r7rmWBbF1MqjlYbWn0VpvJXrY1q7HiGafhRU3X3f3Y4pxbISFEun4LFxMnpK
9Ow9TnfXYtqJ9KScH2zQH/EWnqZImskm1dFGFu/CP1baCGbWczQo1yPlTnbVzkz6MtR2mURP/565
H4H14VGmOhxFqmYo+t0ppHdi37Rlxr4SFkG2TGklTOWpyoD/98+hQVzkxlcI8X17t7+vUCVpZOUW
DZaOUzebqJuZA234gc/3t4H77Sn3Fn+EqLUMrznzCmURJPUoaFYVmF6WfKc+eNRwUf9hgzJwXCOs
dwrtDOPeBr3oJTJqzSklVjjLhGPRT8v0WQ32tbJpTgfh/CCr+bcFyMhREAEeTzbv2z3Z4MRxL0rq
dbdjUL+dTvnIorSK1thIfVNOD/ItfzttNeaK/azwRPVuVVTXsixaUeXj0mwqcR+l54MQrv+9JKSf
N6BBZSrXIHlamH/S3al1jlQ1OJ+uqWdoW1ODE3IlQK4vZN25ct2i9+wMM3cj3qHTSvXvh/9tpaCw
Z1mWhh+BYfDngdUHtWVxHKZeI+Exa4YtxRQXmFOWZIxcwP/wMBqksXNlmsvFu4dlNzUOO0niQ+uZ
RMuDLsyY5LEBTLRqJ//9s3SRLDF+Iz7S9/3120brz01mnm/n1Mva9/Z0aPQnVqQWf+SPVuRPE54d
gJ/FP9ThSrz/KiWso1PY8SSQhbbe7y0Z8HGzKUNtdKP050JpooEAbh7ZVFFC4HMuhQ8Cx1XSKSfm
OQ4mpdw9mNa/LVwDDQouI4QasbH/nFYjUOpr0wapp2V00ahHqwge209/24t4LEPrNWElKlH/fIic
wKrMFYsqZc0N6WlWKM6P5Rl3FZ8Wxh//ntBhcdwfNNit3KqEMDgChrf5bUJvVR6dYwMqZWhSWwoU
mapO59+P+OsHDf4IaQ9KJr6jpL89wsAbSE6NnHiR9lwivp8c2IPootl9vwgendF/naJBMoAzk+qM
+7PlUkcqxRlS4mVUmjb6r2Bo4DK0B5/008dhdZpIblA3gdQ/7Me7YVM6K77UPf43+bUMc0hKxFVl
aKOo33PInG40q5XFJAq7qRi/qeeNWC9O5YO3+MspMxAW8LAVzFYMxj9fQkySm17EBXNXA0XDwmd0
L7cpGHGj1B7UFHzX8d8tFEQnKYmTBtIl0ew/HxbWppYUUZJ4QU9zaizno04nwtqLEymRZ2JI28wt
KOg8oeUzerpq3awNaY/MPkxKVq3cbm/rdtIZpMBbTxc+5Hha50TKYt6WbZ1c9bGYuz2wxbJfxsO/
H2qTgARBLFtzCTxpHRfjIFLXFzmYDvZnrNPRSJ0FfePnm0KTI5WrlP/kXCfWfyg7r57IsW4N/yJL
zuG2nCpRQAFFuLGgm3bO2b/+PG7pSNOAQN/FzPT0TOMqe3vvtd71hgGY3xi9nE1CDBWkJ/qCuMiK
8ZFYZbJm4ecptrZqnJi+UoVOF4huuGpXxmWnRLjQhigjo/aHIuUzYmga/9zC9Xn+50Uo216Ro5rn
1S2KU1qnxMg8WRB99lK9rxxyvTdZqW7q+jUE/IqtjAzLwI25AW2xF9QMSZdpT8l2QcmaaBXa3no7
T69iq7jmoPsBn1wHg4piZWvI9aUXezswETMgplC68rLoKJpQoK53BUY0brRXakjxDCbRl9JRsMLd
WhpXgfiUhZ09G6mjo7gSpviHbfRv8/l5LRF7bcjgbJryAaaI2kQPtERIjoPwqkZI+bTJH9UTR0kV
lVvF1UzaPba9/3kfWm1T//+qH7eGpW51YUJKcByRnY5+OVluYR2o4DTK7dj44Ut+9XLKOPJAhwO2
Z7v492Fjxhj1DSbWx1Zi4lO/Rsq1VJ2iKsUpKPxhZX3mAbKygPxkUYT1YyofI1BDUW2mIFWTYxNX
tvFLJo+agJ5UcCRcLgQZgXDv56qylbr4Vo6Q2yBYbazCGeXBnWSYTKhwcl2/Xm+8qP2Zo5efYYGv
bgh75lqOEWjIuf7vDRGljEgzVUyOCDo2kRntFQt/H6HYVVrmKuoD5ykLoK1FH3qzJBjbKZxfdaLY
NdR1Ati0HB+LCIVqWR/qudmrZmnnjWuJ46msyhHWYXi3qJlPffz9uvmqFKFXxIwcYiwkR/3DeytL
gxxBC06OYvaeMEKcCG0XtMtQi9dKPvLC9AiNKsIQJ1645rbubkEvVOWR3rIc9sXix/MPp/YXR+o/
n+jDzs+ZIOnL1GCAZTHXdteNN+oh7yCWWqZbKQ9+aEf+AiAf31iKaboAXNlNqIL/PrylLqumycbk
OFkkP4rBaY6K/YQ/jIlEWspdCpkrvUL51Mg7tYiJN4QMtzaXkpg6Sqx6svIoMsyMBOdPLCz7GXha
qrutYJkH1Uyvm9wwNyzgUx2jC243S9bulLK65Pq0EVLFi1nLyU9I1WeXG14bynRTN3C4gT/7oZ5T
1XqyrLRPjhnViCCxKeOMsKSjI5UvynwZqr3V3HX1XWu0G1mQ7UlXnWAK/GR5iDX/+1X21SM1wW0l
jH2pXz7qnIqRkrVrddSYza94uY36E1VSEJ+l7JI2d99fa33VPj5Ni8kGsqp1B/7Ylk9MesegmdNj
Zb6t2IkQeushEcBh+/5CX7SxyKnoYtn/VrvqD8tG7hVjDNocK6W9CAErKh6QCrHpBq2rBjG87+8v
98U9BPumllUUSPym9eG1yJrBbGTmQ0d8ghJm7epjqdoWs6zKRd79/bW+2M5oAdayiypdBjT8940o
w0ZpW61KjgpeVOVBzi4U6eRdieL5+wt98bDWRAC2TlnHnvbjhdKq1WPRyqjy0CeFom8t59l4a1H2
fX+dr77Q6koIDVKRJf7+7xdK1FKIFpUzJBRxJBhRWYp2L7w28f5HdONv7/1hAUI6NjUWh8m3MpV/
rzVIWle0TZ4cwTb6xl5rG05kGkpRvmuQv8XRbCfJPl7xzGL7/ff8Yk3q4OGkkoGMM4mR/712XeZC
LsRGfBSTbaG6OICASePBsvZYzaVBpfL99eQvVqXBfsyl6JyRdX04PiIzVIxA1+Kj1uxkkpWa93jW
7MF4Z80opW5H80WOb+FlO+VU2maD0Hshfbxo7UZ9MhDFzbieBYIjo9VfS1srvhmz3k8DYbN+Wh3x
33Ar9P/7bTLQFyvYLgITQnT49zapsWW2rd7GxzEJHGAhMMlJf87ZKDml49bXlOEHIvoXrZvBi4SG
mEKGxv/DGzULlWiWqhId01G2LZgBufDwI/j5xdtkrK6YhilK4JLmh681WvKcJWEFi6F5kopbIDyL
slsX375/6F+8TCvcyRjEMmlC1Q+LbC6ULmtgFB8lHnvy2iZ/GkDPwtJcis3vL/VVNQ08jkKWJhA5
uPjhWrWUplqq6Zxi4gneKe1nBoNa69c10zeHFEX28OPR+dWiVhVYAxqIqCl95Au1ZVQ2s6jB2Iel
DSuIjk2atV9qMuz1NvfCYNp3GnJmaFlCN9tamnrdarzUA8s/h81j36pOlAw/8pi+QP1YOdz5tScm
wObDzUgmQ62akc+VNVtgWuZd4SJu6MqT1tYmooy6h9C4in56CAxXeR8+bGkrjiKrGmIc5VNkZR3r
jbgkU3Ksg3rTV6NndXj2DeNdwFArHENP6sJ3URsOhSfN42sC8UKTDSfNZVsv5l1RN1utb7bM8jZd
kFzRGZXm4zwKh7GYvWQybRNKbHVFfYIRY9luUuu3Oj1iAGOk75ki+np7L0B2jvyinL11C48xBemE
FXUwpdFWFjsQJiefIhvYZDPnBqdxQbkqOir/c9s9SNayz+gDQtW8LZMIKfI1pPhN0j6Zy9kq6LZ7
hLrxddkZuCnqN8uQ7rQxpIcsryojuOYO2At6qPEq4BXGx7DcWOSKD9CxMCkLreVmKsXHIgxuQq3e
pFO7Hcppk0LkrNtrDjVTva06KIH7ybxXBeE5rV4EXNHC8Hoa8G+1rNeMN7WfWj+mBs8wxJESeWNN
jDAXApFCyIZGZStl6zXDH1nYTswCxIhQF7XYybEpoU5kBiFtwsFrYsyJOOEEPC3UXrBVjD8yWfdH
LdtUBN1EkNzSbqOV1bnD4Q1ksacsLep3bRkdHGLiZTOOmK/cBcJDY+ZQL8zosP4JoZjcnGtUS/mY
Y1pv1nbUVNeRCHZPGo2Il5vohb8kCdlT/Cpokrfxcrb0PM7sgToz4KK3Jerb7j5nJFP20qGal0Mk
MEneDBOgQGgrV035q4zPLdwGJTiNKZqjZc+/uTXWXtUgMj4q75oagy/NsrtldodCQBeuZtsV41h/
IwhfMETJ6HlTfcFr7xyV7cXJu+VZbqdjNlfKZmjQ/IbdlVEwdLQC54c968vt4z9vywcEYLSSuA10
qiceUhqcTD9C5AGClfJxZH+XD0SqNY811hopo7gW1qrkrmcPj+LHsc5n7iMlI82NBIvLVFfh479H
nVkgjJDUJFknBWOuuZQikXGVoWdqhNgdE2PDusi7rfoGmGIe16m5qCPb2EfxdC7jcfMTN0pa65+P
mwl8UYueE/4IqWz/fiJBKwdZLKlRjGIzM17VDEaQQM5INizYhE89FqMtThWnBafXnyDUr6ozAkyh
tmG+Ssn50d3cXKYuiMMoOuqzLVanIMW18qaFMYTiYEQSzKx0rcwkIdz8sCy+KAHMVbVkwRtYp73r
f/8PQkYAr9Qn3Rwe4+wx3Hf9qSGSKbgM85903lOPmr0/gJ5wsHWma2a3w/T0/Sf4Yl3+8wE+LoVe
1smOXCDio3lOcR7Db6J1xeKWuzxHP0zdvoJtuBqACH+nHP2rNfzP19U1M1ssaUInZvptfSJ1zWlS
20wvLW9vZsXbtDynvfYiAnJ20gsbejFXdomvjNrmj5lvQfZKtBn7xpswxGyxQ3PX/fCqfnVHMIKV
VfLGqTE+lstQI4S6jsfwyFmSi4ldrHMYFIqyb4wmrhM/Ocp8LtBMVdW4EjeGAOi/LgH/uSfiJJMM
jwx7HX8ADNMQMPn48bz+/K2YSlO5WGsbTIG7/vf/XAU8TFaEVBMOlAlsOD11NENjJnTKdJX+WAx+
AZ6bzNvXoFdFh677SWCWtIohS010XMLRURkdZ7noDmXiKe3VOpeUAJxbdd7WmWWLc3M3IBlfXtp8
5pjHw1oMnIlZrClU7cYc78re1pNf0szJOWoeuap2wXcw6ZQQ6MMi59DL6u6pG0W3TND8aWf6cFsN
Us8CToE/socC7qRRaw85rNm4drRCOuZUIi29VyurmzmKbkLKg3BsPWnMbRVn9apbvHWOWjNW66zF
0YDvyrjYDzGG51pmpz2J6qaxbUeU3u21hs9goxCRyB8zOOQHEU82qJtRabl1GjiIYXAMyXnBwCj7
udxUFXY2KpIlTduMdeH0FjrgMDyGE8S5JnsqjWi76NG+HRVPM4Kt6mrFRoP2/Ji1EwDc7wjAPBMF
DAZxf2xne61Dq+n3IOVnIc1vNcYU8qjZrRrai5bu54He3WiOOUOvJENLou3CmGkiPJpyJDy0Nndp
0mxk2bDzqkS9CJQ6Q9ff5R1mRjB5Janla+k8zJr8uT0fLVaaw/rqQoqZVHxdtcrLDNNTcGgbdPzx
p/65b4YtyYoGvpvam8J5TPz3pgWKXtLJLzCS1R5rAR0LflLNSnPXFFD/7Njg/Tkqid/NuWPOMbii
tC3ayjX6xjVH+WzOe6loNuvLKcM3lxuvQm7ZtqR3RZVj1tiN4w4YajSPqW/m1wBLFsB7FOv+CrGp
Yrc7FbKJ01rii+VL0EM3Miv4otic5stdZxj70XjXEAbP6sVqTgNRK4maX/d9vw3V6WAaxNdMHJg8
cQ0XNHXpTzr2MZMgO2q4VZZzq+B0VumOBVTbqL0XifVFDNtNyPIaC323FKMjWoK/7jHS2DpB3VB5
5PBvSib2Y2SbgnEjABWbQrMRcfFX+EhFtoGX5ODb4M0Tg3ywnraP8cnWrUuebTibfXPoHGAuXaqc
zLpdcMwTYAytiz1Nrnp1n4CbJhHnu47TLc94ycVzHCNQL0bRJ2hr0xXmU2cIt4Yg+SXEiFG29rBz
0hKD9QK7w2m5D1LRWQbU2eNOTS76WjC0nduH+D1E9/OQ8V4I/oprKPnvpF0OeZTfxXHgjWP5OJSl
UxVPI+Wfms1MC3H2a5fr0JigYGhAV9njol7ygWdDpZrKLyazmaUt/Gb0ZyVxaGLnENfyOXSMdp9r
j2V6WaTHHE/hVnoNElhRS+4BaPYszMVU3GkYXLWTGaHjtFpkOzDc+L3EEhknIbdLBIxG17vSNHYt
Sn7D64s3aR7W70JR+SSb2ZzQm13fggEHvwd8gLoZbyHL7E6VqJ5kPL2KK9XQ/KTsjz0umeagbksp
PaWK4BqUDdM8OQ0mWAkiIEsikD20XF29hc42JY0rUu4Vs21xvnMiPcnjdLNuzp0m2/KU+aVe7uiv
YrbQFqfY2Ej2aUmc1pRfC9ouzqFZhLGZ2VOdbI0z5QS+yLrXmuavuCMrQiy3SWscaCZ8Qca4/JSz
3tsOPz/D2GoEMW4qQT6MCnaJUnm39O0fiZ3CMEe/asXt1IjogrttNktXxHffGVp+KIzAnXWozEM9
eNKwWXfYaro0+eKtp7YlvsmzuFLjXAuWSSPI11YguV1BKIOR3qfVOahTr7XnScJRMKadi5rHQFJp
lrHGSHA+Wkw/jYtrBZ55Xyu7ZNa9AU58lgm/+kwGJorv2god2/yKacFhwLY/0N2hLp25VHyp129j
KIsQsm8G3sOuHG6q5ZCYvxNpcMMJD8Y5WZXLw359a3vlShL0uz7EIk+q7U7Ek08iR6JrB29kJ+oS
aHFqdsixAGxmLCTbZ7UuDsJUu4v+vL7vYr2tpnYf4vYtDwP+1e01yLAfm/E+Ua5J+3PKpPFUdjQT
azeFVzkbbyp13IIHgn1Zv61Byuw5Hp87REc13nqIoXC+kub8qZvwgWQ/vTOTwZPD6a0vipvpzxwL
CGitjYajhDbb6wwkN/R9WIWgZjlKuBaWZCphYtrpRwC6XczbPmOmubT0c9pLrXMWzq2fVeqjNpwX
OuOmnQ+6hVPVvKD0T3xIbh5Xx5UL45sBeiDfNKJbWfkfvfGuZDdGJzoK/MEZkMNWxhRbatpLy7TL
dd3k+X5owWPi2lez9LpSwx27qdhFuybS/Uwsb0TZ2uirK7HCvIRERN+g+OzS2JsyaXdnligQp9Xf
qsGNV/gV9jVkkNiOjeo5p03RUvFJRtEm1xSQs+FGan8Qpfwkx3hnYvNcZRAjo20V4+2kTq5Ax5lC
kqxGTl99kp+I/ru3pgwD0czPEvJb9WGXR6QMDC+ymq8HQqhJDl1xm1ncKwzv2Ieb4k0qa5dBH6eu
emuFFZKgokRdKO3Wq+Af1snvfYLuPY0cte2dsaIfFnRxw6Zf2/LIex0q3aGky+N2sEacJSKxqX6V
Kmb2LF1FvjJ5a/IsuOuiZL9Y4ale2jtJW0fY8bPVYxMfZ91BFEmm5sYFhcQTWBw5m2+qSj+2GjuT
EM0kN1cEQyyqXzdisMkoWvNFQpVgjnuzlu4EquoKmEgdQpv2xG17wZXblT2KAIe9Ql7ex8F0kfIj
H95hmGGL5lmJn6yg/S3U5e1YM4dcejbu99Gqj4W01mxvdaU5EGaLUnaWbP7NoXZD8y0SFdEcR7yG
NfN6HMINOTE8tVLYTFZ/F3QFuLTqQsi7GfiD/JiGQ9zQgoeGmmgYk4e0g9hVWqotC7h4jvK4pb14
S5fUaQbN7gf8BYD7qvHZAGLhHDY28sR7J2XizszqC36Bcxs90I3yJbh9MkE6abVXkvC+V+ZdH2Aq
Hs0ZG56+7YMGY/649AN5OTQFDA++tBESyt3i1U2cwjKy16qFFTudqt+XMsa6+f2iqwc1jP2EmnfT
5CT2An5v7joTq3pu0gSnNYqT3djjhBEs2XtFEZv34JQGeR6lgH5XUzktD0N6EZZTinOcKWP4ispW
naorqVLujB4qXSqT8lseixJydClTuLGiCSzAckakINZmaOftsQgwDgHjGory5vtO8bPIBfabhqqb
tkjD4fKjEUwujo04l4l1CEuiJsZkF0NdmNVNl2n3MN13PRZhzWOoxXtoM7gHr9EEMJJz5U+H9o7C
zW700J4r3U1U7JaLYfv9B/zbmf0DIqwfEEE1C0lkX/vIu+r0pBKaMLUONABlmuxkC4tmACtcumLz
2PCkouS1nLdmhzU9B5IkUpm1uwWBAidiIHmVRtJYO+8LQMN5oM4FScuaxAkDJkPJvAko1WZAwTR7
lMrKpofJSNvlV0HH7grExQueJrw1QzVg3FLvUkjZ0zoNX2HIWtAd3p06fgUv1JpgJ2TWvp0zxsXP
tRBt1OAstrd9cC93B5MiGj7soWe1G0l8YCL/LJbh3QA2+v1d+zzp5q6t7EaZMQHw9l9a6X86w5Dc
ESGYDfOgAe/NWxayYzbvJk0LhaIIVCZ4cfw4S6k3YZBbnZZO9sX6V8C61ZjKKGvFiFtb62q86iM4
za8xdKQGHZL4Npb2kuB4Gm5V5ZSVJwFbZbRZs6D+AKR8mnF9+BIfUPBaHespY/pxKLszaBYwgp4T
3h3zXr6kHBhj+vT9bYPZ8hGyWqnKjA5ZbYDgxIJ96KjbJQ+SMjMPXYUtahM+jg1e6cicmW3FkPBq
Vfc19SHhIJHUZiNVA+X2C8Cb3cE8zFQcThsZ+RrKndEMvHaEEKawOKfRWwzyeyRypprokHeZHSuj
W06vFeRILWafoXntYmK9jJcZytlIQ6D255woiDL0jGDXGbEz4yyXhW9stR4yABy0Lwu78CQlN2MT
rAfi1UosLRGWTy6T46CP7Ua8ydtLmFe7YkFmsdyIGBLRAEUazflMHbsyHFrXio49VlYmAeWAuPEA
CDwFGzFX7aiSb+Az7XI1PNcNVdRvNDfbeoy36zcuBt2FvNUE1h7Fx6ZLlC3cOW+h5i+BoNXpeWlT
28ISVklLsi1QqndnHuRUVW5j1VdGQmSQgDBUFQ9RmNNn35K+uUMnwo8glmCyp2h2EivYqNkj/rw3
ZVZdRVpni/l2DJ5aPrpWI34QGSzG2XnRz387c15beozADPdLSWp6+byoyh5VR2jLcNJMkyU8ajiN
Lio3iE3kdQQgD7rc57zdV/lwXh9YXpLHgDw4qX6NwaUk5CCHpxsEih8rt3VubIWy2GH16C1xcJ/p
SNKWhyCrHEWv3IKJaD83cPFsucJeqTxX2RmugBCfhWG/FpWQqdZfoZ/Sg2GTa0Di2F2XZ6MwHDVj
70dlkPfYz1kj1MDciYe7yrwZi1vZegkl1VXieBvO1t6I633HFjzGnScJuEFPd2N0Xn/HNLuXyjqs
Xw26nZRVD1OQOYMiOkI2Z5tuMD1hQoKy/jTN6t0uGu1Vi0M1xTBWNvSN3hePYzkdknTYUT5Jf/Um
GGgJeBFn2m2SvC9Sa48S0gt85vVoqxXhcaH3y5tkW1nTvZmJ3hjokJ/0XWfi2ka7SUN3sOp2r8vT
37JrrQ8F3DD6wJtD8QJm61Mn7wLZ8ppGwcKPP67G28YwvETtnsO558QGYFIiR8qtm0QgKQ8nX99K
iGvhL9x1HdhfhtwdZ8b+egQ1sQxPzbRcZVW06VUk29RqZZXYGufrLHUEZDGfrke/03Em05rFLUBO
ZBVAyZWhiGpT6PbI+VV5cFKjYbX1rhk179EA96wjwQJfDDE91UPrlQk29bT5gp7sxNRy8jzzBcYA
ovo21ezD0G++37I+z03JjV0p1jBF4Kd88j2LhzjNLLnQD0Z1u+wslWewm5PDKHhA61HFBPHl+ytC
rfm8SWKFAwPRQA+z6pn+3SSTQR5n8AmdrBkYjpMGEOcqnIpZnThqiWGQormMcLN+tEXwDBGiZ08A
EBvlEHJH49scnidoeDjPbi6/JMVwMy7X2TC9yl3vAsaeW4Nkc1kKd5M8PlYpDKylC/6sffhCyyNO
1XHtGms6TECqEm5Tso6rUtOuKCtjpB/jfMEdANHOgQFMZKneVJCjtVoAc25MGYVhGu/6/DKvwwC2
hCpmC4zI1opuZQoIZfpj0RInY+yL8Z+51LyUetGcFXeFsDrc7ZTBW6DuzfUfY5HRxwZtt0krTAOi
4L7LnopO3hgKKVnzuFu/v1EPR41fN0pxXgsRXcv3cJfOMf/IVLtggLXSJqzyuh5fe1yEMn20g6p2
eyHcFfCwkxBUd3kvaMgMxqh1V3mia8wMAvvGqRiRQbe/Zot1pe5va31o8TZdatUb9RID3gGoczYV
4hgemkDykypz1qe0/sRY3w8F8RfkREFHRwSUueJClwDxHBilreqzzIgk6He4JMtlBZZLhVpeMbsT
DQwYerKfVvlCrtl1IdyQJdkvJA3BL5PU1O3JnapTAT8nhpRmzevY3dZsCn0q3LS8Xtk6MmwNRJYk
g5Tm3chQkqdmc/Q7YaZeD5LuF6CIqfoKr84ll55Wm4zHvPfavr1OzrXGQaJwGNXMc4q+jUEBl+1K
fZ5m2S67q7Ydn7ED3XdJ/6AFyt1auCsNDDhcDdPksdA6P8jIIqQJThDXpnRqZmx5opg7pUi4Sz4f
UhOPBrmmoszNFysMN2YOLNK/qNL4K0BIWFmpF1ISKuVqbK4RmNEqkpeBMgv5fF3J5c1EOz6y6hIQ
uTgZcGYT3WTeplrbkK+A+7tYeQpHQZgUB5WWfZ0P68VV2NUsi8iFPff9O/xpcMCmQT8lU+8zNDT/
GnL8pzyUTGuCVIgpxti9rRN2ygyQ1Yp6gCaxzH4oq7SPdAaowyvp3kKdyk6lfXQZyTNTmkXe2qsY
IX80T8DFTrvsS8FFrbpNmbFnx55EnWB5UsfuelDba10Fg8mhXJhwuOfT1HhmELILLF5teK3hxMKR
UscYsQjSr2v52JnWo0AieSKrW1EGkQ4nwe2V9xys09whVLUVghVmq7EpjX1j8kNTPEmtCH7UPQpD
74omPXEw+jUPXmkvE+YHREglS7z7/tZ/Ks3/3gyGQ5oB11k0PkmCEipnMWmqK02+KBodglI5TYOV
kIgFqGr6k1g7XtCJL6L1MMkumkpbhDEvNA0L1PJbuCllxaRNBjzVQzfL/hg6bkw5hx5qgKEwnnOI
DRtBMbxqeJaqY1WrcBioO0ZnMP/Iovv9F0Jf/OE8+PuNdDifCsRakcHnv+dBWxWFZlQ5Rnl5ZjeE
XHUVfWtpbNkQ/Wz8M3a/8CbE1CV2k9xvGGyY003O2J66Wqzfw6pkBDM4o6TsKuHKSq8H4VYIMBKp
pdkHPgUvEs3HhXZMBttMzfRWIfhL1Z4W1PgFDDNh0bZtYG7atVxAp6nO7LbVcgEODqv0vq6lfW29
G6HlUDpuJoxXwyL18gqPdSH61Q1/8tb81byVIvm2tJdL2F4pY3wwi+YwiiSlLZo3dKGLNJORV7tB
MOeqsryFM/pszbMvBwqFcHisDCqZ8LrA1q486YJvZoldEWIiCO9TdWrKu2E8ZhGdWPgmWw9DTgCf
YeGnJdrTGPrl4IXG7Sw+N8mwrcb5qraCq0k9LUXrBv173mAt6Qfkd4XKdSrWxzlLd/oo88TfAKf9
ZUlANhtHycPbPCJgE5eMLrkMyqnFk8kcL3pHNI+S+olZvGp9Yi9kci3hnwJ8X2RA//2igGv5eVFI
2PlCI8K/QkK6+O+iCK0pmcSiqq7EIr0YZu70Rh9R9UpuCcl8HkmPROnRKJqjsPhF7TZd9l1cHJPE
zrCW6Lr9cleOlIlYpTekIs+qflxI7ayOUat7knEVso4KzXSLxYvkN9V0komMXp36EjPnNwpWFptt
3Vl3+u1I1qToJ6Rgi2fLaahwXzH5PWLVBLV7N+6jHUD2xnACN3ANB+tWm3S563Sj3JgEksyu7MYH
2TW8YTfsVFu1xxPdoXRsMWtcHNEVL8298BRuY8IwAcBILzlcDOdQ7Zaj5AhYRRceqXL227XprybM
gR/d5CfJoxDZ4aWKsbZlSz6dDsG2OGabuCw/PpZXyzZ2lS2hcFi1vE33Vm6Hh/akXgwv3vJPPgYu
z6/dTrbRDp0kUnMnJ7mZCZVRPHIpN1fr/4Kd0R7GtzNeJA9PAA8GuP1C1LUDoQ2XzOmIycRpBjx7
CvzAj8/xObuXvACAdzO73XHN5LWeFH6DjqUbNj2+oeWr8YskW1Sn2DDPykMn4FhMZ1WCEqrLfTHm
zqD9aTOWZF47UqTfDEb8lPTxfRJHjpBmb8LQbtSxsmUr8oo2uPWZIUMAC221Ep0yJ2/JiF1x4mgE
UtIVlm6ZPPa15cZh7aYWGQxx66kMtno8K5v0XpJB4PuMSEEIwXa8yv/G7FjFzbat47ch6m+F8lGZ
qrOSqnaGmyfid9/K09vRiK/kjCpE7Tklar9juCOb6uOYrJFTstMN0n6polMgM2vC2Ful06gvsZyz
mU0akaDJplwzf4DNjTR38yh+zAs8qxI6ruoyaIF3Smasd5KeOYJ41WTZ08T8qgBxEpj9lJan1tdp
6CvWeJz6xS5GbKe7Yq9Vta8zRclCiW50K2t+ZjIcqyeCx6aAzVIhrZS4FelNIkSL8DqDPI5yzh5C
kt2+f5E/Ffts7tCMDfTUnFYrsfrf91hUgZdrOQKylKE54beTnEFkU+k26XYlLS3lEMMKt2bDyuPy
puSwGUPYf6W2NzqGls2ymVPV5e23U547slsG0OdceZgP44CZSoWGJ/slW8oFAtMPu5D51SaEyg+q
LOQIS/p4MmlZlRljPpRkokLENaDeqOu6XQgfoeo2iPiJ822PLRSovRH+buCm18wFl+Q86qODKkY2
LjUF9shoQCXA2IyJWT2Jqe5IjiZPXjntgD2J84PSGHp9ZDiC1Do6XFXSZGTzMpS/pj4+dznCHo6v
oHhDSmAXijMnwYsU3EFIEckjjVu2x3orVrdFOzl6euKgsGIJ062qyaA7jB5Tw6OVcLKqrduP8zGQ
64OADDFidqQfWopQrVCJWHy18scwJowufqpweZjMo1nIfkTzkoSlm6TW1ZBiYBhPp3jJzE39WBeL
k2g/0V8+Wamvq4YekRoTcy5DEj8w47JF6PKs6LjxLUPp5WEUa+gpxKZF1V5KIubMaAEtcpCl/q6T
VCj6JlMkbZMu4U1YWtt4IJrIeppVLxfv9OR+FO+U+CKnuzyNTmqouBHZafoeViSF0GAr/Ig0uWSE
J+Gs1gJemg7adWdBwCkKiWNOx6Rq7ALDEwNeIqRES6g2hljdmAyYljk+6iH5XwOvXUDScWQx7erd
VkmuO7E5jTkxTcIY/RYtPIC+f78+EoW4UajrkO+g+IAwpn0AHMUoEtS2NfKrOiYj2SJykso/9A2m
Pd9f6BOBnyuB76NeMUS0dZ/MGLRS6eUyLLOrYjkJg2lTyV2PJnQhbG2S5JdiiM/toB3UmejVMLlS
cg3CgwpBHz+wEelT2THmnPMVZnwCbP+dzoLTYORCsLqpl3Z3VRsZfT4HcDbsQ9k4f//5v6qbYWjL
sLgYVOpQCv/diHojS0wMMrAFE9T/I+28ltvGtnX9RKhCDrcgAGZRgVS6QVkyjZwznn5/8N4XNtVl
naqzlsrdbcsCkeYc4x9/gEI33KWTwmQpcEUqGFXvoCec4JrETICl3hODz4Lfl421TKpn3xyaFqyC
/+o3SknGk0hlSlrgCKeV3a4xjz5/wT+ycEW0JzC2cBS3hKuVDtuxSL45ly+gDepjDLpRJYDYoBz9
vW790X8V+oRsuC2TI1sE4MmkPkmTbiv9VYqPOpqxNHETo/vuUfvt3/TnLIV8enlp/BbjFFqJW8+U
IjHMCSmZf2iGzp5E0oEm1/A/4xhadOIR6HQsm9Rtg3StiSSKqsSbIkiOZ+PkG0/J6LtzEOwYhhci
ee9IdwY3DLo9RG+7MPazT7IPCQcw0ra+DjkbxWPOnmwRfVAuShFpLYGISJEr2SeiNk7v7/Lq2J+W
4NvFp3O2Q+dqOo+g58dz7KxL+wKnxf5h2q4t2R8f3bp5kOxit5R3kkMu251O2kW4iuxTsz43q/M5
dEZb3z6Ss+acMSQmTYfgDsk+e97HybvaawARckwim7zyD47w+Ci4j6FzJiv2NO6hL6+MuyVwDu42
PGXTub+We2buqyUmVLqTtwRRXHDPc00O82msPl+s1f06IUmWBpLSrSX7w+ltToG/tB7t67if9xqs
sJFTYyxwkmxlk+yWYAtMXl/aE3wJ4mqH9w9ilzGT8lQCCZoVqkG8tVX8ZOcte2X5lr8tZ5lRC8Jg
Xc7AgydGSflBAcf/xdXx3ds+XmEEuaTZ2NKmeofZxYkuISb9/hrtSDpcwTfn18Alt+t3ogmXhgjC
mYSN5WS5aiOhJxC89qGDl+YGeSh/+/zIGHr8aK7V+swAcFVdEhKcduO+uFKd7qJdxbeNe3JovZm/
nK0eH4s114LfISXliXJ8HdjXhEzjtbldfnC2XJdstX5MVo/X0Ak4dOhwwyIOFrjX670d8pNGwuSz
dch5zty+7Wg/cpv4Bk4gJkgJfpzzcSbRJeIkz/yvWZ20zcfy2wQC87NSylyWBK4WR99yGlsaT56w
M3l+M//1+5CBy2HdM+nBH4G93tqPW47m7TfO3nMK+12wP05Lyf8BZ2G/hCfTjdrz4QPXfCIRD3n3
EiaEuuKyVONCN4SUFxWLT0EPH/OURoXjZCSGmbWA4W8B+yRX5B+4O9m1DvFLe2+Iz55KL9ef1IHs
7mlwUgBuC69Mf4BvATbOeEg2W7piUER5IFf5NKbPovhuNWRw4P0iDbGTgq0bixiCJrjJRrccYy4K
0xa/GiBegRjIyirTfMqSQ1Leawjha+CXaqmD1fs5+gH7vja2KtiLolO+l58wN1Ylci1ZAr1SDQgM
Ct069y0S3ZEhaAA3T/OlVRqszZHmlaSQgxqTOgP1j/dLftkhjpn6z65UPBktRU/iuirmm0GEGgpY
M69Vn34ixIuSsJPF5muQznLmYK6cletOZldW0FOEPGztoZYrG7lZa3kGDZPx2QskChiKPU+HKSBe
O9gHveb5NVzF2nhlYcikuzavcFiBLhCnIA6Tq43JLmi0FVQJJ21jOxFJYxW87IB0gr6ldWleP/p8
bRavS10glfq6SVsvj4grBKJIOUy8l4iDGn75A2G2obIOLNnNTeWsaj5yCv/UkkI3xMhKRNrGQVhH
EbEDhom3WfpUYAkOYE2w1Mw+U2jrphQf+/KOGaNtlUTlhpa8roFLbT9wpRk7sjnMiLFv1wPguqI7
UXQndhvRwxHEzg1zlebw/ngm/PJVopatem2Nb5W3MDkU7MPYrLV6NSmGXWL5losS0XrPUkYv04gP
GgSuVGGkPTNHVOJt2bDCoe+ClEaEhhE48hJMrW1zRt6dwmifyf5gulJIc83UJYMlWg2fgXbqNdY7
IwbPjJ6mKP0GUfoNP97uU5RslkVW4qLNutHQWbUZtlmJ82ZY05QH2OkNIlRTgMHnzhedyCJK2ZCd
UGfMDte4NrzRejON3sOzQyE8QBZZv2Fz9eeSpOK6mKH50DUSX4Of77/LEjx8qDtuP6zJpBhdOd5F
onpTl0AUS5JQi/xDihC0IXeQyZgVhRux684+go/aF7ww8/y0+5hzYVvloAdZvzLixqEe29S1xPMB
39d4lkwCWEOQ+8iTdM6rwuFUnYzVMBBinhW7cdSZWwnVehYTBo+fulY7gkZhrDqy5h81MT3lqbAW
MUMr2r2ADVuh+p8NmGupJAfBCN1OY9Nu2fDa0evp0sY2daxS2k+QbWzKFUYYLGLDsc4+m+5u0YCh
NgFeu0toUA2iPzPwf1Ejs5206bZ05bim7oZY6mkxsaMJwd8sVcA4LuwkW5yq9cD6CfBosccVZnCf
oO/Rgns1aVeN2Gzkmr2prJTVIIKMyFjjweSlWSmGwVnagSAhItRf1Wdc6+qf8MdiYcW8vP5gxqcz
jMEssN7GLB0tqWO8xA2uKjJsQ3bIgsxvhSeatAn/2NKktcNzS6TF+E4Llaa4glD4LlikH9wNsOFq
iLolJsFju4VWtxW0fhfPzW7pIlCuRC1xjFbLbII0ZtO3ldLEEJYWkQxLMZFd0zgBt6P4kV+MfHlk
HYmFqw7I/qtAXyiwzBkcF/FH5QgNCZJmv855sMktVrLai6MrhiVrrvnU08ksRDmREbXCdlGsSj09
DDXZkGLmRXl1N7XDI15TttR2j0I0n1mud72YuMJ6VCYvU7SN3lse65DSwEWblINCkHkYDU9Kkm6k
AfNp8+JXp2AxrV/mJTSa/34n/qNUR3WD7g81EjC3cVuqKwxGek0LzEM2H6VQZOzZ3Acx2xSUQEUf
Ngu7Jm6tO7l9TiA2q6mx0kQGe1JMTHs1b8TpvSQSMNU8abx0wtukz5smeY/l4nMOydqDv4sw8IHG
2Nak0ovAYxBSPo2kgLA0Oos1TlAXT/8+K9QiX990U5HR82BQhuxWuenVephqgSJwWlUSv/kq4q75
XvDDVSrVtiFdy0h4gnsKVfsgZ6SDqKCaUuAUkO0WQpCgKMchvsrK+1g9QHBQBP3VUhInaMaVXlWP
PLHrJEkfRaUh7AAiUnMxzNpJgId1+J8yXO8QmpsPx04KGRfApBQNAm3y7nWeJmR+2RnB+aHOmEr2
D1XC5hX3dzljakVl1YCYO1/6GG/19thZ23x8bwCPrJh6SrgP5HvoE05FJe9H71FzFEmLMHzVlrex
HO8kP3sPx+iUUQDE6CO6H/641o1D36LnGya7WbyILPbVfhPFn6NyFMZpk0cqINYrUtWMRj+K2W35
TGImHdF6duS+4mceEsZKUqitmfmqDVsbO1JXMJSnEilBOsAdJslaQGc5xPAJeBFeRrH7fXsbuXuu
LeCWJdc7KZwwuvbwC9C9OWZ6rPR3xbrGFtcRvjGuzUld8Z7jqkgGUKUWq86XNv2imMgIQIwmqPvq
wQwVx1CnH5FGGcxGGY3GY1TuomL2Sl9z0nEn4NDUCsCkorL2OSeBbfTfz9iXXDY6NOwE9QU2x5NL
/Y3G/dkYqiUc8TbTD0LarGPrIe4hZpc/JHKc4OLIAGhRftfBFPHnYIvXfbhG5UW5F5ofk0wonT/e
TyLMpWZymg40AxqspZCa599X1EPJQtGLQFso8JLZ3CwU3zb8ZYQG/d9zBVRjqHfddKXWFAtCxrGE
SZXIk4dXZRI9Wu/kY0rZUIfc9WXREX0N4wEMsY3iXFDRCQPRknO/soLoGz7bfzTMXBeTQSVm5sul
ucGThDLp5woP+IOBBcaU/1JI2UvJ2nvQbVkUVgs10Ze/EbZ90S8uNwNLd/iRC3aITJz14I+boeTR
OI9hoR98aINdbpH/PawK8yAq0VprPuPsjqsW+wtQQLIxQ/LM+Mav7D/QVxT+kop+EudYSLs35402
PDfhSXPeI6kSpOv9jCxro/jhOp2CozRt457BubrvlciRxGytE1q1IDaWSMDtxAMu7xIKyzx9LqWT
4DNYip6GoTqocIwlIb/rW6KZ4r0MR1/Svlkwf3sh/V0ZYZTElBMGiSZxJW/Xyy6JwfdE7TAnPTyu
HzXE5DINN4b+a4ASwjiwhn5Rm1tNOOukdcXzdpgFt2mbn/HUQ8Zdr/1uIuw5YaVjQgC4nWSrqaYD
Ng+j/BSWZ/Uh8Ir5UX6YSOrz202g47c/PhtoPjvpAdY/rdK2Te5E/UcZRnbLJi8ZzxQq37y4xq1V
AlAOJhyL3T6mDHBilr3jj2dFE4NY6mZFPfgRhN45dwcCKUypuO+sX2ayn0k/9K18E+EHXa9NCBNR
B6pQTneoiPAeju0xhBO2k+pkLcMFK3Avi8+1Je8Wc/5GP2OO+SgEJTWtsW2YU87G0yzCPKB+seDq
F9m2C1uPpLptC0sF5QJsEQXHgCfcjkIGY1W7s2JGoD/HcrERzwEzM5Gd62g0e8wk6BrupleC5uMx
AeqjMmSnkGFmFw3723r20xPXLSWWaFDgBNPSSD96ofMkM3TN/DkymEU7isJ+bObuzOo5BFDOCBv4
9/r425Dh5pECzsfpiLQFLvftFhwPo+RL2ageFK13dCjLqfoRUy4VcepBmJNGf4913wAljHrD9tGI
1U0Ms090xl7wgi7+AbplFxBaTQPv5GUael9GtLxz/hT5kjNwQRNjHTGXD/sEj9V4C4mgNV5MOXW1
9jM1OJZ5MaKr2RYbkbrz3yf4xcxpcXxg0IKfDBJLkSCbv5+jzo8njB9C6zCbo1P2PhHRrlQ3a5Oo
pvLXmIeuVVTIVzOmhGrZOJFibqD92XoRnirh/O9P8xXGhwwrw78WMWRjjnsbqikkvqF2ik+aH0b4
lYkVgS+fgwyB7nwn9aNngFkZH4UAOx6y9SyUD/BoNlin7yJMC5ysgHygdI4UnZhOK+irUGriZBgx
0TKJB1wyzHl6yS7PEsKmVAhiDPgjKaRZwGB2CBEuJKQqEQCZ0gtlo+zFuuP7DxP8/znl9AtJug5S
Q+qGZf5S++vQ3Q+MyGf1xZ9hWDClnfXSbiE2irsg5PURCicaYEt11Te+L7/f8L8eTaZMkAI1Jh4M
m7iPf985SGVdJhmWwlhO3LZauZZRMunlndVWTlPFn6QxRlbtVdoTdLJsfMAXrAt/lcXb6AOWRaa9
YK5jaLljPDlTpHjC8nKPPL31BepuHaJNjGCap/NT0uRv/kQglzK0q4VyKhYRRR/yAnCgAkYNgsik
UbZmQTRzYLxVIM2tnmxq5Eg+vFpLeLGG7myl4UPBPeoZyOviUxC+df1ENP1gd/mdPh7ClHj70tpZ
puhqCHAMkPFSXls64yiACAbzuaUfJSvbNX63RsRvWMklJNhqcKP8cSQTIC3FAyCD15lHsHdl/Ayg
LQ9lSn+Txq5Y4i9KdRb7j7xW8cyH2ROZlHTVbkLfFdLKJaNRf7OGyF/KeG6UCU2FflbGQOeWmeBn
pmJlaJwPtcrYDW5nAkQr9BjHamg7lM5ToCSwXAOCSD4D2fFl1HMnh7tBrCStfOTIQH91NTHgNuxE
O3aVuv73i/clBkJaPiMyKQI48IH5ykMHapqzUFWwGXwdiYtrBFeEXBPgwtjAguw0umzlpADBBLq8
USWficbgKahQy/nt359lwS9un2tefRyNLD4IWUF/P9dQS4t4bGblgO0Po5BVEPw/TGq/Qj6UVyw2
yBWYUHDmN+teGukGpWQJkatyFAhNONGuJhmJMKwwQUCf5vSwrctZeVRSmBtTe4eC2xtjpHgCqu0m
3y9u93pdbgwpXdPMPy1V6WwKTlgRal2I3xgK/MdTBKy2VKRLdUjGwc3rLolT1pRZIx/igTCHCfel
IXNLRdllkOlSS32TKTJyugRFo0ojPBsURK1xIQOChVqc5oAl+EjhB3j0c40wgt5hx9s1QvHds7TU
iH/fQKbf6vJZuYdk6d5M8GNVbtNRCJSDKj8kyL0S9SQUKN9g/AlZTwcwrDNN3Ezy1a/zdUotW0Fo
ktP6MeyLvZiNgKbjc5yozhh/t919fRf5bGwvEp4MKJBuDZig/4/8kSkfaPm74pehX/NqFzYjLE6K
13wt4rCo0aTN7btRXv79YH8p2bCKB12kiqDVWpwh/n6wxcIKRGlo5UNCRIYF9cyhzBeGizU8/PtA
X7uXmyMtr9gfxaE/6UYZjxxJB/9Qr9g5KSC4mATpkVtJ9xiVJrD7/j8PevNGNWkvVbI0yIdB3A08
dXipiv2R5ryqNLsJXXDePvquQPu9Gtw+bNQvoD4khUIBWJinf5yqokSlUfi1TJ7YbxviHxLjH7P8
Fe0MphAlsWA7yDow5c0c/1SK9eSCD8pQftM4LSd3+zHMZcQKBgUz8ZZk6Rf5KEVtLh+CavHka7Oj
mF6E4Juj/N7TvxwGK1GRXFjO9TbSQ2sLX42HVCbyYjWA1JZMAHwhdRrlohiX3p9AJKbLlG7Uksy6
GGNQwIysbD1WALjWpo/RGU5YcgjcQCJ0uLfizG2hRrbq22SuLS0D3UidMKfA0q4d5gvyG3IZB+3t
N7vifxSeOgUJwT+swBh/3VKCk0ANR1PQyCgHeqoQpvfMeGObOTmHDYMjCA3OFKF1V+JPhXPeN0/r
8rLdXEkOT9AWvb0B8n/TP6mpb0JG0MVD2+z8KHzPghZul5f4fBq9ssX2lIuwnYzVJMybCqQt9jVS
f6vv3ppbZjTJrbSrjMhxIqaGuzUVBcdnf+q4DKM+wflWNxhoN4MB4o1IWPtE1hBJFST5eo0mSo4K
fIR8N9XeWJ1CLtSyVg1Muv99dbRlM7m9OjCnuTYS9GmYtvz5H2+VamWTH82GeEh9FW9vbUtejDeI
8GVhwzW/SsiogiCvpTk5kZm+CiukDFA11C6j0ayvRuuqSCSxFCE3CSdbOFeJdM2sRWE13etx9SQn
Oc4Ml3lO7NhqTChS0akf5Es4ZrivXNRas9tSf/cDjLTavDurjXBqg5D1WXIyoYfmN7oD9DRDDoDF
mseqEJg/iutSnO5zDPlteTLQ7JVeXzEh1SUg4eybveT3oOXLRdIXZgN+nJhy36yyTUdVN/USAeu6
fmmThuEmWeT6MRyGVdmqbuar+wxq7wz3MQxPfYZmrJP2xowLy1iCuvc7mCcX1o03NRg+o7E+SApK
E7lhkhn8VGoNr8XuzE33eP9cIM64kfE3IRoxml8x2TiiFyEngxmPMt7HRf5haLLbMmKZs9wpAux2
s95tpYgGPn3IteiHIb38+0H5303r9iKgB1rmUBo98i2AGEnz/73GpXSowcqCfF82u7Rd950N0FoZ
T2PuyRBBmQJFZDUz2TW2fboiE1OF9CNjluNk+r4zV3zl5FqiPniVXgPGZ8l7woQlX0fNp4+ipFuX
5qWcvDxYVzDRtHEv1dtMOOi9gyGpGsKXNNC+eI1/FiE6RuiifHuaHkvrWQIoaJQNVXWl97RoeMhv
cEyyre7Y+5s8x1vAbXyX8c34mp7LnxlByBaSvot6H8ar6tW66IDhL/LPQiWNb34JOxcOawvdV9gV
8yqDTOLvSmysJ4hwj3HrktJtmOtUtk1mSsV+kM+GdQpm8sWRJyU7JvCT9KBmLnJCNTwixgkYfuZn
JHZjCafpR1gi9tuE6o+6Xvf1esg/Up3VGbx+H4wrviosrKC8NAjuPIYvWr1Ww000ryXZlTYNTpZo
nPT4njUshMxZbHxp36OiRjtWIl5eJ9O6Eq69sgEiSlPGBA40z6E/y4Yr87RJHwWuQdpaAzWXpb3g
76MAIxNs89ca91HC81XeZLHLe2YBcDH/I51XqZ/wRfcNjOAau9V3cb5lloxduq84nWDPnZf7qyxf
1Q3kN8dvaS4c60f4S2TunAXunO8qDVHCiuGpfcmPvov5I/SLF+UtDBh3swesGn2nDYgwVmJ8kjEs
mB3dOucmVo2uJO0raRXg9dK8cO8l1VFsQztEtRfys+UXPHI6yGXtndQCRTtKfwSCxJxNVbedaI9v
uu/W9F4XmTHesAqUixx5euQ1+WIRYWgMPA+wTiPdnU1HPEuXVLtbZJcrNkdEA7gRMZowB4/5ogxF
/rl3RfLP7HpvMZfZ+gOio5VeHKJxVUMXG7z+ZHmg6h2aSs1e1jBe3NxmeNmRXq6vePg0fTc2qzxZ
heZuadhbplm479v4PoXqlqhKNkgzem4Kzwg9IzoHvQve0PmbOl6JOTYHCX/53M6PJZyHUN/xZSaB
002vw/Ta6JWTVO/++Bq299wfvqCsFQouaasG0ojSHNIAL6MtQTy4DA9W72JpZusyYDx/ZKJTWcnz
C+IriwZk2sclM2ZHG5xBhsejEiB5yPMnEcGX4Fr6furYIlZW/OTXcM9c2T8pqT0+l6PTDRrEsDu/
QLZ0RgHXpF5n0cenu1Akegygpt5SwpUwlCyYXXgODXhOns3haVB+TjUnuw3nE0DayLFDbEhcvlJ9
Dw1FYj0ZnehtAMvcsj3EiRMPGx39K2SNhK0j2kfN3gzeOkJv47VkPvudp5perN3VnZN3KIYmu9OO
s3GolenKqABLmW7tE1IMLxZWLXSHcdf3m1rYNMZsN9pRHA+FdKkN14kLT2PKYTWnqL2rYaoI83d5
ZMse/GXlBbzDNxXeAtXv33u0nM0FXNhWPDQ+j5CmeU0kuVh+oZmXBfgxA1upKoBbCe9MppZ/o3rQ
+/dKemhYtHqI3qoBj3euoQBdMtIGlfBHCURRaIEz+MaefiEhDJMmb0Wj0tZr0BafBaxOJ9IilR5h
YpyuAeLYl9ZiQyxB8G52DzDkNxSva/yrN3WSbNsS1wIuc6zD6mirl6ILFFulqIkJ42j8GWOt6ui3
a6VWPClif6CuFWesOwcQkGSnSCPUD/NFZXQX8nnzngi6WHvL2UK7/jrGynoswkMohQypZPAIwDkt
xqc6M11hEr4BJ/6jbMXxXhSB9zAfBM+5qYwMvxvB20bpIDO9giVvc9FiBguWV3a/BuNgtHc9FAYF
L9R8PTNAyfbNPLqtf/33zvsfjc/yQcBJAAQwf1ZvumxD6oeqSGd4VmGzDbDVETtSUpl6+r6GoDmy
NdzAo/KhyVirEGRFRzWeXNHCyzS+BoK8i4VvPtJ/QBQGtvgYMqpLICQZeX8/kU1TItsZU5FUSgQH
44AMjglKoT601AAhm89sMN8jqK9LnciUt/3w3odHWFomWKNVX3upeTZjje9BQy88qhn6Zkig/75w
v31J/35vDGgzSA4RC8FOvq1YOuaVVpjJXLjquQKO8Mf30b+0FdQvaPFjMPLmhm4pscJFD6WfLJCw
G5nY+wkFECIOPE7Dit+LBE0n7szMdLiHQLult45MdGBY9jS5j3SMdTOLdyUDjcX5qdLIeSyIX/fh
01DDc0ME/QIrCv+gbuU20ORSrI/LIn6K8UMJ8l9NdtRr89g5k7XRUQ8kvZOiAEn6EC71sTMAEeGy
Dg91zxuS6U7AIDmplMcxYdPj8qZ4uWlIPzIjXaXNO2U3JfKr5GsHZM+eyEIJXWKWmGE9z/Hzv6/y
f6DTBKuY1K/gHZqk3CohhkTSJj9PpMNUTaewg+8GsUVNAi9i8bwgbrEki5V9E+4kiTHZZvLdfsq3
UIYfceb2DIf5wKo2i505tHdxrj2meuOlWIMvbW9dSWdpkr16jM4FMQJW3f8cWsgHVXUvVuZDlSOU
j8i11N4zcV+MuCD294llrfSlWSkJtCU20pnj6LEUc2hdx6K65Ki8CsiTNNgwB6FEQh6IWv/OD0wn
us5AyEULTu6Hm8p80Ve5ANifSuMuw9ysmx9ig9pqSPeIC11695WahEd/EO2iQxhgrHzcs4SF9SgY
bi1nW62uf2kd1QlEci8PtdcwimnRi/LYoAsFev2ZVf59K7M7BozaVs1cXALuWhe8ccLyN13o/5bp
f78UpgSuoGFBsjjX/1bX/dHwYYecjmNAnlFG1I5+CdgtKi6NwQKXT1gJT5cl51On21yyZaLFPUJa
qUz+SURYB/BplMV+KTnNPRGjpYh12V4Kjd2gwFqIjH0PYV+lrY4S2HzKKq7F40LCydpxFbao2c3+
PtazdYMnWFHLXGWROkvbVQNF+3AOGuWnEs2nJi4xpXPzpHvoDM2u24c+wadZ7MFc80sc8ZKhlInV
iUHnVlDM8xhV3jzn93Wq7DtQjhTUKzDooeNkKwh7SfroRl61JNwZseXGXZKvSk2fGU4chzLwgnB2
xeTBGuWDpdiDpWyq8MEpEmxU0m2G3GUoEK0j5enbl9mIva6a7LjbYVkOijKgvVNDJj/ie7ngrdHD
AjNiW8x3452NUdmknSUk6Z0pbku0Dst6bZWqV7UC1kxLQT6xf/RYiPuqvlImIl9G/Afmd7nETy4f
kOgjHFqmoCpeFvMJzdAxjtP7qt429XZSI+ZYWynZQS7jV/5dxONN8u/r3PhlpoRd+dvF8wkDcYEl
ahIwsQISVhk+UjNEJi7gAeI1iMO13aTMJSCc4p25CuhflmdUT5BP9dh+xAC4dR6eS+jFGkPmzBRW
A4SYFJkdjnsBFPRTGm+LNqCownjsfY6n7RwrngoOWmbRW8cNFJOKNauGf+Xw+tuThcvoWwBo+Ruc
CiMchcxVwqQVqkGCyxgUclLbg/mxRlD9AuTL9C59SJOrn7328n5hyixbx6hg/OkXrlwNe6E9Yepn
57qGV23yluEbgUG10r8XPaFiuJx381rm1mHfZlX+ncIzHolYpQv02UuAbY+E7xoleMbn4VMrd6dZ
n47yS5753siixPC33GrwAAwFjzBcRf+9oDL//FLv8YoqzPqkZS6C0+/fuyvOdTVQXA/ccAyei1/S
qfb6N90V74S9YvN4rga0oyiabNaM1ezl2/pQHoI79cE84t3u0IJ40LbkNX2tjfu7jTi0drK73jH4
fhmJQ7ha1AC0IK6+Hr1plaEdFXfxGQ8B3DRy3nXAmm75QmUBEsZ/8jXnaAPEC/8IO5t70iQ2Ej3c
HLB11LDh4Vd5+aIG7vhBWPj40ATo+JBi2w3DidYOP9Be0r8T3Bw+q7gVIhQbbdaZQbVRaeLRTL4b
Hu50PxyWPgnTOdBMhgalaAvG8lN4IHBrV8SlK+b7+Z0ebjVfoQ2LcmzRf8JGWv40BGyCCK7CV14O
wV9MP9PShmXP9xpo8cT/Oz4nyY8cP8QnhpQNyARKiXeMFXHig6/Qq8gz8fKyFd6WBJa9Y10TNucY
cNXGlo9/9lgvQAuwcaxIyHSQ7TK180f/I3mlgm3Q5Ya2cGVfwBQWL4k4w/vBHn5SGPMj8eynNOEI
CR8Xsq66HJaDc6gSOi0JrFxXLKwn+PW8ETaOeArDQsbUBjx6hYu/4Vfzd7PDrzmMPOSAvz/tKvvk
c9VMh0vbf8FESX/RnrvT8FEe++f5Wf3gkPDuIL+IDHqNXf2JRHmDGYLJU/PW7emZ7oQDnqWP4qPx
zVD7K+WR2YsCFZt2ZkmZuh3LaR1z4qYOREKz65WflNiWll5hwTRp86cMpDtadiUel7Qd16J1V1Da
sg9olD6L02y6tPHReAygruraXXFM+uROm2ocRtXoVMIvrmf1pz/hn3pXhKmD7gGL+nlrZu+a+ibl
OGrOOAPNEoqiGS+nCl5Ju6Vh2TUqTQsUjLa4/PvF1r9irZzykrmLj76MmcHNYG+AjJN0WSweQvGX
oozORMvdPE5YVvQiPE/geEks8IjbzrW8FWAY9UBmcS66eS8e/fo65PIOdI4XEVEym9yYvev1iC5N
Z6LPgwdPbIwCb+hz1yxJIadTnvQNTWAg/xRL1qoKwkQfb+s028YRfM0CjbKKuDTFL32ZLEhFvFMX
W2uzRbu6F0pcsdFgm+TUU8Ra4usvscJNeNhNOUoa3TpONSWvtGNqs5nw7EqGK/sIWNu/L9x/DEO4
cJBW4OwrDIBuG2BdC0GGR2E++HP/pOJfnBWRU+rhDzEr90L+vhQcaFM+W5GZbitCUWXH1mVPolkP
rGvXISYBsmB2i3kvI7kIF80I0vB8yRRxF42pqybveYCmROVNwUm86tqGthRduEwqRJIdi+K7Zf4r
4Wh5Af44qRsCHjmyei/LoUhCjOjSN7g9j6gobpIYizXBh/7qGeJLwCOeoH22AYGWcQmqBRmjnkeT
D8rr67cw4OPgVOoyK5B1HXpjt1SgRT4dorggjoBl4r7vWqeahMOvRFbvtNY8pWPn6BHOWpKXG9r2
37frS/grilNSnAhBJaaNvkC5ce3IJHQmiaHMh1pjZtFfwmHCiRIcPIZ5TpVTCZt4uDTh/J5E5Jx5
zOj6b+e/yyZ5U+fyIZifw46XZN26mcFafTXLpbx8iBbUcXK70nowx/hN1uCywrEWXA32X+b/KsxR
t8vGfDO0t5TNA9n0N42o+hXAMVVczX4/wBbU9ZsXXx3yXmn9bDygHw7RDPipPffqsY/9fWuMxKki
zUYVVZpXY8ILim6HDS+EUDxZdo8qKR7eyUJgXIXsGCNVXKRC7KL8TWdpF3iLgQouW4luRS2kJA/o
cNy6v76YVIH6nLoYh+eyK0rZE/SZAmKtUThKAdmuEOlVayzOkrvhAyskSxW+4zKQKfT1PsC9IHJe
JOpbpVXkz//oN+IqlbJMAeEJc7weQoD33oKWDStprHQq14yNrrUyuHLKa07Pt8oE8b0LXiMI+5tA
ZGuzup8dlf2ACbfjw1ouJx2rL2wPxWsVmZdeepYhYZhxgot37cYjBV1oM/x/hK+khs9huZXYRnqU
O7Ly2mDLrInFWgka1ku8XqGDKuFZ7GnhX0WIt9qcbtlZ/QxPVp5j1x9VnO8ely+/PYkduCPXTKnn
zh4E5VDl6Yqp9zBPVLX9xYhFQPjouU956pK2gWQnY/fXO1ZkrjRliVO7MrcNzJcyP8ty4tb0qcUA
sfx/CDuv5caxLdt+ESLgzSthCHqKFCUlXxAyKXjv8fV3oPo83D7d0ScrKyWRFC2wzVpzjtmzbSTt
zTIiePdqdNOKl6n6WBOZCLDBCs2K5rsxGhfxySXEGe15nvN1Wv9lGbDhi3fh75NLuODJV1xyGDhP
l3Ljza534gYn78RFJ48r1x8c7wnLg2+4BX8drzyvF0Kv+iQVt4Ubpm9OJ275rz9ezJgYb/jZk8kB
2j3Xe+C6S6Yeox/uqDxzCXff7dZ7rTenJ394oqentTnxd72Uf7jN0+PpPflxvTlfIV9vsh++KjIv
5eTxCoCYhD53MruSc3qiULefKwMF9shpcXjYC1Xi9RG4fn0oaCI8AC+UXs9G4t75fYkHqjf85frZ
vZyEzfpkAPlsviL7wlv3xYN9eTyRy8WLbM+TNt6Ox+Yaz8NH/OV97fjulX9w+nqvF6/d8IvPi/fE
6FtvLl/tZr35Rdhc1gdhOrfX7yP7+fXkEp4tP8lAXv758vznN7/Wm9d4QCU+Li7hp6e8Pm1+R3a/
uKbdPBU+wxPfq/a/7t/ynqD/wLpcdPuU+6+K431xZXrA8cz6jrvTbazMPPTXK0/q8qU4Fy918S6v
12KKtnFC40++eKvll9fBjbzdhUvWl8YLXL+vcTx7u533+ur9c/nuFU/r6+sO9+pu97r+h5GVd2PD
1eu/u/Xy0vYwwu74tWXDF6zSO34O3dLeYYddf4+bTBsuW7h69eVyW6589bh6tRWXf1cDLheVdrhf
7bg4iXfb0n7l8sT5x+j7X7914xfX37796/5WJ/HuFQ/v+ri4bHe33bDxbqsJd9pgEx58dPPc5nV9
TB6B584P3Al3wA//9Q0e3g3WYS7abDf2hj8e/8t9+SkkEFXHv2LyFdHLSubJneXW+WtQOhTncDtj
k6yoZobU4JYJfN5fRXsRxMmuopd80ZxxSPx6obpRBTsgnu1vpIiU48pdn1yhRt50HKQWJdBuHmmR
lttKDjY6BYFw+TPN2R5PnBdJ32Nu+eIkemm1rP4Kr2EfJqSnOXGH7G9mhC/LyFGBKFmsn7JxpTLd
lsGjWBvm02CeE+0ToALdKbVzwijfhw0ZwbF46jr5kU/ihca/PUjbAB/soAoHsaYUob0n5h8rCr0s
Ym8GKMaxut9F6ykxY8Wl+W7mB3HNOCG5wxi/R8LL5Bl48yBbW4uwp0wVPgaUsq1aUHXlii5UaVt6
daO60XxrVFCzCC+cRFH90Oj+xBogq6rrDoGpXqZKAXJCg2FS7DDqUtsIondDA3BzH2XRtyh2F8iT
1+0SxQN2j5Ffas5iIkaYMQ/KyRFY6IbpCEIVIC/JeIgzmH+4f/ge2WUFOzVGCBaQ1pEM7MQmsAEy
ErqWHrYu+nFdZ5Q/yJWR5EtaX8y8YB/hU3Ai+UH1hLzCPA3LLhi1G3jEQxN7imH+MgEzBbDXSqBq
lXQZJaKpcmaAus/9gaw7M1yOsy47MWpaYsUcLW8uhgWdberOkdQQB8LuJIo9y/zq44+VQFnMEWqV
5R5m40tgyu6Y4/5VB69iOkK4WqnPpT1iicEigxugTclObGyNjxw8xJ82ba/VqpkAUq2VIls6GqIz
+nO4l81IYopEnkq5W5Tu3OEHb4vvYn7b9XwwpTT7ikVAggHBsiFXYMzcNA4fA9y8VrB14JOz/hKh
Ix5LyLmQhHH9pU24n5lLDUzgUSJcKynY6pXh1yVo5bWhP0IEJni97Lwk+grCykun+h4uI5P1eClN
5UcW6LB35TE9TPjOZzb+FV1kmaS+lk+F4tsRH9Imq3knOQIL3bDN4C3VCiekwZzMfzOguPp0WkZW
BD+hYrklNYmhqNz8OctQXgZK+hyhS3eeIuGrUKoTCT740wM3FaPGa4APsUce0eBK+TYIsToHaPdY
Zw/jpqRlrYjBrpXIm4exRKzGulJvojNFx28o7V5xEYwaB3qcvwnUnWZNIvtlPaPys15+zbWwETNl
F8pkiRgoANpyPshW/6ERpKJymLOy12PYZOgDsDe+CyOlxhFxiYE0K16rLfBIZk+qFzgoD7WvQb4G
16SL+QpQ17qInWnjhj81y2nY9xZLfZPQIONexqYzLh+VTG2AUoXC0kVQOi+Ii8+SsqMWvCsaeKko
QCYNtENHBSApxI+ofgfEezHR1eOe5KLVyzpU35LJvH/t80+SfMj+cgFP/Rn6+VVL7xAxkZvCFe2l
UwW5vVdqMLrUjZfosXRAcyhkQ+O1p8LyY433qEryY6yIhyBIty1FDsmcHbw8jln2eOxIFtA49ePq
Fo66lxrIvBfDlWD+sK8XUxr65alxe1pxSVs5XWRsdZrglpKxVa3vE1bggCBCsSV0s0mG7ZKMHDyC
SI1KAYWz7PVE9uJp/lCNDtcVDWM5cAy5vigpIYn1Wav/5vV4MwKqN11c3xpFf+aA2DhvB1AdguVz
rr+YQOD0JXKUdYgrjfMyfIvQAET9MU/vZgWsEySeIq+9j9BLgms5U3uimARDaZwimIpU8drgULOL
y1NwfqZoC1F/CaKrrrQePaQxiCirIwnDhhHbI1Qn2ZlIW0J2oITxqWzQlKe/qlRtemnaTDJ5uEl9
JPMB4f5T0svtIJ3aNZpCh6CmbhbLcCtQ0wpvJPuEhbJ0GrzFK9AyeFEKQrzzt1GMMWs3Hhqn3Ti9
h3T0dcGylSn2ZrE5BnmLYXDwM+bAQnrOI4V1ph9gsnUoHzViPKoI4Io1nnQZTSQDMq3TxCpOsSxs
VPUjWz5WVoKCiVrN93V7DmkyC2mLSHYjtfuqfERMsXX9pvRUmkX6DAOuoylxNANfnNFzTl5nZBSG
QDzGvLh6VW2b6oHuZ6m7i1nXOBrembEuZmvt8bDb2T5MOUc72c9gFszJcDHCGKSu4mtksEfSWw+b
TahMO+K0ohl46VEOUSsHsGAclR6tWyR57cxxKOBmmwe2sZ8lfvRA4IAJQ1dWu7NJJV+GAywp9WWS
K2ew8osIlmusVhmOeBZViWYsnOdRPUdRb2vcTVlSKy/fw3cYObM4O5lBuwXoXYf0JYxdmTqfkLS7
qIIISKUy0yjOYRQFMFsZLZTH+iwJsFHoOsEd8LoOXQu7QjMsSQg59SEDlWa9iuMIQK3alKq6la3v
JAV7h65HEp81NTOu1BFpBMpR0/s/yqEinqRhDSJl9S6PFdeMY08b1deqKeyByyvgtyKy2jp/yxSX
YDR6aDf0Keg0gIuj1NItx4xqV4il+ypOH3MMyuiJcnpwuolNrAJCHr3pE/6HZMZpOe8MK7JjnNVL
Lm9x8etR45DP5gh5/SImP3ry04R0kIDrToHTi+N3NTNDLrITUtzoUgutAnUry4EsRMFURjIF/jMR
mMOAcLQQBKXEEyJpOzYsVnRK0KSU0GdYagbUScJBzA6zgoVAPZbMBAfkqQOmzlb6hkOBHVtFsZfs
n6D4HOOB6BYM7cNMSspsK1BOdEqLCusQGbRHX0JEVT7U7FHhlg/xmwe0Kdoo3BbVrxnETp8qTqcP
dkXNF54tgaRubeya6mYIJQIeBZT515LnRJV9jyrlXxJUtPnF5ETJOV1XYjXupXU9IxzaLoKalbu6
tq+yq6rkh7pOd0k77HO8GgocfOIhJcMNEZbVNw5UpO/hbtBIOcssaOzqva9J/mlDkN41YQyK5I9p
jysPgogkjm4fgdSTKy/qcKPLJOWlzZ59sxLQoUoTp6EzXUMDgd8ICU3GO2WEV9kMt2LymiozRz7y
kLqQcZIiBWX8jaNTI4RnkMx7Uc7uNe2fMId0XiVulNBBwF6aD8FuUsYHeHMOFdMj2PMGEGXUsXAW
nzP25IkqiQTEP9N/TCn2sVlF63OGE4bk+CBRvddrz5Bke6CFEdYDvwdjHqaFZg2wWqTN1EgvBrrV
XJIcnf7WAKlrEV+pwtjrGqyLiVoJTjE8YKF9hunrFDyzILU7OdgnQfBYoFFMPUUG45RnhjNOx3/2
6wxqFUkeQOOmJb0ZYDCqVv3VRAEuv6Wg59vNnOdphmQ28Ns1z4P1k9SQaLEMp6WhaDlW4ER0bx6I
SEAiqcQ5r5xNfr6WE9TLkr6ZlWPRa6grhI1p65vivcxuldJiNBM8c4z2vR6fGgmfdWhsw8SAXT7Y
5AUiCqAXWcvOmEsXqzbwIzb8DjnuevoDr8EdUzQNXX5t0WjkMu9vJ37EYH4DGjnrwb6I6qYAWM9K
qlYXe53W86agQ0hqlyZ6OufzojTbUJpPBWXFvE19Ublbc7sr26dKuQm5l3KPa3q1PCNN5MiBLZI+
s1yip4JVnHVRkvQvBeR2Yh9tbjBKpZPGBtlFyrEDttuAJByMdzFmwUsLa0kENiWITNXflB4q/H7N
Harkrg1PdXhRgvem6l7y1lGWS2dJl35hybl8mxrnMybuvLMLllnY9vYWDRWFARPL+S7jyVWpbFdF
dqh61LSoJ4dWPrQcNQJpkRHvgSicpolVmQbvbSq3MsCc0OIEF2c8caQ6EdtUTbC3IVEaFbhVI9gj
xbcjmqjTyIADFrp7Fg1a5bryY0snJ4VqAYkyg+j0BJctS2WTxkPOnd8yprea6I49jaCmwC/GUUjQ
hUQHc90qhmRmWZ14WleOAYuENCsPuRA5pII6UyUclXV6VMhfnleI+1vCuaA2ybFA6qjJOgDNaGuo
P5O5w9gO/Xk+QLK0dQH9YVN68fo+sZ9LROsa6oIDaNGZgBeE0EWQlZH9BPic6Dp5ATG0xPs+OFqY
i6lRFU8UGg8qZLemhkDTa1QWGfjVbDwNDDtiRkMvh0vKsdi22nPdA03QEniFVOo+K+pJBAJVn3V5
DBGS0K890xXJpjdytKz+bRnOeX9SO4EyqYwQKzGOORGHkCmS+9ThTiuo5MryNrZYjYtNTg0oqg7g
FaL83OZPkirHBSnqNmgFMLFgQaLihUwrZ1rYSCTspEYP6y1RXH4OKluWgaCiE1Y7lEDFUUq1/aQo
Wz3u7SY/ir1oR4XKmrxEdRgBOXmzLAIA2Rk0TXtmzJHm4Ftgv9w3ElMynYhahA6NMLAf913OejcN
vIAOBQ49txuAmkWWI0S1V8Z/s9Y8d/PfHmNZO+K9T7gHYkMjkgbmwstyY9stHP8pmOM1EyOud+BZ
OC4Ttr6MygD+RiaUvMM6PRa7sC42f7ViZBvz1hVXtZDpE+V2G4ZO3C0v4GHs1qTvXR6n0g2Is9JK
pxW1sxie2cPsYB+Ie3KunSHL98QMfGgJzKMiP0dD+8LSwDc5dI3lKRHgl4adVyZHrT9if9j2wJ5E
QJCVgc8yKpwuAMKjmcTrVHwUgPurdH3/NjrWP+kZ1TdtTv5h0vRV/ycoOxg/tZ2OHzkSMiv5ruXe
i4eDNM5+TkV2QN6LwmdU3lbAYn5aaHBQqQjL3LOs96pC6sTQFVpvoKrWKkFbhi/IqRNqyaLFUoFe
efA31zmP6KMZFFVm1NyxUNjSzajuE3Av2m/ZSOm3pbZeyE4fo+vms7mHSF44EEbTz1jCVGx4tNag
2d25HcuYtXBvvMQaiGlpPQEpbzGsCSLDOruAYIzcbIox1ANerj5EwljoXdgYjyF0TxOM0rdi3Clo
DAZRcROGtxkpSqW3D7WF7SWpXnJDRckp/df4oS7wqXxbdwQB+gMHHv3fpyEnD07iQ8wHHlOHyKGW
ITY2xMTpSmEj9dJeEmmnB7JnzIaHgnIrjoPrLw0oYjYuSkRszQgm1FLYt/G8zwua4IoJ0xq3Awgi
U604GdqtlDPvSb1bhNMui+AMMo+CqoB5DIZoQRSEtdeVhF0Qs+skthAQiN+2odutLYzCB05vqus8
otqzSFAynfqESAqjJh1CeXbYRVotp2Utfi8k/9H7jg5FwnHUkZGlegt9zNYiEJApyKBxFyMvGOc0
s42BypES30NrOattJWx0iReTYPsU5Jdx0XdZWWynxnI6af7tJ8tveop0cneLOzCZHeCkjsiWKTtY
Q3kRY9WfkJf2bC+1pNkvMe0iwrUtC5GU4qRtQ1MGfzNSJWoLKSuhYpH9+ZApjS/CedeNxLZYseuK
gBq/eW2mc6rLp0xFiyi3+7IOSJvok/MMMiXXPirjc6aG1+egT4ml10mRbUxSpEHY9Cg2yrd+INky
ZaX3lvKR9/t4ZhSU3jKamUSTGHLj9+gIhAjp+kCwT4f5OPZMpbvNw7eFLCKpRbtZirdi2FV1+ppZ
yosVyeCakHQAOUFIt6RIhtiJhem7MQ12SOdUNF8X6xTMfiDvdIMdQfFD5/k0iTLuWKAYgylCVIQv
Id9H/aNoL8VE6pKJiEhpd+JIia8s9Be1gQ+UrEJsvImh+NIXmUftIjBqku6c8DeYeE6G8G4MrE71
yJ1FkuwTzgvBG7Ez6FZ3HILKHXhkhZKpKRMGyHynrywylUKhIOymaLqQP1D1ASHO6zD8pPX3oXRs
iGcmc0NHnhWBnKt86R4L2qZSJp8O9mwPsC82XTdytG4UY5Ua5HY9/JUx+Efa8EIuOToPabyT5gMd
aXhNG+ZMK3r9D/3S/0Xv899aZP/WHhy1dFEAt44s2zmDX3AV6vUznnQ7Tx+l4KTaE7TT//2Y8v+0
MeKJRWBkgIhFaCT9W1tutgaK2I3ClnrQnYr20lovBKryKQA6rzsCMCxStJHTDNS5luOIKiQG60Gp
aSzKPcmkm4n4CMV0K9Qw7KpMAT/EMDnj2pFUoJddzP/0nKX/wdzGx6tjUgPRgTxK/HcjYZ/KkNjj
vj+KzVfSrdWUSznt5OUh5f664ZNQJBk5bkcUvf/32/W/uOZN6CsGD7pCdWF1/fcuZgQcJAnToCOo
Zc0KASuXsSPQ/HL5lHBrpCXRLwtgmNrTxEvJwC3QSZZL6ln/yRiK14rH+rfONgwBS4SALaJs/qf9
/v91VOe5VJcq6ZYjXeVLmUI9N819Xl8NnUoWvrCpEF6CZjiEffbaCOpDuJTjZyJ39zwbqUikXl8A
d7JGW4pR6QnYpEKXo77Qvhu0kRyN2HfSXTlFV0VMTqe6OvTJL0CJjDBiue+Jb61tKuRm1JNqhBjD
XL1p/3gDExqVpVNrYAR4mzrokmE7ngXTL4eLpmE7ED7HWniWFIVk662YFOzi2saa2fKOSed0zats
3sk1BUSyFavMFszVfVjcMgRdAuXhpRT8YMWJCmPuC3JE42Ryh2YdM5GzNPl0kEf2qEk8ujrRSAM0
VXK2x9C6y+ZV0YRTZdfzrpIg3g2HxtqnSH1CFC3Ij6iXQ1rK/wA519sXhK0H3Cl+Jin7nuE0qGNf
j6drJY4/YQIQUb2Rmq6UqyFytiVhAJOyX025YTDvzeW5xrkVDcUB887ScR/j8pGK6aANbH7Jmch0
PAMT3ZKrrh5aRbQrObwvU71LkvCka72bf2Ydz2AyD03/IXefYtvYYvweA74gKuzeoJgelF90j5+w
3g5ZKyOnRi5Iuyea2F2OD10v/MVKt3r6VzM/OUykh8FO5KgxacxIUAeeiYqCxm5GWhwSn41APVB+
Xehl66C7EypQHUUpVXwAiLcrEX+1fErzn7g7yg1RaoiKTi11sVUEqH4o1nfOh1gJubOyvswRdnaN
9sP80Ek3YVukYFQajJ8Ia3YhY//XU/BiwzHVWVWO791yTY32GictDDlqANVdAK9QMmOoCtWvluyG
xFfCA3zpMTiAA5mz16VFF9cR3ax+9wzflDMYMLYRE38yfUgWylR2a5EUvxcDh5iwFwVlm8XFIyaB
zQA3Wq1hLoxiHFpqLm1brDBJM2Pagoex4AfMrS3CHH8Iko+hTw+NyrSPtspAVn8yotIT027F3OZN
7AtFkdilFB+QnNhFTvGpxO7yLqwdGJpAxnqqLdcOamMi+preuOrkZ9auRw9O82YsOx+p0VkQr6pF
aSoodnn3LYDlmZvzRFpVXX1B2LSHcqf092bSHIHTQJuAtuiguFKEQ1Gwl2LLLVjyFZAUKErn9cS2
PVNOfdd8dAvtJSG8xiOFfzIYZYS+BqamjOKFXuG/pAyumWB99XoXNseM4r2uGp68fCI2FU/1TN+U
8zkaIGFSWzSZvofvufipY2JWAnby+Vlp6WSaSD7hv6109EG/Qd1wDbxyDWWMgMO3eiPvgPL4Sxil
d3b5DrvtzYTwIg9QzguwZRD/yTOWemGbRDT4ytIvAnSYlIgVWnw1Lb3fgb6PgU5/RBUzQLAxoP8E
PUNyUbohpaMR0ZRc7kb2/MKMjekwQGBp9Z7XCPR6pHfWD9hAkYX2504bX1uNxgwF/KjEEhjtI/MW
Ky+RGQNgkd5yWEhmBVJb/kuJGf/2RiJyOKOTJFn7Pmo2uQXf7L2pHxFW+2Xcjel9PX7FEHl192nS
MNHKGqjsfRki4GPUE6klGvkmKR9mEewiST3JZf6BZpnxmIIqOQKS/jLI7W8uxUfZqsnN5HhmA5rH
rZtXr1r+t2EnGedXnmLBIlBXxN/G+qbHbM2/pnxq6BdoRuqkpJBPwV4z023eLDYJ6fuKIKcQiPPM
YhpOyJYGGGodPIizTag7jjl+/AlARqowrdrcvMdJ7Fcq3p5x8lMBKddCT02oD6UV4+INAY3g5wgT
Kgc9Lxe5WU5Qjkawnh20a5rHE5ulsckTGUkuyAKyHGG9/ImVcmsynJmzm7KPh2tyMEvtUASfkom1
RvHpAMgm7YbXSieyaQCvuFXHkRNrJBUDexpedSF6TLmwo3W1jwNSS0TKzcV2BFiHnQy+PdtxOikL
VZ5CXfy0XKlkWz0/V0BJp2DAmYJaHwIh5CE2W1gLF/Cw8bbUs5PUEieR7CbjG5rJJsGdLsJcGtId
UVMiJC8C2Vgp3oZZOUzNRzPG2zZEgJK9Z3W8UwPNiyl1DPmrNiYHWImnaa12dQcEaJxlDKmVOyuz
28w3fB7ActNtFDDHjZAgKZYa8q1t1/kZKla4E6uHNXBicxZ9FPO5oE8oUVaOS+QQBqG6SewN+UMm
MxXEjt0m0kHVwtvSLN4Q1V+h6V7GZRtULTVWTLlYgygRTCQe25VivaM0tcHFvknARAVafYW0FZTY
1ik8drJ61AZPSe5zeiWG86mV7w180Er2N1U3OU3Nbov9QZPwhObLEKDQFph/a+aVEPKnyEdTxOGR
bQI65GBFxN1zyjZmfeqopJz+9Nbv1LzrGha6+NzoEUKn+sH28wpZaqsMnPaz6Tbcq6Y95KrbmtB6
MuEShejXJXq+6K3H8pyAvpYGGgQ1Wl9unI3qtujGA9WKE/3YY5teAxrpTfDaRzThptxp03y/YDuv
q+Mg76Ui2eqDqxaBp1PkULrOlSnBFjkpqQ1o9QHuITFb69Yhi1GoM8DheueB9QkGVnCWWPJkU7Y3
KwoK6TZMOQiD8c2IE9+IIsek+JJZuHwIw5o7Pv0anwLKgPbcqdqJ+mcAPBDcEym8XxWZQhe1uo1V
dxlrv+0+JomOVUgc7K3L6HVly3FhwzPR0uqjV5lahQwBOQgCVif6Nu7mS85evDir0m7dCCaDK/dn
5vpQmeySnneAjfySjX/ozonFGzNRMr2XHZ1GOHdhX3ny6tOnuFNTStxo72JyjprIDsIOgTLWAShe
owic3iJGoPIm1Z+Tbz37kq0QkxD+5PlljE4J03tPzV9ot4FyNXuctdSmlLjYDfKyb8OU3TQRBzVC
AGVKnRl2GfUFI4Z7TyeN2EqnsQ5g0K7x0BzLIttX1vwKeTjMPBVUht6+I1QnvX6rIlZPNKyo7Jh1
cOPU5Q0NOlN3mVoKpuW9Qj7JUD9QkFCqXyGjV9HfjewQ01heWvmWvs4D04/mzbWFeEG0ad+hDyEQ
ORLdKEq8VNDdht54KXznMUF4I6Mn+r20PuaRsmsIchS1YD+RtqPT91f0iwE5D64Ir2jmPSf8A4HA
gjdX2GQ54xOdtyGOjvCMUS731ITR8LcAXxX6pilLcI4WnUCGDJ0mepQeU33YuLr8V6yeqTAdRKE5
C7y1fbQLMS2IMuSi4mqG36H4IRt4iXix8x85Vv9S2/d5XZ0CQYEqJYXa1F500pMHBYWoBrFjPsoj
XcLlSZ+Z42xYTqb8I3RI3g2dGeZDjCavHotzrs7UEwktUXZk5hLn+TnQXlHvyE0h7WMvR1AkbCOw
92PC4lwtHyWluEpU36XC7zPxN7LEozbWhDdDEQO6z3E7x/GJAcItupPFezcu6CreluUsjiwEWIsW
DJu5dkr0v3TypPZDBOhn5plfB/GlG6+peaHxtzZ9WITm+mlBD0C7h0Q64xKOX1AYJc4jE/EzW5iB
BKZOx3ZuvM9Uq6PwkMhvWXhFGI3/GM0lNMziMam78lkkkavO6j4rQUxYZKNSNfeXuffClDbr6CXI
vzIWa3ClD8Ok3U2Tsl2Ndnbt9bH9UqwHJsQsdIVqPKSh6ANPrbV3cgEzOTxOWBIGNPVySNOK2mil
PEtahh39oREIo1kZTkPJMGMSDYHpm0D8ltguZbIJJ2cqPxbDsGNW4nH3oRAyHJCcEEW/qfGThB91
XJyOJRiQNHtrSrpnlJ2WGvBCxfZttYAUbHF+hhBPTkK5nBdDYeiat8R1QFYxjINgHXuLGC3gj8yJ
GNPWbuRjZqNkHOQGoKEp2b0F5oA1xEAxVzXBIiz0sbThUeS/XWAxnRWvvUhQWPqrRCa94LjZx7gP
4uldln7TPGF3dcxYpjXDlxl+Ti2d1emSxqxi823GlD3Ru1IHyD/sJAiSriqvifEcNKes/Jk4vsps
OLYUvsP4YAgJumcWrSFNXXJiaVyt9NY238ZZsUmB0Ywp1UKh31mKtx4Jc3ZBIsycT6WNXp0vxMQY
ai0NANkFUnNWssIbFj5GyR2FP+TO0N1Fy/te9CQYunJGcBvroWbbk4s2j9Z+rVNTOQEsgBGLVZs+
oF0xlfE9gzaySPPBAoRm/GRDC8RF2g4W7OfhFouU7Sk2qpaP5ALz8b6Mc0A7e1NQnbwnErdRfgwd
0VTMOkMfT5KAhu+Flr5DVXNTbYqUNOox+cMyCDbPtAdUc8c64Fai7i9/Nbn1c41WhDYg0G2nTTVz
JFSJZ6as21e5ksbyUC2JJ88wCVesYzMkzBMt/AZYb8vKp7WosCNCSeiEzEjGewSGwrL8GKlvasXh
H1ti1d9ID/e1VmEGmGwaUxskfVdZo2sihKdRzLZm9WiE47y+XuUxWM3PtDqa4A3kGMMw6faPIe6P
eiLu9LK81lLK7I96b32OeV1d4zVeq6rgdc8OaVkHARBxPxE7DzZjxCCbDZBv1QiF2iydFDXxp9gp
xo9B7xyrrfz1BcVd+2ZpyaXX4IQNvQPp1wAjnseBR7vDrYtqH45/GHT1zLbEEPC2wWD7gV/n1JR/
2wnj9IQ7LJDe25xiqIAbtXN7Ds2auZ+Hd8wegAbqLIuKgFZ+C0jFaRq3FAoDnnnF9KhwQptu3d4N
q7bXYaicvovS2CQCSQhqjoySSpUWXUWTvE9ROUoznBEjf+iaHLP9bJ4Va5yMMzmpWHZYi18sIaz/
p9BRp8WKrkX7EmdHSKWln+HLagyGSrkbFuolYNiG+FWWyGggQqAJ9GPUUYBJEEQvAB2H7q6XXK4H
hDqT4xFOrjR0W6vtMKrbCPycKjT/NM3Roo9gyglCFPC7+XXBeR32xf4nr4ytNFLxXkX7YAdNtnEK
FTd1WG6CNP9JNNzAknq3ku7F6r76wHy2ev4QUtPYhFqDFoV9jTUnG4uqcFfnZ9MktiE3LmWZbfVS
fleN4IAAXrMkukvDdbTmM5bvzWJCpTVYbfBYUkalHQJ5A1FcmCMvmRM/EcgvJeuXdb0hEYwR/4kp
kUjJgkAQxZcY7HG+0Izggwmo84x4BMYUL3HmYcP0GaJdjdE2NGQEtyzhW2M/p6zn5lSEmtHumt64
KQZ0mZHBK2T1Ge+tqnNnQlN0rWW/F+9lK9iamkAdXj6HlrodAzyAvf5QJ30fGI0/9SRtwG7IGfvT
scfm78ZGQnmbnFnSStvlR+cYaijSpNXgWQ2aUJgjYjS8mPGxiQ2fNJc3cZ5OEIEmZS8QHyFuUjA8
KdUFuoqOsWbMqEkG71F3Cby9WOIJzQURFdbkpASkRhbLhkzbLzp+kHkjBrlPL7ton/w7dlBf3uay
R5eR4UDGtakIuLvGXTMrUK6jDzfvE1z57VmOFupVWCTZ4dh162SkUEx67t1EvdxLE2uCYHSHRTzm
5rJdZM0WDKo2XYkRX+YNndf1hjWkdEWxdjdHxaSpZRmXVix+045gOCYr9R5K6AI0xBLoKVbtNbXE
eduLP3BEBlomWEL8JAPmAiVEnqlFWdOWvjStHbLWST7K6XOCs5MxieofkkS8Ue5q0YvU6UR0vAoN
Z8rwZbWBR7sCF3K3gaGDc7Pca92tCMxrKnY7Q/4oaSAOjMaxdUlMw5OK7wDV1JiYW9zQu/h7nK6j
tKbEZjlq37dmjrdK9wHetsgtn4RcwUS+9f8oO7OmxpEu2v4iRWgeXmVL8mxsMBS8KKAAzfOsX3+X
+OLe6KI6mrjR3VVdFMaylEplnrP32vq4HcGBScFOMa31lJEo4O/0auZ2owuSUchhjyFvc3GvCoHT
6OQJRb8k4Sj3hTPlwSZHEBCGTB8hIr9UdvUidaVJ3YuR+KDiwSeqXElOXZdsSyziSWpxY977S/FN
wL5GwU5m9urD2DPr2dOZuIZtgkRwqWRMebefchMxXk+Pd7iLRGtlvU8G/XwzofH/e8jf1ZEthYQ4
3yIwqA1QYJuOjNalIfNxDgCq8vIKFbyyZLtLxykZ8aiBTzWSXwPr9R5SvEUfTlOlBzUmXTl+nYZh
k7dUneVurTGtoYM0SCdMa+TpyzQh4yVWEUcoOp9hAKgyXBYXeJuSvlMuBKgnWV1pFCDs+jirE+Ch
d3O+6Hjq20A55VPP7DCvk1yjmEy5kULrr2lx7/cyPmLMk0CGcvKajXm5p6VLj9dYNGgkWleSCEAl
Efy30kKJJHFW7RyHkBqw7dj+ZpeEOh2NEmlrQGsyZXdCF9Ghg7EiKBcmd6ZIfmmPIiivVphT3Zhm
3cAjq7G47xW3qJSjntX4fC5j1YIzeCih5hR+fDeX2tlQy8dFWhlsMjzLablU0k04Aom0JnLknLHM
DuXjHOor4i690ug9DTPXghWPI2Lu013aF6ta1ejIkN2zzDLPWvRgSKZd05pY9m+6mJzySDhW/SJ7
EvunSEHRaHQ3Swi9vI4vvf7bMpa+W8u9OQWIDNi0w9JA6VebF53WNPrGCHy4PPNsIL96bAqvYDkD
BTpAsJIzHlld0rOvnWG6GXl/DrXRESrREwQTo6niaDhuJLwpb262ab4cNBV2Ff74xu+YXY4DLZT2
Qoq9OHvYUfCeQFvBIPI/Cwq+Eywl/Ld4Qx6ubuwu3pOHJZpvyYnjT/wdRhR3W634Vl7OK+I1v28D
h78IFmPIl9+El4Vr++G6xMTxNYLhENpu7cVOsvy6vdrXDAuLveXXj8Vewi8ufpLt1eUlmEcqb/lb
/uG9/fUDPhIOyl9/fIXL8ayw7cU+E9lbfDfLYT08LMd4xcIy75fjX76K14avPyzWmeXYFg/L13Hx
10s6Hf/iZ9liiuH9lkPjrZYfwgtJGSzd9Iw34RxdOEmcDiwzV05A6PK5lhcvb3XlVz4dh37l1+Vc
Lb/w05csvIclRI8PwIH970vLqVl+ekB2NIri5ZNdx+XlqCv4UcUqJA+w8JZPwR/mTeAg7Cc5b7EI
LSahaDnFfBg+Lj+Tn3rmDAANgAe0HrfisbjUZ2qHVy41/wZ7TE8qodFHbGiWjUkLuWsXHvMtRPp9
7lZecRROfmmXTx8fnJfetq/0I7HnbG1bWHlbm68u7p+PrbC68keBz8nH/bh+8KkJA1wu4McHF+7j
wyXD8Mr15fSsOZ3uuOG0ctXd6wNnasvRuhx6dRv3grPkCC4fN1vZvHa7dQ0oMEcsYtoe/xQXTPo6
STiJ+IQf29+MFIbR9Wqul+9eXsv5YnDwg7/G0PXjuhzglUNbLghj1eH4lqvDu+B3srfx+vrhLS/m
VjhfH7xltFw92z54jMlwTfRjyPXgMJcXefzHT2TMf/0Evs6Isv3lYK7LVeXb+MnO8ke+dsVgtVqu
IW/NTfB/X8OX+QJHtPWX22fL0XFirh8MpOXCLR/oa3AzQLBiXb9O5nDJhPgSITEM2/sIBzigmI2I
i2MEHDfG57ilk5YfjIpdkDOWZ72/NDkgBLFa520DjhbjFHXYDoiZCvUVwjmEmX2bdQqrcWgieXvN
UASJdE969YpB51CzuxsoQs8o+Yws31YRiADJWK3Jo4tRC2zTrTpDfMMQK1HQRkGXZ+KOh2csPbb4
PYfBgPmSrRUErz0ECYmJcCLlJNXRw4gzz53VUvrQ0aEWiJi6JqOAyb55/AgrmjIAF1od5U60hPYp
x5J2hzgaa5mj0ujzZVq+TXqElMJZh55Toumo2MnHVFRzaBoZq/3mknYoi/N7pbx+UeJCgmPrGuLK
kquAQBKleTQgWHyZ9QwlKvrBJXXO8k9z+mkMkRvUI8LNVTy+1gATa/YTt6GkwEb/rM3gUTYNton7
Tk3dZEjBdQzi5soq2Kvbj0H9nS61wJnG/CjQO6qhMvVuGDf7IdAec4XMkI5KbVG6PlKYOXtA6bbW
QxnJOUXccOFb3OMjTgL8p1SLk3p0TWF8M2akiL5y78/Tke88zn62nxGJm0Shk12OCUGg7/ZbKepT
tAQH6NgKRX+t7/T5BVoLrJuU8+RKsNIGuVu17NwxtJC1Ah7E3MDTHEDLCtT9e0QrsnXCn54nV5nt
mEkVoWo+xISqCj2updc0NVdW8VuZwMhKUN6S6bpImUSppqNEacgPCV66NmhQUexs5/lRN/cK+NKQ
BVNoB+2hyX4LqE2yVsWhu8QXghOR2m1SmW5GdQHtVmvpd/K8kRPJ04BGaQquIG1bpvDVWelV42aY
6Nf2lqdq09GgilOx644ny52kAtH805jFjNl0G/T0tKPI7kD3qK64ULy4OUKlOvi6hPuVnGbd3KL8
3w9Zt9Ux6BPRaMQPXS+qnkK5XY9PM9qYHMBj39yX1CRrNrFFfGdmMkQtcy03stO1lwRbdzxdcuug
9jta4Tuzix2D5q1onkYBzu8q6+MrBfxDgCCUygv8EH1TaQHYlxz2YoSxlhS0YlEapf37WEcvDahQ
U9j0FP/zpT5XnuZ62Mv9BoNzwsJRjpo7EV1oIFkHecatFynsZUqJNhSBDzPk/fkGBwstjXa1xtGh
8eUFVQK/kHLBUv1aKl+zTn95wtHQytzteQCkAAIkG0yIvzgT2ZZRJzUo9Hf5m1rk+LImetKoilvT
KZa4LdWQavg1nGL1iQNOSvMS1+HWbysvo4oay47CHzulfY16hMqYwNRwb1h3KX4kjSlMCvy7EGcL
4rk9yyrcOeT2dhoXlx4UADaNBbscYFdo2Lgjv5fLi1I8+vimpLY8pnNOTAlIDL6bhTTEmdjxK/ZM
dQvDuN8X2uiO+nz0M7p6snFii3QfV9iWJ+UhSNy4MhD3LZB8NhrmtBlH6a4vlcc5WOQJmMPYtU4y
wMvKi5XmqOvWTeXPWgTLjKiOsS8PhdvUyX2syge24scSFG+KnkqbCD1Nfqm0V+QBv1vVuKI1nYX0
zQyfYaBCu4ZLjwZvylaJhtlLxk8kIlnHbDS/TOZuUeW3SP4EZke91FfExd0lNYbtzlBuhfhugU+S
UWjq6pFEJJ35jjz1gpofFdUarXjsNIzenqAUdEGd8tbqe7iR0/QkT/lKsZgaP0y29gamPzrBiAU/
gvpe83+3sWLjpNJABZfmvkobCs/PlYD5cu7d4av4/2YiFSXxlGSw0H8i9JTVt3VKiOUe6D1q8o7M
E0aQbZDFHTJbTWgHMUmoiF6nObRrS9lWQuJVFOfqHH0tx26ax5LioYbSrENuPN8rYeFcUkq+S8pT
kyfeYBDBRD+GfdlkNTYlQHhvh5x8agE7SBzdY3mgWU98rvkrshA0wlJiq9yNhPG1/kZPgWnXwHfZ
uo05bjBQuBhG6vl38jFUeICh48YDESXvsaSs+u7SmDvEGibikjq81EF2XYqxfojHwPogqoWHDCzD
r0oERYB52tUmdodg2oiaehpVxe1f/DdxdoURDR5LLvN3PtsYcmeqxLwLtqVn4KmE3TItj9muZhXU
7TIfMIM7vnZ3CNXbl5Ty83raIJ5e+9fP5q15C+D2mVffoRh9i4/xURnsT9BBwOFs04k964HtBuWu
CCHonXSH92QlHzUmjxWIVcTONk2Q80KyCj8+P1Pvojj+tXklq6p7i87Lm7BddYwHc2U66pX/W6tX
NYN5ic7HTb3cU57rjx3TnBO5wp24QXD5dv9J9cojYurtc7Bzb3ejrLppoUrbNzBOa5l//D1babtG
9oojn+dtoaxHRl2n1jxgsU8Oaw0Qbz9Lj6FO/1NbS1qPBk7GHDrvyNW0g0hZhUxR8ag4YsdWkHTc
ICFAkgNNJydgAaIanxEPQDa5dt4yp3SDi7EkTVqkUdS4i+4Q95cgxSXKbZWgY9UvAiePYvsmBlIM
ZFjBBpXM2VEK7rNBPbTqdGxwjYpVuC7l+S1UB0eRh5OlqDw+4qPK9JmO9E0T/AtWfEnpC5S1iRcx
2cU8CwU6VmlASZPpmP/wU9F4AJxUgPHTiN9NCzRQRvcMrc+elq5ITO/L16k+TvBhZ9tgGUexm3z7
6rFG5lvH47M0SLskoieHbaUJYndA7qQvNSof5O/UE1aSbjVVu6rQaYV0I6bdRmJ7GM+/NMG0myZ0
0xTEZai7EQ28PBqObZFecFvmUuZI9ewYBku5IoHPicMVEVikIjuWIHnxgNcMuuERqpHf6kQqd40A
jd2iiThRg+Cjygv+CgB7JNxy416oPlTjXELnTKNPobbeu6a666f2YWA/KuIxJrhwo2WtHfkzRE4E
3nqvPlSBQfVinalzYzNpgilF75OmHzVq56qx9pmKxVcPKGXjtlgodjVtptSPna5LMZzTRNFcDDCO
lfbk17MsVNC6U4TtaOB0pkkJgXaCDjepNL28CN3Kx9gsn1v5MwzAd9c6wpfmSqeq9PVnkTTPHtoT
7YOVWvwiqpcGE67FbdbQfy8x9SKKCAmFGj/QpI2Wj9qqOA+ByBKTCCKxcdvg3aAAN898TkXAxQTV
oEec1OjmYz3XW5qjneE0IqlL2r0w9ScB+rnmpztRQYP/lOfAj5QsuVZ82iTJjk18MUJslFRljDD9
hZtACxBTUaqJrU0iz05DHdbUsn1djs+lJLqpaDGyaQC3GFiKmfLEXTzRnJwdCxL4lG/C4ZJmi5GF
sm9ebLKSRmnH7ECZd0o0VEec91h/j7B5j/5n0N2l2bROEM5RxbjFFfMATQ05ooae9XTJJ2rJ4X4o
lL3fUW4Z018FxX/EqiSv2RNShrbSHys41oXYs1OZ3GU0JCQQKRRzsiLc5nOEQeYSsBrBnb+Eq4vN
dfTfJ3VA0qMgi3EC3QUWm3MDpNRs+0/m9T7wmhjbT0w/1IlZxZhsinCmmMJJNgDma7+08VKJ6UYj
IFyofrEok5VfBvKR6tHotpNer+OE7Uj2QI/T8Ou70ZQdvyQNjiH1qBHpxeZ43FZyv21abHaLv5w0
zgpVs5y8SfF+muaAxx6wKKdnkk2UxUBwy3HfLWYaTxvEVZbWeN4BzY9vQrhrxg9xFlAY6r86YHpz
fDcRklv03BfU02YAWI36IrMyF3Ko64iqmKqMwaAhD3oQtCt3HFq8oznCNbI+IkRQ5XEulVVEM52F
3tsYzYdKvJjNl7gMSWjKswf2pjpkHgofy1puHU4fLSIDQmU/E/7FlZXNBmHVvFKxCBF/kZgPSHqU
8JTEO/QxdsxVkiZsSL16sip1N0JXRRJRZbR8VfUc+8WOHEuHUpendrQktTwEjN5HB8FSUQdzKVr/
hvMMSao9KLdZfBFlrvD8ljQrmZ+fwM5CZBopTEQh5N5hcEzMe2VYnMxiPGGjGQX/sRKsp1nTjsAQ
9mgQVjihNiFvSUutx4hYbzGVi2boJV2NRj65i/OOyYxZfxIHgs/U85RAYEwlGwM7U7B/47qn1IU1
nkMsyN7alD0JPpialjS7RlqqQr6GRGuidrCu5iy/VNQKzTTYJ6L8g8r476wS05ANWSFGQlf53298
Z2Nip1Gjczg0uzh9kcMdLXAqjD55Ov4PiChpAXH9IWf+wlySRaaBuTZJTPpTWl0qemF18VRAs5A/
6qbbqK2/9tHYBEN7p+QXDXOYHJ6widvSgBrFT5oHWhaN8gOe7y9I16KGN0Qi50BV0fD7psInAVmc
YFOgMjZf5fyzGLAqLJkswBjKHxCff8vJv73Xt88c170WzxrvNcS7Io0Ibbhwvt/SsDuikcTu3Kse
OV6PDJ0Ta7pNQF2ZzY0w/JQf9ffJh9gFx1sjT1tHV//tQKj1mxjaqB9n9ZX9mEpLvr5MaClD2hXl
emi9/112SvkLoxWB6Q/C+kU4/+fV//MAFozbP8TsRKJEmYlt9VA4jAO4vTvKEcNFIoHBuqUyidFe
kx2ZYn94379E9Pqf77v8/T/eFzy9NQYyH7yhL92vhGlGuQcjt6Pmo4CIXjXp1Q9eZRN4GMEtlwxJ
mg64+OdL8JergSMBoa6rwP01lcH355HosZFOvglvgBA1GuEAtrcCMYXBZ5G/NLS0s+xCbpjV/3Dm
/2a4f72voUmapRAHqH6j9E2VbEpzxZlP1OzcpiK+AYru8A+acoBNEjs6O4bEzEEhf4Zm4AzVC00J
u5sm8jqpbamfFUWYdsAS0iBwIyfb6NE6qT/AH7/geN9HCODH/3ec36wXxZwIeWGGbBx0glKsG1eL
e2QGDEIYOb54mhIPuvwIhXiIH2BF/DBQltv+r7eXQRlaJtlNsvUtfEFIMzpuQmAcxILGst+4QtAc
cM48JNcM7LreAuqoLoGpIyhUTlJR7v3sp7v0324SpACiaDFBijAV/xwiJMF3cUUT8KAhSPR9ZSun
y7b/wkNJbwFdVPulgSmD8sg6VrDaD2Yh6S+Dkk74BCNEsTTilrkSf75/MgUh/E1DPqDsCCNnNGlK
P0LBJ/PDtAfkhtkPg5PT+/dpJy8Me5JoGcTyit/uCggEcRuDTDqgWA421WALjzoRGx/ZrghYiyMK
jp/ZQictKSIr4a0/xNROA+RTtrLpDVoswYne6Vuwk52iQVaOodMmqAgtiOCG22hDka7XL1gyXED/
rNyJin4Rn9kD00WPPmJ/HZEQbTOy1uAOItyZq5EfJ96b7/422lqe4SibcUNLm33fAnbZph5MdKZo
lej5DaEtOfp/mMCORj19Z4ElXtPya2T0/StExYJnPHTyeXymuJf/ylei/IqkSBi9XEfPfipZwYJY
Am/wKH1KvkNX3ZNLrzwqI6UoBLuO9jjdy4GdHkhYHnbJE/ODIXiN4ZoArI2HH6cL9e8xoMoURgzd
sJYQefPbfUBOWK5kOpgXNU83hjB+RAYNyRx/QzxpVFpztwQlpZr1KanwIFbIJwy2ATy2wR1LsxP1
8y9IFG4tY6eJJzTK2aUy1HM3eLVMwEG8QBXlHSYezKw8baL+ZhFVW3UN5Px2XSrNbxRFp1FsblMB
6WDwL5LWvCE0psOsiZuOfQdRvP999/9tk9NVWRMVhaRISRRV69tjIlEKWcIeIh3yzgs1NEAzBZHM
xGvNjda1Lxmbet/vWS9292UivE0A1vRnFmXk3cAJ+PDzl9m4i6yIxm/pAEf4XdNzJRrj2pbFaagJ
7SG3778PWvv73lFlg4w5k1vHgrz5jSxLjGshZEWqHJD1w2xEZ9lI21B8ivDvKY7q9NrBrO8y+Wyl
5y67a41zKq4xplvxKjwn7F4llyUYkW9Uu7foVzQMFvLocRUILtiBUYANr6BPRRNiQ4724+eOdni1
05K1EGxrDBf5Md5pwiNYTt/Yxfp9N2Rr3dgJ+gpBYZg8IkX5cSljLB/rz5l6+djkW0ssJMn5+zZL
pf5EraTIANq4Rno20ztqY06cX6qX0boEwdNUvfJrN258VATTQ+fV6TkzToniKuJa8C9NdRUVVgEO
zSrQsFFzk2+1cRSpA+no6F2Nmj7xUdVrtrOE57HcLBJ69bWqXsFgdME2i9/b9AHkuNSAyqcfQg0d
MAgzjuRo1ZPf4uO/l5r9NO5mGdTBK3VsMkEoZlLtArzQItja1y0GDSfo1ubWANpG/VywE4IL3wvl
KWrXC/n5oLoI5CgjQ11GPzmzCxwojq8TZOkoTfbszW3qgEtNlyautn6v3qoDIj239YLuXi/XM5/Y
vBPRKbDyZAjcc7lOOc/PM3BevVhLnrIrUEZRt0flY2dPiySn/Qw3woRh5lWunKLc6uomf+nZM8pu
EaD03TbFdhL2uopPfBvVXvFmim9ZehHuxoJ4jb3C02shTJzzY2detN4xepIhjgWMLioC6Lh4p1Le
y8ilTpO/t1TiHdhAr1QamMSh1U/sPPgKq49ZpTDlGflVK+l4ad4Yez8RewnE+LfBZDKOuIVEaN3f
pjulbENsQrFyQPBwBSKTlasBYRBqtcsERbe5MSx4MmgAwzZT+sgX1P5MMbHAViOJv6t033Fu1A1C
IThAWGdO04KXRpJKAMHCW5M7uKmbhrt/Vs/ZsImWxPiLXBzCcmdx67FlLpT7jM//XgnvM/o386EQ
3uWcktoWuWxHSamwlZt06/Kj/qbop6T4RSE0/1Wmv3WNDMWVn/+apneN4QDcdzSpT4IcYPuJznbT
MsIIKmPwNfftR3bvA9uJzhAwlOJgIKhh0O4TY5eHpN2BSSdgFY7CFro8r2qnHReUvEgNKSACSGT1
/bRTgsDuZPwUBG4Aqz20wU5E+98f8XLBI1LR0hYuAl422RK9RYWQvs1/T3yS+fdaWiVplLWKJUma
zAT450KliH3RTwOLcNZwNeDbCGl5QrNzovFGBIUp8D+M/kfUR3itZO1Uym+hdIUoqfR3kbZOEi+S
99WxkPelsYOW3u+hDh/7GVAACej27K8LSpXbHLwqRZHKf2zndXzWH3puakpja3Zuik/4z1ra5Ayc
yWMVwdaGBtVxng5luWs1ptGzrp7i7Cjjk4Nq2DGKeUP43aUDdp16+7zuzcsgXBECjsiHajoMOdMG
cXaxN91x4dsNq4oeoNLS8fUMUqkp1kRbucXFsE7RH9rsKalfq8Iz0i2acmh1sUwm4ydtxXrYqGyw
4zO32LCvNvpkw1PejK9AGaQE/6/XergaaKpPCjuwvSpBm7S5+yooSw2ldIyXtDlBlUbPXzkELGL2
WP0QpJAe0F77jxXlm4aaEQuwo9CuGe9Uvsud2uzFzdiu2VJQbmFHyVOglfb4Twu3E+1NQUmEZ6S0
T49dsZFVpnDMk+E7I3PGkbrTTdfkSQQzIiaYhfLsGw0BifuhPfn4dX5KSjf/XnWz3Mf6oZK7xf74
awP1jy0iKkiCY6k+H+JtcOU5Sg+Ic+Wj78dNKm4AyS30gGaz/FrY2QnffgEklpwjgwy+o2VAf/lg
7h/lG6OqETY6LDmvtZ7b5DLyQQy+wb920W9p+UP/Hso3s7RJYfX3ueTE0iqKPTBVTfUC55ExiB53
Vr16Q8eYgO9yQ9eKm1zu7+iL277VUVbmygz0yGB5QNa+F5WWLukxXsKiHOolVblOcGPV4c4KNurw
KPED+0vypgK4MZwZ2yyUKpTw8g/35d+oeza3IltMFny6Kmrmt1VUMzXDGI8z+4eTiXT2qZs8IBIY
oZV5LQFm8fGOXiyudkmyS+9OwQ4HgOAEPJbmV+MTWun4ofCEafcSsgvsXXR1aLtWASHMOySzCqRB
ySlHr4zu8GxWPxy/9DXbf1tasEU2SA8mxFehc/bnvDJ0Sm36SigfzBviaHe4Sux7+rVP+4zWI9BM
YCRu2R5TBffS76C5ozSLfwqVfOaKt1RYBxPhXKeocLCHtjB037rUKSlK5qvIvOu8WbrST+3PAj1w
1APt/difDAmTChfDZdZJiqvABfaDXV/uOvWER65OL0m4CS6mtsxczC7qCKSnXmKoJPgpeE8LFN+X
YLx0ZHEjE2AYapVnoVlQ7gfr0dySCKoHm4i6fK8dRzp1zDXBosSUb3hUTWSjzF7kHkpOVxCJCQXX
DbUXOK+p+aBkWyYjywn6BwlBAZ576aapR753pn414mQjhAXtND9mHfQbI0JQ6JH/FA1PYuKC1A3u
JhZqj5yefV1h01yEtoKwMZCPBiDM3kJ2XW88d2C1QT1cYHJ5cdWCDYLbsriK5iWlsY71wnxcnm08
hwg245kyDw8RXXH1VOp3QYY/6LjMFstspIrXvjsHCOUR5vZOjXoOnXGCAf7YxrTQ6E7iYxp3/J3P
jam9ANTlIegOHQqUO4r0UOGI9AqxtWVvVULRmlIuuaQBEOKCyYBse9HO3gjVCoN7Q9gQQjJQnT02
yQOrlQ5QcM4Kwl2ap8xZPzz49GU58l8D9NvaF3h+o/YRu7NcBYCH3yyXMJ1XSKvqpNpj/T2VxUTB
xqStme+jiSZ9tprh0fuTthfrscbmqq9Birr0rA4Cfm0Tk3SOADQXR8xQIWZbZVcayXPSQXpSSjA+
wqtmgTIPUZwaF0WTfnVdsY17ax/nxdoK1cc0LumQ5M+6EO41o/xdkAI3zOou67N7BSyY3Y7yxRLU
Uwaxt42aQ9lLD2YvsP39SBI8X2gVcgvdMJ1rFNB5X9GsIb0JOCJFiPTS+RXJZBUOoXpvso62MPrK
8ZtM10jDdTamGJgIeZmITMlayG8LmQAFMJU9RUaBm6xnaQBNdquQrPnVjtNlL10sn4ubpsGlt3hc
sR0S4nAXKOOOCiruCkru7HeDyTq13J79ssQmu0OiQv4yoh5aIrtQgIRqD3zmUoX9TRYHHlGrKmXZ
2AYMcuJONbeiLalDjS4b9hbKR9WZq4yVVsXHEWXy1+rn4kHDghhTlEy4QwKRS1AVp1KjB8d5VcnB
qcHGDUhuu7RyB0TYfuz6AYsB884PdMy04I+mzNWk6l4lLdIMR7QbfHzEyUZ9LmjPZxlw7Tq4Kxua
pwg0eFCJnth/irN87sVax4t4RLL3pDF386Q1L6O0lwy9pJXV0AHXzG5VAXfQCJ5W+66lx3wPL/W/
x7axPBy+D+1l1jUMUjzkv7bgs4RqBhyKdGjdgQOAErKOsCUhNbFOqQzkAJnyHouizKAXdqRqIwQv
7IWTi8b2qXLowbLqG0Y4oWRr2CSrsH1nwcVDFZ9G2u7Z82Jgp6IZU/QJZLfdp09MaimLGNRs+Qa4
FBxSypzAFGOFss26ORTJS3WoAs/YIUYHQoK7V7McaTljVyV3YsSE9yuWgcFuLNwBNjH0xn2cAjlc
8bziyKbrf58m6+86JUkrbFTY8LNUMaRvcaVl7c/CAvohCkw4RxM3BSEw3ohMiNjtnPVRsddqp+5W
nA8VXiH9UmIaH/MEzKJNIbNkK3rPX4eWJ2f05nG/QR7ALYoKnXOx6dfTp9zfioV2fJgaeKcHrIhY
etJ+pToDEtOvUwpVUDHczlVqG+WD6NIxP+ApD2qkW8uepf5USgJ68RE8WVzC1itqEt8chVG7mn4H
bCaitTbZwZLHsZLEbfRs7DT/JKQ7+GkLk83cID/sl/XeSnss2kvuMDUEnaNJZxnH9VGLfqgAy9rf
nSFVUWXRwNgpq1Rfv1XKDUXJ6qAcpIPUQtZcafcIOxiCsugpOLOktcQSkd8EyxZZwPHbnK3yboe7
LXUNyU705URq414RMH6sxNdB2S25kel2JjwUYd6JJ1ZPrq49HvzPeoY8gwFhzfKgjhwKnFLojRjI
m+MA6qe4J9J6vm+3LEhRQYA74DqVltduuRQsrhS6zrv0XZY26DyQHpS9h0d2fIBOOdnJieY5cJ4I
sKk9vVrKoSc1KnyVwWGyYBRX5ifiVbjWAbm+qzh3gTD2aC/pxeyBkbHlRdzPbmkw7gbECcy4b51H
lHmNlvKSG3yqTd3uWTyIMC2VbcRusnpSH9S1Dmw4J+dkI9KDP7MsYP/CRil/G/Mtwi7WDGK6mpQV
phS146bi2iu5F0AjztbJe4D5cd0d0tYVSDAGFc08Lt1l7znYG9S1WAFOjAndhSWioaoK7fk2/QYd
B9ky+LUoTukP2NojYrgS/3xzlG6+fOs/Gm1Lj157pIaCVAwQHMUTBBI45tfZs9lsLAAWdyZvB8wy
8JRHwFhz66raARr32LgJux90kpm4Hl+zbsfYJvn4hKzKWPN2jH/slf0aBQkudumcPbMrk0xnuOel
0o728gB58bNHuZKeJf+g3PDytf26cimqkYI4YvYpvWZbHXTJboBJHph8mO5lp35pWtA7Nnq9FDvL
q/R1B4zTbUTGNTp6g/fFbjZMM0NrU5irtVWzt97/e7r5Ym19n5XpHNKRMFRaI8a3e0JS9AY8eiMd
iEBmLpl/M4DknfqoFfZ4T26DT4TONif+ksrBytgZjDofwN2q2xZgljfdXvxhAvzqz/7XES3buX9s
1yIpmYzEIthU9rITTF3unzRahyILcBw/wirykm136K/WJ6xu+OWMUpw7AI/vCuyyP2Rgaf9SjFRF
k4oxkC6USeKyYPvH0ShGKFcKbv1DMqwljMJAW2jd4HXLP3JoNOY25XwJB1ZqSAdqlycWNAYGMRvM
zPE/8e+QqIwciWKhuY0EUi5WiXJVIqpPK5XHkgT5FmXqRjshesL+F4k7rKZs+IIL20xCO0oi1E8M
MCwB2qVVfg1QpxMSuI+Iu6XxSJgDxTWNTfxbqf20HP23D08/H1iDaYim/j14eRCaUW0KQzoMkkdk
dhd/8N2Y0zXs6+ussI71dKv0oy/cPlNSMySMshIN52o16C8JLOig/umI1H+piZO/xfUgIdREbPBt
B1d3U2masB4O9GJXA9WfSlpAA2F3MctPo90t+bcE3PrqsWCZOcQLxHKT1JhH28dKA80fvIaq7HXI
Q9pmB8RzPTGNFTWXDPYDhz7xZPCh3wSfRvQYNZT8ELfkwi3MbyaKjiyd3lIEJa3U3BcEmpv+Z2by
CkX0pskbQHwvfrOgebG0o9Y+ZkRrWHRbJbodkE11Zwwuc+EoJd8zMtW+sOPMu02eXbLRQ5+xpFfr
863HxM4CUSt2DYbeJQQ3QXqFPoxUji58bFWV+ATE8OZt7B6xeKGi+2ypIxk3vbuIBQRuyI+PSqMv
dSV1YFEDXA8s0kA9svbaIYHmm6KVgxbUrOhzEviHogqhbJw7RWesMVSY7UOceyEqzeJVlDdlgDs4
LNmcIz3MMnsMF1btReo9ssGpLiNXvatqPKovI6AVeu0+dHw6mwTVogFoQieh0aIyZ8dkYVd0UV7x
V+O0rlW2iZ2+Wv66sZSbv7wg4Z7WqN75jigDlDn9f895jB1RlzQTYyBrrG8zTF50Ywo9YwSyaWsu
mHRmf8egCLuujqbhULfXHxToQYdmmzus2TNhhdYIbovuMN/tk+6HpfHfuYi6DrBdZFmnaMt99m1Q
AwJph0EBHFnjtl2D6IKRpn/0WyZhFGjyJ+JHBNnU0FbRlk34JtpRXfLIOs6AeqxodiK1ZE4eX5v3
fDe8JQUbdQ+C2n+fN0n8ewHFcdLDpyll/Qs9sTfaWq6JsT9opAyXjyN3hsz1nFkmixP8DZwDLJLK
4NRD1Y7mWxu9DjW9gQGnSL6btG4dZbVLBZcFWMitV6cMJOFl7o9lfVviGtG35SzgdSpIPHiXexmU
ptUV61qla8q98X9IO7Omxq1wXf8iVWkebj1iYwOGhu7mRkXSoHme9evPs0jViREqe++di6TSIWFJ
S2v4hndQ61clex1TnBH4TXnKp0JswENIQqa0UKCLUyvWKrXfJRuGeTQsbXpXKNPiC74U2wEaRU9D
Ut+LneqaD/7IMS5w1++YTKuoySAQrHsvqOlR2HzA7t4yg/vSIdSlWz3chuMz67zDG9t3Hjp53MEn
vjM4HVH2tmMJEVcKtJmNvtNJLpFpITHMkK0jMbQyrCD0YyAszfmPioQ+w51kIdEbBNsqHpYcOMI5
Wa5xLmCbJhV7Qid68Ki2GBScAPCxE8swvvJVP8ufX+9bVp9JDooOJafqN4xYPqhq2tjtgbtLDncR
fdoPwIW1yQ7YQk/al5RR0mW0c6BMOTspv0OWwt+DaqWKjW/R1SLI9yP+6wNNQpIClgWykzwQkAF5
b4c33QdAAXR1i3Db/U7Rh1jj2wWnocLz4coFM9N8NM1PiVAaELTI7clWlDqvS91Ebw8qhLCA4K95
4wAaaOTALkJTsXhpAX022Qe3R4YHoa5tQ+eZtU6bEc91A5n3RLvFBGxt9B9jhBZlCV+da2ePRlZM
zaV10y03C31o6MMtcS6lEE5I/k4xxMAIyqs+vE5HXSRZWUG5tukR6a3gltOdB7pVqd26cA4d6P8g
RjzsZRxepfKZbhQwFkxsPjSCBlN5B+8l1pLwBO8YpUXqgya2zTFbuH9XxU1O21/yT/ZwGMpbNIJg
7oSkm64e3/j9UWBQlP7UcrVcPkQ+Y4bpciPYNBQwiRzCn6qoZwGV2RqJLDV6c+jV91o6Jrq5Qn/H
cVe+9xxzBasc/jGUOGl8k4zikIGtDO7ERhLXWFMfa1J0tdiKm9lNdkG9yIMXcb9XGloEiZhomdVi
4pNx5cHl79EQgAm8HUE3WmC8PkOTsyd3CiC2JY6rB8jsyRsIDQwF4r3lAPFAIB+55w1ikP7DQIME
UDn6AksXerqOyvQyi3/hTvWr7vbK00BCiSzBjZDMf1L7hUJHYF2i9C4cD+2t8oRYu7oIbsCQsdLQ
ZnOxrqfxFN6XO7Se6+hgf0R3YHQhq+eUAaBrYIBSreV9d2oR0ER/6RcgeI0+ziG4sSEwbkhJ/xpR
KbCXMCWSpVre1e4PKthZvKYoTbeTsnagbTF7ByJrAlddV+4NrWwVyfGbrgGke2+7m9rkT8Wx0hbG
a+CvImebHGLiXrj58SL5bX1UCjq5C2dfbmkWQz1MF08EDvgf/GXiiLZU9tIzMPE6W8m/AR05b5DN
uYD36JJACqt3osP+bP5AfQpkfX7jVLdgSBDpGX5DZWs26GGZ0r5+y354Hvhd0jLUhNRoiQq/tSez
ckR9ZEnwEUQH70EjKHmpUMhJVs2Gmo9NT23f0ADfAL0htfTbFcL3f5URaO/lYC96E7maGzgQmbOh
Wpy/Eia9IgFY3Xxg6wVnhQtnofzu27Xv0Em/dYeVYyzpr8oyZJk1Cae/v5Z8zMUFNlJMqgJWR6Mg
NAlUooxCmpNWNZ0rlkSI1hxdxduMu1W9HW97nlqmhwhsCacEfUUhjOPDf7E+oh+AC7Cm8tEcJcte
K08qZZwT1Juw3+I2ot7nwfby9piBwpo8K3w5HhQBNHsC9Mp1FORSmAkHrV5iDkWH6AUFSfZsfYPN
gWQTIWziO+X5+jR9t+XlyKaeaKiGDfJS1yYls6hVBg+vmfpAlJYf7L0GqYPbtrxJqHg1y3Y3EIT/
5T60tyottKPz6tyFT81WuSVGrX4VR23lEIQvilfKG0wuYuoD4ilrg0Nlp5LgP5HK05347I4WS3vj
xfB3AZuJ/vflWVS/N76/vsok3azaMHTQZkWfWt6nzhbTnbA5SfapxAdGI2zA8RpVU7jmun/XbSKk
nvycllq08ImZuFa6YFiG1MrRcLn8ZLpYa5NzmwBB5ZpRNQXF8Unvr0lGLQpHt6IuS7OBFvpihLf9
O0dDVkQOyR11KAhP8Bhew/ssXeK1XYKpyI6UiMgVtLX6RJfK/sGJoekIbW7Su966U+2FET3Yf0Hr
gAqaHrkq02iNDYgWrUlqL7/DXKhj421CoQ9UAYf4pLvS9oPmDpVcHbSn4VEmPqNiF+0DYNmL8Qda
S88WEbV7UJ+0PWXJ9lRuISrcXn6I2U19/hCTiRxd1dAdlYcId9zJyZ21Cbk1KG1T4K137YOoo6GI
6LD4OFor/H8W2h6YYrmgDLelIrvuYBod8rVPL532GnlJ8PPyM36L80EH2iCv2M+2/v2OlgwjjQM8
Ew5tamzjCgMklpmNLB9eEVfW1XeAjkAikoypMgecuFe/Flg8xc+GALW4QyXZ22iA6Ucdj1ggy95o
yIBgKNGEfRsxcODfEFcn3lsKxjA1m1VlHnUKQlFcX8Eqf2tVcH6Z1N8p+CgKQN3JWYb5Y6XFVp8d
Mh8F9lfyWFLbFJ2sy9Oszo6j67ZhaDIx7/R8j12zxcMuy1Cjx5Ct/VvHVFx3MZySooM/YiSjb01f
Q9/5ZwXghm+hAAOxxnzl4Tweo0Os62hGVO9EanELo4LWJS2r5rnAmVv8yO79K/Ww73heMTXgRx2F
6I31MTlra29s86yKs8PQ4JbVUD6QWnVtQ4gjdL4vvBwAYgQ8COIXXoWd9JqQ/3TcxlZwdKh2wVSU
MoSMYRiGEj29oF/W+D0oZg9303gsNAtPFuta0Cmi9i+H1+SpJ4uM7FrNWo2nLiVAkoV6qvy3CA3C
PN82aIfqkoE41n3U3ouwOm6TXY6wrEq07VX4ugKcAYnnDEvRfosaE6U5aesRZlfU7P308fKqmNl8
NmtB8HYMXVNN7euGsHCt7XWrBL5lb8lLgSIhTIAf5kI1rizzbwGtmJWzkSa5jtylRVI3eDXVuIqp
onpGRmFB9+5f43hPFnD5xcQkf/sIAM9NTYWS8O0GgfIcmgnONuJuG5hefw87BmbK0Oy7/Mqx8v0i
Fe9mGkBVFEKDb8wnVJyQwevTDPEESFzU3e31SNluIMpuVX+jogcpx8PGDu8iXpu9ElvtslVe+zi+
CUDEc50mEca2JlzkgH5soVxZk8rc7NPekymzgHSDn/X1Ozt9bY8Bve2DJiUPLkVBUbJIohFoNPYO
dPLEPhksaSWTJMjZq4NZoFqtRTFCbHNwQKOzl+wjzOXD//5DnT/Z5JrUbQjthhYyd/JWh9tIHljS
BX8e6JL+dXmouRPwfKjJZQhJJnftJsoOJNaQIy3rhCACnevLo8xtKfaTpnxm9po+mWrViHucgDww
mc7z2Ow5z0UNBgsk/VqY9J3lwrqD7GAZVMLpQE6PdL9uzTzp7PTgVYc+fVZ0JJMpCKd0Oqk9mdWv
UEIo8ZmrS6Ekler++v/wqo5qyiqoSpNy4tdVZcqVgrIeE0pdHCCbgmZGeSqDPYCcywN9vsl0O1tn
I03KNJWs5rnpSulh9B9lBAfgpZeptq/vxxe5REEOgL0NmqYE45Ui8nZ59LkvSvmf+5lARcFO5utr
9m3Zkhip6YGDpIheqILzmiFIH+ox/5eR2KIkNZqsamIbn2X9euYrxEJyKnogiZ4vDIuQABg6XpIv
/2mkadRROKnUdhkjJfGeqN/ut+X4aqbHq4tUU3nm6acDwaeD5bM0GuGTRZJICHHbFp8urbVVZT85
JNzGvYrKjlL85YNRllrkc8M/eMDCGH6x6DK3+r0CNN3G8cLFynrQKadi5rfM+j85JXx2LUUoz6RD
QbfIxJ6M2LVGVi/zciIUlEDBtV6ertmtdv4WkwVYlp2PrihbLdKJCpdm/maiHjNWpLoUd+EibigX
pbhVi0LhAISSAsOVR/iEDHybSayEVN3UbNpSk8va0ZBPgPmagolHJrARMi3IwqB40pfptqnrg9PQ
sQS2ESX4oNtIyxwU78Vy7vVCYAKq2x5pmTRS8AixVpVF0XBcR96TnGFKSP7J0StJ6NgiZL7oqLYn
qJdzeqgWiklqikrQsR6im97EZaMnWEggGjS31BWLzF0rKXB8B3TPQIEt2vidMARYqlq1qnTAmjmW
UXzwBNGhoXhOauYnLbB4QVHrVa87RMpt0NR3o4nMyZ+6kNZIGVAStNdK6BAWdbuBgCivf6quR+UE
bSq72jrea0eMJwPQkvzsQcWwjXgqEqLTCKJ3RvOrQItLx16MQl9sobPreBspPiGGuMCPD7sp9Wfw
kCKBSdRPaLRqZMo02P2C2o+Q/o2ZSIyS1tCIIXSKvhW/x6VWNQpOn40ZD6tOXN1tLW0jrnuqojj5
LAbWhFO+o026bilr5eqwHhsHuAMPYyprJIx2kUyFyUE6xfuwvdeBJj8dKL1xVky3cDE03I8sOWk2
io7Vq2uSomD/AIP/JxHCTeFoa8uMrmSKcyesoxiaZkFn13UYDF+PniLswyKocJHw0XVNAuctC3xA
acAZ/V9KZKGjglIDUp5hsIzqBquNt8vLeyZCoSEgqwYUJGpQ36BIdQo9Z0jTgy3OgH3toQvQv5OG
cdZGPSvxGnX7exEJloZicmtqGlQN9tTXN9aaOMpwSE2Rf9/xkWIHupF++oeniBGtgzxYxl0SJMaW
O030l52gWNu+cmVjf68UTB5kEjGYfmz2kh+yr30ynKLch57wkGnWWF3coMgboqfWIk+kHYO4vkn7
es+CDJpTHpXrOI6QMcoBmbyWvrtp+ncjf4v89v7y15m5Ah0CaYfOvGjcyOKQP7uYwjxUfLfNEOqz
t2pwCsFu0qCR71RQw5dHmlsH5yNNvoqq5nrdaAkWqj41+Z0uv3b9czggZISVAJHp9djiWxmM6T8f
cTL9smTLbjCy8hKLtmambhJbWZTIPrURzdHOonUH+Lp7ZlO38jVW/0ye4qic6DIkXdWCNfB1YnUl
N9LC4tsTQok43FKrHbGbkeLUA/XNerg8u3OJAKUWoH46USM53+Rl9YG+i2oFxDIoPQfr0BPefI9l
DSBSRrg1eFEcFJ6EIRI+CzutRqtIIzGAglnL3NRYBXC/pt3pymPNri+OP0O2SPWdz+v3bH0Zdl5K
KVYpB6VDutK/c4Urj39Xay71OXoW3TZ2nK0LPsFtqiVHglYHB+IiXaKDyDsE2GJceSQx85PbFjog
UZhKA8miDPH1ywxqncnSYCSHRnmlR7eBXx8awPnarYivWxeMY+2sZKbDifcZGLUuPhVAdszIvvYo
s4vE0rj1DcW2vuGmasOrU3tQk0MA/CHKP7QaVmG2FuvFU48NfA/DeRZ/KmCWIIFQOzolENT5e8CW
6T7mJ0l7JYD8rMF+m5+zh5ocCYgwmATGenIwcnXNZu2U17rc4kXuQSu3xiNgkDyXlj6cpxHr6Rgk
R7Qg28pYdpc/1Vz+7bBsDEXWTRNk2eRRbJTWtF4dk0PuYJeKrDKwqQE/pixcEZ+k7Qs1YdfmOuOj
6SoSjzxTkKB/6gZbaVgFKpwagG84KLnaunY+Lj/eXOyISAiKKCa1Ae7XyUrKo6SLIQoj3JGgWgeQ
1d4JbdNWypmucjEae6NFwgefha2QVc/3NE6uPILY1tOPRQMU3jH3HJW0SWJRo7vu1QNuiGC1o46a
Xm4Sg+XbBJFr4Dyu+eJkmLVa/QoduZXnAZeA7NldWTNz6/jfp3Cm/Hx9SJzSMaqMQHXLKqCL7X7e
7+QdAhB1+Z2/D2aB3NIQx4B8w8aZROyJ1Pl22uAIj1gH2g8Zm4BrC+kDsR3cq9tBExfT1yn+Ot5k
EcaVHjdqV7Ef8AuOTNxoYTL6HsJ0pOQJfoiK8DH0wcnGL2Z/qiVKHvSVi+KnsAkMQxVHdRzTqfJZ
qATaOcJ8kLDK8KHDvbvJe0Rt0W7FlS4PoGoiSZQA8Q0gCzccBgDaNSU64NB9i7/KkjMCFfJlHfR3
hLv7XMd+IIZgGTj7qrwL7f6piJRN5odvdpffdDqrP/FW2HZjvEcbAPdnifZlpuzyGmO1/qQ6j/hK
0RfX8j818EMXSOmI6L+soLFQo+9Gn/MYAUGOtfBRDxH88C3eXyBqaLqy77k+NfpcLug1EdklLe7f
9d6DMT0adHpps5vYSdZRsE6zTxUXRX5rJDTJkw8IKqsc0KofdxsnchYSAlUxzbdS33rVk+v/9lQw
3sBxx2cPTnUgAC/4AOvms1cdVRnTguqElQG3ORr0MaB7ZOHpCNluvQ50DT1F/RGpFK2gj1XDe4zs
lUfza0DGX0X2LMapnZA3QV3AMaQ1oDI5JYnp3wthfBZlq8uL9vs9KBYRbTlD5SzDO/brpeOHYdD2
fcpJBnQ4OBIAMRHcLz7Z7+WRvsdZX0aatlBdPrhXyFlycEKY5wHqlD8ACXYNoEEs+SBORlfu+LkB
DRkRCIUyikGB7OurjVLoGKXMqxnKiy218ENfMhhfDiwH0fDIt1Z4BXsnUpbpjjwfcRLrtGmTWm6W
M5k0uDwwCtQ9WYiiqH55Lr9rnaABdT6SiCXOwpeqrkytHAvOGkQa05DwkX3agGHSBEcB4Tk2NdhN
07ty831eHd9fEWShJajLhOZfB5YlX445WxLCuZMF/CtayzYGYRQgzA7AfFOsklZfFHb0U5fj+ypR
F6aLo7X1ZHb7pjjVqCmSgWpBtu1hm0V9AUX+XaX953EGeZa68ctgySocrAENLUxtsEOEAKBvSeMN
KE1k8q3z25X9G2vUn7ICxUoaKg0SnhoudUEHsUOFyMZsgAh1FdQ6r83A7LJSZZGaqGhS6ZMZsPre
GNM+SQ49Kn6Nnq5qLNI9q6Xe3/z20e3Um19hHazz3l6BeVv5qrat3GEpmS86tsZUEx6JVELKBnAC
AM0VAP5zopZ4VSLAqMU/tBZDKgC8cnaTyQ5GHOj7mbB6KbDW+1QGYs3VlSLvOzj5gyfOm0DdkkFR
7+pJG07ReDSq3zYUGMODMmEIVXHitvZalXJ+Ef47E9NqbNFHHcIkfnLw/xRecgtaKwssoYiFypER
F2sX4JIfXVv68/MvQBgOaZTiTK7ZSu1ls9ak+OCBkS6Dt4JUuq48mIuU8eNqU0HIqJJUuEvc0H+p
KoxQhIeMCzG0GVZhTYeffeGN+ZXzZia/Z1Oq/z7Z5EKmZjw2bcR8jJTFrPSoNit4+9EARqhkYC7a
fwqJQixSwiPI6tYx95NdXIvfNVHi/LZLKdmJSRIJjjiozo+HIDHzzjHiQ1C8OFD+gHQavzr3Dlhr
PP4MhRgfOr8WivGcxSQYgoAIL3CbY/wi5jNvn4NdpQNmNnQAUqpyy1fNkYuQonwv7YoxvVcgNKmD
DENzvPKFZxrHzCMiPiSnhmzK096R0XLrdjLzqHVAnqqQ88A7QHvaFcirI5MJigQX9yJel3FnrGLk
jRR8juTsDb33VFbvVRPzRpZ+mR+6TIeVGPGOzH6WQYh2YgV/o3T8PSLZ6BIxXD6Z51aniRQPf8HC
Jpn7OvOl7RRl0NoxptHhMlYwMMv3KSUTbSjWZJF5d+zd+srNOhd4no85uehMV+msQLMYM13n0ipt
Pvzqzm1EYC+V9pUXnAsYzgeb3HGZVQ+Jb5qxaJ8RUguIJvET1qdcOZencu42NTm3NBVUoiZ/8vXP
FnFguFnjqjqvBbau2eostLZ9bqm5Xh5ndvrOxpkc6J5kldHQsFnKag8+mw8WQQFg/iATGMnb5cFm
yp4WeJD//1bT7oTWhZ3KLRh/9omxrQa/J/3NFoQpjHMjjZ8lFwJ6glcbMJ8FzemhQC4mJNKEkOIU
/Eu/An9IZ4gP2KduorrdskoSQk05+CtZ+qW9TpDm8tfQQ6ruQw3L9Rg2O1GFcZuPGqrf5YmYXUfs
cMBA4P/MqVJXWHtlUXdVfIipPbJqKfEXEQk9x9KVc1mdHcpQoNPIRIHIZXzdk6leSKmvlZyGjaB2
GAcHR7LSBfPmYSvcBnspwywoNNYyEnGxic6qUIBCrcLCl1SmBf3ajdy4kf/QFnhnJvIacpA/uPdW
XJ/8xnuwrIG7ttmlhnutSj737FSDHHqRoNcp2X19drdMA6ZKE9P02DcCRW3F0c4Ob12SA989FRG4
SGMPBp/HFGh6k65kG4EQHdB0vRZ3zl4s8Eqg2ZsKKcNUaSxtNb1pTPaklp9o9fgx3IjupZVE3wO6
M3BnlYOXE0F0IwazWIlLRNx8xH4uCABA/mAxAMFZ1CHgUVUt5mUhjInXmA5GuWULZsW+g2BBD/ny
glO+M2QJmqklI5GIPCB91cnRVWZ+MY76yDowf5VacVfUb0LFFdQcPdx3T3Mes7zcmQNdFwQd6gGA
KSoC3SkUDRzgMiBV0NLfVBRscf4x+4Vh5reWyyHoOgivuB8hWs8ECAsPReQxwZTQ50WI22TKD3kW
rjV3gzjsIpNcqAcZavhaXkC3xBA+aJFT8vtVhmetL1uP3YhmCiZrigJX4nUwTq7+5ARojmCu4imL
MMHavdum/gkci16mB00ZsGu5KzZtFa/AR4tPr8WmaNbt2mgP/QNa01HW76z+VfR2Mn0X+/IrhKvQ
zZG6B16ZItaVrgI/hz5OWcB5BsU81CiGw+YlYd+rAEPt7CC1e1HDUS14++ORRCqUDJhld7Fi31MN
K1Hh93PzpgY2XpEEh66/yT0sS4kFESgVWCn0a6Gwxi8NthhYu7bSo6av6lxGr9g4xOw5k5K0KNpV
tnznKEgFGOTj+T6AS9LQaYujd1D2B13MgbwvcgWZ/Bf/Rzpi1EAdiV7OwJRaafEEv4pUVsmQ3WyR
OXeo0cVYpG87rd2USJL7HzdFqMJBBsWbebetIt+nofdYO9VPFP0walz1EoxfqflxZSnORQmgD8Hz
Kjr6kVNWihZXrtqqMiuRpEkYijowFxrqKEr6UTuAAYdyEeD6F0nvefbTMvAQBmhmVkL2QIvt+wHj
TaWtlp6uXokl5s4bh3o4TBnAUwQyX88bRTJL00m5JJhGMw6RFf4AN9SG7wQTVyZh7n4/H2qyHRFl
N+WsEduxePmnB6cDVVcWYpFXYYKpciQu43x87TV0d8ENFeZOkIk4MK48yly8DOYPijBhBv1IMSvn
oUZX2GkpTgYAF2G1rcbxl6QiqQ63MUOkf9C3auXuDMKC/ziwiE3OBnYzzDRam4UAmUy0zsnsODxh
OsKkpEKBY9FqDP66MqjIkKaBwPnbTu7DMsJPAteA+OArL11LXIwsf01XuFwOBWQy5xk0VG7gV59E
m/829DT6qcAW6gomsIdI3nnuXaK+ioO16o6pk+8IuUY32A05FNv4ShAwe/iLfi/1WYUcbSrgHevD
2FghC9sr3w03+DV2xk+Vl1T7bOcCuVV8JOE6jL7TvZO+iOJtH+KazY3KiVdlH2Obwd4TfuifPf4c
uEVWfhA5PhgUVWuwllLzQTNCivNdjUWljRFmwIKhc6qmp6htqpXWH0UgYfol5HxjnXCRd/hk2mq0
70O6K8Af8jA6LQ1OZUdGb+a9F3rTLIk42ojGv5/eR8m7yXXqje7NlU8jIonvq+LfCZqUlJSgNJVM
bz73AAhl7Hcwi3dXFkTk5qigJgmlx5OjleiqgCO4MvrsYXD2ecTPzzZCm6DS13rd57kDTlNEN+yH
Adoj+Gik8xeUgLwhX1LfclV/SSdOXHGWpCzVuHi+/DBzp/P5UpmcBqpWDG4U9bEARcXpkiNQ5B70
n2tkwQiYm2sibrOHruLoAA6AdXIlfH35SvbR2/Hq+NC7zzWSe9aLIBujzNs31066T7bt98/871iT
U9e04250LeLu1HvriNMUef3uMlRCy2LVcet5uOa2/mNrP48IqQOZWTv2H/7LrkxQeTsU5XOdjysZ
Q5aAQCJ28SCLthKCZp+Hl7pMCwXDsHLb23iqhC+R+tGPBiYJsJ3KJRVfMJcV0BTBK+9gfJH3aBIc
dIAPVOaRsTj28YfBEi9wVUe2V3/my7fZsLA73JQ5/aETahS9QhitI8sCW3WxWVSouVbWocV5Z9pv
DVV7/WgzhMgYw/e8qzdAtP1CEQX1AZ9mimq1kd+o/cvY7URkGhP81D2gbvskuiR1rf3FASzQqfQN
FA29tvrEHZhlP0WUTQwCTk4L3kXwGKEg7NaY0OAoZb/bkSCjw4cUsY42nBA2FKL0uDojo3IavddS
/mMD9TECb9URfdiAewia+D/zKtnxeF5mELcFOB9hZOCsUuda4W62wEJ1wtTRcie3+DwrzzabLYdt
VudsNpsiBVLZNpLoIyhDWba2ldk9C4xHX8JWpu88YNHhoZ7VWzlqOih9jtaekNYfny0+SOA20cLm
49cykmzhtpKMW6UzkawY8l/XgZFzqbpj0bokfgccOc2G2gpT6tAL2CjNntCAbwxYCugCmYPNM18+
BmaPpLPBJrvSbqrBbfMwPshw/SqjWEFCJ2UJruWnsyWB87eabEmrzuEEOx5BgCSMFbBHh1kgjj7B
6YbNzb0oIcbgE5qLQvt/e8vJsV+UOAsaCW+JKxyDC0gb/Sve8/Iws0fc2WROzveEYD9tOr4cZaOy
RupDbOsE74Du4/JAtnjgbwfc2UiT07t1Q8qSHrMpu0im+MNTlqLpgi+J3r4I9k2CfJzcU4v1tI3u
SKsSiyiCXbF+StzDgcUEY3krI6nmceWSL8VeIdA4Q+c96hV7+w3aBK6aotNvS38iCSZr+SLY+GaU
iN5lSgQHHOFBKUzRaLLr4oE4OixXVWJAHgzA+LQbDyiiEMHo5ZMBnIRdtiF4EMBtn8ONf6RYKI4l
ol+R8KW4tXH7IPwRjzBMEfUQPwz054xGJW4PovkSi4YPuoyGjnvMa60Xn7VZKo451i7U47Fe9h/N
scSp9LXpkzu9a0C1wKnldAoLeXPlO1z5DNPIto56V3b8z8IFmBHkQ2iGi5fiULuWSsyWJRxbgWKF
7L9pTVt9JcaSw4igAq4oPRLeiMLKR3F8JrUFj7xYk8qa1GLZS0JtJMALMKKglSrtSiWLinz8XwkB
8+hlTPYi/xe9GwH89Zo34TchDjKbhg169blakQIjRtlfSYdmq1Tn7zA5BeKsbWUrdaPDoMtLyxsB
bxKCN7yP+mEYv5k6xA5hvNsruaHzlr0V8ePgI+gJ6JSEgVTRy08WstSrAFl3ULWpQmsBSckOhz3v
QweCcvkLm7N5BHqpsMZt/BY+KeVn10hutBKlIJ7YCuE6lY+9j+2kltxW9gOZhSr9ilwJmWUSV8+j
RQhUuexWJk08IltfgUOr/45M/6bjhinTXWeaQtWjl4LFYKDEEP8a6zdD3VG78DcaZZPYv0MwzKDZ
KdneMjPfYxQJMv2mQRITq5ylYfxthr9F9kA3WQDzdQWdCi62m7xp4L3+PT6Iu5TvurKx8AJivKlw
TG8cbNcdIAVIk3kGQF6NqgWX3OXJmsHk4Noj8mpoT9iZT6Wo+tSXOcDzWEgvJNWL6LKMuDzm9l4i
lRA3rcgU2n7lR8la4BPEi1x5htkb7ewZRApw9sFqrzK81qYQyjJbaDiMwWyoDBXdVaR0BAnmnWJT
49cCz71vCbrJWMAFix5jY+e7K08zk3Rzk6O1otFHRsJ8cvOUJKFh0Kc8jfbHuBeBFJkWvAA5zG8S
aNbvRX4t+hVX9uRu+DLk9BYy8W2TLDGk98ZB7yGej4wfeK2ECIjU4p8YP/GdVdJ8WGjIXX7luXOK
8Q0NwwPa0DDFvn6A2GkNyZITAq8eD0j1JLY49VCBUBFBNcJIYg+T8Rnpg28hIYnZkN53QvKFA7SO
akDx/sYLkZ/HdePTiehd3Bku37MJyx+ArQpydwcfwRfMna6tn5lLnMe3Ab7B6OQlJtNX9ooUFCOX
eAgi2EzWNkJM5gOl3SxC44PauKYexeRF4FnwiAQtA+O58Rxgzs9XM/oZEB63PApHuiBrqogLfZ3M
qOt8gLtc9HnW7HUYvBUndqik20w5BSQQTh9uZNyLRU0VZLehbR3MqgRi3hh+u2w4x0BrFLIBYYhW
Pf8PCBSzK/zsCSfzVcRJXhkZdFc+tS8/+sHvNpM2hAfgz/Dv3XXNy+ryCpvZ4V/mZBL8dFItj3HP
F8pdWh0kIF3yivpQjtvffxtocr3HwMbkyGIg+FHEjDAOSBf8E8X7y+MgzDq3Z88mcVKtoqDdw6Lj
ltGUP1IOeljoVljId/n3rVHsNLzpDBsvnfoJMAIiSSt0NQZTW2rJD5PoZrDufPNglc6vUX9BKnBd
d798DIqaOkaEI/lp41CHV4TmAU+k+52m6M11e8GpADPAL0dnWUgUDdQa3lXw2bUEtKaU1ySmQ8Ht
QsDRaEcVIk4SvQvNNAjf9JdR9g+zraIvvTK/I6730BZ0G2pGpv4ryfvHcnAX0oCZWZTEgumCoE3X
74VETA7jg8seFI9DEQqC6yb1P2iwJmg6FFts0xHswLY22ncq3skWfh0cz2nyIc5zkQHza6js9zCr
Zf09dgHj+IWxwBeK/Xj0AKOGBAYG2Am/ftRizpgW1VeaXwJ0QxRq1A9NuKJInvHenYJobL/QUqB6
6IgEe7tetTEqasGvHhUSAkdSQcLJwHw3q7WFFLrGqUC/zD4VZbkEth1jOrqEWp+VxyR4EWUdWQ4/
4v4xhcDikDiKnFyo9VDRIY71Rec1OVXBmwrWmt8fqG++lS6tGvUYpMNojDat/tohRygUI3Lp0UvQ
IW6gLgQOaP1w0xYtesrj1sqeUNi5KUQApT97FA4Gr16ZQlqletZcnDGOFn8YVX1DgRuRLlP9e0hv
4xj1V6tfKogUDcP7lcU8eyBowvwBEsh3bTapA+lkVMSp4CXRDHOdYCdqGXRgrVTgtqQcwaXK2Fwe
dqaeRSUfgUNhUyXK+l8Pyt7q5TrJGJVjCMBDljxA87Mg2Au+fYS6/rVO20xgyICOpQI+kR3O6K8D
1lhWO6NjItoro2HzGVsQ/LsC1uh+kF2K6oaQxKMPePlN54LoLyNPcvYUsJhZdowMrDBJH5pgD9Z+
m+PKaCGi6LnYstCpo3Ch98YxGX+1pbkVLcoKXTURcDVGuHSqVxGkWoG8A5O/sMB3u/CkRUfNNBZl
UWyVh8uPPXuv6hqij7JQ7tUn90RLhabFjTYSyOFURskdLWfpPrXuSN4ujzRTQAGz/u9Ik/shaQrb
NmXuTMt7BMIvKkz93qXbRJ+M3uzlweZi3i+jTS4Ju5D8uIwYraHLAF/Xk1/Bcvjho+XusmGf6see
8tHo9QL/yTV1ZXixzL5Fe2cvO7k5Bqhfg1Ny/UrVGoRFo+ULUZSEhq2OmwZt45oaf7illgfd/PLY
380kUBEU5AAI8BB4UQP7ugX0TMktW+HWylD7SoYfMZ1gp1Y3EvJysvCih4OqltCmQUAGaBy58E6s
CmuJaJnTOShsneAbKV8bDHPW0BMbNtkQozC4zBzwbV106Atsr7CEi3CNhxbi+xt3+BMOUCoRV4HA
q21trVuqIdYH3sLkd11+wxliz9c3nGy1Iaic2M75uEn3TOCuRPnaLt8HDDCiWzojVWDBaWL7BGBc
ehRvqO0SyZYo5EA0EoVH6KHcf1eeavaEPZv3SRZtOVGlVAFbKUjXQf0iYzZioCoUHHFjcR56/fY6
nWt29wLGJSCG6aRMtYOMWK2gijERbiYfwjTlSP+7rY9y9uLpqDWxwI19qeKzLXWr+CYp5Bu6uCHo
c/IbWfFuLs/A7A4/e5rJDne0MQikkYX3Dwsh4Mji7iaWYX9dBTzP73BDmE+h8Im452QR9HGgSHJu
RKJ06TXjEs1XXOTp0pI7GkdRRql68n/CEovihY+q5dUz35zd5mfPMPnkSRuCyjB5BpjS1OTETVO9
GgrLUco2dAsKzFqU9oPzJ/JxHoluRKqJ9ogeuo8txgQgNlBGCW7Th6TNH0KKQcR2lJZjvldd01YY
sTWvt1hm0b0g2WmKAllstFPzd2M/pvbGwP0AkZpyeNZhLFToKHNX4LmAQfKzjPATd7sCKsb1oxvK
nY48rqg0wR5IiRZ7dO5gVhIBED072VuGim+jh/daexNjdnZ5bXyXJxSnEjaZNkmcBaxo8rnsatSU
0lAj0P5wKrJgiXAH6JQBeAYQDKrPeM3LdCL1fJH1WEeOKHzykFL7YjF1PTww3hSiBD4stD/0PF6p
EOYc4COyiqVXNqDFTqfE9jYwAq9s7dmFDZ8JgUJoe870RC2MVo7dtv8MKirthPUsVVKa1YSLJOuX
J2p+XSMdAKoUOs83dJosSXapSxpXh/dWdtsGD4ssSdBJB/WSgS/BqiE7DpBACBYkrOOu1suV2RiK
wRGkZW3javn1AgmLMQtMb0QPMQdJYz+wnUgcCftFu1nk+/2wFTLH15ss6uxM2zj9mkLrg7Lq16Gj
waldQEJsaqu+RbJzrVrNB+mqxrcOZAwyYaG0lI0SL3wQWUcFRlAkARSvFH/YZw1W9Z/wwRcSG0tq
D9H/I+28ltvW0rR9RahCDqcEmElJVLKlE5Rsy8g54+rnWZqqaYnmL/5Tc9Td27u9iBW/8IaKmhzc
ffpipimQJGHkuzaif9+v2rXffTZlTZWYdlOLKaNFjai1YbyGbFsOpKhBXDUb/X8skSV4tDz1/yDR
7aFv5cTpyUy5UNglTQp1QT8KyV0qzXH5d+J2SWN8EcsrB/kSllNB3uJ/hhZ34qdKHjdbo0703g4j
CkPqjtyNxic6rdQ5RHbYxvlW1LyhtYPc4eM72xRbtUnZO1eZaJe36n9+zNl+ycshkeah4c3Fa+Kn
nz5QVkz1pxDxgVI5Cv2+yunc/EqI9YEQ/Se8A8fCfWAJ/tLZHKhV5gzzxPRz7xdy4CVvdhxupxl1
brA7somFrS1B9VojUtvMyVHprC34BhRXd8r4R0Px0iF7FizWUKm90sGvIid0chA71h6QJt5IFroU
KCpgMx5aOxHMaLPjiqoKPVOKTEQ9UZZvMNhpLNQr+ItE0AMi0xtMw3WkJ6fX7oWqrU3zUIDrqDVg
qxXgiUCtgBaFT/mZ/4CBjmmkeHJEzXU0X+uoPmjWB2D8A2sXvhXWViBOauXNMPfBHY9HiE6Dsx4a
ioi5FoNFCZ/y1H8XsuICJFeqeGEnFc4m01rC8Cm13CjQbkOIN0Qf5bVy0KUUE00g5GpwNhWU2K/7
0ZFTcm6BCq+iH6OGPNrwRsESTK+B0jL0lquv/qWzrluMpVgW+hHaWcokpWlvWqVFewl9API2NPwq
DG3WnbO9Xmm8FFR+HuwspgqysJP0SmDe1ZM63Kvptg+pn/S2m98WtQQZOt705iuITNkG/Ro8VjqB
Boi9xt5l9Oma0HencB3jOfP9jXfxCvr8y8Q0fboHihHaZoI3+6FHmpZUoX4fM8GKLrr1+BzZDe4R
Jx6K70e9NvdneZU0RLrc50yHr+LljEQ7/c4czWLQEk/hNcD8lcHOEWN23xcWxDZgSfkN9QuLqg89
goxunmY8Xt1WlzhNCjU1BDqEmw4Z+dcJzSXd9PMZ7A/5gzhG07sPo2qEpbbW82Nmvfb96X8/m4Rl
AJKBYyD5dHaN9bqsBX6upMK3x+eth/UGTxupa2p+VX1l6S6d08+DnV3Vc6ElbW2CN+ROBEBB8l+b
J2qP5bwe8UC9tniX6IIK7QK6gyrFEdkWT8en/dn5E57wCh0nqFxHRQseVHqXQkl8KNdGj1uTwBVp
cDJf51hdU/A7Io5x01A6lahUyYiIOXB/enVY6XWDaPSbcKuWvCa0KdmQ3fY3VA58O14kKU4LqRAk
DxaNj7YUtF3waugE0ySHFFfAxDZPivZQcWvW4UMfboEV5+FWGx+l2r+Z8RaufPf7pdXF2p0/UZ8/
/2xtdWlOc8sUn5/dKFwNvGWLRH2Z01VQ7vVmlWpe64BrLf/6mMTlHukgKT+/9C6QJhdcZl1izBty
nb4khrUDkeL5Sr8ioVO1g7RWy1vSyaWD01PlA66v3+UyXdryb/PHMB9mco5C/o3WbIDhsz4sonK8
Qni9RHkTvUwYOpZGBnhO1YqSWGntlq5mQHUsXDizqBe/8xMnvCbbQyMjS3RvTDtF2iS+l+P2V18R
ivkQEPlnjolSoSQIH5dzjr9mFtJsBgWdCAtjlFXZbAAHSflr1c84yf3ukEKM3uEeI+tkn9iO+L4W
W7PEyehmqN6aDGyEhGHYroPxrDU8WMsSt9oAkZ5FqbhpC5HdRS+zatlcXXmH5x09FaWyXAlSJ70J
t2VVZJy3TYqF5C+I0QXrGoiHGl751IuXkw11B8kIU2C0z277MqhCklbal7pF8H2q5Woh4a+Tuw7o
f1uoeJLzXmOgXD7DSFBbpPc0+z9EUz+dYZS60IhzuBIb6DMDTywgGgl39Zh421WmGXduOsbpnZ/+
SvrkaMTSSg7uBx8cDR7ZcO+B6SWpvDClFcQ4D/gjYujFspy3zbiSok07bTHqNJE6wm08eU8Jn+up
AXHljWGPc8TTEG4jzMAp16lIRMnRRi2nTYRdTY31rwDNUl8iVgYZ+Bry5PnSUs0euGQCNBfnMl41
06Ot7mPrVYIbEwgNDESzgkd1eEFpdhmRIsjWXaHKyym9twd7Y7anHvRVBxgyw7Q2zn/rzS6w8mcH
xdlm+qkZ4TqAZYAthmLfjHr22Em52ykHaXiKIg83wyEbPN/ZpjCFenM55eCIintdf0I2ZOEk3PFU
eK3ktxAq0Gn5zOYNV9xOwp+mWjej22cnw/CX5nwanH4VSlxkw7KPXdlZ6D4SA3c+bZsKYAg6B33w
2IEvdhD21LO1FCPVTrNK7uuFLb3h44G/o4NnYIZBXfK7nrFaMDZtPa2xfSFCHssnx7zz9U1WVCvn
vc+zZSLjdFvU1VNZBXdqwy1qtPptKexQYtuXr1yRF7u4ZNkQIUxEMxz5LGkzOL6sdioQ4etAWkrB
Gr/aKKrdqPkb5bBRb318D4eN33hOcCykozwNi3Co3dbCnuItMdZU8438ikjoJUweDAjRVsYTWNfO
GRoGtkZF7iTc3E9avbXsX+Q0RJgoJbHv4v4+nTw829LE+/7FuBTQMS73mIE+NRVkEYp+Omx2XOST
3jGueqxVDxJMaq5VXdjHzZlHHw1fbF9ZXhlUzPHZFQqNm1sF0RLYwvbZoJY+gVyRreSgoG0Oc+lQ
oNEdmuv4R/A4/8UkVA0PRfujDvErubL+FyeatccO0kQp5p/bZSgVp45iCrYVsLcGKVphmwpW9iNk
9lpzRf8xIDK6CoIVkdz5R38e+CyDiBHtAzrBwFry6sc/aum2UG7JVoaeAu4CqXczwnA3dKfhqD/O
8ynH/zs7TcPdrJ9a6yfGgN12BAU4Iw/pjfWVNREpxT+/Dj4K3jW6Ajjm7NdlqW8UvU+lDicWyK+Q
UgZ8GPT3qxHhR6Z0PhIACqzowSbhkXceo3RN44xdlRx8Ul0DnxRnnZPOduotLApu4SMy/NVAoW+t
D0vaEnVx1DOszcP30LxNiWA6/7WjEEX2U8Th3vSPcUlN4pfQIgSPrT614LuMGZ/Etdy6jeRZ5ZNZ
79v47souvlCGQFXN5BMobPJAnu3ikutzdCysQs2GFxu71dD6k5uJhwjLotCQEX/qEgAibbk3qm57
ZfBLu4l2p65qqDLrwJO/nlv8h4UcR0aPFYyALHxnBWeB8fTo3W6Du1FLMDA7UAEHVIBgRV4hI45v
G/e2Vl3B2l4I8lEgki2N7Y3m0T9B2TjFTVBFuHnaW2QINP9Fp1LafHDzUupzV2FVHw3K8z1EFQa5
KVRB5H/wlz0gWHpdJGkKlyKYxQXsfWo/Nwry/h1hUdJjH6MkbqFV63gsdnpHMN/r+xosB3+2KB1M
ikPDS9TRNcZoUTeP4/zDN35KE8DdvtiZM8qg0d7JnEWMjV2FYYXQqWkjYUYlFKQMej36e9PsoBwM
GcIF7WsMHR7NTi42r6x2OvojJgTL4m3I5ne9xxV82IRQ7+ruNal/NLO/HAZzRToxNymOnjuS2aqy
FrRgk0gG0SEMqvS29Ggkr6RyWoPU7/WaWv8JrmQsRB7andPPG1FapyTkKC/U4sXIEcJoH2AQ9Uko
eZKdGyUBAeqPIZ5LlqCxANmlwyDH1ZJcbAJkQd1sLilrEImK8m+JGVrbPQYl3tI0+mAEYwJuYWvM
31EAca2j7ZBlRLbUGewSqnwHxHE8lZFN3xtLRay/gmafotxaWURRuYSR+cHpX22CXJs1EtxITWq8
uU2P3LdDfdsy8TGqFQr+PrECrgZD3Gkuj6WpbhOkQpWTDWLGkG5Y+3VUbJ1ZBp6CN7tc/gjzDuNI
mi7W7SjZ/eL7o3apPI29BZRotPuEAs1ZxDCGnSoPHQlzBlJes3my5l2PW7mRVcSJ+t6WAdG8SXG6
gtAOkibscRjFxztN8VKz8TNl7Q3xwgD41E2JlBHDdRutKmhngGTyl0EbPQQCF0pzje93oZjB8yp8
F2RuCdU4u9U7qw+dKh0+6H6iZjuuCSimiso+ce41O8nLg+kAdAlj1H9899RsLNLIgDrO40S635pH
WmP4aQlhnKs1YOtSDEH1jwiOxITs5PzT6CApYdATMNHqFM4ahaEsEyW/pWhDzrIy/HbvI4fXSbGb
g5mP+8cebwW/fujrt7T3fOtdXbBaVM6Fv4KAh4hqdc8SDy7E4kgv1iGw+Hhym6nf8rdq2ogEYuYJ
CiPn/EO9i75IyoGiDZj1h1z+wb8WAMKiTLaZDEg5bwJ5gCUUOwTBHgrjCnamEn3RyfF8423oyAEN
29XDl8yXsD4qQKwc+xFTKGyIlNRNpSMB1EGxpHUIGslS3HEsRS+IBhCNszF+Nrtq4U9/Qc5OenDI
asS/6mhtxzyF0Us3tV4cDt7o3+aYAWe5fmdJ+0B/lsrGlX3ZG2Bhl7EPCSDZoVjAA4E+50JtSGpl
KwSzW7u41qbzIi+ju7a0tiHdoL6592twauu5eTNHEyDxq9YWJz1coDyyzMfYVWXjjq74zez02GLF
rtWoXNMROOdlqzobS8XR2n9N/XolOpjDZK0LDpFjoAHb3yltt8SFZB8gRFvIr/7QCwbHnCF5WA83
2qhR7qatUKvbTv8702f35WnTzS1mXMZ6tXHSuzh+d0zMm9Ifc3GjdOCtJ4BfDc6k6HHR0sJNVYBv
BPNZDpbAsWwmh7SKwmJMU4nym56+1hkGXNUmNJ37yK92zVWphUtPuCOrqDsgmgMIR/z5p9A7yAzJ
zBCZO5T57dh0N4UxEXzyZVW2yIPKQy4j4MLVMC2LB25QbrabYS4ekAO8FhRfCmXASNmqkLonKj+L
JsomdIzKoaZhU1eJLNFUVnaZUax6VScfFRV1g8u5dqz9jG7W9xfspfABfiBNR+R3BEz56zw0rV30
LNAHGxHywCJExhqoDkuQk4ajS5IB2/t+yEtgEpXthMwLeQ/K/md1wlAjzwzMgMoG0sKoUSISL+TO
e/rRhvwHiWTTaQEGvvA8gp01nJpT9aGxDSdeMPfMySvK/koMfnEiPv2os8g4DuOGrgb4Ia6f0qGY
Vq5t6Z2uM319tAxo+X8/C5fQa/jxmGhiW0hjc5N+nXnfrAKrxt9AkO9rY9gIMlbvoJDeqv5vhaaN
rLmCDyb7u4C3Y4QogvCHQIoCqHNq9HLJRizRaMIdOGtUSM3MIVjJDreqSYGTifaQ3Vrbpgiv4HQv
zBU/HdVRzSJjAWr49afj2THWZkUKSdBFXwweAfyuqj5CWqLfe5Uzd2m4jzcUvU3TVs5fmzAryjQq
6c8DP6RO6irEVjJSIjgNzSmKgn91mB9XVufC/QA+WET3/z3mWReoUvPAnnNwJjV7YQK4po8TrNC3
3tIW2FZqqAQUFiXb6kbcwTjyzV6TgoAFDsvbrtnaI/kbT0UoKlcxVm55sjanZtmKBUKd7PufK97b
s5CcJobFWSLgEIZXXxekhGvQjB04IAwWe+zF5ZVW/prkK0fkXz9zVlzTRMJjfJjmnk1KnA1GHs/A
0dQUUdsQ7s6IbycekHJ+O1vDSsDCZtrgOFkNYbCLLXhNYYHGkepqA4LBM8brbqEbD6atClZ3Hprb
Ohpvc+ma4NClShNMEyo6XG6aTMPh64zEpdWphQyAhNYOR1lQ/AUDjKasn/0FlMij1hH11t2N1d2B
a/arR7VAixtlDulFK0ZiFSqtnDQhffb9Yl3I9r/8tLPT07d5LzkhiAvuPUHCJJ1GBYoY4rrwtfir
zvcFcloQzUGrCcbc11ko6qk31ZCuueAAYRzsgYyE+COiJlKpMt9P9aODfHL8YiXvYN6//9BLF71Q
8/qf4c9K2P3UBCmAxg94WkiMMU23qIBss/h3DimybJ4F1RpUD5kPmDWhlDdI+4GU0KiylRCR0SCd
C9zL97/ro57377QQk6NphAv0ec4cYA9hlSoYhtk+4qMDeoTMTZAFoYqhgkdt2DiRbogrV0IqRoBw
iuANraxOtjaVRC4GPEDnpexG/VqT5UJoTYeb+ij6T/Abz0ukEVp4CoAamIHyEUEyGKgoJNC9QxyT
4ClP2yPoG9JRAB4fkCQEy7+fnX8zCVsB5qyK4gbosQ8++afIyAz0wi6LDMvwbIlya5CsgxGTswW8
j6sI5Qs3ytfBzjYoirSDKvlpfMjHm4B8Ge3spYROdCoHCwfl7yA6UfcPYOkhHm8qEOmpoHdm4I4T
mXL6lo+k29VJw7o77WJEMrP1ZKgbSb7afP/3Efr6S8/2cqyTNs8W04LTuk24XB4758YqbilgYsqt
VSQYJc3IHUrHRbHpZ8oa0HsRQZA99O2RJPp+lf698fk51AtF2Yf7/hwgp1mhXxVaHB/8p+7Gvose
r1mcXRvg7JYqU00rW+Ath9bZUsUgx4vVo1E+ff8Z/96FXz/jLL2307lO00CM0olSsB1s1D+cuHG4
Em1d+xrj60UIT5OoSmG6ivvgpN/Wu/nl+w+5uD0+rYf4AZ9OTZkg7lKJD8nyZdB7VbIs9yVG4++g
Fvprtg7XZu3s1KRFoARmzmAYzRfquhiOtAxCZQvW+v/2VWeb3ta6LrN7BqKqUHbhahaeprR14Vs5
bhmegIF8P6BYh68389f9cBbIgBtOjFJmwF46gsWYg9NVwsqVyTPPKse1miRdHjNEkm5T1W3T23j8
bTa4+GhX7vJrI53lOQPKQJGpMBIWvoQhlPWh4vShKB98P2sXr2zDAcKpI5TxT6s4sc3IUrvoYz9E
3Ru+cJDHKDYljlAn+X6sC00rlghYCSAAWODgwL/u9Dmr4CnUTXywNEwXXKNZ61AcPqxej5lxKKb3
dsJj5sqrdHEuQVcAgqTGpdnizz+dr0xpDCWwCw4w3JVqB2gGeV2/XEbXbO8+5HLPt6CtoHuIjwFp
8TkgVkpVhNebOj7gYDqb0OLs/Jg0NsbPZF9j6xYDMYsZrNRBRl8YS7w77DiBmCt3LS3aKB/pfVeu
bB+r3Ng63dPY3GfdsRqOWj+uSiouKeYvfibd1A49UDrsPKwwCGx0l6AYYiVp9dmmx4g79ZV3v1IW
WuNsjUg/DDoa+3pOauwHv1KUs5EKSSbriACzTtedjjO4pd4svYnSt9Lg6vMQDdUHKAxlMQlRCX/A
SBXFAyWj/tJS6Eh3/L+ELq5fkScawSrzbS8ybjNK7xoywQadMHQrZgevaB/xydywhCHqU9xS16PM
WI1AKRI3a0nR82xBOFVPJVWmcnNl04lw/Z9Fod9DIIuUo2Gcbbq+74KaIlR80MaHHmeALIJcuTBw
FojTRfkc+beVRUAwr3IAsf/Hsc/upF7LM95fKSIVhHkM7cF8AkIgVIvI+5jyhmWXza3JXJMAXxn8
0r63//Ph57eVLdmNLBUcbZQEkuq5shqXE1Dh9a6vbf8jLAppQpWwoNNXGhnI5endm53d5MQe3/+W
S08cxw92ro2j0T/+GrFdJQAsAu5ma13Nr02+Q7+Jqp1ub4v89arOB+WnS4v+acCz+7ORnM6PTRY9
1azjPD5MMvDz/ncklRhYoEokZQuRncfKcwn8kmKvD/A3C+6FnVudcbvLK/FfZRnziL91uNQ5bXKp
7gyF4r/5GjjSbWSMy1YA64P7Bv6KE1gLnw5Op+seZRlbecqR40mdZRPLh0YxPQNHoMH2qAoSqDbV
ShOWXZs+8nCSMqtnwtVs3Kj1TdOsMqy1EKafVm10/1Pky5ug3w/hWgq3/hAsx/qnnOVgN+ZtgkY+
Sh/ZoEBXXXd0LhzpIdAUQNzPgdlR7843YMoaSV6VP+lt8OrP9tJn8/fr0k73Qf9QDM+mjX4mkjY4
RxSYG3XyTk4eO9N+lfuJTBbFk9LCeQ9TeBVv+PZlAkkrU00p9V3ewJ2CuaaWq3kGGrIA4IKoSN1U
CG6Hb+rYLaKpXim0eQbV3Dpyv0S8LMprrCqCbZKcuIKqItpN9U7O3ETaJemqtZpTZpgIXgBoSNJN
giWMov7RG9sN6N+A1+pMxZ2jm1kxaDg92cpO09DgkyEMIkXWTg+p8loHPyWAe+C4nP5HasDyQrNZ
D+EjG66Z3hgB/F0dQkZ2B7Omg2MwUXb390b9cwSQ0z/E+h8/ePGlOwo5bf0Shr/q/ogXB03D5dQ/
21R2dUr65BKIn5LjPVYWzbrWXnTNnQ+VoFA29vioJsBOVpoasz/+GFPupsrfQL+lOJpWPf62yNYZ
DxHkQoLAhRpEi06GEUCiIk5mQTYztNqJjFaDMSafyjHeInmF9BpqzKYOL/e1sqTl0J+iQHYnvMJA
la+r1EEVZAbmPD1keDbjsOwF4NCiwN7PvnywYfROdvNMkDRJr1YyrI35XgVWMaDh51fNXRI+piL9
0N90jZ7sdKh4aqraM+NtGiy1l0zFLhj/PTRAFGBWK+D8unHsfA977lFd2dYO0rR5LLTHiHZ/40Y1
sFi2yDr/g1omFdnOw25jjYuDF+wlZ635x2JaKgrGtGut2LagryY7PgUmyKP6xi9pg8vdfo4KL7bs
VYV6A6TwdV10d4Cp23wnVdlWgnwVz9qi1V8mEEiN/cQzavJkOvOReoWZ5l4OjrV445XU6dy0ZKg2
FolkWo7Tr2l30YWj/6OB2ELPx/7bDcVtpcRLyZfX80AbGelnU97VdbOvpXbVtNZJ4jm3qLYGY+OV
kMAy2qoZb8ngV6fGjjfdSN0CZTvGMaX3Sjw3GfQyFjUo1jVc40GfXh3ngdHaWgi6oPhUw0jhU7rY
OKbDLxxk4z50LRVo+E9dK+4E6C1Snns/9QLqhklm0+xCDtYuedLzG7+NPVK7Re4Yqzz6WTfRgq0S
SIva90qMfwpvvIdVANWgHNmzHn7yzfzHnP4A6mUVG2h3odfsaDursqcj5ta89XhcilsDkKiu3iF8
Anh+ltNFv6f3hJ3IyZgxtizXjrPMJ0wo9kn43jfyY1SlP9JiAioZuBZQWjR+IwAWltTe2iiRGHga
WpJr6OAsjXIdOug+mcMhbFuvNpzf6EWbpb9rpQ3KRB39vQwBTa0qtjEePk7hRiWLr9PvSIclyDU9
OVlYFEa27RXGvKQlrw6BJwF6lKt4O9SruAbga7yCYVnVGkjYAbhAgzYAtQIuazktloW8M8v9OHKI
UcTHjguBUeXU4SBqbrGgdpotp81ROEWrPr1ny2Y5+Lxp01deFG+j9mBPt/prariVs8Ip0S5zt5Z3
ebmnkkuklCf7UVnZ5ktpuPKP8qYLPTWi2RiuczQHCQ+KunWnH3QeiRHQkxwUGns9qi9StP7+Lb6g
6keMyh4HhWFbyLOcBUShWhpRrvMYCxS5pnkKqlWVchKP2NxVa0HL0MI3USlxuFXV4n3WnssMCh/a
J5Sp6dgterzLDYNz4YU3pYEZkbV30CAFxbkZ6vBK8HAxjqGYjig7mpeAdnjrP8Xv5It2W2dOdGgx
lo2WfrCjX4AUh1xdmRnx4f9Eip8GOpsYLYgnS+kYiJebEEVQCIxix5bPgWL219RDLyDaWAdIo2Qk
GsWY8/jMCJw2SzUzOkiSp6of0JVhGRASWMisEa3sTH/xVF6TPriYhH0e9iw06iyrzKbQjmgekY5v
24dGW1mzR4c1Mu9Ruwn38bD9fstdACR//VQRo39aQjU10W3trAg9o8VQ7IPY7bmQMkwCF3a3NgH8
+N73Q16o4n8dUkSIn4ZM/aps5YnFdBpK+HthsQHYu+GRhuOb5lvrhryqLpAkWprGIUN6fGi2jgbv
GG0+OIz9K3IqVndFV+FiIGxARgJsQevu3Pajof6Sl60WHSrejcm1AOM4gGGG+MlCN0648nw/DRfP
zqfxzmYhwUiw1BvjY0uTa/D4Ue6h+nL17FCav3R6Pg11Vo8zplAeYC5FhxIsvaePx9B6degrRhDg
fFzNlhUYi4C+zyIJSEqXPs8cCcO6QYcnan7nj5jOZGjKAli3wrfc2ppPOcvRvA36Ro1dKqLSSp03
s3Hfp6+t8S5xJY3JS60uK9R2MldTEVe9Idt24xCynfNDURF6N3uIyo6LTaVoy8bWsTCqRUn0Ikuq
1wTJzmnIfEVDxeFqT5eD+tSH0IY2hoTXaHwyQqQTjHFrjGC7cJfpnwlNXLtuVp2yc7TCM9R2OeP8
XDuvQgfSn6xdMB5HY1yUMFUQN/FaPOg04Dv6SKEZy2rNXhOty+k213SyL0KeYBkiNDlJ7TLh3wcd
Xsb2cgqTnwqxqZHCAycGn/TcBU9GLUG/m3tpPWEHnfO/fT4GihOQmKpE0RFDvBCvI7BvTUlPBGZi
rL/a9fBI4Z/APil9DH68Poh/w5TYWlJ4rCLtp1poXonwSTQubdDwuMRsWgoWKlzCFtbuOPCuBR7p
mobPdWtfuXgv0KjFYXVMhrQ/LI+/HlazKcteq3SOBWGUA/gdUiC8VDGR5Q4Wi0PICq2KzCsq0Ci6
dvFf6OowPs0cSIl0/NC2/jo+dHX6oxrHUhQr6XdZfeD2OFMM9JV0QHfEOw6Ve9WX9pFMF9m216OJ
fBLwV6Lnsr1TI2kh23Tj6iNssSvX58V36dOvOztZpVOVZqjz69An4VxRCaR6kEbHznxNrxlyXrow
BDwVli4OMPj9fZ0JG77wULU8Sn6647agNsf7J9f/H9TkS3V1RwFOLFMQMNA6/DpSrma1b4irSeoB
7LTawXIcV61+Df1bVlBWGqh3DosSQ0Wi5ll79bvsOUuegLu41+2YLu4AVDlACbIRoVec/Zqgmat5
UudIFEso6I7IQoRUxpokXCD8eJN1xs+u+KvpvScVOKP6ZACpvy4dUFl9cUuWJP3W1NNkJZ4ganx/
iV98yxz0kSx8uiCofLTCPr1llU+zE3xndNB+NlVMuZ6UgCdbxfBSHbOFSZfPuNeqF6UWasdgcEQw
5igokKf5TYNjfS1V6Nry8074Yn7/4y5d+w5yUZhDavB5/zGGZLsb6Bx8lLgcMnTDwhSHljmn1gB6
mic9RslXOlgXN+l/xjznIWhWQ820GKJDMTz9NzySciQ0yPka0ka/uEk/jXS2LTD9xnVhUglcKhWW
mOM29r7qSsRGDfhDLYibNga5Rqu5atZxMjwRTuT1RCIHacYKwbiguzv3f4luId22K52kq9LRUaNv
/2ykXjhvgmHiHrfY+h0aa6i9FP0T6GsNi6UxekoTYuxeug3yv1x7tDdOgd1uO0PzajlbWsZLXJC0
GbFHudcNjCvdgQ+TwrOQGGtedhxHg1BVP/t+yjYVFnoEi7X0Zg3IB5XPhYSH1wq3OEtFT264A6fZ
GqvQ+unncN79RVYOOBPsUbJZzDcAOiUt8pJ2Z0l3FPzEE5l1t5n+QFIuxOXi7LmcwdTSOweuh/+t
ZC9HucEWwcKb7c2Ucw+GQQP8IL6b1b0SRG5qM9D4UldARLLJDdpjllwJ05QLjExbsHqh2dLLJlkS
W/DTkRvUUK9GqieHwSpOcowwUUTOUx1yw1xWyQP2E6FFZa1ZYGntKubbbOTblM8wixZ06gzeqoB/
/AytWklulDBaSbdjp993wUrKSDGHP4n8My1/xD8kFAidJzVZhtnKLPbQsjUd8BaftXJUrxt/VfK7
NmwsMmGZNvZvnSqeL+kbi2DdQtL+SbxX+fxjsPpFqv4NzU2gLJrR8aIy3dUhFaemoJyQH8og8Mpa
30+9sY/Bukvto2I0myCZ7zWQrmi3L8p+00rOrtaHhZypVAqxvtLzjZ2md1SOccVwU79cc8v0UrlP
HfmAwO4qAomX2MYCoLXd38MjEOWVMMg2kWq5dOCdmRopcQRLt6YSMiMOwtorlEJNY0S5VFrW86uo
hsxUtIR8jKAKotpCjjlr5U7RhwPX9QHgfhqZuzretPKLqlSrvAhWZTndT/XGKihNVrKrFcQJQTJs
M91/cF7H/mmytVt9nJ8dXIsRXaB45AMzMphpLIMDBQ2tjeH0+7Kn6ubmnMysSpGuTzf/60tSVXhb
TNFj0wgPvu6mtgH10ZtVJFQI8vo0FWvuCSJx8AcE41fvxwvoGXbvp/HEpf1p99p9m6iKxXjVtEyI
X6rihtcLxNDoe4WD8KouL0HLNg6CFR5oMzGfEigz65TKaI1DjYDT+P0UXEp38dMijDIVfhr2Wl9/
U+ZndhJAzkB15SZoD5m1twh2FWMtlDS7+z64FdLb9CGu6hBcEFljOv4z9DlJz59rRCqRbhIOvzEa
LIk87fFB3Ayc30FOoJiMrkUnDtqj8CSDBKQmbtPV/IPXdqyWrU53JOzW9uwc0ulWc/DKDljIe79Z
5iaps0daiX2tUxzM8SD4oJgjQSgvt710IqczoCl2CL/HmnFlVj94fucXNEBknWTSdAxAN19ndVCU
SFUyZtWQk3XboFKV/XQQccujVS0cumAxKAu796CS6/kSsivtl7RzvHqkFrwAPI+f15gpy2EGxt5I
O9OJ9ykelDpdA4BLokbaOetS1uGproxBNE0TGptt/2DLa4v6kC2Od7ATjTsVfPaVTSPel+8+7+zg
9EaWFkYZf4SjCJ5UxSrXNsTckwouXHBujO5kX1N1uhBeoLmpOCp8GmyAzgli5tQOovkeCSkJ1J/J
VdE/ELXk5qrXnEAMnH+fxo1giLaYjgbh1+XDWDCBLd1yKJSdOj7JzTsdahh8Qw0DDXXySXiJfD+n
l+p/6ucxz4oxoCwB//dNdJirRwtlwGC8dYz7sDpZCAvq0zqqb0I4BAjCKPM+o6xb/0BI2pZXiXIX
Vgfd2WRUKYt52WT2IoXzYEfUwVtPvWa4ealUpQJyVgUNBllS52z1rdnuqiG3wkM4OKtuOvYWGC1w
5bnbGO9mH3tm8Dqj3Myj9P0cXQhqxaFSdR1VDWCxZ5ifWhnwAMzaUACsxfvKFqiSZ0LaGbYeirNX
4ZaWmPQvGwE2okFRBYSsAcP1IwX4dGP3fZwFdSEbh6qNVr12Z5a/wylGHgHHElNeVA269gOmmxYS
lapDuBVQEaj/xKr8bNH7KWOZXIWqRh96I2HpFDpbC7CNgj1lRTU7LBQccvPbqC9+SBDBikMU76u8
3meAzpyk3oTGdJvnuRtFCbY5i9ZKWdtiXslTv+7h3m1poCijTRl0ETfvY4Q0cHqD+WBtmF7gwOPb
Z6tyxrrGR8cOLTtY0XgD4o6g0dG0cnwsRs/XEi+TStgZiQsdzXWc5Bn1XyXSDm05PingEyaNog+e
RnVwZUU/1AfOJxiGBChnvIKVf1TAJ544bTQs/SCjON46PfrExUrHgWbCg9uO6M0bzUpL87U86d4Q
/gyxDM+M+w7HRh+1fyltqagMSAZrd1Y+rCS5WqKKRqJIUIsDcf1mS+aVGia7/J9dgWK5KjgW1EVs
xOC/Xg+RFUdOF3XGIa67DcXix8ii4RjKLHRQPvVoHTTKYo7XffNk4M2EWKb1knYufZyEe7rYdcR1
dg6jzZ2bnxnNM5vWT1OTxCIlihSXm3X2so0eCh5DO88grAMVkHdKLjww8A2RtYeorFf++DIgkJkg
BNgo5SoecdnV7ZdmVHdhGKzTruIOeAsc3GIjWo2rKQ5IZU7dnS39UkOMyNmV2lrB4UGhkhLRDZ2q
aZeMC+evaf4x5T/F/GOa/4uz81qOHLnW9RMhAt7cFsqzWM2ib94g2D0kvPd4+vMldc4eEsVgHe1Q
hDQatSYLQObKZX5TrdqsWfth9jsz20Vp9niUMr0lIwDJABcsfxsNFPghGeZtu0QI963N25UJyNqI
6F4p466EAWM9edqqPYz1tg3Q8d7H2HN2ofpuTjBzmJ2m7fS7qlHxjRW3s7x7o6oPVh/+0VIG6zrD
6CC7T/xwmTX5hbv64y7+ugVtmQRQMOgp5TnnX7/maFSyPhWmfhhGbU/DQzOR3LLXreGqerQzjHeZ
JLeBYdZTGNHu29btYWoYIGWLoEzWeZaTT4Tr1HaWpTPwVZzHyK93VYsIxbgsLAlcgwS6o1iYgbY0
FU6wreNR2mxLNblStedEKMTG0TrvAKlfovadN4ARBABEpghPa4j6c9OlvO/jqpYr/ZCFMnLq3dbP
xtuAJqQCyEPgx3FUSbe5Yj00FgUSxjn6WC0jRvkOHLF+eKksMi5udr5aO+396mT1B6l67NARCZkE
9h4lVvUI7UWu92gyK9j2MDpHyKIorlIcPQ2evIhESqO61vRcjtOFRgwS0d8cyM/PODuQlWNDfR1z
HWWVZ1ODlGY8DrW6Gkuuv1HG25XObjv+UmpYYMaDVo5HMYgfS4KijF2aTXlc3YTWamLOG8bHgvDc
Odq+VzGfZ5LeZv1CahGZGyZO1Eve3qtJvSoATgYOZF85WOXM18MXRXmtEZ3rxtUwHAYLKF33YlB1
9iVH2n+xR2+l59Wql1YaI9jQgFRY+cvKgiGp3yWFxwCvX2VecDXhKBaW21peO8luSjZxtSKVRTIj
NrZZCDrFNVbVlleM3LCKxYTLyU5jRtVugeWf58bxqmVMb7pZgP6pq2a0opcwOFNj65sbXVmlxs6s
NlK/Gqhnh+Wg7ILgNCVPkn3oyYi1ur0NnYBm9gkO107KL+hznLsCsCktYEeiqQfBbk6Vssa8Vya1
1Q+SES2U4l4Ghi3XyTFoLQ6RSkxXF5XxJCfJSgGtAAF004wq6k8LLU8lYCcwzTb2uJQQhw0DckG6
HQyxcuRLW7Lm4i2Y/nbZKZIzt/cM1241OpfqEkPOhVff2NlbrtHMaIt1bEAFNNm3xkauVR+iKBZM
yZsxPN77O388Fgy5Ywdzbdm7KcV02PN/RfBdExzoVCtaSLHuFrW5rKSnMOuXBBpENHdTd190yyh8
9mLMgFJtUaX1rrWnNbQQGTp6bdurLGSwBaqcyLoyiLAOwKZUu5CpWx9Z8Ty6IQ/hcPBtxlvzMW0Q
pH0wgsCkssP9DTuFmmDU6/ayH0PaF386ert5WDPNP2YghFCBCuxftrTyS2cH32xl2YFLZ3pV5J5b
yio82qB045AC2XDD7iBH4CczfzdM2ZOf9ted9uhBmk3g+3WUOKFFoFE3jU7fNpPhn4KdRxM7v1Wx
HTbrh0TKdr4iLeLhxcyFonzhJj0Gzuk79l9YIJNWQWYlTPm2Ttj0tq1UP2SqteyCxeClV5WWPiWT
VWIG9Y/CmRoQGyr7YVdbz3WF3NGAmZL3XCe6W6vaum9AFnHETccN2puBeip2Mhfa09JJgpV1VZgV
z1jtWu/dGuVlVSAX27/YEa5CCkcxFriRRZ5RVyLWl4+1qxbKL02eTo28RgBpn5nWLy0DRtOMv/1g
QKO3bJ866SXyh52sgTAgJVPNk4/oamALLgy10pA+BDnwByTRAmFsCB/f8ZaT3j0pNLw9W8gChIxj
dwxr3VB5k7t7IVQ6qQ+juc389QhbLWn+5n6yzIHPDagfFfzKSsQZxT/64C+QvC347bBAuK6LpYFy
ZXYtteM+zG+sbhU6jHsJ9U3lHVR72ra6w0HRd5acPBR2+dYREPy42aR5ni/aY0iXyP47Vm+l0rpS
8iAQcmW8bB2Bh8l+d7rb3IgeULDRDrXjJv9U3gbbCnlYFuGyBmXzWt33tAtvRv5Cfsyp9fEfOQwH
6zn5x95Ph/yIx1p2Ux67Q3GfHkee73d+a+QL6e+0NtaQpB9NbFghfv+a1IW3rxH45w7D+hKkxDre
AofNUrfq+N+z++i+VzJi+s6WnmSY5th2Lwo29i8s5cpoO4Kpc4gn7T2iCo30FqseQ0tsrOyDpHgu
uZNWhhuF6WjlvfncbEMEp4wzH9MVq+u/Td0v2tOg/zHbBtRLvMy8bplXxg1NFPQzaZaCegrD/jDR
w+AjWjiSFPXNmGVL3EuWOi09KdBXsecspixbeaj2FGMMoys/9Fm/CVFrQL9H64fVlDv7Xqm3gQZS
KrgDxI+LiBIyx2VflyiQtv61WROM7G7XOExbEd5T6MNmno+zh3wf2IOxsOXmFx0W2qDVFerEtMaD
dedXV7GhbU0zR6EGnX3iJew9G4gXeWoESEgu47Vv3RQ+kxdQdb8r+Nul5W8mgltlR+umV3DnACnV
B7/lSXWHZhUYGni5ai+Ff2wdID6cQdPYG7g3mEDfKn1YR+0qTd+TUHP1Tt/6wjCak6kjpVBWyjak
kon16EGKgyWjionqtlE7FKyee1RoAh1ljhpgJ5Fb67tr5tMPNddErL6BI1kW3HrdoGx91bwDWUf3
MlzrenR0vLvY6373aLeLGQiGvYuIzzYoL+ME2Z4/GdnqUcgQYursMk4IxmQn69sS7FIjGErmna0l
Kx/EpUmYA2I05qmbTBxRhjk+ljAe0wW8a+KUCSl7X/JTLNKtVVup684y+4UngJDqWJfomMlrTzqJ
4aQ2eNiXmhSPS2N4AC/K/gL4XGNiZR6RVpPIOiKQ4gj1buSBUU4THeh8lwFZo9QtCzZCBD+zyP9G
Sr4o0CiQPOUqHhSM4QuSzu4pM1rXZkoce1gT9A4EvPuE5vXo854SdRv2GSJtQo9QPtlRtrXaYJfL
EMjr+rlLCpKb4G8dcXsOQnhEFVGo7aU7azw19UuUx/fx1C37EqmENHQzhoRyPvxjpftc8tE6Ue+1
Vl/EXARNuOmYhacUO70DpjA6SvLBmZ6jQsM+DgnYvl316XMAHk3P1Rtp9PGQo5ZLQf55yLS247Ou
t2TRxiKTO9dP410rpHuh7mWYfrSPY/FG52adDEjGqMGiBBKFAPFBy/SlkUlXclIuBwrjXC/XoFq7
SsUdvtI4idwmvhetk6zZlNFtlzubWMl/VUG/tYto21NzTXW+iIEYONawtbGcmzLtSA2zjrr+mJAi
plF1Ug18BjNp54TWITSgDLshaFKzM5ZV568y5GR8Z6N0rZsDw1V4CkcP7wq80sQN0xjcviSQcono
MVoJ4HmnBNmcXt4XyV1bGhs2nBv7DyE3hZrBYwSWqqNvUGDbmv/tul2LPAhd1KYA4gHMAdkmm9OD
yRMy8eFR7dpNBZG542aOjHLhhD7K77QvKL4C8NId4ilBouKm9dyG0AMD/RqNceKltvDR/w+a5Cpk
aOaoV632R4OhDaivkrsNc69lbiKSa1tbgyIU7OzUrHsJICGXZDuGXHHumD9W1sHWNw34CjFNmyws
THCLl5G2U9Mrn4Spzc2boRXtr0VqGXd2DGTZmvZZELJnwWfY06KUHpp+hdzZZixiV/c1NzAoOXtg
nS8hmFhHhk3CD7aT52SSV0nY7vGCd7NrGJBuMsbbIiYP7Ho36Zp7e1yDYbvr5WSlWy8DmWFlDkj/
aqhRr/UAD9EsWodpua6znIP+PCDEUXh0i1UDyY92i1SGawrVfGiV7cbqr3sBgOzKxzCVGMhV27zS
11JOQupH11MmbWJoSeAbJWtpy6cuuZkChpaheWWnz21z5w/52oj+mfz6prbrbVjm2yq1XcnRV7bV
kgqpAH2zlSIDlY8KiBIB+cl6MI6xNZEfQHOW+mo5tPXOCssDA3w3gA19cfSoiObeLJ8Uzkf4RWIa
YfJXX6vlQDPGWAp69YCtKiIsUWniCwEcQ37p+k2VDW7W0GIK38buVDTFGtOqwLmRinWT/2ljkN+X
hs7n3UjbVhHtAq4HuwdnplmrPUdyYRg7Xz0UcbhD5g8tGa+9jgaTlGQXG4cm/ctJ6N9+bkWeL4ur
j5B6UNEBYiQ5tw1RGz1R6mZU0MyKVjnKU5A1ug1+2whLIzoa6lz7q8h/8v3oQv/prGGh2qqMsgc9
WNQ2aE7P+G52E+hB0HclKsArtb4t1ftqfMoqDLFogrpoGUjWi97+Mv07x/ndpLu629pcCBwkSXso
LTb31tSX2bvXbQzH7cq3Bne1/tbAZSXa1z34/efQ+13Kf0Ln3nawAcND+0LTZb6LxCPQ7NMUcJaO
oRkzcmWoYXFi1E1xsJK15qkLocKDxnwFsLXYMaP/+WN9txo6LOwQSzc0CqGve9azhyosx7w4TAQ5
6F1K/ygY4Grwir3NRYrlmQ6IeDjagg7zA5MB10e34lPTWLcrI9Y9vzhI1ibYKbKxHaT0KreddKE0
pphjLnujvTIzedlm1bpEsl7VeA8GTVfs1P11aQeLGmR2btD3s2M8zyh1BmTRsiG/Cvi/R763TAYy
+wu7+qwd+/HT6WpSjciQ/M3Z4MPIW+ToLQZmSiu1uJsMkKBRaQvKeEe6AZ/swzWOYVxgFVjt4gGP
Rh5GHCtsPI4JSpeRPbh1QYMD24AGHWhf87c4f3BFmL/AudTdxQHmtx/300+eBaRKyexQ8b2cUZvi
trrxbIK6L7RsleXl714t7zSHvnB1LLpwnfcQhMy3IYNeAHYPqRyPpNFlaLsSYv4/77ozfJB4mYhr
QONUVVRB5+PlMZjsqOzN/FBUEvh8lGxp3JhckKnyXHF5WXAqM0wLVevRRBwmpKpLY9Qj2kVB/z2M
1y3peTmE90XwXkkObeD7n3/hd69O08THVtD/kOdYr9GO1Y7kLD9ApQIhMCTWRuCDjN8DBZWOz+DP
y+nzsdp/Xsi/680+VVqqdOE6I8e/FV0ZqjG1lHeGHowLIDzjYFxVtr5Wy2gzNsW9qUWPQTPeVAku
kcNwZZXFSxtRdRbKqtIpfqr23uttatlxleb6QlIdpkF0BhAQbl58LboHagEBJNwN5nQd+OE2VFDk
bdzB8W+SUdlT4L2FHKwpNHc+3L8p/PPz836YvHy+Kz+e10Sb1ZIJdObHAPxTIGjj1jArLS4OfoXD
ZSpjJYUuCW6HpR/eqUp1JQX0hlBQ3BrdcKxNeUUHZ5uJ/XrsfOlvIdV7xVYeQ/IrAI7XvvxnNK1b
JxtWJWC8XehfUnz/NgAwXAMMgRInjeNZqMxoovppOjGIwmojil4lr0QwEJTIMfk9Nbs0uRnIHBeK
VjFHKp4LJVtPlgovyrnqKXV1HSR576NSFN+R4F1xO7sUU0BxzYPeAwse60u34XwWLV4ynF4TUW2O
GzDBr8G97XoMwM0yP0yGKYTkbASUErnZT8pKM6nhemsXeuoKFpK31H25pcYk/iL6jSCYVoO9iBCc
2CljcB/E6N/AmamSv2WpiEx4bDBbxAEmN6f7UpkgHdT3xWTyWDiTIpT98345y63mjzK7FfE0Zayk
k1HCY+mhYfJDG+wPsaYIj2GH3LPRbDtgDLj9SZB4e9teO+jGd/LCuBlR6pEwTPn5J324sMy3sG4A
xCLbINGZD91LJClkpJNIcmmERiBBYGCgkQKVKUGHerp16uFYFQUTk3zZqA9eqLoSY1mhAZjJBsza
+OjEx1ygLEzrzuqTjeMEd02g/m9+qACG4cCIHjVl3ddt4Djp1GoD707EFdnOtpKjbn2hIKJ6SzNA
4FO1oxUMU4TY1E0ity5/zlayVVK9tViCaW4/PZWZs5qal8TpF6ixIOz089v8wA3M3ybNWH6eSTQg
GZn9SDNTmgqf2kNbIE7cSMtcgXFWbLO8A5BHdm8Yy5CasKlWOfwjJz2h4HbS4mwncT1Z0XRd5+rK
MlUxaU8N0FZcxZYDgqyo+Tq7kAJaxgitULBkbyi4ZWrQuLq3L167czCG2Kqfn2S+VeM4p7uQ5IeE
4jCcThCHyaWcEYrqeOGtfXdLoROATRM4GoHT+vrSpD6HU+hFvDRlA1ZKHbnekWTP+xXOfEYcXpDp
n4MM/vNk/y4330gjaWTiBfmhjN/pENr6Ms8OcvKq/007V+ovDMA/kvXzLfHvctrs6RRvDAyD5VBe
w4TKA78DK3FCRmnwTyqUvwArCbxaVz9vRfF9flpW/7psmrQI8/RxLsDrwFvsYYO1F14bP6/yUXzN
llEY8WAli9IlkPLZ04VtLudaS3BOa+a4fruQHOaA18HaTv4MNThdBiCNBaXAQ5UaF2C1dQlugGtC
3Qoo1ZsLYeKbvfTl98weOwpKOfXoY6MJuE/Aq9qn2HunRmXFKPovxULYSACIQMsqXExQi2ZraXXo
9VLLEYk6F8UnVCEW6Dv0dbUgC/j5PX+Xaqq6TKIJFhiwypy0VtRFFaednB6s6LXHgkAyQ7fLG1QF
KzrdG1N9N2iGRdb4y7aQe1GFzktBhKn1ypUkbxMa1/Fg3GloLYyQIaXowtX2zXsnRbcQ4pdR/MCY
7+t2CypZ0kPwtofCXKnOQZhtObroDGDJU7aXxOHPiCu8+i/LiTP+KfFS475LhywEvxXQlIW4Y7+h
bYFrRSi9ZcqpUq7HgIl8tkSjDVL0zx/jrDUwW31enzeVqTRxy+oov8NuKvNk4ad/cpkUdj326wlY
eDs8IpN5YV1xmL4eNkCc+P1RUSKhzsRv9tTlUMaeaaSHDBaCUOIk4wKE8at8AIib3sv1Voi6yxCp
Wwm67iUF9/PA+XX52X7vRrWxcPdOD370ZDQIfa6osy19r3pC0ARP8Z8f93xLkfMZGigctNJBkc7i
NLQHlBZklS1PBgIhJnNO9I+F2DeqAiD1f17tu4dTQYco8DwA3s83sBKFYxfkA6v5txghLej1oKJP
kzHFXxqpOwLIzwt+93g4SMiOZoEgJbn9+jElvI+9xovAMHnXLGYOmyJ/QllP7h+l5Pbntc58gFCm
Q4bz38VmPbSspFBJ/TgVjt8FqKA4E7jvja88wsZEmYe4xSdEIV3jdmr2Gf7sl3bvt89LJk+0xKxC
M2c/oYNow6EOU2FFyy2fjntKUcblKMTq1v9i64iq4f+tNYtGppbAEYt5tyKpZT1obWVyWwnN++v2
0j795obn5Zrg27jkGcDP9f98NFelKuPlwl82nUcn43AGAJ1J2sgnTrmoZcES/fxJxev6Ggt0hPyF
mr9BzuRos0wzBXQzoS+aHqbgltcJrn2qb+lIGpduuW9i7deVZhtVBoSsxSYrqUXi4t1EgcC/OzgG
0YwlLWSgbXIoGS6twIxdPCffPKiOdbNKMACod2ZhnFZN6VkVQa+xMH/al9OmDo+Cd5T992GdZuun
lWbxTS5TpKQnVlLVUxIDstFP7FLoAhwKFuy9Bxy80vTCXj0PPGhZm4BHhegm8K3ZufC5LUChElV5
vv8kwMSdQH1lxSrc//ecS6AgX9abnY2uC2LBjBeBLl3EzF69xF6q3aFMt20rHTNluG4T6KtGcBRV
S0+nCBzPKhi1g69VLQYC3n4Af46xU65nVxY3/c87+5sXIjih1PogRqE/zV5IVw2WZDZmcPDbV109
efEq7U+Ddo2WJvtr7N5/Xu6b48uu+rTe7IWomW1KgEeCwyjQX+oGRnHVv0P1NLKNiRZBPsKeiTYX
VhW31+z84siBuYUBkVUxrNmqQwiPJ7NkoM7DMVSv1fDkJ4+i9kfWVkKeJr8GrasNJ5jPP68s/sHz
hWlXOeSSogc0z9ijoO6lOsQxqES7BH4KKkZ8QhgxU7q/GBsvLTY7Uk05RPXYjjylf4vGBt+SgCFU
oOFA/28ihWjE/c+TzUPioJVKKF4pVJ+o3qCRAvkNt9Fav/DxxA786RXOImIzaHjUGbxC3H2FMLEp
NLVwnbuYlHz7+nC3Aj8nMwGb9zxqk15Rk06BuDMH1GDQ3eHShHXOz4UcfSEAfnPwYAQDe7YRlieo
zw6ememREdtwrUHfi/1IXUpf2SW3JJnWgh4OzoUc6JuGGHgNgb+3hR6H/kEH/JTHK+EA/npQpSuv
ulUQ1rH0P92wR8OW+8xp30Ohle69a9qGHu5CVhdmvaWMteqXZXnRJUdsj69fFUQ/KDoSa4VSdp4B
6mkwNoGHaFw03cTxvhiP7fBidNKSK8fucD8Qikrbbp8USNsX74mxZB7x89n85q7lN9CxNwQfQYwd
+Y2f3kcfMJuZAtQzivDWUrpVuYdYXKvHPsE/Wdq0sBRRLdHCdyt/pYK+EHnP9jW7DFcB/sXIDiLG
LCY1ajkAUvepa5TugV/AISItpZ6KM+NCFPrYul/eNlsNvLKFowN4/TOrFa9KvXpsiLph+ZhjWwfp
vfFxbgaoAXqkReINKCgt6jF4abXXC6/57FM73CwkaorC9sM3cfaasxZypkzYv6ondwKxafvHrrry
NxE3Pjygpwi6cKLiqiAoLleYify8/tmxZnla72jPWI6NJv9svjvCl6xLD7IuyFByNyFUlRgbNAyE
wDpaHT+vdn7ImPzA4pHhU6M9bFmzsjHGJoHuQeOJc62PCMDYb3GGCl4ITtT09rn/10GjMNUe6w7D
FVI4bxnLUK4rSAjTQy13mJc///ybzLPrj0Mm7OsdDO0MC57z140uW1mX6NXkXXXGn75qoKdWK6Mv
l42UgAPCFkmMS+J1DcBbUyFSoO9GIwM6K/8xTNoy25XtuC0ctMOk98De5DnQHHPdTeDtx1XtlEut
ANRbRCukulT/VmAebStY5up7Ez2lg+LeIONHI+M+tB8YFAzySgtZyIY6C8YKmaNkQPC+h0UOiVCF
K46t7RhG62nYNnTqU6NaauVzOF2XBgZONwGWOcp48v5Qvv38qhRxR349KQrTOwIk1AVoDLby9VX5
pWbl1PPeld8jeJehCYoNp3bkEgKT89gpG91bm3gA0uEaAKw0SKFfCgzn9SP9dnEroF2lIuX5MQj7
FJcGWBG+oZWeGFKvJf09xnhviG2RBa4RrdKMF4JUFaDQS1LZoBXG6N1P1bVxqYo8z9ZoexChZU4t
hICzjVNE+Rj6QeFcWVbgxpYPo6mAU+u5mvoqKhHmQlJw5eH7cuEznMeMj7wZ6S5iIxtjll2g1Stb
EZCZK3WaoFv5uwojzGJgiE+6hjvoML7QJhDoOA/mmgekUEDepCRdXT7S5+1AzjLmEXwUOo+wWmYB
rO0ao2uxKBPNA05EiJxvB9ANz0Qy2JcMK9X2PcEPyEt/9xqgWgKp2kgM9XvBLqO5UbsovyrKky4H
wFhvf35X5/cIiS3fibbwx6aZ7VjQ0SMA2DoVTg7Miug9jxibtM316PnLn5f6uBG/ng6xFgghMlnc
EpxZ0pLAYWkiOFQH82UCPJ0stfEtPnUZoEPwZRlWuJWK1B3sFvobzONbTKVksCFBf+nuPt8gGC2j
Y8KHQcwEyZCv55SrU6rMuE4OcFdpB4usegKlxWjviCwghAw3Aip2E73lxqa7OB/75mB8UNxBKnFA
LW3ejQ7rdKy7qfzwKfcZe5JBYYWDbV2mXHt/pd9SdMF5+CxdZAMaeDHxqGAB1fnw2/Y8+BRKg7Fz
cMsw8z/Pi1bDNQAMHLsk81IgFNtm/qk/Lyh+0KcgVGk9jNWwTw4BmPfMf6ULwUOSHFrTdVEW10gx
IfDZTer65z323Xb+tO4H6uHTumk2yUpot5gfYYErv2A8wTcVh/xiy/O8syzeqQ3YjEYkVtnz6byN
Xq5JmxUDOpUGnYaMy0shLTFSiIYXFXQ2mEn3YmdOBIuz9wrWj3TsQ6p5Fkyq3G5DRrwfrneshkyx
oPle6sl9u10+rTI7qLLXIdak/Wd/MpMiLuBRcFu1N8yDWuLWz9/sTIpBeOtgPvg/DzU7jTjh2bkk
cRobEwXNabzXy8em3zTag2oEKwWYPmrrdWTveNxMg8Y3vRAhaNfRhpFxmES12wUDeClInCFkZj9r
toeHugEXbOM4n5CCkI+VwbuN9jj1Y0NVzKBKOG1etk8RKd78E4vC4gNGiQ7G7G2gPZkVuLPg/lc+
yhp6INlSoClUSJw4cZrKGk6AMH6DXu7iyiiZ/somy7EzVKCmF/5OwXhark8thl9NVaMYLFAK2F1d
+GrfHXETf2VbyFWAsZttxRGXqlzu+GoAlmjFiPts7D03AqoU04bhwPn1sUT95OJw5Rx0yZf5vPRs
f4ZlnFdM03hFEyZ/7SEYYA4hGFTbx2REWz1j+oBuDggJuhhWLF8HwNwDJdsH7QmJhCJ/NxBpnR5K
6R63ysbXVlMMQFTeOspKqm8ixa2UlVnuypghKT6+prG18a9B+Ww095O/TSrjwtsUH/X8o//7Mmcf
vc2SXM58gglrIFcf+Viwd+98TCqNDiD2z9/uu/MNXFijr0TjncLua3TO/Ck1iyZLDnklKG/rhhEU
q5KICNyQrTY77xLI9BzMJL7Zv2vOBan82nfywcGc3Orc1vydAE4y5V+jj+fzCOXi11Sf8hIuX4t3
ESU8ZS3Q83DRaMg+Udx1zT8WBnqo9i2L8aFTaG6m99b4is50enlm+d3RR+ZOeARZQFjmJQ9koaSK
uyhB/xU1fGxs67XZ74GWQ3jRwFMzN0ZA9+eP8lHJnu0BJOXIFVmWefXXr+KljEFkiTeE7wH4ix3j
ykF7xyq37V7zGNdfSQfwju1shh76BqENeLOQVrHIzZ8SJl+dhmsbp1BkFJZ/xOFIm4C1mY+F/t5q
1xaia9z9jQLv1DvY0TEBop1LSw7PIk2b9QStE7kdAppOBgoiUzgjVU8pIPcY6QEjN5aKnG4rc59B
7u8T47fVP5ixtgcI6zIWXNq9spAgeFUk3dpgrUK1LUQmabLwiPkC3aKpfpPyV3uyll6RXLj6v93U
n17fLB5B1NFLbeKbKYza0ZVPT16S7kloOUKJwswfEO/PX+zbhNYUnpJcxsw/P1KET9lGNFayE6Ou
cdCbZhM/aT7i2lxJ6V4ladfrXyHqD4oMiwoOiGrvqlun+UsrNYsvp9bfRmNMNYRFHUiHeeOgjWOy
eFxqD12jrwtVsBQrVzgtaum06BGx7tAsFvJkiNeL2hxjwYT/hnFpYd3GVvSmIKVhFu2vIEO8rDQe
BCBWhE1aSgny/Gkug9OgpveVRW++4OsVqJSXFNtVs+qtZxoBbKtgXXl3AQKVddxty1beo8QJIYpY
bL9Mpr2merfpMMs1am0obU/v5IEhcE+QByHmz2CYqwyRUf7TyR6LQLsew1upKn+VME+TDMo1F0sH
dqMqdSTz/KU07O0SpsNerlfOtBNept3arO6k4CRNu/LgF8nOG2HBIFLZmuZGZU6gdBBYnAjRL2+b
FDni/YD15NENivS65OnaVgEPgZHqeyCPiwHp0ADvujrgIbjd4uu+hWHhvaiRBVwN8fYAyxBUzZLh
FgPJPrutx2QZR8cpnVZZ+l6CKAsSgAa86To3t/qdFTag88rbYfTWGGYLFzwTlqlppgAUFHDmuDCG
oztJ1o0/2Igqqcscz20hcjdch0aOxp7yKjx9LXlaim+oJPKSLLAc31SCqovijxil+o231bFCDKp+
FZjSDX5jGag27hcDu9MsVFFGRzMc+FqBgWBCBVShYurBbscEs8sulJnfljzUwTbHBIlq5Cy/BrdJ
9suJ5lZyyGzIl+qL3qd3Q3KiRZ5XcCU3wEaXQWBcwI9p5w0ZSCiie6UbVD1cdV+XhTE3tVEnfEdN
kzoycsuiR00C8QP1PUdiWb7KtAKq5fg4RYWwgQizad3U+xHcjvDxCylfVMTXy+gPIrFLC59JKrWA
Gp2BX23rWzl0UCh8EH9n1J192ULB1HBsMJnTqaCd7QsxR0Sx+SXx+YFmiULfo1ehxHhRShpqzfo1
b4/tf1mpQjT1ztahvUy/F/AG8MKvL06Z0DVshLkgFnmydTNqMBDa/ZAlb0jMnaogvkvRsDOzFtrm
+0BN3/FS5QYl/GStKPeVNe7pwsmgYsvcB/+J7qtD/ymLnvArRrceQTFU9zvEioa33GNskeTLoJW5
vC4gv77pybEFUEXHufsDWTHbAmURsyflIj7AT8Sg/OQH+zD+0xQTBK1HmUKtmOD2Qlj1dpQUIM+q
S5COM6VEUeDYlPzwXdC3w/zv68tkbyetkQiXDGvj19ACWybWyr5pgjUg6Qhf5qw22ZK8pOTWrk4C
Os/sxExvVXKebkrEfa7I73yBOMRNAw9rpfBhCmNCQHIo8QfkNr/nijFhDvg4RytXyBZWJVxxFM20
h0jKHnDeLDpcCkDyK4+ahxWK1mx/vhC/y2I/P6f29TllvZnkWuE5c+XEL1aHE4UbuBGSgMv1t/iH
zXfo58Vm80qp1hGm8ITUSf6I1BBx5F2YTBZKDiS1CRfymK/RV9yMWKZOY3ydK4n2/9FK+i5VFEbt
OkMSMZueHRS9Ke1xTOKPrI2MKe+wTFDCpYyEi3YCz5aA8bOM8lIv7bsOlsO+MlkXS7IPD/lPqUco
S5bHNRofDO+lcl6LygbOiXeEk0KzEH2BBN3rFDyldy3j75hxq0DBuyjK9d0X//wzZjlrO4S2LGmE
o648GR3cpNVY2gtuWZhcin+piPhmPCLwMwK5KLTAzmZullQUldOwXKS+Jwp3NbBBMYqitxTA1CCb
SLMX9txoovGFv6iSvXOsyVfEH3aQf1Ksxwtb/tsPoQEhFwqDGli/r3tecnKj6iLxk6pkNZn5ErXd
gns8CPALvtEjiN+uZbcrFb9zxjt7X91qSzl6pI3gdK/obDoG2gbFK5dhkzJFxFVGdGBlyVgnMbAC
chBjTFxnbN1xehJa3821ZlyXZrW4UXEcSc3gCqWwtcjVcgeHsAdbRSUk0ESxK1yvTaxEhBNsGcDN
TdqV1Eh4bmxEFtCQuwgBjLR7zJzrVjvRXq4s/ZcahvejjW66tNQJIImG6J2prJQ4hceLkLOCl/y2
c5KV1O+T5qXssf415WVTYFxCYtJFClSZch0B7s+8x1F27ixCuxPcwNmWwgvtI+3bE2gIDTqiLGOX
2ZXYBc1QjKXCUXAeLLKo0TgJM+Ikaa4idMC98KZWTLeIoX9ilBLIJxAey6K8syHi2zvDL18YpIm3
pBkZAy3qH+MlkPN1rNa7PjtWBONR3UfMp1T0JCYnu3CWP9q980jmmExIuByA5M5Zs3Ge1HFiEslI
C9HSiBC+UVc8DHdhhdRVWT00ynvcv8KWZJ6UJO1GSYmoVnZMtGpZ184BQ3nqCjMhFU9OZk/CK4u0
oK73DopmkvTwf83WcalTsNDxpzf8Vl1RW4vvlZL00aPVabWLIikq86vMRvMw/j2GFg2mS0fm2w9m
AeBilExbel5dq1OUmZLWYHCeghRgazpIBlE19bDC1U66mrANwyA4RBuCU+LZCGfAmQjo8EXq66SF
z9OC6m60lpK9sfSH/C3xlUPVT1f0dnT1WobK74Z8QHFPcifCHuF1CJUocFomtgTG9JDwD4UA4pI0
66hWhuDd43qjZtIaQ3r+ivANV3/0PAaJFQUwqWAlP/qwz7m3VUG4Uq8V2BXU1VIdLeWQyie1fo//
h7Tz2o7cutb1E2EM5HBbkbnJ7ial5g1GyyKRc8bTn2+Wz7FJELtq20c3tiS7VwFYYa5//qE+JqaL
gvAPY36MnXBfpyAs5VNtz5tJfdyjLeNKjGkxoDs+YHLvsaB5S3a0MpJVUPw+vzt9MaeWyoOutVAe
MWlWl5iC3ruNrumEN9gt9i+F/5ib9jcEjr6OVxPd1xpnkknzvneJQ/e1u9ft4GET+d6ujbkIaJSX
0etcHIhHir1HF1pLgqF/Ek7EeeKjyuoHnWwwXc77DSFLv30craPC3seKsSHI4aFCQ8ksDtHNueZ1
qL5aoQ0g9yJbcZMhjHaus6k7hOajjklmAVEeVt83E3r8+ffwxbt++R4W4IDtlU48mpSzk1yFlV/R
/FyikvKY/ZVUUdzXNcyVxtT8ySSB/bLl0BjAQ0R92VCnpZzrNvIaRZzJvP9YViOfCba4CtNB6JOL
LWwO6yTKQiKzi/Y3yHcfxgdN/Q3EnICdyAw5/zpWoBKOUNxb4e3ptOMETPhQPJRTPed2rJ+Sw9EV
clC0J14Ut8ggf6ZCPD/cSfGw2OA+jbeof4NixsQPX8U7gH0rCnZzzEHAzbWySKoAgnLbnjC44nuJ
VLC7Z98xhn5jO85WppdCaTMm3TXW0ZuupXiOHuQfoxClHJ570j/Yt1Ba2dtK+Ttq0iMgw1zHm+Qx
84mk2OnhFXmD3/HSw1O725nepkgPQ3Eo5j9Z5ZRI7BpsMxYe4Pj0zgBVbAHU0XVS7csy/xVWZAT2
6dHqcdXVrp28+hFb8/X5V3S6iC5fkcb6tA2LKkI3F2UE9Rs5EIiA7rriZQ5wRgt+RDa2XFqJI0jz
3FYB3jzJQ+9Z/5hxFR9N/bY3hkNoR7vaC7ZR5uyxP2rscB8F9s63W8jT/d5oBhL0cHWrUATW2a7G
nmXG51RYWtMrlpJm+KsE4JuID0ySXwVoQB90GA/ipESKadD3+x4ptCyElD1aPoNihnt05JOYKTfz
haPwq0YJ9RSJNjSHofda5jJbw++TMq8NFgIIp9fjs000ezr9jri5E/ByRTMvzo8tnwjUZIz6G00Z
rrm1g5PW8V91dIlMsbZvfPo9i/rWGfJ6zAPy4jkfQ+wE6SdQu8lxVOIUate/2qnC4r2909L5AGOd
U1jukpSZEeGLRpsdTExP3BA3Gjnozk+atRakDgvOpIdsocqzFleg2VDUbOgz0I3yKWAzH46hfZ+B
Ofj9FrIJTTKsAAIqyPPjyma5nKs0DuDhujCvjKWnQmxFitJ5lLxp8D1XnrPxKA0xAOn/v2EWT+cM
Bbk6WAtjrfFEDcQzUdxe3JxWX6LoJ0l6gywDKfXzZgiPXM+s1EvuuBYLdI7AA6FFzFdktlUSovRu
0hyKL82ttU3447iLTXEIndjn5KbqU+57sz4W8S7/g0o08g4FQRXpJXGA4Bxfv9q/n3OxwwCZ+kkY
8DolxdB4QvmHibbUWMzZ8x/u0kiLDwcm3nWWz5NRK/E2oRFPHfKce/UiH1ze0ZdnovXI3o/vDDSj
z99OT0LN7MM5wahIhzqG36aeXVeh+TSAmqK1g4fu0LIVwK9o4tusG67OP+rqR8QEGxoo35JO6Ocf
oCWua9o9PyBwES3n36V/ZlAe6uGDpTz2GEVojn88P+b6jHWEkChUGqyaPw8a+W7sx3ORiCM6wV6K
V14HlGwWzeJazNCLUuHg8NgFLhl8rH7ZDyMv5qySJFkUKimFg/Gkt4C4N9LWcB/H/ELhevEZF7O1
GrwpU9IcnJOL6Ykh4yrjwXLKa+YS5C2pyHMruAzWrbBdMUP98IyLOeVPcevgv3dal5YXSCHWWeWV
MvR4tmFpoeH8b70OnnVbFWLSeRnlkO/3ZVaDVTqqOJUgHPr8fVWvDAd7BD8gD5YIZG2+EyjapgwU
zapdbE/pThfvZV8tMjh8MSbVmFFsE9rpMPxQFnbe7JdxzGEH2WH47jTY2tVbVUvvBkBGGV7Jsu9Q
QBzoBpYdHcGiQQCeZM6TibLTUDjWN1370M4PVCnRX72ycXG7Oz/7VxAncgCgbcHewsrlC71Ro90x
G7wcnYssukayLn0gNlEq+7vWvVC6fkkCYCgo/Q4vBiDcAb/9/C1835i72fNx+YvSt6RrDyXd0UCy
iem71sUfXa6+d2P9kONCkfn5fmpkBcJZuXEi/xDR2BnCej/HlLQ3QBc/M+wj66B4aCb7W+q9jXiS
mcS4nX9Ha8uUsgBkEENfYkQW1wk1aOEsyQUbwrb0pqiInRzW16nXdn6o1eXycSzZIT9Omq7Q8Xak
YmOyFlgOxECAYSXaB2m8oXLzu+JqoDUdljYxOcmF6bBaMf57fK4Zn8fXi2gILIVJq7nXQpsIyocc
b8OM66tjPWIOf4J0fDd/kN4fcPqoO4fZJOW9cjaopI5g8xc26NXXjyiKACYRwp2oEB9eSW6HeuWr
7CBo4GCg0RlMTzp69xJ5c41bqtPy/tdIi+MnyEenDWtePrFa7JItzUpzfiYZaErQbDq49HvulQbN
d/wLbNRXngmOkZ2z736leBLmJE/7iYbDbXQjfeILU0P26OU+ZpAXR3IdRMsvDhvxYA5ljTvgXc8O
Qd95wLWvzrRtBhjrjK+q+UbTVxhUnl0hXtvBY7jwC1aQJt0QErRlk1tAl/7z5PCTwPGbKKZAru/B
iGNn3nBK6vqOJJvgB3lZHdyoC2PK7vzlqW3dBpsHy8MJ4POYiY+HaBeyY8CoBYpviBDA2ukORhGZ
nMnOJmygyoZNPN3MdCjOD756X0F9+a/BFw885UoeEWoE3pPvierkJ6TtL+tn4pc7zgtgTMBRi9J2
Uu1NaSMq1A/SyB5U3kSILyliQpcw9fbCKj25up17KYsjrZicNitndm1c++dv+fgonJTopiqe4w6L
esDXk9UWNZo3vBlld8NshkopmF9t2Fe+dV0wT0HymMZdlW0BafhnLVnypoUHuzm9VUR6nH+ZJ13u
1x/tSWqQpTsIvz9/Sbdq7JJ8BYo76feytoLWPsZYBVu5c1/iuZm34/uctXvbeJy0H1OIg5lXk/WD
u1lQmre0/0cTwgKeDu6YHE5IHzbXcBggwUi3PbWUvfC7IQC4NySAONjIWZB/U1QVpEnsazrzbZJc
qFlXFAKcaQg6uDGiZaeb8vm5FLfrlbbkYyR42BhPNrQCHIaBMn3AfTe3rj22add+BgeJ4JyzbRDQ
FNATOP9+148Oqli2Bsc0VGuxe/mqY4el4sZ3XvA70O+Zr2RJ0wGVtoYFiBN0B+6vif7bA3O4MPZa
jWVQsGuwr13NXMaGOKPRW0PNKiU5e6ONMK4MDGlV2OAYxe677oW+GtVEAdx5fuS1G8PHgRcFhRoG
cd8kXnzXKzcqnXHb31XuM8czvcKkM3dpeYHst3oaSSlg4e7IkbQoBvR66udmMnFjLR4gfvn+O9AA
i4c5eP7J1r/nh5EWpUBMQo3eOFZ8N1Y0k+6DEtDDeSyK761nUAbgHQDFHi6fHVuXbVfWGCboAUV6
jjAc7EhOow+n7pgEnotlYizVKwq1nstPx0Tq3BcnP7oRpvfENqSX9GHrb/ffoy4+56TnWRNZRiys
s0K7V5MHsMRQFyDo/Ntdq3vpDtFjRDqB4m/xcou8a9sEWctdfAfZTCf8I95F+R3WBTb7+fmx1hjZ
OvU1plKwZlym6+d32XZx0vUWDr7wvNrhHZ5Jjfc0GzLEKEip8CaFFyZ1dw75Eh1BavYHuRJAREko
kLUKZqB7ac3KfrDcjz/+qsW7NrUhIwVBi+/8/AXGsZ6/6/p9Ufxu2Er5D6lyRe/5YPrflP5euZ4b
4kbKi85wa0UF4i5IRYiyIf0tvoSiqo1Xz1MsYgrBKCFV4l1kZ79VmxAkHWg6fhm7/njhm6zNtA/D
LnftyDYDtGVDfJcZ9h1+B7H5jPkBsTjbWvk50qnK09/S946M5A5B3YFree5irAoaAW6W0ek4/4NW
r4vE9CCigYwNXX1xPDrK0NL34ge5wc+0f7HJ6OAsK42fA+lFfYRbVoQe0InxK9GfMgqt1E/oOR5o
TAIgU5yKxMhxCGtK/jLC5sasuSTY0Y1VpbvzP3UVTQClgc/Efq+hCPs8n8PAbYIu4SSPhH1TE8ck
4SU7tys2IG4eTTnKMYrRi75Ta+wj0CEuq2QaMV2W54zdxIqaF0p8V/n6ATU/DUvcoMhU51rGlqiF
N1gneP12LH5r0d8dcR1R85+Lfz79hMWyCbNOjXFVT+5q9zkb0g29HtmQeXCYQTQ6hPt3/n2vTtUP
D71AzQPIduak8NCANzRp7LQigwpXVafdYLh34eOuHagf3/CiipiCXM1mKS0FR50teTy5fMIIEuQb
CsPcXwCmV48aFI3oK/F+plu3mE4zXuuZEbHpw9TOiSdq4Ty0wJv3cfkuPA/Kpcs19OlP/bL9YbLh
UY9ir3KyOv5wwHVNlps1Lu13CSFm+hAdYvMl1h5tmuiFkTy7Dk20lmYD6Ezl3U8xnWYxh+yyHe0e
BCE0IbZ2ee8MbymZwxZ9V/659LpCQn3UJ6N8E2yJaRHA9TjxIHC8K+mOopSgGqTyDkhcqLk2q3O5
N5nHeu8TeOk9y6GuNe7N8C3qbuPXsD0qd/a3HNEufvfexu6erkVyxtULghg5QclW4XTWQc6qFp6a
Dj78gr1civPjL63F/5d7qWIQzJmQ0VI+mV732nhgnOV1pHbPSv5diZRbrIS/mVpD2k35+l9MX/Bc
Q5e4cw7Bz7vFYFeVPnvUpVkq9/eGRiDHrNlyQeJn//+NtdxE06aZrIpykIYXkLyPfTPqB6ha9vQf
W2EAZZm4iGB/65mqvXTezsPCImp7ZivK9iHhBHkgKE0CY6zJLqyQk9D5y1z9MNbijBzrZJ6mcKRW
MbrjtDdCb+/4yoZ+BwxxhY9KCJ7yZ+/Rgs/SY5mNP63AftEmQqeeONW62tprsbPrNFSgar0LemNf
Dv1PubZGaXnjsbID/AcSs/ymmcPBmb9hQTEGT3U1brNG/SMXPjPkaqU9yISNHXwq+XMEgZDoBixW
yWoIYber6TbQ6Jhazs9Y9FzUiWZGRHNLI1TDT0booa+0thSjfzQem/Zh9NN9bwb7MPxW9sWG69pe
2FTKm+JibDtG1w44tWypCmTLPMAbhotjUSB2Hd3jTGpP1WK0B6Er+EfJWeeomz5881C+n59Xqw1l
zmT0noJlo7/4PIlDUopzraZKyeCXGVN1XbokZ7Qjsv37LnaOVMmWOFr24XVUEQXjO7eDG+80bUKC
ixmfA8z7WFFZtdm9WZGUQ69+oPMqt1i7nDa2+TQZ3iYa78sB22z1VR3Cq6TN98i6ca44hN6063H5
Yzucu78QftShfYgwshkL9VoPXno3uvbpXIzVe4pgoExezr+A9ZP3wwtY3HsaVIWu6jEF6eu5DTmC
YOcFyR9bkwz1mKsI60y4HvkrHT5wyove8+baHRNxlRh/IfRFYP35E9ghkEdbc0y4DV2hAVMCPCxS
KzyOf8DK7Jyt6K6CtNijLfKMn+UMw440KnoOQvcNf7vmTeH0G3MiP5k5+6NunO0UDrshnx4S87kN
7zm9e7B5LcL9qtxboJn0LPkA+onUx1lIRxxN0Va0gMR6hXy7C295tRjGDM6ykRdj0rHYK3UU/Nps
sqkA/8Jc4eIlCqJ/CtdajMXtE8HpwqBSP3zZXT4Mutg0scSOyqyi8mydZ/JjwvGYDtviPf4WxEdP
+RMeCBopjXNYPvKB2ITz46+ibHQbDe8En+Aj9/nDdr7azmXP+APHJgFL3VMJHSp2nKOvHx3vJ7SB
g9dG28l40dq7AOUY0DtGOdQktJJB2NTgl+p0F77FiWr69bXQFeSnUW4uFclZnHdVIhs8NBvOEso9
oSw4MN4AhR0PDld0UM3oaNk3qRe8dJBFArO84oKXsze4dLiLRN2ljbJtfOxFYu+Q+Wi05xdgmZGM
LVyaaGqmgHAZ1M+eTHIjve7aDOfk7RBXz8Bz1NCtoe4ND4sPyNgmjCmmAIKKqEiYuxT/FUGBXEti
5Y3SQ+h3IYF8R4qLiCQfw+g3+Xvr7oiW3sZkVXI6bHLQn8Irt8iQM7B7B96jpb+birVPgtchHm+V
mOwTxJ5jdKKezkZw4YOvNhkAsv/1ZhfHWeTPhMmMHRNOuSe1bGuaNy6FUzQ/JMQEshWOlX9dqng+
P9nOSFrw3uA0qKfkZ8tSFpHN+Rm4vrl5wADwbrl/eYuavqXx41eThE/BmPqngcB4o3DTM4SO4bUz
AbBi8xmAVube34TCXPgBssSWc43qF6wFeJ2SdFECmxG3UdIHT7iHZ7zl/Q3CwER/Dw++s7fUIzha
S5ISleT5gddgkI/jLvYb3wyzuQpq9tT8hUIBzrnlPJnhg1a+TZfcItfwho9jLbaZIiCpNYVKJss8
T7+n6KX0/uiZFy4wqx8TgyVOCOxKAEIXHzML/NYZFFI3QVs4MekasZMa8LmFnohcBQgLDWOOncyg
wmsmk8n7ef6trt5o5FLBX9S7qrWY4FWB575qFfFd4P8gP7ccLAKtaJZp+jO9K1NNbiI7+xnHf58f
d+2i+GHY5SxKHSuC+sIsgikSRnsEI1DbQSuKS86Na8oByUn6fw+45EygoO9RDvTsjfENdxokIiTp
zNpNkym3iv4MtDSTWJHuPYCs2YEmm2voyLttMjwonkdMGYHQfbOvjOfzb2C1hQflG4MpbnT8tbi+
Vr6iFfOQx3cEaQoSTxsuSyaMe9IrtW8PwkNC0IChJavZr+0Nd/ZQJRYB8rB17Xg1vIAHL+q2anrv
2JciB05U7C/LnPoFRiIyE4Sln086JwxsYgNKIDdumdNQPMWKT4K6dkNE207rgm9oniDFlbsxsR8V
Or2uf11oyQ53LCung0CJ4h2BD+m9Kkmxd2NidnX4mO2WnOBNGLs/WtPcm/RtfRMF8RheqyS3NvWx
8i65sK62PaQW+7/PspxsrMDCNyyWGQtstsytCbfS9V/IVvwDfUBCxX8k5xTX8+pnoQ1QDC9B/6t7
F47QoGU6BoHWAlXFHWqqmio84Zeaf49YBsa1AmUa4uD/ov26VprhTIfzEKZ9nmsuqhQaS11rDiwu
lOBsKKCErOaRmMjyhc8z0QJ1zQv3vvV95MOYi9kcVkXRE+fLQVk99crIUU8mhnV07GnHdaxBqlPV
3HMvHIernTpsX1wM3kVktzR8Gq2sDUONR22Kd8SlTV88QjxDhZY1L7aZoYAoNupBsd3NPB96e58q
v2JQDy4vNfc9MXImj9Mpjy5h04PzZkzuzsOnwK5V8ovpmd6AOOcqKXzTG7nR6fxIdJqEFl0k7K9O
kQ8Psnh/rTeMDbJ+HiTbN9a04yl8olQpuwY9h0bycn73Wd8WIbdAIxMYd+kEUTJRpx6G8B0E7eva
STbAdUgb6JVzJxFRa5N+D7kMd5Uoq+bq7xn5Jpwf9z4YT/z4C79Hjrov+82/f88JA/uAcU0l8U3j
zO/Jax1UnYtaFx4yL/sWna6d4UHk1lHjIucpyEp4EhMUE9UzqUznf8nqh8CvGazEpVO6dEwabC2y
nI4fIrJL491itkCGBa5+UpLhz4vdndUK03L4BDTpUJItaSyWOob0qBjP4HZaltZ11TLi8Fshx9fY
WZjZ5fztdTzvreQ6xXCRP+o6oeid0ufLN9fV6k7YhQSnYfGyFLUFOtTBWpedato7xrsTPosFDez1
jZP8isWMWHvVyGalti9bZSMOD6n+w3UDnCnMm6bPftjTowhcAiAGWPYiRvRo9Nfxb9/8Yy45S5zv
YWTvchdPDxt9YozyqbWvohDUIH6LvRNiKV5DbV8dYz66mRLMTGyzYl4oZU8k0S9zTrw8id2SeJ3F
mssG14vVMaIIicNg88OP4n3vvXUaCvBmuJ2G74T6bJOcs02uuDjx6BXilT8qlLgW7Z9Zb6+8/m8N
Pq39GtXmsWgUOvnejv0etUGxmUYSOaNkNxrfLbxWkr1oSkquT0ytfoqvxhaUicaaUjyGnPYaEbRe
od53ivp9Lv6OZm5B9lOjEYOT6Jve/I2vAuJWa9eT8Grb+XUdlocUOZdR/t3GuKWB/XbPmnqVFMTt
6s6NQXLdwG5fj9A/mvrC6zudWude3wJoUpx4IpWaudKpN4SnYKNe0MT+xgQifQqD7ugPxYBxRasl
qb878FLwdVJhJ8HJTTt90xL66/xiJW6NmdAcr+JL30aqsXctSGv1PqmBRDJt0/CH0pufFDwPnK0f
PDjTr0butO1dE4S3atxtEns4RPQjuYWZ7bQtNxqEDLTHVTfurEBHiflAWOO2JWBtxPNt4KprXYZ9
pCT68j6g3UEoR6GKZ+rnkqlwBssZZSXzPmL/oA30oaXINO+hrQaTfRAw5vxmtX7sfhhzUVnYRq6M
Bg0uqaO5mCq04TCBirLf7NugMFLKCG53ftRVfAsC8r+edHFvYR34ox+kdNylIuW1KmWxi6fhyhu/
Z82raz65ZvrNh08xiYrKIxcO+6qMqrppm33qDIRQQ0WiUUEkJPaL0a0X3Fc0Dw0bGeRT2X9Tq33B
gyBO5Q/RKc+d+o1DcFbMPf47oW1tMoTzAhZMOA1AAtvo6t+u4V940tVrCrEW0Lx1Gz7fopJSO30E
MGSH4LbdkLeQVZspuk3h3EEzPP9SV1uV3Kf/NdZiN/KDfqjx9IKYUj9Bq9tmR3APSig2iKq/UZQN
cWhbg1jm8+OuPSKO9rhk0F2CULi4z/stHr/RaEdyDYEjNo03Qbuv7Z/dpS4EBhIrC0Ti4TjoUJDg
ivl5gbT6TCIkTpB3VqxuUPs8tYi9pl/DiPovfFdHkUI7mDHo9b4JPUwu3hvalfRHSjLOQdb3HMIC
zoviOaDRLc3cLGiuJfqWuCaIYjdKAsAdzldBqLx0iMUSnHrRIuIZk16blUuVj0dRbYFPdulV7Sa3
kw5VID1OigX4lWvXKapqqJX/qICtBqwpdMfaNFOzbQiJtxruOOVxGFxilQmTRHXbZerOoWHTo+AW
z2mpUjx8ZQJChtUBZwbtwJH6WCi4XWVkL0ApL42/Uzj6cYHg4zlwyQabKpyunlL9V4jmWpRus29e
OfOtjZaHv3G6rR4/tCPGuSHmQviVwo1S7Z8jDv8a9hxC3ptJAJ2q56kr99gWkm8E3uzcCx2nUA5W
j8PPgG9+O+616NGznwPzRprB7bCdIJNE77aTv1XoUAEcpP8n988QByyXcFTF73HH8a8dC/ifrKKN
Evx25j+9xzbYt959gJtGlW9GxP9CP4Ayx1r0EaILLyPajwjIMiS3XTdt29Hd4+FzMhc6kcqJp0uT
twBEPoGjWqsi+kI1hc3FW46nf4lbUZvy/6WcsAjsjIEgo5/DL1GpZj6GI7R4JVapPfUtMbRE4L7p
ZrxxACAD52UMMD0q9sAYyJ6lL8T/Hsrspp2evOjF0F704M4Lr+YKYw22qbD7nar/MNNuCy27MN9J
hNY9tPfpc8kPVcQfh/+zpd/bCZl2zT2HwB6VUE4/36NtKTshpnTwuZzcAP90DlIcmc0DOkuxYJop
DFCHVQWtFzEX059JukaR+mQibQAOnSGOsIcZ6qvMIUA8tu+IB5EyFPZAhocUbpqhQer9twB2pHSb
2B7nstriL4vLzuOMaWxvPxqktRu2ss/t7k+7ZlBluBPOoW0+a1xvVK07lEZMniQsUeabEd3bBIhT
rjkYAySTd5v6783w3kiCNJHyFs9n0j3q9T/Qb2/0+kZe2JBnmwx/PEeBCHTnGtX29HIQZELu7WiL
+xzHjfFYQnOH74YP1taAs3QimxYJtpnQw+yXwv07rEce5W0231K8gOheVNNzyzJNbtjXba16K9P+
kHUPBTh7ZV+gVq3ufR82pAWmOE+KOeE1wd7X/ebW98/LD7fCi4DiauMAEzydxYddCPTLz1sfHywx
u4yRxLAkL5jp96m4MFv1xvB/6cYxAAEzjrQcKVsoJ+nvgJLzD5nAs35DQJH4t5zf+VeLB1R8OI6z
IcOgW5xueRnGqJv16M6yr8iZL+hWOnghvPplgf8RTdtr79KFfRXy/Djm4pTLlCLM84oxK+0IuNhl
5haO8KbWwf/re2O6K6SKDK9bLAGt4MqCF3mJufc/PDdxpRDUXYQvcgX8cNd0dCDPITLkyOOm720D
nKkn/SUKrGPIeYH88BQJFGkXjtq1qyUNGgsHEzQ25Mh8Hlc3/bEhH5m2HWaC/j1HiWbdsNIJ9VD6
C+XE+oyDNId9PjC9qi8APKQmqK+tPhJlOTYl25kurZmx+9Y30vtxcvvYt++B9aPNMc6kVmX60Uf3
h2F7Jc2crMHUZNzWwwWkaJURTuMCDwjDpne4NIHogtDz4hnlnM+2KmwZWit6xeAcFUFVX0tGHgQp
JXyHlUvxzCkZ0vWfiIsO6XNmefNM+SDoWV3QMVKuCEhHUHnbevrebJsN0cO7HLezcAqvzi+Yte8H
z5QMKbQFBMMsFnEdewE9d1S3eMNuhno4WIorjjty33WzdAc8cn7AU325vFIgiJbETaiVXxL7SKUq
Q2yVkrvR/quZ2ENxEo9uKJCg0z2XPdzlfDfEb5nz6Ka4aOfXRuptgo7LUdnD7xeo+I9G/bMljG3K
f1cJnTssZSKKlwmxsJhT2Lq3GTXMVBVukPB0umx6GNRh22cOZAnEEtRZxDRiPbaR3Do5RsUJEGJE
XWB4SADB0QrLHXRtWuqEo0EmAqjOy/EQWM11MAF10gQTN4PzrwbuHqvl67shMc0gmYd8tsXupeIw
b7o9Dhfi35CH3o4wjAyT4NGwrqgqxeVBC158frDRcHefo20Wg0kqtyEmKzXFWKrcZMmbFJM2HhkR
sUm2+UPPcU/EMo7i7RZH/esYSxhOW6EtzXBY7Pw7WtpNEyd7P3Q2rvuSTciskurgJD+ZuFLXoDsB
uoFQT2eexgZEe1V5p1CRo9pTnof6oCQ99OTHRtPvTBsTigAH2+Ig9j1SNyoaCaSsDdpDO5NqLObq
TGWUYy7lUBAUk7RLASOpft3y3geTK+9Cl2xrPUZQMW1NzHjxxNJ59zkG2BCylWF+HpPf8ofxd3jj
iHJPjf4yqTyL5GhyjRKhvVxTWWkUHuDSUAv4qGIsLMUcjROgyFr73QfZDtc+PvuYZmJMmPAz/Drn
CzArot9GeaeG4yFMst2QItKD6CH2MoJ8hNRwQ+huLXIJgO0wnLBBDVL+TUp3V1equ4ZrD2JamFD8
oamBdcgNS44M6Fc2AfFcFNzLJ7pNjFowt3KQ5fXaKywmFU1gTE9EboZUgi794fQJZwCBPWyYpuxs
rE6xMoj993qMd2I7iNnyph+vnWFvptY2zq4MCjOQXfFUxWyiIVFZnHXQZffk07vfy1w59aVlvUdG
9R3DtZhnSqjmqwTopyk2YuYSITY6P9nX6hSyW01u3CCSeCl+PjiKrPfMGSRJQs/85mUY5dRotVc6
Q+cHWkMjkfXjRAvDERbcid714WhMacvFXacId4ZLTME1JCA3eo8nJrotSnqZOMwfeKz/VBz7GBE6
r9C4pD11/reswCkGJGM46ARfY4Kx2G3BSrvRk90WMh6MtRosB6K3zMzwpkSf+r9onMgBvNhSGBL4
EzMWibFbXFDr3CF1RgiztiZgeJKREcFiDrDO2DP92xEgI3hTggvnysrnBW4noJcyzuB0WXzeJJph
L1cM68VQzLrH3v8xOPdFL35Nl1pRa2NJH8yysUYEbVg8YtIZbmXVnCgWl0kWh+6jBgwQrGn3svr+
80/4cbBFwZPqXWI6ONSeJLt4TJdYu/4C5kEkH7eQ5C5GVa19wI8DLuaM23j+kFvQvcUSD/gEqTpu
2mJ+UmBhy6bF6meiXlQLr7VT6D9h4SMfESuXxZMOZoZc2GDdMHMkmc+yXkeI77bh32DafyggviCU
zmMNYkS+d4c3x38vpu9e3tyVxEpH5vNF88m1tuen37R4GZ1pwUJL+U3STgkN9SeFlgMnqM7cB4/y
Ke7dnUt+AXQyfGbliJbbOFewyxvY//B+TAPaiotiYMl0oA2gpX3AbxE/aA4zj7h0C+M+GHhIVC0r
J5knr66ySN3ND+Br2GS13cadn+VAEp9bZ9L/C/4478chwgGNqEi9P++qdqHaXdm5vB8Vg6F6e50o
b76Y6ZPFQfv/kl3d2tWHGg5hDdI7qvLlHRBFu+aHKjolEC1AgYIjHuErfTfc/cUCFLlwk6r7kIog
p3Sbi8u2YOvfwdIs0xQJIP/x+Zn1pKqMenJODOdW3Vm3U2BfO0Tbg3k0boYQ7slCOW17z1TRAaWR
Hit3U0BRySTtHztq9PNbxEpNjU7X9HCxgdMEUfnzDxp9p2mskR8EVYw6B48d9DT4rUMLRVJ0fizZ
R5fb+8exFmD5UJRFpaCbkWYxHWAeWQJC/htrzE+PtHjHQWs0QabZMbbZkjHDI4msEr+MQtmJmPX8
Q62J7z4Nt6iD6zFJDN8V8R0dXJg70KI4J+XKxEFN/SbkPGaXRy9LtS5VJmtO6J9GX5xdgeYksedD
dYWNAt2AOwkbbkWPy43nH0Ng7jwx3yMHFmO4MDLloiBL2sQk6fx7WD3Y8JCinQe+7Cxlcu1oeX4d
Q820vGf8kHAkaIt3ocnGF27Wq7OIKzzbvOgxjMVWb+l+UyopA0HULfwc8/P2FvgWk/vzD7QWdkFn
Em6QTXGAEHgxjxA0YcrhQamwODIMs7mOSjz3eKjsQW4ore9tp766wj8RT3+De4tW9HuvPHald5CE
ACK/0+Bubtptlte3fROJHGzGukM+j9Tx8iE6U5Kpmq0QijI2wREh2eCW19S/dJauYg6wMPpH710S
ka21Oz493WLa4jbfJo0wK1GnMnOnYotjP70ObL5EEc6kASI1uXqdf6ur0+TDS13MVwJuFLssGRbK
nbQTcFCGYge2Bqnyv9naPGSp2JoJ2LH4fnlHOxBXjBPtiHWRwuljREZromB7sVxe3wc+DLd4oVrt
zGOcw9gqQ6LvavdACgNQ+BORmNzrzYwr08w3xn2vcf+2su/n3+vXVEyiB1gT/3raxYslwsJ3Ug06
G1bX6GHH6Y4rV/fuVLf+AQsos9nWbxoWivpw4TWf0sOW2zodLEjZYoeBOOvzEZIXRdhaAQw/B8mJ
0ni0LpAWtj/DLDjKljSgesP9Y7wRxLWDIO6F+6FpN05EZ72sAWHjDemWBxWn/qG99Ub1wJWD+7Ja
mVgCvkcFzUjcTbh8OZQHOZl2OAdOXJhb9nVHwU8VfI0w5D3066xLUfl59BrM7UiZR6O6SYpj3GWb
Qic8pL+X1Oo0eA2bcRM6N4IA+1m7MaZgV3UDROxAPleTcR4H7zkJaCY3VSomGhocIfOMNSBWt3G+
78e//OC3V7+hIpcK1zXejOZZABr5lQl6B+FQc8t25l+2/w26D+6xN/CtOR0SKN+GU0LulvYTEQjh
TQMc6UwFyNGMq56N1XAOI+G5DoujuACeny1rq/DjJ1ucxLmZ9H6M59AdNrssRLRWCJKEOH9RsqfL
H/VlduDhg8Mu8d3kZHyeHV5QG243My9LjT1TuTc8+AJhRGTQo24++L8EBJM1WR+9DPeURlLEnfp1
uIW1CTqGQo7wH0gZ6k1lIkx7PP8iVlctcikTJrfj4QW8WDZd7tD+9OMTnVrcJtiCQf1NSOTgsX3/
jPAmqPZD91JH7oXKYfUjfBha/v2Hu37c1QGRF3AHSPoCVcz7FypfIAXcXc8/5FqNx7UIUpGEl6FL
+jzQoM691s6E9rLPAyZoeMOKaxO3gOjlMrq/9sE/jia/5sNjhWNhJ2bLaEn3m6CWDYRLUX95xrfR
vxULETG4Lku6u08Ga5hXe/5pV0sibC14XjErx4X38w8ou9zLq4kZV5Uv9PKtFAPZalvZh0FFFLWp
/zCyY9RcF9eZVp1WH3PvYvWwuh9//BWL11DEtZp1rRC7K0HYmVfIn4EF/eYVIzUAnGbADfCZO9nl
ztLqB//wBha9h8lDdF1rjA1twp7THbvenHnirCsY3UVmwYU3/sUKqk6TxiaMCOZNj91N9mTRBmBP
kQ296V6d4kY4c1xonLK6EgQLlrlixvsA9FwoXhe+v5zryx0HYxMmAH5qECuWEIualQ4e2vFd3dyQ
4NQVNTbWp4lPjSYAsaABqco5xCJIn1Qi3SQX4sKvkFPvy6+wyC0GxUMXtLRLszDGdbLZj8QVQ2JX
ojcPboR28qiQJrSFNltvZN+7vARX34At2B2luE3Y2OcVMCdjGcX1P8cGcA6mcjspISp4Xzx6YW+y
9sXAVcAGsR/Cr7S6FBWur2FBpCRg/wSVkfJr8RlUlY5RnxLTDeubOL0Q63NivIiM8PBreyDr3i0R
M8K6n/S3AopFCdkfkEiu3vj30H0VXHcO9C02oReOP3f14xCgR8qfjhrx9Ns/7FHGDNW1w/z8Dg7m
rdiJ4/+jgnQLN3mszTsb7ptlRo9WTnrXDZc4HCat+LdYmVtcyumRM7F8xD5yeILNyxv28bTvwviU
JkIjhnCfo+mNt2pEp90lRfmRAyWt32joYfbPB4DuTGkkYUo50gdqC9mXgX8PMkXB2xEUKvUfzgSk
Bdyt5UdCYX74f/kO1JJ52sUDGoqp3WeD/cSwh2bGNRmejoMMSv47rlMFBA6uHHr/nvXQrJtkW/mk
ddO9kpWJPTgfQXobiM8puCrpRrXBVYreLOVaLoa7l7Lb1448FzkD6AuhQMzOzxMzGzMVzxCEkzqC
j05011w6BIqkn3Vh/V0aanGwh174fzg7z93WkaxdXxEB5vBXoqJtWXLc9h/C7t5mzplXf55S40zb
2hrpwwAD9HTP7C6xWFy1whuM2KtYSgC6wWi0c+AZgb8ni0Q6l1jspR9ZsRCxAFdigbZIAmEOLRTz
Lv+Uc41028ACiYyF7+H0oRt1lIZgCEMRjf1qb3ulazDsD/IdUlVgL66qr4lHOw093xc8eXQtty1p
Qjbq1nfkmWByMyMVvBUDRbTLj3Z2k7892slV28QNAvgZKwWApz0vRTzglwlInIlQem2to6Trn4+F
oxQ+PoAHjhXtt4/WyZ1cqTKgC4grJnRLq+ZQpIeB9yWjC28JxUeQbGmUzw2GJ0z6An24tWRPVH2G
MiK2d8e9OC8w9PCMAA4GTBSEoDQcp+JIX1YDlOtwGzNcikFGQjiDPAFMLCVTfxGW68K0IxYYs//F
vgcd23+f7CRed05VDHU/8WTySm7jRROoawCkGrqevqtWj5dfmnou+iHZy6SFcg3B0ZO35hiSUbcO
0ATyaoH6OZLfBoDKg74R8H9REwkyMZ4B2ELhb6McBup0lbJOZMG0zh0qnOHOisLjPE60t678RBEI
/njX337iSfbESDmoQnUMxfBJGOJxhwjgdsRECM2WTi0WpY4pQt4ftAgAttPcjqM9J6/AdUZ4AAsN
ADWfXMFYYPBIrCPXEt1GG3AgtJLLP/dssvd9R08TLivXosQZQlqOA+eM7Ke6Y/hdGav4d8b1lVsb
rFkEtC/PDJQJv66sL+7SC9t1CiK1iOl1n7O+GDirfA0MzBCHombFiKeonmWuFnRhL696Nq4hLgky
V2hjnUowS4Y5Ad/vKSuqReJPMzTOSqmBTbAV0GFqXa6QyyueTTQRdmaEIVPH/IEHjvDk6zWn4kOh
o+Bn1qLJ111nbY7U97nZWtuIUDfcdcNTBhdOS+aVkaF0eJ9hAHTlt5xLsr7/lpMoWwbehOwbj092
L1KIQKV9kOX60xh0awECLTSu9/aziIpbVJYOfWe9B5PKBIpIdfm3nMv3ocSLOQoGTebpANOPRhnH
XC+4xUcGGIUs9zNdwn6YgrvfYvF+ebUz751anqXQHYDhdqquoEtelE0WcRi8LxXlPybV1DSkbJDs
rw4Vj5Tqk8MtegeKkBGlw2WfJA296sk4sBIdE33uYaQjxmN80F1ZbaMYH6G+m9eRfJfJDNDqVUyF
Q9cfmUvZi7/E6I2GtLBjslFgoitdNB+F3btoo9vFlw4pgmYgbzCl+SFUITJM1Aqco0A7AHLFd7Je
mVm5mEpUo+xVE+O/cLDGG9+IFoVciMqqS5HaGd1eWY2quUlbTHXbX8UTQyahsKor8D+cddFV96Oy
rtInIOyGMi2wpHzx1L+tdGPbGb6T6FR0DwQvHTNM8hE6dzGwiX4aAWT+7oBW5YLhjppr78PMYEqV
C49lf1fgoJQCkaGe7X9F/Uf2kQ/Kq1/Ii7TdevpvYYYYkfV1aPCJhq62unwYzqX5OlAFg3QOnr58
2vfvPD2xQpnLJFY22dhuoToKVVF1yu4mVDsd61GOeUF42UwGe+h/1BgAYrmM4dA0H6EfiAxY7H48
furqR+m8Xf6B5zo8YtyO3KYF5s/8YzScDbU0eAU5SvQgUt1iMJFX+AJnTi9OCwcXToow8vW+0uuS
ded8gJD8YcRJIiTDaT+52hlE+ZGcEZkbLKaKVFo0o76wpzvhnUwqalr9bDLG217LF3FWC15j5OQr
JcJ5UEZsKrnPW7yhwNfXKxUdpITjRYsoSVXBwzApYkXaDt+SdKfVWtdvp7mXRPj9HoIkmofFV9mj
Mpt5d2LYYNGLINM20g8AtzYt6hzEtgK42Gbp0a42v9IA9jPZcugBfh5vFAnYWSIEoWiey9az0JoC
+SbOO9obRw/U7BB6qLsFe2+ALtnNLRA7jYBOMCwZM4BcSrJJ/Y8uNVFvXQE+RfA4dmVp64fpHKw9
XEt1T1eK8opaoE1IP5jf5xuMwFZJqK8k/rXCKCbYmV26Ufk3erWAjB5S37jtVGPLNy+AVUXjuF0a
zafht5nrLcpcD2PcLTWSgDJ3FvyEvrHZ1MylnNNQo0MrzByJzvZfR+C1tyHjGnE2wWZU/DdJe67Z
2jEfdl7h4ORSLE2jxNgwWArvBgMop4TJQVlx2eevYn4sgJLTs+L7t4mZr0z73YmjmQR8u9UBhAGH
g6TlBprzEPrPk4xquWEu/KC48kGeo4XpAlOMVr6sIilwMh9TcrVucavlWi7MRzuPt413p6YLBGJQ
s4EBjMcGvXUBcHPa167HlndVlgD3g3WffYTq4Areq0ASWi4YNINpOBvm6QPqNxOkrxGMYwewLdo4
5OCifHJqBrkp3zgDMQcAYFh082SkV//WlRrsCNFpPFb1eAXGE85ue8XaC4sEBPIWR3XhvlpzIIU6
iY4R2OXv/8zdqIMmognCzJ1AddKGCGOl1qexAYfLUCT+EIVfN0cuDpVGM7+SE4jE+Y+bCmM3geYW
0eZk633V7uTIqo9Za5AdyugTBVQ6PNcT5KPSzelSCqBMG3V8KodTLUydJPOfqCZmH0e0DYfS3zLy
4CbWmCUIFkNC75W0GaBR6xrtLpRqlxswnWr8iLqjcaPBgE+IReHI2mDpiIRJiFgd3xuTwEKXXb94
C/wAFnI6r7ABEqMLuhG2updxinfT2r8J6NDEvuZaGi+Uw0JbIzJ3UnEr0At+Z65gwIvGuriJmS54
2fvIPUCiUMvZUcALBB8ZuolOc2FNGzEj8qqvsf6scbDW/A+8S7jMouZvsmZPDh+xZ4lhpxV89sL7
IIQ4EVqHy2fm3HAUSaX/7O7pocllSbX7KQ5vPeWg5MUa4zIJb4+CQ6uoh0c76WeNli4FufPKymcK
nx8rnxyhuA0yL5UzavcWe7AKx9wKcojJPKmeidSGD5N21q1UPaNMYZTpphoZMhHb/w8uR2eqih+/
5eTuCsZJGjEDOjYucHd1i8xa1v0d8l2mby2N4ksQfrg9L2/BuY/o+95rfGTfyny/H21HRk39Vu9D
IT2EUMAQEvWNzf/EwAAQhEOfsCimpjhJLQs/Vkkvec/coLCluIYEDhcRLYZQLMhtTKJ5+fHOEQN+
rHlSN1T+WJWxltADU7GFkJcZWYeAOIPbELloi3IYZ4ybxOpxWOd6pDsr0AG2yFDDnWAKCQR1iFoZ
f3v5x4m1/4gqYOjwhIOBD9L1596naR1IZkAAo1VVSKlL81PKsFO/BhT8L5vw70InBXNjtNlodURl
GsJ9rzEcfMmkdwGnhxq8sYYSQd8iWFtVuO4HTn01ztRy+JgK7OWYoAtYMWq2k6+B7dle5UgcRQb+
+z78IQog19qQWTZ1ZiNasPWvSI4e2qK+68FcM2TOopsy3qRdshtre+kBQsF7fsYNyztkeEwFbGTy
rR9ot+DPx7S5Fy1dRsaCJqF3gA/IBbX2Ge37mcLR7r6GPt2UsrTs+xKodr21u2pdmeYdZCS6Lf/D
O9aEgQs9NERZTiKMUnmFBSaS7o+Kkfqe5lijHRQEuy8vc+7epTj8zzInwaNw8kwpJz5j5h+ioURy
x74wDmfEy0T18mLHCvePFwaNyiThoUw8xTeWVsSXUomgwVUjqX83if7CBx04wzYw1NlQp3sNCN1k
OOgkeyibTQsr6pYt493Otu7xeBU4ArUa11PC/VdtPW2cS6R2iTErepT9sNnMd93w10jaaxazVvo9
xMpcDYt5arSk5NosbcDt1SAIksTtNX1Zh7TxGa6UrYPfgOoWcrasYm9ROjQouShDum0M//Kwm6mw
mRvFXxT1MtG9bW9my96eZleLtXPMK9462ZAJSZ4Z2clL6WOJSbBMv7aUR3GQIUaogDu57PtmxfQ5
SOAgVVf6BUdM8x8vRyfMqoAMDYg0P6NKX/q9bjfcIx2LsCuCLCJk46ypn6O25RZMK8CfKu2zmKMA
zfRxxoBFIBp5TaQ/UqeliOkOw7hotTV4OrUOYILcHfGRqnqjGtVGNDtQbZt1mbHsimsKf2cPM+KZ
MqEAKMOpSAga2pVXSuwbBwUHU7Sy4lAWfA3J314Nwkebmj/369/VTr7QfiTmDmI1IUWSesiMH41q
rTQQeudwmMt+bVTBJhk/QU6QcdKGWFkSDE0nexGiLOBiZmL4k1TpXC6krWBFCHQ5GOfrvUfxay79
2pMzNWmGXzVi2lC1NGZnUrLEiLt7RfyUTJTfx5m6fnGfTZMMGJ2GwG2g6fTzSOFpojgZMJLbY+eg
/3Dam8BLZwlaIJB1VahBnGY5fx9Tw/UrTNFXKYxmpr2X487ZcwGaWLfEpBXd/p8/Q4KhUfYFjbe8
/fQMFBIF4NO80YbN1Xnq+W/321onV2YFzXxoJh6Zrr3UbUu6utELqQodXsYW4rO9Chw5m4r9u+Tx
J31LxYp08kvPYslM/0L4nm475FwpOHDqL+/jOd6LjgTP/9/I09lO7mSMKpIoFOqCoorH9RPNWEVt
ZrL/WzCPhGMtYyzGpKjUQNIWnz9ZL12by7/k2iOfHCzsYHXyHx4ZNhvJp8y2cm1RLIoU7PJS56YG
OnYGtoPrKvCc0yqjm2gfl7ke3Eqg2hB9UPYqEvX36QFWt+/NTGNRI6UCN8x6uLzyuWOLoxrmjQa3
ALPYn8cWWnveykkT3MblRF41ujl4Vjyy0bfJcL65vBiStGciBD1Cmm8yZuv26cfap0UbJw1MIj2y
Q2Cx2dx2kGaI+3zegutLeb1My3HxOIATGMf3TgB1dHsdqV81gInml9n6mwy38Dx+rS1tIxSRO6mY
K5N9o/bD0uvNZcLQA8zNGlSNkJDghVE4NmG7gcmAWADtnBcJpRof9XYaHlhl3Jt9Kc9w7MK0rJUX
cfHlA0hvg3hTQQfEYFVVVi32CeW0aJ38TskpdfQdVZkS8wv0r2Ky53DKj+gBYzRmVT+4ZTSu8ZsG
i3gQuQ6ZugSaIdesJTcs7SEDPr/JJhvmbyUuFlZiLbsWdtuIhaXjzSl99RzqIR0jmE4mUADBMZS4
+hxzoE1oztiRMR1EVdoFiGtkaPco3at4XrL0FL2NtJSXicCZgDSHczEXUinNneojSQCzMTaBJ6Bb
IHy0+cdaC6e3g+ithCkaPYBEfe6NDGAU0xJB2hy9Zh6hICfAMhHsSkhwn0IiXnyQecUd/GQ5NxNP
Ehd3ou9bSyu6gwAXhN5cJJUr8ZSj0n61CRkVGAQisugfkBUL6Vb7QK+tS5VF3L+lMeRN5Wmo1l77
FSgvcqqv/2kJ+vqwFv5IsH5mcouMeH8Qv0WMfJRQvosdze387j7EBKWIlYVTpm7RIBOzshsZbM1r
JL0yjgZzIaCZqX6HjEM8fSqqPUctVm9BnXBTCq9rbilIdRGNPeFrgsXmgF5QBI4zzdMX9BQwNY3n
ETNRYaMmrhjTe8ef+sG21oqCt3bzHqiPbU6jFDZ3rWgz2d4hXqFbCw+Wj8Dg0iQULs7ASGaFHr70
ab+su2yZx+neG0tyMMQ6GGFzgOchGSK6Kiuf/y8/zIIrBC3SBS4gcJEDMh4MNKW8fskGZS5kWgSk
I0B6wpj0ra8WRwfEsjnQ7s0yb/YG9ksMbX3nbVQWSgDzqP0S5O8y6u6FJgJZjBhXVME4E2CR0K8+
Ql+7DwfE59h0JiQBxxnHgKE7yAmaWsmyYapg7KRpbafdzJH7RYbRRrtDMEM27mqEQ1JkKWEnjrFx
9CA0vY2GdEhrhmtBWTZhfwoktvAUJ9gmabsGLa0m0ie6KAsGXWvL+F/cp/Tvoegk8mUW5oxDQChi
KYKNJAaVIn+CI4J8WvjRjL0rZKLS9sq9cm50KZwr6EUCTDT+CZLf7tI+rsfQ8h3sp3Jj5x0iDxX7
bVC9+upScOltT1CUY/RC8EZxiR7aQLV5MAxpczkcn4v933+HaAF8+x2+im541UD4QYaGdj0tD0lS
9hx8iahKwb68vNw5xpOuA9YA8INRMBqgJ+sZeW4OCWwcWgpMCwG6mszj/S+BjXIIbQZYPBqCI5wD
3Jvgloaps9WST+L9vNedFcOKK79IrHiasHLZIivN6/jThc2J9WqU8/Eozwksk7K9RFk6HlYidZ7q
ZGb6K1oKoAQSfJauLH5maszE3NLAQKn4mx4L2W/b39Eo6IYe/kM/jje0aSklMF6TLcmFD+4Xx/BD
6sqtZUmKUGa5ig46m2sZmq4i1wk20DrFx6bZ1DaTClqT1yFMSki0evPGqX+hShTpR7GHGki7yTQ7
oVmsgZ7MV/rMsqd3EXsub4jIWv94GRwM8TaQezxN/PQ60KZOaMNyPEgxac+DRIfrjAIFYwPozZeX
Q/3/3IJMARF71BgInOLRDT9Br7RFO832FtwB0y80eIZ0jg6UvECex/TnOf95EHfFTknnPhlZOnem
paEhUTCXvPvjGBlA3iZ8sB7NXXhfxvdRj3jyNsvn5k69Uw9tvGmemn315OzT9B7tneJdbmbBs2Yu
1AfHmDNQ87lK8FzU9hV0XIAt/px7Z3ypHyAX7Qt1Tm5UPWrKfKQB5OK6/Nt/zz71fbJUZvGN/6n8
rTGSotnQzOrX8NHb+S76hu340qnL8KWW56pPDu0aj85npi0ic6Xc6s/ts037DHiRjdLxTZI8aeoi
fvcflHsQPfbMy+dcXnW8t0ZXWdfIRLrTUnEr13yWXFNedP18yOayvUxRgHua9t6DfZj2ypu0N5Qb
rXFHZT5I68qZ6bv+8MuCPoo++g7VDJ7FjFbeftCxqXGz+9RetNKD8ap47qTem/vgEf8LOdyld5m5
DR6NXeK4+luuLifcL7Cs2WkPJH/SS3xXPkf5ugne9LdGX1mC0wtZY4MisvrWR7Ph0D3Yj3pL8riS
XsbkofmMkMb4e3pI9+lT3c6dYN7tKnWpWbfOkzd9SndOeECXvx0wNpkHr/J9Ci7PWPrOqvjA7Abc
0UP0qI8rGYhYsJX0e4T8EWjp9+kzLtTP3V42l3W9LBGm3/n3/biR7pM3LVq2zxNKgM5Sj3bRq+kt
aw7StBzxXtlPO8fYKg9l48r+FkhT62/DQ2IfnN2IhNfBu68+Sm22R5ZTvZezuXTXtwv53n8SOo0H
6RCti21yiAPEgYa9rq/Cxzicmbf15zA3OMcra6X+Zd05xZx/LGGN8Fq8TjfRY1Zu/UXpz/2FNLkV
2mnSCuBA5LbGzi6WRb8cen+mKShk3oT2QrYXur6T36ad99SNroXTWfk6RjMNE5GHJIcoyuGdK4ei
3lsPpcrjRgH52Uza1c/SQ/6MamrbunG/bl6HcNkOc+/NeJge5HtmVDpAMt9tuxuu3PGeDaiAzt5m
3dLaqX8Xr5WMwtZjsSv3haD0ta95MPOaGZbu/Vy+jV58xU1vy/34mO8ZUKagKfGimQ87tIuwCVdm
6b3yJv/FSaixMXWTTyOaj/thnMvaXLszn6rXFmcmZdY8LfNp0T0hZHsfxRCv59lrlNxhnWeF957K
dbQsnZlzCAjNm6RaJsqqIilrYAKtUKWr+EVw9aC153OsdPyt7yzM2MUzXH0uIBItotBN5Xm6WLJ3
nbIIpXXfLXJ/7RUzeEfjtAp+dVjZIEMC1A4/ElqHjMF+6c8IvVnLWFk2yL4oiBEsJ+2uLagY3Awp
Ogpemhy/sNby5/2nYsztHfEFUcSCJtqS6qOS5+VSTTGensnVGrVvpoMOhvSf3g3nP38M7+V7awsX
FHVf5dF5nB7LTyuicPlFTNLNd1BTeEpYJlbZWzlYAtNowhtNXpYNWucLLO/YHXkRTu4kcWD05Ffs
6cYqtYKDOvaogEQbqOaIOtHIBFkJp+tQtWv94KE4Mi6dat3AQm3d5rmXZ/Vj9sDbQ5x2QEY4XnXS
Q40rUbUg3ZzoeAX/SyYCQgqNAJJ7pPZP2mqKHSpI9pkA0oNZqdxV+4mvsUkEM4ArWHTSMtxcylk1
vYf9toakVmwnoG3DHFfFy9fQuUsI/Sk4icznHTLSn0kRhOE6SErj2BwnCUCQHMCe1D83pOCXVzqX
7n1f6eShnT7T/azV/4FB23tWItGxpD2JlhW+XF7LOTcwNC3UrOF7icv1ZLGuUPqy0VlMbK+R7lV/
cH1ArDI3iiZ/aR2lZee7EZUcRq+BWq0pwldJ42Fj9DXJ9UbihHeFt7e1QwH0RI/l2zDfThly2Jnl
+n8hlNN4yk440NfKXZYeagFrjoq1k73XVouiYjojl/fDQwWVICogjaFTXXIfUmxGTF5y1du2+CA1
+rAYhw8wS3WIpD5VyUSdR+UNM9DDI1h/J/cx6nE1KUh1tUvsB5Km3PEXCjUEffWZLvyVGnPOcga3
sCmVICwpmZ1wL42Jmyk9SubjerTQIja17VA9l4aAfxLtTHUd0qpuIyBSzF06ndNuvFs9ipfFtpYn
Ktd6eXWuenaoDTFLF7LSKLKaJ214qQsSv8kY7lXyS4j1W/TiEXQGkm/8ZcL6zsNyl6pwvEpSP5fj
oWjjgElheb6/n6e9VLs+DHyg+IF3J9Amuj8HflcGC2M65OPv6zBRcc5Ok0pSbNyjAafS5zpZsFO1
vg167fila8EH7nb1Rq2fzb35plEmj8EquyZbfvYZhayawkzNYsD78xlblT5pkqbH7wzMIEqqXoxy
hvpMHNE7kzTlmhPMuRiCbvl/VjwpZSVmhWlsMfJijlxnW2A9sjowgVrxxVz+ro8//nQ/beIUdBlo
8Bh5/nw4Z4ynsvR8AW++081snTfWzAkGUToRt+xkXBjNS4UIkafgm+JfCZZnAaBiWUu2FCrnY4n5
vWZqvVwrZdiqvlbMomoDyGamJptSebP8bqaQGeQTNnNB8unESExj+Tb0tdtqPkNyyERU1+qQbGR6
UkhXd0hzSiMtpGAlFS8CCir6Zj59IAOdrBJ1+4Y+oI1OFq18gZrcWXGPVR0clcQXrJhGs+Y1mGO1
+eWb3SG47xV5FSvqrKyqhV+Ws0YRlP654odLNfnS/ARWrTz3A6Yz75ryV62iJRl+lB2MiXSfpC8T
+U0m3cmkywEBrg9fp7oluX+YvL/L8kb0RzwYzVP7a7KCWSf8WvFbsuD18AcYExZtNzPKTYSslxCR
KfOWwJQuCfxs1p3Sa+5ULzpSbHNC5eNBnl49A8NX5+HyKRGNgz8OCQgrHW8uFSbtyUc3yGVdxT6V
HHNlH0VfRLKk5+zapOCcMQptBNrlMFwMLMxPzqLSBZbSGnDbPETj9BClPMlCeUERhMM6jZfIeRJj
4HNlvuOCPaLDi8ZupyA3PHwlZsL+ZiRvz4YU0A5rbiKY5qtR/z3Smc5gUqHCLPfbbnpCsszhlF3e
pHPX8fdffxImslC1xzLm1wNKbsSBNN6Z30z1b1BiQ7u4vNjZWheTdxtnIwh4aFn8/G6lOJEnX7IY
W0JbyePfXMs2YsyqSfWlvAR0oqGHaWQCdAbFII2+9JghuAVrFmK4aR2U5t0OYaR5mzqDak9Rifow
8CwzbJcJGIUOpdkMwIYWAgcrKGbGZ8nK53qcInxv3IXA3kVDxcaoUaJuRtRylvvdsrP9BZpqyzr6
bD11HeByqEXcoZQYZhV+pEU6L0JljnOb7r1LFm5IMhC1WnvUAJCZ/pVtos9w7uiCeUHrDDwEJuY/
98noI8cJa+6LdBpvtPw9Ux6xngAcwVGealSMI2F51U9PUtHupal9a8aOSqC9rYkPKYC5VHdo1YGT
6z7KEjGBVLofpnJOC8n2+scUzokAN/bVC6f6r4hin6zB7vInuuWM8rq8v+n9NWyNAFyqENbTQUtU
hkKx9pcA9AuIroCQqOyrnGuzsthF6TxE06Bk4jhsPf6xshKSM6bZ4FqAYm0yJTeVMfON+F44FErp
YzHDOffWy5mt5D4J/YGWcFPIS0gzIeV12/YvWYkOI5ZAKeMGbUpW0U1uABgdf4tRmy00q79o00hx
vRik5TQqLo1eYdlS9PFaJV8TPERB0WkQVhRaN2yfaOik5TNMvzFHG7S5i2xlWRYvwl2CsaVgA3Nl
gWVubM2FHu2PGgkXqvP9Ug6rNVvGoJNzixOYwKioUrdpZfNDiFaboYKXqUdPnAP721rFWOfJCrqm
dCuM98uf0tnkiRkv8BIwLVxGJ59SJftBqSqQENCOhcEa7+iaxe+jZ6yI7SRPhXOrg8i6vOrRWfg0
pqJXDE8V9KrGN/zzYDoAnLxYlY94LNrVwgFviJs7+G1vGg39KNggUJ7kN0xDx5sMeW9PWutMu8o7
T4Bp7S/mPway0nqOa/30LGzJNdCUMI4dhCrjpF1d/sHn7oAj6/5ILkPD7+fvVZuq8kN9OBYAADQZ
GMu1OGeXVzmX+ZD44KQLlsVie36uUvIBpYmgdjKV4KwguESs/r/ADK4tdPI4oS4NljqwEK16cZB1
xluCO32dQCaOzx8v+tsjneTmVmAWneaBh0O9BYkh8ZEjhAjtjZgS7tTBmdmMiClPwnSRlOb68oae
u5W+b+jJMUvjztezhueEyaWrkJYobTBH9Vemkc9pRV9e7ewoBP1hyCIoX9OHP6l+VatUe0+lEBk2
TcMdA2E5dX4Ja/SKiZQYl/bw8YUlC+A+mzGR3u7NOIaXHLUUX9EV9tTZEYWjIfCJ5RAa4cff+y2/
HJNCN6cBtB+Xclzpbtkxc8de14SvYgBiBpQE9wFdNNAPKAXaREd09EGYAKHvDwUEi+vyEerZT4kB
vS6cgDRy75+HvPEq3Yhr3gksKxIaQSijU2A700619gREwYqXKHKRWPRQ/g1GmoyIDGPTjLod6Q8c
E834giwpkFHCrAPZhzz9EqBaz86JYKFHijhhKY7+K5NFb0QXccCi9Hekx64CMg0FHcH/EIbndObR
rVCtl4I5szBSEKNQVhaje45rQr+ntvDqEbEfuQUhJW2jDSvIUAIwjJ5rqPyW6soF4QapoCnRwa53
RoD+q74ikvqxOetlC+OrastTCnYHM9a+NWZG/BX4z5k2ARH7EPGrzO1la9srNfsCZ0S2soTOLebk
ao+KnpwusE0WTPo8+jsZMOWpd6HVz4P8BhKVKyggokLqvYOJ/baBv3rNZcw4nAaEhgIoIiw6l+GA
z3SX5xlC2F8OExABWVcS6aZvyBU1tOMhGZtlfxP76q+xn16sWqIVj+AQOKvmUJbFrLwNVqWmvwZZ
83T58zlXaVJFO0JVnCHOKWpE4hpqFKi3Qsaw855lnOONO1CnTEzEhXoN4nQWd4TWmqUyKiLrVk9u
PjXS61QfRjDSNKrIA/TpmbTFk1ZoRwpNj7C4DoE7Aq//iIffFj0J8UpXq57eQK6EtFUwQtZ6apnX
mrCQGSBy+i0pju4t5cRaRSRGRRjOBvUR+YLZ5c0+e+9/f/qTK6BKWyNQBFcarwcchwdm2aTQM04o
1ReatCN6UUP5PGQfVxY+l5PCpxNYTRNVc+OknCqTsu8glB1jctfNSoJk7HpTNC+7hVV8ia+XGdXl
RY8t0D+2/dui4ux9i4RyLkWmPfKui2AhPDFJHZT4vdA+JO1Wr57jvAZciZ5MktwgsjUPChOLKLzI
5W4pMytFatbtY5Swg/a2bRMKzupGsIb6BvUx4fyBSDoI4Dqp5+ovYeOX9IhE35BrA3VNcv2oiAfG
xUgfchwXItMdPTS46dv1FHMASnBEeTHgtQ3eX2OzH5sdXl1ozZL3yVf2/+zVL5oOBix0E/GGnzvB
LBujHKFUUdnPTbvw+0Xc3uXKXsqvLHT++/q20smLjgooH5nJCfNhhdp7RJ4FWMisZ46/JWbDK3VA
v1x+0ee0UGmL/ft4Jy8aYI8fQHajAQ2O9R8FwMFzOdJCrNtMH0CrwJHs/IMKla9vX676LV7ZX+Mk
B8jAh7SNII8DxAhifZHVn2hCQWZxAb1cedjznxJ1MMojpgBh/HyXwBgbI0rIN1CMJL3B04DH29nT
EorHVZzm8cP88xv6d7WT90nPf5IB3oe3GhfJWMKPy37pCe2hFL8+0OncH7NA38T9U96Frpald1Gi
P0uGg97Em1RJW0zXVnyHyNKDicONYxgaN1SWIvaipoSPQEdXCWQaaYhQNIAq7AHgmUDSYWSh0N9U
A2MlrtiOckw0tSpu2DKdQgxcDhPOaAJZUDfORp9i9wAqbjuhWB9WFpaGudtmHeRk7Y5uui+nayoz
Pf6C8cYg6BoL5L8c/X+36uQU+lExeH3IRyYMMsAWKeWqpgxkFMM1Rr2ZS09XPWfO5rqiKfLPYTi9
Pvtq6qUhZ80peAAAwYdNu09QN+GMXzMBOZvDfVvrJIejBW33cUlWT15dtJKrC7cn8/dVOs3ZlMDB
bhY4tAwm+uSK1pKID2cAYI/XQWaDlxWGTWv0V6MQujDmiNc6wmdZ3863FU/uZ8mIjNaEFH87jAyZ
MRLeytM7+Rj3YmQvQ+1VZGRJWaxIqIBfCp9hekAgQefQP4ihOjps1q3J4bz8rZ/dcYFrZcIBd+14
4r5dYP5InS47BbwiwYufZphPgUALrqptnj1FXM+0BDSLtsDJjuNKbVVOQPN9UF+EYbgAZ0rYVNLX
EaMdlfEzUGVjQF/lHThPhoNtBdpxFKp3Ok/tZ9fUtK/9opM3kvlNwcyLX+TYK5Q4uEboAhBSefyr
jcWzAwEy0P88/klW5ARmXOUa045E/epo4QgXjQ5efwCBSxms+RyFdeSjRV/x8vtFw4xgfRJehTU8
RBIMlmltnizdWzWqYoJMQi5Cncp7LotbjD1mdf1XSVM/7fERcYyVEU9uauWzxqrcwLiPR9fERCB5
8OX3CTlAmwl6s5bHX57aoju2KPPXSHsZlVVn3tn06msnJs0MlgZUz1BVYLKGS9+sXRvQjewjYVmj
lqXT5ZeUld4k86Hd6xGuNCTHirTMLeex9hR6o09Kr6/aER0medtlD3m3hb5P63BRC//QbNZ0PT46
2U6N0Ez1cVeU1JnFaN3CZMNEG8G8yZ3fBqoXwqaqeYnhgsBNxW3zTfPg7ZeoE2n4kvTNTAC20A1H
OHk/yo+Tqu4w+bDjNylI3S5ZKfZetPaEYQY30Eqo4vf6cCP+ZFvGsHuB1RrVTTil+yENEIlDPATQ
T+j8TXdapJqlBMYIBakpztZRmC90QLgYFZH8Otccos7EMwYJCLPxlnnVp4Qhr6zMUFYpcTrc5IjT
eu6Q8rlYP459uRGZ5NUQev5cfVvzpAcSZXLvVxFrgkWVrb2IXwUaDQ4aMiA87PhZEEg04rd0A5Z4
6Hr38sk++8zg5wwA4hZulycRBVSilJYqMzb4cngMhslLX73D9SGCiQnQdQr5uRpL+Gxgs4EQnkEp
+TMtqjo77GIf8isr9ngL8Rd6B/g8wvLfKvXBawZhFZBqpKLtl5YZW9PEn6C4Ask7E7h+/IyTDzrt
oX1Ywz/1bBQyXnvOseMJFtSWtNoub/K51hM5IJZjOlUVut4nGYeqWkmPF3x421K+2AL243/Q2qex
zfyUgR/IQ9xdoBFlUL35G+G1B9ukMMorgezMU3//IX8gQIzRDGKFC5Tj5oHBLVbpiHAN+jnx4qpS
0/nFBNSVYkaH+/fzTQ8QJUrPJGbG0x090wYcHIOnxCBYh9fbs4xN/ozRPNy/64n//dstHJdZmwcm
d1GrZeuBqbTWpS4NmzHql/m46BSETCA7TPA2oujJzm778msK37QGXR86VMa8wrOpPjClAxJMUQJd
+lboGYT+L1sphAuRW4/drGtDYdpQYA3the86gLEEHMOzgtMjwnC2Kbk417p1DTDzIEfjiuHPfEwL
t8Tg0M5RV8mXQ7BL5M6ti2jV28ZGQrpbD7pNlHkbGyAgDmdQFsrRpz+UzX3fWWq6tBdmSgzOwLpL
/ROektzxVV/NI0OfOcM9OC30E6D3FoN2a2agPQmlFoNZWqoBoLOC02cVxnowiPx0GsGaWIznAv40
n3sF5Y/8tzPfynswNvOu1dwqmMT1oVMARJRnfBWkVIYBYhXQEC1A4jwTOpoRg3wQwmeyWm+0aIGB
z4yBFANQtdMJo8XMkh/CZNMq75VcLDS/mZW15w7eprG+xv9H2nntRq5ka/qJCNAzeJveKOVNlW4I
lRG993z6+UINTJeoHCXOmd5Ad2Pv7mIyGLFimd+YKiXEc1U/t52+yiB5RK9W+ktOhPD+3DTMVmTq
EjMu918n4ycSJKshH5bfn8+zG0eqWegksl+lpTp/9JIGyZSrOOUKrO5MDKjME2+WQQg3GI5//7hz
tZqNAh7H4sOIZC4Rb/U1fFXIizJxrrntZG9BghpUxu8IwgDzaZj0I+XRaNjcMnMKPW87edFDKrjs
Bfi7qT2Ow/AnhrpPsomBJ7l37L+S4tbpvmW2iXo4Kb/8rBUazwRXvuRQM5KhsQldQ5LdAjT24KJI
po2040QFCpmk4kn1skVpMtQ3n/qm30nPgR4TAelNj2RS56VAHA72EC1KFUXSv5IB6KrJFWqF36/S
mVIdqyKHCRRKRlJD+vNpnrQiYQaiBKiicna0U4EzCQRdTsBlHuCZ7O7Ts2ZzkNzJFF1vIZMaxt+h
BTmsLLmMiM30JPR4Wmz9/Mk1fpLXUph+/5rauabIp4fPUgAN994iF3D/UE+KsBZMuPFHrNFyN9xL
BhbkX/pMeYZTep/v+K9hH/5Qs3eq53pAhYOwAH+pyk+GXa1ggCymLF1RslMpLENkHB14frViL6Wy
l6RWFVJvDGgkPMOp71ajO6x1/xi2B+FEiygq9hEjkBxBfcZb0oCX450M6Urzf46Q6ctdnT3oyXQV
rNy8WygBFHPxW2TdLm35uekyph5zGfFNdSDZsDB/MXLrjG5D/iKBIrX2hgAt7KvgF4JHTkiNGrpL
tCeghsmBb9c9eXG8mYanXutPintKI3C0PVbf3btP8iczaREv5aCbgSJ/FIokLafH0pwNkVZPy6Uc
LoAUNohEuBw5vrWeBB4IEmrQf/DjJMVbOvhWjb5msipDXNlgAAcc2MU3Q203PDegkPv+W5+LMzBA
NCinFpnA/PY1p8jnSMHbzVqpf0TrhDkE1z+h9WIye6YkZVCJKBCaeZLgMLt8Yzv0u2EQwZWULXVO
QEsZIv5v+mnIogKy498NKVzz+ZASNTUnCKyPp9jFO0xkob+LDOGmC+nauZk0z0BfWyco2Dzq85MG
t1V6ZzICOX8gecNa/lnjKxrZHdeeyhTN6MRjTqBDqsbblXWJuQPnCMVp9R28jZ/vPWlVmJ4EYDHu
LR22HCorpfA3NGI/Zijff2z77NcG8otXpQSQqbOgovSd6+QVXxuJhTZKbumyCuVvkrDZASlguFKo
N6KQfcGAslxKshVM9CdTWzexs0Kb9Vqb3GWubBNEeCbJKPfKD5qMod+YhY/C0bv3jF+4pCQC4hCA
ztRaJU1hTti2C4WZZf5eR79ko0COw4IOTVOOETGDqiY0cYIBgVpDA4JIgNc8rB+LoYZTmSCt4599
glgELBWdtAeLwq1rhNswLdZ1RF2yLIsJtquywiD7WLUYKUTmozEiscerWYG1/n4tzxUNaJlDHxJo
ISBxNStTbCH6IU/UQAq3WOj8weeaRqxGSr9YjSXEElBnmfODziqiTtGw9SvO+kUK19kvCgxMmOiA
4qI124Oj1ditNfbBFUIqIABodkRZgoEn3BPu1IjazdKf5LhS3WvKLuk7IEgnObPtI/DlEBAVEpwL
KyPffNaYYGX++5tmpQXVksjcht/EwFZOipK7AEBt6z7jmLIUlFj01/tHxwvWsX5hhvCBePjm2fNu
euUHXEViZD04QYl/XQbvsjES/E1JFvTxuu67UxO4O8YsSkKygfmddocoPju3l8K0JdJ9cJNZx5b+
a9PYi0DZxgWKgTBsbMU8Eu5ND6nVcBGzyfsO5ZKTFbzEumQttox10MjDzWs3NMYuTe/UyoH2ka2D
+p36NY26D8BzGoICo0HpExqALo39h/uCUVxYjXMEN5v2kC09ooiJ7qztard60ZNdEwspZ4GyDRBm
i0OVv2D0JtpTL+nWYXWgPxY6UPuJXbTsTANlZ736GEF9vzPO5U///pzZkenVsdQTo4XmL8U6nokQ
3Ock0+HF7ufFN5fp1T+Fl4gHQylKiP22ui3fKuVNuip5lLm2VS/RjYDqwGK48Y+wSKC1UGpQPuS0
m9TpQjvj7AkliZcAZRvZl9kJLcsJ6QSPl6a69os32+rvyUE8+La2CcbVMS8879wswcZRj1mtAMWH
3cznV7fiMNZLlVcHdJYMt47+ZgbjQbrotOHbYKK6aoKNMi+pG5z9uI6OqA1NFKLR7G5JYL1anbzd
lf5BDwD/QhSoHpr04OT5pdh7Zo4lPez/77Nm+WmCMqgZKW5w1bsvdfFmmVd9vzXMG5HfpdNfSo6L
ff6zX9HhoRRJmG6L2X6yBkTRqeQ/7voEmVrQz9obJTdNfPdiBLXkWn2JYv88bfYJU7+e9HZEDwNJ
gV0FBx+ZBancndRkwIwpPetIbMXPZVU54ipQILwFGB6kr7mO+IPargzll4JUZ5M2mEUx+/KDFVYS
FCrC3YWDt0BII0+OZtyumwgAp5T9VxcEaqOBLVkBIyfvDtIbA6qXH8JXghRY2u1mpE8hkQ7EQ4lG
klJ8oDYzsSsH+jVoF2YnaSKShM9UcXQul2F8yfTu7IeQO4weBQj4ea/Obd02KuIpuEr1rYRIwrJa
GOVSi+MP6QxgPt/HrA/Z3i/f4p8Hzr5F3Na6HcU65zd7d3QP5xpcI9Q3hkkgRyflPc4P0oxSt7Qd
mQD4OBWmm5LCI8ZhMWmfW7/ZTs31gISqkv/p6XLbkuNq/A3rDNacCeXfXFJ773zVB2F6qKby4EwI
2zwLeOkAg0YssnJP7MuI+cXbGIJ/G/cSd1OmPwL1h1Q0JwEdvCewVwn+Kra2ToqroQTmnh888E78
VAdVh3qA3gXJhFunL37GVbYt0AjJ6nqXVhE4LnfFVDjiYSYiHk5SXIhLZ+PDP+s4iw9+XzArG7iZ
Y/VRIRaHf5GMzqtTrP75/oudm8mAuwewAP+KODbXIpoCPYNJPQRXrSZrGrgcG1k/Ig5CMxU9FLo7
mnNL4XHZT+XcSwJSY/oo/8K3+nPsdRpEoJuOR//HUIQYKGkhFdbrT9+/5EfAmW9Lck/65NyozJ9m
y9mgYmXoRUyIsGxObrswWNSiT9ZqHN6Xk7eR+m+U7w3yE3xXNGAMacnpvSbAzSlADDwMAIhxKXnR
IdKVpfQa1zqxDJzyOq03QV+gCYJlfbiWhgiCItQu71yIXabAude+YzKx9DqknBGGk5Bs8Gl+8tpA
QxNatKBTVVrIlDC5R2dcSp3Ircf0JgclXEpELP9Jly91PNDgu8k2NvZHEn1NBU7xmXj9jWetRdEt
UHZy+7+AwBaasZdT/IE6IqVzULKpgfUmo78xEufDr6RH1prIWDfiQHeJVZfOEVLwJbkkznluTELN
LGCQadDIvmAlGVFVpTkFwYc2mdrCI+HY5MDfsmZJ0alb9WLoQRNisUL3DIf2yz/hXKINuUs18Xvm
rp+DjN14HCyfkdhVIW58AJDIaCJbN/zJ7aVJTzPTJBxYBuqUHv73++/MRgckKm1yUU+USoOfN3qW
CxHhb+Ye+/hA14b7EJmYscF/4O7/60HzhF6Lityh+HQp6SAX3FXpqQJSGT9dPFHmmUv331eas2Lt
uhiE0Qr3GCpXFm6mDiPjARYlPtEe/b4JNZIMhcRIKzcJoi9JhrKhBSI2rNp1otK5yfpbG3XwZhq5
dK+Ff28AR/XQd8HZ3CieExpnYwfTpPIehafSsL/GFm2n11cuvaxA9xZpmm+zQlvGk7bCxfJooPPf
5yezALxQGd6V0+VPeQ9aU8lOCQjL//FK0xlg3oa/AOigubSf3SdMF+jwSZ8gx79OaVwgEA3wWLvY
bj6Xngvisw59AIXoL6p1lgby1pJ4lwwwgH6SaCCmm3qjL5m9sZ+gZIpKXXhM3GraCnwGO3nV6qfU
ebUuneQP3OYslPJjYIO6dKfw652H0lQfILjSr8klMwf1KpjKO6s+BT3EnBBrBe/ktlKCTOz08D0n
rJUuPRto6u1rm6IiEA07hlW6+ZePNQ13SnKpS/f/WK///sRZwhvYhhtmNfgZzU42hachcKSv9f7J
Ga78KluEKSbeEL2q+yDvNwYxkptu7N5RYgKXDdjp+51y7oYVlqFKZW/4DazZ59Ofa7gaTiljLQjk
6G/LgWnknHoTNTIOCxr3grgHnfDA0y88+kwTkVAHmdXGZ1VoXwIPYrxB7pP6K+Jkjycvh26Jcuku
wrZKWxogIhExqn8EwcYxCw7viZ+A1tX3v+JMEipoY7J/oVDJbfz5/afUjBgk0/lrSLtD8w4yObhj
qRse1tuLQLpzV82nx802qJVUfeI1tDQnf22Pr4lExt2z5uTeuOll9Xt/C3euTXrp4PD9m+pnoqIQ
QsVEUNrqfjmpaqCWFJmUrxMk9dTvVnqXLM1604zH0H8Zgwen3sX1QkwHL8H5YJm1L220doyfTsvl
vnPGGyV8mPwaRymxTkgAImTOsovB6+yWxIYFRxz8JWTv6fMnqQs8qgIa/FdCVxeT8d5WeKCQEyCE
qh7AhZOHAdZhkr1tFPvCZXhuXoIUN/qbUr+QsntW4zuREUaRUXxUh0q7hYScNKCurnM8T+hX8lti
qWUXPEcS0JCaJGoXduTZ96fk11XkDBHgNGfvz99tzKlPqfqB0Oh3enpgANFbTPKQDbDNBZIOwpHR
4KIN+bm3d1Upo6upKiyNeYejtYq0CAafpSfzQpCFyViHeav1yspLe0/1Gd8sM1i0hYRV+KTi3+/R
M7mIXHXSEUwmVX0+wygiTUP/LaHLpd9VZbeIxwYfHPRFbFRcdt8/62v4caXOKsppqKV/dZCFRVqp
sd4rR9Y4HaVZcOvuIf99/5Svb/T5KbP9NOVa3Ff+BMBmXJoQmfsT2RX9Yyq57x90Br4IlQEpX024
DAVwZvl8bCy9jGLHaBWZXrFNmyTbIwq2CpLm5PmIctMm8rVhl9Y3avvYKxs3fAGaASA7KvtwoRbZ
1cQg2O/G7WikCzq73/++j2/3+W6Wvw9lUPpnlviCWFZpXvYhyr1HhmFj5i86+zWB92oy8w9ReCwK
5cmHd6AtKQ9099p3+RWZo6Aak18VZrAfuRSGIdvHjbOUWQbUDf4IOZQIkw3xiZhwj8/Aw9bowhsN
VIiNDF2it/vA9J8AkYUwViv+nNh0QHciSLGOAr+88Jbzz031QKkK48oyDPiNc2KJqL3JGVtFHGlS
o09kBscSSa2R43sB9TO/tz4e5FomahAqJozW7N5OmkxgGqaKY54eJxyKUvQNo2sGnWVKYnkJgipD
zr/fTj7NMXBEkr1PrutZSCq9gZylHMWxA+3aqeBhL2GHLj1hdjF6iaiiMeUJqnnU3WfkLL7ffvPT
Pn+D2Xq5ZSFxy4irUjQvFOUGIFoYFIhcGhdy7y9wrI8n0TWFUmsjRzqPYa7SD4WWteLoRw9IxK7U
w5hvDSXdqsWbqr24EdJOcYCR1l6/Qphyusok0FQEF3bih1vKl28GLopwKgm+83lSPDkiTNRaHPvK
2Cg4NIWAKpOokwzmNrA3jqCjiAf9Qsle9fTedCcA9s8mVpFDXO9dPRgWuZ3dQ71thgub90uB9rFG
sL0Mmjo6zb/Z15gy04tytxRHEe7USaeuqpdO3V47dHLya4/wVejaysWAJ0xhpfHD+/x3ictpDyaW
+WLU54fOd1/NxDrU2q7UqL2qFaiXjWkqW3t6KjDL7NNFm0g1yGeKEWuNPXYY9vduON5XdrsOpnUs
0pUI3vTCRLQp2USTtU6i4tlO9T+sxk3k+Bf2xpnooCOkAkEU6x7cOWaXgYI4rfCK1jlmCPLrxfVk
nQY3Rwj9EDr/w3uHFf70qFlVbzIzdEXaOEe+dmWftPqaUUUyHtRL3h9nDta/D5pv94Gp5VBVNe+k
POWDuswCfLtgQV0iVnxJX+UbAXHkCmHTEF/l4v4zB6oNtx5GMxNHS18OCLYBMjGpqgPTpe307OoI
GonnCm29FszJyC1Wvhf9OxFYnWic/hD5m0NRFepHflqbho9Z9HtUf49Ke+Ejf6HefvxQ4j9Abslm
dGZfeTKUPkQhShyHcuco6S2o4M1Anh3FIZ8CCK4WIQ+xDqIHuT07/BYWarPVRoA0AjrcGCP7om0o
uS5EwDNXBiFJIja4m0jwZr9rnJLYN/NKHLMoX0z6cFKkcFNS73uMJwPHxk2QAb0br7IMSWWbpnz3
mtlI8NARgyyreebG3Vh44IbdaxIkV4m1HfEpzLuAMvulU82dMaXbAR0WN0/WqWLJ7NlCf5TAZ9K8
67DMCl/4MhpNEvSEDCtd1Gq9amyIE0G53xeKsW4HZT2YCF43AZgz2bNpVwq4x2pXWMlJSYKtLcv1
zFsPZX9IjHTdTfqjiVCdFihvQzEhBvnm29FNLOJ6Oej1ivbnzvbrH6CTrr5f0S+ZuvzS+EU6mkGI
xVpplnJ5hVFBKwoJYwAkU7sFm8ngdfprjb8cX18kdbT32mHLwuNCHaIqXW3+V7+AIoGcjztnrnsa
dimfvPPFUanXfotKSYG0oL5Bz0t5DtK9hU80ot2oYJbD8/eP/iAVze4XXl5q1iBAJ2iffj6PcWj2
bjLg/jJZ8b4X3rgS4JrGQAeH+mLX3l6N7ZX0UI3a62bIFgwUFj4qi4UV5ouoDkH9OfaRjrrvoIl6
8/2v+8Jx5dNIA0chFWGNr/InnVn36B2pzrEfGBQ0p0GUK4YISEIuSfbZr4Ho7wbSUOVi/SZH8bOF
kTo+/IuGsizkPi8MK1a3gAFs+egg2HKrjMUmaR5wKpQHRfdOtBZyq7y0G8+kUDxXQGGSb04B9/m5
8ZAVaebArlDcQ6Y3SwYmE37CI7qY1nCvww0EhUnwIy+RGWIUMc99+37Zz4QYwTvr0pkOyKs6u3UC
x+0GoxHWEZM2dIoUKFG5+a6s2ugm+B9LLvCJySB4XQm1N4yPTts/F8KUKnkUjZZ1lHFLaN0iMZ5h
BRa2A0IFYQVUwnUaHMExq0IaSXe4ykvzNnz8DuZw//2Ln7nZGYoj4cSBcC0AWZ/X3hd2KzzXsY5m
9AAandR/sA5B+VyNl7pm574yLsHEb0TDQODNnhR7fQ/gP7SOHlWkFgTHsCv21aS8OP6rVfCNcc9A
ecDFZrL0jEUl1LUBy5rU5+n7V/4oKGf7HK0qyluTlpaNQ9vnd8apzjV6RLOOQ6MxZYyWND3XWpn/
kPcLlnsMnrBb3FQa89L6TaZ4uqUcLe/NGIJN7uOOk3GpkAFxCD16LKRk7srV6XgiAIabwaryxmsV
nEtdoHuKDGi8dEtENkWELq/l7tlgRZ4Tc39ZVrU03fu2jh6V0dgHrr0dkDPlE7S5vxr9FHViPBmy
V3mjDGyAG7kzlcx8qDpjXYAkD/PeWTj6iGM6vhV6frLL9ros8qvSfQNoBC99peHT1aNib2jJyq+V
jQ4aY7jvFf8OecNFyOv5dbfqItSLfbjtN+DfExZ+Cpu71H38fu3PBV8WnmU36Z6a2lwNsKpKRfWH
3pTpndLUWwcpybrArVDPV2O+BP8kCelRKw32tjqgPdy3FlGOS/z0u4AgIu0Oo5N2CbEybzFyJF3X
pm+ESydp2jwENZBBCfOdeeQM0FzbDEm1VROx/v7tTbnHP+88nfQFmiKRRgU8Mot0U+J2UT5Epgwz
0WC/uF54Z+eQjUGGho2564v0KPhMTpqtVQtEcjg1Gy1/lYj4Eum6sF81RbvlqAyGwJPEupKZmB+q
qzrcejqqmeWh9Xr8vdaWh8UZm840p2XR33vJVWCN6yJBI9eI18lU3jRZmdFdaW6GivSpHm6StkBn
69Lg4KPGnr+0riPWJJXoIJEZn4+blka2mXudcYRtQu8jZawf5YiJSMpcEi6ombw2vnVTBk6o9lpI
34bdKaibk1YdDBuQp73NtLdKEDWc6xIFPbsx76vCR2sk2MRQta2k2/mbHleRMbXXKo4JzWAstOQa
c4GDmV4cPXzIvXx5I5MJu6kKJGrmyQvnurMzJTVkouxF1SJQs70hlJ0Vo3yMrKYeoJdOSx4OcxP5
m8ISj2o6LEdcjRsX/3GUkXNNsgVWoraBTpTGn75/RA5qrBd0KB4nyA3C9BamHvxRxhDGrr2PrGLv
x8pxoFCIFGDq2XIw/HdRJVvRa0/mgKZXu58y5SpF7tky+q3FtU3KUOnIH/O4yQq2kYktFJoVfQ/Z
IbDp8fwJC3qmxtJEnLvUwn2A8XPZLqIV18/UP3fWUx8OYIr/yofEanVdOtWmjIuVphfLxOu2bett
ITcH7m2HHobe0xIgkqjidUTeZUB/LYzdA5ynxRA1W6vHuIMh9MgLjrG9brZdRoevBQXp25DOmTEG
zk/0QtE77heasg+rfOdp/PD8ChnJX8wr8wAckVuuSrM4ysaA5ZSr2L3z+d8n7SkQ0V3xlyrsd8gQ
M9A1lSK8P8RZsB96ckn3NoRHKP9W3TXXlkb/EANzNv4adZ9TIRKQBjTvRsTVsQt3h1vNV29FvtKS
gRAV7KYo+WFFAFnMdJlbxcbtlHXgh1IvZ2divPp9vDDk0ZhvNAvlFfx6ZGSaN/WxFNXDCSrzMa5/
OW2zHzRwX0HKEPjgpkAH79zgl5r90pUHy77xwmrRpr+Y4EKY/V36SIPgV6YwuIytey1G0R8VsupR
WIBCT2a76Zxt2d4OxnH0j7GxdutNcUnN6ctcE3021cJng+aiCt57PtfEcjDpQg9buFpcB8nSy++h
2NnD02C9FxoYMFoosVFwCf11pGJS1K6ie09jh4OMpM2NGrW60PODg3a2/kdpxOL7BT5Tm3/+fbN+
Tp8oOcNhUz9iLRkk1Tqb3t0hu9IFGuDiZrIFcp2YkqtvoqUIaO/QWPEzd5EJ9aYjMS/qdWTcav2L
Y9zl3XHowDaHOxdiburEFy6PLyO4/6wlcCJoqeTozqxoc1w45aWp6UfVue7Me4Y8aYd2eNhsE4Im
2OA8uG7Qagb4aEKWKe0LnZkzjTm5WP/9AbO8KTOMYNAVfgCKq4DNHrNqJ1Ff+DG4dQRpG7C5BBV3
mKS+dMhZ4Ka1FPa0UdrfU2uuErD8TXlVj+2FYhK1snPnRBrek1II9pvMPf/JqNVi0FpTjYyjEY1r
exqW9UivJRPLOnmwza1xG0/+Kmcqh8DLQh2weR92gXObRj9H9xoTYzUslxZGI1hke5F+wPMRnXs0
+p2CluuqqSPksTIo4RhMHhEwQfdqWiZNv3DHF6HRkxi4hG0ERBNgcuwgS1kzH1x6+g1TlIXhgkpC
ZUBXV3qq3UErPimlssqMEKV1SG1ZDbkdqEz9M+N4D82w8ZO1C241I1heVRJWWCvW0ulgaHDNLk3P
Yk7yR8vQCTHuLe6gKH7x22IZDOaqFr+L7Ggbz1JzMPFPY3ivOC+xieSYbJBS33vXTXZouqtaW0XP
gXvdKeRb4YDeo7WIpCBZ/1LD/in6Z2jPob2Kht/tCCLPfsFIPbFPRlHuXBaorP/axk/Luo+FtTGl
mrRawpCMVrWm7v0y2tqVvVeFv3dV6wr1M5oygZOs4los+2yJWvImhF7f6bcxPflmjFGbj5ddcrKb
eu8pztpP061ie1i1Tos0g7GZvuRKDoFDWVkWIbC5y9wbtb6qSXEQzSTKEaOr4keXoPWvpDig49Vg
DyRN1jIDnTumNyMO2EqmrrOq2yjiET7Hmhoz+T1O3lJX4K9WkFfVHxMvYXrO2lajQ5V4h2r4LUZ7
Pbol7vP9ja0OiyTod7jIX3koXP4opjerfFa1VRkUSzO77/q3NLjNWnyxwic3O2rdqoA/ZsbLRltm
mrpK3GRVhtvc5PrJf2bBsNCnVR7fe/SMcrxNAq7NmDDemeIlK/4Y+d6In1xMbPkj7fyK9vgKYkmt
7LRqAxTUFo9GsmuR4/Nj9kSzq81dPF4xwFtacY6i2qEu92p7CGtI3D/NwF2n9Uqh56waT2OzBqW+
rPIQUNDthJGGftXCYCuCu5xoXI3R1gQUJ6Bm0SJS8S4JhhWj34WpXqvquKwDPBB0FPEObfZIwbII
qglOHWs5vo3Or8mU9hL+qbS1az/JFlX6Yper5L1KH+pmF/RPdrvNy5vOzHFeAMn8E3xqEPy1qreq
9emUudiZc76kqQKI1mQ3FlvPPQbdfe/8sp1tSAsvjmE3uRTRaruQlsSWufGrG9tAqelKMzooKe8Z
ZF9xq2CsZim7WD1ZsHDdX1a3mjoHyAaF1NOgPzoCTZiHLPuttKd62lXewoK/UiCE35zsaYlLbVxf
CXM7hX/QTV2oQAybbvf9hUT37UwoQ+LKJdFFuvkLd6wwaA+KUtGPaVXuski5DapoGZe8F98W9sqi
d5WjrbZoUIg1lKIopMiE4edG7ronl+6ZfEf62ujrRWbjxjY+9G1LARseK0YoHRAvO21uMwMt6wGs
TGcsRYnXVXqdrmlVUCS2uzoprywnOvVDeROQHo0VSt/ZNURA2MzKUqtrFltdaVlzW6rNUo9VPHer
+0i7t3R5QFHTj5VFED72Wnzj6wzC7aWn3iMtgHF4ufSCra+pxzQjVNQ5FhbANf1rVbmz3PGo1Rp6
38FaDX76zNEtpA2TEjEkQOG6NOgdho3qvvZ4mwYZ3iCPrv+3Fa+8u8DL1hTK0rbj/ZBxWptykwUZ
bkHD0vXvivA9SX9Ptbpiqrp0gnip2o9TMy5ZrJUVpgdkvveOuOhzIROIeQZn01YBZYb2EOPjzzcT
Qu1+VaEjctQDE4OFX1MMOEDoZEKojFiyHhpisUAPv03oY4fZW20qS+kmL/g4+iXr3P+YoH75PXR+
6XEBUMEFePZ7fG2EykzCo5b9VaNPm4AKS3BmA/UWXSw51uKLywyjK1dda0FDQneDtqyb1StdGdfx
6K3Kmgy/vm5aDOoKEiM5HDC1m/q+YvhVje4qoXneksIFeblIVpqGOR1mJkEjrfgCtIKfaPH19oCW
xUOnKJsSnnzivLbGXWQSswrMhpDrYh7JsZ/WYWTdImS3DBKos8qxGK8odoACYUfs/B6tfOuWBy+i
A4IpiocLeNVhzhLr+ErjoKR4kE1KHkSrLTPunGg6JHaMGbQvdmal7KUOpl5k237qFzrSbgPweoVr
xsxQpsdTuNJ/cOnScnkJoEA38UuS7v1m1abPXfZYpdVNOD06ubHJnHptoAfTqsFi5P/fJpRvA2l3
xPEBNgxysjaTRWjo2ynV+ccG3W1McN0nG8yUclHSwj4bR/750LOqu2+nKekhLxxzU11BwVoUWbEb
enSvUJrwtg6GPR3RxA+LY+BjitVbq2DSt6UTnApraWeHMHkv9GwvnRP0pt9o3l2f/nVN7BnViUu1
WOQo8egaruov+XTrkOioDyqqsaQsxbOT4PZ43WG5Yfyt0rWPKVJT0t2Mt2F20+vufRYfev+2KfK1
mnRbI2qWIiq3sbhPuQMnJM9Urss+2OYj28tF6EbEG1HSQ0OsbRz330fdLzRamVpjwmE6oIkN8YU4
5KppoY7KqB8RWx+sJ5s0yKozvF6vtfCpgdxfNUx0I8Ap4NAD5THIyVNsacK0NAcDqverHx4g/SKM
gdb/dZDStx21TURSFlHNVFlEUL4kzHM2H//3V8+Kl9DNPduZev0Y0JfUNCKr3y+Lhtq4D+4THTxv
vkoZNJG4LIqu3hgOI4uMRmKsHz3rD8Qciwt0oXIH1Ob2+yX9wk1lSbGQY3xPx9cEeDELfFalj3YB
ceVoAcyst1lorn31hw4wufeGRRlCty3IjTn55pjhGBus/EJZdt693l7Cxn2tDj56jaBq8T0EYTsr
nKKxLu1QUbVjJLYR3zEDIN1clwQtmBjpdP/9m8tRwecIK59maaAvNZDMc087PQ0qz1Ja7QhjWEJ9
zOxQ2AfZwHXjdjOM2yq2LhRAX/h2hs4zAdRg+ICMszrnfORcP2HRVNrRGa7pYGIcaGLinvu/awX0
n3/NU3V6vN+/6PmnwuOF/0GiYswF0cPSZljU55rs5QKYBiOFtdy1ke6yEUFmurWM033n0pj63PqC
eWVi5ArojPN2omcR65VSqLKHOubrLLB2ciDbot0h/HE19s9R71xaYLlb5x8VGg8v6spujJjNh3za
QW3olZocUbHARnTPLFkd7mqEvUS3c3lh6m3mZnX8Mqprjy7994v9tUFtSLkgAGgul7pjz4aWnh1N
yDLU2pH+CduJWZx1cS71dRb0+RnyHP1TRce1OmZ13mjHWuGUMBdIB3+dIeAfXffh0XfvLQ1QKXNa
jGcs8sBpWgCx9nGxYlwVFg/fv/GZfgc/h4mRo6IKQaI8u8GYuxjh2Fiq3F7kC4mLizItTZBPi+RX
z+iGLVZW6FPTRxr6XRceL/wAGRfmH50xKEbZgkAG5fLzerRuYyd6nWkSqhYP0Ju8N+VjPja1xepK
GM+tuPv+kR/Q8dkjHamFoXMR4TMwb/j1yjhFaT5oR5W2XSV7fNZeDWzcN6iph9OQ5puuMp8QBm+V
4tCTzRRK96Tbslm6VDGZjBJqRJEoi8jo9jlonQokV6C3L0b6F84ZGtzo9JbxpuuTQ8SKxt2DHCbX
pvUYBq+tOtBMTe9tvjLS3B4zLbPeVsnwlDblL/D2GG3wmxx97yrB2vdCNFLw+HIXI+Xg90tx7vM7
sFzhl0mMAjCBz6uf5mEauz1HTu3aZbZX8kfA/qa1ojBnPkarmtJO9VdmdqIu+P7ZZy4MSWljSGU5
LnDI2YcPszwZUEwhhDOI5KvLLH28B0m4otS9CBC69LTZTVl1XtJ2OmEUKAQmwIxgM+wZg7fUvVOL
l+/f7IvIEjeFo4OBQTGCoK3O5fWbIO1r0bKny+Ze95O7XB13Mv3XhH3AiR6kNC317Ldl/3DC4U6M
h0HBdhZ3Uk9hxCh2zeS9qyou5Eb0ozLTU9o71605nbwh+pm4ILuz5WQlK/gnKEzH3pXcfq6EtjGc
skAK+TgSWlG409NQduWP4ApCplSZZd9PmvOueA/NWD30qsEci559ZO4kmq0V8MjhONV1et1lCD5i
fpmJbh2NANC4xrN7xp6bwBt2FwfkZwAZBtw6BuQwHIFGzjlJbjGEyuRG2jFLbzLrHmVc1P81bhy/
NA+KvRH1MreDrclc4ftvdaY5zZMthuUgdEBGf6B4/onHWTumRtgH+LmGKsJA4idlHfaO9JisjqYX
1U1Ar0sN9lG5i/N7of9ukK0OLLFQjBxFoFtoyjuIS1dJ4+yGaLxJ7SfyMRsH8KZZJfElIetzG5nT
ggQrhspYT802cpnRuIhbQz2q0Y76NsO1oFiLbgmSOJsu5Jf/h7T32o2bScN1r4gAczhtsoPUakVL
snRCOMjMOfPq11OajT0S1RAXZgEDG2P7V5HFCl94w5m7ikgd0UBuRKZoOTednNRObTIWlwPbs4uO
WNh19XZaw8GfaWHwFT6MtDgMpEDtEA1ipAGTMKFYXXuRjcQTQJUAr1ZjvrUpu7S0qSUSWlN78D3y
dznDVDMKDzn1jIGsS8v/xNPBSZ405+n7ZXJ+1hGmpymATpu56Ckjq5jL8azKR8veM+XA1MjCyO7K
eb8e1X/NKpkMuriaQMRD+xSf5cOSbBS9GBprkI/F06hhMeH12rTZAZCLy39VcSfyxZVw+n3VLK9E
wDJgUNiBhrrUkpCKZNYyZ5aPiXObxJcS237OqOxPxHxS89unGQ6l8SJDcgDeaT6PnjZKnl9eR/Fl
S+eu26G79Vsyk8do6O9F1M+DGnNyDYp2JY88FxFbhCw6EAGeFLeAz9NTR0lYaB1HeUVBMujsHUBC
4DxET4qDIZeGordJia7M3e/XwNlDipRDgztJm4229OeBK1z5ZHCOVNVE6E2RjVHp4Ja/Rix7C+yp
wek2CHqvhUgqP3f5cYT2L4Ibgu6+XHxOHfXWXGQkHtpTnhgj73iibTzK23ZQaU9ULnTkra8A7pjU
i8JcgYaenfCP4y8mvBL9MNtOlGPX/s7UV9rdROT9nFPvedSoQUyXadOvncvnzh4DoJpgH1pfsYu2
Xs9OLUV85ZHiOUVtql1xYqA5GW0MJeSOwz0cHqcgreeImPWXpv6Saj4am39D6zVo/lrqTTxLG7ko
KX0GbgyGaM7Q+MXvZpLiwyBhqDVMK8999rEdzgOoNiIRXuzdNNQ7QJ8cZGTkuCjgPWdUR3yFJkrF
K8tRTPtyWeA9C1eGTA3axWI52uk4KPjayyB2aRR1w07yMURpjKvqFyrJr2FV3ylD/GKPFHrpOw/T
uJt9VJEyZy/Ozibdff9AZ5+HPUlkSlDNdfF5e3S1MfimzrHV+/V+hpBWPSGKpcX/A6xVY0nQJH3X
NpOX0DKt1x2lanIOK628KeUKsh+qYEUKT+IOl/TKrg+jnm0zRb9owKro6Jx8/6bnPjLAVseEUEW8
sjwIciu1YRI7PAA2OuU1QHIuYCm8W41azx45SPfSjoZzyBUsjoYPV4Fm9Jk+tPL7DWxSFOZcJjF1
kPNS7iQsh+N/jGmsFb3O3XYfR13cxsgg5FIV0z5Iijc53SpasEGxF9gUcE0l//P9ZJ6hxACG//CO
i4imyPGoCvB8Qwfy3qKC45MFjn7idclzCNlYWJGEpMc90GUyJY286ZKMWIBUi3Kt/X/u6sXxFQUt
xJJtvKg+z3en+1EzSo18DGiy1OpmJg6Z73JAo+O4JfhpI/qL92Nw+H4Ozi6oD8MuwosWrYEm5juL
BUWCAhmd10YJOF3DN6wNtDjKC0nSi9RioFnbygR1SFgiahCd1h2Jz60hlizYd3I8iguLYo5fx80U
Koyk58e6vRvq3OvzyfUF5Ifa5FANtF5+wDSqwTkk8a80s/Cavc6mq7q/s5N6S3qycmKee3lcz9D9
Jj2DfLGYZRiQQV35GXFVduzhVlsnWBYwmPzVZXSmfAZ3FOihuK5B5iyOZimSMqRaGAmEteODMZ/x
7eldIMi91bzjjxFDUKM7XbtmIzfRr66SAbiWdG/aDYA4Srf3fbKS7J/9IuTbol4sYE6L15dp6msD
R5p4KPH6+WMWCwKiXF+uw1jERlleTuJ8BISpYMO6LCBKyWxOfdfLx1avt4KqJTfRzijGHWF8l99n
8e8mTI5TSDxJZUQEjEJIYC10OQOLxKwC7gP1PA2uzbK81Ua6pM3GKB/D6mfdRns5aYHtKd4sjduC
KM6vQAP2NKnpewL1GzcZnZg6Vw/zhgokLbCAEq84d1oaU4kNxrdufsSztrGQxBLnUgbMglhMix8g
kSa4K6RdvBF8Mbq0F4JNqAFf+v6w+MLDpryAY5VOcQGsF5trUWqv7CKN9Sl8T0ZECcvW77Txn1n8
Yi+zlrT4WZwe1ROlu0EFR6PX3vdPoJ+56vmusAdRpaFmJy+OkUbK09xRgQLRYz9YFMDajqrAbHq6
Eng5DjMygVfY/tQL+HkZgoqps0+GP3FeIN18WeTYGajxNZZ8W1o6ZfZPSx/szNllhkR9IQXT1Ozm
ELS6gokQqmMddUg7Ny7G8qEHv0nwzQ8Z2wsOZBV5tjjxdHyiLfWU5BsV9Nio/KXVSPljJfU4lybx
3qimkAnSC1iWy1JdSpBGi7SjibVrHo/HESsQW/sRSzea0W6mLttVtQ6syfKEKhJ0Z7rOOLjRq2zA
oVB/2uQyagVWB2zoYNAkTyVcSTOFC4/U1k9WApVzS4UHttAjROiF1bKIyahJzKORBpqgm04Efml5
iDDiuNc6sB8oMlGrJMxyg4HeIkQz2s3htP9+sZxBo4tD4L/PsIhhnFTtJbNgsUxqvtHoZA/S4JVx
xZ0OBQhwclgDT8XwQpmSbYPovcEZ0QQ5crLXpWiiIdVZn4qQmpYN2gc46vcP+EVii/3k4IMAM4aa
CoXwxSTVYVlFYwLSWN4jZHBlDbvAcaf4NGfuKJ2ia1wSER7pbI+623gVXQNgTUOP6KC8MMGMjBF1
4V/+fDPgFIk68I0OYIgu/2X+F6GQLnDti0zaJafwGSZBv0GAE9DEFjxceUourMGr00PFOu9cqnba
4HVXYfYwzq6teoXX0wJx1WDfaC52KdEFXW17OsbNRnvSpZPfHEKSwHmjwCSgz/3Q7loV+MgeWepj
AdZY9hDfpnbWraWk7+f34nx3VNNBixYuj8WvnwOlePJrrYTddOxQwWtoY7T9hRE9ZNZdDJ+gGv76
5a1AftR1tC+RyFLU5xzL8fCiqa3rAR6all8owdGPk02YUNqe9jb8igLYtAS+8y7JL9L8JUie5fm3
FvCrSvvh1gaoQo2wsexNqQ6bCp7hZpafMufaN/tNRC8FdJoEAxBE4mw8pT5cyZc0fkT/P43vh+EU
zHejfJ2NF779KLXXISyOJqKKf5Xpe3Xy6uhRB8KQWkC/5zdlPPryC7xA1NWqKSXSP7b0mbN7f3wM
mm5DI3RjTOFOHrXdCPjubZSv1MjfVhSu+vTHMAn77wshBCgD1s60E44Nxb0zGTjOIo+SH0tCWICd
9PcLhJjCh0zcMVmDe5l1U982inKIEe+Tkvtaotjbo7SYUJU1EJOFsvRSaz9Kf6tyo/bpNiIztoHt
5EZ8qRQ6Kv0DUmQxxmeDN4/RKVLVq0A9TNlzrR1Em3Q2WXgBACipDul/FPtwrL0cIEgy9LcSjz4W
wPaci9g3dsHMukfQ3LLLSx1MRa2/2JEFsA2IEuDYkXgd48ptJo97K/ljrWkfv+dzX9Ya4lE4H5ui
9bpYa33dGFoXOQAHuA9i/2Zmq1hcy+DDCOAGutoDKLoBs8RRwkCufclStKgpi0jRPsAttG2Qhveh
Gkp/amDkPWrVKyfI12AHy1pMFSgNcpAsr4WxbDQ9A+hxzM3f6KtzfJGk9RkglXC/GsKfiS2ZCzi6
gt2C6u8itkRMNuxp3KrH0ddBI9/BXJmwUveRWqT8jzKVrqzVnPHGOfeGAN8gc6HFRIr/ebtTaavo
FPvqMTDkixxANnxpMrKG0ELP/8jgiBr5UoQ7fqe7kZEhcFl6LeCzoQ3e/7wojLtaqoXzSwFNV7Iv
dP8hAlZrVNKNk9qunQ3XTcLlaIcoECjtU8eid/T8oqujg+iTqiZ+JoaGD+p4aurw1c7G28YEuU6H
1LL8beHHd3rcn6rM2qbFhRWmW5tH1NRfVKuUAew9fLPS9gKwWJQzCdcs0fQwtoMzPEv4aEl9vevt
nwMzGUfpYZauQhkRaAA4FPmyIHKtOT3IQ/XuGGk9xmWwhXjodbOBgyOeJa15CMMfsxZ4I+e5gFbq
sCpt616OO1hflLDQJuicdIcRjjuF92VW7/X4uq7tiwY1RcfOLzGHv+7S7m/fnlLwa3WBQ8Hcb9HT
/M9jF5MLUd+qs1vCO3kEA2jfDdo/RAzGKvLsH5X/V3QmCjD8/IO8ftOS5tSgAFkXPjjdi87It6lZ
3URgWcypvjJBS3XymzbFbsClokqaSwzxI07efCv5S5/JG9NfsZHvK0wQmEbJjt1MxZWjJntrr6Z0
B3Ny4OrTZABd3UWArmQFgR30EHks1jfDvzkW4lVrgiDnAlDSGIU8BnHYL8AXOS3DWPe5fga+fgDN
u263JdhvrdBWwhdUzs6tfUAJqq7T0tOXeVMExB0wfA+6UCpu+xLx1fJ1aDmque3/RApa98ZbjYqm
MlnHcOJcVFKUe5tjD/8HQxsOgcQFtoyRyQARPA62NNndTpwOsrG1SBX8sX0xAYfL2I4hrTgHySFs
ToiqoH6ZXse3MaAyqQqPtdVuJXxswkrd+rA4kZsGEwrKuTgEN6F6pVrHKj7ZcBSNqcI2GD1g7V9u
Oshk5UAwbZzhoo2GUvs8IXZDSCGrPYSbgJLpg4RnEcKFW4lzckzjXVkANctenOJSVRtXspWr0HSe
bNBD+vwWWwoWcX8MlPQILqb5QlJx5YwNxHkASleA070OWCURUxG0btQkO7TsTE9rx6vQKU6VCtEf
mncQAlatigJmg3/KfQLCNvZGScFZEZvs6bUNu7+zDTgZe6EC8t10GLMYXY4ERlfqhRI0o8yrAI0l
kPnn8p9ZZcSQXGOI4/o5ZBY3cWRkB/ojsK2YAikWoae+wKxwAxjtsrR8t7WUfaTEO1W+NmlsyZwv
Vn47GL8nWi45cEod6XRBB52LtwoBPMnAFC8bNhIwzjx8lsaDpPqeX9eXivKI87snYHm6tbWze007
xEO875QnUGmuA1Yy7LRdI1v7HlR4rVlumYGlDzqSl/6gZ+m1ojMF1AeSeL4NBEJV6rd5FW70HVs3
ngnjImWjGfVKff9sVkNOYxOlc3vRff18uE+11FeqAcQNqaCB3GzYdpnuiqQ9h6AvfKvKcr4IBvPQ
JcONYOuLM7SLuqP4veehcD9+Me0/YcCKvXGI3NE3yOo1c9EzDJT36o1FLkOY/qWvnso0dVK/AouX
TPBvkw2CtzQkTGnrlC9ZBbG8f7adO65c00E+xXQF10+gCRuEJBIU+BH235uQTDri8Lm0t6qVsIDi
rZlVT6JpFBQ4YVT3LJmV2su5HorQggA9JiNQAuLi8xwbkEMCq+YQEdVNA72p/pXz1GeOkYOgbt/7
T4Jk931ccvbaxvJYhhSGNNMX/cJYGuShy1uOSbkAkWhzm+07iyNpCLaGMz5wd1vkrAInXVluBfZy
UvEjJoCZuHKcrKYSNyGnX3IT4ysGdB0NctfQJDoq9OaVpyRwTrOjunlbb2CS5mDDjPykFxVJZufB
zd8Ijp/WvyZDvlcbTg/oh6Wi7aJgvs3kW7l/Lu3JE/CDjCLrwMXp2WXkTXQnCv3PEFFKULcdnJV1
Y48z9TDn4+Qs6mF6Qj+3QM5H5MZNey/EKGq6q1wo3XRCLkvjcam0y/mL0Vz5EF7RRGjJwmyUAuCi
Yov4/dfSz0Ch3hUCyNOBQnwhWFFOs9uo5Wuh08I+DzdoovEs9Ld6yQtzhyi/Z3ZyIO7BXh6pM3T6
liKPBqSauA82iaij6eptOvwClkg3RIBSh/iJcMfAXiyNppvEmF5rjpJqfoWzS4V2E8v5Vky53f2t
4z9O+C9Kf8x25gqCStj1a9fpuUgSVCHlE44cGOGL0lFqpTBq21w9QlYMHKCEmfU4UpGsffUdfC6C
2I4jPuFibKeTNQJiL055sAb8OFsageAHyk9GGO+L0n/eT3Ia0WI6xmqIGEt61U+aB1DqHWjvZHdM
WiEDelCfVK3e0nqPhEbGmonK2eTm42MsDgZ1qBMlDHiMFOpJ2hsetAA7J2JQFCGwSG+pJ54IZx83
tZf7fpo2Bm0PFJvE2YXQf9V1+9G6bfWB0+zu+xWpnGmHCJwJYpMyZ9YXm2VnLs1CZdsfSyXad+iF
h/kOOGjmqNiXm16OZ7dwyKTJpmXZyrWkvOsBLPO+j6Mv2lCRpo2NL5m0gLN9N6jeXN2lukpZL/wB
waxHKhk/leg/R6qjPallto/09LYPwh3qD1anbsfm4JNG/AyMydNKx1Mt/GeptPmUC4vwSPQcQ8sG
7dkJ0aLXtDb21OhlintmMUNpoDLG3hK8hylENyGEvZg90mKMsvSB9WGnGMSSbeFh7oaOkG2ctrMs
3TToSlBen8bIzf3eQ2BZsi4cdJMKmpSkhinCW2QNAyhyu9RclKnSDkmCn4JvLuvtdqvj4mgB5DIt
ax8rxUnOpwdBGxwUhRM632pJetDb+aLBgFkweGAMoJ3uBYP8ZHJWiJ/RBvrBCFgiqJmBKrUgpUtY
eyLa48l5vQ14bMGxDqbfgz7se05scQySz5VCfUz9FZJKlbNiIHPw9v2qUs1z0TttkXckjYyB0OLk
ncK0T/WYL6dSjhfaLPQAclF9jEvZm9NtKN3rsSuUpQK1uWxgJoD13hsTJpRF4JrOrk+vRarRZk+I
1FDaz9sY5tPvsRhcxE8B7Q615arxM6pjIiEtJNKVnTE57F9kzGH9pKCm5w5KVZxeozkSSH69s/Gj
FMrcQ1ldqbHstYhBRGrxs4/1K1DIKFe+a8+FQBX1weO/ijTzaaBk4gM/QtVaEN2dnpI0sDUAU7Ai
pdakeIcAFkV6Jlrx1a3ZP5EWgFHvhqtQczvoNjDfVSxNKrjjkLbK8Webj27f564YIiOIDafjGMVe
bZ9KKwT5R69EBBEoG9R2vO0zblZUiWf/JhiUy4zA3YaPMIbT1rIv50QBZdzdDXq4E52WXpcg1AlZ
k4Reh082F2wmNFbGAMZng8qBts0ZRA5g83AKzdp0r5IQt/nWSJTbwC7eq0eKCb1FQ89kUF2940kR
YQiFvExuXtU05DGpmMFmVWinhL0CW5Cy3PRmTs1B9/FF11HAuNblV4tabi8zegLSOfZ1T3Ra4on2
FPXCO6V5DKSEVaoB9iBIPqXsQ37rkOxIqHWJMlbEEqYW6aFQ/0PIewXNSabamPJcpZYcWvheQk6R
LHXSaUPULwIyhuLq7yQb0Tk0dkIy/7eSKGgj+M9c/7LZPs1m6+IdKnZ0mdiI/Nd7Nu0A9j2u0Msi
5lU4GXIf3n+hHEZqtmHJf6HXmyG5ztUfQWJcBa2DWjesygjGWUO61E5bjX/1e9a8gCYfbI0ULxAO
kVr3d2ogHwqZECp6CZHgABrr1hEEJvvg5Ht+rZxDGJEIcPJrWbLxJ671nBC2Mu66ZrrKVfkibdpH
mj+gD2dbY2eol6T/o4T03a5qU7heuVcXzbbtu2MoiOS48lnMukgB1XBX6p7aBIcoCm6SedzaUnYh
yRS4M/8oeDoifEzzgfWt/hHKE6y6OsD0RN6h5iUKtykiYmMxXRZ1vxLDnmvhwRdCSwiqJiCX9/T8
AwQiKlLfnGHEH5Ne2xUAHqiYNmaAx9qAaI95lSRvgtan/2pqEAEcsFR8Zo4OijYVzFXOPuQtPfWn
0Pyx5ubSj5JTkVUXBUBCnv4/vcnrqA0OmqQhrN3vbWTtHAUQuFDgcO6/P/3ORZ30QnQEaqhmystk
qygSvwX1905yMOkV+p12iMCS0YJVkzueeKU2+UVSXnQ3BH8ESRzUdZDd+Zx59GWELEpGgGHg0zPM
OG+ynxWbpI4JAOvr+uiraA+FMJaLsgu1+WG4h8q4Ke3iUkcH5/vXP4c4pyHLEwHhwzJ52RiGkKgD
aenhs7CmsojGhUHzQ/vRTHdg+Tah/lhCfCxJUpSCskonBLm+f4QzDSlknQW6w+TqMYAbf54RGeRO
b5a2ctSrpzCWL+uwvSj9btNbMMKB9zc9YYMC4rn4W7cUG6oKNKHmGWGyTfRfgnZC3qTE1kbInYfU
zr5/vjOsLp6PbBwMOUILXyC+aesPkGrhj41ahvs6tPn4GR+6dow5Qh50mqE1bICm7LYiqofi62JG
kBegZuQ1j/YzeSt9ZkSL6SDKwNree2cfdt+QmCaKmew+oOyYU6H0CPyPrSUuxxz4HUyg1S3yteD2
ecxFSGzURWi3NWPWwzMeXKhhAq8C9YMw3vczrX4NRBgJ+gGVD3Iuy16AVGpb8xt1JL7l7Tg/xzzf
ZqPqmg1Jb/t7SrlG/QzhqMgNYcgj4+QVVnhQ8cymdrepS5Uz9KWE7yypO79M9jLF2ooDPM0Czzes
Q4QEE99m5am/plBoZ0HWEdg/Fsp7PefDN0EUSJJ6ET45NNhaui5dMF71piy4DWpV/eQiRfXgAlrv
JlUGiM5Pib3vAVbP0b9Kj362yTV3q1zZF/Bb9vJQ38qhjpyF48bDWr53pmbDw4IeV+EqCqrJYopn
ZwhHKXSUo91DPM9irzdMDCn73dRr+wR9W5sEt6sntA4mAj/g7NVl2lkXACyQgfsjytlYk/RV7Qmg
UHZrDcj9qtTELcyrxhfKr3OS3CVVhz/PWsHp61lN6YSGEwqWaIlRIft8UGTwu7HiHJQjBRLURbZh
rXhKXyKXt0Uv6Pp/IYdxI6DWiaUTtEZuvM8DOkHs5KOSKkfsE7fyL8dEiKTQLnLHdGuWlTy4Vv+U
OtWe9oEmv6IHZcDrKKX4X9La20TJd98vtTOXBw/kAD5EQFT4DC5mQDejzKduBC6f2HF22q0p8C7G
qctxBk+ITUVRzTI8pRDKuvp2QtxO1aF/o5iFKOBx6jEhW1M3P3OHYOMijiPgJWyBZUgQGiTv4cg0
gcYXhMhQCnZ0kOsGGDpRGcA5dDtNA2vL6TcioK5T5iu36tcmnDBhBeKLuLrNxCyOqEJTlECa4Z8G
3b2kv8ckhHKJhjT565hcr7/ymT3PVcUpDFMOWfflgGkZGY1SAd4SYEx4oL6gfWpEQPzONqlg189y
RUMK4FxxSoiR0DbzlNZfuzzPHM40tiHsobcgSHuLpLyqzaScMtCa/9GybBLbM6Mu3LCcd05JqZrc
xqyfhMYmNfS3xm6e2xEDrxFrQSAwLcIm+bZGjDBK0r022pdyQU3fILFuvGoa+Te5q04NrplYz6x8
tTNQUx3mDZIfMscn23rx8OMUG/wdEGV18OLqJp+P+Gc4oxBmLKkBuUW8aTpXGR8h2hdlgX4Labjv
rlZ9zhSfuHZMpHFpN9HMXbrbpFU+2l3DvqoLFIIo7oiNNEu6Z9soGyMs1O1rDrgUeeMBINWLZCVu
M2QrFcez8wGUGlMPC4QmD/P5vJmpjRet5cvi/qujX7YNwYkH8dkvdWkcYScK0q3WwzJIXTiocG97
IHsYIblYc64srXNxDyetDNsIwVAdl4rPT6OGCQS4BC6qyJfbAEDwMD4VkrGvaOXAdlDbcDuSebId
Ue5R95IlbSu9vUxxgI/9aHWxnDn++Tqg+HWQg6yLxeE36OqcRaYzHo9EqpvT5HpGtzlZm5+99/On
sTkVm2JzBLy6mXdoUWyszY2y+YlO18bZVBvVxf+Of/DqiX9WbG5ON87m5vUnP2v0Xvlz/sfPwkpu
8/rb37+G7u+bix83rze7i7f9/u228fa3+9t8c4sakad7QErcZ/3Hbb/Zh94bf1h5kfvH9MqD7QFJ
3ly9XD9ePj7K3uXLy3V4+FVvruWr1q125YZUyb1ON7/UjRtuLqmhbC5fLsNN5P3j13Bzd3f37+6p
2/588v52m9x98CLv7uHB+/4mOXN+Qe3jFgUwL1zJF3Opc3RFWqGOQvsT+X1oIys/X2zdz8VCwR38
7wCLOCNKySxIuUbBVRPrJTU7tEFOPU2PcPwnShzC8esdMVTc1PItIXxjJBgYWQf0j0f5NI3WTs+t
ZzPxd4b+6DfJiYYOqB8WmxG6Va54tvYPyd65z3ad6iCZ018XNVpBBtI5vX7FO4UDsq516ykSQij1
o4Ti/axqcDELEsxxBQcqqmTfvPEyk0zD0EBhlCllV1JOED6L6coQZ9iRn2Z1yekYndhOegsklFDe
bZEtlTWq4vRAKWE07bXT5B6j1yNsRx0BruieuXa0chvngNPGPXZryNU9N+SWXSodKMOIwlvL3SAK
+kry+/tFsDYj6ucDpIzNyswmZqT3H6nYAJVYJY+fuf7A3hLJcvehZqItsukskIzC8hkCmQuTbGG6
pHpLe7bN779/lzOHz6eBFqDEoQl7uVUZiKuKomQ3CkoAtdEUhfw1YPyZNOjTWIt56/SgsJJGe987
AHQ0xInwvBV1zO/f6UzU9GmcxfUbtoZRwMAdBQLdnsCBb+GumhU4Xm/Ez3Ott3L+W1FkoH+BDPXS
40RuqkSu6vn9WxUTbK9xL0Qz2KdIdXz/ZudmEGagQz9Jp6G0vLqK3O4yK2tHkYLBCiRfFRSVNTj7
uRf6OIr4+w+J3zx1CY50wyi4v+w1BqKHrDuPbfr7/+11Fqe1hHKM3GQMBIvNny7pePQKGNQ1Q69z
YRCY/P9O2+LQTiujAXHTj0flYX6Ifxg3aKqBSPZdJOP65BD96I60Qa01xO+7tsDy6Pww7lKsJgNd
UWp5Nx7xkwn0yyB90unz9PBThPI4dHn2tYHNK5MsOZcWDZypuQ+af3UPEGsMvYZg1aAuGuSPVRbv
dHTj40x7+P4jrHzt987hh6+dZbUu9XYzHuk4IM1BGYQTgD7kakHsXD718TO8s7M/jJRbcm1RABuP
EGPG7rLv6TCoNJQAcdxB1lAAw5mbKD/1ymtTzyuRwblD4eO3WBwKmt8pedkzuCQLzA6yYg2SDL/I
cHNEVsU94cT/vp/ZtSFFsPLhfaXI0uO2Y7fy+eEZbHhtwpI8FhYUKF2abzSRvh/x3M2EDwgWqEBA
DFb85xHtSBlMxWFENpQEfmBCWW3VX2FlkGWlN6MjOFYNg1T4l72fQKjkfP8e59fk//8eS6i8rSSZ
U0msSWzkfMp/7BNGssp/efL0/UhrL7O4k+Sm7mXklpixiHbEnpIL8cb3Q5w/tP/7MouVR0Gw1/2m
ZoMBCZqSa+LA/5uQYW2YxWors0FBops5o9wMJoPOlnD4WOOcnYsXFKD43D2wuyggf15huZO2aLmk
47ErjtYfGIQc2tL86nOcrmkYnV0EH4ZavJDewn5udYYiB+OFUG2hQseVqk8r19DZNfBhIPH3H/Zp
l8r1bCj5e9KAmNhY7CkU/A9rAKM88jzqXMq7/NuHIaJSLe2krUbBvOToYxQKzasn7Nkl8N9RlveN
DEUg6I3y/UUwfxIYAIkOB+Iz/8vbIJ8CakOjTLPYNN1oxmptMmFhfC9uMvYmEBHKY5vvxzm72ISL
zP83zmKxlfDyUX0Vs4aRoXNXkgXFuYAiCV1La42OfHa9fRhtsd78drDliaY48L49Bw6FNk4DvtFq
le38Z/rvay3WWxubGuVdPhOkbgBgFGFQsRuV3feTt/Y64ik+LLlhVPMxt4r32xbToQ6NHonb/amp
V9b2+Xsd+ycKhtw90CA/jzRGdq3gNcSZMCPsmL/V6U7wwNJh//7RegAjlWuDRhZsRqUT4tvP37/r
2RlFYMyGvA64dKlR0A0zgVXPp9P8S2Q60JTC0ikt7r8f5ex9/mGUxe1qcJdPcciM4kya/hMc8kl6
U+rfw/DQSScukpXlv/JWy3mtVV8dNLEg5+mazJu34t5Y7QacH4WeLWon9IqXMjCWXVS+FPD1OJdQ
h6PphgyXttaPPj93/x1lEep3iRpYQZew5htEqfTHBpAAxwZnrUFnU+hRD+VKoW/txRafK01yQ64w
ezjaxTWhCjkMo+lr4LWzL0ZJExtJnL7wIfq8+FGi0MxIFRxNtPvrA7guWgRSfY3XWPGy2ko81yhF
lQmFRgrdOhXVxTwmph6UZS4P4iJpOAu7y6DBgQHfoOLZB7tGxwuM1ffr/txJgn0ZOAK6AtCBF8dw
UPbO1I/q8N6dAfJGYS22KTkhR75m5HhGB1W8G/oz6D2BirQW9QgDM81WsoxBGCPYdX/BfDb2sw1M
TgbpRCgYwWm0TmqGRJbi2n9ETGiPPMgdRoiwVgDMJOWKqdl72LzM4zScZ4FUg3CAefX5GydqkheB
rg3oeG80nVLCbRg+Ju1V3mM46VbBZaT+LBuvSI9avR9ALXd08287/bKDMpceIMUYiAAobjt7Qbqz
/cdmvK2VwywjP+Y1Dp3Gv1l9sjvX6Gs3vraly/ioPdmAg77/kGeAlswuABdhQKLhsLC4eRRjBpId
Tf/5klb8q0fNipOFhE9FE87/OcT3oI9Xo593Ba+vE/jfcRcT2DdBp5QkJ8csvdSbx3fboOBRGGcJ
uc+hpvCNxCEC9/upUtzVoPVsfRF8uqJAvBVKV4tNmgbxMIwy49NGaq4bpO1uqCx26V5WboICCWgr
c0mVqj16X9kvyHtdeB9E+xxaie3fWCas+x80R6F9arGnXXz/Vc4BReyPT7f4Kp3ZDY4KhP44TAdL
fwuxi4iGjWa9lkZNYRj/yehvXz+UPV1/7U9kverR5NoaVf1M9SxIWVoANGOvlNL/tF5o2XCxqgSv
y50fImqksJT4bhQwCCjNooZi4yWn7MKXC49uzRDq2wSHku+n5Owxh0MtoBT4fjqaVJ93XFnGuVEU
I1OC+xWiw5a5yZWHST6R4rhZ7g6gCtYPV3GQfVmmwq1YhcSOe+Dixui1OcssvO2OY71trGqjgRNw
bLgnYPKEF5wZ9ZdJoW4F7osObIihl4bX0vfv/t5j/foUAhDg0NMGM/L53Qujb1K77Aao1VjC9L9Q
JICld6wle4c9x6bo8Ssx/P0A7JcraROVvScMUUULQtPuMxrRVBmsor9hmbCKKLIW1b4KO7fCptzy
f2p2tI3BUveAjnoQkp2iHeruOitkbzA6zDiqHYQXNbzE7Qf7OkjzWntpWH+gTl1FNOOFxRTUrisp
0a78bL6LSGtFdbDC761i0urMDXgumuJ0MUhzSp3/E/4hIZWSJ6lv4GynOyU++lG8a4q7YPyX0EMv
UzzBkt84E1MBlK8bP+ATWFdq8PiO/7GAJdQokJUWtAXsaPrbOsT0rqncCUjpwFv68LujMFsxyjG+
siU4MkEmKAq3O0CMxUqUejU3/KAejq1vbq24E8W6GhhxB4fcsIqNHO7VGsDgRQTp9DlUrmVaN83R
0ZsLgaAXSwhk7aYfQ0THr2kV4RM8Nul2wnIoArGZ5NUWiRZu370NkZLCkNM/6aCr7ULfVOjvq/Nb
QfEvKlNPIAVBBrkqfWPBZRFOgJ32iyI6rvbUuV8H9dauc7hxKx3cd9HpL2vywywsDnAHE7tRq9vh
qLQtzSwYeoPbgO+tulfbibeKPCHvX+90WC0pcPP5yCIQL6YMm3wER9sDD3XinSCRxpsq+VN2KnjQ
a3l+jrB/kAgGHeFcW83o/k3b7zcUdd5z+/rD04sA50MqRP+qC5WGa68AjqxoLDtwwdUT1o913bsN
bsgDarjWG6glINAOXluXIYXaBJd0Ipy5/BX2r13pcHWdfEfaBSa6Am7ZvY7RdAwNdYfXt+hnm5jy
pc4haXdNk9LJA7WH+I2IWZz+QHRNuVGg8wF5E2STiaWGJDaO7gPBZfPxAFwCnoDAYIq8kfeon902
3a+molWe0qoWbnEjor4EQ3p11dLoxQh0N87oObBseox+hOmlMHkoVJw6NOyR+vgFlhU1mgBrzKG1
D2olXbS/SuZhHvC5n0TnVgpuiqsybg8C1kFBNHPwTkCEwkIGVTQuEcokAUeNtQ8hIUbPhWxAlBq2
Mf22ARUK0Qe1hbANZwX4a0NuHyh1CxJvn18TDQuMNlGGw4+DtdUEEgdUCk0epNP8JkzhiSltWMql
/QY/xIV4nVEKV6xN7EDtTJ7g3nFKuk5hgJnAYInibQWoVAZWHqI9AMNLQFVABisumLQ++QEZAZWL
N5yRN7LRIVKPPo5Uu/JU4nSE3Q08MQYQ/6omVEPRUbZuuzq+sOOfvW7srf9D2HktOYo1XfuKFIET
5hQjV1XyQuaEkFQyIEASHq7+f3a//8HXNRNTMR013SUDbJOZO3PlWtUaeTXTLGctiBNRj1CBwHTF
IaOTsm043bJtbzc3bHK3VAkLFBUphNzNO0SToOKlEVoCUa6WyoduJe7jLY36qe62auGq4bfxuHCG
e2qoJbRDvWhdKYiGETQC4kCJcuikfWvj++OEEReVUFSbgqKkRwcEcs+2UMdLsdOBb/U2sWj1oD8m
qlYhowcLJinf4OUpYHzvdvU8Fo85DcR1z6Kh1H9IYzPBIVSDINtoIOGgXFDpFkVs7OYDzCDr8UyC
QVTontVzzEz1nrX7yKZyUX4KvcF+RIVfilE+9O+gVG8fBWqBMiBfyziI1tXWPGLNgzfQUbzRM7do
9O0mlMkfEFCThMaNh7H+iTgDBFWA5N+B90iL0RP5qf/ZMKDJogH/EQM1mN6jQMwXwHHVCcXos4Zu
lHmbGsUXBurdPcd3/o3M7DAKXhMMtyskZ4tiE8cQjiEQbg7L+NSr5gYUnV2O9vq8ybaP94Z9Zr1B
QY9SFpQKsj8oGkzqc5k40b4w3+McSIxOny8Q+Da7D+WINvvYNnv0BHWQhhX54A4aLMjTj1y63PQC
DaqLWt281lDd51jjzl+l7KXSewjDqh3IC5XwJc6RhWLb/bl5pe+IdEERWuPbLXXFismV7YO2lLYC
JV8eujAdsC1TnLk4KZdh98kwi/cBu6pRe6R1dtBmzUgpM9YiNFK3zgnpf3jcDgbdU2IoBJYGFphg
9ryVA8QEXrTrC6JgmSSMugvhL3kxba+X6t3L8PNRBfYrMX34BV/3dpYZCK+xv0M2WyylKyV6HOoH
JDPGIauTQT+o5infVen750NyohygR46qE02WicCCRpGXxeeCCONB9wdnCtE8+ItZ/9doDayFxeEb
5Lmh/G3Vn+/I6F6UDz/MBu2v2JHUWUMysmiG3DdFloo6Xze0KPe8LGgkjrpoxG7o0ngdQ+hcaXkz
CFxDNHcrYBZJuXvBqkKGRVCs9t9+LxMrSTy/OJNE3SZnYru45/z3Y/zRkPiHa7Vg0gAEpMicev9+
jFd9N5TUutcft2m3K0IYUWx5B1i1P8q/HsvbsTo/pq8BiquT2wjlsc+4BBXsvV+Qzoyb+EO0J8+r
9x5hTWhj7GqUFjC7DJTMv301k2bEeXOuu8NgHLn0JE075oyncNWL5fZdUM+2PsoO+Uz2rWEz0WZv
F95XV170F8ZCGzwH7egxiEf4DbdYhPP7FIPheeqwOuoDdERH+Vz2Zb84Ptd3VLa/o1Hq/HYW6IvD
2X8N0I+Uh5z0oFerIw4hSBi0zcuF/kSLAcLQulgb6rhMVtA6eyGNbALRBVGJ2NSPFgrpk5EDFH3F
OMOFaC6RINwupXhMDCZC1F7eRy/KI+vVDy10tWAXQLlWV9GprQO3KtiVUGMIyea853YBnBYY4hCx
3ri3Lav3SpgqDIUCH7BIgxeNgkYLnAd6M1b7N+eBmSt6st0+933U6m6G7tTmL6n4f8vNADaEbxBN
KpUM6N+rJ3+Hd+sVk70jUSIehTihBytRtf+VLxpk8z8mos/Ruc9Wg0Kbw/yPUDgw6ipTK6v6wI8N
ci/Zlg6e1y7G6SD03kMOGg6NaF73efsIR/CODWS3cXe0VtloX9t+4ARODYyN86xzG3UuRCBeM07d
fAiZ8TAdlMPXALzmSPE0T3Xzpe70B+k+HBHv8r7+QPIaly5Hu55wlPGeXt81vf6YHgpH5+9g0ofa
sJ1YI7b9BA3fXZ/rFOIO7s46cezxZTyMPxDwOSUO0p6u5SFRY4dOBayt+EDl0e05hqe5upuNns56
rXj5tFkRTD14ks6VPy0exHQQjto3A2XSes2AFJxN5p7/EmdJud7e3dev8WtM9X7UeukYFoDh24M2
z44cY1za1wiShfsosiU7HHCItf3EPsn2ILRPBwbJ3kmOYcOxD8aP9NqAE4MN6YFzaJ2dPtScnn06
AY+2Q3u2PoX219uewaJhS+PtdN8bHo+b6bxxLvSJOskQHjAXoiJepqF0ELhUn52bfTnT7GmnNtnJ
7fyzsDuH7lK7dY/Hrfg1TFJCmdw+087mvD9Tu3YDmwDJRVPAkSfGonKIT1003myNkRPYwGBAeOvY
9hzIoBgGzn4eXsM+IYEsfrMsRtCb2ZfAXS9zd3q3I3tVOEdlkNnALlxOjnYuIIbb7dlyxJduDedi
OM4lGD/5sjWhrr0FtOOlAyI/R3Vj/qMbxQnGiK8xgeeKm674aGwHg8LDT3NVOvR43uE2tseqCw2j
27N7dm4/h2LKz1CD2p+b83B+d2nc8m7e/24do/jxdvAbq5yfMbPScO9v5ljySNzZ3NZcPGDiWFMd
NKQ+fgwRFvPEY/OgN3t42ZL1tffw5YxJJg02Tzdd0NHoINbpmbzSupBMO5JrTKRBb6gMrEn7mXwb
E5qKPyWG+uZsZGdyBLhsx6N63K5UDyqgT+VT+zRH+si6Oa9FsH0tui/9A3aiWT7rvtJJOtE/0kXx
pX1kw8hLXBz2ZDPxQsfzVs4qHfYBjWYDJOjc2tOH3UDeaSh227lXs5hrJ3MBfA1q35yoA82hOeKT
sNhth/Rf20rs6UxUt4zqca2NzEffVj5ew3ZUjyw3cEwP3jC3HQVe/lHa/nfsxI5wK//tIc1/2ri/
7c6PwycI/KSTq6BC2Be1ZIhvhq9i1MM+WANjVIwBJJ6DQ28VLPRJ9G2dCddAfSl927oDmdWcuyOP
Hh7Ep+P7p/X5OD1PvW9ilDJgdupx8xWckNZy34P3uPHagaUM+/ve+yuMx/f+p2XNWpA67JMM1bV6
2mledcr1TzrqlJKD0bQXfBCfhQ0IZkiDR1Hl0aoUMqnpR/KpDAw3HvYndF8O4dXxy11c6fRj7/r0
YfYW7XsCodN/D9a/yNL/PVg/wgm4YGS68ML6Q224KYBExY31Xpp2ohkOPOFC45vIku5F0zAd+EEq
5IfbyyOLnQR1uZvaDkSBmpPHnxiyrQQVVNacEh3JWoyg4ajKV9W7chamGdClYX78ILStoWe5AWVX
0Vl9c7CqEarksCriTuuhuFW3j5vgl9AJYqRfPNIP7xe3nda/Sbf6A5SfR6gsuD6n7aRyuTDw6I6f
hn3q7OXlQucvBpEjuQMrBb8Vyx8VcS/jvem49Sy7GTSDmv9DEuHKwKsfNo/gCLts2DqfEkfMuxu4
yTC53Ac5Pkv9UE/xAEvhPby7+7zwzVgqQig01x8TElhYnS+YYAe4xiGGaxC7J4WrW3bpiTtuMOvd
II9GaOk1mn0zbenhBFOj5pzsFIP6q+c8F3iq5yiZ3jIbuiCCCq4RYLegAnDJ47nP4XlJQO/qjsbz
d248F95Kc7jOlPMZtk/yqk/rXLmtY6w4SniFC2TcK3E18mDXMgilB9XAlJec0M9xa+R5h/FYDKgw
mvBD/PFDby54H/zPS4ZDAQe3nB6GD2JN3scmw/8J+1FhT6qBtHjYO3MonjZ2xRetud3//12wKNk5
U3Gzl95wKTzT5bykCdqTh7E9B7U0MG3Zk/CSm+c4EpU0u/M4uo/VSbg22E/CCb0/6Yi3jxDxe6nn
la5un8lMDTM8QOUVnvAHGPrb5/aMtLcngOzCSVBxdNoB7g17rAxUvqlxptnkuE/t3kIa1K6Ksb7b
4NpRj+ZdBP729Tng5Ze9iezM+fPj4Yq/pg40iXY8LohKugGcuDy2iZuW7c4ViHu6qIhQboOemw0T
NxmQCcDOKK41eXGL7SA9ip+l25/Ato5bPo/X45nGNIoxFBFA47aePKCRfnxaL70tbs4Oh/xPs9Wh
MUTflZuL7MkNjwLvhFM4kn1H1MvAfcDY5faGHfdfMTb9Ye1uAwaQJh7X2Ze8eRN7BXelbe/2Z+lu
G6dhNCOCe8KSLZb9l61q/rZTf6TWw6SpILXFhjfYPQepVgZN8oVxpm/KbgkkRcMCPOhvCT4ysff4
pf9mSOuJNIw+lUX8GX/2RuqsnlQDfShW5+miu7dhf1pIUwPFsJfHyWYS+cGst9AIWypPPFXKI0fM
Xu2mk83DXcBo4EaOOrZGie2zy5zEvXscppyH+xqKN4rhkogk6sF/W+Y/meK/zzHCMhOl096qk5n7
YZmV8B6UjzvG6v3O7T40BmSB35Sg6Lx9h30PSDuwIIEcruj/EDm1B83vL30Ie4FiOq/4QCoNCIcO
s9q9PfVpfwNBqgfXDMMe6/UuSsNBB6fIo9+hdL/M3iqZVmjbKEn2J3mVoAguDWXZlx6aE3CZHm3r
4tDUi04Cg60k2UjFT5SCB0ZdWiQBi4CDdESrQzrImoXIWGQdlq2f/1IB00VJ46+hUWWlT6uUQBNx
vPhZRK/lgAauFBrvW3ifv8uH18KScF8GadizDQ7wwe2+KGVlk7XpB5x30yCTFy+6mQxyKHd6AO7J
rr7Ho+K56J5f8FkEQr3kaXihpxa9TyS4svIYKJ9PYGpatZJMWlkSTyHXBmWyV1Gi1YNTjPg7jc6D
WKLtsr4N+sXDs1LYkeT561nYipsGpIpQWSWLKjjUQak+nvBGRsdbBU+NorxRpL/eu0VsQI3YSxYR
nGrVe06J1zSev+ynf1ZyxYjRGKAKWkLG7cdiCuvo1RrhXfowX9xmdEyr7/v71CQf96uif9NDFWmu
PP/vFSz/oxby56JwIzBX6FFIP4A+SttvykLholFPtfX8RKb2iXacqZwFoJU2rtDC0xW/4Cf/tIf9
XB10RtHFL8gRQfj8fcZVqkf30FK1+0hzL75NI7qdYxglpcepJcSLOhLWProJpNJBupnktNTHNKSP
tQg/RHfmL4Pwb2v1/97Nj7RTpPReqdZo3QdJBKUl98UzIykmQHBKNexo7A9ITmvaJvoNfySLcOYf
AwGGkM5dhFjJe/09ELkZS0oQcWk61pGyk3MkIzbqaxS8BlksQ0l8jKNdqL6G73DZAIoQXC8kr2uk
diFZCcle/PdYqP9IzdBUSJFWqB1YMFz9zAg0ck+KwkZvPx6o1SLy6NzDxDGl2ziIAlu0uBug2w3j
YL0KT36EELre28zW64newi0SRcXmbUKpnBfmp56aXzydhPwgxa3nEjqUSfdWJ+/w9uGnTTaqcuqM
kKd6SfT4NstgoGZ9t1BN7229fAr4v1SN/olE4dkQDmSsBX0DLbF/D/bzaWiVpBjtR1miR60HUJ3u
OuSUAaBQOGqf1QhBcFvKEsYZqkJrWSoKnDdHIfjdLQRnQ4mq469Nyf+y/OjFp1faAKyl0qD/920B
/bnRHWRCGv2cQt9JtgusopDqo9JKnlVQrZJsZ+n/91T/m8EROq1Ay2kjBX0klsL/qaGVQRppiWE0
fwjVAE8IbiDjdtDRHbhZPntPqfu2DEbnV1G0f1v2mozPFHI/Mm3rP8wOkhZw76Rh98HSdsR1G9WH
LCOqMmS+J2oOYoTsW5/yErMQxs9BoUNCqi4gj6Bu0qItXtgh6e1fRuRfrCGdeaqEBJGwi6r694j0
cNOvFJ3Vjxsc2yFsjpeEjDjGkLSxaGkV98TW++Wq/2IDNAEM4JpI5tIx+vdVowSalXvIskTe/fGc
ChXRUCptHd3HFwnMfutXsRD8YCjMZiqkVcEu2fe+5r7UGH/v17+p6v0hYf9hlkhBQrNnsTjoV/+5
UyJk3Uyz1zA/z6lm0D3CrheaehnaG+XzOSqrTXQXQKPXNkyI9x/WV3avlip4OZUz4/2N1lAGnW/2
/tSe1SRVko9XP3SLgjoUh8cs1wdW0g2kHlWGBKBVqxtwOBWirpBI8kBQYRghsJQi894KaRRhYKI4
sqsg8gJMc/MIQd7DH/mqlU856mNCjJ3WW0eWMYliWJJz6JMAl1OBsm7n/54wEdj+Y3AQHpItQFf/
wnpqZER9Gt29hnINrJXVwKv+oKuT+Fyf3+pBnf+yU4UT+HlBJoPG+T6bBdja3wvk2WZSXOqQeVGz
pZknBTTNCV5Qram/OeZ/Mf9wFaPNIUIQTVN/uMJCurfy26IIzvKnfBj3h5G1pcoivTb0UdPLBeDS
qrxaCx11/rua579tBR0zqBjwtMr4xb+f1CLasB4hQ3t7zklOo0jwGL3TBLJmiuxV6T4zDlqdNYve
5h58On1yeczqSGWHfNKgByeqMs3M+y9x/r+Nv0EzYB+3QUvgT7/RZI1Vp+8+vayqj5In1J4MPyvr
V5P8bxcSuCykdoRkuPTjSGUlT11uo/KPJRA9og9PTkbg4xFS/e8l/I+zG3xOIKthnUe5kb7DH9Ms
dajMPpMCergHHIDwplDQ5Zl+7cX5t0APqlSIgDSoR+nh/mHbwJ9Fcu/V0llkThu95wTJHx4KNEGz
95YgBNQB+TdMCWFODdwBK2smC+VZLnJMxa+wwT++9O+tBNhTMIJBgo902M8gu0i0V6R2LLCIsCZ4
kvM6yeoURhnvLg2q4Et/D+5162Uq4/FeyC0Nkwq8mdSwX5eq2mn3+CMpvzRqMnJbuamB3HJDIU6q
1tZdP7WJ7j+tx8EMRg9jnKZbNfZ1QkdynY5EprUsQPf0Suq18KmBjkpzqrUFFRewYDBOPp5jK0P0
WTkbcTsIgf0oBfjE9slJblC8hjXnJsm4at3Sen382vT6p6v159iYICqlvgw5CjJXf28+5aXf5USm
yVZwEdLVO6gh+236j2EMOW8M5OHZJAezCCgPFLLX633lavBdCtaOZ7Fo+psYnV2ZukTW36LxOOj1
3596u7uTaNdTYizDe1XnVpZdQSd/twY3eh81lFrKNPJu5WuYwj9YR6aDd/aS9wRlOzjv8TjtRgDz
zGwAGYXbjyU4Uhrb0B8bUZqW8+JTK7//e3cQd//D4kIRIxiSDL1PQPZzx0PR0itLVfvTaaEnty11
ZOf+NAYCiaOm0qQp6m8pxn8ZlF8jTwyYYAE2b7pT5OA+MslrQ2XSGKQfTLKSpE7VmFQbtchnlbmP
MHPAzbSvaS9bhR2BVv6FwdV78bAoXl4Ksi+w9kYy04kK7ooy6ufVPMrWdf8pqAnSdNSDf7dQj9oT
Tl8+DzCoRmCuR+E+ltRF8gaFUcfzFNr2MoCiX7tNojcApz5lMeBrgjs8jVUHDKgKaee9pI4KSwFP
Q1TwBdWlnRwrs3GlsmfHarfh/VQQ9C/8ENRJwFGUhfl6/WE8fpBmyOZZ49NnHkQnEbYJhhmNFoA2
oJqmGfD/6Z8KMJOuH8Ct9/qKm3jSGemyRIUkhIIRGzRvJHKo0Qn5gjvl+Vc1eXPUlsnByeyW4mVj
efscFsgmxWjq9No/fJmZsqVrWlC+gKwxUeg0QdCBjMqyE3mXEA0lWYb99rkQCXPRx33vLAi3ZEco
UAigJTj0PKHkk3vgw2hX7sylaX4oIJJu6dPTL733w5GiYKBLHUmDl2OG+iB/kBh9Ro6A6kTRkRhR
kAgCRkAZHBDYg2E2gs9+dnM4UzQKtTv5CGVj/1h3Dlq5cErcB3JlbQRjdUiXkCI9x3p2/xLGUK00
p3mDebIEJ3PYvWiTrL2XbtgZQW/TH4fxR9GHWx7grgoeqWAgyI0ISQATjBki0s7dyCeqAm9sj5RL
lX8+4J0GF1FLxaCnph6Of/YOkCu6Cu1PeDs7eJYE3LPPRKUW6bbHIpNyAYnsx9YnAV50g2UPZYyy
p/w5o4t7vvWf8Ai1E6B0L7JajPJVR6EAAS6Rv3lwKqWNTIe/OyXzJDBnz2H4Lm16KsasFDIt6mPG
GUdkxBpq+FHd28XpLm4Du3d/2+wcwW1eVjB08lkBpgust9NV36TLmF4BzLs1XwKblkFK2+OuM2XT
tKNCyz1II0AZj7L3bdBU7ACyYprydB8qaxJed3Qo35bQ9Wh7A7Jrgi0U7ss6OTSM3+v9GgOWETSh
qUg3hWSl0UDNZUS54PdmwAGMTGABqLtVFaLeFpLMQzhMjg4yKT/B2SaAY7FkugJPLOLQiopvkzox
5FJaLx/I4dXQrHEAoFIPcTgIPKDF0LNTIH3A9FoYWmuY1eLs0pXdVxskLpWyzy78qgAjNQrI2lVR
u4KqqgErXBWZE0BaKqjO5Gf/Q/Ctlghz8U3GPfCM4uUaWeL14egW/Ki3Z28cKWTHEtfQoE9D64Zn
r9r3SPRLSxz2qP7IOQVoaVbKJ0JUW78dxGPD/2lXdewUfOsLfRbxjZwPEV80k9jtWGL3PATv9Aaj
93KhUtUhCBXzJrjjxF11VwYa1EWP76weYJqaZFQ+kfzQGPWjprENyrdLy8cL4leBL6rkaAL/nRiB
gLSleFVQsoIsLgzKFtYfntdEVmdV65EaYyFKMVS9zIggd30DRjSSE8FE1SMNjImLEP3VX9UgMZRh
IsQF0Y9UdPWj371nymum3ONZlb2m73d/aIbaDEKwZaBEHuRZswgcbyh3QxkiVKBaouMNDwbQ15HN
ZtQPYftORxo7QVMGgiAZHYSSI1BUqoJeD+lCyGa756gPlPQdgBtQhIcvMZayLcnJpOqz0nuXzOhQ
xTacNrRQUUohuLoP2CL9GkkwZGhDAHhScB/rt/6f/syAGVP7196t70j9gTCNaWIu0YGCxLQ3a03g
Kr3YQdNilPffO+F/+kH6Gd11MkvNNa5GnVaEblREm3s8zfrGAAxjZ5BPBSn1zFv6qlDdyKvp653C
MqViWQ9hdXN+pb+gvfjnoRtdGISxRchBKw5AlB8xf9G7FaDFFXkkQZp9ZE8Gh2amHar97SSvinNw
zK/a4XbUDtIh8aUFyh/StJkb39LUWktwX82bnbLkPV+hX1551Vj1V/nLSc/Nrpv11tW52vVXzwzg
H5g/p10+tt2u2vXOiR/69db6NtbdTLrmx/BorG5HadHMYiC3p8Tv9mQbMlcZpjtp2V67VXKUV/yq
2Kkrc6NTjV43u3B720pL7aAsy2stiBLt5szny614hv5ZupZH5WjMqF5ziWZdH+Nv/ar5xu4OZmST
L8Ljw/xo1sAUV+0RUk7tiDP8btbVGk9q+pqPAuB7GX3DFrfTr+2FWvVB2UiX96JEIXTbP+WX/rbE
eW6FNNrLDfz8IG/5sgPfQrV8nR94Y36pN/dd7Labm+EUK+PUO1Wz+16DcHl1393P5lHxc54Riexq
zZ1VY82nQ3Gf7stlNefNq3wZq26zTnS3WyuWx69n1Vrye7uQjJlvhbbum5cOWqhdiEH6hp4xX6oh
OHA7/Ybe2vTzBVej/L5t1u20+O40p5yGI1Smj5rfras5l3gD1AB97puwZkyfh942XxQrSgT76Kzw
sDsSYeb1vtf1AX1Ur+8wse9782r2vPs3dOZ5Mon3CuP7YrCifS/k4bO1TCUXz8g1q1kmnmalHN8w
CK1pOXiADmOoqnW+rI/thlERQ0xt3S8XTMiaD1YzgiFGpbyK16J9tjJAhc0yltnu4b/wXXvuy+cJ
lat0jb7BViRbaQHp6iu0M1Tmczv6jr/lypZI6NvEHYRwfJQibGjzPIwPf39958viu1zccSj8+ioC
sAuFCnQ2ruLKDC8yRY+jceZT3I12bX15R6sCH5fPlliUj62yCA4Ahqcx13seH0edD2YrDZ7cdeAj
L5iknnR5HErGu396XORFA1e6nd3tciH50rHWudP3kTVsrUtCfB8C6xawYnDl6txplAzUp32nDHls
rzxfciyP0lXWnGKO8px8JjRMjvE5v1RUmU53OlfQlnjb74NxAr63fWP0DwmFk32w1iNbPYli1Kw8
GFtpk624i/pSX5JDCkJp026slwseDyGhTb2B6FyCbmtrsRzqpbJhDte6j4D8qTo16xzHOWWrpAwh
K3NTzPKl4rPy0u/+ZzuVNpxs3wsWKVtqnh+iMyThzSpLbfbFslxovuk/Xg5HD3bS4c5UFt84EFZg
TjX7xthoG22DDx2Vl3bDTssI0uxibez6Z+YfVaSnzZdXMxYyNVoCh+/eThGW4H1UzwxMb5dSEmVC
euf82NthH6ydtdPBk7PIiUoJHc/8UunDQ0n7mo0iFl/MXzgmgBM9aRg98j0agCMsIz+fNvZsnV/D
IyupXrIT8mNHnYvfs6PzRe9UbqxTw6C/F9zMOWbp4YR9Ti7cHs1mR9YND3ffM0j0EqRehTPdsVBZ
rmJeU48r9dAHITNA25q4Ka7LvRJVUlCroCbfJcdO7IEe7QaOaFBA9e+Mgp60CP0G69jNe9/qPjh0
88cRc1Afi7XYHnwvqooYFeWY7qt1FbI0zQvbuJgz1MW8muHX4VPU/Pt39akOgmsL6SNTmQzEvBCE
5MecYRNfpIk1mB+jb7KPjAGPyK0yCOJP5vbOWss2C+Fo3FlnnbYOglPkvjAJ2rWgMovdSL+DK2h5
RsHY5UfrzPylCUIaxHDus/MY9KB2c2mcsJfYtzy6jN/gm26AAODQ9Bk3CMOJIXfGure3QAJu8cq3
4/t430vXZFtvtWXIQIU+pGJYo3mxS3fGiinwjc/mfPOf15vfzW4+zZKEZwHCdHa7fG+Vr3bZWwcH
fifOj5ebb63ra7G+7x/H5IT32Xcz+YwzOj8Y2HRfT9meoc/b08tzZey1ZX/NdStMsu4zkb2P9zbi
KcUTquCViMps4+71zsysRD/FAvPR7QxQfqds99pZLK7mzOgaa/qeztpSWty25uFNQGg/tw+f5ppq
xu5kmxo79WyMA9BarHTGE/Gtc7qjEaNeiNk4P7E18Z7JZJCe7JoW4YFtd2K3qXgubX2H/XMdpzg4
FpM07VaU/fft061P1ZnIkLGFgELfB/v3BcNQbG988HTDB9K1UZ04wNw2WBnzMyQYOs1vX6+Tvn9c
1K25Dy8Wu5JtYAFDuBigMBO73N022UmW+EVzQuKTb+NVvup2wBOY+wLuSljdbflUXzAQ2KR2/rjc
DhhiWVw6X+RLvAqOzjeg0BcOOjk2q/wQn9qZMov8ZvVeJCQxhuUwymkBcB/HjlmzVsauWmd7ckrS
12vffFvbehn4OPsScyZdslV+QbW+Wj0PDcNqnJIDvry9iA0hbfjCcsF788PjUK20I0d6zhcFgg+o
Xy/T7/t3eS3E2uQHE4kWCPzarDbim84c11eURVizbGYWhCo27r7ZZd/5Jd6zEu7fBSfhjXmsj3hs
zacjQPidCvsW7bVNb1ceTb9YNauAOKaYY272ylV4qgitah/ru2j+GA0cHxZzWax7W+uEZMIU4k9e
kY7B+nl5rSikl4tsVayw5QzrE4E2u7zUpWsw1PWFfyUHBvhx6J/6J64fHroTa8NExxUtNdD6Nh6x
PtQbXns63ZYFlBMeMDQhn+IcvCpBiBbivfxO3T7iaU1Y9H7zTe+LDLQYT0+zxp9va94eF2w3+aGd
otcanwMfC14vxRjjEXT//hjgVZQNLzYraZN+K0eZBie0fvaanxze/IeRpS2J1dadFM7Zm1KsIL6e
tfziI/Eeh1/M8Vmnkvug8UbbKHgPEdE0RDTPgwkA9mCd2iMlhGsx1y8yEZ907YRvYDPTL7arj+YV
17yBXfWaqtzb/dysSjHGO2IJ8uBrnSlhFdy/FRG41ceM7xH+VPPfS6bhEuJd18ZW2VQpPq8gjivF
7BJnPS+PDWLbjwujrH712WTMJ2m4jQkKcsW/63m8DdaPyJVW0fG1DVbNon9oZ+/QDi/o0V7yXW9j
HfQVbcw+/QKLpnalnf7ZXW/gfcgmzUtuaK6v6p12fmJKDgVLc3E/Sudu2i20dXftlrn4fcu+UWYx
/RuOuszPEStG/XptwXf43fRxMVfyEnk4Xzo3SyRKxtIqoV/haB16G2mnrdqdtMp8z1x1y5LgZMsF
z9KuW/YOyrm5Kk87WN+P6le9M1f63kAi5Lg017GvrLUVdHGEP3TgrJT5Cxe31lf9ZbRVD9EpPslT
0pY8zgJBj/T0vOh7ug3mt892py4ZHf68tvzghc96n56MJafu2wUb0536woRQMh+b38ZGxrdtnxeW
fbXV9tqai/KxdtNspbl+VrG/c30P5Sdmrni6sZ/67fx+lJflTp62O3PXHduV5Sd7JL4nETpcx9fx
tn9iW9jRvr4LPoTQ5rQ4WH6fl977xq9hSl7evh/7B5Lz63z+WoalF/LvfP3ew2oyS4+dX/n9Tblu
CcvPwU4Tn9C3pAV1TqJOuuRdq4K1TPjFUf/Yv2Z8N5MY4nUZ8XzXXKtjsq9n+Uo/vV5OdaTV7KtO
7eDEUV/ZNhvSF5t6lgLWP5o7iWm+ksN+8S3MiMmfc00IIn6jXs1zBy5dOWtnkQjyC19ZRX50bGfd
kiWXOR3DNVfmKimfzYuiL2cEoPYPFFrtZttfMnoMC3jCCBv9OLyVgSkPtBepJltdhBc98vKdspLO
r2O2VZeNb6HeM1UXCguiZqQf3zRP+82moeXmmO/oekFo3H989zftyjzFB5htbnuTR9+Vs3LGAbja
dJdwXywf5+rQ1F61SdjxaKqcEFkhY9li19bICTNjR+ZI9evvbtMneKYG4Mfkji/FpV61TMNtb7Aj
vrLlk5QgqD5cMAHKd3DOlsXlfsjnsa9+yYvXlQk1z9mRWWqO+Xc90z7LeUd/DrOn7KLYvvs52Mhd
fIX7wWeW0iOLZyHtGrJvx/ioTu/+69hcOfRzsDmTj+GF4hjsbnttp5/jo7lSzmzWEIb2HbPEvXAj
3dXkRWarvNOn5wbnEjPv376N1uYPW/7KR7gD0kgJvRfYfjwOEqW6zbtDgFVHZZeCpEdflWDg/xF2
ZsuqKl2bvpc6LiNAEPSgTmjVad8hnhBig32DCMjV1zNcf8RXMfdXa4fLuWyQzBw5+sx8B9ctiyV3
O6xRA82NNs7xrLA3y3TflKNw3LG2otNTbfzZqOM7LiblrhbH8DGBircFV6BimDVUx5IxvrldSmwO
zmJwWleIyqvHMT3cqE215xyygR5RNqT8biiR2+KyLuRX9WU5UZa0yxevulVCl2L0XpKmVEanxWeI
LlhqfWXZ3DwWJzpUDXg9pW1llO85m7n/DK+475yVmJ5TxwDVd6P19SUraBkN5OvmxlgmW9h8kdbc
bI2ufHIqZUNdUZMivThamw9KyZgmvZExbLBpZvpcatyUHjGY5ua9pC1UEXz4saNpbV6Osz3fZCQC
pu/wtr7FwE2ip2oLNB2Kp7U6BKwVoYZbq8+GX2Z7dV+Nb2tjqvVl0Lgls8f6FEir7yWaUx2j7rbG
5hN+lgne1YI+zy5rrmK89WWxac0hDj1n/41j+k9okXFHRFgZNpcnWPK0hlS4G5P6ElW1P+yz/S1g
yjaHuFjeYmMKoQ10sHCAPoPXlCmCrY7PSAMKk9kMXihuY8rnYR2T8Voa03wBk8KiylCZNreobvaT
DsmeolnnB/r4CUUxVpOEHUa8wC1DGqhsvkCPsPqub+pIszo+reGco3BqbaUslaG+OcXRtDnTZ/Vp
mcI1KWNhcaI+VMcwzbA2b051Gv+gi29BNcBYhXSn15hootCjbRY8AjQJ//QQvV0v5B8vsJZooxiD
Qt2wG+5mNDvy/hQf4pvsqHTK+OAdhp8R18q/yWekh/RnGW3PuyuFJ9jxS56NYGEezbhl0kP7Ywa0
Cbe8gJhgNbfVINpGsywWC1GXyU2Dy0IZJZhfo9fcip24BM2tMr3FaSzWS53QrTs+rj5Fb6ZMBdyx
1UzL6CmjFFf4ucviR1CESmj04DosuDK8IT/N2RU+1/ra5LOsBtAYFj053HqTzJnlIdlgXhkPi5ej
xqRA1Y5vAZ70GP9nXD7sp+rUZ2gArf8JccF7yTyZM4pthEmhq1n89S74GhOZMA4jZLcRBMgDHN8Z
qpsz3kZ4RVuLHk9zD/pw4k30+rHpZvGZNJUQOxen8F1rp5T5wb2pBidWaYNo+wlx9puzR/CksuVM
1x28QooG4D4+ISTH8WfJThk1Z3WCg1feiQgodPxSISLJistPFNbYzYK/gi0x51Wg4BKIQRng3+xu
eyWMtjQAjcPPCHEY3EHLAFKd3+IFTF44AYQi8CceUxVj8iWamKWxnru4AriwAoofnHWryUyXVP/l
nTSnW3fOZcaReLk4/CVd4TacmFrhMz/dMuZ0rxGKB9ug3tyczmnBhWOQEh3g6bY4Pr1KueTtZFMy
byVOxoF6a+INE/nXSemZaN5FuTWD55gA4z3XJEmYwq9lfJxD1fOOP9ddhmlkvHB7nClQGfJ9OZFB
KyN1ksfNWQnnRCGcfd5xAnvAoQlAMKgnBpUmSvjhODaDF5opNkZZbDMU4Mn9b0RsTMVcmxznRYgz
NirHwiPGlv1cewwCwicWJ1qWC97VN+niVXdQ5setiilO1+eXgyezPaJa8YFSDhRuG/vX7IgJO2+T
8EY+fVlMH5MWnmi1OBDrLd7TxiLipNe2mJkLZabh7ZzJra2PYSTeDlgK2cRcFDrgu+1jiD2encN0
osz46mvEbyt+tHiPKDsfv6bJspix4p+Pq9VjlU8UCD02F9kKfyc+L404HZc7lYX6+XP6WL0JL3bH
5WubrXI/tZtxE5LO9SCd33a3nRLUOauUsMd1lc7vhDgcmmQ/O7HFWfyHbGfgPlVhPm+CXht+gsfO
nBXx6YmldfhVKyTKL4Jy9CDnzSU6R59uuzw87cj/9VvhY0fl59rMnBkcyZycds/gtovYJl5SDI9M
Au2kOz2uBzTFmqHBwgwadfWwM45M5XT/vMnmURDFHEEGG2EXBfp3cOUOR0jbPafpStsVwybLTHh7
9FRene1yzlt1l0EsHKB0os2vQIKE2ryaV6UdBcUwWqar91CPAV/4TEs8UMgzfoxfo2p93bLcdg41
fAp8gEG+j3DWjGm61ze3NT6Ktn/OsIsG6gpt/8DJwYPMJxfwBuhAtGkuW/uqZbOBFMcxSnA98B2i
5XF73WYgqIjnOyrXKY70GeUxvYbHjEUWi40JlOtkdd5JJ69RPtbmLzxt42idt7gcxzDZGHE1zxd4
6Wu1f4TPnqNk8x7iDPJ9MdNjc1ZSwX2tLHE48t2BWHRZruvxEb1GOpaEEX7zMdSDWgiRlfg9rfrv
kbZoAltgPfb5ApcKnfnA8YDrTwt9iWVKwpSjgut0Il7Ejefn4xFRaWN1rK3KMaYs1EMxOCjoOu6D
sqkvo+UBd45VqXScLHFIw5wJeEzeJydblwQJGFncksaVt+q6hdPJ7Y/Lx6rc5WOGkmzFRSOVuElx
IetL8QjR2UEaXFc64opYiw8UcZ9omsUNAqj7RgnNeYQK21z2xfLMAjFTwoTh1HydNV5zSH3znInL
KlOEbJFnkFn8TuAyW5R7VrQhL+sDTfxLZkTbJ1sglQ2cXXpUusdRi09wjCl2T3VDDs8sqr2yTNdc
dCPE4Xa0d1jfmKOMsEhcr2rf2D8b7m2tb9zWmJLjUCBdZ+BhhLl4MYSre2bdWLaoVCn+OTyr28RN
gzfLD245eM3U9ZNZKqba+j0luHkDUeWwpKcEZ062BpwZBFAp3X3iE1ASMZAph11bC7XCesYk61ph
TfUM8kIB+0brrE/MX8jlPVb5nrAlVgZ5eA5EeI+sGhmTbHmMUwK18TluhNWoYPEpX14DbUb+b66z
DmZuy2ExbkxvS8prl5tq8yRjkM+0DQm5dbn87E3VObMWUC6vJA8O8DWLCFZz/tw3purmaTqvvbZ5
7q8L8qbappSUKVk13jzg435zBeDv+kUy6r4mOUiqtlo+1+SBAf9pCXKBLFqRoq7JL00Ct5p7X5tL
DsVr+Pt1ssoVqVOub+7NjYZjzT/0K966ZEUlNQo+f8Nt7hXYjtn/pq8/e5XVNz55rQ+Z+1yTHGyR
ySRlzivaKWizWt7XCSnz84LEZbkByE0OhGrTMuQaY1Vt3oyPtG13QZq0f1s+g2Is+6qWKbJFerw5
r0/KsD5Bk4ZfVSgZsWm9r0J9NOGZM9nhK66mOovdw9bsGURzpgNjvZD5Mlb6ygyLuBpFK33C6QN1
1Njys/okmptbppe7HRetzXtd3sn3RitZiiRZv2AMDIDc60gZKwNWCVfF+DN5xWjq6Ccbf+J3DHIB
mc3LTqGmZNiYvveShDWdT+GY0/s+4gfa9ADhJ8b8uj/Mq2Gdw7CsCdT713W2rKaNWTWqph96UrBe
QKL2GGAdqpDwXRlnS+l6RWrZnJ4Xl10VYjaqIen5z/ibyz8vzsEzzjihHV+DbJkE6qbfmDFCfXKV
ItKWSmY5WbDuOsnntRk57WqkT8gLs8hUQahy+JmwAVoNa1tzmxIVTNSQZHOshVCltmUJgPE3TYe5
m6ERiYxf0/eoOHAiCcsjkCIAx2y17VVIgj17Ba3wRT3hGdMSpjs+QcpMNidxYICf78inX3Y3toTE
4HNhsZS4FWJE49OKe6prPklpIr7s3qQGWNMJkEH+Rab1wN3CBgZvicwPO1mPMGd3RE/GfQ2eAW2p
FG1C1tJNMX5jSJPM0mbK5LivkC5ZZxhH63qflDjKbck0mSwAJ+tk0WDpuRjXJ0gXCVc47r7nbORX
pNQpCyCIMVa6TgqRteb66r7Xvpxnbj8TffzDKmCxh5uZ2s/kUFqnXRK89/mShffaTESyHCbra1Cf
0DssViMEp3BrwJ7HxQeUQ4eDS+ZDBqlPSpa3Yds5PMr6c2vLJO6LMcO+ZmTTW6EaKhNtyq5F7vkM
arN0mW1aKJQmMqNOpbWP4dT75eiKT1Kd3ILZaMxE+cgqubJKFiimfb0frWHZA9zESgDcrk6LMatA
yObqsmMezVkeRnQZSD1IRUp8dNnVA5RieAwas9OuCBC1k1uKANUn9+Cwg+G4/wQSnWV6st1ll+7M
8Mm0iFQqg/v+sVTDwzyJORYTbluze2TfxMbizFRsCjBnV1EYtY2xNzHVZEtWB1ab2BaA2NZjHYCa
XblRxsXYZKk+WbxjlTSwVQuhqB7D1rDrYcUyGi683PawwjXiA7JGwhNvYc/30WuEpe6cVtgABALX
5rErYljxwEqaU0O9vBWLKlufON/dA3gxnz/G72k5z0DOQ6+wYvJ16nDtaNbscfcM7+s9JFu3U6lh
LTaEAyePHZdnu+vw7CgB/JzNYW5lVq7wL/JdPj8ujxtcNQilK2wsuK1eFJoM8l25SzYpRs4AWS54
hk+8V8aYIxC8IqUXVwv2wSBKiNAqHaeTWtN+zXRxjTB45uLDsJqBKskvcU3wwSob3AKkEtGY13Ce
psU0X+mBUrM/00Juv85wHcrdY4Wnu+OMDH7kURzg1Yf+PKf1uBlEwWtKGvCxgyBsFXus6LcSS17t
7JY7RnZc4i+XluzyxIkkJ7tKV9n4GYK4Fj/rtjZPRbgN/NF0FT0cXK6A92d+ddYsko6ZXVac3Wvg
WrxHOGwXrFZfDy6rbKWSORQX4D3jcA8but5DMFvUfgbMvKX3zhRq3anzYloMH6tqno1xPtQFpn+U
jauSW6P06Mt9SmebcUEC8AHWBq65TAQzeNldVs1YnWcr3sAgfNUM3tN8rM7f5ELLuRFIJABNjEBj
2X3eAmiDnm8+XGPEt8QmoShj+RBbQM7daZczMybqe51yQYUQVLtD7kQ0EsXFw7nsaKkOac3FM4SZ
dOi6esXifiAI9fiwuskV9wDddyFryGu9clKdfCQcHRcxXXwNaR7pQC2UI37VmkHzcp6Pv8O4xwf/
ZEcrc4aCbUeTD3bhsDoG6PdQGTRXyAlCTxpYzF5ry0LmzW5tkbHJlSPpZCxY662m5VCZmKGolWJ8
lLXI1gzTRnQR0pYa/n13riqb0/+ffcotRaOcZL0OeCNbgcET/nU4RVfSY1Vlpe5feg+wk6xhg523
HROEr59trWYp/1KBQ/t1JuIf7f06n5VeDrlZlIXuL00L4bJwJViFekohtu8LjsJjo60JOyf81OL4
dt1x1zjH1hyNYX94sfg7BX4DTP2jR79ODVbNvFar36DADxssrJiFP3Bk5OXyzhnrq7XEBFgLOXO9
lVf0e4EwfrsCA1h3nhwicmY1N7d6N6s3Iith4buwboHhmvaoHhcET2cE+MnF8jcckuUUNbXgUmuu
UAjO7ibOAhQGIQTOGy0w1rOzv9jbxXi6//tgf29L/8dgfyFCcDhSuz2fDFZQG1ZSAW+IB2tJ/bsY
J8La0EsGgN9ljR7ubhSEdPNg7efzOQgm1Na7W8sxHZzP6fXf+6YqMvd/48VfJzYaeuv8aHB21F8C
bkPw6M5QGfbLik/OpNnJLUAqJqPRBTLuJkBWnG3I7YNraO1KyL3b7SaAUtrA1kxKAIxqgOQ48kVp
redsqnRhnfF2mjj7lsMQFtuTL4BL8txut2SZbEBafraL1OF/+WBx4px/4oz3Y35tjSHDx+J8/N9H
bYiA/WXQ9V+n9y6f18FIko/uR/6TWWBbBrSPY5WRy4TcnGH8ssD52e0EbGcHzg6j5W/LDgCAGAzW
3f2zLUx4tcbClUfnYE3PHhaYaoSRNb/ZC3BnXK79WPt/2dv/b9qj/utESm68KHgt0vwCGcg5gn83
OgUP8Dg3aMhaA8fh4P+dXur3OOPfCPbruI32elw/95Q2hYVj4VTibh4ToIe+3AAYLJgcIsECiGVa
TR+v0sp6QiQWMf0CkA/5pPWH1A1rSxVJqkHKL/C5HSTctAS9qoUqIpZ3wZ1SbL5eiWyC2yFgDLjD
tmnpXZNX8l6ncOTZJZi2egKm0Os9nWuvtFv+tRNWdgjwpNVrgsFhBaEAdsgzDN4Ofx/ATD3kS7gZ
aUvtdeny4YAtsXY44H5sR+VqxWt0dY/dNB5rtlaXupH7tzW92M2BMDObxHlI7/5O7v+PwjAAdwfx
mdNav2b4otdOycOE2h8oCnQHu8+v7mwY7xCuClyr2c0RzVWCcGUA2/FFBkmtKZ6Jt9/Tz4O1TZyL
vQDgbLHdjv8N4+Y3NML/KLT/9O8XNzSux7Q8n9EZC0UwXax4xoKhDZgWCgTBQS8L2JWo1iuIY6sW
nPHVGKOwaYHwaK2lMmdXVLIQ8GIj4Ij/XgGfSuQdbTFlTIP5vwo+h7b+q+T/p+u/9uqqWStSqgjS
ChZPMhFeM8HkAYcGflpifYQPOR/OO+E1b6XAkQzAWjW8+vfipfxWHsLMJTgymkd45VD9tPRQ7XIt
rOsu2a1h3ToCDteyhI/lNiILx4lYO9YoIJaQaYJyDVW48SGc+P2TLyo3HMCPYctvWqoNnxageMon
kRVaA8MKYFPQQ6wAUqZWyN9BWLql+71LZYv1QxBYzOSl3KYbAm9W8+eDm/13Xv0e3fynZvgPQX+d
uXqf0ucnEftxYCMlx2NaboILwSn7lw38rlLa6dtqMlqDLJiDaUeHPp52SsFo6wZI+Lzlf5psjrEP
dJefAKDFVhtw5bp170Yl0ZPz9/62fp1Q/Afv/vK9Xh/lndev9LcGQNFK7DCKy/+j0YRjWbRxTt5M
5eUfwDVwgXgtD9WaiZNytsb7Lb7JMo4vzh3wNnMgoG/+bgeSDA7IbrJmIdkFkszaf5mZ+NDnCXhP
Ys9RIFdh9TnievbmBF9iPcaI7Z5q3tZ0DvaLlKL9FydEVX7tUv+fgQOJoLQMimg3fnF+DbTP9PCW
w0XO3RWQtff3kXsF0Go5WEGfL+ya6sHIYCnW7XQGciIWBqzBnmHfnBtYVe/+0z94iRt1aqA+Rd4R
7KLDgNLVYAUBDe7oAP1FTvOLYAcS1PAIkt1h2AIFp7QrAfG02ZcIGRKAglL+lr68Jg8HeUof2CDq
7jkE1d8n+5vBv+Esu5c4IFjgGDQBvzLcf4cCMv+NOL+4OH2Wh0x7vvFHBeoQPnBnzC1C/jVQZPCs
CfrWiQUhcuJjM4LKanix6GA8g90Of3M9/0qvYq1xnb9+29WaPuz5ehesU3+/hRvwPff7ffGvLgEV
jf67G/ef2f3F1o+DZpwbGnpNJzHycARHLOWv0S/s3EtBojT66pAtr86pJyhjAOzZIF8AwMoudt6x
rRnivsCLouy30+Jd6siv3mCRgYMvV3c59GTdeX/q5V7umVOwpZbJIPcA8l6zy9IXTuKEnZN5GS0v
GzRWh9moZoF7RwXH7y0pMT59LJ+uOmQVlE+fLjfvRruHo3YeIPxJx+jQsj6WRjjb5J4XAGZ6l57u
v1n49nW/BOczc269kv3r4Fx5h47gbEYrTod0lO6l93YbQ7kiRyFzuM4+dQq79Bhr5wL65Ylnya1L
L+HAhMFrgRq7dGiC59ttTUv6/+IzQLptnKy94RvjzLmaTvZ95NxUHtXyRlM03TWnHHMZKl350ctV
N5cOBdVo4NJ57R+9DK13AydKuiQjqbxm/9B5gmlYAAUqz7d749s3D3GA3m60EsoB3NX/MyF/vpMj
GNJdIbQgocmnmcOE8/7UMUA081uqRWkw9rB60eoCNaSr1UaoQ1rrBdggkweJpCWlC3pn94J9Etyq
CvDQCgQrvLZFxd0NHzBR8LBk6JTKGkgfhYD1btorIKn0QggloxE8MBLzEK30nguV/wVtrQLA7sZ9
pAVpr8ARADGb6/Uu8NsDwz/M5F6Gn/fkmw9wliZ30btN4Oci3+jqXaFc7jTpVfGFWX10Iv866Kue
PLIeqJFoKtVT7AdNFXSjoBn2fY7eC7mUc1VtlklnFHHxju2aHAkByOzitLwWcS8QdJqneQmgsBqg
sBfPoK0bnz4X/Y/bBEv14xrdyE/aun2fvNaKe2zLnaoex4HbintuX13C5u9VnPYTNFZkCeRHWtXR
nYINK+91m2FzW0GXrZzTiM2s/J+C7lc690HG/3K/ZrcCWK1ucxfuxAZlzTuNUkBbS5pLZ5FfOY9O
0i6dK+cj5HPNuw40T4BdzSXD54qSK+RvBEVbVmMp86J67M70/zT6hySC3yZjTjspXc25O7+bnSfv
tXxi7DnDRVCE8u/oe9XLeyX0/7jiv7MXjvl6gi8ERp98JRSim9vmPutodUuIfRldRlmHE4YQvOFF
3Yb3nNRdzuW6pvcaCEluo6gr7+sQr/CbC/lWBY2wzieqc3XfftTlKgdwVacAKvDhHTY3Pr+6B1v+
Jj+GzQGIg627VafwtZ7qaFzUYDYEq/fe/fTvXayVZ/7cnFYg6KmN9n18dos5BUf8xL37Vbtqn7wT
mK2C81u2T0MA+wlix1pMFOOqbe3n4rzZAv0c38ecmwdI8SYXe1r75Z+7F09upLaT7sVR23+uFMDF
i1f9XDygFmnk6Z9wIk6YwYOXtwXQVeU7DvNhGfrX1blLET/nBS++7ML3Ht7t+2CD7s2jdI3LuGjq
xs2Ar+I9ICVkKufcEwjH6udOxMUX3eP43BWY4vv44p1oX9qtwAkGUhYcYdqDSC8MN3hrRGkytis7
MCAmda7bdAimP3KDk3MbnrvQi1tobbHvJ4aSgOOY0EsZLjfxwKlk2NIftQ1QIn0Ht5OwRPwC6AgO
7vV7tfojCJCNHyGbtMPJYVp8gKSsyZW0IYQEBO3n5KntdMqduT9jtM02LnEXjF3/6l+43gRl+cxn
XB9wbfDqVz9CYq6kN0dpmdcydBk4p2BcsHG/fYVmsLjuSt/xsOUWL7oqXZEuSccY9Jfm2o9wFSBR
iPADHSCQmkm3Rkjw9K/94/jaz9utwRHkYkFjfvyk7RYotlk7bZ9t0753Xk5uv5xW/+21+lRbcFT3
7XHS063cV+/lpKA/Gta5w0khYkkO43qlLUh+V6fpPXtEl3YDtOPCOY7unbonjyvGl0IRYnCBk848
cdQOHcV/uhxWxsKcOm8MNetT3slPPAG8bWGgtWHq64BHKjyAQQK8OAFFEIfL+zjsmQNuERhZp3IV
3l2dk8u6j9vgt5j6Dr7V9OEf3IN7H15Ipb7tg8/dvDcIy3XG83Q0/+W9AKWk7JEPvjLjKhn7m7Fw
5zY7XG0KRjgtu2pLu2Czk+N5t3EG/Cb+XANIXiBf6C1uSTudA2/KnVoI4gE61aDGh96xI9graEW3
UpxFYDEd3TFpRYdyAmmc2zUncsVFEahE6bnpXH9qPfAE8SAefNbA/mRO6h2AG2YBzQUa3S0cthaB
nli6CrOieLisyKXAK7M9DLTQ0mV3dFdpH1yhpIljzJF4m4PHnQsOa2o/gBIu2pqldAX1Ea7xVoLz
TaFzLpdmHzQoHbj+yHtl8GfixPNqChmZxpN99FR7UzIHVwIyju6DB5q7qSuvnx3wQclXfGnAWBXG
D341DrJqH0GBPOO6kQ7zDv7HF654Yi/BAqbZj7hb8Ic0K8CpWufgjy/2EUxPFYaEai3iCFZ3+D2r
WlCHygvkMVRbaYOD4STwLs44vSmgzNn2N9SbgH+P9ObcEXjSFKhKgHaBA9VsASN+D4UeV+hbc95B
E8FDSN1D12D4LD1+ZwDXNvFe7RNozDfAKim8AANTVwghAQAVcG4N175hk5I14At5U3OODgNdDxJ7
zCFvu2iDeMnMNb3cBz8Gaah1OOJEr4BbhRJl/8xnN//IU4HfMvviP39uPquqcNjL1awaWNFn7+oR
O/D/GY7PGEvez8Ynet6ghROz2iKioB6EndEKK9u2zIPgkDPrX/7LbaN3+QFA1++LBceWQFUhyL1T
2YOmBd6iK1HJcVjrHL3EK4JLv8b7BHjVPw52A6f6jfN99ChKhrxKb4Bc7iYevDkAHMGrMQZ4Ta4D
APTgN+FCkWrp9d1L7BsyydXMHxzgpkilfHNxdXC3T+2vXHcqV3OJmpDtlp+7deIm2sPhK/HmLp3q
65XpaI9oIJD0TXgb6YQObDPitbTPZ6JDuPvJ1SQY86jeQcR18F9Aatc6NeZI2s9o5ey1OgBH2Def
2AxddeNTAXoVntZZPGCiuUva5xuSZURujKcF3HQLekNxNMMnEHBupX31FKo4yMzqXsk8mMxGy6fQ
jHftAIBLKuPDfSU4lFDx1AZYC+kwPN1L7dfwAmdcbGSdOxc/J591X1oS+t1ILQBoy7UNtNLHEzhb
Y6iDyHv2HnDMyT25Qlully/OI7m3Jtc5GpDoT1pu+JJBFP4/M+EV+gL9z7STf/HvPvqI99mP6Ca2
bzkcj+3ro8wy0CZNUPqbowb3uXp1xiYaNUGjyvgTxnz2hAsuc5nDk9uVW6pExAbYzRFK6mij5lCh
d24MHAhZCFwMFNUVc35AdYDwPknAb25MktXBEyNU88GXFAWAAWkhUCLGLRdY/O7RxunwrijrzB2J
LNBrmsrRKTl0BBunR7/Zo0vb+U/ktJjGK5N3hPXANULIRTjVro6KSiCBsJaBcngwTTfIC7Cfbzrj
E9q4jhN49Fgigr5Ax7bv8FbG0Ajz7U/APvruqUvFnDa8K1DDXtpnpsbCVUeaO8J35+8raj66J1+z
sGy8umCF4Az04AXuR5OhEZhH5o3yPx2qD011x+i03LMPZIxdcwUAW4DzJfUAjiq5F0lEyOBw87zL
ENh+X0jW8KFBz2TR6OVcO0fg8puQvja/dhpoEpkhtAgcpbcFGPnPHDawEqVb91Tk7M7YALNvv4YH
V/ISolOFaGiZdt2pO5cJhw+4vgletEyKymux8YAA2Ve4tmHfBmyKsMEzx0O4kt2oO4d2zW/A+U3r
2gEfrNO0TP/lJDMdXlccjUko4E+xtSqy+eoVTKr+1Q5G+7lt2HpbNEnNMbANYOQT7kqGhIIsP2LV
mjaQGaBRo+FolaQN9z6TvKnBCxlWkeMmZJB1Dz3CFZLnFinDU8Faivx9OnNGfHWMH5k74VzRmmev
IEeVINOfNpoErSa0+vaD1iRnQ3Ut9BTHftsX5g4d7GuiQZBHQcTG6jAmGWkD214xq28sT45hACAZ
Wuterc/Y4QGxhGyfBzj52jERC9PeZK7oYLDqui/cL/b4d0xfdc9cjsXhIejSj0VpH/lWNPYLoS5w
YlBQ3EBqO6TuuSPmTZy3AlhlrrVf4dt7YQqvHcg0fnZaIOR/U/9MEhPsyWAoafl1Ke4j/Wso2KFD
7MGyxxfNnyPe+KPZFHxzr4WzcB6XuP4RjmNLpBdnRllGlky3igOQ4fKgNHFIybARJpyRetwRlKA4
argsOCA1HA4QSbjXzbu6n77O/2cAhO/fEIOox7vi5WpfnHUBPDfxvWWC30xeyZ0gJY6Z3EsEUlSi
TMAXSBrdo9GCaJ2Dg0vclXopom9qqDXJ6r2Rd9wlvHHJ6NX4RChrsrTSQNnjKMCIhQdeHe8Kj2Uy
/PvyWzcl6R4o7nH2s7aIZ4bYmbjOck/oTa+oAkVBDgn2BLxdtB/o9TaCyPWCiV7gxFb2ncWc5jfA
OiHYAM4D9f7E6ajaOWZf5xNQiAgkiaFoWXUOXz2JW+80ehK/QHt6cfJKYg0JgrR2Be1AsHIqihid
UOAanonGOMWxLZlXqbWggFAODxDptGxq8fjHr3N7h8Ok9zKWM6rk4kiQS+QIt7VoF0VE/w24QrQ6
PAfdz96JcVL3yE06DYwjJ0ZQNU/njuMqzurDOaAKI/eNmDZYdcQ9xLSnaNqM2RfukFImx298EzEX
UvCEHDpzUCKC+Fc2Bg8FzNkchPDgijn9ulSeaGhKTzrhCZ2s43+AJO6DToamRXcB7Q7Di8LHV8iQ
L7ZCunUsPQXfeNQEebwv9lk0M5V/sZawjZUtOPCEELEhxBPmKPdAl7kq96GgCAOQSEH0nPhuYn95
oNkEsJ4Cee7phxJWsN8fmRYGF8n+0J+IKjxSGuHD/zdfogWIsaRmA1NBX7nqxh2rBdrVkpZOxC+A
4bTRymvFMfeUn3UaECuyXgjuB/8WF22OOPk5xM7tZHbsyNSJsKE0YNjI0pjsD/ENsR/TlrdN0YVt
Chh4nL4g/1GRUrh4gHKgL4ExdyQkNpnYFqx671KjjXxFCQuULHcQYmtIOWj+7gNHoUCRovRQnaLK
NUpc5baGFEjUTKUFsUYSxUtw/5gSFg+Nb37hTKh6JV0kWRANVpUrJKSWLISE/2LX8EXpi0SrDwJn
VtQIxjnBRTYlwT1VyZlJSRgFpH7JZJECJGJKPM36SLTrGdzt5kTYO2JSKdgg8do30hDfSHS6RInA
7bNoTXUX7AuAgm2JEAzaPROSMwhivgciAFqVeHtiPRypGpTiQ388iRrYCEkZmvpIYkPTb43FTl2x
pxLvyCyIAj4Sd4hmP0xaPgjM8BI7R2F7WR6Ihvhrzrt3HBHJorrk0xJl+ewA3bylHntHE1uGg3L2
3j8G/kZGKleCrD/xcHPS6rRGUt4A3wKLdHKv3kt2pWF/hH/gK1ouek8MCDk2rM/XRGD/TFRPZm1M
uz5MeiLNojtEswChovXqbutLwTeJiTtKEbR70g63bxIJZDBmiKRN/8EcEihw5TerNQNmDbVEEoP0
hCQ48pEoLFJ/C4Xsl+YpFICRVCLpHkel+oTwx5HPQG5H8fEbjhuhhnD+SJo4JWkrFKWPKnRr7hE1
VTinCU7b6D6TGgocfpbghJmU4g745ajRtKsiaUJBUSg5ili4WiLgEmUr2zWaDFNMkOYdRgUJSI0k
pqQiJedaJw8iqT7J3paOzijvfc4pwAdP5EnMrETtH6L2AskRKUJ6Qsl/CW1IZpJJlhxr40fkhVAZ
rpTFBilv0vRVMseyeNpia363vgbvCdI9EBKSah6AJxCNdbku9QDmZO2EOAScpBgYACmueZ0prGCW
isGhmQnycJQ8wHZhcM2/wzAHwoyEaa57MLWjfx24AuWBdsSp4ASUe5nonoYSiywTpUjSBp1/nymo
BlaqugTEQ/wLWyounZmUDwnVJkvyza+gNX3UFmTLSMEC2kZyluQk1vMoJJXkEs8TdrEFUY6IJCl3
7PYZy5URYArbiU5/dj4oNQVCqkycJpqdcIYl0p9jX1bNvukP7og6w5LmvOL4wtdVyogOyBZStkL3
b50DiSusBH5IhDoQr0HSjyaTR5Ke/HJdMt/4GF/Lhj+CgkTl1OwEuyYjlM1U3GuRTJiqniiSB7lu
yfu9pRoMI5dstmTw6iTzEy+Dwcq1BNm8FrsPm8tqoWS6SWcKUxGDkGklSSHMZXINBwqxrGBd0O/q
uyhAqp/1c0n5oxBRDipbacbsiLaiTmLN2HaTuJ06Cs3jLY4+1JVqbrKsIKzEooVtUFWNo6aEsgQM
8E75jZ+EGZ/YT+EKcTUl9fbnWaJKKBrm42XxmRgB8WlepOJUm1O+z06DdecKS1a5bMw8wD9/XGcx
TLixTrI0CEVJYBHi4s728gFnKyZS7YRCpDwwfU7Joak/K5p3OE+eOQoLSGlZ+Mxkkn/qZKjEZhbE
HTfXgAmz74+vYovxwCk4i666f+1vnZiVGG4qNlxipk+bTbQSXCr4AKQQCI+SYfRNRiRDSZLxsA/9
PymyE3Haq83pACgkiYSW0xixTR6KJfgNUhlLfJA/ISrBwkBSi5F7IIGnjSQ1IO/5S1rs2b5yl1eb
nfNerdd0IzawkbkQZ6bWo5TcN3/WdIGJ45W8pzorMi+5hYz/RR9H3+ya2VFDs8Oe/B/JtemDE4ky
KZl3wUNhJZyByHgvXXIgZJzkcUEscghODKU4mf8YU7fGY1s+SU9JQkjATUjLT6/8jKKz/ACSYtCY
DbwiyIZPhGGgM+xFcO8//1pJRtbO/7kJ4j+rr7I6u1lPjrfk9X/+l/q/69U1vx5rrK3DhSy0nXrH
gaz6yBYDVip4UFKGBYzkRwyAyOqbVQoxCZJuFo3nqUSqfzSziAlZB5xHsYgFNllyIYgG0SXbRAYR
QblYsciSaFPyIw1oBGgl1IIl8bw4wM60JmSf3lIuimJACfEh8Zpknv5l/8d/30/zn5H/2shpvO9J
VVYsnIOfk1ITqR212CpYIP2nf9kV9RvS9h8bGH5to/y/hJ3XkuLqsoSfiAicMLfyEgiENzcE3nvP
058vxY7Yc3pPTK9e04amQeY3VZlZWeX8kW4RF97qjQBMYjBIWTH0b0sKI1RkE7RHX6UGxPzkaDXn
U5KNk9mUdk96pPoEns5sf0V+6vb0doYp/oSn0hqcnB2hzaCGFAw5TedmdTpIYVfqscTnjdkZd8ZS
xyqYWNsNkGG0X8V4Nuv+W6JSkHzqX6PphyTzcP48zlfjAbGLFoHy1uRDCiWqXBIB3lejhCTubKLW
nE9j8FspNOkjKPy4R8eq5sNsTiVuC1sHC61doqddNNC89UpSim0cRCq/HHgiIfmfA8/lMvSnUDuA
/A/d2ur8SW3SK+4Qh/ZGLIWcSlonfd6bw6JZKRPrI4XSA1FZkqjJyvbiasFEnyep0s7s0ZCxxyEO
atI6cb25/gfaWv1yqH9XgOYK6JZoVmPQrff/z9hn/rAe0fxa1zNN5oz0k3oK4XnSc3wHCCI2iv3t
esaEr2LsSIi3shhazZSD3qPEUGih2UHjQfmnHSLp2dudTguMyGu1QJKsRmM2O0jpihrk30MkWyz8
bYz8cfz6/R8rzu6wShfXqWvek75DBMudf2fnU2e/dx8suZIiSHIgGv7ppOraZUWmjwg+c27WuaGc
ZO1pbRtaf46kGMqXP8ReCj3F/R3hRhUHK6ZR7orJAHuqkgeAT4uqSqISgaAYOSBbvji3kEiiAYEA
VkjebxrOMtIz1JRNgT81jJHoszJowJb3I4/vKPNXILonuxdApwxa5A99xfge5IAIRSSQMmnC1+Q4
zkRnO/Y/AXMQGWg1sqy7T1beEuBjAuG5T7aTXSSxMV63vjFQmqk4JU/8oPCcuK1aQjpx5ZrB2Zji
LNS9Vfvkmw33SIivILcIqXcRfQB6cQyU7NwRL8P7sKeICKGTJcssKgvSEN6NzUucEMKV8AUvdGfz
2wAGFqMcC9HDyYXCYATrI/pyn5XZE5ZmtugMXmbKWZoMqpXmpjog84VYaFFm99ZuLSBPO7W22ZHz
9It2gfe6+3f1vEx2fGyK2Yy1U19cabv0078H3d+Fx3+MuR9r/fp1Pz5eD+bMGSGYt0fRRcM/99kv
hiv/XCbR2s3//Y5ZrXT/u6D8d5b+WPJP+XfKeGUZ5TdQ+qJ5h6v44MLh3C5+EUeolZ2lG2DBSiPE
hPV6mnnmKH2OsEYhYDlaqaOdorM71PUdp3DrCrFGAA5Gh3K38MtGmJFE7F/H+mPVXuVGowdOwXk6
1lMq6q6fzjr60FbQOlES7NzIO2iESI3B6/nLxvjbWlb6oWY/rLflbWnLsvvVpVZo6G72pY1BO62C
D+Ja9PpSKmojZFmjsNqcsmNUzcG0R/9YDb49+sW9xTqsvWFtq+ijwfgyuzNWYMSJjFXUjBI28uWX
22z8cKv/bu3/HVmlHxvH+/LIZrIaWU/kUIaNlyXdiSkAmXXf7OoZtotu92l1TzYVApXulqPBEsDi
mxLzvosWEw2ytnF2Q3b5c7LjKBJgs1cbSFZtcnEoFWp5dAWWTpsKIq31K7e55O+gOFh2pOA0p3G1
x6IFAWP2CibLEz0b45QVz+NpUgURx9NpNe7xXxz3KAnnoyfgOh65Bx85tj7iC0uZUSuDVbNyZbxj
9YpAHdJQ+1wiyOUv9XLsfJR+TNm159Op5INT9u5qr8XUZwFosXVwvgo0DtaC5pUIupM2hFyat8VZ
09HGrXQb9D2rUYdnzWYbSak3Fu4XPPFid7/MomFrB1L7Qr7qjl4dtOuzRnd2dvRUftW9uZTa8L94
wcbs3/e3+LNv1ff+5tPpAnVPxZyR+zE3nvnb47V+XnR/EStw1+7atdAmSml3d4ypIIYT+xSyi7HE
beTagHA5omd9FsKdQcYB/AIAVuB+ou0AIlMT6Rd5MDfW+fBVexXoM9mn9i4R1NKs4D/CfqZoWzue
0PNVC2gP9DkR6Ni7Fqg5OTMaE6Q1yp7XQ72C8Ad9KGtNwcOJNMEqirbcei8F6yBEcz1D1CCoBJ/p
UuBuQ+2g6sCq6F66GSHGynrBNXhEMhSpYCRwEjKNSxB5tRQvEg29gCB1JsLF0RP7Or9XBc1tuGF3
1lGtQEGSd08oSe3b33df1YWmQ4SR16dqwvWVMYuWLCCmKCe7eMLD/6cDp6juE9gJORX56xbcQ4yi
cH7h4EqBSUNd1szZi4xfkI2kgooqWI8RHUg1arCjGuiB9tyvVQJPat/THS5ANGMI96WeamIfDuyT
ijykikMLx/pE7QaRyojcTUmLkhqAPzJoehNDY6diUWvIUihCA5dW/pgzpXZgEAEorELx2B9gGwHi
9J1wE5EjqlSob400HQP7L1/P7JuQYIBlGaEogJXvJGukyWWlzD4JYAZw/WYv3ZFkC0UXQI5cICg1
N0hj9rzdKIEqC+D5Yn3o3MtVJt4BZnuBICAuIeUSovCGUtvxvkIoFF+UoMOELXGd3UuSnCXiZs4M
ip5YRLgJ+r9E2JmB0QFLISaRNFYsAXk2tBqiBZsiFa/EBRCZXOS3J+aRsnvQIptOG8QHUv2WSBMv
AHMwFsQvhy4daOBnxPgUkhGgiyWAUD2gYbO41yos2LclT8HR37wDhG7bD6fjwIL3WAtZ0fJmTDfc
eF7tne24bAGss2VgYokuXm2DKdaxuknAP/y4fWL6o0TTS5XQsExOCRpZSSlI4P+3mtaOiexJpnZO
SE8Ve0FrAWtB4R0FNQTLrQ4t4zuo4rUWCaBYIJfeWddKQ0sYRUKkDCqagI/i7ds6Apb+Mj2NVcmR
ZjfYU0bWLaMtlsxSQ5bx4ouHB87gohEigzty4dHPCL0Q1CEFBFXjKBsUNOljxwAsAuagd+DGv/9D
MqLTYmjAP6DKeXFzj0yFJxdTl1Os8BdgQW+TcLvAjEkIKXpRgwQkm8sNtd8tM8TEx2xYBmuijTUm
8eRgXIq1E2uvAS3IBJmNdWSR3njEs0hDJHI5cNeLRJ26/4xY0JkCiA0HX/33sp1VDvQ/Ec1/V+38
j7jCSO33y/Lz9F21b6xNX+RxKlqqZLM+idnU+qEj0slkI8Mu/3YU+d8O40dwsDJuo8/qyGFIGU6j
E8A/LUJnliEpi+9g1Xdn300SHynAxCah10KIzvM47ETwzbLAkpPr58MnataLFiBIQ8PNsLVIECnR
Iiozv9gEagVElaJDU0Zk6E2CCj5kKHeHlRIJJ4g4NVTT5hSPibkX7fpJ1H20FiJMLzE2pIFDfu6k
WvDy1QcsDRJl1Fjo/5I44KNc/WozN8bEWB0YLeAd1fAoFa5WX2T0qSaTD/jTi5tJWsRDPHL2XibB
xSssUPuqWISbkkwzSteAMQZ8TxjDD4WkHKGlrtBdFSd9XIUNeNGaXQVSqqJLM2cqBo++FT3MdG1J
a/d2S8VulLloThlJJRlijJDRvWUIaoZIrYc6zKODCVduZV87pIeeYLcTs0rwoWbSvwdlJvPXWPGP
USn05I/Md/nIp7br0lGyd00/KhvIay9I1cvkvup5LV04EmZutH5jEAmLZBHyJiEzNBmIcp49lxWc
fXYKsI5+R2kprUyCu5trFFpPl3vJeayZ/QpWlpzHAWSWDuA8Dp/CaLiQ2FH2wrIpOnvrIEhmhGld
eQB4v/wCqbLGzDF4ML21pWZ96aikAoONsi+1N+OrxDWUzjLN5lNihdLELjn/vmbFv9Y8/XHJfpT+
ZNPn7b784pKpoEGJwYkQS1UHubr4GFUhkKyytawTOBX0lc1Edw+9PsEX/9iY2KyR7CrEEhspHmoN
PS42SKqSbICQwjQiJc2QFlybJ9C6AcOmuaL0GWoFkLzMdiqdpbbkOyvmlVT2t/pJ4+9Q4R8n/KOc
p3AqrU+Pl/JGVyeIoRljRUuA9mRVhWhh+NZ4bJOFA6mqd6wxSuA5DE4WHqOrxYHO6SjMV9YlXlZg
UyB9QU/WaN3F1eoXWSeC4Kvk7DYC9I6UxQfk5AArkBEK9BTY8Wio0FVQ7w4P6bt3aaEbjyRlhobh
GSK71uGHYE8AzIbw9Jh0tlcIp3H5hVC+IAhASCg2VWyseO0z1/tsZxrpulYpQS1AMDB9a90hoJM8
mzr+U544XN0pwSxlKx2LRVxxTATHHIf07YSnfC/RhgAfDKMhXb7wzbKa6HLhSdFbEtBoVghq+AIS
jGp4xpeFPWUClYhpRO7RKIpVDxQe71pLtgqODFGIjgH1lb0Lly3mFag0QVoHYxPmnFhpCHP0RV+g
QxIH9klG0LuvAjL2T3JTw04zyxRoIqLwMM9htTnZ2QbwTyCU++kL5NcGqX8pv0DYpHDsxr79XTIU
xqq6RAU/Gg5aTB6uCuC0qFCxwpxnNtQlsxCLLlVYQoQwJ6Q/hnlOMicEvsmchkRMmtpLUcWs9hQI
4laLfMEtIlFWPCx0aummFSMS7UKY81XUqdQe0qBo+1B09mGBKIMh5aBXxL/8h52Bzl+yGAnl2cHN
iIsx8K3fE1Bwq1D9SOCWbFYJgqaBcSOe0FZF7MiWUwYxUqijqFiE+d2XCBa3mUoqkGQa7Qmvtgsf
RO179nTcXpNtrghT9kYXpbhXCJxwOBjWUNN71CI6JP8o11gSgq9IgdiYXOmbk+iRZaS/Klv5uGTn
alo4SLabo2AP9qfPo4BemeQ2Gnp6fgr8UBmQPkR7azaKj5RQQsL2F3xtgesoiR3BP9LCBHfjFonl
VTrANs1rQJEnUokCQ1vArlJ6onRXYpcvI0R8Jbmfe+2VuPG0t+emiiFbM8jzYIDrRMgu0up73fLN
FXHOd1s790DlxKh5CiCLbS3duBYm6JyYt+RR+1opOdmmMpBvqCkB7r7Cs4npflvkM3/joGgLTVPM
YiELCP8Dndsb2e25nDso52Bgi5El8NbdSoTTnN+/N5Vs8W/g3J9v+AOc25Zeq8Pywq5yYgchgWfO
aK/UgisS7HsgffGzEhEo8AJxBYU+Ub6kyqFPUvazogJGsgeDhU9Z9ZL7pnqSA2MAvRb5f9GVkEKP
KPf95l7KrVXMISmDBDWSRkjzqmqekp0l+1EA9w3btKBhxgeXvfWUseWQZUqqpJBcUmPlgwiDmHtS
zGnUo+Vh2S1aK39T2SFigmxjpEklphmtmcmOkgRz+C9wvDjmJYLrt7MLdKdJRYlIaBhMYYbQ95f9
5DdKOJDis7gY/LbEPH8gSoGhtDc4kijrfWJfYDi6ZyoieboU/STCVDhPEgZJTbG4YibqQ1uvinpU
g7OyHgiJclxPytfYYjOJ5NJA6ittATIbgra9+2RNoDsbYhjRySxtjNxNIgt7+uJEFUvduJVpa0eh
oBZPDLtAaPYQ0YjCCXrQCYNnaTNXRgteoEXVzpIIlchAdOYjZwDQz8FpyqvG4eUQgr5Y0DVT/j0C
y3+t2i2X84VSsUi9c/onrJTOpIzbas+Qt/td0AhTNcwqbBSOJCzUrjytytUZReQHJmShCnpFhHEL
uvzYNcxKv/+wo35St++eTTeyU6Zru0MsV3CniFx34tajOgNwWI9QVyDSKVgTHhzW+VWbQADwEGjV
C7SsvRSZMwb1KGubUBuoR31IySBQSFmzFGBCITOVAIJJ5VxWW2KNBBiS/MXESiNXwSJm6wTkuDwL
h4u6yKi16eo/oE6eQony0my3vaBt3MygHbQRS/BSSzOQUqzJOzeD5hxDlqb4ZKgrF7xzaTbniNhA
uTiokJWX4+en5LV3YJM4uX7bQGC7tHWwzy3W1vMSDW0wX5WrcxE3A4hX7jF+I/i9cTUxfzIDUKuY
o2myjoOMBHvLdOclu/kfkxg4SjizJuiq5809k58QCnFwaD7xVHHmHFRgeiYpDiFkE/TVa+I5c7YZ
R1NzTtTimS5P4c8FyHLITc5SF59V/cWDJdsMmgEvyyWHShKEpiU/oXX3VrPdjJvNJnkTF8NTyTY0
9Y5bg7qN8gxsT1HYMmQm186hdaln2I7yMba/ujf08ejtveX8xJbE/r119uiH53R+oqPHrp5qXirp
AO0fzBfKGrw6KE97H61TXYpUMEvq1VAA+jkAi6K5Ntj8yBXQEaPxqOfj3aQ0wHH4GG2X1pkaeoip
o/WsvR7WYWTe6WaFS8kBZmjO3x8WvX2VDhEXpF7xxfuAsOAWybUfFsdLiw69F/QY3VN4i9JYbFEJ
xuetLRuzBu5o+a11oCt9B0exS+1ZxXBYNTEj/2ORGZ7slF/qHKZ4LWBS92w8MQrGHpx6XHT+3OCP
vSlYeCbSnvVWEH2CIVtmniVtGePqzHSiJo0qoFJz16Hb6HVlPg/mBocDeHJWIOTubxNzstsGtcuR
DoxNcilFZ1SdWZkXYp+D45WeAL8k7rgocz7GfCebpk6rYxGOdF4ejuQWfHzWrIU4OI1rhhWGnZDi
EYdz76CBGKOGqFVrA9OyfKqg7Fmle7cqCAQJ/AC2/ajLio3FCC5DhD6AST7Tv2JXbN+e2aTBJML8
pjtTvFgBV7Eqth19Vwu7b5Og+I0Gqy/MBx4NkHe8f+tiWY5Ts8KWXWlUKg27a9v9fj8aDqMJi0Mz
aLfrbjSsD4esI1FCemetkTd8O5GcbQohaJmKvcG0lI6skmLtUpSg+gIOWJy6Nmm5shfD7Oubm9vl
WHXkSt2FgyprXwWrgOcpR3+C/JPnV/rUeZO0K70XbcIy9/1Bz6I2LdSfdSO86Kwu1WS8HM97KwUU
qdBlKRUBowPg/+RRLmbOtGdd3JkodGvkm4pKQewqs0VjVgbZXSwa6crJQjYs6ju0HS7PySpMViZ1
Dye2n5YPqdHilvNlX+c6eq1Fi+u5toF3sXoKU7bfUOzV8J8m//PilH7ZjUOE+wMbDQ8tnny6Vxb8
avGs4LvUaBT5owWwIeYKPJe/4kiWtu1b3JuPw2fGw0wDolKp9LnVfgOvqV9629PG/i84WblcytDx
vJQr5bM/AKr92dhlj4cVPgi19MKYlutPYFhgQLZIIrC89WiXxrvpEvS3k8XcBFTnoM9XDLcrpxYu
6Ahnlh/vjOZ2wixFHYQiEzOczn6+bNzoDA9CjAa3s42gO2+VdSf9NHNF+p2aLNCUpZJgJD+9sEpC
V8rnjZoK3Fmfx9mYSpm7eXmb5THtZh8VHO9p51ndSXAeFJGktY9Vg9HFrcjiKZ0J0yRBY4wW97Pi
OMfhzgzCV6oLIqNxw7C1j+azbC7j897KwrNisz2nropo03sudrHhPsfr5vZs5WkuebbfYSqDG6qZ
qd/cG+aRSOIXy0Vxhb+pncKuaLE6mssFPp2L0/SCi/BSKw/rT6G2inI0CMJzFQitmUlx37c4PVBy
nDZ3nVFzl8cS3EpPlq3s1WLV2dc3jSt+TX52wuN8xxqE3SX/43XO5+2Udtcwm9G/Q5Dk1v6ESP+8
9T/AqPx+l81mH2vFwAWkoU/nCsu4Ye8ReiicVCEm/amZLklt4C+kc/EvQX85kzWyRh4XwVI6+yPo
T3+yn9t995WBELo8gCdUhGJUznSKavFRz6CYFVouzSkeblsqmalehwK+d8DrKLjGpMnPUWYtxxuu
P8Bj3pQuWgZZL6/gfqIjqBAaKFzgKQBSMdC39KfEKoBkD+uexsl74ItTv5xNJluqevbvv5wo0+h/
JxlKHWjgAnKAfLH8g0I83G+l6/EDCpyG5r4gb3lbBo4YL3fVLnjpFW2EWUdX1WPlGiL16GNE4tLF
crpfGPQmtlL+G87qRuzeTbmzM4bXBkFgBsj/7Gsp/bTIiE0WoNnsji/tUdXWVuS2V+LSxKFRdKZ4
W8JrFSF9FTFV4ilxfis3lrxDGPDZnl8qq7SZb1NI054fo5FtYA8Uj2wQWxgjZ/pAkjwGTwFf8T1a
ETjsdgeS7aneQx8n/1C54qyjaD1DwDAlEiL2jqb6c4PExDxQsjBVclcQcADulqbMgPKiIG8vPVIX
GlGV6eqxTCABo1msKSLPeOmgt1ncwrsLYf0KOQ9UAPTYs6tYSSXsNGA0iHSiHTvbvUx4pCBSRbFA
zIKpgaQRlGXdcYcC2AFWq+EODTbkhorWnLDVaLBhiEg+2V3taVcH7BgCe/aKxVRL+E2ezT5szdh3
Hi6bGPSKaHxtTAUQeyn7Hm6fnToik0KxI0+Zm92XE4oq1l/1VbXyDnkVdivKP4Nn+OifF2+oc9FQ
73CD68mdOgE2UBKYEG2q+4qF+2yq7zCHLYy2PgEhSt554xybZM6c1QaGN6qXzLEP5N2lR+/apuNA
2jQpgqQRJmeeEKV9Z7ClykRVasdgIGKHqpzw6RYjDwwcTgydMk5PBwvYSHvVLyl37t9zoJT+Qcjs
j7n0JndlDhhY5cngpduNIiq0UKeRraDLrpHMwLLhVR6eqF5yjhRpiVZyLLvx75Uv9xfh5x/zsZT+
sendbufz7XVJjkX3bxQV6w97iBwHscmQEji7bEZuEJjOePyuWkjyGXa0/PA2tUFotRq/bML5v+zB
/+9wfizExmab+Tx1aQjcUBae3KcXIX9h7AClBvOVTTEgqHS9aikjzJl+q1XLgUm/bb/yVrjXIp60
/32NsnrTH7tDOWMUMsVSvpTO5Uo/1qz35nxNpy8b0eWvaRnPgMaufaIiiuYguHyt7R319SxWRXPj
F/bYmnSee+tBNzH7PDLfaMSPv6yif1Nw/XlA5R8D6F64lx/b9TbvrdmZ/DRBhTXy83k7s8hZK8JF
JMvPX97T+OUiJFj9H3xNaV/cZtcv3lPharmeRqf/oEQK03hr23zhhHNpb+Fnim7ecdvtqWwRMlYZ
d0AxYdglhCf8GBPKGGIdg8ZtfDJ7LH0smkRUpq+YfGnP/n3r/sYy/b8r9WM8FVfLQtnYc9QgHCOz
EJZ77XTKfPllOnbtnNdvV+m3oZIY5v5xlYzb8mwcjwyVYtbcNtNXc4UDRSvv7GvXAwQAQrKDP8KI
YWSeWw/vWt+AdOQtnJdHnbv/y7n/dZn577At6/d/HMv9sdptPk/OvY8JZ71OUo56KWy1fpmz2b8G
L4VCvlTI44OcL+j3f7yPUcrsD7s955w7mqdgjUIbVKOZ717q68a5c6FfV8Ev+dn+qUY3t/phnq9Q
WhGtflnJ/rqQ/XEUP872DICUzqYI4Z5noMgjYrAplRqbaPfLREhisf9ZDf54I/Hcf5zu6botrC9r
TveMFMBcPc00lMbIfKLHO1j0mWA1WEIXAUrfzTmDjQ54wN3n+ADIgagRq/FDRJs8gBdnh+jf/vdd
LxjFv973Apaj2VzRKJTSPw7w8L4X34f7Oe8piyQtZDc3TLvb7VaUKitJzEc0rCA7fGrvVB5qR/zU
Jx+1+RR1sW375qzs+gLaDDZXnnYhNSYD479U8joReB0PC34zTPLsRA8eYbsVRe5QRUTu0FWi7NpD
kDkaF4i5jljXJS6Jhn030pNzWEqRXG+bI8i7Q4AzFX5myxouMIB/69o5IfYECXKsrPmvBBK8VWkn
Blh7AEqxV8FWjnINCFCCA+XZG5BPWEKxLxy4ylK5CA3sM4YY8BDLSIBwdkiK1zwOXOoiPURfiL0b
JvVVUvT+ppr1MnXiFpzo5LOYhYPsr4KyvyGg2eWRL5z6u2q5RQgbjcie4F6NeinaBNjJCX292Dte
IR2uAkUzo6ES/OV4h+eeQqZtl1dGMIaW4AH/NcJJLo8jTJqnonlYIKobknGtAkJj7NPoY5z1tt1c
XXfhSSXIrgrckLZW7VNQIqWrZ4iBufhjHlys4n1t197WjH7OfXbBwyjNelWBwXz2063/CqgRo3pi
HxLzYoyExxPeTqpgkSIvV5VXExT43X0VnFRpZxWK8btDwd7WeuKdcLVy65V9oMo1OuLKgDDNufWC
NeyPQa9yKKOhGc+BC5tN5PdgeQGIInp8vuVHMwgADekJERQulVEKn6cIqwkqqlRpW0BV1Rl3KP8x
LcQTZCl7O2ypd2UHibaURoJsDkiKlq2VrCjAjwbx2rpUkLC8LILq/ODLHHienBtXQylt0FTlmGcb
b4Exp2FZhb4UcTKFuEQbDGOk1UxTLgLaWIj31qVHYgDXak73Fg0+N3YbfpiygrWKTR4o4dFCcSbY
cDm0LBc46dNCpYVXKKivKQHdBoy2RJh/clIduhrDrUsbALFnxdVq+DYBdI6ErJJngnAsrFptcKDe
WCKDq+04CHUlhhXBcASqWXnIQCNabDzV0BsJFenbYCrtadgS44r3fypQO6kFPjT2boj8zWSXJW4k
8aOAegrAW7tQg5gGvvNKMZWoHSSJ0etGszUYmhcw9ygeMcKkMiSKgF9z4puDuYU/W3mwYYlmnZ5R
tHgjz28h8zpFHRKhtdeUdEB/d6MWYFp1SM5bqRgXn8mbvTxUQbBSzzF1K7KRkq2L9K/kzxWMZ6xR
7W36tQHGA6RiAKMlex5XVeM9P/Sk/p1Ewv6jodzImwQ4DbLdiizXLlurjdiyz5CNjkPQ8yu21GiL
1yC/dz1RbKM2orLZNsmAe0uSqhM8kujwK6YZz+nDGWSssY9n/fBhk0jeES+Ijy2QCS9b6crbLPgC
uzqqxsU4Gilba1x7u+a+Gse6owc/PcgHh16W4hZXtZfVMUUklPDF5Zj4a9XYDTdDGTSpom1l1p7B
O6CbJXAC90acFvkiCtS1Nz1Bx9B4zqx+nPHRZdDXVw0N747RvZKN7boS29FazyR5LCLwXtmoN2zP
HKimUUWGFP6bJReFp2TGJO1QoZA04d49NBBjImGUNatCMNVDArqmbZk2qyhHZh7UQPKLwZ7r/oH5
LnvlUKML6goDXOz1GOIxZbWqbTyFG/y2u16ulmWiQQ57644ku1jvIuMtV4qVu5erUIJifSpJqnqp
SHilxFTqxT2jK5sxe8fgWMUOWaY5Yy5aWkisGY5rlGwxu3oq3h3wTlwJ94QHEAp2RpMUhmu3xTpR
0RCnoJ0zh3qv9WClqjfINNRSRijWfWAw9N62gzeVfElUeZ6jKHhUvzm8+L0/iHsfb9rz0HZPm9Jk
JK74iCSVnG8DtOIIxXs9w1OM+uLccwKJcUeRfsAnjHXM5sNvw+i4gVfl7ckfSaMFYO9t255EEcgt
JDRwhLZd1YYArzDcRVGv3TfN0RhY4zG+2E/bQj7JvcAZ+uUMHKdpdpCP+eOa43G9qjA7CaPjtFc2
R8k94WhffrNZsmNgAwEH8gqKq6+FLAAwWIEVrHFpbC4IhEPU07iZe54qynrOAC/pXNjLS3AWM/AK
Zg81vGqkrkSH8lFcmxD65FgQNAjhYwge0I0AksbjslRhqOZeDGfDUQGLM0X5J+CEo6PVKeQP/BCT
8wGbpdVEXH0PlgbbRJ7WbG7cPcsjzQnQA2QqBoML28Pow2qqD75GaLotFlpJrzksCOGVuDg9A1HC
g/LtOb+kFSe2i9sG37KSwQ1xQy0vED9ZBcZnVcHQCCygAUhN8q6doiVFsAXcjLcN+wttMUYmtYFv
F0mseD4Rezu+BvWJAhVWdqgwj/NeOnN2AnolmAM6KJT5mobM7UkE1Yvxt5GpdyZssVyqclPTSo9J
MBtTzXcwuWEgtDcT6k7LF5cLl/tjBMNWxzIAZ8uMucULCnSvQoWJigADd6hSj7wzwaLRTGZVYw+q
t6csfe+XYTANv64ACqOmBT1nSc/L1LS1ma3wZFi/8Ao5+6oqvWgVoZBIBYnyttVigQLSb6EHPMjH
iVl3cEKwdtUTNN48E25aakHVJ8tpgczND7Vit+Sg1LFqA+EPHX8GH+MR7OGlUHkFRTfr1NuqwkCy
r5oUzsipv+BI2Q0p2ZCLfIbnEjh8qTQTUxcuAze6/mxOzlZxwrVuUrfZhN03m5CfV4uYMYsia3L3
VHELWxuhEQh5VtWsQQTADYVhjX1OENwyYNP0kxNY0dKBtZLLHgPSycJblOt2qFF6cHkZabf4XgSw
ZPt3wh49GiwbjL+Kqgv0RPZFbfgvbf8Pn4m+c922mFGoXfWTKOCUL4XZRLDixuY3zfZkz95f94Lq
x5pWq5O22Xy7fDMyzWBSJxtnrrzM9lffIH2M2GbFEXChqlfUG07aHIsZGL7qWwHDsZV/csATuVPI
d596RThSx6FKEZDTV4m1gqVD2DEsrZxe++qpEIFaRxeDnRaX1IM6ofkGomzSLQezK0Igx2GatvEH
hS/lVl2Hkl1omeHeBW14QVCWNiK4ZSXFmZK4OiK5A+/k38wek1wUtw7IzfkyFTAqMtV+MdC5+1fu
PlErN10FvIDQzHE8lfAz0mCYHGLa82LDDyV+ttqculycvORWUTQ331uB6tGu5skllpLfBApvaHyX
XVNlpYkdPnPjVXUDs9zIWE1uEPJPu+1NIaKZxE6bfnVOznYL7F1o54B8VxRFnhTuRvudI5C8ja+F
mfG5+Mk0DJJ+F0QR/AbYot7m2nF8bQZxxpzwS/2L+Fc/2G2XA+O7tlt3oa314bZ57bUJt7/k+za4
IX9ror+TnESLGnx/W6+tmal7mOHUz1ZfhvP8hr+Ezee+MxsmagZx1UVMZAETvTjzo35p8edX1Apt
jsjlSHQwutL1NgfKSJm0eaR90K+COnQlXzgEIDsT+n3OvQmCZhtJgRY4l1WaIw4CDpzFrmANXVjO
ycR1A64m54UTRdlss6KyT3BYAauqSfWAVkjkDn6TtUzNY0TKa8HhX4O6WvulpVPTQp7DOXvSjun+
2rD3fjvGUYb1YS6puTQFuLjJLkorxFYJBw44L4LOpBCAYhs2ClCSCn8BUz800gzmDK4WRT9HwTFX
R1KL9la3sPKtFAqYNjvWa0QEzKOOnEGRH9W5wB5LqC73hFNyBWhO0GcQvFH7wFjjhdAlaZGVH76q
ynOTS4u6Qyb81j+b9Tt/XKzIKPeKe89BBmEhprsYE5cTcSkrlPotjVXareYZpXAi1xM570o9wi3J
MJI1ITC8NaUb/Y/pF0eoy0lBEaN9okn/lZhuQy1V81uFrebDctrEs1aF4D0L4R61+O4aZx5Ng9r4
RDzUwBI0GkW5qUTgBJqyuFgSzpXDszu+hC8AbBhJmollsevDs3Mmq6ZRZTwC9R4xpeSOKPzNDlLJ
6Gd5PaH4qzrcJHHJ/aU/4Tag7JizKrON14OsbTnEPE61BmNuWGx747DmBGa9Tq1evd6ex03PeZ/M
OfOAAccAT8Z4s621hWHJNQk0c/iU+f7UDtT3RStMmxHcruvROj8wtJq8CJFFqvbw54GCEcdxwkQx
QDReYx+rOWF4Afi1aiHRlIr8kWOwCRM9ggFb4wxrnaz2DmaNZ4WO4kUO3Bnzr9ax8AKwJENwaqGj
sGuRJuaHAWtZNf7Q5FwYJfO5J+uWqmPylyFBNtF82EIs4LABjWsZtEjYIJ0DdLPPYFwbS2MmrYRi
csBgVIqfLlfq3O4AENmrWs+AbMAsksDsjG8hUTaitpt/giVmwyuyoOYqWk5vlZMPndS9EceSz1Fq
Q3x58eKtV8AkAHOmmMolwh8ZQcWJTZwFm0Wo1L4EdN7q9pHu20MGH9olbh0K+ZRz8S8VeCuc+hoq
YczzwrXaFSoIakpry5qlnMnoszAS3De/U/4dUZbrbAavKlL7OGcjpE4mjNIy0jRfq+uJ2SXN/NJ/
OnkapLovkJcs9t+SVmedbQXqPEbiEmSqwytF+GXXYEqvmRNFAOMC2wWbI0mUEzPy28/oXZPTtSbm
upIdy1ccNhzt+lDeNWkHCWIW5cWHpkNMu6gUrv23g25OgUXK3Ay2/FGKKXlqY4pePbWlWqQbUVdK
xWNz23w7lBlX1/4aOyMFGoXFuSajpKOJx3yVRjGILpM/Z8HhF2c2tENcThLKGzY2w00/y4NLXOQl
HN87xR6LDSJwFukyL/ikPOEwk2t60T2jUpJz/JgWdRCRa/9cAxcrcGloOQXeJZo96wxXnNXLxj2J
z28nj+36iMhHXj8ZVj1WKQ5BIMwkveUMM/Zplu5Gw2iYs+ul7pkbh2LJLYUrlu4J8Uh1Fys+4aQv
QSlc4uDO3cFh7P2htupjYwZfTanp0qnNaYeRQemIMwp3s0sgWbzBpkJMlrtpewL68F/VY/NjT2ha
yUQ9hnU8Byi7GYUMhyr7EFp62UGMGlkrGhJFB6ycOcSeaSfSriMRm+CPplY87VccAQ18dQVoKZRi
o58c2hnqY5TFPwKNpBfSxQPiUsAtaCACUoU4Sz5gv8AbhecJ3Yu2TayOwLfkp8+AswiDo/ozYi2K
ns4mVge6fsRqggCMBkYb+x1dTSSE3ZFz6oDOWuWgIewSugtpz96Mrn6FqDnHcLlVU3X1LxAEgbeI
0jgWh44sfW5WzckT7ngf7IcwoNqZrELEzRvWkWVMv+jBPh5nzSyx384nFX2iuTyT/MvAax+/7VXl
HhjWMZZdbcHdx89qnpUitaBWiMlIJyX/1b22w9bSDQfk5Z5XLdULSOpkgxoMc0k0dA5OtFgi4185
Db+bhkZ8UxBSpCgIK2lbxXVHkxa6o0a5dXeAJIucTF5hTRpVCM9FyeoWaXRB10RSVPrIUIzHQKO8
mghjXh1UvSZ3jghj+KhyWbFkbAasEkRqSYDDWv/uvnifA45Z3Ysr8pXmVDuP44GvbKFsYlbSC8CC
EFDfpbRzBYgUOjys19Ugr8zokyyr25Dgx2/06XHBX/UbpCB0Fo1xBM271+Ae7GfZZDUFq6jdg2Ko
9XUs6T3QwcWqdVbOuQ5OSFbtyZ8UNo5/iMm5POCFa8yJQ7VvQ7ekytTvM3E6/DjI0NImVqC4w4Sg
P92+amJHjVWMkisRXzWeuB4f6P0DXiWMXKos+kkhVeiT3vuYS4Tfd9qFN2/U05J/a7A9ycxn1zw1
AXxqRcxg82AzITH7Ar1V9LYIL7mu0a2KsEgdNJY1AHSkV6uoVCvapKgtzgIcqMP2dcUFLuWlQrmy
17Sb37wLm9tYwyln3WrHAeANXeNLLm1Gmathwb3HKIWr76D2Ir+VnRVZLlerRF5aQ0hH7weAdxVZ
rmtFMwUOh7V0qr4f96kashqt1hitCHmtEaYagzOdtr3PBZxBLmdoqeGAOzkwpGswWMZJhAgTLIyP
24GmDy0BA0dzXaZHW/QOck2jtMr0cOoF5ytVGZMIkAEeBryRUpPWxvPJTEPONu2CPi3k3QwShUCJ
moqnW3Va1qKEt1QDLLhAEXOGfd+2ZgQ+GjA3d2PNZBooTRpcvVVjW+txdKA+MaqIVU2CC6KcvGmp
8nSDarBkAWKuGtkel/IUsmOr5VzJxLg8y5C64J0bjp1YYMKF0SGRdWsht+2kdtm+dBobj1dSKVK/
XNeooL7X7L+pEHwD7Qq/rYB2oms4Ov1LNSLGdqPGLO1XXm6u/YS2NqAK7Bkj3R85XZKzHTfmK7KX
dg8BRcSAQwO3YF3h3tdAvYDAKLFtARzJeyyPBDzlnQg9PMOpVgdc/nVc5AHH8lOVs7ODQ1BVDObO
QAWseCLKy/4z3KDhl6AiEfcApIM/Z1FONrjxzAOw2tqApS2oovslDpNHG9mGRxaZNeUoLJfvgkuN
G/2F5dwoaajBXVz4kER4BJX7dbZ2th3alvBZK/qH7iLHZoYd5xKca2fz2DzWHm2qAWhYQutPF4WB
AgMtErCgKJ7+j7ozW24by9b0q2TUPfJgHjrOqYgGOICkKImiZFm6QUiWhHme8fT9bTqrKq2skz4Z
fdOdTssUCOwJe1jDv/4llM7qFvDB3bQToSKC9KHfSo/9dn42Ds4B2hsA3CWSOOmsBsSC4YzidLE0
8CwEeevstr3mNHtaVjHShQj+EkGDiCCc3cP986tQcQ00RAVNy/BfKQ49p38WCUCE6iwDldvW0LNv
qorIr3LylNeeQ/gZRB9GGg77m3x/3z7AYHAqzjg4vf5hJHJr2+ousL91PgHY6vEH1Niq0WaPOdaq
yXaNRyxA/iTyeQh1Jd9rj9ajIA+jkL3xiFR1JqWJqz2KpCLtQ3u0XkGaC2OZiD1btRjHYqgHhA0D
54PIQ0LrhK6YyNglBEOCsJKgTXjNDTEVm+bcHoWKYRzKPce5UHBEvfc9mxkChUX2jOHsPBKzJrSc
5/JUn+aj0FgyHEL5uiQrSoO9gCZIBAvwG4jo93zfbl9LOgbLwfuIllIehbRYHzVsWyIHCQqbRVb2
wyW9CmMzFeK9+qLE8U7EyAn6BmTAg3FoT4IMeTiP2+qmPhUri1QjZIjZ98esg1dtfuh50fMD/Tkb
fndD9pBD/9wfGVI0TlGUECf6rfquM0leeTdMBjFSQqdsyfgi6nLoWc3pX59EfxHFLuEmQmXl4YqJ
lZ/IyMIbQiVJSWVS86z2KCiUi02HnO0DD0f3o3LTWGHmfpiPHY3FFIdVZDozb04Wwq9gIlrup90r
otHtiMkLfoMnIJ63BXvL9bBbdC/Yd/fGBtGk2yGsrfrrG+2quEdSIUpB9VgEz6jPQlS7EbMTQahj
Edy8bpT9a763HtU9kfmHlV1tCdWvtu4dZsXyCn1KWBUEbF8Yh9yN0qA71LXA//MuXsm3gt0RXox9
+EyUgGuSbjxx46N1LYI/O18kRZHWqoSlLNTd4dUSJhtbSOG3mKOntf11XqW3LRpOdsfW+yVFh4Se
94qoMpggsFtzGAh6V+iDrx3OOviuObdNTm5BRN7u2ORDr9+198HX8dywV+ibyu13iHJPghMdzkWN
CB5KJh4nw58hrxJf+CXsjUJJDueZuhInaXUn7jLYfGRkpsSP/BflwllMKy7oko/qBRwJ2tKtcVSw
XY+b2/xq3CRfhJLzRCvFsdZfGXsB7jMI9BbMoRKpKNqd8KMIvbHcFKiB3VG4I24RLmgGbefTg8C/
Y6YXxGA+vgChOCI98EN1H8Cvo+9xOINQ3gtj274+1zfnvX9RE4VciCEVy6t4Bp+ky3mScaRRJC5j
AHawZHqQJbDT49VATLkcQSeqajwDxjikSjgq0VXPHnIBGbi5RaifkQsuG/kFbn6aLtjcBQO/yLeH
8gnpQHEqofQUO7TgngTA7SOlHFXBBo3LYV9jNjwNOEDzTU25tIlmD9tsT0w495sHGsK9XrXXodAn
mfil2elqEEVwQxu59utwzPaqX+KbHY7ludiXNyZJ17tjTnCTsB+r/nQUJeNkgjbTfhXtbLyaQwwx
Rpy1IFtPommCBRKyecZqINk4tRABmF2GgGEWmNXuKKzVqeIOzyWxVsW+4ylRLF242PcThgY060kg
W4Fs+qLagX2OZ3lpD+ZBP5Qbm0eGrRiR6aj7A4/j/DqRNQYBk3OfbypkRZExoNqLapBDbxQUDyF4
UTgEoOIEFOKo6Q93yeXlVHtBK9p49sHmXQhvm6BAIVxr/9BdBFKqYeyqk3g1eBMFtWi9AQ1Dy2ws
NuJ3fHLfQ9LbW411gG6wysh9zXSfd+bmBa5Sz96IqwkKRXXHXL0XugR2DoQBwxO6BhP0Gi/6quY+
ZmXDH1H2i7bmMUrYI4MyAa/pDRgoHO3MXEFNGvCgio1C8x4ESYwwXIgnRWiKtKXgSy0X9r6196R5
3vWKMDQBx2fSIi+JTAqCgEUIgNc4N19eRPqXijJeIn//smBqqbC47O2vV+vHp371mMP1i2lRUOJf
uevbK3R+AlgeYUoiUA4eJow8V/x1r7DQFMAArq/3rDemEq9AzAqhA7Lk6NbaY/Pw1uRovl5jc2eV
P/YrTBnCsIHdR7gBRM2YpxoXetcXMST7F8/DSPTA9KHYhs4CSmI6sKL5DyH08k65vGckhFogZHrI
Ix8emOTwPvANKigFeA9nbhLzhjUvLosPXN0zwg8Y3kz/YX/m04PnsxM8iMXQiO1jtfdBX4nlnqwv
04plLFZ25SG5XjaIM7PoLIvEHitWNvP4g87jjj6fuUroxZkgQwo9c//5jKcQjt0jF4UgdkZBjdbi
vg/KIyhDLCmxM4gdhkgXX2waVHf2VupBzGnf43HaR83iJoqjYtd8JfRDdpnTkcuFB49P3oPoIQPP
QLGdlasHtjq+IfZSjB53Mn4Y5S7vSnyR49j02KbEXiF2Nnov9ixifS7b5YoiKIp3IfYB9ldvz9pE
iaOpaGp0l/59eD4tXH2sDoV3wI/HJ1/AcU+4Yn3CePjgn7wV0jOf+RpP1om//Lo6ASM8EZ2Emiai
T/hx+de+zraESjsr4RAJ1qKMwwnqgjehd72J4lbRO9HhdwSDCzzzhyBtke61p5O/WnloqeXr2yWg
BTYbKvS5Jmqm0o/V6UNUfkKUpmpKpoq3i9PRF9y84rvViebQp9OZS/SBZod8Ie4UreYzrThQMEFN
PpWd+Mv/9Hp1PnAl5OsPOk1RFMJFGmyJZok/RMRwN7B3Hqck/2N15opPe3xxSQyWRDiNRDosIfZf
OGhWdD3zLpV/kOWLjKYB1gTQ84LFR6SzxUIS4/UWbfvg8WLLD5EK9/BBBBUBA0T/FISdnj8+BJ/c
R8QLLJhp/OWVfQDSwd3qf6C68D0b/QfXii0PEi+EoZVIo/OJb6QVXknfJ3OuL+KIvl+hExRx+SwS
yFMJ3KFb2hgWLtobPk2hDgnCTqy24kExaVgXFCXCusQK+cA5RosIVKIpF55lwUIlEqT5lCv+XOLA
0s3Hx1lcubTjzBuq0Pl9FqL4JxIHuchnHD0HxjZSQ89/TvQz9Z+ZizSCu0dqnkUJHwwi7aRiOnkZ
kvOHhB1WfBTDt+ewF0N6pkffxwVNlPbwJE35kF/F6JFFS9CkQiuk08AkJRSGg/0YX5JgTUTLkKHl
Qpd80zxUuDhvzGClc+ZhyCdYcp1NjBMBHO8ilqM4FsfoeWy96j1kgHxegiBAYBF90OkVPTgx32g5
w/ZxEpSbXMIcI66jm58YaTHOvD28jbT78nZ43VyhDGEZYcxFz8XLEb2iNNG1aE2HziePF8PH76rr
mSvibaD18iQ/97wkIQicBQaCDcJkrxT7BXhuYQERu6/O4LPBsL2JvYnB4ckzuwLtwnTH0hh95vCJ
aS9WUnDNouENMPmYPitfGFy+7wqQ4YhlwKp/A4zhffATJNVR7A1iAMQK4V5WE1TWW0o6sCYt/n0T
SzY6rri/5wk+eQfxEGtbFMwy9t/E8qZg++7txPoRTCh885ZtIeUD8uS/8VHcL5Y1Q736bcXzhNgr
WnE7dbwd3gQFGPGHb1S+or2rN75i/X6cMA68tb4EM0F9ELwRvn/wKZGCWOeHNza6E0WAfj+8Ed1n
AEE5AD352y//8ff//Db9r/C9vP2Obf2l6PPbMi46mK7h0QXT+hnzqimy5ViarDr256gdKGqntkxN
DRYuwb0h4JOCb0aHl2uAp2lYCSzmd0KWmeyGPUmGrVULfwdUrCKDnxc9CPKFSrBuEGPVe4R8wM8h
cgcYKFBCLxMkasAqj/k6+ir8DOP1slNh4xFGf2HBzq+FY0En6+0/iAfh+lhll3KEFVjDdSm0VxRh
tGbj0KOiCyo7wydvAQ5okZ1T6M7pujvjYYaGQOib4qfI/llBoItpjnhidFPyhwq2F6FNiijvCy0g
PktICvYlsVbQ7MOSJNJ6xRBekIYGbV88KZzdAn5GGp5noo8FfqUQ4dowGQpKmO+AlggLIAW8Cq1M
5C9VHmPYErhR/ALdBpiq6JwToCTSiAHbC49AEh8EY6GIYRIcu4LRAG4E3Jgs+h2EMFjZRCSTtRZR
/eGVCNoXLL0ktuTO4lCQZ6deBRAZLYS3yDvCi87k/dkJU49QlbStwFEIvGC31k4aQtl3WiTt+Tvv
Aoi1y5XwagCqBlnVCTIamAjNK6KXQEuu1BtBdCAeWraiMJFWaPwmihSoMm1LjsCtIDGZoa8zTljk
nqu1A53I4H0baBk/RAMhdKByQaVCRpe9oHAQZP/iz8iV+SvfXNVXIsck2TG+CDVT5JIBPorUfbH9
brpjSYQBOQu/M4KQfIyjNtkaO7h+wVwKnhS2io04tEiXuRF/iE0lcaZI/Cd2aEBecBXyybuEq5JU
U7CqcAhyd/Qcwfsi7nKky4bHwzuxw/avopDkGWIHsu05O0H1R1wSsx16iI1YKZqrn76vDpHVSzDO
tdBICJIGYUAXBjmiDlkpkMMJmhgq43QlP8B4GNl4RaNp1K3gIhONERi/kU0OMuEd2X6O1i55QFxB
uHF22VHsQcnReRKl0I7r8QCw8QHmPH5eWH7W2J3vCPUFGgsMVdyzDoA9CuijuBLwLTHg9IBe3UNN
AxdPDMmEsIWHN2QWolclPfrzDUax/xj34yiWY0AtqtlA181PITZlPEz97Ghgo1kKxnBQC1+KDlZ0
mwR+ma+kZpUX56xAl9JDV5f9qfNN7WAug7vMKiaRfYGPi4wBpFZiYyKKD2oAMEfmvk62OkmvpXUh
ey28ge15xkGvb6XAb1jiFnr2Va4mrgJFdritrV3DSzGvlnk3RusAjg8sSiiw00El4UEP3tyP5/sp
6N3OOS3yVSDvonwTEPxs6O8m3EWZL9sHQ3qo1Fs5PqbRV2k+hORCfMeUpIwbhyTc8llPfbXZDI0v
1Ttd3gbydtBXGSBgUjCBqx6PxbQJw41B9u1mpTwRw1ZjK9E2ybTWJi8gNwJ9rRAH+vl9jle24waa
G0EcSWh1cuiTb2ZKVHiyjatji6Mp2Rjjrnc2JVkd+qd8+JhRpvMxgl75dpxXHdVAuIYHUt1qwanI
UejUr5J8Zw374bZsb6f5y8KEsDeL+jot7611G4/HPvgSpted/cT/qrkemo1RHKrwWMYPjr7JrEPZ
HuX5EOdXevYQOQc9oD/rRjnG3U7aa9ZBHbZOeN8117F9t2jiSt4JCs60cNv2GMlbvTgO8K/hbSy3
KmJO4nXT1lAOsnSQ9Os5P8XJUxTt8+B7QMt//HDetZfz71tZzU0cRt2nX//+v/u2a16y+KX4xe2b
95f+l/Ljl3P30sVtF39r/1MU9s+H//7jr5T1W12rl+7lh1/WRRd386l/b+a797bPun+cwuLO/+mX
v7xfSrmfq/f/+tu3si86UVoYl8Xffvtq90a6Cp1Yp3+e8qL83768fsl57ip+fW/ilz888f7Sdv/1
N8n6VTMty4CrRTdsx9ZF3OD4fvlKUX41ZNMyZAUeYEUxVOJ9irLpov/6m/2rYSiO6uiWZlsEVmlE
E7ZlL77SfxV8wbJY2nD125r+t390/TcB5Psb+PcCCdE2PwgktkzTTJUYYsUkbFrW5E8xLnrvaEvZ
4SkK9ALyDzvuwUjGFtyvUiKReKaOwbh3qgzVRt1q8iHVTGIuMtXemqU5+Fk6WR92kdX3QSmRl6tT
h7ewVas7J1KTh3Cuk1ttCTjUizKCnsxWnV3QLzI80ZM57mxb0fyksCGrjFUYMDqFEOWsn/bTEud+
qMXG9WDbw1azZvl2DG0w4o0MlkDOtJ00L+VH2yTaN7Xsuqc2n5STiujVurlt5aT17ALr6NRLcq5K
OVpPedZCXLWM9d3YSHgCp0F9dKRieZ9NZ9nFSaNvJCOY15EqGduirBtfzya1d1VdCo5VbwSbLm60
fS5bJDQg8vyr1CvOTg2L5aqKGydx+2oMbnpVW9AMgx7TrqzAMGRGHKJRWM/uYOSa6tljmuzKUYo2
Ri2rm3KUs6vM7tUvJPJoDqOWqDu7KMj4rrTByQqndM9CKLxFncqX3nKWc5ZX83FISvkQT7Z8m3VK
cogDBXNsN4a6l4xluNbtHOnMbkLM5IU83jDMzX3SWdqbmYwxUNUhxblgZoCctMHyZtNeTlaRqRj7
qjhwpaqNQAyrIWSeXVRvUruMX7PGhkcu1S1Cr3IF/5eugrByLJK+ydMIGXGXAsesQ3PbmpwyqplI
N43dtrs8T+FDkqXqmFnqcJxsRTqlsyXDNDMsD/BjV768jDpBCY2a7Gw9ns+2UzNPZImU3ZkcH0xp
bh8JxgpHt5Di+dAF2gyRvanvAkPt/GSSxvMyFqShHQxnowZh5y9hRhRkGWmQ++Zacxel+vgtUqrO
V5a48PRuyaBU7tSeu+oYJ0PS5940Vo2n6018PSSKfMjstHnM00y66pJuuA3COTokZad+09pGylwn
jdutqlfhekxs4zioJmTTKs2zwyR4nWPFbtxcySronsw5voqtOo/csNWrD6vR8T4kY3DVRzI4+anF
0VS1GIsHQ7tKI6fb26YMD4EdWKBC46k4qIECs181apvcKeRz4TRksYqy9kvXNvA4lPky9l4t5Sln
tiHdtXlZRaumbaI7pbDsoybVw7dmTtVz207LNp/Vdqs7jvRsabqB2OQs5WNVyfFDVAzLurSVfqdV
hno00lC5rgYn2tVBll/ZyoD0siTKNp3i6KG3JvmoOrN2TKwWbJyEFKFkEYSgknY2zRkNOq7NXe7I
GEBNGyBHH8Lu4kTTVi31GhlYLeHJ1GR5VWopIUzLXVW17UGGSM2Lar2/Ka0GOp3JwkvtKBxqckNO
RE0GJ2nWwcaWdADQTtu4ujETO6+pGMnyvNpOyUyO8rRMv5hOPuzrxSy+tXUNsZnWg9koayKJTBVK
rjJv7uVZ0dZjbBsnLdUgO1BnRPLCwvVTGFqwC1JEhKZzlHUc2WSdk5TmqlWCCqtuk+cE1Ec9dF5W
N+/ysIT0rlvgv8oTacu2267spMiqdWL22RcjNdKdZRqQetiSXd62+UysmRXnwBnjiWBopWnvjbYD
cFI1Q/+mFQyJVXUIDGqsgvNQ5xDJRFIj2Q1G2bmK86b8Gs+OHbnOMjuHPssxXOeKvqsiqS7dIlNK
fW2VUYY9wzEaMNntXL5FUjcGO1W2LESPmthLhfV63STq9DAolYW/OTHR/YquPqfGEl2lg5HovmFX
hquWZevnvQlVg1PCV2LE6Xg9akiTZWkEe86GQV9LRaUeqybo/UlXYRZUIuARTQGTVdCoN1UzL/fG
kgNpG63RD5LBeQisoCBhBnPUHUdJP2SZFqxGdYxvlSmKvGYyYZKwHFJaBhVYsjEzXJlQ2cfZDtXS
0zO19+V+6FZLVPWrKpmj1dw1+WMiL9cqtqaHrtYUX1di6IVMBW+8Mme3s9Euu6WYiY8YIbuy6yHe
qaPCRJed4pEI9qLdWHKVaB67kpS4iw2hjSu15XzVLUaxtjJbPitDQDqTcSY9+DQ6Xpm01jq0JPVO
N3Kwf11f+aYpBTfmUNWrJB61K7vLCOLJaum9COVF9ioL6LwdrApThoqxNXveZZPrazMom4eil/qn
sgnChziWMf9kLXqsNStjthm1tkDbmq3ga1ULXlc7rp9ZWdm6y5fl1OdjA5+NGo/jqh76dGtkzrQr
xrEfNo4cNsrejrr0beEMg1stMNEVclnLNubS5yircSLF3hjYYebGeVTddk1V+mPQmB/ZoJcPTVrA
n8VrOVhBgClCNUYgjLpUbaJwsVs36SbpJqvq+q6r8/QpHCUn9/SmSwhcciCAmUoCMQcnDokdb4bq
cbRy2MKmRH4NVAcfQa4BsQhqgvJyBOImMCHbTftlU+lZg4NK1aobTmn5ZEpmcazjprtSF224zRfZ
nFwjqo2buMyW56rKoVcoOuMxyRZm/9Q3T3aZjXu5avA0B0ME3/1SGBD21qO2K1ttdrXJLgBwVWOJ
FpMRhGKAhNQVL6lVX3OWZe9kXfxWpeXwaNdZl6yqKtbJ2Brk8VOeDV3v9nIJSmIKg7vGCZznWFaJ
z0n6+k6W2S2GaFE9shux0jNJfneGQvWDTCXkUlWClTrY5klSZhM+Gj0lMbduTisIx621GktAYBcN
b+zgwGOiKM1Oi6yRSTb2J2Rwkqrp7QRsfxlM07VDvboedSs1XWlcyvtqaCzZdQYt9IbcrA/D0vQn
pc+mQ7kMExT58RCDK3SC+XUxJ+OutdryPjDrRfGWJVDxqJvNuI2dJdS2jhpGL11n9/23vix7xAGE
BsxOikHURBl1UGtZTocxJqixMi+yCkigT7unWTZx1mnJvGbbrx7nySCZcj0Na1PJ5/1cokrJgaF9
dKVd9bddpOrXpTbEndsiRj5BgZMCWAxYyXHdRjeyzS4QNTMhfaZS4GuLY/YGyYyzeFMbKQHQcSV9
adIBjEEeziQ4J4i/gLZNDrZdZimPbaPld9NglUIWrWqvS4rE69VZWjWBRC7UirjvpFc4s51sYH9U
7XkT9CPiZFSOIJoaJf/aNXHwtVUzkrVXTbaylNy46my9uTEivTjr7IzHNnFguZVKcpqyDa36xQx3
syURfSXrir3XhjF4X6I8eLTCcNoF+pjI7qxY5rvqVCEk3MVogdGow/AxLiLjjWwiKsMwLsMdkkTf
HHPLDOKnItCSEB4eXW2rXWmlFc4zVZqgra4joCVqjJkwLElkmenjlcXqvh7CYvTkeXqoncT4og1s
gBuYIw28sLppotH27JC3srpwoLuGI4WAEOsmTb+UWZUcmy5X2DLSJNiZXayTmdsKh/CqTSPreQp7
6+sYGJO874YoBCmcaTFoCW2A6sNyZhX8sJ0hQKH3hJPpRolefamqaD5OJSmVtvacOhXMf7p6MyN7
L15iSKAqFL0gcDowEmU1D81kXy1BiJlSa9OrKVfT/qBKRTZ6eSDrgRfr2bAqggEQH1wkeO/mQQbK
WQ7qNrHyAAHZjtMX0x6awW0UmeSSebuQ37plOWMCGOp5XUfD+GRNYzK4ap/oCYEUUdkNh3BsNo3U
dEAy5CSo/CqXwtAb7TJ8lOy8vlVyMytdO7FkkEpxXU77hvP2iPjR4jaSo8ZybVUPb0ypC2lu2+ts
N7o43zUNrJtW2+s24CBw1WRpKqwLU/qzDAKC1eRfRmh0PlNWVNVwIMgyLGgPPul89hzNVdnAKt24
A/YY0FwEzfnNq32lfs388baHH+qoYxCcX0/BXfIT3gdR+ufaTRQ9XTUsCxvVZ5YLjpCo0sj2aV83
5ruSvS/z0+8U8N+03N+b2f+g05qyBs2MYxmoyrZhfqLiWSQ1Q9YiTduEZZmXEbY/qUARbfzUB12G
Z9URfTBYdHz/7V/5LYO0qTQlDiFMAI6H7Xq4JAoJ8MMCucD191f7Yzl0SNMMXTcN1f7Un8iZAk4o
RPvuqIP6kYqflP8j44eYDxaksY5j6KrpQDzyqfzWTOygW4gSKMghoe0H9SEMttV0DJCsjaj7SW2K
KO7HwbMcU5GZAiRG1LFy/Dh4saSGelOTfPtY7fL9cOig3pNAo4Q4bP584BT1z6vSPvH7RMrM3kdV
9Qca9Sre58ITgOF8WyJMuH8xIdz3gfxdz4TV5vfTAl1vzg0FCB7pLWoRjlR6Nsi1DWupxyP5f12f
6P7vpqFRJK3u9AUcGfBJ46IZfJUAdGmr4jIvf8aC8+/H0rJkRdF1SB8/7Rp92ixaLUFD/QVPFbrc
CnJZHCcAlx2kOWhgf1bhHzcKMU/+VeGnlI5KP0bqEpYrGXM08RQoAjaxc5KAQhMMcDV8AWm1XX5q
Qv/j2v6x2k8UgoUxYemwipW8D0lUh3pOmKkKWxaaQ/g1w737s5Sxyr9bf7/vqPj+968xmyPbDvCS
7eyPmGBHAjpJmfAeQIo3rnQVWEn1oIFze5l36eanw/zv3qvDG8WXYNimqX56r/U4qLqWVuSFma4A
cm4x95EUGqDVBueu95MF+cetGZY2uBkdi03T+sMkCst5HGqrxuVZ7LJbTI2Enwuaj2Gdv3X48O3r
P6/wZ/V9mkNSNpqzZpIOInuOUVjTrnH/vIJ/cxSwYeoqRPPQbqua+mm6jPMQGa06Qz8jAp7g538N
nnRwkfOqvUEiTbZ/Xp/6h93TRpLWHVzItkr2OOdTfdbgSGUxE1zwLO+X1Xid+kyc8/A4Pukj/j8D
RojGTXt3foWZ/y57tnZ/vQGqrJiapaqWLGzTP87WME8G5OcFPvtgC+XQWsarjId4I7HrEKZD9obE
1bYEDLoFISrf0lVRvtQ/2Rsuk/KHM0SMtanKtqM7GgafTzvtiLm60YJ6k+xCP0HpwrEDfQJOVFew
AUBYDbldcldvJGItReKa2W9BPzyPh5/N6D9sUp8a8mkLHrB2jIFVbzK78yyiwQr7kCc/3ejFkfi5
uzrrxZbx7ln0+scxL5LM0OdWJDKVCWdrvQnPlfragpBeRTedD2we3hMnXcXjxpjuGzKyrf/8rf/x
JKWfYpNQEHqYf8anadePhpbrXYPPFVownZyB1hoTkwz2EsQncI9LdX/Jc3SMvzVlW350PzqFfnQ3
/f2mei/OXfP+3h1fqs93/uBc+n/EmyQ8LP+9N8l/f2neftm12Uvx9ov4e/y2KouX7B/X2h/8TKKs
734mS/sV0n8dqcq2TUuxLb757mbiG1W3ke0sC5nbwcLyTy+TZKi/OrimEMM1lTUkVtlvXibJ0H5V
+I5CZYXTngX/V/xM3/1Iv5vBzBhRk27qeMMc2TY+rZMudDCEdWG6t6WrpS5sN3eIGGjqaFNZ9akt
Gs3tU2lx7S5yJYx2Lo4AYlNC+WiFZurNmPs9s6tW0wjVsaMQGZDLo8JBeTVXNXQUbU4kYpP7OHz2
AebQ1dKPlovljlxxbYYRp8R7rRqVR3J20wtTmHOsmCwUi4oHuY/W0qD0KI9J7sa2nG40o0QR5JHM
zMx1LscYEEy5XHcxXPcYvIgONDI4ZI3hxilKXM1Kd6htyL1iWQOqM+PHrm2VZKnFQGhgu5+l6SmV
kDr7+V5Sh700Yth0Rmen2w3xfFEOSsuZ+42WH+Q8bPZWZ+7azi48bMxYqcYAzELhAJJyhms7j8LD
oO1iecAhXxDdM6cx1l780GqovSbZOPg6Xue2ihL8XDoJ6JvFV2tM6eUc6G6JGq0jNQZDdZOMEui/
sAhWCUfx0kbrBvv0mEzjile6N2wse7WCFbHVDDxGowM0pENjqys3q4rnsGmvFLOEq6K4Jk37uApq
JEFFGbejqjyNUji7bSHDCRYWuStJtKDtc7JAL+06dvJrW+nYqsIUJALW3UkeRq+s1Bd8bMZWriHT
HcIUA2wov5L1Iodtf/wqDcU+xrQZlBsnuE/yyO/XU6uBCJwBr4TNET+jb2lp7c5GvbKx/Lvz0Emu
pDuTOzrjvQ7MYJ4PU4XhyiRxqgJNgbl4IcJPF7pyTuwfTamqL0lCYEewbAtD+arWOHOaWP4Wa49l
jC0RH1vWmqsyLiFEEF2KrHaHpd2LsUi4zWTknlVM8PTYpEjUwk2aW+slL9YTZCsaonrSrMdFWret
/JRaqSebxG51w3XdSCAY6kMKsKIMIqi6u/bOKFvXUbWz3V8XEhzipFwoWoAV0lbJHm2lQbFpTM78
TF5nKsEYpf4trHhWrmbD0+BOb6sMdnXb3AcTaHUpXA+l6asW4UTkVChgqDOWr6PWXdugMSRl+epM
dCjsK9LJ4I1z09y+1ux4Oxvj0QitU+HU0AGrEdOqNLwIEs6yhUen7q7rftRd+W4wQnVdpdm3TBk8
LQuutUzaphDINXnot2rr9ku76a3uIMk5oyJtLYtsRUmyckhQ2j6lRut1BlbTCZiPNu0MaZ1lBJ/D
Ej+UWE96+AwiDEpmcq6L8ND2leqVYwYsxCYQvSghApCwTsWL8trxWq2mfTCajGQVyzHFT+YKX5rb
tzFWDmiNFqAwlTOs5L6A+q5RfX1Ztk6Q7MsIshVJJ+RLJQZiSN446W+VJXkJZI0wmM6qXUPqVC+Z
TvQRpmsV4nklAhhXBERJD3ylgl6y5CvN0eF863LNnYscMFpb742Ufa6yLYh1ihADdDVsDWf5aOvf
iFT/0kl6X+b8//lw/AF48T87bLfvpQA9/P+A2hBy839/zLrvWRj3+e8PU/HA97PU/FWXBXjKVG1H
vuhD309S9VfsLwp2ElmF3tlQNGSg3/AahoByGLqGycnGXUnSqX+epLrzKyLqd8Cnqpsy7LF/AbDx
oyBoybIj4CC6gxXIECK40Hd+pyrKejJldW7CL53phZdH1nXaGuuxye4Drdw7YKqNzCCwaDJ2vxuf
f2NTu0jU/zrAf6vZVLBN2jK2L+NTzXEZlvi5dcONRxQNfUnvOVzvjajdKstHpcm7LO+ujIwk0qX+
JRi1R3mYX3p9ucEVQqD6nuDAMMIArAx7RxtvLW28ObS3LOaj3V73qu7r9bgL+22oBWyZLR4pyS5u
p7x4+vOOKAg9P0jTCDTC+AgURzENg1f9B1l2DgNTDgIytnDmeoqSbIrJynEOLo/J0GBK6Z3XoWh1
r0XbWic5VDZmIeHc0J7CqXsdVaLRpwayyaVUPc/KQtPXgvRrMkSV21rTB24gws6CSqHcFPOIFB+l
JSBYt7L9SHNg1AhIUhNE6arNFSxu2SHWzPfQ0bgwJaS6wdZnNE670uqUlLdTprHdOMQxyeMzvngQ
asnatMP/w9557ciNtGn6VuYGOKA3p8n0WSbLl3RCqKQWTZCMoAm6q98n+/9np1QtqDCzp4sGuoFW
NyIZ9jOv+TbWHlX0VsBAr+wrI4D2Vf90Xr36bjTr724QrvKsjVa99sx1arc8ES4/uO814MQWn58q
WA1G9HM2uZT6zDjpZDxL3zgt2i2ec6cVt26hb3X3NvWmHc+l1cd5V4KbrJZ05QQ8SDUuWa28cVT0
k+N24MlOd3Vq5Gus116iof3SaK84GmF+Hu9dp6LcXRF3KMm1FzbHztRj3A3ldaCh4fMwrzxlnsBN
w9WqLGzvq7G8LehEr0KiqB74Vmz26WXb49TTN6xfIaJj3o7jjTPVAN/oVzZ9uGoVosCRTYO0pJ+a
uig364VuYpkMSIgRFDEZB09oDAWa/Ep3qbGPcqlvUlvgap4n886tXKxrHbVN1YQGQiHmjbAhsNpL
si1nqP6ZwiXBt6jwFeXrTKVqrQBSxF4LiJKe+qPK37yGYkPkpA9Rw7saFESiQWifRUYSR3/t0KYJ
0Z1brLye/lqa3ditszOk+TLmCmY2+K9165sPuabVELRDeFjUZpm3W4eexJVVGUm8hC2vE5BAp+Uh
CYdQ8BgpI9a0JVyz0qvQT4LNHGGD5gLllFZTxBTTWi/uxuWxnnqIWqG4i0p5VabpmxDhlzk1YGhg
yDO4auPRz45nD0077ycd0XDtGYReg28dZCvv3LY7egFs/on2uyGcG/L0dBXVCz+gL896mg7ay4qt
62Q3nUqPlZMfvCShBUbDkd7ig6pCAkfbK+M2mH82fboJJstazaZLafa2TOTrtNAJ7SCwwyV05Iy9
S4J4xBDAztWmv7am02yodlWrflhN0yL2BYiX27Txr2fSC1rlYKF6S6Pt7trHZF6uBoPWXl7n1rY1
Yfs5M7qzCW7g9TScJ73yCcNDj+Z4q7+IsOg2aTdNq7nIXnIrX1bjVH7zOpdWqzZWYwUg0yIkB8r0
mvaIJ9c14gsjnF3aTCdaZfTdanszOvJVWsHtRNM3nrwQWYGIPVWVWbkSk/e9FhpbqSZFDiCov5Rg
W1z/tPTBsALkg9Wc9RCB84jn3hzXRdhcBcSfcQYMZc8LFQuJaH3dtfAqqgGIXkm1MlyQ7fbbB+k3
m0FITBx15K48iYKG1JRQI9Ks2vCoT3M6xCRB+VkOQmRy3AI2Hfwrx/HRkooupJmWJF+DPu1kcKMd
X8egeh5oVx6DOvm5pEKsJtf6USpajVXZoF+TeWDYiZCBHbTI0YIpmHzCbxeNgXFy4B8kFXGeW6Pw
q1aqsrkVIzAEUVklqzzJH1LpxoaDRm5StwpE04iqLsx6c37oAHId2gGd6xrx6oWYXSZ2uLFmwufQ
7Q943D6Okha4rxwgn4jxdlKt3Sh8E3TLIWxb/oul2GM/ZGl+VXQsOX59siuqHq+xTt92qXpznORL
0lrOnZnO5Sr1iOsmPwEVdnTL5cXpa9KRwsTP0rjz8uHNCBf73vfDb1nBsS6Sp9xlgasgRMaR2HAL
0GBr+eqpNXxsSYb61qj963xMe3KZ6c50DbSnXu3ARVUoysAN2nLrNEyVUrSYExlAmDYyi3hZvI6L
Lk4tBkpLYIGfky9eIKFWt6G1i/CUlKe2H1AxztxT82QpNpfEAcSKnisnZG1n+W3K1QXb3DargZ5Y
xThX2lUy7qsQ8FHgI1QTPildTbHvpYC1M/9bYVnPuqxLrO3wt7OmBiNpD97J0qD97ahjG3r9tjGn
+1qBji8bK54E0Ufbz/tSJvuhVF9aP1x3ShpX7alekmRrZQ1aarX5FBTNz84pb5sZNmuaIwmTZMQJ
bnXfyOpQLskXbZQOOGvlASML17pe4GKHxs8xj14Lbo3VmC8PwNUwTVUSWELSYf1qdGg12GoFmGPZ
AvE8hUsij02iCnAvoNMb/YUK2xdthrjYZAFJaeUedN+GcS985EIbHzVgGyZI18eVhCddyekQTdmd
LRRCRmF+NSd2sDEveWU4Htvq2sgCM241Lkt5k79MNHi5CZp+TVlwW9DhDQS4haEq781xGjlQ1dYO
22mVGYhcYIlbyPTUBjrm2RqM8JGnMk6VSxo5HGqRrd3OztFqKfCpVS7U7hmNPyABu7R1STxD51yw
gm4DbMTtQF742g1XfSehPos521puYcRzV3A4u/noSgege8cWkgHJsiPP3jRQorUsNCF8wFdFk9yH
gfHWZ1G+9ucJ0eoweO2m4KGew2xdVfVpIIGNhmfiNb5FQVp2M7ZLCI1mLKPt0mBkHA43yZimB1rf
d7KvEMes5FPmc5H083dhB8uhbHnvedtudDPM1/T8IbCOQDZkdtA5/uQi+GYVV3Iw++sm7b6mpnUm
o0ZVOMhuFtldAHGA7FRhf09zJY7MeTw2E/Ph6OTGrooroxsPduIY28y1oBHV/U9qTytDrzzef0OA
2Bx5LMKxogEugYB2RdZfD+nOtnd6Hm+aUCMWOdlPiZmhMGJdAhdbNCCgoimeF3fa1WVw63uKGBfY
QuFUNPwFuhkdhp9h+mg70YPRKlSEM5ANMkB6jk6+mfXPgQ49PA68tzEITsBst3bt3VZAcMep/26B
pd2ktBJ0mllxVnsidkT91ZuiYKUpl8TjSKctWixaYoO6bwCr+li8bFqRJ3FhfAt1xbEMXHERgkkF
ckNuWcdFfqmqjeLe88aNmgBlDnZ+c/kxdpjssg4XV898Hjz7VkfTS9uH876RQXNuc4dQZgmxtebB
InRx7O04UpCaFdbfvJDgfHnHTOchl+Fy6kBb7OYMwRXHnI7d1O0jMeQ7WluYmSThwUlX86T0Nhnd
er0rnBapJnDjAMDAx4BQe51G4T+0CH4aBD6eZ4xbNbXeg2sF0Jqmwr7mJnkowpQL2UpoFavx4PWG
vyXYfulKU2/bpeddsJrHDNjhXqupuPYrma7nZMlOdvRDhhFyahGtgmXMhmPuu/poTtrZgCFHi2md
LS0RBomI2VECy8JtFC5pHFiXZB8b4bXT2z8A1FVPc/KzG4BI1nKA2ax1uSdCHYwlvZ4bTx+XqQMF
6tdrt02Bh07dYexLtX4k4rUeea4P+KOx1bxpvlpKQS3HWx616xgvtMs2eeB2r65bheu2iLrt7Ot2
z5Qlq0L47Tog1suKhFTKiw0RwdObKrTNjfI5i+ovtQLCYk4vfVZEN/nSY8LNaEmUvkV6gTybNN8L
r4j2tbO0m3RM0i9Opf4SzdCfSxE1J0P414aw73jvltemU7FcKN15qi42QxRhDpT6lxqsfVNJc9pN
k1uerGjmXJlZtxEgQ+sEH5g5g1iirZC4T85Qaptv5ujMZHg6PJTSIQZyxgdrCq6VLedt6rUWpaYQ
ehsYn8SQ6AlZERN4qSrFfYAXMhiyXNOKTHx7n+bOw6K75drTQAQt+6sM7W2+aESWTKDFmROi4kcK
vm+MuV5N5Rht3KRcGQtt+FTb3+fRhcVbpDqWInx1XG4n1fSaeL64rWR2IskrjfS66otXL/G8U13m
e9vpCFNB761dg6Du77/5sztuR48qdDJSTh5N/wykXu56gZBV421dgLbX/vTF7bt5E6QzWTO2EaZ8
KuceATW/D0+enwuSkGU3zNarSeKwFQmOs8tiPLaqsbetC+oxmqOdUcPz1QXWTJ1b3c2Wj254OsGx
ZBzZCp65grdgNAmTwsI0VkK2zY1nJk+TTP37GRxpV/tHORjfpynDCdq4SutyOY2L/90oeXZSg/qi
Ce0CNw4bemhFeXOQw21ezT+MyLMo0kfEdEseHYexjeiKB69OlNZbNS7J2h/bl0nltxUpQGwSY05U
egvtVScRCRqBBHn1Em7tYmQJtUagVsidahK8ZdqMK83uVzKJzrLN7JWVa955W51cTdlXdbm568zl
i06yn3ImSpZj/hd5HAX4hVBBtl20KQeUKc0SXbYgauKhG9EFqUrq7lNjxA4gyKIMFHDgZNjqHoPb
xlhwTgyDYWeYtjpkmqOfBjVc1VSdRF4br4DPm11AO2A7OA5KjllGGToX1QGvGkwiQYJRN9b9qdBF
tlELSNLGHtpNVYOEJMFUN9qCwcht7LOk2hcdAVJEEXVwEG8jMwENRigFxG+VpPLGG4aXLnLO0EaQ
Nhyy85DmxXasiOxNH0Seg1cjycWNEYWPoC9kHKRvVnpyQ7wsyjnZDG70Ys35d3cxxV5ayAXNwbMu
enVovjeq4cE2Zph1rsURrsFqJP3ZiGS2DysMXsE0ryOREpk3AQ6c6OT0lr9pBmBqJvdmPaDlR/ci
sfNtXfbfBQtv64yIb3h03C64JcTLfVuf9Gy0MaBOgCBQSsTsnP2w/tZHAT7cXqNjF6vQBzEcRlMi
TJZTKw7mlectMPiyV6/vLyGbdRU1YIx76GqVLq/cJvjh2JbEvZPIw2uo57eWh6anApYxLAeAmwLo
/WDeiMF3qMOb5VbmMxzZLnq0oC2cvFxFsdUrOKjY9fYStSfenxSnsfJUlQVU/5qIAdToIalryHy7
zOchGsL6weLJ8pvsLKbxYciQYtW82eD2jgpg3bVMIyaqgkWoM5C8qUWU/RoOSM04zUKaFTaI4iAF
urAZVopu+c4ok1f4BMY1HI2VNIr8RhVoFuVZEO0tqzsugeGfknzdc5HuC1n+lWZkeG5GbtM2DuBk
UtWwLvJdP7vMkGr3GlwiFQU4SmGPcHdY34oGBkEgEsoBFrgt4DnSfmgsO4Q2UPz0EuPRmgTJ6OXM
eVFLEVp2AzYhZpfRF/fTYJdPkD+bprhpm7a7rXoPVo6ARWSZdPStIX3KSmDZVWNHKzuTYQyK3N9N
EL7uBwWNu5F4bPrGtgGufF9ABMDIxoAc6RSE/qV+hJiaPqqp3/HftM2oz2FreAcmS8S66jB27pfu
9Pd/JMnpV52hYWs59OSyQV08vzpabLZxI2mxpdbYrdOh0ltl6DXNzegs0qpbJ4UIN6oPHoM2gg3R
B2uzqzlaFTytzhU7N22fdT5V53/9LXGfeyWzGCCYCVY2hmoX7nPhnIDJh7cLDraryS6HbTlYOxmZ
aDE6bnZIhuYvrMAeoe6hnR15cN7C5r7IA/otDb7VWTg9RuOKchKSuOgDbJoovyZ8cTahIV+Vw+H3
Kgins+za20miX1noqyUCiE3fB1sz+4s/9tdeJpDy8weo5pBTLJGjvEW8I08URMADKY8kGZkFs0Q/
bCrQ7aMjJRpw+v5PqbMnb+rGbetrWqJ9RzjonPXSLDsaafddfSoU9i5J4P4QqsLDp9mZTn4NGwEJ
tBmnXNOYqnXSzfs6XVCacglikksk8S1Icnd1OeF1YO69+dKV7SCryL4xN3NHQpZItIst19yGnUKn
PWeGqpHGjWE5sI3GHhKQClZVZqwX6oRlRfXPLfPklEveLlo7FlE0SPJxCGAZ97XFEQXP75n7SCv8
mwdxrErSV1e1MFuT+QsgVvTDqhbgs01DyJzf+BPUSscO4kyTbex5slaG5IjklX4zZsIEXY/oJFaP
du7Nq6n27FXQCB2PnWNtfDvp6H95WIrixzJP36jzc/CITVSbiW1kt/fe0Hx3Le9SU3U38LL8Qzs3
3ztC39ZWw6mdzH1pGPbKlyOWWE3sdTBbnJbMLTCyCg7vshWOQ2XCs2knfasZ9ibwaUVWdQi5LSjg
5i0kX9Q8zmVaHClwmlDLA4fLOe3LKG7GTm5O1tTLdU4lyTb9zaQ5xi6bByCzsS1yag/QIL+1OorL
Uvhc/sn9AuN725t5EQMkobupbyMnQcjQdBlL5+dsma+9osQyYJy9nQ2ApbsoocBYfA6n6GcYDYiq
OIb/pXAawjKdfB0nC2a0suw4m7kNbeo51QAiv57QkL1Mclv5FHcV/k9q0HeguY99L92jqmh8NUUY
Xgur36upcbeRoiJZBw6UfMrvK6nIFcoCnwSnPoydQKVR8Wb4vth4ftGvHLOQbC77NDYFsYOF9Atv
0UJCoaLKWftGEXdu01yBdSOm18Zxkk9zlqH+tzDR1OHXTQh5zqf/a0GVC/sEbxr46/4UIppc9MWu
G9A0W1x9lTnDpoBqSZDYHAqo9VB3kivIWGEcoH2y5N2mL54rSe43dU279fMRhvvV4oUUZNK9k6f5
nTar+79ZBuSdxwjI+clXu36a3sbRQS+igMwpAfI4opr3jmvtzdH96lMbKzOPCywV925dE0eFqMgC
oUeoY8wprPB7VWch1tGnj5pep6HesolbISqmW3iSSJ3laSxAN8RuvmS7y0Iu/opwBH1QkT2JIJUb
UwQ3TdmVMYFkAXOBzv4mi7odrd1613b+C/yZ9eJ2hJROk+zK8srZ5rk0tz6V3rhsxfUoaGMnQXiQ
Mn+lRxsc/MngYDsArrrs5OtZri0unaK5Dfryock799gt4g5kdXknq+nGaE1Yv953q9E3RVGfu14c
jTrYdFm0zdOKENZFCobGLfQAA+jBD7v35l3oZVNsA/RoTR/7HiPANsMi/3eUTQKVoTWwSG4QG6RI
RwkafEOEKTNVxB5N/YqpGrsOD6EEAouF+ZZhcwtE0TYi+eFFd3MexOE8LjS1ARIEsTCAPFGvW0cT
e0sWlIfEhBdp3UF29Rs6AQDiUMhL0QQ2KlCGMOVP0vJiWiJruw9vasf5nvcXg7lk7CjFpKvW82EO
dAv8v4CYW/o+xp4VZM8q9PO4sAkGzaCwAIaspF+PK0jcKnYSjM8p9W6HRENaca/9hhSwDakMlDkq
m1Cs6Tfg+6wGuez9qXevIgLBosyvVZ1xu8vqLR/zZstD9xJJkAvJ2LabOqvneBhqsUprb9coi3dN
sDyR+ebpddKOeMMsN1UT7sVi1ldmzrRCerxvnaWII16m1n0x8VClFNBxC9Tuz9ZfdkYu8h17n2JT
ytMQFnSeBjc8WAsJajXKlWcVwWpyYfY1VNODCyAlTOeHIJg3F1oioP38fl46MDYRtaa6WpyN6cp9
QDmgjiQcS/ZyHAXDcF2l3UvtqSNBJMsny5jeLdZVzb41giUWY0qLxfMpkVgWitCwfFSrb2fV3ig1
ZQh2Ll98u/rpdNFz29LH8cdiYwUkBzaYlCWtgP16w0s0Ws86w+zJKoFY5mjDkprVff8yCxqJM/yy
GCjBQ55Oj5SQ9r5G5YImBxAAF0FDKCmiHPBsyewH35NPQntAkpwfYWZ163nOxp3wzHNxSS5kp5GS
MZ+tBVbUZADr86CyFGxqr1PbPiNNToUVU+A0jqnRfrUClHLzucT1B1IlEQ8xpjvobQ9R8DpEmYTM
CTmpIEcgy5U3S9W/LsqaD9o0D8nijXvY5l+S3FFXmn9hA3wOZ3JuBeVg1dj9WU6gJfLREhvXLt7a
PseHKHCitUuJeLavhRdgJF2Mh6WIatAOncdeor7p53Mey8b4OvsmXF67P+bJZjb7ktcjux0L4nIl
An/nBeObH4zDaXJxa3Ah4NZeqgkvsidDWCiH1BuYFj9bZUW3bu3unZGhqym9McRAu0Xa1GmFu7cC
81EU3IouhfDKQBLZNMCYhNNt2tMXSRLdnsLZVetccsCckYnOqdutALmseVOpD13orEaO9rsV0kUM
bRhpYXjqqfPwvJQUYzeZKp6HablRS4aLm0hfjUZFt8B80ET2aC+mRXGtXaPcULIm8jHtjZ9Nj8Ws
7ovWXuI8kPd1nt3nA7G+baKiUyyP9tTi4CBq+hOD/5bANDSoi/Aj5JMsIEc5TPqa9/RnffGPTEjh
0npiosjsx5QEJEsQVRFRCLDIz3ejEFggNMudmp1NEpFuTPIi+9GiTtDJq36kHDzSf1t5pRLbuSrX
URToTe5XED/CyjrORBdFyoHJehBgbeu82U3zNFqX2kINYAZyIBuq8o9LBRQvSo7LXDh7GgvnzMDf
K63J7YqJInBaAhnTg733InkY+vxkph3+ynDJqjRFhK25UlBUN05AOW50Nvkyh7u2VSer7z0wa9Qx
2z7YJ3n5QEFLBMvGM9GcEhlMccNGGTopTgHMaKvzsp0fTOdorJ8iUYMdTJxpk1TIuRbhti9FRoC9
r6b5nlaejqdQ3wF+Al+UPwGGfzMlsYY/YccZ+QWFUH+KVZmI9eIU4VpdJ5Vj7BsELOjmgGwYtIkz
Rlffs4/f8jD9qfVNJPmCIlsQwHSoKjUJzhMkdKu6kSeAie71bJdyN7dmuK689kdQgoHrATXo3mFh
QxwhCFzD/mzrIdss9fhiLpNat4MX8/aMq+m6rUaFRs74PDReQvU6uIPnjSpY1v6Qtv1YGviFltRe
xOy/NjMXWhuUm8Wbq92sQn0hLyLwLujwW6J4LpchO9SRiV96Kw9iSYEC0mrf5lNzpDRPpYS3HeRa
X+7SAkuGNKOfDc3qEEx+G6eBCLZhYd2UlnEbvW6FTcenTHSymXI6p4Hg3JNRwX2JunLdd91zWOm/
zIIfJDRgA7OfvqK98VBRgIrnSCcv7nIp3eD12xjhvSuz/GYy3aM/0WwlV1QrqoPI9Dl+tMpV/Xq3
pCYR12DRS5unZ1OOTrzk7c6bshRUAeT3FrPQblCkCN6wMdugPUSpuu+n/lbX1jcoxv92EP//8KrP
RHGAMf0BX3X+pvS3/7j5a/yPnc7rv769B1rxXv8X0opMCXAUgg2RF/wbf/wvqBVJ4n+GruV7YJ3+
ls3hf/k31Mow/zPwLno6JjgeVAou/9//BVsZaOr43oXL5ti86X9r6vwP0FYXDNg73D3wIEQa0Ogx
Xf4B6Mr8wMwJOqcfmmJR5/EI8qkL48rbOjhk/k14QGptXAv8iW/Uxvxuo4qMlraJWiFFz3eT9xvw
lXUBV/03+Oq/fgc1hdC+ME2CDzQWWzVDUTn8jlaMYtNqfVWZS79KPMpONYUxTgvFljyIcCUhFPNX
AQCJezR2wtuxM4ZbsUjU7kJzPH/yw36lkv7rh13AcA76BC7EgAvU6h0ebRwT2+zo0Z4DcuZwHuIg
4roaq8cus/cTnZypP1JfRUYs+MQtHWz6P6bk3cj+R2qfbdJctEd19iKh11SJCMCKmbg5He1Ppv/C
bfg4+++HuuySdx9Zz/MILXdSZyQ4Lo3VGw8l9t4CCXxBMXzCzv0VnPZfMxq6EHzAkcMw/XWwDHkf
i0xVnS1xpTye3Ig8XTbHSLuwzO2rgNjZbt1/ES5+Uep6T5n9wEH797AOXBor4C/bvOzAd98oi8Wf
5yXFMgLvJHxmiOKg0lwcEkAy49/q26tp1xxsFGD1J2Se367ku6Evf/5u6MQArkBFVp2b6KYuja0f
pPvKm+//vFV/d4TCd6N8OEI9jVm6R3ygQ3DWNv2qppbw5yF+e0zfj3HZSO++RDhzMQDQQzAj3ShM
EiRqkwO6cAqpxmhHaXxN8yHb/nnU301fZF2uUYganmN+4GMVUS5mN0dQRvT3iTlQRzdWEQ/i/9so
H/aHpdNhgO4vzxPt5ybz9xNhHGoFn0yh/ZsLxbEQSA0c3zNtlDB+ncLSKOQ8FeKyD62tQgPzLO+M
G/t2PKsXvaVXGJPl1k9YZF9NT3S3PyEo/maX/DL8hxVMokKjWZSrc0qorSGcotqz+R/P5C9DfHhT
RhPUU5iySWi31/UdSlRx1/T/i0FcwMKm4wQuiMkPZyrzCj9PtSfPmmK6Th9GD0unWX+yKX43W+9H
+bhY0UCRJGNTpGm0ckYEQKfPLqbLbHy4e533Q3xYkBClo6k02d12e156BBOK6xQ2Qe0rEKigE0c6
mH9en8uP/tOIH9ZnRnSvcmpDnnMweKZw16F8WkDZmJH5yVX/2+kjyCGAtklQPzJvQyHKJizB4Yze
3UTdtCu8/80CgUsPLDYCnNEPd4MSo+v5pSnPVfAwpz/q+TPu8m8/IQBEB/nVjwBV/3pcu6Udmywc
5NmkPjlZsIaRv/zzevz2SnDfjfFhL7tFg9hDo+W5ONBZl3EDGqUHu71v/hIQPuGCr923yI9L8Ion
8819g//4Ge32t5sCqRDCL89EpOvDb+A0zegzdKh2OXdZ78ehd85cQKdz+0lY89lAH45Uppt2MHTD
7ushYkdfE9c75PJLTpPrz9P6mzgDzZz//qIPB6vQWRLOUc/K4TAnjtHmIlNQHD+buN+e33fDfDhN
6JA1iUuf7SyGfgXuGTDqjUOFQ5MoRwbCSstnl9LvXmHHsxHK8N3Qha3wIVybinD0FCIsPCHtFfnw
bX6HSQ8G1xTsNhe8zKevxmWuPl4Z70e0fz0FrqS9HGWVPCOVtw5HSo3BKVJPS0eLxPpMRNy67LV/
joYAqE1uBInhQ8yNlqjIfYszh+YxRSmq+iu1TXBBrQ7OsXkcDzMi8cnmz9vFvnzDH0YNPsTbbkua
4U7jZdRkdyGd42O6Hh4nCAVn/68GPe3LURy+ec8+ytMP9EoUUux//hG//XKHmwzyhs1wH34DOI2+
Vz57FqTKyiPOXwYd285ncdxvh/EZArIs4N2/+SPvwjjD8RHKS4U8R4gwesNzZdxR+v3kmfl4MCLe
5culD5MeYhho/l/3zGAguLrIxjyPA4YKiA8nTnIE/wCSCsInlEp3jj4Jbj7eLQzJpEHhjtANuHCY
fh0yL2u7slO1nAHS7EuIe3b+1VkcSKneJyN9fBY+jvThQOihJYjr6oUZfBhwbS0+kXX4xxm4DMDS
wLWC0WwDAvz1UzpCAT0Pzny2d/2V+Q39otOAPLt3FxzNdXnMb0sUtv+8+azLY/n+BPw9ZkDP3ua1
I9e9/Pm7bYHKGSTnYrmMadwikIO7Ge2CjXE9bXpkQT4b7+MuZDibmMDnzTFNmxF/HU6PDl1yGU1s
kKvBO3blVVLc/fmT/lHf+HsM1IXtCFZb5Dsfxgh6R6UiUPO5qSrK3p3fw2m1nOY+MDs4o4ESwovD
qFAoWS/jUK29qJrb3VK5Cle3OpnpkAT18lp1JvSQzim8iesoSq6rwfDLjRy1o7fozMKrCbuS3oAW
StTQ07K+3f35W36z5WyLBaAqBAvNCz5sucFyFog09XRGaSuLLTl3p66Q6vjnUezfHFuKMBErYiLb
jCTCr6uy2E7W+XIYz1GVG2NsOd4Q7gYO23E0hFlvEf02Xik799ZdQbcvMNZVKwqE20qZkkdHlkn3
v02ai+65Ll97R+sQ1XBbgIyaUfXc6rrUZgzjHPVQUtT0ubHloldW34gHKNd0hkHDl48GNTVszYax
QS8uUv1tm2TpM1IkxWcKJx8fN/YIpThSloBqWPiPW8N3U9QVvXE4d9adsTz4l7zPfEaxBmJ9v/3z
9P5mz4fEURdlGERieMl+nV3HivosMQN9HrxnU7yZw3Gcv//Ph4ACSIuKDJNSx4cAS3ptUHiy1ufJ
vq+ibNVnB9dbPrncf3dXYO6BRgnzBg/nb9ntd3cFSM7ZHIIC37uDA0Q5vryPebqB1r7miLS8jEG+
+Z9/2PshL3P7bkgnqe0WiKI+O1TAnNjVY/9X62TDk1+Wsv3kJb5cDB/uwshyEHMAYYIW8ceF0jKt
DNl0Pd+X4+LR7vuNjy3QZ+JEvznUvwzz4VDPAAjadGaYvjFupRaPU+h8koRZlz3166cgScEed0zL
cYBufDjRKFZa6P01/bkLlwcUUe9GNd3ZrXmYEOFzzeKrGaqLHiR4kQa0jZF8cnH980bxqegiihHR
dydw/bDnG4hOQx8a3bkZi+NQ3CuRHWBIblXRxAk0FLd1P/vkfwYCKL55SO/5KHIg8vFhq8xNIvwp
MjtWbyBCLtcpEomYcG6HzbKZD+5LcR3CEduFnzyh7u/m+vKM8nZbHvfoh2wgpeXo+8HSnTs/OHr1
vLH8Fmnh6ttSjbdG4m/zodvQn7uJpv5Vd7DxQvtqTvE5H0GFmIXnr3pjuuPq3aT9curBhhlz/ziB
ZYiC7spXy89AYB9SpByzHIZQBQTpa9ZZsTXS/qTfK3BbGOi9Dt9r9TQic6tQ9IUSdM6pwURpdQUM
7ZMF/uelxmyj3BNeKNvk2x8WWHvhNPTi/5B2XjtvI0u7viICzOGUSl+06BxOCNtjM+fMq99Pe22s
JVGECM8PDIwBDLjUzQ7VVW8YxKBRwM1k9CtBdGTv7m//PynPYh3btCooxgvVNDjq1/s/CZvEyeu0
gTBXNMOhrlTjUBu+Hb+WTmIBjUic5sOUTP7jYIZW4qbBFL+3IVMAeotaMMBeOCGiINEunyucaMsU
MGVbVX99TJFRK7KOBIyDTMzyZOyjSQ3sua29UtHgFE2qenQUbjVjcKKNt/RCtIiVjTijDitf1Sgn
sszF1XZxJMKWUotwznMvBdeKr8AptF/HpDuFvfTUQbMMlRh+rf7YxNJRE8Jy07RxEdyek/wCE+qv
ENvElGWx06DJF2oNXMujun6qc/xB/eaJAvcexA5QdyhJfR2/MGEba05Z1lH/DN2iIkwPTOhGLRYd
YqOOYG4AqWpIFubxWBXSxyKInqVgeMoL5VDIzXcjUA7JnG9c4rcHGg06XTNMFDhtlc98PeujXeRY
MtiZN4B7LMr2YRBkMJahELmhl66bb+8v/dvjjIAmcrmqzWMAXbnrgLo9TVFmaZlXogOjJ78SGXxM
AUFz49WxEofLjnVEDw7lT3v5/By6OugQxPVgA2PzNCcAcHyvjOxPGp33jbNy+cRBw1RFH08TYluG
6AUt7qXcVyqpckpw6Aguto/WM9Jq9tf4h/NqPKl75RfcUcNzNq6GxVl1E3SxXqdgzEBaENQYZAXY
mYU5sWbvh8rZ2JtrgUSebnLvoWiqLW72aOiqMPGH0ItsyndUbMAsFP9Eah1srMbVQOKmUy1RE1pe
76R6ToPUcugpcYwatjI/jSqCUVRz/7Js8GfuHA2YuFAP0W/2ehVMSm2pEAdiKUfZGrO5rjz2cr2x
ClcGRPMb+WCKrrR8llXjTK2m1ilTBoQqQRcET12FeVc2fP+rTSVGQ5pMlqzYqIphD3O9qZIyL4y8
iEMPdfLjUEPCjzCH6rBeH3BuuB9rkeb9icUpCUpZTB9H9XWsGRkkM219UrxseCjn5psaohx1P8af
xP7ifvxPEDI9UgbyLY7U6yBWG5bw+3Xp3O4hQn4NYAnPvafpj/1zhUFaepiKx8p6jVCIdeBybxzI
f076RXgEYpE+0/h66s3DEVz0kOSWGXikoDjKAIAb68eU7o8FmDyC9mJDYu8PKRTKLB4S/yXXLbU8
Wylcj0NW9WV+yiRzEsjkbsKBIUcL5h9/Cp2vqZrOKHOgjpXsfEmuNBfBYFTsR5AL4SFWyqb6bCfj
WJyGTJFhZ6V5BYYhgDdyGutBTw5+qJbKXnMkq/1UjZN/nkenqfaWbCX/ZE4Nbr4AnMW88A2/FdBK
u0dT16OzNRqVbCGErVjSzixjU3qKoPEMxyxux8+dAg/DHR16KagzKJBTwrmcoQJLBQ5oQzggqmFA
4n4T5UmrPBch9LXYHSBsaY8oltvVQw7uf/wph2hPQEWVRmefAVuHjetDXD+qhVP8Nn1paN10yCL/
FdZh6YMub6HzfTKacLaxN+N2fHG6btb399fT7TYUpVchRkKVhk+6WLOOXgSN7Kf2WVenZwdIH55s
njQY7+6HWdw5rFoqnSYS5LKpsDeWu10v5CnSufTOlKWAmDWfUjNz1VyHm/yX5cH/H0onQzUoqiE5
fb1BbJ/tkbQT0hvVa5yeB1wiKgcVT9PY2AsrUycmjdRAk9nxy51YRkmlAwO3zgA5WY36wS/LnT9s
NY5uTxUquGSYfzY8/7f4QpIBqL2qA+ucz/MRh4OzEiHvd//zrMYw0BAyOPkx5VrMmRZ2ajaYlnnO
k/pXRa6tZ+3r/RCrs4UTlkGnEIOu5WzhGJGHtWmYZwc8sjOgLqcDaM2cvx8JxQqD7hbnI38uRuIj
1jDVJc/sEfUAWX8XIPH61wNhMZOLi9xUYbau15cMrNia/Vw6a86pKnNQ77+72twYxiL5FKe8rXMw
8QcuCcryg4Saj/yDmgbeLINFbb7ZI3ITZbxveoiP805NN3LPZbfpT0BSfEpW3MW8uhajqu3QprAa
B95onZTpTf5o4W9q79vhm2G40inGo3f4vNV2vR2lsI8lm0FIX3dQ57yeytlnA0l+6p/ldnpOLQ0J
SVU+yfW5hjLmtCqttfHH/a+3rJOI44Gat/h+5DYo7y5idoYhMvvGOceP7SOurslJO6nHnQrgbSPS
yoon6wVxRzgLMVPx9xfPNqUJp1zKiKSfoncKnxHvWuOhwsC12UNkD7wazcbjVtiVk1bk2g7JKG9o
Y1nejytUbNo2ds6h8jukwBnBYWo/1f3j/dGtnBi0q7k7KKiyy5YLNJIj34EM5pzJVndYWOzmZCO1
Fs+d60yDfx35OsvUKAWg1nY9fegeylNSK/ZZVcru0YpyE9JQ6nzIIsohZTZnx9Cq5PP9Ya0GhSVD
QxkvQ9Kc66B9TqWwjif7HMvaU9zqOdB1uOOmE6I8kFqPI0L8G1t9ZZlYAtXAunSQpFtuglZOg6oa
beOcQpaMELwsk8+p+pdtGLHsLQ0FP17SjEsRkruXizEXD8+S2vg55hHtw9hRpzdOlT7cn761sbDw
0EXnrUd2uogShUON2Vuvn435s42MqA+fBNWDjTflShQBLDRVhkFNetnYjAs7HKdSVc98fh/tJkfL
8fTaaJGsBrHJWlTgBYgiLoYi9UgZhfWgnnUFK+J23qPGBs1j2hjLyhFIPY3jiOkyRR/w+ruYzYxu
kR8bmGtFxy6y4RJor/OYuLoGv0FKzy0s6r/9SKwycdLzUAEFtMzFsNujmoFt07k0hd0jIiQGPlKt
9y+iiDPW/vOJluWTRGvr2Ux0+TzKtRtz3/vmO0f+8tdB8Pvg7uAFSYVmGUTVuLYgRtUetWC3rt+P
he/2+WYb5PYj8Wm4ihFNAz59k70i5txPUDNiz47f62n5sYNyYwgdv1SH7RAi2qVHr5n6T9bar2E9
fmtt5Zce91yZoS4D8WlO4ItOLTTwZv75tzNw/dPEdXB5ydALr9Bwjj3f/GLJ2GzBF7czdWNfL6uy
HB8iDLBtRaEZdJNUI7QU1rj+xJ4aYnVUyRCBwfUUX7IJbZkEwYA+6X9KKNHtB9vZ95gSGmnr4Xfp
6/qDY/ra3h4TeIXSFn769h66/mGLWwKZppGeaRJ70PfRjYbNFRf7+1O8GsIRADeQiOIVcz3FjZU3
OCYRQoVlZY/xXim1jVzh9tphFBch1EWILG9aq2d6Zy1EEkHhzu6rfWrnP0ub9ka08Tlvz7brcNp1
OKfAv69C18QrIWQ3KfyrNjuEcIXuT9xK7Y+2P50QMjvdETiR6zhhrmLKJwexh9pmWz/Kv+c9kpAn
aYeCWjkdMHPfq4CYN2FuK+O7iiv288WmwJAr9aVRijyzjB4ME8dNo3+ygy14yMpXuwqzOLut1lAn
xBJiL7DSZ1ubHpCSMBT106wEhwZRwvuzuTIoVPF5FOC/bNIhWUQL/HxuA7movcDEnyF4cRDUqRFN
vR9lZbGDqsHMmaIAl/iyrxxlqhyiLFl7uRp9j3u8DVMp+nQ/xsq8AdxBTZj2OA9OZ3FmUSeZxq6T
Ky/SpvJjhQI+kg1jf+raWXmekYR7IzeZ+tcJK9gTYlGtpV1IFeN6TfRtb5VhZFaenQT2b63XkVJD
G6YxD/cHt/aZ0Op1HApgPJmW6ZzUTHCXrZ42VH8KNXw5GV2vRBujWdtawjTkv2EWJ4ajV2pZIs/g
4ZbyRjtSuKpOfXkYPCjl2m783u4kHaem6C9h+uIiYP2Js0o1yCf/IAYutpY95iiBosbphbiAdshf
qPILZNytxS4W83XyTxgRByEQFXPxxRKZeqOEX8oSGRO0hSNSpGE3Nr42u3Et5Tr0S1P9pymC79Ic
cdfYcf/l/me83QdsNFYJWw12lrLcbRU1+ADF4tyDrDq5rTEeaoa+kYkt6SrMpoiCFDZeTTYlJPEr
LmazTtqEaRlyrz8imEyVCiEKW3uG26s8+3tnVx+sJyl6X7WP9Td0JXbqRhFeTONimnlzUF8gYQc2
tXzuoM+RyGESV15WKl6mhO8NFFcSOzzBTf/rlgzAakoL0CEoAFEIuh5q26DGZEAC9dA0dUvpeeCM
nLbKJiubzxHDgXKE5rmuLS623prDHNp46aEk/ajaz/g5IG+2tffWZu0yyuKrIVsmh0VKFPkp/xB8
71+aN38YRifjYKZ4fbsDvlPyjy3zmrXBWQxKNAj5b3mbNjZNLd/KS69vH/zWPoX5P7kebKwIcTUu
VwTFCp6iKs/um/LBlNOGdHDe9OZRR18jx+9Z/jzH83Eegg9IdezmIjve32ortSdarBcxl/MJtNqc
J9gq/XE4KHsksH5J79AlP9Ptd+NvBnqnGwnQShWIBiioVRiaMP6oP12vRrmLEMiOFWDj6nRyMv1F
zjtEKWszxuDY3/dYVMug8/PceBNbDqZlUv75/qjXvublLxAn4MXWR+FBU5IA1oSM0944+ggYtPu+
sg73w6ytVXTJdDDA/HeDz40SJGYxbwDTjVpunLxT0SwL609TvjWjK5e6sNmhoYfLJxffYn+rozFQ
eCfQ+JOZVFNX6V3jITzDd4oBrcvH6WX4EH1BZiQ4bwJyVhYtqREmlngJkKYv7nYHa98+saE1lKVf
xfuhRJNcw2U62Tiv1yYTZ0kyF7hd/Cnm4OKb2UmPfSsaIKiqoCajfDHQVW3m/FAZ80YkVZxUy31I
T4bXvnh43pibIp0yKmYSFR46vB9wbeHLHaKn6EH6KR+SQ3Bge7yf7R2SfOFzfUKp46i6255+a4sU
hJVFNVrw8palgsBqpU5Vg8LTWmAf9UMC6s9ANuj+Gr29a2E6X0QR034xrcgR93KGjKCHXIWcAef4
df/fX1ual//+4rPJWY7ncMhcoibvJgNeudOAEs7bUj1Vcf/ufrDbKQO0pFJ8BSwLVGcJDArjDlS/
JJWekqZPZaC8ydHFnbpso51yO2fXYcTPuJgzW/dhHQ42PFA17V6okDZHu0Dp//5gbmdOROGq0QVq
9iZpzoYczXXd4jbw8x7ZZiV7wYM8c/3eavcAEOKTr47OVkV0dWxgKogIB15fZkV+Z7SOOcDGRlO0
ffGdxHnsGlXZuMZXP9Qfs0jArWJ81zOYy2XcWRIJyagh9d/gvpfK+GH/vj+DW1EWa28MgOBMBZT3
IczRCU0bEPAYRSGr/evvA2mWaHlSlcfAcXGJ5hGa8fUI/ZgDSd/ZM2DDugybveT7X+5HWvs8PKQM
Oihg+2luXE/cNCezms0wC/OwfCBh+K4Y2bf7IcTcX59+UD553FCyhvkETP06hBG2MeIkDozM3n+n
p8N7X82+5ob1GwTM6X6otQ8E1EVHTlfckctMIFYCJcIaGTJOZf8KUPRxTbQh8U0f9vcDiZRiOabL
QIsLf2glsEgdgcLO2XdJd5w17WmWvs4kjNWQPtlysdHMWPtQOkpfvKG0FaiIqaYhWMqs9JJEKCB+
ceaNz7QWwABAxu1Av/2mkiwV/YxJBxQ1s/1pWG+DaUuyYO3jmH/Q52Kt3aS8VlGYPbpFOUvNOk7Y
Q/gpUi/D1jtsbbmRD9KDAUkPJ2ZxFOgSAi1GSTZo1eOpC98iC3SU/PdF8/n+Elibr8s4i8Ogz/EP
LDOWAJqYiWfhDfdEQlMe/j4KxzY9JYrisHzEr7i4Goyut+RGZzSm2TwVan8Kmv7t/RBr3+UyhPj7
ixBzkk+VNoyw6CT0kMZcRbUrg8waGj/uB1qbMQwfbVWgvHVykOtAZqUFRWFAlTMRGj9qcdh5+NRn
G72erSiLE61HOs6Y4HhCAJeQjpbG56RDb+j+UMTHXe5/Gn0qxwc4GFqa10Np1CCRxx4KKWwoVLTS
x1j9YBcoQkroMk2yez/aEjn7n9IC72wgrBAceHtfhyPr4GgTZM6kV1XU42PrqCRh9wzmT9phPJc8
Z3UV7EtAVAcEr1IhQDJvnK1r+wrEB4hFkT/SUr3+DXRHZnVqQ468PP+VdZhvML8pFQ4EtmWj2Zrh
tVV5WbNZhFOiodcwUwGlPHxswidFfp2Sf3GkXhZsFgu/R2JMsZo+94xokN1GHx+UoPt5/9OtLRTK
owrEFA4jqkPXszZk5RwNyL16htJ/aiz1Y5U7L/LgP2tSe1KyZmPxr30kKonsMpXKCS+463Ca2kqN
D8jaqyrkrKti39mYQqEGqPa/7g9M/PDlDriMtPg+MMsyP8I+0lOHxKU07GaNcPIIkZh9L+dfmIyd
ivTa/aBri+Iy6GI2cbwYVEkGPF8G3TM2K1gbI+aubGXKq7MIzJm6oGbYHLzXs1haWKTNGmGi8SxZ
+AeYqBiq1a7of98fz9pZxaKgsAwUDOqXeDheHL1d63c6/JPcA1CD6Yi2N2zjX7wtLkOIn3ARwg7j
TC4SQqAHicOt1r/odBk3vsvKOKBPiDcFIBUaDYtxABZVJbsBXl9hbFVUX6Z5Az+y8kWuAixG0UuD
b0ytkXmoUFZ69lTWyM353SHrj/e/yEotngKx6GTw8WlzLUubBkjWVp/MzEMubtjlCNF/MnfdCauz
txkeEN/SN/khPylf74ddWdhXURcHfDAhLDkUVuZBPtlnXY/tC7WzZEsxZ/07UezgU/GqWIItgtHB
FKrWM89Ac11V0XjeirA6EDgC7ByLQtUSejZpJCu2De8hQ2c8j9KXMPffDkG5cXSvheFE1XmZ07+m
pHG9qqNy1Mp5UDJ2aIvUIep6LdrC7VbKujZfl2EW69p0cCSpI8I4cLmHmcrh1vN47WoXd8N/R7JY
2WVQqIMOYtOTkugjyIQ9BLGnBGOboEE9DLxerdAncVD1GrvD/UW3tqmgqVM55YEmaDHXkxjbBd6Y
+ZB5QeVJVr03tcjF0IH+3ZY+xMotCByJjByWHYXom/dsnBaYgYcZQPMhVT5m9ZTLL8lURSBKNLPO
P8222SLkqvewt+8PcqU6TOuTFiiUAQEjXcbu0wgLIJUDMCkQptNTDJyLM3gP167w/ON6nOT5GYHv
p3Qqd6Bl74dfmWPOQ0WoG/ACvpnjXE8KfBjY2M1AXh19TZJxF6aQCLEcux9pZUsYbASAQALvBkTs
+mt2ePnqxsjO82O08VUdOXAqi3G0/zdhiCIIGIIfcR0mKZD+blOO+kyBuwhHFWL43L1if2L+HyMt
lmc4N3bRJ2w+8GM7TOIOjpTuw3bj2buyNJk2ZAwhRMrCkP56PGjPR35SyZmXpOHbEAMEROJ/6uH4
qEzpGxqzW5tu9TORoQkwMMtiiWk2czvKZWy42XSf8vpkFh8q7eO/+ESWgB9yGdP1XLyzMCVVR2HU
iHHqhzrGmkM+FnK7kWmuzRvPASBhSBzYtnUTBMakEnJ4UNLDVK5UsVoYOaUm5ak3jJdMbduN9SBW
1iLjJBn7X8TFl9LhZXS2wsxJVnYyzfGko9369zNnA+4F0c6QeHVfL4YuNtSxEXYcM22iuqYg+qnf
orMtefjiMSe+CwJVKhnGDRexM9XYyHyeBOUX42fsaQ/Zq/pYH6IPWAF52wI1K4m6yMloTiv05W5q
Yg09Vr1tSWZBPhmvkdLWTxBTonMH7/tRzrCj6GwVg8QRVw+KTP8C6sJwSaJFx0qo5CwODLNpmxop
0AzckO+4TasG8CtmHF4kTdo4AtfWJMk0eQ38WogcizcJvdwpAaWUeVBsDriUyPsqrZ87ZfiA0uLv
DrrORsCVbifu2hcLZjE4zQ4GI4Lp4+kn7VioZxyrild7jyXfcdijC1h+UZ+3tClX9wH1ICRYKHFh
/329SPW6SGYzKJnQMZdf8fCtUFzGk+D+VliJIpBemqjaC9WXxVMrDcomafOEQ6TvKNfxgb+VVHg3
8t7VKNxWEFgdwQlejIVGhFmns516iII3rlVPT4nhb1zBKycuACv+bajogKGWC5C8urVa26Qookgv
ZToWuO3GKeuv3+IMrkVSZOpBXIsUapZzpkxGLKUdkUKb1DqK3D/OJuRwf/9p6FnC2ofcBox1cUrF
Tey3eO+m8Kh/TZZ9yI1q/y8ioEQiXkFA1DQx0ItHIwX6zBoM6kh9gW1UkycP2Jl++r/FEJnTRQwd
KfA4NI3Uw+b7a2D73jDlGzCVtdWlmZCBBeb7tsVbpWoIVTHMvJZcGlDaboi25L9WjhwTFBVpF98d
/sTiW2jT1CepGfAwLb+q1Ud8fh4C0DcGFoToMv/9jIHB5laHRE/2JYZ7MWPo76AjPg+pV+Sfh6rc
GeVWcrJyV5DS/S/C8ruzS2o9n1JPm/+h3riTkPMPAv8ozzkuUl8pDD61cvcv9udl0MVCmKqhzseg
Tz3Tel/1L1i1VcEGfn1tIYimEN0Amy7hElpuRGg+aW2XevaUHfA+AzWxAbVZu9VhXVB3AwgpMBNi
oVx8nIC/KuO+hoj/u4Sb+t1Cj9t/nDTXwjBr1zxmZzyW7q+HtePmMuTiuptbM7bUgpBUSVEeCbNf
db/xzl674K6GtbgG6NzSbAUu7oWF67wHZHwM9/Xn8jB1OyF8W+62RcZWWNF02v87lTcNQyqYeezP
fK3ot+Ga6d4+6Yd4L+2wfO1x59rNBM72waa62eoqIflDwJDcgIb19SdscyOXUpuxQtg+RNOj02xh
tdeHRh1fsJEEKHKx1vu+akY2U+rpr+rTuFdeGrc6SW/Kh+hR2XHX7pN9+vr3zDzm8yLoYmmmEWal
TUjQsTSEgVz1pOTTp0Bppl04YBodTmG/7yXHPN1fn+uL5yLwYoEmSdOHPeJh4FrDD/WH+lyckpP5
vv+EX9sh2QfnLbzu+i68iLhYrlqeGmWSifklH2vP8VH1nG/zTnqSAdQgavz3XFuEV3EP4MUNnQTt
mOslkyh+IuOkk3hmjZ7nwHsOuOfGLIpZWrx7xJElCLDU9W+yCnuacdrS7QRlpPYxOozP9Vl5wfEG
UOn41jgZT9phfI1s3OR33UamsXa7oX2m2EKUiVW/aN3bMWRYO5cSzzBC1y6Kk4ydb9F/9cf3prT1
+BJr/2acIp8VSpr2DU1WBsFh5wa91MJ502j9cZJNuMX+zuLivj+lawcnQhW8kKnvk0kt1mWXDkVs
oU3klZXTuk6CUZSmxrWr+tPG+bkeCeE4wU6lyLBID5xsTK3JJJKVTMFLkeYOntO9P+E+pbfl538x
LLqS5AYCb/OntH1xBUlo5at2lzCBZfkr9NPMnZvyo2OkG2nV6qAu4iwOMUnvg0FSo8STJYza94MT
1N/8GdtZ3I17LT/cH9XKskAnxdAEY4ey8lKuyMIV0mlhRXlzFgfYl6eYCqYIPaKF3m6m1isLnk2m
Uj0Dq4QloRj6xRROyDbNAP4Tz4n9HTijU5FJru4Xuymynm11+HJ/bGvV36t4i6nUEnnS7G5OvDn3
cRSLswe/Sx7mODj6abeP4xbWWfiC8sVhxJrsfvCVc4XYACUEXZSH+eLtFdRhCxKjTrzWn1yh/jiU
5qfqjwoX/LshYLNvUUrXvqWN4ghmfGLvLadXiU3f5mJP0A/VXPSRdlJjP0dJeQjpttwf3Woo0mRR
ZxGVvcXorN4J5h7jES+qlUPWQeP7ICnmKW03dvhKygxJlrORM5pm8rJkBEUW6Z1kjr2w+RoH47Gn
6Urv5aWWU1drPxWW9GWczY1sc2UH8uBGJ48qIpCaZVc5sO16nvs+9qzy7TCcnTpxjfDh/gSubIXL
GEtxZS49H49YYjTtz8y3d+30Y5g/Jw6KoZvX6MrHuoq1+FiaVfscisRCrv2gJuMhgc3a6tFzvIW7
X8sQrkKp1zs8nhvUz1pCxY+j6nZvyNL3kGtO+BOrruxCoN3YZit0S+sq4uIO0P0QeMBIxPpL+KF9
zPeYgv/IfdwqTzgGALTZ4X39A07piJvoP/c/4upCYWVaHGbIgy3xAH5npzomytAd0RIqm/Y0zOOz
DgN045BeSZ15kP4vzuJGdQIelT1OzV6cd8GunaP40XGSbGNJriWU4MYoJyJWBGd8WS6qsZz0B7Xj
GZLuzJNT75UP6RHdIX83Yc4e7dR9hMyE+y8e+VSPkDYXZWESFLFVLm6FqJMDc5AJmxS4PGa+9tPx
jZ+NI73o8SAdZXmT1r06nxcRF/NZ+jwegrSJvWH4MZvPtv/h/rpY29wmXQjARLRQOUiuR5Rnupxn
TRh51I8yVy/mw4ChZlTJX2EhvthytPHGX2ur2xYnJBJ1SGgYy5Nfn+I5QLgZM/mjf4p/Vrus2Anb
+nwHkzj9jmPnrv6l+8/mFt97bQdcBl7csHMX0Ngp1BC1Q6C0uq9Mp1xr3nR5uwXzX12dl6EWy6Rv
ahumry7U8WR75/+mdnJwDvnvHrmJn7Yrv8gPvvz3qSzzChUEtVbxJcVCuliakoT6DjTFkOtndEMZ
To+Qoeqrdqvvt3ZE814ljGCG3NxzWiKN/h9NGTVr3E6DpzfkbmrarjL3p/uL8zaU4AoiX4QE+ApQ
3RjrEmdaikB5gTluqHbZSxUN04tv4VXdB83P++Fu9wINRNR/hPCAjUrk4pHjD1MMbaOWzmih/hLC
Xm5Qlk+hHyb7SR7wq5y7x/sRb9ckitIc+nSjIS7dyPtagRxqTjT6Z3UEUFLqb5QxOlh989d5uggD
RRbJGnFwLR7DcGORKG5r/xyG7xAhjwEwBMqP+0MRB9H1ow1QIu9D+nJ0zG5QgfUwBFFaN/458Z0f
BfodvZEcsjj6rWo/at/aO1qzsTpWaiiEJEc3hNg5ZMvFfWqRYZHP5v6523WH6RCCzgHZFO6TXQsL
PfMoLZzT12oDgbQUbqVtdx12sdPAxAaTbxNWP1XfnWPwhMQbznYuuJN9vtu6clYOE8IJRjrcbUNI
6F5v7ITSnlrTmz5rZ5xONexQ7D25+SjvRipvAoM0amgkbCUrIv25+Z4XYcXfX5wnc4dsiUmDAUVC
5WjuooPpRSflNO+wlz0p2ka4P0LS98ItvuUgh0pql4Qbdv9hC/IUn9q9pT5aFpZ27nCcD+pD99lh
rO+witcUd64eyD8RBLu/kFfStOsJX3zftNVnOVD/jHzESARe1i/tHd4DEZbx+/mQ7aV9+DoFbhgc
2nzjFF858WhQ0GUTGEDUcRexB2kay2JM/PPo+wcrcg5jmz2PA6qJ09aF8QdlvZxySkmiE8axdlOC
1KsCO+fRcc69JMnmc4K7/LhrinwID3boSw/ABxAlzTn/JBf80Yx6jTGpn83aidsHTcV70s0jp+1d
cxh03NmTuJYP2WjU1SFoeMAfMAvowndSTv6xD4a60vAYB5T/tVdypd9TfI2rQ9ZIVXDIQm0ed1UU
8XnDNtB+DEVf6q9p2+jTLpIn5e2gc764oUYzYiMjWV16f5Q9Ie1w0RiLxECdoaVHLYpeZqocei15
bgP/Qzj/E/u+2yYTpr6Um5PxaGCW7cff1K44hn71W3OQAKiTE5bIO1n7x5cr3HXCJ0kfd/2w5fu1
etbRGxUSeBzhN0hUqdOlPkxm+4xpeYvuoYeaG95Byal1x53BvqT0h8dU+lof72+H22ctKD1hLyoC
Qwta3B1tH46OHcX22QdLnJpuX/q7LCp2ZvjR98vT1Cm7WRs2jgOxzBdL06FIBkmNFtStFlThRE4f
1ppz1lJ5F/fQ4HpN9zdGdnv5QocWoDe626IGuDhYC0zm/T7CJRshm/5ct6WNkjum5/EuyHL//f1p
XCnwUOnn3WUqqP1qALOvz9PMb+Im1Qu0MnPZ7TXflbNzonV7A1noIftUVV/MJHc7I/9rJAv5BXcH
mAtgH9Qer+OadqdwMTvQrvV5H9S/8ooXE/KD94e3MpfCBQZHEUp0qJEtju9WHbQuNWPznIDDphOK
0nXvpptavGth4M4KawCwkjftOyAsaVRJinHWwvCIcMS+ivUD0rAbV8BqGDqRFBtZ+jcp7oD7SVC3
rXFutHQfVTpO5e/VPNnIX27Tzf8gHQSzD1nT5ZPcGE1KYKVmnDunckv7bWX+yMrzoH9kvW9cK2uh
SKXJAdG/EwbE14tAwQanmoBNn1s870W02Ha1/k1XV8cpqf5+X/G8Y0A6+n4cHotgPTKMxoSMzjkt
7F0wTXsjCM690Xy8v+RWEiPEuS/iLO5KvTNCPewb49wf53qvz7v8WHSiiONya3Eejnt6g8duq1q6
8oIlLqJuZJ1gVbHauZ5MvCv1Omtq4zz+REK4fVF36kF58Pfzm+Fnt8/fdP/gNbKRdK6tyMuYi9MD
VGpRYktknKvqUzV9lWXU17YAkLeHLu8suv44wqBzDVP3ely1lfkhSqtsLkALnfFLn3/c/2Jrq/Ay
gPj7i5RSjmxJncPEONdOuGtq2XqZgO+79pCErlmPXyAhb5RHV4p8jImaFz0QikVAwq5DplbUSNns
6390tXWyWP/RedOyQKRTdkw/FhufaTPeYm2gWQZ8P3D0s/+t3wvzGefQP2kn3vz7+BDst2ium/EW
6wKQkcItzPich/kYEC//XBk7ZKRwE8xPMmbCm5m6mLLru/l6ShfbW/YrihC0uM7D03CQ3PwYh272
Gspu2b3RHw2ArC42Cg+SRy5XGztLc+Uf0saDdnXvX37Xxd63mxjP35pxN3gZGy+ohO/nd+2DMOFF
XOStz7tg69OKT3dv3GKLXqxeqZ37POeEPeeG3bp6rzTnOGu4zDUpDL9jilPstEA+77M5jn/p0uR8
HfS+2mgyrChIXM/+YpN2hkQmH0piQfc8TvDFmU7jD19z9dK1DpApAUSkr/Izk9+iQjs9IKh6aORt
rZWVE0mcgeJWoWp4o4gVJCa2YPkkvoD5ND35p2anPYT79qE8cAhSgXWjo/ru/gGy8vQmi+E+JrAA
8CyxNaEZqnLuo2iNbhRG4BGw9l10ag/6MTtq6OJvXJsrT4PreIvqq9zIwyhKp8gKlx+GXSq54nma
8DRy07PvqZ76wXyvfpGe2rfqc/IeRQN3Y8Rr03w54kX6VvAgcGIEKbjkpC/6UyA/RA+ITj7Ev/PU
RfveeaLylhw3qw73495Ab+qqtmcQoeZZC/b1i3yACcKIH+uH4Wf9aXhpvOI8PG/1ZFYuCA2RAxmp
JwCHQOmut1iI0JMl14N5DvJZ1w72FObxDsOUcD7qGDZODzYM/v7BRtd6S/lY7JvF7uahIQRUhfYB
8u/XoQsfj+Ohn9QzHlj5Sxj34XPV+ekhrfPo0DjaVmlz5bIVfWyMaCj94b+ziJeYylzosa2cnb4I
jz4iWvsgrbYo8GvnJBAKoQDPrJL/L67cvhm1hseM8aesMj5yWFMds3amO+2p47w6m9CptXWDAyFd
JkEGQBb+eh6dOKmnOnZQJIZDFKWPmf9rrrZ05FYmj4fo/4IsRlWPPMWnllFls07D05jfdIG9Bem+
LWjydTAuENJHYDaW/BZEgWzM12TU82X5XaDbn4sse+qc8kXOgMZX0Vy6kqZtWdmubAEkOFCChF4t
7EAW+z2O4iBVhppan5TLj3PsSMfcTtofVaKZz3gWhU+OOavf758yNx8N61U+GIIYpOw8iheLcZTq
usOVQz6r0ecGtHJY/+zmjSv7ZoOJGCx3APlCQGeZNet1okWzrM3npJxf5WJ48pPp1TCnBzVU/o+h
FkkR8l5znGjKfJ6c3pWGyO3bH1L4OPZbdPybdSjGBMeR6oGB5P3y1TuUhhZo0PLOwfQxacmA+q0i
3dqX4TkNQgIyKi+3xUrnFaqMQSvP51lKzr6cng1/fATj/+X+AlgbCGYXQs5eiCMuSyFdaOYY2TUz
ji6521vqU1j5W6n47VAwhIZ3wjoT6NvlAug1O+rGIbfPrZo/5tg177o0dMNifmmUr3OqH8OJDmr8
eRjfSJX9pmjGsyln4a7K8ZZK9I1ESuyjq/Ne2FOz3IVEkMExtdxnZdUWmZXY52Q090navE79c+mf
2jxyEwNqtGIfgAlv5BO3RSBE6dBLFEbHWK/Ribk+HVUH/dVCL+dz20lnSamAvpiH1jR3vVK4pWW9
qOZHVLw9Kd6SB799KYjQkDvpM1EFYiNehw66PoxiP57PY1e+T8bowczmndE/qnHzGAcNXGMJDIIW
HJ3ytx8a/4+061qSHEeSX0QzKlC8UqaozCzd4oXW1YJaa379OWrs9jJBWuJ6x/Zh12ZsKxJgIBCI
8HDfNbXkdZBE/1tHg5Ohso1GFFU4/Uy4rpLoSBSHsh+m+SJnqi0WoZ3xgMprV4YFTMSAABNIJoSa
23XKUyoKUgMLWhKhyxtZEuGhBlcxWr01wWSFZSRC51Ec5gtGYyytkm3wv1jILnZRcRSagVPAW8+t
wlGoZAL4IdEyB0fk7YqMOaziuhikC77qV6kmr1pleDIl0kpELwVvVwv2v9JoZg9cK/6k6979b7ZO
IugPQNmNzphgT1msco0BoFIhmYQkgraCMmfapX546lwDPa/mRL4JHIvrUAE3pYMNOkhVMMbFHE4R
TGuy3OXSJdWOfXauuueYR/mxruKoSCAw54l6P6X/1pmjGJmjPFQ5Qp4gWcGT5MW7FO8J+Ztuj95c
WtFuOkUH3nt97ZwwCqeE4iKKi6CpvP2Uix6MgTzDaFEOVg+ilrkwnftfa713tyaYCsSiYIZ10Lrl
klWvpHvphrc048TODYe4tcFcsEpfRZUo9AhjtbhDzeOCyLNX5x54t/pIwDqeT/2xhniYEMnWIvb2
0BEvL6I3fRZ395e7Pov4KZizwq2C/6ymaOMBgVzIEFEbMGHOYWqHTe+WS+QsVWblPK6Tzc3FOaS0
VciT2HsSZLcJCG9KXPiqYA3ibMmksOf09f6aeFaY7Z2DthE0tUD+MveWOBFbgYYOhro5t9GmGbx1
0N5BbFlRj2ukbOoZnG+XsVhwAWVWGuXW+Nd6WvScgbwTRxnAdVSFb12+K3tNaft4udTySVC/i+M5
kjilmc2FXJlgAuSUD4os5OlyQah0oeTglFBDqdLSvf9ZNg/vlRkmKgFFkSgp3qKXTHqMpNQSWt5r
f3MhYIym6R7iBNtrK2PYmAdzvhS5AWf+Zeg/Q560xDoPB9cpmlCI5UgGVhmlOiuhNMjSdCnLzqFq
Lh3QIH35XYR40f39WqdYJqCGECVBRRm3BqtZlPVAK4G1bLpkWoqkytxH8ug3YWkZqKVEs7MsT9Be
4Di1TA/HTWIH/Ant6eGtgeYNwMW3/ibXkEAgQV5c8lFWXOj5gspMhI5IHsbmc2E0ZC8FieJg7FoG
LL7Rtb2+TK8TqDCtoBkPdS18q7vlPQS5gV8MZY1ph0j28OQzD0oWgXMrDdR9HIPRSNIankrnysXo
j6eSFGAEoNMW1EGu0qMsIt00EAUjYsV07JL6rWrbb/e/yur7f1bDNTAHYlyRcrPcmgA000wLorSX
JjQ0tyjbsxb2B6VRT8nc80LMKjrDGD4/tKSoJOiqymG20PJutLi9jFMeWpNQPEdlsGvH+IsCkKZJ
es7lt9o/ag/ZH8YeKEMi+3ouzbafhQ72irI4iZHwRRt54D4aTG78i5qAqg9OKL1vDCbYlPqMQQS9
wwiTFjryGFf7SRdTK9dVP4vy3gLxkeiobc6JcetS5OeDASkgwiiSIxaoqYYFHk9KFaEQmDz2rvE9
PEePykOfAqEBzJO2V1/yffpaPKffam+YUH3lEfpKqwPN/ATqWlfeGQVNkNcBfsJ8GB56F5zPhYXn
y0N6bP3QjU/iXg2dcp+5jR96LeeiX9d+GevMRWKmEnQeNFinJVjVlqzEMRzi6n7pxZ6yv39K1ikO
tYYhD9TMMAKyamJmkJKoAhz9S4Opw8XRbKqMcwldzSF+dDQqJ/Z41ebtFV7ZpN59tb8aRuTmUoHN
0R6c8rn3hx1VsQvtwRe4aPR1HKALJGhx43SSVRezN4fEUPMmQvf5nBq1lcvKI1qbNrJiHsBm1THC
XiJbAkaPPrXxCL1dVw1S/1Sf6Jc7ZHvNr/bpYqF8rwIA3PvCc5fY0vfoPfg5q+BJsF4wg/K3Nzfz
A5gzq001hGep43ZtZUFhwwoJLyVeR7rbNdKzc/Xt5hJP55AeT9k3/Oa1tkAHWXiBAxa0B3H2JsDG
DnFkBc+EE/JWOcPn2lAwhHYHqE5ZPHU/Z2TMcjgNCJ2BjyrtUnuOgUbknIctd8F3+o8Z5uyHhjkS
AdTDAD1Gj+GR7MhH/ARk3imH9rJVe0DFPaLVx53j3LSLTAjXOYh5ViCdsJ86qC2GNOyJfwJ/PNd2
5AzAPGlfK4A8KeYyvfD6EJunH7wa/7HKXJJxBIrvZY6ii/kS7rqLAH4jyetHS8WMhuikKFUd1Nya
Hu9v8vr2gg9dWVVufaiqVQGiBVhrPYwPgSh4afBx38InfvD29ro1wYQYoqZhFFVxhK5d4ItvmDA7
1ofYrb501uAKB9nrQD/T7muE1H5X7poH6FF/Kf+bUE45sGhiADEdFiECSolebcQ0uhQPsnuK3ciL
fd2XnXPlE04g3zwedJSbYr0wks+cy6opwdI+w5S+mFCCkO15/tXjrXN/XzdDN+B5/2tGZx72udEW
VbMkEUC6VGQ1PqiOdqHj6Y0dO7yLmLMmlnGpUAcN7JcwNpiHtnSL9GvFmyuj27Lyk6v1MAdgNMu8
GhuYUH3j0KLfOHqq9/9QU6UuzdihU9O4YNExAkqDuRo6iDwALgGXj/bmxfwqQUls2hVoIXumn7lA
rEVv97/UxhkDbgAvUswM4b/ZwaFIoD3tuAkvoRDaohDZ1fx638KWL0CnFaESYzuAarKz0qHaJYME
lV9IOptnIFDA2C7hePXlS5ovVoC+WNJ9ELlyBnE4l+CcGyuTky1ueMg/pFJYDCW7YCLJhA3opyoJ
LwRkOmWnWqncWDPkO+4vdePSoyTO6FfRFvWKk1ouSDnnpSmcR8WwkiqxCbnoIGFtF2geiSHnabcu
2dHMl5Jy0hcyhUjfxkez7ppYD3CW/8kAc7dOrdLXnN4JH+nQXuSOncUr2W3cBVA4pxVzQA7wJGMn
t/tskLNGJMK5dZXWFVE0L0A0aWFk9XsZOVPu5JXV+NkbJOjv7+76DMIw7EGgEvLNYBG6XW5QErGL
zV44a/kxR6V5UqJDbCz70Jgtsxj2aGBYlUY4zbN1jwJfkzZvMRCGXjfm72/NVmInkyGqhXPexO7S
ja919QMvd89cBB8PEwfj+Y6REtBT8sq+Wwum/XeoIaH+u+qO5IVuRtqiBecQrX5gumw56W1V+F6Y
hhMXpaVMij9XmXd/m2nydxuCsLuoF+CdClEwoGuY9apKnLRCKZwBTnOWzrDjKnyQ2nAP2CwkgxZP
Klv3vsn1uUEuTGvOALIifWMr+lEaz2GSpqBvEHVHmIqHZOkOvRT7A4oOQcO7b9c5FMyBG5USbgJO
rTC522iotV5GcXPJ8mwfh5ldYJQBhByuPIycq30deGAKTxicForiYPs7cjmFkdyNNWYKvKQ/EiNw
xoDHyrxhBJRuKL8qCvoSK1DDKCZhFydDdUmjcG8KsqMUgRcmLccx1lcFzjuKy3TXAIlk61eL2UCw
JCuqS5nkrqKFrhx0T/cdYWslVLpZA7QeTDNsvaJLWoxv5yDFlaWvYzM6gvSqtTWHoHHDCA4LsC3o
u4J3fAX+XeoexAJqeakUKxQrSyqAKYgmzgto4xhRqjO4GfqqOEfMTW5qUVtE6O5d5tE4iC26ux2x
YwGsqoUMLa4/lcS9D9Z+jS4yUAtojKM9thJHMesgzPUA8QJ9qa9LbuvH2B12xYfyNAIHqLxXoV3Y
wTMv/dqIkLd26YZfvfWU1qglAwos58zMnSEAt7oE8ZzlK8YvH1uxdPRCelzQhpNHTmxef0lqGMcL
ND4o2rPuUihGKSCxCc4AweHB3jtmDySi0PMu2nVWBjsgMQPPBoYH0F65XWAYoAxpZiQ4V2ozWWJH
DCuLJbeYZGC5DdeIOzccpb0gm7uw6u0xML06zwEl7zilg80FUxIYpIjgSmAz3Vk14nEJluAszX1r
tWPfWFmXfGRBwqu8bvrSlSUm4QUJfxSj4Bec6zL42izFsYgw8CQUkV/HkXP/1G/bQtsRKg4qzZxu
t1eY+kLugyk4N2luJ7hKzeVJUF71KPHvG1pHMHxHqvqKTqOBljhzJgc5L8xFhaF4ThVomuGlXoUm
x1u2vhHwcnTeGUcQqdLtaqashdSrNgRno5V20Vye5uWhaKt/aYXJSpZ4iVAhgJU0l2tLVeedWOsE
Ut1/zWkDcqPr5TCOYAThgrpZG5yFUXeCATPpMFMJPJLmdQoAM1Q2BPrjNLukPnIVQwpdSyUZBGfn
1uy+NGUOXuO8sIwiNK1QCb4p9fTfbOCVQcYXxolM0phQg2UoO2K+SxZjuhj1xNMn2nj/0LuZzjNj
sA8oNmZp4QQFWdlIg3M+Kl5SL9DgGkVH7EI/DMlTFSfPRUnQZu/ifbVMe7nWDkUy/HUigh8BJCeu
PRRxV1yfNclCdCRyeCXwPWXZhBZE5f0pVjk1m03vR+qIER7a5TCYszyNoCotgxBxQxR+x632qqjZ
ayyQf2mGnvQrd6mILAxFDjO9UuEJeVa7p8Hk+SRvLfTfXxmRUyHO0ejCWvLpOW0iZ8yEU8uVn9uK
Sng0ovyMuWaEJsaM2Tdxn0uCeS7DJyP7IQl/7ke9zfuZ0OkwA2pjOGSMq9dpZpqlFCMvMItdR9Rz
2BVHJQW0K+sTsE0sxSuJxATlIGgtlt3Cm53e2sdr+zRVutrHJRXEyljwsVTpWwI5glH+stR/31qj
XKb/t0jm2ZLHDZLrJYFHdONXYUIzc56D3dLWR8iuOnk7cS6tdX53Y09hwvxiSklpDFlwLkyMGkC4
T8QTInf0eXlPTIxd9eSLOpU8vQDOVn7OMF9tpRmG6TwW9HgVpS0YmHMdv0ctj+2UZ4WJ+SohQlX2
8Mhafk2S3IrHFwUp3X233Ir4mHqmEgtgUkYp/dYr0FjuQGFgmOdmrB1dWWp3Uko8OIU3AAkmq1tA
mn7f4tZBw9gTKlGollBRv1uLQDXqpMeD4NyYb1L+a1Fe7v/9TZe4+vtMoE+jyCwLOaDbBrFbEkE2
HBLX52i8VGS0RoxL37fHWw9zroVIkwCFxXrEKT5GQtta8iL9uG+D/ubbagDc/GpN7NmFin27VLCh
jJ2d6CCjkXcBeZsWZXff0OZiPq9/DM4iC6T//sqz1XyqQfqhm+d8Np+MMH2MgpmzFp4J5vvLiylI
eI2ZUC/42RuhlQXv/24NjANA4rxtmwabJQAFqD1J0e/7f39NxYDkCK185Ej/bBLzxZfeGIIRPYRz
/kd7Et8rT/mYRCv7ottAd9V7+aE6dG+CY77yZEQ3tw4DlyaAZai9sSiJshnlpJqIeZ60Zpd0+qmZ
eID4zaBzZYLJHNJcXYa4VXE6jcRahsgy699t//d5AwhfAFeAh1EpTCayZUBci1pmGOdALqtjvlSq
Mw+R4WR93P11zRm1btMU6eMfgy1szXleRNOsM8U4xyMogfPWoxJ4JVjiOD6xcUIpSaEJ6ms05lE2
uT04xRCog6H1xjl8p/Qc5VO6Q0/wort49Lv5S3Pu7NjjMeduYB9ARHpllTmuTQlyclmEVdWPd70v
iRZ075LslL5hlDp/C33lILmllz2hBK0MTy3xVQ6A/rMqyISmm5/AHOduLvtalvETglPgy9/Vw/jH
fJmc6aH3I096bk/GY7UzT+Gj5Io7vFsDK/AWW7E7W7QKnzchtuG+0HGgFK0KUMkyYTyr7ROhFbXG
OBdR84gxdl8bkXqEhBMm0QxaR2QYQt0feC5IR7CAm5Cg7B/Q742f0dWHNCj61K2kYEIPJ50waUjI
JF56OVTEwzgs2qmahQy0qkXSQ8pnMvXMg6TFkL/UeiRr+OdFqF3aXBIvRa+R/EGY9dqwjQ7IIUfP
oqjfhVAQbiEn3Qqig18USxgkSZUZlKOGoLmtMUgdwJKiNncPcaqLgV9kQw8CbCEGW8mIaRqvUGuh
sIsuHgZPkpMRtNWVYfSeZmRy4eUDOGftpgia8Ckr1VbCxSllbie2RScBtKpEwKfpnb54Zm8I4R+S
oB7RzFqR71opK5N9oEMt026UISl3I8lb5SFBD6j22koSxp9GpjemXXXFIDyWBslyTwXLQH6qmnBJ
T7raapO3jKEqPZikkMguHGJMOmBMbZRdoZK1zlamqv1WgytNs2RxEmabUOL73Zj3s+lVOUm/xdGI
mUBlrD+mpA4kuzN6dfJkCCMPAEXVYeJXRjqnO2nMMBMjzE0TWAMBqhsco01AyZELHczBYfC7mtU+
3Gn4x4svIdl7gTK5KJ3ypstNb8in5qKkldh4gIsPwdHIE22xoT4JURlQuAnyKTeLVLZMrSjLXR1B
4ATfoYiGJyCsAW6EBKiY7ZdQNAELXfCOI7k1FFkpv8sYU5PsLBeV3k66qhzsrg3U5XkC8LZ01cpo
VGchiT744xyq0a7IFB0EK8WkksRV47kpXRPvGN0TlSxbDuiDCZXTVEKAWllrNiD1yNR09qo5WzCk
K7Y6fU7pcXY2SzRygIdsTHUvIFH6GM2kGmw8vaAZ0qWLMNpVY4LqOOkAZkQvra5UV5pD/OEgxtjt
boZGnHlIMLO5OPUYJuWhjOa6PRZDEafWmIYycUjUGMSeer1BjDTbebGAejQGC5L06uwSPW+aMwnK
VLKjpkwmf8jE8nmal05+FeMmRrMQZMsixgQzCczFllCSOt3XshiMbgEPR+EgUgzxUKAnJ/j4VEPv
L1Cozh80qY8+cqOSzcd2aJXyRwTdNM1OgLysXfQ86sKbtWFqdnmHlxd6LUEuA0ldxuizpFOL1nmU
AIWkNU33HbDlHoO+dZNXJ6VQ+tnKclls3NLIQvBQlVHSuMmIaqUvSQHGNMupSGQ/Fwcls2UjzEYv
kRAbHpeyzZTHwNBjR8nmzIawwbg8Dr2S9U9tEInlPlGN5g9uFeSx0YLd9No4kXUnirWY9wzY6GLS
7iWuY6AIMQpnMEnTMGKUT5w1/Vy6w9d2BLsWqPRrtzuKv8TQaffFoTQ90+HhhDaSdZhFK9Ew0ATC
FPXttRki1ZSLDmRahlmNzhxiNG7IVUhChbux0t/HoATnac9TUdy4rGkzCDhc1KXl1SQHaRZBzNH+
OIfka6H7XVpbiXTqF16vdOM2gh2a6FCJmhUxp1Hpg1BCNfusQzuz7tNHIR53kRC595OPzeWgnw78
JQoYK3ouFWzXVaMs+jlZznX2szf/BOXXLPu4b2UD64m9+kQAA+yJG4b5VkqomjG4wo2zsJs87Q/o
RY6AINUYsQ93UNbyTBCRCb7YueWrDF6JzE95WMSt/bz+BUzinYX4oGkVGud6jj0EQD+ChpxKGv/+
SnlmmNeWFMskKjGFdyakdDqKqZ4CR8x42tny1ne7Xg5TLFE6aRZ7ldqxxEP7Izy2J9N4EmztIT41
LgTb3dprfBM6E4ltOpm7/BhOzSl+aXd/PUSApwy4pjBYDNEmOCtTBYCuY9dOQmKcG8gzv7cYdP+t
9guvg7ORM6HqSfVuTCTIALvcHnYSVcI8jwH8VBcPS1y84O7nvCzWjGR0JcAJoNSLZvaKNRzxJIv0
ydDP6NH79Xt5bu3aNhxKk27hqrISa6ihtcCLY5tLuwqfzAbOdU8CpUdEMaVHQQRp/8hrNaxHCOjK
rkwwvQZkJARJH0xo34ev0ldMg74JX8D3azxqTu3k+/a1/aV6+oGiTkqn8usjr2O/dS6ufwGTXC9o
DNT6gF9gAAlRSNqPLpsgRdc+3z9+n5VQ5klxs1LmLaWQBd1ZyM2jgyra3ats61YOVofkO9ivwalp
HMazUdrxAfhyR7wQ3/iKzLd8BTfChc+Pzfuy9N9fVUTiZZ5x7ePHGGPjjPI7oFrW/fXyLNBtv7LQ
S3LU6Sm2NTCOyYCWQFXzXqebX+7qhmBMCEBYdnhz6+doj97RmFnLQ3qIT/nX5IfsCYd5X6EnzaMk
3bzbr4wyxx3PmqGdGlxLqjb70mz6yyC7naIjtW9BrTxm39pg4j0A6RXA+g6qI2jLoiONMj4TuxdN
H7J0wudS9fIjNYcHZTS/dHH9mpPiIFf9+/1vt2kOzKv0LQgCGLb3nTcaiCKzTj8LoKmyE6X4Hkrz
d73XdkpvPskqT21l60MCh/S/9kwmzgxBCvwHtZeb4qMYFAJU7rUXkiScdW3aARM2ZqVQblpN90LK
YpFHuUQYDfvEyc1ZcZtS023ovAx/7/4ommD+HO0qDICzYEvZ6Iypx0zY2YzB21T+0Ssex/bGAdOR
2YKnEgOuGFVmvB/vpFFVckM7K2b/MMztXipy974f8Ewwvl4kSjg1MdHOcDm8SxILAFLOPm2l6IAa
QrxLBJqFgnpv4wQJMGKETiw5A/2MUZPabt9y33Aal5ZTwC/lFm8yp7qztSzI+OFRgJYOxRvdmpQD
wSiqXiHnQasgiQnhlgcgITOOs20ECioTAfgnNJjp+POtlbqvIeNljOScNflH207fgPL4EgbZS2Sm
bygYnHIMPnFC4oaDQwmNjuSDhG0tNT6TUunx2CbnKv5hxI9S/wwFhL/3CQ2UEnSQGzQcbIkoXsJG
wpQ6OSsiZOcXDS3fpG7/WgtRx/MCk/AQEUTrWGGz8rmSjFKPRCwkCzqrDoQ/AWaf/5vdgrwNASkQ
VSyUb7/QmIRQU0Yt7JyLxpcgmI65mJySrPv7xFsHMBjyCZjOo4ZuzWhlkjVJmKtnoT2oceOUKYgu
Ux6N69anv7bCLEYwkkVJIDFwlgTwHP2pmneNi0GmB4O5hugMPybMwRSPriMTp6NIbIcY8LZz0hFw
cPcAUCS4FIgm4ELSeJ9nq7d8Y47ZuCRK+mWRQ/VcLnt1PNUkuizTs5E9LPMpq99wwHZ9zmOF3tzH
qzUy+1gvU1GTKlLPbbJXp6el/ohVHq/fhg0EH9AkAsYD1C8LSpLUNNXSvpXPAdTRc/i2+q6Xf92Q
AgEpfS5gfF5C64P+hqv8awaX9DjnUXeZ8nGvB9OjpPMmQNdpAqiKcWlDnQAocQB6b02IcSentT42
lzmtzqM8XaDd95qQ5CGI4new2vx9gxrOB6ALmrpA5q2ESEoIH4zoRDYX0gOE2qEMZYmhorsVBn28
+1Fu7engAAFhsQHCMHDQs0B0IUtbQwn65mKk8sEgoe5HSo2FkfyjDMXX+8boFXd7rCjvLe1VU2oo
AHlu99Eg9Zw1SlBfqi5yy+aXkTdYWPUgQCEQHLw2SpwO6pOcm3fthHQLwcaMBzIm1Ff3U5CIEAGt
mwseA/H7Mon6c5gG3wpxkjhxdgOlBFO4kcBqgubYSuxBMoMuE6e8wcBetxc+INBhZ5b5FO3EXfbG
g4xufbprY0zUUDpVJSU1ps/JGa+cU9iKdlBDHHiM/x4zial+PMwxLyfT/6HcfjlMP6tKV8p4oamF
E+Y/e0G1FbnifKmNHAlmkEtA88rEF2NTvVHqdYw71vWFWL0bt1YnO7q37AYLDZknUH6MsqWipjL9
/Z1ya5du9VUMSeQ2kZMadktUqRXhGy4FK1bf7nv/RnHj1goNM1dWcimQwjKGFbBjuCLofU3d6o59
YhF3cEVUiCpMfAyjxes7f34d9txdbyvzqqqNOm7EBYZp6km8zAvd1G4xlre4nd/veHPO67Tzdp3M
Mdcq9Cr6oKovdE4p7Gtrbl44W7nOOW9MsMAhitEaNXQyMEo2yE73Ovq1n54W3TIeOlf2ZKd5at6S
N+l3weXvXJkG/BVymVCsxBsVVWjmMkgljFSKSlJegireJdqwb7TQwzPIDdTaLgd0t2qNcy5WEYyi
R8FwBo4fqM2Be/jWcRa1jSS5BAxeDE9F+L2BanbVc6D26ylOxgjjJJnUtH2fjyWmOMEbRlo3fwcN
NdQorOEFgkq29LzQUU47cvV9YgXBCay4Tncaj9y2OA0mN+7K/BLGfwpNieqi/vwl0WN7nvapC2k4
f7Indx5s8RhxAOErf72xBx7Y2+0NMWPd6ynsZaSxTPlJAVshx19XsZqaACsOweA/sFNsIrTUbTDq
fV9eoodkL3mqTXb9bzTWUj94GBpL9oKjCj7dD5Nz436mJqu9BCKYiiJCSJYlyAMzhzCh6F6CcqB+
T34pEHYNd/WPxSk8DMhC06bSMGgNRl/MujmNzxuSX0d0unCMiOCRA8JBhZ0TifUJ0iehUFwayeld
zDuf++8j+jWftgfpROBP/L7UOuIxZuknvwq1ShgoUlyaBUZARVu2Ndv8CB5NiNsY1vjawT7n6bPK
EGEPqSeFxNGmFDtFCEX7KM6MubiAjQugqwKPn1x56cdZcgMFkmRpxq0nyBunhBqkbyGRDuHcLrHs
0G4LFnxZ80UCCDWxMKdyrNzqvfyl/MZ8sMtx4Y24R3XoqdggvuYKIpODbSUh8Vgg5M4ukAyFtXwE
nRO8Smeq4EM5opPD/AVqOpWl8QjIto7otXHme5ZFuUh5NxSXApdXjDCf8FKATQuozkDaFv3qVXlG
iyHQo6OTfJlV7aEYUsdECORs4UZgAxYTfx/4cRGMX0zGRlKdjIsJJp7g1L/TxEZzBrt9WFw60v3/
kDqnf485/HgQYRoefSERH42x1xpRoo2GlGO2VbTTXXZJbdXS/WxX+PXu/to2AhxGtFAvAfmljrce
Y0qvJiEe9Cq/NAYExys//KUAvTLpAeegrTFTkH+ASCKuf7g9eD+ZTDROlVoAnUl+CX+oB0wsLZ7s
y6fZTkFtEjk/zcFpDLveSz/UY8wlIl7P7TLWGT+UlkkNlALW+/SQvlf7HNz/6msxWwYIqSzFTqzU
4ZLUbLjmzZJpenAVzIoqzmO1g1HMdELi5YfxOwMJSOUC5DC5igsMR3LgGeXZZKILpKq6UaDb3IZf
huahnAPOlbjlMDrGB5GpgesWYK/bRakNqbpu1LLL0rX+orRWoTSWQIaXoX6+75ob2ZNxbYnxGNxA
ytKosDS287vUov9EOrvkUdJt3XQ3ZhjXCNM27XViZCAVSbODKLiyrbrtSduX0PMwbPJHbJ3iqbB5
z8CtL3W9PMY7pMGcQGCkY3kjypRgxCpFzoQgd2mMM+gJaRNJwA7idTR91Q6S0720J3ATh75wShdP
wcslcHnV6zVHKQ4b6MyRbP8jMsOmvUWsy5lAMtw4AHP9Dl0B4Wt0lB/ykSeFsr2J/2eKSX4lpcWs
YIYVlu0vEjyGybf7PriVh92shclpRW2KAJqDgfSPhvtT/jH6xUvyAuhKXdrNrncUO/wpH4VvudMD
bebwGmubketqM9kalqLmcUIWuIn8JLUutG1yBEzBrZ1ldNJ2RyXo+Oxe20fvP9vK3gohKmfpomDV
KNY7Stw/jKR5Tcf04/7url/Wt57y2Xy/ipBdoQ1GRD49RfH0ylE1e7Fofks56W2htrRd9wb6Q16U
5K2PCS1IJirVqLGpiohBOyWf/sxjclxMXmV9XViiC6SMhxIwl2sOv7YTxywwscDOExsLgB2wp0BB
rqfSgd545BHcbB6HK3PMgTdFaexxnWcXE70JOzJrw5r6MbLvfzaeFeZ8Q1cW6LEG3gGaKyuB1EkF
UpF/Z4I518BsDgBZw0SU645YDRbSJI6J9UWG/gAYzvH/VED/zRKR6ZWmxyJIPC8dequV3ic/s7Hz
FjlPz4BC8Epka48DBwImEDWQGIP9lKUewiisURtql15I0bxlWfAGKqQfrZS/39+3z0rbbep4Y4fl
HqrCWuizsE9RDVC8urWWPdlJXwK8Mr73b6YnOZnzz/ky/fzX23DOQdZlSHat7nihecP36U+BIoxE
h2igV3qbKYSVDPHGEUum6jSUzKe0zWfVMcHRNx95HEVrn4QVEcklBj3RX2RTdHQBNCMmYnIRhO6l
ybvHTmud+3u79QmpBgT4fKjUMcvHGQTxTLSpS/CWaW25ekY52eqS3//OCHOCB1mfUzPtk0uTVnYU
DWBhn71Y4U24b60FcYkyu4D6c9XymzK9XsxCisEJ9DFHT9DpsFMuDnMj/0ALFlkiYGEi5LbYvoG8
GCIgyYJwbpzpp3BJWyuC6pbhDIcms6Lnek/s1OM9eNejEeBburJKmLJQp8c55ltgtXUnp/iWP4c7
Smn4lFzMZwtyX70lfzP2vTc6spWDMA4qGhjBsyC4OAq4wXk8vhsFutvfwzyx8j7pNBIEAqZFgtkC
H7b/oeUYVtGPwV63y32DCSbTV6CUpNiZG780J9UAVo6bSWx885t9kW/Po1KUWSLRr0HTssozQY/k
hG9f4r3gd36UWtDJ4pYE18WH27UzF61aSmUR9rAJrpkdLEofIZhCo53w/HOykVq4C8hJv6YOiDki
zCFwQrzEM0+jxlV+UQOqCNbezyVDNjRrQaSp/W5eph2toIEXUZqtdt//asHY/7vxeZ648ea9XT39
IlfmISMrh5r5+eUh1QzQ7vf6DZlj/ybYg60cxodoZ+yyQ34R9tLg8jZ/I3e9Nc/EkkAtSrCpYfWz
rfm5hifAd9kGqN3TwFM+7Ig7Oo1VPQFZJ+4wJhzyn9308zK3EcoyMuTTUXCXwV11uwHGUIF3t8MG
BKcZ2JnYzU+mK5xmJ7HEY7/jAZW3rpwbe8yKSdMOKHLAHvj9wl3m5X51LIg1YxhM3Bln6DTfj9Yb
2Tlak0i4ANNBu3zVhiVRj5nHmX7hsX1vg+/aRBzgdZwWqqe58ZTEH4r4VQVakg5jyKHdEo/0PIr4
9d0HYVKUMYEUAooHP+V2l7NR09J27ISzXCwpJl60fb0EvARm04hCid2A71sDXkAPFsRyUAlnpcjA
uYECUV5hZuP+fvKMMJmlMpa91HdYCam/gV7ECjIe3cqmBcwK4soDzSAGB2/3SmvjxswFLAMJ8iFP
erfFau4vgjrZrdMryERQMCRUtQmTL7cmgOobqiEUwTggJb/SQjgCv7tXYgzhGdXP+6bWIZ2aQm9C
wm4ASMGeL5CKVdU4ghInPDbDe1H5qsLpL22tBgVCOipC0U5shVzLyx6CZCDwIPNkJcFPI5yBqYHk
vMHL+enWs/t2bYk5vH1YdIaWg1QgDwV7iiY7Hk0L2AAbEICet6wNP0AJC6I/BjR/UPxnHhip3OaR
MGBZ6Vi/ROH8DRP5vCRra0EqKO9pcwGWWIGIphUmAVNasKHL9VNMjOhQpsvwjKZDB6rJunEWKZw4
k7dbC4OuKiB2VDMANeRb7xOAxwCnC6ggMP8VeppZJl6YB7ykZuNqA4McZEvAIAe3AKnQrZkWlLgQ
uMK4P6XENn4su2onLeDgnmzJJjYqnLS2lNiYsvof0s5jOW4lSNdPhAh4swXa0aibpES5DUIW3ns8
/f3AxRw2gNsIzWjLCGVXoUxW5m8q0OGbB/3aqqSQDCpk0kpT5/CXKvXqKO7gS8vHqZ5c33VH5dQD
OOgdFWnXY3cnn4Ttiu7yPmPU78JOk//uQnfFPOk6aZxG3fOkKRxP2wnwb+ivHvPCtp62kra1JfQ+
4GyD60ZfdnUtMs7+h6dM94duV3kDPVyAk7rlZbSydtgLOHNMMtKaNW+RJ2MR5ZaKBrge9fKdbPbJ
KVercX/70FqJwkU5mYAgDLjsqQpxqlUg7wFvx8JHQw0vsRJslO1WzsWrELPv5GVlJMdSbJxjRXeA
AkBdfKz74+1xrFz+tPUxfQYdzBZfXP6mkuhj2RJFPYr7UtilBQq8sF6wCN9rjoVoJEpHkCq34q4s
Ck4tHrtA2wDbzM+VWs/gP5beRNSQMAI1RyfM7am1gEfgvXbfuLbyIzuUtPi3atYr247InJhAx2kP
zx0k07oL0yx09bMsNDs1/GX635lp221/b0ztMnFnahH9RDxgks6dg67bALGyAIw9U1vfDa/Jd0lA
YzWxtRf5Y72XHGnff9Cyl1x+MKV9oB2zL7d/wHKNTnLAdGfpmqL4YE4HwbuNHoaFGsmCDL0eTIUk
/RDyDYj38huqNH9BhaDcRxtl/jSGuVTVdQuRvRO1r36jO3Ue7PXQAHaW/dDS7O72eFYa65Rh3nD+
k8i2NT+vx0H0i9pXjLMUGs/4Ce0S17JHqfiTG7oDoBbLMjQTq88peLQA3580fnCVLbrryqxSpQEn
Rv6FluBcSEOXOrjzOcRMFacMOW55hUj/nHxN5ab/Qsw+XBT4UpMUjDOTMLDEaFuN7UHgmZenG0qa
K8Xr61CzQ0bvE10lX2U0H8aDfq/s8ov3zEvgrto1j/Kjeso/uOetm2+5MQjKyQwwhItvoZGdCEGY
dmVinGWxLc9G0KYPnd9nnD1VZ7u5kR77cEDoSk+2BHeWe/9N/oSWH6cOL57ZVVRHqhBgwmtASpCD
PynVzB8jofaw6GsnLXJkkDfW7Npy4ZxhmJOaujKvmeY6bppuVxpn8T44Vf5HpXLah2LXcrhG1TF+
Dj0nz5xN6Mv0XLrOQxnof2HnJVQzEYokxQzoHN5Fuj2p4uu77pD/sO4nVenNIsGUKd0KN8ukiiyD
LBEQDu3En2X6O2vo+aflUy3oOyks7RR1G6u7T9x4Vw/GxiJeWU6TLxIA6QmETeX0+pzLUpGiUMFH
9dMMpwGATd23oUzw2cw9u8rGXWyE/3z9s3rehZym/93ROrHArdEMjPMQqTtVQ5wj+np74Sxv/ykC
7G++Io+w+RvPbMOwEjMuj9z3HD+4SN4lkLfsO9dn7r8g09/fDUNAP0LzXPhTbfm1lFXH7T41yTdX
9e2qf0qadvd/G9OsDykh32UK1TSmlreD39mG/sUP1Y0oK7fShLamRQEUcjKzvR5U1mtKq6Q6UZQG
G7hI+WOVAIakqpHhiMWviVttGFqufiuk61COMRALmgPsdPTL3QarBgoo35FtudO79mBVxcaaWzm7
GJfBc2jSol6g6co0THwP3c1zYX0xqmfB1O71MnWqYqs1troqJgnxSW0ShtDsM7WhBbjLYjilEdGz
6uxIF755oCSE4omLvfeUn7fXxeoX+y/g/LBSozQJfHSPz3H+rfeNXSJJJTot6mOWj0eQb8fb4VaO
ZATr/md8xvy8SEZfsERST1nr9m6hvUjuPzMbUBEChQ/ZkmOfHsU04ncbS1OLBokOOH1iJH6MFM3O
0ZrXEKUJy2Fjua8uC2jx4uR3rRHrOlRd4bBtFIRSyuZUurA6C+vglfde8eX2tL0xta4OeZBpnLJA
8ERqKOhFXEdqgmGI+r5POGPznaCiUqIhevPQoDb+1LXNyU9qzy70xhHV8BR16lGQAgdHhV8Iin6t
xvYiBPlz1Q+JbTTBgRbvl1IsOxu5OAytY+kQR8boZKV/qHN/r3jxyzCEh7RK90HkfoLbt8vS4M6M
qA7W/ZYI12ILMyYaPGwtBEwmptr12HLLDdysihLecQ0vVKXzd5YKqVRSumTjg03b53oadZRC38JR
ViF1vg6lCr4VS0IxXng1YLQbHcI4vctT0p/oq1UrB9erD3qTfr399ZYDJCr5qgK3mdfxPG1F85mC
YYzRp9yONiYXjgEyweVuuR1mcXbAkn0fZjaPLeTf1hwJEyu/zeBrmUVO5r3k0ocwDGyXvsHtcMvu
3CzetNffbTTanJXZjVh+WqWxS73i2PeRHVv5oVFUWxgF1FJ72xhd22+aQxSlT0mbnIrqW5Uou9YX
t14oi7Rr9nOmr/Du5yDjOHSChXmrUJovKGbtlKa+QwsYS1XDqXRjJ8v6PorFY11F+wjatxBtESDW
P7TK8xakBPWP6bx4/xOqslVdD+9Qd/yuVR89/UU3Nu67xZHzNsr/QsxOty5HgiGP4vGiVc+ph2iS
othyADdHHzdSu63BzPZKYiZFp5d4fBfZb80SbFF8UhEW/F8tov/GM7vwYiOSmnDwxkv1F3YDkp/K
g7sbLjV0nL8q5jZ2fQwO2jfxX5/P19M47/GWXdpqhY6RbC1TdymTD0JLIlmNKKD1thVtVXL/P3sF
ri9lCXKVOZahFePKTUXiIUG123HoGg/hDtEkunjJt/T+tE1XWcpdMkTk2lVlUhqkkzA7DuLG7GLa
dyMMAHdwms/uvY++YfZqvdQ2jI6vITSrlwksm22kFIs7/i3wVBifNF0WLmv44/m66XEu6F3zqa7r
18HKNzb72trk1uDapRqBrOZ0FrzbaHFBXTwcWJuqUniPRde3O9Ezy2MasMdvr9BpQ82vDDJa6nTY
ji79QbKwi3shZhpT5a8ydA4iEXYKMbOTEBiSxY1oq3M3WeqiSIkE4VvN4N3AwrgfS6kUhksj+EZp
Z0Y1wJKIFc8/3B7W2jmiUXakAE/1kUrZ9QzqLtVgMddxts/rE+K7J81XP6ij4AxVUm1s8q1Y09d8
NyjZULDuKM3hMuR/fZy1m+AeKO6+2QJbrseZ7kAyJDTUZ6vC7ZqsTRQcjwUpOtat9hmn6K+ZKt73
VbtxfqwuQDwCSFfI0hd2LhJCiYYyGAOm8pndtu5FUdojDPuNK3118ZEvU1Cn2scL5HrmOjNIvcQa
h0tYhi9NI3yuTXSQrOqXzgGpje7Gkb8sSU1b91282ZmfwXTJMWYYLgYGNY4Q2E3v5D/D1DbOv3To
pXZ+dltbifY4PW+pri2b77Pgs6tAG6XcDWNxgLuj3xt0Y2p76oxgkbjbRvRvzOxcQBsFwdQqQ224
WKrgyAZ5pyHZ2uRIVYe7UpY3oNSr64U6LdxgBfC7PvuQgpCnnVyUrJexhspmDrmdddh+R5m30b9b
ojamaXwXavYN1TaM40TruEN36V117jwn1o9jdqIaixAMlLPsYIaO8FRckl9mDZjGDkx7S192dSu+
+xGzbxkYWguptxouWh0d2/SrpsCtffWb+vC/OMZ0KJnQ69DrmCf0GfR8PdEkNkjxPOrFQ9khcTXU
ttF9uh1o9WDmBqBTbiC1Nn+Yd5mapWGXDZfO1S6DWztWPmx8udU1MhldGGhU0ziY9f0DM0Dvs8uH
S0/z4CiYY3gaFD18UvIu3d8ezdrqB09HJRbGurJ4uKZ9JHhNzrlSuz/qyHNqXdrjRe1wCGHG8/t2
sLVx0RZEh4TsR164JFq1Jo+5MnCoWIKTIoYb9NZjXWR/bodZW3K6OqnIga5ckp6yqsstM2iHS9vh
J6e1Thz7tgRzoUi2QCCrRxUOWCop/kSKm0sL9HnXo6gYDhezNKrR4UfRUw2LoDKcUszD+m9keVHe
2aEM1jm0uyzRkn01mjUqvG6Sdft+aFXvJU57c0vSbmW22f86ohvATCUI69dXRiIb2M7FXkelwLtz
a/84CP5r7UsbsI7VMBT4LAmECn38WXbJyWkGbqO0F0n9LXmho5T5Qc22FNC2osyyFDXxUu55tb3U
Rfkkt1Dmyu4Qe+3H20tnNQxcOV7n/HcLElsalmUpmITRM/PeGlCP1YWHsNL2t8OsrFAW5n9hZp+m
EgUBNqPWXqzkmwCkWjLcXVn8zbt4dzvQ2nhM2liqBteQgtFs2jI9d3X+1+4SC1A8QOVodtt70d4y
PH3jAF592UxWyrTM6JsBV7leby2yPNbYc7P5j8EZGedz80onJ3HkOx3KYf1SRrb/fYt2uzJAyihs
dFipQIrmIBXanHIYtDFHpaKduqHZgdfd01ve+GBbYWa3NhlJEYRlwtha7Zsn+b+KUXjedkNZPU7e
D2d2ZQdu7FLaTrlc4GuG35oP2kv31bRlu3TyV/Xl9uKYPv78QQN0DRw6zyeQbLOrGTXYAp1jxGzo
jXW20Ie/0yI93Y6xdr8ArgFXg7OqAYnxelGMuo9Med72Fy8UP8pVFdtl0b4geP6kCNreQn58I1Ge
ZmgxKNNiIcKzBWE4W4VUypWmMeP+UuvBl1bzX5u0/tINPhL+cmTa0Fr0T3K/ZUa/tj7gY0zsb4qX
i3JibELLUAa9g2EIPLYCcnFXRB2iupafHm/P6OrZgZwS7hW0Ohb8BGGoxCAxBQq5Imrg7tcx951Y
/N4F/4zTRBqK2jkv3QmlsRBFKIWWMl5ntJcuiv6aihbaRi7HGxtrZQ3CGyAXoBoLc3iuTqAJeuS6
pdReguZnUjb2mG0pUC1XoDFZ7KK7xxokJ5gviKKXSytXC3T5xao8eZ4BvCwfu2LcsfrV+ph6eZnf
lTway41X1HJVTK4VBJ9o0Qjazk6Nsh7roGvdnDdhXcKMUe+1QT23przlKbpc9EiRyDTTEasmmZuL
ZmpNPvSqqOUXvwTBMpqt0wha6Zh9rdmhQK05kIVfAHu3rpelbhmHL8wcA+QymiiLHKM2ykIzcjxT
1aGg8jKWMYbCoOnwj2yF4EvaS+V9k5XqK8JShWgL/qjtc1kLNlbRcqJ5fqNiNcmA0fKZv44b3xCs
lt7cpc+6z2Kd/laS8ZMkha+3t94yDK0X6MpTRqWRmc9SnVFtJBO5+/TS8/aOexomnu94xpbc5fJr
Us8iQaYPogG0WRA1TcReuqFOLvCevrtmru8zv7zvCthOSXHu0vDUIPVu//PY3kg81Akn2N6cqJkm
0/3dxslFGsKn0LQy2+/0V6EuN94206VyfT7DkEMnlLN5shydA/nBn4t1UciQlcV7qSjszipAI4xO
Lu47BeoIjmOduyVcvfLhCIqwFLIByCHMPxwtQmw3IrjsoGsxaBvVo9/nX8rW3JJ5WQ1EUxS7dx2C
3nwW8eCKG7l04wu59x2mH0+D1pxGyd+4VVfDKJRVJ7XvFQyWZA7AKaT4Ak/t0Co01oPOP8R+/fvf
F8XEugNcCQsb9Mzs9kZCpRqhz19i8SmvYZtSIFDkcHc7ypLm/caanLgABuBmPtJ1mKJIzaCoG0jC
eSM7bSbIcKu+GZluZ3120sYfzfgzSk3fHinPKLH+ejv+8g6aSJtYWU8Cgtxzs1EG8dj7qpszyqia
XsD559hUhf3tIMtrm1RLA//HquD1Ox+jLNeVEadhfOmrZ732IydqadpinoS88e1Ia8OZ9jC2STAH
FtqBTab7UpG40SV3ZSygKvcuNepuI83aCjJ7wdRjkWF3YUSX0Q/rXV0lhh2qfr5xWKxFAZhNbqqx
pxAWuV4Ybq9KXTaWcFCNIXOktip3SLFuVHBXLjEO9HdRpvP4XVUaZxA1qMqCCTO9B6TtHwS3yO4G
H6mBPs13QdY+i41wEOr8EhruPyfhpHEgB5B/5QqlBn8dHGvWskviOLogk6nZup7+wbSr3HibLRXZ
SUq5uAAxAfWlSjatzndDbAtFikCbg5CWhQ9erDaO3mfuh96VpDtD7szHxPVaHGaKi9+hLp6UJJSl
1dh+Gz90kpICnQAImWeo8vVhtfO97JwN2SUBc924zZ4Kqr7zkX7ce7125NzbjRjcAQfzbV8Z5Y2r
amVVqJR3eLkgtIT272zKOtP1lSQzwotfF0+jUh/7PPjnKu3Uc8EdDklwQMNvzg/v5itWaRXL3RBe
ACqMtosxrU09WtyNVvt0e7eunAuUEcnZwKesvFeyLFLFxpCjSw+GxbPpRLYJ6klpeTYHVK+dSHYT
f+MsWrk+kOqZuM00shB0mib43egyqbKG1oSw3vZh6u/SIRaGo9INcn0Zsr4NN26r5RBJvi1A2NSi
oMlr0895F04dVdx+QDOd5aax7ozKHz8NTRP0h7TwZX+vxkb+entS39xurrOM6eybkNfwmUg2ZiMs
Miku5aSPLmoH/NoZOPifJZDSvl0gk2i5QEosP99lnlu7oI/aLHjUK0MunaHXwxo1mjRQdp1qZnDN
a9U3Qmf0o6yx3RJW/K4eFW98lDQhbo9YNrWQqtOOGuFPFRyEfBySLjAP6uD7AbQOyN52UcVR5kJB
kkfQOWPh978yoxT9Y4qW8rjzO0X6YgbIFoWpKiR7vRYyc6dlnlft9FEqo1MoeJZ4dnO1qU9Gahjx
Bw8tU5ANyRjF+z6kPrnX+0KqHExiUTfrYGXHr2EgFO0+GQTR2OV+3TSfI3kYo4NXaGC2TVzG4r06
0toCA4jYj63QCCd/l8AM70bfaHGqjuu+OPSKPBVvdI8OUObWwYOb4/p9Z4lt631AereJ0wPYlpg3
KWij+iCZtZomKBRmO6+y0u5TPJpRltAlrX8YVlsf1EirvQ+FqzY/W72GvJEMad52TtzW9P5H/pP0
K/huU75T/UGtP0VeW8i5EyHGXHytyzYx9hV84O6bgk+4t88Dq+vt0cysZi+4WCA+uqXYJhtX3nLX
sKYokoPyopy2kCYd+qQKum5kTTXJVxFh5kxsTpYVbVwIKzUg4kwbhRcx/+aa7X5NK6iGvI+MEMIL
xqE6TsqHyj26p/ouf92qoK3U7a7jzS7ZqIsTXxeIV+0P3V6u7Hj3khETXvNOT5GzEu62Yi69UJCy
nGz+OMC52xe3nmThpuyHXLnDM8/GffQg2V63t36pDqoSwCH0YD/xv1Jz5znRrjlJAMOj/RYnaroo
ZqcEbQ+Dcg11ImvRM/LACEm1mEQX+rWtHUaoBWZuaz54qpfY/eCFd0WhCMfAEA9sxa3kZiv67BqT
UthAoZcy73iqaWHzXHoov6aKbY74KLi0K/TftAWOt4/GlVVMUkhaSKINd+pN8+DdYdxE8AwkJQwv
LS+xAwpr5QFnMsxOjTb71/LHJNQAPRZIJPZZVEKuz/1SC6Q69SLvotePfYO97gMX6u3RLObwOsRb
avduNJjPleoAh++Ci/kxDMrH0Melrh1spf5l9FhSSHy6YEuyfzGHs6iz90rm516ACIJ3Uc2viCrZ
cfDB3RTWWNyawL6pYSoTfHpiZ83qVpEkBWOg9+7ZE7xPFoZxQarei4O/9+lq/vMsXoWajadqoiim
QeWe+z4QDmYH7tI15Y/pMNwXPvpCenMSsIh0NGv4eDvyotQxDRIOEa+v6RlrzZaI26ap28SNe47D
Ojk06Ue/FZvXlj17EDGY2gtG3jxSQNritq58wXdxMZG4XppeCSNRzya6s5SapFvwhJtAvLek4c/t
AS7BV4yQ1Id0lRon2KFZ5t1Y7dAbPMKg2PW7cdKuGe7h14Vnw5lkOtDcirDuUWtEdDeLqyu74yr2
7GQPwaV0eVO7Z13JcnIC9yWMhEdI5M+Yut9Xae6AwNbtvNTS3caw5fnROg17gt+g1gMyZv7cLZM0
lMqMYeuRnd/l6E2H2nHSQi/u9FPa7LZulMWb4C0eVWQJOqhMYeT6g7ax3Ba5kbjnCjhKUN6V0e/b
I5rm6uqumAWY7ZFaMtPR9HP3nNGk2aVdvU9Fai5e6N6zVx4Suft6O+Da/kcxl0I/SkQEn2b43dGW
NU2VDA28co7o3Kk8+eR71b4K0p+yW28hhleDwZMEwYQVAPii62DURhpPCQNS9PCLFF1oTe89+aVI
t7ozy7c2/X/+e95vABuWfhC6FzWmL7uT4XH/qJzak2qPTndXHrcWxFKxZRZp9gRQswzDWIlI8ePw
0v6qsfWxK8c/iN+CV/egNnb8w6Wtlvl2c9rSQl3mcASHUkeWgxPKkg1VgB+stITg7WHyVoye3V1w
rO+bnX/Kj8GW68DK16PjNZHnTcDs3NnXX68ch7B3FdM9l0VlnYpQzHZu6OH/6fqI4AmB9K9lGR11
XBgVtFSQYlngODTYLnppyCgDeOUj1sFON/wzSwmoG1uZuowM4I2C8fWQFKVPB4+379ljou20adH/
H3Bw1bRyi3+1VCCYxZqtFJlq39C1xKI5jtuA8mD9RPMcZz6ptt0QWn7rgJXayXgd93bk28K3rcW6
PL0YrQQ/mRc5XkZvl8i7vT5RXFs1GN1z4RdfjPSk9MPr7dNkWWNlkDDzkBGhQbKUWWh8pWxdsXDZ
eO1d85o4tR3bOBWf/OctIuLycp1e3SpKbajV81KaLce+iMzSElmOgRmKyh47Y0lxGtWNQ6fIwnKr
wbcWjkQWnCwLhQf/bKmQ0Da1n2WsRrpsdj50uCZb51AxvtyewtU4UEjfIP1Lwuzgm1DnxtQ916Z8
srJyp5WfPUjBt6OsJAwTP+S/MLNqZOdiwyxzdiA6JqGyx3usVk8WD3syhm7n/eYm13Q00zPJ8SJn
60m0OkiugEmyHaW1OV2+wQomLjTFPefmHTJ5ex9R47zZEpTaiDJ3wUOmocElWOUyteRdMchnGayl
lG9x71fD0BKFkkqHQV28deqwthruAGyCBevO16GAeE3s7oshs/65iIyrFm27qS1PuxdBk+sDqy4D
vyYf0s509ZQHuSrN7GiGclPb4JBNd6+WrVEfcjfGCW30fR0DcIGi815QvWKrl7dE79I0xEuYhxxd
r+XzWqQa1agZdlLp4yR9n16CaNf/TJzxZZLM6o+x57ierSb2FptiPfKEgUCyiBrtnN7Q5EaWUQxU
zuWv7HOGJW66EwxbO0NizPyd5ISn5BDstG/NliLA8lsDMKG1R6pNiQaNwOv57zQwaGkVKeewk0B5
/G2QLU3DLfvGZRYoQ1mkHQaqHKtWY/oV7w7qXCNprpE7PPetJYNn1axc+m51I7ILvWlVllNmVmDR
29GTenf7YFjeEbD+wPMSeHq5z5FOkdBXrtRH3pMWd8WRyq2E1U+hbRS5llHotoATQ4+HdoE21+XA
mj5vRjfEo7CpVacaBA97miTeeLYvPxZqGGgRszVZozD+rqexzQO9tSRXPTfG8E3zYaTR/PgSe8XW
abo2HBXtKoMC6BuU5TpQ0jR5buUEotNuC+Ildf/c/iprIwH1D/QM9zz65rPnnSmSnwxKp7Ig2ui1
TfLgqcfe/adcVvrd7VBrY0HmAzERHpKYOU5/f7f2eFyWUR9zz5EEnqwxf/D8cMt3bPliBEb3LsZs
fUc8AagH8mzrLUzV7FbECKUeSirETZVm0QEjMdRFak3NKlup3OSJLtImf29tTt//iPmcKlZWJRoD
9WXbPPqOZCd/Il7LuU139rNs52hrbg18JWO/Hvns/AaGFPlDR9DO6fbBg3IKjt1BOIY8EfBlOP77
pwSoAhKartzSdVasQSFpvmGd4+QxiqNDNnYbPZe1OXwXYX7DNgCPug7DaSxTAyeJqr3ePflSsLEk
33Kr61cxwjYUbyRgCG8qO9drUseuW/cMlNbCO+1r81w4/g5dVHuMUe2aJm4rPVm+dIg3dZOm5h+6
RbNHceqn0diNunWm19g7cisKO1oNzadW8hoHhny3UZ9amUYdSTKORPAPXKmz/VDocmmk3PZnQe2c
xHpIMXoYwh+3V8PaLAKdIiUGijkVS2ZRmnEoUsCzJtUoO/+V3sl7jEEUO/vV/63ueP04W+reK9NI
ZQa0HSqPwB7mmnVNkuVu72GyPlpS+4rnX/LND7rysYWe8iGWC/HbxghXzi6DSh8VIZk6Ozvtep0k
VRxGRYPtsdgoB2/UnNiK7Vz/K0bA8iVBeo4F5eQH7U4QEkfXRifSvNquS+XIDzz884+h4AecQEPg
GTbCXBfAleJBsqLpUrDJUV6ifR45Y4bgnKDZ0e9JmkXM982WwudyKU1RDXqRzPd0g19PgeR2Y0uT
FPxffTfKlzI41d1GwX35WUlKVInXnaKjJzYX1glUtyc9ysVzlX8ei/uw+ZEqx0L958NrisLk4fhL
hjA3dIpraxhULxXPuvxsaBd/3NoOUynt+lChdDK9/N/ENdkT1zNFEbYHImaMVL5dHV7SIDbfyijN
v2upiJWcKKKvIJdhq91VaqI8KoWvWQ7VBGQQSzGwtp6zy7VLI4ZKBDXcKamd37th4OsU+5XxPJbA
y5Nm14XaxqNv+eEIQeo6zeakyDQ71oa81QZDCUfEc5pRslu38WObXxJpULIk39+3Qc0ivb0Ppj13
Pc3Ax0BbYb/CW2Hx1ENYlqtnNEkos+7Oi+VPNI1tL32RDVqAPiSOdmsml9nFVcT5pdTDzKf8IXhP
qiA6khh9lIbsVAr5TnaPArCyQGx3nRD8vT3OZc4OJnbiG/GenUBEs8ptbpWahTWEcDHd+IEGh21I
eNF6NKg9KZRt+si/bwdc2ekSLpk8RjBgB9UzO85bTa3jYRDHc1+4T8A5LrniHfum2ajCraQs8Hah
nmInxZME9Pn1PiHtLETL7ZWzYXHBiz28Phk/5CTrfacSxNSmCtnv9UjOHDEyPvaxBC7YEN27DLvu
jRW8codNLCiKdROzcVmwA95SWrHeD+fxF7g9ee8i6yfYHKw+xmDZNxHrDWnT+WalqjUBmqAvWFiM
oNA0+7bWGAlyjiQKlupYMQE5uNSn7mDcd7/lk/Z0+7Mu1xEkE0B1yP3KtDPn66gQYiRU5DR8stov
kf9sJIVtdl8l9Tn5dzAuVAmg40CrUeJl1c6GpXVBH/Rl5j+VQ2cXHs59pmtXQ7ixgpbHjgGiAUgz
+oQqwiuzMOjWjnEcD/6TVRvY7iaOK6QHQ02PW0KTyyOUQFP1AyaBCbVqtlJdResqsy78p3A4mEn2
Jeia19sfZz0CVQc2HiKIc0yYkhmeKUSp/8QN/KgO9IAa6XA7xHJbU/mD90yKNm24OXIZ8VrRamBb
PI1dfyq95EMqRi9puJUnrHyUqzDT39898zghBS+PmSu1CO1W/2Hkvi0OT3Wy9TbeGs+03t8Fivu0
EuqG8fjRqwT4BqknLdoqzq4UhK5nbZb5ofls4P9DFM1WflU/lF1xzH/Wpu3eBY55KT4V8J8vwc4V
N2631dHRPuNZTjbBk+F6dGES5ZT0Y+xD21Fx3FL90PXCcx6r/yxCO2m8gFzGooqqN6vgOpDaCFEb
SVxqRafu4rD9aebqp9srb+XkoY3K/TWxmycvpesQfU+LAvKM9yTk2uchGu4bkJF2q2aGU8vA2MqS
I+J2yJX9dBVytgrDRI1Rmte9JxQhvmfm+KrFW9SwpertNHMwHN5oU0vfnCgMw8iTRO9JucRfo8/D
Z+FL9FqezI9D44x787Tt6LFyZV6HnH2sHN1ZP+kJiYMGJlzdh/aU76lwn0tHPBkbr+O1z8Z7B5FN
uqpUJWdzKEaJl1OC9p7cON+1nXsiPHQR7xAIgu17mxZRayfH+3izDZ1RnuqlupkGpxxiuFT5rskP
aXsQ7xB+PLoPPaVg+VDlO4/9t7+9YFaDKzIJD8VRJMpmd0mpJ0kZhj0fc0ydpP9WeaGdtrEzKt1G
qrG2NAFKoykzKQfzTrjeDVoQNIMuUwgFslI7cRB+08dw465fHc3kF8/zmFrv/MKqirIuGyxbn+Rw
BAyjhDxOvccuzx5LeWOVrIVCSQB6ljbRt+a5vzZZ26jQSS9Bn+wVd9wlvmsXEu4P/ZaR0tqZSM99
KrlOeJ95CZnO+9DobeY9pSaVw8JrW1uK5ZfU9Db8lNcCKSTdvGRIy2iBX3+ixrPCMYZ7/jTmz6Hx
wUIlR9U3Hrtru4smI3VQmafo8s3kj1gwhAmrPWp+86ZP0TiDbeY30RlEsHkgNd4ylVhBL5gAMah3
0difXhSzl6npgbyt+pqnRO8ekmqwG/yAfLf5DAbN0V3hoAX9Lh6xQcnLjVW/XCYTlpnsgyU5JWvT
rnh3Ww+6jssAwgaXIDOjk2aM+z7DNM1CiQhxoK2CzVq0aXuR5VBPgAB6HS1GuiAVBc26IFTPk9vT
P+SSmx5Kt7yrrTDeyEOXnxL2NhzQKbemizZvOhqZIsXFNDbohLaZV7beizbCUU6FafOmlMDa2JhA
zioq9ki9zc6PMAD/nfuxdenGkmeDXyY7at17a6h9Wwu8bCMRWWnoMjr8gTiaKbguNkMcy65u9rqJ
iWX92D7FuwQkSPtxPMUP7f2w0xxsc3SK+bbx6faRvNyF14FnVYUuC4akrghcqr+CPsNbNd5Jdbe7
HWV5HE9RKGvx9UhN5pqGupCJQj+45HJxGuyGPrM+jUMQf/9fRDHfFFfAMSzksNqIhkqoRdbFbOvm
oMa5fOfL5paIzNqMgXUC2UL721TnpZ66NwfdT0TzkglV67RFqv6qhqB2XGti0v77iMBBUe6V2dQL
XnKWZWD3isG8uK34x8iaL0kobHya1eFMJz0FO0D782ekWHo4+owFIZBp12LrPmnSYyPFp//FSCb3
N1BqcJ3fngDvjqZKdssqrVPz4ikAfHs/V/ZFkvffbkdZHQzPSDomqD2AZLk+knzMz9yh8c1LA1ox
EJODNUongBIbn2XtdKCACuQOKI4Oq/o6TOEP2A12o3tpCu2PqgucEJWGmbvwUsqIttwe0xJ7DxRn
Ek2hfUjKBEH9OlpgpW2lKoF7ibzmQFv0cxYZr6UofXDN5kPbPTb+975TDjrGkoqE+pbfZXsrlC6x
b+4atJtv/5y1rQysC/IqpSt4kLMpVptBzAZv+jXCRxXROezK/48RZvl3Gvux5ouCdRkC8Rz77h4x
ko3zdvUDco2AJ6aJvWiTSvIo6G1KCLWmxJ6GeyQ7HtQesbQt247ptp8VUCUW4v9Emlbsu3VvCV6h
57zXLtYgPpT6T1m7y1AxyLN91Lmc6vLHIv136DkLhkrKhC1Eg2peWxz6JjFD2O6XcPgYGZYd1M+B
+PP2Mlhfle+CTFP8bmBSmFt1JhEk+dsfUIv85e8q7z4Cveu/BPgTp71tQtPeqnyspAFU2Em4Od45
Ed+Kfe/CmjnojrrqzIvWA02puuw1YBfw2HAkbLZavdgipq2sd8A4AJVRiJhUFqe/vwvYV7AHZPwH
Ln1UNXbtusU+d80t+dSVBcmYqEBMQhr60uokUIVBCgzj4iZnxf3p+aXTVOFO1TauyBXEK0kpjD5A
dxOCa45FqPTAkwfJNS7lIX/kcUsbO3mOd3HkBEftqB8aBBfvol36B6Oyrcbs2lS+jz07Oto6s7KB
ib4Mzf/j7EuWI8eBJb+IZlxB8solN0lMraXlQlOVqsF9379+HJp505lIvoSpzbovdVAkwEAgEOHh
DtmkaoRmZirSKFuzATpdAqIH6KmgXXL+uYxZggTklCCRahTTWXLjYJXg3rzu/GtfC68WSK6CHBoP
Cy7F1/VZyu3WMo9q83sYRodSqI6bpi9porH31eUAq4ESLNC0FwBvBYmuOpm1ecyocVdY2V03l5/X
F7NyZ7IkHq0IBoADaQW3Y2NkTi3Gi456NIF8Q37tDMvNO31/3czKSs7McPFCT8NWikvJwCQTrqeU
PMgF8F7XbVzqEWNkCXekhcYmupvoXJ2vJTa1oeqobRxJPQId7BCoXEzuYsuY065HNSq3toWZ5IdO
rUqy70OlC10LL4u7RCpi6FTKdJ5qL64KNdoRvWv/jgVekJsMVa7nqC5y+T6ryiS5w44pUNY0+jxy
GsWIZ69c7BqSrrkd4l9qgypbWkBRbnDqniQi3v+VvUT/BF0N9FHQaeCb07FCtWqJFRvUDn+i+bfS
/4d8HSAyTIChZQJcJN+Kt0N1Jq3a20elU8fO6Yvc+pN0oEa6/r1WGkIWrl/0odkYCCacuYMUYm/k
ycCjTt+O/uJpu3zbb8zt7MkYKczErSAV35+7jU/t8UTOwM1q6OvD3giNUgZxBnm8a2yh7/QiJg1d
wYyfrc7gKhwRYMwdYDU2hibtP2C1Is1miB3roLvGzbJrbtIS8wWG6dmzUzz2EK4TQWhX4tTZctl2
nNxdSoEcB1Tr9rFMW6fQU1BNEXD9945uhd71T7kSRRA9QBzNKG7xKuLWqkJqUNNTvL2GEd8xfmgi
DBjLouLKiuNjphbZMCgyUEvnu5kD8m67azMLyWeIsTPqdY399uOFnJngQghmldS6BDr9aOgFRq9y
q3FIuKDtVYWCiLiSysAScgvEKkxm8E0B1SzVfIklE1OWC3Dig68Z9Z86NkoXFaPUIXr1fn1pK+5A
QLENcDrLnGD53B3Kig590fbs/v2U2odRKnykA66iCXDO7NRypwzFbGAUQGECUg4eUl1GRaI3yHGQ
Mg2aN5fpXTvOb0o63xiy9JSk/UaJUHCuyMP19a15BzDxKKCg7IYmCHfFpLmmZVWK11/TkeFALQNS
4/IgPV23stJPZiLm4NFCAx+XDf8es+pcUrsYtz+b1lPd1oUc5Y0JSe14EwlqpCvtD9hCDYqxk5ko
nXAnWE6yqAb/NzKNDkVmN7byFGIQY62Hrg320kNsV5D+lQrdkdMx9YexiG5ljFJIO90CHaabRpL6
Omulrmwh3jKJCvorpx5sVyiwo8bKZLq4MlmFxrDVDwk5pnlZOwmx/RE0L46mxdvrm75uCBkQ+F3w
+OTT1gJSwIgJlBxrFYCB5CNUX5JcUCxeOR5MNeX/2+DS0xb85rbNMpQwioZHOd/R1MoPGTHm95GG
jeDTrjgrirVIxFnNBbKmXKIKwnG56VFEPpZL7+RtvZXSefPzTTs1wd2ug1VXtUpV42j0U0C6OoZG
UPckl2QWPKfZb+UOPCqXAJcwVJkChMd5YAGjTFjZwFqBqjTHWPpU6i9ZmWsuiWS5c2Ylad+7Uqvu
zMhOX6+v8eKjMaUUlLwZbxJSFo3bxnmii5X31AqWrNpJGcboMAyToBwiLyJi+gsfhCn4OUIa4BCA
CHDhJSJkUPMS+ESIwRJlo0VQctxC8H0A55pVS1Tw9S7PPuMGQxMLM8HAfIFi8XxXCwD3h8iqrKDy
sn1zm90rDhs00x2DwWVyD5BjwXdc2Uw0w6HEBX5shr1nO3CSL4whmZUGglKBPHzOy0OhAJ4bHyzr
x1RrWBmDsqK+DvweEFDndmTIVdlxCztqlu+hUO7Fse602suPXQNDcYx2GY809Ji4/QMbg92TfCRB
EY6QDKzdovsHlB1On4hqBBcXng0qGOQ8bBoKOGce9QE+GBMo45YEef8oKcV27Pt9F0UeSI9vMoV4
WUGf9SgXXLOX2TPolOGN4KsDTx4aMNx9PqilNLZlQzAFVu3lz4x6BjDp3a7zMYrY79SdqDe45pJn
FrnkKCokuTUsLDTZh/8gl7U34Z542pZ+zbeKjzn1jUgD9hIbgkUiKLPiCCu2808EiodjqqWqEcS/
lDfrkO7aF9Q41ftwgxLk/XzbudBl0h0i2NyVw35qln8pZPE4g59bMQIpfanr3Mk7xSFUxGx62ffB
6lCu+IbFA1/Fd7WGptfRfKmNQH+obvvPeGdv2snBMzVxbSg9g1xlZw2OCoKxjQhoydz/LGgz03j2
A9mJqagLVuRmLLW4yFIjGJLB0c0b5BouuHbCqd31MxUM81zcdpwx7izGAFh3toyRoSYBAC/7ZxlF
zDuXsA3OBH8TGCSpwWlnBEbRAlZYu7nVelDEuM8BWBrTehtiDjMtJFeBUlCTgphTETnrN2Do2p5y
N26ZS12JGXkj0I6yq7tK6jYAZk1OBxopNzmG9zr0RJsgMKiL5nr/lH2gRjrdVW52J4rl6zuOJB+d
I5wawj3IyJANKJJEBgihbkw8xEAt712PryqLL5er/dcEd+2PkqG3TRcbgXVnbVVfuUEOqFR+vJ12
KZwXpCAQ46BecVBvsm3ojjfTewaV9uu/Yn2drD6Gig+4jrktVyUZEIWS/QjtQTMf4llUcb40gMwG
zTHUSyHwiavx/LKq26Fp28JWgpHIYDd+beK3n64A1zwgiYgmSC3AcHluAKN0cySjnxPMFSAQyt+u
fLxu4DKWnRtgKzy51vFez1I8H5RAKt7DEQXe8K5dRKymK7fRuRXuUm/lSo5aUNYH7WF2tTdzk1lO
lzu9J23Rf/DoURTAVm6j77KlghFyRovIpysgXSuiTC+VoHmzj9F7sZl28vv0oB7T58RJ8BRxRNnm
ZfkcbVIMjqIIAAzT5YR8UY4LbewSNGt3NQZX9U8Kno+naTc4dJ/uJz90qgelhCySN/8HwghoL6Hh
iJYOZkBQfuYcZYnArajkkRzYT6Ov+/TAJMHSZ+o2LhXmgitOg9I22o3AFyOp4RFURdi2aWzkAKhb
qaPXn632B2OrgsO7ErS/M0CGlAVC+wKbPVCiQqRInwOIDjZ7EBiBVCHfGh+LGzop9aqtqAex5qYA
doBIE1uJeUw+V0slUuZgAR/BuhEeqOFkqh95OtxUcyXd6SbX9hQBUOybjPk8UAIngxAMSBGAfhf1
2tbs+iWR8jGoG4y9bdp/2MC18ZpszKDYyUdMLT6Gb1BSHeA/nRt7uiiGXZYikT2BnBfoIKRQKI1w
rmM3nVYZfTgE9Ff4wSgD6i0e0sbv+W+ICqi5ze8xNkndIajc4k4kdHj5rECyD/EwRooNICdfJaCg
conVQh4CKyQ7uiyv9QCiePDkPHZUxNO7ZsvAFD8w5AD/4TFzHutAzFjpctj3QY0CfzNllZvIVdDr
xnumC0ENK2fExvXHHAkPtIszovRT0UBIEsZ62/THoepdjSr1L1K0Iq6Tiyc2qp2oEoLtGwhfRlR/
vq6xsAujzqQuKPLFphutTcO9JM3GtKVSrMr7pJgN4xmsE3p63wKQKCL/WfEgTACg0oRaD9wHz+3z
H4CEyaZQaTCQ+tefuhspTvliPsr3CpKXX4OvIuApewXjwGiHbeadqJS9EinO7bMPf3KJxWUiL4UK
+60/eXRXbGI0KN15o266bf8qKrxdXvrn1rh8FTzxrWoDSR1QyIHG0S0VYkhEFrh0FcKy0tBNsDCA
adRaLLesRJQ/l1BEnPjTb8blRklU0ioOmY1NA34tpiGJ9sqh24pQzJc1URB/A53KDjeeExfAG7Xs
kjQFqD2IjW5jNS/GPG0bCZD9dHKbNvaW4iljcBwpdHWRSvTlkcf1DwIg0ARgEAbAlHPPmKuGLK2s
qIEpIXxi7q9W/8RQRp9LEb5y5RCeWeISXjurJ9noFzVYqtqTI+gcD81dOj1NEVZYRttp2F3P3C7f
aMhokRGios2QU3zuKalRHIVmpwc5tbdLNHtV9tYYlpMbxA+FKdzaRmJaE/0VBpm+ADRblPbEoL0W
LKnhDrrit8ltnmjoh/64gc4iyIklLpqpHRhbk7aFpfbJpBEoap/qdxXU0Ne37xKkwtnhglZVlYUS
l53GKLaCdHHBswXS0pl68b7z2312iJ9MT6QBenkrsPAIjnhU7jDHywtNTCGGI0e8rgOwB7uxgVMH
jcwkFmFGV83gOQJUICwB7XPu9opRSKW9FFow138izLwa0OnT+sIRbOFKnAIZ1L9mOJ+fMXcqjRW2
EOMJ3uQRt5zcEAP8PYoTya7bRg+i0suqG55Y5K7wwS61bsywfz0IhbXik5H+lhre0eHz9bWJlsZ5
oQI2mLavYKitFnfS36RR8PBaNwAiSjZ4aOEpfv6JhmQGhZGWg28m+8yst0YVYKLXd+rfv8/tFAjP
SJXK+PtReIzN8j1RG0zkqg44awW9kXVn+9cSt1VNFHYyUABYCdmDeNrpoqcu/7z+OdaCHSMk+p/d
4g7rMpWJmdSwoSSh5dskgQ6xukBUHiN1UGrSrN/Q8S0Fdb6VTwS4KOM5B2EEg8GefyJaJ4M2xTVe
rdBkslCGjozX68ta2To2qwdUPkaMoV3BLSsBJauVkVwJgGtzIv1FrzQw+YpAkyuPYe3MDPOVk/wo
nBMiWVKGhfjhFkjem2ln7em2BZ+SwQgM7b0t4L9f2TrGOolGMmvK4RF+bpGCXbvtjUQJEv0XATTd
ykTqUiv3LcbmMHkOhRuW/3LtxSaT7VEmeOAr46sUPssg59HtaGPZ+5SQozr1m+ufauU8geseMCXQ
WyLP5u1JiToNFTG7wBhQPmy79BYw0dQbSi35nSe5aO5x1Rzr7mLGGnAGfmRPqYqkVtu6DwjeRFpo
fGmYAw/hi3nTDP8hjqORhBYy4yZnLH/nX0uBpjJ+hd7BP7Q3KPcQV8Z/kkO8BkQsLoJG75mjK8rb
v1UQzt++oBf7frmgrYRCM5fnSm1ExxFDv4FuS8+VWvkpxC+bOt6YzYL8ib6AZcRrO+CXzfs0tHdp
em/n2Z1Fv7IM6Rzo9unUBYNUeJHCSACeJ0z+Ufph4bmqU9mtB3VDm2V73RNWfBvsMRqw3TZGeVSe
0wVDeWo/jYhFZlntIP61L6RJkNutfH0NdQjMwaN1A+IB7oOEttEyPmU1yMK7oXvKwy+rP2TaKPjw
K+EHzTzQcCBP0AFW58JPpYO839JjDfR5gBllDzW6h2EjQqStWvluVYKdBjzpLLafRB8zy4fCkkw1
SHJj2xPT0yfFUQdRC3al/vY9/gadSjyFGevOuZ0mU8vGbms1aJCLjEGzz24Z+1O/pYfixrjLPsHG
tKseirvo5ecOwabhwAIPmBMoyc4NS9Fkdo3cqEEdvskg8bIEwXRtAzEFCgIh8IYDucgtbLG1QS3i
Sg3S3nbtNtvk3QOZC4GVNbcGQAtFKKaqpfAhG3+wpm3SqagE32Ujhi87ETfcilfDzwBoR60LlSbe
gtSOBBILlhq0RuVaGQjqFQWVvNEbWpGplS1jr014G4iC8fLjtow9fNEXJGqg1c9L+B5JT3H+cP2r
rzR0cHCA/EbXH9AGm1feMft67iStVcEdgYZO7er/qIfGgwKCX29zd5i9xb2Vb7Xt6IWO7LSWUz/F
nhDHt1K0PPsZJncRqrls4MPhZ7R+sw8xi/w0QTQ13Ue79jh+Rb6wtL5y82Ld7DltsFo3jzBdRqVP
6Ah31DEBPQOMRpx+iwbPlnjk2McOfZ+C8mm+MVFo34pEiddqTWfWuTsDggthNFIslzWWFC/bSI/d
c+FR3wIB07zp97lX3VHXuin+QzuJ7TQQcmjF6EgGmNOdBLKyMUltyzA94cWR6Am+sSirWQtiZzbY
GTqxMYSNZOY6Nrf01e20qdBLVz//Z3ndr2Rxk0c0CH17L+ScZmGKu43PTHNhzAYAVNZiBIDGixpv
QWP0QB7Yqy7xcjcLXYOp67nypvDTwmkFN97/8l3/3Vzuu4bKUnVRjc1l/HlojzrEui0hX9v+MR8U
FJ/ByIF+4XTf3ij0IKz8s3hwbe18qp+pI2iVYF3f2m/5rnQltwOx+PCpC6f617Lx033mNScUq5Qk
leC6oJ+zr3md5Er+siVO8hjdpJv4GD6Kes9Ck1w4jGwNhFATljds8gC0nKzfvDf9yre3mU+fIGDi
Xw+Oa9UVoISYGiMrQlzE+n5SypF0JdtQurN/o9Wdv8TbAQzEsmftyqfoA5oQP7/BzmyyG+7k7CiF
CeZhUOyAFbF1awysYjrOE6xr7Q47XRcXA/DOHcumgA11m+2lP9OtDGLx3XRju5Wv/1EKn9U96JOI
AGcF6qKdrY2LC0oZLZpc/7/9DNGMghLV33Rb+fk+ezR/1U/qa3an3JeC77iSFIDLFbcb2jN4Q/It
k8yw0rwaJiQFWr03peW1ovbX9S1dNQGcC5gSMIR/AfhSR70NZwUmLC3fqCRym4oKvtrKjQUVBPZw
g3Idul2c+9tSMZLBGNSAzMZNVpgoOX/V5ehoeunrJHNk8P38fFGAA7KiN0xChOHcFQurNhVgHXFV
TNrfCAhVpwLTwHUbzNW4mIW6EWoT7C2C9IOL1wlGpbtlCZWgCmcHDyjwhbiK8XTdyNrXOTXCLcTW
y3opBkkJAOfwlDT19Hhz3cLKiTpbBhd6Y5pUNLRgYZyAhlMetR4qgMnvrBBpiqztFyOxB+gc3dYL
Nm/QBcugXoAhWUm+lsioIdXZvvQ2pCevr0hkiFuR1mCyQytgCHo3Tpj/GePCmXXRQNOaU39zhjPZ
De2CRjFZ4lDqJUsJwCm/zcvfyvw4aXSv6h/QQ3X1RlBPXHMEEGPBmdEEALc75whQs+rptADCQW39
02iM1yKSRe/RtVsDPET/GuF2To2SAdWyUQkKEL/8mTyIzHxYkjM9SB8SVMpxUjflRtpLg3v9i60l
0aeG+Ts5owT9SxWrA42VWz6iZE59jD3uR2/8guy0pz9eNyjYTX5UNdNVqCnoM3wxP6gYDjNmEfZp
1Qkt9NXxnEMFiWe2ayVDSRjrH1Q3/7Zl5kxd7JaSKdi4NSsmynyQKCGA6/JD9ZCnhy5oqqKyWCn+
CLLneja8qRdMpq5bQcMEpqDpwT8cQ5zp1owVVBPb58n8IOgjJ8P79S+yagPlL+QsbKSXfzGW/WgM
kDpHNM1kp2yok2MEKwWfyHUzqy4OnAeuIRSPUFvm7iIS2yXJ6lYBOfXfAXo8v5Q/1X3hJcfqxl7u
arws1A3Db4uebSvrO6uXcnZ7SDlmmIBUgrq6j5psYwBV0ysiJbBVK0xGno0IorHB1X1Low2LRUPd
t81ekVJvwFrpYOBIsIkrp4eRKWPaA/nlJdLKBLNd1YYUZfPmoZ1ad1T0n/s1oy/D4CsIThm38vn9
PSqI3w0oF4JGv40LKFtmN6UqItBbS+oYgRk0IcEviv4Cd4MrU9X1BcDjQXIrHcNDAfJJ/Qu0xYd5
w9LI2Mvu8ptyd90DVz8R3u6o8GA66AKzSId4yIvRkIPC/JOhCpfUSCX1n59YHCW0cVm2ZSj8UxnN
s9HqJRhJl+Fghw20l7W7IRY1cdccATA0lCFAxIMpCG4DwXrdLvIyyUE932naBxVy/awcVzarBmAf
qjxM0Zc7NnHXxqDV0GQUeayt/Mu+UW70e6vY9JtyL99WdyG40u5FRY7LZZ0bVc+9b67ySQezAHZP
vynkd4ssggN06QPMAIIc045GpZlz71DBkHqYyaBgBoFtPeWu1v6eyc+70LDCKIvQo0GLkw8Gqkzj
TkIlJWD6Up7emrZb15Xtp5YU+z91amYKYpGoRyG28tG7VrpOm/RFDtQUQq7pQwepBiKK3au7Bqgv
3kIyJir4oKCoOYWIL3wh02/N+nWqbsLk+fo6VkD/WAgKk4BAIEu9SOrTQsvUvpoREvbxrtVu0sN0
Y+0Hl6APU7/X98oLxsqzF/ur8q5bXl/cv4a5/E7rZoDuCAxbUA9diodk+ohK0fVwmetjdSCQg5gn
6GkveGnDeMk6VAXwmdrHdviIl8Zp9EMuonZbOz+4xtEYBPgBKtxsrSeFgIaoc9PCvwOrKjbgXvKM
RZRera0E4zVswhGBAQXzcxNSTOByJVkCY3yr3bhHdVd5zcGU/POvgpc3eqgg90YWx1Z6spK+KmYt
s4w5AMuunxqaKy+w1kmCN9jaxz81w60GI6tdUqbKHChR4TRD5STLvOtbIgg7KxceBpKY/gILPYAR
cYHNzpS4bwpt+BazZOOxICW3Uj/fmi6mEDzjb/agh964E32tFYTguWEuL+m6brBpCsPFrTWDXXrZ
mf78NvjUrQ7xRtTYXKm3oZ2GZwyc3MQAD//8N/KkkSZijFAImN3kvgPALvuG2NXe6JHB6bai+imL
2OfFgHOLXES3QFZbpoU+4uVUGIk75RamLRPgqsFjXbbLY9t3meGAWBxE2snSTTlE6as+9a+76+XB
Y7rAwGpjZB3HgufYgNykkVq0bgOMZfYOnnMPpGher9u4PHnMBqZWwO6P2hQ/9kzjcirzPGmDfFZ2
JiM9s+L+LlT12ykzRTBJkTHOb6a4KIsWTCEBbSDTa+y7lDpp+ZArL9cXdXkAsSgGYwCEn/WVuTTD
sIuW6g2zo8Z17Op6b//qhgHz0nGp1KJW6cqqMK8KUVVkNGgy81QJVmLVsoWBqGCe5MZXIR/yoKdL
/iQX+odRG6lgnHnVnApCckaaKENf9TyIKRPokXStr4O2De/6QXmEapsP0NufWrJFlfzLqggafnh+
4GmAVg2u0nNbsU6KOUz7MYjb3wZQkBj0PzbyrgZzS2E7mhRuf/rhdMhPsSkIkGlhZI5bm2p04OvK
S4DnbTpVToR03gnL2M69Xp+zp58bY7KW3ygN8yJtq60R8sZ2OgRLAnb8LvkV2/pdmxBBqefye+EM
YwQCzWacr4schGST0cxyNARyPN7lFkEhRDYxfgTPdcMS1DnXV7WWY5/Z41KPUF8axc7pEPQH+glu
1MMYgDjBsX3w5YRP2WPzKO9EIO71NTLaRMzHgnGY85NQyft8zqw+UKAQouWV38Sap6tfqmRGgvVd
BkVsJ+gZbIxxYVf5NFjuc4zya+oQ2FXpqBhQxVDA9R28jB7QwwUkSQGxPMjd+OlzxPF5BIwD16pB
RkAEOlP7UruqK7y57ZpJkJOsrQcIVuj+QOoL2Rzb2pOcxGinYcnsZghIUe1Ned6WksglVhaE+gEB
bBwAPKyHu81opSy0j4DtAbFr702SuniMVstpylqE61pJDRB0MV5rgbELsZCPGGkyKqRuwxa9scHr
9igzQqEV3RztgKbjgy74VCspEMyx+SJQ1EH9hn+pxIU8TSjOtehfD54RO9O+epKoY3n6sYCgsLUh
r9UL9URzNisVznO7XOoVWkaVVgXB1Xys9rqvvKLnMT0oB83tXFQId1RwTa90ss8NclfnOLVLDkWP
Nlg624mmPtDaX3XTOEU8bHpcaVKtO8lcu4veoBGTPKFs7kiz6VArPIAt6C7RqJdZ0gGIT9E3YLfp
ebJ0/tO4rFpqa1LIpYlP3oLuq9lVluTmzWesWq6uST6YPm7w7Hd0sOxZpHq4flj/Fw8AmwAL43i0
clcGNFeapFvUNije1MjtBmdEgz95sv25AZU80IX6huwwOaM7pSCwr7wusXCGtMPJxdnio56R0FzC
JH0btCR9BSfOplXyY9cYO9vemiT2mo7e5uayodIv3U7dudO8gS6HHhwy4WhDQeSvWff+9f24POvn
v4kLJ4PeDlOo4ED0JEJZUpFzry3n3iGRsJpzGbnOTXE7P1G7azDa0AaN/RLNX3b1+/pS1j8tm8MC
uh+85fxMht1KeNeDZSRQMjc0vwmAqK8Pu0F2qtca893F4zK5U88I9EWZj9A459U0UiJS0Qkb2Tjh
w+wrt6BrvjEf0aDe1gNoxECHAOK0WuBU37npxWk6WTT7wCf3QT3K89CPMwugS+komqc9Nbf5TpOd
UHMW6oDKb/AXP7mpDlEwex1GUiWv//Elyz7tvzvPeZGV9fFYKFj8qOws5SuKRaUL5hvXVsn5DiFN
KLXl2AYdpN40aXZI/liF3aYcDkT9vO5HK0cCr2NMZKLdgfvvAhaeYEbQrOBGmfZ3SN4LMH7FiQhq
JDLC7ZhWK5KeqzASYhy5eZm6x/+QlwAQebIObs9KKAhHeYjzZssN+ikxVPsqpxAypLNfyn2aMzNc
/riAj6eaa5gx6gq0nrY/ZakXZiBG73/ccseCAPTEJBnw+hftrjbvzYVSHQta7vXqswJ2vpMer3/8
tZv6zAi3HFpQva8UGEma7h/FjD17VN0IwLoGcm55/bHUtpPbE84VgNmqvAHt2UHF3MX1n7HqHidL
5VKwvM4aK2Wxsh2QIIPxtSuekkpUiF6JyLhvAK0CxB0FLr6Mpvdqk08JrGRG5peR/aZCBluwkjX3
gOYBntUgtQDbMgeQbGzStCBRaIO5yCAlncvPcT7KkJ9dDpFQimBt204f8up5MGwUZDwYS0AwjMKn
WLe+uqG8QbFENG646iWnhrj0KpWQz1EzRcBzJcUzSydic7fWe5d5VeFHudNss7/6f/pewD9iRB7g
WmQw58ur5ZGQwcTy7MKyP8bJbOihTOtJ2f7c+zBlgUFDqGRjPIZbXZVQaxhj2FGAbam7D6s3vfLn
lJHw71Mr3I2ZRnpf2wP2kCit7i1giN2GNDM319eycnMAT41Mj9UkQJjA1XbKCvM/zVC0QVqXbrik
vjYTaJZ2j5jmsLWfNymwphNrnAMmupZqnQRrcvjaRv/YyrM1i/g82FfmAy7oH6Cax0oRFxkszRXa
doTC9xrUqiqAXLI/hbZXo96rgQ2Nwl+qqIK7dq5OTXJB0TRCaKITVP3CInKQkrb54Niix9mqEUbl
AqgYIAB8oarFwGZDSqsJSElvdTpRp2GcinNeEoF/s597sYMnlrjlVFKuDa1kN0Giye9ptTzD2+81
Ut3HmAWUJ+lJ7vJZEAdXV4f807YA87/EbZulEi61ETaBJL1UFiC85FMefl339VUbqKqgXYHVKTwz
SJOAcAiqhE2g50q+gRyc4pqFIm/ABtQJyhCrptDpQ50ZZYiLll9jlgXAmPhYta7eQUb8KQmJNzfW
f8jFgKJhalFMx4lHu7e1jRhhkgZinPlvMy4xeAgWtwWtGsHnWQ0TJ4Y4l6DaCMbjBobiqX3I0hyM
fkb/rindb6NQ7rNpEWE71zYQzLKgxwHDFmhzuVheqSn+0dKbIIScaaQ1rlbfZKNwuGzVjA24i4Fy
LO56LvyNTM8DCM8myN6mDd0lb1LoJRjxgiD79AtP/9GP/LIVDpetmYVBiEUzACZajtxNpUh1PpU9
znJSNj4tjPt0HL/6bBEpKqylMBiKx3PPBBYF07znhnKpjaW2x/qWlJSA5/d1vmwkiepUMGd7eeUz
jRSQe7PME4SavCsmCgDyNbhgQS4ru6x7Fhte6g4NdBVGT/PnXaQI3naX3A2cSc4pFSMi2YgE+5ih
HV085S4oOzeaD1bGzc817YHAwwEzQPcNkCF/5edk0dQYVK7HCuRQEopwyyAgmrtwCSwGfKpAw6Hs
C247zhOLZOzC2srMY0uJ09iSOy6g2ZlffhgCmRUgyIBKwce6UO2DgVRvJKhQTBm96/PpV9jGv/Ki
F9wgq4s5McO5XSQvVjZKk3VU89jJm8UZCqieC6/6VQ+AugwSZw0FI1RKz92bDjqpGkYMHe2b/fzx
f1lGB7+GQK7IA9aW9F0XRWMdQ2IXHM260sSJHpvHHHVuH8QZyYOtQIaVLsQS5GSXPQd8JQxcA2LB
GsOALp4vqzHQbesKjRwhyIpiTZeoGUSPC4CNoOxs068pSfNXUy7iQwjG4slLKyN+D+setRu7BfGB
Nyhpnt/JvaXdaNIStrgWJLn8+UfG8wj5Nps5QqOJ+8igLIxHOo/GcYrHF5JoD4aO8lEmQkZfhDAW
50/McKe8BpmlWqWLcTQL2zO17BNx5sfZB7MBLiSGBWLqG1xGv/QGmhNSahwHybo1FiNzsrK7J4Uq
Ql+vLObsy3J7Zk7QJc8HkxzjZqR7ayw7f4hm+eH6Kb+stsGB8DwBtw2a6Jj65M4FMSs7a6SZHDXV
nUH2zaZq0r/N+4JRENT3hi11GXD4x3nwt1lgBjHmihYJT3laJFPX5PVAjrkGWlz9oewyv5BFtaFL
diBmBjRy4AQDPwFGHM+Ph57OZtnNDYHyFxCc0Rz9ldu/f1E1vg1reRsnjeG0efQ3Hi2R7gPztbPM
GIoPaJIZQD+BLfdizl7XoPpAwYp6nEi9kb+F1u0dwDY3YQkxcLUHAiZ/vv4tVzwGZG/Ig0C4zZIU
FpdOCphmkkTULCbzKGf3jfkcapkgVRUZ4IINki8025cZ5PqRtmkGYC9GkWDAZRuL7Rt0YCDWBsrD
i1fmqE9hRcLWPNa+tdW8ZCNjCMCDXPamutOD+fH6lq1+pRNrXHY1N5RmegtrcWy7RJEcIL58rVuc
2PgMAc826Nd1g5eQGqwPSC4grnC6sWNcFSdsCDgkR6jd9Af9MG4ReuNgcCffcCMfBBPJXbRFqey6
URYqeF88tcmdcSOq49FsKvOYKiBCkOPQSzNogSzlr2WRt0BRC4LKygWIeXvUwpCwosD43b45ccRO
LYmeKDU5ztohmrNdk/QuMj7BQ4N5G78qKEmC5hAvdzTtmbeeWMkHxpPVgJifRG90xiwgOlG0dXK9
Ebi9yBB3rurQHMtISsmxjZYbyRiflKHBCy3cxVQEw1g7YTZAZWBhZ4eAP8KaJskpqnzkmGCcMqkf
1f6f666wlgchKv1rgTvDQ1JOVrxAZSDZ54/xDZuJZURH+ZcuzIMu23Tw9VNb3BUWRe0MBAZsje6y
ydBTecsLD+n+R/hFbyc3etTceIQCNGp8ojGB1W/G1IMYkSCeM9w1rUsjpeYUIhVIZ3ecFydqJidK
OleWU8HpWvlmFl6ECLwoSCB2cVlHmejF1IIo+NjE8pFI0QZ0OD/P+MGigcwJvIgYkuJXU6dyZxkD
NJ8q1A87MkIXRt50P69iI7fBMDzKYZB8vmyralqSL60kG8dUJndFrj+NnYhFbyU0IPIBqKLiZjTB
A3F+aK1lkOsM3JhHOwnrLaM3OEKaNgRkJZH3AldnwZsLEGeSDZwPpE3XjcuMdNBwBg/txK3ky0dA
fxx1V9wJZ5NF1riVZZM+hNYAa8m+eq42w44dK/NA0awshFWBb4z2tbVxMWmBinBlK7DW+sQHHme6
L/bLc7/NPMYjULvUJ964AdZ6ox1UB6rum2g3+IaP//GDqCfq2q4dAqRX+vdTBP0P7qgnBlTcTLM1
jrksb9R6dqVhFsDv1lIDfE8QugMM/S1Kx/mODpYdCOCyNWO0foKUluT3mzECC7e6k0ZhJ3olOUD2
hhogeF1xnfHvbK3Wu6GocRxKVEseFoTNyBkzS3/BXRQeAWJLMienqVI5Sp2RyL/uvuvWgepiPL6Y
BuBSE2OMtZQq2FGipTj0s12iD2h5iUT+VhJANnNVOXJpCQZeVr8j5NBQuMBczcWr38g10gPwYhwL
S/tIu/bFTtqn6wtbCwGYpcF+otQEdSHuoAz6GBoJgYkojDo3H2bF0/4PaVe23LaubL+IVZyHV5Ia
rFiS7STeTl5YseOQ4DwT4NffBZ97z5ZAllDOzcPOw65KC0Cz0ehevZY2WIHWZzIA86opvPpxfshE
YO3aY2zMr2aZjcdaVsc+69nvPC0PQz9JykurZhwUBvEHfBofjnuRieRKoU1MT/DpZ+6+15swhnwX
pCAlZlbuNMTMf80I8QyogRZzJ8Q6TyboMdGasOo2tOsXK3r6/AnxKjGquKhIL1C8Thm1JOtjBE7w
+kej6+vgx1ZH3b9tZm09qHrjJW2Z/JUmePhMs9JKaGSe3RLi6uCw9HFav1KwGvuOZifhbWtrnn1p
Tdi9kmrKxAeJzmrTh7rthdCd2d82sRqh0B4D2Rmqmxi7E1IBfWosL51ggxP4amEHlQCyM31vV4XK
D1mKs+he8UrEhTGh7q12BdQKOxjT3AOl9H4o1DslijdJTH1VQUNLa95n529UqkA/gB4g3magHhUO
bWxyr68K3YT0snksqPdktC6+rUhW1f9IdcUbjo+K4B0LcrIFy3VrpaMz96157rfFM+j+MHcA6SM6
bsm7c3ICGphv1Vt1x+/X9D1TgXLzm33zWkBjsHi9fa5r37cN6RKVi64hlghvNq92c8Ogrn12qRm2
ZfwV744nN/b+3Daz5qGQvkYlD81c8GQJHsoqOFRnpM5Zma19UpGHdKgkwI+1Tw45HqS4MLWCMr9w
TU/DrBYlPjCkxdu+snythCwf0E5mTyWf29qeYQnQ+kW7EwNMfLEXMbFOmTlNMRIUsOMVmDUoQLDU
druIdDKQ7dq24QKGMoOJgtzCIx1CMb2iIKUcXKifdInW+Dk4Yze3D2etawE9XPTpgMCAFVEvdKB4
lll2j8w1Vs1DY0IBJe+GIiwyLXma1M4NoSdghQmb6+3cWcj5iikKx2iOdnalQhxl1obPEsWg2YXc
AKwZnB53gWLowOLSznOOOA1cXJ5C6HN2d7eXvbK5GNyFN6L1hDKh+Mh2rMlxEDeRb7j6e+9p75NZ
fLrVj2Xg27KAwUZasJRWyycajcQ0z7UTv9uN/s2o0AUqlR9/sRQHyAUoJvMUkn8bFx7ZWYM7tXNu
nkGt8zSBs6B0ZY+AFaeHEhe0zCDUhnakCGBHt4dCOSo1zyj9fe+N9EFnag5e5EJy8MvQ/8FviQCM
VM3C5l0vJUerMB4h6nuO9ep30ZpOUGYWJrshlGgp+g/LSfaZB0Cfobzc3sNl/ADDDU4LcjsaFzzg
G3Cxh66mILrYDbDX5F5tvtAovZ8IJvoMWfWbB6Lr6I9/HQgQpL+8GCI2dXtPwVWmFPq5bB5tG0He
OjH1IS3/wUSHJA1ZNQXhSaRvyPIXFTnwWDdzZRPjbEQZYHeTr+evCfimh9eSlJIMYfk5YVkXtoRK
XKR789QZsGX282/a2luazN9uH9GaCVxWwBNw9diFYlreRGDNJoZx9tgflbwCwBDeNrASCTETj2gD
Rg6odUMe9NoJOq/A58UttGF/b22tfXPUf5DA2+khOfffZSWDtQUhn4LQOfwA1W0x44gcChdXjfM8
1juNguamzdJKsqjllwsMEPqc6MhhXVAMu15TnXRFM3eNeXbS6s712Kmv012UyICXK2vBpBrwsJgm
x6yLmPKSeDZiT2fGuVHykJa/ve759uGsGwDA56N8uGg7DFbpEujsGueiwqwwqETfXSeSOPHKXmER
/9oQzr+pcnBdVYNxxpxQaDc/NQJaaSuXWHGXEQBWQCcBWiCuTiWEGgrp4HFknXFOMV2iT66vAioF
dcqgTwi4Gmt4gYzIYiW6XZkUbgjQkqFpaGDzXH2EQh3JoSY6uy8kxrRka8kAF6vbiC8VE0h4Di9A
9lUU933sIJYO2jECqDghx9iW8S+v+QNqJmDJ4JpKi7u1VAvbJCbTz3me6PcJJEbeWm0at7e9bqWq
zCOOiVkgqEQuKQWsNlFzbxr186iFNaaEuea4y4eEuXShrNa0snGAbWJNyEcwsSjCyu2u7jNMD+IJ
Yv4mKvSUbCswZMzfK2855FYW55X4IEkQG6M0bSLol+D94X1t74w93RfBsFW3EBA6xlLY/8qS0LBD
Ex+wF4QFkQAE48ZNPrrufKZ0Tr7kw0xCLTe0+wl08Z+PdMh/kM1hdAaQ6o+jvLjCh1rrNFYxem6T
eVTC0sm0HSqyiusPdpd9vl2OVh6MQTgFc32L9vKgMjcb1JqeGxpvIHG8nYc2KJ1K4oArdziQBZiA
5G15DFXz/3+xKHARDUBOZ/oZJGyBxp4hCuw39VlNf/Sm5Am1clRXpnjcujAVEaoxC+wW59x4IP3O
yPfJ9O3257S6Gs7EzMfuea/w2gRkrrusxk14VqrJgMZ8GxtlMNda/ZvaPQSYkphpAwbO4oh8tsQE
4WkV5X8+EglyWNHp+dOR4RGgnbME/LPOAQB/P+/ijdd0khR2sY2CJeFWjxMyIrzDUgInbAx1X8Td
pqgkWLNFRId/A16A8i264hgiEK6qQsVods059bNy2g2V+xUykZvKrCfIRNeSvVtZ0ZUtYUWYCnD7
PCPYuzF/iDLte2fR+4i0m9vOsYjowpKEKgHl7fOhitQzJCGbo0HcYU+BVP3sxtlwP8DK0Qfi2BDR
EZokaYs+ptpZS/U7tcYYGIuBK/rl6DKXW6wHlhDLQdiNfi3cXci8EjuxatcZYGlw71itb8zclESH
xclwEzh+CAOgigP06/X3VGjpNBXALpxnSPAePbz/iD+nTfMl1pXx9fbxrKQtGAHBWqCZhvzuQyfv
Ijwko5FOad5p5zQ3UKgddN+pABKKSXy0jfzZcZKXvDVlsyGrK0S6j1cZ8GB44F6vkFUQjm+nVjvX
Xl0jJ5sg/eoafWBFicTLl4qo2EzeEcHzjyt9iAVAbwBumBrwP7AhNCDJ02Ot8JUxB91cm9VU2Q5l
VZGAuFYzb8cGfISBS5oyeSjdyikPzGl0ttGzwap+JxhX6HeZYg5fMdmcGVvHLeh8sLshvccDtFC/
uGMJpHKfatO8J1FceZPfxn05bFhTWnZw++gWr2oHsQ95BUSYgV1YYOmchGhkhhTHOWuNTTp6WyM2
9oCNHiy131V1ss+1l1ZW9FtGqGujws2lupEXY7ZGQz31V+nNvpm6fjbsLffP7cUtPjO+OF6VwLwu
wMRiDdNGBK8xfKWdURU075yoyO+aMpYR8CzxiAA9oTyMfhWuYXSRhCDY2FNptgWbzmj3g60x2tXb
+FEFz+E/0X6GpPv8vaR+HsgKL0tYjWBX+MTTxPFmpszTOa38+WW8b3+boK8nu+RkDjs+Gy6HsC3h
DYJNvuUXn3qtqn3VEHXCO7h6ZljsH/DH/4NBi/Q1eXb98uQ8j9/772C5+nb7LJegPcEyDwcXlrOI
MjbExnSeDtVpPFv72ad7o/C1YUvAQMRVicvk4J5G2XNi4a3840dRl/MZINcSg3XdohDZJwjWTvrd
Q6mkNH5Gxc+MyXgLV+0gUiOVg5onEtXrBRpm0zig7dLOZQkyjSQCL3B0P3EGLDOS3HRroRNEPKjq
Y03GguJvsupm0BwEbLeJ/YEeGvsJUsK+5MR4oiHUs7xLK3zBFyfmYuqC9hGscCwCBN7fOezG2YFn
+6cMfrzYO3zpFnRQ+MOZU7oIbqlT1KG9ukHOY9XRBhMlcH81+8EmzBIrRd9sbi9tLWry0i2fJ3V4
vnC9MhbnQxulpXpOxwFD0qVzZB3gemz09k3RPhI3/gW4SXXo8/jptuW1hX70W9EgB92pI2QOKWFJ
RgyLnaOiejNNdkzVfB+hlBAQXTYSvxY+L2yJ4TMDMMGLBo/hbnC/MKN8x138WUfEuaE8jYkjvNdB
2Skup86HwZs0dlbns5r8nrtnWzbCt8TDwgaahihR42nL5R+uD0utR5YlqQob9cPAp0jt3636Zkyd
H3k5BsScXdc+5oqs1LF2UpdmhXiVG0A9tuBiO89Rkb4ymwCCP2XKhnpFiXyvqR5ve8ZKaMY6MTID
6C9IDBaiksysqqqZGDtzTZPygaKl4HORDbKDhrUWTi91By2T7Jy/x7JK4pqnXJoWtjiru2aMKLa4
mkkQpd+tSpJhrhmAjA46hfjclnizzoaoUucUDD28LH/SoNv+YoEo8B/JFi7PjGv+qujdeQAVL2bE
a7NPChbR6aw+Gt0mfxh2STg6Pg3iB/VhPuRPdJdu4rP1TWKXZwhXkRJLgooWGhs8pmCO5tpF00JF
AmE203ncGtv+nIadsudQdH6pJTQYakn8Wjy2BXt8Hy4is9GU1ETMxDpdAk45TTkncbk1FDeFxmDl
hZY+OBKTfAnXS8SjCuOLqPfglQ/+smuTuVWU4ClL8Dno1Pfos5MkgWr8ur2RK0b+06wGigdVMrGk
1ECUbGypTc9m8YzZKsWq/FSXOMly7xCneEP8f20Iz45Sa9pZyyN6TucTKeNNO7xbDDNxNAqIjIp3
6Y+whe4uqiK8USh2Is3SMksSYz2z4R1UIw9Jb38jM/muqu3uL7YOGr84JIBHF8xQCcmydi5Ldva6
yrjv8nb+Mjst+5o4sczUyu3JizygXEMXj7cNr11hnM1UicYY94o+WE9u4yb3zMuV3aQ25C4htNxY
TvQ+WXq5U0q7f7690JVQAqAgSrZoe4FNR5TF0OrKZEwxKTBmaaBC3aG387vbJlbd8MKEEA5rFZyi
qmJRQFetfRwb29pRg8j7fFUE3nFhRthHneZFicFFeoa+5T+MdVslnyQVq5W3zbUNIVJkblt1Sord
4ugeM6gOcRZWuw+9phCwShUQqa0M5LN+Quh7IRpCpsoUts/M6ilink7P/UxfrLQ/0KSQ5B1rSQGy
DfDkoQEKxkExt1GnqEMq7tIzVfVNZCcQv0qOaV6/NCZ9i0qvDRxqvgyQFLa99K82lQNGcaFpOtoH
1x9Anxmu4kXwj26j/gFOG0RavR99syCWpPvgCEaL9J2cZS2EZXUf5XbAef5rVtjXOO5tr8/hL1Pg
7vq74T2B3u8EkCx9l1f318IkMCOABWCJSzpRpdLmdihgrJ6NImxIqvhe52b7Qi8xphNH9sGr6vbr
5z880KLzuxRyX+jWXW8si5SoayuVnqPaC9A72yNQh0opY9JYC8tQJTfgPnw3xcpTm7WZ7sy4AohD
nfdat9XuYHoFKbbGqKT5RqVWLmMzXewnnhq8oovHJmp6eLddL80rEDWbEtP5g0k8n9n1HyV3jg2d
vk3p8BMgbEmYXNT0PuyB3BD9VPSIbeGJMyszMwaG0Wgjj1OflSBU0OzuTptzAxO+7E6vXDjqrH8W
9f9hFryVHPIJgRzhBE20vWcUvtqTHuOprTnF09hnIESp7FTyPF0EaW6J4315yWYpGtHqw2zUyogF
tlN6SM0+2kSeV+4dSL5I7oPVvQSsFLhfPuQllg+pDaFZaragB2jzoJiHgLlfrEEPSqr4JcOnb/y8
/R2sOsuFQSHAuGTqLUgMtSePFc8tgK3HvijuWebkvl3lY6jUMuajxSfBd9NBNxS6viDWFoskZaZm
DooK7akD/K1xuzdFdfYeZtr8sXclj4HVk0PcBo0wHwAWCyW1l4ERSKvbUxwDzucQL1WDcVAUoOEB
BOmCv9hL3LIIKeDotETxnLzSKFgdSlBvpEz3CbXvozQGEnJ+mE3rsY5kkK21s+NqfWBV4kmKSH6g
pwzokzZuUciCdh5EKBnzTcI2/XjupJCjNc+8NCY4im3QUa090p4yGoeqTkzfUcfXPhr/0LZ9SQf6
HDeyccf1BYLxDZ1LTPSLQVrVYi/Leqc59VWkbVyvC0G/S32WQEe7N4ZvkaVISCMXCQWck1ei0BfD
wNKit6j3dulMkwUS48b5XhjxjpXs80yx3AaavnARYALEO10rFD1OZ9ho65r4ZIYISJJK+hDr6/jX
hnCBg82rGIvRbE7ZmGpbjGzXW61wOklutGoFc/Woa4HXC42B65smGfMqzRxYqaMszFKAjmWY8bUP
GC/s/1oQgnzHijgeJp2fR+IeKWcTNWq7OfQI+pLQuxKXwOWAHIsPXIO3lTvjxUvXMuvSjQuvOUVu
bWyMQXlIFOUw5ZUVWlFvSe6Ula3j8loamsmI847IgqCRjtlAz+CA9LR9tVlrPYDT7tPpB7qUGFuH
chOeTyiH8GrCxZoSwvIIzKvNyUkTkIlUifll5Mperh7329bJNdlVufLF8gE5bB+wwMg/hCdv0qRx
as9Jc7KKGmz4XqZ/c0lGqN8XxAzzhlHiT3MfS7K5ZZKO6AfBYYBwwcXBZWuvF2r0Q+cqOSlOdjYH
MdG2Zc02tTsdu67bD0oO5pv5WGveBnfq9nbUX/qNCxg3sjvkIUjQRZp1nXpKUbpzczJqrzxRxXlX
crPaq160H4pK/7SXwhoACDwXQZZgCGG401s2Z2RqTkAHODtC0C8aPGKfxrozN3FBtM3t1S39FPaA
+uS3NWdHEooxWVmoLHGb5kRZ51vJoyMDjKwZ4A1hRFy03oDyuT65FORO2hh59YnFQOWBW53IujLL
GII5W+C/eZTCpITISQEOB9uMUqs+GWoWaPOT3Wp+OanB7Y1a9tgQ0y/NCMGwj/SOc0jUIEht79wq
AMhrA9HXn1oQB7Hme6F3L1MQkq1M8HrFSNFLb536NM1uOCtDUJq7xJaJTqxbQXeUi8gDUi28J6y4
RgW8RRCxm+Fb3qeZX4/RfdqSt9s7uPYhfbACQecQtWkxdkwkGnEnF80pJcleSZINYVmgx2XYp7KG
0+qSOAHR/5oSljQzrahLUjUnrbV/6IbyWBfark77Tz9R4BL/mjGElxE65m0H6g5+P6Yvmpf/Advc
MdPjv4hAl2aEbzQvKMlYXDcnk5b7wvHAZUdAs20Y2a9mqnWJo0v2TnyilKlOk7EvcafM0Ze2VN5I
ox3HQdckN+RKTMfuoYAK8TIMd4Mu4ToyFINaJnWdQb+CGf9ALykOMfHzlpj1tqT9w5Bad3YXnTGN
ed/PMjGLtah0aVtIBmbLbKI+g20whnwpZvuLXReSVHN5VV4vT7gqSd7GzMlhIoseLCv21frJgs56
/0G0aIS3v63VQ0OlAzNHmCtdzBsZRjxD0gGHZgDjune6qtlgNDc/jJ2XSGpW6+uycRvjRkbyIXxb
RVfFmZumSNmcIqi9nyhMBnY3ASg3+GZEJd64flD/tSZ+Yl2R29pkIOFwlNemfXTp8+2NWz57cEpI
nAAG5RyE4n2btEZHhxSfME1/dcZXpQZhH71nmgfK9Lcq/XHb2upqMFCEqIESzmJ2QGVdWlQD9s4k
ZE+YurGK/OW2iVVPAOUDkk+kSbp431ZQ2Wwab8ZtqAzWjrHUDVEeGu60uvc2t02tesKFKb7ai+yz
GGNdLfKpPkVanGzR5WzCrE8jxe8iF7yXeUrVbU5Ta3fb7LJ6idIJiAhBfA88j4fgcW13AKA8x5x2
/aGu1gRd42sgJAd7nr1le80MZaKiS8CJYFCIVLGK0rOW9jXkA9Ugm/1sQx6LoM3DttjMQe1Dfyrw
HmJozcto9ZfQcsE0P4OLPc50dWwapa1P3Ubb2kG6heCDths3eljvWply74p7YlIclyafWLTxerk2
Bk7syYnLuj7pKtTjjDsrkxIe8+hw1fzDevAIQ/EEB4jpVuHKNOs8KizwXIN7O59s3Uf3sTX8vC5U
5UCSWIMISR7pRreneW+YmyJFkFGnTg0GkB8ENDPjbWvTAWCVttDYH20gvPioDUghymlyOQ8OBNZR
wOjbYpvHeJs8SryP/0JxBcBqfshugoJQLIeqRRG1iRnXJ2+KACFIFdhsy8mvGnoEoRJQfBPIjqv4
HZKTv1GNlY1prHx1yKPxGuEDiUtul7af6iKyo+rk5O1r52E4Y7Rrcw+ZpFej7O5RNGKhZMkrMQU9
fSDb8EpAoBSfzphc1UdQ3VQn7SsLoh2cPk8gIZ76ygYlm11W+znY2s0wnY6fhvPAX9AgBBcW/BKo
ROPaJaEAOA0YvqhOVfMckzxANhxWQxLgspOscm2RAJahL4I3BLIR4V5r4jrByPVQnexa22mjFyjq
zySVPaBXrUBjCr0QwJNQiBLW02SsKs2yOpUpubPqHpOeaWik3t3tI1tzEkyouyi/omS/eBOZuTr0
o1lUqKswf7K/jqBrdfrOn2sdClDm/ra1lUUBNa9yahsgRxdibpU6qbM1auUJ3Jwo4Lj6IZ88lL4M
8vQ3hkwdOknglcNI+vXu2cxt9NyLYAh4spA5ZR5aXWcEpdtnkltmbU1IXdC0ssC2vMhOc5el7QAs
xEkH6bE/a+MvcxwOOp0llby128zjoGVkwGAEwvj79ZpihgTZA2gYFPDaNgnKkL5CtAYa6eWm/S6T
+ViJ8FfGhIKRPnJTEdyPRuda/6WVr7cPaO2VfGVA+F6nucwawGvheMDe+Z7fP2SbJLRDTqaIhzKm
XwJpN5P/m0JEhs0PoiskwAD6Xu9gHZNIxw1SfVzP8Ltul2yhxwNtXxj8GYcyXpXVI0NQAgwcRBA8
c7w2qA0VAW+LUkIYsr6vTgD5HoqXCORKPWjsZlnIkJoTDm0CZZk5jm55in/RUPHzsAow5bzTNhSz
WDJqyhXFJ1SvEW4NG6rZqAcI31iMoRunsGpurYYjIr9CYcCPf/Zf6k1110S++ZI+qffzsT1aPxLJ
V8czqeujxIQ1gPUe9KZBnycGYddk9jC4c3GahjLktHZD/eJC735svt921OXnfWXIEVY5VXPNElNF
QdElzqYtrGybTrm1wUhmsb1tam1NeCzhAgOdEefRuPYWprnp2KZRcRrK2fWtjrW+m1cvER2OQz7J
ug9rCzPAyAZAC7rtixyOkrYYvMoqTk33WtAfxKZhnchKbsvrBaV0IIMs1AxtXqq8XpLekCRxbSwJ
+oIqHoHzNysavs2K+5DXxpvdS57Sa2vCvDBXkuDMz2KfqJqNqhhAmnTqu0MWf3MjkItVkhtzGRk5
vgQgaEAn8aYQoSZpkw4k6vXihMYRFDjaCoTAqmyuf80VsFtApCGoY7Zf2DdquZFhl0ZxShNrB1Zp
eII5PjRFl/gEb9zbfre6a5hJRTLDaTLEQyKEthnwA8XJJeyu6dJdb00vQztIEuLVNV2YESL+CM2D
hrQazExOscG7bA8SCFz+nf2PMctY0NYcD9V4dAKQinIQxLXjReqgYFizK05VrD9BOrZ8alvrXkvB
oJSaFRR6y1QWEPntIYQkA+EIvCcYBePSjNcmxyoadKUHT6nh5pC2Ux6r+nkaX+f6UOrftKr4qbgy
1Z4Vk1gaNCBttFowuiVsKdhj6rhhjJzMXbyHevguu9M2QCZIgu3KZQ3MP6amQMqAHAc59vXSkgTK
o5lbko/HpZr52gzSJiUgwViEBr+rTV9LQ3tz2y8/GqDCjl6ZFXa0160YU1MVQcYzbcofA6gpMTBN
A0D1wdyxTY+WlAl5mSJcr1RIEaxkmKG2CpMcvDY8er0/7k2ffFPRaMadnQe2rDW38vVdLlKM+qNV
NM2g1+TkTKC2JYecoTAhfU6seQqmNsAAi9iIkTRhXbWFnr1iFOQE2rrm6M1xm22sylZf1c6oGt9x
+xL6i3pb/i4wKqH5ZtkZssGxJTIQQFFUAjE6hl4n+jCCG2lFqhJGs/jEDi3ICv6kY1Bvm6OTBmOA
SkW/wcND9+vd3/jvlWHBkSq19co5TuOT/RjtmkMV8LGSLlQeWdjiVKOglrwR11z3yqKw39ROstGA
fPTHF1PsyQZaQN/M8/is+/CiXfkm+VRW4t2lPU/IHVCh7jAaiBV2zKehvkFSdDADngH2e40FPMPF
g65H90l9kpjmmyd8pVemhVCLPN6aqMlNb9SATw8Um/K+OyVBsyt22o4iGAJDtIdzh9VeYnvlTvng
Ngash48liR8PGnpZOs5JfHJ/jqF7sH+Be7KgPv3S7pNf2bfxOdL9dDNpwVT4t02vfFBXloVV0yRP
J8+J41OV9YoTsp4m3beprcrxva+GjuyHqrVGP/NoEn0HqRO0P3Wr02US7KvRAygjxH9oiy6QF6XR
O95UKcmpb2bLjzKT+WyaH+NqeLi93jVDmBJx8HwHqx2QMddXQFdpqNnXUX6y+va3a7THGYRoAdUj
sr1taOVIkdUji+M4ULRehI11EkYo0WCo6FI/s756Xe43ehaASE5yhCtL4ig+1MfAvg1xNSHJUo3W
VFwrLk7UjuJjZOXlpon2GsCEr7eXtGoILopGiMXJF4Tw42pT0hsJlkRLNduDEPWX43aPpkGK4Lah
jyrXjW9RBOLobd8XjUoQYYP8Tg+MEPQ5X7LA9LND89T5iAobL4CExWvTQIMYZEQJJL5RlMNjG4L3
O/tLsvHKoH9rHxXpa1gSokTxP/CpJJC7QkjMiiwNvKmxXd/VUvtxyHq6h8SSlvhjXaT/3N4TaSjm
DndRGc/73lYsB3ti7qZna18FWWA8uqjF81Acb2Vp4Ko90IKiwoBnMehkuDdc2Bv7eTR7DLKfoqPb
+vwZzo+ABrntGwFmgcLPT/XiXr20KKyQ2WXhTQ6iIIhRtgk0N0Oy0dNQf+DVoeYhHny2l1YbVpz6
yqhwmfe2WoLSG0aTZJcBC9A0Z73+m7O7XJnw5Zi51lt6hb10v89b9bnbcSL2et/n/nAHZKWUM+dj
PEb8gC4NCvd2XJUW5uaxKjUJ5tBDwUY76aBLDJqg/1KCwquA/FKsh+NzCQWmCCpaX/nElRJadxK3
5dFn+UsQlkCugxqSSMqb9ImmD4CnH+1HbWvdN4ESvNHA+oOgGMq4w9bP8l9bwlkyNWFssj3l2AOf
QIvpnUb9WzdaX2+vaSW0fxAHoHuKcsBiuJ6mOaGFqyvHKne+2xP5arRRiEe66bO5l2Rgq0tCpvl/
toRrxNYio0fjSDnWJEaNL85/ak36u3a737fXtGoH9RqOE+VzlPxBcfG1M2RdhUGRB0TeyQCOuT9k
2tNtE2vPL8Bt/rUh3L1Dn6oaNDJjlBHHcLzXN91u/NKE1i7y870O2RlZ9Xc9hl1Y5Ku+WJVFO2jT
qbCoPk4bLUSvO2z/yX30ME/5oQxkZaKVxiki2IU9IYJRYEdZg9feie3Qh0ggX/2QBFkckCOQWhY6
tvlTeege1L20JswT48Vnxqko0SPjzEvC3o50NjMng58kLh5ec4k2opu4hT/o7LFXAdHJq/oBeO5j
wuxd6zl/8fzDyjkOGEIu6KYKAWekrde6kakcJ5NtnQnXhFX69NPsMfyGgMoOui5ohRvi3TtGpaOR
Fl+e1j/29K2fZZD39RO8sCCcoFKB9D5pDOXofrd3ejDfDY9pSL6XfBS2+AYxAd98VcJR8W9/G6uf
34VZIXI5Lmh6eyjSHDPQbEIyKCmfoTD8/zQi3EJRM0W6EmNtVn+AQDetT7H5/fY6+O8U3RBEESiv
wAcRJAU3IF7maFUOEyO15i9miUFD8M+NdzVofw5aAeLmCLO2klfj2uYBGg7+KrSpOe/P9Vce2wo+
iZ7BKyzWB3GnfS887TWq5k/D3zCUgEXBzTFPvyjG4eOLB7cbFfD37av2Zzr9Mvv32/u3drVgrErH
QDSGURedRbt3KDOaHvsHGBjQ23h0gvkV3d8Y0/OTurltjQcF8bSwNWhzQ2YEREnCxqVtgQGgqlLw
CEI9Si/R3ZdVgNdNWKB7cjEbsJghGTD6PERDiys5G/1WrYK2lbjc2ulDx+S/FgSXqxRrsNyuU45k
Qro4xQ99lX9XBzy1bm/Wuh3MTaGtoYJsQ4gMZdIX+liX2Cw93Ru59U+NkmiWjNlffKUov2LD4Gv2
AqFMJiOdPSjMHMf4V9q3ft5n4NuUuLJ4LKBsBUQZL38+aQYyLuHko6bX2IgZxVOZjIHTJH5Nft/e
LtGTPyzgyE0QghsYDBESF9Qem3iMNYr+wptWfCsnCLI1X4xSgs4TT4Wb4c0m1AM5EeACVInMeo7a
jqJgRDaOnfvZPN0VpiyL5enP5ZfyHzPI9YBAAZ+iLawmacsZUhwVPZHcNw92UP2MD9MD6GNGP92r
+yjof9zevvV1/WtQv45p2gRmZ8to6MmG0rIDgLf+w50lcVPjn4awKsz/grcV/0VVXERC22UPJHti
jSeq+dUf9QDaDBvFtvzsKr57P73VTeC0PqRkdmTLi4uaZFtXFonxMjgiNNKAXV5c5z118jErRyBi
Z7+D8kTT174jg7MtrQAoipk5XiLBvKOIw3baSm9iu+1P8YR5yrT2PN9r8ZgsWfTrs4fG+04gEOUO
iQ6DcMEWZY4ZUdVE0dDo2yHox9zTN4qu9aNvx8hEw9vmlp8YjOH4UPbBX2BnvvaRjGE6PTET6zh1
zZmNJQlLksZ+E5ldAOrWWhIAl94CGDt6UZzOGPw34jdQYtmkxDWCsaWzE43IhBRyKCnYOuraZ1Al
qsZ5NyeG8xd2MfCIJj0IQizcVNfL5HX4jCSddiT9K1WmgJDoaOt2mORfY4LSZBKDCqjZ397btcXy
XBNsDRx4JrpmZ2J228pHLFb/k6lkWzAXFckusIY6zBTm17kBwobn20bF7AmNKQtoWcvA4AWIqcWV
ZnabTWZvAGocv8Tdz+qtS0t/Qh5I/rltaPlJcDpqLvoFxA/62nz1F+8is+xbZutDjeFHYilBBjKF
ImxzPUrCDgh72QT3mjnEF9DY4FpDw0SInlZHp5iiS4+i62GGpLra1n5ayXLoBW4EbM68qmvgQ+fU
SqKDQl0mmSqwNZ3Mx3nrbJuds/GOGmjoIPwsx43wH30dPK+tCRG6dqM4LidubWcfuAJYC7kt/kCA
rd3t41o6I6DaII52TBV1V7DlXB9XhQFqWpMB+Jva0LIDMw2qP4BxPKnPUG+y7QNVVUZ9HTRI7sZq
dKO9I4MXGdvbP0Nb+icGnHU+pwV2adTqhfgW9S4dK5s5R7Mxtq4y3HWKt2cl2ZSlFUJI+LdeaU91
nm/dufqpa81db9hhA//tzOyNEfsBX9R+SD4LXcPNpeMK0TFTi1tkUWpvG0QF1YntI+KTX1tVYDpT
MI6yqvQyZ+KyUogsOAwd9A5CHGKk0BJVreyjWUWIBSaeMrJn/PJDwUiaCjgGnrZAs4vZDM3ceLIH
zTqaXfKiJcbeowWOuJNkfyvniLwSzwvE1JVIXrup11mVYx1HO9GHja2yIt0xEjvJl2wEM+9+bNiA
WS/VamUynosiEMTcVEQADHiD6g9JuxAL8sQomR3r1jF7jopNMm95q82tQR8Z6C9aoNlb/gXZEmzI
ohIEsxzSAGYkDD8sBcEV1g9arDPzmN5DpDdMUn/AbMocFjnE8iK//znoG09WD1p8t9wo9AUAhQK8
a9GZKXQaZ6PamUdPYY+WloTE0++b4ajU7pZZ+Q9K9tEkq04uDpcb5a1p/qADhxLPGi5iu9trVev2
/0PZly1HinPdPhERTGK4BZIc7fQ83ShcrmokECAEQoKn/1f2uThdLkc5vu6rrnCXjBBbe1gDFrUV
eWS13ikBx6jeALbMioH531yUf+zsJRYAfpUALX3R7/ocFJylaiED2tmzWzlxW8SBmYbnqWZTBJi7
Z0nBg6ip9pykDOADqBfIjQDUxTmOuHv8XVONwt+4Ee+9D+j8w3bp70Hrc5KEXw9cYciGoD1w0dr7
9NV2I5jVbU3nM2LTFhdf1pLpOPlXjTbf5Cmf48NlJQQfKOLD8uOC3/594511Vk1Yp/rs8wFWgT6Z
illw75v9/hwiLquA94RjBelzRKFPr3dpYTbPulCfIVBI4jzueqnLCummzBvdOe3/mGP+uxyaAxfo
Nr6fzw/FfRM3/eRqWJ1SgUwPTkiZaFiyM2J0i8qN7TeXzJ+7+Lsg3OV4/+f4TkNNGIOQ8LlN0hcp
yA1P6m+OxL9SKv+9uvFQOLJoc6PswBD485mAhAw8BQgkkLqTn+vr+HwBIo9vwzbdxN4GKP8w6/Cv
D1SFgBDA67yVuTnKb21rv3iXv/0el734z7M2DgkgwJRaTJyeuvYlqF7m76Ty/c/h4POzXn6H/6xh
RCorCNtBGG6LlJ3lzvO6I3cXZo376D3DoqsgG/+FPIkNu6NZX0KECWHjkBYwB9BH/U1z448U4v/9
OmC3A0eJdPdzW2DSnSBUYetXeJZuSSkKVlg4hiEY7yo/g7dnxm9cbHxayO8+0D+BO/++9/+/+Kcv
NF4iqmuNxeEl0v6Yyouu1/BGiwUUrtcogy33EzKI//VSvzwyPhwkTYiRFwrL72+gMZ0nkxXCwRTC
fx5METDjzBf5XZL9x816WQe32wVtAJ4OCojf15ERX6ZVCYM3rTAqehruLpt7EVNMqu3FOO978PQX
wTUAZAPQYvBHUE58OsCmXUYo6iK4et68ZMnkB3uZ9thfj3VXyGOa/d+D+Z/BAcEchE9ABQHg+INS
7UFsXDEH6o3GOp2fzwvgQtlgpu8YyH/S0C5RFvJoKKsx+/6DhjNoeC2u4aChKBpn1VFvk72F1PKy
V9+iur4IAr8t9WkP/b7jKfekPnvp21rLTSROs+du/75xX93Sv63yKQxUljYmAcPjXD35h2oXH/vH
5AZUMnY3vPJCbPmPvy/4RdgBphjwbyjcoo/52fpIt6tZ6zSdzg7TKiOAymSt7GHpo4NNLGI/A8Mq
LP6+5henEUNm3I2QPYkuA4HfP4DZEbJKTYursVI3GEYXdSOuWJNuCZBNf1/qi5eGdj/K54uMFura
T5GkabFMhwn7uY6S00BktOGVCGE5DuDW31f6YiMhFAlrAQ/JCzT/PyHixIpOtIQLJxTXhq3X8K0i
8Yf221+9NHtoTXzzYJc9+nQ1Iki5FylueFbBCfD3PYQCU9elTjSd4+UmHm+XlH7zPF/dAP9d4V+a
/H8uJC8ZlKUpVjC5C2wCZrJltO9v12da0DI508zsw+f0tf8O0PLlk0WYjyIbvLy0y0b/Z13GDQi6
aTydQUrOFkIzqO98kwF+cSqQTgCoTVAeQxHp00c2QzWUgdMXnlV/5dpxp/w32QfffMpfPMdvi3xK
AAlv9OgpWLImLRzsAi2ONQSW/37o/hyDQh7yv0/yabN44syWazyJsxv+cT68k95Wm+nokly/Wni/
LXv5VjX5d2LHf2ok/LsuZsgRSlO0US8P/5+X1No4hd31Gp6xv06mpPbLUQQ7d5oO7jhdWbo2qBTb
6zZ1Hizj3ySGX20tvIAvVRMSa/SRfl9duNZR4CuG52GWMVBda8h2em31+99394tPGnQjtG5xUDBP
+szn9sRCRqmwTNX/CngRpBoCgzob9DNCzjdH8qtHCnDcL+1T8DD+vRf+s6Fxr6C32TWA7AY/B75T
8f/sp4g3hmkvDIRAhwSB8NMb06PwXMeHlZ7tISfeRdmiYDAb3fk2ymbpfaPQ9dUXhg1DlxkjC7jS
fYq7gwuBVColzkdK5nxMoyhXq+mydCDfBd6vlgohlIA2PmIGurK/HwYws2joNfC9q8zd6t7WcWn5
N12Jr5aIoK8HBhha22gR/L5Et45JMjYrHOjQW9pdksccnCx6BMxh/CbsfnE3AvAOyir6Vu5FS/P3
pRTpVtHCaRWvyc3d5HHyAINJ4BVAv9u3SxPw0w3y20qf0t3RnZU1VgZnV1UriOmsLlc41ZYBlBJK
5SfLm9ZL8mBXNyn//l19tZ0xiJEXnpZ30RD8/Rl9UOODrsYbsyTKGjrkLJ2z9TsLl69SKXTOvAux
H1CAP3x4O5+GECKFq+dcwuw3H2/tMdqDMpsvBf9Yjs43E86v3hzI5iABY84JwvGnUExbRShA/8GZ
u3HuJCIf67e2uWvnafP37buQ5r54dxf6OQDSMb7rzweyVYmxK9AP5ygUSeEPzs8oHe+CGLAKSoa2
rLqVFdCe/Bm2+slQVRdSu0+t6z3JlZ0iSJ3nMIB7Fe5QjMF65yoXAN6E/XSkeQtl+4+/2jAPbE9w
7qo4kwv8n4b6OCT91gHzkUfzcUyXuzHSj6CNnUBFvpcrffbAY8+ZmCr481yszhnrcz0zr6jSdtt2
04ml8RETGp7rQfwITf1GzKILvvAnHkH2v8J/VLFbAjz00AEegMA0BBlUePd+OO3oTF6Upktegc8f
NhSgKeaqDfPRJuwXmbOGXAjRyaGi1GYoIVXZxHAvq5ygMB35lbQ+3Uhtl6KtkgNw1yonckYyKN2+
oKtyMhbDE2qdRihpSLEXXfuM9rE5dLV3GjV7C4LL/tbRuBl0CzjzsnZPCZVuEUvKqozOTVzgakqP
Q8+SR0dMy6lRA4YaRkxlD1fJ5960SW5HSEzkhMv03h1Z8Mj68aebGvYCaQd6RVpnXnexgF9ICaRy
lbUNqe8Andg1jgyyIFrOzHPBE6IdtHtYY3LHN7uELSYbkvV2ksNBBsOIoV+cK8MLP57vwsQpENqy
Ku2LlUKuC3ZrY4SCXqT53Dygqtk6UmVepTJlm4JF7X3Xr9u6ggB+E+d+RLcLJdtZvzEoR4bBBP0L
v0Doz0Z3yqHsV1Dng6xVIe2vYPxVSVAvSPKT2mgTqVvlsa0bOnnPVIFLvaiC5Vqy6BgHYwYS21FH
yI8YryTOypXx3TeUqztbRRCyiH+MwgHOUZdL6mY1ccporbcxHwqP2QMVToZq6Tbo6O1A05PQgPFZ
d+svuKQnB3iJad+Ctd44GU3euJfuZIdAQxpo6AQ70s63TdCUdEjzmjz3dXzdGwKr5gCwrqjadTBm
6YeHepg3DfQQHFE/pASqFrbyoOjnQ76A0nIgqioMJSxvRY3B6rsTjiBQoluexKUzydJqdRTxcfY7
mU3C/YfGPEdJvIHmerEAa2XqaSNhyJ4RIKgTps5O3VyNi82jQW6rNN3N0WlpYffnOxmssDYRSJpR
YHY28WQhXeCGXw1+GjE7uUqJgjOCgjjEz6EJdTZ6DPVVwsen2k7oIbFmNJvIOPFTa4S5V5jV3rFm
CL1cwCz22rXQ189XnB6YJoXh+DSZ3quycEyTHQMXo83mtIPGhnTWPeYS05Uz9rIv+Lgi2eON40Dv
pguCzI+4eyazYOWS1P0RRlr8nRk5lV7kdOCmeP51s3ZhWblGvEw0DUUhpfdeBfP1us4Fpje7AeIT
TsiuuXTLiPulBySXdcMiWrs7maQiB4B4G9hxX4XqTtr6ELXxRvfjYZimd5m4N15dHRN0uRUkNTEJ
y4cIarU2PgUCRz0MStqDnGQm91UR8rMzzZhj4PPodPLZ8+w/EFi+0uN8nU7QtyMrRJe0kverqXSW
BloVXTV4eTdNPBNJJ56gbOTkpBqqbRNOSA1GtwOGxoXtDkmeQhlVWa9ps5HN3GPsNe9dgpcDNHtT
OAvoEKR1PyKV8t0cdOwsuiUu0pndBIKDd1iLdsMn0eMN66hoo3HeMrF0OSB6t6EHpR2aTnUGQaJ3
2MkCVRO2mzq2N3ApNWAmJT9NV/1chnTKDbAUW8hJ24z03k/O+lunJ1Wu2+nBdgAFcB3fj8p/j1xo
FTOd7k0TxhmA/g9eFd4HtL6HH8bWZSbeNW77rtzujTjRPzCibzPjA2jpRWuc1SKh2RpPc76gq1DC
4YhmGIUC5zAG7lWquN4NtAPq1FcgbAU9hGpiOGT5FUkz2q4Mj5lCTJiRD0+0pkx592ZF8xTNQ5BH
LOpv1sFTtxUFxA7FlShc7U15OIsmsxdFm4ioj95f+qybgygj6/IBbjvLxorvxklBBiTFnD4Uc+kZ
7hXEsVc6pEtWR3oqtG3b7RrzCX/evQobDpnsLMEl2apCI1zGWaicecpHFB/PPm/JHgRHlfWLIdky
1F3pQaMIjekoBU6P9sWCGFV0S+3jrqRNTrupPTI4bB4aupJNP7G1gFy6ky+Y2BQho+kxqDnddJ7t
rxN39jZQt3mbNes3FEjeD4nceUtTdyxj3vq5k679tsYlU3aVz4t4gSWtGGx76uJ6ul+s9UvH46yE
sNHzGKcQhxxNd0gEbAFp5D1PY+dCn2gGlEjjengYp9nfQ/1L7NJ1+geJ8KOnaHOliWjgOur88ljk
AN4IOfAIYKCMx90jTDR5Xmv9LCJgBt1ZxwXRw69V4jSp2dMbsjbTTWqHNSNivQyilznns6jyttNt
FtTxk1Q4wTEuxBzaoxTj57jedK4hRSCWtnAvJzqFE9+j7dZ4J32DG2MJU42OdzXJPWSUb9t+lLAh
c5/mdKqwvm9+RcabHqKW4NOtInq/hvzdi2V45LUE3QjK3LlVGh4RpvePIGrZvanbsGjhrIbnwvTk
OhUWjTbreaXPmX/rk5mUQ+u/qAXXw+Q0DG6HAxTuMUAteWPaLfhj0bUfNXbjrQHb+0rhZ1y5TmBh
piDnIWrU/XmF6F4ZJZh24C/h/imsEG5Bp3v3A4aw4Y61eIaoUFyqtOcIFAtULpr4TvMJEB7X/RkG
uoP3wkTKOsR5hSmVf1jDeCw4kvcM+KPXRsY695bRO/oJ0ydvqZCvrIZmVTQiAZvto/bZeD/7jrhf
fTJkq5oxLCJIJ/x2wnlAHfzSztAmmaNkg/j2roN4OLhkYtkSLGOxCurtpCPwGvoIbjIMxgX9UD8b
Hq6HNplVFqS4nJVH04zToT/ydrwdAlyhLLLVoR/CNANwht+EFf9ItJlyLobuBEmtAAGRjBuZLmaH
wdMzFyNysWBy+qthGIfHygMsa6RhuxNT1GSiG0D01DGw3y2ew6lwsTdTqjI+QfNUw98YR5TMd8ph
pmyjuCuGqleZdF1RSpiMbqolHA5h0HkZ9AmTDIde5SMg0BsHQXBPGaKa7WCuing3FU2PIILx6VRK
jTzEUHN0FHcf2Ur7F4wSXYAqfPwPpupPK0/eOlQIeeqrJ/RB7tshaPOh6eJNyJx2a8bIbkwYjLmF
2lk2X4w8gFhF3kGs985XJvM6ufgnEPsi4mEELhtIiWrS+MZn7maTaeetCiedGXS3cDGtbu7omBSQ
Xaq3a9LJHUMmDEGUBc3BPr0lXdtkraJgwFRutkpPZ24XI9+PMYTUSQ/aLvrNeZ1O/raNkqrUi/ip
Jf2QUWSg696sm8le9EiqH6qeOcxLkyDDZNXP+7Set9HI6w21XgrSy9iAe8veyKzeW4qv1Hp1m/F6
fHV7bjJj6rVspCc2kQ9Z9YFFZOdoPtwlgMZkQ8OmbKqEyBc9xk9L3xr0o0fOssnWgCIF1S+XpvGL
skHzQKYZn7frOqaHh2tQ79S0QHIJUmE0GwK6vim94m5Zo3FAVjnS0R5EpQBrHVroxJgpWDPuq6Y+
LiG5G9SSz+bXFHiZ20yDzIzqmmse67YkQc8eSDDSAjI33RFD1Qm7FYnjnBCZEdyg2TqOIFrOQPcF
8Lo5QOZyaIuwc9hVMKdRhzcfC1nAGkNea3+FyPBgoxlF1mznHJpHrIAFCVBJse9sk4j1mRk9qFVY
xdp8BASjz+LRAibTSxocjLemOTUYIYe9F/2SnRmOqNubJzlcUki4KS/lgrsML2Ti0E2A0OGClGDt
ywlk/Hdp5PjYNtHyFisz5B73ESN4RTfBGsAaNoXsB1fze9D2zV6TRpbQYK5KhBNxRXrkeIr7NvdR
GSC7Dkmpugns9tA0OcDJ8xUZ8cZdjgmhsCrMarebS7Igawwtgbmiv/BDPej0IFWAKW3qYGa7iiHz
BxWcQEf7WTl0j65stR+mWRXB6v0M++DNd1LUZXKYCoztH0mgIf0gIvD3mxqhhDhBpnSlb6Z6XfYw
FF5bIKRJcNP7vn0FpIZBGyhkceEpSZGUcdyZUBpxXiLjw5RTxW1Z27W/NTWBimHIvOtG0GgjLKd7
WrvmAKX/7qg7Ts9jCu5MBj1nTEH50vMzrGeXnLiiyZt2pje1bHkxdYoVaHzsg7k+x7Jn+5axIDe+
vwNpBHJBnbmpx/Ujot2c+wZzls4X94Fw7zzSlbGEKoGHRL1fijoZcjWP70NQn6Mmvedu99Ro9eiT
/lVCVjWjfmzzZO3uZT92eUT4LogGnrU6hNYqeZUpPdiQbuGcO+SNpVe21yc0ch+Gmg+bC75lHDFO
FQRTGIPXCp8RFAxa3kPL+lV0TnhIrBlwI6sjb6oPCMU/iirsMqdZ7sAt6rJRRTZrh+UqYu7WevoR
AtpAB0n+GpkEA+LW3S2eRVFKkvNImbtplfsm2ggcR2H6q3p0dMbd9FR7LciiBORHTeocV5nNkBHu
x2X52QT0YY4MYPVtAG9cf8tQgRcm6Tx0Lcg/Nl55lgAslEOI8rrz43fdJSgz5XRTOU69vSD0irUJ
EW+YvxRxlW66AaIBviXHEM4O4H0xaIl0/h4u1HFGLe69cCwgOP4raQKbzYZeG3gOW795dwJxEZ98
UW2dDQ5/QDv/bYjXay+taT767UZE/nEiYSkjeR0z8QEy5YmFcFzuVH9gg/Ay6UQ3fdjcqM6F8Bj1
feiKjH4+cYpqZSqJE24xNvUyNPRfNJIxasXPLox3XAKDJeVY6KZ66yf9y6wYZ/npR1CJXw3zf6SQ
nslpZPFo3jJkbeSendl5HuulhJPjmPdJ/bjE0MqCk97N2vUPjafupR3fYrPUJfjDXibg953xzilQ
2B7CAQjvFa7K4TpuFiNvrOhvREwLHvcvbbgmOU5OUIwzzHWJz6KbrvF+JehcZlMSn6TvPwVjeFqp
PFmRqFzVpkzM2gN67M6ZpOQAxtTHGLL9UKfvopsOQGGjwRnUP+NovkK1iUPf62LwEezquiP4yAZd
0L5CZQFUbo7uyRZO6EOhF+3lpAFJ1oFWpzciXQGEAvqu8MSabGBwIU8w/GXmKlnXG9bK26RLPhbB
dsht72DKIjJ8owA1hMG+1xHyXLp3pwROAVXw07PrT8grfLC1PjXjPBfg3LwqiEvmcyiTTczV2zC2
kCPt/LduGh7XMHhBv3MtdTo2uJGj2zCZBuQjJimruLnpuvkcgXOV94t7RHwZc8dht70rz14AHLhD
a1M4THgFh8f1Zo09WFLFSOL14sybtUE1WTsd+hp2eSLKHgI0kdDC5+chRS0Kz41qE7Rp0aUon6pu
2fWreOjW9Mj69jQO4/NiARGck6YuIb3ySjv3HXaA6CQhyZiQQROO6h0GiFetqc+N8XjJeBxmba/i
jfTn/SDgabxWmGWlV+PkRvCxSV5gT+TkQdM0p0W0v5aZ/8D9yTIMGoLcCvAZexeRd3AEbkmGTkFH
+ungJwY+TVWIvU8hfi5mHHGAErwQw2ftbaoQdyBtbbBT62DyyJnjXJroyMd6oxtT5XU1nnp/GoqA
6iumqxL2CA/DSF7qFRxqeaksJrfyc6U56tjQ3qYdiDk1ekdFaKpmi3aIX7IaTAotLXoA0knyZgBc
HXbfbR6HTVjYoY5wmJtFHGRDxAkiG97BDxUtaUzG9S6ML54jUOdOt0Al0HwlVp6Hamnx1wXVPGzg
QVG/zosOcJSQYbSbZoHLR+7g9O6h9h5fx3NiZYYGtT0sdgmjPI2pd9PAcO15Xcy0X5h21KY2ksID
0K0+bNX3mJCb6LmVYz0DFjmbA9S88NaF5ug8xTBE6TKdVNYDpQAbVyE7zKd4bIGEx0CuGQLy2ixt
l/vSQ+uEYI6hw5BmfI6mX9qb+9tpsey2w2wK1G+vhjTb0oXJYfQ1U8gahUTnTNr40VKDSfpio90K
hcg7t+Ltpurq5jZ1Gb+Dr3zgIotwnDsPaI1n9EArtMyY22w7otkzVBjmN1W1PlgIEy6EdEo9ux11
QPrdwFvnysLzMy6ErVS/Ea7fiByzdLFVEr1ICjjdBuJGLha04lmAuERyaT10WKcRXnHK8SNUnt2A
QpRVONDg5fR3kAyB54jRQYluavRPoniwGQBFbpCQriPEshzI+YViRSox6SQQeTpEUBP027l7U32g
3SygkjXZPCoX1ODIpve67Sg0LviAL84uvn8e7WwAZ7aeerWw9KxzfGRuWng+IMGB1IXbMuMe3NDq
CM9dacB9olBNeRBrGxR9zQBp1Q26y2Nj5gK2RMsp7tS4mZjDoGQLQcBHLVLnZOKQPjmrgwqI+pF+
idPJ3jBwg94SDbSN4+IH06SLDgkYCbumseowJNYpWaJrqF24hkMHaQjQOOl17G8V9addxxxxhoml
PIVp7eCutKBNQFfUSVEQea4qZBo528aryaUTv2zaufc2xh+THN9mgsI4rAvo/sO31+37rfKadE/q
Rh9NhC4HxsPqytO92ECZJj2kcT1fDaaKNi0m8Fe1ZlOuOtUWFHDwQoMVc6PmxeSwtFK5WRVoI25I
0a0gAFQkPrb9VIeUvIu6HR/WxKtEjhZdhw5P3Q4lQKvjTlYCjdt6dbwok631tzPoWbuedyOy+WVA
49z3ZwWQLZBgaOQlyVsPxYd7pOr20OsKBQX8+Uwx1o2TZM4lfUAh6HQPsxc6wD/raeu6en7q49X6
WQP7t/00EG87WC/aoKKHklaS6vWnb9L+B+/t1OWpQIhbMZwFbVMEZ7AfrjR6NPmoujSzRLeor9z1
gKZBfELPBVa+0oaAICNhduKgvq6tGO4rUIgUCv+ll8UMiba9FF7cIeXnsL0DE9Wc2m6oc3iMJf9I
b4IEuN/rW5/L9UG11uB6rNUKoxYpX4CxjvaJRb35Eqxz5eaBOyRHlLJoIgz9exdAPjq4DHDRxLTT
W18t/b6vKv9p0cl8jfSp2rbCsi1Mxb1iRuMyx8pTh2qDy2uX+oTnPWVqK4O1gwufU59F6J1wp0KV
BHgS1IgUOTHKpqQMvXa4iqDHkrnQ0w8y/LpvOlibW7uk07ZaU35eG4OmWgDM4WBMnE0o1zdUWLvx
GwL2gAuGPPhVvBzt2F6lXVphuI35EObMLyIkBvZ1Dv2nauCqDcJ9siXWUMjQuA9MKmAWyBLkGAvh
j/oZ5L0Gj95I5MVghME41OIXq00L1GnL1mMiO3QakuWoV3RTEOjQpFc2QjcJkkHpiBREd+mvRfAP
yVEAVescn6I4AauiCVkWStzVbaNh+UveIe+/woHJj7OYQiF8TuKuRJdpLFxu67xuoWBJvXl4wgNE
qOkD9L6ccI8ghsJHiGEzxP5toPnHLPsGqTYSsYU3aS6XyS9igIuzagSAnbUfxB1n/FoU0Xw1120Y
rLllCXqtHrHbvvffB1rfJW5TP06Wx1vKPUyOQrLgzVBeUJSlmS9sjI6dA2OAAO2ewDbLNoxUlYcD
ygAKIPBmaUNSAGZ26L0RatvVYk7OWBm0QBIkgLGC7dOu86a21OvQXUuH/0pjh2VQ6zys8Xpy+/ax
TiTZS9sAXCRSsyVowYG7HUHXSnv8Fn644VE7xH2PDAteB4E+LtQ9oanTCCCDWzueqoB1e8CKhlcK
9BAKKxPa+0hEJm+SHnlTE+2dKWYoR3tjrkmlLJrSNiHwk45Shhs6CTe9gzpzYSYp2OyflWlkoYVu
9vEqUfB42jlIufbQLV3CvGt6m8H818vswqYDIJ1NvipU4e3sOFmdGlkGcgowE2oQonEbbBbcZ3iH
tssWKAPnJsLZm5VhMS429Lr4KMacJ7jnyNi6tz2P/U2dTMhPo1kBCjVWtNoCC8Q3JFJR7tZTfdvF
uPRyGVcaSnagvXebeWwTDEbH1QSY3Q3tawqXpaFI7VTDTb5S4l0laE5nEH8Nkl1quIF7ODTsu3EL
vGoz/5yY8V9t07Efhg7CzUjHeVBwqdu6cOtqTe5Hp0rcE6aWxNs3Te9UmAJKMqJZ58IiBQ8+FxyV
3QSZZT03twIwWn5L0YN7FKHPmwPon3JC398dzwvGJHkteVzigjKn0Q7VhmkDPbUe3cGsHjm+e61D
DFTCoK0+EMWrt9SromPoyAmZOyZyZyN5c930QXDAvKkTM9tLr+MyCxjzri6IPXjT0PUsgn75qDsa
5Us6uBtnFsPbciHtDaFfneshCV6QYIh9qgdyBIkSLdy6RZ5ph4EVPYynoSPrk5s6WNysjRk5hDye
N6krWrTjPKQJLpJ5NNebWeLy1tXBxc1/gxmcfxfageaRP6aHYEC5SlyGzBDPn+Sssmi7QoOhSNyW
qGwK1xmcO10D8nlRkTpHmNEfo0Es11rY9Sp0JnKW1obXvpILklRUrr/8Lu1LSB2CcebrfpPO9brh
mLcUUTUrtDBijbTKW3bIOfqC9NX4Y14stA95veqTFGF1x4DlwocPwPJTOFTNgxVR8APMo+AUGp/u
EvRRuPurD2NtQPyVHnz9cGtQBwoYw0zqa1S+1U2NnjAvXKBl0Iiv8U/BgCV4Zb2X/JOuOK8bRRIW
5chk0BgXzK/v25ioNPO9CI1qMBvaj2WolFOMIcfYqwqUfUih14qYRf0FxrwTdZbD3PfonfpS3C6M
NqJIEh7f1SlbLi3n2D9N3DNvPUnbJo/oUt/gow5vQyqgGB2naH5hWuB1edW7ggDFU3uoNFvmkKyH
hRwMElKPzqV20r4vF7/17A0aupxAJXy8VDU1a64xW53ptlPDtJP9Ut9T2arm6KLnXYwrCnAZNXJG
lVp1bc58SBGUyKxFvxf20kaewb5BZtXHaHeCarm8rJRGvwyoImuxDkGlc0XEhXs5doil61K7VyId
5htc1NNerP/H0Xkst25sUfSLUIUcpkjMYlKeoKQrCWjknL7eix76PZcskUD3OTtOil82TGBHhB+A
5vYI9hvCFRf1XaLkfXVzncmtdLUqVyKvYRgsvanMLNCGtJFAjEZMmZeSkOfYFfYYg1oW8l9nxjlh
YTB4N9BfBgWIqZYUHLOMK89WrOxfJk1m4Za5MHh/YqNYfEY0QN/ZjOetM/TkAOpMBbt4kes3Sy26
e9fV9aYZVevWwMU4Hq8yFIMFxNz62WyRiUY32ouo9bbgkMzRCkRsAdfYkexXTayjCI06T+KDGo2c
M9VcqT69286Nkh8zcm1LTuv9isIku8wsIsMvl2sP1FQMcYs0w9HbTcN3DkhYN8VfBQPjp2O8kVed
2a2cTtnciLNTadwhQqmCgq/3wK+hPxOjOQb62Nwa9sOrJS3zVkyl7UcTyQVlPUjhg4SbnrTRTGvP
sJLh5iD98bFWxWFt1FzIS/7PLNfXKGMCXtPuFi9R23hFURo7WuUNAlZkKcD9PQUzRJ2r6jOXt5Vp
NVeplqmrpysxLJnUF+d8BKUwE/Qmbjb0U5hpneamrH4AWjYtG35aJVwo3VgEbTS9jHOKnz2frmMd
cWf1fa+8cKHS02o1aePlaJEznlzIjDJ7mSbAe7TQObR0i56irJtDFPGTMpGee7s8V+bKgGCRU+gU
Rli3+VMtszroVpgYZh/MjbllOn8uEyUK5V7fFqtzh/rc2Mv6xdY/e8lDsaLkP9D0vHzjJ9sf0FIj
IsAMtjJT5omUmyIYbRnYT0eZXXTqp6mzus/RWHmGmeueHCXKbmENDGbJTiNoXdEeWrPl1+6lpPAR
vWlh3NXjxRAyVkWjaT4MLZH9fs3zU9cQBUHtXvU8DBFLCseuO8/zoU5Zu22aMAMn1ZoANDWm4SXP
t30R625TGpdmRiUpqWLXOtlzU/RBlqpneYFowD+t+pxz8MIROI0jT0+xNpzWnJ8dxQ1PORohk7iO
m5Yq5vdiwYJjfd1aluBWUG0vWiKLHWp6guTi4rC6bSZE0CvFJmWqMIz+1ivOJjLVo8ooX7fM6Kp5
N4S1x9MVTIsJYJRNoWVBd0ztRikYrebOz8fFt3OQBRJpfKnrOUitn7Y2j00lMVVaV+KbgzZOTmDV
B9lZjwxdB3sZvHWVjutjfRiaraJFF3pcblJLyp5ayJelQM8TNfY3BtejvC5+qTovVZv5udU/TXkb
RlHkm03lmUXtwWicJCUOlKH9xD4aNFoZ6jOXSzKionDQPZlvScyKsFCz5qPN5y8xoaqH+fwAxpRx
PeVJHs4yCKiiTi5aNcsT6bSRaPp2I6E96bV6mIrS8hxp9U11ORXJstOi/jC2Bt9g5Sc9C2xmDEhy
sMx3Ld+r0X8tuba3QS9R0cy7IZcEO05y7wT2x3LsB/6AItuPRv4KwBTEs/BMs/DEFIVZprpI1Rto
oW6XRVzpeQKjf5Mpb++WaW/xjwCWp9l6hUwO58j2miT/tid7i9p3w1TwHsumLyn55LcRC++SDo1v
GvwFdYv4oBRttmkqOfWibDlEybLJFtMzLfMSieHBH5wk41213o20BVHmy+2n7N421kXWi9hNDMVr
7X73oBlWrJKALhetsZ5tAjYdjrlWbTgBt3XR7VaR79rVelYbMg3HdAhnnvZsOSGx5g+ON4nBFFqD
P0z6uMkA8IhpHp9Xke0yoaJ1SI+8EW+16myt7rey2Wmgcri0JunLGrXRS9CvuFnen0FXTqXdXDqn
vVoL0dmduNgR/EKbkbamT8UupZ9UWattUr9lCi+lY7mgKFGlbufyPqRjmE3z1gau4VYua+yL0vuD
L2tWhGEWPzxPAmCDa6KGSz2crJnVOtbe6WcNFokTQKYPQpggwfALilSB3Y1cPE7gRFB8Ebmk/HPe
rJsh7a52IXaoYUC7Hlg1EOG2SHiOtAT0jG3BKsu3Mi0B+uZvqVcQz8SuVOPSS9oDxdBhwmrqamIM
ykVqAYNI2OB/kFt1C84W2P0QFpH0yqq3T2BEzALkBk5sn0b2a6WU7z0dhkPvXErObR8/qs2yxvyO
3AbpAHKYlo80LVcvo5bdsTt3HDVflZKtkdrnqYivRRb/5dOMOKa1G26Ijt1YHJWucYkp3jI2HTuC
j8jzw/XVOkZA8iICLQYbV61BRHM7D6M1f2Ib9MtMgh4mEMCJjaCdEbCmkfpvKgFP6jjMzOHNjpbR
jzvS16Vaf4W4/yhsKnZn+FUXxfmFPIPN3JRbQ2rgdrToZUZICIT1ITT5hQ7vZx6MJ+5Y1JZRX/st
eJQnxfHF0MYYjkf9N+jm+8wQ6fYiyT2tzN4jSzqsyXQF5XxSqxUZk1j/RtPhTszkfl8vQ7uR63nw
tGngU2rUG1dMip6oPpRxnLhD0ab7siheMwH/55jjrUjHQIjOL3rxxoR+GsapPaq5smVIfwOC3oh1
vZMe8Jqo8jvZ5oGWmn6uFy9OqQDPqF+GnT5Hsuxz/wMiPOyPzgvZOXtDQQWjt7RPiT7xyZwlR9iZ
ZVR+Tgnc9lA5dUUAx7tZW5mmqtLnt99MZbIRqnwrUztEjhOoGmB7OX/aWhQssn5L5OKciXJT0gOZ
gdUoTnZK1oWdi7m8jefzktavRa1DKVqVb6nde2/1B2Y4v5+aT6FGn2mSHicoJ6tDMdamM8KIboVf
7H8zmQdH66qdscqHVY6/66R+Z1b7ieL1a6rqg97aB0BNONau9lrzB4jyW/m/SK82f7spuwC+eSyf
cO6f+CqfGAl92epDoM1ja5/ShM88pSTDVZAMyRDNdbs8KYv8mpXZ4tXrfbCnIF6LuwqmoE2fiWJs
WXZB2KqNGeXvqTRttPTL1A+Z1foVa2tGFOtSk3A05OdFqrdZecfA/gIh+mr1twa6e1Evs2yEliMC
2W4RCb6AvLzlrbLRcjuI4q+4NiHy5bcp+zRspr+OT0oq0T3elNm8LZUcWLPwkVJ60rIrC3yuUc6m
mVKtAHrTaJehlt2Yn6PxKqqqqzT3hyCmRlKUDn/Oom9W/WBrCEaSJ4RlB6qpvEFJwmy2T7bzVVnM
I0lavYC8bLE1bDWpHlx2zmerM4884hoJS+0/SUfMUisSvX5VepedGKiF5Xdn0YG6pyvsyYrFj2bH
DVKoTHOjtrzLk/TaN+qzSsm2L5I1GE3pmJkEKSA0dZUKjUfB2SfU80IggdfB0nsdDMoGRjj212K6
4m7EVtvbdoBqu0VYrO07U8WWZ/yhv3g25EhsVKCZJ2smlUEz12cpVTaZ6LfLPOzssSE2e07ehQQa
bNad4THZykEPnesMX069XUtSNvXYywfFl8eTcL6kivO+21vGVaolz3ZeWd89CuR3HWqdyHhH1HIU
IvNnhZamCjbJPsYD5mOl46ymqPdXInmdIVZeP1bjlte7XEOM18cBCg7Vktwm3Y1dCbw8u/H81arl
W+7oJ3uBGEbdITWh1pUw0+oNd75ncErSTe5XJu1aaRXIoOUpW2JjjadK4zVp43tp/Mjpeynd1rkP
i8n0l3I/xPJ+qNCaTucemY/MChCb+U3SUxhrBsX8b4bKVPnYouUwVS9LUezN6e1x0OWOL+gKWUGp
0n+a/GzP8Vno+q6Sf/W8OlpS7WZtF4oyD5vmG+1GAHPsFXh2cPIit8UXrWqHXtYCAANdoDxJ9i1/
XWR2GyX/a6u/UTE3iyXvbSnbSFbnqTbqEL6aPj6R3O7HaD2kMpzycFzjWz29tYzdrQKQgbDlg1y6
n3rNBUoabYXbnp80veeXS5JQacxAiXnAhpjR0QilyUlcyl73KJTDyB5YlcpAm8TFNBof5Y9no/Qp
5oqV57mDQIR1OVmRdZi15W5VzT0drStqi6Di3xrj0OiMHRjkA6r1VOteYSxQVUacgput1PyiQjDm
aJ4E/AcB6NZ5sbqFWL0pkrbWNPsxcKM3wanrkKblqnsPZdHa1FtTzRH8YZ63ml2kyCzEwm+kESGj
tW8q5GRV0Ng2H+25jB+VfgWSphF9CXWP2ujameMWtNeXResOOXlWhNPCRNt4FYzo20CFlpLsg7ZA
qu7xYAea3QEtQqAt/0T8WAF7F41tUvyJXHobqv9fhRBGLXBQrsx8nJSUMQKYH45NjP9iHHorPlhW
4qfqMvnUapzJ7QqHFDAqG8PSSMMGreDqzCHfHvFX0fSmW0mgqz9zPW36Mj0CpN9bPlDzQTbM71Wa
UqEtH2jnQLRKSUDcXK1CeCiAAsl+8KyojOc0LNP+MsezzwKP8HyqMy+1FK8pxeJTahZ0j+uo1eQN
Nh5sIfENpv+7jacBSci4z5yOSyzjbFrhwhvgge1ivmmqdBta5x2O5RAt87lXhjB69LjIxJazWtjd
SdjfUY0jQ22OTfe1gFlRuelF8VWSmxOc3z7qltOczIHOBJCbglU38Vl6hPkjjb9xc2+tB7JYPYv1
VNE3WSc3q44vcnRtFbFtipjE6SWUdGK26zArpXCSc/wLl2WNUe2/5vY/TX2tWsZg0YEm9rel/jUe
329huURUHKxFRe+oI/EG6RzmUw2El9oSfFQbCB1sv93Wq4VyTpwMlp8Oa0HR23shr67SDhsJ9Vnf
gpHJKGuESfMh2inzz1JDddmZ5UdqH2aEfQOMvsTbFNNUYpnZJk/zc2FCfZutJxQUi1kWNo+hqLZ2
3eQEapsz9oWF9ONYV7McT0QjcsGvoIPLLh5XL+/UbQorKaByKxisFl7esbJjNfwOXKwz7VVAX+NI
i1tZnBTrg1RYLp9fy0nCpoeaAGIQ421aALHV9AXtGbob6dUhJaqdxrAXYA6DfI3GyUO35yUI8ou1
fZqWJ6Erv5JKa6ogN9rQt2QP32q53qPpxHI2v5cmk1gVH/qiOtlzfsDXFMypfe0c5L2mcdTSNlQW
w6ti44SxwZ3sKIg77V0vP5PO+LQT5ziOOAuc6EWCDhgKLZRH80ybsTsmMqhA5nKDeXNM5p6dnYp1
iGCIR0SFVbJJtce4PATpQ9gkO6zMNr0dMS6ecUb/ORTZzoyNrd4g60nx45cV5p2MruxMl19p5LyU
dcKFWsvAFhIKb93hCTUmtjtB58BWFcMljZ0uIO3wO1YWpHsEG7lVV/w5ORaV2MCCU1dxfmkj7QWh
gcVz9iDGbe3H0SJ2tjJ3W6vDhGOPLDmITnqx7q00CRrDCAoe1Rl9qJ71DxUUUGPyVMaJv87JrtQb
hjplZxvrXsoQpYLOuHNU7lYrTt2WmqEafnhMkrNqDD63zG4tyJGyRs5OjeOlcpNF/pdN32P9jT7u
zck/sPu+RI0IRsneSZW0WWSObNsnRjgQw0cUR36BcGeakIz2sTejtHSlNnmXjHRvIVFdMv6PRLmu
XD9rxrqX1e4gpoAonGutYKaqNAMZaTO7XcPpo2tPj4hdXgEJysmuUyAKNtrJVIA/5oVgCXPRQ8fi
Iix09ZP5PXVTgbcUF5uyTUuzhWQxpMMyjsu5zee7hGp8Izt8VqqRfKZL8R1J0gd9vRdVKa8LjHwz
yAejhA6YZJeshH0h6weHKTKJlL1CdW7Xoz1ry+1MiMAiO/tU0DULuIA4dlsaL8NQnTtMPh1kk5Tq
QcOFZDiLn6DTWUvpULTOSUZVq2HGi+JsazTsRggKyrK8qNHkdsz0y6reo1G4bWtsG631zDJ6i9Dv
rVN2HofHiy4dZ+B6Vrab3FNeqWbE848ZHhIbi020GUwoOV7RhHlV5EjdAJYKjEUNbXjawnXW6ymp
a5DrRCZucY+f0Nvs2OL3Tt1c+gROcNTfiqofXW3SPT1W/hbRe5bGXSnycCGrcmkQzGemqxdKUBYv
AyIoHr1nBh2GyRKo8ifN9Zd8nJnOSm+U8O1RtEGqoK8NVpAulFGiX23Nh6Rc/SirHAMRVJP+ENZW
oaQOH6M5s7rHZA8SBOMWDHOOk14iaXKR/9ksLMuxKBChijQPc23+ZcMNswLKMoE1n6yzDIWui9YD
ZfWyqHbH2sZ7dm2m4RBNDAWTElhRzHOdH3SmfzXJ/pq12s0ErhslyBE4f2EvjBqWX+cMBXV3xXGF
dvAbreipsGZfnrAzz9O21cu9k3c30l5O6dKCYpX7pE+3Y880NuD0KurkVTV1fBpI62iAE1G6Ienn
og+DV/eyl7e1n5c2PkV6g1ppY2CE7ZeCh93+kAng0uuV0xlzUpN71O6gIK5cFSFXog5eF6mfkT7s
FTjTWk59JUu2sYy+uGqDrtBrF0zcUrPdQ7mrT4k34u3EpuKZen2VuPEHkPwMpqDMF980h9cxX7Z5
lO6nOj7Ts/Ncdw5Xc8azLntdvBwK+hOgLYucgUQ4oWGUz4MsbzWNmPWp8et4uVTttKH8xF8AJ9rx
IgRrtzgo69sA1y86VK0cDZpwjtOS70or94qOG2P6e/gTE9k4SVb/oSQ2vEO3d1o2isg4D8MLKXgb
K39leg3UfEUqK/tGBrQHMmiDLGar45L2hbIK3tbGz5KCKA1yqNT/VJ5qQZwakmmMxiuIVx06LY4G
0YajnB4y41b36R3Zh08hRcxbA7YB+F0ZKaYN3l78S4c0s06dwskkqf25l5sNMxTcBA0nS6xudaY8
anB2XYLldubxlpR626UPtZkGAQ4YAWv62yhLGeJzvXQi2qQr8KcJrVevaJIj52GHUquwk8z74KxB
4tj9EwJ38DVYmnMxFslLw5EAmYJKTrcbuKqO2Ex6xsMFXmsr+EFe/HDhdTNQzBjXK3anOpCICgSD
kNJAzoz9FA1HgZOdixBOGRF6u0P0O2LB5Dqw03VEHW8XgaHl1m5UY3kL1pSEtqK9YSR+XUsMVQwl
umezTXhLC0AFNPsmNRTbNgrS0bil+1KV1ufaqrJtpzPbZ8YqnRHAvwPzar+Q1Fy+Gb+hU8Q/cV8F
VaQ9d0Vzns38p9eiP1FkAWyEP5kqvxJmm8JUA03YVDRMBkzFuLesLyOrFD/T8m1ZEFU96beuw88H
5MwRtOkWFJiaMx2IEv7qI/MjXjVqmB0U/n38vI6TbzQotxSJpTfe9DNxGVl1taPypeHQHAwuvrrf
cUSEZNFxX/BfyOuzbo7kxKFaV8dNY4pdKb8iJb/Oa3Jf4tltDRjKFk8IoEYqWRsb2sewOsNN8Iu7
uGFPMC2uJkmXop640lgLxvoUxePFqRhQWmBqThK/j4xrbw+eXs5BFLW4s2wsThwGkuOu49DguRHX
gX0UTMtH3bNvUOFqRuuN6JZctcwb1PjJ46M4Z6PxRMTOCGGZX+MsuxNdE9oOFrWyOaoDIZJTt59W
540ovO1MC9/sNGd7GI7cksHUVhsrMnijufwmGwcy/H3SK69KlGDhSWbcSNlvwTOnp/I7JAXmafO2
xjzB/Bt+zMqA/o37uCLTVS091F+hXVW+U0du2eVemTbC4+C+4uQA1UD1FqvwU0uzhUvelTa+iKLE
+rcGUbF82XP53A3T22jWF0mzQ3m29qheduqaftkSCtvIpLK05lVoEB8XiL1XxNxy3W2NPDrWEwy+
MdsiqBfAHVH8tMqg4t+KSD3s2rCJ4N8kWXoFZ7+tK9d/UTjnZFgXBErMAtUpIhaCi1lyVQF1bO3I
7kAW23/M8adVvSQWi+C0ShvgzY26VB48pZ+0+VsNYWBWBGRq1XcvYBO0Zm/jscY68GHMGuYd4aky
h4OwDkNToLiTXsU48Sy9LZbYzsVFk6nSqxkC5PxftRiqu7ASaNl4WxVSO/j6k8UIRWwcH69GD9kW
c2HZBoWcbX4wbLgT0Vl/2qB8Oz1pRGbyZLSGp6zBoLA5Zvi4lBLx33wZbXv2hv5kAIm0vbQZ+Lqt
ud3hCQ5TTf+OHBKoenWviQnduoNAI98QlbHXkpQ367VHsU9CEXYGOPwE9zkG7Qff2Fdh2UjbVXRM
wq2rrksYgykaAEr5uEtsoMeEHiPI5oUyP5G9kOThyfCco5YFffTTUUGcZGw7030yYSge/pcErF59
WthsCS+RHWmDaDdMcU2XzH9j3Xmk+Xh1/icmhRKD/mjze62jcy5RNBXIOl0lq9ugWKW3tlEunNDv
K8tkVZQXu5Yw38nP1bxec8P+fpiqbae/VTJO2L68T9xgSD3D2WLVJzDvJ+mZKhB+lbZyivGm6VPZ
Bm0hc4GDUziyOKYWl37jhIpc7oai3vXyLzYaX8+BSPIt7ndPGYft2lqMnxcqBiZXiSz6SxA5Tog5
6ZMPG2l46ubyaZDGXWrghiya7CjJNW+I2CcGCpikiNhlX7opOiTj+pMP5rJxsi71jGoswfhs6zGx
RWE/5TA0ctMQBECnqFnjYMljpzjLSl2FVhl1THM1B3vaz35RRAGzJTOj5sAsLJshKl+pNLvLonpB
z3Rui+rFXLtPkSLzc+TzYEj7mGsZguirnc/pysOO6dfoV08BD6DNz3EJvgEd7uoTBNtpKIqfvFFZ
eGbPUmZsGGlV+oW1foyG2KV5nfldzhyXlqryrKbyM4jlTV4HECCUOk+xVe+SQlSXqS8MD81BGST9
oG4NAvUabRwPqCe3dL6vLzkibnmsbrk8/EpVO3tibf9NIhlDJ1VvSkFhY2fwHpojiqHMLLdkLnDY
i+ofiTkbQx6Oc6Wh0Mvk22KsFFo2UuQN2vIvr2R0D8VfQfYD8CM2zDrpgWnMvVaJnZZ22NXEj5Fk
sR+j2XaT/uHxa7o4VJTlQMbM3gIubXPrE9prDclZCrDdBHmdlBtT6a5oIdCXLpG8qU3AZmTNvj0t
iHaU5KscHQyIWHoLe4vi/aj1nT8S+JkVUtAZ5pnF6zbVyYukFKRBdfaJBIevpq49rIdLZfgzMiiu
m+L40Mh3irjVnRaMRnOUrORU2D3gbPYjNSkKBvjZTN/D4H3IBGdEa3eabHQTsvyNbcGbshH18pvK
Qt2i2MEZyKa8hAmFe+OCFuqxNkaw0Mmh0rhYktxv5N8EsYJbJ+9Y2ANYnI3iNNB2wnfS6gly6djh
1nRmug4Qs/DVe1rvhN2wuojoeOnZ0DvLuPE2bOpF2USIqlDscNlUqP0FQQRzw1ODvdfS43BQ9I80
Ls6TrlwHXoUCZGUxvqZGcZ1pZxietppeUuR3kSiodHzdPhr9xmpBwdmTJQZkI+jT50kKxYxmLUJy
MLFtte1hNk7wLBnGfDP5i5kv4umaiOSirvhsyvbZGe0rZU9PUYQtKGGqEnsHr5drltwBQifqgg0m
HgeiF7hgIf3NMaKk+vLowLLFpq7f8vR9NN7L8q/W05btU3HZAHwk7oxFxvJEBjzGd7bheN3lVcGj
WnPylVsYHs5e8KXsr8dDpq1S0NrDqU/HrahIXumRz7hGi64im8h5yLr9aryoBeWB8T019mypRnct
waWAyVVSiDyzO8kL4Ad5lSgs8aV7qEgZ8rJDjJFP1L+z+fjOeHTnZI8MnSqrAVnrV87AGKHsnk6W
4Wxm1lscPW4BptjaZtDNpwypSoyofHBzi+PBvECW2DIG8FkL0XxO9AQXhRmk1XeEQ4XwYg92Tu3h
EijASexL1pr7ZXp1iFQxFD3UgY5q4zu32i0iFtyNDLnOdHIiNr0XIZonyW4/WLCOc6+9I9ne0njD
DmrFl1ZfPoWEOHC8KkRIxO8Zna4Kjqg+e5nllEquhaT/8eRkjB3sItQlbabkd6zeyYWF1Xs1VaJP
WH51KfUN2QRNu8va2SBSThmvBLY05R0lfsnuh6ZAx/6BxIIesJtkDBtUFluJ91ZiB2q6bJco6PIF
nZl2fKoige1A92oAS6OJz1g5yFqoeVWL0FqqTYeQXyf1QgBFkht1iwfzeSxJmRj16WmcpoQREXks
ynMVzRw5Led+Jc6/qPNTvEibKro6qjinqeLZU6pSnVtdG0P7k+L+PUUj10IIx7bqNY3yPTZ1iDaO
tRcLq1AEWIccjKLiq9D637TR8dmm+hZNa0tAWvktSeQSRv+sCKpck96rxiRoZZmDbJX3va08j1i+
pGgh0rXda6jHBBfn1CLmsFqcaLlNT0b6rEjz2R5JISq1ekdN63cp4rPcv5cdvuK1VcK0WXgrszUU
a2o/K+MIj6WOH4sTh1ES2cdI18Z9lBljIKdtERZW84br2CKzwVw3hjG9UHnyOWb9LcXtSNAg1qRx
6XF5GNmPUDSfT2DTSdxkebZ+seBtVcXajm2/5Ydsq0LGq2qHBUb9aq2eTdx0AHFAOXAXC5LdIxYN
L4MqHvroShtiBZuU/k2xWu1xDCXbFb51QnRe447Ik+4m2cJEtYH2zp1VJ7pMSfZTqdZCeKCM9J/5
U48k9oK+PzUZS5FjiQ1QnBvzBa/61IW9JTV/Sz0LLGA6cj0tlm86sI9cPYQ4IAINdPA0vik5TUKx
bgeYlgI10j4V/I1c0FPQy/ITrhpsFV16VlO+Gx5nKUsJKbefCLTY2kWN7D1i9lVvRjl8oI7ZLWWz
iTKxhyXneUn9hwU/4mdlD7V6STaRfK809Tmd1ac1GU5CGHsyzneYdZ8a1fF6Pfs0GZ2ps5WQlIjd
NCDAzVtMz0txjlCMYYTGeyJ/xHL2VT58F0aUuto6kXJIkhNanmDqfyJkEvO0W3QVpPPYImKwyhjy
wXopVHEwOhWP37hVl4fUBJkFvlrB8YtR5Brl2bXryucci15GAkVqopSTC6+yal800hHz+tOoIOxs
4mexGMzsynPPhRQ15hNc/B6o/w/dGkKNkl4V1e80dkGU9qInS4Rha5D+SczNtdScEUSfKb/g3DM4
m7V8k+ZKOFF9iPmOushxSLa8fUiaeQ5E90MMyOJlJgX0KCLutKYR9yyQwgwg3l2POCr1Zy1h8ejP
Gf+xyOn2lSHuJqkOklbz6tsyTBQzZNtspOm3gFyolTlc1i4sskPPhGdkKYtZfIqb8tSZRB0t7YZi
vX2SFfcJmkAUD3su2HVdO2z9w7Y3tF2rV5te0VC+cjFZzP9LDYnWLbDTAyfLSaf+ctbaQIoBENgT
5bx3G5N9f3kd9MyzLCzRa+lFueG3bRw62iGzm7eIXyfBYUeugBQUihEQo+APyrKpkgQuARUClGdt
GqcmvZmdhNJAYSDRfNL5F/iXrojghLR1I+kFTtpsMzsyu4x1qkbp+UEJG4QjoUDzGxHGY/r4S8mi
+aqkh7TeQONcXYtZep8R/XBa4XikkbXgzQanYBG4oCz/rJyP4UGlz9Cy4AcP6bHfpn9CNwMp/S2s
bmc308PpEOK0QgZSuU1roGPuNsRVohtQMfdC+Ka/XQ+zEyU6HPpHo3T/1lH+aR+xa2+GDcGVwoGv
WFvN4ZYLwHjJUFouwCZMsZ/GD2jVsV+VSf9qBsOVumTfp29J8zG31U7vbrmUvDV99JmgD5Z5B3PU
LkukhuxrW3ICjpHGEYvL4cZC5MkP9yEUSebW/U8XAfZUyW3uMpJqtnliHc2m+CWc8n2BAQSFfK0T
7f8FEBk8cqqZo+l11pUweyS34dKNjQScRsf36FSnVf+Po/PajRzJgugXEaA3r2XIslKVvPRCSGoN
bdIlmTRfv4f7ssAusNPTLJqbcSNOdKcZJkIpJ/bs5W7mmVhWDci5Me5vElyjAbmhYVlIO7CVxrae
ErsZebVV+LCceb4Bu9/mwIUSPmo6HRDD1GwVOxyBiOK0zXn9zc0eJafSHhrEW1Pa5yRuPlI9OUKP
udjTmrPq+SaVYitScaitV70n6z9WlyCrWaflL03i70gu/58isgGH9W4sDhZP7YUg0KO07UOOlJVl
883EoG+ATGTzmKCt59cx9j4anXUCQ40u2GSxMYdsAbnl1WzsyKrIIffefnFEttG4GOa6R6wmxhxv
jBTgwz7h0IcJqcCXSeVjvu1RPiUHNzVrX/XagmA5ExeN+GFbNX9kjPZm2l0A7+zp7ST2mPOXcg66
cUtMMyOReCk9478AEckq2dcnxgViB25+XDMj/ovRm4FwOZ/Qj745Ke7Hsf8C8ox7Mr4mGW80Ms5v
red/iXg8AqNCYr91JRHB+TfmJmrax4ziwTUA2q0RoXm6FIb/hp/Q2dK2esra9i77m9u2t95M9gLR
2ShIYBUK1lAWD78a2kmgQbMJAjyrbISapXgy1aue9edhwPNeq8fYGE9jSa+n7l1AUhODD7ZBoB1q
Rz5LYTynGcZwjYQ1i1BDx+qqBzen+SYgZmyKkZ1zB8lkSwEEWopm3ZFXVZgTX+ICAprpCuIq8OG+
Pckw3gUq8AGh6PGlwrN2KR3be8ycyQsXX74LXw+56mhsRv5Y1e+9whuYzPes4+u56PppdcN13a1P
bI2/3hRAS2ChCzYLA1pWvAeNvwFlB2RwegICc2F7cETKnjbjzHxOUuPU+fLe6f5nUEBuIA0Ph2aM
v7Sq/4cnOVqs4ZbO04dK1KVPkoty5S9asNpktvbWjjnewzo0luBxwKgr4UVNEyfRhhNTOmWPhp4y
HKjfSudu8Iul3g+SsRZKtY8VhV5wyivxD8MlHL7YvmPF5Ekjw0YAdw361B9kRlcTCvE+T62he07M
RVuBd0T30Bd2WTWKQR4FGbvLNMXsFrPHGL2HeA5Y/fnpd9ZXj7qbgrHL4E0KvX6w8N8VRvC+JPOz
VUxHUNnESeNdaqVPhfVEyiXqGXVdoqfmLB+dBDv1Qg7M9U9mo55YzL9mdrO6fNsQP/EbRgmE9MeW
YRt4wZ47FxGJNwpcmMguLPaFwx89pjuNQjCt+8a/eciS4oaWeXDL4RzAP1MSMj3EAGBZ9klgoTPY
+cAUGe9Wi7EtW9Zlk2scXVLjE11Ckz1Nj5OHRKpP/Vsgq58iKXZuB2Kq/JYcUFucmtMYGJvUHe54
Yu6oW+dOpmFd+bexKu+dhSPTtovQIWmEU7G9Bb1x0tnctmT1fNSVgP+t533uJt0WAW5X6lBw6nw4
N3Nxm7HyCYPNtI9YiTPwJrzMQ8JcNraDgXERW6zjQJK4R2crjpTb4X6T9ngUSM3ZYJwyh/W6Xb7o
dokPLuO1i/euZRpHpPNw9A9jA8JkOOjeb+kbB32AITZ3AOfiM5II/6LiTTnJg1GifPemdqCoISos
AVoseE4dqDOEpR9tLzvzZjkQ735zveIv9ZcoGYi2iexRyd8KX+SqvJm42Ym8hpqyIgaagzewAEMj
0fmPNZqXKpNN5Gz/B+jnJRANCQPmLOUEb1RgY7Mn0GGyl4uX+sONSVoGQh0tyzomyXAK8snZj6p7
qyeJ3qkeyhgftJwi7F5HnLGP+dwffFtegkJ8WiUDK6CcedMrhsWy/inM4Wkc8D72JTulpB/fOsqQ
WPwKJnSL5Np0ZTN3KHXj3sTezZTJ07L6ODnoZFI76519bbQamRDqC3YQL0afqW3yFOWAZXbw3/jd
8BE5BnNBz3piwYNgt7rcM+Wg0AyIp75L9bv5ha8UH7KLqyxIfVANHWPpIBuTEZhDEu6casyPuRYk
NMX3YDoClOsnhu+PbpnNw5gpY2KKyZk1cxRWIsjJ18zO4diqrtsTTLkrwVWfBocNfSmx79JViIGx
FGxzUbv3th0sf2L0aB5JZPwjddyboeSAsk0tQ6djmSiP7ZNdVBL5Y/mY2vRQueKBzyZ8lqI5B6Bn
1gyHsgdM7vOwl/GCtrXkRw57uw5jLQlYheZTXckBhF7NqbIx29d6Qjj3Wh4XRRMJjC4y+9ng/rKt
DwlusQNRX42BsVaO5jt+8O9MBqG9QD50YuTpJTlKi81IoFs/Hd6ojtemVWYvXRpj1qFDxc8G7iWE
CYe5Z8i6E5qefJqn0ovsjmG0Tdr3PLUfJvACBzfuDpY+JA9AMLOdphWnXGMTq0rzysHlSpFkv02d
Dnfvan6DpnhPhgzYJIdT7G5hPhSoXGNnEPFroqDEyRMH97kDjtdqFe6clHySYXg7npp3ffrSe36D
vvteo3JC8iKsEa37vrlZPGubjvVNUuOa9jz5r2oIjVVL+8KW6Q0kYbkD2PeSyuWHLQ7Bb9U9k46L
Ykrn2BJpey8AVZBmFznWHtui2eQLOH4SntLCpe7xWBaoPnMuiIY1KWl2k7dkoL0ZRfnaKKSHDdEw
g/AQf5DLYXUDolVwVy7rzKEgO81P9Doc9cE+4uMiEZLHoRCIQYlN0KMG8xRqDhVivemczQWbrTVx
/FkI+27gDwAzk2O3H7kRiNKwbnTG+MVtuO/xbnxUpESxlVAqmViJva1hL7Jegjjl/g2O+vB9h1gL
Z0XuZ59l1TIk+z5IyHZ815zvXfe1toMhHAu+tIYWd5FbtWThYMNUPqd0VXv7dvbGkwlcLhwrvjR4
acmX6zYmIIRHz+TKVc4nU/WB0twPr1SvotYexZSwamek04z9vGShj/2sQxXLTBWadf5UWendGcBQ
ky3byPRXjPUjzGp8Jvl7DP2AYM0XmIaT5RGRNzHGVNq71+OcsPTL4pofmcYTTwlaV1QnMBTsDXjF
IdCk8wsQDYguYDLcmHO5V5OYMKuw4OnwS1tugFpeuj7It7MR7/Q+eEos5+p2/xdTiUKIj7h8a6eO
pAC0r7HDyFh/+p56czjtNYl11GHeMUGAA0LJ95rbiOFI961rvOgP3Lc8xCnrFF5CtC0c5Wxd6jbe
Qyd5GlL1lMTLvrOSZxAfEHe77cDZ3oo515jzf62NStEX0j/whnhLRvW9GMlbRYcUTVkwZ+uo1Zyt
Ws0w3nAEE7A1MBXLkUkgYQhGZm/SeidQkwuH0tblx2aU1oFoDVr/3BJubVy0tbGMPNYS+ZydpyV+
1jTn2YDqPI4D6YrpaLLllwijkldfAMVz7LyrvlCO6g572J87bQEOIZ+DwX11OeUuYxo1+sAZQT4X
RX8uyTOybGS2zsfgjtRkw/1hPYoH9ejrICS1ZrXMf4IFZ+GfytukxMkR6/GUjYee5Cc9Lh9dF5c1
+FP23XgjFMNVjd5VnXsCs0XCWtsYd3nzzyx/jDUALfZyAKLrs/VtEf/wxAflExNsvlkG39i4fFQW
Jnl9qC+D+V/A02B75s5tNEgarFl0sJyxTedPtbOHad9n7cF2lkvlW09Bmu4zD18kWLIhm3iR5e+a
N3xZrbmaeWF/BS1L9wnDt7yY8cCFqJkBIH3TiyBa3K0wKk6eLQATazMXUHyYTn1y64lVojwQWN0V
Kvv0RBGNDsKw0o55Ri4GrxwrVERdPfZv6YKHtnaqD700no10AHTKPqZmZ7zrFQMV6P14yup9Z+PT
96AFa1hFcu2K7SZabUnV3J9z75y01pPLObEhYzMjO48jYgibO2+R26TwN33Ls5Fl92Ahqokpz/JI
AiE5QMcOgYbuvaQ8uh7uWkaNMl8Pq7KPjCSIXL84Mi5CePGWl7TkxnELPICrg0sYHoMe/B3MPPjs
tgpV22TyddDzcw3ArF1fAwJ3o0wvVtDxTAIId3PxSQKX0atTBzw1ANqzKPFxZENrJU/+lYjs4M9G
qE3uQzOpcM1A0ZR3Kcrxg0DgzoDE7ZojH/BS7rOGw5Et7gOQjKbx36v6P8d5rROPezIgT08/uV7q
L67VvBGa6jeT1b+kHOVqDZqiImDZswUV6hmW027SjS2e1ieiy/uCF1G/JB/d+uF2eXpkBs8VbzTE
9KjAlLxQ0+L/lHofNtUb6K8wCN7LusPyAmfJZIzH7ToPM1E1bd/AMPb0AhuMcWc+CxEto958HbU5
QpzdduObz2YikEAZmkuxoK14HHdpKC0DzPWFvonTAWODHnWiO0j1JZA/K8J4ysIXzHuLaMuB1fo3
htD/Zj9FyahCC1MVWdgPT4ufWsCurece9UTb1eKv5x4u8PaRuj7SnBqZE7ISDlvaCCO/mx81AX27
Uv848v50vnEeZxMPuDn9p4L5weXVNgf4aXTdDDNk1qLB42vgmTMRDgTZ7HL6Gfzmn237N8BvrCaa
gLtN7fK2DhNzeSlSEcmy3/ZrD03JZpaso58ZkWhadiIcRQLBNqSLTAloqkuP606gKLQDhaGP0gXE
lcwH2U7Prmbc5yI/QLZ+GKV4GDXt1A90ThNYc7IsWsZg5/N0+yYETK54OqOk6PLsx6Ca+J5xWGY1
Me5Nm1M7fEzChfsh497Kp0878Tlh2CjprwFNoM6Qh03n7h1/gA5ikiwbtuniHxPN5ub/LEuAYPxX
gPDHOjPOMUJzVyWHWS4X3F0ngidncrvXmuOrOYln/smIuf5u5qw847sXGNNc3jmAz65xkbxUUj/0
jcTZIfFc4Rl5Jrh4N2pBaNfbLra3r0eqv8hshSrXz24fPC6eT0gwDqWyPgYDpKjXhTWaato0J5Md
AuuR0fobaiek7zuc3GNpNlfe5OA5QA8GDoEvAnNiulFyGGHWOWnV8i9O5R5bIvBoIDOKe7HqqrBf
xL4p3Qu58HNbdQ9LQx17s9xzsM2N251TTMvVavNMrNtECt6P2UI67AfMiWhyvrfrIuyM5OBVxjZh
SRQs/tlxfCZEOvfyP90YzosqImU5W4mIEffplT/ubKXzYx8Ubymngo5sgkOi2RkCcVsax3lgIJt3
DBM2y0mkn953I12ytwSi/zVL/l8ei8wsGf+Q3La+BB2JKJPWqONi+ay04adXjLdQ8SB6XKQuoRY0
7M9U/LFo2r4wvZfS0k4qnvcxJouimN9MprrJAXmCrhvVRpwfbZIorkjUprOgKckGkyFhoU3QjC+x
sPbuTJjKL4S1Uax9S+g2sUcOOR2cHWs2Rod4XV3uvOzLtJd90LgEdvQHtaa3bT0NlRWHI5NdleRR
VbH/4XQy2PJBB2/tpfahXPSbU6iVRnj0jAK/w11ZfDrxhVe9+vDYLS6yikqR3/2yv2XyS18K2FIV
dQaW+q8QNXd5/TBZ3Fwt4gylEH95nHxwPr2geuA6soxvs+9/gLH/Gob5akmyDzh04JXxU296Iveb
grncTnk15w4NFGK9k9ptI5ZnX7M57UxhXk4RN0mUePMNbMUu4a8PCSn+qvk9BiUgjabmuxfMZ8cI
ftwFaVqvlyevMy98/9hzY9alTG3ntz8yIY+vlWEBeXiBadGX1icm2A8jGLa15jL7LuTIu0hrSTNj
ViiD/MVbMK27lXUQWbOb+/5xsPPPrnV3uQM6Xy/GPcyAh9G2nhxSBrVIdpJJKDfFf6pxfB42jC6F
mZ4ss/iwsQPbhYhw3R/JBkTwsUh5LgdT834KPdgkOFgQcMExUjYReFYBlzE9Jyy+myX4kOX8XNb1
e0oOcALyjShPMKLCUGZdKr4mTAc3t/D3q9UPhnM0W+m+H38H6IT+HLyWZfkl7OqwAHfxlLYdOXTn
WhMaqL9AVk9OLDEyksXAJGAvv7r4KuR3DouRlR2EbsFJEi7t8DQwpyFB7NNuBj28pkdL9NYnzqM7
x25OauLVCYWSGeVUjPUvSdNzievJ5GjnW14Eb2ZnpXZUZ2ZE7OKYttYRQA1nHsJDWBOUbLfDmB0H
w+NtxB8lce+CjlRdfIGL/jhPItS68eJ5JrHCgeYTsS5OYICEGDQOc82cDm4UqsV+MYyjU0Cmnv6P
36q/g5z3uV/FG93vP+ccaSXlq9eDhV7Y04KSm7LxUJKI9aWJHcq7MaleyrjfA04+KYFIx46tZx42
enY8gbebAhYvUl835CLsC7Gmgx56YgQa0An+FtzdJnAHR10snJTSX4eE+AoH7svtLfhJ9B0En5jG
X5cUrblAxCPlXy0vUyMQ1OGSJ+5vCacJAPZZm+YnYGG4m7DYEypKdNa6NEHvDICFysMIpruKWxWU
YOsSYo5/extybynOtpWHeW+FGpZCo40fm1Y+aH3+2tTaOZ7SfW3lHxo4xJLHgAPfGqIcwtwXr6yy
GGSajQ/VbV7sfT7N75ltgq4otqPV4pgvH7G17FyDFJs5kzqds8h2rFOyEt1AUzOW+ph66tBt7F3r
3HzvdwLknAR6qIiTigyZlLhZllWXHGXKg6LD3Ana+9J0rzxo2Dr/VKsIgOBJApxgJyzi2jcLyN/q
sETH84mhzkuDiQKfs5eGYzcRiga8ZtIDUrD4gCF5UBhmnKy8LZOOEVBs8WmkG357Wrqtb5a4pDH4
RtY4DhVGNdG4rFvwuOdMZ6wGx/aYj4DFPDMKAtxka8mHhtqUO6+6uGIeIOFm/qJob4u0PEg3f9Sw
gfbNpk2/GCyAL/YP9DlzP0yRTttKDZtMkWSTFMwQJKTRhCMTW8kzQoH/UpQl9vNZ+zBLti8AD3Bi
XGfAoEMc4251+MNRSe68Ot50t8MkG/zLLSusqh7CigGX2wjOM4cThsaDr9rXsggOrr5EczOegeGK
zVyWkEUcrobPG2hw100iYpuC2GTa5bbUvCM7KN6TE4avZjmPDcYLoDn1TrfrZ1vwVsJu8ZgV1bHh
+SwEu+/c+uGkfjDL9EghXAiZE2scFiCDtJHfnjR6e0EHu0eLVhTAY+Qil4tYkBWW5hDE2s6Uzjs4
RNqYzeoa8zXWCPLgL7trLQ0w+uc4gpyzhlBKfNEZafeYe2IRh77OolHBlmI75aAJpB37V4xIy0Jj
AjeA43MgCUogHAllOMunBhrZafpHWjGAGwqW9d7edb4GPTmNk/kYlMNuba4xLEinqbllhYT3ojyT
LYuko0LbqSNL/6189zSm3d4otVtjjVfX9Tezsu9DEFxY5VFGVEVz7hFc4NlOQktfjn0FzZKcwmzG
O891JW+RO80N+9rIboY2hx5R/3RG+GpdlA7Bu8IiFu5y/jHgrrAPvhDrYLGrZrYj/a7tzqhVOyeb
9z2nijTldUwMxIrnJ7y159zi01dvdZk/xAlZ56IAyzJS44GNyHFsCowyCmBn5yE1q3vart/YOvTd
8oor+ZYDVU/AO82VeKzz5VgxmhTJ59hjKDe7rUmxDMDPjU5Of7QL+DYA0qqd7C6diENneu4dAC2a
YoPMA15WR25qiLPVC0ej0Cg4Wl3ylnaJNj5gw9zr1Ukm03NdLmeNuOI8ICu6cGMxZuh4QWS7vGFQ
OnYZkooybhNoqn5NHQ/j1eJwnccnF8V8IZcmx+XAGv9p7CETzepRcJIiSfM4mMc+dyEkffVs2ocB
RO6IQp+1/wZmadkY3IH+JaAdgt0zp5ExavANG1jTamKeYw2LhHVUbIlDbC9n4CQ7dlB7Exty7r5X
RoqqyF0+xcchxS3XrSMcE4Z9TfVyLzhLxK3ifvvL+gfPQzy2zyWJtb45J+QOMqbogsOaYdFfwu1Y
guNcLd991GOhMoFBLslnybvCB4SVzOV+nuzIGcYvHZeW4oPZYtf/r1IIJQaBBzEdzOpJa5/66iFI
gm1ZWddkSQ7Ug4cOsaumxdw7TKf/Vxgt3E7D3QG529j/ATBB5i2+ASqezLT9SRGhO2FCCODVQOZH
kkOhdveSwEdKUHdI4O4MCXSeD9EK5LfGgtOndQD9zu+GXtGVejjW+r9Wb7/K0SVahvSLkqnCpjAf
EUHBaSTaPz0vgUiDojHsnEO0egPwCbZ1MaigyZqnTI5f3CkIvlYf7ydr2JtDB3lJvieB+Wu681m6
xQPbqzf2fz6mfImSvfAxKjlAkM1qbC+SRE5tr9wRvOIadyvwBVOgMEjz8iJaXD8qS3JZ3lQ8E/F/
tzrzj9UR35uGlQb75qOTuq+I+u/9nAecNIed1mJlV1RrLChEmC3xoHYpYNCscJ9aj5W+ZXBKte/Y
FPZV/JCA4GoCDj8DJ+EFjvrMZj979HhWQMSds5aCBKzFkW5n/9UkTS2r/ZzZY3J/NS8EFuC22BPX
Iy4q0pM4fvResrftFnoBmeesNobBMxOg4v3zWQQL/AU6rFBVeI/CmyQACPXE9eQ7P+w1FumnotWN
BdQIXNzRyqhelvQzGDjSKipLDwq07x6EdQxsC8Wt8WgordvRuSDSig+6PXDFKnLVolb+KVd1D2uN
70teLx5KR/whY3oBjEq+pRouOA6bFCuQ24TgLexDkuX9iaYleJaMy4+lJ7UGrcqbr9QmrM+/UQ0Y
fwbdOkD1PcuefoqaLH+FZls4KMx0E0CNPamRM4wS+WvuElvM82+rB7hrDcHFXt+iTYPi0fH4sPr5
SLOedCBnO9bJaMSLzg1i0j23rNVthZfpOwAt/6wKUuwo7GcrLerQToDdzdaI/33q2DL38fhgGPp0
mDuK2ercL57rhcHQdXUMdq62m8SE/QHjTOAsmHN8J7mPTV8cQGxs2p7PhqU+YwFaQljrgoa14pAO
1H10wVoonTwFPGh9VhG6QOzFPpPapO1BjY8QFoURn32Qp4kmTlkDFbZCMWnrg903EFaptiHTV+j+
HUEYT5qJLQffKT40cvsa3Xit2XKod0S8qyten7YAkRO77ZGMIHe5xvDM4rPipOllwC4JwnoKL60d
x/cS6pg+Z1doJCHF6LvBlex32xMiwG+2CAbDtA1JE8rdZGuMDiazohpw3/n0p3JWjhec/86Riz1s
7FS/CrEqrE2AJbj5xRR3NlJhsRuLxSEdh+csQ4QsXQ3joHiiAfGWIsNkKXt8V1FCxNKrd56Ubj2X
9FXjFVGvcz2y/a9us+lf9VZc86a5KZmRFO9hWfRTpDqOukn27JjqAvCcTCAm+Ml6FLp4NUDONMTF
cBUTlJgntO06MR50hLTWs7feQkSaYNfg2Vdzbvkuamu0Q/RI88Q5YUPxgY7dD6dlIOL8ZLZQhwW1
Cx4EiMoO/gwN5nhgOXAGjSLfc7+7h4kGlx0o3QnPC57VoGOQIvW8oaeyoLZPeZGZTcFbZ2BvXECp
/WvtEjP06DvzwXIN416JMuTVHuzj0frH+xQmDmQPFjJ3p+ge4oGTrapR1cmLs5SNk63TZST11ejS
1YcJ28ojEfsCDxhcIVEi9ySGzt8LPrXeV6BKEz7YViTn8qyXzX4J8EdVeP8OxA9hHc5TcnFqViP4
pCKvl95OKAp1hvTsFcMdJjOOHfo8PHQdy8f0rJOUhBTmswKK+f3ccu/Y1UtSS1QnCOUQVkoQWp2O
jodThl/BcV4sYM+y05wI0THbYdJk+8cRZdPM6kdgEwPk48EQku8eZB2ytDUhmQa7arCaE4eGE/X0
oy/ibi0DvWEy1jedk5zMPnBJ/lg7zwEIkhUqGknuSWCfjeiufeLfenpHZKCxc/SYKDTUn07XngfT
/vGM5LMtNNJiGBxNy2KBiBeiTUK/bDHmVW9JYTwIqcFtQh4Vxnen93+2BNplriEb7Nx3FGqiNPND
3la73O5DKXAX9tUZ9NgByha+Ib27IgdtQQeRna/ND9S2gz5yYfy0OvWUvudQ/8MpKdgRmZIkUzbc
Ax75Xc8uYq/FmX1QzWCEvmV/LgG5WHQrqLm5DtmCRGnJPXKiWgFnjwWai6DteMSHO5xKyuJwG9vm
GWjDjCnNGJw3NqU+k+Hyla3nycUUoHfLzmdVUJ+wu1xpMDpLapDGsopyvyI7wfxUUaIKWRlZCCLN
z9ylQK9LPudaPd+VTkcvNR5A4eZwWE2GefAA/Tlj5BM39rkk7kmLdb66mH6ndu5IyWrN1McFS7Zd
Wz6rVscU5a//UIV5aWzd9Uk05aO2IraTJvs3aDAOXSxgavHXFpO32e1/WrSU7ejhnmMdPAT9v7yw
tp2Ubmjb/aWcWVtwmn4vVYUVHvtn6lZHLKRHnLP+AUQui9LUuni8FqdhJNqy2h31jgiNZ8swmOWL
YQJR5cP5WrnedxGMN78KfpXuPcMtCj29vvT+2tHa/xT0eMKyIbXpKAyyCPMblXHP1CRCGw75A7jG
DcyHl8lyXymLuhryv8wkpZE66tnsIRxUwFWwck2kPOQhoHAtSAFJamN5JEs9UtBJENt0P7QmfVHk
OykXx8ToeSlGe4ERCxCJRbOoRJ4aMB9LDoTjBNbLPZVcm8DNItIm0dTbaGXqoe8oByhdZ3085w+3
nq/G6FM3qhAKloyqHHvf2DRFkhvcLPAebIsalcQjxOQW9XvhGhqrS0zzbJdChoAbZuPQncHaGeKI
YhuVlctLXbv3ymA7QRIyZ9sm+uOQ00A3chJT7XxK2sbARkbtqavDVraVy7LboyKvToZ/vjf9awNU
VEcekakJ+E+40K2BLWSdOXT+AMVlIQFJhiVszkS9GWztr8lYDlDQsGwW9Ce4Cd5ZhzC9w8AJzKoB
pclV2NLhRjxvHMa95gJWpljqOAwAv4ZKbrq6w/uQfCSc1awlA9tdV9TkBvWPPaQPvuWCLHVYvXHS
pOHM7UbU4NzYx4bbRLygezoB8CdgX1w5Ksti7o1J9O8aFcffDKnjeaFL1I7BzJP7dKuXmN//r7ak
80RNXX7GLKmQCjw+5UTGhlOfKhcHU00Qs836v74Y7Y/GW3kxA1GjzVhyGu1BhuyqmVNdt9Ry7zgq
eem6wcHXTkbHXdNa/L4qHa90jqIsCkJchlGc6bw8liATWtgMem7zcapPowE1ai5edT2LSh3D29Qi
A3tHFlCnJB86CD3BscZ8yXnunCyU3ndF+Y1578WjZBUqOIK7IEVEBUI9z0RDEj6Txjr249qIdEP7
KS2PvvrG2Cs1vVhBruO7gYZq2AZPHNuiZbS/NB8rqVWvWl1lUlmz3OBi/HN87+736mde9x0OJjzf
pPTNWDKASAMVNCq9uXX9gfEYr11fvTjgEbat1FpCgLGGl5retbYi+6rlHLgyIrwYdgtMs7TRaPZ/
ZVLv05YmKTl5l14G2LjXz2XzaPpziA394CfgwvoeldG121Pp2v90s36m2+xtIm60bSGNerZSd68l
BGMIk8YC9w8/1koQx4FoO4gO8zQvlEzRL+sY+EjM2S22fWXAXez7Px6Hm2N2T3atXfh2gYCg63eD
rBH2JbAIQTlIxsp4tMtXa4g1WqCFGxp1f2zgEJG5EDXimXypK+036Ph3mM0OyzL4FbtlNEvq5CS9
5I414GJo5outNZTZJKF0XGhyc3edAuteColBPvX4nCe0LSw+JpR6NHgzVB+seJdtanDgyasTmuwL
GcjzvEw7U7fOU9mcZBAMe8Odk2hs8IXkBrsavBImjRCliLsL+e94Uxr+YzLgXk3xhY+UiOXjWRn6
y8KcTW1LgBxqNjC64aBPDkYIBtxvN8jxEfvsxSGFVvREZD9FgJzsKeTedsbrn+l4nmYBdKCbHeC3
tEDsOOw1+2GBzIAwc6d8+sUrphEEULqX47SlVTXMiWUpl61FvDVrE6RrdWps/bTozb40mdzQhmCM
5fHNtlnxTskhLbRLXyTPHlG6BipYpa8cfLJmFTgJWs9JXpL6sHfd1O1sj+mKO61HaF1Sdah78e4g
7oxzeipSYl3D88CXXzjJbu6qneGBfzPReLHU59q8kwSZY3ypG/ZE1ItVT2C/l7MK6g/Nfs26fpem
XJBZmiefBUtHCwHXY7pzlt7pDD8UCkW2qHc8YrsBV70VVUwrNQww2Ey8C98oADg3dCqyqrqs2cGR
zqh6UTBnG4iEMakzk1Uo1gvh/PrCgUEBPpRjVEAYNDf1qz6g/jJxLE6LyNw9ZuT+GOr2RgsLSVH0
aojzPJ5re77ORnto7PhoGv/RSb7ncQipr+TrjwIGF8BLYUeTStHEN2uyUIKaHmB6Zf4LPR/R5LJo
w5vu5dMba96LqyYGH5PJv/zMayTGwd6rxN5J2uXyVD1DonpwR77qnn20q982tUl6xFd7eEy5NE5G
mNbdtbSY1Z44N20aukzBfePcRza1aYktwm2ST7embSdtv4c2vvg+Plg9h5AYDLd2+e5N/8HAKNvl
z6n+Ng7JsWgmysk4t/vrupmm24xTmFxLRGjS5qZvSGs18XSBKBcqLHX655BMZ03SCgiPJfP97VDZ
t2J5hc/Om73lTxuigKWJw7qO+hATVtnCa5tge2iMN739M022Ks5nTPlS14p3s/nJtfRoTsUee9Nk
YqxK/2n90dCWsJtvIyCC/5F2Xj2SM8ea/isHul5i6c1iz15UFct1V7PN+BtiLL33/PX7cA52VcUm
ipAOBI0EjfBFZTIzMjPiNeKIYTmVHMpm+wn27FffVHgFkvRlYOXJinpBOfylK+sHDycaL/sKcXeT
Zm8Z2sZGXuw9YEYUCoTO2GYjWtVa+NiLF726JHr/rcWVUB+QaDFpZZrCKYDYkptQG0fxDajfgSvr
HqkZFCGp9bJclVz7DF90yD6EzY8CXFM+pF99jJRUfBhTDd20+k8gfJAU82RxDNBx4bn74EWQ7OOL
br7xxt7EyNS0/LNQSMX8IzzKrfkh7Sl8ic0bhpk4eCcnbt9QiPOLpUIT0ajctr9D0M2TBEYri0dJ
qnalFJ8qE45ZFUGM96gtIu0vAXbmzKdw5KNeiPY2DP8aAQecKc3hExZXR9/1ET1Otq7wUY9HLKkh
+qdfepQIoNCWtDl1AB8d1J+Mjp0fffe6Z9xCPkQZBlxJDBvVRQYofJWqCz7Ydh7qp1KHjWJFMd3E
cavn9CgmV3jIZqOoIQk2bvDLBk7KqtVAc9PeDUIEI3jTBYb2hgDFN2/i0jsNnV0XsJqeousJuSyv
kI1HMpHmMC95qPuwX3tuQllVIiRmXHiD77IG38SMYmmpOJPQX5siPKhwd9UKyD6o3dWR/Dn1k59F
qdcAxqJPplYccoluGXUL2DiihtJL8qeqzeeMT43Cx0HC08LS9Iss/q6HZg/omzoF6iIhQmSGR96N
nhGbOuctZ5c5JF/I1hvVqu2O0sNQmp9Us7UV/CCjYLSe28F9Cqoc8R1B/VWN4knA9qLF1EWXvF3s
/zJk8dzC/+oNIGVJiwh3tcd+kx/jPpc9AgFauxFi7jg+IAoJIrDnHvs65NGnPxu1dfBp541dZktK
sDNpXkVcGGoqgprIpaBGwoYjHzGGIi6A71ITMCPq00WZfimt7BuEIQrir3JhAcMRLUeL4idzmhK5
5K0MeAD0QCWHthGCyBPApqcqJXQoZc2xUYJnDYt4U0gemk48jWKxE5TwpUuxU07RWXfDB6XqKXOh
Lo4XIuhI0TyZEggXKXvqsvDFx1E+HhE195Ho9KqXCJed2KLmranPoN4f+0B78NEsPyWTKEwbAXjs
hj9KiHT4ZA5w8MMaM3mXa3OXmVT//RxEN4zlzH3zgugD6NiCmN3bIKmXFAxLLBfnNnIfEUf4Bp35
o9lPTMQeIe5Sd39XHTfAVA7TB6OhFNZnZYZCR3miqAlOtQIXkAOGbegkimbxKzOw9hTGB7L9zscM
nvP8gZurRE2lpW1rPg4ghJtaeBQDWbGr1vuTtYAMUsU8lKn7y+3LjwidXTJVBfkoC46ceNypipGd
5n83chrTyaSDZ3Tad8iBIB4nDKyIDDrlwyctFZ9h7X4xrPG1xeUB4CCUV5OrCT/T2uBxye/PgzNP
h++NTJQk+xEWeHGKGSSQZLBOPkZJ4NdjLG5MQEC+8TGCjLLVwYjZJSasW68snlJgLAbCn6Ya/TJz
83uAyDgltGDfDbTEXJ4wCBdZLVgPP9+CazgY4fC7BMzRI6CDoRp4gEh1j76kfK865TNaBpim1f4Z
qU+KHALadbX2mQ+PpWBTfkoa/Ujv6zRU6skDOpL7JESAxRyyifZd8pTPcoDvrMKhDK/N26KPtB8N
xNlZvI6UFacYv3A1G4ytRz9EGZSvTZGir904eZKfy3GkK+OVL32cvCkC8gc+rU8j6fcWDhWJNyZI
UVKbytXx2PWNbejCPkXjFq0OLOZb66PXyk6de3iaIhGums1XRe2pOGvWB3VCj+RorshK8CI34quO
rWzjjXbUgauUcwDWga7xuFfyH2KfOho4aWD6VEGT5Duz6PjugJqp8QFYnA0c+Kfk+79BQTyqmf8b
CYaDKzWQJDMe+SaqgQJNImCXiBHQ2O7L+BGkirCNTXQMQ/GHrur5yUSsijInWobUhr+LKjoQ6AJB
rcWcPTfTboMrc7CBoqdh5ZCRa00TVqKI36R1zmIXTJTfgmVTbVlW/9RN9iCOOWBbXT4LOHu13sCn
UD+0SB8h7o9wWos6TjA5HXwLsk9eKtWXwi3+hDkFWAlre6ikTUABpIa3xPOiQJ4xLeS9LjU/A674
XhE8ZZH3EU+Iz4WOErPInRcL3C96zYSUCljjIK51KnP+SYR3g5CgAf/UT76ZnXomGjIe9CHCKolQ
pMle1BhW0qCBF/jHf/zP//O/f/b/y/udPWM04WXpf2Ax+YyfXF395z8k/R//kf/X/3z69Z//oGRu
iIZpaaKO5oFiKbLF3//8/hqk3vT//h84VIMZjYDuDS/J9+CIkekF/yXkeBGj3wmH/iAfxQeVNZRu
VyLL7yNbIk9nzVQV3ZTmkcOByi6KyJJjvZkH6OAHRKds7wMFqG2wM3Yr0aT70RTxdpyN3CpVVhMN
GnEeRUdMqTkwfJZJ6Jj9lwDzgBJ3jQjJ0YCS50p0cyX69OuuZjktIkutU092gj/my/BHeixeom/W
q/A9euQGf8hf29f695/mGK5N8sLntSSJl7cqG+jZKMZtYHo6Y6OBxHTyL+qL5SRP7al2IFF4L+pp
PIvCeTiBkH6WTvcHrC2M9zrsNB9X40XvDWvV0ZUcLqG8r8H/vCqIa9wPsjSpskpxR1PgoXB3uQ0y
otoAtruVHF96VmpwcsYHofo5FG9685YGD/eDSUsL6DrabCbNcpTktCglJ8YQ6ZTuvbOFSed22MGy
sVeXq7owgdfRZhOYh5aidpBzHBSKtuMOrYzsJNiQWXaZugVTsMVmttnfH+LSR7uOOUsFhm8gCig2
ksMz0wkj1DWpzZnl5/tRpnmaJRxLVk1TlWRTw/B6thVEsVQUV0wlxxvjD5mPITGiRC7EVj87Vca3
+8GWp/GfwaYcdLUORR7ziSVmErfwn6LLGWetLPS1AMptAL9mecpqITlC/tWwcCxG7f3+ENbma/oF
V0NIEwG6H4w0p+ZQQ9I7s4B2VpTsnOnMuR/r7+S/+zgGX8USpz/1aYlcBVOxqDBH1CSclDfQCccz
m6dougcRhVnpi3v0PtIDP8h79dg8RLkNmSoQN9nx/q+Y1tm9HzHb1wmkcq/W+BHhiXLvntfBSeAY
qlbCSNPHfxfH1HVFt2jL8+dssIIrVGGGWJjimAd1G7Olczv/TrueA2gtE8tL2UrD2tBSUZOwdHUW
ra4DTUAbU3QQs4IvtUn3/hv3FR56x+G39xIdgnNwaChDb0CxHTCGeAL8RTvsjO3oFrb6PlnZiIvj
x+cMIoDO68OY508V964wFSXRabmPNqjTI8qJN0IOjmKEiAF+0Q23VQuREdvK4TnK08f7H3pp8+ii
pUu0Ak2V/7z9AK4fjVWDIYMjF39iFAcbf1g5IqSlnHYdYp4A4pqufEUI5AzOIP234S45WCTSZlc+
TZk73mq7+6NaulJZ1zFnOUEnXlJCKHZMGjebBqjzFsXgp/KICuKl+wlGudhTiMttZSUZLQ5WUkRN
1SQ6o/MbVayaHWoClegIxSmonnO6gC26uivDm37+fNuwYLgZkldVaf7VWp5wnqB7olPZ+NBulYfx
CMV3q26KU3vIP+pPK/GWRmWIsmJyf5FF05oS5FVOottiVg3WWk69d1+0vfLg74PLiIfWQ2vT0djE
sC1RhlpJhe8vTpLI3VhUIOPSUDVmHxGEYtOFhskxhcmeP37zok9VOLFLLveHtxZnlt5VGp30qnQO
ekRvrQwYHU6rOGyixm//9yJN83w9jxhCK1pkcBaGn9GXkIFdVeOnAaW8+3HeJ7pp5hQSiijyMlNn
u1qD+G3JLBvHNN5yvXjAH3sjT0Bn5aebGs8k95UV+f6EJCBwdlO2uOQa6nxgoZGzFxQOrfKUGU+K
VNP5ndhuEkJUa8v/fc6SJA2SuWWZ7HFVnKXxoYuM2qsNEXO4kW61vpHNf/kadhNBmr9U4tB1rcgV
nZEe4qPvIe1Pqc87FuaQraSqxcHQKzEkUzR1aT5zcSdLY4XZkzO9O6NPlFNX1sJyAFaCwdchK812
Uc37DjqrIIIBAsAKz8w3Vj6+tPD1pen0+n8hpp9wtayFXrK0uiZETivllO+BZSKt0uEGaysHuj9b
bAF/G6fsM2TT/vn+Ul8b3mzljaRHAXodmZ7yRxHRH8he70dYHJ2mKqxrRZTk+a0BY3q/K7kvO0ER
P2dDAJalvQh+dMAelKZzMn68H2/6xbfJncXHNUXSDFKf/ne2r2azCiok33qF5O6XmzCHTqwoYHTF
3f0wSxOnU9eQgDQZujG/elV+DYY7M7l6qb+t1kWFKllbF/LCSGgVTYtbJjnMl54YiiL2f+J08je2
aPvTyb+l+3FABfgg/Bt7Vuemb0z3ZhH9idtFqDaSaOIHKTrok+4avC9c7ZelvN2fNGlx1v4ZRZtl
BnrVuakMo4geyy74PtiogZ7NZ6xyDj36XM/9BblLeyXm4jRexZxl876V8Qodialt2l17Ks6ejanc
BrDHU30xVi4wC49sSbqaR236NVfLLwbknvci0YZzfYrOSOpvx7O+57m78w8rI1ta6hbfSzVZI4pl
Tn9/FUtxey+MXX3kHgMklErFFqORQ3SQ32j6IWcD0NoOz8LKnVdemlDLUiWqXhS9FG2WEiuqy5Qt
jCmstK9PMGTAwtCSppLNDSD4xkXxobRbG/FMOpzfAH0aFOKerdNqjWFaLrO9LouqJWmWpXPFUafl
djUBNdoiRSIxAbFVjcGm0dCblYxa+ehnSJ1bNOHs1PfAEoQBtVgQAOdEp+t3/zMsfIWbHzH7Ctja
iDGUldFRUgdZfxSaH9ui2dwPsrBxZL6xTJnIsBD+mm2cqKc15pXS6KQmqrVy0jwFIwpg94MsjoT3
nabprCnZnOUAHNVcGX2wkZvcDwnrAyX3QGd9uR9k4dHGKaCpJBnT0BR9/kKvktR1xUgZnOaMqMux
OEyrpdnhELLDE3cliS7MG4mTt7EhS3itz9NaZ0D69bCVcgoLKGAjcuUx3R8rI1q4L14HmWc1xJk6
Cd4G9lv7cS/a2EaB2fa29Wc4FZthj1jGBu/Sj7itxB/X0tvC7dugDEUJmocFuWC2GU2hwq9zwPor
lR+7rj1gM7LvYKJABFpZHX/Pm9luowir8JARVQ49a/opV7ttMDQU2WQNGXW8OepKtoPxY4ljT9VA
yPCguivRm4L4jAuIferr9L36UEbSynZbyrD8DMu0kLSTqJzKtz+jCRKacSg2OoB6N+2QfjHV1z6V
9hrvb1pX25xWvOd9GWjtS3gTrXzrheuMwZNA5sImW0jezfZIUvsx8Lywd+JHTLltnH6opIZ7JFft
4kTL3eZ43gX7tVS3sDUpbxgIbVmqqr1bx6lftCgZYNKkZ09B97VsEIfzvq6MbSXIfB0Pgd54aaxg
ufgTc8Oz9cCF4wJI4W+tYVM5Objgg7myQ9eCzo5nQ9OGLI4YmYt4zwDKotF/aZGy8t0W8gAyfDzb
VIBUKmfG7aJRhnCIstxqHS+zJi/ph1AqVxbmwk40TcXUVVXmyUhx+DYEbDdL9QG8OqPqf8cr6hE1
Sjq6wpNZJytP7qXRXIeabfpodBM9BuDutEgpWdVr3qxUnRfHwpFKFcgUeShOGe9qq7uimXfmaLRO
pVhHt+i3Wlh9U1Qc/cp+5TqxsKHM6czRAayaOijn21B+l2Jcm0p8mXgTAkfofPNNAH3Z1ebJd8E8
3F/k78PJOIuLyn89t0xztty8uC+93NIRwRaVp2YYTigKPZoldMwaEFGoqSsL7/3ylkXgtbQnJZEb
mjg7uLvWNUJmuHOkAIhgTeMVkkGmoRCPVND9oS2F4h0sybwXZdMQp7+//midmnvWoHeOCrlJgOLf
6LXN42IljPT+uJMlUeKfL/Hu4YtNU3wVRx8QxjQNiTSh55DZx5LmKKylBhoxLgiSue8EyYCfZxqZ
8FpoovWlLt3vQu5il47+NrocpeQf4IhlcE+xve2OUdQNBaRiPPv61kc5ARnH8uX+7CzcO2RJ5iuI
GroEItXa259tlAVkI3TWHKXHV/As2+HeUzeGrUUI7dicG4e1pP1+m8qSouga6kSqolrabK3VYHfl
piGiXwbWQwFJ9+Sp4UraWQsySzvAHuMAqefOEdwaXdhSa7dilzr3J+99PpBlamE6a4t6qSHO8oGY
Jbqv4KeOCxKs1D5ClTzWwF9hgPVBj2JlZZMuFKBlmZqIolkipUPE/m6/FTVf2HpIgDlIH+eP7aNx
jM4qzua5Dbp5k51EMKRHrFlt8fX+QBdm8zrwvMleqjFmJGbUOaH628PayqVxdD/C0va5CTFbFQWW
rlEASNnxTzrl/A6w+QdrL7yWD+mx21ePkg1t+iGBIAoVbO2In06G2zsc/tmSTk6ixG5QB7yd2C5o
Szp+GXt3hzjnNt0Xvy272iE0uE1f/p3bKeFkC3QGhSRRl2cpKU40yAuCiQSx9RnBcywoG/XRbVdy
7EJCorhusrNl8ro2H5TWD6Ii9WKL8Q5qsqFlhxRkMFl9ELVjQx3Vk37e/4YLmVamD2povMf4L+Y8
qSdDA/hVBtk5iWUjIPzHz3SE9lXxcD/Q0nK8DjRfK2LWFUGnts4Q/5SHz7X56f4/fykpcpWd3s6i
LjKaaeNf5fI2Tcs+E7gXddt2N+4SG5HdXX7UDqzC1bfKtGvni+862OzgMIC45abvcm3Z08g61DRi
/aN4XHsSLbTMZApmJm9lczqo5v0dKQ8yKRGbhjidnb1OLTN3R86n5jOBHQon3a41R5c+1HXIWRaW
QlXs0GJtHFH+hkQtMqsra3x1ULOdG1UCuIO+bRyIYOqhftSOyUdri7Teh2bX7VAg2gi7tarDUtq/
HtU06qvVkQspROMIrF40npr4J34om65/tvCvu78M12Zvlia8KO4HFN4bx6t/9KVMfWPt8bqUIq5H
MlvnSP77o9HwfXwkul2Q9ilMOPgQ1YjSiqDalbDWZpHXJm+22js0DnnHEVI9wFvUD8abjtThFnwk
MuniBS2Mo7Vtt8ZBOHT0l5K9co4etQNizCM1f3S6dvcneSlpXU/B7AwXdEyg5Zjfo8Ccd4cXD1cP
tBruB/n7+p7v8esos5NbasvSaEeiIFz0qj0WW8zEz+ZXw5Yd9QvaBOBxTj8PiO0cxBNmRpupg23t
5AuyvjvEaky7d3B5RJbt/u9aSj0mfK7pOqZI1rxcX2fpAFP778fwjhU10m6v7stDuDL8xYX8zzDG
7GAYEq9KYqVunBQObYXilxetXWPXQsyOhCqH8diDPab6Cg1gS/nM3GOmZitb80E8ulvE9FeLHotL
52pYs+wWN1pVGgYxoz/qS07JQ9nFpFQMRaVN+um/Kh6r4JZprt6tpKugs4TnCmqYKAmfLDy5B+3Y
HksbE89NeWiO99fG4iF4tTiMacqv0lwACckDlzudF7D36L/xkNl6z1NO9VZhNGtzOct1QqObTRYy
l5b26jfwP3/1wq+VAS1Ona7Rn9LpK797CZa5Go19GTWOabZny81/aVLxe6Czs9G14LNqQXUMUX1N
+uSDECS7leiLK/Qq+izXarKI/y68SAf8k7zBQfvQP+gn4dNQ7JITHIZN+hGX1ftB12LOkm1Vtcgo
a4xYV3AYAAorQfm5H2Lhw/GKV3XZBPWnyvO7rNtIQdp4cekAlre7yHxmGs+S0P+4H2bh2KAqrlDR
1aiIAFS8XYxq0KMOBJDRKdriD5TVN9MtP8IYtAWEEv+NIVGBp5mDjhMXwFmyRug6NjuI246U+E6K
+i4sHchbxff7Q5IWsq9uKpQagBuAlDJmX6eJXG8Uyyp3xAMQioOFfB93MgTI9V210zfS1n2Ar3GB
ieqsA6cXvhuPAgtsAACBCSF+O6H+4Fno4fsNTSKcJ5v6AZL8g9KIp/uDXPhuN2GmFXqVRFwplayw
9NjXhf9gGf0Lwheb3gf1psQf74daWOw3oWYpRIwq39DdgMyo+VtD/ZKOa4fMQgK5iTDbwuHge5nq
x41TJMpF8rDQK7AMHiPbEjvsMkoYCiIkttF84+GzsigXmsTQrHkrmpLJG+vd9T0M8LDuUHd21Bf1
HD8XT8FDZPv79Cgdog+avqkv1UoN5S8oYHbW3ISUbz+eaqgFxuhu7WCke2ofJeDK0RlMmI3j96W3
xUcks47Nsdzf/5CLS/NqpLOlOZhp3KgyH9L1EAB7tQRsBt1iJTVOm+ve2GYLUxjw0C5L1n8JOxZe
7r5xg4Ne9ge9Rv3TWisPro1ptjh5M2ANk/H1+kT7IFbGOQv845CukS/WRjVboXXUS9D8CTNoOEUM
rY2p2KkYi/0AUU+22pVJXB4VeXLqJYKOmGWwUAvSij1Xc2oHYGR+5cEnKV5Jk4sxJjQvd1SZP2cx
ml6wUg2WhRMWL82kJoa8cIWiy/01t5SMYcpQzZt65uq7y8GgiFVWxPq0vfrd+IigyVnaqzZaJmAg
pcNYbuIn/+hts7f8sobvXCrsUTOeWDOAyg1pfg+fStQw2vHWK3fDtn/sDspxQmijJ3vARx7ijH9u
jtpKal7Kl1dB57fyRqoCrxV6hBwpUWvFTz84/xtzOvGPdMCdMoDL2aLXXUreUdLVjn4Zf1KnfEQR
8lG8ZJfe3Lu//M/uW/+pfc1fhmN4UceVL7o0PDoaKv1BXXlf2JYMpVMDLa0dP863VfJ18Fa6QQst
V9m4ijBvDBYyPl2tgRImeOAdckhn/cREHoC1XFaLN1Oqnaer61iz+0+cp6qroIVCeRS3iE3uJFtr
2+0lOz17qwWOxcR/HW2W+EWR7jnyRzUtz5hnhveAEoJtPpuP/p9qN+zal/yb5zTHtaanPGX2+Sjp
q1EYBVJIO3K210WpcuFuxcTd6wckhGxwOxfjCMkb2wxb+CRcmsfwGB6jvbXzfiDgveMiuL2/ahfy
DTdMi34oX5fL5uz2N7oDCndw2ByzRunB/FB5zyqO3f9GEAU8ic6NmVLjbGd4Q4F0gi5VTig+m22F
evohof7x3wsyOwwipR4LeoWVY4D3G1AHKdwfdMhWovy94c8+GkVFcOkG5Af9HS7Ywk3TC5SumroS
+sE869vukr2OJ+koPKm79M+4ndDcvk13hOvsp2E/2jx2XqzdGkB/Ycff/JDZqvXUGM3yjh8iGa9B
/+aqK+0eedpk70dqAW+gecV4Z8tzKMZM1LFo4kWcn/Bac7o/7gEhjUO4R6DgaBy8r+2TcsaUCoCZ
tVvjzywVOxngP+PPalWm2kI3RNuC7WE4+rk9JS+RysZQDsWjdtbQg93EB/X1/ipaOhlvos42RCFl
yORh9eWkjz02l1tqHF/HIy4Xm45cYHxKbfEhvCDi8rKeiRY2I+J+TLcuAe9497oMDctV20YvHQFb
JxW1VQlZjBHt15UxLhRC6Q4D5tQtmWv2vHlr1nHSWsFQ4NdQH5Ji3HqgdbA0gnzsbQ18CkeENzzr
QdBQrEXjcIj/dKO899BPEmt3q2b5W4pH6OoN/P3vUmjKT/QIWqWyMccy6q01oreuZQ6+qLATkTXA
Y6PaZlBdwk84KnzB78sejs3n4of0vDIn03a5Xe3EthTw3SRCulWza7jH6abgy5dRqdX2kV1gQLUP
ICpKtnjUQhsrrZWA77P/bcBpf1+9FSsDiAjOZNnfLpy+xYoFixsOOUxYd/6LcdJ+3Q845b/3AzRk
WjyaJCn6LF7eo47rlsTzywIlmOil837hdfQtWs3ECzt3QodxrLGSJ+zybA/lEvWLynRzZzgYxa6x
vSP6alO5Nzi5xzjZjZ90Wj7FWglvYUZlMHj0GEF8S+8e+Y06KpUryBl9LJxomdH+AZGZbbVDq2fv
Oeq/TulRbuLNZlQKJZyVQiVzNCd7Urfoz+5xvAV0C7LDTnbBLl5FaC9N7U3M2VGK13vuSsrfMXZ2
+Qt/YRjntvYSffCP6mN5cO3u81pfa+HCPg2UbrHMmwGu++w6FvpGluaJmDkYrnS2eU6/1o7yEH2E
W3fITqjteBtaUk6x9iJf/KBoBFG2mTBV8wtSUot1HReYurV746exLw7BQbMxsWNT1of0sIqlnj7Y
bIvIbBAQOjDPVHOOSo003Nxw3ZrisWirDehG6NHNHh2bCRyScANbvepOe+FdTID9k36AAoR5tldo
GNao1meZU50FfxOfcKTaJHZ0RkHqhJuZdolO4n5SE8i3Cl5Yn+8nhfcnDl8WyCgkBp4NaCfw666S
UNC4caqVeuqUmACGzlC+1PLaV1zI6jcxZtskrgwxND1iaP5GoSUE4OEJgIr2gLXO0+CYb/Wn/jv6
jMk+2Pv/MkhOUVixnKq6yb/mmcgo+hHfYTl1BsnY1lhhFPh63J/ChYeRosA5M/iDmdS12T2pRPi5
ruIs5eTwjtZnd9eSAsJjygVhdScunFLgv8EuQb+VJHWOzuZs7uQO4y1qVPKf6OidOaK+4Oex9ba4
vX5YGdnC/lPoomsTtRYW9Xx1mK3qy+yVBJyrfvCfJ5w2XrJbxK23xa9ov7oXFo6om3izlVIPfZPg
gpTQ1qJbavm7COL0eNSfq72Bhu8GS8BsJx//HYS4Cl6OPpMOhoQTZPZ2iPu4CzNDprIz5sk2lbz4
iI1O/np/Pt+nF6Kw22QTbivvvunjXm02o+ORbvotfkByiuz3mPvth0zx42DtIJzvaklU+VoQksGE
kzbnyKnOxYESq7rkCS3l7/FJ20ubcBdcsgPIyr1/NE142Gsg+2mVX+cxUNgMjkQi6eDsYaPcDo5u
ZBxSZ4qeOmgYuHSU6tHUPf0wmr341XBH84WjpTzcn9F3T3fusDA+WJ98OciMf/fm1ZTKBSZiAcn1
MvBc22auHNlt36J5bMlYGGTnTPS/4LqWbXJNt/VcmnT1XND/7adGaHGSxb1JTjGcicSQu1eYq/uV
Hzj/5tMPRHTT5OAEMS6Ks2kpUPYoIrXQLnKO7ptfvsYdIo/yED5GjZXTfYNWWusWdL+qPOuDvi8w
ONLlqjigs1lshKpeWx3vPxS/CPrIBFLmJxmzw7xJA21U81C7GEGJfK1v/NEzCWNL0LdygU9XWuHR
dn8W1kLOFn6XSw2ySIF2MWt0D1P5knb9UakEfweiC76jkFcrEd/vgNtBzs61uhUy3UAs66IyyXGD
u7P+BZPw3f1xvWsaT18XuX4KJ4ol826Zf12fNF2FpnqJ3R/CEH4rNXkfWYjBShIObN5klSPX3e80
L7/IUvtRawq6yWq+chGdp82/vwJ6twmkkMvLnCM4Vrz1TIDnlyiScA/TNqrBGm++VAjH3x/w/Cgn
EuwDEdaXCXJQ/rsdr7ZbyTZsLanULiG2gbI4bvK6RCyPZ2FTPOS4OeCmu3J9WA6pgFbk1Jsaord5
RdYztJeGTrtUCM9X1a8ypiSGzmmPcdiAKKGWSh/vD3Jhtaro4oP95oHMSGcbJB/wwEYiEuXK0WmF
H6PcHXEu2oRSvKNat3J7mFbIbdqc8OAU4jl2xInleTs8/Kf6rBEKvF+UkaduOgg6fs1mLq6Ub9+t
kYlcTpEPqPZS41rWw6jj6Ytyc/YkiT8yPbQTPGpIlisDejd7oO0UlgeHqDp1GGb3WVEIXAGrU/Uy
9p+lOEdODIJv+lWPCnQi1x7t0+zczN5tsDnJHK+zGi/NWr30e/eASr5TH5sv/jGhYNp/vb8q3nUk
0WO7Htj8qGnViHZo1KgX9CBBScY7fyeGjOngPYr71A6ctLWDNRb94mwCo4DOLGm0zWeZUwnGUtRq
gnZlcJQ7bw/bcY87Pdac/rYZ1JWP9+55+XeQtGZodppcUOYbPNI7GU2MirVvI+F9Dnd6C1EWzgKo
ZGXbnbh84Qny4/7UvtsDzOykm0LBh12OhM3tHjB6wxzSpmSQer5B8Lvo12ql7/DW07iuQ0zzfJW4
vALR9aAmxChaH7HK+K7jvpt30S4IMC/B1EXuYa4m+BmW0W+1Rx+yCb8afW4bCi2qULPDGhM1TbV9
1X/910c/sSgs9OPoGs2xHgh25thNkwGiEQ8nraPMttb9XZrg6xCzVTTVDJrKyNWLhNbpkKKUPvy6
P4i/O22+E0FWAK7TYI9TwLudYFwJRKi2nXoxcZZS8V73Cg8Zae4V1rClcTRp4m/Hrt7gj7tZiT39
/HexqchTqIbzAozlNjY3i8yMRFLOtDMhxdruybCxRdnF37rN2j13MQ/wTPj/0WartVQRKscsbIom
bkWbKgFsx5O1tV7kx2DfPLQfV1FwS1ngOuRs9daaOKoK5lSX5M8k8TSCbOKVsgt3iL0Hp97OnhPU
TWP01PLLGprxXUF82jrXwacD+mrrJLgAavgOqZcQykwHYgyViGOTdNiwD7hRPGJPsxXGl05AUTIy
djL9HXxDLxGOKIY0XLQavJc5Oc6WyFCmu/vf/m+p+t63nx03eZRKojKtu8pOqMGVb4G1RUXgm+Zt
2hPGL9vyOLVgQjv9qG3NHzxdYVZQsfueQ8ZPVu4q7++Dt3OlT5Caq7mKy7CssH9TLzIngS+XNpTG
XhxOsia89S72Dtn3OHgRkAXuo1PTr+kVrsaf3SZqQ/M8KDnT2kxPqNZanyedA+XQPVYg4qDK3J/9
pbzCaw/+rco1ieNiNtweLxlTIhx2U1iJfJWVNdTpu9vfNKFQNSH6Qj56x0b3JLdp5JzPG0HsLaJm
n7LohLE85LiQydaPAYv6+2OaksV8QRkiXSfOP+oB8xOXEjlP63BQL63yJyyyXSjlOw7blZy1cB2D
PPfPKLP3iSq7lRKZnOvukL8mGECGhnRskfdX0Ae+P6CFUJC1RfDOqEOg2zbbvzz3MMmarhBIlAcf
8cg1P5WVaP3MlDx8EYbW2t+PtzCB8lQK41XOv9X5FSJrcVHvdT6ZEL6awi8djnT7+36IhXw4vbZg
OQKN5HU/S8FpVBZaK3Ga69kvyX+EgYiV58k30x1mBisZZnH6rmLNci/vRxP3Im5Eg/jSasXFa1Ib
EfJjjQDa/VEtThwaoDJLnjLYvI7o1rmBTYzH5jUO2BA8prr0XLnJ6/0oS+OxJEi2EjgVUPCzPcsz
YIwL/ubiWr6UHSsvUn5qUh9AG4x0ESXt2MM3/n7MhV08qY9RRRSn1to8Zl1TYym0Qr40iXY2MWKw
ygECy4jfj8+Lqm5pq2ZGv/Ll/q602VaexB/JT9RegBHONpk/ZqGgGJl8Ec/BMd4lH3H62SG1vkMT
PjhJ23qL7DwCuhgjrfCZFyaZyMBNJRGWHQ/l28RoIfoexRWRQXcYx26yOSpKA2Fw/Kcs5df92V26
e/1VBqOwCPWNvX4brVD8RowSV7q4DY4sXJJQlcO9QJWFXaKUR2vE77XXtd/4km8xy+xW1u3CKQBa
zTTw+1rC1sr9iJ0Ff3kpZX2rYFiFYPbKp1wMQQ0NuMW0QZTZl0RFFtU68NiXfnyu9U/w3lfGsLD3
FKT5KNBRO4XwPv2Aq4M7U3NZbGgKXQbPP9dS8MvqsWSMxpVH5FIY+vtTGUPhQj4vLQwozpW+qfCl
tPbSCh43InOvCcf7C2JptgwavLRe4fQB67kdjN40MeQbV7zUsf970PW9EBYrYLelHX0dYpaBx0DO
8LzC9zjQcMGrWHEhrhUUTraGhumdW52wMvj4rw9rEsfjcQql4R1mUe0Uc/QTWbnUYrkBo576b/cD
LO1aXp9oX4EGMyCr3s5bFFFKH7pWuZSuaavGsM0ozlrVTxCZ+/uRFrcs/HNOsYnhTAHxNpRvSGlv
VL1ySSUpx6Cdy/0L9R8Ld1mkLgOtwK6wBnyzFTELuFiDpGypB69JDi68ZUhQ3NwQj+WHvEN/aUFl
uFYdDBiHpBu1tEsZ/LG3qdynDOmqQt8n2p+uO9T9aZSR7bUOqf97ZSber6SbnzAv4YwDL1My2HDp
tpZT6BvvNTqi23pERCmuN8a2tZuTeowPHh4L9WZVx2rKHLdnBO8DKB0wExDmfPchCreyKt/6v6Rd
2Y6kurL9IiSbmVfIuSqpeeh+QVU9gMHMM19/l0vn3pPpRImqr9R7v7TUkWHC4RjXgvhK8wTAmnND
wVQBInf0mct9cJvsRe81+mmBX3UPCr9wo99ivGy35OHEBz//HZiYECUQgdYJEiHJIIZJ0evEqNVj
X/6iXegmJiB124V62YyBnwmRbm1ZJeD0nYQQUA8HOdh/WLKice7p1vP1zzrjgs4kSVETH8xSyfIK
Djt46UDHYv2DJqJfjiNDvVu3JE1YmxK1VycKFs7iqdHUhywZBtAhgoDJZkm4uq7N3LkB9hGb0XjO
sTooSdPsgJPM7OkRz8eBNlbvRUB62TYqRokVNbUXooeZw0PfjqBpbZgOFiCk95zWJWFd5NBjwokF
Kt9qcJWRb6/rNGNwojkoJg/wpQw5LaA6wNuA70SPeuF4Y/A6YPwrH5b2OGalALpQQF9gLEV+8LCI
VWeg76FHrr3SiLqs3Nn1gi3MZAPAetRFBc3EoypjetRREes8UunRmkCyBmq5JkOu2L4XwHszqoU6
+qW7wlTTf4XJU9BAzw9BdUTpMcW2hgnMJ3C/VW3k5maE6Tlty767SoHyC8q/iHBwiohj5dCHEGws
DYCzP5IUI0YKWMrIfahN349/DCzFgpPFNjFvI1t4lEUVmKg4PQLyZ/TsDgyB2Zh8RFxduEpzto3A
AckvQAP1i2w0bErbslobxM59CgIf0wElMigClIWnfMbusPiI4UbwrqCFQ6Sn3OJtOfXBSI6qHu7H
jGzAxLKm7bj+9iUysUOBRodgz0RD9fwZT0JDyTUlF4Rl9a/OQIm+y34W6tLuwoz/gTsQmOuoymuG
jMSkA9xNqSZGUCAf7rq69KgS36ZK+oZq0yLGwIyFC4AcDSsuoqcuZ02TMmKorQD1tnksbttXDH14
8SbZ5n+qXXcYN8ZfzcPQ6JP5uFS9usCUhKmjzSfEmnMjmJVKeJzW6oRKhRcc+Z5sRUFX98aX7C7f
mvf0sb9nt8GT85N6hme+RcCa/H39g86YJ34CMmMMf80MSQ59ZKU1H6ZjkRm3PKTRKgLcyMJlWxIi
jPck2TC10eZVO03HmiO+BENFOyarb+sBQwGyMyoJQM5xpLKonnd5FjiIz1NF8/K88OJ+oU42Y5P/
lYCcU3qk2FRrBbchoYyDY8ka345Btqiz/G8Hgs2FE1sSJl3nssytunMUcoyC4zS+kqZzJ/OpCP5e
P7UZr3Gmk3r+YUYad0jmGT3mUbcaKVubI1ijjXJzXcxcSf1MjnYuJ0+qLGdqRI/G0+gZm36bJDfd
Z1C4v0Ckh1GuAbVqcC2BqCt1w8xdijXFx5diTYgHLgoIdVSM9ktqkjE1auzokiMtg2JdGaBaQ6rx
WMcGmJR1dNXrP0WZ1C5Q2Ba+4+wBY33awVKzWKMWvufE8nvHAKuoSBtLpfhIOLtTWfKOw3i4fsCz
5iLqgkA5Emj74gKeiGGlHrSY2CDHOlI8EgFCe+ie7ZGDAWQRzXhJlnSZYwsjD+qEwyRbC6UPrwd8
t7YSZAKBtgIS0VpdDX+UxUnAGR8iEDaw1w/ITyQvklinBgvg0BlQsSk2xqD7QZcuxFVzH0vUEMTL
Y2EwXhJh1MBQbHuTHAOwBCoDhjdB+qz1++9/K6A1maKANIMqxlrKFQMw4Me4mO6Hnv7BkIIPVtPD
kPKF9szcmWFtHy+MjolQnNu5WSRdk9g9y8gRPAzbqou3IPVbuNpzIlDkRIQoZkcAlXYuos8qlIuV
fjoaERBtmf5rosFS7+ACgxXvJJbGvmrfiHov5tzDyCERbfh0NH8K9A+qveTYHEhbTwHsKLjfy5d/
aPSIzjQWsTFbj/qY5LDivrDtIjBA79eBCIv9UbulUsTMNTqTIF3ZEuRt6EpAQtBw1wr2JVO/iFus
dCmZm/lEZ5Ikswaze83NEJLi7GeGljjITa5b9My9ORMgVD3xPlrgqIERQwAx3/kI3zq9qflC/W1J
hpRfY8cZcJKGOR5LhBAxAzYnsK6Leljw15dfBf03jP6isIyhrwsciqYqSRNTqBKNbyAVveV6faDZ
dGvEv797ZkIQNiGxEQxMX3nXTGdxrSiZhnYxAcGwDsJaTcAJL3yZmY7AV0FeAEE7FjpHkgeYzDEB
EESAYhN74/rgwlNsTcDN5lO7z9GI654sJNulFrtxCcxm3q+1cFhFGvoFbbWpbPD6Tu/XNf9Krc5f
47PfJKN6K2RwzC6xRQGsW1V7da3/BVPaFktYqavjsrn5PbAAqbfU2P/qulwIRlKOQifatwAUPrdT
UE5MSVWLK6eA5sQh9bQuw2Z6xFahhUkCYEr/Hlsj/JEajR2swP4c3uYJKTFSYXFzG6C5sp3aurpv
sYp4TxQnPeTTaL0roQKa7ahNiwfVKXPbC8e2fUrNfvgbTSR9LpUh8OmAZh0v40bf5mSiDjhjhtif
nB6QTKRhEUCcE9Vexb1eO9hGp0n93NRTBHIyBwFRRkpjFaGU/ztuaow8pp0SY5TNYDexPfQH8CPm
hx7uGVjbLDQfih4TwWYQg1i0G0jtgvZn+DSg/zNt43YTjGnyro+Ohk37QUmStdrroMe0na59xWSS
cdPoJrJUICWkHz12GbDKhBEpv+kD/cfUkx5MHYX92iZOclcThcZuytvUWQUcldWjaqfBocYk0U1P
p3FETTNq8X+0w3zgTSimq+BJ2oFQpNTuq0ox1JspBsYGeihqCliDQo83gdWF+Qb7rQR8CWFutYIB
ODP2ut10j8Y0WR8czHOPZlw37w0wmo7MZEHv0s5I/YIBRgZEsjX4Yv/Bbk8rp5KbM2MBaJqgdtyq
DzXYavvojg1/k+Y1pT/C/Bg1B/MLKtRtxvwBtJVe1XVu42DLOIkX7vWlSz8v4kresKOBUTkdirhR
rN30Qe3mLV9S97LKdC5DCl0LMOkaLIK6CnXJK/bf19FdBQ5xD8zGLvVU1VXdeN1/qrulizqnnSV2
PUQuBzcsZVqkSrham+lwRL/UXLdjwW7CKIgX8rk5/Sw0OBAfYWfPlrvPfd8pTtWUw5EEb2UNDtv+
uZvudI5FUEwZLdiO+Mmy6wGoi6VDkMg05HzOyQJSEg5hB9WrXX4npnS0dXFcClxmveupJMnJYaKE
12DjHY6C+EMwUPb27WBs0+RGQJ6KZCt9qtoVByzW4tiW0OKallLUBEASjLRo/5Hd7ekb7B9UANo6
efonGzk5UGFDJzHHECaKTmOI6pizakHkTvJmwUBmelYUnYn/fjQpcIJxpIPRxMMxC7M90VjtFiAo
Ag7+vZ2gyEDYDQ+rg64YD6PJv53RIeYFOyoAiXQQCMlDJQpDizHr7f6oDoCD4JmHHG+tR4U76d8f
ljwXJV30hIej0qY6RIWgxUrBGxRVq+v2P3ejxarxV38W+ZXkrxJWkqjukunY6QB7aEs3xBj9dRGX
ASKyBAxl4SIDhhtjmecG0cWdY41kGI82m5CJGuCp7720WmIMmgkQRTKCKRwddQQ0Z8/FGC1XLM4R
h8YRedGHMXxXrGbDYtpvzTJamsWZOTc0exAiYp0PO3dyaXLMhygvjRY+uHwOg8qtwZd9/djm9NGR
9KJyjHkGlN3P9VEtIIFESTJi2sfysLfjEtXXFXtt1eH2uqTLIgz29+DOUdTFCsnFjtaQKJmai9Zr
vGc7QZqZ7um6WNxpnbMDmAHWGXTsJl5E8Dlt0nBQDPg/I3BN663MC9Bx/76uy8zcIVoG+ANvjhkN
rAyeH5vDiFVnCKgRw/brdHIFkEnjpiA8NV5AzLxwfeZ0OpUmRfFR25oKlq6Go8bgb6iC0c9G8+rE
UhfSn5mxcaDFC8IysU13SfQR2mBDs8VH6jbdbfxbu7VuFGQLGCtV99o2Tb3C19b6Tm3c+GVpNXfG
FJF4YVILLz42tWSXx3quaKMTjkdMU4AQ4a2tfuYlFg5YtaDlzHGKDE9AfAgsa3maLuqCIAM0wnAE
VilziaU8jY3yVLSLNHqzGgFtQmwlAiNJrjv2k60zXcF3K1p1WzT8CdScmziYnuK8XMiqZnXCRwM8
N7Dj0Rc8N0g+RmaBkG04ls2nQX4l5bM5LtVhlmQIdU/e3Ah5DEe3ZDgGcbdCVuPaRu9NLF1fv1wz
gZkKPDC0g3GD9YvtiGaKoyTDauzRMZnppmzoV12Udp7aRo2rp9Z9HqvN5l9kCsx9bAheFlDLLAcs
UFcNR0Bob7EWeRvEydEMjF0/Ko9D9f2KCa4ZECjRhkZNE4tl5ydZlPWQFz3EpWX/M++Dn0Y81pgP
bH9cV0t+P75wRbCoh9KvmPWSu9FcLy27TgbT75juZlaGEsPbv0jAJDSSBTAkyJc2oG1R1Kw1fZHr
DfbTUC0BfV10yYQSYiMbqG1gE8EDf35YxAwVrgad6fN9/ghocyQDCF1F8UDF5Ht95MUK+w+AlDY3
7bu1BQzqMhPRzEECxUnHIjO2klDKlzxwMNQDIx3VfD0s3TJGmrw0DCtbPbTETAKa0eCdAQiqXKvN
WNnR1ig1v+KpBzTITWWuY63yEgub4MnH9a82Jwx77BiEQuUWvNaS/TlAhlNZzjW/GFl61xRjn7vJ
2Kh+39vVGrjhxZM2YAlxwfHK/hA6otOKPX6QEMNk5DXtPMsUM41s1Tf0xEvZr8jU3TR+cpTX6+rN
fK1TOTKfhdiKzgKUFvww01CcuLXSRUQh2RdiNQ1OFtmjDhAJtCSkhI7UDrA6m8D2e4943T57Gt7M
+/Ge7WM8kOMuxKOJN3Lh/C7G1yAVqwdou9tYw8UIqiQV+28FJ8Dz8buNeegfDWw7KB5wHtaZX95H
D/GfRYmXloIEBAaPIFRQtcp1ymnCzbdyYvnRftqIYh3AC2+mmwqwpPlt/Ghu+Hq8CRZb4xeFS6Ep
sP0AMAHcAMSN4nedvDUVRzXJ1Lnlx6WAFnsNxs80aW7jzDxGXfXXwYTgJtL5rkdnlPcfeVJ6bYat
hShpQM6jA9vN1gIvJM03QzH8LrxNcAJYXgXNjTw3oqg8n8yQWX5VlpgmK1ccU2Wx+X1vcC5GUl9J
xzJRncjyy9K87dBERBFpMtZ5Wzy208A3NUYDr9+Zy7uJZwhhCtwbSO4uFk+SwgHbWk11P9EB52Ft
sjjeVDpyT/b7uiARGp8WCXCCWMvFMj4iIorOqOR7Yr1Q2iyvdT8do3taYo8rTf0oeMpDUJcArLXC
HOp1iXLmgc4URiywDwkSGAprEqqf2JIN/t1oSErVT5Vqr+vTLwr78OwifKxre4deXO0Npg0iLjV7
uS75ooTwJRqxrFgOwTayrOzUczapo0J9A1SMbqDSXatlxymfPtuk/hHzYtMMbGeP7LEvpiVMgFm9
T4Rr53q36DPHqDKrft4pLypN12WfOCsrVpjbVFiXso0foUk3LKim7YLe4p8+/8giBsV4C5D0kB9p
kqNKmng0p8mmftQ6qgeI6AdTGT/Sgn2EZf6oTfF9zsF6G6EbYXUPOgfAcZCAEX7oyqeFn3L5GCBy
0DSEdtjSxuCrVE00jFYzUSalvgBfHUEozNYhQI4aF9GQZ++K7fdhuWBvpxIl5a0+7tKJQ+LQEesu
5cYf0NlMWB1UEo/0lZ/2mDIrWJG6WQdHNXaMeEOjdes4rf5mibL0MeTiozBCwfyGpBu8MHitzu0g
R7dApblO/XDS70HhHGwndHtWgcLhKqn5h2OqwGtibFk6Bt9zmi7hCF/6FvEDABqBjFnAvEuGODZ1
rJJ0or5CFNw7BhxtfTcFt43y5/rHFm5RNrtTQcIWTm56bep5RooB3zpNPzvS7TSG5kXyQPjPqFni
iZk1LMCu4WHECD2mFs+FKT21sxGaIcoY76jKb8I22l/X5zLKwMGdiJA8V8zgziYs/PtseFHtyq1M
gBH2dHNdyuypnUgRf39yalxnfZsMkeprU+IlI0aNuHarAeZyrFdZ+N3s+8saT6RJpZMqQRto4kKn
UfW00FrZBrBpWu+6TrOeF4m3GG1DhR+j/udKpYAaLIvCpL5epreqmvgGSzYl/LQ3YRwN7bfp0Dt8
XVbj+zD1SxhZs7YBmnTUOgXA4wVCSWUZFVcC6oP6+0Np2AYVy7frGs5eKkwrWhgkwX6IIymY8NxA
t9Kgvtp92AgQlGlAivzmLGFOzFrHiRzJmyVjkpkdWNX82sSyVV7lL6AneUoj+pyG1bHJggVwl8v4
ADZ/Ik+KD2hVIS5EXc9HBHKPRKVFsZj9zhkpXFpar0QB5zzaXa/XT3NeKpgxgf5FEdNLVolRPmAx
YGDHDztjXerGTaowy01KctCm4g+Lh8wtNHVh7v2ijPh1F5Dw/a9UKa3MmzrFG4FvaIz2Y9sk96rW
+9rQfuRUD10StAf0yUuPOc0hbbEQgou5GVpjqZ0452YAigwQKww9ARRF8s9BlTtBmKl4rad+z/Jh
nyvqfaLZz9fPeO5SnIoRf3/iZ5iZtHY14l3MsnKPSuMzwzrhQhg7LwNxLGwIc0ny5HDQlVkSguMK
3qW57W1+yKbw/boaXwMK8isDRLP/kyF9tZGpLM2FHpFe2asQe4haCA7qjmJ9J8MdIZGCKUdjCF1L
y9eRmqwGo/wZ8i7xQtb+APHvJ/ANXMB1hbi15sEh7aFLi8FLBp4s+ME5L3HyW2UvEevM5maE8wjr
3GOp5Zbmrmhzr3T+5TnEQhW2ecUs80VVNSYkUTt9pD4gVQ6kSzNY6xJS0ayhYi1AULUDef4LHOHE
gqyeATpIvO/OlD2HPDc9klhA8tWWyITmnB5u5f8JktwByNFINNaU+h0umwNaK2JF68bxaf846fXq
ukEtCZPsaQLIfNEVCI+sLlrZSeVp9YeTJSvdwuzvgvHOysKqn6gSIB6Tt2AwIRTRLsKzyOIUUacT
31ZZtEYSO63AmAHXly7lAvMS0VwSk05iX+X81jtOYfZEhV0AAPijqq37aUgOcd+sjAo0kjTIlsrU
syYvuln/ESh+0ImRjGGLyRmtpz4K4t6gqDd99JgisYyiYOHDCSu4cAQwE2DxobV5QavMIsJMPYMk
veJHgCntmKJ7oc32fVvdstba1oXz47qtzIsUHw7TXILS9Fw5kiFYj8YOgcVgGfA0mO5Rx+CRTM5H
2DeBG6lO6paRvvA8zp4pFPxfsVIQEGXg0iI5xFpB+MsYh9vE5L8Cxdrlevt4XcNZe4H/QDcSlCMX
LNzT0E2jEzXUj9MeUU08bPiIp6/qk9FNFOWus8ylZehZ7U5EShewTjSuN0aFS6FOmmspwS0Z4ueg
UnfNIlzYrAvD3B/qEYCrRF/3/AMGdQoAvaqmflqOLrWeefGnyRaOcF6f/8qQbsDUYLawd6BPTuPK
LbrpteqcNwWsRn2Laa7r32tJIclVDkNdl7EuFGq0tZ3Xa1I+Y8d34R1bkiJ9IpXy2K4KqDQqiExu
TOeOdwv4//OnhjK86E5fYhiUel8oZp3C50fjqi6aZ6tjv3Kgbrh9usRfPWfk4o0E+D3andh3O7eC
TFeB1aBnMHI0ZoDDvtLV360du+1UumO44DPmzu5UmHouLCFjjTnwgvpo7JpuDHQSfaifu3RYMLt5
OYi6MEaAhEQu79vm0GTOxKgfJMa9OfI7pW9uAxouRM2zYlDNwaobSpZEriYA99EasZ6K8krb6K7a
Dvu41XxSIBD4vmVj4RaddTSkAY0j2VxpVkNXVTFsLg1dR/nRaOBGaZcse8bsQHzkGDpaghZwO4S6
J8+VYsdlj0tEfMaMg0mrd6ftb9uMPvdBsf+2QoiZHExGwPVgq1MyhN6xhqaMCuLrueVTLfw7UmeD
QGF3XcysRidipHSibwnYsKKG+Ngs9Yre/KwGgMoZAzVcHlif14XNWMOZTlJSMRZJ0nVRRdDixHNR
mezYjgCdLYrn63IulhCQqwFsDSu9CGHAdiQTVQUAXoz0piTIt82j7Shrx2rugShrbcIgPzR6jlVY
ZdcXER6t0fwR9Zbpwkz3hsO/OQsv/xLJ45adWuVkyAm2Rn41/J22CXbAvzsYJAuRjF8tHaWjJCN+
Sx8666gjG56M9yFa6vbPfr//HqsuBTRgj4YmDpRpundtHN1h/GiRSC18vFmTPJEi+dt65GPPE2ij
bvUDXdFdBW7sHmTE4dE5Cnps4AOMxcEBOeP6/ylaunRccXItQAsNHTRsXhTP6S59YKDZ01fk1zS6
8WPjsY2JxGxh+edilkf6grp0DcuobBUtgs71mm76x3abblXMar9Ud9jiBsi/AeG79M4u1lCb3l9X
W1w7KTQ+vS3yojBziv8In4zbVH1LxmDpky5JkPymU+dWmRGcawxqXsW1yKo92vtmjQVhQElUD+lT
9mdpEOsrWbmmlrCzE2ddjwU1Bgdn2oAwQaCiVk8x9uDfusBj++gxAFx7/BC/5EuwqHPKYucUrwNB
8/GiDdupeh90MZRlWHJ1x4hihrjJFlzpTHsZ/Rok8NghBCDHBXhBhD4RRR9q8ptVa3sp2YU7uouw
1GcqsJa1cuDr8GnJUmYcAOY10cvWTSAaXECyqJXeUAPIQz7yOWztmm6tNGsVE2bXDXLGA5yK+aoX
n3w5FJztPGHp5FP9d4UOmFEp69IMXNZn2+uSZhVC3ABSQ0R46GKf20jYYzQ0SqPJnzTtLqnydUhh
kHVAF+TMfS4gC6A37wCjGpNfUphv9n1FnCwcfcoxhYiyqEDItEEumwIJ1CcrgJ2vFtFAhdc4vwFA
MgDaHUCDsCAFKPBz7aqUTqSu8Lm0YFrRvt4UZPImtfCwRr+hYfHKhld7TO/ysrspIiBYZ/2qd/6h
vH/+M6Q3sGuVrAH54ORHTroKmL3KMu2gar7jZDsyZmuD3mWGubExRXP96864gHPJ0sPIw9BJMgMH
oG4tlz1am/i+3wb74gYcrX8z396g5rhMISn0uXLsct5vJo0a6z2kGnd4Rey/6S5JXBOgFZ/OS+Q3
h/AZnD+r5I6bHhZyrN/Xlb406TOdZXi3tO2Mtqhw2qxuVnWor9TIQD3FWQgc58SgKCWmJcUEtzyM
zACLD5yCZPT74reD5WKTv4TGwlT/kgzhaU/8gI1WEwpdkOGYLznCNMN2ubnQwrj01hiF09F3EkPV
GFqTYpqy0jrM8RSjD0qoXTWOO9KxBRFzapyKkAKawYyiKQDui59qcM8c+GANWyn6w/XvvqSIFLvg
Kcp0A+skvhJnNVAEux3v6NKQu/AYsmmfqiLFKRQYH3bZ5aPfoeehx9q6SUvXLp/7agSCyVKD4PId
wLcxgHQKGBPsFMubOEnaTFGm4fsb0UvTHJkd7VrdWhnJr384uhM50tGFSc0nICePflIkK8vgnh2r
6+siZmwAjzWQS8Bsh/dGToRNp4snhkzAtxG9dupLGrVuutS0mRGiwtmj2CjASjBFcX5fKoP2aTLk
vd9Wr4EDO2Pv4xLz4qwM4AOi2PcF+iJZQBJXeZYrZudP5Y+6ybF5+DawhYB05rtjuBdTsEiAsbch
v8pTZWdo45POb9Xn2PqrB3/0DvRSQG/89kfB6jABJjg+iyiDnJ/XMJVMHy27Q3Xi0CXPjXpkykJk
P3MrwaSHLqUJ8CfQVEpPcENVpWycGqrUkZvWeHrDZntdi1kRSHOBpIJRsAvkgApIX2bssM53jN/R
ADh81fiXc/qvBLkxBQ5axVCiuPOtDFy3inYbaTdOvuSJZyxLE9wVqK8AHxKFvfOvMY51MWUxbX2H
fWA7k5evMYhSr5+V+Dck/wUZloZqBhabL1a5jdTMJx72rZ+17xRjoO1PNfzgDcjT3dpcRfT9urg5
lQDyCrAn7BKKgeRzlVJ03dWADK0fhZMbZJjQU/Ffay9oNRNwiLlPFehv4CTFztO5GH3IygkgWZ0v
DMFlaY3CuF3fMaIcDNRi3YnQFL1olXjX1Zu5p2hAY1ESHL1wa/I9BYALwDx1p/UDzv2+5atJtV0F
GIHsuyQ9X/QgWIp3QPWHsX95h6d2gnSwCnw3LODdBVmBnVYFuLWxkd8gtbypleG7OEhfEuHjMGgp
2IguSn19qXcca+a+FbU35WS9I59ceHZmrENXgSqjg0EQ67MyEkyQT1Fe2HXrc+CGpxZ10xJkNVih
vv6VZq3jRIz4GSdRVGRhxJq3VeuHenyIYv2mnroRsKvTmprZ4Fom+zMF/eN1oTNDwZgcPZEqbOdE
akbwqtpx2/rpRArbi0mqxT9NrbbfQjVQPyszDPSDk8ZtvG8x1EQBmp7lhldOTuesJizekC3TIjtx
R6VoNa8bOAfNYRAkgIxPrNh+4JwuXqQ5g0azWqyVIKPGctX5jw61VK+0lrW+XVQbi3zw8n5guQeK
gX/4JgBMA28KUD1BWyQ9C52l9zX6aY2PeQ7PJpiSae6K4G0cDDeaHsr+98LXUPHDJb+HNTEMQQNx
DrfHkBRr06mNmV03SEkSMOruOEDT6IMSeeNKcIEu1V6+kgxJnon3CCknyrDYv5RsLkvKMXOUWPO1
u37NdtOO0I3K7hWynnz+Wu6HLbmpP81yq+1h91hn1J5T4n53ARR3+OxXSDaoB3ZkZEak+alzn79G
IAHVI28huJ+JiAU5JTwFgOwF9dS5yeRDrbGiClRfVSrLRZH+tm02Y44JqIBHdwX24Rc+pfhU8tGe
CpSOlpldx+zSUVFLa/bkKLYKBm/ymsdqu7S4PeOg4PrEki7m5zGSKouixdACqRBDyRUgT/hYHNWR
UzfRk8/rSs0c4pkg6UMppOpJGkDQQCJAb+AkvTYJftSKdldN+WeRqX+vC5ypx1hnEqULGDcFL0Vf
DKdYf9iT1z0xHCR/G8CqHKiuXuBWLNZjltSU3mlANNiZ1iuqT39NzNVW/E79AURjC/PGXlECNjAG
srNbvNiedqf9uK7xzCsgmiIoGgLg8hIwC6voThKk2OchdbkOwQ8fK298iF1mM5eXA1Ab9fV1ibPW
cyJR+qiTBqCRpjdxxIayMZvgoJvbKlqCzZnTy4Jrg49BvRXNnvP7h5ZfD2Y5LAyEVgjmkiE7JBUP
Pa4oOzUp72gwon+w9LqJny7dwbPHTbKeNMf0TKY0rW/ggdKTP6NVejwHMMpia2cmuD+TJJkMA45S
Oald63dqti9YeMPjpfxh5jsB5RurO+hww1fLKYqjleaYDUnrF1NzHLRsk5qKpxjlUot27tBO5Uiq
JIxnZAwzRIvj3mkekvQz0P/U+tK619yJnYqRDGJwOGrXhLf+xI2tk+RPSki/PX0gwEGw/GwA8h2v
qvT5AU5tYlsgbv0megyrED2M1htSMA3pb9++QjqWDPG0YFVYv1iQZ86g9Q2BoCz/aefZKg2Yp7Tf
3XDFM2mfXCG5rYes1K6rClfICdiziqFD20l9e3Gj8AJZ8kuOBSsTey7YcdDOryrNRhYWeqj60W34
WmOH597apOt4FazMfbYbDpHfvUY71MMPy+TEM8aHkSiMOwigOGgrOaM0NSKz7TA3b7LE09uMrOig
r2IlegTw3tLu5JymoHvFAJ0wECzESg/nEIZDGdaYo2tW/ZqCjs+KvTT3sO4duuo+3DNUgCsPL4xf
hTvtfsgWwsuZK43VKSxwIlfSLlmfQWUFMsA8xCSpeihMgE6P5dpQ4vW3rfNMinShsTaU0EZViI9d
c9dKf+pWtp7i/P8pRbrPwej06SSkFNHjCHKUiLTuFLxeV2XmZXZAioK6GRawNRQgzk2z0IAsUFSE
+GGK1a8wRCrmkzT2bfqJMbvddWEztgiAFczNA7AG6A2ywy1sYJCJLU5fnZSDPT7jZV4pzrhprefv
C0JCjF1sdJwwFyMdnVOZGohtO+JjEPcJNQq3Hge3CKx1aC54xDmDQ9KEoiMKEWhwSVEwc+I+zowY
kkLs0ibYg3H7oHx0gOq/UOuYce+CjBD1NE2wMso1zpAy9DI6LnS6U+u7RF9qPopDkd521B4FFxDG
xgVj9LkpED1MQBdtTNhpyI4tnlzXzMNNqGq/rVa970fwArWT/T7a6rdHRWxoBbcBQA0MG8rj8NyJ
qqowI+InSn2oiVW4XaEhlQjLBe9wQaQJ+rAzSZJdhHoX07QOiZ//BaLuWlsla2Shq3qj/grv0Yvc
BuulVOzys0EkqGVE/RvYQvI4U0c05IT5OPkd+H4M+8ZYSiGWBEg3OMvsbFIGdYIFkm2Vg3AB5LXd
gvFdmjm0QKcIl9NAzCn79Y5jCQRAT+h/l+CJMl8Lnd5bo76Q4s1KQVFAxGSCBkuywNgC3VQ9lJNv
N/mapuavsqpeyrJcqLLPbLRAG+TomDBDPx9FynNL19Qotacmh6WLdQfd4mw9jWG1UesWiLe5/Wyp
VQ2UjWHY1FU4bQM6KJtyRCqfj1H8cN1XzX0/MNvgtUSyiWaP+PuTelHpGIPWJQoa5H0crBBgta6a
GH+vC5k7Wfhc8BWg9nsZ6hZxErW0wMmO+WtT3RHANYbNt2M2sCUjwkR+6cC7y1P76DXUfdbroz/y
4AhIkr993q5oULxfV+XyxYIYwEGIyQV4QplXtB66xLKjEf3Xanw2K8JXYODd8pJjTj+0kUVqSyi4
M1/oTKJklgyAMjRl3ehnZSkyZPoyFO1CIWBOhsAOETytgFOTfaBRp0FchmiT9U1PXWzN/UlK69f1
k5spTgFM42tuRrQbLsrWrMJq1oCBdb9cm9t63a3sg24AzNQzvRCkmG75p9kZ63QPwhEDlJy8Wyn7
aHv9R4jY6PyVwUAGyLbwwOgg3JKHiuOgSHinKB0WjJ3qfaCkc7s+oRhUNH42dCyPrQm6mGEkSxvG
MyeMcjMKVXiqUQaQuyxlTgwrN2CeNOP9qtTTfpdGabDQuZ95YpCSY2ZeIDchCJUhUqzSckrGlMbn
t87dsCp+lF60stbNevgwDiEA5MPV97t5GGNGW1CkF9j+k8OqkKT4k6qNP2K8pkaFe3y2rNfrn+3S
gQgZAuxIQ+h7cblNHmMPMJ4aPyG2qxl8hxaIC3iRhRdg7vg0QHqhRIw8QrRCz72hHmQZALppDfCQ
YcMew12zn/bZJtq0MAoUbaN8reyXprsuIx/swOJCiGUEMDzKoRUGYEuT1Kz2yUEMkyVbDTA9y1XF
S88FSD40+RC8EQyvyc9bFKaWoSu88idabiZtzdCECAE0YBK3DPqFWHvmg8EeQP6HLGwGJDpXwcqW
p0aJuasY3MSfTtlv0NS5bhWX88aig4xKKSBQxK2SLxUPMK9GE5vd9R7dWBtU11+KtwZfCmneVkFd
byGCu/AekIe6AIJtACUguhdHfPJYahhtRMEmZZjaN1yjrDdZ7TuZ44X6Ly3ItgNfojKe1RBBD/Z8
kEYLgLRziXoWK0XpgBRhGPi6UPW95gRu1ltHzpt91P0PaV+2GzmubPtFAjQPr5Iy7fQgV9k17heh
u6pbokiKEqn56++iD84+mUohBdcF+qGBbjiSVDDGFSvKZKz/Erm8F6RODU/ZcVCq2BFfdy5ahyQX
ZhMHh89DAObgnjGQcfkzShTdIgI23RdaIKtFY3WcmlMAcuW4KpuDsP3vQ4nSbW3FJaIZEDg8dOXv
279Bi1j9BD2pDpUC/x02HKyeZoFOq7Bms3iJ4KH66FsHXoY+Vnvr0LZuHNvDdNkdhOAwa6uWDa0L
1N4DWbyoQ/fkfutesOcgcePhUBbx8ryPFrx6KaBgRC8KNEmatQjB+upqw0iTvYA9aFnkV9eoM0eM
PySx9kzb1fOHZ0cEjaEGpDlAK6w0iefjMvSRioDJo1mbyd8Y2Bjvxq/8Dh/wNH1DM6x6LH7Uz7sg
640vh3IMgrMIK3xQG1mlCFbfedHETD8j34w3eXKe2LH4nH9ZXpeHKutP+WP5oL6be7bhyuFqSAYY
dLCcDVVhMJpf3mvYRxTRsggzNaLKbpk/6wntUJD7lw0YTqrx6NUYZKu731DnZGyq49T+a5gDMJrm
4bbmXn9hjT3SYCrUeRF7rM4f1WUjbOSuWWc/jfPPKfi5zHsTMtenvZSxOi2mVSd3bucQThgEgN6r
Ue/Vd6/TFiReSP1BtPs+x7l2Uz5XbRSCZ+m9uGYfGIC0PDFPwV0Nn+jtJUkbB8JaV7hEH+4e+K3V
pdWYzuWLg89Xk9g6muCkWR7JXXEyj/bRS9A8PYY7n2lbIlIyWBg9Gbt6+ENuN6FXlWGWG9GB1k/z
VKa3FeHafSDwxTt3UHwCEGZdv66aaQl8wwgyR/6wRXMiA40NtNuc8bvX/2qd4INpM4oamGAGWYEu
wdpXJ+o6Z+ztvp6e3ZA9jp08WTSP+77fGTZbW5Z3McibPQQv71Qsly+NSUYIwXbv54aLuKOYg2HJ
PLzxXqVV3u244PVXehemVwUBfI8tBevaGjGDZVhENIJgE8wA3dNs/rr9kdavVQsIEc3qHQioSK4r
1jb2bwVohOI0bvjM8i+BMp9ALbtzjD0pK2vsTtUSiMEbn2n9GEo3qUOe9OZHWz/vZ0FEju3IeExI
Vy+/jGV0Rl/kmlKdA9LFSvrbmfndLOzPez3WzfPgm2j/DKa/K7bEqiP9KMj0zDzjOS9AiGuQ/GAt
zl8f/jqaVQ7bu7FHB+Z0daIFzEbKsMX0XFTKSfKulWk191VqE3dvJ8z6SIiSNUFGoJcyY2Pyeyv7
LNjLlYsZcZvyrKUyQtdEhMFPsZiYs55F4P/zsXNpYQAkYX4jfJ+TX0U3bcOInDqfYUQPRBlxMPAu
SGAjpq+IUrr27ra0tSGCNGTAaKYB/YTKu7m6RYEmk1WiDJWxwVuchGLlRXVvNLXJ/w6Wtqn+6sM5
gqdehMIjc5wqHD5YdNW/AE1jRO5QFuDZVzWwti4R62n4mtFaU54Gk7TddCao8SWGj6+889zWKda7
OFQcQA+uN8msbXvE3ALh10QzRRvscUELJQ5L06vjvg7Bc5ervn5Z2qD62hlqEdiSvuycdx0D6R8A
xUUJFjqLMvPqvIPb+16+gGJJNNK1DxwwLJJUHceMJBsbHhw70vnefz7+meEnUWTEICtM8+oz+6Ov
AsyX0GywhHRTj5WdirFKpKq+lyRq88TOc/IDDMyB9egt5tjsdCe2bh3s0UDHYpOXRi5fmh/bkiZu
t50zIqs8Bprxyzy4n90Io4QYy0C9dYk9Il+KgNXH2yffuu4Au4lsVAQjdHxWJ7fGwrIFH6eMOVXx
wqwIa6OLvvWj+4lzt3tgwcL36iBrz6Q/8bnMlUkvW1JEivVTNggRB16PLcDDjhpvmCQPY2CAW+hC
wRXXvd84VVRP7pjNYIVtxjIlw5jKsDh9/PbQm9b80qjYwqBffjdEY8Jv6DJm3MUtlUgn4tEQb743
ACETNnv8OxsXB5Q2KiB66QeIjFcfa5gWi4yVOWbWPPxNF1DFi8rxDrfPtCdk9XWQmhcMzmvMysH7
0nSOhVo3lvHdFrKhdhcnWSk8uNJpmTfWmE3NSzu4sfTDf8fB/UJacX9b0hWQCtqG4TIT/Nia6tZf
76XHOlITLkOOmd5hUqO3Q+LCTOihPJKkT8fuYE0pP+6tL9lQQCAZA7BgoRMIT7U6IEabgcHIgZ8U
LKoOyrPEqVwi/jYCC79zwo27RNaoM34Q02n41KUSsplKY1Rel3VMHPu+OJrl+AIdii2seL19mfpX
n5cWcJegk9Zs/jDR1wh4hGEGzMXUZcZMX5zG/w5c9+cWqyIrQb9FzvDo+8vOS94RuR61HJXhNULN
HSbl5/shkt/NLk98ER1VIT8H5Lkavtw+49aXOzujtcpuVGmDT32EwLYnR2ecY1EaB3feO9fWVzsX
s/JzEwg7gtaFmFKVR45tpUXNY2fqvmKebUdBNl40KlGAZIKNF5qyrjtj/7EEdQtEWbC37VL+Rbpl
59K2RcBf66kexCmrS7MEwG1l0OE0YAya5x8t2UPsXt+XhiSAdxRzFwgz1w8KzSSjlBEIT20ykScl
ciNV3WzEk/E+qRQYU3G8rQgbluN/mHYRpyMvvHIiyzANrGGoAw/H8KF/Xh79Ty4GFw7z0T82d/mr
g0HxnXu8qh2g36FD2+B/ZeqLPoulUR4xB6+BTHWQqKfnp+GxeJ4eTIic7/29+Yjrx4XAEj0eQMpB
ZXw1vxbYTa4EI23mGe7Xxjafo7z5VfjjT0NmpCi6pJ/aPUata1W5lLlSfN76jjEMBQprbjjHJkJ2
PlfRjtXQTurSUGkhuomkAdbgDb68xk6ooK4b2mZ5ORonR5VhWqKoWKRB4T5hkYb5g4aFvTcE4m4o
KTg0IxODpWByR23kUmzttajy2lGTWXL6J3CXJB/tO6yATME6da8nEq2G3DfjnILs+8Wx/4LdPioy
flY5+xzO5UmK4IUSkvqAPuQOfZU+TRgFWYb/a5Lk1LVOOrvTF5vST3iG/7LBvcuVfTBCdjeEblyN
LOUmNiDn4tNYz8OrUEMeMzb8zhf6Yip6R8SSRrPPH7gzDFmLvZfHcO7CGHTdiMTU6+0XtPmpkRiC
ewsNKeRPl9eB5gqr7cZvspbwLpGYpUAVp3PT21KuDbbOjv5PyurSg24maHp5DQY5nIOYsVDGNR+k
lDvmYOswUBEIQmcI0JtVrJcPsptC2TeZUZqvpQrm2AnC3x8/Cspd2Ob53nJ1VkeZLL8zHJ81cHbV
jKVTRn1koN5I8yn8aB3ivbmL6BhUCR6y92B1HLEMjGIfYpOFyHJi2jnP1Mi/Y9XBt9tH2ro2FPIA
ZtA87VeDJLlZVKPXlU1muvXfGKYv45pYeyqwKUTXBPDoQc2+jvGGSrEBoz4ik0Zvp47VqkMFypCd
8t3W64ax1CNXeNtWuFLnwJ57p5AupPDl5PMubfP8nnhgoc5/3r60LZU+l7TSA4P3qNyVkBQ0UXgc
QDZ4CI1cHR1btDsh3dahdCXF0eMhwIPo1PTM4YSBasE87YkMW33rxA/rjKnwyL38sW+GX7ePtSkL
yBPEqug5XJWq7WUeqd9OApxefscO5WJNMolq1rypYbLdxGo7w9/5aNepNcw/ZGm3CuDO1UeTHAyV
TlRnKFdiyCYqQagyyfCfSlQqK9n8arQucPHeiDEDKgvz7eNHjtBOhlfAVjSYj8vrdYhReMCG1qB3
Nb/K2SSJWZCHBpMkHtgOkw8LC9Fu1XeLqmy0zgSmzmh9Hix15uUeOXpSioeCdM63PPfs1MYe2h15
G+HDhbyVmk5llA/gSMfd8vI/6NtgLkxP3dPpawiuKqfsipjYPNyRuvHYIRX9Vf1F0SxbSc2bAY5c
TTVYRyMnSiwe9EiEu4I0h9vXuRUAXkjSz/TsbUjLy5HF9nVmfg5e5FP1ybsHz0s6ybj6a07BX3P0
0h2R2uyuAhcNrQQSHfqC8tdKX1jeth3YVGuUN6k4kF7UB+y3MB8qd57ugbbyHxDM13GO0jRCg4UN
D2zw6U5L8OqdYrke6sOYHDAxtAKqoMtzD5S3LdxUnSHOcX4zZZex2Rd/z9gMf4+9o8aX24e++qA6
tsZgB/4aorVg3fZDdYpiV3bOMhn4c9LN9Evot99vy7iyqBrtjt31eqcZGldXCUpVeKaMIKO27X+w
lSSo/86XphpeFyRpO6X3jfOAwR9VRAxyI/t3VxGu0QyoSnthlXVdmeLsoDow9kYirswa/raFZd/o
WIH2EeMxl5+oJpj+YKXBMzn52INgWAqzqVMXAjJV5Qbnh96fLGywaV35uwuaAYBxmL6dg25eqqYa
1HRLGKNc/YiyJOFQuxPL6OIDZVBbb04XPA09lmXe/nobp8WiHGB/YEJBNrzuqGIvwtTIsGIZ6u8z
tjCNtsdi0AiU5NgXjjOkwg3BgCpLi06x0VS+nbR0oB8ulkKJzn7GehVUuyDQzEMOJeLekjYYsUFE
T6McrJttX/9nKdx2jxB14ynqlBd5H5oreh/p5XcG2VPN/FBSUJVar5aNUbID9cZuPg5hO1mxb8vo
0+27vk5BoVqadhvAOJTir1oAc2QPJZ2NCkUex4RrbPryzTJb9ZO3hU2ScAJaILZsGvaJ30Ugkc9l
JH5QteQ/Bh/0VIkTkJrvoDI2NABlXPSYAAHBJN366q1OlDngrBxMt+ANcWQ1gB2xLZK5XJpTj23i
d5FdGE9N7foYePO5sWMS7a0PgXvRZS/kykBrXX4ISujg1AaWggMUKr7j/kjS+mPx1eSmHTPVjod5
MX4qv+Tx1BUPsqagSLcxfVdNZiZr/9/AllXi+cWrxcIppQtQMoME79Jk1g8sClDNEKnzTopSOvwU
6nRQVVOXlK6xVw/aNFABwAkoF+oW7spA1Sh2CNZaaNiBQCCefGbElgmOYoK9gR5Iao8zYreHvjDy
B1+GbWJbUZN2RvGQLyClbJdTbwdpJJ1fcvFLbPnl3428TpeSPUw2WOsmTx2pNSYUF5R2s/lSUu+r
bdGjovyvwbYeULG9M72mTG0vP0G5HzrsM2r6CGS55Hk0xmNUGEemxMmuhpNQxqmorQcGtsyI9uAZ
59PptspvfVsbeGgYGD0Vtd6EVoxkbgSXHKypdUUP3DTm/qiUxGASoxw1Y1Yw86NMRXrXGehjAMgD
OXWAqO1SoTyGfdD+0PKsW1Rpxd5YdPXD5BZllSDAUW+LJN/mLlcfbXW/ywVKDTg1gH3Q6LuUyy20
7FFx4WBj8frDgE8LzsGp67BKmU147Q3bY1e8KsbgpLoCYIOpAvvtgrXEIlhm2noss9ucOLHRDyCI
L0SBSNyKgIRrlNd87Xi1B1B49z8XwZQWjD4QKv+af3895M9YaRZd5bAs6jDQXLn2aVz66BT0qnoQ
Uc2PgGpET0aYBxx8JILdUXCw/0CDLtiJPjZvQIMS32PWKyy8rOyRs8lk2IbsBEbMDK/70XRB+MMr
wqmNyeSSPAZnBKbgbmv2pmCA5jBlhyofkqDLjz25EbHQn8INDNT8kbPOe2C1Ck+DbOfHsETfD+st
vL9vC916TppMGaQhwDn76+KbDIg5DsJgGZu582T2Sn2ZCzd6aGouv0aIhXZaxu+Lz9bf2dPIVtAY
Aaq+ng/tkGNMEcd3RkAi7iv0p1N0yb+4gXEPMiCVygKd1Ch3HlDxoPESEQ6m56I/TiiOxNbgTokZ
LmU6oDimpPFC/bG/i6RSsQRkJPZ4+8+iouPkWCcaERori8O4uROPvcL3j7kw/oNNip9lK/2Ee6Dj
QAmhiHNhcfyVoDlgN1ob5wg/jxWQZ8+R1/eJFQ6HscbuQYv/68jurqHzkz9YX5Gqp3BC/zBWG4fJ
nOhdY+ZTKnxWpJJanwo/enSL4TO84Sen9DJG5eexISHW2dAxVqVxnLCy+hApZA8jl/1JhAQM6hh3
A8kLFv8NsvniVr2baOp4FAzD9uB6xT9l2H0r1WzeocUTxhw8YHiVAbt3MdR7RKM/jLEyB0hANf9a
KPu+GOxATVwsmuW8R9BO/f53C0BoIkTzwMv2UUZD6s0mpnYK85u0LHbo5v6ja9q1KdMBNlCooMcD
bPJSuyOzdPohAhakp6Atptz41pvm17Kcop0iyVWiqwWhPA6t1iOz6/oSUcbAPExlgPkJ300qbGjB
vJ36XXPHSCKLIKNv7OJokeHDHWYtGc02jOqCFOpqFKQ1LWpyF0f0Khp+CgjrX0QZNae6toYvBbhb
jrff7tWqK32nOuIE2ShGOYB9ubzTQfp127c9yzqnJiIuPVPUj7Wr7XQQgJHTAtV7mUrhLvS+DsZv
uZRpzvqm26nbaKewftMBOMOQ38N+Y5fQ5e9w8qaLoDGItZ2Qfy2kb7ex3w12mAAhrHbwH1sWC9eL
yT+YEG21LoXNjA7SBIFPJkfT/RIgGH8up168dYXKT2Nj7jUKtqJZhNcAGGNKH3iPlUdEncYspEA+
45Cyx0RPbRwrG6V6Earot4VwAEZlFidTyPyhCYa5T29/5a0AUO8zQ30BQ76YdL88ryOCkfkK523H
BY9FBFjEFTTT5O/kbe8os6uveCZIP6yzCoofjmUJDi44vjtyz6dDEbwR7EsEzjgZwlSquPCS8Ds1
0/lx+fkHZ8TWNMxBolZ0RU3AZ68dMfQL4NRQH4hRH1pzbyfmlndFqQ3cj3qOCLWoy9MNysgRZkEE
sqNaJsPsBzTJyy4/lvm8jKgLd/WXEmPJe4tjt77fueCVWxfhCKBQY9AMg0DzoZIFucN0ijzdvsGt
J6hJppDM+LpRsNIS7CZC9SEIaFZVEjbeIP3AYqelzStyhHYPVbz1BjVQQvci0GK5qgK5tG2xqAg2
NgwrM7adRaYq8JEpkLxF4Kaqtz84Hiw6oiKER5i5vPx6uVUx7BPSSLOIzDwpw6D72WOdlRe3VNU8
vS1ty4Vo9AmAzahKIhK8lFZSLPsNpx7SDKNLMdD2KVfza1nl30Wb24lfwDt2tvp2W+rmpQKWBqY7
ncmvDY05Y9zMIznNaqPmNGnkbEeHkIeYPREjoUUSDiBB2/GWmxUE9JMRkunBXfzL5Vnr3i2nZXBo
FrYW2DIsEjyTMRp/srIu78uI8SeBdVv3pSitJI8o9q8bZv9suaoH1VjHdm5+6w4wNII8S7c4rnrB
pU2iseW4+blWEUuwM3yOjvgWHehKRvi0NLI7R+wI3frcet0HXBcCKz9aGT6buQARtwqIQsXIYwD0
/p3TEoSVvokSZ9hbh6kL4F8l9+nOaOPWs8WInOYNhaJZ66ho5pMqaU0psFXtT6byT47ojHRUZNg5
49UEkI4VziSte4gGtUJsE2QAi2IpQF4k1a/iECX+i30skt5Izfs9G7HlN9Hs1TUYdFRQnLpULJRJ
mBVOwGmCqqd4nBzMGnqDf2wtc0zdsmx6MB/01YNpyfyeYbDg+PHXdC5+9VExVUwr3tQUg4GkO7lD
P4LL0uDHRv8a0576+9vytE1Ye09AMhH8YC0nMufVOwJPEOG5W9KMgtNB2DYKnHvVgE09PROhH8+Z
g15mb+qkhIioZVaKPYdIIBCJHoO2qRNgxb24wYBkYolq+Hz7cJvPEmBG0PWjfoze3KVkDzcXYE6Q
gp+7BFCNDIwDT4Mg/5MrpvzOs/lHKR7e1RWVFpT/sfMvWA++e/YYuW1e0AyMA4cJU6S0/gOPCdP+
Xwlaf89usy2QR0UUEmRp0Mc2GqOjHZbilS9YjHH7+q4mcHEa1Okwn6qHZKJr7M48VCWpTIrtEexk
iZi+RkesAvntKIzgOUn/4j+a3/emjTZsCyopesECGpoAAa40Um/JlJ6/YC4O7etPUVdRLDTEeGfp
1P3d7QPuiVpppuo9tyEenIjR8/o7qBbCwyxhTeOQm3tlkg1dRD8fszIauRNh8vzyu1ltD/rOoUU8
ZTqP+TDEtecdOX21QH53+1QbFgyDdgi80S/RbNurkHGeHTpZRl5lk2+l3oiNsIGAW2Z65iSxmjke
vX8HsdcY3jAkQId6OB3oOrCPbGW4rJD1WG6C81USmyEX7lVPTE3OjuOxdU62slcXYlbqT+fKnCkV
FNF+d6qLtB6n2PcAWYqrF+PQxSptn9xjl6B4UB3ROPCx22C5i7C99Jgfbt/zlvag9AdfgaYiMujV
PbuzPVV9ANckyuZomf2xnLCxuVmOt8VsXawe30aCgU40RrsuFafB1nO7K9Er6dz6yTOcu84lH7cp
+Gr404AdIdxe+7xQOG1ZljrJCJDvx7MdTmgfTJH42WGWId9Juzf8gZ6wBW4O1Qb4hVVLr29KCeuJ
gDE0Svqaz7Xt3nf1otxjHkxcptG4OD8NkfuwMk4VfL19nRsJFSbWgEcCew3eyDoHiHJbDiUf8A4H
DOlheLmZSlTawMEbL5yM9Ni3LlY5CFcawU4RcePgEVqLaBKD1gAOYPUl/dZZWF7Ct89hgcKWZSl2
BydILKzQUzr7qZX627MqpTT6+N/b594UDjp80A+B/g3ooks1wuihQSMOX2hLWn1ZilDagPbP3WNL
nOXoN3n+q6kXlCdKsdPX2ngniCugXkjw4ETWClx3rpN7Lp6sqUA1Mi4/ZBNhBy46JTuGb/OImtgQ
WCNEM+uoFAU8tw8Ipxn3o8pJsJuagHGDAK8el5idGmDTKWZ/7FQACvRhzCk4KpDFIiRG9U5Tflze
b+80FfNKWF2OnjlcvzPFbk739rRvai9YzEBrB3pmTEVeSikHHpmgIaiwhzHESJqZDjN/9N2/61p9
WqpuZ2Zow/RooM9/pekvexZrBBNFYcHFmUqfAyvYVy+yn630tmJuuCuAQFDwgtfAZPo6fxyhhDAI
MKM9yx1E1+Co+xngWQCK2vfxUHjli7GYy5uszfIQBHxvZ8iWeqJzg6QZIQ5Gc9eH5NxwxxEBVQuy
oiVeQmrJNJxD+rtfiN3unHYrodEJE8B9mIC7Xh9lqtKcndyvkCqa7l/tKJkX911hPuY1W8YYuwGD
IDYXBECJYVZum/jBPKq4tCx+7xgUzYQZBMSpWQSg0b/9Jbbejw0ng1tAKgt01+XnBhpY+k03Vxkr
7CEzS1+90Zo3T/4ckFcgqasnb8zJiQNGsGMitiSjCO0Do4MhmqsumoFWsUscGyHLIqv+IHJMnCQe
QrFfQi72ryFn/qemrsYvU82tvYmTLQUAzQxYMfGC4cxXx1Z+OFktw5tCgxbL2KaoLcSpEgDTzTXl
/Y4T2JYGhAFyGmAFPX0VZ29KkwdKqCNoFZeJpMLBUJey8jGJRlDA3P6eW88X1S44GtTXsCVtpdm9
aqgzhE6VWZ1jHIZFvi0O2duHuCdkFUPLmdkKpIdVFgB8XR6UBWZsTHJW5t6U6p6glQMzuxkkrR50
hFm1GTuq+1Qtzu/bN7ZlXvWaCoBhUCW8qmu0MDmeWVkV6Hm7b92CzVUUy7NSh9no0bmLwNIyOh1u
y9w8F+jekHbC+KDBeKkQs5jbIeoGXOBgV/9WuWcceuKwnaBrI/1AzKU9BrBuup91KYU1RmODNh26
YPTtUVTNmGJ0PH8iLje/hVgondw+1VaTB1kA3D7uEeDUdeFa2UQTELdV5vetAMLELDHzioTEcroi
ddqmS2BdzRghH1iw7DZ8mYVn/clbQ7EXvEQW0IZr14JxVynnUFTZ4tqxT4OnqbHuQCb8J1/wTMzq
CcwVmDQxsFuhzDAdOhSwOTXSP7lOlDGAlsQAPEz05fdzRSkwGMWrTAFv8OLPhZOYs2fEAFhEsCKR
evAb6SVm0EqQC9hqSIJmDv++/Ss2n8fZj7Avf4Th9q2JNmWFrXXziNkhCyyQrYOmV2yXwxSlsPAW
j8vCx2Kn25I3reaZ5FV0FRkShpLgSwrje9B9nvI+NdTeYPrmS8QQCTiedFl17QhIiy5w3xgEvC1W
9NbxgT/Y3SRfbx/FvsLfws9ozqoADVeEi+v2Z9P4rPe7ClGVHJsT4974SVrDmNXgzjnVPvZ3Bz3m
VXPaqSEeMVyKcemALN5BuHPhxXawGI/CtwrMrKOWxWJ/IDwzq8X82/bqniboYxYZTIgJICqr97zl
Vr9N77JGbRQ4CBSVV5pYtEPn449XWYv6fKL7h+lSN8GBIrNJB27NsSurJZ54H2TGiHkyNLTNJ9Y4
MrUREKesm4pMGQvqjAjukIT4wT+3b3jrO57/wpWaCkflBShFoaYByqddPb7Jkr/dlrGlkOCdBBcF
gP/ozunfcObGixnJPtYbwrQolOBih/g8vKsAw18S263FR3d0ohJ3oTOrqIHVpLbB+gXAJGFv8Piv
yg9eBN9bFrn1wBEsIAhCwS/AR748FVC8zmSxospAg8fuGxNsTRFW3aU1E9NLHdpTHHkk/JOrBKwG
rROQiKCdcSnUCK0FAP8OabHPxO9iNDzv4HR5+4+rZOnvGNLN7+bp4UfTwknXwxLVXBNiCbfKvGWe
6xh0OZiymnqzfaaUgP7ytpZs5Tbar4P4ACVUy1tpycwb1wA8D3FtNxeH0h/HB9m0/rHq8u4O///8
uebEPQSy86q466p+B3SwaWvQDIT2gDwfddwVzD4yG6GbyigepVOKnWX8C5k/V+2Dl6ekSAYzDl4x
bHBAXwU9c/qp8t4K/46Np3Knbrd57We/Y2U0ZqC12ipA8AZY2oOc85fKdB9KNv1BwgpCGsylAEqD
CvwqlA8M1ix+3VWZbVfUj0eJWcmkxuKpvdHqrfPAG4CPRrf+8c+lzorRa5CdILqhcvm7l0s8gyB4
VPNOXrQnZqU/Q1RBTQOIycMF2+nZKaTqn9L4MBm2Ni/nx9G/48yamcQuxDxBTk9O/ZzUJ1CKHf2f
0RLbbxWLQexjoaK6vyNp83xg8NXLdXQOvr7Ghvb/40tGOZhlEhpGw1I1htBOp3b3Wntb1k2Hvyj8
YT0k9rVdnlJYdK65jTit6WA5Q9qTt8DBo8Q0eRd+xipp5xmFCHsndNmKvF1NaYB5DZDfrXWyBrxq
FIOExRHd/KVTtn3yKzw3xpY6DYfe3mM227xUFOFBMIhqrrmGkYd8BuY7QJRGChC1haB31sM1xl61
YE/MymxLGYZoVCIiJeC3N0wWLyOPB6ASb5vQPTH6o56pZs/9xjRbRH7UQIA5YNM3yNPrIDr+gRiY
DaBZUHjEy74UA+6dAX1yBcshCkckVl44T0Qx7MoYCmvacQtb5Q4PnS34IdAQQSsuhRVlw23OkIyF
VQRmBlaCbsk1jAR7i9kLKHytzxgpVElp7G4r3LpN9LTRVgMsH8X+1TEdVbWIIvHQm96lLC7zkM4J
dk4Cb1ngp+44W22eVs0aIGY1QTcGKmCVV1aft2JCaQMqMs18fA38tkraxtlrYW+eCRNXCKVtjE+8
j1WcacjktsYE9pUqk8JJq54++Hb9Mg97SKytbigwQ/8nZ3V3o9ATQgx3596BGjjmQO6/8efoIA9h
LGP3kYdxzuM9mtvNOwTEGeBTXOPVOr6JhNJcao9kFBD3eGnVI2nsfz6u/KBL+q+MVcCsZoG7DQOS
idl6nNDJotWc5p3/+f9PzMraN0vVlFMFMdC344ClyflQJAB/HP5AjGb1xrgYkFdryAiyJopoHPmV
Pfs4CkrGDxEWgmPuwKOnPxEF0D20DjW2da+6Ym7tGzQnmbLnX9Sw/vXDAsBvJKm35WwqAVp0/ytn
ZWvHNjfMro4gJ5peg17+XqZqb+Z1yyghn8PIHxaaY1xkpd4hZVPbMReKNs+PuePIWA3RN+b23wy/
9mK/7R4FALs75n3rZKBbwQSFhXkRENNemkJFvHbghU8yqxHhPajvvztBuUfssidE//czC2EZvK4H
D2/IcWkUIxp8RGD39eOf6Pwg2kqdyWiDch7MJSSZXADF5znWyrXmn9QKz4Ws9ADlNIbiPb4RfEuV
dNhix8xwj1xW/9K11cbMsaZ6QqCEbuXlSUzW9rK0HZJNwMiIfIhd0IYz29nxuJuFhHM5K+8QmEQJ
0JUT2FMjihlPPGDBm9iKqxR7WNK5PJT1QYGSmH6YXlbHu+eiVwavclVrtCNEYzfxIzrcHLoOwvw/
0Iize1yptjFbVNYRhCCATyz5qyZ/0nMEhzPWN4BRFq5h9WRFu2DK3zQJho8iP1WR/10UsvmTF3om
ZBU1uyqIiD1OcA5+Rb8z6s4HYnp7mc7mEz2TsgqJenNyCDJykmEyEV9FngSdP8xDob863CjSwwjU
dutysGGaw6AiyJAFOghod6ElPB9q0DxhxnDHCW1GCygi4v2Ay+N64nxYSllh9hEHkqnBElTrJju2
sGVIj/cP9oMhj8vBjj/OYf6u22eCV8auVegM5p6ERa2aezI+LGXiYrznD3T7TMjK2g1G2TOsUCbZ
EnX/GrP7VnK+U7zf1IgzEStbN6HdbIkGFziBY14RN1Z7vH2bhu5Mwur5TG3v+NLDIQCkTchcJXYJ
kBQIk2/f1aYYgB+A+EDwaL1Dms48w5grz0d+SzJut/etnMAtXB6rXQDWZmcZKCQfpU8LBcl1+Xqq
xAL2IHz45keXOsf+DsOvP4ekO/RPIp3v96CO28f6r7ho5SaUk3c9yNIgThTJONsJpd5TEfxBzHh2
qHUK4YIZdwRhKjyeY3+1ZZHOPk9NUewUWradEfDryFVQ2r4aguc16o5WQFEom47+XQCYIzfuhTgC
yvZg3KkX8VI/21ViPKkdNd++xv8TvDKvS1/PQchKdAPMgaUuKNEOba2CBIDZP0klMLmoMXqaBWON
dAhFPrpBgeruWHufJl7dNxPbCVSvtj7aoHizMeCEqVjE31fgrqYuZAuqDdjYNMQi1US0SRPdecWd
eVB3RhIko3tQ06PlHeVfzqE61InaGeN/93qX8cvlT1g5d0Z710G3AZb3pP6VZcr9uJ1SbKA8dvfu
CykPzDiYIlYnjETeRb9vP/ZrqwXhMMHwyfDICKMvg6ciLDkxLUGyvi3Q75iwkyPaSTq04bs635mI
lcaoRkZGSCGCoFZFInk0PIwczOrOBUvF7dNcKydOg00RmiwGncd3J3dmuqTlzn65MATOMzViGcoh
nhSocBZ38XfCDH0xq1PpjUXYaADgNHihV+bEMAq/6XugMDolXtBNFCo2qsYFOcHk12iwgAl+jCN/
2amQb5xQQx59TfoAFPy6Jkir0vT+H2lX1hw3ziR/ESN4H68k+5JEnbZG9gtDvniT4AWQ/PWb0Le7
7ga5jdDsTMQ8jCNcDbBQKFRlZWYGykujnsV/+mr03De1N2l2m5id2h0/vZ8AZEAJA6VpIKpFKuRh
cQeOz0MuRRcd4qduFqPw0hjPM1WcZXfd2MaOouOPbAfidig7ig86rY5BX7IA3QwdsOyt8tw+yq24
PKRjbt5VSH1uWQlYnuQ78kRN+I6gTQc/ISiGMM8lkmtDP8KmiotRmHpBX5jFC9MBnQAdaKAzywRz
RTy2XpDjwlAPHlMneoprCtzV9bVvnBG0nbmCJRhskPUJ6WSjDYnjgXznvmnSZ8+joB9k5btTJl0Q
K/Onuw6cAxqFQ/SwgDsUaRbyYcSYe4IyV5x28a/BBQ/Qa1M4Vvn1+qI2tpYDR0H7g0VhJlB4MLUg
GnDRpeLolNRKIYxmqTdxZi13auW1OyW3+52d2GrlD4puPaomWV6u/4CNw4IfgGkrfF6bM9RdBreU
dk4yz2iQM6uaA5NBJ85W6Oxb+SwbX900BbInaC1hlB3Ns0tTZBq11hhZhimAqTtQHRR4C+mngwtd
P0l+tg7ZqE6iIQ9aP7RzUaK/NKUDa5bUw1DdG4nBtDBeltncu93gfh5fALwfpikAxMH8L+aLLg21
IIZwa4JaRzl4LAvNyszng6uxnkm8n98Al2fQgg0Ho5PognEUzqUhAxT7uA9mDPUUU1jGbF9jAK/L
v7X6C2P6jnXL1886BtpgeF2hBKaj1SEy5+a9PigkAXVO6cxdutNnbc5Aua7iWeXZVJcBfbWtBXJQ
DU4c3ozwkcsFKvOUq/bC6bzCaY9Bnj2jd/0hDtsw+2Ic1Aewovq03dc32YP35fpS15EFmKYz00Jk
wTdz4raAaYrBPtxLMaN/st7JD02nTc+orA2v1w1ujDzAIueOQV7PGZqEU4fprNwpSnCb5KfhNFhH
vQkglpDtuBIWC417dW/s3GyvogjdI9OnYEdq8a5sJXfXes9RHQTx3weGHHBC4WeYTmaONB7AxIWi
yR4XD31xelcBnU/dYcox0/2xrRwUwMELIdmCdTCAabQt4DBATAJSdvm5iZfbcT+Bg45aabWv7DHz
QnOYu2ejtKVslZvGEMQRZzF5DH7/S2M1a4rSTjCS3EE7V/ONYvD+jL3aH2aoPfaSBGvtTaBB4FgL
jMnzEVohJMR6WrvQY0ATTYNoqcm8xQ7byUYjoxmqgUXJnMlmVbfWBwwZSq4QBERTkv/5WU7n9dQa
HYs3n1rnT+2x8sawlN7xc80uPz9EzkWqNf7ZPLw4RKjTNFCwaA94VdVg+qTAh9H8TUOrRkaFvw7h
sAP6MvTtQM2Kd8flmszZNJhp4xFVqzY59W7a7ZK6lA0fbVoBlS2k6EDaA2K8SyujliBJBBTrvrJS
iJYrjD5PPR3218/7lhUU9HDWUaECsaiQCA9LBslND+VX2lNl9NWuUV9BdtYXu+t2tlwP3TnUpwAR
Rj9QsIMmyegC5JzdY1wx0BcvvjeNBPF6yqbbVC3jw3VzW24Hn0OpX8dULEgFLzcvcyugpWqkvrTH
5PsO2Xjf+sRifQrGmMY0Pr86TDNBZhvT4YBnicibGjPeqRKD1M4FXR8QBQenLzBn+g8uFMn32kC6
4hydmRIOVIVxNFATYw47oyiCWN8pchVS/AQGrBpq2KTvhj0FUy5ji96YgeeGMVDEtYoQqITgUSgl
68wMqbbrluGSO3vbroMMmpTOdEfMOz3+XVTTce4UaFVXvkdl3Kw84l+mGTa6gvBT0Jpx9L5wFZqV
kU74ZSnau6Ue1p3NKcY8881ebO8mR2U6yJw0luEpNqzyLj1Ui5HcAKMs3EOzReqUsRIYQju3oDpV
pCeKSdzD4E5gfnbo4oACva8fr7vv+rS4FrqJKB0j0Yc+t3D2a7WzB2PwlGhZ0jkw6HgDOMduiJPx
SHD5nf6FNTRf+Ksb8mdiVywfLAWIClOJytohJt5MdL61K2P43hul9gjaJCY5netN/dB+Qm0coHfM
SwufsuxmZmQM6Taq1s8eHQ+aqQD8M9nQpfTm07RMshx1HQ9gEVO+OBoO/ites20MziunGVAoImy6
Rf6tQLzb5Qh7iGBd3811RIUpkLc7eAdiNEusYuht3rc27y0s3tg/pRorMt/yFibBuG2ZwRwJPhf4
hPitfhnhhqFuk7EZAR9Ok1dQcOCt6+k/P78UgPgx5IY7ADR3gvOXaKD3ZozaFjFJclNgSjJKXLeR
bNiWN5xbEWJ1UscJmDdgZcm+62RIIbLW3Y46qK9a4pNJkcTqrY1DvsgbJRj8Bi3o5cap7TSSCW1f
Lu5G+qOq12784MwLyuSf3z0MAeJSQKEHo2bCunLwOGPWDAFLUfr+3iVJ3KEYT9F3/LwdDo3Gh+Kq
f+LEY9PYE2sMA4Fx1PsHG4I23/qlaiSFznVIQh0XMDauYolUThzpQMGMZTS30nuQ1Co+aoI7pqbH
zshaPx91iXNvHVfeasSTC5CyFcEiUm4kwwW2LkmArkFdDrSiStUn4dRko8TW5sIQayGXxvn2xDyL
AtOhdOOSooM1LoHVJ8VDDrj+brYMpQ8KzE19uf69NgxCcgE1FfB98PAupELD4kxGMY/p/RjbZmDg
Teebo5IETkpJOE2Ytbhub2MzeSUA+H+QUoASlP+esxQc0nrjrOIs31tQKfFJle+5Bl+AXf188xat
TuA54INc5VSkLWww0JwAAANPrOkcDl2SP1ggH5DcHhsHmDdUVTg7MES4ky/XY3Qaa905Tu7B0Zzv
OlRoXB2EW9c3TWZEiBIkr1qiLF6C4pNd0weWsZ7uweTKPi2Bhu4Z5rRRx0CRFiBKIY4XoLjOzCFN
7xu3cKtwbLNC33s01z5deoYdXIF42gIhvgLcFHbKKPHs5D5pwJfA/M6Bntbydn3XtlwNbUc8Z3Hx
AQ8lfJqG5u6kdmNyj+HuJ7fTXlOn2zse/XR6hLXw84MAwetAwp7FHlheQBedAOhejKjUdWOQx6pd
hmU/dKOfDDN7/RcLO7MonCHABBYTlHrJvZGPN4Vbh54zzAfkEtX+k4ZQcuXahbCFlg5ICy6du7br
JbcbpkQWs3xz8pRTbs9RM7FScor4L75Ip5HPArLLCeR5b0D8VH1XA4NZMi/C4NwNoJv6HrxaL3ZT
JOFiJTL5Qn7XCdZQT8FsHNaF8rW4LDpyIfQU4vUUI48hKBG+sZ7cdAa7iS3MBUCgzwoSVYYbWLkj
6kZ8/tDWP+hJRAjGRCEd36szrC5VG6m2SfZM9zCQ2BSyS3jbFCI6RnTQuhK3M0P3COJDkxMlfRnQ
eM91cJNJ0jdeBaWP9fw1IgQlFKfVnMYwkqtDMC9JQKxvn3Y/7NhfC4L74bz1yZjAwtJ/8epjtrws
n2bcwSJQ/EZ6DDUrE0M4lx5eJUOl0QUm9Gw42kYcDr0bGuNw/PxKzs3wvTy79YYaE3xshJl5Hn2t
JL6hfWmkz8Otz35uRYhEFaMO5BD5fo3pnTuSVxDNlgHeTZLVrJU7PnaNN9hAKQjyOyGy0t5WhzGD
K4Oo931+1e5KzW+jLLIiulPDHgSNO9kAw/ba/poUvK2ySg2DoDCp116Q5JmvZ32wLJ+uEH6sDHBg
VJwByxQfg0jJQL+A8nbUYXQJLyXjwW6051ifZQ2RzfXgZHIhC9TTxNfM0jIt693eifACvnXKB3cm
Oy4gfd3v1t0C9FsAeuCifiCdWWH755TFmlU2SjSE2j4NqhuqBNR6KK0HPne/m27SY/tCi11fPRUE
cp2+O0rukHWYuPwFPBifuf4yY+g57vALSDn6mWEE7hJL/HHTBGZoIF8BWyiMXJpQoNfK7LhUokoj
v0erePDqXHJBbZjgrDm44DFIvhYaikHVo2SuFUdNwe5zLf0nXaz3699KYkLEnpaEmLnXwETu/HRz
6o/s178wAEkZA6oE6GCKPdRpIFPWjnEcjWlyZJ2+y6tZ8rHXXo1rHK8yfq+imyh2STMUIUCjYccR
ramPaTSfjIOfV1IKzNUrHfX0czvCF1+0XjHMxo2jZRq8MCHWbQLYBJjBIWwwOw2m38rToMW3pjO8
GSb5YtfZnZ0Me1vRQ897GLT+mE7O6+BVP6/v8dYGaOhTo1+FHgOEzS9dEeNOeoNIFUcqxDPBnR3Y
830OBZP/nxXuSmdnqgVvNaiT9TiyoUNr0V+DwkLLkXFoyNbC//zMSublGUFJIY68/ik2XqzkyUsl
LrkG7uFDnu8XTwzPbKRGrrfmCKdXWv0XSOH3U6z6dmMdMtSN9TI5scE6tIsbOFN9kzbsOJB077j0
X/jt+c/g/nb2M2aFQAhGwYZqS3Vsihjl5DaC0M/u+nfjq7lMPC9XK7rtnFC8U7Gj8fS1HftdQyMb
tDZDNksi4lbcv9hXoaipTUVvG6MRR/PN+B6XPrsvw+ZgftPus9O0I1kAQnqAy73Q/cociXduBTJM
NAAyBTwTSiZCdqCQmtX1osRRWSyPiZscq7GXfK//Y31/bQjpwIQJx2E2EiXyjs5DApQbuU1u67AN
pqO3M0P6Z6kPPRrh9+4/SigbF9lcIGQkgQ8DSgMaGJfeAlE/pXUmOG21qBM4frUQ6gAyFMj20UB/
gZc7kZuKlYVFt5jRL2qMJEsN2BIYYXLDiA/2hwOm0iHEFMqYJrbX9deisKlLwUDgOcPiPPyCeI7P
yZeuH4A1NJyfd4zbIrWy8a84/hcbUzEZ5RhHls92GvWT3of0w9G6N/3y1fijReR3tXckLQV+rFbH
7q9R8WbFCCpZYpcikMXvcwzKufzF9gjmHmo/H9LHTtEl7rl5zs8MCieAoVBd6ipWWTjk2R2hQKS3
oCs3npKeSQBYG7n4xY5awkfrq4ES8GpzN/lAeobTrX0qAtvXAiMonzA4+lk6nctPKD6Z4gwtelbB
oOphpjGd/Ti9BQc0WJz64Lq3bPrj2TbyPz+Lym3FynzKpzgakA4ZFa51QxpIZDaEszzHpg7xlCGO
up9geVV84047Os+D70SQBhruq1D59umRLGEDufecLSvXmJa4NtxxGuzH0TYe1GyU1KT4r157PBBd
OGJcMly4z3SIdSxTAROQDg889Y4QsrfdTz/Puef9NSLcZiPAXkmysDjKFsNfFhTFsWULUyUxY/v0
/jUjXGUDZG5G/IPtMlLfbH60KWaUrac6vtfd70MmY8nYNof+HKABwDqIjZI4A10U5AbiyCwr79hl
PXAwfX3X1uNNlSBtbBaIaUFTQlJN2QwZHOKEhyeAXatTpVW1VcQ9VtnEtykAXdadNSenrLAk27mV
On9gqf7bkHCoqq5UQY2P9XH5RPD+hJW2hJr1Mg+g27ZkucCahYM7+9m6hPPF1Myw7bjF+QqtB9r4
+p+pD5vErw3AuPADgnnvlnv0bpxAuTH+qKF5lIV/2YqF80ZnHSijBUc86V+1guzyAnKN8QkKaD4t
ZFrJa1UsYcHC0YOucAaYM6yVxR0qexgN+ZFWuLvJE6leGO382v45DhnK3e3hX4TLs60WzmOPupI5
MLhQHuMsFk9V9uO6AenahKMIACo0+RZY4ClJ8+zcpmERGIf+S/Mg+2jbGd7f1YgYHby1Ia+l8Tv0
ddnrr1Xi90F24zJ/+qcIxp8M/HS/Bqib1L9dyETKYJbbPgOBHpRnQIogVriYofVmndZ4lziZ39zn
yITc8nuzvICpUnIgP4LxKlijbPE/tvTL+4BCm0YfHLSztQflxXmbTuShiCr2cYXT+/JZD0HkcuiP
MtHH7dThzLDwWG2ggafUHRapH8adFla74iY+QcU+YGHxCFWXF01yLW2nf2cWheADUGxagc0TJYib
8kROZlCGee2bj5CsOKXHaq8evZOM2ElqVAhBBUSa0V3AMrWH/k+MaRxMvO3ikBzbt/mtvm/37LhI
Frp5/56tUwg5C9pBGtEJXgjgHC/0N6/8nXj/Mrb+dRwh1GCo37aJh91sd+MuOZpBxcc6fTVS3px9
cePsEOEq3UfzMygLf2Cn8tDsroeEzfTpbKFCzMnzqcjUCr47DG9KfFcukhEx2d8vRJy+VnWwN+Lv
V5rGH3vT13MpLe3W1QtMKEjGAO/nAt+X58+ZZ0cdZ2xjv7PeykfoyO3tx+ww3CzBHE4H/ZZE7ChL
Aje9EqMTeB4DyaaucNxePxS1R2B1CGm4hN6+DCF+VwWDb+OLjS/6P0koQ61tueW5TWGlQ0u6BarG
/IE3+HF3XyW7zJL1kCVGxNfWMqXjQmiO15ZODsbovjOv+5JPmNq47npbn+1sMZbwyGrAOGDkdhlH
KSi1a5MFDgjokopCbd6TPES2PxZ648AToMW/UhQDY9fQ9IXpRYZPw+oZbd08jEPj4Nwkj8vOPhb7
JFT+xTvLOLMpxBBCiz5pM92LwMTTZInfgFa7tF80+3R9H9fzn8hYzg0JYYT26qBYwIYgjJDTdFcd
FYTGg7dLTq2OS3Y+lbvyiYyhrPe2WeE4NywEj7KMyymDokI0Ip2Ywt5nv3lCAfKycLpXj5ZkoR84
W/GiBX4R/0CKAre6cN8R1+6gN794kcrvu70K5/fd1yG9i5eDmwXm1y7eM0gKh0qgf2F7G1oKzDpp
X4u3vPKz9DsBoWMSdAfZD9s8MWe/S7gVcyOetAUam1HWjHuDpX5H8cTJ4/D6h96KpefL5z/j7N3p
Qpg41qFIG6llEyz2bSttrG+fk7OVCD7b2R6IVBzs8BCyXfU83o9P7UEBTZB10/wqj81+Psrw71Kb
gvvaRWZCuXD2ovRUnpawe8Rwxo/qqxfwL8hqlAb9TCqAwSOl6EocgQGGV4hToLsm7KURuwTPXbSc
rKW4LSAw+zzUjnqnDpb3hlH0B6004VI5ZA6/9SPGRyTBbyM/BVUz3ono7oGrRNRvTO16nJY5wUYD
yrc8eWxu6MlIFoiQEOC/+xfbhJr2HZCMvVR1cMs2RqgxrYo7k8vjXK59yep0SPLG4xUnzBL/SY4Y
bwZx80FzfNNHoRJ8edWD8kjo7tOD98ALcbZhQIeg+wWuskvTUIVFY4nNbmQa3+gMKXLrtZBRNW0s
j085gcAC6ROXq7i0YbLJZBS92ajODoWZ3oJT7jiUj2lb+0yfnj57JsFdAmEIUHICZA3FgUtjY2e2
mRW7TmQUdxR8deDjl3jK+pq8tCDc+TUXaLOI40QqhWRM94Uy94s9HJXaOFxfysY75sLSx7DAWXyB
FHKVYiwKLW1ckslte+MMfvPbeSb/8JwGkB5U5EMSNbUvfSyujyNMQyfGAmAJoV2slTMzy825M52o
bHzrwXto7q29/rX93n+lxywYwzjd1e+QAYIGaJjtE1mJah3A0V0H+BngZB2+KWaQC3CaTevMWmQk
X9XCt0nt90Rye23aQKgBHgswlRVLgxq3maI3TIs663lGOjAULwb4G69/w/UVgYWg6mVhtoCDM4Ur
ItYhpV2PjRZldPEJfaXt678xwBEPvJG+6o8mfU+SJIEBz8nBnP11ppI62vr0QicIepNwB8w+r/R8
aKvFDYBDahQvaqiV3+0cvAs2OOocLZxlZdb12eI6PghEgJLxXpAQjqZk7AYQtaiR06Kolbm3wLLu
jVY7YrJNNly+/jSXtvifn5+ucR4JaRs1mjDYojrdU6/lElT1eu8wj4DGtQPAJMZbxJJLBUU8c051
LKdSPMv3xioDC7eX2nE4YpYn2xGCsXooqU/Vp8G6OrIyzCuZwKl8wLGE1U3d3HtNzldnYpqzrEow
gctQ4+soARv4XJj6wkFaDbI0FccKu+oSlWr3rDZx5hN7uHEbyE0PeuF3aMzmGhDPdm1+OpfHDCAX
yATLA+cfEe4Umntz4VCbRQVmXm4nTV1uUrdF57cgYwS6DFNyCtbBgo99gCsfoE0o84jpCaE8GJcl
jfLRLXZF2VjPdWwPj0Q127frJ3rLFGcawGgg4EUYEbr8chrmdRB4GY2sAZXdODfjoNcmI8SFJ1P9
3DDFibIx9WUgcqy6Gkh64rGadBqB9DkwOsx3g9/EXn58ekH8Q4HgHEwuEDQSYmCtxamdlBqNXO1Q
L6+t+SdRn6+b+BjKvEwfPUDtgTIF8hCsO2IHOVeNxqta2FCU2TsMKIo9LtMMNF3G8h062yjEDV13
W89VciJl2SUQ7HXRIrUL4iP8IfPRqirbGcNi/7TVggQDhO72aW9Wh1pR273ddtWeixj7hYLy05xN
5rcauWiYp/aXhbRl0DEYBuVOfIqNBYVwu1F9KNAowejWfagYA7nJFDMBFmNQn3pCtLsOyCLJVm/k
7tgHDMnyQShwpYr5nMJUh449vqiC1OdB8cm+uplu3VNySE7eQbnpvmd7WeVly4vObQoOS7K4MQYG
m8AQYDLw1dU6X+9k4Jl1uMbKdAgKgVoFh+IjWToL11VDLKvtKY2mNJ72xewod8k4DJKkYB2xYQXs
DUDrA+iL0Z7Lw9eitlQDuQorzArRyrxLTPtt0LoqTExSBlkjk3LfXNZfg+KEbjbFmjKoHY00qHEF
Tjf+Vkb308VTvig8byzkIWhf8kWfbZ2bFDZr2hYRRZ8iqIBDflPLId7efj4og12Ds39j9AWRUjjo
XhdrHUoscIRl8YFMB3npk9JlSN80Sf1oy+VwdyKsABgHpS1hRSWwB5rVOWO0KL0ZQIRO26Vpb/iF
msiGf7c+EODrsIQcay2WYpEss0wKU1kD2VevwvSrlVov1+PXthGgZG3gpnXb0y+/EKWGYveWMUZA
whRBYlnLj760iazCt7VtIE9GXm3izbeKDo6bTLQhWMug0N3Yuz9yMHFOqi65LNdZHBcM/2uGr/bM
3wDLnt05gxm6GNZuqeJyR4yy/c2aub8pvaqXQDY2l4VnO/JfzOGtQoNWd0qOLB/LyifQgSXJbd+4
zd4yY00SHtbz2RjaBb79f00Jz0sPrKkMSfIYJRjVPtjVEsVxGVWTRnyUvX9Di614opjkDYtsVqHR
rtS7z3uKgxsb1E4gYwG53OXeGomHEZJhHiMwwLy7tP1JNWd/3cQ6q+NrROJqopMMyJmQhGNuskYX
AgrnjeW1d2xqqlu9B4Vv5Tik95tM8e69usWQtDV072DSssLr9rdiMBYGwICGlBJjJZdL7PNSLXG6
xyjV22XHyOiEOeghQ7zicPa8YYEca8okRjd96Myo8GEHtS+blvWIKBDNOnVx2Rxo286h2w+ysuG6
TYjqBBhjAYmHdC8yImGDK50qVGcx/DW0550e6O99kOxUyGqkQWIGVrB8zfaDjD9jta2CVeFUKgWd
VForSI/n0u/Qf2XTuw7VWw+q9l3fSU7Kaj8xwcdh+JphoJ6HqRPhIypJM0HCfYicpGjuWNPTA+m9
5Y62Zvnzur9smIIOAzJmOA3I0ES1YIyqoUOilX005xbbZZpGDqmigM0nV+zjdVPrCrsBmReEadw7
YPbHfNrlsooJwuJVpvRRebfsjX21y1+qQH1xDu1e/xEHMpbFVSTlw1S4fDgNCR4eH6wNZ5FUafO6
BTFiG7lZadLAqhQWsQ6c/5wNAbBs3aOg6Lq+xo3tRCoNenDkOh+Cf5dL1KnKgHNVSTT0wymFNKjV
Tbs2kakQrZsHMILmINIEzOAiA+K/42xto4IZtW4hJOKsS3kSlmGKxp3nQ4g8su7dxyygO3bXoJmc
3pW/R9AIBFVYhMlee4kD7yRr5W1sNbgYEPJQeMAN7IovShBa9sB5kMjpnAL6y7Uzm1xXm6hhSvT+
STdZw4LrW80PwcWrBQYx6Yjl49WCCqlgsx7SwgGvcxplznAwrfIOr2XJa3J96i9NCA6LGJuZCWnS
SMtqYMneQMLhLwML4qraD2Cwu76gNY0I/6jAemGagEtAizAPYiexo01mg49aPJN9cVBPUDLwh0A9
JuG/OB1oZmEalc/W4sISYoyrxB4U46wmsoy2BV5yyQ3lqEDQO/P71M1/xtPkyFjT1/uJ+hTMYZKc
0+eJwYYsQ6k4CmsicPyeoGkbDVP2vOTaMTaSX9moyDLdtVtqHBDNWcIgQbBiWGKpCpXI2kKho692
/MONTR4t4HeKWxlB58a9BFtwRlRdMUS8yt+zRDOgNjaCKeq1uxs5wD1wQ9O3bsgr1AD9TIr73ogB
YDflw4IIAohjYgOxmxSosZSwqNxOCKcjaNcOySH+5aAxuPjee4U7sQKcJa4Dxnzyow29A5qnkA4D
16sDGjpfU05D+nrdi/X1R+aZJIcpgScMNR8hGWCkHt2hUCDIkTm/ajre5Y67i9MGj6a0fJ9UUCnl
ehWDNbGOmg6sYZOdPzeVe2P38ZNV1mPYTf0BAfa2Ir3uO4Xz4HSoNNCkPI52/VA75XMKIu1vHe2a
h8SoMKztGN8Zm/XD9aVsRBgIkKLLjlQOJL0iH2FV5/Fi9ykizJTYgUqrZg9OQhnoV2aF7+dZKKdg
rWkzO04iFIt/mR6GFbNREsfWTXWwKaCSCgAu/BNXk5A0tYljDx3FNyFvybMZ0EcMARn/kFvTz9+1
0tfeO47JSX/LGoPrkopgWIgyVjnWcQbZh8hBE2Jn3rBDHnaqz74Z33ljPQnwBUNDhpdb38JYLq4G
FU9OxBlx5oOkvQUCWbuK1BqAp04PS5cEACdJLvv1l9PRkMPYJH87QUJSuIQzMlrwjriKZt15pY51
U8Sx5HW2ZQKJBCqMmHcHL51wA7FpqnOPJnVkVj9rowqgjLn7rJPzxgdQ2eiAaJDCFtyP6YOXUset
or40A4eRm3iMJSbWYRgmUD1BzsdL6mIfR3N7bVEWp4owQg+8GyOIUpbzXNlmfkhaCIFcX9HqCQaf
MzFZiDQErR3IK10eqKJVkcqaZhV1JB1OWWKDilHTT5XiPFJoDvpV3aU+sMb1Dlgd2TDg1lrPjQsn
zcGQeMNyo4q0ceiDZlK/k4rkPmib693kpb+vL3XLPZBSYxgUBBZ8Nv1yqSV0pcvSnqootdUvsTfo
wRgrMkLoLSPwbpQ9UIbG411wcyiMatAA0CpUpsh0KqGtGygzdFE/vxS0rsD5jtorkLb8q56FwQ5A
Aeb1Pa4Ndf5Tz8noT8hr/182REEisrAMo1JdFSUthEYYDTpSSB45683iVx48zwF4ft2ztNHcVos2
r6KsH/hYVKM1p5plxfP1lfBL9DL5vTTD3fBstxhRO6dNM5xakICnHsUbo/Wh3O7bkJiLM/VYDf9c
t7g+VXiMompogXsDFRRxXjdXm5nhvBTR7P1jQH+UeajTAx2kV2qoD/Upt/S7tJwliEsefS7XaSI0
IaH6T6AVs9QxnwtjwEsuGsZkuXNfa+qwoE7Mb+jbxkFDdfdwfZnrIhXHkEB+DpxvYAFZUZx6pB2s
BPxKUavHzWPuzoCrpq65p4vWHRb81hC+7x0yCKDtSFq0wTKnpsSJ1qvmIFYAQPGR0ToTGxFjlrtI
fbw0UtQm7Krql6l9RzzxlZTiWMySJa9DFgiJODsWp/xCt1oIIlqdZ3nfY8W1YgaM6OGQ0tDCuPQS
S7x2fTgsleuAfbRXdIjfXXrtmLMk6Zo0g7qjAWr5HDSFri0TstrYvAsj/EecHQ13LknpaTCixyoL
h2xMfIWOX0t3Dmtzdvxew/+57jTr04jPhdsN+T9IeVc8DVMCnbMyydKImrZvetRve33nxn8K465V
9z0066/bW5/FD/fgyAJcq6orLDHRTBB1jiSNmFar+6kcHOpntVsFdurau9YprbDVZps/5N5MS0Zn
z+P95Znk1oF88nSAlHEtXG5wOyVW51VFGjlKckwNNSjSd22UJD4bRviwLghD4Zeohguu4umUWerk
4uldjOQG5TcnVPSqCfVEkTXiN7wSplC9APQJXSsRrgM2Yc8sTSuNMPp6xIyrX2izpLkjM6FfbpmT
Gh6ELWEiV9BbHGPnBkSPY3DdKzYcH1gjoGc9DcniChYcK2WeWrGRRpNaB0rWfCFLenKyzldI0fm2
8X7d3OYXgqIBLmvkwKgfX66JzdlQqVAPjzK92uEyPXjWvO8zmVLD5tYhI0B/B/Pb9scL4+w4m94C
0FhvY1XLPB07sPvvi2GwJF2+jRPMSab/14pwn2aeWSkGwQfS+vZEEvrQjwqSU1Xdk9jCbCk4ZBnZ
Xd/AjXoPCIRdqCQDQoDpbVfYQSXrZ6dkeopncBzOqhX0mXoCkwxCx8Pczk/TeFxmSDfoX2mDMb9S
suZNfzkzL0SRJkfyPHvwFzW/mXVIcNfFSV8erTb2vcySLHYjZF2slXvT2Wec20nPwY6XRmkz/egS
ZQlsp76HtCUmyPtqPzfp4tPR2RvdIGuxb3oQxF05hgjzuyI0X/PqclosOKo3OI9FQ58qVfbC2ToL
mJIETA34VzCpClsJnCRVQEOLs5A4XzWHPAFu8pq7jSQb2lrJuRlhE6vO6eysGNNInz3v2aFGfaPY
KR0k14tsNcJhiBlJs17t0qi3ky9F07wTRbtNpCd768x5UOtEjQVaBabYDlDMeWSGR7Ea1PBCkPCG
xPzaaHuiZjuMUgDu3soITrdcnis/I00D7mnF9KeniT6mLcPFSX52XXlTZS9JbZ10wvlh3q4f781d
/ChOcwDPSlCz0BuN5nObRnMD1bl4DkZjCWv101g1XgZ38fSDZg8MibpcOXKEubWQC6DC832a2tch
62KJQ2xkiBc2hOtLrYC9KzM4RO3Ovqe3+5wOO72ov9rG1+ubtunhf4v6lpBbKAaLY0Up02gg+r3R
Lt+8ZMok9+TGh0G+i8AH/lnko+JLc3RoP7QTDus8ZnuDLodxqG8hoX24vpSNTeNkd9DZ4a+IFfbT
mPtcwZshjQwGugXwp44gIi4XxR8qmXDKxkmCKfTw8HQGr5ZYiGrbDuIXLo9wcx2QGcOp9eLXRY9m
ReH3yffEkVnc3ENO3WSi041ivvCdrKSpCF4N8LrU3qdzdSCmGVpKdby+hxuFS7xN0DDgQk3od4m5
ZtMPFiqIuDbGzie639h+0uy82/Zgh/Pe02+cPx5Ub4IirAMZx9vmpnogD4YUL567qtBfspUlHjGj
loIe50ExIUfTkR/ErfyqMr9rfX8Cj7XkmG04P4eMA6PFSbJRWby8I1urAhg6hfMryx/L/g5QXHh9
O7eWxGeNcA2CsGoFOc3tDCOvFO+UGhUDb/FuWWyUewb6Yo7A+wf63XcoaWiSj7jlKzp4NKHZjctr
Vf5zQCrU96mXRMx56bv7uvplM0kqs3XWIOeFbhYqR2vi6paabmdAaCAquq4PoA0B+APmP+KEPtp6
92lWbhQz8fJBusj9EoCWy++kQpTbVvhzL9aW916ZQ1SDWj9z+y+o/gDg30opNDfuLV4b40BQbCAO
wqXFklmt49ZWEhECZBio/Xvg4c17UDU1AW27t2GUka1u1EH+U1NE6Rbp/RpIoqvgUGdoSyjMffba
au8BiIZojBkfYzcV3UFfUmhAFsFcGxI3XU/2c1UP1DP/x7awwa1jJqMxJfxzBupsvc8e/S/Svqy7
cRzJ+q/0qXf2cF++M90P4CbJe3pJZ77gSJaL+waCC/jrv0tXTZdMaczOnsdM2woBCAQCgRv3Bq1S
vmgJ2BYd7jq5AVwq+qns4hvELFa24YWhIzeYBW5mAt2ZEfHzbBdNKssCt3xoNySEWiByMuSA99Um
RwuiLTO/xv9FiRqKiD19vUPP02QgJ4FM0oB4Bx3xMuhIhTCjRq8rkAdaT0aSW2FWMu4CctsA3wK2
DM+2qo7kSrumnnG+hRDLEXsAPgRCFFiQz4PO24HJWUvxJqfcVFrkClAL1EpBum7tqfQ8HoBpSQVj
uoY3Szw5LJy5luiUoTutAPorUp7oBJ4RIuWF9qwDYLxGMHJhWKggILnEPsUNYAkOdJrabIWoihu0
PXebpLZZoNJmDMU0gcfKiOnj1wt4PjhAIHBezIEBCNjlm2HeqhV4qnFd1ZT+B7NliUDDO/GgFr7W
KX4+ss+W5phxcqNqrdpiqGLGN0y7zosHPX6Rkp1E3/9v41lsxWoA9TZvUIcZx8eS4xAWnHR87ay9
OBaI7GDHz7zVS7efRlMYLbrBb+A2kCWNrKdykLczC48LkM5KMeaCsRnqCFfHEzXKdQv/s1PRo3YO
4AjtHBPpbF6SiomfJS8jMhYY39czOM/Qp3LZLGmHq6GM53AT18P51D9Zp7qH/njFavsacHnldzkx
jdfMsLsnVLWV7wI53VVSWemLVozmr14XYRnidjO9PQIqmLM/W2aZoTRVS63rGsq9BZikC+ldZ6W8
YubM5WEGUBJce5FTKHjA+WymGMcU4QRmstoOWiYRu+aBk8Z/AGP/6238f9F7df/HlLX//G/8+62q
BUuimC/++c+b5I1VbfU7/+/5z/71a5//6J939Xv5yNn7O7/Z18vf/PSH+Pw/7Xt7vv/0D7/kCRcP
3TsT397bLucfRvBN59/8d3/4t/ePT3kS9fs/fnurOuwQfFqUVOVvf/5oe/zHb8pc+fmv08//84e3
+wJ/d/s+/O3n+z7fl8ezv3rft/wfv0kowv0dlxmIDwGGhaxk5oka3ucfKSZ+AtA/knQTvOm4+P72
t7JiPMZfqc7f0VUCalRADQHGgY/89re26j5+Zqh/nwUEUILFEwQqG3j1+58v+Gmp/lq6v5VdcV8l
JW9hdS5lnWwC5C1A4QGzgYIXRGVh67OP0KGTRdkqylENB1/1c7DslQdOjLDdsjB/XmtpWbjkmbnF
nktGqa/NUlOOEQfKsGO7vNeeNcF/rUj9p5mZ0RjAaezsRaKQqmyS9GZSjnn9kGteplyLeOUWubwB
LW0sCSxy4DM5r2FjcAdfC0oQZ9rHNox8B9QEwMeAGefOuO/XygqXZ/BfQ1sWzfCGU/eTKWBWeZCH
jW49l/ZKHP5fnOIvG4uygqOPSSmlsnIcg5F5VqBsZqqDArRtruqxn1GwVulfJpZ/TKY2d+fOMnV4
P/nshnoBdMIIisxjvJ0CK5g28tYII0Aj19lNltXdM1sLH5SdsrQ13sFWNjwpQneTrHwE8j3QHClI
tCIom+RelyUXu/tZkgeQCpbIt04ixZ8b8XTjzUbO9t3JgOdlPjl8yoHj6lq0yjGJ612sD/dCRaPh
1zY+9IuXRlBcnZ+78R50BhAohlakZqkqRwCNrypqb2shb+YH6aob/RwqdhPTr9HVEESDuRutKIhj
4/dpAhSP9y+1I0dEbg2olfTUj7MWp7Fp73o92sdmArB1Zrr1JNxEjnZq5qCztY9G1yzsm6aPdwNA
i2OSeDybAgX0CprND0Lt/dqptx3Kl2g30e/tUrwWkew1Gq9cCAVhpikerZl+pY7SxmR2TsZqukkr
kF2ZIlQSNDT33VCQvlc6UvLxKcVgQLT6UA3FTZ70m6yk33PQ5qYotUm2cdOMKO9M3FV1fpvxFD2V
pklyVfLRAbNJ48Jv7M5TZWkX12wLaMoG/HabJrZuISvkIu/ZpwqV3K+X5aKzny7L4vjXypSrDUfk
EDtzp/txQAPpQSUyuFrXwKQXnf3U1iIHMPpY7aPuw1a9LfwqNK9HV3HB2IKttRoTLwWnU2uLpFQe
EiV1ZFgb79Ah1eyFb4K7q3BFSrpXnpPyW+4nwRpf2KW9BI59VGbw6And5UXwaDIFDUbgTD7iFwhX
/MZYJaSdP+JsJ52YWMQMQwI3WJ8hZoyBuXMQEOtDZ0BddnIVX96otd//+NpJ1sa0iA82s6U8EoNy
tKsjNnCerXQzXVypkwEtfLCpNXuErytHPnxv6+dpeC5XOQ4X+fxHoMXVAaRV0O4BZGJxCutOOvRU
/fOE7HbcY9s2dEDD9815VnYzfjq7035Um69n7tLI5owKnCdQjD3jDoDIIvRSxkw51pYgRap7uNuQ
FC0hX5u5eEie2lm4hI02e9aMpXIET3doumh22SVhcQ2lhCDzHK9esXfJIWa5NEB9QIp8JrIzSRoa
h3IMi9sZyaVrtJ58PaCL8waiMWCD7bmuuyhylpbelEKT5KPB1aDL2U1NU6gW99v/wAxS23llIOXz
cWadHHx6kc9iq5Z8VPWegAbEk6SXfk0f7eJYTows4pCaj3U7SDCS2dU3tFGTwp58rUjWEqXzRUGK
jvomagpzFXWJAtVwO8lzzSqRA46d20wu3yqbGV0+ZTvNTUFViMaOlQk831WfbS6SsyiF1LORwqZi
HEyACIzyJeUaaYwVf7hwdHw2tAirat9mEdyxPObX/HrOyXoyhVaYbuaD6hcbVRArPhtb7CaUblE3
HezyyNXjzOGsOLlbKmhrpytrtrZks+uc+F8uRVEDiq/yyBrNVTrLjddkg5ecpB9jmYtaeMFCPyNi
32cTpqA1LWulPLY+v+5iVxuulED3Iz9zaZBUxLwDx4ykB8129o+1XPrc94HNObG+8P0W3CZGP6nl
sRwbV+G+rRxbaQViMo/g83H42cYisoMNoWsNihHyCCRp9p2m32W091rzGDdr+NNL/n4yniUpxtCO
ndTlGI+qtb5j5aEY3pi8bcYVx5i/8xdjWu5luW8jdcxFeexk89psI99CY2YiFHekj3qOpEnrd43y
iyjvP3xlrrWiQAD8/xLlDVxn1SR9Wx6bGtcr+1GYK9v44lKdGFi4gxYDm5gNPaavaAFW110HKTHN
7O0wNmSVsmJZoj8bz8IzmgZ4uyzryiO12o0tt7uxSX7S6AUiXYGKMqUk6aR3/CqJvV89V+CSf41z
2XVmWVPUxhMmsqeclMUrN67QoPK1jWXXxHJ0S6wta1EFtdE6cQQj4AMNNU85AI6JDhrItfmqJ2/m
VqbDGp3ZyhKai4gvxybvTQ1LqOcUr8a7wrlrmnujZB5os1em8VJ4PJ3GRdAvRTb1rOFwl3EiWawT
aVxxyIv7+WSh5m9wEoAhhiHLGcUcppPiMSN2KwtMzVz3LSqtDGb27bMtfWJqEeuh1NKlejbAGR30
WSW1W5s7Gs84v7dquh37zdfucTGCnJibR34ysl4Rkz3McxdnNCWs28hT0GoV4S31LZNtKSs2xRoP
zbK/7cwnZ+85sSpUKeZgYEI+cDfT+yobpfZ1NLQTM6hDx1Me092azNXaLl+2kiVzscZMMFIdWAZn
eNcnAaHRiMRgE8mrdyPa4V2UTMkaj/CFotvnXb4IL5ZdSRo4oMqjlAV160ctyTaZX4RNSpzQeOmV
nfCeUyJv1h5CzrIhtM8iRQGpK8AV+gzp+DzNqa5XtTro9KCG7FrHRZriIm0TbHrwRq4h45aetDS2
CNpsKKpu0FV6iLdsq234lRZKobpKirkMLHNLMKC8IDXTZmqmZcpfsU6nZcXpAbrwLTHzzOelGRhd
uk3l5BFI1TUI+DK6LA0uIlkN0VtNMWBQi771+p0qVqjJlrnP8vMX0cuOKqMTWk0PAzukYwB8LcnH
7de7fG0Mi/glHD2uNEiBHMBVQXi5s6SVq/magUXUqhONxTjEYGDYO1PlgjTQ/XoIZ3fX5TwtIpWV
FvHYzPOk3GXf7Jcm7L+rR9X54ADP7syCWMevLX5w3J2G4qXFxfaJ+My9oWJQhZIYbs8szxZDiMt6
59Vq/7M0Y9XPoD3+VJtxgtc+W/GtyCqeymiLBo9DlpktCno9pIy1PDVVEFtZzrPKjIyTPO/QNAQg
o2tbonZjhm4rmfexXzQTQN1mBhw7yo2Dck2TgW4RQywUOwXdJi0zAnRNdSADAN+HyszINSwOMczc
YIe54crBqeHUISuh1gsWsemtlip536vM9mu57zfMLMGxpWqRn4Ju656JynqEiE8cuZMqj0TGBttm
wPx4TVH3Lhf8HSLQ9bblEw0ls7CIFrdQtCg65QHNmNEmQu/Frq21KuxEC55vZzJjUgkbrcvWpFxl
qkpdq5MtFw0uPyAeBLBHNxWuMWSKZydZGhjtMPki7buVjXUp/M1dm3iyR6zA49Ni/bK4NS3Ad6TD
dFdv+/tpk7mNp/zOSO7/B1XLD29BCQLwTOhanRWuy9yOZjQ99vHODlV/2tjXrQfxOjf2o9V+7Yv7
DWRIFkIgnmSdRdAw+mqMh2KiB1EfOd8X5opY+9rnzz8/OaDlTs57hhU/aM7egStq1fPXm+ti1ANn
IbRoZn6L5dEkUSst9bSjB72DWEqbuJF9SOh/5AFAxYPPeJYJXYLg7AkypGme0sOc+6KS51Zu8twF
7Xa6We+hv3AA4u3uL2OLg0I1KFWTGsb0cC4a9hst1AN1s5bIXFoa3LrAWANcEa5gC68uq8jqzFZ3
Dj13R9DlMW0N5nIx1AJjgAfW2dBZExetOnAdVLKDkQi/9NKgrQL1yQpRHvIhUWTeouPxa3e4bBIy
xeizNZxzdoW0cSqtz1TnMNNrKx5ULGoyc+t+lP3vHM9ZuTmfpaDzdkVT5b8MLo4TsLaIFkpmziHd
lk9AUWyineRyMjJ0kpd++TP21941LvkH+ubRfw06g3NK1RaRQwXxjnOQd8km2UWhAIu3WM/6lpeV
j5HNbTu4lAD9tcyQOpxPupUMcJCg97B+QQT+j/Ej+EFaBo9ovgwBhrXRXXRLjArLh4bVMxCvNmnj
iA5z51BKe56/9mvyo2cvUH8M618GPvL7k5DUcIVbdoPpS7f5fYftBT4MZJg8jIK1sVwKTnOK+edY
Pr7KiakJuh+RoBiLKe7U+L2x3sZqzf/WbCyiRWZYtJdiDKfFQ7yARoDmTRsHHlhcz4cG7n03q/eB
+VRYJjSn41qcGllWV5OYMK75iFI88Iq5QIH65t3k83B+3/S+3tWXx2jPfMVoyQB5/udTxAGJSZrW
pXNIuPnNlPoHYHdDUCeFX5s5u9r94Rp/2VlcPbjJs1GxG+cgdnRX+ONGCfNvqFOuykh+FNQ+z6D1
wcKN4Iv+dX15oBg27Slq2fOq8diXX+qgCiHehPfQ2nfw+M/c0qWu/VZRkhJoG63yUJ1vs89fYOk2
RZWij9fBEtLvQHVGzUo94HzJPn/+wkWk1lCqPscAeXatRzuqAbQ6rIFi1wYx//xkfxm5OQ2OAyNi
2Lf6N2tYGcSF4I5RgEIH9HzAZeBp5rOBwrLpaEeYJRbYP7MXfu0ERQjRoNeP8K56vyziDoIlWJxZ
amaBZBCtzfN6MiQwETEtEdjOlGeoFJYbhQ9BlK7RUVzIaWc7wPMCXjuT+C7WJ6YcdOmZcA7RS7b/
Q55AfrTvEAfddSmIC6fyZ2uLhZIFV4FWQMCY9VOKzXQFtIIbv1ih4qN/HSQ8/spOvuh+J8NbTGPb
GB0fK44gXxFnM79AVO/TLTTe/dEHctldP7cuWgTvMrrtQM9z1oAMPQQpkaUWC2f2u7qxvqUjcy10
EX49stnjzgLHX2aWyKupneooHxhm0uhRfXIbZXRzp3f7GLwO+vevjV32/xNri3dRS04j5miw1iHQ
t98gVOImg9u7s4LFXGmCcPAa4dilPY1bFrIqEDoAPbhYucJUBsOwCsyjboYaUzYt8OZfD+uiCQNg
K0BQ8Va+vPTECZoo6kRxDra2Q0nbd6I1kfezYvm8jbUTE0uHh4gvRINg4hV5aOPKLw34IE1P2RW4
sbo6Ju748PWgPt6Clp4BtCQkT2behDPtegN05kqFE/QwBkqQvjU30MnI3OphPA430LX2gF+DpCJI
Ir9b96kLLoC1duVLrnn6BRZHStHVelNRZMITRsydHxUPYuf7kAE7pa0F5vMMBPM7c/qhuwbv9kv2
nlEaNCZZHfY3Xo4AmlOueqJuud9sZ/2K9Sfa+eQ/m9wTe4ssv5G71EhV2KtA3lRk703zYGWvmXot
Qy7cXmOoOs+8MTob5uy5ROksW+cY6MgKKnLnYFnpa8dQ7pUdRmJW+fDolS6li5sBDH+4As48mMss
3wGU3uJ5BLepnwDXJnn8ixzFH0eadmJh4Rdly/kkrBipgCIFhvNGteINHdW/+j71seVOzCxOtKhK
qgF9ajATTEF+7MI0QAe7eR9tpTC9MmWiXkVBv5aCXAyRp6Nb7HSK7leZIkc4jAqpt3UwccJwpZgj
pAYcxL+TPV46asDoN9N5okv5rFeUZkoZdaggHDSkIU2xj3GTWXvIv+TwJzaWrERdhxOOp7DRyDeq
8d3M95MAI7J1mzI3Fa9fx65LPnhqbHHMsAEXpQHNvodUXFnaq5G8ff35Z6iE2TdODSxcsKmNslZR
zjwoDqET+AU9XhEa4koLXELW+sl9+zQKPwHz60xIuorwWBvgwjcr4FR5Y8BJQJ3t2lJxaxbRWki8
FDTQnQauEFVHlWoZNKZcFrHUYBLZW/GS5QSEi0T3v0X+FNKYyA7qESqUfdZYBi4O7cTsIjJGbcHi
WSP6wDvdF7JKJOs/8Q60EKBHFE3YyMI/p8SJXSkmOnkxsFx6MHjzDVhY72sHubijTkzMgzzJuoUp
ikFwmOg7hUTprtDYpsFO/trKeawAG9pM4wShEzS/nDUcMChQxKNg434WB6b1reIpkNKTe78naF0P
7H7Hwm7NL+bN8+noWhhdjK2n1DDboRn3emjjUgv5i2G4aTw1mIl49Vheqfie3yxgDz6oWqBFQVF5
yVxTZtSQaVWP+9YfvVm+lk9QLGy9ZsvD1HTXLppnbq9bqDDOhJjojTznO2yTGNg2wZS9YvyuxDUU
UBu8Grzr/RrfwKXVA3k5aszIsC7QKPfQuEsTo1f2UU7wZJ8+qQA+0q24z6FFcqeBT1XargoQn3km
hjdfPcHgAapCkP189kyJ9mnbW7myNx8qYFd2bWg/pQIFzfa63c43Gee+3axen8429WzVRoYFARYI
/izRq6rSGvEoRcpeDZWK6O64TfziXfvGffN1/FmH1o+1Utkltzk1qS0a4LpekZpZlGefbufCbe71
V4AikdlromBNz+D8Qvp5gNrixInQh84cHQM0Hm0AWA0c2t8d0FNDNOc58cr1ktnKjGqLEyjRYhD5
TLGCXajuJo9moOK1LCK95CR7skyS+p3i1r8oVgYM8Kd1XLKoGaBO1iMJk1raoa4/OvbKw8gl79SR
gqMnGfvv7MypuaIKNWrlvd68FMivGFKENS2Ii2sFohVImaMIjYL3/CVOgrMEBRQqKJX39o0d1j9y
aI9ykkBzfKuS5hEoj1995MakndpbnGhyrLVJ0VjyvqWP43AtppWS7aVJQ6BCTjKrG52dZ5Zp8gSt
ifJ+sg6SnpHE5D5Hfv/1YXPJ4U6tLMK+QeOiTUFQvq/t587+Xe1W7g2X4q4BmDE4FLA0QPB9XpWp
aTW0q3YYhRYRO9omxqFq7gb7x38wjJkIFhANPBZri/iXaZKaNE0p7xMtg1wyBNg7M/jahH1+QFoz
fvlPE8vW76RFx21rNvJeKcQt4MUDUdJiqxSqm+TOlVlA0KFalWOc9/viVP5kdBGA5LoSaiLjQd16
nAmI0Ua0Ne9m7uHMy2/WguultQKCBy8qIDpEE/hirSozLpWkyae9mu9Y8Qo9KWKYj1prr/jcJc8+
tbPwOcYMxosMdmrjTU2OcoqSdr/Wj3JpuU6NLMKBmZV10ffFtAfj7nOe1ujGKku3rO2amLHuN450
05hr3T0XjKITHMyGwFnisX8ZSHlSZt1gmGLfayqh3QEYCsLr3DctSqiihpO8Rgh0KeyBXg4t4aCn
B9vm8gxuhTP2Zp7Ie+1RuPNDcHoHwelQfxxdPWChvOYkl4Y4E6LMPC/g/F+G2bxUx14wBvIQzGQD
Pl1wW6i88QbJZfpbNuru19tOvbAFHITAWR8XPbjoFP4cQUSrcpWPndiPHUluwcDevkyetVH9xFdS
9Bdp4awbjowOcL6OyEETxL61Gu3PS3W4LSGGQeYKVbPzTp1JyfPBsuG0PZQqbrt9fR+7qRc/Ou5o
EG672h5n83fr6evRX8gm0TqBvi3wJaBd56zuUkbN0ECZRuzpz8G3gjSYwCqPR7TeN+b69F33Xe9W
At0Fl/psc16Rk5M057bDAboR++J37hlB7Dau5PcRZrqFgrnkrVUEz+PBZ3uLuFMbWceFiTFW8FxQ
u1uuE799PY9rJhYhp2Z6DDo3bMzYvDPlMMdLSdqU3tdGVidu4apR2uaOmWPi9FAJVLcMpu96GYzu
HLAZALxEOP9Xk3NMP1krY2h1jTUYWLSvbktPm5lv3bk+9zv3NfTd9elVtHpBnRfk86n0ecHmEu+J
0QoU5QXeTuZx0jB+jXaRckU7JOFzz2T6bstumq4N9KxsjEvN6UaY49KJzVbvHWOUMFD6LFwadmHs
NdZ1sitcieGpwQaWd2qI2YTU7da4p2bvOBsv7qt4sQEnBd4CPtuOHaPMmamLvao3xGmDpPv9a8+5
ZAAsaEhcP170lg+IkyOVxZi2Ys+bYQvkwW0hsZV0cs6AlmM4NbGYv0xhVqXnjdjn2/kdj28MwIVY
uCoif8k3Tu0sMrF2kBnVO9gxn1ufhnUQBwyt6skWlQSvDNfe/C9cCJGxICKjeRsl5LNHfy0WVarI
H+OqbruwCKeHwWNEhWqJ462N7lIYOTW2mMSuB323PsFYi2bQ6W0yXtNqWsmOLoZ8MPpaKFZA8eKM
mYH3MnRBcjjDsCuvZ6mpyDfQZn7PfJvIXrkrb6aV7PnC4YZJ/Mvk8rkQb65tZkcwmW7rLUcSQe+N
AiazreLO1QNxpVvEXAHxKpe29KnVRXKrUmb0fTkPFHUuVElIHvTfiwfnFggAnXRe88RcyWtbt1zT
XzrPdG0HUEBcR1BmA+xmceL0ouiyto5hOXJCrR/9Tv+m69zt1HxlNS9tu1NL884/CVtWQSOoYNIR
245vmzAJB6CwsmDNMc8HhPQA0enjnQtvy4tdV1tOLIMLHcJuQNiwaFPmu6j9ngjH/dVA5cw8xiCb
NsBACh66z8MBGGVsZXsaINCTkyLKiLbWdX3hEIXOEpCAEN4En9c5z2lUlxmIi/u9eVNfG0EbmuCh
StGvARkrgMmi2hvWctpzsBfetMBYBklRsPXjTW0R4J1JG9JJs7p93vrFbY16v+NO1B+86t/AboCE
8bzYCr/74NrSoc6DF7XP01hpyTAYuCvsk7HIvteNHnksLfOwHoo6SEamEVVEahDxim96u5HQZDyq
20av7BtFWKIhOS8r13GG3HOAy92W+mTeGGJwtniLH7wCj0GuEhWRNxmJOPKxNO/tEf16CnSKXeyM
PMxNpXxsMhv9y5GofUp1OScp1KfdQa/A8dFW8Y5p7UhaqVU9q8jxqWVqhrUMOgkt08ctA1U96dui
vykyzXiqpCy9kgq5CzRzTAKjLns3KkFx4TiVFUo1iGx41PIDH3rz0dCk/nrKqjq0RzDaG7RHlXnM
Dr3FVW/sKPTeWKLdSGNfXw08SzZaqhd3Go1TX5aZeWRV3lxzK8t8udD6MObK+JqAX9HPoR/x0nWV
uilMC9eRiNdh6zBWEKnoWx86wvI2pphuEGaogS7XuqdWcutqrE3us9qgPmry+TbFa104QLbdlWKl
c1WJghWqywxSVXIJMEA/JIQbKJBXwkhdNUMXSFL0/NVWGm0gNDaq6EGpR3MbSXWkoc8p6WJPTZkh
NuOAlI3I+URxf+D5tqw1maRDvLftLg3UONev2t7OXT1Pp0dWJ3IgcJzeOGAAguxYwokCxrFtrHG5
dlVam27XN2bmcaOzAN43hueImZSUeIohfR3vKuDhwJdpaCmebLWWCKmLg65vRzcDfZLHNaXYdYla
BakRGSlptLwgk27cmn2aPCSO9Crl+Qwh6YS6M2heulVu1F7ag/JDoeXLGEclARl3S8rJirdoXcSq
d+l1KokhUGh07GjyPBUJjpDReBjiqvVVLoBWq3TQEWqFdDtqaLaslPa7lui5L2iHrAFMooe4EOmN
llkGYZDfIQZEQ3yQqWbE5KVO1Ka9V6voxdQzGYzfDnVzEWMeSwvAe50JUpXWd3Bt2NumYqlnJZ1G
kiGrvUTYKAdqzEpINAzlDZomZNIMauEmdvmOu5YTOE7zalJ98vUaZBlNWe9pVR4ExZr3oF7c8Fx5
iAQywSgxKgxCxRp0U+qJrumPA+Wpr6rCILItfqqtzDcmZWWoyaB7dOg3ZVSUbdl0B64rfGtABZBk
rfWmRNNArHG4NUbauqPVXYHcAn0NrSw2alXzB8ZU9jSBGbQhxgQEW8ShYSKUNAuUxEbSD/VL0mbs
qleGYmNEIJ8pdf0Wl2rTS23L+SnbDGEDIoA3dQMBM200cS2po++RSH+PNGqQHmV1F7SOePC0241p
RSitR8p3IzMfmVw9a2kRuZjPg8JkBfKTEB9qRkqDyKoKj2UdWvjGKPEB1e0I7fN725zoHUjFXnOW
Oy5Y6/RQqhqUfqXGaxK53nRDDvfr7M61uGnfVU5pk4rbhk+rNiYAZ+s+dCLxUG6i6AW67dspmn5w
p4cWF5PyIJKTBylO3tKs1VwwwPfbIpW4K0lFdNPZxS7J0eOHJrHSA1flVW8Xr7akCTLJVkoGbdxY
enXI00rxJJ3fG7151VjTXVT3+9FyOgjD1I9g07sTRTwFqSMaj8bJndBROOrHMSP47t019GKfa0ll
mwEl7yt8xffeRCFQDGzDyqi45U1euXImXQGnlxA1gYwYKrF1WOgMnRqRnfiAwrxDAhzQ2C6KN7Y6
/aR99mx0CidaCrWnvKN30lSPRERyT2QVuWZTSc95G11XjXgGS/LbgFdV0gn2rFfWU9qqEZniAvJy
+UNWUeC9hMo9R5M0Tx9T5hWWKq5zsL37k6L/dGK98ro4y7ZlZKXfFZ51d20c/aRO3rzWVms/qDIE
B02dHhxm3jdot9upWtp4rWMV+OxMkjeOHVd+xyN9m8jKRAquyledikFbSZq8oq+of7Db+qYfGiD5
hiYOBU3mNqUGemBaxb0pjo+Nqb6BaQW9PNkABGWZGmGfGNJGjL16M0269ATKULsko9akD1FO+3uI
2sk74GIVEg8Ib/HE6AY4qoLUrMYeb3PqKjpTvjGGsOyiscp4FbmUuzZWkRoTYOnxiKPHkB9SKx+z
bS4ZpeGnWV5UO8UYu9oratBfe/lUQ8HA0rn5OFh5w8Iau0i9tZgYt1GS9TsQAQLsrrTOJjVybQOC
OcvNJS33gabMsKELJw4MdA4CI2wUTNpTPZXVbabodeTKTdZCSC7iOrh/JirV8k0BDim2qxHGWp+1
Eh+2rWqXcFJHkqGCChV6heiWKBo0U9kFyqbCArIuSjlj13ItTaqn1VXq2XbSIglIXLueXnKhB11z
1Qwvas8epergjJZr9T9A9x/UToMtYeIYHzxRXLNB31l9+rMzyo1UPE3jSMaxcLkBgQXQaOb9D6PB
Q8TwIpU/0Ozgxyl8WBJEUmW3zfvALKDmFU1hO5UJyQYpkK2jjdLnCGKscWJ4Dq03RtZ6shaq+KDU
vBcd9eRBCfW6fKSDcS1j80Fl1527tTppemItu+qU20q/GXrbg3cRlEBBa6XcjInugcJmm8fjg5Xz
QMiT28hyTBrL3LZwasSCypOz6qlTFTeS9JtaqyEnomwskJAMir2h9nBr2QNiJ9hps9SN4jTgXaOS
fpD8LDMg/yo/I+p7sdVDebrEwjKEezw68sgzGJ5MnPK+pNid2Q+rfFawq8vpRYvGjWiGoNFVN0pQ
sgdDB01VlXCJb0HPuwGHbCDTCGGoGjNPY/m95FzHifwNIfq1dfR7yWJBNvZe0/RXaiZPSA01MtCM
GE7JfD1BoaVkL+Vg+VObv+UmKPUkdhOhybJNJr81O1cq+wdV4oE+pMdO04kpx99s+Qdoh9F+HD+U
cxyJ6Q9hqS6o3l1aMbcQ0WbKJULz+gUh8afSX2nZvejTe2qiMUZBIlgId3KygIoK7PMquuxfQEFG
GjxzdyO0rCESp3a561SGK6RD6Yw4sxXX1jpiQG52omgCHkxi1onbFuDJAzBg02g8FIb6u4xd02gW
UZHOqMBeDXb+5OS6l0Df0QEjgmgzPxvpRss6il8s76YYV+GscnW1IpOVei2aqhv7/1N0ZcuR4kDw
i4jgFPDK0fdld/t8UXjsNUIIIYFAwNdv+mEnYmPCMbhbqKoyszI/BKIueSpxue1Wr8ridcijFKIW
wU9skefY8nONzLHWVth5fYfn11lrk1WN2qITLCwWfFc4I4f18LHY6HPQcTmPuLYS8RT040Z25Mmb
2ZPCkFgNmMgh1wyXMgmACTlelsCm1BK/gDMwfNbnbYuQHBZWO0gg7mldHXtOD3CL+YX0kgc/fQJu
vucMpaR5Qv74CUuWJeK0TxW1LzE6nKWF6R0Wobj7PIR4rzUW1oEgpvPJ61HvkZKqp+RqAl5G+OTR
HaIFXcxr36OPMGbjw7YFocbHZopzQ+O9VXY7IVtpos2pa+aSD3TfjNNu5eTgCiRNNvpFV8szr/W+
aecySOGrPse72J+ycDSbqkd5Zr9pF/KMLynPZ0XOeInPI0mOOJc31OENi+CGyOirTM4inW+9H++8
WGRCJWcMX8VAu73T9ucpcrdBhQ6iEnqDhmwXWnm08IhmCFUMdLTp4CFC+75IO3c7EXNhHtvAnfjG
qc3xdmwj252icX1ejdkvtCvbxckquNTFfN7PrnttSAJp0/C2TCwb8EyhgrIk9YupnjYj94q5Ztno
cdikoDjSBCek6csl9Y/D4P/AA+/im3DDTbVJk+pRE0xjaJnCkW8turjOd0/C656b0G6ctdq2a7Kr
22QfRvLiL6QEh4CHRY47yiYPhoNV3tnVZNN6aZ7iQQde5XKpN2mv7xWFUZ87FnRcsI/bFsuc5iwW
G9ENL0OFh8OliQYrTyp5xwf+2pGXheK+hZy1WzTuW3hDuWHR1/7z2s43xx1LGK0WoRoPGGiOQtMy
0EFpbFK4Zj4yJ8kXl9+0S+NsgSWbkd7WH/pbtNpNUP/w1nsXi5uhud0jigP/vL+prfgn9LSLVYrx
cSw8xreNvqMzf5LzdDHD1R2bUqNb6dwYA4C4O4JkdMCGMF3zqHZvXPa5Jc/r/MB24flwEM3vItrN
ZD79LmyKGTE+Gb5tniVCBtcx0nJPV+1cnaaKzzRiwWklut4zF1UWUfBj7ukhLamGTYqPiylfVxFu
IsA8nzis3Q5qleZUU2/ZDWFss0VXYw6r6WrXM5hMW5dPN7BpSG/FuuMuWnm1SSoRv0ykT/czoUFu
nKTOfYGZcfD85nnFXLSNVs+BVb47HXzXQeurPFHwxsMMM3ANRsYnW78OvKyvm/mKUEty8yXiTsU0
TTh5nZeNTLUHJMb0f6HiU4F1DX1YHBMfsA9NMneZsfnCAxyDv3C/Lzsn8bELiHcciG3ftO+zLYV9
FWa2HOggdGAEwKpIS+Whd6hUsO843aS1LfWIdOS6L9duaHJRXwVubWb9cqDPK0t93P93BiGyME0e
se6Z0bkYmHNc5c30V/RIN9HH6MObjeRvtfsupq8OS9YraLclWjD81bnhba64zsPJ2/UOLbw2Kcfg
6KSywBYnPpoJUyyC2jV+hCalBGNm0A1ASd4m/yXTz2rkbgl+Oz89OH/9hxleYJZxr1P7aHV1kX1V
DH5furgu54GeDCX7pfP3deLtydS/dAH/7CR+UdUD5VLHoEV38JGsKI82KPsq+lJm2duIF8rhz6YO
ruuEdn+pniiPSm+SW9LOmDnanRO6jzBdCtC4+9CIs9sPGULwyiCGue9E3iQJL9pLYNqJAIHae3S1
l6PTK9I+effSPsoqieuqMhtjo10zj4++pmiWzVHGd3eds95lFVoebJZ4tMR/28BjBxZ4+eDg85g/
IrVc/Dku1VqdrJv8FxJ9hxHxDjjDiTC3BOK9w+aSxeJ+W7SAGMKZ5s44PjFXndp43K7k0yzOE/Gc
bR3iS7WqzRgSDvweHN3UFIyZm2TqCTv8WZPoa7BORTi0KNWfxLR5T5YdJuqs0nEOf9TSLO5LMr8n
IYR4bbdfRlnSKCwDvztTXDRa4mPUYheiK+X93zqJi3M7ZFWQXngd77DfWsImPLMhOYyu3sjabjgd
S6vh6xX9sHE6r05cLNzfQpm8gZLynawCNSPYawxkZiCF2yUtgAgEgIfTng7dNR2nvRPRq07QVCjO
8b2wMlyHM4dnmOvLexAm/2GM2zcd/ASiOnfSXW/TLEC2A+xzFhnvEjbsmU93jV3+etZnDXCqnqZD
t9rfiOunTvVH+HQdhh6bYcjrkZXI7Uo2NIZHTFVdetttmRdkQOG2vUA7LXXmzuyIX/sx9c2SLZ3e
IGD0sqBVqLyu8FBUJHxaw78ZfECGjY2PYy02kbuCQmXpU+wlb94MzHklBwNHGgcnhN0jpl4CzNJD
zHa2qg8sBiLQue1RBGwTh28IFMq6ODzr1Ctb9i9opj2ru4+6BSFO1c4JMBP+XZBztXP4eO+XqaQS
Zq1hdbRts8dAnxFHwD02LBYGhqTtr3FTv1N4u5HKOxADhVTXFDo1RcX7h0iCvFPJM6nVCUDWOWqn
oovNxto/W9wQJrO9WzA0dUninB2P5lwtGTOqmN2kmBeed+5dIPltBo8wd3g5OTpg+NOnK7vBVi5T
br/1IufYaL31qHuBkGovgz438W/bRpvZpVmCrZ6JYe+mgyq07/bjSovKfk1izNagR04Q/XRTusME
ibcsKt2B7gwj8EoyZTetBUfzDa+avAvm8+iQO5whMEE6GcJBsjpwD+nyJdWYeXIq5rjbyD7cmtTN
e/SbKjx7mFxoumG1KOB6kzv+nANbeg+89Nr4wIBM/xK4f3eOzloy/cFll3UYHzWDRfGCf3BIM7h+
bpL+MsbuGWnAki947tTb8oFAAF0dOvInYECs0ohn6Ubc7S7G1/HCLOzweIKwoOoUNF4p6/49btZ8
buwZWTSIWI9ymoxP4SRO0sBlgk33ZVCbYAhLZ9SbtOG7AMZl8/wfH4YCt0weU//QLME28p08qtqs
o8GONsOGW7zinXPpnO7JX919BZiTmSSDnPRlmKPSXz4Mj+DFoZ+NWQqYQOcK/4Lu1NEJphKKtB20
rhmLURmm5NgO6UGkz6M7g//9cXSwm5cui5o2HybnZQKK6TUvkk5fsS8x0g8YLKuiceuNg9Z5cN54
j7YXUooREJioP73Wbtsu2XjTVaNMwUPk4IMZkrPKgRMAfYM5M6JEWmkuTjVAQpy66BovPInerOxe
lsDe6F8z44RfMmrWLPgzS65TgXO3okUyr7JOehTm8Uqb68JxYoCPptbuPeTmavE2aHUetJeHRHxK
oIZ+g29llS3LJ1+oHA0pv/RTCz94CX8U6dRim0oEjInEkRtPjeM9jSgG1or6O21697GIwD6jTXBP
lgKrgpMJMzsnmXmTOcZErFRhKJyNryJRhFXQbSJLxZat1bJLCfTSmx7ZqcO+rlL+oK3BEzvCtCe/
9QIsM6UNeaxDoIYCvXuCCYdgqM6ANwasJK4DlhxLPIPJIxG68uLhftmGJMKqTT1ZHGjXppgUx5rK
CFOy9e+iWs1BMqYPgyuDi4GOCVOa6aY/Lxg0c1VtjM6RQIqvR8juECwpw9xuwL+z0MnhkB6Uw1jB
pKYN/H28NLZ0logc4ImFrrcKgv4Bv7EqyflYQzjcDnaXrE7TFqPXofhps1z7kCiKbhQr3PXS9luY
eLh3haSUk9eN0Z4lxi3B1itczoksHU9hZLLt3yuVVntdNdMVtp+TgzgxNnxOgYcFB5J007311pNY
U3tMwsZfCpI0/ZkCt4CbQncBEfoOgRz0RSGJMQuJuIS6sL0mCZ8+I199s8bvgaxU4mn1PNhux5Ob
tW4y5brrQhzegF9shBkxVFZlzaSnAja45IB0LHmuI7UWXVJ9YoWhxTpO9dP0EWRpiOEonQQ3Z6hF
IagLb7TKUxeKnuPYuSbMRDzcgGJWe4yZrIjdgezV7KY/1rgJIhV9XQCT0ttxqOg7IobajBItkHOH
0OBJBd5+nECjxTAyzxivgjIaIlg3pnDBedZtIL/pWsdF76ChbdvGw7QOa/eoOcYgqUrtddsgqPEp
xHvP9oVqhxeEiv4wMAvvdm1UyQi5QDZRxkjDkTLch9rtMzw1waVl6AYxj7cmjQEvW77zW4OZZXoz
obMNYmevgjifU/02MfusUVOwY12E0uz9jpQdnz8S2Zx0ZErPiW+yWp8B7v20jKkc+x435iJpT/h7
rBQ+ai+6rV56V8rBg9RHRd1Hs8in3gFpAhoa8rA0Pvp980UoQFg5PiaARCPikJLxreX0XQT9cxPo
LsdBGfc9lvn+CJY6E40oA1nv6xGQOzBMH6PgUjTBaI9zJ1XhSyCIth8VoJE+fkpZkO4XPtcvesHq
9yI2vuDHKZg+aNV/pdPMstpdznNkv+spdPPYmz8tqVBRWfJs4AG5zOG1+ztAUk1L5gn/zENsD4QD
8rNbBiF4GP1HqCxTA3bDqLd+0E91Ez8rFdyw3/sVBrBYJJ3YIXfr5tS+l00UCCyABCdSP+mEos1m
Cb4MgXC07l6atD7VHumKGjB61hj/DKJkLxa6A4FyxJMhuC7uSg+Rg1kSJXmCtJs8nLtXb+j3GImO
k7M+90QcmphtcdtVGeSdG9BZQxbKrgC7cKNV/eRH8sZMfFnplMlxPKZCoHtYm2Iw/p6Z8ACg83N0
2ANbNqcaxKci5FpFcHdKATWu9bSdnfSie+cwz0sup9Giseafk01e+grczNzZ29AnXda4ocyRc7R3
Rm8XpfRYC39bV7QEYXlWHiDLrvohvS9zlgZ7m9DzWKnr0oHJGhf34Y+YzCYJJCtZzwYt/mzJdq3q
R+JM17FKdyODft1ZyCfRyTNf1x1M+09xal4FiFyM9uJ5NsN3zaqtSNYT7Sc/W22YgaFxUF6SbRUG
xxFm2wSGWsCD30gwbjWQDl/gQg+rbWLjGUQjO8I99wHPnKdpqfa264shSTbScx+RNF8rDX+1MxxF
O1wbx74LHv+EEJt1jneIU/EkpPtgKf8UHWocxtOzGcR+msDdeJK81q55xhl4q5vGyxwSbyF6/G58
sMl9RGDWCbEJ5hos0ry0fgfiBiZxq+YF6KOnANb/CB6K12wVAcbVKv3iJILyqqcIwI0etSJwMW1e
poU8xmnZ0tC/Ag67USgFEEPyEyfmEHpooqdYfbRULDuN65BE8cU6c12Ent7RKYHmo7NlHTgzblAE
nY5JgdxdzCQo6EgRK1mgL0y6MmvndsjYghX3VSXX3q3uZPWijDrsI/Ght6CtD1loukeobR6hVYXb
Nc8mkvCMcNT0rkMSIpN4JdZ5PDuA7UQzoW0cT9OC3LZgLLCX2gN0DregX1gW2hjATt/k/iAOSJo9
B1oheFhGRaqrlwDJx8dJ0k2iyRVXwy5Mmw+r3N9o5lu51u9gg3GfrNOv7/S20KT+FBK/K6fKy1Zu
ynb2f2UiftKldopKQnNJSPwc6/lXcfYMZVW5/pUNZz0ZPR0W6d+7KsLKKvVeu2g+gTw8Lb5XOh3m
mDh88ryq1H1awlYOGBB7W6z/q5zowAe9axuFFhQrm1WMJkiadxEmG3fWWDzkAlvEYbM1Urw7Y3Do
I+97XKPT0orL2LS3hrebFj07HEpfGaxWlBi/kYLxjLv0zhpxq9zh1TX4cjDd1ph/okNnyANGo3fE
bmbIAPrgC7CSak3EKYj6F532B+nEJ91UO2TD3wlb/0kS/XBv2UOTnmbJjCscgRrXIe4/ZEuOjEcq
H4wDYo8cnQT6BRV+BwKEK+3OrjBTxpr1oGj1KWV6S1XyMMn8KRp64tTbUmX/+cqHHA3hn1EHiAZR
9UiL4xPmo6BHHr01vwhpuIMO1ZlG7BV6fPVBpfMeafHUi+gTybv3dYjAqgSgN6jzSNruQkl76kjT
bCyj1zCFSV5LxtOgzcYDjQuOatMjHQTXNbg8+ffKVHbnC2efUrWBByuOelsBfnZjD47loJ3cYFOt
0wcafGSw+l9qGa+ea2mOe7DKKgIJ5FCLMnHnsprSPU/qOxbgBDrp/hKu7p2kaOWIJ7aWi4MLytVE
aPEd/VHpHmly7guaqBul7YmLDvEGLRi2dmVosDvA80O08CIcxZ4maltx7zCv0xZeYJtKJ0+8abc0
WG++GA5qjQ6rR0re6k/qBUfoO3wsAJOvaRmBvg7A2nnavQLevwVOAnwfUpM8RFJWBlDubvgEmAKZ
JXbq0Hf6iiOJKIZWwgQhuJH+hKX+z0YAVmhaMCFVmLzYdEhysboYnpYdpgiAAq5mGZDGDQyq9k1c
n7o4LYi/jEXbK3SJpCCYXhHgDTJmOaoqPjT4I28DuH4Mui5qgW19ibsQNQRaECGq94baU2umh+QW
9HfEsgmGrVyp08AQFttylP4WdO4ybOwy3H0+s2IW4K1Ti1aLg3BuQWJJZyoXTx292rmvJtlitrjM
kl60Hr9QJj/6mH0mjforDzR3OxGgUIOCgf3/dwe6VGp2UpO4uw750nX/7Su1tV194QtmUo8+o2M+
R0OCidYGj8ikezdRQQb84LxM1SGAnT/MCK5B9SoXek+Nc3NWfRQUxxCWv6clalGTUhWUEs5DIKMG
kTFP/s6DvY2ig1Ft4j7Gpi+cPrrAJfK1rQSHkWP8JRpwDJhYf0Y1HwJoJ3B/AVTnyp5m7p5iVuMj
RFJOv4C9jpP/ZMxPxm/f2gkXrlndbxuC4+E0eZ9riHoI2dRNsu2Iu5nJeh7wNSUEohnRtvfWH56s
jRHKoy8daFSAxeoc0LHeLjLMh2HcgAw5Ex1fIqcuVOdcaTBgXS5FZe3NsZHyEtR0A5+8dy3ZTRmY
sIOQUvW4TyJ/yQKblqbFiypdtkvFfJu9+DACeQwRgI7uhYJp8s6+rD5bImXGOvXOjHsYfPo8dz6w
SfHm/N0a0aRl3vZthWKK4WaB+KUJyBWusk88dI+zy18WP9wtcv5H1nQHcdQ/kao7rrXHZOy/JFER
mDi9DTAAob/DSez1cB7d8atnY1/OQt8HyR7GkyfXmcA4UuT9LUr/hlyrvPJhsTloVGrdRRuXh3tt
PZ7VYn7tmK5znph3ROsOmY9R8ijTCN90I981t09UoLoZYY8EN2oxNdURQU7oPOcUbbCP2ujP1TPr
WsBm6dM8pgipich5nQeWw3mu4MiS3ck6fYlBXBbRH967jOSMfGX0eG27ozhbZQDRBVCX4dePrcod
O33ycdoG43BMo/Ed2WuwBrXhrlnDtKDW/0Ha2julFgUiIXAgGbDHx8Q1jfRtAh62TSa9G6r6J3X4
O3GrfgMzpKvqxX84FuXqRy80IRYStfqFiXobOeh/W8WdbJJJgc4iwGY/brp+YZjtzJOf1P95cfsf
7NdO4TLht0aiNv4WntTJEl+6CpII8wfL2+GLw94YJIVHcrddvx0pPpwIe0t4OrvrZ7ivarz5OG83
16xJBiLdFiEPcTpag1sIZ85TTOdDVNlNkpI080JbJqOL+mk+rFlO4Uh5vkQT2F4odkbSOkBinGYL
QfBwhK/lYw7Xc7RqpEj/MWW8NS8LZEF5GJAWNyIW0UUyT0gOrv5LJdumpokR5ITHdVYXasEgghW0
mtD0ox3JPOs/+cDLNqA34Tm/6vPI1g/RS7onILQpd2RhFT+OITwxVNfDnQZRsqBTUL3Mqt9m5oGx
qMnRV84FHSqSalYT5GuYwBAd0ol0iZ80dBoZ5thxO4D59ypvC32jyLuIuOVs+qDQA8PBN+S8xN6b
3wa7kKelH9I3xLjACDLur4nX38fGYHfQRVOTSgLngJCie1T6x4dsMKeIFymWxvmYp+ahYj6CptSv
LMKAFEr9Abf2r5mt5zFlP8KDw1icbrHF89cT+5/LMryNiqwZ4O/dOLWvIYoaxB4JzHgs+sWKvcHp
/bVpwHAYp1gseYgObN0yHkfM1/hI6ZdTNW9apx/Gi65NCnHDbKC7iIe5kO1arlM3XUQrPzGifygI
Nku+4m6N5847yNUp4IF78Se1aQbNN3xuFqgehh8YJRSRy4qxd29CcFs2Hn9nQHxyoSYP/UaP1K8A
G0i6VnizPMgU0xa9iyL/QfBzqF35WEiyG9YZuHWlzkKDn67CaKsTqk+ebpMMypxz5YxH2FB1hU38
fd+lD69q9svq/vbogrJZLn02cU/kqlG3SMP7s1rAgw4d39hRvC41pFRjPxdV8nd2ugmI2PrAT6Kh
HsR/HoHrCP9rrpoFN0XQxmvehuuf+hLFvJ/vSEjD3sjwaeYwyBwp0QIFLbRhFNY8MrKZdBs4/npv
2Fx469Ppa/EhMgMCpjLJ151pIFpwa/3KhfkK1urZmeyHw/zXWLgXTDQlgiTe+rZDxQn4v4nGdxwx
0H2mL2nd/KTgO9YpgtSmegzU/VRtF2RQUp7mEQo45uA4T9x/9Sy5cZYUBOrRTEAd+ATtB1pG1P5J
TegjXPcdcctxVofre5Ng1gAGtR2mGWQXpoPcpfVuhBpIrs0pTZM9nANFzhS5QOIDeUiK3n9W3Z5L
7M3PzSum1904tvjSZFokobx5FfS6S/MXIK9q4LIzpiRlWC5BbADoolm7zEkWmahsG8zuXloVGA7C
3AfAarzx5hO8iQslJbP9PTIMxRQPi577oL3lSXAEjcGOY0wgSq9jNAHunxIp6pzCGZGrTjWG37jC
nk10gzc0/mfRfT7o6gA8NsatCjY+iofNQOdtzePDrCd8dj2fM8+J3hv0vl3frpmdFxhMgnENmwiu
YH58U3F8SB2671sg+n+Vm7nmP0kI/CE5VvdYBPEEP8oQMFhI7d2CDmT4LTK1mnlDbQBbXToBjIC4
h2r5p3cihyZdGuA++hs76GAf0gUaRrwdYxWTHGvaL0k/vFYhBCuU0He4GYO8MgrhibIrfQkOl7L4
jOXDqxEKfDuo46zqfXSE4XKdB/0aIPQ1qyU7Cn8FWUFxZK2Z825pn6YweHAv/batfQ0EWC6LPcSV
whFB8eHJmZeXOiCl05txb1MyodWKGryJ3rGNgYHX4/hFhHtWdkal8BRkHgCj0GICQoscMMdMcS+f
evNK0IlBYCc/VzojJifu50OE1/zQVwry1xhQWbjip6vahdJijKH7BFPiVsDbphpNURTKHQFl7Ff2
OLK0cDDn5a0Moc6s108Psc8G7dgSt6+A20DayzcYJX3ODYOYFtNnOdrgOTZQiauZl+0agUoIBZRV
IT5lXTsvWM3/Mql3mnv/opk5OmQYyyT28ReiBsAdPdIo2S/G+WYrMBhSb5tZlNMw3hMJ/MgbLtb0
zwxnBbfD1vfW0gORz8SyWSETqlR8bhb1WF2t89VEn8EwXoLeP+O7g8JEA1VrnWmH5KwEahz5yzkF
bSbnP8VRCPpzDP/BN/TcaYriGn5iVR2yyYow5Bu5HqIbk52b/n32NP1SAcb5BHsbmRn5DwBchG0b
fWuqYV8F+hTE8z2J5GGxcmPS6rg44jhqgJ6J2NVuNG6EkhgEVv8J6ewQ40TrLRjJrkFD5zhpnA/E
+w1A0YEpd77ngLN9x/DLjgAUamASZQXlsh3iq1JiyPoIAQegSSBS4o9QkUdKupvHKYTn4H/dcIen
gXEa+JrKr5dsHp1MTc1XyoYX3mBU6IcjpAIwCQXaL4d2jz4cUuTmwNFa4l6++GBWd0OXUjglrBd/
ZSdHrB9N6BuU2Wnvxd25D/3NAk5NxhDSgFeNiAdKHXkSEqUoaqOjxwJQQ+EbteGYxZRBtCZOysyf
EdBoFKvABUrkjNu+C0bsCKPCE3Tu5RBNLfzlLbSwIX+X/vLKowA7D2qqiti2D6xHfc+tt2cyxCzU
eM/CpK9zjSIASD/M3bnfJgOiBeOY5U2L1QR/5XXO0HlNPoRuSTVt4YYPxlwoZHPG4EmSpUW7gFuT
KAZVlFT/QrDoc9vfGw9DI0Er3HbiW6IWKei8sTu05LA8w4rzKtfdIIMn4gy/4d+ueqjWtrR8srtu
HsPLMCI/s2mOLuh4sK0nGUEuwu2YAHOqoI+GpiVDbtx6HBt2aUec52lZH4B9cJWv8Jjqx/4c8uWz
HrFxARBpizSWK7JQSE6Q9AXtDm7kMLzMDiSufg+R1aRfx6DaB7H4xFbBdxSpj74ZHq3DSgYBHJrl
Q+BOp3ngl0aynxW0Xc4qfR7SCt3O7IL6weY0twLsCrrEqFoVgJplj/DP7zGtgXtClFPDfSCvNKG4
QLFlLKYInLJi72oOnRLK0wDiPHESvS6FY/Ha1Zio4B5vbiKBPtaJpYFegiZQjoT/OI3+DTPU222Y
+luXi6/Oj2cMPfVv1VoH46B4a1sXEvvRRHnagh+TrvPkOvHHauIn7Agf/bauc9XLC3Is1wxOv+rd
4urOAK48Qt/6kJ2AZIb06iQxEGK7DJYZNTh0FUFzGf1DrNmDJPK1+avOdQRiBAEI6AM7ADdB+AnK
9dxBNJal6fwdjrOb67Z5iRs04Z47ykyRasnDCjaFySo/gg6EoopgyzGZ8LkWw30RyzXy4wr2ifKQ
EgsqfQJgCF4PmzjRiWFShz7GbNNw4LkX1e/Wk23eeBG2V6WoIAgJT51ovhYQ6TlcULdkrk6cqR0X
EsrWhR9mi7bHVeXfSEbwEvJVI1CvnYOD5wIfGwbxFg7JK9CoIe/xvvk4Yp2vZNHP8lgPUZIBLfnq
+uFCF2hQA2tvKoAYWzj1cQnWu+mGd1G1AFiCPRRRD1iy3+3aH9ul3ruR/Jd6UGctIZh3Np+SFG2v
TyE7TX4jmpynsDm5s+fl0lQoXHgfGjMWQ+2znChoTqB6RaeX6MNahQv0bOb6P0fntRypsgXRLyKC
wvPatKGNXMvPCyHNSHhPFQVff1af53PjatRqqF2ZK3N7ob4fKuNvPhrPUDO3JUeFz/PS7Q3ZxbYy
/81MZtjgI236hSL/1ZcG1Nr82unMQKMrXotUsIp4NX6q1cZlgeV1x/YpkDZgwPCZ4awg9TLg+F57
1LkXD0vAq8VWnKKDx54tw9uyB/FAHGHdAbc/8q/lOqe9OKtWrNOGWmVbIBQ58rH2jCs9C9siYWNc
u/7tp5QTB114M7ugFQugN18F5W1ZLneXzpTIpv0DNbB7Lw2fMju4BHr5No0W3Cp3/zoJz1tB5jJ2
NW9SZaPrVnFQuN6OoDP7ertlW7kFnr4bE5FE3TKrTxXW3NDLi5X5r6WQBfm7Jfb99LWx14clmA7W
lJ+hy/xtVZXhhrq86zjP33amnxuTYJdOi9//5eKyDA/r2F7DccVEXA9unlIw5uS71LLubGk9Bbd8
fG+VT8HAV872znU7/yq3mbEh0RTNgfPCC8fvNal66JP2TjtTse/YgezXZbpxVnmYHZjvqTTYzNqS
k12eLDwApzNevRKd3OZb1Db2XYYrEHnBfCgcCg2a8e9UhTDy6UcxFPeLsqCJ1hyW1O+jIgOT0Hxd
m6w5+OtNPnXtK11wEJJUmLbZ/CnQ8NiZYt7pPnucVtYCmdN3vobFlv6Nvz2XQ8LbwzFl3OJJVt8c
ilHpl/vVIDMyqOdgKP/q2x4sWkN/O5s/sDGm32sjn7oalrzwbRJpxtHqvUNYGdy2uZhukpJJnq6M
ESDFe8pq09saa/JmNfW9W3Z/miQx9mLMsm0QZifVNgC9RRlppGILERLbgQ+sCP0/oTdcC2nGjbT2
bId7qLX3wnN9mKkUjTicr+xMkZuhJbFXqIYXprSuU5g9+LlxCmd3Yh8pzoYlaeUwgjnbiEQdRk5U
juj2hZTCGc01DjT/OZuMjssMQLmta9g6HsOsz3aM25cFxSxiveqdrGGLKffa4HnGYlZbNh29JLZ6
WkJeaui46H0zb2sd2I84u2/jLaiX9Nwyx5WRdUI9w6t58gc6y3F6EVbVoVvKO6FZg+UN47JxpvG+
wRFP/AaUeQk0bnQyREMw/LpiugvkkB/GAIrbHc2/fpi3kBr1GPXSegfKe8ix2Hf0wP/1kmzFP28e
TaPBlhlKZOSx5Pf3XQIYhYE71NOMqlFOCtJjvgah5PrybI3Nmz/ZR7sy7hmwaij/EO1c2R9V6/6d
2mTXLFNGT1X7aqx87TKZvaAZPKZe/WaE1uechEw0xdG10oNVsmGG9iH2ORsV5hMm7thjEjazi8kQ
DHu5Vm+TIcatUS/HyrQuc078j3Vgz06iuijRrs9Nw703DDPcLr0+rrbRRsotiPPUPGNtrzHuJ+Sz
1jSuvgdJMzaXuUazJfx3DRqfW+fIPVcSvBiX4b0LjavneEc5+18ETB6oJz+Fiu+skHgV0v/i//Vc
aPchtPqHLJXVHrRo2RQoFdnibPtuPrdW8Vin/WtgJ5+mSo5zyTsx6eXWGMf73CmvwuueRDr8lDSN
bkVl36XD8GCbFpBu86SsfNeMhhFVCsGnKB6bDi9v1cMtZzH91tocCMyF+MVFDFl6oHDkN+05Osgj
3VOuBzmZr3vPbJ8zCWye1Kdq7v4ZcE6WnTyNFhChm+MVZGbUMhsSTPjM3DwuxW0gCaHkPMSLXl9n
zWeYrA2KvAOJFljPiZPFlUr+AZb+eiOLh8xxwiK37OmrSfO7xECkT4dnu8I4Dcfk3hcpISRm3ZZl
bZtOti8uNNq56KmXTKaVG3/oApSJn8KQeSTMtb/keEdWMMX2MvuR4NaiOuvKqtbH0pn+NSHnxZSF
465ynbNred3BHcL3UCK1Bz3XevfIo/zYTGW9adLA5GaKl1mgmtSDYF7sbyzEctKdvLoF/9n3rNOQ
5zpiKHwvNOqwRewv0jOhM9/1/GipCms7Iu0wguxK13n0k/FgUJ7hwvRzsiIcNTwZ7ZrGE2lQehT/
SME3PlBuxBxT7+yWv1EGJ7eo7r4vxLnDrdmEqp5431DL3oQrl3sQeHTI2PVAsOzpykaLgUxleddD
TG0G0X+LYhU7Xuy7IkMrmOxtN5pbe17/ZWZwyD3ezgavC3Ow+yhYHYhCIT6ItCNrVPzpfE3MsR4t
0Ibaegt7UJOuyt79UcrYcQSYEJQAPQaXYPD/NXlxNEp7xXRP3hRJsMguRxU5K6e5zfIozhqE9lv1
OnjcHzt0XwNEdDTG5Win6x0z/T1jzJZ2tJesSh57N3/zndrcDLX9yYB64nO9dMI9g+fiQzZeuzN1
hQVnWJ+i97mFZD0rrvO0uJ2B9nM188hohX+BiUFeNtcdDl9x8JLpqNLbXF8cfUfBgIK+O8mZ/PKR
ue6tBspRmgkyDcVDAHe9yL+Vv74vTf6cr263D12Hb5GsNiwCiwj3keqFhJndYI3ytjyYJe2ISvHJ
l4+pwciTmC3Eow8j7o7ycQnMo+O117aT99j0/MWXEF10wFmvL4qct2vdZmP+Y9s/Tsn0GvYLMJPf
nYxgORUeQ8ai0/uqwLzvQF3jwgv7C5JEwik9AdbMY95Um9aaMdBat6pPVr8+rkn7REcOkiXP7kq0
+lB1+fA0hv0NAq6qr1lVL9m6NMelxF9LqoK4zTz8sxf9mQymGTU8ybHRWuO2mrODy11gSdbrlLwY
67jLMlRy5KbROBp6uIw1Tj/sxMUhgWFm89Hs/LNpFqAwT1WKcz4l23m4JXZWGkpo6yJyc1uqfG8W
5n5c6v1olofW9R/SuonpZnyah+t6i+O4aXIH6fvGDuN8R00faByCLXTP16BFtAR1tA42d5wpCvSP
gBaADQYNVOLNs+i1boyfrNC7ec2oA53QDZuSmNVQL8Cw6i3UDsscJEaVrjCy1mO62H+W6UWHBddw
4zsvH1Jmoq2tcTJMCYTFIDOVbx0qG7DZNUn6x3rSO7aUbFvjS1bfdWCfx654zPLyxwQfDOvx2GRF
ERVVfQxDxumuuIrE2vaWTfSc2JoOd9TBHcLQiozx6hiwD0Q0lJfcdU0RO26gNkVJfo0EgM/VQkGz
lkF5g1+Bqng9U+xAeL7fO0G2Z4PIs7K5MKSsDBbBxfCKHR7lLoCl9LSrN6nCP+1t2MT5O2mnS+O4
e7lUF6cUdMSr+aj8bJ+bqA969U84XFivWUxcOM5MuAEdcBnrqr3XkhNb0sgP0z3sCGm+/IoOeyRP
dG8je2/VkG8VPtnC+KjI6ORMgG2AoJQh11cVrdwJUHN2GMMgrkF/ceV3ymvv04zjFF3WsoxHIZaD
zMsdjk68KPnlODNb2j17h9VeYbHh3hiy3jh18zTnMlJIb3NYvM+Vv7dSlMuu3vdWc05K/VqmxtFf
64sh5r1sva0mMu6BZRG8gRVvc2NnIWlQV3c7mCPqByOaZTfwLYRUXwd3iOUiv+x03ormw3L1v8Uw
4lrdaDf+AYX9q0QWW7SbW8j5ymaXN9l07dR7c/HjRNv7kBC7TxJ1HlpU4vGx4EDos+IOtQCnNX/X
brmV3XKi1+7QhB/d2KHkqCfIyRO9c1lMHwUYkGV0Ua3qZ782D95QnbG+EWwAxp9Wn8N/0PjG4dAY
p9Uxv1dWLW+HyfC4FfPDYXrSsudMd/nVfF7Qzwzym5KXc3O7YMNTDap8lMq/+NbHMvV3kI9/Q0d+
9KV9Vctdru2HbgGFCX7X5tmv1Hc68U64hZ6HR9VA1KDkGw53q3HZed03BlJUKrjtBFG/C0ip0KrM
TFMbxm3gU96Ol/lz2oSkOixEaiEOwdp/FhxODcmjkLtrBaihmxGibOQoSmEMuOClrCxv9DYjJBAm
9aGakoNeCUYGfBzDwvScboVEULR+BtZV2mDcqzlthwFSj/WiW2n/diW741GHJ/IHfVXd9VbxhS/+
XgXJp5iYg0Nt9/wKw3uiSDymCRvL7EIdgyBFg8V85QIZ1uSJGv3ctd7HItbvWupj4/tshykBrmR+
Py/oodZb25vbFBHWZguje8tbdqgKpbml1H/funT5qXZX+OLRy9+tlh4gjgZcqygr+005fgdd+yyG
d5G/Ns531fGYiYFXMcmHqTrYdXMwoYoKRW7yzkyQyKmQTP65xhKpHFUqr051NlyxdXeiTyNy3hvT
meQmrOUjfgj379o5Jv50V4l7o4V//P8jIl6mCPqp8Klcqp1eiMu5Ce7ouJH+HIVGtx0C+tnZkInU
vRPSvQRufw7C9VCnctd6fD65vLPrYVd6+aVvF15adSSyOQaSI5oBP82Ptm+3o9ID69RgP5JvdbGh
Ufa+R8J0Fj+ClIRToAYMqc8m5jeMzp7qxdjIus1SeQ+1ax+KQV0a3t8OLDAD17VB+w/y+ncQZKES
tRtr6jhEQHBeP8nWfAxteezpPjDMz9xZfqxW7NrKea5YrFmbLOoSP7oJPia+MbJDZISqss33sPIi
/J9dxYPqF9CQ/B805BFlwyfSuyGc4oRU4ZNyRKmTXrOZGx1JGiiN8sYprhEud6RNfZzcKbYoJTAJ
lfrmd96Jw+1KDR+80Ya6LwfrNS2skwLi9DqQWfu99NttPxuAcdm+8JdDSm4x9F/rsH/2+/HHTLIr
/QF3jR0g6ywvpUnSKFdbGfjbfIBgst+T9nOa/L22AEpTEAn6JYgFzZugDvaexbM6ZXjidPby0/kf
VOc269bNOPlADvVLSdwCdDTyVyuWXX3oAI87/i3G1GOOVfsS4oEc0lkW0y1Yuk0aLGGyFSNCuRuM
G13hTSzjrqOxLiUPEuop6pjs0+keSHk/214EVrURzMWtvzy1wxTZdnBIDHuz8uaoM3pjquFIP8ep
APApmxpR9A3gcG8KkqTzYyPfyPM0jiKjucaOmLYBN/eGOg+DK/uyRlXNXBj6jG0ld5GxQKjsjbdi
/LitCHGgcp3cv19atg8Uw7l3b79Cz1BCreVgx61h3RluFbvusKtJWrRJyhhRn0ReHjTLJcTM97jC
9kSNkUuxTxu5paAmqoinaxfKPLOOwqS4wdDbpU32rjNHncZh8NCh1eTuLT2d87S/4KUR0oJEMb3n
msAsBePb1jaivtcQJ/8y4cf0RB6IaaGk/c5GvXV778lW09bL3VPDW5Lmq/vBnklplygTCz4F+EOP
BlqlywGo8KKkASXE8lLSyPQV6JdpHW8H1xRX1cJuGOvLHLMPKjY2spbmpp2/W5/Tc6l3obnGSTGC
wyLHVfZDwos5tNYoJXNadl9B92za86UZ07PorP1gEiEj3TdmAzu4n1MeY4dJSdEdU6K0+cJk+qBc
ezDv8kqCSyJ0YbFXrccd2dmxgWiTLPXbNJf3bh+cBGPO7A1fk1Gg4lG6sBBD75jHlBh3C6cFe27T
2dqQ9t6ZtnrzCfU15Pcox0bP98nJfNkGEshi/TjiKmhC6JkNG22/98bLshZ7p4ONcitgLXAf2DjX
3tYrvGj429DdoFmraHsfPP98f9aPsRRxN63HkGS755eH1fAOUyouTk2utPol/cIwvAWu5mjpd+3s
PmdiuOTjl+WtsYlQM/IbMBjtbToHTH4MI+1uCei+KjjMQr2dXZPP2N/5AWURhbPlATspcbZl91wM
UCzuuPVSFKIw+7YWHXUWeJ5txS0KgA1hqIOK1PEKS9QFlaKVgctkYByzUR6WYvrntOUPpvl+5VyU
qIELhRMB6cmM2HU9NM8GNCAzUuQl1pUP8JjO9qUXqbOZjHEvsnDvCfnndmEOHYLht9jY9G2K8dVi
V7MJZVEm1l6tSyTyFyMUx351d/nSRrVrHDw/iMyC5LaSFC9Qz1Ynh3Yx37TbEd+rnbOV6NgN9oto
xrjhOkqMuR1j2EOfmJsZXqYBdT1N2YxqdeH6DquqzrMbnpsmt8DByo+GjSXH1UrC7RDSsICYXY6E
Z9NyN/iOF09z5cRDVfMyzQf1xxaq3kF1tfFcNZzMlUsTVWDm2xna9rAMAX4qtiRKEx5O3jwi4S2x
XeMJcSn8t9C7RB4tMON6NYuLNbZfS4PIZ8laYwMjDjaUdv6j3W2TSv6S5V/b+GPVXSSNKc54iVsD
GhvVOrKUO783cDSMezeh44u//wSXaK5EBQswEF133MknCE4b7l6AkA+E60U5nROUZPDU8jtdjZ1Z
N3epy4PtMHWu9s0Fi0z5lnnLTprzX+zCQ8CasIqLXNaJfZLc1K7Qjlmmt3eEe9dynQ3C9qL/b34I
rw1v4ALhoV3DB0y9Wyg57gu+n0H6JHNOThoQPJYgcuNP39zJ5DZGhwHTsVspyrrJpKIaYgqmMq57
F+fUjP2Zii9kMX+ThU+2hrnmhpI1zUmDF6zpV6cc2mOIc3TXBlFPjyjNIwmyOiW4TCxu2wMO5Qt9
NdZj5828iBkayuehLy+uzKl/UoeBuczJrb0nT1QXbHzREDcM9hhL5xEcYvRJkol+G6CBLWLad619
mKlASFk2ZljeBRUe+HcFVW7jUX3XufgzhcnjmPrQovNsbcuZO2DHyTPn39yzcEprhNoCyYmdaMzR
FenlBDiUevaXplR3JbaPqT6MZn3IClwjgZrmnaDQN2PV7JTwX4sBdUlCXef5ri0hxdXPXCHfhi1J
t4nXsHQir1rsvVh553m6pJdDozXNKVaTXJ/Isl+sweMD4jyv5pydZqZdPlvlPzNnrW86XgBfIk2X
y9T273TugK0RrGO4tHHdOihxro9qZnFcyDcLt4b4C9D/W2bpD9m9UoDyAv3xkcP22LnLEyvEdmz+
memt8oWr7Jx8zNr7s3b6hBIBUijfFz0sh5EN5UR/Nv0oIxm0d23Rn3Su3gCo6CgRSO1d/UEXWsM5
vRwnukxkaB3Hrt4NRRGzsmzXtw1DLqx/7u7S6cXMwhOZoss4TsTQAV2EGztlypWWvEZ/n8KYpDhY
eoaqKUppxabTvjqmp+LWHldIFG3y1KXyUpEqn0rxys/YS0ifp0TKPUccZ2LCtvbS3fnWeM1KzlYC
Md22W866XD9CLakDCkmclumHrtLHOWWorUnMVAL0I589B4gHghVhp3Gel8FGmiranGx8SQjwqjPX
/ZFO2PuczLz8ubsau4yZ8oxYxORTN/pYGyTEl8DP/60VF+h+oTDFcF7bvkN4yOJBdZ9r3uzzJn1p
eQBn9IyQUa4aJwCulU3zcr9icZpWiuH3m5AqXnr3zmytnW1CvyO5i2mhS8be9anzoUBSBPZlsU73
QrHlqc53vq/+0PqAFN/DOzLGmoVkxPCxfZ7YwX3FcolCmcQO8a1gpOEAILmERx59A1DEJ5I4U3KV
42Hr64rb5mfW2cNuyhUtP0Nw6CHvVqyDnGiVxpDnFberUUEUIOPSfOUw62GKrwQQsxKAHc2e+puz
oAcl9+tb1GlTQ7QHy0+u/5Yk+xvndR2/0xGhSpgfYppOJSDoAKPVpTPtjtznnBmczJ+qD5owu01b
zWXUZe1TkuhTP4F/QhITm7Ql8aei3q4dPQK18vbzCmQnpo5tXkn7w3LbeFbM6lXKKiczfJ+d8G/f
o/QV3X5p6j+hP53kzNizpuaTnqtdNc6s3QX3W9Q5mfqnZm3/yFVfBsBI+snkQTo1oTj3dZ04KEP9
oNJ6l3ch79TZPvQhWL7v/1NqeM8EwEm/AF5wFW08mzid+ZwZSPoV72y02zpHQfCZZJwblk4Eh3Yf
2UG46Ldc1jsiGrAyQ9Qtn4jpx64J+DqMAD/mYdRBZCG29QX9hqUFLfdWoX0jFlJ00a6Pi+lxKiCi
Tm4ctJTO086RlvJA3nbX9B8m78psbR6c0b3zFC1FRXL2SOv6dBARzwRdDemg8WLH6CnOeWtXJkLT
3a4lS3UD77Or/SO1Y4fVoeSwNO5I9pw5rDZe28LMOLd2i8hog8caAJp9EDuvai4lh0m3oITUIr14
I937XfOvJGVeFCLuaz6ANYh6hEnf6Ztd2yavAlTK8JNv0p31Az3A7F808veFv+omgCryq87bZo5L
Tro42RNzuXbVnSfLQy7Kv27KdD/oBUFogWW3cvNQy2UX2tVbO6KpLN10VT63WdWvetfzmwDcJlfP
JaBayndedlvdYctXGs0rHJ9U0x1WjQbiCuPD4ryhY64BOGRdHfOl9SX4zSbLvleNc9AmL5h1zDHr
KjQeGkF5d7unqTEvrTPtxxU6slHuSjdkTsN6br9PeoCVBM0zK3ML3sIo382v5PXuQ9FdndZgKqv3
WUc2sEL9EFX9R2fhC20258IUHymC/UyFBV1xr2va7ZrGjYzOPuPgYe0MUWZkJ8zXmGDI3jRALQai
+4OFthv2UT3D4CUVqmEzt7FpdeCe6imvHarGqmhdppH4Z4/E4Ke7wZLZxTADeTbLpTwNfSN3a0cR
0mh7zcGpKPbhzZlAhuthrxxs0jkt6qeWK8ZHOPe0NA5z+dgoYqY2RtljLRbziubGSc6MmmK/T5wM
hmUeJ5MXu1wbGsLkxV9tWp5ncS8sY8e/+U9ReVwMkvW16iGNEYAgqMziRNzvbhX0qHhCxQG1BYYu
6f/SHrdmygEJmpn7ACGgWpfX2SMOw6oreD7rUpWldShKvNBAlIpaOx6vUZgPrsEOtrpDYWgtg8DG
qpLXpDZghC13TZ4Sofr7laVAR0VVMoiypOqtaazC3XRJVdIGMudEt8FP27+TDxMRLnR4peadtFfO
Sn4jiA+aIAbXd6fNLEk4VWFJoYHP24uKn4CcSs0uLId2l3XirWnYiXUg+Ul3x7zqQ1h2ZXEIB1YC
b1rNiIDBlWyJrzeYLL437HLZ8HYJGy1es66viu2NwxpjDhZt7pPBziaw1XYArnHbJXaGPtiFDcBn
lHG1vGYseyg2ZeWR+fT0ml3dYZy/1iboiVLRnQBSme5LI6OOQy8a6U/p11o6PEpVbc/fOfbdWazL
d+MkxrvVlX24JY3YnkBY1VsATPzC3MMeVWC65DvIg/lJ9JZG0LEr2qrMKU921TKbF3OoKV0dvLG8
t2VOk1PTBiQIV2dkfs9AuodgLY7cipcv2drVHEG+rPP9OCUz/lJRUO3v0DibnbN0zNZzHRj8ExfX
0NzvBw5aEsMlJjkW1e3oaqQ2rolbAguwB2WghmCm+AkWwUkempGezovs8n7Fy3X9x1w4kk3xmUy/
4Zfy+sbrJR4P3DD1+6WsGH6LAdhOT1Xxs8o0vcvNhAyFZ83qq/BzdSq6FPtJFN0A3KjMuM/m+lFn
mbfRKeN7baNNtVX2CbndyRtO4J5oix3uyb0Nj4utckgNlMhtuQiGK9liq9PiaxU1NwKM3J1pLd14
YCTNAOI08PVOzDkFdZbfEJaaQjgejFAXNbYKSk5oFWScB611a7hlq/lZFVQJMgjO+4GaXip+gnDr
+vP84FvJ9G/VafhRoahSsEYfzBiVfdo+QJVPSCmreVrdeiF6UfvTlYwO3cqdbuAby9J334rJQG8t
ugV7ONfa+TMnynUjGlmnR3o46Mb3TCI7tlEOBDU9512Yk1yZONQQi9VbLtk8FxN/yKJ9mZM5eA1F
3Z0rFpQcRrykOGnd9qqLfrFpn/PoURVrxypT16V7cxbTKXEELoC51suHZXVROHdc833Lh40IRwVR
PhsvJtwubvXQPqt5CV/GUAU7Z8nTe69PCaouiYh1kv8u8BUts5KvCYDRQ0Dcn7E289ueD8Rio91S
pAcD0Bniszb3da6HY5bm7YHCfvu+IIMCTUD79ssQ+u2bLcPyJxWq3E256u4onJM/9kDeh6yYd7Vb
imJUWwYET8LheS5mda9zATmakaTvnWw5lhZMJck0ykLrGfrYoSv4b82R89rXfvYjM1V9NivtDdgS
tztzS4rFQ52oacxi89gEr+5sVeDPDLZzfzsEloy+G99xuOa2OBqpsiTGn49ZstQ0MwTGos9mkK1X
BTvEDdPqsyPt282OCMeEfwAj44xJTuazcH8Y4ruL7Ln2c+aK6taV6Y+XIeOEF73NLc6AtMhdJ39P
7D7pEI5sDSM9TjvCD8amLHo8VWs2yZp4BUEyb/Z+U5XPJz805E87E3pba0EB7ZobY7OVusbNb7Ny
67J3odvoMK3exZK6fyZGqX3OluyNyAjIoNCZy6GhHCQqvWp8YGQsKFJ0DX6EcN24tqz1DsWFJ9vJ
0n9Fj/9mBGN7aPphO+Nm7EKDd5asK8g7ogBcPkOLhAlLh4ef0FjK2FWdjJaRZCiRx9TOolDkfKgG
sCwWdoKT5SHt6S4ZY5kRNfCSxbpwg7ZitehlH9R5cXPR2pX4uR8IqD6h47YY22eKWOtPu+7SYktK
nj4kSZXpNAfeWzeihlkBoa4NRFFxVV2Lqm1A/L+EEmlOcM0/aJnzlqpEAbIx0poI7DFvIDVyOKdm
OvR0UZ1aA608XlOVvlfmLE4SyB+32B7AMvNBmBcoUOuaiVo/KQkKp7Wa+k1mYwt4GMyPloNII31k
Q3ske9zMPfU0hqLJlS3lRZRIV99lha/u05Ja+L20jTzOeDEzIRXG8ywC751w1Y0wMSx/U64s4KtF
B77bDNXe75P+LusoS6hFYV0KUdtvfp7i/Mi0OVpMn7fOI7P/tPgxOx8zntOc94oVCuxsN/nBHMBk
SXBgPqvM5M6bWlMBpFZbF0XZ+SblQnVIcnYLUFVHr5ZrdHyinZroD9Hydymoay2Wxf2YE6t+MeAd
vwt+g81ch9XHZNodglSv062VjNZ+LiR95mLm6YpsJdLffPXH32BexXOeYCn1gvcEBXO9oC2sq+cN
SG137W0vOBqJ7I+da6x70Qo4HfrpCNAUzasrRk3kKGwuE5DKJczgQD3hq2WnzJIDz6ed52KFOqCi
xxHnHqmdh9IK0zp2FmL8QdAuR7eS+u8q7ewdBss1edfJv4soYQ6Y948O1cKHRA5/JhaF4qcJ7+II
mgV4Qbpf6AItKg/XW2St4VDMcM5gV/bZycIcsda5oaCOMZ2mOlcPXuVQrMsN7jgFXXGhwwR2NYEE
+hvSpBKranplDOQX93v1UznI+60X4PeFNguFy8p/bsYEF99Db3BuBlHroIbaqfyt6tI7CIibJztI
gDSNGSIlS0UTr34ZnICIjRLqoJ+5JlT9US0UqTk6LWNJ4eudN/smCO1qR7f4H2OPaXnPWaZYrlAN
OCWDWt+NJMx7ll+7MHpJkTyliVcCUur+bpwXuNKhDiCQRsujwIL+Nh5FC+ncdlebzEjYHgpTl4fR
bnoUicmB23CWEkvNL4JfMHYa/52py3EeuvU9NL3+vW0gcIkIM5PmAehoJCDyOIn9kbeInaL8sl6l
vqmGK7iPWlsbYS7LY0sR8iFk5Ami5m07oAf4Zn1f50noo0f2Kdcsuwmea9QjyipCae9Ke2AT6+KI
d87bNjLqsgdhGtAHhmUN/njJ6H14Ut08Ij3QSul6jpniy/o/vWszQPKNBRZBiBpnNR5HIw1iv8vx
/TK1dvmb6GVwcMEK2ihrJ/ttNElNhENRHWd7tveUDbTfi6P82KYr6VAx1TqpuwuHWWwaT17pq+LG
TRHTnZNawbYvCmp7RlmilLvVszv4SUQy9nuVy0T5dujGWb4kWyOdxWcO1HyQ6X+knVlz3EqSpf9K
W7/DBvsyNjMPCSA37oskSi+wlHSFHYklseWvny9Y3VdJEEVUq+qa6oVmdEbAw8PD/fg5dCxrCwyG
LYMO5KHMrCAq0DycnPqFYSdaOeUZgkYrOK8gB4e0rKJHOdDjodRbH2/SpImhK9YEDwUlwdVRK5+6
MpC+K7TMvkl1SdnZMNvzUykZvxQHDm4aOgGgQEnlrtLACcQ9D54aCPTXkTGOXyVDYw+9xBhxGUQw
/BtAPKiyUXK8hn7OBG+iRBtwBccv6pCld20vJcjiWoH81CAWvB1B6d1DT6YANoZwlBc7nNAnR1qb
FnARQ1GqT42c/ex6vbxPjNy5d6Dc3yrt0Lg2/Ey+MZ5o40nABiEoUvZnJqivJGBNbskV4wfp2d70
/O2Jm2pdfqtpIRcaQROqIuNYeY5dwPaZSdQFQaEgqjGSf8RK0W57lWJ/HTQ0KZKch6VajvGD7oTl
59xiRMKK0uBRMBx41BrGF5ItuCQVvYhgC++Z24VZPb1PqkS+U6GjD0GSQ6HipHn5NcmtDDdu0gLK
fd3KXEkzhz2j0F236logIQWUE6sO8MlPp2aISaPFs09VRqbTNGjuAEva39LOHG8d6C4Z9VMcCKR5
XG7CY/fDsEOFhmWnXilha8I4qPLSqBCCOOVGsI6JVUAPUn0D9K9cleoJ9YzjuXINgs26CaX8B4Bv
eSOXNeg34tLaONYhIxRD+8MIjv2VTBv21qxLbWvyIvNJOynIZ3L3PdIL2RubatyPPDBXyrGHKC1k
df7QWMqK7lB25InRXEfHonq0ydjxCZAEBjSFjvx1jDv1W1LkCvjnGMBnot8mYSnvI72mz6+k6pbK
eLUrMrVYt7Yqk+M68GRQ4eDNpvLmP3kZos/jjaPqVvcgBfbpOaz0I9CMFFHLXgGeJHVsOdDtgkJx
KileNdTRtrUp1Eh1B9E1REsoxfXDXzKEX3fgTo9r+1xq+7PsNCCfz81tJB2tm8EJDG+QYCxE1ATs
TqFAOSdygBFlwKwfYcJow+E5KSXY42zD+Xo+q3Ch6DKuTIU6UOHVbrTMy1uq3Lcps2URpGZl8LlW
sogyZhrc5SGUvyvmxasHqVDgEmkNuBBSh4H2pGWunqaTl7W1dZMboQlvSvdX3DCTXloGxRyRQ2rc
9p5Vm/c8tRFNZL92TcvkmdUT1to8NkPQBuBnKc7AtFfRtUstEsRR4N0YaC9viuGsfw+HggpcENvn
b2gpAP4wc9DW4VGqvqlVQoM8au2BlqVDWU/us7sKYNE27mt1DSlEeuXUFo8iwCaFH+dOvTWj3NzI
x6Z+6PmWPsWX4cmsjG4fmQHNhaxKN3nV588V3UjGNlpKPjR4oKGHbKPu4uKQgN4MvBNg9HuNWAge
0KH1Wp4CbW9blEfGIOp2BqwMdBG1ZDdIJoXYPibkxXH71KeO8bm0S5new7ld231TfMqPksmgYEP7
6TQeaRD14aBnDMeZ6hmSuYBx5U5H9FEnykIZJR5UDM7Bo5SMx/u+gQvfLM/0iWQIn9M8MJ94iBer
Aui+L8VYXulJ4kBEhoSEfjZ0SIfpCys25Qu6Jbmgyoes6KF2in77n//xv/7f//kx/O/wr+P9P8Te
/qNo8/tjXJya//ufU2klvEnVCJCmyisHiVd9InME99ypS9rUOJjwRfjKGgb/p+BZX9lPUPR4MDEt
GFRlIYh2oTr3atEydNNAlFxV1akuFY+PAMaiyDgoJycFj0M+EatltrGTAKJlY2TiztZLny3vH8KQ
i4CSwsC9DX1FlUIcWZQmrK5lRT08p8Hotpnef7KDMzie3nS+ScwPPuWZnTE0nJ2oH52DFzr7guXS
cU5+HKBsgu920oagxJS96vwIivK87p26vq9S5i1XhmZQWc7PIwitptVuDSOjTpdpBnTxJxouJ8d+
znLLYNK1OPewFZgApfRYAtaQ09jIujOUihBsro5ll9ekVYMEwY4ePpwMS9sVTttDUpM6P04hv0IK
a/WeThATf5Gkv5h9a/wa4rK9P0qD/flELkx0gdEVlqX021mlo2COunWn5E762FEc2TRVc+zBbBmO
byg0KI5KIf2SGY94xiUee5vGdaH0Oft0DnepFIRbMKMvrQZZSd0DioeaRMs20pCRkvaIRGRHJtYc
mcJAAaqSwmYgXTUxbLU5lX0/QQnA09q05HXTSAmUuwP6wC4ECcwp9SbgJQPy9CrvXmQAQjD0tqef
qRpDJCKpxk3WnxSfM9NDFVKg/DwEFDMNmXlY6czsYFYf0y99ruu38FaDk67yaJuOju0bFig1ppsN
/zgo7VMi972b2rDjnM9oHsWQsNzxzk9uBpnJRK01gQWV6vhUEFh8rSsHJLH007UipWB9NMCaIYVl
T25pvPZDbPt5nZnPGppEPFQzQOQhU2Kwtp756GBWHMpye+Z/sjutq+Q1twOiY+Tcj1KbWtu6uio9
wx4ZbYh4no8lLy650X4iylUKRqBvKZtxJXhS454IrcnKVkHWku5N13la3QMFPdlctmL863QO4X+I
a/O73bUwxqYp9GsZszJlwd1YtnC3wr3HxKpuM1V3rpP1UaYnIunN6SG1Tz8GYFwvdd6EbleCUSoK
80dK2aQn4g9wOhlt59unatj0A3OWjlrm0KjnwTofYhViY4ZtAOX3hg/FprRG/MtgdCyofyD3FNzm
DoovJUpWvG8C0KmS/ggUr4Y0365kxl4liUtRTxmytQA9a9QuNiFZtKfKXb+p84KepaOiUZQmsEcy
EOofKcmtyt6ut+OI4NV6Ia5N5DNfo4wQgNRFqFHhinsrp1arSYoCpKUdspfj595XvALVSUahm3X0
GFzJ23C9pBi3ZHEiBJnB+VLJR1s7dMfnKPRixM3/ZE2Woij0ADXx39s1EUxwT+T+DtrT8KKtNS/0
zfu2QOoUQIObfZM8bUEFciJu+Y9dtCgiKsxL8HSaiNJB7qBZidJrB9BhenMnMxJWPC6sSp65D1Bz
/m8bmvj5hRwiE0IB402ddrDu6NO5x0/lVXgPS+ZeW9Cdn73rLi1NxCWPnTZwillN7yovsl94kceb
5Xlw0SFdw2nxZWFlE93Tf+yerdsmYEBHZcz57cooNEPDk5XaATIbV1vDXrOm2fBFXzmbf8OeLbSo
TU1RtYl/6AD1u6Y5ivXFtzC2oxKKE4Ld9WgP34VrfUmtc36Bvw1OlCxbRsic8IjB+sXcQL61ot/g
FlflZ80VotC2/0cb+tveZENNACwJj3SO2Lr3dRfAvXe6QvOHDwgdhHdc+oCzRxrddkvRFG5Mc+L+
ck7Jo2n4gMENUAg/hV/ORbF53exON1t4HH5+vD59ogEpHAash4xf2IpmOubEQaM+bI4BXK8HGXpO
QZUaR+tiTCDMyTITIL4BP4RfGnlWMGhKrZjJP2eLvnR6G5tFeF3TqLrlcecA9CDPpo5hHsHfp061
VuAk22c8F9YlB+Cavob9qPOGYbyBRi7k4v34ROG58RubIYxIh6DGFEUmXj3d3sg0OoR1aVzTljve
x8dRu3MSExQihadTrw8/ytKBxCQFQET1p4bk+njHL449zYrym483SZnomv7XJlkak9Km2KVJZK+S
wpGzoYLBO3OtFuF1mGCvwKBqK0ZTHiyk34FZepm7FN+VGW/QFQoVqokzqAiTvD3OsdOUCFg52oGu
NuSAz5Eb+4FXbEnfq2t1na8lz1wKjur74PjG5uRSKSVFo1UorjFoEDzZT/fxpnppvWgLT83aXDhg
4vxMUnNdsWS22LFM3dImK4QcJ4xHKvmH0rnjy5OZ3UTnl4+/3+wuXtiYrIhHpBFIMjaOzXWX3MGF
+PHvn/9MlmbrdDFlzu0kSNArkvKEAEkUtDfFT+PL6ar2zR+gQNe5J3nWrl7KNcS2vN+23xaFx17c
YFGEsySlwb18F55dDaiZp3823dBHEPMbxJkM48Quj0aABmvL+zeXO/lmcUqhSuowLu8t5HleSHHc
YWt64EZtZ3X08icOqrOgHL64yZOvKKtVRRhgk7Pr6N5ZwyTiOX7jMSmwPrmJD436gmvOXd745u9N
nsRi5YgKVpLiNwz03TePwFVzN9yMa2ff3qVP4TpwP97YubOgyrpF6qjoONNkXzvKQdEp6rnbGssr
QEZUPdocg7b92MxUrPw1nKmKgceb/Geok5iPJtPxaEGTx7oQLvDpr5U+vBkoo0s7NDWyfimLnAsp
KgdcJ50zVW16PkwQnxBAV9rBeQo2wLW+xTc/YNAJVkzz7I1yydzcPmqqIZOJk+Kp06jZGUOqO2dZ
PSTX5U53j3u6ndAZfCp4+KyZC/Z79IJAHCytc9auxlPKBDZty9NkSK6S0xF+WPXAMM6QPmTmGsr1
hW83F8vA62iaaqky1f/Jtytt5BgLp1IJNb0vktfirqZs9HjeEAZ+jbvxCk65BZszOZd+aVN83otg
kzfUIHTj1Saj/t01FPP38o6h/25FS4M0VloKb0urnKSVY4/iSgZf9EF9kO7SbXZnwUTy5bzpfNlj
SvUvWk6QR368zCWb4ucXq0zRIgBf1asHUEKGvNfDhYfNbDi53EbhPhcG8iaRklPDopQn46nclev8
ZgRlabj6SnFVj+mndmEfxS0wvSUuLU5uiTAZIZWJcMg2H6GbJY9jShklzE6t/s3Nm4SusYclyhpZ
m9H9OoI1lBau8Nnof7mUSfSPi3bMG3lUDxaTlGh6+eKyO305Ox5grdYbPXQftxBxfewTi99scgVU
JyVFCa/BETe9r/rwIX2FTDR2O99cj9vkU58vbOQ/WShFYdt0dO6CicVMR2goqHL1EB5ARt6LGoK+
A3DrVs+hm3rFZunW+Sdr/NuiNXkNd3SGitLKoPb+0frxFoipZ+7goobhwY/8fmvsPt7U+YP2294k
hJl62FJXKGiRILZzvrHrzce/X5mPw78NTOLVoNrDwPCzeqh+pcer0Yc7a5WsJT+7YkY4MTltx580
0P/IrC5ashSBuF4n57sBYZ42GWYN6psrCDz5/+OjtqUOzFQ2+h4uxLSfYs9eSBtm99NwyFMMzdKp
NryNKwktIggVbPVwDKMbM0erBx6kJbcUH+VdKDGp2Zu6/fo6fWvEzoLx3LZEx3EfbBibvgoYllzR
mONdyjTRwhecXdKFtUkslmzDAkmBNSbZeHX3N+0GrIhrufGz5mffgtvFQzBr0aKEYesa//TJsYsT
tD9snYPeMmW3Kddl5TuP4U2wJjECTe8DvQ9gN1jY1llP/W3VmBy9CiJZEBw1h/38zQihmYe2Crj4
wm4Kf3/37Rx8Q1chQXhXmGxhDlNDpxQXD1Og+2LNt/varo87zV/utsxmlxQK/7Y2idRSCqlJOZAt
iOwSgDeJFyP1q2anXyFluvQqmL3iLqxNvht9hMHSY76b8lTsIKH38z0TiHCCr+NPDH98hkqPuWNg
E82fZNEX6zQn385OtTbKEtbZrWEQEWXETboptqTR63htLBQSZ93z9zKnZRpaO1EcjziKo14PablJ
LHUhV5i/BhxLscmbHQtRibcnnOaBbIcG14D+UOysdXJHy9+1HkSdN/XApHoLXjm3JF2WTcWECch4
V1rWgqTX4hF7gD/umO3bpT4cujs6GK68jq6OT4tfbC6PvbQo/qKLBMw6ITNhiKs1uz6vxWVegFz6
joS8r3oUm8G4/1HYvDQ52dQ2V2Aj6VmkSNfr+wYXiXdAXm7ixWaAMheidVFJUZk10KhUvV2eeT63
UREOryGs3uV+tA6u+x/UKd3IX6wBzO/lb2Mi5lzspWlHKE2eMKZvxJOuvINH+SpbQYJ2W63DJ+t5
wVvmIuXl4sTfc2GvZeR6HCTsNf6NtqbOvDpv7Z/KrciMRO7MEPWizfceCq8MCD3H1mhYQ/f11qZT
BHWE8Ih2QJIoiTyRsgPUy1d0G5kW01/sdeIDOFwocb9f6Rur03RMjpBpQnlYO9gMuFiMNNYWrKa0
6j7e0YXFWRNvcSw6aRDraocI/Dm0O7BM+B9bWFrIxEX0UxDaOXw6B0ERrju+HYHTH77+e0YmftHQ
9hvsHiNilFGOIGcEwGx9+9jIzJ3GNwG0BiG7Tl9lWpkBhIcoDrMPB2ipbxkMXIc38g/kyV1Udrb5
0hv//dl6a21ygxao1DeKgt+JXIsRwhuRQRo3yKOu5W1zNdz9m6ub+PkJrmfH0XN6Dt+SZ2PdbGxv
hIF8JXsJLZWliu/MC+fN8tTJxZnIY9ND6ovnUaf8Ve+A/XrqvYOyEOEDKuUt5PCLt837PEEYtUzT
cBz+GRM/McZSRl8t4lTdWMFeQk4gd411RWmo254gZ0Qf4Et6z1W3XnwXzJ60C9Pi5xehS9Oc81gb
EncA0IUciSL3fI3y8Oa8MZF3S/eDD7XmcpX2fdb3dsXieF6YtcMwrvUqEPe59MO4Pt7Y19pGQmfF
TfYA+xYSsblFAiSA6dR2aBZPs4cxsZ3erCg1GOXpSnbI+uRyoQ2zZGJazWjzIEoCrgALVEp7YIRi
4RzMG7BVW7Fh1ab5/HbHoL5vOik0eQgzqusypiMifug7cCBAZrsSBVIyL/djq7NGFfp9zBPQnp32
uzsGW0+dw8apRYY8dLeO8nLh28wFYu23iWm7Wy9b3ZA76qF6ofghU5ox40MMNSzcKDPvbtrAF3Ym
+0eGaoRqqFBB+waQBWAG6pGRm3hn2DZ38Ejprva5v6MfsvThREB8+8B5a3hy02iJqkNao6oHiED6
fAMqux1XMiOVorpNnyD6EgVfkMg9kyqk62a79AKfyZ35AyD1p4dlgzufZgoR1QwdQKZ6GNDB9ssd
gFff8RnccG4gofHD9XHpjpj9pr8tTrOEuB+OZiHzIACmKop7DMh8Bp2xR1e72YeQ/uxCt3bB8i+4
60wv9M1S3+UNoewUAvp6AJaM5kE+eMNTtclpUksP2WcVlqOdDv/ertgcv//BSblY8uQro/DTg9Lj
wWXHkSsFX4ZqaVPFb3jnRxooBs2kzvGuGTkqqFo5TqQeEKqxH9CU4hEJ4z98eutukz8t2Zv9hhfm
Jvd8mTdaq7YhFwOENeA2fdOJdpGxkCG9JicfrWpyvRs1rX+w+8ph+AGfSHfNi9htcVB7V/vVtfHL
fkFDnUQ2WiqIzYU2dAIdWjG2bJNEv42ntYby24l+MoXFaMcok5+hse2pXxkEe9DX5cP4femunbvl
Ly2Kv+jizotruFtDHYtFeVOaPyXA2GZ63eoLGdPswpCHIqFQdAORjrdmwqZvcma3+HAIPDf7oVrK
N8XOTD8Zv1iHHNmmIDXNVoZa609NkNLB2o2+ta42vD5OlJ0H9+yb2+yvpaM1G8AuDU43ri8MaKRe
H/9ABHlfgUm1n6EwW1n706b/cl5yyjnfvzQ42UIGwHsI4BP1kP8iGYOsDqIVyIO3yRfrpvOLxxN0
3O0qXywCzH+63zs7SSJOUn5KYwm7ZXBj54/qUnF79qlwubBJNbatbLlCWIL4eJftwm1Dcltsk8+y
J5AAiy3quYilm6C9+AdGxJ6cbUkbz82g4onQDj4iPr+GJ/YFoOU+X1Oyef44AM9UGHgHkEPrumFQ
X5iiARkJrFD6s5TD6aXz4m21Kb+j6bhnLGSz+EqYXdmFrYlHhpDtMstuKwf4oII9816fIP2xfOmm
vDUgIIR1cvXx6mY948LgxCMthnKlInKUg4bvZ/V37Q8qbG+3b+J7ZSrQwDEW9E25g31hA5JsFT6D
4/Eg8XaP/scLmndFWzMUk2aE6kxTS5uh6ZjGu/IPJE+ML5r3xbbz+2umuq+CJXOzG/jb3DTNBEkB
t7zwju6l3HU/ne+iZA/dOjIPh9yD1p2BjQWbs/H+wuQk46wrxC5N0HQH/fg5h2+iEEyFgODNhafH
bGqLBuR/b6UmvPXiYoF67ZzXEmsD/tX75XPzyMDkRt4ZqIKsugM6I55zv5jXLu3o5AKNrVpi0l5X
ON2i6YI8201QuKmb7kx8BvH5xF0840s2xc8vVqrqHVp9rTh3FLwg3vHTDdOLCIx4Ggll8RciXy//
np9qk5PHDGYxqCbLjHZ67ou0C46fe2N0R69+XH6QL61wcgyLSLMYSsFpIggU+g6Owuq8XVjSko3J
LcDIFSywnXDMzXDN0OCnYWs/F1tEnHiCnDYaTCELJsUmvUsZLjx0kky2XVoGZobFooMVBrYNpTuv
AnvwPl7ZuxNngkOUqS4zRiM6rJMTJznQCCRGQPFGqben9stYV+tEgXIrff7Y0PvoJSwxq6OriGc5
71BKlmPLRirA7YiK+Kpr8pCkcvLobFSum//5tT2xNjngsH8MdlRjrc087UX1G9o55q7RfdEcKDdL
R/vd15qYm5zsru3CtidlPuQnbXVMb+UeCsulbPh9VjexIrz04iwfjaLNjBr4aHRdQKvqnT1AJxsk
9Rg6fqC5v1+qAi1+tMlRlkwoqeDwEPBlGrf+sC224xqff4XH/s+zn8n6Jic5bsITcm5Yq72TN/o0
Gz3ww8/WRsCSoqU74F1G8mpN1ywcj2rNNNeS9SE+2SfggIkAxorU7rSV78wnHRyu42m7j/1fnNc3
51lYox+tO/yPeZLJTjbdUSnNSqdgOXwKy8Gtq8GLcyAgpycLLpQI4ZmPDb7P7iYWJ7upIAKjMj6g
EbPsvchboR8l7EdbSHMWgpUIf+8WZ1ETUUwbPphXVPqFY9pnC/nhosEx6xdkp4oSURZyura7b9EI
XljX7HezCViGwTPUeD0lF8ZyZq+1vIpB5+7h8A1YWrqBchII9c5w68WjPX8GLuxNTt25D1M8KBIj
AxoFqGgdNS7M1BiLfBOePmv18QLF75tsJjhAQOLCVbR3zYlYgqBtEG2qs34N3fBQHj7+/e8L9uAZ
Lw1Mrpaz0mXSMeJrqd8a39yzpDt0lhSKW+I2i/bR5vxzweS7B/DE5ORdkwYB8+gOPQIYPcpryKBW
iRfsIChD92stqvRLmeRcrLxc5LQrEWZhVfQ6FqVtDwoKUuKv491r2uOPV+0qWNjUmXsUcyYUS/Rq
oS+YHG9In8qsjui5MF6J3Mf2XG1SxuQS1JkWtnLePX5benesVQ1tTNxfv0GUmajVXaUumhuwKLma
X27gfjwvoBXmQsmb1U3Sn8LRhz5hhoPNtDevnfYrZS/yR/Qo/+B467CEOFRKiJPmNCwbYXlKVaUA
3V+vRNs73yTfM8Brg3/0Yoq9H2/nTOS6tOZMmlcynHJJbiOqkkAproUQFYywPIENKqDSitqlO0ek
U+/OtgYpFpkWZDLTF/doxFnSRQmBcmfu2023/dF4SEyu4EteWJhwuHeWGF20Rd2TXZx8MhUYWTmI
wSNDSlvGPeXEG2HWFYOf5/XHezhryqCIwNcyQKBPkp+2TeyoaulMxUwxr7Kc4vEAg2iuF39wpQFR
sGjZ0vNT5SlaOijVMIZpha5UXiq7Qj4p1epkj7WnGqp6r5yhJU3yAQHaER57tGBUd7CMcaXl0rgQ
pGfXbIG55zfbYqSA7b+4hHozi2Al0WhRQLklRKWQlx3R45FTJ1v4kvOhzLKpuoKBfz/uXgxQW5kq
/R4ajtaLGFobYHqBmMstDtF2+Kv4a7EBMhtkfptUJsfCciJU7EUHxv5E30zf6y58y37qyncdTU8B
QdkvpdBz9yy13r+X+RqELrZ0yMaC4heQYJmwpn2P1nnipxBz70S2iX5BX24+9tv5sHZhUWQaFxYR
1rJr48TGwnu06TcB/ICr017g6OI7vV4IbLNbatNLFShgnHhyIKkWFWEw0k1rae6ENXKsxoJPzt5B
FxYm93rPQWiPHSjLJEaBPIfa6GZM7vL258fbtrSQyV3OxHprVhpmGAzxYp0ZNnshTM4ert8LsSfe
V8P41gwC5662pgdhlwfN1dF+/ngZ88eKgGXLwEO5a8RfcfH1T/EAy5qBlX6POoNPhryrtyjYbvR1
vYFF+nHBnvCmdxH5wt7k4mbwMu/47oTJX0iH3/ab/JP9DIIZvuuN48kLsKPF5U38LUuTUNJSnLvx
B0/xMpqJNZOuKNRu6k14pyzlCHPLY1QOOIYoTTLl+HY7y6DMtCAlLzEYwpZW2RpFolvpJlipK3m7
aG3O1y+tCSe9/Hhqo5iFijXp6kjX8lbxjKvMi49wdKx+nPyzXzxAMb4MOhS7Nv2Il3YnThNz19Wn
s7BroFM6emn0qbZWWXSjUc5ecBixYx/ZmjjMEYTogGSXyPT6X+J9mruOqzxEt2I+9V9AmCzZm3gM
1FRRoMcis3zQCcHocayKLZp9VExSj+H2pfbsXCCBiUA8Rmza7NMncVTXZ62GMuAASWH7CgxvPkHe
mqz0JyZArutNtllEcM6FFoU3v8geYJqaZhC0m6E0yU4gtNOddtyjqm4a+4XvNmsDCmLNcGRZN63J
SRhTqy6TGBsjIqwlOkWr6J744gb3/T0MP4ghZbfdJlwvpulLhieHgtasAe0yhs8toi2uvleB4KKB
B2k8GhHf8p1AY1me9nNhwbOOI5ITkBKKyGvfHsYhjPnIAV0r60lp3eI+3dsejObGCsGw1z7Z4iNh
yeLkqitih6lHSrLwIrRUmJuN5JbbyjtTYhZ9uT+pvOnKxQond16dH0+BGrFC/Qae9O66pYObusY3
6wEZtv1yPfF9g4IH84XB6fMVLsn+bCX0NaMd/kMt7Ktzla3tHTScBwYY5GdkUJcxZrMn8vcyp5Ok
XXcM6lJ8yIiZXGmFLtSN5YuHpbMXj/Twz157l+sUt8pFHG8j9GCdhA9pf0p2YlDD3qlwRx1fSzmL
BcZZtwEsqAkmEspjk6wdgdA6tM50JvrA18634VXBGJF6r6+G7lDeoqq8kZ4XzsbcmRSDGtRxmOF+
V80Z0Cyo9ZoFokpZ/ep/nb2GXFqCxAMu+/7F2SRX5c0inGhuoZdWJ+ejQ2tQqgbc5/TS+t0u3ktu
/xVKLjCgp41zv4gimrv8L+1NzkcOeeoImRDDE87qvNZd5Gi+6z/zI9Ude52ux8UAsGBwej6qrMpi
DaDYIUXr48f42dgGXrCW0Zd5CV0EVpfeYHMP94sFTj3HVILzWI4i4DzAG+IjYL8P70MX5qTlMzF3
Cpn9khmuppZKBfDtmUgd9MmikeZkW69eK45eugkQe/neePYPsqmV87Vf3NBZj7kwOjmIvWSixFqA
Kkp2SNx7CKH9VHftWgxGlhv7VlvCq89WIS9XKf6gi5MvNArUzgLb4zyJ6U/jKvwm+adVCfMLGcD3
4HFxibNH8WKJYt8vLMIzjNoFdMFcU/bmxExMA5YQkRRf/aG4CVn4vwCOnvXTC5vib7qwKR3LLEsh
uCWOC2a8YZtSqBNgPuE57erjYLPkOJOEMdAkWn0yxkzmWM0a3OBSajPvJcCYoPvT4eKenHOdHlcd
FgRQ4+74Od4qDEOmbvNSXYOHEfxHCyni/Bf729y0OleodCehOGf3KASE9efI+hoo9cKu/RNP/G1l
ct4sq9GDtKXV2q3hFwDVFomBWeaWYOdzkwfnfqm3+08sOo6sgDbjOTFJmCrZOsGQRvSCCj9yB69Z
5b5yFf6lPtmhV3/WaOWV0tIy57/db6OTOwEJWM2JDEBo+mvOBBP/6owYPER3L8cd5Ed38iLTwNwr
DfDU3+ucuEvJSF0IOSQAzIgW2/GW8hz5qPxVLlfB9uRLGxjmqhU0xIePD8LSBk+H+dCMVjNDrFWj
anUIt5pH5dMzPc1y5czN74uHwFd+Lhhd2OAp3lwORyWWxGrFi9ukeRl8FZ2p47W+VrfWV2sBBj77
wr/YXVPEnovYUkFyCYc10DT1xrhL7gUGNHdF9pQ+i0R/sac+ewf+/prmJGL3zvBf64N//NZhdqrc
Wq/zhJG/lDbNR7K/HcechOqwBYPaiWFCSftppHf9Yv12ttp4uXmTwHxq6s6xBCRT9IdUALTSY3pd
UWtEjWWzFJjnrVEZ1yy4YN6PU5zSzpZNFdfIrmXmVBqKqerXbl/cHtfObrHSNPuhLqxN7gHp2AJM
g9b/EIIkp4Vy3nLQtQc448TbaKFYN/upoJ6BcsyZGXg4RZLcHNF1BoHJgO4Jmi/YkxdOlvDkaSVE
hyfaVnhOv+fNCtBzlgf1zMX2IFPt2YZ7ZIr20WO2zfx4/UfV70tzk0iJNkRND3/k2kETi665q34S
cQtZCGfFxI3hVnfO/WJ6Mhs+LhY5CZZFFiTKCL/vIf3VvYinULR23OgXcprrjJGDpZ69In7fP99U
ShVvw0eR5+irQ9oI2iL/rP6Cdb6/HT+rn1MYhFIXKgDA1sdVBsXIc70/3fxZSu2g00bPaGbIAnI3
Kat5NzGE1/sE6I1ymx1QbPcdbxE6Obu3v21NxyuMKjTNwMYWkwDoLGT3KuG5QriNogG61XbO69Za
8NrZy+/C5iStiOwqaZ1Q4WAAQE2js9u33Wqwx3WNYufCAZk9hBe2JleBdSxQdZCwJe/tvbRCUuYo
EjMPcuA9+jZe4S4+MZdMTm6DuD2VSVaxpeLdfvYs4MMoK3zJVmJCJnlov/zZASF4wtlHuHk3zmEV
mlTF6kAUuDmvjbWyPV0pj+gS3Ym2Nxq+Xz7e1LkFGhB3WcxyQZc67Q+oZnBCP7FTDiHyngkltWPg
/XsWJnFaGQa06c1WOahR58Gvjor4gg++HxahjnS5iEmm6cTOKIcRi5CVfVOv4XUMwZVzxKHCQBCk
29dIM6O1+trLXyoLLO3gJI7alWn1dYLxrKu8pn451T8/3sDF5U1iZqpYeRgZ7KDZXKOSG/08P2fQ
YcSboV4Nftp4uuIlt7womYf5o0v9Ym+nbB/tgICDrmJc2v5jNEDyg/V5f/b/pdrc3Fvo0toknByh
ITdHtRYvyfy2ue1v0n16oz+bT/lO9FjqTzkQ9IW4smRzElaqQpJrKcAm2lJhUK/Gjn57vNQ5mnUT
KmM65G6M5U8xqLokcc6sI8dgoz9Yq+AXYE2ydTLn+LWc8y9w+8zdB0BQ/zY5WZhtpkEhA8kTJRa7
XqUFVTn0azfR57SDn9ptnv6Fus6S0UnEtOxOVdK6VOAxEtNoApLHeMwn0a3K11bPO+jj06Eubaz4
+cUDAW1vuTOQKz+gbJrtpJfopXuukU1F++FH8znbqS6CuVe2h0iLSjMLQnHm+j8hPedKu6Xa66wr
Xez4JN8+9lFq10f+FiXv1mnvp8EhG+OFFS8ZmQTUUxKa0Xhkh0sJuFB3djNbvaFVuWBmNp2/dJ9J
VA1CTUcBtCLsfLMAKQlOKPnevKt2/8rozFweQW792lyxwCFOdm6sT0jm1SS/3YASE7rcUfIkQ0Gu
L3GVzbrLhaHJ7mWq0qFJTAKqlP0PS7b81tCWCkhLNiY7d4b0o0F+SZx1gSRL1vZX61HdoY62q2+c
XXSz1AefdQmTmT4wVzNDi1FX0+3LuINq+/sY7ocjZB/D5uODNvsSNy6MTA6alCXByYBc7pUWxkKs
FbFsb7hSbgFL+2EN68LS2V5a1tQp4vO5Qc+a5BkpLLPfnXRkhM/ex+ua/VgXy5o4hFoYWdGPDfMq
crGq9B/WUlCYP0gXFibugBxoiDwfFvJfCBKjGA+eXX/WDC5vMXK8NMI69+S5/E6ThGSImqooY8zp
m3Cb7h2/Xwv0xZKZ+WXBL23bloYg1rTLjAqPfOoT4kP+y3mqd2JV412RrUbvXyLvEbfV9CXHAB8A
bJ7IBgt8G+dDMwgZuklF9i+KzMrWeuzvUX9cn27+sOx0YW36ltIQ1UwzpMWgYw1vg71C5+UEc5z1
IHsi8Vn0EfEO/WB10wl181whjXcqGOSTpfyrObTVtgi1xzIpDD9DwXI7OvEXwdyF2gh4wOoYpEvx
fq6gcrnkSboAj+jp2BvcKyPFlOvizvGTX45Y755n48Khm89pf3/NKXwgVeTkFGkZiZ7iOSeXt7lL
65BWhfnTOXSjK5hqRBdouX8w23UGVK+YMrwHggztrSOVpyw12T4FVpUBqvDjvkOY5JWLNtoqN7q8
Grfttlxa8Gwsu7A6OZX01scqrVjwaR0fuKy1I7xv/yBGTz63rav8Srb53RIF2+JiJ6dGEPUlpy4X
9Q/RDsq3AuJo3CJi5Ta7ws+frOU6xGxE/b1UfVJzyUEGWwW6Q/RP4kcGwQWochPumutghfQy1blF
opwli5NnQ4jyalQi73oo4lWrQBgDsx2q9OR8vYZ6+PbsC07xRfi98JR3h/ZioZMT0zS21gUJZhGF
ijooGOOt9eXoosu9ye2NdNN7oYtyJFWlTlt9fGvNHyBg+ECFDQWg5cSLi2SoCqS52OTVleVQ7InY
ZtHR6e+B20GlzgPt/5N2nb1x5Ej0FzXQOXztNElhJCtY/tIYy1bnnPvX36PubtXD4Q1vvcACxsKA
a9gsFotVr96DNtkh5VYoLuOEheE2YH5ALCVBIkw5Pz9zXyLZWPIcZd6QbO8medUAJxw2/LB4ua/n
psjfr3J73DmVIDRlfhKTVzN7zLjyN5dh99wAlWHEUS72Sl7kJ0MbHqHBCdnPsL+FRt/j0Ch+p0GC
TkOKOGmZ3Ro9h5HhMueFcQsD8JCz+NSNOV/d0kQZGAyy/BQN383oLlZ3VXUsA057kdEmOjdDeWlf
1YMRzmGOeFc8Gf6y1e6ghPg8+4RJE6JOBy5D6KVABxRv1yujXGTBK2hq9Tg/TdriT6l+SGsFuqjB
fsb0JfSxPLAreoM5PegSVEK63IdaxbcRqsJ2MNXbpQm2kLt2x0bfxoO+L8vwnTRHSoiRGVH4ICj5
Lsrl0su08rnQpMhOUcDu21FwpaT4WdSJM84zVCqrX7JcuEvXbuU+gm6bXBZupufg/B/3g9l/7yfd
WSJIa10/m0yvXe0r5bWmlQOWY2BfpxZi9s8Gj0/98io5/7qU06Z1oBlZl+AAAohiSq+zhnfS5p+t
gcqKJa1sE5H45tj/THLo+/6JVyJ04v7FpD8ZdTh3/h5jRprWCBkqPfEJOuzdDvg2T9wFmRMHYNlP
0KP6+8VqVI9XNqlFFTkkyPVEz05LDv02oGkq1W6WH7F6uv7xGE+lc0NUcBagUFf0PRYHnhXrk5Er
8sNN/67ej+7/M5nLiiTrhVHJRRwt9VBWQXYSch/6dXZs7sbay6DUeX1hLM9b26GyibLC8OqCie3T
DMW8cbDj5mEauJRcrAsGQ4/wCQnCNRcDMHEF6chehhUZNJ1k+HfZ1DviDwVfrIZ8mfMrnOzUly0q
OKbQ31WzWs1A6Nq+DDcmOLBRcwdy7UPaDPgfyBKCMz1zpvvkmXeTsuIE3k5QMQJvG+YgqSg5i52R
D6qUndIi+q51xnaQeZhO5oatTFChqMgSAQFOBpwSwokmFB7wx8Kb3eEZoY5yVevBYGVadspMlG1F
9ZCK5fdSsjghifHgxF6tFkMdX6urFys2sJhoJ9zLaPiS/ui/KR7+j0Im80xh6kmDAqcpYuLxPECV
nTBYuSFmAG02wPt9zyEVRuqnkMnBmM5720NNizRmuWpaxOUuXHJlmDrMU6/pmOuEW4z7ArproPw1
XUhCnoTN/1N4Y27eyhp1pEeo4hr1gI86KLkb6HbWgaqs+JO48ZcRie7CBsWCOyDCkrLwVAP2A8a5
aHz6+7EJGBwRXTMR8AP6WWelUoILpcN+jcFjGENxwZje6iTyrpsh207vztoMtTtLNs1FmsLMiNSi
qyWnD0XHbB7yEdLFIu+WZDnh2hq1O30XTVEmwZq6KcINGXGJ98h3ylt5B6UDZ/4WgKD/Rd3y+tas
sGhhZMiQFUC3LsRvgkGp1HpuspMhQ3pgmW6tId4EkDTuo9w2gs6XB3N7/cOyl/plkjrdGOsKDCOC
Sa0sNm0SeGrwQ9SqTRbwZk7YW/hliTrZRirFYj7WGcZh3w3h3kh+5OaIcma2LczX64tihfj1d6S8
xWhiIVbiFt+xg7povU07bpmedVuuTVAuUshzOAVzlaFI6gADhrtL3oGjFe0WKJ/x8BSsaLEyRo9M
Fr1VjqOJTxfMt6K6b9pHNfCvf7JLskY8HtY2yIJXjz68yfpYSmBDfggwSJL5hJSjuEfD01FVL3mZ
v8t+s4/23Oc8uW8vj/ZffvF5/6wMD2Pc13mBzRr36V0B4k8Ih1rAiGgb0xZMR+aDzRifkwD0UXUT
TYzQ0GRXY1JOiRlUDYKiA3rT5TuuGFv6mW4gLlvv6hv0/J2RS3pFPIJa59oqzXkV1EEfQ6S+QVAh
WXe3VTY6pgF5MYTh+2dmqH2MoPxcxWLXnErloQAleIw25HVX4Xw+muBKT/tWmSdYmPLAqYUPSFE7
avR23QgrmT9bB5WmmRNgwq3aks8lvOsv4CL4id6pGx6Nl9StfvNm2hmQJWhxfTmFQuVsUlwL5UDs
xf2jXD0aRg6N9t9KBphScSPOz5X43Iah3U7iphtAZSGANqacHAWti/5WFapNbaIm0/BGLRlpCWAW
oOmXMPmIuS8qamphFy+RCF9trdyvTHStxWxXohatgjo1M98C6FtJ83GyandYfkR40nH2gfcDqFga
yZ069EXZoI5BJB4L6C6oEKXtb0o/2/Bwp0znXa2WiqqVJouFZsJYKOagaC9sS/i4vh7GFbv+nnSV
VAuVEPWtojmJxe8+ug+WezVRNnL+o+XOTLMyZ9iyRF0B0AdzOpQLR8Ns9KCPrtG6I7IfrR17gmd4
xqYATwivl/HpoBfxZWWNcuB2Rpu3UGKsTNy1GF1RatPRk7suepwSCXC7Ozl5T8fsxmxftBZkpMFL
Z77nWuJlEHAq5ucQ89x6ZDeYjsCghOmFS2dnVuTOWbMpomXTLHejeipLwSnrxYF2uNvMD7P0NgiP
17eIGV9WCyF/v7oQxrpu6gH8kScpUu1MjDZK9bjIPAU+VoHubHeozKcQMDFdxElzUr6l0M8qcwDI
p9fAByMyeDo6XDx6aP/B4xPtD8w4YG4D1OF0O222ujkLuqBGZjL5kth6heVd/3rMda1M0D00SMEL
i5bCBJAZxrvsdMcisrVH66Tbc2m3x9wfX7kz06zLbW2UunUs0xigP4E966B9DC1iXOXmPj0QWsd3
3W5eSKFaRulTPPCqS4xeC/hcvj6pQQLYyl3EBeQxRkBMu/Poii8EAG2602ODCSf85+CwvWIw9en6
Z2ZFqrVV6mybWVhkkI7E2TYSRx7f0lR0rltgho+1CepADzMCrwQBeyRGn5EXoN3kJyaKoCZdOJCg
uW6OderW1qhT10kQd46IZ2KG05GlyoaspCdaMmdVvO9GnbpejOJJlGCmExt7wHN+4TIis24s0KEB
lQGaKw0jMOcOISlh3RuA0CDs1i9gJ/Alw5YeiF4EyBCOPFUR9nlbmaNWVIZzBAiNUqOWRWS/P+Vm
wa1bgw5BcsyDsOOh4j8HEOlIb2IAHMJxIBgSaQGyNgjaIJQbfEPCrYtwbZfg0LcAO04fLMyApbLb
3NVvYoM/SAFv3PLCGDM7W/0EGp8ILsYew+AF+cYpEIOFn/5GfcaqPglcGqd/VRT3un9yTVIhRhyK
sZfH8tPkSfTyrQRKsV9Erj7bQpxJ405mM06EAWJtBVoLUKNFAfbcj7JGTRqwUyH1GtvO1ma99Zq+
ltxKLDLO4hhvY5hCkmBBTxtj7lTe0+nKEsbK2Jz6rndCsXcEBVojAcp5bxrvgpAZ5wOcnJqsAD2i
mSj2nq+rG5pFjyUkWQCsd5/j5vLOustc0qQyn9Ln3p+8zmlus9oebgnwYtwu365vpkwOBeXCZ7+B
im1GHdbq3OI3xJaa3CqWIL4hiQpApixZ96U6hX5VGniBxkVlq301Y+K/X7zALL4vDbpOTSN9F8II
D8V2iV0rT0A011TxASImsz2NOsozWVf7ZqD2tqZ0/T6TIhFozNHaTYo8+CqmGDmBjbkiC+TJIoAy
xkXUKcoEFF8JVtSbw20aZd5SFN5Qd/sx582ssLwFr/W/TFERZ9L1StcjmNIiwxeW99C8T/UWpy9E
5nK6vlPsZRkK6RUhj6XJqAyzT+TFRFZpQipcjLdyfGfKMhJD3quSdd1BwvTLEnWPZ1qodrmcIn+F
kC+hCBGcwG8+CBt66LacEh9vWdQZkAtVLQOo3pyabnZk/dioldNm933JASWyYsh6UZSfZ7U0J22H
RUnRJksf0uZWC35d3yHuh6Puu0jNYyMiNgiyhjAr6McFMFswLhYebp+OE6vIT744uqt9orxPSg2z
SISoOSX9Puk+uojHrs7gzoI4ysoC9ebtQ0PttRSbM+8tTEgRQsfqQIisySjG9Y/H2h9DRCfK1DEU
j2vrPBbWgjDKWp7hKMm/2x7B9m4pObOUHBN08W6Yi3BMA6E+tVFjR+aDnoiYN5446Rurfgd4yF8r
+fyoqzS40qoIyjJ42M772bNsy18gZCu+6Te6reyFfbJPNvMjrzD5+eNpZ1hbpQ5tAHHeWhtgdUA5
IgcVjCxtxyZyl1JymkPS+PJy0K3Qu75rrGLN2WKp4wuHnxEfc5SgSJnyd+0MhwAAT9LulfaiP+/U
bexmt4RYJP953TbjpXNmmjrRVSFPcjrh2Zj3qT11um2Jb1062a34IGqbKX7ORc6B+x9bi+EkVSea
jTToKFXEIIxaJLQoRpUvzRMUbn1M4+6CGrwU2sbai3bsRr+5k85k8y4398suVfrRkyDPoCxfowSX
HBU3JkCnj8UhHGYQuH29/l0ZhRlMQ5HWM5BVhOf0/CTqo47qWyTVpxAp0GygwDUrjqD7S7yrsnfF
+oP3zpk9KoyBrsXK4gRpew6wbrk1uuei5Nyd7I2D7AthcgR2lp4+mZApilGFx071roGoSbBrxw92
n4PU30QfA7rCjicJyYrORJhVNNHahgQhFdBMvbR0IQmbU1FjEB4k0GbNyd2Y8ezLAp36d73V6nqG
6DwpH+Io2k2d2CDc4MQzzjo0OvkWVMXMRtwywfDcKINdKxwYGM8AFbnSXEgFY8GHCusPzeh8nDHO
ueVZoIKUpMdhVqcI/NCD/Bkq1r43K14gZKWCOCwGsnnIrVww3/di3y+TJdYIhMFGfMw/Bld2rEME
/nshtZU7AMNlaNGl97yLk5VAGQpGRlRFxSQaTTMxVFKaS1lbn+QqfAhm7dYswRyvK9soDFWOLzAz
HBM3tCGRKR+Map/HhtGIhyAK5ua0vOsgHqs3zTYGsbonQqLNfORNprG+6doa5RnNFKhzJ+LdV1WD
rcn3iabY1ficgcs9i3rnethjPWtBEP+1NspLBFmTqrzA2gZf3xNlY+GOUEVOwDnkfoCRNY5BxvGF
aCEAHeBTQ/2ARoAZYTIHAnk8FPWTEskPYY1aBYgrri+L4R6mbJkgWgZoFWUlaseMLkzy0ppwZaU3
YQmd1cIXx2+5yWMeYa1Gw7UIRUREu4u5XSVKUSAr9fKUC5DQE8zcFa2x9VEi4SVYLEsmWNNNBYGV
SIyc+yBUlZJ+rJb6pEDDPlFSV8lUJ1YXzoeTGPcgZDHxNsdLSNUvXueZnKlDbqDMYXyDJqIGCZns
KKFzAHIfN79R9oQNJ4UutAwQ6fU9Y+XdZ6ZJQFulkKXQpFMdwLT6QBQSYm+y9SdlTyhjeJIFXFvk
c69sWUDJpWZY10CrE0KTBBUzIogug4fb5PTQWL5oQTWTSF+ZKoQEzk21VhYso4ZlJdVTGX1kAjjZ
lMPS8sIUy0MwDAa+SRNz0RdP5VoxBj2cEixpCcGlB/CNSzg9fUvsBc6zklV0NNe2qBiVxMmstLhe
TrnhouDuLDvJngBCEF5qCJRDjJfPccX8jKvlUYEqSZKpNwKYlKzU1rpjuzwsQwwx3IAT7hn3JtYG
hKqJQ436JpXCoNkYjIocww3bn534NKvb637O3qe//n36QTZ2ZdguE/59Uxih4+5PKshIeVU21p2F
cCEbmgpCUPMiaR+7oCfyl/Wp+N65wSb3gl30SvTq/xCJemaMytQjJVfbOLSqU9Ev7jCqXluB9bQA
Oe4886IE43o8s0Vtj47uqTTV+HwaeJe6J9yK8SPhHRxaUA+ilSh+Jxyy6k8Rwhmcqg1j58AlooDO
BmKKOMzUSdYhgwDhBb06BcJRaBGdlsTVh5RzuBj+d2aFOlt5mhtWAgzUSQXWdrI8yXy57oCMEH9m
gDpJ8qTiSacb1alV34Y2cmTQDLdAeeVma/ep4ipmwbtVmGsC2lUSScJ2gSzTZ1WfJHRyUa+P7zqI
zmauecTIbwQiMhnhYjwASHd9lazMBr1v3Jc6sjZg76llmiDEIzPpBMERbtGbSG0rcPSn0Z9d2c4j
W5UwBXHdJsM3z0xSN9hsiH2bWChHjJoK/mTJjYJ3WdE+1LR9EqKIi5kmrkC9kM/sEYdd3WKj1BSl
SpIp/WHB8BNkp57DTXJn+hh7uuM1XZjev/qeJECvjNXLovRdTSrMxceE5m6HepKi1Jxt431C8vdr
K8GkLkaFXQvru2WKbD1GEjyj5K69S+G3P9guImdN8C3ShbZPiM2quha1lDi1HqZJGuyumlEka8ab
zGgcjF9xTh5zcRh011SJYDLoSso8xF0dFFp9ioyNAVhRf9NiOAXyqXacW5wPybqjMTHyZYwKynqC
eXhrhLHRAVo/faz85acMJggoXENOxSl7O+n5AtdMlyRiaKIEHloUH873z4zRHEgSNKbVTbObU5Cl
G0AtKfbo58fsATKACze48ExSjglyumCYBpQ5Ole4N0+1s7zmjuFYD+2xTLnjJMxQtlog5aBpV6cz
1K0AcKujJzMfn5Sx4tQG2KEL484yQQgimaNCV2GlQx+rKA41LqaeoZWKimZuv/+79pVttF/XzwHX
HhW3WvwKOephr3PbzA5xFXgAP6EBImOmsLGlyR6h6fvzH1qlXGWsBzNdWjho8KPaZYndfQt2+s3g
hEeIrxd2+8p7WTNqp5glMEHjLxJFZPr+NszQEvMKWyfuQxB8dtvRJxBI3vgFK/c6s0Mcdh3DomgS
ShFnoABFT2y3LwCwgvAsDlAb/n/SL9Zr5swg5S/W0lUVdKiwf37woKJAIe/CJxB8eoXDe79zF0f5
SjorZoXEmeANuk9AXuipb5WHNriX/ebdOWxrQI5BQlFBF5yuJ8rtksjCiLNdgJgxB8lsi9cn4Rqo
oBjPfYEyI4mlIWcQMcl4wfY+gi116FqsbXTCBbhqApPtkk8tzMIbtzH3Y5KNubjAVwapGF2LLV4h
xOD80HvNjnCvi2/vM1KUGgNI3Pl7ZuxamaNyZyXXB6PvYK4CVRu4GwJXuyv1LeY/TiQpgmrxkcuU
SqLvlSXSdNaGiEmk2TBw5+U/Ku04Nfd1XDlVxnll/w9PQWkENRKwmtEyZXMTxIFRqCSG1ag6gipC
3eU3kkPABJHHPeMk179c1pc56tLRMj0zW2PGp3RJzVN36lsFnCiQc7znuSV7175MUTcOODAiLY8Q
JxX5cYJOfDP37p+EYlJX+s/Ho/1wjMqoSfHxRrShbdFLvcCdE3t+lxwiPBi6Ijc9Z5+1L5OULxaB
JmVGD5PhSXSIip3gdPb08W+6Nh7vJSt3lUQLz2BLVMATTRkrk8GUqxbdHTk4mpo7Fr1tgUGU8xVZ
GwX0DNHc0UQL7I/ncX8s47EVMUJDMONQisEz2BHuiDQlISyJvwvcbIu5LFkhSooodmo0La8RLKm6
NChzliliMbK8fiqcovvBWRdrq4ioACEcQAimBxbauRcieRzI0dI3zVHaQtyNKFI0j+JWf/xnxug5
BUixNXU4wRjBs4kn8Cp/y16tByKvjJlt7gXD4AIAN9tfa1OoN31TTkurKzBHOMPwHEXU0CDKWt3y
TjEzH19bIl95lRVMyTK2ioaS4+g0N8CJboTQhuzNaUZeR8ZN1cDhoUSZiYFE+CQVXUJfk4bvK8tS
6HGfkzInGaoN9/lof05PesWm4BXDmWkkGWsxwTtm4KVPfctoxi1e9EFFrk/MTZISbrAzb+KnbEuo
h3lc48zjtjJHfVCULuYli0PcLNUu1rfh8PEnrrgyQKdVY22YuYL1kDSc6EyB7RTzeI6wkbfZM5d2
lHnMVubIelcOIiaaChVsocIx+8z63W5xgSSGuW6TQUZg9w+XR4crcewiFUg4pMPdLvOH17lwsk+p
TRxraKxxgTXMBaKngH4h+C+gJ3q+QLlLogmtoQreGG77TXyr2tqm3RH4QOZwO1tM9/iyRtdZ2wqv
eitBHW10LPs2fVRc1Ec22UHZwx2ft9yMgJXLQXzlv6v7PIur7cv1WNTTFNXB5V57J7mjeTRvJqd6
WbzMS555jxne8ijvL9VGMADPrjD9P9ghRARajfMMZd4uqwXR7p9paqRO2K5kqTxUmtx0UG+HtOOY
YWZu6w9H+X2iGuoQdfhwo5OQ0WfCftvZFvRz0V8dt7rH8Xv2ulTMQKgm+GzoKsxiFEFUWSoKrD+E
b1AouEPYB4LXFY8q3hT3hDZtKn3uTcP2jy+zVI6V6t00JC38sXknWgzRvak5JDlI7ghfEA44L91n
Zd7IRv5aJ3XcoJEaSa1FHNLKAGdpnXjczxUYqIwnzhdl+yJyEFAJQwaQLvqk2dBBbVysAAOoT58D
86hYEMLk+Gl4xOHeTMc/sYgqPJH5BpKYrpAotRaL40yGExzpuwZiUxQ/m9fBaZC9oroLuaP2wKvu
sh11ZZRyVLFs8grq1cToBIV6yV4O3XZwyl3tF7e82401WIK2IaGJUNFxuEAd6LMJFVZTxvWGl5nT
PH0u8afQODjrk1M/gYbAjUqn4UFfmNc4oNlQD5VAhQmulvMwPUQzpD0mNCwDjNx90pXtlkc8SqNt
ss+4wCuW78jo1QMQYAKETmPPraGbjSHFsTCn0W/laauMfwAZsmTQViExF9GCoDsB8dQrctHDPSs1
d3sFhB9W9HscF14CxAos6G8Q7XagD4DaP/9wnRBoYHCAHX3GPZp3kFHswSaSyrzHE9uQATY7EFUY
Jn2RQgg1MVN1hqF02w9vlrgrm2/XTxiJRvT7lpAu/scEfXtm0jCXJibMT5mR3ghRfAMZLFdKxfcG
xHlD2d8LYfIHjS+IX6hEdlhE8YV65y7FNMdyXyIu949VcEyNf/jvUwF4qcCoKGhddbKAVsdggm1y
e8esAv96CVTInYRJqwWzrU5IdMTDIgvB92AqxH1Tx4ofpwBQqiYq/te3inmCvr4brSkbDKowTNVY
nVIj2UxG+NSP2fN1E6yrZLUuunIahnWci/OA1DTr95X4C4qBpt1EgxeGLS/rZt2TBOBC5qERD+iS
XzeZOihY8A1FNK03Paikw1s0EPrMMTYabkrrLS05X5C5bRia0Mk8PsYMyHlbpW5DLQRjWqRITGvo
dcqmHSxeNM621Maec/1LMi8R1J5l1dRUGbMKlK1U0Ju4Cz/T0uCh+lWkTnwLTQq3v5l+gJmKl5Yy
Q8XKHNnZ1dLqpoRUTI1kRxkP3XBnKr8GhRMqmF8Pk25kFAz/0VWIoR/NTJ2X6jRPsadmyzfwlHpg
dgZPsCp/VwKFc/mz7KGFjK+HirAo0hCyXIilUFUr5DXl/F0q01vop2wlAS0DVe6+5+XI6eoyL0QU
jdCKgWuYqkI8dvUN+zDMxNGS0PfHM6J+IeyHUMj0MCcluupW4NahWXsGsJBCeLjBQ0QHwg5xsAAD
Ik5bKx6SPNkKbXsbVo133RVZcUNRLMD/gMRTIKZALUtpc3UZ8B2N3toXmna0RpVXEyMBj75G0PCX
UQwATPMCTjaPxTJJOmyMkOxOepQ8xlj+qGThcWqHwzSpD3mFBuHY6ac/WByAbGAd1YCAoZ1kUKdS
kkoS7KtIdCpBFrZGMg/+dSusAQRLWZmhjhf8PqqrpUCwwhsaMiF+Z6e7aCtueXpxzM1aGSKHYuWD
SG2i2Ix7hKhmF+jHROa9wkhycrFTAPECCgpAL8Bq5wb0dNQaZcZK6g9Sj8384nVpbMLfD9GaPzpR
K2NktavVyOqMpq0c4Z7czR+k+Js72UG9J0OyqdtzG3/M2htBKP93cZSrI/k0SzVHaoEyqUPqfKIO
GYbY0cE5CG5paNjYPCQ80/NXJinPAFmVoSdKQoIGKQYMBwWTEhBD2HE8kO0YX0ujHEOLEzmrF9xd
VmSPTgXqADR2hDtlsVt3+ogO8rY/8OC1zLoienKSZRmidknWt4A/qkziHEn7rblJIVpl3jQvoUO0
tLl1U/KhLh3zyxZV6ADALUwGjYSpb30DGUPgGNCaVn+pT9nBGNzlgzyfoRtquZwvyypXrRdJnQhJ
C426KLBI4xsRRo334m70iXAi2lebPyoPrK1RRyISMKuRkX0cnfJFdfJt4g7b+RfUEGxwj0c2j+vk
f4Sur+9KnQkgo7pSzHHg9QfgvvfNYfRVv9j/kZoMaA5X3kIdhawpuiAWYWl6L19I5z3fjEeIXZLg
EroRR7WN/G7aX/DYw/WpQ9zoguMCd5C4pF1cnfoo8GQj3utxtLWEkXfwyPZf2tFAO4c7GnBp6uCJ
UWPo8wg7HTqADZDz8Y8MDZ/nwet3QD4aHrdwxTrqGMD6yyL1gMkFMOGXZVCSoz75Jinoe91Beczs
5gM8gfiW1tP1M8D+luhmYVoa01E0l0HR5EpbW8C360buzOVNiAr4wOsvMY0QtK1GSDEvALdKg8dE
nWS4DOLHWj5k6ZbfHWZ+ui8b9HMWI3V5kSkkw7chOm5+AHV1ax4rbzKhqz7vIogocZkZWIELSuf/
XRddEB7rwAoi8qoIX1JQoQiy/TlK+ro5gqgAFDanzOvRcnevbxnzrlubpeJlAZLdvgrxOVtPbTC/
av7O3BBg1d0EsOVgujUUc7iaaZw9/EyhVxd61yjtIpLv27Q7rX5Nh43Ee2YwTch4MIFaQ8ZQG3Xe
pqAU+hnzAZgcedCHewNc+onOeVow3WRlgzphat8GENIQSpRMIWynHcWCV13jrYKkDasPtWSDAM0y
rMIQj9bwosgPqvnG8QDWxaV+rYIuCAA/HA9LAhvC1twQwetq27umTe7JmK/pzbaGJir0QECzTG89
iLwFsVjUEl2yYKOTnp8r75Y90LV+4PCyKuZbTJW/rJEdXH2/yBi1LmhgLdmF2wKMI4ZhF4fenV2T
DCyFtvIHct4YZVyZJFu6MpkZIPIDpXmJm1l7X9zcqx0zscVjBjXa2kfogILMlrOFzMtlZZO6Mkfo
nHa1hmUWNwSoU9/Kpa/fEOhT41TPyoQJ2OsW2X759V2p0yVKpaLWQJcAFD7aef5mzPtC5WFS2cfr
ywh1vISqjgaRuIpYHYX4Pue1BZiLUKDjC4AtyqJ06agoIqVuy6481UjVkpc4u8l44/TM1BfDtGg8
aGQ4hAZDGJMYi2mDx7naKBBAkg6tpBwxIbafTGWb1WAwHdKfg2DZTQLGylTzru8Ts360sk/jI4Q4
bLIhIVXSTXsiPNmx03nDy78RcdwmKutViB+PRArwGfSSKLdQQiUWmrguT5KQe7jp/CkwnEpSX+e6
tUFJ73UQO7X1ulKgvWbqXmeFXJQ7a1fXv4HyGs2o80kP2xLSE4QLN/UiX3CmyICo3YAX3Gc3PgeT
N+cM8sxSkTqQWyuYU5g165dACZ6aWb3XpgfOdrIOOkD1KCyhb4aiFvkVq+AyVu0UVFZM4pnmK9vK
T3zgyI5hbBub5DAfyt7nWGTFaygNi5oCvmTrgn4UDP99rw7jZxa5gE4IvchyYzlGvCM09ZHHZVhl
GTSJZgjkcIGMok+MnhSN2NRNAU7t5TsBOQ7boLAJLwTKuYc/KXiCfguVHxUg9Iv032xqdZSKqDxp
4lHrkSgrb+P88/o3ZGV2Kxs0x506NH0lDkJxyipddLOhf89E7ZBF8r6zYk7XguWGAKRifB/NPszN
UidQWzQxq2etOM3NdExN5aGqsm1eRK/Xl8SMayioqioByOFRTRx15YhxFU3dMCjF5/Ql4IxOjmGZ
fKeA7Pzv6xOBs0PCqwKlTbRwL5gpwzGQ1CFTc6SowYYMb9WNU/jdFniQdA/mDrx4Q18QNn93iZRZ
KneQSgGJ5Qiz6kbxwVCyDRW0jCevABoq52ZhZGPO3ofIhlBbNyBVj+eTSfN3NWlUynUN6PLyThCi
UCd66qCnGLiqrWyyuxyIjR2iNl+i7SKkwDBmB7RPksfLh6kuDnMozujfYuBo/Gh22rZ0qle0UNId
Ia9v+E2Gi3udskhFaAAqYkNsYNG07uoa2MqexyV/ee1RJqhorPZ121QpGN9qbwaZqe6E+xD4IUJm
Gvs6D0x8ccDPrdE0rZEayWFXYUGNa7wT+fDaIVV/ojyt2gMeqCcAfV3Mb3L19TibR/eQmyLtcDaB
2OtcPFRnb9wQJqqxAt2A5CzPsS/8un4qyIej3VQDzxyhKwR+gz73kx5XqrXEGE8mCbU/gBea1BJ4
dcqLMEa+KOIYALg6GuR0ahYUuTTHHeBKkng0xdDRGgx8TH8/V4cZHcLWyM90E3JVJJ9ZRTFJWkJo
iADzMvjmvk4JddPiLo/id4IrJtNAx+Xtb2edxCakDEBEoaCZQjdHy1C08jpFad6sMVUYyq41Pxli
4l7fJ9YH1Mm6RCS45B49X5na6QsAL2iLDsrNPFZOI+0MXbKvG2HFrLUR6tlRWBMGQxN0TfJ8ryUz
xHMxoqzs62y0U3Fxrhtjnmm0XDUNFxvuahqVXZRWZfURrIHZcNc6xbfwN4gO4X6AV/7mcsRepCHY
JoCyCW8dmnkXF2mKHC5S+88C6+hVb1ZnB7vYIfDK9D2ZbG7dmrVha3tUUBRbJZ/bAfam9/xuXGwZ
PFHRt6qzxR0GLu76o2B6iCC8+g/5Z6nzDLAQsL5ouBFOR7LFqxOQRlrVlQoecnrZ2cP8gUF999jL
kz2DRyTl6kcyQj95BWEsGtkktHuotAGluzRfBDwQtPvRC7fdfe1Mr8ojWIwVZ96l7niIeUoOLL85
s0l+02qJapVnGYqVJQ756BGG1bi2C0zpCJtmMx7+PtoGWOb1EqmTF2ZR3chND3NTayuT1ygHIfm7
GSVlgzp4gyHEWmmixgAltFAvbWFWndoanS7pOEec+fUk0JUAC4Ve9sWTrmiLvjPGsETvLdioGKlS
bheH6KyTkSquSCPj1KHt+2WNOgWtEeWdHmRkryTf8DFY8qb+Ip2G3BfeFi7EmHF9Kgj9gCIi/1cu
2r6qXg9CWSclrs/6RX8BBD10wo14Hx5DJ3fTmjsIxLg+zwxSGxeXlTqpBdYXTFKyCaNa8A1l/C0u
QfICzpZsG4dzejMA9AQ29N7gbSZzvbqiw31Ap3qhmiVPU2GWilWchnfIn5NGozyChcPsbeVj2KQu
RiYq3kdmBDZ82S+bZMtXxy8du1GIrKA4KYuZ+0016u6sa4NrCGLGaRQzghlaKwTrgRFtYHOoYAac
rlbnAx5zVSlDMFH3akXbDCokoPT5kKToNuY8ItXL+rkhknYOEndENADVqeMuWENkJVDy/gSzAh5s
azV484Ebb+xKt81ttVETJ369fhcyv+nKKOVGmK0flXBGGSAI7gRlF1T3relfN3HZ8CMLAzZRw7tE
AkEMtW/gtg062cC+JTsi7N5tp327I3qhPHYd5mJWhqg7YZGbsJ6IIU2bBvCAlMNWN4IA8BxF2F5f
FOP6wZoABQJOHfW4i75OL6UL/h7+r/5OysSWVN5TgHnCVhaojFKe0xBdYKNAF0eOnAHUIiC6Hg76
TQ2a5AYYdfnA4xm5hP5+7tTXqqidyvNGaIscb/50tk1Ya3ZLDErN/HZ5FHQ3wJUneAriGV8Ajfk9
QYaAFF3HNKBK+aGoVnquLXIBJuifZZbb4CjkhCymc6wsUEe6Gi09F0sRdQZpXxaPcr9peE5x2SQg
329lg7p0hKma9bpZClTsPxMEVwBhJFI9ZR/Y7Tc9tEWel5DvQmVdZxap56nUA2svLVhV55cvEop3
EEBetpGvedULmUINne6H4PIOGttRvhZKkyEqWVQM4wCzZKHTjeI2kd0dYocMoqo/CSDjTxo+51+X
5kaESp2p5uaM422nYELP0IXG7CZAXP7idRvQk/3BEV+tkToMcZKrgqCRT9uBsj/7nQU8pAfbJTFh
jvsTFUP6AScHnSkMqo6vCM3TKHVGNbGnpeKsg3mXkTn2/1ih1pEF4RSXCUJVob4n7VNVdJ6OWihg
pq2xAaX35vpnYyUmEPkAwx7SvEuW/hSd9lkTEUOSHWRzfBNjjYQ5lfvMIT+b9nzg+zCfYP6LtCtb
khTHsl+EGZtYXgX47rHvL1hkRCZiESBAAunr53i1TVe0Z0y6dc1DPWVZXEfL1V3OPQchyG9MjOAB
1Xoi+Cy5i9YERbUc8jwnDWy8LP+A+B9nD/EWJhNQUIOLOm3ll9hjGQzKoM6MrUKRcDvSJi1/6le3
Xp3UDtRa7pfywjp+Fy/DZATJaxDkg3rq7DUL+85agA9u38EjfAqw4jvrHWwmD/LmFDA72z9v2/fm
IM8ChW+Mf5DzeYh+aYM+rLGef01DnXRJpw1BIePdyWxAufTdn+19dyq9v82dl7KJU9j1OMOcVh51
56MfPkUEXMrLpwOVpfbCc/1tcIX6Bchv0Av4hgjKsYIgrHGZQweMtGAwRP7hvoZvxYOTgPR/PW8u
VWcumjx70jxIly+NBXc1J5xjstLNAEyeqHyFdgMBYz3tVoBGX5Rq//ZefPnSs3eONXlj9II3KJSI
y9tV/wOztyd1+AizvtVacPrnjfzOiX1d2bM3L0RNCAOksCc7jbwf92GuMOP7T3zlVzNnD53JtbBD
F2asoKZqyNzZSarq0up9F4YAAA0wASoKmM4+u3OB7odQlAhDJrYOy1ur/PjzYn1/y74YOC8hGNLm
/oRL7WG26qSNhX4H9Pf0qs369aVu/rdb88XYmdOqbE3ynKC14kZjQjSKhJAwcC9CS74/6V/snJ10
HsXdABQOQqs1vzrNKy+bGSUEtNpOPZXuOgqpdYFd/tJGnZ3yoWpHFjRwH0QcbfaWq6c/b9T3S3cS
ykJRFxRdZ/skZdVJo3F5Tf7uc5nlCwRXAX/7s5Vv30o4nv+1cr5BqiOkxwDBX8RAGNwFznPcuhf1
Vf+PU/e3nbMN6vwpnr0SdsaMv8MPrXKPsufuUGHkVKL0+fDnz/o2DgYz7L+/62x3VFE1fh+eTvm1
SlO1rdKSutv26ZQ7FOklCMm3T8kXa2ceCINveCVH2b4P6G0N7qMd7hW7buN7w++8+p/kEWAZQBsR
/Lsg3z1zRLY1ctcxsLbYCK+LiDbuuin+2+brKdzASJALvkcftdQzI52yCtTlJrz94dbXNu0J5A7L
SyiLbw/531bO8VpVaWwZ+iNSTO91UgUGqxaKc3/hkJ82+7dA7YuVs0S2Ub6MMZTYvgfltmhAikM2
qM0ly3BY2P2fD97pHP9uCnWbE1v27yRwvHS8Zomd0609OvZH20fZCB3QZrlIXPPtK4vWAYBntvc7
Y1OOsXELsNjT495ul7RNi51zd+IMPhFOXGrOfbtPgO1Ds5Wc8MVnr1I8S2N1pIEfFwfDrheVSvPj
zyv3vYv4YuPM4XE7z4UZ+MmHg5QBioDzTCeQMvgrkDKEF6cUvvXfX8ydeb7AChbbljBXCbwQzlPn
lemFLzqtyvlhwFCsH4B4DQo+531wf5glxDI8/q4ZJLOpV0IFHH05KCqECUNLBLKqPdU/LvVBfgc0
4O5+tXs6Ol9Shb6NhZp6hwNWfGKKheZt/glwEt+ehNjUJVznt48v5sNOE3Aejsh53M4wzeKE0ubI
iuNrN7GQmnTHHAQQ7C44gQRXl8bRv9s6HyUzuD7Ua37jdmGlGFG/NPxdWPeO86ovVaG+O+1f//65
O/drAQTgwt8d6dC5R6xe6swzjxeOxyUzZy62gH57bQt8xpx4MejGWXIChNh+SgyFBMecehnQIMAL
2dkFy98ezL8X8LzJP/sEhd4KH9j9itAIqXcsPUn86hJIWQgYXUTKXvjS8940103Phx5fWpqW1sFV
7t0t4T8pRH3ZtfMir2ca8GkEJyNPMkwLiL7um1X/XCZsXC3khLoCo1f/2CTq0oP8/Q34sp5n7rGZ
bFIWBdbTu3ea5DSe0IGSWUpaAqcntvK6X1+65N89NF+/9sxbSlHaCiVvBFOhy+m8xLcYLz8MrXtn
e/wCNvxb1/zV2Gl/vzgUzIEAc/2vk3pSWhxpsTvRP8SAoLTr/3re7+S90JwDcgiMGijU/KexIHes
HPPquBbgrPEeo+gfRDZf//5ZKOqWjoLLmvm71c1bSZortvSCVrO9+vMt+/bQg8jUjwBy/J0Taiwx
+Mkn2KmBxijFVS1jqtSFN+a7yBMIOYjOoGz9O7GQ9DSb86jDYjX9qhcmbafqKi6iTVXqp65oH0Pb
yv7Jd/3b5HnjwRhFZG9x/l4USK+G41D6iesn/z8jZyGbRpWocmwYadhal/uIZN0lhbjvUp8vS/fX
of9yqHUFxUNLYema7WmAFbUmyMJjvG395y/5/jX+e4vOcQKeNQhmPNhBGwWRxp23cSs6vzgNPSU/
l7C7Tky++zBAXE9oFkAhEIv+5wWSk9/Pfq8Qg/ZxaoUjdQXItIh/FMxP4z6kRd+nhffghajOAAVF
h9lJldtgNlSKrLby4zTX0ObzqRjqXTFWazvSGe/Iqp+jh1aLTAUsmUaWYcaaRsG0WuYwZZh4N8VN
1fqvZHoAC8Sd9kGVjRYwt5zd2C5ppEg2QpIkLMZEsiFB4vHk5KC5U88YM9uoAUVuE69l+wYGjqTX
el+UBe5/C1yAeGm8NumLu9ipknwWe8e8WRM5ymhOA+6sZFMmHus3A0aqHWi8NVqkACyth4kksfuC
kb+0KP0VsQca2k8Vr1cDRC9FGFMR7CfNNr3V19QeWNJxk3QtjvTEKKvizYwYragJ/hKoSfuWFlax
0cuCNhFGuhUks1jxMHLz2IJZsWT7IKqTqb8BPVuC6ei0Z4QK+57kh7GIEnmqiDlQqMydJI6DfQco
t47AwKRVUnNslOqSsED63YprAuSbcKMbbX5aCtTAfbSao2BN8p8u4xALZ2kuwNkn0JbrjU2tOlyF
+qkacScXcZzHp7L2tkx2h9HDv1ZqI2zIUjeG9h4+Uoc0mv2d9kTW5S/KxTgwmr0xYAk9rxM1VbvS
Ek9EBmkR/GoI2r5Lm42joqWuMjK5iSfh1YqZH+QCpq8YQZ+uXoK5fiq5k7loF8upSwSUcMumxlRF
njldS7ktEdmMgLDrrApA7MbJzoryH5jGvBWhuUf7L3GXIrWUoCRoAMJ6buziXXErcaD2LOz+LZLu
2jgAJ4K6fx5jqiOT1o5/DNoXcAUkdYWRlPkGvF04/WDRAjRAz5id9a8ixgV1SQdxrvF+EmrdiAOo
E+gwqq1p55UoXLjpqd4HeZRaBPOMoU6Y9FMZ6be8b9aBURTau+lgyIabVyI/qzqivCxoHgw0ZkAf
zHWqAp4wd9oJ2Wztuc2KsltX041T7SZxJwN5nEiTjv22kmUyO1bGo4Y2+NeKNTcQxrzOWXhbjtc+
qgY+v+OVtQXYD6vSvC3+M/5o1qOYWrvdL9frsryWSY17axAx1vqBz1amo/m6w2+y+hfWW5RbKikt
sw3aX2Hb0rLCDEP1FkBBL1A842O5tweTEln9st1qE2ty1/jljthBRvIPi4skr7e502xE1KxrwB3G
3KaCRNTGgFWgdnn0kzf+OhyGH8Sps865ndWvsTJrCKRS34y3MYSBujKmNe5+Uc20DzXt8/d6HKk1
q8exfZ4aJ5HVQAs1rGILiwHuPxlWDe1Gd12V4VqEBN6Lp3yJaFSCuvqEDpWGtu1twFjCFvDWO3XC
QbnuFI8eVDHjRtwz8ipbsx7JRnOxCRqSxSoAxava9sNy1biMdtHBwTkroPtQVI8gxKekalNVOEeb
AKGMjL0tJa2biWrbWoeRTgPnB1oGRznsor5MRkD5VRBnviv2KozT4YRfuNFe1oTlJlRNwsI681ub
zurGtIiWIpH27oM3Rbjv452o23vH3/oDZvHbGq6oXUfWdG3hdzhmpm5uJ2pc3iwcBnfBCCrOfwPl
jUlB8rl/9ZHaycJO5nCn52XndiH17Daz7TZlPRBoUO+V4csyf3ZWD3yTmu6s3vlwS/+2V2ES8uK9
NmJPSpTke/FqPOxOUWReNK3afLo1cQ7mDZ/2VgNFchCST6BldHcul1vRPw0+WwGSQG0Oplf9KYPi
oRVFoiFbrmWetX6zGlpBPZVT5t5wb17ZHIIQM6D1zhUL1A0bmqRnNe1HQju/SXvPyUBKBQ3iXWAa
iqbk3mPrJZDU2FCxcu9aDG9W3n4m1grpYGIvFm3Fzg2XbRwEN3EuV6obHo3VHiKFHKZ5jyOZEn+j
8Nt9OC2JR25kZFtgQ3P1oBp5HTXtOux/zd38MegHx9KHKpYooz1yXe16Jigo65J5SqIipMa6cf0u
Ud6NQvYc5X0ajtF+cDBkFfPVX0acnFqeh2ocg5OP0l7pJOYAd7JlH7Objru0xYQe9iIT00i7XO2G
3rpuGD66Zvuo65JT/UG5w6aqgXCNOMXwA/jom72cnqLxl2w/wgKnwn5hY3WjJVgjSp8ict1DUDmz
Oy+DvnsWTnwft7pMmnlZj0O0j9wBKgTey6KDrJZD6lUxIoCFWj681PTIXUJD7tO5aPDu3IRjsPJK
kcaSP9j+slGWRx3LQz5abQA3yRRpkKkOWWOiW1Q8tj1GaexxAvxpSFg/rURuaOzntG+eZpuv0VBM
e8KojCVtS6iqLTkta3QvHTTnjZ22swBt70fhdFkRgFqr7lZ2VcHz2+UVc+Gt0SjeD748ks6+sQeV
xqJfidGs7Sb8NTnBplH5TpBwPQh7BR2UK1Svtm0fYn4VPr1nQaKGPI09tsrhsrsxeowZe2gqvZFg
XEsKKR/isnrinX1fWN1NFXpJzZBzDIZKW8Ar2TxpFZq63LrpyuVFRHLFndylonfv69C9tm30slAZ
A4Q2nq+8xs6mwWC96werggupBmtI7cV9NCMXq1HqTWl0AoBq2pTTTwydf0Kh484j+ZMA9nEK65c5
D+6WGnotg5pPYZq/jttqx6vwyItwYwz7mOvgTXXB3pPuNoxZ5tedQCfP/wGJkrdqqhFUynAXleEV
t+AHXANKEYE5NZ/llDseFeOUoV22K9CDr2Z9aCzcCrs6CGNnTgltmHB0Es4MoFFx+Ckn84QbtfLr
PnNNkFYT2NCmahuKcMfBzCM4uKnactkPM5Qalh77iPvRRRmvqzWIwp+Y06/hu38uLv6fYjyAeNWj
uoj6VJDuhmAG3cbKe4S3tAeDKLXDOS1nWC/6KWNlf+/J5b12oWsf1DcCki90juKeLo1jaJCPyLVB
MxfL4sYyOJbtmOnYP4ITp6Ms+EWUVdEQDlgydefWSPudEhe7LKFe4ZcbJuoPVznr3Kr3ZaHSIozv
9OJdVdwqVkWurlg13rK527mkWOEp2AsUEsqy+xmO43MRxdTK3XQewXE6jwdTc1DtmDfX6JUPMqh8
ybNuASxrqucuyfN5HfQ4/Ra4GfGGl8p/dSzn4OJAm7J8aUadla2z6psu8zqRCgFCa7s/RFW1Ef64
q13yMeTytlbDM1zsJzqer7qxk2X0jyYqrlRQPeSatYkchiWpS7ktYmula+/enYa95bRZIMrX0NfX
jgeFsgk4IKeOUkWcTVThJYZn83ixytX4affWlQ6cnencfUHIqj5NOaqxygQv0yX2Eh/5ADMgYBin
K5f7OmlihQgZwTVGtDZDhVMSxTtkv8BHkl2ux21YlfBOzQOZ8OJ1zka6Zk4bb+losAx7od1HP2ge
i4HdBvnyOY7yYYrzOtGRVIgqyWHEPWicYoPD/AtsCau2KVZ6mq+abjwM2k2hi7Vrpi6mbuSkHD8i
597aiapNE9dpVfW7MOLv1RRl2mrvq9Yp6DQ0KbP0JnCL1TL1q2GsEOk081tc2NtiKXZswBvf6oRE
KhUGnF61u2MLXuCCrScXrEqBV1OTs83Y8YepJLcNaxII3N8sxkqJgzs2k8Ty58fRLTOnyR9Hn/wA
KP5pqOxEG/bkLqhLdTyNhJNFsXWPrTiIfEzRLgVJQ6iOuuxTPRWMKrkAVNUxlorKei688VMNpZXW
pD7WY5HxMt7m/sjTXkwpBK/fa8dJQmavKgxudpHKk3kZXUp49BMdqszDlkYdYEszWok1dH/qwdsx
ggB2NtWvnHWb3GbXohuR/5AjTvtx4RidWqbdFLDraenWflk+eLlxMPXa7Fg/HCdFdo7VZx6+lc4B
M3v0LlPfVT9FMx09Fn5aYXgArHbrta3IwjIAO2rvSIqof1/3XWZ7zV6b5SM3QJmTxYF8maq2XKPV
4Eqsxow9Nr7aWDzvaD50r7yuP2wCoU4bMUlePFS63lsTnmtZIcJtnqYw3re13Ck0xtpKvs5LZyMS
5ukwwf0Ynj/70fwa5fa685HwCiC48mi88gXfdsWQgqt5P0iVddCZJKbfV3DhhVvuAFq5VY4NXkt7
uq2s8kjqbmOaZqusacLfjzesc2xqovIXyaPMs8SuyN2rvkFja2zVLnZzpFmN+zBWqLQ6Qq6l3+8C
ku9YmcPFqZAh6cgRwJEtCDU/a8GujJCb3ukOcqq9JMewhl1zuvAYW60eXECBF8u+Qvf7LeyD9ei6
93wMU6vt11OMLSy9bUFUgdWrUjxv62KwDnO+ZE3XH/xcPHLuSiRm+Q/l2ltT51ejPxw0Vo54fZBF
4/A4Iztw2vCpbGVaV12Qzm2573LnTsSAtTPvdgEsM5rix8Z3wMIUYlKr0q/FjBxaVSmCiH1T2Kui
cBNBEL062l63huy0sW7dPF5BByG1uZf0doXJ9XClzfBzJN0R01ob3x9+xjN/q/FYdqWrT8nrCvDJ
h7kTbyEpVWL86d4odtQDEr8wWC24F2Vbb5y23VTRwlJnbhbKjXqKpmVb5w1Zh3Ezpa5pNgEbp7Xj
qKSx2GNlFddxjIqEJjeuUFsVdJsFXt+4YerG08PUoUcNUNZhUS+NiDo48kYmeb8cB6t79BsZpf5o
0cnGIWLlD5A2vQxT/apctvVcXGh0OD99BSHvqUsLMRxGEYxYKLZmyDlVP8GrFmWbOhF7sF0NapZi
Y0l1Zy3oklsau46kMRt1e+t6mooyvxrGrqBRxK4ge3AXYqUoxigweB/r61HHqfGASxlbcmSGX6sY
IvRL/U7qqk90qRGHFdksybG3li3qlgeNmgVlvb2dqvCXExbwO+zTYuO2Yo5LFQGdYUnYU23mR+E2
RSJclY2M5zR01M+2GkBzHCByiIf2ruzzgbqluDbOskOC52WjKpekkvnroPVV0VagGxuAYIvbiJpW
or8BjHviM4skvrHenBlFIIfwpzqMD8CMKBqryk9mQd6snEd09ufDpNhjA6pDfXLGrOhuBjn9DIr2
vgWH32LmCoFX+WBc+3HCUSfG3HmR1dOa6y6TzuxQ1YG1uGs2sYwRibX4Ra197Iz3M1zqt1nC/wA6
8DlifM6OzCqaxvtxaNde7z5Dfv4mQM3GabhOR93sjC3iE9xoF1bO/TDEzzzuH6sRUkcL+/B0/qZD
AsZVBHNz0BxtgVCRSGfvdcNxwYElVZXZWq9tBhps0t7GXfe2KHI1z+wdQzFXxVSmPADDgM/ksVnG
N9m7B5cPIzWjD8Af5ml7nsZ102LGabmeBcDR8XtUDFkvEEVaNXAvXjWBJFpV8HcVXIcY9xiB3yBk
fopJ/Toir8eXHR2CnF24G3LykI4CXtI028qxjmaZsob02wgPV9zVP8q8Gla6Mjd2UB1G28+GotuF
ZZ7aw3QFtE+XLMZej0u8CyZr1+d4XWb5gggsc9WCpDAfBeUTv51r5x7T6miFdjZ+nw8WQePdOGy8
5bECdWa+VlKk4RyBnshBOcktAa2IK402plSrqSvX9am2FkbA/Xp+e2wj52C3EL7Jo4DqVoQ4nfNB
I0yLSJPTIgTcCZsm+nqfG21o6S4fg1XcI4ZHXtZUN+g0rhVBuSAPHqFvs7XKwOBRrLMmEAf4HyTU
rr/HFbEyMrKbsK8/WF4eR239LE3xS+j6PYywFNZyzyrUY6LIv3EKU1C9FOgi1t7aFHnWx+7OTGVS
NsGHLaeXpXV1OnfDzhrt0/gTojcULwYTrEQsb4YSUiOV+RFigjR1LXPXxl1C5uVZV81zzfHcOV3/
1lRMg7KnPwahs1mK7s0pyEBLM90TP0ZqE6zq2Y4SMbdFMvfzwyzYRzyxR0RxH5Ct2A8Dx5ON7dbL
DrNTe+0112GwHEBPfV1KjFLb9XxskNkXS/SzAIG0KwZ5M/FgSKF7cRwaZNfVhGnhMNwQE1wHKkD5
ryvhCZp+K8KgpxAc3rBlvM6b8jVSdsqaMY3ycm3mmFb1ckUKK4TY4cyoCQMMpnf1UziNYgWYHEoF
xp1WTE0BbcHKR8GYj0sZ4IXBBB6KUe2t4+uPwSEqC436JaNwX47LevLZbdQ5IvED88tbQO8GRUA6
n0IdPWL0a6yvoogfq1jvW0znHvMQk3sl6/BbNI4oSIxVON8PVvXR5+CnCJc7DXR9wiGP1eb6rgqW
lYuox5GcXBvd73QXR6j8igDPbg6+HMd9sgqTLifFnV77nOY+1D7d6Gjc+aaf64fKxhlF8bwNy3Wc
890yROuAxQ+5gGI95OsznjeKOn24EQhTHbvduMibTBRvVVysWawTnsdJ45A73rcBKs1TtxajV1Fj
nLe64yjn+MtHxAGKbOwY8/aiZLRVw88KNZYI0VW7RCmTzbWNSmsg8nXZ5hvTTim3OqgXWv1GzHh1
EP32drFFpHQX9NVGM5TQp7Hbmkh8kmG+rRz/2nLjbbQ0t2butqp377TjvKA4+xqhPF7V7aZX1Sdv
MPPcx0gM4ZZZUqDW5lXL3dQXIp2DpaXQALG3yvhiHZngxS6cx6V3/Q2reOZYbnPtTvCUpTFy5fXE
3DdmSfgwpBIVoTXz/FtNut3UKUmHInrlcX1jLOdoOpCNVeUrZ81Wc/ZrycddOOUJAvy1aG1UP8kT
425KPJFYAifVG6brGD87lu4zHMUKZbCX2nWGBF4+SCenBtAG1ZpgiDQKtPZdJzejJW9AyPsDqWZm
tPNQVPa9m6PBIQWYzwI5u6mDWIFKUd0sRXPlDs1+aJqIQr74Kco5lkX1iCS9+ieX8aNkGD/2UBGI
x6BM7DJ4KuZwPQOUk5h8vFJzvPY8c+Rufp8z65kPU5sAaPmgjEeLKX6IVHAv5LjKA7j0KkpbuaCS
V4cPyg48lPnhDUnBD/Wy7Eit8F3LdhGn/dRADhV83+GOOfK2Cp6tBQWDCIra4JGVcGKFIdeCzKk/
dOj4OaC8IesIpcEqZ9lglr2KDV6no0G8HntvTd29Okubus3jsJRb1BgTy0aQ1OSrIPoQtkGqiwpV
PZ5ynHmtCThQkWIFLQanOu8gwnnV63rlWDZqkphgUd26GO0MiMXMh9Giz9chOj/jYq9BBXoIG/nZ
auut8PUNWBjui7i7VWWY1Y5eTdD4lfW7lEumdJ1EHu5S+Kz96TGukGnn0Ptyzb5D/OCVPlLTlnYh
S+WChq20qVdMu7C544NIoLf5GkqfIsC6DUJ56DqZMozyMJQdvW65Mb3ZGytaKwT4IzIqNJvUfUTE
UwxGxjZucZrZOvfdxEatkxc/pPpEah/bCo7Te64d/MUw2A02clb7TTQoSKK6vTQflg5f5Cy2RIOa
G72JoLrr5p8xYWloxsxUfB1h+nEOZbKIZdUzN8VYPtxhFvssE34c06JFTYSDLxF6ZkOvaYvx2h4q
4l5l0b7fN/2zAJpwQlk5lHciejcILpbJpTEiO2diiR4/7M7ZqyHAw4vRL2nv6pZsy+nWGbu1jbZA
OzSrpiXI7ToUWt/D+UWzg12j4NL4eG6h6EOeNMJDvjSo3dQ7DDjSFvlH2P4qp+sI2uYl97dgmHqE
WnLYvCAmRLZUJZEdphK1z672E3tA9Rd5KQ5OaIHFpM+RqYF4Ev2nAdcMKVcaTGLVk+JhMXgqDeqr
KBZHg50QOaGFU2Xj4mB28tYxx9wrE/xHS4yHK4Q9rdVuRoJEP6iyLkbUiQzCeMVt7v1AITzTZkpM
B48r3jpo5I5q3vVTTSNlZZJ8dsWni/c1zt2jaIMkWID/8IE5kW+n31xxtAUYSnWhRVYj+XGKQNoi
T6e+SWyNDkPxGOI1J/XPqQV510TdoELZqqadeTYoHPfNlhUjAhUrRrG3QoNOrYvWylTzw+seFgQn
fah2vrrptNy0Jf4owuDGxl6j8JfUVpEFOPcTnonR9lJOphSYFepD3rQuTyPXW9uHcmCMAocJrppY
Q+IYgYvbbyVScgur56CXJCOLwiWkZcFRXwo2feAnAfJ4VSKhr+f1UlQJysSHJn+IdJHOc7AOcpla
Pp7cekDM6dbbYLTuwamPsVmY7qNtVJO0YWSlZhuCx8VxqZ11qVEzP/B+O5dsO9fdgnefvU65eysF
JifseuXNgJg5z534sO143RH0f3GFRtzjZZBXTlG9L92yDpqXjvwKGVIhJmkI2N2fO/vfQXAI6Kt8
qC6CP8Q/xyh0nPjjDFCkNUQJKM0T35poiP6T+u+5/4CJOcFigGdGT/+3yVy3jYyljebv+aOSSXcF
Cakuca6mdo/PT/Umf0cB4c9f9xcu4Ry9+NXmGU4mADgC4AHYbE8oQoz1rXkCAp2n04TTCUR9CdH0
LYrqq8EzzHYtHZdXM4A/qPGpA+QPtltuUe92tlYKMoITZpza5QJI5y+0ym9fCQghiDh8/3cK1mou
OLcGYDSrbbkZj/9CgYAtcnVpXOw70GL4t6Fz2Iw79aqDrA1AhQU8KHxSVF7ase8gwWgZuCfm1eiE
oPpP4Ic3eK1UJxjamMUfJ/bL6EDWc3pCfVrpRU7eE6jtt5X7i2osDILf2S9bE5eiVRMHU1ABiTGB
8TD5qjBpesIQFvcX1Xm+u25g6gFdyr/snSHe9CQqz+1hj0twSnnvKGOgGH0U5J/ME301dIaf6VQU
WOCbwYcpVIVPuSLyYTSiL9yv778nBEIM0+/xb7OXLbhKPB3ge/Bw/3ITBxBugBfgxtIRwUTSbKrM
ugFf7QX41rdgvhD4YOhmgi0IdJH/eUqIKXy5cCAH9W7O/hI5SqND8Jf4V55c4to+rdVvh+SLsTMo
La9Gry6jEyjTfRiaNonBzy4f/ryS396sLzbOcLSy0ZOsPNgYPJfOzj0rL/Bqn1bkDx9xLuQ7Ifcx
OBLAG08ATqlDidwl9z/mIePWyz/4FihGhIjFgeH6DWgvLJ2XWoGoTbfUla/RcGGxvgOHoSCIv4/Z
EfAJnz1axUhy7UPOC/SqxeZEhYDkaeNe1gT81hd9sXOOQR8Dq5oq2Bmz6bD8D2nX1Rw3zmx/EauY
wyvTJI1kJUuaF9bIu2bOmb/+Hmhr1xwM7mDX35urXKWeBhuNRqPPOS+pJyROdcjvZH/Y5JXLE09l
bqaVOZKsVsN8YmrlTRnV+VlvDTuvD1b4EY9vOdqlt7+PxDNEZaG2EIUwKGHoSy9YsPVzAnIVW/0j
s7Ft0Whygs/I01CJcIZweYaprFQr4WBpZEFD1MVS81KhLZhhpKsMOMwj7IN/tZbkl6zWcpS0TsiG
ikwzK5A436te6MWvxaHLoXXe7GOfx1vPPoRRRkHUDvJh0Km/tFjWo5IueUYQBAPAWvG+2uY7ohfP
Vf5k5opflizx0tKMcnIOOlhSNyT5Jf7QOoM9QKtS99Vt7GrfwrfbEcP+bv/4ZlEbbslGcZYzTLJi
uArTNIsQOWjEeIYc+LMZb28bY6Zb0IRDwQ4scFeQ9GVcMnAgFvh0U31YJAzRtPndiPbtbTPMVdQI
mwrw0/oVFh0jmfLYxynMBJkNBqxmPt82wD6kVhaoGDRipUwTLcFw7t3oGaCGxWunIz4HD0CUYEiI
s6vZy/bLH+pIjIdwkfMW/hjVtDeT0ilU4WAlXPEQEl1XB4kJlIwKhhHQIVB7uCkIl54JYM7g999x
kdqj4YSuI8G3SwWvGiSBdcsYtYSJFFVVl6HgLO6gcuGF6Ol9Rmc0g/3+TeHRDzIjYuUZtYKWUSEv
JjiD2/y5Hl6q6eN2QDD/PvphEh6kQHlDw6InvMGW8oi0awWTK4i112Wfty0w9+nKAvkFq6yHccgG
43EY1++znwKZDsVgrbCfCl5kM8vmlR0qBup0DkIMaQJ70/jCg+qgrealDvoLxfcerHEFV6CAnc9X
FqlAKEQzzvoI14LBj58qP/YKyRk/whciMptADciZn24v5VdBdBV6K4tUNDQYwCzQKiNZ1twj320w
kIrq1jULR3kivLOaE3nWDq2lAhCnmM8iz/6YKKpBngUOLRoiK1uT2S0S8mCIbqeEWmAB0r19zkIu
pxxzl5Hy/S9L9LVuwVxoEJewBIwf0Y5CT4e0a2xMlG+yjcypRNl5cWWO/JxVlFYZhpLAcEvKqhHS
tl64D3zzQYJ6VA6xWZOTQ5h5cWVNvrQm51FYRAQiMfZ3cnxfLV7dPN+Olf8nOn8tINkvK4/iOc+C
SsOJ3HrS++RafvKsVJvWNTaSl3h4wMQE/22TrOAAGQ2IwECYCmoTKjqlIE7DHhRP4IvIXkJl2DTB
8qOJ5w/oOfDqRZ4t6v4jCr00CSlO/1zJ0f7ON2mKloa0S+rO/9+8omoo5MxYlHtUbanyYSYY74++
6cIneE05ZyWzAl4tH43ZNsCglSxk+cxjtTO2JUjN+w90IFtf9LMtYb5pfO2j44HsWCcAME4aBA5A
B47K4zJOOgPY6rlDRTCFh7h4BQ6B4xgr2NcGyKdcBeLYVXrZtjAgCKcg3YiABGuc8owdDb98oCIv
l5uqtUidm+ERDcPrwLsAENJ9NBj2uh0NzGba2hsq8BpjMeRSi0nSh4yGmz2A2ekHhtZd1Sccs4LL
A+Xylo+KPzVdBLUwSA0lFS+aoHiSOj6GlcTLFxw7NPGXmrZipEewg67zDEU7HC3gibOAuCQ8Zxgs
bBwLo8OvvPYk+Tb0mbZaUJr7SzKNeZhJRTrjQbXW8ZScvCr1s7mAd6znpXnWqbI2RiXeWkiyRKth
DL1XwmGVH9F77SH4QKSu8k9OrDBdg9wx2p/gzZVphupZbpdEbnCGtR5enION8IYZQnWHwY/7+APH
GbpSOLHBNJUAX8NJxhzb9OcM5TYyWmTIc4mx9a4LbIwYBqFma9bzFHMgwiTmrz7hLz/pT1jLoyCh
gQjMbNJ9IC07gSnsdQGjJHX2B6SJ7oWq4dyUmMcbqJdxqwWfhgZt58usMs1doBYx9mHrJbljYKIV
3DSBr77jwRmKhagReCvK3vork9TWnxOr7duQZEoUmJMbOZk/bQ0nv9P2eBpzLJeLOWSG68oitffr
TgnygdyqJwvIwa5d5oOKSQNMZuvBd6NJQPpidcWPPg3in6ogYQazbQxnwuswb7mZ2UEGINmC6p58
RVTRi7NVYy4OFUvkGD8waSpghv85PcYOeibAU/hC6BQbLms+83BamaUuD0uW6hFeVklXSH1sdkSw
Xv+w4zvzAePh3rhdOM0gnj2yDOuzalYwwSqY2TnS/9TrnSk93U4JzL+Payp4X0Cvi6eEy78vW2I7
DK2UnZMF7K/PFma1/zcDVIwOmJDqKlnOyLb3ihHTnpbM6WORoLva7SsfqKAUpxmE/AbxAWzPylbw
wp2w6bgtJc5S6VRHSYzx3g/1pexsplsAGTCAzLtbM9PWL0d0quaXGhWgwAqOaMrPCU+6wHzbgfWn
OkauPB9i7vsHzyPq8BkUMRimFN+mU+7U9DOQeOcNKelvfBmd/P8qeqtUKBIxhoHwu7xXfKIMMn+T
H4CcADe25fJeT5k5YbV+xN+VOTROxVwY1exsYBZ1C9KX2QeSftpBoiT7nSJ8ZYral6ko5ehUwDM5
3SYiXoIxuNIKH6PG45ZhVpIrQ1SxanSRuTQdYmLAG3r/IFVvSX6fVa+3dykTu26uzFB5QG3VvlqI
meIO6BQcIxgTh2ykbKcuN4cyD5GVLSolAIRiCMIEW527+EQrNdhhVOeh36HhxykE2EfkyhaVG0Zt
GGIrIiHuxvfkiKw3oWpL8tY6Tp7pCztB2C1/3F5Mzrai+SaDrB+soIR/C8aJohdJ45wJzN4AlNot
HdSZYNAQqTxhphizV6Iacf6MEaS/cp7wPW7c8U55rbj8p0x/VuaoNKHJQIEVQZOd8+xZDf8YeFRa
7I+0MkClCQAk6mhsYUB+1H6QNDEdzD9aV9kP9wCfHjD1xqlFmYliZZBKFGJYA29swaDYLsdez3Zh
XnwTAoNzMLFrwpUdKkt0Rg+K6wx2zCMmszrITTmJb923H2rr6dApAhpOfbodfEzX8NYMFjRJta5I
VZIwmBJdaLMzEvu0MUpg9fREm30p1bLNbVPMuFiZolJTLUYzJsphSlX3SfcZxjy9dhJYV8cHHjgg
uqfohALvMp8niZaJbQ0DwJWO3vACLJeLWt4fMhtAFZ/XBGPH4S97dItv1vM4KmLsK+0BYh+gpcU0
ofmiAvpvq3jNnO3xU+Gd+czvtbJJ7eWsq9rO1IrsLM3FiyhWGInGDJ6hP//Gt1qZofbwbNZVFTcl
6kjgrPPvFkbzbhvgLh61iUcAA8nwPA6qd31Put2J23wONmEkj7ZAQrr1222LvJWjNvEsVU0/lnBJ
Ur5P4mcQgBZA53B/snYwhAQsCLgZGraUQnmVaJJayBVESzAvqUYOkfYTPPWl20Mm4ccXpyUnZzC8
ujBIeTWJvZAOBgwm6k8zAOQBookDryhnHfeYPZB1HcyPEkQ1qKgzxmApRxlWYgOKtqDo3pqQTLaT
e2Ev/hYn6IU1KviMYuzT0RiIuuxfXPXTgWjZACjuB/e8cSXmAq5co75Y280jgCMArC9gPKvOohrZ
YfJyO/QYmU8F8QEo6TBXgYlA8htWhSayuhIBLwHNDoB+OqEGqIpTX7K/0MoElVzNIpwiJYaJ9Huz
K/fTZ5fbJRAavuzOhyrxbjtE/hqVaeEQFFYUVbfwoEzFQzuSlokIbY4sfSL0MXKt2o1Z2Z1Vu7ct
MZcOM2uSJOuifPWiDAVZTc8V8GYayZ1av0rx4+2/zyqOwC0MiKYJySbp6kUoqoIgDxa4Ip8AnABH
cO0Mh7JwtEfCLzkIvLxHloZeupU9+tAQFLkVMeyK4dDQJcOMgiec0YEgwR3za2fW8kH6B/7hngzx
M6pOlxPIAvVkyEA1HHAzLW7lRy7AYA0GzSEOpd7FbnDP64gysyCoiWWEu2bIV4LAaCWaQmGiCxEc
zX3hL58CxO0wIwqCEzBbgX8h/Lz9FVmbeGWQVgDuFs2Y+gUGhUVxo2TxAfC0TUDgbpthhf3aDBX2
CYCRgjxaMBP2btOgdV64NbhKurLgWGIdj6oBdUCMbFqSCCmBy5SRC/VghvGUIQdGL4QsncyIe4tm
g/0RU7bQfHCGj9vecW1Sebfv5CmT4xG1IJjoX2QHiBav6exwE+Nc9mQ3xUsir7Rmx8rKUSr/AqwH
0M6Amhcd7QDQGW/5jP+sQHOyAd9EZecuwElmy9uFrH1BtgNmtMHDp9KdbTTtlURMUUbFINf0FhCg
3LVH6wmwB6zvjJ1B+ukK7yLGsXrV0w4hUhcJKEFAFoXhWCgndG/LUzO6i0PEGMe3zFH++J2P+stT
urc95iiIrSnNzv1X49MhYnTqrpht8V0C7yWRh+NNpDFzKuSNZcy+GzI4iKlCXK3LUI7KL1VZyVfc
crOApvdF28Cc03Y2l+adZDEqpxJVKozSQ7BTu3qnACZD6pMoSc/B+CBL4Uta30Ns4Th08uuAxzTO
ijKyAGZzdSjFididV/rUEwh9w1q0UqgYKg855F4KF5vTdMUH8b37DrzyFrQgmJ7gmGUED65p6LpC
cANTQl8baVVEtGokBng+S8/voPX08FgMYmd5l+8WT7aFne5xAodnjvz/ytzSFCD/mtX0vADkhXPT
1luX4xHjKITCN0TpVJUI09E4Cb2IEhW3mZTUeWB2wXZIjzXgKd8xtODLvEzDOCNgTQMrGkabkVKp
oATZSRAGGhxKQSwD6ql2nxn+b3n0jw36cB/UuZeaDN9I2Kb3MVpVyRugLT7RfeEesqygX/nzVRGu
PhBEWEwLCiWw1Tk92CLsObPF43IgwmzWCYCunPD2krzC5+1lZe31Yn5lgJXxPgFSMNFgvPW0H2Ao
ccgr67LJX4izMR8CQk4BeoeDth/ZGmWgJNN1jKDOM4hoOoTKXkdFkUHEXH2wHHABYUa5kH258njx
wvZxZZPqO6LZLffCDJuNq/3Q/MwXnqzFVqEZDSc3yZ8GZ8dxDVIROsgYAhUC4BENyc5Rxle+4EFI
MHO0jeyDIIILPSF/8Maq0vPr6WANLbDE6ddLSL9JN61v7MEyub29LZg7DwTgSMOYrFHo0XKxTSuQ
QWIh4/Qtjg1b7DeVWvPSMqlOrpxZWSH/vwrJQVYwZdCREHFw6NylXgqg4mOPuYZsr2DEjJePWccA
oTX/2yuqcAmMJDLUpk5xmIdPIF9pHemQf80a6KB+cEA/ZGMj/As9bN5yUpkZt6QIFHhwFFLxjyD2
dWPvS8ytswnvcnSaXrMNTymB/M1bi0t+02pxF12M57htkWxAi5rjFmZKwIL/9zDB4Y05HlEDcIi+
JQeZGaqt1SXn3iwsN+rydJNYkuwmc8+Tn2HlTh3SXKZhAUtxVaC0LfhV0toAEb7R2gYmhlTprZle
R+sRYHmOWxLre+loB6ESwsghxDMu1w6o+X7uY8zbDj/iJ5BkO/nrch88f3yQ1xIAorgnA2snkCFv
SwNPtiTSM7H1ohqBOmOaGLRnP6cdKRP0h9ltbFQmLpfGmGUNQqsKQCM6zNG7G7TPMbrjgCuRyXkw
9/joA+Cq90DQZdmRpwrKTJJrc+TnrCKxlAH1CgqCjtKAErbNfe4BaPEnbiio5EFw6dQPXBgC6/TB
54OamwY3oXh2aTMJ6j6YBYw7Ss/mI+CcTvYAgLWDPi/SpZ1y8zJrt63s0WAEJdKSWosxsicouq1h
o0Ff+fZeY/WLSET+7RKNPtAGqQcFHEwMfnkPh/xui/Hmv8aI3ji2mMunYAdIpNSDJMnl8gUgAcwg
jJIhHsMnyU29NtxaDnkvjHJb3gIAz5vkZN1AoLRC6koyE6hb1J4LFakWuuFruqba6dCdBDu0dc53
ogtaHKD6uaBY5i7QcGUnqiu6SXdI62XRBSPCoAemVX0VOkaJupMxKRVt0SCNfb7iN3NRVwapfSCo
rQJuAhg0X3uvPbeQYO22RooGuurrh2LDu3+wjjtcl/9xkDruUnPE278Be1IzltCumYDzDhrFDYYZ
vb+kU1xO1LBXFIBVgzTT8Q0vowZ0EEkBuGKG8isZ7PZe2jbbbl9BqWk6Cu5voHA19Fv+tkY/woKH
qAOxDmLUrEVjq6DreScv4CT+HafAzE7QTGiD0XVsGNdVUlmYqFM34ZPszEfhHqQHdoS2MMpmbuJi
JpKVOaqEBVGWllYazAGUZjqTC7Kzx8htEzs6j27zlLtjZ3MLI5ZRU5RxMwagRYFI5OWHy5Yoj2My
o/iFhBM9sGL/mTrqi/kcbadN5PVvvEOBdcJaCq6SUFVXIFFN7XbwGsxF1eMhLu8yWwo2nfU2h7zm
DWvDWdjamoFm8TVGR5bkSS2TODvraBSHra1jxwmO4emSO7uYH3N/B5OmrS2SLbk66qYOxEJlBYvm
ETQik6t60AYCbS7ylw/mK8VDQ+7IbRjx/KQWc1BHeQLMCbeQ2m1KHLDdAzRg70ZcQ/KvdMbHhTDT
9dpTOk6rypSqFPzMBagdvzobhoPXC2sTOqCm4wsh8XykckugGpmSmLAn7iWf1CzqR+qgyxnYWNvD
v+jCcQzSjQGwHAu5sUT4lMJdeg+SVC93wG2u124JJqR7kIhsI+5TA88ode42oWIBNQwv58e5sU28
24We5agSwmd0SxdYQ17OZnV0Vt+RbgsUY9QLBaZ2z2iKV7i/lk7u5Bn0YDJP4E+XkkikLyUgfJR0
tI+RbeiOjqkI1ZSI6B8pDwv4v4mQqYOJna9ehFI5wPgSWHEGoSmB1+ghw3s3TNPfE7z0qHPqr9YV
AaaSu3OMKUL1YOw4JwbzI4JXH71GzK1egVLSpO/6TlVB0wjCOsxgR06+h8DE+E3bgLUOBNob3uWI
WWJjFOQfk9RujMtsDETBSM8yNFldGTeW5FlAdyfSbWHf/YteFuvEsAzoMkNWEDwm9ImhTkY7SQL6
EGrjB+PLxBvrYp4Pq79P7K8SqaYrwL9Y+PtTVdli8TpqTz1XeJzthClC0w2nA872SyNZbcS9PuJa
DqYxyIeE24mI1eHpqwVxIvDL5xJqE7b8dDs+WGWZBeXnv61SZSDQj1I5qOhC6Ca0OAhXI9APKZj5
pfNtQ1+lyVXIryyRQF0toqSmYWVpsFRYtvKDvA4lrgHiyMCZDDTiQPMM7hcVxEKflqu8cIyzikEM
buM9UTOAkKVvYCmooStDw+JWRdmCIlsDK4uaxL5V1Xgca8Lioc/lzOsnQ36SzULaJ1onOnIh44FO
BRM2p45jfutfP4e+oMWT2XSDRTp1cBik0VD54KGOWLtQx61IQrEBKUeIel6ud6nGQVSNeNRocU7s
K9LzBJkmGv6SEx3Aq//Izd6MbaKDXoLg7ImqNx3BvZajQs5gEUCWYHa63bipne6zOFQzyC5tEPSj
Rk2OvMdbtqcru1QMJ4oWRUEOu6MTPCYfGNt6ANv6ObDR+3lMXnm9LNbdF34Ca403cRn8PtTpL5VR
GRejnqBzR+5q8ReJwezjIWU787rI7DX9xxYdKUFQDVFowFYqgY74VDYvVvn63zcHUieZesNtFwwe
VKQUCiZ+0xQ8o8UdQZqCK8xyCeKpQFUxoTv59j/ao+rSEryJQZwv5EgaXCijY4b+HnJ2d8KmfhB2
3LBk7P0L96iCNJ3EJNJTmIvupnfyFE6m+sAPOru4M/Gn+njmqNNP02phrMhqdoIf3wMe7IBf8Lio
fnKv+/Oh3HJWk5FLAPzDWBDaMfiINOo0yeq5wsM7vt6PHgQevgEBl01geMBXQWhrwBgZ2oTVkde3
YwXm2izlZocpiQaEbXgzjY7itM+yfZ7ysjbjcLpwjdpoZiS2YlCVfwXKgmlqKB6MjgWCOSiW7Hp3
8cwDiLjNwNG4LAeMumltm0ajSsAUCYNR4P3yQbO/kI6pE72pdviN3ClwWPIaJIxq9MIgff4rdRGG
cZWeoU6HqnfI7gMr3ndzssmFabOIQCxzIofnIpU3M0UTILsEF43n5Ju2XfD8sGzKO/Bn4mYYujz9
RU7EmFQBEJdDEw0VAlU2TaiJfCsxttSCmfe2VzwrZLusyowQOHbVkmBlnE49VC/EF5OHtuXsOPpk
HYQATYQK6xYnCTDXWwhW3PaBdZ+9iAUqQy5xY0Vajs1lHiWkLEwGO4DYljZ5q499bobkBQKVIYMk
jKEeBXOjg6/jpNtM9iyvszPQlNnjw/xWjQ7HQ8ZN78JDKn0oSgyZaSXFazqZCC1wobUcOfQW0A0U
G83lWON9MSqRdKkQD3hBwfOThHul7vTpBilEd6FYZ/wkPIcylBpAUsazyzwLfuVm+vROp1kpNQN2
8boOSHHkaJ+R29n1nex2rzx1YdZDka6jawbyNdRfV83Bam7qMgeUGJ9x6Z3Za53Ys57GCg1C/R0y
Pbix958S54LJ2m9ro/SHjNVpBvISzJjaHwZUNaJsq44xZ1OT70PdHS48o74fuOLlJtfl5BxD36DC
zOjwUbcPIqhHq3FXlYcB+kSckGEF6Mov+m27HErRkHBHOIOqKn8q/GC33LctrilkiJiHcWdu+LU1
KvkLXTQmmFXFp9uDGx1FmL6b9vmOjOoJLq+Avd4NGCZGsxPDR5iMvcJszN2Utguw7mcFvKI6tA7V
7P326l0HBSygjwpeHcShKJP/XyXhrBBrKDoUEfTStnL3EC6HVP/ParsQB8brJIRlFFmEEi5lQh5B
xV210dkAobC5bIrUcohIxG1HSPReBt6lFbKUK0dEKOCUZt2h3V390FOIrUH5achn6B704NfFv0ce
CIWxdBd+UUunt53WdDksVu/qsQSW25nvgZpvDqr9kYeb+aVxij95Pffr2oO4CUwukLmWAZjXpZsF
RFaGQc+is1z+sCC5N4w/6+AExKnTyCEv9bM9/McY/VSitHVTpnUYnSc0Sn8cA6haQxztLZltnHDC
5jnxQGfG495kxLyO51c03iVLwhMifcSBwXuYBRhVOnTB9NdO5uRBxhbGTVsGky5mQtFPpKfRwgRP
vKkgWafJx/AwYUlNHUxUlf9S+vy6NgboQITwOBDpQOXRj/QqpBLKKVwwC9qO9iT6bfcxlg9Dd7q9
Aa4/1qUZagMYYL4uzHgG6KpanFC/Bwu2HVkSZ5vxrFBBLzZViJcMTCtHZr/R02E7RsA/ybyK9zoI
Lp2hyio96Iq2KESClHyWwdCQPt5eLEYn4tIAFWWNiaGTXsVHETfpfXqo0b4OXzs7Le3mewG4vihy
NhNv4ajTd0k76DVM+Dxd+I2Q/qtQJPp52yleoFG5QQtquQM3FKa6o+GxhyBLoJZuXImQTIo4OV26
TrdYPwkzXuggYTPRHfmxC0bRGslD3Lxb8ie045xBfrWE4whdSWh2ORBU28hi76hN5I3AKZnWsp2b
o1JBnSEGqqidnVS1NrdXgLG1L34W3a0PzKxLyooA9WwoneHBJ9gZRxOzIlBAdXiPrsxP+msN6LnM
fmrmuglgDCz9ZntqlZ/98nnbIZm5EVY2ZCrfR3MdNSWG5sOg96zgJV22ivykKD/z5SVNISwEyGM2
TG7V6H6Co04P8HoHrdQw3gTSH8m0HfFAM0qlY0GMpUajQ4eUYgHh6yGw3Nu/lVHVXi4+ddDHAmA3
OlkPdPc0G/oNEJ9wSs0ZHFSbGE99jN32E29EA2drsTezIssYWrBEMvR7uUjxKPdAhQBhaD2PHnAF
2+CFTBf/nP3ALv3xIP8GgzJcXVmkdnMS9V1rprAIQs94W2+at2J2FTBtgyQH2gKQEef4SPbuZXkj
47w3dQUIEfG6Tkvk2BqsOLRO6qbbtRvLG0GVgNnU39hAF3aoxKtCHadUStgZ29LTtLF2rGL86EMI
Z6lJ7wgLKC7S6h6EyO+B0L1oWv/eipJ3O5K++s9X3gKUisSCkRDANy4/aF8kiZrnunkaQAMAFfrl
LfayF5CAuoELnWpf8eJvnZM99m/5s3iwXN73ZexswKV+2ad2nW6UQzFHWAUheYVQBVTn/aXgUY6y
ktWFFWq/dGFjKdpkmSdJslsPSgubaVsXjviD9Kf5JBgM1A9iaOUVVSHgBaUQggWrSrrvhFNq+jTu
dRcq6uDzhwaLsFM57REGDeSlSbLQq6q8wluuDtFw85RAsRsXXdyrLVsDAWXkNlv5ZcKDcYd+wuK0
OxOkybwMzcoMFy5T4ZwW8gSaEcM8BUfyADBtibsLeiUaWoP/ArpxfRe99JfKRJjGrIFdQeC8k+MH
7XLnz9EnUDjepDXjke7SEpWB0jkrsrHGyurHxcdssD/tCpDkFp/kc+qQSyAQHMiHcJ+pGSfSxZJS
VYYVtFKekr2pboY7HY2LebS7fQ+bxR4YQ6fzeewtjGecC1/pe8gIBVcl6AXyFWcv307bYluDHPrf
4B043hlU5smaOYdcGkxVxYeGY8syecBxRuW0Xj+Dyi2zvgxjFWPXQ9L2W26rR8wYARCTH4M/Fgyx
Q2N+2+7I27vEm2u6HmW4XEYq3yiRDNVwcGOdrGcC7RbuO2yF/FvHP0XIX7qRvw0q00CaEAimFjFC
ZiShanmIHgSPvB3j5NiELndGklH5mqKIetQA6Me4mvIG4deCA3mBZ6N0VxmhHdXqpuymTV+mnIOY
kVIARFZBQWwQbBEo3S5TWt9BQGxCIYLvF27zfbwHtdhmeQKKERzOpWijQXn7NGRbxJg8GS23CGDx
0mLQKZGSlwrOZAz2kSENCZSb0Bu1y13pim/cabTrrwcPV/aorxcNbZwNM+wN/hcqH+AUy4EwHOZN
m43l8gQiGOfgpT3qkChlIxeKRrYQLYMrvJMmQ3GAFJgzP/+LFjrZX5exeWmNOhLaskFZg+kUWBN/
/nX5VzbKXve/UBzu7W8n89aSOhASK5ciESjxU/U+uIu77KrG08/tI1CogIQmD6bbeYD8+M3JVDHu
upwMKLVtuO3t63Pp0mnqtIgmEZM3MT5p7wwu2ogIIRVzRQlmliNOCXldO5EHaksFkyRQCVezWlVa
WZ2c6sqpabZ5i+vu0eC9S18naZjAhgf3C6gWrlpEciWOjZEqyglypFArNkQUNFLT8Sbnr/MlMUOG
UBQiuqRRcSkPRjv0Ta+cYmg0lvX81KUZqERi8Zgn0V1bJrkbiJDPyHOvm+W325HD9BGNWczXIp+J
9Fy7EWUqxOM75VTH70X1Lc0fb/99Ro0N71YGqJAQ9CCxBgkGRkcEXQBYwDcqroj3/bGG0DPolycP
CufaEc0kp/QhbFZwixhmqKx+AlVKqGXZdn02KKgOwaUD+eS5RoWvnm97SrYYteFXjiJnX6ZPSe+S
obTg6KTi0UOP7KzRnXTKPFXE+R5/v23ttk/SFTygxdEuLq1yCsbYQ9vbE6zeK0MeLwfbKcyeoVeK
XjBNoBcncjordY2vV3SZM4uTb2EK1A7K1GsyyDWjv/l52zF2QP6ySP5/VcpPUjHjTCwVZKjvRYXB
ct5lgVHSkoj8ZYHab1mUzWlWYuk6V92DFlnfYzziGyRZnfAlP1YeicTuxD8SrquHS7vUiTCqalfH
CcJwyAZHkBM7jCGa1T3rI6f2u77EXxoiH3W1hF2HybVGxhIqggUIU+CGmMpfpNQfjHddPQpTD7FF
Th5hVQ8Xq0rt87E04riXkMWyXbcjo7rTtoOkmkSoD1zMzn7cDhNGsX7pJLWpwywcdWWGPfKSSkZB
li00mf+VlgtrE4CjSCdsAMB7y5SpAsLkSqZgE9R66ofqt7qX7D5+CCFqWEac5x5W+K9s0cQj8lKo
2hDDVoOGWp8/aAHnrswyAAYF9DyAPZOvcEVCbJSGmQjKSYzByjF19c82GDltW1akE2oBwKQ0PCHR
8xBzZyZ9r8/yqVSquz7NThK0XLUgfxCa3L8dByx3CBQSxzQK8ytpxLI2QykdG+U0pxHKceD1oH96
2wTLGwPsExiZlNEXo9t+uZkXwzhhO3V67qbyu6hAnCB09O75th1WmGHuFrsIInf6FaqtkpJUtowQ
B0gxbaTwYFo/Y6F0hjYFczuv6GAZw7CijLFFDU9g9IgfdJPbIrQC6ZR35XRfGkaugAk7bH1rrmfH
mhbV6VB+bfoxkb63pqjutXIu3jSrERwd+sJO2i8fUdtKbpZjwjIR9k2sSz9ur8j1HZb0/VGXfGF4
RZpUZWpCTQ+MSTolALuW1eTF4hBAOVdKbDnX3jJD/5aIMid7sk5WTFyLeLoDO9SVMJqulMOQWKJ0
aqZnLXicW8Ed0E267RnPCH3KxWqUW0onnaIYRL4mIFv6Q8arEZg5ee0KddIpo2T0YjNLp+J9Qocz
9wikb3rqUXPp28jjbRRmTK1WjjrgDKlJeihaSye17524U+1xeF5GqPE9tyKnSpAYm9LCyAJG/FE1
A/5GuVZL01KLYQxbG4KBbh5qxyx90wVjnQpiGDInMQbuNHjp23/+cmiQQwoYZFQGxC+pzk0pjeEC
yRnpVAUYkb/Lg/0ovNw2wTi/gefTIKSBW4FyJVImRSAyjxtdOplD1foKyga/x1OyE436fRA2x67p
fLWL90qbiP89Li0TzJ2kBYCheIvcM1elQznMgQkOB+lkmcU+aKR902t7yO6+3/bwOvxVEVQ+IP1G
WjUxoHRppspmNa4qWTw1hXnGSfdDNwKvDGouVP56KVXcD0XMtYCnHMhBytAcinXcK5mIKkGOUI1D
9UU71MfuIL/kd+2ufVAcaS9BAjPbC9+4uJfr6/CldaomWqp2siBRJKLSFJ3qW7uJj6RNWzz+i5bw
dQcAPW7Ma2PKCwM2OD8ulzSeJV0AMdWCRm21S7f5Y+kIjqx89aEVr9rI6ub2N7zegRcG6W6pGuSp
0MnCcorNZxxamMp1dDfIeRF5fcBfmqH2W9E1oA0tTfgl7lpwKUjK+J9jHhaAwwegHBd9zaBiRAsK
2WzUZTklzWNlfUj1fajubq/V9UF2aYIKhKAMCrFJxAVK6899epiNxJGnD7EeAXSWbfDjurftkZ98
eReFPR3pEaMnRJ+PWrTSEIVJh6DsSao+4vi7Og+2Ju4D8U6OCu+2KdZW1nUDNpCGsaupuLNAtJhV
RruccMs/NobiRXrjq9PEOZVZYQB+DR0DOypar/RGzqQQU1fjMp8AzH0cid74ECmcQ4Vng/pKbZwA
hqfBhhEclaC0gVz5jVAzMGInqhipMtFSutykeWgtgyYP8ykrhJ2sBraat47cvN3+JIxzH/0wfA4k
PHSuADC+NDNr4MYxyhrnPp7Dzqm3dHa31W2CgDH9xCtqm/egy0gGpEttGSLG+0CUQB3HY2fOvaFW
Eq5IiubquWU6FqZcpf6HlOrfb7vHiDgJcYZ2hKZpANtQ3slS1zcVhCNOWvGRt6exPva8rhWjvABp
DNGbRAceBxUdbuaYNqI04Rws7nQgeqdd4j4BmAUyhOy+uk8AoPgdUnAIToHPV8V4JFCL9KYNwlRT
Qb8rnpL0bpjuivIQajy5H9barW3Il5Fhpv0YayZsSL0NWSNAwB3tMBya7ZI4rf+FN/0Orb7N7S/G
2FjwDNyTuG8QFCj1xcLFUvU67GA1jMATWPW6U5odJ0OwXftlhNq901Kq5TyQ5Zu/jcpRTb4XHY9u
gfxQKq/iakbki+AKGGTp/dumg1gElXjCyOJwnxXl1sxmvIAOI6hWwR+TaTFn6ZhegSYDXLK4TV9t
5S6zcgyyFvBKHx0lUY9JEt6p3cQ5MBgHFBTjf5mhFg+yKzJiHo7pcQWxD9N66kz9tUizxwB65Eqt
bqVq2N6OCqZruOYinUu4v+vk/1e1pmrKYH1rF/GUieWD2gg/TaE6ClrxOyu4MkNS18pMnCrdkgmz
eBrVwR4bgKGE04xv9d+dwfYlz3W4wIOX6dJKP7dlOpcIcc3a4knSlqWneeJBOFkr9kWYAlokXNnp
RhQ+/azXho5KRe8fh6nWIVkoqHZcy3/e9oa1YbH+Im454B7EqXvpTSuouloJ0nJCk+ex1ot7UeAB
PngmqM8CKTAUFEDhnqbo0FmHCAytt31gLtbKByrpFK0ST52Csi7T0jspGO8lbXLmKnJum2GdfOul
onZOrwHjAIZz+KGkD12qOEI0fHYjyKrM5O2/m8JV1ySEQKAMoQvVogSr7yLp86ma3iRtOxSJLdXf
O+vnbTOMh1IVE5eYi8YEGHICXT5MhtVPQSPMuLZIPkS9XMi4kqOPCPoFIFjidCQZA32X9qglVPQh
XaIU9oTt5Cv+AJh74kohYez1IBxBsGe+xTkt2E7+H2nX1dw6jyx/EauYwyuDKMmSLWdbLyyfxJwz
fv1teGs/UzBX2D332VUeARzMDAbT3SAbR4UEaplvlNLSOKldCcwiXp9nj86XTBhidXqQISd2/Njx
3J16G5s5cJgQh1CRSbhsXJ6oop3aKBcDck5naG7Up7DWHEsLnCB9MiouW9XKZVCCWgBYXTE8CP0P
xvdHMaln/JWclbvoJHu1j6bdgTj9AUq82EzeHNvqZi7tMV9QJDGqKBH2wCAI7BbZmu58l+7oqIJ+
K/B6l2tHzgAvDzj9Mb4PkOvlXraYpxbHCKFDvG8O4S2FUcX3YARWQHqECSHAvO30MXkOW85RX4so
S7s0pC0ySRP2ekMijaBnujGSo2W6QsRb20rDQlraYCIvesBBMSiIvG0Vmc+zJM7vE0nrYxup2aZR
Jj10K53EvpLK+VmfrPxJy60w2sVSazhtLJW/MhPvqQWAAntLipOHoRcAAK4AXClteUoyt00n8+N6
xKCf95tzo92Pohvp/BviOJ8rvSiDnpxnUVDcqRiILY45SEVw3QS3AxgMt+MYJ95QCBjTvm577bIj
YdIJw8sguza+1WSFMoeB2RjzufaSXQM4pOXU+xqjq4oftN4UO/INr55d9Xc8ndDrBwgk0Fm69IQU
XCc5WGTmc7RLnuIt2Q64G4C1oaH04lxm0LVUaaIZLYu4zatQ1rm0VkYCVFwhe3oWB3Xf5u1W6FIe
oG7VBvgWZZBNI2qwuUVsUhw3Q53PZfE4Ba9ixrt5rAVA3Hj/McCECFlMpS6O8Jn0+/Ch2QU69Cnx
MumPGyoaFd3OGA7FCD+f1njNOZeGmW+lyoLVJiG+1eiUL3kLQHxEiej3NKMFW/Mn2KEd6DxtM6fn
jVStBYyFaRYyPmX6HMcREvZQ3XXSsznso8m/7v48E8yNxCrScMxEfDdMaQLZ/8dUf5WEy27P+Xgm
c23MRTIWQY2F0LHwZtzMx2A3K3brkj8BiObk1woINGFbpLbF0ydaP2tfjsOixPVcoFMI+H7hR+Dn
nvSqu7gf7+uDvqn8hstxxTkIJhPkWzKkahRRcy+DK2KS2HglNnDw1Se/ZAcfJbzagPcN6d8XeSWJ
w1rXZ5i0go8yUewc8gSyysFtSWuZZemMTMFdxpM6on1DqzoBWmClDZrOPWZhjpNoE0AJ7gYPrIF0
YBnTArpsi1seJeLKmDYImxefkilLyDSobR4o87nfJzvRmVCWIwqUTlg6pmscQxWqBYkHbKMNUY/f
2GneaCr1UzZRLX8AE4SSGDLppMQeNG/VQdu00B2CegBGtb0OpOY8AoeVSfjL9TKhx4jInExxgGNz
1P16wvCTBDb1InHAfRdtrd+YJsDbIqdK4VllMeZBasij3iPSIvu5/S2K6Y2p2Jaj23Rnp+f4TuTd
tVZwWhcrZdlfpULKYoByZ2AdIVEFATHgYyS7dLoAI4A0FetvuIjtqyNAFNv/VwS0mNhkxrFeizFO
Txd8oFi0q/yxDrlRiObYK57D1u9pppvFjHh+ln2IwbjZJtoMNh2k/i+HVXn2mDA0VaPR9gPsifcR
ECn5HvzAXkKH7unAfXHkjW5yYpDFxCBLGlS9UHA0LV1FR7r05LzZ1bPAu3ZxMonFRCFBCTXgjmWk
xDcMlIlkG51wKuxgN56mZBf9AO3PYIugOhdcrm1OBGRvRWIilLE0wkmpTm8dgmA9cqVDtoFatqdD
ebyA8A6ij2z3EPkz7EHhdCS4J5MJP4CITHUof6bRKIDcerYZtvId6DcVn9II9D/ELfdyzQl5FhOD
CszJKjGBTeVxxuxl7+c+gEZ//kuuo+tuhKv1ZSqbk0KcWx0BFkLcHyrG/r1oo7rg7saupq7yB/A8
LgyAZ5MpgWQ5wjukQXdVqbd9UG5Hc3wppjHmBdbrZxJt+svF1aQv9RFE6MigwP+hL6ILKPuh5oqB
wfwudK1f1yPb6tXGREEu6ZhX/K5zAAYIISyGiZZd0yE3oPUdntGqB891c18KbrzhkYute+jCIrNE
EgpCmGktiuV9eqvEOCLJBlS7dvGiYXT9v+KaWbvNLxdJd31R/WjpQCDk2dP7W/8nbu0KIyqP8d5A
L0b7Y8JtDuEvQQcpOi/krfadlpaZGCtLRR+pOSxT2rHqZJk2UBY+BYtRRKfiSbU9vvKsflJdfMsk
iy1mIi3yZAhq2s/10lH9CJPy2qb3iKvdTDcS1BcolasIMisouLnmo/Qib7UTKmsutIsu79oPYUKx
bjS1MfT4IVVpYxD2kO4FB6iBHYiA94rT3/EnYNdr0MXa2QKwbyNwrMKk8SgTm+I+xtv6d1Db/+JG
GF1rbzwTPBE91VBN5Lv3ajBc2GcCcJonghU0sK/6/YdxQ9lkB0fc9E8Ut83bYN7+MpE3bJQxFESc
pcT8GWu/+mHz/wsP7KxoGozVINdYzbABWBcDHxSsQ5zx0NgUZMJTG1tNn+DDlqk+qKSyHC5WmFkD
ISgR6CVQ2sa4uuubdMPbttUYhNkuxDs89aNhwOxbWxaKVusljUER6BK2oy/9QIpGPDAj0F1RQCU3
7q05xsImu5VhGQEIIcEmLQ2GU4nKYKBw0SeqcMGj21m90mIHLcWydIzWf2tgNlOnkWhAcTd5xU4G
YSSY9lswJYFIGap4XPmH1Ui3NMhEOgKByGZKYRB1XXAyj1Am9UJPcITf9Vuh34BuHCRbvE1d8/+l
USbQDYE8jhINr6Os3lTicDO341/U/ksTTAgrWtkKO5OuK/+j1R4pGge0Xvb1c7ZWsi6NMEGrqgXB
1DAZd8YArD2oz0r0RJQbdT5pwcN1S//BMUy8xIL0GvMUTCkz9qGCsSqafu97ILULQNR6zAgBupV5
xTOP5Ge1vrAwqA3QFnrO38aEsiFqOqJ29FJTflAihcgNtgGKNROiW/xW3FqhBu0AXTQ+e5nsGIAq
V7EyWzCnCzOGUMCB0v4prZYXFr/jqVRpaYYJ8sQMaiLRJKP6oH+i0Dv90L1I0HjgXfBXFwSuBFWh
0jjf5ty7TBjaysCCJKV2anD/kUp1hvTn33jFwgzj5eqoKcVEK4Z/ATMp1EHwOhvv8uBj5QKveYti
3N2q9EFX/2VNuANSpW9t4Og3JhTSAGgvXfUHeuqNz2sOrUaLxSKZr5ZqIzTBIWwEzMB7Ou5m8ZWz
iyvrAlYQl0von4Kgm+UEVzAKWgxxRXcxG+z0YYrA90D1FqDzo75lLVr3hR/+wGQZx/BKbsFQJrxe
sTBIhPGXywLX0gZrDIF0hT9GJ+IaAJYLeE8d3Si08w33+62k6Qtz9Ocs6umwjspRDz/NUa3cYds+
aDehFzwF28+67gSGTWungLjG2vF6MdQTmZLywjZTy7dROglpB9tN+kxCyxUHIMz1m173OXtK9+ya
ISahTYlQiZoAb0l25h8qH04x5sMHRRr9zWPPxaKoYy02VAjkRAiEkV77+gy6MbEH1tlN9VKe/qv7
EO/7Mae9B4RWKUaYo7JzA1qiUPiy033ua17vhu9x5LU7qn6AJnH6xqcr/iyvrm0tc/7nOO87AyI8
n+3DITtkCKDNe1vb6HqhVys4k2PaVg096xm9KJAferLfvasHizjAxqCSENy/0H8FO+HiCDHBYexN
0DLonz5dPI3gL/mZ2cI9pVsC1w/nCXYlEF3YYspPTQxks0xgK0+2Vr0vpmeO73LiAUsepcRaOkU5
PnDr9S+ULKTAlV7eUEoffFXnr6xBfcECg9Z3ZTor0y25tD6Th+h0Tx0ks13LMehoRYqeN6+2Xds9
YHbA8ggaSR3wmcvDonZyWwMmp5wL8VQnJzHiNBDXIgwKdQ38SzKEOtgJPDE2Z93KgY9TW9JrToS5
bq/oc+VNFGqQMRlZq3ASx9p5xGrwvoxpA0DAmPOoq2Nhdr0sn1MZEPNnTHK4WndoxxddOamtWwV/
OF9sZYmAmYnA21Lgk/XJ1bWIN1A7iQmpiXy2Ilu7a18i9EfDvRbaqea073hzc+hcRftD5zJr0fDM
HP0Ly8zH6yo1NyJqeb4vdqqnbEvQTJL71qXqk+kGsCvOUuk/vGaQ2duoswLVrGBQ9aWNdoj3LZrc
CfpNUAdHv1DP7b5081eLc21Yu2JeLJSJcWYRaIUxw652JzuCDZ3N2o6PQNh8EIeCJczbkXcb4tpk
YtisQ6JUCQCKrEE/AX4ZL7yPj6qt/lQc0YZ0zo47J7MSaC5WyUQyMy2FcghFGXNVvSd6qRfs0N15
pKJ8lsuDVa8c/KUx9gYNNF1JJhXLk4q7cnqTefSua09MFwaYMqpPO0MiOr5ZciAbOtNEAie5S5/L
0VHfa5cyESVePR8MtwH/JQeWuxIELowzRVUvyZkOvlDqqJ8q61vNJ16y5xXBPCdhOwMV3rEaaCzJ
5+hg3Wl3VJyACiEbz5NTvYiuzC33qdddOYEKU0iF7WjEeg4fCaEDkpxG8OfgLBg9hKvSV8wb8go3
TohRmBAzS2ODxjoWOGxMH4pnGxASPVEJZMpeFXga7+HuMyF8X6AKpUiqsI5Jv8uERJqymiPEb2Rb
SvSd4vAF/nhbPVo53kQ1v90ldneM8eLU3BYAgfHuiGuXbLjOPz+AfY7V2hxinwF+gIwCErQ6Ih4O
QEsW2vQ9VsbwmserWNej6pdF5qQMrTJ2QjEgY2X4jCCmxH2n4kqTr3/JLyvMkUiDcCBxDyvi/eyY
+9YXPOJPBvr15Y4KhTS8h+31CPNlkP6gRV6cJLGdYhkbOdcvpPgVBJzCb/WMY66aUr1gjI3tb3aT
CPbcKZXPwZCEx76sRreNo+GtyUwIhOgd/FOcQagAZh9MSsQ8bMFa2lch4khVfYGiYeEfWWcJcjnX
OBng1kwT3W7n/VhOvpxyYhnPEPPhhLCvolEpceRnGZCFWjv0cQEZqy49pOPEm/ta6cYoKAUNNEgg
tv4N+zEFQgvxhQJhOzedQaxtsPyfIyIfoYu5ATLdlcrEq/roNId/MZN/YZrJuCRo8kJXYFrsDnkn
2vm06UtOdbjmlNASBeLSQHX4bfpwHIUkD6sWmznMz8Ws+nXCY1xeNwEsFxTNFCqkdOn3lTr1oxbB
MXK1d/FWaCulzimI1lwCYj8yoL8KRqFZXJoaEVBkoj94TusIjDwtHqY1MjmaUR50k0dNt7qehTHG
/yJQHLQ9MYB9FzHoY422Jfy+XleuBcDlcphIofWzlVmQ+j5P+g9Z2acoCMaQcxFZTSwUeK5DhRg6
oWw/Kc36MowHQTrL9wmmkEUn+GQuJ694hZFsgFVdyndJaSAV8GwKLg+IvvaYhr7j1w+g+7yIh8E4
i1GgAIneuFCxiJ4o3yWG5jd02ntw1J9N5BxMzFI0fi3avHJWpl+JzatL60wiTyW50cMEyx8d089f
opOK2aKDsqVyFsp98Kgd60MAga92I+KZKNrXWx6h26rTLtZP/75Yv6lmYtrSD2CWOdSNoEwNwNzY
21EhYXrNCmoeToG3ZObWUNYj9OQo9J+SKaReCUI+0Dx1ngA1ynEr8PiGV7dYx8FDFJQgAcjedaXC
GLXawAKNu27XucO76jc70PJh+ig9yiflvj0IaAJhm0FY9CycMl96v36QVuvR5U9gzmqcGZEZJTir
yY4uuX4WbqvXn5ODgTk/+T1vubQ+a8FhaZA5umUolY0uY83zPUbJniI68/AMjdE7AiKhzIvv/nce
OVSGi01mTlGrFh1UP7HCWqz2itKDeU3v/C6VOJw4q8d1aYg5MA0UoQsZTPkYxKHv/okfgSYp90pf
Bzdfuxu2hhPuxE3n8N//1iobSP8he4DTwdTZDBIlajKGM8J7p0/9DhSn9XuqKoKN1NK2dtaKlS0V
HdkocfMG/UCJc3BWvym0RlFbUYwhW1gZRhJg6UQ6l2Vk69KLIG+uu+n6SaGs4OB4APaOfTJOVHMC
gB+MGY3bRW52AAmvA4HDu9ATTyF0WhS/e8lP5Sbc9OhYFr614yG7V8t8PGv9+yew998e+SgpW/wE
mgbmY+Lm6PFLe8tvHBlvyNz4u9IBB8Dnyx5T5If6BPnxXkUWPYiVU8V2AqRy/ZBhsr24wXPy2ewx
nNR5NUixMN5uFw5PBHV9yQqgyqgB0OxjL6tyWWt9YozSWX+mEXH0Y0/wpocRwofmlj89suZGlIKO
IqiM7/C3eVaqEF0b8WzJxZ96LHYF4TF2rJoAuNJEoxRYi88VL1IK4DWJVSqNeJ4a8cXUILSSDN51
X10hLlPxCgSqRzC76JRq5TJtEVQ9etRI4D5RgEv1AtCf1B6Yc+rWFmViQYlQb5STFQ7RAZCX/LYM
5ckBdwQat5jPtK//GmqMzeLLH8OUyKmiSnOeiuLZmHEZLX/M+mwbHTp9+1R8uG5qrShbmmLK2FCd
AlzRYSosHucQMvHkpug4+Wr1+wET9skKJH5745uyAcCcbBTPdfAaRC8T8f9iDeD8AdGBjO/HRrJe
SxsCWg0R3W3pQMxkG0fWM0bKObXlWmUDmoh/zDCVTV/UJJKjQTybcmmP01OuA1hR/tYnXtRa/SYL
Q4wvVuBqluMYhtTityY+hxi8q1+vb9mqhy1MMB42tmCQnHC/OI851BnGTQplrlZ9CK19pnDyDG81
rIclZqqFZBLPsjLYlpzanXSfWz+vr2fdyCcslpZk7CB40Su51rY1XKA1nTwsbKI8dbzSdi1hg2Oa
Ym8/jVA/X8QhOZ+V1MrxXWjZ1frmjsowyNu/aRSB5wngOR231290JKEVJjnRgfq32p08PCngVtc4
kItVV16YYApI0nWjovbYrhx47xtzblMHuGV9m/aC7pVCyntSWP08FngADVAcfof1Wr2JeEZS8Rwl
h6ncGeZtbnAqudUg82WCzfTTLA5pjaB5pkSvEl66Mk4jag0nA+2tfxahMLl9GKWOpGWM8/8cJNtq
Z2yg3Hf/OTSwIaGd2YYGxlwL9XDhq69/Nw538QOYryYJGAuaRCyxAQJ82KWY/0id/o2OIQUPunf9
REkWjQHfstBivUzRn4ykCsMRJBfqiEOVCs19O0ipV82dUxvKvjWH2MXNACO6k7Sr5PF9Ns3XREqD
HeS5i6dBKE6Voe6HHNp/ir4jXT/ZLap+u+um2QcsZZth7sieieKFabpBpR8AqGYKbo2Zv03TRX9A
uynctVbbQhlDwWT1rG7KAkKJcVM/Cm2euXKZHiUSVu4kWe+9bGa+YNUVlNGh5zVn5ks3h/uwa6Fj
EjYgGe71yE2EpAS4KIxtzSh+iUTYQrr2WTbk02BiLmLoDMOehUTezFMRoROcbFPB/EWGal/Lgx8W
ULWBRkBmh7LqzG33GOThto5lz2gxaRTH6l3cWwclzXedIQBwq3V4LZPkDVHRw5fGk4rsp7TjnpQl
iozZw335Jxi7/sxyepgBN72BHGfvF7l1UwJBbuejBHWOtDtn0pTZ2hg+G+N0qFX1TzBHd/IgPIYi
1DP6MHHlpv1Ik/Y0d9YTyErBQhAngqemrd8HmEqYK0l1xFFwcqMtPJAbSm4/VZJvloZr6s2rJMe7
2NB/9iZxIKHnBs20NfXEi+q087TC3NeKiKloMdwljbo31PRIElLhspLt61B4SIJibxrZbopqLyKB
H8b9KcXrN1AryW+hNvHMlRnnYDLSk9IXFuTrMMFkhF33AwLFmZ0UFqRBiiJ0M0OO/c6owT0S/LHk
eXLnulK2eahBtbvobK1pIUJqjH4XGccpm+/QNr1V9UyzSUtwTaziO1LnL1rf48EEIAsH8fRp7qf7
hlhPQF1baHUalS2MEhrHzQN0Ag5VF6cOyYkvleS1GcW3UgyPudh3tkXS/ka1wj91JezSAkjmxNqS
Kb8rFNGf9HEClyF5awQBLKeS2d3UQZk5iH/bJh1PSqZ3dq82O6Jbdxj1vLPCOrXHVD51Y/Kgje1s
S0L8nFDiTKg4cTLieoj/ilZMsjKMvksaAacXYwaRHwbKG2awJnx93R7xjsQJFmv3nmVspAlgkRpL
Xcwx3YTYGIeyPRdeiMMQxU9ZdwiSH7ga2ply15Ifxshrx3Ayi8IUZXo15L0GrC3oWe+mYRNpN3rF
ySyrNyqqi6ThaqeixGTqMUEcE0XuYAOjIZmdQ+d3fo81vIfTVmLjGOA9nd2/2FDwt4KcAjS66jeh
CXPS5EZULBCYvA0HFV2tLnHMApPI4gGg6L/AKytLa4yz1BbY6tDTAhgwGNzWKvwoqk5ZYHKeHdY+
1tIM4yVTHLcBcEjkDJnOrr+RgF+Zn65vHM8E4w9lIxcyTjqkFHKw4SrRNjV/xaHA+zw097G5ET1e
cPCA5cCCtumlv0sKNGkyDfyHeDxsMINl3SR3xkNQ2DFt+6k31qn4C0JEZWmS+Ua52MUl5ongERrO
VvuYYbAmlL2/2L7FupgvFCWZZDYljKjCqZz93nyeEk7tSX/nt61Dv0ABKwRGjtm2lxrNGcgdwUpi
Zq+Z+KPn4uLXIh/u8P82wD7ttk07h2kDAw1pgNjel+LNXL6388v1rVo3A+pD8DRDnoXl4zGhp4Nu
HQIsGQpHqHazJiH/PwtmzQmu6xv2ZYi5q7VZhdzdJ2DkUsFgNdSOPv66vpTVQwPl5n8vhbmiWcAH
6lIFC934OrRPmtFCuY/zvrl24zS/bOj0RXKRIVql1qYkhA1x6B0i/hInsG0auEFDXlbSLc6ecVbE
Pp0JCdRQrbEUz0H2mFfPOjhEk7+41y4XxFTjE8gvo7bANS1KM7ePtc1gArI//dWL/tIOE2oio5dL
o8dSOje9bW9bv2md7EZ8I97gJ2fLRRF23RtWnxeWFplIMwv1XIzU4dDgyA4UlZK4gqMdAYZpXQtz
SuGGh2Ja7RVDvglv7CC3Ur498+OZM1fB2UVzbHor+9ah9cy9CmrsyNVuB8d8rLbBrt+UT+UGVC63
kccVPlp7El/+AiZzVEI2xWqH2xWUnbdykL5JSYaXaXof1raQH3BSqzwp0uyXkcrpLK2e8MXimQJj
noYkUBTQUCXFYAvmALgMDya7eiAWJpggkiZJ3E0kFM+VIhznoXFRIH80Rrm57ju8lTCRJCdEyloN
mygTwbaCwdF5JNVrt1KoYEHyAWyj3ym7ojyoLSXCQmS5ewnyzlMm69lIrXvDKh6NIL4Z9Wp3fVGr
oWthkjkPkjwSc54Ngh4p5oPqQzH/TK07RS1sIXu4bmr9M6Fzj0kXFJps3JLiqbaqBPlXjgG4lIX8
NSqrG7WcOGecZ4cJXoUwCOKggTRLM54T4743tgqvjbXqCiZeSaF8jSEF9vVHrdOhNQlKpFqUbpSx
PYaC4v3Fbn2ZYHs+FWkiMODQVZDTAEVvdSM0f66b4KyCbfq0GbiAswTfPimL00DSe6gQbK+bWPXo
xSqYbxERAXxiDTZKTaGsIwWpX5L0oVSSczNXB2VWbSPnvXvybDJJJevkSuipn0lWajfTSch3oJXP
kw+lOpsW5/ysOhuFz8GjRXQtmPAmt4keWz3IGDW0XsKbVvsx1c71PeSZoOtdVBfCSOreSkE+p2Z/
hLZz0FtFvC44p2bdGb4WwkS3MtA6xSxAAzeqZuqk1WzeVGGm8O6b9IN/q5D/2S8M1V8uJlOFSNWC
Ccxi+3gbe+a7XNnhE4SsPWFXb7kEGKuFrAnVBCAEVEyD0b1d7J0spArYDChXZip4WXjo6sYxu7c+
u/+bb/Rlh0mwbZFFhWniGxla53ai4c3iARP8nN1b94QvK4yzlWocpRIlGK2C2U7R6gIaIAwmjr+t
nh/w6snIQeZ3ssNYbmMSiwNBd6WyG7yb9dIRHXWM64lOrbc2TrD7F7u3sEh9c/GVmq6BmQoWDchL
SCPVqXoQJE76Xn0GNRdWGF8oIsmItboj5yASH8Ouees6Ya/0wc5KyDEEnrKsdRCaRT+myDzOesuJ
FKutlqV9xkdyzCL0LbX/bzKPcAJJeuP1BwwPof9p88q+1dy+WDDjLsEQ4yAOIEkMNdOeqtpumkdS
nExzdFKI6lz/hqvTJsvlMWEKV6AgKnJY0+6Em2JH3Hwf3swvBarc6sY4Z7Uzus1ttk28fju9XzdO
g9O3qLJYKRO81ByDaa3QYGu1DwylEfSexcoPTBlN3d8lkGIWT4RgNVx+WVSZOCZi3jmaInzMLH5I
43Pbn66vaPWoQ91Ap09KmMViHmSiNonEUkT6lwSQbm477a0XOQeCZ4LJzZOh1TVJFBB/ir5auJO2
n7Xt9VVQl/7+Xb5WwaRiFVPwQdJiFZVBtqX6npfRodQBQp1/XDfEWwsTQTJJyQB3gaGsTHun13rR
jaPSTmTemeIZon9fhqpKQOc5RgOm7kJvMn92ApSNw4yTjP/DYfraOCZW9GkuG+GE9XSb4Kz71U5+
UdzaIT8gKe5TGezkBSQiu+GZr125RglARbD+cT0mbFRJVxVJD9ut175Ym9Kf7iecXUDfvOD2L9B7
F8aYqDErqtFO4JcFv/0LsV7Nghd117r3y9UwoSEoZ1PpcqxmBO0NJe7FEMjW8GV35grEfkINr7g7
i7MkQhLPCT20mj16wbGL7WAvgZm43ZSxnT4RD1DVHRdvyVnhZ95buKSgqiPRZFidNjTsKtvuBvRJ
AJfwod4c7/90nYWp1Mo6pTHxtfJZsAXjKGHCopZer59lTtBgR6LEqTTSMkBcwjXOjfQsciZrMByh
JU4nT5wI9Tn8dO2bMZGjbDLQeYVYUvDcudrb+JL90l+Gx3AvY5461zzlpdj3T8meJ122vpUGtOZQ
leIWyfhl2Qkq0QVamUamk1i3CXQC8pR3d1g9zBTdQSftLRO8x5fxqlTrzoxqlIz5S/sS38T7AX2u
CC+HeNzh8wavfbqlNeY0m1rcdlFEGfCDDG+0blG9hs0Txlyve8hqR21ph9m8RmkMQy5hh8qwj7ez
p/wsPyJHucm34V51heMY+i1GJZzxifISmZ52Z/y6/htWO4mL38BWAONQpiGG7aj8FUAtxhvGWl06
Ult5aQMmLQqYrzljGryvyUrBKVksyrMGp1ES9IBtvJVLd1VlQfuunMT7uIqFjWgCd9JNceSYJpBf
8ignL6SN52M8crnD13x4uQVMBVEImaT1A34OyNT8bjCPVgJlRhANXt9qjlepTBUB6bgZYiHYach1
lE7dZHiFytC/lDFpqvecOnZ9TVCnVuk4FCg0Lg+MBJnH3GxGco76xEujxA+H5LZUVE7coSeBDTtU
qPTfZpiwAyjFEMY1zKBuxnhaOmyqTL/NxcQH1H2jWq0KCc6EY5T+029GARmCnhUEP+Ecl2sr0jiD
ehbK5AJXgFj5OYfn619q3YAKcS4w/EDInDmXaBokyYCxgXMYHCrxXU0kjiusnQA6jGto4L+BigIr
/iXHFWih6WM8ZaYh4IcIPSDnNmCu24w3PHKRlY8EXgGommG60wLjO/WVRbqrU6DUWmiAnUlyzuTU
seofgbqVOz+3fhsCr2+5uralOaboa4JIIBMwjpiBmj2ZPkw8xL7k964E4G8o8raSejLjDRerY1JD
GplJV2IS6jw3mwHUSLvejzaGMzWb8Ene1BswfXj/s3tcWKT7vdjPBjQ5UPbGAi3ll5DfzrF7/f+v
XfEvDDD+N/SSkJIQ3SVj7BoAUbO9GI1/Kt06grwB6XXa4+6/mSXTAS3PmxKLu+s/YCV4LO2zz7NJ
IU/ToGOBZnWSrNwL8k05d7xVrn04KC5KEKbDxDgmNi+3MRuLUQKxEC0zZ8d4AzId5HHzOzRIPf0H
nzyO/jvWT8BPQrVPUUV8mz/tCzUBGVSIUNU/SNkDMWOnG4EyK3/2Go/WeSXUU96Vf2zRALPwkFCq
kyDtwV+dlaEj9ftBO5r5HTG4Mp00NV1bFHO08ZjTNKIIQ62HISYZsHA67Ni3HmVXlqFZx0krK5tI
NU41MKKAWfUbdi8XWmGYRhy2IYaa/QwJL9yDb9HH+zFDWEdJDI69FU+8sMdsZFX2pVFSPcZGfhHU
3M6ke33gsfTzjDCbOIKecZQnGGlb023kxhGjwi6D9+uHasUnLpbChEV9mNqm6HGo9CSArMghDVW7
Fm/b2r9uZ+36BkPAK1GoxHfy22KsDTQN8s8G3Z8A/WnJrp/BgqI/4g1f3aTuY5A4vNbVmvDfhVXq
qQuXbwOJQrthFZ7Y+6pjbDeI/LegBsEj2Vv1ojnTs6DYGcdBqAMwB+DCLA0yC7Oq1ZTD2Nd4jZtC
ZWcJU3cP2d/88fqe8qwwbqhWqgAkFioODJze5Wl6oxKe0umqe5igCIWkH8A67MzNrMczhiEq7N+A
wDQdQHSJBpDidvGv62tZ948vS2x0J9D0MPoMwqPQxfspbTDuT5/wOztWnCiHwnWBNwzraRY5X2qt
LgDI658VslT3uj6IookBacT7wU236TkHyHdywFjjVj4PPbF2r7mwxvijptbZkPYFgWSC8UkHoiae
/CSBjLnxM8cYbZEzbPIf1qeZiI4QtANy/9IVW2uoY4zMoBABB6W5VyjX4F67p+2ScMNtl6xEfqzv
yxpThKSqoaq4Q6C9sLXu0m19jKF4n9tkTyN/CZIQ3uejJ+nbSVsYZIoSTWmJNIhUTAed/+SJgmlL
RzJsUbLzHTU68xhAVuPyl8Vv80h5C/pQvLKfJUCk6waE6M1DOkT29fOwdvBkEdJwgK+hEmGfPuN6
GPN0wEZO9bEcj0UGRGC9kSrey+TaamSMU39KA37nrsU1LyXNCPfoml2Dd0+0ktuBx5m4hoDQZTgf
QKNgVQB86NIJVSVpi0ZFllGPVr0L7sGbAiSw4GSJE/vGUdwZ95VXHiitfHLf3nDV4VbuGhf2mWMX
FZORqQHsN5tsp71Jh/4Yeupo60/k1jpHt6IL7MXv9gfmu3nYn9UDuFw79eBFLhCkvDBKg2bYI9n8
6wCqbvEChYD/gh9uLSUsjTEpIQkH1MgWigZTOpLmkLaP191yrdJa/n+mKDFHNPNyC9Gy7UuvHdtD
E4avKr0KDOoOk8IP182teqcCpk3M7JhQS2WDl9qIvT4jKYRZZJsJmnj9Dkfjb86aKkJrFrMzlKTt
8gtF6PqYQouzZnUYWTPTm1D5FXMPwdoTJVUghpwynn7BIMQsJsxkokqVDuJQOAJxQUsdOlNogwTE
VZ6r+3nL62it7t7CIBOM1bhIQrD3zed4Nux4ghiiMDtC8Pt//kYWaEbQBpUwdf4tUll9ms2TGUof
ma4D8ooTVBAvG++vW1nbvQszzGIMVc6MXIylD5pZQozS507sKPeEijXgIPGuFGvH9sIek1hCaRYq
jS7rXyy9UL64szzVbg8gQ+IHqJU0trCGzbx0wSZTS20aI+mjRs9VgcRPpR3jow4aNMpf15QHbod1
xTkuLDIh2czbwYR8ifTR73svh5wQlH2GG3kH1nJIp9ya2+wcujIvE/CsMoEY00MxQU9O+ujMj7B7
ESbgdoA4uu4rPCNMxJVzoMnHLJU+kvw9C28l/T1qeGUV74MxgZYUSiS2//pgo0dBnahV8fbVojnd
/R9n37Ycqa4t+0VEiItAvHKrm6vKZbfddr8QdrsbBBIIJBDw9SdrvZw9e804Hfu8dMyI6TBlShqX
HDkyd+XTX81u/iWw37EysBchSuT+l4UvN0OnxIbjbwpyXDIPBNfqbu6QTQVL1BPZB//L0MvAvsPD
QpBq7ybmfxYgmmr/7sJCP2RJiiXEsm9rHpr6L8OG/2rQ7sRZSHFiDB9DthzI5j8P/uZujUXdEeKa
2dyBQUlb4SgOqZOrfPltD21mXnim/rYT8efr/POxf3x9fPO4YBSPVewg4ZPWTX9bxf+vgIVH+Mxl
QDaxkYvEcj+l/yPvR6CXNks10o/gh3eECe7VSckzVvFgxiEze/prwPrzRP7neZ7nwQEXJCYozv/z
edSDgmqj8DzzBknTgu6HVMF/yXvTh7uL5f/azQbPgwSJj39hnXnXWPjn82yzxr1TEf9jLqIJKjbR
J3+pX6Fvb6Bvb3ZkLuT3//e9/rdXii4GEDUspWDV+Wc3yvyNR007dh/uMzDVu5pi+UhgcLLA/6hD
nPzrO72Ho//ZXfznb/y/D/yzKR3r2Qo2uv5HsIvfgDgefk5oRYOigW3FX5W+/yz5//MwKMaxGBL0
wOn+qA/I4pkRjM7+Q+f8qXtw32jhQn8JflJBAhX/HMJPj2r3NwObf7kJ9K54dregxtH5syphgeNA
AW/oP1oP0l0eAUnrrxL+/3I0KfMplLUiqEGi1/7nUQFqN4yOVB7+snBMAoh93k2Ipsy8+lBJ7tK/
tWj/BSbcXyVGsi5GTJAXCf8cldhxFgtcH9WHR4YyCRsFNGGmF+k1B0HnL7Y1e2uWSzXp14CG+RJU
r10XvjR0vm8aO5nR1e7/4+yyuwTwfeKB+P3HtwuV40ZUs1EfMup3RKEi65vWJMpzr5T3Owe7IDXr
j+Ogjy51zp1Zj87YXGay/mWX7t9uEbbPoEB1n/PE/6VxZ8qIKw89wof5GSV3C7Ey81dYzYCfh345
aP5ux/IvZwxPhGA1ulk/Akr7z+8/GAf4bfSb/xHv1zQ4enl3nT8daIlFMErzknFI/sYhd6ERcj9V
/7y8YFiCCg/RQAwbQR/+51M3VL1khKI0qMly/OlsVMg8AMuTJqxvg4J4Ijb7MKrNuXaC+OZK7IV3
QjhvXLMhJ5MG+agZYx/bwLanCXGwU53UztKDnWGk+1JTO342VQWrIaVm+NuVUkM0kBjnwsG6STc2
LdfSVPalCbzqIwpGqFF5vFHYQ19x6xIsb25d1gxR2yYBneVQ2LEkULt1CMWloIE0icZTvm8dNtTT
ENtvNKWb2JZs8OWc+fPsZMKRHnZLAQOyrIoi9+rJkH6LhRvvjIhiN2lVOG1ZCEPiD7pI826gRnLe
BKVHLAWSYpCjP+TdYvDd9C4UnZbKFf5OV9Kl6ax0pZPKtWQ3c4keeVjiNxitR0dEKjphCDS0uDH4
Jyd8kifu1Q16e1rFz12lzaeg8AhO+jhmO/gNgYXpObXeQ1R8fa/bsscrovX7uE31dx977YiqumXX
Lh6wGRvCOeW1XeIRW5Ld1Jx5Z+WtittpwipbpT9cd6xYqhSdU6kb3yaB5FWbTDKAE4nBjjdsICag
o2Bze8uYlA5jKdggKle95+1jUtI6Ge2sUWC0pSfTns8M6/6bgZCsF5XrmEz+5CZGRm2qG14nzug1
Z39YXmKIByeNXvHWlTO8aCVgaTRIFC8yelZx1Raj9Qje7lZdsWgQv0dqKLG61qttAu4sUNHP9dY+
bhvM7bC3MTz41vN+4l2s424ePNEemDuf+QqO3ViTDOryZaZaLIj2njbjuS2FrveVM7ekcIQVw69N
tOu093Q8tjhazXyFI+Oc93Lobk2z1Iexl1Wy0R4HGtoMWckI7AqtI0FXCTqEP1PGx3XV9HkVpHlT
rWPfieiizHMDrJkvsKTPKTYjb6Eu688+cpr3xaBB6WA2Q0EbCkW2TH70C3h0B+BWrDnqnqogUk4v
xOsqvOhxmHG31jlZucBClsvLE/Y3vSFtRkKfA3cqx124qPVl1tOIrXZnVjfbr3w/i5Xvmt5OhwHb
XzYltPWvjo229z5c3aMPGedjGFcE73eNWJuNiHtFaNzSSVsqu9sItYfHWLVrnITb5hwMxhDfFjGG
xTSI9lRKb3ilyjO5dSLICWArxNsJ13H7fFJVT9LOCTqZQVqgMokH/uM1ti681XgXPiw07PbW8eD/
Gos19XTUZ/26lY/AlLsLwbnb+XT0jov0eNaESEmJU1Eo+/FZnASOd5+0cdjgl0GhLqAO5IfGdbgT
lVSc9rJWB6ggjxA7mMft6ii14H9FkJIIndJ/UpGOjpLMccb9en1sN3/Ky4HUn0aFzm9T+2Yv3QEy
hlVdPfi9E5xmeJ5eAsZnfD4Bh2AVdcFlcoc+QNwgQ9H5cf82jLHH9/Hi67MnzJBWsu9gQe+g3S7j
8eRZ5V2XjpeIbuO8PKNLxmYGwesdE2bxIxnhGhIdyyBurd9PV7GFAigfnc+QjPAwQVCVs/frDpoW
DZu/VyuCnoiH/jGAl3B5aGaH4R6Frfi96cW5NVEFxK7fIl5wEA0fYjKhXm87VtCecplj0NzB67hm
zsOwqBl7VfU8QPvd1uUFJmAT7G7EDPv6CV3VS93xCcqKgQ2LqHKBulPip5hnt9gEi5rUl8bmjedK
8F4atUP23F7HwIGz8kbn8SZiFTx2pKuHVG+qTH2njAAhjiHIgA5EyzX1eT4w16YhANQilOHyE9du
pMfe+vWBxB/YMWuf135xVAIr8SBdIKOb06bTT3U897iatZN4PRZqCKqa3dy69hRu0A1LNhuo3EAr
4tSGk3xtvHLJLV/A2COyPLRq8FPOZpJXZp0KxWOC4ImQPw4g2PBa/WTTtqYNpAZqO2fRpDIL9zDQ
dz2RK3dsM7HNOt/UAPXgtqsTnJM+rwSBPQio3W2+DRAT3E+ystCqYY3/uLbYWtYQKz2rkb3ZhflP
29gJuYMO2rh+hA227wra1FBd4Z5bwlzXszzel/1mfgcYmz7jLU4FpEbA6uooeV1numItYYndXImK
PXpMM55MhHio3TQt67fINLaFiG1pVDpjaJ/prg9OTrnZp5E6waVbENYW6LemPhdD7sWwqHEnz6Sm
0j8JH5rzzPr4Zen9KfFncOdK3vUvbBFm544uHE2RSh96H0TSoPehJ1L5y1UhGcKwJRoTLeIxp8uw
3SoEmgR2DmHOgwkyLpF1EsB9rCDYUUloibSagra1Js7E2S2YInIkPA5PBnVY7oMBkC+DIT976pDE
D1uAPSAyJEtkIHfSBfCH7KomDUkHPzLsTeRI6jqBW1WQuv4CNcS5soXVtCsiyNak5RCQnV1Fn8wV
fsSBnkmxtd12atfOSTje1s5uXQOdZAnhWh3HJ9Yg+Co2zQnDnmrmTlv7qrVbI4/b6bG3jOXOUIdp
AHucxMI69Ay5m/mKDW8MxCZaQ1CmVQWkn2jCpV4Sq3Wd1xRqMeVs33oaynTUwv0KHCn2Y0mrlCxr
mU3DLPPZMcG+09aHi1e9ILqG/feq49CK9wk76aAKU+ApfQK/I+872dYycQjsQsto+B1KHZ8jyJ1k
pqvtzQ/76Rtbqf+wbj2YXOWyvNiS1efKzh3SShTd+LCOj8MU9kU013URTuTmsblNWQmlF7jxPIuy
9a56Vq+SD32GBdfmue2ZPdASOcSOwnkWK/mmEd9e3LWCPX3E6h3WqWW8p+sW/dbh0p1YUNHnxhDs
1UA5F7+PhoC0iObwlF/NpaspVpWarc+lgJGYQ8YyW5lD9ohq3X6qHH6Oy1XlcIjDbnbPgPXZtsb3
Td6qyHxbnFrmOlIRzmTk3IBSvPHRX/PVk84j1tbECWm7zsMBCmnQG3RTUW1q36pqOoP2FqaOI00m
Zdft1wV0TWeI4qyOZgKnsVJMxxBFSRZ1PiJfL8DGq5u6PnDmvpc1+whI8zVqxYpyjspjKUp4GjNu
HiZt5UfVo85ywvgLKj9fsa1V2q+1yFkZPZfC7U4OFKETmGWKR2QH1MXhLC+Ub7Avr21zXJDfcw1m
VF7HZfhO+tYv6kiEmU+6OLdmeBtW4h9KwZas7SSoe2RUadmPzZJwZT97EqLupHxfx8tT0N0Figje
Ua/Lq4jFoQ8mJLklK5HB+VDnsxdkeqXPnqH5VivMKZwdkHgMuqj3EjZV5jT+N192WWDXfVDxh2Ve
T6Tsr+APt8msQOsQXQwlWYcjz8zHmQeXmce3MqRvFEXyXXvoUjm/l5Ye+IZWPSI70k95qHpwC0pE
b70ONHOb5YSjlg+tn/tdM6Im5k+zY5eEtdsv7jkphoE+9Kncve69PbdDEbnwjKV0L1VfLGO/d+LJ
pJLX+4iOh7XWMqtXuQuj7jfCh5uhiP5S3ObocSFR3SOJ+3WbUGpu20B0ijyW9xEGDs56YkO18536
pyPGz8DhhQtNptWNnmplnztpJhSy02Vc2/emr587Ae/sdgALli64QHLIywkk57E/BFCVoG1462eI
NIHVSdK1M2kgB6wBBAg2Tv3eedA4nppf3bg+ybAr7p/WmyF6xAZ/r1VV0Lj66a3yp7L8x9byX3S0
fhrP8Atv6S4wWx6UzrdomE2yQMw/gcrMzh/wd/GVfnPRTDtRcMG48bhacejW6cGB7n4SmAWIiS5v
LTgtmLrAe0bBcUt/VKF38KZxp3pseZR1VuvxJtWUj1G5iyLI9g5QSGhoPrNqb5z1CHZF4Yk6l3Yp
lJyyrVRFGOqiQrkH/bI96aKjb4I3W/NHoVt/Z5tm53OYP7XRUTh4G3Rq69RqVQS8AYUa6lPIvZkE
b86pbJ8GnnMa2XpRNHjp5fLqlGgFlxLpup1Azy+n5yAK92yyx3gkcH1QcHgqg21XC3yYtqyTlfY3
qO0fSKCPManzfqqOc08ORAMgcyU5ThP20Rybge6fNGhNorBCQFkZtJXUYez6ZCH1CVHoBAUZnlkt
5ddq5Xbzg7I8iLpyH02/4uryVqf3/CDrAR7Z03IWi9wxU9ZpbYbfhrSmsNOaU1QGTlsfN/PVNhQy
/e26g7pW5mls2EQSPsROeYP/4ZQEqrGJnrH1yCU0vnHZvEn9GDayG2bxc+3cV0gp3ou9Gc52MuaJ
t83vunefvZaenCk6ToKntg5zdBE0F+i70mZw1mSKhjcYnezDYMurfkwF9MFs2KNZi5a82qY91ioU
vFm3U+iiAo9MmYcle/BWtPVQhj9CIWAv46gQkdvkZIaf6wrjpga5ehlHtLFAhha9pJzg/qwATTRK
CjlW8ImE+Y9pXoLeu8A2Kwuc+UlIN4Va5lswuE+l6s6hkNdGIfhoPh1ge1XoQRyg0nEilUxL0e+q
mGSOo7a0DAGPdPa7ATN1VHVuJ9BSuEoXao8jGpLWdlnnwvMQUnDXzQ2SlZk28aP2Yw6rh8nhP2sJ
Zkk8hKl1xTcZBY+kH69+wzNc27027NGP9VBgh1xm3sazhck4gTBJbpg+eo49VNJW6EKwgxLG/LQ2
y5Uv/UnwaA8SYb5FQUJNv4uhSic3b78hi5LN/yGUn43LlsBlK/NRhJGVP7i+fYhCs58bkzkifnQG
eHJrcQ768HmK6MOseSZd5zdcBA5bM6SykfhTPPfZVUBkekp3pNt+u5v5Podroa3KqXLgokXLdzRq
R0WcbNXBjUr3zPAl6NrbT/coEna7vvROHEJqgCm+YVfjGbU3tNPiMF2JeALY8NA6zrGZvL0osfc9
sS7Hid7VbLvGy4oPE5xZtWQOb4p+JHDR2sRLH6zvPXO+b737Be8NfGVLFuF4srncucpPIIiF3sV7
K+mYABPLqI8cEdYy4QEBqDScpgWnrlQPEVj2kRvfpLUv4v4aGfuxRgY94goKVNTHiPrxJ3XhFYZM
YKLhI2AaHUj90IaUZ2MX5JvbPC2s+wGPZUCWJPdYk7NQ73FyUh07rwuqAl1uaeOTs5QfpgowalZs
zUenHdMKIfCw0EWD/+bXqogosxiE6DltvWjbQbfxRzfEiJL+OBzXsvOhMGLL941UsLrS3bwjZLPn
2UXz7DnIgiEWYq81ZgYX0xGZQfDSw+9Usk+cznUByvglP2+srlHad+IQrNAU3PzgFdL+onBj5/cW
dH063e96B6kfEIm+CyjnTdx5jUCiSOGmOyXbtn7B6XznDc2hLoOrYOwDX2bWRebs+cMTrCJeFgO9
xWq6rka9e7D+S2cWPQvddIlRADpF/eR525H3d7SERkiU874iY8ZD530ibp1Oo3egAunDmx7DlsF0
lhrwmqehCKzd1x5Sn2chVOhd1qCC20lLddI0VdEhj/pVw1MXa/iFGkcQn3zyi5Pgwe2Hj8bqfW0B
6vfm1mM1Khln57Us3QswsnwOtsOMeK8rpAnePxI6PjPOH7uOvcn+fkHQxnvuwyK3o6uWJx2YfN6a
bKiWAhzH62TCL9FSlbASJTX3ACRV34mMMj5SlGDY2UXTEuvx5C7dcw8aqd+jF4iEfOtkcBElLlnf
pyTGtd2mk+3loWlxlX2Rj7LdIbDuWiCRqUebnYGLja2aYgmCs/IWgHq2vEXCS8zcpHEJZs9mkQgQ
XCg8bVGiqtEenOptVkAbne3Y6/nR18PZCfhhDOOfrq6OOCd96iteLD47GTud6op/qG5ZMjG+sdV7
mNEhu5U6hlAxmKclj93xthjz4Ovy0nXqZQjDD+Bpn8GIoBL219CO2JAqhw/48uWTj7bWXYPnbYm/
R/X8TDb+3Yvq3BfysML4r3eHHSrGN7E5X66WD2Zprjr0Ht2mfeAjSWzjnhH2PuTanZ2ZFjAPzs1W
VclY9h/ED56JpjNygdy5M3viLhTTCWQn/eqhd9uPya6HtfP2nW1+gBqbRqK/2gZqjijG034WhdfV
RVnXVyuiAaGzAcTX3OZ1xRmTBa3Gb7zpEB/Gy8TKXT/KX4hIe8mWj0BEmCXwg42ixPPpZ4TVXDcu
UTVFaRMs+dIvJxONG3QG2SGKq3OMPaJwKXPTorwwcOxhNHcJxZ4hIIXS5nBhTUJh0Y+1hRFo+Flg
dp2YDtvc5GEVwrpwgjaoL8+1h0YJbWfobzs2NHsMM8BShmFIb7JhGnY88ParEAGAh4kmC+r0buoK
13MgBcBmIG1eeKrG/qJX9WZNeYo7XQF7rt6dIX6smXno2QDQVbNr1CwwUw+nBsWDLRoiLrFpriGk
dBsv1Klf0Z+dZLcxrpt0lRj1jGU1ZH48vgM4/UVLB8skuonTOsZ8fqkdjLkWpyqCCBxgY5ajCbYz
cGazh2LKmwykSu2AkUQVtFs6xCRO/HX9mvCFAQgfZzST43feSp1L1l3rEDe9EfEB+NwjNpK+SS2/
aqPDBBToZ4bWdBcK71GBWRQpoJmL/0mD5UIC/FpaAShw4xV/JQCjiYWPo+tikWIwA6rWCadzbD8h
StelethM6m/tR9yiTa6VO6eDZ/SlDeP6t1R8vXaR9p54tUF7UT4MnfcBGBrY15ISBgkgU7afTNbe
0WXdT+5XGepTpNhuenHr6jpbLPXNUEj1h7g59q3qn6OZ7/xQ5CuORTRAtBY2EORtbnQBbkIetczN
22oyT0yENo2WDQMc37opbba7TOzGzoPmeOzo17vRjWHquvBfQ9zvfACA8O7RJikp0KfyDqJvkJTN
14AB1+8Bp0BHV+WbVnCsJB2yuS3hYDSqHy5A7t1CtvcuinZRPzqJ3ZAlNitMztbmgwHVHx37JqR2
El8LbHH31UfVTM/QEnCB0vSXnogHbuZiRNHcSoM5UGMft9Y/YSb7WE3DRRH2qh1EMlGvN6+a9qwf
P2FhUsyzuHn9siebQEatLTSAmX5oxv4nXwF9oonq9m4l9i1fQSfoAOSS53YKrsO67SLPvKxgAO6a
WNuCifWMccWDvwiBjCiA4vQplIZR5andwtTX5kWHGlPS1rCC8WA/cZAhvPvAYYMuVvwqbbckmLF+
mIj+DCm8IsL5M/aG5S7526akgxRQZckvQAmPY9PdIJz+UAPCyP1YwSdbsV86aNa0n2J5bZ351gch
ANMYFxViCRYtBiq3OYbMhAl+kc0rglXvy27ZtbFB/2XkNdjwHzyiIgVz5I6q29NW1i1udXgLQnXb
7gUFtWD9BhU03zgF69flu3b4wdYxrWeZjcZeShzrpvrNFpmHc5M045j5Nb829ZK5TryDc1qqAW81
Po6AGArStulquhMlTQoziWT226RkUT66APKld3W1l681f5aAVOXCMtswrGdG6s2JERpJMyHBeu+O
x1LXHXLwCIAtOKlvqqyrwmyg3Vvchr/hlJU203QgnbwMrpsxmN5FRoDlu+YTszsf2sfz9NRD4FK3
1SUK1mylcYqmM11AfOt82ID7v5HnchJA0lv28GvSQU4Izde4OopNvW/MOWn1pFY0LyrA4BUukLM8
WIu/c4mvRno7O6vUB6pnB+zC1f0OOyyYA3lJPPInp4ThS4zWX5ikseEuDmmOTqPw1zqzVqZVCRwS
s+NdH5F9C5zGrVe4vkcvgzt9M9piuDiJL98gObaQYk7KuH1DcfqkDCvTSut3/KzIB1u5iTu51wgm
zikflxBK1fIbOk/IOwetUyx6Dfb12Mqk5+YwkfYH9bavtgImqKsphyQKDqG/Fjhlp7HRZ9V6yDMN
OwET/tyi6UR8KBoThy4JhElzbGiOicBuXFxXtxkJu+75ba26G8a1P1Yu0dmhvZ2jr7oqL+VC9h2a
85bTsz8FJ+62wFtN99rraE4Qp9G2bPGtHeXjEHjfuDt994w3JDNfNwyiltRf/Gyq2Q5igmBfEtjh
6ugyYMK7LAuKYgBpLMaM0S/6JUb2UscNvbNo293Ue0XZgSAXMXHbYn+nWFPMtVNUUZg3kqQYth/j
Fn1n66A9dwoVtP85CatA19QbfHSRV9JP+oUfUH1iCavpi3b96rf5VWD/q8TnUWUGlYN8wmyijuEQ
7Kqdkd2zwhLE1kVYOa6Agt44hZaPlsXGYaQ0zLkyfcqmk6c/lPl0SJONDtAZTEELukFi2txprW4G
Om0a2Dor/S4d1XwRdM3NMJwgAwCk/hEGGcncSchxg/8KeS9i1rPXj0fr9UfhkWzmDjBQjqGbB7xy
OFZr8Ku28LEbziCIJt7dgnMafksJhYYNUyAz5hiKpSBfp/Mm03gMHgAOKx19s0Q81wOMznyd6rU5
B9V28NGGYXKy2/SYEcuAWPgo3H9W7btq6j3V0cmrxd4dTKqGKhcR/I0mklTkmxHOPtjQSGMU2KiP
Uv6Wy5jGAjiW2R6cet3BPoRj6sOj6NhhCaG1NL3j9V0VFU0wFCUJbdK6uMxiy7kXw83CnNehL+oe
Vi0jxpd9mzDJ09IOmUTTPZCmCEr13dMKoKOzUxYaHvV0dp1m126vnXoWADXK2kUB5xYmgkFUyyD6
zjPX/uoqkbFWPNnOf0eVu2bzws8jxOdbRpMggD1EBav4sNnDEQiYw5JT75fGsKGcKrTdA/QFXsrI
Oeo2PAjvo3HLp76bLlXnHhkY7Z1dHzobPq+rc7IKo+saGpjr9o6Jw7duAadugCw8u0n2jLYu5+hC
PLiK1loXCzYCS18/ANB8vQPgZRmjX/0KIkwpOAEp4aULUM9XjxF6nrYmT2OkkKFsNm/YtRA4ujhh
RrAzA7clnuyBN8hqvkk3PSSeWg92bi+Tgcp7BIoFMzs6lrsYqNqA+kzEgHBDmRvuXqQOVvR597Po
jEhIwXvHMWpqQC+Y2FM/TPth1PutkQdF/RzYdpwSTOpX0e6tCi/L/Fib7rrJM/GrpONA8qZs9pZb
PHdZ5bAiVm6uCd7v+lnH8WPFsA7A5FkZTCtVyiNUy0uXVK1NJHSyNgW0InYO67rl8QxPNv0eMf8x
ADvCQ83fLg8lvClm9gtV/1F35pkA0jfzugv7YQd5HsxaujXp9IgA5GY9Nh46wr6xZnoImiFba1ks
TZtNbEm2FajiolOKguk+o5jwR0Wrn0/tVywBRlTF3N4MfniokDBR59JpOW5NXICKms5U5SWCQhl8
czt+C0d82rJPBMdZcmhSe10BafnDNGDth7QZ6y9O3ey3FQVaA6eC2d3hI+abbFM5/8DQ+DB44ddQ
0qyeUF8NeldCR9xSpL/pIuxv7VTXlcWpX86I9uhLVkTzeS8wQ+hd8hKWe8O+BNkSx9vbes45fQwJ
QNTplyvKI1nfiIhOHMUree7cF2f7uZIGr/hNh+ODnc6RAuQ/fVPeeRieawtskGAMinJ2GR4DLVOX
7Kv2cyRLOtylxRzcMZN222eAlqi+tuBZYCyY3uXqKfBtuAoCP6lyYwsa2O9hVPASTT0urdbr2wAn
9CHeAcRa8QVQeYDGZlI3A9gWjxjN5LA0T6vqWjsYmbdwAXPeFvG9bJ2kW/llDOk+cOdfvigIVxre
lzOa6DLZmHzYIi+laKTddYOzDE1Bx0iU/I3CYe6OfDGHmoikBwljcuMXNsdIjlHKWwJSxndlYLZo
ZDa7WAsIWK4oBov1d2+OE9LZjEcjvBcAw2FC1qNv8km/6zB9IwHADo9fVoclc+jhhNpDJO2jQkN0
Z8eM7cd/itcSKDPyAvaPclTHGBe42dii/pxfkDvSTqrbhJmU2/JkMSNoM26+tfRxiG8wrzpaJKx2
SOroU6yvc11mmDunatO32D3Y1vnYoDbs/x+Kzmu5bSSIol+EKuTwikCCmcqSX1DyWgIwyMAgfv0e
vnmrbK9FAjPd957bjVCu/W2xBwfzLV9eW60OaZVLWipzVAOwDd9OszgZP9XlZ9u2y8QSVG/+LhHH
KmoZ1Tb8bBWEPXiGVYZb9s+PBT2dcUpaBzGkC3QbH9pmhB6677LGrsX8X+OzZywgu0gjW+aH2pgO
jsm7Loa9p9E7ffcUnylbQyp13SX5D2zRCciG+9YO7ZoKwUMlTo3LhifqK8t1UXdawrLRwUOU1H51
1oWI1g3lusyRQSvADov2adJiNRlOyuSGWn+vcjvaOODz+lOtLKgd+9PJ17juaCq1v7I8bNWv1lJR
qs6/YapjutEvVjJGWjMemD/iT1yn1Z9iOggjYW3JGKezPDaKti+WD8awRR7Xlt7XQeuaga4g/aZJ
MInSz0bFx/YNRx6CfEHxrrqQ5sNPCs2nKA8btofW3NqtGppbH5hNrLsy0lYvrPkAXGUB7Zh2+cPi
1Q6uBCl3n1u+g3ordmkufZyUYFbasM/ITeX3h7VeZNfZ/Gi43F2O6Sp565ar2b4v2dUev0rl1ez+
ZQxPGTRaEctv2i+ZMDGulX4PLlw+7kKz5y6QgTpNR3yDq9d8wKlGPLMBgSC/XZqoo6RILWyN5qta
LH/c2ijXPtgPYbVPDTu3dU48ZbwnW+1P2jUpslcxCoSNnG0n6HhDh11S8+w6e3fq2VS07frVixmT
wKWkRYuWhdt6TtyJTh24zeaorQ5L9TllLDLQXVaGFP7WV6HUfju93+UTq2DkGbwtyKnRteUv6YKq
74MtOWSVsusff2/O/BTrqdG2oOjSXZejWECzVVXT0sL1zMZXrtRZNwadxfgPz0uanbfSCNMyuaI1
7Au8MNeItskKUt3jhfXCojefpNuGpgHXrSn7tdVNdIOvypkD7h5+2UT6amj+6ModqubenovvtJp+
cwHl4TAsi/fEzu/6+Oa64gzDdTXzf4OyhkvSx1q23e0HnWXSBvY24McWurTa+uxy/laXnMbfKZgu
yFQTSaMjRHVxW5TMCrhmNi5T/VXl6l2yMGWm6WG7zNM6fLhMJEy3h7bkci0lJ3ulGqsdf/bQTupd
iyNr9CcsX44BEIcOcUk3mEI1Bty7N8GKlyqTd61WT7r8EmMVFeK+9ew7sXjfq/xurMZBHT9F6YZo
BTvF246w2pfe2b5TfldbX8d6DKtHZejBElLoM5Dmm/RaMJntTrJtcMG7rcffyoNfYlmRb4lnx/y2
9ady4CHzriYmxKI3uBF0odnfmsVBym1Sq31SDCc9/1SbNycprpl0ru5E3VVrvi6H2FypueYvwZ2/
SlxGfC3NkOEwKCHx3LAFJ826fJdOGSuQOPrNZ3V4bT2E03Ld5R51+LA8PSSMElKhUVDpWFKja6/l
wOz0raF48G7begHnjCZa7LJwziL9mCr1WyD6d3h4IDqhmYlIy3D6xT8T/A7TnmLtUtXceHq6r0eX
136OZ/d93kD71rMQ+tky/xZjd1udOwZkkDyKpOVLG3jmVhHrRfe6NQljNBW2QtKMLjqVcsKY89Jf
U/B/0/Wd/Darf4zhpZ0TECwrxOQ9Wdk3O+lu+ZxGmS0PrvrzsLYyNjpNW8n99dosWtAkEmt4jRI8
rLIrw0rljIeQsmxv5+S6323vQ5scKi5CyK14oQKoRBuVgsEIrfukpUPgQJI007Zr03/KUPCwTZRt
nEt5NvtTVh5Ff6zHJ/lApVg0w0DzfTHSJKRfi3Pj6ONf0wXSlWHuvjvGL6JI2FVjIMcN/575Vg2o
FMdzaTRhXp1K8TpAcYEj+bPzpfV0BkqPYaLH+mjv2noNwc+ZCcXbkllRl6eYDiIws2U3dX+mbPFb
dnwmwuQCSWgs9B3wOX9vBKLik9feydU+1lQRELO3JWOMMwP79cHXbUqZKrDn5zIBtvwt2b23KXj6
ZooK+uY5x62bQ8xGXr1+/3DHp/LM8p3AbRgF7CRBm+y04nNgtm02MW9wNg7F4iC6KmFqGySlmUk4
PKDbT7OOllq8mnN7TzGS9Xy5F7l2qOcfp90OpbdcKm16weSH7P4aOhQG05/Kzh8z5a5uL1RFfqa6
x1Uu+HdRmdR8kjys7ryzc3bR5EuQzY3fGp/p0vkAHTT47tHpBl+y/qfUj/3mfGT6EHY9wFpNrYOH
zw0fWm1PaRYzVtbim0kLO2yUcUehfPGM+lxMX1b94ywJnfJ/mVnHZXHXs/+m9IlTw++8v3pJ6tZw
TjP3e6+oAU7Wi5zxTKCNaEF9PftK8/xgsWJmtp24zYYg0czdyn+m1X3LrYj82m4oWd4s0MqT4qOg
kPEm9rdoQc8HPeJ+SJ0yvp3/OGl6saV11OenJFneCuwnoZ8UUz10prdDsI0kNbypvHbK5zyybTu7
D/m3ucG8FdPt4e04qP6DigzF4rRGTpHaJEFPg6AtF5l8udabEOyWwsRSyD8Oeiyh+lzlt6lESOlL
L3Hvir9ensQzaikp+SjF5nEL79rYhyZZ/FQwuVauiLv3bb5V43qxnJbmxwhWMIStBjBE0CEp5XdA
fHZ9mb1noyjCLUfgo2cduCEzsttKHXI8SAbDMtGJ/Ag3MHZ5wgKzRoWo4/rrBy/qep5L1hQsBjek
8u3oZShoWJNR2w3yIjitxCqOgACBk9KR2l1YjmtQbZTmYjgr+lO1ANBq2dWwXisJ3d00SGx50FZT
vM75Xt2ommTNHe5el9zZdZi3wtkPM2q68ZL0ht+VH/yQeBDmRRkbzmKaPo8Wsdcj/NYw4Y7qCmUL
UOh53Hj8xrraDw373g0+Jb1BB2dXLbzpKlrurOy+5loSDspjL9dyzYzl2RtEDF96cDJt8Qv6rt7N
PxD+j11t0pN4EOuJvu6V3PqyzBoModkuGRMKlEKJBXTRlslwNLrdOMTK8GOw/iyA0mYuSqn/6t36
qnris1PZBr9mOx2sOGgyyw7gB5GSNkOjl+Mm6+3hp2iT84D5b1fJSS/kyZDezWQ1T8F8Idj2aDHm
eHHo/kES3tMiu3VNH5H2g2PIN6R64+vB8Pl6ajDjoE3+ubX+hx6drlqOYYm1UZCsCViWYu7X+dFc
aNqwQ6/SHwV0iU5cZvuZ21dDTc3nORqV9LjVj/ujKjQm2RRfa2NnLN0buaRU+WeQq3nYeln7S23E
Cb5qYKcal2JzGLT5KrEIIODfs4myWKRNaNAmmQ85Egv+QcjXT02pT77RcgGqmeBZ8mDe3Nbaj9m5
t/6qzo/B5j5NOr5T0TWoSwgZExXrt1s/Z5xl7agwLe6sl1+u8e5la1Dz4Uw9Nv/VBhqxYBaKkswS
+wH77RkV208aqCojbmZSA6r1pRFLl0INlrrdW7INB0juVsLQj2e2LwZD+h/bef12TGOlLng3P/v0
hKvNJ8dHkONoKs2yq1wRbBuzT2akQNI0QT0s+6WcXztdRIl7HY02bF37BIjIpATXQHO2LcsfCI00
y4WlicJ3DaKaHXneEjGgp+PMynObbUdn/Gnsq8fSqdq9qpV2aPTFt3kBF++/3t1J+bxybbrZtWH8
lLtR0WSYDh7JES9MxMeyvtNPmliJq/GSG1Bx/dXsUehqLcpcriHpZ9Y52Ua/rOBbintfOLtWf2a+
idXn0cJqu9F8MbO7VK8Jp3FNMqOiT6+YKJyU7xqOmV5cW+M24qfMY3PM5v+QUpmlne0WLqnEfE7W
0+y8DcwDliOvfVexBa8MB8EsMvgM1smjJo+iXH0j2S14jin3icVZaHnO3rLSc2b+sSjLCg8Xqzlk
To54iOoEZadBSuSa39p7HfS+wANlXWugpTZQMu9wc7GaYyLq+ySyJ5NCo1ZUwIlbjt48ZPI4abwY
PNsi93yJ77AsFEYIBBZHRz2y877ba7AvpD5CMV6ojgIbR78kUWCUBIdXNgt2T8qosmoxj5pkYmmM
jFgleBzat5QjfvleXMRkCm5VNXiEEHEHC/YdjLneczfM07irUcUlJaubMyinxBfzBNBhHqSW+jc1
7VuSUO1YWWw+LAx1uvaA9amZ7SedJ9pOEwBdnLC9xWsNRtQgsSGRONI5TTWtZVobV6dUDlaaHy0z
i/t5bfxByZ5miJJeB/YdNAYtIlY2o33tWwupSByNpnsu1PRXbsbF4sdhBMN1FiVb7/pyBvQdISRL
eWG7Zop+0MREpZ7Zx3xuxlGGRm7cN4WZgLP20yT9ubXLv/bWv4DPiL0uwc1aYUBsoU7q44Hwhh1U
9bQSIRI8n4i2c5KruOumFkBl/6dnw4+5zV9D6TxJcz53m8s1JB2CP0WJNb48F5n5K7bup9CWd08p
qTYxcNf8KWMOaczv/nWtCYdTg/R5SfQXfLrIK+Ql56gyDUzFtT7qtfc9MRWmad/G5Diqnx2okZdQ
zMPObu4Q2BoDGKD5hnTmcaj25rCgYj/bvQz0KfYI0mQYYYUVJMV7NyOpMzztQaAvKBNgQrZb41W5
HF/XrXyaK/XXbNTdpnYgbHvVflurv3auh5v+in/vO0oHZTz6y2CHqm4HeJJCrjEyOf+HLCLe4XeY
wxYJlNLwgWb9bgnt9S8xs2BRZaQY+j03Td5tDNEJQyiZT0DDQc8cslnmgWKm/tpBRlHR8fCqyhwD
jfqAaGGmE6BIRERoDIbsX50tB7aF39beBuwSobdAjOG/GtY5T37Y7hVsEyMZGXNDD6PWPKHIxHWq
B63q7KZH8WLZFEdarHvlcq90Us0m2yLLj3YRu8pB/TSxwZ+X/rVXn5uFlbCCzI5X3OyaDaEQIyVH
wawuPspQzf93Xd+AUtX2P2NYXofiSS9epi5OhHecbPtuVkxiym/FUJ4SDnGh/rpzGzqt2PGeHNi5
tJdC+3JXFV+libRtCHrM7qSVO1DXUKZJtKb5jhbC9+wve3iVOAsGLrW5ec/ES7BmNPbKISpaaE51
89MUSyANZmpp+iM3cGjbGkKUO1rkb/NUBp75l7m/FBxL6GK9qvO3yAxCMsaeycekAskElHWUpCvO
VnGWk7sHTzmqrJlnxQgo/RCs1DJL/ZTi9vsJH4k2THwHdpwR3svsNpBq+WqXU1BW/RiogwQH1Jpr
q3gHE7ZflnbA7A0KfJexFAbEKM/CQE5E5YuRNiS1uis0xXcBy1htit0wwZ3b+GtJlBpsia5/lMza
VfZ/DU3yQK2yzDo0ddmEVv8pCJf1qMiLIg+pat49JwVGbkNmtKO+UZVNzA8s0sM8mNfGk2FZTnFR
VYcyHTj+CPJ1EKQmZgkiMQpOtsJQGcTf7T5q65pK3AkMrf6o6mdZLE/MIbpqw/ilZsOTavf3Lb0u
gxVn2XS1V2pc3tURs6fNlNcRPC0FaoHlIhDoXUA9ItGZV6OpLpREu3lpqBSRpdMpwFIILHg+SxZB
nqy0/b0vt+1YeeHA8alKsuO2GhZm8v54bnSqTuyuAEg+so1xT5wt7Mdh12fzSZmZiJsxoCtfdvaW
RwYpLJLMQWvmoTVX55oYw9BXu1VO8cTrlnPPSmQ9BvPcEotS3XDPrSj3atFECnmnhwg0dO4ZyHs3
Ym0tTohDH7Wz7Xfue1bWIQuDjht9mL7eW136TfFR6WxUHp3PPtn8h5NQtuxHZi2u2o4U5zXMuhYO
jfd3aN03xaHkJrcxgiT3ZR0bJcr4ZqGJ1WDgRexl/7LlYzbTfS60nekN4VblxzavDhn0w7phrbqP
4It+WSEwsgSVXVSBO7xv6NVpCaQ8jESQunCq7Div/wm33hFTAmTPgxJ1t5Di3AnvopZffQ2Vp/BK
bHVQ9Q0K9RwtVho2XU4P8VqAMBnKp02dkcxtPFX8QZZXWc18euShPPfbQe535cZnqj1NzJyQqnEk
s+1rNki9Vu3brf1TkPZUucO4+BEXraCbEhywfyUDGvMODJOXxB69aEjX8yzfidjsKf2fZxBdx+t2
Yk7Q78qQzSjB1BiQPRBuW/qyOieTqnXsV3KsUzyb2XM//oyrQdLpDbwcjLQ7jJoS6XYdOLUaFKKL
XE2/p6p6lIbqNwBWIsmDDbhrLLZDuuQ7lkweLbjtqp/3YiqOEtwsTSF0RHvu5uRlqNUnS2pBt1Q7
aM/KH5g07Sp3LWn/lem9b/j2RWxA90jKVuqUQG9/Spab1DpE9HIHFQjXkcHcaBPwi2GxjLOfq8VR
ECmqlyzaVsSasWdV98rz1ZO2aHgTZPGWzndLw+SmznbghhxCX4PmRGRDD4+ikLzmflnpEzYXjMA+
tISKDXSQKbdiotZBx/Ju6PlRUp1W2WFw/ljGHGrkyarU9fP1pV+1p0RBDbKICDMKy8T4IMgb2xK1
tU4uok1fmZ8c1lCk5sZEMhxSGJ5/3qSOEXfmOa/rg1jYQj00ylljQzd4i/NtKfVVtLXHYc86pQQn
2FKSL0Z/h05XxQSxf5R2vBaWTSNperd8JTqhZUrcORiKGIsvSou+4dAsL4r3Y5vIfGqqgLdn70wO
SP12Q6hEffNgQUyY7z72JvmN9c2CcAdGqLGNB+Fgx1TQ52GxQSZHj3ivIq1YtPN/TL1nK4IzFIGe
jXZo1sZGR9t19PP5WW/KEwtBP/hZiWTK6W6mxRomAA3BartzmFnbtSrtuJxoxVmJRb+ckQVzN+MA
Qh4WBB4jYvxvhVecyzIFNB4vDDL6TIhNL3kZNXUO5WhFmdkTjLNCRCs3RfkWzD4BtSz6nMKlSp+d
bfM1/vYluS49nmunh6yYCFUl3StaHbHJBy6swJp+JwmDAjGThv6cFDNccxhl0RwV68cGX3aXdD/1
9q2eyTXlzBFQ533rkaisRr+HlOhnNy6SLhSbE7uFelC0hMwdM+fGH4un0VDmF4fSuyOdgA70lbi2
v2WNHbCoHa1u2yIbciUYbMjj3gb+MOdDUlUXm3qGxMle5S5SV26dwTOvj4Nj7JbdrLuxxg+1uqNJ
nejcVZG/q4SjmEAXV51z0TdCq1NNunFIA2voPraesatZm4bFugk0Qfo6qKM/Xb3cM9v6m3rJzh2r
q4F+rHP1gYIxbKhJ4nrybI6LsWVgTvG+AKcP3vKFErifc+tlscvzArRlrEhMs0WV524TX5mxEVUj
3O6bPbqRt9pkB0c0mqVsjFCxjWKfzPOusTArNDm8Yn8+CXW9eSN0HotRB3Qv58xqgFvGOK4z1Z18
8Rgg73sDl2beujnt8Iaj36k8bs21eLSTnqsEdrdBVRGNXjYdCwQTzRtaZn801bs+jOdpdq5lVkTE
TQjKTNQkFghi5fi267zW2yqjVcjAqRYgIC8uRf1abGSaEjXRw6HkIe7y7tYAuQyLCvjeRLXSvoBP
lZG5mD/CJGFbA6CkRAja7sEvIsmRQyYqr/ngnPj85Ptd1blamfJkZTzHYjyYsrxISht34kNTYGUn
qc7hInhFtxwVom3fimS2fIVtE0hX2duQ2W/ZnH1VYFSgGMlJFMj5GfIW6CIlvEL7XN9WKJVu5dcL
1mabO9/ahhw1LaiBzLfDJP+vXomHT4ZOQlt1ibpJmgNXgRfd5DPc/b8VKCBIkm6Ia5Kzv1k/x5oh
wqU69kAJaPg7M0NmK4vQ4zVhwDQ3UB73Th6MenldyCiA1Yezy8FjgYAAi/VQmRPPgpxfNeBup59g
j55H9wSvWp6Z5e8x7kYav7npPnhNu8b/pnxhdMHDXOREoocv1mNpnpWExT3LHcE4WAY3Won8o+Az
YzhYvSrZU3zbPLrlu1Glu6pTDltenXnGgfv04p9GH5jq1rWh3fVZK2P6wtaReTP5qyecrc0G+1o8
OUCyDIIILbMNO60/dwPpRceJ2s78qxMBLor01otDw7esOxTmSukriQTE0lG/h7BQ+HMWau+YOQFk
JJXwems5JDVsnNFxA0u6TwZpgWAkvecObIf8wbLcsVU0TjawPEm1U+nyxS0TbiwdevO/TD5PEPHK
8mtwi6vavK9Br9oSEaHssNbqyGa4t83lpBr9tasK/KwmypS3ZftvTBi5mXgnx/ypVe0MQB6vuRN4
I+Vn2V82/oUKJzbb24IUc94CKhxcL9S2K8ZNI8Vp673Aaay95TWganQ3qGhm/TPjfLgalQEzBp2k
OXpCCWgpar+2hnM+1592yw6W9lgMYIAwIFzNl17NyXI8XJXiuS2Snaj6+7h9Me0AmbuDzuxORtKG
klEgWqsVfqZ9dO56whD4dYR8MWB6wYfChY7REus1acmNOxbmRIJ1rfW3hzZkSEl4TOeUcYOq+eum
9U0BNhMV4z0cNWwBltLF9c1yO1dkTuRW7dVk3CFF0XmsOy+D3nPxrwuwXH5yzNwnvTdvCTxtLTDl
S4UsqXu1kuniJFY0aw2ti3JW8n8rXTcn4kmbOf+XYqYkwHPEZ1mX8bQWQMkOvxcJ9bgCAhWFtTMr
gFGkfxvnrMnPbUeRU5Terc/G9kUVG9plSvAaPL1e3qXWnNq62JGNCEZji8Zmuxn5dNFqXo1Ov/TJ
wAjc6TVVNOIRWbjMz7Y+nlrvzXbYcYLov9jqeUiXNwZrEPIRv3mLomMSGgJNGF6sbaW6buKkL14b
5urmNf6Pof+OKaknIZTXR+pXdEierrF3srdlmtC2mx4lfMadYpHv0WEh6IGFvn86Vc3ialmfy1Lz
pxXxr/TiSRdHkdShwvSZrWInNceIzO3/cgUmBJGvh4jO+35Xd/oLsf43kSXHNuXf0xwrYz0IbUIf
d94T3qWCRmISlGiz8pR56dWDaHZI2BE4Dpj0+ZJOJNRbyvTVDbNHMykqZhOYnaPiCoHtFEbyOc+I
z73mNp9zuh56V/k39QXNB6k7RccT6pDU9E7441JjKrc3PsGLmaUU1Yp39JL+nkvranbm0VT6Vwni
l2n4X+m0b6s8ZloVxdsUbc1EUgnLv9DvPT9jMj0eiWxXZSgjWhJnJnPKqVgsa92lxOM2hAen51RB
iVO2Lkx6N7Sp4yRQhtG2GI80WnGucLKWYKCB5nJoDeImUhBUi9RF6hSpP3XzPlnhpUxeavmo/Iby
qDTVh/II+HbqeCTrsl/1qcdu5ly2le/RaF4L6lfk+EcQNtuui6u/LkP2ypR430GfTsrqPhfasSdK
M9rLednqW1MNH7ZKG9dM2pmpT4wq2v45syQZYl0gtmAg8eVApFlC/8rhvetau4cqcGm3oHtlbmLU
Nixossr/xspZCSX2gPr8lejDTdTay0GDrOwHFQBM9u+bMv1xEqZ76EpPcWoicSpVYOY0MP0CkWHT
LDe5sgTanB6VCh969T56gy9HNW0nkFle7jfPVPwV/9iheeJmQ5XuODcUt8Pami7GZIUmc8BTrX7P
htHzAZ4Q1OrbzHAVH9akiebCfUvoO0KtSP9VI+XzqBQ6Wov2W4KmKQUvDKO4Ac4QOskIZ077wq12
YyjCLWnc91UTR7aKX4Hd9rVTRULT+Har8oUhDQeWXQROy8r2dSpekbEFAXQ80oJpQYHjuLuiFvfC
EX+7GsJq09QaWSVlrsHDqeuUZA6Z9/JckIdVNXe31FxEueWG1UDNtSZ5vDBtZLcKnmvPcrUgS7M3
r66WU2t7byqC7I4X+ccE9WmyDTXFgtlNid3weTPGa+ztfa+bJ+vhV7QiPXRlf+gqAZadI/Mq5T+F
Oeuodvzx2r53PZSaDobeVM2vkWg1h3xznXv1bW6SO6Nb6MCz8ZVyboGcJG5cpRTWcu5OxSyvC+Oz
rLYUxMqGf1qTM8ZnOrhtHriOQucox/NalSwDkYiDOYr92BUAkh2T1buG6DBXRl/c6qo4WVt6tmkD
pOjethxWb6H0k6N9EhpFsmkc1Ub5M9gelYa0DxLNsUc527oRW00PRcXQyIxqWFNkYGfamUT/3VUc
SqQprlvWrzyUEcX7YKzIk2ZkO+J1793YxlKYMc1S72+Tg5myxBZehtpyCEiN9SxKC9s9HkfXjDeT
aYOdPCWIybrg/k2Xw5blzwPMG5lg0nM+KaR3VhxIJhTjpzwCbBuKu9s7HHFJVGoZZ/jYfOeb9t3o
LO2kQx50Jy7EfNiYAGBmxre9Ts+5wIRsc+OgTVrUWd3H6M08A9ZuNsu3TO9jadavZEh8txw+Pd2K
FYmXXWz5ThKXgdm3mV5k7FLD8F1nOoL1g5+KgKxakAzdPx0Xcpurl6EZPhp3PHvKfLXn+XVmpshM
FEhLvDOnxWtnWN+dt9xURSS3leEVQhAt5I7ByKAOEVYNzoxhjfx+3zr1os/lTSr00Kv9PUDHrhxR
tdkGm+ac2RozBPqYdq+cZ07kJGkVFDmj0JKqvetE/ZON7oeqdDCe1bR8UllhX6Hh9qOFkwGN6/JZ
aeu7mycXhuc8Gw5t/gqJqSlG0LVk0x2bjMiG7ZKenHmNphoTXpDgqnnm2Wd10auRuONyIeIfs343
GjaPKifDhkwXpGXdH72H5zT4Y1vznVu+Z2aB7mVHsi/noTbpOAaIDpLYVrH3oDjw+6gpVsP1PVHQ
9Gr/8XLQ26E1FY7GP4SkTZ7394mGobLbneYk/rCJWzXZIVzHyR4xaWp5d4fs6E4KeWs9aHTyvJZG
O1uEJDo4oP9qRnNmMM0+b/EwaQSVIb+OrXfdgHnH2cVFb4JZLxKsSHmzJZltO2UcUH7O3eJgZoyZ
rh/+hHkZS/W60hbnJqhz45y6Qf4tFvGntpJdp3ZXtO0kqqzRT/ibGU0YMiXv0CU86Fm1b/iIO86b
xBKh2vPlMKrpWDNDJ9XcJzkqx5mUEJmug5d7SA7a0VaI2I1jx3gEeVpL/Q/9yqleqjBJH2MXodjl
U0FyaNGwZqwmEB5J9WIOGtjkzWRG+iPGqlGBqSooS+b8mssGkYLgjxMuqACKNCUEz7mrDXuh6eHY
yJ1wySiaOXMFRHqZbOdOW3qyyf3wGP8TuRuNkHgZ36G2usQLBZAWXrXsvnQV7VyssaVYfzid3rKh
i3r6FaChnWI7aAN/1lTwpFMX8fboIJKlSnrQMG6LYQd8zQST02eRAmXWzp703NFlx7elbZdVlqGz
Weemze5VzaLRLCMGUj+LdSauDQG0uceRKRlm+1erM+K9RSAm/Uxklsif+epSAuiNBmNv7JVZCQdu
XoZw4CFOO4u+KtmYugca5+go/EYfMCDtMAJZZJDaZsUTTIppG+p3c2LmiAJZpwxxK/XzvNCJbTP2
imZWp8EbzqMs4PngidMRpJuHVV3Hg0Vk0vCYkDVicyoavZ5tZ7Sv+qcw28NmyCNb5gMcqv2SQ0lh
MbjZHGw4UcBeO10x9zNWw8KYPS4iGNsXLvj7XJrPmax+CsSJPAfb9LIsZIbWjTEjPwUYn6+Uzce0
/RaiehHD8HcgA6NuTA6x9L0yDOe0p+aCCnU57DuPhcfwnZ1Cw9wR4SjzaOQgIO3GaUc0AAypbMrr
qPSxo9h+YTuRCteTqHyXXr5vlJKJHfWuYSSfaiXc0x3YO77yTGGiU9qMbEgy1HE3J9iuuhF64H+l
HIFx7HhRlBy3zgXdtN19CqBgj84/RlskgdCe2QPHAVdbF6v7qTKxo7e8QFYiTm2xOY2xWrDGWR8i
Z3afxoeUay7/c3Qmy5EqWRD9IswCCKatciRnKTWVNpikV8U8E0Dw9X2ye9/dKgmIG9fdj5/nkpDv
gmZixCdMhqCJFDMzP7L3n+H3e0hMmy4Ql6bsSU8Ch5ozzDzDpUai65pklTr2YWiKLbkp3oZoLcR0
EsndlPV7zS7bQpSNVHWqcv6sCbSs0t6mpFJyduepeE1ZzKbo7Gzd76NTHWT5PSfLri3jde/IwxQz
lHjm2hrUZpoC5G1rRTSdfAInngHwJMbJ4xtkurkTyR+sZIcEtneMSw4UyVPdtUBVmq1tpS1WYTIh
OLFpEYMihxw0je2LYednEHeMu3x+gahZS8IDzyuI6jzVLoJSsw10dFrc5Mjx+yTZ7Pk1mZ6Jv+Ej
rhE02NOYRUhV+Sl+4zz54aIUuth33aY4i0lsCRmenYw28LLbp56zyaffiLuVqhHg8TBibWtQATTB
HfvFFGqfZGKTGeSCmxl7Kpi4Zj604sXns7tkmqBufx9ayZHMFrvrz5ah9l4K7Sn4aeziq3hQl+rY
W7fTdOmj4Qo3a6fnYV05Lr+z7woRL3bUT1/D2sLR6JA/lw3pJnRiwWgQV2oLyWBhjoPY4sfPlY7u
Xe0hIqu3qevvc4AvLQgeptfbYzJhAfnpZ8PJjSmqnDPUA39H9nlTTZ8pbq8pYOJ3jDe9pGEU2ZcR
1pClSv6U9mvMFJM6FbksY1MnJtrXyF9iJhf/MOXWaxySqyziMbazazWQEyI307PuiRn0sio9+dJa
m46zgyL6JGcWjQ7fDZLemUq3FevoMXmV+I2d2Q4pJdhZgXm022ZXWvVThQEkbxfWrpplb/cDwiTX
8YoztWpYk9LdZWbTdpzF+7iobZ8EAGncjfbKtUZghuN1rbTxH777J7xOW0hUu4wXU/IPyVS9Gng+
ZZ49tejfAK42vsYmYHioVxY++XIzWR8OBjGq149tjn8v8NYTwK4hzcMkFfuxsk9M5/gq3SfNjWa0
9bHvRm5oAwKFexoT72tEji4GmBpWcLYYxpq4OtYWDe3EBVKD5er0CMYx0WwKhN6cjUxZBJ/uPHwS
PD9wyp6MwboBVt2nEUdU558XNz+CwCaVJPZFqy9GPr/mhBwpWt6lIOBEYX/iLrwOzrSO/SC0QGyM
7F690To7hTiZJh2HGPZjydljBF9xXAPVwZnDqnuysd1Z/p33hlkl38kg+BureGtkH6ZISdZ7uyR/
EIFqEFXx1Y/HOzP+9vHAlHwpiKW/6l4dI9c6tSboOnsBpogzn4gIgNYf6YtlbXnGeh7Rnwrdw9o1
riRav9LyLce/nGdyy3tOdsPecefZpGAp+g5YJYurAnTAggI7lxPpuOzileTNSvOrxqaj4u7d8DAz
pM7b4yPJvfvw+KZj9EmxHwQfgny+9O0XaU63egAdUJE+55YHQyfXJLj6f7O1fI4CR3giWT17j+WC
hIg1pO02J/PtGiSomOghZB6qbvqVEiPaBFaqN8+9Z2d832bocnIba+ecKffGjmft6eWY9FVYCXdT
x/WznNq9tVQ/pLBTpifa7wqMT/N8did73+JsNbz+eVyCe9Hxc/s1gKuu3RLh/3F61o9pK7YV79rk
R1+KRCEGLes8IGA4E6OU0/3SHrUjVv/RL/M+UwUcMOzzxux+2dBjYTO0Oy3zdZk5755hFStTq7ea
Kxu/5Ret/JMWtI2AxgUFpX6qYToH8/BnmafDwHZ64JjtgoHAO8qnXW7oKt/EVbd1IJEq3bIdy8ly
mmHfOZtOTgePxT6ohX3QqBOmjVvfp0cTX3rRJb/sQXgiXDYqq7ZCMdaY13pXXMEi3oukOwaamwkf
qZMLGEaX5aYqPWLizf5RI8ne5LXzPTbwLo8N0Xy2cLPp/OaVc208ftjCfG31wKGTw3KDb4L3YdMH
BaW8nKC6Yxul1p5Lt1AgX8pa3toG32U+v2mzPbZefFHd8mEHoFNjcY8ZFsBLrkQKgw03blZ/KWLi
huCj3lQ3wS0pE+PB9iD/JfbKb4ubBdhXGx47IjL5ORY6u68Pbc1j5IvnFqfjGJWf8QBeD43aCEwM
Ysl2cixIXE0LTnIAndvIjcnFqdRyZXOjanFGtDiSODg2lkrZzOMsqcQ6aJptpIjAOnr9IBU6ndzn
ZrerAoi1GSppg+gFNUFV3Or5IJeMlDOZoKaC9OKP18Rzrol2fvxcrdOhOhW2x/5lOBvR/BqDmAE4
9hLrYacedkEcrscOo16UqB3Zo8tS0u9TQVurmuEbSyCU0epfHwEHHWMywwSkA73uSLsmZvlH5PKV
GOlGd/4qmLJ/kD25w4wMdxAfRXtYTI1BNL7QzngROjnMojyxjr8VtbH2HXFJ+2HDSbZH4bsgZD+3
WAHb5NyOeMfdaZcOxaVEGW9657V64E3igYnFlXKdW8ckYiwa9REW0zEPlh3MiL/xmL8oKKGYMFnJ
G0C8GDYq7urg+lLjqcFgmfhqZ08QVmSzy8FDF5N4s8nxxNgnAUJmtUbYHLcj5mIfiaN3f5qRY3Wp
LnU3vSYB0zveJH9hLMLT3GY8dH6AjV5ta8BVZjzsfSiXT04Aaylt9kiy4Zip21hMhPdGwP7sb120
nFQN2G9qMkzdH0eJvTSsS/zQB8kJqqy/WjMWHTc6R4EgrGF9D2MDkqAEYkWtT2OduiR5D6whdLDy
eRV4kwpmQda6mymWzw9Xf915G/C8G4fYlIqiw1CNz0Zv7WDboaopoDUmTx6NR3Uj70nRwt31z+z/
ECXrZ6dm6Ti6w6axCJf50kcuao9OXO6Lyui5jNFCUgSI5MVK2MtqESkHG/t7bDOa3GhMrJQv8Itb
5sTvo/6uA7Z/kkiJ3R+5MiKHykPisIZWXDg7o/qoS3HyWu9lCVhPztZRsuNzDGOXkhe2k4f3vT+D
hV5VOYlYRF2NyNNrdJhWPY0ezj+OA5KQzPEPh7dXEYTGfWFa+cGwTHQ768IBubc6M7SwBTcEGiBH
HGcEn86HakGpywHEJRWHzjH2x21J7DRrRrSAeBvxjyp0+3gt751thCOCsCHgw+EGXyV1s7Edf29k
/QGR4JimzYX8BxsEAIqx/erBPzJtIjFG9ZTIOdS+wBFnvcwkGvhiMfZG585ooZFM634ctqaJ7R/z
H3hzAjrLpsO6GXW4pWYH753eOTQ6qZzTIxMvRd7u4bSQ3/B3k89VjTVySjSCx/w9cwOu3PduGmFS
FN6761lbrc3fgXiuqtUppuwTDvTKRCTXIn9uvJTstjhNJe6NlrPHda61qLaOwl1JZiTDRTa6lAl6
Fm44f1UjkztVfY/5julWrCPGkb6cufrg47fL4Ln38qs/GFAbjBvdoGCCDZZgpAEY+Wrpv0Hl4o+I
j8P3DplDONBxp81gOT+qCO7MjPwpGD+hEqFdkkAsP5tGnPuO63DW1Fe/Hn81edRMSAxjRlgY3D2E
ueEcJ7DPtQX9FLxkWJC8EylUScyOlt2uwV5sB6wevUeWtbU3XiwxpDBFUNLwVYBcR/Q+RVXJvZq9
/FiHcwGkIKhPzkhuNwEbSYL6MHc8Z3FgwEz5jLwm9LmngHvlsU/3LKTXYujXD3dtjGxXL+q9bPCq
9YRasWZMbvHr44pQlfmCmXKjZ/mvxipR8ak1gG26WbnRzvjs2e5bkMMVxwGstYUhc9xJqw1BgK8A
7z61mIgmGw3NXIzTGEWcCvbKgimM5nxyWBQx0n43BAPJMpCpEtg80vUgWFxIUo8EiDKWiRNGaBGN
vHWEqqGVWkQ2PJMMTZDdA1xUyDnVNgY613TFpX2geVTafWgHd0CFQydVx7Jtr/1sfJqdPMdsUPPG
3U4wXedSHyqvwvcoP0pCMktaX9KMr1CxvIM6hjsztljjeoCMYudDz60afG1ubBGp4GLYdGs0v+2k
3TvOhWubYfN/YGEgn11ENZ50S2ad2x3pzodhzF2bHvIq9TQIQxwB4NnjMjjJqaYEYOnCCNWu5t+a
phmHvH2u4nnXJvruWebG8/R2seut7EaEhBxlr9sOk8uGRfKBLm9oAw83hsbkFKxVM5wry8DxgO/A
dMJ6HhiboAQPy2rq4l00Ivdxm/UhVWSe+bRo6PQMfDQPfBqQGYopa1YFwn+U1VcNQbxz55shZEg2
mIkCQ42s3pJ2ONsFln6L9uRhjOlx0N8iHm8p0HUMEOwnqKmY2vy9gYgDephnG5hsWQdnxdMy5Qw/
EAwL/DE1DwjIvdC0S2ul0+HoEAOiQPbuo38PHuKg1Z0H2gi8OH+mG4wXqFu7uNu09FZO7t901+O6
rwlhw35xJAb2ZWOUy4mt7mrkW8AHcdXp4uCjkrazc9IZup7MilvR2t+lFMg/SN0wbxOCpMgmc9rz
QXUvhhlvGxvEYPfIuiLSow3GcbQu2Lw2XbYrxuwk2uFAawdPcHnK6PFY0mTVVemfpeeyKThkOQM/
vMRds5neFQGHwyP+YUBdBKaYaLEzI0AM8/xFXwx2kfyljMqzHXwKsyckkMpdZEcrikvPQdmtcNjv
YjnuRYBJ17OxTfIMVZKvRYxLMuov2F2elkDstZxeO1luCYGuJca7Iul3LQ6fecQ3nMvki7n7O00I
13p4zMzCJ6sL3GqkqwjIYR/4YYDXm94mVpjdvR8GKDLynDvTaWSnYHX6eYnmo0ydVTdOxAE9+YbA
jGQFQrTO4ze3pDstL+VjkCL/+tUT1YJVf5zzYp9C9+wX47mPpgtK60ZK7wtU6ibzkoNiodqmBcOU
v4vY7hFYgJ7bhnmdAdYvDqNNalwTJgF5euJI+/sAmgJL+o+IxSlLCzJwMxlkr552lofTyg5CB4SC
hK5nTHznBvKYAcvxR1jGehQGm+dY5Sy86ousyUzkRF6EgafVRg3ODHip6YuuuOWTzY+qfrfA2vBd
+9ql0JHmYFss7pEX+r2lfdgnrWbn3mp2rXfbalYJMwyzy72FX1CZ07UD36exLKZZ8befp1NpOjft
kFABpY7JDibgshtca11bHpYmwOgaS14uqmvpw1h7BC/M/mmeyn3mcXYY6WtRYzmHMwR55m0Mopds
yA86kPxr4S+Q24kC+ekuvMvTkj1jKGS3NRwQKPZO727zhcC+fLyWy5JCHR9uspq3mZpPRdscYiYX
RZSBv+NWw4vG6bKatX14sBkWrH5T0hEX6Ncgv75zBcR3pJbCj9ET7Mv0uKVhWabt8wM/OEFF0A/8
HieUMNEtIDMnIiL9ryNEWBsJ37c47OeawFRz4O1e1xPkDu2R0CLCJmbEJo20jC/bspJrJqCGe/+Q
BbZItm8lHmML3aPX5l8aEjgfuHN1zcfi2FfWPtBxcUihwlS04gy8lfEynsvRf8Or/NjM8WWyKrFD
fgUlFPDYPMwgeptBmhatD0qt/Zu4KfFGdXSdKlS8+/EsNgHYn4Bo7zLU97k2n5FsmKmKp8iE7tcT
uKy7lVspjsoABoL1VpTqluckJToFLxNfassX2Kv8G00A69xXWyuDOiEyBsgaWLHHhnIKp9IO2T3A
BCoYKb79MQ3n+nMpvB9NRJCaHaygxVfAOGXY/Nh2/G658dNApILwx27U2Q7t+1TFrJpg3ose298S
YYfVxcvD5+E2JXa9/IQV85ka5pPJOZgl9dbgnc+nej159sEELTVFy3b0B36VwSNVBu+19jdAsvZL
vWxF67ziYN0R6HhayipM6+SrQqYfluEXfihWa0BoXYOu5W4aOZwi5TVrtyZMXAH0S+Z2PmGmeyQB
nufc3NZpcw2GgdQcaEMi01g73noqEuo+PWQ96SOfGh0XXqQOtlnuraErvDaGfcBbux77art0WF6x
G+AUdLndkqKHv7okxqmLjPcqc0FJ8P3wqe8xWe4Xw7xXg3MdcBJUmX2IgO7xxSUsLAnKYjnEhkh2
DDMcxsUNLlfkY+s84jqvWgVtzPkb+cOrmbdrJwJmrPj9LTluFmRbxix7BAyjWCFabnPI8vHDSD0G
tZZCFLUrymVt2xJrfRDGBexrWW5q2+UcILlSao/EW8M6r9/QTIPOY6xaM9h3Um4SnDoGl8NCaLwE
ASAJGI18LwSSagIRFw49VYicjDm8IMcGnZNaK4rEwRh1YaLLGxrKGT/sCvvEWlCc+BQsNDdD2Nm1
Tr9nd7BWQGHixj4bvebD4e8GmF8m299IGeu0n0g9j2tEgPopgL+kPCOss8fjVj4PdFFUsX1LU/lZ
zDY3Jh7FetgPfbl5ANmSLnutsUcAk8FA0XMrqNaBxylSlfxF9TkC+D+67d3rjTOAJPopvLCd+l9b
Ea2cPYuheqhj8vvcanre/9HJKRAwmZmanUTXlD34Fii2vmoJGnkHj2W5IaMtwucW9toZbsPTjLei
LuewqqN/g+mFuogJ1mdMfMp7KsWjFdzGs0u2OBYrE/qv9stt23dMztbBcbnHdRx1SaZvSnQb1JZ3
1prcLzAfEqej1urG8vyzHdxnXZtgVQGp62g/KrmFIoBMmmwcnzs7jKfC7vfeYF0ESVN4u9nG4/Np
GN1L17sbJqOrj6O5qsrzxFQnMCrUrXj38cFMCzGLtL+Zg7gSzzgNXYfL1np+vJe+YxyqwoG0gHFQ
deuCowc02N3CkhlDF+KdxXYJxIlcM3Mtrk4yQRXbajHw2nCTK5rsubS6FOcBqlnExkt634Q0i0d4
eifwCuOYw2xS7zhLLnNLY1hvRx+0Zaw70k6EJzZzPsLaAFTETtlGTBcUKpB/uBXZfGkdueLCFiLI
3CyG8Jbp1XFC0/LZiRubmASTZ883kMl8lyf0HEBBaAyWnpnzkhAi38fYEPEN5nsBDs+D85XanA7+
QuLc3AY4xpfe3plDHGJIufFdBjWn5zWGozUAcO4mmHU7QSYzeY+shobSPucgZ/GfGDT9lDhunV5Q
GDQcl7k5N6b4bpvkrzE571I4X/oRj8mW5U+29FdeOfJKY1OTIx8OGtJZD7QE9u2+LjX6lvlscpD1
NSAjAhp0Qh0Sc/nk0/prKOM8jPN5mZpdAb8eIygpKEvdcfB/BE66FSCV8R0wqRXqZ27kb9Xlp8kY
/3mx9ewUfmjokpB8/ZkKRgSsafdJjcekHM5yGY+mm5b4KukX8yl4mwIeH8c+Cp81CFBKYPkPE4vR
qUeYWROzb3yKdYxzmyHCluPN6LO3eWIT4GXTEYnVfZpkihGAWzA7Z3uJNwZrX2Msz0NqP2s8bzkw
FrvUtyHHCBMX/s3L6z9u03AQLfCNWJLM1nRo6bsQARwVk0U7HIlQdFQMTP2lcGceEDjIynqY1ouZ
fHa98S0cneOM7k7ZW4q+1NjPk0VsBo7zE+CZ88jyPG1xkgt/HzWahX1QHWG/0kfinAFYhR60f2XO
Oc5orqNzRwqyd79aSW0lth5CX3a9HGxfQ43gXEnjbk0pxBsx031rontLXCJ+YvwMKSsouCPIkXcu
Ahu4ONchjdkBMu6k8pE6DPiJanPXE4CSk0QbLcyjgQygS27/C2YQapQ+zRpwsTvDWHZOBdQIuYjP
rtV7WTruYRIJm6HFeBNT9Feq+KOzIExnvvVelcFb5c1/K3cKx2o6Vr14aSq6EyaLhKGjrkEudpaV
A5gAhTZNodnRNZCNAiWpfknY5fdoaGh4RXJRPEsnhU+XjzmCtpUiaVgjI2ya0p6DUK6unh3FIeQg
i1X97K6blCD5UMbHThUMtJTAqMr9938vXY+DyguqaxRA7JvUm576Y2roe4wgowoQBQO0vXKu/zNR
VE0BXT/SYR494Chib7X5BVT0OhHz1SIjVk7QxigpAHOWq9cp67ZaGFulxz9UknwnpUPaNw/h9x61
ALrJZNgmdtjWJZYW58Z9DE8B7pK8ujjYbyF2ZmFFT8WwcGOdLbqPHhVK7OWisK/HU5/0N+XF//kt
7cFNE2wC1/+NUow53sw9HKQXHtx34ZFtNJ0Ee2x9tbP23ZYQ7vv23no+YbjoM7Xm13maUo7M7j7n
4pw2gh0pfHwxWM16gViGktQc51G+xqRenHT+iksgQORx0Gl8wt7ufsLusWoHs1x5wl3BRU/Wehxp
cKJRYC6wK1ddB9/sAeWZT0NQ/ysKECb9fFBxekwEhjddbTVncjAY3zN3wbpferzK/Zdi7MQwEP/j
E/Y6aetQNhbeYfrqOElUyRJ8st+aGWC2Yf+YEe52F/JIl5t7b4o/g9EQrLesKx7C01ykz0ZtbgbF
8tNSrM/1SwK2hPaoXdcNl5QQBXGNAzHKN+14OxYd3BNKtsOmGYQ4TWGiGmydRJg7+cYV3CBKQoj4
N+4D6VQ6g+MnoOssSPPkD9uXc9vbV5/w1zhikWz5CYpl+Q+74Kvpjd8JSghVVH/d0rz4k3FV3bD1
quS7JYsbI5nbCUQTXJ03Kv5eI4t9VQXViC+dSaxPYZdB4fqPixSzeItu6WSXQquv2iUpUjt8XTje
4B2Q+U3yNUY/LNHimPbuDQfNDbwk1hb4VpRTrVuXY9rmyhibGvPPxHOe0oWY4v53um3k2c+logxg
wQWQec2blkWDtwxTjITcno/jcSrG62K7JxN2PoHwP40rv3zVHeCt4iSEPpOQS47YsvpDfLHj6j1o
wTYpImWWVRxtF3RkgOGrW9pXK1fbaIY+mebvHhNN5AmyOQPY4MFjE+VcphHjb0JCQNjTTzSI8sm2
+Xwy02xxsl9LuawsE/2Q505ZYjv53S2f7f/Aix2o/n1x/OENl+/jsgkxuZhh0NSbRbd7o3ahSQ9v
qsw/HMJmRc4yfknFqe78GDxbBWuwa9sw6SP4n+Ud4Pt5Nsoty+R3xwkeNDIKFnAEu4acVgV4bUNR
4GL02Dwl7jNNYlORJ/BBzVrGGt8oMf08f18m4HgL1g2MSzf2/Fs2oGuzxVCSjyi4yvsHunh5GqT8
tMx256dM1A3bQnJTfM8VZMsHSGuwu9+5qT/SRm5nmOWsvkM9mocqm/ddzphWUPXmwwSdoXwgSXjf
bvmoMWFhLpfXRRlv7oOnAVzsSqElGzPjGMFgxXO7LSRdJxBwiegyHkbljijyvzK2Xiy+a9RU5Wut
1b9gso+JbDmPvD8d9YCrJu5+8IizEqu8N6/qD72Ds7UHCpGjGXN7qXaBhRN4anEsIHRnjBQn1bDR
tiwNPiZNt2NBAsJ9LELQn97pE72XtT7apftBpvqP3/dnkkBgm+kdmUAj83eP7rqsN+PgEimt8h+h
KIF1CypPzJmpMA/Y0uiO60uJ36t4jiq8hGbpf7Ii+MCTLomeGNgg0XRm+xiP0bHusGlUyaUqq2MU
E+3gKMOF6x7qpQ5hQe2XhEnULY5UlmLz7ntsiBKLwlzMz2RNjm3rKqpwpotHzZ/s8HVMzSd2npNF
vlHJ5VPl3vtciXMXo5wZgsm+nNaqLM4Jy3LL1fj/nHztMTVi+LP2WUx00Qrcz1Sp85IUKOy981+n
XTgUUBbcsf7Waf1Ptza8RiYmzQ8CnM162HPBZy074ZH/DeBfZjlZhnlR+MKy38ZVoVqKE6lrWkGc
m62jr1FW76MajtnQ3KuAzjswl6slKUv6OQwoKHLk7BIvkeEh+bmvtSrep9FeL5TUPEGjfm89+10F
LPgTe4239t6wd28zF2cOORmyidInXOCu2cl9uZb4oG/vD5DZ4ogz50NPw7NMzLep9VZ6bJFF5SXO
43PLx5vkR/pf6gAOtzy9m6yGzKmJx8he/mu6qH1q6pKGqJZ2hykcsuKnwWVXpwn0UOd15KXvAWWQ
KinSJwih36xnLwY+KpY9+8yYbn418r7QE+mp9FP5OcsH7sTcbyTmIaOsb7bhhnQ/n/qmp44kOc8D
bdOBxQNXFzWJbxhFyYJmOiV3y2JtKnX6pobsaxF0q7J0+QoMGxsxmgtJlX/DrFGtiP7Gzn+UcFGM
K+c9cZbnvDWfZZCGDV/0qHdfCq+wSOYT3bUs/uno7buEuJHrJwSQ27XswQeklv9i1g3c/kH9Uw5W
XOXsxx6cttM3H9SG75iAMcpo+2Ln/GhWy3Yw51LyBfta/4mtzrqmdd8drcIdTnEhyxU8r3lLSJX/
1pJeIORy/CAVGPJRTzH/GEF5MKUV1k39W9AJ8cTm+KcFVbOiLpAhMnNf6sk8WBNox846M51hwff6
H1WLj86Jb2YLG2Gi+qSJTP4oWD90+9jtMCaARg3ZAPdPS2Z+V2S8OujsT6kbvXWY7c4KpKUaA6wN
OJ16asziHnf+GF2txX5AfmDC8b9oBsOzcBT3mzrdyErjOV9WOCvO9Zh9TotzzyO2wSapbpNcIeoO
L2KGnDQA61W0wbpz/8eV6VVhLTZmIwQ6uO4NOyxUd5Xk/GuZHOOMWuVW6f3/zc5tQLsPlbuHyJw/
lqE0t63pH0GXgCAC/sChqs6UiKJEN807SMu/Io0/53F+g1H8THcS3J7ycYUw27+Yij6BuaQ7mjTt
o2Wm3l1MXnE2LXHBhxF6yjc+GlU8uvtKEFx1+jMHD4qvwzd0auYjzzOBVzeRB+2RwZATn5vWufoW
h5qZ6UPX847xy+Zj7afCOKupXTbcO8eTUdfnbjTDOPX/FQ27Lnq2NmoEd6xnXEIR2OdpmY9cpKgr
Qw+OMgRzR+QvRo5rBZeeS9wNRv2nlmLvewP8hWrHvvttacnbdOroW/JvmbILZXlKu0dK3VfLpVVo
wjAJxMOgJqI0e5S++QQCvdq62w+va15UyGTTBLvPPJhj/h65GCp1e9K6IiLWIDUM0k24NRrnXmHw
UNwT2bbtym74hsO586S9mVpxLIfo2QRQKiaWC6Vx8j3yJbAfIpkSqbS3RR9xgyL7Gk/9k1myGsVz
MLtjSMb6v94lbVKO7c4xYyBZcYkBN/X6VU1O2lmMo9ubB2QWQC0z44WPVMLYMDiE2GKn3ldWSp68
Wi8BK8R+ZnbIf1zP3xfN8oK4d8IKj6MtYgglJNWM1a7pZZhPyBlphGgQ4BCu9SmmWEHCDy+9Zk8e
gNAcqNqOiZZkWTakHwuDMq+9u+VLg4VzPCGS3OZJhza3tDQLwsD4pZXtSZQydBzQNWiwuHTcMM5o
hMSJd6M970qJG3Ewq/qTWcaVauVm5cR0RS3jH215r4buoIeg4CmMeLmw9g9UQW7Efx9dmdKZ3pRK
1pLSPW3DVDCMnuzmtJ5q/+ID5juAxGTIjKytsD1/zQbgbz63Bt69rsfi5+8aijzxv/yLAUsnljxL
p65gp3B7ZV2A5Zm1vR842V/MXsEuKyo7DAD9XmefyG4WtHLl8QcD1xRgEatOyvWKJ+E7FPRUl1mL
nzHCz1RoczPZ5d+iNkMb7kHpsImxou+8g3PegJPl0cZ3HzivXEf5srHfnL3xp8s6nvd0eckK1OF4
IIUlG0y704zpxTdByiQGiQPqxuGkFcNrbY30AE7M9F1GM4AH+Y8VHrsP2STHSQ68My2pnsfSd4xb
KNMVLIK8zSkxSoE1lO4dSvGlIz3uahY1On0s8wXxXbSXlSLnQPACYB4etvNsjWchyl/TcGlccuWx
7Bm/yOg5bXZRlrzWTvK58H/kwnzAyAIleCAR5A/COwHpIEeA63DtPICwXXnHrI3miqSWtvax8Zdj
7cR0Z8QZERGYQ+LVpRbnP2ex0H4ZDdt77+NsoW5nbk8GTATaHVAusOkZq1QHVVhDjnl3In2vGjLG
mZTGRiTuT2C2sCf8pHpqJbitdm4dQrQFE+IIjTauxXuQGkD5HbzPXoX2g81VFah8fSzcB94k3QXa
wqSVs95pDMA13FGHtatKsEITedpJEH3IBvMPZcEQX0HwhRrTRA5YbgIqY2TVGWwgm5olim59jm0C
/pIN3s2vD5WRWQhafUdeEgvbVMkAa2/3tzIl6xHpT2HHaLZqffi98PnEoZJz+l5FkAMMOzPCnA/M
rpz4u0sYvqE5N5ite+TfwneXM3fHhLpLDHjd0nCvy1B71P/vO2UHcglVwLfoJHDTug2JOSdbGase
OwYJpSAH0Kj0kK2NpqSDzrFRLalloyajRkqZdUn4vvGTN+HE84qmoUdhC4OK6nBTtBnwcxrHo7U0
ywwSeQk7X8K7cwB+w6Fxu13XMCIGPjE97jnWtoMMe29av99NmmGfgiuiTl3hXVw7u1XNsw7qGpXK
mILrHPSCB4l7euqUxkcwT8WHFTXGNSUtejELoU6tY5R7lTyM8CNFMXk7Z/dIJeIdJOuwAgOckXZX
BQQlDnSoQQG40ibnWxFn1G2UmnCJoSOWIbnjubfawS5fGwG10QzEh07CNnzCmKj/IQwjEgaCO5yC
VHzpEbZPfsl/MCAMRXq2zWaZPJyqnTVBqSuWZ2H8j6PzWJLUiKLoFxEBZJLAtrw3barNhph2eO/5
eh20lTSa6mrIfObec1GFiOzT8Pt7lRPzYAYUE+uw1lkfjeS/bGtWAnpFSYTUmby20hsahj2We45k
Io9syk1kBFH+LK1xeIkSXKp9nkMqKYrvFt7Jyuhybw1nh1G6AQk61NEZI5fqdoPMAUR61NdVNDiL
UXZ0vnXufvA37lRsMZ2CAOMGeozt2g8/jViLSTHs7V1f4pMRxAetK84jNBHxm5NLjjzbf69C9Md1
jyNoTLVorRXhP400kiFEIqIVO190yH5pewjA6cG/li5S1Mk4070zFk+BqTemvDUOpUOJRbHBqbtQ
1JirQMIKadHl2vDpSmZcKeLLSOob5Zg3K/GfhWTbYbKJNFJxQEzzCn7jtxz9Cn2QszYDAvEQen3A
RWTWnmXwvvroGTXWnkHKZUi1S9sZ71Pl3Ao11SuVJOfWiq5TOes89IJUUA3MUzLhRQ6uBigcl6cI
Zaaz63SuCHqlZ0vU5CAb/IkwtA8McY8hkL7lGEA0bOHEsK1HO8QNCHS0JXWKfAYyOkIAxNo1s5CS
Bxlj6mT8MkY2Kp0LZb+a+t+qJX8nnvwZchR8V4yyXST3VOC4embFjRMAdIhs9g22QJmSdu3VIbiM
vsO7cTBQu2nXHLcfaOBy7Wb2t2EXP4HU7WWZ8lFa9OWu4szOeHTKKL52fbHzUjUuTEc/ALyaA06R
xmpJSpuOVy1g/aTklmj6Wdt/qQ1MGChTiWyzzmBP6LlTsKpVmL/mBAuvdMc+l3kCxSC3kJJITCTC
w09PIrfWoplsa20HQ+RCH1Wy/JxWnV2gEA8V221TnjqRoW4ESJYrAq0sIf4R7EA3CBwKjDN7KaaY
/LDmoIy5sbqmNpWsh8VTaNxFKSaOqvmw4r5Y5KPiEjISey15O9ephGWQmsOnBC9R4q+zw+pRQE/C
NTQiUCJWo+nnj7hDcEAPOp8UktFSJtXL5GJYa+O5IqvEQtdD7CSIPBaBqO6mC/OynvAZGvqqd52X
JPDib6Y24KixGSEUJvUeGbNP+BrMBRDeL9NUcjWGI0pu6T/bnfhrG/3ksbRc55o0zihQiAMNp6OT
8qiRMX2QqE9Vx5lgd9mniJ23iR3D5LQr3rUTSlhgr9Jn6a/IkcLuq7XJ9+TW+7YZ7tUUXj0Adb0L
hiEbIKAxZiEg+GqYHE34RXDVadW9CdzXmAy6hTLsZ3xt+86nNmej42L5sTYmMBlbp7lpondmfK9q
wF7M8LenZPZ/xrJcp23xHhNmiUDHPyd6tRtzorDl+FJZLLVG7yPJnbkHRdcvfICjRoFsM7ffHOQv
vJsDYaw9hsYA9wFpn9C73FWfRv+CAAt3NeSfvm7idk0ZFTnfAt0LTkbrHvnG2Uz0WQcLwgiZfyTM
NbIE1In2p8uxXw0VFCqZvtTeQIo7reNCEN6hAALYQ/0ZGuna7WGFKw9VcpqV94y7ZF34+UO5zdvo
kF4+oDkNUHRFczwzvuVjmNU3iAfEpDfugVCM16EYCLz37a+umI9+H1FOm1Nw0Je/i5G+No1nnHV1
sYX/qXf6qcyBddLkLvrBgShW/ThRd9St+qnUiqestj6JeN0mEVIJXecKjia1H9BR9WQwhXa5VQEB
Y1VQkTiUpPa6x6UQdwG5hNF7XlTfdg8LmhzrLnCfCXfkVMpvfpfcwGLtrGQ8pS2kbGxZJNt6PyjP
2E4jAmXbHSzzlOFI373lvf2SmECT0rxG8yHNmxu4v4PDK4TYAztQp7Hhr8plkZePpjY5mVJnkaYA
T1WTvVCbLFFagwupXOLmGJ32NVanvv7q9PhaTuDDe1BhK822jjzBTL+JZHKyV3AffGs9FwE63k01
1n+oK+t9UWZrferPhd3M6HFKiBDOW2VYz5Iho2oR2pj9+LCpZ8nSxMIVvbml8ch7580Y+9/OmW5t
yXosLZ5zYE9sJFlzTzbdjs6g1O9b5MGaxUPBVAtwisZYFvW4YRPzxvX2T1jNT1V3n33gXIyyv/AH
ToI4h8SRB8ipzJfjjUusbpLxHsa1tk8z75ZpwU0NaoPMCh+lRw6gQAtlV/KlJ1XKqdQp0OYoEMWc
rRwh0yfs0pBvnXwR7L1aO3RV9xWiRBADPWDj4Jx0cLhbSovYmjRn+OWIL+T0WWCEL7Vy35GT0cs0
4o61kTVTdlkEy0cBJ2aGbmZlRbPZRMz2EaJI0ixh7J3y+xznhGnML1oan7PY4fpLCKENZfpKFN+6
HKNLyVhZa7rLpLEWtAJ1yoTebcl2tFkimW8cAixa+0mnF/UZEvdfLXOtRln3UeHhDDE+MYDl0qja
/t3nrh1q7xHG5rNTl0sncc+p2w/rSOfM812XHA5I2CmIBwPZl4dCsArifJfnmQQKOnHczjbV7MN1
abdLvW9WkRt/FsKHU1ewD+e6ZxHe1icPARIAlUukA5uShoUCTyTbGg3iUumgAeyKjeY0S0B1tJah
WezH2d/hSLiTtk/PPvKNcVPmT3HKns2omBFkeeLvuiDeWil3Qdoh087civjt8VvlwTFOYqLI7dNQ
picySYGmiOapI+DcaACR5D0IxKB/r/Ermyk8azDeB3bQIEbs+IsL+qy8iT1J6wOISfMNoqDvKI18
YiJcB/0MnPh+iIf5Sv1XphBqU/0tH9Fp2dWn42o/dmUh97fvZkMM7pA+NFXdC0LsFrkoAbyKeY83
ivPIyEKkdF1e827Nuk5rit21U6WkLKgtSpc315QQHqB6jLOEqcGNRT2+Mlt2gOVw8EIbpNBALnZj
8TrmJiD1aV+27jWBn0n+H6YsqvNFVCP6JLDWDVnFdKWGqCj001krurJAz9QsPGbhP1qemitBEoUR
9/EOMNq2n4L3sIlvopqOuN3Ush6y3xA3glaSOiSQ20Wk6xqBRCuqP/mdIDY3x6Fbd1y2rJZ7ycCm
nsyLWaKwxLpwFlV9zzKySPM+5PSo1FUv6Wy08MBs7uIxvRzmiC3g7qNDFppn9sy8pfOpefpH5abH
KtfIZyZ/j9VzToPFuLSuqWtMErfGsTvhP95MIHDshrBbI7XEvNN5xIV/TUwy1PqABVRf0Z221i8O
/ZesKvqdrct1STsgQ/UmO9ZejhMeumB8WIN/E1is2T+BnTfqVxX0O8sYf/C0vKch/DlXie+BBosU
WAc08cgTW9BZJTanbWv2CGEqnWBTerOVmYobQStEctikWHjGNCzwgR6MMb4L0U+LYCg+5lH90MYP
KKBE0I7Hkn3+KmGcaXYuaD/mi6WDZcaULEgG94zA336zEUfYDtW3W+knVduLgsiIzmbNz7LnLqz+
QTr7O+uzHfxdCvXeScGoG6jtdLv8SlX7pPrwpZusCsKobRBGx3LsJYgLOMsdRs7SteVW8xG4eGhk
JusoDJTy1CH+roGOWdT2WvF/wB2gI1we0P3yFnULvZMX3skVi1UdSR3zlaFddiikSs9vtJUyJhN5
aRmkb8MU1X+GNvMg4l0ahDQmKB6fBsi6RacTNKixVm+WtbQgIXW6IHfHs/yLD6PzL+RJXsC4fHV7
chBL00HrlLof9hh3jylm1dqwfTtPg51vasXOQMvNYiMlH6WGxohuDhHHODofpjbQTlCxUB/Q04EH
CqNgk6fYq8WbmbqXhgI/F399gp8gsXY1sKY8Spbzll13kgNp6OfZvtOS9WUhdfes4ab85hRM087z
TFDwwRDvhwbZXBOjwxbBkeLonHjTURPenJu0E+JR15R9aK7o2/FIjD1SqPI5cCU1GM50+s99Lok9
i61D4E3fuBsPSvkvhlGvGlAb1Epre0Sa0An0uzPiiXRlGw+IDwdNogZtOQw8GGhE/eGcAmxp+5zX
GghOopiT6CgYbWLi3+iuuCksWRJNBHjrVZKbp5T0gcEqwX3mW9MivtsoPnyAEYCWjiYc3SQlmqKV
724p5hCNBXTMnz7SbqAvDoNWb2SWHCX6QPQjx6kG+xNpDjFfE5knKE0LIuwhWuiDyzfcgWFKNsxJ
UJaFa7DPRwcikWORFY4lmSLzn8Z9byGlCkv1VLbpIajCAwLm9QS0VxELVHbVqlc8OIMoGFNhni7y
XUukkBaTSKZCqPw88lErV3hBDo4bvjSZy/eLPgekT1u0n2VgbQtg5hJYfOJiQkj2Fku5qvf2XW+u
2cntZPsSR8nJAZsH1ntjJda+JhPM1eJTZZND0DC/7dEOOGnzREDpilXySo8dnplx4ms0zwmhtQ72
qUlhLRmB21HKIhT6G4TauJEB+Yt5exoSrFY3bEmCK0GruAL0f0ngn03XIhvc/Yot7zVy5D+vA43D
04BmsjgqszlXjSIqM35yetdaOsLzPnyNbrrBoLlSTJxWXaGVazyvYPDTSdvqcAqWyH2Ti5B2fQ5i
HSZ5Yb6LrvktQ8D5xvw5Q4XQK+zRw7CJ7Zts1ce4zJCHuW126bqEkAjzjFJDMt3gOQu3DZHi0rjF
hKymGjV/3NVPjgDKFVjACCJjmXl+frUN1nVpWDI00XPoJNYPbloEoiNPMaqoP+IyNgiAbrZBEqzp
Iy8zNkOoHQOnfq0mj6dqdr/7G73rwaWYO6up9yLzYYz4ajdhYAfMvI1y82j69paUcxBizfv8jRFa
9urp/tFth00cV+TZZMBW0W4QE+efRrvbMW1mMkUPymac7VKOA8/b+WZ07nyH8SI51hWeo8pA8OwR
IBywPOzqCypEtKfprqTFa1znXOosb3pRPFSoGJioD9b4Z6uf5kmK80MbtokrxGm+D4VS5QVwUHlt
/OKzlfUqoBVddom8K4nypMBtSERW/s/QUskFjssDNgUZPyPUTyNEip8nxaOR3R/6L4yqPEPCSz8t
X1yZYr2UFSvtnJG8Ea/qMdv7ZbdDTIKukgCgVLy6EjR3jd4CpNYumXOEmlg7jC2whTal9+broeDv
0QTG/dXpiZzzwg1YJuhfJhkLUXRL6obhVTU81VOx63HWLUsvBoEZw41p3/pmuNmVvW9KlwQS7Vmf
JKlmn200YUsoSUouH7K0DirD2toSVlYIMtHEFoN8v0h8wkiVecMVgAaX5ocdz5SJqwjifSuBXCnX
wyMdpOu28Y60QATD6GvcGIeQwOOm0j6r2auLv4mX9rvQu1Vi1hCFkUKSWVTfrNF5cmMHMkrjvLZD
5SOji58Z3iB6nGmEXDb7rJwhGrDsUxh0Kj/6zOWZc5Qci9CgTnUSr7sqvfo6PfiYojsJLh3wJx1S
XTTmbI+y1czE5Lf+G7kFMBB4Bpk61l5J++T8amX1mZfBlwpYmSIp8geDt7W75TxstYdR2e13aT19
gcffAtmH7KAo43Fypm55MXSMvVlNHhwwj/RDlWh1CFrXYMdwr5MdIVGNGutwtDdVEb0NI3xtgTY3
SFatpfGlNbtCS8i2NZ/N3OPZot+JBvw5qbuvqIOtzttXHXGGZlK/dhNhvU5wVJn/EwTET1SYJwL4
oE14ErRGCgzPAH8jNMkYqnvIMPlvSTIZDnGMPFEMmdE3mRAiNyEYci2QRxRWvzaY3HvttKTcZ+3Q
UidQ2dTqGw3p3nfHg5lQcE7FVzwSOIKbONYJCyzsgwVrTzfGLWfjOxIrxsBs7upgrxGAK9HehF34
lbWA7KH9tAAMldNtY2gf7PSWXcdBaFcbig303qCsrYpBbXdX1AopUhbm3EultaSadC9FHGyhac2S
2JfUzjTSrNmdeGIzsIbXdXoRLdoMY/Zk19Yet9bWI5KrNsly8MVzO9kvorFeR6fey646dFF3Sww6
9MiEsQpuRPgXZGDFErEY6iBxIi9uzv1bjI4aOXzAUzfBi5YAwjCQAY9TvzPxePsKd5YhJjAORfVl
mdUW4cqRZdlSm1XS0CNE/BQQ+qum5sbLvnGy5DKW0bXz/NM0MZZOhhheRYLot4MenP20Mr7XHI9R
HG6T2PzuI7XNkvxkwF43sHjboYcvTGRX3zX+0qBYByDGk8l9UUaw1ev+K+rLty5uX6TT/FqyY40W
XWG8QVz08+8uEhsTrj3H37olcT7xEW+4ajMOROcA4GNFn90JUUQN2sBzROsad8l6zILXZLLhuJAB
QeZlr9N2ABkx/GympLFPDavwXy2QKNepdjasgSaBJnvUIgMWTbwypTz6tUMURUnmaPfDAbpVKoeT
AD6MuCY5pU8G9z6KiWtkJJiFq5WR5f86F6aZPTpc3P6F8dt5AJzlsJEfQhcXMh6Brl0DOLjGCd/C
aA0fASVCV5cmA0rqy5auuS4YEmgsIsLIXiP4JPsC3b4j1XvPQEKBoWeyAPcraK+lax2mXh3ABiwt
YGERc9MhD1+d4GNS7k4PCTrI6quIxSoU2TYsmUgLKMdJ/iyM8eAb/YFy8nWyxWtOCITXlntfq9YC
s5GdqPPMq0vFe+c4LM3idZ15hKDInZNYF61TG3JFfqEjL/M6msgNZzyo3PZrbNQRuQig9Lg+5bp8
Bf39ZxCSJYOawlTobwLkeSXSO/veSxwZ6KFSAJ1WUdx8wvS0rj2HIylDKUrPGuOrP25z2FqRZ5zJ
9dvk3nSRTgRS1H9PectJYWCfSC0saK1sSXiQtNe1qrd+oS/bYqR9Gg7AjI+OFO+sQg65o75Kn6yQ
gny9HKKD5rgP2Sc7bazfZBDcJ1Xe3AJGkM0IIcJDu1Q9wctTZu0LxtuQ7r91m1xHy0TuHX3WcI00
LToBvkZo4iKPlD8TfOVqVq94MCwsYvxE+nBmu5kX7GrXP2uES9VFD7NjTEPQolzFpixfbKLvSjK5
UyN+YY9HYLJ8DzRjNW6zEN1eQuPFdhY5BEAoIJQiJN6zOZcYMBGE7Z2YdJ4gZXDNW+o7YKJ64zvX
41c3mBCdmpfa7bAUNSd2zt6iUumqtNkmOOpqu+I5arx/GEEW1Cn7BlFKX/356TwSirH4j1iqGPWX
9wgz5Mg53KafOURIhaChZJerYzJzpmqLBGOpamyFCAFBhDNCHndxLz/acXaBd0tR/hD7uzUlYGQs
FF1ZH9ym2hf2eKkajEmjTBcTi6Ru4Il1ABGWEdogsNpRgm2mJvlSmVht+RbK8YykmMoNgh0Zll4L
C2PERNo8+5hm/bbZJ5mxsVncarHF8FU/y1SszBpwHmlpxQDVk0C9Ql9P6THOTbT0zEWj/TS82PLd
Esy0odWGBf/lU+S0y6yBsYEIOazpe1o0gBY9s2EuNR/HVoJo0mUG6lV7M7VXDv+epes2b/E+uqAL
WnBvctOh9xCVs2awcLLjaKNr7aEK6dOzOdQ0YubjY2gF+QOyeNyoOXcRJJBiJ9TMhifNfOh6uxwh
6VgNemc7/2wITHPbbk2sO4wZphUk4Qb+H5tqQC+PjnaOe3z1v61xwBZmyp0ZRYjGSNshTSAhkrUx
M1AVxSZnRq+6aCFaZ4k68Mxie0ljvOwMrI2usaugT7rjEQzLJstZT0dipaZHVDAyCw3uNGujBflW
Wj4kpWpfcxTgw8A7MK0C5nFJLZ47iAMelJcexIKF1kzwCUqyzlBVbzojPio3PnpGAydr46Yu559O
YBlkJDziQcaaDzjZ4IgdqKdNhAcr8tf5cA3CkU1AfDEHbPASMxnu5PxGT36nbpzJqihdLLbswAoz
MBM+O9s8W41EmukWORAdmUTZvuJK0WhfI6y6GLFjsjuzzxwDco1QcCB/YkxPrpMc6+nYwY/QeYwc
oOwMiz6ySdEqIN0AlcjIkiOB/PiJ+BckWcYqGAmq8sB4biZzJJzHly21reUQV+qQB9r25jFhQ47I
3WLtpBqwewaFJBhTC9GTB8QX7R4OL7YCScVm0feIdXNFisqPnQoTlVI/YA3u146AtmGNCVOYqjeO
rT4a265nMuEYTXbQ+j6FzoYNDs94OH17gUmInAkajUTaYD4SfcZaGlk/vu4y+hjAJNgk7fCbMUn6
GsR35rDsY3NztP2Qn7c942TdMU+ak3BQnAQPlDh0o/VVAoKY6Zh+RfOh56u2TAlIDHiZ5ifOOmbR
pi+IhA/sdVQ7kIb1l7YuXkNPYD2vMQrH2wjF6VAAy5fJPgyGNQXdqSZ8plcehDKInGj0YOfryUxj
QbhnQpalqChGHXOC5DaAaw4JO5bh3SnMPb7ZBRNsE6XugIKsQ6/D47Flt7jEhLMxtF1THke7hQ39
6EZIpiAFMnKcWuH/5cRXtVQxEEcfFdpdqgsQ+5CDUDOZWYXBkRhZp3lS0lq5Sb0JxzManqVO+GRe
l18VYjs/9XcGFDU4Ad5TafKSpQW6eaIz0WCvcLwfrLC71/GvmqybXyOjw4rL0NlfF4HYKRMTH5ZV
P6BgQd+BReZoWzgXGs6DjlRSGM0ygtYUFWtpTh8WQV9lbD8hhlsN1ScU2JVGnyIInivLcufK/qen
7mXhSxAdpvARziLDohiJmNSjYwR+y9WTq8m8x0bMqFBQOnp9rEO0CeAP+aH2buLAd6nW6L+WelA+
GSOhw0l/T/DmxPg69eIXL+iKanYd49YdJgeL+XNKJgZx3Mz1zpbLDRGWxyIR2z5wt2E9EnxRQtpo
nwrHQDpAtPYQXwxRvdoArXghF/78AfDWsoHboDaFymZAsObnt6uFImDMT3VGrck+idMj9+SfH8uF
TnSohIenUeADkjxJAkUaM9oOw0dErHAe4qcus6cIXwwbuq0WSNaP5bJuuy8JqyaAnx2whZRWgZII
QAqLhJaRt0UCaMr/vmn0W1wNJ1PLj0AvFrQym0aH0c84s6VHtsEBc8Mt4yY9BVGPYHReSxULmtVl
747fTlF9Dn7HcL8AdICVzkNFpTvsBuKlyJ4rEt4asJcD7XccVgSL+rvIDP4xXVg1ZXbsmYqZ3FN2
xKCLfEkOPwnJpLI+QvWXUwGjytkbvB5IDuZ8MvTyb2X2Sa7HIiRYVczeCr9YK/oFkywoDA2kfkWk
B3CNc+QD3N4k0d0ZuMVjNAlhdnUd8+KJ4A7gZBdOzc4vk6XP8I6H5T2oTxBPd03ApEhLn0Pio1ru
Z5clREXKVCCASUWCaeu0SCAyAG9lPmqRtwDdLdL3IEX+RheiogaRduLcn8Y9gNFFE3yY/VMGQrSd
/F8L/oRskIQy/hlivkk4E/wwMYCff95ws1TxVhtgi0Jn5YXG0+Rc6I3NDA1Y0+x1ckE023xr3J6A
EjhmEtw1KMQa8F4v7SuxXhdGTTsRsq3rm9dBBitRNOvGqhZayLRqG7Xw7cR0VsK7uYyRRniFcd9f
h6w782IRusOz1vZbCK3XEW1ZSf2oc+JE/Sknu3OchpUgldytTo0CsIFBAayT1NqzT4abAXup0eb4
YwsX+Vx0FI+qKA5G42yCfKebHmyr4dAgAHAFs675QiN7FXERcAx97SEynHp+deNHbLSXQdgXKVm+
OwA1hXxulfnrRP7WZ5ODSGCZczchCVimybhuWSO5qoYsSAZ2vw+rS4AuW69e2v+J+yQ3zlUTt4HA
tzBiEYeRua88Aq6jW8sJP9nepfOMe0qx25MaIyfYEfFPEJImCASyD4s1G5r1SEwkdRlZXb+Ffhr5
vGICGUNQW41NwoYeKojubWeTiQD5axUpxacXbosKGl5Rmx8s6kFReQ65fiqENxulzRK0pokYBUck
cXTlxubKZPxb9HewSt4xbKmIZO1WV0N2rEyYKj/MRmhrC6zUfCzo+zp1WIMQnUVLppAaumF5bYlV
+dDakamN/zka4HAms8LI3jMg4C8ktxuv7QbWIM+6dDWW3jGJIknaV/A8NG6Yxi25uH1iNbIGi4fS
SoQwDokCAeo40mEazSIKHkmtMmCS/MKOObrANcbup/OpAJriaJV8j+p51kAhENxOmvmTq5hcm3rl
hP0vN+aqrN4qb/ZRSrC74Yq8oTfwlUCk5T3V/q9akE6PO2YouF2HbUropiT3RberQ0Q50/eQLCRP
Y/bNHh5T5U9JUBoNgafX/Grwqfvxg8s5kuMmdOz3gHT4BM6gDXNrYAg/E4ES6osRzYePQywcV4N+
wNcGg9vd+pG5ogCiOXjxXNY0erJscm+blMGhTpt9Vw503HPW9KFgQBSBWCirX6Owz6bxiMoPrAhr
6cP0bpNNwuHm5T57Oljt9cKlKGo64pDbfwb55zWKaWZLjDxIfKF1NLtXG+icbasPF8aj6RLrVk8r
a96h2bCEIwQd5THH/x/N9V6aHBvDZgvH7wolbSmYAlQmtNZ0XSMcbCvE9KQNam71pspLZpi7tHHv
ofpojL+mwrGNwgNwWhCKFwdDr91wCxEIowjpZqbSxS6e4ZNjfrcie0WlsLZNwq+IfV8V2iPKqFUE
mcHDPImd3SPdNge8q2JoY5DJ0jy9DbW/8acHM8e9l/EaO1Dc3FdYjpvchkGYN/9kijW9LhheWh5C
beJUkOtZdP4D78hU1vQaaM3salWb+dcAy7TWixWZIqu069YdGFIGH4pNL5SlpU4mqLLSVa5bc9XN
2qo7FNG730QXyIy7nlQNc8zWNM5fUzbcp8R/6GN2Lcp/tvFRmJ91jf+Fyx0hEOLP+p54AYK6a8dL
YIHXScruzzXce9+Umz50mIXh6CuWlWV9uKX3SgDWIqb0yXq8K42zAmJ+Z3xiS2LDWmOrRRGJ1/VL
pXknXmyyrAiEJ+g6RgEulafWyH7v7eDvO+YupcofvIHPDo8GnumnQXcePUN7hk5HgwFPK8mYCLON
6cfvjNZuakLGjwND2fD4NPNZ9eNRI+c3FQU9n8L6rn/Bjf/QJ+q8YPpCh7yUHsvWst4DFrtwlrzp
enYK0+GCLfXamW8qb07oWS/wAtdNp7Y6MUNOkO48NzrHoF8Igfxo4aibIDN9FpYKzM7g/YRU/jJz
Nq54Hdx47fViPfnBJmJxmc/LOMn5CzPeEa9kbqw02I3avJ9zCmiWAzNOzol/LvF2BauqiX26E7wb
ZrOK2QXQCqAGDVaBIgEkRGqEhwMPcTcSTCi7V8czNoHRrpHSb0qAGClghgGpd2cROWDg7nRsGmm1
6oLhLvTZQTCeEvacDnqzNLdfIqZPDvP7QXsM8fSwUkKdJ23H7+muCfViac65xsYCYghj89OUm4yr
ERQhciDmGaEhk6pK/Trui1l9l90n4cdN8+ryc9tMFHxQ7DaTF7wyGGmnRabjdKr7dsWkd1sUR938
smgnuhSUPs4DlzrU47oCRrORYbU2KrLjnPSvyE4WvuKwUf+vNJPBPpTDUx4jXfckelif+YVugtzQ
T41Vb8pUe8JMdK0gbU64OVNISTZPhP89GVS2drIPKGKSwNwmYYk6jBndpJbQQ13f2jasGFpD33uV
vpbNRRHe2wjuP8bG9sjrDb3E6opDrrfIuRUOwuEwRmQ7ajEscNoPPBFWHq3MOdAewwtv4XbMWXZH
wT6WbwiZ9uP/03yxCSBJohaHkMVf3hg/iuuetcyiiKpdNcGZsJJ1nOVHa8bgcexl0z60E1QCzt8c
qBdUUi7pAVemeAuiN/zE6xErcCBhWCKqo6Y/TRr522HwZOeoepFcafJeieieKERo8IHx9C2RKS3H
tOfq6vf6WPz4eH3daDjZGbZVOsNVEt2Yf+1zkR4n+iKnws1a1U+Y6tZ9FT5ygO096QgjPWp9MrM9
auOcEIp0cAEzXsvh6Jv1lj3LoSgLslP0HQgbMii05gMm/8HiybTbtdtYeCFhS6KOPlV4s9O/MmPH
LZ9HzsVxPNnRoeo+WWN1ExAduJ1Ms0IUUTOMf/ieKtqtvL1Zer1mpo/nJthO1Q8J3JsEEVNk2cd+
Bh/1BDTXaE26S6Pdqu7DrUlWRWLqTqegzQifqmCd9iSoTntHQOg2t8zSS3aY2omkiYZvs+hZ8xjR
amwDno5d655i8uIlhJ0wKBAeJx9CHUX86OLh5Hpq5RbVtjD7bVdcIKZi7zLQ2ulbPKIgJA8drhRY
JXX6Lt1mOVJFGyllFra54Qfv+bGPFWkCAURp/+4n4250vL1TGm8R6g5F+npjc3aA0JPeqfN/s4BZ
5Hw92mjBt3oXrpNJLl2RL7zh1eGV1q8dTjib8V0YbUNmTcwwVsKhHHUuSfxtAr1DR79iKbvAc7/N
qpOunQpr1TvnaqI2SQ8235l7SwH3GT+QV6R5naKfUTz5zRtG4XXBHiZgxZ9MzwKEmGaqfY5Y2fJI
D3u15KPNXyzjJR60VWb8WMG1QBNWuDuj+gpnZaDsSIPGWOf9pQAXKwuMNJpxrdlOEzscPhW+weXg
kOGhbi4qSzmOpFczzKCJmocXsnOXLtl6rF8XgX+i8F4Y+ldUvWf1X6huSDqrcjd26F/zl7xj3Fqc
0/IpM6Hq86nGxxB+p55xdAh6CXOcW3VwTvLyhurtJRraR1q4q9RjA+f/lvPey+tBrOLXyttLpv8L
xL0iipN1J+Yr4ln1Z5Frh8IwQN2NVHpu22YbqpT4FvUF2sPJeiibITctGuhW/knRxE+mHlwQOKtF
RcJmmnLsNAVBCLmCdVYwiVKku6/EkMMuqsAQYD5DSx9nPpUTocopnjRcJ9+KLNx1kNowlgrN2yB3
1NYOQbeXLGdo6eiUEul/lJ3HktxKtmV/pazGBWsIdzjQ1u8NQouMiNRqAovMJKG1xtf3wu1B8bJo
5OvhvSQNAcDh4py9104Ta4+OKF2USapvwtQOtlVJJTAHPLeZ7BGTmpPmWDGwwJafeTiFc2XQk7da
Z8afQ9J/Q5mTfeYF0mDSmuwrZCsJcQDesEt6pxay4cSWVXxyWiIGzAUt6WTaxzAkBfAsMLcWGDeI
+FO8yQaF0e2tdw5SPzoJ4Z0DQEWowCYNMnNISNuRqxoyfs8tB87tEPsrG6PbFPKOEEym6VPG67LE
ec6oQW9Mmmh8EKYzOxvXEVtOHVhUNesYxnobxw4+OO0yF93q+FIbzslAt2ZpggSdezyQRJVRxMKz
HRvZTZeTeBMn2NPYM+PRqdOLVTubTPvKKU9U1A1qeen/Oq8cy/F97N6RIi076LDZQMMKr3dTUR+O
0b4M8WzIINbX+8qpmNnso3t2B2QvsztYFaQO1RQDwbqSZr0SE84GBllD+Lynf5XNa0GRd4QkqqA4
YZvY1BBkKv87soB1Vbo3TYylMIMJmOpssAboYyxr3ozf5RsbmCZVa25z4VE5oPwcU4OvgvAcgAKe
Oup2FpKLcdhMDsGyBFdrBFQPeLLzHPtuTQ0SjV0wNreAylgdnWKrpeOJtKd9OLI753ApnWFLp2yf
UvN/nDorPRGOeWnc4QPt93RwNAH9tfq0/fISAMijP7rTdL1bmFG6lxUhETngdCESXqq457F9EzaB
XsbY7NOubhZSlecGCUkscqb01NzWQ/o6hPazNRAhUnjQejDBlsZrWDPDxaaLf1Y+TYOF3YTMk8A/
RPZw0Gv7YMKgZKlxbiwH3XMz0fzNjWtCYkCti11vlWtDldD4OQkM8WdYkVbTKXYl0/QRpc6NFO73
1hzAwGYoNAD+oNwacYwI0jzETljWl51nED9RjtBIMrsHvcYEh2w2DfWtTkZbKEVINnP+QenhYmja
boKxgjb+W6OPFKHq4GXijK7101bgWqhbfdOV+ayuJQuk+xydCAd/d1/QC8bpvQwtAyWb94IyZTNQ
uNLD/gUz+ocVgh+N2H7kPciUiT6jUT3bkm+wIfUYdfaHEP5dY2r3HBtXUjanfPQ3jtBvqbyZjD6A
r4HgGFsI9VokCiq5c9Qr/HYcjKiwwRhJjpNlHEqjfncGi1OnuXOy5okN70bie4/I9BijHU7KcyUI
lJSExXXhOc0nyNwoWgy02zwh2FXBCDQVGpCFZDvSoW0Mh2KO/QMrvdF6wIPtq+kAn/KHdaFXZ3/g
GSqb6glLPo9OmhpIlmBt98/Kpn6oWU8dpZ8GsENS58eerJVyfAxaQixnhLSBOm4uthpEQDQB83Pq
csZG1FWSRV0ZJ80JN9OElZFtUaLDlQ5g69HuJkRmJxxSevGp0yufA1t3jUjZ2uXLwY9PpUlhrtAw
JojS+Tbvwx3sJ/ZY7fLM30DrfmjM2XfxmmfTtwgIVe6RD4iWrxDZ68hEL6YSVXeBJ79caIW/cVvg
yj3I3RLg4RyxheNUieTYB8BDfLVhu39Xl/SjRLtJXe8hKjkdSJZzDvhD/2ZZzjH0raNLLkgqDFRi
o3s0G7Et9WgdlfZDM0l6RZSUCnoURrp3RE9ndpiOYUFUdENtOTexl02rKQNDIKPqkgMldCfFwjIs
UFHtTJKXIJmh7Cf2QNUAkY0V2220IaSfNcBRu+pkgu4ZcskBTi3nLeJYw2qtoah7db5leVmnJiXF
3rePHq0kJkP/MwiiY6p9NulIU6W9bQgicamZGuOHXhunoPMApHSnXrzQ4cIl1W/HJriGpnV0PPO9
q5Mtp1jOFIj7668OWPEG4NN6MsW76MN7CxCtRsi2rU8Y2eAepUay8VtSt4M0fxyt5HXEkt43s0eG
iO4yL1Z0jQg7U0R3kqcY0z4rOxgDKHyrWcM49LuGbRtugucpBBsHXb6XrFiUbQhsIZ4rRt47rjgE
Q1o31hYxM13hboRJemQAMct/0QllordOYaP7cPnclZUdmST2EZoXPYblbARPJl+uNOqTReoMqwhV
0kVLnqYONw8uyqElsEXFCYhjzhnmvDHu7wqNDBMvWRe2f0QJchLObe/nJ5KjV1ZcPtuac8g6Eo00
xaG0oHo7AF/S9o1lbDwdiDssagS0PtqddpdPHJGd6Saygq92ItM0rV8GBAu4bheTAbizrZ6A9WC3
9r+nttwTYoihUFB1jtZ+6d/hrLnH+3E/ldHVI1SrAJY8jN9Cahf4VAHJRgffp54EhRu1IbDqdNm2
tFiTr9ogdAsFtkFVhAIhvkF5B9kHdgFfV0rzTdRQcUkd1wa19aV/CHqaDbBXCMD8ckL1kSk2+hGG
qw6VBfUxbxmmyVnqDw4Row4476Jr1op7Ej3Bsxb412w8piZHCVXvfSvZGVZ3sWxtLVh+k8bZBcmb
NoHe1nLmmxF1kbkUjiT8Z9gREbNv7ZSSkvqYEyBGANcgXPBCOaA+wxP0gs8A6YGAglNY3mGa3QCl
1i5B2xypNIJsN/dBJik0frfItIjZgygqFyhAmXSmaeVI99M0u5fAeKyHeKcFj0bWUwZqVpXhXsDL
34sy++pd4BRUN4gfLD5CYR7HatxN/nBM8/5b6ngff1UqjeYhMbRV1csduh+8my7hRGxyEmrzvnhK
E/oSnC29jtqjDhzVn131GWyA/kXRWS8iG1k9eobGMahqEzFhuusR9KfThCR6UrsPnH1mZ7vOJtqj
Y08uYHU1xv2IvC5na9LHwZ2QmAVRTdVoZF3Et4Om3yWN9+6RWFu6+q1FmsBQBzRl23YN25BNszjz
ZAm+kTMQfuFrGHls+jJhg/iOIptBkJmfoTeKMSm0yeyMJLPme5xUX5oONitqjnZMSoWCsOuTKmEx
gj1M5ThGdjWZqhrWXqLHVoOV73wOdm2R8itpdHTRoRvuAHQdenhaWMYtzLvohtYhEYjotFfE3F8q
gkVCcrhMk2jxILkJCV9qAOlYaTkuqhKnjhMsfR8A7OjcMaC2Vk6Al11vSKNaoxB/Kg2L+r+PLn3G
6+N69Kh3pyaaJKbPOV2GhIFoah9pv/Nxm8tiDJ86GiKkyOxCGBM6rqCIFW5sQI0IScoQxz1ashbI
oDbT9pnRoIm4je0WsZTwL0PSHPykXCIgPfm5WDtdfYkp3saJ2mTETTS0J+soPA/saVu8QbYWsGWc
jtSUDnP5nwSth4QU46r3n/MWj3rcjTe9GYNc0c5W1q3Jt6jBaUQ1IwNvCTO8ph71mn08bL67OALs
5UbcwniYMK76gb2ruukNFigJQ8FJKgwZwG4bJU49mvuIerSRW3ceC7fnett+xqp2ZzcgKgETghaJ
dZPfthoYZAN/rT4ruqDFjFX9Lfa7U+RSS2hYB2GccAL2YMKRN5tgNQ2yOym0wwSRa6HN2ENAhmyI
4PRRmJ0zhUPSy0YUpTEpmulVFc0uMOTBA9cTpbRRJoygxRxoIUE5e5cOk1k8YbcyombvimQlnOkU
jNq2N9NLSdaLG/aUkkkssmCnRWi4vcm64FZ5TCrS3Iz8XAzfVZOsdXEXlAM/gwqVoFLeIVJQ17gR
NwEHvwgpe66TLVmRYVx2+zSVmxTg8hh/qgEbWqBvklE8hw7sOPBTyPxoBHPCiLQXdIEPHv0gJ5SP
loXezNKemiHYKLc4d9K46DZGUucNeeO5nzoqPoFk+wXgCQvauOprVr6peggjQozHkFWNOjzK0CBk
wlNoQOyuevFTWn4jUtZlywRN3cw/ZWEIa23OnQtOKASWnsZRhdCvnPjyvPAgGBp3ZZ/djDj3R1Ez
Fz5XI8VrpKskViG0p5GD6VRPvKVjzht2Fgf0HBqFDaY1mt670foyw3GZ8rBaSXNRYt6bO6AS/5lF
BwJu16JLo42puoPRy5tSn26gzm6txD0PGJ5tR7K5sRkng4BvyjRREDWaAp0DM3MA8L8dsFojSERY
VhIq1B9ilW3qIlxXevgii+FZL+APSp4DMW0chQ2+Tf++ITu91e+q6E32dI3dF5/C5mhXxzwy7otG
Chog9oNnFLgbDO/aVzB21NQ8x9THPdQpZgq8YkL0uA2SNH9uqD6hAtNfzS68NTHsLVB0fdVuEC55
HeSGZc05Ed4uhTTAhvxmqquTGG0Xbp++zvP+mE701XBQLfTgieM5XQN8xJzEHRuhZ13ch8LaFwIa
DOUqXemw8RnciXrE9494hxpCK4qTSrR7xyV5F2WWDnWsTvynURlHy/TWpo3jeiRFVkuY2UlHj/l/
TFpDkx2dMdnZwNm9oi3paIKuy625Wx1tCge7xyziL/zkXtEwH3Lz5NDs7YrrSIs/rSZAAWRPVrMC
l7KYGNf0cHaBYBdoGqcmsk4WmeYgSx5zD6u80dqAeup40WNIyW3jJue3+uO0sZMGEDUzgTcPZZax
si4Rbw2bgj1IQai0hn7ZNsQRmMt9wgdiu8lT4rXs1Cg1pYrNxzBs+nhcxXW7VeW0qWmJlKngG0h3
PbIR5MMHPxy3/mR8tDqPWx+rpZ5eZeC/SNP5VpvjnRdi/63iFYjqC4igM/7TYxAFj17gw2LXEPYW
FDiw4OfNbe1SdPS/fJ9TZRu+KFdnodLvLQfniMdf9TfKweo90GsmAUom1Yj9wad+oU5kIuzdgt5m
0N3VcPNKP9k7Fcjrysg+/Da4+iP0O/JNFlNpkFadwa4AwJCQaI+wL8zMK1ieDzF0m9p0n7p0PFYG
mgerhO2uQwmX2lXAAESsEbz1efYUKvOIkx4YwjWFV2izvQDnQVPP3eEe28MDobSN/44PVXhi47HK
p06LUGbu2bf6U+vXa2mZ586B84g6u9YQP7N7q/v8tmvSSzU7G/r4QYQlIrVhqYXpdujv6dUNYL7D
ZFMlnDaxD9ro+kEta0kF3V9xEAS1jsRekb+ABoPNTp5El1rLnuseTbepZv51GYLPy2kTs29B1XRp
7egO4RaeEfS0sa2DBCu6GxcAAdCxe2Iwjw5vy7ONr5owtRqdr2y8hR2An+5ocodW3O2wtpkUhftr
q3VvYdN+EKp5GEX5UAXsoruGzq3RkxgAbM0AU5sr8jf0jg2e5R0HIyGEUCoiU+yzNRbjqh2sd6g3
MDHim3xuEMFEujo5GtqgoJQZlJRi/HnECRO+iqVpxA3AQ/T9EGWt77wFUDv5M/qGc/tNzi7cCfkX
QmFCfmSDkyOvPyKbvN45U05QtY8hivk1R2itLx4nJOc8K/GeqKBaORhMaS+ZT7mRXsY2fg8anSI7
srlFAl1/8pGf9bCs/OrNc1yg6V71LivXXSpTrrS0QbMRdgvEtYIvxgAYgiENzM8RGvorsl8ykXyg
JYRnuVuX1AoAjObBr3uWZhcooOVGlzb3b1xXOzaO9tVDGlr52fSRmVBhW5r6sk6/aW7+UHvy2wgI
ZKIVP/jwNoRI34fWJm8uBfWdSlp5UsNMa6TAm1PJSVqmw4011u+FBFOOMrxdplC0B/Z3gxK3g13c
aU7as9bArsd6RobP7BHXuiDE1dfAamem3SWhnA0QZXnodYsUQKIa5zLBugjzHeQsi553NItMkPNC
PIIan7oqX4UxvDck61XDqTLz76GxAA3OenufkJ6BUB49pDeol1FoJAxWPJrqTgV98tq1Fbvl2vDv
i5ZXMJTRU+80Ly2xjaKr5RvYEGMHTeRbwfSSRTrUMD/HvUtBfELIL1Pj1iLrFgLnjSvB/rVu8wp0
M2RHambYJmqE3HILcHMH0eCoaQaSsNQM0bRB0XKq6FFkiHxarxu3ldfwfdvo2zWjpRQ6pSAVGzY+
jsn4I1XwPhL5FjrpiW7ltS26uQ4hoDVK55p5FEOm+nsBKYH7zoJPi3a9oVOuLph0GZidS4U/+8pq
8FmtT++yL7W3Bj/NNNCed0mW1cHiJDRYF61UKC9YKFHqoZ+ijQ7rnin5JbNKzrbUSr/D9Ymoz9bo
p+bIo8EmR7cuxU0Z8QmP2li8uqMxribpVGhTQ9pcMRXLxhM3meF+FS7QUKt9KDTiFVPBwcDEq6R5
dUCACLqRCcCnGrtt5WJ58bvqSHmdQk/mHL2iQViDhiYCNdhl8tWDXoow9N2vIKzr+WOb6TvDhPRo
4yZZUu+CY+F+ZaH9PqgSNrM1h1IlUUrcd4cBtn4ax/K+xR1kY51exHW9h2AN6rSLjqRoxJxyBSZm
UlEL+8YqJMzM8sjHf5xaMNRomCsoK9FQnt1pvJlcn0VfkDmeaLdSGxCUF1vb8Xlf0akOmmMo8Ma2
UX5QYQSQNdlEVrdvsxY5RL0npHE1+Vg9DBFu0hTJsQiPBulX8APYgAebQYtXXcxyloJdWUIUOxeu
d0v/CsuSesjjYYP/HG9ER6hbC/CtaJJXXerXNpk+mSEXlAXWVszvnRqIMKiY8DAgVzL6Nxv1RRjY
VGJZ0uoIVRYWN0BPLWasSlBdcz4G9C87g3Um8uBdg0fN7eomHmkde91y0rPtUIvlAOsP/MaxNs33
bApfXc9/9NgxJRguPQ2+pM3opK0TUtern/yAtA3pfPUCm75WvXLPdzpRJpRtsQfHSizx1C8hPuNc
IU8bCPRJpuKDMttWBAMaZy28D0P1auEaMApEFbqNVVMWT6k77yaZ043q4BDbYoQWa/+Ec2A0v4h5
nI5zXaUjep6d/6z/obGnEhMJl209p0F2jYyOLhNqGowokOEfA+I/lItigv45GWrZ0W6cO28qVqQX
mwsjij+ylKeSeQ/sFD68XN4A/V/LhtBogeKEc7Ao003Y4LEeoGNMwQ3ug2IxFdNLpgjWQSgLz3Xd
laZaTon0105A6zKqX+zi1OjVYarbxxF65Gi5z7z3jyGsXps0hJDDiXcsiGQF56dlnOddhibSUDS6
hLVM8xkSdkQKW3ahe+mL7/EZuVME6qPdVbI+y5Y1KgTZrMfltiYQs67tZ93I1qPsjnHJPJioXdsy
ixiByYJBZz8oHPYQybmR9r5l1hjj8TXF0odF6NKk8lqr9knEkOJ18zOlXJRm6C216kQe5TupnQ8F
kh2z6T576TFHmQcEq7epN97pen8tOvtqDQVopMZdV3xRtkL2b1d00AuoUNGIE5VPes6jIzVSM9mQ
6D2xPmA/ulgcy2E664M8dZp6jVoiwlK1rMdiLQNO46TSEVtJ+RGjTIaRraa/22bWDmzYW+IVuDcH
NtUqym4KN37pydOIzGpdxtF9FcOeqvGRrZwhTJceELSlA3ShZgQtG7Twiy6h91vXBygtnAIYhQjO
tiqevkHqAiTUsDsZAu+sG8T1aPEJ0s/Wd3XFxtnFPzgBbQsz9zDZPamM7l7hdePgYe4y5slvcRl0
u8YNX5248LZ55KlnrXbzpdQrrCFGjaZ+ym8bz7hRsEJE4NJ+G0JuDeZLJXellR2kmPbD0J4R5l6k
C4pNUAkilYZqSP9oDO2bDvhLML6YYWeaydFyiPvw0rskkKyaw4YMxvU0FU/Yju5iV9vktv7Sxj2D
qoKcH/oaBzy1bUr/MW4V2u9ygp40XsdgxNM3XjIDf0nOQGqiA/EbmzJkilI1Mq1G3vIiwKrcN7F5
Rz3kNM6f/UAo1Zge9Xa849++N0X7OBTpOqAAxIB4scZsJRv7plCw4rRWLBPiHaDCgiHGLdjk9lcX
uY96Vj7Av8fkSTndrNpznhXrjLNZOGrXFnLporTjN+rMJTYn51IEMfMNuA/fbq59Vz2ZbJbhHpxJ
ZmJzOYQnnzyqYa73R3KfzAuLTs/CI4a8wg4sNHdR0lEP+uzWpWKGSBbOi4eZdYED4rv0CjJoK3tT
51hexyC/qc2AYypQPodM0wXIzCPOaedZ6zzyvapm2Iqcj5UTCQrVkXxJ02Nd7Aodj4OOvc54EZmN
csr/lPr0nqRwFc0JPFpmPKgpXBd9dFT5eCFr8FLZFlQ1xIEW5zkXpVKH+sE24DyQ9Xxb6uLDiXWT
TivJmlk+2+TV3m4AI8cwYpH8BEW9t0os6Yo1uO1Qmqr5WMDebh5Ab3Ee3A7OAGMaW5mDkTjHk5zN
PQCvHx/TFmCtb28diawhBWip95x0056QZ+SzVe3ckIt3NuuSbqqHEC/9K1MLey21W2/XRPJBxlTF
ZHBFOY/uonFPeTjSsXRsxA7zn1X+dG6BVheQUoK6e+z54pMu3wVawS4VzzVdi2WWu8OyUO6ljoa7
sEWt7QmTbabnI+pR+p3E/JtpOCer6BqXxdlOnDfYEAf2d4cgUtZCQ4/fdv42MoqVSWtLITdKo/pV
cD6A48rRIHwKgN/hYSJykk78TC1vGlYWGSOqTidO9tHF9sndkqxIKQ1hs14Lt1pGdrh1kZLmIR5M
2WDgAI1uOckbxr77LoPD46NY9eZy3dAgblP+Q0t8NAsejkR2BpB7XDZjNaugbw5rk8jPQCHxmKIT
xvi1Bzld2sHaKcebjkRHSc09xsKHU2NfOtTiy/5SAE1kzXsa8c1o07i2HHuD/HZXD+2V/dqmZP2M
cRGOlG6kU98OWfCoNxob9vCFc/6mCGxWD1ThpWvcxFl68LCxW5l50DRwwoAilDGuJ9h+QVmgfaJJ
AsWIqVzEF8uLNpVeHxJneHBnbweCyMrqNuzGAZIEW5Z/Wk71iZbii+cJIKr+3P6AS47FbpIw1FX7
DF/vhE3gJm4IVZP5xuVl6cm0Dk36kilgbywaAGgATop734iu/twjsMczQQx7LYbOzL/r0By5rHZ6
ie9HZPj2cEP0yDJxjdtkl+CfPw02IX3EPJooAhE7bzCZwsBgr15E+caGB17nE0HksEYgUx/GsDr5
SbehUrVMXNTKJpnA4XRTNs8mJ6jSGNZuWzLmh5tCxLcca9AU+81rA+g88XIUXN9cJ32YJuiXaZKv
1KQgH9KEiYrnsnfW2M059SVvGcmY7MgImSMrFqTw5HEsjJtNqdkbra2fNd++uLTWutTZ6VW2ygEf
JYqcFLgSkSUu47yOdcxhSqZnC9V4DcmV8zVAAFHQsazwX1EKq4NuGwQ62BOHd1psm4JOaQy4q9OM
z5op30u8rYrM24JlrgqjXZ+U18BpProSdC5Q0sUsz2P1vOQGsw1i/UhF+8EOCEdOuIK2dqfkVkvd
emm59UnQZqX+sgtxJavQ1Zc+xBBUntY28gQsZF5BDsiFCxx8dLdVjXkt52Sukgq9UfUauN17oVvM
ugbKjRasIMAYDWUo7dITazOIwejWykkD8zTqtVB37vDiwLZuWhw1NWcH48tJMYTAfSS+b0VN9tk0
+IyxqCnUryIBIeyhgUmQg7UyeTRr/zY0qN7EFArq8LvE8r4IUVKD2zylErk/jZwhrdFuio0g7T51
tW03Z0uQiDQO1LkDZ80m8xDhVlx0pofhAQNK3HfP2sB3CrIOi8C94ZfsYyc+IcjIRodwy+uT5w4M
DEU9+qDNs95pj1Oo3cYkKbi+c5/L/j4axQM5l+zcq50BXYze6oCxfuQnxDXqgxxjIMR+i35O+Zzx
H3bpbpLG7FZKaffwA28GOrELqDTVytfGs6mCuZN3S3AMjVOyP8zkrLgYO5X6XNGmNExyofvBCB9i
g1DeEqmlKZ+10W+ec/gvCwNVcClR4jXKux9Q9HIrUN1IW9ZUmO1l5qWrNKs3qa5rzD3RXzYs0JiN
T7FKZDtlueuoah8LlO+IbzR1GcPwu8tQd0wXr+roHAKOuqvYItOqjb5bvYGxy6pvcJwDb0rpKGph
hVdyWkoY80xr4pZqBHGpvL082rPLvDEdwJDucOWNrqfWf3WMWhFiEerLxuefl9MDTkw4IhynNrUE
1j3BRarcjwJ1fReACtWMeu1XxKXm5dA9+GZpvgxSTUtdJOa9G6Y0JkttePVH4yEzRko3XdC/GL64
FfVIB8K7j8PybJEkJX3JaKDTjgWhjfeu34cPqdG8jkN7J/2ZCOvFNIGclZMzKxNu0sGB6IIEXpEd
rVNHfqSa4llae9EbqJ0dnUrxnP2UAm3MovRJEPxuYgdhcPoarUQf+rEax0tcghsjeY1AYmGO+65r
vU2aTeW1GDr7KdazeFUa1RdIzW3ASgA3Ygyfu7LUbidnem9CZ+3Y4n0wolsXKn49yifION3CSIPy
y4Lz8OUNI1r+zOmn2yxpMALTldRfYmrmHKL6Bkma0QT1hvQXSy7mahDE3UwOn3HZss/OES83dFJi
xF+OrEEdOkV6r6leQ6vodH67H+MBO5g32bftSLBHHWkYhhQZWjTx+4EppppauDl6/1yWsQ+Ix405
gTpxQnwllNk0O+QV0ZqLWkoP9p1oxPe+TNBkdHbj8uC7EhxjCDUSm6cxJznONYtvwCgRshRhY3mb
wJqdCsqt2i/bGY3qyHGUlk5HP6hcdlPhcmYn2TlcRb0vx6tK/cI+NoUgq3lsKifZMlgz6KEBh5/J
UvFBNymdn/om1+0D3g+H2SVNDPpxjgebLtNGeOMuTbiV1lhuuzaEmjTObVZ42yU5NXVYINmXZ5v5
g7Lb+iOXRv8ZpGn7Ag9cp+KkkTLZuyU4a5lNa3r25mvU42CJfJcsnSxoNwb8nSen9SKk6nZ8UM2E
z6ScvPzUGnDUFoM+mJdohv2EFTm3KhzNtVeT0WV2qICKqGzX1bwN9LucflbPURaQRJy8pGJItn5v
I3vOENcEYVLYKGeKYVPaXXd2KHpf7Z7QbaoXnjy2ztTQpoF2j2NWX2c0Z/kSAOZaE5ZP0gBfJ0sG
dP2UT/YLoVyMHvfYm4qOvIdvbeh87JEmBByOiRU1Oc3kpUHyWes2l1fEl+KWYXpH56SDRqTgv7E7
SGBpqvXf4MrRFfUNkV6mZsBsHuukP6Bt8qGYEw4n9jCnkLd7hTMbHMPsSUE2MrfOOKJisJVNLk1M
xIAx+lZ8BHE3JwyqDio6LJK3aGzNc2VPpCKnfvtu4ixChyLR9jRWzIc4Ncgg/6UHVWvHQVC8QzXC
RkTtk868JJ2mmd4Ip8KUxZNbSs/rVv+KxizLAJSVV7t8qklu8WyQufRop6uS1jtc+YvJhipA/7hy
fOxOHP6vWhXCvideBJ7LP//xv/77/3wO/9v/lt/myejn2T+yNr3NMfbX//VP9c9/FP/v/+6//uuf
tiBo1ZaOaZhC2TCxheTPP6/3VGf5y8a/KGJRO5P6cC3b6IZu0oZ+Om4nBxcWfj09OPz+cob+y+s5
rotNVghXWX+/HqepTkTROFy1nX0IluG62xlbhN/bdveHK82//D/v7N9XEn+/UpInfZ8jDr0iOdxP
q2SFjfEk16gtlkhVtt6aqLPV76/5p0v+9DA7Cvxh4XJJ2tMK4Y1vrUbUjb+/iGH84cbsv99YXnZe
EdPHu4ptfu63+VJb4my+yQ6Qm5Z/uJbzh2vNw+eH4aGAtzAhTvND7Fb1OV2rC75gFkDABQsKM3t0
isWhuAesuI22v7/4r4ambVqWxM4Ov1PMz+GHa1tTa1PW1oYrlPoFkWci+44xBAlkue66P42WXz1U
GxC6Tu2Zz8H4aVz2dT7CoeVGCVq4Eet8i3PvjBxilS29PzzUeeD9PDB/vNRPAzN0KmgnZB5dbQVy
MPo0bfsPVzDnX/u7S/w0EIegI5ENn8q1Xg8rfd3cDjfVhTPCoqOQv0ACu0QQcsFwviUrYpusg4W/
av8wTn/1Mfx4mz8NU2juWZcaxnDN0Lk0E/aHgtiaWbkX/P9fSRmuMmyhO5atuz8NUuGPHC3jpEPL
Xy462vWR+Vjj4/j9cPzF/bCdZSzq0qaF/vNwDCZlKDXpHdGQtXaMVBjgx43oobF1uvz+UvOj+en1
KeFyvnOVw8zs/DTyizAZfJb47uq1HK2xtujt2lb30v/2++v86pZ+vI759y9s4gQz4R/srlOHzhgH
cZay+tGu/P1l3F/cjjR1Q0jbFKbtzH/+w4c8FUNg2rXdXqvKyZbQ96j5jBhdu5VW1NPOaWx/35YJ
byyMOUOQsaTy/e9/wl/f70+P1DUs3p1lmYoZ5affMCZ9K1By42AlinUPBnTTvLhPFlKfFWLK5Z+H
v/GL6evHK8p5JfzhrvWudwp8B811oiXkr8bv2gKm1Ea8UfKNnKX4vGrbahmsH/608v3icbuGNJk5
DVZZ8fPjLujECkeLGj5+51Bvm12/ERt996fp2ZhHx3880n9fx/3pBuPMdOBlcJ1uw2ZsHR7Q9S/V
ndhUW3+lbv7wAn8xa/54V+5P38RkD2lZEJB+Leo1nQCxjNe4cpe4Lt3rsAR89ZCd/rSe/3rU/HCL
P30gZVlxArK4aGlINHp3lXnbVug5EfL41lkm7tKQb0ZLCHR0rI1i3WT3v7/tX3yh3DUTjmsoXTry
p6ktgS0si5ofkBff8/6tcV7z+uX3lzB//R7/fY15D/DDQJ1qIascLze7zDVpwUvnkN9hIF6rTbJh
z7SMcJUtBiBFC/PVWP7PvpY/3edPn2dTWrEkV6e5NhDs51xqzVRrE5/V7+/1Py+jAFC5rBWKgBG+
kL/fascBy8/T0Lq2AOba6CiGbJ9q+vX3V/nFsFGS9o2hHFfZhrR+emuj6rGoJk59JSkL6NCKnPng
UtXLz+Q7RfOBfA8Efn+aZX/xPaIxEDp7eEYLSv6fbo6sVquKPKubv/stjRW5w3a6BL00zzPkZfR/
eJj/uUopWzeQytmWhZrOmB/2D+NmZmQLEvXGa4cBXDcCjiDDjhMHzOn2TxuaX16LKU2ali6k9X9J
O68et5VsC/8iAszhVaRSB7fb7agXot22KUYxU9Svv195MNdSiRDP8TwYODMGvFWsql07rL2WK31R
b08A0dit/nqMivc98yY6DMrgMAV5JLx9qMXe0b2swtDXqFS6TKL3IUxPKBBT1+iTndK8MNSy0jt0
OWgwnKIDAJjvIZGXV/w8gmVLYPG4fQomf7JB8Iaspa1ePeLVIbRyO6+015NJmRnyDR8yidXpiNpg
A/fHbWPX3pH0jfCHt82zNE7e5V6YQ01x71jpry4SOGbmbrzww7+2IPaY6NhhHMzRpRsKPgTGkVNu
vBYo/3oITu7t97ctaNcPl4M0iMPumg5z+ap0oCqU0UKYXgwOcHTyAS99ARQafyo345P7dFwyV7IY
N1RTfxSPyXO4vG194gu6rup6Op7B1lxdMk5WAZtf71qv+5KSxb73PIYYEKC8bUX8K5dvJghH01ZV
hIX5I+9TOaYhKTsNeui7GM/+0UCfP7ofbxuZ8gSe5ekGgk864bC8V0mog9jPU+OVGc+l6RcrGlAP
8QPdrVXycy5HnNg1z7ZUB6JanB2Y5Muj54VumJZDrb8m23AtfE69LN4hcjuToV1noi5BvmfhWT3i
NzkmHuueLm8U6685XJ+MTlcbY/ygjg4jReMbCAp/AHV6+zteHwkX+UbLsBwYEXSi8cuVDSj0Mj+L
G3e6OwXl0T20VrctiGt5eRwuLBhSCKXWbViX+kl/7SnddWAiMyguSwed7vR9c/hy29j12fMMzdVs
8hcTClBbWo6jh2ZF57h5PZyeTtljqT8fk3f/kwlHWk+J8cQGsfd6PDxZ6bOmMTc6kxtNVJAuluFI
gWBBx0WFaMN8hbMwiDfVur4ffwe41r++q5eG9MvtJ0wo433IYhSUtzS8z/5dA4D99hf7/UpeHgHP
4JIiW2Aa9nXhwao7PeqcrqHCQuU+shf9Nt3p76u38a0DTBXA8wil0vvD/V/YJbCkAwTXqqPL90nL
8xDdwqx5bcYlEuWwFAbl9z0VORTofGRxITJ4HJjCWZzm3PzVw+jaqgvkDX/Bc+U40lvlgdrvB+WY
vzKg3Y2gBAjmmbUJQIOjEERQv6dEB2ewX/hzNYmr+yZM67rm2hap0dUz6SSHiAFWpXzt2vSzqw3P
x6K6a1zaj52K8g/tg5mvfFWI+W3QE6G7aZqGJcVkSVUk8CZa2av5aLzFG+M+/mQ8tsv0vR5AorWZ
TViu7riwZwACNxE+0h1duhx1uVdCJLPy1/yX8VVZIIrzaR+EP/ZfoKgIjJ8odtJgDm4vcvKjGp5B
AMJnZfjt8p6oQ4MqOAjm1wGgWbP/6okbg7ekaWPMXMnrpJr1eZrJM+B6qoFvvrTVAUJKlNHMXkG2
o/gAUy2SOijkLuit3DE8lb83OEM/8gDa7e77XOXuOkIR5jk+DNobrqrLqXVECxbl17Z8RaAhsFZF
UH2CfNYHcvHOJLfv7+G3DAyyYPDsy7nvrF+9R5fW5YTbazSbbik9QoBrm+oO8F23S++RHxse9wGc
C2KL7053xTs9qB9hJw2KOw15y2Gx/3R7x6+dlvRLpGN2PFLFN7Km5JcwLhZ+rnyRKHaMeq/1QLnL
ls9oDf2YMTp1l84+vif5Y8gH9vvU7XU8ZfJx/GwuTxs4cZiW8cmKg3gVf79t8PouOarNiwlJmIrX
kM81KIUKZGBnvA5UjxZHvQpGN7pPyuzXbTvXL5p7aUhKwNEO6QDT/f6a/UNORyTaKmvAGct/X7L5
bYkhFAJt0yamka5PWB6RWj4dqHLTE9kmgSjZdEFJvBYHc40KEU9cvGySMfEOnOWHComcjkrg4fdx
hcBkLepQ9Wyb4PpWiK/nOvxh5svzJJdglfnBPYIdAhTO1I8FmribebGmD8IfC+IXnC0k1JvGLJhM
hivnp366a1B9phs6EwjMLUPaGoR8lL4yMIL47KJpvirpTGx2XZX4vR9/liHtR3JIK4A79eEVZur0
nUdSQBZsP1TgHjd5MC66L3OpweSHM3XCdh5dA2Dj5YfrUDmBk441qZTILBNujnaVRTN+4SoxEMs6
MyK5BbtnP1B2P7weDIdJ6SfU2xmGfbKPTNerOk3puRbm5Lk+MygduJKhdVvLOddQmN3tvxXfVORf
V3BOB/0y+4BUYqA+nJbDR5GtzmWpU1+UxikvH487ktHit50dRU075eMJ6q/X1PtawtOVH98X0ILc
dkjTRhyH7NGkgCw7vqLJ9AyxxeJVOdiMFKAk/ElFJRP2V0bGbpu6TlXZPQczOFqPnop8e2EbGfat
V2Nrc1zFG22j+OHGWht+suQJmVnYrDVxCc8+H6r1Rg4lavE68DIu2vfQB24gvPq1v6/96Gnu+M+a
k+50BTVO64rFlV/DvV9vjY2yNB4hyBiDA9HfXHhyHVjzLV1qcSbdI5vu+uXq+szqotYdARJUX9z9
s9F/giUBZbEZTzW5LBH/WCotBv5IAZ+e143XDHmBYxeYfPRRntOfwISXZsfTXzwy5nb7lEwdyHOD
0gOZhKiPxtVJZAzwH8KYAQio9r7eNjLpH12+mq6L51GV66cJMmsov2NlMFeNE6jM7qzyn7CPIa6S
bA0/D5ih8G8bFQdOfiPPbcoHsq07R9MG4nUVGdz+Tc2fbxuYOhPnBqQjSDeuQtoJA0buPBdpsSyr
5KGAJPnkWX9xlzXVdXlh8I5UniR3P8Q2MvU2yBbBSpUt4CsNoiXZnbYoP48Bsxjb22ub2jFNJRcw
afu6Io29PPCaN5rh3mY6uQQm9mrfOdDr+tAZoskePYRv3dOI+tr320YnnpsLm9JZhDhsX2oep6T1
QPmlDbzBAxEVhDLhZkhP9mLoGNI+5WHz+bbhqWvHV7XJmjWDLqZ8vTM3M7uiGvNX5NFBtEebjpiK
dXaL4xLWpFk0izZxOM8Nyh1MOOUy8xhhEKXGhX2nBcy9f6o3LDEArU5LYS4+nTMoHSAzzbLRCotG
sM4vnKiE83Fm9ybebrAdBsk4JQjCEuk6NKfkCHNXk78WD+G6W/f38XZ40DdzxcrpvTqzI8VaLppV
tpO1OYF2DwAjRVVgoW7NRffQr7svylxz9Do1wkucmZMuQhzqttFkLKt/0+kzD2ttk64ZzcRz+Ugv
zL9skzt1ZlC6BUrjGF1SifU91w/2q8j/PJ/JrlfNVwNROpo7GrNfVHrcmrhTmNZlicqmBqBzute3
2h1aiT5aPcHsyz11y88+qJxqD5Z5GNoTnqUO4PMC+/52CgD1bcIAOXUXYhEWi1TIMlUCZCHnOmuT
1nnFqY7ZjmrKjhQ+QVgI07B8VUdjcYB66VS+ofk9Hn4kMHPAcbmccS3iYknPkKadGdQvHWnsRTCa
55RVmiWKQuaCSnRDr1d9yO68b7PP+eThObMmBdC08pL9UBbVawdfuuvmb3uzfb29oomI4WJB4iec
BXoHq7HMqtvzFEUwftjtJmUcNNbsmWL0hBliBVAtvwOuq9wzEshzvlv8ysDxwo7uxDzpGM/1ISaO
w4UVaTG1Tt1pqLGi7BtmS1GV3x0PEDYwvMtIqecVM0HJlOO/MCh5SeeQtoMtDPZfGYpY7ilwRUvP
N1+ctb2q/eHenbM4+SFpI1mWqUHkKkO4VNQ+2wymGGo7w5KZhFdlgUJP4HyAXubNZo5vNdzrf5EQ
G6ZGFEv3mn6jHD4Up8KJ6iqOcdIH6nfdWtRD9I/I5AWnR+aUPt4+k1N1ngt7ktN0nHyMUVSKiZvj
TRaE35gfMd/G7chA0NwHFR5futEOWHP6cjqNBVVGq4WGrg3o0O0B58CcefwBd7n3Tt12AVwsfnjv
wMZHib/0w3cALmbWOXFeHRpMnkljw9VMVXLV5UE5nrIe2+aaLEsLmMjyo7vUR8RmmXwfVs4dwzxQ
Egez+d3EMcIygAuPRpd31Vqo8jgfDW3Yc4yOQf0jf0Xdm6PLeAiTBqgZLfodqPO59U7E2BdWpX2N
+73jxinrNZ7id8bK2SjIGH3Tt/lWvIXxCqo10LGf5poZU+HvhV3pOztNUttjKFZ7B3ssozpM8q/g
u/bbggS6fB42c+/i1Pdl8BQUgG3okIlIjiGtzbJn5gPiyrpCUclshi+tpea/gOZH1kzSJ7yafILP
bUkh1BEkQNerPV+1K2HUJ7ss+tXtkzqxHJHFanQtAHQ6cke0V/NDZ7hx9NqXhp8JUfK48VM4/2+b
0SYuBNACciNDo/3Pf12+RqrHCGS930evMD4M9v1p/IIuQvIx2pRP/b2DZjshBiR5n+HENHyB1Znb
t4lvSbirGeCCUPUEG3T5A1LdqUiiHGUX7+uvRq2uNWo/M6uctkGnHG/D5ZNry3WsjydGVZRdo0GM
xEo9Y65nKQID6UiwjD8mpCMRGnnbjKOq7CCcXzG+sSHuXMVr426/oV+4nmuYT9zrC3PSV9P2Sqz0
CSuymL6Hag5W9uUe+ojwMBfwTR7Es4VJHuTUJFy6XlN2R4PsakRgj/G2Lpp9ZkUcd+sDSh4jShEt
Y/uVHZNTAQnko7uFQ+yBsjzNVmOmbD7lnzj0lmYIjDEtV+n7pX0D3E7rlN0e6tSFewd9bgAH6tvp
7rRkAnQ5u7ypz3huUPqMDC9l1Qh/0s7Olm2grWyfPiSKT5wSxw/Lx+Nvs3M12anUhGdO937HEcQS
klcM84NejfDZvUJEvtKJI/J1txIN19ofF7NFj4lY3QWhBIxRNxijkSFE0b5SI6PXvJ1TeB8r6BoD
RpAZ+g9BS8ZO30JJiRBQUxr5s2KG6aPnQoiOG7R/zni16R/i0JLDodhXve2DwRhomXTerl9pLNvY
tPfHu2Zbr7P1nAed8i0uQIX/mhJ/fxbOJ67jJBCQebu4fRubr2U5k0BPHZzzf1/awbqsqvyUjN6u
aO9MlPAyfW31325/L3G35LsnkG2ASvhW16X7Aub+cjx4O9G9LVbu1lr/k3bYxFI84YMtF/gpa5KW
YhclvfPSVHapWq9CiIMRy4Bz6uX2Yn5jn6TVAJWzaYJTbtaB9l/uiN71Js2kVtkpTnvYDDlCMIEK
MzpLqkatvIelM/ww6DZjmbFZW75t7qtw1Rj8GCVhoNyMPPsd03YI4Fp5vnERKdeM9KVUy/DjUY2R
X+lq7x5ZOhteA0jeKpuB1gLWlNOJEYU4te5SFBUfTfCij8DslYWa7Pdfby9yYseA6Rm0QFR6/q78
bDPBm7Vem+AtTeu08ga1CPZhRXHTqdzDE2ASGtEWms8NVVbfGYZyc9v+1FYipAoZDDnmdW+kgkZm
IPMMd2PlvY2W/lBTyF3AE/fhtp2JXIFD+ceOdLtce7Ahnj1BYGyu0hgu5fZrhiRam0QU4cLgtrGJ
q+zBXEEMqRu2x42+PDgh3B5qWVrhruvH4ksUW/GjHitzD+rU1glIik6wQ3PJFg/hmcPQHcWLu5JR
4+MKgAZ10npJk3M1W+ebXM2ZHRGxnNnRqvrUuj12+hUc1yhDo4nyn6I3shuwWa+69/NAkKn9gmyb
9M4zASfIYWtrtFVHO83bte42yY1nB1YZTS0/VBUiyePM4ZgqBngujXWb/hxlZ/kWVJ5RjlCohDtY
tZ/5mIsk8D5AEqCDE4PALIhW2o/bR2Qi7vJAXUA9TcCKUJkUN9SOeQQ22YS7oX7retRUi22oFKu4
n3tLry+Yq5IIIypAtwIsu2RINA/KrKhx+05TLU5eGvso/K37VJ9LZqYtMVgI6k2AtKVzguCoc6zK
ggdshLnH3S/jCG1je+ZuTVmxWQ7RFvA2pscuTyPydmo3OLGzK6LvB/2L2W6b5OPtvZk0YVCS1BiG
Y5hC/P3ZgR+SU9n0yWjvVPvedB4S/U41Z4pqukCJXr4t7AfzEyQsAq8qL6OuHBTI4paXMlyWQbeM
NvWTgdjoGtGi53yNhJGFps8KIqKO0W86xfTlXm8v83rI1nU56h4IatoEAgR8uU4nM5w+dI/WTneQ
XoPDpYmqIGpR0CyQTUrCj71Xj4uY0QP+je9l6W1v/4CJ73xhXzies+98wF9ncIpbO0MlyYG0Jzt2
fqV+v21F/CvSl76wIu1mmqV1DweVxeD6ylLBnex3tw1MxMaX31FK2VyD4WG31i28x7CEs5yO+328
hj99G0E9FMymAHMrkq5AYTeHsg8H63eU5UL585RT+glM0bPatseFqlHymuviTmQ6l6uUEo++hsCU
YMbaoQfcfRYZR/5TezcCBuzeJxsIqpczn3VumeL9OzseTWroY+RikGjE+Orai3gZbp1l+bkJoD/T
g8PTfBFhon55sUpb3NszoycN6mzPGK1d31lCXy/sI1TV75k4ylHZ2nftwtl/GfOPt9cqduzGGZVB
RFrb7bsj6s07D8ZGhOHfVKP6llhosHjoAsWz2EYRGtyyJ4UOdlNXtdaq1i7bhq5fBPGu33iPAPI2
yAv/g628fu0uv6rkaWhUiECGE2stVL9/sH3tu/VFwCntBR2Yj8ymPumbuZdvzqg4X2db6SV5U2ed
ae3qlGT5nXX6NsQfTn2/uL13E5UvFgeegqkah6qsHO3ZdWjESICIxUXvUCv084GDCkHvSn9TXo+/
3EWL/x43qN+elBnjkwfnzLa0kTU0CeWxYyOp4vxys+hO0aqt2xgbF3151MDUmSRy2gucGZR2krzc
Kcceg2Vw+mqtBJZJ3dr0CQV2ZP4+Tj4RZ+akPTTborZ74QM6u4FmFPZNJGY1ZEBv7+GcGemNcEpy
I1NjC7v4uIizH3tY4kPY1m5bmXRoOlNLHrkWOHLJb0fH/REJ9B4rurLIjR9GNgtbml7IHxOSk25h
Eg6tPU96soVn+hu60MViT8enXnYP6OiKfggg2Lki2NzCJE8dU1gA1YnVatl8RhVvfPXu4+WJA7jS
vwopg3ITr/7uGfzzOWVXjQpE58ApbO2Gu1MdpFT6BBKnWVmjn36kZ75q1MVckXkCnC8u+/9/YNlT
uw10QlHXWrvw0fqKL0E5TBRolZ/uosSZvTsx13FY1VCmfzI/3D4+k3vrmQRtYIqNq/F+g+Ew9Npq
a1d45iddibdhknwMh9On22Ymw0KmOUCEm6bFsKJ0xW070o6GXlk79S7ejD9DYPfjihLFbh4aNmtL
ut+JmbiRk7Mm6+n40KyPG3QN1t5dv/47V+KhZ0nJCBDm1Vhiq0AjeDBye9e1D539pWLE04j+dTWD
s8F4CEB6VC5Juy6fnJZGodu6ib3zPJTD7/Vmo/9FcnJhQvL4oaLR0Ukye9cyVCT4iCu9WR1g9L59
CqYO2/lKpEOQQGHW5S5k5roe3xuHZnUS2lz701x/WvxcKRKhjodKHAU91zLkAes6bttjnrIrOCwq
hvmjafnaO2dNErKu2sVpru8/sS5DA0fENWKy2zWkdR0PWmK3JbG6230KXSuwnTu1+3H72005CUPT
XRh9QBYzfCYZKaveVAvrQGL16D6qvkXj7QfqNohF7Bd2gDr8U4avKJbWT2U766EmnDEtOMDGusEA
0dWQb+xmlUqCYO0O9eIxXJcrRIru40fUABga+u0W/33LSjT9/liU8p/uZB4qp8eigWzSXZUtGZcJ
yCRzP/qBHusOmMFfhCEXJqWn1EadK3XsgqfUH32HKTDmf59h4vP7ZfVjfjB3yk9d2JPe1bLWNVg2
safe6X6z0DZu8AaCm0M6V26bPKBnH1N6S/PwkLjjwNnZO4nzMmT1adu67v7e08e51vBE2eti4+TR
3LTtrdTM8PSw2e2Z9dI2Ocp4i5FTslXq37izCrDp3B2cSpipelBsA5YiejzSGlun3aOiEfNy0+MU
ENrjfXGPls4qW3rvZ+fpxG2TXQyge+otgmbItsUXP8sDzOigKvuM42muwzUAt/vevot50sQAZv3p
mKz/4qGmNPnHoHQfogbEaZKzhbgAhMxiNI5yRuZC+9ttPzN50xl9h8xL1yH1ktyMeUzLWBeXAIaK
N1glIjEatP3fbIjfcPbxmh4RA8TLiXfcrxos3/1c7DhRCONj/VmEtDuio54dDxjItu22eOIOL/Kt
tjTv50adp0/dmSVpW44xsnqHEkuCMAxKZh/lE4C+mm8s06c5a1N7w8YAshfR4lVtzdTsAopq1dzF
9rcmfk3cOQ84Z0DamCxJh1TJMAAxyNpZhRANpozVZfcW+LU+gu1p7mWZyDUFIIb5V0BH8EZLt5a2
q75P9N7cKTiOBfi5d6e4hirDfsiS8gPEYZ9vH72JCUzGfP8YlAGq5th6Rui05o7o3mW0pFjZlJ0S
KN+XEcPFyraDpHYxfJ8FO015DBp/1LBtHa4ZuTjbRQbcnFZoktHrdwYoDA3Kh24VPokkd1zMgebE
wZMdFH11uhmM9zmEQpd3LC7SODGc2oR7EyFFJGs1xULtJoX4ZeaTin/pyhJwQAvoC9VVeQtVry/2
SK4atHIEbZZoGYmiz18AmYmsaEsJZK8YmJY80z6remcgCiM1yz7mm/xRpRMMr/8yDRAB9m+fk8lF
nRmTboKjQTDtprrB22yt0jvIoFf7zT/gArvGAohF0dY2YASiVyQF9+i3sjfxSSwKkmzwohCdsSx7
pd7/Te3zwpYU5R8hHh+IA4xd8lDuAddXzyLLzH3vk975emB/V2bHdCajgfP1SZtWFWGvnwZsGi/1
g74UUFGGzp3lqcZHIqeAqsbsXP1UtHNuU9q7rG1crUV+a5c3qGjVzjpPTs/qmK9vH5EpZwkBBA+l
CPtdGWy+d+18D0exsUvDxE+TXZHPxcBTzvHcgrRh2VhVx/qEBZRiX6lvIvGxTKtF963NFoLUhxIn
FYK70s8e/6YyD7D3z+qkjQvhdCiilNvWUH4h3t8AY2bLzNU/4zGb9MseKnQW7VkqBLIX8fLhOPRZ
a+Aeu18NWpq+8x+UGmb1br3fJEslmHtQp275mVH5MYjcsAzDCKMCWtKt3a2GISatH2+flClfTMcZ
xmAxJHc1PZ6hGmMMasO3PD3a1ktRfzm4T4iWBbfNTNVRIdo0TEcVY91XYPAi3rulDoCJ5Rgrs6Lh
nH5qCn9YoaHu97RzoN3/1+yerks/k9Eq9o6gRO6pH4ZoUNra1HdJ8sGuzEUVPmvdx5mFTSX0Z0Zk
ehztoNsZ6hf6TkwFaUEDNsev4WirtofV0MyPu07Fj+f2JK/c9xVyrrlYFATIkE++oM/5OzHbz5yM
yfgRIBlUibp41WTUEZzH0QFxVn1nmqvqVTwA4fbw1jqBvmr9cZ7nZHJlZ/bEUT0LvT2udFKno06p
Ean5dbh9sxfJB8SwZ4pW2uSZPzMkJdMIzcT7xjvqu32orKoSzeqhXDrq4Fdl9TQcXoY03dSZ+rA/
jIsiLJH03lnDN7dGbxPl54y+2MwZEg5LDlPOv7SUbR+TdIyAzujkh5m+KN5ziCCAtkBIL8De+er9
XMQ39T6cG5QiMGNvDkllsrW98aDAf4SQxtyaZky4YrfPdrOCBTpUS9YkKJ3qLVQqKIoCFPOH98ro
K3c1iiaL0/HfP3wAu6irMS3we6ry0mqtKU0I+a2+G1PPP0GTkhj/owXp4dMGLW3Ahem7xnYXOfpp
1iypw4RLoVJALG4xIH1NW4dilWFUmaft1LXAR5w2+vbku6AiBHP1XJYzdc1RPBBRv+NCaSSHeRRf
W6uC2X3Xrty1/XpEi+GRwSdmSbqnPXMly9uHfSICujAnfb8m1Ky+6FlcqH4bi5cCWfnKe75tY+rF
vjAiRQh6CmAGwJG2oxSxRHhZ+0gvHW0D3/GttffLg5CNkc3ZDs2EB7swK+7E2Zm3bcVOjJi1ofGn
pJQDs9gv1Zf4kK9qBfGo7hGRAGSz8rnLNnlizvZQKipEEAKcEq4Er2uKiMkqeSo37RBEAjaQP2WP
c2NWk5tIYAlzH+zPujyJlFPxOXiUlUHSuAu7f3T3CHtSQZvZxslluYR6nunA2SOziqntMRoy4gYC
vXF5fGFUeR2vuyBcjC/qppoLaaesUSqnUyLioKu+9knt0DAAvfa7wmBXNBpWKDYFQ2D5RofQ/OxV
mHiHaMyIGAVQlAN12eVxQYcoCauKm4cQYfegHxmOTs0UZR1NhfPU6rS/cF0CfiUYHgRLnOT19RRQ
Jvre2i7WnuwQPWbXm9uxCa8Pwo8egBBZFFoQl0tCGO9wLA8nLh6y9atoMzx2tu++F3NiQ4CwrL6J
XmbzAfGdpOcTo9A7AF0DzCgXPFvPaqB6G7l2C3utfM2Xx81pnX/UHuebahNsYQLC+MeWFKSUyHoU
ZqiJbziulbZHOjEknm2C8vDlBPvwCQ2k/Wj6aIwGmV4GR/dliHbD8UN6sP0yLJcH5GNQl93qerS6
fV0mMgZR6hC4Tq7k1ciCVYdJXnWZvrMRjjWtcJUgeVugOzs4AyKOTGf08dKe5W4UW3r19c/MSl+k
SKBP4+oQJq6HzyiMirnA8bAC0edbd8d18gw8i/8J0cbcjZ08bGeWpcOWM6fbtWpKiNE8NsN93rzc
/qATgHg2+8yAFJfp3XBAObPSd4gI0z1+VxwrBJaezUO7suqPlv6uaF+skJLcyDt5OPpp/52BYTND
BOxQBNCbLzRQfrrNIH1FMW//enJ6VE7LIEbJtT0GhnJcoZMYLVTnxVXc4PbPn3zZz3++dN+NAypS
XsyBUO/Gz+1T+klMuDc1Hu2wKtYoG87Ymwhj+VyC+hKoKgU+6dWtcrccMov9QDjqwVi5PymogNJD
aOhH/6FYz977SYeNbgOAfvBUV3XEQ2anqXXEf4qS8N7vHo9ESgy6Q4lL6WbW3NSjR1D5X3O/oXRn
r/tJzfa5OWAu2Wor0qHnw6NLcxPtto14I/Z34XKOI3uqRkXp/I9N6YnI0Cc/FimBDDqZGrEMzTj/
9MUNulViU2f5JxCk6WNzZlN89rN1Nm2c6K3GOoU+zAmUQr4Wm5h9wHnPEspNvoFnxqQz49QOAvcj
C9TTjcMAfBq16CgvDWSpb5/OSWdxZkj8/dmq+sYItZGXeGfX7+ziyZkbBZpbiBSCeYWhI7cV6TuN
mdNofD7uo5Wx/6k13vL2Qqbwdyb5DQBC4NrX4P0BXCpQ0Vacw3bbtn6eLmwTbGEN8g5tc0pvVKNK
mL0WZYoGzFz5eQoyykC/qMCJuOUKlwPYax+aDXFS6KgwN/1MAGaU7o9ERcOnuR96bVHsW1+JnZng
YvIL/7ErU9ecUvc4dIrC08vCvTfNfbZhBqyzOTuT9/zMjnTnVCfahzATYSd8ibunrP2up88zezjp
us5sSHfMhLT+KIDyJF1Jvzg9iAZ7f8cE/z+705OH/8ycdMt63ekdNcZcHb+GsJ2Y9syCpg1QaXYh
bboe79DzolYP8OHvOhS5I+tHsf91+4tNGuBoUYgSMBZXul6kc21VFDoGDlAfFC1vrT1zvib3nVvl
Qj0pyl3SRwrR6E5Og0raXSKeGSerULWCiHDt9kqmffqZHbHUM090MNpysBrsmLuTuUzem8sUqbhk
2a0gh9ZXFlcH5a05dPBk5ErXHJZBtOHAA0nRQO7l+qBVnbY7ei1qCl+q4kdtoUaL5VhdKiQfxQAR
jYKvT5FUG9HP6ynWlvs1/bqFpTXLlmYCco8etdrbn2TqyzNGAwEtxB3uVfsMXfESgmDx04w0cNpf
eZIs07mhpzkj0mcHAX7sXPK/nWejcx+rzKd5B630a1fpl7fXM3VYz9cjfsrZDreNoY0ps9+7Qnk6
Dp+zeO6DTcXc5KkOjGEW+g1yJhfbZmTTgWEtfeE3Qwdm/u1gRgulRPW6n5ndmaymnFm7gs3sI8Ot
wkbbQYKmgXP18FXHbNkr7bIqo2BIv+uQqKawYOm/ovYlKX8gcLqMkY+//VmnmggCz/jfZRuSZ07z
MNGaI8s+LEfIQKAYf6TnpPjIQNJuXaobs1vNmJxy1OcmJUdddaHB+1aLykq9tR4Eo3m2sJ9EF/kf
dLYm99VwuZ2UPATnyeXBcXtStuaYiMpf9A618CCP/Jq6x/FLcY9We1Deqd/Hj+Wj9e1vlklUAV7U
piAhj4CRjKg82Httt9+2D6LkyJO+bB5EQy2e7bzqUy85J5e+gqge6XKiMBytEQfMMg/Wvt44UQIf
UeIUOt00u164JZJykWElG1fNiy26LgXevra+mU3k3UX9OPjOidI8ldNwoTlUk106PQvHCH3bOi6y
r6Y2umur6PW1oQ6gC5DfbJz4uLbq/bjpTuVhrqEg8sDLFBheHLg46GxpAuou3fei02IFWVoXmEG4
Rs0C3n0AgZbvBtlipMMF7uoRbcpkke3+oplBnQVWMTwnXS4ux+WRaSwj1o5e5e4SSOEBxlS7+Fnx
S4A+ynP83r2vHw+rePUXuZ6A/Qq2Wg8tjat5vkzXFEfhxSTXU54GG2Gi9LFXEa3U/NY/UBR0ZrHo
1w4cAlSV2UELmn8IQ6SVFomZUz32zF1evAd0aR2Yn17P3IPrkylIVtGxdpgzBs4hxQBmdxgqJu1N
4jIz58FbwFtIZ1tUsLwUKrz6HcKtv+YRJJN2XUHspDKAScvychcV+3jIreFo7qI+XaUNHIbh4WMb
mu/VEuLLmUWKRUjH1SYK4Jo70HhczXt2J0c/WYj7kuANSzTAl1bj29veH4Kamj/D4t7H2xav30No
wM4MitWfvYe1UemRZ2IwVXqfyXTfmtP6nLRgAkNn5Jf6nHwDozgx65pR551OVUV9HXgRbi9h4u1h
/BZwFkRmLjSocrE2NtNUb0fd3tnpohoCd03oxmOgVpvofcUN6+7nCg4Ta3LghQbWLER8id4vv9qB
4YeINwLwkun5Rv35dJibppq2AB+h8Ru9L8NEzFw5aLgPY1dWWnCAuQwC7NufbeLOsoY/FqTnU9Gj
kwO1CTCR9K5IwU848UKNZl6vicvDWC8pqQv9vHNFANpZQ2KNCbmBqryMzLDXQ7Koa4M3RQ9uL+f6
FJCCkPViBQ04/lPakyMS4r1q8k4OfrHttxo4hvq7GQjt1eOnYj1X4bxamTDHpAAENBoE/3I8MMBx
5w4HCpCxqm4T87jQs3Z1OrVrBXaM20sT4f+FU5BMSbVO5TSgAT9gSuBNtPsWwm5mYGbh3tfIcsmO
lIZ0yN1ZmpbTel51nynV38e+8VxtBXeQ/uH2kq6O96UpU2pBN5C/FIZK+8hKPlWDuhj0ceajTe0P
dClCvQRoC8Xiyysa1QwJ631IKUavF73xo6oehqIJNH2OLnJqd84NSfco1NQ2b+k7sDvttkL/E+q0
f6L/Kd5Q+RRQSIWbhLErLpP0xhrHpELIhxZRtoW8ZdF8UtBoXyra8hgt9oibVqvSPzR+o/iIWtlz
wzFTG3ZuXTqDVngwk0YztV35BgpQzxARSoTEt9//OpjL33D5b3Ne9jq74ZScG5UOZHxKcjfsMNqu
4HpCegSBe4iPSCwcpisUZelugIDM02OKLbvxqWWAxIlpvhw0IJXPmpvgIczpfWjQEVzhStbKdm6d
V55YLBOxRQIMGv1MIVwe1TytIjWr2dkxe8mtF7X41kazkcXkBkK9ARkMcSGZ6aWRQuH/Sygz7LSX
NjAJ0Zl1QFc1u0fH5rCwVyg6fpgNRSc/5JlR8aPOooswGo2sto4YjZa5jT5SFvSbPPNptyyPu3SW
Q3vyS1oaoFjLnhAnKRNCssHhLtqDGZQ6XN17dfzmFIeZ6zBnR1rXCdWnrotjPKX+y/U+e20HD/oc
dGDOiPj7s4/nxW7ZRzyuu6Iqjr5T2s9tHoM28YaX28540hB63gbDiCgZy7HGPu/ybFBp0rZqdX86
ZZ+NoXxvjmlw28x194JzTkxLpV9c6qvpF2XU1IEiggqhwaLclqskKBpfMdZNoK4KptJ1a0Y7ZOrM
eyAayYEYgiPaufyC1l4ZDoeeosQY/9SMO3e2Viwujewozg1Ivl8Nmz7VMkoQAkkV/hJUdOYCvj0w
ys1LNJ/aXWWz4gvSRRbgDiHBLl1iHppR81pFJcYJoRtbA4VIAK8ENr08tKiWQsUo/ur8EhDpOWDa
VHgA3Pz3MBGNfKBcl18zb7KiyxRDGI+pgOxpJmdfhAJV/jKH2p/YOAMdVzjVCLAg2JHWuY/13IF9
UgXE0vgc2oWWzUFKJg79hQnpCufHpNkPVaPSoRyWOKZVC7pqrd2V73SIUp67Tftt5vhPWwS/wjgk
9Rw5TTHjxgvHvFf/wwZ5n63yT3DAhOrKhLOggnH5FG66ebrc6W/5x6x0RpteyUZ7r6qQkfp1UGxJ
jlZ1uzA/Kp+ijxGDZ8rW+XF7qROxF9/2j0lp+9xQbYbj/sRKG2OhtV8KKtZedncwZ1KY6SN5Zkja
xL4z4zCz+KSQJJTbHK4L96O5CJ9Oy3o+PJ647KzKsxGtRc3gCqOTVEk9NHEtTox5B7eOtvE+IAPn
Mmb/G92+Miz/9nec8pjMeOC7mCkRgx5SzFfE4T4Cr8D6nhDpZSh5vyrvrWfUPfx/0LSf8C4X1qQY
z8jUY6j0WGv+j7Tr2pEjV5ZfVEB581qu3fRYjVG/FDRaqbz39fU32HvPTg2bp6md87DAAgMom6xk
MpkZGeFJfrnXQeUcgse6uwd4Jr5pXmTQSCtAhytbVfL027rmlHiYbkPeu7iFcH/TYCFVneZOWyrx
VIOcxIzgo/n3RrzT/z3XMcQMxZUh8kNWN6swNE2N6VbxJNY/jfY+rrec78Z4E3wyQH83MHYlkgoD
2U1002a29kYw2kQacnolo8Fq5nQ/CowmBE7zzJtIZh54FKhVFDwx9kcXjMulxHWopuKpUTpnlF4U
9YGzPOZJWFmg9g84Jy2sRlhQN8PN9KS8mqCbqvAK0X2ibJdBv4pzk7Ne9xjO/1gUtaNmVVfdXOQi
JoJ6b3wpkL2moCZrS9vYy+AJ+tINtLJHnYVUVxKtT2CvTu878VnOuJPHzM8EskuCCUNlmn7PGamR
1FZpkdMWbNKDJtqdaC9Q03mRHpS96EZeVDqJwRvWZH07IIoxdof6FE4ZlRPJY5gnKNkjCVMWv0wP
VfrcaVANyl/LZKPNz0GwE6rbZLyf1V8Cv8DJWvXaPHUboU8pm2ODkxH/jmNnat3Yy3+Z3waAf4XR
HW5N1AJeeQ+sy74uDvzaKtmU1YGPk1YIzBhW1U10P7lRgSed4IEK3O5+GJNbP/GxGKyFKqZCFFpR
H7qYiAaViBbo6bic8iFwddAGLxEnyhAXpJJPpEYGnleg8rhkh18E/GEWEa6lUXHqoTyUzZuh+FY3
u8Ni2F3Cgzwxl7QySB37Fio0YqhlyMpK4M+D3gVO3r0eWs5JJL0oVcRDWFXwJMYkyOcvZaKHqPdZ
CBubGopgO8UtQBvk627jDTYKlJjw0rYRph0J1niAkGayFV+rh+BR4/wSps+sfwm12tIq9bSPggV3
b3UzYX5ofl62uJPsjKT3qTtyq8psk+CMx8rRbL8AVY9pXASIF8vJfMbig814C3JkRIWkOUt6ZV5v
2nHx7ycfcTqQRP9jlop1CBVZEIn6cpLy0u6jzMHXsTWeWPnlbA8xg3+MoAiQ/dKd8c4S9UZpsuX8
WFoG2wbJzsF0R394cQK7wEAiMGy76/7EvDdWRukGOYgtrVwc/98o2sQH5C9oE/ducysiz//3PT+y
SB0pKR7mEDmgMzajCoYkXGCP4OIl1VEQ4MidH0MvOFSdxq5RG9QD7qwI62yu7VLf0CqLvLLUdDn1
YDxt5pNu+V/ZSZTwwdtKYDh0wVudg7QzCqxMPYaQb7H8eE9Er8TyDIz6A0ImRvEIldsPg9SSRnT8
1JZs5eCTwff2OLzHN7Jf+sK9cc+jPGefvZU1qggXd6KQ92KO5W3al8VND7Uz4LgnL6SBELxbX6n6
AUxAqHGgHHOJCY8KpQ9bxZxPy3KvT9/GZitLj5xvxvSKlQ0qhoVFl6KmEy0noUB/xxWd4j73SuRN
9U/T3ExehhS0/crLer0wKlVrw0UpBoD+USpOX2akvWCD6LZNbreuSbQ4iQ5Oz1XjZL6V1mYpdwmG
uDZVyM0DoBENdrcjcnPF4ZwgYpn33Iki8u9d3FSrvaUcZurEIkkTsrfb+ocBtjfk96abd5tGcub7
GgCNxskmu+3szCk1G1In1z8u69tq4KxBJQHU3ppKbfMAFjFtEpX5JCm/GtAaoH133QBrgWsD1IZm
Zl3OUSbNp6D8Lc+PUr+vrG9Tn9tF8RrEHCQT+bX0bkKMCpBVoDX0C0aDpTZKiB5gN2Ppe5Ae8iix
w/FV6U5K+Xx9WUxHAS4C3WIop0DLmMqAMc7ZC5LRzedn7uJmPsrgKaEZ2mR7LbF1j2OPVfdZ26NS
XmD+RqMaib3Zln8H+8JPj9kTmeRroHT32zzkSD95Y2Cs3glBf/yzSirlNULAmHSpnU9JbPe1I9j9
LZldJdy8Re7KpS3iNR/6vLYo88JFDxbT+HjUQH2HOhaJFmJkXS9nEDD2ngYdkhdIb7nLYwFNUoiu
zvwCF3t//7FIg/+zUEjauilmkGFAItoZUFme3oEFS5zgSfJyF7THJBvmnA7mhQG4polaNjRREcU/
Z6pGNSRFWOKqVe7ORbW7Gfhuw7Yge1K681ZDqcSuuFZZ5wQCCQTZg1EiPIk/W02nWM1LA0jr1sOl
iMgS70OvEm2tQVmh3pHaZd7ZveRI2e0faJSyXo9r89SFEi9xGWc1GiyRdC4lLttmGy2uAVV7ydGe
UXXj3CaMKHembUFGBbCCRbetpDLS8rbLZuBPlUM7Vndhp99fP6A8E+Tvq8dhHSltnefJfMrDsXmS
yzraGvgAnHB9xglREU4FtBcNXCADgLmhDkZXzYk5itZ0snobbRz9IfxNmEi1HkzrKnjqBEdZkOw7
0cuQ2QMkAEHVEXOZk5iL/fgVdD5cgHcBshb4FUm7haDcrpeq3Re2c2WBCq9mCCJPKw+mk9kY9iDn
djS71y2wyr4IL4aEMwB1FehafP5ihPa0aXu8kyLF6W4qP/SM2y5yyp0GdDavEsQ66HjDGyAPwg9H
RkpF0jiaszKeRZL4NrG9uOIPHXoMIUKptBlMcJsskwOWVZ5dRlgDjA+XFB5MmDe4vKY0vZ6TZTl1
8Y9Ome25bd1Jfb2+lWSnaKdcG6HuJnOUjBZ6EwuQ58OLFNb3BUTF9V6+SZrlGZznd4Vu/iVG2ffr
ZlleuDZLbSmqeRPGiqflVAvDvp6b16YKH6+bYH824I5IEwkJEl3oAg12bhJpRDw33Qn3AqjFvY3g
qa6xQeX1Ptr8j/aorZSSWskDccb3gixVmAObsUg41OquwrfzifZQqu54TTnm98PcACBPKOihKfj5
JKAiCuhRXC0nnAftITUMZJt1JewrYVg8qQxkSMpYmTvHdemGC2/yg3EZAQr9YZ1asiBbU1PLeKFl
cnpTGBqmwCOQijaWbOO8tDZvj5lHAvPLIrRY0Iah24JBsnRpJuCRi6eom2CcNzbTXdiPnFDNXBZI
jKBSCHiXQjfqlLS30l4V5lPTWb5aLKJbd0gM0wUQlAzQfmiO15xzyErXSFcXyloqiiQYq//8IaGI
JZfpgmy+9czIId1Vo9xmolv+ijfFj9ltZWfUN0Ful5wLlrmnH4bpCyHOqyIuAzxDRRkTYkHyEA7R
Sw59KM7xuCBgQLa9WuDFgEBWCuCGxALVzey1dryPN38GY2MviMh+oSyKTIl83dV1PpRmv+gRnCQt
fvXRtituVZPTjWCaABoZI354vKOa9dlE1vdyYAoLXrjJjbTcGPmvuOE4BM8E9fiK0PVrS1WeT72q
2vO4s+rUbtXn6x+F8cJDbexjHZTTyXmiG7MmzicUWm6lIozsIDZvFfD2C5EKajdFj+3BkLlYJNbi
gKeGkDMee5eMlA109npAT5E6h57Z2LLT3SduiRlotIuzzDZ/St4SOtkm/cKmIlPHZQDaJEApyO9a
uYYxyVitgpfCYDwHye+56O2y0znRg/UCQpLwYYXKkftpVIViqmYUBsoffzPZovhBmvyim3jJL14l
gnWZQugOyHsJVGEXdVU9kEGznOHFpVfvYQsFrjjlHF5WVR7KZ/+YoINEUARpG/b5fB4p6HYASyA3
dUowHvu/2o3pxjsRdbl5S6gESm/yJ2gNo+TEl+/grJWOImqrWrVe4Qv2/XtfPhsRzzdZR2K9UupK
s4oOGr8NPl5QQaKgM/vtrFlu1OnbRMnQLEsfBklc7OvnkHkeVttLpUMJGW2oImyvXBwi6L+X8Q9R
4RRY2G6JjBkxEVVVmcas9/0oLmAfnk8GqCfODOeB22qohVsPBC4BvVUe/I+5rJVF8jFXx20qll4V
Gzys+lF9AjL7IMfRAaRvHDAeM9MzVnaoY62lLRTudawsD7zzUxwqE5rhN++NN7oyVJZs6z7nhBJW
4rW2SR3y2UqaZDDxLu2twImCLrTbXnEDKf02DNmtksc3GGUBm4jBc1BW+UpdW6Yun2gCjBmtKXKR
5rcFJLpEQGF/EVmEaN+Ee95HZO+uDm1ziIXgP/qxZfSVHrSdMJ2Km3CbopmB0XI5IchfD1fEa4ZG
nGMNXwqiiNNnwT1Mh1CrnGIJxOOLMp3UB/k3nscby1Nt48G0e+DRR271mHwu+h1EZjn+Y466bqGZ
qYPkXJ5OwHU6ltLZuvyqNKm9gDD/+llnn8OVKerShbqSAnkXbUKmF25j0Di8507gV7+HF9mWt5Ow
5d0PzGP4YZDG2utaVcdVp08nqT4qbeRU9Us7BZwQxnbLlRXqJZLVGaaEFeyg8bS4urPY0V12yHcY
9fAs7rOHt4kqFaaLyZLAUgz3SG4Wf8EZBwMuRuu8YnFIXVPgat0z74XV8qgQjelnEPgU+GryEj2O
qnUzmvXPVK93uYQijZjcdlX8hcycTOhgzASVmAscT42XjgrWFmRJ8/1YPWv5pgh3HGdk3qeGBuwv
Nky64IURs1EuQ8mcgOkUndx0K7/caIs9oU1TeMURqhDcEVOmp0DdFfrCEhkJox/mcW8s/axP8Mdz
4XQ5CE7txt8aO/EK5yvQDwhsfFijPAUTq0oT5bAmggS02sle5kZPyq31gNIRqkXhHTdgEk+nY8na
IuUqfVyr6SDA4uAn95U/bCtPPDP8Vw6vOsrqqX9aHXXFxkXTxtoIWxoYaMItgex1ryLYfSD560aP
0H2xjWTD5YRmhUvAj0V0uNG+uJhYKBKrS80eKWfQjOUbWCHSt6Bt0r2UhYkjVLNul0E87eYheBKK
IvI6KPjeqnnV3yqtUXmVkuo+KPlA/F2LyUsZZCGPIZVsMv0RLBMBB1hbgL/purFq1s2iL8aEjHVo
oCdBstTxXvyJpPS+dIV73jOa+SXWBqkvkZfToDQ6yp6DD1LNv6TaQ1XSS34ENpGxy57hgHZx5Dob
cd9r66Ryn6W3xLCpzek0b/rfExiBAgVPDWODNutjtOd+eJ45Ku0xa61epB6rlCFgoXrLAUyKm+E3
GfDPnIlTmGdGecDdMTiMZhX+h7oqAZa2KgkFLqQeeQz+IcjWRG52MCLgReLv6Oz45TsnILIX+I9J
mtu5wUR7P2QwufwEk5QX3RG0yBiTOfE/0DFgVrJXK7SoWzMu+hxHCNeKoIHQNgMvULEzk+cUuJ+0
OXbqzipf8t7T9S9gudCgg6QB6EwJDpDa2r5I8yHqJXhlOe+UYTmGebq5vpeMvINMCUBiDnguzA1Q
KVwN/bDY0pERCGIrb8eq1TeihsGmQGl4q2HdKbAFP4F+kwRwL3UM9C4GBY3SkziI4itIuRH/bDKI
p24tl4sVYa/swxp1CqS+D6N0bv+OusPOeINaspcj/TD2ycu5CeejCXd9N1lv8E9LpLYzjetsNBUY
Jehs1ck9qQccLn0kCtHlkbSUc2fZ4KaBEtCS2SVSL2NP9KJj3hlhlPI+/RIqWQYrWJTp5oDkq9kl
c/KY6wIU9szSqdtlNxrRg2osh6VMt2XtXd8E7nem3DbokwxpOr7zDAK05Dta6YAg4f2zmY7F5ivB
db1QurNsyqiDFsU4nSL1/LAM97lTWO7gAf7++gd8v4xLC/UngrAkxSnULhHsVw/mulKXCQo05BOr
jR0eoPVhd3ZdgqBTIQzDX+DrB5/IyiK9wimLzEjLqukU/mh29UMEUHWDbEVxTB/yjGhPcr4fIzfS
RBXUZKC41tEzp5xYLqwxIqkBeA+7b+0mcgd79NvddOR3Olm3xydblJuq0QKEjJFP0GwB8Omv7GcC
fA6B/gmbeLRjn0efzDVIfT4lSBpD7FOS2NYvhg8dMI+8WvvYhjwAhqi5u8nI3tcrpOdU5zywciVK
plMAjAWme3bKdjgsj6075G79DXnHl0ipicsQqi8wUjMYVVQwJ4sp6cibp/RR9cpn9Zt5F5wVuvjI
beYKIVykgPML80R0K6ap1ShrjG46VSDA6jrFNniEUDrz0K1MkIxgdegaOc2looeJvhfyfScZSKEx
an0YhCE5jqk5uoERjhvdzPtTixffZlFjjEmm07wXrbq8Kc1M9qKwkV7CPiq2slD3t/XYggbNWkBU
toTBRimlcjcDDf5N6TRhi1H+5SFJNcGdDEG97zMVnawwUT208tpdJ6iWrQuJ6JWgtYTdCqBnJagO
S2yA1BJwlLs0iFTfbCbzRp/MaCdOpfGcLM02LKTvtTajNLMMo62IveXnldrfJGCCvdMatBFSQ8vs
NIsSH7RRiSNB1NYTOvOnnk9gEovaLH4Wuvn3ZFj9w1An4hY0peh4p6K8s5aq8S15Uu9Es5hsMDK3
7vXowPzYkAMyoNcD4BBd3J3awSzGskAJoRt3Y2ndBCpXHIX1tfFu0UyJRKELWD6aUFDDamaSwIqO
+NJvQk+ANixuS6e9+wMyHtaa1vbI31feZSmVns/VQkI68MDfWs21SiCQiSiK6HbPgXAI+fkJ26gG
pK6KVimIeT4b7SKlr6QALh08J8mNule9+MF6NEEjkzlWA+SXjrcIF4LMjH/SmWkJWnqQGyN7v1or
JmayqDDC6aSfwtYW7OhtAXdi6xaoLyN9/gNdCka2DkYKwu30t0Vqd+O8lqxW08dz+WL2/h6yqsCP
gVG1O16vnZl8rK1RSWY45fkkBNH5et6rTuELtyoU4vod0dThAulYWRYG/4C0xhQXGtHUbSIrvRXO
EdZG6q7j0QR97uJEBz7B0SVrKJHY/bBEJwHZhMHGutJGXMrBvn9GEuAYG9RZn3mQFq4lyjG10DIC
ZTxb6nZE4jHG3I/sJvyHKkkkqHfxpzVRUX0YUjzIZ1jqXMmPbwn8I/ENz/ze2Y1HaIiFe6A+XR5P
BvkoF2ahaQP2VeBygf//fARqcYgiI5fIVna7jx43dyOZy/uwQxOutrI2lPOiEMdf/NR0CS+c7pY3
hF7HmzyovO8JUj50U9G+HqTZp2BlmvqGTdwYUtthiaT/APHwvXU7+iRlVA9/kIIz4/XKGvUdM0lW
x0HFd2y9IbbTbbhPHe0EWca/q3e+tOMsjxk7VwapINbIy6yIsYpj9zZrdhWAcQR5qm85KVgyQre6
HTaxz4N/cNxGo+LYbJZSF0TYU6I8GUM3ToGilHjg4WdYvRwNoBaMwoESD5VXKv2Wgr7M0kgeCSh4
8ZEogLJ6G7hRgCKHBP4A6VdQckvn7HsBKnXIF3UCZaPiZmDkZtEWy3jqZ4ccR8kdf5EhBJFMwYqu
zJURYm/nh0Hqfb4IJTheke5gO8NtC0oeQkEJga4Nx1eY189qYdR2yh2ajlMIO2RVOvwk3XT7CYjA
3Ldc+fG6NRaAFB/vY1XUeybsUzHUjWnE9Uqs4cP9Ndynp8g3nMURNuWNgmH+7lyxb9yZK0XJPhgf
5qnQpqhyW0QzvmLRv03WvVY/X18f001ksIIQxB6Q6zRwp0ojDBZXBnbTVzdIWpx8P6E3hteM1/71
B9ceK4au7VH7meEsGHODC3bJME1vgtRi3BcDiHGAHz8EAOmHvVMUnnn4A60K1maubVOb2XdxZBQN
1gqdvMwOYyfO7fEYQZqh80Dj0biSbvMdlhw0+nb6sAoy6M+3k67VdRaADP0EAnE77U+JXtoaUrXr
H5K1NgPgOQyloo6B8ebPVlpNws1kGvJpjI1tpuHSLWuOCaavQPQPcu2gXzPxMvxsAzPE4igvoMfL
3mYnuhdsIkCjPRa/2xuixsod6GetyQTxCkrRELG6qC9CmmYpmiKGRl6GJhJmqI7h0XqUNuMbpHyc
6mE8cC8iRnDB+wTsMkTfFi0WKrhImRwH4qD/zfomqKC6BHjVNu+WF2gkCS7vCmKsEKh2PFXARYXk
RaVOgzFIalSjMXfKxGLXY2yqG3mqF4wD98kE5RhiamadNRMTvXnTgIw+AlvH0jmGVGwXXquCtR64
IEZQQGmEyjDlIVM8N3mqYupmGdrCtQphH0vByPFDnhHqoqnTIairAEM2Wh0/N1H42iSyc/00sTZt
vQ7KDcTSLOYygQl1WHQwYqe/UVZ469FsAkyoijwxVjhtF+aiQKEIwWELSDy6P2vGkj7HMQZbxn6K
PTVXH0NZ50GeyM5QocgAzcc/Roj3r96K3ZlnKALOqjb10ulSTXJMqNrb8SCjuzMInH4gb01UVifP
UdpLA3BjupZUjqWN7iQ3Xwh8n9ZEfsRqTZmhZoke1gD+hUoE5KQ2dm+oIvG0txhR/JMZyrPDJcgX
NYJn55Xkyf0JlSOo1EQcv2NbQfQG9S1h76QOK+jKy3mUgEnrxRjBQEmOQaom9pTOPGAaw8NNQs8A
ITsUZS76RAtqTWUcY9BBiOwReair/iJ9Psuxjv1o6yh+Q5ZpM5r2H0zcM4Is1ke4isBajN4RtZdj
E0CaacKQgHrs3HCrbLtteDNh4rdD9ZtXQGBsKYbCJUJfbJH0m9rSfmpkeS7REGuM0hm7wU76U681
7vWAwbQCHnYouhPWaZ265FFgVwbgFVFiD6NNYmXbwRiOUlJxzLDegYTYFcxEYCoGLTJ1YYCStx3U
Gq1LcR9vg3GXPzfbyUHnKXQ6CEgeuKP15IxSIeOTQWr7tNjKUCVWST0fblL9ReYKicpPB59xuoeZ
zwPJsShTW1mI2pApIbYS1FkoCy9+fTuiYIiHtnU3eWTYiOcirBfaepH0QIdcd2UyyaQhPPmEIy/0
Ukd6MBUvTjzIa2BG1eu3hsZjhWGcg09mqXDcI8vK0SxGp6t3gk3ln2tATtfg8Mlos3OXybNHxeMk
LZq0mWFveINykidtU4iPVoRhys8cXirFCP6fFkfF5XSCMqjSwtikvNTFo1k8XD9xxNMvHBO8D4Sc
D7o/NNakS8ehBfwN7eAwc2td2XTh7aK2Tgc3Xbr7agk4Z49nkFqQKCf5lBswaHSbEhpixa0kQnrF
esqiyOlEXh+UFVFASIJuHWZTkCBSFZ8iQfuiHVESGZPBxbCtrcePtX66vomMhADjFCT+Y6YCHXwq
z8n6OIyEmZQmFtAhJaW3FPlbUcUbNZW3100xD9naFhW6jBaE51WEpyzAQa4IquPwVG6mB0iF7QMU
qisAaL5dN8ncwtXqqNhlBi0Ed2vU6yYjsmXMHcTLryJ7//dGVBFlFh0jHbhnqC2MkkDCpDkwHQLI
BtrqXWtjL6u/QEtqra1QmxcmuiaoxEosoR+UhHdDlN1qccmjdSdOTJ8qCPzhWOF6sS4QwJKuDUI1
oTXd6lIJyNj8E8Nupf3vt2xthFoMgAxlHho1YGLttDHm3G36cIe5x6943NoO9f1DPZu61IKdwU9v
F7dwpy2SKULbWe8yT3znE5qwPA4dWk02MKKOjIM6tFGpT8qsWOOpbv2h/930N8b0dn3zWOgl8j4A
mxxh37+gpJbxyFeNuUC1O9MOQjs8xU1+U6bKTlflrbFIdmguD4ul/DS69nnsjIaTo7JcRAd7GuR1
MYd18VIpEyHr9WwcT1p3aMrXgcu8zowUawvUvZhNtVhNykDqNJjMrmzC8NrZZYmMoyKRwsFEHhey
yvp0wIDIYPDDiBUef5/fETpwzX2A5wqMaj+b3Ok3SWQPh8GJbkU/B3wx6DAZzjXLynZQeFMIhgoN
frp9JwuTpCjDMJwn9PJt4mv1q+oGdwTch9nAsuNGRVYZB0TAqKpgIAUdWZmKWHFnRmVZtmSlip8U
oIeOXHE3gVFzeOgmVDl4VxnLY8gYE0HYwCp9KrrR6poga4ZToWFeXH0t8okTUZiHYm2CchnLDBa8
c6rhDKkp3LF05BHiAFiTbOvvZuRzDiFrSShz4BRqGKZDBvLZW1JBF3LZxGUGTcjSHoS9YMcgLwp2
2WtSOy0KqAMScm42zjSrg2JOApgHk5ZUfKkts5ETtRxPwXFxwS6yQSUajcN8J7vyodrzPx0rQTBX
Bql9raCAoGp9PZ7iwbDRf7YF7QVMgncFl6SQackAZpE08Qgr2ucdzYAk1EFvOZ6i9lsu7OtYscPm
bux49QKm+2PilwBpdMz00ImjFGr52DXGcDJTSDK3E+6FxLU86yhnvgiepJjfi2Gv7cMk+ayrGkWt
jXGuFhHSrF287Z/bh/rXsNUjcDOp/nlWA/N74x8k/KyYtl4q+fvKbtAvzbjMIfHSEaq8YFzOHwAY
FIg6mJN/B1T5Dx7c3A0mu7Gy2mFkIyxCbPDwBrZJ2VHx0ihegbKt8cQf74qNtuOcRuKFdNayXid1
GrNKDLG98XmdwCO00AezILd87ji7+uP/aI26KUx5UDKBONC4T+7/7gFPTvRI6An/AFbCWxuVxEhm
HaVhAWsQXJOBqV+26SZ2rMip78koBfeRyLqQVntJVzKA/o5S2YKvEkUXIq9bFfYESZceaEgFzOcP
1leewWuLVFCLMGxdDmSF2t0IibdlW21n3wS2TfyDu4jnnToV0dJlzqYQLOTAIlU7zGU9AYvkKcfF
aWx1i4EfTl2XeTOtV0fFtSIYAg3MV/AWaGja8RYdxJv+J0Gzpr7IeyawBiIA8vwn0uhUpFkWvdal
4HziJ5TWIlCsB7v2GLgD2pUgLPXru3mr8k4EKclcOX80h/SEolQ3h9hT81jturtgpxyHF3inI3y7
fvaY95+FoV2wAODRSl+7lVF1ApRPx5MRGYdGVHbVNLrXTTBLbHjIoeeEZ5AkK9SBqxNrEOQR+e3g
jy9laC+H6aDf6HbwU6vtaJ++X7fHuhtACqaAqAHUF9bZX1fRshSLNg0HczhJ7a61jINef8/q1yKd
OBVf1l1AHnVo32Ew5+JpYmZqJi4kKkNHw1byt3l6srhFC+bpQi2GwHBM61ILWdVBDDZPGvF2yRe9
/jHed1sLCYrkdak9c8csmQ6/Mkhjckp10FA0l0nwsG7SWx1KNcVT5A+Ypst+jL7syyhj89p2LEgV
5nL/WaZGhawOA3xg8YFVcHHvijvB6aAEkWxjnwdtYnvjyhIdrpSybjEPRjZUdMgbNrtrtvE33U9d
y+XOUzGdBPR1KgTkoXtJV+a70FTbPMQjqIagaPJXa0sH67byAHFCw1WEzkX2zHsBsY40Cnjn4XjU
szXq7paEuhqg3410TMuUu25Uzdd8WBpOiLq0QpqsBuEyA5gQPbbPOUkKeJGU9/VwKrvGEbXU1rgk
Boxn6ycbNKKvTAUwteawMTpEjTWCbjGkA7J3CIfuTLA0ZKYncW6Xy+Dx2STlh1qVxkgQcixLN21x
CJwBkOP4dwupqOtRirN/ZzddRSk9C6y2xWjYCYyfjjinTqI+Xbdw6XpYCmBSuoGnsHrZOh6tRM8M
oT/FpQrpkWC81UJjKzU6L91gGgIYCwO4mFq66LFpodaVVRf0p3mvN7acQzZ3PmLU3ZkezNZLKzt3
Z3AX8BIr5g5+mKUDVQQe5nBA1+20lN/L9H2cX67vHyP0YgNXBihfKNu+CzMdGwhZgHMSnPjWrY7Z
i3pHMIkgRrxukLmPhCPNkIgyKB0rmiCvzSWLcXChAzImip1ifGYROEU8mQS4z7kFlrUyQ70mInFq
4syMhpN+1DfxVtpOICZWDlYI+lDNI4Tksi36oZP7/ZZQvYQul5Sct1IqRKU1mmBijp8wNzYhiYL+
KaQysLPGRnOMPcF9Fo7IiViMyP954dQzI5FqqwhlWCWqpJpfuOFe3am2tZmAheTBD86Nw2vbTAXI
bGzqWknwNQdf+Blbrr7X7tof4ybG9NV4PznpPRDDj3K3VV+5SuyXTw6yUo1AYDCBBUa1z8G5RMSO
9NToT9NbtVOd6ak+DocADPSP+iGZcBZ5Ban/4lQmBiRFlKUuGNyauYQAshWSEtjoNX+Bo3XTbvJj
tU3AYgJJomMHdb3xTn7vt/GT7mUbLkU626c+fgFx+1VATZWq14oZ4UDca70je4Vk9yXIjA1v9rsf
SeNMR0hNo0TA4Tf4L271YZh6j5gd+pwL6LqgkrJAx8MP983Bmuw6RteRsA+IvHox+14E9uw/m00i
42qpVVLrop7Ctcg0RgWq1MElsiwqCrvu7MaFo6UbFAXc6+GJeTWurFJOFQYLdM9afGJ5nmfbhGKk
q9a67CUW8DWyFajedXvM+L6yR8UpSROMWpPwQU3tYNSvacS7t0j8vjyhH9tIRaFFBrXP0MKAepT3
lp88CS/JbYgJt3H772FcOJAQhSP6FkD60ZgJJbNmaI7hQPbTj777Xgk8NA37svqwQE98T02SmdMC
C8K2h1egGeiZu+xAOjO5P24jDhKJ7YNomABrJwNLSGeZUx/3fWdoQF/uZm9ubfEZNWik7fv6ZnZ1
6D3U9h80FZg+sbJKh3A5kXoQb8Oq+pL2kHlAef0LXreyQIXtOZ+azExwmptMO0KveScuoH++boM4
Fu14MpBCuOqJOP1ZvX51flMrDpZcw6NAKCrbWtL3ztTsEIoHRbXYGrSfr5tj+gYIJCDzq6gKphCp
RGZS6wrDeQuJF0QBJPOlyotRvjhPH6h26HJnq1kX0NoiFYxzOdSFKReJxWDTbySQllbaEYzOiE/I
BgO3N33OIlnhCVIrgCWRVySAd5+DYqZITSxPPQlPuN7FH2iMOIKXNHb8DB4YP70fNvOrdc8bcOKZ
JR67+pZZKLUVAJrDKctGzKnElV8V5vOYVJ3dDaPA8Rz2p9QgqgIuGFTbRWqVpVZp8mw2A3JSsMD8
ULbxQ+6kKM0unjLZ4oE7HED8/cJXVwap9S0DZPBSEQbROvyttn6Kepv2WLv1rr0DHyyh6Ri8wkPf
PPeNhCvqwl0wdevUcyE2wLgPgEthMu6HqDsBMHXEd6Xj8MXJYIQ00BXJsojwdjH/F+dTIVY5Ol8i
xmbtEGOyW00Q6s2oaa1dSZ3+KI4lBqGtVHqsoYjhxRiOfZFrcJtWUolQyHFsVsyTUZ3DySUkFHSL
yhyiRp50RFryDBkAlfWiN+U9AFt5uUs6f3jE0Pnmuk1WLrU2SR1fMHbWE3CgCIKtZouY46meAkD7
rxtheRaRl1NBP48SGv3cibohTKMcz8Y4Scrc1vqwfwTAAGTzcTUKP2pZi+7DbBh2wyw9gC0x4tCf
SswfgKIkqruY6AFH7uej2+mDXKc1foBmNxhOzPyps81d4C+gwFchO9VUGGEigwy5LySbJlJ2yZFX
q2ddBRCs/ec3UBdaluqdnPe4bpTJcHO1/FaO3WMhTQ9LJANiU4JZ7fqus7wJY+hE+RHMRyCK+7zo
IBgXK44GDIFLmymu7bqPON+VmRBD9gqtd5SfSGWZMtF1QT3oY4+equLXe/ICUO3yRtiAPmXLZTFh
7uCHNboMIInCnGsdrEFMVrMjvO1QKkK5pkKdvihRph8w34BiW+qmT19J61Yrvaha4rgPcjIh6dLf
VWEC7vf79a/FIFQGD8xqddRJlOd0rGqyl4NvblobcvY3EOz0Rj8dQQwjecm+PcSSw7HKdJKVVeqW
UackiWG5P9XzVt9oPgE0lKOdQQLOzXflX9PxDz4kKx1XLAgDo2iFAEy3kTszXVpBgmeK+wW1PsxV
uIFPCCFjn/tmY93aa1tkA1a3NliDklKJsEALNH/oWSHOp0Dhqu7sz7BKmkni1pxueO9kVmBd26Vv
syTTh9nAGrMUz+Lyl9nvjJkX11gbCWgbyn4iKJFkemYEjogAEjXkRIiO4rdouBRbonDM30iWo6xN
kX1e7SPe3ELTimV/kqLaLwVcTrX0dN0ZWVFaRTEDlJ2QKbLoVlgb95YZAiF1nkVWSK8WEjeYo+M9
aIhP04kOVIgA4YcaA9DtVJIctnkXmBXYMf6j0wUlZQvSikQWNzsVR56+KTNMrg1SR3sKxigK0oLc
6wNKpoQAaTiobrkrQZHDA7qwHF61UAbWsT7A6anVdXWi/x9p17UcR64sv6gj2pvXtjPDGXoj8aWD
4q7ae99ffxOju8seEIfQ0dGrIliDBlBVqMrKnCcZQkQ5PoEThb0zg1vhoMiVZNeyUXB6Y4x+joSX
LkFg4RTihUMd9KpRKrWI1x5pY703/w6/z/faofRa3eH5YNaV2lqijmAyj1mSp2OPXAUDnY/juhsm
TlOAaQLDhASjh1c83euQtDQyCzXvX0fhdW1uFGXwGtAPf33OGY03fLIPK3S3A1x/86i3RQ/ElaR4
6h0wvU52VQX1jxCogW+YDxiOLYb9udVC1iUGkwjEVIGPBwMFtVdSEy+CMrY9yOLUgwYOsPkF8yMB
YRhSj5kfXvM6VKzvCXFBaOHgmkEylkq8sioe10kQOrJlVtU7Un0VjTyGYZbfgNoJUKMQcYLqCWVE
iJshVSS00AutstOsgBSzdFPkCZJZxNFacWs93q1C6XK2kVxb2o9AsAr9Z8Lcj0L7pUuc9Ukwhg4N
W/lu8JJdEyRBtF9ALECYqHjxhPk8Im9eKO9CjAfFhEtrMnoU+rTgaT8AbYFhYwjuZOA0T/ZLArxH
6wxXPJOszSMQdxmjArjXtMRDKa/ZAG7B8dWovslT6uTVDz2zeJeBldVtrNBU7eDBNpVYy9CHg/5W
tjqGr6GUnL/MYtC5qyO7IjJJ6a+04b44Oeuj989EowyPEKyvnGIX6FY7RiU3Mu++PiaMOwdlB7DR
42mtAOxO5cgjkue6zzG8rJWip0fdYdB7Th5w3nvqJCJuwtcbIEs34IgvzwYufBjNEaazjBtgxs78
DyU49qBXuiM6nuMuupu+Qzv4eTk2e+j8oWZsHc1TFDvpKy/jYoz9I60Dmw54XvG2hh+9/DHVlI35
lPb9+RUr3IggbO+90i8Aveo9/ca6A31aEB90AAwgv336DV4f1iff/gIq3nZlb856WSNQvAs38Ak6
2k6EumX6prR2tyfUZrwWJSvGX6yaSqQRBRdJLpoeVVKjdQWM5UMF2HAwotH5M5TNeJ71TH1B7zmA
IqIGXmJUg+ncD4ztiWqWSQ/+6voxWly5s4lGNFgkf8rf0vv5rbltnf40dA63AcNwfJiElU2RHGfY
p47b2FfrLORKBwjHCmZH8YT6G1o/q7O+tcHA6WKyNnNrjIr6TReVwPHBWNYfszS1gff++oKShzf9
IREUoYwnglXtU9WlMaw8aasIzQG8gVQrAp51hdJ2AT0pY3WHCbpAocgLxaxVIVIBSQ7WH+gOUl5B
0rpRqhOzf63jH938kIWPXy+KVbXHxMk/BmSR4M42+XpeiLncK0Z/boGm341ze6759gvJBjHoF94N
YH1GDKbiG4IBHIPYlEEjagzMHyJ1auIktKdKPEamuJPq+NEqsG1t3t9OUc/J5c+ejd48U4KYKJRZ
YPkMIdwsc62mTpLCtUP2uciHXLYn01FIATG5CvGchYNz9VtMH+z13EErJvtW63akQcTFbQFWiLh4
fUZMATTi4/dQrqdO1K7SogWndf4xS0WwalA5bAv3691lWsHgHmS0MOSoW9QFlOu8W9O47AgF4MEM
K6cqRC8v7r+2wjqjZJ4a2Q2Km+DpuzxCw5xlWlnE3WvRRN7SD27d+P+1BRnBAn8fGQYuAhUq8lWv
+r5uutdYOBTZ88AjZGZ8p4u/T+1GmZF547RD+hmt9gihktQSbV3n1TdZzl8GkgMBwJKB5qD3I0Z/
Xu8ErcUpBFDV8JsASS6hzIOcUxD5XNA2Y2dkBHxMhJgEhU9nZlkjZ2hfqS2ZQE8f5+MUSDvwaI9O
dZQTKHb3p4irFM78lh826TwtXcRhMBZiExOBcfq4RNfCNNpfHwiWEVRN4EKA5sQrjDpyCNutAr7D
5rXJXkpJdeKhdQ2Jx4LB2C+UMiSLpLaofX3CMUlpqVYDWA6Roqy+9U0BPmS5UX6C6BBxmucYyW++
dFEXxuiyZS2PdTtGFfS9FPn7sjYG8pHROrXxd/i0zitLfT6oTSz+9yozsAsPAWSsgiobXXUvNSXq
ci060xTUR9mZ9yW4/a1r86E4Wofm5o/YCS5NUrFaCMtqqTPo68mnBeyuyD+vRlt4Jd1HsMl6X58V
5nfdrI96ELXzOs+tCAXmdE/o8rNgOosW8jok7MOysUMV7g0xLrVqgT5b7/eV/Yufaw3Ud9Lf/I2B
l8/VqctvSF2BKO60ch6xrPmGfEOSOE+k94b6FCjB0Hh8+Z8+Ix23e31YR/Co/vMZx93kg/33T7jH
sC70gMAOBHHST8CIbG3rvu3TFT5S8te9ZM+r2+46lB70KxSLuMD6zz7ywh69rslIhjrOE7JtSeNI
rSt7eAWcplu0wW+Twodj5hOZkoDy6a5/LJKmxxfbtjCmAUbX9/zRwMBJ4Sw39TMpCaR3PMfCyPEw
zIZSEhlbhZQaPQCZKTnEjjIwG6d7Ba/meb/u0tqbnfJNOR8VNbIbXlGA8e64NEq++ybjWuR0Mso1
gvbXXfSCbtpV52h4Y1zPzlTZ8/PbG0kuuVYZH/ZiqSRwbKy2RZc2iYylEkSfirnLcC9j7lIIgF28
ajlpCWPw5HKNlB+Lq378pW+WHyV/wiuaDDEQLwYCzvuvrx93Eyk3Nvcy5McXyGNptjCcMZKrHXmp
aL/PTnfEVfybdzUYNwPfktCCAaYE1hUq6zJAmCVoMjQxapAwDMJJnv/irInhmi8skN3c7BaGkKtI
0SBw1rr63eRJHVBrM4hqtN4G46BdP5t2Dp1lLypt8yXiE98yV4gBFNAyAHgDQY5L+1kWmbW0imR6
vbhWjt0T9NWuo2N8TWZa4zsdIZgTjFhRAvRQyP1NpC8wS7ltoTKUyWp6YlLyrfPctXzToNZQO7nD
I1I/E7lQfmZrjXZueZZqWRLPYC6+gx7l6iZXkOUevPpWwTtPvhUHW70BcsJrbiwML+7FXfzE2WJy
Bb76BdQnTsa+RBOiJVIn8S1Rd2jBFIDur2faslve9SDIN75zPR7PKnWwYhBuR1OBr5w9x6tfvZEh
uxQzJPPd8j644zNQzBqY8rl2GUH54ntT1Z1hBH7f0AeiziPcrG6GUJI1qL4qgRV0N+KLzPMKPIOU
l50kSHapGTa4d6tn2dOuikBwoqN+IwSo3p2k719vJ3GfX+0m5V6HYRABsoNCRqI+xspTWIj2NHK8
AtuGCTlk1AaRd1M21EUBm54GfgxD+VvNrsflNa55n+1zMRmOW/uwQTluU1tE8LbCxuivUSB6JdrZ
xj3QHoUj3oLYjIy1AqwIAfT0iRejmE5nY5ty5HVbpPLUw7auHgbzuQUB2NebxA5LGwtUJqo1gyrP
FU4/QfdhZv5UXxHqr/og7rgEkuQmfT4RH1+S8mdJqgio4579GdLQwhF+FE/RMYeysxjbfLJWRnvj
Yufo5+WKxrA4lfh6aoCA4Q4IutFpRFeW8DRb37nlU9b6IAWmKDBL+IWp3VL7dujFUSSzuuAIAmly
4hEUAlGhKQPe12QdfVlHfwoRyUDLiHKW9TomkdiBd7cz86tKFb1lNY99IgR/cEC2dsiiN3G36Yra
FNThF/sHGeYOvxOFHZCHu7wAwFwSCn2omOLGfVLZhLggyBw1EI1Y6vsEDeTMetLXe856mJv0YcSg
aopjPsMFmuf1EAbhxLMMe43sM9k0dJKk1OMYJBtBn3rgAf9ZlUFtVC/HgxnWWJV+ml2MDN5ET6DE
Aot9G/AqwMwTv7VFbdY6T6KgmLA1+8Y7rIGQLvRzuxttQh9o7Xn+iZmiQL8aOEdoWWPbqCNvCtFY
rBbYb9RAwUzMepUjpT1AWNAjoz8xT6iEgWgil/bDHuWuqiruZbEF44ZyA4WOowDRy/klQY5QyEim
l2PqCa7Kq3qwAufWKOW3gNcs5qiCUcz87yXQUxgAW+8IilR2+1PoaY+cI8M0iInqszQZKBmp1EDJ
1XUA5SkcyWFxFvBEzKLdo+2mAARRPITXf4AewGfdGKRSA2DI0jgVYLDIbQUEKpAiz06NG19b1z1G
dyVnuFVfIp83P87ezo1dKn4XoJ4aZ+LEerd5Ng/GLgbc7329tgd08uBiJptbehFZ+d52rVQ8j+s8
Ao3JjPsoxsopLKJwr2Vt4iX5qgBpqObxO6hPJLtSwGMLJGv4auSx4MtdAeZDCDd44iLlmJpZ2wWD
23N0yOdh2VVgibG1sVeeOiuqD7O+mjttRZXeFPX0ap6UdCdm6njoBVnY91Ea31XpGl2pVRr7kzkv
rjLH0SGMotJHV7b0jcicbCtPBR/KjvJNWhn5N6OMLcdszWI/A6dvz2OV+Llgac60Zt2tLk3WlTVK
+VWyjIlb9qW+N6w4RbewaPf6GmOAKS/GK6WQ6+tpKFuIaun5XjSibmcBi/MOmHB6DE2z2xdVDjLw
LNfsPposT+7E5DRE0GkRa3wTaW0bx2oAte26zPCrJc8O8qBhOCDO9H2RG7PXrKGwL1dVdLu4jgPF
itQDKNLSYK0xKai1FdDI0It2+rk1g3ZKDcdQm9U2Frn5rvdRDGkWeRn8TIhWr0yjxIsmxXrpBQ31
FXEpPK1dUX/JCznoUTfwV7RI7CoqUXQFYfSDgdHboyokmh3KXR5Ys6HZkloKXrXq6V2oyX2wVuUY
DEZdHOt6BFbFWrU/SH/R5TAw4m8iJaDLznVU6dFSgxuhTPt9lWr+2KKkHqt3HF/BimcbO3SSI6NR
1RtmB5f/7ax9mtmjvQYk5ygerD3XU/DMUdEsrOROb3KYWw71XgGFm7wnjpAgZBOX9yYljpUOndu1
UeEsl2sjTWeyNh8yqSjHtl68w6TAnvMNScz/bEeFHjx0IUDlREWxsuxqDakiooo9uslOuWqvtED3
AY/dcSyxP9+HJSp+CQU6EJC6JA5v8gQbbwk/CWpMN8LZ7QX/f7RGBa6yj7WmImoJnWfYsgOSGoy1
lKBz0f2Sz4bFSnSASvn/r/iJWb+VQqmfKyQf5gmjBvvMC10lspd31Zd3fGoL5peE8BHEnZAPQB39
Mi8VAQFThRRUWC0AkASGS/R+SbJdetAm+e/HNBEgMWkAcXS0hQG8ubQmxWNZRIoKpBQk5hKbjCXF
kH8vAan2FO83JmeYKcDGIBWlRJBLarMOg+mR8P4YPkm8hSfloPqEllnheCtm5rhdIHUFsjatk2WA
PVJKJ2Xt2K2v0OImsn1B6PDGqZk3G+IFOtQ80DA9/5zNqyKDLlmeDMDXqUF4yEBKQtRJ8j+8bxs7
VGIDOkqpKCMQ8KRHEdxXxaFCzWM+AJsIdhBeNsxbFHVI4ridjVZPyaKIshMBG0PBZsdt1TIzmM2i
qLORDnlYaDG42QjYGBAdd7onImO9TUigxRET+LUT+bymDrOqDA6Sf/eMOiJIgYsUtwCuv8CMKETE
/SoDBkreZ/vu0UoIv5C73nJcGPlmn1wzOjt4EWKk6pNQumFGlSYmFhm7h3T5bXFYgew3PCM4wj97
P2suNoi5iQBxo+CKQABk5OVNVytrGsQaBED5Pjwkhxbe8jwowYkErMoO0Bb/mqECAdxkY3YiuW9j
6IpGaEfrH/msjQmy0s0di0YlilNJH3FMRqBXwLf6Ynijox1w9vk9B6b3/7BG84TPSVxXawNrml3u
Vxfuar/cWKDqRm7M+XbsV+fGFpWEDAXmWlINeyTiQQalml25I70U6LlA6pd3q9nnfmONykIGRUhm
RCDwTRz64+oauwGdUwwrOtJhcrP3AurYzh9Q/yDgbIxS4S0TenDHFjA6+nhzQlfc7fcynieNXb5M
foEcD9Vitwy4zBOswEM4V3HnMOQFNMPlqWkriIHKFYZviXNZ9+UDXgwnFWwErV3fWanNVaNk3fCN
QTqBTdt1EEdhxowmPuPP+hEo00N4K94WCLPv/fOZjNrh+lDWNd9apY5QuwxiCwgkrvmxP8bOcGqu
SUh/nzG1F/rGfQuWIPD33sZ/2J5TgWAHbzAUoz6BoAuERCVeATrs3fhxeeteyZBbdpwUp3rsIcO0
pjb3PDG39cMm/ZVnPeqLtoNN5Sa+JWgivLPn1gZNEUhaLJeXerJC1GaJNA5aida5tHRsatf6UfwQ
iZo9h8+zwBuGZ7aOt4aoy9nXpj4ZBgxJEnL3xftFkHjV70ZnAG1/5nZgFJBBFczDJJM4QAemrWHq
gnYWqO86TPC9LmFj98bfgJ35a/Ncdk+arNlfR0Hm1wQlFnjigJnD/PblnRyKDkxCM6isRGCXxHq1
S+HWrAon5FZHSdj5tKqNJSosdf0cKakOYik16J7R6/BBLKu6INaBzcwhDzDpZ1ycRZUlzVlE7+uF
Mn0tIEr/rpTyPgiKWZSpGJ+WAx3P90BBRUjUHNBNYwK0PbTIa4ofHJvkiPznNWNI+vLrgohsKKQB
mP3kmTD7SDvBCf3wRnF+C4vDs0Y5nsRsl74XYe1XQtMFIIO0s73q61eWmztfr+3rgwNthsulCZIw
Sq2Ez1nIhyUHVZhm2cJ6WC2Zs3GsdMbCBJAOcCeaH3TWJBpJKVtZOr7O5s4aUvC59fbXS2G9UAA5
xlyYqmIq+JNMjRIJ8QLoKHmhQKFO9ear2bCtV/KYJRuVn9aaZ5KR01yYpBJtAYX7uG5hUr2b0dBB
X9g1rq1TvMsPXEoUhoO+sEXd8UWwBCO3YGtyUBJ7hC2/BwHLiIpHeydwSyvcz0nddBx5qbBq8JN1
nn4gfRABcU8KVig3irvc4da0Gf7yYn3Uza4qzRrDCOtr3dkd3mo/mQlcy3yEIjMGrMPQXp+svWJL
N3waVsad29qmoQ2FmapWVsP2cFh9wvkK1+lrAaGXFvgc8jxr1A2P1jUHwJZQHQU9YLTzrgaJ1K8S
GR8czttHi/yaTZbf5ktYWuSMDnggkTpIBzJrEvzAzn/gq7Ry7VFxL16Awkk60Ef1YAdb99EdhJJB
14sij1s7046XfTMciwyqSBPMryaRxaSODQ7NtHQTOHuG5jaubqeFx+PEMUCfDXTTNLMIwaEAtbL6
iHI2KAfUvXHSAXYhIWB64fWJeRap84EWp2J0JrFovBcmBjMtnmwIq6u//Wr0oShqUe37FORUKbR0
h0Dw1gBD6k4KfBS3eMp0XB87RDerMMGrNSmxJQcShiOKA3BZV/WuO1ZudZOfeAeCfQAxSIskGdqQ
Kj2aWc7qkIOtaHit3yfHej+3pPfiA4ShZu+3dJoY1WF8zA+DlKesoiktGwkGTZRVdtkh/KsmLI6y
u+x4aTOrIXZhizruYxZ3cklsNajYnizAugk3m4VnO4ZAvdjjhh2ms/pYHM0vHiOBXg0DBn+BIDNP
KNBAyO1qPwbCdx5ogfx8KtXaLo8eJC8KDCrKLawRdCnREZECMo7/3893ARWxWRTlE7M81aIEg9av
kfASJqI9yg9fJyO8dVBOsIrSsEU1layDwKnHnRLgQOy4zUre7hBXsnHuEsbsG2E97w6hGyZJgbmv
iXa7Gz3wKPrYfslACkcQLJ/AVH3XF8MaYWpWER/E5I1LssV46GNXPv4+lU1h78ukKJAj6gj/ENMU
l6sl4VEHsL/YhxEqjWp7pV4NFeGJnGewlQGsFZ1qTwjKAzqBu6+PAbn5n46zgoNmQl0V73jKWBzP
U9Z08OSdjKZ54vXiU4bmr1jfZcpiF7ERfG2PVfgC3OfDIOWKQNY5ojlqgPUBJb3V1UGUWb+cz4Nv
fed137jWKGck5qa5VhaWpwbVtRg5wLxFp+SsrQDxxuVH8vL18pgH8N/VgUvg8rSPYhHWkw57bRg0
xY0sv33999nedWOAirzxIIkhqE/AuNO4+fnmAucAvsszO/nqiZCb/g0AP+MRttk0zM1cLmuNszrX
I8IU+UrUE2u/cnQ0q+zhXX6Xx7OCkukZD2Dw+3q55PR9Pp3qL4iYAlHxS7tyDmHeppPgBSNrvC16
JNzJpGS7qdEgKNrkogsYARfuxN7ED6vULU9qUKBlyzq8lglajuAUCKzQ0RXgSAZXxHiLNTm5es3N
CnhmqauIVnuj1MWMkfgHMxBAddQ9ZacRyirkcRG9/8YDiv15TRxTkFBgg6kY0AiFYTY6FnruwjjK
lfqMx/yt5cg348/l2AdWbcu7yJXvv97W/3AtPwyTT7EJCpo0j2FZY1/DJwzquchLUruOHdMur3un
PRkK5xxxDVIHKUuGwrRS8B31vvStfMRMyNV6HT0Wt3PwG4on5BJ+PrYfy6MOkClFs6pFInmYCjfz
vgmiJ+sJMHtwKkmlw/mW7GPzYYw6NhNqFqrS41suBwXJ6/J3op8JEU07tMdTXzkh/6iSg/HVAikn
3o6GnNUibJIKkOoormRX4PmYndpe9r/RSmbGXQ3NM6BRgCgTqe2bhMIalGyBW3UxSTrKNqlxAWLT
KLYJd5fYi4uWsttANIE7wsBc68Y2tZmrIoVzG+KSqJmdo3CzB+Ovb7rSsl8h0FBjkJV7WnkmqS01
lGpNRaCHcD16lwwMVtjRcDcfzsv8Ixw/wJ1EOdkCQy/Iny6vY2iohVwI5Ha4eow+jeVLLwQbIGm2
8pMMKYIF5E9O7cYk5QHEQevBCQyT9fvsi4Sd4xTHwKOnBpxsfY0o9qBxi2GsYwTcHGQoyTDtJ6FB
pRLXUCzy+XW6S2V70PE2WXexXxgeZgmtk+oXfmt6jWhzfTtrR7eW5csvrBdW3C16NiPbDgPA7GJU
op3xIPrgBIjtPHIGfleK/E36kgLMAuJlE7Hs06TrNGultKo6AeqQ0l/pFqcE5DGynwNewpueYiYm
W2vUNZmbJuzFzpzA3tQd1MMKDnt3vhq+F8fZaw/zU3tfB7xZV6Zb3xqlLoqo102zZMoE9h8/DKZg
vNLd5V1q8Y4uMLXMTSeZ27j5pJTfU0d1jXoIwsPvgWORTNm4gkMUEUiXWNjzfA/5Zp92kMxOQRVT
JBC8y1OTmFMto9I+vWZ1aOvDzTzfl1Vol4nscK4j86xsLFHXsQ4xyjNNsKTercDOYGLyRXgSz1I3
obM+/I/WKHeeCPlkprj9yDtEBxQNZwweESIY4U3/pG94ZugG3xARd6YH+zKoYRJlnbOW1GN/S3BB
BGci3EmO8sSH0LCSKkwRav+Yo6760PQgiOlhLpO+A3trt43gGIABC9Ed6Ny9rz8l6xW/NUadECNb
h7jOYIyAkBI0fgkIqeUC4xjsRSgebRZFnw+pkSKAnAkMT/LJXEgvOHXtpqlfQIamPtSyZ3mNa1Z2
6eWZO8pXRXGX1K5Z2MpfXy/5HI3oWwHAHHA8gBEDfkJd+ji0ZLkWAKlUbohfU3bhHuKq3ySnxUMk
cbmejXzDT/ZwdEAWi7bQp/ptCJaq2Zhgr/9GqoNkyFa/Tc7MiMNNHXD7+qy7qIKRl3AxMoi8yyVv
lXjAQAJIHiAdi0wH+OUbfXDIaD1fkJPpRLf2qL2NBBN8uGFOoPrxLRFxt5zWSx5BiIXWAjcSkr/2
6WtuVkfdfSubyq6xiul1fehdcbFFLwMTV/WtRKcIkeI+8/8EsQoSUMiUoSsLRii6ZFeOuZJJeUIw
uPXeuMpdNbXX68EF51UwiDYX8MVcIrqIkI81GATakalYVWrig5pPZWUn97GTebEfAX/uzp7mmFfA
E/GQUqxDirxYA8c9VDE+0TVldduP/QwevMmJrsOfZOC1fNFvtINGYM2xHXIcD9kmehu39igvh3u5
1nICjI0ARvJVze0kxTRxwgVHMO2QlBTcfoSjmqp36LnSrIkEVvv+vTDc3gIyS/VS17yF5miiOB14
Xf7SryJu25nVxsdL48MwtcAha0ZFafFBk2foia/udL1UzgiCbMy8g9JLt0vDqf/mlktZZwca3LKC
gUYGCbBWofBn5eiFCQQMIj53zoq5Ge0Os8vpNTTabkJnuuM4VKZNMPnJCtpTmFmjHCqIgFVxFvBc
JWcHzw2YzJ5UO3wAj4BbAq/Ay2tYmwoe1n8NUmlUPExtr854Po7G5BSWsDOL3h/G9TtnYazoCJlt
lBs1cEFgtusyfwqbLGliHXakGxkUdyJAfet+we4dyZxX+SKc0NNMbaGH1GqBCgSf3oOVwW1/AXWK
il4vU9xXQrE+eeHPefLRmktt6404O4BcZ3u4FUn+P3FfWKwwYpDZe9CPKThRVOkzksBvW8igWkbg
QLYqofQe++1Vttf99sQ9tyz/c1YMQLLK4LuVk7xuJQ1kvkTkFUGZUBu8RAFYl4+JG93w3A8zCdja
o54bnbIqY6aDePmfps8q2gZIPiwIaIFq4wd3go51ZrcGqUvS9pWQ9TkMYr4MQgyOKYNWMAp0tJmS
FBySul8HuTNyawGsy2nIhCTTwjsOlbrLM9xKqpKXOkgsJ0d7JwUeQDfHH6Gvo3+nPak4PM6fXM+t
SerQ6smaT/0Ck61+386JXRn3Svr89d1kf86PZVGJa5RXederMT6ndFPlPyzzqpOf/sAERGag0gg+
MCicX365PorMwcLo6uu0RK44fjcT047j/ddGWC4GLLv/GqG+VToloaIB6goq3+xqtuZDH4dBoUHP
pqnVU5Flvh5Nz0u58iIj8wNuDFMfUCwKa1EJuelYjsdRwyRu3hyjkCsrw7zYGzvkfG5KtVlXi1ar
YYHDoT4muw7DB8o9YbWE+tUVnzGUtyzy/xtzul72WiXBXGgCIRUlzqz7oZG4X+8aE12w3TbKfeiV
JNehmKBoCiKSxylA/XmCJl39rPrVDRdfwHTFqoW5A+Tz6OtSrnjOR7ntipCQgfdH0PT40BH4SwpI
vSn/E9IKgJ7/NUbTaAtFJQ/1Sm4WvmARxl6/vMl6y/uCTL+0MUPdLniltukzrCmfRw+Z4AnCeO4i
Ss/KMBzVTihRpogeBB3zokVzL1sriGYby06q2Act4/vX+8n7MdQtNKNFN7VCB0E5gg6oX8T5768N
MB9J269KXzf0gzJpIFt4yFEBVpA9zI7oE3iN4PKIVdiX4GMLyXI3l2AcZwSDEcZ65blagPSqgTDr
dfvrNfGsUFfNTPEw6sMIXYr5rRpPWfFac6Mm03sg9zDB/gPQMP1Wt7qyatfcIqzH6oEob2Em6weU
odDNLvzwnjuNzbxpmo7evyFa4ifN17ySkykcQPNvnlYfVO4Hy+n8gpA7/wZMjlXpQWXuX2OUE4kg
ljCsE4wJyXBoJD0o0xLTx8m+HKbdlKwSZ8PYSc/GIJWDjEVqzpGg9q/ZT/XQ3palPamowTiTX16L
wK6JL0vFIdFm3qyNSSpVT+JFDCcLa1Srq2J+7I2Xrw8hs268/YiUbyyHTh6lSsLV9QmFGXnchbeE
Mgn66PZ6Ak/TFe96sRD3IPki5UCAHsiYyOX9kiu9EpexJYqVowsm7PZR6JzmlJ0wWOcYQX8tDC4w
qxhS5AHnGOnC1jIN1Vu7VAUPILEMVFsX6Ptf9TpuxGFsG6hjIQIPLLOGFxB1t0MUPdcEXU8g2gjK
ovAkwjGm2vnbLx5+LeX3OHg2qeuwSKMyZRFsknHWMCBVjwq5AlGUSQG3X7jYIsb9u1gkdR262ZR+
BfFhjvZFjLngarFnA2oH624q7jgHlfx8quJxYY26Ca3SGmVG0knJss2fZECsJADg+gUT3aW3uCai
edkgHecSi5NQ+pVl6rgKWhaVg4wPO/rRLgZF5A8i29vsc08OudJnrMLHdp10/lCjNZ9OC6yhPOcM
b5AuvPv/UTEh6B0ZojBc9VyWY7uwSSUTvarFqR4i4Omn8rH2ozuc1iMo03wyD5djePfrvWREvgtz
VLqQGXNZjhYxlz+IzZO03si86WDukqiEQSvDZBFj8vpw5spu7nO3ciy4tTQB08CfVlYvVkVlDUMB
5nuJHNDe1d7xCPEap8fhXH8uAIkjzT3xPiMrKYIEBkjvdVOH0jL9wloMTW0tFXTtva8JqK1i/MyP
AlXwCYw19v7k0Q97oHiDsLNuoQdw6bcTM07Dqtd6EOn+wj6dGfYP62H2fodKl72HH/boq6AkkDiM
JrDFaw9TawsWKAUzLzsNg92AOBV91N9g4GK6mY1N6iosahlZaQabTeiJh3afoF5dOeLkrNeqrUzu
6oHI+slyl+AP7sTGLnUnwGOdF4WOFFoLnwzzzshfCuXpD0wYSANF8hxHg+xy+0JBNQsNo0OvjXY1
1b4qxI4GAZWvjbA3bWOFugaRuQxTU81EckI/xI7egDdUBSmqhc7YUkLslTdG9x8smrgEUPz7zKtZ
xGkizkTkArUvAFTOaPXhu3aKr4WgxuALVzmLfKhPAcH4MEjtlaQveqFHUPIAQI20wFDZc8O/xHfS
AiOSoNUPzjdlhvaNQWrnsmRRa7OAwc47p/Fu5CmF/YtXCSQ8D5bLrd2SNXy1RmobBdWqG6OCSf0V
5ctj6YMuaPlrejcCaIoHi+VylsiMCRaq7jqaDCqm5qnDWYGgWGkgo7UO9rTY6k8BrASx20peglfr
nmDwZkg684nQ2cfHImzkGkT/PvUXp1QyxnktcGCP3bPqjA9x482F3bn9c/StPqm192eO+8MknYYa
g6DPEgRhoCk3A7+1PAGgj9TXRDX6NyjdmFu5sUZ9Wjk3xGasKtR0ToSYY92Ndu0RpXFyVnnJPXsf
//2a9NxI1sdxDBGI/jWO36z1PtLu++yZc1aY12GzIOo6mOoMHy1hxzASrDh9iwy7c5Bhy1Cz1mzz
m5Db41MOTA/HLu9DUnciFdN+0gysLXwl9DTSlQUMEWitncyPXB6Wnvchyf9vihCRYuaSJGCRlvwM
7EnfZSAH23+9ImYGv/mQ1JNBWkRRbQdyySPptcrE23DUT3m/7NVa2QuxNPOCAzlqn7zKxiD1ZGg1
pRUrE18wVxNIpJrjXduD5ATvB7GZbwqle5nyydXXHiTMwL+X2rz7esUMlTvMJqCzR2hILHSjqV8w
tuJcQzYMFYrMBpZRhcQdoTSKoB1PRt7M3LEOUAjf8e4FM1nbGqbeL2hKgx9Kz8ih1QMyZU7GcqKj
dDDBpMTtR7PSGNCPgGoIqmyfaW0rK4JSkgxrcWUvTvemHZfGloAG2REM2uqpR/2H9JzfcZv9rB3e
GqaOVNdWcTJo+L75kYTGzIuAilkPoOa54za92Iu0AAqBriQEBCk/oMRjMfQVMm4TOE0dSusQ5t5n
B1VAaCQThVPvdX+RMoLG45RheSB0hP61THkCrC8Rig4vmMlpj+ahupvhVKU7cKY5lU+eTLwNZXmD
rUHKG6yVmIr1hKVimZl2FyVv9cRxBsw1gRoTs9GYwtZ06mumolgr6YzXhDA0tqyAOyN0/+TybUxQ
nw1P+LWSYpQj1cD61v0kA1yVoxV29V7+xLDptXlVO11v608cu4z5OwV8UOCJUvHvk4BLnhJNDhPJ
dSdEg1OFGmjAhTqB4JIeulCIlB1FWlPHbFLtSp6m5UpK4oJ3Zpg34+NH0PwZURfldV6fta9kKAwj
abyRrrsjIRvjUbAwtxIsaig9EbFVem5DVMFLWJkoVHbjjzk7LCVH4Ip5GuHMZB3Mm+iKUhlF0gn9
JPVL/5qANHUUKltYntrqjbNrPCskHG8iYKZWutCGsLLc6QEGQbzsUK+uBbbL22IveepOcBVhN3Nb
vmy7GHeRFejwGjr1zM0kaLjEIt5JC0ALiVMBjuEVAfDCmh3FHvixjjN45FHCC3krZu6bgtI5ZN8M
PNCo4NQnsjCLs4wHPZRQdQcqK7JfvxhPaDbDvXjxQTXsuefdSp5VOjJJaZ5KMUrAALuTBw2pHELr
kjwvMMN5R8TzeKwS7Gi4WSn1jY1+zOahwEpJsbK6h67yaXaas0b7b3AMMwPFhzWVGgtTu7AW2kXE
y/fn7E5vQwBsNMDu7eJ27uReg6w8s/GG0njpDs8udU+iRZ4hEYJVQgfO6x9b5KcvpGZSe11lg+b4
GtRAkEngTxRwtlSlro4Ktm91iuAAloPkSy5EYBtbMSANIIB6Qt1B9qiwMT/JubCs/Bjw/n+Or0pF
kKGRmxIT1yQqZm/LG+qzldNNtvmQ3/dBaNhZx/vAvHWS/9+4CBkCAYhUaI+IweLo0J/t7kCs64SP
5XO8M38A+MKxyPYNH0sk/78x+H+kXddy5Liy/CJG0JtXujZquZYZqV8YGu0Mvff8+pvQ3rNiQziN
OdrYiX1RhEoAC4VCVVZmEbRVplXEk4ZjjNqGFYEBSW04Vnh+Q36+sqKWcRw3EvxGyxxRemmTw4zU
YuDkwrzNo6KNGotWFHSwkpiQlb6xCg4xAm+vqLgiQnJQ0MDoCe1FwGbm6ywsPFVRNxyv420WFUra
qdE0EL6QQ9ZntvwMCWIvKBzLcsPYjt5MW/GqjaI59eJKf3Fsc5ZIq6gpUr4UdYglYhCrd0AAdvKV
1hHBrEwYbaEveQS7d+LwvJCFn8CENRC14I8iknuUG6pBmAh1Of79pM+3YEsAn2FgV/s/0K0lbkC/
2da2KGcsVGtQ5xQuH/62HnDGvNDTd61qG6GdOuJDeDc+NuBxsvWc29Nibu9qmZSHhu0A3IaCmzgO
jH2bmtdKGruWXn7HUVdmKEfV5W6Q+xJi8VX1KlvPxvBWCL85nsL00pUNykuXMVZKc4GN2YFawGFO
vey1eCA9idGyRZSz3fTWEiAH6UyvHNPMc45MkAARCR6RCsto/xepVOKcz5gWTLfzM6EbwGM3tq09
4TXjDyjyLJKfr+JXLFiJtoywKE5PrXo3JZxzx/v9tPtHnVlYGY5dDmi1Ht8MmsKJwGzPM4joHYAM
EDI7X8FQdV0BTTHExmjTj4MdBS9WxFEFYLvEpw3qkjabpq+zCTaMQbJ7ZbS1GoMxWJFRccSEiXN9
PcKfligPyAetFJWyAXABSsJ2o/R+GbfPiVjbutmhlKzeWAuoIdspfrzse7xtpByhmpQxj3UssQvf
4vhXaAL++3zZBLNhihAISS2ilqzTXakilMc0LloECZDXQo9DuqoCVwBXqdM8h07mRfdT4i0cD2Qu
7NMo3Zoyky63UK7CDd1vxDK3zfq6rxteQkW+y5fvpqmQyZQ0kD3S8J0MafIQW6gBps/dI7i3wQQl
3oLGxcHYtFNcc2tUzHO1skcFwlDNBHMWK1KjKjAoKdcYK1aO0Qy4YfUWook5/uxnl/P9mFnjyigV
GQfQKUBGAeXp5iW+CbcgDPSKLTTvFwC0I49XVmUBXsjD+D97alJvgT5V1MnKUYIcHdGJjwPw9oRo
WXV1IPyTrbyNH3j7ytlWWvitUhbQEKU1TgHEDiD4e6gMmRNLmF2M9bKoYIKyyjToMZalXmsvlV88
RP58Szqzsg2lojvektgPuNU2UiGlrgwxNFPY00K8bJRtfp06eUlUaY6S1z3xEDXs82YYEhFvQdpD
fr66UcDb1wtChi1UzYdg2YvhW6P4lx2R/ZU+TZBwvTIxSpUWRAX8sC5+z9ZRWThQrv8SqD4NUNlM
O9STPow4XWSIz/Jjr1lc7Rij6qw4td9s8uVbTA/w9k+b1Im2NKWvBAU2iVoAHoKOcNQA0yfwv2zD
gxvydpA6yaLQWaYwk4/U3HTFHlpMvIDIjBW6SoZzDFDb0ycpHy1jUGKEXfKgJkjerHW6D4bDZK+H
trS77BLsPHtljzpVshg2WSqTixNTB886RIKuc8c6DW95b4d8BW1mvF+Zow6VURaiUhQwp27CrWTn
qQ0JFzIsm6FbVzlgErY4qS87bqxMkm+68npLLqK8FmGy9cJjvJ2vCZNwcJic8G44Rvvyx7/cUeog
a6U8p0aLPq+4Xw41ocP0iCS5CqkM7iQnbzupEx2mGDkoJqwNk5yoa4FJxvm7G4ERHEw686APzCxL
N1EWxbgPuDIo90+0WVkmYHoBLiQkb/GGgAtFLuzuvzjlP3boR2cg1F1cq+jtAMQIOLuyNQBNmX3x
kHyLU1RRPtekUXlwPkJ9QSBdK3XTL9DTjO/NnbLRXwJbPTRIQbgj/uQXfkl5IHgDjgiwwUq0PnhQ
9XOnjNhEwu/m+xnYyoiC9veY0VCs+rREeYcYT3WZEEvWwwT+3H36NNg1yoFJTkicfG73mHmFGSZ0
fCyAscHfeX7SxCkemryLkO4/zB6SuVMC7gLDQ4EsRdtItpPJ1oHu0xx+HZIZmFemqUNu9M1oZIXQ
oky2QOMH+c71hIun83DsvOQXn8CUZ5A65dBgVQrUsEiSRUr3kSOIduDKu3xXgURS3YoY5PQ4kYW3
v9T3THVxMeISrirfyxtLAnFLDqoBUJr8zg8y6O+90i2euHkQ218/vyp1qZtqKMtSTb7qbfFogBhW
cHp/eO5v/4AWlvyur2fj0xZ1mS+R0NSDhV1V0SBAqT78oV+bG4LoEHFNhPYIpNV7D3VftK85NyHr
g6LWhN45bl7ZoAtOcaLmRpohj1iCez14a+cj5+vxDFBfT6qHXu4WZF+tR3gKMZT+Y7lKAYqxNvOO
iDKkPzkWWbfDeknUl4Mgzyzq4Fz/KIvIeOE8mHfgUkODBwOFwc+QfyrIGujvp6K5CgSlRnSAqAgQ
TBHUySxEHHVjIoXF5UeoMNRb8ZakgB1eVyIYvLmEDTyz1OnXJmEZNUxPgqXFjnbWo/L3ELdf4Ez6
k+Fo96OrePMVX5Wdla6tF0yFATBxN0kOgV1knwbQmwcJ/DD5Qfq9gB4GLViX80VZEWBtjvKhqg7U
dJmIOR+nI70RQDAU3puuCCLe8lFxCrAZ8y59JqBkbZRyIznSpkjXYVSzS1veTwfrRwB4OCRif/c7
lNdwkXxjQBSsO59+RMWBQLLmRG5gsgYbTWNcz4rggH/Y4WwnK9yszVD5DIT1whpsGEAH3cuznb0S
gazuKn9SFbvaZtDz0LFguwa5QeLwGbdZAcEwAQREYx5s/vSLz5pba5aNoDmJ9/FRdkwd1sEz4heY
H0coj7yk5tabmcWBtVHKg9LGLNpGitpTdJB6qD0lr+W+roleEF5periJrkA/+C2aTGVtlvIhPV/0
om1hdtwr7x0I67qtkP4/22F4y3VZ1rFcm6P8J+3yqa1GbG3rEcnV2MMYk3Y/eAQYn/wauBR5jHMJ
jACQAmhp4wKheZTKJgB0t5lq2Cvf0E4HnfRNBb0dAJADm8ymZNf8kXiG/2DACJQxmghkp0pXvU2r
KuRggNFGe9emo8IrF3yU+KhofmaACqtKYRlLNC71qej6a6GLIZuY9N4UTE5XD3eQwEntsAgHe+gq
QEhlY8s5noyvCPuqLopgOoE2KJWa9+HSyFYxkF0lZc/MlQy8FVGA2ZYABHMvaEaic2aO/Dmrh2Km
zlGT6X2NlG705hvpZ46Xd32AMHVqc8XyGHfzmTHqplSSZYS6FtY2+PXbRzbwU3gj78TAnp5CF7yY
nM3kGaQ+Zja3ggJtm/okbIVbzQceAfT3R+O63RX3wp0i8EMN7/NRd2OZpkGetGN9WjAssjwSNKBZ
gPSD5KmRx2+VMw+hJkEZG9h/7Qv5XiQZDbiZO+IuiOYQ8/Il0Qb2ynKMwCPaTMFVtFdeR14vmxVT
P9oopglCHpRtqIVqs6ak0J2tQTUIwWWgS4rbwF02oI+MDwiqPjqkhs19RzI/KJo3/7FKRXLIxIsA
d1nVSYwc0Dipjng9tE5f2XUPInvNyfYCqEA4VVhGBeBsqVQcH5eiQN4X4mm3i7ckiv9dAeA+dZix
bbU4KoBPhKl2SbClRN1ZzT8qG8IxuwL6WXKE/XANoWVeoYjpryubVDYAnd5SClrYFLbpDWDyt5lp
t6/yC6hb/KLnJ3OcNdIY+UAM+tFKsJfmiUBYoC4S2gMk0yZnjG3djzywfbxejgLMI/K5RIuKqGki
qkmeBdVp0n7l+ZtUXmlK/a1IszJC9nkVR1E6kobGgJHR1A+NttxLIoCyafBbK8DEaxbbsBVflTDc
zkV6kxeqXQ3Zti7ll3+3VirChks2DG0oVCdhfBiS22C5a2ZOwZu3nVRMFeRODVB+wUrLCNWNxcmE
53x4/nfroKJLJyVNMSrYTi003kfZOhpB+RNjHt6/M0OFEwPA2EVrsJYi2EXatZFtZeP+sgnyK77k
EyvHoIJHUiRlH0swEdWPgnyMlaOFfeN3FXmfhQoemhzhZZGQL582xzIPXzpR2lRTyete8g4wFTCq
KNLzcMABjqbIXcrIGfLvKDqtAq5J872PRaUrkYg961xzo4CrHwyPhBqQtL301sk23DSIea+AOcvS
ddPUvsyuS1rfG/EMi+pGh9g60i453I535QEvMbu4L/pbLsydGXk/TdKR0OxqJRoVfLAa43T7ChRW
3Xa+jZ7JBCS/Ccx0j5U1Kgj2QSiJgw5rsYaqaFc5WvhiVj8u+zqrhm1g85C4Qi4b0xiUs7fdHDd9
2LanTh/x8BCS7BZjDM1+btIEE6zJtC9RID6AFq1+Toys8UU1nnadKrY8KOqHrCh17kxJIkVZTPQB
z0xFQnGWtGoS6haJkfgbdIhXYEUMt4SFzSjdASm1+ILJ6xT50UB64Nc8aD9Z6iX7VJgs9c5Iw6Rp
T2F37IG6LZX7sZqc3gBAdOEhJhlflwghfQheQ5mW5mJsOlGIww7G8uJqsV4X6boo/cvflnHuTQlM
4TKSTE0Cn935BdcmfVA3idqczOJ33d8XOifJYrWsTIlQqykqBlm/lNESIxmMXLCaj0kaolhfPhUo
nKMnh2Jh4Y1bvfjfb7Izi9QnEish0LIRFjO1+VV01VZO89gZVJHzpiOh94srmKZuAdxHpnQpV1w6
IxLqKkUdIAoRyMrqJtHn+3lWfG2KjzkUY3ay1P66/L2YLoExAVBxgOpYoicvyylszIEsbshEFFW2
+TD5Fm+8menkKyNU1hPMaqDXgtmcJvlZwPtDMs19uPyWKuAIo8q9vCKZ5YJowgHqJoPvSaOPtFTo
Y13EqKeYwSjuBamd7KyIla0YzrFjGHX31yJl0o8yUsedUmPYczEhvyKBFR11yjx0la59TZoscxVU
9/6qk0W8rS0923SBLtrtaIIEMu3UypZSoTx2jazY8TKpbmqIpXN5KbyVUJ7XZZOACxAfZ6yflxQM
7fP7ZQOsDwOI2we9nUkmms5PK765aFay0JzSVETQmY0Hs8FUam14IIV5QdjkfBuJZ5DyBOiP4o8p
w/aUxfYLUVRvXuMK4oHSdtiOfvNWqo72LG//4E3IcnRy2WD0HSSt6MOdLzXO2qYOWqk5lcpejJ6F
1peNx8u7yYLFQIwe22hI2EyMUZ3biLQxDjV5JqU1EM0jPRAcKURb0do0tvIrVrfctyD5QHTMkAnD
JEaXURWmi2t1VBtdm08N2orFI+kFkQYUiNQOf1DrJvHnki3KG7NstsK8gS3llrQwYy+4q7YFBJb/
1otfOCNTjIwYskifS6M2EzSIeAMFHTYTKPtw3mZTaot6a6utbF/+bkzXWFmi0ns5DGtdTrCwRoSa
T5lfS9W4adNqc9kMCwKEFWEQzRJBifqFETXSjWgyhQIXCVr3kjs+BTvDyUG1EjollIaFOx4GgrUw
BXOukgZjQMGT07h6bcrz3IljJtanVIeUjfRT66G+FP/FWRYjQ0X9EYtSQIAMY1QQ6eKuAhgS1TOC
fGg3oOgQ0LUXNqU/bhfMmPP4A4mf0X64tkfFkCyK8i6MUDsTJssOpRdN5DU/WPumwvcgoA5Zji8k
53GpAbU3SvWpM37O41a23tpy951dI6RswAJYSJko9zZGo9GGYf67okpYJACqzx3w09yBovonL81k
7tnKGuXiuqAgwBewlucPc/yuRb8vL4d1WFVCDwNIBf7R0KxAj9RaHur6pHThXzLYoJJq8BYl36dK
wmPbJhjNL9/fRIIkIV35KpwUQIArykKtOUWQ4Oo3w5ZIQ8l+t+G1vcmVcMkQFfBUs8iiLoWhBI6t
gAheAWtkw+cpZn4cS4J4sghk6pfBvzLH2xi5Brk2ih0KlqAPJ8PhhIMN5P6OteNOkPAsUlUAw5is
WSQrq9z+owtUb9IaAx21uxCCJNCmWH9ddhBm3g7tZQCXQPomfgFqi1mbBXMlk7x9+RAxQEPvmkiD
Fx7Rff3WzQiItqwgqyUiHlTsi0TMdXSpiNxp33tEs1c55jui2BtyeeWYgX1ti9rOuci0oYphK/1t
3gcbzDWDqFX4RSYoZTfbW3wwAeutgMihyxhPQPCg+1vVhJeyWJA6ogNy7Rr6uc/pvtvqkR2j3OI0
uJMxK+NGV7hWuLhSVnhcG6fOBYoEigLOT1RK68RtAyAjI3vW3zgOw/LRtRUqQHatkeKZiVpL40ay
XYBKFYe9u4JGEZ56+WNDTsZo82AEzLVZmKxCJMOFRr+HBlkOmjYcq5Mit3aKgaN2xt08jZzMnpUq
wgreXJANIOoe1KVZpWo6x2VZ4MzXz1AN3lTbfEdaE8DV8SfGGFf0mTXqysTIe56lWlV8tO/UZ8hM
/ayuMlt9GTYYO+LtIXdxJJNc5R1GVkWiMH2YIxIzqKYgeIKVYZNt5y2XoY+Rl54tjnLHKg5zQG7y
4v/bheVeGXzSnuzd8SBHdge2vp//u2+emaR80+xldOzNokDlMa0xSSBDRyOECPkjofGp7yQwE27+
9a5Sd3gaavMstFgnafn2H5x28k7aiwcw+fA55XkuQ8XPARj/0Qg/HNRodtNB2QpQEW7kPUgu/oB1
l1UTtDDIgw6IJkoo61D2+jJuzLmNyOq6Q/CMQeljeFD2hYfvxyMN+5iApm72M2NUwO46SQz7Ad9P
zSJ7yg7jjOG7bnCyZrTnPrJVy8sl0U3qaavmdwOkvcMWA9QVngdhYcuZbLed6aZzA2VKr512ljy7
fQvuquKQDt3OCqT9ZGB2LH9qreswfTciY2t1k5fNiy00V7P5niWPQ/giDO9WuXhFmHtFEtti8pJ2
i/sdZ13tLPXyncxKL4MZO1tqULUYANrZl6GDUbDOFk7QSNIDGzXP2+/566ddeu5+6uqiLhfY7dxi
1x7jfXz9Xh5MX/2Rbbj4WmYQwCANRttR4PwysmckkT4MuY7r3lHxNv2gSo8d9bZ5JnAzgUvQxLid
LIBZDEvHaCUZwz0PcQG0bdVRNJCEKne1+avteTcE4yKyME2PRgPe9Qg2VIgx9CgQwZTWnLrlRzhc
m8GtOD5f9gxGfntmggoopjKqhWViz+oqBhxncMQBd5AG9nz5eTYA+J4Tr+k0/7JV8lu/nD0Dynjk
9sNsCrWwZhIgpzmMKMT0064t/VLStmop+CGPPZl9Da0sUetriyEqJ3Uh+TthxNV+fAj/EW3yzAP1
C69Vw3QJC99ERIXJwFP43CXKzkxkk9RHkrx15qxwQcHAO8ssryCU14ZkgREQKkfnNno1SqOyrBoi
Tumrm2qngA0QmibmHVoj0ONJttHecAvBvvzNvi4NQRn4X6DIRTQQ6NJ0KE1CIudBcWqMxB7yl9CM
/qUF8hesUgZBzqwmmq3iNOe/NTV2ZDHhWPjqd4DdSlCiQfUP1Pk0iNls+iwplAFhsDFdUMg5aWxg
4hraF9LT5d36+pHw0FHw8gDAGChXmmVsQi93SNquOAnWXtBug+lmCB8um2A8p2DDUMD/aqn6V4Cb
rJaJ1i19QVgouwMRDiPNqqUBBAzQYg96xd5li8xFGcB+Sxbe3F8AZ1Yshnk9jMWpFmqoddZtPjht
NMYbNa25qyNH5TxGfDwVUUswwTf7RbNhCAZp1usWO7jFkIs3beVdeKdhCIovr81cF3oF0AojRSU6
zmqL0YqooBYnvAXcySrAjNJ4Qmlwto8RjOAJkECDrJwCPaSPyvjKwWOhiaq5Qj41OtVhARCKEM+J
4DIS9tF3hp9gDTKImDSB9ho4986PkyIX2RhPMcmJhXcp9iq8R51im7xlrR1phBBccqzHyx7CSOHO
jVJnOAF+ZugyIceLrfdI2g9R2WKr7GtfcHkpOOuzrRdIfr7azswsJJSWkFzMw5tW7lR9a46cViPP
BHV9KKD2KIMiLE6JHIEtCEqxM4Riq5fLu8YKreuFUBF9qEdprFR8qVTJ633Vl6Zr9CWv8cKzQiW8
wdCKc2JiLW2XQj450QUfs3gjzwO+ZmHnHkClmiA1gJHZyiH2ByGQxa1uhSOYlrwus6Nt7s8/uFjR
r8+UlUVJpDEg9Zj3QiJg+8jQJEY0oU43eMpROMlE3yXcdby8jO3likz04T6U26k1Rj3oj3NdzVHu
HoEslLaBi2cBhv2yPa8AybqyNO1j8AZQfORq504edYk2irGYnyTBcqzqJQG8eNSOaqM7l52QvaiV
Jco/YqMxlGr4WFS8tX6GKRgxlesgc8ZdtM8kn2OO+dVW5qg9lGt90GpNIZFC8sHCCVYZC6PJol/6
eF9xXyJMt/w0R79EijKstF5acrxEBrcnytNg/0Pdw+vd/pC/N8D4/88ceXDLlUUqFxwCwYgWQ4KT
CE953DuTcQP0CSejYSYBaytkm1dBMK/R4Qll+EfnoqtOIq5WuuMdUScbbytHeOWOTXE+HE3ytcR6
3AU1dnLeQ1QLbEB78WFxIBXgilf8uhXH/1XqQhHBGTWUA6wtWmxX2aNajl5Zgi5F5OKUmQFy9cGo
+2SIA4x+CNjKqbdbD7prmC93hx9o7kNfesbQSbcRXrm8DTyr1BWTDDlYVyK4SefWz7KjHTJ32YbX
xuxo+w+G5k3Pm//g7SkVU6D7NmhFiZMeS4WtLH/pc2XLIBjU05HjnuQ30Unc2jupmNKAd0/uAjk/
1XN8u6SqP43Z2xzpPwKt3YWTxekXM0+DBRJxkOmCLeWLQMGoTOYEsdkMV0HV7sj3y38VGimID8+l
K4MHQ+Jx/DFSBPIgAvQQInTIVCmvScSxasN6zE5du4tSydWydyvgic0xvhiMWLoBSVRgC2iQhhlE
USHGbXZaBsvuw8ZZpq0AeJ41c1IRniEqnIxN2QdJCENBMNrDsBmFd2s+LeP2cvQn353yi7P10Llp
0wsj4IXZKe0Ne0wUu8W9nSqSLQ1vvfUuh6p32SDjlIH/VcQrSQW6SqZH88sp0sRSKlLI2j2Egm5r
1u9vGDBElEZUzFd8eR5X4GCdy7xMQSsNLETf2n0/cQ4TY5BCUyBK/Y8NKhZOejo0iQEb4kbdy17z
EOxSFLm7vbVJoJYk3OU/Li+K5Q1rg5RvpxF64HIIg0HyQ1Gf9FB2xO5HN5iclbHOECpBENyVUeqS
6EbdYmmDmeR5dorM3dQ9WHCC5PbyUlihARTAnzaoUASJ3UWM9Cw7abfk6TXO6M8tN6DhFF3tSfwR
OEHh/kuTVIoTRnElyVmRoZ6N28TMiE6EX21bSEAhGkHc6phyPhjTRRTUHSAYiQE/VIfO0wGtLYEr
LLX0lD8TvosF8R2Eo+puwNhEcaN4Daq+r7xeMvPzodChoaLH0EzWpyQakzjEOqVNYj1CzndRvxHZ
gYlEz1gUUc77AlLMEqjrhBYW1u/RcImdCpA7kPKCKxrIPo+IB3PZsNjL+jRJxUJAgoJ+CPT0hLEw
G2KLjinpThPJnMSbFZrQZbSA/AcgF0I+558sSgOMSEhSepL6yNXa1i5rju8zLUDvWSe0CzBEZaJj
qwpxnrfpaQIUTZ5fBF6qy8D0aYT3FcgfYIC+KlgnAaSAu2ZKTyie5G+yUx/rAWD8YFe70j587Ru3
uumc+iHjgqeZa1tZpo71WOaVWLdiekqrq3Z8XdBC4Zxi8pnpuwoFG8B0UG0FbIEKglYfi4JqDClU
c2xzQ9gv4yelwYu23SEhvOMiCBmFL+zlpz0SlFcZ/QDdSTMyxxRVova58qftsonviA7XyJ1BZMV3
xYQAn0b8TqKR2mM+jkMq4FZs5NDOxo2+gINwvNUCznXPDkufhgyC51mtqR+DQdAMeCAGjl9AqT2n
eKXnm+WmPGDy8GbBBCm0FLnrY1XclNUCDcrzm1wwwr7BBdb5dWY3dxLAkcBiRs7fKnzfGDrEOVit
kwoZ0iDURlvBXhw56l5xEz99yh1AMjDNLeKFNG8rXl2eGaVWJqnwAaAuSPukJj0J7b4ID+30IEz/
M/r9fFXkDK6+XqnLJVgqu/QU5pjA2MTRldhwEF28VVCHTJ7jLgkDbJyVtI6ivATRUQl5Xki24stJ
hgwujjJwfUBgnq9jzlupTKL8wwv9HHig+Jd+UO3mWfHEK+OvkHcZ8+xRJ1kpGlnSEhyv1jPA8Nb5
uRe4EQg/7Ai31jHJ3Kz+VqUDORQilaUBkIRex/kqpQKDzEkrJyCJUQPPerd8yQ52+UuuetlN/Cpu
9ePlCElyCnpboQgHECPwpRKsnhtUpbpRwxHuocflJsgsZ+7h7XVlQ7HKLsLanqffBnSQL1tlBX50
RRG0IM4OjQPK79EayNtKCZHpCNnONKpNUky7yyYYoC7CNIh+MhpemPaiW21jbC2zpMQplKG65ED4
hMqN5kn5JgcbPxibwMHp8NrYZLfo3dRUTTF0YLt0NHbOd3OJ8PXmaEpONcoAlQ8BPDsJ/7q8MJ4N
yjFbK6nNShmT0xzdS8ouMLb9xDHBKicSkivdRNmSsJdSmajQ5PmStLBBwH6WjYb8Xt3NPgjRrnhd
V2aYX9mir5eshV5mIw8JOOVmDzAOGQzg3RY1G0KUqorg0+UkBYy6xnpx9L0y6UEeawUMVtbPRhrt
InvqVaQHkehpbc/xdN5WGtStYlTTJM1LjxO9if7qga5WNuEdxg3RDOMJ2zA9Q8MQkIghCfSMqHSq
DCBso5dtcsrmxLf0FHpIzXUh9A+XHZD5GkMp4x87lHfMPTQE4qBI0Jxq0Aoj/b3lBhRMQL911/wO
H2PGT8MH+8ceXf6N0nBBL7FJEIqbg3gfIgiDXwUjGvVeg24YsFuEnUxUHDX05hh/xR9Q6XH2lubr
EONCTJsZaxZE13jJAfEFleRTAAWhrfrRs60lW+TrTrGSvPXSKe8xp0ocJAVmyUEEL6EX3RqFq2JE
NttClRQBTJJsvuYGb7VUfE4SGfjKsE5OZYJx3PlnvvwYeSCu/3LwPz8rlZkowMfkhMUPOHCld6DI
tiWovxmDnG7iWXfc/I65KB1FOB2FPgAhyM9XmdA05JZVdQjOKWZ9e2f8DcEJJ/G10DYHII2ApJp3
IHy85l0K7IWuDFMR22jSdDYh1vmB3hQQTTHmg0FnUEFDFIa7rbxlkvC3WiY0DfCIhEjaSQTnKFTA
wcaWb8TX1k+OAzi2HULZ8wdCA6x8iUxbWJiuxng1jWiGfEiljjWiaueWz8A3burrwH3v3el5ueZ3
Fv7Lnn6ao5ynmw0BfX+Ykzcoz6TbcD8gNdMAhIMwIj8GMc/hanWU70jykIZGDnPJWPuB8GDUP2IR
CrO8EE7+7C8JxMoO5SpzLgbFPMEOhiecqAAwaOEk6+zobaIWiVEmPB5p/Jaea5VVCHkC3bXeW1wD
VLU6CAj34ssHsduDyskwmYkYCt/I9gBBksAjde6QWpJrQqll5LooHpPRlrbQeDMcFRJl17MLHeBd
EnoaL4Uhl92XnVxZpXayMPImKmtYzXaTbMuTCzyXZ7r9y+LosY3xbMGr3Ry8coFo9yV3foGVV68X
TZ1CcUBvoatiOAy06qVtfD2DB/UPsiemw6yWSd357Ry3oRwluJcKgEMJIVjxYBB1WQjogZWUZLnc
2ho7p1kZpRKArunb2ZpTsjhz32/yjbRZkK4lYHzntdB53kPzJzQa8AiZSr4jJAk1X48cQoHaXVW5
Dfmy4KX0hTtum5QZQz8XSHPJZEs4z2OMM4KrAh0o/SOKhvdJZyutLb7PrmznDzUYGJ3vpFYrw9R9
D17gzpKgD3MqXoSH8qj9FAdvsOfbERyzfumGpt0lHsfm13kspFcrm/RlXw9pVNf4moRTP7z6D/cx
Hw7BDj0rS1TQlqauMuUCzkr4zJtHdIzA3Q8As708g/WIP2VDdouOAaila0B7gPf0i8Rk2JSSCbae
+KQ/KR+i7smD5VWmM7qEpYuHsGO66toctbx2CZfWiGAOVB8TZG1xCca/as2Z33E6vNh9qCvOt2NF
mbVFKrTqxjzIQinEp+JAJty6bbqLtt+acNMAVfzcSCqYtobWa1MNO9khAFNLuJdfZdBktuBNgdzq
VebwFDqYIQZFdXRNMVwpanTZ22jNUg80OSZZDCAmHoh7fpigV5P/RHCNVbVdG6NOnTAE0WwuOozt
K8zsoWxbeebt5ImP35KSxV6uVkYdNy2Jx6ocsbKRLAxIlumq2P5N6t9flbyyGfMIrKxRPglC/6zO
IyM+RQ04lQuf5EnZFYh5GzDe8EcumXnZenW0R3bJ0EayFIPHefENn7AAVx6IBp0cWRkvXJJf9uV8
rxZHuaUy9yD8zMz41NcJat/Puv4umvec8MhKbHUIjiCtha4j+L/P0xfTFEYFagbxad5gEPFobEsH
4lnyY2Yjod6Et6i+cyyy7vRPiwqNiZvyqC7EcYlPRo87nZDutRtzF8BJshsMsDq4ZV2OSbab/GeR
aO+fL1JoMae45DBpXsfHyheORJJMwqQQeP647HDM9ZGhduybKn6R6AwLrZfzvIhPZXwdjMAXGglv
PWwTZBLJwH9gLz1fD6oFhj60eFvmhquqvrmpMKKXiHYOYXo7j9xssTvso/LK2UeWsxigjwCGUEX5
li4AosE4FD36WBByyTNb64nuKWYwwG+TNm69Q7ICzQTeYnlGqWMgpFmRjzOMNnAW0cuQ6IqJa70l
z6JPGHWMfnd5mazdXa+SSm7zNE/1VoLBMJQcJcjc1vrWRkLkG2KNIOL4QhM0xKkayYWFDCyzO+R9
7SZyK4RlACgPnfMH03nMNa0Mkp+vns3plDR5XwXIgprMKQKI4+5naCepqWmX2WRP0a3YHQHxtE1w
WEwDXKkpfZM3esD7K6jwOeArDvViorjb9uYmD0zRKzuj8b7x/TRI/4KrCBLjdJchzMB4PRhKckLP
1NY6dK3N/x0/qYDe6R8L1I0qJaFaj72aAH1U2716I5StXYWc1pZEHJuO/2sr1FVqpUunLaDDA6Zm
ABA1hPKzm/npJvBnX4cmSRFjFr564iZ6rGi5tkv5ihaagtX22D8M/MuugWlC1KwtJ5sxIju2burz
evQkXF1aKOUWaiF1stxiofOejKebu9439n+gqsGMJKvPRkUSbQmlsZCxsMadPdnLfAPylz45c0TN
Kwht5fGyJ7Ju8PVOUpEEdGaC2GVY2CCq6aY20/56EHTRrqZw4QApmKnJ2hb1VO6StomWGrbM6wVg
DZ+Q7ZAZGI8ksYLLA2qy7KkQZMd0oQHWoi90MXo8RFNTWNFH2a+5S+8Fx3Cse92vNsGRlwqRjaI8
5MwYdeAAkGrUTjWikxlDiaR8SkcUd5pjqM52F32nZ3NmjTp4gz7pGghlIzzk1L3oxZDqCB71W2ED
7RV34d0FjON2Zo06bkGNJnaYw1pyWHxCBTFA+oDklCl0CLhlYsZz+MwaddbkGgQ1hW5GKEube1Ig
HrbKZj7kPrdSyzhtZ5ao02Zp+GBLCUutp39oyncY6kFdbDyUfuxbKP5x4j7rVXVmkTpuYacMfTrC
S/5uRgW78T2HfE3jxG7+8/LJ5ro/ddwKTYgUOf1YHcDtsldvRMMLD8vvEM3XmP8WZlydWBtgXOAI
wygY/WLM006HGqEWndLwOlMVewaF+7eW9GmCOmRiUseltcDEuB/QZ/IJIiXYLr/J6+YPFGMYwfFs
RdQpC7SoESf8/9T4xgPZQ6c9pnvr2EAFFJrMLvQOr5BPcr2EaVfCZCKeO7IMdNt5KjRVEFiUJgV2
MW5BJm/LyS78yMUMy327A5fHKeNL8TAP+adRhUIZtW0fKVGGxU63wb25T/cQWt9W6MmgQvwHp5zp
LStz1INnsZpQxcwMOXuWZdc3Lab5DK94Xu5nQH2S/yPtupbjRpblFyEC3rzCzgxn6EWjFwRkCO89
vv5mU2cPMT24bK7OKvZJCha7UV1dXZWV6bQAlX7uPdsWFUL6j5T2Ao+QNQQ1kAnRd6VM7L6QrJ6/
/9zC9pETPkxQRw5Es01Z8TwJXaOj4a1fXPU2acti8JKpnSJuf7EPa5SbJEOTckk3/2cLgd0TD+AD
vNVnR4E8IueMt82bBOmRxRQNs/w5u901ZpEsuTU/X/ZGcoRR9H9+D2BMz92VKxIoM5KNnQ/NnhTB
CHlZ7vaMUsrn38+gn8hyO/R1R8yk7Q85eUqHl8+XsR2cV+sg+71+gcyxPiU9vh6C862Br9eCUJEo
B4bM3GQjcT7bMiqytG2SlkWCteRdDNKMzFXV2Zx0wRwj1hQJwylBkXW+rEnq86KdYIvkCgLyc87i
9+oNuiE739L+PdG9crYy6vYupFGBSpNInFJwyTyO+prhEJBpwuI3Uw9xO1J+uN7FDS63qTQtZG2D
XV9DHQH8zsY9ATZLB8mBlAdTu/WdhuAi01u5CXWHq02kgfMVbsLtwnvSwvYTE/AVyOEiMxI00/iG
erpuzTeaJ9qVN2qm1tnMnvZm7iICYQXuDA0qJlT8jMQ+1HsQNACYUB31N4IBIVKXaKKTaQZ2zWj7
dKwMUqcjEops5vQ+QhcxvSfgTHnfNXhvFQ5wmSyuga1OBdDWH8ujDojOaZrfK7AGNhtwuaHjpNsl
YtdPwpYZP4RMTq7/xyKYIXQgXWSJhlwlcR8O3JwjvLzVT+119QAUFLoU2FKns0rdhGAS60b6f/b0
vzZp6FWuZDmXL7AJXCgmDjANON2nuaVY8tUXxCE37wuUUP+zQhp35ef9lGgyrI1WidoYSjokEkie
dugszFM4jHDKMkc5TNUnvRTyGXGYAWydmZ2elvvWlhEJwgeWdshmIFitjfKXtkOnyRiwNr879nVv
xtmxgxDd50vavIFWRqhImnRpIos+jAzlqZwe9Pr5f/v5VOzsZ3VRhgg7JldXcXms6uDzn7+FJMep
+vAAKlzKPS91WV8iXP5ETe+FjPgtRFpyaDDhkj8STGaUmhMLZc30cypk1q02a2mKhfF31V52oodi
x90RoMgXknaW21E5WFYaTT3GsJUd1TfCsgs+Vbfc+2Z394U0lmWNysGiGdGZV2At2ef3hS09dz9U
yP82T4IjPw9M+prNVOvjA9Ly63oHOULMYZOXAQj9BsPj0C2DtIsBarHJaR+nBsJyjZm+JPfoL/0N
0yZu95V96taR5aSdhxj2CRNWvMvc4bkriMwyeHHRGum8ZAZ9DsNrGXusk79f5WWAciTpPJBj4RWP
KWYtbM7hb0jvU/oWs2m3NusPqzVSoUTojGxSBKyRSHVN+2XXgFlQtJvT373zVpaoeMJNoKjiVVjS
U3O2fDAsuQQr5j9C6aU05xJYKtHMvo25ydjRzfRzZZgKNFoZ9vFMPmNjJ49pblbyLrJjsG2CS/Q6
B5Vy/7z8/jvcypn7UPGHm8teq8lpkT1C4JzfadekYa4/szPsLTDAmS0q5qRlBKC2gjXGgmf8FIDC
C/Gk7WsbrKJQQnriTe4vK2WrjaWCj7zEg1+SJMI/jY6PR3QILcvIVMB7O3ixW8iss0Fc5CIZXRmk
4g9GdicpI5esfxrsLrfAp2GC0EoyR8ANJUupzezETFsYB5KGBHEAbZdhCKPgijvIVmEvQHOhbpY/
Fo6IXtsjw11Z9qio0xuAICk57L2zRZLEpdslb73N2/5V7LLiDSOVMKhwYzSl3hg9OZWGYHZikBkv
hcKqcrKMUEFmGcq64BTcxNGEUfFEtRYIko+sEvimFVnBTD+GPwkq4DxyapOW+7xWR99V8CYa+h30
j802E1jhZNMJP8y8az2uAnReQRoAPIWkPqy8jPeJXVqpJdwZd2TMA5f8K+sTbY1Myuic/bOw94Rj
ZZET+Lqroyr6XjujwweRYJbXAt4kOhSBtcoCCB0lQbdLIXMm3jO8cTN4glHQgFyALGMc6nxT9d4A
IQlo5DBMmzwWt+lVj0MGGddf2VVrqy/xS5aaWWn1V39X/lxZpqJLJAuNwvtc+H4zvYOnkVPLNqHj
i93oG2Odm6duZY1yHrmNQGUQJySRWkSTVLNAcgG19ex6fGSfuu14/WGOTm2WsAFdDznk4ZPqLTYZ
vFqu4pP8EN3PdnfKTu3u8wUyviPdhC0mEA4UKr5jV+aqE2XFy5AIe4FvD2o1sMoi20fkv05D5zCa
lsXyouPTLTeLO9nZT/CzXksn8HnYOtT4ot9/VyBY7ScVYcJhlIahwOczHviMcNt43bN0TSAs0zX6
Ng+sntRmarqyR3ZgdSSrZYBuUh+93+0EcOuNGFdqPNZXY/oJiXkrO3UjLeVgYCf1byhovRV4WHKO
71YznBNKU17mMQmSWR+PSlvmKK6XBiwiSFsEd7Hn76j5263dQLpDdxMAdFgPwe1ixGozqRgjC2HU
TyIsEurXBdDpxEaVKbV+tsfJmzuT9fG2i4Qrg1RoqdRCX4CJI5Xr5gjY2E5zlsNoE01jNmxs+z24
skaFFnRlZ64gvjlaA3CaqP2ffJfHOEbssiQ8NoSG8WT5sEUnK0Lhl1kZYWUgMT1AmdZL9+Shwh5R
YHkmDVrW5LIVwBYQQhSgKkEqSRT1NFT/0CmKCNyp+oJRxqmjkxVVNUJofb+vDjD3K0jbucaB30Xe
57Fy2z9Al69CK1kUpHeHXZ26TE+jtBhCUo8rAwOwwsWrngRQZUZOYdWMyLzt/itrVCwZJylVMfIe
fpfvDMyc3S7PqaUeNe7YkH5U6Rr7gdVdYK6Qiitq0cR+GOkhVjjo6DxLqDg2Oca7PMK8F9rlD8aW
bkaV1SKpqFLETTqiPxt+b36GOdp8CuDKkY08GjTv76m0n/8NrRrodT4+IxVXosGfuyyEzVE6TNIN
p7hG/MRY12bSubJBhZIkDI1+jGEj2quHfFceMqhxpKcuJwFaMSWn8sDv2zMftZv5CpiCNPRsJQy6
UGtLwQPGy+Q+B24ATBOlV1yppmChDvIFyYrLRQI6CRZXIj8AEQU6CVRyY+GWRZWCTNst/W2Tg6JG
/Ys7HFY0NNTxxUTYoXyyj0oMsYBFO2gdjObmgKEmg9uZMeYuUBvoMYwQ7lhvhku3hE1DJWPhhIGP
VsRKK7Xpp0WRAi7XTb67mWTmsi6/lA4pHQA0CXPLpZQYv+gTL8u9FADpF9YW+VpAfO+UZMe7nZW6
rELL1pLw/gGzFCauAOelrht9nLMJk/1iUJSiOwqaN4M64HOv3zJBeBGI8/HkY51nJW1cyckoNmKA
QpWZiY95++8jsA6lzw8LVLjoC25OZh4WSKWxviNPrHg/PeUYpGD3lskPOy8rQM5QEfBshLAn1Cip
F/cSF6qWZMoUcPP1HMcmymH7rMOcX/2vAfLoFwtAaKFOCtAuJiOpY2u0dd61M5wh2feBtEvQnpRB
92Ec6psv3NEk+KwXRqwR8jSAntHkuYB2N0I0FYOcSoF6J+xRTgDWeoDrCZ50LdsKGoeYTkNjVAGV
y6/PPeSi+E6bpva00KDFVsjwQtkDBVOomVVl52jAQMX9pXydH1I7LUzjlnWe6U9JzGJ7ZQPsOyLh
Mj73zDoX6ghAfT5QRWjplIPlD/djPx0qvWScgYsE6N0UZGAhxATkKRRGz01pSRxx0lLwQauY8+Gd
W/1O3ldO54g3BBAK1PD+803d+JwYLQKVO8F7QzSQOnZlFmIQTluWYBomLy4OGZQl6uyp42pz8tFN
VxmIV/qYY4WoomBkWgQzA/TgqBXiRIi5nOZLkMW9Kcv36nj7+YLoe4U2QH6BVZ5V1SoEzXkY4BrR
cGKxSB3B90EH1U6G9bmpi4wHEApB5nlAJLEoqM1Si/GndpzyKl0C3quOpKpGvtXs8hiu45gg+cuF
CehTawZmwUAiL9KYJqPuqzYrhTGQ4vlaSlP1m5L0uyVS59+MZV1+I4QTcICAkwloU7BBnW+h3w2F
0hVDF4yHZLkmvCORq1lx5iaLJVhEweoLWFNyeM/jiqjr0DsCognbeTFS0QBHCzWLrAvmg+RWLtiZ
MJH5R9mRCVukr08iWbWyRXeNpTzilbioukA91bXV7SEZ6AFFAgich2Ew5iTtxn6emaPiVshH4xwZ
ZReAyc1t+2GnZCILGkxc7XL7VIg/yBoZF6G+WStJuSKFWFJnZ4O5ADZC7rfBSgfkOaicM91xw/mx
iYIEMQOQERCt23Mv6cZMaOvOb99TK9Sw3eGHgSaocijd6sSqYF/GYBgDZz0ucBkDFXS2OHB+6Uuo
bwVjnVmGsquF3033o5IfGK6/uY3g1VbBYghVWpqLPy/qIi39uMOiQoi3WDl6HqCl1W8EYAqAs8bw
hPW5yctjjZVB/hazWfh40N4730Z+GipgPcMuyJtbWbxeMjD+fv/cxMbFeW6Diol8zGHgWYONxjZk
JMKkqav5Vi+Zg8NDWcgik0QtJunt/9EwWfwqGDcJB1maCIY7W23M+CpzjWuw/QJiE0iWDv6PwvOt
iUWPw9pSKtHjprJJQpgOijG1tMHjjd+pyKRD3TzVqw9Hnbgy1bi8IpsqPIij7R8K198XuznFsAEQ
GnZllYBeM5yFLla8B66VTeplqBqKPM0FVka45gvMiUje4rCnKFhLozKeXpvBOz/jaAvRURwrM244
xkK2o8fHSt4Zc1aewSlG0XUQEwtIj7j6BSmKUwWUm+H1D5XH4qTYPgDgIkNkhFoSqMLO/VDh81aZ
i64NoiNnnMgs3QLQRllYpWQJs4k9BHBjZL4Et1e5sksdPHHOkz6dYNfoyShduKs9zuF+N7hlbOA7
fzAbi5uur5JpeB50sxKtutF1YsalQ0riF+F81S11tItbOKKtOeNLLNyiwAuoEuugbzrMyiy1zmXs
/LICiV4QS6+Dft2qHiOQbN7Yqo7sB/18vD2oK9TP1FH0I7hLaqJdhQBWfxP3mkdykdhlMcpdVM/e
j9nKGvltVs4ZJb4Qiwn8f7np7Pw634GNWlZA3ej/JMUQVfj346u0ScpDi0gvIXpjtAG3q/aVG93U
NtjK0P0DeSMTPHtRPn63Bmg8DqCOgQM6lyzSAadbReyaDwKSLX+/AMNGaHUIH9Pnn27z5sa5Q40H
Kf/FPGk0gVG6i3Fzz11qoultFsZVx+emBCbCzy1tOiGwhxiegIOo9JO7QJMbA2ZYlD7v2vooy0+f
//yLYT2yawYGMMDhCH1AMByeu8Ucy30mC3ALDKLbs9XsVauWzUIEeRe+FiRnHjEi/jDdSkzU0lZy
vLJM94c7lOfDZpLaQD+RYer4AIkWsC+paHyxkuOt72WIkBBTUYGEkBh1rXHD5PdhX7fBoLWNqfYJ
XtohEPFSJ01mkyusK23THh7VyPoVTYEy+fmmDopU6XFctsFUmnUd2kZ6kBuAsFTGPOfWoUZQhNqb
hsIZRqqpE5aqM8/nKUII6Xj7T3xtlqfYC8Gfk9tDaGXfWCvb8Mczg1RQ5HxjkFBHQRSZZlDZPPH9
M8Mhya9MJf1nFqj0qpoLReBmBA31NL8VufvO+Iqk31j2yOnu4gdWnN+60M4skq+5iow5ODUFrcQm
QvRrsDU3PuRgR1B//iG0Ze0g85vRzlhmgxD3MDe4PvLHEMxjPTTrB0vPLOhINVZ2B87gz3d1wyHB
zQrJdZT5IatAhxE9GhexhkBE0A7I9rnG5LjBqvu3Lvn9uaH3o3Tx+VaWqGtG6Eq9KmeZrI7o+JAR
XDVxpF3kivsmd8hjO3MKT4uvBlaKvFFpgnDzyjZ1GvqYS/u6UEksm9+a+Qql3Rvgtc36JX7UzWY4
ikyezM2NBaWorICyC5Uf6mM2VVWJcTW0ga9WIMmUdw1Q733zoBuhzdjZzaO3MkXlyXVdd+M0iG2g
QY76GpxSbgsa+lvIQD2Vt42VPnyBPm4jRiNEfyyPCmTdBFKUsIZNkpuPJ2h+ALUW7bLDF4qwWwdf
ACcsKneqKl6wtA6NLo6zWJHsGbV/C+kshobIzIZg+VeVx7HAF1trW9ujjn1aS23Na+/2Rkc41vBU
3xUOuH8OrEFx4bIiKaKyzIPy1kBtDeWn8xBTxHOfaN0INwEgb1EcLXtnmamtWsVsqWrKkhXF1gCB
RjLGd2LGHHLq6FMJPXOB13XgvC+YY7Vk6iclwVplD3o/VnODsUGQNmie8gQwBovLjmGNLkXNeiWk
PI/rj7vq0MLMnfyb/Gt4r6JAPv0X41xsPA8MXICYLUX2giIftbehBFVDiVzu2T75lXWYsFt2eCIj
MTsqh/w2yUkK6LFGCwTi+hdbujJL3YQDVI26uIRZtKJjMwINGqkXcc7Em+23Dqwwoz3cFwd0Ab/w
Ntm8RNaLpm5Jf/S5UtbxQasX+a59Uoksj9cdOKDcbFL4+KtLEvmnrhDOHbRMqcdK3NfgLOJgcAYf
cGsCVPCjffUfZrtAoykuWcGOhlsjLcWz9sMcdY1AnqrThAnmWie6JdRPhCiz89ghbiuqgmAb1Wf8
D1YAal1tv1QSyA4QdQoUZsfaEiLWgMhmgiFithQUp3DSC8KzZqmFpm0m8g5SvT+iooqTYsI7AUyC
9Vx+py6mHROldA01fGh6oPV9HmvqiDOyWg5x1ue5vQIINLVSfUKCEaf4Wqk+m0JkSLuWi3WHx3Th
lcTNYEPT9c5d0pxzB0GB8pKY6/DrfDouaWXs074zDtD5ieW9MeeCE4JV9Coax2+zJgMlB+nc236R
m5ta3Pl+o01m26rJCYzclSNpYXHQfG1CCpeLQC2pouFWQpVY8igZ9hD141M+8j2kyPLRMMe8brwl
zqZjLi3ts6zMsomXQtBqev5Ni4TyNIHExKy6rnKiXoBGWjcPD3lXVye1jaZdAQpSp1Og5xRyYWlO
o+xbJcq9D/OkhztCb77jKmiRxt3oH+VOAuNd1bY7CL6FFt8K6W2mDDnY6NTKHkMJxLfS2FkSaJ8c
UQ45r6qA3ak7zXA/j2IkT7j4aJKBkrqA+jNU7s4/WgU24SGeI7hIqnD3Sq6CwCQX4gdRjjE7obbT
Tm0GnnHKtiInRgUNBQhEZDB0YXjRc+ixhFkTGMKTvxwGBToBTJFjlhHqmu3LFCP/U9oEWaW/xJxx
Daz/VSb2L59v4GZElMEmqKOdhHI6/ZDNoUY4aXLRBtINhlBa8w+xqOSBKpnH7MIXpny2EpaVRfoB
q7agPBgGXHP6aX6qXjPgjGPLv0nuaze/YR/szTCytkeFKn2MohDJdRsoD9wDfNnz7eLqHfuUY3l/
FfHX5qgQrKX6GKY8NpT3xAO5VNGCt/M9b3+JlmUrG4PigY6mC6Tm0ak7PwCcP8jZOCCRJi3iHMgP
3yVifUQOgBUhtypF6O982KJcMgqjblm4Hg8+wySFKSKTmWIYfj94nC29fu6YW3kC0FWahBofz19o
Rwyz6i+Gj5tMrcDopCamX/yY+kAdfdTcalMXUlsy/L9JwWQJVyj+gxgNLVrFa6XezjU+Xv6EGXLN
rb2+QJ7J3UlO9j22pX/doEaj58OcQq7z1RO6UvNkUCOYW8LrBMyC0jHh7j/fx80DruCKBmcP2mYX
ktIcNKXnisO91rgZGNwiawaJW+iA60NyxJfmWtwxUcVbTrk2STlKo07h3OSIyuAmIrSJO+E6uVbe
0a9/0TIz1qaoh2RRpJNklDAlc6OJp5CJqhQIzTLrf9xF6hWZtH7cCzHsaBU4BcG758IlC1BPduKB
FDzYs5dbFwBAQ7hjATW5BInWEHPMItFvgqJWUEYXB+m5UY36lS9HgVEP20rmkMapQPAQ7lwavB/i
2lY5WW4CZTawid91vv6LK3NtgQqK8yyGmoqubVBXFWRfyrK2R60TTE6anv/iS5HHNwbPwbR6wUwC
lbRqHDmM+86oz+8Nt6sdAINusyB+fSeL7+2/8Pd3nJqGr6UbaEhTTjiIsT9I/FT9aWDdth7a+uCW
6TxjzwrCl58KpoCVRK0eC7wAeNW5L/BlVlRBN2BEdUkB+ZO9f72DsKHIIkEe8RD6pC5MZRpSvufL
KpinDiQX/Ty5wtwLltoOkRlKZeVJYNDd+VXsOzoktq8hL1R4Q4FZIS6W9doMAfFngBouKwH4ndDS
BK0M6PgvMA1xZhiDJmGL5ax65pbqp+xPTmMITt7OxybWrscGV9HnG7G119D3wyajiQZHoj5rrALU
VyM/CiT9R5uWYE+8+9zARmwm8DkQyQNSD6Ek+nU4FUoNunO1DISbUvDk2oIcGKSgpntdsMFFOdns
qePLsHJukjqJ8WDMUqJoZZD5/GiphQYYbJiqtiTFA8uRWLaoEkM9FbVaTGKJc5GLB8M8paB15hzM
cKaizd3Jrrz7gjLGZX5JVgjBKSg0gm+ZzmizeghLv5Bh9aD9lMHcc12fBnOwitwGP+QEQkPmwAfx
hPNniATUl4KMgdywF/yeaST2IzBUZTB7/B33gOe3hW+JWlHrSncYPZ7trzXUNkq354aJC68SiGiI
wqRXYTjaowrve6qlPOuvZEhigRA2hmm+0Mi+vN3PbVIpZ7eoLTeUsJkKXrUn/I3ct4R0sb/STd4o
jBNrBPADlBam5algFOERVPHiDGvgyq+t+W2yh71yFbn6oxEMjck3IMEgKw0fWLnF1vlfm6aOSlOE
ilFqMI3HoClkb4PEeL1unQ88vQQJPTbgt2ktCU1N6yIvxjIYuNLKFtDtAO9c86xRx63YuTZDpWPR
kFVgQMM6dF8UjkI0Q/0vEjtbmqY3LZF7r+gawLX8kXkxbh3FtWUqgs7ShA4R1IhRP63ImyF36t+g
GwBNSv7YXDcec+6ELOXiIK52lErTijpvjXmBwfEQB/Ih+UXgDj7Gy7Lr7o1Iw4M9zGM9+Tb9ZGWU
qvaXkWAMhkGMps/adOya68+viS03ARZSQJMGdyBuv/ND3o5NqIJyCplgc/KhFBHKodmOLOKxi9ku
NPMwo0CgZwJY3QCQOTeTiYIwdPNcB4JeObEQHtQ0PY1Cts/x8jO1fn4MDel77WuFWYlJzsiwNxcJ
ZDWk0nkJ0ADKutSErRQNTR0s+7RDLFEeozhm2NjA/uA5qeIlhDkJ0NbTgwVVU6DY0Sc1Ol2DLVqG
2+AZ+0e6N330TeHbF8odlw9ZUvcleQvmm1Xwl5xvq88t9dD2XQmbgKsUjmqV39Pfxa6MTSI6ChAt
6GgrKxas+MG/Z7YwNq4m5MFA0YKFCQkqfRvWWpGFgp9VqAhD+aNAFyMDoqQCBdONASz5bEeQHvkJ
zVO27tYGSAJLh2qxDPSwrF8UyrKMA7Ay5pBrHOPF6rODvliPP0Lk4xhKeAEsI74XgpRJlrRxHs/M
UvEunZdY5wuYRXvDTWRY8799fiI3wgyOo4w/OC3AKVDOqk5+FA7NiIQ/jh7nKXZ0TslNTfRK5rgs
uWSoiIZyNEogCAA4l3SbRmz8YpIlfD9CEkPkwglsLH0HfDTMKe6tnQOaHFAgHlctWsLnvopqqtz2
0FoP2gzBeaktUf39+c5t+sTaBBWhhTTsI2gCVMHkApw8O8IjGd7+aZz+DN5XqBOwI/TWwQdO/mNh
VIg24naqNGJV9nQypvcfjmsokQfFNWrooRX/ZMP0t0IqqtLkxYYdNTCndb6fCwSwdA69/aAXjcpK
Jj0/4iETH7tBqq4SrudvFBRg7a5Gt61McsnVpLBm3B5bvippiDsEq4RJEur20GVOU0t1KoKsliyD
syMBBL3QVokfGV92y1MlnUf6Cyw4hmSoPR75oVCHSEGgexlsIgyX2CqE2vrj9AXJNLJz9LFYGaN7
pXKht6PawVgmvbXVPYbEspZxyLdeZ8C0/3dB9L2rtnkV5sSG9hByjtZbhHeNc5ZrYdmLbvzCfpxt
no61SSrl7KOCT8YKJisbjFueaJUh2k7QlyewMuNuefPxgvlKY3TTS1ZrJZnc6iGRDn7TCmStZIhc
cqe9/jsEsoxoM4Ld58hDDpJNK7R1N8kotJIRIDKuRnmMnhktWIXgmnqy6CYnI/MVCh0LznatIXjo
HjE+6ZbXrAzSXjNURSTy/VAEWnxUMaMw5OaiMs4bywZ13uR6aPIMcKxALULTz3NwxHxf/N+Mw7aR
WQvrlVCOAgw/fvkMK1FPuNbLe8L4y1mgpiCCkyhH7llJ7paDAEwJ6Sn8QUmEuhqqKgfb3WLkAQip
ufah4TOr7J59EDkyVkb2hz7Za0PUBSF1neCPKgyBVO/nsM9cHrV/wcQjb5ed0ufPrW164GpVlAc2
Ip+FHFqkQd0ph8iIwGNVgPCw1EtIwJcoyOjF8ONzk1t3LOpJgoB9xNAkjbdtc35USi4tgrEPnRYz
OWnLiMSbFhTMBKtgrML1Q30qIZLzVqr8PJhAppMPD7Pvfr6EjZYaBloxAInJRBRaMIhzHi36IoUs
koxtax1Q8vNBeRd/U2Okk4QMoqyYrHVbzoeKLvwObUrsHDlzq+hU9fnYR7KEy9oQdxF/H0bg9QR8
JPR7xhNh2xKWRa5KNESplSlV0avLLBdBLkFUalDB94zr8xqSyk9jLf76fB+3vE+FuLGEySlIU9Pl
v0WUohyF1SKoZfk21OuHqQ0P0TJ4YryAIBWSNJ/b27xeMDWFuWdsJLaSWt0QRZM/jGURtAf+gKEm
0ZJsQmUz3aOSAo5fqzHl5+Q38xFCohF9pjXM9mNaWESzni7ihH0blwLG7NAT9e94p3Dz2hR/QeEU
A2Kg62IVyTc6lRhX1EgXAEPXaIpSJ6CURjGfE5XEELy5TuVvMPVD0rE4GK9Meo3NtSG1Az4NJcCL
HE9XE90fUyUHcjO6fZ+9dxSPFPzwpmOj9ckXutjJlTXiv6uTkHOGX4eKnAc8RiNbs/9GVIYR9t1s
l7pfKPZt2wPSgcADoHdKecw8Rq0wTFjdaHE3zaOP4v6h2+XH4rpbzARc9hwjeG0V/ARCqvuPRRLd
ViscNdKBFmCxjyzjZlbM5gjclJmAzCN/0SNT/Pk+pval3d3+lh+2qTjTN2h7hOB5C6SH6JfwOD37
rmyYRKvyXS/m787Faq3U19TmVEvSEX4KEuEnxYVCTWj2r41DekfaK1N65BIdhmNhACQKSCMp9FDH
YlGKSjZKbC1/iHfSVbNTPMyRk96lwwg0W5f42hJ1ifPR0gxpLZCF5QGh8obA4s3gKGCpZQEFNtP0
tS3qDkfVDIR8IY5ECqXmDBW/EO9j2RRB2Ahz4xWrLLwZRdEYA5+HCsTFxYuKI+w93STlhGTBlMx3
Hnjbf62cwpS8ySHoC47Z+NsATkoo33xYJb67OhfDpFYyWmA5gdvPb8M+V00Vei6ctdwRainl0Dja
QfFAlQsaR5ankj2kw87aOBUGMEOpcHEH47LXoOSfY9jwK5JN5HxdmAGzGf6g0n8xcgtEYQxRVS4P
wuZHUe006SXJGOn59tfDdC0hMJHIPN75Puq+nydiiewI/WH1oAKgTQR4p/vxp37T7onkj2JrTOKI
zZQJdy6qmwRbeME+42PwoxTBhPn+wCKnj4DCl0MFKqvmxGxIbaWA6Cuge6vDSS+qfpyUaxFqghm+
l3zgzOSFhE8ItwpvUIt3Kutfc6yhYEQq4P8YpEFdQygYTdfqGZDaAmZP0rsCRNiWdgdaYeddXFhh
3RNbsXptkXpnCfUypLGBJWK8EdMnrZX/Dk8txvbVKxCOsA7A5vdbm6OOny9oTdnNWCAZUl1s1RKe
NYc8j5MrfscC2W9loShWEboiTKiCbuTcRzMdckNtLuK4zadQAZZ3clUD73Lh30/k4bN9GKIBSAuv
DmM4wFCS9eZSJBakLM28QFkOs16MO+FCYuXdR1bGqC8mFbpY+fySB2qTc14BdrdjI/Cc1UyTeq/I
Xbr3p9x4K6titpDsx26pFZElJlzymEfi73JKDCBoUREpwrq3EgmI1aZuJVeshXCHnm/pFFVvQCHT
rx+nsFV3tZ/ztlrxoykK1WKCGye3UjUrbQxrl1ZRqpUlV7LuxTAJCGeHgk7vc+48SP4RYBV9MItC
5q/5NP/ddlP1PAxhZmP0TgTGtQOgb5lqN2xqA8o+lZCbxqyMVteIscOr0mA1fpnaIKGPvWZAoWEQ
oROQxZzgDmWJ0dVxn0/PSfumYlJDml6zXO2uMi13lUWv9vHV1DWADZY7Y7zKQII64G4xSsEEHBci
NLE8W5DdzZ1ZFkszafDmilxjmNLbceSFUwXgHAiEQ0O01AVv5yFbyrtu4cdrHnUVR5JS5TBzWWVG
rZTtei3S9kvoh9+1xlBuElBKW4k/l04/Z7ozjT1CRqGBdUyqDWdMG0hIxpWyk5RCx35l/S7M2nTP
54ZuLmkr2cIAbYlIVTDbg7X5XDNaRlugoFXrWKpitPus9vu7ppHrXdwsoQ2euNDUASmPzb7o/GPO
Td1e9OPhpgTQ2BYIwdRUt4LT+lLoTWWu4R+22mIzHHQr18VbDKxWYPrDtU7dDNCobBbkLTk6Nf5d
8qv3yt+kAjbaMyDuO44pzkZ+Hn3bre1RSZIxtZhk5ivcRODb7AbRBIpmVH4V0W+BOePFWhsVUdJl
StUkbfNg+al7wjGHyp1vj7fA+Oy7E3tpW8AE8q79Zy/pmf4qEZdSNbA28gIrXvFWQTl42OUvhBZd
FQBPZUZoxhJp2BI0gEq5UBpSlNA9HlCa+AAZP0RoEZCPLzyNNi+g1RKpG0EAl4XWoUj8fgEJNpEN
1I+jC01jz3eEPcM5WdbI6lfpnxgCkD6gvx0kx+4oOjHo12Uzg6LSVxh4NtOH1dLI36+MdROvF1KD
rVT453p6DuNXxmpYBqiH1tx1BeIF9k4/NUc1M1u874gkbl5Yf0RNfN9igW03Hwprn6ReW6hCg2Zw
Jj750j/5T+iDQgSuc8rcApTzwIaCb2Wza3tUPIn1OeNGAfGkk39p2YvP31YpC7C8nSl8nDMqhojS
OGj5DLeQTzzAMCAwkuz6VHVm7ybXvtkcRBfvEaZ2BQkXF6ELrGRITiDJAXzcuYMg4E9gssFWQntg
Hx8MlDwIPzGTKZX8+pd2IFaOe4HHB6JShjyVfC0r8zzIShMSoHacm/136LGpr8kzgqYO6kan/4Xu
tTAyA8qmj6JW9o9t6nwPXO0L05ShjOr35hxe++nL35yClQVqF5cUo0CtAAscSs73oqUU6PTgGDh9
Y6e/QMKQ34gsZk/WquijLSaQc8EdGqjRXVy+VuMdY1GbHrlaFHW0pyrkwz7FojpX9SYbRSoCN889
zSmP0S5xEgy+saq2mydtZZM62b3ah0IZwR1zqO2q0GloB8VUdMboK2tl1HnOwaCvClyBgD9nJsYn
TUBDE+nVEJn1y82rbLUe6lQvcslNhkYsOZKbSSh/QXnHk83oWnpqC3OE1tznX217AzFCgiFXQHBo
5gXf54EirOI8iJIjX90L4ms3sm4wclYvz/J/bdDc0Qbm5bhQhGNkRx+sO7nH7+s95HWgW8TMBbY/
1YctKm5g5rIdfHJ2a0fChEr+QIprOl6kUmN2QfE26CgH178qNqP6dsT6sExFDQ3Fod6XsZO9BRUa
DGS3Vpqa0vGPqDay8sEsH0Excci+Qazi86+4/UjVgZ4yUI9G/Zs6e5HeoZG7vL+JBTffZXYlgPlN
NbPr0lVL5qzTZixZmaOOHd8uw1yLchaUc5Dkb+IQsha08R1VCZ0k1NUBSJHo+B/2fjbH05ghT0iB
XnpnL5pMXjLTk2oPjmQBOAncxivrXbyVK5wZpj4j3+YNHntLhvw1vW7N7qYmyoSIYft5X6d/mb6q
qA4BCg7wG+jtqOjC/R9p37Ujtw4t+0UClMOrUofJ4wl2vwg9Dso56+tvsX3PHjWbp2n7wNjABgy4
mhTX4uIKVWUOKdW6IQkGGVKAGD1q3o3WhsbAUfGKOzG0ZU4qjGH0Z4iUl0k7RA+T0GVHo3ua5o82
2mixwfuCjDNyBkIiiVUoWYvKmC5qnR3T0dUP8fO4KR39m1Rt6q+yn3lp6oxc6ivOwujHRxQvUztI
wOzMbQ+d98F0lfj739vaemH00TQKFCvjBiATiKGIjn362mIEySNqrTVEBTgemnkiIbxu6oiCQPNA
1+7kbJKnKERtQn3qbi2Qxpvu/IMk2ND8/JA5XIZdcsIpd42S6yceFShUclWmaUhqaH6H92K5SZ3G
sza/JVx59sb8YmjIPBUmwaFK+eu6Ky21LGYU0XRPkGO3glQYJp+vfzJG0ApOjk8QyqZLIdDjqAII
SWIT8YLmVK/mNiEzLjpcooTBEQGyelHtVGtdC+KWxP2ujEJLi0mA4oaUWtIHbqGF9ZVQegSDA0aC
MPNAmVdjDX01lh1Z04CvNID5o3XrHak+8omsWa965K7/Q6OvcLOeZnPQT0lsSXHixeuXU2nO8PSH
MX5ud+D29y1O2MVIk5yBUmdDrXqpg7BTfpTTOrG1uXOFHGuLQl8w8/1YF5xRI5bHWi+SOiZdphbF
tGCRhhVAe+gxljlTn0wAGe0fmNmVQNpOeXplEtUsDcibDUpHtQC7yt+un3RWAVzXVhCUa5cEUZZC
kn75nY4nhPDhI9GItLjiuYyA5wyKOoHDUoaGpCJXIJloYgyDbZWnjtgAKCvsvEFbc19wiKMZvDAK
uSTJ0IRqgbSO2sFkmNVAH4XsWH2XI0d0zH2LiczpXfiaerheXA18HqU9HJEKrfnyLixntUanNleM
ojmNAqCPztI73QspTqebEuUVVKYhjQl+Cr4VMP3/GpXa56iPwZbdIbBEOhW8t19bELcKhNVXdhfv
H2fLscuoTlvYaBUFOQqxFJUhrjIr+5957+km+sAYHLngkGXnBCOs2BU0ixhrJKzgyCtQaGqs5rHZ
IHbVQOtIOi3RPvpY4cYBfcmG22WgMG43eGZElhaZwKZ7pEItAu9zdkIbXBUCvjfTdrDjnbWBlP0X
EG25HIvkAVKHpu1rIYhQfDhGkYuxNCgLtj/jV8LTJJa2ptsVkoYcSJafWa+R2lGthixlmGCNqHSO
nuz1r4m7FLsUbYL1bnxoJqfvuEEl6zuCPx51cbQbawY6O88DPqXsmlmJghSEEpCnRdZXuO/9/IXc
SPykL8P5nIGRXV9Fl6OKWb/WtNJjHUd2gdJIFQQu6kTuJJubxXgXx9i+vquMTcWykPgCUwzYECzi
HFaIkLXOoqVLEfa186NVyzdNWPHOCsPBYFxfMyGzgVZ8NG+fY+gYUWm0KoF76zbyptiBWw+mblhO
goN6t4BTuNlYLldtnrm0FSx1RAXBNMIqBGz7C7koX/gIf8oPJnrjGyf/oqP/l5d1YPXHG2iAI5Ov
6IFTDGozB0WexiYGItry9z0GG6a9sBGREuBNojHekeDLR6sdcjQglFCpHZVHScL0Mg6lqJe2XqNt
Sco3gtT4DQZErx8QlqM+w6K2sQaXXiZZOJNj48v7Hp8LLFMBSDp1+ba9laDYw7N08uupUP0MkTL0
Zl7aEZW99KgJ+34cUBzz4+CXLLyKYBe+vjqZs5N0xbhEsVaTJzM9DigY+6KHkiTJ76mOjqFXUMG9
SE9gUTZ+IdjAYE/jVrvwProL3ab4g2FmsrArC9eo0FAqQ9AWFip+jIW+cbQfjrdtDMYfDzxYgjNC
gcouGyOVbEhDqYd0HNMtZzsYbn299Rrl7QKpHRXor6WnIhD50FbgWKFtKLsmweWMIW4EXYUTYQRC
tEs39tXc7pCbeY/fr/8Spt9dHXE6JR/NWiTEGY44aVAgaacclKaTY20yRCP/0OR+tmziSlZesDEG
TRhMnIJaNUBVBd87FbYcdBxbYnkkHW2VaGOxUJWl+0ZVqwqlSJDTYxTM9mjMdsijgmW52jUC9f2G
Zu7riiCMY/kNM7692EOv5u/piDH/t1oHdU1lgQQ+lEpJ0dcUiq5WtsprPVTYtutngLVdoClAFhqN
r5et5WquJHA+IrZLMBvHzGXtAc3m4Y/rKKxhqtNcPbi3IT8CCu7zj4+yZ6PlSQur8xdQhbm1fBc5
0jbfDMhW9TJqJTfTIfJ4fXfM1SFCREuMjsZzmgwSkvedAlZNrC5WnvJZ3DbWvLm+NB4E+fvVsYY2
et9IVZUeJ6mPnSJoE6Ru4yjgBRGshzS28HMt1MUnj5k1jAGAWi95kdCDnTvFdix91O0wzi5uB4Gb
4j89imhnucYknn21OEXozBKNISnSErPhnngXvwgIsL3WjR/zb5XT/My2f1JNZlwZYCcF4bcG0Q4T
ZH7nwEUadlI5BckxsHK/GQp/6TI7iLdS8Hb98zGMmRDBgc9ZQZP7BRlWPA9l3g9GcpQw6ta3b3WE
gmjBcbRMEFlDE58Mi8akyvlqwPc3V9YCkCHY90lihxiT1CNeKp8R2GKIjkwOywpiTXpqL0Omp1nk
KT720r7LcycSwMg7fuvzQ6h+HzrNub5zrMNxhkf5QaMfcnSAj/ExiMYvah4KW5Suv9SF6eehtlHk
wkVcs9hxUia21KLPFjeNjTGKb2he+zJ01gY0ZL7SZ5vY4LY+sHZ8vReU9zT0JIryAL+t9SQfPa9u
F7jmgIPbg3QCjE9fmp/KwBVsYPgCGKipEnYpzGfQQTgmMcckjPXoWKldYMdSvMvQ1cXx2DITheg4
gUNCwugk5QjAG6oliy5GkFAb33oQBy32cEukKy280iCfVji9b23qH6QWTEL+DDV2YfcPrpXoKfz3
KyjXkA7qhEHjJYLyl+JqUBhLSv/6AWOd5zUCZTUgZYjQQox15tm7JrwY2mLPyasgugISNSNvFpW1
qyZaBhQQ2+ID0rn5GjwGyMw2QJPbbG8sg+DoajXzjIYNgwcalB2RiaITJFrcLeDEK6Lj/FSC7+UH
hrMd6zl2+q/KTDhfbuYtL4/AsgUTgmngJcIfjGife5+mGctRbbGyLmz2dd7YoTBtEos7ds5c2gqH
esRkfVeFukxwfFwXENnQPoTcVl0d0xDqLdhWIpsnLMnqzCb8OegZw6dDYobCROwSTUkwRsgA9V55
HznGTXs3vM8JyHuWX4rXOLNom/9UBzvDpZ5PAl6HQZR10TGFwGr+bLR+uXxcP/6sK/BzabpIEf3V
4TIMmjxEx0TAsA60RntjJzVvU8eVDSTOkLrlTcIRgsgMb+oLbWGpWFoR83kRngGDWz7Xe7Td2USJ
MfxW7PmkkKzzaJE6B9gFDcLSe34eR1WB9teih0dF8K32PRYiEMbzbifWYVyDUJdT2ixq1XRCCMnR
hyG/C5Yv178O68kOEofPVVA3TCQjb60tADBf+8yWPZRsCrsJSXLOb+zlrnjlPdn/F0h0F4HeT0LZ
lzp0XWRJZd2FEabl6yNJBy7vupvukJ4gaXp+poz5ofCRdBw+TP7RXEN6E/Ryqcrh0erifZXr/iwl
vqQJf1/bgBIiUCTIhqAFjNrJxeyI3FYUHgcpdbQxtSdoeVz/WozTcAZB/n4Vx0Zlh2F1dF+CGBHK
sB1YtHXv/4ZA9nKFEBuCJRQyELrgzhgDD+EHB4HhD87WQF24fVAaWi0CQeuS+ypFG2L/c0SHf6jx
2u4Z3/0Mibow6hhUCaUGpFx9irS7MjHttoqc6xvGAsEnB/GDiS6Ni3mFoJibbs7H4thpP/rhXV98
Pd9dh2A9mSBw8B8GnXhqZbNWzR4Y+l1TgtkRQ6Qb6VknQdLD5GUe2kA4kKyDtkakfFs21SPUUIEY
lG+i5akDb9adB0D5NT0IOlEhSxpIhI9+xkTjeLZLBBXWjgzy6UpATp46yQKeXrmKpoE87xMX/mYB
o0TLVS7gwNDfJogITU0DmPkJs1uhDcVJvGi7PUhPMHOExlCUBnkNESdXcn7Tna2NTv5NgRmlUx0W
x3CaN2ZkekNRbRYpdqos3WSTbqcqWPfixpW0yFZxMbXdRz/Hbj9iXm5CR9Z8h2ShjWEAbxTesuam
kEQksuTZnUXlJg3AiRgFOyVM9lZr2UKC60AZ9/0wuFJWufOAdtta4hgSI4tHFgXOTfThoZxPVzaH
uZilAekVdHkQJe9laznSk7IngpOhK3CCckYmB2hIpWDISFJBF0A5B/TmyIKloNRtvuLbnbQgTYyw
4N6TfimOTIgkHnkRLOPmOwelwrxZC6c+7tD7rd9NfoWWLsJc0frF8Q+Fg4gVXZyT1SIpG1AgNhak
EvDmJ4jv+eWruOt+zS7ZUuOR18jC/oB4OBLGKxNKZ9TdETVgpY5MVN4HzPnYw04i/N+2oNl/xhL8
v+zmJx51k4y1HkOTOiXDqJJfPxcPwnPuSIfo/lQkQrst74QqzO38BKTOjNDnpYoIE+0Y+HwxlCcT
N95kbzAkiGf9AX8aD486LqLUVIK0AE98GhGbObrTbgTHvJ1APOGCeZzLdML9hNSBCRWzx7gREOd9
npEGng0ZA5Kgnkg48TtuMz0PUKFeB6qIckU8oye79VKiMLgLtoSZjdDC/QErG9se/vuACnWt9Xmv
mjPpww3uMEO8vKCzEYqQnZdNYPDExNrfF/aJvX/iUbdcNE8qiCexnSeqGhVlotLR7jMb1Cf6YMMI
Odc2dzvJiVqFb4ME5sCUnBgrsjuXiBqiP8OJZjxdtT/hTmKdUMRYqAqTLACoQ87xAmnRFKnA5xt8
CWSo6Mw4cU76YPgL+k21/4P+ZiYkMp1IDZIpdLp9oSyirJVMfMNk12CMeEfYZtWdaoOzpCDvZK5g
F+uGB7HXf4CUFWZLO/XpQgYxrEJ4Aqnh5CuKkHKIyJnebA1Dmd4kh7mcLNjK0aluUTolbbApLodq
cYQ9UQTilqCZO4nHMuGgQtce3TJtZmETD2QGI9mhmCE742b4IIwaiPps0gjCBbyMlUEsg/wx0VUE
4ybdx9mknRkXfUK6A4feIWl4zJRu1cL5jlbfexXcyHj98Vp9GQ1h56jk+65sQgsUKxRToErfZQd8
GlvrubPx3PTLB5Nn8LwVUleg3IBTOw9xJUlfUv1GURzRy9xwbzjt9EX+MYGFlUTr/6DUer5E6ia0
Mjy0MwVLROYDlMvwM7UDPg3Ny9DyjxrwH/QvsA/P57ekLD8UTLkoCWScoQ7W3vevUAVIHfmhvw2d
9iF1Ue3lPIOYm6uBBgJMsAzO4EBMjTCdsbmtV+2Qj869AHaP/iE7/mGCCJkIETxxMFk3Bopu/2FS
OyskUDs1JBi/ejeogM29xEdcqvrKHmRj/PuQ6WxWeNS2TsaAfbWwxtHpvWY3vg7b3pcg0dVgDvcP
eOjYbgedYKgtgnv2YpxNsqBjNICLGTZZ7MiUAaTQNh3GbaCDBmrp+oOzoeSKpUNStKL8h0dZYwhx
0zBCx/8RcofdKd0fb4zM/W0Y2r/ch2s0yh7bMO6GckJI2n3FqNnpehJQbux+QVlF5GaomY+KNRx1
Wgrw3hmFSjbze3y/uJYPfo0PDHZC6VHFa13y5JsWXcqVx9lUpjHqqKNAAk2+TPp3+hwtcoRT2jvZ
rgWdDphS8ZbJZQRtf1LWZPvUFSAV2Bi5mFVKh2OqPjW3MfS8w02VndqlBIgnX18dufguTswKiyx+
5b9DvGdNrQLW4He7dpNuyKCxvOXm4JmmruPfQioHcHRJQ4fo1NyYZE0Y7Bwqt1vcGYREwVcRwais
3XELDeyv9h8g3VLexl0G0gUAkuIecSyBRkrhvnl6MI0fusjZSWZ4iEzS/yzRouNftU6hH44bX9xj
KsyVwG2ZgIqZNOjL71CPWRT7+rdjpK5wMxlIj0Nq8URtRX28RtT7uADirPq9NyEz8gNvGC//OplO
tXiSB9pBbnMd88SsQCkfE1dxFEJVlXzJcJuDtEvbkBPD66w7ZSQuTuYKh/IuSlXPuRYCpxjqXVHu
ouygLNAeDTLXqG/qpret7tVYfsbLYxaO29FSnQAE5mWwVQ1wcsgzZ7eZF+Tq91Dup8zVKJYk/J60
wNxW/oSI3c5GXqDKtJMVCnVFZSADTOMYKNFt/Rbe1HeoMN7KX0On9PnlWfb9tEKjou8R5BpNX5+M
pLud72sHtbgcGvSLgyD1ce5s7p3BNMsVIhWIi42kTuATgVnurQdCE0jyGMO+eiPqi//Ea7c2kYsC
mV63pdUqJ78zeyha+UFlT0h8KV6078Y/iN2YxwQDGPgDXuiLJqZUieekbcDnMy2PZvxTB0jZvHMM
n3lK0F8OplYMA120LDWSAcLKQcEE3wMUqrzlJvDFr5IDKSzQTHFfFsxvtkKjLF7sQNBiIAYGtTZY
OevnCFPljnXfutMvOXfUm+JOfb6+QEaghtoVKUSDVA7+jTolVQRqnEAKYWuRbpvjQzwK7nUERlFY
XUPQlL2lhZeuaGDYovFnR063qlM+TZ2t7uSX/Fb6VSL+FNGj/MDNc3HWRrM/V6DsNmQBwOZrA/kP
zRsepS1imAa0AxlIFaZNcRjfudlRHiw5UquLXoyFUUcCIwcDtP7UDfZ430I/2gIthtm4Cfqz/oXc
7XyLyblaQWrgMAHvISDVzXQrbYetsul3yZ5LSsY4n2efkix9hROYoNtNFuAEd9rXXt4oqBJgOjmy
QfITLbZ+M39wKQ9Z2ymfGk8gDorUDOWn1VBOUjA8YOwC+iO3JMU9vmYCEs7BtpYRYshQtPrCPTsM
5yKtUSl/PY2y1I0aUMNjs0s9MgiVPCoIMUgSOAqd5TXyNMGeG4djLbzlUgZpTTWuP1HGaNK+POq1
U+5xU4SxndyTcffGkT/6LTflzfqu6IVD4wamHtF5R0cAU6VmwSBitW9RgMnlAuMKJ01PCUl2/eYP
7kPy1aiYA52En4jUHR8pcWMoLRCjXXlfkGN0kz3+ZkNEDmx2oFpvK7VtCDavU4oVy52aGDGojawe
lMjOD3HS6dlYEuj5aYaUIhpf7eBb4C/7yeuI7CZ3coh5ltA1+T+AlNUMehhlkwZAzQRLzvQmLLlt
cm8q9jf8RKG+YaQIaoBpxQwMvTWeTqSV3/Ci4+8o/A+UEXiror5gJo1zIgRYVekNbo1eH/FnfBA8
SLzDRmR0DTjjDdcsmdax2krKGYRpnEjCNGfH5YHIkY336RPuRbeObckx/cYZuY9hsozLg/q5rZQj
CGNjNKsZiJ0w21HdeJkh2tkiQg/tlWP6vC9Imb4Q46a0UuwoptGfplvI8JGhod4HQVxgp1C3iHgx
MGc76TH7aoGs1GKQk3mSJsEYpB+r9lzZBhhJSSlBqP7AxXHWSff2mdYwVBIxQHCP4wGXenXpqC+T
M4ENYvmJ9xtv/pgxpfS7b/n/WyA90Za1glWMEZyquCdz/sP2e48R627DK6OzbEKBAidhJiVdv5Rr
yYsuDzMSLerZPiwFO+/3FqaDr5+TSxDNQKcWZsXRUgsGJ/r1Oya1hDnE4CAOsdd2qp1EKNtpnBnq
SwdNUNAhrUOq8ZLMAiMV9Qjw4GAViTtGuxyPsLF/StRiO2nvf78iTHRhhgwiyBjpJCtehRVJESuZ
OmBFw2DZbWLYXfwjkQr7OsqlJWtkpP8/FMphzUMG8hoLKGqpulP/UwJnkxV/MaaWM+5O7PTcZZwD
UU5qiWQzCFVsXbILUV0l0ZgMVn1ulYwUFc9x0AWGegcOgYxGbVqHIE6aRKt10ThoxuClErzEkt9i
qtnJUpA0G2gaHDVvzH2hf7m+k5dug6RBQLEog17iUnE8iWpDqhNJP4zZ4PWi5CS6uL0OwXgwn2Gc
THp1JoapKrJMXPSDulH8wpVuwj0EmjrMp6g+ppchfMkrenBWdUoWrhAh67PMqTzrh9b73Ughoy6u
YxZ98AhFh/wRqXaXuNfXeXJ21Edc7+Up17VCxfDZWKUFUIVtsRO9CNmr0ha93EufgtEGtaqHAdjF
m1+svX4z3JMrjje4fWkY51tNea0+0tAGUWKr+6nztdoPktlZjJtaOl5fK2Po/xyIfIHVWidJ6Kay
AZD+1AQI5gkNL0YPn8THZdO6xTFq7Xkn34C/eccdQeAtkvIxVTQLhtBjn6E2ualedAfjbssW7dCW
rRwkZCnmbfxh7fIPzpovCwXna6a8zhgnxpQvwB33mODGUB8Zih/9/LHhMlddXgznUJTfGUsr7DDY
gu+oPaFiYI/Ni9D8fSevDrlbiOmSETUkYal9LKdwrJq+0w9L2kMv7cmIf17fMcYqLLSeYtqOKPde
cLM3ipYbXVXrh0J/y/rHVpnsxvr1f8OgnuiaMGIwSKn0gyG+DbkfC9+lbHMdgmw2ZddgXSAt1QbE
8y5DgRad8OrS6Ickzp1Jl+0eFzZeyiOmQFKe6yK/9xoYZVhWuQjzpAFMfCJ06O0mcKX7eEcEXcUb
boLjIn5DDkCDhBD6rUl/Ot2IHFiNkPZIyB2Gr9Z3wR436HHzBid4mEBm+gflqIt7jsKjTCgCTWWf
JoaF+7TZ1Xt09G3KF8JGwAvfLp+GFBJlQRCksToVMmyH6WvyInuYiMQEsPkQ7zCa7IITxOVqj1yc
dgqRel6UbTRWZMgQl47kL27hBoI93AjOhBdwYBdPUWr3/1AjolCpl0Yj5v2Y1thR0lyjg4ZkTDYW
JIf7XbRXEjd/v24Ll8oH53h0iUismirLwHl3EDcg47xN9/oO0pXVZtpDvRKJjdLvt/MmxVMyF23u
XPWFKVLoVMCc14MGBlLssdHbEHv0VI8YiHkrP2You+t+9rR4sp36XEO5CAQpYMrNgFsCanA1gBt3
8ZEJBOmkAN3CEqWG6al6mx8MkHHVDwWqR9Er99FzEc9IeCCIaGJEO46KNwnlqU10qTRJjI88+Zrb
e0gJbLpt7+ouGbojdDO89TLO8hkgZafTkBXKhKTaIQEbeeC38avEq25eQsgKuNPA2gEVInTeUAYa
6noTjkapHMy0ae1Wi75F6fxcDvPu+om9PDLAwR9kxqE9dCEiJYchJEiXQjks0KnKpsTVzPdpCr1a
+FD6p+tYDK+jGBZAID8EwieZnrgoQdsB5uvQhA9IZJu4b400vZDPlKGJEP0oXL3zy33EQCS5nCTS
wnRxNmrw+VW53JiHyHrVmsSflnorprwR2MtGAqgvkjk3VBaQesJ44nnAZ5VD1WtybR40GB5RO8rc
BT71NMz0A1V9dILwpLIvi8PABO2KBQIbKAVfEIXkYR6V4hDg4t2NvzCivDU88WF0hb2MTkXeeby0
MYCBchXvfaSmJXqBkCOW8qUHmAwVVPR+oU+dcziI0Zxd7WQ5CmrOElKV0DumTny/6GrWRrEBV43W
vR+FT7yH+EN7EkALofoJ+rC0x4UzA8TYRGzc6fRDe4dM8p1/ODUA40vdIKDoXB0MqBE63CK/2OZo
NxO3Gg/tchfRbaLoEtrlYdLiibFk9S5Io2LQwPKh4ZOZe32voNWM0F+PGKQnM4P8QtspsXW+q+eI
1K4WHQis0i7QDlKs3Ta+ug/EYhs+9HbjmmibIMxcpB1Tv81FsPWKfyQ6fvllz38DdfWPsprXVY9V
D2CpU+rGFqbeHqVnyXzjnKFLaz9Hor6mEUlaP01AinaDO8X2NNigF9kMIryM+lAsyHun0Af/xk3X
cpZIt0XnvbwkQQFg5Uuxs/zsi/mNSFxK+xhqbngCQV+tvmkSjs0wl6tCpgQFBiSvdPq+11E/0VNT
OxjWsTb8BnJLXcYLuS+DYOzpCoS628HurPdLqGjIT2TIzm7DfYygLXwsngm/Jr++ztzKFR7lSqWq
zBdJwFaaSIy180thPDXlLyWVHc5hIT/8wjRWQNRbIk7LbAoHXTvUyOsT1YcQXO2VJ/qlHz/wIm7e
pyJ/v7L8qkoSOaywi8gmObXxqIPvRy95U1qMG/b8Y5HNXcEoo7LoSqBph/Co7wlZx7RNnfRW2lt7
kuWGUgEnfmB6tNUmUv4FrE2QNkSb4iEp0CNvHGWLEzTwACjnIck55gAjbFyco4Gkw3RT+bdZTEK1
pSvQnoLuvXIh7RuVYN9ORlk7zPsQYlcpBMNUP+PWlC8Wgil49KWilVLDMxmMkOefBtWcXI2toTok
0WMaf2/HkXOgLwyHAqAMR2h1IW+EsTqEya7MU9CWiLZkuqXCK91enGUChEeMCPZ1xuCXjIYUMRSn
6mDpmIZCIs+UFzcoeSI3TBjw9kga4hvQhFNfvo47tZ0RWB1m3UQ18RZMw5iR42T/L78KETiTyX/o
ssNb/vyrYHg2KdSxKw+aqt4FFZ6gaCO87mguvwuB0FSwIeOcXYTyshkV9YBY7QCK5zBV0L+no3V+
6SrO92cuBeRTsohuXfASU6YIQchEbrSxOFizZSd97wz4NNeXwoOgPskESSX0rgMiy17T/knHFft/
A6A+xzCYCcQRACBW90X2VVWPf//vgykURTL03oJug7KRsIYymorpXyT03yYBb1JB/YcVrBHIFq48
cDq1Qjm3QBCqb1Jc26igcBAunTwY89cQ1F0y5flSd9KARTjKV62EfL1yE3z7nsZ2BeJ5qFb0H7ys
MusMryEv7pVWsoagLw6TtTgxKI2zzhHCuzT2r38f8n3P7mSyNDx5QayKV+mFGq4szGImTGlxkMBU
58tymztjPsmOWJh4WZV66PZaqYFVVn8Is5GXkSUWQqOrooJkJgQddXCTnX+7BRlsRR+T8jBamatn
b5XxNKCpt8yeO1CzX18pa0fXWPI5FsqZraKJcXmooR+k6RutBhF7+yMst9dxmKdFRZLXBLGVAlFH
alEJ+syneMRp0b4EjS1BKA7yRaY7OeULtFtEIjhl1xytn0vXrYEmQrNQhkRoejFmFs5ClPWQzzsU
4Ubq4LbxfwHvxchyRmDIlPGUAgK86/kOCnFvTFkx5Qd9eFXm2C6Qdbq+d6xlaJhYAxsnelo0ulyb
qmI5FrmRH/oSud+gf+6VfDsKCufQMxeygqGMC7foEE+6hoWIB6H8UQqcr3GZnYBVkUuUZF5MtARR
R0CUu7QqTCtHCK/vswGjYwtmt54CV0vt8nZ21dvRtKtXXpqMZcy4NkUTWpsSRoAoZx6qdTmItZkf
zBYMnKWmPizLtLHQjGyLVdnbmdjF9lAnmdfV0uxd/3aXdVWyaOQrIMaEUceLQZlkrIQ8UsT8UAud
L1W5g0DSnafW0aQYQWS1GY12m+UoO8qBYYuj7Pap6KnaPx0iA1TRYFUkhSRq8yE2GrbzCDY0JTm0
y8bK+00BTcnrq2We1BUIZQuSVcdDNw75IUi/BBHU5kHTrMxfr4Owz5GJXjI0F8Cb0CUxwVwGpViS
/BDdajY6abczud9sCB2CPbR/aexqsoN7XtMeCSpor4wamYacIULBixCtD9ukEPqkODTpayi+1vHd
MmCFBgqr1Y2AHp7rq2RdAiu4iy7efFbizASc1KH4vjQAqJrmNdKq1yi1ok2n8C491sdD6loHgR4y
2RfP+GFAp2mn9dkBokPQn9Sdog+hBcTlALsoL8EiLDw9cAmg+REZ83OHWQnD2OtRlSFuGD08dbYN
hlfIoAVPVoLl0OD5cYOKoJ6+GPkF6c4QGlOaHfJC3QoN3iBiy/lKPAgqEhXCoSl0FRBp0HtmkjhL
/v36OWB8FSR04TdAua6gG5cKp2NI3lZCFuOrqKatTa09iqUbjm/XURjrwLMAdHbwj1BhoTkYjDJP
kjFPsoOQQg5sCZ18+XkdgRUAIF8L6TvwSYswW+qzz/NUiGOrpkhxoij0hhHzB0LGX71ZyBSXX0ab
193PWBPgNAlMuDjWeI6cnzNpCPMSzDvJIcXuCeHi1QVYNK+vimGl6NZC6xlRfbnkpDLjQAAbbp8c
Joyxxs3PPnkUCmnbIsuhj5z7mYNFU8bEnRC3y7wkB7At3UzKsEvaZ3RxOWUbQqSLIxjBA6O+lqK1
RtyNbYLJpGQ7ig/NAlK78qWDnohe8p4SJLKgXOt6F2lK6HDKZLkGhfthCB7q7PvSlV4ABcEWzDTX
PxfDmM6AqHcX4rRBsMQhOSyxdR9M4X0mz36Siu51GPZ6SFMa4ThE1EudvDlqNXAGJYccWr1VoLqt
PnjxAJLrQOccQPaKPqGo79S2kiJMBaDaTvHHtHvQx9odTGF3fUU8GPl8RZFWV9BeLJODNLUSWvPx
DgmWdPZAVc855WwkS1bgIzBYTFdRG03GtOEwJwdL+RGPT6YKHk+uJAHzdKMAgnuBZMHojlilzKqp
b2uACJjvjfRtVoy2pojHaRL2RsAbyWGuCZRBCt4IuHVomsZ46PVlbHC+QwgAtUHktHlpd8HzP3wj
FWTBIP9GCwPtw2VxUpM2LnDqyvtO9PUUs4ID77yd0jeUraqEaxLKcibYQmn2h6BHu+0g6uFhfpr8
2cPMBIislw9zFyKktqe9sZ82qVsGfIVChj8/QyZWt0pp9HjnLQW4kA7Sw2+6dnCU5o7hgTIrsDUn
fwhyO/24vqc8THKQVphBnArZLKvhQW3etJBMbPFyWZelPxk5OfIugqIDmnxocplGDKx5hgLoAarh
PeIhMuc6PrZuf0uG3rgjRcQh0N+PZJnRF4A4FsP75ysa+jFIRXPG99ub0JQsN8FW25MSCp9AkfX2
QS/WJxZ1A08Y6WnrcQkP5h3kg0MU+fK76CMwN4SpJ3WTn2AOu/692LupKlCLIB26F5pvi9AoQaY0
4WHwk0cZ4x+Frb4Id1DSK9DANG61vx9VJt9vhUiO0OqImLUm9wlBVDeq6SyuhKL78JFjOHIHOrCf
zVNxx63zMT/iCpM4nBVm2y6mlqRdiGRKhZLiKxFadPKdqHkSpMl5gRR3UynLA693h46XMURfTfKC
6pvmx/vihsy6BKSPh1fkZ5+b1fIoq9OEMg1TPFgPXe2WbzLK4fUGAs2FZoeopPq5O24lXk2ct6WU
XTRpodXGjDWSVwk41jbdzbJX/eEP9pPlVNYnhjILoxzR5DdP4UERb4vmucNIAccKSBxzYeSfG2hS
AUgxBWUc5W14QH8LIcfGSFv0bhyKt9/aNNnPruBEVqxH+doM6OSOYBRZGWewdc2Ghp/kK+g8sRwD
I9cK3Atqfs88K2DcqmeIVEwSKlmBviUsUolh2cViqxUI1dDPx9lM8u9c20wqaDTxtEu6Fp/rt0xI
6hHtMtW1NoWXvfIWxbM1k3InlZTJjQXayUPpzeA6klw4zY28I1wL0N7lpeQYgdDZHlKOBOe9hy4b
0Dp/8WUPinA38+ggnxJ6IZIq6Imy9uZN5MXz7fJvN9/qlFJuBeKSgWUuJ19tfJ1e2o2M5lYJ3QrV
s7y1Ek95uf4leQeGcitBZxpzj9fSAVSSTr30LrBtJYrd6zCXLCfnN4JJuZJxqksUv4EzQmgPLCdO
5BuY0pNdccuVe+dZOuVLlirW44KsaTwRY2FwA8wYaPgi2oWNk6lcznGO86JbS4287iaDnJiqnRBf
bvrl7zvKzvePphsxKxEEUR0MjrTPiF7hTyAx//FbJ7ZQ7fqd873Y50LHQwCaydCPoN5QemPEo9jn
xHVVt4uruMIHctJevBu8xk5uMDjw/o9m/olJOa9JSkJFFGvy3ZSv6EP2m85W7tKdisEl1eBSv5Jj
cOnDPuEoH2Yl5ST3M+Di+nuYRM5c3Cfde1R/qSHKDuooZ5o5CYTLHuTTV/yEpByZNiepHibkEnfT
I4R7FEhQ2xmU2TBj/aqi69oOfKTg0a3f7zDi/fetghQ+5doaKc0qvSnDQx2XzgKW8JpLLca2hc8l
Ug6sHptRHowiPIRDhhnVO13bco4m++75RKBcVtYTJrUF303BwOjkRqRPzg/8AQw4f3AbsGOgTzTK
caH602tIvpDgubwnY5sqxHUEyEnyNVBZ6UDUNkURnarodcHb5zyELYspW6oMezdWTveVTCa1TyAJ
Tp1QwMwZ+v9bd96WPFNnussVKnUok1jTYiUmqHCXZDqoTjeojse3IBLbqu+5xh1GZwezK0jqHKLb
g/RCpSR4nn/lIfrRu8GPOrt2/x9p19UbOc5sf5EA5fCq0OronHpehAke5Zz16++hN1im+TXnegdY
YAEDLlepWCxWOEfDFpQ0+3i28sahuEIpz8zGdE6iEnoWL5qt74ES5Rp38gPIEPeFV/gKL3tm+ulK
ScpPU6sOGrHJ/rmGCL8riFn8/lhuxq3FOxXMc7eSRvmp3GIiB1NGRBr68SIwL5VtAsQPQM6aqAX8
EbUrz3OoizYaw8rAUgWSh/vqGG57H9uCiWjL99hsfpC34SbgvmWZ99K7mnQZsVaLao6Imuq3BiOV
g21t0lvLw+AsCFFTe94QbAwggPBWztgJjIa+P9oN5D9K1xqcUEk3RPCe41+PrxSoI8qexBzuSjzb
rv/Kop8qVaVXInhsSczpwbgK2EsPE3zHFrPIhDSX+87jyaMu+xotkES0oBshzX2LAI+CFzvpQ2A3
TnH6/092k2vo3ZYmddE3+lLKRZ3gKYZlqsJtH9PUA8TeEUPAfv/VcKOLZMMBayifRosWdKGtOtWF
s+ijXlU9kAVIYLdshtwlcNNfQdYlGq4kUjEVXRY9NoaQVJQaAF3Wj2Ziy6MtXenX0SG61dEU+5qH
rmRSQVUBWlkwh9Cyxisp8HUHFcgjgDA88flrFbOVLCqW6vMoxEkqCOcIeOGqN22Lbb0jFTN+y4od
t1ey6DgaQ9QQBMK5/T25gp1i+a7btkAtq2/ELR/HiCuPiqS5EKPxp0NeYtnhFfAL72tn+FFtjRyL
MCCwveYNY7Bjy0pDKrYoparMRgRvab3opgIjRYWnkQQAk8rhQbKRP/5T0vsuio6faCKYi5RAucCy
vCncC1jzETBpJ4YgWQDUXTj//Eq6tpJIBZfIjIy5nP9WbrjJv1lXsQNqAEd7LDFFzrkHmffDShoV
WsS5BJ0DiFfOzYRUfi+qP4XkiaMR86pdySDhdFVpDIxUi4PmTaPAn35lbhNvisPk1JoXAteu304V
kL6cy1J5H46KKJEmtYvaIUbXmL0X09+oWTvd6HcoQQzCvI8HdXdZILvqslKTiidBo6M9I2g440ej
RRG+2AQu6CwN8DzKbsWvwvPMSsUUExg3aarh05mZtzRueldtoo18M93VmYMcZgEBSMEdhOL5CxVc
5BDwhMICodJ802dAsEATL+NA3LAVwxYa1piwD0KXAZva6Aahr/Dp0l2ILqFScvGcmbkmxuT/EUG5
fT/0sjHreKWMTrH7+03kZgfDNzfxhlshY+YLoBfRgEVKRqepI20mwphODfITA6CO2OKp7cgl+3Qi
WZU6WTtesZ18hM9B610epZ05ZNiKrpFnLspxMKuNaGJaEttCsykeK+ELg84quoVYBwCwCAog1PHu
G9Gq8wD3aJcXp8YYPSmLvctni+l1KxHUYdaaIsM8CLwulG/VaJtpL3L68N9EUKdXBdlFaugQoUoP
QXYore9NzdnO+AxpRLIcEzPtGgZygYBJ+YGaB8syKypk+Okddrm2yx68flvB5c2ZsWPRShLlAVGO
VYRIEIkkdb+43TUB9O839UN//Qe9HfJ30/4GCti3YolmfJrG6o0wrhRU9M7DRiFUoRvg6rebeUOq
lRUPfYXl3GthlGqaEKbgsoGwqQqdfn4YsRrQK5icWX5XA28RgeV4a2GUb895bSY9uf6z6Hs87bS5
sLP412XPY4W7tQzKuUvg3VVCCYVCTULtOrTROXcvi2D6w1oG5d15b4llJ0PGDH7CBTWgxY7uDQ+r
b3iPCQ8caTyrUTeT2NZ1WeuQBsQff6wd2at9FciyTot+dLoBipcz88vYbC/EUDA2bEBETO+Z93Gb
VCVxDAK93AOsW0JO2JAXmcPLmv6HPd9lUTlvqU5KGo+IFtPLBACIGrTvy9XitDvFAzUOL26w7fku
jcp386wOM7WGtLbZxE/tk+Tiiath49bC+qKQbvWfZPZd+MX5jMTxPh/rf8WqVAdw6aK/TxrIqdxu
RwqHBMMzQ0Ev2pJyBTdssS5KjOz88wnpKvqcB0Gpz/iEBNtO2UDit9AndJAK3LTnQxOSWHFJQyqW
wF2qVJgRkAkDAUF4XrbyzvAFXwMGC7dHQNz+kjQqmCydWWOz3xTOYEUTZ1vZkJfS9IyqvQXwOcwd
y3biVa+Z7vBeTLwvSX6+ysCzEtWRMUJqOirneQD9j6HZl53lMyYWov/601ERRlNrRcoCKIfds8jJ
W7vaTRFaj7Uvnu+MU+8SRs/htzAAyqK6Q1lmN/C2Bpn1YFAhGqqM2erPSw5gRJXUGWCT5+V+nt/I
CkNPvek3BvBC316H/PkU5tFciaRCndUuoZWPuGglM7XrHmwS3Ta3uAeD6agrMVTaPctzH0qN/Jej
EgAu4a7aTo4FPIHwnvfmZb6v13akotuUWuZUpJBGmo+keleemi2pjPxBbszTjIptYZNjy2x6kxUv
jgbaCssTQHJ+TVAL/gCNlHlLvFuSnoCtrURPFGWCbvsCjSRpax6Da8wqg/6Hd+o+o2iTM6GQXA/b
Sp+XVfJsMeak6vC4Bp2z9iK54iNq6JgwA660vIm24oO45S8ZMA/7SioV1KzKiuS67aFhGdo5irxW
cXf5sLOvPzK4BxySN5LLj/FE7rooUYZCOINJBcvSskegF4KHrtm0u+5knbmWZHrJSiClkyRIdWjI
Jfx/Q/IXDCw7ORgFtT0W3DfR42X12AZ8146O07laKHkB7drp+yLdqh1vYoKnDRWOky7GrnBcwS9c
wbL7qwV4J0LlhKg+1pvipPM2DJglOtRs//1eVHCO2z7uJy2HRl5LOJOUY+lM2+kOLPCdMzyGLnf8
iqciFRfrSF462cQHGx15X19Vm2kbbKvvSDcBDcJ1D2YU1jCOqMpYcsCuw0d/rOu5Kec5CM51BAaz
xc29pbM74H/7gyP/xACruU3d7JUrl5mvrORSbmn1zRKUFeRmaKOgbh168QmJrvSNjH3JW8DicrEJ
eapSzmka6VAHixG8xebol+T2PmaJXkO/84z98g3wvztuv4N5IOA9WILA2v8nwgFd6sDv0UvBuTgu
A+YbJjfdJte6m8d2D9RoAFwKLq8dSOL+p2TpXSa9u2QC/Us0aiU4J7thVwMFS/PB2LLlVeY5qtF8
A6VZK0OvqsFZADuKjEHxWvl+OZowX/3mShPKSaR+NuSIWI90b8irn/AxAb3sP+tCucaoNrJRVdAl
THS7zjDHY/IWr5jet9KFilxzH0hFjVb0OckEnLEQKAaA2wtnm2MzVvXWBEk7YAaws4SVn48Huink
LkyDhXgcOmyedJh25fcFvi7cKd8mp7gaQbd6qvwMNV2ObLZHvIumkx8TMCAFJqrPifbLIg1a5Z6j
HDMFWSlHpTxDpY61MkM52Sdsw4iMoHQjzaA/aKxxtKHfcGMf6nFfQZYgO2HtjE/ptgVrZepkv/Vm
i6zYBRWoy1GQPAw/n91/TUg/40QjE6K2hlBCZ0XAlPOj4L8BB20vS2K7I8A6QSSJeW16kQC0AObU
E0GxotrReFVikzKfny4LYT8rAPb2jxTqLpsKNe/kfAjwKs1k2/QJspZ5zg7ApahdYOy48yE3OF7I
vrJXQqkToClWhLcMVJuBQas64gmkMnf6MbPrnb61/oBigWdLyu/lNlLztILf6/PbTqV2wNBhYQPb
hbSfZhdwH6lp87mb2YH+3brUaTCVsFeVfiLO0uw08KDgvbbP9jzkbdZBABaDaRlgxcXODhUc+0RN
G1NtYU9d33WKtldH4wt9i7UI8iesXtmlMep5YkEEwKFPWdH7s1DvOL7IstZaBvmKKxlhkyX6XHXB
OX0aXAIP2Y8PXeC2tT0K4E/VMdre33evouZrO732yx/SL85fwIpeFmFVIpB9oHWgrrN0HrXMjOcA
yWuxI1OH+eNyVe8wxfnjSxOOa1nUR+saXM5lCd8gtJuEJTbZ6GfDIXOwqsjthbJt+64Z9f2W3oqT
bm4CNOmHo7LtDlioP4JwgBO0mGPuQBxCN4Fs84v0UilB/Y27GH5CmA2Eg7wfSG0ttavD4EyLo4MT
44tB2ZIwqY1lVlkxaASIyNIiMQ4ikpGbKJCm+wbLCZLXnbj6MY8aoDIAZUGwOmiwBKPKDexGIkV9
w2j4qUnO0NmGp9qkSS9GNur26OoZDxzHJM5A3zpAt/9HLP2yXwCQmxbJm4Lx9zxyyGhAdJ8dloAA
oSFIB95/lEg9Oyos+I/FEJJnVbVTnd6PIjv2CS/s4hV764uzHWsd6cO3SFiRUMiD46j7siO5yQaT
MrFfH/XN8PgH5RLyCy8ZlTqBcTwZTT7BqNZ9s+t980Y7veEqY9SC37dkXnpr9agTqGmVPCwC1AOz
b/QQ+MqWpCrztXAK33ro3EoXTz0qnA5zU0lZaYFL6BsQZapN/Vpt0+NE+ESHE3/dhFkRWitIpRKq
0gRK2whI/U5C6GYPKoiMwn3qTBOOBzFs5yT7+P5Lz/G1XCqbwHb0GJkmDCv6ZEzW2AY1RtYWH3H7
dm7veagJzALRWh6dTCjAQK00cjJ+j0AxjvcgtrCbDNRffzQ+xok4NPSpMo1FmkwwqwWqP4TT2LMM
ezS85aqwhVvpe4URR4sXbzi+o1PtkT7WQAhdwXf6yCHTHrkfJ/iKGNXBO9VIbPGOE26YN+97gKPh
V+QwioEKDIGNO2DwGOBH1/LOwl2IEhgnleF9QJ0ov8ozgmEOmoice5J+gkmccAyBvNgT/Oo2O2kc
W3K+n05Fmbmr5BS4Fbgxqsgu+ldshNoc47HSWwDvKaaGWQUDUyUfFepzbOYB54kk8RiEze/Qpi5s
jG2njnGS0CywATW8N1Ct4n019rX0LpjKb3VjQFlBhuDgW3RD1qNUYPf86kFhsUcz1NVGJ+TNf/yP
OPqvTHrBJhNyNUgxk3eeG5tMNirb8lVwNC+6qm/0H39wTZC49emawBoBmi6AE8dW8Efrqk0YSFqT
kqoUCoyzB7xOzIwOW81b9vkusBPU30AR8pWRcWsllvLSYjDJjZ8TsRg7QVc0cqtnjDmAJmrccs8f
80uupFFemgQIoIGcBOgWWtcIaqh5i+cF/Ul0Q0GA8v9nUUT7YK0dOTWrMxgVXd0Avi04T5vo5q9C
H7ht8HS3R1fJbJS+C1viYQaxfQdjSgCOQ70PWAMfpRrNMOTG+JZz6w34THFBedEzSqi2sJ93/Aoc
+05cCaQ+YpfEkd5GeOlKkk2Ig1pbAmmbl1SefJ9h27T9hTHZQyfYJfd9QQ79Z7d915X+olmziPKI
0ly/166T8jq4NX+rXu0Ay3qLxkmAP0TfjJFLlk/5vUOuqakPnHbgAAWeJ57cpynbRL8inJnUH0Dn
sFs8XJQ7rsLMQLuyNZXvhEWiy+WCx1v6GwjL5ZWCMyNcVdvid35sj+YmuuXeJGyRAAszsMVP5sM+
+lPSygmwneFPoj+9KCAbj+6bH+IObyuYtbwnKCDO5VjPDkbvEqkkC8yjY66mFaJfOtkYF6uAPoPl
Mbm5vyyHeaXo73KopGrJlinKiGZh81sXdqrwOCScCMdUBYAf6GrAdgCB+2i8DIuSWSVClWIqnDwC
v7CO1fnmyoqfLuvCfPsalvUGHovqCKXLAPLwMunw9lV9cy9t/2G655Xb2XnFSg51DcsieLOsCjGt
9brj8ID5BzRgexdPxFv+Ygjbeu9KUVdvay3RXOklAmh4J86PoWI6M0D0Mh72ENMR3pWii6xqotbi
ZBTBuUTLGpB1anqM0p+XPxA7WJgKEGdQFJckutYpFV01pgmu2OjYlW+ME9NBNUBn35dv2Yv8nHG/
FvPsAl8N9FEm4CnfBgVWN1CZGlaiTLhf8bXw+DPct0muM8ZVgLqP8mBoL7XNXwVjfreVWOpGKCZT
CKoQ381KH2Xt2WgMOwNapdZzAgXzu63kKB9Pl2UAZDxaiDPmv3WCKFq+ii0nSPBMSH6+MmHTCUbc
EocXtO+ScYimW45f8JSgQkSeB0pvthAwz04COt7aMc/m4GjRpi7t6ruGWlKLTcHEsQaO+ZiFcQs7
QgBIAzjmJ9jSuWuB0wj8sjM6CwtBasTKXu6DMMvI3OpJckq3RkHEbRLvss5sld/lUt+tA4Gipcw4
CoO1b5XbAmm8UD9elsFVjvpwepvIsTFHxPfbpw5PyvI1BTokQJE2g9+cYpdHcszTivx87SlatWhK
iSiCuqsdxYCHD28HXI8cvcjh+ZTzrD4aOXwrMcYc5Aug+kjO3GAJkdBmgOzsLrkCtbrPo6rnWpG6
VyZJ+Ttqaba8B8Y2VrcxiRxshG+Dp2+SfcglyOWZkbphqrkE2TAAN859stPLoyq+glCJZ0SGECxV
AnEJTDlvjNgfjdhhDURVIhgRpOo9AHus5+Ccg3ayd8UIk27tNYjOuAv/PKHUddZrQlvlRKgkSa6Q
PujAJsLuDkc3jhS68R4Ak6HpNME6S5YfC5GbaLdFvnCEkM9OOeHafnTbXSm6NLdMHC5haEo3wLyw
LTTVdD3mS3WS00F2ZKFtdhzXJ3HhklRyNFauLxV9kcQ9XKP1QNgJnvStWtyRlV950/5qQLj1o/1K
xv1BUypW5RLoMRZwGZ+le+kndv8mG3EEQ7s21v3lY+MkKKfwEmDeJ6RC17SowqRE0FPqXwhJTQAI
9+HhsjF5MsjPV7ZslVGd9Bxf0JhxnmuxtOdJ3so6gCEuC2JNI8KCBLcUWHvSJwRuQCN2OuiarPPS
o5iRe8Eu+9ECEUjyUu6qDiMN/iCLCh6dOQCAqAtJaybexvvY11BeA8vc1zzxXSfqKAtCnzUZUA3O
0jXBa1NAsKXuwh2ZCwFb7IHnEKyW00ov/O/Hr1WCXiteItgwfRqx3r4nL80cpFQgS5PAZyfbwk3m
LL84X459yv/REtzXH6VOiVB3jQmpsi9c99va0/e9X6KC0WM1zvCm/eQl2+rEmz9gu+a7WOqYB5OR
JX1gWudokuxZ+ZkO+3y54+hGLPY5lrwLoc51RfgY8WSz3qZ6iFNOe8EnBJdcXyGn9ZIk6jSLIGue
EhO+IhzMkyBhsDrHzIhyl4F96lu5QxnI/cqo+gd/oU73HC2TDlRiaHfEMDPqQITmMovs3Cm2qIq8
QSRA2ZPl5pzhSN7Ho9KTsJfVaRYRL802dgL5vql/5smG8/GI49EmlQlSD2hx8aqm0b+DcImEaUDi
Gh2rHbqE1yiN3qH/gwkc7ug26/OtZVEKpWo+aDE6r+fhxdwvhT0kmwDIIaEd78SNehyQVE72iHV+
jiFZqZe2FkylXtgrWuo8h2D1FrgPga9tlq2Ayy6VXVsBeaaw42WwPFWp6GkMk5YsHe4dvf8RSMeC
S/dNbPXpuwEPlvxTDCDc4eerS0c0lkkuIxyF5RpvYAIQ16d+/SiPyCgNv9/lblfbtejCe3i3EAka
l0RTETsNq2yYAGeKtJmgnKUeZgUJexgGm/z4mksESsLHBXGf9s6TNF20HOIw/njUnfZk3ui/fk5O
tC1updHhpSmsU4e9qX8MSw/QVlU/hgKJMV0EKB0Jm0wzAKGzmXfwOFakmaNmWRlUQ0BciXbVTnFJ
8YesthMkzz8YC2Yb0dQIWQRAeumJgHkpMoSAt/ZA/j1AWavr7GE6GmDNBYMsQJ02deVdDi1MDzUk
THaAKAITcNSVl/RWEyV4k5+bCGAk6Y9OqO0kuK+5XChM3VCuszBaSrhVqbAiRW2nB61sva1KAYPE
lp4JSSfZYMZYpM8LY8yjbZFnjYnxETTQPp68WqgEOQjJyTMXO4+PeZO7ly3HQgXWoMe/IojGq8Pd
BTFIzSqIiI7qbUNIVQEE4kyH5pC/LLf5DggITnsd3Srny4J5qpGfr+Tq8RyFHUpg51R/keXnhLf2
y/v91F1aTuCTL1T8fgMrQqX4u+Y1ppg+Z4H8UzQBQw1A3o8KgKIgwItewuE14tvKAPllH9XocYbl
nSXwAiEJsZ8C07swuuvdxdEUV3DLc7bkr4Y+5eA+EVxdyLxekNy8UzqwtVm8+MRMYOWVWOpcLbEu
jGoMI6JVUmKDATtJt/mr7kp+uUtvCMAe/xnFKrnCI/81LN0EH4Ypy4ZCtbC/03vKBiCC26ACoqVu
C36+0fkQe6xZ8Q8SqTNQqu0oFUSiuDf36R7AYkDzI+Ng3NIuK39d60Z5fa4ovZaWMGhCEGmcFB0v
xZ+P8pY7DsaM+SsrUv4vVuqkdSl0aiOnO2rbwFVCu6kc8UVBWy2857f1eBKp2BjOoxguC2Kj6gc+
ZqRc+GMFGm11ox9QUOPuR/DkUZlWbKqLGuG7oq4gXIseNjJAiod1YMkZ7wEH4l+OV5zjrlNJUCdi
8CQqcNzzbDcMv9v4G4CTbLN7vSyGd9CpqNLOg1mAhwNPVH3c9lm3jZbkWq1qz9LCx0Cbvi3AS7Av
y2TnrO++QhefBC2YujCEJQ20nQvfIlWazA12yfOU+5lu9zeNH97zHowsi4J6FvSeYC2xFLoaBSob
w+hANn+W5xNunf3YD7ai3l/Wjbg5HTjXQogTra6Z0TAHIM4Re6ogiwjSUj6NZiQ6ZpDrPNxMniwq
jMhahmFnGS5injLMzcaH8hua2LVtHiV/dDWnxJSN7nDnIVkxBXmPomITC3PW9GAr5l1Ha6ohluCi
hQcAfG8BMIet0YQznsS6UleC3sLoypaDnBsJHvfWuVb2pfwsCbwqOatysRZAXTdGIC1pPC3WOZ4F
e8Y8sPatq9DJyDpbip4uOwbzmlkLozwjabVSLVMIk3oblxvKQfB5cydiQ9pdvNKNuQhabP/490O9
/UUr+41VV2dYW7XO/bLYk5o7lulKHSev4gmhbpg6CxK5MmbcntYPpdSdRjmbeelyjMeWguKgaWDA
QKSxrqUJ1WIMcZBYr++NgbDV28LVcifdlhhwuJHRf1LQ6eACT7Nd8F0u+btWJlzUMO/1Gh+N7PZK
m+Km95dnsLxfB9dk9S9GE4yjKk9T6lYzAKdY5AMkqssux8iR8VhwV5N4MqibbI7FSIsSWBO9k319
Nz9OhxQlA3DIv4jAcgPC7pWw4XxB1u2piO+WpO4zgNgbYCODMyY70o5SnjuMh6Bxg+5Q/4OLGM77
btS1lpaFnOk6rDgok10l91nKdQ0SXT9FevA5yaAWNi1A/nx0DTktCkvppr/CICFzqB8x1YNl/RLL
VuOBN9zL1GgljvpmMXgVUiWD/Vr9MLTPw/L4lQ+0EkB9oKbUuhlQWiQp7b+TfbUOQ64N+rvk2f6V
mT4Qw7xbj/pAWRZk5qzCeri7gOt8hQ19t3Zj2ZVQGrduuKVxZqh/l0cXCXJtSRKxgEO0XuA398Aa
a0+A+sOSyfxggVwMKwtu4kUeH5uV+MEFP6FhwWJQODQYj0JJqa5BVWRtK6N/MmRclybyxrw7hrW0
rycUz5P+Rtfn3NYG5dCP9WtdV4cwzncgPwodztdmei9IJg0VlNgYAqQCWxlXjQo+OvOctNvK8sPR
eM7K8WouS5CtaD+lzpnEg9zYcjdvpp4T494qeJ9sAnZPsCNi+BFllI9npynz6q+7kGypkGGG0pmx
gxnZw039arr9pnsSXe1R/oG52YgLIMLUfSWdHLVVUO+ituy6bESpfWv6QwB+2dDTH8QXyQkd6VXg
Lq4zfW8lj7J130oFqBRxRVbCgyQA1aPAOLKYA2r8MUpq7ytfFnyQFniBTeBSUE2gRhrkOR4qZE1e
j5nuYlOeIOqKvGY7P3StXxx5rCq7spJHJVGdli8ahr3ISSZLvPF+vvmLxwPvCd7DgXmJrGRROZTa
g+E2jVvUQFwCWVK4Obqsqk0AUqK9fsfRjCeN8tIsBERnqteI8AD0A8SqVzrhKQNOkQrQEu4EJdsr
378b5ZW5agCmNoa0fq/uq3PtEFxJZW++EMBTfseCGZYMSZd1PFcIsN/HQzCOk1jJ1oDXkHLuBcMd
1Z9qaLlBe8OxIlOvlSDqnkzxigAXVkdK6uS5EDkFQIZdlXTGJfQnogkoq/ZlmcwDtxJJ3ZWqNWnC
bDTI65H0mukuGwAYEdZuZWreyBv9Iob6FMtWwqh7s9CHNBoDfLcZeKBZhV5/c2VwieyZ/XFVRCEY
oUIiC3cfv1dnZCCCWEqSP02uiln/7jACXEbdgmGcYz7iabRGa1HU3Qw6QnkAupt1ngZ/bkvbbHkV
APIbLkigNxcCCWjl2YSYQUDcWoC4KYB94FOYcRSh6UGkOIpqKYKYbqjsVtjrJhdilPUYXtnKIjFk
dZdYuEZ0QXn7LADt3gwHCdtWMsAeubVRVjRaS6KiUWdNeZUU+CrDhmxBFJtU3oT+X+jnocWn1uIZ
j4pHYtFrWTdDnn7qvewGVfoT6DFSRzthz3IzIOqeeVkaWyTgXUCcjA4EvXQMRNhM7I3APAv5w1T/
sMbWuRwYWEFPFd8FUDaMuzkrLGB5YT189uXyZKq3tdVupoZ3hJiv/bUkynpCH5XVUEOSdt8/9f70
w5oJefm8IWtj+bMoeVwHYR+qd+WoiF4kgZJFFkR27rKJ8caqfT0B/VTnSU6CffvyZw9g93LTH7TY
5QJ28qRTYb5OqwzjLvh2ZN0Zky440sa+8bk7h7xPSMV2uRJHpamIj2xHh3QXM1S+sM85eIEdmDZq
6I+3vy57DWucnWw8ycjOQZap0szKS1aIUjrr5rlvgOeXe6UfueDlSMEF0vmJyl1tYJ6DlTwq1kvt
IAYZSm/nWXtI5MecS6PLurPWClERPqymoSfEiJideW6jl1D+HcnXl43G0YFmayhRuYtVLFNhIjq0
MYBt9zwsX/YZezcTjSCdlkndt5ZpohBp3pLRlcQ13fEGkOPYDLN2JWfUgmM0mp+hxPbpFFrQSBYA
bJhgmcFEHaMTv3L7rrSiYlSTgK+xNTTzXCybEjDOcshb/mIeoZUEKjZNyRADQAhfv9UOCYDdFvNs
IG3JJo4mPINRAQmDU92kNvg+kjHblZTYFkht+IULnhgq8lSKmmnmADEDUFpJmg7GjsIuv8Wv0x04
6ZEjHaLxNJ0v+zdPKhWHSoxrdXqHMxrmsi3GP6fgXgXP2WUhzE7J6qDSWV9bWZWKYUnzXLl4zD11
R9lbtvUIkN3sKjkABuzMqzMx9QK5GXoUGMSU6aKxok8SJu3hfnkR2kXX2ADABbL+yNGMlaKrKzGU
Dxqgqk/7FvWHOrgxECH0tLWFQPKjwvID4SvMjNpaHOWKctojF5QhTrNjkFcQ9OrcAcvRleJFt+rV
5a/2Nt/yKb1dKUd5pGKkWSL1iokVbsLLiGL1j1hzBYwTAf/DuqqwX90BCOrt5sDBA3mpnb3yKq7M
AIzaJGikTeSN9KWFncdaEGIZrtPvW/l5nn9e1pL9IlkJoG6pKjODMGxJ+L1udpgW3KYnFTur8jHf
8LrLbKd814W6r1LTiMt+hKiewG30Jlq9kr9wn+Ay61nyrhF9Z0libjZTDjFJ642Z3V7hg2Hp5EkH
4h9mIr35UPJ2DIiRPrkKEEREy8TeH0obH98PagY8Q7nGV0o7EMNNR7W5keJdoh0zvI8thVf3Yxpy
JY5YYPVcCeJWF0dy7NrmZ90BXwetyak3vMuuwZNCXWGSEVbBPEMpCTMA9eIbzVHKn/6bDCqAgChd
U+cROVkUJsLR0LXoRbC0l1kfeLDqzMxWVQxTMlCyBrDOR5uV4pSPi9WZ59Go7NIKnRb4k2l0ksxx
IzazE2oyZqX8y+qxc86VVOp0jUGXVE0xQqpDJjcAKDB4FaAZFKdzQG05c58PzHixEkidsTiyhLDS
IBBJLvYmRI9Qs5md274Q4PFyg5lngcs2yfSUd6H0AGSWSYsoxb15VsrQMfTrZSz9vvv932xJj+ul
ca+keSsSWyo/o8Hp7i1g5kIvLK/BmlxqXrZWYH7ABB1o0Uzy89Upa8K8klILaVWePZeYSw8h02x5
dWz2B3uXQt0yo45d3maAlBAl8igsPPBPOZctx1OEcv2hAFKWlcxYNZy/aSpWWTrJFpWSI+V/+Pq7
JpSvd2NnpIIETYivg97RBtK+QyDaFYTcLyU4hJbj749D+XnW63pv9XCGvr6agkMh7aSEkwCwXybv
Muj61mAmcQxIMBNPceG6XGxlC0RLv/iuOOahOxU+7/Ays6mVPOoWMUCWsVTkOwWY3l+KGln2jy5/
7YNbq+FShnOcgi55qTnoDSMDXysG5JZJmG6c6BoAXJlrncoEJQ5SHrduwo6TMvLcxKKulaXU8rwh
btJ6JK3CRqPpVaiCqhv1YEkbnlGZ04jqyqrUFTMvaMI16ttX7GJ72uQLOC46GPhAGBlkc6c55o94
w5sAYMvVRHABEtg4kBdR4SMvgzYaKhPVUXQH74SX+VuXOulJ8aurYQCuPtg1eJOCDA8igBFIFZGH
YLKHsq1ZdAte6y2u7FS1MzxqDdkdIskupB9tKfIOPPltVNbzQRpl2aHLsnIYIa32ppcBOMPLISfM
gwQ6isAM8wqLrHfUB4FURI5DUU/lHHc4YS+fC2+6B7S4rx/z3eyWsVuCL4fnPozw/EEk9RWjVNAi
y4RIc9ZdHTDwtehdjs6sMPNBBBWeY62fQuxxIpTtowdSSDdAGrvpvOIK40Sbnt9/Yxz9DwKpQN2Y
1VKnDUmFHFBbdIGttJ4seCrwjrrt4ADRROuxYRN53HkBpjVlDfP9SMKkT2iKYqmYYi3l5CEs7iVA
Y+3IxECaoWxhE47jdBP13E/IVPddKD2Alg95MAH7DzXN/Gbob9RmN6oZ7ywwXgA6SouSJRuyjrFE
6j5Kp6KV+wRnYert2dFe2rv5VD72j+U+9JrtfJ1hZ9bGMzx0AczKO/ZMs2KgSge3F1b730LRKlMB
XuqihGFGLo7frfKsz5yaGfvgrQRQp0DJ077O1eTvsrCbXpHJEot8tfBG8RLwWvAYjZmRbCWROhTp
KC9l0aaon2lPgnLdh/G+024MKfXblFPjZD2BwYH9bj7qPISYSAP/ILxyeBF+Wui0g8r0J6FA+YNb
gf2pLCzsYSwDUxtUhMYmYpppqAqj/0NWopINnqaDbTj5cfAI86Byjn9cji9MiQBhA8Uc4G8wSPrx
HjKMvp8LM4RzBE9jszOC18u/n3m8yJMKeGLwe3qjIVi0XjImaBSJN1jIdZoam+68XOyzO+Baw2Ix
/mmSgqzvoxLpEi+VOcX6uUmXjXYHJhJnRjmyKNttF4nu/1cjCMNCEFJLEN1iLOyjMDUvVStpIv2c
1lfLdAzDq5hLM0h+x8e7EzJkrOdIEpaiJRofMMnEMFlAJHyOACuu2fUTQZfEnq/Tni3RnyvbVGy8
DwFgoT6PzwiQvGLa588GjBgZBAyqiaj1af43KCrRLLVZO5eS7g7ZbYURTK0rOKZkAIZBDN7csk5y
MGRDH23ZWCEGp/pFO3cgz/Dibf2tKneq5qgumW2u9t2rTGBH9IDP6PLZ8XUZ/8B0KClwT7ooIzap
WmliqiEBk0osxS67/jH00FvYVN8DWzYhlpv0MWRiFgqQvTLglkG3Qh3vUOgnoUVKSODi9wFovwjM
iuA0IXi4Zjcu8IB0ItQtedcPU64mg7AQ7xECnP3RzOkimdksLApqlcHt5E67eF/9WG6lBlBwIZKx
8F7lwUIwLgVMQxECD8woEWwN6rkiRIsg9qSf1nqobTxGpt1EduAOzuiqsV14zWNg2DyQEobbfhBK
lb6kZgCFU6Mig9DujPbeTMBywbkPGEfzgwjqG/YtUHsFA3XfYfMXN12PCQ3+WAPjgfDRfuSbrm7t
amr1Vs1J7es453j227pTXAMh2HLm1utlJNHgbHX/AADyc67yUTB1JudU0Sp9gg07N9DQCm2dpnLT
Q+YqtQ9sAxvsHY4WO+DXEJx24L6MSLJAhT48T1AkFVVAoH6K5aJSWLFRoq4Yp5aTpq9xhedn8yDw
CviMxBp37EoQda9LWtaX5oSXn+qPAobaUI94rXJbv568DBiXdeqYvJLB50GSjyKpq0MO1WGwSLl+
3mc3LSCYc8xGF/uQ/6wlp+uCFemaG3oF2txEkETo96YdcBA9y9N8AJJzQcIZwWVtR/qgp+moYghb
whuo7m0jPsnxw+ULl1ET+GA2etW4bEp5sbCxjYfd/Dvd/h9r37UbubJk+0UE6M0rbVWp5E139Qsh
taH3nl9/V5bOtKhUjrJH5+6HxgYEKJTJyPCxVhOQ3XcNbXpQTv8DliMxEp/dHfXCNWuuV5T8UHN7
Hl2CciSAz8m6Rf7hWi5vBYx7OOqd6zUALkIL0sSAsJituyiYfIIfTfaoeSMrvG9Fve1YziuQTxKd
r/4Y5ZM8P33+qTiPV6YygSjUBKMEZO9JqGp7mB/16BCinNgZHCPMvTXKo0lmbSoDUAWQpM5gESNj
AdaV6lpB6f0DZxnLrWxMhUyZilaxysqIiAKi17ei19cKFwLINObD6qg+IUJNriPe6hfL0SA2wSKb
igV0iyZjtqZElpO4JfaJkA1lQet1+39wNESdP6j7Rg6lgKMuG62YjMhNc2dx9AOBv256DG9O/nma
OLYFDgsq8zo3EiktRO+5bbKphkQE6bP6VHYYGVDK/3spEWZjI4ZSxkYwTb2YcTBiA81sR5iuMkxJ
Z1gtEv+hvMYMebYCKaUsx2IphAwCe7ch0Mkqht6LRwOcK2lnY4DABk78F0I7HNKQJEBEIwOire9o
6KbZVLjLMvJmbJp5pVuB2bXO8QFNY0c2Lf6BgYKtM29SqThrHcN2BK8XOakEbtfMQ0Gx3XUIYmW7
Km3LXTkTxkyVUbAXhrlBYKjKlOe0+tFUlh5pqlI/iNXzhDG7AXuPn1sv9gd8k6IQ/72JuaQY8GVC
G5Mnh9m6IJXsxJMne6ht9Ro7wJjqW9OL8QtbRlDUjVgqVE4HVdPMHGJ7t9539nRZNLZ+nB3zO6GS
Av589MI5KNPFbSRS368vEJ7PFSRODpgLzntAZNrkVUe56QdPGtGmzbWC4hVDVen5fIQAKXf7F9UF
hfS+8CP/C+Qh72+TsmdzNUrZWkFVSAdBIR0EJ37JQdSm+/FBOFq7z++So5n0ks0kIjWWJVTX8hRI
gSXAxIEIl5W87UieGMqYoUE9xmojGCdrvSjTbwqI+7hxFvNVA/0T7gYdzQ/9gaUylTAF3ctJvx2j
oGjR9Ik8sAR6OZBI7RbFhgtuzZfp5TYyqa8lTm05g5bRIMCjZOY984rHtrQxuTNiAOqbadnzgezs
ZH5ZOf3Xnt5GPOWKuqG2miyG+NY1gS8AMu7zgSefTH1aLhfrhRmAbeRRn7GWYrHpqtA4ybfFFSAU
wFo72vvZSVfnH7sizMe3kUg5pXXu0mZtTQNPffJmwDTHrrwvwG6uXuTcHiU7qUI6oALeT9V0hXrq
SlVgsbrB+QjUqnRMAePf2+Y9Ye0BGt6OV1Eh1/UhdsF2GcpxFhyDTrmFsLaMVBvx+cL6V4OBhtm6
KZJnWV6/5BneBNFoBrEhN5mIbvO5MCs7Ck4mEOy7a+W8Olk63LyA+Rg3EimnAFDceoJfNzB5JVwT
lJTct+7Uh8EN7eU+PvAGXxk3iSkyxHqohYHRio42FfCn17oAq4lSkR/rkW0tjRclgz0tnOiPUVAn
Q15glMInQ0+ETueUPC/0ppINbLkku+oQuyNCzdlDISrgoQuw9PGdLEofjThMsXAg4RZtYH2hj53A
2UWBcAm0QvQguUUF5jViKlDVJAvdFro4rGiFara9SvRfPRCWS6x4VTBm1YSU1QSZFKhkDS+q+bVF
hoPQseSFciaMNyGPee9kK33OR9OayTsXQPCUg/DgPnSF35OCFCVy8sO0y51YdT/3fqxEbCtWp0Km
IQEef6tAbOMtzuLp8BhglvLIhnTCRfdgWM93wqg30c1TMab1AmEFSACUq0T4Ql6J3SugfhkiMocP
BenVUlCRn1rcIhb0yKIjqHGPhN4ARVJ+x5pRD3onjfIGmlgJAqC3DcSb45HkXYM/4X33ARd5klh5
ylACHdHQRBUcrERD3mtHVChJVs6NcSorlPQUF6TKxjeSNes3yZH4nvSiGOzEr0SbV3Ngq4iO7g9S
ESwCnt/oJvyb9BHNOpQFSPUZjJvZAVjLPjqewRhM33gvkKUiEmhrSL/pvLT//qCtIltyXCw68qEr
Y0CviT9Ex/Co+kYEPfgzV0M5d9Ks46VJvgCqsRVdaoLXpqCozZtkYlrLrTRK59VpKUMxG/VzFgs+
rIMORAUs+9jiBc8HMDCr0Pl/uzx66mfS1G4sK5wsBdQMiAwP6p6gvmARNviC2YDlB4Onirz1Q4PL
yBLgEEy1fmr+lA+AVXCy38olgVlKfgpfqrGht/kmjUp3hq4U6nJtdNTShetkl/uCl19ED2cKMy50
Jqty/04a5XOatAvHwqp0bC8tzjjaA/rgOwmAnYAb6wMwZGCQgU9ixnrh2zOSh7F5ZcoU6XJbFyDV
7BanUK4k8AErbrjepF+qrLw7IRU1DxPUXzFxQhJTCnbn5CbwZDEbcpiDyLR5QHXsN7D5fpSdVMIy
TVsi79XJwG7dK5fVPvcEl1ujZ8Rd785GxcvtGseSNkDW6JvgZZyCeQewzvFJttFQ5rfmmMZkczSq
tDjlYlEYAsSRKULC5ZldYgxs3z2I9rLjkSSyYoStjlAxQhg2pSTHLXSkzYIiSpxG1p1K/wKKGuzI
26Fob5OvkjGmek4OJR8UfwiKyx59oxr08siROeMnnEPRkF/WNEuFvOAGa+NFnnapdFo1XuOGoxQ0
ZqYsmFoZZhkxjP2R4MCQxEZ3laC4EW1gl3NqCjwTQk/qdZq0WnkC8zgczMvRXTwsejq6gJ7/uZZI
anr/oIu8U1ImxEwEpa/iUgdDKHhlLwjGcLQfAFwlI3n7h/CHqfuKZemAWEVLXKTl9ZOkaYAiRbAs
+eM9UqqrKDBBUK08lgFXKZmRgaqoyE3RXPyQK+aVENdSKOsnkAYtjoI9MvEy8SLwPNxniZ09TL8S
XysdjqMj7pkOvKQ3qfRT6FdhiSYQ1yDE655rwE4mzvTdwmpQ7FXfOLKY30/VsQmEBVbTUKjn3RaS
PGjgDT4t5QW4LLCI1wWk475mhwKw0Xbziz9Tynx9yDks/IfUkR69CROxHYVugrNLQStXWnYEQBnJ
+NLRNmJoMymL1RimEINIGVhFBQqzMbCEin1aouRcQzu/FLZiNuXvyajblOMKfI8VAq/RH4+Enret
dvKDFqxefsD0tTn4X/l8bwLpnm0hZmYozjjjdLs4HUZ+clDw5Bfiz9nDJlnA9arMB2Fi9guTX4wN
hl5vK7PQOuLFRQezN47UoXMw380Y0dB98QJgayLHkPJEUo48K1ZlkpZeP5nCTTv9qNr7L93h25ko
7x0143883OT8+N5d5f64I2TVZwQytCU40njHobRyEJsoq0b4U3KDMGEAoC+C/iAdXndphguuUjLN
yeabUUppCoMqVVhKxQY+iGrdGSPV1U/poHh1UPNmwJiJm/QmjE50MKlk6lmE4y0I80jbU0CLVQcS
Tw9Yat5IJ9uQ/P1yNI6HMUZ5Vshwecp6pRrHfHruBw7WJPn4H2zx5jxUGmDlUhzJOkmlluJWKpTv
yaLFriqPT9G0+l0j/eboB9MgbwSSn29i8mjN1GoViH4ciEPNr7MKZW35V4oJsxYkgPbI28pjh8ob
kURlNyLXOrKA208UJFAPZJxA3sdX2j+VL3hfjPx8IyqttGyWY9iPdUi9OsVsRF8cB0PmQaAyw4TN
kSijUWiyIEqYmzuHCcNVA59mOCVoxTF2lTu8nW/Om6Zn5SShknsrGvSTlDzP6ynGSNDnWkH+3M+0
kDIa4OKQF2HBcaz1Kp87W4/vpPVQ82ggeWIoS9GasT4ULcTo5VOjAX13jG0p/5Pm3B4Kq4qFrRIR
VTOU4SW6dKz1iS5PwLCHo4QcxQXl6kH/vl7y1y3O0cTHu3sTRWn3LA8moju84N4fXdEj3DcWNq2/
kSZfb4Mi6QCM7SBdDtLp84/GLCRvD0kpe1k1UWNFcM7m4+S04G3Jq//QXbZ2fquD+crhSGSaelyn
iJIZUPTozn5X9pU8GshrJmdEYwww6Y/9oTuW3rTjcVQwdWUjijKMSZa3qRjB9rbR3YAB7RQbky3w
0ROVtwbINMGWaqHqYwKTkK6PN8mInUkNhxKrcDqKea8EyhIZQdwmyW5ow94uy7zgRB0cobQfq8Ps
P6URsQIAQXUwp2/jDAewj/OXL320v+ejvdhkWos5YjLhbPFVgMiIe+Ugw9h/NV17u8sP1bpSzNRp
gXcpnmq3A6o9QeQR9+LPFfEiHl/AORvTDm/kUd5stjCpVi84W+cZPwFvCediePWEUW2UmryCh5HC
Dj828qjHnqvYGg4FVLQ6L8XgqbdejLbqrn/EI6CAuXOnXHHUC0+XpMOEOsSFGQgOCdBXEYS+CSDn
fwq/md5zczrKq6W9IJsxYPtPs36HZp899v6k/fj8k/FkkIex8dBlLqyamUFDYv2noTznAFWWE17L
hG2n3lSe8mdxOK2SSApmcvDKZ1XugI6GnOz/g8pTTq1f5NlIVqhga2GmS/S6oPhdvmT78qq19Yv8
kjtexYzg/n4li2Zba7RpVGIZSrFeT38QcYPtDCp4q9sNFkPFHQ93nW2I/+cuLZHc9eaDxcvSaUaM
QnXRpLapTXYznDT87xDzOufsWv/mZJTNXxdDThMFJ5OBtj0E4y7ak3E/QG9wHBkzoNoIosxG3y8Z
JnJwplTo7Tar3FrlIV5w3i66P+/vLamaXhmB+38yf+hntMHQNY/i98XNPbC7ep+/KnYsAEBbgFrq
sordwffS8IkstU1Q3lyc5IqUN60rwK4J4BckZTLul2Jf4Js46oEVIKQ29Rri5usItIIYBSD4uVga
ke9HL96lXoKSO++MbGP/JpR6adoQJtglRMWzd0d3AnSzjikVyVkwgWpxay3n0saHuO7tRuku8mKi
wtoI6WvBuDBs8SADg9VLPHCx7lJf3ycAcbYMR0ajcpf5FlYTOFr6v6jQ3wPTK1dW0vXGZJz/hO6J
BLE15uUlAHEQ382rvbAN85sw6vHNC0HG1rCwBlqrfWOgRT82+yRWeIdi2+Y3OdTb0/oIrPMhDkUa
NfUNtiR3GcGb9etHnukiCvHZJ6SfYF+U6jxDYci4MkAydwnsCZ+DhiUGG3GmpJkKcG1lcrMbC9lU
uQY+Ndwc9uYxFY3z7MlcJjfYYSU1WzmUe16iSFzyGTcnHtoHQhdESu/RqQ+4tX7yDeiL20qirEkJ
ehu9V2Md6waTV2C7QU+x89kfwPuEKtzO2kfcyIqlfluRlEUB8XC3Jgq+lSLZZPBNdwT08HwIlh8I
iZv23EdOGXAtGcuoyJje1fD9sN5N778BtBqpXSFo55SmvDEwjY3WuYby3ASAR5/3ptnHfBNHqWQo
txgkXiOkwP2zMl7FTTCEL1/wBdsjUfqoTnorCS1kdJ7odHedU2FSH6O79vAAS7nnFgCZ2oJtOiwR
Au4LC3bv9b/KwmoQJ+i/jgloD5NorvaS/daPcuSJaNUL+4Vb5WQZEUxqqcCLMyzZpGf6ajkTMkyV
aJjfIDPtxWG+iI7aAWyl19wJBOYn28iiP1mk5cuKcWiw6ZaYQVDBDUYm7QhNAZmhd/+p0s+8041Q
6hti2QxIMgK2bUkSNQP7Y9efiREkILmgSBf5is3RGt6VUtYl16OlUIlEMj+f/sQRPfkaoHgXic/F
bmc+us3pKPuiNLWQ15GpYeksDKYABWq7x3wWidD5wR5ro5fs1f5VFsq0tMJqjQ2AB4GJO7rrcY3t
+r55hGVRfxGS4DkYSrv/bVYuz6UyA9qtZCpiyeUR0XoI46KCH1XbnWGMQSTa8i020ze8nVGlhqnK
0WqE0ISkfD8fh0DwUHpyhUPBJ5dmhX6bM6nUaxex9WaoGiS1bvXc3GVe7Hc+8NbCHXB3D3gMpc2j
IOSJJOq0cbA62MBbAYv8JzU7iPVgK6i0crSf895U8vONiLnVojQHTjvur7oKwarpAtPEPI+hSb+x
PhJe8TwBsyyOYVMFfV8AcGj0oHBtxEItFrArJJzt982PyrEcLahuqnverB3bhP0VRXd8m6UxopS8
gKSM7Rybukn+GGm8rJv9qt+kUJrRS60aq5X6eiACzzT8Fq4at9qbF/XvL4AmAr7k7fro+QclTpOq
QLf+HEcSVKbYl/cKWqFkSN7gDAizNfDtaJR6DAZyK5DUQBjiH5D81SoPmJTBTfL+PJSbAViEGg4a
1GH0f1TPbWVnd6h6ullg/bC8JbWVoNvPGapM3TeeB+edjnI2vbUWRRfJ2inK99gilxMe8i9P1w3K
uaStmk15DtV4DZHja8FZA/UncNZ2Nfcm2W/57WNR3iURzETOJxyHLGKCvBYV+fCGrImTVczphRtC
Mq8PA84KEIJAeknD7ulimgDc7ZymAVOqsxEwExy5B+mwuOAOdUBX7Xxurlg1Gaz7/pVIXWctLPGo
kRxqVcyj1Xa+KPbeIg87jEp+YZRpK4q6zLXTW6siaeEc7mv5uYy+acL+89Mw89ytDMpBK4qeWzHJ
cyenMx0CsUS2qZsYsPGkrMpd/mKaw831UW65y8EeF5HUHmVVaYCSNAiSG0fwEgeQqzqK1blXPnL1
hPPV6Jq/PlVzC5pLXCVWGDCAiWrJbJP9z/4gf8+BVp5gzqh12kt+lZKZor6dmO4BdNEQR5p5TlGb
q1fiiwF0EV9KURUUYcDsohiAqKNcQKGhaAAKlNdsKrmQdupewwxyeuB5NNZdbgXRIUE+LqCYCjVs
CJuXYd3diGN+qPPJV6bF46gny55sZVHGfywEeVx7HEq6bo+ykw9nnEhCz45d4f524a4QEX2n0++t
QMoVqGsDZvEM6bcugPxdFi6MonFNxTosa+4PBRahxYkzh8B8g1uZlA+oqkKuZtD1IBoJb1/bmObN
dFM/N350v958fqXM4tpWGmXA9DIpM1VFiqrNPnkKO90xsJ18RuD8D5kdcIlB1Dc4GPUDsBvvMbIe
xPYPoMxaLYbLHOc47uiTmk0GgINzmzb4/KAsS7MVQ1k2XUsXNQITGtbKa8BGzrbSIHWbRY4Y5nDm
Vg5l0azWWCsTUAf4esufdbRRj3WEq+J7eiU5c9A/9ihlcLMblt/bCKXtmaFERTcR1KnaXTBqRFYV
q0eSGBd78QgcGL55YUWYW4mUeVGGQh4awC3DUZT7fg+A84skAHjjATCHu/jx82/HWr3GIBrx6Lqp
wZZROhI1hgUcKETNhS0HAPHCYiRBWOh84C+DtG+44Ll15oVuBFLaolZanKdAaTo1hi+EwEKue07g
wNJHTVYNC+ZZtz4g2ZiZ2DeCCHCrZv3RyX7Sfx+nHefaWKZ5K4M6BSjcZTEdJg2DyZMXPqnrOQJT
U1sK0isF6rjcS43NL+WxnvRWLvUGJsOIkGrPACjbt3tlZyIZINVero8jn522zhs59EzkKk0t+pcE
IMw1Cw9U0iOCTB3Jjrnv7bRxGssGNQMoVHdIFHiWk6mUW+nUEzAUcQ37HCho6V7xdSe/Hu6wVgdG
JlIkVUcbxaHmG+eLsp7dViblbNtFTGa5gszySCAA82vkxuHulad+elFOHHHkCB8v2ATUG1gEwThC
uaKpE6WoaToiTvFrlO1JdYg0AvldHqbb0+Q3WZQjiidJBD7XgAfhoTYE0JYCs5nnVKHy84bLssvW
0TdxlElJjSkrs7QneVC003bjDjoKtiKujrJClu2xqDfYpx2WzhRcIZYD9ond3sd+fyaBKlz1ayRh
ur6VR729BBN+bSjiXKSpIz5Nl4STodjPz6RTxSVI5JyOdjxTnSmWYLTkBbZH1bEugAUg2FEwesLB
fBG5C3zM9HVzPDp8rpayjIYOAvM96ngYcM0AoIIOJwa7uL0XjvbTIzSKUtR6XOHTqcF87MD4RFaR
V6888LMCtqX+q41076NMlUScVYgarbKwAYdxWaerqw3RY5J1fz5/1WzP8yaLimmbMo9SoD1rJ13T
HC2qUDvPPGzkuJ+LYUZC209FGY85lWc5bPCp0v2S2/DZqKGEv0inLLuJHHT6neiam1DyFJKyIklY
q4Vk4XAKGiA1aF7ImLx+fF1U/AcoNbZBfrtMyoy0EzoiPZFHYIRI9z37IXijM3pY9/z93xoTizIm
BjhzJWXBlWp2uSfSIixh9qimiK5o1wGv4sCKgrZfkLIlQ6hmEsCeUWDOjlkY2xOKX/+Vkuj0CI2c
J4K6SjiRVdqabfwkqEhxbKt71IhijBS8jgrxwjuOGQEIwPsic5rNkwhyQfK0F+woltdZQJhrUgSv
vPz4HJz+704UK+rvZZWaGg8WsZFgq5Pt/Bd5B5EKUplm9Dp/dbIb/QLdlhdJ8rVfnOtlmjDsdBNQ
JCzTytRbb8O4XoC29urlxuvII2S5kyse8wNv0459zo0s6r1bc6Xq/QBZnVc9zW57Su5UEPQSf6fb
Kra4wJ9T/xBc3t4iOxDTNLThJFBh4aTvL7haxWqadQLW+gP8srslAopJ9Kja6VXzawxqJ7zilWnZ
+vMmksaCKnulNPo4JoFRGJD5KNLksQKywcjVH6aJ2ciidFU3e1Ft6kTDsIHmt6lvpY48API8csYf
tTMAafSFozVMI7qRSGksVvK1Uklz8iUH0wn/kL614BiPym3SY91v2Y3cnidPJPn5puvTDRFmnUMc
Ur3tj6qX3CKX3elH6QBQyiCKbYVXCGfats0ZqZeRhZM61FUKgcY3oboq1p+fXyLTy25+P/UaJGnN
F13HHZbhtaBey9W1xUMzYIfMGxmUs+ubrs87DYrf/BldskUeXarXOnBEMNjGH4HlfSLK1QlLa/XN
iE8E7H1XfFIBiExS/vhZCObH6RuvLsS7QMrXAWmgVjoVH8ha/0zjQw94pzbjdhuZgRcGhdCjAJY1
EFLe611W5EumF6F6DpelI9JV7O82lyMmoSbAbajYwnm0uLQC7C+3EUt9ObVYY8R7EEuWW0GIjRGi
GkNEzb7yBVd4+FwVmaq+EUZ9uFbO6yQkwtYS+8jFi1RwWQqZNmojgvpYbSQZ05RZKnRD+04WWTPU
ZIuH1M5cfrB8hp3/4FE30iiDPwmVOTYZDiQHEjLv4pCmWGbN72OX0LJURwMrb/lBOHUlQBW5ISZT
Md+kf2jhloY4iC2kD4fJQWQremJmq409v2SBcRnfdTpGzsrfvPdADkUfGgOlKsH7NLFsQh161bE4
rxgQm4h1aEftYthNYgaTOfthJF2Hcxesen0xqGLifK4/TAerExJKkSwOG7SD7UMxzpNRUhEtkbkb
gjYV7ge/O2LgEl8YnPE8iSxbs5FI+1ddLKO0KmUVy+arS4L48aJFmUMEpn0d/AOsNeuJbOVRPlYI
w9ZIO009pUAf3ycXUwN+NU/8td7CrR+6+0FyckdIXM7Fsp7NVizlaFVBVlqpVokZiO7IQoiKebfJ
JWOlfMVl6e1WGLnzjYvN4iUftNpQT6WJdU0hvS+txsOgCqdNyRyA3sohd72RMxiT1JQrvt1fiMUg
c8IdwZfO/NwZT5xLZOuKJmqgMJFkkd7J65o+G9pifTXhJCkq760rkoKhKPCbv/rNfIfqmzjK1PW1
Kk+rDHHpftxjHhMgOP80Y8qTQ713Pa2HIjPPcsj6tQJUnxvCbVsFSdCGHjJMp3CtPdi9esHWQRJg
c+6VlTsALFO1MK8FaCjaNYrWIjeY+iOvXvEbA7370TZLW/8uPXZYsuS9BfZnfBNHucQk7jMp0Uz1
tAR6UN4g5sS+ufyQ7E0bOLWBGHHOx3zyAGKTgYiAdTMamrNf9LnIVxxPqPcjBsq1enY4N8gaBSOj
JAqgDkUFzD7vX4KxrJpcTaKKyF0gjaBLFYx2GFPkoqyz35wOaiTg34JCQqTDmETB5Gc6qajDkXVA
kmL2HWpjoS9+N/3lok89ztmY2rGRSH0us2y7asor9Vz4mM+Nu2w/7EX7H3bLmLLAQaNinQKMEfRI
mBp3US1inukcpJHTVY/hjoyQRNc671xMK2loYDWRsbuBldX330ydJ2ByKMjWRz8M1NnWz00TbHtF
+1THVMB0v85OeclVf6YreJNLM02FlY7BAJCO4AvOfnlTnGF3jcvkhlRAmhfO12NJM4BzQvBVVAmh
7/tT1r2QLFMDzezdFdyiBJgP+2w70ZdBKP2ls22k0VXiWK/HVE3hEUiRjIwB5deF07ikSMaHAWS+
ha00ypfreWeVUQ9pr6uxnd3XGBJOHAJkZzSYYuGu/3Juky4UN5hXVJQaElvcZrYjOLHlt8E3DgSD
Sv6K4dqej/LjY6QJ6dBAWlaOiTtgIzaIkyi6/+9UxKLceFu2qiEs52sUsVfUYfD5FcgO+5wHLuQb
y/qDJhUIitj9xQYAZcA0K+9DLL7D+h8I2a38qL3oN6D42EtO8bP9zX0APHmU+aqTTrV6EjSoINuZ
Mfgj2spd55JtzuVlfrRO8h3nPlmGZXtCyhnUViYbY3V+cs2zCvAwUPm4qQX4TwNJi+guvZOCG/yB
I5apmyYwhAwMt2IOn9IWFOUMQbdm9WRck44hwTdFwEIwk91/WMEn10YnKcZGGqU0K7YGrWSGNGEX
P0h+4RXT3vITb7wA0BCgmq3DdG2lF9zCOO+UlPqYWSMthTiqp9lPb0rFxvyDk75gSaa9a0rbLLi0
xcwK4PaklAJFmRRbcd2RKNcMSLsyPC0Y0q9QnuMKY4UqW1mU6pS92YnLOKinPJkDbdD3vTVwloGZ
Q69bGVRYmzbTsDYGzjM52TMBB2kCcx+W9ooGs2ALiCTk7wSXpG7sCOlD6n6up6wjgh1BlSwJayQY
3nzvkKqoa6NFz9WTGV6pyVXbPn7++1mvz5TBxgeyKSCN0sFsooE6qO5TvPfkD4Bw7WS+6noeWTLT
9WylUEoxgmoukeQSptm+ALodQRQ+ZA6GhkmKcMH1q7xDUXoB+7UK0YJDkSEcYlBI6Yp0MsxrkIEg
MxdcLoA+66Wh3QUAeCxpIdyk7AnIrCcDc3gKZIoOqQV0jwRdY/GnfXzLfdesCHorjbInXRrng4G4
6CwNFB33BvYuCZ6RxpmD+6h/BgrMIEAzkO/oH8Yl21JDsJ5nymk2r4fEsMPk9LkC8gSQe91kxV2a
5/PSVMrJmMPYA3pS5gyhyYW0/vh5yDkwK4XhLNDmqdQ70qqlFVojJp9ndgWCt+KZe0J9UyGw+8Lc
GaQhjLQ0NF7AMkIpYJpgdFctLfmEeTrM4LR2fwZGKHerZufPsp8iduX2Qz76mPdCKUuFYcXZrCxV
BgfYLrkj83XWnfDUv/ycndrWwX0GKqbknrvzTH7te9dGxIKMEI70bKPef0Axmvu0QcHmHMQi83ca
0Ewdz6xnD6DksJzWa0akqn2Q1r5u+J+rD6Ni/F48pT9TnKTK2isKIvborvYroE8YAQwyXjm/rf3R
sLwXRj1ypVb7Jk9BRRhHV7Lc2HV8i1ai/V8eiXrcglFFa0dulBTBycxidmkeyXxRG0w77rjWx4jv
/ZnImbcPsK57uax05VTldvnQAZd2/ibvRQvdcywr3mM1n7OpwrtEyhkkZt0v6oRLrBfLnlag9ClB
H//8/BLJe/5MK6kXKMRjr+UT1OKVB6oIyGJ1y4cI/2iI398e9eiazhhMOcG3IgUGQjTdX5DNXHk3
7P67A1EGzEzDoYlQ4sCBiJgsUCCGP9zD/DiyaBBaWE2X6QRYyM1el0OQXor1zaTdiObLqHJcCqNs
jjt7k0GnvaEkLEKknp9s8YyyxUMBIBdb3udPoBB1DYwAuNxwn+lmgLSJapNooWZH6YO4plkDbghi
/ydPcmGlLqPMExRsHc9e5ZbBNPjjHHz+zcgv/aCEG6GUcpTN3M29DKFNdqitwS7yXzFZoZgku650
joIwvxwOSCJFU1fpcm/dZnWuyfhyTXmT1XdJ+qPWOV+OeYngnNU0fD/1Q7DYdMDeWcIRwYB+nWRH
0bj9/L7YxnwjgDINRapEedLgwka/He1khTFC7X+yW2/1ZmCW8kdlP5bQoIsaofBA2CZ9GHhJ6kYs
0hjhR7ovH4xdiKmhGZMn5gW/QM68vY0oylPFuZ4BaRyixL60i+GQRwnPc7BEILpRAAqCqqpGF1bl
OCnWslZkeA4QMTxpJRBfxx5Pa17A+1gfdCS4JXdklCeVUvN4tKqoHBF4DC2I2pdvWl/xDsb6TNuD
UdYP8D6jMKIyic9EYmuwS3o/ScCb+dypGZY/3Iii95TTIVoBjY07POugciTcP2SYMgltQEwE/1Ac
4EmkCnNGk3WtBbplTPgS20S2AdtvmZOTbcBD4nKnl5nfS5c0MGXrmLE1KFuYmOuYqNYkn4zeGRYb
oMcyoLJzMNB54oClr0D2l3vhhod1wnzdgDj/K5fSkzXTK7icWYYNBkG3g2DtdwRkf0jbL7svFB8N
CSO/IrjAUeTBwvf7uEbIy0pr5UU+Vd7gaUNQ+9I3606CVbRzzY7uub1ZlgEGszlaYLKEXvQ5Cd4E
UlLaS0uIMfRzTkaquSOa/aLd1p6O6K1AwRo9KVnyuDUCnmDyvTeCF2sZlaiB4FWN7LzBxl70kIgv
HNvMfIIGGuxosyOBohfnygUMw1Ndy6hEpr+a2+ISlSun7uz2X54E60gmCHkwe6KjDUWDcut9m3VA
RJBJ1b+y1T+qA7A3DZ2bQLtENgGx2U/UXH5rD5xTEiNMu+yNYPr1q6slmOVyNjTW9+H2FSKzOlpB
8j0+cPNEnjTq5WftKM56eD7ma3sqyVBSyu1qr+8m7k4u+1IBOK5hIMIClM17PYnkclWHCnZaH57L
+bhgJKPhRDzMN47RXrK7o6mAWqFsSww2rGnF/v4JWyeDR2YAY7e+iMkG1Lk8sed8L5YtI9DtII3C
P8Bpf3+mpkb+FwEPCtknaEOwbxXNINUAryYkYlogwTOPvn0ukxzhg4psRJJr3jw3zJYpZphApBnv
k+44K4DfVC8t8bLLFfdzUczrBM44PpelqOqH8p8xC2uHcXsZnVLC89deh/BFqi0541V64FaVGAoi
k6IF1sTRbzbpIFmb8rZHi0hC+FDvz6yCqBjU4H3pAFfZO8bgppOXO9IXPiJGaMggriIicqVRxIy+
19dsaiTsRZUPPZpfGL8AtEX+NLlj4ii/MUpzs3I7tQzVkSUFTWFdR//BoHcLpBxrPL1piKeldjQM
WCPx3U1zUP0c/4Q2mPcC4/SVSijGcTdCKX1NJLGqBFETT+Zlu5diMvoProHyuQaN6AKv9BUT804g
pa3JqiilOEFgdxgwBNwF0aPmYRUf64HlJXcGjH2n6A9jYhCJD/0lxSxa5zE1RVJmq2zhu2BLO6xi
SVfDgKF1Asivhlw6GJbaSsqbUGJlNw8SSMDlEmEC5pSDpNhMUjuRZnuqeFrKCNPAzyjr4IIgBVE6
wdKa2Az1cRJB9BkGnQ1k6LjGawx38ZUIpmTHOs28YVxWqvxOJhUyzeMaib28iOjfiLnd3eVuDAbF
CU1iQg6JeSUdxifgVWiYX3FzUiraXvR4BiVGL54i+Voeb9ucO9bMlKCTd4BsRcIY/vtPFiarmIja
QPSErId0jgUWhSsDEYXojuhC+OklNz5jfr+NTCq5nIHQ04YzZP5Ptz0WMYQ/IrRXHOspjhzuohTv
lJQzNDqjGOQV97jAeucPlj9f2CuYIs6IkE5yzT0iTyClLqo6mzkG8MXTgCoH4b/JZjs7t/gXdw4S
mFFer4WoAuUMZXQ7ZAskJmQFmVIVJerGZI1m8TyEnx2SoPdIWYpb3Ga98Y0cumaUlmqGGUwi57Z3
yc6lou7NU+0RlsF6toEj5daPWW//3/3v9nj0Wl1pZPk613h/aoDU7Ahq38xeryoQwYp2cV+9cMQx
QgtwiaIOQfApJFOmn0XVR+3adrBk39Xb2sUQCoY8U5TDCvtnilGs1lbRbCy92Ou5nJSs57GVTT0P
vQ4xJitDNiEcNBu7FRwB28EBQt9T4QJ9rPZ4zomo4wflAXYKSZhQfaE98KhrkyWUlXhK230jFbaV
XQ7qYy+YbpEf60zzONfLeh7GRh75+cZRSJGSSXkIefrt0GB2ozo0ZJiuP1QylgO0RzQGAbnGwVFn
7PsRVui3U1IfVVglucpXSF1/lg+CPd5ktwhv0hcVuyrSU6rZiQuG3NPnZz0D3X92t/TnTGfAxteQ
SqYUh9v1ortDMnMp7aYfqGj4ltN7kjfeKrPTPpY/hD3X+BEBH/4AbEeb4HRFskE3RLNsDtW4LuFE
+pcxvurwSjsE57ky2b3yZAzWxSy2TlaZdrOOdluC3Km5alUy+3HTZx2PD4P5tDRD1xSklCbSk/ff
/v+R9mXNbetKt7+IVeBMvnKSZHl27Fh+YVnJ3pxHcP71d8E590SC+Al75zzkKVVuAWg0mt2r16or
KQpRfCUH5QMBJHEUvwc0fWuhplM4GoTOgR0Halt/HTRnFqlXrKAi4AO/rfPY+LGaq15rYoSv9i+C
Afi6eTCtJ4oEMI41X672RQWHNCpnUEQdstXIeWKa++pr4rQqkgkLtxpQBDeootaWK0mZe93h1t38
xA6XhQH0qFsoQBJAXAavBQaYYU2sA6tjzQFUR56SB9Hjs3qfob1p2fj6M/FRe36mYVQMcV1hV+V5
n6qfcURF8V9kgXtQzVKps66wF3wRVZ+yp25NfWM/zwfqNbvmIbED7bsQgiWyyXnqqE9Fkuqw2b2n
3xQ32s+QVf+euHnhMXxSX3v/gMBwNdM0f+8lX/ioY6OdK2ItBzVEbf/HVAItoabebL7l0+BrdemM
puJYcuir5r1VIB2dHUzdvvyJF538DM5bzWUEeJZtOFN2XPDWQW0XHxBt4eS4o6pLXxTiAEokcqUV
iApu6Ilhzn1LbYGOEv0y/KtBlLYby6NACOhuhe80PBSCPuhKRAKqDwwnOhSTAbXml1qgVGJrpXyQ
cvOpNcDwmb20dh40eX9fh/X2+s6ueNWZNW59rZpYulIzawh5RvqhDILm0Eq8PzPA8ouTx9Ui6LFk
JTOQBVX/YIU/28ovZ9En0Uo4U2Wmx4x/GnIzbtdmqypRNqugV2lprgolzkjr9rIiGNZYPRtdMW1i
A/NykdYacWLoSyeRQ0jrt14tAdsopQCYoo/JlHuntUUMc6vH89sgn98OqTrLYQ8ZTl2Sb/MWgutF
t/kDDzgxwe1co1MpyglMlEXlRNMdiNsF4VK0CM7HypAmZWMkOJuCuCn5lIra+5M12BgesDDfeZEg
62FRSLOFc2lNc6enyl7uLME2rUUCVdZ/2+AyJ5mOSVjGkXxIiyoIR7tw8zR9mmNImtPxw6LZcyUn
xDXM4cHsWb/Eui/y5lG3FUG+uubqimoZqGzqqDfyHx91V4x0UVC6UaM3iz6oxQ9SCdKitUsLLwey
ECpU6Pqzn3ByaUlM07KysdZ4hrTmgCKNdaPV1KPJKFjMmm+g2YSODEZK8LHIbtyJpVa2E9BeyuRQ
kfYFk+kvrTyWf+B/CA5QKkVFD2JJ3GrMZrJqSUGFpujjTdShWGJYAgrZtQ1T8etlZJLQ6uVhw31b
W3aRw4QWFg9FB7LaMYy2vdp8jnnzdN3ZVz1RxYLQM9NMzMtw65lU22wUjLkz9C7AhDuG6Zq280+7
dXR3uItehK8giwFc0o7i/W+LnO+XkqRH5cQKCDfajeZHN9Ytm2b8R5jotRirqijcM5kuDRD3c4/I
yLIYRogPztGF2He2OAp1IDIO2LcN2rQbzJfsUHu6Mw/2TiTdteaMwHyjD6Ki1WsRzjQ0zyFtnsK0
uYBPf3RiaNkKzm7dhAUJF1W1MA7GZXGJWo1ZVCMdpn67s3TkwpJbvLMURv8kKHAVaPO6ApvsZ1+c
nv5fm/xXhmViZrLJkQ+PrvzOyj+MnCc/ooSO5gshjrBhIDLIPSlzWA/T0MMg9bP79AcadMkdpHor
yOai24nvqb8U0df02gVklSYmhYDOIN/EapYOl6XUZqxRepF+AEuMdkECyKFvPFiwOz6UT/nrn2yt
RkyTILCYRLnAwXadmhpNoyDz94t7zdX3aZC8mn61K32NYJpaWMpb2dozg9xbWo0jtSDjxQx2oPQs
g/jF8sbH+b3F1iYP7R/olmKq62SF7AedBGhjsTI9jHVmcIZGYOKbBTZ1cplgZL9fBPUJ5v6cq2oA
S+sGm54GepS7Ht1YRvbYLfN/4WwjvhHFQssr5CsmHgIDk3/ALAF0xnloo5ZlPePzG9iK3kcJnemv
Gd50w/porKtVQvxB2f8DUAeLzRcLPDHMnR94mEMtL2q2nfRN9jJ/tG5Ruj+0vhLkfk/dEFMfqSOi
Jloh9D9fMHeMvRXlw5DDru6MPoDAN2yuRfHIn8yWnFtiEfDEYbIeUVOTsLWdF3+bmMASkDIYi5gx
jJ5/iCrAK6/F2UFyb6HWt5ZqZ818iKbZk62D3dxW46Euf1A6+Nfj6EqIOTPFPYJ9D7rs2cIWzvV9
2jRunskuqd6JMQbXDa3VTNDVNUESr1iE4Dk638JlALVnkesT20KcE5g7gf2BSpWfLm50APs4Rpkx
8C7KcJnv8b4JMQIZMEHEsktFGZD0SFraDIihI7RJqAtKQagEgmbD2IaFIyrzrnWxUZ0BkgPYEcyZ
8KXA1NQbFRlVD31HTFX6DebeMQW4ASINiovC+eyVl/fMGu+XmpGNWhL2h+SN9ZbMbdV76vMX95jb
9Ki2WveT4Nt3LVM7s8l5Z5tIHZuZ7XGQ5VfnHK3Bdju4M9oTFBLvnih+CveUc1JVLuxUtmARZVZ3
tg7JRNzamBykW55ifrbj7NH8YxietOFmzN+vO+5lcMPHNySCMAGv4ruGP1Ad4jaVPerDwbZBiqym
T1TLvGmJBI/95Z3Hd76Md4J56iUeQbbCZjTzZThE1NjYpL/XFPAYGNk2w+dJWVLBvV9b1ak5rtg3
TD0mVqtpOAzxc2kujlzNzpzYgsxw1YqB/QP7twEKcvb/J2FTksDq3Es4OFCIBvYI/B3aq4sVC2IL
O//zO469OzHD+YcBHs9krqX+ALYQN5tbZ5Arl5iJ1xSdYN8uLxy+69DFRa5r6prKp7pa3VsVNZX+
UBR/g27ZGVKBH6xcrzMLfGKbEsXKIwoLoJR9//WE58DZL66OT5NxL8SArjmeoaJkhc7FSnt6KUpi
Yvv6g3I3Y16IEbsofvoy7E0/2aX3C9i3yFY/ZN+vX6uVS83W+dsud2iNKXUJtJx6YE+Le8YrG25Z
TsvoxcV4ZKE1tgsnntiauQLoDVslVM+hFAtr6EihCfJPWFZWBinZ179l24S1X/DqnVubK3MpR2Vg
j4D6o/rsP5VX83vyVLg1RDTzT9jdDnd2BH1Q4YgSWbkLTDwZJNm2BrZezjRKD8CI5jDdFR/m+M3A
YDgFPRLd1fndNO2s5bE3hBCHy0cWPXHMzQFOpVqXStRzPKZRn9Ud+xgDlRWoRLclqHqkTRFEQSGo
V67dkDNrXLoZT+iadnrZYcJyCdpdD8UqE48sa2uBWd3TngWeunLnMdimAzqlIDZfqHkmtJaiLE07
pLfaDer0FXIXiI6FXh+EkJf36wnYbFF5YiV0amwaEUocjCGc7/c0sTKVoTLRQwV6KVQzHUO9lSIh
+9Dq2k7McO9An4yJZZYLBdYg/Wb9Xd1Ur2R0lZfwJXksMcdmpl5xFOznqrec2OS+h6gm94bUEQpv
WQIGiIn8bl/j+xLiBoGo87B2F083km/2dJMtW8sEa/1N9GwG5QOzGB7qY71toXJGvAxkLNoefSah
KNJlhQnXQkccQCKiaIA2nocBAnmBfCoGtlDCAJsPyeaLAQnTekLA+cobeGaLywR1NFg6qerpF+Jn
2mk3Bj5rk7t8PzKxIhZXu9cYXWARe+u6A/1eI/fER6Fij4WKNebdt1R+xXikc91d1i/CbwPcO1F0
iRnlaoeLMEHZQFL8uMvdYiy862YuP9LPz4qLm0Vr6pNmUYpnt4PkTfIfCQohVEC0X9yFgwaqIpkq
zomVkZr7bJ96sdeh30cSMFgXGNcWlVdWNhBhGckKat8WK0GeeyGiZZKFYU4Py4I6QKl4hlKik/R6
ff9EVrh19ZKij/NSUajCje9d1lEnqcrBqYZCFI5XbhU6FgBbYMCZlai4W2WaXWPprdV9lVMUMFBm
oAght+WTmGVwxSkMUA2x+S80LS9aBmPW2mPfjr9MyVumSyL7RSB0ipXNO7PD+Tihsl4pytQhRhkb
xZe3AEHpLcDPFvB6lVd4bDKGCpEaK4HYIMjBUBfGB7LNf5JLFprAltJ1KBjBrCuj/xx7xjfGT/UP
5vhXF3lijYtQs5JFrRH2Hb4b2QBA7BYfGEz3Gk96apGGlS4EGoSf/8wZuE+DsyWyH3WS9/VhFdLS
whKZ+uqC0lTl/po3UgI0vCAq6F6/BivX+8wed5J1GJVyMjCPsV7STPaIWgksrKAX4P0n+8jd50Vp
2kKTB+aUd1/KwxijGG4stEkqLwn+7BKo6MsxcBPM8vctlPWoA3UobjamcdWvS8CGfv/oqE7tcP4x
2GQCZaBN8UGgBjKgnGw+hFHFh87wBKRSLoZwr3kHGksyA0qBU5Mn+uqUWZ36VoXJ99Fn31oMQNp+
AS2ZLrwoEisrocs4sccTfJkpprQ7qiAhuIkal2zAoesXN+M9Y/SD2uQH2Y0/ih17rOvIBXupmLh0
7cprQH9oLFPXLiLaEIaLTGrke7/KYWgbvhg7XEHoeUAK6XD9MqxUpEEtdmKNuw02TSq7K5F7sel+
7VU9ZoZLduZdel/fF9/QM/HHrf4zScVwZPaX+XuPPiJYUlF9VgnvtGOKtDmqkZYwrVfqyHvozKaW
04FglzXb5Dtl30F0VtyXWt1gCzV4jB7hveVdSsvVyKYp0pV013/W4IxD/c/rPhmD25991qLS+F9r
vENZc07m2SjZBk/wpTxg45Q0kDYou0P+RhR61vz31Bz7/5NoyghZU1IhScKIzq30PQXXLhvQGb9V
D38UDk5tsY0+sWU1QMHREUsrb4v7X8X9HCIm+o3usgpBsxX4KktQLjzmZCtZrDixl7RSSAbS0oP6
wGSz6wO+fDbJq/ysDuihkKD0y41dOxFxjGfREMJqTAdlC2owYFIBPJiL6STSIznOsFjWyWAfKKBn
nqBsQjH78NV1E8tbrV7OU5tcxjZOLY2KBnlhuss+m/v6pXwsvezJeFw26lOxM4JpM7wCsmoJKlwX
eQB4MNGQBgoa7WL94oZItB+VqKmLw1xAYS4s3dFKnFgWVAkEVvibscgzoUCDFgcLy1EfTHnXKS/X
XWbVBEC2SA2xnIv0ye4GktdNXgCeZW7iJXlu6nprZrUAO3cJqGUbdmKHexhpnCpqTGFndFXQF0L4
bD6YZKMzasGdVXrXV3WR8zJrwJpZaDgDJcizBw3L0taNjo2TVBIHNdp6wdDXjZtIPdjp9BhoaoCt
vR5/4QaTdeGP6+YvEqgv86xXapoGOAq4myCXqp7oM7yj7G+S8Flrv1//+6uHZv7++5zX91GpdmnE
vA+Epf3gSOTd7gTvnmgNbItPQsmIawWd8Qo2rPuogDAlQCzXV3HxvLFdsvBdAuF5IAN5aI6U6spU
h1IOIputLG3rMgibj8gWEcJdPGacGc7z4AEYqMtgxnod3XDDCEnjzhlcxrsqCedrLqMgZ46d3cm+
meGgz1IcFcgA00cDZURMt6oOkw75EoHJnCgYn65vpNAml6KESZ33RgWb1I8fFVf1WsiL7xiH/MyY
/4kDuPXmus1V90B5FiUh20KPkHtF80wHA1mTFYeoiJymh2rP/O1/s8C9nfVUJ4m5wIJkZg4F1mjO
RQqlF8/l11n9XgT3XC56JsVmkhRIBaBp5mNu9r4E0RjbuMnPAW8IfQL5XHHPc831DRO9VejZgHuY
Z/EDOr5XbGnOD8W8pfW9Sb8XdQ1tGUGcYHHmLB3A+k7NcH5RTlWfJ+2SHyT9ecnB8b/t0/u0/psY
Am9Y9UDDAncaqAYscjGtAUnLpALEL4cH0rf6Z+5N38nj5CJmAFf0BGovTxW4h8IO52Jxv03yPSZM
Wms1YGo5Llr9Y/TVILknfuYzieDQk95625lTcMPoNyrmWFso/Un7zBJ/nK9dhJOVm9xFSOIwDHUJ
P+PXx0gBdBN0nyS3jZxsx5afPEym/++vxqlN7mpYeajMaWHkBzsBgmN4GOdMEJvXXphTC9zNSGmp
K2mE8zTILkcjUtaehlEEDV97pU+NsK09CZWLaSU2OsX5oW0woJtWd42uFf4wYdA6GV+qXv/RgACn
qkpRMrL2JJwa5mI0yYbWHDKszrqTfhiNszihp7ywudJGduatqJ6ydtsZCA34d6TGNg+lTYpunqQe
13A2SdCC3MT4IIPqacP7dbe4bCrhvp8a4vKCXLYjy5rk/BDF6EpkoNcrMaVAnPGRet3iF17sq6JD
FBrlEgWQKzTQ1SDs6hP06Jw6iHyIhtp47zTUpwClEFXT167cyTIt1j488RvJIDVQ0Fhm1T9PkFxX
Pq/v49qzcPr3uSstNXVr1xJWZOShs5SG39H90N1CcWayLWfJh+11e5ewovNzs7j7bNpaO1MDBrVN
9TlDTZ1AytMHT20wB6FTeOBTptQ1WldgV+CYFnfLB7ns5KyBY2obQ96Mb1MIAi98EEP4L6WB9aKa
gMMoYDlQRd1W0RZzV1+yoJNFTTyAQ9t4eX6rD2DCyRbXil6MwXJzXYTiEPkMd+XrtihrvVfY1fh7
JH/Fku5d30zRXnJvbTGVdDY6OKW6PEr5k60uwKJ4TV6KDm0tNJuYcMF8DgqZQDGde3+rm2FtGBN7
cMod+YTk0rGuPPKCMfW/2+fMyzcN1KVnwfIuwQdfPvrbLHdidTPV0qzDbLwbMNCdg5LPvlfvbFRp
7IOoyLh+Wr+N8aelTpJeQeflkA3D3lqMR4mS4Pp5/R+X7rcN7sBmW8FAjT3mhxJQiuAXS1m401Sv
AoFR0G1C13LFamDCfWQ520nwCu2BpmbJju+J3Bg3+OjZVSxPwczgP5FjuIBScMfGPQkRiYc2HLCT
TDobPLrbDh3j8VZc+ha5JfcMdCFI7koVhpJyccu6xPhfTPd5FYV/kJqc+D8vli3HwFUgT8wPEz5t
5CEALVKZCwov/8ej9l/n4D9vlHqScnvEKXUeQ1wWvtyxDsUX9wR9gI6fsPctcHmFewMqxSZjzSza
WNW7HsQ/GpTTE/2rgQaSjcxpMBAgCiZrmdDpZnLBRG7jSbLZJWAcG4zKLmtAQPHFsRmMR1F9cu17
5NQaF0MaqZgX04S1YW7cjL6F8Y86s91Rvo+VUeAmvLgaqoLAOzJBWxvIPeMC5VbRsJlaayIfy0P3
Dq7c/JsMSbziTsc4sHkfbaTXGWN1rrGf9/337Hg9unCvwZdxwCANE7AX7VIxJ85skve0Ix/1+DLq
3qK9K3bmSpbtXbfDR7EvQ6zrA3inyuZhuXBCZrWuM8w3fYD9cIdxDp9uQs/wkk0fsOHj9q4/CtEo
nNNc2ORiSmc1uVlHsJm8Ldamu+03WeUmm5LcMcre/C+RQe5qXNjjQktqNalBKOxBHGGjZUpgG4J7
sGZBt8F0iG9y2wa+4Dwo52NkZuAwIB9ltBkLydESXeSOAhP8wGg21RPVKphQH2YXHTO/eDWfa8hJ
jB7u+DG/E81M8bXxr21Dp87A97iOqrzGp7FjVM8hpBI/8ndU/4Gs1rfgkwLmv9vHxx6ikNkBEuAb
kUojHzuZXQyKAGyG0h5rXHExBZKGxK7KlPE2MN6l+iGLXKaDzLrVyve5c0R4wZWthUFUesFNREyw
V5yfnjQXhWqOifKRQyeg+ClVojlFLm79Z0X/NcCXGtoFeXJKYQB9ZH+OczesHjDp6dj6TZq/Xb/R
gsXw9QS9mAozWWLlo9E0R02+q7Lga4N7qC8Ww273SQKyRBQ6KjmOJ0xAaBvqzcZMwOIBQXrRZzY7
6JMKzYUlzhFqXZPKpMNSQBqFUIu+ew4+PGn6IgYAGwOUsnfXN49vM3yZBKYGlMSQ19IhV3a+OIzO
GnEHwp4P9p5Vz/p3a8cGleRXeIYnsLVyUhZoiPG0mExwlR+JGuSM2Aa70ZDe6W6Z0AjYLj+yzody
rdvdp9BMUgVzC2sm8aywCWC0+y+mozCxQSU7spePEuXCKCFOmD0JVrUS3C2g3IEnQAKMHgN3maYo
t0g3mMuH8rQEELvfSm4JzUOQRLlJIMrz+bohO69Ta/zNMuNkikGCtXyw3m+yBwfrtt6z9jZKBwAM
mTtV5CErTgmLFiQQbII1qtyDmQ0JnlIbW/hLsTbx9dA1PEaw194o2/guFBQTVjKBM3v8Y1kr6lwV
4fJht7tkmv1e/Wz1oAK7juDgWDjnbhu4D5DzoMsGxABfZbKL0ggLDO99jMUGdL0+wyXlhZ+C7E6M
9lpxRKBNAMdD7mEqaPae37Ohrc2hzAn5gPagR6tDhjGk6+tZCVOM+AdQZQt8oXiZzy10ekhVNm38
UWfxg5aZLhmnoJmk4LqZNQ9kBOwmWlGYOURV8NzO0qUYWJEibJurW5uUacjJ+9CLvyco3Q7oEbHi
tahYsJa22RAIg/crCBIXPKFEl5a5gFLYhy470b12o2JeIQ9iL3Htj75y6C3xiBidxH0MstuGmQ8E
Lbi9ApgS91ndhZjOgRTm8kGWhwFiv5BadAuA22fgO+oNCb8l9uSqIkKtS18B+TBhs6poFYEJgrO6
jKTOw2GZP3L7oVSOxPx5/QjX/j5utI3Tg3YquFnOT7DTp0iya/x9UmOYMXqu5ffrBlZOC5nMiQV2
x0+ezAnpPKYUYEHbpI9L4iR7NjqZm6jwy675Vng/6b8HquC0YNWCig9UcJCX8pFYrmksLymsxtCC
CTIfVHaFq8iYSMj9MHWF79ll5D+zx8fiLCWDQTrYM+5G33AtTFxAnIVJPhUYSQhEVfGvL9rzgAVR
VoYUAfso2oh8flqGmAJetGH+UHvH3BEQ9qWPTBRz2prE1X72Qf0m36MYw9Qqi2Dcyi9zBEoyQZxh
8ffkV4CtA7PpILmANqyGB5VnQIVCgh3pky4fx7p1+0H2435ywlbfyl3n6FC6yPt88+/86csmeIQY
z4BmX8accu4qFJg7+RjWLn2zbuhmHjHOieEBj6neK1sLCsOiLJl7iC6MsuM/ceIhgwpvtizykZrA
qoEUR6luG2t2EKIEW8qF7gtLXBIGqQydRt0sHzP5ydLulSmoFwEPisgEiwkni5HVEV/Xk8RMgN1H
LVAIghoOoBDXT2rVDGMPsPEdo4Hy+NzMkMxF2yylfExAtWIP92iHO+Xy7X8yonPtjNGwGioDcntM
w80yYv4no47SGIKHTrAUnXvngNgHVkrPcfzVY9bs4zZYiu/XF7J2lZTfu6VzHqaVRB+BjZaPTZZ5
Q/g6A4Yw6L2j6ocqfmhC0dgG/6X5y9FODHKOphcGaRcTaxoC03YSwwFMEkoTiByWK+dO6xSBaKxd
aJPzvGJWu1rWM/lY2s6vNMv2p2fWPdQCNilmb69vqujc2P+feLqZKVaMqXNyLNUYKf/NgCHXOP6T
63SykdwDp0IjixrxQo59LLcbWSma7SRlkFgZU9FA0WoYOjHF5XValdaRCQLao9QkG2p8V6Z7CZdr
EnGzivaNOevJvo1xb8/xkMjHuXzsKygH3dWK4FtCtBQuOhQJHWslblkQurOk7RI+drlPlf/NAQwu
PCxmRENLSeVjHj5kECesf0rJv0Mz8veIfwNLRRpyqMLJR4PelsmhT56JCGvDjpV/Zk9ig8HFhiod
2x6YBflYoNthgr+gVV5nG8oJcuMOI3WvXxpZcDQGFxnieKy1ZEJkQDWdvmk5VMuTm9hjQ+KRo6MA
h1EyjFnannbXiD5qFZFxLkQ0RjOUaQPj2myo94Ohdo68VNmLtDTG7ajYy61izDVxKPh/3CaJS2+x
9ap02TW8kcbecueS6o+5nHfAVpFsvC/rTPom1aAgmSy9/6u0O9MH00UBJFvYbLvMyjdLqBKX1ll4
R+TJuMvJIIpEomVxkSiO+5LaFY7Q7qHwRJ4S41EzFGeiIvUgwdU12A85ubqxqbYLZgHxIOaD00i1
U5ujZ06H6z4issIHIiNJ24TilFBNcpr82JPWsaW/rhsR7RkXheqMJFGbYM9MmvpqGns0yr1avSMi
PVP2h67dLy4WVahqyIh32DNw1CZ94s0yCsvafk7ibWxpDu1FiTPz4guLGLbHcC/kOTF+cn5KijQa
M4RisX/N59C/jnoiusTsL1yzwN2jzqQ5ErAerxImypJtsxk1D64X3Q6+Ecx7XXeFrEqrTnGyKPb/
J65H6nrpOmCij43ZBRY+jzM6OtIoAB6KrHAOLmmJkjepNB1nqjrj/C0Gn5o+CMqv6+fDiqAEgqag
bDtfSiIVhdmjD3WMraOh48uC2KIDYkH78oB+m+CCOjq+aTWaFjmyoXITmABrdJiwbbOjL9GLaMBg
ZddQDAIFHPtqwhQ7dzZVDUKJVjbx3BIopCrHRRq9WER7yPfn2Vt4ZoU7mx4wcXQY4NblbbQ1wMhW
uZn7Y/CH+24jnJlcubVnxrgYZI2TOtEexuKdrrrJVt5OvcuS2GQzzG6zqwKCMiUm86Vv417U/GUh
gTu9M+NcbDJRlYxyHcbzXQu522GrbuhOnDGLjo2LTJCQqftiQDSvtR8mhKTTvaX9/a+j7OlK+MpF
2aKQRQG+OZIOMFCd7k0VqjsSCAdSRZRarET0M1vctZKNIkqUBLlSOCKzlGMqO4vRWE5Rl7MjtdWy
ub42wSmZ3B2zojCP9QgvyKSVz2mRbQsCF1HrvWwOH0YYb5paDQq1Ca6bFd0DkwvvYaTGndYy77hl
jeVmM2ypNwesD4APkH8fEM82lYv0VJZQho1GGMtrN692vR67regjhy/18lfb5AJIn7ZlTPCtfZQf
6tv5rbtl9AKSu2zqN6UC+FN8wdedBTN8rH5w2QqtW0MtAAsjx8S6D/vbYnpP+9tE210/q9UbhjIW
yAAZRRHf0pDGmoxFayxHYuxtirbktItEUp+rKzmxwQULOi1WYWMe6SgZlq8l74NuunpsONUyeH+y
Ggvkani3Lqc7m7iXRyoP83EaX+q2ccsCfEixELbK1cJ/OQM4qv6/Gbbgk5febGnfSFI9H+k8b9L2
W96huEpnFJHCraEmm7rIwMu1uEskzGtWvoUwV/nbNBf1jbJtoaIuz0eGydLe5nu9cjCWsjfd5lZ2
863UQrmyw+SwcHh3/VafmOaO0WjMsZiptODBoW+/hoUbr/yMQMuE2XVRfrDumL8XyoV+C8S0IPTI
2EKlPFBRQkscE0ycmL/p/pb/liywqxa9Q77/WzQVf7r85NxsN0QatXA5StvZVcFhN/7FhuYHsNSq
rrbNxeJBK+nW6aF+daZP/Alo/K4fM6xVh6hjqX3IuQiTL7LAvQRmNZtj2KXzsTf3lnLfNa/XL57A
Lb8qXycrGCzST5mKv780OyX9mWIdJJqdcGmCtBay/q0k92f7xYV8kJ/oURLnzDeK58xHncb0w23v
sbH8WEe3XkwV8fVJwmc86I5i4oyNNV8wGGtaKC0lkCnHZRnkzq1KdbidQ8t+H5Wm8BpTax9TiGmn
GzuzwxvghJRtZNfZjVoNaqArBVi3aJQFyrwUt3qeK1tJoVPtdEtofpR9lyZuPLeyl3SN6qDiUQX9
3E17DMZILm0SEFMM+Xekt5XfoU/7Vhi0QyNnKF4Le5gDEkUEwlZzUj11kP24wX+PD4WtdU5e0WhD
G7N2sqSlXhv3pmsOib1X6WI+NbrduEVTdYVTWxCwdqxh1vZ9FrcbQyq0xpEMpf05JHl1oLQzfy5k
RiU2zKvQdtqlAVNSqEmmKyVW89dsmPZT1RbdTdj048aoMLfgymFW/LDNkGwkOiUIF4VqRTukOpCc
kKQFHIYjhNb2WqhWT0kVVZsc7ZPHGs3og5IN+0pZoC6CtPs2TZrpKZEbZacZg3RTAkGE2cxS+Yi0
RgWWoZTyY5clCdhXwXdgOqizWq5Zj5nbaRKk4rJlmEMnHqrySao1ULzLxuBaBPP4ihlaT3o8hZ0z
arS2Nwiw0ehQpLh+YqnUwYcQdaK0nx4A+k22Bi3lnU1VPXXlbAKKpyu6XQ2W+Ee1C9PHbjD6nUk6
8zY0ybhJxqF3li46qt2cv7Vhm3xaah7dNmGPr0Nj6rttrubScwM9gJt2XEAEV6K8U0W9dDeXYe5o
edgFbSH/CNOk21RSp3tjvNxBmqDxFrD2+BapiGtCCuylzgYJrgikh+IuZVTrjm4l+XtJQaagGtmE
zg21fVWK58carOnZTqOHgsT6G/R7yp+gRqi3ZJEwdm0Oqt/ZYfGU0gHqDrREfJ/n0a06ont1q4/e
aE5hYLSq+vN6HFmL+uB5VtBQM9Hh4yGJmpWnrWUizcq61lOi2jOo6i4ouv2JGTBSAYdggUOH/YyT
cNUX+TKCmEE5xsABd2nQIv8O7cP/ZoTLEtS6A9VFpqMeIOVeQR9KUjqZ9nndyGpiapHfS+ESAiU0
Oqtjufb0Ywmifb+J/PBnJjnl39aPypN2CcTLRF9/PFTq64nE+JzNwADItHjM4zAgC8k0bTl2ARvX
z/zumEA3F/PYnhASuPYRc2KLBz/mZCnCOa5Qi9hND7qT3RusIkvvsjsjdeQP8kMJyLfWjZ/sx0YE
5V4pUoD25b/r5FUZQIqEUuhoLUf9QU4cO6g28j15B+HDDlSUW8O/fpZrj7SFvBX1MA1kvTx14YTn
B9oQHRKspHBmrC7TBYoGq9frxAKXwpFUi/WuqZZjO72UxVOYFK4qGv4W2eASN7uyqS71LVYxvVj1
LeijHGipOP/TVvGNjSpRsqmK6uVoSI+FVEDALhZY+Erz+Af/5DT4xoY6NSqKRjiNIehuNR94hq15
UwX/gMREcO58fwOaQSVtM1hawC3/tABpnnoQ5Juc+HPywQeKZF6YQq0lbKer4z7R5XhQ0CiAzRk0
zXZAn3LQvo2baR/dKu/j+wwJ4AEzuJ6IvHJ1rQBMQWwHQieYsT2PvEkMpY0o0fpjbVGnnD/a+vm6
Z6wHxBMLXNhFWPqPBUN30m/ybXOn388PmN59zr7Jfr3JXSIwKVoTF4JLIBHbXFb7Y95sSX+nGSI8
Gw8i+hVvT9bE3dupGexs7rBrVjy6VogUd4bkNiWbCarF6QIYQw4SOPvVkBe/Jum2l1+n8L2u0doR
sVeKFstd774ExzCEV/pjPGzm4YlOb4LzW0vuGaTuPx7CQxrybqpGomA35QdLd1A/QvUItfv38GHx
oRvoi7BLKzdBhcqvrTFJcRRCuJuQ5STLS6NBTBz0LijBH+iUZSa5lVoVHq2ptjP6USRRuBIkz4yy
XT5JQNI4bDHrmy9A8eTuGKsQwQZZoDRh0v76djJv56LYmSH+vtUzhu9krK4xQTMFoLbbT9r3BAXA
DTF7wUVgbnhhDPhYBSKxBHUrbivjJVd1adCVY9ptbY3umoyJT9UOyTBHrJPbXo/868tbu+1g1/5t
kttINEQVkBT0y9HsgbyC0iPUOsDKRB6G0avfmObDuM1E2lfKyiUAWTmmPiAno1gXIuY9NQa5NkN8
eLrGpvw2BPFtujNulm/jXVw62s9kN3rSjfGd7uC1N3THeL7AobC5vnjRr1DOnaiODLPJyv9H3Zct
R45jyf5KWb0zhzvIa9P9wDV2KaRILflCk1ISwRUkuPPa/Ps4ldmVCkotVs59mWtd1mayyAgQIHBw
Fj/uRHpkPLF4DWr4Src+H2LeCTVZnrOZzl6pHEq9kEnTTDfGpnYGt/BwT8E9uZAIOtoMCNQOK8HT
KGiShke2+nz4j47J23Wevd04SUtTFVQk5zVPIPdMcXmwMMQcSvhuhrMTwlEobyad+scEirtH4zhV
bsDjcVBPyjbZq6ceXTbIcXmpX9s6MtiJt+RmLs1ydmOVeUIhb4YnqIYTM27C5jqI7z5fyI+gR2fv
cXZHtdAJySJdRsUVrTV8nQHQoF1Fu2Q9upPXvjSlj7fmpNwnAuQN6PD51lQK1rS53iFDY8TAIYTi
VU1/V4X055v7axBlhm7hmaImWZTKj9FLzqzhJtpOxNtaZVVOElgaqI3Rd+DIC0bug3gEK/lr1FkR
BzT8VdnpVH6c6CArv151KGwsA64XVlCZHW6ix+3Q5KgVkfwiB5ZDExbm8aHpfDuR2dHOExKB/AMF
BqDRinW2KvdQAYKnPvooopwAX/dTXzt9vg8/3uq/Fm92oBOhKzNeI0E/DMpaDCM3DUxXz5Y65j66
099ObXamQTvNmdBi+zEVFEpqsaHBugroDWdbbYlQ5d8crV9zmh1fVPAIUnd4U+ImWkVu+2jslOOP
NtjQa2NLXih4LU1udpQ7HQEcWiew7TvZMcdnQ30cBIcZD1r19fO39dF9/nYZp8/feCks7NKxBK3x
I2P6t5zlF5EowtBXaLQJUh+Qo9KqEu3280GXNv7MdLRT1w/a6zEoiblVxVlp5Vq0/n8aZE6Kzgw6
QqdcFR9lJfA0IfMWEzMLO32OUBc5TSQhRL44NApLkV2GWLusFhIUH19eMnhpJaAaZCi0nL8hXsk0
TIkJ9N2+v6Nr7qmpM7xMBIrpheGIT9ohYlb/YnjQaZt6eqeGlCUH+iPAHNoMfj3E7FDHStXgKOOW
Dm/y9UQh9toKzhCpRM7UowqdB/CA5JLHxAX35MO98mbk2TmPZFFD9IORA/OW18/y/6A6ejaz2dHu
a/T8IAMEVHL6vWSFZRouNRa7r5ZmMTvQdUWhoxm++lj6RlkJB+1KGy0OeQ4FBIfBCNeKe5/v/w83
Drp7QblFJh24eWMNqI7b0BQF8TF7yXdTDi8+qUed2mFlKQ7SlXvxQjjKO41bAtgDuDO6zMv9xY66
jyzM28eYLXCldoxmKbKXldu5xX2TOPCfBdvYmfuJpHbarhnYEy5Tt7D1pQtwOhzzcOXt4LN1J/rQ
tHWGwcm15BEvAjc2JJbswpIdeZvb1P98zT+K4pWpK21qqgYJizk7rKZcZQMHWe+jhK6wC90XXW1V
lVZaW+IFfYjAF+RCfu9xqYfqw/P5dtzZ+cwrQ8lpr7eP6HdIQcQLxZDQ5ase0XVhK98aSI1PL7dG
H8miqPpHZvDt2LMT2kmlhqgPhnZSRkEx3u0fcwmoKPma7Xp3Ch4ayQ2eF1Z6co7ev9lfKz3bVnJH
kyBpMeOpUVMBLZ+WWdEuW8sOGLoOw9JGmjbKZ8PNNlKE1h8QP+Ud0sSTgFDiBvfAhdJr4EOO5nFw
UreT7LqEdOSSM7q0vLMbWomJXuuV1j6yZEOqU4E+BposILxfiy6fTW92I9djLitCR9pH/VisNS/1
+C0cUsWwmG1cqgizoecTWmC9YZv2fuFNfnhGJyEflGlkFQRo5xdcQNF3KFc5Er371hGQ+I8d/VLy
wdc9XSrL/OAf2WL9zXizBc1GxuVOQWKms4s1u1KcCNos5Fvv4nTuC7vZLgXxH5/ONyPOVjdkMVAr
WjaNyG5kG5UbkFgLh8CrnB+KPvLjMg/6h/vmr0Ghr3q+rIkpKEKTiQPw2BJEye6YeUHyx4V39/la
SvNGX8WIpLDR8O6kaxPZGb9Ak2prhWv5lFrhpWbHm6U+tY8wKmBr+dd2kcTJMLzxWCHcKjYtx5Cl
K28m+9pWdg3NqXI97qFw87sE768hKDpTQR+hA6+uznGlqCL2OY3CCSsyfg/8Bhq87dQTTvYBGAr8
/jVjqUJmsbcWOTo+NHJvxp4ZOVMcm47yYJh8Py9aTS3AyiE8oWUb+jqas/Ayp197ZwTejDY7iKjY
T1ZAGB7Vb8K1dvfKh6MCsasctX1wPSXaqCsgu2h9Pu77YaE2hyQC7kyU4ci7GL8uSC0aFSqNOIgU
wti0tVnEvA7CXp+P9H63no80i+vrccqRqMiU1tpzGGxkshC2fXDQzweY7U2VdXqsq0hVdqhiEjhc
AhjzJqno/ihelOCPjCyolIExdgn8vDSzmd+RtUoHaArWMIzuMuWmaBaqitOrP98a5xObxn9z6HqN
1uXYY+U0HXRoJLIlclJj9O+hAzbIzIV+s8kevh2N4CaYFCINENNoxjvPNRMIMAukj7910ilDhKiZ
kS2zU1F7QuT2VWpHgL18vjXe3YBgBNEhOoLRkO99n9iG8m2kFlFJ7gf1Lixku0tfzLoHeYGylpOV
MiCJph5V5TJsgbtrWq9swXMnQ1q59gXTa8V46TTOEYjzB5otOYfgsKC3BXnl3kJ7w35S1oLu93bR
or5b7mnqry3k5muT8+zcy3UMOJzKySs/dAOq3ES3+KW0Cn1uwNANXgiK3IdsPYUqvyt8CkG988Hn
t7GZG5k6YHCRp+ihLXy1CuxYTiyiH6uudvspZ8uv8uFeNm8NLV147/ONjeHhdACrhW7riftg5rw2
Km1VvTSVezUFmDNqrFAHvwLpQSddgfVgiXZsfinPh5sZdE1IBHAuReo9KJGDTZqagZ2LPV1BxCdZ
f76jX5nuzk4RymtQkZJBBaNDLntOENDrSqh3MlHABNm5zUHesBcRTQQ5CFihXA1AP7HBvleu20MB
nqelvP67e5qAgEYB2Y40CZRAJHLm9PRVG2VCA0lBIjbd9agFfK2bHdr5YpbYTFDV72hrg02kRmBc
t6yMvw1aKV3oXO9SqzTldgFG836Xnz3PHGTSKaVi1NPzqGgWSjamOwldyavFpo3Jxp8v+/k4s0tG
CXQ5qfKwvteuxc1U25y0z3QgxFDn/32aIZyfaTjoWxFYTXB2zA4vKBLiEKKVk6zGgLebesIVdMlA
K4+Q8w5wfL9ftEwfr+SvIWdHVojjgMaJPimy1BGIm8b1JKpVPfOtuG7d7KRMpCjeeCnt/wcQ5fl8
Z9uqqXNw2etQ96E73U9W43bSOOxdNHNDV27JNfngVjhb3TkIJWahOGo5pgrF3c4dAhfactmN4k28
nMApXiehn4prEOmhCrHEgPEOgjWb6jt4ipoZpK/xakV/4lqKNsZO2kwJvuVgYXpl802ryhBJgxE0
J9758/ud6UzVh0n1pi8u5OYZFTm7UjZlB/BQ0lwApG1/bpzeZdSnub0dcGYIY83gkiqU1b0h1T4v
cjsxUEDOL0S6hv9SipUtDrJliJ40PlAauFK4VJ9/b/nPn2B2cPQo6Ewzhh6NblwP7JplozWCvGWE
AE5Lmf/5fN/b/fPBZkeGGpC/48AA3ado3MoE6mSkto349Pko70q581WdHQ6hEPQ+qjtIQh11KFF7
Zm0NvcVKy3RHHyInD8I+AO8BaskA5NZgKf3tYH72BHNkPaQ06sA0MdGpUqKBbH8iLZrELaZMX+ov
IvkX3uIcVy8AlN1UFOOpPkRkxQfzrrgvARgPHNWhB35DBkvPsbGsAoy9n6/25IB9cmZeL8A3PnFs
ULGV0Shyr4JzYZQv2t+tAs3XcubUk1bTSjPOoF4kPIhlY9ESNwhbxUVqRYG+5G9Ov/bZdGb+phpm
sSIYGA3F4x07ZG64qSGr2t/I1t/q/vjonnxjAV5TqW+WT8uVnKsU6r8TF98ARiFpK7jYr7iV0+MS
L8dHV9bbwWbmRgrCglZ5PW2TEG2UYOIDZd3fkKZeWsSZUTGGijcsgEQodH8VW7a1nbQynMrRiPND
KmQJp/vqoH722maWhelJJ0QCDoAgWWTHd7Ir3JEtHAGH7SEC7AtW4lIchnLXRKAch7xY+IT2luu8
XxS7WDByr9bpzRslggaddRmXyMCe9TC2GHnql7AcHx86E24PRPcm6t7ZRaW1udmqRXVfNtyhQ2N1
483nx/pDxxVSDH8NMbsLU4JrTzcgGpbcdC48jBV4lqHJpuDijRazkR9fvL8Gm21MoCsEKqt4fWZS
2Woo2WNxENFiMHxrhcLOl5p4Pn5Fv4ab7c+mblshnuZW1TtBu2hzNCN1x4UFXHpHsy2ZQrGdgklu
8g8Hl2UWtqJdbGsUu8xN71PXXC/prf2bi+/XvGYXXwxjYigKhuQOj0Bvb8UBSNFgU1aT+GO70YEN
FTPb8Nj67zRyfugnvtkzc82JsRmVmInYlkj8NGg0gI4U8411KlolSi+i0+waT/ZiV1zpC6l7eWEH
GbN4A8C/rGPTiWg9lF8gcSMQK72ut2jyOAZgegbHo2e6bCd6SMe6AXJ42k15QRM33uNKWf/kzfiP
7/3/CZ/Z5Q/TU/3zP/H3d1YMPAppPfvzn/voO2cVe6n/c/raX//s/Ev/vCie8+uaPz/X+4di/i/P
vojf/zm+81A/nP3h5nVUD8fmmQ9Xz1WT1q+D4Emnf/l3P/zj+fVXTkPx/I8/v7Mmr6dfC6He/OfP
j9ZP//jzlcPiP97+/s8PDw8Zvrd/GFhdP7/7xvNDVf/jT1X7Aio7bYr/AToAQQGuw+755yfor0DX
GWBFaGiF3tOff+SM1/QffwqS/AXsj6I5SYwikjYn5GrFmh+fKV+gLwjcFVI3igSEJPnzX8929pZ+
vbU/8ia7ZBGuuX/8qZxbBhChy8i5SRMfNIJIEXyC54ZVIgIrGdUNy2Syp5W3Wo5uor4ka4Mlq7pF
f1VhDldtl97Eal+CGNiuoQ1ipVlX2/J9l6GfwZJlqxP0TVNWngJJ9nDwQYflye3go0FnQ7NQsrBd
qZV/BXsoguIke6FDfJRkbadW8TYyiiMjII5pvn9ukZTzMzJNzoDaHlh/8X9QqldnFqkOUsmIg86w
GmlYteKlqMI/FLMdjeJjkCteOKKdyonTyoH+p93xb0M4XlOhPGVJsVF5/BW1MXAvBE5GU19VpV0V
WXVwKfWyYxgoeyaxz7VrU94SAVXA1ANpj6dQ2VHE9EIpqsuqYZuhNtFDWFmEvURsiaH83L/5OUGU
nEH8i4YnyIadv72SC2E4mqNhST13Yzm6pANZ66TZD4q5Qb7JL1J22aOQYX2+srMk04+BkWBC9zqB
0Js4j1GDVgURZV9Azke5YSHIwep8y6tg2/Wdo7Q3IwROIhU5cDZ4xggC+lzcilm4RwjkU2C/5Q60
uqlkG82hU1snKa8/f77XAP2Xe/Tz+QxQjYDvGU+ozvyF3iQ0HJPahDMCZaWqvyvzwc/ETVfTvTYM
u54o217vD2KfZXZEPVCl7EmV+CJ/klsJ8PfQZX29iZs7qN6uoiH1G6avO6W5S+ryDj2qR8xqDNCT
TcVgVaBoGgP1FqNsUiincjAPcmabI6ryUlHfy02eOEPTb0oq3EptvK3i2JcrwQFAwuaVukE8se1l
6DTvRtJ74oEVypUiGeDBCqkHbtMHOcpueZZdIH72pYB4dYb2QaE7mHp6IUb3ny/eD29qvnpojgIX
MmSUJ7Nwvq1EI0NHbNKZljmWB60mR0Jx7inZCEmzlyW2rVUQI6lHoY2+ymb+HaD3b+aUQO/aCwkd
iaw4IZP/VcPdo43rUSTOSKVdnciPdUhXcg0lanQ6iErocV39llSSH0FYKFVXQTHaKW2sWCzc0NC8
GgyYoT5s1R54wrpFhyw9iZKTKchkVmCp5aFTmOOJ6u1DnNCvrZRtVc2pepJbWVetZMF0wtiE8mw6
nnQG5roUpksU7o3G8EL2aHaZA+6YPaPtviuZKwpgWYmLAzB4m0qPrhNs1aAWfG0nhmSli8XOVPOj
mCJZEd4LoADQKvmQBMVlgDGuJKY/aVy3NXN0+gIkMTGIslXi1AFay7pmXbJ2bTa6baZ2I2oX6O70
jSTZAA66RqffJgZMuO5S/M3sdADdaS7asij4RbXvuuYiqvQV5ZFX3hHebivKPJSX961U+V1d7atR
tFEitZEsdGr0rxoB27Fo2OaC6deh6qoj87zYjJxQKiw9LTdUqqxeLJ2eMDuLzFXJsq0RDRexjFbh
dNyEDbPNWlo/j12xV2J+ABu831HZUutksOqy2aM1+EEugwfTUvJ8X5PoCJd218vZbaMY21h2xMqA
p8HYppd0W+ikHSuNbdoLrhIkfpt3bhbyTdB1bppWKwHk+VEXfi154pjprm+bTUYTJ4vLVReGbqgq
3nPWsMsYePGxJmsNAUCshy95Q1ZBeqUWmmdJnXGSW3YZaPw67lU/GItroiMOUlSftGMK2knxGBD0
04CcTBDiJ9Lqawr7Q8zEBQ7vVOvqLZe+hoV6zDTRD6FjkfT0SW80fxgAN1EMOyfZbiyN3AJZ+qks
tUPMe4u0/a4YkyeBlHdjH7ijbJyGyeqSyiYjWbfVbaPqBzVo9pqUf6vk4pIN2c7sw4Ms2gkL1/Fd
4UoS9gg63mTFEkw0O5hdbMW12lsNTjwp8UIlweUlu9Y7i3IkdjL9EKMYraLvXBK+Fga1pdo4qTx6
rIP8uhwNj3DNT/LhJq1kZIe70FMbZRWwzBUE1LgA9ge74009qCtWZo8CES0g8nAQy+tESd2woWBB
K48ZFVZyEpx6MwIZqWjlSuaadfwoxvqhlHNIwwQPYWCcCr3Zo0vE1QbpyMsC2SetOoQ08xqdr1oD
djgJKrtIqZ8Z7JobyqFDNXbUk6/tQ9dgP+bdFPoQtzcTp0nRHDeUBzENkZt70cvyOZPZdZl3N7kw
ImcYCti4uFeNHu61cCqE5Krb6onw2AMXKXD12Pfprkm7fUXJQePldZWpN/xZ14lgFVyWrG4bGgfV
rG+hN3hM4tqJaI1UUma1owxdmLy8YxF9ogzeTR4kX2ONNx7J2lVAim2nGadQiV7QSZg4zMysMCAr
UWWXadW5aNndorH+G6PpTmfaIUP1N9HWPGfXShODrhNd/skQnDJT9sW08Bkp1oLaGA5RB2oVkyuh
ws+KRzmyWll8MRKeeEhjPKKBHikZcBmNZe4E+gB1qtTYgqG6tUhpCG6Z56EdKI5ETJRoieqLcVNa
4jgCeye5opFe84qvYnPIrEpWj7JIDkyOXzRR98RCP/UgiakL7VGo2nWXyGuhJrY85ooVJ8JGTIWN
3MPCoGUYsi6OVMU3qOL6jdGtWA7ADgMjmnI1Iv8Yk9GjIoo9QWsrvLhO1VuQC+/6ke+hFrbtWOpA
K3QToEG7jeobVcpWWtiuZSm6ZQIoyBsztFSZoqO6smhv3KJZ/kUFw0BNyiM3pX0VhAhieoldFSHA
ICIfrOxBj1K4q8KFNLATUUxX0PlWUIDRHiS01RvRgSuJO46mm7XoKtbiVdSVMGODH9HoKEatDY0l
UGuv+hpnTBY3ZgeGEDG+irR2NSrgSdPSo9yaW0nF0koNAL/STsvovoiMVRsk60j2g9T0dTNeN8Xo
C0F/klP9MmiyTY174PMbehZ3/nBvEDhI4E1HPQZ1oPMLOiviLs7T1rTSWLQDkEV3hhO0F1DaskY+
OlBQBtxftBodZB2tYhu129XHCaonnNSK2kWIeAYhz29FfyeW4b95QHcWCP69ANF/ZlNoVc1/6n9j
bCjC94V/+eb1TQHoWYC4eyhq+pCeBYh/fe1HlGiIX6DQAIkGE+xGREPT27+iRGJ+MacYEUQGxgSU
mzIgP6NERfwCjewpptRVyDtAb+SvIBEfQRoBN5aGD0C5gLrOb8SI0hSKvskRCzK8FJSIwBd4vs0q
AF2TtiwFH9Xe0lbAI2r1RrLJk2idF11nFT2976rGgmi3pQ7SPYrRjWUIV03W7dCcuK4rdAhG8XdQ
hZR2o7B7SQq3Vdbfc8GIbEP+FqnXSttEftwcZU5KnKzsJcjGkyAPd3TsThDYye0W/tQoVrjoanhV
YRVVKFLRAwvCNfTYLMZjioqHeUAvZ2iZJPHTAh2XlMDpLobK66F1t0m4vhsLbuVSU9gjMB544pBF
O4jgfUtraVWoFHUg6SRXumkr4DaxAS9e6TXc3ri9ynl7FUr8jlb6975W7wcxem5Muh1k2NdIlm/j
dlw1HPme2kCrMPq7lQGZqKAnvtiQC2TenKoEuqmg1z1kRK3K0K2qRYtFRhJXJfyKpdIpBNOZM2j8
uVK6KzR3biqSJpsujAxL7vMGQdIYeoPZAu9KawAWcmJ1MgXlZdkeRIkWlpFJoxVF4VMUUeKURQQ/
QhjBjzKiHlsKlgw4cp6N2UZLO5hevT4aIzOtRD+YQiKt9UTxBZHQr4k5gpLJvIeP3rkBbsqU8EMe
iQYuGFB4y0ZCvWEY6hXTAcAbpnyBWJ/IWHce1GnaGuaFKX5JRhAWNlG/AzEBcCxTcNVmjTOYTXsx
hlx76o1yCpu+0740Vkj64uIKgU3oFWFlBrjGoraz00K8NCsugNmxRqohDbltDGXuxtPasEAuVypo
bsH0kegvNGFuGyP2+n3b9vcM18cW8H+h2ZowIf8+o+WWzUPNQFeT/uE3Uf788NZ0TV/9YbQk6Ysq
SYpmTgAEtHVPxeMfqS0N2StYLCQGYMmQ/TJ+pbaUL8QwZCSvVCRnJDQovM1sfVFhzxQTtOWiqugq
ws7fsFrnNksj4HLSMY4BYPH0x5z+ru2JEVP6FCu7IK+dvHkqDdnSVfvNyvzMp73Nn2H2byzjj1EU
ZOOQZQCY8XUN3gLkBsEM4IQ8qX4NxEfidx5s5SK2ZGmQaapvCiyjYhQs5k8D5Oh/dCVOgnrN6vOZ
zFI676cyM/aGAU67pHhSLsTBiq5kG6HLFt2yrnoRe4bT24aFzsuvE20Fu16q0806Ft8PPnNoQsqJ
nrZPQ2F3uQ+yKGQLS1+5am253mjiGi74t+UizOKo08K/WdgiKEXCyHf1W/Yg26pdfkuekZ60+E16
JX39bRCLRvQpFYy2WbAuI2n3jpwIZRddELEnQcihlhb1Jk3NwdG+ilbkxf5vvs/5YLNdU7ep2aTV
k8HNajOWTXtUgVGluCCbr6ANuB4q9MWYicd7YSPQ0oJumQBOYwrkvda4Uac3TqdHwl3U8GcVHrnE
wENWAI3JkRP9/FFnqBCsC8LKCYJIINajTsSA5+8h5GagCRXWJeicCJU3oFCc/iV8mmqnIE5ZOLMz
7/nncBAy0zTgXkTllRDuzWungJkrKWhnqTUMVnmobGXLvuqO4htQ0VEt0RtvQhvAAffzaU65/jNj
ocM+wPChPwiIQ0WZJ00JOD/5WDxB9w6zTE8Am+5Byw1WJ/TSiV6OQhm35BXzWsiOoS1q8Ygj6332
BKicAhiIeoaGPQgjK89hj0NXDrzRE7tj/aBZVUSR0AAb447VhXodjYl2FAVpSJS1Fld5uyW1VibI
8ontEUp36KdCdDGIiTskSODiPMKHQZ1v4AV6EKkYxjsFhF5AKYDmy03iAbLvbaKj71jqAeURhER+
UkEadKyqCqQJUVY4dcZVCCcRJJB6TuVb0kmdboFj1jz1nVi6RVUJD3XZhbsg6BTRTfv+Ox2Tfl8X
ZrauzOpZEbnpNEgLbJq6qzXPKFrdh6yJtk8KpsKgpCVksCkuiO5qIEZzjaunu2uRsb2IRygCGmrY
p3arF9JLXAvDqo+UdFeAAOsa+/Vb1kc9s0qJSlstgmeTBBq7lNJK8MCTktxVqdbauawLjl50Bpxj
OEErvWnrwmIsyb/Tjpbf0j4zkGpAntSqwdZoIv8X0MjBmYKL2CaRqDpqFMXNJlbbGnqtWZGdYi0N
T0khh4qjVEKz5zG8vaKruCNUtLPECtE2GcjopBIrtmmcdKUT57J0JYBI0MQxVePR1fTWBHl9HtLI
KssRJco4rtFNpLdB5ORBpNzlI+eRH6rRsFISkx3aoA6f0rHvvo9jrrlVy0eL5GNSWn3NntAKKrtl
XedrpuexUzYaCBRQ4rA7LcmOA3L+AL8P2rYc5RyVEqJZYpBTG2mqwJFN8r3NFfinsh47rIiaXSJl
jxWnhdP0+S5XGtDt83SXcGUb94yChlFLILVGB4dGQvMtGFA6SKsh9OSSCX6rtfXapO3oi0kuW2NM
ojVPQmaxNNSsUSiBmy7R9AiQkLgnBSTAkpFoa7MewksxKfPvTYCdxeGoujQrhwuhgzYakkqiFNmN
EVI/CfSot9uMgGYkTEYA0TXSEqtsp36aODS3QgSyMmQ90YWeaBS94CatqgWLMYMC4rzitCLGB0Ad
jhaeYH5B5bpcdzy0BV6vY5pamKEtKI036ulDERWekSX+WI0IJlq70r99bq/eGYvXwXXUBiVQOqHG
dG6VB0rVuEW2LBJjzYbUSHVgsZ4v9E7ASXxjE/81QxON36KhgOxu+vyNLY6Bf1ApiFdHXE1ZiaqG
mNsDu/t8JpP38Kue8ToIqqwYAJyAkwLtrJ7BJUOLas0A85pYbKRMSU9hoBSbZjDojul66HWGCO45
MevIwsiT0/R+5KkPF3YfMPOZU1XFQxmyCmUyOl7EjbYfmQorIRzqrFu1Y7DQQHHu877Ok0xuBZDX
Goq6cwoubjC0TFSoBrJ7QbhI9WOq7PNo6baeVut8TlO2Aa1YKjbGeyZHMU5GCVoj9gT1A5zAy+zv
mh+v6HHpwny/NwhU7uDHSOgJQY/G7LVJWpNVYqjaIhuhtL5VoW6a9MKCN6C93+aIQkzwTqH6jVTL
XM0rCqsSdByDHWgRkuQDiXEjUciEK34n6sNTjAJIaUFPO/ekBOF6XYVqa3GAvW452m9lqxp1g4Lp
QoxkrwThk2aHUswfct0QRKtAeIJysCxza0gy+gI9TlEHa9JILgdRIX6QBNJdVirM7hMN6ucqoKia
HDSPgajn/tAMwlaBlKGrkabZRppm3ot6Uz/mRRzzfZe3VF8xUNwMDlND/WQ2uKSsHnfdHldPu5V4
qp5KYmZIqIJK8q6vjTa3aBMayACjYA6Zt9RodFfJLjW1XIWC2xqBsC4KJe8OBTPDl1KuRLawS2du
97RNEfihXA6Uk4Sc1tz/StMkgcwA2rGd3usd3VYezYNpj3Zh9T67zu1FRPUHrxjnHtoQ+J+OrTQz
MjRRO+ApB5s7rYOkOeBBQMnYk6s/OIbH90vS5O/tDaJc8DwCUU2QgJufw5ZB1lvgJlIVoLiNPdxQ
jpFc5fRCa2qrCXvvc/P2fnogq0KSEK4sQnH09JzbUNTi5UJp0OqNBh6VnfJhwUa/nw5+XzcBRAHW
CdH5bPlyqrXYPfBOZfx+XblQ7bR08izRW6Ke+Di4n09nFg5M+wNle0xmwm0YmNNsvJCqZltqsl26
fBeC9IvZU4OBZE9Apr/RGHzulmM47EBorSLfMOEFwGl0vnxlXhFihvBlNoavOONKdyCxDcB9gTLH
T9zmbyXK/14y6f83mBS01oG1QFADthLkg1Qkpt+89ndZ8f975V67Vzeu819/3AIP9czzP66BKjvL
NX34kz+ST4qGvLgECwnDPfkOCu6GH8knfALMFNgYIFQ93RyTdflXxlz5Aqcddg17GMKNyiT18BNW
pchfXlPc6IJA5lzCNfA7uSeA/Gd35Adr8dat4XWj8DTDmQmzAGQMmrYKJZ26SYQKdGcot4UZQNRX
zr5qqXCE438TNLrThNK60tR4IyoUtG8NaJq4dmhaNMWhzNiY1SEpq/SbYfSB3QpqbGWDHgB9Fcp+
2+u3oYwALWEF2KFzKei9OBpfhl6B8x+1/HqsRNAQpkFn5T2UztLsqitIYWUJDY5NDa1f0jJ1nUj8
0Pf1QdHT1ZCym6HLHfRLULQPmFGDrDHj5RVH2hmVOamdJKV6qJRmHXLEUm9Leeyxnrg8b/ZVZqie
2ea3SUyLSzVSBigpo29IaFq34r2CEnZ0KMvBlgrwZVDSWprIbaVEFRvfODCFHEYW3dRmdIwFaQeU
3Z6iyMY1tGRmSdXsYJS43WpK5xgxYCOaHDcOJ6YfBHrm0IqBx6DIXsQgDmwexpKt9vIua8bdMIq9
o6gYOUNR2upE8bmi6UNlCNwJDQHy7KAVt40eetxZFkSwdDq10gJJEYkM4S4vcB1DiMKmVbIFCQZQ
wry7Fgr9sZHD0c9q1j/zqnwZ0H5vgBXcBphSsssw3/bdcGUU5HuSqeANUtGJFpCLPEpfmgFxFg30
VcTBwa7nGaJpqQu2/X9T92XNeeratr+IXQhE98rX940dJ84LlWYFCZAAgUDo158BXrVXs6vWrlN1
Hu59oRwnjm0Q0pxjjqaFJzmIG7muXIrmrUIpwVyIc5CjikweSLFSqOJNGnBX76Qqxao2rLhrE8Po
qyPRywj3oDDPXm1W0SmNpcD3jRBF71bGFmj/c9xBHWabZnZ7S3s1jveuDrx1mAiyy4msL6LBbxFV
P3ovj7Z5Key2jCL2rlojT74d7XGeh0Y2YFuoFhhcQPpu2/uPGsPHxqv2SSRg9ameXZxvZQQllWFb
67rrgIcrI9ROOgx4C0ueoihP4ItgMf9CK4apgFzHKt/11l4rLzwUQ3dpEr4N/eKiWHfSxttQDDtH
r702sbgZRN1JXZ1C2e5KHadViAGoW2Dp+wH4CeX0oqOawyJl2mZuh0My/7Br+r/Z1/8fnADAcOOf
dudP+Tf58y978fIF/957wUCdN9K5o0Jvio3+Y+/1EswdfRQJqHvCEE0rGpTf9176rzkqF6NSRNBj
+0XQ+L/3XgeDBOBhBCRGKNAwAYCj1v8C+A8Wa6w/GhQkJ0cR1isGqpg+UNjxzPXMn3rKsZqKDmfU
k0V5EO0704Fx5U4awImi1L2E6GYH/tIS7d6CHHy1iIBbRTrCT9SG/oMy3d5CrsXDM9gmsQ2yd0Nj
Dc6O8V4z3caHYfSgpp2pncoRw0aRkCO2tNLek2I6tnHKMjkSrhB+R1of35eXUf+G2oogEarS+qHh
lL+aMJk7lrIBS9Ov6mcdkOzCIw1djKZjuR8Iku7WQ8RGujJkihwEpChxQHxbztJCkfIzdBB9n+Y5
tUiIiWkj6o0NutJlD0toVXLQQqre0kMGflL7aod6wPbCsqbxUCtWID+89HUVNyckQ+TZgxBB4i0t
wR8ojKpuNkvoSqOUVWlOxxkGqcCYTdphSnNYwT79guCciJIJJW0S13dXeThFeoe439zYKdaNZ4t8
048ujoEgUI9JN8cCldiuQiz7u8nKaT+KhK0bpzJ75DU4q76T5Wb0TI+hcozDZtRO5CMkswdSY9T0
s/fgprkCuOd8HqoRVWFJEdchGidNOEQugeI3LK/gUrd9dzRuYlzMYTvgciE4k3ALAawo1pKDdbmu
zRj0mC464M5OKoShdDbrwdesSOZwhcQBaJiTBJhVoIt1qYcI0FKeKNyLItH7AfzIPEXuSkW2ji3g
fNQ3xQE4EJK7vRGpaQC5sTbyEEkTde7NbCPaFNCMooddtTGyKE5d3RX1rvTjIXvXXlb+IKJpNyUt
QVd2pSX2BXGAnmBoB010rqZKHI1IxtRWZVCkjR7cTVuPn8FYxigdGY8VBrg96bfRNKpt5yX53m8H
b4WoneIRGdLSt1yUsli5wwjWapZ7/tvkyfKWC5DhmjDAooqEtFlaCr88q4iAYlrCfpakyiDPdsUG
L5A4IGlW4pdJAigu8EKzdenMUZ/Q8tvziPDeL1MXyk99XFVbEHwKu/N9Q816aEmfpVMn3L1tLLsW
ZT+9R0Vm98SJEdVhRjq+JwhBAX8A7EsXCHXY/0SVVAcrRzpAEGnMmne3g2FD2neWfy2FrkRq6ygH
H1SiIk17KuuraQnYpL1KplWXAOmGx0H9RqfaXaNbrk+cz00vYlLSHkcEIQYEIRWZKVW5lUBtfQ5R
vC7i72MF9pO07fhaebLYxaNjQS7IgxL5IeMI2zbPAwA4Jk6i1qZiLW5TabtfSOToHlzTai/9ovxO
GknuBkGOYgfiI/8Zd/3opUMCZ5nNAKvhV9kM3hODReH660ZaZptNIkeu4dEeQT3QpKwq2+x9KvOk
+pUDIAswxx9Dqw85z92ZIMgwxiiAXiIdxXDIepBmdg25BZ0O5lFdefHtBH+eMucoh4AStp12UCtp
D3Y9DQzYmLHtRjYsjvdhVpZ6pcpu+tInrVXwDULs4RbuTa0FpuGandVDcDG6jMQuqCRIaYFrsblV
toufgSkquRv5xI8IPALAykiPnwcjpizcNaPVc76KUUcuiQy3XDGMWqa8+qm1gI3X6NANsxyiAtuJ
6uHg8b/p2hdfCfaifdab9hrjnd13Yw5qiQz7NXhceMknNR4GOvgI8o09yTYUTjJbkPn6Tef67cYZ
O/cly8cCCb++AWtTdB355i7sk5ASxNuQ8tVzP+fQkCOIIpXOSxF+Rsv406gG2Lcu8tdkqEfwJ6rQ
rHoVFa9C8ew6Ib/qxhILBKHxkl+BX5Unzdp+S3SiT5Ge7BOvMvE2GFToel0CXixTYSrMNRsaMvTS
dcDXYF+j3PW4k70lmtoNh5XbDyQ59Ijxy2f6CrCbnWRZUqQyHPRdOFjWoxPTfeOy5gzvN/pjbDF3
0TxvxUr0VQXhlcZiZGCMfCVuKcD767ncAIKyO5tbvOUtj20LWo5fAU6DvekvF8/5WYDP/1WbGoQK
+CLiLQQAdefYnb7bLghXdTzZI+Ohu6bCyT/jKAFBGTSTb7Zn6xgPKe0dUHWUoOMb1Mh6OPWe1JvM
ZdNvKlHVMakCKbd9zFEYghByFXKKn4NrgIeCGgPSb2idWVLRMEDapO+nXzxEYd1h5yuZ/pw5XT4B
41ZJieI5k6N4omfgbaqbcvxW1m4JmQMrbm3UvsXwscfYIuzvedgR9CBF9KbtUL5wQPiYNiRlhd2+
ky8GCdf7cIigoNI4vz2tOKi7fn5UpsjfAMdDdu+LAqbYTf0ZmBlumJfLalU2NDsUIQKWiF/4qZ24
OflMIlQa50aI7kSX20YnapNpK3YiqAD+xQn6mmGS22rIoQvVVbHqtdGbPARhSYVBvZJV4aRFjrel
14lERE4SbgjX8UY7IlxzUCdSiPhDJAGgAwLpBbmq/bxmaDZu+j4GnAatwRojRnryJxS5blyCTyQC
uU26Rq89nQR77Y3Tvs4lCFWdV18KxEwfOus5NxgYuRvetD/KElZPTj1U29wR8PTzGNJudaOPLg/J
F6+OnGecJRXI48XkflWW9XfMi7p9VkTYuz1U2RFeiZA+Mp1nL6T36D7Ea/7amwE04cp1x1OGZOry
N43nOaQCp7RNs5FoKP6TKko18+TXsYndL11fI6R4crJHgPXwaGGIukK5ZrYVRk23HgR2RPE22R2L
cvrF6gn5UqvSGI+v61FU3ybsDyvWC3+PxFv3rfGk3bPOhNfJcv9sPSZvtBth/pK8js7DD6r4W9LG
gzk0GMj4W1W442+GZDjbusCTI+bjowEVm1ThatCR+NGUuEcTRBTvevLlrjMUP/xU8m3UUSQRm0xJ
SBnKkGyKoHW/Tl7mIvZFJvTMokjD1LrQ9cVviLtFftb4iPEf43DnqHY2ZvIdzLkwGMnxANEZZayJ
3hrVk59CZsEVdR/mkSjNPnWASFb5yKOTBUryCKlCi8gR8pXqonVuPhmaX2rAzBFAbBWmYJR25EMK
9H/T+fyF/fn/G6IFetI/9UjXWo3fpj9zo5Yv+L1HIv+C982MQhGCjmaZxH/0SPRfgLUopu+JP4d/
IhHr3z1SRP5F8AVzY+XBcc5NgCr9jk8F0b8QyYTGhoIC6vkx5KD/ixYJmNxf8ClY/4MAMFOzQF7F
TxIlfyOHRNr3RVY3cDVJkBdrK+WvvR16QBQJ3XBTkqqHQRIUiHpxCsRApFGUi23MeHdmUD8cTGhv
rpL+p3AK/TRuW30iQ+h9/NFWpkNNMYljM07q0bVluS0nU60tDe5+S809CeWVejb30wylHYf+cGvr
+gscdOjRCn+F7ZicGcEwg6re3uMO5csoW31Yvjp2eYIA0AoMdC1WA0XiHJQF+Lecd6eyd4tDPKCr
4kK9AmlO0glDDJDDqQMZPJR8G5cU3SPOyLHgsHDIuQ+TPeqyF3A1V17SFKlG0/bCYwHIqiyzNUGI
XYpaVvxQjt5lQ6M/V/63xipxgZ1Jca5dgzFG8Z0jzOoKY3e9AWu7RZUl6qtO7NOo3Md0k57HJnBf
cICeY2K3TWbzy3JxdH70C+j54YJAZag/jXAj7klsB8gQ6n4b0jq69MkUXSwoLScDykVimnfKEMDb
x/KqcgaFDGv2RhZgTM3PgUYGEk4ih1WfmJuqR3VNMlQmGKX9ktbpYeRWZ+t2fs6FhrEzTuBN1ij2
krfyElc8WjWDlhdJkFxc6ecsm0fhXkDcgJjQdV+gkfI8z7lDO+pui7H1ztpE3gGTJXZAkl3+X4Z0
mMT9x4KFgBa0FUxT4BEOtO+vPb1rcVAMEyIgG0cGF92yepX1QIIKEdafqzg5MuqlcxP8/vGgWVi5
28yz5hIgwnBNS0pOy8V2zDuR0vM2yp2mfTKpN42y7owQheJMQ0k/AZuc+t8Ml8WYDh30LUBYu21B
OLtkiDREH1lRvbKIkzklgxOng6lQ/jRlnJ1IVsXIZFTdbfjRVJAIDE7oHyKmHhgAJ3f0hqhJe9hV
EjUgDn3+IxpxBPMCTEQjX+t1LVR2sHYUWcrRah6XBZK5Ew7JULTvkbDOeea07NFzK5i1K+SnApRd
lzbvbnU9wL0RuNw6QVTXWkdjvCHzW8qRNQUS4SYuGywqVUo4P8/Pvk56bx9otLUQ1zA/xRyp2AI0
MPepY2AzU/fczRfHtlDaDRViiYh/Rahg/maUE+3Ksol2NYr5tzok13xItlUPi3AsLshi4vg41D6k
SRYC4EZLuqJTB0HeBDUY+NdXwLlp7kOQlLC8fJVecsvLjm8aOpl7t7ytTS9zDDGhlckQ/dyK4on3
DQVswzcsI+1VqzrZ+1xshskEh4y6L3/a0O8fkNGf2Z3eQrD4A0rCPgl+f+xFGEKHXgJq0N9Ga7KO
pRPVEu1BSX8s22IY9zCqtVD65o0b7EeCjgx208W9IOXNm2/2RJSf+r0A3l73EsaZ82bmQ6Gzx3c5
9/P9XD5V8pruROJXKQw0/E82uUkAWq/LPhpUqx7AagLUtA0eA8TwT8xuObRC4JyvwC1DJiiP1MOv
eLCBwvEzqYm5+Ilud20hTrICdMxp16waRIA+w57TtTAz20F5OcYGhb1EeZj2wsGtlnxcTXE7bTVz
8eAd++zg5QPELHkMned/whwD3AlvfreixoP7Vgmehpvk/qe+ZPwiq8sUGbtqHdqfLczOn5mFMC3w
05zF1Q/mwAXONLDAXX70OlDwpZvopgqoRX06b2Smaxvwvn/lBUverIkAoiyP38nHfJUPWh2nMWBH
x2HbpuNwkovFvQuFgm4vbzY4nd5+3z2rju4VUK5TM1+ioo+2XdB4e9p47qbgxY0gzPORa3n3ROl/
VlVzjbBR0oMNeH5YXqGpqoaTX9gnB/Xr6Su2j3rGLsulBWnj49Wc/6/lv5g9WDYiVO2+VPI6xM3P
EAmzm8y30dUZfDfcFcaQnUtts8uHyL24EuYlfUheMQOvNnEMtC0OHJml6MJSE7gQvcFBVIwEx/G8
kWvmhGtJoCIqLQ69oIK3Nwbzp9YbzXZSQ7UmmcduzgRwg/C3FmOLF+w//makEfYQNtl4lcjEPWeY
e5zh0bHG2+kdl92s0qWXeloEmx6ywktIW27QzYwdtM8jpKKF2MFtO/xJ7PjdHTGP7Qf9hXkg9AVw
6bo3BcSCJc+aXZlM2FbKIH8VI3r4FGtowOYbgzfBvO4WQWdRxvaqeCDTeqTT3pZS3hH3mmyqpH0L
muhWgQ93kaowB+6MEIPM7xFCW1NejBgCjwXbQE0RbX2rYMLLx2gXNL49fuz1yyLKTcF3WiChPnXb
8Wcl/Xg7OXAHV8g8/eznBZhSsCWpcCTypsEcHmOdbuU44YiOt1Vb9Afj3i8k3G7xtm3w9WBnusGU
1mUUrPwIIUFTIOF3N6nPsOcEYXZ+A/yJvOloiq9e0PufoHx8K0mDvtfA93AjoYpfRaMlp+Xigpx0
ytX030zG6LwJ/W2TikCeghIMs00fg8+/no3U0xNT1GTrUJB+DZ1NDRTQLbbLTuJIeOouf1xuKsCc
q65KNIGanx0zRtvKtN+yOGq6OZqWnw3uDrq73udnMC35uRNiOuoObXvSgIAz5Lo99Qo4oXUqEDjn
P4Z2LFbAk511Hn5vZcUvBNK/oY42bpRPQBXsSYDXd5tadmyM6p/xUH0amrLHrgjgSnVjsvJU5cJd
bwJLEjaw3nYCOTvlMXwX3EjV18zCTP6fN3cU3f953+CbgH0drfzs8jz//Z/mBDELjQySAYa9vDNI
z/UjkAYddwP3PeCdYdBecrWFwBF1AOiv76Esgz1Gj9k1VDB34nw4N56X4a3XiFUYfVAiVYyFldV9
mI4dJHkObPwOQ9Ou3YFLBYpg9ls0UJzYhSPdF0yhZ7tTSl6gRIp2zYSj0Lr1zfXq5C6oOJeh9O4j
M2vQsiXYkTArR/F8qHnf3CaWIz2FdB1cqUuR9kZ3N9pHARALSKGXJ09ydnIdm92XBz//iULRdffs
AZKo8h44TXcKm/BZDIl/Xy5IPvtZACbdFhEdQfme3Pfl3cII4456I76YGuxaPdc0BnskIH78+ssd
WS4sHm6CoxaNdctXBVhOX3X4RQZDcyIhjMyWO0zm2wyYJD+OKj7BnvNLi7L/ETaV2tWiCvZJ3vUv
tvxa1uyOm+0+l4sIrFllhQh2Q93iiME54AKvuVXJ9MDA3zuZWOMknro2SXFABLPzRYazDUYFTVMg
rKdH9HLtJymFNzqmLgFKiqB+SeKqefEpWFEqqfLT8jnSVfyITd8iFAR/q3OA8BzoDGCR4k3qVl2t
xNZ3dBsANjqu0KXwliQrhzjvea7mLQ5dDxzx+nXr44vXoA/rrRYNqsRYbbxStbdlAwxtc8Tiui5N
zdByffPr5OomdniNJJKu4Kd3GHWGDt+2zr2e66KPsgLKawuoS/D16Af8rgdf7hNb38bGw0B3sA81
Lwc2lpCEJom5cxEigwM+Nps4ciAGZj67J5z9fgEF7Qh+MD8Hk4DpclGafWlE92hrdBo+GG7L+mFZ
qddBENf7ZXHZmH1TjnMBsSp5oqEq0qivz8qNvU+dRoJ3ngwBij5fnxyTx6s2dPNtV+Pgdsjb0n/1
USxX9YgDvAet9BTi1p+Gf3+0fK6PBgy9OPn88ZdwpjSKyrWLZGSIqMfuNhW9PjgYKqcAvOmzCoCG
MvnqZgAc66H4UbEk21ugp63AW4sRPdht4DDA3OjGwrrz12NXDMcgV2Jru7FYgyUutqhRezxLeD33
gtSApjmA2KysdwrA7cvkf57VhWP7VtshuiyProjzlwJAPAIacFq6IFdQON5kwc+ogVMBqFXfR6R0
XLCbxdsAGrijCFDpf9TuScW+gZ4sUngfy7uWKt9EQJ609eqVh5ZOcy1fu8rdYPzhPzjsXArNpy9R
1g5bEYMBrvQwXBXcOq5ZPh2TcKRHjLPwqfnzlFbBds6gP/XhGOyR94CSy3TpCOOKe2+MOEQ5aA9N
0HWYkkfidWyb6eAqjNlqZ5SHj7qqa9iE0qPDDG/QCL4iwmyqLghem6RaVxlqSI2By9oJ8u7BvESv
o2h4DFmC8jQaBAoUTO6L0i2OJex4Utd3uufykYyZd/QkXuWuZSgs+7CHECIupg6WnA64HgpdqXUt
NEd1EoG+J6r8U5w7j6b+4c8NXZ4ACFsuHqaNUAC00HCit19+VrRzxJvAaJgbnYy1/OxG3bYMy5vB
qPTn/EGNlnfPxIhKvYAzE/rhTG9M3Yu16XV/coP6gWYqe0j4j+yIHH2MpeLsoRLpPPpmDiBga8Vd
75zx0Z7gm9ACNR3qNV6hBrx3PmHXVN65dMBgsJF7zsHeT3lIi31cBE9nrshsNEDpHnctmM/CHsdk
DA/zj5aJqoZPhWK3Py4MFItV6DRqu3xuKMmOifrsG7/bh2FmNmjhpi8Vpo4pHkVxU6QNX7zQHIY2
aq4TMEmwPbS5yHdoKexqqHh5nPKgPSaqJTuvJNk9iL8X/B11N1/VrdVvHx+FJOWgr77SwGabqS36
baLAQOmltaulal4uOrK7xqvBKe3kYelbQ9+HS87SzDaVg0Z47iwDZImibfLDexDgLvk1e0mYVTvr
T2wlBwnZsI0BIid4KhXQ8XsUDjb1mKBXWldHMGTB18Zo9FZiw0U3DUcFN2wexTjQJ8HymojAq+Og
4UEGTpXZDIdckp2Wj+opc1cfncc4jji1I0fCnwEtKPanUxdLWDVEwXStNbPr1tBVVGNuUBcODDjg
bgehBsE5nnWGYCdVdWobqdNgSqJPra/zs0bpCDg2BMNJN8gUV6o5KGgWIGEIxq00LSqBefULf3zp
o5GWF9fJ/WMvCZgus2WFj/8uzhU/8EINR1qPry1qvpsHrf/p4z4m2tGbgk1kh9Ehsqt1TO4Nqasd
wszZfnKbB+gA6hy08DPK8lc6L9/lIrBmp7wbzt78qWEAcoZRB/QmybhhxTg+PwCnQMOWfPKK6OLN
B/XYAsux3OhVFJpb1FLNYAuDCkMQcpW6/k7bEcIS8OrDVED7g3lwhanrB5qgoFFfZ+hbs62gbnLs
50aYIDVtWzUd1OMfzUwenB0n32EnjU+B7b1PjW5/sW8oyp09BrcMccg5yXD40h4TCvIylrQ+hj0o
04E7YIvJ2yOPuYT+BXylelIBeLCJgn0OG9aiSRQq2Kw4EVNifCumdBi/O9bPL8slcv3XShX00DCk
GkQzYEeJxRMGveSsy6884fk7nHUjHIsYlgKiCuGfUcqHz9UXB2OJZyhYeBI2B/dq5O76n0tU8vc4
WuAPJAx8COMQkkFh9/A3KovDahyTg2Yb0anpKLTpn5VJ6gMLvbvWzW8tlQLteiP2wodehrUDRjtU
qBMmA+UhjgZ1QoBbtIub8MJ9mFKxoBv81NQ8nul18fXkEr4w7eCFIiw4BUvFEhTBm2E823kBtpV2
7qCYNHuvqd9h4zVee5O39yzD/K1uvemr8B52shOIe6TetwXqF2+E544vGqh7Cs/Z+UEHxGxu+kLd
euvCTrDH0h4ScZAusV0wijqD7AwanSZtw/pHrXx6oComN1PKHUS2Xrp0iJnTVHtuJIVCrQkePNC/
yhAaIlO2cXic/IxiBB2nGKj1d7S35jGOp7gLslPRV8/lbOg8K64lXImiuAU9E+v3WozAfJdlMEw6
2ya2o+ukJtWnj6UxsQtrQTKBRYLcLPsad+2aElQtH9hWl4MTY7K2effj6ziAUVQEfbZdXt3lgrj2
DrPQ4pmHpbcdqwhiL+Qe7A0G1bDwULAp0w0apQm/fZ3D59fVjL/k3V7Od5eh5g5Gj+wF7L7Ssgjk
Ma+Sestse1NNYr4McmN40rzXHpdvDiJFn/CrUdiEnO6UwUXgtqACXYPM5n9en8GswPhr5wkamI9J
QkCiEGLvGbX9UwdFnWo2/AygAuH8aBxwhzZR2dZHHq0XLBbzWnlCI/DdurE5TYDBL0HHvsiSwiEN
jVdUtLflji6X0R9XdBDxOW6SfBcbMCgpGdltuWAExtBBAp8E4G9h0tOKE/pecWpsg+yG5UMYApS7
aS4dQLJHmRP63rDKPBiHTcA8lma0YSNYPlGmjwke1EbVNNs6WiIfTp0AhCFYaAbbuxls154Yzsxr
cbxYek0U56jdpwjbYaz+S9rj4kT4txuJEw/ICzgzceRGf5vH9DRvAzevq83UZ09nAKbWukl5AX+2
uvBO/1aRHMje/KnlL4NE+YDdoZn6A15YPuqSFvVDkOEUgtQPKr8MB1Afg92QXcl89CyXQKATcPns
QxajXJTCufiK+7uOQOJLgvriBM22y2Bokw5wawY+maBnGp3gEGtsxVNPnDed5cEGdORu49PwgFLO
fcC1LF6HGA48ykbSNdAP8ZQa84Ix6ofnCJe2NbHwK/7nRQiXrb+vQo96MBwgIBjOcpK/R050ZMI3
7hkSHEW3C+dNPCBABwO3LtZ5rczFwUTWp+DhDVMM+JsOj1bG0Mi0AwIspXBXQY/A2qHL+keN3OFN
GX2xGuS9WlO5M7S2WxQXE1bFdWmFBmwH94bLK7SM4S5PCkwesOqveP1+a9uiPJStRlmgh99nEcsT
cDEFX9MW1rDAsFF3e5Rum3LCsE0FT44R4voDzPILAyPOGTbzMoudliB7akritUdbscuCjB5VtB9U
1OzxPvfrzDQ/+i6kxw/INAQ0TtseFbTP7LAvA3v2K7HHBEsdCFyAezCGAWmh7UL0MBUP+sCr+rHn
g8Vdf2kacISRCOCvaQeJ64rkIlxBhopFmYe/urEVP0DpWDkZW0dIiZl47X9qClJtQbeHu33VlzCD
GbpHyYW3l2DpdiIPzyaJz66Ms7PTyEuhCv4SSVNuKuRHzCOzCRXUho2wZPkDHJeueEQtt2sYOu11
7ZzsjBQ3UuiVoPDz/XeLPUBSlQGqCC6CwrURxEBYx3gOWBN4WXK4+K3yvmGXPHEx0gIdpm4TdwPR
H/ypAEduCemCTST68VIBlJ+wjyT7Giqpo4lCtK3WuGtXeN59ufh5kAr49Fz/+BSDMDKNBx9mqT3z
P/5ZXJhhS1tYMxVoxdZVN/yGjd9c4paSLZg5Ji3dwV4pqNtRzNgWpMDpCxIuTqr2s1dYJsIOL0g0
/otp7XDLXwiH1xfXlT7QaLMgMgw0+AMjZZL2mIG+9n2Nw/Cy1NcLTgAROvm9ekKnjOgIN7+ObUhh
X4q2DFyBYa3U5G9MhSlSYkCY8ToLB4TQpRtY8CXHrMDTd8i485wy34aFX69jfwTiNWXwrBxLANg8
upumCvetK4t9OwIDz2r+WySMubgT4KPZCY/I3j9mM/7Mh2LYdpFAmW2iXzIP4qtvOiyCuULP6rDb
D7Q48yrkJ0u/MpfJezZ54j7107c4m+L1yJjeLej+cvEnVe4xg7yTYHyACWcOus/wIwP034FUD7hH
QIOVQvdV7/A65d+dwnxCj8Hh+gi3W9ed3uNovIBciCqgBpFr+W7L910unotf1tbgoC+D2HGQzgH4
xMGfNL1CeyuutgzpNasa2M0NY/seVqwDabQFsW5w8mPk5fRWhwzd3ae2D7tLiLCoCTWmBXMeJVGP
ocmXCKEbAb56hawi/6BNdqydCsr8AL6NoN3ICQr49pjDz+vcJfA7Ys5cmoRwpAQ59NP8Gw0g975k
Sf7NzUv+XRXDxWHNeMSd/T6yONw2+VieQRubzQ+TZCdIJ++u9fS2rfAqBSOie6kpLkL49iwreNfi
pWXHKayBX/d+FR5lRPOLLxDT8QEGyAAU/6V1jTD8O/aa4MFR9hlgZZxCIUBB/xGvBsnf4xr5Ydsp
qNiGuKheu15leyS88TRTgz6IBCjjnozNJpIRphpd37hrNvp2NaHJWsHuNltRP4f40h2a6QRjOo4X
BhPHZgsheruBSly8KhGPcB3IthIhnW9FMpiNa58gl7WrP5qY5aNoSA4FhbgGY+YvBJyEDS38+Fx4
4RNKhOllQMBM6gjV7TH8l//lfIdq9T/OqACJTHBdAOcjBOH3bxh93cMI0wA52fw+GIzyr8MyrAAw
Dgsrr922fjNAFjKSCFKPBH65A5iOQZ6nuszLNR0dfdSh5DcPJE0XToVoNqtNlkOo48fu/xB2Xstx
K8kW/SJEoODx2mhv6ClKekHIwnuPr78LhTMzOtQN6QXRTSpEEl2oyty5TfmGaifDFX/szrPS7TGf
HG/yIgeDijDrQ9q6G7wOGcoEU/aNeNyzVTrWWzxE8a4Y4gMw5bzr1bR94tbqj+txFChK9GbOM67q
bhEdKZqLTzQhmeoHn/TZRbUhoW0qAtZp+0+Rr/btoa8c95pUyauVNj7TGlrwcar8C0ddsdOr9KSr
odc6wUUfEo4bKz53kK0v1kIxyeKwuPhqulFCm+4S3Xi165LZ8qCt2HfyMuv04ENZdJ4GvALUPseE
VrTObs47hpvqF7lum7APbqkdvCqdf6+kWXMphi58SeLmwVfmz+tnMUPheQ1GrNs5VNNW8UIKqB8E
h70K7PXukOywOai4eSpz279i7hId7AQmfT60Q+K548TH0LXf1gOTyU8NXX80nydUSdd+1IEVnOzz
6MSB51Suuxd+K664pfWekQmkMCxcJgPMksb4Zar94c4cjO+6OZE7WVfa3lWY5IwqvptdMypfi9Ha
ZpGS3ZmTOW6Bc77otEmPBlqCe2S3MwQeS5C8a/XIXAtjZkkPzFB8ZT8W9usw6NY/w1KBGOYZIPIW
2wGhDSSVnhTNFJsm77RTO4hxF5h4UjIjuZcD12np3thCdpUj8K3QtPwou3XMEjsGHaWxCdLoXhht
sTM0Iz0wxHmIwCKoJRsURsMwnVfgpXIbf6vUs7jSvHzX4jF7SYOigAnpwrHP2vmOX/JjWgnkPOaQ
XuQP8KM+P9r4hm6scUwuZQr1BmY3tItmfEmN4NpaZfglSQxoE06jY2Ubf6iyQL9LdfdN3l35jg/h
Y8nY/eLOGvReZU5OHTuoBzBXnpU4A02OI1ziDHcBwaLPC6dRDx3lgzUo/n7SkC9VZqd8gItkeFNQ
fSD3ed6VdupMEJeNS+4H1IudepVQR5TzZWbDzoF+2z9VsH231JXqJ7aPj40T2Y8JnQz0wvYqMK+7
GQ9ZDfZczCasVTkUZtzzfZ2bd938Kc/6/qs9YOsYRV8bh2qnNSqAISsmxFbCLGVtSW9r/aEQNTVQ
CfY02rr+4BhF7PVTlB/qKDszCLG+JyP6XQHGp9ultZvUFh83OTN20BtMoFt3auJgIdfkzX4t0+Dp
04+gBCirS9EE1UWBH76+kl+z4zLwetEx8tAz4H8rKsOdZvnNvmIC8rR+x8RB9ygrgmwOteMKGhkY
/T05SZ9bm0LbYlEcRq59+18r1rRz9M/OGUfKJXE6T9aiWu0/tpE4YFXnnJUi2Ziy9s3LOrlmdpig
1uNVXQGrKYnqeI2qmTutw5lOt4Pyzef+ojXTmRtx9XJ59uIbeFtvRGuaT+Vo0tNy8EMgR5XQWbSV
+ufAT3343vVZN0vbv0zdUEEk5RlOIsXZghurBy1UtVc4Ie52HEL14GhK+6AhBEBJGel444IFHf1s
XCsao6wsRi9O/s1hSZpZn+0kGCXpXRSX5LNLftiMKYfXDnpwGbr8CWRlvFUZWktfM84ucqg7O5kC
dkS0jVUye9AI8M6a8vQfepI5sSCrCDId1HzYOcterw/tZ1lbW07pbAPDDDYSyC+G8aMsJf/crS06
s39DBhyDBuNqtgpsv8hE4Pu/QAbJOHVFBBGaws+Ccd+71aMZ6MPGJY3xLXG7E8RisRsrLHLkMCea
+HS0Ib5gVtNcjdtQBm9Db/IAzP5H24yrPQUGxmi8c8RAtnvQQ2JQU7qTCnmOF6SIe1CtcMh2JGJp
HU1hCW+Y+gFvVkOLCMzzx+ews8Ov85Q+6SEHMna8H5Xeac9DMRtAQ5Z/DVzcqm2nePzz/fgdQtFo
+A1swWysJ/DYfDeEhq/Q4KEc9DtKO9DrzsJPezmfg1LsOhjunxQRqjtydJWzYaUg73HS78CNOE3G
kCxDu0rvozwgcGB5xQ7IaZQNPgQ/3sqviTLodhJ/r5TZ2MqD0SlpbKq8vmT6z4TNeOM0YXILTex2
4jESW8C/fheIqt3US6fstyatnCTlDFHfeS0WydueHLV9XYzpfn2IsybDvk0H+Ma2w9hFSoBobDDN
HYqBY1eLwgunIvCiZdBVlZhQy07mz7dTLp9/ASn4LWBzpUkLQVi075ZXmpoJkQ8OXvpy0F47YX9q
E+5s17kuMIX1FQqdeXG6SZzaDhpVjeFU7RaMBUAlT2EOqq+axgAxMIoYT08/zBISnR05sChNE1tQ
u9+5KJTHDXPN7jiU1vMwUYukVty+WMPgIZDF+drcpfaAg1aUbeW8XKSBQRuVB8Rltz64kk1/UVW+
CvskMs9lN4P8x6NzsIh2hJmF5uo+m7IDMqLhmmqm/RfURLzzPYHahosL8kgAEwwqWHjvoGXLxK9e
MVQ5q4CJFSv82Kz7EqROtBOKZdzLi2qn5j22nh/FAO4QqZ/CXhSMtBPbOqp+9OykRXOam+WRdbL2
EXEcOTzq6KFNyT/FjjHtTcNGZGDZuwIZwiOqoGcgwuhrQjzFpsPzfx2hIr/bR3kJeydv86fcGDzX
xFRVcilraD0XSykeQZtKDK7t5lFLXQdykmtsSWoUtyoW4Z2mzI+D1cCeqhxIu8sJZmBO2lmT+lRk
YbNhuno2cAh9MLTS3PYZo1J5aULTwANP++yb1XTKmnL0lErFLBUWzEEHG5RkIHfWxWZcBPG14n4b
1Hq404a6fKjLuNoE1vd1h45GqDB63z3VNDcFvOg9/mLOuaAIq2IiC7r0NGLJd22QMmxn9IfNHQTV
xJNcS1k6BIm6AJuV1055fZqwPT3IIf4AhOfPKtTd/+J4CSYq648t7Na+jl1Q3Na1GTXDW9sm5ZYY
3m4fO3by6kCQdXyaBF+J3JuWa9nFUvPk4rjINPHIyGjwTYZvst2t8WhZb2HQFpuoVayriEr9qM6h
uhkVDcZJplfPVa8mR6u2qiMKsgTNG04noTMsuXiKefA1H5Fkx3mflT4cUJdzexs1RQSh5RBGevnL
CZ8T/5uUQrvjbzU9lLTzXk6Q8WOHFhs/sdekmxru2NkF0D0oQSv2+QAcylnzMYRwgFzc2jiUDCBF
HMTybWWU3/+8v0hO0Lv9Rcdmh3kMbig8O++A2qmapn7qmZnZageT0O7aq2Xn6IMtFe0sM+m0Ztvr
w6zfyLehXareqKcBpmd40y3luXVtpgFQbCH1zja1twg65S6vdRiTth7fO0nQeYVoD4ZZFg/spaWH
OQsDpilXj+MyLx2YeYBBhZxmJYKyLDrpWe6ZNbVo2/vpYY7mVzeprZuc6Tc1nT5En9SHYNhvJPCg
t9VI5sIuV/mP5fLuFWRuikO0dWAbzQMa3Zus7wfbulTm1F16V6uhBmQf/Cgx7gY3BeeAtgrFGhGc
Ipwr3kzOmzhHCJdftRg9pl9Nl6JGMEM6BfGM+AiiEitxhOvnh1bT/b9taepvJHHg8yVKfiHBqe5v
W1o7FVXKwQbND83CpVgI9nJqlEx5eFObCBspE1OmFL5uu3F1v9qC3eZeDrxWrUg6GtniELFwr5ZP
LR9aSJL3dQSfKIkM+2p10ETDmYTs3IypOXKPsB36hch4SbNMvUi9A+EN84H5rbXhE4m2CQjoNrV9
eNNRWO3knMgpZueiqXMJ76V5S5ziDCH6KsHldGqfqwCFoej1vc7g1wurzniQVXw3uN119s2Lbc4b
eaw0AtS0q2BlGAtkrE9WeggSwoCCcCHgApZAhGLyDtiE9C1h0u2HabbX7Go+lfzVniwzG0QKcl6j
2le+EN+XyIXYS6tHcquaJ3mpR8Zlqf9WWTo+t0uDS4xjcVaaq5Ohoujm0HrlZBguDdr/TRiQejBr
oIS26/d4MYzKlTwBhYdFdbcC8zJtZ/taeeis6knxaWC6Nk1eIliUiMgm5wt6yVOmtucxaY+qPRsv
Ec4jYMvx+DTQCG/lq9zR9n9+vp3FW+hfzzduvhYn45JqtFiPvasfbPaNOlPAidd2vokqHwwRjYEv
HsvJiD9EiW6eoOfEO3wJ68cWxxC4CgCxCJSHw6jXYqV4z5la8FsyFZVfsxJwAXnvcd9Obg6zByCu
ogYZgWlf1lVyKWLd/aqptQNtUpA0b9XKFkJSd8yUGKLEkGVXJfGXCa7YQiJkG2iz5t4a1UMO5eBK
t89R0k0XnCh/vSgz7pxtV9onhfrvBHdsEts+/AgHiQUj2wrW7zcry37Ui3KhXS4KDEewy+R+Yuqu
LkTkmPTYtQJ0tFk/IHIcnpGIbIK6vfDnRxcB+H+Y4nrnRBGeNmjaH+0JuiIj3pbPtOlu0LUvcggM
z7RkxWTiWGNs2DJyhuWi1w/NPO3nRETb3pipPAuyaZR0bh/VPHcObdv8LY74d3o/jqysOPRWpk75
Lf1Sf2lG3MDy59ZAo+dMpEik0QZ1KUYvqECe+ymtL13qJ7d13Iyw9x7q/89M8fVrXJtotzE73/pl
2G8qaH8beDF3KLgLELEOESQhL+2tVfMtS8ra2REqGr38kolQ+RiK6SY0BdiH5f464Rm7KzrtL+6N
2m+Ioy4MJGhMFZdeUpMSsF/+NhvSSphUtrkKKgZMWtAHgQpOqGaQK8Eg+zFHT2iLjJ+mkX0YoZeF
cXkwFwU7eP9wNR34hvpJAEU9UUGCaDX60aqS4T627PHcWvPXKXXUK7UCuiAoRBvKt/wvm7rMGPj1
gYQAi3UjERcO5rV4ebwT/hAEktcCA4K9ZnTFoXHVAj8fI7TY9eaJAXJDFJuaXKIpS0HXM7O/ce+r
Pjy4paXvXRGnZzl/o+u3YObp7otLetRQJeWTGCv3Jfbtj1ap+jf5vTyc7nCmwKlBnNxobj/j4IhT
x5KONNpdsilbDU+BhYHX2coRF8l5V8w1hfOCqw8jI1W/t1Fx+WlzHysNSayNo+5WdkJRGdYzQ+Wr
M/XhOTGS7rRCIqHlh3fJVLL1oc4/SMLapGotdp/xo5Or3WV98FZUwuh7+PszE0b8FbSbbSfGyRVK
5pmlefFF1J/yOB4Og6/C17LOA47DAsOGi+4U12AZq5jRne4/kMQVHbVCJTBrJqcLUton5GHmAsQz
73rNniXhBs1F/zCZUFljQAvJIxAizA+lUUBQVYOff95+7feEAo4Sm3AMQu0R3WCh9277TcyxbItB
wTNPSgpw+VfvQQjzTTxSYDV9UDDo/M/Fb7WtVvhfSsySsIMy7BcB1FzXWy3eZiK2P5Lug8lDp8cH
O2+ncpOrr2Ov92dVgRkxYEUPlYuPpyd666hg0HssnXxiquvEx9wmVcAqp+lu4J6ep7qmBQndWzKL
8Tg7yp18TuR5X4lmC59bnLTQqBySCkZ762c83gG2LyetdLxQSY4G4/178hQHqO3NfBjylMGtVs97
ZbTgaUeddq7Trbu8iTvH9Si3jS2TiVuQJu5V0sYG4tE2TOWtrT2gWGsz+7qC9AVhbnvM0GqOc+2b
No05LFZsQWrNN5AiNVnyl/RR8f88louLNXynBbggZfHdPMPR+5Ypi1Xu10UZowMg9OebXpJq5lbo
e0RnPbqpHntSNRWMQNm2oAiB/tVwkpaOcdJrW92XOmk6okaPJ3cnp0LImZCwtVUjSi8plKocuB7r
z6mUAe2X3TksWxJfXWLDbgWEAzkwl2KTiel0gYlsW7hE6jbadCtb5eiTdUUbie0Ba6kao2ovdW3/
67rkq9JvjosZIBeYnelM6wSWPXI8OxSMZZoOG5Qo1vp4q05BLIb2xZn8bK8M5QjJpOlfkm4OIDID
LPa1O++zVJAHuVDpIlq0WzFHxiUrI9qgp3X6ECgcMbljdw+MbJGFm8BPbkZYGQ9b+zTafJbYdQH1
j0uhIedyMJyKoyzatWpbMR26Ud+Ot26uj7KKIxx6fFjpxeZMqybZmbgH47WNRB65OcNE1Tlgn8fk
nEaQ6m1QMTorYC5J4FrejMjMbgIyaFZ39qOvsOKp+98qkR0skfg3+i8ff2BkeeXOKOBn+UOjHMZ8
okkeBraRshE/1vLC+hQCTN+cIWONDAa+5xJGreOkhhm2AKhtHWH8z99QL6N3NP/rnwf2NJ4YZf5M
p7pCK/sTNAf1yaSpRxhEwY3pue6ZtlJ+CqemodKdxdH048kLcn2twhSl1HazMAm1C6bIC10W1lYu
KnmRfANZnw12icXk7IBdk2yB7hJKoupE+7YzmZ829V2BFEDOQIRbYAk+uGDXWbwdg9i+k3zjUmBb
w4DO2UcnQuvkPZjx493DCP4yuXnrDdGYeXU8kMUt2euV8iWsRrjnC7UBkiu2dCkAiJsVym6EHekF
4L+7KUoOAUrlKziOdhAzeTvatP3zvvvOGB7LUFvDyxeDYkM3mf7r79paJ6uRrSFi2PWLF9yx6iAb
VmP43BuvyHntrYLnyrkBWEN125WvA55YHjxS+y1X83t3AiIpK3GJl0sXtwIe9lOmzcqhimL9lRwt
y4uzVVMVQ6G6UMJCtLMtnAmC6whd/qI6PeKDPgS8ha6pH7oFmybSll20xtt7PSi7QGvg20D6VkqE
TMTBgJyMqkjpxsmMK9NJO8qaCp+Hez0Hey9LFyMcZ8L2IZphJ8V+tS9a1b8wfeZBk9/xMyYpgUtd
YUTzh7aHTOvkqImO9axDEFGaH9kyA5eSOflKL1oIyaltMQvrvv75kxC/TYqXjwKTdopS3KoxW1mO
yF/qNj0anELVDH+HE5RGLG8f3vm9Gd45y8XWg/s8t7ST/Hqox9FdimjeswP0CtBeE7gMaXGaZpFc
dNNPiC6FYAOLB4eMLDwGAfmsoZqT+yiftsnlyMA3CvJsmgTseIGKub949Mcq21jZ5HyW3WNjfF5n
I0gfIMhnAtVYwfQD6Mvc45r9s29V4iPZye/0ALwch5WtmiAdJ3rJ+YBvRzPm5VsnpmwbmMSKBgm2
xosPwIwmxjEn+84KsZsHt8ZOSndOVHbkqDiL4JRjeVM4H/u6C9AV+z5U6rI4G5RJWF4d3bbrxTG3
rO1MNqPaf+/NYbq6aOL1Lu3v5DmyAlpZ+ymfS3ebyd6/NK0f8pvlkAx7SUGRl3jMs5Ps0LtsSq69
qTY712oX8CuBSbgI5PNkMcZSRojCGszfEHbDKg61MqITI7/YTT4k89wQ1t5viN5raG9wQ1gAMHsA
XaCNcXe4YTXnQBgzNpJZhXRA41TRk5gqFyIIhjMIzEqr28wJbQe+Psmt6acdknT3PpxIm8Uyxz4W
cTHsRDHsm0YdPInWiNiv9+uu6zr90S1FfAiryX/OewjOTTce+npIHxxsIc/sOuWnlN3pKtmXihsk
zLQnprnLDFQJFPFxLS9wiGFwOU7jLnOC6n6y7eEc48eCZhV5nzZCJpGs4Wayn6AMpSdDGY1HK8Q7
TI8a5VtajF5dE+RIk1Xw6wjzEib1sGfu833VT6mInv4i79OkNvtfnYNjOQSX6QwDHEzR33tcdH3q
I0Rvp33o91s5ks90I/f8Yg5Peah/hOBunXwsmfRNCjVWiWIvL5V/5HI+ragwnexklj1WPVDgb73O
g8ZAgTheQsqIKWX68HMuxK1Wi+jzzBLd4DJ0MQsyAFHzms+BgKsf9rbBLDLz7+JML0hIGMyDfKs0
FWxfa1D3zsKPMtpgOK9rlcHOeJzkGVkWJuu+Nl1g9CxGao/tj5RMdBxVp1W60oQO1lzUy/ui6zQs
rmD4+UEgnsyy7Tj8yF4Wuo0rUBjv2qoNL70kx2K7htZM34Zw4RnJnDqC1R6E3rCc1f5gNUzWykVP
YgzDV5Em7YPq1gzo8COVUiV1NIF+TfXFmrP+BXwn9gQQOcMWq3upOtiAsZp3d2ERoeHBNc1C0QaO
0R2kIYHSo+hNKspW+bT1CbK9/5Ueam6uojglsdhlFkACDlBwNpY9Ax8cfLxKIz9mIyo1bZ6cB5vH
rsyMgrKdnRoEIbzJV2hSyz3BxRMHEayv9cFoO0gjC6RRp3WzQRoOG3MEW7FF8ozwLd44s/HTZfgF
61qFI1t1+Cpy1FHJKxBAa+0BWgBp2xiahG5u3fzoSzOH5UtOi9/ZI164CVYwKclyfhm33pST4ylb
0D6gj+pqMteg6ZvcxgHN5tIpRiVj//Wzt3rQkmhInX1PiPVGflt1oYSvv7tpxeW187sHodCaYDOD
KCfOH5ALXuNIZIw4yuKf2qPBW/CIPoBbR+RjHbf6tZtjYHUdUa28O2KIjS1uLgTRqQbqhrTgtJcq
fSMuGOX5RH0MszXAF2wNfBi7+HtMHUxXuUu7foPoy092HBLxprcD4xj3k31ei9ol8+QKNBH/CIzy
q4Z5/sa6Bbg9ik0WlNpVEutHRt6+k4mr1KcTQog9e4XJl3wL/t2f0iE6KbZ/iILuJkEojnTl1tWM
kxrzIqmMaTQZ17JMbnHbQ71YNO9mVJ/MVsVeLuSpjfWexBZGBnHfFRe20n8uwGtk5s1OsEz/UKiw
ihsP57/soWpiA4QHTyvJwSBr8JGoamZ5U0Tu8xhfzHBQtpU1Pq3bHsbC9+Q6pOdkAXmzsDCuf64J
fhMq489DRAUyZZot/Mnfw1SCbq/wRUyzZA7kuy9SyZV2Nc4G/lRlLXarRDKezG1s+HijyG1tUq6u
mOBpzIZ/0ZRQuVBjqeTOrl9pilm9BMkJs2zrWV3cpmCY7DvD5ZbAf5eOM4nS8W/GqcDZeZG+hu00
YS22FGuOWsUnEL5jMzoD9MBhSO6KUs03cEfLg9rF5s41SJYa8NV4G2q9voaW2d0kbj1iUSUyESAO
NAg7gBVNMmPyeSRAaIflynD4yx18D+syDNDB+BaVAtCyeH8HiQTJEwiY2H3VnboFDbDP8mL+95V8
a8DpIqanyPy9PxoPfu8PizBpfIACTXYNRPM9PjTYkajpyzpRKRx3MzcWipxYSblRUXmaKYkbUQ4X
yd6Ql3q+RQOAzvoQh36uPvVZmnoGgNdu/WKh6eWxr7BQGRvD3tecw2z5XjT6trNphPGaB+dsITMt
vJIwxYZlruw33U+zv/UCv92rpf4nTpRkPwR6pmRw/FKA2m5bmRxTjrfIFhl3n13xPa/DVPGqvre9
Sm2CHbzmBl8jqAhjZizyE+W41gq05STRRsGDbo0/5LAV39DybDiNu6MPAEvzu+dM5PlVNfPivh2m
k4uywOtVwzwEpWI8Z0l7PwC8nsKFuq/15e6frrcDdq67Mriue1Q5LXmbi5nKctHaxMVXxBZ8evEn
OZ/Ayqi4CsN465GNezosIFrykXW9XJq6cA5TPn7Hr6nehRqWi13VQuTP23jno83DITfHfHoe57tI
1w9ScDZHmJ87reOtjSJTyu4mH3ozQEZidfjo/GXdvpc2uDoIta2atBvST/kdHhY71dhZDo5Yq+S8
cQPvfxMt+Upe8ol/Eisd3qbtcJWaB1ngy4vuN/gh+k29wyMvuQ5WUmxdhbZtcILbPEJ4MJWQmHh4
3nK0R3Gs/+NHpc/tk+zLq6HYZqzLmysg+fmAGO2k4zbqRv4xpM+TDO2kt5IPMBWhV5SDeRFO8iiA
Wj5xADsbE9tfb5hD2yvAVB47ko3wUUAkubybLJHd//nW6e+JRtw6IRbPKI1AHN19v4yDXp+X4Zzh
zbFWbEOzA/+20J1ZAWaswIYPmFhu+jaqDqSGN9h6/Qe3dY1h77du+yiZh5wr6tcEtctZWdiSapXm
V0H6y83PNOMuabI7DIjOUUrQpDX1rLPete6UfB8tp7vjtld0THQ0oz97f/4Df2MO8QeC67s0EoSb
2Oxu/24Uk0oxkYM0jJehj63oGTQdlcP8FNhheQ+fK983uV7eD2YJryeuX4dYJYsrzgbytQYXi6oE
fuPolltHYkE5GQ+LFyuZT0F/HhapQGnW4zbRjRgfTQeqNv50RxXTlI+RrR6hqc+7GG8PvK9NnJ7s
yEDQzEWUWIzh3IPgR4cimLXTWnHNY5qy0xvPUD+hl/lI9tjxVghn3T/CVjCtJAvSC1Qdnqih7vJ0
eBZJyD9T0XvKQu7Pd/K389VFOSTIaLLIT7FU2Jf/vpNOL0aXwHfLG4b2GyJL/9nAKuPkExWxmbAE
eQ5avX3ObKh8qlV7Q6+NzHx9/Cj5387G5DsHw4GNWhdN82jXoqb5yerdqNmnusiyp7qIxB6PTwvj
ewynfafC03axbzJQGKzKwTRVgTwxjyiF2byJxjrIMt+pwuzoYuewWFuiCFdy5wxjOD8WSJQ9JzXm
M5xW67Q4Ki2NCpZPTG/GqgAazfEVMyVC5zIBzDBbprTXvyfwDx/+fAPfj5qW+0c7rqJUVTVq/ncz
Gq2itMgs2/JmoWfb2UdBO+V4/VTZZHqZ++3PP+0380L54xjw0wtTFGn6O8ocdjNaXmjsJKvNTpcW
3yJEB+jlDXPv68Z8P0z3+aRYLzbpEcg0yJCM6/SAR5myZ15U+VSJTYQotKeaTorsh+OiyZdMN7tx
XuahmdZ3WtCdsOidN1Oog1Ysin4MtJpdWtndXx5ne0HMf21XXZ3Fgr4GFyCdCYiUAv9y7M5ME/E+
1n0PT1TjLDUPCgUHlR7qB9wf1C0mNOYKpxMojSWf+5D2PaZuFFNbAHR/EdT0RKeWYNXL20JUwzFL
ia+wBLF1ijVOh9nAdU2+RdDYbqqyUjgXMA7EeAo7AmWpx0dD+xl1VXNRUhhINtNQrxogDsHywI54
6bC0ucQ4UUcRs7J9i4MUwA2KfqnHGlCjsl5NKG/A5YP9GCqQRYwgZD73XzpBEnxZj3GXksYsUtgt
LWMauQ0NVfSGNTeBVNZXMauJepCmQkrxLUxmlQgQpdpLM6WVuOHkwvJEAjOqWdyIuuWCMqG6yLfy
1dT8ZcWLJXj9/cdFLBmr0EW0aa8w3i8fF9QiV006wkUiOGGXeTBq7CZs6A9t6mVx+aFX8AJpDf1s
wyvHy2VxyIoH1fbovos7qVKkgow8vXKVDYYAj7VFG7ON3ZstmYtm9FmX6ncHA6or/djG6vynErPB
42qyRYd+8JkyX+WnmafG6BH1mIAm9M1xxGAHTifBIJtJMNeeLZiG2hQqGzU1J3qh/1j+DNhYoiLR
kEAySpXzLB1+m5el0NZTfX6xRjI8iB3RXpthfInsBBtQvUa5pg7DodKTcSP7czljUHF/28HTzfYM
JWNWTgf81Y3qNWEHOrh65J+xK35ZnQyUpH/BBRHzeS1IjkNr0wz3ae6tZNJ8GAE+ll9zbOESdf2k
H6LlrTFiGLAunRqL+Hzxz5trQAzZ0qfL20To9xg7WKcwtZpXTvGt5Dw1ImhpDCFDS4obKr+tlauK
tiFJZjqXCbBYYKgnCTrLhdrrZrGV+ISwO+R2GKlgCCHQfooU+TVe6OGcf5BSxM4v9L2cRKw9KPoL
HWNyeD2+geiyoeI/CD/8GtnpWzdP7VlOYmP97c9bo/1b7W5gBAbRmz2YWG5oYf8+ycgadNx+xkib
uVNxxMnr0Ddz/ypA857MQPUQ6yRbXcPORJrwxPWMfzrRy4SweGDS2QvsPf9RIVbIngVW4wIL2Fa4
N782tr1I2nNWt+1ZvpIXo/bFoe/izHPyRpwC5mw3eSnJkFlfRRblF15Q4iWID3EansixKa9mS9pQ
0Lv04GNWPYis606WHRpHDlekg27kHKfKUT0i9tzV3LJVw5vSEmWnwenftxrAfmCEH8xF7ytZTEpC
EMX8FPRoOShWWDX5SM/UYNpnz/5BuNGXpKSTPTh1XR3WcqMfhbYZ5znemQF5nzzA6l41AYjSJnZ3
k1YoxIE2kMedSbkvuukRJZx7jvyk/Eul/5uI2aXX42CDCQ5qY4HH/fuT6zJjxAGMQIsg1g2aI6Jb
p/CnGhndvixtZxclcXAp2Ci8ek58Yl39/l4fJ+icU6LgLVgTw+GM00cEVNlOcQvnKN9q9JIh5ePO
bEkU0m3tFhrRXu7W0vwEDIzR2H9K9qAIi5c5TqM9jvbXOXcdD4e2Hrh22mt11T6EsYVDp9VgQxGo
rCSk0H+5Ec7yh/7rHFw8L2zV0PA71giNebeEk9wyWgMrc2+FkuC8s6FWSnL1w7hfvagqA7ZOaLZk
RvELPBjN5G/yABv0Oc3PGdhzZAVokAmfKELXWAF907CHY1ELnCedFOWyH8ReVDno6Wa9u5nATJsZ
458Q/uYH0N7MCxIj+IAJZObFGtTSMG+SvZyJGUTjjiqs5yHyHwbHxp+rVN2Dhhdbm5bRwewxwelT
4R5x3GLi2fnRvonLXTDh85K0mnpvZY899fNTE3ZHH7TibsiQCSsatlb+EwSz8tY44deGsJVDO2rm
PpRBKm72MpW5SWIzpsdLbQ6qMXml1QNGLX6XVDTXOcV2zimqW690NaHJytcczx0E6ZBFJYtYGbLu
MgQZXjMQe5M4Z9S6GKDUSJrwz7WK+0bZ2sL/HFWBc8d4xPkLvPCb1QGeJuAwzBpVelrE+u8+37D1
J2jfEYBnQWIAtD4MiWYL8o5sVl2lMQ+oHr8R9dJ502xUZyh2GA9opEuQd7mL66Lc9qkjzrDbuzPE
q9omHA3s7JVKrUIL4+L0kg7K6wi36ZIkjv2Jj2VbxFqEBVc3bXFz2A9BMX22w34xW4/1UwMbBkbz
AoWXAt5mYtknXP7zHZE/pIotEggNexlPA6YDY2aC0qX191E3EMINsBIr/wUGR3vVJgXR4vKWhlD7
C4gl807fPRkOlAvdgR+JMe17bYNVZm4bsqd7DpkOz2WG4b3W4GMPrKtcYlt8Rb+k7LENIKGlcwim
KeaLQSDHceztj7XelkCYdnGBmMY5po/asWpy986GWI0xWPPgYkDNSThd5GjcDFoUwM69VZGvVVY6
7nyp4kOqDXH6gEJ1bEcluyVa0v8fYee13baWZdEvwhjI4ZU5B4mSbL1gSLKNHA5wEL++J+Bb7ep7
e1S9wCRI0RIJAmfvvdZczPQjGJ0iuYUDAR5Rb+EupdnVFb7yXhjhl1kFwY4BLV4xouswUxBlQsf+
kDpApQ0tuiR9pz/01BdLxcXOKovyThjJM13kZs3lM9yPls0nAOM3L1rzo+vydwZV8upkJfLpLOv4
4kTEOsFWjY9tWdhLl28evcXcWEwzg2Ohep8DVSzs2ERZs6RzIbj5waUkaRpfPLd0vHFryt9m2ZQt
KAfh3wazrQ5j67UrOtvrYKrnjUw8/+crtvWPDo+lARamfsIThd7074Qfo/YccLwF75s+ki89K00G
MyV6sjPXqBLUlW4L820YpUV5ZTZrEdbt0VKk9ZwUAzBeLbp1Rmg980UfVw4VAe7g3FvGaRVtqsms
GLZ426Qx4HaarIwALb+77tBf5wfr4NCESvwamyMx0+FIO0dB35CEBi4WJSmoKYgxUL+l2c+5k9lI
KIJF3ahrTW/jBYEUkxwvguSQN5BpzXDYurFSHrvCaBaxA4bL9Hrnm5VpRxayPNVwrqiQIxYpZPzR
l4PhZ7znrdjinGh+Fs74KEcs+//5Xf5nhU/jw7JtGr86V1hKx/97dVUGSnkDFcpffTSwu+LsNNAB
/bHm6vZhyRz17LQhiV2HKo5MAMNXu4DyfRijKjqEKAYWaar0V2xmGOg0y1gbGjPobvToU9S827Af
aUlaJvMNmaUXxa1HTBzIEf3+nNgx0lo6y+fQ8PaTCAcluK2+eBX8spgOPwu1gqu8q4C5hDUPU2p8
dbg0XfxiuKDHDj9zKHmc/Af6aeO4MmrLw7kWoEMOQu1kBW81tIJb48bxf7GoTdFsf7si41enca6C
SkWR8Pf4XJXm96A06JcTQQExO7SrusrRk9MPLzwXFnwXOJuhd4Z9VCfwCLKKQ1lttK01MGzKbGTH
Wgssu89r/kTj2CcDpcCgsvbIyI5vamhrLQsab3prs8LQ/5te7R/VGr/+lBVqmngO6Rr8zezkZTFm
zgg2+ay1sZyOLLhGJfG+dKDup7n/KjtrioWh2CEfslsLlcZL0NfDqcpUh2tDhHFTusaSb7LYuYpA
BF4L7ax5ebt2jd1/Pl71f6zj+X1dB9g9XDQsZX//fasYytbYoxnKcsZlkUTPwiq863XlMt/pu8y+
VoOEL5fTvpBiWBOfiP4zItyG1R8u+czYFp6fcO4M/cO8cVUjPYQY2edSyYoyfO3tYK+ViESmdIhi
UE2+9l/6GnO4+v+5avGneIzgWWSitTb//tXzfKN0gMfUyzQx7g6roYWYxspGq39YSXB1Sdzy/RZj
c+kTSKSp3UugMYqLgzj7onMKLCv7HMFqrJoGjUuceNo+lvRYZ+2OYmswe/3/Jgyf+qf/6B8zbSN0
3CVH0HP+6Y/TCVftEpoJy9+1e4vKGGBywOWRDFWtbtKFro/RW2jHu4zMCi4ZIfK5qbhvU+8lNpau
xVU6SwQSGTfCvSkCgsU7W9nNLfvYSwmUmlMDqIK/a26wmzsDmfQ+SyuP76ZJrVOPdfnoG2abfpEk
+9qKf6q9L3cJJtpN1xRfOY3hq58nX0aBBY5oAY7NML5bVXsZIzX8dDIzRG+XHMBGPBwGNivNDKJn
uapRxG9oSoR3vSASrA/18g3tfYA7hrGvVU1BB6B8uIwrWbjM6sA5FlZ6rO3Mu5mCnhLuR1Rx7UfC
+OIF2m53ax310TjBXWuL8qU0hU46WS4Pqe8gZiJrtosy6zrLQS2XGWUHuWcNieZl9r2AcCJ1tQKp
D1BlBt1BrTSv9Drg0jNysYukPHHRd5/MNHhLhqx8Bpd3C0SD/zQq8LRMzPCiw71Ie3WZUpiuWfPk
j8zSlKMoWRT5UG5JNPQzFBAs/xQTc4bncFDZflVvNBG6h1zXEcF4RIgOA83VVUPfjJCqBlaDBJ0u
U+u5d5QQSwTQ5XziCQW8cTe3CrR1qYRi6yaM9YzW0VeNF1gPXE7WgtC54t233edRt+tfRnEF8KMR
O/ep8ZctU3yW08hM7LCz1DR2qWO9mYgy6O6NkTna1zS/zf7o3MRYigAC0oeO/LUowxIWA7jjnUhw
Z8ZSWwslMwhTcVRCUVWm9iSPCAd+Xxll/ckambn35pcYOfAXoQlmcSJS0WRtTwVd990oGzgINV56
RgR26Vw07PoYGtX6oE2Sifkub/IxVVKwEtNbPu/qpL9ypBIdPEeI5zyqHzP+2cFHvCrrHBh/7Yhl
rDnDwuwHbUerjPPApHCtYrcj5c796U1D6nlSPW+osz/gwR47nXbWHJCQpHyBCgfCTa4lZyeS/NXO
JAIuCGmaP327NOk/MW7Cb4Xg5s8mUcIHI+x65bswjX+7EWHhuydPRUv1m9pd+YCxZwFBHru0d8xu
WJtpbTPEhgWbI8JZl7KLn5zBO8ZJV75Fiq2vSW1xr+FoXpUQ2kQ8MXRdLV0Mftv5m6COrN/LN6U0
llHuGFezwGY3T94sWbVbk1hI2FSW8onamnX4bLGO9ep1RAN+n9W8ntvTHfVz/5SkY7TkOwS6u7Cv
czZDnxk3T/rEPykIM4QXPocKDlSjKXScNNGzTwfyTes7UJo2EjKTJb6tVsF19tViXOBq6xTDThOx
gn00FJtIs7KbmdfxjosCFtYOhmI91ORE9hGc3tF8VsAmvdqiuc6JOCIzEBgPozFljfY3jPb2xXLo
6slRgMmMg3bhN2XxmqklaNBEfI9FE64KodQArcEMh+j5/kq1SJMh3IKMiE9xP2KfRkzBtOSHksTG
sw/ADQ1GiLN/2I+u1XxZhvKDesf5RgIDWe1cY45gkjI6pbFC2CK2PmKNkqekFMFx8ORjLpH/CCFS
pikAwRtokm3DnPI7XP9q8bvlQL8aCQRN0LmzSgaxd51vJcibLIeaoo2qYePoHBZZG/f+xkoEJqig
ay96YYUELZPywkT0vTJibU3Ph9ywQKBUlp3y6vNgVzveIR89rIia0FDDGOpJ+OL5N4olpue1x397
HCaW8ZBi/opaWyLJUqKjdLPvRZw0B9EkxqIzZPOCsODLqDymEpEf/IXqAN4OjvhMb6w7DaRcE+Ed
IJpFjhSU9SYP8u6hmByTRGwoC4Ne7sqskuAHcAGxk5k74s1P4ZxP3QQyELVlbRL+qY51uJnHWxwC
zTpR4THNQ8KEr47ZaeXaqLL3zlT8pYpY6Ex/trn2kuZM6WQHZ6ydh1pGv/rBBbLZN+V6ZrDmdtxt
Who2Swyjxhuai3wxdfdPPguyhOk48od4IwPlRfuNz8DC+dXCTDgmueDkWhJYnfW6iyUtuMQ0eXdK
RwwCzqdqHVUk1bix8dNMEngkOSeuoFAhwU0sdcZkwW6mETDtLLl0Ky+269L5pFlyTo00PigEmeiG
Fd8zzBQl8v7jb7YeJuAvlLQQN6fX6fiIjlBkcBh4MriowRitPN/d27Vu/3D79q2Pdb45LM5HVJik
g7pHKjrGdw1js4OSdsEh6LK331wEkMHIa2hAzsLdFKkrrFrdDFDHJdnXSD9f9T38dKb3rE0+Z0Mp
SDX3r3k9dmeKKkkyqffU0r2b//uIlq4iyJ/9fWTDVrzMJ5/EGAIoJ+ZyPsV0ofYrR6yKpQjZDiMC
PnbE1NoSmNurrzbmI/Z+WcoIm3VqhZCama4lQ7KlWw7hicZpQWsMUMx0aiWEM/bNa9fBwiZfZCMw
yYaukSzT4pHb0j26brDMxvKkFnq/6froi2kJYzl9vGgQz3Y+YAoHU91e08OFFlfO2kSSvSrdSZRN
4HvAnINGNWyx+leToMAflep7l5Ly7cUmekoVN4MrB3o4489R5TceTZg3Fl0aqeooUBOgszWyTJXI
mjQJiYbq85PwaAnWmqOth2xahXZUc4MBPk5HX0N/VKOjIrRw1QOkWgVtQXARjs/IOkN33pZNF9Pe
YKwW1iGYvC4ItkKzCbMMimOMdUBGqK4tU9n7trM0TP91bEW3gCztLZQfVYI8kEFHuOkJbIbC8ZFm
xTXvsp9KA9ml+gjs4JZHKP+bfueRTKCU5hXGmVDEhw24Uy27n6WTs15ObqSGHj1ni4N135Dl5vnd
sbHDh+kO1rob5eeY0ObKRhZaukwfpP0u/VxLsZaW7SIXcDK1DJUHmAPOb4fU4xHxZMMF8uwt6PWT
ElCE+vioVCvsGdss8oYsmKJ3uBx0l14j48apiKWoUnPR2z98hvdL6fkwgCaWuTtO9LsixQ9RQ7lI
h83gUFTlQGDM2jrQzQpWTs9Q3TUNGlEmoIEsV59Dck0bM1jrIIK2sMN+9LW+B/qI63K02qc0He8a
xXxphycmcd+VXMAlD7axndDRw28UctCMiRw5+za3kPw2pVdf+7a49qDTiRPYe623SmVJGVgI8IbN
KUqGhyGTfaBqBztxvg+GQALB3+/7jF+HqXRk4UYryftJhM2ScxUziYZrU2yQ7FXlvJRM301VmT5N
BdV4nYDp5B3zRx3+07IKUcsJYe7aLn/r+TMHxTs5qvgxEqXgYfZdQABTGeeHr0IrxMY0k90IH2pJ
mHWAnNThYyHGQE2bbimdkjCN4W67+ltsyIuIA/dhhdlHhaB/NUhAXB7tkAUqc7wm7Z3Z3hq9At0h
fVfLYq8W+aqb/Ok2dvXKIOMYO8CX4TIVKFPsE5mZnMqbYZbPjg8cveFyMobewyzaarGn0TeA1rnE
6KLOmaTyNNK0AtsDlB/M5VbqZogyoZyMBdqHS4SYNDuxCnW/WdDRCJaAhTnddt6vtrHBijccfZ12
b3P9Bzl1b2lz8KwnHTcxRlmW0SVxCowEcSYg3AZMq2B7gOtUT9kt5blrM5KVmUwCGyRrRFfLZE0E
e7mrA3kKFWXYFor63s4uPw+BAsguzmYQJ8sLU0y+SuUrMYj3Jo+/dM3Sl61Wl4t4OCYKsSKcFFDM
hEW/EKxZ+qZ9KesgXVq6/RnHKlEO6hEFpwCuahxAyXQZoMKReXzc8IZmZQZYs7w6ZsPnPyCsw0V6
Azb7FHj6d7LPksUYW2dfC0jIVggerPG1+s2lTgH24+WONmpCFrXNJKLz+6Pv6GBMCDffeGE0rLVu
ZKjbdi+kNKlgRKKfEdHKWmUvtNLfY/jYSyb4YJASiaOjfLXjAci9ReJJkNgIBTTMyfB+yuHU9Wq4
qCyh00qITyG6nelYqBjtOeElG9Y5xv+ygsqni+TTEfFbW2YbzSUrRwM6sU6L+JakQ7hr7PJhJBGA
9/5Z489dD83E9YoUUgMInFJUgz84JLzRUnaViH9ZofcN/B5qSPrZGANWHubNVWoCsbIhpxZ4igGy
/ZJ42ZYB3Dh8IMLbenH5zL/jNhmLcJJcP0YCQlKLySaS5eUYAiuFmnQifldAPtsIpj6rlBULqwj8
Ln427kddLn2QTxThxcEtNNA8ho9G3vX6TZA+q8ysQ70KD5LnqlY6cEJ3XIxMw6lF0UbnEhqNMYiL
Zbnr0mjB/BuIUkRYvhRjsS6yvMOIBr7Ks750M9HXVkRQIKYx5aB9iQqwpbSceO9rlrNsKOMXhg+e
yxS0m4zKeiiqx3KcAmpX+OkqVw6qTf4eZih4MMADCr/LOIAj4zwa0Zs9YPllBZrvWjtqto3Q+hUi
1fBQPRIrfcARz19sZXjEIWcWAOvRsmdBZEir3XLh31ta8lV73XBOh+6nZ/MllYSGLCONJ7bMpkxa
pxwqub3uLHs1YBs6AFNHMi7bcUnjtQFDA++FUmUZx9Ag3JBiwbGxjfCuFwtXj7DaahE219znmmOI
pe4lA/9/iYOOPyZjRLACD4FM3MMxCqN3rcSAv03xC7FhRpZGirKuQbvDRzWNP5xF4bfmYeBTWahx
sUOA6oD215YehIipakdmpkqsX22KDqspoXb75g7DDfhgAIBEL6pbDCrpERjaytOSepfZcJJ9QGRu
nZRnJMwkBKifoUonNi2KJa2iX5YVfI2eshzM5tEJ9WQpGSFz/dmS4cuQOozA+6es1h907zn5meEW
CiG4PD17ghuSotvGsdiZxp7qbFjGXap/6EiyXT1WXjqbkzDs6YPu+vmh1snfsG0mK2NuvUeDzNYh
TfqNngT3ujeDN7z99EKYBHk2in67EO8Zv8zGt4xPJsTril8fww5J2RkyIFsfaKeFJ2ZfnyHJ6GnS
Pzc+gtW27MtVPrR84fpvlI0Fyeoh7zwWecxuF1YVDvnDpIWgSVtkpqYssTI0KyMpqYTzb92Yu09t
28aHSjNjWiJhj6BZjy/6tEnA0K5GlW8FZ0fv7JVueGhFiNeIeyNdxzaOun0Txs5O5bANKL8BW7Ia
sXNN3/ldC26b99RzOAFR76yxx+R7JYrSI5llQwai1XXqc+7bRN1xqiebS11hwiW6rNQ+28gVq8ZJ
t1pHApxskH02of0urfRTet3RU0vciKGzQVeni+JrjJMAIl+XLExvSq5SJiQexrM+UXdD0O26LI9W
wJl2ppeTsmJRC2mZFW2QQtfnKqwf1kRwBhgRbfNc0TfGdHccyzUJTsvQL60XSj/tbMqQusyI7ZdG
DgKvK16T+dHKqoOzFeBPtm3deknIUqXaM4xD4JI6b7uV9WHr/iHwW/GqoFfe4beItgFZnN+qSlnS
HbY+aAZzWoNefvJGNbz3rHsW1fRAbgW/8jQbnswEEFVk5sl63j82N/qBPYQDgDA2ejT6sv1Pl1CL
Y+crkh6ZbS6tFCFnilb3aBCZygXR9/pVbBfuykRU3KNZeoG3Wt9sUb+C22zfZFTm+8TDyReOZftm
uhUREFxd9sX0aFaL56pTnBs+JPNR16gDp90jES8n3eGaNf8QgSwNAg/W9qSZhwT8dOG9HbPqEqvK
Ci5HeAfwFt7n/WP8oegjLdD/3QNd8erKJjl5up/QGXA1TgNlRqYTOohFaATjfd7YMv2FF6aHf1//
tUvXxdUZw/H0+wnT/gjBrDumzuXPLgXJZiSLowJliFVw852kHGNJfGyx08dU7m3Vqfj1B1I1ySeg
utcQuKr5p25jLoaGG51b182vQzwR5jl5feZOcErNrHlVJfDqtJUmRBd/fNWYo81PUPomWcqsXOtG
opwzoarIBpiita1a38JWGZeKHjjvhWdtCUlstkORqVQBUOCbbrTOI/ylN0QDAKqzN2gFGCNrk2GH
l6pvTt03W5o8HvxVtYdGqzEutnzyAUZZbqhiJPUjqgorz1zI9Yl8eLVt3AI13Ta+2p05wkk4NYZj
6HnqO2dDg35fZR+Ym2kP3UNuMu3XCzoMY9ynx7zTsocnlSsvXVOkMz7O/Dpb9mU0fh/j6lEXQUQT
2tvEDMqCRTQOfMmD5IO4eHNhlq5k0l4ka6lXwF3driWRr8XLyCq/m5BHhkLfJuYcSRsjk2dQPspG
cYhVc6002MRN3OHewpIGH7LaJzRcT2Zeclxno/hRx/Zi1A3lly6di1D14SRVBKx+R6dFEi9P7wa+
X6pJ79mq7GalCaytpWlqW8cjQTKqFNqSalOi9na7fVdYzikN+35TaG50t5ReXzR2pV/70GsugdGI
BZqU/Fufou4p2sHaFrIsvjWaeLb0+r1qml3pNNpjVDVlkYohOZj19J7KnITCysk286NR5m5MrAu0
J/Dthl7brNw29J65xPfLgOHKq6Vi3hpJjdrVw+gtfUgrW7uha96IcjMwpH+juhOO/Kxq4UynUONI
Cn13w42KmXB6AIAs0cKa9UK9Zq3yYLzpKJm2rda6L21S3Xhc+0yUrl0oIqruFU3qAw2dfp1XlnzP
NcSC0zNohjnLBHXIuVNsk9Chcdwkr34gs/sw2DWZOlioTBpd0Nop/chkSfQguBcIsG8KCvZzNgJm
qTXlVifSZxBZvJq9bVzlZoizKqSmjMvdaFYPvcu84dJYQbopAWJj8nKVbWZxqgI8dAJNq7BUcDX+
Eu76akikVzflXSqMwLZ5Mn6bH8jhPA2DQSAh4bAnZdqY0lKO80Zy0NWL3HWntWXWrpRBhjvk8y/d
RLrKnfyvjTIxr3CWelgNtCQ5GJjL56fMRKw/z5v3NTI7Eu+RvVaouUl2Gon38D9qsBOoczEi64NJ
tztCFJcXzIY8VexhyOk/pJE/tbkqPt2x+KG4VnUZCFZZJf6wqsxSYSVBm4Ojtj11Wwo+aMPT7aiw
W65j080yTgOm9cFAhGUO5nbeaRgGfWXkpm3sIF7qVBs+aAkqdL5ZoRA4hea7JYDAhw3SqsIRNyft
xM2VE/VJr36JadfoWXg7y8R4Glw9PM7PmJ9LfkCyBXwRLmHRKuW6kJSlIF8vbSzdBQeSvipwOW4a
zdQPJVfUS1/U+arUqvAd3fZOZ7Hy0yjsN7qm3SttFWYf6EFOqQrJ1Gx1ZEwEz31TvPE6PxWA5CUv
U/ltbDjO7ciqzihrnZVh9FSTFt3CDOTJt5yXTrggffXkm2K88jzC6oDlJZK867qPg0cZMCWbn0Li
0yl1IuON8Gp3zVyQoXbWqtehrOrl9EJopf1XDCFHtXbMlxYJ2T6BZL2RsZN/lCfXMuRHaoXRxidn
ZV93dHPbMD8TCSU/+jw3lsboEq+swMayahUBMTkOjE14VwgxHJaOKft1ApltPdQFb/C0aWgEJ8hg
r6BYjKdIOP0u+PDVqCUBmIMmr5XiQW+6eEiDlDTPep7v9DVcFFJk391SE/sBzTikrjgCPFSgBplv
zhtUDNERysPC6m1mM4GWnueNdP2/bs13cU9szdxLDmlpI5DCB8B1zWCOESO6WHRm3r5QRHjLIhDo
lPIkXxJoZLDGUGBxs4T+ztemWASDa1yVqdYBTnpnqtAvaNuRRkvz5KBqBSVsJ9ObI9YUqnxBJONU
5JBpvQ/qWrvNmy72LQrcPkZZnegEhaRReMoFfbOWwA3T8j7GzFIP84bJKR2faWNYPcCYead03H5j
yeD5z1PmW/Pz5p+ALvKvJ8/3//bwfHfeNPQR16VOVForxuJG+SzOgYw2Re0XN7/rY486FmKOCCAM
ZtPO+RHhIe7TrOY035v3zz8PT2FY2HoUYhvk5WKCTm92Q9MqjaqXedefH0hjELhCkk0z71OM/jkr
UTZxFeQNV6vbWNB4zkJjrRLcsIdcAwY6aF+yiOZ/27c/msQR38zGRBRUblrD815KSZRHycoH9/hw
CYRqrOCND2QAGz+qtgZ36A4Yo5OJE28JtJbmZzdWKWd2Xz+mSeo/911tbIpuyruePDep2XJJr+EZ
Usp4MqqehdDFM9VHQ7usZ+Qx3Y1G/8kDh7Ipqwlc4+fts40gKvQZgsLf0laJCTuiapQTEcI/ukA/
6n4Rf3kMQRe5hUudqNBiV0PnBYUYVTscM/FTORKK1lE/v8B9+h5hbnD6yv9mktaxlb7fbKNizL73
UQ6cJUk/JPbiNWkeATJPlbot08MXv+guKlPpD0cHE0CGBMUe0T43JR8Fv+b4gWdMe05q/UlWA+tV
ScK2TN61WNjvka8VJFNCTy8LzBvKoLQPqw+zjWog7JgD1UZh+YcKnNHE6lFXVcrFs1VhpKjp+AM3
fHmc7yUqmbgWbXd7clrMu9BDj5u6EFfR0jGgW1bcu8HO7ySgahu3q4xlOCGYci/bqxFt6MgAQCuL
cBoGTjfps8H7NQXIJc/90Qx58NU45beKGfcjpWbaDZrjbCEFpS9wi17mJ7hTXELUFcXzwPdkDwcq
2A4l0a9u5p37Xg++4squF7SN3Hugk5bSVkO+CcKC9Y9BB2n6T+xEcHhbG7emXVClln0bah1+pYH8
Qen84g5zPl3WaZy8OALcNGyB47wJdQN2g0y/531PoFo/FTMVPT5YLqkCWh5B3toREw5MJ/ChjoYX
rmvJs5fWwI8xKWr5QJSj/sBP2U3fz5yv/9DsjXA67SdclupeKC9D2HE0xEH0o0FtN+gjAkkXaUGo
6dusbLOXroAe5dEiSwhQox9F3Wh4X6TPcZmqIWTWpn2ESeOzZMggfY/ye2iHI6fJUN1EnlF/TzTl
MGIUeUi3TM+FPXLsTvupSJ891AhAXsprlgd/bXokkIsoHbwNmAXiIaXSQOCXw3XeoObFKQ48f801
dl8jRn+KQbE8ieJWsw6AQ5q+t8Ly7p1jEJWWOb8SXXr3ecOAvNvgBo9Xf/aR+HiAZ/rAUcoEqLAZ
89t9s/eJeScZlgJPR6ngJLmz8Zj0K3qf3ULpcUSVyoPGxLZSTRImDFMsqUqHnVU136paDS9hStgt
XGjWAUaWnFtJ1d+GX1wyatqpQ32Zb2nTragDhGK5vbYKeuUpcGR/8WTcX3xGFpf5btQ2Fe2K4i0F
lbfAo9ZdLWYC1zojqdom82Q1tG3K58HdeV9fKb80z8bPSUvLyvGRzDBLp6+tM4rSQ20J/54Zlb1n
smouOQyJolLc5lwQXgqTqvIm/Gm5D0ZyhQcAKEBWuOYrThef1KZhhkW2A63qkOyvkjpV0WODld4Y
38u8sFadKb+8JMgu1dD/TOM4eqE5Rg2US7Sso/jUCF5aAoorq0a7lL71zErb5dWL0afXb5mYiQIC
pkNCmlbQI/Kl6pvmKu0bzDGpsoNjmp+bsvv3TSXG9zakJ6hpOOQUUzjkI7j6oh4CTD6pYaGonm8O
o++eSCcuG5UHCEB6Jl/JOvLLH+tM4dNqrf5JTTpS+VT3F9rjPAOFjuu1aatxm4dmQRuPWGFJg0+K
gqEQTSDSXNkoRknOUMNCwWTYvpofmPdJClHe5enh+YkyUCFJzPd9I8XPTevhjgin35VBrp91ojuZ
Qxo9x32vn+d9NhC7v25N+7q09hZ1ZhprEEMm55dp55/nFNRyaqWphz8v8PtVpqcRhNEftIxhzJ8f
nR+dN8lAQr3XQjX+28/+eQEGt93C76OGLB1+q//veXrnLSsf5MLvn5qepsJEQBwvEVHmxfD7b0GT
1S0AafdLS9TexqyFeZbIQresbq5WoHSHjHHJmF2Uzjg6PmKrgNJ3pxm+vc77piPyzZT7SqeZzxgL
QeBoJ4c+qMnwqwsAyKCix3GKGCg41/iKA7s1qV4pqpywoL85SlJaxR2j4mfjKW+tGSFliFOrpfkW
+5uqaduLQ7ioif37MPqarwGBwGKoW1m05cswUERbwzrzf7ZwLq8qcXL3eWNCbpKiESdbWAx3wtWg
B+0TA7j8FOrea+WqzZPnyO5seBI4Xfdl9fG7AoZoh2lduyUVcZIm4DQtM+yj05jdtsegCBDpxLku
+tY0pXvQMzNeuUMi1qY3RpOra0WmG1KK3jrUdVGtOdsZS02v0+uExK9K0FSFbB3+v/ZeVUIsSZLQ
WYU39iXLm4dPMH3TaOZrOrZ8TpXU3pz4JSbfDDEl4iRMU6WRjHsKezwiA+GKGi1SUx1WcgyKDeqt
pdMjn8LEXS8cXPq6STxXhhg+M4b2CVM5CawpfZJEd5WHgytkmzZmvfJEGSCVLMwDuhqbWplHy6oA
Qivyb9F0r0qIR0m9YD0/1kQu8jyoPfQR+iJd1Mb4UzcM6H3zXX3eJpx5D/Pm3+5D6uRkPz3SYgs9
/LlrO7FDAvT0iG/22cogZGHZYlJ4IsMmfCpN/qAiqm8kLoRP6Zj2J8rb34/Nz8K3Orpklfvo3X5v
Al9vVn4TAtb9333zLSxa3Smvun/b7zWAw5x5o/iS8a1eMYL41ytFfZCxMrNgWOhMCv0yEPegRXkS
dblGJpNaHPM3g2yq9XzktUJE964jQSPrr2iU/I+wfhsNs2UdQvt8NBxrZfUMt8nOKdb0QBhhQtvG
BFs+RXRF90Mf/zQcAg4IQL77xF7c4z6A2GKnG59F1iKoh+HOaG+gb9mEW1CCySLrhm3tljlcZ76T
kLLJPDFa95YNkXsuS5IBmyo7iiK/joDFTk5UAbSIe6S0Bp46pyhkupp3qoP618N2GmPrVcLQwtTi
wx3mR/5s5pcBZh2TvvBQUfKTUUUOHle87aA30dYtw/E7ggPqUYdehg3SvApCF50H++OYoa/iw5w2
zAgFIuTgU4xgfgy0l4xYwC1kF65hWBmkniaLQDD91buhXahlCuyrZTDh5WI8OAz5lkVza/RcXw8a
newi0Ia3nmYcFqzOYAiVD0A7toSpOa+6g5h5wBpIMi7Pgs1vb6EQwCKb7kZw+/D+tt2RT/FTS/R6
4/lK/ar0NB8lECWZ9+f6szfU/htwmeBodSC0M0ezv0nbAKaB9uQEf9h8mcAlkPXkjo5JuUWc6+18
L+4XBaLvkFmWW++6wkFhkrQTyAo7ai41BhDTJhPBGtxScPQr5a9dbqcRcJWfPCsr1UU3QvgVY/cs
UX3sGzBoSL88L2f2b8QYLKitEWjwnD+bVCTVOpkghaUltIPjq0QhePNWhcDH+X3aPRec88bSWGIm
PlZozwgq2GodmdpJo78FOpyxKMKQYOr/w9aZLTcKbNv2i4iApH+VUN9Ycl9+IWyXiy7pe77+DvC+
sU+cOC+UJZc7IZKVa805Zly9MeFania+lZqBHK1oDo+JLMXaErOBnmp+iEQzeVgSZEympYwh6tv/
ej5LDZiK//O/JyhOaJdWxyyW0wld7nRaPnLHsGEHJNE6jenJJ+nk9/k+1ocT+NsiUr5oR2JR1oMf
on2/YMejtkmTV6sjwCIsHH0Tx7HPjSPeC6eN32rZv8c1xFKnmJoL62BD0Ccv/PKRauUDfeWBlsIC
fBoaHHlBwGBOV46NiCANtcTJASbCn9qz8BvUR/T4AE+VkcMkNnB5LsxDdMucuThU5UlLVSx9y4dT
bF2Bl6csF/uR0oPWZg48GJc5Lg5W8q7oTqrFIsZSf6iVmW9oWfJBVD0XEbsdkus//UhrN9Ktn4ce
Ax+WC6b7tMWPqZVuKei0QxQGw7lTi+G8fLQchvnh73N5T3q2T5QPbA6aQnkTu2f29v856LJxzxKK
IqNUuS278ixTmCWzD8XybRycJbw0NPOHvBz+xfOj5fksJRJAw+Hlx9xaR8LJUle/qPbkbtoWw2le
5v6eypd0wpTJgJpU/ZEIMZDVw0oX2XTLivbfwvYbDF5kvZpcUuzH53JMnRPskT+UggbgS/b6n5hi
kkNsivc+GuTZNBtojmLk7eR2hxR1fakq6qGS0S7JkRzTQj/mmuUcC8N/I+0Fnomja5uodpg991aO
x6ZlAO82kGfxp2hI2Vdz+nNmMKysqgydRwQFVyG06xDaf2MteAordTikCp2+WIx7W6zyOKq9ONSi
tdmKr76Ln/rYIUohwv9cKwe9hodmFOqZ98W+ysU1dbi3pVcISrOkh7dip1ZIcojI3k4WNh6NcNRJ
nx5KTZmjdYarksZQ4HxXrEdLaEj2vnLqQDx09yaT3QnsdB7Dhu5x6ZKMHnoioUDInMOYVLU35M99
QdbXZNWYus3gJ6ny5hDHZNoQrF6vmgB2KTy6VUvsxCp2sk+3Kr0RFf7I9RQHdroKQ+tZDQZ70wb9
rgWt4UlBLmzau4ew566tEP65DiiIx4Tec88QxRmcV2nm9VpN0xsoeXKyotpa61EceTXVEfRV8klJ
pDlPMfg614m5JfruiYgUWnwaBCV6FA9lTla6G2WXOtbNlchfyUvttwLiaprRfI3TKPOsAtJkUjB6
r4CQR1awJvzvMUen7HHgbzT14zB0uJzHwNrALjBfs+TFUeceOCruC0i59j4ELXHZxibRyalwMPeD
v3h36iZ7K5g6UqmlCaN9HgIuemzQxl/Cv7jMxQFtElmaxgFjw9OAqRxy7yYq3fYtrrHfMPZcpymi
yNRWB+bF6sV0s+BQYBXWySK3JhoGQyYolaug2Qehba3imtIV6ncbM0x3pxogmuoIBgsoXCWtmTEj
Bcu1cUimLYxuWAJr2RtEk2VIXbEFPcqoPasx3f+uSr2mZFvvKP29beoXPcjLdZkMpIokzAKYeKFl
ZRRxAqO2HklGTaNaHsvQ+GsHSYvKCwgLiAWFPV2zgwIokvaHFvhhADQdDOoly/1/KkOaVc74f9dY
w6bW6OqQx7EmwjvZRES1IOdLtDViaTzPCN8JbSpxBvT0LHpU30WODF81xudm0KsT7auVgdXHopjF
xF9kXgxanyK4f61CVwGmEO9BqSjXWKfzZq7mRMHSxmNV4wBrHW7IkVKjQu2UGHlxcK8cV9nqyAcJ
XuKO1Ood7tCGcZjj1BtkDfkjv0fkPuWja62Lshu9LmI/ZDtowuJ6L4KpehgtckNIKB4YMxy0zoWf
YYRPtMmY/RrbPEQKA6jhNCpMIUmnkavYaD5a6jt9iK/WZJknxWWlQrR3zjITyHSPLqVAEeibkOAV
Wmd+rfgeheAz29+rb45Q8fq2PbdqOR79yF3XecYOHJbXGesKETixewAK9TkoM3JimBOyEDnGETt9
oqJJ5/bbbCtVu9uZhvaVMVy5uD1/0ERi6jaBkfFMZRupyLjcbc2gZxWWtXKC13CdWIwfIsaAvly5
Ld3URpH5XcZV9sAUcI2BdpMxiHiQOd4crZqUC4TKVVY0Li2U1vSchgqvasREfHz8ybiwuZjlUG8N
ZaZqhONLY9HV0dN48oYnnbfFLNgcz1GaT+chDgGg/vfx8lE3JYqX0Hb9/USvoF9u9LgkBqvRvCpS
ybCe6oOmR7u6qiZ4HLivm1pbaQhvrz5LxdkhsNai1XVUWguLlGvsNFo4hxSxALrbVTokkCgVxqEi
0J5HdMpF60Qr1ngIJgbNBxh6qbQPfqIynudevxm5Ga00t8QaxWCVaKZtHrnzgMZCrIRxoba3Tte7
RwO4/eIoyCrnu6zxDlqRE678IgEhFg6eLHyFNcD3MbKPiDD6uT+WlEytKkiyPjmoVRZnoN2r6uYK
qXv+DNFQwFmTPC5vOSIn5BR1fZ206aGKKnMVANQjhFIxzsIhHU4JaPNW4aGOWANVy43+sLzv9KnC
xqNxqevle6dyfTCnQpjeMilDx70zwmYP9LG4yA6nLamXGLWQZdUpV3JZQlL1ba168OP6MvK/9sms
7UhlBHQYHkrBuj/RB0eaXhMjhTdLq6XLEhmw+KKMlAZB7sC9YN2Z7zXaQbQ1bQ4aDJlPywTht1cz
TF23qUr2CKXalGcTU8FZqP43pil0EnrAXi00nkNTDjtGSShAuZsy17NYTFhDEuTbCnXQhAioSY/K
oF0x8Ytdhx49VbJvDRv1FrYboOUAHSh9coS+cPgwqR5z96Ng1LilQ8FLJgU6W7ZLx1Yp/vp+arMn
cRumW657nczsp9X6y0hj/063HhEn4qZVS0Sjl/qD/Gga89Epx3hvtg6nRq/0Rxa1ap35mtyHpKnc
dfZtgWvdIrO4G2EF+dwXCnQAZDwAYui3qwT7jTVp4fMjq+rLh2aIbCQjXAVVQEJVp9TowkMb9VKJ
/dq24Ww3AdshGe5KMT60udQvy6GqOv2iVEWxbjU33WAd+s8nLEZtzATm/zgaxda3qXKX//zfr10+
0ksaqbFO8Nb/9aUhDAiE61mOydLUwdogGf/9psv3sjtxLS2ArMsX/48fydUvjpFjeXUZ/ERZ1m8o
GDYBYbWfQCWSlUCg8d64EG9reOOzsdNZD6I3HjE4RhstNNKb6ESzbSeV/koASBC85izLql+QxA8n
VV0RAISfZ7Tf+sh2WO9SejqjuvIzZn34JK7ogSg+tLB6CLkMGkMNj6WRYo2WMv2TZhC2TTSIJ1HG
NLDAV9Zyq5nh9DSqku5M05vHslBPuODch6JXxTNDWhWhbKUcl4eF5boeDshwtzwsLYU0uwpXG9qB
Ya/Ogs8A8+jZqtIf5vP9M1148Wimuzx8HBNHPkPQkM+FlfxzaqU7L0/VutpscLrKrW0G95JYiNSq
U1p83T8YzYeWxMa1LAO5Kpq/xPQwUitmX0GUkXjd9KqntM2tLnv7iH94rcM0uSsAICQZQhtgjXJl
lXV6iy9kxGSe40bDTiiJcw8DUDBlpswhvlikQgC34FK+gh4bQhIX3S7vKM66atcHjPtL8dFrVc4+
ncumb4yrLJqttAmuUcG/rIK02MGKBdtzcGrr08EuuLLs4NX2qSmJjEbO6DOeRitZFumOS8/8gxl5
HVbOXhdh+yCDpn+ZgUStzRATfX+4k/a0n9qEsM28F15ZYB6oekp/n6L3rXTVm6HMiRQCGXp+yYz0
kUnRQ9pWu2Eq2Td3+7gtvRiHUp5Mx0YL36za/9A0KiAtVw55Dh607q/gH0iGQcM8JvWqwhsClHuL
q/cWV9B9TfVOSM9L6ea3KnicaJ7WxGStJ0lwox0ByszrByeQdyGOLZczwPN/YPoOnL6vlgI5rfRq
lbusJbXFzrDeZ3SAZK9jbrhh292qhXKUFSSp6VHLJogvxcH2PTzDQPQH3Gcjw/HERykVdneUI9QD
tOobTuIkzsojilcUe3hPknSyVnUvz/rI1kC9RCkUpdwp9rGwPksAtgTzPeV9AQ7axnThdBbZk9kW
rsgVQNytpCPpyukjaODFfKd9wW7B/GPqj9aQ7a1IIHLPLS45jY2VtjYGdER2Q8KJVa3Szv1Wpwty
9UMpxQtS47c2AmCAuWWbp4jnWvknMI2b1g1HxtuvBgvmvDlB5HOOonluV27J99yU2Godpb7BHrVq
GNzuY9+sgjY7F4p9t2z3ZgvlQC9lTtCjP2nCsHYPXTHm9JEHpnBW84DPwxmKe0ZWnNsPT5FBi0Id
8eb5lPIldnbl1rP0G+qOvjTeSHvCuSCPfVS89NRcfuVvTkDTfojfOXKRH+G1bYjXe1BjplQhIbA4
nxhUR+l7TuGMuOqpkyUlV8dO39G41fTqwUloBdSK+VEajBYMshXRioGaL7m9MK6cpc8h7TK7VF/t
jJFxMzcD59eLLlC9klxWq1w1/mJ4BpbwmaUZupcM0ZvF6sNgeaNkbBCGBkU+ZW7fEIYho/pzVN1D
qkUbkwoQBJFHGgqhz4OFWovKJmZNTKz6WGC1Tdm3BxJAl0s57IpbT7qjCaSBSCMoxwnuk8A/Oh/9
YB0YAijW9Di56VdtDK9A1g6o4NYJ2TbDaFwwLG4KRuBBy+jLnOaT6blmu0O+u41Gi8mEwdyn8oCh
7dMRB3Ovkssz3FWb7nof0jLRsXG3z9xESNz2yYL5YEI7rWuVXWskNIgj097p4i8sgJvEgOhV81m7
MBGs0HjF8sRyPnl5aG2qVj5wmcPpZOGSjNMiOJxZfJFqdLd5u9gWkdut81AF7ns3kDMXsX3N8tu+
VVemXh0GvTu3pXHQNGWfi/hsOxd2Twezb/K1naAFGpvPzEr1kyb+FsqHiVJwX2isjVWneUIokE++
G6F9lU7C3glv5SS3KEQfTbMmRHLEdNl1J9eSf5hWILLUA4T74WWw1Gfq7C0Iyh2A8ZgdMor/SBn+
TC3eLoHWiKbxO8IjuH1d9oUc/VBYXLRlhfbSZjauI4gmg34WGmICXdnmqy1QagRhxrtgem6d/Atl
mIZHhSwATn3zZzTHY4UlLHfzk/mNjWgbFP1V48aE8yuVIU4KrstBaVAenfNsYKSgeEaTE26S9O9j
OaEJzXc6jCB8NDezAAHOTg/JSbyDIAdoEf1AOh2DYJv209XyjQgrWcKJCI9ZY57VEjeCHXCTAHsQ
ASLshmfT5d+AaWXvfIdT+KYH8XVy6bwO/zIqJTD766Z6Q1bRnrIg+BG+v02GhPQALSBWaria8Mkh
j2SDhTaC91tDa6MrAUUhpTHYvjqKhpE/3UzXokMVbqGSQB58zkAg9gClcAU2WKgD56R1/SdbFoQm
WgM3zM+9JoxvRq4ce50Mciffz3cbNfHfNaXxnBRrjK2+jgaOI5vOnSXJcuDesoMmfA1Egg1Oqd67
mnQG+xm51l0dNHdb6g9JZ37pDe+8DlgCjOpVESb4Pqo/ufTvsUUJgYhjo9dg011E/5NAx2Sk9Qcg
mGuBIg5fv9wIPNIKdzuguSsaB4eMFO9J/zR886/VV9gpa/sxp+GiDSjvYEO9CzmMcOKgKWYNjSvD
vA1G/wcxAN1CWmehqB9HQ3s3szObYGeFpTvAfZLu9Yl3U0dTJGLYbefJ1bDMG8KITZ71J4Rr2Ncb
ECp0ekVOYxDWy1e8g62wq6hsqauKD8VJ3u+Av4ijVTS2XcgP7U41vNrgxuU48jPB30mv7Io99bXK
sn+TH90cYi1WbDKoBHTrxaiwOWettipro1rZ8Byy6BqpTA079olV7m6qYdD28Hm80Y3tnSmdHdsU
33MbcRXZzHszE3qNyU8W1i+qDdpfD+nUUFDhpLmqkR7hpJh2lqV+qkUAX1hsUBuuI+wyJsV4wLTC
T1aWIryA+rP5Y0LIMlEo6j2NlARpNISFsSs3mia3Xd+tMSToBOcABdwqo7qph3BXR/W2jRm2YoxK
7GATR8kW6bAhtwnfNuYbTaCT9Sr0wlpuWpFskyo+JKbvpQYt8XFdh6j5NYbhRA3XjN0T02biAWi5
TlGBN0hZsh3d6mQCw2Nwg60LD/XfJuw1DwvvTjfqbSmbfWvrm7pLOVNEBoodWtetlvu70P7K2DtF
aKAtZNFD3h9Epp4bfdqG0Qs/+5wAeWfgs1WVETxscGdlPI4wLkdQrUFv7XxN30FhYcUU27oft4OD
2Dayt0Wcb4mM3hTEFwtuZ7Xj6fm4SfLhQGLSXuLc7WhjpLF2b/npmm5sQ/QBONk8ObvXK2Vfm8h3
6ueMXu7I7cNHm05T+BAkHWN+mjsNmYXcwXPd3vQJG94h2jNL2Ki5gWA02gTFtWMK4vfxoVGh6U/a
wZ8bDXgHAtwbbPO2knw95AboLVQ04JxAxo0B34GYX40w5czqt5GIDgVAnd4qkIh1O81uPCMet0pk
rTNYImFG8hRv8JFGVEXXwC4fiEzeDSWRb7a6wd60HdFemOyVweZ6dW3TFAbrX1iboRr24DO2lUBQ
kTu7XBhEMTsbIJqFOc1ZjhuDkOiYFosdX6O03kyAUnJhoTK290oLxjkW/IsxmaSXDIkU7WkMzdPG
UNmASeLCgohaPdp0dY/eQ31yILLOn89txXtUInCc2RprzkEqGJ7l6BWKvCS+fWADByQZzLU5PQet
N1u5Nf2kNvp+NuHOqqnOm38fO4z3DBX3BnK/sDV2SZEfDKAmSYMwfzL3AbnsbNCPnS0JIoxAPq0z
XewbImXyLmfHUJ8CIz0nnXHKi2gf4Fwhse07Z2+l8eYN1XHXmubOkoNHzTinWo+khdXOJlFULwrC
a02vFrrDQYnVvUOGTakc0s72VPM7SUYvKcqtqZjHhETHIXIOXL9er+5rpTrOmYIJr44zUNY5q0T/
O8yaFtluM6rOvLe8BKMuQOK3Oq/PuJuD8mMghynjvOmqtkknZYMEHceUQvSkyTl1q91s2KBHPpkQ
IkF4KrhqET8sB1yUeyWXDLo6dLNzEnMMZvBQsOsiNzkMdsy4Pph7GPAmCnUDKca+WEZOSAEz1EuD
JM9B6gQSy0dMHNuXyhwf+7r7w9AIh83MTlxyAJdDpZnbBcLRKFN4ljhF6jQp3vt+X7V0+SVq/yVT
qGFSc5pMdB5tIW1it8gKC3FU4Q/IaK1qpcJedwROjkVtFfmVdqx0ohCG7CTST3R7mMpyMpO60U+O
ppy+MBeOHzTrlQcndHNPU4EgkM+O34QewCENFTY6Tf+VA8WIgwG0vHsNbTa98XwYBX8VXhOsry4p
eKSwlaz3rnpWAQycjS54K/tCfzFpayNUdjxNBDGZk+1/Yh+WzKDloYGUcS4Uv5taIQSCwOt3qY3P
pjFVjK2kmm2t5sIolODP5VXIiopTMJCaRMH4N2XAcQ4GK+E95EbonljWMDSkZyMK1SM5XS63i5aO
TBruKDaHLZjK0VuwNAQ4hHsWqI1eGsMty8jpAOlAAZ5H2ZrVh5Q5DXrBkuRjwymhtT8nMCNY4pZD
xsj8xy7YbRr869qWBMXPVJ86VBO0qn6yYwv+UCjsb3AjtDvMiAZLBUN8n5b97/eSgiCf1C3XbPEx
HjSDT+3AAccxOuyOYTxLtQRkA16WjEuFKMX/f8j6dsRSLIfkTfZs4vMmXczZyVOQwpAZ230TwNM2
9E7ON7uaYTWwL0/xW2ctlZBiZQ4w6hvozZnKXf/3Fxo7SvGwOfra+BOmhXmNMV52DtamuWcTHhoD
4PIcz77EOC4fLYembLDgWPUADwKg26rviEhXZXUQbtU+/L4wQ+X8mPaL05J7OxpKTCXDwbizq+8u
QgZ7aCT+aTkMY+mfMjv6HCLylhptph9F82fFVaWZdzUtxCfLoTFYJpi9HJdH5SxgKjLrauA53S/B
OQs5pkDXCXM7+GykKHXv/ku+CEftT+naOffrKLxok6owDEsM9k78pGr5of/9lX4fO62awAkdgu3y
meV3IujlDtYtop/BmOfWjVQdQVE70F+b8Yqh9qdz7Go/9vo8KVVRy4MARCHpqsrGQo54XfBhZSkf
qyHsDssjKzC+w7LscfQ1A4ZBvfSqmYnVGcZLxYuzj6LRPXdW+TcVY7ZbHi0HUyMG3Fs+xFJeempe
rVtnxBoQF/obZExi6Aexc8yguxvi3leDuLomo1ZgRN0ZlT4bClGUOC0Dssho4y/P87sfVB+r4EDb
Whvj8SHsKiSo6NuX13d5pXlvsosVCBFxN2DjtUS1HX2yu/G7GyiI5kNvBMwomthE6YUMBtew33hh
KXRygnEtLIeyx6ogUJd6aUxwq6bprAF+SS88nZrYswC8wLyqTMqZOnrMk+A5ycJnpQm3RAmJfUcv
fIf8Fv9lMTN95sWnShBf2R19OFVVuFCVgdQrvjcKne7gux2DH3fY02KIXqqUNdhA+/QbE5SYU4V1
h/ZQy4tzYyoabw3IX0RG8MdHPlp6J/6K5jM9aREZ1KyxVwzbuyLX0sdsQjRQdIGCu4HcZd0n89Bp
iSabe7liiI0L0xv9YqjD39mBT9+sfw4bjKgWpfq+7eEIVMKmsVws78oXS/piy4CIFj48u7HW+12h
tH5DIi8LBj4q55iHr35oOAjf40dIn8dWm8ZjBP+Um22Wop+P3aPfJQ8RG3YiEjD86vOhLwO22XEp
ppVJ4qRH+i2W07mycdUMVkGO63uY+CF6EmJTjyLtN6e1Tw2m/YiJaj08iRls42RrZDnhsNPcls2b
XayR1NmnX0KWJSQxwFXLnqPK6Kupvf9ct1aDiXccEBNHsN/mCKt27Kx9E6VvLgJldebh6YIxbGfE
8lUPnSsdpsqaogs26fKS8Sa/1NiuTkmDNKXO1fxCz0X3DBqqq9QtzmUILo9QMHU36+jORbtNokbQ
WkFyaodcqoZeNfSIxBBu8Bu42CtkyilH/ne0SsWZ9/jld+21OvoHe2EAOQmCf6cy/pUj+BRSbOOH
uAlAT1WT/SDbgT895WXbqZmRnYq6cF9aZ0b+k2Nus0UKdLL6hK2r+wYBpNe7wKJcEyBy1Ukdranl
7FRNa9bZgFc1boiywbtx4+WK6b2hDFaSWwThcArqB9eo74FqtkckW3CWEwO93Pww4xZ9EbTIbCog
tbiN/WAf5t8YpHU4ViFiNPgHojToS+rxE7cb1HZ1o+TMnGp753i5yO1DmyBpWyKQ9TkMOaU2QxHt
4HWXTXBMoPL0oC5O0Cw9ne3R3NniXSKdT8fOf8barXfL+WilzPcdvCxam3F4ALHY7uOaUyCQt9Q+
yuTlLIZaxRBmbk6N8ZfWN9Tx87cLYmCIehF2F96Nzaoit/goVNweCB7k+fdkEWKTHSECk+Pl99uh
T45B4vgHc0msJSi+24xAIVbWMM+upxK5Mybf0/JR7TaMBRk4CtH1K7VWFHVVJWl5zBv9uKRULYdi
HtMFafRmtPM7241gh3fNU47EDOd+RgO0dKx7lPr6ykzbZp8h/PKZy8D4y8aDrTJFXMoVQ7q4MRlp
SIrB9cL01DrNYKQ67mxpx2jL8vBJK60EwySQysK2fmJciljawGmZTBDnGqG3fOdo9AGYsPHRL7S3
cajiB7Ugbd0ZyesLdNekhzuSaR50+wV45eS29qHSB72SUFQSDWuHW5jS56Eqk2PbCtRVNsmkWHpR
MDoC9k/oR4+NQV3JjAL9Nu66KdkT/oj4Nb0thyVaeZYszO9RV0TfUtPQEuhdu8P6OV5LSd7lsgj/
LqgqkRJrTaIXWdbTAVifInpkdX01/r6fe9NNdwCu8XyLnmyJuU4BTvijNDimlFrVL+58QICYne1O
6W494am7ZWn45bAVFsIy1Cb6bUwj/pwcbkgpcuO2PJemozgkgOELp7wt2AOAvB0so3kZVAqzu2jW
Xq2r5KpVJvldEZYlIt+sR9ewgRREZnas4sF69H3EAaxxNzJTaDQ5pdxrMhXXAOsUflpXfwvGNmS6
/V5ycTx1gCRSN6m2UiL1N5n3bNoYOEdCl9WbkPHttDH5Mxh5e1iCuxLm0nuSQUb3C01Y8KRmfXS3
4hz5Idl2kMaCVZsCh14FSigugAKt09ijMZkpDXZPixLxAGkAseJeludcIIOXIZb6Pg/N56V8C4H9
shmnsAZUsI9ZRsiUHK/LaasiiRbdoi3Itj6vjmlS+1dL1+0rdr2ZlRo64j11VH2/lDABiB7Vj0ld
pUX1oFJWbo24QpxtdH24MaGUYwFnQNFltMr/82RFh0eQDZIAAFlWLnN+plJMbkEYO+6artSPZIgQ
vhQizWIkiHRF5mQCLZX3nHoz+I52sq3nZQlaDm1kueuhZAAWjWSMrSEmHBpL2MdK0cKHpK5oxtk0
Uuy0QjqCZ/O5Mr9x9DSbbprVGXNQL0Q/9dIlydqMqLEhxiYrfQLqbc7GqMPyY5bPAMFOkTMeW4Et
a1VCx+NGW/pHLWL0NhSEAruK+qSCJT+JKDZudqP9hBEjhH1vzHmXbDFuaIhx6A+Xhc9GaQOO0fHr
ndmIR7Lw/J0xIqhfIo7hNLUHthqW4/VprDI/zI0DfaH7UnxEJlaqzuymTViaxwBf3EeSK0DR7T67
pzQ8ttNIjKY6+Sa1nc5UYl6+mr6vtgHaIDx/ZYtsCT7PNCLkcdwA3n4iSy+lAKL1VMrXdsA5XBa5
fRMmWjMxuBn3ydYCdgKPxfE9mLQhzBbzK5qzqxtGCwdsog8IgaPrsjwYRfi9nLywovXbhEawpRB1
b0ryXiU5g0+LYriRzYmp/CswG3YQQXkzhWLcBMlGEyCVmWU60pI35ZxkufzCmZDaqQQYAiKQPpzV
Z3S5uteFsmfH2mkUvcTDFVWnTPWf9fnVBu67JnfqakWBdrOm4itgt3m2VFdu9RDlLm8OiDnzfW05
5A2pl00dR78huUmk3wlranfGsnEsu63ItZsd46T9PT9DhUA6tao7sSXq1tRCWK9zrEMYAcQTDdrR
zCaMqeMuQlUuX/MWx1BfThP51N1rZfnxMzhl/rtKskmPjSAj+Q83iXIPwu9w/lVJdU+PYVyccECo
V2OSiqeFmn9BZQkWkswIwjfMp8HOcVZpwSXv6phxh+m8Bkl/R8EyPYax6aUB0SosGm2uPi2bYHLJ
Hbo8qbo2CzSKqI3GD0vVJI25KDsBj18TnZB4ttHL18AgFTx/pbrV/ugYqDCpMClTqr1rJSa9fKc6
D1b1oupufp0AL+5xhL3pZfqmR67XzsRIBQHmKo4n6NcBM/UaDcB5udE6pcbdU6/v0by2LQscbgxS
DegmrAkM1S5B5or90A80vRUhvZRSGKRnuiV9c19rXAV20oQeGvIjtzyzxyjSfUzoEPZCIxkHvCtK
Pz/HeMSjrK3Co471VsIguDpxQ6vMtG+D29jc4nws/LmvfqWhgfujT8910xhPzXMnB0JQ0zK72UW8
ThpINeJpaIMc9F+ZXzrSM3+/sE5tuK7zsphaIUAHwakow0m9+qWNgNDp0OhBfvACofxR1A5qSfAe
qhonXMOXk4LjIagx8g9W4WuH0LEy/trQh+vFQcuYymWjDArQAjaqfT95SjPTfEQ9Yz3WeQrWaQAb
kc33LxStR98hgh7GzndeRtGL4ybOrYiNPaLo6CXW+rmqo0TjJshsLzRfwXPOw3Lzz/IocwodGqhT
E3nAJ02NFKyyoNfmGhnuF0RHQYmD6b8rrYoRHqMyMSZT6XhuNX21oL2k/iPD9jFvUR0Nxbcx86+p
O2DoMEw5dxP0GrauWMMwc++LEbAxfTr6+FTN4YiNbAkUnhgHuVDUS+JZkRa2scewuN0GZqg8ulyt
S73TBNWHO7r6Yw0YY+MyY9ssD6XIarinTPkAOrm7yE3fSPG7lWk5XrguzOdhcr/iMakubVKEmxHy
9M6qHE4eTorTiFp4bzRkoPhdoB/NbnxGUpIytWZnhPd1xghFDMADea6jod5YQYZdZuryXdW9VIMs
zuALTvBkql0yt4NG85slgXuPxPGUBoq8RnPg06B014osGpMIhj13b4Z+Js13Mwqf/dhM74nU382+
8FHy2sFBVezxzQmZOzlMnX0xVmtzbkf6RiPO9MjArSrd3oh1sZr8ETWcOfJFZOcJklS0PTr9cNf3
nSRDu/7hF3buGCjTXRkm+SYykbwuC3hgC/WLCa0Nl9qCDk1XGCmwCrpbirQ8sDjTZBzT5DxhE9rp
cYNauS7mnASRbwX9t30qlJz+dF2jFkE1CxA4OrIYloAi0uhIKTTQMniIzThld4YttUWxY1WR/obe
GDfqXCh2TgRCv0YHzNjlJy+6vayb7jYlKUDjlnkK2yp7XSmyPIg+ZrIj9Wsbhid9osZe3heaBZZ4
SbAGcrupJmKZNdrZCJ3DxyD8ia1Y7HLVz3aCFw//HngaCNXROhXmvzof81MxZdV+mgNTRTa+Go0u
7xmYmK0GnQf8jnEaAuI8MhrARiC4PfjgJFs/Rd2iG3e9sBP0UNDtIt34pLCozkSv1eflI8WKieat
VLG2Q942scTY6M62ckS3+KHVB7520tj1hT7o27CYpqvRnA3lDcrexpkKcVkKYcvusODRoRXzpk2f
t6POkMSQgOkHqXY2vdSC8ux36TBMXtQA+hyzk+Dt/3F1XsttK123fSJUITXCLXOUqGBJ1g3KERlo
5PD0Z6Dp/evUd8MiZW9vSSQaK8w5pscUgVAmk11arv9RA0unqQ4d/l7myRX7xpZ0mYEKpx0QugQO
b0kjtP0wwoWohznZyBgQ0JhoxLRmVuOdsPB0mV+9A221TvC5blYL3FyBv4cFEp4bZo2qffQI+cDl
6SEhehgAqW97PQ/WhWhA05TdsDXaqFsP9DXNbjDJ+1JdhVW65W7uRIKSckjOWlcktNtsFpmMohTm
2B1T0o65Rv50k/9LkeCtBshYrlNIzi5Z7MFb6dlw8XU32dfY0GJQ31vdN0jjnsbojNDk3wNJJzFb
lfBnUZC/akJ7uxX4VfAi9CnsSOqDOGeGXbAw2ogKla2qjWlimDdIUPiw6A/pgIvRNxqYaEnPHa7N
nuPIAR0MYl/db8e8/o1UvyckzEAj3djBvgshvIu6Q1tdwy5IiC9e5wEF3WbQyoiDtfTWZmHVjxlo
EBYZD1nq+RcEqNznTJkkzdYrUS4Q4NFQwXBg103ZH8JuvLSauLBCoOy2+uewcl9rROPw8bxLrwIi
aY8Fck7nYFe/UtsFkumXeEI5NQ3k8CT9jTm9rO4IOAS9OYL0eIqGkT1d3T9R+72rmYGD7/ZgD/2L
hxho4N29WdIbnlNT289kf7xRxC8JXAM9q9+BIF0eMMqSt2o4WG49a29nifEqmE6d7KV8q4vy4Nh+
ua1mzBuGGb8Q+1MdqxYXKjal9n4N8OnhbNctZ63+RSu1ibKZzD/3cYE5lh9Z3FNHj8UI2HcmpYpj
E1ytM7wVVXSTLHZPZpnCgqTM2waJziZDxngL5/KcudmP3l0Al1W+bDK74BiLBmiWWT8nbRvfwhrz
09KCyoyhX8uEYaUNNWxaDztwpWlsUR0a8UAL4xPzBuPJaHW+Juur72BjhjW3VoVeX3rt0YHyX4+1
eMHbi2IztlZjVyzBbs1PvyA/oMZ+0fT6sE4AV7BAlcO1sTzGQ64tDtA6WTeQastuJPgEYvkzovIx
DFYkfli+02z+ybjVrqZ5tk5TPFoPYWLd7DZuTqmReNvKpjOA8YY4dyl356q7MCq2vlWB5jwk2ROK
426Vt5l2y2bmNbWGENeQWHkKSXKR2Y3ag5OGG88R31qV30hi74uRm+kmcvv4I3VpsgEGeievxek7
gQCNXFmu78OkKEcLLjyGVWatEfpT+hCbsyQ8+j777KjvFhcHrox5MH6xXM1fDU0rr10ovH1YFcOR
mPhtm84Z/JmouAHFQSoS45puDVzTNvfVANWeZ5SfZpHHz/f/J0K8rV76cFDh+54jWBOP1N/ptwWV
aJbFVVXKRpqBixwJZeyzTTwiXtB0rJyquymLut1qlu6xvWGW6cYaajzaso162XT2Y9qlv50cUKfn
as61nZv2CSnlX/9YbbS+Lamws/bNbHNMYhCKsDfY74ClQSEsT0BBEzgxX9rU0q5Gafkz8gjWQm3k
QJ6jYwx/ustaQV0OYV5l8BeWwZxVFtgsUt/9VuT6J3ZY5zf6FyhRwnt1p0bskE1OxCgxylYPNRhs
mJLusLone3ZgcN/ngsDJGWTFc56Nxy6kOhPB8KE+nUaUsmUqvHGvzuy0bWpK20neX8IdZU4pwWOX
Iz+QxLDDb+fVSoKt3WFST73hnX8zOSXMS3YB5+UpipMfZFO0a8IujF209OZEt/qPFP7tSvii3MPb
nJsH247pqUlH8IvoWtOTPlZWzATNGX8n0hRnpKHRS+rLgTgdGLaa9hx3Uf0Ldtiz1g/1r4knQxLX
6yYGcFLIEMpHiM9cc9qd78xMLcZ5ZYnW+sbiFr2co/M1rR0BNw0bo6MvQ5KlxhWipfOb8d2vvWE2
zobNfEI941dIaktc/Kw4BZiAoAj52hkPaSGxYEEA0isxbiaRY/mvieiIQoX2i26T0EpWLSDl6xQl
VpHikF1GcGr6loyoclaNPY/YXvIeMzlxKcR6OgcNzOt5avUCzL1g+DwxOS81+4X423xbY0dF5KpV
DLyGZ5VrKkVFGiWi8kMySSyWZNoFq9S1znYw5ocJuwAkdXazDu27ujSlrItFq+LjoxP9BWYUPDJu
wcNFQgY3HOfcWCbWNd0gafe/T5dalMwNRZz0YlCRZcDhZGd8zGGNr/GBxZtYyq5dxcn4Z3A4eVT3
TK3oreitqn2XGsVOx+KzifwXgFrWr/gVwZL47WGWikkxEGbi7L1U2C8OfI+zKVu40UtHDIW43KEi
9/G4YebGroFUVe3gwDEdjUT+wfpZv+q6sWaX5D2pV9xuZqANwPHUy7lhrAfASt8iguuBbzP8AUbU
PGEdEQfhMJa+x3dDXnUgwnQWQCqHsJD/7m3qGTt27ADqQBx1yF/LZEp1TlSU7aUb5P1L6uspIqp1
2/XkMTiae/56cFKJQr6p3imrI35gXqk/7PQfYv6uChe9CMGj+1qCU8gOTqpDxR8dn2uUoKpVBYmH
R5Y6fWNCYb4UARlqaZ8WL7LsGcbzQbCPhP31a7Xy+nqI02aTRYD/hU69BoV31elm/CErkAeNjimd
yEz7cWxMgX8h/oXXzzhQa4OKsqx90Hp9sNMwGNKZLO810OYItkdkbiNHf0zBOb7rg9ccAShukGtP
6KY9aFftWN+SaGwf+/j29RX15XnAKlWO3BiZ7PcbK2aPVhu0HGxEEDVbwj44Q6fvbOnbBx9t1iYV
LYgIF0GAhY9nA+cHymOZQJTrBiN/NJ7YpTZ8L5Tb9fKsdqv80XlJC9u9FkgCB6AamwLjMYoXlMcM
yexrpAG3SRxn/iwd6uNQNMHJ0kjnUrcGpZAgbybllpDlFfMbt60OBp33wY/d+gmHdLEb8zDZ8FFD
xJKE7X7OPOYiXUjdEAVglZaPdV1G9saJHGvHlFC8NDafmcoOf/rf1KViE0Vi7DjJQ3TqffSgFXn5
5Am5LgVEdHXHbD02vKULXo6YEXyZQ3LVBr99MrSyessWgAdzsLFhEmALS7xIwTQPSA+QL0cXLOLL
UbI+7L2LmeYeMEYyeb5exhJ6LHEBxhr2EqE66hJvyao5qml+xU99giH1AMqsvjTJKC+I/Och2RP2
yXdFPAzDk4E3PYoyg3lq1zyqxs31x/6HW+qU8q3/MFodzvDlsOmWw6dzUMP2jWR9FjggVysHr6oo
XVaYInnGwwVBlOhU9cqpAnCe4VkdVY36J5aHjBEgXjY4k+oPyJoFgsD28c9ocTwxW2g3bVkk/LPA
bDcFpkhO7Z5IAS/A8C4K7GNe++aZ3ZJpj22rLq1nmMAMgpIZPXgdpNuxARLrzN0lFQx9Mpft3MzU
itKChaXR0+Y3TZc8lOwucXfiDYYNRNkFaCJ6NIOcli9qoGCj+/wag2fx/L1sv1c2v0GVeapP8hOV
0njOEtFegy5gDJciJWM4QLZWrS+h8e1bGDFKCvuHZCzzV93UEULEkMrp9uD+C+MxjvXkuUIp4ufT
U5dM2YHwJ9bfsYmqjbbrWrpNcjJCp9r6YWM+2mb/Hg0Jjpe8l9cuT18c15rRAD4nyyKHOWL1WDwi
jvb5kZkBoPA+3zVTS5lUwr2+zGS+moi5REvmE0my/G6FVf1wcbzXkekwnSXPfEyQx1tmg9Nclt+W
cWLphuMr68F+PTXGTxQi6EXUQTUiERoRrXtA3SrSYaruhfoKVuNsH5M++EOcYXzvMAPCdIDYocoP
ubkoxVdInvJC2LGvc9sDfktZJ2iTh4kM/VPhIF/w2iTe23MV8q3YL/8KLvZmebMgOpa/xu223RU1
23MQnOP1fuAXhps+jcksjyaRiasgK7OjvTAM1MxaYrImPjCN1+pr5vIjTzNrz8EQ3k5N8LUcQ1mk
TdTQlcFAnyO2bh19n9TdPYxONZ7U+jm2KUlwqo44bkDv/2yEDCXAsUDscEG7V2b+Mys1CPkdw64A
nagKKJ5nQparPG639tI1zU1kntWzLOtmtlXEZVZsVy49Y4vYag8tsemkCYjYOPRIo4tMPgbLfkbN
WPibHlv4hFAqaKABu3IzfchL+aI+dyZg9lUYDt0qW6K/aCwPXAkDHRavgqgj2kMCQVUikDDwyn0a
z2+6W5cPutXg7imlREyeZuDIUhYaBmuLBAzsKlB6Fhc7pnomLfzCgeXvSQ5xcJdK++AVOlVjLx7K
yp2f0SRspTldIRvHazgp8r3G378L7ByxfJADTnCLiUA+5BrqIXYMA7rdbG2+vhbhRHbtaaO2FOlR
dzli9RmevBHoyRmOcb5pZo0JR1AnBLGR26j+QL30A4Yk1ERKwedDLuYcwMPRixOOTthDy4PHKun+
TL10rPw7CAV///X1IHLSdTJr2X5qMbHjWCY/3QH40HIbsgFKneE+0wWQTnAlA1WuJ5F+EkDZPqgr
a3klCMw7uxZJ6osMalqUWI70OfE1ALbaGKVw4RGAYYcKD9AgX9tJFNEmiBAsz7hT4h5dvsOi7MKa
huDgJWipIWJmbYAixAuznIG9OXzjkpKHkCUq0kv+j/sBm/1OCQ9JSzUhG7tGta0Ku34ajVMTxPZa
/VNByvY5bFIEiG746I5EjPB+xlPWvWEKkGev8A6q+3C9FzvpJfF75O22gXUWbhbenLaLLkie7ZWU
dg9NKEjwrxFYJi2EB03dwahJ0999AkIZwI2AAQvjeVmDxCEWFeAdw7FjrH6WBv7XCLb5ahLVcICW
WTCB5KEofePUM07PvfFZHSOAaJ4TNM8xvM6rVwVs/kIrhdwQl+HO1fWCgFIvJkLIRM0q6V5apmrt
a5z6MXm0FK3hBEYh8Y31GFTyu+bjg5F8LiYUqVdp9fswkh4Y52to1v6ryoWyU/1vtySNtySlHIO6
R6xtF+0hcex0L8zYe27dwU6vs00pO45SXk1bk2AuDPdzlOE71OdH9SHWWv8RyVC6GodrEKXTh1cU
5jGZMYEOoat/57t6Q7/zu449HO5+iECRz8bXQ5Y4A/4Lm2i1iEFyF08fU5z9UW+lU5XMVTO7Oehx
4DxqQs9g/lXeCfS3WDM4mM7sYHAjbkBQlE9FWS8cIgMv5dARhUZdQ2RH9ZPY7OJHP7wyHTR+YpKn
eU6dlBlRMj+IPAJCSzv2QLZKcFDXlm5hHfAakrDUS7FU7pDFnqbABCJDIsrKNoboccxJ4Fz1pMic
M27ZlVa7+wiW+ApCFnfMTP5enjQgJm6cJvHK7dLq0JCTuyZbaIkPJnqvjONjo4faH++XZyfoXQbt
z/I1gfJm5dgifkHLfEi5RzzZgDSXzNgl1oCUhqDmAlRvZWcR05DY9l8qvAJcy58QTNCquAURs/F1
Fo+UJKANNqUT/RrdXHwPioJ7HIgAyBn9/h4f1oj8sXIM3Mstv2lPduyPvHQXVyk8GAtHlRE9zfPA
JxOcMYYobbiawSJBCgdYgmxqTuj4YqAeIwObPEJJr5XilAxud5J+hXsJsIxv8k1WIiGotqreArNF
pICXlF1Iem247h6FDALW4tYfzoXuEJcuFq9lDZiZhoslPOJyspMjnZT3gJlO3wgtLZ57XIzdojdQ
N1c115AQjLYG+CHefq0+zvbwpJH50927GYhOVZbon4FpaY+NZj1qRupvTa9mJ0dnlpVT/0PmU2Ey
D2mLH0MulswfXZTPnA/mvQp3gUZcDEeQIRf8DmXyFuJMOUUWM0JKsPYJGWKxXPzzDzKSilVus3qL
4+BvhIn5JRiXHYXDLVnJeOgrlEB6xgd31bURC15D9tmE2o+Rt/Veev60HRxYdSrhmHoZDwh3H1uU
a5IlnNeAqfft3i7ZfTLdPPbMIRKoyV7BJ3X2c8hq1ossa0smGIdQGSA4KmEstuS1I0RlhaQZpk/Y
/Drxaa0qzrDV4PXTe9+Gcg9pFW98O5prdRsiUTVhl//fg7pJucjI9Ki5ahUjWq2Lhp2hwQ5bmV7o
n+9HOIyh+C4MhieMb24Co59W4XUaY7LiQpJl1LgCgBiicQsryTK8UFszxKCffirF/q4ydvLy6GtA
gI0ILAsbwHTvxHGEZsH+3U9de8pJOF35gPEk6xjyRuxY7Ejapo0H53mDO4TVlEXZw/3jDMIg3s8p
yqYi8cRbPaC1c/VoOqimJ+fUX5UdNu2CFI2SNNo3HBjpOopJPE41cnKQ4JIQRC6WsVQcVQvMzUHt
vWTe0pFCcdoUVWKsE6/pjrQNzsr3dIjZhY+lM3y6twl8S+TrMfG/oW8Jb9EPdbImdSpPDFQQIKIw
uQ1zFGwySFrE9szuCfkaB5+GUsDp8aPVStFV5cCdZ3JdV7rPyN51RPOMj9R7DEjcsNBM9UtMKGvQ
mXRbyY7AAzACQymxvpGCcIvoduFHuCSb5AOTxdIFHYfEi4mTejswOtv7kpCSuxS8r/qtppftrp4b
/TlZflz22nmNPpk9aOpezGpTeThPsWecRVulF6KkjwBbg4MwrF/tHFVY8ka83UwA+ose0aM9e1F6
k7FREzYRYYolKceSpXdJpi67BnGr04On8jMmMSPzCrJIo+FT/ZiLkf+RBJ1d2lbT+v7esg6x5YzM
OuoZBS/z3Xai9/YkaRVB7H34rZ1/JHpxcG3yoqqg0zf339Bd/W37GfgxT8OoaHfI/DRmUaPS5ZhF
vVbLJHPZKKln//PSb/nOCSz9BBAJ6scTCbYK0yq2aoeXReQnuTbTqi+FtLaE5JI1eQz7obqOtI3k
+ZkV8A5P42PAe6rFkXg0HWKdl4LfSYkj6/0Jq0sRyG0OdGMjDNzX7vIgk+69qSrs4Rbh1vgVihNL
mjVjRHwC+DjuJdr/3JBHCahi27V6vXONrNv3RSyO99/I/S4xNtQSy++RWuGpE3V2xot+1bQxfQ2n
+BnY9fQ+DPJXzjbYj/qXcllJVEOwuHMJm7Gx4Cl5EFh19xbM+Jch1ZAWvEiGQjsIMZJm35XA48v9
wRY73VfEsRVJV9+rxXlxaA2Wg3DIuilJsY78BH4PJpzBz7q1nIWN1vhZNcCJXx1cATsD9sRjCub+
0W6Fvy5Kl64B1qkZJMmF/D1ikWNZEkcDsKGxsaioss+wSKwFeA8wSnljNBNDsvTqn2ZalWBQOzZz
tt9syjmdKcY6l4+X5qGsqI/DnOX7XuDgcj0wxJmJzHhZQJkOAlPHonpNSkvD9QZEBzQx4WCl/Qwl
uX2YOmYDDbVbQURckuYYhfUUyO7io7mP6mXobYXeU78R2neZRENmhPyhySB/DmxdXIaFTT6wz/03
O4trlkCdnEGgVDERuJxda6XRtvPA3XMuWcdx5G2b3UK8YOvwN3lmDbu15o1kOI8i/5WQjV2DLm3L
Rn+wcJSDlAuZmGl11W7UXBJ2wTbgrsSyGtH3Sg0m+/nqoQ5Ir0wZUU1VPjr9IaN9X5SfLOLWTMq3
Rc/916jkc1lZ5rVysu/E2sjv7NFQ9Dio/5oG/WiaUby6XvtM+6t/+vMVrfsi2wJ8q+6jTtI1zxxy
aTb8KgN8u2HRyfd8bLiqjcI/pIURnO8nF4LFjzidb45G6cW4A6yUqZ3bDqY08AOUaWO+Hyk0nZM1
kB1Cn6psPH2PGWeczHzdp5zgu8Ziw26XuklkKp4BFrd/Xa27+qKdnkgcJdRvir5Fw2Sc0Len10Jb
fB9GDWpzGbFXvWPTX4zf7WLEf+6XjOFydMurGaI5+jQBMttJm+2AJWrtLBe15ozTfma6gmmal2mT
XwAj40IHT3MZMcyvbXaVLJbZRjqgNm96AEGAyG7+zaXz6JZ76odbz8Siuh6Mm4qgzG6Of7GjBCDy
f18C1XQe4Guicqtz8kGCgflVRWQquVvHe/8RQRJKerbAmQtlWe0UkhkNApu2wma0LnsfQRwL4AYC
SQFmD+Of1Grv0kTxX58D/nUOyFSrwRGXqN1fyzQ7UTKEJ3X1J8NCDemJFDBq97VBW3y6XyCIelDa
03aBATzNZea+qoEITAqC2eKXIeKsNEh2IdKuYXoudBj4Yzzs59aOb5qrB4/3rfVoJ+KgLBIzNR8Q
Q9smiEdnL1no4c7R6uQ+HvCWGcH/DApoQ57u88rIcr0jMoRHex6CJ/XA33f3FSFQYIYH7Glqr9bz
uV8pSx/XTrzKAd+c/PyvWiQ3PbfnGnt41fN5GYr2BASe7dI41NtqOT7T2HiJ9DI9eElSwB0llrZo
p6MqN2w8CXB2UWIGCTE5hc85UNBmZ1RR4OWG+n5LViN99cAnrSI/mqJQlRuClDMuSjZt98n2qA23
PoTahSVZDIsRQUeljkN/3Crb3bqn9WP90v0kHPpNJ/F5ttP+ko15Q/7osIesuLpLf5yCO3GPR3+S
hGBCMXhjS4fXadkd4lWzAJKVbHaWjU84u+2q0fF84QL7KCKnvw4VslutJHXYbjRKEMDaAAfGaUQ2
HkdbfXnP1EOTUmsyS4eMs3zeA82Kb8BpIyZhbK0ARLF2CqxklS2dp9Fr8qIFR44o94QR1D2pZ+rB
N8Z/Lw1fg0m+/Kn6miwJ9HVl42+KOsqwvMOwPt1nVW4P2tfWC1KylgsLGRnm7gJPM/GczimR0XmW
Nn6PgX1n0iLYsSbX2DeGl0DORmF13wGJPENa7xpQdhL9F97De5OgZVn1UGTtRZ1tmbtBDEdyikky
atFS/vUB9ME4Rbd8f9omNBUtrJlNH2kH0QES+nqATkODrmNNsfK+4vbi4k+kExkt7xMeP8dBaMSf
CEy6Y9NmRPsGwtjA1RnLfeEehfnqm/30k9MxCRPuBEzkaLkMUuJ8Pd2VbptcXZJJNhSv009r2DjN
+CPk1npQioqvtdbsIg2JfeT+QQu4Wfe5rtFq9e8NkRozurXnhrLzpY5yAmYT/3CvPx1yhjDN9+FV
aWKtsnkpQ+7p6eLJywEw3BsMgo5wHSwiWj90tW3Vwd0YzO6pNgf8cTodjV+iiA0YFq7m3kr2Epi9
Wsn2Nu9Il5LaNZcJo1lm1tvZNMNzbGPeUs/G5eXEOPUQ+dZBfR3vf0BcJzd/MsotY49SamAIAv1F
lmZzUSV8mTPDdopmc69tk3KuCNXBGM9/4eLB8/+zBC/jbSM/anm/lV6eIuVknqbGa4XNwiGZsffx
7lC7Q2cFQ4LGOSmdz/vVkfnYSclJUBeXuswS2yLDOYtZlfArP1CkM9xmkrMu0sG6UCFf89ip2ZKO
TOLI8RNXJ/kwkHBg3kY7HMKD9QBEf/VgJijILBD9MZ7qP5gbpp0y2WJ1AOywFA+9VSZrtX+XsfAf
Y/I8WGab6VqX4gXCfIyjFq2pii1poe1cyJl/YMbVhQBvwG4jTtUOOm3zNu2RB5nkgGPaowdhWkSO
HLgmNbNzvOwndit5tNmD7Il3itb3FqpxCS60gnE1ZsP0wZn87ntsNDNtJgsuI8VG73NnM7sRP7Wx
qKPu9wH00y+q1FS3HbyhFN0UJI5F8q7aMKp9YzCJnnCNemCtDgvdqY36ScbmG0by9NjMlXkcRgxr
YdgUj2okg1CsonqfrhY4uU/LRmWlFV700rNF3CW16EEgLNqOfMTo6jb9a+4DhvdtusC+qW6hIKqS
96a5Bl5EQk5awVBK3XKLIqhZC60viTAHzEkgLAI9LCdQ9TpvnD4S8jmXd2bF8cyqsPMIzmwiwj2N
/thk/fQZmtEvP/Hzi1Wk97Hx12RYtD1DNSeoiGLFs0XDPcP+fkUYdqjGPrrCsEL2zwZ3XY+FfAfi
CbgS189+dCH14ohC1aXb+EDgM3nNTJp6mnC/L71jqFXyltojfOwCT75ftzNqH/xW/9pfBgE7TTf6
/SzQwFF9sBn06lWRJ+1rkZsbIzHkCZ9Hfisz2vN7DTflM28iq83C8qu9M9lyEzTpj5LAWziAWn6z
HYt3LW4pFD2NfOGGatwFLfAs4ElQkDCqUBeSnZTVZrQKYtIwQLy2eUNAOosZMB6MMMJq+F1Z4CDU
LFDqzkeV0AWhEJiLHbrBtQa94NIYyHhDs+t3wkHpoV6WrWEjhkpWbUxpr5ayc1a6T0severD0flg
ljSNB3Wfn1M4zixN0S3QuRsERWSLTraN8nHDqQtxDOkI4RH9rq06SA6VIJG6CZOLvej5crvpDsbM
Sm9jhBslqhsq0eEXKK1LM40IA5Y5e2xKooCKT83XykO1nDowBt2rEgJHy3GkdTAQ8Xf+UF/3L/CG
ahi36AYdLAOL659eIFsXnjhZOcok9QslSazBo1wfbOQ4/yrsKXwxQ9DYUYafs4om7TrFLUKklrTQ
q+uOLlymhs4B3v5Wkqx2UftztU6vyqldu/QaYDY9hGoe0GmkjP3RlDYGRJEJMF0GSK7lW1frQXWS
pm7zrhfuqxPFzUXPu4jlRonR3B/bXek443M56ZJcsVB+H4X179n9a6Md7SLTFIB25+lcUFS5iY/D
DMEIG6VPLvpwA/TSPQ8j4plQDz/uhd1YFs2S/TZuIm4VF7IQ+m0csX9olrWER0bLPuGwW4+QP5m2
eTMzFT+31mpi4fXhTFEThajwgndyorJvPZp81869D2w2AFgEGOShbqyrIPVvZVR5+LLIoaHJyR/w
fKJH1iT6W4hvGC2kicRxrF69NMGjLoHCMGA8tz5rOkDZq6Ak3MtfbFF9VAcn3r+9xpD+qjGEAIzR
gmiRiBb/70HG3r+XIfqcHZIHc6MzVyZEjUik3oWBp24oRheMWwaGxdrHfratUkhZ+M1n9+CGaCWV
YcYDxMkh4ILbrZ1n/LJ1rr+ovUUSYrpHPbLpDMiwS2bitSk7V98w417CyG2MXlYXvcxm6K/upvjG
REM5TgzXEgtAbe69IPwdmLrGFFS5j61xqN3uCrV8dBNrr2WkrmVFv6wCYPjtKzxC62kRmg2V79+5
HWVdv2C4J2xNVjTZC3OA3iN9zkfERkgc/HkAy8loSz00i3l4Mh3sAosbl3lthRu3Dbf30RA17Ams
OYXwmAgcKxYyW/XSE810eLNilJpKro4kbVXZoDruvYQbDfXeo23lXRrKc9UVn37lXNUtuO/9n4jH
xbGlLcLame74vaIrHKMBtQExR6owUvWQeubm3NeH0etXVtOuWvO7x2T/02eUtZ20Thw7PSfPJQYt
SOJKveOiYdbjA2Gb8Tki2IV4Mg3v6oarPshu5OZbMmTiVUqIJDtN0/4hPZrSZH4aLPNMt5G/yml2
L8LNfzl1G13ZiUfbyhMwI622BwCdrVkdhYRE9hxK5YKyCQijrVFICRbJy3VeyOanpnmMrJZXtVeh
iM+SbteB8sTOH9C4LO5xzrJtKcVRKR/Yl8RvFsOqdajB7W48dJV0EOeZhJj7ZCjjFXZbE5bf4Q4L
YQLokN1Bmo9Xk8SyjF1Tx/Me2u6PmhGqh1KE14TENTSFMj+WeizPST/XIDL6H6po9B2rOctB/Aq4
CNf3EpTzlyU1zpQ1gczOA+P/LcmIi480LMFWcIGpZ18PJnZxkpGwNmnFZN1a6GFrMgG9XbwIgxuD
hT0O3JFh139lpZhb85s10wWPf4egmJ40uDGH2NNJXWqKd73vYYfSH18sAQBmzo3y3Mbut6HuzVOW
E90emHQ3SH+/Yzqiy9SN31HERDxuWFNYBJEdXaLjn3FUHbWFzol9mxSOKmYEB4RhFaYzb8iybQl1
RrDKteO4INbYFujP/VSWN8+31+pVzqTpEhimPKhzxykYg9sVQCV8yQ/8wvdzJc2jGkKNVv2PFqBe
dqf7Z8NA46bsohUBC5t2YgI1TlzK297vsk3oCYyjcVSRwazJ74Q72BufO+Oxz4kkDn3MO/f7DGr4
t69en4ifslrFdvW7R2q2ry0MabkZ/qkWZ6t6iJJRP6kFJFZ7pEkQNJNa+zZmfbTrTGCwrRi3g9F4
TzqiYKYiMvsnXC51baX5jv9d2jGjnlgG3wdXPxplAw6viS81tPhv3fjjvr3TESGUs9P+bYCP6z5j
a01K7UokD3JlY3Iem/hNFXKQxqODSybTqhocH8d+eqhtBKsVoysYFrDc8nytJnecngyollBtenR/
4GzudJIEizwEpZBwF8u7bKsPaCiX1b1YugxFUplHuIGzDfagTdEahnaKJEFdbZW3tQ3/e5wOEk7v
YGzHsR73A9qzaxjk/pWoaTaV4J7cyqww3NThOUMIQlOOHiU08+Go3BocmmScWAweLEoQf8g/6kFa
39xKHrXQdN5j172EgSV+Y2e+FE1HLpPpbvowqTdj/g51emPjI7vqy/cUuSBWROqxdFpepnq/aJ42
ainpty1SPuyVF0+bW7gT2XRk/i4qp/xWW2z4mqG7mSSS4RtzvPtQpk1RHcUGUzVkq1B0/ttPq+m4
WlIxE95GkX4klkuCEjfACGi+3N97CMfkkxaTrn6oTNNC/bbYsml5VsrkSryFSfIKv9k8Qhj/bzHB
2AL/XFrcetuvt5Ega/P+kS/LeY9yFI7PIkmLhVU8ODV76cknZnEZ/3IP5sctMS0N9SMEQVA6xME9
ZLpsD+6iKM7PoeXCV16ExU6qcQeNMcoEizpEkC1PasnERDsbPHMLjJSSszbR3/YV+5vZgsAa+UDu
SFiqetph6AYjgGLbrJ2LUbcng/HTQcmVv9TLaaUzl/HsmJuklYT8rgNvc//VaMOAyNpNyJSPhu7s
y9bY3csgZwKTwlYqO5RiCUgapwIXnd9qL5Qyzfr/2+WSnE0aH0MWdMXh2RwN+1E9VGJC8W3AbFcv
e7xduePIy6RIJFR55Gkk7nswS+zOLeLRQ2HfpG7a+6+BhHomscitjAlNmZr0qp2BTgdUjfz/lBxz
pLfZ3is+zdGT9dffy1JYF4GbH9VnJUr51huDCJgajE4TIPu2rTR9rTRn08bUmA03eWh3DMd1JnHv
6lna9jWeQgKMhsUQPukGSkfXsm7qwepBtWZFEIiP2MjCjZY5GdtD+Y4aGNSNbSTRpY/b6DKk9t8M
JJax6TK9Puv4GtY+9dYTGZbWq1p7eBX6HI6Sc+Vl5a4UhXlO2iWigXkcoxLzXURR+y1NY1qWMTZf
02Z87RYNImOofpuGA20MIfTR2tOA8ZVNWJ29KvK9dZ56EMg9hLeGDJ8XP/gD67/8NSmeiwb0emEG
/cdgoRSdIG/dn6mvMantV8PytfszPd0MBvhi2K4J6bGX+xYVUStRm0zIaKKTgDbE7Am+j4Nr3Qt7
RW4ZGeZa2F2a0XttIP0cWzMyII3/57RVzwRBrZSVqAVN0pfCqOtfGsJRbyKu7q8cq6jWdErThMyF
e93/4+q8lttWoiz6RahCDq9gDqIkSrItvaAsyRc5Z3z9rG54xlXzcFkkHa5FAt2nz9l7bcQfKXhS
2TlsWmzjs44ERx6B6o77hhFKsJXXqTmXlJ3i91xLbSqUDJm6cvOSGhxmh0II4fgftXOKHy2qas5I
/cw0dP6jFTXcLWEh7wOYHN1CZV8PGB/heSS0gpZqW6XLz8VDz45ArrqrEfKIKCGm1KHbwdQVpTRT
4XDfTKjbHCNkfiaWCKc1Pjp5ebDrg4tbIBX7cRe2OBGo2hpSCIyWgaCUACYhgiW5j7eGWZwL0P2Q
eZcyP2K8w0rLFmwCyDkZZm47KxYFyxdsFEP/1Y1Wxexc0LkhUfIbZ8oZlqSj7k7Gef1Ywp5JARXw
vM9r2IRaV+v7JTRr108s07o11Rd+oJhJTBs/VeJZ6xEsYee+FWr6Xo5wZiAxvtDBXQ0tMLZdguDi
v7oZkD9aNfGp4mCL3pEwGimV0hZY14kzHLKc/Ng2Bsn/jyrXKJOD3wKnIXmbTD3C0yByhps5SS8F
slUaxz3/qnb5ZO5KR6mJpl8p0QjRlJzWFWAlM+g4yClqoZ5p2Lz3cQ8AkynfG1vYvC2rTrkNk2Yd
UsfdsU0K3hZKWfmQJ/hFWjjuJ7P51Zac+EzR7HJDm/xgeUSkzuFkElWEcJfzh+DwNUQSbrLZzbf6
/00aojQqN0saOYeq1jHG1pYJubuemNz0b5GhvSuJMz3Zo/3NGubzy9MLx0KGcxGhMC3RLaESTi9q
uJhnwinuFX2Ly+AMz3IYW4s8KfksrQ/MBnBGYTcfXBWRX6Rc5Kw6nq1ok5BWtHYzyGE9lslowUMB
xjQWLQXHuMBTT2uoYcyMhTpLN/ruQb7yyBZEGy1UTJg+jc3oFQVsMIfyVZz4is4lvCKc98xln8bZ
qd5jM7TJTiI4yTJZJ6XmOdQGmEjEzKV5SnqJHLa4judddcO9AoMpP2zVJJsnBD1dmzq4dfqbp1DA
MW21+anb2KhXymKifMjOXUtPH6yVspGFtj5byVPZ028Y+1vRR+13pbc3lQHbL81FoOsmGzmprNS0
OtZM9dhn6QdPiTZtA6HWT5zY9LXCeKiNkNaMaSYVIFq9fTRy9zi5Fke+MPlelSdguGAOJO15ldt7
9VdP+uZtak6xokTXf6w1sDjjlVvIO3jL9EKd2xLNR6h6aZUMl1oNn50ehhSnkGpmzSFvnLf+vZ/q
1zn26j3Nomln6UTcKrTNty4Syu+qU9MTE97xqCXZzzJc7HtM0tBO7zOkX9QPAbcbpW2rB+47PVe4
u0PsvuPjRf7VUJ7OyUubjstB64Dr6gy3gcy4p3JBcaAl6oVhPqj5furushOcwAFj/rSJme88LC4o
gdih+FVsvoQqozZ0NAGPd6YfRQT5RiBReq0amOfCAcXgEOI+65aXgS/5KdLsHaENy0sU8FYlREDh
gvkcMFDDdtvE15D1/Pj/no0TKQJjJUhjXaQybsRT1WNGvyQRYcWZTaOtVQfnKkr0trb7/5j2Hmgl
kgKH1XBvTg6eSlB+P1Ud6U2NB+Jr9Ny9kcTKh1MkM0QcrmZvpp/clxyq5h4wi63Z5nnEyuSjdKof
e0u1NvVYkr4ux8qLamJEFEqdTqMDFAWpdZQtg2hyXivUe5tBb/rTYtnjgwNIbuzcT6Ogr8d9Z4Ze
sE1hZl+iBg5tpeDAqwMU9mr+g6SFX+3o3Nxh+pLnh74k3zovZiEnpOhFZCEY3A3DVW6/WzbDI/+/
Zau3ubhIq6g3rkYyRpcE1UvbDO0mUdCvK8jV5eAPf0R+Gp1PC1stkSW6eQ5rusCOXljAP20D3Awo
Cjm8zNnlGbhcMJDfXQquVZICJctCs90NByWCOVV5lboNx7F+N6lZGEq8qW7WXOSSiUYpIVbNHXbR
b89Bxy2b+CkIlV0VIYbFZ8SsxFQeCIMP0s1Mc2A/JF29NRDw3zXT6NCtl9pbMfdIxZEew4+rQp30
8GQyH82GpnUxWKmfjhmmA/rPGDRoYjXZC5eEdcIb3D7NWxJmPOAN4Kwz3P7MS70DsPCV2xiGcBW4
U381c2pg0o6xJrGtIrMbfozGYjy5vQFNo0yx7/Bn1qqXlDlSCvnR5MverYczkrOLYsYBRnj7XS6f
sm1hiJSkuj4sQL4x4EHBCmrOCYapV/uOyEHfNO1TOlcEUWgePUDR/pMFreVwOuxpJsl5Wa5p35NX
Wvs+cG9SQRyX8y+MHs5zFOPNFXCFYe44f0TzOp+3pxaRTd699Wko+tuxtn72Q6P9LULjAb5xmE8/
y6u8LgCpP1auU2wdbNmvutLco3D4kyaWgEhSi1EMdWAe8i9awf30seQjSOD/8jHYd3bvsJaXtyYi
IYgOj++1KTiGXqshwYtFtffsl1Evny1Zh0FYIEYpEqs+7Je4CG5MZ2M8BQZGmdhJD5mpHN2XxUkV
wOxT+z3VI5aWTmNmW6ZGCjJKebOG/jXO9ODkdj0wMCuBmS3rDDPlTM1ZA907dQ2qYO1BPmh9G9AF
zggPTcPlu+LvezAzZzxFffg997NFgh3HbyOc8y/Q51aTE3cQM0HRcGQAIw0RILt5cWwM/Q9ipv72
7335EnPvW6GkwESEdEo+mOnyYy5NZX0rsDtjU3XkU4VjkZFoXWR7M+zoko+KFR+AAaD6p+MZOSUQ
dwoOOWKLfhN7f85jl16WrPyo6q2rmVo0SiEzhuUvgwSwg+i3jbbVgTI3BVeOZyM4iBPFJ2ZrzGcE
YqCRaboBV2sMmaLoP/U85bIptfCoz/Ov9dwrN+3SNMptGM4/S92pP8l4lEWPVpnERywzDHRxqG8j
4Bp2C9CL7BB9z+XXrSb9f4e3JHGCfdsWD/UyVRe7cC4Y1E9DDwRSU2gSwQtgijYoRC+OLPNY7uhx
NHVWbr0quqPubx5U0Xg30WxpKY2TwQ0NlhmdfIDC/u7S6Z29A7uMB1tX3nSqFS8PGrkuUJjRwImi
hqj2S4omj69eaN89wE2p91/L+E1Mdbq7B/kERXp0NNxEESEzyatSx09q1EzY2lqkA6oyXwdSO31Z
cQwD2ltQcXSoeqpe/GH5iXFbuaHbre0LXVO3tkf7CVxOslFnxTokTj5fkWJtbbgJNxQkPzhpIpYN
RVAmh1+EU9g6jpDa6o1qUxb3rfVu1uMolnkiJRyV9rl0MKqj3t1KFRN7p5EezsL2gkCcsViV06UU
WAUX67PP8f4XalGM+MPjTPYTcWRgZMHhuTsCdKaXcvDWwRpGhVNCQOcJ73m8hWpnC0VLCV0Epexi
KhiuZyYilhfeBlqHJ6Nu2FtHRzviKw+Pq9yXptWxn8nVk1tUvHAK1ICyHjNYujBT0+zeF8uz0esY
/TJMfUmhP+p0xy+MivGlWCSKpZr92cZ6jIOOnUsO4sZA1S+dmV3GxtytiqaxooMzxNZ0K7TG3gY2
6tiKeA5Z4MWNu6ntqfsRZNlZjyrn4I3VvJUFOufPzWhgQef6+na16aEojOWbtm/52YbGfx2Dt4uc
YiDpMM7VZJe+QjSY38bjl9cLxo1ePde06x+k4DAA24ycopueEo0kdzkAmArARBqCya1pwFaNuvIY
cPFJ84uL8eMMmwB6h2GP4LkTYx+KZ4XKPSwl4xka203vOd5xsrL4ubDpZIlDE8ruV8lKahhfFFaR
XcDLWb6axibBTlZ2ihuzOmaVQ+xPQ5Tq2qChzNiUmkkATqnme7nnzgmKbTw8JoSAUGVBSuyt2uI9
dWOEA2EOLJPw6if2ngh/tjqcpR8LlSM6sxiKvOk6BzjG0eeQqAuq97E9zMHA4u/o/R/WhEenKhGL
RUWxyxVInP8WAaSnyF6WJdiWmHl2LskYx9iAFI8lYf6Y6b2ZFp4jtBn6LuVqfSi8pvKtgZY312ly
Ugej8wPEbUcdexEzJYHBHRGX1xTP1OYRpwoAQ1I+V9phe1mFsDOa+b4jfIzmkXlvOYJwQuw+lpk1
YaMGSM8bCP8HrlbONEpE4wPlzjUTAYARuXFXu86YYExkdYlXRgCrynZIt8dM9FQabfQ5d4PrYyXr
zl65PKzO9DD/AHSBn5ZMo7/S7CbVH/OGLMLJmc96SgicIQVTyjjVL0pi6Kjxmv5pRevK3oWGqLzB
y3wwhrynqa9lL9i5n8tCI3up0V96s6MYEtaJEchyIng2nFdU7tySn0W+FA/yWQ+mahcraOyiQkuf
lcJwfX6C5DvvPvW2ji5sHggqBI59zoL06jR9g31DKLqIx/lhoRfexYYarh+vUYSb9dOtvWC6hcGt
HhhPJGU1Ag5HqKINE2rFMnkrIhVcBsQbLRzQlIhxhCROojmk+AzJIhKG/SZi/BxXk7NqIZkFl+eh
6H7J71LTahEGjfDRd7j/jyG7M54HQTd0F3vcJgi+udxwQrMvbtb3TPSIDVKURxuIhgTEZyfarMF+
qKrodcyM3J+D5A8ZefHr0Kt0n1WE+7s6jD7W4x8RvsGOv+tolqmG/4gZ8RCOOHrk6Uqxr1hbQGyO
xPI4A3f6JlHrQ9WRttdaenChDVO8Al0lWj3AgljEyTXqyTDTse4yTKnnCzEMj+ipFqZQ4LD/uqp7
IlqXyjPOtCvwGJu0990u/asjTrX00IrZZohTbWsR/7WR7bK1ZwadCwAIY2QdD2GvhLnfNUlH0CAP
SpIHV0R8R1tozeRbS7J8A0XQkGalj3I7Y9qaPMlXGSTZdeyGymdc55pVGDJ4FhEY0uhRl0xDi2wu
uQ2wDlo93dSkDdS7HCepdvjHiJT42ASlfcvyUMfwxQ+a28OL5yA214cfbmp4N6mNZUnwHrNh/FlV
uG0x+Xr+qmeje2RdW+UaBNWyCqr/tuS9pb+UqCXoUS7ZV1dpB0Zf2YMyBf11GKz7RLrKHxNKTtAN
r9zhyCTq4R1yUXFYRghdUVoclGZiU+Db9fVRT5/nyp7J0rKPcnuVD2OcoKipcH2m5e+50xpflhEI
jlBdSj11wlUmRalqhh2evF133DQd2jspd+A7ZH5K6edHsQZFTDQ55YP8EjWNHmClajV5cfiph1gD
OCM5ClmPJk4CdeWDPnnY0ZPyfTRTmKtCWuMgorhFGKAcRLNbRc2xOiUx3H8ljvdTQXdIGnah1JFz
Io/ijprUW3p0cTqf10kbLWLiYpBZlxCBViFI1GV4hwHNc6oS6G2BJZcPDvFWUMxpBw5V918oSD9J
lCgktM3z3hOkn3LpviJja5VWi7MD8b4F0HjnsBeCXHOjnVvTEco7cB4wE/mHNp5zjS2y57qq4Cgf
pvHn0i5v9SFM2+x32bdfDCGq30tQ3Xrvj9SWjF2cXcw8FqBBT7smTsh5RvEwEa8Cn2outgYelUuo
5NaD8iYlCvJBSloIPEXc6hB9V4LX3SZz6D7TrMdqTM43ljD2dlTRL0RVLuwUM7d76V3KKYtJuVav
ZKuYP+os/Brt8NGI3e6q0sY+xcv0LeXm8rwWEZfm62gZTlI00hqljammH7YNrHqpX0KwEBwSoEp+
7ITJZ0jQLJJeAbGBM1ZnSCOsfpvaJFkaynIdk9R4Cgd1wYiTf6FUtC5lmD9IV8eS32UDOWWspwY/
WVznQ9uZ6lVz2BUrIy/WPqYWkFSTWvTEZX/AQzODfEC4VKcCFBVrbwvpZyurfSOt1EN5oJ0/v+i6
Aw4tdu59Phz7ygvvWq0F57GPcmhIZbwzvLnh4iICJB85xYXz+BuxP5gZpf49peElGWvQCmJiX86W
RhwkFb4smgq6tT4q+g7xFHFRq65Mr9y7nMuYJsYbCEEMZ63K11B7X8N+yfCCC0VOi7OiSE3zWtEp
ObhJjVNFDlJCtbvo3UCPF0wGGVFZfCzG2t7QMtKIK5us87SQR4bZAdhAzrJVzwjvUdCJIKA5eV4Y
suH0bp1TK4I2ag9zuy+fhiJoJh9MOjk58US+miefbCz0eogtagJShVgalB+m2XN0H+ktypexyyfs
EKVoi1qcigHt+FX+gAidvrNgTnYDaq/VemcKutzaESW7etiOFjFXjjo/BoEpfqIoCQhDBjoma4tM
A04912j7oJC5uXYNlRYEpB4ZezS86U7Wox1RqQHoIt+jvX6Ul2M50WxZ/y+L02g7l7xc0aFOlDR4
1hYk0LZtf+VkSDxHytIK64a3JWnP2w1tuvC5G+j96upxzkqsMuZyjBF/HVtPLcH6EXgV6ijOvAEX
oXxw0cWuz/6954hfTUdMGRUkqe2/XwBfdSSn8dJNc4lXwL6PUjsQZ9QB4qVcj4FiGgTR2iyOWOdv
QPtKFz85S33jGr8Ho1DuGtwov9BUho1W/gRZCgRoTq2i2Ba16oT/uBSZP0WiIsSI67dFnF8RK6kC
P4pQX7zUOCw0btLQza1nOsqE7kAP3YQ9aQr6Un1Rjo/7MG/THyjlUqCIKdCBUlcYbIEUn/fj0Z6b
+jsVGhcNHY2PfnMPKc76VejwE2VTx+nzZr9kiFSq2URRS2VxjLpuectw034NXUcrJfCwtmJ0SiKt
vS9DzFAZNPpZRxm/iXTG6h4ZCBiybBSRFFcP9XSWnULg1Pq1zO0fsp0ZtO13GTiOSKNielYNwVPp
spUNDScLc2qcUz7nhBjRv4vcEMjDYk1PkCHrcxunma8YUOhpxTynOR8v+JuT1uk+Q7Xh3VJBZgdz
M6CcBXAnVxAKRuMaoBV67uEp+k3fuRykGYPKpakrGVVlaXT/N+OpRracUUmnfWin04MVofgZ9HQV
NIkElUcVCqnZTT2yZW86LL3zVrtKf1htf3jcHwYEvI+jWV2yqgle5AN4nTvS4+gmXymwBMBNAkLq
vER5qcGt/FV12knS+1rnOM8V1ncl86r3HI/N33uxBBvaEtdVs02FI9pHLh2FvCSx7zQMIBMXFJcG
MG+b4e37mGqQjR2h1nnv7P8fbqHpEGKu4jGwCh8JeK9XnSDg1lTnv6tSTsrrPz2DfEYnoC69q2UR
s6ImkOvDPm5eWg3GXjMjymlqvX5JPKzIlae8qq7p3nNYkkIPV9dkOJqYaNa2MILPdj9QnW4JIBNE
2U47LHFyXFrd+wgVsIgctwu/0psR4KdwdDZxvOybGk0CcYXYq9Xawcitase8KHpOTEHBQLuIDl7v
TTeXBiXq75g6S3jFlkJEbZGDlZljt/gx96JvNG12KCIEtzm1MQIhYTeidTeitYhmHzR09YiUhZoS
uLEEHk8OU+C+xfGF0rQsNvOXWTXzPQumO8E1L6uQrScNuKrHOwAHItJGRtQkMt9tGl3PSkfvau3N
p2ZHynRgdRc1LH7oiktnxXKKTT6id3Py0NxFnBefYSOHkMgUQljdLidDi//fNXKa39bcFAf5SvVU
Ojh5RgdWvh4ITtz20DI39Ojmq/xlE1u5JWTx89VZHOsQM9tM8vxYxeZxWE5ERIKX1jzd3S9Bk25l
2dy3yjYqrD1ob7ha+hxuI/Cyp9Qj6mk2Hp2BsQcn3qy+9Hje5OlYTrv/Pcj3RugIoLmbu3y/FJOC
tlqUs95y7sp6Riy1O6S71mQS4Ee9ja3fg3a6vs6T8Wtq0/+CgrS2tSLiX/lqO71+jkq7ORd1HV1J
9uA801cmDnEj3rZG/4PlTn+x7PSjwX/m59jmrlKQbxgo65P/JQ5aEV0sewFgKyyxuuV+l/pCQjdD
jG0UGBB2KRJf1+J0qLhKl8A+qHYO8BtX9tkIjPaWYQ7ZAiWKiGdSezIWQ2u7IGu9xH1G8G5KFura
+AiVhgO7nto+W/lX7w3vc52lO8sIPIC13S0kyuvFWWL3MKpkDBACfA41zf5JkMcpMXPjYQTH8s/I
oipwpaf8Poosj4WRHv9VN0aO+FBkTREkWFldDFOWMHp6CihSXUOOIXVFIWF0U2xszKwipMt1frJl
KitT8J8+B/Ex20S/5MgYxF3j9KStmCF8V9upv6HBUf6YyqJvJLBo/T0dSEPMZNVurEFiM1AwfhpO
hM8idPadaxiPWX2F+uDDcE8ojklW6/zBqPrr+lSFSelrp9DlxLUqAHQ7D/hexaRXxQ0u563BoDhn
2jEgYmkgOobi7T2XTo4MSfGg6R3bNLbXl7bITIFli+Mbq+7OyZP3rEMbeTAg8RwlNBJBKz11meNi
1caLq8zKdYLWcIf/8NlI44NINcfOcHKmYbOKUMlJWIj3RYTHmAH1E4Fu1T5ROQ8xWqVK6aZoI01m
uhHiGZJPk0rZ9oR73eYB9Dh4cyCmUlwcfKwNq6YhSgTmz2MwDQB0zLC8I20rb/QMT/LVIt5KQq62
MCgvpTX8idiDO5OWnzjZVU6V+bU26fxzbKaVFVko+RBZULbwaxBqIh8CF+s4MVbW7t979KRT0inw
hgyuVW57BGLHlh7Bbj2H1SFTxdFCqllroKfK9EM6+sY6szetA767QCj0UOQLjgYkxW8F4o/Ejp4m
7XHdRdGJHFI9nW7L1DN1r/PsliYA5/mYztrcuftiWfKzhdrvZJD4LH20yCLIZwQwD+1ErM1zosQH
ArKZlJqe++gZCDAjL+TCFH7WIoM/4lmBeTYXi2VabWkCCL1rFCrL1koJgOPK+DYDskjkVYT055L1
rb0rg4kcWuEZ1kqRwW1nPW7nFNlvoXtnXeOAZjZeS2Zrqu4EHpXWmIYuSTwrF/Oa5JW2yyqoGfSm
9SfEv2AJgTX6M7PZ97jIn3JnOsj7qoxnHSWyUNepAScFZB5sl3BhEmV8NexcfY5Dek9cyouWfhBI
6Wyj2QZDb3xLQTUirn1fY8KrjNCAjyYIC5M5PiUOlhMJ5PY8jLqJcs1anM/rPcqX0fuy0g+Iob7Y
M1nY9ZSTnE0vdrDi+DOZOlSg6Z5ciscQCMhhlec3GaayYrxNbuM9MMgvb4Bqb4A/yyeFhvfu3zNl
7BDQmxCsVlmLpzOn9fqaEPDKUA+TTbaoFHXVOjredYHKMpFBb0fW1e0dOJeeYZ9nTk1PFro0JjLW
PfHK7omWcPcUAAo5Zax1vkOxJxUdDvCuI3obZ1eU3bQWezQ0wQgvXkzMi0pEr2V9g49jxxn74Kk3
ylclqS0O9Pl8LNXlF2CDel8j1CJBtwh3bsCSomhAKCR+L2hzhHEe5JQqL/ZhhiOezL6btyQ/wzFW
njE254eoUueboUEbxkLw6WB79RE4c7Hi1MAvyXI2YGGeoye1Tr/ZqBAqWLP1CnJ93ND8zWBoK9br
6Bu/7bJ4k0N5S3W7A2tlcOjqlpUSvvgxZ4q0Xzs8yNCZ3WTeEd7m9K7F5ktrV1VKrir6lDqmMYj+
PS0W8pS0SdlBOZwuQKvh+iztYx5+0IxpDnKi4Okv+MWgo+mcO2R71yExpjMHpmrNYDw01CvkuHJ7
XnTkAPXfo03ohP8Vbp4/lhj97FEj4BCDF55pc4xXk4jLLeo14T7vPeuhA43wXJnQJmEA/1iXkzgk
4UTYKORFPdaIBhha1cfaJaAQxarBH4/GC7El+SYVGQYjxyuylOd7ZSjMSsQEUmMyfu74DAmT4TTO
ECI7eHab4ofxuks81sgbBodW+gKjiQsgOYzQHtGBEqsciUB7DlaRQh503zyFsfLuCsVNwWBs7yxh
dUyTnJP1uAwXeQSrPyswZBtPrMSsO9aLkiJb0RrTI/ekJst50ZlX2n2z0TMMM2259Jh9MzzHbje2
D4yaWyhFBa0D4yRfyLc5DWr7egDy54i+hxzZa5qC/BabsHwrNurnacHgNJEeceoCKBG2dSkK2JN2
hXJ2FArAfw86oDKf0Vt+ME0h54FacZItuxws2L6tR2MTEirhIw0jvyyogkfKsv4adfmesbhGNqlu
ba2AxFBVNMBSkT/RgVNFuApKYFgIOSURa7+qjU0NEdTsfqh2PB7X3ZrcHsy5waMVqZAOOSdv5f+d
mBy0BvKuki0ixUL1JjEGhU6wT93NGizQ8rXs6zHk8yWxWfpC/xojmiTcaPZiUu6HQFw9IkY5Y+DQ
GgzV/l8sjQkGAgeMjpndei1Klll5cdHaEmRhhI3EJs0bVuns2ZzcO90K5VXUlpSkfiUYNsSJVvRT
+dmVYaoe5bN6QXhkjocu1ZrV2yMNPh3kDtja9a8V+0pRnlD0V/MvPUVTRstjD2JQewohXPj8yfkr
woi59un5UuopeqmWXtmThOljDV8Ug/uXmc5LGA6U09MV88P03IVagLV64ZovRWg2cUjyI/NcMu8k
jIOZNJmOcFHgfA7hYRJeUAdPy4lVgXJpDnJf8CbOKsX7kLXKba02JtqLEz6LoSPoU4rx5IMGn34P
Dws3TKva517RQAHMdvReNxVigNr7KzLP26h5zDN13oKWc3a0ik9ohmH09cAPgANkHF0UAk/EW44X
98wbxDBOmYzhqcy5OVDgxieQQ9BHaLNXEcnJ9LEeZOc9soAfrJdXrNizABUX22VSbVJYoRjQqgKz
4NHafiDVWQR4UeQ3Z9se/lt7YZpievvsCq1G9UGewnkN+uSPVTS633WuecMFad6MoCK2bSIWUZoc
HTP7TLUuQfc5Bhz9x08NMvC9ICIl9LHizEhk6R8XNVkMWrzAuCkR3Gs9fiTpYjOU4a8hmBEa/CvD
+8ufCga2FyBQG9m9JRiVagxp7UEy4Wbb9mjPFSW9WFZs8MExQrOhOMhZOfUWUEt5xyjUTevfkIq4
p6FmaOPiUebsortPmgJ+Uap3JP8WxuNbJLr3KjkoKzslb5AGTi4ha80wv9aGIwiJqUsqnDwnCI3u
vBioouRUf6Ztf0sWyrcRAnBZuo9yfmI3SE5jO0EIIWYqsTPcCw5fF61z9UPtmbrP2/E2oVxP9wkZ
v5vc016N2goeOqPPXwlXBDzujfcBXhpuE2b4Usa1cMwiNWh5apOO4rLNp2OgzsktTM27XA51F1cF
XRJwN6LG6RWVzFLydrcBB/QHUgN77rlnaj9nH1W2dslw6FzoEmBWkZ8eHqWjLmKUPA4NLBAaFNRK
v7hKXflIBhsRbcekvxx/Ty2B8NwuT7JF3AIGxpUJgKZWdulklVgNmvocawN1NfEMBCQNoALd1rhP
YTYi/RoenAinb2DqmKrHHAPLqjL1yumRqAAl1JwnPUA40RPqfo6TElr4kN1UB35PoxsLM+ip3CrK
fwrCL2LgrM91xeigJIlvPd13fRVeOW8e59AMT6PFIEymaJAqPqwKrlSoVPiEzTV+OVC+emb7b03j
PCB77p9Dd1Hfau9HQB/ptH7/RH0Hh7WtO4zZUa67GqDOC9HI0bZxHHsr114Z8D1U40U2gmx8q/4w
vpd6Fu292G7PixrCIQHXt1Fo+t8hH4FCyQtnK196E+nsjMxrPssEgLX4LuWxES7JfMgpih6yTYV/
9h29cHyq0ODsrMDIX9RlAaPj6QR4WO5WDhowAp9QUGM3rgq4TZDhN7ZwZjeLOZ0k40xbVEA+afPa
TzZUjYkhXuw2P5daMx5mqiCkoDcLHcgBkvLky5fyQTGB7yWIIfRsnk8OuKtDVLvzHgwvCI16zv2y
0pJvm+NgOHfju0r6EVOMx2ImRnoSheogHhw7mc56NfyMRQG7FFFwHfBvWP9nmJL+KdOJmVUiaoyr
IntmePFbtvu0pRPgdu9Kk9A+FuroHGPGhPuiJPe7mXGWxM5yd4yKfQYsiXQY2ZXzGGuccRePY7Ds
ravmRHSn3Pe6lB6nPcP97Gp2CSgffvhOn9WzfTtSY5G/AusPZeXPfAJXVkPO3usxgnxCQUPTNm8l
/Yx9S8daKJmrTdwo15L++Hffly9T5AEZq2Lo/yYRN7kOhyrGcxAHRXXropCWluHaV0/XgzsEzDvJ
UfmXtpQ/4+06yyc0Bkdm+e4hnX9GuWfc9Nie/Urkvi2qNWzA5Hwk4Vxv5ZTeVbDPd0Z471ouvExb
fmMqrLZT5BLUOmX6dt2SdS0OdnIymQ4kVPQxui4xp/RmY3qEHus3JPFsauGoIx88P3XyZTj9NCK6
xLNYnzIAyFhge+UQmsmIeaw5Setvis/Xr3NvuSlLtSMD+T0vcYmSFvSxoHyOu/iu9sMjwBodmR+F
h83YVoRQhQ95y7SRxO12L4MVBiMllTzMgU15wPuZlWiXqE+qo2OWl8EO9ZNZ44MV1K86A/JEKot+
tubFt23T+C9NmmepkYUTAteycLxT4digvDJdfcSYTc4cNtKUtfYoo16KBuB5FxXqHnmx5hsEovqa
1A6Q3F4dSickE7Gq2e7nZde0g70fY2Mr6+TapEENstxCvUSnDBzumwdtw7eVvGa601OZhEiwAFbB
FQutmay8lNa/xfsWXUy70ZrnsYWk01oJBB3w2VuyrrqTQaWepCnakJxmcGnRaveU/NkzFFK7DJfR
rxqR0uiQdacLbfU0DMS+i5dzEKQEgFHs0HpomlOTlOXWim0E8u5rE2d0ETU0eSK5VelddBNVEDEw
caJPm0CPKgAG3Hd0zKVb2CJKaFPi/RdOUMMMyjs5oGjnQwCXGiFsPzOK6aMa0D9CCBb+tCMqScHo
DFu4o8VMZtZkgymFG5scU9PCzwMxUtkMZa+xT3FmruLuJK7+MkmZ+syGdsuUhrC6EGN8Eo7eHpJy
t5+V6nvUzFswkHwETwMrUAD50tccsmEKB1NCPkyUXj2UtualaTt3u84aV+AiDqsMOfdUnEHYzHvT
qe7KaMb8i5aE3nPUbdKZvA+bf/DWxBiyG+pp4S5ENeIRKrtdtxtHK6o3twmuhcW8yM4WqBQC2IrZ
PPLNJVXeo7zcJ4vpvAIXmk7BhAiuN7kGNFcnZjcRbcjkpekd44R/69AKfa9rBqAsSyPa1irnAxo4
5EMh6nmI8O6ewzD/JXFDU8HvaJyCLFQhC6lni27AxELGMnRVGwgiA0XHSkPOnC7dF543PaFIQ743
vgWWKWZtff2I5ST/SMFfyBFtZCbzXpIMVQZiwMyQ5dteRStej3GXaFW/8Wz+fsHFwermL2SheAV0
MjmfbutmOOeZKQ4wU3MuhyrZF/VCb7/MkfCik7aRe8GgLrMrp6zfkriEbtT07bihFi2MkTjJ8TNK
8sOyJO5DAyjmMpRcQrM69nezhnkEDTA4tjF5lUMWBr68y6woNDadFVe+Wto/8QXa35RyJ0VZfjOp
R21BQPmpqQ13VwiAtJKmW6tZHipLJSzInfRThEh5Uzv5n8Ec9DfEJ9hVGiaiQ0iMnN1kFI9CoJ4X
LPEY8j9WJePQc5AiO+Kx7aaHdeiJRrTfBZO3bfMgOhfx3G8QU+zl6pln+uf/cHamy41jx7Z+FUf/
vvDBPNw4dsQFQIKURM1SDX8YNWIg5hl4+vuBah+LIEPw6Qi7utVVxeSecufOXLmWMQa3WVdpz3Cq
pV4NYbN7/DFqOmhtoR+ya5P6ixWZzMdES3IsedK/6UNurvKY08LIk3sKiFnpq5DBBPU1CUXUgVB0
ffCV5DrtBKAk009hXmcMGJVKqOsUWZzkBScaF3Pf3eqZAfDL0p4GxRcfjm1pB4HXbhiNyQ8B6HcL
oQfK77ujJC10u+OO2jlt5RwNM26ql+O/Vb063gcjvks1hsYW0lpwQv1HpIy+p+tDjkrWVLMfUhTe
j4EsNfWjdFUNhc8G8jbE30Dbr+RDhZqyKpNIqYxu5R9qY2NJ0fgEQPZRCbr+tpNjelQS9cqgOL7L
RVMiMJpqeT0d95s3mWbqG2Fms1tBvKGa58o9jPJ7tooXkMfpogAxqWnjAp/MSbEhACtoNCJMdZa0
QhjOb5vDNVgCOr1l7cYQrTufxpZ7PxoLKmwKnN0a7CLHXRqhdbHiLf9SoCdwFcdghNEhrnaGqDxz
Jimb1N13FP6kxzwA6w9cVkcuGRoA+B1D1qAvRfEFioNmdcQuwF/ir5U67dwwy83dnvgZBqQ2ujbQ
14oqCuHHeyEX9lfaCOmr39FEbSA45qSxcq/Ah/65Ma7FoIN3AjKVq31YfE8mlsQOtKXWXlGXa2Hh
uzWNjneuIsvs7lFwDdK06zfIYllWXIxttD1UMGNP/+KLGWWTobsnjlOJoFUUFBvj9tDDt10X1m1G
V6ErBD3Bdk6J75pOOwoMPAjs6shaJJgFKcuxd7MYzZ5jFxLsYzXEN+YNhKST7DG9SkeMYFFSYzjm
/wQpSa5UXQxsQxDHF6mKEYUUdmJzZ+ptdlWQ5bjNBqD3kGQ4kZx2L8d/A3EGRKaHkOggSeFNV/YP
bzgZIRKTmzQJaLARzehOEFLPr5UW/5oe7qY6jzhOTD6DoRfrmCYgpxUSUJW5W2pp98PMAoQ/9hMX
etVz4Mz+IRppXtorvu6Qpjt4YTHsnyAHWL2VKvcgztt2dyik5guuVPAo48Rw/5q3eFlQ3V2ab2De
oGzp+9tjCFuJJIr23PVeOFjX0P7KVAwpUykpiUECR4GwtqRDoEPs/diH2kNuSvwiv3GGwYr91Mr1
hH+W7uUDAfykByfCmAlOxWprnu0Q/OUNSqaNET6RODys1IymqqbOn5DxVn4L5L74f4qEWkyBWTio
9wIq47ZsqvmXPDDilQl38faY5OfygclEgwHHqAlFVa140JEYdpNjZQYX0PPk9e/3uv/aT+xgsCSX
Tgk9bAetzLbS0SASClmycyBURwqzYZIQU1S9Ajsgu9VQ7t28TYG3N8bjW8SSQSwnoBNyAIq8M80v
TcRHtuUQwlNJVnJsIGbgQg3tMOF1ZdA5+DQQRxLSjd/IDGn0FKHoMSVdb/aWEdqVkAxXxdTyP8UE
V2I1fNNyne451C2OqYGuNqq7uOLB01YqrPNTJGxGWXoLR7ELIxi5aC2UrwVjzAFkgsaOUGDkLI5P
ta6WdyklMRch3HFVtGTQsvyLpoFdSmRJdcO6ju+16plGTWg9imqgG4yihCWXLwJlN69ECedgtkDA
2/TGGMT9VYAKmi2rZsnOgGT82LCRmnH19mM0PkZomty/UVekvrVq9hHAokpaNRP5/eQWgjYjiB3M
L+FgVoBqpc4V2sQH711ek5kQdnHa1I+ZAZJOb/0b+k9Erx2Hn6RUxJiWgakq9NY0MQV8hzpNrvqD
sr/ryvLKVBxqTcnBBuBZNbX8rQiL12ZiwCra7rrSJOOp2OeglfVNN+QU46cyfSzF3p6OQqdS2uLm
YJb5NRVTc428gbiqYeMBntBXN/umq512akeV4IWGrsuVhjT6JOnSq0X56UfTW0A4oA9MY+0mnLI4
/vSLOaDYKKSymwVgaHOzUu/KAKvjwf8KK5HuvXk7mu1rr+hgLiANEU8sjNEjAUDSVOImAZ9ATznJ
XSMJlRcVoQcbxPhNO7HvGTmJxuPOM5RPo5E+7M24gPl8ymPQbElGPclhMJg6xPxS1K5CQ7g9SC+k
MYz7I9FEJ9KiUiXEQ71QVh7ZROB0xzK5mMB63aYOGi0H7zBhUqJfBp3i676lJfjNhB4iqdWPKSnU
SVG4TdVmc9iXn48EYy0JYdhY036Vd0oBSLOFlEzPgb5NHHVFGIjwKikb8IHlgwA37UrIqwEMEKS7
b3xVWQxMvYivaa1vNn4JIYmllp+AowOpo/Eeys2GTEPRcWmp6mFTadar3yS/jm1nkqygzGBmGgko
ixS/D4g0kB+LPdLKhgBCnUpVA6koODhTQ01jnx/SXSyZn2RB/35EV5aJuS5A/xWA4bYFlRBSzZp1
d/QToGVrF4RaQmUlJX0MZgRfmj4rKkrUUUFxeno8joAz3ngVY93PybfBF1ULdF+AHzm2wnbdJDmX
ACgq6/obXH0o/6F2/0Z3BOqEkgMtrInSU4WcnqDTL5IQODpn8XWvGna88yvJ+GYI3KDNoQQGSE+7
LdORqtixj+MSZfhgi0AZPpe19Gnk26UCjWjSmi6acfeWijY0039kiyR/cpxTLzcnmhz1uwjclMfM
1JAqV4bjI3G4k8uCSq7S3Iih5BV0+tRAE+WQMldlOQHRYj98lrResf/423/9879/9P/X/5XB3jf4
Wfq3tIHIL0zr6h9/KNoff8vf/vP25z/+AKZtmrJmGZpq0LkjqZLC7//49himPn9a+j+xUAxSQOTt
WjjNKadLhyXtHbI6bI53uRiPP9HaVbcoxlxp6R4dt1AYvQZMPKCrvrUNdZ/ehlr0/e1lEVb0MJvI
XbhFhh58B2kHsa5loUhxHHAPy2CX0NiCGLfiHrGSiUHXXGu+Wj7ovgHldRDA/6LrwJ2V93tIeQZ3
YeDihYEbusWtI2uSZUry6cAh91IUo+XxF+nlr+NQtUh+SjJzvCli2ntKjYYDI99311r5rBrknw7x
WlcQcMx01rs9iON1O/23Mi+TtRz08UPio10Qdf6a3jIU0sJgAytlc2dJoX5lUG4jgDoYr23YP6h7
nvS578kkuwN4APzS+3h4qnk2PAsBOEDICH6JhjgfXjgi7VF0SU1MgzCJH8T9Q+H7L8eSjKnBkj6u
gygYvTyXDp9Ele4bdG0e9DR+LI+1Uzm5VluKxkgb0Psth9eJUsROIZdf/s0SaLWoH1pK6R6Fb+JQ
fSZtj0sBuH/sgyWBHV4phCKKWB7+JJ9FPhkOkEljByHRflcIh6dj6xTUB21WR5/qxl8ZdT5+ssr9
rogR98hLeHX3U2yZT4KCXY48lKCCoft4xnTjfMbgvFaZKllBvsuUTjcEkZuGSxhbGpAnaoEgbyD3
AgNhD6XaPh5/EXpJsEtAppvjj3ALjPep/NqN2yP7L3iU8GliOeFmqBGy7xErrpCkrcTg9vhLZ5Uq
3WZi4qqKUNxkPRV5MzEslH1UHSLb6RfNam14nlNomsr9w1vGHkDo+Navxw2VOOWhaNZSVVurSlY7
SImC2D6E9F1lRRTalKHKrwex2EGudJ1manULijz/JGW3hjgmr/p4jxZLd9+k0/gmRsWx6AjYpCa7
TnPEAfvJvcrkT12hRCX82ElS+QG8u2MJKcOEM6EpYB3wbr4ZDlVFz8qhhxu52kh1tv14UY6Tfuqe
WAoF/jTFtOji16dt/s49+fAtgquYGApGDen3g9Fu9q0kb2pkY6tmeO67wIKHmtde8spzjEoGj8GH
0ZA3Zq6L98EBfucY9jGmO3hVxdHfqoJJ7cDKKk8s9W7V0Ebq1Ab1Zssw0GQNuu6xQCcn3Lfm/fEn
oqpk24ow5yvBK+Uwhf7YTN0d/400mej0h4YmlcAsbjpezzUCWSQ15PWRlqKSAHEfgsF0+w4Qjm5H
VNXcY66/Dcvk2qKl85AH2WPKTZblvXxfQWemmWG36hRF3imwbm19KXPbklYq3mQFhfRue8yV9jXd
GnkrXR9RLsZg6s5o1d+sUa4ejfprS7XT7dEKufUhUSBTmSLp0gNCgc1g3JoHKE4A8d41ufh6/DhN
iWt74BbyLSvbgict7kX0NV+PK/pfJzdOdbyBfmT5QMt1UM9+/Ocz4oZZ8t/T3/mfP3P6N/65C3+U
WZX9rud/6uQv8cF/Gna/1d9OflhBKooqQPMLtOmvqonrf12K05/8T3/zb7+On/I85L/+8ccPUOT1
9Gl+mKV//Plb0yWqvtvT06f/+Vu33xL+1v+L/V9l+G325399q2quV+nvlsVVZhHa65pBt8Yff+t+
Tb8jmH9nrxucJdGSdU1SJm+F3FYdcIUbfxctuHa5uFUuL9PCUUFDN/2WZP7d0k1JtSRTk0yRnPcf
/xr2n7HA21Jcjg1kBvIuNjDA6Ih8P02RDVmUdNOaPOa7w7fXK/2g5t1Pc8e7fY2Q5iZdQ9q56TxI
NR+zHXkzBwFAz4hc0vF3wNbu/fV+wS9L82+hMhJTlhRTMyRVNJTZt5DzLqHi3QFz35ie5OZ3dFtQ
s7kqtq3nu2CQAu/dAl2IiY4xz7+dDsH2zOLc6Zg0XkYoUNi8q1dI3a36a3KgJEfW0Qa1eMUurj+2
uDRE63Sia0TSE8CqaKa312H9JdTDpUmcLq8PhqRO0dC7pURLOIGxpY/teCs7KBQ5NA+6w1pf5562
4LOXFkydXaR9oIADmZgeVa/cNvSTfu8i2zDsfFOvCIlAPtkZtG6LG2UKVT8a4yyiy5GaVQ7TGKtV
7+L2XThj1S/kbLYwENxXSOj8tVklgDZ0nYqDMX2jd7NqwhCa1X49jXRYSXbskp3yDA9m3+ulTXlx
i2iaoZJu49xLs1PAq5+28YjWNYsrIvkCLmPhJXBp1yMgqgNpV4iBILw9HUxQaoaxl5TY1uzWBXju
dLyrXNVu3O5GWYVP0v3Hm146fXocj5mkwA8oy6JG0KXNhlR1aR1bIwZLN7gnq0Cu2wN8ZnfusIXk
DhpnN90lC0ftGPjOdsmJ1dnh3lt5G2A2tsnwrFQHebXEBrRti+tsfbhTbz8e5DRpH1jTZzuEQqrY
UYSfdoi/UTb4zrW6ljfV5mMzFxdPkXW2oKnjLpWZHcBvJMhT9n5uevmWAGcj/kw/iXfNTX0LKuze
cD82KJ85FFnTuGZE2eICYu9Pi/tu61NDKUh10lpbrfZe8zV9MhJ79LpqBcfPWlhJj+aT+dncQJcE
s5+bOjol8/XH3+G4508md/oOsmqJEuEhjTMzR2PtRSPj7Yvb3Fav8gp+lvv4SViBlHPbq9FR16Un
J9Dh2EujP9u5sqarliazh+Gk1vTZURHNHgmpQ3OwEUMYuoes2sjxbmFwk7eaDY77m/MhIoNsKNZs
RcGZFv0eycg/92nsJr/qTUV7cLZOd9mnBWsXltOUFRwzr2FDMozZWRRDc6Drgj7r+Ca+T1b7e5Sr
nOK59lJnyWtemDzTVMgKSrrBA3Vuih4M1WxCJi+Aqyji1eKXOw0VvoURTd94Nn8nZmbnnLqcmVk+
ZlSvJl52/ZVCv+aqcSWndsZfwwalrS/Im20WPcy0Mh9Znu2OQKxblFKxXK3G9eRj0jWUyo/dmozg
E4CwhZEuzKc5u9r3hgaEe9qMKRIwgblLSM8bPNcW5vM0X8JO50n8btnmhy0rEwW5GZy0RPKqGWLg
lw28haIbiXdpXaz1sL6GBs9FHmhhgOcrqSsah01XOGoad9+pqwnaPuaRwt6sJ4E+2mgzbQWvnD1o
P3mkLI3zfPWwZipE3xrkP0S/p9b0Ph+1xk+nc4e1bXxX3nGrO4aXPqL096I+Lszr+fJhj1yNRkxP
xG/OdovYtSqddGTXVa/dpi6V1f67+KX8RCPHJrkDE1+B2v9irhbM6mebVFdoFZaAzsMSrZnT13rn
v4Ww28c0+kd2u65e14INH31t6/fkIJ3Jc7ZecnCSJS9zFsTIp0anL/XOaDzkmtZGjBXywjUKKh6h
fEA/svN2KsmVFCCpl7aufGmK34915txyeFGacB/DcU1kwyQ/lYJDewIO9coCzur0DrridnYnXg+V
c3hSPMmZgg8BcNNK2i5M/Llf14ne0NPgbQWJ8zyQqxWo10pEsG3jSVpTLt/IW8nrXMWJVr4beQvW
LpydE2szL+hrYG3TRIhsaiKlAQHACwXpDCk52hro6TE6BNxoVBiYEVo7CuNbL4AAMu8gJIugAV/4
NhfHzr1piSaJtrOIr/ZbIO0SYxevWIZ1eJU4pBzW1dZ3xGtlIb68sNlUEruGrJvg4bjXTjdbUkUF
nS4WWmXSbQdWxUQN6OPxXNhXJxZm2zlI1Q63xOSKwe4QGs5ep0FKXgrtLljRFOK6KdISwTjP3F+c
tFBp0OtuBzdkc9eKG60Tz3yWvGxbrFO0ugV3yTtcMkkiVJEMgkkDz386dXGagAPIePNqiJN08VYZ
dvt8aTdc2JraeyOz2aM5DehIyrjojFjB5J7xIpRKaBCLR0P+9PFKncfHZFFU0CJkEaloUz48HVEV
hVUaGBpwu9V0IyPI65rEOLQGbokD3KW9d9netO8kEcbXs53eS01eC+1kjy5+F0BP/SxtYoq1PKcE
4D2+TdpkybVcnNF3RmeHfR9YaXM4Gl3tH0o4sr4ZG8nOdvo23eyfDE+4yr6AWrjTFx4552+qaXbf
GZ7dYf4gKmYx4cGmO3O8qbyDp9rY80Q7dJeSJcr0aafxFdYsUdcUkfNgzSPjOAr6pCuATqoPkMmu
/MdpPSG/v1G/5PcKWsrH19wPaWO64t304pJWyZpD4rQrxZHtYMU+246fm4211dxiTWjo6quF/Xbh
etU0iWc07xJFI312ut9yw6eD5yBHMMbYxQpc2+pwTdLFLTeHnXzfuIMrg/C8q5Zet5e2gEm6UCFP
IJ1f62HcJHInMgXIFsJw9Bl6MKdwMscEIcLzurb7q2wryF6yXrxqLjkN4IyaCIMSkeLxxfjuco/G
EPhMiumWMuy3/hm+NaTJHDSrRyd7NjxpRQWUhVq4VC64eZAo/zY73TnvzKogY0W/GFl0YBzZPiUd
Hy+YOM9UsL/f25jFhKTjRaXLGZoR2OFrjwSqGzigAIRVupF+a+V6cBM3p//mL+yi93ansb8bW6nE
6igg7GCnn3XYXJzGS7x8BYxZ9SeeKCfvbctVFLv0mqVb5+JGejetsyugLAVwyv00rSQuul14rX0C
A2lrHg1amkeA+GL6NpwAxeLj+jx/OM02u5c6nEIiW555kzHZw/qnAgFHI+R578FPaQu3P8Dj/5bd
3KEXaml5p+WbO5R3BpXZC6raVwhlTVto/zLdsMkKSoCX7kvlGlfxSqDdbSFukM7fUoyQR4ZI6ksS
lXn+oDyEjbrPQTVO/lK6UTYAt71qm90tXgmXDiWFM4WiAJeeOk/q1WDd9CrGDzGX99GXdB24td39
2K/hanOVVblrNsrzx7v20oF8Z/I4+HebNgKWG2Uyk6YhouMDJ5TR8fzYhDS5z/mKvbcxc6+op5Vy
MXIwhA3SlSv/CqjwTWlPrrxZsLU0nJl/6WUQ0ubkyaPkqwiXsHq3MJZLJ+39WGbOJa1KXQpTDEwJ
ScFWV4ev6JyRoD84YPbCe42XwfDJfBTWC4bPJ9FkQ+jwdZI5NGhkPvUuiioEsdzs6bG70tYd+RhX
cFBKXQPJERazFNL5jXhqbebLIDQYNF5hNCfcwC8AJR8uNH2Cj89V70JH/Dy50OBhMTG6NMiZH7Pg
9Q1qEbOTHxPHq/ABrXQPpYT4OlybS55k2gyn+3J60cmiKhvc/hTvTqc01cOBtjugNO1aAqK83m95
XXLj8pQnTP8LV+6JuflRy0gPBlbA4IaHcV08SvBgruk9D34DclxHK3jh67vYW7pxz32KqcokfnUK
kyQL5xf9KCcRQh8MUk1oIe1eYX+miebXx7vz0nYxSIswiVM5Tp3NpCa1hyn1G4KPuCqnWKlFwBzx
ukOqLSzapeG8s6TNvL/eVAYcIVhqupexpi/qUd8vhWXnDt9U39uY+SvwT9GYy9jortALfdlv5bv0
lofHdmkHnnurU0Mzb5UA8Qq00AyRXr3OovtBffl4WS5/vmJNLzdy4PPsRd4CyNQFPr+MHod614Vf
Pv78S25CwykpkoVDks154NyC+0/ZEIDRVsIdgopgGnBMem6rlCvL2+4uXGtbYbsYA1zYBSd2ZxOn
aTBZhNVxhWCZuEfY2j045pPFi42ublfeNJ+WakNLJmf+Ny6kQa0iTA70FkviI9xydhosBXIXHODJ
wGZ+N9Wgq23AnFL5LW7Lp8i1yHeZdnWf3C36owu748TWNOJ3V7+cIS0+EC3bogdh3OjU9wDA3Xrz
A7XKNHQI3zywqws75oLPPTE6eZJ3RmHDUcGSTgO8sT6nbnzXbsidPipO++Lz6PvY2tKaTZf5O2MT
kVysw0Fv0/EP6RpZJfN7Jj5+bORC9gD8BpI6pJ9FxTorrim5vpd6GGJ4xYF1s7VNuEo83e0dSKFW
+W6xEntpj7y3N5vCUpJz1YwZ1RSP1ltpA0umnWylFbQo24/HJl9whQQcEONbBB48FWeusC/gHep9
xgYLLxvFcPfDSvyGQp1DIdaHJhY2KVu0g4f+QUFn5qZ+zL2lh5V8ac9M0bAJnORC9rvdk5wN91po
5z+I+OndWk+1e4it7fJV2DvInrmdK7tT9E/vq+aUznJEdGkrvf8Os0lXpUM7gL6hLWO/S0VCBgiz
E5SlPp7vC7kZ9tK7oc527KgVg6VPQ23XAxgaVOzdYE0eAP56r3ZST3v+2OAlH/De3iwJpcuwFrQo
ZNiy/zxEL8aS17x4OGRRlw2RaqUIKOH0CFY8HCFoZgMZTyKZ61eEiB0qo5+FwRlXESu2lHC6bBFg
u0YuFPDF/NLTm0AXoVGatqzpHR5lx/qe7Q6OwjNY68knLW3PKbaZRZEaj9//sTebwj3NUURE2FM9
ba1sgIcCGii9xdj4Qow1YUnAiVHak88y5GpgRICHsVN/Fn6oTnknoeHbcBD07fBj/F381Cs3WsW/
hkWfPV1tsxESPGhg36jL6NL86YHgjBWJGkhvzUbDjPRdpzu0FIImS1cpFD7XSzHrhSk9MTi7BYtD
pOatBkVZHH0tg6+isWm6hz7nkUrEx+EzAYR8fA4u7RodbAtblIc3SefpK727KqJaEaFRZ4worgJH
Utzwq+D82N/hwZ3u09KeWTI3D2NThLHztMWc8tS6oztlRPUvyoPgyXZ0RXPawkV4IYdBDYfRsYwm
6Pn5oTARL2qhrX57WGnXgQur1zba/BVsC4Qm7y3NjkPbRlVBVXbaLLB0o1j2NXMSp8BDC4QY/wFC
4UK+D4tQVskWGXz4eWZ3VAQjOnRmwzQ2aa2+hKvQi54ODpkT13fM6+gKGqHFCHQaxvxM6JQoVDJ+
kmrMn1W0lgdp1mL08Gp8Vl+t78F6/0xPeE+FcsJZ0uNc2Icn9RH1g7/wPuEYmipbVabONC/46AF3
BATs04CR0fGm2HeqP8vXiz7nQqhxYml262XmIY1bDUudMzj+deGhruZonr6OrhZtXfIy70c1uymK
aB8lVdyHdn/XcgYl2mFxbvLzONV7DSdcLx7CC3f6yehmWzU2FUhqpjWs3dbF25ix3QvuSCVigrVZ
I61ntvhMBWK14GyWpnXubHJaMMeeoZo786pywqu3jKJ+vZwQu+BpLN5+VLUgP6ZhaH4B15bW5qKI
8kwLuoVU1XEJlR0i7etkbbl/ATVgkVMxQEPLAL1wOKeONN2zXwULndrmate6k8Ff05lIX/d2TVy2
uIjn2+bU3hQ8vnPcgbDX+hpyDLboW60QvWTHWPUObHOevx68//Xandqbvs87e0KGcNFoYi+tViXY
PWGl3Ybwka3AmyyGvhdSp6fWZjehn9Kv1UrxmzdN7xtqdT8at7z9D+qR51H2qanptLwbWC8l8DRl
DGxy3HDiksgP3P16Ou3B1V9IZ2KNKqROBYrUwfy+lWsrjZOOI2A9ja7uSBvSBjcTGDf6ulQfP49x
LQzoqmpRiZT0OTC+1/qi0HXypKH8RdC4Cw5fFvbEhambsh9kEKdepLMzViBoKJStP+3B3oVUGHjO
Bk5UV27tyM6dxTrBhT1/Ym/muBpTyRpeRLx1WKpwtIXvEdng1ukhIrL/o+DzkkWFFJLIladbZ9hp
Os5DBYApIkFXe48szyZ1281wrx+BuL5pLwYsSwZnGx+mix52PwyqXvVtms/QGdYgxNfRf1Q3kJfs
zXZ/N0DDFqjYQ4x7lbrF12AdOgGIg4on2Hi9d8vIiW0eSS7kWt8NY5WtoqsCjVRnYS8tfZHZlWsF
dWmmJkgn1Use6+AaoHpgmz/hLKe5axXmW5Rflmxe2r/vV3d29ZLWoDtWYPDpzbAi9L2yVtZL46pr
cdPZ2s+/MkJ96lNB7VKna+XU0WShLIrFcFxaf2MdCH3BkT+9nZbV8B3SoKWA6fyit2gPpa+St5M1
9dycWoTFojggbjntXuW5GOzwVl1F63AXXxc/OmiO3QzEwVIp6sJbHqs8/TRwdNM/Z+NEnHKIBciU
CS8O34x1AVy+TOz0VVqJG+neuvl4Wi95uXfW5i+KXkF9sEOHAdrxxLa60S6WQM4XZ5EcjKzSbqka
cxBiRRd6A8c7AO2y9+oMunUx3dKy5n48kPOksmYpGp0G0z+odM3B6gqaTDL6Mj5J5foGBcxVuRFu
BUfZhdvO5cXpRTth0y+Vec/mD3O6DMQSyCq4zjlOxdIq0fIP5I/MvH72s2jVtNJ6YWRnM3i0YQEg
BQFvKPOXSglzmphALW2Hvxse0oJd7eAHdowH1GzYhZTUFs/2RZMq0zgB+KwzaItP7UfUKsmnnX4n
54/a4Slul2qiZ5mJaVisGGkeQGhnAHuqxjFLyYLVrmGHm/AqvgvIxRu7/RPSAlsaQxxRdJZ6bC6O
7N9WjVklKB72qpDmyE77+6ci2OTyF1O/+njBjq+4k1eeZgEM4l2J26Cjbr5gKhwtuo6oo73/Gjua
TUNP+KhtJlhHvN672q3m9avgul2JbuvlDojQJc88+Yj5F9CB4Zo6aMLzd7uY0+IM9O53tYJnWXuu
b9IbZd14wipPbWHFjc87BXjQ8MkKHmCxX6wRnOV/mQBUvnlnsl8hkZkW4V1QmO3rqq0D7bfqQcP2
YK00b7oAcy9YaqC4sJonhmbXnt+3VjOocCMdy+qp64PoJaIRvAIgPmktL7hZSm5Pt9r53P57bLNb
T7BiAZoA/bdRXtVQN+9bm0YHmySRvbCNzjMUzOKUKiD2xLUAljmdRTrS0+RQGb9b+dUNAcARWa9/
efJd0T9N74blp+153n5mcf4qSpRGFyPjN73Ua4jtPvHrOnwhkgiyLeiydb9KXEm75QW4Ha4GNEBX
H5+cY0JpPrnvhzyFOe82jhmJWdBKxm/ljlcZ/ag6gtkPj6aLDKYT36YoMNxBxLl8YC64cbD5RBCi
QTiO0zu1q6ZhCMfb24E5XvJevao3E1BC3JiraPu/h14x0+8NzjZuNoTlIGU6G5c+vM2UH228dgMj
vzc+FNsJwNh7y2790t4FkA5e2pBptZ07JpRVraZk7/aQLuvJVehfVV/KsPNaFC4+XslLHghtXMhU
AefRYjFbyH1dZ+UYar+jLS0ALwYeoNsun/+zZdN5WYCaBgppmVP3yumywYaux2Qwfgvx17T5ZnQP
Hw/i/AROnz9dTxr/Y3fMTmDqg2eRqxE/GjwLn6cmn/E72gJr4UFxiqdxF7pLGcKzFZpZnJ3AuMhg
XcvG38A/J1RE3Oxtv50Y6HZKshD6HSFvJ4dNF6nRSUSZGt1ndMKczl4tDJFMM/xvEZaEKafkGWvl
+65d+4/p/ZTwyTzLqVyz4QUjOJknOM1aXGtOu9Oc7kbdHJ6E54X5nnbF+TeiEXzChLCcM986wsfp
+6X+S90hQ7Zp+A7KLR3aK8FLXJA8S95mGuCpOVmiQjnVYAzO/TzUTkKr0cpa/dWu25vG6zdwVx6z
v/ViGeZ8o8rchSTQ9anJ/awWQtsmEurV+GuEX5Kz10kvCzN3duOySyGA5VTTZAvSa3beaqvu5cqq
f03nLb4Lvewm2ICUWy9mYM4efSQFTeCMzBpkQmeVubhCtldAMire+pvhZaohU8mlx3xqpVmMIy4s
kDlx0FFDMkywIrP9ECkBxFdZ8ZNRITnpTQU5boKr5im4WsoIysenzmw3nBibpUcgudiXCYwZ8Cvm
5WujhFbeP45JJkM0aaOusY9QHYAk1f+c+IMelRu9L9tCd8vDYZ8kZHHkRoDa8zBEsVz+GliqWk1Q
wxDCvXgvMW0okgiIZvi6Zxg+3GEQWQ3Qy33Veqto0y9BGVvBgVyy3Hc9yn4Q3fnbSgsO/U07CmOx
Qaan0Omm0SpTeR2sBP4fhwg6gcxqHEZrEj0aTNjFP9ddVgCSNuNBa0VbRRQCGQs91Hivu7JSF+F3
OS6CCjpnY982X2QoT+neTwJF8d2yUqp0Ba+QnF7riYCyPUIuZUOHbx8h0IqGRi4owM4hh5Y0+hEJ
W8IvjQrZoLiCG1now21QKqM8gHgZjQoxeTMvtyBkcW2hU9F6Z6EUhny9Bf1mE0eptvNlNYpLxwwl
IxDsrlek4W7sVPrInBDCTBqZwjBH/NMuBb0Wf0apualYiHzTtdo++RTsAyPwci0XD0h2Uesxt4Nh
ykhPoN3Tydra8IeDf7AVC37gdT7G4vggm1Im3/ZtWiqWXaltQJ0p8iXteWAN1I3aHLryyYT/Tr8r
9VEayWdk1aEPVzG0oVpuH2pV9eHZi+QGrRbY7ET9VaSG1W/VDKZvpCbhaFbWQgkfE6h8K2shxRwt
BNQPRWHmPLWDRtPLlYKEfXLVaIhZbYPGEprChqIFASL7IOz16KdRmoF0P1S9Zj4O/AWpQCzhUAx3
SjocDCIziEPv2tY/SK9NakSjbCOfCYWfUeq+6anhAA3MZkT5q27s0MitpLB7GI0aQBmilJBS0BE8
2dYC+smFYwiHAU31TBvkg4YMpIZ+nKdnmhb8gHz5wDIEnZLfoZzQRrdjVgryrVrvEQdayXulFh6H
kE/bagmrJTilIFkpRTRWTtFXfi92CG3FqAUV1yiHJSJ6KzLadzCMVhlyK8E+6vSVgiJLf2OBmWiv
zb0ity8FlQHVTZGym/JMqT/StGlV8T5H0raAfXNt5sXY/TYrTVNbz9w3NbTCFeRJkL+FUtPwfDUU
fFMddOFDWzXt3k2HqkbUtpAC5RN6LXH8hLipD5ghQttMh5cJpmgW8CDJwWdJHSHIdcvSj2CGjBUL
Rn6INMvPbTGRztqo4ok612OVqclNY+ox/r0LJcT30qouwy3M07J+m0ZQXaLhVLLNKydLutT42RS1
lE/Qyj6lq54GsH21MgO9qp/Qb8mMKx0uwFS7K0RBUMOHWASsd30IoMOBecgso6F/Tg+ydiDdYY6K
f+tHplLehHlVxld5FOrWTgz0VL+FdNmI1loRW6gXRRY6JGzayDS2MpKb4u8yZDFuuxDaU1T7etNA
WYWO0UpGisisoyi4RXU1nciJTY4N4rdq23ev6AaiJF0HxiTaO6ZW65iGuR9Xjab6VrLpIjGsWleR
EIsc3MrgRMGzqqo9uoN1xCes0x7kk2GzDYb/T9qXLTeOJNn+yli/R1/sy7XpfsBKUhQlURupFxil
VGJHAIEdX39PqKqnRJCWyLpTD1km0+KMzcPD/fg5lerCJeqQKKZKFyaDrSZwxDGqa9CcQNesNxrS
OBamF4Fekg4tNmQbjzXzTCK3+BGrEaIkVlE+BXEfeKqQG9J+yEEEGQZAggd11xgmA4Fh1Uchtaaa
DMWtkkpmeQtNlTaqHGjvEclTpL4r9yXEnsFVBs4csDmAITsuESPXsbhpcbaCByj4mclLIoR1cRdD
viTZ0arWS31dgmdOzLDmiqQ8B0knT2gr1Qto2+tErwoP3QexKlo9pDyXupCuRBZIo8g6WMZNUQHa
4jyIm+JJKZUIVyQNb81o2oiLeZqLUF5DifybBf4Jvr3JorjqDHFMcQlDavMOOnO29Am6HCu2GxfR
aWKJvuChjIVExmKK+TIgPLc9C/DJOMikHNIfKJptJbvax2jbQAuzBVbrcrMM17oS8HM4gI78Mkj1
QK40C79HlaEtEvYUv8xtYQciHbd/Fnlq2wbMIoIWkg2dF38heLsM+mEVPWQgJZIVpEhngXhRVopc
SdGPytV8MG9DgBN2441wzA8cxlne8GYcYbVo90osd2Z3NtoqbiWxyMIfnHRJcTkxC9gT/C9OlsUW
rsv8LN9G3wY526jQCGzlTE6wlCgFnQTNKtDiGqNfj/gAJWorje8hfyndJ14gLjRZAPelhMoXaDAv
AuNJAx13koY/eIbIeNE2aPzx1GDbovQqAYLIcwkyWF9fl2vol+eGIyAR9SsyrOvGbMAMNKVSRQC6
Qh6jAFkL5MT8ZYAXPwHnUSuoH4HFQzCOOiKSjuenMzOLAH3DxoepQC2sQ2CDZlsTbvfXW3TJyswH
DCIE6A1d/1CC+wK1UEHeQv/4f2didtTTFHQzSP18VNUIXoZQaq0aMlXQNQBX4q8tXWaZsCfQwGFK
OtKUuLJnpoaKgPlQ1T+0N55PV15wJ0PJDZ1/dh9b9F5ZoSLqgCEVLH+LxCGX/hqQMLxpOHEnCF/m
KRjoX4QDacFH/iZCLHel3ySeqFvcpxmIRHPPeA12f7+mhAF/Nzo76CQ1yyaOu49i220VVEX5o617
4ft/edtfQkcA7EfNTMFrF0xTaB4535FjFBeo9+gfHGcsuFC4m5CTNU8poMbRxlRtFJoW1vPKnCJj
gNSdqADRdYEKGHNxaONG/0jWzbpXrPJO33Wv6q73JC9zOzRRgq57weaVw82bF7GA/M2IPNf5IGk+
qP1gqB/ChoHigjcgA4S37KEvn/UykgWgCRR0UwSMc2bGCNRJkesBZji0IrvT3RGdzux28Sq4NoXf
DM3rgCZCMG0SegT6wAYQqGKjrxfId/0WPYRgRV5Fvva+iN1aMjrbKbLQCyGKWx+8TMF+pLjb0Q53
YLgRGt/Y9a9LybXL2iq2Jnwl9KMhBgVMwiyf0KqTMInjAJdsWryhHBgIN17DLSOnvDi6q1vkm7FZ
PiHokaaJ1R7g8+pFeZEeNJ+bDO6DLWd46vzJb1DUZWDFWDR9GVCcj3O2beI4bWujEHEEDX/a0rcI
DSFK+8F79ntvclUDQlA2VAt35mrhKHJPMruOvs/wV4XhW7AIaWbwj4fSBzvUo9VtS9S7+t4qXQRs
0eo34EdXLqYze7MtBIIbZN26HlvI8LPYSV0KiDPHcvE5jg8gY13um760iXQhStnwcPAAyIGdn/2k
g3h6K7CTwryAnox4P8kLZAuXB4NbwP5EMUK75OZQqziLmomdcvISI0+kQrVwYZ0uLaC1D63JqCmD
e8ycMyCJTV0htZadArCBPU3O8BhvDAci3xAwszSPn4elBNt1i6aoIUEpggZptidzk00mJelp0vyY
PgWELnjkK/cOhiSBwReTpqBgNluWqBXxfIvTE9SdBTte1beghnjULHUjo7UjvVusVV1Gluf2Zue7
6kBoRZL0VLkdHj7SA3cp0E8FjxQ3GvvMnVClW+4cWBzobCYnXYTKgJyeeGAZhF/UD8Atsy3oDp32
PtoI+tOvd8vlhscuFJD2BSUH0iXzmCVU0KcJJNxpELV7cFKGI3N7cCX/bSMG+hRUPDU5u8Sc3bBp
UQ6A1sKbzNZxNELD95iOCxWPy+cdNHtQKcJTAJ1JyJPPZw7ERD2j4hEIaKAHO/BPfhF2KE6Ca49Z
g6viCdIu1cIuyQ5gFgcN/Go8Iro4bGaeFDkyBcfOkz3dS7xmhYLYbedySE9gk9ViWfzCC88M8rP4
zQsLCMBGKFUe9TsRTAfUV/GsE22OgVum+uNzdubxdWCVZJxpRCiIUebHLpUjHcm2jM8piijEbb1+
+xuOnr9jfmVmdtrqQgXArc6OPKqMjrnbrZhbbUU7d4TVbwSxV2bwbFSznQIllJGqMAfS1xdemeVU
iRB4+60ZvLYtoYOE5rwvsARYos+Xy4AcHqSLyeEPTtvaNgbMI3RUH3grAi7qR7G326Wo+cq6cbII
FQcOrLaX1b90qJMs7BBa8uepAeLjes38vx9YYst/N8Mn+ttWnPKwMUAW8aEOXvyOyge2f3QHYPfK
GDweywqrpYvmMtPwZVIG9AZ+BI0rs7WTRx3BTxF/QMjc5mEzuHHAKf1F3GvHnQUFGkBRIDz1a/91
2SxzbtacIYuCWoQSBMxGa9krkduowb8RWMoyD+yVvYkp/Z/xcW7w71OaQoR0AMP8R3hSDxwgqLsM
BFTwJhJOwqIvuXLw0CeDDq4vAokLlDIbxnQcshgxM4RAunu0cKItR90of4CUl/3J1Xn8bnB20ou+
rasoDN65Q+F5k27TbyUkasjSbXARkaDqDWQNnm+gYJVxCM7nkUVTCdo8813wDV94ycAemtrh2rD6
LU+BhYu1/SV7s4Gh2YiiSVN+pwrXYd2P5XphB17ZGGcDmm18MPLVAzJE75IvHpCrRUfK5Ku+vuFY
ob9fPOezhxwG7zzlIEG+b74d7EHXMkEquDGkhJFTCLx8zZtol+ftIvyAJQO3C4DkiD3Qy3tuKZBp
GIlEeFfB8Rrs9XijKAs4smsrA/Cmzun5cYvN68xjYpaBWk9YGXBEy7U1pEtY4isW0PKF4j8wMeAq
nGMtGGQ5ptzs383HFoiffC+Cnl06xmsZ0em4/g0oF9+8s/sSBkEmDvwdmj/nThByMVkFPcL34SB7
yBw4w6t4w/nSg3vOhRmDFw9FbWTwQeEe2sVmXCU20s87/alylzrPLlHyCB6/fZa5Z2ymUaJ51b/3
drFt7cELNu+a3brxvnBiFzJxN61TAZCIrZpZmwFJ0sVbiB+tX8zG3GVC5K9RIUrzrr0ltuYbYGkD
47/hAN1iZfvI+1AfAAXdLC/DZayOoSMBjVwYgqPLdJ+Z9CCCqqt3ngSIV5lD7fE42NH+C53hCPtf
e4DLXYaue4BbTVxFWPs555Qy1qUpT+m7qCMJbLyq4eOv//6V4aBCYQKQCAAIZJXmIPwK/I1BOuin
BtJCgstdprYOfcUiPtro14semp/s82UTZcDUUIvGK1sFlvT85EdqB2BEZJyM28lTQKNqbJMdj4g4
0d/CyM59JyA5KtKxwCID7wUqGkh1nJtS62gKpro5cEAe8jQ4nsOKh82FG3tLDH7nDu3LloJ3N+iA
8VZFF+rMoUGijqi9NBxUYfAE6SYJO7fM7v/+gMBKCLUk9EkBvDZ/Tw0MeoQsEw7mo4ZmQfGGw5sm
CGogYL5ZbC26MntnxvjG/HYZJEmZMwXG4he21pCnRPRzqNaZm95l9mI2m6/6X7vij+n7PrLZUjVG
IqZKLhySNd3LQKn1yr15q24Kt78hT60tqUtA3KXRzcCaSjP2yZgKB/lO24CnYwNCq0c+kRAFXq6T
LY1uFpWgS8tUU4xOf+R9gtUtlIsscssRcL9lbmlss6CkBdynY4VwSFEbkzE2w5HuejAVA3C3zB2z
NLZZgBJTiZAAE8mNtX68Aen2dvQg94z8zG9M5cLY5oIodRLULcFUxi9cLiG540zE+db0wZ61WTwC
C2ObH2o6lI00wFh4YqA9/sOY6gPLiwdqvOyvzrsn/jwEvDMfYTlulrmrHyqJmlkuHnIDPdZ8Ngti
cw7zJOfQfid7M51VBO7UBa9ydZR/mZ23TzRj1UBGVTgoPjkELxV69JUfmUXXDSgALbJulvprzsOY
/wwTdWMQgSFIl2fbM1HpVAywBzE7SXmETLSwhaQlQEM1tCKjYOlJcHVWEW5KomgiRJpfOEDJQm26
R/RspbljgJaystMQg9RtyjCvjZ0jj1gsk4CeX3R/DJO/eRAlodqDHNu5/2ymKgbqSkEGgCdsEk9u
vc7uHV4xSw1vYQ3Po4RLYzNnDZA9YA6CcmhH8CRPeBgnBUh5sHEMS3LY7e/w4MwCh0ubM59NjSQZ
4kE5hBCOBOFJbQOQB5bTu8AiG452///aqN9ndOazDY1GMVGUw+gb6WPnCC7vBhXum+55cPmdvhTk
XplUaNfpOpK+2Dbo5j1fQYPWaqE18ZFBSH7NOe0Ere1XCyt3ZXtyrgM8hWQUsPCWODeSQlo9gi7J
UX9UbsMTD1T4ZkFB3tRt7QDSEfAAht7ShXslXEEBEhJmeEdA0GP+dlGiriuaXD1M+gpSfFZITl31
tjCyK+f8zAZ35d8CCJINqdK06tcB4He6KkOdbm1s8zWzpjf+qhx6C0IpRuvJpbVg/IpTOzM+O31i
H0GYVVMPpdNCVeqL9TdYc3IsFeBze1wJi9w4V24m8KlAJBvYFMBD5knTQcniehii4xi4EJVC3rRZ
oTwH8XLnd9gOLhcQAvcACPL0M3r55vn7YBSNVkiro2a8lrKj6Kc4XLoXLgcEE6Da+iI1QUJldr6T
FK01U8OQL013YHrnRKOdBZEFd3r7jcN96S7Prc0Odz5CJCtqGZLBBhg/ax89ucjP9r+Rv7zcl7rI
aTBxA3GCmnlqNo7CWDEbTF2zpeJWT/dlPloK9KyEZmlTXFklpM/RhAR2R1AizxMqfReNSZT1R4P6
wXAP6Wk9Wigrzurf3Aujb+2biZnnn8awK8O0xyqFqzy3Eo/X/EjugtQDvQLStHCwro0IOmNgOICE
AmoEc3fV6F0waDCXvqZ0r6GAlCy9ci6PLtoCOJ2Owv+9oJJMtEFkSYcuJnC/hKAXCN3wk+uLIV5G
e6O6ZI7ncM+fHl+MlarGe1SQLJp5iqwzRgOopGNm3qXpLsxBLgfI0F1TMqtCXwczbNSj3QX3dOVs
4QUn4+TyVqqLjVHCosKC9tg4GrN4wtdEmjLZBVaHFrHFi/PKop1Zm+2RqElompH2qKVWqCMGQsbe
QVXnCPQspRZnJGd2j2zRrwf5dYnMZhZJEvTGoPINEYd5q5VGIGmrNN0RjQrw+ODwugciEZEXwDVb
yc03uY8YbC3bAeRUbVNDBn9x5Fe8Cri6+ScAMSMqyLNnOUvBT4MXAz6C+cEzmqbdQTFmTdF61B1/
PdxrkwyQKZL4SG8AvDvbR6qY0Qqil0c198Lkg6ZwLksIpSUTs3UUzTovxKY/jsk6SKAVkK9Dc1Fy
kv+R+ap9Hwf/EN+u7bHuoxIqml8OpcOKJR5HXhDVSnb8BJrOok+5EknqoGX5a+pmvp92VGNZAeZ2
8OjUDPsj9QF35MX2tLCZH7i56fx6sRZNzmI7SdAhzV5htf6kuBG4TGrrDelqBH1kv2oK739pcfbs
aY0qNIO6/6p2Qh9+WHNw7mD3xlq0ZVgUi4WXz9WFRFsoUC1ISkFD5XwhGfDQbQ+DcrIPA1RVTWNh
Eq9tR5AkoLeWKyKhe+zcQJTqESTThiMZb8C8Zg/VnqEZfWHa+Kecb8fvRmZ7I+zQgSGE41E0oU7B
ntDl8Urt7oZzq40y2EIEj1dwg70kLPe8X5vB77Znm6TQ+6YEx9qxRvzotC8qtHR5v5pwFzyi3gPp
p2Xus6tzCtU03LCAFaDT9nxODRksT00xHoNnw+c+EsnlYRNFoFqTbcHqPiGjYDrVkqvmk3gxyX9Z
nUMFVTlGL1Y+Hg1ldEi1KUuwvAFGNOVL4cNMm/grXJFAtQZ1J6BlL4FWhaAWw0QknALxwBVniEuh
3wB2MCjOQ2oPzQd29ta5DKmH0jaRY2l/Rg90qXRzbbzfP8XsaBR5jDSqJB2bQ4Iy5EpfJSAxkne8
WZTXbqrthMLrIoTvSmBzNvbZ2qbJhLRPz8c+fAm1Du88rDG+WGdiT1wKbK7t3m+D1Hjg882RE0OK
a6hXw6t+ifvYMgTp7MnnFezurbST58X64cIA54+SGCyFeaphWkEwJ7ip25Wb8JYhFFVW0WCpwOQs
hBjXTsv3IfIw69sQy0KZtBZDjMUHAp3G4DWRF9z21yN/fjS+m5hd6wzAIwrc51EQiV9qzWMM3PGU
vKbVllbMGafSCekArggfzWMWRRui+TPsd2oOJrN29KTsDV3zVjZWbsHsoAZ/iLEpG38qbxTzPhMV
Jw63QghSq8GrkxcoaunprSw9RN1RmFKP6Krb69LCrM3AKf85hKBxhkgp7oc5WJ40nUqTRkLOgSEa
rCcQW/FCeWaBuTl+ylYMD+Sl3c839+U8/mVz5sfTrOvKCfOYoMlYhHAKg6b0clVwRnfx59DQCIDU
Bn+izLegqHVsakcJj4d0p5ykn60fusp9Zwte64UPDAgj4oPAH7WtVF1UWFi0PtuPfa4PaAmWjmHv
KJvSQ1tK66EfMkeXmo238y1dg7XoVraS7YSUTlhYRb+wtlcP/bfxz7YrEcO6RDXx2KeSpTanOFoI
Kq4u47e/z+1/O3Fj3taq2HL6vPFtlPeK5Jl16JZl7Ap4SIuybYyfCxHA1UP+zST//jeTXSRVGsWk
Nh9fBLnYrPFt7HLOBrzTOBA0dqT9r20uzeJ8s6LGK0oYpQj+31JDf229sEyzfpU/9ukXiTmnPuRk
FOeDSoosoyFcJccP8oQfke+id80SbRXdYUhPA6tS4nFoOkvsYDPk4qXl2QqmipYEIZVx+E2Iuegr
Lm+mrHmypX5KkEVdLNTzTX9+8jFCkISBS1kFdGse0qioabDWNBBq9y4yO6jSp36wErzCHVeLr/nL
zWJwvgQAreGYuez6+bwOLcoA6ZS/QcM38zQNNd/E0fedXYKd0849dSOhULREcnG5XWAU2jFf2hdg
gZktZt7JEGFu6Fulo32YrVTt8dfb8cpr5dzAbM3EYWLoc6ZvjFptBu50dDdBGg5eDeRTFufRWLpY
Zz12fJeYoLlGhAb5YDSYabMTINKmLRQ2HYE78pCS3iQ//sDgw5/51Zbr8eV33W+QpVyu37ndWciN
lnQ5VfvpOEX7sY6tQP5k0dOvZ/PyRQETX6rZgFOgi3C2WqOshOOQCkeq925SlXaTtdt+kl0U5O41
I9nXETQKf23yyo17bnO2gEWrljKNhKMKUMzd6GZHGVoN2lO+BaPdbbYjSD6utAUndmXXmKIAEjsD
CAgVB3A2l8hSmwoLBbwlND/wuUXlKd6i0xbP+NBbcixXVg6kQKiXyAbYHC+yPSYr2Nh14rFrNkUF
en3dS42FleOzdO5JTFDbALgOZiCAR4TZ4aZdSkK0TB+l/FEMcNRaaWGd+K6+MIBMIFAcoI6Rldmu
L5Im4jQZxx6qJ1X3EGh+Et6C3cP5+9sBKJi/7MxWBjswg3iMdJRFMOWZDPUJ3gX9MYZO9tP4Y32g
YuP+2url1Y3Z+2Z09uihekMiHZcaTV/F+D6KAzuQwD9GdkqF/+UbCeD5L4v/52P4v+Envf9j5up/
/ze+/qDlyMCn0sy+/Pdt/MFoTX82/81/7X9+7PyX/n1XfhaPDfv8bG5P5fwnz34Rf/9P+86pOZ19
4RYNyBIe2k827j8h6NJ8GcEn5T/5u9/8r8+vv/I0lp//+scHbQvQJe0/w5gW//jzW+sf//oH2s2+
TT7/+39+c3fK8Xtrdrr88c9T3fzrH5r8T1nmuFtejwaKmvej95/8O4ryT3AkcR4v84syW8f2Lihr
on/9Qzb/CXoT8GBKnDESaWP4rJq2/FuSit8yITqDXnMu5Qoc3H+GfbZAfy3YfxVtfk/joqlh8+wA
oMUADwKJE6OqADRKgBmeX59pP0KaHdV4d2g26Jt3MmkJlYVCC0b47ZRdGpklZbVkkDIhjyieRAVX
46HqKuzLaZcRHfmHCRw3bs3CaBNocVhadSAwf9Izw07jcPCVqlAkuwMv6DPtZPokhWrV7Udz6AFf
rvNQhk6KWMfrIDTHm7HL232Y6qXb0ia96yk6UYLSHD1VnKbdCF6W2h1BGHWf1Xr6cxyE6IeCl4qn
a3qIXGCu3URQzdpkgYl2/a41VoWSinYdFLlH2QByHnDa2HmNiQpQ4z3mUyTfGmDQXWVFk31oWt7f
Ty3WzhLjKXaqUa4e+0YLoJYDYrMuId2+k4Laq4RMeCJFYzqgc2PhDXgeh5+hGImx24IaaAT9sFCB
VAc0PfpO18oJbxmQC0xOqcqc47Uro1MSoS3eHgJp2mfFhCyqkap5Z9O0kgZbj5Q6Th01zzLdH3PT
bEFGRFAuSgspI69hnkbg5QIAK3HNJJggjGpMMTkIU9fg1YrHLAgtI/DBvkCAx8Dl0RXiqdakrvNI
YUjFk2oSFgBn25h67LdiEAAJO/UBcyn0hX+Gqlb2FtoqWeYUxhgKT1WVSlpkpyX+A5Vz0unmShGa
Jt13UVv2n0pdRl1oTZE6ak6kRpHiZGqd5JWT9lWavuh6oYu2EhkK3uBy1OdotNbksuodoNZCYrV5
wroVmE0QQwva2BNbYRHTd0wS+mwVdXk3Oana1Q10nQuBfI5mrbLOq0cjECvDkpuQ6n47Dg16LUF1
0m2qvghVrwA90nQvmyydfIrS1XiblHEq53taoeGjtMZeVAXB0iswqFilmmhqZIHFhsoldgqYUQwr
HbpU0D2zSki+C5uaxK1Nk1Jq7EEN6xawjSAeYM2oDLvu9SIowVWei7rTlRWbTkQbTQibTnVfm1as
oBHjtSgyzfhRUBSbIksY49zQ7Uo3U+Et0LrCcORKpaOtamPcFRaT8kxLrDCv8/44BTVrXUONSOlP
WZGlSEqLgjZY2hSycls3dEzuhyCNQPUZdSZ7bSHg04F4mpnCE7+g5d6Wi6TuPiejyzKna7RSaW4V
DUJRjdVoYk1Mi7IItDpuHXSC/jFMYcU2UyH2mWFprG+Du1xtQ3UrBUMxPKoE8rUo2OeiPDyMokSr
j9QUGzAbgSMoaT+KjqUdjmCTNuuONIof9GNlayU4hHJXrsOi+oGWIgW8Vwr0jMdVwfAmeaGEKtld
ZrKhPgWa0UkWlJYxFUlN923fGWVst6TotWdK9LB/Jjnpqv2Y5aV804GbunbjqOgrbA4amlFld13a
hhDcSIEMec+aJlfQ4z+IxDh2JBTpDamxtZklK1UrrsseTL/PBjYStoVkdJXObFC+6aFNkiCrHuJs
MjmnbBTp7FSLcSkFboCONmUXBZMQRzeJBga4aFcYLYiP0LtNMN/EKXscDOGhMsOAFF47FEmvunVK
y1azwlCtJc1q1STriRNFUVYqjtqUvQGJMBOl4sxistRS1aH5aIISs4HPPMSlQUIrjcH4FfX0vY/T
ThbsNjULzUlJqwVWCkKw9gcJ80r4HAezFZ4ENe0p+BWg5yquZAmHB1gOnOzIj7RKVmSr7nO5l2yU
xfpERSF1hKu3iz5XSYfjUzcxvqdnRbGOQfsU36GnKRI3TUg0pbfqriiNwSoFQcK4a7B3IXdGBqEc
yV3aGg0woUIsoyG5SCfJBYIt7pw2ErrQH0q5lAH2yvTyNawUPRlRKGtquw6puE4zQ40FJ66ZAbRS
XycD1lejUhRawxBCXKTV2qzCiqjhgPxlJQ/gjJCkKtJ+0C7vye1Y0hqsHJmcsuImEAU63TepRuCs
4kwPGwSlVA7gk8FOlhqRXUtm090JYH+KXydRgOMe61q0A2IMa53IJhBT/aiGa1aWybBOJy3VbhR0
sOiu3BUTeZbqQaOIp81YTC2pkVtp2ycTKfwc8UVBAZozZeE2qsZkxHXJdP0I6m/TzTudqHuatcbk
hYOeji5EXBvjJQ+EcjpqpMqHfaUoaWL3OiXjujdrKdw3RtCl64log+a0TGnlVSUoCejYWyYkL52g
lsNnmWgJnWw5HTTjNhTDEbMrSziWIthEQH/cgtZutJI24DdhOpjSJoOjpDZcfA5VFdVsUvmnrHQT
2uTBaSevQkaT4S5OWtAoaXqhgAuLdkwFuqAM2Q2IoIRio/RZl3gDOuqYXZQxa+6iQCTiWsnjMD1A
dCFs4eaTWKotIoj6tCkCIAFXUxeL8RaPwFBb1zTOyEZIilJy8k5BLyW8dVkqtiC3RHG0Qi47cOUY
eeWH0lDfJUYUfjZqSu4jmcDZ9hXVC6dP885ppiH4DKqsw26PxcRpC0n16yAy7oSugMftIwM9oJPI
nmM1CtZglctlRxwkeismcBvbpsxo4kja2Li1hKDaEjKzra2w7yt7NBp53XYqeUgGvv8LEjGn15Ls
WQ7HBjt2UsL1BDat/VCxQrfVSSx81lfg+FKQZqE2SGXYjVnlmCihAikdMEnFSaNiLvl6M6FIl0k9
Q8gCybCCSgMCrb5Zg/Muxc6VBYhGEAKOfEuTIoZrVNdjEJml2FN2VUqKmw1585SgF2/N9Bj0gQ3J
NtiJFB3LWqU+FiwXc7SRaQbkckxSmKsqpqPgt4GcbfOqGp4gPyUi2aRFDRpYqhKQz0xPjQKzAb35
jNGwXQcsEW4RTvSdVSRMfiUhxNRdfegC0SnhDJSXGN3iwnMBGdvIC0c6/jRGUV6XUGHKnWHoxD2N
hXwNRjUCev9iCta10IxO0MXawTRIs0EXsbCL+mL4UKV2vGcKEbwsH5JbVe4CcDGasq01UweCyo4I
7pANitOqGEyMQGU3EDbApdWJZpkVUTeJTouVlCjjAwI4aSfKHXiPKjigLB2ylUCo1rhtrsmuGufh
Cl4netWxKL6m9wMYDsXUC9U+cTIAJfx0GkuvzlLJa/oKn700HbHSrMAkCW5wktwIJG9XKj4QqsWh
9CjHBaIueSykfdlkyYbFlXFvoMz8IpttciPX0EYf6pA1tmLokGwCM9sDiNJ7slcZ/nWaXgtwV6gI
qZtXXBg6ObRhGlZWG2Yhdc1R7hGYUJOkD+B9FAmQMCz8mVIDRzwTGoNWVhLgvlglWlOt2rHnGhl5
QN9HTdnFWtd6GhmVxxp379MILpL3fkgqwZkSNfJaoVOckvKz10GPuEgU5YHi0vP7LpOtHG1vdo37
6qaUmEyeGvBYGnakKunKSEjhkKGfXBpVoqflqsEsktaNIyWq4NE2w13bjWq2qZuqv4VSgekPmjS8
yTnR/JqWjaeQNMrdIM3rZzIGQ2sLFYtTS2yNU5XnNXRhDH2bKXntgDL0Q5KiCk6JaHYyjdG9IiLt
jNgFNWGQV04WE/riocopdUSklmw5M3cxVAd9SR4xG1H+SaLiR0VD3e8HYXCgZZIcQmDAPfh0etdW
Ye1rWRP81GWi3kL3CuMqJuR/FTqgctAy4jApS+7FTu69PG6Ja4DqyNN6OrpQdH6PwFpzl0qlKSKM
MHVfYxNgxrHSrUklpX6C+MyC70F83RWCk8XqZAWkf1KG/BlBdn6flkL2wgjR12KiAXLVUFxlBJkI
tdLsEbUhypKTZja6beb0MU1VNJU1waYa9crq+Q6opfQTOk9vrXjUyUs5JuBeGRrVmpRhsKELXKD6
1clWr7I3LWjWqg7KVR1Iu7CMI1cLtNbL5fG5EWsHkKtVl/QvFTNLrxfzwO7A1nnQ+5zdiFmBMmLB
6kcCR/SWkYJYKMw9E1ZmhZXXSbzWSvlJivGJpqjU7/MhREOWSac9KGLSFW0j8hygvG6pKpQC6kzo
4DEp2eKlbm6ZoSR+BqylC/KOo1hPT1B2f6zFdHTMUDQdBQLd0GJBPJIMO1IE635Kfa0C4UUmxz8Q
UmwCIn3IYffSC3hIoUwYxXTfUP1QI85xm6yBDzqE+ANmXSjAIGH8vSwVdi7U+yIz7aju36ghvheR
+cAytHoZUCGLg8ihoXKfCPjU02dZkvtENHfRBF3CunDgCh1GCnBoaiDlTlo7VU5xWjkU122rDhvo
uj/nynsC5oVhSvdIH9iB8TqZ+kEv+vekFp4jo3nD4fOqKLNBlOvghrVo+DAWt33QH5II9zKN9wMr
DwgYXaUSIsS1o6WPgmUEuyzYsjq3iXqq4e5Cad1gg0nmrqmPosFuSvLTBAp9yO5DfbSi8qecGw5Q
PppHcm3FxFtW6RYx9Q0JPtLYr4rS0tEaYDWk89hY+WUlPyKy2iFUu2FtKFuK0TqiEN3h6XSchEG2
VL19A67Na+pgI2oFCn15fTPW5DnN4/uxEk+FXjvhoLwAbogPWOf3ZmbeJrLkETyJwjY9xVSunEKh
ma8qcWZLZrcBX+0909i+NcYNvDr8eAsmECXGg7+M4N2ktdCId4YYvlR0PLKkNfHsrbZJW9pDY74Y
TNlVkxbdGILQW62Z8ygzO2mBcIoGyaqZeejT1G3hs1QTzkOM13GHzklDsoMEDIgZNlvRWl32FJd0
3dV+XdbbskcfJ+B70WMhylZZNXiZ3AtD5uUSeIInfxQojoDfF7KnxIdUTjGvNLEjCmZTNfaKDHHt
aGwCpjiNoP+Q5drLiYLX4M3/I+3LluzGkWS/iGYEwPWV21kzT+6LXmDKlBLcCZIAF3z9dVbPvSOl
ZJVzbfqlurtKhUMSCER4eLgH1hDLSu3zkeNt3XOniHk7Q/w0jET4vbFR80EoFH0Uz/veqSaZgWV0
RZd0kOIVVhcro27GcYjK7qZei9g4blxBLDfuq48WOQhgmvM0CBSh1lHCRcXu6mRg93OPL8luRuQf
Vf+29NkoHyb/WcJXfaruIYp97kf0+uhPRfN7Yg8v1MYmzkHNbJD+VH2XcovvRP9RMAE9YXeKiYIG
aBdMCa8gr27UE4No2DBX7b6SVpHKyuExRQ2RWM57X1eIWoOfR+uUR5BRO1hldzfTPcCvVC1hSmeN
12n2s5l2CypVs7hXhj1Zoadi7hygSJtANhgGMvA89qvLkFt21NT47rizTCHT1XuDvnAa5uRermus
ygez2Eml9b4JP2ZnTEhVYpGli+Vc7jtkTHkI3Kk1exg17NcJaEHVxdxz5Z038vnRw72NVfpUkKuy
3omJwyOmRLIbjLSMGKlwCFdZngukMDWTzxW82pi8I7PClRamStAjrWRM1ZR23g/RfhClMuTmSZ+3
qWtPC37idbUcyEp33rJCKvlmxQwxQltUSD9C4ZQQCONWa323CpGSAK4G40SiaSlODi0TocdDBRoP
ChcoRM95CgOtCBLakdGQikM0ARiZYmhWxLSjt8M0xhWqg3Dwd3Y32lG4Oh8ypHvHtZAKQ+GBdXfT
6KVcEhmDmYs6HvdDjusXB6cQToaKExHCSlYEEIeOhwbAUSS0+gDAFOWtOLkFmhz5SzNPbyv0scNc
XlQepno81UZHyMhibyZZztgTa4tEsA9CJ5NCLi3xpbjzbDhiSCsrbC+VRf/QoFqJDe1sCD3DvqJx
33vrVgO7qJ0ypiVpIqfvIRvVwCZshQzXwrpspvKIKAtSSBUNnN2W64Nc6sNQtGFsTSe3wZCVnmLa
mCwnNOOQaLJsmWJeIlJS39gSNpdGx5ZSB9g5IdvyoJxfb6KG9fcFdPVisDMMTMVASvJYzy6AWnAK
w/mqXIKs67yLzCEhXika+52LYzmdA3xF3wuPA/eOSPyz0DMHJDF7WH5dByUuQ1xJzN5NCy6j1Zws
gKxhuPDIHzBCLQ1cDgXKdbvL+hYQQqh4Rl10WLtXaE5fwt6k04JnspxTUKirwYI9t4S+g+nPFozC
wcgoo3Ws56iW+OLcB4mOTFneB09hfZ9TjR0v03nmqV3Pmc9a5PGhim2VMrXd3f5DXbEHWTfJiKxE
WOFN2SJ38+q0KUXGJ5B7FeZT1SWYhhggwixFBBlNwK71DqSMmFnHOUcunD9VNl4HQ1bL3rzgtpfX
qHJzqH6V3pRq9nN1d5gFAmBwPwl2NnixTJKdsbCfg3vtdDGqpUZfjy1JO/9mKK+H8TZsoJ/UYMAY
Mp0e0g8FncuNSCenu7F7nyA2C/XLse6O1fQyhtciGFIAOKnlnUd0OPFdIhenk4kKiZVIzSITD68P
JI5YoGALLPtW4oR3gfqJgdx97rdntArOxFMnWy/HeSiOIzaBpOEZqumJxj/f0fa+WPWzlSMJGYuj
hEQ0wnG6CJkqv0xn/BHW7KDNnLgmuLLbdVcOGvmXv8tDuXdyDPGXiAVFfRF9dR5aepKkvfeq/G1C
wG9WJ/En00d9WOJDTvJtqv0buJ88oeMIM/gGQWnMnw1ukKIBxEG8MbOD5S7UJisWOL31T60Onifu
l3G3+rfDQh/KYjnlLv7knE95WipwYxZWmYgsNU7FU7DAbIwse0r5jNdzb3twH/HpcZXmym74h7ZC
qO65Cx5fxcp+DdfgBHmynwSa4Lj7Bhd9rjIOaX87eda2ma4GB1foSi+Wo3ezVGe7mG4HVGMND3fO
WiWOW+0rrg/NHGYA25KO4sJYpuW5tKpvssSUPLJFwAjP2rbuSxcWjLZxI61wRaiARf1gpWQWN2v4
VvIituoBRdILspZMERAeYTgUKUcl0NE5FU19muSCYgiKhRT9fQ44PapCWAFg0b2L3UNnGQ8B5A3s
+y5fsnJyHkaW3wv3TToBIGLvoPS0aym7AgaFPGYubvyCPBrHvl9d8sT8uUh9eB1Ugfge4IvS3jmg
035ucjeGZhxC1HwttYu0rkZG0dd31F+gIkfcJs5DF2NTfomK3oATWVsp7YsjhPUfUW2NkPTeKS+D
z/MpRNWO8qwV8mAFw2vh0ItYoQKhjwsDJOvm0Iao/auyecH4p47X3EYCjqM04tJ1ppvJbZ7bxcIt
sizPNWdvoVhPZUHuirmNfT3eS2X2llFRP8s0LFT56JRNdwVJrG5XCO878NGXpnMeqoq+iIVfZu0A
9EfECbnzCDvAd7Xoa/izJ9zVqdKA2s1wtXZwFA6dM6Tkr/Hmd2TUOzvc6HxgFqG14KFYkXZ4KSp/
ivrRvEK5OrEbtvNCejNbOtNld16mYZdrkVXyZcHFKilmrqviNiSVhCZMfoBA/pHTScdKiMsUeslY
hRit7bvlQFeFGemp9W6YciBWZufDoyPJ92LqL1ZRXsacnA0MAop2TPBektr6AR2wRJs+bbtUevta
oAm15LczA598Kl9nG1Zk9XcKX75gmXfo550kfPl4TpEsuJFbtGeBoZaiufK9B9yLCZvlld8DPq/C
2B6dXZdX53a+NHl/owLsaWl2FYcDBhSs3WXrC/UxSD4ZbndUcfJWBO/dwBIYNYAG6VyDVXhVWP2m
6o+I5wGbn9PFXy+rI06z3yBZZTjm2t93ngVVBr85YXI2aT34nMs1ybm+DHo+graKtH3JvAlefwwo
zfpm9+YSBuP9avEHVNGxsfsLCmzgY2Gy2CsQUKDbhR+LHME+EHEuzaOGR7w11Qe71mnT2g/GFIdG
LB+Nf/QtnnaqTC0r2HvKP7p5GK86AIW8f2wCKMc1wGnihbY/60ql7tQ9h9rBTTIdSzTJ66qDL0Z1
LGb2MfTrjuFqof2ht3Q8FmiqeQgXeszTdkZeOLXZCg9GwQ7OAAVG34ZTWxm3DHYbDGm1z3fBLF/9
bjz7YZjMo0bxnqDCXVyV1vInOjYJKFVH7albZvWxPchkHep05fmuQ1Vf+GFUzfWF0DoeUULBIniv
zVmWQ1brMrYDmJ+vcOke1FVelvuygkJKCQYr4Ylv1h+KOYcN+CTti1++5CGybFLsOsbi0b5uZLbm
LbI4FlFU8Dx8DvMdn5q47lRMWzfrAJuv2PJTkSOnnI6VQQIe/AgGE/llf7vgiiBTE+UOTE3qMKtc
W0ZAL16bKUy5xoM38YACk7huZPP2mhN+YX6eDmG65CTS+N22GXadW+ymvj4BZ7l4E0T2sArEfQC8
TJFVrzGv+mPv2DvYTaRCW7t5DdOOtbE7IcHqerRQQW+A1QPMmpdIVU5GRTFlytE09e0PXdgx2IUQ
+ndjVgL51HVmq24flmVcDDJaQvREmyHS1KTYNofO2QfmtvTjavqRV98AOiJBviF+E2vnkvt7lDso
Fw8SWOzq7Ad97pAJeoDEgzG2Q5nUM6QK5Bp1MOJWaxgDhuuh9UWkuOmgtQfr4KEo43I9NAFamw4m
t+ePAvygSi/R4tOUSKTr2OUTRmPsCghwYEVtvaA58Nz336vhZw8AVPSIcTZ0CJ2HLsSsF0Y/FFpP
7RhkvXMylMExAwjMiEsWVw0VbyL8ZlfvofthgRWL0O8D73FG66qoy32Aodk2JYoh2i+Qrpfdzdg4
mQp+VnCuWAiJ7HEPzOSMXuHJhE0K15atNrhx+Dv36iyQEAEWwZmHy9kjYdx3VRE7aAAA8YrVuL5A
Jibt4Gdb28Bdi8jgLq3MO0VDCkplCBlbZR0kPXsH3v44jkDk7bRoxnRGkjAInqpCZC4FvtmA0egt
Jx0+DxN66eAR+POzVGh1SGT3TbKuFQKKi/eoT9S/BSjcyO+c1od6mfdoFkRVt8TE6y+gnO5gqpa4
PE+RBB8lFFtlC7cOWexau8qgC3fsYH1RNs6xKuECobEVUSX0BL1St04x7pTkClnVgtt8Co8u44ey
H+O6oKnm0Mc3/jVzxlSuzXEF8tUomGKwaqf8jf+Q6H8e+yQ8nmxnmrTPpUfPjfstR00wjBQR4aLl
rkd7uZf65K/AXe0Kxxoswpuy8p8KQcELBHDVLmN7QqP2tYFIB2Br8bo43UO9DmAQTON35m1isZ3b
xkVvhsie/H0Aq+Opp0encM8YD3YSlLt12g1jjSMLpjsLi3CHYbv7BpQZpNLj3VLXw9lruyJbCgCS
a+mh9IZkcOwO9nfiQvIgaE6CmiZGv1an0oBNYKrqihr/OyJI3GBMQDEMZNvB5sUAmniCccXphvW9
ORW5DlI2hy2yw4XELUEhj2QJmn+Ml/QYNs795ImrfBbfIJHv7PXQA4Olq9vFFcGFQ7XXxR0p+B7V
4PjA5zH3d65f5/31Qp0O3jCsCd0D6SyN/NtyJEK5NOy+yY33aOzO+7ksaH7A2cQ003o18C4Gdvt9
Qq9m8D1Yb2JLCaTvvUR0NZU5AFx5CkFh2c9V+BE2QDdFj9DlJHMLdDpg5NZeMGEztK8DasRm4bd5
DidNEBhW27udaYfLejk6ZgAKj1xhFnYkLfvOtPJMwvpQBJs/TKEyLhGcBnu4LoWfwjDmgRTrvTdX
B0vX77l03kM5vns6zDytLkWfn9mwwcnTj6H6WFYHWfp0tVZFGRlrTDttVXc2SoIq6DJDnEz2PEOr
GZUj5Ac9KxP0bSqd7QMeSmd+WerqWY6voKBcuBLnWfenaqDoIi+nea3ehZG36OFtqKX1BJgk46G0
orzeKjD3gYjJjrkAtMbsZpd3MhmFvrJFns3e+gxfEsD5/vLcuOqN9ON+4LBccUFFshuQJKa942FC
tguytZku8C6K6wlw0MD24Aw+Ax4VSdv0zyAFlOjpIDtdvQnYneVOGZkGnDaOQXaIZeC8thOuJw+2
qdgmbphD0F7IJMff6bs89jwrxiAkitZeRuWk9la/HtGGxryeg/irdgO47jx4oRz+wEV+5zlNqnuw
jetiF04sMwq/tv5QEMleLGRb+L+okjs0VfGUAcJVeLFYk5llinNeJ8zVV6R3bsA0iIs5P61dsR8o
8HHqRHjgGMEwzdHv5cjD3QHOOXV1S0ayL8HbI1aVTLkf+dObaexoWCXabmaOaQGESQjc0TmBGbzX
7l2cksm4e91Vh7DJz9RuXwGeXgdFHrc9wMIB3SRdAnJ1L21Rb4W6gSMqxuxwmzOvRTTysoIuO65F
OlkhWthl7JfWoRAPeFlpTuzL2raR21Qn0qDvktfeB2BooECW+uEFaPEVVerV061ZxHLIezQhcavf
zRWENSn7BhjkGFI5RUUYPMBwYAPC3Ec779GXRMkMNTddLj8KR2QgWQBvc4EuUCvTK4m80i8Tjrpg
NwU5yCXSOZTYjvHgolFQbP/TNK/4WIBXQno1gNKRsHKKjCTu7egDnajsggC95m+mQ0zk6IVl6DZt
PZs4UFNCWnNexaL3AYRI70N/svY9+lAw/cykJru5ItcK3sGnfKmdZ7H9gQEAjA9Dq0jDmQK3iyoT
m6ClA6rQ48TyGCPEMpFaptT8rLCpeo32KLeAOJTeNwdwVmJxYH4wA4GKfu4+KZ/cT2v5NnJ05gqT
tja9hvRxLIGVw9dLAWxiZqniMNBNYrGZJROUk1Mx15CGIHW9gOc5OpAVmZHpO/RlRks8mcxgJ2s4
nEH3qJ9oN3lRLRxUJ37esAhllzNnJTXNHCsFG66I2xM/UHtdbvwOVqNLuHQHfxz4uRw8vBsGAK5e
EMa4ddegaQ+TBjbs1n6G6VdZN7HHgOFy+H8B3UQ5SjiCLpsbHZEmf59dd9mLunluKOcHuDtNyQwd
q8gI52IYn3bU6HG3whkNUbG+FwoU4Dkf/aRZ8+YAFTsSK5iaxXnfg24miPzus5Uc3YCv30O3KyK9
zGBVieanpg3COL4184Zh18wuux0w53rT1zOJ4UH1ATNgoMihIZHbSgI0ffRPK4SuXmw224/d2gVx
CafXVSHTVTgIyeSy5hlfdr3FT+bARApxIU6ld+DFMJB9hm9omIEWIjQyCSDaXVyM2j524wDMkS5o
1INe06XFWNOrvmT9xZgSlYQLgzcgQEOZghAGkKykYZIjMcyKqvtwOYf7NBF14nH9Q3Q967Pa7x8l
ike3EObG9kFVSkBwDZKOo85SwkXXxGrWBrAlEwdYpIVXvmQ3tocKol8NCjg78O+CCRnzFMwndNOG
zJIjquvAOxu3OtuO1xeAAh15h6xVp1YP+lLR6HvQDNxEw/4trmyT7+pyq7asdQC6Q5pH4ebetXGL
8GYJanyS2SkxnLHqiPdbdufnrzLM/bOlvOa+dk2fEUHpcTa+tjOr137iLyMDFxPtnwh1G0sM/Pcu
pmObmounmlfpi3sLA2FItyrd79zBCx+A6j+jPWRltaq7qO+dNrXo7FyX8AtMF3uAaYJ2g0gXyPR7
FfJYzG0P3NqHSkHAgWlCsxkuq80On88lcIF34UoWubIwt0hZZkhkef1UnVy1rBQcxnrtMlK07NFr
zMTOCn2r8ZqUcOeFdyEaqAeIRnYgiznU8KCMKz5WlonsGayVBJAxBgYtbAE7FRVEh94mCXypS4w1
5SY/CAoqyROcJheBoY/FDp9G8HnKx9WMvXO0aQW+bDRNOY5kAINNoChWNSMDbwpFq1uvtPNwH0xh
vqYeaBQBiUrGcXLB6FpUOthr5Vx83fUIl4xVOgO1RAfXi6EY6+INDAEPTu0gjlb+PC9pbYXlGVFf
aThqeWuwB8UUcYjqkQ/PgzWMQQIQzSxHsE7kkLV2266pTUb33NmNfawps604b+bhDWJn2IoaYIGH
sQ+aQVKK3kG2aLgAHYEbLfWsXdXZmJJlrrgaQ69GgpJDScJzkdCNpUFRly993IrBvrfBFdvsIYsW
Mzh28U2otrpFEtQefaeBp5zCJcdb193VI+J6WaDNuDoyyBb4P6Ye3toYrXzGe4TToJNB3b3cwMoe
k1kCWna1QWIGl8YdCUJ6poEBKO9ogbRuaNGx364L5NH0xgQN2nINRYdeserDzxe219ATTTwBSjCu
u6lBvxtDcnohk4qgwqTuFHLe22Cskd5KARPuADhmV1kS6IHVkefKbvMDYTmyamzdKrWhSA3lzECU
V6SalgQMMwcYeCHadHDQ0gdIp2qeILnz7YjVqBtLFICPuuRolIP0iryk9aKmQgHpFwbKuDyHwwa4
fzHw4R9rVw/A+yrngUuvvjFl+06Hwk1dBvpWXSMpAAs5zxwbV43XzkELC7wBTcuhvpt8YpCAz8dF
jDQDp9gkTl73aGZCJNcDYuR6VZtOCHqxkMiVcs7IdeNUeSIs6lyadsDQN6LmHj6HEsmVmbIw8J7A
zfBeBQtNGjQK6C9iUYK+FgM0KZqbhXGGtBqspzmnJkjzARSuofWeKrlgOBC+hS91KIfE1e2DRlUS
uRwFRuHhx01T/0Mbe3ywJNDnQPGHLh+qG6vxFVDDAaPhYHvPZQb0tNnnK3BUSeDlJv0iaZGjT3Z5
dEhfosHUGfT2RH0LIq/nJqsdkg9uFNl1wHwlA110WLiL8t+VB1NzkN4rDvo1iAr8GVaFxT02485d
t7tOlXbc5rBnL7vw++ysD16Ha4N0xXoUINZmfSNh5sOXd6vhNDYcSELPnDb29CI3TAEP6uKLC5UH
Ke5dsNxypzyMS2FeeE0rjQPTk6fVVSIec5ftKvTGE1YBtjPqNlirp6CnZSrJ+qiDWdxaXeFgEoWh
aVCF5XFjL01MnD2oeUcTBqBjh/IX3uoWty55ZR17dJwaUvADAwAMHoIq5Y8BvZV4dvM57Rbndmma
+TC2ufPmETLsR94E7/ApErAeFDI/W4v/oKZ8+rAxDKAisEoHAAatHcOFUl6qAC3jhmqQI8ywmJuS
A5saZu7uDPc+/HIgSWVsD918reKeVc6TqFVzYAKGngGbMFdga9u/BYOw+AFO1vcGNRwQhiBXH7QZ
5qu1gAAI9wudjbaFAdraubesASUe6MuyzLoRHDpwuOEnmMxoFcaBN5Enmrsy6YgB6khAPUksz0UX
vw5tPLAmCmaYYxXUe8v2Ufzipn3KhZjEYRYztmXpCfkCTKzdk6Cat27pTbB6P5YKPGwqJueGrysg
oY5+bwiHVMAILmmshSdhfiuLIL+traLG28BYxKlUpoR9Lw0g/4fWxS4gLtkyOZseAk8XQRS0DZy/
W4auRH8jzYT3J9Qd3JDdZ2MWHyUaGVFVGku/KUXsg+V08qycub91iKozVrfLjo3gHay0lkfP5iSC
VNMSDSD9JtySGLOs4e82BdYPa1GwdejrOva5vBCzLrBCda6UjT6NcPowrWtlH4q1lFkLlxfQHxWw
+Iq07xPwhAicwovRHPr3qBSOzO/XGA6zbeQBp0AuDuI9wtSVq/U7PHWvexmYZC0b5Gx57u3Z0D/k
RXAM1np8qGRbpWXXg61khhW1ggVXWMwEPJuVA1Yb2+WDty066J2L6at1htxlI2Bp5o4bzLzab1ph
+8rG0qhA5w8HRcV+CNh33BLuDcp4mnm5s5wJJsdisJDaPe9BlI1dWbUiw9Gsj2BDoeDrgwAkGBsA
BwGEywjyVh+VRuJMW86coy7qpsJKmIZrbd9QcuAQcQU4M6C9UhSO81i2G1gze8WYarFOsdLAnlrA
vwh4DIMD4IMtoGu/rPBtRes9qJHEMVC9gO0AP9xX1uBdWQY8l6gAHeYHOhrPy6IqEGNKYPHrCKLz
mnfo83YN2Es4W533vhY+tOwwZw/xtzq/r4136iSzo7VlwgG3LPQ/mo4Vd3q10btn2otnTIIcezZW
aFDgRvEtqRA1aBkbQj50XbmYZHBZQjtjEqWAUgEk4jDa5vJtmTR+jdOBf7gEm0k1X+3m2isAxhA9
XAUFV2Daa8wkrAG2eJ+HoFHI3hruF637JyDlOibIYmNnDee45xysnsVCkZWTmV1BRvs90CDgdWXR
HZoJQ316ovQn5NWcYw3KNRKrgjdXHg7VfW9hghHDDnY89uq7zJE6MHu4jMFyzunySKziseC98won
WP6eQ4LeSRtiYXCEO2FM6kXuV2dArdLCwQgkNiC5mLXqtqaPO2bVFFqHZS7WB4t1w6X2pyrzuRgh
sszpg/YnlXYhydyFv0rPvbdM+QGoDU+knFsjg/d+xEUj5htA5lWGPi2FkzUAP5zF2oARgTHT4geK
6I3FDgVLQPGoDt/QXmPfIDVJHn3RVRcbDdSoYksTBTIQqVr5kOlZuM+yH/lh6C2U7BPPn6SyR43L
0OLs7NeQBESQcaZ9NwZgCEeW8vsKdQ6o0LMVOnd03Hj+FPbT+EEo9NdAQn3/l0G6/5pY+3VC7ZPg
3X+mx+A66iNnhmC5Y3+aneQsnHyH+HVaqCExLSzHZzCggH/0asU7uq6MFSkxABeyDyNMkcPsf/kD
Ps1RSsVt5sKuKZ3jEZEK4m2qwAxIYv+jo9ZeWfgU/8slPynHtMqupIcZmXRTyNoMNDDxG2/6WHUa
HmqFFgTdf7Hk7+O8/7zmgMIlhEHLHGKW4aenHGGuTOWC16ySTZS0TWDJbaV9QmIRGxAhQTnRiYe6
9atn/XNhSDO6ngv7HJ/AsnP7+7/IPaxr2HWrh4UhG3cU303ixfwQrtu0+yYZcAJq9z8wB9qGvv97
8nd73N9X/TT5a9vK8j0oQ+KjzqkTw5jePWxetptWnNcdrP9f77T/LAgTBxcG44zir78/pl8ouyhr
C156Vpo38CMu3a+mjP+YsySQ2P9HIBRz7vDY+PRM0vaCTrUhTwA03AE3gzuCE7URKErgS/0PnJa3
LfHbO4TAMlbxAujlQH3hs97fUlitP2EMMemxaUwSZs2tOGK8+AA2sXcJobs/nyYgkXfB9VfD55/0
NPD9Pq29vYtfdk0YwnEcDWCeaJhBgNsVtxdAvtWj2M1oz8CUqASIdtTwZRRvX5yU3zUG/2tpByEH
VmfMhajo70svxF0V71ee1IfwZXMJsjXENHi0WbTYX1k8fVIS+HO1T6GgZkFV5S1WS9g9fAAgrAiH
RA6XTegFV+c1aWG/5B6+eMQ/zuT2dv/7ET+PBdMSYESvHbSjIC/tYVg9bAF/Io+KtqE0PzYxibsM
9y0YO18s/cdE8ra0ixwDQYFgNO7T85YYTrcG3E/YVPaRIPWE+MV/DIuId/pH0/7Lo7n9Kz/vY3h3
BejSoZfjONtP+mUvgaahV5CyIZcAu6JNjHBznXX2X8nLb8fvz2UCbBu2HZbPBiaWwPhe0eCl6sq6
5grFgRjQsGvQ6PsqmP8R3fAScSX8v6U+nY6eT97YWgFPNpMPN6u3G+TQJ3MGlVhY6TbP//7R6N8+
2q/rfZLY8PyGLUuHR5MJDuH1kpCkO5rnRSA72c87uHfFw2nsI1iYQv1MxEg7hTijep9PX4l4k78d
z19/y6ev2bQdUMMRX7M8FPsevqmb6iKBylt1/6V/5JZ7/Nsn/RTUK4z5lY2H97weg9s63E3h5lL2
jyQveI4oRHfkCAfJXX78StyB/O2VhwT/saEc6MFX6fdNO/Cgyqcar7yDSWsRVfv5SmZmjyw38VsY
wP9PJOD/toMxr7Vd1fAPCNmnx4UtIrJgwXDB4L8l8AKlO+6P/t5uChZ1mIBN/31f/S0M/brepwsN
Ra5DuO/yhAJK612o0DRBVJbv/77KJxWv/4TYX5f5lGGOwWQLa8Cr3BSLJpiimazqY+dDhEiDyiQE
Fx8t2Kh54Ot9foeyH0nYl77Gf/2eCHlgRGzx77NqUm0mq2uhK4SQ23SnBu1mmFJP++Aeffo+T8H4
xwD8lyptf2bXWA4f8v8u+znSr2MDDIMg3G62BaBcZ8HN+gqXmfgfY0s7/vdX/dfD+etyn6QgTBl6
ZbtiOdg3/yPQS76xo4hlXNx/eUL+ult/ebRPQbBoZl9LAN9Ih9pgnzdZ+cOF9pZIMceSNqDPRaBV
qt3XpiVfLfwpGppOdR1sxxGBCAW7BXL0NhzVIIOHsvLf3+ff4s+vr/NTELAbWhUhx0qA5I8tBkwH
oTI6oS7K2x0mfr4Qg/vLeSTIvBhkKyHejnvs95hTAKK2CaZhE2aa26aYY78JRUT8L479X94fdAdc
f8spIZdNPx170XoCWhUFbpPa/xGiqR+VFI6hU35cmflCGvQvx+63tT6d/c6qXUUciZtyLkVUunS9
VovFvkio/vhOFDoZHvTffFzJNCCfkxrIRmDKGpoboWofFgJ3Y3o/L2gFi+EAxOKLHOqfOPzbtYTl
NkUjuIdheBVyUL9/Jytoh7JTWM44GEHqw3MIbkCEfgqKuVDuPIGZv9XDFIvyNaAKTapjYEGiLQh3
erYNJCjWnzAhSzdMkFo5NMtfIR3A41HC1GRRAzizYDtqOylBwJ1W9OSWKgHWdd1hiJ5S+o5Z5F0t
BUFzefb2q+8sj5CfUed1Fv7bvx+BPyPYPw/rs223+JDG+ZSOq3UAz497ISJY97SpkGIwYI423ccm
G1X0lcT4H2fg03KfPmWBKRFkxmgB+xVJwiXfQV1zh6w1+ffH+jOlottRg/Hq/yHtTHfjOJKufUUF
1L787a5eSUqiJEqy/xQsya593+vqvyfpme/tzm6wLI+BgQcg4OjMioyMjDhxDr0MT4fl6vobUuWx
R6eF/BdGk+2+/Fh8nv8AbXSsD4m+iw/TdvZnEg2Gi3igl++py8wbUIeHt3/G7TtL/Ax64Y4L2Rc0
WdLPmOfCggxHdLx/JJ8tRFEFfaDxTqFSiQwfatW6Px9LEOPf1V9TOuBahjHJhb+KUACznyA6ukrL
S+p9lg3Qnw8bHLiIqal+qv1hZ8Aj2AzUG/craxUXwvWxgaJJRf4ChlSEfBzJk6plmXvDZMvbnSBp
jPZW8lz7QmtmpG9Btf9/NSj5UlG0CvXGV4PjzkBI0ah2MdTPs69vEiAKKz5167qsD8Qx2SLTiISi
6w2dzN4Zp6wnLIyg/iO1T79Udtz/7pXxyqFcsyT+fvGiivJk1KOEi6Iq38N95HtjvFXzdOX2E9sj
fS+4JBwQnJbmuaYtxe5MbaJQy8fAb9LiaQ6glWlKJMFbRkXAkADunJcvZR97P+Y0MlcE5W7uDZ0U
zcA6j1T0OT1phcxEUfb0KOekljmeHUblujgYVxzkzjZeGZEuwtIeqsZC1NBPuuKb7WUgAYfsu1G7
K5/r9jEhVkMINVBIQc1AlgRLZ3WaKvo7vN4U3tjx1uEp4SEDkEGGCvvHP3pN3ObdklXpgE+g/Ea7
x2q3B9V9MPzxyVr8/qWdgPUeStQiIFQGygL6bUdPXv3q+b9+MQM2p/CICK4neBOlIzGodMHg8+BI
0CSHzjky4D/IP9DGSQDBTfVjpmr1itve+apXNiXXCS1IrsaAZUPo9HtUfYnVr0FpvF8JZuKOlw7H
lRXJd5ICarAi5RmcQUjseN1TkHaH0VbOcdU+9aO5d/v5WxFy62f9SvlBxMlb0yYXvUGooWp/ffrB
wHgF+CX4Jix6hyOTq3stJxMZTKblmk63/Drulu1c9WuCGWJRsmUeUEQ5jzqoa4kIfxF3XFWJW33m
wBQuAmyT9Q4g10eeHKfIUVduxrumdN2Gn5KMAAZayVScQ7elM5U6Mq23GfLlZzx7/Zm2G/BVo197
Ct+aM1TI5B1LlKgM9EauzVlF36sl0DM/B64xJJO590YQYorK2CQw5H5lda8Z6fVOkpBpNIw5HaaH
cp9kL3XaHNAq5eqtIISNd+BIXL8CG/DflIN20AlY0378HrxbpaO9s1zdFKpDiLkgbG9LV3Eb6l1c
aaEIDdNelJO8/lO2V3bNTt9PwWP4E8HJp3CdBvc2BaA2r+GzKsyMaMBJy9a6tnKjQNgl64qPJd1q
ppe3vS+qOE75uFpBEm4i7/OlQemsGMtsx1X1ulCX2hFQNrA2PL/tfXWoht3bQUFfW57Y9ovzEaYu
pIEZDwMhkav5LXxuJ2U3QSFHqa7ZeYhOMDXytFSbeko2xcHyU3UDAn8Zdquf+PYGvd5qyaO1CaBh
rDCX1MGdrp6FREIKvp8a4bhnECj6B4qCxl2bugqlrBDgc16L7RfrZxwD6FhI6B235hkkiErjYtxl
y96J/AbiA7jG5y0ddvAr7+IzUM2DUvDhg09Am4/ZuWBok7lxJLdnMExb9BV+UeFAJL0w9Ks6jLRc
STTFJMefYADU59QJfCUbjGFbL62q+hW9CM+3AHlX/tseIdxLdj+e8jSLoIDmCSX5u/g18ZIH1Egg
Jkz1cLNY320GXd62IjET/70q1zBMDrKNsJxcOMwTaMCG1BX5hdYfzJwenxAugympeRY1/fV9XDUp
uTo0QqgthJhsz+7B4w2LRduftsz3/bN0ZtWi5NCQy+hJZxAy4RjdKQFVu+f+kB/ECyKbX+p/ogp4
J0zySkLmCgpXC0IXKXrk3WTOSoZvNGoU9Tu7cqGP6g2jAhGUuV1IvYGpmJWveecQXRmVdlaB2aec
W0KWNf2puJ8aQOZvu8ttXg/l7cWqpI3UwejANMSncwIXPPvPxX43pN7vzBUgjYtELWD4ajRWYuNt
aVI3DEPjnUkiCIu2fKHP8Zx2LvVmfNT7oe/CM+QpGdT8qQ9ucuXY3XlWXxsTgfoiENmgvOAFIBCJ
JgWYCQbQ1fRBiP86SBvn9dmwt+Ye2TI/e1k1Lv7j0qFng03H0WjbajAQXxvn/VAG0EEEPrPKwIEQ
X2TI+3P3l7lnznS9mbhmTqoaDtD/NHCuEcDQ3qo+GA/DsdvMtGinF2iIVpLrO+UgdvZicVJE05UC
yiog14R4Rm8fRfOSeuU7oQKf/b4mcnLvzF9Zkw6gG8TO1BmvW1mdNL+gG2yejCf4Q3b5fjzm398+
Gaurk87e0nKx5TN7mf817qCb3MI3Evn6af5WfuhetN/+R3PSSeyhgKEWzPLENbmchAwBAO5PQk6l
/77ql3Jg4dDRW9ItU/QuDQoU134JQSy8hjETy53vbAJ4Yxk2ElKJO+CeSrvV/WTHdNphZY3iv3p5
GmSr0o1bRmY8dRFWGbY7at/Tw7Ax33cUSKajsmXSxxfiB0wlf++a1XaIHL9fbQuhDJ4qHopt0iOi
0WdzgI/N9Z33IM0gb2bGYEMH0c8PP6q/aDiBs/Lnh9WdliOsbFeOAHmfWypUR6Anlv3i5zvYlZv3
/UfjWB7CA2Q63MoQuIAgVTfRtFlrzchZB+ZBqFCy4Zkm1CakM1q3ilsvheH4k8aI6qGoO8DMEUyj
2kHVgdmtfGE5AGEOXQs0CmxT3JJy1lcEgwL/sgBNPvY7Z68d1Q/9XnS4on/gTzc5Nm0RerKiqIAy
JCmVFO48pSomHfbs13AXH40je9s+21RTfs9/ZxaYKQBrB28hfFcPLnxb2+klrI7rEKfb08TvQATT
QdfAgDZX+sZRUs9uC3WU7w4KIL36c196K82TV0TR9dm5tiGtFcQYMxIFNkTFlEmnhaeiuE3MYl/7
9sbc0ypwGS5d9aCb96nYZV0kyaSTsOTLWCdIumNAKhasxgC1oR8tZq1xa6YWzNw7ZrbRLz10X2Ok
TJtR51ERWEMPeIVxj6CfbPM4uF5s69si7p3406IadvxRYZYc5TRjKfwUlt0CIpulrMeASfDOnbdt
MzTxStJxexAMi/Kh0P4DgWnI3dcOeLNV9q7jZ9HjMnfvdKiGwzI6vX0AbqPMtRU5yjDpo7dL4Phg
TmBTf7bcb5ChPGTlx7ft3FmNZlBFBMznWRQSRdS5SGoAsnYzaFrbX8I/CmZpNcFtY/6azDhdLVPc
uB7xEt+jJSGtRvFGtUxMFXG5U0h4qmOa9PHOZph1Y2+Sj7A6/BnB3MfMBYnb6qv19ra4ti6dKjDk
fVYEi+mj3/YFIuqnPv7RPdTm1zztNvEheqft3K8p+Okl+smYveN++eU9vlq9dOLK1qC8H7D6Ykh8
WDCO4xAeIeNdSaPufEo657QOXfQcNOQmrj8lVfU8LnrFZfpQ3899sy3hJVHCtYLETf4kPiYlLYca
GgGTks+1HW9aujEyYtpLewaxq/2E0Cdse7vs4z/7fneC4pU96fOlVtd2EK17fgXnZpd+q9qXX/8+
lwuSNk5hTC+twAf7YfbVbl4sWpLavHnbxuquSfdnlRpx0xQYEcU5ihUIivnex6WiJ2jwwN2G+2FV
0Uj8cCnUA3YU0dYR30oXHnNxuCfTG22zJvMct9FnSoK7+hD5y4FJ+D2SmvvVPP7eQbu0J2W6CdOt
EVTG4jnGa/q9kW+h+RG5PLUZv5k3xnl8NHZDuAURvlqVu+smF4sVP+5isUGOWgbUu+LJUv6lbkU3
EMG7cZM+ph+WP9erFWv2pBzU1JDstpiz9KGm3rree1f5/rbL3DNg60gNWCYpCUDg6wVlA8PNiu16
fp8v256RmDL5420LtyklZWmL3il1Yy4y+UKOimWEM3H0QNtYexS/j9YByvfDWkP6nltcmpG+zJxE
NR142F5a7bM1mzsbPvWo0M/GWGziaC1zvLttF4uSts1ikjVPWwfOqX2IaiyICa3dkt5QoKVR9DKk
B4RSVkLvvY0EiW+Z9DFIV17rFBe+N7NAGKIm5N72Hdh/gUaFYXl1I2+ekiL0khbTTeDfiGtJO2nH
OeUVneHdYe+eRYU/8qsH95O+10lG069ve8c9a6aqe2Th8Bw4miFBUhLIhSJ4O/Hwg7FPnU8CRuA+
dmjFWu1Lc1h9mN/5cqCzbbBKIMUpjEm5SB23zjiHDKoKwcXscfLbDbBpOKR3wmbJjL+/FrKEM0gR
0lTF+wLMBuJrqrREo1kYuE9Lz08Z0nSz+hGy520k+Gvs2u+DbJt3yvHtbb23StjrCcc2xRxVBmRZ
k5bS4sM/9RxqoPKlDE5vG7ipiuElJufac5FXpWDkSRdmlvZJOA6JAOypO5iPon3xtfbrE5WixV87
3Dd9aNmadHsuGaINi7AmSkUL36xzEYuOt/M38QhHIJrRp7UV3tvDyxWKv1+cNxPVp3rQsSkKRjol
Fb33lR2UaUD6l9+ZS6af56/s6p3LlHNA2d2gNi7wLdc2gRRkTKrx3ZKGPpO+K/aBH+zt90zgAf2A
gHXF4J01WtRWLGqbIMN4l17bSwcy1gWVEd8IVTjlmKLd1YOS/iImgq+HL9qiq085g3HeaythpJah
ZmAF6JnNoONg7NJIGVd8/u5r5sKK5JG9omRi2MbxExjlIZrpowclYvDZDKdz0MK/8/a3upMJXy1K
ckkvX9yuTVhUqgb7IIl9tXPeF0a84oZrq5K8cIa6vNMc3miLmyJhAk+S0j7O6bQf2rXYuLYiyRm0
wCqcQMdUZtofmORs/Lhu3pnGsBLz79uhMUF7nGqPPNg15WgwFQwq+cvs+ExG8xLPoJluDdii3/5G
4qqSIi/f6P8sSbliXTgggeDs8mPDfowX81MbE+G7ILHgSrZ/Gq328rbBO6H+yqB0dxZ2zoIHDIZl
Up5dVat+b8fE+IpnZk8FTXyo+tThAfzq9PFty3c39aJiIHs/+9I6MxWDqQk+QTSxjWxrt6TFb2+b
ueuOF2Ykr28QjuzyADOxQ0s0j/05aA/QBWyXRFtBqtyNTRemJM9HlytwSw9TkHptAMUyGf709mLW
9kz8/SLCz6Hu1FOBhXqB+atNz0XpbPKkWQlMd83wYqZyDeyWxsq1mUSty5bLCzYU1UZR3dH6z7UO
k4QYFX95e0X39sxQaXipjH5otiWtCBBjMfZehNqbrk0/hqZxTpHWFSsIzHtOcGlFOlZ61/Y8Mgl9
YF1+h0T/xwzlEnQ/NZPEw0r8u7d5l7akE0UeTO6kY0vroGhTZi4nxatyWFWI9P9i88CWkGTT/2Ky
+Po7mRBoVZqI6LPyVxx+dJit/zcGKFCiqikgO9LXKZLKgyIFA1msmmd3KZof8EtVK4WweztmQpUp
xjdINi3J3fI+qCuQ3q7vBf22GL7k0wfgiv9iKaI6Q8+eKiVPkuu9yqKoK4eidEGSA8CzP03gH97e
rHtOZoG3sV2QTUxFSJGmzxFYCmYUD0PYjLZNM/6A9MjdooMJulhBKeltc/euiktzUrTJgmCJpgVz
M9N4T5mWNe9QSIp3od2E5ww1R38O7XxlF+9dF+ReFrVLEFWGPCiLgNFUhNNCACqr4JA14bzNMqX0
Pdd6hotmX3Wa9WJnabiy2Ht7y9uAoXmQqp5tS1/PG+LJcWoWS/WmBNUTgWW2JzhK0U7rH0IzU1cy
wHs+eWFQxpEWtWlMbstCg8meD1NRMw9oWuORGYduJTjd21Oed7opysCil33tmbOuzzYlfNosTmcf
Yf2Em9+I+pfCKbKvIcRF/uTlyErOsb6yq8JF5GwDyBYOS+POuJnUQvi9iYeBvMY2Ah2qTxtaR2ht
VnzmnqNeWJFbA+1SzyG0iI4PphEZHm+aNnUfDwdUaeDCGJNk45Hk/G9Lk2NKkamJbaQYtbrx5I7R
zzrI/nj7AN51kf/bPRmi2XqtMY0K3y3JknxfJQVqn/qgHLoUabC3Td11/wtTUmhxUz0oQsZ+fSj8
D2Nf040YOe7l+M1Dzm/le917KVuXH0y4zUWW4WpT1yP0TLpbxvYfEWS0Txbx5AHhv+SpKhfjoUCV
k0GbFOjdrIAzc7rq5HiKsdKVu+uf1OAsW6f24cpjDOpI+TZ/Jf5uzPCzPXfRObIQk/sXm3thRYot
TbDYrW6RgoxarD5oo2N+oSuEtmrnhbt2XOLPb9u7vyobKCr0REIb+3p7p7GAZbflUrW89L2bqKc+
c/5FJmrzjvivCSnfgZ+9aSaRGExj8AWqeG3L7Om84id3nZJMB+SNQ0iWs8QG9alxWtg3K9a9TTzX
00c96dWT67V2s4kd20xXXkd3TxzgMIg9qCcCjb7euTLL3WiCN8JngqI55wtgYSuLefWpdb4yIHg3
KNMCZAyQtibGrk318OrDv2pRZ+gUe1f34QTtaTbuYrRgTnqWC80WTd9BvqOsuMe9VrQFLPq/puV4
GfQqIoyIIQNqchEX8wsyyU15GOyzmP8egWt2Ey1B131eg7vf/aLw0lBtVEFTyfACxCgUZREpRVVo
8zluEmffjEimmNPc/uG1SbryBLx7Esgk6MNQtgUpc73Jjp6hY53yPVUKLDmYTX2q/43LmA4wHJUJ
G5K/axNGPDaeN7CZOQMSf1bDmP5A7dj6vtB5XHGZ+6v5P1Pi7xdhszRsFdVhTHmm/WwXChoY8Ly+
HTvunoDXrpzASRLxr23Al5XDo4FbQkfdHKesUtA76sb3zDY2K2Hx7nJgrdDokzHHbUkxhLmj2lFb
boG+U50jpMvjdkE6fiX5udcBZELNpdXCXNxtq73IDYRg6gozZ/uQHpn7VzbBTwTmzA3i81CCNM7K
d7q7h/gbnX2Ba/GkhTUl/BWqMjh+o0/GR53BY792K2Oz1EH48vbnElFCTrBYGvkVXFwW8f76czUl
2pu6ykOarAoeIi9Nz0nkukdznob3aMaGSI/XwwEeWPUxc7y1zOsGnAkDiIBEGzaoaotSvpRamu1g
AZiOgRSUG+UHEMnm83gId8rOehp9JA/3prlj9nUXndfIK269x2Tk2Vb5HxwLHL7rlWtL7sDZp2v+
XJnQnkKaHRpQKc5L6r+9xbdfk/kGmoE865itBGl+bWjRk9S2mTjxe3UOBnrGaeVukMAKhk2oFO64
Yu7OlmJPjJZBL+lwNUgXQ7PkFGtrTfcbP31nbvsDzLSC1oVJ1uXQ07X2EL3xQ1/Zv73OO30nMcjB
8xIMA6mQnDb08wRV7uTo0MnM2xnIZPLefXQOuh/vw/0vc1mZ5rU1aVth53P7pcOa+aT0m+hDxBrD
3Q/rOT2gV/qN9+2/6eMx/QjiDNY5TbzQpa1N07xeELM0X2Hn9raEAGk/bMWYbPEERiT/5QB3aU6X
u1ymO9PGijCnuM5T5ylnpV45/ncy6WsT0vlrIbED0YKJYT880hqBcbxlOkWM4PTHgP+/4iPiq1zH
G0BYENjRIDGZjJUPgwnhPp3QUPdVzjrcDXu4bvdxVqDtC/wRfntHWba64ZyHgd9RpY+5Wf41O4h+
qfrPFnhH7hVrfnsbCYixItwCdaJRK8/QmXFdGFbcwiP81O8sMIv5VntnHGg75/5xPK41ne9cKNf2
JM+NbETjoZU2fBdpOvcQHCqmreItUhBQ12tgb/9NU0pwoVG7YjKEUSv5BT9SsYzgXQGW6QynGa0O
axXbe+fLwqZiC8YFml/cJ9dhrhztdJh1hMT15yf3AFyLrnNzzA9/48+Hl38Au7zTw7SwyaQ8ZTOm
rT3JptqY6IaHCtNVO7rOHwVmetqon5DwJMzBynMqv6/4r8jGJP+9siiy8osUCn02bQqhw/ezR/c8
Pwl4fXr6G7cc7bKDsXZe7vimBz8X6BxYGblCpPOpNqlmRwb2mOZBRn4HzcNr/xKdEIajqq26Cg2/
c11BaGVAAemY3EvyxII1tXOXM4pN8uFow85zpmZCRFPTggcr6eJ2JdfR5OFZ4jiPQE08MwXOVI6p
IRC/WE0iIsJZjEe4p/gUHZsD8Jm1vbz37WjNwjug84S4oQWkyRJmTsReOqjrLh+C5/hYvA8erWcD
4e30JBC0q132NZvSWR8nUysiYXMA1VKFL8JFzZN2tvfl+3b6sH7Stdt3oXgbAewH7A0jidx/zhHR
0Nyx00ARWI3/1H4Rvf3lIfs67kVG1Rycc/izAWW/ttZbx8EwTwhB7kYFVBV/vzgaVCj6PhkrDmMH
cmiTG16j7qxm7L6WSWT127dP4o01Eire9Ca3ImUEkO3X1lSlq+uYHrhPepduE6U0jgVjrFutmtQ1
x7ljy4YgRDwygMK6cmjjRNij2wbkoacqfaFztkN8aYM470GIU38XoSZen4+9CaiC++vCqrRCD204
RF+E1Ucxl6vukER5cnbjvjpO4CV0P30f+vXx7W29TeIkq1KKo6WwB3szVvvz35ehsrV26ekfrlGX
w+m1NRmqlGVt6MHfrr4OvZjbzC//FCusT+ZROTmfV9a28h3lYBpNCFBE0AEAP4E//GP8YP/ZPgnQ
lwkFYf+p/lkd1hpgtwmWWCHIeTHXzYC1TJxhqklseKmtMvJi7dOd8lH/KQ4iGeMB3uG3F3h3fR6n
QUyBwiIjLpPLE9i4DkgATfWjmA7lIZuRBQGaryqZfRRoKnX3tr1bZ4FmSbygXNHgA74sGXSX3EJN
0CDC/IfRTP1NTHswUnwMttNKyfBmdZIx8ffL1VU9DawMY0lh7tsoQxUgOqbRWonp9kJyBGck0EqI
gHib2iKkX9jpxwBp+kTFzgmVbudhOg6QcFIoYSr99PYG3tzuwpTj8qWAZt8i56Iqm52ez4SC4Ijk
5DfHdFdc4vY6gLDZoIxAQIZjgJh5vZpOIVzHnbe8Qq4WONJ87TOTMq9zT/3eOVTvYoQj9/2ndVzx
TQATpsmoydCYRmZS4dq0V3eqXs4KG1na0bEX08Ca9odhTNpJq6eXt7fy1juujUkXbW0HSjGDaPPz
wWVBIcqQjdFs5n7tm906PSeanaTZIZhFmXK6XpYYiWCKzRFRZPKbD+qfke/serihjJfuZQ1AdMca
6FRubCq8jkAFSpuYZsE86CCH/LLLPhfKA1pER9OrtuHg+vGCLl65s6dTpYDWa5Jo09pf3t7X23IC
hTXWC/pB1GluqKGsIatnYyCoCMbG+Gi1n9SX4jfk6wRZA5LBp+AhL56gGEUsfM15b68HbFMVpVPg
ikeFtPhyCJd5sBcEcP8Yd+hzHo13or7cn7hw/X8Rqq+tSS5UGbUytjFt6eBJg32rPATH8mQJwsRV
4PHrZ7t6R4hdvViZ9HJJFiM2Ed5VyXrjY1X5zGY8TCVMajsCKNTj9mjvcwUZ3+qIcNLaUOA9r7oy
L+UWDF712VizVO3H4Fv7mMK9s43e6XtBrLy6seJE3CyW4iIjZHxEMDvXJ8bN7WUYXRZLS+4wnMTL
0PTLR8Gm9k8294bsiOICWB0KhxAbQ3who+Fy7nnXZvaEa8nYe6RKf+yLD/roT765m44xpBcDYK6F
FGpkwgEw+7ov3fVcBqZgAINqHTDC9ZK1urGzXOUn6IfuEdGrg+kD0n9dMBrTawmqeAVebzCz9A5V
N2KEGIOUzonHG9huzGZ5xfKGD4JXWRSnx9N6li8849YUXUEVOKFGf/B6YaFm57XrIPPjBuaz1o+t
XzIBVuajsa0t+/ui/6YkH94OQXdMemBugKyIhw1dp2uTM2LuY7IU3JJWeMyBKwfmIW+SU1GkW722
P0XjuPYovbmYwfoYcNNR+9YZGJSHhZF08ZwyNWceUWIwQH1K9ul2/ObCUaAfozO5qf/2Gu/kidcW
hUNdZB1WpOkN9A6z33nQBBT7aN8hu+AXX0QyNYxrHnNzN78ukEc+7HQ6JCHSnhLqppIO0/yfSibi
R3+Gve/RvkMEyM/C7fAS7NTDr3KAmZJZqZwxDMyR8HRFHLjz0MSNEHmg4K75UYEmKHPM5zg31k7H
vaVydUJcR8GfBFzy2CnUVEoazYyEnoPmTYBgeB42m6CKjoqur3nOTTmDFQo9AJV02mEISPqOcz2O
LTots69M5rLNcmvcxmC5HzJUof2iTpFkH0w0smN01LxNtiTBb65TqM8r7iQWdX1MxQwBoYCHBzm6
PIQUoP5TIwKIOyXFqdaCs57FW6Mpvnkxg13tX2pS7IzlXRo9dl25caDX985urm3QOlrbERHdb34K
yCEmwzWKv3Lt0ewazq8zzb76rJv7pdlZP4vTcMp8uCKYAYZ5Xj3kJ92PzvAgrZXQRXp7ZZxq5+vg
O1mUIN2Rk7XQWzIntTH+Oirl8bj8R3Ue8VklO+y26VKIJEnig/L3i+NLdVKbzIwYBc8H7HrTMYXR
zzv8s8nK2wuOpxCXm8PdZjNvL2fWQTS2KDC2It6TFzFHETHKWW/Kc/eh+hTtHXIkY+v8ydWWPKtf
e3V9quLGv6RfIOVK4RhGrdnxC9yXkbP0DJ3WFjat0/iNsW/rGSF4OP3XPuZtvVeyKiUSZq6gZifW
DQc8DF7twTGO1UPzYBzER7XtswNN2spJujnQkk0pVZqsXNONHpvqeXk0jn9PpCnnbnWO6nZLxQsG
JjQmR6AWkasThlugTlrEqj9V4w8U4k5mYH9I518GgfIqA81MS1K8cm9u01Y3Z7Mog8Wvaan8SWc0
/K2PzGiXhrV7UGKjXZvquE02hUWCL1SBcMzCy3x9NqJKswYn5EENE1q5EQ0WqO0erUOwSR7Ws817
23hpTfpeWkpvsh+RwComa1P03UnNQeJYa6sybk/89aqkh3XSqDxrdeyIweCI0pVod4hpRdGI7L7m
KARYh/zZOSZ+8304w6uyq87VeHTGzyQQn18noMg8g90va9MwGHq53650tytouLWGxS9Tjsp78Wpy
dh7ddFKXf0Cidv/rkiTR2Ia3GBWR66/bI3wYgmRA8pEZyvKMNjxaKQGcANTwT2t3+W2aJNZ2YU36
uobHs0WPbHLBvX22aC9VO9qv2+6QbVdt3TxbJFvSF1YKD4RajS3xrfKPPVl17RuH+pTw3caH1VLN
ij1b+m5zNxojSYyoptkH/ZUhr3zpjt6zvU995cPq5PVdD4byGlZNGrKgBa6/XNwmUzkXtQr31x6D
O9FZSoNj/c05GNAwm6t6M3cXSHESlkkahTdjsGrqhJGyVOJdZp6FeIdqUUFgSJoRx5QZ0WWNnf32
9sdbLgxK3mKjH0teiEExCWsc00Oza3kT/XqRRnjKhR3JU9LZS/I4YyeR596J19700d4Er4Rm3vqN
dPPau7b2WsC8yDWmqGzTucKahjb7WagsVN/ht/+m+vl+tdp1e/1dLe31QF4Ygz+oa4cQY9HJPqN7
eeo2NkUf/bhWd715crEqejowB4HoYthCyijyRqsK3YyoMwVujhJ7SwsrySr0zN++0O/4BHV4ZFVJ
m3j/yK9J2+7iuHWJVx061mmFHCk8pI9Wl0fbqeg/V6P1XNq8KOd+XIFz3LmZkCI08X0V8Tdm9a7P
W4cIaUCHCY5J9VMyRJuu/lDH1ubt5a0ZkQ71EDuhMyMm4AcFQkCu8a1Su2OXuGuwxVsUA89jgWcC
GknCS9fvejVRHjlDUBiiLihE7KLtWO2phEIpYmzD2ldO88e3V3ab/ZGwiPc4+Ty0ZbojeYhaAOGA
mFu8WYWOnPUQn4cHhl9xR5S5HrwPa+dadkmGSHg/ibY0cGpbl/t+RaCl5iQKD23xfYm8bT3nh7fX
dM+CpaLKDVOKwRyv+PvF6YJNOHCiEL3k1FLt3J8b1Di2ylg6zf5tQzcFR7EWoD6McFBHMW/gbr2p
K6qdxeLJoJ87MCbsXtRtRDnV+SM/abtqWz2ttYRvnOTVqmGTHIALoeIoBcbEMobQSihMzWO9bBsv
sJ+nybOOvZ59aLLuKUNFdONUM/rgjcaRs8vvYxR9cuxuX4b22qNYDpyWyvtTJL6WAMEgqiLtdmgU
ajlQS7fTZVucwKhAeOca41asX31Yg8Tcftxrc+KoXnxcrehadXkt3U/1rg6fZ21NSfLmIciKAIcI
1gybdcHUdG1inCC0UlBs8aPI3IQDSq66u7X1feDk28Eut4jNviT6cOoad2tOzOnMH4X2NhOn8WZW
ago91caZAyTK1Wcny6OHoOxW4u0NWvz1N9ImFDgWRBNVkRVcbINjlGbe5fzGAFyQQw8030KAfIQF
c7etUPJTvyPwsVJ0kKOgbFP60kMfh0qlEAWdYlMHwBAiZW9l3ee3D5UIOJePftmK9IENI9SyIRYr
055tkhfXOZX1Wc1+caYWMzgSFVBD0MuRr11vYGzHQzmQe/vOGD6YlfZg2sqxZhx15UuJTF1aDreT
YOR2KNfc4Kk7BM+HrPNU3wth8mj0n9BdVH6/uO2G/tBzWa0hRu/sHwZZl851L+pU1wvrR6PzzEqh
L6B/rrpiW07naI630zysXIo3jxSxhZeWpMsqSSe7sAVaxHwWwNR4l7/EB4s0d3hZZ5VZW5YU9OpI
zdUkwVgZL9u4VqtNVg0n1Sw/2Lnhv+2CNw8isTIh38SACxNIxLbrPewYIbNCJRIQONG00o7uKfoi
9HiQHvz+P9qSFhZXjCgUGbaSE0+9Z/HUMyDrLp7Xyd/uHGBB66jj8kQMQOLXywKW1mllRWV41J/1
5vch/xq6a1five90aUNKlcKMWTjbSDQqO91J+Wp9hV3Z+zicR9/cJ0fzoXvylE39da2idOdauFqa
FLO9IIODysSsUXRPiqNtgmn1abdmQwoZ2jD03WJhY0CUUiCHEEr8YJ8En5d3rvfzw/Tbim/cCx6X
myl+0UWUh4lInXJYRf0UjUSQin+FD8Zx6jbhk4Umxu8WfuIel6fyk/dhVb1o7UNKcTjT5sIeFWwL
zBIAB78/AMY+OEgYOAfvrENvH+5XkVJ391jcug6FbVIKyWphuYkz1rhodpq/DO1RsJ12x/hR/1bY
m+WP6ZCd1xLSGypOcdpfb/r/2BQ7cbHLmbUYzIhjU+g0tZvqU/mRiZTH/rBguoXML082xhf3ITmP
D2t+e+8ivzIuhetqMZySrhjH/7H80pzQIEaZ6hP6qnvtHP+WfTGYhTGdjfHh37iWxTwdxUpYn+Sh
uhDp81rN0HEWsK324xRt+uf62f1TZG8dUHXzceyQrIPZ/pcBCGK/Kd0zGSNmjG7K+ko6ATByMrHf
M6pRAP6VjfvZ3PytjBWtymLd+hT1fFo24iXMPIxMMtW0jR07c7iQKwUHVObTcOPpm/GAbvxu2lXu
g/by64x4lgq+hLcVrWMeBjBcXTtVX0yJlae0rGq7qJgE0r3M3fRWO6wkZeIqus4vwIYzks8oroA+
yNh/2yn1MJl0elJjjean2z62Xb5XXbx2QIdILyxY37yPb3uPuJNujYK+c5iT5KaUgvyij73gEZv9
DN6uYDNY2QSAs8sMY590Yzm/6712zB9ssvUFTcIxGR9BZE3tWlX29kKjOwSOhr65BphFplKN3CV1
DNgIaJf/HJeDWlsbr1otWd5Gwmsr0t2ipCiAhQVWmFWzNuhLqVT1lF3e+e3eOqhAS8zH/NP4da2o
cvM2x4euliddOEXUl60lDAsKyZZOVHzuvrtoQIi6c/F78WKvjeXdHpVri9KFw+jzMJQlFhtf26fH
dEcPDII9oHqIuL5Xu012WJvuvfOcvbYphXzbjcJp6LApwoEuYNWiJNz7/aNLl15J1jUB11YpBXyl
rIPFEW4TncD/L4/x2Xvn7JAFn/ev9fzfoqdfFZT7+1M6HBmUjrnWJJPz2CVaEdYcU7f5btXGX/ng
DBvPS9bGs+/GA9qlhDyhCSY/x9MoDoLOMGYBfvrYmmO+MZwY0qD2d7PMjyTQp0ZPnM3b8eDOCREc
u//fqPQJ2ySxTTPAqNZWh5m2kOmdMkbEU8Akb1u68+muLEn7SP1bBR9EuEvm5F1puj+KsQhXVnMn
qgBB5K4QzWCuJ2k1UVN0SV0ls4+maL0Nxq6jg1/bB62H9ODt5dwmeALzw6AkHI98L/mWSIbASC0L
t2gH9Tkh3dsYURmd1SR/oeff7lOVpb5t8s7qmCNSoc3UeJXeNO+hazEZMwQTEyRf1ehYLynX/FpR
6M5nMmlF6CCLsELxWbr9uK/mxO0oUc0IFZk7aBDDXRdu7B9CANNCkySatmsAvDubeWlUbtFFbRV3
c4DREt7uqnhoQ5v57/eB+4fudMe3d/Fu1GKQx3HhqKBQJEOAizkoPCdP6GDPT5kOCk48gL3dPHxd
tu6mOaf7tbrfnUNmQoEgpnrEha9Le9o1Xl8y9LH4U6wcp7A45L36ZXAKv0+Xf+Ej5OBUlnAVzpN0
8QDAU6je4pZqXT9WSdrv46WYN02gr6Hr7zkKW0iS9DqRJbfLbHVBgn4hFNdNu9Grz1O2Jql3zyug
NONEo1EhtKmuXbFKoWVTypKAGMd/aP38aYQgI1Z6cHbWzzlw/8XWvfZBXEBg/CMFD+o5RkbKBw2m
JThN02JAP0CprY9Nilbhv3BC8ln4kaC/uCXqCpbQGaP/x9y3LbeNLFv+yo79jh7cLyfO3g+4kKJE
UaJE27RfEKItFaqAAlAoVAGFr58Fdc+0JXe0zp6niegIt00Sl7pl5srMtepX04kyzKwu/CmFjU67
00o22mz1RwHp6uq8c/yQJ/jzhu+O35qErW746w2ngp0dKIyscDe5DzfDJ//h71/vrxb8zzd7Fxo5
uJevNG5mLfdtspHli4V2xP4jLPUvl+BP77Ra1J/CP1oufW9Z1pxzbjYj3ZXD8tE8/dWZ+/ObvNu6
amDcH1YXZ/w+FU4+PjZWjn58VDMtBVS75yW1kf12PojxPhi/98al7uLJDKubEwqaTo5d+NA0EN1J
lB/JQPzlafjTC4bvAgLdGJsHaxZpyuLtuhBJEe+Gq1Xt0L8im+TH36+MXxowXt2pP+csXNfpT3M2
DUZAzQL387fkSj9aWIQYQZFGhbe1tma3Sic4EADMRuhRbD4Mntfz72+2wXvwuEXY0UTrNljuIMP3
BLkboHYy78PX7PTHUih/AUi+8ZHjdwvIakHTadUgXuq971ayG5puw0v7iiZLxodvUffZONBqkHPW
9sHm78f6r9ZuAioJBFkwPqiNezvUbekj++km8IZqAWwCDCTdmaOSKk7pKGT5ge/1l28K5ws0AIDL
Ab++u50RAe3MhNrCfljQSgMuwkPUqTKrW6c9WGhs3Y6uglKFrQGWWCXgoBmplqpqP0Iy123/fo5/
fpB3p08PuQBORICmZ8jFpX0p2sJqeJSqKiTHxOXlC3Xc9poT1939P4w4+pJRawp8BnDtuxFXVlUj
d4Go1pd+DtH4gnCBpaU/MvPrqnnziohDXpttVqBtLV57e6PJb6coGF238KxvvKGxvuGgADsmTu8d
TAjRlavGQnXJiQyjTR+GpE3YR9b5l9WFvvlV0AL4GxpygJi8fQQm0cbQrskkz2nATN+25IvoQ5Rg
uNbw9e+H9ddDCnkeJIWRckame03uvb1XHFauWwb2UgSpAVF2lcVjDZlosl3pNKAUtvm4bu7XHMm7
e747qJQIlopAgawgn3VOrlaDGe5/7/z8H/RFrld7M6GIVgDsA+QC6QyqHd/5Oj6N4xp9CwALXpP5
6IwkOBLnbNU7YyL9ELz8ZY+gHxL4dAy6bOTzUdf/dkRtvzIgsKcC95OQQA3cVGYsr7dVma0lZE7R
XoMxJUt28vojb/jXg+Ldvd/NZmeb1qkC3HuVdos/Cwi7hftup+7NVfIBxvZLWWKw3gstC5BLRuHO
L4xVikk09/BKFM3eBvrT5qAoYBlveEo760V37fV8XEs0QH0O7rUUOEmZ8RuvyZZHMyUZuw1vp+C6
cjbx7dL0dxVU6EC6MX2nlfMfn59IMyK4QzUOfPe19vXtlCQWMQqloX1hrtuTly/ozJGoPQuyqviQ
t+GX5fb2Xu/zSTyibSfp1BfRI4Di89q9PVzFDoDctSUexF4fbOC/vh8qHsBSs5a6vVtui+hizmzc
z7lbNlGHxQbeU3DB5Wt3LIptP+xR/8U1fH3BP2/4bo0t2k/ikc990aogB2vUWvkJuo+c37JLadiV
vUEo+2Gg92tZybvbruPwk3cjqUxGGeE9yyjzfoybGMXgyRdn4xbgycrdqc1s6Mr32z+Q+f/1ff4v
8tzd/35SyH//N/7+vevNQEk1vvvrv2/p96GT3cv43+vP/u/X3v7o33f9c/s4Ds/P4+1T//6bb36I
6/9x//xpfHrzl6IdEZAf1fNgHp6lasbXm+BJ12/+Tz/8x/PrVU6mf/7XP793qkXTycMzoV37zz8+
2v341z8B/f+01tbr//Hh4Ynjd7ddS7qGPv3yk+cnOeLXTvIbBJ7QJ4pAFewBLqzY9Lx+Eke/oVkA
Ml4xKrHx59qs3XbDWP3rn4H7G8oXYWnAo4ACAKiA//MfslPrR77zG0q2w7WDGBAJ0JHon//n1d9M
0p+T9o9W8fuOorgFv37F9P489i3oFaCHGcDiO0dhaBUKAGjJb40X1HN3hUIuHF+bFqJwer7zSoiZ
kYehC4iXw5NpLJ3WZvR4ri1KAWXJoFK9nYGoL3GXLUizZpOysSP6WVFpfJYlPDRhmQagM2vBdbV0
TdTldlNqFeUoiSI6c4kVzHWmF0e4GjT8sRj8lMVLiZbkki4Ic3ybl+KprgdbPDA9u5qmcTsF4a70
kzLWWZsYM/wYNVdLlXHfmSw/HZUjSnQYKiiFwlZXKkHQVxvWmRl0bWNt9HZqKqJSusz20mQErGO1
l4P+UvVhZgYFVfAZvGDNHTraWl9deRS0GaAiWkpSu9kInMBpUzA8lqOTBqhe8jYLaQLkTyirJqVR
s2gsP0x7z8STSCXCfHEb68gjn+oIQ/Ftsdy+R3Gt6zX1Z5+g+P8bQeGec08WiBPcxcbtEpDcou6O
jmlUoovq6PTdTE5woZrqnpogMAfGWwOnsi6rHsYrlpX1vY659cMuJ1Pt5paN+uDYVowdFNWz2Spr
hoA7Kt4auhFu59Q3Xj3FsCBhrBf3YenjpTqCvmsoWUriyWe3yxzbzZglbdeWaOFOqkGkdjxYWGqL
oc2FUiLLoh+GGtCV5gkYMIgkXTrItnVOyxL4I9RSGzAwHzETHimGnjbmSulE6XuLjKy/YrXuhz0w
gYBHGWvrwbI3vdcyF3KRKlhqlpW6VWLMS1V1zpQFlr8Q6G7ZVQmMRAFRBRDoWEkHZqrOb+r54ptq
afzUkcBLllQOtLZQU+b0gbfp7TlwvqFFQFabsDd4h6yfPONdBeEiu9uO+uVywEWSReT21LX0FoBa
L92DcRpfI0KLJj41WTdh3xRouZyiRwbmS7vL0Gza2HtFR9v6TmYlS5Eb4Vl8uqpcBk4U6FAbMsU3
XTDW4RfovseiusJDa3oC+ZOaHh2qKa1ylPVaus0xSb0SWRwZr4P6KOvqxM7IHDsCPYDNOID3YB4a
y7lwB2n2z1L16OC78gLSRi/V3EQjT+0Wko83yJKaegcn2bEeB8Msr0vjis9uJhgdvtmhiNExbqTy
UfEnHTmTzyyGRtx+8UJkOfLJLiU9+dw28uB0fj+5KZj/e/C0jnru+h2uRZ3N0rPKefDjKih3sR1P
5a62Jl75OxDWquFGgvqXPiVLXw+f1RT02Kf9jF2LxodB1mrdrp5VX9RUh1YeYLyiPq171nGRE8hd
eVvuhWU7pa0VsuixwWSLTQ2KnfpApE36PXq2Vfu1cpXHTqXibv3c2GDz+6rsoO9RbQcGLPOtBSuV
9FKU1Bn7JijFJDdDr+fpgG/JMExnLMlZpbFbwy8Ao6+aU8vCCeOndd3QCPJ/vkK7f1UNwykaW8+F
P9z20dGyF7+62BwnyI2BNlhyO0fBIgrmD9y/6YBhdyplQ7LAp7NAG6dvO0VG8FdoXlmXWepOPuky
YOZGRLyqrioRELTglAHlW8thnqZbNtVimnarKrjayki64SfXF8Hwg5m2IqBz7qvpmzdpOt06nhns
MG2oHLwbFImPMgv9VV5zbJtwOIBgnrhYspMywPgYNzGoHY0cKvSF1JalDmSqq/qgeaDMIe7raNIp
dZUc7DRE3d58Y0DB0D6ZypuGvahG3jUZs1sU9mWgU6yCW5xYDCm3MWgU+hepZjorwaIwQbhIhD7d
j0RPQTbPLg0ffT7VOI9LSxu1mdtuCQ12o3QoTVFy0FWHKpqXPpc+pMCStO780dz701D1h1ID9j2i
2y6ZIJYRTOH02cVuBDlVz2s0g7TopSqCeEimTcPUBJUtHS1J1ixJ2bLUl6U3FwkbkLWAxp7SOo/9
moD/hXPK/YxUQ5282B4OqT1teaNI2tTRDP4K4WNxqFRaeqxTu1yMfRB+3Hif3djE8bNnUcbmtGWz
801Wi6y3yxDZ9DRUQUjuRTKP5OBUZnKuoQ60sD10kWp240mm4+vEVrN9LWu7F19wLAYmrTnUoAtq
dQSC6CDW9V/Q3jcaDgtrgvkoE+WbWzHGzgsZ2rp8ETAc420fTkbeDG3F7Eeof6lpTKveVDyrkqh3
aNpEqnO2beMou1h0QwG8LjCOn6RM/OrMwllA3y3qu66EDo/7lXL7Jenn5gKlnNrvC2tynPaeIeRH
7az2jZXVnBCouPeAXYastqAqeV110ag3ARpqoTLpLbZbY8xJ2F84la28K5tR16jFsaaB3lTlGC6n
hSYVvZFNUPH7RHGv2tsytA0MiS9Z9KUznmluUEsUqKuxNMrKQ5dp70aVbm2dGfNVw1DoLqrkXE41
q69sOACsoNQevRFStpMYv2jWRGhwGXRrwrRCr3HUFzFSqtGVHlyL522lve7Bw/LqrhEZtuUdjLaM
HuIkmUmfs7DiNiqgF9fZE5VMbBsg8eCmorU9c1suUow6heenl9RDhIaCFMdUNQDFJo4bv8mHadDL
t6hHcver5PEYfGsmuqBo1F+WajPXJOIUfXFdWZ+gkADaiaRlsX2q3NoVu5rx3koynAlN85URW9Hd
3JWRex063NXfg6jtk9seTSGYWa6npphsXGpXD9Rp77zOQYFHmhAROl9lOXnD10YT5Fp1CjvZL5t2
DkkQpS5o0lu5SUAx3vsbj81quZddh2bwnEnbafYN/giDLPFIr2lRR8Zdbii62MXndvTL8TiPC1NF
UgNxb9LEFxwUGTAMZVjnyTzYyZh6LE7GIAuk7ZZ2il3NUcGvpWzLDbAiF54IaFzmRl3gjFVec9B1
4mteqLIeyma74ARpvbRzGmsC9V3LTL3hsk6IUxhA/a3eSZfT2Cn4UlvJCGqWyEf7yCgpkolZw0aP
CnCOY9xxQinwJTo3dtu3wQuDC9GNudWxxTm+RgH/UUB06jj+ex/jvImNts/dGkfI91/6/zAQgsv5
d4HQPYKxsfvHA/3e/RwLvf7q91jICoPfwCwIvBDs/CtsuJYy/B4MQfTgNxQcgJQIlaQ2KkxXNOyP
aMiJf8NX0Yi0cncgs7gCfX9EQ07020rRjRmLIhRKAWr+T6IhWCxEx39GQ2spHxg7VpISWCYIxvjv
gvaWaqKx2HkRiyhlMFE8CnPTWddtjCyVEDunjndB1z/WqiuiwUllZe7wmqkFOU4pyabFnvWaHmV3
4U5S1qXEZ8+hKvdCPXBjbtxS5dCShUIyR8pS7iAztUFt6LXpwhxWtgh4W4SRzogPAiPRb/0BRGXT
Rsl+X9n+toH/K6LC1N09NPY2ledvu4lnwjfFMka7JmivelamUgzXydJekVhuIAdy7QY8j0KUO7v1
HoWZRenMN6AxypagTdHhmJpRQbcuPkTK305td1+5CexteV/T6W5cbsMx3s+K76eKnQCj3+s43MHu
FC0gfD7KjTMV3A9Aic0ObtPskWe+KWN/q9S8Ra+kCg6Szzcu29gjWlGXEIlN9JogoLT0tmte4B1e
Tbp7nA17stxo4xmVt1Gz53Od1+54jcnft1ytfSGbxJru/Iepmg9K8KKdwDFI9C3r9LWi/fan1ftH
rPxzbPyKeP68GNAbHSPEBpsaqOIcz3+HL0+979DSobwwdBdgKl2IxyxBldXK28xeWJQ9yQP4dhJf
SSDbU3UIE/oHF8qXGs/eePXGdmAG8PUmaa/iqr+yxA83PpZg5wc/fkYH/CAG7Q06O3tkltu1xmeR
+d+/x1ugNUBzTYwUOYQ5UdjvArl+lxVZoAM/ctOSQougzkkc5LpsDm7UfptJuJ/Q97bUbpP+/U3X
i74du7c3fZcBURC3pnHZkEKM/YPyz3O0pIIJaIPy5PT3t3rHD/f7C+IN0cW6ngW/Qxw/QV4IIWhb
jZQUrS3qtCM8L6dd4ta5aupUBMjuNRZ7Ef0ZiYHL39/7NZ/y7j3B6QmlkZX1Eln0d+8ZVr3dLT23
wL5jXS98X0FWqO6K0a5Q9kDWzXeDFHHWE/+mpMG2Lr3rQCSZHtSnQTqFStjdQEjaWeLE3Usn1L6i
R2oNex7PH6R030GDr+OEGta1MilGWQZks95Cg2GnnaRn1MqTutvPcYtKq2DLmHtcgvgEYSiZNsMj
DiUGz+UmksnZMfF3Md6geuQEVugPhu6vHwfUSGumzkdi5d3QUZROy6Uty1wg7kcuC0G8oJdqRtuJ
GdAlCaZES21KKJ2UYMJpGv4ie2iTEr4PFHvRoXj8+7kE8vY2qfU6QqtIQvxa4LTmJt6OkNfOgBh8
pLjpiLkTn/tAHBoeytQjwZfR/eSH7IV36tQFmwVecb4sJc3qMDiSypPQL+m9FMJk585j+eR/Wfrb
jgHj8diLR5t9744AV4AqpfYSn2TsH+FXFkOn4RUlOIf95hkyihlonK5Hp7lULDg5JDrG6AyL++DS
eYXD+B4NqkiyJZuEXGIrPAzqW6utz7b0D17bZ6NejihG0HhE08BhqsQl8FCG7jm37uhsgqo9qDDc
D1Fzaa3qhbN+lzjia9NXJqVOMqf9YLWp9wi88kewWgfXmnIhhzNc3r0pvePi1V7aLvQxwbvWNDzU
Zfj6Lt0QHFWH7i41+Uc/Ip/U2lnY7AmDHLs0JfCaNTgJDlUTHjpbpbVqDsqvX9ZHn8YSbWF4M+mQ
m7lOxwTHP1TPQxWCLQI84xPCidk5BibcwW9HfSCmpxOXBcJQYRcdIhmAXJNfUH/qpQHYw9OgKb9C
k/vWSqSbIfrXWVUGuxHPFguUiDphnXLTuRl0PnbxIL7E8ZwZG/DdSn2+1MEpZMlxrKqLZcZzWUVL
gZFIGVNJ5g+QhKMSq6LXfG8Gnntet2ESG8pMFsqmmX/r1ORH58BiOvULhdxS60ZbX8RgAIvj07RE
u7n2j4oHN24v7moD4iELBrMeJ5q76BzQ47c+qR9Ro7OHTlJmWySLFRArsYAb0p7UWBiLfEPAiHYm
nzRFZ7J5AkjVLjwrF9bnZnyyutEt0EV7EB48hCUIv9plC0SxhnrQnMS/P2vszoXuxBacQ8CCRplk
CH32PPpK/ODa4hXLglp7qVIu5mcSdwSlQhX55JYdCiQEv4RNdJh1fOgM33siupPNC++xjIw7eGni
oOPK6o5WVO2MSO44wyeNxMKhw5hZndpFWMEutkbtCZYCGIJOdcW9lIgE2hoOyyrTp2CWc1PfCq3C
jdKWtjqH/3hwAkzyxOd9Ek272YoA7kbesa/5666Ypu/zMPzAFdOuw36J5LlPiAEom5z0pOCdmAfa
rzPYzaDYIsG3qU7SKrKu1j1VRu2ejVGcRn6NwXdx8dKiLyopiwZ1ltnYmLzWeBfLqy5qfkhKeda9
DyKaCm/tS+AN87oQ7dHNeivU6YxQFr2IHUiAkutQ10+jJ752lEBdVFrPy/wIxvS6iIDvpOtZa+DJ
TaS5GJ+88ATdOipWD05k3a97TLTNS0yjA3zpXTPxyxT4eA3w1I+Wj0UQ/Sg7bDhhwhjLs9lZtt5Y
Zbtfn9G02GWeDjLitN/8ttkMjnkOmHeEuTjpKjnI2OCsgS+Ho8MWuK6FkRAMoaVV7uCweQO7T6rx
DL8PK7kh6ZTMX7t4kKj1w7fHjn7ySVlAFxaPhSOual7Qe4+WqvghaIMebmYIpe710RDUXTzt3S3O
eFOSck4To4Y0VtF+adR5PVNKjn81QufR6NSpbA6L7x2FaF7sodmvPq9bRbvXAdeNRTNrmHYRR/yO
08EiQ9aCCC+1pmM3L08eZzAbbT6ZfgNW0lOggi1UTnZI9B9iq71YCRq9hflkL5i+1aUu+3A3l5gz
j0f3AmQfJb8GSuS+HvU2q1+ScL5VA2RnwMM5okC1M+nCHhDIZ8rGaMTMiKsIm9wR98ydvtuJGrN2
BHBoMB/ZBFe6J4vOjBuf1onpvGg/swPEuDGVboIdG2NEInrsu+F6Xjj84GHjSDzQuoDtgLLMcWBM
ur6oTUwzxMXYo6E40w4XqMY2tQL64gTyMRnG2w6wW2Uvn1erimaljDXtQVj+cSRWMcchLI/V9FkE
HYeUJu41Y8lVTMmdTCjKABPnKCjNJZRvwfJ3oBqjYDEB+Yee79uRX4Cbn5aIvCywaf1w3Ubsxlbi
XPb4zmoZmd2gPqMtuoBtjfZQ1eiKTA2nxAV7qj+cG4aXJoMscMaS1PD6JdDYB82CSw/hoZqcW/tp
/T9hJ6de6e99e8ucQwKIH844ziZd8e9CHNToH9exm3HArm8aQ2WLq+C4TjQtXSwGNd4ydRNX517N
N2MA3TY2bhy9jup6bMThwXPHMymxsb2aJOnYJgfHeMfXJ3RDckkIhshE+IFN+aVE8XNTwjK6SKxY
/dmyJrdwNXaTu49RxKCZh1ZqkONk0+j9ENxclyHyI1ELK2ASv4h48Kil+txJOSLsw9Y0CxoXwuRu
SMQNxDnTyqKbbrXHIxvONqkureccCV9SjXqKbH3RgYr7pBmh7cetk0JueUGD3/qBR7qXmXnf7E+s
L3MQ0D+iCPTEp+68qKdopjer6V7dLTIBz1y1xMcm3q2GnnH3iBVzWL8vxuAQxOTYa4isTv3DHDo3
iMzgV4SPMOnPzlAWrJXnqfWP9VEMNSwkfi46PLMIsECbZL4X7MBplA4EC7W3fQGe2sMaq5p16dU+
wSnP4BN1wnkg8IR5aOFgFzIjCo7gggdBXU4mN7YlxiL2GyTuZD0UIQqQcntE/U0/jwUE0BHkpE7v
fvMJ5gchfu5P1mMgEQVoMm1jQq8lwPrASgrkwL3UqsIicJ3z1GCr6b65rN45Y9ZzvUQ3boIlukL7
69EP8NhwG5MTfnVamPfVrecaCyqwnYJyNLn00ke1zLRvgiHJ+FLtKAZhrvxj0sNMQpbWlypbAYEh
qi7aU+duso6MHJtOMYwAvJAoxAhUq/sYV3g4j/uHBQV77a0XAYdw4HW+2iNArCdtxaeZJifQ4r4k
8bRt2nZvKKwNNO0La3aPJYhyHXKGm8pS5WDRrFa36jEtFmak5OFuYuSb2Fro8Fo3yWzqF+SbDyMp
m3SYlnQaHLycxlqvzfqaQ/19aaNnKSeoVa5+bsfxoOB0vYqqZkqFw5MsHuIUMU+QlgCIsyEcj9od
XuyprAvITOz63t9FS5cJZSAOjsQpp/SlScrneXY27RR/JnDOkKXbxg176Qc4A16LM8kkqMSM4i4L
sI5kPF+VtntsangIyHQ0hQvUQoCme/DGIlTkAnjv0jT+FoQWW+y5pzKBS2a72MplYOpC9kekDzvg
pE0DNySJClkagJqNm2o/uHOoc08jGLaeaILqiaZ4XbLOiAdpkFj2wGWdAgoWm4Ad3QnuI5sLgaxF
XmmeSkDemSfwXb8KHkgc305DVBdtrH5Eg2+B9qAds8Ch7pZS9hL0o8wHMw3wD8i2GawnDn6djU33
fo2Iwos5Ms1tcHYdtSXI+uCgsYqFUwwEpDj4cK4ou4z2p1AOByiSAdCxg7RuOg/wgdtAmF2h7M8y
qV/KfuOVwTEAt0cRIJWIQtekcJCV21X+6uAkw4YyLPfEdBGi1BFDm5DtEEIQQybxJiTljTu7Xsoo
SJuQykeU4AQ3yAhlYbf4W3BHVakDeGTEqYZydZpRB7ARG66dCWPRrUuOag4NGBmjfNi/Bg1anKOs
YcjYyG587h07pDRSsZrDkoJ8VIVwueayy6wAXR+aYa24i587LphJh9L2ikHIQwwq3zzW7YOFyoxr
ZMWg/RaEj8EQPKGVs859h8vcKZuTJhHwGd0nG1aW103YTnlsa1l0jca/z6LfzEJCRBCagtkgqmrr
WPG8dYYNAR9nxlAikfsq+GrPjtlNGlmJFqQdewBbt82UXAxqbVI9lRA6hLVzKuVmneT3egivIgXP
FkVcr58scBmcjgCbqP2igU767/8MPLTK3GELNL1oxXjHUDuJhYk9R3XzCZ7mqQ6doyewgJsW6qI4
9CkdHgbtH8MyodmgcHbFc30ddWLIVaRk3mv/aUbnbkpCIHkjzymNkU8iq43V5RFt2UVLEDC4JQZo
XzpTvCHOeAbb93PQEZXxSqVIsc3pxJrLGr4JOI9p2MMio9nHznUMP89DQDsOAv54edfr4fwavQEO
OmIhH/AP+TTjBEET/VcEKLfSxuHUcP0yBc3rUWYWljoqOdd1u19vwePgkIzsIliAvAU8kZHs/WU8
S/j9Gvmx0pFnGeAxVmuwrhjh0S+jfRUF7LK6tuCM3TZNdx2vgaac7tbgYoUrDCdXw4TTfMHaXNZj
QLXVyyzrF23hLVYLOBEIz3jlDE+WlFkwhnAkW3aJ5vqz56Nib9ZhXl31R95VuRTiR1jFW6860o5/
p5aVTczeGNaj0KDfjkBoNQTCY2EVlRmzWLuf6FJ+t8f41Lokm+b2GtynfioBwrU2jsTpm+rde6gJ
FUzirUt21Y3iyqZQGRy8XRvVN7WxAM4tMDpyrhDKSL5dbAO4QKMuUNs4aCksLUdPf5LAu64xRuBZ
MchSwruzItjzEMlbPx/F9IVXAB1DFNKg4gDCd80nYMI4HM0XkEjkwlb9xswRLAhmuuSPvCV71eon
5YRXgbORhH+BYd25tX7UvvMFuMJprsprz9tPOH4zXks8IoMMo7J/VBqI2yCCzJ3gqEK3cCw6lqm+
/w6xcZ1FNZys2jrFGqYEpai4H7ammrr7oawujcYeqAm/jwbI4vRz7kywwQoGz/TVhRLYSeS2XlhI
edqU81Uk1GOv7KvXNWiXuFfrDGcT1hdiyo3Qw3rUw8dw+/JYajQwJs/UkM8fIEfv0wZoH0Z1O3oY
V2ER6HG/K6byODITLYRti35iha3sKQ8j67QCAKLSuxJNgFaAboMui+hwNdHBzRYaIXE+I8axbP4B
9voL4BtCWQJqGWsCY6X3dN+iWF0fIbSl8ZoqRdSM+poelifcRdVXUD99YT2s4roLPhiD19bGN1Ao
bhvh6MatQWuF9MPb26IGox0hmW3l7Xqid6XxUiRS6MGt4Ai/4nsNWqbSAJUWCFhQeVK/jPOAgOCF
wodEpcJuhYIMRIRSDiuuy/hgIRYxpZu9buFgGs9r/KOY/iJwFWcF314jwglx2xoeIiN664QX49WX
GrRdK6A0zMmJR8NZt/HOUJ3XlTwnOKpqDVPHI74HXLETPSKjpEpLFEmkkyfOavGPa2A8x+upgbif
9HDd12jYW53H1eVX6xnSlfqsEXiEAwLyQBb1ktytCIK1hIfVoV7f0ULSY4EPs+JiKhFnv/0hAUYg
pMVORelTJrU+t/CHohIMFY2dm1mcjYh2URdsW1KeurY7A+08L4gWuRcfeVOIml5cKs6jZR81rtl0
/jYx0WlCLsRfrkO3P0tAbe6Ex18Ds/XncoEtJoPYlhSucrTmLWYXMn89eXmNcHDopXNkQ3hrNUME
DU1bUvUsH4uBwa6TEm4IpI8zCa87GwLw9hAcJJZ9wkmDhEeT3KHKEfSfnr0ja/7eGuExJBIuMa1h
UFBGxFITWl+scNzrhPxv6s5jyW5rWdNPhNvwZgq3XTkWi3aCoIUHFrDgn74/gLpxxdIJsTuiJz05
Ax5JxIbJlfm7fEMc3lUfeIR50b+vVkaSqcLTxLPrIU7WiZMyVX7sAyjk7ccdKUpb8dGZGC1s8JEW
CKup6iYw8xV0ix/quVMWtl8LT37IqP9/+Ki0V0pJwGFbhRtU963DKpD/a3B4WRs5gk/SyznTY9Fq
GHcG1ovnUx8rmRXhj1YflU159NzuWhbi2taMc6B5NeeYBni3XV37a0++4GynoV5yCrg0DS0aPNFF
CkiHyfxcmNkJkvwZhcvpeGK1dD6Uc/m8v9/6mN65VvE41GmQq3Wwdnfo42KVpOXiUbPZOFK64SbT
04AogvYtbJItUNjlmn12dzkl23FpM/ZRcy5qHxVdmAzqNyVfH7q1f6t6xWVMLQLK2T2hpBcOjtl7
kWlPy0AgWaveRhLTRzw2fregSFfAAUUNtDkGHGxxoVd0PS0Ii32nlkms61MwlmOQKHPk7dezdpFR
5V9HsghHh7zW2Q4tm+Hbyq7lqNwyyYiyw3GtC9I6m86tqD8iPKH39BgI8tZ+mBZ5RY3ztH8JpWZd
DGYqowFQhaDTyi2ec/BnI0eWCBxpFeZDRYvRZfnXSbPedtUa57sISClGykUyxynSCTmUjz3nnlp7
qj+YDYuvWroqftA1Nay3KYnBq60Glslh1XkeX5n5w1PFuTPFRfTsG1T8tOgejKUKNH3zAYbOLRCy
by/m3aqld2WhsFnTuB8V/XoU3P/X+oL/M032/0cqhN1687/+W/L8DzV2+KOpv/Tl3wUI+7/wlxZb
/y/c8mRSEnnNIbVn8P8lxf4v/Obk4SG6JmQBeowj87+l2Ki0WTKHjHnPysY9wNn+l/jAMv+LqsBh
t68tRolte/834oOjfvzP+ckowbJl2Dk0CFwHnPPrJoLRD25zURFLb+u1a4f3NOHGWTpWggx30s6d
sn2ZmmqLWXd5LcBfA117aVLpnPtBCYfKTq6DyhbDYXCDdXaAbGpyMJBcxybN5Nh4Q1D19RYvY3dv
5SKL7A64hgWuZJMZLdrczp19vTs109fMM6ygK90rMMAcDa1aR0n6gSZni+VYdKAheTThEjhNa/7N
aN5zkNjUx1h3QWl0r2+CyWtvZd0wGdPHI2pN87CatuRa9vVOfLt4+3VnC6HjTurSJVdLa/qLvpC+
1Rjyygq6Ne6cETl5YlAjBDqyYvhYuqN7M9cHLze0O61QHjhy0GhUG/D/BisyFea3dWzmp3J3/b7X
y/ylMhL1hFcOrDYXw4nlFhxNRfJDn41Lbigy1Cu9v1gLrQpOQcsZkieVs9G1S1Sxg/4HDtbce6//
echwrizc2LfgqMT74P9/TXoqsl/7ddNV+mH3lvZ5dhlrkHPTOaWVjatMK4qHoYVBHu0bMtr+YpcJ
cGGZni0VIfuCvi4wlu6mrV0RzSRK+mniGud8NT4XTfKRZe8pSpCGCNhKX3eBxvMo2iFCi/pGwwPj
ezUt8lAWd7ba/HTpXe48oXweSIsBLLBQBEpE8La07wvXBdjyYkTAQQvFljvVB8+u+uBvX+d/EFkc
Fvq/3xDU0dwJMl1pVDGgvc4cGdpVUyq16gKnQaqWldUQWsra+9WsgMluPCxj+uEm7AXystoKVszC
wZrv2hXs9x3kaLggWg6NQei8lYoe1EW1cy1AQFbr27gGoqEaSTSB4fTIw6Hl4lh2ETwYCCFBhRnH
RuhGy6y7iKNkJ26O/zFrGpbZLPlAysn0VefDRtMRWfOYBmuqc4Sb+ynDiDLv36Sdr/1ltjs8EZvT
BaWp5qHrnEp7G6Jx2iRzIw+1qJ82J3OiPC222Kw6X99Q95idedd6anmSi5EgN+q+j6XRv82QSPsz
7Q1yyYVJnEZy5qyfEySgqdNf0gWS0576LLA7+rp/fzCvlA2EfPBgDhMtywRRVL9OnTGVlOvLQGM2
Zz9anRzuvXvJ5Lyd0Tvk4VBL7Qoakt2EIS/WaAaFIxGQWplH46hGTgN4knrziMYnvZ9V49ppSvJk
tkhjdNeafAD0BGLd7Hmr+yH698v/RzDbfvk6C5j2QGRkZeorsYNui0Tb5rwLjorJgmuk3dIswqUx
6LpUT0YE+fTMBLxKtrItD2wOL1rDOw9YKvw1qZ+6rpjIVikva1GehsI0A5kOw8VWp8u/X+shEvn9
G7AIwkVohI2W3MjXA1shjXFxx0kESTXz9asaTBgTktG2qq9WznskWijCpAS3semQHffs6N2nRDjL
k1a0L0nWXbdJ3WIYG8zkm2KESk6lRqoVuvoKP21ldC+NC5tryc63shIXBWKCsKvDtoQ97qoIvfWn
KhHTKd+pcds1LwfMqyjtdHKVEx09LwE2J39upqAcSu80TV/RJH9OOxsDnSeetb2QakbzdlqI2ST4
I6Xfm+9VKxvu2Jf+3t5B7ka3h7PSNt+VNLtXJnU8aW7ZhJ2Qf5qC/+Hz11RShR0bQw4du6m9fgPc
zdrGNMmHYF24sETAvBUbFJxVMpDZY3+V2TXJXCIvqrojP65cnaA0ts9Vi892v1bX4CN1ne22eZDP
zZ8CyP6xyG+/QJYCwdTSjngozH4fmHPTXrD/MDwd19YlYNOwuSZk8xwpmuMrpj6GEMtTnKCPzzLa
VqA9/erh1fLdBBic6erFcZsfVZ1/EhUw+L+/mP8IGOQKHUNHVkXA0LEQ+vcrnGbcJRWy2QDilrLL
NDuXOQK4HEZ8fFMalRHZQw/I1KiN725zGVsJlLmokvRkKD8SNVsjZ7EyfIfrH+Yx/fVJul+bvS90
I4yUDS3mqw/cdvNE1nMyBlrb3XOVA+XdlZE6gdvxndEtzVGnytlvDfVjbgIReEZBZmAyGOD5WncW
My4wvS4eSDgn96FyjFBmthfbxbs0G2+TsZW+bm1/wop2Cemrjx2/ncGuZK6dFOYdS/q7Ws1DZpH0
5gjpI5Qgk94MN6Tfz57X0YFVFs0OdjiRKOJseOPPwCKT9w/PVd+hmNfXYPLGaWRhIHZ9va6oq7YW
Tq/nTG1fFssjmXOkXohRYw89YnR7JJF8fFAmDatHa5yEa8Uz1w1gZfRgdssU9K5AHF5lH51qWJ4c
Z06u+8vYerV27Rx508yxo0e9Vfv5NxgSF4Jp4Mf5wy85Uvp+/yW0y+RbEEsLBkd4zu93c9OcGX8L
byiC/kvWeJCZjfRO5ug8zGP7jW7zYif8QTfg7TGb4cT+Hq7e0qGM9j+fSsyCZmo9zWP2cUgtETQZ
ta0l30ehJPr93lXrwHq+toOLbgVxUwhkLHh8ADnhabRDCWKelEV8G5gfWKLW2IGdOHhlc9rllqJY
ueadqmC1sRm/tQUSYm9QqrT7Zo5pFmxtETtLgSyQMfS0dttLssr0DVvKy2hYyHHoW/FjxFTY5FKG
eVkOod6oL0cJQNAAwjmXFwfqEJSl4/pWhua8MjBZLeUcCB2lfz1v7+HD4l7FxIj9covX/VivRBpv
SU9CLDqdVqGPIdQBOANDnqLoCk2Whb7M0J5z0LZPMk1OrdkV92nOIV9ZPNUiYQIeRws+kfD4/WH3
S5b5GL16vrf+jVg9i7+v1//w+R9K7FcPHs8s5c6gPO2Cvd8fPLce5WJvLwEhaFOg1grrKzvvpjBe
3dU/oPCeO6czH+rG/WrNZnbVl4SYUsVfDGOKf3Hu2OvgOrZLo24vBsa/GGNDAC6IE19P3qBb/Fjs
L0ut8hhLfgEtEWK4Vf2uTSWOjcK7X82ek8XCqdiNyCcnfRv9xV6TKJkTf9uPzEk4bAtl6Go98BAw
TS3Er/fH7YG/Cxf3Zs1GHq/pVBYSKozXALQ3DGnrtUTF9/iqHkbp1BHujIdk20lcfsMyZ1vcz+kX
HVueX+1yK3sBgXYQzbm1VURisT5alaQX2vu3vHZOitn5Sgsb8e9nCgmf/yg+NpVbY2x2LALeXOv3
J1fxA8xkARnaBtbhscu9C44XBzZbhrZlfsnM9HFTkrPm9uWNBfbR7DmjD3nAt1GMj1XafPl1mmPr
Q9pbf5fV+ZjiDGOkB0evPpX9qSkbNkQrLWygs35D2IlvcjOXaFPHNJamE01J54Ra+Q5fJo+HZQwo
0NK3xye41SI7zer2PbUYwVpP0jJiTesb81HJB3FG2CJwBEe2HM78ABkq3vLFdgcCDFcb44CaXc1G
OaUMDIgKUof3c0XJqrQRKTho9FTo4NAmrkyXeUlTpkAvufMb/EThbHFSaU0zX7SR0IjjDcTpqPl9
tir3aWl+dUZiSiG9Hmd4tru1jY0U+Z9T5Xd06/1Jmd0IR+plIDPlzq69c7/W84NokON5DlFpzVeQ
uvEKKAubl8igtZeJ3SSq8E2qd9DiSLxWsn1bEjwWbnY1n2SKhLJzVxIFJ7RGPU4FvUSfSouk1fs7
XsGejjU5ME1h3sgwywJlojWQpbVGpVdhX21+atJawlKwdXA15HMmaa3mAsF/VX7T6W7VfrJPXZWv
8VZ5O2c8D1GSDR9owt/NpeyCRWdnIkazPsJF927CshQZbVP5ptuQnkFGX2rJBFCSXfW5ZobK0Kc3
e1iBvBP1RTWZ+lOT0FXsWr9ap0bHfdCspx5e9HrMl/A3MnbAWqBaDWVa3mNxjiYdQBxjGB3GLgej
uiqTUoQA7h+nvvNOuseBcHSLbemqEa5Lf1wcwNVGQ1S2AjvQH8U93nWaZjFE6Sp9b+yd+Hjlj9Ki
NIriC6952vbi7bDFtRuo1JsEaB0znbyPvOjisUhu2kyH2JEYKJVG4sQH8UD9I5kYmZ8qC82A1pun
4wvud7Gx5vKBlzUqL90KAJ/bjCsw9itmsoxgO7+nG4O1VgI6uTuouV+mNO1ntcKQX7Mko9mlHmXf
fh0r6I6+qbkam1qGHsOT9KONNfHzVTf3aWT4C3sUtKmqSgRrQ4xL9s6bCvXSYfqL+zFrwuNTcjfj
Hb0jWfX2LB7FIr+NtvNZExqRKErBnpp++iWlHKlWoSLs2wrM7RvWYLxDjHBXtGjY+5qLJn9NPjfM
5Y9dzR6w2X0s7bR+tpQZ4d3yrVrTO2ZAhk5T7djossmo8No5WJE2x/b0Jl03Az2AqCLTKD/WZuOd
3K17KKdROy/EIdMnsEux2IoTzHEaZ7ntENFCJYXf3mI2NgSDPkw3JeseG0kAgrIrbw38LdPK7LM+
HsCWs5A75SVQoUk6a3dJn9ihK7Wvh2hHsXnPa1ekCCwWsLL9uWIxze6UYl+avsMeTtKloVnktq+X
EjiEKNAAhZVxP5Cu5OS6cioEawYWBgdcpjZ8iOTvW8XeTZAyNi54fwyAFPATCUmyvy91tn8qAtlG
ki1RlVgkysFBNKr1LVWB/Y/fOIrCO23JhxwiIYJWvi8T/anBY3LnjULiyefzt1rkgLSOb5xt+z6u
ugkbwD8AIqVExvIskC6ckiSdqHMqDzDjQy9GdEk9665PnjkIMm9GxlgIZr7CWUPBMBnq2bKz7+Za
taf91AucSX6lCeTNbPknTeXmwC4ItGdXxe2v4yacq7erDQ8YBq0JOzb1WT7WDsHcZp2+cUTvW4pA
zlE6Spx6WWyxJ/N8EFLKRIU2yJwZRRJ00q3P4wgANLUaLplWsgAHpd7i5d4JiRT1vlL7O20x3hqj
duUfDLSuf3sgP85+gYrCAVyvQygmr38wXCDKXei+Yz01VVBRcw3Fsc7d1tfPW624pwE14GnIk2dv
aW8ZysdzKrZPapZt16FfENmoKK497NaxpsgfbuM85zOXoc2c0W4+olBB1Y/x/QM7ST7LykSzxI1s
pXtv6jA+x+mB1/SS6lq84qyLjqH+KAG/kA/zsdky9zY4qQimDO3W8UU31AFWr8+xzPi+Gw1tLjs0
vh1IUEMETLiQK4byNCxOJPGvsaJX2lfZF8Np2cBuOS6PYncURzHZbPVCBTeX0+PRnui1lcN0Gh+r
rLnfdX8tQpawLHkUGqKEtkoeFssswwOgOSqGSRmh+sz9JdfgbfdJI22UgAVvMpZakQZW634r9hZV
LbOXemJyO0wrAy/coRHucjpTCFamwToxI5bqIpirwdM6MUZJ4Zz43Mew7vedx7zclcFvHJ3p/WJP
7a9q++sB75/rUTMnvY9VoREOsFfIQTWwAC9mnKHFPE6DozhnNu96qj0nPWod2xmGqGOAupQ2HUB9
ytp+uhZehmqFnVbhqsjb4lYZ4pCSyAIu4GjmD03DUqQpJ+/yGcXbcXAcE8myGo9SncsTwRQ1f/Ui
dj0FEnYmcvad8NVlHWiu4KsqBEeoYjMhCEmVYyNnqKYoKYvmquyO7NQoCMyrHMIQQEaCXSgoq/a+
Im5hrdz6rnLbO2qz84SL5GxMIPiWea5m7tlxK0FYyPiTa40u0znPek2uCuJVp6cfY838iOpb5r/A
5WnozNgdm/YPfaX2uwbjaIF35sbFKcpkC4/ze1tZVgmSfW/CWJBU+gs5cB8B2sBheTyjnSmsQEtl
ACGuIo0bepT8BYvRMTjkbpn5s+XNkZMqfxr2dxDi1ZQC3g83pAE57Jf3+0Vl0khGD414MAH9Bmxj
Ni4Gw1Kc5rMHvZCtobdp72e37OF58qjg0I3/vd/+DzgJ0dA6EUQWr6hpvKat4fctiwjRgTAVhvSi
Sm6Ls/40K/PNvK5Rtc0ocnfu5KgH1InlvE3vB8F7uk0JJtVB+TmizdgS5ZKa4/vBY7xrtsW9snzt
2s928exs48d/v+h/RN8xz4CMAIp5+4YqYvp/v29j2Q5rl1JO03ZDammzVNldezC6TBCNwfoFrJt3
7A77zlSX0vowB47QHAiHlD8QFP8BRmSN6r5xHjewCuL0atCUK0mo5jqPgQr97HPIqecR9wfSzoZo
jBo/qBRqF9hu85QoSX3my+/velXc1WN+nztjee/mA6YKuQYpwZ9xTeYDKRfL87/fsgMkfvWqEb2t
sRfD4Ck7e87U33GlNh/MfMwz8DD03cRP0IL0bYe8pJK/BnM9kTdelLdKWoDk2GobzgT2+4qyK097
MZ5mRyjo21UNMoISvmSAJM5CvzB2xNO5RGoS08Ca183+VfUkovYwsebnoaNgmML81tk3SHHa99Qd
InWvvp1rDf5car+QE2HnERlEWXS4K5oxC0zWscUeIXhK2eqofjERkOISbhMiJSmT8WTk1tWpQiSO
AIzpx00ZWORJCsl13oybyYgUyA3YggiiSBZKZBM0c5zsuShHlrAx47tuGyp9SnvRZOfJQii7wxRC
w2AtktLXFrKO90nq+OPG9Aki0v9Apvyn4kSmHgwzYKpFsJ79+8NJxhmLqsfDOTi9tmYkP0q4MRf0
z/SmWyofZxwj9dfBGm/aSJmaO2acspSf9SL/Aw35ynt5FEtKksaorZu6ar6eweHa6hJQFRZt2azQ
axclZIi7bAwqMcHyg9/rDVzzOJzH3PVtq/8h156W0xmjrAWsNDWE35kr/lDE/wPpBCpKNABkyL4N
+/V33zl2t2xjPUOPSjNSsCOlaWv67aguu3WnQYZi7FFha6yaojulXvnFxVkCOVLVpyQ1p8BIjXdt
7w77f2GK3Q8wukxJPZhbviqVL73SuZGGeqsFjcS/f4LEjv4T20AFqBOjiSoADZ67H1J/A3dtUdCX
uDhcmlZ9rzHEexzXYTpXdihcd7xjXlmCyfUgVLzha67KMiTsfnh4r07a+ODkn9WEPK1ysloowuGs
axpqH4kzfJ+zDNVcAigbD9WMsqhDdLA8hVp8VrdpV1ill3G20Xl3wyUvoTQOtn9m/fsgyHTcP+y+
v9e2ehdv3w7cQmhhbm9V2OgJnXhxFjsn9qvNQ8oUegJA/YAUR4BHiutFmrWLsLi87tlogSFVoKW0
ueAZ+NkmnevXrQknYE0/jpbcmGqSS0cn85UpfWpSBvOjfRHzSPRhOj9P3vZ4YKqNqd82NyWyZlzu
oB7pP/cBI3cNHJEyfcZ8e1BQpOo85LkgQHOHQo/bYrrCZLrtirtFLzE3jHNEzBJJKKvi90LHYNgS
HWOHXm7WrJjRPnmt/ql2GhYyOmn3VzUoGCukVkXjKH0KtBq5ToNXgfn3Vxt2HJ4brOBCJ+VvM5hj
r2jYYrz+g+w1RJ3DvV0MSsy6l3uH3vludnxvUbw3BdowNLP+IJhY1I2l46ImYWe/q5W9awP3bs3I
Hum+tDsV8roWXRKD/cpAlLST7d4Kzl5+zTf9jk68BrRVwGJQMy3I7Gpjnc+oDuSH40GZlriRTbAE
bbaJWNk/Fy81ssjLJfFGy5xHB1Kmd0ofjbMgiMJrK9+xhAgxJXy2iKAKNasiV81cutBe+i1OCVMO
3aYCANOcz/gclLCVNlK7NI9Uy1tjbuPsE8gTz6Irw3xOGuxFKUUcwYCQD/kbZKc9sTXZO9Xpk1vF
Qd3W0zUt6Yt6CZHdlB0d6JK+0RkcSORDsaFvTAIoulm3tCsWXGVhvF+NqNMWNR6gYG18JH6TaURF
EaJM/nDzdstEJIyzPpvqs26k8u1clnHH2rUYm+H5GGq1bBI+is4N86MB/pYTMnMi0H/F+u7eLHP1
7pB+nTe9wLyQlHcAK32UDWOgOwjmLZtoCvpn/+jlrUlBmtFkDbYmghxK2NHg6IaVsV7CkbDCeqLi
4GrVLjaBTkGOkrv0+4WEJLfFg3J8keOwoG/RYVPKroPc5URyFevtqvpUqT6Yaj5I5krYfpFdamHt
nrK5PB/vwNHa78NQ44kyoGdzgqHDE+xJ9KXHkK+QrzWspcCo1KHqQ9YIBlcV0XEz0oVGIC3L9S9B
hTvnAe971eefjtdTdZuPpVNUobH7WvFYxxOJRT5T+Lk0C0apvUvQmz6uJtXjXH+aK9ULB13Vo7w3
TqXRplyUGas4H6Ya9wxMSU/ODxzHsOt7gHfPWu+tJ3PgymdTubT6OD84XmhJId9M7ZXbJpHmO2hI
x26LtyJ5A/yhIWfRTuha8gCD09naCi5KYJhT9vFMt+vk2k1NkHU5/YubgIFMtAmFYnkgsx6jbDFw
2m3KBdQzPtpeLCu9LvC38O+3LfuFU6vDY5SFHOVN4Dr57cAAWuGut7z/KldnuLOafYMr3ZGFJyTw
eugxcA90uCgdDBwbZtM8HfDoAbkUddsF2TLU5w32SC+WJZxI3jhYP+Qj8BJ2UcX0UB7mwtIf65/j
YpvBSOoNb9yanAvAarLgJh+SExFuntXRcf/HUkWmUusvnqXIOyXHgqAYpE4ljfvBFiVON6k18ZSN
ZGLaKqjFlobH4XEU4m6nqOYN1Klp5LvWmJCq9q1zUvMG0+0+BGTrg0Wm2jVdnJeiS79ZGwmA/bDD
fvrQMrX7hQG9waHoIGjBZlJDjIlloQ9GpKk6+wMByPC63kcULlvvKkr1a1UrvV/KzLluI1Nagtw4
nHc8VSTjc1l5djyDioZZIZntazg1o8TkiBtjpYUMM2Gjcc4F6D3uFo/1e4E+PGo1DoeiTTDTZP2Z
xrK/mOwVe9sisDrOGKHpdtAYyaOxexKIdzQjO88eEjfKS5qEktAzCXj668TLli4nRITm3gRdL5WW
UzzntGZPOVGg7ZNo/cR5WsvvQ46GHZHo8jQ68jlN5nfluBCtz/7lsGDLaXAQh+WSXKdaEw+d+JTa
6nQ+3rspASdsp+9NtRD/h3n0ZqOY/qVlE1RydqU1BPNws4u8awHvfVUNqvxh1IccyMKpeag7N+kd
YgBtfj8bevsLZD1K9wBbEXiTCfjH9LZj7sLe5kio5YUEN+xCliTCSCjEpOj4loss/5I0+5PKk+B4
HIpiI/g2jIuTl0/9+rGoUgyU+FiD1N7ujMK4OmKgHq7N94NTnZX1Je3Eu6KmPTlOZysr5kDaxZ4X
QKqk5cn0bDvlO1vhjwjnBzeBS74nQfKe5KEmaCb1yuap7rJ6lbgAoDmRIfSKEYZD0yDgzsPScXyo
9tT8XG0db8+OpLGRBXYlQxmhE3CG+iAk3hMYAovum9H7OTUq70RKh7Iu3scu0R/kSmUtPITQhr4b
gBKYjB5jGQuodhoJiuaNWeFSStf8qrfvDmz8OMOPnyUWh5nIUtFcb0YTkYaoBrXCkrpCqdLw6KCm
ZRGXZmCi6Gyp4N9GJKkM6VMClX4ynNQ+J6tb9Sj1WmqSqSrU5xUtEit+bb36zDOebptz0oyWjPJl
muOcMYqcNZZJNmlg63X7MFXaB8UzcLbRKcbE3CHP2b+iLJ/rM0kpgew443YUKrGMqHUHx3d6W8Av
oXUoh1O/w2Ls3Au7fErORz1xPJ7cUe1mo2TZDeM+NiNuD/3K0Tp0KPbujpo2V1YeJWTC+QWpQ6f+
fHxl3mOPvOtE8gl5hVr1yXHeKYu0vy3zElerF+wRrpUNHHtMjccodADjAvcIZjqKZm+jz07VHxa2
NH9BuoUITpnxdCETddavq4O3aGgB7laTh7D0xnRSuVg8DaAclmb2oVEnl6LhHNpwsfY2iO5BGKoC
2N4y0LSNrXdTLU0SWjwlL1mDTqxpW5eOA0PHOBHG4IDXEFPZPh4/2kY37hYNsQBr8gnxRBYdvqYD
tm7xtS2GDnXcK++JdOHFb8WZFcFfMj6sHYcktgiv1dqeKxeG9fgOERB+aUntzZtOkNEKhCl2nHwk
UzWa5uxcGqMTJOsQ68tjZ6MAPr5zpecTBmus/aXsnzt1nH9Rp+1adtH20bTbr0SnElHSUG6OAp+Z
8rHLCTFLJ/ZVM7uc9PcpFO/druQocnUMsjDZxQhunb2Bv2M1cou7oJ2qJ8bDJahb5BH7f+1gR/LW
ezJ0PcEAAEJc41FwEAdgZjK1ME2aHwMINPp57dyAgkfqbCPN1656VVon02xfyJW95kCR4aZzz7Id
eFNL52JTSrK8nWO3zs9TRwTxiBgrPl4Nr2+/Eyaanf56iuD86vyu2L2w5c4kIE0dImILX8r2pywJ
XBa7iGHR1p9jtuoXvJAsdlHn742l5r7HyXISUG2EMYi32h65MOQUXsXlQjZ+pMuKu9Ru1ViWZxyZ
vFd7m15W4yOpzst52QmKA9b4NcU4Su1bc/dQdFkk945m1sjpGVjnrqHZ2gVnR+d0pJvslVSU7kAI
GrCIt423wWWfqL13t6kzfe1s7ctB/zgScYZjqT4JqmoAY51T4Mh/6JysPh+1pyi971YtP7FmHn2w
w/7XXh9/HJ+koYivjk06hphJU+hH2wjEJE8STR+jXXqf1MuVERslAlXjNLhzNGlEKQ5CfjA8Onxr
1N+tdP7Ma+63AypGJliyUaOJTThGxaIL6xLK7VEhjNG960BkrtTkKcTXeTmur8z2qGFlKsKmTVp0
lqzfPRqNdcARjavllDmERuy3Nt97h6MZFbBzNxQogH2fizFcXaXED8nJJ4kSxX4lr6tvacMadI6B
j2j9oJJUGpt5+X4eHfcy9fP3YyS0HfGYENntW9JNrl42oZ6RNhw5ASAW6HoCNhC1+/Ibddopal4Z
d1cv9XPxzHYqMFhbxlCK/WVMuo8k3IpA7zK6ELvKfBty9hCr5vUQCPI8hDa44UGe5AK7KAo8OUv6
DkKm841o3BLp7i8hZb/ftWrrWSE7DLd0dlEqNMMSEJpOLoAej66bn9yE0NJMErew6b1AkDWGxaTL
x7xqv0kXiM6YlXDJc3kZByzeil0Gdq8ZMZnGbx3ytxn70Ugs9v1aIzCQ/cQjU5O3usa686X33uUj
sJplihOf3Hxrm5+Kyb+gzMvJRkRNpOep0NGeC5DNjuPqbHLNY4Y8Aud6G6PyQsXVuP7xH9ZqJqI0
X7BzI6ALjQk50dEDjPnMipSe7laO6Tt3RWWVEC0eNwXLJHNjBtyZVBEURkFKCN/IVuY6mkft3dEo
CWX8lhfGdHGns74CmhJex0zSFMW5K+u3R9u0WZKlosrwxts9xcnetVtr/dDM0+NMlm6sZzjlYQqe
TTZt2Jv7pSLy/6S4NQGuJ69FVonzdSLGQisDlSiUGh2cXSH/Vfozb/ddm6JaNogb9wtncO7Vfe05
O22SPtp4haLW4AAi7tUNcUrjy99IxOhG2odVEQySrngjJ4sFllYvwqXSi5s18KD78iVPbNqpDjmW
krXs+VjgjAcwLt0dqD1jPQbdirKo6Dc+g52NLvA43KXWdC7HfrmUFL8WSeXTcZsnfaCb7e1vREfu
7xjcnew3OlR+XrQZ08vRN7aifgsFn4LxS5Qiib0QN1leq9l8Mc1cfGhd4lLrqo66bWVT7LRMVwXn
vd91ZJwd44vQ2cOoU7bDvnRZFNVUyT6Ta/xFqAGwOiCdBTc/TenuOG3rizt2CIvaBS7XLfOT1WNN
aVgBu9OC865Z2JKsCLU6E37iNtqt9wojIoXc3DELz3fBfN5bfX5FGZ89F1Z/Vwl1vLdXE7Uklama
8u5UtJ37uErrizUVYIS1Yt5bDv9/XWRPzqax4DznNC1nXd4R7zCTx3Bp2+27HAp2FSRmYPFGxGrZ
sWoeTRWu58K+ZWK5kgcMT1JN163W71gTk56HddMYefMf/5u981iyHMmS7K+MzB4jAMzAFrN5nDr3
8IjYQIIVOOf4+jlm3jLSldnT+QMjUpmSLCrc/YFc06t61G28DOJ1zl5yrZZjvAKJMjmX9+dlkc3O
dsvkaGTNUyMq/olnHabQBpnkh2zljDnYR+Py6JdOd5hEtKvy7OekbMUwaGCls5dbloVMG7B7B7/q
pZixh053YbXZYfIn51SGASeBgutZdiCworKaHo1u3BP4gH3QTtWVD3iE9Y2Fhe7svViN/FqgIswi
INbimgCiVhibVCzvRov3lQVtfGv4BDy7sn+eZIva17YTn0awbKysHA5FQpht7uAqLUH7pW4TXJGE
1e1w9U8O567Fy50PFghF9pEHWf91bYjQ6hcjiN9Ds3jlIbDjjSSkin8BFmgvsF9ZBro8kufJMJrs
4NXld50Zwm2wH4BVI30bPqMeMpTER34E2H/rq/hryHb3mTp7OGlF++6BgstltLfXiY0+tZ2vpk1f
qJPdMsb6O2Tp4r1vME15jnHNMzM6UREh39byGq1wHfy2Tc5gc5xX3r7xLslJ77mj92M2+vgZuGl+
YEvvb/EfJU+TtZMd5uLcXKOTjHkYZ5liniPyKHZfeC0D8au01+wQjWV6HU1WIvFYtQT+H6JgsK6Z
p4ID6mZOUQfdOT76bWy85RY4ZF/w2699/rTQsnC2y+oWjV0L0wUUyyqK8Vij3G7gk3Hf2TClUhay
m3FN/a2fFSur7R6LV/xS2Ww9x2yCbwSOg3B//zJhF/LSszDj5FZYQbozXZbjPPVvHKTKPUjbk132
8WMeruZG5QZ21iiNw9Ql00Zm6Xwyq76AUlccpTd12Ponk+WE3NK8RnXcXLm3WtQh+Cl7eV2cGe58
MXi4ufoTakV36K3avzhV/83rclLLnWcewYQvJ7+w423krct1BEOYG654XBCNHtc6hNTOuFy4g3Xn
WDJ+AUx6i5LcfyrjbZwgzC11FdzGKTW2RZiYLNxc61hlzHFKJMfInXWHIVao6TbzLvpPbtUc7DYd
T3lme5dG2vHOydhxJXOaXKH3Uz6SwrjmZxBe1xQqNnbZ/GhXGQ+TLrpxBYmT/rBW4eenPCIdnjVd
cRaGN93KOn6BX+nsJq6HQ1nlxWtG3cWWpo3xVKyMmxFgj7NrsPn2U27oNoOWw4H1OQQxedXXziib
760941mLoCy0vfm7C8AfJeDUDuwX3UPhWdbGgHP/4Pfp/JAP8bjTfhM3GsbDzDUwSNt48js4FqsZ
rA9pCsHDDsPXIvXNrzX7miDDdZKGhfWwtvHT1LjReSR7xu5OeSf40mM5EMkfegfs1+qqS0ORi7sn
xKO3fuEziaLUfhETdjb7x4pT4FHb2QYKPU5NW0/YlLzwS4apfZsWrykW+tdOmpxMJis9rm7Ps3Fl
VCKsXdywg8bXnBMKKp21bUzffp/TytlHzXyKxmDBh9ruAJzDMIrAJmZ4IB9RnbcqHXVBF99PCUP5
YIcHPykoAOiNkNIF89wHIaB1pzWeRjM5DHX7C41Y4Ga3tubiJXe3Ml7zyv0Tp2l1X8bSfbZkj4Q4
3L0xXO9FOVJ1VTfT3hlwEKy+YmJI8+qVmX1BDnAOFee9p6gkOd2F+a1ke3DTf1WVHDzbPM6Opasc
D9rsMJlYPv2ms+5OlVh3u3gDutleU8ctbmMLj9MoZ/4D0YADieNo3fWLxbOb8wAMqeTAdpelqVub
xwAJ42o0LYcB3B2nsWUWT5N4E+XT/JSi0PUyOi91H+7d9ZfD5uxhyIz+XEb2ezW08mbhCTjEpDqD
aPhRm2v6mI+ejTu5gIfpWGAUA4fGkbbxtt4AiRVauuQW9ObbcLYmv3thDOhph8l2KiINmu91nvGz
0BN2xljhsonDDNtVhXcnQhJT3uNnJwnZZC+TqTpMRqS8XHOyb51wPHLAyB65qok7SCUowKou0IEf
WIqHD2IEGR9n1Xxu1n7Xu03+ZEGVJ4rnZldpsDkdK2c6CC/G9rpWHzUEhMLxkT5xmLOtHDjdhYQk
VUJ1mkn3JRMXp2ndm5mITxnP2UNvo7VQbLppx6rYYozkZBjh39bT1BTV46YfrmRV6AzYpHUBRd5C
/ywslNDELXf5DMVgWJiIyejACXUdThYp6u+tVAQ3d2Qc1tOppQ54LALfmil17nLpH1bIcXvMRwY2
cfPnnNbiA3J1YmT7pDHtl9j1IIQm/kDl3kyqcyhvlTPMD0GTPXmcZDoaDX7zZkaT2Js0W+wb5X3U
il1dLz+kP/q3vFn9z9XOwAN+2waPMjRJ25YoD8pHdch6VSPQ1t+kLCXR+oQNHcN3tYTn3i7KH6wp
Yxf1uaWi4EKEeFv0AUaAaVbRSfAtY1eeAsM88zpoOL+hHuiz7WKq2ALaCbGV5itrKiIVaXEeEyxY
xooR1CqcalvHp2HGrlZGc3RG+t3pXftquG/djIvUDszulNXLU4XEsy39J/FMu5LxONh/HP9VVO9p
5Q+PaQ8sbDKDzSLD8A1wK7S96Tw4orjEOds8DnXshmukrX6RPv40F8vgaHxgp2yAQVGtIp3khYVK
/Bj5LJdUuqs2+N5yp4J7unDZkua0OBr0FsGwodj07kwai0fwucjesBKAJ/O+CKgZd8+f95w75qNt
TndQykeLWeu5MU2KrvM83Fej6W+CKopuhmwBzXmPIujqs+iyx6ZduqNpjpDmrJUZQ+JIZw/D1g/K
l2ldZ1xZNLNAEIzrMd0iEX4t/Kw/JEOGMBIn4KmM8lpGQ3LTf3IM3oPWzLlhhLt1xu13GAy8pK0l
C+i8xB7b3LxGrjCvJKmYQ2vnD2ut/jIgvxgt2cGZ9M/e63Ehh51TXyjQ+OJbefRklzXu0BkX+jAP
yZHKqZVSkkVuImMynuAa2Pl71hcg3oKmPP3DLt1UfpV/97PQiwZ73QcmI7iZFOXmP63Sm66qqaDq
+MkAtJ/MmqlRWePZ/PgNErVRia866kN+gAYQIX8wlZBvydMXLYF2lN/ACu6/owz2WzhJu7rOqetY
2IcXYwJ1TbD5c3AEzup5kgms2vwG3/JImDuXWiDmZX/dUTVxmLLK/WiTKn0g9bPTtzcvdFQsp/3X
QN5k++nzj9qXIl8+qJ3hilaq/JgUPCIXHhJBuZ7Imr8UUCDqkoWbCzJwWzR3zAL4Pxu096p5r4qi
ODpqN6GFINvgRCHlh+WIdy26lkwmG2lWb3Hr/VmtSOz7dILX1WBWdYweS4ly48ukgSxarDdf0PRL
5g1eQNbdpDVXh8pHnCishum0XN/zP9p/PoepcRQWiGGRPDWV7bEaoTjHY81XiZbBEnWQxLyAFFZ/
S2rUEbWR5v1ZYSzAC58Zhn9J/fpru2QvfjcXj5DuWdI44kdDgo0nT/Zba0ZN7MEWWP1Dn83fRAm7
5R+uGdoe/nbNoIxJnGMWlfB/87qlNvKsiSd2q1VAa8pIatMcQO+4wdVjnsOwemj5r566TNy9qoLW
F4YvRiITlhVQmaMw9TcSrO6+G2M+k3HEtMf5hHmwfLNa0jQCZumLiBMMccBFtlp7CNtRHta5ftVv
Hzc1f+T++K2cmXDop/JPltXh5Y4bAza9HDdF2wCvy/J/taHFTl4O/aW0ungzRiEacgahNbewiFEK
dgrzoXs0hq+MuHhHV04Frl+tqNTCOGZ0lO3y2PrWRsZ4QWiipQVBMaoR+euWbWhhWflZC7U6GsHB
zx5d+x1f+thZ3y04zoBq1UvL48ubS+ep6pwzMQuSCpAon7/l8Z2YS3iphX8VtZPzspLdMTeIRyPU
fon9HN8HGRt6wpXQHvPdrhw0sGsN0BmyiYEg9rBljTbCsyWGY2KP31qCIRuOA9PeJc9GGnklcBAx
MM5yJ91cPnplx+K8zS94pFP+An0w5ORwMICbL3sJB+2qDbadb/+hUO6r/pugXUHbyj/6zi/T8G1Q
+RBlW8TjyLPCmMOdHlpD9Q3jycZf1X4u5qIMuc4d5CZPlYzkVt+cJnjKljY+TbVxsmbvnRnOIjtU
gx4TC0vJuMXQwVnSZftT1oPYdoxihbIMJ1n5zbEW9jxKk/L5LCkDsHa+sOY94vFrrMTvJoyqPR1p
9BJZL9Niz2Q+7F9RSt5K229Gr/7KAu6ANHfR70m6wxj5wPWbnCkzp3ybAGppp4FdSuPkye63Y8zy
H57A4m/eVdcVvk06FO+j6VE3+e8PYDd24Z/LeN0KhXMUyXwoADOzO6LKofZIbfnp+iEsaEJ0GL3a
nvO5hmQ9EZ7y1GyPlZAH/fHwqe2LsYUMhz2Tci44FwH+fzM6T8bFwmWG7YYdjc4VMLuiGxf2bnQk
Wr9c37QF4r9/UvytlBdMmQkcQAg7cHlc/NXU2cQs7RIRTdvEG+91HS8csufkOcnS36FtDCdTfNd7
H70S01KiHu0SJMYtoYxbknhAZVeX+Ij1S2DmTr32X3MY/pw9zz/WNF2SJX20raqAwcrSoK5/5OV4
qVarZTeC+y9vmVHbYAw3bKX/qbnE/lvGmG9PeHx2WKGF6+t36396d1Ys7ay461m81suXrHGrnd2C
ls/mNTrKehy58bJ52ztHLUbqt41+73gFHFcge9E5U4JrFmWvUhHRAnHU2aceGv0GEzN9avGv//4j
+btFkq9ZemTQSAyQTfb+YpHsiiJg/sH6FxvOKQvX87BWb+Q25NYI8vZUryHZDdbVi0ByN5Ih2E9y
qa65MTCxxGhZI9iof/ialLf332YQoH7kPF0FZcBa/ldPeWPnc9ry7t2aZuHi8qcYj520b81PtF8G
+5xswakNbWKwCyU2tamkChHSkcOckq7t9R++HHAK/8UX5No2TAsLSh3/+/d70vJ6KOCsqpS70SZf
0zv7nKfBxbDdC7dPxJ63T654lcpt41j2DnOU+VMTMLTdL8YmR4J3DA6RgwNlinHmt+X4RV8GaDP3
3MId0XlfK6sEqUNYbedgxwG3A6RyAj5hNRJuHMrAuZ2N50y5AkX4MzI5MlHAc83aGZWyXHED+av5
aDbV2bbKP2kboY2qRyJ/hBctK3sFe2PFRdFDXFqV2U4F9Ze+eaxFEz7OBR3Ngl12aXC2CzkCbay4
kJtlnPwd+1KgKcR9uyr7kTmxeZ1AA4EWL423JfDeWfERGlvD8dSkU/dRxtO3qpj6i943DDa1GxZa
ObwYHj2pUx9T5wW80PA+N9Fvp+1L9kJpdXV5aSGReBf9syOkD15ztGqsD7W8dH+CKBdbQfniV3vo
vqCF867KXxufhDzcFACx879mhvFWev21CkTJWI5kYQZZc23Zxhe5WG9zMUIoC9YzkTTj4FF5SR+u
Fz1JTtlVgwm4GthEqpMYMI+NU85iX7YtY0IFmWypMMQw6fyS3a/WD/J7Gyn7oBmlV1VdByyiLwCf
GnjSe8mqx0TXmuyjkyhIiBtwjl0wWTN8UnWLD8Ua44fWXZ5iHOwb/gYrVxT5uziRwa5p7IRuPDZ2
a9kae0fGGOs4ohKItnt/+dw1m60gHEI/FkTQuB2Os015o4w4UtlpOu2V1Ry9XPnVKhs9bGK3fHHJ
QRTK3MrvjCYBphW3cXLPsHtttAF6VmxrkI+0/ar/jMTGGWsg7xqI56MovsUdI7z2W2hr9dSRxImW
6j718qdV0aQp2bTNnKdQHI2btEcegz375MC+iW4/jtEG34FkymMpWrI+3Yzy08qiLGDaCzaYI8gL
XtqkE8VunNzuo+GFMeAE3cIT76/2l6xorE87XBKSN9GXuj4e6/ke8TA4tqVxz9ryV2sRq6Nc5NgG
WIm6vrK2TmI/j2s87mujCTYA7oYNbMUvE36jrZc3D/olZKyB3FXJdOF5dEinGMi8PR6zwAkP2khB
3JnvRgybtl3Xp8i8BDZxLHaj35zKdYl2Ds2m8cEJjOavZiKcmdtPZJ3SB6dunqJhMC9WTKQqMZwD
3ZTAvyj9PDTrel8zpj6KAp390oo3yoOPGdL7k2irW9vh6Kn7zD4Qu5SHoW1Ok9PMW5cQ85nz8mkc
YNlEkShPY0jiFOeJNvEmNrDsJsKSm9vuIR/kt1QGwGlwwhwbWi936zB8iWu0HiHDX4V4GJplPbZj
B3ubAmfCsrlBhwCKkdcu506JizaxQ1aoBurCDKA7fhFexUYgnI/s3JJrqmCFMMpaOZ1lhYmxnYZf
YVIU12Et75JWxWoyknOa3xntj7KR81ORyYE+weiVpfd0Vp/+0smbKxpxtkhBOMVRbxAAFHyINY4f
K/ZTUa0OGsTzWcDF62tjMQcLglZ+V8oDvTAkJj1c2r4MP1rcj0gaN7eFNZJUIUvtkFCNh4dmM1oG
UPAuu0VNec3tKHoehWguBfFFCWYBlC+haGuZbpUVfzFXoptWuEc+B6JVYwSRhYW+PvzU85TOoI3K
3CTIcb8whqm1Ikk5/fDu6+nnOAikFBbpenfT1M2fda2/i6K0ACaX0Tmtk5se46gZ/WUanYsJ3/GP
p3LFUsoe4oceUhuURtRIZ7dAtL9MJF6SIthAGr8slkmVq0q2holy6aieVs2/olcVrdvy38DioTTV
rJXiZGMWg0E62mz31t4qmvloNrhph3E4y6g/x8qpV/g5vT/NSNB0nAGg4/MYo/ehJ68yiMEl5VXn
tAqs+6xeebirt9T/tVbpV4A/ec/pxOZylOziBu4G6KlbfUL4D0OKdWoNLIqdeiphHBATdDEXR6H+
PvShaujZZpkhrgA/QBlIsXJrRU0PimjNxxU7zZ5eTT7P5o9RzN0JCK1/LNQ5I7VdKGQ8Ac+lqL6H
jTkDRafEIkitCweNneNzZ6Uu9al6Qz/U802Z6ps06091+nuA9x2Gc7y1ouheLH536aFy9H05nmLc
KxPT0dGw/XbbNfk1VEiXKMDqDTtt0wftDvS6Usv5cWlzdRKzsKcxm903OLV0HL5p+aIJlrtL5man
w/Y0W79mNuNfHHEU61S8XKMSUjsuHseAudgURLUo2gUFmhh8jurHpXcVBiZyvMUscPz1rJ+NNgym
iysr7w6mEYzrkDxamOJKJYAoLiPvWTVDgDz7zNzbPdMIB2vm1vJbIbGM5wYqCrA7ts2KdJVWcptU
7CJWP/m9DtLd92vtAlby5amF6L2YWbCNbQx1yby+ZH56MrjLeeQDF2HbF7Cjm/qu2NmFuBI6D440
Gz+ZhkiuOQXOuBbwI5ojlKAwt7Yk0ah7mUOgC15+1O4VCYuaFsaUhimLMD9c2N0gx+bUYbITxGRY
sfxLOc1QPtbD0DnbmqKc3TQELLcx8+trxllqjFVr9Kd3EVC9N3DeNXya6neRRQM/DBZXDeoUdqa4
Q6kc3kFlmPPo7Yc1xnaPQ0jNOkVBQCqYl+Zail9tMxdP8jl4XU3DujUq+smq8s1KQ8gFSqLSL868
ySwKWg3ruiTpse7MFkvOeq2VJbTC374r/OJDNMB9x6m+FP6jg1Z9d/z5kaFkuliWtKEUucXRWlrV
gJmyZusx++Fz3Fh1ml9q23qgdWHZ1XF3UgPHThvnQj//6Gq6YWYsihiw+lNTUvpWo19VpmieqWH/
ZaTlWf2hpFUOzcK/FKL7mfFHY2bzE5VWDzmvtXaNbPyRPBvAEHwzwro8aGdVinwBhuRUTCA25umM
Kzs4zguGk5SFKYUCZXjR5hQnNR+n0l/5Ye4Tj2cklo0/Zb3ctETWV2jJcS84qssqpZwpfZvmaDhj
AH0bO0apqQaXtMjfQ2HZR5QL4NOWr8TmPYbX+WGpMT0BrLq6tomGgyZ4hl9FHxUBDZ1I1zIdBhkX
9d+jiBdbeTcptjtM44fISS7jsr7pXzdw5V1wR4kzoLd7Evr2KS7Dkx4r46iJNz3Vt9s1R/fPY1gE
yNEAmEyDvErBPYW5Iqb9nOi25xE6rWT6HPopk0PT7iWEyENax8k94FB5DAPjR7RA7m2GHkCQk/uH
zEl5u3s4MvUw5pJxQADHPhMa7snfW0kqn4piPX0mHbRbVh+jZeFiVMTM41CGtjcN5zle4upBRM2+
oPbzQDycd3mVMpb18VHbvmbFvBu4ZoW/4yHE6kZZR6IZSzbcggq8t75psrHej7NlfHr3gxqI6Bo2
x4Sq6KvD69wah/gz2mqD+/o+99VJv8sItRwLq8MBhqEHhN24SSVbHM30WHz2cqIzNn5GTLM4Vw2D
at9EYueM+JX1p1NiyUziufu8dfuBp0iaJnd9N/NIY1tbsQRbeQ2x6lXWr6rNCBwxbk7wRYCyY4bx
Ove8+qmzlY5x0DnyNi6drTlYxXZ2vxMJjLZcvP2R0NVd//uu59Sy1niNV0lqiyWbkqqjI/7/ckeX
OpNREFwGnmZ9TZuKdswmsnyOYVI94QTtnaCHOVAmm8yR37vYbi/EepkEOAfmqQRPz7ipZynsSQ19
LyIb41fksU3Pl36P3Gg/D6zI5CLoBoy8mXIj0rhDBcm67LzsRswr3LgyL8BlFRXnhOqA8z3+QgfN
0R97hu04D4+hDO/6vtL642i2K/5Wfk3pyegO0TA62WrIVmOZfl1orWsmssGxrTtB/FOokhY/iXHO
5yE4maH9GQWbFwI2YxHMN68F2tzU8sGd6AOdGrZmhWx+wMxILkbMFpUd8jPl2k/zEPFcTazfci2c
J9vBYlV53YeVgfnwVGW1DPLffYbJIZRX/faP5LTsyqF5SUZ3uLWrwepWecn1LdHwujhaFe8hr+Ko
hibo+sFTI72bZkVZBa1pMgjvYxO9aKugvzgfbe4sm1i5OXFUwmEFaSfERQO6ZqTLCziT14lMxTmp
Z5j4eYCbI/6RJv0pNZdj283mQ+axJFEc0rV06YPo0vyUBqzsFd5Sa1ISwaTrsoeYTTqfdfoKxi2/
ZtZ8II6pmhbFM8vfjy60Y+ZT/KJRALA7tGBZd0n5oqNGrspSJs4CRsh0OCKEfGZihbouMkAqJmiG
bV2XKhvgNxcUiRKkaslb8TASjTu0qDW93cwPuDveZjeJroPDgX6uxrNl1MPByJz5s9EtkyEMrix+
1yGGWVr1Mew9b+tKaPL9OsEIp9SAltdKHBCep03cOgghKtaLolGd1oCiSqerOAzEE1+Bk2+NGoGZ
vp99LxYsNGlFrRII5h2R6XVT8OqRNQyGAKrMp3k/tiNMoxOCemlggiHZ9HOEhXlqR/M4coS/NRxh
MtZBMCjgFgt4yJZXIrgMCskbj79H2lRShbTQzxUzkvfSlNcoyw1Oo9zgnRzEDm3guoTAPgA4fBhV
7G/LZblrtomeMUufU3fiJCpNxGLVW59yBWoaElZMcH/fFjnmzP7hVYM+spZozlx9aRQbZViG12QY
570/JtWuMGrkvET85sj3XrT8jHqLR7kDJHg32TK7c76zADo0L3XYcVCd7M/HgDsHbHkYPR+KkNxS
lvKazfzCPVo1N/qzmvuOcWRPbIvz6jokrAZcbm5cBTwGUsw0szc95thPt51Jfc1KRPfkhkpFVskW
C4fVYU2espH3UZJxULfZWyQ1iSDwy+xUuvktSG1xLDkHDYPTfrrg+0Hkh1jd5eXAEXy66FtHa+tl
2uCcoqE85PC4VHTReW31wPHqH5Ct/5WADF1euGyabBO+wl/ok3neUnHcm7wNy25PyJ+xJP5lqTVN
Bt7xUm1nhbXRL3+N1WP9q178ZD4UtVUkwbdCUaQKgMJl+sWAt38iun7Cn2duQmhKpKTsbwkdU6Tn
Rncfw0dF8s85Y1HWvOnskHWI0z5RTZbdpPmPSWaNz/ur8glSETCST2k0GfF/FxplnwOZcewZ7pb3
lSQiAZV8PZuT/6ZbioCZ2gfLRI71V9jNwsxWHHLyri0TacCSBdrAxShdygPGTF4Mn7nHaw0y7ml2
nmV3mDEzPnc4q8kHg6Bt4/xgYN/oPQoycVcuvXNeYjiHTRKd9Qzhu/NzwQtK/R5QdAr/ZrbXxLFx
raAR7dRhJ+JgYDfFC9qjde6L8spLs9rHvlJJOfGYOCh2Q0YnCnYc+iQHTDLkyh3lTDDHgnHuKfdC
1IYlLfeGQRUGBs9NXnTDsRklk1U0NNesFCdYTwSEKh7uFTguqJZjcYWXcitn7BYIeLyD3CF7njtj
W2XeRgddR5iCl6Zz34wlONlEME5B1FTbTgwUj6qEjo8B1gnxKgfDd6GYhlnMj1+2i7Uxxy68zcBA
k0dyxUUwvUyEaTGytrs6IHYQ0edsx1O2F2raEYw9tW0XmwUyzmZsMfixpRmJ8CbjhorPezwlLpbQ
ynkgMYq3Ct/VafCdn+S0SQCoeTVXvcA5aCkLu9K29Pp0t1gDRNp05q0nj7aoK8yQZXgYwaweU56V
Xl14e3Nk4I5kyNYgp2RrEp/CYKJwkf0CgSGTOzoevmLjyf5h+Wsr6fsvV6xHIIidhxRcfv5fr9iC
xxBluNYn8AfpuUBio5JnNgYGfRnGB6udMYTypWQKRB8rC77+bi1MVHQEEbXGz7sxvQ7A2WDd0nk8
5uZCQr41QzoYg985R4UdsJ7mHyim4u+gXaYAyuYdhYXHZeP+hRvA+7/ktA88TaPVYm+gXX4ZmamD
5YGimF3e+c1rIZluBoNzIC+Qectp+rBWOEDhs3Htw33iQjOubUs/Sz5Hv401hwbmEDT22bQRYySh
mBPbAR/vHSK7eQnT1DvF3lnvB/wOJPfgJy4JBhBTQs4bttLcSuslqfGBNAk8NLMmfPeZXXDz78bK
6ZbTA9Zi13zsFS8M458au8h157TjMaCdVJ/PTcrvtlE/+VHx1Z6yBYE8ek9t/7vfYT3UgMqh50mQ
MwztuNaPWR1Y27oDodeDGvqXy6BKctB6JUB7V2y3JiBMW/JBrcXnOF6XrgRAFD1FTPgkNUEaycXN
kci/VC7L26WbSH64f1iwouAuPwjcUpvdAKfOPtJm4thz1sE3LYpEsCmrDN+4UqEPfR3EGMSf3WA+
6SVvqnheov7IuZP3Tlt6JOEvdsAUpMh6qKVkSxWvai1JgWFz/TwizE12QeUjb6VWb2mPe3wiIaFk
sSixMPCnbbGZesE0ovCtWoKslQtM0R27gMdPmU5oB3VZb9be+C0m4V0rEXu7KP5TRd63NArPY45H
iAFxflg5NtAe/h/iemYDmF3w30qn/Ygz6KB6rnaURcxrkKqyDA1VERUm/LobWScveoOe0nPYoCht
aeHyNpAqMEZM6LOsQDmaaPRg+Y44lVxy38dekCR7thcxziCxXPuVhTbi1EHE7vMA/v6kD7CdONh2
RSJV/fKyDssDbvGW0rCnmBegCbI1NNldKBtMVqQ4C3K1J7K/++nUHvF28Lqt4ov+1Y3XoDi141tc
X8qe/wcYu5ulN91zUOITI2mykjI4soJCWInDgjIDyVEmSSzOBxD/nfEGsQWqJB3SuIN58yqqRq36
J1nfPguWKqBD8pdoRd7S7RVAKcTWFQVIg5psTXezvCw4cAPddWNFitbD+LGC82xH5QB1PwsAUmUO
8CzyG5+3IcaEqMetuNb0YcFI2GUpuQJzmHdNAJZEJwTbXsSwAMNv0QrpG98xrj7TI/EWtiQDWyt+
aNaBwgcarR0Yw3rSDxWMbe4dYysjQqX6n7kyvi68og5GOeLERgzAZvF5UNUXgZY4TbCxuzofoo3e
dZkI3JWkOEijVoD1nDonotlAKWbSDPFbhf1D2PMoDV06xTMjeJqjBGqDN42nThQvzYo7ei3DdzPi
aNjlxE46N7xHPf4ydjnk8MfqWlbdT2NeMF76HsHDdEHQ94mfb0dUoac1Ru8TjWm8eWP3O27n7NqR
JdGzQGCSqh2g0TzEUfctCZbkc2qvE/riZ8t+KZ3yHdZnDKioCXau8nq2gsSt03P1xnmL1W9E64xM
goUd3sK1cKtjnFb9zmvgHxdjf4/K+FzNrfNK3vVQp0p8rCW+Y7aH/7Rm1liYf393BcIUgXQcIR0a
pv6Cu1pre4LJy/XaA1Mh7Yp8my3SerDMotmNICI4VwTdoVBbjjpdv8fEPt5chDY4b9NlajhURQnC
lcNbPyKO9mZB6zQ64I5rUdCguabmNRPyl2fMe87v1aXDWc1dik24lCfIUTAmMg4PgUzCnUO4ZudP
JAkMujROhjvgYCydd8P4HiWJs0NM8DCYxemhRGY51l6EF754GOlgeOxtxpVs9S59xanFW3zrlGQA
YZTilcVSQiSh+rOOBrlPC7YwShnR/1Iq/280Zu2lHoqXacK0G6vrXoj3mn7qzwQZqdFLbqB+drGR
Kp5lfpzS6kOuHNO0RuAVZJmMnC9XGFsrcb9reAq2ApquaF7saGYlf7jXcfk6d8J9i5PQq6LlqJ8n
k4JtaBF/sLNtaQePHUfhbZqoOpuZLUHnbbWXqgFLSRim24ola3daZpkWL+Tgme8KDFzhSu2dg5ap
n++i7IqrEwbrxq6G9yCtx6sX/hqs9ybj5ZE4o8BftxkhQuBhgrT7WKqhTiqXsfaKVIAKaxvZpUep
a7v1Y47GZmu1NWEpIzrQZ6IHSM1WhLI+XBcZP+v1o96gGvU47W0jO0Nb+1mTVd2WTYTNOzfZdIX5
3VlQ9Qe25Z8GnGXIuq3d6VBzj2+Y/WTkkGnGklNmBX20suXeU34dLdFFE3ldf5jONo/6h9Ct100V
h/mxNavDGjtP7H+RHhOEX4R9zCXJRKOIWiTjgEOKpUGyMcW08VQGuZvH3zMNaVsjsj4jqKs9u1ux
tsofHfPFqGqtMGt+M+2wiQgx0kxioFe4OKzTLE6h7UXYKkugx7Wb3bT94v8XblGd+ed//89f1VD2
7fLyJyIM+Z/7s3ycOP/vwq23+M//OP6gjP3HX3/NZ+eWYYn/5akKGdP8P6Sd2XLdSJZlf6Ws3pGG
eTDr6gcAd76cxUkvMIqiMM8zvr4XFNElCmISmVUvaRnBkJwAHA73c/Zem1aoOscN/OffqVuCpP8D
gZmhiiKlJdgz87Z3bu8E//Wf/KmZZc5WeFa66KKCPPjv2C1+JOoslpaGTkgnis/8d2K3FPH3g4NJ
HJgkSybZAZZCXAwpXL8fdYNuavSqSG5qUfnCwjPRG4Y9ZJU4lVA9EHMLIc5WfOFZxCwA1/hQdWNP
Ugh4qbgjb7COHwdRvhTN0bR5U+5lFXVsJxxjL+EgaLAOCpQFzJJCvUYNFb8hZVXciZoAvtoKAf5o
oYeLJg0xgRcY5ka2eHkD8K4VQnw85fcG4gYWDjYo1Xwc681vg5R8i4kQ1NT+RVeb7/HspRf6dl9q
EW2jK1UKG+sL7jaFBas0EcenknpSg0TchZC7CBamFkvyg/StVUbrkcN9e0XYB5t3Unkf9WDwwGAI
QnFD3cg6kJThPZOboV/1nmc5YLqbiRKcwPF0IrA3bLzuMoiyabIlYCMFFzVOE8ohGpldpQ3Qk4Ie
VMGceboNzcqHgZ8GYM4sw78POku5tio6ncB1mhe/17w7KRojzQ69hMDOUojYKYWlpj1hBdG+SazP
tBHod9gKibO7UinDrdT51Q5rinVKk/iePRrahK4admiYE0yXU4kJgh06Wnhh0h7QLkqPIRpXYr7a
vJNg20biN78RgktwytmNHhb+HXs+dKIW2z/QhpMZvzR85Ag2yGf+TagX4ymwfuoyaelcdhw7rijX
dyd9yAfM66SZEWAthI/AhMo9Vhr/qOKIvAhJvDxYA5wOXUzyvYV6nLq9eh9RCjsA9DWfezlm194O
vYQSBnPnhVqLwF0rjN9GF/WH3Mga1dbaGbfNl9HckhTZPxfaWF7XQa27qOw0eFBCd+hy/gdjmbxr
K7hVQDYQUsW4/B57n/Az4Bm9iyWpubJkJThEwaC7LR6fY6alBh1eMSgOJvtyjL0RfJJ4ynZwX0ye
EwFJu6Rop4NcT/EFO1ciGlMNWzdHmxNt2ui5hLX3yPlNIi4yijdWFnFXxxz7fa1pjxhjhUcc5Z3n
Ri09KQjf+UGVR/96MHX5kUgsD2JPnJfXPTX7xxH00R19du8Z1pn2DJFJQ4QY6d3BmkQcoQbSA1yo
CJ1oYqjKmBM0h/bKMAllVZhOvt3wZzjcRurwDFKsM+arQdeYW9Q1OUFN+1EXEQskcnntjUisaqsw
d6PY1C1mXcrLqhIzH42UI6oFP9AecVdeprJO3r2adeprTBMi4+gUCw99leGwziVcRhk8t4jsGlfB
r3M71Epzx0pUPwdKh4KqIjhMjYzx3oQzhZQ40rZhVWTXopLKV21RexeYoYzrhJYaaeXq12o0pivA
dGawx44aHvtqVCBTeZGnnqHyqFup9/Ze1hgICOQkg8JuxJzgPXJu2lbCeZKlu6Yyxr0nKCCjMQgg
Mu6J2y34nGsITTZC3vpvghE+qWLywAYM23r6Azwzix++Iacir11sG3T0eL/HLAt2cthBxtGTY2ph
kA34jt8pRcxNN3FkxHWR7wbP6rcknzf7fFTEV5oL8ZWaZuIlVPKZ8YC6PBa63qVh9M2X/LdAslJk
zgkqEox4aIalfKf3iXyrejpGA1W8oWCXkYYOXrXUKABgmy4tjhbNeA2TkSQnnKt1SGe3aOrIrYwu
3JApIDlDMng2rjzjR1CDoFMBS63UcKQPPiP4VUQCoHVV0RBM//4Z8ZqxqzxvvKk3MwBkO+1jB8Qb
oTNbzLnuWozGIt/s51frt+EWFSNeFLWP/ekGLxUshKfxVnmdzroDsx+7yQYl+1EP0R1tSP5SHA7O
K0TT3wNH/hx+8dEcBbaqOlc7dBYKMHVjNAdVCVhwD11rHAqd0CAxXxlzvqRfp6Q/x1wohCsCdQPI
LjeKceV1kC9Mf+0Zzn/DZyMsJO8e++6s46p6p3NZo8DZPwOOcy2HE/p3M7oP9vSltubKsGvXtXA6
YW5ufHT2N1G4MSls6ZP1V23039q5/ms5sFfFW3bXVG9vzcVL8X/mAV7zYqxCP2j+7+//WP/1z/5b
Pmew/vYPm6wJm/GmfZt3k3Wb8Ef5i/7+L//VH/7H28+/ZWVvij/1s83p9Uvy0r7fl/787/8Og1XU
fxhgsSRNkmTQqaS3/r0vlRTpH3R1ZJ2cWE2hIMur/ve21PyHZMgqf4tqAnnV5wTZv3el8j8I9MIo
IQL55Y+amvbv7Eql34XeJsJ9Q6MkrNFgUmCYLcHhKL89sPtwar3Wf5QLFCb15LmG8jLmBZtR3GkS
O82ipZSi6A957l2/u0/Xf835/8ja9DoPs6Zmv71YzvgFuEKL7g+Juaopy9zn3+x3ltRn2kCei4FN
Xi0ruEkUA7METHqoHCUP85kMXdPy76x8PGCmJz5d9XV75df48z6Ys5+LfZAl0SFcmlBqYEx+2Bbq
CVTqRiTny5CDe3Pmek7K0crwbVJFVEOfxqm/AyKzYoKZr/LdgjAfPDi64AIgARgTwNJIQcl+ZknQ
9knIh6BC+9KpPUdw4cvKZc7Nid/HUXWmjqGYKnA0aXkGUX3BjPn2ZejYH6WUmrDSipsA32qhqtfk
ZF7AXzsg/OJg0P7b9xjWMhRomag/bSauLzNpRxpWbUgI0kmOSKcxiMnJvHRTnPInXSJkoeovEyVx
+7zaYCReadv8cYMlyl3yDE22DN6cn2FR75wqwOmLRNWj6qyDJ+tIqSgnw02x0X5+g9eGWSyxYSsm
AYiR6txY38KBMDrSYgfjrwLBX2vXB+/M2iDzN/PdtViNXPcDKP9zr2HWpg8tZfY0XHx+JT9TIX+b
KvMdMzWDKDkZB8IyNRIRWj40hlec548UaBE7vjFd0uUdhIn7cZ+vvAGStvg8Kdx5jYDreZLgylF/
Mq/fXRYYPYk8dxHJQ+jfTzDbU6PCmEfbzxS2ZgTRiFxeJXhDxm83SXczZE+dQK9IAE5Rsqst0k0i
ClejElzmCKLkStkURC1nnKo14aClPWnvIzk7aiHtgKraGgoyUoYU9u0TyP9sOClhcqXNaW0YylS5
Rvrrs93cocHBdS7sLXTVUWhty1g7Tr1BjdHbhUX/tTZBAMkU5KfbfNSPiTTuUV+f5VZCCS/TuRaP
E5/12YciXUh9ss9rcoUUfu0C9LbqO6H4Q5PHkxWUBMEA5hJfIArsklr6UfrTDy8qbjypeEHOQR9p
sv3Ke5pSERAwdnnFsFmteFsPCrW45AW1oD0FpGL6IkBmBP5YvjPtoRaeSxVtG39k1nTogYkcPtoI
KRU7Lz8P2fcGtc3YDgcDO2UGwMSPo0OkoFIN6EnW0S6d6GJ10X7CjBdANrSk+8oojqhiUKwrPQLi
IX7IRPOUKHj2QzgbcT2jRMX4SkwEGlvF49giHOelUAb2kVF8leRo0Cc0f0HcXtXWtxExqmmmOz+8
r5vRrRAmDK95SAlU+jHVTMMW3Qp98LJ9En3r2A2iLTVg9sUaWdG9B4SMM+E2F75CznEy8T7vzUOm
w/oQkxVZhjpvspcvh8JCQjWd9g1vye+voJhIuqiXSnFOah8qq06dOZb8o98+4HxvLGHbppe5HDyR
DflcypMttsjKBbLD3kgAoU4Tv9bNk0YpWqXKX2YAikLgVzEVRmQ3IMBwaKJ1RRMTZP0uboIN+3CE
BwBuUw6UZXuX+WSG+RMP2QTcO96mCvmCHi5iRbnE2XjSUai5BGbcybVwu7IyfPSiKsg1cG0a1MWW
8Pyh4mXoda04Ny4vAEpFz9+GG2FTbWQi4+0wEOzUhR8XrSyuH4xr8dkieYUGBgXxeV18t0BQUpY6
s+/ac9TsA7BvU9mujPDRovfbEIutfy96eRJKDNG45o5Fz6FJ9NjZtOwPuRvd6Cu3cv4cLKaRRbvi
5yeJFc9anOXSROt93YsZLvs6+yCre1V/ot1NOatxLa9eOdjMs/Kz4eYb/O4G6nFjYmWM2vPIKDnw
jAoham0HDSCS6GFllvyx1SDc+v21LZ6WgX8JNUuKtDYi18vyvlC7NMTQGaKJ0NDnDOkf4A5nRP25
MvIH30dGRlKkm6Yos6X7/TIlU+lTTy/bcz5OeMC7naW1ThWV4F40J6tlm5rnZRyFAGIOKl+FRJPu
w+oZ9rNbtfX3ld/mo1n7/reRf/9tekLrOhKr23O3VbZh/aadoy07XZsP6UtYPw8Xvrs2jdWP7/2v
O7CYV4VXkN6H0fCMLM6J6vl7GfHp/BoO17Jgujj593kf8EQoiQyIdQZ0VwrTQu7Bjbdu1Uyup4Tb
Jjs24dssJtbHEiT2PVlc5yHWWYQIy8mUqxRdpRmbEH1BefM9KeN4r2cImvOIVn5rd6xg0ZzdQKWE
wDRAs6eZTLNyhz+c1hyuDJMFyWKD9/sdHms2y2mbtWeg6K+yUwgueAvkig7xIpvR1Zx4KxzgpGiR
m69ZZRf1iXnTYs0Hu/8/9mLDR49I8wkSYa79yHyAOZv8AcCNQ/uIJABn2Fg3cFkoc+qvohtvIc67
n1/8h3P93fh/7AWrgvSBvD1jWrXNChHt+Cg2wcrueVGvWFwlLZbf77Au4S6Keu7wzCxS82+xhAbz
pVanlXEWeTGcgH67ncqyQY0XCpmCxO3U7H4zuQnMT7I/bRIYxg3sQrfZJfDtNiASPr+NHy78mixp
pm5gCleXA8cypgVmbXs2L8YH61vkIoO0iZx4yTaVY7lrpZifusY/luJ34y1WhYI4bmvqhIZVAQA0
9nxF21R3kStcsiead9nlFwB/oCpDt3LiK8/Zr2kvf7IHPvsVFotEMNac/M2Aj4+KrlbAq8zGrVDe
MkEmhf6kR99j/ynz2r0SFudIkfcd2CYpu5nhn024oWFkSzI0b4+adymqT00X73Aq0C7REFqAhJFe
5i3whJYaiRmL7uTwprgejZA+GZ2+fIxBdtVGYRfWbOSljBgprt4HW40yr1rHmAfEe1AUhf8YiZd1
euELV1Fx9KuMbXtDe6i3oWLYY7p29PlwyX73cOafv/tOxr5aSlCbEd271dk8SsxD/0Y9DDyW7rK4
SXarCzZ/4WePYvGtFLOypAURtriAkEHj/86Tm88n+IfrxLtLWmxsAtkYAOlySQFmj2A69yDMo/jy
80E+XCbeDbJYiNks1x1s//ZcQ2KWUsWdkseQFJBYW3lCa1ezWHWt3gvrVGEgbEM4Dckjb2Hx/A/O
2db7NWGxtgpTIXSEDHPPxJTeWkAE0Yvs9SsH3w/3gL9umrRYW82is4oWu+25y55NBSapLNh6ApQY
QZNcAN/2jp8/JXrOH0436iGyISvs4RcXRjfIGIRSb86+X57DyrOrsHcsWqOJl+AahIkyQHdmHRLQ
gkU7j4SmTnrr4tfCb2zB+AY6zC2zh9K/GoNrz3+qzEPVkxiiP4zmXSv8AIX33Ru+6NpDql2SUL/x
wnNRP0/xo6hdQlq1g3q8EeE60b+11fCh1X6MCGobS6RPdNlX1oVe3hppt+3l6cIvpA0nYzp6AGAC
zJhz9mXeaq4vCZu6+WLwWUfGsZXLe48vf9XuDfIa4LslQBFyorECq7ArjlZt7+3q/jEIr9qeVlR/
BvxxjTUMI8DFaFauifd66JGb9MdkJJsVUBE9va43nFTyLziTABRVOWkOXzAj2zWOD6W6wwpvmyaK
mygjN/cBMI+dJN+sOVn0WolCUinVnRdf4NQD6i3tRp2oGCxdubbv6JvpzSkKb4Mx3iPZxSjy6uXi
RTGCO7pOje4R7+m2amYV27DLsvJQznZczPoqxqoyvRzow+e9jxH8mGcl1yfYghYdCrgLHnyTQYQ6
3d8YwanF4dch7K+BQ9TNG4hOhMBcCbFCyAE1gU7HcNKQ+RIEgFu4/hGnIwl32UVKpJ0YYyDwCd42
sIG3tkH4kdxUu4Du00jtoop/lIJ8UgbDTgnxhdJvJTcJmCmB3BrEiqCp8NQGtMDJfcN36aS95uKz
dZtcPFcJSXVJvfWVnoSeG7H+0XoG1o619fXj9eK/J7yxeMc6IVO9HqnqeYZE9tJ3zXxSvefPX6uP
Pxom1QCqx5KkLBa/iV53M6gm7zGy0kQnAbW4/XwE5eP19dcQi2WvQEvfSPN7a2qi24A3SvKvUXmj
ik+18ATHMPIEpL0PpCduchRzFIX0CZA9vfQQi4DQoLMvC6CKTxIySA1TyUi3M8tfYUo6Hvt+FYVr
QNyIaG1lDMCD/BRksOT6Ta8q99OgYCThZcjFx8+v6+Ndn/zruhbrkRroCAd9qznXG4TLenFdX8ZH
83v/2ruDuEfDJdvQUNxobbe58sh+HqPefeeL3vSscpgzlmz5KDuB0/qO52b7yWkeRjQYjDmuPMO1
IRdnUxwpBSEWrPYiXy6QDkU7up/fzY/n+n/fTHWxs+x7lVQAyWvODW57b3imjBYIkv35IP9kv/xr
lMXmMQ9DxC061+FdQCpyxbf0wnJgrbjd5fAmrJ5o/2gT/TwY/Joi6nxf3z0qFVa0NoW8XY37sxrt
eAdjg6xpl2yyXbnySV67hfPP3w2GfSQKMpGLsxLRJitEpzXVru4y51v056bv1y1cbMmKKch8XeOS
NJvwO5/o7k3g6tcEmmkbFU/gZl4KV6b82pUtFimY6HJfNPNjqx9QNNlDda2Pa02Q1Ye1WKcMPSeg
r2aU2tsMruykR3+jHkQQGAfZbS7qlce11Cj8dWp8NzkW64cckn+oF0x57cq/ZZW6CzO3nXAZ27XD
kTgkGckdHA+KEhrTLQ704FiuFAJWlmZt8YVppTrMMY3Pl1xflvKT1Mm38RTaWfay8ubN7+8f00bB
NKoisaLOtZicslI11thRM0Se/FBsIagfuo1ns6vfCK63Ml8WtLS/D+TvRltMUlWJoD81jKbdYVEB
XwnjlD4QQTby0+hOFA8hvW61L//Li1zM06SEZpdIyVwHwHzkZsAQbWMzOfI22wCuXvl0r17lYsL6
iPBMTWY4ddc+hJezqqazVbv5YdoIjpFirMlqPpwu727rYsayURib3mDACNaOYGJWlb9H3XNTymsP
cJ54n0yX5fEi06VQ7ise4NzG80/1hX5Qdu0hvVt9C9dGWnzaEq/oyjadp4rdubjFjvEuPlSXbBVX
Tn8fry+/7t7Pn79bnzNxps+hEad4gj/Sd6BqphT7jJ2MUXL7L3x95l/9s5s4L+XvBhSho2V8BKhl
b2D0OWSSnIzb+AC142pN8PTxZujdxS2+dEqNSkZJuTh15+9rJ/7KCSXe+Bvxut+q22qn5Fu40Cub
htVbulhVGmgqEGi4QtTIuKiTV/8r4U4gTenlgS7GM+GufWXX3rqfZsV3d1VT8hBLKGNm5+oLfmp/
D2joxGqNd5DUxu9kDWeOdv350jK/WZ89ysXKEgLzDYro59zx98o+3vVbUtC2q49xfkyfjbNYUgg7
IZWIyIafb0N0LcO2dqxb3Z3XMAnztuPdrj1Eat0rgy6WFYPEmEAJWFZ6i4hkvz/L/swF+hYk36Tw
xS8gpFORB12dKdKF0GUEg9IHSsX0LAv1vqc9jPmI4zSBQo2ML74CpBZ/V+ndRMcwKC47+VXrZHuq
derMUKvUu6ryHawe5J5AYlZPuUSk63eaTJsovs0yw27Gp7HNv/VZdu7jmYE9usCOkJ9d9uL3BkVs
nhEmRQpSjORYh8UH/cUjmy4yVE72ElFqg1PrZB6aJ3Xk0CNdWyRIk7MLsrU66b14pwTyLq+7r3La
XWTEpviG8Oxb0OrkhNRxNPCYjcPgCqn/Y1Ynd1LfOEaP/afU3ISSB5J318PqCgL8lKbhKfesQ+fD
pqa7nOTfTe2LjKuvx+Fc0AeJmi9B/TShD0iCbzmhpOPwEpaHAgAF2ca7jty7NJ5O9RDf5wNQmMQd
hoyQnNMg4ugdv4aIAEoc+kE8XgglNavoSRYeCrAobfu9RtBc3SYCwhQzOlL/cNKUI30CjQ7HHuQ0
x8zyTUMSQK6Prk7nzorFvQQG2Bylfdn7od0M4HV6eLfa9H1+rBrEQDw3BrTBV8u4zfUnkjDaeA7w
6Q8zhYt+8/WIFQ63kE1I0jGcqwh40+weLM5I3KSbpxmmbFABWM5jy8L3JV2ZxXT2h5hT4vQ25Ba8
BvB6kP015ZuF4D9XxesCHDk+792g3w8A2jxt3AhT6fqgLq0Sla9CCKJwr4LaD0eSw1Prgm3j16b0
fuDTRZvoE1AkXcS6eUpnK13aPxal7nQDzSytgC/mExSlKxgjOw9cCQyUUt4CwzkjDnMB1Lu+30OX
omAt1lexp134ub6Xg9KWMasNXWGrau8GEKBkg3jKcdhFQk027lcoA3ZEPjFUkl3SqSNVIW8Dtms7
+IlLw/SU5+kRWHuB/bUk4orquVId2+YrsaBbyyNlSBoeRP9mjuvQUsmzc3JzcK46dYNrI8HXgeso
BbA/kcrTVaRj6JtUw9vQVXOAuW2RvmG9lSVluIRVcHiMgp5I9xC20F7w9pIOaVP/0qQ3BWfHEPhW
dSsBFVLzr2UQ4LYsHAXvZlup1F6kLeF7m5HDvaCOV10LybNXdrPia5D6fcr+Mf0mWMyy+Ns4ldCw
zWRj1SYQ4fpUliwQCFkk41Esv8jiK6hYBAeVU5LBQzqe6PHw6bABshSNwyBqxyS89hDGAAx1B9iJ
ALh3qWUQU6bR/xJ2bTvua+XFzB/12SrxPKmXGewYWIjREcCLXVTfkdlvVeoZtaEeoK+SX9TvAyqh
lZdcje30IBDrHgXFfY8lIS9vpmE/1jgvFVQ5MSUXhF1D8cNUYEjhu8TRaEvJToxuNDzHavIoYC7T
pZss3uBSJqX7ltAlIDY23Y3LAqwKQok5WgloOWzL1nIiq7PlEbd1ibnMuhfwUmjCRr8tztlrOaG4
z3de9Dzml1HzOkbdZZNMR0PEoCt0T2pLWhgpFluvHc+KgC0E7eNdQjJDWgTbCANLAn3HoOraxU9Z
HtgxljUB7HsdJEyLGDxmf1VYxLpa2XMHKGGo/JOaVPeWdIuJ2xazZDeV3z2jPJZ59c1oQXbWpjOO
M74Or0p+H6TxTVb/6Pm3aNJtA1NyPpM5MQKXdAAIfZFou5yEVLqzEuPQBtk+GdggUlclLf6hCwg2
nG6IvHGEctoQdLeTGsKIET9GhklV1GtPMlh7rU6/YodxfM8/YyVyA4T0LISOH1zW+G1jyrCNET9O
Y+ZW5Q4U7xcwyETjTQ7Jd1pMNChpZAQ4pujxoyy6KvSRtzQ4ZWXrJGmzT4wZ0v2YSrcJ8iZfZ83C
blz79kSlHEYjZU3RCZkFU3gHLFg0b5L+ZLIEtdKubH+o+oWGmpR4Nte0jrNNvVZu6/yW6KFk+kH4
6CFqvb02Xinsc3yMIXH/pdG2rXYZ9WTOQQgn32kj4KVRxBfP5G3uRLshZC4mYBxpj2VQfEP/A+i3
Vb/BsGyMFyLftiXpLzDTt31ROqX8GtZf2vSGiD2+AtidDlp368FNA8GjeaAbq9SNa5ZD0EpRWW3b
QtgYEi9yQvwiweHqS9IRrSaSyNw9i/I3KXo1cMYCONkMhAzVJgsqucnXHuYv5SWXLZ4/keMm6aCg
BRB5q+PXchzImXwusjPO5YjA0Qh+GV/9mVKrmXYjfa9VFh84S2JJWbp4aD1hl/P5a6NTOT74sEV9
7UEIZbLI/BNuUiXzNplJOkwF9qyOHCPoHSVkCeWeQnD4qikZD67fTqL2pDSF68uEiQfnQYg2qWHs
SdFyYvFLmHGQJC+wTsqviqe6eqbsVIKZk0DnqZ6q3ic/Dstw404jbM/KY+IqICTfZpUqGMW4Gcje
8C+TWoN3gqbUelWY3YZ8lkVpX/Qs97FvS9J1is8MN3qmvMCTdSUVOSAHyp5ltdyHVfNlmnuaLUHf
OhmQhFYXBq9kvS37wRarL8iOXLLzzsCrnHy4NIRTDtAAPFZpHrOx27BA7Zr4rWJay8lE5RuCP4EF
QXoJhwktz4taRE4e0f0nLXMw6GuAnB/GrZK+KCD9ZcJvUOdtJlYwbY5yKaBi8ZZHobcXQBuHNb7s
EIIYJKOWX7keAfQyXxT/wspMV/f148RmgOa2LQvVruvwNBcXQ/Ua9Nl2ROTb+/UmDkXMqhqpi+bB
rO/49AiWDLcLZqQJCykMd0rEfpvoFdxLlVI4BV+EIEqcnBSPsL0c8nE/JA20xfi2Me5Vr3WHAH5z
khwhxPKmEzAXpHdGHW8LdGhlW7qK6LmmMd50aPDAoRzyzN9HRXSvGcZJAaFrgXGAhXqW8IgHCjF3
oAcU9aHL5TkN5tU09HOkm4hInvI63o3BdIUkj+6HFLiEwO26QK2g/Y0XEt2awTTuOoU0cW0At53s
G5mDYAU/ncv2O+FAmDCa5j7bBETV6p3iEj7fs9WRo2efLlfWa1t8AmdlpNmhk2JJyjwIYQdIy41X
D1zmo8FKY04/QlQQSfjoaTRXmPOZeRzp2c7GpCmDM5LRxL4jA5AVMSYxnjAFbo6cwA0KdhDqcGRG
TtWLa6f8+QD6yWljiVEaTS/WrZzThngMQWk7yn7YF5uUFg0FWeyc96vnm5Wjxs9ogPeHt6ZFZj4w
Yu/0m+S53kHARtOUXpdXsF3Xru/j0Xjiui7NlqP55+9GK9nkTpFEKzY6EDC2TXfTpc61ldvC6U9r
Ra8Pi6TKr8EWp/2AbEc1jhlMp2tn4rIlNA8KwGppZj5q/vnQfo2zOOkD9GcfP18U2XI8MzE+KWTP
t5fkvTrxF9+J3eI+FG/xRCRfjcPnx+B/cvj+NfjywJ9oRosfc66hDERT7qW9GrkEHozouxl6axw4
FazNmrU7u6gmdphB4jahb682KKXEY99c1cOw/V9e2uKIPybtCI3CR/322r5o+8mO39hRnYNLYkL2
8R1l6JXi74c1BZwNiA0tGYPF4tgdIxRQvAJxBcz4c7zp9vAkd1Ac1+rcH74Fv8ZZ1vKUwFSHPmYc
zYalQ1WUl/wEd3FD0OZJWZshH12VgccIv4ZpWtqyoQmyWVZHM6jPme5/Y+2iw345qMQPkJNVkDYT
dQ8aYufmhfKYXUvVRRtjnZlPIMTJD0q86aeM/6+g/W5XKoAfzSNDJDGG1Bgkf8saeGB1sqARksUh
tHiM/at0MN+6NfmHNJdolu/n+1EWs1Wd9EmMoAFSiZvD0fl62+lcjWsKR7gH/LQl3urUkHUOeNu2
3Oz183ks/5TV/fELSIZKxIpm0lFeTGSdHCUM/EV95vsHa/lJgpcfmSkOYbZ91qZin4wafP4w1awc
eeSRm/EdowvspwdRotkRZjyfypZ8cUuoomnDULGbUhw5bnIUkQGAIqPO2SiYJF5OPCnfp0JEpHTD
V7zyZkIOt/d7OcpQXsRLcnpsIX7U2vEqMcSdpwxHJRMPcfhCcWI/xvGBLEVQ0pcZgMbSvyu9gyj9
8DnhTYnh9vyOMkE1UyVdx9O04xB9TTbWsxw99GRJzbEfqHZtGKhN4p8jKrnQ1hGepLdKNx49vT0b
JfSBoJ62iN53QXWjV+Z9LL6AoNxWFhuDKb5V/ceK84nvPxUVX2iRD2+i7IlHQNoLj89/tZJ7sR9t
sthskQ9/SHRFDDc+B6EU1NE1sAhHZj8h5NlFI9ICqN+aQtqTzkHQGGF33W2FUbsp2FXXyUad4Oxi
IjKLZ0E2LgbUH0EAEI2KTP+acdD2JFI+EU/o6qWSmEeZDYiG4tc7KqG6kShaweZCj3hhCORbhW+8
XuhpjV0E8FCjDpQUJPeFmt1a8A0pDSDQdRAUu6TxcAQ5JXNwZXgqSUT1lTkEfnJNnZx05cmKZcKN
T4Ou2F5GwVHqXcmPCWn+oanhVufW5EPM/EhPhM06qpDc9Mh1uSGkrM1uEnY8RrKROQvA5LaVbo6L
qO1WVA6Z+BQRTtXkL2rUbw1BfiKURAnqUxE/TQlJqKRGxVsiN8hrzoGT55dqpduxrxw7ALlS8lD7
qkMGvWPV/s5nPrZRxBa0p1Yhs+vtACLKG63uVqRpHzasjXfv0rIem7cqdS7eJc4S2+zaOOGfsF9b
/Lb51boC+8PP6/vhFp8EM5lCHbEFGEVHPnrH2qGjdIrPJibpFCNB5vyPtkik7Jh4CBXSjdTFB92S
hd6MKd2chX27ETfF1v+qXKqzcWEbfdVWPg4fLsDvBlsujRWW0Tmm5Sx6l6WfbiSkYGT4fb4AflRC
f39Fi+WvV+Di+ySNnwsYprUHZt+6+XyED5st74dYzIouBuXui9w0dZe+NK7oGNvwKF/zKjvZZX1I
t/2q0W3tqhYzI4msqcnrvD7rxckzrjr/beWaPvxu/3o2y1a0R3RS0Bs8m3pDROdkD+fmmmU+3LT3
3TfxOT3UX3J32FXQP0/r83BlZmiLLuAAzSUHLMPM6O9b+ZQSYKp55coWb55ef3wY313i4jgQCU0J
ypZ7mE0zRdVJB+RvGnnZ+soU/CcTxOB1kgxwmUt/NB+byOtaeX6rSEPq7H7HygyJjsNOt7GIVrOV
Nxj37ufP8OM58mvUxfUZUx43ajPVZ/hje0PpbIEP8udDLFCgf3X2DfnXGItTjheYggcgpkY0UT9M
c5iRg4nLKTbRpWebp/JuKjkIrBMd1q5t/vm7o5ycjGqumGN9VgB6CRTEKn9N4PrRPvn9pS2Wwgjz
mFyFPDQYjnZ+O17Maz1f0Mv+bl0i8eH1KBJpbASkqqCifr8etJjGpJVNDXj9SCQWGtW1dfDjb9ev
IZZvdDEmBB+k9fwxmV1p2ZbzKDePHHkH3u0ui3ftylHjwxfs3YiLt9iEHTe2CheVxWeiC+GI5hRy
L61w7bO8NtBipndijKZYY6BmG1N0taOt4IhX/i49SI60aXbExl/4V6sfy4+0Csa761tMfn3SPKgu
3FFFwu5LU9KimkgIKGW8wvaoVeoygONc+NK2K++d/OHy/G7oxfwP9LyiL9jNkxMUZujWTv8Wbau9
f4QxlG1n7Ynl6JJ97jZgQM7yPrkYb8mO2uunChWy+z+RhL2/FYuXxZL8sIotPhcEq4jCQ9T9QPu5
tozO9/OPBfvdRc/T4N1LD/o71LKWi+4dqFpblJatSwiYY9qenR0z2mMrE/inW/yzERebB3IUjdbw
+/k2a0/DVnQUt7gKvwpOdkrPyaXvNDcIpp7XdGDyynKgLXYUtPyiLhuY0Drk1/BF02JXEQY3lRO3
Toj5K77rzdeRYpJodWehfADmT3tO2DQdQRe4WjqJswEQKOE6jgDycjBqK6ZILO4mI1i5SWu/62Lp
SvNy6EK1mn/X7631IMDB/PwjszKAPr+G7x57F4lFMnXcjDC/ow8aaGvLx9oAi3UqMIg2rqV5+WDv
JuPXlQGQ/aQUYEU+iY/C89qneZ43n8yrmdny/pKqUAoIamDlUP0AXjJQt/5rMbwk4U0OF+rz2/fx
7uPXa6MvlimxwDOgm1xecJj+H2nXsRw5rmy/iBF0oNnSllXJlqTeMOSa3nt+/TvUfTHFgdiFG303
sxh1VBJAZiKR5hwnvW9ui1N0Co/KIXkrbqpdYKuYFWHs6WoAt5A5b/nizNpQV8PMg6lqZJ+C7V0j
oBc6X18Y69gon1OFeFGi4gEZ7T2J74DQff33WWug3I0PyjSu8md3EwyGCJC9/KSz1sC6lb9Jwhcb
Be4JVG4VHE605V6q1zl4kg1hh0DAKk/FE0vxWHtGORYujtHdAwod1JPf4vxpHHyGtrEEUN5gjIDi
KM6HMnoAVEClF/SorMuPYT30IEYbqaIf11hEYwEaOTfaeyB41LZna6gijHZtjsB8/crRL4ycyak5
IwDdSQreYvwjJxugZ7GvK4owO4gr5vxNhLs4RD9tfLXFyAsegMquv/nPIWI0+9wwY6rVHrvFTatS
rkOIYrn0MriOwmrtudlt2ii3oSnttM0c5lxfGcMEaJi4Biw5mi9BGIqWmMw5Z7mPkvTLdSGzzv3c
PVkRUEpG3oGGbInriQdfN94pEgg4MDAqep9oirrrwUSteOJeB3D9dYGz4V4TSBlBhLMC8dFQH9r4
Wat+g5YQAFXIeKUs17u+fZeVUcagVI2WZyIEjflvDuU8HWwCHjPFvh6G/iOFLtslfFdmYNvBY3kX
bjLLt6vN6CiOuKkZFYo/3CQXSdRFWSlEjzEqXh+Sbf2GYri2Q+uIG1iqTdysNtLH8hUgI4zTWg91
L0IphSekj0Bs8W1caGV1517LuYOVVVX6Q6x3kUNdkyUyrWj7wWEBmdN/HsCKZU1gPDNmhELiFkg5
79D8H+xTK/gl3l/XyHWveZE9/33hQKQw9Tjg0NYHMQeleP0xqn8XRF0kzKq6kABMf7R1VbjMWhXQ
2Eiihh5rPu4Pd9lFBn1hVp2YKSF2sLZ5k7cTR+MM3wXimTOPXmEMUmZsG8OQRSo8J2I7DMOIbQO/
5b71S0zvolRdF/tae7x+QKuj9ihh8UQCshuaIKj9S7UKHNNDOq8NY1c2GIRqYC0ChuimdvgXRDhw
9za/L5/LjWezoql19bgIpzeWCBKYgGJkWTBDi7nGCBxA19f3B9O+iKC2UsrJ1KAPC65qV22728F4
BO7YucOwumSiu+gOpGQOQ+T6NX4RSbnhJgdMTh4kWNXDaKJ9pDZLE+BYnek/Ai3qBug/WxONbKyV
rl/WF7GUUx7Bfu0FHVYqu8Q5zg4F7ULOd7H6+gIpkp//T45ddEanHi5+VPpajZTLQQEZoQH6SdRu
Zgg0G0jDwKUAVr+DcZSd3JqAv4JPu6lv2T3kjF3WKZ+dZX1eywQfoeanids35EVHR35abL1OZmzt
6nUnowlR54F/gWLvv31M1ceimvBQ08BD2U08SdNoCwUjKl+1+YUQylUqFZdXgOGBzWuCGXQ9aIAO
3MyBK8TW9fNbD+sWoiibD1Jel7lZQdVmFwydDXTorR4BpJy7B1WXEQ6DpYlgkcBkeCWw0o+r57YQ
Ttk8mFvlshaRAg8O0oc/GcWnvi+/0i9lW/z2ENTmt8ITUh6+pTCcKusUKU/gq11HfBWCBf5maFDD
g9T+N2Nr50v7Rwi2WB1t+52HLtcJWztlkdOMACyIVDPy3nXxCY9jMxoAOgeKMhAroEluq0gJQ1XX
76rFB1BeoAKSf8uBqA7vLv9eOIQ2+AIxeoourLllxmcm49cz5ReBdBajaWVwpeHNf5DvwJzJWdkp
N8MvHiXYQ3PmXOBJPQXFwTP1zfWtZtiLQtl/pwOsmx+x05L2NAy/x/QtRbMpL52ui1lPWS3WN5/4
IsDg21EoZRnrG3fBrfSBxjXhw7+XzcKJ79KnYoO+5mPzhk5pFwToZr2tdmhzA4sW42BnxbmiWHSy
I/JCAJDOFVoxk81ETs5e7yo5UAvSDMkysM5EjIWvF2kXC6ccUh4OqlbPmjS8tG+Cld4Nz5o1nhBe
zWEqCt/cK6twylok5ZgUKQZl13xZa8pLD/bosH/V87MXvaV6YPrTX+EaqYslUr4IWMJ1rczxx7ir
37LPxAoccMs8hp+ixRvAqWQ43nUP9H1/iiJgiynbFPhIa9UG4vRCMEEEYnF9ZsWZwFCVb1Tgn7ry
jxz6fkYH/Vih3D3HdMFt9ajuY+SSf5OPAVfz+DWPUXuO6gJZ8wW0h5Op79CGIaOHwUDKjLHk9fhL
vnwLZaaeEID3A+yN39OI5ACWWUPAeGC2BzYayv3DU84xG+nW1egikzLZPg4nTUwDpBLmIblBAInF
udJ5q+oPivcY9h/XXcQfXOBFnvRvFwG2e1ED7zTu04feLm4Fw7e17AA2SZD+GbwFuiCMGfEG5nKY
0FyzEV47aspIK0wBo+kOR52jQSjrbgu0ETFWxxJBGeUkocUXDOTwPC7ImB0Elq2l3gw7weR22a/s
CVxxrPc4SyRll15etr5aQmnmIj048b4BNDFccQPQWrPd/BdqOh/RtX2kgoMp1pOYm6PJmm8OYwZ+
r8CsCMp6BFiQitknme0XYLMC3o06uXr6mmBq6fpGry76u5CuA3L8BwgzT0AVyfvI/nHhvRh9auic
uy5gFQkAY4Eo1f9Hwmw3i6ss8bWszmR4dB3les1ttolgwCDn7gfPqmze0e+Se+53tcuAPmnJjNT5
dwPmjz1eiKfcXxDFPl/liHDncsQ8bB0i5aE4+YnVvrv+qL1IomMSEKJg/hlhJp5COpLPGB1Cfi/v
rAhDUKgfIusRmoFvxBYGLcATK70JxAod1it+PRZbfAbl+3QeZLxAe8CCHc9Vnf5XaDfP0038WDpy
Y0RfzMItQ4Xo8gsPTpJBKuc3RGgoCMf0vX/XRq5uhltwh96WD+hanl6vaxVLJuX8gKgSpCAbRVgN
MiCk68BAzKTmW431Fhs5f8NCcQHHxoPYCDI6R3/JAPr3Gtvp13/mk7GwT0U20SrYv7Nur9ULeyGX
cn0chvgUFUaDUuS2Ri6EjwD7VUrW9R1kSaG8XdUkfN3kKC34IA6Uui8deKAZJF2XwjI/uiIz4lUQ
BP73Jka3QNjaSHfA8DNDi2MgsLM0gnIzrcKDfdSDFkptZAXTaHAtcRiLWfXXi5OhfIlXDZI6DpAx
YYgVw0RmYjWNId2E297Sd+ELz+wvZ6yKLs6UAsg/+RIlg8lHeWkPzKfrS2JoAV1rwXhnj8QRtKBR
J8DcgaUI2Ndoqr0uZT2qv2wcXWaJRHHo0gjLkIzW9lzRVp8DIO6GZmul4K4yQIFmXxfJ2jjKQaDV
um96BNoHQXmPgxI0xazCGcvRqvMnLPyDNOkxEOGgDeXv/EY7i0+lOde5VTfxkaINLdY7hSlwPsyF
QEREIDQpIHDGDZlnboBNaja78Fa0xE3IBERdjzAXp0a5CLCJkbaYTSraVo/6cz4Z5a/hPXovP8hd
CQyW/NR8hZWLfvfrZ8cUTMVFlaCBi69BGbcHGdmZt9EHlz1wKfqSDf0I7gDP6O5U2eD3viXdXpc9
kwv+jMkWi6b8CMkicGODzfkACCNbHt2mONeiG4mAA8gzs4nfdPCB5RFnBqJiiA158yvcqiDHEIBO
UGsPcVmcZxTAoJ+sNPgdJPtCCl4CYHGRrwY94hKImabiI/Ewv4A4xpbC2Jpp35RMsct5ak86d2Li
Xl8Va1GU4wLRYOprHLywBm4qX7FyxcYEICOUnH/kSqSlUQlaNGGUHDfHASCINfmMM0F1Ywzgjy8m
zhjJOdRGQATo1vWlsZSFbgclcdKqyZxhq1GtJqlZvVYP4Y4zVVSrw1vhbTomdwEQMRhbyrLGb0TP
hTX2XFPJ2bynmB09o20XpcK522CeDkD/FLt/ff0MCdBBgU0PRjPK+kMQyJEihEfD+3JTNY2JmXxn
ilkpnz/s50UOZfUEuORxo8IAZBcQEwB8djBGinmafMOBCwuQoDfFAKQFG4AUfxlKXmTThl+1jZZ5
uI4I3rQcGPYA84s+LGwqJkxEozr2e6ZM1r5SBq8rVaDGwexszMmJgZj3GAL0rTEau8P4vtU/8Aam
V/6uvEcuS6VMcgqzLgc8JRJdH5jHMMmmjW3kMJE1BcCFZ4Dwk6mx63fiPyIlykABxRFqA4EGDY4Y
b6YPPMUczsajBEVYgAOb/WPBLgSvx0zanHiSQSBD8ymADL3uOFAv4xLpLJRs7NgOTspWOY2H4Ynd
Rrq+xos46lKumhAAux7a0PkIfIe1YMnFM8PhsFZEGWKSdp4+zIWoftcmRqkYc+mp2oNevreym2if
3P3lyV1WRdkkcDDCPASRPGwSHW2i2buqYHbvqpkfeit9HR+AJ9GwEpXrhnERShmjhKRoK+U4OX9S
3KooDXBUA5NHtK/v52xfP6+NixjK/soxbsjYQ4znKdse9ywIVJ0JV30eFoB5IWaAwOO6SJaSULbn
gYHNAw1MfQB7vREJv5T+87qA+TzoNWm8omJIUFWh+JSK8Hmt+nJaAtNRALht/iYlDxWAbnTAAFwX
tJrpXEqiNENvRZ0Tqgzpox0CihQMxrepPWwA0F/9BtGBMz5UyEa6rCwDa4GUbvijrHd8A7FhFRkz
r3vdvnQRKlzn/3F9lHbkgJbquBiC5tbsHmy7B8ClKJwBWF2w5Fb2YOMiBHZ6+sLq1lp9tCy3ltKS
Os6lKiAQPV/woCLH/L4AclMTYZ+DAa7YQK6M9fZfbUgDlSAGaQiC0B8UX7xaAD2kh+ZIgGAKhAMP
QBYBxW5BPMcBoBrODWDEhv4uwnM9DFnVlzk39ENvF9Ip7ynIkVgpfd0AOCZ6TXqwzObtBih0xgSE
8ErAjQzI6qQBxhYwHQTvi3HYa551uXjKbND4XIKSAItvA4wcDBGItIpXkCW6xdRbdb7z+INKXsrs
mEy3ftYbVc3YgFnAtfVT1tSBGpEIXg6UWf++I6iU3gcq44GxmhHB5LAyk7gRotDxaq3rw5AUIRY5
AB1MrYuHHoRgJHyMYv6ghLodBeomJuCOVVg313zB/1zeRbSIvy9C1jBt+EqVkwbXSH9u3WEzR1bJ
vbxhzaqs7+NF0HzQC0E5Bpu1TIuBZi/Cp+fAV/Jf/JGR8Vk30MVOUtrqldnUpUCiOZApMDnvLdQe
eTQXCz5x/IHYnFzsJf8rBpuc5t03VX3jA0s/LFi9Betaq/Jgq9R1Gf/592LlMi75DFSb2FUAqr0n
Tm7GbofUhmR67+FD4P6Vlfwjjx49ImqajOAXbA6TIhx8ud7I1VNCmo3mPcVNZwtTvKk7vJhFQAuq
LxwwJHoWZPb6+V4+gcoxq2HXyy2fwk6abd32llrdqolvXV8oSwilrYJaNKBygzFyIW9O3muOkWfQ
RTFu0Pl0ftrEZSmUqgIoKSNgomwOwpDtMcRrCSGYlzx02qUPFerN0Rjb3jA519e2WizQhItYSndL
gD5yvAZTnItNIO0pbqUQ6HTmXDV4ArS1k90AtmlMzdEZrcTu9+1Gsa9/A2t/578vjHRItFHNQOF7
4DsQJkyR6XmcqecsK51DgWsbTPnU0Rt0KdDnaxTYT4nQmwWypx1/KHVQy4NhpowBMyqkG54A/gxs
5UliZIhly/p36SH9o0vgwmJ9E8Nkaa5AImMI3lPxTZn3xvGHVADVqdUB1WouuuW2LjwWKcbh1dbQ
9Zdaixk7z9oSKqgRfQzzhRzMB+3bppo2x2DQjKQ5Dxn0DYKvn/Nq59VS1ygHlafg2BV7iANDoK1X
ILXn+rMkbJR0X2ozHOCz1IJFQ/sYOObpz3p85fTpopiqe8PQC5A94krPB6CSSV+DIjhJR8wi8awC
HTR9YoAvy6zH/BnclRuQM7pdn2+v78Lqh4hQIkVGW/wPKtNuiHWlDuXmUJW5AVJKEKYxh0JZMqhz
lcJIF8NchMfaVIfuEQSUtgdkis38uC4/e6BNMlH4WSKps5UaTsjjAMsKypPSPfDB6/VtW79kL/tG
98NXIdAyuUxoDujnT4HjaPF27WqdLb+CI+S2B6ilGd3FrEjlWy9+6M1CLH3DtHrsxwXK4kAReQjH
oxID76SIzYhwphKg/fJJJ8BX63YqADHJV95hJEA1eYB0qBhfyQCwWU9AxkD3OY9Xa1bKdg843EZ6
kETOHKRzCyxjorqgYDJ6TTCGYjTkBJAmsWalXWEFcQl0kic+gvfha0tXEquoSlNIAHsrd06mtJsE
v10ABMZTdhyC9FpHN+rg236qb4NARO6KOJE8bEPAsfYSQDNlQ1fRgFsK5sCF+zTIbBGOMG0bs0nw
/xC4lMAUlKfEAswdmkfAwZoipdgfJvCOqhnq/20M+FHUlGvE/prwoOHRD1xZIu7y5KNRvjzRN/nx
Fqvxah+dTEhD9jfRJG97GbQvdWymHn6gls2Jy+5y5Zxwz2CeNrIQvZh1j45aYF6qd4MWPU+lw0sS
+IRu8nijtad8tOIOpLXSXV8i9yfwToIh8RR4iXldmkMN+FYA8fDokwB8n95jU5oifxLV1C4xaaCV
HFC0aiORJqtGpFYhy83ldskBBzMHRRHYWsPuMYpGg88LNyPvHNrd1Lo0CHnIQX1LyudC+AUivcYQ
6gdRei1CyQDiHCBe0mPmV4bYAeAoL5yeD+x6bgxOZLPV73rNf+flrQf41H4QXUF4F0PAYEa5dd1E
VjufNInXRFnSZZXQjfNDGbZd2kNXyzF5jMNd0JykLDIjCehdiWJUUuVm2kfaY0wsBmf7ZwoGagG2
FEyT0wcRwPHAgJxAk/Lp1tOao+p9ScDe7gAii3lQYMBMOetKWL0AF59MeSofiKV8XMJTecc62cUb
sueANWkCQrMXjfRTeEK6h5nFmm/6Hza9EEr5Kr3VhD4uvoWOdmA+lq7uJFZ6LOzRKR879ykD4CEj
vFv3XxehdNKzD4SxKjIIHZHeVc7yPIxK7Nbi0WyXnvrPccPKjTBFUr5LkaM400eILFqz2PbHqjXC
XQy4YyMGgyAB2LMJPNLNdS1kSqXC5VLilREzNw06J63JQnpkI+xTU7XTreYMT2wE/tXwcbGxs4ot
wscsmyolH7BKFZiTofDiEdEANAfr/BiaKs0X4EJMIqtNpM9ipIfxN8ru4OU1crdKAbQgmCNmtjes
0jFzJ6nAmHSaVoYhdrK0pQ/JAcTnnrsRbqAz341D/omZ9VnNu8hgqAJOkCICP+3fi5w4vsh9gMR8
z2BKh3kUBsDSu9IBsQYr/7AaMSxk0aafjDrpM8gS8UYMLHCMSw5ga/eyxU2bagQ7K/hEmOwaqwNh
2kIsZfxKGQqtXIHvS/joDrB7FHgUM97lR9STD5IdW7qF5wfHbhVn7C3tAIAm1HRKhPX6o6HsUnsu
mge4a5xmnlJh3AXr+dhF3EJZYaH4BY4S4VJlgU/tsZgdnBkCmia6CTaNi8GtG2YFa/U5sZBJWWI1
iRLgvHH/9EBAttN77cuHcTyruRWbc4YH6KqBW5nN0UfqsGAY6Ko6LYRT9hkqUw1OPixYLAOMYxIj
K0TGpq56moUIyh6TOo5rj8AePeDfVmJjJNVoTLXMWAnz7KiXalTlmFZLoCm13eXwNLFd5iawqtUa
xcDsBtQAZgDCUZkZxK8vUAKzpSyrvEqPw/FxzAlNDxI5tdmqqmD7MgI80AdevyHW1eQihVpex5W8
1+SzBQKxVwm2SQaDqAtTTT4GJpIqa0mUR9NIlASjjCXlfGaoI9AzNNXWY4YzY0mhfBlSRGlAakjR
xTNi7Sj7Uv2H67s2/8SPoEW87Brlt0YwSU5eDUK6qN74RDK5EQ25IjpWAfwNsG3ZC+3rAtcN6h+B
dB99KBS+2pcQKBe3XfWc6oyRr/USw2VF9AzbOCZFgvHLWc1He648+ztghoKqJ7P5d1YmeLVNQltI
oxxiDPRD0kQ4otKeMfDmrurm2XfzrW8CXBC6wXAWrO2jnKHfTGIjavP2lcA1RAMDQoX/7YDmL1hE
JGPAa1o+S6g1wOm3JwVvm+sSGGqtz39fSECtFI+iAns25l9S/MhlZy5WGTL+4O0ueka5g6kAP2jH
Q0jIc0akZXapZ5aiSNtJjfa1/DE0I9KtqhMDjin07nPkQkHUs1F8z0kLFr7zesy1UBPKXySdBKBE
AWFeYwnOsAVEe3JsjBrI30ZxA3olF/wgY+D8b/tMuY+QyL7qifCIaf8uyQlauJ5UkMJcF8JSSMqB
VJNa6SWBEBkJCkUKzIxFQso4So2f6z4LfWkFPmubFkfJV40VJoExgr8ir1ujRYqgxbB9LXtuz1dG
BgLjuE/NbNpgQNnR0dcj9v+b9mo0b3tdVIrSZFgwOBL2MvpWRTRGItL8m22dcZBlkJ8C5+3fay4F
DOJVYo8y2vSagqJj0rq/0o6LBMrOm84X0aQHCUVVWzGP1CV/FNKQsY7v2P7nBXMRQxn7NLQAsBs7
aL4zmjJAJ4bAiAKjA+BZZEiYWZrx10A/v5OdyE7cfN8d68fK1a3RVS0PMR6rZ3vd+1w+iHIMdV1E
JFcGnJ/21YfAzm5joxpYLYl/sPiLGMric6nxEnQRIHO55XeDFe7nRrN5arQE8CFCLTZk/XrR5fJk
pQHyQS6di+r8sKsA/GUIusGb0e2wnZFgtVfVLj/Uu/wluJnsASC7J9/x/2qmYJkqom5DT1XVKWrw
BXn2nMgON31OHTF4DHFyQJoD5u/oP3docijVE7jKYMegbSj8Teh96J1yvm5B625jsR2UCYkFN5DI
x8fUwK22Qt5OwTMiOPHXTOs4WsgW9jooasC1yCo9rTYZLveBsq08D4BuMUF050iYtRIyQwev3pHf
NjZS5beNqSHKLw3vnvVYWlXuxZopayujokqqOUUvlx8T5quSpgFq+vb6zrKEUBaEFmCxz3UI8UHn
FqinIp1ZWBi9CvJqNf/yopaoNFPe1IGozc+iTJysKJJ2eqMdBzG885LguQccdlmhMbz1b3QQJ1ek
NdX4LfEb0w8PXYDRS1A2nsUqfwb4J+B8i8dA/M1HgR322Sb2Xj2y6YXfni/aPQ9qDnKrNu/81Bhl
k+CHcG8gYy7UxY3GP4ll64L9YwP+LzRJf2Zl9lexymKptNnIPNoIU1xwte3fj7aIEgRIiN4Tg7sD
fweSB5lLXq+foczKG1DWUaDzpgZ7Fl7Vpmp4O7LvNuMxd/HA3uMrNooLWjQ7ddXNtOGMBN2/8ysf
FCgz4fI9MfNTZ8ON3cF4DMHUNoULcIHnzGQ1kn47rR/3x2JvKFMKskxrKhFqoD3JO+FxMtJjbAJG
5SM6AWEdHPcQn9nZMQMRORI79TPrC2YBPz8AUYcsKpIO5t9/38QZkcUOuEJ4vYLdt8t+J0xIwXVN
v0igjr/hC5B097iRoi1wu91ukyCr0W7/C9ii1deefJFEHbqC+rRatpDE7cEW9A1b1D2SfYVx4QeQ
b9rKRxwZamlqTrLj2JwqrK2kzlKt1S4cCojHDPWjtutOxSlwZEz4lwfypr3/F0AKq65qsWDKH/Jc
wdfKAInqgx+a3p0MSJVwl7ux+dG3aP/CVSzvmZMsrHVSDlLO6riaOqgMyIyS7WS1GJ/YADMM4Ogq
8pFmB7NhPQzXr7vFUqmAQ+85qYvD781NJyCe1i4Hbj1DlNHsPZgKGtyQTPYEu2U9GOfVXDMQ6pnR
h+0oeiUER+RTEX4nY2jExePAEeu6y1plx9AWK6SeGmPHF22Dwae51vECykbc3rtt8TBshjuVgJvH
jvZabTYut2Vt7rx3V5ZIz6k1TSIFHt/glY/CYMa15pifWu/R158iPD+uL5PM5v5DGBFkmUdiEz22
1DKViijZJCLl2AuZVeq4Yitbn0a0FnxqA9gVweXHh4+1kiCUxHuHH60MWDMqGT9jf18VwXOXjALK
ct0OCetDDDpynkQbHRxeTYC8X9Vb0/AWa06cxCjgFZbG57bAiYaaA3U5FXZN8VgNCFKl4zdn2gg+
gXI0inK0uOCpqFQbPK0F9xgJB30C/wf3OxuIUSaPbbavhHsVE7JC6V7fk/WA6rIndJa79fpOi+fn
UD0iByybKdiDkOf+ne1nX+njBohsJNdZ2d/19M5CLuX8wXGR+lUPuclW/A3ncRc9cOb3HVgbNVgc
mImC2QNfOXyJugtUjRO8LsfhjzvNHbaliVmNXQ6ATxFAErhi7esbu2q7i/VRFwKYIzOJg2Yf0LcC
iAczSyrbCw9Cz0IlW3dPC0mU7x+VAaqj4j3U7kYT76GNitpBZDUb3OVOYahnwJ8wFrf+BlvIpLz/
pKPUrhazHz5ghU7vo48bEgH4CSeMxK2378Dj/Xx9S+cfvXaClPMXhpxvqwYnGLWCofSjXUjHBAn3
61LWu56IDDotURBAAEW5eyHwFSUpyzl+62EQtakDMs/S3dzhtqzDW1/SRRbl4Std0SKvLRCKyx91
+8vX71s+ZCxo9c5crIfyenkkCZlQYz1TDBSFTrCDlhVnXxch0HkkIqVjyBXfIghmBN8IWlyun8rq
RgGbFKwN4OXSJMqcCi2Te7nA2RP92CYfuf6Ux4x30XqlcSGDMiRFTYKh8KY5iMKBvJJDuPO/gN+O
x0K0Se7U1wx4HmyWjXn/f6j1QixlS34A2MSMg1h+JzktgtTKVneNy4KZWPe4ChFwN0mSANJMfMci
2SeHRekFPR6XM267aAZmuPMsIAPvKgMtUlvWXP3qzb4QR/lbL9WnXu3wvJCGwOaHV6loTEF5Ib5n
lFVjXleP9bNTiayj3CcrEs0iFhUkj3Pw+80piS2mnJ7rG3WTPATWcEdcMCwAbdMOnXaD7sHrksVZ
834c30Iy5ZXqPE7kAMUkELn1dnnvaeDFPjbKKfnUzuVRs2qLcyeUdGuDPOmxDYoRIKnhyev8F8+A
1Utn8S2U61IxIVDDpwAy5WEQjaQzi88Z3qdX7dpCKxZowTfIUIGhPHRY+ZH1K2Ehm3JlUTbnBgZx
HofsbTC1agSXkP49+Ylyh//RoJWEJXTVKyxkUq7NH4QqCjXsvYLWMcF7DUFyr/Rf10943XAuUr4H
MxaGg/aKTs+JNJ9wZ4lmBsJ1I3VDOAbM0t0XT6wBolVvupBHGao3TqSSplmj+me9g+oIBUNpWRIo
2yz6QENfoQqQA4wi+eLMw/rG2LT5J66YxfemLjatELmmzkYY5KwOIoZGOLszhR3nYmZ093fFwsWW
Ua47zdpUFnhsmXg3WLJZ7iILVPLugJwKeZoJMP/H1VE+u83FVmwSbGC0zW/CPYBD8BacCcjA0mow
pTHU/DuGX+wlWOAztShg1o3VWWGGlDcm1TE0jteLq4VG/+jtiyMLTn3Vf2MGUcRkpiYrNOi4MJaD
P00ahn67Z68U3DGXLbFoN02e2vzkMe73P7jRizjqBCMuFyp/hLh5Xg84H3ttFz12j+NX7pv5LyTJ
UMjA+5eY8kZ1BTux1XjPWSzKjz94sctnUAdbDRiQ13RvxvtUXI3MKeaN91hHOFwyGsMZid/cZD2C
1+sLKHYrMjg6Jf47pbg44KEdBDUP4GEGJ7rlQXIKMm746ZvxKXLQhOroaFvZBZsE4Asm+CkL3izY
Mf2qli0+gnIKo6rGWVjBgcfnatveKF/zOHvtTHNdZTykVvXU7lkpQJbM+XJdLJz3hFbBycPV6cOx
LEDYnfMHUrDQN6XvTpgf7mixOEq9RKyslnwsLvU9u9JJYcRK5aiolKVl4Ca8YiYxkE4Lb59zxGzA
SB9L0a4J3JTfewDo0FPeUDoCPpdwNxIFvJLeplF7I2xDEGvmhgrKFwW4XLmQu7z4KwtkwxvJHXTa
1AvREdG6DNZjR9P7zBQnKPOkOCU6keIMYEADZGilgU5lS9Yj8KzeN+QTQZyp6k98+6uAw4xTV9P2
Msc7vJobpGstvQlsbwQTNQ/cdwHExuJRiW4iAhgLEIE3iV0GTwp/6Ove5EhgNGjgGqXJjOreaeLS
5LoRROSSoXsAIhoBvR/eDWVvDlFuhwAMb6ubtBYNEgBQ2wvstkP7uMppm2bMLa8eT5J0xuGhM91t
tR57iAQuwThO6mYCTFPrN3oQ2b0gmlOVYaLMR7MAgJ7jANTpr/1023gvDdc4aXOKw7tYqi2t1lxB
fAmnwqhHDXVnzqjKyu5qBayYFQrT42jHMyRhPJoj5q0IXDzwY2qsDh2CRpwnaO5KDKI3m1gm91lQ
u6Hkm0FxknkMA3ERRlFL3SjkCplmbutnwi/gCxxH0CPV7b5uQrNH24LcxNaEEbimARBI/gSKTUUC
EHb3kvc7dLBvuzDbk+kdjKQoeBik72xRwAemt43SbHL9XdR1Syq+Zjp7yYMZB29h+avSewwPhGah
HfkQdJqkNxQVsXfYuH7Wbv1cOTQk3k2qYmjaoRoiO6rRH1IOJrpXXU/QXoIcgEdFdwoT3dEmb9tW
01niJlOLMzMscAvkxzjKtmKs2KE82FOuAhkdySkkq/SCcwuFtwqhcuK6uvU5J0VTVcPv27Ay9N4e
CtwhAYaqTn52VrmTrqDvOKhuWlF18jCxSC5aSZ3bWo+x4gpTG5OAZs9jDVMYRuCYYaiZoA+7zrYB
p29rL3LGLnFIvheR9JgQ5hblhzaOpsdLCEjvK/i1JCAGp7hFicoSyoZqjkFzUjqlj6oq2tfr+G4i
5D7Wbvwst0pNNMoh7w0Pw3xhqTtdC4KNwg11oOxwJw2KrokNoLRRzwC9PI8GNW2jgO9O14jha0+R
oLgRoO9JetaKbC8VnsEHuRtVkhH5J07EP4pfGzFDYIzUXAhrmKqnRr/nfJPwnlNK735xEpDHKwEJ
MZZmr/3SfWLX2nvUHwvQysvjg54JOx4UskiI79CqauawrQnTI3Wsmcl0KiUwC5HtFKRAVL4dIbLk
d6P2JsUfsXDOBnlbZY7Y5nYA6NicMwgPeKIKACoI1DMPcWatGZ0MkyIKSGl0DI/raCUrvFNV4Enj
V3AkIro3ABikRzKmUk6xEszzwUBf0S0wgpmpAFbXyeoLlI5VxwszvMB2pC9NXnnzsNBIi2y/Q8tw
Nu5mfmBRPpae7xDd33VqbUXyh9+OFki4YTaGP5SPCaw19L3bVOuP6oSSOy8chexe5p7DXDdyEe/J
EYQwjWhK+nlMNGQ/UwMgRhu1qixSZ9YYCeY0EktN0wjGnm2g/U4VFMdWxCuhuR+ndCNGmssI21af
2otbgLrdZWVUkCjDLaA+dPCM8FcGfwxt7VZ41m1snVVjgiE+pbcpToyNLrsaEy/EU0/FrEiiyedx
2829jaTrTb/GOwmDHNkw9zp+KYqddkgTJsfAe5NIyIpaV5+qC/nU81AeSSnI4/8/0eYMgLAP0GVc
Wv9H2nc1R45jWf+ViX7nLEmAbmNnH+jSKFNeVaV6YcgVvff49d+huqeVgjiJ/nonJmKmQlW6BHBx
ce057y1830VZwvX5lhN5XEioV1ko9RTy2l/L3AYIr+CVs43xnF014Do3LgPYr9KxMPJM/dRdxpKe
VdNXn1vgGQvBwdZ3XzMsy4JZoTyzuxZ0cWex9xQBjM42c8fReend4rZBhbUXhabL2r46HH9K44PG
sQNs3RwiQphwJy2DuE1x3wPGo1EeJfqozrmgo3U9SjU/BPJRYzv3rR5heebResFl38Re+tA/BlfE
Gx6KN2E+fTWGPJHHuYt1zGZFSiFP3qvgMQkx7oCCCKIuR5d8bQ+lZpvuTRTpEdG+ch5j0LZ5MwXY
1ywNnMz6Gauw70z1ahI7bVhf0k6yY1O2B8yBxXG/6wZySwoAgqc/E/Bpt9lLRsYdIdLGKDsvMzp7
xhwxYCq2UxzuWIpWbXQjKBFOCgj4mDzYxBqwq+raU80rNXzTlJtczvFaaH5RV67OFA8AwPZ5Q7Xu
Fn+cJeetBmUOXJslrzGr8yYnRxkoGikpvPNS1jPdJ0fImcMBUCIluqChoymwrWXE50a/0RUModJn
U3rpzee4q+B2vSBvKFjhOprFiWzOFiZZLsdtB/WZrCtqUJS5MnsEY1gBEMmmRwlyxJiVrtpmLBK9
/gh8bC5nBUkkj2m/ZCbKErGzVDnATfOnonAU6U7GFJup9Pu0vTu/1+pqau5kvZwtBDxKWfQq9jpD
73LHKLLw40XYWo4q/ZLxDpnQwgGznpMJGuLprpYKt+/kvSKRS2MCev14zPJHC05hUT4M7LsGJW2B
IhUZmNgoQzeilTP1ouSm6KOXrTwJzwpcKolM+GjD2BD1uqBofkt2BTyr87uzHnZ/7A4/LJx0stG0
OgJgusH8qu7UPwNXfjTQVmYje3oEcFy2EaKRC24Z39U3ZRGR0wm3jCS47eMPMgCo0hCxj4lO/p2f
5mQTrYyESoZ7dkgzsOCWPyZ0rOnjfRp9n5XHkvS2hoEqqVc8EqF703ggCCNThIM1GfxBjnwgedtM
wgx+aNfhbW8lCDiW+d9lltfLaX1MA8UXnIfAyr5na06+uTJJI1cjvjk5MF/zAQziMG3TfTe8zJ48
9Fkci5+ak7u6YUv352WLToWzfYSoTRQyqAKZfAtIVNVxEI1mCCzAu99ysro4a7uQLE/l4AOGBNRD
Deh5xU1BopVwJo61rJjmajFxhexJlt/MpUepINEquKL8BGButXqd5XgPaW45VnY1Wt+G4nUqK/fv
HIulAskIaDXonvhsCiI09Eq5FKLrNrgqyHNSsm1gEQHR4frBfAjhjCS42esgqQFx1JLHoOr9qUd0
PQLeA9mVAr2eJEYOzmgE1mfRqK+u2odUzsqxRJLmOpdAkI3EjtU/EEj7P20ej3CaGU3FSAgJWfrT
pKOtBvuAitqv/4MH+Oc6TM4DLGSr0DUQfqJO8XuBDxPxiGp0wN5W+2QvKlOszwMhVfqHSvBApq1R
RRhQiNCAHhx1BtT4qANnb7ixBoCTVL/CNHUCvBhZ/RKmTwpCxvOb+h8ejQ/5nCsYKWOu1gnkF4fR
Gy2nudOel4omcmONrWH+w+moLQYZVs+ri8kZqDhIsq6Qsc2t9z6KCtQ8y5uWyoYfuiJrKLgR/IRf
O9K6aKclHy1PyHGYXjW9zn3tVhK8CGStDJAkS8ifnd/adcv1sbOc5YpBQqMVCi77UB+l8bqCAxJq
onL7anPmifpwFqVUh7AvRxxfYo6OYjG7R/9Vx95qIBfUQOdPMISVzJUv5aIRpuU3n7nwJmdmOo1E
I2G4jjJykPFwQ9HtmqfPOa5/FYnmNFaFWSqYrLCfJjbus+HszSyWAiDjHhgwRsLwikahl1sAJEH0
kJoihMpVfTmRxp2cqQHsex4gLepUwEOll5n5mLLGLtPbPtE9HdlCHThV59Vl1YCeCOVO0qJKjb62
BONQDWgq+mNDQ+e8hFWFPJHAnRgxIpnVMZYFVK9ZQ/qwuGwtIfviYiC/6MWJFO4hMLtRlpoZGkk3
4VYGkAWMCZRw8KILeVskgku2vmu6grldJCRAHskpRgCmUWXCy10Ne1W5g/UWHMv6g2B9SFi+4MTP
mTRr6McSNTVytVRFM7fchEcGKpyFXA1utoAyRbQgTtOz0MpnqYC4joDli3QOHb+dVwPhijj1Jm2Z
pEkFc1h0tT3KOWDHQOOhXaXWnUa3FlKUaPl2rOK1yNu9UYJDcxo9wTcsMr5qyceuctpO4tbKRopv
UA0Hc70R+JHflpb5pdhMvqWY3weu3b70MfcoTLqsa+iHbO4eNDqVggBjxe+VYJDhbOlO2wD02Za3
7fb8OkWnyV+GPMy0GZRjoBBXbA39FXMqisTX654fCsqHfdYcj1EfQEZ2GMAH5aAGdEfRR7NAFRfg
5kMVqNqim8ZD7gNA3sFFLIZ5WDctf24pHwUaWa+nuroc5wZoY4qvuOQZiEH5iN7u5hv1QTRW7FNf
mBwV7C8fFrI8nKtCwvXX5G5Hx5um3xPppUHg146xXQUvMA8AlXsN9B9Dd6UCzq5CQUupYWGrxlZZ
e10bqpeMBvLnzVZtjlKeAzXsrpoHgR15J+I5o/F8NNhbDcmTGlvEkLeQUIFTm1dpwshdqzlNoNm0
0e3eqJzSiB2pLv1UG7ZMAVNRM7ilCS7JLr3rgsJuwsoLx3A7trKvIfUxzLIzzairsAMDZXAedhvV
fKKH5Xc2pp+AA6kY7/Lye1pLTjqHFxoqgdg2m877yupQ6HpRkXPs2hgg1vq10ocOUTI7bopNgnRK
niU+K57H+HZiwEVUAK/Z3JJOtfsavMEZs8sObSmWfNWyXx2C7CpMnRmwWufv0fqL/KFfnBFGw2qC
VCk2j26aXeGbu4XnVt0KQZJEesxZ3zFqVTIs+jT9mNyycfoH6VLfZRfpYCvfpkvUcFHovS4FVuI/
WGRLo8Q0wDnLBx1DX+qj1MOXqtCbgsG1bb43H1/SnerHP/4CKMvarbFknYL7WbEUdE1+ftJGpTaj
fkkU1XC+u8FZMKunmwXSJ31Ex9uNuEVhNcw5FcnZ3DAHxeOgvDdnZNJx6RwHU712Ozgy2iN6T8wV
vLqnpxI50zvFU5wmAyQCW9Ktb/FuPwCl9SrATE33kB1FpYrVPDA208BUBAX4OG8C9Z6aRTa89xeN
Xhza2kW66f3hqflZOKInbO31PJW1RFcnPomaBpRWJWRZw91YPtOw9EL098iW4NqJ5HDeVQBQFi2Z
l9SlrLiq2ttVe010wzMn0di6SBJ3wWmYzHSMcPEswKMYuY45ycoONOSWRcMa74kp3hC/R2WAfzYJ
5eFHs7CkRS6joNYZxi6THhVkYTq93kf1dxb2dkQD2yB0R2sDtXAY5Qp9BzatGzswvgXhQRtQnCHU
ITLZllJ1Keez00xocB+frPFCyeUdFEHweKwoF/rBCdjaZRMjN6bO2aWpSyti5cmA3qZgk+8jn7SX
gzN5CzZDFguqYF/PAsJ0A5dHA3q+9X6zTrRraEGPA+q14SC1gN/p7+TAQv8KSLBezxv1r2bosxzu
zI0q6cJEghxtvmMDBolyYTZnVYSpgFuRYjTr946mk6VIDdBX45kNB3fy5cyu/Gk7oAuNwTeyZRAe
vopoLJeb91m5sKYTgcvenghUAxA3DMU0wOpYV82udRD+vC28p9VtdxR5lys27rM0zpAbaQhgHwvS
5mDYg8PIpsah7Cu/Lks/J9m+VZ7HLHAwn2rL42gzE8i+FXPPH+NK2/jnr+BsexyF5mTU+IoF0qYJ
s3dKDnJbu6ovp7eg5MFsX+z2r39hqnB9uzXZ1Klm6gaPQ2FqqRqpKc53IeVCwx0a/yuQWi4SU/dv
bveHNE5h0eKpza00Dwd5Ayd7mWpBLf6+8ZLbAGCR7l/opFwO8Ks6fUjk7j0rUiPrYqyvczskcjaD
T2eMQxdgjjHB5bbrfcXREL/hSfs/r5ZT5b5M83gs3/cWnZSXkbNMe1le7ZY7epB2IgjFr64X8L1M
ioFCUJVaXxiWQmQ/QsT3/UEj31rpVkLerLw9r6lrhk2Bd6Vr6MQ1vrDhsCTs49zU+sMs36v1hdIC
DqZ4RfP737kRp4I4RenzIEq7CoJGh0bO7OlOb1xbhr3U9tHjHN9H8Jvd3AS30QEtQsK5wOX382pz
Kp9Tm3AYQZ5JIb84FBjwncFCCq46jCKWu/p+OhbALjm/sytp5OX0PraWU5bS7InSxZC4jI7kT5Hs
tw7aAoJd+dKrtp77uS+NTvQgELuuNB9iOQNoTnk5lY2+iK0G0GW9C01cML0tqy0uiQfk3b/CFLK2
w6qi6Rqh4JKANn228+moYWCwDsdD94PBO/Dym8gv0I5j2ukreq3vxGMaK3E+uEEQoqLPRbNMwO58
FmmycWxUKRsPRurDbd/Vv967j7ZleYBqWQ4CfCfz5ovpaXxF/kaMdr3qhZx8wZd2nKQx+roHlG62
i7fjw9KuP2HF7bW8LUUP6dckDVYLVjWKcAj/4WfV1LKoGPotRzykrLRVDxiuzrCvD8pRnL5Y0yI0
jFumaQDPiMj8YcaBEozpMB4q7SDlWys+tvnuvKau6Qu442SEBjKcOD7Ci9DUim4JZTgUxIub3An7
QXAF1yRQuIbwcrAGjX8K61oCxiDqfaBSuO6yu4l+P7+CZRN4m0KpSlVjsZ3yu1t94tmYQ1XXSjz0
hxoV+MiK3dyiKE1NbpszdxBC1y+hxVdxeNSJoQBfimcum81Et8ax7vHyhTrgtOx6r8CeuIgYAdu8
UVGYEtXiviYZFBlg/Iqh6GRRB04NOj0ze5VEPeZRwu3vFe32r8BcrJ4UBkJUQlEFlvmhkNosmjkJ
p/4wXU0+vN9Duh+e5Ue2kX3iNSn8CNGEwOrZnUhcvujk7KpYiVupYHj46GBrmHapkP0arLsOz3pG
RMHK6tGdSONeH1YntCHy3B+QjMfdHS8Bc343fFd+KiZwQ3I/QVFAEKiuvj/AXvhzT7n3p8oQ1Gkq
VsheRk9xh6t2wsweOnyxqSDX1cHQqojQkVfGbaAwJtFRzV+ifn7iJI6lP5755kdyrzr9DUsdBYmj
itjlfrhAO7xbUkcyYCMD+Iem4qgX8YskpE1dya58/pDFTT45X8xTENXI8PomB31f+fkxdsjGer8k
oXhIcc3pPl02lxVQjVrtcxnSgp+La1MfrVvYZvgW0wZt+wKztsJg/3ltnO4aUyKlcQppJiiydwoY
MedLZZtvWj8Gm7zeo7cJMwCu9Vog0SLUqyV24cwQ7AEBUJqsgRCMLx0rIbqMtdKYD02meguXClhn
q12hYjZTQ8u1XYIqTyFPVh1vWxL5KgaL6k5HBoO96RW7UvMG/CbjLjLGQyFkC115txRDlZEWBfyP
ZfEppzafzJB1Mz5O+TVLsiOHs9fLArqWFdvxSQinW+oUyaTR2XxgnerRRNrMyk+tmb91BW4zOCHO
vzJrqgzmNWAKGqghal+eGastmdwmZD5QEEEMZXFUxunCzKuLcCxQ08jsJAPAEuCBagutztnUHo3i
6fw3rJw5RCugNrMUaug8pVSjtcFsNMp4kFXMI6XxBSGFnWWgIe2OFhgiol5UHFhb9alInlVK0hIS
yIo6HqwI3G5t37lRZLil3HhgS3TMXH0rMPEQoreOxuqmw/icWYpy7CvaRECfYBEVVArIQnP+5YRa
VdzK0nzQrd5jaI2U0js5DAX3eSUGQ5ab4Ncjj6UpvM4OFNzSRtI0BzOmriENIDzfUrVB/6gIg2JV
kkWMpS6MiUDeYZFHc0iSpmsO/czAVmF4YHywDaWyR+Gc7mKDOCsB9okPUfzrw9pZHlIsit4kr+Sw
4KN12wWHBbhGyTYBHXn9/byOvu8TLxJ0Z5jH1Qz4RzwMT9YGVpIMY3Nou+cBpNhGAXhxzfwRtM+5
9A20Rl7Sl529AHa3UnCtyUgXQIUMFnoJRjIrs/ZSE0AnQY+5/gGt2NIGvHgC27GWoAJQEGaKFY1q
ROddqixWSFBnM77SWwLRfhPslI2yX/BiYleMF7OCwQRgIgVwI4aGThEkMD8/hNScGnOqikUeRr53
la87GKcBwvICINA5DbyBxt4Xqd2K4pWV2wPJ+C+hFpxHPl5BUX0OM7lq3oH98ehjRgG4dKUzLfN1
IMoEdCka/P28FRYD1DXtOxXNvZAKBt0jc8aik7Y5xCPzDGu4lQN9i6YJp0ok25TYdVZF9lhh8jU5
phFaoZvYTw3gGFTyuKVF6aEzxDF7TIeF3yKgLvX6bdh2x1hKX40w984r70rf+rJTH5vFHVNuRFOs
VnVzmAhAQUB4k1b0eWLNPjYmvzXBtkMk1MuX2UikTM4LX/HylzAGBZqlAUvjI3fL0qRhmHrcVZQS
Fzi70Zc24lLiyiPySQyXFO3zNokbZWgOI5s3EoYIGdszcmumwKoq9Z8xJhvPr2sFwgg7erIwzn7L
GjDNwg4Sm/Adv65wEx9+GXDV+vcwXfe7jXU9CYoFIrHvQJknvmcXGVYUhthPjMj2aMr0Kly70pFA
MOYCUK6x2VOJnj5RSCPYX973HuIsiMMYYlVNvh4U6ptLUX8YkGNDBDV2D8wUXHGB4lDOEQp0own6
Hu9JC948KekvM6k7NmPqNil9nqPAGehFJ8TsWZcKwJ4Fq5dYXzBZKGuzKoQF1a3ZlYu7nLUYtg2d
vL6vwpscNaq6ETQVrook8L0sQvSlTPzZiAJTmhiBha2VyHPddPdmHP5sktBhMUjkCvWaFtLzjCf7
vP6uWrETqdz2jrXcEVSEmkPYoyWoDD3Kns9LWPOyKD0RwQUuqHmFUsUgYmxiJ8y1vc6S51CvLcfU
Qf6H8QIf4FjfrLFy5xiDdgXZzUHgCr5iJbP16Ss4c51YRgJ2WpjqqgBbmCZ1uzy8SSXtwYjoAwa/
O/PSbHRvjttNkeqpwEys3hukiJC5lJF84LOIMp2rlBkmTK8UeEnY3PeIYmIdY/JG4Y4xPQ7Vg2DB
a44YfL5/i+TThlYX6gD4kZpDMaqbtqDbJkhuVRY4XfmLYDKJYMo3yl/TvNrI42RbYEabQBUWGnio
kekZfv2d76GKBYfaRGTHd+EndZFCx/E9aITHyLt1hUG/ws3cGlQx0oNu2eGrhhl/DK+KBu9WdfxE
MvcoTAGJS5KHaNVaxpZeI0uESbOWoqV4V/9cG/cIINFj1bqEtcnJvItV1WXtlZTf1Hrgh+mvPrK8
3PwWy+1Tj0F+wb4uN/SLS6pZKH8qmopolMufSbNRGswI4Ifs6K/pVbkwQjsGpDgQR3Q/xAsoan1b
f3tOJHL7qavN3ABoZHl7GDzMYBl6clJqDzY69pudaY+7xGtlYbpp1dlD2kcjCL2X//lsIcNQokPX
MGiQdYcx9AZA03O1FWynSAhnJwLQOIeBBcvfo7YJDOs4tzMfdEYY9AUU5uSBKg7vqjDjsXz7l1M8
WRvnmxkh8AGqGGub/PpJfsr8wF1Eok0+sQH1LE6xrF6KE4Fc8CTFYasGOgS2XrBRn7qr2Mud6PtS
N5aWOn0B+BCBqopEcpraYrjeVGqIrNilmYSA0mZ/5zVDhAvvg5qqzgfTGDktE2CcNsCEqO0GDJWq
9v895gN370MCz1SjZlTN9BkSsqQAmeHkzsHs9uH8XIKCOpOA9VCYu5BakXdeL1fV8kQu5x0MqVbP
kYrAMy7vRkOxaY7RbKHbsy4FbGxLzQtBLndCc5RlKmNQfjYZLmozoJTcAS1KoAfrBgQYlf8WwxmQ
DpFrgPcQXuSNchfr9uyRA4JUF2xJmas4ydb80W2EXYarhvJEKmekpa4k02BAqnGHbdzWGwmQ4cXT
kiMW5/7/wxpRVUddfclUcxc6LuO8xvxpc4gW/i5bA7BpOtmqBCsZYlDXXgCfm40BoHX3vKasVSyh
oh+SuZsdslCldWfgZs9OC2B28CLCjOF2A+v6MdZc9PwsgUJ4QJMVMtZsD0AmwT1c16OPT+D0KBym
ZsxTuDtG9ZjRKzm+Naxv55e5Vnv4tExOiYxugkenQQbAeX4wF9BiN2iUeAKv8j04YdFlBIbr8yJF
q+IUKFM1wvICEgcgzkzbMn6odYF5WU/dfBwej2kcdVaTayVksBd0EF/PRyQ+XRkcA+7wTXuI9uzx
/JpE28gzKgw1mKNVDCZioLTUbYCjtWhEdpCacsr6CFaQ1k68wCPjRiB3OZ4vD97JQpfbehLAqqyo
s7rFQifFRpuN6soaQJxlj6FJdUDjfO+i/y9L96pvXkTe3zQGf2oonzgCpiwoNgnEjw56wt8RRcFQ
CuZ5EPpuIsFiVx++k7UuPz9Za5+SapIjOExFCIDjzPQGhJOC/VyNb05kcPYmTedcAYDq4l43fgeG
S4bSCaD1bb2IL6r8rpoMj7a1X03oxq9C/7x4wdUgnM0p88wEkI4FtcXgu5QBzNnIHdpNgpdj+TXn
lIazK6Ao7TM9gZiYWbsEbfopkDRICrCtUYQfQJffdU4WZ19oS+cALU14pHLiE/TxZSR3+4A4BHci
lGsvMgynnJ8UM90XOjhBnno53cbdnnW9raSl24yqW8ftvs8ne6KPZX8DEJ+NGhx6Y9wGyw+BAMbC
aaNPkgvaJTvIYqcGKtVQHDOQRVfz5PR5tA1LbdsPr9JsOnJ5adW3sqZfyWqDXCdYv6f80I/DwmTf
DNvzhypSW87eVSxW9KCEaUjbyCbaTxo0grdKYAT4LNYoJVoxYcT4QJN9Um+jJPMo0jwME5UJyb2q
nHbnlySyr3yWZc4BNAVMVERqQABDyTpzGQB7iD375f1CqoKuJaGtEVwOPoVFgGtrGTOuv7SdnRDF
JPBpbkMPbD/ollKedDRXbE0h64/g9Cj5bHSGRFIqNYFUw4wcoiVXjdn/OL+b6+WQD6NDOcNWMXXS
R4rdzHYjgxGlpcNyB4zT+js7DH1t0Y1a++Buj+wJnWH5VkYF4m81HJ/6AvygKmVRn8eLL1A2NkD2
5C0Qor0g8cwGrE5wcjqHYLLaBQ7c+Q0QnSxn9hQmDwNRYSP6bK9RDP0DZU5JRckj0UlyVm8Y5z4B
bFkDaoXGDo2Hnnjnl7Geojs5R87WWaaEzqgZEpZJmMnVneKuugD4tEcBVCqKdUXL4cyKBsCigSm4
9HV+11sWaryZ6DEUvBN8YZc1nZaXDHqpHtGB7s2Xia8/BqMX+YHfu+HriBffCytXBDwr8r01PkyL
1CUbg41Mdgsgeo+SpGxe1ACBHezRr3djdJF5Mdim98NR+jtEEYhOTQJObXg2X1ttGy1FEsGEeLoh
fgya29orNwtGWXap+7O+iVJbtOT1QAezEYi2KYiQeCqkWBu6UAm0xZMavere2OZvxfPgZJfE2TZA
TNwIXdbVW3cikXMdZ1TLh9aAxKBytM4pdtQDJHnv16M9fKcuc2RXB+gGWO8F92RVrU4Ecya16eES
lCoED1XomM1T31b2AlUai5zyVWfuRBBnVwG5Q7R2oLiPh8U3BVWf+6Jt4JoehbOcy2Z9cXNORC2b
feKbIlkNyITw/fgUH4PWSFh6kbbR1AdpeulsMJ7NKN4GF80Gk9Gq7ARkJ3cXSgkwV1++Fdgh0bo5
exrThqGf8v1jBpcdMMyFme9+V9yIE2Cr7h0y8WjhATUDMqef153oGUY4CpjugT4H9bboTC8zZU9P
7zIArgrWtSjGl03+EMZHdW3XSibtISw4ys4CcKfINn1cWhWYB8jYectE9cFVI3sikTNEqqT3spbC
yLae4ge6veCbPC6Ex+19/Ri71miLYbfXnasTodzFtEJ0S3VAAQMtm9L+CLfaIXMB43JfqY/MG68i
T6S9q5bgRCB3ITv035EywSoZcpYGchvAtHM0TdsIzk8kh7uPrA+nPGpwfo2b3AcbA0ixI9ocx0ez
hwsnu/EP4JyWxl7kOq7JBf0JVXTkHPUvJOmxXA9jxEb4F31wUFDaTcES0PTKzd9Y36kc7t7pU56Y
cQw5CxNxQuzCBXBghDYsN/o2uoDg6O1Mc2txSn+1deRUMufbhDKjeZRAsnosDsztXjOXyHZn2r/z
osb3SW6nj9UeuhPaRBQNiPaX83sazUxaSR/QLZhvZqfGJNe31AvAyDrAl/0BMATM+iE5KErRrV6U
01VzxifFFPmMmQJclOPozU8FcjzY6kvzx4JuIa7arxkDDcG/hr5+tNjxhZNEAvBDYUy4JroCdq8F
9lsIu7YqQ9c0C1OYiqnz+U69T7q8LmG6VUxpSbZ1oYFaQHIC37xKtvr38E60iSKBnM6ySVOQKsMb
SShAnPvR1orv56/F2nOvg5TlHf5G/YJyQuSskaNibg9SdY8RNFslta2btyDUE/mra3p4KomzL4pu
Als3gaShv5TSe7kYvSGYrvXqeQiAQjW/SAASsH4q+Vs7d5cYpzqiEoY2N+/8gt+7cPh36vQ7lu88
cQaYOTMjstgy4fxdUZ8KxHEp4jYGYMMg+TXpuR1ZGDRSVS+k32RAwnZ1ANz7/NLAbGdY1yjcb+Qy
dSr0emnNhVlG7phvsvRRmVOM6mZuAIYAfWI2gn5vmu/jSXWDQbVDwGrnbGcCJd3QHwDWbo/A0jy/
uNVLd7o4TmGMWpPStsMm56Mb3HSg2kncAcNDRbGR4ZH/BXd8ee/ObSdn3HIgdDYsl4GfcCP/Mvx6
k6Nh20A0jlsunqdZjeJOF8hZsyILjIlVENf50X14Ee+RgrOBLB86zV9Y3brOov8e6AmypfL9uhZ8
4dxSJ+hKiSBn2qUdqlLWT8GhrXmEuvqnFD6SQ8sfNTsZUoBN4zK38pO7Zkv25ja9Eo5eClbEB29F
1Wi1usiiG3D7vfQP04UEhOnysKAODceptkNf+AStuYanC+R8prBH9j0Nl6vvR6/U0baJqz8aPy0E
35imjWxFFFuIVsn5TGyBKy0Xq6bmG8VXvxV+Ge5+Z7gB/LvfwFND3/WDCDzh/QH4ehk+TpKzcUmn
K1YYY3eVCrWv/KAXV4DD2pS0t9v8tq9lt7TcQb8K0Tccmw24uXdFtkxQH1K13pgFIHwqI/Tj7rEm
mpvLYHXoyosilXeVGe/SSN+/q95/vUz/Hb6V179/Wvu//4M/v5TV3MRh1HF//N9j/NKUbfmr+5/l
n/351z7/o/+9qt6Ku655e+uOTxX/Nz/9Q/z+P+S7T93Tpz94BTC855v+rZlv3wB/270LwZcuf/Ov
/vAfb++/5X6u3v7120vZF93y28K4LH7740e713/9pixe2H+d/v4/fnj5lOPf7bqnbP7y99+e2g7/
1PynJiPSx2zgEjqhN+63f4xvy0/0fwKY3LTw/KM9gwI3DedblE0X/es3avxTtjRVXpo/MSJHdbg7
bdkvPyLaP5GvsGQLHW/oe0Oh9Ld/f9enE/o4sX+AD+m6jIuuXb7mk8EFHAakYyZdRvezjKZ6Prtb
annNOkxxYgCKWHaqPc5qGdhpiP4mOWRLZj0/NAa5pxhPKozSAUk5nldd3xg9/W7KIDXtx7uGsg0b
w7cWAI2ih577QFUGaOCCiYA5UlVfZlg/P7DJGGJaMSazbepDZSdUTbZoIa+2iaxke/wf1SlVhIrg
IECRKGj3UZm8tEXW38V1Pu/KOK19I4hCNw9mus8purlC/JJdWbW/To78j6093cp3n/DjumK+BSNy
lrqMRxADZ6dzj0kmLyeoAW2IWVP1WIbGI4vm6Qj4k3YTNX2/QxfbzVxJzC07U//OAlm7aOe8BnKa
mflmWKpbJZJjj/XA+crr4kbLsi0dWeYBKmH+2YTjVq0eAfmn3mCSoL1FG+J9WBHtQukxQQDWhTbe
dNb8DBxnO8r6YNfWEfDSgwgkUkRq+yuz/SFTXb+f6qTzDTk9GnQ2LwKQ8oD5IszBDtBgvsGQNC8u
1MmVh6zct5PxS+rM/lrLhryxCxOTAhJl4x0aS5HKyZjfBVZz0/VJ753fT67O+r6fFobWlrnad54k
7uSZpFZKNzboQ66kq7EHbHOaVrNrldLkp6aBaYUAJa062HVzoRziRrufowJTDIqSOUGizzeGMH3P
eUTLN4GJRyYEOA4yWa7OZ22sU7RKxwXsLanpdD020nQoGPtWTay7HDtZOhaTG2ZMh8tb/WJ1ajhN
Nsw/81L+XvaKqD1I/XI5YDUUTKhgbkRHixefxW+KuO0HcA/YE9jPPaOLomOuJ6MP5CSQXXTlYzdR
dk26XAbbyagD9Yrm3SaeCrCFB3X1qJqDckHSRNnnqbYrNfnRHEfrB00wxwqwp5egovpFN8mgpg/z
zM1ZotqKmka7fqBgSclnA736bXZRkDT2Bcf/+ZlfttpU4CjBCFoGDJDBbXVRNypocdAT3tbVN2o2
Kmht5t4eohCdQ4ASQ2vKtsj7+cEMnugopRejaqh+QTrDyRFVuec/Z3E8P19uoHliDgGonui5gkH6
fPAWKptl2SqQb+Xo34vArKrijl7P4Cm6pkpybU0h3Z2XyRtnVVENPAEG2j9xAywc9Geh88CSBMYG
hFNl8SBpKYwJqcHSPFBcxW7uGU6RdrsojgN7CIrhrmeN5ecqif04+6FlYX7IFMu4qanyQ1WiYBcp
DBxYukkFVvo993e6PfhSFRcCk8IYmTIw+v/5S4tZiQtMMZT2rJHvYRoroPFRyFFRhse2UOLIliup
3dRjRR5ombpTaAW3+tgF+6TvHyU5QaWrpeNFz9TvZpDi72tZyjD4gxvV5mQPPqQSAEbNrTn0E0x8
u286K72aqumbNcntpZaHgCzslPL7TGthCZ0rbOMRxt0CFIdKNTyTy6P9eXXxqMYgTegqsE6l1k5S
jc3YkeY6Q5LyoouD0a5n4z7I1eKulcrwYEpBiBb46k2ec/Vm+dlUoQktLFTpogT1GzhDY8kbowo9
n01XX8tLQ1xNoru01N/AAp8cjIEZbqQEzM+bYS/Fg3nTa43pWVL5I7DKYivpyc8xGNv7wTQ2LJ0u
gkyeHtBtW/gJWKXM1suN2drS/0fYly03jmvLfhEjwJl4FSVqsiRbnuuFUSNIgOAEkAD49Scl971n
d++I0y8MqdxuayCAtTJzZU4t5AzBwvISiv3DAO30syzDc+madKfKoCvCwODcjIXYVWT4vJ9cImEW
CRqwGCy7h44xvL1I+Pt5asMXGZ9Qk4avjVH5TMLq1MmJoGPCHjeil0IMiITbnm/ErlcGyemJwcnU
AwyjQdXvBzvGz0j8esm8lhbIYWMrOtDwnUAbMIsU495Dp6/YNZcLL/u99ZNg13ecrrETdOd+Apmf
Bpi4FA12vHkmxeJUumHcjjse2wBeihU7sRaufm40FIXwzPeYISxXur6ga0j2nsnYqQ+u1NfQyxBs
iHUvMAUyNhzD0GW0z5IEauok4ud5rscNJBpdMd9uPnu7xItB0pRQLzpI4eJRInHNMZmowo+8/qBH
L9hFXuTyRZfm2Lvgw0vC8hjIyjvCrZsUQwRsAmwIvdwvw2LpBnbBu9QObbXm1K4xE0Z+oyg7tPEv
Jti3LtDdk4SU+SiTclwNYjAwF4AX6Yzp/LdgnC6YsSD7LMAOEMRBiCyhkmCx6bXQ0e9uDodPqHN5
3i6aIYgIBRTpvCPrmwXfNx51sJ0U7dQ9af6pDJUvKjDT5muDiX1Z5bROx6fWpcMu7hTMOmOET2WD
/8GyykIoMy5POoLxtvIxliX6Njjomob7dA5MkWokaHmu+TW20fiU9cjGa5utud3omIKXF+qNuxLk
SLAM8yea5noVUuS5MKKGI5/m/mGo3Y++C5Nfsh02jfBO94WQxRm7Kraruk4cFWmWrcUtjNjUbE3u
hVCU1unFYynyHD0T77rZf+UsluvAsjbvkkxuYk6KColWC75CgUiw2hxEV4I7MagqMt1hXdIeSA3B
3HabBXCVi3TRRi2MDsds3NGsXHIUq9jVbjXc/VchCkufvKwMdz6rkv3A0+ToJf1bTWf+MPVxUnRD
mWw7snywalwOo6fnrW1w+9akZodliKdNiKwx/GfpZ09cfExQpDIjkGGIi6tCAa6cJw+sbLdKRzHc
zvC3iU6SB4lpbtzDGlMBjUJKYZeMqyl0sFAV9jesjPpPkbEkX8JU5wqmDq84U3SOANVkc/+t1h8B
PYZdcjBU/66DDGgPg5ymNrxbd51HVhjiLXf3igHSt3alljR6nhf4aPtm2cKqAqRTioC4MVj6IkoQ
YOfLGjuKrwLMdVUHHU7yRcyhfLb1hUWMrkIx48Xf3gGbpmeqpmJsES8mPciv6oSkj5OoEeIXl9Ub
QtFgD975SKIIpp8ccNtKzSNsL3CsnPphOU4tMNQlQKbLFAmKeYwm25eRU5veF9nKq57CtK+3XSt/
QBcUvdPefQ6s3kdqdI+T4gJUSD9D4zmuKgUV8tAt5pBVy5mWpDkvXUsKXmq+rmvCr0yj9pxot1Oe
WXahtOWRajrtyp+sscm+r/v0siTyUPYDOTbc+8ZnJH8h8LNdz4bbi3BpXRgSrktrsyJlpnpQpAxX
xsYtui7ffN4fKVmZt9jNH369b0i6nAadtefoNrz1dTxmrUp2mik4nKRtXSSLnF9ShjGNMBSvPann
K1bfZxo7VwyBBhFa+zBYSIOhgAC025EYoqm+m0FS3i6p37n1WCM7sYxhgYSRAbeCe8IjCe2POo7s
Fqkk0XNly000R3SPZRMf68GPEbCHiXN9P+AFO+hFege0Ru3WIeJv4zUTcE1u6SmsKyT92bbe+rrf
BqI3e4Qj/hnk0h9gqKhXPuZBzqQr1VowfRXe/EZQGO0ZN8GBCQi3VWbZNRpitjJTOL6VqfhRKmzl
GG7Iu7hvizls+z1SdmBc1Y/Vs++liCG3ByW6+SWxKkFI1YigwSOVyE+pohBWU97FTuZcdtPjqCQW
eaCqLSwz7WoOF3vsgmob3XueykOI273jogl8F2skF4o6NY+qiTY+99U5ILVZs1lku1lnOzpO4lNI
72wSHMA8bC8EPcO2R7ZPTObxCUOIsIzGDEoxNY4+RPHRER/TiAvt17Scs4Iii+VYGgtZkB/aNZXU
FRyhoPX0WMete1xQOBUZ6XY8aykSnDJMbcdtdehr1RQ6Kw8s1eG1R5+0bpg/bxzvDII7m3zS/e4W
IRSLWTzcLyaMkTGky2jVVU21XQJpdyHtqwc/hGNCyrvjkll+akgDdFrUGMqJR3M6tLyCBeztEpNU
5FlqbeGbTF1jhnSlTu9qXkhvhGNqOYevkvfZToblhXONyo4iXlhE0ubzRNmrkPlCDTvzFlHKfkcv
hqv5gheYFkr3y7Nf1ZfRm3e3SFK/C+gPg+Ipz24fkbJJuEnSRTxUSBB4GEW9QtDLchyYFNd4ihCP
Sarn2CA8AWmg3b7jyZQDYdYYKpcnE/cT8I7FvGRwI1rJsWkK7vfeunYhtG5VwveCBHsbOzwbwNCO
LP5ZtaM8ax8RPeEUPSuDLKbeuPFp8djr0KYq76n0rz2yYjdC+mInEwx5lu0UqeLm1IB0DIsqL9bQ
6gmEZt7+tzALhH5/0nprrPIOKsZv9LIc8PbqIFfYZXNbldNR8Kx7x4Iukm6SV+RjvtBBy8tY9v6q
C9Vtt+GYs6xD3Ac8fM2EQW5yf7U2QcImSZ8nVsn1vRuYG0RHBYyhWDe9eTQKfwJVDKbe+4lvJjss
b9IPthyRpfXFL+fl15yhmgJZi9oGBS/gxly2fbvubm89bNnV3QCPOWpwDGQlyp8B4k5O20u5zC9+
NSNamFfgtilVj0F4YV1TeICZzkmicN7FDrJFxPUhi7XMfSAmD/5QmgLdbgkji1pfF1V6WH+m3vJo
+cj48CtLPWRojhR309xpuA0mY4QeFPZOQwNfN3gtbv05CV4X2G5stKxfrZ0+QkuvmWnbF3U7jVRV
AYZZZYq6KzgrYP81om0D0sgVRi2CPZI2/X+hU/4hdUIbkaBDIhg0QFsbJ8mdjfgProgmwC9Cv0UL
jVxhsmTwIJ+svqLLq9aNZ7+Fyg7HyssOw1CBaMmU2KBgVJf7hYH/0XHEntQ0/rh/4FUdhIehT+I9
ply2vFk+/u/289Zd/q2nS9K7yRhedoBd+594VoBJ16bMkJE2WMiTm4iyE8KMy51CANGpq8tzNCfz
WWQ923SR+9d57f/68xgCSYD+xTSEWzHsZP/edMEIo6JBWmo4oOssN31dFTVlc17705j3hIy7qEKA
bNpl7Mhrqs4p9EzZtur6Ah4d9GFO/WU3ZYlaoTsJ1pWr0EKmY3cuYaS4/b8/qrsc5W+fFYUPLbAY
GsMYm8B67O8vlpUS9CKHlrL2JYpzkdjVLYTYdvMxTJP5uFTiOsB0dV1rNr9aAQ3fEoTvtyrnQbQM
0S6zdMgjQxGJLbNaLyYCeyqF3VMdIbPXi7M8UsYdTD//MrWSz1Ip9DNziXxcReLPMaU4JEcPNczi
FVlFo3+D4/6e4IK7F2aXGLKGNRyQ6cD/pzOc8Sy3mFBZVveKcrE4KXOY+cwrxFx3m6lrIRm93a1w
JR82GL2mOSJ1+b/Mtv8XKHh7FTfKHJYsWZTCgefvH3Q1MTQTUbogntj3V5PHZxAeMIqvZ549jVkD
YOR+OPCFIpcWyPa6DMfhEMP4uMqS4dfiAkTvAS3/lzvgv5DB2wtLQEslMFgBXHX/+X8s7oW6wGux
i8L3XjYPWvoPXTC1Z2bUzUK8fu588GN+gIavrZF+OvJoP2nYtcs0Yid4r/2bMSFA/H+s34AEEUzi
4izCBDVov3/ek1XXJqr0savxm9am235hDAghdLpfx7Y0h8Gf1JZFinzqrP8Ju5L5WU0S8jHatIUT
K9kxAHCkRzh60DQHr1LTsqLxtFsgwDdxA5kZN/6JDlAvwtZrhNF+sAI6R9+qtjmIqVtWCMJaHiGK
/12rRBwGmz2rYVQXLZm83CHw5NvMbHfmHXLvxb1CiL1oN2QawdWQ0595JfjuvjLujVY2ewptKJbH
wqofX+DSV01cZ369hdfZ+JRq+onP9tpowLIdPBPRax6zFlMGpK6jF5HQyx1pGBfdPAXZB9l8odtL
W0G/5/X+CzPEbRptUKjemhTrxz9GRO1A06/D17oVj12/qH3ZUvJQZjNSCIYCUb/RObhdugBd9V+9
6FyFexRtMLRBp7HprQaAPVrD81EhbHmqE8R1Jan9GbV/FLqy32ae+Yq0yH2Gj3Z97JjQlznDdpJQ
sm+Wqds7Hst3fOgR+q9aEH29vxXi0d2clcEhAe+89WP0FHUVx+s6jPtjpml/DefyT1MqMN1x2e1b
DxPlhpLhShoCmH+OExw2aVU0kV8W0vLPAW3Rb43JJgL/FcwNyyiPeNBtbGbkaaTjNWkG9z1ymOpE
aUrfS6ubnI3Svhg6qrVvW/3kEI2OYfJdCPh+E7LRfTDH51VgfVGQJany6XYPOctQut1qcj9rX5wE
9BEumG0QBGgR1jeG82JUDNO4aW5FEIZBMEYCo7LQUX2KVHYMm2rAEPd1kp59THVjH4IKORtdT6HP
0lO0xpKzGNJC+vCtABAilS8ggr5um9QjhT+24esNB38YkqZfkcSuM17Rb6KrUZH5P2nv91iuEXlA
OLlcLTI0h7G2EaiJJN1HmLtqywXLOHFmH4383MZqfKoB9oy3eLTQxdF6SDvcKlVYQPDnY5EA0M6j
Yfw5EGRmzO3Czv//mZbIMVu46nMPDsSPys1oEGebvmVqwsIIslXtfL67/xHiBdCYmU7jRnVPQhGE
ozXd78QL01zAeeQY2/B679wNmt5DFWGaMwFMvO6XyStG0kRFFHXfKabL1rUP1zQYg9uNqAi84IYl
Wy1TvFxG6bP11+a6dFm9SUn4LsKoPbqs2s/GYw8Slc9qrEyDBejL2/r08yZe4s3clvN73JuzFdH4
WPKW54YHvyR4v+eqQefc64ht0DdsG93Ez3IucXpR/9fA4xc0/tGZcVxIV78nLLYPscSd6DtyLb1Z
7Wcf0z5rHz4ytQdPqEU0p/l2C8DshBYpHVEA+En1koVaHdNWI0sEDnLqWJdJ3pViOdgILnRLlH7+
dScM6XReYNiUdxUqibrWKxjoZcf+9t2W1WoM4bvaUTPtiUdOmmfyEaeOBAdgwtznExYPRkm3HHEt
+UQafa2YmnMvQcL7gswXO7HudL+ocehODO0yqMIm2JNE1s9Jm0uZzM/W8RQNKkfKxa1Y8SQQ3FD1
8bad2B85pfYECjHY+1kRo/nM7515toB+uR/LicY2YWy2TWZvLojHVXF/9XIhL3zo5O7+rM3OAl75
/HZmlvOej1m5hZ+qfcuQVdgvUbC+b7WLKdUGjBeSkoHTIR3eNMWSAHvNknMTWodalfjFGI9IX7oR
kjIF0jplKv/arSuEy0dtODxWWiIyRgXb+x9XWeZtKb5tZJ6Gy0NI5Hbp+LG+1WdDlT2RmEeHJAoM
Fo/mu94Nm8QDAUlEtGDbQlpMG46njCDqXkNAt4W1MllTh0ExFGwbwiJxjtSM5c7i7zG8AF+5LuUZ
Mq3vS5pWx5GEzQoYe3oKsEZOoe8lRUA4/s0N5bFB3tIxhl50w+0Urpuy7/ZVNLY7HQuMeQIjWQeK
9Q+ViNVat5PbNY2N1yPxqsJTtVvjvubXtkvRhtyLkXulfkNz6ib0HrkOly3opf6zh7iqWEZEXlJr
22NWsa2ILVbCAL3VSqOmBj8QPsPiBuGR1bAd0rg9wNTr6KbOfWsjYDXOTjuPW6SNdhVM8GbxnQDf
xvxpe7NIE2+xKYNNJmi4blMutgNLmnULVvUIyP1yL5Iqw/1dHQzBThm1ijDI/hCZSGwjnLFIou2z
p3BCEC8bzM8Q3fpTx3y9GRM02lHThHmZleQpAARYzI0cHmjDm/zeYYaSiDUF+dm4rPnpubGBUY5l
uzuyAftJTBbdTk7aTx9BYmB2F/fjWvNwfp/JBxvs2apKsdUsf2Sicr8b++Lm+aWVVn/3+HKekPjV
gwIkQztuvPsmEQ4gwKO6VZ+wmUQx4qv2cUzVNm4Tkcc9ARG22CQPg5B+JFN4dTs+2PIa9LLPe1YH
y84NyeX+qia876PPMYDFGlGMDB4lKG67Iw+gwikN+ZlGTXZQoaFHhcatUwHQmGmejnNN2DGd4fdb
TulGJSN7dpiqyXEGLJ8tZy8M2qShlU+RC+ctOAe4cNMyW2PaDGP8826K6/qHdGZHsFaeHA5iHBM9
BlCb2zkWNLPeysFMKz5/liKu30mo9rDz8zet8f2jF7F0Z9BR5SL2q5Xk0XzwO2TzkcF8X7AVAlj1
4VLTxqTJF7AyyjlA3L56uhM6UVvtMZF6GNQ874jpYP8VQuaR67FDOUEHEEIm+tPM4qSDBec86MZC
9iXcUgLIHU1juockkN1ZJVzCz4WwaY/lIA/3lmCsIuAHqIQLaAgSxMd7SX5vxRjpcldNIDdRrK4q
31YX12TjpdXREd/w1pile687Vj0YLMyVYgHGKhOHeMOSvttGzJ9OCgiPAQq/BKkZ8rCzrzEBPhYN
tHru+nKApczW8/4wnzQ4pVGQgixN11EfToeFdGYHN/h+fYdMePOWJi3sBtxtBr9X8C1BDO1BqywN
N1J2QNlc9diWAiTQ2C05oirL/Synatf6R9MEFkgWqDE4vVukkTQIUr5tJtPtpU1UA6hr3j0bNYcp
NvZU1ew0pl73EsTq4M1m+IRc/ks54ocOjoNL0p1SBCDljM5m31Ycm4tIWbhFPFZbRER8LigaClRp
yMMaU4EQLFQ1/YQ7i0zDv/gjIoP9Rrf/Z4eLbgKdRASWDM1Xmv0TvAgiKcbI12Q11x3KVwinoS40
EBNroaK9d8e4ZmS5bz3fuWPixxiwdeEeO5k7npSNpx8eQPG3ZVrsyqSmzUcpo7OpLHkw6QfhkZc7
Jdl3TdpNhZlA6y8Pdh7nYd322SplCax5nNSwWCX1HtA4QryzRK/vT5tg/usH6JF9VOL6DalfDA2I
L/dJVQYP0TR4haYyuqQSpWitAwHWQQ6rTjUvGPTOdmao2hczUL4jVe6RMF2Ft/MBkezpCbCu29g0
FRuagKFCzzOcXUfnx0D28I2GNcdzIqtvdTr9LmNxk3qgQo2acHgKXUVu+p5igZnG6X8vteRQWTky
bOcbxBXSxRR6ovDYotBxYD5rculPanyeWzcVodBiX6I9zxWM4V8HpIGnonFbNrdpfu/qYi+jO+IW
zHdjBtmufHsM61Hs76hNi3dUM+zfmBKed2Wi4LaYTv5Lh6CErVe6R7/qQhwguAmpIUE+zkDR2kR+
l0KV5/vFCysFk0WDGEZMG5MG2NX/fjxgsb5ngxl39x0gHqqHAeX5XjoY8czUfcPMQLKXNyFCwlwe
Vt0m1r16oZWwjxHPvZ/xSMZVGpTdUzfH9hi0nK68qWfY/iK5u0N5YKWA9NuTlCOG83X42/XT8ugq
/lMYHFETTGYuGE+qvmgh4OFnMH23xtu+dbKrchYPXxjBYklyrvj01MnMbgzt5RqrDHNG6Tge0tHu
4vBhbiLvm5rTaJM2olxHDhmF5aBfUg5TjjauP2Kb9XvSgRwGpQkclc4SXXZp84QP79No01NlUtw3
iH5d3ZKS9p6slx2nChzVnf/8xWjSfqF7UkyuIJUja+VzRJcAkz2pG5feTY4VVUeiZ8p7xACNVJzh
fLm9M2XoqNfIh6zycnJg8SsSvML/OcgXXk57UAk/LLKYDvC/UZeFYOuk7QLhqKc2fJ7EE9D3xQHf
9ebAvffjtKW8Gzb+MFv04UPe+jL+OWOLXMX0r9rYUTJ9NVSVicI1NIsEp1OT1hd++xt1M3sHbIin
kCa/adKYd5LU+7YT+y8uWZjFPPdZghAKCzFX5f9pYL3+kLARegoidx484NJVS1Ky1RbxVIIRbzfe
HoHk8naLqsscuC7LGZHZcXbVXGDPFmc6ZrvJH8Qm8BZ1JPHsChjVxc+oZvvcCodNsxvjJ1fb8D3W
4ytCahyONx/jel75LLzSeye2/EiF90wruXwb4/CIPLb6FTkL/qGu0UGPguwGUC0vXYRWd0GVcSkV
aR89F6+pGl8XSKd+E9Dbc+sSnPBgNDxdZ7/9xMuDvjwFXVI/Wqvoi4espVSuyTIqSIY1mwqM84O3
AWQH0pZXCO0l2S5GIsrawa0BIlDg1FDsbeCXGW/gIUZXSN3wDwltup1AtHhustLHTef0OgSAuA5L
CrdUMSdA/mVWKDjIbaAXBGTXDOmqmeYQAqLdXYUh5xA1Y+uxXRSp5NDpNNnGUT1jGeIUb8aiaX80
Mt7ge3AfQipI/xLzxsVNHToaS1YoKR+nrE42dzh9Sgd/t0gQSWV/W2zCPdIlto+AJWDmScujV/Pv
vR31NSEtoiXb+DqKZtoqMaWriXgZOs0lmIqvw1YNSuNQQ5OksMZO90fwiDsNcJT7qihCOwTnLtwz
nB/5IhjdaCerx2lJ2WNjF9AKgQThdXtah9EIrrNFgKroJugiHEBio1+i231CPNuumIzKNfSjSGbK
aLVD0To8uh4AgSBuX42pfunC+IcbMDGTZKp8IkpvMBoxbOAE2aIL6Mf9iEyruYODGyGAIkrwzTG1
O+A4/FxPE1Sbo/joEs1OoPRrcB5TmPdK+m/abMKo7t+DaigCMWWbkZfZuZJ1urYgXl9K8OF9z1/v
h/v9kjlQ3EN6wouoTnOq5peKSZjLwzzpqAL6joam2bt7AYe5I52XI5QPEau3boK8Txi7mQaw6tav
ho1O6xIYVO0/xIDV1mlkyLrBrPSwKj3shsHcoHilbV7HPsQKnlVPU7PACakE4XpX47DuOVBef0Kp
mpuwctfWMWTPe2Klqc0ODSq3lYsqCyCDsavv3scyiKB9MGwdZBDlJJw9QEDlNi3JGqT1QbEualvu
MrE0F7/y1r6awwM6jmgdJx2WetYjgHeJQQ4i/C3vRyRdp56fbjo2iHUH4g/R5c47z6xpV2kEWRnv
q+AM3Ew/RCXNcuGB3s308h31+2qcqfockwSnc5L9sV0sNiwm/ZFD6lJCcpD88hFggmMvhc1OqLsX
iNzISpxI1dcfOITbtY/e7KBawT8wL1tEHLA8GcvjHWCy7C4FdmWOIDZMqEWVfBzMPOUcDahnJyD9
iRw+A8AeGzZch87KdUV4hjWh48Ms2vzO+0zSIYmFJ3grpdw4z89eRd/wTSs8xEVI9UP5C/QeQeIN
CNsDRGluetxIkD9BUw8Hbc2BxsKccSrpSwbRyUBZcvKC6Y23+Gh0reBAYfzggkD0dkUs9pacWOnW
ponrjSUO5DuEy8VXf96AtkNTrdaRocF6jg09uKB6nu8r2KCeWUEQBsdsVo/bTorldH8EhQ2WICwG
jlWljwk6tncrVTFMlStSVfIC/Ak9VUtS6r2O46GwaRg+Qsez7QM2n0BNJGe6LECUWHB2VHwEt0Ib
RdmyT9vqPWzLp54HicIRMW78OuJP9a0YTj0tUD7Hr7PRyDyjMb/eL6rEYGRE/Mf7Mz0kEfZ89TGQ
m5W9P1Yb4zB7saIginJnYr/4et7ybrmoYPrWmVGjclDvOAzKFKShpqCIIZBH33yBXsm73B8NQ+mt
bVsZEKtjtS0XNA4wH4+fTYaywEi6HMebIM41i0L0rffRzS38cjUS5FdLJNwpsT2WQ52T27sNWNtd
GUWi4u2sxzoCyWA1W6VZsu57k+H+/n9U4f1EThzygzucUCA4778ywN1DWeuufqPkY+AaiIq6RxOW
4YOYgvIpLcv00R+epzatd8xSiOhuu8vog6xKVSUPDY6tHWFc5xo3ySEoJ4lwA3yorUkwGNMnDoLN
jfO78rdu0JVwrGbrPHdN4fR39j1WfInldAzXrMbxZ5VMkDwsM1lHasl2fuvDmkilpGBjHT+lVMdP
NgAcm1oaoQPy6V7ARqCAWGMlu7La2noYdgsEKudI9oVqON0YMsDNefLEKdRxsKIL/wBFpJ60TeM8
TlCRkrSNn8OpO5Aywy62zD16c/eN31j/+6VqwyPXE5CvJayAJ7FkqwLM39B0eDLRbRqPxXCffff9
rn/zs3I96NZcmGq2SThVz+bWEMau5jh9FnoZIppdBuphiCID86JKGBbdtDzx7ZgVgF5R5um6YHTy
j/dL0HcY1wrcIWkWd5jsuVNsQD209JDbl5qi7bmRXFMAyKR+xRS0PsQZ4aukH7ANCN1GmxE/W6HR
P0ep53ZfsPUN6Zx1qh+qP1alCM61Yj4mg5dB+hD/mKA8PY5+HB3lhAjIQJKn2W92zLsGtaPb2qeg
ikx8vF8UD77HJuuxWwbSHbqhAeSJGvB+A4YSsorAeXxfJRl2EqRE7yDvrja+QmY7n3CG9l48XGVW
B7t0HuJNKJK85tqdF7925/ujrCdFjboJaBhGyO6bwf3iJwDmwJt0az+dv/OsGk5mms15VtMn1Uvz
POCwQnmjr6nA9jKk4tKMSZH2ojw4Vv/60lkKiya/vFUn0LvIjbDIhVK6A3+qUleIoAeogag2GHQH
fGNnajZcsfkF3H11nDCtD3rmOwYNIkQYAPqYMASQh2Cq1oYD/wkyzrcOmdYHpGt+hJpk6+YWsJJ6
0myrUBpIFvHD2pUxRqbRmJVjioZ36ef30vNJ3mVLcLg/heQJ3rsjQOUeSCQmWuwVX+WR33jjhQkP
KMsi1uEAqTubo+k4NPq9rRr3Mlel3Zkq7LdpLMM3DGo8aNKYgjct6o988CFthdUndl3Bqt+J4a99
RzE/h0xgMG4hP1I4nd7P0aOOuV0NNz3J7VjFU2gk7k/FVKW7cACqGKLejeop/aSj8MFm1v7ZNu38
tJj5R6kTuCii1yt4INrHfpRVQacozO9PkaX2XEdxfxoIhF9uQjPsox5+mTnDXTX7y0qLFnrCsKo2
8iacCXh9BLy7nOMbuNMPUbsVYLFmPiGsoHbR1TYyuoKA//CcbR/u/6QWBv9GaDdX9STjrxc/xmY4
Nu3w19Muiwfosr2No/DHjeoYbXCkoU9aPCixFyiYKmI3TFKgtqNEbwadGDxNYEgJQvyl1Dp5wuGa
35/VchEvAMCpdaspjfT2Nht8iYAmXVhb/6S39JD7Dar6cjqYJfgfns5jOXIk2aJfBDOogNhCpE7K
KqoNjGSxoTUQQODr30mO2du0zXRXV7MygQj36+dev9vUdnZH0/lX1E7sTPmPZjTyyWFzMdHpY3Ju
6+GkrDZ77vXiMPrboV7VjyqHAvXlptLlxuKEPmUH5+Jk7E2dc+H34E43rp+GwyZQyFrB75WZ90Jc
KGqa/w0yq02Ky1rA6NyO6zlXbyQMdnG7ZPYBSU+9rfayV6Ib7pY0/SPYvHJ1aMBD2nXtvXbWKVCz
kvct6cY08ixhHwta1paB0CHvszquFDfGpJv5W5qu95XSyoOxLKy3cEr/YmBOCn2/HD8dIUk2atTf
eZybQGQekx1i238LGYS+4ZHKu7mvJZ/rbaFO56np9HvWYmSgaxXVxLrzqHZrxIr//4vFUCPsjE8x
TxoXOJIe7+9+M/T671DNy2X13SFcRa49Oi6/qVHYu1/WOKUc42bb5UtjvG/oU1HmuMtJn0bnj73I
oHKxmfJoZYHL2jDsNd1/Vjb80QtnfDbL8cGZMzBK2WWPeW+z5ZVMU7xqufXQ5+vTwIQ5HgvWb/2+
AdXtrRjTub/aDHBmK91PvSWvm+NYD05W2w9Qmxl8thskKquPNnfsW7vydG34xn/B8xz/W5mo9jov
tELBqJI+NK3xm0yRFKos0+uwNRAnNCNbj0n6SmZyeXGmvrysmefFbdv3gXIq41Irxjy9lbyttMnB
kDfVg2Cr6m5JpvvpNp938upaTSM0euf0EY61x6zupr2r9cNZ9Brt5Q0QqpRMI8WhXJDLh0elcJJz
YwC0UEJZx9/hgAu0EVkmRpSt6dTR9bcdHjDWA4jV/7lOo7IjTw79zilc96Lr9+5iFk/awPb32ZB/
qL31p2xoD2nqmdffg1m5CcEiTVUfLAA//Es6iY4MkzoSHEgN9B4RHxdGPrcMgFuvxefF5LUtAuxl
/gOP4hw5tSrP/1Mq9NErH5fb6bNyHx1bdSsjxTMOz+EwLOjPqqjPae1ebFv1V1r35NFMjebhlnfY
wKWhWmh5+DuTt1x8ikk3PdYtS034OIfPqsiP7czMO5+LLmxs+VeV3fxoEVM2azO0tFMTl+hv9kNV
rod67strIX3rwTLHnZDbegfM+9bM3nLW1g1jT9K4j42ZsoE8GQ9Ogz/Jv/196SA8MEA6/v6q379V
qHKDMGbmzrU1gySvdL+rYT9NRLMmPpN2G8U6rfq7gbn6HjIZE/wN3P+tn3KHz9MoGhh/Zwa9Y1zO
6lY/bpXFwtZfhfwmv/8OY2w123e3YzGg+OSYcrcu2mqlv7qmeCfKjIGMUQ53Ip1Za7sN7bWGX4w3
YPP4V22dC7wGCeo3r1lo+LOzS7ASjTeT39r3zIAbnjhJbjyDwF6ECLQyWmQZ1RVV6S8yn8kpOxRL
8ZGM1nBUyiHPLrOSI6snzTCpEF7EVFEnOvm3sjW2Ijead8HX90AGsHFah35hXwa4JCrwjk/2s6lg
jYqx2qJfg8zUdfe/7KOmDw5bmuwWtpFiGAeZumMNW89tVKcnyh6MEM78SHf0X1YyR0mAOPem2X1v
pWHcp1n1NWgIM25nZF92o5ivcTcye39pqD3DJnHxgZQ4CpuK98MQA9dJjsSLckfcY58p7Yqqzf6c
rf5sZynvGoC5sJbpqRZkJLniSzpK7IrSeLKXHGUvY74zOcz+VHZBIdolrOM++H6G/GO0eDv1dT9L
GPEm3YqIKIo3YMjSJ43Ys5vQh6/cLL3AaVAOOxT8B9/iq0SDdzi1u3GIzXYhy4zuPpSiE/GmbXns
+3hsbG6KZPHVs1RLRv2HVUCYXbPf6i6P82Ti9673qygrzA45ilRWkTGrm9uu0SqatPwz6xiAQ50/
kii04QZyScCWzDxMnfl/m5nvlKSAMxsHejacE6kA4b0n7zjVUxlPk/bGPAPOwTNJG2XxfZqUTG/m
HBTdnyKd1t3xtYgBcxpamsZHS025LpIZrjWdEpOtQ0tenMZqQFNsqn9GR321lX8HHXHYQgCOAW9W
xlff2dKDv5rmQazi9lD2SVx2bPZ1WII9L17U6936gNwUmtv0l1Hr27A2H/ka1lqhxZXVjPgsDeRD
+T0mP42/Pib5/J1aS31rMnqayTziyalP6Xjv6Em7S0g9RQH2m+O03XwGiebvaKB/Mm2J2RkSkYB+
GMDf0Emauzr3SA58m5Y12U05AkmaFy5YfikQWXEZb5r6r9Ts7uwnrhkh2iNpl7Qxg76eHe1pK1xM
oQaenobFFJyzHoHxWs0g0a8WCkc2Ddrp/OSZ7nx1MzpBuCHWSg0MWVZV51z1dXIehd/umVUsgdvn
f286+8WpS9Y4MSVgKWDjWc650TKGLx6kR+ej80pfV8GWD4j8y1bvTZ6zKk9ip/fRCCWnjL6Y/h4z
smGV5hEuafVqP7Ks7FGSjrZf9e/W9r4bbVAR2A6LpbI2j0vqsG2TbpQz/nf1oQ4SFyextcZNrTmM
f0d+gqdhLNjHNWifhV7HcHF054n72Tq1HaG3maHX0yDOFFzLqP75oyNiXFdGkMIz4E9Dr8rGYooK
GwbcTct9mus3DtVzT8562IR/HiYfqoQA4GPqrn+rqpkOq0MV23I1wFJ0PiaSxkx8ULd8n7LPWNsM
Y19V6icpk0BV6I14KMLUFIib2oaHILFxg3MZO8Jers0x1Vb2hmhNtuOxaQNbyPkhEfPRy27UeI2f
T2JXc7O0C5gj+pFeMDpONegZ1K9nHC3VxS+a/aTNPaUTkxkTk9G8tWWQ+40eGpQy0QQD74gqdMru
WppLpKYG0FyN5bFvBEcnaIXRa8+q6y6Lnx/zfjyNKcdT1wtW3G3V08QfGKCXk8HsB5YX5vlBs+d7
vfXnk1Uf4VEQ0bGtFvjox8nBvyC6nfevNVL2h2orZ5Be9+wF4xNbHFvtWLhGRK34J7xs3OGeGgOF
nMlJZSExOtIKdacsYk3rD2XiPlMB9kGmd9+t48BlLsAspjM8GPMLiw6zMCsBTiatugMa/PD05Wal
yR/m2ijg+hO+To1JilE9bHCGPgsG3JQ8/l4FOHL++b237WzvqelIkSRxtT7Mi4jWmZuVQck49+e5
E2HluKFqsv5YrwT4ipqOXNo6TD/L8lCMnzUcX4CRxYsaQSJlalfHwenz3cCII54H9xUy3r0XfOcb
AMsyi/LCN97sna74r1tlFbtODjzcrzuqMv/oe1hli16SxtzvsZAWe7vQOb9XCFRrdi9OaT1nSYtU
ZaBSQE5ETPTn0BdjEU5zbkXgGxYW8i9En+tWte3OzRwY03ROzzolBhdDd9A86HmRUIM2GduBFK/r
5j9lGYKdvpxUrg9XDL59gPh5z5ml722+INPcjEDfln8mpgt6trGM7NX8qRhKR0UJmdlqzdUUgH2I
0l2wZsa0S1kaEDjJ6sRT/5W4XXvrfVDxZmyoLXPXwPZUHxjKr8IlY2BDa1ozF2GJEnEKe71C5WqZ
BkU1Rk3CUm57PCSD/ySVMiAFMQ17e2AhYbLk++S2uMvUUWPTZrMit5vuqomXILEbjtJ250XzxvTA
0WrJVUJTrxYyw6oe5TMtDoPXuJFMBPPokpVJrSQ3GXgJgsYL6zx3rpjc+vQ/bYQNSBRle8qBFPWL
Oeysjnl4lni7utpiu/edIC3e9JzbeDBZG1xnc6Dg1J7zYXrHnnfvWs6bEOkLGHV373s1IRM8ONTL
kZGRfOGsj9BK7zqD34BZ4JeliTwcU8pXW5THLHXEYyE/JYdVNLTDZ22wULTOUlZ3INZ0ufxmOxLw
kbVyx863sYex/clT5IzCz2PhNU+1mjVaPCK2iyQPlhFaKAFzXfPBPDjD+OK62GcsEjzW5H6rbBU5
FTNl29lMQkjhi5Hg86iYpiYu7H+WpMCgRk4i9nGeDStnylVyyXKRVIE1Q7TMqfYjBg9HZ2LcQSc2
u1S7G2iDD5iVqqBJX/hjn21TX3ddQeuyIYqi2s0bLdzSDA1fUW4SujX7oWG8O7yi8GBsQMYuyYHE
yISaA6PnKggOkTNfLWMETMMiSKysDvue+02NKCHpyoIsAjHCqSi+QLKgfbX8siY+oacm1J6z8An5
w6kvx0stOVDHKoVc+RQ5RZzH0jaa9W/PHV558p+Z7lexAVMCWJrhRll0+2GoJhL+qdNq7HkQgrhJ
1fSxUGHtPTpJdEmuUbAoSy4JfGP+4HhShknX9eGU1k3MKJ6cQmXxVSa1cQchDxLEdrYtRRTSmni1
xINRLmcLRP5P04ztjjIVWNz7BHGKs9GLLH36l00ZTzVdjMZ2eB6xZ2yxbghip53WzrGDsskvhlOZ
VOLEOo/wW/BMsxNmYzWF3lgXrKSj3Bdeh57fblFRr+VFaxhSTsVN2HYZVnbd0VPuPzm07/qyyjjp
mBAP8xKbOszk4s3mYUFZxHk4XbB4JwqRL/Gd12nmIrcVaWWeP19lscAw9dqrkC+m3Y4R+zAfgdZv
oVv8KA7Pg0tRkLXUELgdXwhUcHBBdk0ge/yeZJPQp2Zy2a1l9mZw4eZFe1KKWsvGIk31Hptl8dRJ
IpcqoTOqx5jWJRpPpEbmZK1X3Z2mjvlogNa1FdbyhHOR2i/Le/wSZsuVOXngp8o7sOVN3F4Em9u8
zm2e8dF/tNOb07cy90yJP26aUJUs353Ljm78o6s0U1TjjYGrKLDcL9TiuobVrU9KJlxLfx3q1KfZ
qcp4rYrvSofBbA3NwJ/o7ZZFdyLmXWZQONmjba3pZTbvGEnku61B8psSCyG/Hk90TD51l8T13bmf
STOStqVzmArVUxnp/LDN8DiY6UvVOP3R1L6zLtZk1MvKiPWx4WZdpwjPxGGS8pVFmsUeGZzSqyIk
d8RUDXLQkaUyPCvfrHYsSgzzgevb9onS1Kzbw+I5J2e5VdSVP56pgTWbJQZLw61epLT1fFMqrPUe
E33SRXYx/VGN1PeGaxywRWg7EGM3WHkcICAOw7aue9AF3oDB2jFsK4/OtBdb/m8Syj30hru3e2lE
mSkxEW28S0apO4d+mo44TudIFRwF7eYQ9WLELTu1qrU4y+ZUJC5L4vC4MZvs70ZwdtQLsfMn09qt
jWqjyTbPTBIQPkvC3AVC1KDP4cym7QMbPkkLnP7pmf+kt47aVa2JDXZYjmykfSNIACHMwirgmq4R
+mpvbRjA3WI8eZorIsP3ggIxooSzAtEfpudJcJhajSXC2po+Kr/RnlZmaDm5GY771dSj/667QExT
XufBLCZ6l4nVuvUg9naVuqEpBnIPHCJ0XDS1nPFLmpCGW4tkoAsySB/E1hyszboEY6OX+1I7O1OR
nEor98NGA9cSqOLTRO6Es8VW4kxBvhpp4OlJFlcweKZqUJhBlOxa7he+YouMrLgZvGznzEkW4ns7
zW1eBR5BYyGhNQ+tC2bSL84p9+2NEq2toxYbmlxf08wuA7/OZFxzsmbEjcR1t376o8l6c7Ze7HP/
h0Ir29er+4DkH0yVZGzSqiUo8pqsDM94GDmU9x6TdMRhLe6EPPFxX7OSRUNiTh69FQKRWMuIpBUR
ZVO8QZ8EXrJkpE+xwrbqI3wnxAbM1r/OQ7tQhNOGjLzCFYQJca1AT8wo1ElpCkQ6jDtpYvfdBuFQ
dXiSb+VYlvrLUOUHLAVNUDSlFU4O+QOyg3MMqhEIBQiQAESDhSs2rPmC+zeayuHDyjA4MRC9tzFs
7YFLexhh6A3ke9PjfYSgTfvxtcHoycbIDsKmQPDDiB+PUMaamvKDzWJlSShlPHs1E0P+B76/9TMT
0WSg4AyArFXNgKM92gnpXuti3PENbgepejgF/6+g8jsOLPpY3OTLHedjRxbPbWGjCBdY6Buzycin
agE3K01AQ/F/PfSE88RUEC7jn7QsFmyPHGfmvDeXxtwPjhmRjZOGLdvCzBLzDD5+hfR7Hcf03Ndq
inXNbh56dek1fGajndFtTmXKkUYAQao31mUamya2hu6nnZrHFjMQ5wPDE7d5h+0r9iyOe285W/jM
nMApWCuZ3L42c+TOSFMe2eFJE+YW5bRzXIWcgbaukD6zPWFM9PuuZcfY83aWax9m8ODrJNdsd4vg
CvPaOKtt4Ug/wx96B2fWFHYVb4sGI6vCcR3QsT9L0+g4/5FmOSAmVBPnLt+mJZy6hpWLm9wV+vKc
mJ7PNiz1Ym1CxYP2aGjZh3KtR7eRGyJkVu6SsRhCZ+Mzyq3awGdgglpzqJkezFdvf5emWB47zfkL
3medtU0+68NbbmO4dgGuGHiCeAySEbpG7ix1GPtX2Lq8zH4ApMV6Qr1uA+BMwZFgM7BXd+us1Xei
0VFEVX+ajcINgXSymKh7NLLidQD2jal8s3210rX1YCG7waYQxIx9IITtrlqzBVMu3a/LWq9l/Y0X
yFmdYPJVzhVj0IWIsVofH2DiAL7qtg2EWZ6STLqxX48bM+31Y2jaZ5+fPFhySCcJCj2QYh1kb1Ve
qzg9tOE45iZzgemPTrrAHb7iA9PKHLwv+5t3IBjCnqxdY+gEr8CM9rYVz52168noUV2/hnBXTy1q
dNwvXxtIbJzVODTrpjmP/XxY5nm7NwveaF9QC9vDE+Mf3G/eGAig40AOHrvDvOVvPnRO7GrrFK8G
njriZiLdqLlYXOtW10I9YAuNUM1hxWvrXE2fRVe6F2MIjCYZdluyHkeI/hA0vY/RAu62TDeiTqQn
ZzYhrZox0p0uPeU2u5+oaYOl6N+7eXyxh2qnKpO3oy7mnTcO927aapQH6siZ2u3HfH5LZGYcWq38
YpCbntCYrcBKwSzlYoPNmVq8iTl/nl3nBGZLxpivZ8HmEv3wPhOkeJpt+S2q4meuLN4Yf6ZhWOfb
Th4zzMc/ftOKuAJ4ZkWd/lMt5hMybxPRza30Ui6Md/HlgE/v6j6dwn1loydtwP/RRPjYkGZb2C8o
GZtdyJOYy79tgSLUVm0fGSU6fzFoLHzcZl4BsCo9r/adk09nt1cHZcwkXbJ87DA1/kORLeF8k60c
V647MxUCb8ckQswgSAkF5IK9uPtMWGVkUhPa9rxd9Xo+WJ6wgtlHC08kUhMNKOMefS6ioXPbfbKq
gckjQk/fzftBbu3RnMw3sLoZ/afXY8P6zmWuHaz8WbmkkrrF+gLe96+zM/4dAbNko5PkE4Zzx3wi
KOnauQD//cYSNjVt4J/KV3dqwLZzZ418sTMkS5hVfEciN1GpLYzk1sI28vFuYrIWlAtuhEmj/GuA
arGbkdCErT5wKnWYGO4GgzE9suQ+onz2IlFUXYgo3OEHOOtu82kOFbvnKhuI17jOUvw3ZhWp3twt
zszi4Y39lhlqXJNUSUA8DXIdkzjSGT5Yp9SPUIj0lHKgv81GhC+XpiMr+wY1KNkhvU37dGOiKfLm
Itzqusg/XZNjISXv9yAT5muiFnDs7fbuDEV2FTXAhzFXFBS8n2QJ4FWMO6+wODgAyOZB+1GW+SIz
zdzRf+PywqHodQx4DewIgcV/HbzmSg/Jbs6ZZ4TH+oN1Yoe04s2vIc3bY2Ei7vW9Np+K7ibMBsyF
0Ia8qbrohvqc9U4/zV7ziRijE9yAWtwYiviO5g6k7i/LXq1DOxQfJnH6EdXVlxRNHaL/8haM88vc
aM7FK/YWr2FBfkzcrLOHeryd/XEy4U6yV5RGk6BGolGSnKyDAXl+T+Ddf5nqHzbGsL2xludEh0aY
S7fje9TOLvH2r1o1HPTOTsJFk03s2DmvC/47DsknOCuN7ebp56Iv9sFsUhyK3K9hQ4QG0z0dQbuZ
SG3UH0shk91YWkwxVfWRk7JhkgohFZ2LtLD8JAQIFi7PYt8YD8XcVPHYN3OsrPGqTdn9rLXfNlA+
fRxVpCdgBGv1b0l0jIU1V6hipPWauVNx3wcNw5jUHMx9IrC1dmuxhCWW2GgWcjeMa2ANUh5rC3YM
g+Vz5dZqpy3WK8mdisiShfWulMolXS6NDiLJvLwO2viuVSRmW5slMW4hAS5V/ZxqvKbSWK+NcepG
cnY2gRFEmrB8jvVv3IhBw2/66CVQQ4OVR+vgExlhmWUk8OeT7Ed1Cmzh4Cis53hoGlJX9PxVWvlZ
lZU8CDOn4GNLFGfcTe0uZf7g5XaQuRBJE9PxczKIu8mddT61mWWE/VCi+fQ3O//A+hPiA8OtTT6z
ImEvLnFwCCNaflo352lpC21X2y7hOx0mmsLYnsw2fxhqPeKBLx5Lb3meXHS4Wb0oOXfP+E53rZrf
cTK0F5jSFwcH1Wok17VJrvWwPqctbJHTJ8+MN2j8zM98RX8vBfW2/OzHDH0qMZrL/CYNnWYeF2mV
5XQDU6rHo6dWlkOM5aWVPSynLMmrrkquV7pdzmv10ydGpJuFdZmhs8U6fBi+Qjsf+YV1QZCbNJJ/
zZCP56Xgk/I30lhKFt6Hud5UF6NKyv/9hY84mBj5xKlKtv1cp9+tV9xqvuyfhQd9b+fZCOrk7zTb
c0EdqJEbFidDrNPOMcpcxHDYupFvvqz3pUXPDwpIKOzXYMHuDYJL3gAETfQHx9SbsGnNj2L+WREB
giXVjes4Ky5Tlyx1YOOv1ZL/5TUNj6WATpt/Kh0BAxaEz8p23gqfhrs0+mCxaB9kZX00meWRT5cc
jZ4xk2hSVEV02E5RBZbFvtVGY49PkbD2hNw8kI04X+zsYAJb4Fgq2Jxiz6G3OX8GaUJBe7TjaaNH
MkUCTmWxs2b25rXWoh+6ilJqw4SrQwUE24KEyEu62Nxz8DRahCWeRcG4QoqSnG9wIbbH2/E4WD8T
0wYyTb9WWstg08eYAr66n9FIGVdIavwtPcpOR+oCBqLlsrIQpQqVfuXCGCwReKsAQm9eLCt9sTUO
taJ/JR8U+5Mp8dPL+m+ibVz4mkW3N5vw9p5Bc9/NJ1cvfqYsqU5123zS2b14m5sfQWYJPZDj0+h7
/X5AyM51w2ZFoIc+aSMMyU9ls/5M50QX1fp3UTBK5k8mpn985kbkFsjhRZ72Hx0ss7kmCc3WOEQ4
5fb+WojHym4iLdt2+UxYyMamVqiAQI5eGvODfgiX4YUl/Fef42rIb+02iJap/VesMDhTd8K5M3MO
3EYKzjgcUd/evQ6RWZj0xXOvYrny4Ok0YTpqYCZme+c61EgclRUpX2VvXy1BWWBX2C03xKEdPe5H
oiZy4qaPvEnXGDoQCUQQOpas9NeUdwTrpYVHrLjNTUMIEEkfMfmmbTSKlqtDJgwTNftSFgsfbW/m
UT5mke0hkkhFZ+Vn9vPmy+rkGevr7GV5nJbtCT2NXfE1EEcvUc9dZzcmyrkODLfOSD2RBNaKDcOA
lBv3ur50V5K4mI7N0ZZBU7sVBFk/bkMoDc4akVV/c4lyQlzSCdgicPSK2dvaEBEkMGQl2WGjiQ91
6l1znelWCzIafOnBDGxks2HLOGoDT/3YciFpOSKBb7GPAYDIDd2lvTMspAJqojWczOxa4vOJLfll
Wr59I+hYc1AabPpoEeGdTtEJGdlT77A6wzCTnexxLkyUjLles47FG/d2W4uwNFk8MYnXLlsI04Pz
tizAZiyTR+Ye+CZYghf5znMzsIVPeNWRXCsskSHJfn1IZODPDBPvL+8J3YWvu/XRqJ1nM2t9UAwD
UZXiY0ywZzMs6L56WnyVv036sMS9p9gfMPEgphwnuqQ4lR44h7aokJjLuM5sLgBSEoLEgO9PsNQn
An3e9ahL5xZlfdkMQiWWVtF8UXwSEsJ/jtOASZpkwQTyDLFGyAJTxu/o0bGNynpEGYG0c1Ia5/m1
Bp9sRVI+DW11WMQ0x9qQUPl03nFFAKCR9ynVCMPiSCv3c/XB8so2KBLzPRVWffJv2uBNRnEGhbNj
6VvgLs9iQor9qjN1BL32SigOlgjyYCOPJaY0u33kkgMW8bkfvUbLsVnKPMy2+iJHYYZMwoN5IDl0
opUK2xqlDR0wW8sq9Mh1iVXL7+S6fAYYSATnnXjS8Pr6A3est941TgoapCOUT5AtebHhJJ3W7zqp
1oNfzx27FJnmj/Yr4AXMpjuXV8QbkjaslpeMVSvhxGCuntDJF2doIl803wUOdL33dFIMFPFSMK1z
zpfv3aZGEALNFY486i3V86vLBtUOLz+NdMo/FI+zn78uNz7Z9h43U2sxwe2hox791E4encpikl1t
V6f0LuOqha0u2rPDRg0Gh/1/lc/6R9zJvFDuVp9rEm3qtEES9rXPlKDTfU+4UuBjC8YVifQs8+0s
0uRJN4nmMwgsW1WvUf+7OWpQcotKNCgguoTkU58iQndPzDXbAHI82PxyPi6kuYgMDW1IPWDmrbED
t/5ayQuIE9LeaYT0kXTdPKi1BF0Ty0kN6r5X1MCCOpm8iQGvJXk1kzS9y5ywzo1qBd5i+AOAczac
1Im2jZgwAg/dQ0tEGM+Nd1LzeAtqUYFftI8dq1ojraHUTifzwzGxkBdP3qxpO0ocseOUCwZJAu5s
6dG6dtvuhsB5yvvLfdwesUmRwNCzi5dkh/PGiWBNFMFsYluPeV7upVI/tHJsCHV4aulONG1cL36j
zth4nbiXKrYHehApxRjX3METrqiTksadP3b9rpTNH6t3rpblbXfDQopT6i9liAZ5rIuMSHRN1SGF
CXFD6B7pZD3NWU9SRifKHWTAFAr33NuZCiAMY6ex7BPeRV6FtUxib1kPtly+9LkGxOzaFobJuUdy
pN5EM4jq1Yhi5tnbZWPQtpWsz6UMhp0gUWVyCuuw/a0a/WPBEfSc3Cwia/mV+VV9T/DZ3VB+r9Xy
gFQhL52DhETIPSaptcJig6gDfHNqCc7e9cK10cyzt4LYGyaG7wuRmCC2IzZwLLYxOOZ/DNQEgkd2
b4s12TuTlZJWY/zVCv9aFvXVsJIOglPXIrjmxxTjT17kw9mu0Uor3XiRix56iqiVZpI/cz7WO9AQ
jUuCP9T4Tu4MRIoFTy2Hj6Zk0jNyRm8Oj3Be0aT7xDenvEuH/kY1OpsFsIBYPY9tbPbqz+jpDr0E
dUnZ0AckXRVmmBjMWkDjyBEpEQNXmoqWrMHtT5JmhPMSqUj+bDbpxN12KJIelh07RZ6B2NstGOG5
gXLa5xQHQfVjN74bQnJ9aG07Rclm7AQxVjTE6R+cs5DlVWVz4+MW12WMy2sgJH8Rjtil4KlexqDB
cEd9L3IMA4l3YvC2q27wvmLQMWXLo9Fq+AN1C3Ak9d2T1T4NRMS40750gdBgLz78UmqBt/U23kU9
aiRkum4ZNxK4uBRUVJ7DYuX1v6pE/zXnZz0dGAjzOK/9QFOlW+lj6ejoD/eVVqg9UtxFB3wJDF/r
ohwgdlePT53XsN3TzfPASJwTVuZkh2kiSGajObSG2OFJcQ72lsYMaOzIqnUEAEvF4nZ3O3MtL55O
t786WtwWxHO75PPDEy6kyahaq2NTc8soW92gpellcgbiIb/IOLwZZKc29hW+FgrOPS44lst2tspP
eTURU8ME2ZNbtXNPJPKM517oLwYyI8mWKYgP1aDEO3bByfbiO1RGHCE738fPPxjozYNsH9dJXpfB
BGenfOgQoUCAs2udZH6U0rWT34CMsd5PDYGp2s1EgqDfB/bqagdNGh+SzcL584L4nvIvo3yj6be1
QdgszcpIlVWtmrxL0RxPq949WWm9lzhJOfAG/7y204NhTLSnVjdhpXbfKad76JNLX+LZcKqSfAQi
iq89aGswKHmndbM4pbaNM9uZrh3et51bPJjagyEy0h51dDZr9A4WtVOwdVpKw+ix8OUWBixWdkwO
yvN3vzkXrb6Aag1Z+oDJVwQgGVB+PgkUN2MfSUF8HVBxoEnk66w8cNa6/R9z57Ect5Z16XfpceEG
DtwBetCD9JZMkkkjTRCUIbz3ePr+kLrVl0qpxKjoyR9RwboiRSEzYc4+e6/1LVC9PiiyzPTq2wuO
K41a1q6Y2ScdPKfAsw8F2dpLRVdoxChsgBD36oW0NraeeLPUlO2azRMqS4mUM2HYT9PlfNGFipRH
FyQhYw3+HF2K7+x9lPRzD4U4A3xaepe/RnUY7VEB27OLv3vqXU285TrsuAzHCkddgPQZrdoj8iQA
tOBdK8xTNAVhyPMpUpkF4RJTVcjz2fHOWWlPlUv7pQcxZCj2mniw6o51q7pDg63RZPNZLxNBRND0
QehmR8t1RAqI9BVOJIL1CFmz1fTHKLCXIwKpbYni9bFKsdmNuTHrTagVmYvN0vOhG/hIeR8BqLAf
GNX7tk3vnQakmaaQTT0dVJgZLouyag9uFtqsHBG2zNZPz63zipqZwrPPqvWFOkDdHCwAnphLn18R
+H+omhnPFI7+XGYeAc2thuU6JOXkcsasIOt3EPlPZt8Nh4skFVaJMb+g5DokEIR46N4Kr2MCLKmm
8Y3O9xaYhHGLnb1cuFBZsAoNAUpHgZ6y1UJtrhXm1x/4tcSojbNFyTy1cql0qOZxFmMuo1nagFZx
JF6xAkkZqNrJRXP5ko40efxaX4umPI3MUh56Z131DJ27MFU2ULe3KiEk9xlD4DlBFcwwFWzBViqP
l98npX7uO7p8Mns8ix46JF2J15Iap6XFvryQY+QA06jLeljtAIsu77Y1RxemScZhtB7z4dCGj5g5
IYX5ESLTC79XbTFiguLAj8tCTU1KMGNI+2tDPfU9zaghYHqwlGXtsPYUci082wwPXRufuyrvMLE6
FQ47jDiRxOTHzaOzgFWY5srizDPyk1Gp6tbsEVEhA3HOVbotJ5tdAzz7ko2SEO2yjBrPpUACxU6T
Jp/liRwQT0dHoVb9wsD8sDcyCZ526N15UPN87NDDKW1mfutjHacb/d0GlNWQsCrFGIUXQqTfJwLI
Pp8seBhw4EaMQ4hG1O+PgMXXfpUHN6gUUZ/68PitMY7uO8NeDaGAczTKB3ExUVZJcZvyp6pElZu5
KUQfbZxL1Sy/NC49YtQK/l0qeh2ZFacutBi39EE9vvQhFV/SnVK/zR8H6FR8SL13jNIX2sLdsZuA
+bGWushgm1PfyU+qbrCDafo8mTc/GCKVSA65OwynsKDMLkcP000y7LG7V3elQbF4oScJ32qQ6mUo
a+PEWxkpYisePdY+Gb8pfH854JbEoMvVhYTjQUICWPi+kz1pWbZw3TY7aVqUwZVPWJDqVkKWCSeL
Oz5VNHaMsY3c3iiKh2R2mnRrZq3jGO2GEyx+xhn46i94mKBFTmX54VHEYSvmZHACF2D1DfbI1cqD
xmRhHoAfW5S1+kq3KdkNvt4TvpI/XgDrcghAPsa6cVO6xcjaJU+KSeQy+NN4P1Tl3E1p3gyDj/yx
Cg2MYZ2gZdqqdMM/lU3P/jFs4NLAAupQJs4CsGOrOAbEjA9uF0liHTLHiVeGAAjtGX45Nzwn3Jkp
JXHNA/ikMy+ePNCXDxVpwjLPw5E3KJF84mu42BJLH8aBTr95nnEDbuyhazcocRO2yZNS0EiGQ0Wv
yp/8FR6kLKHL224y64ImJypcx+3cSUVbqrHPRns6Ja5fYVgnE3HG38MbwuD2RlF8Z5VOeEysIKK3
8mOKU3zVlC6T5KHbZYYpZhdWL4WdM0u7Lr1XwlKu0gpd3j+/7anqF3AH8rZsGHuweY43se6/IjXf
Rtjegz4r1wZdyGWfCXDwwMBv+MYqcor9BVddTHETaUDDJkm3gWo+ZX69uuC5SgOF/YVI1ycJyoh6
nJ4b/kOfauXMgYJzeSBiqAR9kcYrq4qRDuRsf4ilYJOc2fSsMHh2vfcDpZYlyyJp1cNlsc0C46vZ
+C0kj7A71NMXoofbAzRusQmrW0YjBxbp6fn+7y+J/UlqmXqbd9l9Ry+BeokfGZb7Ne9ACl3+NOph
SvHeNatmw45geNFdu8RtXSNHyLkIzMHQ75W0WhZ12X5Oa2pcxIT60cuS4ICGgR+0NDRMRGvUPU+1
QIJg98OLqe2t1ne2qWzc+egl4UvcSEa1lsLOorQETYkpoiVuv7aurX8KZHFo1Ze+cIPvEG3QcQha
1D+oQVVmwlNzv3ukhJ5qCwcA6TZPigJDHCnKJ3q8rSxw1RS9txIRKgADqeGFIVMjEJgJOuu6VTQT
3lF7NAfxFCWJfiyDp8uD1nWdGJJa9SLLUJ3zTHFu+9zlRaTeCZqiea+BsegiYwlhl0W/K9IjorI7
mPTKwtA93txE71SE+7nDArLD8ehuUpB+ZKWa6qfW6079ZHILwyHfDor0H9PBuR+AsN8MhQgem0DQ
ZZMhQPfph/rkhzNZ0eu+oFQfeXDXphLubdTmx6yPcnpvuPrHCniz0oIbzV2BolYSm1LHZb/uwi66
q3IexpVBR3dgpduGg3n/g40WdhAAPG/Cq8RrJCLQuF1aBEHR3gYlVnlFoDeY7Dtjqu5/LPiF3Too
2xlWYfRTal5Kr6u4osXqx8nBL5WxKeZczyMgE3EqcW2DhqzS5jGk6YjKrVf2vY9jBe1vdfAMWJJB
dLw8TxQv7aHRSQPHCghChSpklnCjbC6A9nFwxi19CjYODSNGGRXBF3AGd5In1qHANDhT69LeqmpU
LLtOQkfBdr70srI/FvHbpcJJWNfYvsJ90rparqJYRPsf63sWyeGU2flTa5gO/VueRr6BMRDBR7HU
Q3Gfk75zY2uhcR8yex2tnCgS1RgoSz2NZk2ztZySaU2tu3gZBknvcXC3XJTlvHHceB5gMFkwPN6p
KKpuazdjLj4Bz5kl2Xc/XgKiQgW9T5tvdOnlzwPiwElsB9alyvOdEk6ZKqhcd5ZvPLmKG69FwNwR
bQBMPLhCOUr7jVOV4YYllsYTMCM+y+mXiFo5kRwzhSxkd5aCES2JXIQlPP7xEaOlKpOvBjSCumqy
s1eqRySAFj0giz9RwM8VnPHntGNvpYQGNre8OoRWWtziemPPwO3As2R4weMNh216TxJXVdMqbNaw
u6/oFohDnlmLTlPLw4Ub05j530ifH0gyXQsJZu+8ZB53qJiZ8DO+MQs6eznRNL7xtWIkwG21vEB+
IyZCeq0bd62Xgy1IzC0yn5sw9vP5BSMj2tA4ea2P6hWlH1r3N4Ai3B38R2f6a1zTYCpK8/byUgRN
9nzd4lvjseoqS7/BmEs7CfUZYdGfGp/ZbVJVt7hwzAene4R0sB7j0H/14qydR4agPxlYzipSmafA
r1lfMKlNGySrJtJPWUPonpxiBwT+yAIDNjDUcLLL/71lwT7TYgDNmJvLXm4vAOPLU9/0qZULT24F
SiS8lAEongLmMbhAAI8V5eRl35a3mjZHLIFwfNqpIabyllUcZOspOALzQ/CmgvTL0P+v+oSSFo2f
vsGFjLJ9Au+3bmdsw67FDyUt5IdF3S9bi2F0e+EOiDDedhEURTRnwbIynJB9CSWyNXmNIQ0w0Cj6
L5WKqCWNtDmhSUThpC6Ukx//qeAMof9SLkRWmE+6TSiMEwbmBoWD+dTaPnNXLf2cVjI6pCCseBo1
2axJLX0hJgSmiWFp7wbF197A+3ShTQ4lOhZ1qOH/ZrZ8GKraWZTlG7mMWFK1mC+5xpgQRO2c1mPH
EKdFS4vRb2UnRrhVXPdsQhy6LXn2FFNaDHJU/mpL3yXrVOdHChWfDyU6YpAA03ooTWM1UCEi16LS
6VyURJctQU5A75bIEWWskZh2vbhPXYNOalR8yYtBYQwPl8MEpzkrWXIuz8rLU5OnZ542GiPhPRi1
bM5GkPS3jkLQzmgcXF5VLPw9ol5vUeeAsk0JK6lTdAfWlbZRhffW0jZexUPCcPWS7NMdEKIkGwc5
z3pwrEOQ18E5qQ9U9PlLbSTUP6UVnAGCyB/PHYMLYPrNerJ6BKNXrezMMebctnJV2lW6y5WU28nS
HwxwKEVNLpb0y6+4Mg9CZVYeYOS+7Vz7DdOZRiPOekshFZ4qq30eA6NZQWGkNeAa7jkj5rP1rfWI
kGWOMrq5zWpl04PRAwDOJJTZEU7POIB77bEhS3wXqXYDSm4q4JWaOJLLQ8VTbVYLs15w6443njYy
SORJ1kmu7tYf1mlBUTVYmJ5Nn45vmlrbFoHMwXD6zx6Bd3tpjvaeZ2QEAYaZV8wz9iHneeYmY3eu
NDapdmw88dgKvwVxc2ckiY02xNsxWRsWOV39zZCL8sbmsp1FJaOzPmvk4rLaT0Nu2mzD4fKah/oh
tfv8JMqC3rSgLriknOiw77djrW4vi5k52adLQ+U2JrVMI6ZlyiC5fHcovE+kxbTgHZ2OD0Tay8Ar
7zPRaZxl29mZcXdnxNqmmGKtily7qzoFE4DV7gINL7g9HkCWNEvUp8l5cIcRUAQVVMz2z5zgIhCO
dCaLLQAQiIv3AjrrjhsGXdTYUKPr5K6Yalve/fODKHbNDYlqtCUL/+ROLYUhdt+Qi5krDNdfaa/q
q7LLzJhcE5iUJk7duUxse8eW8rVFbsNonGeXokdEVeUuar+pqvBTe2cFYBc6Ie/0NHzAD1fDm/Hs
ySzG46Sy/AW5tIzBMLbSQG7LearGW7+vyJRrYvfYOMiLCjvKT7XHSFZj0ajnfV7pC9yfL2grQUxj
2Z6bevE2IkDYxmgDWbc8m52cv7jEoSSOwvSXrKrtGGKNZH301ibxAMc8bSlzmGZgSYCUnrs+crl+
pWb9sFEKIt4mVtutXya3P5DEpuGsGj8iZA0Q7LSBjkpag3B+UDJNZGNoO/7kVmBjDeqKqUpIhlJR
PFrRENKEoyOiiHDHBwONosHLevnW4DaPJnSauZkI8rkkO+TKCT4XbbqOk/i5YcR5o1Tm58iiL5iH
PPdT8YA2sHs0WwBxWTMRRS8PElrWN0lNV1jNTOscheox8OH616kJBTzpku2/KGE1r+uRYFriwXbv
/Z6Z041lfhltmjXzCMldgYtsrRUli88pcm8c+1Eoj1J7KvWnyjijUJmVmjWTOO8NHVE1NY+mKwue
t6TIzHep2BASrINYqdd1urHrRVMVeNY/D9Vd1dxNjd5/qZqfSlpNJpWFcZuZuNyVeCcIlaDP6z31
nknfY1wUVFw9PsYA/iji7eINylAwBluENRua3Z9VZxLMlmQAVAOwzcKe+Tptjo6QpUKvnsiaZA7q
Yx5EnH6qauMB3eYSdxYrT6g9dL3zJdesZZrBFRqzXJlHnnmq8vqgARKhh8+rMMJNjFfUy1rQeNJM
Zkwuv6JQeiSbkLM75SHZqbnVZTiBdgz0ulF37zf1zFFZ8kO3fGBTCfuIqTHu6NrJzhWOC3BkEf6R
mqbLsFSwaiN37twIV7tPThGkVGEz2Sx0JlgjuQhGIpaeQNSOclPRVVLGbE4fKaKbtPwgS1W7zlLV
VFMXqmA4aghLiOvY2rQscqfuw4KudrboaHfdDNOXyD5FFeV+YQw5wyu+SJHzxZJ///HyPa8m+VJ1
kMGU6OCPdG93ulcAOVDSmEQHXcV6ZJr63Y8vOdVt1rHt+V9ToPbf2d6nH6TZqzDxqz/+n3OW8L/L
73z9d/74VbD4f4wf/58YKm6T2PGfQ8VPryWT3tfhp1zx6Vd+5IorpvEXkBmm646gWhFCav8OFlcs
7S+LrBYLVK/gi6Pxo7+TxRXh/KXZOG4caE4sqaoN6HcKpiZanODSv0gVn/wWDhlFDtiN/yZb/Of8
EcswKTFsU3MM01KFrourAN8hytD6W15E8EP8kAoNLhQGaPQYBHq++2D+vjZ+it7+iU38y5EuMcnv
sldwHAS9XXIkJ/ZvQxtZuYJ2QA/tuz8fB8n6z0fis8bFq2q2qgkUH4Z5laniJlWhOBDMlyk9ARMF
Sx/DHrEUQOQgfacTmuliafWu92oHodUgsglyBCFDQRM97G1ZviIlLL0V8lJHZ0et9/7SsmJ6MRgQ
M5ekitYeZh68g5VumW58W/b4Ljc6GXv9XmnHIV6ZxTCCAqKnlQOyzRj/Eb3aqvdqOlTdGhVMzdzV
61Fs622GvcprgTPMqYB9jLkAwgQlseGVG8LmNInSHIvKKu8jy1q2Mk3F0pTsfA5l35jGlrVJ1GRO
eNijOq3FPi9UjH+gDktebI5Uu3kYKzLD5oyXMfLZaOzHRQ9rvt/i2SeDkhYiXomiUb1qi+I1fhs6
w8CNi0CzZi6HiGwbSUetvvdaAGVZI0c+X4RxVch7iuR8XGqdE6QPNhx2EnetwIkWFpBxqudIRXY9
YzCe0lZW6NikOz/UewPVR462qs6aTPmSlnWjLLVs0Ia1w1v1gGVIdjoNjt/0HtqObZw0vKe49odY
/WalWWZhlG5RC6CcZV/qJ2lvMLtrQqyFdmI2Ox/Eo5j32ihpSEYJ6CFE10ZHPZRjIrI8+6TWyYYd
W+4u2T8OqEE9O/RgssLrRTju4OKitm9oceaeZqGdGZpz0GZgAihQlRgvVBjc2/ZYJbN4MJJu54Py
z3YiqK3PTuwxqfM9vWmONnD/BvuGQOSSWnbIFhcUpPeYB1FGYrcVQdZo467GD+Hq4Hu5SlUSKStb
p4UfSn/n0uKidsyzEQpSnuf1PWXcUOxhqwhsAHpRGHuGCmq6jcBoDXMghWRbGpIqfQ/NKUlJhXcd
YCmAINuVZ9PVX6Ruw4bMCTSfiQGRP09SU1lP09Au6Y5WWVGtSiYnb3LEyHfwWv5vQylU68y9IytZ
sgDSpBkQMPYLEluSfikdRWHNBFcA/3qMIepruk0ebYwriO2BPccwumqzROrbMI2xBljQLrJNx9w+
XFcyjs+jro1nfA7WS6uqVTszwyEo0e8GaBBCNCHJ2q4KA7foJMmYM48SL3HpI0cjZs8fl2bWjHgJ
XEsY0Odx1ywxV7HPTGuneBOBS0bOoA+RtxX5aItlUiGfm9sk0/q7OIqlenY6gwAigxTWeJP11uDf
6FGuigcERwl40KzCZtKVDHj458eOXJhqgjDJuIE6MsQTLZ8IgQyUP4PABRwYV50PlIj02rOA0FQ5
5N4WLreprKy6jDG6IpBGHIWYPH+AVckEwxVqRmq7pLG7QpeToRLvGeij7gKHODOlSbu+Gq0aVS+G
i/5EJa3kS6+rE5wioYaQn0EZ6bDzslfrTD6xswbvcopViF/DQU2mYPC3tBp0G3OUaSjmSfraMDRH
1SgglOGjpQDaNr6OHamYqZnGxgwqIGIozylgLdqyw90QARAg3bU0XQMUT4+HiosyuFVzzjJQhMy7
R9CvnbBTGx0Ftaj9JeGgNuJkvVR1CrKOvbFPjOT3NKfUvilacII3ThTiioKPotyIcUSj1nfADw+o
NxiGNMlyTOMWASMYn62kH/y9nlBRZDulGoZLnz0ST5AmXRAXnUMjkTqqoEKwI8ef0E8eG2LgkZ2H
g7Ea66BhzKBrL2mX0zwtzeZeIceQxmVT065UMEqB61Lh/NlRwK03GggtTgGj/R6tV+ymz0hEMh2Z
YxIU60BlSIVxoC+CvTH2A/qSGvXWghDWSWrc9h4SBYV+5pK4YZiGKf9YseNyjL4xfCjeSiYsnOJY
wgeTOPP1kyDNthpu8RQowd5G2ofYUWAaX1lpa1qbEEg9/fquw4DfFGkud0amo5KxVcjCAO5CYHJ6
k8dRhWqPsdWyIpCPNIm6HUkjSp3n0AnJSmlI1RiOEM9DMmYiJTlzLuIts7veumltAiEfWiB26hL8
D7IKk7hXEmBtoydKzqyY+qdETOQLCLGgRiPKZKz2cYLFLwlTBwEPW1prJ9wG0GQMM+XVQ/pwIMPR
QHmj+19cJ28/Vz4sQDQtSe+hGgvjSF8pmu/RzINV9+QodsQWr3TJ6fE9UWBKKj0kn7YLy0WmSdwv
pNqA24bcOwVZjwHTIKcORmc1GKFSrtohME+qIUJGmW1T2mhP3QgAVDn1tGqk1hsAEOymQjM0x1dR
NHkH2F3jX08MoT5LMArMq2IhjbXR2DJbqR66kWXi1p21tixyzkvQX9oi73woGGBKuD6S1vQmTTZX
EcpvG+Orn8k+mPlhyU5szD0irgOD1PGtbQb4hwKfnSE2qJ7eDTULNHzL69qJ1BMQtQ0Sgl1K1qho
QRqHUIY1+Oa4mMUoN0zwZQZP9SLr9jh8EMJ4iZvkiwRuj7meOgaMLZA2l5ugdUN3esNjcOh8Py5I
SehGskgdGeDrRskSbFq1ctDEEJw1yjtNDMLZ5mXSTRb5MbHxyyUgpj+nhJMT8M260WAar5TwBYJP
ai7M1rL7478YGyIx1gRs3kIDZIUXX5Xhoq6Enh5yimDsC9ju01czVGKflHPu1gVFRxvt/kVgB+cy
T0LkFSpJVDRxGQyZkQifU7rT3vpfURKFlaVD/g0RoYlZV5desBh8uDEEb6lYrrQi1Ov5n6vJqVb8
J1HDslU2dQ4TLFQrKo9H2+bn76pWMJcGqOIgoqtnqLcIPEvsCjnkWiOnsMgmcHQAX+zPBxVXVfmP
o+rU5MLQDOp8tgbvj+o4ZlFldP+XY4CGHZ3+BveK/YmHoTNLtPwYh82NMOJ9msXs4wt6a+1U+gx+
t7YyJZ+XKtoutzCq/66Gn14XO1SpamxoJLeV8fPrQvJvCQWJ0JJpznCTMxA9JRGh34ANyx+fwX+1
l/yPG8Wv/f/+Z3N5m39PH+ry+/f6+Jpfbzz/B24pNZMU1f+8pXx4TbLX9/vJy9//ez8JEuEvHagF
WBuNnRt+kf+3n+Q7f9mqgdRQp1qT/P+7/aT+F4mXEqiSyi6PXAUu83/vJ4Xxl8pWk38VbamtOeK/
2U6KnwNIyTeUjmnbdBF4kQaqiKvoTzXCt69YVn9uDagBlJLQj9pNWIija0yBin39qbKe4JKRNeTZ
j+8+qN9sMcV0/b27W385+tX1iTdIFCjS+7NTIXr7pGLrZ9HYmeGjjGhcZvVBofgAl0mKBR5Ro3kp
YUBnUbT+4IVcbUF/eSHTDf7usYH0WtPwEfVn/RYgyhJ7IZk8u2ZhrNQNJcIHR/u5c8SHDoXXEJL7
UjUNzZkuivdHC0o1LUK2nedwa+/EArnjQ71RjvocBvcqP1abD473y8d8dbyrx1OV+42GAGk4m7w7
sWBgPcvWwyfjq7EiAmXv3hQfJMpePQ9/eYNXV5WO4GWCpY3n0Rvp+hGvpTyY6OE+eF8ffY5Xlw+B
WB3au3Y4d/NxpcyM5YQa3hozc03hfds9i+3/5wGvLhMvyHIqMA5oHdtD+4Avb17PMIm+UcPPvUX4
0Rv8OR/q1wvlqttTqBjRQElOF0q9rZbD0ppXa3drLZAW34q5vjQ23d794Kg/bvqfbsur6+WqITPY
xP/Rp+nPSW9/LUtNkjun56uydRivKYhOfYLRuSldAeokD/sHXYhXHEvklpXY01XnJKp+r2rlTVHa
8OwnDniAOKVlqD5E6fchNedqa9/5Mt2omrYUBTvEzMCFo3jMsj15a04zmSKM8XCn67BpnhOlehws
5gclVizEd+pa7/AypkP5tU3LJxVvs4Xuwm7szzhEN0SzvVJfWrOiyL/kbnXIZPaSabW61Cr8tR4p
o0yxv7m4EDBGhveJlb/4eFNWZiXzjYr1+5j0jjcHOX3jCv+rlGKX6AXeRuMx0/FqpdaJnKobpzAP
RDIuajwpmeK8EIXzQsYs+63ERQTnq1ujEs+2hFvnuV9lH/ezXqlew8p9s4SbrKwpvKkJLRBh3Ryu
KOyGCNeG5ZNAiOjmpsu1dC4NJMQ2tCP8gKgpUlwaacDG05J8HL29SL0qX+bC+UpcFBAcD4OhHmVg
wXCOlbbWLoYC853dEZUwtDXQsKR4BFGEgk1TD1raPzZsszD76HMUoZu4HtZazugdPiJYKX8LueGz
lip3YZ3nm1IpznaHAgYR86yoCGT1zYOJSmcZgzVBpQZRUvc/9QCIu9D51iT5Q9jWx1h2GCr6bFZm
xc4BMs/Hn9/6hX4IPPZCvQFSMaiJ0cmGh0bDc6GPjASy70Pwmbg3TkTte9+DWrll470JR7nJnWFn
EAaUxBToClVVR0I3Srlt3hsPXjcwLLQZTI/abSSAu2gBokCCJ298IB/wAPrvEXpKSi7LWxeN+dZN
RXOoNOFM+r76iGAF1dEg22ctHPhFzIpziFygPkcGrgZhaXAfrK0plWjdYWbFc8iEtsgv6a8ZMoAG
59pY2XABQkhFoZfms0plY1skpBm5yFp3nZOsQydizjdsXLX4pMCYmMOtAPzt7C09e7IZ1sbSWtu+
+uyNkqmO6rNJSdHbu+jHC72bsf1+Hise52k6zIBRYfXpg61ryCM4Dbn1clJtCaAMZtKsQVrryqE1
mR5mErZPX6JN1+0H0wq3elQtPCXL2W82CzOis+Q4RDkExKME2hc227fo/WGxdspt6FYkDWnWo8mp
XfohIYau590WdvzUkOowHxLrm5WJZaM6y7zvvjgWLRZvgFyIcGVry5GZMAKiCbsuW/ZEU/RDzO5E
pAY2TVN8h0Z28Mtuo08irc6TAN9sambPow+DpnRpmiQVuPrIVa0Ur/mgn2Kpf2Ngcmgsk85HmSVz
9lRzP0teBrX73jpwODMlfnHCwpxOx1M49W5KKckfNOuniuJ5UTf6dxOe/yx1crpMwr3tvPEpQDMA
4wGEEMNsgO/sdzgJ0edKaV6VYnyuXMbIUWcqe9G3N0UVPbo9HlnpvfWKl+AN8oFNoiha0EZKb0ZM
jgDQ++42Vs3jiDwSP2xUP3ywRH201l9tgDIntgmSm5aMQ7tQZs4zAOk5o7eHYotKf4E/8YPa6bdr
vSaETv/eplilWH5fzNBlBBjSdf05Nyp4RJZ27GLMeVHzQVzir6XqtCrpwkBwZjBGMadq4F2NFgwS
FTKdxTMNm33f7dXui87F1eOflfhGLFLDiUwZiG744COdyqNflsN3B74qM5ooCnnaBep52BFbs/Z2
9axbOWttlrPmf7T6atPn9aejXdUYVj/YeHqEemYEsU0X4ao9Wbt0a716N9qcgfkiO8bVPJoTl7Ud
thZSgvvypn715tEKVuEueS6eP3j/v+wRrj74qyokajW1FzWvKNwOS8bEm3IDWWip7uVHn/QvZfjV
ka4LjyG1SkLrxrO6AyU3J99+LdfOrpwPG+Pmz+/qt5et1CwpLd202AH9fDVVlQgkHZP+bKEasE6V
32Dduv/zMS67p1/OJeNETUyjYmr+nw/iqibIpX7oz8aabcU8X6HFXrZLmFgzHlWL5qONxe+uVEuX
lmro+HHpgfx8PGh5pTuRxiiISXBbVHNvGa2NhbMG4brRP6qGf3elvj/a1XWhCoDqLHQ924p2gevt
k/EkN/Gi3Yj7AnvWDGzBqnsOxKxc4zr54FrRfndVvj/61bViKWGG5cbpz/HB2lUzAtRv4k/lWcxY
RhfWWd6NIONn3a267/Anz7Tjn8/tdNNfn1qLviIbeGayjDB//qin7muttqE4RxhOaxzZ1fDR1fO7
u+H9Iaaz/e6BR9iMV0ZBJHiH7aHY9ft8mZy1hToLFh99mh+9m6tnq97mTemVGEIFcIRZ5EAETbC8
//kj++318u4jm17Eu/fjgkjyxjQQ50Qb0yVplBWdSASdVYuxBtmm08lklvVAOKAANKs/H/wyGf/l
hOGdoGciTU3Vrq4XElwp7awaz+syubHmeDq6ufcdsuadvlQ34Vw7xmt17z9+cNjfnsR3h71aj6kc
1a4Zc5Vbslsa82re792Ns06X6Vr56C1OZ+lPb3E6Ae8+YGEPlQwQO3EscBDOKrhrZ19TUOHzcubu
oXZ8cEKn1/6H4+nTLfrueCBxB4DKsTgbRZVPlL0tBs5nRAnbmNxbDOnt7WDld3/+RD866NWN13lA
EBKF8yiRE6pqyLbpVJg3YIkBZD6WTfzBg+ZyJ//pXV7dhsyrM5eO/nCGA0RFBUvv2K38TT4PVu7y
z+/tupF8aZxY/1wt+tV9mHt+O6QhT5V+JVbGks3TIjpKlgydBgOTz42y/bCp8dt7/90xr25L36E1
TiiyONdf2Ys+WXOMfYsR98CtNWP8dvRWykel3O/PoUGuMu1yHqFXhzRyzEhjrNNHiReKt7DXxhJ4
fzLDerG3F8YMURoPcJpvPOqyLx98xtON/uv5/OfgV4tkWXd1zfRJnImqeqKwp7pagEXxZuh6t+mb
mGMSX0YPtI9Ofz6ypk0r4p8OfbViIoCwx14fxdl3hjd1khumY+1BTkMUvuCpaCNaEwp4TwY9TW8d
QYFY67gNmrmvmA/mKJZFiv+0q0lnjjQUfWMn7W+eoh/6PvjcmMlx8P2db5cb21Q2XaFvVT9WgcY2
+0FzX209Pye4L8ucoJa2jVAJ+40xK93woWfUtfIdtyOcrTS3SE7UOY5tZxHXib/OhQLjYTTdJboX
Rkmp8lXXZLl1amGDT4KwMxiWvQhhHL71fqQvELXdVFm2jwDNY9NN8WOSyOetUxdjjx+LuzSB1xBb
T5WmvOBjJfA1vok7l9WgcdCri6FaaVCEmODU6VG0zB29uM22kc/yRPLiY6OGp74keFQBNLoyrejO
1RGFD1M4KiDEL+owKgsdEy6WXLzzNFS+ywEredIzF7UlwYWjrOqFH/QvxG3l67oB4se8msGgQ/S6
F5r9sgxA8XL5flPQsXM+qnQ2mK5YDuTOzaxWPGdZ/Aln8QF2vQdXnRxJyVwfLWBtgkjXIL8M1S4C
gJeFI2kAkEhs+BJxLI+dC/S4Q5Azq624IGPE6nYE7uk7o+6cBSwGfUGaSISltmSO74lkHmY1kJLG
OWPa0haDaq5lVkI7GfkLkU6/HinFEzPiN2dQnkShxXirRfMtbeiN0DAIgQbmzdIzaWaBV0g3QV+T
Ek5Y66Ilw5QJ47Ni9N9cN0GGZbrf2lbsUB5A+yO0yfcq0hSAGwyRT7J1ujEbQfydwj6oIXCgEJEy
gy1Z37RTzIRHmnGsaahmp5AFmoF5D+jQ8uBqFbq5qFiHmbvSlXArNux+X9z6WDbXtjYIOlIp3T03
dmZ1U8G0KNj7YzWxbsbo/7J3HsuRI1kW/ZfZow1abCMQWgc1NzBmMgktHMoBfP0csNqsq3J6qs1m
PZuwJFlZGQwo9/fuO2cEMzPATheRChK/pdjn4LNfFWbaLYoG/gm1gHobRVVxrmpAyowUFWtb7ZBY
wGJGwRc+oIejQiG7fmn0NZPASoYLSVCTq2SNwtagMhkoqHfa+OxkMGGIJaDp7IJkoxusaCc+nIUS
s4Fv+xuqg5+pK1rfUwvNV2DpLTOjvKYWoqw6uKYs2/QxPjXO9CaQs0ITLDU/dvvHInKnBb14fiUD
8W0aQxhw+WhKhpT+/n6jzU+m3283DtlDojsQM1zvtzuda1dSJTxssIBk7bGatumyY+NK5mWh/Mdi
9b+7udHMcKj1sqGyyE/+dTUQZYAKK/Cyj0y8FcuEIecFXWnfvsGIWZb7eIW10Y/Q8XKb71e4qjbT
Rl2b63YZrf4P61mTRR6JzLm1pam/rYTqMLe83hP64xy/RkezlNp/eoz8m8UWNQj6cIZlaYRGf/tw
9amW0KP4dWHvrQ0feDNsx8Ww1JbzZktsg4/vo/n/Ddb/0jw+2/+9wXotiROGH9mfe6zff+WfPVb7
H5qro4ojmktDVDVtDrb81bRkbw3tH7ozL/k9y6AHrnJK/jOya+r/IDNPGNezbDpw7hxv/WeH1VD/
Qd8cayRnMSe0TYbgOxAd/iqvf1xdf2So//X1n2O02l+XGwhwNN4evXed+C/RYfW3RTJAoGwyVYjO
DI7Hu676HAxu/eVkoj1ukcqb3iOVfmXldM3ZQ2p3C8rO2nU58KWGMcOQUqxmlzvbbXAr2M74H5a3
5nye/usmwftjdt0lNGFbqsO7/L0DLKswhrmoMdbILNA67BKkl+oQLMShJaa/KPrMZWHgbvsaKYcV
lwm3Ps1cWUp8I9yo750p2tl5XD4JRiuYMCUqKDpwdV73mLp0L1QXGIJV7AARMMPV5NSKYeUwHfox
z+v4AfOQu7w2W4YZx5ZpEjxQtEe7fSjiD3XUQJQZWfgssuQWGlDGaqRvPnngj9AW5g5/WniFHWac
64JlciDvRozY60+n2z8P6Z8PofnXS33+iLDMGRqnGIMLJhPEf72zCRuImkXcFcu4RtSvT93D90uG
a+IgZNntLMmjAbShRrYqyF5Ue6a46lJs7LEelmUVuwdsQ5swxPcUjRoO9jSjiAnP1IuxZVaD8tpY
2QjcfJZGK92FkmrGqJh2DiugL9gPmA+u8A9GdJ5oqSZ0UugLHomv+lR7N05euy+Sd8EEOeSwJJPO
Cw5ohivR0xEgtP3QAACmkIi6jzNz5e8/IeevC9vvT0j3VNiCpqdbuvF7hFuMANXCyJBUQUixDcSP
Z49WGEl5TzIjOPctd0igZwfIrS2M44nmi1BbyGWk6Q5mJxHkGi3Ad+tMAyddAzyBQ5OCvsA1fBl1
Mz3ZjL6dolx/z6BKbr6/hR+NinZP2rsEFXJjdYRsylSq9SQ89TbML7llkfCTKkjTecjTIhJz8zBW
60lof41Zc7WKvrrVk3qUU1gdvo1N3y/WPLTx/Sc7qFZFpZlMXqZwJibLOKtJGW8JNG1TNofg7Nzy
pAStylSMgSvOwBLK6OK7lVnO2szTkGwtEAKCo8NxpHHXuzEy1vmr72/FUTgcqzmWGjnZiiRkd1DA
1x/aSrAbCpYQvsYlSVjzXDlBDfmm+U/3gN9qzhw+G3gNtVCoAZZHRfS3Exw3WZNx+WJBdRXV10s9
O0eRc+VjATLXGfUmVAnTA/VMnqTB4rZxRfaYN+qaxVgDZhGywLd1nVz0vmhb9y4m9GNmDJi+MBK6
eQQ3m3TkxD1nfS+eK+LPC/TY5anQI+KPIQ667znPitDJ5u/PTXfeTP7lBscCyOPBYNA5mH/F+er+
c5ViSkhBgUCCzih/sEhnizNPowVQsnZhyCWlsvabzZ2RDN7MsXhuNC2+KWAg6CGKPU6n6Pb9ral3
aKjYmLq+v/f9krNF80Fn0QgY1U2mGPFzQKdr2ycpXEXclM9KQ/idDN4KMK25NHtruH+/OP24qxQE
k5Lc5r0re3svZoHr9w+jOhvvhhN1y5YnwIbNKSMpzTUPJ6i7NQ7i1pOoLuYvv1+AM4ATddzw0DNq
ew4kDfWAw/5he9Y1Hd3oSQcbuSmMhq2Zra8Uz43f3DF906gX31StK68a9iiGtdchbVUU3TU7A04Z
tqUhZcepKJ+yMgM0Gho68CrV3mkZ0p8Jd9BhMly5rHlarVWnu9uFbl7qGLJtaOv7DqT5rUtE+FxF
JU3qwoKXU33+/SG2/s0h5iYNRJ11GHEqe/75nw6x68V2rAYT0g3X6pdt7dzwQaaP5VgOtGFfw8Kx
3mDwK82MiZels//jxWgBD7rhOdWtbD+YdYV3JiFJMkzRksfazWK49fj9oqe5ezQypKR57d3j1g2F
32f6ez967caD0IB9ihEu2saHmOz7SosNsbMbQ3uNpkvVeTrdSWodzAdZB9Vsg23odM9hNvSv0ej+
yEvL/EzLXVsb27ZCfBFayTxBNjdYG3UfKTsl0ep9mnkot0d1CvaRATD2jxdH2P7ff5zMrv2PS4bO
CAF111QJhzm/pygHRQOCUOrlEhowIXNo7rmkAw0+qUeDGtgZmpO+3UUA0pPCsu7Z/OJqj41uqLek
d8JzxzABAQX38K8XIVu/GoJ+LVpG6xmyYsmQyg1EBe3FEoSq3VyOu6IuFwwIWGT0y37DzXPfzzpS
YHlQCJMroqPpnmuR45OFUFYM8jgnzayOJZWmG2l/RJqWO7AVM188JN6+4oGHDRKhHoXxOdqw1lhC
oV+f522/h24tBnCWHWlaX1juSrRucda0Mdy5U31TvRSdYGeqC1UL1NknNiFarTy/HPJnPWJ2SGvs
ayKj9mI7oCeEZgEL4WVCq3rI8IowDextyJ8oJ+gHyqmZmAI19K3SZsF1HM34xjTPZtRaeETgs91m
RCWlCP2KAVq/imaYtQVGeh7KqV0PfWFd8gh1V+KhN1ZVZjG9CnGIWQOiD0LIFLi6sg8QnBcQKaiY
EfICGzflYXKKzG+yonyXFDy6aqjvA/S3U+SpgjiBWbxXWUtZvpTHJhqT2/dLOY0bNRb6PsewPYA0
sg5yNKyTTJSfuHKKn39/1hn/4yJ2iMR5PH/YrupEIn+7iJ0JsNXYORAoa3+w+upOkYDASRWoCwya
zsnq9IIQNIxhcisEtfOuZ1GZ7vqxqQ7MjDXbvC2+aiunDgRPuN2msfMSFJiricV8pjGw+0gxb7MS
OA3nIkuTrhsqW3dzlHJLWWUTw+w4fr/kIpLrINabJaCs/qminF7LeHr5+1+Zs//33YHDwpuVF3cv
i6k+Fpp/vXMJr5Wda8KRVedn/Vg+fr8AXFokEQoLqZvaKRzctyaz8A+1kY0EEOybFrPetPo0frbY
4h/By8pF2Q/xs1vE9l72TrL8/qkd2P0uMyl3NdKInocgCoDJUTWKyzXj+9mTCz5j4TSrLhDhvVcz
ppUYTuBfgob3/WUjcLK20Zz/6FXrazAN8zSUPO/G1r3WlUu1soBEwpqe4l4LpbQRS60f5K6axDMT
6o8imScEYvGZBIK5uUi8l+l510Txp5vKaqGk42pKvffAIusPU44pnbfR8F4bVrTL7lerMALT60Tx
U7y3is2QRDq+D/hmdKMs5/FxJKaTnKi3jR9CMuigGuXGYUJyORj0ySfb3HhlCEs9Qxwlspp1p3Qv
7s4OpnevLXCYF/EZAvSqZfIqqfu3pLYYNEjhDhsbT2D80SzGMUqQk3MZj3s4vMN1L90z0bZ2YwXK
x1SIWywJm7GuiE9KDgUmcWAQK63GhFX6oKFW7XqEWKEVPCdx8lorj7YtHvrRATZi4uioi/a9rXNm
1WzqcAV7BwVPRwLuY6ENhG5IpCw7lUF4Mx+eElMBDWqvYwYT9X56oDlJdOkp8ih9RoWH6bK6pU5b
MfXVb1QNyiKrAZ+HcYleTSKzg0S1zmsogLUWbGq9eGEC3PB17JdLI9Obhcow5DYzp2zLgDIlI57v
FMwo3tW4NDQDiJRCMSzq8L0yReklTMzA3xBr+pU/VSAKCjVpYau7eOyStR5H5lpr82AX3gPPbNZm
pgxnqyeAnlkdSpfywp6Hu1POzF7iPhX6gHdMXXWmlRDnY2I8Q1OP/r3baHUm/ZpKzFLvVGWr98ai
7+ON1StHEzTtvrBo83ZwqSUWOvbTzLBB1OyAb+qBQxgMkt5RqVLGfjJn1ZpZuQh0HEqig1oqamWT
jSpjUdpXpFTqodcRzkURvCJlKu4QSx4TBXBKXyPaqsDXVj4YPj7LftrplbWHHFwtksG+uhWFSj5P
ZVEJ+GD40mCE6fi90ul5qnGLgNbplmnH93kgOmusjtRTdaQIQ5KhrzGybT9QfMYyqcTFs9e65M89
6cfboDRONkh/v23VdjMMdf2Yq85XViOotczowmzpDlA1d2mTwyls+wQxiRk/GJ1XbXoQVvGjCe1N
EuGvmbiFNDQZgtAzt0y+rjsyWMQYTtXgXTuGQVZNpzP2iiZlEuTzkvRZUdUPxcThXYYvs3lsjNTt
jNNOH+EmNHDdqJB2pXNph/gy0Ircty/dnKYaKu9tqu2NlwMemNIe+gcPKuM9GbqfkfNGZ6HzY2Ym
mOLX9j3BvC4r33LeOJw3RDNl79xwczOLdsE05S6kCpVOZ/iHWnx5xzX+YacTkRQpPJ86BqNZSDrQ
LbshsT2zXzuxop16dfgqSuKHoPVH+BGkz0KiQ7XHg9DoaE7AutH3ah1GS4TXnxX4jz0aU0qmuRjI
n9vOSo7i5pWyYFC23zJi8qORGdHUZEDtGa3dAI/LBPd6O4QZ87MM3xjxKLZJlT1PlX3N98FeulyB
NdTqXHClYeUm+ErFgvq2521FuKZK/MtVVjIzxLqfMLUGRQ5hxIaGhrQKDh+165EpqMkvkXBDEJH6
viqCh/KWp1NGKndy8VIF7x0zd8BAmDWVtr5m8ffM0kM5eVJTToNjbe2eICPP/diLPVKJgbmH8/Aa
OLV7pARz5oB/JVgxF6AuiXjqykR+dAmjprvJAcXhHMJV83pT4YQ8OfbIPV2vOAgeXJ4uRnbgbDph
geWCz+9AfO8YylvkTvAaqnYLbA2ALziDZRWplV+oJS0+0T41QWJvU53e0jy8qxrVry4+edo9Hu0v
QOHhOo4LHME1JltNID4kO3uqIT6szWB8aSuEN5MusY4EzBE2toRTVnPlaooeL+kgGetGBp+akf9y
3Th7hfa1ysYQ5k085Vcm+KymeEJdfadYLDZheq6Bb8TtGs0atWw99oMqfnBa8yiR61RJMu16fWo2
Vpr9aps6XufDAFjJHsJLwLj2omvMXwEjsyznkLN47kPnyhHQR+Au8iqL7wXeocyy2g0skoNoYwZ7
E0So2dg2y4IpsNqj9QUIqDO0u+Ky3CsHFkSARFWhuRdhPmomo6MJZB5/8rJbMqoa4H7fVNL0VBH8
XGapVqyIVtNjc1YUgNSNrkR+HH/q7iR2UcYNUU5MY5pCgI0J7GU+lOoKNnO55lKoRP/TK/lD1mfO
phrUH1Hl1iDaaHFxlgM1mZ5FP1AYYGwTTKBysiRZ4koNbr3uyLNZxHjdk/RXFaG28qDNSNyJhJit
0U9iNmDqODyhZbHWuVH+NDrYM21SPBlSp4X3kAQIheyyeQZRk6yk66Bla6ZThzeNQx2sIhA9zNYV
SKGA7gIe8Q2rgBNvkl6OMCElTmkvFJbFh0apXokl4s9svB8qerk6AcsVpERxZdn8pKl67Kl0MPwH
G4C2oLMKYwpYaEmYOYyCdQXAaTEliQFrNfV8GQ0WAjwVDucET/XUsXte6pkpt/jEU78zZQSvVjup
VnCfhuIxVceNxjlGow9OviQKmob1pRwUWKFx8gPRwrVOFGeLKSpYwXpmYLgwD14jkFnlH1lOHiZM
aPOWg35oU3f64wXmPI8mHn6wbsk9OfV0jQyalEmHMIy55DwqDmHa54ciM/MD+woSqIP7xSQK2hAD
F67lrp0a7ncbOeradh16Z4rdLnloweP1R+55wFnsbhN86H0A56ynaFP02DI6o39NsvEVg0kNO8xJ
t3FAcryV74GZzFWLfNeX8xa3UcIVlJZiWSepWGP5JNhNOjlioehp86yz+9pUlAnBW9ZOZgN+hrTd
f8YUIhhubOmjgL1deGais6qo1H1dThb07JtdFnChPdQn7fzgs3nWO7iV6lZZ5bzlRV9J4PfJ9INq
n83wKffMenQCX6QBcpCiR5mSBoHfuATS9CB9MV7NKXW2ZqMB9QflJGwTWK2CJ9ZWyPkGlbxWCTSK
vt5XTZcvwFWixCqjt3BszoLCYx1NErNUflIz5hrr8D2yOf9kcIECsHB01kOS/2CUrGNGPAaeGu2Q
dy3SpvsETw6P1qQ6XD7KKX1M24HpWM8geC6XwSDDZda5K2krX3o7hX5kAj3Q9cyXDJUtnKpfpbGY
K/BH4gOwPMFPLOJwr3vJtNWG9mcwuBguEZwHevc6qG69A3rVdhQPQnY0WQPDabbGg217mia/IjK8
SFC0VKbRIu7uRg77grIHb4kWyQrynQ+1a6UEAHTNOpEbjdmPxMTKjeQbQPPUgn+t2Oo7OpdkS7bL
/nJzzgfa5CZ+0CGJD9H8EuZiKzvL2Y2NvsShg0RH7ejXVzhYWT5VidHBdNYzegbVInrUB3LgadGD
hhxwZ9YGwHMGyNee5gWLfgpipvxt0ALZJHCL0kLV+KtNgORpdK0L21dWqQWLo7G9TgPnIMTDYeH2
zlpJE22VTOIlDgDEZt42iYNrnqO2TKDy+xbhvo3izQH7fLqkiv4yiRVQDmKvfXQpC46bK5uNCz0X
bBalgg6bos1TatWoNgjtFKB6rjE8poh36RL4HyoW8gS+Z/M9dqoBTx4MyYWWcraTLYDTpkZIno17
VjLpIVu7WRKR+WBvyg0H4oBPGiNZ6TPYSE2L9WQozRo4F82jsf40ojIFBtkBHz+0di+PQWKcJ4ZC
Zy9y4EPw1k8TTNSyAMxg82hgFwR3tFcF2ze/4E2yjC9b4Lsml7GWiyVDx5qfTsMtsQqsF1NzGdxQ
7kr67thqvSXED9aFMJphpqCyl+ZCC7sTrJIVGEZ74dYIfe3G4Z4PyBnF/bS31QqTrmq+QS/wc8aI
vNy+9R2whSBxAcBXtQmqhZlqz+qB9Jkz1b1BOZCtFIDq6zQk6lXVIHfNuPObVH3XFJntYaYAuIjF
e1PoMSVq0Aa57jUgUhlYGN+QUl0SoYD+nCJnyXgDGK/pI8M2s6p1fc1o2jHWMe9kDNwwpMv11kZn
RtZH0PST9AeX6e4Qh8wqh9If15/xiFc2h22pGiAnq8FxlwJ5L02X+DlXt6zrL6llhNewHZ5MbirV
UOQI7/hbrkMVLbgNg+KnanTP4yWwDOPeQ7Ehv8KMfQ7zbDHW7ICd1JN3DBm73qPUjtVewzKnh/1O
s3Kbpx/hYdjGWxUNEumEiUGnuGcv27bLTsRgnwV+SkfhArJuNfJIVuBw3U1UWZYC9c16SnVzm/aN
5SuA6/vhxR3Z3k+vQQe3gstCocXYYXsx53rC6PXLSD+mqaJtysB+YuLjGiLw/cxCkCS20s05zWvU
8jbwSZyqqu73Y2BvR/Wk6l3Eh4qq3YE/wC8HOWDJJErtN4Xt7JhC2ti5xw5nAoiRVM9NZX5whUFI
8NjNZmoNZ17NQY5P0UcWlizNGfEzQIdM8H9xua6zLoD7F7DUhCJQaISmorCFLRu9plW2Jc8xomxk
/90iVmQhzHVgZC0KpOkzCavXEL/kwpHdsUsSMFyw4+GQaMA6zAfQM4taUeXODbJHEhp+lERQRhC9
uTrYgMgCLRqE08tYGo/DIzUrpCE8kPeKne5i+l3LSZFirUwxBwgwAK7NN414It3dYOkG3K6ACv4K
WZLisISVn29a2f8szaHYIVzbhVJdx2nRnvWr25FpoYLcrGlsQErAuLnMaJkC0aUL0fbGRoGhu4CI
T80DVQL10auYGBtzw5A3PCy9OTFUJ1h2u9j0Rc8WixFebhMG9gs9NwCrIyVpe+fIouYhKOnBjHq/
aqTTM75jfWk690UaNpZI11IGD8GE8BcpnjrGAnJcxuxLLXw6osklreVnL6eGHnK69wYm9FKYwux9
tQNr65an2RcwtycxiP6AxHfd9vVXRJJtgyEZBYn61pTxQWGShJoHt6KwVROKE66xCD2VbqHlAZmH
pCSjA+crFQElU3w9PiWQEv0sNj6MsfhQqoJGQ58vPYfrzJt9TPSiaXbgYGbcz63Nqz2YzMJYHCS7
K5f8CuuZsgCCgXySDghFxbzs93X25BituqijChWRCNjbRr3N6gEHZ8yKYcRzvYgnTkeUKjy1rqyD
6WGZmONFMFOF9WJt6pE1/4f8c316r5GptB2zIzrQeXPvOLmDKNKafLDFq9iFpgFaylnZ9pOlRMqh
G6lQq6UBG9I1eatdua684iFHkcpXDC/F/H9wXiorW5JWVFi/1tLoEcEm83miHONAs2HXUFUUZA+O
itjgqjHZYKf6ImPCspqFxKKHZ1GwGFhJusyOQvwvHq5hEe/Nrht8oD6MglEiqGhFLes4/xpYS/f2
q2JnB7CsSZDG+zYVF8PNXmVa4GpUwmsbWNAya+0XkuRrMtWzEQNON/Ae1tQCNVueMT41MG0oOXUo
1XGs0/courQSupSauuyehNx4o+lzKTynJma/iczhrIY8Di00JzVmMapNMbBhzWOLhxQPiPcPujez
3TmKjiIKfDhtD102xdd71TNrV3XVvYqRrOpFehhCxhF/EDPLgoGIdGrt+myEOms3jPLWCANtoo9F
+FjW2iPzXXGnr/MpYIeguXxRMFZKSrRrt5Wpg/2GfL7QymZfMf616PP8MqXmgAEbyY/Fbvb7q3Sg
g9w4yqnobJJkTbiFD+gQSfIqEJD6c8HIpj+3jgB0UqML4+eqNkJ2bslj6BjNsiJgwuakx1sXMUGL
LcsoBSXvdlzbvf5raGNlL1F9yhRTmRmIjWIRMendSvVZJBuDX1h1ui0BgUFOwqyKmWRht8gnhpq/
VH7EkrIQ70sss4FIagYdl2E5sof2B1FLVERGxwReFmJMCvVbKHHNAbnZ0hPr52lUEDKsbAapP5l2
/QINlAKwBwEkr5I7OSxWcoX6q8k9HgIm4+D6pDtUiFFFTarwKX9DfA8o8Pb2JTWsjdeXa4uN+TYM
121zq1V1PNSp8FZthDVdSShd9PbbJm7K11QNf9hugSVHya6dA0JDYEhY5oF+U6P2K9MJh49J+Brg
Y0uy/Kq1AOjxjwlo55hK8tDGtNp8ptqXYICMFTQ3EUN/dh0tgCMTwT/ruUUQ6uL0JsNGpJSaXryq
uza/tXG0Gbw42KL/6sK9ytTWzmqIrvSGg0tQD7j91O/ZMEb+UVVNaviYY7n+gdVo8KuHBoFDZD4V
ubAWQ+cQJ9ds92zC0F14ms1OaIREDgiS7qJbXk0aIYbCQbKUB5h1LCHj7FRJ9l51Qn0AGNvoMe4S
u/YDsOljbtF9D1zvmQcpd6kofXYk5GrFAMI7kYiEloQii+ClMnIXKwaqSRQPLKq/vbmC53rINdaC
agqkM5mXOBpaPbtibFmqTNPMm8GktTY2grWQistiTtM6XXQapjZbT1B0YOc11rqogQkN0iAlQHXC
MNjKSwIqUksxVATlMq2ZSvboO2wdkNZl1lAibgR6USKk2oOBIzO2a4RBWQLpOwMBlGU1y9l0q/Hw
WpR6P3JHm36pM1+AXMqWQkC1SiVIrARYJ869qud3Gz7iqMdLjYlqogZsG+El0/VtN7bcJ830JUP4
3vVZ+KCaw04OU7KLTStYRKp4kwqi+PbBqE1xAm9MvQyLpdJvXKlXmw6ReKRpV29mMHIm/hK+7XEw
UpWMKU9dZ05s/aKJseA6OXZcXjwuMjDd6Ow3HsO/uCZN1jUf3Mv4h2nMT46+H3P3MmrxPgnih5gV
yeByAlkBd07ZcgFmeLn8WoP9XXglatAeghH6QK2PD3qNSFIM1psyH/OJvugWmhgMtvoHjwNlYZMj
WoLPXzaNe6zLztvQLPxqlelXNY+osvX60DTWyDkQIBrl15G8zL5J823msVYqkFoBAaNfDnqc/EPs
njJpTWuSsK9OC3i1TE6TJ/VNNIENZuOVhCdyd8+UrilxlNYBLziF1Nr5GBx2y7EHCkjLSp3Jbyve
e5Qv2zGlDOCFzSbUeRq7DMuGCS0GEWnJOg2UNUMYzkVvG1/XLEp3qEFoWDwEXnetCFeLYMjv5MoT
kBBXjLi1w1LIiXNmn+uwIEUFnKn5lTYWn11GKYsPctO7za1NCN2nXquzcVaeMBgC9g5MMEud+KID
ES6CKPOxIepX6TKg0JvOV57mjNVrFyt1u0WHbmDR2CyXaW2S+xHgcBlRWYQDLCbWfC8s+AF4s17p
Ais7Aan66aajuenSgPrNvFlRmnHNb0GWuiaD1xrao0RQ8KjBLobZEUM+GWgvMdRLURuP0lCo49Xp
xn1hF+Gdx0e7o1vPOWACGA8anJikEYOzxcLl7CLIWBFOl8ukKtnGjN6BxEh7xmHC3iwsj8xEgUt2
ZbRJGZKvlGcQa19hwhNIK632yI27W5R1MG5GVm5rx/R+WVFy0IVbH5N8WNQduZ5Bq6JrJbKCOmXF
sp2i+io0+h+KLA+FPRY7PYop16WwwguwY0utatufybBISmEsVKNQNyG90XXr0emsLWoCcVbUfu2q
8iRFl989BMDfTpmq3OStaO40CleQ+yQ1sMKmLZ2A59f5fqFd7LqNd21o4+uwUnlxW7veti5r1i75
6PLWuiZJjdfJmGjRW9Gr2ygwIeeXpHezdWSyaTc8RqTtODvDFanu7A+IPZhBv+/LgI50bDXUgIpi
DYAB/LOGNFe6lXHtMrYS2ltPqmEfIQ25pVOV3BQWsouhDbrt/EOZ5eZeURq6Mbht/V4ktE0rU7lS
65Irq0ttGJ8R4EvZNGvHS5u7N7/Ujck1GMmzmlr13QNhdeCXf81bNHohesI9Oir3IXB+hhV7Zprk
GGZ4nB01SzH92jAFnM2VYiO+qGVQnHRnOKmT3j/k2dPoVuLOnlo+RMD+fPiQzNvOX6oTYxa6ibRh
9JxPuO7sL1U/k27xmFlmDTe//Eq9Qj26ICAe3WImhMQ56rz5h2EruGuH0yM67bsqIu9F6lpLQVoA
5J9649GS9FP7WF0HTMMsVPCiG8j6jHLEZvGghxxC9iLclcOmeHD0TlkakMrOucnpklZL+7Uc3PJL
j3GgE2zMT5HV09iZFNu3k3A4exHq86iJrnjBGhrozofRm/Z7TYdrKWCP1ylm2cKkyTH09mfAjnp+
6JhcNB9DFr2Hido/IbLXyAY4t8RV4POUrSA/hT2hqxsca9RPj5Elkr05Z/Xw4B2rJK8IyOrdF7SU
R0ex1burHPSY+gWGm7dqzNc4B8XRNKiUm4rco+h7hDda0Cy1yA51XNZDfXYS2sotTdcl73jcyHZF
Bah+qttQPKTslDTthGamfym1oCRJeVYdK+NxAMx0DGFkMPURHlrWTXahhkcGZ2iBWY9ughnaKdkg
G02ytRXn7ik4mywlaGiYSWiPSqqfFHCNIfQSPMZ2gBwqb59zi2ELZ7I4t8IYCwZtKRNNC6a14MVi
ubVXrdJFfPCFNSBcwlpX7mlSP45S0fdG7aYU3Yph1RpVdKS8cpOwJPxAHRB1xoN+Im6r+XVCJI42
OXNnIiuJYGEDthIbIx90CikU6zbaWXGhAL0eROs9FF1xL9LKOfQm2P8eSZRLEQltPSEPvQuPnYFh
PB/bez1+N1J02h5uKY7GlFt70XHbj6yMAGm+DFXTPeQefY9C7/u1ATiSlKZZkFSe3rn/Bvh0HGXX
zToSu7Vx2Hn5XRvbclvPPczSfjUaCQGkIiJdtcBsXRGfCYm+JiwXzngTC95V7m4m9vybphFXBInN
Fqril2w09/z9UiCocUSuYCPGKx24v5gk5mGa0HEXzo+UMoKVVRV9AZdW7KCbx5hnkad09Tn13NWo
e+F+tGNrVXuIbnjgrdJGMkdjc6JWiuP4qEgZyAQsw26a+It9TZViYGaLqa6JXWIVkYIZQyXfBi11
0GlIKl8x4wqqZzUeHJSjSw00MLX3OcobDM0aeGe7i3MHc6QwfuaF4Vcj3nmtUV8yDWQp/UFCEMmQ
Plj4bTRY0bgpeSljctJK+FL3eXFz8tC8F3oIBr97DQmyrFXaKKgatGirl827WjqIE7FOmDrrCCDJ
9s0lUbkovbmwM1GobZz2WOi5P0wNUcee6a5UV89Q+UpfVAqzi2lRXG2VXBfck8hXMxr8bLbqD91r
P72LNsnqnvJUxmvMiqsE3AjgvaO56gAUCmrXj8bcwdPTEeEr6oc8/1WExXZMp/Giw25+CqTyqQiy
6v9N3pksx41sW/ZXymqOa2jc4cCgJtEA0ZJBihIpTmCkGvR9j6+vBWaWvZTuq0y706oJzSSRiiAC
cD9+zt5rkwd7F08cKpw0PeKWiy6ZTLehKZOrTkIsrGP5ZSZQ4FI7rXOXEKJj1HN1XaL4s9Ux4RvT
0HhIO5tR3GKkeP/wARVTaPhFXrnXYkhAhKQ9vejeogGCdBdlRPWAFGZ5CNEiPw7OdG5KzTzisJsx
zcXRtVAivGJeenWyfm+bg8QcFgaXqjALenjmSF61Pu5SVijfteb5YZnEMVoqdRdOLfjXNusuSSKp
O7PRS9a/nyzI+RFcrTYVtwyS6g5U90JvnsiZKlYsUUlv7tu5JoWXQ+XnsFp764kYL3Mh1HlqMIIN
1cCAohVr9l2wfMmE7muRGb+BLTfGq0Ekxy4OaxMM9hqVlGk8lP2cHscyK84fX7IgodlQmIxURwSw
ULGOrpO8O8Hn3shVQUgn43LWc7HPaisgfS5wqThoNBlu6g15SICk3bpPZf3VZMp2LxbncTFY4oul
z7xhqgSaZ7SMs6PLU2KFd5zmORvWdfzQHhbm+WFmGQ/0xTSiJUev7w3rpJWBxUi/+bIw5fYj0i2v
lnLyfR73dJ3qIifSNz9EyHu285I/5aFRnAtaZLsg6xEhClHeB2lf3UvImfcY/A5m+xTlU3Nu4e/c
N3r4PHYSZmMUPgyYQX46HETrNtwVeClXK6bc/VedU47yyBT9Y09wncp81fv+VDBS39lBLnc2Bdap
ckIExnrv87/JTUOsB7WrU31Woz7sF83td5OViy3GQdK8EvR+Qq/0G/tQx/pWQOibKFKgG1eerdkn
1dFt5LlKCZitJy/We6JqYOLuS4Fzkx8Iz3HUqm2C1fbJHgIfUQPoWJ6ML+Hi6TCsT1Zp/8igdudT
VD4aEYk6nOSq3TipnDOKVu6yXp93jbJJXq+y4RpMe3twPrkMG4kmlZ8sl34USNG3DD/pLguL5oJR
0L72+r2ojPAwN/qnnAj1y0iBtG1eGkU6S6V64ykoSLniSEEPFgjtiaEngeAc22NQ7Z7Q6WXDE3b3
YUjrCFVFc1EZCRtBkCTbBfeJRy+fSYOBIs6tE+YiTlCrbbZU5r07kaSzdJF1EHk4HIKKbKh60NIb
sjdm/U0HPZk/mUFtbNBeOn5bFMmpjIM3IQn0BG5DVOYY9YcxWkirdztrS3+1AqdRVY9i+I42tLgn
YbS4ZhHHm3aRl9Cs+MKYiaC9KkRREg43vGnDzUmd7uxY8haK/lFXDZHsQTY+jcnTR9Dfxx8K61Pl
auZ9FppPkvr4WskCt0KyuF9nVR05xAy07OLMb2UdPLRyzv/BzM+M5zepsZKWEqZFj8CRJlat35x6
dRoN7RAgIIoRvqCeafUHHL3YLq142ouk6s6kzaOqNgoc6YQB74p54iGKQN+4RMFbgd57bClAK+pC
0lVdRtpoaFYi60uehBlNCUOR3WaiLCwrSeelDGgvNtaZhvQq2PDQ3SsHtT3EySvnk/JWTck9nqXh
+vFFmxiGFRNymo8/6sl7FTOoz001nIPQ2QGvaElccuwzopzo2MRRfHaVsI74+OtT3r6CuGCkVdtI
DfW+iKD8dy85Xq4ucfLbsH6JWu7txSLHj8QF6mBussyzCAxFgJ+hV7aLz9nQSVIYJWqZckDYitd3
6htjk5PVTfs6PSyUHKTwoV/l0EyCWkE9z/8jvgKKOWiqWkdw+hkJn7EpHcLuMVN3z8U0ANxIMxyz
4zLQlCun7Rr++tjTId452aS8jzvPim+O6rRrHU4vZjAlXxjJ4N+YMlBI1vOEsObx44sjKMZw1phe
eS6jLLsjrry+pBEx1EorP1Vd/U8ozX8TDSvQPUooZZuOKW3T/o0GURexKvVh7Y9MRPIETVwylLbK
/fuQLtrX3u7kdkCGA2ic74G1PZ5yl8XNJJB0T6TXzAeWeCqdKnwRibxGTkVkTxjHt1k1xdaKBpo7
ogmIahLvRCxNHE0QTkQBArjKeHGxFJJxyP7V5u3jkKUQfow1B69mQm4YZCbiGzj+vWj4Axr0Vz8L
v7IDM9RAq2G45I389ivrtYP/v+6aDVkMRDcvdolnfcbsXpr7gIASr5gQObYmx2sjgPAHjH6nt0F8
37E338c6wrdSb7oTSa6byrXb5ykutVNZ6yCJqC++EqrMyGO4y/sUQfxc0FYs+bkwsu+i5m3Qg9el
qLo7wyRakauKjLSc7i0Kx+dI9PopqPNnJ9VPRs4oAw9KcDZyFJxMrZIzPYFnTkT5p7+/JOsa8csV
caBEKscViquCTe83hw+cOzNKBu5lzQIBTiPph51rP+OVJF5ra4PeQB0A6Zt+vGX8GaIDsvj/YvBc
//ffXx2DNfYTBhaGpf/2eYjCbcc41tneZvGWafHrZIvjQH76rl4SstEM7YQbf8maPUPYkYyi6U1k
DikSWNwP//mFoEGB8dlwHZ6K1RD+Fx8MyyBUpJCJc2AW36e2obKPj+kQSQZt/RlqJlpvsfSHsjb/
8Jr/R+7k/8eihOgj/uXq7966t//xo+gQK9295T/+1//8FBfhW1U2P/7qS/74mT98yWx1/8JFjHmG
xCDTcXVMdX/YkiGB/QtTutQxX+G8VSv/909bsvEvuCR8M05TLKf4ctku/7QlG/8ybNsy+Ce+2qYJ
L/o/sCWLD0/Uf922vC1lueuLuw5+P1ytv98raSzruNEKf1yWu8BincR54+L88CsUN6VKs63boOq2
G+ZYRLTRyXKqT065sHMKuuElDxMpeIDtAWOQa9Izu88ubYgIm2RDuvUCVexY+CFDZrvMfhYavoyp
lttoIIZ0Csjcm2yK2qRiqohPRZF/SPpBFY+cNksAAjUyVSdjIgTqweopCskGmmKKVxcpWbN4xpg+
8njvQeBjIP4EcWGTVvkriklm+wECo5gjFtyUA3XCkTa4cuy7WXPIv9DhLIeE04bfmI5rm5T0E+xN
6PIqxgZp6EnX9jrxCDv1wWI0VRTykGTKMxXRQ7zV9c3Ute1lTGAX2V0HQTQkqvRa5nsKrq0MGUl2
24CI0jln+ZyEPxTiQcrqhVCiTwXtboTX6INSa9ONxW39v7SeGUqbvQ6Vfaj1N0fl+8LQ9qlrPITB
cLXn967O99oaZEPoEZYF6RLoqj6vHkbrEZXDzskZzXePXbOTs72dTHXU7XxbMoeexKMlg1MWHWpj
OZtR8KSjAfDrxsDHNaxiGzyYEveni7pug0TpsH66Tk+IYMKhURzyALZLHu6Wpnd2JZHrm8LsXkgi
QrtbXFh6UTCN1de2fy/JDudKaUZ20WmTRNaj7jK0zu0t73J95+jrt+hXiRaSW6GJg0zK29AVmKEe
179aP5r1B+dBIOgRvtFm+/XN4PTn7Gcfuzr8bifywQ3al/X7By281kJ7STVCDesOe/Q6I6yrbc5n
uujB3mHWiYekZRnGOheQrtG/22hgyGDfSUzvsf6Y9Y9F+ahz760fxDwF+/WGYJv04Ltuiyc3lr6l
m8y7OM+k0Xl9TugGrmI8T/W2J7gdxramc+rHioA77pheo76fuIfhQ/ecuXXbq0HITom5Rzq2ke7R
br6vL98U0mcqTemVIZkyMbfwDHK/hxQfNN93Y8MdVmzyJtubSmxVtQ5KH8OeI2+KHHXKb51h3xXJ
cK374lUs+aVFgNNP6olmwHkGT8IZHHXoxz2RIjIvmcCVavpCSOR+vT/mPLsKuTG44xlr7vuO+WYT
+HQiziGh0nnEj6hV7U+JoGuZn+dI16VNJk5+WUg/2VjddGXh8mIxbDrq2Mzhdy3UXZdKXyJYWH9L
Nwj2FBPe+qmtn2jcBfvatPxRQ+3G4kERQTuLIx5PTNX3tPttz+V4pTIdOg0UGD5oRyH7sL3SyC9u
pO2nKvLmUBxoIx7J4+15OHpzvX+cY+AUn8iB2PQFUbh6f7UJQDKE9i13ud/jSq6k6T3Pfl3yaNsI
O7h3+CM9Z2wZjxYKtaWMMHvbXhTezelwzFV+QSWMVQc9K4v71lkIsI1tBYhgtkeUISR79w0S0bTG
jZSo1zVHxZ9yeUnaAyvzd0SJeASUxcQnv4R5yakXdhAjoWiXIYU7FfyM25BEAprX3kSoTan8411u
RwV3aeMZUcDsuc3wO6GrIvr9jk4xtIWIVpk7l8WO6Ge+BCSUF1APq+redKhAnU4ezHp8HxbrWBmZ
vfn43oBUehR78VNcpIR6p5Gvu03kmUCTSaR5ZEiDqs4BlitHk25WbF5Lo7GZyJhbOVMOogRnqW9B
Lk+0agclbgVr04b66DC0BJ0aeix3lVJ71O79Tk05ykxyU0irUq8f77OjFxtQL0Gl5yPG82XkNhOi
ofhpF/k62gPFZ4yQhGR0DfXgq+Xkxc6K0Ay3zHUTiba4pMHh2FXlwfjeOV1XIHGP3V3cRF/XKNBE
K2Pk+8FPkpzhFlum5seFdhiy1tqgtX4HTmB5PenqCJaYfSLH4NKwAmv98s1YoHIAdHqeB/a0EF/S
KAsTKU4Bt1jyaqhGiHLZVZE4lF3BTDb2OEN9y5lV51a6RXL6UmXhnpStix6rncozLsk5qElb5hT6
l5Lj9sd2/Vc0xW+Inz93cdORhrD1FWXy2y6uxcByQzGWfkBQ8Vyz5LKCKBjIitVkKcyHbC42angP
xbALVIDx2/int/Cb+/qP92CR5mrhvxY6p5Jfq04rx1GS9WnpE/Pnc4I4IQoYtn0FNwRi9cd+zP6V
BW9p9X3dR6dWIV9FD8Gx/JpaCc0P40uSmw9aVa5yhenLmD1UY2hsJNaCrdX2pFCVP0yfrmW2kYZ1
3y5gMFmgeWxVUt/ARhI/Ryd6UXdxL/z1RRKTbO78CfnPGn7FjrtuLeuiGC7aaWAjWGaShlnK1wsl
FuYa6LH1qviEcu1Jive8qrf6c5c5x4jVduK+F8I+FgoWbXhUQ/E6sirZeJfUwM+z0FWm7S2dwhwf
nqshPKMEx54stnFsH8B+bdc/qzQ8684bk30E1wEdy8cmQ4uDHs/AmBfPKCOzd47iu6Z/Dy22Pybb
ZZ/f6Iigm3gc16KL7YBwmc36fwhb+gFz5NHBaDiWn1wn/bkKvT5KBY4djXVa46E4n9zV3LUZqWtg
mUNtOkwNfYamdu8Kl00o1/Ztmv0cSY9ycaDP4kAbNiwnn0riaBj6fMW/h+IX508vlp07q6ex49Zy
kp+IZrp9bCIuC1xfLMuXtZCqsSqtu9mExY7wO5SJwX79VRqqgz7bB6zf65WS1H9KnBjD7+hxvLd5
funa4mspl73gtL1IRtPSC3PnH+7YXz23f9yvDGLJ8vwgVf3ecoIX0ma5nMkGhtmwKVwT6yyhhLGd
7Xk7kRa//8ND+muP648XVDp7qAQkg63+NwSQ3sZDHy5OSdiPuuvj9hylcgMc8TBq6Sss3wfa/5Sh
DXKa3l83vyLV0GJS7gbWw9+/F/nrWfn/vBfHWbturimc31AfbhuKwont0sdOvv0oN6hEZxKjaTdv
5z706pgt0aFKsE9a/Anfxokgbt3qvggzvySmZENztjJ7aDG3lM7RLb+vcQ5y9MaK7XW9K6NvjbR8
e9RIZ0z9YDxVmbqrbYeAYpLNtebkWM+dIQ50O481yaWoPaxraGe4eN41E0skRRX2w405i+0Q5Xsy
O/2W5wQdQ0NnECsHjwwaV/FuTTUNzNNaPK+sOZpkH9X2318y67+7ZK40ySmVilLmd4AIGgszGvSy
9NeyDvHIOSH0cwxpkbu0Fapnbusxe1+s0FsfRDTJ4YseDTsxUUUGPI3NOw+6colhtIOPcm5KGOmz
LvehRoFKlWcKb3K2zHv89qUWsBLnZg9KnjEhhqRQ7NYXTjV1Z1r5VnOEP3fD7h9+yf/uoXA52EDD
Bq71b0b00Q3Re/VsJHwI64ljQqRiD/2u7NbDDsvbWHhZtco2im2PsB2z1dmU707KISV63zgu7mmj
243Bo95kzMEopiYedW6uj4+wggsSntcTFEF3exzs1RycJrwYsPBN0R4nRx7Xf43oOc6V8P/+tzN/
BVr8cddjtIcdvoYcqQ9I118aI1aFl3aUE3d9kr23REzPgkQ3fR83PZbDyD6WIjhRz24UBy3WP+6t
Xv6wUuNe5JwLEpb0WdsHVb4z+3YzWNlldQ2vizb+LG5Mda7q3Pv7N/2xLPx+QucDQZYvbKUj2f9t
X2WWRfJoy5tm3V+PeJM27CCZb8ecPGuWLRyYO0SYu8VASVxvKpVeLKx/uqvuLMbBIrsbRXzUhOLk
8dLHPIC9fXVIv32PPwcBekEu9sJJK8EZZLSPPcKa9elfz/JjGl2DJvpSsmvOBLkOJElOGHtwW2Ft
3AGoPESKIzTfCqxjC2rB67hJQ4O/K6U3l+3L+jT+/RUx10ri366IsoSuBAWP8/Hvf/kYM3sJUivP
Sn+9CutxYC3LTT4FCH2wnd61Lt3Gm5iCfhzlFi3GJsnwfa3lAL+iXn4dk8/rauUwphFounvObP/w
Fn/tBv55p9GiRdDoUJb9jk6RVYU4Fmkbzkn74zjCroDp7X09Fq5nUFwhlBrZfp6yS4Iw6qNO48xp
yfM0vdZ8hB/tAMhROE0yEK/rIQnR3N4Os/3fv9ePu/7Xyyl0WkDKVvDpdan/VrhhmS2GYOGpsCCz
ddYjDox9zieqGg5abPZjOB9MfdzGyjdwJluriynor2tDI+3uUL/sLGI6/+FN/ftmyZvi0yUzjfdm
CvPXu36szUCbEYL5a83FL75dr1yutP2a9hyG+X49b3O3rgvnZanKm12HNJbtf8gH+K3Nvn6Qv76P
35rKaGmmnEjS0k9Roi45lixH+mFOE8Z55PMcpbEpk29rBVnY1HCUO+uN6Gj2oX3AYbO3mhRhoQCc
Krc9tqVmAXxxyVuD77+Ppyv38km179M47rr5VNnv67PkpDRgqtavca0A875D8r9fH8H1lx24pZke
gvntv3xc8/+fm7fGWtX935mS17fvb+Fb++2t+Wv39uOH/ujeSv1f7BTwmAwIkMjIFLfhH91bYcGb
BHPHEAZwNf/KC/3ZvdUM41+u1HWy+dhGHVusjNQ/27eaKdcceEPohsXz5ij5n7Rvfy1JpCAc0GYR
BFJJ83a9T399SMJSalbuhs6W8B7POpBC5Gl+4/8TO80ggP2XJffjlehIr4xuDCyC3PlfX4kxki7H
LmXAPUwM/USiVws7kJHHdr6zLStDIBmuobwY3pKRySo5gaLQ7sbADB3fmegHw2wZBQgWmVnWa4P/
6004WvdDm9qE2VvcTdomLoaw8FPa6RUPTKjOqME7aoUm7wKvn1yeLK2Dx7zNzH7pPg/FRHuNgOA5
GIE5pdUwUXd2BJfh8iRsO442SdWmCc2EaBHYQyvXEPi6rQjkTAyJOdFLEoKLLH0O0ybuzvhiO5qE
lRynbsKdj8xkwIuHHYSpIdwlfQU180/8rszJk34TOYmR4q9Ry4Ckz0mK1Wg4rJKlAe243uK0CURU
xSeyprLpAC0rLVNiWWFzjBtybZFLbmKhg4XxcFVM9o8lrh2IzNDma5pIC7wtSZOrIZre6phiHuLG
KKApYJdJq+tELKtzoq9dRqfBLCwd0bUZzFvTrCz3myb7roRzE5VJc4qGolQHhdkpfeV4jfnBjegN
7eakpAUazHOAdtixxENXlu4RZITtS6efv7g9wqoKQ2q2H+mswVsyMBTtulR0AKhQJjNkiuAzWmk2
HgD4sISprmH61+L6zVyzuitr5Z6J6OvHrQks5nkeO/0pbAaOzWHg+G6rNdsxYZ4IZcwI39M8ilGO
YDjUSJ8nHndefb2D3ZBjm5mjCcHIdrdtmcRfBckfK7PFcgKEYN0CkqrSXyxFW1yNTUiMU50Xp2Gc
zA6hLg2bTWva9is+PGdLgvj4qIlgvA5WGuzG3JWeMfONQU2fCMl2y5AMVWY4+yUYL+RjzZKjzXKk
g0B+mMKtwsx/rCFJvrM7GLsEdP4XfNLTXT9U4stsZiPhGYUzh5tRYjBoyvWBKefGgKxohYQOt7Wk
EBgITPuKoW9Qu9jui8+QJAD4WMQ3x5uMmLM7aBfmrjZaDbw5UgIttzhyT6mZbiYjGLAd9uNytzhW
tHX1tv+U1M18Q7hWN5t+rtNTORjWbsgd4zJXRFch6pndozW49A5KxEggtO3ktkTSvDo2fWpVjkAc
0YDYW4HXCEkcCCMTUeUu7pAc9LOsX3GWYgyeJV5Z12gbXPXFNJ91Y47qXRXbNpaaajlwrXkP02zB
mbJDHPRIY65dMmuvTrGIDuqG5t4FThQHW3NO3Gwbd2P8Oc9a/BnBUFlf01gfT/Zqa8ODHt4Qw4F8
mbuZcTKrj3tgxpKOuzB2kq+dgXR+m0bm+CrtqD05yM3MnUMjLPC13K4fo9maOj8Y+jrd2OYYXvVS
RIj2puA+pDOnb5vWBYcaocID097K5UfihrYF9j7Dddbg+YNtnySYcUwHVumtm6MRP2mvzgLH1swc
IwrTtzkF7rWZ4srywrKOvwt8zMjjSoVQKK1jebBUX59BNnDIXbcVWktNF+DbtI102mDEwJfYTvi9
XFkOnyo7C1gq4nDLOENcoNHEX4BzypvtdOX66QbxNY5IkvZMgOYe3Veze7CxfH5Dpz3yuhDLxx0y
TPiwypiJkjZSP7H15QYul9wqtrftFGnlYQ5V8rhok/U9DcLGnzq7FNvFxSMhgkgcE5Azd3ZUae+L
5LSh4OpfSqtIfkQjymZXH1y4q0Z0J7N0PimLAAGJoHwTB+3CECFRh8qZaLxlKFa9kpRx2J9Lf9ct
Go2CKEbADdfNMOGKgbEottroaoqxixb4oQtSXVpdd8cMLMOSEkQ+9emy00U5+loMSGJrtsb03R1D
99gXdn6JutD4HmVKeOBpWx/4zvgTFpK8unpjHgH4xOeAtfpzNrIy1RX/xMsuw73rYA0pzdqFU9Qt
wChm6+xUxjcrBzShhct0UmFEGzwae+GhA6uxJOvlEbNrdk/K6ezldOv3wO/NBwUFl4Flqk72ZDYv
UF7h3pRB6lnzIpgWFRw7gdAd8B5bn0hWt7/FCNXQO3bEgIOb6mAXpUF7rLRGP9pM1Q56o423oU2g
weEdj19MpIxeXkbuToSOg2+Mm7M3MbgmIbMMRrzpg5hF8VlliX6TgYyeglFNW9bN8POAHs4TMZ9j
0VYI2XT6dqMA9swjieQvaHMojMQnwGjK0YBNLUK3tLeaO/BR/Uk42fCUR1S/WVrnEFRIyNxXKMr3
6AV1f3HNhgFdROO/D2btZ1kTtK2iiRtJC1004r3YDZkpv9oEMTAimRucDE7onOvQHXFvNfnwkGeS
jCwxMcnp4jl7YWfo9kk11hAenAC54xJCbMkK4qywuhxhUGPEHiR9M6OCOCXt4aJnTuFFbmN+ohYo
vV5XsWdPpbFNplnbmlQAfspWculK2LNc9yJ5YixX78a6YHbhymzvAMzjSY/aV7ic6XucOIxIXeX6
BJPSJC3JK89zFpRuacm5c0vS5MHoMf20Cy/v2+LRKUVzgKfTbW0bwnMYIMZYUMF4mtXqW3hi3X2O
bv5sjTV0TU1PfMcZgVbODrO1lBZ5LZItFqy7rOoIjpRO4BlDFW2jqlG3KJHziz064om8g3wfD6bu
hfNIVgRllq9rLTVLwUmhTCNnZ5e4qsys0r2mbaYb2FAT6Bmz27FKmkdax8nzOI76wc0S43UyCufd
KiSKNBG1G7WMyMq5DlfRgRQoLav5JnTTuOF9GMhYTMYvumPYyOChk3SEd95MqcuzzkaEmz459WGP
pdfWxgf2CZ7wHo/Nro7r5agpMzjXOIUeS3gnHleQQQ1KlWNaq/KNKhToTybA1Y185KJE4ik6e7iV
CN1+uF3UeommD94kJ2oakg69yhLkB1hdtqMtIb9XIsdTNbIGIyi3R7/WC+tSWJVj7E137i7mUDWM
SCbjRskBV2bp4YNSOVaDxwbHzW7r2Ol5wptT39HeSkcd0qZbG5ekQxe6aURYHQUI3W8zNodPpl6Q
wRJP0YtJl2XPdjUyYUF6lyZjfdOXlsUlnuGKMc+z6bcsfb3Dwu/Az2wX9vZp9JPZ7s+63sVvXZuO
mJ3d9sEZgh6rOUgxY8Smu9jEakQoSc5upQyvL6GndARU8rOu8eIUac2EzhBebS8aGGurkmig+vw1
kcg2oS/N7aOh5bjBHaRA/SGoa7O+YW6bDd8UNgOwVME5qEojQjxnY//yhYW6CyOwE+k7q6utmnST
MnglYym5ilkDXxtY1nuUL8vrklbiXBlTQ8Bo7k5fqtJOz/G85uqCCr9RcgHt5Ln0FWCofWfozX4s
KtOrAuk8MHSrIsrtmWd8KYpiH40wSUzUnYcWe4yPO33co98dnw1KoI3kZtwUjp1u67AyPB3xhN+1
OlnAYGkOYz7o/oyr6nM6hzW3Rxjs7HpMH7oUl0KsM/llPskgpYZqnJUus2trkI+zOdv8Pp2gIx9z
iIni9MaGA8ZeYaXGbo7K0k7UqY2BXk6tPpy7uY+/1zyFNiCWXR5U417vNAhseD+Qd/bkCiUG86LW
IBW3nYLHLofrGuqy9XGxWHtbhqBX7Tq/b2MCTnU5NPuonNRO1Hm41/LRIbfYHsBOuDBKXJCMHiku
trOZpz4/sAY5e+xnTBvz3DiikKEbyxhmOJZZpfy0MabDMHV0iJ0xliFVSM+yYELxS3snOyyscH7W
6NW1LZz+1XXhmm4EkJe3ZjHMbyANaq/FYvyVxmN8LmRGXpk9hwdZ68sjjfxun2ZEEDUWGbIIAUjC
1YbgZ5LA7hqsASsoIe6AKwachZ9zjO+0CuWKhjIy7EpD5WsZGAWa54mfN1NC3zJNvXlZTDiNJQiq
qK2OFgGf90lWImhBt2tAj2ipIl2CjMesz3fSXuF0WqefFBCvIwrq5SlQEeumpC4mcMBWk5fURfWW
hqlxDKKk9mVGHJDSROej2wXdrHqHKi5OnwHrCBq/ZficE3K/X/HC+TGXpjxxRdlrEi3JskejjFPy
akDuP4+AflCSAKGDIGFhSRjmcnlOU50R9WJZBxpL+vO8mF9HnKtntlLNz2s3J1K3b/ubMACpb2t9
WDZCzt9jqql7h4vnJxM77qaRDSBPvVgeap46iY4k5yKQAiyMLUPV5FW1rbg5VTR8QT9BBbCQs1zQ
bPBl4qhXtQTduSAOuj6aH6dUacz2Ps+LDEhXRQgiyiN4cgw6qvsuQu6hDLc8GpXUD9C35i2UpfgH
m0L1TPuYSdUSkggxxZZ6drvOvIHEBm9Xm67xE6UGHwzbiblras5i9IIBnA9l5VXEcj/XDJMY5zSW
U/lVjDR0h72kccljJkxi0t3lVMtoOUQl4IEa+ONGxaZCIWBWM0UJuIZNNs/4gmvyCzZl5iBQq1P0
R1YdMgDBLxkAlx/FkQZ2/I0cMWNnQk+8r2c4jEzy0xQKEQTVQ7SWSeitYvxJUXkaAcRyuo2o9roy
qb5GoPUPTuBaNyNiSlvUk+ZNmYyYsfTxuWw5AcMpbX/midB3aQTdbNCc8ps9DTEiFGKztmEHAWYV
M9FAt+bsacqS9GyW0TotDeV5jR7BQizSDq6/mi/WbIbzJu2UUzEvTt3rmFbNA/4xdcMcYM4PdoiD
yYsx22+1uh3vjU7xnFeSzISWW+dUDJwJ0dHTbOgngpc3YeKmdymkF7/DYFN4Srekdl+1jtGdhqrj
IFdldXseDEC26CkQ7gGwBuXVf4C9i2NTZsa+s11cU+3S72eonrtgGdbaUISXIWiCl6WHU4ts1Z52
sNj0T5oLf47FjXNnndGdcRzunNbAgJSI+SyqyrmHn9IBuVYFnLAsnm/kPsKVyjrVQoFqJo9luATk
4KST5eXuCiQlTmyJTm4Vy9vA4/6FEn180dxSPTW2yo/xIJ1vTRYyIqUvu2+pEP2EWcVmhMO3geSv
CP2W5qF2VXYLjdl9GNxFGfQX8GhbaZ/6kwrVkVuZCaRjkJvVgvEO2x7JDSyFrcGpJNzAT0h2xrrQ
dCobbzNADbkp7SHBPyJE88Z8m0DVOu6g/bTc2Wiz7xRzimk72Y1wWUatMPVEMczgdOUwPsghDulS
lQis0ix4smVeHBL6L4+F1GYfyOOMssp2l2uAB/t7EAvj0gHjZB49PILQzzduVjbbFhzvNONTr5XG
NGNhWWpLuhxZaV/1Xr+4Jdq80e0TpOjaUyhnPKaEWSCQtOnYN+2UoD6T0SZEFXWhTgbkSNwaS3SN
1khk2QVbPBaPFsGaLF2xU7LV3mYp4r1Rh6hp6IJG1Y5eU3/Mzag5SaMDLUK3o6RZh/Rh2JnYfkjt
tMeKXBJcafulWJwDu16BuCtukqPeVY5zUpqbHdJqMrHpp8lCeiN0cggk/aAdQvppHLuFyHyrZxin
AOfgXKTzSAZCshifs14ab26jaTrDqFldZrpAFyNtbebHVadwb+HkhM47DMEOvHBPzvnSoPxPOxcp
E92WJ46Mwf/m7M2aHFWWrO1fhBnzcCvQmKmcKmu8wWragAAxj7/+fajz9dlSiE90dR+z3hdllq4I
PDw83Jev9ernVv8xkrqO6sbJzFdqHau8caAMCHSnRhbLsoYvQxpBCZNE1glBkdNpgAKjtXpGvGvl
RQVF+EXSer5sJ8MSwilIM9hQ0vM4PgemNXyEb9pGb4v3z4/yFDXvQyqPsaerXf2Je1ZPESMzk7cB
iblPKtpzcPZkBtwmgw76YhPlsTK+AJHkhdIORgyU08yTA9K+p2en6qv3Wut8fMIsmHaDhK/9FgIB
Yiiy6B6gCCl/aiGNd0tST3tbSUH3Mgv+jbH3YAckPTkqzHvRpocNAtEaIEzQZA0UEgaoCtZFk1g/
yejjnVT28aOSBafPo8RZA1Jpdr+a0QSmA50B7EdDFL3LDSG5TxOgrrXNTDywI0i99ag1H2MK4Mz1
ZvIjrzHIgsCv9LKrmikV65qBBZBU6Kt9kfCH+uhX2VAcmtao7F1ndcy4WNFg8z0KH1q3PMigVIiL
uq42UuuYRQJpQA1JFAX6sP2SxZrmfGI4BV+2HUkfKIulLUquvM1PbxV8dv0Hup6D/jkNEhKQlVwM
GSE4D07cR0OUtvaRAZXiqQsima48PAf9vqmDIT7EZarDxsJapZ9W3sgJRA/UKIKvkRYWikWRjmcG
FaAeQYpnWU/VdtIgbLRXvZVt/zVtuEQ+jAzPKo++zCvaC4OSkYtTaKPnGPsWjIuBZNTpC4g2uYaF
queVnKm45oEhnKnV7ygWZBSrsw+Q5mNStG34ZEu8OV78urTNdabmYbmtRjj9gVmdKpVbQoXbAe13
GIGpGfiQwRNv1LN9YELMD/djHBMlKj/ulM+5FJNIj6nmf5H0sEjf67ai1+8EdRp8TloeAOshArtd
FSphvO5NavA4Z6V/iroaJ1Zj2WrWbVO21EBbIwy3UxKdemlSpDzxk0rJVgpFlfozr+E+AuNolxq/
tg/4Q3KcUvtznTAz4g9IE6mn5wagU/hKvUSyDmqpyec9vlMN60HXi3eUGBnszfTCLLeNoigV9Bd+
mxz987kefxRopJy/wlI6fSPIOho59SAE6Iq9dSrhXTvDvaFuOv5yyFQmCNWjysxn+qzlzHN4al4C
gFwVNg2VNSOy0UjFQiHrgC0WyU35g1P76fmtoKoDGFbS6i8XnacZDJ963TKeWiy2YtEZopMD/EL+
04m86GqbCQmKEYLe9I/Kxj/IHxPN00f39EL/mqa/Z20Y9IYcxYXE8d3Pn1HimGQkAFEvivhNIw4X
Hfbb3yJ0X4ezk4Txid8Ckd1Gid5U13Thd3MVyOvXUudlL6d1fswW5laue763VoVeKx24PCUn990R
fqqe89nKS5t8jW+5NTH9hItN7njL5mOHCbiUPR0p9txL9lQcttom3xTb0JselW66paLmhbtT71X7
1Atf02d9B3fL6v4nV5YWLHTVILeFVCNim6t19Yn3HaTCOzDEXs4n9lfwyKwZj3fvG53/tOjtqjpN
SF3URIQEEB2gmh3QQ2hQpd0IIs923u8bEWS2/2ef/2tFEbBuepgqkT19SkRwNqG2YnTiOfqY79Iv
3QZBeA9YgbrznwDOLhi+bYlOp+hfw0JLND3XdtGMGDY+yAcqiZ+a7bgzfoyfI+SanW35Vn9SvXQT
HqxudVowvrC1inBqIod6HJz0vqvBEXweaHgClynal/tLXLIinBIrG06N5WMliEswvb+c6mcJn/Z9
I0vbKJwTK2htEgiMUO3dmoXzEkYUOG0/fyi5Lpjidql4wtYTevftLjqOcCQabm9HnSKPvPWPwz/l
3tjE62gNBgK26jWJBUKh8oO+APPQpk/zLwbmf/zVptWvK3TVrSluXMSFXBp8zYYF3a296lO47dz6
Md/0u3g3rGEZRa802JIlv4Gm8tKtumdIZguw1g08c639hHBiP6l9/qVA9u2vsq9/Ff1jOlgxv2pS
jW/3+QaQl1e9njzJ5VW2lh/Bjj6mXr7V3+5/hvnA9O92TO5xsR2Zz1BFXXFnUhx37fgTSPeFs/IH
Lnlnx20hQvCmGyFSwcRpH+woDp82FKtXDLm8nF/77XLcU6bNumdQiAyhFhmpDpCAkDRuYL7Z0M0P
1u2q8iifo6tuHCZ1dTL9ZfzEhKa9Z1oIDDp0HyljBNNa9XhVrct9+5x4mWszAYfeePhkHTLoZBcD
0uImC7EiInXWBptNrtY5WcR75YZe6uqrlg64hwCV5y98Vm1pl8XAQQGLlgdL9b9BU71FW/sFjk1P
du01dF6PPkfLWgW788b3GMGjrfIKI/ERbrd1VqwsF2Lj7eBVL6XLK/R3vFFXuVt8vu/c854A+pP5
e5uxS1047HAjUrKcPEF/Dd+VFmTjSo5c6yFap66/8T/QK3k6pSs1XEXa6n8Bp5kNNhf2hWMd84pD
FQH707E2P03AHZhpV9V76qFFtVtY7WzKc2FNOMt506uNPvEOM7sWkk6q6/jgo+Dx0HwtHs9PTGKu
4a0rv01izfdNz0aRfy3fAN51ncpbxzpbquxSfGh9Z3XfgrpkQjjUfWucO3pkbOUhfOGtRJr6J0j2
vxI8TF+Z7Gq7VXcRsYVxGOdwXsfecnCZvZMtoF5AnUD3i7MvSdwUrTLFSymnZH0cylcj+g867/93
wHz+fcCosGqCwwKJJiwVFT1ZYxKXzGZVUimjXE+2CMHvMzINX+EZ2BaPEqLe8GWSMyIk0byjpbKx
1/d3fHalF79CCGUDTRzqrvyKMYOGf/ikppDlSb/vGxFExP+/i+/CihC3GJi37GLASucqG6kkbhmf
7cPZi9YO57Q4gpD34ndtm7+VrimvlKPyXf9Rfyrfsg/W/v5vmc1IYBYweZ4BGtBFUdveGct6hPfP
PSOYFK36dmUXbrwO+Cl0piM3+DqCB/fCNQoN2wXb0zcVL45L20KkOBnUAUERT/GbwuouXtPLeo/2
+ga6rKXT+seB7hkTAoVcyEA0coy1myByVTd02e71yaPe/MF+Uffx/vTGwNVn8617P60hdl4IF9ot
yNBWLlZrCimBL9eGZlf8AFAZJDoEq2dzn3jRgUEjF/7il8qNDhKTFCteZRtrXa7jdzKyHUPMO/kA
Z/LzEvx39iFsg7/RgE0wjP9nouAiEeoh4taA000fQHZ9ik6//3OBKgd1A7f4NolXZ3fpEp0LauCO
bUMzZdooIuK/yk09HOtpHyrb7e1jKhebBcdaMjFlLBfrCorePHXln62Ovnfr/BegfRw62pPZTzEE
IduFrzt5z413XSxKvHQTZrEU68yl27wB3qT4SK0zfzsXIXVDxG4oL6KRfX+Zc8nI5UYKx8dpAV2m
Gjab87j29Q+m9KwoHy3leKo/mca3+8aWtlQ4PqUfDZo6ea8WqT8BKtCwUR7vm5gLvmQsMEMYoPUN
QwiLVWvXSXRiPWf7Y6k+WeNRqhaumenD336mf01Mq7xwjALazqwMMTFYMgTjlGsRkfPrtc38wf3F
qDPHXZ9SMOqXxlT0mlZ7YSpT1dTMQV668iHYJd7pQ/2BPJAMDNkXOO4egxfNLXipc9EUP6yvSzfZ
XGA3Jtogw1BlRbVF9DQCsLTHgn462/GTFa1Qt8r2kms+9oeO4o/28Qxzt0vnLnu4v/IZTzEg3IAI
jqkPKHyEz5ggWTigO4oShMlA0a9B/nX/7/8pNAgf0XCMKRUxdCRUxZWlA5SxJxh73amuNRwzl6DZ
otOxHteoOTDoXSx9y+knCxYn1ShdRyNJURktuv6WjMVVrR6Q9stbfWv8NA/jIzPrPxBohVMf/nlw
VrRmvJRXcun6P81N/ppsF+tpU/Jx8yvIjJj7YWeNCZN/6VFBDhTKcYjWHawjW31dsPDs55DwrFBJ
rRc9aMaDTTb4f+xZwoWVWWfHgEh+eianroZuS9H/CEGkyK5mcHVpmfaoDNn+/tedCQIYnYa8Ddq4
jiZstSlV+djmLDLSXofwtzPCTQV4476RmTDA4IuGC8FKgXC6YOQM73xTpKFPn1H2ghZp59JtkYQJ
4788C0xI8KUYROX/cTuII3kK4DendqrRDarNQAs2gUnq/lLE/RItCJeA3dcGmMEMYhcQ2dNQm6Fw
u8EMc9/MTTiZ7Fi2wQC+zVCGIovh7Gz01MdsCshr/aB5PLJOnpOu8h+ta640t3bVenU+QqIKAmPB
tOj3/zHtyJxAElTdEgKKaQxQbFvjSPVKduXzWl/31JHbNWILMC6E68WBEPG4iwaFW6ID2t1EuYxK
oVc/tnvjIX4FP+YOG2WdKv+LhsTcNyRa/neBwt5acZMDP3Pgoag2LeCOPHitw4WouWRDSImMs4Kw
aMiazsl3qp0rWJR7xJ0WPtV0cC5DlLhzwsHSIdtDOgUrU0uHsi38qcP3IFvH63TbutZWI8eEUB/e
kud4s/jdxJvHZEjagXfQYIR5+p/gKP0ZXnANaZupHrTvI6/rXSbbXPgDkFPcx96I/NVuKSzfbizT
0jqXLNS0MGOJAWuUtaQH+dG7/nDepai31YXvWdAQ3N/a252FBFC2IdinbkkRV1hbFXMrpC1iJIpc
01jlmYbmsTMU62b8FKTKwoe8eS2xlbbJzDfUMjB40bi7vmvixmTOx0la1/4WvX0pH6PvvSetUAng
zZQdTpvpdRgND2TTsecsdnFmog3meZJC/InWFERh1+YjnsixeQIw37nOc/rWbKUnEx30Vf+AOIML
KIvKPaz4q+zz/V2+ydqmdVsyg60Ok2e6bArHBL2fc561KRVyz95q7+pBX0evP+R//EOzzY4Wo8Mr
+GBQGX1UHySvWrgubiqamHdMy9Ls6b9U64XzUzans24iveQG7HfoBlnjBodga7wq7DQYSTffhsf7
S9ZvTw0DqLLB/LWjkidqgmdJdWX1bZvR04mHL76Uv4cNxPgQPPP0Iwc3nOdzlz0yrgrqsV93xmut
fmxhkh1aED+BtpEZf9FspKAHxKj5b6E2BJl/0IzYjdKHqnmWpMdM/uUj3XCCRkaXH3PoMjpGbpWy
3eUB06C6+jjC2FwhHRI2IaSB5BqV/GCrbymcQg51ylRtDk6kLOy3mAeY2jR7y9NMtUhVVZEkA/Bu
msK2fXLBS4KfV9EOHx4H+UN4rhaO7+wm/2vpplgYlLLZnRwZAq+SqZI94ine/e94e2ZgmYJ8hgPL
RXKbpOanSD/REW25tVJY/t3oyWHSijoHDZV15QVoS33SN6AgF5Z2EwAFu0IG0tfhNNqjkAeM0FhA
XRdLsBjbzvb++m6+FWZ4ycgwN0xzqaKbgner9dxneSEymbXEHMlQQ2dCyarWlzKOmSVZ8HFwDC1I
h2DvvQ4/loGIlaHAFps8pjDL7OG48iBCdseDOiAeuLI35faMzsmCXbGIwN+8Mjs50cWTUQqKptfk
oaVEVe/Pm3rXbfSNultK7G98UTAzrf7CDDI3I8NFmKkRAYMLWAH2e/9b3TzRxJUIYTRgmjXXYjaw
3TTrM8oTa3hhvPApfefuX36q3FSPRXtC3Dw37VCjA8MH28fIzazR26KghqbKVv9U/Tbfacs/nmgG
lFsm735lnqavpvHZBRdd+n7CSUhrlAFDg1+hb/3DeQOH8V7dJIelmu3t5Sx8QOEhGDGC3Wta33I7
+q/lvvSadQCd4UrzpjZjsB88cxPsJUrm3SMX9PLL8CYjv/4BYimzU5ou73in/Sllku11b8VRWjcb
JFdDa5VvraXYNn2/q7xSMCjkA3EPhKo8/fEnFc2zlfTT/wfdLrp9AbXy4hG22Z8IK/4vulniI1jw
LHPaiovDMpyzTo4hB3bTjJkbxLnynInTEEWRYo88LPPN/bbIM89EZu7+IVo4pqYQhNLCZxph8ukR
UuiVrZvw2trqws7ORFWLfFKHlw8iD1gXr5dXMsgDp75OngeDndzYCAmcEBICBYea0/31zAVVCs1k
sBrTCbIIzUm6ARwg2jhunP/Tymg+qV976AjvG1HnPIXJHSiKTXWq2QjfSypN2E6nM9hujC8D3OnI
rz0AdXDhalmXT/Auetm+31ngzKRt/zS9QpLHgPIJlOoUj+7/mrlPePljhE/om3GX1AWRdqJCZgKG
2bjDfQuzseDSxPQTLvxTMbvaVgdMMLG7ylaavYufyFnXoad70iuN10dzpbhMK3pMB3arXbKw4bcp
K0fz8gcIHlS3DHfZU6g/7eO3dP3s73/2Lk3ufb1d7rkqcyH20ppwsRS1GY5pM91dXv7I3CKCFKvB
TeidZG75I3alb+GT7J3XLV92KdFZ+pqT611sNSDtk1VPKx3R9xwOzvD9/re8AcxNseZyccL90bQm
c1Y9i5s6RNGu5IlDcVE6Mpe9mp5ZCNYsnMmbDpBoUrhKarXMoPJhTbXnb0O32rZ7uARhdAUh6P9U
H8uj8bXY3V/nzD5SSOKNZUH8RIVc8JgkPOWIL3SII7ZvDRWjUioWnHImqlF2N015qhJTABeuC50B
zCIH1Q+pV/cqnaP3oHE8M5e3XaR0S7nOdIiFu4mHk86r0eEFZYrlqcTXeDj1OT083snqutjaXrnW
tv1ac1Oa8UudprlPdmVPOPEIgicIDkH51Lnwr7kV4wmrSl/5e2Z8veGRkeDKpXG3lDXO7SlwEg1i
F02eOijX3m/pYOhTpofcc3Hs5cfMINHvDWpVS8njnCH4unVnelfIPISvDcEWkdgwTPWw/8YoxkJK
4iNVaeWPUnlecP+ZKwm65/+aEivcQcL0AMQBrds7/kqzDqWDLpW58MCeTq3oH44jQ8lGn5V7Vgwb
csclm8Kv2fiPGorUJUVLw3qlfnUYk5ezdFrfP163i+KZpKtYowmDRwr755A4BExJ9wi3S+irqDk6
nrmVvlpjri34/oKpPy3vi4ionbNI7psYhVyjd62gg28M4AZTEvdXdOsRnC+b/9OZ8EUEQbxGmymz
1nKuE3hE6n7c+NAkML3rAuNbMDVzuq5tCacrC7IhVXWQu+aR8RZ3OKbfQg8k27FfK+55Xbr5Mfx4
f3kzcZ9uhwxrn0Pnk5VO23yxjR3qHhr5dAdiK31C5sfLtvqLvioei/3UrUbo+/2+xZnvdmVw2vAL
g03QDSkDhWjFJ8Ne4Umm5dMRq/76eFFQUqb+0UQKyn+uzWSKMzJqGhCpzA8SI05yMlEJxn9vRaNd
RMNYp3p1U/WNjbxQh5higGq2qyz6rXXfg+bz/Q2b8UBsUF6h0qurjP1fr4RxKgY3nBY9i946QVwG
kQGdkuq5ro1omySKtIDYnXNDjTkJghNknKAzhEPcZuhOOVJH1rjq1s3TeVO44Ltc6Qhs/xAeEvev
y9igf0zaxVR8ITnQxZZYZkRmq3TcKmrlqOvejygXxam+H6NgqZR9g1A0BVtCntMpGSKdVjjlrGeo
vZgL8MYNN9k23UavtgeZh1dWq+BL/LyU70zbdh2Lr1cpbGtoGENRdgxzJVBTjVaLfIC81p23MfvH
p95pIHzQFeZCTLm9ADDK+0zWePRMGtDXzhMzuafkDlur+NQ10b0ew88twDZHQo7s5KG+tfAomAso
tDcVqsl8U8jahIPHzGQZZgl6pgwXuvIaImaPYdv8syK7NBBcbS3RHnm5f0Rmaj6UkS+MCkHF9P3R
4TqtXehWNsZmQiiqv2LQXCX1gHHB2hSGhQ95ZUzY08CnyszYVe3qzidn1FeplK3vr0dUXQKxcb0e
wUuhzh4SOWdazLLpQsgDshmNtGXm82mQiw+2jtK83kJNEGwhEPAUK3zKAs2N9WM4UKDI5BUZgVtC
jqjVDNw2zX6ITFRxY57ZjufnSQRu50FHJrYBencet/DSvTkxzP7OJoKhRjlZbsUIPcQbC/44F1xw
RurdBg0loouwMu0sBfZg0Vuo1ijarZWHvF6BT+aN7Clu9ksGlRx4ari5v6EzMfTKqnD2wOiOnaIH
PBQbrVuNSIKvTtX4tWktqDwY5lt4A8w8TMGSGgoXA5+SiCNkDVAUWMbIqIfb/2yhulpzsVIdowsJ
nSCZebRZQvjNLfDS4OSzF7dqkoRNC61rA+NXsR7idNuY1SaV4KNHC+T+Xs5c4Lxu6NARsWl3igdc
Y5YWtRqebU3wap/fkuRzrH78WxP0+ydGaJJIKuBiwxGJVmB6BoC5/oxDJG/58K2xltKt22Ns8ghE
zQkicMA1YqFdDfvMSeKQaeGseLMGBoZh87+/jikSXEcKE4Uhx3bgeYCeXDRB30eDTQgGNiM4QRpy
llXIClQtPJ4S3zlWpa886Iq/dMfdfiCUhzixJu0ly7HFYlcep7w6ciujGwylUZa9pQHjjOd+/EvM
nGlc2REn0WKrjRv1RHnSZ24RxgG4PHw3g9rg/ibOLgd6N5nUANEmcYAohFZIjnuWo6k+E9vM1I0f
KTstePWtN7CYiQRaZroVXJcQ1ON6OPENu8aVxs3E2FKjHfR/WMeFBSHyxSGo60hmHdEJwqysXlfV
kTGShbbizP17vRAh1DF2rZd1ihmapma5goX67HEHvDHlpW1B4R3gR4kWy/Iz2wd3FD17sGGwuOvT
R7yIP/IA7Y0C2707Np/P5qFenEeYM0BMVYD2kZfewKY0ZBisLKKs0kbmz9hOPoXah/vfZyZok4Je
mBA+UBBNMsfaiWKep5AYQsEeriS3YbYRyu/PzcNS2qtMmft1eKAg7UD+Ct0NRSkRTCjFSBsjOAOj
zgExlh/T1NIEMKheTq/N7v7iZrZvinU6j3LK4Kro3mdYcThZdDCbbPhqBLAImrH+ft/GH8i2uJ5L
I8IGmkUYl5KN2lLnluoq2ctgb6Cp+gonKnWi9Gi+w9qzGdeAu3+Xv9Ov6QbOIK9/sdPF+azJ1M1P
4SWhI8CgqQinXPujpvc0dCWkj6jYtgfHT3No4Vr0iisFodJSM1ZSan1vOqdaCIp//vKNZWPCrtDB
lek1X1suG4iDizNUH9OAd4csCsoke8gyV9UWvpR+R+rlSf90KorfwDYzLz92n5fqZTP9eMuhnYtA
IQ9HHezc9Y/IyhZ91YA6TGklTvRcmUmsfzOT3oABFZ24NJzkdprQU4zESh50CMBttdiOJ+N77PxK
oNM0v9Qn5Xdqxs74pPDv6kJhaiaoOzxop+4PXwjo1PUPxLbk6xXvkryKXsKQVwIaWIg6/LjvkvNm
0L6lakjVQRwyMArNRMVO5SmLQmZhFR6I4DxfwkHOPCotgAFTtWHKKG7ylaG1on6I+pqkNnpDfnnr
b+vnPe/Jvf7BeUX4cKqhB8/22/3V3R5qZjqmkMubeWa01gwkE4ptHxWMmimwKjxAkrcQN243cBob
YfNk4GVUzoVzlOdj5TcyJqAZRmqNCluUuqm6dDf+yRWuT821HfXaH5w2OvtqCeuF0tbRYwTj6Qad
L9yyUppX3ejp8EphtTOSAX0U1folNY6/v7+bS0sVcva2aJs4KVlqeXoLiJQaXfpU+fh/MPLH85k+
YUZSMGLBkF41ioouXI10XL81gw4Z4SU8ztxSULK0jAk9p9+UjIwTApH1aXIMmIBSQNTARZpS/uuE
hprXhRXhm2l+Bh9Vylr6/Nho8H59PhlLd/JtBo0NhEJ0+Bt1TRb3y2j8ssgHbEgh2cxG/wfKSVc7
ueYv5a3daVv7i/nc7IFUWJ27hCid3cUL29Pxu8hpihaxHfPMLhZw+1GD+6Y1NBykYqHetmRm+vcL
M3KY4ykd5YSw3CvW8GYqvxXV+Hjf76Z4Kp4v0jNcDpfgYSqcYwdB3N6QUclqHabbJXt1Quzn1CGe
o4ZPFezVCeSbodIu3IZzEerSrOAiSHs7sePH1DHKJF7TMwj3YTb+NdLd4LZjWIwgr3Hzis+suOgj
J0poBYThxywLoFtPvPvbNxOfMAFxNPBe/PCGxSCSVNNPFAQzJnlJyYDVSVY+BG26HtAGj076l7hp
f+Tn5DXWogX/mMvor2wLaRUMnsPQ2KS+48/6sX53Pjc8ubxyJx3Rb0UEjOyqXi01nG+98nrBwgXd
niQ7ZOqDvgdikvAkji/aufgc+raxEEX+pJ7XrnllSaQr0ActKc41lmCL3aRP1VP0ULnKbkJPUz9Z
d8/j9+J5uZ1/eyKmt/EkIMxzAmSfEInD7OzocHnSP4LOrXQ+dIrMDIay0uTci+LTxh+e++71vhvN
beqlTSGiSFneO8MYdO6Q/Zbkn6k0IDG3kFnNPWMo3XPIHUVj9kt8/sNFrEtSShdJPmjIw62sh/CD
5Oqr0XX+qb8tN4VnFwVgETmZieJDfPpZepb4cMlR3FXfZGk/tCiSLfVlZ53kMl8UnuedgWoNXOc8
/6CBfdPhPQi9kTHOp9M/TYOXTAlW+Nte9z8psdz/aLelNZK7i1RVOH7taAR2C6GjC2HoxmkOcYQS
yEl3z5K6UKW8dUlm16jUg/qkJXcDfA+lMOiboQI3S6vJS2N1cNNzvPN9H3CN37tVDk2+dLKRyEl0
e3t/mTNJ7LV1IVbHSHOPKNOjA01llnaT9iPt9vVD4VWPWboZj6fDBK6L4RJ9B/6/SKZw60bX5oXz
KPV5gcQG5m3LtV+r7xU9mVFeRb9jA6Vp5N1XCQNuEVDx00Jwn7mkrrZdOJUGcgFVFFFsT88/7f7B
6r7e39mllU3/fnHBWyd0wGNl+vt+7vIo9SxN2sZW8vepOsswdQa+6OPetO3g2tQKNWMDS+0xVr6o
5lthPN9fyUw2hglOA+VFKBnERl1YgNiRVFZiSLF+kHQlOOQKuqjd+LlLvtbZoH2/b3D+0/xrUDh7
iMD0vYrym0vV9CmOx1XgnBa2bXZNTNAg78wjxxSLMElWVKExSV4R8B173yIrkuq/GxutXvf+YqYf
e33R4eFTD3B6ISIzL1ypZQ+jgzzNMyZW85gMn5qK8Bx2Wzt8/NA1S2Fr/jxP40EE5gm9LoRMeqnn
TotY2LDVX6VnysDr6ojQbv/guOXa2iKB4cYM+j93u6VuxKzHX5gWPlujmXlqyBkK4fYPCHqgJf7m
UHm4v50zrST2E3+nycileoPl0n2ljii1TPWV5pO0Cr8MH6O1xNq4fvK3/Jv8EFBeum/01ltA00BX
AaDAMsHvCGc5NyzklYBBuedR+RBlUIuCPBmCwXXy886GPPG+OXUKutc+c21vupwuYgcAAz+PCw71
RGgzesrKkldZ7Cm+lxovff0wCVNNw78jZNn5JvCMX/BPh/E2W4Yj357F658i+FNb9UGvjvBD41Qf
OnTCXaSilvb31nOujQieE5sp4zwtonRG07aepNr541BDD5w4gbYQlmfXM2VKJsLCtwQUsKDYMG/S
/4HzXEYL/RRWrwglSfv7n3CmN82SLuwIn1CTFJ4mBk8v36/rg8HjzEXDqTcfE6lsJ3b3idig8MEE
h3L72g3n6hHYtHk8FY31cUiKfKFDP7PFE7SNMWfc+LYEoef2WbZDDmeWfI5q/SBXpluo5UKwm7cC
qgjYngqsSXhwSrWiJihj4SThUeXx3ic7vf29sLVTTiCcDoZyJqVdmQbeDfymkuDrOzV/Toey+ZMU
PsdHNKw8OOEBVeuLMfU2FySYXhicfOriOKZKalNF5Pj/B/+IWu0zxW3dYJxllaw6yGqG3XhaFef9
UrPg9vKYwvjEl0JZB4JJ4fKIm8BELZFWojwqz4k8uCeKVZ5yjqJVlThfAqhv123V+QtBdu4z8q6G
LoVCyC38zWZ+PAo6VJXkcB+f4cWomVlPF4LqTLkaGUAFeD6VRgYfRWfpzpkGOzZWqnW3hox4DcS5
rdx4W6+lbfUBocfTK2wREPMs4YHntpVzQIdgeoTeDAZ0sVNlVjNta/JQNPoh0o6qheIdIhQxssCN
shAN5hyI46CQ40+jwuJjSda6U1CjueT2ECOvuq7dOEH0aNKvoPKpL5z0JWNC5KGfiTYKVNhuAxOp
3+87NBQaufmglflf13n4gBfLEu4GZBDk6ByriTsqiutA+h7Dc7Jw2OdXA9IOCgCaWOKDvTLTrJSt
P07iUK96V9fVlmERx4LxeWWtp1EDGyEOfXUCfrrQVZ25K1jfv7aFc29LWhgFNbaD8Jhl35V+4S6a
qS+xgWDggGDKcIuImDt1dCTDBvbjIgND+M92tQFroWSND2l8foDKJ1jVcEXX+vgW5JS47u/t3Cmn
M8gUDokirUghuFTQxCdx6QyuVWgvZla9WpH5u7b/mgeAVJSvB8cGhNM8bwUvqWo7pgvAjHwoHZ3I
WPkgW8slwO5M/ePaiphC+LYWOEgIuf0Ghmzpi3wE+lkEB3Stttp3YkmXHxZfr9MOiTcRkskUXRhj
1qlCXl8M3dnQzmmfTxEMIkYS7K/aQ3ocGJLbMcywAiu26w0v/yjvzodgs1SpnikRsuZpvIlOMu0P
sbxrSkYBMBTz5quyOaM6CITrWXLHrbyJv5IJ1w+Oly6cibnQeWlzSl0v7sIkC4BPObB/pP8kykuQ
BKhGPOt5tlGYYF6iTZ3Loq5WKGzwCcZjWgSwmVAl/KJs+v24C7ZoT0wMo/HG+fXXBwJyn4mhZeL+
46V7vbaYhK0N2xQxQcZiVwBTtjC2HFK//+uCoHNp52Y0u4LU3jqxhzL0/a3erozuqy8vdtdmQueV
GSEZQ9gVbFjCciayN3mdeOMP/8TboT6gm+JCX3osf9fBYSlq3nBI0te9siu4SJP3xckpzwmICmvV
fS9GV3enBg6iny/hs/IZzC3dcNCIcEdu1MeJITalNXFcSp5mwje/A+HHCZB3+xTOkszOMp/1m6F5
bGvzLVWkL/c9Zu4IXtkQwk6NsMagxgmMSJuBHKbaBq8W88Zuz6xfuuH1a31dWtZM2L4yKXjppLlp
NEGMSe2MCOIbKpmrwbcWLt6FzftDW3Fxzo1TjWBLw8KaBClJBZSK0mzub97sQgid03kjjRfDVxSh
GJeaEgxlDqGriJrTKqv6nUZm6923NBdHVHiXpu4rjfObodOiylGTOPkwswBuR/OW2b0Ubo1sfwaY
vMhvcXsrkFkCkYTdcpKkFoKWpddmZZwh1/HVA903wFjlws0993EuLUz/fvFxRmY6LMD6sZu2zjZK
hoNRmP/c37JZE9xoMCZOxCiW4GU0rGEzrGBfqmCpSvsnp9/fNzD9AeHupG/HxYVyN+guMS0IxgxV
0KqOGV0Pdtqu3hlbfRNvlkbX54KghlQL3R6bwTzxii4KA/Hsji+PvCLif5CeG0cGlFYon6zvL2h2
xy4sCR8FVpMezDWWmuGj7O/C+Nf9vz/rxJdLmc7TxVfvm6RFiGlipaJQsrIPJZOv2hHh4X6NpsJ6
qSgzux7TVO2Jt4wmsuAB5yjOtSKc2OnlE3ote2uZ9WLeBJglWZZBTYlUsKpiSq2dcFJKSBsC6FhL
CLWfp+jZr6FOiFfJsV+A8c9GbLLe/9oUInZSUuGTJBzb+WB96T9ME/3+Tn+2V9EL/L6es196/M2F
uUuDwj5SOE9qdAVHxtUQJz/3iMKqG91eCKYLWykSJOS2lCjURYhwXbiXU/mfaupb3/fA2SP779aJ
sKBzc+qluMTDBxsyvjjfGE6xlzMK2ppZfG5SVI8jpmj8JF4oiM5uoUWPH9wkaqcioAuaLZt+Cq6Y
9bKyMxCUejQkQ0ElttMW9vGWj4nsRbuwNQWUi1Nm6kMSIJoQu+Y3KMUYaue2OHk62ogfs2OwrfNp
VugJTNQ0KOe/ldJiHX0GITr9BNIowOO8mkQgPMx+RZDUw39Co1QhTPHiwKczZRRt9W2JMmCmou5Q
qZu4201md6iKXq84K3K5yQ3GIaY8sXyPd1OBq95NFOrxi7a2f1Bg9u570py3UglhvI0rgBeo8CbM
wqqWBlnng6ZA5AokfBnzvW9iLvBfmhDOeYie5Bg3I/SBEDqazhcdodLxDH950f8fbmOdIpZBgRXn
FO/7Jka01owUqAAiZID7J2tpNm/WJy8tTNt54ZNaVMd5bcZAIzYTa3exbd4gRHv6Q7Tk1ittgMA5
2+RbNV0FXnlc8pC542cw6KjyqWZ4NDhqXanVOIhWxQ8Z+rHoK/vj30+YkAoyN2MBy6DNIk7PnMZ+
qEFfkXFa5905H5FAjB+H0ll4wM5uJgVV5liA3d2iZAsqblWblJO7d2tjc/b6h0mapDq+oV0B7DuD
scr5mqx3+aJwxZzbX5oWYsvYBFo7qhXfMXPQH35VqmZ93+vn6iCg2RnjVLlRHVu8tSVTC5n8Y3UT
o5OkuAb8mB/zNcySjDdmudf9WMoT5k1Og8QaE/RYntznwjsReKtq2eRaKD1KqtFO2Uluwfxy/D6V
QJanntTp6Iqp45/FURswHV541wZpqldJqeCPPY+uAQZ7SIDeg11IjP528uqHep+uW35E5Q0Qc+Rb
1BgqkqTxU5avzikUcvyoJeTUFLHu/CZnYvW52ARVKeoSdTM2geEl+/+Rdl7LcSvJ1n4iRMCbW6Ad
m5QoihJF7RuEtgy893j6/ytNnLObaPyN0T43ExOjGGZXIasqzcq1mtDV20OfKOSe37JNqufVLbdo
KqsA36hQLq/sRguNeurYAcHbIdU7bfe70oVi6F7wI0aoBm7c2Gt3wKXFRVI/hYUdKwEW+9mByvNn
m+l068qNS3vlgJA3gQxXePh0Jlff7qIcqkMp1ypnM3eeESH80KfGxglZWYghU3GFVAL+06uug2ZD
sISsKIkN2PNSp0Kh1oiJ/rh9Dq8WAqSAsRLuFxkkLlfa24WMpqTlIO+xIp4chEvnMNrYq98Z0huX
w4ao3Qp0Ab3+5bsD3bxSdkFFmAAtImfPuQvzQ/EUnFs0ePqXjP9grL+5E1oKzk7aCJSu3lesw98P
7x8lM5ANi0+VD6Y+yyMBZxXLD0Z/TnEIvy7cEpXe23t5dbTIQZkQ50mAnQNqlUWwkHeOkUU8Bl48
cXrVTLb3SjTu5t76Mg/yQ5NmW9hL8dsXO/vG4iJ2QJRRoRovkcFPquc38s4q0ofU1FzkSR/Srj4M
/UBMQfIFq5Shv0hCS9zZokS98lTWTQJOVEbFQrmqz+eT7rdVnhNXpNJJ6fPDZP0AIraxuyvfEY5x
QP7QnkJ0uOwCBFk1pqpEnNRUhC+QAIRuYtqvjM7Kbmduzl+umaMkp8iou1COWTb94sq2ozZEzy3R
ioM1FU99T/tGnj7k6rCxsrX9o/hHi5Empu0sPTTSJ4tQgpMeVdAqS0iLUsoIjHJ/2z1XjrrK1CpN
AF1IAC7hUY4/+IVvYSaELhY1abfd5PK8DtGFcAXZD/ULXvYrav8ZhVA4QrAhWOd32qFHwSVKjpZM
9Gd+n/fKyJMmo8uwsYVrX4thNQpnRH80hBeHPEUxVXF8nnYkmr9rZv4aVxZsbUH7TBhwd3sfV21R
byDyE+MFS0csBvCWc0YxAOzlSZl4tE3zru8y+mHOv1kWfLeM75CAXFG+23Kr+FWBE5YxUk1toD6F
SGeYU/1trqStOaH1df1jbHGZ2LXRSZXKRRn5eWi74MmDDs/3Df9cFU1ke2FmZPLx9mauOiX4KJmu
EHnJ8pipTjQ0ANKociTlaZqRnpHVjU1cPV4XJtS3T1zVBHmTyZgoHe1coBedWvJuRIjy9kpWzfCJ
DDGhS6tt4YJMIalaGuKCUgMfWT3sjO6jtqVjel1bE1wZogNLm1nAyhZWSscPfG3ixpfP7cN/Un7r
PQKX5+ox2G0x2K14hAY7kxjMhH/tSo8mh6RfGqBh8hLZVw6RFD7baTa7aqMXro5U8+6Pd5DBRCb3
DegJiRcX+T3YkkJNgiD1KrPbK1L8fky1T3WubZzflWdaCKCKYQxwjtRp3vpDYE7T2DgxmmH6+Khb
zR7NrbuK+GNO4jt13iJ3vAbJmYRWcK4BAFK06wlxwyp1WDpBWOnHGC4tlGjg5Rv21UfnkB/q/mB5
+iPKzq82gMR9T8fL/LI9T3Dd7Fr8isXp1gY7bgeJWZdmbx/nXb7TSLjgev0rKOgGxT/KQzSgHYD+
7r7YZdLOpJzzfcjvpA/J82Y/eiVuebMli0+gheDK7IgtqXcCNyjaHBLIT9EDz/fR8x83Ot6ufTnD
EcZxFJriCyhR546Ua/vg+bbrrlxjlwu6YkGah3GUHHbXkUOvHia3c063Lfz2/kWs98bE4hoDZV/E
kY2JwatenFO31w7Zqfkc/EU0BCjjOL90UNoWO+ZEztmX+Lw1tbtyGZDFGoLkAL6xK22ZUEG8aVI0
4BFO/UOxpNQ1NOQ7CWru7L7aKuGuWSNQEBQeZCVXgURHrt5IFfBHqWwqt8ydl1lSnrqKyYYihVz2
9uauXQkquB10TxieutJG1v00IEf0U69UX3o53rf9uKvGL1ZiHpR4o66z5iqCz4OwW9SPloQRg64l
lh9jy8z6b0NEQ7TV69b7NwviM/EN+GRLINfYt81Q58JI8YHRUTdjBmtKvhOd3dfRlmbwystH6/of
Y+JbXpQU4qqxyn6ipBLbdz7KwP30LvoXeapOAkn9VyUYunpduz4ajXwEeTspT4FzT+Kz4QKri7gw
ID7bxSL8IDFa8JN0q7P+QOnL2PcODItmARnP7W+zZUn8+4WlwdGmQGHy3TPzGdFx3Q3TU/HHbRau
vMv9WnyT0pFqS8v4JupUem34qan/xY13aWCR7FZ+r8rTxCpiwUE5Qy0eTRvxwOodcPFJFk/WCB6y
bQXaWuqOapzt1a5w5XTyeNc3jsuWpcV7lFd2kWpwDXB1fxmbp7Rkjkd9srKtUsjaPaMZ8AbR9mbS
Yhl61JGUxdVgAP4ie63axB3DYpczcZeOdxEjVH/uaJQi/tMXZxxm+Yl62J7tGligkZE8pMVuFr6w
WQtb8+dLM4vPpBm1JtcdZlIx5Wx+8KXWVeUNCOeWkcUXQpbKZgIeI74to6GBQq/yIYk3BojWruaL
lSzjhChp+iFXMSL544Pc+vdIYBxufxPxO5ev+KWJRYzLgE2pqBIeAAVZ4vqa9BpZ8VcnD777afMQ
ZLl/cBQIcJQt8eM1F780vAgfHDNV8lC4nkPdt/ef2q44qTZo5mRrZGndkigoipD3auKyLtJgmEt2
sZH6YxCN+zrTHuDhmtMtjqwtS+LfL27SIC+qYmhYUzvpD63VI477nKYa2h5b9YV19/tnTYujpM6m
XZfis1n6XtMjTyo+dHLxr84rutRgzEW+pb1dTobcqJIX3EKBExaebGYR47CDpoYeVJiN/S9uV6pw
dLDobgI/W3iirpUWXA98pjCVMxfH2/vpdxiUJzdRqw1b1+TkPEeXxhbep0rR0BW9MPagP2nfITDy
MrTAkQNVY9DRosv0Sz+Yp/Rp+KIhYLK/fepWD/bFWhc7axpSxKgZO2tpv6b2XRT+m9vp4u8L+xeO
6ASZM0o5fx/FOeYr+vJXVWSB10XqRhawtRDhpxeG1CamLS5Q5vMQ76og39n53e2tWn2iYKSBxAGw
8NUkR1DW9hCkWMjRUmzj/CdviO12fnpQ2vx7UDd/3ba3erL+sbfEmGYZBGqdjj3QmG6FRB5zonDh
bFhZ37f/XZWxcHanDMEjiX3TcgbiVM3T/XJj467HRH77+D82Fj7ujMoU8upzG0HQNT/Md+WzoXjh
Afyoq3jK3r8HnQiwa6vrvbW2hXMzdZ1RDccuFzJFp8ad8i2nWDUh8j44ful6LzunlawldhWKi1au
P/gR0MRSP9z2g3UTpCv8fcpNS/ybNPuq4SfChBR5SvWjD6aNuHv1tYBunIE6it9X4Bx1NJrcaMiJ
xvHLEJ2TOHX7+n1cfLu9EBHuLF94Xj6CPHidrzn8tSEMGxSAcejBmA5xJgG4cMJZ+haU0vTYqHr1
OS6jsGZUyvfDjSdk9aJlRo/3A25PKGcXcZIU9klmFIy6DF7wvn+oXsxz/NV+UU7+Vwe4WiRYvcze
lT/p99tFput2L0eAyr/ossEudjUEM2hh7vgxaxfsuv4xOhVnoH/A/DUPsbNNwv+1uwPNeGqummB3
WD5hDJ7yCFcTSAyzj2d3qqq49aSscWiU5pVibTjQytXI1DDVXXjBQLnIwoUvLl8rl/TZ7AJSRKU7
VnX+PDhD4PYzvG2Z/jCh+rNhcK3ai1ALIxswClIhX9KE9zHPiK11Ym5j3CWnbF/9pJniOccKpUhv
6yJZ3c4La4twygr91jJLrKm80e2vOn5XJn/fPhzrHnJhYxFIgSqRm8LARn/wjwIh5O+0jxGSM4IM
ufr7jwfohENemFvkJn3G/Fox9hxGKbnrGMxqpOHOqt7HZrUztc+BvDUsuLWHi/Nntjn4cx2DNWGb
bd/3JpMT1Ua4sfrUgOBlqka0JmkDvPXEwogHwwh/+0X6SZ+9oj2kips8UURFwpoGN6Nmfbqvnrc1
6td9Ei4kxtoR26CM9da2nPVFbI0N6d5D94KAEPP606H4pO1Lb9va2nbCYC+66uApnWUda6jmQUJv
iQMwNO9LPz5k3fApqMLdbbdcexouzSw8v0mS2spUngbNqT+piX/KY/Uvoy7fd9DW3Ta1tiKYz2go
00IUCJK32xfMDFTnHVdkxJzckOq7cUYwMnv9v1lZLihTenuosVK3xi4Y/u4cfd91W0TSq60N20GN
U7D5Xk+uVHMcTUrIMJtZznBGpkVfDcc6NQWxpDT5r7IBcbEt14A9ZEFtrRtDW7uFqeQaEOrO/Gb4
Wsn/LUte5Syss11VBOVw1GfuX5d2ZF+cqk6B67YunOCusSnRHOZMKvdMLjhbGoMrX4bmGvVqhdb1
9cS9FqbFEElMkszaSyJTRp/+nltrf/vDrEQHgupbBvkm8KRLQFTqFEpojRgx8vIkh/QksqmTXJUs
nCFp5NOkOzmKjreNrsRWoPlI9IT0r3LF9921Ri7JPk1Dq3rqsu/WuDXCdY1VFLPfF0/jIr5O6mRO
VUU8jYf6Lut3Gog63w1QMz4KHrzq07AbDtFDt2NI2+R/32W5i6rA7WWufcDLH6G+PVrM8Rd4Pct0
Yn0fK58NOfOgE9iwco16Xqx1cfkyZT9mdsNa5TbBmYvmsYCUp7KKL0mt7zn1nVfYcAKabfTBqvTv
CDD+C1cFwshMLsUCuubLOqKaG4NWNwxUIoj7FAXj56QeHmUlP9ze0OsZBJ7PCztLDu1gSLTer7Fj
PZpn3cv28SHcka4/CDGlCH7cLWqW1S7XpcWFIynj3FbK8HtSdbK9tnDrCoigCH+Kj9YpOwdP5b35
MLw6IawUKP8KDZitH7H6vF7+iIUjWV1n2VnIjxAqHPFDv1OR6cxReI6O5rN1HB4qBoC2+mtrm03y
COIICIvgjVmERmNLztIUMWfIoUGcNW7jVTDpfTc7yNGsX2KQ9F9EfMAYFTBHJCqAABePUW+NiAwn
QCMYNjlPBlxsdnzWYn/Dj8Rrs0iJDMG8DG0Y09VXg2blFJVZ1ouUqNaCbj+NIaw7mtLKf5tWQ3dq
SlDw3jima3ceDAayZpAYaFdwMTmtsz7SyL2SuoFgt0z/Kotyo14sQp3FupgFssTwHPQC5CGLCyfU
knboJ5BAphJ6s04/x9SS/GRM7XHMmjt7SFxjKt7rcb3F1rSypfQPxOGkwE+hZnFOmEczjIC03GP8
DQ3FHzPD5E3eIKH1L7p7bywtDoMSJ108Cair30UeotZNhC7daLu3rxqxVcuthMVDAzkGdP9qpNmp
JT3Nc9Yzh91rXc5HySdDqMzn2SxOkZF9um1u5algdAY6AWqfsNou5zrKmvrXLAHWSRp/Z0IHP4S6
O81bTcUVJ3xjZpF+FPlc503Ii5Q71rc+nT4UCojr20u5JmcwIZ7lIeDGAEd1VbGbCrlKEjH/FmXz
36Ganca5/BFD0hCE0lHrykPY6/eZZP6YRmXjYK9tI7BhWks6gKQrbC2ziWrtW3y1LBxRyfpmJx2i
PZ83Fri2i/R9BXsjhfEr4sE+aHQ4YLECJ4PhCv3nyt5L38azekDt3nbZ0uCwNQ23csAYvODyEFej
6Dq/PdsZanVjizKFN2n14AZDmHiq0n+Vo/BVKZrNl3bF/xG41EBPQiMMMfLiPLel2QMu5pRJpxk6
3/sWYEzoOX9D8m9kbnkynrgntZfiOX239dytbq8GF6cA1l6LMBlMTCD4AbC2NYYTfuKalfl0+xOu
+gngVlloT8JZsNjMPO4BKevgGCenPtC2cZv2a51Jxz+3wiOGuBPATMAci+uYwoIUDLXBCC25AY3I
yZ7cmBj0/2ZlcabNQjL7YMaKVRQu3XU3JZyew+9/boUKGs8XvCvciIsg04yr1h8rgLRyEHry9ClA
ki5EIOu2lTUnp0/HA0aKzX9ZeF1YWABqhNdpCC81QeOmyCoVXckF/+cXLtNzApsLOPgavxEnfTA2
I8epSbJIMNqO8S5sdP9Vs2Z9A2GzEkkp8LhAMykoR3RCj7dnd5LjSZXGSExOyZ7yALqmORZHUf9E
0uBr96i2m0X4aw8XsE/BQwWokKGtxU4mTut3pR1CNxJSqXOkOwDInjZ1u9sf7PqaIH9jFgQkmAZF
2nKiqK+KqkKDmogDbqHA+ULTAVVJ26skkIXdRnhzfTFQwUUYSIRQlLOX52nKtczvQ2ZDujbatTnK
C3/sFBhQgaOjxmaL2+ftd6pymg2JyXeanXnXFq9N0+xCWFVv79lKwoYZcNpCIpOS1XIqN9H8QM8h
OfUq530dVIHrDBEIzDE4xkG515TygAK3BOo+eZLT2BuKrdB+dSMvfoA4hheF4xJ5VieXGICZ02HH
I0A/YCuSXxmyebvIxeXXwGSehFEPyvl1mvb1nbaDyOSg30WQln3IvzDwuQtP8mnUd+rHjf1V+flv
YzdMC9QcryTVyGVJq+Z5VpoU0+1riYgrQ22oSQWuOh6so7qTT5RAb1u8vrYwKEaWCN34psvLkeJN
FyuWGFrKfvYOqUTzs9Brt9/kNhcXxXJltFEYkIKCUbwrbz9cII9NYlYcN/0oS/uaYYZwZ+6Us2Qc
YCfdbXdQ1lbGJDUTirRRuPUXX3HK7UmHzIJQx5ncCL3rMTuV0/vJ/BdHW4daXMywAkNcjn3Nc0+7
FX1aT85OU6CixbU14Ll2IRIUUqImQBRX/9uta9UhV0ySS6ASZOmBsTOTB6PTt8726hcS+HSh2ned
wRL8jkbaFkTYkRvBvM0M/KP2MX5RPNihP29zx6qrX4iAF+EeRpFAdL9dl1THjhq2rKvd9bv+k3yc
QTHskzP6FfFjD+vTeI4+ZOjo6SdlXx8pek6u7BpndZc8bx36tXtF9JtF7gkP1PL+zHqtl8qQ32KZ
VAoUONXHLbDiSkORiiiMaABViduuoLFWOodhm3O4q73zzM0yE/R4UeAKKV5IB3bGu9nLkztabv9d
MWbNjy7sL0tQlpSNtWNz1seU6Xsd2Tidl8/aqmCum2ELaSZyMJbuGmVxOOhRTJbb5m7jPErjKc2+
3b62Vu9ooToKWSU1iSuATxDJ9iT5XCeTp303a7f6mD/qklt+MZ+nV+fdtFNdptWTx/Bzu5XFr9S0
kANBnxxyR/zlCu7TxRH9Z6YhhN9GrmCBUnbJOfts7fPTjKxX8qozSL41jbvSLRJmSduYYaJesaQq
C8e+rAzTpwn2Wt+Z4PytjzM6b4LWK/c25aLXvqIQFaS2Dl/gFVcPjVRfawo2WLOoPkv2czEX+xCB
16782FvwKbUTXL3OKaz7XZX1BAIpchzxrp5jz6m3ahqrv4a4iTBNgJ+WqAmL2H626W14iXqXIXCX
x+/M/vuGT61dgMyW/2ba4lFcDs3Qf9HlAkEiT5nu/bw/T5PhGTHMC3XxoAU/Ax2fChClCS1wSR/n
7tT45Ua8rW79BhEgXMQ3vqZlQLNZ6OCZR2mC+4Giw649Na+cp6/JMXiw9v19DVuq8g4hhM8dsC8I
9E+3t2J1uy92YnEzl2ABk1xiJ1Rqp6H1U9IZqNnsyW9ZEXfyxVrnkrswE5qsKZN/VWNzF0XQmiX7
/9tixM+4MNMFTW1GvuiyZsnzwEx215lea8ZPt82spUqARP5xn0Vo2ifpREOSTZOfom+8HulX5Yvz
fn7qf9Uv5cfxOJ2yLxsmRVS/DKog5wHPQLnvmkwJApeEwMqPATU433VixRbyULe4KxCe7b/eNrbq
mpTFaFYLzYEr0I9clr4ZVnyu9tDVblZ5wy/4ka1D907ygmN0pz/6D/V+3pv3mhdDPvG+9cr/oqVw
3fZTiLX++RmLbbZHabDLkBQEpaODVRZukKeuBg1KJZteo0/u4GxBVldf7kubiwiMge0itHKWHj/Y
pTd2nv6rv0Py8ADxROnV96OXfFBqVzpG3+Nzd9oas1uBerBmkEhi5h+5kKV0gZOVtlY7XMbVPnsx
GDs7pwcCpLtcOUpH85Qfw+Ptj70WmlGzIxMRorb6spqB1FxBNUAsWEetb/o6VM6hgO9aU7bqJqsp
JUTXPOMQNgKKWxzPIev9OOgEiwZ1szqvvMb+0EVHpYRIsRwRPWKLP6fqT8SRNiLetfvn0vLCk9R5
nsZJIeD1G7hijd6DgcaDosi7vZcrZqjWESiA9KAouYyH0kHqWyunMlQa2mtTme/HbvhrtpstL10J
YYlIgBCIuWMQXAsn7e3epAEuZt+n4WFUhudJ3mLWWxlKF/TdDKsYBEBMmC4+VmrP0qyVVB+1x8R0
9adhP+0bD9pdtOE+arUbf0TsczM4//+YZU5coekFJdjiPUpnNQ2qHLOEPg/xDxVaLskzd9ox/4bC
7sm8zx7/fNBRrPQfk4vHKR7kJghNiMj1cDgXunY2isNtv1g5Yyr4CAvaSBgxr1QtupyBcM1mPqay
p52UPuVOepzD5zlSd7cNXffWyGvgeyBmI5Qj33/7AA61akY0YTnMdwF93/Y0HMKTetpKodb8nMIT
0FZRtrvi7DCaRrdTn4tZqZRPwFKfwzhtXCpvn24vZ8vOomoc+1HUDFkFg3bV3Dlj8xpArmeX41ac
v3aeGPkDWUJmT1C4KKmlWiW3aB0D/Bmh3JFgvKvljS+zdvmpOqEm+qi2JRAIbz9NHFVRIIkoO77r
H7pjdvwunpLYLTdDurXw5I2pxW3Xq0NTFSleIPiDxKDwJCaFIy/5xBRjuBfzBP8ijBQCBihdiHsJ
7dK3q5uRvZBAeZJUz9lLbmX3haJ8j810A8MnLrZFFCTeRmqf8Agxhr7YxAjet8wULZEuHOaPWZnG
57zWor+QEikoVMqm287U/P/cC1HcoQYPiwAQvsWhCv04NVKNtUX2axH+bKdv09YM1dq5vTQhHPQi
cNXgMMlRcIw9i0FK16rayu1SC8rxpPwSWsW7KkfAQMrHzxzGjTO2djdRPBMUJFy6XPdvTRfQwShz
y1muW/1jN2bPwMn3fjG9+srwxyg+hRleukzoYsPPsSwMKnrRto5NDDtlvisHv2oeY3V6+fOvZTH+
jKS4AHMvkZbGoNgJyXPsGUZ6GBz1kJbRiQ7b4baZtSvDcn5rHdN8JHZ6u21A2QFtl4IgyQDOXEvZ
we+Y57xtZO3+uzCyHPPQg97W8rSPPVQyP2fa9FyAcsvqfONUrZjR6OkDfocjQ0xZv12LVphh2Auq
qbqAVK1i2AJgiWqbG6tZq6ZoNMYoFRkELVexbc28T+BofBr16Dyqv+pP1n8UIc+F5vmPhqee0p/d
/RaR/rWDC3oRgltawbjFso1qB7XhSykrQloZrEJPTjF7TddDEm2Ozp1llWGwkVSvmkSqm+47AfVV
i6aXS2fohfKxLMnAYys/PU1t8p7IQPqLgcxh3tjZLXvq2w9YGXqvzzNLnEp4KehMu2MfzQcKf4hX
p8YWwn7VHDcNXxB9givYSaHOeqfAKeolpTO+DG2gu2qX+geExZnhKcKtxGHdHgRJzP7C37IMd8nI
HLusNKh8tdD8NcpG+64yPGWcdhABON3Gdb9qDbInLinRLlmeBtmPrC5VgSJCQea8RFAiAaS28gAe
9tTP3hW1uUXhsmpRaGULR8XsIvyQ2n4ioAd3mealq2fOyZe0BIykLe8Gtd+iyLw+7cyaCD0SSowk
98tu6DSYVjgbce7dd7H2Asn5y0aoc522vzGwJEuUpJqpJCROvNIHxtUhL7jrwJR9s9Kx3cXaBK8j
gIpfiG7E1ca3W0mfafIiHgeRFmcPHMrbk+AnTgflNFs5eCFo/p38YtzHNPRSxKrcdHbl01ax9nq1
QGxA53FxEuBeJbXVNFQjgnGZ16HGo8NVI4U/pOSzbhXnPm7ujGwLxLZSHWZpDDJYAK7psi0beYWS
262CdrWnzB8U/8mxHpt4dO082svyzxw5jdk/WcPHlLugVrd66dfeg3FKE/QQud+uCBbT3HB8vWK5
1fiXWjzbvs507xZD3/Xj+tbI4j6LE3KpqMCI9Vw/+L+S0/CuOEbv+rMEEhthifodBYrbT+2a57xZ
2OIRnCo7jzu1B1r+S/+le/Vz9nl+P3pdT4um/yzttoZsrkPZt2sUe3AR8mVO11KCxl4E7qzXPEfS
vTkrD3meo7bybWN11+XDt9bEZ72wphpjWiQD1kwwZ02We44GjSucIJ3+3Mgw23HJWcbIkJZ/yMyf
t62vf06H7h/+CsJoUa6oBhgIawuJUb2Vzk6meCkzfrdNrB8KCqT/Y2OZKkZm3OkGNux3w946VMfg
qB2HnWiv5d7Wmd+0trhmCj3UxnjGGjKV3wTNvOS1YAUsJjjO29DqlXqs+Hr/u7glxQIKjaWdTpgz
HruX8QB53jE4xBgPP3DBHdLfIGsENvRddEdxcniY7tKn7o+DGn4EpKrcrxYQoWXulZVMDqo1P6Ip
IteZXvtAdi1nD13xxvux6i4XhsRzeeGriW+XWmmjADiNmWunHyJzK6NbOXvUY+hYglAAX73MeRqT
ckyr8EoEc/x1BgsRRapXKs2+N507aGo3VAlWngjRPKTyCZabN2nh/3VjBqE+jsRLkfHUZGc6Iftg
nPaDke0aytp9MR1vH4eVW5pZGVAlMNFZNLkX/illUhPpeYnDpLar+jAojx/T/u62kRV2NMKk3xQF
kMUS1S+uzMysB3MqEWuVTuPBPqrw0EJNZu2YUTwEe/WrcjTOeeOqLlLlu/E8wtL230werPgL2DiL
pI96oXIlQVYrQwK9OA2KQJkOo9TtZuXPXV9FoJHdpA98XQFwjD7XgoCnp63T84zIe5PvDc33xn5T
EW91MaB1Oe3gGK9Q/1BOxIi2YQoNkKfiW3IChOeB2QEh7DGgu4u2BzeEM7wtqpCTXZgUP+nivPGe
z6VeYtI5qef+If2QP/hH4F2P/d/GR/kuueu/VR/Kc/G4LaazkhK+tb14l3SuUb+vsR0/5Hd0IFGd
uC9+SvvuoL4OD+ah/0sISDkbCe/aYw86CS0wIkWmR5ZNjy5vlHJ20KDWn2CqEs+FszcQYRATtf79
Nn/42lcFkCpkagS0fRmWQk9LhlpwHgOJIgyt7URVDqCvzGrjHbxOJagvAikTOhoAlZZVRkaoujmK
SDrLIRk+Vmqon6pGVu+LKjbdbjD/nDGLUB36ATGDoAPPWFwBIKAdPxphzEqm2ToNrTof0MIcNsL6
lQtUZH80PsHcOlfkOENvlFNKTuEVpXHfa3ylQD6VceNq83Fuenfe0m68vj/BiZJuUtwG4ksn5+2R
MJMhQBGBjDPwJbigU8jux/krFe+tmbRrxwBoy52CvAQ8EVfMpE46NlZnorssN4rce3MlB6+Sbwcf
b1/Va+uhxEPOTp+DJS0yTD+Lh2HOyGmVpgQSnwwWhAaFrf9sx6DdADasL+kfW4vgvVe1INVjltQY
vlns0PsuflBHc+SNS3nVjpgHJoclcV6i8TI/GIqpnXhV0WJud1kSo0zMs1rtb+/d9ZHiE2lMnyJK
vuJ8pT71QzvPYjRx3ueTNCKYlTv3kz8Md3MQhhvmVpd1YW4R/UAcG9V2zrLo9CgfulySPka+UWzN
L6x6xIWZhYfnIwFnLWOm70yJca8hPOfxlByqvNrqFq2uiFiE0psswN4L51MmJpIti2yuyNvS2vW9
JM8uxHHVRpi1bseCtJ7hNYpuiyUFSV86WcaHmoZmfm0Duw7dLJbjcXfbIcTfefte4hAUhv7Hjrit
Lt7LdJT7IWjYuiI7qwEU8Ul5zGbW1OQDnWzN3kjeVtfF7arqhN20WBZ3bGXEtRGV7N/AF3vHrMl4
SLRN6vbVVcGyx1wUsccVJIp6epQOOi/x0ENFh7iF7Jb08PdKox1NK0AJ26ziP24IsJPw0kObZCPZ
vrxm63ase0UkbXM9hXstI1jVUylwA7o7Gw/jir+LQS8iKpuBiiuMcNEZw1wIrlnTnE5O3L5Lhup+
CBmUve0cK3YIQ20m4nH161o6wphZXLQD7CrBYB0VyercsIWhe/S7X7ctrcROIuL9x5Twmws/rGMF
CQFJsGbsnMcghdw2OlVHglQXmAxM9fBNZx9UtzxuIfNXLRNb2HAxgOi9gtBylutYtxCqa4v8aFVj
6KZa9kUb7f0cp6VbON1zFY6PffBUT9WxgdBJsvPPid7/yMfivWBn2VX+xrOz4r82BTFckiD9Gotq
gfxyshTsV58/pmW6i6LvpFyupvdel2wAwVc6rIYtZveYW4GN4grogbxVWqDFA7HiO7t2yw/ZGcUm
ZE+V6rdGy39D6qFcB0HYZGlQR9D9vAqCwnSKDLOOoI2Y46NtBDtHbkj55faxteuTndUQFTQ7R5J3
vZ+7sfoYRsqh0VG1H4d9YODtlnVXmSWq01KzEV+sALxtfpkuQA6Q+1/FMRMMtiZjXQx/67o7TxAa
pLLrqOO7YDTuq1Y7SDbB/TC+q6t677TRUxA1Z7KgT47zXc6dkx38KJsYUEQTEaaGB6uqPvk6rPMO
raFk2HVZsSPHltw+LDcuoRVvFlMKBCzEYSK+XLwbOUBQw+yBJKWRq/0wgj2VYyZ2vWAveZJ+L30G
q/0eJPqjsfFgbVpevCRSpNa2E2HZ/6t4CaD2y+jy7hF9cOv38qHdT7v0HD1vVa8WVxQLBYEiQAgA
HaA5/p0cXdwbmhJJtVZDBztp8/uEWj4SrfF4V8e48u0ravFyCUvQDhNB4xkM5y9nXKBEzAZ06VQv
1Z1dOFT7Ua83asWLU4EJsjhHnETOPDnz4nEcJ3Ou62ycvEYt7tE4+dIF2V7Pxm+Fmr/4MwWW2tgi
p19EhL9tAhlizooqPJHGorqipnB1Bnk5eYkyvE+bcXZLmTSSJjPSlrpZbOzi9fcSdkQrSmCir5RO
2l6PNLvSRy/uK9cu2MUw9HpIcP7sY4Hz4gQZCCWAUwJrvwjT/CHMcibbai/U+sCF1v9B0fqNr7Vc
ytKG+vbJgkfO7scKGxAA3KtMWcdd9Enpna1XeOl4v+3wiQR7i0ZpaHGko0KTOn1Saq/OrPsA/XLE
3De+ytLxhAnuYpCMKn//qpndQ0ODPPRce1WUvqst5c6wpKNUTM0+y9ujUhNmIICzYXRtXZdGF/s3
2+HEXCpGoVv6GBnxSUvHj7fdYAlUQkfi7cIWJ0pBvDGrZmzYiXJXTe2LpQVPci/vkhwqAybH0+ag
OffFND+pUfJ82/rWAsW/X9xNvd8UheqIXU1Ouj15dbTFF7tqwUEhVughgZUTLnphIYrrEBTWVAP/
jPLYCwu/OCp+3WxNPC+qar+3URRFISYB7YIMzVs7kJtWaTqWtdcVqVuE7/yqPZetfteazBbo066r
m50ybA35rR0w7lnRmGdohcjkrVUdPtUEydba6yMo0vNX3tN9Zm+1INf28NLK4t3yDaWb2gErrSyf
U8is3B4+g3/h65dGFrfspBtTroQYiZvuVKb9dyvJNuK4lTMsOBAdk1ldwtllH6CKYrXOZKOC0KL4
oNvB3di19TEcCvlQqNqTOjK6qNGTv+3jS4y5cA2dugUNf+rmIvZ4+5EsqNm0zkjhHWEazkzP5uSW
vquarkPUMZ6+w7L3PVM+hLObfO2ew/MfgvWEfQYlQWCTUVJEWN6OYaalbazYtafPNkPr/a4I3wdZ
fbq9zOUrKazQpoY8i0cS6ciFK05Dmkl1wRhR2Rvvo7w9d1bwfrA1WMit8t1tWyuHDUiRkFKDT4NI
Y/F2lYVcaCqsIR6qJbpX+bXbZsEBib691lvvEjN7L5nS57rttyKclfPGW6lR/qSwAUP9wnDS5kDe
qgiIpRp0Lrizl36sI7fI0q+3V7i2m2KeFoQ+b/QVwLKep2DqI4eLUc/OUVC8lO30iYbcsc711z83
5fDdABiAxroaQgU3R3XDV2uPQt5uZFObSDrZ8rMl3d02JDzgopCCH4qSkCLcRPDLLqviuj4qVlo2
nRdMnZc24SlXv7WmdhdIwV5JtmYArnfQZmQXjA31avKoJQ4sNCjAN1baeXNhkhPGSnWuhuL/Mfdd
zXEjS9Z/5ca8YxbefLFzHwoejTb0ol4QFA289/j136nW3FETbLJX+7ShmQiK6kahqrIys9Kc04EF
UIgMiREy++vZfRSNd+OtezABnrTMYpf2epH7c7JbeDuKX74eYn2BoCt4OqejLT8xZiA4Y7gmwhiG
tI+vm4NgZMi8KSCxjjQ9QbooNH6z9+DnkCj9QF4R0vFB4rlFKxoZ3Ms6sKk2WTI6oRqaF6ZFFeBK
MFBGjPs1YtZQlWsHO4zHUAnLuAcsLQJQGWejfcMq+skRp2LT85MRh+DJw3UAqiTZskp11aTMfVK2
F9b3o53D8lJsFChLuL5rwCMmERiGZZJeT4Baoi0RQXuz8fVcz0rJyRArU9qEwRIA1qPXOXl45HP1
B9PVjsIXlwCPPmrI91Oh/34iKZO4jIh8YUnR4pPMIioTQZs17Ft5NNL0EcU8Q3oJ+ffc6iFeQQEO
QNuB2Pn7IZMR5q/gmE7n0u/ganAUrb1wxC6MIKxoeeW+VGKuCyGLjRIZuaTsh0Ud9K936KOTgE6H
X9MQViq+mbK+VloMIkydqQaREQFrX+Gzbc9+H2c3j5ML4n9uq4CLIsBqghPvA6Rd38R9MOdap08t
h/veQurioYsfulHVkekG6iWYIDv5QvhsHdI6nuvTUVeC2AqM1GZZ0MEp4SyQNWgge0Xn2aArNlp9
XsqeXOZ6Pif8iP2iZQqcS+qHMoU6mJqCkTFTqc1LMidoTxiyxSvAG3HB5zqn/E9GUlaSEkTplA6M
2unpIjxMqeRkoebB1m7KfnS/lpcLk1qDUpVBJCEVgUnFBU/q5i6VZSJNl2pwz+/Xr7VT+Peni6vS
RQXBRodiasQewg2gBVAnIG1rXyWCiVLq7SXN/8mQFHMGoRZcrFceXVSUwjwwmFnI2SJADQwQcT8A
xuyb2oO6zeYB2XC5+OmsjQMJIAVBlM6gbsyyPEkzSI108bu2n4zptr5KjMlRffDZPqWHUJ/u4v1v
En7/PA0ng1J5OlGXszRLnUI3sdO0e46P9Ujpd0HNB2D/Dr2Mb6zfFxpoSoo1i4KED2htSaBGStf2
nd6P5R2q/s1CHQDjqeQvX49z7hxoHHjUACiGHsW1EySlUx6NTNcBU0xiSCelRj62BemS8dvQqheu
V+fUM2VgBcYIID8+tIlNbN2LaMaAIutvumjLJBfip5eev1JZPYDX+xn1xXoe7NR+n4b3Xy/WuZMM
VH5UutK+sA8Vb70MaiPIQKcv3LM8ot4O4dkku8Qge34Wv0ZZidqoAe6gaDFKVM1mLkFnQAy+nsgZ
RxuAVL+GWB1cnhk7MVnw2KHtitzq+yhhoZoYEBtUhRBdRVwXParSLFwCdr80t9UORewkavyMuWlt
cxfz6lXSdOMF1b4u5jmeVdwvUdkg0WbxtZemqlHSFWOFszMTzprc9DsgViqizDrgvaAJtYQsL18v
6Bpx98OYq4lxHLgoOB5jdobosWiMnVEIaZdXpa7psR7chIeAjC/da2cHe4rmdKl6eJ0N+vkCUMGA
GAOOzweSg1xeujqqIPuDle+y507UUzNwu2MpauFQzDbpqR50xNw145LPelaJoL2KQuigzWptB0ok
lmJ0ZWLsEcyZ8VWjCWbZVIQRLvleZ00Ockr/DLVaZ54dOrlAuEIPnyYD9TjzFgBdRrgVCXPVLSR8
ZozfTY/QO9XpkCu3FZxfdYXgBTgxpE5Hdq1hvxdwu74WoPP792ti4sohWeQhYAKQe+nydjDa+0DV
88pOepOtSb7tgF2sqfoCThfBZlR9snlHvv76DS5s4jrcHw4j+jRSvAAn5j/6Jq11rkk6kstagfrs
QrK+Hm4NuEoFFl2btDlDldDrso61xWO2jFULi9pypURQio6eobGARqpe8qGJ9XapQ0OYl8qqgkiO
iJhUlzJ9Z/Q5j3gf4jW0gBlRgPdGHRzGSl6EqCZO6qulm0iBqCz/4+t5ntF4GAOgriA5F+DRrlQt
+jK4sUGHEnAxcCMp7gLxUlz03CyQdkDkDnHLj3maWWSA8otWGl3paNZBlvddoQH1eug54/fnooEa
C3lnTOgDitU0J0OYFkOH2Iwa2nxWFV6dVpeK+86tGOpaULAIVSYjHvp+V5pqWpgIFVzAZODIxDGE
CS5o6zOizp+OwL8fgS0ytSvoCFqc3IYBsk08xx+Q6OhIJFziZj+7PSfTWQV3I34OG1GArS0axWBn
EcUYIcFJN7/em3ULwvE8IQYDHAgk3KGw6HuceKhg+Ei7PIdpHSzEjxVrAQ91bQAAD5Dn/4Owz5m0
kEpjPv+MRxf5ZLx0mVtZHDDemAHDL0PNfAlmJECST9VAJhagscv3AJUgVdYQEDZe8GDOCsnJ6Ktj
VXMx6goljN7Lj4twq6a3Xy/n2V0D3grWkcab1qpBrbilqkNgnk7o87L4+B7HF2l/JWsu7NuZgUDS
Do9YQv0Y0DVX4lEWJbN0XAGfdcxnQLMJdyNXb3Ouefp6QmcWDAUN4EBCpFP42KeVl1M2yTn0AkqN
vbyu9spyKZl7Jk6BYmN01SIPTjPGKwlMK3ZmygVDaN1DMdzLzT3TIXFcPDfhYCDyT9Igv7B6Z2aF
ISkdB1w9FLKudMWozmnMJBgS0ZOtOCu2HF5yOc5skCigKgIsZMihfagiVNMujXMxRFy4BClhrels
1INu5lIm9/wwaDEF7gitJVzJgSSoGTu0DPI9bJ/7A/LhdlxX6h6gZLHx26IAF5GjuR4Ufnyo7CvQ
cSUlyKwCxO1Hxd9O1QXTfnYqJ89fqddsTjNZpnIAQFh4TU0agTGtZAHxnH37eiZnFDm6TNB5DtOK
PPe6raVtRqUYS2TlKpUPXHQJuVWWdVYhp29Zrf2+gySiF5cyIUDeEMR8r/DEWQsXuaApwMHOC79A
mlBRWCPgLpzUc8t3Ms46iBmqQSUVwHnWQ2DpOv0o3sjBBBQGLnW+Xr2PFyW0lCDCALoeFK3Qub2f
EQv4EXUJxhqFP4ExZwruRSU760XYLoTP+acyK3oTde8KbtOsr4XJlRhVzgiwI0MN+gulIB+OMl4E
CTN49ggQIA+00uhB3cwI8regI1HqfitU/Y8uakT76yl/EBioCrjzFLkRWO0fSme4YUwKVOVWuhyD
yz2aVGcGRkjUA2KUvZjX/aAPj4OhThxNOgDUWgtMLglNB6q7Su8zzW74acMrAzD1kvltqqWDViGC
MMUiroxhxpOv5/lBhoARLgLDA1iuaMpFzu79zibCwPaykBV6zFRkAiAFI9wqF1G06FPepWUU2vOv
ACwEfVZom6FvceICLPIiaWOLzvE4B59Mv+xQI/oD9IVmlFYVKg6T+XetPh1QhHLkEUFCx95KSZZy
ILJ5HaA7YgDOJAq9UNfKlReOxZm1wyAoAsD9BOUgaxDyhC3RVdJikGVUU8IV07bopG/t0Dx8vUcf
BR4RMDQ6IFABGIMPtA9FgLINdVLQ6sTxdpckP4REuPn9IZDmQdadRfIM+MHvNyhXpaqNQlTAV22O
NHul3RQVk10wJx/PFOX5UlC4jdI9oPCsBmnzbBGaCHdxJl84s897jx+au0zLrrOeu1CbeWZvgNIL
3x1ZEJRnrI+UKkd52FUxBCBvNzWD/sE0iQjfFb89Dt0Y9LVT7D0egaT3C6cyUH8lAyq7PhNvooI1
F+VRVNHn+rv7I6DikuoHRBSxeiuTMuaK2oWSADwJriDspJkgHrlgjD9KGaJBwO8/divSusv3Myn7
Npv5Akh3UcXeKRNQD5Th0hXnYwELikfpJR4oysgGfLjLp2gYbBkVQC7NxD6OY+5KUfsqStB8XH4/
D8kmBZ5qsnAP4rw0ZlaEB4VLrFkJLU2aiCTU/pLX+6TI4is+KZ5QiHVBRj+sAkgM0KlM9xP4OR9q
T3huTod87hI9RxSw6Pw5vER++EEXYgRke2kRDUKPWIn369wvitSxETC2CiHObYFBo1PfGWzCeRMn
xABSnH7bMYWVpGuNzAttz1ifBSZJZHms6gQpidCJ2wDotKN+kZxmDcCHUiiUq+E00OZo6WMfSF4p
fbqEcaKrd5Xf+DMIVTJj2FQbgAbEbuTk++xOefn6XHw45vQ8cMD1QgkPMoHrgqQhrdqF15JYn7SA
xINI5L42WJyT4zD/9Tz9v/C1PPw0Ve2//xt/fy6ruYnDqFv99d/b+BkoRuVb99/0a/987P2X/r2v
Xoubrnl97bZP1fqT776I5/89vvHUPb37i1l0cTdf9a/NfP3a9ll3HARvSj/5P/3Hf70en3I7V69/
/fFc9kVHnwb+1eKPv//JffnrDwSbaFPLyarTMf7+wO4px3dvXov0Ke3/5bbZU/HS/pcRP5Vz3z3F
/7rqi5en8uzjXp/a7q8/wHPyJ/oh4TiipxSgKgKisOPrz38R/gS5EAJdtI0XjhZ2tiibLvrrD176
E9do5M1xOzyiMuDt2rL/+59QFEYBmQDTAvdMFv/4z9K828Rfm/qvos8PJYrE2r/++Fkn9MsvYVCJ
rYgibrtUC5z4I9Iyiko8JMI2ceNN7bU7Zs84AqmMKiHqlvfoX8WdupNNpQJ4d6srzuxxN41AuH1w
Fe/AlWUW2/lhdgJzssDTtx/t2OORAW+9xE+fMhekO4IGjDJSuaLdbxIzNCZL1jkrQJCFN2RT9ig6
7OCIeo+fJ4O3KyO9DjzerO1pEwGzvHbqTWuKAOAbNoIRuYwz64vBObHTuLPZWawterWd2okxm4xV
OrJX3YSeYABofNfa8UT6LWfgomOhNRqhfvBTl8hyCACKFg1mO5akjonqp1vFqXe8B8pBu97NWzAu
uKKxeNkudgensnL0kWeWaDJO76leeRUcmF12k3rartzmTg2kyAYAgRzmGdG+h60EwuQAVGxEURCP
jvbozArQCIuSorvg0IsjmX4AXtIVzRTshqKJdgny6qKBOrBuUQivc7ZsxCZvBm/ykf+wcuTja6Ca
x8ETwGAsGIsjAr+4tUz2EPjA/wfZTIqOixYz60FyHFmjVbuLKdjNBo01duPIj82mNXLQYgMP1EsB
jz2CKyN1ORtcHc6Ab43X+VVkLbZ21ccETHJWdAVQDj21c68XSWoPuqQX9mwMNEdDEi/yEk+1hDfO
Sw/pC/+sfe+ASFbardGQ/hZEiaPREUUfTMlr/dGS96WL/nAymKkNHlIrBzlI7ytXwX72ZwMay2IN
Abz1qN/cJ9esn78s9zVPSkDIDDqPxN4AqGTWaExpJ+y0beumN9VdYdbu9IZuD11yFSPHQ+JDtBkQ
8U9syU3MzuRMcBhuxa2ETvhAcBGOqESCtpCD4gLcBKsd2wJoDpf0UHgxkj2JHRvsA4DpPX4zPjBu
bgAjHy+rmt1zjJ9n5KPE63wjuD3Njc2cru7Ea+4ASbQDM7ZAgYxzwuJ3L/0mu+MO8Q+cH3wyuVJc
hCmA9OmJNmPFe5AzbBOf9zJf3pYb9TrZKjgBwG110U3qiZv2QpEK4vQ40ueOOpTJ6VEfy54v5bLm
tqCgMYcIp7AzKlCjt05PFFLhHRrj7a2zY0vBqczcyl0M0WTNGQk65lZwBYK6/KfoMOpgIEWVQmeN
Jg+eo5Tcx0DQ7smo8zoALFQSO5zRuDhhVupwjgLSo+fYVFBTB5cK7DCcIViKlZoq9huNkUa3EUMv
t8G0gD8diXXVyO3JKa+kDecwpmyEQKKJ7fg1r0mmeBKqKV+XH/nd4HSb1E7vVGC1ObE97ytHg/Sn
pT5srhld0Zl70Wjwuw4k9JElu9lGdNEoZJR36mO45V1uF8a+ClnaynsIpBu6/O1yLV0rZmsNnrLN
FaBGD17oZ5tlF1itJe4lWygPKj4NmH9UB3LbyQaMGsQbgVw9sAZdJcDYJW89yfSnx4w8F9AKI87C
TCSwibIeiu7Iy1uC76Mjy6CfDXRVB54jyQ08yQTclTf6iTPYCRSruqudzpoMyRpcdAVyIGdDJZ0e
WwVYAx0N8shswgdInFHpTzJhXcpoLhP6ci/Q4b5oY1O2zKbwF2swenPUS7PfaAfQAONv6W6xOvCJ
qteiQgARAXHgbd6WkA+MDYBGmJlZAESjcJn97NFxs+38I9zL6C4FFQaGTMzSikwcAbd2SlO0Q4el
fPEAZOUNimgeG2i1MwFooos6t0lNVhdQApUCfQf4O9ZsA/wbQsWQnPTkLYRFAOOpWZPJKFzJ0Iww
Ipqb4FO1w17XDqA9b5XH0GggfvG3Bk+XDMFlYIEYiHGCqamAKQquFbcnAuFtxqnwkMir7lDC+dMP
eucGnVpMdCq9d5B/mcxVrG5U4hQXLpXd1qa8XWDKgBdooxAE8FYgF2awJ42xWI2h6pgBlrLXFT/C
ThSwVROWQjMY4wa3ZKs3JfwYYzXuayKBGCMnLwWglnpSkkgP7AErqRiVnXmz0296HMPOGix6ZHuM
NhnfVVu2kbowFcKQBEWrLaxiazZglSJUbKiRxD8A2QhvCOM64NuyzYEoWfUCKKrGUqHKA4DZpoT9
3nuZSx/YOjJkjNXz3WTV+CmC0qzNFn96s5k2qt2bAgHx1/EX6ROV59aRjBJ/Z8HBlF6LeFBtlo4G
keAxTOLCx8Zk6cNrk3MTCAu4QI4TwfUH9fsSlEFkqEYGpN3eTFx8a4tCPR3MEfc9ZgcWXF3GZCBa
OywajLhgQXth5jgbVvmU3OL5WFeeNHpgyiZrd9ZyJBrJzRh/ZB1ehYfnYbkhU8whuwtM1azxSvMb
tkWvgAgz/wD1dngThCS6w0UZsiPaiwGQfPjugM920auux0SE7kQdLbZTg5hqVoQza4hQfKoN5kT4
KhB0gzUHY8bBmXVk4vD2P9esJzhgAJ0KYTsykxpGCYI8EqCp4zTi0LkFTBAV5dLU8D0ORDcaKVAh
ludE8jkw3wRG4NLpUFcJvAKb2YEmwO6hTMPGAuETDKGiVzp08Qp3+QYoL2/GcoDIGPBCnAV/wgYy
jR+5rVdTQTVAnLGnO60YM6DxNQisaoZWY2dmo98gw4w5zBC4Qn9L8VIaXjeCVkhxZulaSCTBS6Nn
9bjIHV4+xf8s7AALj6ZCnw72Ga/j8JsO2Puy08Eqx0Zgag6zgQ7aMIfRaZ0ZckzHEuHl0TMSGolJ
UZbpMVFgZxpsUGU3ss64GdQlDA8Ayn6KROFDNzkZlWRoFxYiFkF5BKBAQp7NgN8BXgVEC8zl2/It
cktTno3Ihrpy0K7UwNQl4J6pobs6cFBA8lhY5fqH5kpuY/E4syg5t0cH8ItHSY13wGjyBotxGssJ
9HGjua0T2fQ4dPgImGWIAA08oO0Ung1cXahoQDtFbvcsQg1rPtVVmd1jSXmINJ0qikKNAisqQAwa
Q4FU8VhLIFuZOIsme6XejVfiDjoNe50b3DY36HpXODaoV3Hg/qI8fUaZ+ogdEWBM4CNZaEAkhQ3Y
VMLqMT6D1k4cSKh6e8S+jDsO36aKX8B3KrfHSQigiwS81QBDgXMBN5q11a30LOP4slcz+t9j6N3Z
qJ4Yu4RaK/Gd3izvIQHw+nnMBHRv0MEqRLrBeguQFCQBsVMZ2HcAkaE3TmAURmWB8lYPMTbnqqir
QfELnpthkTsLC2uwnnDUbexRwieLg8ailoee1hnQK0ctU9g4qTq6mkmFqeek8VsJQsJAa8qgrh5I
YHCENzmri7CMcHeo1cOrDH4E3wKpVsKR9Dp6KXd0qWtPwotmWAaK860alanBJVft5DaAi13tc7uG
oxIZaAyA071sFnlb7POr+XVyqKPQwbOJ4a40DjQHjnpgc/iYtgMk2rDBrcSkhFXpFhWP6Ci3OAd/
9dCl7KVe6JV2NvsAa4j206bettv2Few1ZLY0WyYoCrUnluR3gGC2YwfvYjGk1EXCWhAwEhmjjU55
Em9xKyIZAf8tvO7Kip0FHhScW/g5Ca4UMcgGQICDZeEMCmCO2h/6x+oI+8LoIe4Mml6Z1G+pTGyQ
NW/73eTLemKpRgd+Es1GxTZqRSvQ3eLxvCngVhK4QO7SdpUj2ItZw2UHjYtbbaRdcCuhNx4/oNXl
rpbv5saUfThiIP9A4V9uq7hKSLYs6LgFkBjLohqaKd+ikgVdfZvALe+wvhAUkAXue9xCig1/GBmi
ViS+E10eHpzwXXxRb8UDQJxxO1yc5CbE68iP8Ss4FjfyIbdDM7PylMQpCc0w1MMrxgSFnpPbMJFw
M6kfyi1EMkObMWvMExCZYGRRMHu8pJ4RNLYYAXnunBSelGTjFwQ0G+QA3/SpeGpL0s1m6sd+WOJe
01uASLQqcFk1DqIGYu0UDYld7bskkQhf+8bfBKwBXCwLP5S3FE+R0+n2MvTSBzesgb8o6CrWsARM
GIfdoPum4YGtlTyJ04b5DvcUAsi0fuC0Bnh/bgVwHLpx4y52ZJV6YSSPHOQBYPi4YT6PxmhN5lN0
VAoNUYmKk4h3VHTFRFSIyJCu1qggu7RJfjaoGzrA7RaPXmOIM64S5O1zBPJx58L1kjVQl2xxnI3f
zsA16d5aqNUOKbCSjCibvuWfczd2GzPaLZI1vc1WYwYYjnq3gM2bcP2qMUKG5/M4tsAnoW9BNDtU
HeaKt2SrtuhrdPCTgUcVviAKvptDW7RKGDfq1sEJglpDWEuvHFxEt4oJaYdaB4CjmRsyzkOPOx+H
zwA1AjXU1AWG7OpPnS7A0OLldXpoKoxewe2mTndsUWebCvfiLfrdW2JTf5YuF72CdARXaAwyw0RX
OvvAQEfJZPAyvDewIWHzjgqFgHoAc0LdBhQSvHNcBHj8DhSAWDLUycO6aMZMSnjS1KtjNuiVhU/N
IbBl8UYCm5rCk8I8sOi4htqFiVJ0C+B7eJFKD6DkqTuowYkGZJ2pWvVtCeWvuZk92Q1efwGxFf0k
zK8+7SVMQHQ0D3J0W7tYLxil0WzvFyuFe41eZNjexBxs1alw24AhtWn8pbMjqoZNusq4AkApwy3w
wdRWvgHL0WKsCgMl5gjbAseF4At4YThSVuSyXrxLXOpjq+gisniCG4ho0LpJHj5C9YqrNiwMvS5e
rjAEXcEn19hV1FgFv24+lxW3hZMKTzNHiQkCS7Dr5gv8FFNGwAg2pADRGyy5AndGgpEdEAtC5Ag6
DWjzcJ80mDqJUDd3MUInO1B/a3I5ahdALkhdLA6xJHimZNkHd8E22Da+tm9c3hzc0eYQ4UDiAdYC
MSY41aMnIWbU3me3sxk6nRvAR6aMZILFQvsjUAMekXYLEqJN4xT4XzaghMx4221kl2rE3lJvBnpt
wxsOD9PDRA4KjFBut3cLKfbtNrlpX6kZ4G6pfQMAj5GaksOREiagvVI2E3kecLhBK3NUVRqR8Aes
hbhuDzhuSNsakoPeK/TBwHTEUMEZPgwiZL2jl0pqV1Sj2TDQhpyhevIbB8cX8SOjQjUj9GaBxUNg
CUE6alIWXCxHuKgY/1iqO1sZhkiMljqtFjVKE87baEBN4DPUbQ+ugLgK70ZCoAFeM+HvF4P6BjR8
x5uV1UKR0YWALaUUTVZpLMfpRHA+eb2GmsKOtDAjIqxz6aK9RbhqZRx3UiKUNUCjAzoWnjQ0OSAe
CrtHgKi15BtMHWogIOjTumeuFhw0wUQ/qxfjqi/Bag8ODLM9Q18KJg4H7lm0QQeMUfYE/6exqB+p
GcDnwU1shm1HMz28JGjtbq8dqi37kFzllROzcPWS7YjjTZUIsDpDXc/hhFXoX4F3pwDSk8rkiJ8b
XLU28ya07kAPpfduQyL4bjPJriZZjzygEpDEoVdbXK5xZkfsIxxzggO4py5iD/+HuniCWbMWyKYq
LzNRJaJTx3DCwvUgOCyhSypoDerSVXDLEMmBU1cJPr2UKDiPYBqGlqIYt8FztgsPozFBJ9GQQw41
g9JV+LMnYfK/483vbsvHWpxzQadVjW6eVlKaRaqyDV65veihIwphCOrv3bHXy40M8ortYC0GdWRV
qEbqWnJWcWD2I6LM3aPkxjfSodwgqna1PGc+fv+W7hRLcGDjQeylwiWJ9gHix9R7CA6hV9zQRAtn
C97yViK+GcLnWUweUc7Zil1w6JLOxwUabgyuxu4AlxiXOKtx5n0GX0M+NBvlbvEQ3zNaF0YTBKsl
RCT2cx9Nttr2EcYRvqTB7lIovMU0kYR0+QP/2Hm5DysEh5aHLQusHkHOGqEJ2QHtzpUaGuPzMJPa
rS1xU2+0feZCv0OLI3yOyJuw53ftRnFx9TbpBT+xtZ8p+t9K3NyWOf5b52Le5XA+ze38H8zYoNbg
RAw/ZGtun+Lx6V2K5/iF/+Rj+D+R4JeQ40e2Gkg+yLr8nY/haNaFkoIBegedRCIG+U8+Rv6Ttqmj
KRY98qimoHW2/8nHsH+iKBsd7Ejpc4C31X4rH7OqFP0ZW0Ld3Dr1PIScyrATy/mVz+0nXz3kDn9I
eSJvujvmQpr7XByYjrE6kmLYsFOUhpwvX/W76J6MFvN4ss7njjt9xPq049HCKjmvaCgtZBY8WvCV
68AfHkq/tNgf4dtFeHv2k7enebR3UexRUrqFb1lf7Zj0Sq0GzgwKsbbLcCgMTRqr0Ih7TfM6cUK5
S4RcuaKGSOyUQetkXVgYTa80+jJlvJ0Jc7qTo8WPwGpl1kLNkp4DPhAgMwYj7NXCHGIOeSZmiKy2
AoNb1YKRIVQiODxDBXMuRZqXTXDzUe+IS2rGKLYoS72djKXiNKkQm9wy40qWcsKVGgfBQzoEvBsl
U/I9iYKFlgEHd0DbrMlYFERerhZGS6yl0RAliKdQz+sEuORdlpIA5Vkuywaiw5RNYnXA4rE14OOQ
fKzAIAtoPjQl86FdJSNUStTl7hhMuGWXQ7PNywBeKt/Od9k0phuUUlY3GiicSTw15beoWgC1g+Zw
IqHw4bUfwdseJGJuN+jcJpIagbY+CgvBAfxca3fdhMgOo1S+LJejKVaqZLFyyejB0uRmFdaSGZWV
7KnobrEVtlyMuZmRMkM7+kZsInYjgpeASOjuJAl8ONAs9LK5zAo8XjEVn1CEFewAHp45SqwOriKr
mdlN1eQkVT/dArF21rUaOW5uQXNS1zGB1+Uj0mBJolyoZqFidE6Cqdid5EN7sVT6foYEi9sYfhoL
v9cGbhl7oYrlfbb+n/Mt0MKgk8d3fYbGWXpAeAVuf/M6o31DSy7BNLyvovv1dDrqydO5oB+CZqqh
PXi/nltdqveNWIFi5jETOCIom6K71EP7vpLp11CrvLEWFFJUAoPFz4UR8Zxo4PW5C5st5sc45SB2
xtcq5bP9WCWtUHFWSxqjLT5bNPwm7n4koyrZVc0D9SWSlk04VgJ6Kybtf7lB6+B+A6pqLW0XP5Nb
q+pFowiv8ks1uKtGnl+rtrq7zHIDdD4+XPy2TUjPs4YiOirK8kT5Laxvh9qFPkim26+X7jNZW+n5
tmtRJz8zCDAllS5o39sQTvulTu2jRTpzUNalNKgZ1TguS2efxuvSzR5XRX/GlULapdvBlWjkSc/d
Hh3VNOQY4hbCWpO+Q3sFUsu1hcgyzYfc4Fq6gw/LE0SCL9i3T+bNryyEyvZFn7R4swVFRMWw04YJ
rEfNBZf2E8HnVwpimstiAPUPBLJ9Bk+eUebwyieQ2k03X2/bqjvlHyE54kSenOK2Z3K0MVeLryKf
FqGgYMLFBiEYJOxD3Me/HoX/xFTzK10xhBLccg2jyIhY9veFiyAqMhyVE9xodygFQFIfIQgT7V0m
415CTv7sABzpEE7mFqps1RYw4P4U94RjHufZXdoD3+wqKQaeRmtNIe6B/IU66c/cqWMM4WQ4GQw4
RTCUi99NmQggzwCJumTWSJbkCCr2mrwZoh6hqLYKbS3OgocqZhEKzKrx+utl/kwWV+okBGd3g1of
vACfWEzA74VU8fPpUo32uVQk/K1ji+3J/IIxj5s2mxZ/HFNTC3wBrV9fv/hxR86d75X2SHG+0WpY
8whzNuKLAEQms+KExuiGAmUfjTZYsdh29tDBzWqSCWUzkcB5QVP3boSeVr1m5YaIgAdD0D4HBseS
xlYkjKkV5+1gJuWC27vMdSYAWTMzAlz3tTgCFdoP1EQQLkzik+U51mCeLM8CnGcUi2J55Io3VPCS
dsjufb0+3Cd64NicevLsSc36QmyaBdmncQe6Z11CkJ1BloMWm7wxL5itd6mD67ifZzaDWykdDbjS
Xb/Abqh2vEF7O7vNUBqRbvpYLw4chlye1GfWn+7kh2473vAXuUk/Mb/H2Z/Msp3UMUpQDu2DP85O
ZmTM6pscnaXxoBGW3xfihZvDZ6u50kZxUyqlUmM1F7DEAbgBLGdykMhulVSTx6XFfMGd+OQ8Hnul
T+YDhcAGRYOkC+ifjYnP37qg3TXx73XJ/qO6j90jJ49vtAT8STNMz9j7I3oHMmYnBpcwRASqNM5J
Af39ydPBh1hmYaHOfm7W31lTfXxGiMJA1FK+Rz5JAUkbuJMQb1edghxoGo43njm9Q/Sq/5H+QPXE
ywXZ/8R2HNXtyYvIQ9VpbKDMfss/jsntIH9PwJfIdBueQ9gxv8qqm2EUL5y0z7ZspYgKRoHXJCYo
D2NZo+iHH2oS7gAdf6Eu6jOTtIbzqENWSPoEq7pYbKwzT701IKnAP8iwe1+v12e6lF15JGhCBvfB
IM8oA2nNzh+v221tj4j/bxKjcLSt/K0+JE5hovgbZSvgrEeQMbS4w9fDf7KAx5v0yW4hoIHu3Rla
MA7V2znH5Q+kiOjPu0AI89nj6ZE+ebwkL1E+AfjCB2J4TZgcTtdQ8o9MdBGA6DPBX3dJFkqhMWjV
mP0GpVCqCV5aRBFpYFRBdBmlJIg8ozIA4XNEq/UQRIUyAn2oaqTFUJUHN4ag/9r+ejU/sSnHqqCT
6Q5cK80ZVyy+CPYrA+0IgtEki2B+/fTPFnN13QmLLIORhTCq3XU+7ucy1DMgCnz98E+uh+xKf8j5
oOXNwnA+p6I8RNnn5duUI13bH/j2h9x8k7P5wjS4z+axuujkwsCpgYqhVKTQaYpFsWJ4sYLXEHmP
3mcvQnD661mdTQjBCWJXCkLsNTUpeowV71BN66HE87byVQ/NNfiT3yICb4tE8cIDCvxuKx1VGIjI
fz32/+fsS7Yj1bVtv0hjUAu6EBB1bYft7DCcTieFqEQNX/8mfufea7ODYJzdccMNFKqWlpZmcX9E
UTP8ufZrAoHCpEbT2kbd9VscKSij93s6s7Um8lcwq39+P+CuX9cc3zdQtn5qr3RVv5BPDU8ve0Zw
c3rci/uT9Q82UopCktJKaCULnrUKrqnNthbm/HXvZxCwrP7ZBa2W2hoMJOSREqzTfxf1u6w7UQ2l
FQ36MsnlcRemJmLo2rddydw2CdnQBRkA4TBY6i50bIpt3AJ5XGzhvGY1ifivthHogj/bAvWpigoR
bfXyZ1AdW21HJBgXuEcaLutulZJZrOGwW/554Gtj7p7HNMpaxcX0G+9C8anXHvzucPD3J1fdx8Zv
MUbwKwRLRaXu8TiOtFX+J4PRjFGMCAiXy0xD53i7imVwg/eueKb5NRQdeMNYuB0hwzeFGkCJ4ZH+
oiP1lddiuRbUFQ9ndYnuZxgoJfwcY1T2okYa9rSM59dsUb2Lq+4tlczk8N8pBf5fR0dRQ2rA9pQg
/bnTz+LiqTWVo2tGAJA+HseJ6/U/5DdpTlovHyJDuFZgnLtLt3i0B4hXXhT7AKprwN9AXhRRad2d
RDtqrfj345blid2sj2KGm9NGMhha7iLTOwQ32eEXPANuANoHphGgESd+j07iFhCJG9lrJ7jCPsO0
9GZsXBMaxsDvNY63p0u+hjXtzHCMtIj+d7T10QUG6iqd0Uf4UcaVADaTmtVBAxrcwHHwOiBfEJyP
1erxCExkdPCM+7l4IOkALeMhahaRSXK8ZBuX7AZdLrxx7ueEAb6qSXf25lg7RBcVosUtGgFK1443
BpBRQHOBYZIs9AE3ugBH+tIB1KQs+A7CZPtyKWzVU7f8FdnZ87/s6TgUeblW5w1+xIC0F+xPuqyB
aSHAP840MMzPvV6O8pFGEv4T60oHvgnoVwG8vv4EII4pAEcDqyYgQf7M+XdNtTYKPqLRtp4yTFwT
X7P2ppFr57pm4W79bj3TofsXTRCnfq4NnzBQ2YccyLul782lXzd/2x1daVfhI30iy8Lpb9U1+nzc
2lfJ7t7wjYKM5xadnitobcAAa5unC8AqKOddFPzBw5JzBMTsOECiJMBFC/vm4el3zmloYjDpKDcJ
IRjaGznaZqZiAzICKMRcwvD1XHGnX3QUY8quCHVtWHelk8MkadkDSQ6JNhPQoTXgypcI0BgPmGPN
UleyI5o5wG7J4gTw1Lu0SPEyLhzVfbtFRbgFOkqYWa1fz4z3ftYoyihy0Jfh/9+Tgp047a66wcB8
AwzKLlsHqxgwClDQIpMBFSUC1tcCIeACZxjvAFJbriQzXksLCrAbbu52A9Su59CZhScNa/jebxsF
pT5iOVOGrCF3vFW9q+xq2a8ysKAElMfdhbHPD8FJAash2vsAyuvgeDxehBMrfnjo/p4aZVHgww8V
CRiNhZWYBb8CNbKLlC3k2nh93MSI1Py/4Z2O4pAc4zmoVtG5yoKV8pEDaN4AQ1s9e/YLChGAqykO
AHqbYju3tSbuhFBS/dkt4osFZQKaHPgp4EssbyIGFiQHAIv8gWgEfEhvfgJQeQba0Qa8FcjwcvHc
2tlStIq1b15nOj8s+nszO4paGWqcaSfjl4hHFGKB2las7DjAbVugNGE6azVreuaAC4Uziv1TDY5i
mCulheAPUQUVQdPgl6oECDRz3PR3LPtWDgnHmZ4N03evZ6PwJciZW7fDtALoaccHQGGstXq2JeAZ
r3MbY+q0HhP6/SroNTFDIwxESnoQE8cNcyijr1mnmYVyDeiFlXNaxlP5rTaKXLT2okBsdYzdB3nt
n1SgecEa+RM62Tsce5RjBth+b3Zr+dqsld/8ZWYkJ6ZMG0Um0RCyMh/WSL6IL91fIOiw9/0hIopQ
HKsQ/UPUfkBtmlkiE0mgNoo2alsWpUepuCPqRc9/BcKJw1fxcWemvj0KKH0fJkELS8JdHyrAFYCN
QSDANVekmPr6KJQIeLChWanigAbsRYQYGo0/czrnPDR1ox77hpQkZDSvMTCqCJ1GoM+8S+awvXIV
XnPs2dvjIZq4jmqjkNC2TZ5qkYaNA4mghZoXKMuW0mufaDlEKb3lIKcTh7ijZm040+RUrqGNowJV
k1gI0Sa/UXBKDtBavvF9eGRI3BbVE+Dpux7AR6DT/xYraWC2Oh6AkuWzj8T0cbe/ngXuBAxtFDDk
IOx7UmFpNH8Bndzj5iO/hqcwMftlC6DyX3mTXfKDf/7vhDj/99xRRzmO0aoRLAvRnqRdo+JQ4iHZ
/RMYgf24PxOlJeg6/DxkfIjX9QEM73bH+ppeymEsi+fo2Czidf/X2HjXZFljEW1Tm/Vg9CZLfsye
/ztxnf/r3Chm5FLK1SZSkGTFb5BfNAPuO9Fcdjh1QVVHEYI3Bi/bFMtFA6GpBKsMHEFzqKP2qKH6
7+/vwqoHwHzIg7KZ/OwLYXZneaijyBElGgxYWvQIY7nzw53Sr3zXjHFJ9YC9jH9xEMzXOC+Pwov7
Qjcl6InZLVirl6ZZ1YkpA9BVm1mAHxns27/yLYIf4kb/nQHh/aKVmAf/PPcsMBGG1FEYSsMeNsjA
5+3w3mazp2DmIJj67ChrUesUbw0lPkvpb5Ezi9GPhMwdbl/Yi3vjOwo7Hk1i0nwFt4/gIh3EtexI
IOitw8AEzPRJBo7wSd3rR8X0nrVFBJJDhjLEgSMTtst96sB8DWz+x3vn623y3o8ZxaPeIL7CCyyw
Dp6qw7LygbaPHHXpmtriU7aKow+i/Jyo88QTKXSgfm5V0gWF3uJFeQcqAiifkB8CrFcDuFFbnDJA
rfHmDP4ltCaAi0723sySlof1cKeXY/+dqCsUQjtMaLXJvnIJSVgFgcUOMMAMtsal3lZLcSu9SU9k
H5zIQjnnH8XW/5WdcdcITF9zVCDoXoEe3ufH1nZBhZ85poeNfO+XjWKXRsoqrYISByleJ3wvh7OS
CDyfamqlNtPERFYzIGW/Xy3wCuLLXSsiQkHkaAl54hjcKMTIlMqF42pJcWzUWH2FcdF/0MzT9Oth
o9zr1ShsZZoviFVTINn+UBQzyxbktwcC4LXcSNUy/hBcSJDZ6cxuncoWxmptTMh0v3d7FHlavmg6
b9EFkOjuC1MUzxLfpSARGi9pHFpy//x420wECGUUd9pE7tOMoEW5yeyMg82T6etMmy3ETWQmyigA
tQ1stYoO45dDDwA8NhA62L5c1b/BrVh/hJfhYhQtpS15mheZn+rTKCwpMTyiE68CpnLZ2cWh3Ypb
sPY2/kLcaA5oF6A/bZPl4/GbeHnSxgjqyI+aPqPAQDZS9+R50i2r5E9O8RJUczgqJwe1KZai7h+U
htte1F/iApI0ebkPWXcJqTLj3zC1+0bhKAYkWak6GX3ODlXg1MVbJoAoX88ZqU/EnTHSWorLkFUu
xpSS33V9C6lsPR7AYe/e2WBjfHVbS0TiJMPNAWVhzi0SXnXjZoCbG3YzczQRNgYU//ewwYhReLTF
b6+62PR9cOBlYrPwIvJkUQNuDA/qmQD1Bby415tRuOhLooUuNE+GuvMxfeeb5tk7Uzt611/7W/2L
vTwetKnqzlcx/tv7E+TACh6rGDVlCTzJLoIEUARBA0jQ4+DR8D6NHLgGeVDYZs/RikFbZu4Emlrw
XyfTt6ZrAo1i0UfTsC5TrBrgIJS+vF/0AguDjfQhv+ul6SrzEL6p2RtFEDEP2lAdutpY5MhQ8gPB
a4XMFOWOzsmgm/MGOi0svOcq7VPtjaKHUQVd43ZoD6S+tWE+lSbfzcGxp4oP8ihJUXQCE0kBHy/x
St0dPBCpw1ULOKoxkyBM7dNRHNB6qSaaP4QjctCBPqvrOVzMVMYzRuAGSlo23hBWayfdgH9+jDd8
E4I8TA71tt6WIFM1R30FIYWNEptgp805BMvDj7+zq8YIW7UumhIoPXGHCXkFD0IwgUnr3SVTTRE8
w2xFRGt45FoRMAiyS4J6I7i3b15jepXdbWW7AKO+xHtUFy0E8JIXwVE+Pd6JU1fQMT6XNiHPoM+L
azCIq5CI0Ne4EUK54mIckq1xlhb1fuC55XMA9ak89+s+/m3/8TzLdQ6p111663fsF1TFAjzv0X2/
dK9ZBAEbWKJrB8gqvc3pVE6t2jF2t0PWycShSeg2nNlqmO0A2Ip23/zLeDbG6XImtQycExGRDPXy
5lyu4w1Mv1bVgu1y6Cllq4GxrG6gk4cLorCEMM9MoXyyc6P4QgPaNHzIuVTZNtKndOkBxa2a2baF
2NjWn7meTOzLr0D+bdaS2DNiAZbTO62E0e/AXohmSm8TGdYYk+tnUq+4AW4ERIdsTAXJnhzqds2T
S3ozL1WzTahZ1k8zy31qK47ii+K5XtcN0ZFDNwnkeZB1pTWQZUv98riFieTtHxhacH8aWU/wTi41
diJ6C5ZCoAlWdo8/P7V9xjjaiIMEpacNto/dg3D+So/Shl3KdeKwdX/2b+61PBSBmb2nzuMWJ86T
rx/ybeY7tUZhGSKjuJfyDTRkVVvFA/3nXElq6s7wFZi+fV8hdS92aT3Q69hFfvHx2gWm8AKhx/zz
uAcTa/crE/jWQkQYPKF0hN+u0V+Yn9pBVJ8ff3pIwe5E9jE+VqiZInDRQ0EN/jJ/o2u9gaBvPbMz
pmLzV5b27YeL4G/5GSfCrj+2R/cdVPrUik7ac3PxNqBvi8sWfOAULhiW9vtxfyY24xfH4luLrua1
gs7QYg3yLu7nyMKgj1AGVnqqZoqeUxtklEKEuhj5JMOQQWLpd7T15873qe+Od7YfsSot8N1ATs3I
gHoUe5HbmXmemoox6jUTjMzIWl3YwWk5PiRP+hmUPHdnnGvL3YkbAi2K+Eie3BmI2dSuGENgu1Yq
M0LQHu+OgRTYqvLaQmvdECH9xs4ZpC3JH50lptLNYOcmVvIY9SpKfR2oOYYP0Ihn5ZTv+fwdc5ja
O7tEGN0qCASd49ZFZ7xDdwtP6U3Ge44MubV3dsyWj1fuVGAUhnXxbelGuSGGahKJkOpSbP5Mt/QV
vmwbKTM1jtqdEpr+lh+jZqUjq5zzV58IjmN0K/VgcScIGLVyPdRxnsVltKoG6crHnZqalNHZ3rl1
2AoN0gpqoGYjqJZrmMrvis58fiIwjgGulMiFkUUdspYoNUHRNZk6c52fAjAJo12eqj3nrMGpQcle
/K3uGzDWQtNb+2c3NgtHd4wdEEz/LqQIo63flQkExwscIcPVCqCU1ePRvx9R4K/0c0UZLm90g7jY
gyAEl92tI5EZxHOYva870z93BfTmf34+hQWZ0TCKs2MDsdxBF2wTbMqn5EQhgyVu1DPUv44FkChw
xYV0CwwlnGDhA54CyOxNh8AvZEghP/O4r1/p971fMyzBb9sH9Xu9AR0DRQagUBJH2EiQ4lLW7lO2
rXaoekNhDSJYG/+gQZyugsBbAB0bBbgL9e3xL5ga7VGQcBulbuKhykEMZNCkMCPtlwgI5eOv39+o
qjGKDjDCKAJOUhQ2THlHoFCsm+TkXh5/fOqnD/vr29hpVRSpLcfHuXdWJWaqZbCQxbmFcj8IqGNU
a0c0khukRUaZfwA7ARPNJ11ZNf3aiP7lQpd+/v7GRWU6HN6Z5CA2U21XRi8kiWeCzNTIjyIB6+o+
1RJ8nBLd7mj6ToAZaCAnkOj6QgvybW+IMwnTBHEElhQ/O1IS6sopxVCFO1AIHbCc0wuFOJgLsR6o
fJnZE9ID1Ji0U/vXe2vfg2MBRc1bcXq8DiZwPfCw+9l+67U09KpG3EEO51bdqgNUtQ94P4KgWboL
N2Qhf2jA0yQXYTF3fZrITCCl/7NNrTCg3j+UNQY8j7pNN5AKPmfbAO9GcEZ6E7blGY6gc2FiOHnu
hIkxMFWi3ICGBEKt6NxqB0n7vnzicOsO9urvdgdBup2/StexgwpKvoTi70GcxQjfP63UMUw1DWmh
kxAHfGC4TpALjm9EM8fV1KdH0cFVxTSLYkPYScnVlT+idG7xT+xdfRQZMl65tCiwINxmgXeXzrDK
6uJBANub2V1TcVsfpQhx5kHeI1cxIQvluV9LzwKkRpfuSX4Z8lIUbgBv7QA9VVYh1v8Gum0Qy/mV
4MYwdyWd2OD6KHoQVeN1WKbKzu/hrZl6hyyCGBPCoJR4exjt7PT+8nh/DUfBvcU3CiWxq4IvqKKv
vGoxmGm1LgvmlBlU2+PgvzNO+R8YgaqPYkgl8FItYyRFrHwuldQs2o/Hv34ip4fRxWinZqSRxSAQ
d8LNf5JX0JwH/6WAGOUeZ/q/O+fGSNO00CoKT28U1jWWLWI3XLCa7/uiucpZccldmL/WYHfM9GiY
4jsT8iWd/u3gqxJd9cuh7KUlxlkNNCur8hU12k8hZ4fI9ySTeRAh91h+FLtuyQkkWVtjJtoOw3av
8VHCEBW9oWYZnuYgo3zVNp819N+hAr583LeJkDCGgTZSRrSS5CirtS+EvCb+9fF3J3KFMfQzlVu/
a7yhUpjty/6PkXawOHh6/O2JWiBMMn6usF4LJTWBGdCuCdequ4Dk+0beiDYKCC3SnZlGho/dG/fR
fq/aKCS0RoVr0MemJtTL1+IqXocOFN9hxACt9McNTY3UaLeHiSjEgsIwv3D3Y/EbzX1TaGauuxMv
UCodbXMj9QoBSwhfh6LoUYRCOMSqkSjE8MgAGGKLeq1d4da1Sm6AOG7KW75kT7Ngj4mYOQZxSjr8
TJTURxXPjKBCiFvdLdnqOyi8rodK+OCv0EPQmUHQ/Y3OJNhTmcIYy5nCxwobFks6go6buyyW9S58
CrbQhVuoS90RI1P/6Hb0X66TMYaz6wTUExLsz2bTHvUN27soV5zIJTIhL/pinLqZU2FinYyxm0HD
FYnAYQi6Lb/kGnLleLOccw6cEBdRtVFmUERcSiMf8ZRlemgJvXQIS+8Z9k/LslWcxsUTpSsvVALW
ZgFUcZ/vXOyMxxtg4jUWXkU/t7ObF1ztQ9wrIJVuF5dqH+8/S4wexBlW9d6fyZonTtUxxDOOIiOA
QhjuoUK0LWGoV7SoLVfGlcbaeqYnEwfFGODZKHBixpvvwG9VNtjNG8AnzN0gjZ066kwjX885dwLT
GNEppbDzowOCByrkdrEcGvFstpfeoIIJWSoBGo5baU2X3jVahs/0RNY+dE2RHRszv2Aq/o7xnABS
4PV86GYFODv8sS1wu6EI7FlzwXfiVBoDOCmn0BuTUFYpoWnclgedzmyiiYKNOoZu5r3KdNpi8Miq
MOF2gFmCCjkUfBlI4d2CHecQJ8b940MdFRp60keGLCHwloU9wD3MHrfx4JSf45fHi20i5x4jNVXX
jT1G0YC2KaDf2p/b/b+DmCLV/LkheS4pQZDi07X0V9X+VhROBO3M4pkIY+pos6tpWhPW4dtptIlQ
Zar5p8+f/92QjPKCuldUvyvxbSGAxp5+aAWYB8h45DbsCjD+x41MhSt12PzfskHfiEveiWiFZ9sy
PqYigIXkI1SeXWCjNO8gpRt4AcfdioItXbDXmWYnYos6yhM6N/DirEGz/bVekO0gUh+cl+ISiuLA
TtuPW5manVG6kPsaCYQGtwKv1pZxrNq6Xu38Zq7UOBGDx7BIklDqSfCr38WdZ5cq+8Op4iS0WrcG
VGsfd2FiXyijQgGM6MXey9FGmxULP3pvfN2UNcAu/UMD/erHjUyM0xjimAR6XNPhvMzoSiHAxpET
ded6MPXxUcZf9SxyxQw9SNrELow/BC89vjr35DKR147BiwmvSWkMwRs8PDh+9LAjkA81lJlbG6AE
3Jofj9BE/BsjFomhSWWso5naqd4V4HwHSLGwm3sHmUpsx4hFN6S1Ig7XIqkz/ZN37azoyDaQ0H6N
3+sX6ZVCtB1C1t5ehDm3JeaQU/Zgh0BnFsDUKht26bcgEIgZHJ1rNM/CxhL5Jqj3PSDoXL9k4Uy5
fyJ5/gdkEUKbjR8MPQRHlB9wylo63ipnrh0TD0nqFxr/Ww+K3vvPzQ+K/r5kNrcEcuOQtrRhTQet
+U0JWyXIFoDZNVd/nWBZqWN0YtX7fZq6yMylZgGFUPiBQRbBjCAfD6su1P2lVR4uNKhJLdmJDGGt
Wz1ejBOgKFjA/5wuKSmFIJXQcvsBFkyUL0Sgb3zY0cBP4Bg5UDi/gYyNnhp79sSgSYKMxp5LBSYA
+P/wTDUCz4CT+zCTG+9XitnsHcVyIVp69WBq0b2xJew19gACLoC5Ty6QJM+hxB3twy00z1eQkOWm
//l4JKaqM1/c3W/T7vmItJKMyNVAyT2B9nx/LiCWni2LzZzWwOQ8D4HtWxu5qDDdVwG2ig/Ga1Jj
NGEgg914gz2hFW35znVUG3Z/AIiBXjKzXSai5hjwKCV9IYRtjzpcIP0lJVBWegcdtCz5eDxyE2eX
PEouOtSE/VTDwBlHHxSpYjeHTZsq539xWb8NF2sglBcquP9A8vsd5VPsjJfyQ3ZiuEfs6hPfBzB7
gUnLEkatOylfRYEVbdQ3adfNDN1Euj2GO4aFUuShBrSQkP7RPMnqqzm0wtRl/Asr+K1vXdFzP1dR
SK8XoD6ENfyzLfePcKLwC9j0nel9QCKseGk2zQamx49nairJH0MgW0oEtxvWX/ka3zgQ5VBR/oCz
JWyySlvYMmeW2TbkRXfuYmPIY53JYs9bPIxXFwKOPhxVBo+DZM8R02burRPreoxcrPSuFvuglHca
5/EqBsPXFJhCTbGO+cxZPXWh+6q6f5slnUNjKBSxAr13iJHA0MGCKqJnPYtzL/xTAXiMTeRV3PlV
xYUdvXqXEJb2T81f5daeOZRhUdPmA+lHPHWbZN8sogj+M8l+Thx8agBHNw6mhHnsDpCPyjhE4VuZ
fxjhTPFnIiaMhUQLsQ2jXqmEXSTCRUMAAQQuryGcHpI53utEEjAGJNKQ5l4nYWZCfmwVS2ifoANr
+iSxcveghefHO2YimxmDEwlXsqDSEdtqTTPj7qmicNWNrgGYX5QuHrcxEWS+GIff1ljSR0KbDIB0
QTfMsoHnSDbHepj4+WMwohJDyUlwuYwbWUZ+aXoHc5k29BwvyctrEZF4mcXGnMT1RGI7Riamrkhb
3YB2a90Ty3d1p67fG5zUxjpQB+bcH9VX7cdDNgHiV8egxKaAUHMf1P3OzS8NtIJAvMiqd4JnNego
GLsY3hYw1DUSM1I20i4QEsdXvJkoOrG2vyL6t/lySxobVVdDYBH3EUtVGmp6nZo5Xspcm8fSzNKb
OiHGsMVAkAPeMvSRbGHu/Dd5wsvnhlpwjznkK/GcPiXMvIbPMyM6NXujYBAYEPxKaugbVxZcSaH6
1tgZQKXeIIUCwSH/ffBqyq3BYmVm3U9lXGN4Yyq6uuiKMvQ5w37TVtHRU8GyREwyIQJsq3W8Rc0Q
cDspv/Vd+aER9V+BmdUxylGnrOyp3PQ7uIzXBxUz6rRu487k1FN1kK/+flsgJKCclSpECQVcI+EW
dBFXcKWEZBSHlz28EWfKw1PrcFSS6BKd4DUUAMBS9k1Pe+pKGM4WJ9LPnU0T0WOMeQxrQmirQkYy
rt77dJ2GmlWrxwq5SgTW0eN1N9GJMc6RhZwyD6xI+CNs6/YzTY5isM/cz8dfnzq/x6hG1dVKwWtD
YdeJGSCzxZn1+PUqvBgVGP6VoW0E1dkl7WfcNdfHbU71aPj/t9nXcwjWixQHeirLjqsblg7eauuX
ZlSKM+t34uwbQx37rMxaJqAJKPZcIsdbwzTnNHddmPr9o0AQdglcOwZ8blV+hB4cypIVM5Y1+Xg8
PFMYGUH+OT6dJhtpVAy746xtwjd9iWL8XlzDe35Tb6NjvMcVk0CFJv6jwPhpplHlqxp4JyEdYx0L
XfH0spSw0KBxbvXgzq0NNQQVh/bc+J2ouQaLZqWE/BmrkYb1vqfnlhxK4QWmKDmEdNvqQvsuPmWD
IwdH+UGBC0mo1pu6lNp+2QWJC8ICrbTYrnwIetqp7qN8kBgtrN/DyihNWWagtYlS0Yd4CzPqzAYp
CDoqhdRde17GTlx4qNdQZLOd70NflCTtqeKhBB9fCZYiJiWtJEFCRAmbixt1ZGXgU28QchRNRfCN
15r1wjLtVWkJO57QM2E5kX+qkcfhYyAJHyj+AXGQeYYKAwoAJhYJmk8c0jeZYOeR2F585kKMJ4Cu
rxxiq7cdM+gy8IvqBagIRbLDOvVXJX4LsTI5qT5FKSTMznovgHkvquEvspiW14Yz/9KSVF4YZQEL
wbiHJ3LYiotKEd/9XqvwRhf2WmT6nQuLW+hQymbot+0FwUb8rSRhTGGnGLLSTH3WX6mhp3SbpV51
6SBIXplq41YHhUSoWYH/m55qANgANzIURCU5aVHGSKBRbFWh6Nmk43CWk9tqEWp4Rq55IDip5kJr
XZZjCcwMZEaOAmsMq44JQWLk6RujaKWFpkfgSxscjqEJtEPlqnPtNoX9SBMoml0oanbWWCNBsSNO
stjxhBDPmz4JRMmkBoERpJYL0XtVE2QHSW6YLkk6yy8S5PNJCqscxSi6LYe6vpPqneBblRSjQaS1
7I8uJOJWRlRcijEzbA5QvtlWRbwUeBO+uRVTTqVeZdeIwcyPuFT9rFBJOSdJD0Pg4YoaxrFykLNa
fpGrSIY1delXRxpgJLyAC4uulIV12oBbk2gRTNojMXNCN49gsFK7l7jKW8toUmWNHwPr9KjjptHS
ztHEqobyAU25Lbte4GQEiKKix4W1cnvVToQ0Q8UxdPlC8Hm/lksK4VKBA30XddJB6Mv6CKOh5iwF
RXXivgsRRTEoLGhc4AhTmXY0mooDnceF6NLqRXKLXFVZd1BixhpJid3LXoN1AYW73GurDwrvp2NH
GBQDRBGkqzimxosnqMyKXM63OVb1SUz09BAFsC1KGVX3SVDA7t6jzElZ76emlzEgA4kAe0oVhxtV
CvfQGj7fKk2dmxFXyi3HhFjABNVLXqnAVcgE2qEcq9f2qJKC9FFyuFm7Hcq4bvCr0YWXIE77WxQy
gVklKTJwM5Q8gGYRaHb7EBj1pV7JsDLqG3hMNgWLTCpJ0sqVdeIEclOeStYmsKPz+6J0jBysDxF1
wDz1nlglU7PWwMeVoC3vdwveQ00w1d69OqotTlHMDbtrpZarvBCgBMgslwNxyWDz3Iqdk8D2yVRd
g5uUhv1VDN1qUVRGZwuC7jmxmCx9z1/xqrRCtYV1cZb86rGqbbmMoAZbeislV31Ip5Z/8cQqW0KJ
4kQR731NTp1KED0r4UKLsVfrTz1qWuTjErZqHhom5sOKg7SC+2BSIr6UsCxs4tzMWfs3UdMcXi59
ZuedeqQ0OguaDktQqVuEvrZoar4oClTgksJKgs6Si/IY9Dr8qbQeyoCwn9ooOQAuWm8pLDxGfrrz
ynYX+PWNitDdp0rzGlQwe2gJX7EGdcTAU4BEbzgo5nn2mpMOtnN+ACerFp65WW6mkXQAnq641TUd
xBG8clW4rvzCdLKXsk40uQzTOei69h3qNCHADFVaO34K5zs49jYtTGURQ5kf7tHlbR7JcCOR4WQY
eQdXEN7SVkCO62ar2queGIGmSwgEG9PEbcqTLfGKTc2xi/XkpjEYjGqe4xpKa/uNkCxjwUVVKBDd
RUXh142daMGYzOEoSaR5vczlEutcV7RT2Da9jRNui3GRl1GYOwHJbCkyNqSOVrDUsIE9sfUqOIW5
v0mxYoIisTtN3age5PR675AnzaELIDXoCQuhDeAK61erMAe9EIKBZh6IzUIWpH0mNy2UbH3NTEvS
mjUtBNMtQgaBC5cfstYFjRRXNQvJ9TrSgWsxxKME8yM4PvZLxGIQbTUL8J5VXLANz3JUPou1C+tk
SJIuC55/WWc5em0cOoOVi5C6TqwjCjTA+a5whO40xthSruKTovUnDjH13kxlBpfrVr2BfaBavCp+
dz1PDqxuwPuotAx8+QBS60atkCeUI7BJq3SlK/pOqEJu4RDx8bAOjkgQRblZVWK3VVkJaIxEkAjp
3TUpUphQNqUBbKMK32W82r0aLdLJDFZ3ppyGMLdt3TUJfLvWO75sGyVeCKK0TQhbQYOvW1CGXe8W
MjBaqJvCTSWCXbZBtrSj8FjsC3lJuXYWS+lCDXeRxQk46mq/4TT1nWogIbh19Up59yYI8BMO6hxG
6k2wj6FVmNaRDSe04FkWYrqB5gE0bfOiN5WsYdAdq8+Bx649SWC1izmhpiwqq14DjQxFiMIRGLYs
LQ1ICmUdnoggf7531QjOGXlRvkuRBuvHBHp9QWZHkgc5XsmF3b3IcNqFcfGs0bR95n2/jNzW8YgQ
vRGFVEsVdQfL54JoQU0dAgm1gjeEGkmAnOb8xEQ8D3qS+lEUEC6TtSWt63XRJC+uQvcB8VZ516MT
NaQPVCP0Vz6FoxqWnR1nhcNdl2yCJFmrtBaXTBfbg1uKV7/xD3KiAQuUhnydKa5rF4COWjrJsWMo
DL70wpTy0o4KSdyEpKJ/VAlEoUqSixUOs3Wd6KaGtsU4PvVtWJtxFuPZJc4drYMTjlv6iNWdrfja
LXXlo661sWUANcP07NZp8KnPlA85Vj+8BjDYzO/gZiy6MHRtUP7ydDc0NeqfQ79/UpLI6aTQhuFB
sVbLAlwPz6gjE6RLUw8QgbEGWeKRpa8WUEGQhcZupaK1c63xFqosxnbaxPIi6YLQDkWYlZIXgAs/
6r7fC3VzyOtqkbDYiQyOojmrPgQ/3ESdeyButu2jdC+is0Yh2kXYXlwRl21kgFeVGIHld/+Psy9t
jpTH1vwrN/q7+gISAm7c7ogBcnVmenfZ/kJ4BSFALGL99fNkdc9cF2+lc6YiOqK72jYCrUfnPAsO
hQlxiVFjr7c/R0WrfcxZGCXRGI4x1UhHAvE0iA0E4sjGiLxsg3iWbSgQnkU6VsumzY0wVl61RxgS
h9qs3+0BINQWXs6pvVRpbC2IYd+MJVmoRo++UxflrXIb+4qmKiy53JPcu+DDtEkYolUXvEcXoqNF
c9+KFpjGAkbFuOH5TFvVhdQNrAh7lMvjrrxAaf6KTuSOTckqMvpgbMvFVPNFNHYLd2yWXloJ3+L9
HtLHDKZ7gMg3sOGr7TtGdLpJan7HMmuH/sqwGbUrWXhhMqRh7uQLQb3lVEGveOwXWmEHQeiOaGPw
Tdo3wBGi7O05MQxfYKZoeLBGlulq0nhZjOgN/H+wmRhd43f9a10WzlrAKNB3mohuncYE3zkB5yeH
6NAB0d4lU3DZFs0FzeV1TfqdV1ANOz/nAE3ZIFYD5rOJgBaetgjaIVSDoCDyPW0+d6RZOcLy4ci4
nWBy2LVVKAvkBsa0fxsHBeJOWj1OKoOh9UiuzMG5bw2A8uJeLT0N01nPDfOWBgUs4QFDC+0GHgge
CSZtLmgHj7I4eZ/gNhdwUyCr2EyHMilfOcGzcH+4TA2O2qEJz3YK11mpYS5PGXziLbACStSDZck+
nAZ9MrCRbMmYrobceW9Y9ZDLaltn9lPnZAdXQLo/pqXvmt2ikw0C1ibxWVtdpshCjBOET7rKQeuA
hrZeElC3WTs9XUhh/mCglWQ1QbWWxtOSuPW4GgGmW6pBxoGQyWU9FiJUTkM3bsJf6WANKPfCMJJb
9yZV3g2rlYWYiMGiO0mupDEdHNfem9zc9xoKonHB8XGFXkQmnGs829yW8M2kpC79MmNXloxhzJWG
psapqqzn0u73ZJD7nJbXfVfAJM8IivG1xmTJNb1Ouo+cAmwFvASlz1q8ATh5XZgvdvRBom7yS9vb
ewbZWBX4LMVH27mXBYkeVJ2/p1kJV0EJM5lUXMbczIDkHEE3SRT2HgNZ0ca66apqDHlnHs9AK7ZD
FvNXqPDXh74iqDfa0nLBK+3SG3Y836v8WZKjr2e1qArYphvGKoGRPc2Ma5iDbgkql4U+/gE3fS82
Dk72Lql+EKWxd8chHKh4t6bmWuS4YwNrogckwurxvSyAC1J6kQt+ZUsHXlaDXElcPiIPVjWjqbc9
NbYg2wEvl/N10RnhEGWho6slXjUYdLwYBQvB8l0yQ16yiq6HplqxwoES5eitcMHbZAqhHUyLygua
SXs1jLoH3AjT1eq3U5f6Mp38yW100NX1ShUPTg+H0/imn+Jin7pYqIZC79TqUhhqn0i5iI1oSUEw
hPcCdJdg3G4qSLKZg/KjCg70JQIhco9Idq1NW4YlvYFeHeByplzIdnw3owGxFl90tngeEcz3sXOw
BvAf6bSys3cH/1UQGtgZfcLhhgtZnD/TqH3PW/upntoHeBw8AFIYUGLdFUArh2ndbnmE1IOqriEB
1MfwsI+Syzgdr5SOfMJbIzA1Qq4kwZIosH9UDxzns6KfNUvvrcS9NfLET3URpuVDh5JT3n2y+rFp
75vSAlbnR+9d2alYEPtx7N6lrf2hhq2ddVfXULp3wUmEuWc5XrdQihL3aZz4FfaSshyDMfGW4wQA
sW4/kom+xcLd98UL1Lm2Y0q3bvcOqunBLGFrPiZ7x8pelEdG5HqdnRyLwwCgK4i57ivsTdUy7mGA
ivHqR8gpsYOMrTx0zNivcP9v6gvBnbXJLHgOsdeYfk58nXX6Tsl7UViPNfTyhY3EBu73HZzMtIvb
eOOFNv7eMG6od03wv+z2sjZlgE16wzW0eJRY4UaAHtw61F7AjQpWtS0y0Mr3lHHtDpBdbHmxGaYx
jDtNsR0BFwJ9hy6JF2o6qPGmsfY9SBc1WJLo/DgBXkNv4cQUVFAXbD5JdKes66gsQjDVwxjiL6m6
aHq2UR3eDeTuuLlzBAsyWm7yytk0jeOn/VOWTC+mSvyoRpRmXx0/rvNwMOaL0bhFzj7sMndd159O
V0PuUmPJC2vRD92li5tfclQIwOWKZdPOnuy97J2gggFp1nn3tueEbooINkJ+kr4mpH+TOJqHIsKv
vHeAIAqehyOIgKIBEwaKNTVYqAbp/corfqBseSGzPcO9cTA1VgYq2PkQchRcXFRjnCoL205cFzTf
kmZCJJZhNcL3w5TbqS7CykiXif2kPC8o64EE9vTDYJ92Xuwat79o6ua2HRu/TgaoHw5kHVl6YznO
S4ecD7aW5dA7h87GtM4mn+DmVg5wgNJQxmJPZoY37WHm6jwK8aZYtDCofadAQK50uRhh5RNlQIbW
0Y+8E3cxPDjigewiYj6aGhfN+mHIX5Qj9hZkv5ORh5reRyUmUhRj9iQIuoW6hR32Be0Nv8n0Lq6s
h1GMz/C39MpqCZ7pQrMtqdRjGlntkuKSHusIGUQbc86mUZC35iqPgSuJrjvNEF5AVsBHUuwBiUV4
qDI7GGP9jgE+qDRzgoLYJLBMvig6jWmQ8G43wUR5W1de4uuh8+uxDltjhFhDu9XJh9VixOw4eSgw
YSIIcyJ7oyE4TLsNx+JJ2ylM3CaYECdk8FTmyNd0Obraaf0qQyE1yqDibh76/GicIhasz5D8hFbK
WPtNMflZdzhOIpdUoQXnFmtS4TDgtYBHdvkVt+B+jJi3S8aFnbug6LkUOYtiyd0o6FV/TUgJTOAu
oYe0UIsxQv6szRG0tL6yEZNTYyWlsy7iF7iGrpxBLpR95eQl8gpGYJgfA0333BOrqijXXufeaxiL
9mJYkDoPGaR2bOhkxtaeRBj/Wgese0u5d6UzgKXtF9xhkSUo9japEdcmBYp3iNtFDzRkBWMxUgV2
zpEKy8HXdLDJYaNrBMyjY6NaYZHslbVN5PsxjQNwVo+8w9pxTWCmNqXThK6VBWZ+1SSXEVZ2424A
toSGHsB2MHWWBk6mHhNEpG9DMd67MWSOHe/TqMvbwQA4vWt9JKe2g1u/SPj9eOhVEWvIPeCyq2vj
HhejPERJCSZGNL9w4qjGPUK0Ic3o4wRO8KAuKwx720OYB0sZptzHf/ZFAnKRtRaqftC5xuAn76QQ
WNhwmEyrB9JetgXEvOvIhiJjeoAz5n6AoW8AHORSeBn4De+mjdupWT2UhrnQGeF+HJOFJuM2ZkPl
a4qwXar6gkSyWXflu0jHLUwwFpIWB+D+AhGJ65xJ2DegtBMV9Bb6OE9J1uxcw0OyRdohh3Fw48Kr
xubd3pJ8VxZ9vClqMMBhiueumWk82WyqFlIVP9w8Jr7qbnjibpgtF1VrIPaFftWw7o6eego3HV81
SZAa16bTvhit8RYp9VQhdvddu7gb+p7dWIYHQN1VV2075HIhwLxy5GYg2SI6qn+jDlCtrXIIHH4H
K72NCxguiYpVrCGNEReGP/Z8iTl9b0LueED6DiLSviNNYym9xnqMc9tDQqFlxFrKabLtTWfhQhp4
8HsDqV0I9zMvW653iIq7y6px+qtRdEhIO4md/XBllbwIRpBIEYWmvtXgshFJUi7dSVtP3gBl8piQ
Hw5N6H1hjIb2XUdEClAyAxtNU1jnSuzHeozKxlgVm/d//I1YJnOYa9pzBQd86YSMao/qn28Er9OP
wUftAjXg697HlnmmBmyfaGRew1RwT/Ise9gN9V3V7Y36Wrjn6udH/PdfP4DN5RsqlhhjRi3zAmkS
aM0a1Kr3o5WgLiJslVyZvUKCsAVioUeaEqr92MNY9eFOUFkMKhNWqMH3xafffyOb6zxU2KdQBjSR
5Ba7PLm2sM80VnSmfvr7sj3zjrXbL9XGWlM+ccexkUfsI2SwnWrTQ0T20dCRidAElQa/wq3yBpce
CDjoLH3//qN+ik/+rndnZc6ulGBJFwYcSC+T3WWYb6OjM5L/Gj40a1RujBV8mA3/BwmgLPIOzPG2
92/bEKrcKxHEq884eIth3QEewjkFixMVPjaXeEhcYjXEielOTSXyaEXOL5hoJCxYPXmjJgJwxoDU
qaxoAJYCUGPw/829ULXVbkLQj7LYM0oBNMySEU5rGikinuJQ7I6J2FRVuBQeUedaEYCm7a3Ise16
hoLoGm9wjKbWbVR010hEadi1CVjUSARInXz08nQtOA1pPK6GNl6UUfuZZ45AwQqVlarpZGgL5PHi
vIa2qs5xAR1tnAhxGkylt0f6fUEqVAzLiX8mEW67VWGdA2ufmpqzWm/bxGkGwDgAk0hbQt+/ov6U
Tl6QK6M4s8JPTdBZubcwkN50MgJtAKOLlhU99mjr0l1TG7GAV1E3HIST8SCycR50nTiHLf59GZt5
Mxz6ULuZJady3LVTzlt/kOm4wEZT3kaJIJctrc8hOY999buFcNx+vqxAQ0/SsHlDd7Edbws93QF0
9fD9IjvVd7PdsSiKfnRax7jQcclvnVo2l7gAp2YYJ1xed40X34vKw1nqjSOIuFqfowSeULtncyEL
g0wwMylGeqGxY/q6VLclB5pKNfTdq7tNe1Q5w36jmmKralggtjmseWT8LvJsmccF7uheDiBej3rs
9NBXxhtNjHydes0ZwYYTTgNsrnrRJ3DFjpOKHhN9BKt68oxu0dSxgwSrN6KqjCK5g6xvYrj4Pzhi
9QwpCuAQjVrvOGXGPaiV/XUP7/JNotCLPo5BummJ1C8oukauPyAAEwF3iH5iYhzlMU/voAs6ni6K
1m3O7eAnJupcUaNFDT01ClLsecvbNef5sEpFj5BfjGxRusZwBjRyYq27sw076sHzdKSn9nKind83
1gVqee/EaH98P1l/cpd/sxDmDm/WaFZqOhonTUtvSdco6Ph6dyRAQtJvRfw7F0h3FvAtLl9wG/KQ
WvMJoPblkgOIDJc0EFFgXhai2rAG98ZPAJkq/B7SFSJgiD1eKPx+9SoLQA+4RC71kK2QG99FPlRi
k5V75Ois2nV7gcLWEi4MZ87XE9qtzJ1tkdxFrM0Vvgoc3ABX9pW1Mq6HUCxSDXJ4H4rAWfANyoKw
KGOhBl3y4+keqo9LXJcueO6fE+w/QUuBXuGv+4yYWjlMxxfpA7bSoQdq47GLOCR4kfldonq5TO6/
H8oTrGc2l/Soew+FtWNb0Z7cFpvXNLwa37rADIrFucjv9+AyRJi/fo6nUUWqrdHZRZ5etZU8TLL8
yIZsNXnTerKLM1HgqWZmW2jV10UDiXMHlDG2sJBr8r0JVxZqNAsZ61taZ+cMMk912lzeg0yjNHg/
TbvKHALWs4CN97nE3ug5wEE8GaiItNHKxDGX5VBDG84cEr8Hg7G54kerUCNHRqMHSo+HOOECgiKE
10F7P4HmDDIveWH+WSQ7l/ugxmizLANG1EEOdDJe6Aifvunt+0l3Yn9yZvtTOVJqZUiIggPVHLoK
JnjMQnrWPbeQT/XTsd0v57Tj5C4C/ha+5bUim0nWNsgPYhheq8plSFTG4zMyrtZi4ACzGI5InxDd
xguOQA8JYWTymWlVy0onpl+6gCfgCgUd72yyw6Gb3FBb9fAEKYJ+iSuGfZkDuRRGEqSOkikj5Lqt
NpPdx9vMTYwLqophiRrDtI+rwn1iVsXB+IAw1g9BeRyKyXN2GRHsE+bWyElOo23cOFWqPr/v6hOL
Yq5BggttPTErAQSvdgCO2kJ+N5TQs1TRPZHWmclyAt7LnPmGVdscurdoxc41Sp6DK8YVMmJ61Q9O
s+dlIg/RmMQ70FxHlMaAmgAFrghS7HN/duQ5sxiQIoDp9MCH3eg0gBmMF7LJ12XenXn8cWb+5sBz
ZlsY4QDZGUM87ki1BwzBGpaut0Kt7vtBOoFdZXOFElqrZLImY9jxEYnsNkXdkHLYXxr2BSrtu47S
QyQqAO8iePgxpLS+b/fE5JhLkwBZwYrBHoZd1ztHXKH3DMD7CrTbS3sql1SqH9+3c2K9z9VImi5i
aqDdAFk70PQl8Ud3HwNp+WdPP37dl9Ve5OMQe5GFawe9jprLuN3W6ZmN6sSwz/VGWpC2cqSLMS5Q
Y6fL0Qx55BfDmX3qxDY1FxzhrB3i9Ph0Twe5AX+CBXKMxY3LAsSw3/fNqSZmIY3r1HZZV+ib2NzK
YqHg40cgRH8BTBCfzvT/8Vm/WRt8tviHznEnCHJgFslnhNgSucLvX/7UtJmt6bqBhj+SVsMuae50
A7fDtyn++P7Rp955tp6NfBiwMeOdBwU6sbzV4933Dz71zrMgJMmjeOoAQ9wxC3R7lLO7vvXd8cxu
fuLpc00QLeu8HOxc7Y1mjF4LnC97J9fxpd3n7M/2hLk4SIK60jixQu11lIAErU22YrrPVzHxnowU
hZLSqc+ly07te3OBEN62Kqt7ZDwAG5IH434CthewoevhnvrnLFVO9dlxbX/ZHkpkYUtAD9P9VMWx
QgU+EmFlQhEjHUpxjttw8kuOrX9pJbKYmaWxTvd21vm0uc7EgzNcEEBQZPMYu1NYURlQdYYPcmL6
zgVEqpxkjNU5CiTClfedTrpd5LBk80dz2J4t6KwA0DUraoxKdMjaK02ROz+nvHBcB7/ZLObCIaNr
6m7M8Oap8us6BLSjQQ6K+Zr7LdlGLfgmZ3aPExmVn7nDLyMihZbgdB77CF55kZ/igENdoEEhCuHm
WS75qdk1W+9lZSRlbmVoJekDi65yZwhRbv5+IE58wlwqpHdsTUBxBb70wQbqOvXtMUSuNwapARDm
4s86ai4WYgP/L+IJrXRZUABb+j40AXTm2wh5kaD7+P5TTpykc7GQ1kymjldZvm9ryNpO2xqlKmDQ
GuscSfRUA7Nl7phjUucyz7EhogAw7K269we29bozG/uJJTeXDGEaiHgo4eED9EMCjFM/nFnLJ47o
uUhIkfYNtXo8mCEmQpFiAfFseWVUAJOEf9b3s/UMUZayLQhaUGlibvJMLFopIHwAkgBuQerMNDp1
CWCz47rgfWSD9pHvx2vQf3O4fn7k5dLqfeDqRBYAJFarM4fUiVXHZsf3lHUQ2OxJuo9RzibedU/f
VXv7fW+dWnSzFQ3PyT6dkkruUzBDAOfFpS/2peXTIawAmT3HuDvxCXMdEDsBv6Z3JjjMWQ9xtXPE
pmNnrhMnlsJc6CMxC1Zz0eLRQ4ID1awhOEBQWcgOdmE9fN9Lp1Igc6cyqJvC3CcV0FzT9Qg0G6Cv
NyYpwJyKExFolefBhPTsuvFUumhxyi/aSE8rqV2yNuOuP/OtJ5blXMpjSisC3kaZ7XVf+VP+6Yxn
bnynpvPct6xJxsytsjzbly3QkGAXA38JsKffvkWPjfKHKejO1rN+fyjOZTvspgMktKiy/WTpoHVe
CL/Q7pnt5dQ8my3+FnrfU8I9uXcnyOUDwVClL0l/btGf2Lzmsh1txmpSFng6YqmVGl5aehWRz8Z9
mQYeJigbfD/bTs3o2XofYxidmbbI9nWhfJvcNSzDBRwEgOnc8XFqHs1WvZEJiaJBmu0z701OByu6
+6M3n8tw0LQlRGWgWqR9jJjWQ+0Z3H/PT4Zc+9NwzvfqxDjMNTi8trELN0YHeYCm3EFKCBQNVGIV
8l71mTE41cT8ml1NBBa6wIEBZ9uoC/gGXHnFRfmiz2h8nEhGzPU3gJsqYkfgE9pPtpjW6QNfJtff
D8IJMRQ2V97oSiUS6OHh2TYsXZqXEtqkDfXpMw3iJ3cdRAuImH/f1omJ9FPg5kvYCZRMB9FDTCQN
ko0PT+cf2XhOAP5UF83WcgI1LK+GEsF+euvuzNfyM3r0zlU/Thx7c5EN6B//u/sNdD858J39We69
8Nwt7FS3zFZwBGBQZQ9Jtq9M9lZiv4bgz/LPeny2dG1lqiJJC7CZbMvX6XVv3H7/4BNdMpfUAEKr
x0mKB2PTmdxNe+DwKq6NzfRyzgjj1Ck6F9LITVTkUX1Fd3zKKQDXTlxg8dIbiy2gcFRvk492/f3H
nJAqYHMdDVkR06XHbopfhrfiTX6yz+aa3Ag70ObKfdN78+n7lk5123ET/7ICiOqHXoxoSKIu9lDf
kRvjEgwMKMCeuRad/JTjWfelhchrFNisKttjwNWBQsbMDnMVtKVff453LApTO4x+xH/a3HFOf2kO
x5g1ZsdQLSEy8i07j9e88qqnpim8hT1W5rLIUUjgGpTyjGV60RV1eyFA892Cc6HgpDadM2U4sYx+
9siXV4GcoDbH2JT7qmn8xGU+CD3fj9qJ7f3nDP3yZMYbpWl5fDIoSSAHPcb3NoquIJGcO2JP5Uh+
RlpfmmiMnrOGYw8o3kgWAM6auX72w3pzrqNHXGi//44T8c7Pxr80YjJid9FxqzcS8CjjTsFHLYqN
Lc9I82dNzMUyvEo5hpGgCce7lNGukQAn1+ec6k+8/1wlI08aekzl4P1jiLB4z7mzgDHRmTc/EUfN
NTKU4eQA/XRyP4ldJLuwU3VQwOasP2fbcGqM5/5ftQfARUozHFFJCLYDFM8zSAAMC6deAkbRJz5o
Bd8P9ImlMFfGYEU/jFGB+JxoQI1/6LNWfMcj6TcpqrnR11AJm7iAUOzRMcNdd5XD5Sf2+aV+bi67
5+b1+9c/cZYb9NdNJTegP4iCI3b+68haiZVVh8NLfvv9w08sZmN2FR9E5EUiwicM2RJZXDA74nbV
R754K8/FC6e6f3agWxARYDrH+4/Hu3FxINUfpgjnFl/ZkbddSjwZ6H41LcAN6CC38ErNlSh9j/mQ
kPi+l36/1OgcNQqKlCSTbIedKZ8NRMuVXsf9w589+zgyX7ahvIgUA1sc9ch2R3ADlwSA3sefz/7P
t+G/4g/oGP5E5jb//G/8+w2CCrWIEz375z/vVI7//Pfxb/7v7/z6F//ci7daNepTz3/rlz/Cg//d
cPiiX375x6LQQoPm81GPNx9Nm+mfDeAVj7/5//rD//j4+ZS7sfz4x9/eVFsgLXDzEUOB5W///tER
g4wY4j+/Pv3fPzq85Pir/1XEKnuZ/frHS6P/8TeL/d1wHQbymGs6rmMe9+T+4/gT0/w7dy3D8ahp
QwLNPmYeCwXPBQCe2d8x6NwwoEgPOjr3jsjBRrU/f2a6fzeoRx3PND3XoQb+7v+82C8j8z8j9R8F
yOcKUO3mH3+jP2ft/+wmNoQabMd0HGYylHddPj80SKyJYWTdq2lCqmWl2rYhbtDpMmo+x8hrSZiw
XlTNR9ZWQ64eBYAjwIVnsSCfujQKCA7QKbctYD0AaRYw+xm4YQMhNVhHiYnYHLNi00wQTVjalRPZ
cSD7LL0Xrc0USICeTg1RrVGN9+xx4VVQ3+AfsTInBpw65RVAyqJuUFUIZCq65km63ZBe5U0We7eM
54iAkNLBbhX7qSgMRgMpxEiewaXjSLf2KXPaC2swnOqFG3mehqIadb0eJ9eKtznMKweAXo0omp60
KQnkd0wk7zIzIIMx0ScWd155nRW0SbfCqkp8I1h3OCtKaHKy1VhX4HxKOGsPq4F7xrBsQSmNRlAb
mDGBrmJb2Nd94iYqD5rc7O0Dn4gsUX/LSTfASVMhGl3HzAGTbxpq6l00EDnpA6Nl5R3XJKNrWImZ
8aqGd6WHtLcFpim+1KMZpM2FMRJIT9hWX3lBkpoULIQ8tkz4O+djhJRgzQlBihByK/GIbB5Vbvsm
+q7Re4tZY2P7XpYbLUhL8cTUCmVHaU0XkTVpN3BkPbLrqAIw8IYURjc9Ro5z1N9gAP77aaOltx4Z
ST9jOTCcdHlNrNovmN00OxWn8BZZIdYxY7CxpYs4uBphb7Wo40wkW7CTGoi45RicxzSHncUuzg0g
PB0EeqiIQHPHhDkV61w4/I2ZnVyYY5MMS+AQ3OEyH5hsgoHrBNZqdgkYlQ1hHbpAJzc5asjt+Ii8
n/fslCW8N0XdgcPtuZ3hx41SSOvzZLT8BtRtJ2ipgMhhYg+yDlVPWmyyTQP5Hqxj0ofErCoeVJ4H
BpvlUgZZmdiiYgHWV8TuioImydKWSDP5jhKuc9GDIV37xElNsNkS0g6bUY0Q+jENs+xCkTvi0yx0
SzAqZgK5aFVUJDRab+rCZshUvIRbVYGgFrlqFqZxWVQLrhS7i2tutbgJ9UnrE7hUK9DUQPX0e4d2
P0YL3kf+NA0Im9pWUDsgFfj5wHhzWKkTXG4/IHLiVj6yYXnhNyqVnzB8BElykPb0TPUgVWjV3XhU
qodo21KVFlM5yEBx5ECsQPZ9iZSc1WsaLYuE2FaQEKNzl25kuuJSSu6NYBxp1QVwbkh4H6aZMLpL
UksoKDtdUshAYZrEdyquJNQqmsyAbWxU5mSLcZuclZZTpu8s6H0g6V9Tm5BVXChCDr1M2sKfOurB
g7ttoVkxLVrL44qvPIjEeFAA4QI8pCZL3YhvbIiT2DBGqU0RL5Ju9F4VxqnK/TzB9rf2shoxvTW6
Qi5S6AIYmxSrEkKmWikDpMERmhk+7aHh6At4R2FX8KA/1gPTGw0xFl6fjfso8Xr7UTIg7Lb2eCR0
Vm06QM6qEVEuth3EJtgqhcpaBg4ZRLk2lV0WBdAqbu2B+FdMAsp7mbAoYoWqAmkGAd0AlpTZpBkE
FSu77tkSbDvBt/FoSFcE1RiNKuR25kAiXago0zelLSbnFZo9Q5n6nbZLUUEPAnytBiJQRmbHIXZQ
sGSHrkM+24m6PpUhJLYk+ayJ6KiDTh7RU8EAs1IaTG7ZpPe8wJ7+0g41+AlFM0q5lLJU7o7aBWcg
b0BQKf8UEwdVDaTfWEHDoa0SxrG19cp7EEMST4u+ajwdkqnOqtLvZW+LT6DFjBE6QrLu34BgLaGH
xdXgrZwRSkNb8Eald0VNs/aeUBdIxvfCc4wIGrClx18M7GqVj6XVl6FwZJ4Ah2uXTvksBq6stVWY
ff1gy7orPnvbaiILjPesBi3SzHB/qCHegurOkMLoo1yCtW9Dv2osjCrfmrnJ9QGyANF0m+Pk7q5J
ykGBXXDDtdlr4inKD6qreFLUF15RdF4COkbZsxEqQFZpRgcngZDW3gBpoV0SCLWDwJfVrMUtvy/h
xAOP8q4pyN2XiOLfB/fXg/rXcBY2Wtw9RgmWZTCT2+ZcBZanAJ0QZl3apC9AwjBZ46y9WE3emWTC
X9uB8wmiFXDWLJtbc+SDZuPQ22l8gFFTYGFXtvXz9x/y802/BhwUhPGvLcwiUC9L+OCI+IBaXOyG
0M4/FuSae/eJw+7q6PMCA7Vn/gpEVpQtMawB5vSZwHom/HfsTY/aJmWOxxH2OPOiKTgwbprb6hB/
RisaYtWPPJh+dK/GplvYQbotrpML940uBJruvfD7Hphle9G6Y9oW9UAOB7PtryHXVGSpJxKQ/ZEg
2tIwDeG3ccHDNpTvOhBhHJ4V2z7eq37p819bnCcfsnasiENQyl3pTXOv9t6iXMR3fFmuknv548zn
/XqJP34eJHu4QR0GZepjqPrrFUNZqiVu3u6bBewfxq0R4NQI0lsSQEerDYCmX6jleJGsvm/2d60i
veF6lsu5x+csNOGVnVFaal9E0hfjnUKuqNUHlZyp5/16J/vXxzkWuIiuY3jQVTr+/Mv9KY0g2lSX
ak+9lwb7LG3qsAad7/tvmaVdf7ZCPSxz3AIsm4EL+msrWtPUkGm5L3b1Jn2EEkIgdxB2CsRjsfr/
03y2QSlhYOcxG0sCNEf6F0R1VlQOLEI3pQDpfuiCNrPPfM58aH624LncMvEl1JvjdmA7nYyjyzeJ
UV9Jae5bwJmnOt32Ub75vuPmu9exJdemNuxmPcNx56V+yLQRd5LO5gj7w8J1UImL3TM75Kzw+q8O
cyERiquXaVneXzaPIjdMTp2NyaKnlmXQbOog81SCAtQLAzeBAhpy+Q5whuuxGkBoTtbff+R8Cv78
SMdwHM5hCI5z4dfJMVkd1BkR86Q8y65o08jbvIOIV2DbOPK+b+ovE/FfbTGMHKfUNeZIHwiHDSgb
8Q1EckIraCB+F0Qhg58YhxAZmCjfN2f9b/bOZEduJNu2v1KoOQUaOyOnTu89Oin6nBAKKUQaWzP2
5Ne/5Zl5X1XlQ12ghg+oBHKQKbmHh5M0O7bPPmtfl4Z/Xqc8eBkANm0eLfLrgr8O/FZ1DfFQhft6
onxpY9SuDKqUV1TADqwUnMqFp1JzBiJxdvFAIUXMSotYku4ZAZ8cVswQPgxpxuiT0XLvBjsP+33n
V9B9x8h0wy8gLBlSeTkfl6ZUcLNtx7KXI3Aa92i8bk5he1Stn9+Bpg+sgaVk9V2zAao5Dd+8VON8
Npy3nY///Tf/f/YEz5cBqGdWFHZ6m73pXy9qVKMeRL2zb98YBouhkHz0G/8wxtGhj4s9cI4/NqH/
SKP5twLMv4g29/qzfuzbz8/+9rv+/0Cq8fjq/r1W8+1TDx+l+vG35tffIFH8LW4Qb/5Zurm+/A/t
BqWFpxw4VOBELPhs2P+k3QjHDz1bsAtIR159jn9qN+4XKVyb59Im6U8I1rx/SDf+FxuvOpsim77r
hLzFfyLdeL+rpf/ytPgyRNAJfaoIlpy/+rTbHNdB2er9og1P5rrW8FKgPobyplGefclsOe6kW87g
XdPmkFW1j2KcLHn66M1t6++UoFuD+cmE8bpMS77tk8U0W7otmKRWa/ajrVW4rnsTBn3X7asqm57t
3JHuXaaj5xRo73eOhtXZsKt4+1HN3Yc1h0UBwjCEW/SYA7QpOJpLxuO6RvHuGzCWfXo7VUWjYuh5
vnesQ5LrgXrPgQI6slhA5LKia7YZLFyIRl3p7rx56rxdr9X67iRDX+9XO4XftYplBYKRtpr5SmOl
eidsyWd2hzwvvjlYvsyR5Z9uSx4keXVQ6axAswnHW23QFl1xX7oiuckHdy7b2G9cx9pOLaM52zUP
/GnvjzqZTi1KhTpo1TC8G3QhXylrVOV9bZfUX44Gq1R0zlfHAmuFwUmrgJypIM+/ze3YB98c5rBN
Gid261YPaV4DakrXpXX3HuiI8rIMq/YelbKk85nn0jRmE7hdMf0MuwyH+aaz6sz2Ns4sp+TOtc3a
buVoQagVcAIhcSTcfyRy+OuYMd7i921lvZFIooFcRb4NviKTUyuWmFtjpN4GlIq/a1OJKzRz0zpJ
CL4i8QaVcwZeQ856wdSxaW1cNSRFBk/XjJiLwpUMAFJivXbuxk0/jlTOflvJ8J40B1m82UFb5Mfa
ZlZ45w4mXZ9yCLT9j8IV6J0buyrKiImlak311xRCIl6TMBgjJzZJbzc/vMC01Y+wCtr+O3AJ299L
lUXmhze6HSjuyej1MVgxwjDc3y+JeyhcJwjPPoPjw95AA2rficZgiM5jbqdG1Qqt6rHQ7IaHFhnL
ZggucE6Dk6YwRjlXAp8tRnk2fZ6rY7LO9H+csFzbY9Yw7hy7g0o6JrSywN5VrljkCVSdGXZ9NORk
fQX10txUFojMn9qvnOwHGXZpcfBHFJa4zyLsZuxTQ3WxXD/Hf5RZVhEHnVOCX+nGrDrb7hCGp3BS
uj4sOskEttCmDaddkpNFcACc63b7VXdTu3dcS66QJrNCcMUR4CBvIMOY2LhGvWXujMHNBds7HgA2
zlxES1nqyg2o2y2oO1vCyZD+4p48IlbyeCkFkquqfGidcsm7al+UOnGeoP9pkne9allyi+5tGeQf
qw5a8VCFLnSjzrKqcde7K9kWbgvBfDcnXX0zjavFjKwF0nbWAQJKOxXrS9stTr0bpZzsnecaptIQ
I1HGkrWHBtzkPYSkpil+Vo7kkQmXUHuHargqjLUQH2qwx6cUFave9GAEz0FmcAG4Lga0A1Yia4vc
6XTfwyg0+QEEco+8ALQk3MqSAfX6KR3KwD2kQ0hyg5c6pn+BX9yvuzqwQY3aZqnHh2DwqvCYkvrF
iiN07+0Za6/bpzz3DFutZxoQRMXEjS/8IPd2uTU6TSxnUphOblRkHPdF7gE9qeFu2p5XTOiKUSSP
TZKUYlsnQy1vxdTX4akbZmU2DRAHdweGioi4iu5v8AYXid5XFqR5E68VX0rs9AxR7IdgScJTNWf2
a5MM/i8jmcXeZ6vqmFGy29Hb+a5qUYtV2IhXUUX+emymZfI2xRqG07auBvSvgXyv6hYqxzTEmJsN
ONmKkKLklp/qih20aVTD3veRpcZKF9mDV0lpk3JBOuMEbXuaFWg5Vc7TIxdpqU5WtNBHlizX3SHL
7VIDbnRYahj6UOWFWJOwjsPUy0DaLmOGcu84/Xk1IEaOSECpOS9R6081KLFprF6SEKDXji5UE23k
BFfipOp0DdG+hql7sbASuJt+kOC2RWsKs4cVO0bHkoTN4DYdnYSTcmI73gXaRv7kzWwToNIGPvmy
Jp06+fbc5THN0mY5qMkrx0+/mCN2oDYo0ovKG1jDBJTzA8nwK/R3tjw53Ve5EzAc43JTx0GlvHA7
c5XFxkkXRzCBufBLWw4mipipjeCXJ/opYFSJzJKtduD0g4cSs+dd5j6QJcCzET7jS+AOThhng7cM
L2Nr5faDlfRzte3aOepv/dDJCoDqbtLfequj3Yso6/StJXuHr79MpuqCkl4KUov8bj27UG7bOBkc
L3oaoq6A0tY3fHmuryr0dDD4w4EFgYEqv8P9v5vDvLS3E8tSf8GK1HIHrUlWRDGD1elynhfTN3fM
mrA1bkJLD1FceuKKpwv1zPPqaZCPTArn6ozMHTVbpHxnOZkxavVt0mRzezcuKjRY1yR/6is5dLei
9DTzzRxfQXlWveq2V0H712QhEe4q0woozi4/Zic6S6unRFitOk3BakPHSNw8O3WCoJ5PMbh2uB2l
FaW7yRMsuNMycL85mej1Ld95klIZkNBySDsVFNjq1346t0TuMrtvO4l4ibrcImaWIcIC4riYNABY
q2Kax9iJoPMflaMDHY5FIzXbxdbEBYAYU7BgFOAFKIOL9oLbK90Tip4djbcl/Cwtrm2Lxo1/L0D/
W4r//aq7/ftSHCB3N32v/6Vxen3Fn53T6Ivrh0EYur4HOkVc8Rp/dk6jL78rLxzyOYBTFlOx/0/n
VMgvEuIZtbrw6JHy6n+U307wBVGAsyUvkqRLM6X2n3RO/0JB8ANqyUgi4nFQFayVf3VHTyH7cdvT
LVlkEq7xTLRikMLe9avnxOSdJzbWYjdBBJi1C4eHSefkXfjGYlqzERQv29S1I/u2WpyGNd8M07Uh
VBXJZci0lE9OqrLkTQSskGc1iLk7Uubn9U3jT+HPJQwd+ZpMgKDn0PvOD17InCgBrsbKZ3o8Vn3p
vrCF2+1txrQRM+DumIebNoyas03zyD9QgWQ6durAcS7ED6V+7LRl0u79ah3MPqKuYCgzK6AacjKl
zZGbgD5PTZ/W36WCdJGNWAfGTuGgWs8DdBh5GsWcBns6Z+17RCH5KWSZvc9+U4HhGAzYw0j2dv1G
IsFEr8YeZmsnZ8+lwnd8eznUBe2BWJu6WOA+L2OLcy5n9I7T2RRuO3egg9eI2pakYLjkA4TeSrPF
zo147NJhbk6TzAGdNnQFIPuj4zuboI7cJ2llenx1OhMeJ1gF9a4kHWnZS9u1f3VJ3r9KMdEODaGj
Qup0+zACHzXY4Wfb61J+p+Xt1zfSZ/Mig2j0bTiikZN9tlk1EKiRj1bEh+wLaxo+OlFk46FCrDfF
prLCnFkiuqiADzM9U3MnJE6N5kTbDiJ+WtUzuaadrId314s2vl48+GpgBzHorpbwdwPIO310xrRY
j2BFQ+c+ofQq6VXV/tq95Laz0lnxuRaJNTA6SD1U0L33CvVism455rKXhAVCxO350ezISCqpGLZO
1dekPtRL79xWkVotvoy824O67J+WcuRIgVdq+Y0/rn/Njlx+EJDUqWOv8qnagYcPruPMtQOffa5h
8oAsKR5GCfE+tsQ1Y2/uHQ/JSAqzbEqyTghh7vzkvWQVTV5N3Rdmp8JVFneurDrYhG7jhLRKs+VZ
2H0E5GQa9LizPRO0n3lkZd6mnEOtX2oWYWqx4ff+YsWMEN9o5M6gSOqpIaQQqGp1JM2uas7T0Pbj
C/TDyI7X0snDs+p9Q0iK3W8ZLf/IoVCGP6l71/qmHLuyuFdT49enMM8q/6bmaaEBUS1ylPS11WqQ
X9OcezxZKzf9VdFlA8TcC6IUPLOkxamoJZPjmVdbzzOOgnrj10n/HWxv9qaw2APTyS0voXICnDT8
7M2UFAe41VFOGItR3oPoZzMevc7154uZ/A6hF1wjVoRpHRX888VO+kMbeLm9p+1dBnvLbcfsXsui
6Z7KrKX+YU+erW9UP60GWRjRKQfcHln9NpmDRe6ccSYCkfZZr37zdOjSoi6Cfo25kgNI46zufptn
TSdRVpVqt6CY0+wkvXV1HnpYdFG4CfM0sR8aYKH1RSV8rHOgrVG/m7FKHBhaPJQ4owZYemvqdO0u
LFQRnDi4V8tbB1y7E5vGsTD1gL4kK/MStmk+XhyVgbWcXeIB15rn58zFEAVZVVNob5vwivfUYdqf
BTMjvkDh6GyQIgsqS3oiFwngOBtCog+OvYJj9SoOkrsmr4vpDJF5iSBOdsWy8aIqa3Z254fm0bId
k2AgXZ3HKU+S6IFxHeJ76lIsCi6xVazETtHO3UdF5FuH0ZF5fquKyo3iRdEL3lFm51TKNj9sM5RQ
p45VbUxz2yAZlLuB9SY7OlPZzIgImbV+jwYSe6az4wtVKyiqPDTmRpPOQTE7d9KQI3O8ciVL+7Hq
sqoUqCZ6Xgbumjr1KV6tpRvDF8dki7zMQcnqtQzUfV+TNRCfXsXpLy6DUjrPs2uqkTI8pfdtEwMT
7lY/tH7hDpLfpio3T2xozBRIim2OkZkH19QdQVMS1DSk9m2WwrLadlK5v3GS9dhNVO67j71bpE8e
lelz73b0/OfSaknKsnWgtr2kO7rFqzMl+yIoFTYMGrHhNdoMdCYUVkfv20hWS77pm1kNB3bFFaI3
Pizwql0kp0Pjz054URQB35sCxixRnZn75zD3f8usv+Mh+d/qrMOw/LXKur7gjzLL8oMv9EwiYE4B
uyy1k/M/dZYViC8uZYSHDw3hTPzeuPmz0Aq/+OA4WUOuJjUP89g/ZE7xReBzu/7jhlQ8EdCV/6DM
4pV8gH9uCgR2IAUNb8e/yrAY1P7SMM693JAsNIDWJwHsVth+HnsMDJ6xT023YzUSXsM+fdMGKRl0
ReORVmC6/jJwK1Zwa8hSKitr2Y2r8J5b+lBH4iCKmzqMcjLGRreOSxpRhKzP/fjoEcxwziE2sR5a
3q7QRn5tWSDvuixUD8R5lc9O4UIvX0CY/dTXFiAupOghdYjlGpZlyTbKS1hWyjQvNgTSTHiw87m4
b4cOf1AKU/Ebh3lDCLFfvOQ+0Q0mJ9vL2K64i+hpbK16Lb5alV/cUQYVZy5PGrvzaMEh16aNs0Lp
hyhNxweE5nzbepxd9Vo30yYs9eSD31zgObOAdnVMjLz9mC4qOSK4dsyO5elbZ9MVVZlS7nZeZ71L
kjn72YV+fq9bEjoIB6/ujBOMH7KT2ZuXMLiMqppM2zatxbNohvbBCRxo3yvxEVdn3XesD+nXUP8O
t742V6pmTk8h5qVNN/npQ+2Z/Nj5Y71vyPO4dxqcLRtmPtBPjOs/cMaubpJ66g8LmOTDYmr/t050
y9ZC4SGJJLSTC8aj6B3SYHsXkSx3RRVjVGMwIDqnGAf37NjjjdAD7My6lpe8WIJvJJIxUW/q+UUW
4fRSXvtl2LjEN12Sa7EhkY1arh2aZ3ac4ZT2RflqZGifnGQ2x3Csh1hE0joGk0jfCZAbbieJX4h0
PlhLq6vLb/2YgiIjvOpHSbd7J8alIzotMMF+AXqxo8cPSC+bOg7j63IIgqH8VoNRvFdjQ5KQ1RhE
L1NcEJLk1iwduSmd7GkkO4DNx81SWuOJ2GfrgXAR9aPTJtqm7dXmWKPnJ5sBxfhHmiyUuRQfu7Rj
VjvWq+0cq0Y3cdgQkzXiyzrW7jo+LIltaE6mmbducryqcUS9tS3TwrvrKzvYeYRtKc76S34bVYbV
3RXVQDpQEWUnot7kQxgO7oGbInvKsMzwUNmzfpu8EVxVv6L6oF7U8jAQUCO3Axls0ffehvqweoVT
xCZN1te0dNCF4AchCaglTXA8pKUuNm4vnPshUygqHuEdG2qmbpuvdc1v6jQy7onTYniKegf1uvCp
RwYP1jrWx+zUZEn9OvuIWps89T29m1GxgJqosnk1UdvfY6OTR8eU6hTWEbj/uXV2eMKK+8yZbGuD
GqtOi8V/U5NHD1lmIYIC3ELMqnK/v3dFNm/laqXffbdxEQNYC6px7W5KZKmntln5kI4qUIBGSdDA
Zp2y7Lst+ugGd3H6neBG+1Ygh99VPV/wxg5wWMEwr1AR04QytRr6e29cc3/Tc6Z95SRUE9hSz81d
s4I4Ykaa38xosPQpfPYa+UmxLi0yQEkWffPqtCHIn8UY3pbvsnoVVtm+2rnuHltNnYLwVKzW1m3t
5V6mvG9sr2UYIB4O43MW2eg49SJzHjdpaDX4RWVthWfL7tnqF2SfQIaBiScCBlto21He7weEWkFG
AGz4qaWTe1sRBEnYw4R5Me5bgbzDG6r1t7RIrr/W75fY8TI0Sc2q18R6HvjStLUU95NglAE51BXz
oz3zjG2tyLEeoZ4V71FSuHqno7Z9T4mKv0xzbT/UaebfO4stzoJ4jmXrOMo/e5217rzUw/yZDy2J
RWo281OY2NWpDgKbn2X36atHa+qp4OBDwFdS3VgZErZPZXy0/TQ6dqJf7pxqsB8d3+jXPCUZMp6C
pP7q2xH5SH5U3BSrZIlN+679wK3p7UQ+ZhT+invRt4r5pwq83tl4Ku9S2gvzyqArKtrLHGam23Q8
HxdS2Pgz/Kulu6041uL/o2OHXAWc35NV/kmeo0HB7Wrvfm0dBahyUsN0g7aowCibwn8JnVx/lDIL
eU4cFIl4HvwWyjx05YCsEcv9NKIoaubBMViyWS31GmN494a9nQzr8EM3VtDTWxecNe36d7rviDR5
WivzvVsmxYj3ddeiHWNKqPpydDdWuUqyzlTX4VVyMILfyImi8nofl51+QBEgGdBChNuRF6cBxQep
1RDrZAmoCkPODQxBTCjOTjq/UY1tyNoojPjWWQ1s+hbLsdqOc5hMt7mcI/8+FU7zJIgRDmkPhmN5
HolppQqtJmj1s9dH4iwR5cJfoSgGG/WgbA+KWvZE/Z5H3xovEy6eD+lWe1K6LPnolbOG+JlOdIZw
sPvLvh1Lf36QGLCFQsxtx9TlLOWGr3QNkqdIyfGkI9bvXbcM9jMpdTwyPqbyY7XCYNi2NGIhz+KA
9d9p8pIrj8LelM+qpDhHWnEd930aBvKQWRlAZlznq8mxUVjQB9o2D4qQQHqsk03qQxFyhdIk6+59
UDwNB/LZ+bkmpflZa8KhYoywlRMHQTg8Zm0XEOJgzDEls+qsRG7HrjfSTRnKLpk35DZ0M81DyoVN
GU36zRq5RMDom/JjyDqQuJFpH0hhXF/ETF7kQLACl7rJrT3nDfvYj3ZncElPZFMZUz+kNH0uroGD
BMbazk/RRByO4+toZ3UtqT74J9vNmub6NyOycY/dlOEtvxJ3vV0YEjMROYqrm7MeW3M3Ww6euqBx
j7lox3c/bZPnOi9JHEjaqN9NRZW8aQYWt8KZ5p8Z8PpnybwWKXhOZoOu6ZcHXff122gce+92ifUC
VI/ocbLwghM4qA7lKeye2y7h9Nr4nv3uSZ3vE2+WT6Vf0rkVrVL3GQDO56YMgluLxKf9VHjjmVNu
eOvPaA6SE+5e0WXYJy35VbK+87V9dinRXpG7qh0eZU3UgjMF79pT9clZEknMXET7cBUS3Hk1DRca
g+qQTro90uRw7gNC1k4saeS9mWtEdoAGfowC3Z+SXkfHgLPfshFFODB4MOj3NECGkmODtdZmRuct
Q/kH9Z317WNuAyelL+vQZwu7MCl2S6szBBha7FXc9HZ0YXGl7cIeuJIAJhvSLcm5ZUPsnaF5XH0x
fpM4fT/awvP39Fb1U1rb5adT1t0bLoKZsVFbE6S6pohFVj/7P6vREh/FvPhfV0S/W0Jyx/PEuR+v
ejrt9JDrmwVV7ts6mujrPE76DuEl+ZrKbNi1aPK7yfbDY57Jcq/cIts7eR/sqz6CRoT/cosrN9ui
qfCXG4qYCSbBPljHcJtgk9lWSUYabO2XhDC56wYKgr1NEiHv81kW596f6NMoi25WJtZHWVn20QdU
vR9U6W/HuiKqssj7oz2M7tF2ciemee7tGgZ1Ymivahsu6hf+Zmdrr0O2TYbwqv+p9dzlFbf8Wg46
bhqGI8K6QQCSTvdhlnF8FgI7RWeKkqiPIvxarmHwahHxfelYym7rrpdkq16dDJrExakNzJaRSfFV
Th0dcKkTfRums+GoGwY32sURzUk62oVVUj4owmx/qFGXz8T/ZXddIax3l7e5sZwiusNkGMSVKYLn
mSbNrT3Z2aGOKv1eTWY4D2uh7tC4sq8VAkM/HwKP7Az7Ulc6eek5vz36K+xX/OhkXQNVIoDTry4i
HFZS4azoV9FUyy/fpPW+xf1UEg7guMdRtPZzWOma3BAnuWsZeQD0OC97jS39tgt8gjzs5sWkJS5/
9LKjPbrOpgi8+bd86oN7VwcIPnMSrR94MZyTG8LX2gSl3Rz7pKvIzOjT6EfrUh1UjrBOdRK2N9Jj
PHBjgZcy26o0k9hWXSOAhDRNt5noETEbukyfohXOQwdV+zEYYambLExuPdHRS2fMM2Wy0KQTvfQx
IDspkcW8r7yA6NbUci69Jt5mzZS+JKM/IaXmjvPkRNn4NLI/NQeOCl1Oeko3PRIUxSqTZbq79/wh
PbAyt9Ty2XwZCQxkYVx49nJnGk5DZ9kPE3kie0YQ5D4jiOtkl257IuUt3M8Vy+zSZNcmetC+wtIf
UXs9Zz21uaGebkUlH8e5ooohEmY+LwUZtZY/i2OdjNnOKhRp8evafwVvnT90/M2dcSLrrrDT/EAT
QhxnI9ZX0UgWkmUqLkqX+R1dtCyuwQvTsy37bWfTpqPSjuKRzKvvIQsHIZ/RcD8WTA6xriWa0aIE
/by1g7ug0OJEO9W7k6Z1+03lL3Y84IffUxi4T9M1eQw8s9zTt+t3DA0xv1ESFnCgkU0aTQQIJXKt
ZRtmBKdsvUr55SagdfhzWEFu7hnXWVn5WJ5287BEd3gOHKZwyoxpCh3sC673WQuVkPBM8F+xkn/Z
pwFo2pl8JPbY27D0141puxmRLwvP/TyU22rCnjJXS31co4XhIhnq/co1pNc8lScRhHLPv7C/BZ5J
jzbhaRxth25yoE5WGyU33EYynrpUXDJpOZQnEbDpoB62Pmnqx7Rvol3QcjzrglZvO7q1ccY594XB
e7aHHvOxpV0CbdNKHn06tEfEiOUDZYBalryjY+YPw1Hlajnz7sVunRP0zeK6BuvpmgNSJfZdo0tr
Q/lP/mk+4wLoacLrQsKGC4M61nnYfgYFz/nSk9AsrQnLPNNop9nPcUWWlUl/BAtx22S3zx8sD8UO
y6V4s7UMyOrKPEKQC3TZuSsqlNq6Pxir7544g08gAZQ6uJlgwMvB7/OCGEPS/Lwab5MEoOPEoMvt
6Ef6G6NWal/mxGvJfPa+1cUAHcLlIDmPjTi6aaB3Kkm5nQoyc656QMkDT7PWi7Lh4jKMeKhJrSfq
G/KMCNoR5Z9ExyRS1UXNkoOAFhy3QouoKRT+9jvRjNWTlzkV5OyeR6Ef0r6l8eUsl5aZ6F3fut63
KOm6Yxrp4jvzdONjHxYcZFvR/Q46Jptm9dr9VDF4x9Vzlw88ZsVXYxxWKF1MsDPkNWSyDJff0iHq
7xvp9XczJv2GqasyPTFcRZPFv4atZfNa7ELP1a9FZ5oTTeX5GhyVnnGwRRuu+C6gcCe+w1vlDVmJ
5aEucdfGNnXVZWZdwulDf+Nhbavunro838010Q1Ua9NRF8p9X3lw9o1y1ZNRo7lWiR67GdkbD9Nc
FY9N3aWEMaZtIenpVH5cl+goQ112W7pVgrCyQPC7OE1Q7xJv6e7dMF3u1NoEJNBpgrFczlXFpm7X
6BsnBDw9Tdol9yO9VLxPtffLDpTyNmbs5ztCoUhXoNHzWlusuiGycQqfra/PtonQ2bJu2lNGNynJ
SJa6FB7hMgg3aB24HR5aUYYnJcgQWJNlwQuXpHeCwvWJeaHxiHGj3gW6HH/2ubAPdCCXy9gphr4W
ZQ6TtuqvlrGnz2kc6BToLLpzozl7ZTJJ7+TgtG/F9cEaRofnm4TgDScRBftqnW1mCUNlEf6wzMsU
uzp134nLaradh6oStkH7ttZ8cGQtRSIyvxdnxJwJvoUIdWBL5rH2puwVxdo8TnUStSzV7vgQ0JvY
OfUc/ArznP83ZSS3cj89YkiO/vCx/1er/vt1oOjfWwLi7/rzby+f7c/Pf7bkXl/zp1rtOF8CfDGU
4iGjUI64QiH/cAVYjv8FxzjzBQwuhTKMroiHP9VqXAGO7TNMjWWXlzLe+n9dAcL7EhK75ESui6LH
O/5Hnlym0/5FrCakysF84PuSWeOr5+uvPu4yM2Urmaa77kLMUBUbaSwVz/P0c2B1CAiZdaP0yAJ2
bm3GY4YFz2X5tbN/c+omHsFSLBloAU7SwfJiMR3YVx+auN3QfCTlWzZeQvEekSTVEU7O4ONGmN/q
5qvXfXAQiXv/PjA/Stts+4n06+alWNjhFiqJ4dDN39oU/cHcLcmFoaizdolIpPZ/ypv2ucZfW+XL
RaGDr0O5HwVt/MHZ+7Ufl7LbaDZrd7D2nioIt5M8ouGukGGsaNh2VhwMTRxdo8+M3ubMQjqBTcjR
j3oqDpa9Q8LaT211VklGje5vRPZONcfZ8zknkw6JWHTZXtMG8jN1IKYKzas6SHnKVkmwu9qvXRjz
YX9qpEEUF3KhTXhKx+Mq5p2qkl1acVBYx3h1P/LEYuGqf8zdgzN/dWukuS47Cfkz7eZTpCwGYcWh
6etNub76RXjb2j+Gpt4nGJQT64Ez58bz2Sv0bQ7vsmbyATXRHNHV6Qoe3vrwZ79Gl2W9deeHpfB3
S5PsUUXwFRJnmnDSSn40FXTGst4yB46GRBuhNVQPDuluJPKtZBdSM1j+rhxeG0W0i2tOinN3TzVv
cJjNnKwLESH9+FAD03uTftP2d7H+kOTYZSl+7G48jZouazTu5WzfDVn6NjQGXwYj0j29DJNdJzW3
DkH28xxy9sTbXR0GtgklgrjwAkyi6bckt4/lslyaxXpHN9p7VECDUseyrHdZ+DmG8rDqUz/kl7yK
9lNNbJ+8WNrs3GsQfB9tlfK37extrupvOtwr9+HqL5Zlwma2xraO9iOyi5LhvtNV7Fufefja1tYm
XX/lkX8wTN2Oev3gPHpUURGHGeP49mXgViuHn5FKEbN76n//UCQfKbcBAHK3Os5kl2ckkS9cecfS
26xUW+KqBEfoNtoQcbflXnisnGk99itj5xVNmT7SoAmi3QqRc0KnguUW06bkXNLtBiUfSqbKJ3t+
S0d1Njm5aEtDIvhwYePrJHPjGMBCmhW+Hk5NG7HJz3E6/vo/nJ3XjqTcmqavCAlvToHwNiPSn6CM
NHjvufp+KKlnqvIvVWpG+6C3WltFQsBa33pt2UnXbBD3zYSsUc3KZSbW66oW6fX5TDmVWumTb5bH
WrPwMAd8epoN6enqlDz2fkTJFylDYpJS66s+IRjsYJSLdc/MSdnOLEKXl3qhnwMTUW9eqw/Qv9R5
aLe2q6/ySKOneAYMXrettTNLWBJiEFSop0qgOFgLn9GRM+6PGyKvsDt7r5NXJNTWajRlhzrxs6J3
n8X1e1RUuv3bcv0XmyrL5e9k3bz+4SZDo61gmOC/ffd6VbKGHT3k396r25ACnuhqHMfz4Ji25qSn
4oE628W/L/krQ/D/2iD+95LQlPPSrvynKKpNkK6HCGEa17DHt3gRXCU3cfOV4Qw25RmuRyWObpu2
tW1W/pIcivs1B0THewoWP3npftU5/ONvsb5lvtFOWcV9Or1nQudmFGqk9XsVPaLwpFMdA3+IAU46
JZmOWWtCYXpXtqFtptdGe5W8h86gzF694Dm3K7Vz4yZZFhJqJeRTpv+cNsxIHylVnU1v2Z3IWV3J
XD9J0LoeaylwSyzjFThtTtxBCDxYpfchh9pSoEEbwI4mYxZkW/DrTYHvaSy3gcEwKO/EQXLj6p5M
D9ca8w0ySFcpQheu001nuqA+CUKCkJTvyYLT3KKaT+moy5rH1DtK+QMJt8HwKg13ifkAp2ZX6du/
f2FJ/vXc/nyukiXO3DA6wNl5N2+7v9kuZTPLUlXV31plm8UTidn6QyTc9ORzQCIjEnGd1pmLjMDB
BO+SmGDPtc66cqj9a5bVjiWwO/al28KAkTe7LcqEr005KIq4iLUPUfb3UYX2ot35veF6hnqmPeBO
U5Ho8JuYOvO2mm3Clk3XM9dsHlG4FxrvCJZAPRfcmvzSyeVB9+KHNNlJ2XbCR2blFU3d4rrV6r1m
NAROxahrk08N83NbFxsrk9dtrthRgRiP/s6OzJO6iKlsR2ZPwEFn7rtgJfEHJd5h6L+04GQonyaV
thNDenL2WdEqMT2zOCxEr175M4YVTou0//Ly0iFGeSPTpG62jxU5UXGzq6cVNLuLqtqOCPJLobsi
RXGbMFgUcrUeUGKZ9cC+8ZiIlRPKZKsAHJsZ7M1orvVWBuZJsMchIWZH9Fg3dSTWnQ6BeYn1YTP4
3V5TScmf1KWOxyAoYOMMsk+qfWq8JfENIMtlMF+MSrltTHUpJ5Mj0PGaR1910y+tpKcAM1gZyoMR
XJTszpevvsVp3rgTkJXA/EPnhFTBRa7ZvMYdi56RORkvpzrEDqlFUHD7Mgyo9ONBK5BiZ187xzVe
AtzA1JO4Mjl5Sr6pDeFx9ArXIv5ZLtONMn4V8fN8Amx4N7K5XeeoZib6L98Rrczhnz/mdbFUmWbQ
tBLtgbuUD7Dp0WfRSj9Kn55f8VdA2lSnONtW0n1Fth4OopXX8CvC3mrVWvC6A8oWqtapvgXNjeHz
06Fyx/RxghFFTUYbcIiOaWM1u6641oAEUqgu+soD7xjdUH8SpZYn5tl+91oFp5i/xRcZmISNKL6O
gHsQ/nWD32fwFxXJD+g3dugGAY+IqYh4Nfg6RjGxGwIlNKJYA0kmBVuh+6RaKbqwltVmpcmNK6bv
8D7LaPhq+tesAMO2NpGq2EX5npumE7GMznGCTbPIZzY2FhftUK40JPuZ2TrxJDtpfDYjcRZTMTCi
/PcPfv+CMcpODIPgjPcG+YCUPlXVTQVgKFvmTEt3VEL+xORJ4LdRmk0HxFMF8VoaBBKHbjV8sNRJ
dhPsDe6Np+IUxLTjjWN4A9s14mU49S5VNY6Q3gtl40gZrd4C0lGikgWVN4fXF3uSk/rbMELP36mb
1nzzkOj2+XWcUTCVSY6cDxaMlyYIFnP6VltbTkkNjac/lnVG8kTtGKmyLIp1YI32JCMTpGgwVnaG
8joZH63gbSUmNVllBQCPI+ZiZQhY/QcCvUp60FPR+iyF6C5RtXMS6ZhMQKmGcRMI1llFnCIsiomU
HJw4WC8WXXcHReegyHPRIiCObV2RZnFkZq6RP0v1rRJ6rH0bv2pcKTSdoXmTrXhVFvXeLA7QJ+sW
+1rEi5rz9oUyYgHBcIVxXDZTuUxnMCKWFzRPOQJKfOEeYa5Zbvseho+1vx/KY5BfcTMyO3WIPmpb
zZO1htSUI5BTdy8jMUsIG9ZlpNheUfMGyXuaxR09QDCm0dNeWA4nL2obW6dFk9YoeyNA7CAgZrTo
4RTva/0pIrmmRRbSinRg92cx+wqtXasKC153u/JNp+Zf0VCRAi/o6P063AFxdpKFDLcKMU9dtw7a
t04YnDacjqnY0QdtOXOxvBEQ0wWPROF0nGp4Iq6FD06idnA2Krw9m6ku88qzr2VryRjdgr68GZwK
WgkpQ2vLSepy3tzI7Lu0n+Yi0UA5ECyP8jBkRwxjdpU0azqmUH57TigEjilDCitvRf4Sj+KywuvF
hkxD0rYyOYCorRvMGTDKw8DSOKiVTTclom3VVsuSLAFAm/Iz4Rtsu8yd2x6xiixK8MtBuKVEjUyZ
55gajdeznDqDn5cp42NHrk+Z9FSq1LmyPxJm6cbBVe3mRXgReLcC2YzJoQsAy7FgeTqd5VbSiIFB
tBc8EVVuF3ycQhfhYUs5AXGAEw4N31Bcv+We4Qb+K6fydYpzyC/vg/it1uSFZ1gXBQEBYkoTkWJX
0kQbtKtCvGZKwVBPQ6F0olGL5u1kXqtXUdUvFXWnQobASjGLUCwwPs0snbjUhQ/g9wV8CdobolJz
mhiVgpeqpdyc4wuwjsA5169tLXqSlMYtANk8zkmxd8nqc1Do0LzTRumPAe+k1Om2F3zIkG6NdYdw
foHCfR3P87e+N9XBkZlnJFRVucFJytohI1nF7UsV+w4GclcJT2LkLaypX+fJtfLeew9jHYuPluRQ
wDQ+emeFRNxqOAneTWq/cKOsfB0pTKbzpSORqSMXSM9RufvYUG2lajGg0i9vkr5cNhd1vO9Qihvt
ETbQbfna9Sxz9a53Y8G0C6NZSNhQNN3cRGWGMuxTzVlLLBPd9FkyVoIGxhpQZsv2EWBLHNXCRrGw
EpRHFAa2ofD/zqtFikVzep5mb5Sf8KrsNc6fUhS4YxyymJtOqc/M4pa+eEdC5BVm1j42b7H8FBuE
ophvY3Ks/KMxPCsRxzi8ozNDCehK3UfDd32UmVv8iIU4f25rdVeChfbmOxS/0zKkeuHEYYP1kphd
L4Pv10Knp3OmYXMGfF6QAoAXn24p7WOYcLoniMCpXzOMpWqtmHhy4NeM025lWM7suGMCXJiMclI3
2GidbZxcISy2X+4K5cSZfKhzTHivhdoues9aFUwIApYeTE5OApcnt3yg5VrnnVBq3ibplVZWN1M3
ClXIRfCiRhWKsrnzuOLQ3NjUidqyscGyYVvFl5VuvGKNqOEhre9H6asWWFf80vGVa8YyXhL7DnHf
SZ3jCSfV6HBgbnsRfV8fr/Nmq4CT9KPKUTthD6E0Mxe2Pn5fSxRQ9vgOKsFVXYRbLKWbTOn3Uzib
quAyK39jCDur0LZFcqtagsi6ZhU0j1qZO4pZkg9F76ZwynFTFuYT/r9VryGRz3AMCJrd9YeM83rC
2VvIT73xgpViZbXvo4bJDppV9e5SprAmVnldNwKF0rFwqgh6DnAtj7E9ant/PI/SzRpax8zYSorU
TSYZjfBnhPuyo3i6F3K7q0LXwzweheqqN+vXGlvA0JYLHGlu6eND8/dY2Zy2ldZVb13Cko57Neou
8VSdPIZQlpKVoGMEB/sRQCIy4YOjJt948zJh/hjGg2CJtqHVWz+9ZOazGO5SXd+STOWozZM4Hcci
c0QRuRm7CsJGF2s+vNG7VH0oHS3BMhsvgJceXGZ7njZn3qevFqtfkhdurw3odVBYVrEjYnvp2Ysa
vtNBPLTs8778lHHUipOM9pDoMDSgGkPDkd3k341AfwabyKrDKMVukl/xK9sZUYLTqB9y/SZ4qNhk
leM/+xtcHxjEtsc2oijHVKF0NkBT0LAvmgkPuoSiyJkeI0eIs7U1wjIl1SXK2Pnk0kWXv1ahZ3pz
4Fv8yj3CLsL3WNun1V0YvptW6ES8OSmIgCHW+5lhE+THTLikEe23crUsUUCRpHUXiiVGkMgJwthF
3GgDvUMCsAuxUODFsEnEWlsAj9ozPh9bkusFrBdSuMIZVdCd5DWYLsJsZu2ftOS9tqp9pdyJUEjN
UWRDExplpfTFcggg+iLUuiqMsvmeB4Ud5ADypf4qkuGsVrUbVAyj4qseZRsVNxJ6hdntv1YVPvo4
vyvF85Dyjnz43JOUa4u4o7bX8Byxk4/C+Kr1Ct2moSsR0haU015qyWvS3r18I8jrpAnJue82anuJ
xq/e8jA4slElz5kA08mNmZO/b2HfxAt+HbfJFDuW3zzGvjnVUgyRATT6Wmyot+1u/fAeqR8CM6Jg
LMw6XATjgVw0NA3bbuzWbfwllZDbCL8iZeTsxAfGoTEot116mfAWNNDPuldvAuiEwHg2iI4N9TtK
yDX5avn3kPp8jr3jl4oNDe3Qxr6wcjb96Fj25VnM07PF/WUtR/tRRyR848Rgt/ngqn3v5Ph1cc8v
6vRT8g1HbSeMTo9exhw4DG6ML8VTKI9OLniPF9WUOkZdrazc23vSe1sIyzIk5jOi4Se9a/WPnpU7
ZnfM2FM06ylCaDYNr2Zxqk2KsUJwi1Bdl0Ox7rA9DapBg0u8FIlskKCalaRjHAGwZVDwxKtWnaYY
+IW5mGQE0XjthqVRrLFIL/22dX5FqxDzgLufTeHgMYe1E6tuFQTHiSzGIDGwX3YLKO+FRemrYGR4
v94G4dji1J/q1ClYgetKcFTpy6hSVuCHPvuMi8mF1WYgeW7ZSaoWApaNLn2D33I18DAQ4LAAVZdj
NzYMxxrvm/jVmJjWRnmfoPgYtRSJ2wScCnLEE5bSa1GRJDBgdxXBcgzOl52LDsbOfGvRZihSOBeR
HuNoSGlHiyoj7O6Ccu7TtcEhIiwjJ/Q5dIVfcRw8NOpXwRsQNwb0ouYowqvCUyobUq9rXpvu6ptz
zx0ZhxB3DobG5VS9ySkPRGR7ms5ac9eyH1YzgNOaNvGFttl5iy45NpwwkvrVa58t5Wlgr+zTu5AG
xxTUEKGcK7fruHsW8/4ttfRVzA8WPhCqynXpj+4uCbYwFdgEgtBKHoaoZgMlZkfokWSwi7TDUuDo
n2DIgmy/yuJ15KhjNAIkeuFie3E0kMo09TZ0Xi0VDGJ696V1097q5JUu4L9BQNChlQ20cNvgzbFU
wzblF5Mw6AaomoMAYl99ITSJK5A8WaiEv2knj9FEERiaES+E1buqbaeKWV+nz2kvgQy0qkdc+Cvf
UeN/Ztp7hu5mqDyEWAFn+GwhBS2/JBYZtjdLX0v9Ou1HGzHZJm3R71nNssh5dwIPT8EDGj3kPjZC
0bVRfUIHuiJr7qB3Z+zRp0IPcOy8Ct5rKPKyUs/e4X6JQfqxqTEdbXziAEr9rZYB4xjSFL91IYzc
1mfyzIQfynNm68O/YLHZOvEbLBa0UYsdUn9LzFuSnLxJWVuMzkKjLcf4oPXN8gcg7r/Xm3k0mDRd
QfaqfG+NkemjRwZd3OqFtGw6pykQiC5xEqwxRi2ZIamKcJgbyq3MB7b8CV39M91rBnplwm5MzdBM
AH9ovj/vtg4mEnmK6jYBuYTSThJ/iCb8C3nHBfDCWJZmQMl/T64T9UrLA7m90bO+0PZzubm3NFbK
Ir7+lHT1X5hc5gZ0SzE1RmRxZjh//+G0UJQshE23NH8axaPf30u58BMU/2fs2q/HJSEiUsDhRaYd
/RtmWkxTwVIu3zCqHecIvpnJ2MxQuPqMO80O6FEXV8IPr8hffiNF5o8nwUsHeZmNRr/fWNuLErW3
5Y0xyskklQ24/eEKv7pH/nzpZS6h/XoDeRG/twNjMiyzOqq5r85VySSLToFrRhw2dqorLkU3wFFp
E2xEYudw/vcH8Ne74+ZgksnqMr/D0LGkl62k17c0wSWpgfvG1g+/GpQ1T+j77amiKeoA3ZrIi/7n
E1Qyo/L0sbxZHbki1YTmUzv0U/+VokqmB3F483uT+cXwzpYavEVF+KBHzR6l6SIY6lUc1ZveUqVD
PDaPmcymEEsqULH63o7rxjijSOd4YTUgJNUKjcyDwsoMqeJwNnVSyzrJSb3RG2WB2tlN5uga670p
X1vtuQ+6TVzp7kxHhzq1Cdh5AAuqnVmzCwn3DbLHSo3taBpWffZRstY2EWmeveJOgrJtc2mFHnDl
lRe/BnWkDjnlPhC68xdiEu1Hxwqr3QT+VcWGa0VvoXRH7vqOwKgTzUUkUny2LdJqHW+r6hIJs5F7
/4JQOwDLaZdm3NwGr9z4ur/R9HKXgo53EUpXAB1Z2lpj8IR1fQ+CvSnVCS18vxMa5F4pzk0Ch5rd
iNFKCPRdnoaOCppB8dbCKJ6ESF32uY4IFFwG6PWkQxDKVb0xG4JRunTVeKarm8KiY7VHAHdUwdhk
hO6ISpxWe5+C9ECq0ton0kbAZhWUyp4KkHUota8dqcr9niwXu+Z43oFwVHRoI5jaxn0Er/1SMTmT
4mVLDKHyUG4CGRgCNunOC7QlKhRy6xABadlBkr3STgQ388P7zrLOFcB/J90nEwfnut9bE37a8mPo
2T8B5dEXrrpc24+hwUJKZSckpujtJ31tJtAdnP7T8ToYCMHUa+OjBB11O6A1XZbVpZA99XXqShxE
vTReoxa26+DWhMIKrdG9Hz/4FQf67L0dnkW/JbybUPkq7tChdae0EY1lPxoQuP2lrDmhWQMmvJK2
IaKIQ2LUi03WfGVlderH8cB3zoGjWpIXTULJhx/ncCVMVZK4IQzQMWODIoZe+BKUB6xAlwTsLBAL
cok80Zaba9srd6FCaTVwDBStU0j5OYLtB2Te0rzCDh/swMEunlJvsmIkwslfEqPlKAg11Nayi2Zf
xidPRuZ688qdMbFexozm6Ucf7/toa0iIDcZTb27r4T3wPMdPFCcfST/jTFfjRdEC5VFTeA3FbkU0
JWo25kWTwnk7UINjQ+ABSH40KyVh1lXj1kTTpoQrSBpGlZzDElhE2L813iebkkvyNuN4ddRHyh9L
s3KiqAY2jTir4FwvABdSgsvyu4AD38APhyNFtSOSChaJ1131DH6+DsLHVov3emMs2+GliQ+6sA21
d2oLOBkfZbb0OiGG1sf5VjGvID7rouEsSAai6UMw3qlTwJD7lEcPVgxMFxornWK3VH3UPUxp3RO5
Fds21hepEB4mzzoFCaIzv7vzPWTvwmNJmziRznvVt/ZRgBleJMxfTQS09W9M3PeS3jEq+6TqZ6lw
L6ThS4KF3K5L8anXQfxyKVTuyk4VgGlLNKlBvDGk6Amd9R05NS4ReJzAihcl0jcZbuyyVPcpvtHe
7D7NOHoJYzHj4xdkt5QlVGOEtQHYspQjlXYbzgSWzOyeTOuSM7tMQJNqNHf/3kD+su+rmoRhd07u
1IlD/XNxHxT0t2Y03fIRtUg3uDV+QpOYoX9f5VuO5q+tn4xBolPmcEL24W97iCCEfUvkEsAk/q+W
kAScAmThAMmgkjh64YMf77KRH9g61Ka8sdqZBpr4/Hhogo6AhSNYjNcMfJTSh4M3a5Rb8kzidwNZ
RRtf2grM9afx8i8PB+UW/hmJHDqwv29DET8dp7qxv4XazlR2QYpM9IfSTIX4l++bK/+yZMkiIiwi
GL9dIq6roBJr+QYwBnZi107piAttR9LbIrrCIDvNmvPrpnY4fi9Uu1t4uR2s+dZe5Yt/bTfyGlvt
moiC9b9/MUX/y2jNTGsyM83Rydr3YGGR+HwTP8g7aualGnR84tWz1quXNPefMB2sM1/atuGLlas7
ImEWTVodxCi+Jnm1kcxhMcAz5OxYAJNi+IFkFAADUTL69Di9+cW1D6ZrQT0EfAAiaTmNn3IB6D9C
Ma+l/QttAmif8sDBQ7HIObsI5kPmF648tUiLqMEudMLQkw9F1l4IAqmk3O1G89AnxxyVrhYeQ5l5
X9a3uMZImIOvLp7LVML4ZGlXvTqRysZSfRNDBT3wVc/vDetelcv1JEPMFyshfzbHB5PqQ+ppnBag
Kaw+sLqCr0P+JNNRyKRrabBUll7+huTlqBuFE6jVKo7Zi3IISuI/8pm1IFGtgLbI9AFA5SLK4a4i
fENgOUPqejK8YpMUhut7got8H3iSBvn2VTPblaF/Ee63VgSiotifO6kHT73J7Vk1I0dPupMFjxmE
s5OEEgZOnR17dTEa7tgM55zFLK+9vTRk+2YML7356WfXwIP0GmbIQvpoQpPDaKG76SCiFnqKo50/
SJdKNhcEFnLSX0yl5MjhJSEU06BTW5pgGzxjryOoGpuZgxRWRSodwhbUIIELr2Ct5wkAsiF8Lbqv
NAEZr4+dHi0V6y71+3UVvhjskUFVrPomcdqYn0rS4JsB3bKG5xdANn+KJGYH0Xq0spVidJ9NEu8H
b3IFXO5hBCphPOBERWkA0K7CB78U/ktoPUhaeJjVxoVkHbMGgQERY3Y3ce6Lx13GvBKw7ca0LmSp
ckBicAdATmcIAimqIXUT6sAaOOcrdjiAMm5LIkcBaJdiNdGx0LoVmPKAyZLtI71ZWbBqJPUjHkn2
8LnGKFmvVJaezDDfhsMAyNZvhYyp0Ep2XX9nac+i9VrFYeAEBJyYvbAvLRa9ksmkv0+yj6QimVys
tiaG2ckgD0eoN7NWfPAt2hvIUk6bAQxMOKoV27F0ULVTWtarBN2MhQagyPy7vhUWeU8+vVGCIa0j
HlFu+QsxftMhLM18RyQiTmo41Lw5AOSvq3xYd3K7i/E2lpp4oWl1oVYwgyIa/hzbqKe/pMbHEMIc
RDq4jXTAmfqcDRU5mRXOytoVSpXUo1S9t/z3nmwt1UygAGARq/CgzhytF29qQV9YJBpL1HRMknYS
E2R/cA48jCXb0tI0hjtJS156A6LVxKBRfIm8beitP7gqTYEiIHSbXghcWJts5U2jnnyrvdC4sxms
LyjIr/CdCtGrbq5ExuFmFG0F0yG5PygW72MJVdCAS3Tb9gHKHMAZ6AN1WMn5dKYXhlNou+xFdVmI
PEs0JCZFjxLOWNPqXAi0xQCjlEQIxkQGTEQ8dXOt4BaqGhpQKVwR/USCGrBXccgYz72nrqskPwtY
l63hSRv9SzMSOuSl5PZ4KEIwaNhDeWnJwNQVN8dyQ2QNAO+5jOW1LgrLJIPFSKXO7dV+m6XSDzuO
NEMwfx7nVBTLIvswpzmFxqY/d/yp60gXqsb3aJOc0wWJtnbr9ntUlDbQ1g/7/i918feL6apGdKOq
YT79nggc6lrLf8b3YRkRzEVbLdLjrX/PumJHi+zwEyAzTyt/Xo4tlJoIXVTpkeJA/ue9eXI6qd3Q
cG/aUlnHq36Jpmf9E1Yy78nfrwJUMoupEfmRdPznVdJKqDAiSe9qds4KJtSgcowWvT/mWjIF/r0P
/+3nQn5mSZztUTUQiPLnxZTCCPsyMm/idoZMmAn/Vz2YvgRb/fLvq/33+amSwuWwCc+w1nc4LY0r
hDmaeeuW1SZbItNdCqt0+VOzqvIXxITrmHQWoMqkduL7TYVJJ6qRbLH9kgANFGu6GKnuQLKfJeL4
66K6ah5oxogE3ZQfPO9YEtYThoc+W4f+NQ0fupJgpVpJnazvb0Fj2aFG5KS2DzvyPb6q+CgKVy1/
aPifWY22VodoI+JKK3LcNtmmklFLe8gW/Y8OTZ1TquYOC46pkF4XPpnDm6gcaDu4K8acQjDFwQ/D
Sl7tm3YjATIb4a6OvlS9s7MSOS0a4UEgHOveL84GYXnx55y1VmtHRZMc5FMRUuBUhZEky2kcT3Xw
JI8wpNXZwjKiGFtryvdDFJ+6qF3IxZtePBKWhLXH3xcmyEZzsqq7DJpLFkTOztchuAht5Jb9dCxw
WAN2uETfLGutcKuE4ww8MaBB1Wxy8N9eit7Yk9Zq2DumclbC/kmKrSUKkZ3skb0bpYk7SPsOKeJI
bk2YMoUOul2jm1ZHzZlTKYQ8WiepsdLgCyvOZWCum1CJ8PPAiNDFlL9lU3rgxV3mOHpkdCcWdiBP
0DayT2/Pq0bl19gk6AZNvLHJSWDPTaNgWzGLQOVAypQrT9pXJJQFFdxJcdQ8iBOMR5vIN/f1QCaB
ki0JIEvQmKwlIV4kw4kksDrunLFK12KA5zCGHCMfVBX6U8yxmp11l2F3ovtrNZA1EkXTWgsQ3A6n
gpgLOze1pzjxHhBik6MFm22dzaLapkP+6iF1gHbeG6k4MJwSsNoHhqPPAwWofaIigcP/BC2pkwVA
nVeEqt6JC3lpNQ8NLbNG3X52480g1W5S7ob4Wprnrt57acC2TIC/KmKEroBJAnGfiUgr6NryZcHx
fepFUWWiRIIMPIvlcyrEJ6aT+84MDiRI0HJg4HqI7hE0aP5W7NCqoAeMos8IPfic5iObROa16jUT
tzNmovNihvqpGwRiKAJho4o1lDa7Y4O7oAY/OAUiMrzpUQm8TT6KOw3KOYCAmHIR4aW2KRp5Z1rp
QyG2935p3NTUWog+zkXuIPS041CS2Y67M2lPsdFsMFWtekNwzOY8wq9NzzJ/IgK2tQ73LmaGHSFA
RtFmtwrFVCImUZVMOxIFTujyHyITfZKQPJhms/W66ZHW0nQbxf05jKxt2aTnYE5VYNhiiBkPBLq7
mdVegeiWGBo5JYsHcfIfhbYDPaw0Z+zLbTh7EFoAwQppUtCfK0iVsII1bwfjwql+a5j+sQlF5MXx
MQ7Fe+KY7SgbHBF+ZwjkZWDFO0rbUNsL5JJ5lbnDq32OSiJyCu06SOH/x+YsqaLG5qJg3PlPgn4R
i10xxMJt3ALivEItO4ndu8Euu8ucn0p4/rbY/36tGa7/jashvZs7SwR2Fn9dr5pdvwzW0fanzfKv
G9jvl/m2gQkEKPWV6d2iTbVp7/xFZ7fLfAMYzy39VNf7F8IErPW35zcfan+7p4qyt1/Pz7pKy37V
7d51O77vVj83GP0XeFc5tFPXZHA2BjP/NgMkWAL1OiuZehti7S5yff/vnfhvvoU/LjCPcb/dyWhI
cualXABSwSQGCB7fZbt78tYj/gonIjxkYbnWD8f+b7UfM1DDfVGXJMLSAEt85zJMsRl70yreK5dU
INkle2JjOaBaJhNbvEwWnFKdH+70vxDIH5c0vlkUOPLUZJoU3GlDseCGNcpB1oRGj+qtdBlefxoS
f7pH49tvZyYZ7X1e8V4vKBFAsADmEpz8FZmek6M5xQoA8f+ppOnXU9XpU4FAsQz6ZL5jKeRpwUxZ
gLJjSfqajwoxWiVtsvr3k5SN/zJsKmaX/+M8mQtCfn9pgkKMIquq33Nk1Up6qtJXCGFQsl00XfEP
4QO3xxBsxkD7YeLuiswNETJIUFZdIC4pYifkhk2p2YyS6LK3ur511kg96zkqSG9t8ZYJvl2KwioT
94Rbrw1kjGJ0r5UfbXyfFCdFIia+cDIvXPRzjEYtuVOzNa3ypEkReTV8K2qNovI582GHtHIfitjI
QuIuUd7iFsFKbJOUTT2F6Eok/7QG/7eK3zU4c/RpiI7iRz0aFp1eLqlEPfBpHqppWEQdE4/cHItg
r8j7fhJthgM7baqDNMt/0MF62dJQ+k0ZM29yfzQOblUjR5YMHoxRTirExRg+6QD1AWU9io/sexoX
dX6vyeXCzG9kFhOkl2yYWDc4amxN7J0iQais92sFOSsV9pqaLvDgnkficPUYk/jkhMGtawJnisj0
85uFEhUIyPRVhkYk4UFIFqFfHBmK7g0BP9VNy0AnmSUR1kpPPFwancHg8GMi4ywwFHsd7g/kkrPu
vebcIT+KcFoiPsdAP6jFmlmDlq5FrpELh8ix6fb6cPTFfCmS/E9oCyCAuFNzUBzOoFHID6Ixzo2Y
goJjJaOzkBW3M89ybKxQ2EviQfe/zPqu4ZkNzTyR4nFHxWqO4kXQsjXllGsR+mc2OEj+KVLIlvjU
+xXcL4dnclpY3yFKSvmK2M0mHp1ZcaOCZ9TsxPU+U4+e/BWlu5R/I9UPRkEzR3wQ1a+gUGws64T/
IG4C8FGl65Agiqv3Rla4ZvugKm/j9Dlg6K9CXrtVS+J+mC2JnMkGeLl61TWvjTcs0Z/zP++wVIiL
wKc2Rv2KmPsz5SHud0TEIQwLViRVO7H8OWQXBJBFQLSpUtod4IUngx8RrKe9FBraWeJj2o5OUA3D
ZIPfM63cBGG3mJRnIRpRhXeHMqo+ZeMqw/6RPkqQIgE5/O3Uq2J/HWTdTcCLDDEgnPXDrJ8SYpaS
mL+8ckP6BIbn/2HvTJYbR9Js/SpluUca3DFf67oLTiBFUaLmkDYwiZIwzzOe/n6IrO6KYMRNde87
N5WVGSmKJOBwP/853yntaZ2nLlf/os/o3cvqQ9GBhCNn6uP/MfkIafpxJf004KHC6SPU1UU2HmLV
+WIpEV+tJGePnxB2Vjikw8mm8s1zKZHYBPYCn9YSjwwp39eYVkDtPjh8sYLNP/bnozULmNRnzjrC
3y9+DivmRKDwsvXaOeGK9bfU6ojN+JqsApSWhbxm5MimSF+QTHnEE+R/Sxj3ffEQ/A7w/JvfQjt7
IqVERCujzz9tXdHpWo3WMu03cXEnwgLCRHzb+MZaaQ1ctMGxmUyin+E6qXzkOGPX1bU76BwLUvW2
1BqXAgpYBKSy0MJJXTIoumZGOhL3nC5lbH/Q13OtjsEq1/nfma4gK4x8BkNpDwAatqCVXYqNH3aI
wOjkVUcgI9jYmESjqdg76m1Yae+gzBdtZT6UMX2GLD92ou6GzqR/KFiFoBWl9B4TAj6FejPjAyrl
2JCmUbm2fNNw9fo5HdMN82E3jzruH0TCUD7i2ccdqDyM8hgq1ZMt3tS+XEBZvekDjwghj0oVvEx8
6Md9jVVLjOajHw0Haae3Xb4EsMgg3HKuGgOskqNSrjFEiORaV1zzwdgkMJyLIuz2MOOouzxVRELr
plsHEFyXYLI/O2KHf395/W4vSgTUMKBgC1M1z+0SWRpbsWxo8nH9Lf7ZNcOIJYD3RfTf2fj+Oj3i
Wv7hxc5uITrghhJz0qnb9GsUAxonuyfvcgD+vZCLyu335u30hR3kt3rbj695Ju5pXS+MijfYL+UF
GHPkPXHbkXXVlnLvb/IvtjW/227/9BbnXfIPm9SwrIO2aMvvetu12Iau4Yq1+qXg9vvvzZSajbZH
m6d1doYAI5ZrhdLztubyTqqF39Jls2Bsv4suyi/e1G929qb1w2udHSEg2gjqdViCQsSV9Lkpv7DI
fflmzkauOrwQ4JXYd3fKtbWZtt6mXmEnXKNwbb7cXM+fzC9L2b/fjX22lCV2N3SRN39yYoM3yR32
9pFICZg+ipDWszkO42KkY1Ze6Fd/f7fp88/+u9c+241GUqvrXlgfNm3MetuBbvUOlFhBNCc+odTF
IsUmqlGuno/RLkoFEYP2steYP0GULRoKJKMOPu8NLl76YkkVPwYaCX/SQkU8PkqrOZTMySeANlWx
qzilQy0lSMRWdUU5CkVQ1EBEVbXkm9w4Y7OEi3ih+s5Nz9anksoXTw3zN+cYCKRotTPUA0vgmfhM
P3hJXeNwShUae+0RMQflsJtzeseSVlaLHNEAhg/WYQBNKcXdI8ptyMSGsSkMm4uE7grooKvGQec1
Tn0UQQT81Al7yPq2jPHWE6woma45xu3cYCCQ2bQ05/nwTaGVyLbJnxTHCFRxajwMiFdJN67G6EW1
7nvc1gUYNYquF2n1VBHqFXWIa4rjMXzdkoHbwAIBtqEByTRgIgvRWsRHpkTLTJ1LMXaqxBCkXSix
XIr2+e+vlPmW+uVC+eGTO1MiUuytFhUIJ8V265hyWRvYlHXbFa+B/JBonH//ar+/AX94ubPVpKZv
TKm5Af/y62VsLZyrYu24+cbZfbWa/O6w+dNVcbaclH2hqRFHv9mhOuzitU/ua4GLDVnHX+pPM+jj
iwP1b3Sdn17xbH2JNMFEKRpPluItepIcfQQw1eOghiVGVfuFABCJ/PTFp/rFqzpnC03ZKrFuFyOP
1vkIHzJ6EWu5/Yqt8NvF+d9f3fkBd/D60qq14eSUhw6LNgaNL96G/O3G94dXOHtqa7WQonP8z0kP
SJfvfaAoVDNhhCOkFnHCUBm4V4N229gFVkLSuXkICHVSdFL+HxSVPFHUtgCZ2RBpM48Ux93ZAbPl
TL9X5uMMnL1OaEB1yuMI8eCLK/u3W44ffvmzx7+E5htV8fwlfJf0tgBUVt5uupmv7ezB5gv5aq/8
+y/E1DVqSTl7GGevSE1hmxkGeA2H8PcHnJAvLubvHupf14Z/v8DZFqPWKa2Ip5H7Bwv0Jt3iA1jw
plbKY/QM1nyFR8YF+eu7w3JYl0d8hcx/CSVAmPhqbvX73RVWW0udO6A0efZAqyqepIY+ft+GIA4s
w5d4ebJccl0rZfeVcGr+ZkpmsN2ZHyaq4BXPP1ua35o4kvlHNl2FQ7ewtc6d2UdKZ144jCPS6IkG
0suwjnaxfJ+p47gxXXAVLsVy67Bt1yrujrzxDr5UcW8MrmIrB7JbayeK1oTYZgLP7UQYpHJ0yKbq
K0XSLozjPcC5B8oPHtrBXNGZugXSm2H5lBxkeIbZycbsXkrG4aXxPFAJUqoMURKPKCrSAmcLnbFd
PDzH+iGvHpXAQ2V5j9VvVfCahO9j3WzjOLoMePaEgHJ9HoJKPxz8TBvI4jN8SlQokShUBhKRAHJd
6RVBLpIopr4JZfTW1gDMQwiTw4WabonYXjR5sEnTirhRs+Lg+h616tbmrJUr6UZMnrpU4fOorXlt
RzERH9x8fsSoiFK+UrvS7HrlaPFu8vfRGN7Y3aNubmi8ckMGVEpAkgx5sG5mR8JJITRVOhyRiHVZ
VbwNMoizhXoSoib9gYY1uTakkjrobtU4vWLqRWgGipbbKIJuVJezz2LyyENafJzbvI4gqFCUoDlU
brJsdOGLE3GZZ/6qmOBQB67KIx+jwlpXym1ATiqAxTkiEw0pHRMPec0aZcCd9fmxmQX8Ue7YNmxx
ucAfYfTZXTp9chnKK4NTak3CktnYIgjGrcG2oOq3PfCgEdtHq1tLP7CXbeFSn1vQu9ClklHPg2re
Fyr6CGbSBiUt0jmWEhMyhl07MI4FpB17z6ipa79gIDWtSjBVhPVIPKJZ222yJMKktk9qqoDo0NdJ
uB0baxn1rjaFN3CbT8Btt1Oggp4J8cOCbajxauMNnNw2pCcIf0veh3ta2VbSp1SK8krNA5tB+y/1
lCtthJoFXdQw3n1LveTH01K47+xTlHOxavDDomSje0xn9VdB/5mmgQtT3RrnqlffyulBa7GQAgtM
CvDJPn80Yus2AQnZDx1SpHo5dI+SLFjpyN0U+HdTz7YK6a+pgUYkbl4aCwMtNIQIZR6lw2FdVPuC
aGSdVRdd3G8aLB8dnj1BBwPwgMsg0dcBz0iFE3tYvDTBm6Y+K7nbBBk9wxlQjO4OkOWGl3bQBOvE
pYRnic5zXTS7hiBVy+iVWrJLtcl33cCi14y7UMor8xnCTxUBU/UGpuIWs1/mf56HpHU/aYc+fxNs
Ai3MN0HzlIs7J0eoU7YKyA+FZzUycVe7mTJQmUnPV5aJFarhbYw7S4cglirN0rIN4Kr0MGnJZRCY
69hRdr1kLMAQUfyFD6uZI8djv1Yg2paJtWYb7PZwOFNnWOWqs7F1/VAayaYxNZj4hzYFVOGZlBJB
IGdXvkTxzhZ9UAFOISuoKuKxq4aC3j6sIyZ52ljGt06NYq2M70Z1S+XByma4qbJqDNPO6eYkc/Sg
KUyZcmc/cxeGHIse8mM/vBpxtJliTElFsPELeHSpfxsXDYOGsv9kk4Y8ru4hAe0JQazwam1ry17T
pbKn0GpVNMPa67+1FB2FTbfwneARqyvQIhaRGBVdWlctPUe5oEwTvovEtVwEI1QKvIGLREzbjjik
o9AhBlZdBsWlr5+UdF4UWhLM5tIHZA4+eFeI6dYM4MFh8PKMhUnTVm5fowlhFQL+A1w0RydtknvU
uUWEL1Iyzc7AVSTN0xB/U5MrVeZrm1qa8TGeZ6PiMQqAi2XddVC8l4kEMQcMjsNHQW46apDDw/gE
LGdllU9q8TZOd+CKUTlfMtYDCk0vRjCcNqsYEqyriJrv8lJm90rn9tgx20jc97H1luCgcMryc2JD
1Hn7hLNzzsWVtveOYa6yON1N9V3RPdTEvvu5ulk7dqHcdspT4FDODDGCD7WzYAb4n3qhQnhTt+UU
bDVgOM5Qr8Pqmv7gha2GLr1wy4mCXTuPVhZK/GjfWgBIKFZeJXNCU7u2iNk7A2YLz506fVVpCS6S
z7R9URRMQb3rAIfqrqiEXhnWfVF+2s7tVCsXAVQQ08HCiDjXeOvRuwGSuwHV7AmkXqA0oe/TlHAt
xft/3jHjeyqeQgR4D+gNkfCQiIXoJ771bJtXYqUk7sQIo6+iZZptSwDyfpGTAjeexuqpz62jR3kv
rnxgqwz/ccUQcOgPegVOuX+HZnMN2RROhRsRbmhnKpKPXRO7eBPNt0hNhVpo1mvD9EFMXEnGK0oP
Q2GslU0tfBBfWnKnSn3rEDsZwnGTqwe8FTddhikiSSQvxi8D5KksXkHKXXkjWAabT2XCiV3h+EtU
V8f1kVkQZNj22i3FtuY3Zodz9gV219bOszWJ5nXS8aka3kWnia1gOdBEQWjAWlvjxujv/fQFNXQ1
OOAWA21nJJ2+CKdJh2U3uMyhwpXtl+/CwOjsZ65eyY2SvkfdW1HlN2APtnWH+yR5C2nPSOdkf648
hXzIXjGAnjnGmBwhez8MXfrF3vN30Sf2X/a83yNChinqbHdrBlZlyEj7zIrBrSrAQiVBUtWEsQS7
TGAcqswd9IBNZntPRIZn4tVNNeeXygQn753AfmQUtdv2qYeVBLwN+mcqAsKqVrg2BmM7qvGGyeFS
4CNLnemyo62tUgp39sk3YGc6PTmxEeWKSuTOt9uVzdiot/RVmTdQq3owBoEb1PW49KiaU8A1K91S
Q6ZNw+Sq77R10ybruVd5Ku4FMcggaveOrn04UC0GU31s05aUE4+pQXf18GO20WS+ujJgudBDCInF
u7X0DLKAtdCyFxMaZK1DRxIptbnCbYsMJNPc6GK5rXlZNyfLiN8gNBJjSQkbjxekwVjKsq1SHc0q
WEcOdxD4A4gpBZgOHhDeZPMUh4I2pvVFPlIEQu8LlkRV28i8YiR5GlCntNI/KH20oYRg24tPapZV
E4qc6hadtkwYNMH+XAWM/dLYBLrwwgRw6eTtamz9ndAqbD/tc1h1L8b8+BseK/2y6bxtO96ztvqG
upb+bWC5Xm1ddHy2IDN3FByxSrWnDPU89G6ngdLvlN0ON3jtswDV2lox21WKT7nobkOlvNELYAiQ
xeyixTDs0Gdk8bUV0h3jt8n3iJRYO6kxNaEf2KQMKofe27NrtjbhtsTFs7EwF8sh2lCjxGBrNmd7
8dJvPXd04lWu6ZsoLG+tMdw4PqmkWU8jf1RyX2Y2u88YGdHmUWC6oA9EwiQ96y9qE9qV9VqMIEWj
+lJglJk7OzMNzjDoPOytq7Y6mfJVTS4zZ9irgDpklD3AQKb7cm3333w4FXV/KnqWQAYx4bDygSsP
JSxDhSBR9zKCPioxd9INufSsZEnXcVS3RMejFfRVpL6rmtR1yJ2gMpBWgaU7q4KwST1eeNBUaqG9
jJZySRXKYez9K98CfeI1xbWeNAtneraqehOrclm2+k0IHiTSbaxONzRrXBcD0xcHsDQf1ahTflXy
KEyLAjYKM2bMtXac7b2sXpdOcDdOx7KnFdGjajBfU1twMagRnrZso9AbXfG2O38JjYe3T+BqSDg/
QhkYaafhazLgXmmTf1EBRwxajIasPLUf38ie3SowxALo60wjyxnfWOztLU95SOfFdl7/UvwF1qEP
3iFNXzDwcZLpQpEECka+ZkvJN42vg/IAbaDKTUmASQuXGcVbPntV+OWuOn7ojomLzL+jq3sb6q9q
x4Ckf0wJpNgGlSXpnVUpq5KJY2GdYv8IVr5g/xsmVrEaov6m7cdjIq1l5pR3tkpLOtCFUH1PfO4Z
8SL8Wyaw+AxxzSs3dFLzIfELSWqwrOJgRDBGdB5SkuacnoXKwYmC43Vre5E7r1a+lgJJYSydGM3a
6+i3GqxdnvtbQHuuYODdDEzf4ZwmFZnOtn5RpqNJ7UaFx0/V4Ev6NjUzt2GrcJLVvxpjzifyn9UD
jtAc1S0dUwv24zOpb+ic3Eq7/KOGk8+dNm31HSOyYY2zhdv9C+3oe1jn7NVMTcUSPCdyaa4/e1zY
42SafTx8cJcbFLYB/UxdHmpL6DrUwG2qLVXd5qn23OhL5+5vtAm0AizPwpLcwvZ5woqJhswLW/2o
VmLTvcuZNDor/OFxvAc6EF5/6aL5VWsC9qQCqraFINt17iPP6g6afz2PmuDar0ieIBHwjhFTl/Z1
tB0exjdv/ff6lvx1okCz9Vxx7eCXwd599nX2/qgB4R9wJ/m34q65lA/chOvyKkbnGvZzlLx4rF7D
dl38N/xyv/mI0WiYQGHGNnVp2mfCaqFmbe01M9d1dnvvQLoujTW8mHmKAv5v++Xw5lctkhfEzU7L
JN+oem4yo9S+wDU0nCiAkZD9Vt4jPpnygyb6pbrxv5VsnL4RG13W/+MR2M/bnjOdK2kmfSim4WRY
n032EQzqVzfKL28M+7c5xwDpuDDnK4jb9oe5oVaPtvDkcCrX1nV+JTEg0kF2kbvK2ttEVzpbTuLO
X+Iafh1Xnr3smZY4gGDOAml/Ftpy9rfbu77lkhnWTOu/DND9OmWYX8y2AQIYqiZ+Ue/8ciyNniDu
LPyb5YKwy3OxtrHuldeoDP8qkz0N/8f/yI9/LTL/yNr0mNOMW//zj1/uxrNXm//9j5+oqBOjtL3P
vvFXvn2dUF83tF+4M37zrekqKxsGDV2SCjy7/rO0y0qyZaeBbSV2oVQjWr2Lh9Pf3+S/3mazhfPf
LyPOJgljZETEK9BN5k/O0JfRanhS76DnLcZ73MvZw1cDk1/NLrwiphMMj9LUyXuevTHQp2nQK+Un
DZ3rmM3YnLr8vpKtO54V/jJ5sdMvxzQMYc8fTj+/7LkPsQpBA5g6USMdqZc4g3JR5yFJoomtT12X
W6PGntg3y7wqSCfN0TZZryrjY55lqjglIpJKqo9QAznI9yvXoDIb7Ls4tADoYp+NP1a6NAY9A0S3
JFLb9G/s8jb2oC+7oaROZhYGoCyAxrUq6lfDGyCOV0NPttt4njXSPv+m0azEONFyNkRiXPIEjFil
saVi/lpLhw+sMEuFeHaHkqa1jLFj1PcSFWoyiYJ3KwcaZJGifwHSmqjB4riuPHjqc+OBN1SyLU1E
K74TwIV56JqT9kzX210Wx98G+pZiLzwZWXtVWsaN6fU3lGotLUlvVxG4MILuQtWCaJBeeLpYm3Nj
TAUJP4+DVZNYCeCmcAmZ0OYP+V3z7AHPWng9cFwgYzopvMIDgIlkyflzrgSalGkVNK6SvqidfzGN
l1X46pG9AZWkMT62NhatrnLI11SeL512ZtoqGHWcCw/HvNOby1wlo4G+2uc8A9GZNJqMeh+ev3mo
2BxPaCxJd6PtlCTf4GhYiOxAUtA34ye7zpeAcdvyfaR2S97DfRwkcRP5OOdegughzw9VY291TggU
rOynCZxhuVecxyFPt333Ptnd2jHnmnskDDyUZXq0xzcjSy4STHsz6crE7QaraZsX1QupwWvHYEBe
tdt2wGAu04WfKlflTLkDz9ouTbE3Wuol2acPaFTFUeUS6ZFp6DBexKRTRuaK+OcLQ1zqcA/DZGf5
DzaGPM3AeUfCM3oojNQdlbtMwB9AJezmzMQQL7zoo2cf2SdyX5sp2tzOCG+G4Cplk5bfRqCYSHq4
oQPJrHgtFFgVen9ZwYarh3sxwSrLDn1XbLQRTyQWgYqUnmoHV754nvONfnFoteeYjH7sf9DGWvaE
xztOJYioUkdeAkiP9+jbJMEDFFTHaO+wk9e2j/yTfEupuWhU3ZWtCk3IIYoRM11n5KJ703EaEPFy
oAoyegmJnphavZqGN0rJ3aSpSPCxZY86ghovg/Zgxi90vRJ3breT/RCTOybKvtJqbEc5CEWchUpJ
3Vm1yrzkZhi6+yKAmKgzf9eLE01SnBaVpUX9amdFGx2kxRgDMPHgeNjuNDLAfwrtp1E2bgwcRAu0
lTW86AQXvA4br5EtjE5ivOwpewQVCR3D8NzY+GDPvsYYtSRYwZ0VKMdebFv7oUHCZ8NoDe8S66gh
EBLwu5l8HVMjl0ULKKROMJ8pEzOf0Qme06S5NiidpHYWYjPydOEf29Ja9xXaJvCQnoXFUsAUdRcD
YPaAAA5XytqIq0u9be6b9MWkmpJUAMvYXvGH1Sg/dIMtlHiKRv3OAWuOMLEuk34lOjzZ6HlF16xt
/pHWP/U0u9Wtzmz73sKpkNdPvaBvslU4/B46lbomMIvW+NbAvxvSEqTtt8C4H7VjS0NVBDAm9R5V
/3FQjnFVIu5F29LBTg/8D8IK8Bis7mUFazGzXmQF9QTPNkFAZO5oWZlch/5+Um7Jry3G/CWmTltT
i1XYEuRBzA6oEDaM5zG4laAbw9KeESt8Tsa+tMt97nlyY8n8QRrdJY+5OVHC6Z2gm2GDeOHjAGxr
ZcGVRqLGUGgXwZErBmfX+0ghyEZ5AiPYgNTOrlMNmo0ydosKdJ5Zwpo1wMwdKqriUo7uRWTcZEP4
reuw6CXpdRqqFzk5Yhli++7og+BBIyndUPOJFG3ilvQLGqS/YkM/KBwsR+WmMLAFKcOzI5tjZxxa
ecjHO0e+UQFHmJdQMDdGaaWrnENeryeUSIU3XoVhMn5KcK96udwg1/bw6mdUZ8QhMoy1m1izb/VO
tMui5jYpOLfSYxfBc4OuaKUx9sCAJioCnArtn3zO0W1ocNoemFux9lRZuc10rHsZoHFTHEyKD+PC
c8kQl43NObTaTbJ3U03bFzFllJGyM4cI5MRbNeT7ZIQbor9OSnDQvXyr5OZmqK5mA7ADkNuC5GPB
1s64btLKpsODpxL6cRNqB4thHiF+v+iI1F0Ww2vcHpTMYFQHQNyONww7VolGleGOXk9Gi2I5slUP
eFpIIoeFvp98bZEVNH84b47Y1Nipm3Kv+nDDzGnVt7DXG+aPFUGV7M7Ah6/CflfKU1HcmppYUuDg
cX/UEdiiSX3zg6s8uE6qK1jH/kAMDGhBb516v9zIcJfyAY7+cerzXevk85mcuMhgQGHTF7XF9Ahf
P9nvXd7UL4VBojnIntSShbbmV5506i5J8ZeTAv6zYrrTsU2u2XcwVjSChwA9IbamtZI9lCZdsYO3
U2khjeMb65LREPkuN+Zi9AVIAz2+6B30xVzbWUQr6StnH4GWGY7ptsmtrV/rG2pcAcXcJV5EqUBw
LaDWs5ocwpm/pwR3YXwIR29by/Qq8oat72vXuRLtusY5WKV//L7z/N+Sqz9mo+vflFwFr+8/1lvN
f/qveiup/enwl23PCW7VlrMA3n/UzT//ENqf+qwpqEJTgZfM/8m/uq34b3QDRcDWHZ10OUns/+q2
sv7Uday3jqlKYDOaapt//N//+OmIU5/9/x+PPCgbP22gLTn/Wrrl8EOJKgloJT8fenLqZPVSmBd0
qY0DraVRN47Wwmwd3TuUddhCrc3HsH9sbMHTCNRNkYLBbenJ2UcmaUhYXGMkrgLfkFO/yALTD6kf
Lb+75TzfclKXn6SiqKsc8mAZRqIV/aOWlQVFCLbSKJKpT0Xp6BVSBbjqRW1THnTfq+MczqSnT+mY
23pmoHHuixUtmf+hIRT48q3QH9IJg8ahbmUuXqrK9OjkE6PVjM+exTzxWtG6nHEZ/bF6e6WiYxnB
sqz7EeVPOt30mU5e1n1k4Im0fJVmsY4KA9pvuGcaM9Q3BDYl3CcNEIBbaPR9AXsR2rSqsrxDlE+0
wMclo1HUSbgkYtfZt9iVrwgexMQdgqZXu5ew1hyaAgJ9yAb6Qi2R3SmgXJr7qDJKJqeChjttU7V0
jD2DBoEEsYxzs8KUHvVx8ayUY8vKTnVJGmFQ1/UBHFsYKln/5GkpJSdLT8uduibVoAVzLoVxByNd
p4VkhdFTHWPnoFjs/F09g9z04iei6L/RV2n5+FzUwrgQiWFRpA0DQ2XNAj1PiFE6fXZZWblTEluD
XGMyIRiL5CX3zES583OrtK414FQwhASgCItzkaZa8aekRtf01sxvSq9udlVJdS3VFHFHUq67FmM3
TaDbfIVC1O5FbRUgq28lHNWsBX3iT1M6q8yaHmOx9P0enhtXXB6FORNtNXYS6Uq6ZLUB1tgoIhBT
ovenF/pP6l7uDeZxzSkIdY2LoKDwXU5rb6imPN0lSujYw2ecanpCPDWbqkL6bjtx2wafRToMVXng
UixSunu1IOmqi3qK6cmmJaZk+8Pzamj0TZVVKtPRqoSIt+wpQ8TBEuV+RveJKTxVXGl9bfRcWl5g
jxozSWNe/NNe9KZblFoW9oBOkiafm97NPnht7U6boVQl38aVNrVOcBtbgQgOsIwT+6CmICjcrrIH
7y3v26w9mkQ7WsA8g5lfYxWcpquSCET2Tcay6KlGaa0WkkYq6sqv6Mngnh+A3ud9H8/nyK5891UV
5NBaVE1LlIkm98CQi2Qov2d2zcmgKYBy3MzeGEOnx84yNW1aLdDjy4HEP5aVHD7uMKXC33A1ZppO
xBkJFyOQlStNc7DNUfFerV6G3ZMtfXs81FM21xcFTYsu87+PGowm7//8Q0dU+/8/alYfaX6qXpvw
9I/bj6J9S/ib/PMfTfDxD8J9fv7TY4if9NdjSBN/aur8CBKGDdBJOKhb/3oMyT+JSVvEKhneokXr
SDf/eg4Zf2o8FXjQoOkgNeoazts6b5vgn38o89OLB5rmINABP9MM+T95EDE7+ulBZGC3Jd1JHzup
WVXnp54JSJ2ddYrCfJuJesD0tm7Dscg/AzQMaz9FpaJcWErHiasZyvyki9KgxDRMHRhzftduO6s3
yNBh1K8tNGxTpCpLotWX9GGEpRdClhmSuigubZqzs2tD9esYr7zn9C8s/VX0OjSh4PAfGbXyies9
rsalSFi/L7mHp3hbD1FArq2Jufr9hSGbmGUhpX0Di1NE+4p69Gott3dx3tl08CRjLDMicLWglYLe
6kLL3bS3DUiHuhSNhsvFr8NwTZKmL4+DVbbZUxvI3lBWStgZNhy53Cr6jziOWQAA4zBWQ5jvahta
AY8QM+LwoircWxyOSk3Awyt9s8xWCjV3frEuh1aNqdDLphY3Er+FDvk8qn0q5Rc01zr+azsYKaM2
pTRDxlNmkvbI441jxfpH0MvMPmY9nlGJkylQZuRXZCaQBxhS1bSjqHRf9lcdq83wbvAopN2isf2M
CXBItdIlC3eV6cA2/HHY5DCc9HfD7BhUjTSuTKeuNDUzZKwep/aL1alNcRoUe2rRKstU99ZN0Fj5
o54PzXQdG2FHfYVv5v1T12PDSRdFhQh9Sr02VE5e6FnGqa7pwWFAY+ZKvUeiErA0kWA6fOGCKkh6
HE0pJtjrqRDP1tSwJjErHyvrcQJoUV/6mR4338KqRvGNS9KDjtbb4ujkuUUYdZEpdJZeYmAe20tS
E3A86LsIA6bvoaR0UG3jcESi8LE663h5oWT0ALTAGClBIBd6oaVwpMBhqAlWEBv/51yziYwRjYHK
lUW+othYvYittT73WW9Fq9mKW1Kk7t2MvYAz4oukkHthThUlgE7raOnajp0mOzYaLUNbL6t6CsGn
lve/6hjdBg9x0fnGtRLq+FP5ksscXEBA4YGBU6vU4pchUqv6YqKNvfusHDWyvqXclTWdGz0bBJIl
yMty0YpqKi8DGsP50oFrGNl9zma1XAtpTS30r7SNtv1kVinBb1hXpCzQJa1JhQ2ldAbPUSuOHeQs
WkCoaw/t3mHIlGmmXGsI/8pTE/SJdVRAN/t3uY3/nWBoW8eevsw7ldF/Olhr+iSHFY3qmJs63RPX
xtgnxh7n2btUlTTdU4SHfXcAL22sMknpzs5JpzpYezbXwMyDn7IWf1ujAMIV1dDkN50Mh+hB1bwZ
s1/QYk3BWOubR+HngC25n2XjoWWR3rwwdTaSLY0vqa2tE70qnRXXWpNdhkZDkTgSu3BoP/Brhf6C
foyzuzH06PIGO5lKnBhRWVJa3CeVRrmr9AffcoNO9Xj65qlqUEhTS4+K6Mxou7VMlHrAxUWZxWdL
JhKIYSojnzKWzq6st5pKJEbSETcnM/S+YDvbLQV+LMqIpqjGfWiLIsUZEXDHsncpWmkVp1QiHa/x
LNoaflvKg6x9Q3VkfItiofYadqGgSO+nIGsmfJ1iLGudJUilC5YLLzA3jVeO/SvmqUrrOQqweE8g
vjIuHBj6xlRRY1Mn+GTtvik0zJLN2JlvFXCz9pNW5zJ+UTQSMFjfRBLGuQvqBGgbUpgVXuY1XezO
IhEGnOKVWWuT+lTWk6lz2m9yHRm460xeF69fHUAkTEUqzbdAE/nU8VYwctXLsQtyuECpDE3smpmo
TJCsbEwFcrg3pWkfr9LWhIYHAZalotoKP6qoM7CzyZmo+PDZ81FDX3C1zRU0nop84At8BY8RdBpi
+yGPoYEe96TIYtutvFw3ki3+tJ5dDRi7ZoC/KZ2qeowm5PTnTK2c+sKhzxPSc5VwxnPbyhojdSnU
ojTR10Q7YDkeuCDwYhFvHp0LsxhV2k1pQg2edP7eoGG3qJ2PdHJSY1V7XWwfFVk3CRU2feHdhGba
odpxvBis5zRu1HJrFfBXbvzAaq2btqkzfd0CpZUYpLwQJJoeEFsAmRSvhhzx9cFu4ALdNKLjkbJi
hcf2FpRh1W7IeTW1oNWiE1TwtTacRdaHnq1p7eSMIzeAGx1Qgzy/PXRu0ZWjxD+rKO0qs6eqAtar
lCpVW/+PvfNYjhzbsuyvlPUcadDCrKsHDuGCLujU5ARGCa01vr4XIrNeBxnRwXo9brMcZFgECRfA
veees/faFYQvUvAAs8Z0ZCMmYsZuyKzW7La+qZZjBYwlbIVmhyKOVnlUyezmK0Fqe3SPfdMNxN2I
AUcKaxBCII2JoozJK6IZ8kfkAQrAjiNkJCJqa+phR0wmIz8eZmMgf4mIPt0mdJ6V0htFJeIRmlCI
BJtJnkmGnaUk1xMP91YNGyacNKJ3NMlgf6onTSrcPIwFiKhWFEnBVs0pqOr12M9i/TwJLXlLgS4m
4UHv8mw4tUbSC0R5WD76Kx0rGTSBKc3jab4YZbEp12aaiR15K4HgA+2d04QGf9cb9GGVpBzM7pXv
TYov06LT2lfFkANyeasgVqrniEMKREh1yAQT1TG7aPcURRZ7pNskSS6+TtDEw7dWjmJit/y2Q8tk
a3gO+JMljAlkL1NQmMpxD1tVeKg1Gd0Hr86M5W0xhoF+KCMksNc59ylK2F6o5tZe9ZZDMx/F+i11
T/lWh2FcrXHcFahBdWwKJAGgfB0FtFgcerWEji0o7CI6ioMQkwZUp5WKaDero0p8qkWBZ31lWJIP
zTce6vXUW42xEdOghy5BnI4x3/pFkNT8Sh0mFKMQYHEcZuuM8RMc8CR+4e6qK0qQspuHp4lJXoFi
XKnjg96PUgCFQZMVOyO9mLYkS5JvT91yriL/WBkexlGfyT3pEiHhFFmRxl1sGSuL9ROP0khUtaw3
EDcKcLgc7cokqgjmmwbVPPZlM2SNPQ5SvwUwW+b3RaANBikyYz9B3QyIkzO3mb8k+0BQbAcOSq1Z
bEc5xf5Cwk5MXFg8GjHWGn49vGaNuGAZvrQp9iqgqDzQLsRQSIyLemAohnsgXqq0XKvCy7IcchbF
OIwq6zxipc+PhiCbwlGrp5JBSpbWBkgENe+GS9/MZPGihdtQUtcMNQvhlI1RTs5mqZAXyW3ZbViD
Op7vSsk462p9ljJVpw0YX///Q9nfhzJ6PH86lV2zwPwH1oqWg1nX/HwG+/GDfx/CBF3+C4ojZyqR
8kbnvuR89vcpTNCVv9DjEDSvWhp9vx/SgP8Tdc9tyFFLkhUN4p2GquCfY5hEPxA4pIEExNRUfoH1
75zCoCF+OoXhkpGXnHuTyyMNYqn4cgozurZk3CxJDq6MIb4Xpw2HqzQ6tqwwNP6f0J2rmdOj480b
En5siUNG7ULnK43N4LLfJF5YO9oWEawO8qIiHYf0UcEjMSwM7+Jzs2kddVe5wRHl6di5yz8muS1w
DOuAz4S9WJ03on6Brk6gi9NnGwL1tI5B153OmIRpRea0KvJsHql9+VhciUbPNNoudKc7ljf58stg
p75lZBq8TcZFn+4TDLuWfrKomXKXmZ6GBpyxo+7C86/VDW4URdu018ysk7uOtK/aRcpXYGntVgkY
MzqSSxg8c0q3vc+eiOnqkaEhOx5ccjsH+LQovekRIqa+GV+UjbJfRM5YXE79S30dURgjzrvSLsIT
9FmbiOEnVXJqFANP5uNsePkHpuCS7heIsnu/ZdLqjr6DLwZp1GHGCSDYSbgr+i0QG84MCEZZThgk
SEcedv0mKIjKyK/ViJA718AIQwCbA1EPoC3gZUCCU3aS3/RtdpAAoiT0JG2peBAaWxYfem1dR7Qk
vWgitQ7n08Gar2CkiLndDfYIYkyzaH1dj/NBr7eWeMCGsfSXIPcUBA17JkOFYFeOjO6vcIxZ3TuI
8lWhrngPsXrCYBMl6wJKYbHJmNmFj1HpUc+05rnRST7fiMPjdGtsag1DxxNdQkFamWsV+B/+m63G
114fagxY5gaTNh1G4YG6DePFuB3cxYafrCMU4jcgjNH7vo/mSn0ObyY3d/JTZlu2sU72Kfm1eHNA
OFgvZCsfRwdbu7vQP0kpO1b9li+s2CLHyO+h9lv3AZleMI+u5m10XrgWfH4UCoK0AzAkfJiv3Akl
gsTYsZ4jkv6Gi1R7sKJNO7ktJ0ASEy0nmy4p5Q3TE4kZ5ibqGa+v227HK14x7V1kbypwSBQ5gv3a
EbG0MnY5MkNlzU3UvhBQHIer6rY4Khs8VTbcIPqm2GQtb+AX4ETVrwWeOrAkq9TTNuadQUzY2VpB
0HUyu773PcHtDtomj9x6T1xG8pE9Zy1cSbdhIs4/MrfRdsZMa9eutmNollYUDSt0letkcAl9ChDK
QOslS69a0VbOMD8HW/8xv5/PNM8pCivuK5/DvTefDS6xQKjWjGNBJT/BvIZUmdOAgYSf4jlyq1f9
VD8nby0zZOpm3Zvfs9caFPnodNdQEyNCGa97aUPnOmP/rFei7MTAojaStAmSK2m8lUynthkJQyPI
ejt5zcwdcpyA/+Y39MVD/Dj5N4xZCQ3MdQ/lsrQW6zOYceU9uVQO5qraluouayEP2SJPP1mvmFxr
hzML41SasWnuiJEjSOs55UDsUHbQ3qzKDVYvVHSKyUiR3LDWnp9Bxg8u7HIX6OdahjJd7pv4UdQP
WX/ZUnEisp+YeZqX48TyuBoUV9zTKq6PYLldiwSWlexvVW0TjxvN3PvkQ/D//Ukf7/Lk0hQuJCrQ
kYziTaod554ouks0wZr/3vcHSzAIf30c8OZGkTfT37WMfSx7U4ly5ySrW802XwrHt86cpP0jYmya
ClFr+/fGu/Ics5gvGN+V5BLnNW2KDbJHe3pBry07DCLBl3nTC7Kj6UJ+4aeATFnzzph3SDyC137c
LCctHAWVm5QMh71A3cjSSxWfBuMsFfsct1riNpXLzMquh60yrIZ7DohgnhZlq1Ku1POiv1yXryYB
w6Wr9W7BabPcTL2ntsdIee6lCxLAA+Mmb06kzsnquug8C2RmfNYb4le2uCIoN+3g3sLKI1+T/vbT
bv0b8d9XyMDfOx/HV7zpdIPA23wehHVGjlEPg6OTfSzrS+Lic203gD2OCK3t4SLzjO2/Xyudyvf8
uq3f39vDc/k/lzHra1FOyNbC9n99/iNjvX+msM5z+/zpD27eRu107t7r6eq96VJ+9O+J4PIv/7t/
+R/vP37LzVS+/+f/eC26vF1+W8Bs5ediRuNj+b+3pmlaFHXxqfpZfuDv4kdV/6JCgdwnK+ARCYP4
V+2jKn/JMgdAfNWWJElArv/VgRYk+tbg/vALksRG3Uzb+F8daPkvVSYCC+0ruVTLD/47tc+XG0DT
eUH8Jqop1YB5J/9Qpv8k/2RekUqDYuordW3uhFXpFTaYiWWrGJxum7qRh6nmp0/ndzfd53Lrv65J
awrg4NKZ/yI5FVRsZULFNRuXuCdW53YjnUHmbuq1/y1BUdU/q0//uRyderhNkglu4ItmmMOjaCUz
l6vrnYalZKaFZVndXiMaySSY1EqyjZ+WuwS5kik0514fKaf6M3ROC3cvC1rUqztpthxCyvZ6cRzN
czQywiLcBj8O4ZXsmBZKIHnaxNZT2D5UmK67dJfX4VaViZNTFAiVt001kVmKDqcRXjCHXaKBd6s+
cMnBsLq31iIDlBoE6/Mon3wLUHMrPfRysOlHeUtn/dCRDE6786z5w4FcF6+eE4FYegRBPebGQXIb
Q7itUxa+Wr6us8ENGYICxAkVxG/KRxyWTqHhrtJiF+yXMw039dRd1R1hO361JnILBI7kWPUpw6mi
kbksAjWkx99EPqGBhi1qrNfJYM+cBgcwIIRdYVPS7cbSj2GEFiaVLBazhBBqcqeiho3SQkZoOsVg
HcbisRDNYJVG02JoW2VpfgoleR2WJvOLmukcDlfL3824ctvspAcMG8d+PcV4BOscTIPe7JXk3JYf
kcRq3gxQe3Jt5D13F4oSuq0Rk6Tc9OdECJ3KMF/o/ntaUroFDDj1qrIUjCp40OkrMjCIE7SgY3fR
o3DLx8pLogjSMzeiZGxyRN56cJPhPun6khqnh3SMuJA02wCzAkTiXupfeqKJoS1zEq8tYgpS6W70
hSs1YGvFC36Wkzazg2y0BTW9y0h2zhg70tnN6OyQVtYBPEjVyatV89JXQR63VrSP4mUWgPs0am6G
HHlepxVOUG/yUSXzYFwnQfghqpFNHlCpXvq6secOsqVgOA9+u8kn+WaeLFeKs3U5vgRyRb6TsFFj
wJQGOpp5tK26OhWFuGK6exiN7p6bHtZjBjVp02RvmWDQsgKPV45nMjpFIDDoQFftHF5ZKbNpQwvc
LNC3gvKgE1I3Rfse51LavSgyN1XuHyaKkphG5IihNpokHIWOb1pujw6AbKUVsUXwvZ1UJ5QqQT4b
t/5zGYVPmZpvW21i0PE8yfQPC58Reld99KZJjrmy0USaB9I76iURixHPx1YvMMJwUw4Y84VZeCLD
zhGyet1yAEG6xkum7CgnRwmZAli6E4XTjRpyn1mCm+Y+75dDDnwVi+OLZk2bMYQmIdLHFzvUq/iM
k56Mp2CNdBCZpY/x0HInYQ2mjuBiiQly6JRCZ88SCuUZ1YHRbkTYujNRI7PRwwIX7QCVX4UQVhWo
PueO4f9bCvNADt5iMXKZlrm1mTpqlVz5/Msi5ckqU7Cr810h5uceybU43I95dOX7xhaYBTXYfBdn
9LomAE4qczoN9yzNOAy1vjM3iatO3bUi95tMIPuie1X125EjyMTRiQHKqiQ6qcWESb7cSqQkU6qY
t6zYhog4vANSk3/4wZMwBHZAvk2fE1pO7WJ2hHnUb3PVeggMDjwhtixnuDH13gsLZRPG+aNkzuep
aggmUyQ3aaAmlLon1RjW5xYgeagGRx88Ra3KeMuSqyZvPFNID0oMNF6QHqJJpvSJtFVGs3JVjiaZ
8qJ6NFSaTCzSfGIx2IPwQkZBivAxI/49vKEH7PaLkhjooxv6rU1fj7ISDXss210QPc053mkpsjWh
oJclEDyrTRzh4M6Df2sszlTjvSCYzz0pYEYs42WcN/U4nMOiee2T8QpK6k6uadIF4TO8RrAZ+p2U
FocWSeCc9Fy4pj2uVwoy/8FyGf2tcvKrx+iJhHBYp6ZtSfWhxDrWmly40wltfa4S4LnGVR6+Mnfg
zsAeOJKDd690MTCzwhtC1V38wainvGG0NlWQ0r6OwAH594rgr1sU1cPMN08wLts61weogANaPZBs
VbH74E6XgnXUjfxB7rctAUL+aD0qxXxsmFVVITC/uT9P8nJgldiE8vh5EBlTYKfWVgiQXDJLiT55
T5PGMbWnP2/7n1ldyzbMuFuljYMbmpbPV5Rxy2c+6K2orXz2TokjXh49SzyVE4cturiY279LoPxN
ccMlqWvNJa1E+cVWR16JqlTdzDnA/nF6tlNvvIC8U+1NL/L8q+98V9RyNI+noMgXAcM/b/Gn6y1/
/1Mx1RiJhP6Q66Fx4Qh/FI3Tnz/DH52oP13hS+lUZ3nc6UStrcKtv9bt/Npaaa/qoXUUb9wGO9Xp
vG6/zdbpff+CH3lrbvK1scWyfdTvk+tvoVracr1fX49FgWsSAysuKoqf3zG7dTkH/QRvIn0t5gxA
0AOxtDSe39OSc3A5u4M5rDJLs5PuScfbYAbNapqNY2txWmzVu0JSSLt61elW9xIDUI6TofqRc6Qq
tYcf0OWAPKmcwiK+Q04DAVlx+ELsIvRBkOR7s28udPVehWGi+JcyYVizOrFwtR6MapvJpyMABWYM
whQ/YIIr4k9GqNpBOU6CU2ZF656AJG1R8uLwLQJ8EkTn5Tn0mmdFuA6TQzA+TurVrLwUnWn7zaNe
3ioDBDH9CQXa/Qj6ICFHVIklxp50owzZjo1gH5f3xkTXLLyfBro/abiTh+pajvIVM96Vn5PcR+a4
lV+WsuQJ6kNWIzBQSCyMjdVofFgRcUTXcEwAfiFAWMw9POsi+D8KZybmFIg7lVfBqQK/L0ssKckk
yrssxCyvuW1KOpyUycME6Lba3RhtmUl5qQp4RD6GlC6G3JL+weGzQ8muEZ1ChhVrBVN9nBi+Hafg
BLToQcMAv2GmsKVA4Qy+sAfSuybkbEwJoETNhTRU+5Smm6AMntZ96M0tBy53QmPLwLTaMEbEIQQA
gB8N5nQb0/uopHTfSuNVkbVwXuWdUs0XbULlmb1JGXeLMVADdsG8n9i4YtgY4S2b3imv80OvEBHW
oe1IJ6/RgcVSJeoALZR4p+S1rVKnG1QjEgFjhMM4KpHBfOLMipwkK3ZArdPUWskJNEv2canr2E1z
wn3RdtJiCLQ3sdwUML+NCJL8lF4NunXhj7HbDgPmCUIzq8ceWEQ1SHbUo9sGNF6Ij4V6p5EPMVuY
DrA+WTURjBMHKeaoyhiRjDXTW9LWmpjcNGi6Dbq/hfpUNDUlEd2Z+KGphncd0kvUZw7jWw4GjGqZ
zE6MKVOmSmZgrdDDMSC0NnWvuQgU7RDOuqa26xoptJy2+6h+182eXHByppLqzkRTGhPqMQ1XcdhD
28YNRPdJ0O9a684sH1seIT/9GBj/BXMFMODSB3ay/PRsAJnw8SEbHEmQ0BnCgz/Xp0J3S/G2zQuX
gS0fxG7WgHVTd8hoxwffuMoiLD/duxUcKiGH+cDfFhXJxXCJ4fbEUb+VjACp+7WS3SHFQy/+FJWa
K0nT2hg6N6F5s7CuxpkEjvGikPjKCPGsaDtX6n1knDTMZfloICbR3gchOA98QIHPwL/hNEC0uar5
bkU2qoXgP9Xo1gj9BiCCWwpYSmhp5/p1v7SbaWo2BeRy098plOR1UG581Jlktm/q6VqlZV/7rCX6
bS9o65ks2MUFZum3S5w9yJGLQB/2mo9zVxnWUY/5rcIfpc3rpj0GuebI8XCnYy9Kx6cxeUss02ul
lv6coez0+M7P4TqH0Ce0rdb6jp4L6zGgGEXmm9Hn9q1gnZX5Pq8r0AjgDurOqaan2gqdocwOVpK/
hTXiL+mMlAaWGHByrDqDNayFAqw7fqrKBDpEUVjVrokEuNWxPWbxJkhfFnKPOEd8X91+LJjMt90R
VLUDuW0Jk8lD0gfjyOuooUWT9AR54ojiE/seogSd8VdFt2n7JKXGo88CG7GwMvV1S+JOO4mIAJjB
3Dh9at0Q1H0/8gSbnb7Gk2qntO6FoffELN/2CvUNIpG3ruR8Mjfyfaq9Chxj/eAx4zBTD8Ixyjeh
Sc4hrjfCBf2GbGoRjjVJAVaFZuQKHrw3FvoNuIm9FU9rcijtNshQqzClIakNpdmlOvMtCxlsLdgS
3cuiJdZwgkXCfScYx6rq31IRCwsDFalRV0jPtyXwmT/v1dLv9kaTgZdliejdDflL38HnCCIMGiMl
cGTn6nl2MjfaLdjonmP/aumvCc635vpfeysaNnfiUhHLWzT1vlw0CsOO18JopXEVr3lKCRm2e1vb
KW5tJ7SF7//8Jn9T8Xy63PJyfqp4BHnM6yDhPc4E+ymxtYI99nfD8JN6/2e1/uII+FpjYK0ViX+l
jmPa9+Ut5WpHqKDKW1IYiSAqYnfBPS/UdijmO0O/A7i2zuLyyrIetVp0I7wkGnOrHhV+jRRPinrP
6LbR9NFAHU9g2nIeM6Mby/KStNjqan6HGfM+nKfNBElQ1WqXzJ6dXEq2UrNNt8YWTIfXlcQTtqDG
5UKkqTCtpKrbLgs4L9v+84f64874UlV9esdfPlX4OhJykmUY2e7DmUQFZktS0Ll9BPlVgxoVFktb
QPDy3j/3RBvmfndBGbwxB3q4KaM+HAwZx1LMwPgjCSZJIqcov/nuv2Amf5S7n14mXcqfv3wLc1tU
67zMdAtZ8SI6Mu4BVs6Be6vtNG70wQFo7Ebf3+W/ve0MHCEqYYT0776UwbjYZpYSdH2sv47oqm5y
jpkQLRyHyRkPhBt8B9X87opLk/GnG11Hq6Zys2s0xDhJ55AhibP689f+m/XCkAyVpi+HFUNdmr4/
X6LETGGiOtVWsfiOWgXdGbSW+eXPF6E9/JunCb+GAYcC8/pXL/5UyWMbCDxNhsF9xWgkVRFzATXS
m11NG6xhvxxD6irCvWUlvR1DFHm0Dv/8Mn73caLjwTxP+1lGBf35vUIZxkqA2ANt8X5ivN7hCfnz
FaTl6PHlIUK8qVDSi0uXW/uC/Cj1AeVsTY9SuvbPLL47/+PvGSmUyPKDB9oRGbqFT8isYFQ+fnP1
33yZn67+hd5MlEpEYsisU+5BLFqVW5V5bHrfvfIk70ZX3fw3MjN/86GKrPsmS4CI1P3rhqPPYtKN
8gAIdS+8hnYHsx2Um63s4PB5mUM77puFSvq1tY5wQoNzZmkSNI6vn7FfmmWcdExS+QL2ExQlydrR
YyaZhOIbXVWnv6UJYiWRRLU3a7oTSJ6HpkU3wy5D8Zvn57cbLu//vw6jyxDm5weo6SdF7zsOowrp
uFuG5xaBeF4CxJV1gUl5RhQVI8nH7zbd33wKPzT8/xyCtS8bVN1JYmBatFAwjKyM7noaOydmONvC
ov3zbSX/5iv+dKkvO4PfYy7CybVs78EVNSBCkgeyl5ijKDd0I7doDW4zu/HG3aDZWWq3d/EFJM7v
v/rf3N+fXsiXxUrpdfDkqAg5+N/PIsQtIj/Ct2/e7W8uAjKE8FKR5oJqKl8ukoD3b4C08cHG9w2u
XFU7T9pjTThUAYpWDaqdJkRg6OaTNdd3ozbtWVs/hsR0UMO7sSTcmrnyYOiaXfv+WpGbfdGyi9ec
dYFpXY9BBOFQ9/78qn/XdTJkFEskyjLz+yX8vTXUoCnahNtQGQ+0oNyJKX0iAmBtnEx4kgUV9y/8
qqxGj1Kc9EhbSVBSFW34f1gCP72SL4tQ2zd6bQ6YB9sId28/eFlGBA9wEKVTz3FGvpNPcKOFRgB5
6606UkgQpi3kuadW6a6M0fEYwzPGQRuLkzNot998Usv392WJNgzDkpk7ypYof31gu2yShaHhk1JL
e/aWmNrmfdnFMWTPLsnn6++e1N8tEYYlWvh+cOiZVMKfl4ionVnPFB0/szs67WXkxo7pvI62ZENu
tRMvX39XOPz2drAkXadcMRG/f63IU8lXShgHSKJwhN0Ah11Ht/NVRYi5Q3rMOT7AMvrmwUEi98sn
u7hbcS+RyKcsjtrP7zMNdT+bUwM9C8rbxf2z6oT4vQG3F5uxi4B5a1qgPY1hzfBwNYoDtvn6shxI
g6A5jJzZHkm2hpxLaIrvUzWXG2kSme7halfyrWJUHhpg8BvzqmduFjLEsGgARAJuv3rYS/O1LLxn
zA/lscKmdGcxCuhLcTMlSMdA9c4BBD8Z9EmNqKZk7gzwQCTaRw2va/2j7u/xFMx9vSFW3On47HS/
2CnRzAhAJhVusaQvXNnGa+IGPjAiIPwGKfobceg3CLtXU5MczOEFYKmtqbezmNqF1ts9/LpGDC+k
tH5eGncCe4Tqv+d+fADAnzjyQFeEIUcCeFsIBULrh/UQtitTZqoXGrwDZEf5bS69itFtAUBxACnb
t/NageoyAIcYbiXdkUcYxgUmC/WYdS+RtB9DaNpsj6S7RUcdK8GAvLdLPWhsTjLiq49MNy+nS21s
aHbA88yu58kHXUuUnoGgRLuKqFxyfV/rvDN6U7IhwmNpPch+QMhJHyycsuxImGqAi4SXoflaB8VJ
zcLDHMdPxQhy2kesyBgJop8zmUsSWVefBrO+GKz8JS/ZqGTGHguMYgS3UpeQ1MN59lIMBaP+RFqt
rTQ6+XskHJKtzDzOP5oqC1g4WccYpjaa7BWWFBA2MjO5PNlKbXDEEAPMOd/44YWKz6k1b2o1PM/I
hAvaFj51p1wDXCQztp15+FoiWZbGEuwDKad5jAFGjbJdj+9jkrZkgRO+DjgVoNJo3LOY2in5e2lu
uWVReKCIVopgQbe5moMrwW9oAE22iiITRjxIDghzRJ0kAB5nGYmb9RaP+jkL+2Vu8hAuqOXedOMx
uSjNeU3Mzh0Zp44fQJuYdDwHmCbmaSXAL0izjHPh8BiN6SHO0rXYtHBw4FWCY6jpYOOsAcrLWY1w
dnEet5kurAf1YhRfzDgDjV06oRIfE+syGF7aanZa/bUPZNeUaI7Fj0FbALu4EPTQVqwGnfbo4Wzd
IDdgLpofopHAa3rUXb4xu6spfwkVJANxvGqrbVC89LyGmcDnrPRX2UjKNN2S5MoiT3DKuZPHF0uI
Dpl6LgOR1wloUJOciBuuUiNEfQVivvLQVteJL3wYXeEG2v1MU7wW0QS1Z4WGmxB2zICX/vmtWD7P
2pUcHSMLT1h5K4uoFgnbMeedRsdHZX5dAYkWSxmeA76bmyG1rntjiWYs1mMkbroYtnjpDfUxni/F
4Zw20Vod6NsP466VrmT50S+fA/O6AjBiKFeD5NMcxP+h3hYGMI2ktgko6LPD8oVMjA3GOj/qbeOm
PthwImtq8071Uwa4t/xGxwwfEvz4MSjPueVgzWR7KC6rFnM3W2DPlwuZfDVovReMNZN3RrfdK/6k
c9WPW6UMTlN2XxbNh5kT4zwuOgfRlWBoBn2xlbTN3L8GATKJHKujMZDYfd0ntTuOl2N2MyonWflo
Bjr12JUyvmFTCdbgHlHLI0ytRNvPYK1E0ylvAJZEARYbYxvnl5r0EnV8b9xNahE4E8uE0sFqn6+D
MneCCQASkOdOpC4ClzTdDZ28l3KIRhF2wVcraIHVMlzWrZUI7kVkMCxIiSeGXEzGthaFkdeq8akO
xpU+1u9ZTDzQgAiiRM8m+V6q3+BL2WCqt5Vs9gYt2UbqZAtXNZeV62JXBAVm9HE7aw19GN2BuHUK
grtG8t0imiB96EBRZfw+cM3HYvBiuPRlhoVoXvSIrGNEWDhNGYDqAtqG4c4Z6XKraB5zn8jY2USf
qnnL2ym0JcgSjH8je4y/GF80gBSl9EYYplNfgHf24yuxITcSrWE6KyufJnFP13QodrGSPUnjeNKI
IlCFV4USyKistWrUa0WifdOQDpo+MOomDYB0aaBOhlA+LGmXECWPXRmdLbIxBe3empjcGx2+UVrl
IY1QEyn0KGwjYa1V0uXU6bhTi2tIZ8z+crTkJ2PaCFF316qF2xZss+2dfxLGgOntvo3lC1HfReK8
zeKF8ldblw02ptZo13lS3sDL94S2ezFx/QCeHYi+UA+KVewarfIqYV92T4EGdywWYJqDBhzNH+P5
rO09Mzk3JZrxtr40/bOp6HYk3mmEhJcLnTaSaGXlrlC+hhB/Su1o5SpUHslVls1PwQ8GmKHVLqXm
tkL6Ok6m5xuPvQC6n1ObjEjE6l7G+G7hCc+wYRX5ZswQx/Il9CR0F92DSEHnkwcywUPKLkrm4xCE
xxRxNRFURF+joL8krzPWRjYdmtza5A0BSHYNZvdrwsxnlAGBZ9cx1uOiuZnq62SEu9jom0YJ7Zp3
K47XYcZ4ExWyIFwG/rySykujnC7o6q/mGNwOwp8harfkWzqNbtAHl53Jf86RnpR95KL6gk3ORVLG
lPFrMlynzVvJLSWB9s07yW15R7U2rXPGWCWka9mS9tb4A0TlFRMz1/bJ7yoqjx6ONpHm2U2PjIGY
pIxOXc1eqFeL6QylD9ZdZQjcNr0IgTeKUsjAAMvxtO1XcHdPeLM2kSbxmd6m6THsUaiagleFRy2U
LyaNIDmzqVYCj4NFvlVX9guky7MQt3QFCrb+JVqwelK8BU3kZJaxDLJctEcHJmb7ZAAbBDjDVzxC
p21MYEqmuUM+22ZPAigsdQYfwlS8dkm/llnjksEix+Bl5OPBE0ieI7MnuGoh29toHHUT+bJwo8ST
p7fnma3CwuiASAt9BgUADqQkwbzw1OD0C8JDmx479MDNhJi7GK/wfSGRr3bScIH6jw6lsvET/xI3
JIbb6rbx5V1NXobWR7bRbZIGRHaSurqm2paK0Ylxo+oDpBeOrbA2Dd8tkSRJymu1eJGjU8dHVUSn
sSAEYD0Rsqo8z9muU6JDnWFMpx1BekfR75LiQrQ2rXwtCEc1ZKqFyIXxCOVBxVot4SHStz3uBzU9
WXjI08JYYYGxW+WsjGzi87ME/RoShZck28CIKLc6O0UhCQhsr4frVABrTyvWv5xLEVd196jHj8p4
MeTdum82HDox29ceXv5MPzGmEyF4CPRqa6qXiDTMuhW9ksl4MVJ3pd0u8onZQ1MvEwiiqlujOpvw
/9pavFPwwsOyIpfimCjrSX0w9SdfPlBkvs/U1OV0k/fksWTHPmv2YBGZxl3UeMFgpJ9IyzsmmnwK
GIIu+QE4Pp3GWGfyI3v0qgj5+qoRnUu7ns1wUw4afeZi1SpwSbqXWTFPQ7sF/pwOVy1w544bbQn9
wLZRS+K6a7emsM/AN1U5grQeWvKhplTG5kUy8iYoWx4DwnFwe8lbGR1+gGnQ2hnVlR/vhKW2geWt
X+APv2nloyFR6Ixu3gM0KC706iRI92Vaew+dUR5rHg3EjW7DHFkUZyhpEi7JYmPWByuNakog0+3C
6BzzkSfKcB2SHUsSzJZAHzb/YwWC3z8IZn7Q8VQE8bZNN7qE0C09xljVsgAFpDm409g7hfmQW9NR
qLKNSZ5yoAfuN0fhXxs7HNgMg8wmcEk43r/0kMRimEn1UJRV63Vucye70kYgrTa/gy6/Wnp33x6F
f+1aLV07jd6KDpP1l0bwLOpd6UvEHo9euZ2O0eIQ2bSrx9lG8MpwagETfxeS9pvuM0dvU4OpjReM
Cy8dn5/a6KPV19qIRXEVPHMWLS/7Sw6PtOhazhZuRM7st0f+X3tICI1BLhvgzmg0iF86ZlaZh6rZ
QbmoxlMlHyzlKRq/yav8oZL/3Meg1YOZ1xSxFaoQRz6/K7hj8xClgNrEnb/LvX4z7oR1bTNN3Xxz
m/wqovp8peVL/enzm8YUDWXGlYqPekuf9Sm4WKw9TPmegv3/Zu9MeiNHkjb9VwZzZ4GL00leY4+Q
FFpSSinzQmjJ5L7v/PXzUFXVLVFqxVd9mgEGaDTQLaWcTrqbm5u9y6RIjCbRLzq2w+6vptT/1zj7
3xZL4j+j+9fx//r2GLePL1n5lhIw/aO/6I229Qeb1gKOr9LNoM3GR/uL3uiof2iUAg2kv/kvSoGs
jL/pjeIPQa+HH7B0JpF5PuXf9EbjD/blVDtEWOu1RfM3teHqz1X3pdiZPi8aI3VGfjKxONjsFOvt
Kfa8WTSWQC7DGKUJ0dC9rUX8lPn4Elb3tiKPWWIHy8FEbwD15iOS+/vWpW7RIvHlBhZlsRGFQXQg
KVfGawelElh+xtqJYmdbocYa+51KaakAOx7m9SL2vU0qJYW7EtiS3yGZH5ck3OUYTnYhMBqlpSA/
rKPXDadHQ99AgtuOYvMFLjraNY517BWYiLnh3Co2BCz5Mgry1KoEY4Qg4e00BSPTnlMaOwH3kMQL
lsCADrYGQ8tFcAr1RQvVD6PCCcr4nTfHst00mv/0+jO98LgNWvvABRSWuThGoDWz4bbnLGsLpYim
Q00w5P5YjdyK4x6IScpfCnMNemG2muANNmo7C+4U46YuecauOegyepweq6+5SUKn2Y+jjZQaWsYS
kEPvD3sjtW/1DIMTbYTUp5IJqV7+0oz+T9XlVo0IjA10CMf7iFaR4XUYepEciyB68puUA5JstHI0
EB/lQKqPCKosUZi0/Kckr5m1EV7qRXub8PJLFRQFzm7PbtqjNtkuG2dlt6talLdF7t3LDisSlCBA
uCXhT4RSfr/+P4UTPCvZj6KNgMAZ6kPBWkm89sYDnTUU7iSqKvZYn+JM38THoUVkvSZFbSxjo4Sl
WNZhsRdljdCqhlxOR7YqffUBj654J5ybDBp3bxktDhjIcpcAZCtUXwpHmlxT3ZfBRTCy4lqtqu6V
lT2zgMcF2iq3iOM8aElBkpDQxwm7uzLCerAMfxQ21sNJBWzLcLoni3ypa3xqT7ZfLvQEydgYednB
6W88tIyWGyTHy6PNu6MUVIMD2GkFSjOaAWUL/MI+cuN92kbjmWsBrzORV8COg4x3QO7yCDgVVxFF
XJXjmR6UXB0VjcCueDedoIpgohXkZkhfDFQ/1Cp/iqd1HyFhuOgCYUNAJNWwohsZhrByQwx20QXk
+gvUuWhQQucKRlfDw74qwsILSZBNEOa/1RDtoTgj/zAt8aM1q2HlOdqPWNMw1Jl8ZcK4xDukbcVV
Vhnf1AGZshwySx6OIWoL2pWp9lf14JcTDFBbNqVzXpY2BjaV14GuRsnJsa/NqjDX6CTgKNvdQ42+
RwsKmRqVTnr+EipBf+krayfd6ar/ghIQbpli3Ncw/3qfS5bRuPtAVrwOHLo04d70g/OMeMGmRSsI
YCBiqJbLF0/yvcsG0sdyXfixvlLjMNtPquOa311Y7g817a4tfFi+Sa1DNy0HpCSxBzvnu0P2601l
W3ke1XoHqWjXCQ4tCO6ztDX2QZCJg+sGk8JDsOKrCzDsoF2Str9NiUR9rj5oY0wyiJkL6sbJCyrU
7UapMvus6SDCeo5311EJKhsoOYmw4NlQYNBcgbCNmY5bi+7JLivQfTSgdzsTB9EPsx91OySrxqtu
exl3h6RgNeAcVE4fxAx061uq5g13S/Ms9wy009tvss3yldp2NLDcn5axBZpxGRixt3QUgm6dpfrC
GrMfaXSBtffPwYx/OAN2YQVoQ1RJqIxyO0ZVedX1EM99Sud2594inAAGyl2BYRl9bszDnVFU4DAE
F0IPuToTK0VULT0NNqG/VFvazzZlFdfugQBB/4DjidGek/c7wy5v6CJQ02xdZaH4hsm/c3aNoctV
p4z22nZV+jN9cZ1aQB4hyCwE+C21BX2PQvdtPd1whU9ro8LkWbjpXdgihq3Z9bUdXHmqWa9ay7Gw
IUrafeP9aiWATBeWwBCvW9PA4wfmJaJBv5UKzJaWKBvRNZDO4nGPzi/y7wmj2+XC02qU7q30u8Sr
9FwGbsX1KvhRpebPqjZTqgjo0td5Q/kq06BjxcF1boJpwxIPKLHTNrs8Vql/D4jcBuj1URKLCRJ+
w+LkhNoov7Kk36qPEY+j6CDSsOtmEdkD5G/oTGbuZJRJdRMqM2vU48rff7dU4R26Id5q2fR7On00
Q2pXvokBZaU3YmEjb106ysJAfrcrUGobpf3baivUAGI7PZiJpBBvt/nE145U9XIQwzdk7J8lBpu6
zr2/znfcT+TB9qGtRIG7irt6PKKnFUM7yqrjJKxFzz26NEtnWJKeoGWTdOeUB91VmHtn/mTgJHHl
ixKLGWWHuHvJ9Zu6U+q96Ufque3DA+mi4VsGKyLsFXuF642/bZp+EzWBfjMO3OvDtsjoAMrsJvJw
5cwBUDcueghxfRxoeUiNKokfK5s+h+gWeDRQ5ET9iM1q35pJ/N3pXZgFS4sDbWGXBbx9YLCBCs8Q
lEp1NjTRT8fB66tUy9/gMcFkcaijgoWL5TgmPIyz1ls84Aq7D5HvX7d9jC2VXfwow+rMKSHOq9/M
XKFepqWHTsBmUghyTWNvW5ODUsrg/Lak9VJl0dWQhBdq4NkLmfg/AH0W9AOyrdlp2oGr4r7KlWs9
qFCxli+5WkfL1yRhUofqR+x/8i5Yc8vE+3Dsq0Vw265FiCy7wGPpiKDMola7hCYYZ1E/oCsl1q2r
HTStQPEqW9FCFf7VkNqXkVYeTaxoly1Cb8h1Gt8gg4Fqdszzmo2MAYe3H0zqO66GtFnp/4xgFSxb
zFXDwNk5eUnlDUoSN/Vz10+3sY7MOTVxD/y8eO6rTtuiqKLm3P3zG10WOcex1LZBWO8z0NFZRq+h
3DQJbn9BAPvCrVCSbj2grfTdhD/1MZyHsQQMl99wx+YQ7oNVrA8XqZvivddV3cpNHefOjEjiWo5i
u69W1lTlatuzQh+g6h9staRbZ1FB9I2s3uduB9zR8/0Ngi4FOvb0x6xKKKvMQ+LMTn5ApvQXca2o
Kz+n36CWbrobmiLa9iatWmqNSIhavzF3lBVqDk5XFVedpL/okjaugoj6YdkC54T9pJ6bobVr3Dub
zg9WnsTXOrsAC9SBQJ5qb0gpNfZLGPKZPBTHFuaxp1yCHB61T9M8C1r1txq4FC+DGgZc6GI35puX
Sa8dm3Dcs9FuuDj/DrP2XkmyHyPWBBWVc7QBQau3mOkGsf4ymtzfSc5WbknKYZa/7MA965GK3zTx
1N8SgnY6LRKPNLZtEP3CsDlbOGK40VukRhQN+d6pTREkT46NJHBsBN2W3iC1PdTgreC+izFTUCuU
IwHh4GcKa7Rk/nieCYFBvGL8FHH8XKq3pdPuXB0RX5t03XYz1A87Sb1E+2YN5pXvJ7dhIratTsfJ
DvgGPg4wRFvcIcSdl/bgEhKUr7QEJ0p4pXQ8lQZfiJIFURpYODqbvB4vIk//5UTf2+yMZuMq5+a/
UBCQ0HB2XzuTUYlrdShf5f7KS3CBS5HHoroYHxNZfIcJuhj57YXj2ffNZd4EPyyFHqMR29/GPnwS
dnQOwJzi2TH3hktUlYK9/9OU5VGx28smsdAsQoMytKM7OHVU/+nlKWCgK68Ru9Tl4T33t+XWN6WK
c3JOapVVdEOrwk8OSaxeoN7eHnutx7WCo/qg1QVCB1p7rvltM4Hjz/W4iVBfkI9a7CcXfMxVI+Pr
NunKW+rl+VY1Ca6mzB+cq9Qq3YNnW9PC6Qf+hLJty+o72oTyojcETU+ZqVskDbACdFeGaBXiuB4d
lLY8k35z3VpYWGqNTe2Y4mJQkWHlWATHkX2LVBNV9nDAXIJ7h1ORVbHHQky9Lzq327TxsGuc5CwZ
uM+x0cKl6Ix7VB2t6a6gTx65tjE8C4/Sl0uIMX1uWbbXk7N76pOGhtoqT9gMsaRr0nc0plHf4Wj0
1i7y/IBJaZ4linFbuIq9xbuI3ig0x6ROYJya5l1m6BhwZvVxQmET4xGnCyHHIVtMe7rHBheBP87B
DtZyV9Nvy4WyDuRBjX08mZvoKXNxtgDmeulXjTP1I3sm5u+EQKysjBuH10R0ZeKhpuOq4ZM6qfST
IwfJfSCT0CgK54ws9Zd9hFcxKJ5YqUPx2PvfX3836fm91zfRFtB9tBTuYfAEZvlHl3VnuR88eR7X
OplzhFvuDZqpaDFP/6ZFRJl0P3hKpFktvAFIlSzQJPWi/qgq/XIilx+KznwGmB6n1nhN4+xgQvg+
wKSt7Ra2uRIPZ1qNWr6wdHUttejJDESzTIcWIaC20jZ1J4azpu7oyXMlcAuvvmn48606GGtXFYjz
2MpV3AuIurlfbpWGmjYaIFVFfdz2xjuR2vZ1lwiKrnwEVS/5LMqjUJL2csS1RDdr4y6HdOTU+VKN
4uECFQQQ6HQnlJrCbUNmq3rKM/cFvAWG+On1vtnYFr7VHGSO/vtf710O9vfObyjXaT5+3Kq6t/DD
IYBhUVxqSI5aGCbmWA7nyCceqqE4z9M04h66hbveHweTfpc/7sMmu8F6sxso1HakDmntnJtxeWF0
XN3DNOG647qI5Qw6nGtLhw3MPhk0KO9xgQsHLQIO084YjhlM3YXvyGg7Ss+D7rGy0Kxml3gPclBd
mpLnKKMBgM8GbFfC8UAD2V/kqr13Al6ON1y7Jjdkd51y+zKE3Mdl2CxKvQcVGz4FVc/u9W9iShaZ
49x6XnaR6dVLF75odQcfZiqdtLoONcX6mSUsGS5vFZCNcx/DoAGxCUSMunaZqyydSvIIbqfCHpLK
Khi9TajUqyCjI9XyqiFWV6/r21abAnJyW0JqmeSj3D469wDNBJm1zmzklBT71nDZFZ6v3MbcPii7
HMeUyoNAmho6C8+k2ZL/Cu2jHjYeEMC0eXS1EnVOv7ky3URdcD0wOKtQkEGWcfW6L0KN/6UjS4+g
6IZ3BpqCokUYyCPMvNLtL163gwqVatlU8ZNVyb1ecIIiY74PUkJT09M29gamQQpkIPO5nOY1vWub
3018+azg3tuVtF6jnuoJku/QlWzIsD12E641LCxNv1fDBuUJIY7DSG/Wt8w9rJF4CO9jEpdpcU7r
UtWZae3VV2G0S710MwVEJRyPHj7dRRaMGKFOrC9ugaZH7chsqSxNf8r16gslYY+pavSkkuD8+Tig
dLmGTFGJ8k7eKutkSpKIsBQs0qUy0PaK61YACqBWbnELCwXVoXwKCOUIWo6sowRn1DaE7CaJn3Al
5cypxp1N081PoeZmvj3uFI9YmA8PiQaue3o3ikGo08VDESaIK8TE3NfPAXoQj+DgVjTGY4Fk5euH
KCp5q3XKUkbeusg0Z5lpiBVNcIrash5eS2Zhwp97fb/DVDEbO/yZQxFtEog+vdnfhDHqC0lyEJFY
p+G9U0SPxlhe47gdr6jUjzvUaj16qqO1Njuc+zqB9VFtk62oUUtrW6mgdCvDudWziCUS85vKUW6T
gbU2BcjXwN17xUR/fpYWxaCyVyF1bqbP/3oE9BLzEseDTT3FeMPiq9DdvCId3Qm9svaD4Q0rxe2i
g6i4GGUqHYJMIHsUidSDrMOpFUKwW07hqPfdDRIV5lL4lMyEtZLGviDUogkBaa4EbqK67WOeV2gC
cw69KQD/VWJ9y0iZ6cWhywKXXaNbAytFnUq4s56CLC1QC64wIW6yaoZw1zXJmRWNi8ilt0/dL62f
AxacoGvqh5y/r0XDOHdvpydTUryNI+9hCgLTJhNO/GLXeBgf+rS4KkJzX7AIg4ZVCYZoKmc6udou
O3a+6YljaOg3KBR9PaUZWP7PGZm4cqIIJE3LmSFFhQKLqTZVE/KoPCZdQv5OZcwMnmpL22Z98yAj
iomd/pca0H8k98wJza8DA/ykFQXKF7nRGcRXT9Ng4BLEq8RSKaPdGdvmcSoD1zgdKLU8gnJ8jSL5
6By16chvwNElY/Bk2uhV5NDbSR8G9UwG1XcfBHqjJ7/ElNw07GYfhK9dZitEgffwUp+mnGEoOGQy
eaIHZMzaaa8TgQolTdSqqdq/dr7eFNmNEOaSPwTmptPZeNOTT3sclM91paxhyz7lbXnJmt8XAdsX
7wkDQn7wJIeAwh6phyA6BDxWRVnX6oHoZMcpxEdE4Mag9jsFuUF7HtGH67KMLuXAPzD+ToSEIJpO
eUxl2N8GOvzT65u+pc/WfF0q/6gRdJsl/Oe9VNNrj+LfOk4XwTOiSNnv+svf2v7Kjo/Jr2r+S9PT
/Otv/d8hAiXZ5f+5TbQKAwjgdfC2RzT9iz97RGg9CYQlbUtOMpN/Wgr82SIS2h/EEZqH/N/IUFo2
jd+/O0T6H/yETQmM3MRIZPpzf3eI1D8cDZscR2gWkUg37X8iAqVr75uk5J049TiCdiyOBzaRdwaL
5sk6I+2p3Y9a3G8LLlY7dCWEs4FpFdzlcaLfa1an7pIqVVMq48CAwaqRS5UxffOppw9lVhOUtelE
2b+CUbV3YU7ukw7d5OAcoeAOrsgMz1rX042DbmXpLtIdeTMoAmMnoddoAtHDZWHjuQNsxUa0Ikiz
gFqmiPsbxQkSzEpUB4yYqTd7Qb4CkGjsm61mjeBSVy5YT1zEIQykchUnQXLfk+VctZWgsBJWdKlU
jYpEabh3VlkBaLFlDFMG4dhlwwl8Vet5sdWauN2qhm5sujEo145KVSZWcjJ/jcpH4iu4G8QWldRR
L+sLP+nxyS4dBFuo6F7pHj+gakbu52KflUrAci23/GWUt/oG1SnjWXHC5DzWJIQnn9oPGEXRp2tX
lOaFOYpgr4XXfePgJGoYpDZWpK8dE/nPPqz7x15zs7uBGvQmNRSMzXN9rLZ129THMMuCla903Mmr
qr2Axahf9FHHCYmpz8Ix62YDozjiDEe++hAWofctt32rPwujPNpbdjfuhrKH1Ev9dFWbQXhtV8mw
hL7kbwYLs8MoHeR5bKbKU5ObDj2EVvVvC2G7+LPHXn9dRlb0S5ejpEZVh2fj4PebMK2K6zxTue17
uEggKegDDa4KBfzE2A0FwTxGNyH03ApfCB/ZcfRK8ZnsbIrnthlQdMXrz930YwvFbwTm0bWZ5A4Z
GOpvUyQFWV5GRha0skL5RVEnrHI1+rW5SoAL3vvwJEGjyj6+pQiX+1xQHElyz1oPzmPXkw0gxQSD
Dbxy2svCpA/o6U5zE/QazR9kZ/ut3sViYztZelXAWz4rA66OlFOMQFk0RhZj+d7oLVrxox8+JCLm
n9WWod00lLgvaAbm13npqNe6hbekpmbmWZ9yjGOv2qzAzIaXI+3AX21ejBd6VMpvZObFoxX52lOV
O/1dapf5b0Mrxqes6H95iaVSgg0nd8GS5o5r+d/VuKgeokoL1snoB/56qEVl3oyKHJ1zrWgpwqeq
bu9M3aMi5AwSGUd9HNtu7fVWEe5a3I6QkhiQ5VqRx/TVsmmpIAPL1zvkv0QS79WwL/HhoFQJxtcJ
fBZSk9TDQ5iOctKaSGMqjUEgkWLK/fhmoKFN4uk1DjZ0VToii8SinCjtmYcppd76yUJvLKd+jI3U
OMZF3/3KetodR6MZi+s34feTJO09oAa2NYmZrZrEVG4tmB/NEwv8BHTZAG/p4u9KgSxQcYroo78/
8v8aAtMHx9IsCzzLjGRhanYQWBC/YdAs/P2wnezM1YtwQ9K2KK8mtVN7PxHwQnR7V/kyXt6lO3S4
fyA9cyIj1aYA/W8Eyl+PQn7m6ARynVPhfYu/d4VUk7iFzrA1jWV2hFnxk1b+01RyOre2xjo82DWG
Af8Dyvmrft5XY89yx8gsY+TYGRuhfAnIALnjZmle4mATQG1ZYcjxXJ4H3zkh/LW9VdBz7XfatknR
fVp0kG/KjUbnTWzUXbxUb75eBfOD7XUVcHEEnGOgmjjHG6VWZSDNL/WFLtOV6G7xQ1gHtb74epT3
2fNfb9+CbiOsyd3ama01o8JJQyJnztv3dhP+x9hW+3Jb7b4e5vPJ/HuYGY4jbfPQiA0m41mYPMau
S6sZH9HrehDGifc2SXJ/XFA2qBEpTRKCuWhib7DljcbUkU5C/+4YrxDYgt0Nh5Xlna+TO8Ra7xsW
OxIhG8w6N+6iuFLxXo+3+Ype1WUIwHflbZzb7ITH/IzY+9fbfvNopEVv4Sx2xta2Ux7NvhD+EnS4
d6bt0vsYeejraI9SH9C15p5jYANq7ta7//ojTKt5vtodsjjMpCx0ySfXqrejW/TlCyvgWzuYXDTV
rsifwFUvVHdjae0GHPvXw72u0K/GmxbFm3uF2zl+EpbsrhqYHmKLFxPa65dyhKLt3Gg7VEEAzyFY
u6wv1DPzCjPop2RcvZx46bN72p8v/e20Z8Azl+suKu69DnEOdbsz/weF6GDXXhlnyRa0Q3ShLPHk
Xg6reJdvi52yUs+qS44r/1ru5JmyOiW1NWO4fXygWcQzOXZsO+S9WJcTcXAAvI7CtY9ubX4XX5+6
p85YfH8Ph3oTF2TCyfw4MRXWAohJPsNqkhJDdw1mxcWk5jEtOFD/O+fl6y//WUy38EOxoMkjXCoR
uX/35ZvEdkKrKKZXjvHrIjsUw7b5VVy0u0JZQIkjZJZgrxeufueuT4z9ydH2dmwxp1Lr4AIMYDDI
F8ttuS9X7crbsdro/9BjotG/GS+GnX9xYthPIpxFUkpvHZ8AMHWzQMrFtkLnh48auCBrML68qpXI
WaQwmPqchA0zmMXok8fXw2UBDl2g7Omle1feOuM5JYqHE88zjTfbfO+eZ7bZy7zNS9vjecRFs26K
5SRW664gjSRrtPSIdidRuZ+EF4uVBF5vuilCIX7/0ZMk7MnIWGcKMo/X/u24QjT/Qv1R3hvqsngw
t/rGWOcX0ZP0FtHT19P97KMT0fBakGgySHP20QXGKYFUmK1T+ed26rxgjfItsAkwdXkinnySrzDN
fw81m6Y6uho3GVKn0XNMdME9xFZFrq8xGkvQgnLUY2Kw1L6e3+eDWhbXcFOioTILGbYYSzO2ODhS
2osBVcwgUfc+TYlcXdQIpn092mcRyjKFputkn2hBzDUu4hYf16LndXaHcWNtii1AlHWyB9FPFnYq
Hn6SgljoDwgcLBycC43ZMaGGup9ZjoFuKCW1pakmL6gPIVGafa/HZjOE3Y2TNr9qzzgRKWZaNa+B
0cL6nfOYOGWL+YLthj7w4Y7qi1X+oG/bFQzEWwPsenzvr1A5uvTO4dksze/l1tsA7Dvxjj8JGBOg
FXw35TWpzwsX4CFU5LUH6M0HvqkEfO1eackCHfztOtuXB/9wdhKD/UlQeDfmtIXfnMh1X4owVrhZ
VGvlEkrMdiQuNpvw6C7qJQD2/ddz/GSKlHkMm1sM9UWqNO+H8xEKszsNyvoEDpWQ+dyoWpa0Er8e
5rPl6qDHMinDOBw7890PuEbSjmScquw2cYbPRl9AgMKiAHNerNFl/dMJoKsAkKK9s1fc+NQTfBJ/
uEohbT7V1BFEnx14bVwMLDGeIO3ay3bClkCZHxu5CZHBB4CwSJviYIzGPlTdFRKzEM40kAWkwnoD
DshaK5W9PfFWPnv7E7QbwgIoaunMYobmNHEcKFyLyxWdWiD3e+B+kDyB2mOEt4KNg2TA8utBP4lT
DvI8aMZP0mFo2Lz/4jRfRtjDjCn8ZmMX50W0qdRzF052V0Ynxvp0foIiIjL0BlZms0CcJlkqWcvA
uieIp6FuCs26TIEh/PMpsYJRCdVVQKvzgz2sIpGA3OM1AgTBznUReMVaEv9zCV8cCOHXw03n8vtz
G9g9XRoV3R+MX+dfrTGQ0A8GKJyxs/OxmsGtd/X1CB/fGyNQLaVlQbdEzEXJcjAeEX7OGNjrIETp
zOUORDm4pF8P8+lE3gyjv18KSHL0nuIzjG93B2GPa2SG/4sRCCw2hwO5jpiNEMX52I7YNaMHBe5n
AGcbGf/NuyJtVsHwY8gtpnf5JmDqtTaYtWi0BayCFXXOo5WNaFUXJ97VTI9sOoo0RP6nEPbqLD8X
vUijsHEHyTiTuAfM9jXcSMjUQKmunbW5BX29CnEOB9C4jbcnqU3TTpmvuTejz+On2nhIjlqMruKj
MCmZIEm4GDbpOvx5UlPks9X3dqzZrtUT6Ta+y1jmol0FO+MsiFbtN3dF+e0Z1M4m2WTt1alRPx3U
tJATkRapmzELhai8OtgOolzvFhT8PHeTg/1TQu/Eavkko+AzOiihwYPT6H7MxkkUIGaZWmJfeN0+
4Ke1UXAOqqi8L1wOWsPcpvf5WrkezqsXBCi6fbVLTmSn2mffkpNWJehbJhI607Z8s2Kpt4Msr8up
oFPv1QtvjR4KF73qqtyeSic+Jvyc7VOhEsUgSEIfNgdt9iyweKtedOhl+6PQnJsxE1vXC/YuXF8R
jHdf7/gZCe91n7wbcpZR9AN638LBKbleQRjmggEudyIbqixW/9o7WZ38ZOEwHqkp/EWDhtXsPJMV
ntawLLRF7kR7XjgFAyDNjnr+9bz06X4y24EGRD+MTDBWofo6Pcebr9Z2ZZq4PVG/WHdrdR2tfcre
IN0upbqp19P2DzZAipIzQ1v0V9ateYV4yusz/KPm6P+s8/n/mgeOZBv+5/bn2hvy+l3vk1//s/dp
yD+miyzFeAGj7S09ThcQ50xh0Q9l5XM88MH+6n1i3I5g0lSCgLWmGqRB/+p96tofzmtCzM/pths8
2D+gx03B5O2aEdNdkEhDCjQ5xH+4QMBu8EiMJiNOXJN7Y5dkKF8VaB+a+dJxqu2bt3L15x9+Cx2Z
AseH4SD7cd6CIYEN8H6J5okPSWkkZUUA98zXw20CUuHrIT7UR1+nBHvKhD1IwjpPo4Hy1K3r2N4y
X6ELAANPX8nf7iHYBQvc+H5BS1g08rlcHJjgibvKh8DJ2DbpHZ91uovydd7Pz/fyZuhTYBxW/sOv
LmMXEJXMz1zvroDWLaA5VNexgkozgiQnpj3f/bBUcDKa8DiMz+Exuz1EkZ+mEDtQSE8v2/raT41D
pkVHrRU75C1B8ZpbOPKxPl5/PfA8uvElJbRwjkSORal9eN2FK9G4R1QIaT587KAerl0FylajN8aJ
Tzs/K6ah6NST2trsIxKd928XmIydeA1DVfnwZIaGca5F/l2g9ij6xHcleIGbKkGU/OsJfjIqXTRw
SzYptYZT2PtRMX4tLLSe/WU2eqjcd5r+FCGgD28hAt/SrYxJit5Snr8e9cNOseHSIhvJiUiH7cPn
LDRbwTADuJcqxgy9mVDLnrWo8MSJm8l02L3bkYxjk3DoXPFwi5hnNWPZVX1TgN+robUlerTuJ1M/
NT0DZHviRX6cErqccIFV9E5pSH5YKaEvrLzQp74xSmXBo+///qfvbBrAmYpNWLp9uKxGugW8AQuR
Zajn2zTO0M0ok2r99SAf1zuDmCha0/B0qHpPEfXNKduodhCrjREux1g6qCtnMH0krjuWPogT6/1D
cLZNOs7IoAG24+Y/zwQ1POXF2Azh0gOKX6abEViq7ty4ho8Er3liXp99HWGiiMDlkKVgzkIXnANN
M/MsXHae+Y3NfuO2pzrGH9ca82EfcRXiA33IoJVOa3IVWMoSjq9yURtKFe3AU1ePowEKE8iXXt38
44+lS8GCQGOXY2x+TU0UzfAqz+ZjmQEcBZC56BCJ8pTY7scQYXKaUZqZUEwoj89CRK3mWl0F0KXy
MnbkwqgbDeCMVAR6KZnnYc/ag2pE5dG3BViVr+f4ySoBkUN1gSU5CTDMPpy0PBGjrcEch29KdKvI
B2yKrgfj7uthPvl4hi6ojdNdpxsz7/Zrztg6CBFFqO/lmF9HoZFnB/yF2ufK0rgqePhCBZuvx5zO
rPfBCfEAGC3kQoR8Mvf3ey3JK10dmgp5B5msBjV71GyHIlQ3PKLckl0nXlztJLJ/J97oJ1vcMByH
JYPa+id+yLFauW2oRcu4jdeF5qfAvNWtbrsnMvZPthzhnb2Nr9AkRz0LJX2QV6OqFhi+jinVhzqB
yJJktntiE8yHkSQi/H19OsQ0WiuzBRJqiq7BEwqX+eApl14zZGtHz6sTuc98fcxHmZ7iTVwco8w1
kpS2LGA3HZE/D3WEbJRnemsUqAZiQ/712ph/pPl408/fjOfVXWW0LbNy/QuhnY3Fd7349l8MgTuo
Q6+Gpsm8oJI3uQgahyGG8jgg9gThYeH0+Yljcb7ImYhA94Z9Rf15Us19PxE9ipooTCH9mabXnZPF
desEePXvLom0c0pT+jpsY7FvcXnJgOR7wfXXs/zkwwksHlSUaDX29XyWfTxoaWUP0dKrfBCAnrIB
BIkuVAo1MoQz+/Vo81D5OluyAMIlkrcfqhu22Rmmit4AVl4lHFI3dEFV6Kl/nzZNt87dvj+XUsYX
eTgMJxy4PlkxoKXp0RANNdqrsxVD5Y3bhoDxbwIne/J1o93mfZrsxqRpHr+e5Sdb7t1Q0zt/szjD
oUyQxSBYjpn+IAdnUwzVicX56Yt8M5tZ8FBl0sGKJRnuPMc+D6AcLbK2uYZtUEdqs8hT8aIkiAz+
FxN7vX+S/5ALz0Ydg6gGC0AZXnepmaKFYB2ycnBOLJIPW4IzBkVk4OTcpwRb7/3rA6xXt0oIk8vU
4wzJquxeVuGAZCq24Kl/iej6bdv42xGOwdfT0+a3KDJgaqjUFh1gbXjTzqJYWFQxNpfw0clT7rrW
Ohv67C7r9V9xXNzyku8w61vVqO8mTnz/9dgfluds6NnytKE1qU0F8ylz7h0LDH36HHjxiWDzAcgx
n+Ds1QZdEwkFUuAywjBqdAP4lunW1+1HR7oFQNRoOSTaVuRi5cjgoFTu3o80TnczQsHZ9U7QBqbl
8vaAf30aQN+2qXN/NeeNConHqV7XfGijtc8Lvz1U7YANQ3puBNGhgab0z1/xtPUnoSqVusfsFReV
ZzXGwNe1ZX4eFN62cKiU6+apl/zZKrKmIhyL2AYyM/38zfZ3DFwpW9yRlp4e/urMHqaWc8izYGuP
aDtqHcTofLDxJXf6fcad8utZfvZSUVIDp00tkE7P7ECJAgylulrDYMjHPObWcyqRbYwkLMYr+EwG
/E4BtmXTx21u3nw99Ie4xwUSOwQCA/UPwuws1ZCjFuZZ3eIu39vnmp78FiI58Q0/xL1piMnkYOr3
UzubzS4LgyTTexXmXwsdVnWW6oANuYfkRKl995TgunZP2Q58Oqs3Q+rvP2diitFFaR/F3QQU6Rgh
0pycyjU+nMKzac3eXG8Ln3s6OtB1Uv/sMvO6kf5ZAaZnoUPBPfGVNOtDhOVWOUn0UypCZdac7wSm
Y/sxgP5FKRHglYU+IgEZqAPNIaG21mWvUkYDVc4L3tT9OKqQbyeTQg0qNbmBquHVXFa1AQlw1Ir/
w9F5bDeKRAH0iziHHLYSoCxLlmXZ3nDc7jY5FRTp6+dqdhN6xkFQ9eK9nucPsR3FoCHtfHm1Wibl
W3PfFsjjdaeP/9YG4/cpb99WlJpzsiPD8QfVAR1RZW1geiOQadPOD4YrcR0L42+pzDbo3vm7Mpu7
nKZbDiabL/tpD+6mMf9Gy1tp6cE8Ayg0q1PBsEf65GQ2bH83+jUfjwoIOu+PjWT6qRgzuviAlSsw
daBXWa6CXtpYVgOldkR8LwNHeJsFEqZxB+DAfFMOO6MNEqc+dHBwKqHcS/OmDdV2jMTeTNiq1Njf
cQK92FlZtdZQMVWGdk0E2/GmErqw3BnBOeWKAwoFDAvz4jKtw5pW85o9mnqdJOPBbAGQgZiMnHcM
YsfZqo/j3K2hbJzt2THWhcWyqiOxalhW5NcDzG8KUW9RX26ZIF9ZDWUUsJIdcmomGzbxwup3N5yr
bqvDCrKAndk/qZKEY5XdFcWxd3U3/UAV+rGoV5hTeoVcsVGsZpWa+tZauGxiIY5Okm+M1NlkdnYD
B/PQbGunR83aRCamD5+G/lzPTAOoEiuT49MBmq9MOPRGY2Orw8aDR+RkYJVYQI5saKHmeDSa30xh
pw9agO5W0G+88joa9CRsExgmMljsjy262aTftzrkTDfzI20+abJfp3BzoRr0K9YkUFChcghM3kHv
niDdSl9Htk8Z129Png3udGvwM2QzO/HP/VeutxXbcUi0zyXo3vY7YSATomUyH5Nxlc6bGgwC+/nK
VstCiZaiM1tflCit600E+GiwraCPH1X6dyouSrZZ+A5Mn0UgiK3Z21yqe7NkpRw7t+vkm4Qh7iV9
KPnweFqSm1asJNRqtwQsAYAqYvd8VWQbj1lVFsXN3RTvl+5NiCc6HRzPxFTWcTHfYqU4NAAqhu6j
Vq8ThHJ+r5r5O4KTirxmrXRQhgBy+oV6LKBQGVlyL3vY4NZpUS4mcNfmNXpSBeyrBbXUEhdHvhbL
i0SsNGVKWMCmSuJk9tOhQTF+MmwLgpuyM/R7Nv0urIhkRbvStD9LsyswOs/aRk96v13qdTm+N9Yt
Hz6GObTswMEjP6XwjpzQzE+mfl9Ak9OOnKY3ek7TsiO4sB3fcIJlfhMN/Cg19239VMa7kdTCE49O
EtwN7kqP5F6LhxfNYRKit7udG8OYy/DlleEI3b2cd0X6GY0OBFVYZexlMM1/SSUUIOjm6iFx/zj6
bTS+oWjU/HkX7L1bwas1ttQNOu9Ry5Cvr7vryX3R2P2W4mhDEk+owlv8nXpMGiuUfDIut4qzytET
lmEm0aqFmfmmwbZ6K3Rgf9+D5VveqezPk74ncTEArbUTRbmStayjCedbGf6pIyvsCOoZu/CiHyZo
2K6Z/1WY4hl5fM80ALZqbSMjHREMPJlJmKwttxsuM6F1wG5WtYlU1pF6o2e1t10Cgxd6EvI8Z/2m
M+xVq+PFXPK/g1us6d5u4SmwzzXMbK6V9mZ0kq3MrXe5mKDVoDEkjOqiz7x6Sv1SFu2LXvDG1ap9
ZYkL1LJ3hnw1IAntclBK0Q+snE3bO/uxmhk2Mo95Yt9tFNmJGm27WdfWOuMY3hRv1J4nslZCMYhv
s0EXX1h7DhR44O0q076kbgUY4HcQjrdZd64j9aWQuwI+vpGFOp98vexT+WK6awXYRf5GYSfGUq/w
Tmivjhu68jgmWycFrwU5mv0ndQgL796kG3U8RElYFqH1nVuhuE5YRlnTrhJwJ1e95JiGbNP/aOCb
+/zQVCfgetwTqXV1xbuQa6Xf5t91Fs7lvYPVQ+WFCtNs56zo7InPVgl3FcTHbNo+hQsd8zrnZTzw
qLn1VkG17kASDiXLPBNLrB0zB7jSs3LexAZKCvcTmi44jf5mjcM5Hv71fBsNEfQQzyu9a6/aPJ70
qNyM3vxi9HWzFgtEulGH1D2xBlw7M1XC9ANQPFAT9dabGCts5LNts7Jank189sNd5ke9n6EvsahY
Niu1PdXjh5G/5/lnpF0782RPf5t6k9t4YLc9kt/nYXcZliDlcFSYLhvvE/z8sl1XJgBV7sTRfXTW
FlQN29glFQgvWSs5zsmrOfxEycRF8yaS/eQFKcjV9CvVDkUF4hJbipJ+xu6Hoa8ZWZYZY7mj4PH8
TbAuuL9PNoUZcKOxNNeHDE5U8YN2wypPXtUlNI2z0t0a1rlx7rIZXwPedtfF+EszElSMX4v24sWP
ZlLDZIGbuLyP2tn0hB/r8YHsFl2we6xqDcgOlyQb+m/VE9nTWDzywAH+FBpAsLHyBY4hPTOoq+iN
L2lstK0BEinFBIPoIvVl2n3a8avFdx9L5+TA0ZkUovX2k1HHQBsZrc+vejZvHVU8n9t6bDdF/WLU
GBD3sAlZr4F31TNRUN+sMluplDLo+d6jRnnXrfg8TtqrrYHe/la1F8M8zT0oucnaaqyQ1s29dWlJ
YsZQ7PnFG5N912ZPjfAl071D5pW7eb72Pef4TUvxD+R3z+nPonY2zazdTNVpuY++xrLx0fsEMyht
T9i7aXE4aaGet9+lDuaOZD06V/NtAvPkGC+t1gHYLIOh3nsOFwF1/yLm85tdvyz+Dhb8ayaw1RbO
THXq4s9C3QKwwWTbROD3W79k9aMqb1iVcc4wB95+dctZa+6jcbKr76gc1ikyjlRnHQGwg6pwjrDR
LaDf2wOTLdYfR8WNrYCSj9KAUKgvPxCVCmsAySY2RXtcXAghtzH69ChszHMFYANvcI0ApshWs2q+
lAski2HCZ+Fquzmvr/Y87zNtChWH6ApiYN1xCC0GBptTHj0ZhPaqM7qXupi2ecyF0zRboFic55iG
83yTYinIXOsmO2h4OAXIv6F69zNcJBF9CXtsfaVsfbcBDF1qO6kCCHzGKvzGakKEztz3+m7W9iYe
l3z8NnCmsB93mCNrk7QlBD0OiFkDfdXukzm/GQvRroSWz55hOVWf9gIFE/jckSrua2K+u+1NWXAw
yDzUoLKqMj2mTvyKz2oz2uY/mXwUPIfNYSksyGoIFUoznFP9BEAC2oy6i+VPndo7C8L3NAIFBLzf
dV9ZfY1H51EkBzYObwVtPjk/L4E+6AQD/ig/s4SFxw8jAbYI6MZgXRpqX3OdOjfQnJRz5Z4MS1gr
3X2OIYmp6nc1/lsKmPoFBBcZqPo368OJ074mbhykhKMg1w/UgPeFejabN5aUCcqSXT7FcHe8Ra5K
TlG9rfzIs6C4FMOX6wLViQftdR6/ByF30jyqUWBw2ymzqfmVRSam5stETENCsSh8Z3oDiGtAd0xp
xn6TI7e6ZS9RKLqlAglWe3zMPeEt+5w3ek9DWKfotC14fiuWbjH8RoX3MjhIsrU8mjdl7xyqzDio
SI6CxfPGYMmtcuVYpW8B5oxswgpP6Dd1UU9u1tuA7VI/nU2YTmW5IWsIIUe9NzP72G4R6GX1nvPL
cBL1BXfLrhKI0HLl0qEIMDS9h65ju+9u6mG5oM2sS0DA8OEq/ThpPCCO8sJj+AQ+6XsHz8XQ6Jts
ghukTJcWGKNws6NwO1C9b7H86zUoUDPcBnnYp+9jt6+mUzbpJDlhqjbwNHcl12Njnth5P+JDwWdN
uyirDyZszLwxH2wmvLlzvaIi7QvjMsnosGCq6pP7Ult8AmzvVtpqaTADxPWrVlQ30X1b1r8akXQx
HGP8HmqFebViyMHxE6bRJUMYg3OfgFM2eYPtBU1TP/pqx93hXlygixFPWZOp9AUbKDekHzBtS56n
2dsaGCVIHH1+6o+4zjZTDHBv1t94ZR8lJPwkU1HZeN7V86qXQjWJXRDxIAMSyRDYEP/VakJ/t5EI
A+qIGVUlDoRbv0gV6xY3r2J/VdaISOs0Q9wZcjQOFPwVHHpCHt3xq2TqvMapXSsXwxG+4zUs9r1n
nKLwZ6HUWr6NYkwlM4nID1LvVgNBb/pjadvbp1S5bO29Vh3nnGvvZco7PD0Xo2SBKctfrCZhz4V1
CPEjRnHwOjS9KQXdPg6SmtwliXdoq1dlmm/YEyedoXRt2zdlAPzcZCjIhmIv0xyZ16L80Tztwqpn
sSLzXpdmu6n5v09M0HGYB09glh7VYTEtl8jmM7HL5U1U82+sQkq7s95c5wfdveB4YYOi8S3rWDEr
2qIFIY7VCcV4Ilw7edFizKmJt/eaoOaoyHMRNs5pjskh0s3zmp/jW1W81qa65XMYkVRkUqxM2Fic
kyP5K/Cw4sWOP0z9Yxm3dnwZ4qtOXxtD+maR8U8Epicl/CvjJChi4TMsk4jTZBErkwy3xcZpUr+q
dvGyyQx/zootFTgWIXu/cqFNI5PolWc8dZpqsG3xORe7yQ7V9kouZpZbpvftEvfac9jpUVj9pmXV
x1tjU+q0NWFW1R0tDeTyG7TAASQxAarRrmeCPEuCBh+CXttm0bIpnOmbtXMtWEqlIVvsglzRN0r5
QdZQK77V7wdz07mlwADVoYI4zc7fiSdr5eUwEa9DEgW6y6/pt4GhpOEEMuyGX7cZxA22xngG/jsA
b92DrIJkkim7AUkO0OBVxT8vVBsyxVo6hyjlZ4VdPvoLk73znb2iAA9l6q5bjU7fOYo+FuWvNrzo
88pNNg4w3eIsSm9V1t8OB3DHdnb6V6nXTno2SE2V5YE6qiP/dAhtp0NepTsv2bviokYgaSQ6E+Lx
4bWXD4UgmEbNQS3KA4NYr1mDcEtfV2SsFRUeYGtV+z7aTANPch2ZNcajf0p5GynGFN68z/utkN8z
hZhZQph+enSe8mowCM+93i76mm1l22KsN5hfZyqX4fLn/Yj5k+MLZQ7O9rjAZAtKtbeXNVOiFFIW
aOJNTm6P+wygyKnSxL5X9ukCc6F962LOrXH97McnN4ljMf+2SN7jElBUDrsoQ5bV/c80ysiQPDJz
U+Oy9eM4tMZrNl9G3pPRPUw2Nfop6CXxENGPPyfE7tZ+KnWmM4jns5GdEeOsihpUM9Fo/Vq7mbqa
OpWgkKpATlZ6Hz0kzbl4Q/nmR9YcWCmHq6msWuOtUfcWhvpuZrUSVB2MOd+IKz+FIWu1ZliM0LHT
4xSL9aRtYmhtGU91JrmNOxIdQwuYrTPrF+HtY6M56dpPHp2MtgvshsBoaFYDimxcNHLXTJijq+in
UfrfydN29VLuFBU1mBSwyZfPyXFXIk8PpqwCzdY5uW1GrFPAkxQsVLnOYX9Sp6GAYUObJ9X3KtaC
dwMY4TFdR91ZCvx17aPXr54xr9o43hUUnrP0nxmfOtFdCNf4EedgWizfyOObqLNgsdtDWWAltoom
NJ5vi7Xu3MIJpiyf1pZAsQidVK6lRvzveSIN08RuQ+na2bFXDYsfOl2CMu2ksyqfVhaz7KmNjZBi
VxS/rT/SI/YK9Nl+8kJJ1K6FPRufVmNSH+jSdHFXtQYbTnMHZ5vFIOzHyG2/Rp1CmsI/DMfhe9TB
VPQCDNO6WiaTA6KN1demUvCmLZDv1ks3YLhcokX5ElWPKHDMn/cSP3N1meN05PaeUiWY+SuoZMag
7nA75YfUzYCIxJXSkgW1pgijDlucAsHQd6aacodNw3LlCA2wd5fqVCKhW35ZXrYc3NxxGOxVp57V
vrjdGppd3MGY29WuS8zmVmLtuVCdrYEOVKnA1mRLGBiW/qoy27qX41MrNriWEdRtN26UWLQBjPb5
3dTzmWqWbty7Uupvo6vJn7J0qn+AAzV5S0eOk3UUazNsg6XK/7hx2uwFrFNQIuzow2IVxbdWybTY
LokkrmktFqxUqYC7rmk19Yiip9VcEq36w5Qj4mr5FH2ac63HSSHaT9uBSLx01B3HWcHuW/fVhz0M
6rmz+JniqobwygD2TQzsDKUWpVZR5y41AGEBjiqsaFpXhtVfawjlq0pRmKV32PT8zCiiHhNbp/jY
p2V1trxOeFT8wDmrc8LVBf7MRmZXZRitLIujSa0UMA6mOf5UAsjLapQGa1qQjKmMD8VYv6eDORiB
Oo8Qo71MyL3qRikRW2Fci7ltz+1cTpfS0OsvN9JhD7ppy/lVeMa/0jI8iqj96MnT0C1WFjbLmPHo
V3kHERmUIXFnMsmgVGoiIz3WJrbusmo4z7XLweb0vfba5ppxkprTsD9rug0qTlL+Rsz51SZ22ktb
UXDtGvmLqqAgAGuzsMU9aqjLutFY2w636KLo3Vfca+pN1cf22+0QaSUic6jz17VHvaBQx/euXVi9
Ti2EAcPkqpuFGhZlVpOjuRxV+RY5UxGMqhBfznNlKxsLTgy8xNNr01X/X4IJ+NomN/9OVgr4qG7H
k1FV3nPQpzY5MuU2A7+sWTXdFqYQnKooKdsy/OdL0ZJItJXeppusNQkeWyAk+sbUExJ92UNhCtW+
WSp0RgW6sSjNZLkarHiI4DANkq06kTjNrmXayJ9LR7jrYRHPr+lkXrYnmCubz1Ib6u5mDUpZ7eNp
Sfe53uDqoGJnnOpcpfKnpkaG5qGxsKZZEQnZBIETr6BXHh3pDD+LnGBwD0VlKcCSXND7g2EmezvJ
7BPQ8hRLnKBUXc0oPDQPpH5pmBggSiJDOxsUzllm6NaWJIkGM43BuSEff3fHtt1gb2PnquLmOwy2
xsmpiapjSbxq2x2UpZpwoylMuBTdoHYbqUZUsTwekqtMy/ZvRIpyE5FinCCVU4GxqILwBFRsEQ7m
QpYMG7EdZspuWVYCMExj8NxQdpwtKzHpgjqUYrnGfno4GzkNCCTSRrR2x3j5FQxTtGt9drRQLKYL
Mjq2Or+zFYeOgCiaHz23yzTsNFJjzIpHtmlebaca7lpvf+gSQQWTBILEoxLHqGiw2prD19wlVAKm
SYZxrTXMUCc6ODmZY2+NoArD/O1c8siSLEYuTx22XdDc8OK4IfnpCezV5g+7ne0PCXYRCsnW2spS
J1B4VGmn3pjg1DISde0XXT1Z2WJ86h1VdDtJ8cdXE1iPstLno6XU2RvxGd2Bdqm4+nFUgHPuUKts
HcseP9xRHQwMoF33rvLZw88dKCC2PRZ4VkYJMfKhdTholoJwikHn8zKo4rMQBUMis9onIeUXmggo
xbct+Pi1gFW1xqgw83yTazVeNWEysDLLIUxsm/3IwOGfefGys9Om1TWeKu5E0Q/a3TCKYscR0L3a
xZy4a8R7xj5JCqGuXaWMv+jTTY+kTjKi5+RZZJOT8pIz07HRHSV5bd2c9FRkzaVyUR5nTTX/YRij
pX+9qJcB6tFCoSpjt6Tp3C9FeOk3imeJF9Amioo1Zf4ajaeTsmtrUPjKmKveXk7RYGCn7Ktg6eLS
75EgUxVkxEfvYyBjwo4UWKOA6U9qU0RE216zFGFe1uJflSpAxPWMT84XlUPMkfVLNdB6k8arPreC
Mqg93UrTjG7WAidKmFODMs5BaJuWHXdL08bv6BtYwGnRQWhZzCkPLPjDytN6m1uJ6h28wnzNxmeA
bsa6cFZRWY9jG7iE2vqhVcxJbIeWDTe+9mR9xFaKPcEDf6StUpclSV+CWkKD59iqIFhLqGQAMyzt
s27lRXswmuSpQwDRznKeJa12nybJQim2FwZcfgbX60s5OxHE5Xwwo/ab37pTwZNnUoWq9AAJN9Oh
X509kUTqbi4jS7xoZtdEO5fpsQaFsujbkwMoBTBGnErjMzfirCdlULOugnzUloudr6rWYN6pV6ph
oC4K/tqXRDTFOqWlmG8heposP6ZFI5IykHFj2zVVWYMFMSLuxfmak9r4Hjp1n+PZQ5T53UOfsVk7
8ltZixKedjz9GcwE7DO/k/ynawvt3ah1eSk6r/tgLsk5Zaqu77KyvEy2J3ci0TiAc46S90jzusvU
J/96B+A7xMCNIbiuyjQBvx6xmJn3prnNncg4w84VX7HRZgGZEsYjOpObOSEz4RZ7aILgyakaDgzV
FpvMq86dQZ2DOs0968ffJYO7BGV1FRNqGdDzC9v5UFWQ2J11FCZAGdmHsH0Jkcfmu1aaKTDUEXTv
TMoBEKPixnQ3OYl/SZ88ndWzrRDElbogIrT1jTXLKjS4gVZZFE0bT6VyNleJu7fM7j5Gy9rDJD13
5r8aNhudo37vdIoATTauQFUTv4B0oU7edppPcwcN7GfVcow9pd+iZEAOefB87M37ZCHCHuDu4o0d
Y4xyff1SlU0QIR4QCo5qkVBYGl6nvvvqjDdmvjelPPaE6PrYbOGYbZ08vcZkEX0Rhza34ZOgF6Xi
EifbTpMrbfyVqXtVWy2Q81sU6R8MxVLQYiUROJ0zlBuLro3+vkiMj5qxyU3128teZqmiv6o3Ne35
pjYCGnt/u2nrGlSZYU44s/KKIWmP92DLDOfK7ImKjEOSlmtNHlzcCl2cbdRm2nu9uKWJ2I/EY06r
+K3Ssw34M6vxC+sWYb0AWZDAQOS8GQdjm+KKsLKRkikpG0PuZM/AtxZ7b+vPbjvxh2J92raLQkB+
uFHuN1L4U6xt7eZB72lqEDE06U/cUV92Yn6vabNiaAnbdnqO/jea9H7MJ5ewLLigghf8qd63pyQY
nb1Xyr1dt+S60R7Ya5C7yCLObiRDDb0H4Sa9Yc+9cVBtFde6iiajdAeoL6Z17AVC490dh5Oj5w+d
8c88/WsAtimoqHVV0KXGH6MSgUZbx+XLellIU+g+dI/Jbq/qcOSIZXCLjv6YB1lO8OqCxp6ANPZ3
tjtXwPWQCZwSz3oi/D4Bbq4whoRuY1wRpWxsHQai0xwlsGcDbeUA5Q4NDnYcLShEymxyE0iPhrZp
BSJ5LN2LUbKtaaqrCu6/Ih+xi8+rWk5UOzYyx+asQlpEX0/PsHmWvWY1qJh+onPYJx7AkwoiokT5
YhxBVXvlq0hehsrv1Xc4kWhg3ohU/UpeahJkk8XFhRcc38kyWIGTaryUp2buUVCaq7rPqct+4/Oi
LHHK6ziM0YYxBLku7Udf0eAwCn8UP3NNpbkli41XGhuPPfcbVEMQ6m8Wu7PRcjIh2Yv0lqW8RfmC
5AsWvSU2YzFsZUpUoo1hA+pvVmjwLi5Yy0p3H2mXPmrL8dUI6VS3rFXtkToPuTxqWFzFdUFOOi7y
a9GsNQvDn8Y4Isq1kl89NVc9XueaCg5iD/LeIOk/PeftacTu53Nf7Ibhe3Bz31iKQJWnJurZstdf
JA+RppunZWK9rPZ7M1BmpK5Wdxkq1PEm5nT+RD5eEvk55O+KvjBpdpLFHrSjZvxOcU+TMwq8Hj9O
e03IU6A+rnQj5UDQ8FDznx6ycd0wxUNLmwkYb34s9CeBqKya6DY+UUsMPxONrmucdrM7EKQU1G3v
+aisYuNY0yKnB8aRWjsfg6FeNNgVrdH6zly/11W3KUy5c5AaU+ROrYebPJz41pXnZyrY8cJ3Cp1S
OlzSPIn+4UzHSd1rff+e1aCBM3nqvOg29dmf3Nb/2SlrSsaEfOrQ6Kx2kNkZTyKpv6iMmlye33Od
hhr/yq1ShGYpwQ2/xTxMbXqM3sEpvhJlW9S/Rv+v7lo/q0y2hj61YjMsJ0XcPOeDcb3I26njXneP
Q3mYvWOed5uYgVQpzbCKNT9WL+Ny67OHY3p/06TED/9cr5+7ILEO0grq4ZY2D6q2ZnsaZPscAhni
Y0rKONcnw/3srLNAk26kfuNQJR7D3kiuPVVHTjstjk+SsfO8+NU7wplJ3w5sIzQqyHUFeHr+wurm
hnh6qw9/5nHnjdN6sMfQIeq00dhysBnj3iY/qmPKUI+xJGlgPeqPJACO7IkGIeNOFrCRGM+Z8Zsw
hpjUmk/v86S1+7GmrlXVawuRUUn5e5jM9aBz8qQv/bBXRbGB6b16ytSWaNdzKqntvZryF0rEkXlP
Z+cNsmfYJH9UHhUduZi7UGe1mW3aGHa0LhnzUnvqrZ4nUQ9/ZuZJH73dqOGX6FC52R1NKcKjDNBY
bfztM3ut2cGgcuB6+d6wmlCzX5bE8L0Y5Ue6Y9rmxVnabxIfIrSKiI15wFhfOzHZNIIVU+N2pdDo
jKExLXsIdvuK+NAcTRqidH0dFTpDXoSOOf/oltgXRu0vMgt0pldSHAVm+dsWl1yzkQXdWdoLuNWP
qW3+Kl4drSs7sI3Noj6AbrzD9gVtz7q+go+U4CZzk8Cz+0BRYsBlRmhJuffc4mzNvS/41hqa3pBM
/fh5hi18y3qyScbnXBJIYMc0H1gOMHJQszaoAHSANh26bLRgisTZY/pD9sj4F4GoYTSBwWTyUtWE
l+WpVZZ/OeVzAOx+VX50xitjn4Ee/QNZ5Hs8xqwY+navfevlsz2mHKLS2VTTeRG3yLFCU9JxIDsq
E8pb9tvSm1dmuN5z8zvj8urSwChUZvg0H7KtnyuEiCbRyti9L+X3kBEeEkUPkspo3/ppph4Vz1zH
0qSDpG6GUSdlsUoimISGf5pOFh/u8GbMjMw17tXWzIRTH5lCleY3gJ9n0/KCgrjSjGYau8Y2LiJ/
bvNtWd1U+S1TJgpS+uTLyqhSiOMkxe0SUlM/DEvyyFQtbLV44+ronN3XTJTbaOFgm6DWaf1+sdjc
osSwtvrB96ZkX6olTTuEEdafQTK1sh3QM8zLTCHjbnM3W2RaOuPJ/YqvQjfTY74P043koiTWUi9L
g2VG+Qd1xp/179gkLbmo6AN6RFOZqmACrc9GbCGOSo9dcZut8ZB2fShGhuz4jUd9selgxVTKwVXv
w/g+V9Yhm4t4o4intIk3r18ZObmKasxXMSxcrt2+GGAAPhWEcu7XjlbuE0e5F6m+V5O8u7D5YK/I
MMlaRCr8pc16itGkt1QT2mBWBaxg80+KRE7CHAL4zOvuPqvdG4ca76661Jt2CsfElzd5qOgfsa7k
rbSLwzWV7Ptr9/T3kU0EsbnFq73qblpoKKvsSFdzrWaw2F/Vkec8sGiuKbyze7UONYaQnyHtuZYb
otj5kDnH4k5bIle2ysNx7/pv9GnPvvpQmQl7mGLlvnf2Knf8uOHC8tuwR1O1mgPe+vE6+UyU3fl5
m70Cirj3az+jogtUtT9JXCMM+4FCYdZu6JhsGK6JuY2GNZ0rQt3hDKLsWJ9EWAbjJUc3wijLatnq
ELXyY/SDhrN4Q9VOkC8Z+woNjvzL8mHt+jVSdcNv+ZPMJrTvagqs2WcpeVtj26NCuO3OdAwIzo7m
hpjpWTG+Kh/djaiGmap8hQnkvdQPWNrbA2v37XZ4qcxdnJ2pi2Ww4Bg/6Pd6BiA2y/w6+5PhnL87
apiGySHhXjR+nfLGs8QWGaXemKlD9Ri/NZd0Hz8XFV6dfbWXf0aIawyGEJLp2ZFK7UyHkbMsxL4I
/CJ3QMJ035VPZrar/ORBFMcrkWwAbbVB/2gaP77zmNDuel6KCLPVnU5FsAPcL+mhCvHrTd+19U9E
WLW+NO/WdR/ecqr4EkwWFaHu7WTqa6Xf0ngVW0DY5EgOWHP6XLY/Wfsu+lf9kl0YgP95yQ32NVeO
fJ9sn+KS9b9ohM5Kw+1oUGRjZJI+YLJTzTWlM4xb/bKli6BOYT8eMajQ3Qpbn6/uUisKOwJB762i
kOsEKuUOn+nAMlt7LRuFay2/0P53khUjm8y9WvqBmN3J6DLyCmzigwiiN4VhySAi+Xgt+Ul8dmrY
+R3erFfjsORh+8dIuAE461fx3fp1oKbTXV0rgHa7lb1J/SGcjvR40rXn/D9odkuggPApNG8VU+wL
8nYq2zkAUxHkbCPw7jDXwvwMOoztcGu578u/Tndsn3fzGrNUMf1H3Xk0yY1kW/q/zB5l0GIxswit
I3VE5gbGVNCAOzTw698HVtsYmaxHTpnN5llz0d1VTGQgAHe/957zHRaRDbmsiTjnDA64PUkwLMXJ
Ls4Ruj/Uv4BYF1EPpwz956vvrBnGd/264iQaz+mcqIJxzYZT+j5DV0sVzek1uEOIo7bL/s7aGONN
SeJvtEbiG1zgspNH2Nxba7Hrd4i8OaFUPOsIOsExslnzx4hW6pP9CDvlygPT7zXCzfW5duldDr4H
ZhI2G3g966iexX2NvLzexm8hISsUcZOxBGD0gxIswAak72q8lchotNvS/VYaENKXATmErzThhg8t
WhnPWXYtnol5IDL3tiM6Ijsa7THt5kROBfm61g5wFvRs6fYkzQLi3qfxMuZzwhP7CG9Y5ktGIJDd
EaSfquHFfQzGuT3O/KOol2NAluqSvzCGiI0W1cU6e8bMOOtLa41V48A6wpGbRoMCOXzJg5SQGcC8
8daXHGkJn1zwKXR7byf3fvVqo9uZQnbAfSkrOtMzu2annAluB8M0UmanFQLk+h0lhc9T651MSVzl
wvcPBsoi7aEut6r6HAbrtFpK1kGmn8SAyQXsXY8UQPQ1PSdvnbC4m6FdhdrMfOLDoHyWaCJwG/Nc
yRs6kFW10o/OM4UD8nII8e5reeIQdjeMu4DeIgfUfN4j1zJOTnaTogHmifTtpUWgQRa+6fUC/2HT
bVsiClMaWJ/W+OINL3VxstyTJ1d6/RzaaOuzb0Ww9hYQ8JGPDbN2kzOy+WBsb/Dn3B+7b8j8+NRi
me7G17HGFjpnrKFsVHWWPCu36j65yZ6q2wiV14d/wzpU70oermE3dSzUmX6J0nnLhsrfWniMgXmL
STfg5I7hhE3hlVwGOiDol8tq03n3Qtyq/TIi9nbvA4W817C+dDMX0dlR36eUuvyfcHMdvqI5QxBW
pSdlPwYbfW88E9PHTHtjO9uQMRxjl2bRInHtz3X2qa5MGnJ39S6hC0qXf9yO8UMtaFjddfGSz6h8
K468G8+6/ejtSefpWCFYoqs5OtBuWHo9m01wTy9SeXcONuer3WgcEFqU2UrdsVy1t3V8S2SZggMu
RVsKXWD6NhldM4nbOT7b73Gkn2ovqnhrkoZ4HgGPS+SYC5OYZ+wOp+oAC9JeiG2yJNei2gXnKOC0
N6tex8vwLVG3zdHt5vZ7pi36eNtnH4IbqPNEUr17PKF+cxGsHy3pwWrxqLLlFy15h0vNWxjFrnaJ
QkRnETefIS2nDTmCmH5jJB4PyrZcGQt1RwblHON9HK/97h1JiQEWPpwH9dpal2s8rQfvGVUflWb7
LtAj6A/msdpW1+Dd/5ag9jsoL4z0MbzOzJd4Sc0itLnypFb0tGYsgoMy65M9giZcIW/dW+ftLH2b
PMQ7nX93ni+Di/HExk7qWs3hVp0j9iDg4cVTdpKz0xtT3eo5XxD+my7oqu65ndeWHvOcMRb+kCUh
k8kmuER3zhrc9w3podmZfwCPcSos98TzoQghym1olhwV+g0apPY6roelzLbjm30q36OX6qDcoN2k
l81ucfDYWuNuJTfhDfvqLXrcExWpcfHusif10b56pzib8/P5TzRjL77qz7TEWvXMeWzwpxoKXYi1
8vwb17gD6CTbpWNQVj1QiOjeU6bu2/oxR8LptS+ttbOSW/I84vwUJ6g6nPuGqh1MPcX5DIaw4p7y
TizsqyZm0lqj7e/HdQfgXF8kNMXyGwoFGTSL3IzI2UCgn6yZMd720YERMOyJeRFi1DhrHHCD5uDY
+9HbFMbL1DZuw70VctcwxVCwfDRdqy6IPLxjyHIuMvr4tvdZTTq67/nYARsQ2F0Qu7n/7uqi3ETG
ECBnM28Mtb2qobWFh7YH+co6z5mA3BMEBcUmkI8Ga3aV26dI+dDgI48uT5JlrHzPXnWef2HQNqsu
+aQUQahrryzEc23C9NRdYmz9DPiBJi2UwieuaoCf7fbLkt04XFbezVDune4+osogyMFb10E/Yxcq
Xydh5EgJwsNorjuIEuWj0p/wwjD5IRuddIsw3uuYmlt8Rdvc2oXFTX6JVHZwdOKfAR0CVZ/J7kJt
kRD7Giw5Yof+GqWfka96HgDd8eeS4OMu3uUNAtN6W0nyVxnLsc3657I4B+4pRj3Z7JJqOdbfv0x/
od+L94THh+C+fI3Uh7KygcuaURCAjQ7FgrVlDJYt5XO8MNJqoU7ysuTOQFRO5ag91nzudq6Q19DQ
dZiRXGLeGQbr1rK8lrd1s2MDagx3iXV2bmUtOe7r0b9JUvesc6Moc8ibfK2ulHBDeW31M+ebbrgR
8qZBOk3XonqxgPVpe/sRHrCqH4WLzuPgfQzGvLqg8WSGLpDWPpfMiU1jlSgsz/ZB0noUTrh38+eu
SbdaVc6S1HiViL4MBhHaN5bWJpqr/qfBGk8He7Iu5HemcsqiOck7dJUuxTezWXbddsx3BWI1F0Wg
yBBDReXRbMS8JR3RfRyppersMeLrSERJMYytqV9NAhtrXotniezBvk2oi+VseLaJHv7grVfgb3vQ
fjW5GF/YslyWQ3JY2ZEIW5iia7chXodq1niPxMd4cs2mZVCjtSi1QnZRbzoFKF665COY6UdlbINy
7TE8Lyg2iciJ6EuUROjJmOTlfmFWe7P+7l0K5wBgDHflE4sZraW29iTIvFnnXYtxPU2N82M3PFLh
0+xSUWtexpzx5kIRyjwz87Xkqa5xCMlmETg82TSdlYaZgUsTVN47U5QuDVMrI5coJmNdCnHujWif
FB2eILq4wkjrhZU7DF+MKyLIfdlqCnawRuyHMNJWIScVojPDg+I23pWsRST8+K5SlfFd7e8Sz6Bh
xEUQDkWmx0GS4TzmMrSSjeMOex09e9tXyt6pmjpm/5POaxlzDIid6FtSx/XKUyMGpZje+thwb/1a
RtamTlH0LjA00BaUrkYTk+ALHnLbgn8l+3p8rtrAf+5jHc15gFaS596/bdsoXROj120RBtVXPwvF
LvX19KZDPP4eCldfNWMRPWZjS9HRdu2tJrp0Dc0DRadqjTtrQFySRnZ+HG2/32qGehsHtMsSKxZX
8r79g5owAULG7TDlBIvVD3s703JJQCKLQGaBXIBwog1nS2a0NrpGMQ6KlTGyr8vAWvsQnx7Cjg6D
F+J9qiB8UFAE3cARLKmMZUS+KLRPZhZoLkzOmgrGw8rOW2bKGopB3U15pqM2Gm71gP1kbKc4I7KC
HiQpjVcyYoJFQGxniIYrb4pHoqGYToW08m1MPnUXju9N4igHFU3S1sbRQjRzoSDQjS2OmHmFnAyF
J2Q5+Zn1rkbqep4jQU1EjqNBqnJXd6q5ia0sO/YOtgxGHXFdbLRGpg6fBrjjzHbG5ySikRyPnbEv
TEXzUdcFYoNCm1cq1APB/2ZEVYQMzwq7Stej62vUNF17aeyJOebyGNAN4yAS05C0rZLmhU+XNXKY
k02BQNNTHubdgkjTZlG6I0WcCJ2lW6dYHpqUorDKh4+gwxLZqoF9qCKql0Bo1U7vQ5yWsVb7a2HQ
XKn9bNJiIciK0tpFoT6od1VncSiKTFey4JSlN9UaCh1MQxMDJ7TIbvprhYyhPge6IYnC0rOkoUIR
lYNi3hAzGyXOvGup/kLbqC5Fq5mPmmKhdGsLp2c6FQWSvGkfsawU9tpOMjn1tM3y3S2xFCq+2b0W
Wq6wChANvwZjXZya1qoPCa6uJ6OOXYp2g4n12OZIO/V6FAclEtSnTdHyKgrHDbyFHqSERWemjtFi
MG3q7dD3lG9pP3jVi9D7LLkhKYxkyhTPgLoPiqzxtn5uNd6+Lx2kr6HXaPaTTQtfuZOqlQNnJSee
CTC3nSOjDAnn0uUgvJ2UXhO9OUNP1yfznFbnQJz6g4S0kDOz9d1UUTkK58JtyZM3Nfx1JKhq6WpE
IRceYs9lywgzd3rQi9hQw3e/kbgCRr9JmmdGbozSZ/xq3nRsDc0Y+xAiK+WSQzZxWY5K1ToNPjhe
Zjx0QHepl7fFxjTzvnjylMmsm/nJaL2M7HXsoUnRjmsjlWz2YaAhEMKJ1RSpPLr52HGC1VoUIDxv
SWpa/kDnYOx1TvUFkEO1fu4iwzTyt5TnW9MY6DC6crVVXjud3nsrKPmWjalI6yp7baYJ6bG90w8P
UKlLQpM1IEFBmi8wW0V4o1ejJOj6927wr7gAZ6KSAq8CuM0qC6L4Z3d7m0kF+cxUAnWXvkAPi5jN
R8CQjw+eefP7a321nU/XYmgKMH+KJPoF5q73svZM9FbYzqoGHlHFAi/zlySxHgi8zRYhHk/0uGTd
ltR0v7/2Vxf/92tb3+OhgI+pZAb+BGUIIWVjrh3KeSRSKpA6SE6KYlZ/QJd89fFPV7FgOSFwQPfz
y90MaoW9lVi9eaPHrHBBsBxRsxeBV2yjsP8TO+ifPpM1ES0APXjIM77AEIRhqLnfAZpokKd5VMJN
Zv/htv3TB7JV+LwwJZ2Ju/jzbWvNLAeexm3To63p7lsq5pS1wen/hH3Xpl/2RxjIdOsQnAJ9d02L
/zp92B+oGSLVzUxHg8kpWl2aTs/xm/6NWqwD0zFXVtttOfnNHMeubhN20Lgalr9/Qv7ho1oc/mFn
AF42qUR+/gXinjBGN61LCnCVyfSIA2AZVNQAtK5+f6V/eA8s+CNT5KRjQpr5clNVJx4CYJ7lvL1O
HoGxeJbp3lLXaNdWrrW1teLff4uENvDheCKgr379aFGJIk4lBXueVmG+SNA2X9DdYtHUc5eWoPIn
zNM/PJiw8CDK2ox9TJaXn28l2tWoHUeeGvYqXOVqQxEbbX5/E//5GkQ+6FDpCNH98nVZPqaYHv3x
3LGpmQvEBoh88Ef//ipfsTw8lSTxQAQCB4fg9ysht8GIBlmCO6eAV8CnHOmfIZf7/UV+Ybf/fRUW
RAM2DTjeL2SaWi1VV8TT+MXDtpuGVz+0LhI5g9a1W9dLFyPVl1LhH0ROjogCIURYMWfs1n7NpkLw
YZzFSMOTwefglZx//+v9w4vBSwlaEOgKkHz3yzITol9EC04AkF9q2QZtWr9oB5Fvc4G0Uyla+Ydv
VvsK0JmgJLpmO4zIwJPy3f78+IBGZRwoeT9YtRES04HImNlrDGIH5uBYHO1SOceOhqmb+cPvP+yv
j5WpcmIkA8gkDsC1vjxW4xiag+3QDCCb9s50mtss1f/w+X59priE+T1Ie4r7+LrSlV1BrMfAM2Vw
ThbNTcVXl3fuHz7I9I79vJ6yL+i2zl7nET1gTRv/D+spB41RDIL1VCKW0d17Dma7OiMNOu7ndsn4
w/zTsqYZXy/JCcIwtQnnZEF1+pqj7XY2oj2H/b3RqEa80Ng4hvxwxmjTIEWTlvVWFdWGBNZl0TkL
JFzXpPEwquLN/P2X+MuhhiRqCp4pqYzYkl/2kgTTadmjQGcyPqBhfIYLOzMTgaQcF+H4h6/zl9V8
upjF2gCql6hA48vTaqW+wOyDTwnQ4U29p6RdIOq91Ot//5mmJXUCjXoGUTE/f5+57bWJjdJhrnZ5
AuQCT6/jD3fCUh7qVOXgRAv/91f89T3kk/14Sf3LJXPDzWC/4I6L0JUVn7TF2hQfOGPJWtxzzKNz
8Qh/9A/f3tfrwjM1J5AU1EUOi6zv06P9w6NbjKM96GYBqIsyUxS4tW3/pCUC6+YxRxtQ0KQfvZUa
/ufN/FcAe6K9+fM1kvvHRO7/8z8ot9vg1fjvwfWzssk/oh/J9dO//ze5Ht7vX8aEoOadtibkMcvY
36ndrMp/qfDn2ROARkK157n4D7ne+kvlHApfjdO9prusBf+XXM/f4dztcr4zIUBPP/DfkOu1L5sS
HFMIZzpnRnYDnpSvSZSjUNQQXU+2zZ1vMaU5FqRX9A82WmXvoY4oqnqVJrBKy0130n3vZxRfHmes
1L9mklPQOAqwnvEfKJP/+GuBAdZt+FrTTfj50c3SMMl8n+4fasG9Z+R7w872yNnJ+YnFH97P6Rv4
cYn/fg/gk/K66Kx23PmfLyarqfjNmmxbq7S8zXyJTuyQ0dReOagk8MLf6gMEIcR1fkdfRqBI5oak
hyyp3uyYaYqi0eW0lM/Wii+WTtdRA3tAB0l5L91Pr82Z47qAS7B/PelG7P/pPZ/Wjx+2qOn3Jz7I
47GwAdbBwP3593dg0gyeqqbbRPPe8HSNNCeG17TN9EUaLcpNUBRbPGmYsZ0wYKQt1sBDlj888Dd/
X+3HTIJ/+MJ++h2+7PeKnRjaIId0i2mrnHuJfsAKf6vRXptrrnv7+4t92Ze+fuCvxTadvjBN8O9t
4X+99kIC61K+hfm2GZ13+oiPv78akQe/3GCiJyhlbNLTpqr3y4fD2dnjRvCUTeCpxbYwmqWGyHAu
6xLtHHHjvWW1sAhFtsyGpc/zAxc4oe+6sApvWLZBLk4ZsuIwKfClR/0NdiGwdF4eHyorEfwI7zHX
geB7RULASIl5UucNxCkEP8ltg0XOxdqcbk0k+9umi6rHKI0FmLLgDmMRQwiizmcjbVlcVKYJbKY7
2elO9obcdo4BZN+I10y13vKml6e2V5MnesbnXOcnaqp/a0EG8Fyx7UvZn/KkfibWfsNc2sRTsUmD
+tBUyNCGbLyYhRptixbcm5ljt3YCjRmfFhbzeOx3eTggvYEigZ6zKJcNSIpVAcYmSDtG0ZCRltTA
WxN3D7JoFKxh0K57yz2gPR+WdiC+hZMl1kmqF9UvNpDjcLZr2bvpopiUvnjhSClQymj0NcIZ8RDd
ncKXgSu5HKz0YFr5e9KJdoWb8wXDQYXOaiRvJ0Or32EkTjUtPCSA3A5e8pyG6NP7vFqpLd1RVP1M
oo2ZIgTILbcq5rkSM4rQ83tT0NuNsNMhV5c7M8k3up4+I9SGrlXM62iSD6fhOh2qq6shG+IxGeam
Ve4Tw8R8aLHhNxa2+97ZtJlHk9nx9RW7BfNywWC2byiLw2PvIpxJFaVZcwYr71Qx4rWUzHhqBj92
I56cpm0WY2T3s8qhic/8jZlJ4JB82bazproDTwVYAAv+aDX9XC8POb7SvSyS57Kniz3Oa8f1n/Iu
+iyxrgrXfg9LeYL7raZqP3cuUmLyGtTuJcwSCGdu1h6tFMkNrctZb6smk6W7sfZRXjUelv4Ow7dE
8mwgBS77Eo65YTprxwc9XNWMs+mWg4Pgb8EuBGPXL107uoSiHZhQdi/Yx+x1MdTXuMAgEYTeO5+J
gfvE/MmliCEZ90j/EuOh+3SsOlxkeVRAEdN3keej7fGiWzsNESmA5UwqAY8KuYjZj+92XGCx1jFh
9ma5KTGq1bumGtBKY24FLujiQkU/oqfMHi3HPfi8BNOeJ5FdSwYzGUuHkemHfrQesags8yohgusx
S0kDIlL0xTbDK4vcyXVQ0yggQoRRaTPaEN7MQZagpkS4O3H0TQbpJda6VylUAtvFQxCO2SIgdg3b
gafXezU/tCWC5kREzBlMv1iYY+bv8846G6HrLqgKqqVZ8gs1TXZIvUIcG9k9HNRINW+Ef+lw89xL
XTtFokXoqEp9CdbkW254F3o/ysxtEZ940ueta3EVuMmLndPCL0dUM6F3kdwFUI4uZMn0PgqQrRsm
juAuD67ClkjCps51eWckzRmUrliEeAOQBQVgF2LjkGrxMBMVo5XKufRpuaiUpl8UpW9Oo0WYH8aA
vcNVr4P5rlbXMHesZ80xlFXL4NjKKb6Zh/XPRg8bN8xYliKIK1p+5wZ2CrTXKk8RViykuc6qcdpy
a5J1sQlaNJcjxg+AMW29I8OEIwnpNUxD15GiZS9WPR7tctwKuufPXZqfzKibdIIiPLoKugKL73WW
mvqINncM1rmG+FyRzkklA21deygZ1I5xeM0Q2qKr3ESg1jREfN3ApCyJnVOA8LhK1XaWUlRvcTpn
d2MsMAKgw/YF5pi8U8VNWBT1Ngm6tzG35MknTnU17feG1n56RqDu3UBfRZrJaKsNbrCUBXNPi7yN
64a7khuA2pAXTsRUBIHmY74pVOQopQJMIhk+OWogJAiwuMaJxQxVMUykcIaGALoCcS7YaXXKX7WT
4UJDKKJESrayNIY+lkxImWRNm9uZvHWygRlJ7rlofOLPzNwyLwa2gakNcmg2LOLBNxZFpByNGH1b
dvT1WN6pcawe02T8ZvvVvdtjAR+G9mBYFlxBFsAxGEHy1s4yTfdGmCHrrBGyseRt3ZyEoNJFR+B7
zkmLgRcSd6nQGu8M/9Yv2pT1xkUFEPWLtJLI8mz0qKGZbECQPuVK4K5VIjkXdps7s6YO2X7AnwTt
yYtMa9cMyt5IvArPckYUb27doh6/s9ugWqF7Lovxmvd4FZI4RvuVG3ey8gkFZWha9/pr7TrQNmKr
wrVb36sx9Eit3nqiuOaMa9m2vLU024WD7ANPB8o13dlqqXb2AkzSBkS6vjP9Wxfbpi6i9EadRDW6
ihrYF+KgpWAMqkFJibDAV8zsc2E4Srs0QgysCT49HJboVQvZ46PKr1YhMK5kYlcgM6MvGxaC6ZgD
QSuqBD+Dc047HkwTRWkj3XDujNfKjuMNw5htLdgw8PSqCwWRPtnLy8ot2Z2kcxHB56gjKLF671sm
gPg445lWt7VVy2Tvj9rKjLuP3x+XiDn55bhk0n+joU4FSrzL9/P2D3WnkDLtvaZIeBPg19UqnjAJ
MDmKtZWf5vqtVeNFqR0b7TyD5tp0r64aMqr39ZNj6+e6CLJ5iE792MC1n5XYqbqQlTLL8uRkSQwH
tvYMXUXH/eXc+zzpuo/JQneH6tAOdLiGCTqiB9NIF31iYABycDRTzoThAY+FW+WDRg2dMJ+Pio8b
VqWRMgQrHpSlZnUd7BTnPh+CTVENe42XKRrjbeY7HXoJZCFwFC5OxZElbOS7U1z9eNCXvUyj+Wio
TPjt9jA4wDUdLeQMIhXQ0dZUgTuLnmMrcWDhxaxBmnY4jxVlUiYjLWG5ujFy7T4Lig1G9WUWo2JQ
3Y8Uoytwj4pNt1xmenq1WkKTjBa/T9bM7Q71iZ6fwdyguwKM5+op9ofMPMjY5AiIX08j0mpuVt2N
AmvI9HdekyjbWprjLCVrZBZ17ptMLOesOKJj7rExgvJYTztxVETnMEMSrEbxphlxOihqv53OYVYn
1hYa0UZBzD702JZcV1kSu878G+u4YkYA3jLzE08r+DKvX2rawKATP7KG8TtQK7HhvHpTIOKftRj4
eFqOQcqBjFAqIJvW0fAzuXIH6FyoOOadNCH02kj5m1hZSmfj+s9K1r5Ml0mEySxlBFHSbGyHU3Ym
1sI11jR+3tguxjkjuJdKJi9dLddJTQmUnRFfoRkIOAOkPscmjU+waOO91QRXv1c3Vh2dpAjQKKmH
trJwVdf8Vmq4y63kfQxHZunNztVqbAQ2VFt5Ihknncmwr5ZB69ySXLOBVfwYAh+o/Bvdot9dwOif
laZ1iykXP1iTwasbXruBw2GCUWemdTjsJDfAQLIEyY3VEJ/yy9hq0zR0b6XuI7SEV6hZQANy9VV3
8lMQ8Eb4LRw4Xm96gbWyhkYN88xHryfbc4JZkFKgaMxlnhRvVKXOFi8nbKZ+fDWa+D0IUXP2mP9r
i6FrNsLvwOM1EPUzqy0kp6ThfMRgQPho7CL4ced+33YLExAOX16gaeWpK9Abjw3grjarF33obe1i
vMtJ2kJmktWrOrsxbbtEakHsfFhVsHQhsubg6tfSBkDLIOpRQR+YP+hOFB6owzdVATZT18mds2ML
nUJYT0RFTB5ddMPR1OZb5hftUPYHlX0zZNJBWtfhxq38J5qhPvQc++jj5++rSbpAAghAVe+qKs7d
GGZAuEITnw3/qHSAkrhudZ+61R0n9+aQ9qAQS6fbuwPw5UYoL6nKGNrSP3IZfRoVI54i4GUScf6c
NKcqwTjJaQsRmjkJjIV2dOpjYSOKbqKpjzhgfe0zdAyGiF6dzEdXLAyU03vgkc2ioizpWxxBeYx7
UaX4Q3FJEvGO8jla+S1StC7fKaagbqjvhEmnGSqNv7ZbHOFOt7ak95/sqv/fXbv/t2TK/0G9vakF
/N/39pbYecuPbz8296a/8HdzzzT+IrSPKTjNVaIQ7KlP9Xdzz7D/AuUB2ZEJCJN6Q6en8J/mnub+
peqqCeGfmRjxjQ79nApcefi//5em0ytEuOCRnOHAytf/VSzl9w7ij50hXWOmR9gfeUVTFjt/fu4M
9VmetVUJhCettGhZ0Qu4Vr4TPnW5UFdQGVJIc7FchBnAh9EunIxyTICvRQtDeZrAZ0pbTX5rasO+
H2GG3uS2DF9jFqIzAUUN5kbkmuQVdXsYYOPRCYz2xrXS+N7Xq/yIZkS/0wMT1ZffO7XzUBSgx6zI
oLI1fXXZDx0Jrhh29QZPc2/KBwM2CMphYbubTlPQsICvOnZKdiRww0YirvJqJHmx7EBFLXvgIys6
JtgGG+sxd7tmVgzNJzgK4Gm2QOnesZLmOvIkNbLctZsl46L2SqhkvXdHryPajj1qFBpJSEf78ZRo
2bjDbddzJesNYZ5256pYYrI4MteRy16EwR6bes9E1ohLwCWOxxiRxhA8VRu0wGCwmFsOiRUFfH+1
U5lETgpX0ZrVKqrzJz2sjAOZm6wKXTj5QUaB+zZHIerJ6AEMFQZsfFWeS/hDHlliSVp3t6wLnJCe
UdsgADtvnteWuRnJrpvHtqhOg8rSHmfy1WQLf1CdMKV9hI6L6VF5QUlFsnhJLYRjvp0NvWatW1Fj
IZVo852GhoAbX+g0vTQw4Tu0ajMP0cxMVnRStJEdqmwymDojPUxW22YFMBZwqWtGxzHLY4y9ob1J
E+OlyZtz3Lsc96xsXZblq1XZixiRE5hY2DcgE7Ndplj9yTMi4z5qgocxNXEIAa3kdpdquB5yd00m
AGBINE/WZDcvHNz0QqG4KnI9m9uq2KIp0xZ+Yz1YVlOsDS2DqqV5d41wtIXImouhl0DGopPV1M8j
GaLPlpKr887LPdpMajE3S+2tCix/xY3NNmztb45sC07mCV5LN8IDNsRHyiJq4liqW0pK+z6uRlS8
sZlzgpF1qC/KoLf5UjoQp3ZhrGvOi4t6QBHeOyDlqRarudIaxrwkMvIuFPiWQxWzF5HJWOKVoFhV
utNdG/abS0q1o+ISiQs8k9Lg9AFQPo4acdGggc80mSZ4aegp1Qoi2EpGr2mXHpF/2fdFBTzOr8P2
HCbOg87yRDVYw+NqQqgNcKDpohXQ6eh9GG2ySn08DFB3cKuV5S7SMa/xA4rdoLQKrgQH66WpAV0b
SK6ZeCEIsG1OiUNmH43KeIaYiLCK+sLRi/bgFPka7zhIBzSgnREYn5B8yAxX+2zbmt1S0sL1KEAL
FdmCxvEbXcBZajmQs0ZA4kI+EXKyEK4kKh7z5NxmpL/OaijYqpZ5Z1Yr5SjzNFmFYeOtIuHme8yr
k9fYQmDvphDLRUUkbFTqWwQZBrC7Wr1h4/ffQSHKQ50jTSFUw9EP49joa+kX44MQ9OvoA3lY1tN4
43hj9DLUEbjCDDP0x1DHvOHg7HkqaZbwircIHSNCCZH6prnoScOkhl54sTTcDf55pV7WbsuIoLIT
5Z57zhYetEbLgcikoMHVErpyWSUNQV2TCu9By6GuYSy3WnsBSyrEPEP37BDlhn1RytHflKGa3SZp
Ua8J8wjea2XwFm5ZOeuWhXzdg8FHiqcAc62qXl8Z1IvntFewT8iGKj/SVFibyB3UGj+iMNRzWHDW
NdrQW5vEQj4lYIngifpmszJCDQY1X8a9FeXde+Fz/IwT6HEVdYuzbR0veC2gd2zVoGyfvE5BHgWb
qHzURYbNK62TbWniSNBNtd0MmvchZWRPxJ+62yaipqzzwcJ7YAIXTeiwKANA6hQeyQkJGd3DP+rO
ldfzEXvYKVrW3uSc/wjnFMEh0YZia6Yi5pSUqYuyUPqzWZU1kuqxoa8cWme6FSBX1cxbhtJi5VHS
YpfLEF09dEGsT6wl3Vipd/Tka2xlIzpZOdro1/2BKOOkgkOU6ufQMIJNqfGjhiE06EiAgb2FC0ai
iuWmOO7AyhYFG5TaOjXr7liscw56xBvE8Rbtm7NsTEfZDRpPH07H2MehaJQYTPQcFlVQWfEpd3Pr
wYOpBfCmsOdNg0utKkbrFhY1jN+uDbbsgM5itPRwCzzUWRAVoMyaALys5ibojKkm6BK03QG5E4ay
XNonvruA/gd6Bygi0VIfsjdFlMaqyiGpzYlyUT4YHYoNlbd6MMZIZfeIXfqxLn15Ds/BolHLJz+Z
VLZh25Q3kuCD167smse4MAwo0lY8LPM2rV/rfujfhtp8taNQ+fTNsl8KtutjG/QRUObeTUDnkR80
OrqxLx0MCHHrVpsgLtJj4AJoBUdLD8MEBu/7RrpxJMY5uiaqlxyl2FsxQMgkBvbQq2l6NXoAyH0s
vVVR5CqQB03cO57OU6+ErfJGG6c86IHu7Vz4NktnwOme0m3CDkDzZd225JIqHhbpvMDwhx5/owxO
slUakz6uoil3sdZCNEHErX10Xs8IvIwT5+SYOUpW6eefTaDSsTJHvG9hFc5rO7jEvT0hKwVnJd7L
MJrxl1NnFiENLjcy+i/SzmtXbmTZtl9EgN68Fslyy8tLL4Qsvff8+ju49jlbVVxE8Xafh25AEKCo
TEZGRkbEnDOqniIloHpO5U95lnsme4QIfehz0vRQ5IaC307ApxnRHAMfwKckxum7MklNBq6MyPzU
dUOSHnxlyg5T6cm0UyFMZvbRYVKoJ5kI4H1BOsnpEx4upkKEoo6nO+zMAA6iA1dj9vmJUCThb5UO
O8gUOjpsZ64Ew+q+gAwS7lSZpx0cIoTERjcFCpJ1FJ8ZExzJ27Lw2KhjAOczgrLiXimiAE4cxIsd
rTW0L5ZfKqeevRIPZjvUDSowmZlyLCDPEsxG/qL2CuX6pDUl0BJe+qmUm/pAkmnckVIkzb7FUx7L
RugRRapNkEhqfz8N8IgmKK6wz2FziATOncKUMOplcvA+MqGIz4cA0kNNnGKiGEjjjB7t9zGTixkA
WgGzUn1tZiQdqpkBAhZN4EQKTMVlIkjQeoamdGf2BoUHpqqlD3JH4gLzm17+It0zBZ7aBaFJZ2ae
apwAAGBn0Aqh5wKrPYUMOdISm1F8krfUZESVPFJARe8ImSFkqLTzhZNAEfiLPtUgLWTTEJ6NNIEF
uwzHz0k9lvCM8u6OzG+9p1h7UBcp0iZCW6n7DifZAwrl3xQY5v7ayBIKCGziYwAZ11eprMXPQlBW
f/xBoJoDvTVElUYJFVHWFGCUat1XYS/Vi+cqUJNPuVkLSMzlUp67hUS9epfC39HDliQNFM+I9R/S
Vq/+6FJffZminqjX+9mdF0dIsAS1/4yf6B4dJDGFlDlss/k6AlFXx7nTNZHxqSNR+wZHqPglqqX4
vY8QHfR9ItyUaSSWcPrF0UGrR+mUVGlzBx8F+L2JxoNTVlP8VR/M/IVruqVbJOil5XbqEGj2YEGT
ufOtvnkSNIvkLlX8GUKq+tAja1YyfKIRQq9SUQBwZkkIiaw0wE00aDHSMqyPbkTcNcoPlNJ8QNxW
kz6M0Rh/lCCi99wspPXkqjX3HZi/qLwf5TF+ssRUpDYUp9NDqfPqOxv9oL0byhabKsxfQF+CoPil
5KH/LFRM7ZDMZvIRfUZRrZkwm2aM1dAUrXwCydL0n0VOiH7PaRU/mFJVv/gIDXRAwihxESCiqXrI
CoRv956kSnPbC9KXVtIG5btoxBL3GYMHWVfuTGAUDOJB3vqLmu6PrqloR9SW6CLYG9ltYxlg79BR
yAJJonBYA/OzW8Wi95LGRqy5OiJejgFr4QfDitK93w2wiUK9oT2AQ4VyvGhVmnUgNOAAg+6jf0wh
VKWbw2yJAFkS4LgyTWBPK/0CxJyfqZ8SrcieQnS2KEcNmnff0/R5rBAvnhw9Ie+lxVGfLamk6tbq
5k6J6AcpVRPR4BIgbY0TypmqMppnL4CAMe1GWLoz00O9AJ4NTUZCEAkls4ImWqhPKpPRvz1NB8pT
K3F0TCJ1ciHZGe/jcaiQrfQ9P3CKyUuhABdm2okW/J7hV9V9axCmKvjNCAHhg67DERCL4X0ZTuof
NGDpPCSt4XBnxhxBxbCtshzOPJPAsoSCMEuvJDntZiFU34mtVt9Jg6XA1MH8t8NLNDtFTdp/FyJY
4jM1TX9AeGZBJ60k0SPjAsad7xXpKeGkQBQHm9WJxBAKF0UYskPCK8RNKZV+lmIT8ZnU6HmBCMJp
DILsbupa+Vcdlf1Z64KQhmqcf2bY0dtPiTycuy6o3IguJLk0CjvdINWgm6W8/lNqhXEPGX5yjEYV
Fh56CY1LXix8g0In+NiZUVFRb4rNz3FQKbvMrIozRCgakmwafIBCooIDoj6cPmZGUQA/Bzuw9wVZ
eyxhA/3WTDSCBKqQzOgOGmXfWoI/iemhEyjm+Hs/wN9FY1p9APzkP3JWR8ulKlL8iBQpO4zwxg47
QEvxp2xSgg65Fx/aG6WUoqPUyMM7I9CMlD+nNIlngkOolKwJAg/QGKJbqGDKAiMN7/sWNY++C6j6
NrOsQW0UtOiofwtK3rvUvPHrzIIafYBN+FR46bDXvTA4lrUsPim1IH8ockPbeXHYYkAr7HDwYdDQ
EKx7mCJxPIR93n7uxkA/jaYUAEmeIVea0H3n1QQL46TIeyhle+YCDesbbzPv2R99suVejclVIMzO
JkGCHgaAjQSQlUOUN9ZnvTe6D00Pv6bMz9sRNWEQCJA45LEhgxRG08+B4p5OXB/rynu1n6lhhhTw
oJin1jsxhtnYgIPifckj9NANQ/dZSPoe3Fc9K6Tk1DsTsQRxm0p5cc6oAuQ/JQVOPh61pPWPag4h
b9CQzp3rAR3pJ1lqAyCJkWChbNIOhSkiPMAwBToG8AlrcDoDWoEUCzpdSAYnPdDfhWo9QSum6+24
n4rAV/dNHoPVq+V4GF21FdryIFczBHqM2iA06Gf3Goz9sRfAepIIeQtc04ByvO6gz3oGl9l/p83X
1E/gWaBbM0XIvFGzSwMVEVrGzI/ppFbpnaogYfww9gWQ2Iti3cpc0rIZRQlMZtxcocWMALWqLsVR
44R0pQOtsFMPzQkwH7zvcLx9VE/xvbgH0WxHZ6E7GRszZcvx56XVxcSQyfNEGgV6FlEHIctYNiio
NfLGkNyiz/Y/S9N1ESlhpvf0+e8v+myR0QZmjxb1TqpOaUJHJ3eVYsPG+kL+2phHsS5sjDjEWOV0
mqPSt+v2KNU/Nz7QYpjrdRXMh4sM70NwSbXy2sJUmpSgYlahvjDY/Kl8hK70THqIp8Mff9B/0kLV
aZntfMf6cNv22uL+mjbERXlUyzoZLih8YyJTtKNBIrgnpXW6bWXNBVEGpxAsSkxRa0spWU9oO9CH
rHA8G5DyODAd2eVBeKc65hPJHcI8u+JhU4R5xTuYPVU13RANACvLqcYO3nML8lZ1F9w3TnNK9p7j
3VuP9Bbv0YNw0cdzpy0k1RthZPz+yug8JnjhLnUOFR3vXJik7N5FQ4fX5nH6YbkWy9z1juwUB9X8
ent/txa6cNEYKBNjKvNCk3u5Z/hSFu0Olbz/m5WlmxZIVJagDndhc083UNO/8hbemORcW4msq2BD
mEWVpKWjSIORkcbjj/BKCG7VeoYNX/EIP4keubeXMwegi5nR+dRJMn5BB8KUGCRebFpjyh6E/AP8
n6bs6JL3kcIk9RD9+1iaT9ZozTqX4VMnB3e37a4cuSu7i200U/IMUgS2sU9EQPtR+yAEPhSut80s
xlH/szxL5tSJ3CziMjQmAdxsRkH8jUH9xHArpzojAkoZunFFTnHb2OoBly+sLbzein3yOX+cvd48
TA6DjrJroaGzg0DIaWxNt/sfxrP0fNvsqzssv6EiymAlZsiTtISjeQg1TX6AS44HxE32qls+lPwB
rO0BNgUbYsFP5tPgUoi2EYx6J/xCcuX2T1j7mhe/YDmImzVW3sFlzMJ1aF/FIj9FKijr20ZWt5de
GjSRBnz9qjnjZS6CiozkQdUkHAtth4aYwww45HSTkx46e7K1P8mxebCEd+bGCZHWjsil2XnxF2aL
SRLIhjBL+33cMYXC4/zoObUj/eGVVx313h6/Gnbr6Ps2Y2DH7rfAnCtXowSGi/YdABJNlhd+FeZ+
LWQJ9KICX5Zntj8a+96DpDVSndEw/s3HVOk/ajp7rZkLa6VoRgy3sl5xHjGlMZXE+eH2p1wLcIBS
/mtiEXVGNS6DfL5wmRDeFexqVP0OUK27bWX1Fro0swgyot+ahFmLoQun/oRekMPld1LegQO0pYfI
RXxsY13rvgIgFMiyOIPRFi7aGn4iBiMHoXE6x4QXqbQRsdb25SE8CB95jYC5nd7BFmlDrovEqu39
q4/39wcsnLVLkAWPLH5AK79IwJd5m21YWHfGvxbmb3txHNpY9YdCxYKmzqM5SmeJNHNU5CLVsD62
wji4I4QNWynFWiRXLnZ24ZV6mHkSSjlU/bJZ4/w8qvdR8s1rNo/7vENvoumFoYVv5mlRDuSn8yeE
eO3+AQUQO3DGJ+OQO9Xvf+cxkAUAKTRB9Czveq3txdwAx79rfvZ/gl/mb+acbQS50fo5F65xkNzm
Qfko3yEZ+lXayJjm4YO3awXxoTGgOYM059B38S29adAZyMc43NAyfHcdpCb3cC4ZdxRy6BcejDM0
Ai+x0568J9FJnfHHR+0sU9s6Kzb8lxBhbnjX6u7//UXWIhVP64ji2cQvKuGjiyrZzs397aiwGnsu
LDCqcblmNQ2oM1EzRrb2zoTRt1IeYqhbbxuRVk+JqRrzk9NURXFhBVUhLa8nvGh+bgoieIWD4n1I
k5+56daI1DulM7hkXAbsb8ERSZeN2Le6jxYQFk1WLEsSF8elodkWFKBLd/CvP5ICnZkpuL3E1QN5
YWFxTtCKCHKgCCos7zGqOUiywaYCGQQ85n9uW1r9YheWFmFcU3OhYa6Co1//KKezxwxiZ97ftiEx
bPP2KFwYWRwFmiv05SscD24uhulc6UjDxDV/KnbsCE6y4earB++vtVfI5uXBo5NdBCPWhO49gG2a
j7CmBhbUfZrvqtCYD8l42Fjhxgd7ZYy4sBmA8TS1AptqQjduZlM9wsSK3u3B946DjcavMx5hTFG+
hp83TCu3N/d18y9M90XyP6daPSh7OlHRU3eEhHdnHRJY0HbFx/p42+KG+79Cqy8M1kGvTry2+Zqo
XY/hfVboGxaWiMnXpwUMG/97wl6TjwsTtOklr+gxUTnSHj5Ap/lhZSfLRl/MRbTYCRGl36Fkaigb
sWVrbYsLuPRi3VNmwwVahhIDNLRGbu/e2oFTGVAi4zRli3fFdYhEdK/Ts/kdkyBxCWFaa8GCG2wY
WXNHsHTiPJOmqtx/10agnydwpTzNpsKvf1qjAAdb4UMl74sFcxsxw9u3V7V6xFXZwhgcIUyaLDaO
KV5Ig2TiCCTas3Alrc+DZfsfJBcW6c3S39oRv7Q2r//CP/xaoZfVIqKnVNopMotmDx8RxFP6Ozi/
iGVd/UWq4ne317j65S6WuNhUQzeb2NT5chW9pp0whuVPOYsGWslm+Q+5eebKweX65vVfrE+ZGkEQ
rIlwUprw20PqWna2MvH8m37eXtS6p/z9bovQHPrw1FUUdXeV8scvGIqYkBulwDNaWxDg1UMNRHt+
RMvwPCyzscjqegiNKIfMT0z4sMTv3XMlom7i+i5daLIxXz8pyYE+0lZ4XouR6lyclgF1A9dfrLLo
kRXPNb7aePYO6TEiDSzc6BGy0l1h0+6zb2+qvBZGLuwtMy0NplAGALEHjgBKpV3MXQAe8Cl88F3t
zncte7BHp3vsn2LH30Ndd6x/5O+3lr36bf+u2lrkSZFptRUic3gR5GSIeb0fzOgUqtVhHMp/czYY
NKcQBMXRKwD/0mErkLU6qG+eRtKDDsV0Hn234ulfBZkLK4tjnzWoXWs5zhp/kvbGfuKeY3zzC8ri
fMStbPkN083rIdTAI8scbfhJFk4zAonsQ8gKX+us7Rk6u3P2dfwYOcIjGDlEXc6MVpyn383vrRv2
NT4v30mUCP7X9JKnI/TKXkhm/xlfshOUJC/zMym2k13wbtyHJ3GfU+T17C1KsNUq0KXdhccg50nr
fKRyOJeWp2nfvgx3tE7d7J1Eg2Bv7qFJetpKp1+To1urla+jHdOOQisOWC142A8OD+uz9DjuUcw6
bPL1rJ5Mg3FdnUlyWFcWK0xBkWlVhKOa0Ac8mJBsusmkii5D3owdgl5B7HxWzTKBLp1MM5dg6q9z
A3jrIJzaNqphe6yArRpmt1G1XT2tEJdpOpRi86P1ehfMqWX4e04M6AWBes5g+vw8AaIaYEK4HZ7m
i2q537BaIP8KxZ0Eq8G1JW0aPNny+hk73H7oBANhm9bcS8BVAfRBJuYl6v62xZVdBxoF75tlGtTe
l30SZiUVbZr4wmHzLcp/oino3DawsnlXBhaRQWiapgNyOQOPZ4mAvW7lZ0BtbpwKG0vZsrTIApDB
tFqzZSmSdajgeUlKJOb0wGEOfmNNayU2mdclpIczw5O8JLOKB0AROnQiYGxykHDRXoSBTbOaF8MX
zzBk1Paoec9G5z3KFKR7iXnMKHO72v8mTYyC3d7hFafRwBlCk8IsgqYunUaAxAxxuVZFHfzFgs2m
ayAyqUU63NHn1Ne21r6yzZfmljco8H4VgjHMyYfqHrmkD9UTa0Sy2+YFgLTyr3wfuDDOb6xyxVGv
zC4OYaL7KNS2mBWH8Qwt3jdwAOGGjbVE6MrIIt5ZrRYA68IIs3XH8aH9CL+9Gbnoi5AUNLb+I35f
w2tv7NIf//gbcmnAp6vx+NDevD0q6D+HuO6oh0mxzYybPYApswT9oIj+Ad3EjY+4kjBjDlKe+akD
TGexmdLIlJWoYQ7UWiZ/9MXHKfx0e0VbJhZbOYqMuIRzKItQVnKLIU3demQWdygA5N42Jc/lsUXY
ZDmGOIORdGb9F+WzIGuLychZjnxAg+RBPCt7tO5fhh1U6EF1kBBN2Q9u7qT+/VDuwvftMd+4Ila8
U5e4GoyZIGUua14Hbt0feohL5u9XaIarhpVyCiUY1m8vdHVPma16zdMVOG+urWjQuytVwEVkiAxE
pnn8u5dN9BZU9XDb0MoZh8MS55hhWqBL5x9y8cpRxciTS5FzUJsarBQA/9UWQapUNZxRGzeYAdfS
uStr86+5sBZNyQhOC2uMy7rJBxjNP3fTXf7SHdUdahEh7ys6F163y/fiXbCx1NU9NQxL5yQwhaEv
jkJb51IlpzXChJEm7+tEgAcBtL2TZZuElmvpFO5JagOxk6FBp3O90EDJpYjxPnLxAC0BuRjVO8ls
PNhmUPUSVCs65pBOw7uUVg8wXWvMHHWdIwbWP2WbI4Hmh/B1meSfwa/K9Q8RvGQcaf7xVi5QrBEg
7bEMCxh2+BQH1veyEmV79OUfHnNYGxnOa9dueVZpvpPgaRoV2mUyBcYgtGpRo8qC3LdcAn1jptKJ
pfY5m0C+Q2pIlaCvvsJGmLhWFtzRtn4JR9U7NKr0VU0SwjCDiLtQzKHt973HMIDbjeFMpFb13oe6
Ieh3ad0+AH91s0BTANqEtSt5ZbVVPJ0/19ulQNtHXkj1YUmMRP8C6PdELQe9C8diKuyB5rPd7FA/
ge7qXrHR7XY8G4mUx9vHc/XEUIr7X8vLQqpci4Sb4X8sM0cuOflL6NvhAVYBG72jO30fPOr72Mke
CLkbxucTcWPZy4qqXMtDh4vz1qNa4J1hEDl2Z1rRtnzU3922tbrDVMu4z5le05YlOc2MEHLPYeBp
QrhkQmFnmAjzFozzNo81Ski3ra2FAlmmuCnC2Smby1vR41qeid6pzSXaqWiHuyLpv4lI0v4LMzgM
3TQISmV1keQXoCKktCGKW3Ik7BlilhCDreon5NrVDUeZ/6k3n2p+S/Af9Z1lYxY3ybUoI+CI5/Ix
PlfHfs8I/sPmq3h15y7szNfjRQQvDbMYQoYZd8LdsEe1z4n23of4t8ocRvyMhgRqdsrp9i6+fvtb
a1vcUWWUG+Ewr612RRvZX1Sg0m8eEl6Hhkq0CMX7WU83fH/VHy/WubiprFSxpqTA5uQN96Gm/tZl
hr6Z9key46GWm39x38tUVUwRRLRqLOtygoZwQZBQbOi95ORbyrMijGdkvKWNZa1fTBqszvo8FQW/
4vX3gxg4qEK5JCifmpMH4pQKMYw2dl2gT7M1m7eWK8FAqjHSwZGmZ35tDO4d5FtHjDEbSy+wqH8x
kl5uucdaCnNpZeEemg/d7xhVjHi5rSvb3Un6EJ/L38qj9oCaHYyPzAA2AoQQ/+abXaxu4SJxWli+
ILG6cpARW0SWC46xUS/2t91/axNnT704cdAPaXKkY8YQvqs+Vcwu2bCwdqZ535oQNjNDRvfg2kKb
DAOPEcJUb6HYJrfqC+CiE9xXW9Nqq4ZkGc/Dw4m6i6UA1E79Eo0PqJ/MXSkeW/lTAAjpn+8XVJ//
NbKo22eeMck9CTx6aF+ZN5fzbOPtuOZvlwYW29UbPumlNodAEIWBzMkZy+4YAEHZaWa5lTLLbP4y
+F1Ye30RXXz+xFSGjsydNsuuc0a3Zsp/F9tg+xnXgNhmczxk3R69MUOHxR9y5mtnSLtmABvMa67b
x4+qOxwLd9wDBd3N9d1241utpjeQFP/X2uIM1WXdJBOAA6xF42dZzBCT2PlHoEROaPdfCiRZxefW
B8v/OFeYw80K89rpuvwBC5ekARoatc4PyFqv31VS+N4y8s+3PXKtiMSo2d9VLlxSEdFbQQ/nP63U
6T72d9q9cswPgt3vhYPKsOZ+s6C79R0XXjpKoTEIKTbR/Mvv5n6/ZfOHzA1/jffVYavPsbqPc5lh
lrGQafFcuw0ZkBEVGc9iL0CFatJpP8I/tnEYVo0wAsrUHmTPirV8zPRdpHmISCGAIhxiZdoHyWHj
U83/xJvjRv90JkHniy0fiaQaHoPfmChQM33nH6Vj+JGy+878Iu69XXPYTKhWv9OFwfnvL843wk5S
BracjpzvVKdsnz40lPvTeyg/n7c/02sisVwfvWGYmoFzmtayq6/osZH7OfVM+Zv3YL6gPmynL+ZX
7765yz/qDjSW5+aPgk6yeBc+CQXyhRsbvLZeiF4pRsmzlsWyDG3KdG71OTwPe+8g+vbcdwRALPGq
aH5bp82zt2VvEWGUNKSyYWCvcnoXzkNnOHr3ND73+V543kp4Vq4GAxUL+geIoKiQP1x/TL8CjhlP
XA15nT6FanqfDu1dOPq/AshgNzZy5TAYMvxzTApDbI2xa1tp4jVDlHHAexu9N7u2i+F3R7QWDvk+
rT9bTvGwdTms3N+GKtM1pimGRXURLBuh9kop5NmkQTroN9882CVB5R5vr2xtYZdWFtEyBQKXRjFW
xrqGylTxkkOfGf7GeNfa1XO1mEXEKrTOquS5M5ucZBsEcbaDVhRtOfK5h/AA5w8vi137oXoZjfN2
Z3NjkctCplkHrZlmWO877zcFf8iPGf7+VzsJYErjVTHDjq5dxDP0Cb4LjMCt4fYlOMRq6zyvu8Rf
E4vwFXh91RUzvqJoEVz3zJMSMjquS+5tn1jrivK1/tpZnKwBMCD8GHj7K7ytdZDA9vxzfKgded9w
39iwrvYgfx63UpS1I01KTDpJ1f4tqGn08lDJdBY4wCjaob4j/qzld3XbbZzntY2kTkbiSmFZ4ntd
fyvVaMpMnwKUzL3JqRm01+QXIH/72/u4asVi8Mnkpn4LlmrCLlHkjtWU0CsW8sexKXa9lG1YWXux
c4P+NTNv6sWlJsZ+qDRz+Vo8zziGiEIvuDa6K/kpOeqlW3zcyj/WPtOlxcX2dYPfez3FQ/Rmq3c6
yoxGoRwkFOth3t7IQrZMLeJTadWN5sOqAUU/smSDNU7PZumHUOea9S5HXvP2J1t1/culLQKVAjRR
0JJ5adxg2Vf54zy9gqz8vX9Cw9xWYnc8bqWPK+FpboPP2iE6p25ZIGP6LtWrumGNaeKYUg3X8j+/
TOifKMQmNCPA9Sw7D3ld5haYe6o61cdSQ7wOlJ7Rf7m9eW/XgZEZqkAyR964HDUYkgn4sFBosAKU
H9rEPJKjblwks2ddZ1TXJhYREED1qPdlpcHsK7iB8OJXrZsbJwo4Tutlu9vreXt+MWaIyGigGGcq
4vz3FwcLcpQIKpkQ1Jo4OUaEsBM6nVbn/nMrUPkxn8GUBuIUC48TvMbyRqVGh7X4ZYz3PqwBUObd
trGSiSoS+Z+KZos5qwAtInqT+KKhjuRKvT3tpRkqCqECkOWX8hvwo5PltnTyUmZsaOTpDVHKpse+
9StWnmazV1jUwwDSIP6z+Hpj2XOrCKSHM6ClghOD0ejwDOe99ToN1yn7cPNttuKUVzYXKycydUaX
SowvQCb4OBUe2vHQGm9cKCt+KTO4YMzT+cDCl4l2PTDTUHu0X2RjomqkaqcxFY6JCZu5OjzGsbc1
f7rimxQ+wCDydlqBr1k1xKVtTf6UBfkJyewvjUGxYhPoPjvf1XnTwfnOtXtmailYLdtKDDDOSDJ2
LzgVJ3iPwfG7wiPj7Mq+PPuuyRtmhIDA7p8Sy4VrY6sl8yb8L+wvPKZK1NbP5yLWNEX7+aKG/sZu
5uIBpEm3z8hbuNXC1sJTSgsBBLHGltbKzJ82h0n+M0Y82aKXBPYhP3zJwsCV4K/rIKaBVcJtGKby
VZ3OWeVOEZj/OIVUOENfI9m4Bt/eS/OPe22H0aDWzNcE+yIWqWnS5/XcWqxdKkUATe5lO2BO3P9t
3muH0QF/yoDcRmha3f0Lo4vQlIamhv4tRuPkvV9ADT1JjpX8nMxqY+9X3QzJB0Z+KMoby4YKVPFW
2KL59jogUh/iw9xQkY9bt+CbUzpvIm1ZEDQy+j/LuknfanmvGERB6KpsMXqfTt8H/Rsy2/vJV/a3
3enNAcUWWnkz5lGSaEgtvKmvIDOqGcnbGUhEB2K276glttBL/9/MzOHvwi9GWYdstZvNoK+shG7W
PGfit/+bjXmpFzbUQcqSxjfJyiFZDXPZjsza1qZkYylvE1m2jEIJ22UoSJsts/Iok7u6pYu4m362
3+uX3EaoZKe9SIBxq4PvbLW63twM82wCjDqMJikmclmLLzQErZ60DA3uGKXrvyVjIn8ygvHn7b1b
NWKAFzeYp53Lddd7J4slSlw+nt0WWX/meejfiWUb27etrDgbAwcqHK+Gpajm8oFbJUGRxC0710dH
bfzkK5/0aCMCzYn24iaAfR/tMB5nWFjecGbVpKGUz4lxARWlLpwBVijJ5BTcQcApz30UH24v6m30
mc8N1w5DANTQlMXWpWpQFmJYU0eVKKS28d5HECmWFGeINvq5bz8SM9yzNBrcyiowhMUAkNSZJQ9S
1lbNTYYWQZa63FjMmgnmxOFO5mWraUtni0QN7vuCymNojBDtZQfAfhsRZ96P6y+Ek12YmH/CxTGV
8r4WEx0TQ6jZavtdFUBcQ3hSwuwl5xtXw9uZPorMl9YWQcHqy1keDGv9uWoP2Yc5M4BM8EP0Ob4v
7z2E5nf6Z3+/BUl+6+nXZmenuVjkALdxPs5mY5ItE4V0aZTt2NwqRLz9XCRWs6QydxLTS8Zidaip
W+3gFawuzgY3rKtZS8XY4st4a4XjhNcxQgDLN/WO68UUSWEVCmymQKMUB+IkUvJ0IzKsJA4aTzIT
MTeuo7d8Pm2naHHSgR7LE0CBEOz1cLmWAg/NUKJQkOz7PHNUsYJyPs/3qhA9mf2vnq6JaUEFB03y
7UP9dsn8HB5TjEVzqpmQvl5yNsFshSgwPSjxnnllRzKTLc98M7aoX5tYfDu/r7KiZOQd1RLGmHCT
URiRT/CpWhmf4LI7SFYEfVvzYLaf/m+LWzhnUTGbCYcoXlP4OwHaa0/ewgK/DcMsjlivAbvnUlkO
R3UIURhDHxAUTQGRTehHPOsB8kEexKhdwQlMkriRnL09crNJxD65vsC0mIvoGA15W/nzfobiw1jD
aug9BdX32zu3uizkJyn68YiSl43XIYslAxWReQKkVdzUL34azCrqDQIh/kPkQRNmtd1GvHybdGom
z9B5CGROCbXF/VLx2gm7oZxbyyXaPyhADAj0FDM5svlA8fAUQmItDtKG2dcpsus4PdvVXmVwmWZf
EnBkgjGgSjPfa4r2ODFW140omKjviuZ9w8h3yUsqy2Snl6qNO2h2vzeGVY3VMvtCtFmcPfrlXm1V
KeVj2LEPpYWkBmU0zamUrnEDQ+o2HOftADEMI8yX/dfg4iROg282hJz50aKM+8Q6SO1hpq+w3Pg+
PkEimZj28Ef/krxLfykuOl+M9d32qxXfvfoFixM5TXVdVgG/gAE0u5fft/p7vd9Cv73Fgi7WufAk
yMunugNEQnUFyQOHds3ZcuepAdnJDlttr7dTRbM1nWxyPivam9HaJqp9tMpQD8zbj4LxM1HjM2VR
e1DM3QRxcyYVu7L7JfaP3rSlIv3Wg6hQUaiSEciGPX2Zkklw+2uJpWi7MBEz1+NZc9IHfXiXooqw
j/w02Cj3vYrRX7vsjERjgJ8COmPg4nJnxZl1sFOhOjnN+0rdSrcl/Syqjqo6+Tl4j5piv+NmG46C
q578B2iuGXfxnsNvDHDvR9rIKZo59pi8yPAxwtRX21NOkYlahb+PlPejseH0K59HJ47NeIPXmcdl
xp+GCDZ5aD0QTsYGQmbLyuwsasSfjSSIOAWCmhZ5C/zrgfggK9/7SLY2vH7lJXWdWCjXt2yZBqBV
JhIL9TDAWA8ltWrPXG2lU9/DqzzWzjbm9K1vYHN+V+OYJBvLOmbimxEOx2DwMD6bUbTzNaaJG6Sy
5H+crV8ZWmIF2fWCZyQi5sBK3kl+84z24MYM8tuwMZtAn10jX5/bvtf7V+SjYhSENeQBQ/HJZErn
MBpq8l5rs9C9HaHeJkTX7jLfjBcJrRpDhpn2uIvWGI6aIt6XbIzOzZLPi7iPCXrWwIAhjYa08tpE
Nph6lOW6RhiW9tKHDCGzj+pZtbO9eUIoz25PqYNiHuB/YnBwHsFdHrZQZG8vW34DeQSZhIHo+7KW
Xk2NWjYDB9nL9eaQIz8IBm+Eq0LwZepnoXmKRc6kkCHORl4eHG/v8lvnxDz5r0qZm9fX8vWqVU2N
1gaoCwXo2inwh3bf6kxkSr7UzrJMwz8/gYC+SWfYboMgvfQgsZWaCm0o1FUO9ffOOinOdIR4DxW+
19mqf9HjRpOHirCsKkRnUHQLl615ns+M42icRjoqERlINY7p6fY2vnVWyhioiisqVWFaPLOnXTgr
10IUGhOpoKggT6UoT1k7boT8tdjFTBN3C68WnSndRR+dWfFmMos5iT4397I7MUpVO95x3MtO5Hq2
tLGkt47JkpC3FsHHziCj+e8vltQUQ9Ui9kkBrSABUnNpoutcK4dBUPdqJp/FOD4VcXMfjUO8cVXM
l9f15YZpPEQCLgJh4rJECF1FE8pZRgLqAbutYyk7TqitEGXa/jAMVX4YkYDbiAar67UYUkA/CmjX
0jEjtTVS6MPnqle5h3zYxYPfhSiAobLK4G4nx89mEv7Ow/Tzbd952/3RWe6F5cWHpYw4wI3ETqsP
CA7Y/SF8+Q+sw/wysxJk9ha2caVGcW1x4a6eEVU0XLHofURFtzgV+8BRIKZBZ4poN5MhRIwr5z/C
HxtLffucmQ2TKlG/IuAt8yTDr+WKxgw+7KcHLYJdHrhF9DkzlQR2Y4mnRRugdlr2PybN62GIL8/9
SPNAACe9U/ThwfIEhkCDdLCrof0SVOYzVepqwxVWagPzy0ejI8j/gLguvgjkHsBfFXwhE/ZSf0hO
2p7WzsdOPvatS5N1hMt4PI7IUfUbrr8WSC4tL76MFooIanVYNlGrVgJUhrIvt7/ByuPjenGLW2/s
4q4uRUzAvZ4evAPTfgfDDppd5ULF7Ra7hquv2Pm2uEOZ77jF/rGSQlzt7eKxJelF4Y0qvoe2ZsFD
Jy13nVQK+zq0NvZy5fnBSi2TKbh5ZAaA+3UIa2NrEMRydvMHaY+P71H2YIoY2Qnn/+NQrUWtC2vL
p3qbSaFv5lhrvhi7eaRRuiv2wwdKKqSXRrWTQwCF8tF63qIyWPMZkgcQbqjAEjIXbzloK+swMakR
+LO8uIzK9bSR9q3FxksLi9eGh7xCUae84yLwGnMbqt0Hx3RvnG675paZRcoHB3qLSNirmXnm9T/d
ru3x09eXxvJ+uVzOwi+GJB7apsRO6U572U32ocA4ZkPmFe1m1sgcLjLtGTXvJts3W4P7K+1Uhib+
fq7lRYPMphr4Ldbrc+uic32Iahv+WuNRpWms7pN0F50DOGYHp9mXn40Pt/d4a/HLiU2pUQrv9VtK
71v0NYn93gn5rOFd8bnZTfac6hYPwkmEomzj8668AK9XvghuVRLV3eSzcvWg/ukP5kk65CfF1u+2
J+rXoszlJi+CXBIGVo2eG0e//CTFf5LkIGZbt8T8c2+40bJkO1U+HcYQG41Tz2R2M/2o8YDotN0d
BGdrGOrtqChpwuWS5iVfJGR6rsRaUL/uXnhMnOlH5kROfNAO/inN7Zka1zqne0Z8x9zRP972mrfP
hNk2pVXpdRLntRxxYbuNZL8pOnLPQa4Mt6nbfI/ayddcQ5uv1o3YuW1u9QIGCkSnmGoKCLFF0m4h
IZF4IvbCTxVyHyW6xLbkMGLhdrYwC01BLgtnpru5yaux9MLw4ubPMktuMgnDs3KYtte+zLMEMwwE
ju5MOkTvJHe8+3+kndeO5MbSrZ+IAL25Jcu2H9Nj9g0xTvTe8+nPlyOcrS4WUdyjXxAEAQMpKpOZ
kWFWrLWVA64eVnpstiEKWPqSRlLqtKiycr4sgi0uLbJ9J71OCIPe3tQ1Kw6fkP4U1FdXkJWRh79r
Airk9qAcu0La6WiKxs5Wm2HlqNAcgmVVJ6cEyyR2+M1RQWo3zKWR18gakcmLjIGkS5GGh6SX/Mc6
ytQNLP+qPUCClJagAr7KU6ZxMtKiZ1mTqb9UlbwLqvGIJg9SysFG8rpmCmEYNJdIieAeXhwOGwFz
1JqI//qqvotRWtKTs1aFsGr9uv2pVsJkqrOmKBCTCEG6ebmHkDbTrlRiw9UbRhaDXDrRyQhdOzaO
+JtHJN0aZs6NzZ7YygIdSoo0URyqigDsL+1KXTblk9PRd3tgCuQs75N9eMjvDYthr+Fgf4lJR7rG
22IjWTmZFGEUIA4smGOz2Fdfd+y2szDbo6/iOEgqNh/D+OX2nq7cbOoAjD+zQC7BMp+Vq0kKa1Cg
bq3KnzppQFZLxbfcNrIWcoKe1kBqQHFE4rCIlMpxTOUOFLxrvpuZS8ZVUW1tHsTY2DaN79rn4nig
Lih4eEghLz9XHDdNbbWm5hZq9gUCfhf3fShS2RvLTcY18ekXjx1FMt1hoMQWKIfFwrrJlrOuxxYM
Ne/8Y+OmO+epOfTMPqOPs8mwvbqRGtyUJEMm/1xWTXupa+OkGzTXikrnoUdi4C6QCjQZmQztvpuB
RtOEJP6kyb78brCn8H0IEzAcsiqiwZWQitr4smsbwGwqeStIYYqfi83uUWyTAJOL0nF0GsH67GzY
6cf9cJ4+6N9T78877UBWqJHBnEFdD9zP5cd14K9qjIgNTx00ASVlag5QEpnfby9r7epplFhMlRoV
r8IiFC6jyc8QTtVcQ5/tL5VZ23e4ABL0YKiKjS28voE2pS+QOAD1BJxk+aj3thPHmYqtYTL3GQwZ
Owm01Eaucp2GYYXyGC1gXBjtkct9UwutnkxR4pf1vA/gvnfCR8Zvh2+j0tVPHdXCQ2NPyYbVtX3E
cRElMVVGpX9xOizJqfrUp8ivBfM7uW/uJjWlnGwkX//8e1GUIJvlcQULJmLSN6+rOTnt1EF34k4t
epKZUta7tmuTh8msN+oEaytCB5jsGeoI3PJiRXYFB4qaN/CZzDmw+B8RGO9E3ir1bVkRLu7NekY8
14zuHNccWe4o5gmQs70lbY1jr5phQo3CE5gVAKOXZtBlL8KobGmN6DnK4bE7TS8msgF//nFAH/zX
yuLZnjWrHTSHLWOi+YGJnR9aqj+lKBv+CzMm7KWiOqUSJVwuxi5Sy6pwCi7zlV5u6ycKAOch2JIg
WHtdqDQjogS0jeGjRTZuo1rYQGfNddX8l7bwPcnuv6EW/JCU3fH2ilZNORRdQTpAb7cUkOFSzqPp
YAqZts+Vhj5oYgatp/jDw9CM+9vG1pILWqegZqnzrzRrqSePSFDxRiNIVyfMXDfqPtf6EqADKoHu
HAclikP6+KhRZ3yAPTncxV31bc4D/bVEfMJBnqTxW5d2Q7CTR1Xb8CW/T+PlW0sETQ3aBMwCaYW8
uOTBEKS2zMz977Z5f55eBeWnSXIe36unbSzAdbQpAnYd4RNmUA06hJfnKdbrmQl0fAoIHa/tTTd2
7F2kq1SsGO1Q3xva540vIK7b1QLfWFz4lkAJZKVssCjf1Zn3dy9jvBsYtTAP+buQbsaGQbFjVwbF
wC9NSyr8y+CvqxGwTENZgzCm3QWn7mie5XMDRD/db2fq186G/fzH2JItSbKmzNZKTnMxtF/rzIRy
qtWeEqXfbazq+tqwGnFh6CpTHFh6NQCnc+uXPDp/63+hu5QQQrvZkQqu7cFJ64X75t4YNqOzdcMw
xDCzLDqX4s/feG1/rLMMJWiNPrb/mEnNu3qcnsS9dpvW/3B7lde2aJpDZSFweuJWLM6KhMSRNtJQ
dOvE+smI1X+0bvoxRMVfI/i826auPxxGyMIF2IpMchm8j4E0j7nBh+uG4T/R7L9WVee7s6NsjVRc
xygEQTzhKAmSJVw1uPJaLsNqGlmTotBlfVKL93390OQFAPyNAG/VFA0Xm7dcg3JuEeDFsRLN2RQw
5hNJL1I7fKWH98OUgycTv3YIi9Zwb2/imkEUlFQRCjFfv/xekQW/WqdIXDUt26UFyXKoUHKAp0m7
NzeBN2vNM4oadO8FPA42X+Fq3hxFKa6TtgQmzR2Y/spM1yrcxosP9q7dt+ldDcol2mT1XjsnXDlF
ECagpagv/HNWaMUkZSwxzG1kziZahcYhG9r97Z28NkNRQ+R3AggLGbPY6TdLU9NJSTK0wlHwrJ9a
yIbJ73wiJAnF4tuWhIdfukcms3nnZQFDsBdPvRYZZicZ3Gdbar9HGeIY/bAFkVpbjWAcpf5EnYvn
93I1yoAkp99wuTInmMHCaL/QkUaXCtqmjWt8fQLxvzhGhhggPbziyct9olZNF9c4CL04OkbGU9RX
XjpnyDtvVBVWbYnCk6h2Me8lVv3mG1Wj3w2KInx9G7x2Tn1XG0q4Q+P7mA0oU0VOPWysbgW1wvIg
OYEnUwUuvJynJ2UsEEnuNcrOyiH0nM9Tio66O+3td8jX78KDtLe85Ii6yb6IdhGPLGLmR/NfHE4x
Mgs7qHDMy5Eh3WmkWkcQ1dVL52Q3BSPOwS6bh40i++qpEfdMVPcE5cPl/tKpGCq5Ep4y6BVvksf6
waxn5u3KfPx4+xIIT7i8BDpcuGQ8v6sOiwNaR40WqfGkCaJhKFD8c3Rmqv+41eRaPTFvzCycR1U1
eWAnvGdZKMt7NbYZLJ0stAvjkZqlrn5AVHnr7q3aFDgYh+KNzum53MW8ziKYgIl4I0gHT8CZY8+P
gspNarNnhs1u3FEp3t/ezjWf8jaIXWxnkkIch3/kgFRTe8BxFd6oDurG9M0KlIHylw7yklkBqLGX
BYyqmHopMflqAsOVIRx/GGnSEysLtig0FT6Ee9ndmvNfOZVvjRqLSsacSD2IP05lNGZu1vdM4jzb
+sbSVs7jhZHFBkolDZJoYGV1hm6yfRfKI3LZ6dkM6u+zVh2pwD/BjLlhdQWFfbGhy9mLWKr8eLJZ
W3qunjp6vT9mj+dnm3NoaxMXh3JwxjyzdQwBKv/ho6S+k3+BDxYiAzMHFRDK/0L2dR1OsjzCO4cm
D9D5qzJeQqXEV/Bbfl/DdSQVHwyUxz1tUEuUZtMfty/B+vGE9hbkPqnm1eheqDqDTqWGk/JX/oDS
3c6AykmrvV72VAveEJrNh/RIOV/fuhmr20vPjs6IeHaXObXtV22s9/iZKRsDyEzb+FzXc3RGQnyr
L7Jy1bl7jEODfKb0tdxTJ+mHOfK56lE0PKVG+qnWio2NXLsMXHIdWhKQp+joXXowtXFGPGcmqq+i
Zf6/QgNUcXMXjwCB1j92xFLfvOdt5M/wJWBHMFNG+7515V82QDTj1PQ7tXLjQ+QJvs+ufWxTNMTg
O6J575obznPtlAoaRJWKIojypVejvQDrp5Jobhx0DN/Fu1iZdvSK9hxob+OIrn29N7aWzmwKB1NP
GmwJiZpYfUocFDztHd3Iwxx51XAstP02/cBKO5tqwz9LNBbuLUHqg7YgZvuDdpCgWMpec5p3+/p+
9DJeXj071LLnI+r3ORM/YBMEJwwsP/XbH7B4iFWl1Kas5geQouz6s3B1jNl4w3kbcbK2xbBlkKDw
UvH+LpKwImw18NglOVFgPM5dvQuCYLfxGdeW48BnJkrrvIPL5NVP58QOEqqCfy+nOfYnVFDBMKun
Lbq4NdfCzKuIQekY0J+5vCR+GPqNUQmn5puPTTQ/FZp8D0x04xKsOk8hIiZmkXjfl6mkM6pJqGUi
xuTSw+efAD/Yl99LItvxWNs78zSc8i9y7G1VWFe6TyjVE9TT5xGdyWVYPzl5FuWikpumBNoF0RMA
D2hJJW1MPsdt0/6HRwPya6uydg1zs+5Yx7+SNvA/qDClbnS4VwqWl79mUW4xCtluFIA7bv4gcGXR
nRhejffqGRzljthgX8luU+y0jxtHauU7s+soozOGyYikI8LKN87QKUyaNKSosNZNe3XcxYMbQW0B
9/FD7TYfSsernqVNOs6VyyJIP6lIMkpz3WgLLO6kLSO83Bs/tbzaDZF9vL2wFe8qwOdQHfNeXUvU
NcGsqNPQG24ZjdLnRrKUH9IAlFPSZv2shPUWF8HKiqAxIkvi0nBrfn/fN/tY1VHXNc0Ep2gMvUwz
1uZ91lTmRuS2agW8tsIcAeMMy9syMZxhSUyduWHb1B+rWa9PSRcOp9t7t1IsFjggytJiKJGs7PJM
5GkojWY4Ak2IxsILFFQLYr/XHtqmsl3VCesTw4N0QHxri4R27auBARYAe4qrV6rPs1UPfqdKuLdu
+BEqfXZQYoaHtBnwkz1JG5du5eyLNJsaPnhlgwLS5TqtsYn0FOVVenixp1NIkOzskNobVtZK/Rdm
xEd9czQy5ElrqcXM+KPfAes6COR3vZceJ3SA/4dHb+WQXNgTy35jT0ZtpvY77PX+XfSpPAtuXf8Q
WKf4G0q5vzXwthrZK6Hb32Vq5nIpWSwrkEOTwh3tB6bLc9u+oiWQwWI31Tu57NOn0DftVxhmst0Y
tNpJHpqt4HTl2NDfpkghQilaposPCUeQgwgfpWnbGlNXKa0vyJqVbtz430ND2RjSWDs1wGeo99F/
vn6xVCXrop6r6VbpqLjVEL8axfSamcmP27dw7TMCb6C+hRgE9ZfFC0xTW5pLQPFuRob4Wml+ce59
KTnctrK6GsoGgmVCDDcu77pe1lav8eVMJTf21F20x06nvx07k7IRha4tiHdSzG6jrEO95/JcWqnR
lrKTGy5Qrhdn6D9QeT/fXs1aOAFI5h8b4qS8PftOHwZ2Bg1b+ND/0B+T2MvPgpLYerL9w/RVOaqH
8k46b4kirB1AMT9DW4E6LsNWl2ZLRldKq6jwWww37Lq6OppGrrmO3nwKQm13e5Frn0zIhFm082QK
/ot97HzHHnUV5FjjxxCHVvFnOze/MzyzcdBXF8UDTQrtmJhbhAb23EANIhTEjeGeZt6dZlJzkSPP
b8KNz7a2IkJmUAjMHF73SsJxjEsdhQxubJHurSh76ST20dGaja1bWxKJOmUwwD08Moutk1Q/qwqf
gcNJqf4KLP1L3lQ+05r6Piq3zuLaouhoqZx3heLpcsBksIM+tUe47eoe2ijN6Gg9O68mCF/3z88D
kaxNJwG84lWZ1hzisqKLbbhqkzu7TJt7zynm4j4ri60X83eGsUioqJ2yfeIf+KbFmUidssxjf/h7
nFLbFcc5PMiD64+Ml0wHA4nvCZU401OZ6m/dbHPAeO2hYTQVKWV6GHT2Fx8wC7pmGmLsD16/0z+V
bCr8BWjkuSY0y54QjCt2euPBMpTZbpR40b9QsKR58vY3LHwMmsMILkX8BqHRY34SQwzGUbprnrdp
69fO61tTi+32q7CoJLHcPvkoS/WLxny7ZafgG8uNmG+lycaqBGeXAG/BM7OodyYg7+ZKfFnrWToM
3t+KK9GrErgps1Davq3cbsPm6uremFy8PU0eF3ltYrKdC80lVS924LKVB2g4irNkDP+5fU/Wyp4X
S1xUA6o0r7XWwF58Lt53JM+iFlC8bNc9V146wlcAang0kAjLq29P6pTEkI+75SS1z2OWZw9a5vh/
7sxQu6LQ+Rs/coVDnet4bmubYFkJtObk59W8c/Sw2Fe+3J7qBAKY2/u38rkgGqfhRk0A2OsSrmkM
cmG0KfYKp55cG9FEtzKzR/j/HwqJCOK2tRX3CZZXUZCjthl5Wjafyh7l+YghdRcWPvMhlvT+0DWt
cVIzeB5um1oZ1wGuCCqZIhyAIeoBl893Aj92CjBBiP0xJP6gnFTzQUIBCBGq8Kn8JngUokOde+Gj
8TX6S+k27K8tFVIJjjVaU0yzLaIHmHwzi6oOp3F+mUtzLzOnCcD+X2zoWyvi0L4JjTJ90rpgxkpf
fynHxp3L2PWHn7e3cu3kvzUilvrGSF0NbQ0wk5ihgnSi3INZ2Dj1W5u18L4DqKyCiJURBxryQfpU
tF87Y94wsvLMEHXT8oUAS5TaFgeih6opg6CNvWLg2+vNRHr26zr9hvSs/lhOfu/pVRo/ZEor74O6
3yIhX1sjdAGM+/HGqly6y120+tIcChny3UrNnmctOzKI49naVoSydqGFaiArNGyIhxYfq0xGsR6F
j0XJx9obg+MhOHAwmvjz7VOxuh6a9BQuNIKu5QHPbSUF1Mp2SlX5oanJtlOp9OIclvPbhpTfFZBF
gOIIMDkjAAxxkPhdbl1bO3lbdAZVs3GYYk8q8I07MBaysgvidvKcaFLPk1IET1WoSh+atpW9ILO6
+7gewye7tWRUd2Xen9EpgC7Awaeoe7Cz48+6He0XkOPqF3vypcINjaF8jm0VDcmiMU92KadfIqek
gsmThsa0qUvjPokn5b06K3bsFlWVfav0RKWfn6XWXumq7q5MouDJjiVlP7ajtA8UyN/NbLI/+2Zj
/bLjUXuslCyyPCnS0hfoDyOCnCGhoxbG8/jJTsykc7Vi9F/iWs1PGYLFX1JDpg7lj7b/MpX9vJcg
GE3dLA3nBp6zXNf2emxG78FlJwetSOO7oSyix1YNpffjWDpnI41bV0k761j6cU6GkaTtz8LO8494
yah1B3mEVY8akf2it7LzzUk75RyrepO7XTwEr4iMWI9KM/MIsYqHaoyi+ykwCv60gvcIMu7oTkXz
7Cz5nf2XX5mzO3VT8d1Pw+ku7gYEOS1cftlpqleYfD6jkqVd3jn5vZ7IzX1Y5wxRlv6QeWXjEBAx
bbU3C/uDNg0ItnUIqsDY2X+RGEb5JJsDZD0q7cauEKMGFCmyaqfk7eas4Nohp6ZJ/A1mjgL94uTZ
fTyWUUR6q82d/hBb8vyrc/rUC4J23Aic1kwB4aHkIbA2V+WWOTdTZ+oxpZfNfa6HD61l7dVe/XD7
Nv12AMvLRCzIZAIauNfk7O001cqcAh8LUreY9uU528eHsdyHH0TsBJfOLj31e5QRIL1xI09MlrZH
la78a/K92FjzmrN6+1sWwRsHOYrmit9CivhI9Xifhp+74Gc5bjF3rRqCEBPfwt/k2JcehPqtEhUi
bwszVEDDwpLug1kezhAcQyLoDH9tbLJw5leb/MbeIgomrDchr8TeALFxC/D42b4rn0fXPEuvJfQD
79CWgzBsJ5rIcczAsHps7uLjlmjtWulEVEH/u+7FBkO91quSxu8QKIvQ0+65+uNn+1zv+330M6AF
EeQ0mt0tsoC1kIHGmVA7VVYmwwD9QQ5Vk/xXjXRXC0IvTdqI/K9NUMimXEdznlIXzY7LTxpHA+5M
gTgTqXQYuwt30L/f/ooiEbv8iKDaNbpYYnAI/ZNFomYmMdTOLRZU6XOX/OAxgDA6cnVo3n11C+qz
0lcV1hCNEvhx3u7Fwx0qsJyq8sAjJ7JguLCHbleNMBupv/yzheRQeC8xV9u5abKzvm4hra+9D9ah
7mO54JKvxF6UJPStfGKtfuoywkjX6GcfbhEvrq/xjZXFcZR9yxpgpRH8eQDt9ghRzK6aH4b+Uajh
Kp55cB5VtJXSYwXtc7RVtL8GCTgkb3hyujlkH8sULhqjpihCQhbSjyj2MlUOP8eZHdz1lTa/b9TB
OgeKGh7lqVY/ZFDSa57vB1t1xZWsnJEJJCuYdhLYXntxrvIEbTM9t8Q4fXDSclf9lX9NDw4+N33q
Z9eUvOB5s2t+Hf1eGrUvr0tUGsqc9Ri1PvQPzncldIf302N40J5s55PjQeOC8lMcfMgkzxr20fYY
/NoJA+kAP6RgoqX2ffkD8jTpydL4ASHaMTw6/tcIpSTRCVX29vO0E02MLczeSgeWVb8xuli1rlZN
NVYYFQcO1oQPWbdL9ZMeMxk+eoKSPVASN3jeuk7X782l3UXcUAGRGDOmc9zGKapjOFqM5EaVxtSP
VX0OfblO3du+as0bkmTCIiIqrldTjpk8tVJfY3C2fSZjTmq4hV/dsiCW/CYLTMMwhj7ZhEukMXLa
UAGsG+HX/9sqFmfESMchrSxsOHpAPSxxVSYab5tY/TJvNmpxIrIoQ2VNbFSYd4+OMZ3L8qyY6EYq
afLHtRUOwRtTi0MQKW2aEYQhvqlnr7Mj30XKfT01FodC/lemQJxT6mBQbgmz0kN1ykIgLG7h94+a
+Y1L6NqTA7v4uLu9fysQC7Gqf0yJc/LmHCStqQICx5SoJ9I5KA/9qfeKc/ZTed0elV47dUKCRODH
ZDhqF698qQ11Y7bsIZnB8xyEL5MVHG6vaMvE4lGqJlOb7RATTansq6i+m6Nq/y9M8FVYAbI1jJpe
7hmKsn4/DhQpczOaP5Y0KM52GhN63jazEu7RrVIhVbBoGUBVs/g2Ux1ofjAPwt1pEOT0qjd9ozV9
DO6E5Puw017L6LSNCVtB3yF4qQgxHljnyWEW91YZ1WKenJ7SyngQvTnje3EMd9beSvfZg3VsnV33
pTrThz8qP8MH42uyNfO4unIedeo3gv1YXpY9HDtJrULwm4cPI7i0bF+8kn9Hd6J9IF6YpoUdB12l
nxs7vvaqQcD4/7/sMrHw0yYYtIYvK9/156D05MfqKGZY0qf6Kb4fH+VT8FxtxDFrNuFCAM7BQjXw
m4vTJPumY+eUAyzDCR67roMkK0/0PW2oZqNduHY36A0B44fXAkqLxcHVq8Ks05zWq+oklms20rOd
Dhv4l5X+EzKU/xjRF8lZMUsFbT0mjsbUkz6Yj/7kTdl++AuCXBTG9V1WvUusk/iK5dHabXzAjRUu
x1vqJgUsE7NC3Nn4uYYli3FpL/xmp16Zo0PTetFhC6a29gYR6QgNTHzbFeInhSorziuavWBgvmRF
/DwjeajJEpbH+V88qbbIAVFWYpBgGfP6GZ9PksjElKAyj2XshGcAxurGPVg7kiQQICW5CjzQi3Oi
ZpGaJAV55lgl49lpu2RXlFN3nsdmC5ayaoqGFvhCyqiMU1+e/ryo0nSWqJPUetyd0rnsPzdlkt9H
uZ1v1EpWTRHTMMQi4AdLCMoYDeEci1KJIgdQfo3m1zirkn1tWVuDhauWQGrQXQJsAF3T5aJAu2Wm
OgRcaQp6h86g0OY6fZkc2rEq/kWsCMjAQNcOshMqQIuP5dihk8s5yWQctMY5Cw1rL2fbsgUra1Jk
gFggTcloGfO4XFPjAyXTTD6UIBFHaKdvPlKMNk7ZsdrJh7j+1fRQ+kFMs1FU0sRmLfJ2ijxsJQ8C
ncjla1sPYSR1cwbIJkj6Byly1DsdhmjNhhZ/RF3UDQuzitxs0hk7rEL52Sgb6VTA5vldzSM4B+Uy
KMmCGcnVnRjBdGtovmRzBWwytCqvCBr7RYu74LkzkvCjPNf5SY1QOpSaStnNUWbaYjqOdpo0D4E3
jonce0GvR+ey0CavY6+35HxXHMrbFS9foT7zo1Gx2WrKvIM7IdK8U+3gm1KPL81oDd5tnynOx3J/
qYnTPEMGWuAiLz9soQf2NE9ciwrgx7e6stUdiKwcmsTUyY5xIgNstWh3tWZu3Rl6L20iBq7LazC5
CDEq2nsro3SFkfVpMBLj9ofgxJhq8au+773moTgEiVcfIYk83l7y2hsFFg0sBl6Ax/5qzVYTKcPc
iTaz9DzvzOixeoJ5ncMcUZoJor2DzjeltI/JYUvkay2JFTg4nYCObuLVLEppg7Y1tN/FxGEP7/lu
fMgPCbfIODbn2kvfbYfda1H+hc1FmhSVViSVEeud7tKPfw/6mx8Q5gMMMpy23sNNawuPpKiRHCoB
1phFDF9Cr/LCQ+vmA4P+Bu/v5qO/5pr+2dErmrpxdHSaSNhj7n7XnqUf+r44OlQErKNxBxXTYZuh
ThU7trw1RGu2kLkHSGAt3q1UMwpt7InahDuMTtk756ncJx+V78YT3ZC7+HtGsCNBDV2eZjgAiDt2
Kvxdvgeh3EjkvIkSX4l8IJz55wctPrEf+jOtQn6QUIYVJH2JvQd7Vt9rR7hkvfbV0XfzVsN6BThL
rZY7i34P0EQqPpfOI0/VsBhSAua6nbTvRTwHj4kZBcc4T5Knpi6oPyq5FVKcQczoS9VK9fNQduUv
k4baAbWP6ZMN5GMjBRR7v/g2KJLT6KF7JBoji29j9aTpaQLcYTLNzlMz6ZXRROHpSQbl6Ny3WrOR
qq1ZRN0MeA6vPmP+Cx8qS4EVSikWy6kIHpW8nN5Zfpp5tdoW+4QYgTck15NPt93YyicHESrqvHgS
0rWFVc034z404FRPdDbdLTQNLlFb3tKZXfvIF3YWGYo8RO0sy9jpD9G8FwopgnOroXZeuGK0f9th
rbyAXCx6+yDNYUvTxMrfVCWawsnVsRdo4bQyDlJfHOwovS/K+lOPLs7u9jauuA+oxuFIUCCoh+FC
/Jg3xmJCXSmabAOKCeubJfmV29TNx7iL4o1Tsva9YGOAt5CKC6Hu4lxKUpXFQdiabg2lj+tb45Od
Gqc/XwwIFRWhC4OOzTLIlaO+8w0Iy1w9Mb5lTfQs6eW3sN4aCF+relPrFqMUdPwgLFiEg/BJWok9
lCZIQtN+GiQKpAzhyfb7ETWmOz1mIA/too7+VGTaXpWPslcXZnEycyfoXUudlLtx1vXjDFXJRkK9
dhlJQUFlg5xgSGLx/BSJn9APh4QiRi7Myy2aPHMTfTEa8zEOK+a8Eenb+LIrRwg6BU2IFjEbeQVp
SENdUkojQkbRb8dzM0JeD6U6OKxJKuvh3xijWCDmPIVC1OLa960StmlDKTW2HmtZSLX8ZzC28rK1
R5wC0D9WFpd+0BTAZClWhLSuoFC0H2bPdg3IbHJv8wkX/7eFy76wJkLEN3dQjdLUtEqs6cf2PDwW
Xu+mn2y8Sw3xvvTx9h1Zc2gX1hbuJfZb2x5yrI2H4H31vvGQCv4omJ3Mg/Jr25utno43W7m4K5Am
joU2YC5oH/K6/DohoK1Z+UbReK1sRxeMR5inlFm5JSIKmbBwVmLM3IMFsJ5VgDQIIsc7qJ3OYgqR
Be71hwgZFfUUH//ciQIApGoIpov5jmUe749mHk8JxtPuyxT+9FHhzIxoI1VZ3cg3RhbRRiH0I3Nh
pGzMe0SP/2OG8Io07Vb+vuKoLxaz8CCW4nckm9jp/ddQpZlGLfT2Eby9Elrfl+e911vFr2UsFIha
dHmz6+IvgTxtWFk/6P/dMEo6l2ZM5tuCRgg9dF70VNOmg3z/xT9AuX5O9wFUtvv/27IWTqMd0xix
COxlBQ+cQqLcIS4Q/3ncw+dhLBsgxO9p98tV1WUeZpGBdALN34Mz6YabFtYWuHXlFWG2DjsQ+jND
tJyurfIO6de5xsj0BKT9pAwT5yBzQyncgfE63N641S8FvyoPFoRsgPcXDhDu5LoeEQFi4j17r514
Qtud/1GDx9w89I+QJ9Ubr+TaCQRAqTMnIORdlmWjRs8kJEMd4FaxfsxN53MYFKde/XNcIexaPFS0
yKFJpE1++a3gf69rpnJg4rWbO8U3Xsqhfe19fQM+srZ/wCwY+RKEXpS2F/vXBp2UFVYlWOBBBb+M
oZs+R8cR/pHqq34fvtvSHt80uHhDlKwa89LBYHoeH+xv6i8hYGa9Wkdo3+vjdsd9xSddLHCxkbUW
OaGsch5rDr6SBxB6bTWcVo6EIcZWGRtBphPI6eW3siU0qNKArgv5Rvo5tCvni+HPeowmzDwfbx/4
1eUwYQYQVLAdLqt6WjqVc96xfbLUeFp2MpgK/BcWwL787tIxiL+ItlW1no3AEZvl07GyVD85GWlv
/fk1Mki6/2tl8STlZRcrjXjbszBWzx2VyDMic5kbRHKx8fqtPfDYEvVkBMqoxC6OgB61na5XfJ/y
i/TsPIcv6RkYxFchbWzv6n2juuFT+in52Jz5t/3miV9Jyi7ML/KkuQsgF2AKzE0+lYhdQUlLcGGi
lhGPaB60exEcJodoU1N5RbCCXObNuhdfsgBfMUY6hmtNu2+j4dlmnpr/4n2TK4cKCtB2Cl/iJpE8
X5rcYgw2TtLK8MHlD1h85Gi2x0J3+AHyO/Uxq2GU3AVPjCGg/BDu4B4a33c/TOsM29E+OTi7zZEu
4bwW0THJHL0lof5AWrxwbjFDHdFod0APgl37gKSN65/bwPU/pH+hc7GfTlW2seS166kKmTbQq4Cb
lu5UmaykjpUWOv8p8lJS1mbq97fv50rdmanuf0wsHGgbdo0ySJjoD3+r2QwHgeDZCklWP95bO4tb
o+Sp1QYaduKzdoiAl4MtfKo8nLUXP/WfLeqE8k6q3HZ0mWEPNjVeV7eSIgbtGXGGl1s56kmppwYR
pB4l877Q9X6Xar254U/XEnKyz3/MLLbTz+jc6NlvsMC48++qO60+hgeLGqh+yHZGcqRhvrv9Bdfe
C2aN0HWCyB8OmcV7oam97dsTxKcw1jZQDyB1Ho5Bc+oD/88Hm8SgBySdAnBhX5W62mmEKliC4G8e
aufBGpyvnS1H4FEVxc3tKN5Y2Zqr0xRLBSkO0/xVKhUYiuQbGdHYNFQne+48R4PSb+LMTO9u7+Gq
JQaLoKQRrDHLV6prCjuaUhZWZvKzIn2RTLTfkm7nq5vCzuJzLL2IJlgsudEwzS/LolFs+mUMZJ+I
hQ9FVZ7l7MXcYHRoNl7F1dNIm5N5V4oiLG1x6cyaaMzXAPM3+2mvfGyOhee8t4Cf+273nH1wXjYR
kWs+ErgUzD6ClOKKbtKxy1KHD+5vtmbVaxCNg4TR4fyrO8SV5fstxyJeneV2vjG47NINTlun+oBB
Tf8+J8ZrZ//qkSmlVn5n6t9un5LVaBNtCVqgNP6vCRgntaD/6xPMQOB60NE4Ekl9vVdob4R3nRt9
vm3vdw3panFv7C28iaXPoWplhDWQKDQWHQXVS/ZJ5RZ3lEoe5neTQtP37+qMv8dnMnJyv/VJ19zL
2zUvzlAiKZHuB/yG1L9r5wcIC7zM35pVW6tzCdWO/+7sIqqRu0AMjLCzf2Pqo72/U94nZ/0gn5zd
+HJ7X8W23drWRSRT+ZY8NuIztlm8q81yNzYbidDapokIHswo0/pXzAOWOfeJHQsRo8IJd6HV3jWG
dIr7TZbmteNvQqRD+wFncvWsWXXcMqwoElZF/mTU6mdHz99bqfOjSaK/qiY53t651e9EaQtMLKhv
IYHC1r6pEDoZY1xDzFDhcGf9iE4VzTVuw+RqaLpsY3pWLxz8IYgMgbyjorb4Usy8Dm3HLMTvnnQw
Ahc5CW+SnXN4Ee+sApv/5ry/NbmIMhNAB43OX7CGx6YHtqfx5Nz6TzXFG955LfICAyY6KwLlt6zV
SUpdw1wLYkRSx+FLbJrFPbVD7S5LmnBfz6NyDH1YGSc9B+PXpVv83mtPHqA+Oi2QE4DxW9y42aGd
pBSYH+L6UJQUJtuvzlR6s7M1hLVmCa4RBaYilL+voA2BFDLx5RMTFZ3dudTjj6UF8G30x0M1hRvp
2drNsxkGJaUVUIYl70HYOAMxA+MIdqdmnhJFzjlT+hpi9ulfVA8BhXK/ZaCBguH78i5QAvYdY7CA
0SZxfVK1rj6gJJY/zU696R/XXBYPOcPkZJziOb+0pQr6MU0CziffNU9Suat+d9aHnU2De4eC5zE9
bgII1t5yimEqfhleMIaOLm1mpcrMqwyiTsxb8ZYTq2ReBERCVFfKxz8n0oP/nc8mRmxFD3vx0Ejm
CGlfQhNbA/35NPpx9jrlMTW3yU+2BoNW7p6Yzcc1m6zsamwZ5uQsa2XQNlHslOQiSbjLlGSfRtou
zuQPPjOTbuJk3/rQ2bj1K5cBrALlMS4esPLlpk71kE9NEVEsVcrWjTLnJ5iuGViGNO5K1d/6iOrK
AwG5Am04ARm77hA6pRyPleDAgfE084bwS/WeUroYNtD/H3tXthw3kiR/Zazf0Yv7WNuZB1yFKt6k
KJJ6gVGkhCMTZ+L++vWkemeqEmXEdM/r9lhbj4wqRuUVGRnh4Y5YIg3fsr21y6PxsgyG1/lLGlWD
R17offE+7ktUC3dbCYwzBxTPFARPaD3maDnBpSM9OQxqb3NRQdu1EhUTLYHIXa6yrYTB2akG9wnw
VDZeLKrg4UgzmibtAVlbSgAmKxp/c5T8e+10L2xmW9iDs8OCRjJXOwO4UezcxpuvrfISBzQuANVC
TxQJaqUqQoYoIPz8Ej7jC7jMBC8LIrpAWlc4l8QwJFY0wIViB99aEPaMcmPMNoRXzm0chBW8pwtE
Q0h1nVoBHkSSBhBZAF6AVwOVwT2S7qvRAJG0MvYu25L5Ozcq3IVoZYLI5boffV7AmWdVMjL9VucB
LOaa09fP5+3cfkBlzEJVDmX5VTOgsrDFyPk10KskZIo5ozgcP9uU3TeltfsLtsDvAJkPFXlwsTpM
Sqkre4J0h1FKD4OVPlnqWLmWlGRgctTijTzR2ZGhyI7ON/i0VSgRA9+ac20GaHXkByMpXux6fm+N
FkSyDd1wYOc2OtKAvCsA/IMIck/3RTMY+SJPsNV1yfUc23tqtQ9Gyx4/n0AeZgkxOp7iACRyBAVy
rYKboGwpQGKiwEzdvhdTAV9ZDn4FwcUpAaBqHovaLeXq6XOr52CBANWCDhuVLdRKxNH1IG+2TRIj
nq7c7Hr+yh/oUiA/ZLsxNA5oZXn4KxI5WLkjm/xkHMXUddqB5zFxkPCnIxjbNfneNNKvjpZLweej
O7dN0LiHTAoYH9DUIhzpYbAbvWCcEURNDouqBwXtXMmm/jjOG2Xwc6f52BT/KkdjmjJVZg2PolO1
GNxskC7qclP767wR3nRq45TZIplc2/c18g0Gcoqz4kr6NwNU/p/P2LnNDigJ+G50DXtQRJRVklon
S5YAQ2kMgy8lOmSx6gFIFrQGbpzhs6Y41StXOkRYLpwrLI7BWIxzpfX5VZuDJ6w3bkBvv+HWz5lB
gQ5cicDgA5YnBHXVNELICz+EW093wHfh/tC+DvGfF1GBThEXFkPiyUbFTBiNSSZlUDIKPntjupFI
eum06RY45sx2/mBcBpAL9Ea4pU73mJRqYwksOcromV5EptzUsqtLJcu8mRhT1Epk+f75djhnEX22
YOQ1NI7xFyJ+M5U6bZahdeM0475g83sVO3u0rtseK7ONJMWZhcJ+Q2sbXyROlnE6ugq4DWXIIR1s
Wkt6I4PRmoPtlb1SjfLGZXXWFCB+wIgh3F91mmVDNTON4rICcyx4OpFFytWHWlHDz2fvzHFFeA/S
UYT3yA6KspALo3NS1QylQNCluLNmHyy7Wf78ieVPMc4Wj87+VeYlUQvwi3+AU5JrFfLxqn0wrK9/
fiAomnIKcyhbrOiA7FZK4qHHQIphfikW55mV6lY8eW6yACcFnA0B7BrLaslJq1YcM2JUg2toFCQb
dGOqzpoAOQL+gQQQXuanOyzPWlLoPEYx2+EHMcp7RWk3Wt3OJXAs+8gG/w5H94BU6lRPc27jblFd
K1wi4im7Oayv+z3vAvsLxRCwSwPZyUkf1mDcYcobgJNgD0S7EH9b5it5lO4QYWxsAR5+COEJ6iDo
i8T/uCqV4HvUiS6qxIW9NGV6MHJ2n9cYmkO/28v4hRnzVjvfmbXCmxGZMJB/ABAjZvIl2Wh+6ZWD
g9R6t+ncXrea3ttBoc3K05xx3p4ln8zIBHjEp2DCdc2cFQtafKVkr85JP6Etp6XfVMtMgs+Pwxn3
gQwBvhdkznC+RYyOwwaTTRnmonLsHVo3r8qkWtyxKTeurnP9qDZvxEWvNG8aEScdoWdXdgvytjPY
PPBUVr+mpddfoV3k0tjpmSv9HN+Vxt1uaDzj9xENclSdhWBgVR4C/3o+qz1aG0BQhc6xAhktPFFU
KLP2NWqWtKHR51N6rlyKmMZEMI92RiR2hf3lWEPWEQqLOaQ3utJ1LpbxOgsKb7lHVQotMWnEbmY1
6IgLVYhytxn4nNngJ19APT24dIzRk1ziC5C+uWmVjEQszSVPTrjAVllrAZO799whzzP0t/AWAMFo
XbTP+eBgI6a6imIEfaN5vu8TQFdIXD214MTIZDV32WimQa+mpUsH2vr9nELSQ7dL8JM6+rUyD18z
p/Rpp73Kff+Yz0kAB/ZKtOVaI8nTBDiaa9QwA8k0CeR26iEe8hc8yV87W/ZLWl3IrLp3erovLcPr
dShJJY36pir0q17Kyq5caAYxD91xkx7PsY4oj1qBk6NO+lcePbilkt70yxZJ8OqUQE6O85JAqQwF
1FWLZV8X0FCw8Gpn8fAsZ9O9Xo03Wl4cPt85q3WDGS62bgIPjrqYJaSvM7VKzAY8vYjrM5qD/j6X
Iz2p7P1isLZwqVaowIGTrRaUc6OD1wXFJsDQYPUS9mun6mBs5KjXpWZePFMfIESvk/90Tx5Gx10A
5FkBrUXj1umuNKZ+SO0Yz7OZqK4zHiaHuQqCFnCAb4Tj516CyEKA1saGkCK6IARTSV1NaR3jAMze
ElLmp+96kPvgsMsD7crZDdeO6Y1Phbxld7WAcKEgXwX6EJyla9b0ODPqWeWpSd5BxBvT0nBJXGZg
1TwC8HfsciqfWfa60tO3lO1Xy/hhHI2lvLyPIq4QElROZtYVMPSuDE4r5DXcoU5daXr+fI+edeQ4
Cdip8ObwqMJuUbu00VsdzXfaTRq7im9F2SG50gEVJPvR7667b2PUBFvEXee8+LFVwaURI1eoQ2G1
mZQbh8ggSnrIVYRWzNq4rs9OIwfvgbtd42Jyp9u0bcapyyiejeXS7CW9+NKrzT43jI3o6lxQgCAE
9SPkKzjN86mZee5yWvKiAEQ07FclM2cvQ6Pu/eerdW4wyMzj/asgsMZJOLXS2qVT5DLIuEEDiYuo
VeS9LmfkIM208D83dXZAYPPk2Vqkx0VoXZo0Pc0TmDIM5rbgsWJ03DBxbhOgwR39KFw2A522p6Pp
ZrAaEhmt+87McC+VqKZU+Y9UU+5IlT7+heFYyADyxl70pAgz16ec9dHAcJr0jvY/YmTh/yMDoloV
oXggjpwnneqXLZtcEGB6n1s4s/jI8gEQDVQvrhUx7jT7zNDVBfADnbhzqt60SRepRN19buVMsg8s
NEC5oVkfYa4tLMrMtxe10CtkG3GIeAgAsRdpJn7d0asspzvsyo38FJ/64/hdBaYOT11bA2MyDyf5
uI/eJaYORu0eorauI90V1bBfKlCxl49LNbvyqIZp/oPVW1j2FYKSG4XgKxDzeJ2gzU1we5CVlWoT
RLIf6OjkgpfT6ohDf9LA3hifOKOiKdHXabi66gSmekf2wBroGRo50BGNJ1pz6Nvhfkm2kITiVhFN
CouI8EKuMwmvYsNMXBmRVT3cK/VWoLGKjEUz3IccrVzbNGWXVRjZfOhHn0GGioZgEZi/KZEJjhjA
0fLEJbfFFxXxIlAJ2xLxH0lgcfMcr6OweRY5H4Z0wFfgUlC8yVcKBq8Miyv9xX7PdF/eQ5PnFdwq
MJ8G1GtD+cLxAb6/sxRXvo8D+qxf4zGxqUV2blcffzHu/I7mZq6tVh34a1uiU7RoatTMNuB5KWBX
c3WTVbHnJNP90s4bTnXLrhArTcRSwMQGu/y1AnBwNIZKoEdbzHPi9SAuvRDb6lCNj5cUZhiidDMm
7qag00dZ4bOlFVx2qrAYe5ibOAzhGEBhTAERApf5AtjYM6P8PsGilp7yJ7N9fGjIjIE9FirCa12U
NoUwZZWiBiCRAeBlqTcDArpPN3eSNPjc2a5yMh+2cPPx4hSCE7E25TScP5HXOEZv8sk9aJ08yaMX
zAdboR8n7p/NycAeciQfXSGcBFPsiMv1hjgOXzbQWL8VVfLMpKJBpjbfbwxMvNs/DKESgPYJA7RK
YjyEmYO8bo0CX36Z3cveuLgcGa776X2aoNfq8Fhj5bZeyuccElKA/7Qq6kGgStbkOoFVzjEqZS55
BZdpgpAd/YwEHJAGeLIXwJvrV070MF9sTe8ZV39iX7hVWJMPdl7CvvxNih/LcthZbee19YXNFr90
uo27+uwkI2EIRjyuCSjW7wfZBG7ImnBCnNzLKrS9Ty92/JjZebixnPzCEM4iEmxgFsaND2izWAIE
K/WEchUGBgRKIJtuCVI8bCJ35mK47dVfXEok3FFQ4IRLq8Ququ6N3Ch8A+2TaEQ8VbrWU4rKn7FL
wJsoud2h2evRINcuCSXiN6nr7LcgG+fOJ698/vNbCF58zIF7zmTMMN0bod77CvN4p7+1S6P+lh7G
J63b8N8fUAhxqo9NCg5cVsZ2qmIMvAmQ3zJ38U7zrYslinfDnqJ3MEz9DvIm+T17P1RoLoHmIXWn
oIfi4RbL50rSnZ/i4+8ieHnA0mghTXyDzUHzFWCVtHaNZxPtNbGPPLIbu9NPyfKyS/PSuYtd+Yt5
YY3uFkb0XLB28jWEmyCOa7XtyML3QhapP36dZQCuMle+2GSvPXeGj8asCYWlqm46QKdhbArNA/tJ
Vbe6Zh/6kmU0PxfQwQsUz/Bkd7ujbQXpFOb7g/npKGgw+7SrawrbYP6B9CsuPM4TY+zUS/DUb7dh
b02sJoSmeMw6S53Cnr6jt6U/RXUghwpYq8APs3EjbE2rEJISZlmpyj1IV0JdnlkgoDLBuDMPP53O
uRsoBKGnYZMZYJU6EmdUDFFbWhmNBbP6bg7KxM8uuEjz5OWvaYSI8KBMbnu1yabEN+QnZ1ikBmsH
SYk/1jH7masuA0WI6iYXN80uhvNQnzW0ooTKT+On6mf/zi2/ajYQRy24rb5NTZZVWNfqZ/pFRxc/
7+eHaVvzFurysGl7M22NWfBbXYKWYY37LX3HWQbJDv13f0Gy+NfQgHnmXH/4j7CPzJosLVUwtJLB
wNJA6n6r3nfm9QR38y8Twp6pZkKaJOewmumhz5NgSp7TRfY+v1JV7kdO9gguFdxsYLRFKclcFTKa
wbL0egSHTOsrIXrKEGD6Exq/8Hj54NyyQxIWe7pguUi4fcGuAnjBvODai7TNbcmBeat7SsvSG4Zu
K2g4ZwL9XeiyQjEb8GrhbeawzlzoSPkIJ1+BeHe8d66HC+JBCSNUL5TR24IhrI87RnVsUtj4M9Hb
bhk+TPbo0DDRjxm/JLvFA/825JBiMHVsXZLrGEGwKWz8mrCRmQ1smlfkFdQqH69Qr3PlNjKxhrG3
eR9uTaywdpKRxYqhYO1Gz0y9VHXtQw/XAgX40ceWuZZ9Em75ND5z4nY9nlnhDpYaMNCijgR6Gy13
LaJB2wRKGk0OvbytVTxrCjgiIMa5OqBYWzSAgJ+rAeFs5ZCINFCPsRJjdrNsCI1ki7p4HeNg+VBU
sMBaBo7fVd91YWWK2koYWHmZ7kYP4W3Q+uZO9ZDwv+GxVtL62nWVIcZSfWkPeZ5oi8N07a9Pv4PY
OaWDPI2m9se2LffmT83nrWhz/aFhV+/Kb9sifee2EKryEKpwVDQ+iE+HHsy3qkMxxxDq83X6UqJ6
+eHg/utt+u/kR3X7a2+wf/wP/vwGrtM2A1GT8Md/XGVvbcWqn93/8I/986+dfugfN/WP8qFrf/zo
rl5r8W+efBC//w/7/mv3evKHAKmmbr7rf7Tz/Q/W0+7DCL4p/5v/7g//9uPjt3yZ6x9//+2t6suO
/7Ykq8rf/vjR/v3vvyEreuTr+e//44fXrwU+d5l9n19Xf//HK+v+/ptq/A5sDzAxqCOreLbxmuD4
g//E+Z0XmQDGkVFqBseGgZ+UVdulf/9N035XgAeSQeGEdCXS8b/9jVU9/4ni/A5aNxSIeEb446e/
/d+wTxboXwv2t7Ivbqus7Bg+bYi7Ak2CwA6Y+Ab4HmjzFFwZ6vw0tzuwxywofCVKQGszTmUIqmsS
RJI9mcSDY4aqU3SVhqOhO41SjjtJIbTUnpXCZHbst1mmti1aWKBpdFtha5vfIZ5Em73DRTjDidh2
AiWMYpAVvGZGYEJG6EIVhcTcRGJQpHWphG/xNi0DkzpfJ9OgXOUaGZXFk5aYJXhyzn1ZGH6zaAEq
Bgu5IVKuqMOupGaFj4ygdIb41FLGi5ebbZsFWl4pN/WIvoIRiKekLQMgiuxvZFGAhGG2CbYFmpny
q43wm+kXiUQrcLjqA0gxPaAae2XngJETqp2olwNZ4qbKsNSF3/Ykr2u/1yvLIuFgd8nUh3qr9cro
giBC71WPyp2mf8XWtbs7uYcQy3WiKAMk3pUU4ocABeeWGT8Z45QtptfbDWmhH2XplaEGpjpYoxWM
clJK36RcbebF0ypiJkZAzLxtlmCaij7XLuLOSBXlbhlrPZMO6OLtzTJsqNqOmd/FTr88oA7d0dTP
KOSBfqgDMYY3g41kvlYaQNYdP2F9OS+h2qeO/LUlAN5q4YRN1/4oiWb1o9u1VTK8LbGJavZCG9QR
A7WVSTlh6SzCJFe15h4FWKVSy0Y7jA2EwZ5K2ZpBmAH+mx4Vi2lky23RqrP9DAb3Ila8iSkTWnZA
ZEATsLoOHShnW1b27J51oE76Dj64xrmUoEVjXYJYvtfekzRhKEdpS5cvAWWQ81oCRvQZqoCDMmSa
5Oak7xUT1+IAiN1lTDSn+wlW25g+UmDUkuXQDPMwJaEj1wVpUUKr7SoOWyjRpveZgub72WvRpjGg
SaFQDcfvqAMARMsso8xdg9Rp8iKBfRdotrww+/KN2qOu/UiBxDZfxspUmePXA1myxZ06OjSQJNJL
o8lfJDXLLOZZs1KqqLUq01RST8UeSS+ttOhmdIDYs5YeMBo6XdbdBE3o/cjb0SYXHSUjgB0AWk3U
eAZmvZ8VRBugP1GJTzPDYdJdmoGhNnlZnKbXSQW9KaSN5j4oZlBEOW6dEmfObyuTIA0ZuySF6gCD
IE1qlfLQe6BtwaEswRisMWurvLOKj0ygBCD7zBFJgOysOp87p9IMlpg8DIyvkiVIIrZrL1JA/vEU
eS+D+WILOr6KrWHSkdGKiXc8f8OK8Ebb7NTcpgmUKAKUXHzq0wcaA1rtodc7pS4FdT2I633bcyLz
2/DCKh8n9sjn/+FcT5wpfzsfB0yIebnSEAevo7wFjAR+fvyWLxyo8YFICUHaGCC+L4Ih6tzJGy9z
6FFtE72LKbpf9j7ggyDMXfElybUEsT/MP/RATbx1OQeKoQRz7ib79Dq9qK/SZAPfIr6TYBGc63AD
kHX76N06HWHeOSUzdTAr0nLw+uZyVN8n9v75NJ6xgd4DMJbiQkR/jVing6x7W6kteEST+rqld3q7
N+nd5yZWjwaMA4VA3owC0IyDfKMwjqUzm7bj/UKPRhLwAHDcFbvlXjHcPnOtA2rT/uhuJavF9zK3
CuktMCpYACOtuC/7pI2XygCnNbrB9uRQ7LSdc0CTUrQxuvU+RCsf4A8YGLqUVq2DnZ2nST+mqJBN
0NpVjC9dpnxHgHATc74kEvdhbKVQqYof4n7ZKZVhu0W/1YSN4EU4DODmB5weambQOVkNthzLpp54
m3c/IBNhV+DRV1GYfJjR26HaqW+Cv+Lzca8tQpSWawIYOApQPRVS8WWR2eBoBWa7hwyJ3lxbiXkY
dNk17Wi0Mq+RSPC5wfVOhUGODkY5Ge5STJG3cjHGGggQXBn0ItrzMEP4yt4CBYkBGhroIAwJRBmH
XMG9CKOSCCGzkmIxK2kMmiEPFYBNPx/HqojCbaCzFW3enHZ71S9gkFyz83bEQA5GCBY03wFb9ff+
ax1ymRXjqvuqQDFRzkLndvMtvd6s6IMGXZkJPWMgQ8TjvhjahAYwS3P7Q3wHKZcDGa4ckGToYbuz
mx1UkzYGe84gWtyg/4E+V4Aq+DY68tIg80K3LeRFcVNwxbZiV+s75kOQPUxuphz8Sv+pQeEdzbB6
cUZhkPN60nC4mLS9dQXp1l35KF3q9W5jgGs3Y1nA3zs4C4jrV6x9w8IkIDtVZFcd11Dc7lk/1GH+
sICjKXGlr9l+DnvVHS8TlMcTf7zbyqef2bHArKC/BahkHEbxoemMM9D7E+xrSurJ9H6KHzZGKFgA
XR/OOJqjsYhoWUSbxukSjnkizayQe15DxePhtoikIWyflPvqEon61+mKjkH1fcMofwkd3e4wauO1
BpPoK+RwLMFoh/J+GTMMC+RXxsPkq7jfS5RmJK9/me5wy0PNZdqBh2qj5W89WJAlo9UPqRG0tyJJ
eTrYeVBKyW6wLdXkbrJeTEDmNkYmnAg+MrTOAm+D3llET+J0Ir2qNpOkY08gbuHDyg5IZLnFnhOr
bO0O8e5dWePjPTp/UquZFcqOqlu+tZeK7zxpPg49SrTmG9CIX9u/ECmtbApziJLh1JMGNnnmlRez
5BHpOp6URIv1tXFr+BtTKiS0VgaFrCT0dVHRGz+m1N4ZD0sIee5bJeKqhCB7MA7tNXRCNiNC4UL6
wypXrQFQkHdHnE5t0bZ4Ac+qCmHhCsIZu0wjaNzcCi+EsJNbAYkXQNScphMwLsFKX+d0ckqQTrXA
yBoQpiJ3UtD4c2iG5nceYn8+l2f2Pyfz5sxvJtpkxN2ZQM8W3eMqkuXmVz2+qoqNYPDs77eR/kdg
C84KR8iAmEPbWSXuJbdAarNzblm9/3wAYs2NTxgaM2SkNyFipsI3ny6LUY8SnrKDgus13vHG/8qr
L5QDjeRNkI4I7l3Z4mf96HRNTVxlYz0qeBPgde+pgd64iytdJzsWLl59bUeZjbL55jV+ZhYxRlw8
cM1okxHzSGNnmHXBegU+RAm7L/3OvJ1fdJ8rUkKnzGPfoYC9Ma1nTQJEiNAF7KmwezpUiYDKq6mZ
AnoavXWRG08iJZICA4xQHXW1n5qHduyttTxzxHhcjVSZghVdoUpna4LSjlMpqNfOXnJR+ssTBdbk
Srljl6rfeiAURshSWX9lsEd2RbCpjmUt1Bl2AbyanuktuKewsE/thXInpR770kIy5U/HSh+76diq
sHMlfaRqAy0zV94xyJof9CC9qSOFXcohiE+2dWHO3EQIW9BjxfvO+RV/uqRNWVkTBKz5LrKRj+ek
J7EPvXgwDqWHZsuR8W9/eqMj9Qr8KRrZEcevzqVc5IuaZwlOfhvaOx3ivaAQjaEjrf4bY1vtVnTk
IifAVQmQHVjhsGpTbUnbMdll8reUPsz61mhWVw5ieBQVQBgDxUKg+gU/RuaU2UXVMbeDYOHiDzdd
ivDPi9+1b9TFgRhem5vMZyBUSsM/eRJVgNPx3sKbCylue9W3X/SVbkwFqhecP8yGwN3ks510HUfN
JRrDTMlnINsLtqBXH9fZ8frBrA1YNBK3/P+s2vKWZQBlxQKEDI/k4zv1q/3VeiLREuUeRKnwepki
zv04X4Kix3ubvBno1Pvq3YzaR3rYrq+KroHH3BCpRKAGbmB8N2HzyrGsgH4ZzAjV5EuS7usx9Ejm
TdUJ8fr9MIP2WtRXQRq8IgHTE6DO1RpmeLRW3jKXgt3ehialEgyPdBNh93E7nc4yhvUve6Ln6Roj
M+Lmwx6/URgKrPYQ9NcEQaKDl9quAz23HDWxR3ex12ThHG3dLuuZha+F4h8vlnCxDcENodmvH6Hk
jSQnqKVoZ4WQtonsrNiIND6OyOlQEdfw5i10GgIgLrqfYdHbObHrCjeKhjBRuSDQvgTwzPmoX5cH
TvVkB8A7KVvXiugdcHJBoYBrDGSboIgQ905rKZLUWSlGiBOEGnbYNa3bRZnHNU5Vv97JEE7fqrqe
MQoqCpTpwVKJQYuITbWS5hr0paXbKrdT9SRJm2/tcxbQkgpZTyRIjNXjvikHrWzRT+hmP/uf5gE8
pX7WQLfRlR7N58pXXXKzfWmtDwgCVPSvQKkP79AVELVROmfMQGcIlrz+pxEyKPUsgCwGpZtGJLRu
N2u5oufF4h0bXGFQZ+TxwSWFjkqs3+v0hXyL39X3unCzS+AHgyJMiUt/oIiePW043o2hWsLBKNPF
nvFvidTCgLdUHmZX6KsBGBZm5ci+3xSHXRmEi8f1AiZmFNDR5yjEXPVilVmlL9gyYXtpH8gBOXYL
IdcQzJfFzRgNW+BIsZbAGdCAy0GlHskp5PVFYjJ+5aiTBDAcx6FyzlZ0rhYe2BLwimpCaS/fb8yp
GIPAIIqhnNcENFkYqnCPGkuWox4kFTiKJp7CETI2EWJKy9e87t/oZ+C/7sTnCOaEdFSZq05S1DAH
niwQw4J2plUXhHLDW2WgvQIVjf9wfMLzjXRpCbwFDFo3jqt7bLdEXWTg9pget+/E1WsfMF40U+Jh
YKByADUiwVpZZbUNce3CRVeqkfltEvRgw00ilCt35r6BK+Cm290WeGXleWAXhSeoqnICS6T7TiPJ
oZNjMGU2OIN15trV3bBslELObExY4HUEvjHB1SWcvbpGpj9pxwKoXfPul5uR9w2o4JUgR15tM1rl
G+F0o5za4/v26GUnk07O8g72xoPtDeESygHFibegqOeN4QycvQaEOyK8i60X+OZQuVc4Mm3Vkz7b
XPiDF9cAa/dtVLuRseHiROaFdLt1HW4NlS/ukT30LQFDMMIeaYm7IHM6aGjWAhiZFj+deZcnykaO
TYTjwMtgcsGIhxZLAINWZEYFmedlyGGRS2dwleas551F3pv+xjWal9zXNnpOzp0MMAMi0uCJb553
Px2kU+WdIUuoDOq1FzPAvq0QIpF+2rlvWY8E+C93sxU0i4BjPlI0N+uQReObd1UcUrW0AgQXmFDD
rS9BOu8lB3MPVhgPTYybp/DMzsGzColoFPOQc1/1cZtTAo0Nib8+QtPyOQOJhJvYvkEozht6tjGp
q7uY51eODAruVM8MNoxlD5oI5UY3W3dC1Jgs0Pje4lhaB4uCJcGzgb1Va7QaloawupasCMuHSKMF
KUTU/ixdM6wRDrfhiNfIn/bg/BXJH3uAkmK0ws4hBiI3omFS0YSH0iWYM2OfJ1ClHUKNyXW+bNgT
38nc2LE94TjOJoo0sQF7/MXBrpWovYCuZCgd5EjaYhlZhfqCLcFvx+NCnVbnG+Ytude9GpM6RANI
P8Ih4HVZ2aVXbKuD7sxZ5CPkqQDQm4AeXvDljQV613pCOyNUw8irDLiPR0PJyzwC0agKiWK8cC7y
K2trZs/t1mO7gk/vJVSjalAzAYfh2ne/GAcgmZq4dUQuNWi1m+HyWO62evHPHksTSXZOEg8yLTGF
m855bxU9MtH53gJTBKpSKURap4Nz5+x40n+LJ/6M10Fm8F8GRe6uQqq6tlNgUOHldr6uw0UcktaH
GgQ6Wjbz7/wInF6Wp/aEBW2VYtJrC/aaAHQ14HCKnPsMnifnHSyc+mgzMl7HcaBy1gCig/wptAzE
Om2/JJaTxzbkd8N413Z7PB+jlnkOmkcWPAGc29RNtR3heNLdxvnk508Y7IlpcReZam0MQM7i8lrC
9AU1zasR8CjoPvEUqHlR7tT7DZPrYwrSIRWPZRSkkDV3hPnVrKY2OGKLPzz8LFKgg4NCagAIdEij
zHf2/tZjdZVFR6XhxKQwSqifawBZLQQX14DiG67oQx1xZYN6t5nlXW+fU1uCh614AZMOGN7yVu8l
ZFik6443P72hPgx5lM2x8e9+uoKwh6wyAGmIBVaZLAKqMSmtJz6dSaQ/8kSk+sZ7XuWof9q8P86O
7sga90pH4RUwa63SNrDGdZvbL0aUglmFl8OaLy0KmFv21tEcHxwgrgiuOO+wMJlkUCe21Fg4vQWR
rWLA+0RKSptLUiOHDYlZ6ymhuXM/SKq6FWSdnVgkRtGNgOfcSs6rMvJqWaSRIHKd/Lx2e8B8wGcf
tEiT7rYX8uyxODIn7NFYgu6yHsMcbSN5ijTj2diCYPGwQtwqGspgYJNWz5ShE1oVeAUAu823ioan
2xh+pDX2GydcaFbhVIQfbEJQkUaVY0X+X6igvwfykgAkz5+J/NLvAi5O9Eeb2P+jxn9DRfFo0leo
8atX+jpmJ7Bx/oFfsHHN+N1BUhuFf05Kil4FnJpfsHFN/f2DqQMvaiQKfwHK/4CNS4CUI6oHtwqa
doGqgSf5J3BcUqzfUXXgBJr4kAFOEeVPIcdP94eBchveLsixgZoVrFAfsPZjJ1I7wxKTEkkvAFxB
N5GCXVINyKw136Sxal8aiBWh0F7O1mUlV/Z39PZaSTiCAYsGR5N2+2vrn8AuT93Zxzfh0iWg9sCp
4HniU3eWZTMziw7dwsZoaJcmWGxQ71ji8X5uC/pOi5LcQ+Ckz10Iw9aggqnYAwDG2n7UygUgzWoY
HgpoIm8cIEs79XtYOj7NqJFD2U9GAktshiriPEeBaUFAPtlW7qHoVSyXukGraB6X4snIRtaChK2D
qoattyFZ4vLQ2GN7N+ZO4Ze2WlygT6G4gXhlD20DMh1Y0pnB3NvdAXJasZvIrPapoWd4CUAX3J0N
pwoqdclA+6ZoPqD7ma8odOy9NJEW4BntqruZ5dS4zXCvX41mKYelqhu7VF6SB41KcZg22ZS5wGCW
j11sTA8jkbKDo83kch4ztP0UVU5DiAwxnyoQAYX4qFdgaYAywDDnSrrONaZ7RpWqoVkr5V5mLH2R
E7P0k66YLhazsaK+odpey+DDvFwussYztdS6LMBXu9faTkMsGmfN6MoOsRp/qub+25jNIDTr1Vi+
V+TYtjy0BqBntZZ4NiSfl+c+GVDRqfT+QnfIdDGoSrnDC6nftxWxPZ1k5iVFwdHrmTF9k5t43C04
IHcNGkUv67lPXDuVqR/TJb0clkql+3ZIzXBkeeYaamk9lXhUukuLFIFLF9k5GGNbPlS12VQeHR36
Li+dstPNXL2tjFapb7WJNSi/yUnFyqu2rCQESNY4EE82JxIjj1EZPZLCcZ0y7WZoeQ0L4O3MeFsA
t5CboJczByIIpZTZ+t6JJzn9JuelOaLQA1W68k42mV7eWEpdNC84eS00xp22QfnJdeolBuKElCP1
+06LyQUy/w0yiZbadNqVbs5Wfq0txWB4XT6BmaGquqIIIMULbdcJ5FDGUyInMmLlMkezBQPZyngB
0nF82DXbBFwvozmy5KZD90brddjSKPf3aN8I04pZiddLmXlfN3USOy6nyr/W01HTPCNRxhTi6BM6
UhumvetKmd119tjVL6mMvOBs1/Kzidzyo1xZoJQDFCQNi4m0P400HoEfMBX02RloE4NaAiR3eq8Z
pPo6SUs0wmVjmbkOWEFRm9IU4NyMwtJ+qq2lg3THBBlEkVLHLxuVXOnM7N5jh7NcdUMZozyoGPWz
phELdTRNogHKjEC2LEmpXzfyBDy9zNDcAbAsMhnQtUrsCOGw6hc2cXylsuhO0YrhPcGheyZqw+Jo
nsAe6VemNR1yeVYATBjyej5Mhkx+pDJzHqvJ6cbAnJRi1y2TXPRu03WtgrM0jmCrsWa2gFixGMrs
hpXxEDKrYxY4pvQpiYYRvBBA9szLexZr5s4wSR6wbEoeF2rGoVlI5KekxchjTXUrB1bFnINs5tLX
xEobj4EI7bqY7cZfahCxWXqDgkxlsYAipRBRx4CMq5n2zNULZwk04vwve9+xZKsOLflFvMabKcJs
ti1fdWpClDlHCCGQhBVf37lfm2gz6nnfwY17I8ptkJbJlSszngFA+24VNG1yhtu6fPTHJbpioKRv
bkT9apERe1xax6omH29iH6EMiTFrpC5q5+aQDMv03gWsWyCFWCdls+5BHvo8xMjdaferM9dtkTTt
XLXYTRuyGEseWeJKeWzsySLushk788LNFLXw22LrJoT2yNpB+mvDIT72CLDPK/P6H9a7+hdEUvrd
Ujs8ya2HwlJL901mAIddDAu6HcQXTzFpUjkaozN/8BDqdLzXeQzhvQdDg6ZqeyUgWhL6+zdvre7S
GjF+ylboIRVYns2YqXs3xaCw/cM1dbOOdwklPaWy2uLdfgVBcM9mt7cPo+/q0l6V90nxI2HFlnhT
nMMRp1M3MQiMaRpsjCMSC/kjtjn+iFrI7qeT6+2UWNS4TxZbICQbDdBkyMzWe5WDcfdHPAFtJ0sb
TAaxp+PgBArxrbFfz9M2CqDzbSMiPoy+iq5adWqrEhN1CKrGoxCf4p2M0t5NeoCqHXcLb/fkMQn2
uBC7vTy40Vz/xe4lKP6SrlC0C9d9ThtuKZbBtt0uaQ1jvg2LhNO15mI6SDouf/RonF/h9XWlfc1v
wB3kQ6ItCHuZzjvszMgV8C3WUaLVYEOqXkbvbYMUVwkjdV0OeHxNissPoGeS/IUxPZ0Cqeq/3SJ7
3HRk/zhHDqiRFWHeAv58LNY3WwdjQ1ZH2jAL2JT4MEm4T4ctHueC+Y3zxhP8GtZwceQBtX4MNTEJ
+pohRvfsX7PpFXduq4++0tstiWp2ZdRy8nmv95uJgxU7RZOCiXJkueGPDNqYUGt1FQk2Dywxpq13
bDtZfb4JLjcy+bBlTKHvj8MpVC37LLkzAFMpaI9xsmW1K7Khjtp0Vy16LzgrQKC9n3o4ykHjry5N
f9c/05Bjo48Dc7wdLKIhjonT673CJe7ndAppR3H0O8kyjk0wyN34o33c6ni+0IlPj7Ha4u1g3FEU
rWEIJ9zh4h8Wmua3ekQVl8J7bc8nNYzQyaJ8R9MnvbrBQhZykzUF44WP3HnbA5PkDaqFfx4y3ZOJ
bfrNUaoe4i3BvYpEL9WH7sb5eTEmhvMf9Z8m0/gVNcOKVOZCCwvezDR4DLA3VSUinATp4l2XLmUz
WJ5NvF22SZiitQb+DinD8DwzPHtoqrIm3awghLSy24O9uEzqyMNN3UKdbJx4spe/fuPV12FdVam1
58hLPdimhNcxxnU95fyPt9YxHvPc7eW+1zOufT07AJtE8k2Z8XJ76GXOIBtIdtXrV2tUCAoRfsGx
phr2MVbUnffIXw6zE/NfkC3ifE6W7RquK5RBacdUNuzxUvWd7b86Vjv8GUeLnSdUzIa0XI6XrfbH
YgaX9xws1tqnOPFOCcF8POrA2Z2bnUxTNegxSRnMcyprc9lIDOVQZneRjkESaiBHTVYMPv9I6OlD
SykZh8+Qafdjqz17TIVdtzfR6mhJabzxg+s2iyJyHugRBZITo1rRy2PAWnFt4ar2tWg44hEz6XhM
532diNvZ4x8lE7OlSglddcbQIvaXnkRt3H8G6yC+FVw5Pz0UegfHtcTzyGbXzzw5NcXCxHq++1cf
oxE7c4ZG3evQOkkZ2bJGrh3widMN9nHHwDjyk7p8+mtJ01Wz4Qgrbii3Q6e49bLM0MwmEGNuK9ed
rTfHgUwB2VkU/tndLXkV2KO5elPbHmeYUmV8ghA75dJkntkgYRJAjsjrurCF4vV9Ld1iEXb/Ud6e
AhiVPAaRrF/nyY5/E2MNz9yBHVDccPqcRIPjkXDEVafYAcwsbGqWjqOwmYrNIFi+Dd54gZABKK7T
YNs31vbWq2VZ2KiahPSv1EwxTRNuIGuswzEkg4WDaznxks3MDg+UukGVRFN86dGpaeTzZt++e2WS
Kwy43XyLHAwGkmariVid6GMdF+9Yy1X9FXs8P0v0XQh5PQjhpInt5WnrI3WFNFoEfWcz7F80Cq0T
26QzkX4Bl8yq6XZi0IstMDVei2QxdkeEQqqFkw9qbqyvgLyCyQgG2QqazE0zBxf4aET5uLmQzTKI
TCcs3usZDZHVQW6pEfH7Cj3Tq96atkKTasph29wMEUTd0NnQS2LXe1YHoI2QQEfboRZRXQnArqVp
Jzu3e0Q5qIO4P8Fi+4jObXylkWaZt3j2q/FDkaQahSwC7FSHD5Nl60xQ3d/qWvHSVR1WPAd4Szyi
NrUunm0tRHZxcJVY9KlhltDvT34gNCw7Wtn89eZ5fIC7nShqW8ubnAYLFyNqT50/R3+AAoVFsDdD
JUDurwIUoy8dhcKHn8zyYslxvIbYKX0ZPEmrNm78hxl2E/BRHeIOdjeOHpBL1fwcDyvWRFwzHSAW
sgW5P1sKRG5Ls3KIh6ZyOOwJsHs0wC7CZTAvdOp4uvTtwF5EhwIvtZctlKneYa+ETCYPNpa1TrBs
RYywoDj+ApzMP01zyN99YJ0PTm1goDXb41VH95VasctwJ7GnXHgr1I0lUwRQK2U1t7fUUCu+uHXr
nuAdx+5dlEtTxL/tr7WM88/cjRirDAv2tiO164+Yej7olW3Pqzgaw5wFvrjskOXMNYJojqPgvs3T
lByw4bSfNV3Fe22WuWKtE/5GW88uPgouQiMTlg5ExbPJnoNr00fDDRutdopdVadJBy92i7YxvIRy
GT/uAdRYweaorbSxzZZHNgyT7RF0LiyN7l+cM99KrWHvs9qw+WeB8suh13F4CmUoP2RT7+/UJAtZ
tmDKl4CB6g6d4yuXYXvCQrJ4iBTl/53G9P8RKugaAEz5L/9DQOD/Qqieu2H54uzrf8Oo7t/y36UN
3P/Afg/UqrGveR/x3u3v/htG5YT/Ael8wEMYb2PaDJ70/5Q28JP/gLMTFi99B3tt/4uygR/9R4T1
NhtjFLC2oEAc/7/gU4BC/4+JDNiokNvBOgvc9/7TuvH/AGMlJjL7ouVCXC5BWKp1X9FalVvbhlfp
2C/t0CblzN31qKQmkejcqwgBui8RafiUXD1YsxddvDCyDxwWN53/wngbntd5+dBGsXwIYarMtj0+
zBaW8hQdp+voxWmzmenUWzKGdylDjxCHA9ol0aX74iQ5Bhn2Md690obswovDARAJlbh553f3DpnF
laf2Abpry1AVuKlxBSzt3HX4C7RBL24tWL2dwpVg7X7Pe4MdD9QJ+P5whn6Ra+yD4Oszlrp3oewS
9sEa++len3omi+f6KEzyF1AMrAWU4mRynjooHEDD2mjUIvxkdnnobPrG6/7R79o3OjL8kM6viTsF
RCtqpyj7031zMOt2HYMuwqZ5wKcaFXCQDRO2T3RcQzlYqjOlgcpWCptRYTYox1nOcxDBP4FPf9DC
/3a2+Ue94Wf2RK446rikOfRDW6xiuLjd9DQLceqa7QS+/Wu0QLWyi+M32g6vcoyQXOcfb4KVommc
ouumIDd6o0RClcE2D/Dc6BAWoS7Wbh81Y0+6kxPeUCJgR/CzTfGTWDPpOwjrQM+AeXnEnpBWnHrJ
awhL5Og5wyZJN4CHsT/fXN+8zj0ATPk2WbtO566+LfHwosMYlmhIMCbkJMBOMRlqOCYES5/P3eCi
q7E+eb2Hh0XIZ8nYkcE1AGkN1hm79P8GgxNelGUdnaV55kApitGgKU02gBhxaIFMLawuncO7WMA8
lSJA/SXqzqRNzUkt+rDEHGdKE7zXVYX2AVIMMqWIoVkzYx6o51oUUQMykjW/BLuZUKxMf3Yb8oKB
fgTz/bmjckx3yye27ki0TEvauUg5JsYGST2K3IcGwh7t4gThByRUCmWEadkc+OJuOtUO1oxYAvgG
GhqvneoTgraUFQtdf2pkvyNVy5522F1taKIya5YfA48ys8a5G0/EXx2wQBwhM481Ao8KHwRqucRo
TeqAnUA5AoG6Bh1XjMtElHNhVgfuLe9UMW/i7HfIMqtdeyTuoTYKI6jPuI3irLZMk822V/T9lBTh
sMECzQ2fau3kjq7jgm4TFP44fxWGypIJTckW01s/zfj7aYD+hTJRBCDlEWFX4b7Wx77u/jZR+Nh6
zCqbsfmNhwEala2+9cLYKRrs1OxOkrbak6XH/Y9Rbiq1VrxXNM7Yw9Q4EI3fLRdPbkXrz5BDwZfk
NoC7gCWYT4c0yVvbQvEASEy1bks6ow4dcyTx6FyMdEmI1WHXH4S6NGq213XnvwsMRgnEIGYSoB66
v7UHfCHeCa+/YOd43/VOUBe44V8zzjCWcr/6BugProKLSNPd7LtsC4ReUDW60aGD6VGJUA5YVrxr
iDxngTapKz62bcacbnYD6DcECKfWeHC42Q40ajk+x/cc2XM2t2I9Ymr15awj8nqzcsJYU+5Yh8im
CJ9nbpsn08F8hFl7Q5ZRbaUjoSnDvQWxzO3godtlkhWTj+3NqQH/we0fnH2x08Vabt6+xcQAQinD
CL55rEFNnUzhCeoZBz+p+SWKwnzzlCKJvqhw3vFCBricmqPLmiATpn+GrtsUtYDbqIvHzwaaTjOO
rMIsFMUJTdcRRwkFZ5iO6BGymvEsHpYu15BxTfE+rwnfZSoNUCCnhROiM4H7l4wxmg4QKeI+vvYO
wv5qzhB6ufL1015HSNZ4wADASCZ2xB+Fw9xK1HhFdYPNCOnFT9yw5qbGmB8kKHZH41mwmPFmBf8O
+zj0XB4X/DJFNQPWMaP7hA6nzf60alzSKHnc76AB7Q7ryJODDPiPt/tnIXEnmdv4Wc/Hl2YccaYH
DWRI9MtD/ZjQJ7dt68MOoDf14P+iouVoxfp91BpeMM4ZQibY2Zh7llEOkYSVrRARNNdg6B+6uK8L
Cg2aNNolhoMDrwvvANQVYu5OGiO/UrwqmKVB6w3xswtsRbTmVwgBeVAhcW8Q/j8DdTlvOxRltL+I
LBx2fZUStSyyahZLh2eLpY4K/5zXeKgAg6iCi/bW2PGl9ddfi2WiZcDreaMJjLw5pCJipF3a3OJB
VPsOCFNS4ZZRHVWBDXvRYHN+B2MC7H16hjgdzlK/hzyzowaBv1FuMc5tqWyGRq+ec3m3w4kXqKo0
vkfEbM/EoXxGmuMdstv23eDz6zrasw1uyQgaS8EERC7XgP1MHWToRoh8a5TEvekwOnXtfJtA8uln
4Az93ncHX7IXIIW5Ax+EtGfQWHU6DvAvBGOlYf7fvkFf304+BILcgGDz+Gvfu72wfHh00PCLTk5Y
APbDwepDUk9WB82ipVw8y07rzualCPsh05Mky7BY6M7oltZRjVBi6BWSTeqk13ffHf3HPX5FqIVc
jMLv6pakQxmCu+rDAzN3bDqRPeyxM4vjCxUklo5s5WXTIxz4CSgKXS3yRuo2Y8JEBBOLPbMEByqF
0izjC+shibP/c013scYcidbNYx4Bv54QhFosh29M3VkBd7ntcKQZUPA6lZKa04I1xmxkliQywTiJ
Y6IeO4amdGiw7TLFR6h7qBRmRC+6HX+ZW4PGKOY1rX1Glq7W12jZXuqwxZqeph4ZYjqQMIR4XVA4
bfI7b/GQ9WKpcXrY99TZn8NiRKoB3TywXR2bGtOzcUaJNsofmDAEJNJY6eun9RtW0dCDMwrzDtx8
bW+/tgoSIEWOuYkgwNGdFo0VwAjGNU2NkZK0S78TMek2jgu0X6kege92rjjsfJCpHw9xNs9yvbTT
wEjAoEvQU5iM+8C6XOJMmR50fwKWdpPBZtIdx8QSZr1I0Ca6xOgK/hANPlmCjmoMXozXZ5YzPzR9
+8UtPNQ3AwMRPFqT7W6YL8xtD0ANPqNE/y7LCHHEyIMrLkWIYGzIgh1AlWDtt8vcLV0TQD0u3HSz
2sGl3qHAkwXrOOeTW8/E8mYEQAp/HBVaadCsP/a9Z0cOOG118G+f25wz67qH/utGR0EsAZiXjbsN
wAkY7WhIknBVcoYc5SVf7hD1mZt4Qx5Gj6qbWtIg3yRAe3u0o5ATgjQDA38kiR598EpJPH6PuH6f
iEDwA2ve6uTJAMlwvM8tfu/QZfvxDWXuXdXTbT7V/DL5l8b8SHEJgtvQPXy3/nfbfcXNx6ofdmET
D2GDteXkAFLBerhEQQfPEF99LShzBg0Mzv2R9E1GDXHCfO1+lVutwPLiTCTEE4XjcgIRdMAOGbSl
cNHP27ye7A4HByzfQUO7mIZk09hAaeIS7NFioIp4/EkD9pvsvRqkd+k6fR1jc4jWoGr4Uq7JhyUX
lFrXNsxt/Ay+Dvi0E262IKOCGpQakMcodlHhg5gucCWzl7gIXIUVojmL2q/JYFHUSTJY0+Us3IhN
VRo6n95SbnUZYWAyI3A5n1aEunN8xBCIQLgKY8Hv2L6oZDko56aeVk+itt8e5gnEMnWzoW6kwwEr
bqaYJIYU4rVfKPEhjdChPUlEsdvvC1xLtAhIaDVPeFPFtLYZ8NnL3FmE84kUO7AF97qCi3OfAHFk
5nt6gOyieI1mAN+On8fRR7+u6dpsuK+Fkv/sfUe57j6xhBdeqPOkbw4QkPNR3nT9nOGHnYS1HED8
OXajW8GxrmI7igoUeU24Y8KEF2M7pK0N9hIfsOqBvuhZPbk7mR78f3DOUzC3m7P2R4It5PJ8Wkso
e9H5DNGsrsnrLttpBvHUEPKiUSGjHC5AaZDtcyUB7i7g5mMIlOQOJtdJ6jlnO8x0kuLfSF1nvyH1
ZwhU+wmbQihVurkc+fE+awE9acwHOZD2HD/2Hy6Ui5d0tfKkBj55CfnBMBRyfTnsObcPi/Xl6Kyx
r3ZMYvfY+kSNRVut4Qk6b/DIqhbE7DGPRVxYUbW0cTq8LR2KyMuC6hPVymSVaD/SGvWbvT0NzW01
Fw8MARa9DO0R0O59eu33x0VlmEzSHg+fBNYFBQE0xCYgjeFp2d7FFw4LVmeX10C+ILRqTJkg+SpK
xQ+ePkjQypAZsvCxhvtJU99LRTqhky0wEO75eR7R6WX9XsQ7HFaPOy3bMaNuqZGmx0KpX8pI5P9t
BfFcJMMcr0y6WWPd6gi9BFDgij3dNQkFETvBXAZCY3uT6/AJCn8yyLd4ReY467P6co+xTq3n7mG5
dXOq/yCwMljBIeFOBHgaZjwIEtSQOj6FADODgwLLLyosNCRuqmxiDSkfckTeZC8QrpsQ+6ati6eV
+Y+zJNC+S2dD/C3fkkuk4NVHoqgM20PYn8b90KPGDQrTVoPJDT8G9RE+fcjT2eqUtXO0IYzto39R
+0Gon3X4bf/I28AOPfQIVbo83PWVXwOXeP0L7khu6cMy5oGf9/WlMwg652g9ieQZom8EvwzD+4y7
EJU7qvGbO+W6Zmb4lcjYiB3xI+uevXqC89K/Fe/L3P+qffyAS2gq3CNOHZ/Ovr2RGnaa3bPrlNBC
x0GcHkLsXfbp/DmOwA3QGxU4f7iizfSBc6bBz26rrai3NKCZL051/yAwkjd+YeGv6U/rXkVxOYuM
7QR8j3Z7FldwXyB2b/jzDjv7+mGEuHtwmjFecUpuoGKXi770dJbcgh8GHjbciY4Uk30UOCoNCvS0
k5WhhO91HjlZuGTaewL4rj0E+D+0zmGaFAephdz/VdNL4GQxnDbsKp6erB8uskRgfgtCLplwglXm
PXTblb7RhuifJAELh4BhQLGw0KSqzgcs2Nc57XMk6C4+bNYRk8SkI+H8hXvuTSTe8mY8ev0N7OZd
HzCHMKwKJQm3vMdSzn5hmC/FN3iLMA0iBul/JvEUQwWkzd0G/o5ns2Sqf9A0kwlYPKlC3fMB6IT9
Q+wY3kAOp3CxQeHqoJHJaVupNcMf6LkERBzLy2aEF7x9VtHxHPbXCXyKL+OW94UZ+IpgFuYguG/j
Y5CUfCo4LVhip7sAkYckQT4zMkDtluDdhmNhYdfNzRTYLxvqknM4n9ehHOQp3BiROPbWq5eUANVQ
uC76OEFKJclN8MgibDlCgrKcvAeBj00z0R+TGDVaIb7w4rgEKg0L2gFbfPyJbhnukWUK+GXs4wFu
oqhuQyvH7afWs8RfbOqrAclxsS5Rk9sd2tAsGg8NgkVfhu6Re8c9KY1+S+CtCJhlOrvOJV4OvBx4
DiYBdM4ArK/Wk4NY3bAnnB8F7vdsPXQtqtLtOfHeXPcljrKNQTmPxtX4NuFZupnHz75b2sgHDTQP
8g6TVpHW8xkZApcUOAQHZ3YibXL0eab/2OGVfyqv6Mwb73Lg/hikrqWHiALRShtzpWehinooZ6QV
k+8eRf9QKSvHC4neh4FoLBtBqx0YHpq1OgsO3njC/3XPUXNbWgJZTyBrI3IMazPhFGIgqwVb2SN4
HxzeKkNm9wTASecfcDWMe1JBtgAJ8AEaERCsENfWT/dfiOIJ4mRTNiwXMd2aWwJ3JIBaKHmJYxFc
KVQS0s7QJwTobKNCJL8TxJ7bZwzjQCpbNAGcBN9KaPZP7xwDLSxlxT1KwIOzZ1OcmsuC0RA/23vO
xP2zW9Ztm3JURaNTIXObscDUIAjydinHscDjFRAIj9MCWbd5bJsHbRf2UAqvXEHU84cSgRfTwumB
u1W8QSndD68myBJMgFUu8hYfOimhWjtY71BFlfXNhZYK+GXWsaGn1v+3jNXsHUV3MBA0c7LReeyb
fHAeUaGj2M0k/WF+iWtmYaZs9SDa5CAXjPUzcs+IvIyV9jVDDw7sBmJoTRZNR9s+2MMJyddC+otO
SX1Zoagw4tFXbZNZ7Xl8b/l5wILTViy6SuIbf6/tx2yacQlBKqj6KvHyYbje28pwvwThIZlK1AHL
dsLHtqyL7VTWfNQG4bP02leD4G3QMpPtB1dRgoA2QD5IFGF7tZrCk/n2HsYnjHCcFzyLDQr8O0a3
r44phrFwrfsHcqacLt+DgHxqgSMgMPrFctKCajul3svAqxr4li4Qct06R8ZG9l4XTLQLBj9IgXKz
WKwCH2nWxRaXKGgG/AqdaR83IG/aIqgRSC/DRgCgyMKFFEBQBTKDc9IWXWaejQByMCEfyTcgP29H
30+6H+RcG1sRNep6gtADm1QH+Jcg27l7AQqD6IR7g0SLG4IKwXF+oHBG+hUj14t0n1DFpiJ8tug5
wH8Bi5i7sg8ODthB83tIq28do9kky61Zt1wB+puAcjf81g3VEtzC+Cz9g/qEDiEM+8DBCdWrLwtn
fG7wy/lt917d4EoBNyB4ATnNjXfE8AlwDMq1H0ddtugQQtFeZ6hNQNpDgg7XAy4OWzByJPFfikis
/rqIqE41X2Thf6I8sXDJFuLPZ7ze+qjpSQfndj9504F6lx7No1v51lWgKweoKU+Df2x8P0dXKQFp
0XMXw1rwMnR56zxbMgOwqYYcZyQw7wtqo+lorFyEBQB2LKMp4FgQZQhyPNEoOWxoI2uE+nsJpU0C
BlsmYCrqZNCjGg9izxvx2Ux5jy9DPllgJ5Qhc7IvEB9hNwnaouO8BcnFU9niEZxj2HJBQndC4j/O
fSn4wYdK+5tvX1CQoI51RR6NH6hs8VX3HbwnZGiNRRQ7A9cFTTyAjsQCmHV/3xKsOnyHSter++YD
gz0vGV/BrDjoHxSdm2P+KTZLVJD+d487s0IxqSsSwGZQi0730b6BhjZnwi0c/2b7WQ3AaS2C7qX/
z4okHp/YlzF4Pnh3T3U1P/kQH+iz9a35wA/bCQaIOB7hVyQzVII2zwQki1/tNwDPx3g4AaNDTmzr
G4Qkf8A9FE81IxvQzyAzM/Rlzau4O5uk5oqSEU3GUErZ3hPIJg/hcLI0BgPRhk7wyUEM2R2Fkjcp
wFOtogWsS7jniUHlsT9UHJVCzcbKS4NoyueJodbSbrVZcY4n1gTg7SWPHvCu3plA8h27S99JhPsH
tx0rKmoopi1wGrzjwuNeSXBnoD7yivqL7sSpQPRrExgVJLCI/vDW53qv+E7w8hI/f9q2wvntPvok
BQfUvdgUL9M4xx3SPrBPhQQPqloJ/uw9YghspncF2nBXp8tHy57aP3WcoRGMUAmjmO3vJ9MCz2dO
8USaLAj9Imi6yoP5+Yy7WKMzcSsPBFAMxxPEGtJ72aiKTd8WdUme9/j+J8Xw53MzIx9W6pPWhcGw
16bt8hwt7wPwxmDHAoL7b+ZJ6frstAVbpuZXB7KYb573k2wTzhqC3pX1+2G1nIPRIXh2JyPz1b/F
5mlnZWPVj/sIztqR2hewmRHet/pmAUhZAPo1xO//xQI4FNArNVnHIa5Jj54NotfpHGCWQcFoyuxt
TmcNN21rOatYX+sGdxZLtRQUWHsgCoyh7U9rZyjmhrsE9PecXNc1elH7coLQO2zDUUbedHdWKDTA
6Uahyjzn0V6aRy/E9bFZ9syutZzJFPPjrPaXrYZTr1Ofgv2UsDkHMg0uTXumqr05GqriwXwONv3k
dUTN4GsgWG/QbFlqAaoQEYAu0fhjURVsWAfvZ3uyJx5VW5JBuRUe56ZaR1ACt35vc4WKMugB62jO
Ze5txkltd/5XO6Muuu1pSuyp6FT9xIR4My6QMNB8P5Lmz9TV97F9Yp1timIbZbeGFHuKaceUtjUo
xW1/57B1S3DcprAC5Se8Uktc5L7yM6gqbb66tkXAopblytp/rvSiIpHWV/ibINbK1p3SEdxacL/h
R8G2XxmL06Lnh2EeD1bbvMJetifGaWERaD6pj6TOe6xtehH6QqjygBSPcPPZTRjNIBaiinVlpYBf
Aua/lz+hOA1wHbO815ZJ97A34OF6WHMoMHbKAfAFoK8DqgQZviWDkZjxsL9LwBE0g/aVh10A0fkG
ucRlme+K59ClD9T6p1v1Cva/bLxTL+fLNH8EnniYZ8gRDbtHXCCT9qLcck6iB2cYnSv0g8FOxz0D
udkqZjCT4TTdemh5MG2d+uQoBayG99rBeDkEdd2v0X6yCGFeDSiieA/pvyXsctU81MuU5KAjz4hj
Y0sgUQJMHtk63nr4yP6sIoyzEE8CQ7L5XzP8NpoFj2PjgKPThxjoQhQ2Hflr56Figu0nmRR4Kk4A
iSUV/eWN9AhIY2SaOzjmmBV0VIXdPMdyCIeNGBm6/8rcee1IbqRp+4piQBc0J3uQ3pXp8l0nRJlu
2gh6Bsmr/5+UZvfXCphdzNkKAwkYqbqqMpMR3/da8myWMnzOaxDURiOYShmRvIAJ1sbku0f4vU8Q
IrbRQ2CiIyQCKQa+Oo5k1TB1pa9R2qFkhjxiT5yRfPWtYhofT4OTvyKG5bwW1jWWvTYbbHXFxlEu
rXie9SQ7j/F7kB7sUnu7RD9rV36pHpGMR2/BetsW+SVywb0FxByaeSBQnZu1F7vvdiF/lRrpYQvs
DmlTv9NWzxWC8BFut+LxcoZDU48/XC9N10PsAeZCugpJkex1XnOdT0lNr8q9HFCA+a6w0WAhn8B+
Ap6t03yBCMhjookzMEykZmnxYrvVc+aj+EJcjhc4IAF+WsjxTgdWOUohmyoC7au6l7BQ7bqquDEA
S+tekYp2VVDZgo+zCV9MyLYQtTxmzSB/mjA9Ihb8tDKmCUT1TV2JY9Eb1iAUhQsEz06XgpbNMLfQ
P9rPyb0vSjThU8GsMcIZOCC2ae5wPebWOZRCrcZsqXdxPz3JIgYbVvN32ZY5l2lxyolY2xV2MG+S
QH0Xpa13xPkjVOrQC45zvWsr5NtqACPQoZBrSPvn2LQh82LMJmO/Eb4abiwImJ0dbOd+uqihdzao
lvTOmOkir797MLXvi4q3QZtzF1cdywfXXDGql2AglVW5uyTisq/8bOWYPMMD0WycNHBu43D+PTRs
71FRcjPDKvtGexx/E7QCL1aMUoEOr9XMgeKnfbqWi3rvxLNTIa5s8t9oL492SuegVTVq3USc7PbI
BpaULmxDvu/m5GlqGZPb/M5TDrLMxEexvcChdxWfsalbWaDSu9KM92E5300jIFNBbIDh4s7KIDy4
P+ysfBHavyvLKN3HMxBNPPMjje20daP86CeVOvf2/Dnn2d5IhOoOGKAcE6CUubgNuuk3VjIaILxk
29GpIJf83AZBt5ntrNlpod78DKAASj+e/ZeebMjs6nen53FbF5wkKYT+inCxtctTuPJHGsZTB7Q4
CMKdO9zHpUctfHrFgYLs7F1ZTDXPr7En7gXy6zjH3NEuacYFyGQd3VSxFTOPde1mnPgI+a2TgZpn
Fx0W4Ds2WRtFM6zHtqvWiqRpP21X8aah+aqod76GGUpl+iaD66ltd83KqttntI971Jwrayoe6Sep
WO0Bdt2h4GmXIadqSf9Hwx3o+OaO7grgWKNfll7Wp2TWL11VAQsC09DfgSiNy83z8aPPAEckd96G
PoSGa2cu3gCQd5lvrYaoI6ed+02WOo8iEu89w6vD1h0zEgyZeyoaBLWy8F4odrkzrv0z7YcPGSjM
H91BTsxDytuOrlyTxZFfagum1n1tJQhwm9JlcnXmhFOY75X+6QYtt9Ck34cCUBLJxsnk3X1La0Rb
ND3u1fo5LeT3R2jpd7udYansnzrNElbziGu2Ll6ngpVf11elp1euMCCsygR4yipYtv2q2VvzKA/T
j3h2Ma80NIiigsosXV5M1r9xhSxb4VafaoyeE2IfT0N7g22j5P10AK6V5JGxYJs9mYSQ76gdQz9c
RQpJezTqS+VmwTaa3wcnqLbSBcSlTeQwGNVvZKjuhkVs3MousJhEn7ovcR1zkmUTjjXTfs0xkmRU
6OzQ+SM85A8zJ19BkYgN/Im9aRyAXUNU2NIH1Da5y5dKR3TdFZLRtByOtpe8tHZhH+koBg3yNMEi
xXRb5wR/qfGu4MLYFCk3KZpPcPRQXiJZf00Gw0KF8MlpwLFUMt4GRJjuNY+P56XtMfBg+LK2ubd1
f7/g+nEcvql0HbFPKradYcBABNuXdHO/RlB8oN57o9pwXIWLRBGBJnaMU0oGVBquTIzahedr9u4b
jGxs8v57rMWP0XX3fVu/JsnyC0mFA8ECYYGuKiy71dwUzbpx2wmlOq++jfKn7GE9mvIR9QwQSYGg
aYyCD+IOvI1IDLDevGtlZa3CnnUD0v1SWsG3kRQO1/wmzXoMoAOtbCk2vi2peQlwV/Wpmx+UjJ2N
H05PUQIt1dfOp0kRcAaD/mgQF20pGCFpcTbbEJsPOZJguZ2KodA53aY487e1nkfoE/1S4mY9OLJ9
8pox2U2iul0IDVuL5svSxbjlmjdrNIOvXuud09yHKrFzmszsfjgrFV0arrSD1AhpjdFEjiAZ/GN3
1ZjiNvkSmHWMb62hbncIz1US/o6T8mFppkvQhohOKJ1cT329EWl3xsGKAWsZrkRvv6zHNNh7IM0l
xIsrk/dSfyt/rcpJHZPmOe1Q8IqmofWrrFEGipegALO0HL1w1XJtt1L2a9Q04b5Q3F95t88HoL9k
OlRRqdcmzVAsG4OuREPOzXOa7MtPb/DVxpDCnGTUmlk2bZCW+xGy9zrCzrbTwrPrFledVBIaKBSz
S4yu11H6FiFHJ0sy+a5dmzc/cS0IRG/YasA+IVhqLjK0k81SMC25BBfjArkPIpqWnObNm0t7CzHK
ZunFr2Ht3zY9vblW3gSr6DnUwK1t33/KH9EwsMlk3cuSSgF9eBcGMxipU22XiTY938p3+YKRnTa2
cep/Fp7mp4iDg4sBi+3NHg+BJGOjBm9y2+dx6i5tpX8WWXCHJPiCNOm7Ef3WxID9+txr0NjGAylJ
5PjSDxX9fBJkOmne3JBpcimcfl36b8RZoOeBNKVsSqM/q4HhYmLmRq5ukSd0Jzpst15AW3ba+OuA
l6vj0aPCgK5Wz72p9KDXrgVUIMec5104xzr9aZY3Ox/rbRcj9qqLl1SfK0f9SGYLgi+Q8P+91TH0
usdGXq94enSoGS7WCj3lus98az0yuRYa36OTRECcy/K0tNOlwNC3wYaEMyfz3iff36JLHiBp67Ou
SB8bXdtCbzbvrcF9HOZxrxafnhoF1j9kzeM8dc+1Ck6pw8rWe5BFyul23rZ0ETKHurK2nqhfw0mt
HaRVfCDUwjky/4gxuh3rcNgQm8nU0YRnmp1iiJaZiizAoHpigzaGZSKiQtef3L1r682IdP927CLu
qrTdXk2cHGjzaRQDeX6mtGGuRLxZPP+gbAQyPTfDpmunr74J4j0yYA3vFMHSqLrDYjGylvVRsBXB
8stXnT7FgTzSdyQOoi0/lrGONq5ptoWIj5Y/yp1la8B0csrR5vFaN20s9l4q2/OM02W3tPFlGFO8
Pn7JWuEOKTBEOpxXMUJD9rOJDp+pORYkhZ+LXj941XKUFIhtvblZW/hsDr4pr3v4TWcvIKzJ+IHw
sF6jYcVjPdRMCkb0eEmresdau9OmCC5JCkCHwuDeG3J9Y0DpwkjdFpnVnSIsaafZN2Aqldz3qHBF
gwEEg3m0Dv0viuUSDKYtRo45PNs2W0gqo/wgZ+K85LI8RspEuylh4E450te1i0tMTd1hdLHRJpPX
n6oBoM3xivIhjdi18jSzTkjShvI5qYdN4k05q51cyoNP5OpY5ekhAcrAY+U94FcwB2THmAJGqhkD
jUcCafwujIAlyoz9R3YcKKElD5aLrrPC5sHpWZTIiZ0tCSd3Mdl2NxDh+wBLzl19/Xw3HEtthReJ
87rZdiOjIj4jli3H3f/xLfQUtTsCYZ01y6O7U8VFuN4C/Jo3FHHZxa7r9LQvO/vd1E5xW3fN7z6e
HhBoSs41rqVcqnFn10XAzFv5m3mBx7KbMuOp5LByfHsAcXIKGB3UZFa7Ha1uPs5qOhWzFR11QHHO
uDRnf6DCbJjlWodoD0n6YdQpg+Lgj+FHE8uBwyqPd1mNFtAk3brKM7mmOL3nZjbjJXDGA5509hOh
QARNc4My2wGU6aujOxYfoQK+LWyVbC06JiwCtoVl5mNVxbeJXKAiizbfOQS4ITZCCpVy6gUqPZrc
lMfquo+NVwnu3LsIWZt3MSF8mE2OU9CdmUec2D4ok24qkxLe1VnVJuuiaSdrrbcCI/RV41dv9ASN
5mde8CSBD1QQnfDg9B/dkO0bE+/9QfgfvgscgYP/w0WOoK5esM7PzF2IYfVM513PS6T3o11457Hs
UKy5A/w18FKpZljkiKE0AOId+RMOZaeqDS1w/H+Z+zRP1viIp/+ATp+ptUTywnP8m8a3FcVovx0U
6QevP1CAk6/dvP/0RfQaKXDC0glndNXu09i4XwYZbWE0BStWcJZTcuKM9JBVZydexGtFTxWuCDx4
arXf7xFg3Q2IBKwkR0/Sm7e2mfXWCbJ+pbygX8cDLzuzClojUlbb4jLGxbyyJ+g8z11++6HGsthP
BXgjg1M10IMcsyLOHHq7pDt6mXj1Oi9nllbEM07hdun5eZvAU+vYQf8/RsOhb01yzOqTy+y/pqbi
FPnMxG0BIJbh1F5p71TXkHmlSZpDxuie+sG4VvzA8bKYu9xDnxQE7VeX8u/GyAXnyCcG/FSn6yK/
2shtS2867e2CAk7bAgJJOucUCZDmxIhoL+LgzILcrhb3HHjZvIuUmrDGwJDkE17y2E7hdrrGWwcL
LK+T4eiZkQr3BfINWGs/qsa7MJmgUCBWW4+PVkQKtcZvAxRZvnZxeRg0mqgh35TKVJtSwBBEY3m/
CJRnWStffbAKJDJ4PediY6fc3LjkHuMea3vmf0jr+qJVNWV5SXzBvP7Lz6zy2G2x3xX8+DPLStzd
RSae78q9Uh12LBJ3AnDTuczElgzGHuGKE6wr5rSrjRLxC5biS9k0u2ZwH6IIxaQwcXNoRH1Mwl7u
PPrmXYP0rNBoujs/PfZAewH0IFa55iAbC6TWKpetr0IHw1NInyLryRapGe2xLRoU44FgUEiF83Vp
oA3LVexPy0knv4YuUS9cZnsb5+yKHoir9tDS13LIi0NKw6FM4SMDzVaa+3xmA/NjtKcnnS3Jjygc
f/BHoxK2nQQCr3vl3k+eBlDyOGDJGDY6SuI9fgG9tkrIynKCGw3TaYHLsPTZsuJyX3ccEiR7Htt5
1I9TtcOGoO+DmgiAAoGnCIa3qC0LyPUk3V4bDhEkiHFle92rScHL6YW0WeNqb7PkPflmBrwgbj0U
/jUSOIwDzIY4rCAT1sJLgNORkIxu+hODJYquVnykAx9Ta6xj8g+8Z44DTJ1kXdmWu20chsmwilAS
2HupOh+5CLdEnDE4yJYPRkZK5hiYhzxNaOcOrIe6YVHvs+mMpW6PbBxxazl1O+z1qxK70KGLyV2o
rr2TlXpog9gDfkS8KufpNVD2vIc6sJ7FaPk3XsoLhhN82fuumi8LLMCSKeweAjFwqZbuWIawCmmE
6QX9d7z7w+f0b1m+nirF//6on/36z7rbv/XY/su22+s3+q8v+j/SYSsxSP1rrxdpRH/LIuI///Vx
Lar1/kGrB/UFoeURGEhAOWlvf/q8hO38g5YnJ7RsYn59fMWE4PwzjIjiW4u/qC7zcWAxg/JV/1li
a9GJG4TkFJEMxt8s+e9Yvf5snPn/mVgh3br8ZNfoPWZ6SfL33wLNQhy8CRjQzusmxp2hsicYUZmX
8X0TZKjd46hW1kPgpwsHlVB+9Y3pI9HHbBQThMtUO8HNKI2EA5KDM71nOtdAEJFExhIYLEG4WMPh
kDVBEZ3ascjNzk84aNZmrGL77C5VWr8VLhvnHZjgDKrVT3XUleuwAS3/Ds3kAxv1PWclOc9J2BZI
P32TvcqiQWJXlV0Sn5Mla6yHGAir+mkjN7U4PvLCf+rztEv2QRO/mMKe9hzEeue59mc35V28QckM
9JcTHTL/DggG7Zz1zAJpDpPr5KDhS03xzNYsQQ6HGbsc97uyrvvkjCXB7t49kQtc8tZSi7cpTEfo
ocyulvmmagYSeVYUDYBpVR1P3ZurPBQIeTBn4fPsW8AlylMDOr5Yl+1+mj03uScWZULVVnu5+zoI
E8BwqMRJ85elzPv4EDR94H4qBjwPvIHp5CMthmi+DJX025fKNNo5Y4Nqy/eA/t75cQx5rQmMB227
6rRIyp7XOkgiBKrZIEv7Fwf6tYR2xkrf3rLHW1cNbF26DjScjVm837tLQE7rCmZlKdxDF1R5vaDB
ygvrWFtT5nz5uAQa5MQmEc1xaezeQgbgFSaF9xF5z7THpoTypx0r1EpdGMXg78ArFCJzsQZYC4fF
iYN2545DEW6CYcQJkC9qQD1/bYrvn0bKp0AXLSdnvBYtXo9vd8BFDH1oRRnl7SCZkd6FbobQIjK1
z06WDXY0UkXs5sm8XKiN5IO8ork3Bd+ai6LCM6/kUt1bjZPLo9dLJz0Z6WfLk6rpav+c+iYy3caT
BaMcJq1Ut/dUCTf6TlTJkr/GbeDqHw2wsn0azFCGR3uiWBlQFvaheJSOGeuHoY/aYIeLP84r1N+R
cW+sjPyoi1/nUQ8a5FDLcNdmwky3QTgNNd457Y+/i8RxxWWwUsZufGoIxTMmmKAaiOpi9RN+RQDp
XqfCA4ld+aHJ/ORtCBPw5/t0SP2yu9B425WQSy4mIqguiFZh9+ZudLTSAeHIdFwiE2nk2KbWo0Xf
SmdNxxkuhXRRhP/zkYaMOfnENerHH4ldJUjsKgIrKTbDtsmovvgJoQHFZPBJhPXOIIgfPNS0cz59
EINAFxR7mQWOg7McK1vYtp75kdmKD8jGeLFqUMCB2Ljs2VVb8cvMtbstZxEGv0oRlv0OZ2GqHm0M
fC4p2YubWl9EYFTRvixJjfmdBGETvdW235S/xyy0xF1AAMSwWyRxGDcEfTjFvcBcz+3d1pntfIZN
08ubmVi+4a6cqJN4HvKxdJ880PXJQGy5LZkjeViLmymtnPxRiIoPSzhBBl7wNRrrO2ucysOUUxX5
eCodotE3fswRdIPt2gWYs0o7vyHMxBZ7NxYW596s6uysDb6U4zCO9rBZLNVIhDcC6sdsZJUle63A
65ZF56gChZi97kEvwvdenb4V82vY2Vl4B7aXl69NlZrwMe+82mNkI61ovnDeWWN2iGsxIDEelT0+
2GaYa6BYKxyOBYbC7maOOHjvej8Y2g830UQf0FyhbSSBvfLEDYa0Jbi4JhSEEEiexXvlSa+8b6EP
2a9z09XJj7QbRoDQfB7j5zCtIoo9okmGO8vBF3Eo8jL0Nmy9SL+SUlBxrpVtilsekFkhJUN+laxz
oSeQINetkjdpEQG2l7nJJ8Isg2G+D8jawcuPwVNefcSmeLeXLmBtSTJZdYj5NGonFCuINlhjcwGo
XTjybvJLRH2jNoOEQ+KtH0yZnBbX1TDDY5eH19CusZGnkvzT/lwuHQM/bGMd3M1xkCSHmqQoju2e
HIvpZJYs+2fN6b81C/3LQeevc85/3NW/9GPf/vrV33zUfx+c/k+ORNH/OBLx4H59Vf/N/S75ij+n
ImFf5xufuYPSI8enSPgvYxFZi5bn2wQxRpCWOOD/ayy6Bjs6tFbQaEcy4J/W+H+ORY71D0pYQjJS
abMOfXoT/p2xyP7v2ac46bHC2H+UIwUWPv0/QqD/EvNqrIkoIejfPytl7MPVrHlv78n/2SfO/9rG
9LcI/X9+u2u/MaXfEWGvvBp/DYRsckMks1w+r8Vzclds0x2arJ/9yltdc8mvlNH/EvxIjCJ/5F/m
Pl7i0JWRZOwMeM2c64D712+5cDz205x8FOUczeeijZ30pozdKsL5WokkeYnIyao3MrfSOHaPKDym
cn7zoGuHI+uV9Pcl4SHiC2d32D/lxhV8JbhsIaJjL1WC44xUq+B6RzVd1LwSY1OxJW2agX3BnPNK
WFMXbohVIQ3+AamBV0HX5EPmobypsbOh1hz00lBOWui0vRtanXVPraqbF1oxpuxnZXd5/wh70JXb
GXNm/N5EjbRPnkwxkM3aHp39VDD84HyrwgzG1HcxRCKKQVBhN1dHhIzMtKtcOtkynH3Fhp4kLDRJ
kAms36Nwj1HPIbriZ01uGi8tpxvLqQ3vhh8OKTjU9cVqLU2GTNF2yB4aK1Kvlp92eKvbOX4nIK39
0KGffGDwRRLbkbN341lCYU+ArfjZmNB316Zu3JPXi6bbyE6zoZVei8rPw4K94j0w9qoLFxbffiTk
smRq2xZlmh0Ku9Ixjb+Y2VD2zYU4pNq6TlR+2dwW8xhmezX2RCrgzU5PWDaRzUwjE9He8WedbGFm
EVQyV6OWtfWDq4x1kLS6YEfzpg6XLWFFETrzBH/9Hp1Jldyx+Do5AetiniBAdV8ph9xSkh/9RyCF
svMI7JtaxBsZk2D6ilsGDZOzTOlWpwU1FJ4XwkgXQAVouXWqiAhMW+FhYmc01OsWaygAC6GpD17S
LNlLnMd63NZJShqOM3aqAyFM1Y8mdUhen7oC5REBA933ol316GU6/OUT+4WvC7EAGqBhmCFIUOJ8
DvZCXJKY0y9FRCHos8LmMAUAQRtfWTbyqpqP8Wq0LAB8Y2z424kXZRXUZrBPWZzXN21gQkiFXosy
8qBZiZqqMX5kndj0rmqdC6NtCuAGGm/LrZZlGgIvNw11RnDTqJZsZu97ZaCGMlb4UaC5BFnoMImh
4XD2IlXXoAw3nb0rNwSc36PSQficEN+3xcJs6+8hru2fXlrYzaMyZB/FGz/qRApfQdZBu64bGhxg
VEflbGw3jTG9BYtT3XWTiwUSz3Xk7mYN+g/r57nOBqu71pe2IxVrNVQ94QpN5mY9wZVdjwELeYC/
76viCioWrts1F1cor+Oj1MzBfS6uEoO2g/tCY6Wt8L5XTCWoU3UOL2WazM4es6oJ5Ws1d72AXIXz
3WC5Nv4DH3PpHLGs2rxGBr/lMe0gJe88e+oloTVpoW87z2/U3UR+lXyyWGjWSoctz0xmLZcuBOC7
j2SBblq0g//ad5KfY26tDGSV08BDzL8kNTe7NX0Ng4RUzecaG/cwqOWn8dxr7xOiCvUzXXJiN6oR
5PMQiVpal6AOAHtmC9XgkT+j3zlBsXy3/RRlknw2PcrXliQu1EnW4GGnhoGkjCvsYvgg1fQ1EUn4
6ZfalDwJUd336LXrRUXFa2W5dVkTbCTACZGxISvvRV31K1cIk26FivDqmVbFqPzZvKAhQM7yk+65
MXZZGJriUFX5MCAVzSJzbgRo1DYWUSd3okbHg/bRciukWCYmYGC+Gi7EUiOcqkVI8AjhviFxkuCt
g+hWMLYw4rrczW1MEsPKccd6eFuwzSP9QbowGoJRJ29i8uoTR3wXrYc8zp+nSm4QxwHNrQT20jvC
z+JbW3kebrWwqFD1I8fT/KMrUUSd3ck3aOiTjL+BA+hMJ/ipUx++lBMTa+qJbAuMrtNzjPN/SIJH
5HJmK2L7R+0qvU1qy73tJj9bO4v9ENnBJXXgQqQjnvSIC5MQpPBikrDb0Nya7yfweLH0l3Co00dp
IwXq1CfdKr9BdBG0V1X1YkeCOy6CFvP1XEx72JsK7gWcPBmjS8SD+iDa5pmUMbx08kAAzm6Z1b4o
0V5O8i6Qw3MtdErSL7kluU2oDR9/yHsUe9H1Eg3r28x1x82iSARbon4HoM5lSMlfqjwaIxa8GhnR
WEPgfpB287OzvbdxwEmTio3OuBD6woruZpFUD54vahwrFo9YnPyibu6e4omNmKpPnqAbMlHkakIi
xndR9bHM4vnosUK0ZkR6FtXFiQuBvlzSUrvSpvDETctPu+nj29xLl0ec4Vi7fPMyyPxeNNxPETsr
tC1vzhSxxBkyYrbKsxQmtMZZgag026TyX/KBy3+I8IQMt/XgH60MEyE7YHIV7flrgPj2V9QMPXyB
sPdW0FA+1vSu2IToP986g2FxDPTPOO6SZp/KvCZAgajhqkLP1g7NSUXt+F0tubj0XuOcMxuH+yop
Og/da5Adw2hQemUBU5/8obZQCxAM+jSaHL1ugFIElXVviXuycDn+WRQSpPskGx+vNxwmcdQUdtfj
PMTcjTcyRdm/hCVVN31l5nc9TWDKyBNxvwfs5DJGuhmn5ix0slzmEsgJGeRzx36+0mypSGs1uQYp
7p+BUWaVqpz4xqRAUdK6FQYyxHJ5q8M36U7DKdX1QyRTYSFRgmpsxzh5zoGzinUjhYTfaXQvjmRm
oMPPXdKOeRM6Ta6ewoZgNdGDW0yfvQ3Icx4z2FXYhrFpb7UJ0g1KrvzkpGFwstIyfR3ciDg2K2pC
vvqKwwFSduvAr7DS10m5dXw1PhD09+wYEPdJis00hD96LIl6wqMpg5s2zg6p9dT4ZtfgGYMGA4Dr
+I+jZHkYgogrbcCwVRcI/8CGfjqLSd7boIDYxzIayeTom0AfFjJJiFiwDTKqil/Ft9Wt8dWeTRGZ
mkG04Ydy2fgcUVeLcbi1wvwATvgTSIrIB1T+OBhFfOOEI/2yVgDDY0sqiUbdMcJlc7RuEeutw9rG
FdtrxI8Eu2h38KGTxvZW9NYPHwvB2asTcocnTplwrYj7O7ZOa+HAUBm5bHZ4gANsfhsLiWs4l9jq
fR1egzeROKy9ymecXbzgBId0HPLqoYyy9pvwjYZ8qzrFPee+LWSCziRve8FbzqcYwa8F/SbCFyqj
8i1Jvsk2y0V37Iz4spiSyY0q1K/S18rbs7ei0h4NLVKiutF1fPE70oJaoqBsy+JA6Ah0MoTLjRdU
QBSz9fI1C/1pFbgJETEm83Z57cljTiXvfWAL/TV50MRyBFy0CV6Fxh+8A6pVrOJugHo6ougkwx/V
E1RxlnFQ7RtG0aMf19/jPJTv/FAHrrrPmXZNLsEeUX/a8z6GTYvVN2vOWer2K+QcV4+K81sKX690
Yijksjv/tCjemmJsrr/rGmMGpAMKipbhBGQMTRw6YQLYF3sVxciLvMnBvhDmJAiQyxt1/SsHJyx2
Qw5sNvcY8b063/YR6mvTYT2yZ6vbpsSHG/K3V17BihGH9VdN6Atvms4u6jqx1LOjj0wkyaaiEeLk
cA5s+sWCbs98AgctdZ/5ffHi2k1AdRhPyAo48UP7qthUgoiLobOxpZg4yvH39dRFIOjdpVldv47E
i90vyF/y1ZSXwllNZRc8qyYc7zgt6vum0PktFF9wy+fRXDzGxm4D1u3f2hK3WZ4jgrEyM+x8u4Kx
8Sa9z4B79qBuSD3Jjxl3QmAt88gRgquEOYtaLDDKLUcS07x0p4IaqmnqRuyK80vYXW1Fxkoxuoq3
1A5/5DP5NoXB1gr9V2zbwMHpXePbrMqzbs1TCip7VdamB+DBqHzrQhuttT3g2c6SrERE0CXdCRza
dtZFObrD7USjxUcWl2bTpenVcynxAcDBwRZ6+WRY+JBk/nLIAu/vA4JJfkSjgzq9Jmj5Sy+1+kYE
IpEoDFXrbXJ/0YQDdG22TacU9p08oR77dB1l33na5/3JdKJJLnXtsA6IJLc9PqIR30yj2WIQaGvh
QOhCXJTps0hbCOIsFcUWDV+OkzBL+gwg39bhqyUdqS4SIaF57rowJKXDryeHMxkkTDnH0hKZs+wK
5REwuxljJs6TsReZXnijES/DDKB2H+LBkuc2mmfnVOuyRMivy5lrAEoztPsPb0qnvl9VTScmZC7Y
jdBNpdVMUFnM9oSctEsj8iT91iMFFeNbHxWH1BWhPKCzbbxDLQeN6uDa1+7h+bBquS7CJgd+yAiR
xC3aFh4pX0RDBuP3aI8NxDhzVI51o8wr/eAAdr43MXjkBuQ8D76SYPR0iYm5lqTPta01Jr+YrC3x
mz1BtujKLbVMN0wMqjsr2c1WsRK1az579pPbxfVtHJNI9xFwlU4CWymjGBnBRJUrMQtGxN5j2yQs
CeA7iDeYj6vppmXWDh4dB5PQJ5MOPEPo1zDAJUFwIHZiFvZNY3VGInki68Na5+1SO08IQMfmUGkv
FT9qpVR+MXOOCYZZuOteUmcQkBSBmbo9d+uANideFEpaWiOuXdE+c/7RHoug/D1dOYTkeqxG5tNy
0v/H3nk1R24lWfivbOw7FPDmYV8KKEff9N0vCDabBFDw3vz6/cDWjKpQtYXRzOuGItQKUWLiurx5
M0+ek+SvuaF5vxqQU+pM/uQ4QUT6xNLRPOTvJFfEScamrj1wW27yNoqtE6iPetnQ5yy75+beX85l
a8iTTXI1lqKJkq5QJ9SgPJoYi5qh2NE+9bbbehuJPu12pa7+tuAgWSgVM6pFEZC6ItmhUSxkL+ml
QnOEprvxptwGN80VyB+72hg/+tWwjJajePNePnBee+TLnCqZo04sstToG2mH5gKpHkH9wc9Rk2qU
jQwR+LIbe9TfLb4l18avGXtHOT2VBUMFWzQkXZWOBJXBVwRdohfk9PrlqPcLFZrqkLlH7Xe31uas
HSqYfI3uwNqEQbOrQrmnu+1n/aUzmKxS5Mwo8KPs/lgsJRvi+2XyI3riUtjOjHOct/3MnqTKhqyg
2WRB+S0idHM4r+Ck2gzyuw95La3k5W6VqNu0/SZvIbxYwpkHoxvs36rlFL/r/mSpvY/01IJOJ3hq
eFJKFn0xUetM+thtq22rOWQENsa1caFu+hII/GJOG+voDH7ZozwuWnCVypI6GSiYXRIRsvRRXvjb
YksRcNvd0xrmjBp1c9qfJyd1z9ZkbEKVU0NTpA9VfzVqwMAhCMw0X8ws3aEanQkrD0u3Z2WSlNUq
rvDSkD6k255mY3DNjncR28ONXC+sb8Zn+5Cs6d+bMXpyaMjRAbUZ9QynyWclNCvDt6QP44GGZC4r
NFZ02195T8YTBJx3OZzL3SJZ/xszii3ExUaq22Nxas2q5C4v5Q9xuB7Kx6T4afTfzo9sxFZMTgJ0
uYZhWLxtZA7/ZIPovj9oXex9QnaOkiAUGpAeXBR34dJ1DDt4tC6ae0C4EDtv80f1St2Il+Xm/CdI
Jz4Br839IOO7ZZWyxIFPlcHX64OufKpAeSVI9nzR24QkNHYw1MNzv+t+WWm7plmULfU6Y/v4PFK8
MC1NohqikeSfXBt5JsJsqdbvYxGDPhCQSKvAHjWWi7X/EUr2eXPHe9cwDVUBQCxrCDnKk8netUO7
87r+ndbURbj74fdzfm3OwOQIwgtWi2LTv4trOATMC9+GtugitKHrKJz0jkbq2UN/ZJFLl+tQB6qo
S+QWJounCUau9pn3mUFPqmePrjvMnb2jJZpYmExaXCK2lRT9h7DhWb6SNrojP/Qr0YGK3Z5VwT46
6BrgQCjzLVGFKFqdDkexarPzzPxX5lgPCGQlW2O1Wwl2ElDwX/g3NNQuwlttbtlOWUWLRAOxROxi
Tk9AGOb9zkq8T+3WkS+CTb5GGdp9AKFtx85mXjV9zty4pntBjFmTZ45Zs2b3I62ea+siMtOZVRu9
8MEFyzzuj2iyaB6JEV0xhQ843N2F0mYvbi47UBZDdxGS4pFm1NLlE5vkwN5k4/Mo730/9T4JXD4t
GGp5/+PHpMt4XZO8dWz9FZj9G20iKw81WPUaUZ6Zs33sSSdDnlxMft3rwo5ZFS8A34IkXXkXwbef
Km1Ma2FJc+/W+sxXTHR2UTwVF4LjznyANA2npMkHjD/fW9aCN1Peht7nGG/3MPLc9T+oXt2WT+Ea
SaZPmJhzxWmu/YvIntNwnlvuMTrfM121fprJnvc5QKbHYyOCDQKZOHH45Okxs7O+6spntpY6Vm33
bPXoi38tdXS1e/x9VgiIV6iO2RAQOv/psqqTG6Lb5TkqPMwqjXg38F2V99mt/gzTmzPekOJKoyFg
Ab2l8K17hkpiOa/6OU7euQGPe39vwKKYB+rA3h5jRsSG1soalOD6T53M/zs0Pb2GJnz2oO55QU2O
rDqYgdYTCUAU+AayHd7J9EK5DGETXRZLeSX7POIc9dLaFn//nfN76/5le3J8jQjYpRSNtiHwgwNK
gOBjlBznEa+9wauIdMzMaZGnxf2pyclxlZJdldAC9dmsdndjUlpZQCqxhs/Ajq/yrbmqnpRn5HE3
+YoOH2dWkvco6Pk6rH+NeHJYm7jiUW+J7xA326gNL8onYyldQJ661m/OBx2nvf1fliZnk16LGOEf
77PqYYgHmB2Qj58xIc1M5tfP97Yo/Si5leL7+otiGy+bzbBur0YB3HDm8P8fTvafg/mKJfcMuYC5
KmTYPiG7xJTmLkBSrZqNeudtvTvrQlnKLzdwHjqFDcP0ZXp5fiqlmTPy9dzaM4/wTI9ykfcZPmsO
DIBrmDHtnSPfBd+sJY0Yi/pRf6ENamavHmFfJnt1CrUB4UZKjqP55dmX0EJcd5djVEcv5lXyzZs1
OB63I48j095JuIp+vDI5G53bGKLBcVRjaOTCe1p8FqixQRH58/x8ntia1viUo5PbkFQoTg49G81q
hShAp0YLrF1qD9R5Ic58O2/jxFgsjTcO4CAeOLI02f40jnhFGaufmbHpuudapaq8M5xv540cD0QS
ZSIejWyCqIpHAZxRAzeU5U9JtTuxfcigIco6f3PeyPFjXju0MonbCjmq5V41PsbHisJjpXihTYnk
TLiix+HXjLFjBzUas3ip6GSejGkkbCFXaPma/FnBsgpbnrJBr2xlXGRQOMw+Ir4W+nDDWWO8+IV2
A24/vWSTWG6bppF/4I7fs6vgXkV/HYD0mgSpgqrcWl2Fqzld+xO+xBpTP4YkoXJMEmSyy61sxPOr
yo/i1btR6IiFjRDCuZvhMibF1i2rGwMch63Z4iIgWFOvzXQ5M8fjzT0d9v4XTC4BNc67oeEL4MBf
UnJd7BzTAdewIu+1Tmd2z/E5sEQTPDJNtECQjt6eALliIw53SDTct/6HK/8SIsQwB3cmEj9+zWvY
0ZlQ0qTKcSI2dIU8oZ7zFm3FZf/kr1BAgNhvKztww8yFvEfHTjegQyAfo5KPVcjnHfoP0c3EIEzy
txRS/V0xUhNHF+C31+eX6XijjGYMUSIhSsYXf3hoRi121DLh3YAsgKwoKhL0UdC19XMMjLrlDkkR
p1pv2oX1i65auDhmr52T49z7gMnB34Uy5f0COtj0Otpqq2hVvdDK9pa+Ssh3sUPH22720jkKOxm1
qmp4eiJCwzQnjpNOhiELhvptFIKnpNhcqr+s+4aKJmwzdvSJtPVWdEDkoOMBjwBNEpZzft6PvcL4
BZxRg/TMmJeeHFA6a0MdrvQ39TryHfBGwxUiAreuk1xSKNNvFZuWR4T7Zg6KdHRSJmYnuyreZXEp
YxbuXlN3INXOb9KL3DYgb7lHqDq/Du7Gt4bgaP/OgHUytRYOib1mjvtgL7wgFbfzu0Zlo0H/2xP7
rsa3Y5vRmWEL18OS9r0XqHOGu39joqkxyIqkmYZ+VNXwwipL/MjA7hiM+nZy65H/U3G80hKyazu6
nq1sjFv2wPXhhbgnCTJGBDORxuFQo2AAxTcYb82KZN8yuU2fmkvtvl1BHLtIH3apnb6cH+SxQVM1
RFke7zQyVdMUbhEaVpNKyXvd3gvJRQn95Pnff3xGKeRJiJWZNKmKujr6+r21C6JdFOdy+V7uigXA
WqfKezT34uV5K8cxgH5oZuKLZEFOKYSX79ptz5VB9LlSt/ottDG2uFHm9sW4CIeLdGhsnNO9MVkD
BeK8KN4hs7hS182VtQIH4GQv0r2yzrdU8O9Cx3O67393jJRkxgMgo8sp0Rk4HtA9szzw1axVE5Ky
tLfe7lauky2bT50YwNiKc0+XccIOxmhICpuCKqUpS5o+3Re1BNdexYRWr/R2dVf12nXonb4yoMne
0t+8mk32HV36GFSxSV6f0Op3t+He6DwgAiodSh/xZ+OMtcqvly4kLXaFF5+7IY92PYU8WSWSU03+
kKb1SotCv98n0WdU0r0ULsb26pnFmrMw2SNmKnug/OQP0LMOzYEfO6dZNHZ+ld2PcVO0nruXpt5Z
FkUWSue21ygqK2NXxP7mqEUzjmhK+0wT4UKPf3UwwNTSVSrMPfVGL7+/L77syAruQpMN9uDkoOVK
rFiZVH7QjrXU7WBpws1ilwwO4WbYR28gt3diB2AH4AHNnpnUafD9ZZySiEkfKwUnceIdxShKAfsW
H2F5Za7HFLQJUORyrE5CgfF377vRmEqNngmls4ICzOGMdhBvmk1efVSv+XP7HG+CZfMCmQ/yCSvv
rrpJLkCLr+GHnhnj9BxMzU42Tp6nDe0S5Udy1WzxY+YitnVHfB3L9uVP69eMtek2/bLG8dagsaCf
d3rMe5TngXVXH2mxKq2bjCwF+EW4gh3RfFJ+pFv00y789XmjJ23qCk9oyiPcOJNVpK2rCKKg/uhQ
HJAQcQHe9J8ZmEQqVc7WEeTqA7n3n1YC2L5BB3LuxjkeBW5DlIgNAFfQ5jMZRauAQVGz6BOI2la4
lZOltdrdulfIdUQbz5Y3qNjPbP/jI06JVxYNEawM9uRJ5AkxSK3XzFvkvRkiOnzNwhI3gTQzsOmF
zXt91BTFiwCwoJtq/PmeH/bjXAiCsvkwSXIE4mOYy8umnrvK5oxMrjIJsWcUOOuver8WfzN1blDQ
51tE2BCQWMJlo78AgZqZwDmrkyUTlEourKT5ADu2MiC5QzBu40nDjJWj+PxrBin8iaJMl5Q5LWdC
7uRnu6DDRbrVvZfduOSLYYhaGsgMXSCACAc76fC53XFUAJiancwpDMBmF/gdaRCg7RCNqna9HrPi
6WMPF2VCkXPW5MkJ3RvpZEJpWbc6Q2s/xmjV08AcuM7IJb9WF80SZu1uAapsg7zH+eM9Z3VyvHc0
BcZK03xU3YMqXzbmQ9XO7U/l6JbjEOwNbHLUokQSokJvP/Rr48Fd12uAxLbyQ1+IK9nJ/jaeYbJy
yphG3jtyiZyEALLbj7ioFgWCK9B6qO7MkE5NGre2otGlJOvgJiY2RAJL38DGKC3qPlpAr41uJslx
ygYRCAEqZYnjp7Fp0quSEMLtLNpxblHhyrzH80t/ygUaYxHmCxlx9CLzeyM1NABKrvGAXlCf/wDU
Ca3q/Xkrp8axb2V0/XvrAagR0mdF/GgaIhprq8o3ajVXaDl6sQDW0Ug88frSTfKvU4iF79Plvuvp
jbZRZblXNjFHVVwh0UTieq6scjRtE1tjzLE3IBFOZp7uxq9OvqLd0m7RXLFiwW6z2Dk/c7OjGg/W
niVdQgtQ7cZRtcv8PlmF62qhkafMH+ZHdezxJsOarJNIe3sAz/iv3Ta8kRzlMviw1NvsslqCaV8G
7vd8Lvg9is0mBseNszc6mRdKUzK6EXfYPI6jA0LilNv89l/w5+PXH0TaE2MTf17WhZrVbBBtIdop
U3kv2GSZFt+FdXP9L5g7iq2/zGnALHSuLm0aXeSSOxg65sQL2Yb7g7/Gy0NYyxT7zm+S44EB5wBS
Rbs1cRN7/3AWK8hTvMQkJRDDvyXfKM2Mq5v7/ZPdLvXWINKr9B425WXY5auBbtjzIxhvmMOlORzB
ZJcPURv5eVC9o0ScKhS4zLsuQQ8DrWAxc3zl9by1ufGMP9/bdQno/gpWlfeCniexgzY+fDxvYLym
p8NRyP6Q/9Y0FdDSoQHPL8q2zIf3CPxep4oXIvqDUaddefWARqRhzh2jUwNSTEWEMkhUJGlaUrfQ
QdeqVHzvPdSs1eIqbaCUVnqE8fqlBWyAJzud0z3iSeDkq3blDmA0EES1kGo/P/KjcrdMI/v+p0wO
WWUFsOwW1JsFoCgQ7ovthYcM9CKvfuz6HwN9LmiMw+LoLwbtIQ0jJ6CdNIkfy2gVCd426x7LWlkM
Y+eX9Xz+2064t8Nvm0ZXahfoQi2+174t9xCbL7QXKiG0Dr+OohSfw1PyZM7BSE4sjQ6NEQwLOj0X
yhQYK+uZtaO7/x2hJQvCl9YtludHdeLo6Cp5HjC39Gyr6mSvmQ1dK5XQvu/CTHdgAHCEvPpeaPIt
ZJ0XgpZe1GH/cN7kUeaaRd63qU3iK6lQYPLOOxJnPTkL5BKRryur4KpvWU8g8eVW3NA0uYThceNa
7Uq4Ov8BR/EE9rnsebPxB2HlxOHtRJ1Gm0R6NxoJTfQNhIBgOM+b+KrXTs7wgY2J01PlIUtoB3/3
3sz1WIyh2e/B/LBedivdgQD12YKy8KEmm/DQXs7V0I4nWDdUqskwXRHLaPr0RZ/onoBogvFeOfmz
amcrCJYRg1qM15Vk5wAs9Z/m/WxZ4Og2nlgdt9qeX4zhSB36cLTaIawEy/hFtUEPe4183NMc5Pj4
MI7GaPciNU8+iPrPoTEk7ndSKOrsod95r0xbGyBxxvtRoHX9+5/Frf+nf/lvrpm9ve28VW//9QFp
b9XfvMUf//Pf1291EVRvSfB2wAAz/k9/MsCofwAFVThHFFO/sBicp38Q4xl/iGxDw4IZRhWtEQv4
D1484w98jqVYSGRbpG10FvAfvHjqH9DC8K9Je9D5wB9/hwBG0cbjvHcU+U0SzSmAZAGuguCYbhWI
koRWzP0bfafKiGEWqlUsKwWWLFuhk6z5FGgw0ta9GkLtL1Z0ECPwBp0fHp7eDFo33d536lxrfWik
PD/fPTZhbZQrJGkS8xktcPN7hfhLAy/qDrHzzuqKeA1e24B4Ppfq6ldatCZdjFmaIljpVmlt3NPk
J8UXigQDLZoptLE7MhCX4EbKlbREn1yimFYkaVB9E0NJyJd5U7b5e18genMHw1FjR0pdOx3+eUCY
kt6bb7yNkMeg07W7iE1rqGCl+iL9QhVJ9H7Wuu7CR1WLu42c1iMratDDouptBQux+ou8kiHmelB/
04nRC1p7VJ+sAoorU4llaDz4SrgC5Vv+raxB92UaNEvLPzIkBYrmShMGIYGiNDBT7ZXeUUsZ7gbJ
1NTstdfNOEPTo/MhabhKfFr2KicWcxSDblBWF/oKqdlQKCw4Ngo6yA10AxQa5lXUVHtYPcxHJcm9
HKnnNlDEQVwVv1lnBOk3CY0GmQFYsQK6LNTRIEKzUDLRUq/xP8VyZ3nlUoXJtHqv8SPVo1r3pguj
/tCZkf4upr4kpc+WJvrNToQ3N4bAJDfoCoHvnjqksLDyEmlEuKXo0U9pf8yuamA6MJiI5jfILuCP
rVqNHsQa9sSN3CfprzxUv6NT09pSUn7Xi3z3KuRGRxk+6qNLaaAH1oJhAV24poT8DxVxxL7T4lIz
G+/K3yHznuYIlWncxhs6vlH7KSVhKWdh/p7vwvCy8Xx9y3kCrawZoxKUmasvAgQ38kKtTR3tP7r4
sx3dCws3g9/CruDGXg5wKb+UyJl8r5hrauDod3zLhGCUYHOj+ibIPHga8Akr2hfT76mbpR9mGdZP
Lj22qh0X/NoRhAE2t9KSngb2oMu0Bf9xo6098iUwcos9tIwu5GNXzBMdnjsjr1exMuhIaoQE5TVU
KO0St5MzbA3KlD7pobTxxdZK7naSaG2MpJELZJlCKGtoTg8oNqk7cSWFQqTZkB3K96KLKKdfVy7s
GWYT8qFueFkXcriBAKUCXwvpj4RknwlrpCdDPFJUNeqODZXwilbbkehOu6GVdUdxPIvkayJ59QK5
G7lYdJlP4akMTS5mM9RQQN1FaJbR+wumpoKGzE4EsUL5shARxIRgQF+oal5twlZVH4ykSz3EeMxa
uITvM0DSPVOf67grVui/w8+chH5qa5naXykdfc22GRrqSwdZXOTQva9eJHE9jCTrqus0XYaqFJxD
l24o1N9KRcgfi3CgSlWKJaI2kvKThlQVjeihEbeQs4fWFu4NUV9C++KHNt2stIBarZY4AvAAbx0K
oPIQ7cglrkcXRoGVK+c062SyvBoqFKjJwaJbrOpItMtKCqWfsKO3/CryNDN/M3WkBIDESKLLW6TU
hvcukgaYGSrLE5ULeRBb6XowaH1+yxW/tYIFpH1p72j0GC+7IidWzlJr5ac5GkA7MdfRoFV3mmZB
xxg2qVdeFjU5S9Eu207QP90ga4XbNi3gGpYUt9ldyYEIEzeqEtaS/uQUjoGokawNZD+K8D2rgTm+
0FgcBkshLN1423WoNFwFrm7JLy2m0XvujBCiFbZV91mZYpzCqRx2n1D5IPMoCdDPbYeizuCZsXay
u+p1xS2f9aAPXn1PhpRuKBRF59oY4I8JTA3xw7KuLMCwu6HZbSA613E4OPIXAzZNROYDtE+2TYPs
BAIFvl/AkFibv2iEBqpcibWE1pBANXIZBGL3kyFZgxN3eowGkpRaP/DmrezwX5f5whPq9pcRcNrt
DtoclceY1MLropj3Zkhn+7DwTa0JVgMc4pZjKIL0oA++/KvZDckDDEgZ3B2pj4R8oQASqWXFfaZm
aQS2Wo9afrIWoSQOSX4dfUf/qRQXhaWE7DGzNFGBlEt3sJws2unPHfFCyYnW3OAqj7sBBp9Yqvx2
Ibvx0NDYrXfqjVv0hmRrbUVDoqgLXKA0cO4k7iGhRtSiJhpehaoF9igMUnQYuASSCkUXUXqDbCZO
bPhqfPS0s7JCpzEpkf8KpIbXnoT6o7+hxCotvEYR0B70FIg0IarQ6m+pNEj6YrBMCCH5sSBnUAqV
Ye+jT0Sjw0UmQ0e/CcrQ12ayq9MQlC4YnXY0ExgFs8b7aRKC0iYCEaIuPzYrc92Ct98qDshsNvKL
sYZRcfN363RESRbVLYJ6jdiemPcw5JUHTr3bl68eWkJ9B21GNPMWnI4IrjwC6pGmGCQTvXZTYE/h
+U0uJP2rSHdPea1qjs9rZQA3BlFlGdrWdrZiMWZm9mKzI4uT937qx7ikrH/9Kl9jaVgqzrAxbOBi
sZN5K5mG3r3o9e737/6vpI7v0iCpyv/57/FBe2RRI3KjWE7n1DTbFRWQyoXK8Kqo2TowCiP6Hqdy
KTvaEKaKrcCp89Y3UVVe7oQegRCr7LxZbMX00T3O89jCTCEbInmm+nAl1T7VoJJXXgmAoL94tNA5
kyRkp1oJjcjhpylDCws7W1UhuCmFG6G2rjxiCM9yYFZ1wmwtNx+tPFcFlKfJhulnTR5wOXqAIfCT
VyU0VmHk/qQMfyPn8Xpoi9u2Cm/09EXNazr4g5sogKNKKhCdHsJNE3e2MtwYrYgoruiATSRh6SnQ
98o3qQL/AFLwgppuy05bnF/MU19MiyL9aGO36xFaalDNFLk29bUTajvgFs/1v5uAGedk38L46N17
1MIATMZrUF9bheJ49asm5jo/hHGHT/fjvoHxhOwZSIeCLLaivsILt6p8FKvCBx0tET1oZlISJ+cK
ZgAFGDs4xWmmxx0qMSoT7XUgARgt3S4q7ocicQfn747HIFclgwqUDWgwp7kHzy1DA+6m1wqJSoQl
YAksMlATrsbYeJsVM9N3fJSo14h8smZJVMmnyCHNCkS0YbXX3qgv1dBbygg9IB1hD15z2QVPo67U
+fEdTyMGcfwj4IVD/OVD99aLG69T5Up47WVlIEAl+DeHcOZq4YU73RSHRsaP2DNi9nEEP4r7OiKu
aR574026ex8QBnzXF8FdIiyFa3Tpl+GDadNfZguzjnlulJO7Bpkiva0N93XHkTWl536+QX7yKsfz
AzcRCVdp4kLScopW7sU2b9xBfK1iFJ9UKFmQiIrxwCa0U+hTGEgQogSje+53mUT7VlHK5iYUzbmk
7qmBUvIYcxFc5kdd3bEVCFofKK+tvlsHcJ/AdZfnC4XT3mTorIAtJGOX76DgttpfnQpllTF4u1WW
hAq85b55wRNTWP39LWaZComZEVkI9P9w9cUW6TjInV57KUJpLdEevU5+OG/i2Otw/4GhGoGT8C1M
2yYCmENyM9Ff/UaC1tVqv/Fs3rQVojJsvTnw3TTfylIfGJvs5sDK2lpG0MxC+643oyv0Fx8hb5uJ
Xk6s5IGVyZYdsXG5jhWfjjnkBYpXFnbGxNxAxlndO5ZCDOtiHuivho8gJpo+DmWg7y2MY+cX5wix
Mk6YJNOgQ5AHCHMa6UHrnkXJznz9QvJLd0jN3olPqDQC4+9+IP0IJGc+MDqqFU+tTkZnFoHf6+Fo
FVgw1dRmg1DUIrtBNXS2An7UfzE1NtnjUu4lCdOJMWnFo7Fdu9sG1p2KDMN6Djo4/q7DK/ZwOidx
TSLDCZZgi0weRJfvcCVziL9biNJpwv35pTu1CfdXblJO8SnmNSGmPEl3QnNYZe7neQOntqAMoTVQ
SErDvEAOt2Dik6fwy9332KvuYktcwguxHeRqdd7KqWGw9cjMWtzgR+5B2dFZl8nCqyxmK99vline
+byFk3ucAJhgcKxzkss/HIhYlySwkux7EwFN8DbQp7m08MbWQn4kq0LPRuwk8gpOsfN2j+cPmKom
k+ml2s0/TcItrc0GN2is730gFS95NES31Q7NBTK7VlLMRFxHRSA6BlF8oWxHfGqRghk/Zs9foMgS
GjJUiq6GXGTV32dxTm92uqpq3Ra7mOSof+dFBtx9L2AAll7pR5DD3aEqSLpCgfKVEArawPfcgLhU
mNlJR+2aX18HmYg2Nq7QNTTZSoMe6MkuDX7k0Hykfn5BMIdGjHHnyiJM26Pyh95uUlSXO52FqKtF
G7TUgQM71aM5jzeW/A6PKOhGA+gmEISvzofDmeIW7jPUGn7stsEmuY2Bd/UrfVVcz73+Tmy70RAi
ORBVqTwZJoPu/T4tijT8oa7baAEFg2+31zAg4HoSpE3foGtz/j7QkZkmr0KwOLLaM8DJPkgHTye1
VP2A4nNR1JfBTl1o8t+t4o808IgMqcQwI6xsLKjsb7Y2QXkyb+I340Fa1dFW2aA/ZTcXIlpa27E7
xgICfv4sHU8mJkcnRK6AfNpRPym1A63IxYzeK+u1eUDA2g5sA5RKs0Twxsmgr/gzNPr/MhxlOK6l
M8JU6fAW/wzy+uOwDMf/9Kc8lUgZjtZhceR/4nln4tN/V+EU8Q+CPIv+ZVINPP90fvJnFU6QxD9o
NyInPfoBCjkKv+/PMpwg63/QJgS6TyIpRAGNMORL+OsvDjEkvf5P4oYxevjrhHOyKQ3KFrRY7BnO
wTTnISVaqGntWJt1h02UkWsvJTjJI3tXqTPe5PD2OjbFmPZPAs1VhH4CpnZE0NDU1iX6L8PceTuM
Kn5bAXDOI5dbhBzg+MDZc+6uT6mkygwBnoL+QY/IDehUFHXLNuTum9C3W3UnPOA2vzeidRmlsSOM
t6ighjehUG3kQFpltYKSTfO2ty/ufk/pfoLr1OgBjLGfQPQjsTHxcG6pU9lxqXIhv3MVVfItYNb1
eROTUPEfY/+njSmCo6xDnyIANipHtAfgDbtVtSlX1nokrpnr75oZ0Fd9d2+iVTOBlNSyhAVcv1SG
8uI6dY3XmREdXkD/GNEooUYD6wi1P1xNyFoKBIwZUSfrdmHVtucbCyG6KOFOV3eJk6pwbchQHf86
b/j04P5p9wsQtTc4y4N0vYZGntKL8GS16Aro8cxOPQx5joY2zXiCDxEkmN0FOBJKOwFrE5bxJqOS
dn4kk9vg2M6Y1NgbSiHXZVel2Amf+yUCnzkVnmWSLVHNGrkgPRsG452jBrcIA8+YHk/01LnQ9QF2
F8d3nAWCYrXe5RG9T90K2bDOgagExbWFtHEd6aZBbRHK1S09m3ZDt+hugUTXzAecnOO9DxiXeW/s
WktMQTaA0vK35Epfd1cZDcDNwrwV71roCOAxvJ0NZeYGPX7Tns2qKXivJ9gsl53T09bgw+HkP4zh
U7XobKK6AgZTj9Q9gsNzV//Jfbs34NHd7xlHNS8L/RDj4rpyalBG+kdJthoSMmldbuWADjB3bpLn
bE4inCgZNIi/8bjjo9G7jJeUKu1gXSytNfQ3a+92bpSTlvo/t/TeKCc3ST7s4jIMGKW/jZ+BeGTZ
LTIp32LbsBv6gcceTJgtkN1GL6uxleXY4T4LdTrpmshCyybdP/QET1xTJci9awI9XHS99CJJwoqy
+xYK8xaE5LCihEHgpVovnQknuqZfn9/ZJ+cc9oKRkEHkDTO55RDsCc0wQxzV9+JN4tFf3s2FkXMm
pn7D19wcHTtkguN0JUsbpZY25wdx6qrmvYzIpgG7ytE7DOGRLoZ6F+US982o5IVUXenmN7OGtNmb
cUWnHMHY8YkGLZmbIzqCRpKrBrEjwhyzc1A1qprA1ru78+OZFOp+78s9K9a4ZfZOXywMnmFFWIEP
E3zuctiMXAfGWnb8i3j1L7AsHGZrjw1OtoFlFcLODTE4gvvQjXBi27si1F/2P2f92rifp858f3CT
/dAnZVMKAbay2tb7Zbk0FuJz/mMkwDWddlXzmAns5DltFj0ESvNtVDNLOM1M48e73iqwLykfQybY
RvIwVu3PL+EpI/oXrFeF1IUn7+EKZqkp+aKJmE4p3AXeZ15dVCCKz9s4dbD2bUy8lxkkAxXIWljk
Wei4+pM2mDMWTh2sfQsT12RUVJUMRNgXRTHCuC5dad0gicV7cStq639jNGPii2eKTp16MmN6ZqAq
VZXs+VF14qkxrJnBnHqh8EL6p4HJdCFZBY4qYkmETHxKEbDAT2SXQ9QsxdZ/Oj+YCQvi7wO1b2wy
c41suiGKRMJCf8qukGesSbmUC3E5Xire2k0W/jOQkBSGt+RaufNezps/uTP+GuqUnHDwat9MFeYy
y78l0GYl/n9oYOIv9CGQtWo0sJOAy1lPepDNrNbcEOTDA+T2uWT2NRZCOR4duufNkYOe9LJ7azTt
OE/1TC46DRMRWSkCyh8+DcXGj/RKWWZrCHSk7+dXZdxgU8e3b28c8p5Xzw0/jWNkwBaWjzJd3K8b
C5mtDu24Er1xNB1kfN95kyeDdhi3KcHRjSjzbjy0KeW9mAUmNkGxXOh29jD8zEj7w2w+LMnAtkso
Xa7mGsIn9c0/d/+e1Un0GEoVGvOILCx2W9SSwIpr1cJaKZdo76QZ0riXtHzUq26Zr+RL5DBC2t+/
eahn7JaIX52fgZMx3v4MTPyKppdI244baYwqzef6w08W5gXBZc58O6TxtyOXvbziaetdNdd6sPoX
ur1O3XkwYEAvB+IZyPQkLZ2oHq3QQ4E7gMZxM7J7WIUtxQv9kSqzyGR4y8GW7GhpbUFuDdkiTTZV
OxPUn7yT9j5isv9Cqpte2PERO8FdFN2vVtFBQO5mJnzOymTHkbXwzVgaraA8IriZ05TuwtVnztJJ
9wAgBP7KL5rkiQMKA7FU+wYrAnGCqf8UyxkPd3oYfxmY+h+ENXeixLaR6nzRiauB9+agzgABxr13
5BH2RjHZFgDnhjQPMWIW7zvlSe1uiUSudv11nlgzpuYmbLL4mkimIx5N1Wm37WpgPgj6nD9qc1M2
WXlBLakgaKxJ26KV9VobT140hwj6wpecm7KJa2mlbJR8ZRxQJ8U3up2GizCE67OCJorweNm+5A/y
KoIXa+61ODeDE0cC6FqtynHLGZVkB9SU0nqGSOPUBFKSG1O5MtiAKbYm0qSIllDGlqXw/gggac0e
TfdkZitMKkO/3fO+nUkklDdd0HvjRfSbaQsv8NOF6BY2+EeKMutorf6HA5tEQ+h7orDoYlAv+sUQ
K6jARwtfqGY24Mnbbm9g02xbE0mAuOk6WHhvNVVu8VmLENYAO7xUFzCm5Y+eHc4mak4d4n2jE1dU
S0JVeqOnKOX0BtmdpaFHkBTTcODnDkjD5flTdmob7pubOKZdFhRuK2MuCCnZ9TcVeqznLUx4dP/c
H0gRfKUEFG2KEzX9TmvNZHThWxdiW7S/4dkaiXTnGuVPjmXP0OQwR6mfRtTriE48caWqqHsqc9fR
idUBa6MiQ83tS3Jlcmoj3w9crU/hXPdeGz1eiPJDUUWLnEp0UH2en7gT5/fA1uRcaXqt0iwx2opf
5ORNzR4Nd3ZxxjmZOMADI5OzRIJb7oQcI5UzrNLlsBp78aJbyD9s5KvkBQru0J38G759zypcK4dx
pB55UKP6WDWMcFHRBxtzLTZtMxM8nNgQB2YmZ0ka8kFTMsx08p0Rvmbkc88v0fnZgzvjcBweGlmx
YmAg6AzoDaOlIWhL3Szs0JPX502d3w0UbQ9NmX03AKvHVFF8EwNl0ZubdhZeeuqhibw6vXfGmI46
qtFSt4iR30vg8blul1CpriIH/cEEipi1dFG8pQ76meKCykC/iX7MddqeeNEcGB+Xc+9FI3k0t9Fe
wnIpz7H3IGmEFdKtq6yT8rqO5ri6Tk6oDg0ULMpU3Kf0vI2nZjqIcvT/ZMlOwUw2/qtQb8+v2qS5
9sv50Ub4l5XJDmm0MM3iCCvJlV8tFQT57ogxXGfM9OuI7w328FxcjAQbcwHGpDv+T9OgV4AzwQcM
6dThdHqmq+7+l7AzaY5UV6LwL1IE87BlrLns8tjeEB5BAgmQECB+/Tu1u7u3uhF93e4q0JB5MvM7
sc2qBKMQYI1W5ZijiWmQZztr8zuwhAY3APqSpc67zxX5G/2/ajRsRu5f8L8HzH1iM47R3Qs3nDun
7P4a/vNSfcow+RIuNbZHU4vPNYhInNTuGC1P4MFVOEPdkMRxbqLRdmHc3GBSrmBjW1dlPKPZKJVd
A8UDU3VDkPqVMk7ueLzeEgy4wVMSkyWVKiUcjuwUU45iOnQkDLZny7Grd8LvtsSOGRr+TLB53Hwy
1LNgYKsWsSZjyJQDU65Gw41v16BMTr1kiIZZwlIi8JnzicI4fMAtd5v8Wwwz4C3KRvg0z6CY2oPp
vyuvcRTCEKJKFSzLksPwGO6msmMkfsBoFl0G2EuiC6uYYQaE2UAHY1d5qLiDtwJLcVReqDEHUonY
LReMLu+JfZ8eW9b1cSP2+0igasa9fwV9cS6NXcUFQW/aKRYA9s28/ZmbYMo1b62iH7UpyASJetkC
ldrr/D51aK2Hs9RbLOPMvttWCcf5bf15P2zipbNhFOY5eyRFD5Kqa+PLNvHZ8gF+ekZlULaReXFl
fzS6yXjPyqoKHy0Sp63bHgcf45lYyMZ7k/ELnRnST/vEW3gpkzkLzZQEbfyp0e8siCgd3haLQbds
U4KI3rKvYCSPGHZFMfy1CbvM+Ha2BGh38emciXXGLA/eXAK76qN0nsXgnHkAazEaYy6Q51SPe/iZ
GYEBWIRJjUmHNt4ZN6sHEH1tL2nWzyp+hGtu1FBk5WlMXu1qTaQqXP9iW2ioAiDF3tvOMQ4xw4HJ
iYd+fCThaVy+561LCFrM1H4Ln6fpw3MwqruWa5t58ix4ueov2umELmlr/iY4AMKaPTNAXJAu20yV
dhh3MnMENbDde+LcwRYFGAqOo2xpoQtYsAq3X6sWeXv40nq7wDnRWaXKOy3Rp0cfNoUhJ/9QrccN
DudsD9trjFuiCimTwD7G3s5HL6nharctaPCubiMDK6z+Z91NAzorqeTBhLtWNwWLjlV8HgKxc+3r
pIeCbDAk9sekNanVHOO19CENdDFGQ6eMWNd+afat+jdXN2YN4L2Hiaz0ca1OkdSlNU5pML9X618w
IKeEAxp8d8fd1Ox4tNc9FBCnxw+kU3TS4RfXZ4I5SLdZcZAXq/oiU5/TXudmvQSVyGUQJoYeMVAo
yENExtTvv4fmiHJOZZ+F/RWqg4VqiAcXzrLGZdMdDOLTqSkqtScMrvYFcY5C4/84D5Kf+upGecrZ
g5k/Zv7HvFJhVBGjZE7zs7CPensP5qfV/NgyXaIxWTDWBgvmaDBYTJ8+fM+2exF623JfPYcQT2C+
G7oTCqIvdr/v573CJjKtldQY0auqIWlgKDajN4PXOyZlNuNMRXP0bgLG0grTgTzCDTXDtk59cKWj
WWRb6GJUXKmTAftdpPHw4lC0J3SpEl9rlQcsc1eoSX6YNuqpRouwm8HYN/FhxebguLmE6kPIX8s/
cBNhUiHhrIE17YMFsJVztIEUwZOvKO6WOd2AN3NeYFiP1XmYxqMwGCus7CTw+1SLQ4Rj0H9YK5IG
MB6T823BgNAA53HlYmqLfjriUc8X6b11U6GUKigCQH8+jzOIZlXJnawysIoadgu99t21c37Ydp26
3AsTiocyYWrVmS6EFNgwTvW8WX+rVae1/goRjquvRZ0JfFvls7OeOCsWsH3909Cg06WMrNQeYcsw
7pzmTGlJplPTP6OzOYVgk/Qt5gjhObrAetv9WMUxgGfEVGKqPuwLJkrY1CcTfUZs1LNL0KWUOWit
eWwm9ybtLt2mkuPc1rupvrABL8Cml8oqdOW5SawuS72n3lsw3nCsdBsEJlmO09eK+aCKf6Gd5HcI
8hCFnS26TOgouRuk2zhK+BCnQ/2BAcSMVNuhXtEAwh+CmpUDylBSfXUB3G9hpLo5ech46Q+7OcZc
rvPhGpG61kuLWUi77tOae6loxsJW51ACGsBereaxqZ5gDY1AK8xr+zw4Hdbt2QR+KVyZuRU8tOSA
T9SnYxhmBoPBCs7VFHYWMuC5gDX9eh5w5NF2yUSPGWUEbWrcG1hteytMarsLgbcHYtaugfjQbdfN
Dy61dWGKP3EYiieT2z6I6tWu2ZHUUcbxvJaW5VsAS2kMv3s2mD/BOwogj9JbDsQYWCnHOKZCmYKs
cFu2VxeXpDd1BVuqy7pqGEGOabu+a8ukNY7LGScaRoWj9U1uOA6c7nUjN7a+iThKwobmQXhxqk/P
7dKgd97j+kdVezZOb2F/XLv60YefrmzOlqkSy37Q8L3nAYSH7l8TWQmIAvotYrLa4XRZc2+NHdjc
Lmu3Vz5QJwkZYVMdVa736i4+snq9NccIyFGReKa9afK0cH6gI/zD+zDx5fytp/ncOxjinSbYaMJ+
u7LEeAja8TBv9lNrLZeoiq5yHl/I5BTgzu7Gqf4gbv0zxTin1pnybBs7nXZkw3u2wzQiCy7Zbrhg
1OWIv0jSeJaf7rKVzVJfgXU9sMoKstHDSb/2B0gAs+Ol0QLEoCseeH+/6cxW56LfcDSv7DSOaEjV
8dGL1c+i6xKD9/AEcSCX9vkIE2fMvCIwEClZ3bfNGQ62y04zOcyuKMft6tjHllcv9oTnEna7CnO0
AgiGxFvrn9ZyjywYEDxs9UGqk6IX4HiAe7pgZjhpx08lnFTSf8J5mYa8JUU38gzGlTraob0ndeZD
H06JJVUqwxyD2pX+HTDmN/AvnHqx/7C5b+KXNPsIUPpQ/Dr2qQpehwamjV9xiK/9umo/8eCrHuSq
Ty3xuc1FrIvGRw4EJE5sMuI/eu+hglEVnMqNfyPREy68YUakcuiXF/VI6CMZnmx6bU3pfIuPxU8p
Keh9JNp/wcWy8TIOjk1YxKbkvOheDSzpce5A2qSZEz50W6Hx6iUeoZ9W4mb7D42XYZ4KUnT7IcKj
BzQBGsFWeDlfmT70QdruvJKEOZxZpJNh+c26cNDyMvRobKqwN5NGHoLcbctWpObdASpLAs+QBFPq
R0/1eK6gdr/SKuks8BjS2iQTMmTKdrw/hEG+uTSxAbAIWiiWMhm8IUdUbfu5cG5+97IFSNmalI7w
oZ/Sxn6svJ9GJ4Gbdxn2n2Phoz459sGs+Sx5yvwMEX2Ksd0g+MXE9AKPU/tfMzyK8BO0ibEeErb8
G+TLsvJsEl8D1nl18/ieqZyRKJ8XnNi44zZNcZliTgJnorNM/9ToF4TuItTagKRIBD4p/nTCk7Sd
F+YVIUOPyICgJbfOOEGGJQmr3xqWFFWqzQn+gXBgeOnNJxOo2ek0VE8YXZj1w8ptjOkX1Dw520es
dws5dup9nKxUhL99Q9MuEKlGDTHgBmcSnOBZm44MezlGKFU3eQC/dVKj8mwjmJqPKkwxG+54h+VO
tJohBmuaIRhG6KdYuWJM3S5G9H8fK79YzsHHrIZEk3LsC91mfp8vr0GfYzQS9BPkBRhBB2JkwtgI
dk/SR7jWkK5P2s/CmCckchKHhwmGioGEeI4kLoBozFp2NwvXee/fIm7hdPdwoCI204XQXxYiZVyp
Dfr7OaIbzNEGrr+3wrIm52axdwAYzoUnS8/OWXxct3J9My0G4S8Dusq2U+tlymvwVSKov3nN+mRe
M7wEL8JksJs28OslPxE7ID9to7QySVMGR0/uApmxJQOAeVqRFWUcxyN6tm7uR/PkdQ/TloVW2oRZ
PLxG4W78sbZvTGfYAKW7KTLOZky8peheEHIK7HOow8B2zYUV5iOkEivRK061h40jpjqj5y6sMYKf
9utjyP8GkQ/N4zJcebxrr3gfFXbD0meCvHaQidBBNhcNhe/9CXcMPGrnKqswMxylzZxRhFrbpcae
Tz0MPjo4L18tcuELioIpEe8TrorBSQnHViztDxudhm7SPvV/VYOane4Lb7vof8BoByP+2Z3Zijk4
BqfZv2FRxyKxAB3uEucPwNx5TpxtH78vF1CB7d94S4Iwj9rcizJ7uE7qXNt7dC/7J2HntM5957lT
uLSS5o0i0UIWCjZ4XxB1cGnJ2mRB1yHm0finj0A+qC59nEdwgAEdK+OPWId0OMmlHMGnHtIpPHv2
0XH3cwzX9FMnsk7cPVtov4dOwqwHbJRlvK1wbmqSbsjoXzO9Y1Y4CrFxSjx23DdolzkHTQ6ISGU9
9+zNx1wVv4j6gdJ0uYkFydYF45SYQ8CR89GwpHnq1KWiRwazR4xn+zBH+ed5pXauXnfYutxFlte4
+Pe2i3UMT6i5I41SuHWsZGi8ouuebZJRGDUvCX5yHJ7HqVSWxiz9Gaej/HHBNruF7dnpC/rGgrTu
D5ik3PqH+XFgiSeOFBdEe7Rk2oEvYw7jkbM3Bzfb87JitZe2k0mrUPVeih1GZuqz+jV/ut/bZD/j
XJe5Uc+thlZ7bryk9Q9qPXntU+M8uaCx8NShv/jlzmH0cGSDaJixMkZpwbAEOx5KpZe71a61drho
UWT2t6tX7Szrwb5U/cnaz+0+Eu9hUMw8j5xLuObqdL/UapOq9pnNXtLLIJ2Gz2AsO9yD0Ju2ABvc
Smz1xweNTXbd4msXntTfvdGHr4nlJgCxRQD6oCF2QIU5V4akzD5KuQ8gVECEW3Yt1hgvEA4sugA+
ZSZdPoqd7WUGtl1bmG/YEJLzBC3LZUxYwj8jTKfqsl6yvjk3AXYD07i89lv/4ayHcUnqLfX6VCBN
RnLzw4a9hdbQ6eh4WfVK7KyXSfcwW6fJe5mgGiNaczLbTify7CAq7zLSvsAiVTf7bfnrpxetvz19
xTlrfyhnTXxzlUMpsJGiKbXCGx0LMzx0axn5H8TK1Pw5W5fO+/VkIWuszXR7qe/uzTSbfNRhpnT8
ElM5gSZgY1Ilqa2fEb8rgOAaIMHO15v67dhJwVb+sLwOAu6WOGCn6ep2t6g7EH2FA0LZb7iIFazf
xl1Y7VzK0rp606ow422SZ5gmtubZrsdCmNdgeAHamcJuVP+bm2eybGnPjh0/AyczBhlTz7R+Y6SM
uw8WgZaFkcH+2Z7zdnwKcYL2TSKiH3UeMA1Mjj2/ecCKg3RnY68hBtAxTw2ukLHUUFAIDIk4fMms
hxgbQyUrCIDLo6ouo0BkswM4yGQgKJE+97CAoyb367RrAWJFrW18E4CDOTuJI0ZH34H7umFiiW9H
0mYmLqhf6iDDErbjL3jGBc1VWqc+t3wk1PnqALrwam3gSF0c/uLiMrafeqB55L8AWZDpd606Wmhw
4ltGQnQbHWFeOZnrHBbuuq/NI5tBikGMBnHDOCcFt/IY2BYnGeeU1iwzRiUmOPj1lCAExtsc6z3r
d2wBuuvXR00ykMd2OMZbXmG2Ozj5w+t8YRFyqCsHoSEIHyOkqQaqAR32EqxOge6ndkm8c/yOyW/+
ydtLVULpmPobx/GOB8HrIrh5FUoKu1k/bkhw23PlFXHooXekrAE1x11Lt5TRTCPlyJF0t7jlf5Ac
aJpzsbdltj0xXCdfE8KsUwVnBZyrXibGNIh2yJhdtvOBqdoyGePkxx1nZXAR2O7U7O9RdclgHdl0
vwH8Acef2k9z6f5I/EK4QvAr6ks531IBq5T5iiaVBuCl+RT4Se2gQTiR8BuxUiSi/sXrTlqXrMEi
TjryfI+4+YcOfiudalas40V8LurQq+cO4duyPszQpuKMtgi2L3cWvyzuLSGQyVbcVi7UOMzN2mU/
7UKNfVMn9HOswUM98/UBclTv7pzZ4OffTRSVjfMWmweladH34I7XAEUF+17muM/R2qy30guOZHpv
2pvPirtyRVtcbLGbzx5cLLHFxVe3Pni4we6CqffD6ioVDpSTEc058PlxSuwXRxeM/iwmN9XFnXbS
ye+cNB8X3beYcRJlLc9wsouP9XUD6MJJVFy0PjC6ibdr3ka0rONfQojcgM1F3rolo/MOT85ay1ib
BFTNQuKJBvAMD7K+zbYaCLVHb7iSBwRCEq2hbe4iLZIHKoBC+6ifOHCxat6NkPXg7uYcozn1mxSP
MHSftcjqDxM5+2A6a0ih7vBKmzJCAh+fPIiVHcyZV8wmyxd1AAskJTBdPfoYeFFJ4+Axf9T2UwRW
rqyvI9zWGihEipzdRiJuvvgj9FSd+2xHZOqqm4lL1j0EccYshpcNGKHADQfrc/V014HvjV+J9LNA
ln1VDnO2RBpUpPt3AhUQgg8CIt8p1tcKbkbNbthy+j1r8JC6pHIeVX3ugoJXexdLa02YU7Dt0PmP
ogX9LEVzIWJeSHX+EdwgW+fc2ysYBuJz8GQO9z2whp/eg4fsnBcKLAar3Jq96o49lNcU2X6AcJbu
DMv6EJJlEsBHLkZHVArjwwXSaVNqaPojwN81LtvLJt4hgsbzz2aV8fi6eKkDxmGfBfS+L/GF6Iix
0guFE4JMHZ5W9uuCrApineF+wn9IbGNc5dWocoHRoTwTx803UK00dLawipINWikOIWn++RDxoM7j
mPmb5g+27ZrxQSOxxLar/tB8SP18+vVFjouFIKD28kiU9/S2uSwI+J6BvEmqKV0pnoOXNyHLYHyU
KJ1YuEg1f7YhgUX6iITK5ltCMTzj7JY3LJ91KPQoTpGPjOl97ne6RmaOkwxp37nnEJXK5UPOyTZm
NkLPmw0K35VF36R6ppZOoL4n7R/s6NzveLjibNJt2Y0ZDlRfnufhSJZsbV+5ysFqnNGd8OSxXDWZ
7DJUB2r5aCPXWvYcSBVkg4/oBLHgrYmqdVyYPhvl3sMaDPPFuRpwURGg1XgLBZJQgb4R/ydYb8b+
bkeITkOIFMHPGE7fpvFAtmtT+NgjHRXJ3IqMQd4c2NVB9q6QG9b169o7WL48WXUDtcsWz3qmO3dA
8OgYDq0ByDsy5WBhXmy2fnlyymq9Piz488jaeDbS8bO+l3wkgKI7T/mHuA2/UMNZUj3h2fqLrkrA
IV8oEK+5A6pD4feapTNgQha4Ynxr0rbd7D1tgdk0TLJbX3fICmZrgJTrWwApJkxY/EoNMQcxMfyt
GOUToZGidAQ4bSmX5gwPu/qqKg+pmdd6ZsOnpwIeGZaa72i3ail8n7UHb+n3vjVDqq+fMOcXXdpu
3jk1f5imYS57jLYfPQuKfQXqHA508uyLMevjOWVeTwCHtHK/N7nVjUUbgAMYxxfpmzDx+uglxH4J
5+awcvpEQmffcZm1Lq4DB2q+4liXsrXOhAg0+0GaB+Nv17WzU8Ad85kDPHHiW3DF8OY/7XovTKmD
cIGI6ONHvUGkbDfEvWzZN0F0pFb4C+ApoolW+gVvVoArQjTfTS751vX8R8mI46qmkOhj6xAbC/+/
mjiMaOW3jmVX8HhBkTqur6HS6i2Mx+7dGwNxshtklMssogIjZeymOC4iySpkXYsJdgw/+NIQrIqA
LsvVnQYCVzY96ueIevb9nkD5MOPG6pckUn3HvvuF0Pq01NsSHrgLXusrpin6+bauNt6TDd0eB5NT
4dMaUPLsJ9HqtSrXuKv1sQfr3X5Bi1kH2lznjRKub9IgP6mW1tQYW4nmL5QINC59Ytf4F5u1Pciw
klbade0dEygJzI8s1npfc8cc5Cm2wmUVE9v/6gHX08fa6iktuGqgrM6hP6BIslF1mujcvVOu43UH
xpIw+9mPQZF0fYH+Sa/3W+tPAueBeorc4HJDrbZfDipwiM7Bqcafm7HXy3WpVyWwGO/nqAAAFpBX
ux2AT6pnPaAUUi1RSWM8J8RcVQixnwJ1eLgPp3bHpYb5Ec+1kRLCpO4nEPnSzbX6e65eDYvz4AJy
u7w2gG4g2wrjlcdX2a0zfHA2LJVdG5rqFo2NQ78wTLd2qNktAI1MKNc2CYtRzkRD8qo9GMjDg3G2
08ZQkAG62O3vYQg4nHrFJTW0EFmawUIXHjTZ1eUjxI1u4/Y+rGIBpDcnUYt8irjcb/7ZAzyUbgt1
KvlWh17VSeRGA5i8uaiU/Olla1dlQ3sIq4JOC8ChbFbf29yptZTCo7+zzeY/NVNUCNHbY2AAEayW
QKo1057t3ZiAZJlMJIp7iI3uNKsfe2vceV9NduX+hE7rkyxeBxIUgwWPoLLWMSmm1QUikcAsXKeL
4y1ALMF8dEHELUNaeCthw9HtfU8l3Ux6fy8De9jZsquvM8UIUhFGE7oagwVRmLWgvbqIADRseOLQ
GIKCwYq+exNEoLmbfpirdKzxgKBTA02QdR5WQi74vDYlGL5GHONpc9izv4LFVkjOHFxrijm0CCir
PjgF4zwbjV99RJa2f8bFx83PqXDWouMKNfgB9n5RuTYVG3buZI3OVQgVHdwJ9/dqeift+UoPmtOY
HSsK4ETujN2CUgCfJppuZA4R51XU0fkQVBWaRpYFATxbPQOvw96pMojp9H0Ubv01AKm8wgKron06
113g/CwimsbPYXBQKIisoK9SVk9ok7Vm/DeP5010jzH4qN03gMEIrzeP4UxvQpt89gJHNQQGYt0U
4J5e2knXpztOu8bP+LhwEHTrhaJww8fxTRnwl48iWKGoBqtaTdnjC6m8xwLsH7QrNoZHq9s6AwOZ
o2OhwzzPaE+Qb2t8DIyHdzZSEF0BuJSQaZjizK87CC3yDt8v4C0RfFfaVV7C1eLbu6W3qgYKKzi/
KLaG87vVSD7cWZnVIVh7wHdbKTfUOhuf4wvJHjMkKNxN+zaY5XltjH1BhWvxMtm7g87XcYOw63PA
hsueoeugVNwYmXFpb3A1nalxS7nF0PFsHCDuQ+cpVu9CR61b5huPPvuEB4i8xhmqMtFSjLh1PJ/f
kbE+SyuLS5Li2BpM5ih+L3kPMX3vCGrYENfRev7skHnQJVwtDk7fzHtXD3rbtSs6MV7lNjqQhJTp
UNEPJ/MsZjsL2pY8xqwyHzVrtgvaqKYKxOAYU+58BamzDOu2sVJ/BQI6M95sT0UscLXvPOFp5zFQ
oOA++n20jmMWdP428oO3GZ/8q6Wx1j9V4za4Tq1bDYAAwxjSR44U+Atqi3HwtbpRv8L58g43TUS9
TXYyjhphbO/JaESvmwfg8oIBvH4NHmLejHyHESWqP3zM6/u3YHQpIIXciklOsXfm97DWigKtrNq7
655b9Vi522LnvgaSNesCxp6dGcReyGo+pmodb0KMsA0xx2XdVT0yar6Ses0tJ17REemser6f6dXv
NJm434kAbOR0bu+2GlKskCl0ZXVx6rAVxQhtDQvaQGcK/O7o+rFJumnia05spzM5E20MvcmtQnfn
RgtEV5tsTEB+g6s14LOjte7qqXIjqOF8eWxrT7UH49IayP8+3PoC7R/2gG5kjmPRuDFFWwMzaLIV
euG1OUZg50XQw/i9T8PUaJD8meqIT24yGvwcJAsNkiaEWWc05IRp9fsixqA1/cFjrSfggVk9/8gQ
ceROsBi8XDT+icr8wqnCRVYZmrAVj8BdrtZWcEIjbw8SMO6nk+Ma6n/LpYMcLbgDUmDmt5LVI4o0
TaT+CX+cQXG10QG0fDRk6H/qNrC2R7ZNMyo/7cqGvJ4mGWarK6YpjZeeWq8ec9n6WFcUslc7Ri4r
eiFRCh9DR8f/UJi0sTBqNDCxpO8Jhxjf+QA0c1mBNKRqpRlyI+6aYrK9gKH3YVbLe0BF/GbpFRJd
bLWxn4O6jZlqsnSDeFoisJ6z1mrR0QSj8WMv6GrSIFSglwLJ0mJsBJ+gyYIQLh9pXAO8ltqL24Hp
O0aByLUfDl/DBrRZwpd161CB6Co/s2wzm5R4PhigZpJxu1+aZValVwF6Ca1mZCwTwlXTEZwoI24w
WQQIunP7OkoYw74/iYiZKa9AXN/SQOPlpL1p5yjbAngA51iNKNahaYs0OZqKou3QKKC4c7I2Gi2j
8Yaiy9zwdT6hOxZ4/Mg08GxE8/56RxlNq4SkNkL22Si6uK4j6dm4W6J+JE8ggnpRGoklitDYAHgv
yvdTbGsk6oE8ONWClY8myzA10dygKMUEedFRM+M7WHOsv4QifV1sHfTcAVY4qLpbG2jXzEF/RzWx
ewCAM+9KpXTrP2XrakEsFKIxOKvaVsAtxNZE5E7bhH22Rf5CCxn3qtan0F00gRQiWgu4c0XXyXZy
VTMFyLK1EV89xmarVvuEGd4Vwus2LDQj4EHUV+rU8OmyZxktjwEbrOqlh21ShMLwEthYMbU1PelJ
rO4NPibhkFtggaAU19YMuRy8BAb+HIHwBC5OjCDz1nrdEr05mwof2eCTS8grTyJmMDY7bw0bhu8h
HmOJwirmKzNMSyWdix18GyIH082JGRBM1UXdSz/M9TR4ba5X4iJZBKt4ztjmCG8fYYMpeNcBLrHH
MgZP3BDYmKPpvI5oB1nBVN3ebs3KihaXgCq3gVX2dbDaiVx1uM72fvBcMiTDYnu3oY6GH4OczKC5
wPtjzvK0GbimNHRC17cD1QOBV9FpoIV3mKWy21SPdR3uNOv1c9z1i43uFzpOf02LWLLozaxRA2+r
Mcg1INlINJuVgLKKE6bdYQJ468/ItkJZwrOATllfSywb320mAHPJ1Gz7PvJlsOPGhiSsAzoJZHmh
+2CIK+QxBBXFlOs2IFwieM3ekYL3H57saGrRDrSEHoAe9YyEO0as6+611aKSGsfRCsirE0oIWDY+
LVjewgM4iSGchgznye8lHBjKzYqhDY0q35F7S+sQSQw2qMxgctBqvHTl/1Pz6DmlsxA/+nB4N7jo
fTOtgCw8qW4q0ShtxZmM1DogHLA7cUAIFdNdzFmA60y4rB1zw2nbJGvbGf8L0T++OvE1emU2bD+k
5m3bCbNCiO28wOy0x1cEsNVE6FQOvtGwZm/HzYG8v22N/B46xfjHiq4beVP1sOk6GcHymp7bwB4h
RyNHCMi7nsk0P4H5hF+TthIuTC8iDgaoiv8j7cx23EaaLPxCQ4D7cqtdqt2u8nZDuL1wpyju5NPP
l/UPxlKKEMc9QHffuOFQJiMjIyNOnAOHeEO5U7Vzew+1PziH8NSZ4A5bj6JiHHvH8WlQdLXZHNMG
mo9jNMTth6Eq4uNHXK5AKuuoFsmrenTinoeFH+rFqrKagSTbdiuAH7ra8+b5r4KEzE9EP0GE8mHN
agd/7w4n975U+V+3rmIO+st/cbv7ZUkBYoE7nzy67zbHNesyODNbE1XkZRQVNvxpRFVlNYMBFkDb
SwiskCeBt47gqumWDIGNOqPpkpS55/YLwscRbCPBWkwJRvoietVXyYYCyb8xCUmTEELUHVum9Un7
gZFdMZ+VgjHe2Mu83CpLfzMuYRd5oVfxaw5tLEPtIUR139nh/mNQ5vghlPJGKTAImjRInOWpVf52
juTdBAyAUKI5mme60qgCpHSVYQsoYAzdbr014YulKp2nzUA6EykfmXZqFIpepvaol3lAfTHXy6+N
hVjt5vb2yrB/iC1gToPQ17Y8uJMsCaheg4ZJMyQ5FiOIK8Ufvp5qmwfa4BoLlRLf3MeU9/bdHMzf
um2iRQX51iWEeihUjrkwBzJTlB4YTFuCy9+2lK0xuB1WlN43czMak1ahdXfgh7NgqJCA213WJm3d
H7FKebrT7nz75+1dvBoce1/XmQWxzWfQ8IrU0erUwlz01jrKin80NWTuLgTTFcTOaswyYmrcfC/9
8DHQq/uxMvaGsq/BEnezBJNiFOTqjP5xLpkjo0nHyutCnEuw2R+/gdNH+dI7wB6xtT/cXrc85oAf
e6qDiKsKPz9EKZIfx0cVkRqiJfTn22NRHBotffTCfKsoxr47+QfdnWMfk6eW/mORe8wGhK86hjS1
1BV9rJAgQxuV1isPRMqgPozgwoxP9niaORvvYwXSTrK8P8aksSVQ8IbaaxijS3Tvb/WeaQMfEEOz
QhzwSP9q46xub6jsqfLypA0dTaC5VKfA7RTtfY54xdj97ZicxRAlWgfMxLjik2nSDkYxJPxeFAMU
rhxnbyRJds91Xc6MUsrfSViBtgdhWRXKUexdHoiuN/omzRs4Wkbtmz98j9QvoZ7wUmSWkk717V2T
519kY9Lp048apQcPYxBI30dUrQOqnR0t4dtmrsb/ZDvS1tUIhAxc3DRjdWVZ6QDDVco0nbWHsDum
C6HaH+Db24ZIRc5Ynluh7IkFMigOHYJFWK0ReWewLV4JxilgNe5HbRksaQU/qXM8Kld0BSxY96By
Fcy+rg1b+eVX9POiPDXQlTNSpy6FVUAe4w5kcViuj1tzBVuDOAf+a7sUitS2uReos/3cqRDf7/wc
yj9D+r6Gk4SxmnQ+DfyKYfPc9X+qTq1uzTzRVoGvOdu/324YDl2aJuQALkS2l+tWeRZaSsq6q7Xx
xQ4Z2Vo4mxN5R7pgRLKy1rG9IeMBV3PbsHxqxDWiIx7gqugICG7RS7vUoaKS/wNMj5t97FP/VW3L
Xw5UrXW+r4y328auhoLfrTFSZTruuz6ctEpYlC2/rFRzEd+7a3sbQb8Qrf2f6DFtwl25VO/mJ7nk
+CabFH9+dk8qptuFQYRJv+qXJWVIvdBmkqtJE0IZEaJj8Q2lQzp4ZmGl8YggcgpgaLRNQIfHj7e3
Tr733q/7s6xJ2jnTGs1EKWqTdD4vyLpT79Dp2SZpaeeT8PVLv8s/ZJY3szT5HLybPcsypKW1tRUb
rshjGKgG9fmMYqmHdl/uzuiEGnIK8W6IA48zknOzjZefqSoi32sa0rQgW3Xr7BHZV/8hu/uPBj2N
xFcQSTRBV5S398pDfVoW1SKj4rQMvw8rSszowvbrYEmpaHbeVp/Ye/QTPE1FaUPQHkq/LUl5+ZaK
byyy38YP9zB8s387X4Siqr4efoU/tB29tnX/Gyxk+gGgefFIAWYNQBgexmLrr4eZIytHZrbKQQbe
5BShxXLFZ1WPQx/WLQhu1AP/8d141XS8GjPTnGEKuLp8ZEPSFYDkm6s5CYbqE5P7SXw4Gt5TnBsf
3bC8y2xvR8sX4NPJgyZfc+esT5yqi2VKkSkQDcQjI8iL4SCUOaotWKDgFxRvC0GXA24LHa7X24fs
tkmKhJdO6PNKomeEyVJ/jqzPlTIncXMdbRHkVR0Pml8DDho5yg8RsnMKLwZYMqkpgklomcsMgToc
NbjeGKm5vZ5rT9FhWSWsmzyfLVgsLtczBqEWuwxjLvpA3QVJskOPb2FRFf97MxwOREaEqjED0Jdm
srLkxUh/FUzN1skqRO/+UcNwddvIxINH1ABQL4WMQ0XSSVoMD8qw8fTWWowlw1TgDL42dnWHePtW
ycYcRRo9XWkMPXmt/jnqPOr86Y/xGD0XUfz76PXfb/+c68B4+Wv0yzXXtZkg4MRwRQ8CMkFADVzG
Rm8Z7WDs67apqzFomxz1fOVS7O8jyy6p4rG/oM62wGuXgo3T2IHSXh338Xd1VS6DjTvzVa8Pg27b
tFsZPNaR/ZG5ME+JkjcnC+3JvkXspzqWr47uzpEMTGwjuBJyPQTCLDI+6aMyikyfteZAJIl1p7cO
owHA/vvwSRnmCH6mTOkuxPBYoQIsZzpmb3tGaQG1PJpIIOboaB1/1O29Fs0wRl6fcdIp1N11yhzc
ZVenoc59C0FHWE6YFGprSla+ptMUbQDSRyTMI3KKcx4ituk8XRXmmBVHSk7ja+lyBlJbtNaD1sCm
+WVQPhXupzgHWqXc98bapX0+hAGPr+PG6L7e9s1rJzFI16nlaMgLCWGwy2MQ24OJrqVpLgyfVizD
cPlCt5R+Zn36xJ6+pwWiJAc3quyLjlKbx8obzMUKRdvHfA/NAcO3wc7alIBdFu7e2FoH9wtN6ube
Wg57FCafYcXfonOx+jnD8SyimbTXEEighGZAD8R/pNNYxmrXjTq/pS8YZdFzZhYbALF00Y/LbgBO
3jXxrnNODHsG9t9S8fGhcSxkADSbfaDkcrnfVRAYYYEQ7SJhYFOpv/v1x9sf9IrE4t2CqepwO6sG
mF7pAdbXVpExImcKuDEUAcxe6+EShPBSUIIyG3Zanb6cypW6MeB4nk+23osB8vYSD/7XvjjGZ/l6
Fxl5oies0Gjoey1pCuR7ZyNIz/MQqbyl/sPbgqJfRytvf9rNLH7CzwhEKI3xgYXKnXST1dpA6AhT
cg76iuUi2qXoMtZ3brft75IHJiNW2pIxgI+KsmNE6bbx68uau01DugJPRwtAvt/ogXZmEFv6whjg
W3lymjd3jmH4OgQS9gDy8VZhfTiQtLdpVTgJqIBFbgLQ9XBh+6BX5aE245nbetISnBW6oPsREm6X
luomDk+aiqVktJaxV+wBIMGV8e1kGzOsyRN5Abo2VMyoWwtaIVVyWN3xi7YMRvbto7rsV8C44lUI
WzTTV3AGoMYxz5U08akgadahHNZ4NlPRulzdiXPZty0XvRow5qkpu4h3czr3rJzYwwsr+qUVtyPN
tgusAJ346qjD5sQ8U2unK49m2F/73oUpKaZBMdJnboApa/CYtiwXlv5dV7LtbSvXkRMMG6eKNNrj
eMlFcZhIzEzxMp0ZvsOQH0L1HpXovdXzeoufjOJhKP9+C4VFbnwIVFyL98zlFlL81pNsTHXuYhip
beehdOKtOX4AKjHj8FeEMTZVaRJ7FOR5JEyoRelJGjckoVRuw9eUQYEv/pv3VO+r5XGpNc/uStB8
DgrI5QVtpMd6O1fJub6KL36AIz1e0tyyRUsObMNobFNo4VU4S25/QElKzOLOubQh7aeeO4OaikVW
6xZI7UaQYdMrcra0p9ezfGHX725HVASQS+JkUxSUwlVJoTeyNQb6kuy3XT4TO5ZJ/gb8c6UBB6J9
Ore86xMnvqDLC98VKlKeFLWQHa9cME4glOEvAY62q6B/UDsSm+guh80jEkndo23nvxzrxUkZEm6i
VwcKgha0ZuNpM+flqhvAdhOuaULCAkRxSS48AB9qq3oEBWhujY2XLF3oWTbeUpQXbID5UBTMMv9P
bYGBsgNlWKKbIwdufKeFBE7M1zrHf0ZKTUFT/hxbgIj04We86TqM8lWBCjh0BUge31OB86vea6sh
sUBq+m/mAb4sZUnBc60/KQ/uIvjab9GHOi1m7/g5q1JVw8kVpdEcrOrbfkXLdWdBMsBbani2tqKu
bX6Omb6dbSpfbyzy1a7J9wQud51XVVbaFVWAWXNrH7x2oTJpwhztU7sTWoPAYNHjYzRSvZ//ptdx
99K0+Gln+5zmrpsHHURx5rbeazt7L6qtxaz234S7uioksHSYbeSHrrgKoULUIk0TvrMNdmTm8cpb
2k+YWi7zWXmxqUWdG5MWBbmFmVMl+59F3UXbem2jBD4XVSfyYbEo3NSj9gdzsxTyEBsJqrDFzrAc
N/m9/rv4enwRYt1wla/qbQO+Z18vga7AHLu+fUCml/jHtJQAVDSysg7+rPf9TA7RttvAk7Nx9rfN
XF8clyuULv/GhtYiNzHjQtbTHu+Sak7IdyJHuzQhfsKZBxZl0jFWgIl2Y2zC5fBGfm+/q1CiQrtp
H7p/9Ll0euJCvrQp4sCZTQYbUqMZsHlaa5v2OWFcb9iLAANcf6mv0seUjkPysX+jx1U9Zx/nmLcn
t9WgW40ooWbYcq2vL7osikexZoYuBu056X/f/m7XgYwFnhmQNjV1Kq1PxAL7Snkp+3xX1jDFAOm/
bWb6453ZkTbSzo2wi23sJJ/6FROG2+AANQKbSA9waW4Yt515hs3tnHS046RkPPB9YQY5PK1vpiJn
1iRu8stX5uXeSTf9Kc+6ajRYkwhV6kP0go41lBSUmMnckNSL18pXn/HYatk5C4qmt81PHuyzHZWu
IPsYAFTzsd4MObMB4X2Wf9J5kh2ZitSMF6PGW7/dNjmxpy7C3aZtC0TTNYwK0LShhf248JyHCDYP
nfGY2xYm3PHCgvTVkh4hCXCZTO4lQbtKQehvyth073K9s2eKFOKvkr4er1dKMDQsqXvJ7y8NEj3V
UapxEZiMArrRMjs91MwTtNrctT21beeWpBCclmMXW3HNFHDxMzE+eu5MsXCiI8pD6GwpcvDtSJHc
EAPlSvkY7PIVegTqPt5ky9OqWzHo1qOXurBn/H96AwlLfBMik1znsAbkJA2DDfRPP/WUug70io3x
S4uKGaeY8HQIPOmk0KkyWaYUOwS8gVkgQa/U20w4G2+96r84jJcyT2296U1L+S6sV3aXvd72RkN8
mSsf0RzXQW4BgT756af6ZgN+vcDhYQ9kssZD8WN4a/f5Xujq0EjkJgA59UChYNOtjE/unb5TtuZT
fhd+4oEhRLU+OCv1bi6cTkQe10FcSjcpfHMapR1Jx2iw4REfF12cKDs1d4uPGQxhPwarzp/CEHAp
ZCz5uLy9HVMfHJpWla6TEK2U67QBBTVgnSF3hWfXL56mnB7HqmsfCldl3LlzGdC9bfD67YYVRC5N
3lJ4mYzjaGuUyAMVptHI8uDRYOTVg0LIYajC3oAzfmQiY3Pb4tTG8mzj6a3yeEG96/K+D2y1DwMV
n87iAVD6GDp3da/Wj1Vuqr9Dw+zuS51+8b8wSkeKFXrUF+RLvs0MeqN2My60FkIqeBBL866B18dk
5jOh/HXb2mS0cM/MiXB1ltNAL6ao7RFzgi1+XNnLXn9XRoP7QZRj42/pW/gwFyymArvLzroGYr4e
sPJLowwqWieNwSkYDzpo/E7OIuiadmu2UATcXt+kl55ZEn9+trx6tPSu0LEkSKAKvV+P9PSa9Fva
vdw29J61y9EB/VbAb4Q/74reN4osq2hSooP7cPoU7U7r5BG15ZAit7cWvQTl4FHTiJYGQ1FsLNP7
M44zdbGc/wDpS5Yg5iNbhKcYurjA3UWdPbOZE5V0CpRna5S+m2l0nL8ME85HeDiML8kHqMkQ/oaD
0VxBnbyuX3jxrsvZStSkm55blr4jCmah/767AiQB3HbT3ulf68UCchyeaMqKgci5lGrKSc9NSgld
mIzNUSlYbAqZgAKHXG3lEIv/vO03syuTMjevMIIxPWGmQ9MAopxlcgCzoqzbpbvwF/GuOBQPs4D0
qUuUngRlbou+AC32y2OR5Mw9pWJtpX762lDVDpzq08nJfjCRt/FhOk7dDMLSOX72qRDuiYY7Z96g
ryilJkEDOLwTLlqEyjo4vrVR/GLln+JMvwtAxkdzUrdX2D+bovC5QelMFPk4Zs2AwXZzAkUQLu2D
7S69HxZAuHB1WjVf/Cfvd21TQO2+KC/ZT9oLs3jYqRh0/iOkU2NE41AnPT8iHKydXYercNjD23Vy
ZvoWkx/1bHelM9IGICo6sVhKqff5Jts2Qrx09i019XpjU2mMUEMF/i7XL9oxjqo0f7eDWDm4ZeDZ
yZIBl63x3XrzIcdb/u04w3++4x+T+qW/Rk1Z+IMCQaRnwvs47OJEn4me0+fwbFWSb2p9VrtGxarE
RWiE6/K1fTbu6NUtUuiR4QyCfxbw1RwsdHY3JRdl3BQ6UnFvCKS7elymH70PwZYBu03xGN+Fa0jC
TsfV7aCjT7vKn/2UXDJorKiMS4ya2wFeKm9ZfTDXLYyCvyyYC2jLws52XNSPMD2Kt6u4rtLlsC0e
7Dv9Xnk5vfbf/g+NWrHUqyv07BNIDqxXg+9RIBa/6vQoGuDvPlx/Kh6NT5AGoO4yh4aePpp/9kGK
8fTi4j5x8KtG+Zw7D7rT3idNu46jcmbHpyqZF4dGCvPNwPxyJzzYf7APyV108Nb63njRv5SLepk+
UEq9/Ym1uU8shXjX7o5GymAXGoX+NxiWt8lu3IPKhVxvDQ/rvfFwvNd+KwfIn4KV9/O29UnjNGst
zaTSSen28rwC8IC/JcN42x7DTW5Y+o5hw9egGz9EbflP5zEJVlVPp7CeiYG6OKZXPiSeB+A+KU3I
uJXQ6Ck8At8iCEI/sSyewif4H3cwJkBPlH0JH9VVslJWTAbB9bQDAPVkvULXN1dwmkA6cvOc/Q7p
e48IK+i6w+8wt1B+ImFFo2cDC8Q2nFnx1CPl3JD0nSF80JtExdAYdrDOBOOHvgETlGhoFI2qstNP
c7og06Hyz9psqS+IIHkTZmKP2y/H7/XPdAVzxLJcW9+0g3WI75JN+qDOYTdFhL/xXa/eYq6eN5GO
zZK3thCtD9b2vtoo23Td7Yz9bfedPq1nK5Tum1E/6i4pkOjoBNSCSHOPS3MPKWy38hfWWzSbI0xb
RB1ENHtByDnS9WOPmd9FKRbhtVqJKYXT8viQgdUXOr3F21zNYKLvSibP24teNpN58MxcntA2MSLb
KdKRqQhtUzwbO6i/1KfxYG8oUwxz0W8isnsqiaZF+5H+qzwrOMQV2D+4ajiV/co/wOkgApGy7JFF
7F4zGC8Pfy04Ts5ApVxlNBGECixRUgwqGq1KalEvaDfJB23xT4+KXI8U5Nqit8LYw/K2z0w8Fy7M
SS5jMQ6dZzn1kCIrX7yg2zX+r1GZk7nVJs7BhRnpu5mgiUMUB3jQNtoi82EUtZEAOT707kZVH8P+
q+N8SVFR0DCdeHMikxP3peg+MO1OaPWuqnx+WKXMSuM1GhImOQJL1qlc2hqQFcgyb+/n9ErF9Aot
CUujZX/pocUx0ZxcKMvoW4o7a23nrLN7+IHJRv5eAevdWf4Yk6EOlRZzPRM8FxwVn42jWhBXAO4t
6+vtZU2ehDNDklfqehc5YJsJ11W8RhUCOqiZwzbpiGcWJEcc29LpqgQLcDNB/dFB7Xw3Bh//f8uQ
3LALzCGHoWlYdBCN2xpM4DMheKqewuyOuMRZyzUu0YvSoxGkLCP6rSPeEawhwk2T+0F5tn9bu2zL
+D+pk7NKec9B+zwsY/2gHlEVTw/N7vZi32tu0uVz8Vuky3zozdCyxJY6QMH0VQET78rsVu0GiraD
A4I0Lp5MayMEoMUPG38fkWFBwGrZ/q4/BYyxIxIBx+lj+r1pSfeSTb6cq/5Mf/U/2yWdFrsdgqEU
HyQ8oYlCkami/8mo8sypnHbf/zVjSlc/rF4Jun7sxAmi//D4yxu+397rSQMOKSONcWoT77nHWcEu
1B1wyVk0wvDC4HGURZ/D/jiTTExGsTMb0jtDsPvFRYKNQevuYRlb11r2TuJbu3NF6zlT0gPDOUI+
5laYUqzss20zipcl28D97Zfdj//fxkk+GjenIXV1LMEm93CMkse6n0tqxV9xdQzO9k3yMdjpB7s5
YaKjLWyq1bqGMchKqk0Lf+JJh6ZNmzl5U69jEJGeDjUKFw9TuJeXgJs6NXxhuLWFXsSiB2uSLfM7
/cleWAfYnV6c5znVyqns9sKk5B2AlXuTp9pA3qAz37JJN4xLL+yn9FEH5qKujLdwPVsFmPKT83VK
fpLXXhupwijDBJ8AwvnJDqgwPTsKxi9NtmRiE3IBY5nNYjWmiroX65Ucp63TpvRasV5zXe7zTbuL
7mG1eRSSeMVj8QlUPAlT/FbOzhiIYCH70/miJX/iERdlWorlJMq+MSoH9XUMWRzt1/WxSmH+KX9B
4f1Fsemqjf+ifyVwlbYFeZ0JOku6wYwq8mAlxHhQlcuGNm80IvSkPClznYHJVPvckgh5ZyHN0SDr
cSMI4CzkeMImvy9HIPDBvQqPb4ccONTeMKC32rjKNGfuAE3dC+fGpQM0nhAby1yM+8lCtTbm79MH
JLB2+Wf9hx5s8+/aGn6dfzHpA9TvbHOlMxSOeTd44tj2kSAofmlhBL4d7qYeTB4W4G3wLM/iO17u
qtsjvBEFmLD17ptyrDdGle1tFeb8lHZrba4gkDkUibuNo+RjGrNGKLKWEDr8/QAFa7VAG3rMN4g4
dflDcrfsIHeDN30MrK951O5HNX77N4tlcoKKClk37nppg3Oiqo3JYuFrXvf37V5A0nn/0tB3Pum7
uUA/7bJn9qSYYI96xewP9uJ9873YQKENOGf8BO3x7Lj4xCzaOyzUM6Hf4OEr93UzA24iz8GWeBs2
H44v7VOyjoHDISGw0j5pD+m34m0u4E7GW4cxxv8xKjlor4YjSAyM9skRMYZ0dcqf/OAft5uDpIqd
uopxZ4akLwd3lh+XAQkTBJwHHZSmH3WrsTjE+mum50trmOGsmHw2gbL935VJn85L3JLRLgwqTv5a
QqE7wCzvaYcRBRUr3ZZwaHnN95M2wMrs7bzqacZVpxK4c/vScchKNUp18Tn7JxJyenXRC2qiz2TF
y3gXr/PtHCpu+sL+s2KZKyaMayaP4ncH8rcInLwFLwtlWS++5kxPu5v8YXawZvp8uPCzMiHCGLcl
BZ/CVNwUOqfhHex1PIj+h2h8mrv5yZCpSiIjhibWqKaKCtHl2Xdg12tR1oRyeQuvPNdztTnthaXk
X4XUM0vSy/FUal4A5w6iYw/oIhibZpu8oR+0dF6C5+Pzv+vqXixNuoOVE0OGg/hy5rZbm8v4i6gJ
oaWxKB5FppUggat/mPHPyQN5tkjpNu5cM1LjApvRsHCaRbEvNsHa/Vkf+oN/3y/hLVwLGpCBoGrP
hfHJqHNmW3IbTa2tUyY+pcpr8GcYUqI2dv6q+xo+2l/gRufxuq4fk81stU9s5FUUOjMshTuW69dV
hOFavFyXORqJzPv2TDRZy/ZX9Tnc3t5lEdVu2ZOi3lCbtReKhTZAAxrnc57B4uRkixJmz6ydQ7yJ
E3DLmhTy8tDQAD1hLd5nH7K1v//RrNIPsMms5h4Hc84jBTfQMqGV5liqyg9mWsOSjlCUc1rH5rDt
4Gjv/GR/eyeno5sL0gqKNTFDIh3/XDt6cWqRwKkoTphrpDTviXBrnXEV1D3wmWhhfYJO7ms3h3ee
NA2lANO/ACOZuJO+YpqMeQtBCfoYK7RDEZHj6brmBmNo8WQyOEMlrj5CmuDtbq95apdN3nq8/pme
ZrrrMuIB79MQCIBy3y25N1HKMHJr1XvhYw/qJEKNw/ZnJnDFwZM9yIHgiRFcnWEdGdrnKknax61F
flXnOcJkGX30RXxqmJhsdMdd3V7f1BUJrwvMUtTCr2fIsqDVvAKi2cWoK2hrBP5dmKBRc9vIZILs
GlB/Uall7EcGWfl6lUZ2xNdTD+iVIrIBL847yNr63ez9z/P926lNBNHFqI9lGoxPSp8NVYzGKXS0
AdyTvzZH0pwU0cZojthlKohyEsRNCK0Z+fCld7RhpSsIbnLaPcTSzdfWfR2SCrLimUxqajmgDA1G
xTQQcvIDo1JSM7A9eGuLHFV0y832WVF8NIa55P56PTRiVCYJec0wdSp3foDfFdDAYif2bSTUmuLV
z4P2uTc687tzzDczbnEdLDEHDwN9dhX8hozbHHyfiUUfOVKIz5fg1LbGo/dCYWEVrv+e7wFT0IfR
LmDsDoaNyy+lBUaiwQWKqVDdDamBqqHyz+3lXB8lT6caCebYNXX8TrpRq6PV+v2I2G5YjvtwGA91
2c5Eo4nvgwkcG7ZQ2wY1dbkKnYELu21hIPB1Ks6BAze1ivpPZUNwDSd1uvz7Fdmicc5QNeAaORTF
aHZkboY6e3Rq9m5nP8OlWc/Ehuvr+X0IkJFty2NV8hEqk6zOG0h/4F/6R21fkhSlHttdqe3bmP+L
DyTm8XA2W8cbpN1rIKX17BMsJob52xt+n/o5J5soEbKYMwtSQlfo5aBlORbE+zGPVsyQoopMrKug
dlORlfPW8wNwE1n5pVXJ8Y6W1hS5YGeh8/Vy1HdZU9wJOaK0hkso8Q9qDoSo/IjC4G33mF2ucNez
alLiZLXPkwCZTQafXGPju6tqm2xFLocsH1pN1i+YSGYrAtfR8HK9Ui6gG3VTGfH/7PLAUIkOTug/
ZoFGGZ+QzIWIeD7jmnTVs68rcoWz5ebFYKG5gqLkMcju27ZFMDdD1nJYH5E0MAp7hjVs4vnMOgXh
o20azMfKx69UnDCAPwYBx3c8NByF7iKBHNgDaDCoswN5E9WPS3v65frsceydU9D0cPItzYMuBEtH
+1C64M5QrmUgCth3eLwvHChl54og79Xzy7Tn0rh0OKskchPPxjj015vOvUN/r6W+/lNFxA5RqjUC
LKKjJcZJvXTXg21mFhwlzoq7d1nRZ3IY0p77VdMefvYJpANtpm6l9A6fQHh4iWiX+1zae+19IFNb
j+5zZH//P5gVi721GdKJzqEzh3ibzRAQYw0Z+WQZrTlcsMBBdO6AyZ2FbE/UES4/gHSY87Io/Npl
qek+2iE/FqxBm+xPm/7XPG3h1D0G+kKUKDVHZxb70tNiU6t1vTzysRM9WiVoSjULz630bX1q0vug
RQNoJlQJ35V21IBZi2xQgwPl6iydIqiKtAzp1HIjWPdy6ojhZ2QYtu123pmnTi7WOLu8Gwz+kSNU
p4/Qo6FiE7vBrzZwX6K4XGq5gVqji2YvUpttkfwMSL1XulJYq0RRXwfUAW8veiJOMp1p8VhiSOga
tXA8wgRj9TGIKAX19qIM1VWRwTqDfk89s79TppiAArtjQmOuylA3o7GGykCnjUH6o4uWSvZma+Eb
iJ+5CvdEDIZ05Y8hKQZX5L+u72PIgt3FqYJl5Tb3LUq8ldUtdSefyU4m3p2emPIh+Vb59zoj1tqu
GtqAObVvnrdAK7J8Tu7Gnfrsf6TDj8hK8pMn08H8cPvTTQUeg1TSeh+kgopJCodF2uTFMY7IVaiy
KwtIipLncCMql4C+fg3OYf56mziUBqAo6Hl4AJhXrN7tmDAhpyvdolXaJz2BoTlx0QC3hrei6s2Z
THYiWRaLgypdTIrhh5cRID9GilAuI4HNVRgXkayMqy76F17Jg5PJJZDh+lXCVxraqcw1tJWs3Ho1
muxgtMaiymZQj1O+jwnBV2m7TL9JwSyPNDeFb6JbFHW50FtmejqkYO305bZLzJiRYUEjTaY0KllM
kyBury5KtV+ekDi/bUWcHzlOni3GkR7OfVTAiRphpS+/JNUnpTIfvagGu/MhiD53s3WdKZ+zDeIT
pQcHd5D2DtlGPzg2VrdQQogGS2XRo0XYpsctl8OMM0x5HF06pqF40DAlKJmysio1ypKs0XddOHrQ
TjS81e3Nm/pEZybk6j8KUnZnq5jwFBRokwdeGwtYeja3rcwsRK7CdYieNU5NchC6wMS1YttYylxm
f90O94zzlYjr9CzVDXiCpmXLSlDu2ppN+21U8ycmDLdFZW/chLhr19UPpyv2dXGcMT7lE+e2pdA3
NnbZeAiUwCx4SHB0xSiXJTl9brQzOzkZ3T3IyN4LmoxVSvd0ecrLUw11MhwtVrrUNuYy22l3yrKj
UvzD/lG9np6Cjff6b77fH6PSFWaXVq7EGYmW33tIFO8gipkJrlOZPMU8qKiYFH2/vy4/X9NZfeYg
y7hQX+qV8SV9rtDpWpQh7JAL92dy368Z0bVRPNGWs1wwE+55YVtynQYeobHPhW2UbPL++3GYQ35O
fbYLE5KH6LBsle0REwKO2a8QchY6At7S/9j/dgG7vQDL/Pj38xnehVGx7rMjoTWhotmZyOkQJQpN
OjbVB7tCoE2dufsnN5BgSFUWIrGrOpIe+YgCuqQ46A2uOvse/OtMkJ/ewDMT4gierQWJWvAKFibq
FbQvz9Fd+ENAi/JdtxlW2Q/tV3f3b55S5KJ/liWdtcSCBLsKE6oU1hcE8b7XQfmrV/SHYTzeDTZA
FBpAIVIARvXYH/Pt0X7r9BLRb2X918eP3wF/j827+rqGFitOmQ1H1q55Pzzy07T9etuAuEikK/TC
gOQoSj0WrT0IAwhgQYi8SFqw3lm0P6rVyqgRuq1/u+ZcO2jKa5DiEhhVuMSuaIr9pE6TukGVrguh
BUQI2v/7KVSeNA6dOwPSZVGvlW7QIqwSty3gKD76iBR0tA7opwX/jFYezjjo1WKwRLnb4rlmMhD+
PjN25p8NWoC0tmo0ppsMhUS9QOfbd19vf6fruhkEClQ3ea3AHACLnhRGHI/Ss+0ewbEk5sfYUpb6
6Xer6sXSRge774x1N3Q0K3jkh8Zqxrb4uy+cBNu0XKjiwial2nI2ohVOjl4pEuWduTEP5pq+76oc
Vt0Pd1Eu8kOwOX6+bfEqsQNXBm4NompD4Bdlg2qALlgQn6xFGH+PrG+O8nAKfw2BI4QRFyd3Jlm9
OgPYcC3YwEiJmQiSC9WmWcIQdEzglkOFbhMFnQnpWLXKbf+tCZxD3iI9OUQFs0EWGOHbK70eNwOi
CQcZPF0O9HJX3aZxRMUvKwYXiuDuWUO0qx9D1HSbXZYGB6XVWS6zjLazdpJ6m0NSA/HfyvA/1M5x
6xTojlflKqrbdRbcaf6ca189YN9/HIVupsIEW7rkdMrgWkGV9e7iFBrhQS0KFD4UhJNPZulv3D5o
t5rtNDMx7yql0tHAgIZONA3gyJA/fmLEY2BaCeXD+vhTV/0DcnSHPkCwtk+90/L2/l9lwcIYL2Xb
tSh+XDWritIoWtokzqJstHxjVqqPLGhi7DKkUGeO8MRmCpIV9tIwKCZcQXLdLEigwkDw9BT24YEu
6bCOzDQNF17RNvWysRmeYqbUdOegRbp8fpmYMxFyQTpBZ/hYttzGiDMXEClCVRyP3puXFN5xT+P2
9MGDlwvmZE8ZUXTIsrZAwjID4lT1iJEsI1tJiqU1Wke46lFFUWdSWv0qcxdC3RCai3imX3PTgp8V
UnOZsWg9CFVNpd1Zmfbqh3G/jIpIXRhWBYUAbYmTCbaXuZYn0BGHLmbOqzge8tBbaSfH3oaJ862N
lGWYBl+cJFkF7djPZKnXTnn5S6U8uLa9OLJGfmmlv8apiUKhxfsCMZzajmZ2ZdoU9z1tJgKg3JpD
uxPBhRhTga706z4et5aPZoCQjB2s00yz9jr28QmY8RIFAfJvuVlrpkOmwBAM27sekV+HKU2CYTgY
J99c5Eq7iUMV5EmvbI/dcWZLr01DCEs32rYIEtxp0uudFmsV6j3oDC0Lnzo7RAbOOt3nurVp1fjz
6Xi6G07lEzCOj7eP/PWDgzoVkzFQ76BdZlyRmTa2peNhg7XITzE1+eabZhsfrK5/TP1y5Tbqsoy9
u6aiVen8zN3qtaVDzyjKCQ3W/rkhMGnOTPfk+pMLwlo4UAhDVAxlmCqahKnqMuoMNc+3lsEgw4SE
MkiXwClm7purZEXoC4lHJDOMjPnKwXXsKdXlXYnsavK5UL5E+Zfbm3v99wvSVjIugwlm0fm9TNYN
I0xaw8/A/fuGRjQ7GU2z17T4X9wSl4ZEzDvLukZgJ7428EQkLQ9XXjM8Nn33ph+teG306syVdH1L
YAzxQD4SqGm+06WxLhnSNkcWdZFpVno3arb/XEPRs3Vyc45i4LqYisImogXkBDTTqIdLO9iEpTdE
HYRF8b77pDGwC9/Gm7/6YTHPaolmytwA5vW9hCIJFX6IwWzBzyVd8qXVFoj7FvpCsc3lqS7ChdmH
xwUVzv1/s/dly3XjWrK/UlHvdJPg3NHnPHDYk7Q1WLIt+4UhWxIIDgBIAJy+/iZln1PWltvq6rd7
41a4wuHQ1gYHDGvlypXpWZBQ8IrpLdGIdbd8EVA+7/sQgwbUCLeS04irDVrOhEHEJVl84cvhSoIO
ASa/PPd58FjC069V/Vtst9eLDFs4qFEOlL6Qr57e58CiAPRl7KvhLMfE013u8T4rKWSg5UL2ZVdD
j7p8X9VeLj04Nzctzz2EAgPn6WAjFRri4NLy9Bux7uu5FfpQFEZc7WLZ4IW/nFszK/ppdd+GbVAF
moRtbURbyI1DCvXGXv86k8ZjX60a4ewEmhgQgpdDRcalM1yZ3STDpothDm427WooZtAHu8x1aify
8U3V1l/e30+Drq/lp4XasRlHV4NBiy/OHTnQ3Qp/sNSOk+rCSaFbaWVvpu+vA56XN3ryTP2lEWwi
GFNnYWJ/BAZC8xrqct5G6f9B5fVXM2vtL4C3KXRzXiFzoT/B9WOdWbYi7z3Ku7TjMLmP2slNZxnM
m9/vsa9bPNf3+NN4J8HIONMOLhwYT+XlFRjr07IRMi2mncvyZmPlkF/MK5pMIo/rzIdIz5I6S86v
3y7D/GK3Wi8F/QdYUCs56mRKOSxypGawaVhlI/QqPbIqNkTJcG+uuqvm2nrTD/D1CfNyxJP5FAwt
0WODEW2Jbm3sVl3/9wOEl0OcTJ+mUtTSLYZwrE10gULvXgIYyVdtKbD0/DnVT0vebcrDm3zjX8+k
vx7nyZtlRJq+7zDyKmpVFtteX6/jstQ5uE+uu5HuQadzwj+8dQi89VRPTjji+fNACuzIXgsvdZRO
AJhkv5+2vxoCgoCQ/7fXI/S0SlgoOVbWuhEYNpQJL6c6KR27z38/yutyNhbHz8Osl/HTftN0te2K
dTGC9n8Ns7RDkE2HMVudmcBxeuOe1plwepCtcoOIZdANB+rLy8FKAK1qWfDYqEG/1ujDG/MolzLx
i/Ng8d9ov/3VTvrzYCd3ZneD79UzBhPDfT1f1exxdfr6/eN7NQEBwQNhAuCzKiW/giNC0/gwokR9
cERWfKGruvhW+JO796GAfaBLWERvDPjqpp4HxM7pwfQSFd2TJ0iRVrozx4BROOwi0Nwr1aT23841
TkY5eXRO2catkhjF2/b7lfblbldNmTcPu/VqX8yHk3FOtsPW9mfWQcNz5dSxxEXDYJ0CRz2QDU2h
oZ++ReJbr/t3451shsYba1gwYzwn0mcWfC87+qYGyatgbb0ngnAWwMHK4zy5JwSMdBhKjEE/mly8
L9vUyVZKtPXRl+n8IM7tjOyK1Hno3wwefjk5Vs0MUCA9eCGc7Eqo7s6xgCJTErnW8oHFZXtGPSOr
1JUNLdPfT/1fPsvQQTsigrHVBu3lWqammIeZeZj6nCWwXy3Bz/v9CK9bhvEoYcwHYQ5keZBMPpns
AXQGeAXXKpxZSTUk3f0CU5LhrPnq8U0AK1/wy89kDTag+7m4//3Yv1rYADfRbrlah7wyyuG8nkY7
AEY8G4+wva97mlpR2KtN3QIdTaA3ysTff6LIMwGMe2D0wObo5PWZAuI8NcGaHr2eZsRvvG0MX679
7+/sF5ME4BbCD5Bl17j+JGFSNreWmkGvw5bWATSl9wFb9kvMP/x+mF9MDw8YySpjDPHHV3TmZSHM
mhi83MDTuB/G9hK5xlvq/L9YahgDuzZ4IGAZnM53mHDg/QlkJ1wF0qTUqdrEHQfIWEpwLhlEykFv
6CMxXDpcgjT7+zv81YNE7rkq/+D/VyI1aNBhk0WbMREdWiwW3d+qRcP61a+rt2CI1xgMnGSQ8axC
yEAAX9lvMtqUFCTtAY256ONeMi9fu6v7TzjWoFUTP0FPMisuprfg9l/cItofHBRRwN9+XUMfYmgw
9lAOTNggcrvr8in0U3d4i4v+KizA3RH0HoL+jmDkVagjuDO7pMMwkYMuWcj+lNbXirgJRs+Wt1wO
f/ksfx7t5HADRjoADsVow6Y/J2m9M9ftwdlZublzYK/gHPl1e/njqPuPb9N/0kdx9f2QUf/8L/z7
m5Bzz2ipT/75zyP71gslnvR/rb/274+9/KV/XspHfqP7x0d9vJenn3zxi/j+H+Nn9/r+xT9yrpme
r81jP79/VKbRz4PgStdP/k9/+Mfj87fczvLxH39+E4br9dsoE/zPHz/aP/zjTx/US3TFguYTQ98B
2ltrSv4fP4/348MX9y2+J22YlI+9FvyPvWru+cOb3/V4r/Q//rSg4PDOgerxKgeK6gMS8z//GB//
/SPk6AFUu2M0JOMw+vMPLnpd/uNPx37nOjHm7zNTEjwxbHdKmB8/wnzDigKq4qLt1Yv+/NdVv3if
f73fP7hprwTjWuGLn5Gmn4KL08cQnaRBMVUwVTIeWtnbs9KrIOLz2A5t4qExxSp54swXdZiRMZu7
dF4+dHRj8zzus8rPozL1iwOUaYEjeWGqvVzUu/BbHSSevY+D9113FRQXS7yVReI1u3D5BGJkFT5g
VaZ8dhKmv3XeteOdF/R2APmVZjRMkcU7/j0rb6L6wjIXoTx05EwFVyI696qrQaGN4Go4s4qzhV2q
aQunnbQpzrBJp4Rd9JYA7oNefH0RwmjCKsH4+BryXVG8H+OPPrsU1mPd88R4F/2CNkV0rPBhI5tj
W115wz6Ab0lx5os84LcTLFJdlF8zq9rB/q0c78kA6pQoE6cA7d28b+eb0r1d7L1Vf3KWL0O9D8tj
oXat3gfzGR3BF8uDcRPIXdVs/fg8cIpkaT7GPhoFV5cBUV9O8xZ1Bc+/LONzZ8yr5kzJHYpG7nic
h6vZTlSRleVhGT5bYtMontjgfFdXEHUv3B0C6X65y3y6s6bD+kdsFg9yQNemvpUjOErVWdseuX/R
ezeduimaY1XuLJgD1nkZ5QwlRiimL5mutjMY9dYuRIWoPkpnQ+S2K78Xp/7WPnIrWvz5v2BrcNb0
5L/fCi4Yfex/Xv7Pn/++3B3/HdY64mdQEbBKsfj/tdrtdwBdYXEGdwlIW67pF5b0j9VO3HfYjlAN
h/QfuIDQ5vxrtTvvEE0CKEZojkQtiv/Waoenw4tUIsSmAirtinIj+AWb4ZTkivrGzGgn8oI2ZEA/
3SKgX2sv8PlE53UXbJQp7HDn8oiaj6z1++amCbpylRXGMThEOZq83AGHdmjDXJIUS+WFyWxzG1wd
GA5NONTbPlz8PLbrKt4DiO5hPRGFU9hv/Lgn0F0K2kqeKzWSajMvcg7PjQdDW/8Qc+mWl53vD/Yj
71AD5htblhXvts7MWLz1nMXuN7oqJgi2+tPY303oaANpTE+FKZ20maHtNmDPWlSJoo7DzAK1Qdk3
0LIejKpvuh5m4JswMLO2s0D3sh/3kVOSm9Y1A6J1FkVq2rt9CHWPdGLhiPpf2/pOCf3FFu4qAvao
Y92w3UID5d73fhfKBXcVF84urlVgX9Yh4f21j0IvywI5D37mwyLo2+iaOtjOi47dc9XYVpsvBfKQ
RCGovu9if+GwL+jlwV/Kadg3PdPXk5hLJ/EEytXgPoORms4tgyGd7TChoaE4hMXBNxV/8qBVftmo
uCyTwB2BlbW1Qd9+X0/eHfqCGZKQMVw+x1Vt3/RFPcOum+K4ASle6zPqR6WDViEQUZPeapsqHaxQ
sQ1Fo/aD6KnTpkLa3ZNrqBLnQpF6uR/ruIBZbVRELbhZhUZp/zBPnULuG9iz98Hr5rraVIMNAvyI
xnN8RWhb4ptLCbfyZuzGIo3hv+J8JHPbD1D0HIup/mrHve9AWrkgoYQVrD1PWp6VSsRQJXdGqI2G
t5Gp6/E8VDFl8HLXEGkOrknUirjb4Jm6RjwRx4BmsS/D2LRVHlIH9ORMUmE72xEnrdyLAE3L8bH0
A2XOPLvTU5gXPZ8iZzvZddyQbSx1TchnRt24Xi7g7ihQIdRqjsSnSuKxVDfN1ApQ4IiqoPJ6Af6w
dj3YuiCFfYicObBuIfXJe3XvVYKqLqG86WPwOrwh6NndPNXGzmzYjDXQUurXfG3nw9FiYBsHPotd
mHfugJY9iPb5waivrNomVnFZzUtnN2hzkuHyUJkqMOByoVQcRoOTugv33SRg/biceaiseyr3kOXW
Vx2awKwxdTSQrWNIqfYPYR24+mjjgeo8Xhqjb60mkFSnDPzkKo8iWvT5ONXL0G1gQ1E02zbuhzFM
R7aMZVtj3siSD1tJmwnsICoKsA9hztyND8Noz+xqrKNJ30kuSndDlayss67EOznD8AzzsprhXiP2
QW169RmPq4Q5p6wGfIk7hyzI1CwnkbIh7rwLdPEhsNDccqvLWRDZHsnsdPRIfd0y6G2DCnHAUgNh
iQbFSDNMPN7n3Dg2cqbaWsB2SePGUuQD6boe8uRlAQSC5osOK2g/igFB76Wp1GA2juHBuHfDqvOg
GkA7J/jGCKvaTW0mhVSlo4GTjBOXcj53Imd0Eu57rM9t9DX2X1BsGaPjYnzqXCrX6isYyli4hkUx
UV12hTOYBETsRu7aaRRPoYe+F7AuOBVp64bDBXJBPUGqIC7n+ChDmLbSFCAa6e56xizvczmZZtk2
i6xhUjRMFOGDEqOXPx9if+uI/n8z1HdCnIJvnOcMQMv3vGFNDp5/48eJ7r0LEIQTtIZhdgAvRTb/
PX4n+AFOeTiFYqY9Yx//PtAd9x168APw1VHwC5H/4pd+hO/eO/hBEx9gCw78EKoK3t8J30+Oc1wV
hkDZDde3Yk6nfEFBC6mKpcmqaqWFDUMDU/iGjxxs49CHQddPz+VH8vBzsvCL0dAdt7LwweNA5/8J
sFU6Vde2vchAsftKuIivFaN97ljFW3TqlzDW+rDR2g1ODJ43/ntlzU0Fg+1yxDMol3gb6cVsO3iW
kw1jI7PB79+CRE4aDTHeGluBluHAYhqUhtP+hbmjNJ4Liu2HRR+wb+AEwmGaslDGx6HvxB70PPeg
qgoVBvRq5DMjwQW6R95izJKXkML3C3HXCQJ+Ilhc3gnSq0Kofq5eyeEYWPt5KapcmOZTC2fvbWW7
UDlsOXpMOwinImPbchl+aNvgQVIKS+eaX5VN3yVWt7SQteqWbTiWaics1YIg7tKbcqB635bThUR0
AaoLQzLgT0vKSjxRuxyQE71JdPjlDYHQCpt18EVAnD2BWwFA8jKoMhXC6LqtxzCvHVkjWJF9mCFv
JkefCvJG+9MJjfbHYwyhjYIVikarU1/hAPL63VzUmVKTu+EDjw+ha/dnmtbicgJilbhTjbqeastt
pet6b0ki3//NtYIphaFXWBskR5TDXt64HtloN0udTbBN3g6t517RbjabeVLi+8b9AqL57arESPA3
Q5sXnMZ8cKFfjmSDMcvQbpjJkkCScranCTVhaT6UcTtmv7+pFcr9Cyv4/lyRuADqBUKKQsEpVlBV
5Uh0lfUxyOK2acEJBuUM09WuIb1Zd3ObxKQjKI4tENnuEZG/1f34Ep/91xVgGw4INqFXmJv2yqIV
E8h/blPtHdqxAzqPqi+/v81X+xyeKHKtfw9yArWZuBDQEKhhDUgefOPoRA/Dk2zetPf+5TgAoFCH
ADkOOeHLNzdV4wLQtMoiIuP9EvRPy+z4CZZ9vP1f3NBPA51OxkapxsMqBJMc+s81FTSJJEXbvurs
txwIf/mGfhrrpBzAWd06FsaCu70888xUn7mWRgvM/+aOVmcHGL6+btYksQKGXdWZDafbhBDM9A75
bjbDTPuNkX455zHfVwIlWlBPS5ceNN8EwfKaNTmTwgFJSCZTeOfaRRqow2JtOWSYfn9zr46/df5B
EAQ0NBcaRadSQVZcVabxIGG51OKqdJo6JaPY2FpWR8tAFvH3o/3qhUVAllfl+rUX8WQWmnr06Ygb
ZPYypEQRBLcIXPd/dxDsG+A9IuBBzQFyfS+nuuyNay9hlZWrzUHL1HI3a9fc/H6QE5r9ujtgFIgO
wm8VlTdyyrAUSN2s3q8gOb7quKnU2Yko76a0yLQNCUJAHQd7R6rUGvLrN22DXq/mdfDV6xFYLoi2
689/oiT01WRTD7cooL4RWrltPYZ1+wa5a30XLzdgTEIUZ8Hxxv+44ZdjFNqXY4TK6GADW2DekPrg
89r2BKkn1hUpOqk///6Rvp6K64AIw2ApujYnndwUMlNTdHWVhgsMmBwkQRC1CNBPDzQm//1ICH5P
bw6cVZxk6yPEoNjdX96cX5cub4GLDL3DgzPcXg3dXzei+oZ4wCE2cSh0vYt51NwGPPZVsrjcPrYF
NyPgEd6+HyPeoYm2XxxvV4/U3Vu20B80K4NmM02NuHa0ic+byl0+GR1qnXlkGj6Wxi2zoJcfbJjp
fuk6VODmIb6sB+sDt/iQzKP51BV6V3bjrWNBtr7s3ALwan3tmnK4ghiRe+nzCXA3+aQmdrBiCym+
Z3u5UxN768MkM2stq4GCVXMTRvNdMHpeEnqd46RS8moztX3ppqoISJsVMYwRx2b40qEPaccbYo7O
Ui3nkWzGHN0pcWoxyL3NtdM0SAYbskOaMblZXYwA6aDDVCUDbW+irt/gxPlq9KxUMrsjTz0iPkIA
oshtlDbfx0Mn6yyaqoPlistBszBxydi+D4Qtp4t5GRVLlIG6S0jLYCOi0b6w+dDaKWr0EduqNp6c
zFGsyNHZAssgqEZuWBxeRSVEWtpis+jxgng1cOY5I7173Vr8Ko7BlyANnNuLdk/8FdKO82Do4ksI
zm/Kkt96JNAJ0W10RlGe3VihzSDOivrhBGH1TExEHItOnsNlkZ+D4Bygws7RykPH1OPq6JWmyRcp
pi9lKN2NNs1tWNZ3bh88AL97T4yMck864NpSCLSAYJSLIRxuWIO2p8RtOv6NT1N9yeuoO6xnTpsW
frtkQrjLxumhLRrjb4+Yu8gyfM6joZJo53AhEwu0MBnqKneAaW26QXKeusWIVVM6HdAu1uZtqN28
R5aRTNQhyTQA80NPRCYjctUgjIdYBbkYLGI2UxzpCzIFX2oSxilzC+s2qsV8MA1xLheXudvR9R7h
9gqAoRQmc+14vOxY6G5lE5+BUA8929C/UbwgKZudc99qroOiOgD4vGIjSNMRdabM8ocPfYtSjdWY
42KVFzqshwQ8nV2rKrFhVuun4QiJ2jr45BXubdNETgKL9y0lywdeFV8BSV0iqrUuxpGveAga9N/3
dnvWeIBxpFIxslE25KZlH8uA3A8d0FQaUwlB8ahKXEswbFlS5Gx02ZZx5u0b6WA2TLeFlO+DoIv3
AESihFWATZZ+34TQZpnLYkparuw0wNJIBhljrQrxabaDA6BamJcXh9XdI3OQPBKbi9xp/Ce/7r9K
HkegR85io4r2jpl2jzaAjeqU2IiwyfgoN82gvI1xiyHDLnEdoV8skTOtLqZ5cLbAviCMsuJOnmp3
xI3AGaRRnCOjQWdPZZtkYOqGOVZ0GTpxm03UJX0uSP+1HIKnLvKCS8ABMFiNpEb9BcriobE2YVeb
VIUOMk/bNKk0dZPIwCJpVNHHwo9pMsZQPAr11nPb20F0H9jsb6Zi7BNolvLE1agFhTT+tMQlTU0/
epnxFgpKQVunUU0uwmLEAEVkstprK1TDyBUCGpTdvfCoeftRdjreGsSbY2hvhiH0E1NUe+AN76eG
bKZmEclimW8tDR7DSYfp5KKxkkbsShlIbHLfb5Oxm+f9UkWfFj0QIFPll0guMD3V9KPF/A9LRS6H
IKjgqg1MdgL+C+HDugWFyYlSGw14YoR25lQwms0lLW4o7LFTaBce+3KeMhk6Q+Ly3lyMlvNEhiG4
UkM45mNt3clxdHLfkuwq7CRPFzFPWzNHaB2cnQDb3ToFfbv5CJrAeICeh0EDJZKGVdHwbiEdLKor
9pVRB0Q02qNrilZneGxnltXrvFu8TRMjig1n76vrl9901J81OlZba/Sdo79As2bRhuRThG0CtjVO
Us4CBTq/s3dL7I8gBMguQCvv2HRfRuxXGw7KybPv2Ce8mAFeWZZiBx5xeh93TN4to5YfeRUhcG6I
vpwchQ4RM7nUTWm5jG1aa4oGFdeyFcqu2uuOk1NV90FURrtu1PzJxEI9OdAvvJFWV+4H2aispl17
O3qzOITANyAQWjhANZhFk9I2eNmOT9QxMFG18bhdgnJYzlzval2PT149tktqlglu5WNXCQstqWF5
H4FB8NG3gqZGiyJfNo1lqHsoa/TG4syziuLIyzGWqYR5nc46ocudW1efS2Sud+AtsXJrWz4bVv8S
TcsEmsoTNt/KG6cWthzKLHUCdKmnh3kUVXPjLlWAhnC5jCR3i6iaUzODt3LgBTimu6bgMAxJ3A7f
sY1FG8ZkU9Z97STWxH2dcoqZv1HzbJXomu2E7Z77mCbF54pqi6VkQk6UxiIk9Uff2CXMVJYxLve1
9ri/icVIMIV9a3SOVU+CMYXkJYsurGa16nMX/c1v15KJTQcoQZSk4JcMtQGVognVlEldjdLZYpuT
tzyolcnC1i6QpDvYFby5tlKpulYd+nGSAcRyow5xALCSr0URiTmL0W9eohweFeAVktoXO+ZKyLwt
tiPC1C6dOkwjGEBVZyAOAbgSihagv5sl9jb1rBjGh795mPVq1CLXVYk6sIvop8mWoQigZzgti/UJ
HMaukUndOYakPQ252TexW1rHArWL4EvnuxICyCqappzanF9PMKYp7wp3hGzT7NDojthKkWyQsI/e
l4Mg3dmo5ya8okSKMENvds/zZq7t6b4Zy97+JNsZdW6pKu1cUcajYtfVta5yS7nA/JLAjLX5JmLa
mlRjS4F2UtVGHOsANdcqVyzq4HLUEd5im5sAddmKtjE6vj3zEGOXHpJgWg1Y4o5M8maIIX24d2Xk
CdB0vfgG14RCCU4ErNaij+0qaybJ2b6xHbgQRVxHCOtQthwPemIurGIgteZtAu6O56T1h/bSaLsk
F0JoNaVTqQDFpy7tlinzm7BaNw03tp/MUK6qzn1P32NhxdjgPUS1TZSUE+lxjhGuw6SsncG5svHX
cnCtYrik0ABosBeOvjh6A1TNUxddnFUaQe+SrR+nPCl4W9C9zwtIUyJKoE4yuaTSGxrp6qN0e8dc
B7SPuEpwvhV9OvRoMtwqiH1pSDB7pj8SFRoJMLWZ+nq+dbslMuh2cod2uF9Qs07CsHeqhFLLu6fx
WFUbuZb/xllgk/NI2z0YKXSRhzFb0GjRt6gbUhFQJ2drORHnFSqL6rnKGK0FR5S3/M8LKnQoruIC
Pmu7L1TiP9cpDXfQa43gMrjsNAqZoW4m+1At/qzRDG0jGKlpL1CWDiYUYINyFbCu19Ko40oP8zQq
yj1Io3bilKjEZrQizv0AP48imfSgo4yVoU+PURd601b5BgK/KCyiIgvgwK6zJqiG+hEdw524t2g0
zjXac5kVniELmvprRHCde68KK6rZLka5CMVfsqgZV4KzyzdfaBM4rsmq0LXCKYUKgXHkIfpeWu7N
OCNAaRbmfdGsqrstTOgs0MMCbeMKkvZ7odr4eq3rRhylqWYFYlHRRu16KL4Yz1Nubo889nbCiCiE
fkjcDF4Eyt5zXbx/LpJPQjvl5fC9er48l9Khi1TMTy6RVZuC0AdtaOWrAO3jliNQhy+ei/JljFnn
5y32RtTroaKD4v1cIalTMNGJmx7GWL5FrfVQNp6LeAuxjPdgJuweB1oPKCyGlomitDeBnrZcddo+
FHi2XYqq7RLummciQfdMKmieCQaQiGXOR2WDXLnVlmeGJ8TOHKJsPtpgO3iGdV342Y18+065nDrb
MACvIKmWIajuPLcczdajlQxzMjYx28kKwpQrYO117qX2GXHOGsuXwVVZoES77xdhlqyw+exmhA1u
k3cQSO3PeROCP+AoTZYsrvpqSS07KONP1cIRBs9LM5S5sG1mNj62PMSpdiT6rG6XBTlJOPXKhfIw
3L32weJO8RkpMHeQIYDiQDOPa8rTeaxikhgAst7OEON9cyHTON6PUzzpTRGGM984sHn0UzM61afG
Q0fBVk10QjrbiKpkELEIF345VnqkZ2qswuLz7KkGZClrsuWh4QFEv2tegQBunKA8n2GuQlDWicCQ
qmPYdKTUhRN8bvzGIZlhraZ36AWzsG/HVrnxw4rKVNEhHnZtjN5vyLSjnpN4VBK1RXYUwE7TIpDk
oZI1MVIWWy4xWri6NkS/fNhcV9gx6rTAa7iwEX00qB/0XqOW1A6w8L45ZLQ6rNVhnvW0Gzo0ufcp
ap0S571Wng35EWdusWuHmqk0aKU7bpHszfwT3ifzMO+msEH8NgaLJR87UFUQSLSNoN1GlrPFsrbr
sA+BJLET7eAHX0MdV4/McktxN1aD2TaoukG+SMfFBpAjP5YBrEt+j1KclopQlQFcGyEwCoFloWh0
graDVxFOKN2m1Z7uEFV02yjDYZCDyEB2bzUavELmgMkBCyFQjADt+ZVYHMPuIQD4J/0EJISMxWdG
pu+oy/+v+v5JVjrlf1/1vbkHIfKPK/bY949/gM/5B0w7zGPzkiT6/B0/iJx+8A4lAfSvuASGO9/h
qR9ETvwI5E0cNtBxA8ETGNkPYpcXvoNsIewBVlkVUON9QFr/qgMH79ZGGEiCoKcImvrghf4NGud3
CYu/kEEoqJDYR+UKlG5IpaO3gbwEzzwLKBbjAwpagsuciPEiHBkWVrDpVHseMt0lnrtAo2/FzQR4
F7I0x3ZmVQq2EpoHe3tIqqk72lItGy9ozgJnvl2sGJ4jUoPAPeJDxl67abFCCWvBvyQXi6MQ6ojm
S9vYNjSIh+M0QacPQDyduJ0NUGRJ2FQ9mIrsx9j7GJUC6RwoY4YgJS1cBrBOQO1h+Rg7Mk4RGN84
c1ZRlJRAr5GpN9GvWsptXNpx7i8Pja2sBAr7EL91w68Y/bGtYwvel80FBDh5qrCTFz6xQLFkFqJG
kwOrvcajuXA9/qWeRFaQh74MbSD44lgVa8nXZyopoec2ztG3yVU3DV9EZo2unYMSBMrmvCxgcNbH
HjaXSUAKmhShvkIP38fWPIgIvpZmOXp1j+4wv7trZPslnvZW06fcKQ7auLDcqYrDPIQbp4TSQ6vr
r8AjH4qQXuP8f2wLlyKdpVbG0P8nkiLAhxYzPYXufvAfo8KG5RuXqajoh9i6nKR7tSyQQR4i8WWc
g4txjT+o9aQ0eyghSNS5JtgGJjxADQSHO26ZBzFPxpFs55Hn4FxDmtrzrGxoutTr0OlleVaTTvBh
TEhokKD459jjoNVEq1TUX/uWIsHVIbThYJeQDA2gu4B+DT3/OhoOCiXUhNUBoJm2/Dou4X6JgIp1
hZvatWwyCNxCT4g9Ady8UEub9wR5nNZF2vLmyoqXTwAaAcX5mBah7BKw3XxjrgdVZSA85bXdgWo7
4+6LsayTVo0Xg1nwQGT7KCeNCdNpsReI6nRk6Y3FUVheohG8pGNXlzwfbRif2nVdZn25AM4CH9hp
AGC4gn3VBQxmPGAMSWQ1Ml/ca0lCnU9lPOW96r6UoutwQLZ48hBW85ZHPxSb3o76BCCPe8BM/OBq
/qAbMGmryOovimDYe5WrNxxROdrAZhIMh6aYj1rVoEyo3svqMpjyeWnBOp4s8LeqG2dZiYEKn+e4
VMP6K9/Fjwj8g41Ab2bbGai2I0wsZjxjBKUqP6c1ctd+bt4HcXutAqjl/R/qzmM7ciRZ00+EOdBi
GwBCUIBaJDc4yRTQWuPp50N29S0SjBvR1bOaPrXqrEoPd7ibm5v9QrzMVYDYQfIuy6kbjOoujGuv
GJeSJcIzcVo+hJ1BUc+6o050W4uluaGCQHFCQIxiFi7KkagQlPlt+0sBtkltylGl/A3VsMHJNX2r
yP5FmFv7FkxyGte3hjiKmyoZnsfJ2MpVcqb/+rnpQCyj/k+ivXDXZbSR/1AhPnRS9FwsVNq6wc5M
2RRGoe3IT/daBClSUNMzqhyrG/2v0RQwsVSXF+We5dd8GK3vJEkQQj/YGSbYStG61VTrUWFZ1Ur3
uujHPPTXjZjcxEZxFyXN64db5wimZs1k/ddkgfojkkZWwYw/D48Qj1IUGm6DRZK857Vh2kF75Y+a
vRMIz/a/vgVlBctPr5DtuRJmY3v6J3zuu/xrAWjvaHRf4MRhvfL5F6D0rmaVJgW7pO+veeZd8So7
LKnWpKZu4SdnFtxc6QEtM0Zhm9sPSSAo2PKS9nxY8FwRm7on/u2UmUslNJBQT27akkhSDy1FStBL
Wjgf1KSy0Podno1Gust5bVVyeNGZb1Oj7jCiuSyeaQrY4LDesu6yivtnszC3nZzslbLyBEHdqUlK
KEpRB5hKV5oJdXmn3OWTaS6V7EOlxu/AhC+C8q2Yg3fNoLYsidFgA95yIae8jamA15YiXU1VAa14
mr28zJ46K73CYqDehHACKsV6zChZEingbKl8QjfqTI0aW2Nnsn9LN9qo6te4MXNiiNLsyk66yybN
qev0WpUAcVp1tEuDMsZmb36WK/MxMOXnZDIfiTRWqz1OVYSrTw1BHWQQ7AjjAOBr6YxsMCa1C0I7
EIK/mE3/KCs8Dtf/xAD6z+CCu1/FwqFp/n9A/i+H/3/PGXddlP/6LmyipvnefcILLv/dvwk/yv+B
0WOaGLtoFpj+RZPw34Qfcj7E5ckTIWf+Qf/9T6YogSY0AfItfi2ahlgKDfK/MkW4QIjtoAsJHA74
Pv/CP8kUl2j2d56IDBL6DRx5HVAdytAIsH0+fGavylIcFddDX+yqod/k4p1ZAEE5a+34+fHy10CM
hLYfRHMayJ8HkpI6SLuguM6LikexVf/QdOEfdcP/PQR0CxYbcZV1w3iKqzars+K6adX3wup4Rqv3
USG8BHFORtDsPnzrI5Eal6YjawcGFNk6ZFcxNV3+/EPgSqoWyT6huJ5o8eGlXvZB4HZ+I75KaiJs
G00TtprSDk9T2Vnf4nLs9ii2KZGtS/RLYVBYNKVKMXlpmrIDO9mz08Dp2UCsJVpBsrUZzN6nNB+N
28Hs6gs9CHEhALeduuncTw9ql+ePlTzl91QL4gdhVCv5TpWQrtmL0AuM9yRuxeQir3rg0JllwPCZ
/dDqDpkVzMnObxBRfmrUtEyvDJBA92kXafImVEuSBEmtMpFnejm9D8Azpk2mWc27KKfVIQXA54pq
qqJeh8zmaFPzGGAaTFnRkBEXmpckvvats8iYrLlTD20eZU42KQLY8xzDF58XCWB/GSJYIXoSWw+I
dISykl8oGuFdi35kRVB4Gvf+RQSFH+RlImxavyyibVc1ApUpvMK9fpyl11EVos6ljBSq2HE0OfE6
Kaw9QTUW7Bz3sBAZx1C+rcoOIEgmTj9a2iM5lg5C9kYfIRbtnjDqQIVvdeqSmbWfdXm4KbUKIysJ
qolpg7TOr/UIobJI6QaXSG5dx2WqP1dzX8Dvn3rxvkiD4SrWJXkbZ2p0Tc9V/F34/XRh1e382sit
7oBRyLMttpGyy35qH7s+yO9ihDF+gFJRm00a5Nm3JNIVLxMMcN6ZAL1Ma/zojTPq21Fl1FhPRT0d
vTG2EMW0RqXb90ZXtbWd1maqJ57azxHtQMCQWrPvVIMapjzIkXqh++E8bg2EwmhxqwGpsSFnUrgN
dTPunUbNS/VG6YPQtA1B6cz9MCvpQ1aYwbgPey7tzURbe9zqxZSV+yROZzTE897cKX6TBpt4GMPB
bvtOyZDLGmno5S1VPidoeTtuEO5fiDl+MFT4g6mhPfuTeJ8lIv4dSKrvqOzXt6lmVnsD+wS7NBPp
ubLSChV5YabMSzOzQdpn5/djMdBDBsQ5J9ZPbUQFphSoN1bljHJkEllPQQC+/kmI60OHtua0Uaia
7IQaAd8qJXlVae+pSXkjVpJHcx9MLOtm5zFOCVOk1G7V6cPGj9N6U0cdfT1jcOSxER265TxH6rS+
9+epuSmmerjuUmPeWZZQ/nlO8TBQlP5xLI3qtvKh3NfTmG1RBTcPOGhOdigrpO3drGzDuFev2Hn+
Sy74zVbUwsH1dSXbmuI4PaV5ELpKIeb2gN3JDgSy/qNOrdiRJ4WSqta+REbRm06RxvndYJTldSmY
8m96VOp2KILYHWgMvqSTBL6AIqwrU8l3BbOjkJ+HuXwniaX1WwdZTDO56Ifryhzq67AVU8eQfP29
BmDD+zeRHwRZay8ltfk5AXvgGS0idW7JL1Ovam49NO/6LMvwpirhQVCzEUWeGX8LafD5fVUUk95E
0kanEbKBnYVEkGruu9qXHSL3jRHPFLRT6X0uEESI2Sn7KpCvKN8hZWRBfEcGa3b6urmSZOVGkDBP
HFVaoWY2qJtioPWe170AxI+Ob1Dniq0YRWDPnZk5LWjqjeArL4mW/ejDwbTBFgWwnrrxkWZmd6jr
kWNuJfp+MkzleaoNODFDUv8WWzO5loYgvoDRWRzqoJ7f/DYL7biP1FfdMnk55bLihmM9HdImmJ1R
8tMLq/O1d2GYafrNSfDbqgEixBHQuZyOsxu29ftQ6d9p9nWuTnfUDYMpuy2TNuK/9wNItF2qv8yK
3N1kmdE80UpBOCQwpmf0noQNvxMl9LI0diAfQfSrmfXczh1pfz6nu2bKszfWQ3qMjNjaQw5q3KBV
hltV9sHqMHhPSgmOAbspizq5reiEFzsG29LQu69ljiPKwcamivSZPw2EwLfzZBJ2SdHSA2lac76X
eq14SvUC6MjUK3wRGSSDnPXygy5bkbVpIHXhLDGp/b02pumNAvOuoHakTroT5ZL8FmS6RA0jUJoX
OEbDq6A2g+7CrdavVe4aw9Z6qiI0DuSNpNNZQmMQRBEO7xeh1NPQ4ZfbUpOIbhZKQPZiyXJKOb8I
59jfBeqM9QPiqRFavhvKNIdWVjJ6Ea2y01F5t0UzfhhDVd7k0HsuUDagkxa1O58Ch8MahXYQS92m
EGXoOXJ4g1AIVagE0wc2Vj/YddXoj0kP04uPGkS1MyNnBJW3NQcb//nXJpg0tzGitNpkJjY5Sjne
GVKR3aqNlh6yTr/0E8JHqk86TdbAvMiUdrqFVddcmEKl7eoq8G+SOEh+toAurzUzU3ZBW9TbXDde
S0nO3tAk18SNSgrxqGeWdGnS0L7s5CCeNyBF5PvU8PXgomuT6lGdpuRGT/3hoYR9eZMpcY5zdlbd
csDo68pa2fTsv6wuXS1qOQZBHbJtCVTFpUmN3VXFaHbNoU2e9VL1zwD6FmbMOtU0QPADVaQCqujr
VFMFgl+oSn9t9WbwI2txYW1o4DeiKFyEkaU7wjz5bmNxiKEABHsY+I3b0JL/PrV17VCxC95LrCX8
S9q2KpB9X+J2pOvzTe+gcp3B3K7k1pZkEglxire87nTy8/WvbXM/qtPJuB47wbGCX7og2mQ49kB0
ongG0/0HJ/CBJG5PRdBJTBivPUcuuguqhlD6ZAQvo9GjAWE5uJrvpzA+80z/mrmjKQxQV9SQjP0K
vgdMGMqxYV0H4Advxkat7yfNt74ppRjA3DD7c52OBW75+aXAeAioLoBd1BHWWFNrygNViIXr/Krl
oI5gvMSHzA238mGxDhy/q+0+lfZgh+TmoG6Rrbb9M8jkIzsIVgPvJc3SUBmlA/g54cbGBhWb1LiG
9v6KGvDoNm8ax9+1/pgzG89D62qU2oZ3QG/Kt9Pp/rHl/jj28ucfkv2SRDAtRuO6UbsXZBoXKEKr
2l01kTDVwXxmql9fS59nunpajAXttzkzrrPuR8AVqpRPp2ezkvD71/b+OJ0VBaDAa6hoWqaDfRsU
ZhJ+cxNcWKCiw/3U2v1TvjtnT3FsA+kIzCjUtUTIOKsXoMr7DMlp85oY8HsC3Lo1jcZwdGv091HD
dwSKkDthLwSPBej7w+kJL1tjvXs/Dr4qqwm12gDVxKodaEvuz5soM/eBWZ45kyum0V/Lqlg06vAr
BsS0+m4DV1klpxYNgIOEYE8FsCeIbxUwGLxbQAx9F4PqMjAfT0/u2G5Z8PTQ+CmlfUHTF4Pa8/AV
rudQ7vcxy+xYZamfkVL9+to14aRogOohB0hfpAIafA6EoUi93k+3NJ8OSEjvRwAXSpLvAGKeGe3I
cQP+jbAmtQ4UyBZ1hI/HzdICdcrazKMnY7fCe4GXdQIPvzHO1AyOPOKpzXwYaLUxVDNF+z/KPK3q
hZ0QTvp7novCwwQg+8AD09zoQmXufMHXbU2tQjcsQu3BQDzb9sNBEIFOAv1TS5oQ0MjKHu5/jt6A
nofmQVOybzUgB7uT5H5nTpa0M5Mq+jabirUtx7wpbFzUjGAz6yX/ttlpF2JbiXapTs441SLPqkpW
dibEsY1UNOpdnk/ZywxGahdKc30mwH/ZRBR72bEQSGGOGl+qJyhEgKeRGq9Tp32uJXY5yfent+mq
tM5f+WcINhFSExC7/yD+P8TQIQ10VRCBjl9oWxOnzm1izxf6liRVcM5xJ79soGUsuLCAObjGvyh3
gXLshdQPb9RYcluF3EaQtony3unyuUzhy8JRwIaUQ9WJ87G0DD5v1SmoNV2rMq9NtP5y7tWKvgjv
fJpA8z3yEWiyAvxIbR0I8NaImtFp9LFGW2cO79IYJfnNjMjCRsjT+aaBw2/7kRVdkQQC7q+DJgQx
3ojt7WD18gVOSsLOEhvQnhCF7CHUynR3+iMdm420tI6ZzEI5Xd2xVLxp8g6Nh9lpugki8Qlt/emf
326QVv4eY3WXNtZgialSeoVZvI/h9KxL3ZlAfCTcW8CSkX5mEgsP6PM3kekL6X1QeyUSQ0aMY1BQ
PqTDOQ8RtLm/XiuUaOnpQ2Ii9q41rRtlEIW+o78gD42bLSoKcnJThID5pny6j1KdclA+3eppfgjH
9q6qx32mgR6jm3c9ZbHdFdWd2MkoXQxJBIGi3DQNPetKuBTIshRfu4nE9JBKab9Rtbxxy3KgtCJ3
FDSzDhkGM39Npoh2BziaiICsZJVjVPkNALNHMDFeKQVbWFAv/UzxLzT8eDNb2TXVPqRtGwgxmoxy
ugxx2VIqmqX+8HMI5vvE0LZQWG2ekoc5FV4MEExUCS/EoXcAwWUb3ZzpUOTDXTSEV7UqXZEpv3Sa
4DVjeZfOCj3V4CnKwWL6vj2kw5s8Q3qIQcJR6RDNm6nX270aizOt4VHZ+40A0LpeUM3KYFzwYOf5
vCheAf4N7/tkuCsFEW5p56Xm5MXdtA8n3HZlbLWqMahpRUsHzZg3KnZMiTT2doE55IYk5EcnjQdf
+4PFukTSxNZD/cJqk7ewVl+HHHcRQYzRKInOZBvHgw8oVJpbtLXW9DZzziKpXQRDdPEQzd8KJg+I
2g7ks9rBX27lP2Hu75FW1xei9IATJ9Gbb8R6I3X2KG9UO3XMA8qSnpBs9JvsMLvWc3ZTvZwOFKtO
5V/RfJE3+muSq9ZBOKsqFBjRG+zRka4Wx2HkrbapGyF5ek6peKVi/nWw5SB+uDqCdm6BXoteeECI
6FJ5gQvhP7abGZHV1PWNTXaT784t7pfDvVrbVShMLfBpuFN4ffKtFDzhnP/Dub9+FQXNuKg1ggcl
26u2/JFQqD7zgb48uPn9dFtICmVNWXh7n9eMMkShjPnsqTth2rahg5L0be7AI0Ue5ltk9y5pKbeT
uZ8QZLvs9qeH/3IGuBZl0nxKzegpfDHObEHQowMDEIIXs5kYm1S4xZ9rI6KCenqgo7H+74G0Vb8a
YAaYcLH2qsqH6KNsB+M+ai5Pj3HsvWSpKgUV6CH089aS52AsEmDhoCi0QNEcHqHhrk2nHptOOT8o
Zqzc1VJU7WNtUK6TQrcc2G/dRZpY02UexIVTw166TPro3EPua53i80dezz4Fpa9Eo+gFz9F3f9q0
j9GlsS9vzFvV0XbwrIetBHRhA+3OMWenuRn25+Swv67N6iesEiAZ6G3TNRKBYHBVW3W1F8H+scSC
/jrZRmetK46PJ4vw3Sj/Soikfd7XWoMOcEYs6OzOTe7HQ2XjBWLDXas3i4LofxB9PkMU/hV95L9H
XNummoOQ5gYjCjO0jPYmh4OQyq9RotrmKNpWLu3K/DIbY/ef7rplZT+Mu1pZzQCJHrWoE7YSusRC
Wg1bwW+xbgjT72MZt3shiIddVJiqq4yk0QOcg41QTl0ARD7A1KYNyuBShOx2d/qXfYldHG6VNyB9
44Wlu4a9tvyfajInN2oriIhDj8PN1FTqGWTIsYMNS5+8CjAOz9vV7MFvxWNmdp5W3NQwNUTptqax
cHoi58ZY3Z9dEcGrblsvl83rHhFyJc+3lX7O5nnFRGcDLetFF5/CxdIBX78RRhUlOJG7EihWfZ2a
eyO5kjt8Mze5E7i6M23LdJ/jFdrvoMhQmhiBdJ0VKj8WkfE9gwiv8tD74hSeZhHSzKHkKbw5EEHZ
+E1Gh7TeJOlZPf6jy/phqNV1nQhlUkscmMbtncrL3OK6vcQndAuVdCvvS5sSvnP6Qx4rvUDVQ/tk
WWnY4quUvy+VHsOW1ouFxKlS/aCI5VuoRLktp/XFmIqvFVZBWl48a9q5CHhsYalRcAdRgMQYYBWQ
SiFsTCuH8NWFuyh6sEqAxW6fnfMIO7aoH4ZZ+2tnKngvWWy9WioRmv+WTzOCzd9PL+PRqZjY8mKL
qPFuWq2inNOHQZrWU6zvitLas4btI3rUUfjtvxkH3AQaAhYSCctcP+RztMgxIDKLGw3EMX3V7WzF
By3wncZU3NMj/SlMr0p/i++XCAIHSQsc/z4PtagwChk3pPGgX+iFPb1h3wqG1Ya86aaX3da6U2zP
FBySoI151duDo9jFdtrHtnytHMK3c7vlWBkbAWCyI4R+KRKucwlKS1IdhJXn53JU2dDn6GM10i0A
lNqpi/kuNSOsswPEDWrBF9zYN98Vumvm0rJBKaS3SypmtJoi6UJQI8Ex8/Sq69vgzIk6FuM//sxl
q3z4REEimaM2VJ4483hQ77I6ejr9Zc4NsN5rtWBl0GK9SmpLF0pKaI9NecY+49wYqzr3XIZIdVbo
/4rNpom/y8nj6TkcO5N0icB1AQJC4211R/Vx0iDl13qD+i0rtsH8UhZnbsFlFdbb9+MIqxvKnMSW
ZmDrFVH4FtRBsonUuLNTSdzN8bAvrPKc3MzXtxaX1ccRVwemblB9COv0BuLjFfh6e/oVO4ldu80V
v8LBlXB77nl39Ct9WMXlzz9stcgIQKWLjSdZPpzoYBP5Z/KVJQKfWsRVuIGkBx2YauCkXUaaYocm
ZILw2a+f/JoOc5tviiY782Q4Fkk/ruLq+DTcRw2Ost7kI6SgGduge5H977Dtd6d34PGpUe0iF16E
8laXTzOKQxnNjYcGZ2GPVuaWLCWC2mW5maN6H0+SW8bzPjfNl9MDH/9o/zOwsnp31RQKK2FovWz6
JivgssPkTOQ+frb+HmB1tjKkby2BfRhoW5UOW6f9LGvhTP73tSa9bHYFDy/g3jhkrBVtMMao8kpr
vERHzULTu58+TdfNJMHeJ/91q0p35dr8VYzzAWr3cyQCAv4v1pG8gdYmbRUS3c+bHwI83PDI8CwT
e9jRMUJ/e3qARV7y6+7XEeGi5AW9aA2MBOiFvUTeIrZs9jvIK5B8O8nYh6Es2gL020MYd6iX0s64
CCrtWizK6DDJMIAqq46dwW8oN4Y4EYvJnO2QFwL3I8vA4qygdloYhQcoDtbWTzXDFSIlt7tMkHZ0
7ZGEqIbIHYqmAx4JRhLObPd8enJfX4PLB6RbChULVUES28/Lh8pJGAm8PtWdsk3c+IZ+Svxeur2r
c4cH4ib89d9EK/TgZPKj5emzfvxELVmRMXTeFMG/zL7haeGcmdOxnf9xhFU8BLjRIn/cgAOsmptY
MmF7N6pR3Shd1d+WWRA5vVmFjt8WuN1R3z2MYM3drKSkOwfj4JlD9UP3/fmiCM1zHbNjx/7jb1ut
92iMgmiEnYcs2essydeWda56em72q8jp0/qfi2jw2gBl4aJ1Z628kGv/cHqRl79lfSXwIgNHjWiq
YaxvbrajGOdj6/kdMuItwk2G/9S3k7ABNHrmex6dEB6UAGFRZpTWIVoyhDYuhdFDqPh7nMX7IQwf
UrU/cxEcHYU2MOxQtDV5lX8+CKYcK2MoT16TPQgtfefgvdDr/6Jzg0otkBPKEl8RGOPYtXqX9V4z
vdXtraT8V1P4+69ffflJSIx+GCWv7S0KGL+rWna78cfp7350mZafLiHOBDJ/dV8arRxoejN5rYC8
g9RuGv2ngezB6UGOPviXhiD84CXsrq+VKlWFWerUBaNsXkDA92+VSTacDrgqwgB95LZVDxz0txAJ
N2lsJjdSjOxYg7b+Bj+q8LVDK/PGDEPTdBQlV+2J29/uOllxBGjeT6d/7bGj8PHHrpbdiEfeEVRZ
/PR3aNwAdd91iNOE3bmbzjqWq/DYQ80QlUaeZKu4VtMeKsGNIwVmhjspjV7xu6coqQzmXshL3Wlp
iO6DBHn8MofWLmUdcu8zzVQrica9URWFG05Ni1+6NNqLltNsjOlFH0o5inQ6jYBW/1W1pnxRz5lq
C1ZnefTVsDdY5NF8sex3k1/2zqQqv2R09i+MPhA2yHClt/lg+Hf+KIlgWwFtzEKVOYUsRW9SF4t0
xvpAc5MaIf+2tqRNYZh4i/oZYJYBLNo8D7mjZVyuxmRIe33xFxr1ILqnSjZBQ5ctR9cQP7JkId3G
yWBhmBAHhwJrLnppvfnTHBttJ/vGtM3K7GdWp8mj0nbL5QrWf1E12eXzPLmIoQ8wmKT2SkGH7zBP
sXy9YBGdqs3HfSHhJ49WgImGfToe5DQLPFOri72uB4VbGr3lKkFieTon2J6EXt9Y6JxvRHGQBXvI
a6jBArRVBL9MNJmsYiNhVr+R5QRKAhr/t6B1TCgBrYgl8hAPaC5ASvAPpq92PyQBnQ7Eycodeh/D
VTXI1TU6GSBvT+/Ur5cPhnTUlajyUJ/4Umkx0nIQDRPJ4nG8MKLy1gJ9cXqEI3UkhiCPgLODqiwG
yZ/DaJZkvRmrPX2L604cXAgyKGZNds57qzXcyaDBVqF1j5DL6YGPTY2CANg27iP5yyWBdLZRT53E
1ConTRr8XcUzi/f1mNPC+HuEdcI+KgjK9f7oqbH2U9IRbpx0CLz5FqjNmZHOzGWxK/r4nivGSC8n
Y/R6Wbd1/VAK5yy9vma0TAXc458bVWQ/rAaIqrKWA4I44O8BDCaH5QJvj40+ha7cjBdjr5yZ0vI3
fk4XlhEpVyEhvaCSVttCwC8hmq3Rg/ft0mvbiuZvtZ9g9aEhg3LV6b1wJGP/PNoqIosTVBFRm7ye
TyTIcHWSV6G+NSP5kr2Djbu1Eacq2xhxnkHYSWwNOLAZzeCHdCSs48dkSO8nJdrXKV688XutW7Y6
625LlLSRxvlt6CzW5MPNMFPjHQW5yBWr/Ay26kgh4fMsVl8pElC6GVTF67ftQdsnlxGlbkRFdvJW
ctEk31uHc6n5/zIkIsA86eQjfLZ67Itsud07W3utH8XRkb8v/SHd6d0ke9Ps0uaucE5/riO3/TLR
v0ddzsOH+gXmLBo478mLnvvGhamJqN9i4r5YXkvgK2snUmxsqNx2112KL74rbM/8AOXo7vz7B6x2
p5KakMGIi4uDMExaYzvvLbtDbdyF8fAfmF+v7OeWhsbnGa82KBqwJYGa4/BafNdnO8iocWxQJIud
fq9cN1fq/DDcpJhPS9/OTHWZyteD+PdUV5uq7qx4kfLyDGkz/U5/Stn2Xz2UFp7EZZTZgV3jLn5u
Yx2NaB++8KqOKKZASmoiWjfWdl3cmugYnJ7XuQFWaWmfVGWsxJoXCQWgR4TKjP7MJjkzgrqq16iD
lkMmG71cgHSE5LEu3p+ewrnDt+Z4ahCsrQhmlX/dPZc/AfNu0aCFurURrkdXdsqdeX9u5x/dDdRv
UFgWSWHXtzXSQJNQVcGNNbzEWQ67rN4MxjlL0+OD8OjluYCgirGcvg/HWxZIr/R58jA22qMOsNP6
K01+ObN4y4lZ72vKP4BsseKkAbO6M0VIDaTFo7c47znyfGgPyqV1T6bhtpaXP88uQNgn/153T497
fFhsLtBV+OM49nluqaLiPlRqni7c5vB4RIhZZm2fS27kYwGKVi5KqH/0vtdFLq1rZ4TbopvWgW95
QDYKocZiZyob8za5E8C0vVdODkpBcaULyU0cDI2EmAq3k6rO6QkfDdb0NSA+Kwpv5fVNXsgZPu+T
Cgq1yZdgPbmoijglImHb4Mp/sCZ3fm4JIcF79Z7/OndXHDuFH0dfBU5BqtshyQVPjxHyQ+G134jj
HP3TYAJ3BS6xitMGVGigiZ8/agYKPQSK4lkpyKIcvbV9FQb17sxCfpnK51HW0JOxAjw3q4OnPCTP
7ZW27/eVY82b2jUuCgccxvU5Q+8v53AZEIFnpJPoyuN+93lavTRQ3WJaetFld0avZRdtWcH8K7u+
PucocGxyf7IXrHkZdl0z9ccoq4ei8hpr0n8FWhi94mIsncn55eWy+nToSSXBJ0OHRxSKBvIqsowC
wg8ghr3a1F+w2y5fjVY0X9UxzN4qoumCGOpvgGwijKwU5WuKb0hdmdkW7fziKm9i8aHSx8hVYqV4
hj4FGwcFmskZsLb7rfuK8FQ3kXSJOjvyF8GQ/cqTUvidDH74u+NE2nPWt98zY5p+nN4aXxdvMc7R
eeaD8qbitbqjVS3DZ0uqPE3voZIV1yNrcmaLf90LDCEviHUg6/RRlz//EJPzIUaW0gJ5qwXxpjLy
56ZNHyA6n/GOOTYM3gEwVkD7gVlefyCIB62u557Ux17RSDeFL6aLDu+5q/PLg4aN8HGcZUU/TGeY
0BmQhhwgsZ0fpu/avrkOHTATjwpKcjeSnd2Ou+xhuNRuozMXz5cLYDXyaiGrrAq7ps29CRe7wO/z
bVyKCNYPORrmMWpGp3fGnx293vF0skWRQ8Uje/1yy0pTb7SiXFJlR9s26OX5227bObMbu4Fzjvbz
NSVZZvdhuFXeljSNib9s6Yll/LOYOkQvY1WzZRNZQ1RuLjNDvZ6G+ipL56t5bp/r0vf6un2w6IfE
df3Ooy90zqzAsS1F6wgGGwI79IxXhyOJawlF5tJLR+spq3KnyvzvaBs4YjM96Z38NujWvlfG37Es
Pxdd8ioV07PQlRcSklGdMp95pB2LQPCGJF1d5IbkNRghlqE2ZH3pSQh+xVmPcg1KCyWNDUOyG+Xp
9NyPTp30xkDph77JuhCu6kMghSAfxupu7B4s9GLF5uH0EEfnI9ONV2EvYNK22s4a3bxaNWpvTL+1
1pS6jdk+TUgzREKYXFhWsT093NEZLWIs0ESxaFmnhpKVZzEsDa/SUe5op+A3CPVLDEbPXUfnxlnF
BzRM0ybSa6+pfqRo6oktFYBCOnc4j0UheBkLzRMSEFvicxRKsHGo0GbxUJMXtuFcqnv84TsnHPPA
RXrZek+aNEKAIVCdbJT03VymFVKmfYX/szhfDdgv49CAZO6eTnWCq2E64g6lFhqOdJVwBhhxLHAB
hzJEeB5gBNcQIhSMw3pqAQ3EiCsN72G7iIPsu/T19Bc+tqGoJQDWUXTQe+sNFfmZrvtp7XVSimQF
HLHSf0Sn7b5RrW+GmZzZT0fjIyYRWPNKGs7A67xjEEffQubVW9K6qwRU56bK2mpn9On8VuuDfCsj
koJeW7wYDw0tthtmI/DgSuGlR6aWPgjRJP8Xly2dDNBaoFF5JKyDRCHEyjBpowf0TnIHRSJXr0bV
jkqIbKdX+0jmQDeOsitmyTIIqVWKl2ThhC+95Ikj9cnxm5pN7ukBjnxOBlj+gYfOqV3Fh14dhE5n
AKGvLmNzkc4J0KCOUCbRy+Qmybrd6fGOHFwedDTf8XK2jC9gL0xTCxwZZU9L65+BhLVDZIwyvhLJ
P4/jVMUJqUiRyqA7V/MqAzQFkqD3AOzOAwKJxvCrFDqDFkLWwFIcg+C33zfN4fTsjq3mx1GXM/oh
bclqCVHmrve0JtwWUOB8yo/io4ZJRXwO4HnkuLN+osqzhuvjC/m7Nvx5RHHG68pbtfgOwsCWUVGq
4upMEDz2wUxakBovJ57c64hOH4xkvWKcDCeCTIwRK1en1zwVf59eOuXYVgeLuzhgYVz3BY7LI7GL
JnCJStor5RbrZfOy0tLmvmw1/S4XcY6w8hjXoDpPD6KRSG5TVvpTP1mz1+VgiLOgq18RQOi/+0lr
jXYX4v+7UepScMaiT706BnXEQ7C1ycdN22ySdFuZZv0drKDldgpV4CSYf0tqL7ndrNYHGa4ZXtRm
fqGIueyNIi9wnDfr31k8tvbp2R9bZe4A4N1IKyw6C583joCaQ5eYszdbwnYUSQAbawtw/cyhOLrE
vEQYia7RF0xwJqUiEuWSFzXVtI8qNEBxmvl+eiZfx7CWZjvNKP4HYHY5Ih+OAN4/OFrOkhcW5kFK
/bs+Ke7+30ZY5bDa3Jo9ZCSvVX4pbYizyOPpv/9rtwGaAUwheEI6CsBfwLhdYRH1+eLiHfJI9WuE
IOlBdiPXd/xH8Va9Fe6Rgro2H/8vc2e23DiSZdtfact3ZGMe2rr6AQBHUaRmKeIFppAiMM8zvv4u
KLMqJYpX7Kz7cs0qyyxMEp0AHO7Hz9lnrzlOt1aaA8Vhi4EUedYVRoh/Xw349nWAStIjPOcwjs5c
OH0DutPgH0k6EPR8G3Mc/tsv+XzFoEMQbYLjPW7QG8V8Gn1R3qsYP+m4bKkVM18+owD8PMcZZO5A
pU+Cgt7xXhaUpg8+SNmnfe5Iw4s0KPZQnOtz/rwCMwiqEixK8Ej9JP/DPZNmJEnem2XYHMQsoPUj
L2EJxbwTTgA0eyXwFp4JstmRmdUfj3EMa2FSyoSBPX0cKfqqF+YS21qBpadTSzhvipV0k3pTZTdl
+D1OrL2QGtd14V8LhnUj0GrmmeK+hAnUI62r88Zt4DZZcUeQkzoCJtCZom/qUMNgqXDbtkcw+S2j
2OaBQinD4RrAoxOMkm3iYxRV9Vquy0NbppdtNJJgruGNZbIzJrlnFz0yb7Xv6M7xxttOBiIT6uWL
2NATW1q3UMqXzIhFNg3XajYeRlhZY+Rf4JCHC6+g22lVXwpkYP2gcBRyohE+Lh0e1JMUXEzmtwJH
41Twb7ClwuGH+dPoj0kvf4ccfxCU7CLWRqcxOHmg17e1wdo2Ml12QFVc34LINQrU9pMbMaUDbwJo
4eU3AhxfzKWwkIEoUbT92mr1+4jbj79IeVmq7UWHUHwM+oe+o6pURlf9kFxqlXTbloKr5PB6LTm8
5OavgymJluYYUA4MytumV+WlHmbtrk3avWda20GEFpjFayLq0lYE4ZYWm1sL/yXkMHgjy6vIz9Za
3F0D2sRAGxmGPRFZ9sGwSIx+1wvkwUptS/fPuugV10oMW/T7RVIormji+ikNl51XPJm67ubg4WQt
A1Gg2XLELSyGl3Bqe0qO3R1sn95OPe+xDuVdIoy+++YOl3nm4zCWcOIsAG8Zh2R5bpDXlYt8UvdN
X4PlUtwcM56Qza0cql3Zek7jlQ453TV3yonicImRlWOU/kIqvCV7qN2n3Zbfu/A1fMoEEfcPQd4a
vbKgzMoR1AzPFQxOxSoErxzvFQJ5yLEf9wTqyL5RGMW+97nLfi5uGjW/zzQQzWlyZpGBGXPiVXzX
5nnsGFyqahbIYXTQhmyRgdEwJHMn5+a2QolZj8ka38/YafF+cskcQu6BIZ3bAd5fVvADSy0kjHdj
eBd7tRNrlSPR2yYnL4nU28qIDZ4E3iOzh2RYa7q5a/phWwjxqulqN2l4lMV4k+YtJuqdLeQFZuxk
jDIf295c8VedYazaPqL2aTBVGm2jh+WjjrUS0oNCsmfYrJe3S5ytOVV1kTMqxq+iD58xZsmXKCy3
NEK4I3gZm2YpT7vCF0FjbejuA1G7w7wlj9c4h6yGhgK5kDnYTF52LV7o8WA3nI6y7EGMBFdtt5oU
OUncOf6EqFBwIC87vVTaQ037Rb1pTXFhpPcK6Ngp2JtyiJLFrYpwIQv0k7MIeIni9uGmGrdNtTaS
Oym7F5Mbwb9VIA/VJo1Uoyt1yQJKhJv7rTsW1LoD2gHaYkVvukO5Z+f1NVDB+j7qnuquxi3zuW2v
xMSz/d6ytfh69H6EMt6DHZ4FwVK3SqymDLfspU3ZTeuq6Oy0uUsLetu1kSM2VL9gJ9W4ZZa4wol8
hXvZu/T6KwU3xgQqivRg9ldphifTpWZsC0A4uf88aLeRiJen0Lq6D7/ktbAaN1ABq/kXHLVWs1qo
or91bI3brvHcNAKZl2sXSbXzK3WF69tKN4td6MG3427VknIhBj9lJQQJiQA4bexCptSQjfDowLB4
+TdPpYoV6UBERiwNod3hbCo5hjbdF2FE2CnvsmrADbHYFn5/GafysupGPE+FmygLKZszb4piVys7
r1VeYzgsohRt0mKEDhcvTCHHkE1YKtpLIg53vWytUivFBRmqTpU4wjDZ5B3oosEIctIRAPiPbfug
aDuAL1dJQ3I/Cx5jS77A42IxgNpMqpEZCZSHWBrn6RRjBAQ1TzBx2RlQDdp9hRe9bghr0nsMFGG3
bCruFPm601dxuMozLBaQVLz02nCbBONBMafdbBtPoit2EnEjGXdtnPOmpTtdZo5OWbFqoQfGFm37
1gB40hOXGMausdd/SOWdNEwvXaXv1Drb5LkF/CVXNoZyVWIBWeB2LxrjoyLXKMBSVwlFJMHz1BUv
eQe/eb61NuN7DfPwIN+luOkrEWIAHp5a3vVhzOEJZ7lAt3vlMjJ1N6iaC1xiG0cqdTeT9Es/VbYq
XqCimdiy0uMYCuQkntxUe7WKYTNosmsU3QViuwtd6dxwMtdTq9iy39gAZXCqjWxvSBe17rPpT3ag
eS4gbWyVH8hhYWuSL/wMZnN8E5q+02H3lpeqo2FkEFnWskFXLPk9bhCV45UgFjJsH7UHq3v0G28z
++uk5S/wWduZ8iAUJaxUwQ5yfxuFV5rUOHob20EExMdCrhYX+0qWdkKfXlltFNveJK4iudjQM7EQ
Pa6wJigZcIMlt598Y4/ZxEZyq1bZnZy10FzUfSx2y85Mb+VOemSrWkRlES7RZ2+1N0SAZFZLaDVz
SbPcjsyUKN2bub6Ip4FXFWn8LvbwCAxa0sylSMKh3TToOu3e159LD+5S+aQVvrnOw3hyQsG8swSe
M18RoKVq+4bBabe2rSRz9fy1QwvE91x/fQw4Fa6+30eOwm5rqPJaG9JDnve/RC199kXaqvE++ndG
mb1SKN4gpTo6+E2FZkZGHB5MpeboXmpBuhHVUr0xa3BxXw/1uTXgrTH9r7GOshMmXXaGUIl4peOe
YjehPYtyAkQ5pbron8pNs4qX50wj3uzxjyNjCXUr6R5UYnSFfdz7p17tWzhBlJeNJ5Qxmuoou/Ge
3PNeu5y25UZfGg/KfRfz5tnNpeD+7QIzFz27LqCDRHv8qWJFvSyUOefRB3tZeXB0zXMp7xMpyo8j
zCfi9ydeyRNNb1D3mk1IcZMtu7V5a9qiy1nQ9Zea+/VTnDN+n+6nYmA5hpMEh42j87VRAqXRBJX+
jmZDi+0q2EsLcX1urpyoxHJR74Y5OmTjUV0UZEw4A0/+otnNuHBvMx6EfXBLIc5WD6GjXqWXLwO8
6zebAd8NLtu1tYu+12dexFNHureyqaSS0PukaQliudDCgp5FQ/pRd53dJrfm8C2d1MiutcPXd/ek
iwuYd/pQMcr6XOdO604BHiztx623KpbDWtxMjscFopNbnRNRnXw33g32pr19N3OssBIkWKm0hWMZ
U98ZI4IBkHKZZ4MI2haLGMzBdZBuK9Zuq/gVFna3L7Nlddba5dQtfv9FjgL0vgsKWRRo+3/x6+E6
KWhrxCUI5f2FPg5n6hSfW8zmZQinztlqX5al43wG+XS/kgVxX1hjtR0TcnF6rpbLsWz6B00Jo42k
JQPruibRKViPwj0xsLcucGkfzqQ9TuSqqGLPvmizPyEmDR/f3HZA1x754n7QBVLEla2O55Sr82ty
9LaiXQKFRsaD6tunk09eZaZON6JXJKLdDcGFUUevSultfIllL8duthAJsM9M4pPXhSoE1ZSJMvC4
aKK1YyR16rT3qya8kIRgWutggu5queOIEsJlE/IuvejHxFr5Yp09JArW317ZDxSOFAP7aGKDBNu9
M9/r5CyD2EaVgf8odn+83RNf2NNZKOs4vVCNXch5qhmePVqRBVp4v74Hp3bvOdeEhGwWXhwnVL0i
iqPAEvdU8ED4YVdc3fT+t6/HOHGbMbakPV1ECcE8OtraioGsiNep+yLIb5quPDT6OY3i29c8mj8f
hjjasmOIlrFPBxDy9M4VF+gDIpczrbXIfsGovPR2JWYZ6rI+FPdwvlcGOqPUFVzt6lz77rlrPdp2
5NKMs7DnWrWAFomniETG1zfzs4SWZeH93TzaccBlCj3nr33j9gu8/tSH5uBvU8dw4k31gBkBdt8k
rpbn4oMTkgjGhW40eweTAj1+RQU9K+W00lBlq1vQ4jR3Qx9exJt8g7u2k11Wq79tBTVf6bsR5Y/v
gVkqZZJ4yp5SRuWWYduvfL0DaaUa6VKPJf3+37mzs3PonHpB1nC0zOmCXxdaIxKgQKRWneJ1lmKT
jMt3ows74bLeAINe5T++HvbUjFGhQOr0+RnITo5GrcvQDKu63cfj93Bce+3fVghzF99//tFdHCVy
d5IYHGAP05Uj2UX5/PUFnFpCqDoBpMZ3VaYn8uNjUodYj6tJ2fd6vTcTb0lP/Fop+ut/YxQTXCZs
RNX6RE0RMFKOi9jcV5gqAB4lsWSkmUx0bonu1yOdihxR2WDGK6NwYaiP14OLohj6tY6iNly3l816
tqSSz/qcnbprPBhUCIhodHaKj6NUflomEweaKdXujErblWAQfKs+t1yc2kusWSuIp+WpNmfwVDm5
zUMU1eEmbkXA4vhmLHDCMl2/z5cRVpNf374T85mFHmkdimeUkMdKLVRaiU5i5NAQsa3E3JIqoPPm
WJ/ZuE6tR8RE/9q8j4NCX8AlEVAE65G3Av5xwNEftz38JrqFuiwPIN+i+3Oy8RN3kzHpIlP5f+2T
dsTESIo8mrgPy8TpsIT1hGu6Zbwe0/K/L1qlJWcuJ8/OzCImFx/nh2KGVl940aEVt2m61awLmva+
flCnLkbWkRbQ0aoQqxyFGWaRhJVSY7akIxbxNLuKt1L5rHT3VXNuZT05FO7rs4ybys+n4nicZFKv
B4fZ85GaT7xO17AZf5huB/QWTEe7I2WMdto6E0OfeJXpiPtr3Hmuvjs4UEJuUo+GeC/f43foGBBh
hupFUVtbqiHIlxeeLp+Zlyfea2alLhIoc4r+VNcdEO3S0UnyQG3p/hsI2poslg6al5wL3U69aNzN
uZKGFIAl/uPFwV5JcBWs9wpVILaQpV5Yf7sOjkaWfICIsIb23ePADU71ZFlUgHIycnW2GzAu+HoK
nryEdwMchW2jnppD4qWHSn/BZgz80NXXn3/qYdDvp6KXxIj601qkRGqqDviJVY21zOVxPZFWNQE6
fT3K/C2Pgk8Kzn+NchSRFU0/QeBq97CHXDKTiz4soHjDBwp+fj3QiVMSdi0K8DAiBTRV8+W+m85p
irsGnh+Hitx1Njyj98KG0yAvOUyVU+dwtMwqPhO8nxyTejd2nJwOPu+7faQWjR4dRjVqjNmVuN1o
InCkwpDBbkit9STO8Hm7n/Snr6/2xOSgc4qM35xiYB4ezW8P23JQJrQBaqENSlUX7r7+/BOT48Pn
Hz0238fAHSz8XvIOjf+tSjbn7T/nUOFoZnCwwmIEaR5qj2OzCKkxvV6hd2p48eGuONmh+CEfyp33
ZK7jpbeYzkz3U2cDjakxL7M0BnySQFi1HNLfKrAnjovuKlvGUH1ZY7GYd7TnbFushOV4cS49cyoX
xOzgAgmZccM5DmXisALDyajjipw3OLattDZd41J/KaaFuj6X5jrxtkETmK03cAJHV3k0LahSGH7f
08g3GK4PWMnzx00jtJvci26+niAnpj5R00xTRGyFquTodVMqrShk0k7CBHosNal//ZQR/IVF7xbJ
QxclZ1bDk48PhwzSafz3B/Px/ftdykLXT2VFqF4Xul23VnidRb13XWpt7kpjAUZ47Cj3XXa5Fm2z
JsmfZ41UiPJa6FQie1G8MAYzfpF9Kd3oU2VdZXU8nJllTN8T0/r9NJvf3HfrUDN4Wa9Lwl4Blp1M
5bIbsXvTZr4tBJXAiFdG332DaQG9D2CyqcPCBfs2NNuxLwH0/KB47zRVtCkLZRXkIrgqb1UXsavl
wUbOCzolo000eXYU3+QNmmEAiXCmF0b86HmJM5WDwyK+KixAe8BPMf9epYWFYIDca4glRPIoZvVS
F8fViNoUwQ4lpXolSdVe7ANYvPllKrYOYJbLHjR3nvlbQykvI6O4FjrpNg1flFy5LmMdxUO20gG+
SmaxkrIfPjU2i4Jx2G6NqXHDwdyVuKdKQr4rBXDmRnfTyrnrm7QvSkQbZrFoA8UuyAwLDXVNY3Sg
JLkgMVxV/QFQYRXI+WaSVDcJYrfJg60nFJtUGRaDLMAQlLeppbqh1m0bv8HYpLkahF+pFtyxWNtJ
Jt6Inb8JdfPCFz3C+mEpgHD1vach6nacBnYktarmJQMKHI/Vvdn+aid0pNIzqpllC/xbERI7NMVV
GTxhz7M0Y+8SiJ8NsOrZwv4rU7qVJUSOQqmvhWNRiukaIvqv0Se3XOrLSKZgXvfeItVBYlsFGglq
TmpU/PQ0wx6kV7PTb7Lad4T8iZOHM8mlEzaJ3QNELMRfshytBDlY+nm1MjDB60rMgYTqsRN+JGW8
VQ0fT9pK2EKnIvJAuz4Vjo+kRoRzLcTPOZxduSdkpEUIAORqop09z17FmMdVtpsoDNbeYDmloTuD
l/LpN6OBX32E/5KobJSxLrBAsrZWHh+E4VXqgyspMrdDFe0mWpKFaLwarFWtCU8d+JehUbad0Cwq
D498WXMasV/HemXnAKzBldta5q0iqIgy+F7Mrta6/5zXvZuEyWKor4cQVL1wVXk/tOGHheJoGO0s
fFLVnz0lpghEfI+kybBcuasvSvM2HkJbqdPV4AeOGg2U8DIQnw+yES+KKnPTGJCSMKx0oXJ7LXTG
CPnAJF+3Q7+VcmtR0xcolOKSmA5hQrEOhB81biNhKy3CnnJybmKHm2XapjSwQ5fM8Z5N/RspwsoG
GXJX1CHEdmIJYcbXBfhIEplr/iGITSfM0xn9tjJLpOSecplIxgKtjzsCKUyNfolLP0DjKzGT7CkR
XSkMLmWez4D/sdJAUR5BIs+JsQkJlPGrDb75RWw3TSTbNL44CDKWialfRlW3jvPJiXpzkTTXTVmv
u6SFv8xfhfgxqs+1+VKoygox6DKI29VgBWtQZWsrzu81HZqCRAFNuDeydK3l7SKpxEVr1e4YtwcN
iUja72samSPyzbTouqE8LAOqrH7MVyiVZSs1rkY7S6n2bhADVvPLDRVgiMndg9G8xOY3b4CiWcNO
tbxNqZeLEfPuAtNDw3+F2RK7MvabhUeBIB6/Nd0r3Y4bDc5iaICArxrMgm975VGSHtr5uZPw0arD
jEnFGdlGxcitnAF5WDRjLIrKzTZBcxVYydhGmhCIS9nFCEWU9kXVHSJhbzTFY0/NxzJwuwsHqLVK
lW29dNwNEqfgmPjetmbfFTVob7vAWBseFGy0WlI6OaPlfZOSaBd0wDfVzngdUula9ut1Eyq7qinu
6V3AaahZN0lxnUuU36tmZ460D1ip28vmd5HASQ5SB8N7QF8gpTVnpMOE0wnh/LDJoVXgeZ3PXEFd
X+fDxqdsI3FYbxrhe9ho7twhP8uyXDl96gqCoiZZyf33NNlkdIHoReVmfrkqdLRBZbCOPOEb1KBp
2CiW507CQ1pdE/O4RTe4QyWtM/RbKDRaD34rHhvUxQ95l6+lwDizWb+R3I5iO1J2dJbOvSTSJwM5
8GnGaBryPlQn4SnAgvJCnHRv18uqtxRijGGbmCbkGYbuNaz+KJaRCfhZNcFzwgUPGGy5Q9hU7WSg
5SslTHWWhxBJkxoFS680YldJTeG6gQluK0M8uoKctg76Dn05xZq6yZKgvE6VOr7QghiCcNZ3Nzzv
dE/rmrqCDjIu+q4cz3FrTkd772LMo6jI0Gop6gPhrbAq3uNn5NRufBfgzhy66ePXEdipmvEbZpoz
D+o3shQfI43Rn0ypoum6/rO2mjvCAnKiO1tCC25wf2a4Oel29Ew/DHd0JCiQHOWCIrzl1tFibU1K
uMYqWhf30erMUKfCWLA/pDLn9Nwn2zXEoeOoeN5eS7O9UjNvhP4blsk4SpWsRrILluVZ1npIk1iu
pAFuoCBDD7EcjaiMEkAdxDEL3fDOJIVOfa3Z7IdjJmWxT0wwrdIlP5imQxa1cFMfJKlZFwwZ4B34
9Q04cfrS3g8kf3yyopoHapFZ+6jGiicWEWb9aJVz7junrkZTaRxUtbmx7/isEAjgKSkMHSJhW6n3
hajYefStQ8P496/l/TBH08aX+1ShenDQo3UbVa5m7T3NOpNXOhVzvxtDn+Wc72LuAKVWoWT+ITVN
tGK9PjSPbTQU36kWyo+9Kk7XEiHzfdz6/ZmRT77x9ClQ+yWDrNN08nFoDy2F5Fv+AX3bQngqEG5M
q/CO5mKsOfQzxsunpsX7sY6OFpPSVWWBc0U0lOnjAJOOyDLyjdU0aNLy66f22dEBB1AZ41TOrRQv
PqVT6BFoI2EMDnrQDztVF+rrRB/KVVMbHA80rJR+Wp4QA0fytDtP7DLRgc0sO3Hhs7npSKZ1x2Jh
LtDwidGTBef2oGW6ttVStfsOhHXaZJORn6vnzEve0RrFt8bIgHa32cP0qHAg1mEzVspw0H1fWpiT
J9udN/oLP4+epSiVrwpL33x9o048k7njgRMw7gnWp140BcWdarTNIWqqH7UqPRAFvqKvPrMgnLgu
00Kq84buI5t5tNSHQOfxvWsOiTIdrAzppaQQZWVdsk4m6cLo/jQk/c+X4b/8n/nVH7es/p//5t8v
Oc1/oR80R//8n8vwBXVa/qv57/nP/vVrH//ofw7Fz+y2qX7+bC6fi+Pf/PCHfP6f47vPzfOHfyyy
hgdz3f6sxpufdZs0b4PwTeff/N/+8D9+vn3K3Vj8/MdvL3mbNfOn+WGe/fbnjzav//ht1s/85/uP
//Nn++eUP7N/Vmn7+nz8Bz+f6+Yfvwm6+jumOGSPZpof/SFzjrH/+c8foflmS5hRCXNihB9ledUE
//hNkX9XLFRWyMfwvyM9yWpe5+2fP0LRjqadJCweo7SK//bPr/bhGf31zP4ja9OrPMya+h+/6R9n
CfnHOdgydOqNFExnXczHtajEI1gvhqZaDlK8CbR4BarN7sGFoWbnPOgO2o1s4NpF2sY347WU1qtg
QMQHWdsKJA758SoXVLscH6DLw4cuydHT8BJbTtrUEMVM1xQERMUJCqNXtfluGYlNc/PaDPxH4BT3
bZsRnOmgVKK1VGGY3Tt4aiwHfGBg8jkY7xO4N6ugCR59tXYHHfZzDkMNGIIXJragK6toUHbxJlKs
NY25RPc6QXU4+raGQa8tZ9EdR7Enz+pupiBY9aGwiC0cHbSVEuPam8Zuy+dI/TmO48et8vONPVrk
8X/u9NSrMbUt820BxbvXr9Q2WnSldmbdnZfwvxawzyMdLfFFWcT06vAILflKkL910hn9pvr5UhDP
ULCAm0JXK+iSozlC50EtR321NP3LkMaV1Lyd4mUs0T+g2rF458u5g3jNNssYTcqFkqfA7nR6zQ+N
WTtVky4UjqVVEmxrQXP17rFViDilB+xOUQp7do0q3ufvoyaHzZY7TTnuLA12TsMRTbkWRhFQX+RE
+MN7Y74Yi3xRR6BcVX9Bc4U9sadkYMeVLCYNcEHwd27D/nyHuQEUvnhHLAp78nyD3sUKJKINr+i7
alnpPt84XA0vyLc4aj4CEAR1lzkNhz1j4Bo9O+OmJLK39Ph679aVP1/eDy/rpwf98WscregpYA0d
D4VqGeHPT1xhj4plS6RwNO1c0fnjFjXPqY9DHUVgeQFTLvAHlgVlchGw2J4W2Z147oqOlIj/HAeF
CPw6HGrEoyjMCqoiaWLubC3fBYW2iUTPTvrIFlJy68FjZe10cg+Nuq3E9mYS9nnekY95hHgP7ZV7
XYh27i087wdN1WeC0I+1zs9f7SgugKU1dDWG7Mu5tS4gOR6DTSPvhpk60UFdrjpdWAidf/PvPOS/
7sjRgmwJw+yNy0Mu9YQEbm7nckQDWLdM6Az6eqjT0/qvoY6WqEwLw8JvGWpEHF9Xme2n3//fRjha
OYK2EmOrYoQeo2rjrm7PLE0nVyYE3kS4KAiwbP34YtKMaRaRwSLbSodmfGkNZgfZRst7+fo6Tr4O
Cs79qFdmVd/R6xAaNHanNeOUCfEzdujtgzjdfj0GUo5T7ze6HwTWCIFRL328mlrzRVFMmXFpFbPC
9ctiZKcLzY08iWQ/RBR4nm1Ok92m/TLUL2pNtCc/os6rPAyz9WNh/KJ6cQj7lsJlQROFMNx3TVvb
OoooEuD8qhn2Tux1JPW1XTrcR7G4VvGeDaSY8mpwEJLaTendSgptJRavftMvxRanJZrdG+NFLF8F
lb83iq1QiFsp2He0pJg07mpN76ikoqeFoLzW6r2UO1O1aTQaMFQ4UJO1Idx3M4O3u+StESyHgAVO
i7fsU7p3pmLjDdTWaLXywsatpodSkLZKF60TsV03/aoo6Jerk72c/RS3oZT/CCvjl6Z2D7o23aKC
v2mMVSPvexpU28T4FbWWGwi4cErVwsOdK+i4cVFw0XDj6sC4mPLKVYOAHK6F/5C4MAsI6P1VRdOW
0H+vYhLWpEO1XlvlxWQXaezE/l4ucW7WrKu0ifdxLe/i8rUlhJjWBinVl1nJyt44X0KfaUtPmuxR
uGnz50ynWPm9VR8r0uNl/qyF6ZVHh5E+tq46WG7cT+5EVi7vIywGrcU46Mu+ji6nwbxoB5mez/u+
LJdlnG91i94vJP543IhTdBmN/VJuaCliugjhaxmy75rxypSFax6Pa7JntuwU6ai5fq7txkB+Ndth
qZrebT/QxhuKRm37UryjhnaZky+yBR8bua6/Lcp+3Rr1aihvvSCxoSemNDcVJaYzcu/gs36Rmr6t
AjY19bWICWc/bw/kkqOhsjmiOUjBqHFULuYFzI0fQhqRkGAdF5ywfB34pZAcfJWNrvmjsYSFTidP
aNFj16gbw7/Iecs0I9hEEfSriOBMXHLPM584tLlUxT8iAk6LEahdw4+cKi4cOfRtTvSLNE9dfOvB
7h5qrXeJQ6yxdmvCvqb9IQeLKqro0t3T79iLVyLqzqkUnKgObvK0WyoKKeACJavSPUW+yu6nvtUk
phgbclq6Kz9bzj20XmuxHgNdCGi9SOQlGq19ZajPsRh9J395yPR8n0/9Td2bu5RQVlRfJI+ymKbB
ZwFZ2b60qmWnWfVAzQgX8vuuxIeRFkc//9GMP3s1cHBJd9QhWldGRiA0OkJV3yoirVpUfhKrcoOr
NqxgKb1KnmorDfuhRD2Cr2/Qc9X4K7XHx72jzqYTSVvhfhAER4rpmRgdPDTdSIK6FUy7IgFvJTcX
aZk7gVxcDn72veDTWllewAXLZYFvYEcS7XR+c8jjmvvQwyKj3xrVMW5O7hg9JBpnhzJdt0LKhNSW
cfHdG4sregUXAR7NeT+6lV84FCYuTfO2l3GCFzUHfsWqGzx71ORFDTRyDiblGkB3cl2l2qbvqSmO
dID5A9a92TJBLK+J3oOiVms90l2T2T9ZVH6CRTqGC7UcdtZoHBJ4AnMNVKO6S6mQaZnWGwsqsTCm
6ynXnSqZnPkKY7O51eth1cnfux5fpexWS+yYh1NQzsizqzANN0GWfjcr4TpsYNeRVJSxHoz8fjUI
OwGlUxkFdj19p3DnKjwFjeWaXMKiQ3rIO9ZQGpEYSCqKpZr2G9VLllWtrhWv3QyhxSuM9Le1Fh2q
k5g6kyleEWi6SjlxVnhrjnZgU699wZ0wzlLMcmGqKhbUxkVQ+Y8WC5QQN7tU/iUOll2LV4HVXoxd
4Ah6aY/+Tgv9a0Pu9kr5XZP9m6odNuTOC7N2ldFaCGDFR5mejiSxxWyT0eGWJ/FKYbnro2EvRNED
xTmHItxFpXcHyUgvpzhet5rseNrckjvLO24rv1t/vQseUdkIuzjUUqwHHaiZ6B7Noy29Zv1PozYn
ZJiKbSRzCghZDOSCMhteWyC604wjoRy5w6jaQhu7cHYWcAzwaBQvB2KlyuyuhOChivQzX+3T9nz0
zY62ZyMG8EZAhjAMradSeQcR0KuM47dWPyQ8S6tOl02TuF/fkE+hx9GoR6GH0pIlorhaLYUhdizU
6VTqVfmcVOIt5/jhEDkP89bo9JaXesvtvTviBEYtoZCKuTiD9vFWX2sC0XbbXLVitcgFKqKDtZD6
/jAHAFFQL0ZZta0JS4TSfPJ5FImyKChId2PsGO0FNRgyfsHbGZ32FDvywIK36r1aKhwa6ePiWJH7
NFaLr1pAOmHUN73+0Nw04V0j4c9h+U5cS7YiLfCx5kjYmZgpVQ6VGVsEsSOpT1S2FJXoxK8XbaGi
xOYBKMqq1sd9pTRXqjEtTeVnGPtXgVBfze+cLnUPmp8+CTXKiMm/SmprkVg0M2C2aPn9Q6CT/7N6
zDLk7xmlP1O60f0ptYdqWCK8uK0F0cVSbp2N3gMujU9J499MHE1EuaLwLjsJp7HCiH4NJQFTixw4
xYouj906JdBgI1EijDEC5UwQf1TS+fOF+evJvR2x3j05lkCvGsVknpZ7kTUxqG6pG85pHHOCo8g9
nh7abVvTE2veetaZyPhT/giF0h/JKORROJPN0/fd6HUJnLBSGT3PV3XYLoFY7cNU2zXZnw4rfyu/
eJen/O84Zfgh1fi/S0GufuZz9q4+/qj/L7OPnJr+7+nHm/45O84+8gd/pB8V8XcToQNNT+SZ0VTO
2vs/so+y+Tu2PiijEAKQ10Be/q/koyD9Lr51F1GFRRg2+xD+K/soyL+buOJRY6OLDlMHEpp/J/2I
IeTHM88bMYyF3tRolqUhTj46IeZd4I2NZdxGWT69/h/qzmu5VW1N21fELnI4BSQk2XLOJ9SM5Jy5
+n7wquptY/1W77+P+mCFmsEDBiN84Q0tfH8X6EhyiIuHuZbiR1lu1U1j6elVqJvFbT5P5nGQgH2I
WHM5fewrGLVRwwsoKV0liMISJ2XiJYSD4gFwp/zAOTDcGPSTMntQu31lPTT5b0EK5kdpAA4yhk1w
C5R4vlBbbObCSUDpT+mDaTtFWn00EP0cbSUKzQOgtqiy/cwIbVyFmr3RGFq3zyhaXBtzLW6TOcie
E7PiKIzDkHwiyg3tTZsbaAjVNIgbNTWA/RpxWDzLdWFexBXNQVttzPDJzNX2Vk3aPHZyeez0Jd4a
JVswcpMWt1CRWgiiBuBgaAR3CgR0JfLUQndQL1LZziS5/xNlRqxsWxFhhSkwtQvk+bM9PfKEoDVW
hN8DbP1jHQPswSymcsU5nPdIFgsaJo/KpLtanxqqLcbhi0+04IqUZKyqjwpb642xcQJxEo++MSd7
Pa2i25rguHaKLpo3vik3v6q6MPakBoZnpjN4I/RIXnB3IT0IZONPDfoltRujIz6SqhqgAz8UHxef
u1RNCpVO91jrToakWrZTGzGbd0MFKPYqAQLmH8gQEejp0xRXwFRDOnnTZBAmiwmu+kZHN/eyLEIr
dvywJsxTOOl0uzZBi8Hqj4yLcdbNa1kY/R2g7rK67IeeSF5tQumy6QN9I6LDcpjDVH9VwgI3A0Oc
wlc9rElq5to/Vkpa3KFwEe2EQSkOXTFITp523a1s5hIgjMRon+KUL2znTZdETowp0SHIhYAfHMl3
fTGHkdcIWb+hjGq5wyAHm2xJ6vNplB8kcexuxrQIXztdQ9gykPGdRartOJV5gQRdA4/Sl0lZytoY
Nok51seo1dvOLpLYjJ2yGGZhByOGu1KTzFS3R7H+EaSMZ2dEwtdqlIRIq1eUr1DIkG+DTNMvcB1Q
uN065UlJwOznua9dhdIg4Guq5G9TpscXQuvHkZukItU1JGlYt3033ohZqN43GcCsLJItuzb0LHoo
ZQyHNkNiqM8h+OAbsW1wJsx0ChOuOksmbYRWw5swVOd7YIVlfIdIa2o6WQy70al0keKTkcytskH+
uOw21RAEwCDlUZq9dhyTed9rVJ+xWQIxDfZMlJ+lPG/3qSggcGJVUBKcNk2HngDWMmoHcfLMk6ht
gSjL00c/BKuuKqlYOyxqMlZJoItpg2+pd3WnFY7ZVvWmjpr6QiuJasNJRwWwHeJtISaUJ9I6OZZd
jqYI+lsy6Fjf36ZdOD1KpmBsrcnstyWPjbxQNFBIa/pjLKrzTTtU0g9NCIyHtA9yYLxGcai1WHoT
oiHc65Vv7QcpDndDDEwxkS3hKp2QUClLSXOM0lTdKh+FR82Xh9QRxzGtULgxKi+HvADEzChv21rI
L03Md96MqDefu8qY77SZsKNVQ4V8FxHyUsgl4Jf1BByoBG8lTfM/t/9/dCf/zy7c/3s9Py7E//et
e/9n+hX+SdM/zee+H3/pn5tX0/+1WLMohiqSlWFvQB7zz82r8jvsYGtRbeN/Prb9BOVf6K3CnOF6
lfkX1/C/b15J/BdQZpUaJAVnioOgiP+Dxt9K9hIilIbyHB1EMix04760vVuKgaqSgYCWxGekp69z
P5u32Rg+SJn1pou9cYT/9ojpNGdKjBBN2FlvGE4G9pRXl8aIWutQyPtOGC7MVLlFdEy9yhuuGKrU
UnmHAZtpF5R9yAuyt8ic9n5FV28U72dVeJPG7hma9K40sutQ5meSQT/VNP4/fJIT/ZIV4x8XegKL
hfFAMZW7nibr5+B0QhI67YQ8Ad6cbFoxRq2l3U3gdyvZuAiCdE9fAi0H9RVZbreSkzMdBGVVnmZ8
AB4S4B8DIWGdKOvz+PFc62U2RIGjtW1tj35xn1MpKbCWSawA0Rv5sJwzvaZdqtQDCiU+KGq5MQd8
9wrtlcLShcVVNQWSE2bNQxCUFzIHVN55aZb8iPMQJWKAjWXXcDVPf5sm3UwTjCyregHvsK0gSgQV
mo1EeBs9nN4q7Bzr8O/3k7zC7S2TTBcbE1aiSChBhr6kzR8ygKgt1Kkf+8SR62o3DNqPscI6utFL
H9ksI3jBPHGyG/CDwUihMwuBnhSbrn8odBHVKM1NK6+jLkgYu5NHfLZqgcp1ioRqNnPTh2rsWNS5
q7x0khhqm1FcRcr0Mhi1V5XG1jdvy+oljX7L7TkNhVW+v7zYorYMU2GxqERE7vOLJcSfkZTzYjSk
juVkPepW5CUmIEildWTguFVgXaIae4YktiT0HzLx92EpgsCLhCBkfBFn1zFKxw+vTRw9PvTak4yr
2RjPSMY+IgnuLgj27z+gtvTYvhlw7UcHXj8Q9ZoBuQ6ply4I985TKMxW4Z8p6/cyQlnp2CPbE2g7
tTv2WWU4VR7cSqNQbRbJ/D6TXI1iK5UhpHrBXXMqVADGU6P4nYTU4Zoos9uu3VbA9Y0kJlbR7KBq
XYgAFO+SR9EKiFOV7maeXuKiPJCGb6lB31SC4dDG38wjalyyAA47VbH90X6kcfcz7K3rUio8MTJR
0mpcLdVdXxjPHCJf9zDkn39/jrWHnmGNDdqlzM6YXsr9q9yle31CBKc7R/tZFXrW311ZNf5yAotE
nRhIzH7K1AGtubRr/ZztwZJPrT+2zljI/hvwwNbYs0Ubq43VNHF8qbNHMB6Fdfv9eloXJN5fZBEj
5ZbSgAiuAVVTgHJVZNIzaTbStuwPVumOu/lOxVbIbDcoIp63BVtJTL0fQtynFLCgti17dlWbq8n8
ZithzMERHT/3cDN1JiQIdwR8gwuEPcJKqLTPfbNV9eP9VTn7kNGkYEkbcjXsDOinmUJmM+op2GbK
a2Ai9S0C+sgsr07OYPlWwMHlLbnMsGxY6qMQ6tdvmZSYPA+TGDk0VnDtyLeZJ+9pz3iAd/fnpJhW
cL6voy0H1YeDfa77MugLRpPGZ3NkMRolCOhbXb+CoHbUjUfBguis/q5TzHLlbovO9TFTtQvDmnZV
1iHfiObiXAsXeZjvvl9jX/fK54lY3TmWGQqT0vFoQnkktHE6qdxYxX/WiV/NNnS8z+8f9K2ANM0y
2w2XN9qJEu1Bjdogva3vX+fMh0UBazVUEjSEEgylTUQhbeMjlZMbj4o+w2X5bYxvU3BhkLabNOO0
ob5vo3T7v3yE1fGj+mLdzvLytmlyEc7io4phXEuzORL2QnKhWMVTGd6K+mFCb7Quz8z1iVCNLwoQ
DfYaYTPIxM8zkDSdFiozw9NX2GkX8dZ3W3vaKpv+zznC4xp08s+H/TDW6lUDs0gbw5gixzxKv5Kr
7I60rrIXSTrlqBg2R71D4/CyTWzjj7oTd9r++7n+emp8ftdVWFhF9aCjTkytwMQ0CULCZkZUMDfl
R6MvMOs46ydycrugeEWVGH0CQEyfJ7f3W5X0kAGbjXrQCru8Wbw4853iidtwR2V89z/Qt/ly0ywE
1sXfbbF3IA9ahU9l3hi5rEaRYw0JgrvjT71Vb9K8fGkxn3EGJX6cCsGmEXbfmXNuI/oF00w3RicR
hmNKRv39pK/0LTjOCObIrbArw7ZMQwPs8yQMoSSPVLBCpCXSu9gA1WAi96UM6XYewoOwGDSb1VaU
Si+MSooimdcU4i4r802UaG6I2/r3D/TOLv90FQMpM1HrVamgIzC3zg6abNAjwLShY4jtRu2gFima
5OojRSWjdHpf2TUzutsKxLoscyPwErV4J9B26VNM3mjnTiakyIxWpxhTs6wPfQrzL5KAUuD52UX3
kZQAz7O875/7y+pdkHALQIUclZbRmp08mYk0YcQGhRfdTLV/jXVkO1w5eFTy//hQoB5MMgxbeBF2
UdaxVyVoetVAhXb6sbuao9RrJwRJ+upGs16tOrwZjWYTxoWnNSq1qXrz/YtqX7YNw7NqEAjQIDu8
Q3c/XoAYFaS4p6E5K9baRQu6wqBSaiOscBtZWHwjhliU2jZqRNcwC4iUbbEljka2FXH1RN2QwyOJ
LTxWiunmyo80fW2Qnp9IkAeLVndqdHAV6Rjj8CXVO9A/N+YMPLITjg1mP6qKOnH6EotvwANov9qp
9SzHvyIc14uggp7KPVF7PR40WFlve2VjtI8CcIYg8cD376rxeijUh3A8CgAEm2l004k/SxHwDMHl
a+jFLBF44casEIBRxP+8r2pYvFEhdoLt+5OrQl40tRe5wzNvkmkapq453iws3iiu4VJPNlhkFEq0
yy4/p1D5NfBcPcnqXE+CWu6yjicZkEVRejt0Oi92E2cRRTF0u/X+85tkNeLqJLfGHmpfw4hLQIZQ
ckNBf7RL1dGfyi068vt8p14Lt+NTfIEzNmXNZHuW+PQlTV2eYVmo2F6hi7AWFZkDOc1TvxXelSuc
SI5cSQBQAK7E0rjRxBtEbyT/cZajqzhTHyxx8NIGSG6l3mfin9Dwt62MmIKZQYA1z+SWJ56NUhVn
HGoTHHXi6osgOJj3Yo8gMHLf+3nurmIDLnccPmq6sRHLAfpo58jteGbnfsnZ4AxbyOMteRuyMWvq
Q2jGQc8VKwBFUpwQBFEGgKYw8MQKziTrJ44IfSnwWABmUXpdKx42+LbnPZRO3EDuo2FwVXFY+PNn
Rjm1ssHz4n1FaIhJ3LoUMRVFUKg1TfGpWBSnEv+HP98a/UsRIQwxxYXjN+2PxDJxqSkvsmG+xtrg
hUbYzfcn4ns37vOVxb3JU0BmW66sdb4TauaUlch5UQ+wHmAcbBrlkFuhV+jQKRuU4zu4zWq5rRPD
VcGu9vNdVf6ZmscuAsWRd+EhixIyeSlwAAbZ84xKtZI9pF3qqePMAgwev3/iEzP3+YlXSUyCXFtD
zyB6Twx79GQjw4m36Mnvqb0LbnRW93cNYFk24qc5WgdbWj1HVSv9MyJrbnhCI+66vwCj8EvwZKQE
W0/fivzXPFOqOPeya05bpgGJryeGVr1oRx22tTuv8Opd71T7dKP7rnJmQZx+2YUZoKAjp5Gafj78
K8MADj8R5LWBhrS/5vZlBqtrtqvwIVD2sfwzSvKt0Y8XWtPdoDJ31UYYJUU4qWnWS47HnWrS22vU
M9He0qL+XOdYvgJOypw6OtYP6405lSVGdIYfEkeNLE3KvJNyOeqJO42dm4s9sLVqp4XTTSIgeBbK
bmrRah1Sd4yQupjMW025BvVvy9ZTARpPkcGsNA8zptOQFHTDG+LJTQ1j0wX+c2wUIJKkra8NuzoU
92nou7oyXdcLiz++GwGa6nnhNvVdNJypvn49fxD/Mt6Jn5LKBbzKUY1ZFMoymxEtMLu9oKWuDjE7
8s9xyU6trOVyQScTNAHLe3mOD7UAJVGpZVdK6CwQYk9ykYfbLXkSsiqL0Xvgng/Xv8aZJIPUqRZX
cepdC3Th45BCnuuKPzPkRI97lOtdOopeVqN+II34fisXJYoQiTDRkgshlXS2Uon2aOBjpfiEyEVg
+yWNbGVEWIRYIM9c2hiHWWztUHjFD2xTFEghXY/G02gSVeq3hgqktuk8TYqe29I8lnF6SNv0uhmM
fa5pYBYnO+Kz41lk9+oFGQNsfJibPlykCZxQ3WLioUSYxAhu2iduKmdeIMh2ETWvqtj8GgoTE5i/
Tfeqt/pONit3licX47ZLPWh+F2C7cwGc5xBtm9myo1a5iENA+VUk3taq9KeFzAwga1v7kD+iAo2P
HB6zeFsIPdfOL7imTo30Sc39LlvFLl7OVjWyacE+ZDJCsYmG+IXqGvW88zVukua6hN04m8JLRoE3
7MxNGDzhu36H0dxWFmi7khT7krGbyxu9mV2o0scIbhWNXYLXwrbynFj8V8qfGjVmpWwu0xpTgrJE
b+e31WubuQ5sMdTAi+dONcobuvS8coCnwc9RgraVASV8Gfth49f1j8GSryewA4jmYr1BAJzqE8IN
gEANpP+R8rlq8UbX4fkMEUAL33wQ56MwJYhUyAc5KAYi3/bYYwHS6UglZM1GqauLSaVkDipYS4of
fje6vRocQ51mRC1oXjCq3ixmtiidhdN9PX04eCjScWUvCsxLbvxhu6Asgh6EyumT7oOdtEs8YFm7
+mz8eWpbfhpntS0NWklqXVshif2wWcLdRLV1lxT6YVEOH36Or2eu0y/NCWuJpxZPTMIruj2rYB84
D1gFwVgGXCqQjVMipZKgWdAirVK7sl17w06h6eeIhi2455hYp4dHSRQdW3LPdzusD/NaIgI4dILG
WIivjjhzFr6OhhO3rJLoLkXYyI6b+kyGIy8nzSrq4aX/PerqJDK0vsSOlZceMQG2k6vpqfP6C4HL
tX0mnN2wcTco9jrK3pdsyZkuu/vcO/fq8onz8NNTrNZUxG02xzNPIXu+F9S2fOh2FZ892oUOQEPU
FfpnZDQHd7rEP3hyWw/leJwVqp+LEuQ55c6v1Z1lIfx7TlYrrxjrrAh8ngYjGiepBbc8e4efqNh8
HmMJ8z98bbGUjEak50zstkgkd160EZx5V+6oONjloX5MvXPXznsV6Mu3BipH1EDiopqr6K3S62kc
BHZupmvOQG8r7RpPT2WnaCxH6+/TACZDjg7UfehnKOC0uzj7GaoJWk3m3grMI2jk1pQd2XiucgSP
pp/mvAn7zEGgwc6CAWhrg4eNsSsqDZC96AlZbbm94Luh0T8nVSNs5OZFUUIvGfE1IuoIm7tJ+aVC
aIUHYafigDM4JmlPGoWicn5T6Q9K8W+NpkMZq54iPcjZfhAvh9qEJdJJ92HROYmu2zJyloWa7uSw
wJmoOPbpaHfDX6UbH8zZOFe6ORGYIBL53/P47pb14dvBdEWyC3qA07rKr3av7PzXytj80u3lHKRw
lP0sUQ0/czotp883H89anU5mkDR9rb4vGNGJfy8+CtFlte9vz4f578To9VgktKhBwIrFZmiVWAyW
PyHXQ2gIa2QrPHcbWB6P406HdLCNt0vRAf0nyalBpP2J3NRRj9bDueP4RJALegN1MiYaB0BttUGa
FkEaTeMZoDYUdfhiwoEpU2qIODaG5kNlSq4xKLszs3zqENa5AajsLknpe+j94dPiGWpKQsksj6JE
xSPA+W5+JJwBdCfvoJD/1uQ9sAc7VBVktzpn1P0tIDbEvGgAouuWBdntYBRukpyVtzl1Kn14NHUV
DrfZVDZ5a/5zPUFR5+o9Wks5v+DECGha2yEyxs6ZCflabtDB0v73hKirZZfMJrK0KWs9vMSL+xKB
sp12hWB+b5PiOpoz/4lxYQrts+t9KZ98WYN0Hg1oZyZwoeXK+PAlqlAyx0ImRG42vicGTvCm7kHl
e91DTXznnFP/PRluUK9ewEMckPpaLIBl6ANPXar3dFlpsVJ5tpc+TecqTvCr9Ioz9M6TNwAxBdhl
TUbaR13dvI2hD/3YMqA4MaL4RP7hGr5Dk+rvYo+S/MoPwfacUvTZUVc3bdaOYhmPBf2ZvQLkAEnD
xMXxK3ZwgHqYN8aPDkA/q347nkmnT9VXlv4XfoU0qSScxz5/0CzHANVI6VHgPHxTbXp3dsk9Lwz1
3QdW2CzryXfhejkznKhN89AitWCHHvfEmTV9amlheYPEKuKnRLKrmQdiXSC6wdISTY2qdo/MJCXo
/HrWkM/2txOFn3REN4HKjR6Nnilk+++f4NTZ9vEBVh9BiBSxr/Q8crLmJ7UHN9GaDWA2L5ULO6o5
2AsLVQDrzBVy6tr6OOoqrIEnarX1LHP9qwc/vGoML6rPLGrt1CFlMG0LJoyMfW1Q0BqJEATBGDoF
rRryGRMrRMH/1TdHq/9T+oUX1/KulaHBLktvMnaJUj5k3d921NxZnZwk9DdoS7uGnO975Vcj75Um
2AvQfOXqoVci0J6XBj9XnISbVKhgqD2brUlk8GuGWiOg+4t7iIMunRsWt1byojWtnaHhJEpXQbAY
yEKgDvv9XMr2FIWbPNY2nZ4jNDAgx5DXF9DTN01RERG1h5rU+vvv/rUXToqx9BHo9+Daqa5P00pF
ZjDWu38ONVQejrB/bDT0UCjjqnn9frST34JSJvXbxQph3cyiwdVIcrfo0c5/5eoY0X3/foCTZybF
C4R1Uf1W0Hv5vKWrPixiQB20Hd/ITqCNbkO3o+u7oXHj4CwSbs5dCyfuZ5pWEtE5bTO8EFZrGMBp
OUYl60v3b1J4V/mAFn1zIQEBprM6Bucc4b/27kGSkpChJgSqXuTDfX5FYWwtNDNgHvbqnykPXFm5
mf1pX6HtVGkYAg7FdWnlt7CUtj2Ge99P8Ikv+Gnw1fzq/ahHpcJy0ZP7cOCWp1X2/QinVqS1aDEv
umfv6tmf309Uo1gwdTLcBdDU2MZF9Sg4v5RDfaj/nGvnnDiAwPcuglRIGiB1vRyLH670Ns/8aNCq
0DFRDNWH17hDPRQ/2DOvdHKYBRuLlQli9+t135ipgGNGzqz1BG4xVrApRqKhSkkmag7KBOc4q/e1
ZmzGvkWdt9pIIkLsemaHpryZpOrh+wf6+jwGIFmRew+0JZ3WVSTTlJHoo/HGdVM/wTPu5nurO5fG
L5fn52jp8xiriH0swVrqVsgJ541bTEYRHt5kDmLBVzf9BT5Hm2E7bnpP3AkP2bV25mr/uimXwaFO
oZpH8PQOBvjwXYtRLuQOm0VH0ke7L2Haxu1mtoKNqY2ulQy3oZg/fj+nK/nrBfGwjAkCnUgNR/I1
1i8PQl+dJgyul+7k+FBd6U5+b74uRkMoX8pb/wLTXAll5DNb8tTHpCfGmxJA4H24Og/yJrOKPuFd
J5C8ZvC39zXbD9LN96/3deMby/da4kKgLepaLSOZ2r6bNN6upPwTSH9A5Z7b+F8D+89DrFZMaXWD
HJqsysEZNpJwXNwIQ0CrpHdIZttpeRE44q6JtueKPSduDUam4I5oGKcbkJ3Px0A49NB+5WXkg+lh
E/7ctrZ8r5NQAob4g6j0ucLHu73LancAjoGFZ1J00b+4HZZ+55dSQFbXur077qVdeTFh1BPe+me+
24lJXewHFsz4QvA2VidcCGob2hFJq1wgQYu8Kg64QonVgnZmw38tmC0+B/yDPAwh9cKl+HiU6jNY
ZmxAQxBVrWvR7DP8aCORPsQS4lSQ2r5fj1/xkgR0H8dbrRa94Cpuapa90MbbvBx3giE5o1BugwhT
7GZ+1HCPt4B/ZNNNWNYbQR+2Kk3TOFGf5wGPeszosMO5S5T+WTaV/69p//dsrKZdb/qkKGWebpgE
Gg0P2GTZsnA9GbffTwOhzYlz1oK/j60PEHqoF5/nfeyCKJyKZWNO8k5A/LkLLLsYkh8Z4JBMlw7j
4hPvH6U0/9227b7Fgj5t76u53SaqYKsihpPj3prBQxmza2EYVicperyznVnsgh5r9Tmlw9PdBHPg
NEHhjM2lP5lelWSX8aA42J2X2tEqfUeyqgszh3YdA8QIs+vUjK+5FS979Gmarj+UWuZFknbItWsW
i5dltJGiLHsLRx1BiIxm8YIgfmyBY9eV7jRhstU1CF++cN30tGKSInVidIc1MXy0yvw29R8qympG
Ff6UZeTI5LzcV4p1a/a/IuxDVSzeuXZmy/CScPYa+oMjXZzESr0C0OzMCVaq46EyBrsUKBfSEooj
na56tkuT2yRBPFdU3LzYE7eiaxx1tlgFdoDKzkS6sZf1/C6OEM5SJjDqmHYWw1aIx40/zxvqM1tB
kt9EKz2U4+jWg9eGN3NQHuZifJqRVjHVh76l35SiimsgBY1ezwBzvYGJUUO3LEFp5OCLrEDcK8JB
M4OnnBAFLzlb868KQdvnEmbeAybqhjdhVz/0bq22Lsbrl2LbLXpGh5JOXoPMbp7HdmkaxBvqLoiR
f5GCXQe7Fh0BLxfqvSVmF5PsO711j/35bWD+6BB/CGXMA5qfUV+jH3+nyXDsfoWm+VQrl0MOJix9
nZV6Y1mLsTb4rDQjnAeYIeg7RKJ3pRUe+SUdvBiPqCOXMtktRo2JXnpxeb94bU8BCgPpo6xvAJ7Z
ZogVeIc0PxnVaF1PoulKaWULDXIoZEIigjSdZ/6Q49ZWUNrpI80O/Xu478c2iLwWmmigD5el8sPv
FTssS+znL6zWdMKhfZ/IVrkx9dsek4Us23flDwGEsVjTscTyLSkufeD/uf8TrD5NRTzzUn0vzrKT
JS8BWk7x/GgVj0ppSz7MogkjoVD5o7E1zKS8UTMq/nEUummMUri81VvpIMuzbaD6X5aR7SONX7fC
ZRdQ0ODgKYS3Qf8RoWOTB8NFIPheOgBjm3zwv4CpugthbPYV+7dDljxhLSWhK1YsC9N0Gv13WLCZ
6sLu6mdRzQ/FYCGoHdxaIBG76taqBa/vU1pCb5lvbmUfoRur22WDZS9i+8kU/s0QmgnwpiA5uNPa
+ZiiDTkm+Zui+He+30lOI/VOaOhuljaQODPHqhAaUFqvMMPD3Pxo6Xsbk3ZdtIKTV09N+oDINQvt
MQuzzbAwAIalsk4+BFtca7l0tMfle78/1ggNgj5loRswrWVXw0C89fOjKNaePwfwjoLjEBRX8qRv
eiP0SvrHCUuoHLOL3gj2Zns0OOlH8e/og8XXh7uyqvcxHRi57fc1dvIREVZqVM6QB/RMj12fbae8
teu5vpKlCMDE6AQaruwBIk4SWIUpc3rUREIJ0aNqdhoF5Fqso/3yc6gbVxZ7BynGfS/jTzK8pp5W
HEEC4pswdsZBC6o3JFtsg+byUD6FrQ4rWYbTCrw4eYRgvVesfJPJ+SEPhAtYrrvMh4484gtQDfaU
PATzpZy/pll5OUsxrO/0MdD8Y27mt1p/p7TXkPVxrqLSABapqGp7MUPusaQfTfKiQUWPEREoDnQ3
UlBKMv7mwBRR43Ebi9agFRD5inaW3E+cbsCBL0tVPSRIgoyYgtSUldKu8jIzOuZqbk+GfAj1V4EF
k6GcFfADQ/HQlKUd9tGfWZIXEe19FTxgu8dNcc3ZDUOMVTVfJ9iUKEX02ifmjemHOL6G7qxY3jRL
7mD+khAngW1/0YioP1m+U8FRzvzqTsqpFhvpJbVWV+T3fdJlRcs2Fd7IjaDf9IZPRUjehPlvxWx/
DoMO5+3H0NLNqG6lut8szLUWSMDEN5Mb9u+kOZaAq7yA/r+ibKP4Ve2l/azhn9FKntkuNhUNe3XB
JPiH3qLGNsIqjv2/rQlZLqS/OgzobKHF1PtunjbeJOIJ1B46hTcTmiMv7DbjtLc0Os1aurHQEkoL
aZMJPws5RTJF+pH1hUyGp7rDDKVdfcpQKMpkSFrTuMkwj0vHB8O3nCCYnLJPrsYaxs7EwtZpJoTh
AzrqLAwY+aV4RPTGNkGymOVwmSBrZShbyIe4iNDaTnzaWfOZoOVEaYGIRYZDhMgIQJB1GXIWtbQA
Pxs6dfBDEe/1/EmGltBknL/WJe6WrgALHhtnZL3OJGxfWQJLOEf9CcNgUMjEq5/DGF1XyynrFvxJ
tc3C+N7IS4iqCUdZX6VuLmj3SqnugW8QUqk6nhMUPsZ8r/biI24hN4UcPabWlaqj2pPNtlgiMSW9
fB9rnahMLM9ovCMDAcu8w7M+ZJUR+EYFoAjVgni3+IaHoF0HkDAepVnFOQ94PZ0lfBhwFUWGEmCD
yCeKNI/RXechcLftn9SdcB7/s/ykL/kIoo5oONLol975yx9ebS5yoYIgvej1Qz/M7pTmAUiWIB8M
9IKkYMS4Q3sum4dOGuys+CVP8EQ760Ifr2o52gag6fMkABSb6mcC3Hf+2ndPpn1eGMXUJHi48WRN
/gx0H6W2S7yGHK2sHEO7U7mwR1my8xpTRFVxyw6LF+M4Wo+LzpeGuF+k/Qrllx4NJ5CUdtiKXOJI
7/k3U3EX1yW+BFcGkoqTddfw6xKwChB2To9ddysgNjVMuAg1hK+mq4RAWwUQUcPshPWdganQGI2u
3/5oYrYjYipYWtmF9haJb034uwwudDSXys7TqXNa8m2F3AVTbMvER6lwE3fXU/YmQ2c7s0xPVF4U
alk4cCm0jr70jTIraYumpI0T4qSErKoXVtbTnCWX7YR/T3WHq9vDmHQOrfDXM0OfqBJ8GnpVi5hU
qiAg0UMnn+6zokCngvysG19a4zZS/yJmZUM6RkimJsDIXbPK3KDHHlw4OwcnH4RWrbiA2URSo8+r
JjZmJTYHKs1tIV5IsXBjDuVet25CZadF1hY+hz3Vg91rBjWTHitt0PRpC2EnHs6UNU60rjk1PjzK
6mSrzLmQtJTPIUHjy6kBNUmxEYfiLjI0u6c5D3N816mNp6oJ6LvqtlWaIwx/SN21o4aWh9xwPGmb
ocOxNWwvLZzbjKm9VOe777/eyQwefXyKPMB9NGX1oB02CWPgc7y1+atovag+jko5bGKCDRBo7veD
vReMvuzrRQ0BVItEVXSVv8+Cpalpz7S0bos8aE1nf9o0tmLawGt2TbLl2JOc8q5wwWGcq4qcaP0Z
wNXRKaDgA71zjbA0J9ASY8PoZXg3pWzPQLlpgHdXJWwSFYzd9BwhziegHxA+VgD6TJP7mUu4hyGf
YCSUi+KmVhfjjytpSB6yGbOuub2KmmMYnPMZXY649VRJIlfg0tAA/rvaVckchVYrLk0NQQT3JdiC
JrqJcs6j41QZTOGnQweHbASaYnXdmPkU6nM5UcIJn8cp3845RJl8OhTG8DoMqIiKLfqQhd1W7bUi
tqWt4s00RNKZpXFq7y4dKZNeO9S99V2kRGWGrQzfJsUWUdKRqTxbkF9m7MuMLpg6ZPhltA5WM9o1
nOG1Sg8F76xmD7LOawYHqy/pL9qZTk2OsD0H4To9ux/GXF77wxXbyWGk5TGNoqXkJ7n/xdx5NTeO
pGv6r3TM9aIPvNk4MxGHIGgkUd7WDUIlA+89fv0+YPVMSRBDnNm92Y6OimKRRBImMz/zmnjZSrTW
awfUyqK9IxM91kk5VPqDok1cBhcEB+3ZSeb8liYspgFb1YlB2KJhJUoCTnhH224HntBPBdTZJi0z
w4F3UkDF083RVv5rtw5v8npREDcse0deckktzT6KBTkwLohP1OJRHqEZNn9ia2kMY6mjbd3ZwWhb
G3M9FY0RV+2TBZlb6qDO+uAtrdcji9e0OM2fH0BIWCSjG4HH9QyD4hlBMrhCM91LYzFBM2TKAk7k
BFcRolvnJN9bUNHnpT2JHB5hMuoH1mkmlmxMTBh+wpyCVApmKZEAeHYcm8gcnmKsdRtio4sQSWYI
p0kCDllEekv3/CvBoA5Up+dWpj9Y7ls1SCdeT+6td4swvmsVfSvoSCdnqt3gZOQNJ4GV24JPQjVh
nxWUMNK4R3IiflOK2k4UFJuTmkzVWOmydRL63ikWxbsq7m0xUhaRZ4LhqHLqAvG7EQjXvpTA5wat
JXZOkVhO0l5Sg87rJzP17+JseBBavVm0DXZ52sDHGmPRovtowRIISdOSDPk5xNJzd4t6dgIcVK7c
i3TIljXJXB/ff39bD9VSp+yDBZA/mTazGWNGY+oOugyPoBcBnxqrIToxhAL8q7gwYgTi9XphOtxz
hDeGKy03lxXAH7AalJMwZ4L3ovkhfSYktvLixCMxF/vQaRQJpehnVWpWZkZqb4nrWDRfXGDnWSHZ
nWEeWUAPtaJoZaBbMOkQQpea7eRGNzaJWJSeDbDmVLNw3Ajl4UwPL1tv3AqJtFDKeCUQRYuVdq6L
3cMQKkuXnDyUqY12wk0XpM731/ZQbokIBvEYvSOL3zX7TXpkjpWcs+RW6kmfIdKTa2d9E9mUYfEp
lEjzux/sTYtYjbd55B27JF9XfCxc0K6HVzFRgL90BINC97DvFCiExLeZNcLjTe4Ug2g4Nk+hsF2M
8m3ZdOBALeR4zdNCgXvBPLePXIZ5uZ6bArJqYkXTnQSRMnvE4ri0xjGn1Nz6d8CLF5mJVKl5ZVoj
6t1OhqAa0YinXwveO92UI7HofNlicHARhBL7Thd73+ctKPJSuUSm1F0I0qsq93aRGIuku9HGZ3dQ
L1DR+g8jyvl408X4sOX1ch4raC1QV7eqbQJcukie44DsnaIrk/7I2U0b6MdFeT7a7NJmkgDxtmU0
I7x2fei94ZEBvqwP8xGmX/DhfNw8NetaYgQPY0sbgbnrbsBBHOISdZpLX7duNJQHTSV/zC1x5fWX
YVY5Je1tZItHrfkxSOq56z9IiIq3Qol4d4AJKFoI7bPWv3Ti1UATw9WTZVU0GPjEq6GUcCjGRsq4
zZPyyNnMw4P5ycz2bL3UdcornIwinYXm9dBdjdkbNbPvH/iDo0zsMGS5MKKeQw0syDBtOLVWFLoF
JKsL3byDa7LM5YvvBzr4bH8YaJZPeNCOeny3YQdEMUjx2yL3tkkrTRYMFN4AYbtHdot5yWR//T4M
OI+Wa7UbOGl30dBfqdzcVrTcaX0Pc56Q9baBkzGupGw8ctsOnSeBK7xUUCuoAsxum+AmbR/XOpD8
8sIQEF+Fp1VI9xZSTWlq0SwzN99f2C8r93SirBmUEzB1pls9XzUEN0uwqAEdh2hYoWfrIntVJYQS
TX+TWfeBTkU8ew+twfaa8uXI4Ieu8sfB5c9Trsq6tPMEOGbqOlRt+aRD2vSZVtEyvEjs3FnjDpNs
FbuZAr18fSzW+hK0788dbaUJFwBQbq7loZT+IJea7KLBEl4T2aD1XpSPan2fB/hH9O3SVzTcckpl
gWzq1ZD7T0FQn+LDeYSTfOgymFx/barKEv3NHjZ9zFxXLkIMPRTUKwpv5ZUqBLNh00Ut5h7hVdlJ
jhVFq+8v/4HZy6jUg6dLMOmjfb76cVuH6JFinmAMshNiUquLl3pLEQ4N/u9HMqcb+Wn1pnC0px9a
RLY8aLP4IG2RX9VA2S1aPdm1SbgDKPkohcqbF7ZwLhqqAKVnviJeh3czyNjGvcn6poPymai2RQfc
rsccv+bnUaWy5IXnilQpazf0p56xBuwmS370SDlkck8Ljiofa1Kbaz/qFE3fARMKzHAlZeqTSQla
d+O6y3BYGe6yqD1JxvAuGPDWBr+1MDtQfkaMNa1riE48Jjb9E3TW0kWN3Hgkj7sOHVi8rdONlbQ2
Wqh2ga9aK3RIKxubuqHiVZY/XLlBSp3yWMjqMbpOaslLT7KWRn6PoNsuKctX3beuI/kecdVF7lFq
tsbNUGIwryJrWLbFSW3QZDGhoUfWKeCcTQLhFkejdYCQkTv4KwuQ+vd36Yv8BFUTPPDgoqv7/+Yw
oFKHuAsBmAwCbFNNJ3z07kydYmkm5hed+6anPY/mrVrg6xiDaJHY+xvkiAf4kt//lHnqN/8ls/Ve
Ty23BigI/zZ/iyeVYkuhEXdkjf+69s3OdzbvAHGgiUj/fxEilCT89BzL1i/0Vb3DXe0/XmensbA9
Qm9QR0XkS1I5tqgkp3RGpwJBdw7ld42KG6JM5XH/3mnifp5tn8eaLatqE5WSCdACKY1xJdvKMnIS
WHaBbazjTX3nHwEHHbxZH05tto6YMeDyMGE43I82cUIr+VXMjolqfZH4mR4J0h5g9OC84THPb5aI
EHZEoQBJcHyWm85bqm72Mxm8cDPomoOQD5LblaOV1PenKatrl1iLWOE7D/wpAkGTOoJE00m5j32M
TxlrPSr6pkkgd9TVzqME5qcmLj/HVA/nGf3+h5uTqItKqYY99vMyqykm1mdYpjJXaGWYLwgQQ/GX
10GHAc+xrUQ+NBpVAwiloBSRi5rfDFHtzLrlZowYrThqX687i67OcNcmyqofvRMEZGlQIvMIBN5N
8Wv3mVrybVfF676c+ga3EvD3PIJehiBqIWAJI92HPZ4ReKJbyUKqlU2qNyej1J59P+m/7sfcYjBQ
gBBRlvpaozbDADgBoPVF5UQYy7xOMmL6MtriL7QEQVGuTef7Eb/sgAwIbwC0OvsTHMzZtkQUKQxD
NRrYQD1bCoI6jN2ogEoJd74faW78iJji56FmK5qFj69kIeULB904M2JxVVKSUYPXOPwhwvtCvVdV
SBrCZNcJsKtCbpQH8EYXVigpLNTw0vCFyyJRFhRX6SX/cFVl2yH37oEcEI3EHpsBJ9eN4GqnUnYZ
mtVpLBmOhyisF6enY6Ha09+L9NrPfhY9spGqumiAC2ZUXyAg5E34AkXkYRytZ7EqgeY8HbkAX9Yk
FVg7aF1lcmmlsvZ5FjS4fKh1g7tI1p4B7SALOuYFfWgZ+ngzZwtEa9RGb+hc4d5/TvorE/hN9vj9
SXyhM83uojl15z7kiCn2CUWiMUa4bUCTIkx1OvWJ1UX63DsAWOFpHyuDHj6tqZExaRJ9EV4ekz5O
ETM1Frl02WQ0QmNEMV6PnNeX7Hr/dP4eZJooH85LAWxWNQqDoCO7yjCcdfyV2G4Rzl2A7Rqd0HK6
jdEcmX5fJE9+Xc7fw87m3yAkvRJHzL/+pX6hXuI9oD/gBCfU24CwobLQOurKuwTUcjdsjk3+L6iE
/eiqBicOSgUJwCz1oZilKEOyP2lzXTkU0pJnulQ2syK6G8+poGyDW8XOVooNFmVnbL+/6IeuORkI
euYUI9UvYlNeJXZ94cHt7wrctuAuDeqRRefQo/NxhNldTY26ikWVy6t1Fup88how4Dq1kv80Oefh
MVi5qb9NMlFzlpErtR5+CNOkUOVNVCq3QZEuO99FHVC05bG7jYzb7y/dPl/4HOEQS1FvIAyYFKXn
hQdMrWQ39geUjz3y8RZoySIwxXip1BYlmvI5FZL7KlTuAoPeo6pRTy77lM6qJZ5F8quc9psqGQH3
oQnYUqLpXdwQqngDHBDP5La4MI37wAfba94kCvgqabJB0K1dZISPevkYdOHlIBTYSVTLqXGbJ8Kd
KfvrVlAd0zWOtAS+aCYgXE1Rk0wNjsl+r/o8OdXCsmI9QuNJu9HXhrxQNuEK4F5pV+gmrJALQaZg
0qgQtuo1yAO7cE4BaC+/v+Rfmqr7X4HJDTruKj9oHn/JY5qPnsGukXvqIlCvsp7o1YfMr5YrP4wd
H5BlOF7KIGurAdRodB3TTfSCfNlF6Vot0cRODVsW3/S2vODC9bBxLLW3Zfw0pnLs9z/3wErNRfv9
c+dqPiPy9OWEZGdFmx5Cu3wS78aN4DSr9Lk5y6+bG7Wyj03pvb737Lkk7qIfh0abDk9ttqApajRW
Vc1FUgH2uX64lrrqoVazpZcuI+wmIs1b41KSa+1aFS7kFIttiH+NZnvxnYjUOyAxHRCOgdWj2N/L
Ka2I9rEbXmTESEwltsf4ISGsS61o0U7aMcPb95ftQJTNqof6mkJ8TBo4by6EujkAzeQEjKbfKTgJ
kvKJ+RvEAoC2uwEhnFC8Dvqb0njVk2Flmmhs6xB7g9iJQG6hB7MyPGkRZDAiQ1quWP6o7XkC0rMr
eE4B9n7/gw/e548/eBZXgVVH6nuyBJtUVKRl4Hh3Lqs1PGrJBidpD6fVg3xkRh4Y9HMwMy3tH7ZL
gqQyNM1MRR1RWk2D1hvzslqhNLkKT1w723hHw4Cvu8XnIae1/sOQpVJ3boUM5SLSRbvWAEEdCzS+
ANKoPX0K0WbbhYW9zqj6hGj+dgLA9Rt3Azx+gevaEdrusXOZzZJACDxFCBhIpmk9DPGy1Jtjy9Ue
SDCfiiSl+2qGTuo4292LYWxNCf+YRUG7WOofs+JdkrE/FO5Sg36u+aOoqMcjHDo26AlogfujGZQn
hXzH9HqwMRYGVW8psOXMNBcdQLkoUO0C8Sar8s848BpJLdsatY2kXGYTsBYcWOcXJ0hpb+Va3ERS
tsKl6aprXXGluIMzpukZKGJxg7nSXR3XjpaTc+pFtwW2u6mLYNMAO87L5i70sqVhdEsjvFWr8iyN
AzIhtV65XYq9K4QltvLI0ug/SmddH2yFanIVeEXiymldjL4RiS87OOU8m6hfR9Glh1lpCsS18vVy
0bUt+Zx/7iahLVU6pZzuHNnRRWZtK+1UFJduITpNNNh9DwqYelZXpSvNw6GegzXtmytuRCW39Qrm
Q3Smd8wB98Jw38T41rMua3B0nn5aZ/myKF+kpgFRf4uNxkKh8zpQJqNT5wiuhSXQLvJ+1BoVLiDp
cvaW5T+7BlCen9nC+BCGp2W+CXL0wbQbM9+l6X0XYyGla0ul2cqSt2wLJj22R1rRg+CTba8Fr1s9
+jJ1O+1y9NeumpAFOzVAMeTkFSwlS9ovgMJXUoNFFkU3C2tfDYNTyXdXKkBAEZVfz4S4SRs8SW/k
9r0On4sO2+I2tBUA+GMIVDtaVOpoG+KpEPzAbEURdNvFJ1QJuSigEvasCO1c0OSFVP5o4dkkxg4a
MS6cLnvCwyRAm4AHUaGoTI9iH2JnVJenKmQit3vNxgsRDIcuXRbji+dmO5BjpONA7fE/UqGN89dW
ZfX9kaiSk0pUjAd36Yn9FMEsqwlKnD2Jw7UEbNFE60ef5MXAsSaFI7qYonX5IsLjLHqqm0fFf+9V
Yau0bEc85WN0oXWnmWJMzrpwELqTOg4BDMAgAutsShsThH9H/plUDzSoF0J70XJxpO5YZLwnrn2e
vCpQNUMj7MER5UsvszXbArR2j0aD1DU7KQ3PhaBdpagmEkVo1aU2xvptIDc+uLoSiZ78RDLN89LM
E0fv2xsxqC9d2bxsQ2lXWzht+9q90ONZLeqOpTUmHpJBv0BrJFo0eVdg8hvBOsl1sA0iKiseQfW1
Ko7P0jaKA6J/BfJVUj1PP2phqqW8MnW0IgQv20INWRkaKphCsh4pBsfeD6M96aU7M0KnJFAcuRxO
QFX00ETb/BLqYZ0Gl7hcQePsJSZR4wSKaQepuaZ1jMF2k5KwB2+IgqaLThGIP2W4K6adIpOncczU
vEuJZNGW66u7Mbrzo58jhW/MOUFuJfTHuOveeaPDgEgALtePzQQe8XnkDETsyKpUV+X5tvAe+pEF
6yA9UUoFYYIMy+2rLniG2r4YjeasF+hzRcO6azKn1Sqq1xo6KITJ4PmAjix6DVUe+aSk/KD10SSB
u8DZfaNnWIFZopMbg92EmO6ErwVUQT97bxCZSMydgsY1hVenM6+JpPUKAo92YijesvLw5e3Rv76o
UG03lGZZK/mmdq3TWkICrQeL3Sq7shUepcY7QRqyR/Lcr3n8cua5khFsZAKzMtyqTbqwpARXopNQ
2hjFiFn6kxhrTi/eGhEI2Z61nK5DWV7IprGLJ2YVV7nJwk04wIbxd5Ga2VGCEqPFGpeDjTMVO0ct
2pNN26VwmNQwzTquUJJ76yqWbxoFbQUFJfh8WCs62SMNm7gIX9NOXxetclob4jIM/aUJBcErx0UJ
9J3sZinCzNLxTsXZ/QpaU6/pt2M1sr6GS8+IHi38lUsjWI2Iukd6vQikRxHBPZXynRhCleCSFoA5
2Cswj1AWbYkdDLfZSO8VHF4r+dzPeJUQRY7RbYrOWyaattyZjqEHyxAL0xy0CI545pTIeFgmoQM4
VPKVKz9URnYtJ9UyxQEtdRtHrkM7YC6APlkmxoCOy7mMaleNDHWm7zBCWeqp7ujB2aC9x7iu0Gup
gvdSvM0ieVHXOMgi2qUWw9Kt1lJ82vVrLdmV8runi2s5kbduu5X869zk9/ruos/9tTVcaw1m1Glh
N5Muo1/acfVOcTmpzUWUQmVEG1Vin1LLRymSaOLdS/Gl2j+M7msqOkN9AQ6SOSjw6D+53vUk0pUY
Z75YAXM6V5E6H134pLRyNdS9youKyic0tLB4VbKHRL9Px2vOxaKSNoALr2t8ecMrobtTkCQbCVyU
tGSNzBeyC4PmUiofShbwrkFu3mycvB7tltaxHMi2SE7qYvsb+8gKirgt82Vc9uwwP2/Vxm4xznPB
XqkT/S8GmQ5LMPaQS42qVR+bKzxwMUhn0a1hj3CzdCzc8zA5BXTDYnTT4MVSdU9BQTkqfUqJ0A0K
vmX5pvBz/OgC1RMIh8EKZ/CcNLlWkutOhBJ4PXgJENjRJr0kmliX1oNrmAC6sRfC+UdMrsq0Xibq
2sNSK2S7Fc2FYD7lPLlBd9GpeGq6Lbvlz5LKu2WeF+WF7t7LxTYd3wr1DBdppUmWCWbDGIZi3Hs9
GA850ZcqoaZLsJP2eFcGMPbUm0HhZug/xf5WL189KVtaxolprpu8WZoGWlhetMzbxzKSiQcgwxUv
EuZVnngO70pvH0cus8jeW+JL0xrBRoqUpax7p2qDbnt+BwPUrmoodbqJbjVKIelVIghLX5fWbeA9
lZogwZxL7Ay7JFVf1+KTAarSkPy1or6n1pPmNU6GpRI8PFTikWdK3M0wRpsgGG/UgY5mC4cCKS6N
urFXpJukqle1gvNpKNrKcJ+FFAqRzNZMi4Zn/doKvQXBwF2x74AIL/SfQ69ci0nyLDcNoV2DXFEN
Prqj7VZGLMZ9HF0Gtcv6hKlcPkbXnhCesfYdg7JP5dHZlgu9m91WhB+Eh+0swZCSVAmSgng5RGez
WuMVvZ705Y6JchyK/dmLKQAzFsiRWexPd0IZi6YldCt0IltvOxrH2ghfy14qXcrfQ8xSwr726R/n
DKHuGsS8IidbK9fR3Yu6kGxxidosDgvH0tA5LWPKnT6OOSs+h4UkDkrJmP623lZrf5nYkyz28et3
oGb6aSR9VoL2BbmQlYKR6uXwLjvpRbT237XQfpmUw7IltvR2SDXTIvj5vzlJ6AM6/Xt69V+KA8lg
5shDVxSian9VV+JJ7vZXklcsPTld10ZIKQA2euBiYG0dSRkPptwfx57dVEGXyrGQGDseb/IWjk3p
L+tsWE2uvYDybEOFvTx6Z7oPsD8tWTn7e4HOu9oTMiui833Z4WvjiBrYVAijTAJwY44cMdSi6/yk
5EqQK6nBtvRbYHc1UXR8pIZ7MCufAPtEwdSz0HH6nPiHejkOxsBQ6Rlr28al3aCtJYee5ub7czrQ
fuOkPow0u8SSHBveKDNSZT3qotOPcKPrs9LYGX638NElzoX3on7WutyW9VOC/yPjywdWoI/jz+aQ
6CVhnNH/o5SjPBK0IRSX7MJ3cZU6aXFU8e/gLfx9tnN9Q62RyQanW4il1sJS78JOtdv2p+8du4N7
+cr5yvrhvOaVCDMYR6MoGEm+Cm/TW2FVnhUbFNjsYJM4JLs22bm5fBlWkMyCdUuXPnkMz0FkrTqo
onZlHJnHh9bHj79nug8fSkl+nlq1anCd9QhKTnVbypoNjPzIKF8IldOS+HGYWcdPLhDpDkxOW103
z80aKBeMiNEOnuRNepwsMB3ty0VWsUnC4QaZ6HkrNzQDvCICRjMusA+hJAd8ezeNaK0VJ/5hXn//
sB5oHk1VcJqZKFkx6pxjBIaAjh04Lc5Ozc93Izgjx3Mw/15jj44p+KqhWwc01jZXvmM9CUc2OfXQ
Pvpx/FmxrjKMIlA9bmISW7jKvY1w83XpjkgGbv2FD2xvjHPbVMqlBmOvGO4t4zmOXqr43YrW0JAc
Ym+xcZeN2C7qhMJB4dppcz2QNKZEKC1F5xSmUFUwO9yelKXJdnlLHyXq7cFNFwqiF/WVXimLPjMc
IxTWg2BsGuppMdS7kSqQSojiGsaR9fDYec+WQy9DeSfRqB3iORB6T716rKJ8cHZ8uLGzVZCEQBzQ
ZGV2KCdRU20q/adWD0cgM4fXWlSlJqwVqpDzdngrQe8wU0Yh8zUoNb7Hy2InONSQ+1O0IuzjUnYH
0E7TE/t7yOnKfpj2uim6XmFRQZ56vBXSa+3piBRg7AQXx7wsDt+k30NN1/jDUGEQDaibc3YoKtu5
lhMYHIFMTrd5Pt1RyQOMRs0Hyd75CFEU8rwx/VLrIgBlXyeI4JJZ0MGzc7ldfz/bD8XGH8ELs2ei
G2NND4vpodvHxvUGtaHV8dju8En9xkjMNkBZ8UIR33ZK1tm9SDFnFHYl+XWRtwuNYsf353TwEfxw
UvsV7sNNEroiTD0ch0m2d/lWWXon0rXHSFPjaiE/UhRaU+76ftBDk+vjmLOifDc0o1mojJlLuH95
pxmC3Za0+n6QgzvPx1Hkz49f6fcQjwE1L9pVu/Q2xiq5cm+VKxeVyIwc+/L74Q4FEh9Hm+1zrS77
Q+ByTopw5Q35Uka/JTRRrND/H9tO+xbthzsm9vKQpNNI1k14O551635jVItspznFFnvwSTff2Gqv
35/ewQD04/nNppo/CK0pj9NkXkfoFJjb/gQZmt2/4VNydKjZpqbL9V8godj9oYkPVa6daCl1RqSg
ZaxiZPNZ0teVfFu7xBEYcLiULxDFsdvySZC91ZC1JxnCOpb1HAQ3UnpnmC+BoNJqxmS6pO4o0sov
OkClNSKl52oqoSFmbnpo+1gbLS1/WEZAGMVQWcX0b/vgwhhTFHNG6mbZTa48ZFR1avVGkTPH8m40
904MboOBmpHwHPXhgo6oM7F/YqF2EvEKjCLQAMWR6C8J2aWUnRnqkzJkiz5aZSWuez8EIXjIow5F
FAVWGrSQEdGauriUtOIaMPC2zWNqCN1Oz18pWG+7dLSHoHamnktoQS+ik4AI0Iruxy5s9EWue46a
x6/IHlMuQjls4VpUNiJJyJZuX607qbhsIu8NLcFVk4F/hInlmWAgM+UpUh5GNFw0rmYw3mXFzUDr
paQ/MijyCYJ2mzTPTpOheDvydE1z8etC/q81T57t57lYGW4/NR2hyy/rW2w31qWjnGB/dxqvj7U4
D4AYPrU450rzrdEUkjUygxDuB0uBGgSdwHPrQrarxbihCFf7drS2ntF76Uink2290SVcj7MlbUHn
+1M/tElqkqRChcfzDNTj51UqN2slkFp+izDUdhPRZGqOBIkHt63fI8wxEIaJ5YOqMYK6LrENQCjz
3yrpHIyFP5yJNlvVFW+QEfNjnAnbHF4qy8kStbgKHHepOdp6WKZOvlNXUys5PSpsfuQyarPFXqbl
hmwng0d4AkVuttRgDH9/pw7uyx+u42yFz0uhVuVpp2yqM78UF7on41B44zXvgCm/H+rwrjzxKK2D
fBzUc5IqwopmUb+0S/NE2eTBiuajtBbW5YlaAzBMw+WRMQ/OwQ9jzi6hDg5a6jPGnER5dTzdwnFJ
WGDrxDgazn9HHssDIBNm4YfxZtczcS3Nw0VoCqfiWyRyn7yf+lpDU8/eqwFD+cEHxjyrnWKpbpsl
puOr5CLdHVUGPXbe06P1YT9tksAr82nt0a/cdbqc5KT1pYSRr+IEN38VPv/rpf/f3lt2+WtNq/7x
37x+yfKhDDy/nr38xy54KbGhfa//e/ravz72+Uv/uMjf0pu6fHurd8/5/JOfvsjx/xp/+Vw/f3oB
2Deoh6vmrRyu35CXr/eD8EunT/67b/7xtj/K7ZC//f1vL1mT1tPRvCBL//bXW9vXv/8NydgPD9x0
/L/ePH9O+N7NM+6Ff2ze4rf0+X/98T/Vy1uKMGH6x3P6+sdtGeCmmP7x+vyH3aT+85fDvj1X9d//
Jqh/QnXWAPtNgYhi6pNbUfe2f0tS/8QyBPLWRAyAr6/zVpqVtc/XjD8RfgYjaEzKudQidAKKCmOv
6T1V/BOzeQ0JBRjhE2X4nxfo0638fWv/SBtMwTiV6u9/2xfHf+9i+kTVZwEnbUbxcjIOna3lY5/0
QZL5SAPCYMrE5CbR84Zel+zKO3P6o29kmiGWGC33L/dvGFFII23/Gp2l26oL9I1k1FjRgg/zzhJ6
QPs3i0Lhc2iS/HUsPWryVVQj4jla4gtenB0t366+RKkucsY2ReBpiPJlUOvBrZZpnR2NcXA/uiFq
n2CJH1v0AxYChMYfZTH+9Itu+Fl4wmVX6jTO5GHjFhrySlmU27lXCcgqBbYcy124SLP3WFNxbOgS
rHVkT3gTxXA3ZGb/0jbNg1HU6bPeIWMXZ7X/lJexyIqJ5kuU6s99FBhXmoxM9pA38abUNBqKcSBd
G0afn0XqXkSIP8Z6qTZ5dbX/fIWCz04lANq/2n9IiT19g1GhTKiiGb8+llRS49RGKix/HVaUJiGx
aZj9V2LtGJqfwvOnsAVsHM8hOzdGISY6v0hCf146qMArqaAHJ6ZsZue6m92rWeTde67ZrQYtygFO
ROFlis6ZHbCev7pXUa2aL6HGVj+2iXqRl+FwEkVFsTIEpbo3ivB2/8EiEm/SIWnvOz/E9tZSRvrz
sXwhZDW4hMzSXoZ3qTEwhlHiDDU0M74MBCFBZrwcVrGYW3d9ot3vPxG7wVUvSMJ9MoEU0IVyT6rO
zy/Q+hjtPurSF3Pc9JYZvuppiSGHJA+XihlZWNRX+soyveYuAzez/1n4JZznetc+JNqoOYrbItcc
aMZ5D0uWDrUi/SyLf54ATA0jrL0rcUC4nmcpWPd95N7GkfFzPxoanmcoNQoPalgOTtEE4il0mPY8
j3MsqZI4+hkCb9yfwkj5Hb6PW19FZZJvLZQF10gutbdqLbztP9FKuKbSbntUg6x0dDEUTuOgCc9x
86GmxbS4E5U0X9e6ibGfPJ55VTielV49nuXTH79f7v+2/0hivelK1JzuP/X7n/d/C/uoRhJ1OpIi
95dxLlGF+vVvmjK9s/9z/80KggzKerLqzI5x6LhR32IiD5LB/v3hj8fd/6vZWRHCDgXSPPthfn1g
dh7DIGibJrXODp3u76H3fzNyQBeE9r//2ffVJ18KkM1SM/1EibozLSrcc2P6wxwE63z/UkL+19XC
+kTKY00BuM4bpSAqy9rSJrLkpw/jfZueoo3z14d/fWV06WMaqXfy+6D7r+W4eTiDQF6yH2j/7v4N
4i/pNELbdvaF/cu86u9aeDzb2dCpLyLGFQF42b/x+5B1qIRnBm3W2Rf2R0ul4GnUgnTb9aN6tDTx
OebQ8TYi10FahoBfhgU4d5RAvGJisSFaGvsGOBS5iIulDEYHgpOBvE3QIncKSU07k0Qj/uuvWV3z
2i0dF5AaGW4gZuehFmmr3qdUExmeflbJo2yu9l/cf9oNatBwpkBIvB9i/49JiAheL3IvcE+7qJV6
uOg7dEkxogDC2wnmWaCn8V0g1yAHlLg72b+L8m207NkKNuP0YXJWDHNE9JD3L+VohJnt1dhRTu+W
ZpxvEx3cyv7loEw0HG/sF/sju6zj59kgPu1fMZWMS3Cg2/0rXaysmwr9gDGVO7swAf6NVnKzf09G
xFcak+Ry/woQzSv61C0WmvzatieAEwH/ne5fqo1r2Gwg+mb/sgP66ARph11o2PnnI6H1WQl2QU4j
6xYdOfO2zbHSqjL/ev9Plqv+sIxU3u3fEz00TAI19k72LxU/DqHCmNZq/9mwLeR1FmKdun/ZR7pF
R5SdSZwOLviidg6i83r/1TJV85tW8NGEG5GdNSTRKQCSX+3f1BPxpW/Hcrc/DgwL4JyBIG9//Qaj
zZ0A/8bV/mU7xu6ayYbjqdFZt1ZTpqdWDkBFrXr1SIbKkT9vc/rExYOeM6mqiOirzMusnkV3wWgV
WEcG9rRCC4a7CFl/Aeglu1qIf+5fmZ4S3TYUKqe3sv0fivIw1Lm6+/VpzDXt1mvTzf5NvzK1tfWv
Y1Vekuz6pPypjUmLp3oR3fqQHFIDUgaanL+O44bAMaXqJ5jOdhunOYyCUehusyRHSaVNX8de2qqy
YDyKhRk6aW9UZ0iodjsjVUhJ67L94SEKvP+obtJNTKw2ukHIKNiIhdxv+r4vr3UzARQ4HU0Dc6RK
yCGzh8ZEcV183uagWit9xNqi06qTIgIuVVi6B345s14kYzhVUa58xLtZcgQVu9QEK2fUjGiZtGXb
vQClt0rNfMlaH1pfpo8XfasaJ2Isw2YNtfIhVqvzbjpWlZQvxD3SLZxSkARDFG4lz3WvtMksd38M
lFOXgyk3P5SOTFSWoBFMhq6Bx1lDCc0WRlXnd3nqlucElY/7V/5Qd5eBlp/KqHTfoZ6oXevjiLAT
r6aSyN1VM5jiYh/o/0c5D/eA/+dpzKf0599Li9Zv2ZRQVPND/f+YEU0JwH/9M6H4mhFNKcgf//Ne
Bi+fM57pa78yHsX8c3L/UaCR/B/KzmS7US4Ls09ELvpmKgFCqLXchO0Jyw5H0LeX/ulrS39lZq2c
1SAIgWRbQnDvued8Z3/Y1ENnYB75Z8GjmP8C/IlPIY64FDvv+pB/L3dU9V8KfAVMxtAK0NF6lyX8
Z7lj/ov+LMegWCk/WnnU/58FDwGF9T+Sl3vrFZhcTBsNohiqbv+z5tFTYdjGiMQuVeYhjLJpVxVR
9NyzqvYXp3uuMRG+1DFTlwF3QZovup1UL/PU1QfAboNbt+ryOXDcnNo5wA5P3sjSoFxXee7CODc/
H3vEwVEAS7JHI1tIQdvkfwa6THaTKNXwDi9elBEFb7zCZin0qd9XXSk/97YZh6AfNYAP96fbmP5l
3cDhQLE+xlrCCq2MaPGLHPxQK14md5X2KoFtl6TBPgD5eUl1OXkuhJa481jXO0WP0+cKwt6ldSYv
7qL3XpqK8ZzXS7eJnSTa0xASv+RxH9H0k0jbZrGl50HVc0/V8RCtacVDHZi3X/Zs4WdJ3wwVHnNN
zJscZ8ZlcAwkmSvpWrNYquuKwPFqF2V2LIoyyKp1CTuiby2fD9iqTodxtqYDc0QbRip3/2Dkxzqe
8mNlgFh2cOqgeKQ1OWTqoj4YUbwRQjJeuqT/1fYS86CxGC9Z2uEXH6vWvpM688XuZ+xlGNdZY5ev
1ZpvS0mObnZXVa+TtB4J5Y1z172LthMXOr/ERV4MapWcI390hsJVBgMir5imm7U0nmGQYe6qguAr
HYH31Qbg+qVBZl4oorqWq/luUoEKh7Y2gjFVv5x5aQ/WfTOZcdNs8GhsD0kSG3gajM+JrJ/KYY6e
HxucRC9q0wAotmIt1HUxbtOxuEpTp9+ioU8vk8CzdP1JjAKB/dSl4bK2zbbgI3tdrKdB1I/06yWR
/TEUz0wGpYf4RfbGODdW1ya7s4HoOO00SbNOKJcvUoaU0koJc6JGSgPo1PNbU8uvmEbexOgN0zLe
Ot1MnvMBgz09OdWyGM9rU6K2N0X2LuTULxpaB8pYbd9SZXF8a5Z1L7/vlhp//87t3vKHT9hAIMZQ
OX0hyVsrFFZpBVKlZ1LQKFP6hAOD4CyYO97x8muIRXlQY40KhzZ8TUWq7pK6rQ6PzdKsNPiXSXWQ
O5UmgVUdEEOxJIFxjpxakUbqzBN9LMNEkPH/7Iv7vjblXWhMw/Paz931sZlbAyOPKT9D9+2uxcja
pjBPnWTaQa9Mt4Wp8iD/Z5MY/XQA9zYfHo8eT/z32NAgjZTsP8NYpvtiSoI0WqNDft80LVP0Ytmr
b0RCU/EvF7sig0OYVUbq60mpXztJmTZTJOWnsUq/oPBFp6xQnfvC5alOW+la3jdGMZfXLgofR3AR
j66ZUKTros17USIShsVzN4vJ26MQ2quS6POuXc3m+Dj02LRyjyfJ/RVchcXOWruP1c4WPHYWB+l/
bhebIZ7nO6mfe9BoEKL7spR8pkucM25NmatO6uhaQi/PqPvLc2Zl//eRUcSJN88KCBlBa8Pm8bR9
f82Atxa2N8i7H8eKPoITkq1IhnUNK8HMiKDdz/SaZJJUmC79G9pJb0HmoP/Wq+nJwMSNb21t/YKW
exdBQ1nDnMhQyv372fk/zy61ZIdAoH7MZlnOeSU5JzXdT6nzVEj2u2OYtLQsSX0um4jOPnxHeGhJ
I6JsufJkq2N3Xl/W1LYOfVYfW6VIzq1ptXhb0GerWNBCjcTGjH45jGuifNTNvRtomeIXzpbiZ4Zj
0jS10LSQ0iDaKp8TvdoI3FebhCywrK1UzO3OrEcR9H2+eJGBOl5RWsfeDJldXlu8j5I2M892msRE
xVHmJpEGv9uKuuyAax/iX+IdZQftYec4mUdwOL6knTG+QEvex1KTXx+HGrWSNrGmJyHa+xS+D+ef
Vr/0NAABO0ljBxrJEar72P3vE3beKkEdjedoNpNDNmfpQSmtmiLwfx+W9apsDTwgYKQ04pIltbof
bOuXHRWOmxaKdlaG/mzWfXXN5XJ41QzaZZecTi59UayDSXcPp9XwpLUWH9XoYCezRt+yLJVbRRP9
Bec53Jnhj7i9aPovfMTrxVPstEG0ryjLMbGWK06Q7E69qgSdKiMySOTVXSTdYsYZo7AfyaBtxkyP
Qr0t6PZ4PFQk7WZNpgga8IInk27sE9X1NKwVHCVqTILdxzEzndVTHemjx6iZbv85dn9xTgSMIJ1J
KZvo9t809JaS6Ee9j5C1OeFsVh8Fba460/ZFy2qf4b2/jXLR33Atlf3e7Cq3TwqIZKye/k5TVRwe
zwqHZdRCf5tLO92npdAPJGfjepvp5GE+NV4eh5Rc5hJN813R1mBF7jOXcZ+59NaqfE3rcVu5H7OH
oWdOHyzfsES1SYdVfp4cY9mZTl7uMeIon3SJfvBIrKc8n+STYrXFk16SR02Kvt4/dh+bcs7y7aC2
y+6xm65lmPSlfBzL7q2ZC+O9VKrRTxvA8Y/dNa5O5aLkz/RBYJoSF+dS139UxS7eY51JoqoaxZeS
sXjP8ruDkJr0l3QQ04s8pv8cV8o2DtuKhO/jp5yxY/Vc6f2BXkVABlUqnUWX02XWtG9LpGVcZZIA
fjmm7wBkEn8qhnnn9E763ivjx6paw1UDC/us5FIgG3QvxU1pu6attW4jl+q5z5UiNKWkhvPT2zd7
klhNm9b4M6ihowKGiW2q2HQbOudBlff50jD2KNO6bOtYlXaPsGrpU+dMI9l+1urk2WhNxY1jw3BZ
n0RuodfaoYzr8irbaB9n7Y7lKsziEDtMorzlYb/Ec/Ri3pu89Ez+MmW52Vr1Up+7WbfPiI/wVLg/
kTfDixPDFksqeT1rhEGeGNNk19Fy89LV6xWo4adRyRrQwlryMOoVvoKe47XMR8mbqk74j7jwv7vq
PUx8vPjxbLv2xo1xwq9aqd4ClzWuuk282loOJhJRF99k6tsbfO/HH50rteyKYFxw3lUtvXFjY4oO
Wa/Ft0EjkLVSpflaioEyaW+sFynqtL1aZcd8jAuAZqvxLkXmdVD6/O8MbjEx0+JbaNgZpJi137pk
anfYlYiwEkFXmlE4mUa/x6dnClUwb6E2KPM+Xsv+YILNDzDqmY7q1Og7s3XW02pXWCWRzjurmlX4
dbnSDSLdAyA1vUQRnStptRpfzZTd1pn2VKXN7L2gl9LNhkk8pcZQ+LOcUeiYYjlY8mWAX2PApxUV
ORIi3ky261BLjPEAl23xDbtMb0Tw+AmgPGqFCPuy195kVSaMbMv3Qje3mtAg7+n68i5TecHMacYu
K+6W93K18Pmx9dd6KMiv9w39Zb3xYTdvRhaVXzIIOa8X+65qtadeBoGsdIv2W11Lzyqn+LOtY8ld
yrk7WmWWn1PQ+C6jlr6J1HoNWJpPhyGqdPpf2/5EsEj3iUbDGkv+X1WJfVM5rN9Nk3BpRkP9CpUq
31gSxRBEHPmotp/jVAO7/VkzeXzmF43PDfkxIFPJEjx2F6VTD0mJgGO+vyRFwFnYlIcmy1z9xNmb
A38gJynoakZhnXK7M452UfzNZYO8eCXGJ66I0cu12rrkOhcpMNrm7JSN2A1WYR1hZI5BNZXjoVIj
w0+jud42nXVRsm44Pzbr/ZGccztxISKTMpdPTR6bP6OMt5KmtJBYptRL17T7YRj8s0iZ9Cvux2VL
al3c4HNFHiup5WSNIt/bI2MPzsYDLINY2nP7WwdjwJNtjAYLs6ds9eZ6LW81CYmtnGrOqxND4rKs
Mf5UNUZE2Rl+KDzsdGOs0w32mkaGMQ04Gt+MZOUnlbRfhTk0e6ExOjBbQ9xxFtzGjDg7aFOd+VGR
NW+OIr+J3Jx/RJScRlBS73k3lV5p4ZNBJ3h+wpDawG5HLj+qadp3ejv/tGr2bcyDeB3lCFj8KsZQ
LTQsmcd2dIsV25FMH+vPaWJEySrNOdWkcp5EavzUc1Jj7wG5geEKh7HRnJ6VTnvKJaf+HFVTdmXI
kiEjt/wq4il4HG/BJHuJM/3QTm6QlYqi18kqwzrT8i/DaSBx26nD0Ke0t0KJf/45LuBTpljcnvVM
Ty7FBKIqW4riS5WlP8tkJbfJqoJEaKz9ouyTJjL1rccx8LA0uHtVeATSFtHLu77uWu/xbBWxitEl
hqLHs6SbiJpNST08dhPZeIkUIV0eezTGbnrZSp4KpTuO1IcDAiuNzuy+5DItrbAwmH0S05D2a5bY
IVdFsW+plR6ASIhAJrlGgSFVdq1qKKfaGEADQ409izex4g9YyFV6mAa0B5ux7Voc4yqEyWNW38hk
yPukRY/Yiqg/Dgmdz4tqsR6JBtmfF8Rd3RL/noQ1/WhRvjfUuf2oHU1366oqT9Hs9Ecy6qWXj3L1
LimUKZ3ecDvLLo6zQ449prR5LeNeJT3d69gvZQU39WVyRPSp05APYzHGgG0tabRttD+P53WnINo3
l/RmJgpB66Judawm6PiWh0NS0e4q1Yrly9aoPNGhg724aUTvBqvpCAvieNMdy6RmpO/W9JeZr+t7
osnqNhmN7ilR62QnonY4pKNQDzVf6FZt4l+dZHRU2exsZ8bFdCpzsJe93CtHXSIhD6rGOtSZnOyl
WUsPTie0PWWENkxrBuBE1wCC6zDe7Dp3gpwU5lFfyjoQXTZuSm0V2zrvi2c4qPqOjjL9n93HMbGo
LjQIcc1Ko3i26QDxibiYpr8qw8Gaz6rW8+BMV7gU1QtV+fJFWXDqZD10HZCMv2irgwkLzaZAIi9V
R91uik3lMEujGvZQsANpHUmPk6f0Olldnkn6FFsTEOaHYowfOWfiTzkNW8ciX7ppxtZVusj8qcry
O65a5T0VkOxrUZbPJLBHr10ZGXN9snZVPUo7eWZNbDS1cYfdtYG8jOl5HbMIS68SqceEvZTROOeU
pi1PtZJGuDbL62kDcrTwLKek/S8vtd3aMKZVve0w7CffxaxJl2xNphfFoWn5fhgtnRFGswYMmlkb
9vj4CRr6wxB6d5MyzT4uE4F7ryf5p7g1wO1CXTg7RY1EtktSdQxY5z05s+2A2jQHyC/6ulPXNaFy
yWk9PjaxXlwns8tDvtwkULq+3chjPlK9MYaLen9kqlECjAK6+uPYf59gPC18++7E+D9PtJ3Tem2P
fausIVeIdBBbk1zeKjSHMFrU0X/sPjbIAC9mwZBa13F1Ux2yZomh7oRRM6LfD+UKEdXUHPjGmR9E
O9+KSp1vGUtYxNmRFD6OVVI/nEtJ2z/2hjRdbprKJDZKa+M9fuCxqelrlSb97ijN75AwXojA5h6Q
gEdHelWkzjmu6Rr9s6nabOlcKOSS109deRDCCPKCsni6yhZtD+OGRGlPtSCjVoxXg5NHdihNOL/M
PU5Q/IU+LAu6NRvuBH0AVTPaXbET8XK0sjQYFRgB92y61mM2v74Kq91maBaSCxXrhO66qP7E58jR
w7GiPvSaRkOAfQ9qrXWnKelWNz1qDpuJH3P6n8GgwNs8Swgk4q2kG4emI2KXW5am4PKNpzSbt5L6
WRQ9qKqbfRRmtW3EXxpAByJvw57xbXmTJfDq0rgxq8nLrbfYJgNw96sa3mZ8cWv772T/mfM4oHyw
r+aLwxu3TY+iIe4uyEOxEu03M/6p8mGMUAXSsav8UmdSFEiWrWb2pP7NWoptIX/d344Wva9q45tm
4YniS1s/mvLnEbXMlTsnrPgBJ9QFI0yoaTt9QPQX1bsuR+w6OFu5Ponx0Bu5h1oBG4Svrh14+adj
194MekkWHzEFUE18JZ1FZ/ndxSCop26jmB+Kpbtx/xH3g1twnsc+dznXE280Uu5fRbdd+bgSmZCr
mcD6L6KAv5Vg8ULQP/BpFYS+sXJs+D1AXbarYOUkGPJI1shYpVDq0a7ytGuYglTlVwWXd8W+ky8K
b9RtbP8l1NlAqiq1W1uA/J4IuwzyRNXvJf02W2Wjp99l2e66OnIz+TU3LOS1V40vxoAMnrB2LuZb
BB6Aa6OYPieMiYdMQna8bHvKaKqVu2X0KacYot4vALJWg3aVqt8aa0dcdikZ5ZyzBcpC6/zQYVNL
u4pfuq60y7fVHxsZFJBDLGZXpPoF7dqtN9XxLk7euvE3Rm2cwgw3QrV6QdThYRC9cQDM9422WaN3
hFTbqmIlXh5yY6GlezNGinu/3MaO35W3GFeMm1wEenYc299r5w+cwQUKMwZ9bokN3I/au/N3Bk9k
4eve4hQKC0Rv6GhGgeKaaJMgJWzmO2/AWJENAav9az6nUWhqXi5tNJqIaqxyXTXD6WNDUjTZdEJX
Qgdb3FWN34amO5HTSVEC/SwZyJm9nxCJOc2bpu4RY9N9BFq57fawnCnlDg6uueM2F54uwq7cJbq/
UvOFA/eCoHcaA8P2l9HrWFnSAk9inixHG0q/qGrn5VtWXIZ4u+qB+CMZOlMEwO0D+UWtYQXvC+vN
HAKrI0G6WRdXSXw1PbAua9Vn3TzqiPyZOQcfFlvX7tZqL/IzJrHAuvqWWWgHo0mWglljLRjkcwOk
wQUwZw4nezhNpoNpNPIqa7pDos2fCBp64IEMoMET/MRwcGyPXlptDmTJJY+sFRBLtm3iqYsv5aHc
Poluj9PbGHkjPFuFXlTfLi+ZwQKP7KCXLRj4/nKUlxYMcH3VlHD8i6556PbcEiWJX3CjBBm6N9SX
VgpVKYzqC4XPefxqBM6s7VOMN61+i9tTu17XFhOvLFiZdtt3bH252DTjqV/4CuONKS6D7lb2Rwts
QXe184iH2WZBd2Wl6YsURW70sipcXcqrlWDduZtxGDTCBhNd84e6SK/tZ9rPxDYrTgaBg2ZDPQ3M
OQR0tSASIelMjT9znfQipL+y9qxLtx5ITow3qznIm3yXn3BDbaRD2nz1DSeQRAHifsfv8y0VHax8
3ci6dsomzkgNbHB6hnxhmBfn26RJmyxb7t2v5G7HkG9Km7Xd2YCTpKBgzeocohzDoenIbUWgJGiW
BHWstEgahnBm1CRjRWIW+7dX7Y5eaplHCCY6e5OJ3bxSSYCdhpuufBuYenr6kes785tGhruv4kWv
WVBtzCR04CIYu4F60bQ39WcTK1ZDvunic5DfMSokidWP12Q8C9WPchzB9S9l+msOl6oJWCxHOSqM
/aAdHPNCzboH+5y6q6hd7PfW6olVHiP+2ATJfO0M8GhZcSCH47ZzpZJfi2gdz0hAyUty6HhvfiZw
sjsK57XEnxormYmCwtnM/cUMjM8xC6WKjkHXKbx7RQEKLeu2ZMvFUWqkQQKcobLpN/fuSm5b2ziU
yvudpPmsGhgPzGZjxATgQVa72AWLKFCro0wmePTtCn8nf6r9Imk2FunsHk2wxIvbTcsNTbFuDnGZ
jWNotoGZ/c6emVG+65w7iwsWg94thKb7FiNpPTDEdpg3w8xYIbtl7urN17ocAd7uZszP4yCdAhzP
9Y++fYYRNi9oGzYKtHXeveJBcHDcZd7xbjNBwe6wwOuxCb96SYfpYQuI6Oi7EDvaSyCaLrCU+KZo
S7xluVRaRCrjIhsn5kXjZE28H9vFgzjU4rj22nzcRViZbklphcVCBwgDpauXft/SfWVyvQNhUlyy
lAD4TNDx8Zsun2VR368pZ9+1rGslC8VDRiEDsBD5mso8rGSU3ZSa3QZ037pqh8ripp7TZ9G2CXZO
1VYlv3YoRPPtxH2G8hCszzxYwSxmaBeFeWmhyh30bCQXoVm0ZFhGsSO9yAKk5vqYf8eYRFsslQki
6AA19cM8v/SjgQ93lG6gA9UhqLA8FpZ7n4/SdT5oxgKFqOM2xPnbgMbTvxlMp0WJsFvK/FHpr9RO
N6mg/EEgD0dr63zVcZqF9hrVoZHbHlMB0y4Nft+N1F5A733Wa3y6T6hmrZFbIEIbljL3JnpeZaO6
Sq3owseG/Nr3XNpvdcH3DfeqOCTkww0Wlb3BzJNNzRnSAc1owxqWzHVznmMZeCk0+Wutk2GbEUoV
03HpF5SlTLLrqB7s/iXR7zedCVqG/laGHWV0dg13lyR06FQPI7+QGtmG3gcdR2xt3djGvOPMKNF7
dM+3AjJiFsMpmbm6rMedRvUoTvaairEYAdWY0oiTD2bst472bsjDEuo24sk6lNYnJXnp5S0RQT37
qKzxJqO6QaiBv5BmbZzbGMQe4MmvdMXney13sXW004Pci2+GYqCIuszniUg4jVQJ+i+NFCANqK4a
mdi0L0UFzM34WcmsSvuFxBsdlpIVe7H008BBUqm5Vbav2dLG4J9TJBipA7SbBkKmN/WjvWdY6jwY
CggbwHvO+pXfLa9JUMVO2IFckYxQVmpu0OGPmiiHdSoPmdYcpg51WRXEZnzimQWQjGVnx0lVieV4
SfTyeNguxZE0/HHcVExkIHM1Wexbc72OyqvWpHfHV5Rl3UfB/+NgXoblXa+VV/unM9oXbYy/WpO7
GH9vKX1R56l4GqUy3tcLVwfei85o/O5aXN8KKvpKwhBb8ZHxKEkZPyKZG6QonoxlxTM88hZODCq+
bXGHMqlkn2z5B2SL5dnUuEMtM1yG6SYX1AyMzmYFd81Lyiu54ZTbqeTkGokOoctGB5iZoSDMp9N8
k0yCiDIjfiiGSdpSTECdoCd+1gtzz7g3JfMbnmrzWz/APpq6AS/raQy76KUWIAjbdsDyNm6U0Bh4
ta5W30oloUdTF4zJt9QDvLze5dJZy7mEsrsT95m8o5Qf44lRWgS1fLFhSFG3cSg/vMQm1FF11zh7
foxKPqIsVkMka0T7Z42nj7bqOCvKizNjkZ5PmK8CILt7zeuerGZ71CEHK63cimS6IXbZfDbMt3Qo
qeU9C9lTIl/Ol42Z/e2UX0nXbmKuhRU+lrzLCNZ7zTW7vy2u2Zj/LTZg5mH+WKYljJrFX1Jzxy1f
n5Lnest6boMfPJe7i19LlDKCbUyis+U9qYO+DkYtYF6xqr08AXkLdeStrfyeGq6iBRInd7iqmMVy
d8G9Qwv4Y1ue0+4sBXq6x+N6Ciy4KniLWysR/QVNZYbPIthgX6AXa1wjKEyLGHJB3L8ugIiKP5Ox
jSrfVg726Knm1obVyLuEvsQAU/GRfxetlwN+HNyYgIovH6qWcpa6c6JdqLxLW2JjmvaGAfHZoSUO
zL0eiKziz3TyjfuKsWh+I5ydwYEYbkWxMNmYJKfirPP5ILafxnsFKB6KsWolZ+rVuccVwc/Ff5j9
ebaT8Tpe3QRWa5g+8UktLeA+sBW/sEEs/VKVw6K7ReNG2KHWAZ5Vab3lbCgVP+psRQYQED0qArNg
mQJdCoR0E7qbAakl2usvFiEQTqJG/jRJgWM9OYR1oj7K48kCaWWDiPF721+L9yRySS4pQHkEc503
wZ7UdohA7HXnGPtKkIZxDWM3trs0DnXOgNjyeVcDL0IfqZ+Ig3jc6y/jvb3t3AeoRX7Ww3ywbvqV
ksT9S9rJBRXiicdzNh8nZNoa2pbCU5ZW3o16HjZ3CyDw/0WVeOSEnnSDr2qkLYiMabIBKLPMB6rX
WvX3LDen+R5Lv1T1DyzPPVgvkvjYAs5koKq6nflg8Gcbkkzb3tRwh47RIPWj4iK7P/WK7VP5zAMC
aqPjtv6O7K/c3ilKiMZDxfW8vHTLJc6oiV6I3+sBQTxgBZ+VTkR8lmdHWfLp/iiLtz77cLILIatp
btP2uIpfWV545Inbeyb9XJbWVitPknmS87de71mzApRaj/YS1tU3rVZD+iexThU0uWnf55cs+xhl
pJKZTyiqkZpoN9F9uSJe72cvs1ifx9WuG57T9WVQ96WqhKaKF1d7SxEwlA3OEbQDcCL7LlTbW9m/
4v6KtbBrSe4ac/c7n2OE0UJ7c/pfsbgyJXvAU/U/Q0ocqHOF/+kQ2yokEWkYMHexlm37eiJF/EeS
XqQuCxL7tEquFD2J4seUALytLyWpBBCOyX7AWg9qrVwSfcbbUf0tJ9k+Wc3NgBC5VwOF27XRaFx4
ijinkfquLh/zM5JxsobFjkjZ8Z2REtlBwwuy09xMvTXOZ8KnzqtQov24ZNb/bmsYe5Krc0IED6mY
jbJby2Fc/bbu520/0G5eXisutWh9UfkEupy6pXpJSQelze6f34UswB0yNBZPOcECVz0TvQ5MnKVJ
99HWHpxNuQwmhxXr73LZy4TaWXHj7UnlK2+FxwsLkBFr4rvcBSgnbXo0GVdcfpNLQb6qfBYkTSNv
7+3S3lJ4seN2I/eMyVLPg/wqBol7/5DlPgJTbXrvVPyUlu0UO5vG2rXmBwKouz9vYu2kaNOqDJzw
pruQsjGzeRmssrJRmnd73jvC1ag9qtTvU74IhYTKqFRIvGvDX8ihWYlm+RaRTm8tixdzGiTQwvaA
S2jmuHnGeNgN49ZOp8LHV+FDMRP6HG2D2XrQ/OoDFRNQbGHQsFKWW2KNzlNSqeUCsTXX7gaQtaog
veQtCf3PORxcy4aHB2Ug8s36jz1rxyUlquv1bD41rew52Btz76eNtxbVE4yA7lJJ8ofaTLul8hxM
3VrN3BujdCntXDxV+9WP77g++VqRMZ5G/VmlpraRegpfEjT4aez0X6Od05s9/KQFJcBKX2byzlTv
hEp4FjWbCRga08HwnRl/u7294Da05m+DWf84WUmGY/BFOoX1QudDnjzh+bRppu4NrADxrKaQRaK0
U0030ZGUinMbWh396fOyLUiPSvEuYYSeNKgs/Lv//+/9WgsT0iL6y/2AcO4dYYw5OgDHe8o9uXcT
Cejr0VEygQcI+TKiqfKy+BBxN9WaTcoFf6SNGIDjOvJwTibnrHfSeSJWmEvLlyJrp8jLezOB4V81
//7c/TVtpR5ovWqxpX2ARxv9SNDUYzRecgEFDq1nSKDxjMQHKQ8oh+S3CN+d+VUBWFO3VxX+oQ6v
N8fe/isCN1iPt4QFIwrP3YiYBKv70uebgiTpjwjf85Lce/xEBZcq+ftEzKIrJxstc8tDLX9t26sW
vRpUo4oNl72z2ffR693Rq3vJ4rNorxMndiHyWWlGOmo9S+EzQMeoCJPi1Ug3Wdlscz6zru5G+Zyw
R5iUOEHannlNLJ0l87Z4mt9Kz710qbXd3F4ifMfajYh9LT7AU9+Iikn4jnW8JrKvzm6uh0C2JuVi
veulOxR7Uk03XsTQQ2mH1WLaXRPj2Pd7uTk44qXibjXxODrasS9r4RC328XZ9uKphkQgnnqmnC6G
3BPtR1Zr8q8lPcmmX0/fqnTWZ7CCN0wNZGVfpV5Z7GWbGfp3Pn0r/X4WT7L4sdOTOX6r7Vmbjc1w
rjRwoL6TbkyK9xQoFaLSaI85YG8ziajXddwsZWgrn8kYDt2fygkWfjdvkPer7IXYtCATSKxLr0rp
86C9idrLD3LyntkYv2fDBjfdt2pfF8pTYlZ/LXsAAtpc5WT9LdLZq6YhSEp7b83E0aL+3YycTJts
3mNTVPZed+Diq5GvNs2fSWMUHrhR+oaSuTQ/16t9oC3jt0MpEeCx8gvxSzAic9Hje2FZQmpjy0sg
rwrBoVKy1rDGnZ127yOlICH1P7oah8h/+q1dWP2uXoi+dPvWdWkJiTPfpBGsOzrfTJClxv9h6jyW
G0e2LfpFiIA3UxIk6D1FSROEXMHbhP/6t9CTdyfVXW1KFAVmnrPtM3U6/g8pOiM+oU8nc7xQS8at
gQNldIZTWQaTZ9KAx79aDXy5czBW9jYOxS7UBtLEiRkCyQU3rHkPhu4jTgoe7PiShDEZmLlY+2rQ
PSq996TA2eSybywpFLDb8ESKEb4hs5EgQdhSUqW4NZ2/VJzcc5A3rMpYpWR9YFVRnDFG7WzaBxl2
tDWMH4Hw0UYz4Ar8ooatlKuKqpL1JFLa0Xvu3ro3P3Sie/VkEG+Rk5m7qLSfckcieuDU1buI0j8m
gE03deORblNu/kgeMKkQY5GxmFrx3sAEewfm4ATnT53tCwjpTCRiPLRln37oibOArwYzE76yypG5
dMO9Eihz6fS794HGBkIgOSgzzg46PkEfhAAsVSPZAgXWmaoReWIRQhETM7qJdnatUvhQwsnJZSnd
aj8qrihEiBW29g5atJOejsXRnjV6hG//JtSUnFMi4Xu9OAu0NIM1GfS95mupowMwadN/YR8YXjEx
Vli5tY4dJgRJGar1OEWUNHQx0gxYwybqiRb1SSGe8pSycLRUdCGzzXQZlUdRqLpA+ujwRqDK0OSy
C8ovHzfJoZO5U4lJtxeN6kB/BIr8WSHHKyuhuI4suKP7/27QiIxqeAJIDmtsoYf45EdqepF1rhMZ
kZrurHXTZHImf4xikrXS5t7gU8jC5pGk/ZKp2n6bqmirJ3fUxBz4G1oMXej0g1MBYuTi1XP96O23
asPKmrQBbDjv4qK/hbEJohgbfJZ6cKxq22j2MZq+krZzdr4VuM1Y5bsIovsgAsveo0o0tJgvaXAf
hs1RGi3fHdOYqSF1brSbk7aOunOvSE20TRAtjjJ/0H+/aE13aGRD9vSkn1AFaKuhTM5q3SnehICQ
9F5D2rRlwMqsLlM/A4ENjZOIxnKD3bR3J2fIllWTNGgDLRzXofos6xX2eOInJKRyC6dsBgxT/NK1
Lz0JCi8QxVHtNGUv5e3//mL1gYBtK9JVPcNi//+LGjVgs//9/n/+Npx6JCp8w99I11ZaQV4LvZos
tWrNbST0VdfNkFqqsbSb3Mvlt6rjW8J5V4eNsqEhjtjwvjw2aqltg6Z5KAmpbXFA9rXTi48mTwIs
9OPc5SZl6yBzyo8pmc4UcuuXMA3dSAuWmr2zm3xOsalr17KJzJELWpzAssd01Lb0GHtSnGYsQKpf
LKR0itdK43QHOcj7Qx1zr8qdVSx8LfpAqYQ+yYeM6Dr/4jd8CIvJ2VYO2IjPYWB/SFmh71tZkLcT
LBRbyT8GSVW3/AZCehUFVQcCIQ/vuYCGnCgBCe9RRTR3OnPvcuwrtIWgZSTNP3CM7J5mSb5vBaiO
XZgW+0i1DlTDvDVIFkjtIdS3tAcck5HtuIOkB64PWW4l6i5KK4CDrAyBwfWdmWkGqdTtYUKXC4yj
nPS+7vZqpdzw1z9nPxrg7WHMVcOd2ipfSbH63jRDyZvmNOtIKt8LxZ529PgI+lel6NTQCu0qk740
g2L0hhFgSB6AtezeIe9Ep1OiNGfESLe2VVuM+zRPV3YThyfoxUMls/JZSKiTrCz3UqV8EPnSruMY
gXtboJfFNYZ33c+KBfm/4646dRQNlxVjj7DYP41DPaGRyRAaAruM9rofzGmzTut81rtXboZWmd0o
i6ElujsZJrKbUmXoTqqZ08XjYsTJiO/RfiTFkNeigPizBOGdPruWsJIWlaO2bSsncO1YnzhB6CeU
vjmJ2lVedrcoCthajZ67Mv8FOVV2OunW12Hkwhat/DllygG/TbTvHPWzxdO3aWQwr6KjyKEZY8mN
wvJmtal27YdYOfn6CM4wwKho9VGrsnBN6XbpZtH4Uw4mUoGh0nd9PP5UTThca0cM14i7e0u/BnRS
ow/XIstWpcNgJSdAF/1QsNeZJOGWiliV5zoI18he7StCNPsaC4rsWoA8Viou7las9aiMvLSs62Xm
OL5rGiR1R1FR7TVtepO+46ltXCfR176m/Tq8itC+jAQMagbsgI9hiW2UitD8y5pvQVWquBKqZe48
YlzQcvDPoJQc/zrUBuRObLuSjKTGOOXpQ8PSaXD6hNl1DOj7oKxhOlT9Eb3TQjZhavNNbTLj6ZAT
9ejN+cgO1WiuwSgQ+TUcg7ovozNq+4VVweS3+bqagxizWxpP68zRV/zU8exuRPUejpyXGyHSlV5t
x/IooZrrua/FTlZnTFFfR8zWxNq7GkLm+lbnm5FHQ4d+RhGGcahXXZ0H2r6HxvsISaWTF1DZAanp
myk884YClii8b0CGwKUpQE+r7s3cWFfxvg/lLadoPh6oMyB0i3aqY6zySqjiutSN+WUnWbYpqgin
UP/oEtVZa0W9mLi0rPI12pQZypQGvJfqxmEryYdP3MqG/ORQ6+RdZ59UgJHkjl5/KRU/mYX0MlAX
fJ2lZJ9CQAJjN+RvtYUbKfkX9a+IRYe/EEBA26G86oNVRGtR9EyTly1WXbyVom1gfsfKtY0PUeOp
Kt0uZK87x4EaxsB+xm27RIikZ6gkkPMWD7nPaUKhSwzWzlIfXfzKSiRBr8j2wK3JVOVghboulWtR
kVtxr52TBXGeCAP2vaXNUujNalByws+3GcM/4ZpE3tvrjvLNWkXS1bNTQE9+UaDGlgc8w5dLlilv
tSjYTk8w57abMdm2FEdAmLYKEoV6rzJj9P6tAex0gE2hKIv1qKwbFroWespNoat4eAa33GeEmhFO
yuljSCS9R2/+oeB/qPqrD1Cq+sQAovPb1zhZ/aTeKCYXxljMGsLJs4zmHPTwjVnuaSMNoTLSjZXW
WhC6vVtG2zH9sGUAjQ0SZ/a4i5C8IPZg/oDv2jlNJBiXcnuUQc4ao6ZV9NaSrj4me3CnePwnMHyk
+TGNioKegW1XUDehvw/xDlppqSEs6Sue6mzwNAuR0EwaOO2fL2yvysXKUp8af2bar7vZQNTUW2Gj
/1dPMhe2oEBA1qB1vbl3K+gRl5QveShYqGKi1HiLi2pXhZcU8pDP2vwsVhGTY6XzTvDzDs8jICPX
qdLkEKL3wN7EbQqmdk7lY+afBdO/r/75pECUNh0igxvJFxHeKFCEsVdCenIQU9g0JNA1aHu++sNI
T7sJvo5FnUqHsD0FrVsaNQLYY8r6ramOZwWMqaSTTeJGQ8uxKuV1xI9KJo9t6Hc6zwrSy8RazcQ7
5AxWNIIw9vALHaCMSbc3Bi3XAndRwYPQ9XMKRZth3AxpAKLDz1z5Z8r/qKjYgXuGuHrm+JbaQIGS
q8w9IFzRawzQMxDjIhclbxvCG6o1SIWVSZaRQ+iM8mjNJdC2N/9HyA8C9U8pUAtU3z0kXVCSD477
cha/DDM6QRHSLz0tAeARLwtFldUDWoNu6mWIOrYDiFk3ULoqRyOIVqLzaLTX3EJgd+yVQyt23bTl
o5povxCAy1gZvdAwD03+6+Q/UQXsrPxJae0qzgWVDc0qS9N8SlW0lsOnk2srm1FTW5QC9N5cFnxP
UUizgR8s8/FTadWlo1wH4x176baBoZ3oikoZiea1fBa1bmpxiAOTO6EkYTeAAcarqu+caD6G6Y1S
DOSKCSqYzySFJfP3Qjtp2jlpPmKob6NYWUr5rQ3E8/LboD2KloTZAzURrmKwNJepR42Rhf5IrzMg
VdyLOnUh2qesHCQH/0+yDtXwGBECxvs+Bf5qaLRFKNfkGxwcKjbQh1RyDhcyH9NASWrA9FRGPEwq
LSdvQ87hVj94tYplgHlaQFm3OH0p01YdQndmaopTtQ39U67AsMRLv36Pg6NtPTt4NzZ7knXUejW/
lPiIAlyLrhG92aVXdFec+RxAsXH0WVcpmrWv6rAbnTdUG1N9N4xjpb9Qx8gNqnWNT9u26LcOxR0V
DTXxECE4oNz8YhfrOnnU/D5K9nmz18pdiPlUd8vpltf36A8eYortU9dwhShrVd4L3iW0d1LPO7Qv
/N/AvyUttsCNHV7CfgRvP4ponzRubl5r7gdY1hD5164uPZUlemEk/6Zs36JssNaO5hXI0qaY8ie4
3qXp7MR4Gp2jqDdVRQuVZ5LyPs+TPB37FKOJs6vEzpIOsbJLlL8mP6kDINFf6L8i8pCLM9i+6h97
sULb3sbPofwlSeWl+adweBo4/bUPekAYpxpzX7fU+xY0L/nHIDlE4r3r4DXfcgNX5IYnHkQCPPqA
4CjIblV3VVuxFNEl6h5hucpViIb2mBvHSNkr/NC736TJlvbwTnsRVGyHZiq3rrG/5w3gO/WlH6Wj
Gab6RMOUc8DNx3yA3gGbJUPuwuFadvDQ0E2CjKd9C2cKYc87DMvfaVimHkO+G8xH69yk7kdWT712
icpjrK9zmfmzRPx0VOW1oR87ZD5VBd7GADMzWLOtbwl1FtirUWMm6tY9XfaxftaCjzR9V3Er23j2
0GNI2Tbpd7Jz03JIToyAHpuhlW1qIl37hDPtGmYefhiN0m+z5Ge0ba1tX21F1vHJPmfqYdRXgOws
UQnogq/+q1pe16ZQ33z9ZhQ4jJ45M4A4iAlZTAc8uJWLc1sdD0a+N8VO6Z5DRT2LTl5yAgAPq+2/
FFjkeuvXxqJX/3X5nxheqC/CBrJg21BIpsjz0xIXJzLImDqeQ7JrcphQfZmQaqKNGxSto/Xs+5eq
M79tVfO7Ih/RZGZbdUwuOR5JsbOHtT5/f+B7ppuPTAQP3z7nyrUTh6zeTMVbJiEt3MnJOrM92/IM
5HtY/BYRYq38MoqdcdI44WtszznE6iaVUWRcFN5A022tJwoxhcafeGcqh7j+LnnIpHW5wqkzfFb5
OXOOtnII/YulAzeuhHoYolfFTRDFh9HaDqgByWV1nRJrGe41LjhjT4VMEn9CV7Xmt+avsoi18M57
HY9nfTyV0yZ2TmH3leFQAHFV/3HoDIIf0S213JyKI7V8yPwc/EtWbavsIzX2ouR6XBbttopOLRof
LX6viaFVSYUab1a9l9tNG7gFgrLwzAWdRudYOyv1HpHC2O/8A/otyt0XaXKMIAeNnTZ8h/0nylwU
q/ypyCvG4eSg3wlW2rAyrJNsPh1ERdaWN0xWf0X0ybuA1DCQ1nzXZnaOpM+2PGaNJ59r2aNAdjSf
6H8n9JmS+dE6vwqfCn1WOoG9ieiUBCjTo5NvriZxytR7TZdCq74o0AiUfR+9wQ0squzGP1LMq7PK
4hTQ/Fyb18h6k2aYi4XOv0ypy9SbcLFyvTCYGtPRj+yFSaO8sLe+ekhYniptaVdXNVj1zrlWHyyO
vEufGulLxiKHYVSpGd7Qd1RMCHjEwXd2WvRKxQ1llwifnbUci2ud/AuHcxeelfF7oPm2J2Co7t4w
Uy5NUpkQYSX4Hev6jq7RLA5m/KbHnp0zMRbbIXkM6TUTn2r/gLHVdBBjer2qZ6o9OdvF8BD9MYHv
reVbUT/z4a8K7hzy0JQVXgDjnqvfff0s9QzaqTJW1E6h1mHT5mvJs2LeM3z3gVCwINuh+jTbo143
a5xri4rQXy0629DOIRfhyQal8OM5mn4rj7tcfyaOvaxpaQMfaeG8mSIR2aZw1Q0N0CsUjLOc1y/4
RCto1h4518twLuwzP+dyOqbxRhpWzB5DfE9SyICFA2tSrXVnN7cCTeGLqWaOEbK+ZAX5s7NCnFNK
Bx7jvjmWzDJ9vo6aj8JYthQwjizQPAvWW5Q/Zz1s8o8jK+brvUtIdP3wQDkcM5aMo3e8DPmJRaGM
Nwnjh753hnyRldcJead9EtlHYH9x8XAwWvarYHTjOkJliwRW7e5D+qc5F46SSuOOWwCqNCH7LZ2A
8lvL6xTVdpK9EQyge03953ycWF4AM+1c+PJc+a1+KzhalLemXlsdus7iwvhCP1HKQ3jp408zXYYk
vKs6l7X2L0FOH6548jhVdQWKR7n64l3nX4bG2kYRVCabWGFYm4mQ48QhWD4S9PLRFhgQgaAFfc0T
6K8C9rCtma/L+DqWnwAUMVRB9NOhfchujdj38b50PhxlZQFKD1dp+EW/MPV/QbJPa08mbpndeW48
5AHYOLnirvsYkaLm48YvO8ZkmVNQzwZnOXA1qdyXTmo/LZocquBWqjDufngu6ug75wvjpwH0JDJk
oURri3C7XiZWfIw5bKbNmGFGKu09SV97vgO50XZOKNYZcibqWr1IfFpZ+Iol1Iq2Eng+FA9mg3el
6Uzwna/ZxqY46bHJ4DD5eCUIcu3QWk62jaPO4VOrIRi91fM0nNESiIDVTLVli6Ac1BLIAfmQDLn0
1RnWYqoRddPQVztzlDB4VVn51zn9Esaj2Cl6JMPLloKPdOQl3YfexJHb7AxQ/ES4k/yhRNueJ56A
MbGy5XBZWdtDLG71dEQwx0KsW8+6XtQjF7ny0SkPDnk5cJXijYrQsfA9if18R5p0mXlRf4fSr2sW
UOo7F5SW4bQBa5G36GTz5g+9dKig85jlLj37bbS32j8Evh6DAYBljhiw/UiLTduczQs9cEhesDsT
7R/bVwQ9PTs2CesnyamafZrOymfKt/p2C1XeNRllrtdK+xkxUOABUVSZqJXNXEwMcVs57TrMT+K9
oEzZdM17391Jc11SaGrlP3V41hD6C3lf9EuDpBhCw+38UI63qbpreKUZqgWinvxAIotLO+Aita6A
5fzKjB8hzIuOCdzpS6nujmrN4z+/qdOj1FwMqjFk65A1Z+IJS7EvMbfq0cWi5W68leVuRObK4+qz
wZVPxMKStLcc/AmjmWBOIbaMtiP0rxAFuVJzJ+Yd7WzWTKVpLDQFomehRW/403AAKw/uLqThVrxj
cSXHEx1b5VqIOY1vPaQZbavVeyvbAtxV8cnQYQ0+ze6B4FlV72M6zUL1ZNhN2jbFuAVv9uHoyIt/
Ox1VJLEBoCt1f+iw+GZLxmOLE3M6dhyFksZyvcbDoEdwM96gblIsztGauQEi3LHXvtu9tLb8iNPp
ScAdpoNcGvBnY10eGQiR9KGlKy6YWnXK6goq7wqfYIEz+D8njz2emJEGnqv+lcuQXHs073H6b3R2
znBmsuobj1OP2vYZwIrzv5x2+GYGaopLlxAfcejrq5P/G1Pww896ZkVhKh5K/dNN50ZCR79OU4Y1
b9Ku6QD2c7DKk1ItNRkBFHznxbR+6LZz/uFw55/hkuymFUdNOVh4nRD8rH0C8sU2ydZhhvrqLAce
PmdD4gK/98z46kPtX2hU/QpdxxqkLunvobKzwkcFDK6+OmaA5GizzSokyYNG//JZcHxj5SOGJVmH
IKWeObhPfuWu4RGtrCWS1pxktmeqeDkzy2xjNn508e4LJA53ZfzM4qfUIzGrjk5BRzAQerhazOYM
2flC110rV2IOG2PPusI7aA6njm5j9uyPWVCLF3dZGqwZw/pnUDQaIVgXcHrv0vyU+xWHzkF0rxbi
Ko83A06EESviWSj/ZNtLcwjbeivxT9WPTL443VcwvYbhWRqPWdSc3BRaR5vt5KySH9PYNuE2MjZ2
vCakB+lEHm0KrrJoU1co57dGdaDkr7K8dHQJNmnYpBEw+tui2Sa+F10aeRNNr8x/grrH+oeaHJz2
pjueWn6QOBWqnmltUunS9G5dXixGHv9YUrGc7bl2GOMU6455CCuQaWC8g0dcy9kh4IBFIaKW5MXd
FNOVhtuovhgqh9LLlHUxlNCQUMJLsmwpPQ2iCzC83h4H3ePmsPSjJNi78KJskaKO0Rs8aLNKjOE3
96MNqbz5cgxjDh/Lema+Se9wRx5B5bsg1MMxT1goA+6a3JXF0SpvZEmwK+eQaKhimbtzOViXOgVR
RDXVU7so36xQZfXzESXaONvwdHFY+yVnEyjqI2mv6qjgT7DeLCNbrhCYLNWJbCzjt9WQ+i/s2m3r
8u7bwMJgYIHTkVhcbCyzXzEEafFLdaA3EXHQwbbNM9amk1HsfNo4KQRdokMMtLVjeqjGKUZvkXSE
vL8K6T0+7CERFMrYUl5JazIChBTM4in/ZrWxhEWur7bUsGA/bSH/8yXdAw+ZvxQSv6YmMbLpaLU8
kjvBC0iypWUsoi0AWag8KvBpm6rEDHNvEH3OaXv+smsWj6lFRoDmUK/BpbhGHV63XAiXGcQOvpQM
ufh3mf/2EB843Tl0OYpwbvgd6MUqSLzyTbKQgmjEGyyoA542xHl6Lek6SG7WXN4CapetjA8yd4+b
Fj8Stwss0UJCnCX9BU7iEvm1qnJtOYNhwjm3OCnKk1wf6z5dZJhZy8vkYz47xcTzOxfmod72avk4
oJwNKP/Fo6sCGo9ElAXmrQLHGWHjzH5cKlyYqi3WpmYiC2Uw4YOWJgRt8Vd/GNYRzd6dzNiKCIW0
WIf3vTelpeD4wDmyqyTefaqfZJxAAo0s81n5VrUovy+4qJfYhpFgnRxr1qNOyMoL3py1yucrlt4N
JVjTyezl3VvbXavxfcJQW+qr2Hi3yp8kWhT9qwLHG5PcDcfvPDlW1ldbvcvpLUHSCvzHA+gVWnOs
A3a0u5k9R7KoaLDqD34ibXGN7XPOCW4CpJYOUHwNMmdV377M9ShbKxRQi0TZd/oxHdUM0S3eKiQA
o1K6fUSnu04wNdNosKKVKrUfziltUKeF3LWMjrpXIixbgLhH+q9dbwjeXGUZrUEMKbn+QCNQwoiH
Xo4lIS29ssJFvG+qSxV9GRwK+F+Y+pmmGwuD150z2kfWGSKqz/hxEehZLbz5I84ihTDPcmPMddg2
RxedR6h5EYhSIlFr/J6gthNxuE6jahPF8akAnLWMjwAn2pJUpcXS4t5Cor9B1QaxW2/4+zmvZ10y
nYQWcEq9ahxsYEGzij667NUh/6CkwxuHeAUhswypbgWw6My92pt3k8b6CqCzBf8ABwc6pUC4r3mC
U3/RNQcr2eTVaUg3g8kD8jSrB4v2Ft8X52VZXaAeMOAAjtD3Ws7Gn4wRyf6Rsns/e9UsZ6OAepSG
tRrleJ02RHyIdW/iokZEZPXfdia5RTOnrcKBZ1u9EqjSfFjfjexGyqu2R5Ty3ap1PqfEdhWTICVo
JVahES+iUXx3g3+0Cn/dZjAKFeLmqsbsOmCpSvnP5ZgG4obHdnR+dcu8d6Jn7g/EdogwZBYdxj3S
T9oueobhgI+OdngRfhq66mYoZ1WUU4X/Q4o338DV19NVqUSrAJVYCv2hIC3rlGPGZ41Qhm1WIn+3
93L+sChwLVBN5Gi+DGfLH6x1Ws1qUG071EiDgRtWD796nCiTY6xNFbcjirX5pU0JKSx3kkRdk5nR
pt6m9xOXPQnkOmE4gqEdIpqIlWXHZMvYls4kI3rJYlnT/OpXPXppdiRJc2cfhnAkV+n8haT7R8Yt
redn0+rrivkt32qc/5lEMq7tSTarPgJxWVmmlrIXjbwbdYnzmp6T4i0F6W5Z1OqsccP6R5ZLTCSk
EBYnJcCUacfLsTc2rU3KoEANiZAhQrE9FzlptG0MWcRUyJCgPUsxuiHspVy823RKW/Gla39aC80l
q8BoIQDUuHWY353Kdhe6of6ZcrPnhOQx/2lK3sfSY7ITifGopXHVNBo5JSrRrpxSPgvrgIB8RtpE
R/W1eAdKqlVjLRplAcSmzHj8cBIyZXwMjmL+SGIo6tmYwJvzP3IpFtbwbQuxrGT/4rQlKJtAs/5p
kPdltCXL8WzocNoDGiwU11YHo0N0LZbKTl8dAo5kRPYaJ1Jt32c/WJ/G7syqRqG8bAz7TijatCy2
jUPxbOiGqM3yYeUnHyO6DSGuOEg21BdPGmx/iGtOSz/ILDuO0JiVi3RfCs4TkdsEvUGTEtYPTArv
amCQtrtX3DVe/o8ismVmDm5ncWREmP7bCI+rdJVmTtz4swyN9LhbXAw6BGCHFuxOY/OthoGU2/DQ
Q5iocJhwVJBePpe+Wp9t5V7uucGiwubHVPPE71QN2yJ6gEIzL4MoPIF22Pc/44CIQtyjiRVCJlwk
gXOr35Fem7hOHCvLBqltHvPRsnr070Zmsrnx0nyxtEy+Xb85muMpRaqc9qSY9KYHPk60BNpt2aug
BjQw0yJ5KxtkzkpIBrPD6s+d5hwTJ110arYTSCJVR4c3+kyZ68PEWaKbzTjLGBYWhtGvHGbijIvE
VzZM5UOebDtaRGcxemAhkSkzJ930sknnp6N9E57pzrTWjPOgEvryQV3jnhsVo28Qf7UxRz5JHAE4
zHX+UVSzgQxktH6X9Qlbwl6SH1rzBN3jXLQw+Ni5OOi/oSCUk62XGV3eaSpSzcRGskl3oYOwpHNR
uv6JktNea2oUy6Si4LIDxgpdycZbEn9RI8tbU/fJKpVWtfTSmF5iLgYdOop8NEhwqz4YFPByh2jn
WrMWfxieXNkg4s9QxgtqNolMsyUdESUZBWiMFwzMefPmiJGIxHqhi0fL3dp999aPNZ1b9LU9Mu0s
3NvBt8x1mKavrD7GRsHOKMWouOp7akEhBBKF3tNLVl2wOagKlVJ16aj6u6XO7egwj9DwQEyBxT2r
HfUc191UfCcTTQgSgmhyiYxzleN8x1mRV+iCDaIorO95JwejcjII8dYzeg52Fir0AdzL2a5veUFM
lRHBPfZwT9p39IgSdk/gHtTi9XLoPkUvuRWviP2Y+U9nKEeNhIz1VOjfskE8pk5mFm+3008L1ZbI
Tr+m/mzW8aZ48l3UQnRh1gR9Rq6BkbUmOI50M078yPL4IzLMC3FPGk5hslGCGbKdyPBqCX5OirrR
+5oO7t9G7vsbYWxbx0bwGacKF3+ceISg0ak3xoi4Bw3xLSSXzAA8mKruclk22E8XBBEt+BB5To4l
Cz2wUnpTU7pTstNb9cvWSd3KJMKs6tx+jBnLy6rjeVam5Ggg46SXhEJ5UKCAqlxM8pGjY1bJfrL+
xPj7nbFVKd9T92Fn19wEAZMPUnswZUQHqdy+KGDIwNjbejUA03SFA4hiUGMRTuNjykxrO9ZtRPen
sSPG27nm4/gg93WfKcrB7yV1afQoHoqXk0wk6XzyubNlezlW6kqLNHoh1O9ctWa4mY++L9XegO0O
2dKijLuveM6Vslpr0cnsWfE4fJAwtFAaYrpIIjAb2LICY+A5YDjRhz8HBVko/homH8uAqVJtd07D
nGp9w146Yodg80hCCxDEtJbyyEfI73xnoZFRgAwowgEGMAcMFKxrNcRDalY/PJ36OhBN6Aq7fgSx
qZ/AaHUHoZYqGxsxEGXifIwpCpv4zzc2sjnw7L3F1WWQThjADfOkmuepPURB+ivZ8ntRHy0eNX1+
Ji0Z/xaxmz9+MGzImDDwaMibcgYU0+knHrpjVo13BoS0xbJHCDDLOmhp4066iy7K7t8S6QP/gjtE
08mJRq/3y7XoEKeClhtfQ3qh0B4oMT3lA5DgoC6sWsDX3PpxejO06FDLqFVUPXvaiBzWgya/K5Fa
HAORo0FARvJFWJWm9ash+mcQPFtX6Mbfa654zJ9Pe9yTfLuUBYoNQVBZZTrE9CXNuzxH/6oY2vux
VZEflCVzzLAhF5dQhDRBzisDDxjT+Iq5K/tB/hgmxeQQ6y3XDKKtmnwmgc5Hyx8aLkK2m66OODJa
lOFJguO11EcYw+F9NNhbYWyiuv4VQ/QmGLva4j2u8k1bYRhSeeyCf0F7L8et0jeL7hSKHxDLTkfg
UTHyiLLY6VN8LFFXea1FZDsVwluSYVEfyOJVBPR0VHEJl2bGq9Yghyix5I9RDzZZaqIjV3aFry4n
bKN2+wqUUySdy+rXB2UVXXVtlG1fB9Mx1+zX0HPkVo2BpKtHCS2IHyuNKsMoSpFcy0pt21xOQpJf
oUZy8xi11Y7GsmWtw7C1hB/yyuwFJtrJzdKbVAYLpELBhPbdT5eiBgTzXQ2nn1VdJOPDRPHuN8HS
xJFAYirLp4SL0XOUjdq+co6qbNYrV7NipltQ6Jui6/zXpIDjKY9efG8bL4qIUfB6kAL6uLxKj75s
E4f7YEs4HUM2x056ZUO10RqwSNyrLettetY0ELup3QgWjUxvnuFAKjLhV63tdin7sTKsTYfwmuwx
StKPHbO0K/NIH2dxyIItvXJiwvAAgoXH1c2Qk6+gD1dS0VleFDvHVFHPnSzu6AvdgkyhgB6kcSVH
NUwxWHZFZkngxSP6yerSdf/H0XksN45kUfSLEAEk/JYO9J4ipQ2CKknw3uPr+6AXPRM9012lIoHM
Z+49d2vS0iAbZbmgz0X9XYWb7K9TonPTYv8ahiJYqMVK1sB6Vkn1mzeLqv+Aa+y2jq5edPcW8SuF
Kl5WaCWBMcv4MJpuF0/H1rxurg3Rkv4F5//wzPz+exxswA/S3PL2qvc0KqeTj7z4c3ppZkJUB5p0
UqF1hcMljf5J5j7wSS/3NkXpVM2O6KK4OMv2IeB3kB0/2hbN2gr+KSFj+/TaqzsZ4r9FlEA3O5Z4
1zrBKiP7SXzzezB+SvoMk0IYngKzpQbf6GQ0i/8phD7hJUelR7kk48Tx1N+OQgewnxJsY8262YN4
RJr3T225qLgNbxWgSc6fgKWM75oLpfLeWlhr8Mz8t+y75VyxtH8uwyrf3w+iJk1yE0Svni2/OA0w
l3vqte18jP7lMVSWVZldWyy1p4Eex3IXGu485BcWHS1D3OhVRBdE9JK/1hWu7jq5NWaCiVtq3inP
At0sCym94YvVTX4ro3nRUTtBLO7Qrd9jif8X0jsgj/rTD5R9rDlE9xjjsovOJvSZ4KX7aw5NP95a
6nXoX5B29qO0S1zGvb+BTaQm0OwtVFF8kTLWyIFd5NaOLvZ4DXuGX08rBu/147dn1/3wBQAJRA76
y3Ll+xg5Sbvr7HXpH9hws/GGBbgKBOLkjgOmaE3kqy5T8UaZB954KitpBzNvfONZ62eiY8bmD/pp
IGOCRRsIqIDV9/9SFGuFnwRqzQszKSvz2F2yE476DQDvXKcPlw9RfmTHdKUuYo7apRbP5gru1itv
5V+56K78qTNeVAPECKiJuR/vtG4VqcsMxX1+zukzvQ/TOxnGuzRWef4nSWcRPkj15h/dyuoPmwA1
PLAP7N/eOXf5wR9dzmF3j1UnkU7USCLYGz2hituoRzbBz7hqusklrMXhERLdqQ9KY07OOHS1Ar6x
CReh8Bknmd7ZSoRTKTUI89liSD98D+zbwdDZwzhlj+rZYmGHBrhzRgAF4lH6v5XhSJED06/GZjKS
OWJU8IkN5R37mLVyf0AhdJeVc9rs6XVBQLCORIyTqwAxPoTvePE+YcU1teH+rmqWY77zy3OgHGuZ
OddaIooLpah35c/saUe/eKrSq2lmpY3UqCajmlHo4D6Qf9gszm0mIyMUv2hiCTEkDrJT6D6t7qYj
1IvWZbRGoSPr18D8ZvWupSc7erKRk5RLhU0J/JYYjjUbWvFbIxphyQ7dCk1M0zl67oSs4/QtmxEp
3ba8TBNqXT0Ow3iTMzD+bJSDT5faLgL9k6PiRnPGFY8NtLmo8tPAi5aiF+84CbV4G4kD9l9V3lsS
BOyD9iGJa2sdfO+jGkjmW7DrXBq5vVCR0tmHsbzytQvGb2y8ugAvC5DXRAOdoqB140s0+suqNK+d
dPbFn/AYrKhh8rS0RcH8zrSDPdhAeQaM/E7qy5qUAC4eXkNeuIM7BUc+NBgzxYqxvmnsTJP509EM
1h1J1uxfEicPwCh1AwIQ+qmESd4MbKAabxiPqRky0KkczWbRYNzCIk7QFzyCAf5vISWLVO9a9t8Z
ZkxEao4pIA2zoJh7TNqo4g4hCRKrOlAPA0PemVp/ZW7ASOLM0LUfYXDwNYXcAnp01LRHP0C5vLaj
45f7yFrbxovXy7R3QZh9lYn+owcK8wFmWF0doDeMj0zoUguZ3L3LXiM9AIOrwj+6vJUeYASz+LGL
H2uMdlGQXnPT+NAKLAVKU11CiYsfvVAqNJPaQaxb61WEyZqZIes1dE4pi7+AJdKo3nLYJubFZ8tY
2DtN5rtde/1+KG55d9cGEkeDCgQaOji8scOh9Te5uht8HCLdMQ+2jXsJZcQMCBG/42nfgc8gZ2xZ
DsChotFHB2OzLhb7ZdPFiKr9Lylo6UOB6GGX3OpF/t3FdbBCIkpOspXiS0i9py5cdV7q4bdkdPug
sP25pAefYYqISLE5wOroleUJW+duryZmM8emFyw7UVaANemy02l3HaNlrnKG2a5aMA7/g4FCrKjG
PNHjQd8zpxiMay9vWiLHs12Ez3P6R5eILpXkD6VWZG0iFP0Mj9jHI/5KJQ0PcCfffKvhPsPtO+u0
/Ii8SpuNGYaGjDLHrIALKQodXOiVyjz00fWwu+e1tjiiarr5PM2ODWAJf659mcGCLUHb3SU2PUhH
cqS/tnaetu3FfBRXvEBFCXhvoeMPtRZYK6AUefkKlECjbIYRXuiSP6DeHLKY/mibZRuD9kej32dG
t04wFsNljtaMhHTksJ26t6p1C9PwYakPNdjm/KnIFSmQQCz4ISn4WLbr8jJsP2xwC6soVxZzFRj6
qAQIYyu2PEB08PytvWTfC2cIlozdRL1L8Nr7l97EWsGHxnXa7Yb6xR4OdYgfyfukcu/EUjCsYdMo
R+Y7Dj104DO5W80+Zcs4mRXDoobyRE4pptAkIlsyzmb7FemgdhGOsRLNMkBkC1Xbcc26Nabv+OJi
T+sHhNArRUX63ju62MxyklzITlKX0reZHPnTwbbUavSFQA7XIzFG3B4vkAQpq4fwDNYal99CjW+z
cVeBApiahVSjzs10DlcCYBDvaD0ns5/exuyd2GATjJkvtp176t2n8Jcywc5Ie9sB1Xq95kY1Ko5H
XLFUnsVBay8xknXEbDVSWY++COHaDH6EY5or+eWliN6rGeYQ5qn9w2RvMrWNM73+a7L5SqVkbFcb
BHfZoQubEYC3wo49Q3p0mFunwF/i1muCD/VALuDSVjc5wyhaL5ipNj69c99+sHgeorkn3mDYlgVZ
GcUXrgvR31iB/8Yuo3xCTj47xvOZ/s8bX5V3a8ubUf4K8Ymhd5i+5YHjQpJ3Q/iTVSc/PbA14Zyd
PiUrPzHBkDejVUJ5+edKX9qZA/Gelt1XXy90wFZiPEcN+9lVj6vdV58SEuh6nbvnorv7fyR95vTF
zSlqNvHwyNDsxPWO8knRJcewhj9z2QtopyuFgQW/Q7rSSXUJx01k/NnTIOWTLBERx4uuCVegSTUF
4hI4em8t7FdZHoxoZ+O4Fj9cdVELLNC1+1vAEjFhTqI4kGWU8Nc0jgqsCkZREowO9h/5I27+5OQb
7T2Kj5lm/1I5zExUWx0RmR5RMf04T/6Z7Wduv1zlzysP3HeSnkC85kKREjZYPTd910b7VEQI7Or0
FpaIDrX8k6ieNfIc7n7R7wbeF8nT1oaGPMSCOFC7SMVDHglFuWMnm1T4CCDRTK9+mxK63CPOlt5w
mwBiFcNSkCofUrYUHRk6SwYDrc8x1FyRn5Y94ohhocfTOnXGCP7eGTjlvw3MSZiBtXvTnUfuwHK3
8vNNYTJPPErYicilK1FbjOuRxNXPvGWHiEjfZToV4mJW8SHH/IZFvajAhWiI1IN3ggS87N7zVuSs
NMcFimEzY2NM9WN2e4bpofrT2GR67FUNEYB2i8tVYfj7Bqyr0hMViiv44erRhonchxG/EyQF6oHR
jjoTRcee6ppazqLsDl39KqAEt7AtLGmhNp3Pa4SEkW0XOjCmOAudcCfdmCsRBx7NPYyqlMG8Xf8R
b7aRmFKl+PPrMUbmuovCbikxJa7sv4SKjiAkuQWxjKZp0lxhLFFDwBZ+QB9QGSykRltde8Xd1ME0
B6O9Yorr6tliHrHxtLx+BDUVcDbZBbJf2iTLTB050surPNT5OknkZFY21PnCCTKt+hjs+B/TqWXZ
fCe99Tu5dWYJmexNB54rrC+sW5D8kx/ihUgy3rS3kTEvq29ZU+YIBhX1rfRSunQpxQ3oXa4MEpDw
yRxUwzyezHx0uE1uHejsFp2yQB2liH4ysM5pAjKZG81GyWOYLWC7GJtFQn4V6W7bJsXcg310W2j+
EsV/I1JuqRS4iw5xUQ2tVY0Hemao4O0Gf3gFKlNEZWT8XNRePM1kkwJ4p6gkOH2m91WzLeFDBGjX
5PZcCre4LQrmb6alzAn0hWCibhmAYXgUFs9783Bsi0urzF6xyayyYTokWxpnrszEAbbwt0GnkNvt
V4pco6Qx31Of4B1TpIMS4af2I5aiZjesEs18KVV1xJPWmEMBv8RASIspnbEQC+3BmlUhAWA1mk8z
mya6WI4h96IcSwDzVICiLINLvdR3luH/STF07aauWUr6pZPp9kdBJCzlZPtZD/QEVg2sJZ8NatXM
C5u14RhLb2yaDzdDPSu3aoRmB2yxzUxBYM6AA2RCTC0UHgfZ/5By+RUjSyS8qu3s2+B+6cF0gEjJ
LNBFOJdomqAwyEazSAF6+Ubus66mPvH3yLyNBc4gKUZcLWF1qjzm77lkO0ne0gRCFlLZERR1ze/d
iHsZZq1ja5MxskTX4RdZv4sAYbjuQLZI1uCcJfgpoGmeFWZ+Y+R9GavenNcDu58iIWcN6q7N7Tnp
zkWXz/VqeEhpflFiTVnHyv/jgJqyIQ/lCw+zLptANrwRCallbT0b2RV5Ir9dHRbMuqA39znNXcx4
VC0wLPhF/CitF8tdynSRPzMlV1bRyFK0Bq4VRekvj2qKDSTKDvr0H4RasXWFw89akQOHoVMWXgRg
sFD/jNsAKCf97VhVi6MUyZy2gxZTmhu3olcvanutxcEsbGQQ1lZ4BDdMAzwrHWjmuHEanVooofZu
ehXJTXHNrxrriDRqgMeQrUU4BAWpwR+JVaYS8HG6ZQh1GFE9trOEyC3wKLpfNiDPXOvhCiGcfhi5
K6a/jSMjcCpdmeDe4b4gXcCRlK2slN8Az8cY2uBBK77QSzYjvoHvgqDPAd6cfAY80+OoPdd/PREk
WHJsLTu4/AiF9qubr/odt29DFTPLl5YRWsO2+uOXyMt/ER2r2OsDchuk1QX+7gInB1tY5rTEo+k0
pTU6LWEZu6IUSyPat+23yvZTDymrMvbj98RmJUEt0xYMLnBk7AIXYiqXFFNIfCUZ/B62B8uh2mR2
CxJWLMaW2X6qrWmeQGPXC0xu0yFEQusw8K58+4TCRfLZyu/8ZgkLFY55e9xUPoMY7lhCxzECGQuN
DpSQVYZMBZJ1Wbs2VFNdDJyrqbG5slvKjrq6KZQdBNGOBl4qkc7hLs0R6P7FNbSqS9qZEJcjbleL
ZuocdSzipI2Q/nrIn5r/A1OX35kdOzGfhPq8BdoWVQe6ZcXsG28p2jSRI6hQkMmvmHeJZT181Q37
hDSpbEcakeRIMnsx08x2KVEqocrfDJNqRvKmsq2EYyJ+VJYg//hI2Xv6mKlMZYtggLKsyUnA4lcA
q4umEi+H5vGFjBudB2xyVkTRV1N6c4tnPeZLyZDRxRCICgy9gf5PiheU+2H5DwHj9LEF4rcw8WYy
1ljaHmQqGM66vkKW6GWsdGW+P8DEeb7qiILWw3WrYa1TWGhnd599sUbdGKg1VmZOGRnjhbHrxwNO
oVA5aOpe658VT5zN6yKCB2DGmW/fqKLQ5ejK3UwRzKxasS7ajRovx3Hj6zvUCt6sDrli9m6/lZo/
veJDAgymkt/+UWTYGtdpvkN5mbW3rtio0a0zoRCeC+3adTuUXEgYTbwT/hk7cq1+KVRkEn9VTFck
k/iUn1igjax2sQnhu2FqYFwS5Wbh5sC5SkTZrMOMPyYFmpe37aJ+/1bK/ZAfhHUy0rsrI/N0FMT1
8iUJv3Fg5P2JUzUw9qZYd6M3HzB+NaCH+QWNNRzTQewzA1EhhF3byYJJyj0DMaJ8yf1tkifKdwTL
VvXpjnALoNEg5qX3zrxbgcshjm9ufuBlLP7NhvSRBMfE/qNgMuVLYFyXbfrnem8z+UtdmLfUpRe/
0+Zq+9NHh9A/hdqrrR84ynAnFZyQ2GsFab+NgGfYc7ncu3bysPwTxsbtj552Ldi/AwiYQWBH/9UI
PmGsJh22BTDJ6imSHJUXtbDfw3BU5Tt397LFhFGS7kRAeSI5rERs7YXGVcGE7NPJ7UPhRO5BlF+d
/nSDsyrePOR+98H/Yrq7ybc9EW0N/rm1VayZYo3KFld43qwgMuOeE+pR4M37DTPjxPNhWC6Cotbc
9envRAZH6I9crK6uCQaj5lHld+bQSXvhnNT8o5dfDPmXBo0AnhLhI2pIla3W2za+svyd5B7dIu6o
g9DPCUjiBnlENLAqMi+CTcInuHhEyhbrYsx1/Iy6eYcM/sRVyG5ddUnqWRf1tvReLGE2QXpS0agm
+yR9D93F7nhLMMmbCWsu9NEKAaTMjCPbCUou3F1QMpraj2ZOI35iiYZrezoe0xh8Q2XOfJpZT8Xg
lT19694bWwg5LCVmIbhHvP5eNs487UnmopzvVQwlzUJNVoN3E3o3CzP0PhtTbHIktEyLG5ZLwUkf
QM9vk26jg27JTmNF17+t1WUlPYOjhezPh0ByQi2pZ5sk22vhzhBHtlT2sigWAVDvarsCabWt0fN6
28zk+neKkrGaU4b3PH/imQmsXeFtKtgONXzXzVheBK+qyunu9NYGnFAd75Vu56bnuwlfNUaNiZzL
O8jhQ/UOfrmrTQTJB4gTtXWR2W/63sFQ/xXSSjK3eJ/yYM2QcanNMBt2DCV7rB1rfeTh3Q6mM8Lu
RrExOJNmxWbQs8wL9hsnhexTzvwWJWu2XyU2pJOp3N+F7gXsVEIyqXFIk4sPiyM5yjbGk0VH9GJ0
1Jc1srp/Zz8ADmnuQnqo/kkD9b8kXLNPyHc56oJh55E6VW6S9EXNuAP49mqVT4Dy8bNHoJ9ts+5e
sjMNdhgchQqVcenrL4pgTFBR4zTKnkcrcrl+jvzM2Kyt8Ohaexh1bbsA1bPBN2akV7P9g/1OmxDx
XaA3gj4ZLFXjkGxT80BkeBcvMfwId43qji2Znq0T4+kNm45BENRYdW9Yi67f4KaRxFJu18hlydlC
RNkEDuM5HkxmS6rDGZSEbM2cMMRWtkKDAgYCGhxKJjfd43UV6g0XW6dR9a2DJcI6MTeGgjToijod
+zz6zsmSyGOCN63UMLLjudgxSlZUDBbdOdr64GXUkdvhMmFLGm87Bfs1tjjHZMMOPds12MhUkIzA
VQYtwIvSk+a7254ICK8BgGWMxWfuJShJ4uTV9Ta4UHNjSXBtoF9gZBhZiscAToKfHi6VjvC33OKb
jFnItTE58fF9ga3vVAWP1jvUpFKUzGYAanpWvjanACFIKukiK+PltOXwK/ntpibyf+RLQULrKJVT
nl/NNxRp9lcp2t/eG4EQRxIjzaRst31l3Q1a5ESg+sg8aBYF/1Zvfzd4NpEiU3HoihPcmSsq3JdY
JdpLqwHqP+eE946NMgul1Fj1Qp9OgAAAWudA2vMW9KIb+hCp/pMZBWr1aVWwzatPtIGH3v2MLRSl
4dvusAv13QDaKvKn6Y+/FshrbZNktC6vb8j323KvNh8ki7rets23QbfUZTWdZaz7E6ss1/lImZVe
JH8wdkq6Rn+I+QBfktW19iq0bMYUIQ8bPrJNWaxRhWjtWrFXCippY949Bo1U+3mX6b3j20BzsQEX
o6VsTOj9quaMWTtehJxkV60S0VYXUPncn0zqPkAkcpgeRBM7mMp0pTvkI/9OjcumjYAZW9/kpTpI
AVFzKNLNxi63QPJmuxSfHrD92KlprMh76mE0yqCD7E2n/9pwajwktRpzzwFjLCvVOjtGYo9/PB/W
rfL2SsbCsFE/Moy+qlJfO8yrhjvM6lI9uKVTxzuRbxjaEXyMihRuPQownoI8+wHRxsBEnaC1Ncah
+xBfDcO3mIRuUKqD4qy4VHn3WFC7w9MecRT3fHWO1e48DG8xoaoqAZDdDC9PJq1kKUzmDcDmeYCv
UrY+Im9LsiGPODNCFldF92kj+mY5YsPws13lLGmS8TUq31UdIFl6GUl/QeXQFWwEQR97H2l9iWqi
B84aTEEVy+hOJfAHkmG8bRibaqhZCILXdZhbw8ZOnAbR+7QnjFZtU65sm9IMCKCiAzF3Odqw7BeY
ITp8syF27GR4osjtggcSNCyaabqJdUf3P1X2Np21TCMfMfU5GDwnRkQVM2oBQpWyGeLMkegPx6fw
sB6uC3mtcZvDXiL7A5m4xT4HT3E90/EHBM07NPnhwYiTWpcF0bMXyVXqm2tM21l0gnYWfVe+FDTY
4AIJuXlHqAZp7BnWmSBksbYe+DCDdE9Zswonl2VCRjBT4v6v6Q9RQr4G1cXZb5ZV9WE2OacYyNKN
L9h1bcyR51ZKrjY0l8zGIYk3vLU+2ZOxQE2Ha1hB69n09bmQfkpWSLmxyf1d2zLHcQbvZZjMTgH2
CYteJ/OY3TUuDlkN+UNWNxsDMhjWLbXaKZzcSaQyVf5uw89++E29ByRWMhPJCqUFU4iS/cmRyg0j
yq9+1aJWlOBSG1wNU/nFrqnc6dh8W7bUWx8PYs5kdKZbl7xYpuBHOn+blA+325TMSCHq5kYACXqo
0l0BK1VE0ap8olBSl0a5ZO7KcqEy3J095hdb2QL87Up2RJ9cDK734afrbkoWSOKVq6AHwfRfn6bE
C16lsGWhy0LCWBSxY2U3myk6ks1E2fjVRUFYk8ZfQtPgNiJ5RNPuHcqq2RdSx8/mm3AM1a8ajUFD
EGl6Ca2zHv7G2s61mdmuc9LGUH+yRO0S1nBWwnmptAgNXLPbVRFZS2blodOr93EyOT9tLNHYv5Ub
3J0Ze/FFl14lL8XnjyzQrNH94p/Vk10nXQa6D8gJslszqtomgDZl/YclI32rvOy7Awh8It3t/jPl
fMoYl5EuRxtJkh9rEEaObrLwqGkGHRA8jaDhWfW2Z0Wj68ZLilNYM2JdBrSUepbwZLI9Thhnu/3w
heNsPs618Mssvw1jzY2auGtKmlAF73KQwRLJVzHJBC5ewYl+Q/tquuhhHIYkaH4gcu0C1UGnpNlL
423KwMwRAD9T65CZUIleKVoXnZ1luxjLbUSOTIKY72CNX/WYzpv8Bxqshx3GRRKIqVOpHXswuOOY
nG2b6puNYJf/oklKIxsdWHyqbaywyPjZrIWQYErzKXqwUX0hzTPb2/WGzWR8mFMz6d4rLX5QVSDx
l8p9HF4sin7F3eHIQINOUw7njUirpTXuCvkmgWhFhDfzDAPCyGfgziBrzWv0kTE/Wi3tG+8fv0YE
umGw0YAlb8l9Efqi+vYsCAiqe1akniqjvEhVvoXgS8cftrYitJLpPAjzxdBhtiLLxo1ROeaQhUKa
3IdFjOEEK6qHb5kjvjJ1DpR6HvHnwy1qBMwxy7nKWEiOPwoUQ13wavjgTe/IVGmO6YzlPsTkdNnV
sKVULAhRBYuKtC+m04H3M8F6VAogwQoqs450eKLFYUYHYhEOEhlPmJ15ayDZOWfNv5hQytjlY0lw
gGkBk2oM/AwsZ6Gva5silpyeot7DEys1rE4ocGjhgWXnvNTNeFcA9KySCRxZoouHNiHp1zBv5+rL
NIttpcaO5/2Ri+nOVMmeeF7jXOYus+k5ZJodpNc0mhH2lNyGvOBpq8Yz9qMRzAf0ZspkPAd5HlAa
6uxaiZAjJctmJPiymu9B0lcJP2+CmrtkY5VxpPeMmUosBUlVUrFVdMg6L7ixgEk+b8ejGBE8BjyX
ZPLJ2MuAAVRKxoeqIz31vF1HWCQhm0x304XgvVMhwVs35KwOmMkF6b8LGAzBMOEioSqkOugtUz9g
t4xQBfLSbVael5LiqPzEseWhNPeQv4LpU8l06YmaQuwsL3INeOZHytjN+391EHzqJf4rK70Y3kDn
Bqa3FhJzeoo6Tz2SjScPSwH9kxVyslYsn3cXTmuoGZvQJKhoSD+zclNGZFNCx1FVc522fBetvMxy
hBE5zI1q8P+FMs+xx83VN9lPGna71qjZatbHqOT5pgEbiwH8kLUPlOghDxlQPu0P5N1VQEUtxSVV
mTiQXrCaiZOYOGlh2qxA+PFgzt3xw2wVjK7yEdfZrNqXy9LK4Wq2nKPJk5BXoIDQEJGp7ltw2jVw
YqjKMQz+kb/8EpZJAut9+NWCX7mpln5y0pZyztBRtHyTMg/5iOmDcKqu5dvaFvKurx8Bb7dVdouh
OnUM96pdyEwlir/L7hcFlNTzOqgrVrBuvDG2GXO5KP8lvno+cBs0PaGXbHZq/vLxi0lYU2qTp6dH
klF+oHDNQJ4Otf0SiMhprZuAOnBwt+w1R4NlAoWYCIejn4HES7EeRlhAKQRNaSmTEsE8rFN6eutd
RzEho48ZNvBFvADHuH/XkVDBjRzDexlh6p+GJOjl5GnPSzuRvarx0oxvGZlFGb9162ewNWqwabx1
l5pXA89VlchzD1JqBu9vILEStI51GbF7JzgcPMvf6DARXFA2Lat/wb+g8TVFwStC1ypF/rrKpWNY
gwsmLEiXsCjyOd1cU/nUTXJ61JMBaMuwe0ZfQFDffkvsWTF8WWE2g6aN+pH0GDz7fXgCYDVTQ0YL
h0GusN9YS/z3WxP2gEwdVjDqMMN0egeXk/B/KA5+pixVprpRFi6KTsenY0IsgYjQw35FpmAB8G0f
eU7AapmsZSorkvzaaAt7oibQuzW2nf/TNF+lscyKa+9jY57hXK4bSA+quij98pjFP358KhA7D81p
8DmjTXNW4MdJ8FdpVrOD3Uuog8I6J9gr+OOM4J/vWos+frWA6ALQ6u1ahtEkUx9xjHl6OzcKl52x
OU2JOaBvyVeNhKtxI7w7WL1LVlDu1ufqiFRUnGy/TMaXiXYdiD1E7jvXR3uuqu8Q3UTJYev6IKaM
WVH+JFTfGgrkkJ/dnrK/Um6jHL1+pg/rQ6Zd+vDTlaCdTftTkl8iDyA66X8KOSKJeFLZg8+KhXJW
DHInvH8lppm2OmfDWcYa2tEceG2PkO1Rs/AePPLKRPShoopt5XyRmcHME1Re5BR49dq39ZeP2UEb
GtgC1s3P6zMBy3tiRx2FvmZksojrhBJ5W4XxYjLPJtiZUrRiKQGNBWwP0wedjQtVJd7FB22g4eav
ECoOq05XMI/d84ZVbMO28uufqshkqLo41sdFDIyCkLgWU4Zr/ZUimJuYUJUEMwgqguqXtFVxVIWO
3kZfECfZkUuoQjbq25+gIPnOtOa6/K+NCMQQ2cb3emfItMWpzl5ZVd8p7aUIMScXbEfzA2yxADwi
pI2GmScYgOqDiMLtrYPtNCtBLBWXW8dydJgsa5BTnsx5JRXXBkQ+OFfpZ0S73NY4laEj5caOubvt
tYsc5A8zNvLB5PZpD+baZIZGcWwGcw8pnV46hZLzaUeMs3k8wGCK6CxzvnTU+fB6uNv0+h0mnCi6
u+L8jf16ruD/IIAp7B+994onhe5XbcjMGtB5TT0LW5Jc6vhQR8y+24xnAuxVYn90Nl6Zb9f/yTz8
+h8JgZY6pNDJzB3+lj5hktA4qnQgcrtcJNzqVYtNLhoucPXnKu7UKXEDFxzbkt8eKQjQftJ4Plmj
N42+KOAAQeAhl93peEfBAimUH3E0rjo7oXRmvMlrajyRb4QjT/YWYiikTcPfZfhO7RoHBlNQBAnZ
7/8zHH7ZuPgnU2i6A7Fs3a1TfqWA+Jp/ccw/aIMyIMIR+wd5BkyqQLUyP6iI4or473Z6u3RtPU1U
+f/IfTvaKaZj92taZEvDyfboCcJmUSIHk+JfrqFCufXlfpS3SfqIoUrCGoJQhNqCP3Dsj0uddFhB
62sPX7JubMcBUDIlDiHNOesmHfeZylcvGe1aZ4uT2ZMymUqLXZMmvcOJiHKIhMSu++kXuyR+eNY/
i2VJVYSAdr/y6U1ig2x6nWMVE+2z60nQ0Vm7XGSG8SLlhkEh18M+tPqX0i5Sao2ukDAVnwrWth53
TM4gSW3dRQON2+0GhpQwvYujFT3YwcP/RO3JwinZ+MSsZPcRtzZGRZzQa9JMPUouVT21CNbQEQhq
oAL9D6+pXz3NHD2KyV6EoBe0YYzPa1RmE/lYt1jRwESPGNIX7AiUX3+qfJHMyy6DJR8wAdUusPne
Iucmp4iMnnb4ZJ0UdwlLMnK+GBJbT3U44P4pK0xd78ZgZlH+m4BwNIkqvn+WJSP3uPGOK31ZuRgB
q5/WfzVe60gNIQdjuvSQzFniA/WpVKpUkX9MV4LipZJFgqInUZAJSk49ZU0mWJO18yBdIK94VDCJ
R4gnTYcxU+RvG9ag8EixJpQI9CEmchQQqE6snHAvOqac41rD4yGbZ9v47fxLwNhNEE+XeKSCbi3v
ohDNPPY2Alo+KJWquNixHAFeV9JvJWtXX3F9V/JWVneEFa8s/PPW+A6bp58XfMushwg09DC831oE
EFRTRv5g3NCYH7lxaWi3Ez5c5taB/w6krWAUJPGxTmvJyAafygzJKdzvQfsok2dO5kNrY4aYbJsl
JP+kXVHeQyeAtEiyvcVgTpq2GEx9QgxHJvgxEjpjamMv/xwE0sRwI78sDkK3pb4imtNckSJ1h0A+
TAFP9p1RSWpgxG+7RYw+L8vYNoFUgPkZ5ShR/V8zQANYQLgD4OKhsCqxx9EGW/hsomxlwoRpkx2y
Q3QJuay/Y7zHNYJFryZ1ccqz3AoJHyC9Rd18WSaLU3uRItyUop1UNaxarbmvEhXzJL6x15HCjLSM
1IbqriVsRaC8Z9NejuZcW1UeKx8wgAjY0FgAArhX/PQ6S3Hwn1Dp8j9RvpSCQobBK3EBC2z8s4aH
QYGPGDiNCkPUXpD1zKcCJIIbfgLyUr1Kw1qoi4hEo/aWTKob8ROzfNfEf0Sd13LjSpZFvwgRMAn3
SoDeiixR5gVBGcJ7j6+fBfXMdESHuuqWRNEAmXnO2XvtX0tA6ZG4+Yu4aZA48l2k003DphmPaD2c
QfIYunKheGcvfCTmuFbHW/qTE6sQeg8MbCVKnfnOjlNkqtnHxOpi6qObli9CprVC68kKx1OFsnbE
VNLPG/twIzWceqdc0Kxn/h6Vd4lRBvwTNKdjs5Owplc4U0bOuXMFFnjY4UleW9aMgCpK4tja9tMp
QXaqPT3eoYKOpVTcGwjq86DX0H5YP/3WdBON07IFLOAvpyBat43+TzGiX3SrVgskIlbPht8qu9H6
5nT5ZiaVjWr9Je9VBlafrfdac/UOrFclp5uwGDpO5/pmGvF+YEeD2AnCIwq6m1/011xK6AgUXOTY
eLA6M3nJh5tWHwxMkrGDC2KRAA6in8mwHRCMrMrLSRKUaMbdp87RFUotSHmqzNHarNequIiBRM08
36iFdRbS94Qqo9sL1P0MovWMnpGUsjVa1K45/NBONe5azzVa4ahNEObZofeVyZybTI9G1JBU7z1w
lmgnBHEsHmUvNDoYhYxIZqtq/ObxZqT06EuOWUVRrbsgQxHbZXvZyIHllM3HgMxa1f1wLUw4s4YW
dMuk6D5bZM0wboT1kjEPHinr2SseeX0cJvYDTFsy28jSDL1llDGJhcZmM2Z9ygillB6NjveZp6wk
WbPKagMLbYCOdRWoeBkJiSkCn2nnqMNCINQAKfCMV5gbjMmX5eEUxChh+R9ZNHETc1zLS/oX6Gfp
ItI71LJHDtEbxZc0dAtrdjQVvTNJBcf+5SCjzTSD5DUf7ROpPxLQDuxtAdK8SQdn1PTSos/p0U/R
T6tgQhMph92ZQGOlKyH/KuPRIAsK4XMIhzVF4rXw41nmImehq6ot3IRMf22bCWFZxeBSxXVcvfQe
jakhnZXS4LFRqMTW0/CJaY24rruzHNQEhwzrqEAl7VWC4Sro/kayNkXwHQxrE8ZuLgekVxKVBMim
lz6sOn2a5DWK4jyKV0Um5bQmpKHsv+E20NqGN2NBQ1EmfSmTP8CtAqnDp0ndASoLGpmNMkxYTEjL
URpxQz8he9NrNC87qnFggMOYkfw9+oiZmVyZvChqi7GzNVY9WAcOWcoqVYBt93QYF2rvH9LZpGRM
d/Wtb24mmRCeekEgXRVfiaBvSxdgHFD3qhnTQWNC6KjZVAltH++ypl2KSaw1VQEvEBDQkRoK2Sko
V1oTYnghMcNE4u8FX4RmbAxuRfRXsH+UXt8HLRunllireIjfLQua2jjus5iamFHRXq2xltYkFYhV
5CUH8TVGPo1XbRONQLOBQ7QeSdkp75zaDgszxNqUpbuS+snAPwrcnvGJcDJOUkNCFqhqfg8ERPG0
KCUKBUVcNQ/WDI+xZBq0n+R7qjmx15Xfr+q6umAF3XW4C3EsEvmHaRb2L0R1NIntypBx6pZ2z1CJ
VXmc8ZBdc8sJkWfRj7UbuTWvam+/UwlWUPE1drvYq5YGgTLMfogRlJNbF8X0wL78VrpkdfwmtOma
+0jZW3UVMo433/3GPxW9HRyFrlCHLJuCxU4t2/44Qo+CpsBhVyMvcAwQOpMkp+FTGd8rWhhee/Ty
V4/6JPPdProg38vo+dr2R/qr8CO8rH2SQr3v4msdUTsozSKTlI00fqGryODO99ojG3EA6RIIj8L7
ALmAebT5ZgTG0afnReNR39dFQPRQjS21qrAktbJ0FKMkyEJWF6f6n1nsWezEASEbGSIJ4FaRuYbM
XPTHqzYw3w3cgOqiAI6MvGKgWErbCMpNc9+liAdzY136B9N/QjyA0PcvBmNAwmL4U427vklWZaLD
uUlpObO0EFNxHvAiyMNlDN0yXRkGY8qlAizN9E6hx8PJFwgYQeoaKNMVHqgn9l6z9d82ygiESFvM
ufoLDor5nJFsi85ntb8nU7yBIMg1exCckKV+K0rk4WiFCrfUlpF3sOtXTsKZedI6aHLmm0ng3YSS
AhuJOp/6EAgTzxs1d8Wg8fg1DoRwQqqIuItyHMlttZ3aawGBgGOtFX1O7H4KexCMv+xU9ua5ywGk
VFnDManogS2YCIGMlGNVx0kWc98TvKOylscTikdg7s3OpKiuwlULep5gB3srzZEDoe72RkpDFgNE
luQpXTXas4kRreMPiQTKiTQfJYDGLmVbbLkcICmD+IF2p+HCr3HLGqly9Eym5LlBzPJIX0jONwae
mtBAk5xUSLeY65QMc4xV3VacLe0NtqXk8hYP7WYQxG55OiVehoU43MS0Wds02niGeaUP51MsZQwC
UmIOPW0feMXVT9FQ1F9IrFRxaIugdDpOxNBvNhH7exxwG2mKtZO6jHj2+rPq4T4z8umw5Glzr+A9
HiqGjYS6x1Te0ZBaLmesnkUxMTjVhR1qpaqebv6U7LTsrQ3CB0k1uwbeQ+OgE2N/CwkbNvPZUKsd
eGGHKSx3beKvM4xzEmq+Xho/47K4AS7NkgL/I8YGS/WPhkFTAoXBmKCADr3+J8hQUGYGvCNlVUjx
I0yTAyLsrcwKHmk7RIfxaLumaqHf5oBNG4V2qYkc1Ta7gWoUIY6dvoQTOVWdiTjNKwkhAlo1r56+
C4wkRqwQLXuTYqT5iCcD4J3MqKr/nnAVHUyPIyRhVaFbd7SZIGcDXyJE3Bx8QokRiEQF70gHek4y
U6aDZTW4lU8D07BNQUolbcREsXHeZRgUFb0hcQWDRaGzD72nWfjmJdK5Qq3REifm22HNijXEbhf4
hyi/jcRQ4bzAIpWlt0IaSLFojoM/EmVoHL0xIFvG2MmzxKH5CUMKykbBWBkRfEoSt295zxY+IjMD
aB1qigMCtq7oNyYonI6EqTyXN1p2I2GddssrWsuLwgQVuALJfSqRXZydimWAHldu9EOcRu9hrR8M
LlZdvPhNvjIQZZD2xNyTPR5Ja7IYInMjawoJSShu9YdsKj8delG0DRpH/ELGYKEcW2s6D9nk6BDc
MT2acNwNBa1BVdIWAc0SETBTheNwGwxO/JF06bDCE30HP099TvGtJMQkcsOjdqV/JRWEKInqIn1m
BElhPqM9YsbYBm37qOSJuq09Gl6q9TlW6glPNEIxWf8yGG2UiNUZn/MWdhvPRpM0flMf9zVsdchF
9scsJEVT5OPQpsudnP1lktT4e3LgztQ53GywO/1jHGMCPFjVRqWNlqwMpCSIGplmHcb3CHYRhjeT
2vXH75b0xStKOdxMoHHSrcWwLnIRIE39XQWJJe2FRO3zTdopwjxJJK6lXw3T7FbhlP7mxrTFl01/
9xm9EXJAT5pWGVoCn7ZY5Z3T8NuAKjNe02Gn5DvGPuC/FHHsPaonrCEqTSdvfP9LznoFv15Zq/k/
E7/NjqeSgVbnh4WZpWfTK/Yorr+myXp6k5k4OavmUl9qFozmegC2YA0EPyBk0xlifJut3O4GfXqz
Gy4Cvx+f+ngunmXxLyRWmGMemiXHY7Ba4QXhvo4mPJ57S6I4dgNCUsYvhCLUXr59TVp9qeD9B985
jQTQOZPYj5QhAYnB6hZ8FowPPHEbheQD6R0il5wd6FNa4Z3IERsBYmuB/Wk+0tb+F7BvUxYQcste
2ZJ6Dt6w2HjtXIdJgFuHATzfFB6t8d1MJPMCERKsEs0ZA9+E8CzV0XqJELKKq7rJ1BJ+VXgjhCE7
Dw2/COkGsN5VncuvmjINjhiYwSazE0qniRWE/0oPfbhrTuGZcHkg2+x4PdV5sTXmaX90L0LAM8In
9t2zq5cqitudiDhR6H2xNSO61a3J9d89GOPttfGMIn6dje33oIIbapL0ZKJ6IaxhVktyB6C5w5YK
0ATZjn4xhwMpK+hkuAL6blNxTSv6eih2XHH8b6JNLbZpigPhSqCmELVL+7BBC28vhHiLgvIl7fUr
9ZDr76YQ00jPB2K9zN5GHxoA9qJwhaGl109KijnYlS3mz67cb4KIemT47Q0JNrayHEmPLh+28pUG
HC76owh2k9iwDtQSXmwcnCtVnMwEx9Q8A41OGEe1ILzIKYt3n0cn5MkKFW6vRhstXdKtRT0qE0LK
goybg1iM1Cka+hSBA5Canb3ak/Srej8JjTmUpCkttIFRpjjqxVszHGhOt76ANYRwYmHg3Up6+CPb
Tn2Q0Zxytu+ln7B/0ViQtnmLuwNqWVl+wvNWOOPp6qNTX8cOzyk7IfGL0xc+H5qh7zyGGR9rMOP5
66ynbS3EJjq8TSfFOq47XOVYYUamveEZcgy/hajskJpY2uYS4vjjjFqZrgQ+0O2SP2B4lt6G41ju
bQiqSd5Q3AmWUfi233MsQucMMnabtEfH4OHvE3nz7Ozb4GNOHxudcdDRD5aTd5Fg9CEsTvF7tzkY
DmvaLEYk/iYHYHTt9EqjF60cloX86hd4bGyMZXJK/aYW8uik+YvwVoGJp5VXs2wMvG+UypkFWMux
0yVI3FiiEq62OnJ2OtmE12Tyyoc0Kjha9g40IdejglJe8TFRgjE+njvEMUsXDxk1l74ubqql/NjF
T5hOTNsQEuBFqmjg/pMwy9rrIX7jFAdlBkgVA09GkQSL0XggZFUB1rPFFcx2+WVz/G3T1EeoYt/Z
xnSHCN5vqVI2mcF42c/ZvNThog0W3VlyD1tV1M7UUjMwV/R9ArzvFaYcRe/wi3PyQBoll6cWsL8+
6gutsBe0kl19Bjr0+T5Vy5uSdddJqm+Vml6selxFAH4tgCRciFsRvGtjvc7KFgtx9iFL1ZY5oUbf
J1Wzl0wdmk02oq+v1OJbLfzPnnQRSTvbsr3GdiTl9tzerNYj1IIusd7BjlxES65sItPwk8M5tgux
BAA/Gi/XyG4uoPf2daptA1qIfRK7AweM1Bu2sjpuhNS9e9PWFwUpMGZI7P37lCBs8btm5ZsT8Vmv
KmerIMZpr01vYaZfNOziHS6gZvR65AsVMpayb52mUf51OnzPQrjMmW4ZAccZufPEiS9tsuowIDFa
wR5nYfHRq03PcaPjgWnsJxZ1HgeWNLnVDBZl/D0OQF8DT15KlQt8Aq6SqjwmYPSjZdBnvmRgHdQk
dZsZEJCxHassYfeMtkRM/l+Ox0bCAFx17z34mJi6ZJ6ezZfAIP/oqkmAEe0ap5U7QQvSxrFkKOh8
m6UszLfEUDnztwx2VVXa5ZUKqaQ71k6SsomCcqpjPuvfpgo+eh21fiw+Bednf6+JA1HWZEcGgLsR
Oqr1v2TIjvMUONMPZOXmlLhGDwJR2xUq7onMXvpt3GN3lt2aH1IIT4tAZNTjXm/fKkTlyEbi7qq1
60CQ1JK3eJvDV8SXLkVtpf2O2CIaZMz5C13OWhB2A0NIHXMAe9pK4iCmAUnRybSbqezyQfWMjdx7
P6Hfb8a8/Uk16RdYzSP1AHVegprBcAkDsJY3UoR8WChujbwmNffjk46zFe9cn4lC/hJL7xFL2XBt
OJEl5HNwzIeBDopTu3rM1Gy7SBxboliOCHrVhXC8UNkIm3AlD1Xfp7eGTML9z0SBhqo1xMuYS5EQ
alD9NZYfaS9X5muCIA8j3UrHIdWC2KxwGxnyZ2cBLgeH4HnJHvtcRykqfr2QBp2oNnmXHgIhOYZi
vRV44fwY+5gCX4spKZeSKaUGPKKlLDMibK3dqibEM2MKOqm/dX3Qo+FhA8P16xJ7BihpZh4G0nUR
BNDCvH0g0CtDNOqXLe+gVeBVqUnOiOjSJIgbyUIV90mLVvBMbMBZXuX9KJjqRBACkGjkk3XPIouU
VnTzNZp7/cSysIiU9iSmxOQFia+4sdmXc7fHcd/qCOJilL7zgfE9CJdKC5EbJW1cYZHpN2ViUuFB
y6ZoDsaf1psMrjy2iBEHV4NYflLtpVziakpUaltJkla9ySrAfTjQRsqQlA8+aXEDDQdJN+jDjNvA
pPoyY/p3gAFoO2oDTR56OKNJ+5jgFQDsbK6t4d1Uc3ZjcGysEZ+irGg6lZIRKUgcbKdEtaFIc4j0
agmvuwRcKluNJcCeAgASK4v6OY6vbfGsckJSppXHSd+Yc5KgOwhFWhcpJm2p29m0Rrl713gU3XyY
me1XKFSrMY3WsGf+yRrod7NZVF9C0g9BwW3imYcsGRiEKFe/eozNvQY7InX9YmUMISr6iCWSA18C
KT4xPfRTB8+f5xn5wih/TVnBVdksRe2/yHG4zyJ04hqhw0s1gLbvm243kt6HsssEntVk70Ozr6ZD
pW/ycWv4cKfKDwLnsKIAPdWfs1KlgWdbgbYIAf352k6h3anh+BHcVyU1o1Mo0lka+VCrU8h+khb7
KicQoSlWVpU76tPAlDAFzOjzXiIUC5s5MNmF1NlQJC38ziCyGJGh78TNT8Y5INF8X6jCYd1JKQvr
6Fn3ZyUjukxGSMo6Gpi2o5aPzOy2aoBK1sMIUz90SoVA/+1RXUWqOAbcEqwqAmXJtJK0AHQbtWPZ
MbVKi/Etq0YaEa40+SvIFKxh9dXGnt9jirIY4GKhn+iIeWDRq3Q6ZxZj9KyH41KeC0PbBaEHcfNX
PFsNtZ74pfD/FtJ9QgpLxJPb1sRXULk3mxCtlTckJ5kLXfemZdMSrjDt4kmlooIZrb4mOmjQsOIg
onduriLm4sesAl87xFFyVLdq9FV3L613NeMXXMYt50jT4zAQq0Qi3czmJvWXxv6MJn2BQyLlUNVT
YzUBje3oaujZpuGjNIqLPCSLlUYjqYD/MdhbY57cZjnvzVOQ+iDM0bXLFytXVpLenuIwFG4ex0tL
FQjrfIrYMX+tmpQPD8A07PAUDWxOO5sMswvtZATyNEH5hPriq2sozcSyEOxIY4zZrT+GjPHURKbL
XNeXFDC/6PrgNcOLb0sUu3ntoy4yUeWVggCwcXhOdepaaBYrQWZYsNDJhqUYQ7ps6EiT4Uzf1Feb
EW2OJ1gJDv5Ic6zclJ/VdvyUgvia1ne7nC7lqDoxVgJO/hMOmSb4gCN+7IixkDhihVq3BuT7EirB
j885MArSbT6RrZ75OiLDeKt01n5I+1XEVCNHL5lL14nZ8xRwueecGAs8E1rL5Kp7qYNjopln4c3I
No5UtboyJBl1B5uJKd99EG5zVzgiISjidUqTsU8xeY3XsXO93DOXjLc6s5wxivZnjQduGOrB7XKS
LmUw+D3R7TnZY0pDwJ2J24p4IHgphQ1GNkiXYfkqFcv810IkaQMWCepbKkcyek6/WrVSfyWjkLOA
fE5NIGDmotZrN+s5h7E2XSVmiRy9CILaZgqyUZ/lWs51WDpYuNpaWxOX+zL5EcN5bi7ezF79DGm4
cESBhUXjBkkkVSnFb4sQbiRyLF+kgm0x+86pwZFezhPO+qBaoN/MLITVtDb66dhQMOC3P4HPOWge
hWqQr4Wges2g6HXiJAyLfghIyBENAaOXA/4Y9lru9bxf+zDiEVqttRoeQ64xAxi5vbDa+rSkQ/as
khzNVV+pH/00cXjIwiV8LYfFfAAIKbJtXfwpz9dFbH5ndf0mZqydPSWbuutaF0fpehqitU4aoUeY
1IjjxTcACKiodVJ6vEKcPKXeUDajhs7CL0Xhyerawc6CDyshgqEHakFaKL5imJmLEv1bASuxQjbs
8fM4zXFiqaiDYho8HMOznSLvaoR6Abmkit87dvuQGO92mfRbd/vM1mpX/Iy1TpJGt7JrBcKZziLG
2fbQoyVrkb6TrU4/akEOTuq/lB2p6pTkTEyZbMtTDzi2Qxighp9xQxaHTRYDJaQmsWXYLIvqvaaw
TjgTGlp36q27YbQVpcG9Dv2jUjDMZJeds9Xymk/E+0z7t8br3RJTbK3Ad0/P0ZQzGLOWWJ/W1pC4
BmQOhYAQMwSjhNkp6yzwxDjlMomEuPiRU/QXhKm3Vj6RZFXjc3U86vsQBkrlzamoNMbH8BxQRvP6
V4pBKQ9n1cxebO9FZ2KdvRlcokgCOSHflTe/oSeZjy4BZL1594DQF1a+txiiVrNeum3fe1KNwdn2
61w2/qHMs1q4HoSmr5lHvnWTtFKoofkk62q419qbao63XjAiqvmXF1O8Q8XCXT3z8lj5FwF3nxIa
X0mGNy5FXh/a3k5u7KPfxOiPqJH9nQiY2H9xy7URbYWhm/CHwD/8MGA5oaahkhuycxAYXEcm7d+q
hXLhk1w9ydpzlDJaibiru3Y1ePJF0w2B7kO/k5U9wYKnz11YL0ansPYbiG+a6Qccr6uY05KjEJUx
K2c04GAcPiTOj9oqT4CxbVIoKB4DG8weXVY/KrTEHpOJLn1PrPIta0lByrXgTr4O5Tc8zig95z34
miFlUiDdyM3WebA9z4EZhR5y+8WxWw6EWnnt02BliWuxjwjgIMfwGnB2JhVnlQ/tPxDWR439uPNo
Y4Y3IsIgDbSuotENTaMlhhvez06sc1ilDAKUlSfLaJtgaIWrwZAwVJpXDtws/xHwWsQCQclETlZg
zwxq8VoNLAdcJ9UYu6sI0TtBC0GRvjSgZTNgP92fyMzbNQzF5f4jYRWNFMKkU4xOc45IRNhaWmEA
kgxCVqL9kMcwzdsTiAlOUE5D8ygDcpcT9LqyPZMdId4lGFSMZmfYCCypWPeqriONgWFkFKeRvUwP
aMO3FSzPbLwYUfOVhpSohMPaofJAD2HGKQ0fPD9pPKvtGDCgazXz7/l/GoLL0bI/UTbkh5bzXRXh
9IHxDogGVm68EXG6G/qG0bMH6N860Z+Gmhn/JPCQ67j+ikZU2D6n5hRTqD6u5ujMaTjKGShLr9mS
EG0p8O1zZQfB+ZsgaATlyrRMOqKnVJZCZ+JIhlNnDnw2LNrtwDV7vRIg4IF3PPtWLPtcclsrXJdN
su7BYRSEXg1NehJ2S3zZ22TjNSkA0lshI+Gpz29VxiC+Rd+f5TeIKMdJXfqWvKwgrtTMEHqC08O5
GaPqsMOvmg88Ynay+7TWYJMQdoSRXYKb2ps52TThOuNUnUe4tBBVTXvG4EsOkwwcM4cGZUoZ0G9s
BTGPmdQTMklCKay7DUenSAyEycxGpU1nfPpRusRVXGTF0leStWDqycB+kyMsKDppNQX6JtUJaiM7
I4s+mDbMQt0gw/xXDOiROrKGSDLNpkPbSaXbGOp+hdbdXfmAvVhxlBo0U1aH2a7XdT6zmnFhmkgU
qDHgpQHiZUoS59+/sdhRl/z98e+L/RsyFt6NRkOLIVGh1FojUAFVSbMd4E5gVpl5C8YJAo9UZsQ3
86f//tUsy6vK6LhXGIzE8zf8PYu/b0UZnyCZ33q5kVMC2mdmvdSo81MSVZPv4sQi8nP+K+xbEg9E
yvPKj0Q3MC79e4Q8JpdtBJ+Lvrgtd12d/O8Xv1EOmqKQtlb0s29dMvgHWaVHpDJ++fvZv+fx9+W/
Tys1fXy8ue0SyNN2iJAlefyiUrjIEzr80aJ8+c/78N+fGzTJJp/Y36ehhQWXkNIYL6nbhd65aOjD
MmeQRvJapH4k5VhI2kqOSCXtUckU8+fRDJk7BG9hznRrvlt0a8ph7d6nBqJFk1q060rk6BOdLlUb
TvPjcaTjHZq/JBJjiAQBShRXE2sjfYRKhOaGqRoWGju8BDophNVsz7ErH6SFcgiFx9ld0jfq/BZ7
KAuzRo22UcQRppfa09/7/fcl1uiGxPAI8KRQHunzc5mssNjh1cR1GD/HaMDKEuidSttQ/RD//xFA
3LVc315Uu5bBOyriqtj9/eTfJ201aLbG4LPWKqZf4bCLS2KsM+KDE0nb/vedSYPEWLaa/tbncaIs
/z7cTIGZnGqwBnM36tWOmO9q2JVGSjZmiyXUskIu3r/H+PuSdWRnKjZr199fyeWxaLvOb/7fF6MD
2R9Zer8QkWfwqaewaoaQfq2wH3021TvJMuvd35/S+aXgzVfKJFj6hTGxs7Jt2ZjzLdpsCtX0f+4a
y2A4PpAChO2Wzxd3XTJa/3ldCKj+9zf//fp8ajHn2dWqCOX/e9q6ZdJqizll/91JfVYdUm8ig7ud
8z/9YCvb+Q3lU7oLNeIH0oJ16+/BBrEPknIjkFvQUwI9h2rlJPfpC0UTknTjKvNWxjJL239fvxTe
MEP8K6JWWTYVS0UH8if1Gdlz5yEIvcujuiIXhVCBYc0qcLNyGtFlBxUqjGm3mB6yt252Riv0kjX+
QFr1JqvQ5v0tF5GejitnUe2rvbeBG8H8nrH6yl9jEkXQw1G/21Ybfz04H8bim1nfoFxGbTkU4Ed8
I1plHV22qDnLPe4IvfdGNyHwfe2dJ8Q06dqQVoAA4BpY/hKDP3hAYs0m0zVJwkbQVq1QiFgK4Slu
+U66a+4vmYQTrjvnx1GyVG5prQGlEQwC/MlqHLoHgAnJylNp+TEaJAectDEBJACFLIENrmY6GKAD
pE8E6gYOlnMC9mpcolRr9Uf+rX12jkzrJOUg4uhwrJZqCOCQBF1LGlvkItG981H+Uc1247J7Bnde
16xdY8IC/JOOQIJk0kkY3HJi1ma+okSyjUrbFeiMk6cOWjjRLSCS6Oz+7vzf2NU4aVEBGch10Q4g
BnDoiqQ/IwZ9+hx0RH5AkmEh1zEaQv5yTAqfBekSgUHDDWqQMzzIpDpkg6s2S407GiF5RhvblQMy
e5YFgAOb5ZCYEBeCGfIfXN20MlhHDjAgJoeaoXr4+N3m0/UWEQDPH+ZeNDkK71Hv8l774UKi2gbW
QGIbM1xOZA7RYhXnRrS6jC6qJd2GGF0nNGU3yht3uHvgtxB1ohyYfx2WaX6P+RzuZAD0tCmICvxo
HigB9HGRwfWi3+6g0Qt/7CcCtOYxOwrSFT5A6mAwSfgWyIdljBc6MMGrB28dPCfJdKVn/48jETqM
+gfvkCe53aeNTwBbFVhp2Fu+Q54OckL7lx5oaR5JMpmHx1QdrAd0c1wdWewvLkiN9L9P/10gVtqV
hUu0LWqtl+5TOQ4nRpHRvt8Ojx5m5wZVMMpqddUQPeiE/7J79qDkpazhBXjf1cP6zv/xDTzR7Ko/
I6oRYuPmd0GdxWKLCnJQ6viX4Do983/8LccxYC+S0kkefKhcCVwP1WMeJ01Od2eOM2LrXohv/VP9
HqrF9CRqvlTnH+N7pntxCi9ccA3Nf0CO838DGWEBlKK0aR0Ot8x8iyvfzdPjeczDDMSQcLMenGv4
5wCIH4bRiWnvwn5mdMmaJXR8HGAPfsJ65wH5gepBqErRHnhsySLxhGcGI+WRXdEFUilFCGMfNlmk
i/DCh8Mr5ePnyfOhjzwrxgHOyfrmh+N/BoqiZCHeEfd0D+3J/4l3foH/Q6GUzv/KxeL/hD/Nved1
8oYP6MAdijreBNnaVg0D3QsXaczwhJSScckfYNqif8WyBpiQalhHUTXfpvTskruazFeyCT2JZecT
/4CnQKCkBHNYe1gohp3+GXA+sBfWLblrL3xH8QwPjOLq9+RuYLJAZbw0ztYt3I7fxo07niUFiPv8
pvN6kckfUGGq/yzA/NfUXow0UfFAo0vfhxK4OadiWov9lXf2g40iesao7bOdfIm+IJFg8X81r9ZF
MJ5i6Acx1hk/JB1/EpQH/k4D2SYHD5VXjvNXgzaV9dZT9qDd4wTfmzI1dVmbIMGAsY2hRAYkKB51
YODftNY6Fo3Y5FlLGizF8JpwOeQs9ne1ZLiCBflKltELLwJDCMczmBm/eDcYfkrIFmeTCE1EpIiL
MnF4zdQF+pH9YwvWnhkTT4CLa0GmDPpIZGWL8V8G6fKXdgJ/8VjAOqefVhpkXZoqDJtq1xxY9dBA
LDQ+udKxS9oCDp8uADOummXUaqQUmr9BM8QnFYCMlccnpQpppvcB7zZPsOrjt7imtZg2/Y/d0kKY
llw4VMtcOW0LFJmZyVJJsQlRCTiUC4iMgQeBSJ4tZEQQsFSDDsJ7lp1n3AHpTgy2qZo7OjyOwIY8
YoRZ+vUcoB0YO525OO07f2pw3kfKyv+pxwYwRI0bT0tqLHSTdV3WKJ65F8MLC3K7NZ/We3dn8cZp
d4D8s4Wm/m68N6yK5tP/YWHnwpmXiGd0lSvX+1aeM9fTjS/imy7BpThxVyAwnDW39Wpe6eJtwZ8f
3ECIUwGzkK1JP8ZhAyorvEnQ/eediJ3B/Ozfo7v9GQZIpBzthWzpSH8nDruHUoH5YHqJ7sk93nKu
Zluaoi1DLqN6BwfVjC4NZ3RMI43GUK52ITEz6xt80E3TYq1bAJPwyTkiwZgPPXbhA9AC01G+yJsm
W6bKhbueKIvPvMXXfKtesbKOqFElFyW0iRqTaYRjDqyyHQUAR7GB4Gza8ZA11xKcb3xEZNFCdsMu
izzhrtxZ1bEm5vNaBJo7cMUq/ejPHp1XGlZn760+T6/KK7B+munZoj2jvqvZyOANEhvUMftjAa4e
GR75eUk03qc7SbAw1ljueEEIQ/dIb9t/rO6dj2YhsXOs4tjO3ebKP0Ck/NHu0k651/90fk4FXp9d
je9eX7KmwXS7xv94F2f23p3bId3qiEGXrDrqt/j2/7EecXBlYwgew7hQvy1IYWdGZys2f3K2WVUa
Diy37ClhVsHV920g1CZaiLHDubJFvQ3QEK5tj2lxRbRX1xoIMsdgY4kcbEDXlSeALyszK+B3UGQN
wrpoaVtgApmIz7EI7lMn1EV5U38ZFYVWY8mRo2ltTx428HhCpZiwbFuDOR0iR4Synd8SR6xvlFpM
ayvgltB1UywbE6iJolv7nN/O5mUUK+oWgBXHdmMiqM0dwtiQQ9OogPYQM+IcFjh+SP3eWZt+qyLY
7NbdKxYsWnKF28UuiScWVGsMoqoTfsNa7eoHtH8U2raxeMhJeWI6xwlcfGnIfN6SF5qcIZLFL/Zm
FWv0csgpAhlh4eBaTIhjWDdfut/hFSRD8iLD3SPrh+J6+q1v/K5iWBicbdn9Y6d75TGaV+MLIQXA
Ui5E+o8ARfRfzgrlrXuZfol7qzq3+Zx+U2vhhSvvy39vPsksMt5SLuroU7whO/wKOUTQm0e2Ii/6
N//G4/dv2qV65U3qfKf5xdBIlhq8C4SGQOt5S3gWxVH68IgimVzMRjlsdXqiv/Q2G956C2UwEmAM
eij/QYnMTxDlQ/UbfOIz4NDCdzAS63kBgib3/1B1Xs2pc02U/kWqUg63gMgm2pjjG5WNjXLO+vXz
bN5vqmZuOBwMQkg7dK9eazXCRShrlGOx4+a2zGXc+f5G+g9zkwuqt84nPHliOzhnMm1PoVfCCoYW
Muvu8hag7Qu6MvOVQAmhOBsmf2Oy0pMWQcQ/570jY8XcB7HhewWLTp7Hn3jOZlxa+lr+5fTf+5Te
NUGRWUR/VK68CxC3AB/pvNDP6PtAj0ikSYzASMd1hM8kH4qyxJnkj7dAacqROhWu7b/e8jZRdPpT
kdrhH81XGtGCakWLVEeay5/NH/e6+hhAWOj3+MNga0yS5hkTwcTZC/1q70Y4goyrGqlKvAiNjW+u
tH6DwJuryWgqpXmMMfu4T3qXu6JS/Y13yJ+FAzOXLp5HVIqLRQtY+kVTB9DUhG55M9HLB6ci1N8d
EnRsSGcObu3km9YRr3TtW34Pp11UUfqfQcgOEfYTWZkiXCVoiswlK1B0IRSLf8NTcohZMuh3iWKJ
SIsQKEvWxLoTZghEj5vJmX795MspShYOFR5fFBvoaXpfR/w9UDmLqmtP7zyHBIqcB/0asTaRjoFn
yry/j4SCFcy9LZsBa4v01ZWD6tqJ9lfTcDh9gKOynEIzY0/h/IJsUbZocZfoUIlQVXtja/PeWuct
2PaJhSGql3KLUmchtpsbZ5ieKrrdi1CQGJYglSca+ciTMKF7yiNbtfgDQeIEwOYUy6kl2wv6Z1rZ
uNovjWdH5B+K9xDuAeWQOt2JyDhpnqLECb4R59CdEwtTQkx+VzDH3Iz0Om1X5EhgcWPtVkA4unic
RoyoF+QhdHPE6xgGZfFkhfWrBVt8MXLdFpQPiVwgXunlQn6E6gzJJxYNFt2aOTpMJGEyu688V2SB
C68z1kkl0fkzhiyFBuwhH1voftfgRk/cipCUSwAxXxGPjr7kABAjzwUpCJnleCSobwXhlVPlzMnP
OHmBH1ZQB6HiLADZ2X05T26Z9BV8k8hKgxALETryBB8d9CyjUCsRIPb4gRjiu/gjdrOOcPMnm4FS
AMlnRspKx0R2D6I2uVyo1/xBOBkq9J8kwqQwr0Jrw371l/9gRg2aKULSmrmJkonB+hv9pHu7lOF0
HX3HZFdHVUE784dJLOhBGZt7wEaOVpzKITA2SozCC9MxyDXhqdXgu0a51e3DgfpgxDIYVfi/hRZf
0lqIaxXKMtm+iy06tMvOV1N3v6UuPVOzUBd2L+1Ka5QXhjWYeM5gnqB5ykqfUPLFVSetY0Ndlh1I
beunG6UEuGoC2JetmTM6W0JAheqgC9v5IWdRtC2i9yikeiBZqMoMwyeEjVmpe4VIoLQGmgijZVHT
9jBIRedqkf7ThbAzZPSmBgXAQveXfUDxLTdwGookZ66EcOP7ooXlSkfGqXUyFxcBKbChEVc6LUEn
0SQHsleYoP4pJ2LLyqNd3VgySJIJM/WyAbCJswlDxxknHZk7EglyBOhN5CpiVOjw86YTtbvWhmXu
YOkfJY66k2K+uomoLRsTkZnSwtaQYuhK6Q1y3mcDdrixvE98m2irgUfzzKMzYl0wjjJPrxaypJ3D
l/XBhHuMjJU5hT6MIgwC3YDAKx860ucmcvYQwi9OT2MFGdybThrE49WXNsAB8+BZURFXjgZugHpt
wECgrZubmJMDa8Drl9MItSrgDgQTIY4JpGz11ruvCBVUOe2aSNjcprR9HIzkzpibMO2lv92MYIyV
TnvyLwiW7O+qQ0DXvxG4bheQYOe7vLkLiKVe60hMRpfmGXQScaZ1j+dju4ILrz1ZUuNgRYxJHbBl
WuF+iqvysNsPio6MtboNFtRo88FLZE8s1SRwwUIZXVPHCM0FX0Ks3OPVSMoQrWPhd0Wf2haEFd/H
bNm3Lhykk4FxrlU9MlaXXguz1SitNTvgjDyiUzRn6O4CadthHz5pJTya0cOkxkwXkq+Mn+omTqcW
V2fDcEMTP7x2pCjcoVBBRDkLY0K1wdefit1QD8CCRYrVbMdw5FbRL9KrMQJIGojOUGUjS7m3+kTK
BK9w4fgTptBQXFIPcDvpQXUnuLeq3m9qB7m3VKXvyXQ8VCjOSTSXpPBk+Oawo8cO4Aq3ANhHpND2
3BfhNBsTCjxyfhMs5kkRFACC9QvwjCwVQy4DmxC2Wuzi/S22AprdbZUBHCrXacBuhbhxgdRk/nca
E1RF+FNWtdwsKhVK+kjZ1YhtVJ42nG70brMOe+tN2kQW/D6mtjzs/PyfCjG85Z40JaCiPLVIRSa8
OkNpFQQ+3SuC365Cqm6WziE9MQ2zfJX7h4nyEuoRSELfCkLqGL3wrvSOmrkje2KvsL2tZzxYcVE1
sa3QAIvVupdsd0SCO5YjC6NpfEyQ4JC+lW4SB8ROdnss1eqzrp2anr/WsiKjDFxRFSQDs0UiSa8X
YzrG72P04dUu2IMDLmZQEHMZsTUJXLRXofk6h8Hc+QRvA7sC3VKRRvlvOE97BTev/pR0kwq3+j5U
Cj2+wfTEwk6inYzQ7zZq/tZZS8whq3aJI23ZHC2qAwRJ0QI2dGP0w5sxjOTzLiGBRwMwFEHOtoNe
IiE5Wk0t5l5Nku/hSn2YpnFpe2i5RQLY5iNrI9/0B5Zww8eZ3q7jAd6Bce7o1qDTx0UL8J7rZTw6
dEvDDTZkp+0paxuGzm76Lfve1ijQcIRFsaj3HBIESjozZmjwTNxQ3Zob87L4trb6HZIP2zt1OGCZ
Qt1O/YL9sHoiPwHpCzBtgcm1BSKkObf+T7oMyVv4YSJX0fIp3PRS+F4V/XKQJMMthtxfmh3eGQmX
HFUkDgPAOR4VMbiW9K8jcDfTJlz1svXRefTj1k3k533bfYel6q8HpfrIEjiTiHNbA0nQNPTfunWK
TBUAo0GViyPTDn8FgChaTaBB0TdQaulc8Ooc3jJJClp1sI50kmvXLmk7wwpUF/RISRlBJEiEy7Cv
l0QtLMT9g4UesED7MqhML02VdobzFCn2cMENusb0tLF3gQx/u+zXlQSiUssI5jJ53BjpsCwrlCkl
OwSrp7LRDbzmFd1edVn/ZynmkZaa/ujALcH0HHlXfSuUKmd42LT2pldHCzBtV5aL5RWII0j6nQZk
W8XGPgIJXr1LlJY7pp+Yf6BeunSt5HYNC4KRCcBpog+c8MQkMxsuoyJjN0ms1CoQq0pboy9OGZub
XJdciZoKWc0tMT8ChLHwA/GvrTSXikZwtoXRIs11DGy/A3iJdFTG2CFTe5rLV1SoHfYPrOKi82Aa
xtqrmEIBJjC6NDawLkD0FbubXSpVznaSTyOkLL6AG6BeEMEyDFaq+sQxc1ZO7NVZPHiFoE7RMVhc
dE8oWerdfMDgAVhldTt07M636KDeQZjAKLsbQSi4yk1GNfR/cXoSdOaGePlbAZoBgWenYrHkrhPk
EvzySHbs/5Z0qrjhqESqD9Kk3/O9eSUOl868MDxhXIDKI2WZKU+x4eGASSD4im1te8U7H8S23jVX
RTDNif+WdBPgYJw2YXzQfwQHwl5id1EPwUKabwxcyiCcJ9MMUAm8h+ZIQEHdrd1Pt2jtbIEIzCX1
JtAIoi9OI/oe74mxBHsQ1Q1qfuzT6KhcJ96C6AML5O/+P6JywHPaiOIHBqhMpMpWRyAOVBuK8NXl
erNvcjicYniRE6XKwrXlPeBL5Bbx3t84zVL6m1bggsmTiPuTZRYIClCU+8RXc84ClDt7V1BTtLsP
68v5QLggfQ/ODi2TjGSCPJLEHfErJpjpLH+Mv0CQ0h8twZ7DxdvbJ3Yg0R2HrFNbGxcsj+ighCxN
sgXs2OkTfn70Ur5xzQlct3wr0C9kfIj4KLZYmkScz/LDjYO3qA47qF6+eREX3sEJwyX84FG0jjOW
wlrJoGvyTpD5X9Oco3LNwGoYY92TkIS7qt5fWUzsMVi4IAwdVgLGJs+lL+oklKo6QnCH8HVGdEHJ
yVZEpsEhKFdx5cgAmPQM1oDNC8YvggBGxXG8kwdghEzZOtXOjt6fElJQoyrQRnjv1Q/2Q0YM8Lru
vF0P7UeaGYfqE21aWtKhYkZlE0MHiXwZzINLSrv7RmzfEZQL1vmf+o13aLuaJkDdUsFMBPEfMgHS
cok6HJRRKivivzGx3dFriNJBeufDZ3JMP6RLinKBoBcKDvZygNQFsKp4d4AYP3b1skJ+nRD2MsHM
YPjAZ3fVQZU5Kkp2hyv7y3NrYQ+AT3A+JcphiJrhRB07P7I2xegfMxSctI5nO8CZa5ZkEpUxBMWq
2e4z+mz6KefLEec2tkOdv/G8CPcxwRuDE0Rr2D4wz02x1Qzto1cBlHu4rJuwoThoF5BixwIoL7c3
fQ3WsCAt5FIDwuOY9YkfEE1fHH8dvseqmA3SF0Ccg29+8SaWdVyxcdcG8x7nsvkj5TckQxQflXFe
CxPjVr5NssveUi8tfPh2GWVuWZbWfacyIRsIjrE8bw7tpvsevkuK3SRmewxY6ADnsLMcINKyvFhP
kmrKNmTHFLdE/eTXb6C1upRvqAXyR+MptyviWVEMc1a8o3x3Jre6/BfGMc3IOvWHzG50ZtlgLD3l
O/PPbOfK07z7vw1FFlYztV4LXCKc4dsFnEmnpPAfy4kNMCkWR0qFJTOAF+Ari82MA7KWeFfnLbux
lTNb+GNv05pszjwDaOCakfSQj85QO5ywR7y0Uf0wUcfMzeB36DIPmbrsEioYz+Lb/1cdokP5Dijz
7pzLPV+ZufFRf4CbEjX0iwM6dIpHVC1pUf7UHyxp0eRSEFpWc6D1OVin+NgSQG/OikGXeJYoa4uE
cy4vPVFb0+/6PcG8cFkdDOoSNJ94Va5oHTMLLpjUb+J3lsaztjVYcTOG25x7/irWNi2bTxzW76PC
Itusq9G2d1bXv5mOVFC3r99Y3UPDpZrQRRucf1hZgn5Bdh5r2JcgH521d+9IvSrJhDMN6zXlDK/C
TQpjLQoSIGnUlaOLlWyn4M0hrWBJwOg/czucNqhuWbNUA/+bjYvObZdoSS/U1bfT1ruOD+jZgBwP
FiDuwH9pjHpHzLL48HZcxvEufalXhyZ0tcvyQ62LJYmNpicEZsiA7NoL7jFLXOsDii0KG7iIw4x3
j2iZRItomeuAS6EYYNiBst4RTQtce5pTLUzRA7wK1IwWoKYivQ6oF9knufl8gjYZZLcUaF+gF0Vu
yhJ8UPSPwfWIgV7NuwvgGdOQImF24a3SU7XX1EBb5wfrBqxV+nYrx+Y/igMxbPNoKfVrPX3z8YIB
dhWgqKv8AdLJsPVY68jQ8RTrl31Narv34iO6j34H0tj+JORDa74e/trFKmfaBzQ+jRAGsdYwm/5Y
NPCqzSGV+PPyWmIVhKb/U/0pAAlBxj6saGb8sy/lT/L2269pk/5pVswUHGJm+sEhiPnDFRq5cPRB
FNm7enfyaYNTf8Tjn2PiZHjAmTeAMkInynAubEKam0NgNBywv6hy1opfc5ewvIZ4CIDSIjZaWwm8
RNyVQYqOaI5qngQHR8UrXqXNZDb3KSFCbJplpE42Rcw4xejL2jGELCAu4Hn5zToTN7TDTm22arui
FFMrp6E8xf6JEk3zVaPCVS78/nyBKn9hbb2HeXe2mmsBsUfLwttP41lWLjE3lEJ5RG9foGhkKrhS
+fRmnSEncsB9b4U8r1vA+hledV3i0oYLKYz0ZEWikwBGO/K7LuEqRUkH6H0Aj+8+yA4x2ghVVpwZ
J/NfvQciKIAE6aAw/pUXSBF4Gzg+9wNwX/1RTJaXRe8sVeNo5munf+MW0lonfgAAoYys3707o8i8
F98RNXTDWBb85m72j5ArfVf5dQRFjH6WVIYpKQqLKE+YlFA+ETdRiQxgmYhQZgoQtTE7xKgH1UGo
yF4u5jpUAgVse4OBBoEEayFvZnKpusAR2EvY6sEamS7gj/yVOhyTjniNhYEdA9aJNyzJEc/GGyAQ
IUDjueCN1JgpykGlwez5OQka7JxQobyTM/yHVkJL8VEp9UAfohasn3QE/GzOlASQWjOQ8zmbfEXx
A48xHO/mgd1le417QgJARUlTtwbGizQGUubjI/X0uZ+N1zHkVuNd/jOFISk5NjoEHura+nV+cfKB
Jya9x81sYFzCDv3BkBcMnhdkWMdrAFeAMIx8CNowxlGWuuKC/vvdcooWOIxAZA1DWhksnG5deySR
bKDYOM36H2olCK4JqJz8OzaObQHRXb5XIKoUGXxwfzEmCFeoT0wL/HGCr+YPtJ5CCWNhtLal6oLl
Y2iSfcUPUPqeQcIV4IejKCPAoQADUwlXf76Fxz9GCFHTeMVz5RQ+GKm4TjQH5zZ9O0+IDMlhuIHQ
d5OLBJZmZhir3Sg+w/m3nizOBP7NNy2AYNkoKxWBqkuiB+LM8JhSl1S+XhCxEQoQ8pHfEiEzZLxm
RfInV2uvxGbArfudffVQOYois3nlthPSgUEXnuszIkT7gjlbBVlwxjy0IF39+sq+6PcY5Tegrrgb
Q7Ci2Exb80ml7gchlq0WaaG2iIBCWXiQdIbEj6rNXUsCxFAuUfrwJGEh+yYCrpcQSggkWIHBetiE
YGp4D0AhUiCmBwkew59dCcp53a4gmrx+t18viA2oz3e0BqBPickXoI3BkQAjrGXTYbFFJ5Y3LKK5
CUbsttIcsn4MK9NYcE9CikpvdSgt5EH9MvH/jpzgWmFUjURbhjU0B1JuKPA0C1rjSg1Qzw7po08R
hmaUCIWmhQLIgVtBTk0DbcRi6DZR7BqvP9GrmjKjQswL2YZ24gqlHlH1kqhm/LEWZ7j2Ha2NsRlx
TsLJgS6pZBbAo9SccG9ATt8uUGQ0RLTqLolXk4oecpEirdXxFNy38iJxXFEOZNsBO65lqv9zg7Y5
h8kNdmw2OTIkqsvYmOLE7s9x8NUGCm4LezlNH2zcFC0VL1v42kXHea2YRWuCLFbETHZx0ZUG2HRu
Z/7TPZwNZpSNYORPNaN2xewkEJRBa/U52zTMMPpPYrpbvlOmsdDOYHyG4z8Kh3pNVQn4jZBPERwA
ykyUo7FOS9/ZgslHKKxQjwl/KSmxRfu/zjm48EESJUZ+cyO3IeBgVLNf38npyI4FOUEVzByCubBx
iSETeUNIh0CFgICNpXtCIWARTKINKx3IIDUaJgNxBhk4OR2G9e1dpvRiUeGYE6GUOHxggIULSIru
ax6A9VTz/h+x/BYGtlGRkSQ6tYvUIGuWpHib66oLRsKBmFMUYaQ/p1jRdjj6KZJFa9AeLwqoumTf
nCu/IHxXzuIEHzgP2WsRUQCD6HPCWa43l77GkAy5KttjOOcqcmkHoELYcBTYKI6VQKYuAVd0Efn+
rdyTg6dLrivSSiIYpgjBSs2lJPWuF02yxvSRxUFDvzaJ4Ax2GW/ubLDYueHMoT5wQ8JsGRNvooVT
qJvDO5ihCODN0biA0sApYBfF+MBqPUckdWm+w9/kkr/X7zHeP0+2I24aoWw4K/8xJsZr+BDwbjHn
VwSggvScK2b80kZZ87x+HcvuVmO9sPV9jRbcgVFB2jZhqqaiFMKBFfvHNFqmMnjanBnMRosbMBO0
7Jdcbv2n+mtiFyaHrbpEEhFWHvW8VwGzlvqPmW96cwU/lLW1sNGnQXET5WgWZ4qmWbAtjWOqigJq
Fe8M/aq0R0SlNBF8C9Mza7V4k7qjJo7G3smXWXzD05XZ6KtuBj+9oTUa1gmuphBFr3IDpwdc6O6R
k31U+V6yXKtZQIFl7NOURvgkz2IZBzZiBBhxi5TGNYTINd2OZ9qp3Vm/1OlwxpZOzq95QJWfzbVT
WbjZR/8p/QYfyR+rAYtA/2kCe/Zzdjr+l//413pnH7R/1KQ5XvTR7qR35xcSMfGY6s3Ni8FhqbmX
n8GHhRUDPCq825CgvfEvR4BllZM2koKUs+irlcXFohYt75JiyWbFzkTgNJioHjesjsHA3uDmGBsN
UJ1EWJU3nzTqqKZVa67iSNwUMD1xs7hNyXEK1wwc49bviZcRrvpziAUQAViTCMbsz+oLOgOLcG2L
wvXA8kuHDTpAK5jtzvwHqkqIF3/CphfZQItMfw6/Q0Nfc/2PhsDN5QB432O5qQAIgB584TfL52R7
xlJOMAZ7gY3Vxr9zx2bL0odJFOuh3cwIyLXY7YsFG/UHx4OjUP2Z2gdXxzr5R/mT4xIgc20o60v+
OvqKr6JtN6E1Rt4/XDzrBDfgE0WVdGre2l0mrmkwCHZH/5N95Mqc1Z6+CJ/lT0ytA5nlOyQEbLoI
DrnrMEyozGsz06LuJNgF6Wd85UMcmBuswyT6CXkbAwlzjQjX0wWBSIKZuQMWlQ8iHjG1tRKdnIha
xVI3qAXhOQTVIF1kHwV1hi/EpRRpsSai0AfcMMxHTCfURT3RHG7dOqtAXvsT8LQLl5bqnEdHO+0f
gTcAkS6WY1ha1MohW+b4DaJXfdjYSeBqvcBWWggJzPFTx90YzlJyADZeGdt2LzBHFqgnZ+GNS1Zi
GUUQtXeS7icmnKx3FMUGil7+isC1EEsXeCZ03kHH9Gn1X+2eZZzePEl2CCp89EQBHSKmgDsFnpdB
mSBWBdPideIWIlxqJIS62U19OOfiBnj6nnzn+xcaSRibv9O5A9NbaUlqAeoXnqYnETA0A+rQSA+/
sF0cv+DmorqJZ653j38FMHHCGBhILlukGvshohnSg9pbBfhPKDVKQOicKxX+MZ4TkP/A9DFepKUJ
mSH4eYBVimvdBrimDTwB8HOa1Qvbc5d4cCBX4Xm70HfFmRYEnmDwBKQ9KgvggrSFeM/6M9iYaU9E
SI2MEaAAT1sKFpip/k1vGmb6ZCa8z5TEVEwzZIlLtRRBpoJrYbxg3rJK0r+K+QVN2FKXUXJi5EMM
iYa1FbtavJJL12Bl/MO8neotjB6GSPZVMcEIHYirCxEhkWbadOGEtQSfhHP/i1lkbHdCuUeKM8x7
iKJMbEJuZiBLBmY/8Wr4q+C1MPfod0ZrkUDMcs4UTlOQrMSPLZdMTpvUjFUdajI/9cP7ERZLjUjP
yJ0DSuq0FSYzM2kCP29PWOcRSZgA1w7KSrFTEjUwrGqI4oxNgBn/nDiClc6L4sYdCnUFy3okswcs
xoTzBEYkCojak5rKL5GHfgcIwvQCUJUiNQwRIBTzAQhAwEmCRUhB4t/zScju/IWBaC0gY3JwCoaI
SgWnWbiYebOIvFeUJJ2ndyeIYZaIDVEgDWyWm/CXLDhdwaJnPvwHpQukGhregzjEOIMbcXh/AXGj
XADsmeUi3itnmP1AV4hCwaRp5tqHe+fF78wdcu45FQ3i82tARYCD4RMtlAiQswkNXmWGTJQQCHn4
Bu/ajPTcdflGgHiIfJwsn4kE7ouDBdhavCX1ph7gAe/jFj25QPUsAbX0hkUbQTkwMgEanydPJ4AB
PQqLIy4SwqQTVISyxbl5ArlQ2+ZqgJukJ1AdcEjIORdtC2xzobkKMgEuOIfmIpLlQtLPLNrgzY0a
Xi1WzBj/LRLABWXDjWzMJU3fYSJ5xTH0D2COceji6UPZ3HRQgKxymHggaSmmYuKW821msHCeI0RS
EqQajg8FVt4hQiLu5KmVD7B3oXgyKEocJylJqIijYOi4FGpguVM9Fnik/ii+B5pBvNOM8UE5u/uW
a5rKvcIwMnCMu++MHf+X4cXtBMjiePxoSqz8WohDjItcxkdTpOwMK+6GjVEc+VeI5w7rMYAwBskA
nWJR5AnYCMncO+MiRmHwGnPAHgR31pPU3/ZXjHOoxtSeIYIUF5BX6cnPsx/AXaxu9kO+58ZlAEB5
UCFBs8GKCdpfgHfSTZAff2dYg5OJtO5BJRcijxjnyoJaNak+5ZWRrgwuiV7zpJ8bCIEqKhAgo5Rc
ABdJK4Ee+dkkoeGGt9XJ/BMNS8DAfCbUTImT4yUJIVEv6/Kn9OG8BTdVjCuLhQqGBC5tlOLeWUvo
59lqggYEVtEQwGspjjIeIFNJ6hkMmQT7jXSst+gMr/4r8+5fvIcZiPc1ohuW/m9+GGOOs2GLAMLI
9ygo+Q3n6UAFWvjGliKAB6YQAf6NGQFpZ8t/OTE+ClikEUy4EPg54J79g6HLkTL5hQTDP4ZEQlUO
tIqD0uEHRltFkE4d7leoRzhmSQt113xQdiK7Lu+oZMgmuLpcRs6HGwBcwovyg3nMXyqOJgoi4CPc
DV4DNeG6CyD+jIUqLKgraQdnx2cUnAZZlI7jA/7sC0Rp79VThVycrvhqPgk+k3yLb2LZYpV6rQxQ
p4wvYdz8BWp7Tb7hQ+8p5fFHLhg/g+dkOhy7sRb0FBDqinQf3dgHKTKhebjJj/4O9s2VGKj0VyJH
624+fnU+AFR4YnxRhXwBsycKY8YXRC0ye0o/fAhoAIiWwhCnwyl2bPVUXmb8gnvy7V3DUwxGDbzE
BWKoIWzAV1ZcUWcWUdwIcCQSBfXixprpnPnEkf2cQXWbnhywJyIYlzzhE5w1cQLdd85s2nh23uxr
v5QfnJB6bB+AE3wx70QeEb5zRP2Ri5HKdUKPJc5N8O0Rxs2guFHCFLeObYF7U+NSK8qGU1TRFpld
sILLL0GYF7OUqcaOLjLlP4Jh4kFC0QCbi48QvuStZ0UiQb6E0hsrpCjAgYmxIHyrWDOhCPJ/o1e+
xhYg1ibuLNgzKwTk9n1Od5wFexl9KorcJVeDxW0wefflO/DNcGNJ8+4m0sJfogGgpfBufZM0SSxL
eCboEA9cEjY+l9Ncy2MN0B+iWsy8puSA6Jn6quGyJ5LkDfDjg0NzYwckQSM5DC7eg4Sawc6M57qv
6n1ywIyiHeheaAgKYjEadMxNSEGlzwITGXOAHCUnY3oqHRQtRtVg1T2cG4sJZPMJnIRi7H/9hQFD
YaZPLHlaGyUEIwRpfpG9mQn9y1XsRAet7g4hLSO43R25T0uFePJUb4XND9yin8yvo3nlm5s0GfWt
aXYOzhN2eYwR9+OZ3ervk0xztYZjbdvACbig5V+g1Oa+q22haqc0aej0nVc9ilM4Y1FYgZ63jLGO
pXEcGjoP0TbQYmNsK4UWiVlLV1P6i4mOw753bivH3nU5TFHbievvRKpXjh1It9ToV0VDkhcOfXet
MXE8Qg3bFKpNL61EYZZo4ZsCCpx7Ifhd3mHw6cn1XzFNdyXSy3++UqMgk3yutoqVi6LRluD1gPhc
XqsWChqTGo4TpXQuTlX1AzUq6bDeSJsijLSPvMj/91+0pd2uqgPQ13yElu1H8ptk6t0nSGI4mjhl
DYP/hqMawsWYgefLMk3ra0x37cBxyPwtCfk1/x0xnzzjzFrQ7x7DrddrhfiDUxOIFnakLV+vvR4a
uYwXdlnH/89rU+qMiymGlPb62Ot9VVoCqcO6VapEhvoTGNc6jgQy1f0oKK+ruW6Mm6EqR1z/G+Oq
maEFYhF8V0oHRp2U/TH15P74euYM2T9ulYy+4/97vS3MrdOlDa0sLfToWXRrW5i02Fqx5wVmeKta
MNyM9rFrRfy1DnsotYZcYetkCXCzRdhpacEh1z3aUkjV6vW/gX6Jg+1JH2oIO33C8gCjaAtabFJ+
FXro/evDFjWgodlbWHV0V+2bJXZA3r9BUuqlX0Hie70NB7Q+rABB0sBaO35puuBFQBKe782Npoz3
tLb4yErqBKNRFhtHQcnn5+rAOpDr11YHgh+jzPiy+viARUB4y0pI5JaKclvcFMNzpNPrIWxSHZUk
vMqWdnxdb9VXIwv8K/H+6z+mnDXXonDYiRxiWK1BI13nlr7Dpz/Z9T6+g21c4KUh0X6Ivh5nQwn1
dWkp5Ydf6rc6T8ZDLf4XYg6NytJW9q8/TpHMKlnhrzSZg75uUj/cWPQJoO2obO+SauhWmWzHxxID
ANfqdPNSJUDCYa14t7DFXK0N8TqNQ/VkOeZwyRLGTGOjqsm9wkTfRe8D6Ki/ZAV5OZCrmdauaLL+
oUEpt6Ku/FL8saG/olZ+Ah2DmONIQ7UTOs5UFs65iWzUrpbTHdsytpYsQPmboZnNGhQu3WlmifBZ
scqNJw3xforh+UoluIfX99a5cWLr3OP/qBtFse4ypnxZWd0tD7GHCVvrn9NV1tKy1XH1+m9GAyk8
o5Nt2tJbzZnU+tLGI7hEokbb139jJ3BW7dj95kH16Sf4zsuahiYjl+BNJoPyngSYikt+j+rTGygM
MV6UTGYFSY8qiv53mVannHD99C3N202+Pq4Q9188k/+FVYvralPAxY3r6mCJh9Sk59pkA4JllsoW
I14ze8DK2esvaaLt9KCKvulXsuqMYsSipK4glWrDvuu0aJ8MbtNgoJoqE7SDLjuriU2/qCItQXbF
07APjlUBaog1G42Ay+IcBN1fbgTxl+XACjESTcKXHE8X7AJyGl2oH5SkaS1UlnS7hT3xhvmCscmr
6JS0uD3Byy5wpy7GAy5WPsZnHlyT0MnwRKOtRpnTW9Nvw+oahL4B+bsYWdlCr8V2Sw4w9ezQa/RO
8QPL+VsNleakaiRIYzISUZYVvEna6p5s55xWOV5Y4mHQImPj2STmddSBf2Ik8HpQB9wBZPFg1ww+
5iykaXM5Qq044POXrXDj6d48SZMpPVv2PvLDqxX73mZMbHlf84N2tkCSMkd+w+DJ26YJxjw5RGO6
hGUQW6F2E2H504eH9hvHM1MdArfrwvA40MBbLjX5zzObh0l7WEIisDOKXasQg6OFHDX4ljg+ReAu
UxidBrG9r0OxG5ppJeWQhftoUGmtXtxjXSuA2mv7Zg/0Nc+dUT2ljO3EpNVr2mIDpuGxuoxrVUaq
4gRr5FjqrtdlGXp8BbI/pvXOQzyoB6W+Ntt6Wik+62Bm0diWG5n/4JJJcwbadPDjr1kY4CIWeGvN
m4Lj6yFSwn/MeLiwrSmd05pgsfNS87f/LMZh+O1q8kn6AY7nMbf+mqDFhlxWrY3uGM2brlvQIKrB
vMqWBBY9xMqKlbbcFeKBj++aQf20y8L/KBzbwVCS9sp10EvveKceLEqHSJZYlJ0gXBaanNwqp9C3
QaXsqjF71J0UHaJsFEQOZRwIFghb/Imitlz0ZxZIdR2Xjebi8t7/S5PyPGgKOXmDdAc6L2ArotDJ
MPs32ifKSzUP+u3Uqf6hcaKrnCn+e10nq9HUUPRZYDVEC8ZtDPMNpE/4DQFlQ3VqQPWlCKqxiXtT
lvb5yjFkaYsFWrVnLciXhdFIF6IgQJ8wor1yF/+LxqKlNyu2xUlEsyU9C/tT5ZH+NVIlvdORwliP
QUrfXlmX3gssvZPavyoD19nvVeYlI5W+bkK58DbZBvoMBzJAOsnGzpKgAWUpk6opsvRgogWAxqb0
i/pa5fpwCKKGtpriQe618WA68jVTs2HjFF8pRNuUtglJWmh3g8bo67o3HQgWTK+gVCibMHQvXE94
yV3brQw8EzW/Jey2PBt7Dzk9G0P32+cI4ELKI2t7SqFQ+RYt/eLp+nrIMaS3ZTk6j336FQcIB2tJ
YZiNfnjEAh6yvdZtXy+9HoZJwXQnpR1UPfbm/vWQTKx9oYKh7+u/gV85y7QCIffjmA5lXvGRKHV2
8uXgfw9a0ALx0kRuXWWVtzNkY3KvHpP8OFVoM+DkgvjToHZl+k1GrS2hqEQmpGm1/Na2ZvOmtXay
CGVqe3qkqisdjzUUgWaAH7D3v2dwz4l4/XBt97b/NpSC7e9ozlJqWihhZospg5bEwkDMnC5W7cA0
tYyjOqXyJS2LdtMOPbCg+CO2gvrCHDppXmN7slPVySZzFU8nsRrlbQQLrtCVha/L5qG39HhTD6W2
NivzrCTweurMsqH5jUGHsSD9HZXO707JhExt9H15a2gFJXwPIlUW7Ykembqxp+xk9MqfSgfG1Kre
h9XF6I17aBGTX9FjUAHW7qy834ReEe/G0RyAza0Ueh1FRjaPAbfN/8PSeS03ji1Z9IcGEfDmlSQc
vRUlvSDkCpbw/utnoWdu9FVUq0uGBJAnc+c2Gho1BBBzqLxTyPNX0T3HRBZ2c5eRv6xWx3DKvWQI
lEPRszdOK4QAijyph2Yu/v9D2ogvGiuCIeNozg9CC7jRKL3p5wHjgMAgEWty5dUKzKdpDrQdzRB2
CB0N/tw3D8sykz8BmmiHABpMx1xlKlNt0cTFfkxj4zKqVeLEStxCANdPSheVtzRtyLosw/Q8VARD
yaWKx6Q6DZJLAAVySVAxnZ4VEVRdOBxH6mGmHk1wOIr6IE6bUVXUQ8C97aspo8gclhZMF11w8eYz
j2Eqe7RJ30P4AkciVHtY/U81B1U6jAbOCqN1xXR2Xc6I6QDOIjEmF7w9TXr0IxtEBAUZChwOYj8Z
Xvu2JrbFkmFJl52Hc2LOwkO/KiBTAfa7jV8Qd41Hz7rrZFcQU41D15UF+VYqOXrbOxcEz4EB9EdW
2CtiB4xss57rfz3eNHA2ZiBfeqc807+SsP8uO5VdnDR+zyXLOxNclH5UwvnziHIHJXCuIwLu8ATm
6S5mMonHYSd1+gogW/rIgLSbM07XbeW+wr/XQB09xeajbH6i5ifBwWF8ojXp0kciXchTzaRH/LqG
/UWO3xSO10w51fXVfO0t404HUELnYaZA0LRAowq0BZf+9z+pIsjfF3pBYEO5J5GXFmGxNiHIHugy
7Fx6WnA6FpUgNK/90uHSrS6k5GbP5xcCmbLAcHy3lsWAb5kbvr34LvyzXBC14j2Ol2+NAXOzFxW8
rJnD19ESGQQw7eNAAwgDZDb9chH1k9otZi7WoyMDGQMa7PTwLkPlJmzxIdGA99nseHw1/1GgWBzS
5p0vpjK8Ot/85e8wMTJhj1fsFfBMeI2r6df8Ga90sGcQ5XKnJMhK1qQUdeaJXycH0Gv2lnxCnYdO
CJ6/UB+hy0JdHs78bCzNgEh0DMOb8lIktvUFWq5Ndihgj/oHwsgvjD1bvIddhFe9rNsxchqcILL1
9Iv3Aio37ihWawdhPV77LT9S+IM0i71esi53A/xJfW1dO7IxCMdeqdq6Yb2FUE2E4+8M78BCbHJw
qBvO/CTYIiY8av7Ej8CDDM2wV/zp5/E6hJg5s6dcz+xA44VOOvP+Z1fz53U2XO0wetY1DNf1U/4Y
r8Uf/gGQSiGALEY2G97Pkbxnt8DGgVaRXxTnMwQJuHdhOZh78VqAvQI6AxPyWrhg+jivrSD7hlt+
rft4mX6V2afDVg494JKZbAxULzmIOQytCTutVVRCscF8YTNeyy92X7NO0PJmypzinSjEYFbWubXT
oyuO0Lz4iovP6+k97gIDNYXmAPcN8rGXTzI6cu41+A0gZNZNCp41WgysssBHWhedJt8T7i7dtsA9
n3hkuFDI8fuQnMy4hOoZ4jk8KOiByQYiN6fBOq4OeeJn/zrMOGH83OX8zrVJjA1MMO76Lranl8OS
IEix9SM20y+rH30+91tgSJKSCAEOw62R2fhKSRUjkGOREQ2RhR9Aojhl4a2f6UQeooDOdR0hswbU
rP2ejMfCIdq0y94C7QzzGv7elfaOoCj8JOEdl+NVIZ2hoiISICiboIXpAbWW1R4zHA9zP21PQe7w
HPDAEUQq31ZELqT6Wn+byGpcFX+G6o7y16ielko2utxqmmSXsAAow/sR1lq15rFFH1Af4TLwCIzf
3PvEYGJtj7MumRaww7GeI4Kbe/jV29brPORcfiTHwIRT+dCygwDZRbSjeifiFoB0563+xWGRG4Rk
7g7suSGuAaRwS9hGWDywnChLVyqflvIeqX5S2fwFbiz+vsY+rzBIcFnjqMq14HGvWjfPjxNK+gR9
j1U+i/bUxTB00Dmguyz4o85vxb64OxrknFX2AJ+M9V6yUzQERCt59FSiCdkjrOR/fUyK2WqEIAVV
yziUwjpkay/Zc7mNxXeJr/+W2MgNjp6+4Wm+0vUzDltpd8rY1vGYBndNPwnyN3x5/Hvp7QQ8ALF/
ATNHMBw9VQgcoj3BL0hOmH3HIzsqn99G7DFCnve5CVm/OES39EF0rwKqFWL7vGtkopEbMiHWSreL
463BTZcb214/SN8daDRZAXL0KxZfZXaBKMp3rWQgpye7IK7rqpvujWj3ii2bNmb4NaFW+qcjWvsh
+5mUHbnKegT8xtOqYfJ5aZ8kYYjJJlNPRefLFWYiBjeleNP3M2Ht/R8/AlVaUeDQ92i1Ty56OULy
uGAzmXL5smtJGkf+Fb6ugegI6YXOsSidTPONnbKH9pdFxz7B8PBQd/96SeGlfBTpt9H/dcWXVd+4
JqqyGyRiQ30sFasMUxgukcICAK4MayC20GTQNXsBqpVBD4QSzVoFb8Kze/BWkvxLQjl+NbhjrFEG
k+IrF7g/GR9Zesmydx27BHWFQ1ndXlLzXSs/mPuq8hywpuxX4a74rKZtX99gXKKdIHGa6OY0O77i
P/TaqsfT2xdeS5czXaPpuzbunYZ3wH0mE1Q/AyaZARsUHPiJX/T1CmPIt7l64lU/JOwnDiMBP5yW
Hc6Qi4xcEvaltWvTAzd9BVNhgkhmm6cguoISs01KvgwEgp+cJTo5YwdVwCL4aai+MW9k8JLS16Sr
Mv3lujtCiUzJavkaCx8nZ6w5F49NM/yL419h+lE7jJVd7I4t2gxikyOn5IDDsoGUo8VoGabQpmWB
hPn8eY4cw9otj1OwsEIkh6dTSteSgPmWTczZzIqSyyB5BQD34Vt7zr1Dwwcv+pw8wwSZyzq4843T
xwCDNcMcU7kRnJWLl1H86MsftPC64QvSR2Adxv5Rttcs9cx+TZkgPLgjFtH41/AsY+z5mZxGL/sm
Zoc6UWHXA58sWeVPniDBuIsaVzvi+fzq8KAINohAcnb3g2+w19GOXD5e7Yv8nGtEa6mea9mreruI
frMBI6zsoi2I1boe6f6GHw020NUyHTpDHQ6Jaew5XhrFGUDn+flVsccdhWxcnlyzR7Mj3xRhIWY7
5PEJT0m2a6Bkuh4dCyr2QCTDlrsEacxVZmm0+J9Bwlkj8HYsgi/7MzfnXY62HU0j93gIhwEjgw5Z
yzo9Uhx514N8nYZb+SYx8K8wZhBLJJL0o4lg682WoME4Y47QfVGHNrMHZA0Ruo3badwOvY9fcEVn
ORICa4/fhO5F+qFVvelBqgECH23aJ6SjwaVp7Ql2HA0MNnewv0lxNDF3YNfczIQkJP1Zji/W+E+R
7AZWDw9mE78nfbLRtLdMPiY96Ue2SP8sDCxLACM4ijjRGQtK56UfeRfNENHithvIYnOL5rMbvJg0
RWqltSmgA6EGlN8nZRtj69mfnDAwgWHftO6sxvW6QF6p82vJ892IWj8cPUJbIIThtxCc83YfFT9c
bZpEwo5W1cMhtjYld76nXOrDusA4RxaeKSG3OVYe/d6AaJhZXhH6y8gjqosNIocFGRQjVCEdZTBR
H+UJ+mzwTBWYiC0iJCQr49Z4cRKQThsKXsjGP+VUwYQHR453QXzU/cst8cMRSvcF3ShP32v5EqJB
z+C6WvmKRcWBvTbeL6+HrN3k4oboaYW8G+uBf6rwJ+tnGYUio2f3XrRXM70F5bRS3lUW+iGEl/F1
yoWDkV7FLCTaG/+9UtyYEJFjjBEEtN9GuIumXYHBpMqCq5AFewbumlkmFZA+cvVb/AM+6T4bvKBW
/W06zN+vx+svuiEC45xWP+ppI/v1zrL1Tesh8FlhrmVPx9E3nOFYbZN3awfT4cFWK1CZb2k8V8oT
0y+Nx5sugiRU2IqJYzy17+GPS6E9WzS7h9mbn8kpETbmX48rEx2nrzm9PzOHI8/AedcvWTXB7EpX
Iy7mvTNqbjrYmWxHt/E5EovM2ElcYbO0+ch9TWlnKB7Hoi54Ju2funkdcvor09Y5zU2Hm5Q/m70X
pjZ9F167UXcUe5/Wlz5HUzGK2eTQ9jhK8bYZUFetMljyIylNHg+cZZNjRVNIJLNFCZw2dIAqeqTE
1lPm7+Sj1F2BxDBhHWGE0B8DeZfwomVbgClH4YKfnx2LeItP9lBSJ5aPVXqmGluw5EnWQtgjOabg
Vr1HOgIuyJHDLTLjjN4sAkho093g0u0CUuBzxvReIFCiPZwP0MbFypsNhzKpiRhd7/hrRGBx5DbF
A/cNNgWIyFEVYEAl1Q7sXbSl0F1VpnrxUKj2q7HpRgXyTXBAIvdP2ooq6cuuHmzxNIbqYiD2ZhUH
GFHLJyzjP8QbCKSI7Rsex+/wdydSc8g+YTF+YIqIuO6QBUHb4E/BYNQQ5/sCHdVw4BJy7vKf6JeS
DoOGdZgBRC5dL+YRPT0O9Eh+TLRqMHNYI+bmj9xENCGIF6UnySeECDZccnMfGacI0zs2yZw6Zu5q
yGqppOUHjnAaeQrmJiP3EEeaX76jsRser08mOm7q8Zvpm2Rtkw1BgvHSWngzoxWbzhde/uGGuQww
HPsGPoORDmJuzA/AN5kbmsaD2odMCnZB9B8fBNYQvGYYRK2G4GnDrLXMhRamACu6ca7BK/QkdFul
rebrEc3EsAxZ/GTGJsZE7QqWxztCiruubUSS5vbyF7avMVFmX8rsmNBE/oVkj5KcFO4C4Wi2RLWQ
7oEsAq3r8o9q2dqersZEcgRRFOeoEPL/8tiJOufmOtDPNIh0Sx1oprbpsUffcBiREiniPwgaOqy5
twsgr5jeC+n7JiabMnfwSq+4vQWSfNdtQgVGMo9wZUthoICC0fDxWktrclzxWKeRFgoaKhtxKAkn
lXDFuJpnzQpQLqxDegVlZf7m35W00z80zeU8M74pOTwc1jcnOmfcDI0CwcmX/kU5qM/Bv4kFFtZv
DJCda+DvgQs6jvvDJoO/jWSNOxiRJIyPhXW5au/lefYHFnyOtWs+58TpUswl1hyncMC/snxt8u1K
MLclMiHd4brdQywFOXJfpEFVdprZzehzFWiCNeCFEAXSpsX0YLFlWBMPKNJV3YRvTiPALyYkUgRG
otdoL5MQEQHUP9AHnuQNfXXyLh40AXXxhjBUztJ02PcnJd4IT0BoTdwMuGmqWFXCAFrlv0j2W9Bc
01s2aeT/iGuUzHS56OczZYXnwIDAtXDDZM1Xxxzf/SZHCrfwA+3ik4dETu3qUf0xmbL6UqhtZB4h
kCmgfq1DzlOICCbLSDsyLyVGdJVL4WECwSixRb1b3zrhn0n6subW80ZENdJQWMASnUhzZQrSH58T
MBNPdrNEG74ui00JHEnALB1h6QZkRudbizhFkclzqUPs4yhCWr60ZkiFRm69gB1S40/tFpKs2rlq
5sjRBl4giAj0NjH46kyfpw1GzV0I7CZbnJ2g2EFxC6wvxOpwaXC3xHgKBSXmwABMCA+WObv2MMqg
hHGAi6ODY2Mr7JVkS2WsidYYYUC6ubBfBDipg92CLDov0MfELmB9gyJyuyMp6TBpQPaxooxiI9dp
H6LMmdYzVviSvIVYo5FFmi4PP9tzZKRYzAjBM5e3i8z7h18S8DpAcLNASa42+4m8nawT8cgqP3fx
/6CzcRjng2GHrbrR7OlyeRUhLDbrhNloirG3tJ2lC4GA6eSAFuB+/KKxo8bi6LKBMBSlHmqgTQFh
S1mDjcECUtKtGn5VmUPJggikBDZstTz1CpyT6QF5f4A2JzsmpfiFad9qOjFtVsqqSJ04sbl+wxmo
CDUZ7TX1iE5Y/cBt9Ffk6IAezSUOoCyCSnL7fKgf4R8Vi8/CkqDJ5rSsQm9Ql2JCGYG3/E2VYxYR
aiLkbRMONhpL2P+X+DO5VX/d3zB4ynd1IPKgPtGm8NxfWuHO+7Uzdv3J2Gn7F22KLQAuEVtHv7Yb
78NV2qsEsa6ba2qsc6e8Gd+5Q9qXN3pI2IFjTL9IbZou6Rl/UvQyR3kS0H1ITtUBW3ROcr9/Rif9
vBipsjD+A7iB4cbbFd/11Nx08gWbSyhrnWudihdme66abkXJJdBt5KoYXg0nswaOWQknHbSQyf5f
PDId0FI6c4vz+ndcrevGbmFGw8LDhSsnSg0/8YUSrETEzKwHEcaz3broiersbOjrFon8J1q6FzI+
LEUkJCIA9+e29k1tp5mPCK8jbKwRhyDVtUmNF5S1AekpAzjKVTfiwUhhH6M23sz6Z6t8Bf2BZzpl
yAAsW1LUPZT+1d/rk+6OwtVRGQBHYTnOZES6gkznuBYhtmu2AH28c0fEXvJGhnGHJTPWoEh7eAmq
2xp2rW4UNh4WOixbknYB4iz8BWl6aXaKRXYx0KgQFBk5M9gDp8kHSxzIJy8aVZgXBFBCf/1HvA8J
21K9hYwiLgTXgU3jWkFcEpJFfaNosXnPBFzDFocylQMy2BXiTmw+JHGxL1MV6OyegNvkvJp0D3M2
Mieh+oGKYe8N1LNYnsFQAwH4CZzsCeQUwPCkZnNEktPQOyAoy+G/3LYk6tpiClkDPTa5yiuae5AL
cEp6Ps6qhpu1uBQXWEOP4jpC1hNsbdyNIcfQaTT9MgJlXSk/4sRKdz3xeL7oNVb6J6qk+oehZImC
Ndbhv/o9OERYKWLLB4mSwcnEMMY3J5upL4Uej+gUZRMMRiT3PKRQzXDfACgvr7P1Y1yx9uFEbkkD
4cAlOYzGAVj7L/B53phJ9Q9mWP5pvzmTaY9QflrQONpVdRk4+24vuhxw6zU/pmj3zb9Yxv9ohYah
kreqvsMGphS2BgcoUgVGZW5fbo4Axc6Km6P2q2N6Tc79vvbzc39ub/TtYAu8Zw06JVCyD2ZqExgX
LOCj/l5U7MfuY0LDYi3y9/8z/OBysD8G9sQXPPmnfGawPj6Nh/Cm/tKAld/Fn/bNduudI5LwIsAX
MVwPnxLQtLWraXVF25x5hlYcuth8POmmOw0kGXOvAysABesLeig8QIgpaKBYAZl50Y1oj2PxU/1Q
Kqf3+G64kIBhFLKcaPb92//Zt8De07bF3dgiJb2Pb+HH/CZu2jU5n8XB+CMlGAKQYmf4Ef1Kb7CD
oT7DV5/t9N6+6T/smTibqMPQUOmEEwjTp/miA/TxkN1pdUI3PjDFzgaIylH+oN/LvgE89N/Wk8A2
MbCUwPwc3rT4wQf93H5HN0ampQ9E8ONpqmcVlCW2meQHwypYT1QM3W0QqI+r7iGVm6WM3uQ/bW++
yf91SXi1FexTdIbKDTUrgWdP8CakYZYa1mrgd/zv6f5/HBMqPQwmVBzbJCaxh65xRaDdXtlnH/UZ
+xQAtfxXi1y6JoxUaLSpHwOibiY8UM5yA3LdMyzRI3RHhqWYPo4mETkYguBvrkTDkYA0iGvDxQRt
YSXyYJJjpKPRp07zYnklWnNjBuCl6DRT+LWS9NlvlB7N35pe7EtjZdfDq1yrM7PVyao3+ZmOaXrj
tUbowADl8M1gGFi/rvwLicNCZFdHQgoVzmUcHWMi91YBGapUu38VhFC2U/hyzfiPrUENa4zwRX+B
BpAgeB0iOwQPrZN/8OpF+Krlqv2djuqjax4DeOwi3lj6weUpk22jsi3VY01Mce0e4t/S0oKoQLUC
+0KRAugFThjs4TFxB0cVbM7lBSo5hNOV/Ee/GdOs012WG5ZKlCaGnIDTljem+m/g+c5O3aM8zeAX
9Trdhbv83N4x24KUiokOJGAMBfVVwORjueVdRPdfHya8oOdnRpKQteAZMw7brT2/nEjZ0Aer0P3D
VXnOWCStlE3qsQO1HPNNugNqJz/BG9P4eb6rD7iSAvfcn/HNRZr0NSVz+OOPirhqQr8M913ocy9G
tLhoXcw9HKoqdbVgQxlqGORUX4WUiS6PVwLaj4s+xrQ3Gu/kvf7gVqvPw7jJ8I1GgrDv77M/HV4e
MaBv6r8S8QjsP0TrqR/mm5LtKlTgdz6BeRXnLvsGqgkyzJUpuRyPOrCSk/lTeODoyn3thwKqIYl4
B62nzIJfUVo51Tnh+EMFP/2n+BJ+wuvsdG/CiZtDwp3M7/fJ+XWkAuZ3+d/w1n3VOP2geuFN+yfD
RQBiXt72ZT+/nQgagAjCy7jLyFrYU/2CjDFqkvnHOs+bjtmH/sYUI+OEKjrtL1c+URhE27P5hZ0m
twNvhflWl+jBCN1abtxlFkDMQpDsdvqqz71ffkwzlbx6gF4mYPmI27kMOAo7xY92SJY1pcYz6iXf
y3r4V8c9568BguFKsPisXSZvjMSIwOJcXSoLTihAN8ih8GEGlaGYA3egHXyCFnPrggh3F04MWKbE
2UnMTAhwPsS3/G69x9f/1h+A4bSEkMIhnG+lHzLEQx68wK6pd9/aHQKMDsCHpeiAQzh2QJvqWSHn
WzWKF3GoPpHvocfTQX97h48KId/YSIMPauulD+J0O6LKNBR6g0UdnjKaJDbWQEtgJnjjBqlnwwaq
t1FeCgj92CKSLvZaYcDBFyHhlPnWze6XHz7Eh0TIfpPRcqpLAKUPovJbiEtDuwaU+2DDPix/NtFF
/cwyMZs8remImGUpdrSe0DO5Gt2x/Kg/OEu7BwjO6w+UN2l21HV2jAr8y96u2k0BBoEqzVixnK76
O4jZN1s00dybOBLjZMElI5A480nONTCSAo+Bhv6l4sr+NpBLo0Fa3RK+9Rr3ibHX4t1L30KHwQ1Z
Rxef2PRSxGxH4i59oVzcQcVo5lPGFaHNF0gldClg0byDl6lYntF6ZbwJC/sFEKRCp+d+34kjBA8X
g1Ax3vKrLLX+amFbiD1Y4/UNQdfbDmR1sWd3dW3X1iTcnJX4EcyHNMXdfa0DajRXE7ukjJeAgQz7
whUM9heqwtThM3R6MU4ICsvzTd/aEmR/yCL5pZhdeWTuRvq0YZjWWXb2G/OLm2uIwXbsitzalIg8
L539zHgMojsyL9IpoLmpMfjYSdKme3Eb8yYT6LKmiQor/INAvpaHtsbrnTJh4MTgWKEr072QWtn6
Ad/2Ot/BRKjYFQP9vGFM4QyeoVcMry8F6WPPkJOsafQ+q2sTXmaFm2FxDV5XIp4eTpg9eT9yd4Hm
WzvHYQGTi8FmcUdzzUGn4keQvIF4cKnDxVN6s7QgXWDHCACzSSOLDhlUlNJvxaVFrOAsqn4VTjvJ
ql02fZL+0egeFNGNnI1u3pKFNqBUApJN+X9Strsi/TVQTb7wqYCjQ3aZdeil+hQFw7bODwSD/81W
fNRJ8yPvd1uzLzArpOj8dUTQZEr0qXrop96WX2zR1PmtTnCc4f+4TMY5sfTJX2fgp4FIgjfJ1G5q
KaBfzHav2RW5VIO9/OcYHGqsDWitX7lw52vmhsMMUZGlHpeyEcTrtPusY5MmOHk0OABiB+yQghai
7ynxWeksrP9FT9SNzcKaYCxcJJ0SpB13Vll9e3wUa3WnZtcp+pGQwva0FwaPc8huTyEam8j4SUkP
g0mj2wAqxBRsQTtYHPfVWC2cDtE3JnBgTaIgWf2/vuhrbEw6kQK3rUT5bDFeZap1b14q6jblWJoU
KoZ5XW7e2I72pKh2LZSItI1RMqDewS5AKaZzBFGWWa4GeUpie5gTjCMxXkmAotGoh4q07gUGwrqh
2zfrrHfKEogv1bdD1lzqzHLqGPShykdgQ8XVmaQCKbxWAaHD2U/UJ4HfpgiE0IIGTB6iIDtlg+Fs
xO+/nQgiZ5QdgvpYvdJLB+kcEx/kjidBx59raJrgbonpVh/TszLl5UayHImu8SuEAwr2ugU2ZcCJ
CBwzotEZVYlKH06k2pedXZiCL9f4H+j14stdovmvsvY+YYKexN15KvZwAJ18whpNyk5TgnqUwJ1J
hXwGfFtLV10W3ULRuW8QB65k4a9Wv+LIiwKIVIeWc6BTni0RegQ8i9cQKwhOHURduAZp3LHkO8g7
8IUquxrBzuw/ZvFbSu6ZdBsOpbkNii/YcB1suUTYNdN7SqXJij9Vhdy+sep9k6+zs4oCVfIpcozH
dCWMeBh3sEtGOAtQh5tz7vUvCOk+DJAJ5jfKQgAWdBW7pj/o8TmmR+F4Ubx0sTGwAZ4RLcixFwC1
grCCTcOiPpqiRwvI5Eo+qsHAm9FVgTMBSs9smP2oxUNlH073SnirWbM2DBp+8yJTzBXhNoveBGIk
HmrT1zEqHzYdzB95q4MmT9YtFs6RiY9nT02GN43ZdnFuQdgDVGRURMhc2OPNSB478uxNKYCygXAJ
iBI6DRuSTZH9yONdeV2UZXVXoiXW3Vk/vRACVyxcieO0SdskinjPQn2gPmn+K/8WSBwxL5GxnbgM
BnMRCcNsfpsBGgxwoPsK3rQaeDRiTD800jvOx+M6EdywZsd1yy0fQ24Cy5PQtabjQisf7RgN4wQd
jsWSU4q7MMLV0DjN8IZ4e6yLJV77dD+8Enrhlg2+MByNPALwlBHUpKdYaqaNJgsfWa15JqidM1qs
yrwspCYQZujryj1pPZpbUTzlL4ag1lfUffEivm0VoSKPbJrdtHB5NEPYiN58b8+KuB9xLcpsQs6Z
lMTpgk+sXBJAD2ce6aCviEgE11Hncc6bNJPMu+Oe7zNu4iv/arXbpL5n9R1INm3Z+MBDueuv7Wx5
g+KKMxFQV3nwtXbXoyCXd+xspcKfMaHDyqHZVFeJ3lLCouzazV5nkw4ttev4RUrLqUkvuCP1yq1j
gDcqBhj6fb0xHkRfkmjesUsbE0ycrG5Lx6kBK808x0rR+qwHIXhn6Yl22+SHs8uvXYXbrtsp0f6l
uIq8cXrLjVO/D1kVQRzbpvpOIag6PGjlXU1vuvZuNnu6CI52kmErbjx5PnTptrdO4pbbEd2FDJSB
61H8JSh7Qha1zg3kbSkcigybak8gRqdxSsufgmOVeYXMTeKZ4Aq1k02ORP6p6dbDLon3mbQxX55m
uE1CKokTSgwI0H9pqirwJdGMf8Z3JEM8m6L8SFGTKVset6E6RpZXkT/FSUCrg6mSvK8xF5buDfbm
0sWI97nhRZDWHbCSUGGSDHTWIWlHXwOrt9Ol8Jia01WAidHeeu56FpcQkswN6rZN0nHf+HnxYRh+
KN9fhCQ05C2uyZguJN1vq4sWbOUJy+dLVLD/Xde18Mwl6624TKatwIDDBlOxRVKnsOZjzgZGhH44
+6aONZ0Xp9vSOkHOH3adeSulfdE5Vs7ywAuXfcRpsWlLpqusTneR8GGJ/8GoxOfC/A5C7fIinbl3
LczJWJyzjgAj2lQKCx8fskE6eiM60R6Z5uhRyeF/NhmrufvIcWFBhGGb5+gURZTf4NGZB8NgFraN
6FvQowhqbQg7yHAq/VA6wuNx7jD/ET8qN/syADs8QLgVZPDLYBsmvkSgOTRPiHNbLh6fp/7bGDVw
Hxk9R1FT/FjETro6rKs0iWbyl+FXW14JhXECGl+B9cWGo+u3vrtR1OfapdIa+ha6wcKtGjxj2rf6
IdSfonGGCjygidD8ufT4OLLHYHQm3HgOHiz2ZnwtTM+ofas69OPTSj+bN3E+9cIhVraSeEyMa/za
isIx0e1adCLMb/Wj0B+laquhS6EBxCqc0fMn3qm24fCwx62TRO5SY5DCVMeJlUSxC/RdLmyr6i0U
PSt+FCHFB1upwSKwGjshPPvCQ5s8BLr9ebzl4y0uf0dkp4VU2Qc1/yvbbb50xWG0TsbdJB4U0xeF
8wvSLMpU8gWIctgR1jhZx76x4SmVrUtcZgRfUFYOXeSoig95KXIC7MWVUzVgx1JVDJ6SOJ8NsTto
iXKptpJxiPGkIvuLPvo1nIjcyVWkGxD6vba5UbpZuFovyOzjH3my1n8nBHgZBzRozZwdlNxvKVjU
RchghV1JXrBFRr4udPxm+EoHAcUEIhFnfh1vDIKs2OZXrIjJN2EXgZ3yLRc+pBa6mcftNym0LJfX
hAXtXrDcpCc7yyUqUsLqxAyeL/EgsapOtwMCWSawTnsnxLqYfaN/WgB9VsXS1C7mg5psC9kTol3w
p0uTF5nCwcQBM7mW006MDryNAYtZ6ybIe2V4ChMkD/dNFbf0InNjcy/O9UXSfjUWEb6ZYWe6Ty1E
NS412TCvhGqKMbz3PUWmVEFT4acgs3Wa3JWxYMjxyDRmEP2ag3VL9LFFyIJmJ60N4ktRlf87i/je
c7elNEN2SiePpNWqAv+i+3uwjGuMpxRAyLGlmPMCyzIXgCNgK0nRTPhF8tenZvgmg3+JgmEFZYc5
ljmYUc8I+Yso+/wp+sgeRXLSXpSNpingJQQpCdHl+hNIrGGwm12YIQp7dviE8ETx4U9tOr47ggKI
NhF7c+b6TnEUKCioMlnNNZcBj4TXvmi+EsBNPOhB5BYje43to11ZBLDhkfiOV7CRnOrkZIjfL/1s
siHDt43FGtH27CauVR5udOG31AFGKzdI3qaBlBO4CfF23gUy4m0erDy7jzQXw2HsjoLxqaHLNE4o
eMD9G+RLqXzqdZyc/Jd6GdComcsaJbwOeICEbsh6r7hbvFGCryeXpPcqtEPPIWHKyt4brNVaAmVZ
oIta5pbhfMkjTFd7BBdaL3y0vrkt2DIpW/bBE0QqTXhI3bO71ECyYM1zdkq65zLQJAJAHXwDedfh
7f83hbes9Ebwl3H+pV3KAwfRHM1crhMrekdfImV7ZbFxuWrq3ix3obrlQhTxOxP9lKEtPICLMjMt
41qp4XfkYODJ4p6dfdj8LdusmiUvvPI6WFC5mcw0FYm/y9kh4gNNmeXU6NaW4deGN1JdTINRdYm3
O046Kzl8jNk/jNaJrY9ySqxVPpIddO2Va2w9+8GVKwcRbsDFoLp+JMlek/YGWJuy19ER2XkYswch
CV3f6vjQZMqXnl+jGTfMgt218qwwmWH5AbeN1TCsGs65wKRRfYf92qxf9V5r3BCmOdvC6xy+CYmj
1DS6Tme9afF9LmxdPpbdWxN4meqqnQ/hoa9cxh+pd8Roq5dwhT0262gNQUJDxW0RvIDafpUfYCP1
jQz1cpOn6A0gCL6xUNC+2dwX+oY1eH/v/nvsDQhHrZvAd2HtQr00EiwBdS8DgJeYoGgEVbxmgu/O
wiJU2qoxXqwdNKJOTP+KbS+vQSKYmifzzBwCMDKx78Rr+QyGDFmEy5GjZQDpgyFf4/y0gBvEIfQ8
nuohOkTaGYxGaz4oNX3IsOAKw60DgGPzOcjB1yscPs0Q60uQ2Ub9KCCrRySGqcZuYZxhSapzd3aS
n2TwBK+d/GGp1xkcF++AoX9orw9lZDf8j09xJwBT0tgAiwzF0ZQuGR5SbIily8jewALV7oIc0UB0
yKZnZvk8OXAJ5WJXUoZyLKQE5c3CfZmmrHXgPCytj4j9IB4VIFpYR/8vR+e13LiVRdEvQhVyeCUR
CTCJyi8opUYikfPXe8E1rqmxx61Wi8C95+wINQp7be4FfBzyIUEuD/p4VtMDBQKadryTqMpc2oW4
64rpii5qmg8mlYGP98ccsGUAapWiXaX+ZDiyHpXja7lxA5i6pqidIlU+pcZzb10Uw9UoEPml+IOB
2xNQqMfP1XwlovY73yKOamccWIq2xIsE0hpDiAoeHlo5W9tBEQPyWuLBe3Q1uXAvFAJbWYDRvdQO
OdBB7Q0jZt/vu0Z/sF/Qf44cgn0Wmq46q/q7ovzpOqvlV0rchECywRFYSlvwTb10D3YLu0eUajmt
6s/mlSNPVG5i/aIbEVJd3KqPgh/pU7VQh+2k9SHNnwWRABkfLbPO7DQfxNgfUxed/sriSII8gAHQ
ns7t6vL5PcRgjA9qHszzG6Pm0kd8D2yE0syAcVxktpwTi4EoHaY1yJLj9AClcejetJD9lomHewbP
Ee+nLSssGed8CnoOX1E7xpbdkUJX2uCmlN9Ui0nkO7msE7ViSJnkBlVlKA+R1fmwvN0Qpdtt7MBm
6xJKPvdBCUnrt63fsREzsAHEKKy1B1W+mvVlpFVjpGZng6PT2NPao9l/mw0AbbcGypwieAzucwiY
dWmb4yBt9655reTnji/VHQzDm4VrDitrmHBZWnZaYYWU5tpBqU4Pv2vcwXjTplNmhZynA+494SUb
o6E5MXqw6qnxSSywzEYj2ZbZPmeUo/dC8t15ODwEp6M9eArvMQprD2dnBbDSpmswAiszxgPHFPr6
U5Tmay9D40r37PApkgOqQLWyQSMvEE/z+C6QHrbCCiNOWBp3NH+7JoKbQaQrkde1RIpB5Bb9G+ED
WXT8WmvnhMuwekLJMMmuVTuoYJbx+pg9/keSX2raBLvbPHFsc6RYxbOlnofkliFUS3/Rqk7jcX68
jxNkAYs6haAoeozWWzJf19xto2r93jqDHCIfGOtrHjPgcTbDa5byahvqUzV8TRgEFGcUPFMmRtxf
s9OkfurGVSyDWQrLxCfZcGGN1jmL2QodBHLZXzMvnmixvhb9t/wVy15P9PoQPfqf5e5LwhlSCD1A
NW1KIcN0p/58VxhpDnrs6xb0bvXS8PTnrgtyq8SsG+R2erOKTIuTw+vuvpZ43f8YR546Gooc9iAh
atFRruULI06fhXLyYag2VhjCDk9F+5YyaGgXRY82NUFeIW9GSsm7Jm5ZM/2lMNYIq4W0kmaD5l0/
pdgejKOVRG0art1x7K51zmv52PXQiFr2xEDIAo/rQuTqSz8KDMLxCLic/o2QfyAeshIudy9vzgm9
Hv23plEPnWy7JSPZPfZWwdYXL19+h+lDK54lPqQNIBFCdpX1fl2Sg4YwCLi/jBYxtB6g5Zck9uf5
XMa0bdhl6zYwqxKNZYD0dqsfx+awCcBqDyKxyI46aUoczOvytlovWuekpIU5Je/O41+fvcjFzUA4
HE+fhCeUU7jJDUHa4ygRa2pliXJRSc/p9J19N/0WnQw6IcHJyCxCqKTyLwMfeY/GuXZCcRxM8bKi
0lYOseAY4mkouKD4tMj+5b6YN7dCQb83VF3uIVXnbzncNkCBUjvN54sLnDYH/X6AT6zSY1U6A+oE
AsDAiP5XYeLfjvlSTcP01CBq94f5JBX/JBi13gqzFAViFmrWh17BoGSFkwJoGxA31l32k/jVKK6G
9FIJm6qpXD/zvuLgiSECNHYKAwVGJOu+0v+WxtXsz2nhyrNd6lv9HDR1/D+CtURGczOQuz1g25T7
v3iCwsyiNDuLyUGfPmY6ZMRb3vhbW9/6m5HmRzwJNjTSkMUIiT2Dy/QHdgJ/qTD54tTUwzpqyEBd
JQz+hBpN/0Mi/oPuzwmyXwyG4UVWH3tbNSiL8jEL6wQbyeZC3GAnki1L4E8myexUEN13XCBgzY/p
KWdTkvSvBIVhlx2g8YfC61sm3HCoolaCg4QDSA3wejBdpNUZkriCT5os9qNRHw38nT0imxIZmOTA
lu1r9ZYv+L0PFkYs7GnduelPPXDSgzstsAyvejgajyJ5RtZ+egL/y+ZjYkUYD7rJQeD4uAdQJF3n
PugwWZw1Zhm0xa0yTbxqDY84sck1YX5c/grO9e8K0VhMLF3FxRM/vpkFS/NJb39TKDfWMmCKdfQy
hrlHdKfsqf2Lu1fmW2NATPQOPpSqUV2fqyrs+8NRwOvO6ORWWdC10b2MGrLpOr8YCGjGtmK81217
qJZtG0z6584C70EQSYSn1uOAPcd3v7PoA3hPxRsSWEl4MROMJ5GGKrx5K/uTOgZi7t3VQFRCbAd3
4dwXL3p8Msh6GyJAqiV5Nkx/VZDlhgu9ubKvzxiPnpfuIK3HqfHxWfJEM8DiimMMsiqY86gmcEdj
xT0260GyUE76Zupr5E7qb4OyESUAcD3vTor/G/szKUh4z5CiHTLzpsr+nOGb9Zfq0LyN8VPHH9a0
Qmvwqb4wAXcWMomvo8GZ4ic+EoS2h0qwe9OPRb8x0RCDmFwk7LLtelKJbIiB/n9G5oJsiHREiKs7
LnSleUXiwk8B64No8qKgDUUo16QBalMQmEYK1i100IvjU8XucqfNzkE7DEawTq+TemqMCAdkWQaG
EkjZmX+Cxh7+SdK9HBkXj2nxNcYM/MfB2gswxWiFgmTBVO0zzLQJ+OcG/s4TE86hQvic+zlrtXzg
kigajHSAdQRCuV3Fs+L2jyuC0mp0itnTy0jMQ+wmaXnsPmMQ+c5jZYeUjJcgq+zJdAfxu8vptook
I0pMN0td0OKWmH0u/MHL4FVnu59oVg6QxypJCAVooIWA3MRHGiiGv6z+XY7SxW074EXv0boiQWcg
BjGmS3ddwkm9iuCYI1K8GQNMqAjHeQMevJjuuO3n5ZesaeQT0b640yq336rHnXK+liWpHWDUVxUC
h4+vWZUgtwXtE0sXBARlOEP8+viEc+fVwq5mpR5TWW4xtLElchNDnJ4b6ovN66R/WrlHpeM0nOiw
IZWZcMZeLI9lSaUu77Q4RDBQw31ja5f7oVzddfBQXsEqLQezt+v1SWhDhfBhfThKpS/NkYpsd8DH
ssNlRxWoYwweeq9kPXOPJPWvwobTTC9j+qXL17h5pd9x1jgnDmMSMipluisN78jWmvokay6y6zQJ
+ekA8aQZz3xUU2lFrtMDSPY8LS8Z1z3R0gpCVDe7O8hCYrxefDvCzoUbhSHN9WOnveW1n00fJknc
McUEpS9mrGih1EYiGXLLZzHfhMZlNWC/0Mg2SNkCrtbGdp6x7imc/5jsyFtt7CpjU/aF2lfTW129
T+0XcR41u3DvurF6NecA9B9OhqcYtFRaQ62I3NWEOnBqFBqiVwyo9IbnEmhjLMnMlC8UbqKe1BCw
pjO1EJmcfCXtNPr19FzkMQ6DhW2B9syxNI+Z7D1Wh+MlX11WKjYpfdk//slK8aIUZ0sL3Fl+Kjib
CUrJPGHcFuj77/Bqtz8FHz+1KkQyG9EwnBT1ZJMNHSvcmjknZgPa8ShkXplJelFH3FuVgRxoKaV/
dzNAT0JpTpMfJwtYxkWlY6l7RPOgVagUTbyvYLMLYKZTLbZCLH9iV9apb459xVVhx+JxohVxvTH7
oWEZUaskYZucyBISeLJ0F1xUS07l4PP1lzRACT+Ay07upLioJPTebRSPhwlZDutFcffVPpri21Cf
WsvrgdZRkL5i4coUF09HZkWLdsotRowneUTD69FUgKsaxeY0haicCzmqtRBG1x8XfBCnVUZEkV3m
/FnMKSj5h2nSlLffuKbkle9bwIv7c9d/F+V5WhG9AtQGSnNsZ3gfD12QYnK2erxoI7mVXxDEuAfK
1LZnnNQk4lClS7Nj7eVYF14UhDupMBzyaX/PWa0OjRKYKu8+7QHAT2j7NRE5KeoH5WEyk05VJJk/
+Crg+RVgg3lFkBCJC1zV+9xywIOnW66FAlMAQbGxa5UUAeTav2qIVOQJ2p9EYqExh8S7NPT8wO3S
JLEl2ePNJKR/P6hHUTkXvLltaAzHx2rf571oHMo7izjvBB3T1S+gs9Ht1QWgwEORcr8/43tjcmP7
hN2wDNQf0L4HffX5zLl8ayUCQEHNZ3XXGOk8yx65ylh2mbBzG90umeZ0JlQgwjidTNfIPDhsUcW5
FPG4Acqpqlu1fJoHobML3gqkFeB/dBMk/AsH5kfAIYU/HrTDjh0IOd42YSDgsHT0uq6obkqWTSdM
Fch2yKnBmvh1wp24Gg4UiD7/DKbbG9+qGUelyqZIcZfBYqfwdOXNVe2sj/vQMP0g3BXp2XYAYbos
WAffmLxrthL6xIUL5tYzXXug+hKyVu7iCLFXjjkHp+CmH3LiE0qj6d9YWsgVExklHqjUSqz1Q/9a
Z+i6KyMU4GMuuCOUk3BQqZjF5UPw6/Le55yEh1W/3EGu6IFYmyaoqcJiU2YydCTTxUqhE2gAFrth
gbv2F91a8ZU8IKRYH/heCU0NWkAYRfgZ6DQgvhTp6C842oybuMYJrR9EFjnS1jfloNYdl+Fbl45q
jRIRAX5VOTNBrqvd5ntSi+UEpcoQYNnBq4abkxwjFy0gas85ebrfURKAiviMT6p87Gc6yRP3Pl9w
swhIZu/XQXpHWDp/4+sh5hXXIgUId3blxPKl9megKghkYPHxo+sldRfnOT9vRq4MHJv0BQ8oD8Ek
/J5jyK98HkgkrPeEunDZa6SjIl6EGIHaNbv7RFllK43BALnsnygi8bv3aHpp0YwyyX8g80Tfh7T+
R7/bWkM4h/2wbLO0Uxmh4VHhhC02QhuCC+es/g/Jj0APOaWWtbNipZJCymT0QymF1vNEGrZCXDZv
v7qS8kVPol8/IkOGYCDDN4R2bNEOCH4+w2czkJxqouUVGdDnqFRndiyJsBuSghldf9l1KT/agZRV
C1aRaBXpkHJIhDcbh9hwYvD1b9JL2xey3xeUEhApansRe1fEsQC1BGxFQEfiDneHnbAosAOmZOr4
eYPl1VPux36JKhr5SLHvQsR49G4CNuDg6wLGBAgpE0EVJjbZG5WIK4aft/zVXXnptcofYewL+FEo
PJrHqSDeMfIlogfxkJdurlyYSs3sr9bPpuK2fcAQjDmueu1SbINwKPtphsLkLITLJHiEpoGgWs9i
T5zo61IiAjgBg6aUEvbo1oPs4bTvRJRaNcOD+i9eFPLE0KSChpjPJi3AZsRihUIbIJD3X0kchGEk
GPJLMDOAdWltkBFWDdVtN6uDG4L2sw3hYgrbwWFh7YJgG1UHFVhh7mcA7Jxyv0hDOC9drOVmUrCK
MUO2dSKD3+80RBJvUOaANxu0q2jRoF2t+8tjsTmfQXFIK2QtbxH+FpgoydoKJiz9ZLZLe+PN/OO+
1JFVYA8kMZr1TcdHvFfo3aZIpOaBp5f3kOfhoB969n7iJgaSMNHtk5WkPmXV/QL6T4SCjRi1WM94
PxBzmPuWfSndN53bQAzzQLO8wPOTjYINYa/oMGzSHtbwgh6VnLxi9fVHWOOuJOrlbnfFgV2zTcLp
qZqDfI10RAUkbciuQu4uCngBBzdNBvBZAbvAyozL3Y387QHl5zVyoLLhGYzLZzjNsX1m2suFs0zp
kWUF7eqK9claqFN1DE43w9clD64GlkI0bQStEO26bt9JCTkxwCe4/JDdi07OvTy7WXa/Tonk9ptj
M94xdqO5FTs3/eD2NEU6cf0xOQEyOyZOD507idEiQAtSQtaUgZi6/eYrRMJzJu8VMahnAHIgMlNc
/uJcqrLj+Pi0+x482U2B3FGwYRDnXYZtFOyZeS931yooAJ5wGTPxG4vLtSQYHkqAGCATGw4ypve1
4XsnUBrZtbeXu5sih0aBkpXSxRbWHm22HOt2zQQYEyMWaIXLZ8azQXZxxZVLfcIxA14hbxEtYEt4
T7gSHdc53JrIjdKOX0q+jw1swABeLjzZrsk+DeAqBpXopyItry5aRczxZbmXKKKpbdSA1e2+5CfR
AapHv2hSgEgqQHbHo3cwRjcjRyVzmCBZhzydA5XwatQSdJtTC1X4ZX9IBNjR7benaslj38uSd715
bdXoQXlc75rcdHAEBsZmH/zffNFn9advm+CefaYzDXgRSQGw7hMRD0Q84vVaXGu9aDRQ6iF5qsgz
KPSF1rijmoNE5QZ5aMA8YNAMNGhldBqgUYljJrNIXnkeeLdBC4tjq5zsScIzJSw5BgyBlGp8nJiQ
yJsStQvaSFAnfmTdZCMQLiRngyrJH9cwd5MLX8QJlyu4l5UDdTbWb1dNf1tS19Avz9NB/soH7i9Q
Ck8nAxxNA01pgjtn/Gn3C6m3IirgHZpU7nj14TWUZ4gsXTZVMroaSHW0CMQsg8uJDExEN+nBonj1
A/fwU9N/swMzMi4b5P3DKwWUjZBpumP3RJtPI8XJJCxz/ONLqkhe6+dc5XTfJ5zzc5/cKc9C8y2K
zpD14ZQue2llYVPnonSJsZxJGbv/MI4/0Omhw+QzkHB6KH55A4LKH6DZHrcb70P62BS4boJZhvS4
OVoFnxDNJ1IwvyB9AeZAkYhCGUwHEfMcuNBLfDx4jMYfYCaZJX7YQabpf5AyqRZAo7U3K8Quqr5W
p+2hpO0dN9fma6U5dTe+EQ/jP3wWSjf5Um4zLCMTBwVc2JJHt9CPTGdy5i5E6jATgmAJlEEw1e1Z
LGeyyzAErLaCabjbN/58sUTEuTv02bB7rUuMZSgmOkVJXeItOGTZ0DlnbVk8iI8wRs1pBANPNqYw
fD34Z4gSPxK4EFbfgq/d+FuEuVg7Vr5nzHibpq//zT/gIfgZ8f5hYoIqVdpgc17dpA9I7PklkXY3
IqnBEvmLkg4JQyvRFuhtAX9jFWV9pSAD1PvCxnABT72G3X74nNiFd+2NOS0L++fhFZvbT+PnzBqc
tFtFHbu+OuI3xSxfuM2pvABg3AmAgCuL4quWOJOjH5B5uMIplphPdoWXeconoUhIa+tvgpZQuxmM
GzvqPiPMBW75szwppGb8bNYwhMkfq+QyxoDkkqvBPVv0TwW3BvuF6cXHx6uK5wEfFfown1o42Ylr
F3TkWPoDiMvH8pGepxeT3yQkb4ouiat8LAle2leOdTZ+rBtan+xf6hmXzIXsiP+v3qOeTzZdhpLd
Slf6rnq1wc8RRIClsguzLVHt8E5mybH7QyjCzj6rPlrD2i387gsMZDislwKdPjFVH+ZidwZGgL0U
DCM9cNIjwB/uZ1jRmyeeO/W1RzriF9f8TPh7ztpHWzRW+l39RmVzHDDxEJTwQM4yB8sXYiabj/BN
vSAZtZzMsUL0P2g7B6e1rdIFOyBmHlkVpn4UE478D1B8HA6l3RzJHUL+aoT3S/EK5B0f6drB5rBj
MGm1o+LXvzC8CclC9W68yC8ub4DD6OAXx/jCcevWbuKoF+J/Lxk5xbvpL/0RX/AIMEl8D3+YlzBQ
bsmS2AavOGzczJcdGg4dXFvTR5XvgCSjNqw8ye+86Qj88p2faW8L6EY+Vi8D/6Q5Kk8kZ7rxmW6e
SxZkHjCWN954uH+1n2bZQao/X5vvWNxrvJL/90hpl/m8PD2+iXTH74aMH9Tg3XQQyLF8/MVvd7+n
IUn5SF94m/jJ8AsrHwui9t5fVNpQ+WbFYxaCkkR2HSDgs4dQfhMCIbKe9dMQTvynuC1+fGLqZzFa
M3Jfbljoznxofh0kT8VJcqljO2RXovxcxR5OSbjiBURl8ZR/NKc2OApn3sX4ijDhMv/vSWpOzak7
8ZYM/GLhBjGPwC7+jF/il1dRt7DzbGNyXFwLn0+IfJfmD3MFD+DKyMstrjloHmLWZjJTXF4NfQsw
ewY7meV93nnpREAaYXPgSQEmMpz7JoGz0n76Sr5YZ6tl+zGRbsuYS/VZxfMiueygZuONAjsnF84j
41ojlUKzIH4OJlci5oX4VUkiDqz8cUbs9LmgCcdKTvBChY3XHeFaasI8cR/BSWK+J0AAuI9pnn+W
QFxMDk4p4Q2dFkpDLUQ49biWN2QqiLrViwmcxKNUEWW4UObzCoCEpWjunLkN8G/MuUN/ofGRvGGp
gGWdpEOfPkELG1QCcEXTyyFHaFTxGEbccSVhQdXOXd8xcyLZeGXdZ3ddrUNKHpGx055Jt8FYb8qv
1oI2vkxWUimMzTDzUKKJIVMHsTfSFjEXPaDF96iok1u0D4rzBHycc435QcnfOmlP2DKOgIJ4DdpT
n4ha9K2wCBEcOWUwIPzYxf9wxqK1RV10RBnrYwr0iS3xcbeHy0l+FV/vv9XT9MVdelyujzeYBarW
pu2u393/NHzbyebz2UrUoPDAVgnMcCnV1apjH92fxUP/PvVPSdgR7PWUPqeR/lQeC6R2nVAROgCQ
Z2bP1aQ8fFmabv0wvCtFpTtpBj2ZNcKtTujxyjhsP/obIWicb+1zEaKN4kibbQh0zjFR8U0EmihV
V1TEYc+IFyg/669lOKlXR9NpkwlsLejxMyw4pxeJNsjgmieb47n/YUwGqugOdE6c8RiRZmF8Pw4c
D69CfEZellsYH3Y9fjbH/MCS6iGTe5rfJZrGcZxlQMZ769y/x5/L4mAE2YJPkNetbLDB/bmOSmz+
eGsXe/hGkvO5/JujAUh9h1mkPmPb360SfahU4dqg08jF0hf4X65UOvKS+iAgvv8jN++t8fv3NGo0
mSwYkziZ8YOaLah0ecd7+RVuTuI961X3FR+7A04I/Jl+dVMj0rCCpYltTJEn+W8MJJf+ou/prTyK
byi7fxLVxMLNY/TQ11sGIkL8IU3SE8aNZZ2BZzI+5HgmWUOSCPoV1YPV0nmQ3n/GOiUDR8dyWOlF
coqbBkqtK+gAfTEfwrHWO8lNMvENlKqQXvrmszE/uopGSE6AfS7Rz+ygRp14YVi7+D3IVUHp7fGB
AvWU2n5unYzO1J/S2mEXyhfAWAJSDtqGaZzyBkc2SmykcYSKHoz0hUx0iDYlQ8l/HjhniXjHAGTa
kNsFAsSUNrc9tAvPqxhOuHy0rX2YWGXTAUAb6X4kv7CMgBcJ1pXEsGaOUAmYC9FrzFBldzix5ZHW
J17nXnhvADmrqrT8XAqJYiJF1eIqkTrrq8XpgcdXUWyrllFrsD5UqYKRCuFqLE2HWtPemIKm6oIt
auThMPaMW+rCDbkf50MzXLDGUZ/YYy3+Fbc0tP1VlUl9Stvye0FwxiS3rPp0YmwjUAK3zwX7JSIi
or/pd7oaj0/Yj3a5icpzoj6Xozfzx14xiIl+tUGIzNfOg65YB0gHf5aOOSyPEj2Uanyy2hM/aPws
G5ZQv2YFyZQ3dCd14gk4g9iJrPk2rydgobi6dOuRJUsjM0Xbjzk/Ka/i2KTxiIhrHvDt4gcDgOmu
Y79gjny8WdNhLF1aKBDHj8WpnxxRZ2XadeeVOJxq31nugmZjfeIpqW2WwJFCUY4vzvwfrDSxEtW6
i5tCV6PiEQlpgLV7zHxEhSBGihGp4EnDEepTwBoKKqCVbofBsuHecGJiNbfiWCfeW7/NW/WWUk+m
2klsE4EATat3sJznRGMxHAPAvoHHQuC44NyQfVH2ZYLoBpU59swKpBNroB2JAsMXd7hTZk1O/abz
sKmqvKjyS2I9i9aHyeS0HIoMhciO8N0diGk6fijKm5KfBuyoZRWxokLhMr5bgr/iS9NOyxBa8zEW
I4myro2pJy7L7VT/ZTgnVNdMmOWv6DUJj1pA9YiZ1SPwVuIcVThADQcIOASpLxjaOJaDh3aBzPo3
dEHTHUv1MN6Du4JE3KM1rnnuTOyHZ0v5yJuLoIdz6c1k2T2ckvTA4lhgj6MQnfRAiL8fAgFyfHpv
GW48HkFQZ+PGT7bISUKL1vHKpZX+tsoNwpeYSPlFyy+ZeW1GaAdfK77n8dnIACUvQ38yGYGTX9o1
jOGZvhjYcfbsQvVJuR6LUITfp7iPyZWFaKH4OWrkk/CAlvQVDuJT8ovsc1uWbTWxTfBAorGs+awI
UVY/d+W5IHyke6LUZivwBntOiPn639aZX+AReTwxku7wu9f1ISZIkPfYTWbCw0LCsvoqnIVLQ14M
zYIBeOqKfgGCjpghUD/64vG0vvVH4FzjqJ4fmO3Mvy7BmfsqV0eBnCD0bQ+PJFyjJPnAK+hWkSJN
BIO2JzptCJ06ZKXfLYjw3E4LWfU1mWCKjsmFopwoOXXUlhTbiYXTn2OMJY2Zrto3blOf+Xjo7BuN
ELFsb1IiH+qrq65uezLHrQ5t4QpwiYSz22P6J13E4phnp6F8HbLA7F900s94XKsDP266dsw5ivXr
/eU+Omh4zFODaWkraiNedyv8o2Dh4cbAS858FD54a6bxtS+/2BxaQs5IndoKV3f9Ee78RKRCg2d9
Dilq/1fUOxqNap2IG0Sr9Czx0BT1uf4yzYDoIPN9Ch43smVOCycxJ9a7fqwc8gJ3LHc7shpOtMil
+v9R0gCNv8ttfunYVCvboO1hX3szpyvJyYk7Mr6xuPLuKg4mNgNQV3aEyTEKQoydGq1MgRR0t3U6
rciuluL46PTKVWma6RYqscjzwGe8754XVESISIBWuePLadf4mj3zyXL2Mhg+IZw7KGyuDL5ofond
JXJdvohCCkhoTbm9Tsrv/ag3guBIFZGainjqOY0p1OscQIE7ZgXlaW7f1/o6oFEV2CbZ1CkxJOYI
Zcjql2AI2k8mXzH8NGxcO6A/gKGWXRaJMPY8iqvJo95DVyLmYXIEfNoiEdL9+N5SjiTv5ZixkNcS
FGraFOmMusDDd8ShqvtQ8Smhv3EI3npkx0dzsiwP1TboI3O3QNUvLzmJnh65o2pFatlBJR0GkLz1
sOJBvj58RBHLPzIHETYgWTCki7RgVtpce+bXljhwXtnLkCe6hO6pTPAHLtZQ1shVdyvCiuLNNADk
YDP25UB7qNyYGAnm9qUtLFZjEH4kRB4c4qsiYwBloml/ltEG2BZ8sIdYdSGskNPy3/w5mJ6Z2bsv
/WGrBxjGk3Eb3/mjQ3mVRGRSpYvGGZVtZPwqH8jGiIzdUdI9qXvpJb0Wt/yoBDTOos7meGePYtHF
DLvDh15OV7FGUHTmdO8MCnNOLNvt7KUEPRDgQrrMZZIcOAsVBWkcNkixLVu6KP/b21m/avBJBOa7
5D2jJEwNdXMXIyhiNwJ5+UR/NAXri/xd3GTeIq85U4spcMLRm7rVgarf3ILH+VRd7k/CPx6zJihY
5zHr8Vj0Pi88X2FFkDa7VoUuaU/jsCW79DAbFWgUyZD2nNyWt6JEYb8fuJDeGMi5QPwCeuupetOI
jQaYrQ78aTcej1S7ETJxc90bE4q6P4VebrZTvrlqu8Z9GUkmKYbxHkBW/X+8R6TJTSnkIb+J8NFO
Dqrz8kC8P0tRv7vln6wFQkBUs/rd/209xJ/4Fx3MjDcueeV1vM5fTPYLFaH/aP98IvZUMm1e5wqn
MCFDYAD8XuBKKEjcrg+FhIQg4lSdEiMzcY+FPY0u33r5yde/9n/UE3EI8afM3mKCiahaQPXaBNnq
s35OBpx6tMBUM3nkuKnBUviv+r380W7itfxhxgR629bbf7gFAb2ZVLqDFqReB9O3feV0CtJhCyzI
X/hRTdgPyNezbOGXFwwhkESb7R6lLAcJAyw6c/Z31qDt4SImgqQDtFKxbRhEM4IW8+n4ekOMr5Mz
zvBPWGJ+H2EaTdfiVfrJcapfebDRsGsaogcnMQgi2Vm7+hnETCfkmXAf5i9kgFAgOx54EkDzGhHi
L9MlcyvfEAQ0yzLst03oMu3KlDBvPcrjEesOeULfjekyWDGtgVZBFHD8ihi8OFp/GyA87hqTiFyG
GhIHn03s8SynXvamEQaHWPQs14D0J9zVyuBIPFdUKfLNoGz6ET/b5IlXkx+jeUxe5dN64as4OLGc
Jbif7k/pUw9QuLi1TUEkEm6ai2gZIDGLuMd90drknOEruT+Vh/LPQg2w017U1DZSdvgTt2etbXGZ
KTcimk+imthWfoAydbRvG+3mLFx7pFK2XmtSYrmLv7fniHBN5lD0I1hfU+RpB6U/S/lpnj3hMt3y
kGgjMteq90Fw8bgb/yhRbQnq/ONV5EGrhP185Mx4LCEmCW6GtLlg/LdkKmH9jPAPyiN5Ynhuhymc
0z/G9c6HflcyZKfOZLgF2J6AaeLIEajWP/KWJrfDmQcIoPyk7XV16wRPi3CB+N400QQO41DmJm68
UoVqweBzHeIQSCDuXfgrmUI6as1MrzFAlLFdk7PkItyyYBtLAkX31BUjs7f+pZXH2keyzs58q2AW
kSD0d+9elTYdP9S+sS6vFLW0eDKRBAUa0QfITbh57yRpkVIcCiAylHwVv3Qg0W5M/QePsAoM8vAX
2R+N14xodt4pkroGt1CCx/AndQzOwKUenSsjBHrM7+VJPDyi3Xyw4P+kIH5cbOoOTFovg2Z6bQvG
g71uugnqVzXoKabmGCPHdXR4w+/USBF48gHSoKPMyvDkIoaJ4urA/8PXTri3ZLYLRyb4eApa9a1L
P/R4/w95p4oFxXIZP2PzuVqfzDhcSMvPPRWl0uBW+iHRD0tHwV1o5GHzOKr6sagCcAY+9lnmZxpU
/T4e3XsSxAPGvx1N3g3Zbq9EH6OnFPIDTVdGaROFQHo7ibbkpSKUgioBWxAl8mVYB0iFsCucQpRS
NrypVBdEjKkMolaxK1+rj/Vl/f+HAetCLNtCoIqwXVEzaQvc1ikZFWDXSF3g9LdC9kJg3EO+HMli
lFvO9owSH458iIjGkbyR/WqcjD8q9lg2iupgDD7a7Ya5/PFkKae4bnd2ySN/P9Ystf15ojugCGMT
/6RvkLuCiLt2EgWxmcv+h7qE9Zn8BeTDM0DUFctS22A0BAOwEbjL6OoYRAhA0W0LYKDfMckDCf3i
wYMc6Aw3i0PsqTwt2YoE1r976XJIUb7Oh57ealY9Qim2IkpbJe+scGLF70ffEpD/BPl4xPcrZT8m
V078gEvGdezw8QEPmJWdVi5u3Eb1eEi4YPhCUDXTCGG543yYeo+qW/ioKnFM2AdWT/ImiIOpfLBu
CKe1xfIVQGVwfpLMwmQ5yMTsIDB60wWbYD9p9e6rF1uuUT3JKJ54QcjREECe7NlyBvKBixObHZov
9F4qIe1kwAshzzk/e3FGRkHozJXeSBntaR7W+Asq5OdI4c6t4FFmWGERkGwGvzF7EZInqWUj4Suz
4hK4whqPXyNAs1OpuCYOCovocDLYElGGk9zJZEXG/8MDP4di5wXc5g9isP9fx5h/dGghkhJk1hQP
7vY/xs5rOXYsvdKvUnGuBy1gwytUfcH0SMs0dDcIWmDDe/f08+VRa0bVmpAmoqO6q3nIk8wENn6z
1rcSDnresWgluyU3e7WnFNFGry48Omua3gQlTLzl/bcY64UhNvpHEza5tU+tYzE+AqYm67x2HvqC
ycGuAeOYr2uTHmknnWvSQeveBVQ295piIbnFaJWnbFfIU+4seeKWOLCA2ylc8/lejGsmZl3Issdr
QFlkt5SwDbmNEHIE3kT4QzOvOUKca+xeI8Gl+pi39OfPpcIJv1XhAvqwV5rtaHuKdVJGwhFm5P2I
3IuTfYXnkiWBDXr2lNJ6StBed5o0LN05b6J74jEemvMoOWTjVQfc2EU/paJ++dwCTYA6pmUcN6hc
DbwR3JeMz9zHHkTEiAFOLPvsRVh7I4D75+zM4VGFhhDyMF+o6nxCpPgZY39fTJLppxO1jyJHuukY
5NBai4i7JFmjaWJVbzDvZyIJYl9bW79nUsgI+n6ejUuctugODOQb48INFmO2ZSPqa54S7Ri/UCaN
yzHfYgJKWk/HMkQZXC8iZjnWugKXXxP+gEgKuwMJ8CuuLsRJvP1snwUGZXsdMZlPeQfg6zGp3gHI
mcJFSIY5ug36HmeO2yDOf7CAtNnWjRGfzBBLMHUPW5je4uKqRPgtCOpU5EIA/8EKCuInWOQ/OuY/
2EJsT43796p3eyBVz4Ktm50tv3KSY2jUMjY19TYzT5aBLmVm4+RPOKo2ukMuAvOdiq74MOT7gKCP
Sm4dpt5avifPq3nlMzaSvQ3yZJFDCYwWRbCmsGIKzQdVRIxhVqw3YbJSusz1V3vDAibcl89sQNfN
jcMhZZ276G4qDeYwMDN5oAZn/YBypB/gQU/4yHJUnEONka8pjGY1TcGbXgVetmJYSAgifyFifaom
/9Cv0+MlRdvF2pKzZZpRoTMtLa9i6Sy7g7EdbgNyIs64WxjQewablj0ZKS00JIzHRPhay2X9wePK
JRhl3ClzpBTuNUj3CWZNOB/zzjqlCIHYIL5B8KCHeG7eDGTaD4TdtgtGYJB0PxsWCszq3waIQR6v
wrUeQE8taT2AKBdrATmOuwo4xxKfIYhStUN/uTRoR/gBBkkQDHEf8JSveJw5IGzv5heeOXnj3VcH
ymnk4kCwhvbEmeZa4pU4Yau5jX9exRkHSuI0Ncu+Ykv7wG9JRxCVv3sJ4mJ425IDVUMhMSLO3e8k
m1cAruK1Xi0bZiI9Usab3y5cPhjeOEKlWu8eoxpDzssUqjfqy3zEWVsZhwn1s4/4wv22COJ6SMfS
myZja3b5FmLBrg6UTz9q0HfUC1Ozl37efSHALTaGJd9k5D59SZ1j4SgMkiBvbffktnuqAJz5BCux
t3VAgkClzllwy+NEtAFGm07blrAN7LssjS4vlbirKOiImSc0wxPk2ACmydc8y4SJDPJ9ir7KCQnY
yqYTMy+VEcyG4ZrFlKwHg+MknlWHkRpeXQlxsCti0E+EO5GjxGsGSU5dqZFKQobcxM6DA3lpQTPg
E0pvLlL9EiH/LrDprwCHM+6iJggf7oMaBHjG3G03qBFV7R0aSecDfmxOSrvRmVykDyM9rr7hF8a4
oHWbjL1GSHnKlIOAKOSqK6jtSFDZMcSzXGGyspTWJjYZPO1NKF/oCBTu6HsbQeF3F4FiJL0DBzaG
syR7uV+3tqeOX36+LgMc+o+JuxOAe+pVxR5VrjvpcTSGcJ4qj5Vrz5T52ANswTXH2zXckyMY5JC2
gqMQDNJahCSGNF6TH9Ti6jDGz55G19OqLY6GPFhjPy2hFe+m70pftmxChTK35V7299lxNVwnVezg
jxBJC5GesoBaZ1HIQy2vfXlxuicJjR2FVJLvmH2JdNMYpx72qWLt0Gso8rM0yIxicrrTQdjix1LP
dXJNsg+JVI5R6obSumCBjorGfSyb5waYR3/qCE+YvKKamawv/UPs31SGrJgjsPd/5tWib58dIc+x
0++1qnkeFCiIVcCImuYxxEse8eZ/JWoRzhm+gTkhLEJfp+TbKNoWFxfHmgLTddayHhrmqQ++zlwQ
Yz6s6gtPXfL+Jvccpu8DOAys4TRvDel3vFxiashVmXaqgdN1k5ZrdXpix9MN+xDuE3qedGvcI+sY
0rLJsx/ii3yhShLhwjIXnCRxjfDjDr2HZ8DI5RhFJp0dyOgpM4FmXYI4fbLIy0rUSzENPXj59FWR
SGFLw1nrLvAYM8EBTytYZ89BGlI1+hUHgq5QHYZox/KK1AGDlkYxUIhULB65ltKXwtnhgosKRo6c
psNyLF9Ua2STvk6e6L0+UXmO7ckNvGFVHeRXriB0WXR0U9AKtzYKGpPKGvFFRfyJV0GnVGPjIUI8
NxRf7XApgUmihSUKLVm4SBDwpIJnr4PF3SJFUIK9DdO1apKa8uoifL/H2NnTOG+gyLAuR0HHA1Zb
4glB4otSOCPbiRJAWSPKImVGXKP4GTshBT5Ybis9mkhD2Wytp+FWGk9qoXDTr23gR905Q+AQF3dy
q6cwbkZqhjqpeTKBsWRyPoH/5i4PrLP0j3l5JZ7b1rw83iVy74DRIBG+yldEfbls+3j0o+bFiK3w
SpkrKyt7WBQTMXIbcRVyJf2zkm5KHuD9p1HfY95xXdO5dl+D/SipT03SgaZzZb6V9K+DdycsBA/W
Lt5Yv9+Ceu4yKtWh/NF0J/f0ieI8RPuYddmu3g0pMqV1LH6Y45ggWX2A9NsBewE3IEvsZGeODyPM
XF6YXIEo56rKWoSBBPYRplgtCusw9qcGIk6yNRFcLZIfR18EyFVp+GPlDTygfI4YkEKBTgHPsyul
CIkWZUkgE91BK09hcyDGw622pn40ciRH+njtGvWi6b21KiX32KiRqSKnJ6tlS9h4rpMeSwjDFI8Q
uZkhkPeGZhlNWrXOIIy+RvtHhj+Mne6MvPjAlGa6sK2SYmZbbDoXtQupHskaHr51mh4L57m543hW
beUlLpC7hSrnmgsziyxIhkX0Cx6P1jGBFfHA5qaGk2Eh3XzQH02v34yXETVZsgr8ZfNWfwVf0I57
QHchA40dTka/ZWjLVoHJzFsCxsJZu9h385UCxYo8kDk7qlUAagbJkXVj6FUwrZYsgPZldO06Dsr3
JvBYqUrKV1b+H9xqZLexbKHhxGqc7aS+5kGodY+SC6ml43sYUAqiN3ZBa8+ygoSxAwcRkiwqXIaO
khk7s6WCMmyu53sMWRnqv0+mqZxA9j2Sh2Hbkm7JguXwVVaLAIMP8knIXRh+SbXWD9HgsTXFAc/0
PcVOCXmjubiwuKyV4GkwobJ7tPDQWNpKNtPTaBCe0EMuEaQXx1j1A7MAUeKiv+obsHPCob+zpuRh
FD3bqgS+uVNlN62knNfUBvoaonvmmAxz98O0YIXE4CZ/daeZgwFimEfj2ix3eUE7TQoN9out6q6s
es37Pl4a9IIu0UmrMdm9B+XRxFU1bktcfAlC1wXxLZJBeHFys1XPjhQpEs88pG08BUMMfcxGXvX4
JWkOvbg0FpXOPX6hNebcZdwZFqP7gp5n34AN4po2CRZH3Iu75HH6qJ0F4TrpPh4eOWPwdhN4A7Cy
Zsc43W8ENGqasZUOgADGXF4sKMtnenFPWGzw38H6gL+JyjH2HDQdDqYqxsg4vmccNd6AMMZem/kp
EDuHpG4VvTE77xnfRrpClp0IkMx0gga8qT7p4TWtvZhIKvg+xyFdEeiosLKxONNWmtgUVNrT3neg
kXkd7g4TRf8iF/cMGM5n86Yg8+J9zgBz0lHeV3GKvtZRkNqMPqHn2k6EiNDARKNj2dZmqXYqp2VY
Hth1ghsC3hltZMxi/5Kny/bLRsqHU6+jnJ5ryG39fQOFzz/o93jxjT9snRBgBkaQGaeuTRMa7fya
ynGv+h4pj6bq5VAvQEJ1+5KnSYYR4UCAEIFq0JAK25tMDPJ8cnOXpIH2lbRT9TOEMFVD/fcKm8Eh
g4KlYFmULjM89CyGuHjQhSA80dZVsS3AxE5LtnHpyUVyzCS/Xus8ybieuUY0fZnH5qvV0Hh0EjB2
599ZtI7rBRoe7cF35KIO+ZHDLSxZwz5gD++ZXo6kq6/NcdW9abAoyTlPFmQrLvCPsx9mUcHTnQIP
WCU1EaxHZVw1pDaixUHmAa1Iog6dMW0lLAiue+0C2QSYxJEnxgSieMuNnJ6cxNRWZcBiJOqwGHZK
fcgCFZmVDWBoumNDDS34dEsAtKGPc82kQ7IE7umKtzQq+nzWVj6fO4zHqVZ/7HxcRomLULCzfvRY
ybxqMFCK4VbJib9eVsWhEcUzfEx8EbWJkZCCRzZjDda2/i76bmKDBuo67kZlKUUDk6neVoJRqM/M
h72vZ5lkZDzliHMtjink5w32AqTN/MZCw2vCnZdbOx3aAnszrj1rwqtdqAuXWL4RJURhcH1B589L
pkfKpDb7HsPlVOMuaFIlpvnWdmE69Sc5Opjkmq3bkZucqN8OaUuwwKQ8UzVFZDYL8ynWT2n+VjU3
1k0OZrdrTgyCGe6z6rMVT0bPvrHcl/7eHhckfxDwSUopDBLTusb6RXGBZDPKVrc2WSz1XGNUyWHe
nBU6IlG8qta57y85tkeqv77d9O65KJ64T4TF1bmKd0ZwFhoDv7txosWkg1M9+ogk4GFusVHx+OwN
62xlLMj8dyNnT7kJ9asBVa7WGWque+fmmtth2pBD1WSwS5/I0xUtkImtwZBisBW5ZUFCExLSYJT9
S1SsHJJUfoqI1POZT1Xnale93nU4sLKvHIxfgLvZdxfMnxlgzKrARE4nPI5OhE7fA+FV0gk+msJ1
+e4ek4BvvBsFqxE/hSXvAHCkweyZ2acVPL+WzjVIRc3k74OelwwseDUi+OoViIujfneN0oxK4iis
mG+PwgghH3VS7KKaFiocEsIXFKVwWBLTfYpwa09veQpfHzUiOcZMPaw3KJpjtRY2VXQ8ueZ87C8D
QQtEI7uyYJpifZgBh1CRIEkJXZIfBTb/j9q9UbFMh069FggoVP9HUuRr/ZeIFmG60cPnPjqp7pNG
jmtNWll44gNO6rPinswKl8ihqC6c7kSJ5aFXA/JB39iW7R26To9rlfQdnmPzQO22FbK9gG2d86pQ
+oDfEf0yKh26BpOYMJdcPilQcGw76C8N1zzl37ebKfy9Kowg5W6dYD1qQ2Y5qPmNgXUzUpA+RohZ
+sdKAIVWyWm0oHGxbCqaU4ppaHirAGVw9ndYMcAXvfQYfnkLZQApqX+so1WsH2T4GfonhweLln+V
CmaOg6IveTbL8EuaBx09bZ/zx69t9UZGbqF+iHvci84uXAGriQrCcj466vcRq/UyQ2ecqdeSFVXa
vDLEKIurWS5Fz0c4NbD0FrF5yvSbym0rwx+sVLmTVg9s6GWePYda064rh21gGLIFVwCv+OOzbyr7
oB7grtbH1+mnKZ+KCCkRp2mB5cEUryV0WA3ckfKJ04AFp09URLVVrOtoM+mfg2yzADiG6i3VrNNQ
xZyt+/q1Hw9dcZiKb5oinXsAOgKTGRbdYbpq+1VT8BhcRtG1767l1OGW+Eky8kmibVZtBdJAt353
00MGacDY9xQFVUruu/3gs43EUl2QCc1hGu0b09PkVZzi7Fzozbrl595D47vpAxSla7UPpvZutUcd
bo2NwOElFO+uWMe9l9W7Fo5ftYWsEKKUYmfRaluH70/KgfSRhnUMsL5keijs1xQxETBOAxx9z8Li
5sfyRhLjoMiLRaqseU3j86DttfRSC0bP79K/xcjLmuAlY9cHEqy5hnwOSFOmt+wQIAaM1qRmT4f4
WmA67vkLjR3qoztWO8XAU200T2tv3A68bwKuMtScMXiHH2W350r3BnlB1VEUBLDOsgOrN8u5dRCX
UBunBcUDc9TlHebkntP4g3oLwS6VS8PJGcWXJP+MfRkCC048O+sJQ1MADOvcyax6WTlzPYJ0dLRT
mF0mbZ8GWxrpFP6bzm4kuY/k2P+Mvpg13I9+vVXMU0uVxUE6KBet2CYotwcWbQhM8TkW+xDNtFXs
DXkzeoqQB830TMK+kNTr6yTbOPKDaFMj3RHIbt6ptpthRr+TpCvxJft9Uj9n5jHDG2+yB6+3Kmjs
CezPy6ihpmkF6/62AwXgw6kj+UL/KZC1t+AZ+YiEfla+g2CBt1rdPlhAACPnavNh970X9MA5R0Qz
PEez1zR6s4Bix0yW2fzsItr07nnUzyJbmuXWROZmnkSLkTlaKfLoiIuZYasrl3X6OoybhqqnaW+6
85y075a6jCWc6RtPOVmXG438h8JnYtRV59RZ5Ul/N+QWqEC1UJ05sDNLf+EKKh41dAjbQHshR1a0
GdOtOgMP4mTaJdTdc6yBhFMVPiGRuZ4iUZx1aonq9VWrBg6xDLeYaDYBLizKUzyXUm1eGmvZB1uq
dx1ybnqJ5XuiPw7Du0h2MeYwm765h2wKEiYVJzpFbXzLR6jJS/ONc6vKP1vJkh+uMMQyY6cWm8Y+
WdZeqUyGqI88S9BZhGu3usUonDSOHV89R9Wtw1hgJNcqBHg215N1YOwSivFdULOgRAyRzbkWmABW
xawSV7aAuf5pKI9jeKo+SnsZsAQCkc82b0UWYm7OQZI0FpS7F21CrG5omJSf3fFDKy9xBYar/zTt
17hHAbNkRti660zsZXM1/PuUIY/OTbCfrG0BaE5dWazXWNPztCyebBCEZvps+Ju02+rlroVhX3z3
yds4HezyKa4B835kmWdPK4ouO2G4AWIB2g2Mwp+W5XSbMBND20A/3LLwsdYt3sBwSXSkbR8idunO
cOKEI4IN2a/+E6S7lns65txBZI+Wh6VmEcwiXkaOPoLCkS6MtPBdg7YcUbfwhLEgc9H313D+yXuN
76ZY2mS/fDPFkVxDBxy9dSr0dxSNbuZx69vZdwiFzz81KWKJdSnffNgzScT/2k2r0vfCj7ggKFGo
FEW1XBjKXlTUXySCh+9d9Vnb1Ff2S5fO02ovjZ3pX3zjq0l/bKzy0bPq3CJ0uhX19Z21twkYVBPE
lXpmZoEXePSBnGMRZgyhoNpod/wOzJ6UepdjHE0wEpQTUmVm8n0q1lXuWsvWgsypdBIFptj9vpT7
lM1bQjUTIPC1qxM9S6juh6F9SEwEHpZ/BrSfFFvGwzUdheJpRNkxKLPQvCgVYcL+Kwvsqbr1+b73
V00JPh2lCBlIFDgkh8DNmHZxfFTmWfqhGRc1fUReGvH0JH/E5UOGkv3Tw6sJH5k0O3UJ3fJk7QbB
IeQl0WNXA6A3P3iEyHL/7NYMfdqQdt4RPnUSSHO2eqOHVlU463rH0xdRpkMNb1YB6NKflgTOvtg4
xavAp0eCw8KN7+6ftZ8fteFmgVes65U+vFbTitVqbd5q5crYPKeq5ZSo5tp4NBVMBmHHgvpRxbir
fwfGjC/22kFFjpfN+WXKYKtCEQZx2zGKh3+CMn9R9hDCTlVPgBh+SDieTFIqwgE5JX73yEP+lEww
pl5yGI75Kd2I+oWz7sGd1rZ7sBENBQjitcNULrmMrf4SmJ8dPrLeIShzNlhz2XuGfsr1Q8gaFLVb
1ALcVuG+zYzynjiqYOlUTknyTJCgg4zFPwVA7CJ73uVoYD3EpplyaiWSAfgfuteny0hb0yC677zI
ylKAaGwRj6oOqPDw4X6Cm9Gr1XanOrK9+MhWuwEfgfkZUTDzuv6Qhwcgo26E5/iMAbCIn7qCB7B5
SDDXyaljiPxatMfxvhJiqdRsUpUgUuiRmyxA5ga8FZ/1gkstqQBmz9TsapQLazgZ/iM1Uqa/CPZi
1qEDFPHDZ8Mbmgiv0x8jRoLf0/g6VdxmLZVmthd46vD+hF4Qs9HcpZxlBKLE5lsRn0oHfQjoD6pu
6Q2TF01Mfx9H9bMj82A9lgRsolu8D9CEu07sWfOYTrsRpT2JRjjsm5lBbBRtLq81LvDrwlTaceEz
wOkwJJEtNS2GjhXGQ1KeRUoJ+VSVrcCp8cLcRUMAyofQv9Pnhvor+z+mmw7TtHLGr6SYS747t88j
poqX2gBqspqIYpIkIiweoO7KhjAwFuLARn798S9//7fP4V+D7/yUJ2OQZ39kbcrcJGvqP38Z4tcf
xb//35uvP3+Zlilsw9UNyzYM1dAMW+frn+9nmQX8ae1/OXbj6EM1EtoWLwsHXMBs/MFz4iCbSsjB
IWoQZN8SJkmcYZbXQLdVI7jbB4b+GlnJBjKFEzuoKVwb5rEmyCF7KcZV/RvUocpjh+xdnekZ7Mj/
4ZUL8y+v3NEcXVUdAeNcNSzXELb111fu92Yf2z77/jgsS/B699Bws310zTsjpVNYOyAs8cMAllxn
7nwFnpuYNP1FJZ0i1yv/o3d1Fg39RNdfuQpSJJvNldqcbX7BNqqOXezYp8YyUOZBnp87euCu6s4/
/vefgLD/+nvwtlt0G5ph6ppq2pbl/NPv4RB+UqSkJlUhjm61gOglDXQwIky7U29jIgpq5AQiyY3H
kmm/WvWnVk/rvSts5VA6vkudV3yU8aAcQmdpsoLYJZa8RI4zem4dUKjqaonbpOvRfLhrR+uVi21l
/kEbM7YBYWP/Dx+N6f7XX0m4ri50YZuWrVvGX3+lnqGSn1sumGsLuU2rW+cqtTqEwYbcBn6iPquB
ser1ob2UNdFiWdBOByesH4uxSr5lXwInsBGCpvEhVB/0QTOO//cfWZxA6ZXRrbSTi5U07u73P6ZW
s3bhOathPyaD0R19OEzzuukDKgwS7sq8YDxoI3PvOgChfSox/tRDvc6LmvjNtDlVKspwA2fbfMpb
eBBNhIPPZtVmKmPyVNhcP52BtInZGfVoW2wj/S5z15gdJ2EwkDfDv9pZrjLISzy3S1jGpEDcU9ww
v/8tMYk9+33x/Mtf7t/69/38mfPbyyBs/ulf/37NU/7zb/fv+T9/5q/f8fe9/KzyOv9p/ts/tfrO
D+/pd/3Pf+gvP5m//R+vbv7evP/lXxZZw4zssf2uxvN33SbNf5xD9z/5//vFP75//5TrWHz/+YuM
xay5/7SA7vnXP750P7eEpv6nu+z+8//xxfsv8Oevy3f2Hbwn/+U7vt/r5s9fiqb9TTdM11Q1YVmG
7Rpcv9ABfn/J/ptpGLpwLMc1bZOq5dcfWV41IYeh9TfL1Vy+oNmO8fs+rfP291fE33TNMIQrHP5b
qO6v//jN/3EC//tH9v8+kbmE/nr3qC5FsaFblus4hm0Z2v3r/+lI1iLTVNNWwjGRsJsSk1qx4W/u
Gc0I1m9jMrJ8d6MRQCdoXVxCjJby9A6uLuLgagmzUGeDTl7P3FCGlp1SqWuI4lS1/IncmjjU0tEv
VlXFy3Esu01dMrqSDWFitfOlVATC10PDakqQklKG6EamJsIGoVKZ6X0tT2nEKCkOCtLXOk0fUFMi
ynNKA/x1qWZoFpjZBp+tdScwTgEVVFPod4qLIr+NFkGQKB3WfZbpK9euVORzLHnO6rjt537QWbtG
kHXXjQKeYBJg0hOEQmjjYNxM3yGpT2EP1kaNvbUsUM65BtW5z/342PIilxqzt9nQR+5etaQCNqY0
l6abdXtfUHgWQ48ILfTLZzvsgNh1COIy0+w2Q5reFa6GuqFhDdZKS0LTVLYDvNjaZb8oYu1JLye5
sgtdfXNjR980EsugJYLQU7q43utJGu0mDde/mzrWQncHduThqBwVewowKCda5gU6lWLapM580AZ3
VuRiQG/sVDg3u5GEytAFkOx0I+513RgWahEAJCuLgUauhPnQSGQhg6zPo6EYl7BqzTXjZkAxcdSI
18BUnLOiFeIlyZRhLWVGTkmX8HY2tM9pCt1hFPCqxsSE4+cH4+fkoAGkTSi3Si7QyDqVikumLnIS
ExyblrDBxF7WhXP3GxcBgw21dQ+qg/rMCLMS+0sLfYQWVzkOSl4eOsMtd25b+8tC+vmnHYXjdWyE
eKN0VG+lquenIqsiPES+Ey3LpnPW/dBFvGEqTA7TqYOtVeZ5ira9ZxWU5ta4TUtRfhslZNBm8IuV
q6DXYN2bMEixGgsGFTdPVWP2aKyFySHesc44Kk5rnypnYKYXG6qPRK0OsB76LB12eJLZt8t2WOiR
GXzy6bKSbEvX6zR2u53DWCR3koSEmxYPftlH31E/IhQrZAqRr4kxTzapoXq+VTMWyeKuf7BcMlDy
IfR3rYEQuLHQpw88qxcOgV57ZSIQINAjfR00E+puu1YhWWlybzoNIU+SZehoO82e3Bn/sRqmiuBl
QZjBpIakoXRsDv0sf8PS2p8iq1SfpR2y+Yn8dh9owGC7SCUFJCEfoVP7OxpyCsxNFILkbKK0OiRh
12waX4RIwuKh/oraIi1mTqZDf+jS/Bxyaz7FblwQ8qambrDkfkbs1pWTIM+8LoVgpdFZjKfymq66
zeS7HZfGhxSM8JZuX/SYo+q0VWgZR3uv8frf/LaOGNMmlYQqbvQ6RX5ZQGnPzOxbaR1a+iCZiHKe
+uIjrX0QI32OQMu0oZ+ZYoAk08XMn90q6DEJg92JeSRK5Bg2Bhw+HDrMrJ4isoey0brlo3C2iVBB
wkRqlT1NVt2cgiil108N20dMNgKPtlLHv/BjDZdVsdGwqU8ZgKZJEO0Dg5AkLdYzkgFttY3QN6rq
Urfc7jROMOKKoYkQGfa1uqgaTKzhKPNTzxvy4hS1pR5H3YaKKZPuUNUC+45R58xPYyUCaJcYQANK
LWe2mythYuGrGErieeq82zaT2z2C/oe6EKeVLpaFWWbf0ggqz8qs4SerUWxYiVKtuLFMiCMuA2S7
zRLalDDgR7mxQRolR2nPwCSdLjU33K129bie12WAsIQ1EQnOCeN8Q0GcWQz2iGfC7FjrDFMwbRUj
hQLg6CYO9XIqHGjIQUZjnhsxCuBcRMckSuutNK3y1XaKZK6Zjly5voZWNSjRftVN2f9kiVA+TB4d
tzDmrFfqUt/5SVHepixiyMneTX902kLcxgCNEW6GO2RVSBRtWm/7p75SqxczSOpTFU1y1zqN+VLF
OnYyRRsjrw/z7NVvpvqRq2x460WIBETtyu5iFYPmpRWeyiklSaalrPxIBathfnbJgiMlCE2NO6zq
Wt0rT5OmVOwgB7e/FKhdXnmjNE6Lcaq+NCWLeaDS4YfFXUAHsmpeDGFyzK1MbF1rJH/I9tuNYQco
vBwng78Y0JAJJqMYYSAbTklibxsbH7oSZQBJY4NjWVaDiRdcDc3rZEz9OwBQ47Pt2TLpYYKruDBd
cvNKwlwmBwt3BAz6vYxF9JjUrUsiVS2zXaza97TbWhJm0YejYMetDt1RTxrFfdCGkexj28clF7dd
f6vLRNKsd9QDMxlM4BXDhoTzJO7ZJMf1oIRYmpu7tDSqDQDhAR7eybXitWJZ4WXKStb4vWZjTS/S
CPfplJvIRwz1oE3s17UitX/SXtrGwnWLfFFH0/SY9HRVuPhjnGSiq03BEqhm8hSxAULhGWvupYki
7ZzUE3eFnwgdT31m+HebZR1gvUwVVDZ6QWpso8ThNRZaNK+lr3w4Uc2oox8jMjmboUp/uMOAsms6
douRWh5hHPmIR1eETKZ7NcpxnRR9fVbDO0tfmJWJiqaN1fdEM7AKtnY1noJKdoc2KhEgOr4xYFQ3
EXQHKkk+TOtj9i9FferskeGVbkHXUwuBfKAcDfv+7C7kWYqw0b0xNnSu6Ypn4KczxpaxTvNAIxWm
GGviATR/VId2VumqW6wDJbAVWHeaga1J7/W89yZE2pcqy9tnM2vFkcqX/j8wo3VoBtFl4Mhbcv+6
T65k0VYVJgZe+tR150i0vLnEddSVo8AqDPI4iam/qCF1duwGFha1Q3lbxkgMWla6jZHfswlJfHzI
o3ZqcOpM4BendOoEOkqrH1bJ6EffflTegZJ6wuChzYwIAGfU2cSuSqty5nZgD2KeVI7lIjBu6fmr
Ed1a2o7+qzqo/bJodBfBexDAupSZux+1QBXA+SWy9bi03Rz5c1TiFenU7cBVjRhrQk8k9Sy7ZU6K
s6PJGRDFebqLLa19LaNonA8d/PukVgOyFSa/gE2VTdWxCXyCdFudj59zfPzpTQFTqnYy9yfRXWIp
Iwpm7jaX4WjX2a92DI8zMMNsPSh9dvbHGpOhmw0qOwut/JC+S2qUYbeXdijCld4FPqmckZaTCSl1
HA2qw60w15s8xyQcoz54qCtLo48MFdj/U6hlWyfSNZuI3DKPgVGNk/oUTT3VkTOoSP26yjcN2JlR
e+nKomA10+rKsxJWI8qIqvJR+6mOky7Lrh03eZyw+tFUR4abXAvi25iL8GhLh0ACOyF0prDHNljW
OhUtkAl9gH1fD0ygfaY5ZATVjSAARNWUHNPWFEKotcOU1xn7/5u9M1uOWzm39KucF8AOzAlcdgE1
kkXWwFE3CFKiMM8znv580LbbVIlNtn2uOqJ9scMOeSsLQCKR+f9rfUvlVbJM9dGTZ/S8L4osXZpi
HCDTSlVobENzQCWjGUFnkVjVBCCqA5XtQiSJAv2Ulez60oZnHnW69Gj7PT7tNp2/x7IVWaoTjiHt
V5kooMYhqIwMQzrvxTnR+UA6etuaNjSmQODjV7P8YVQ61PoB2gucjFVYNiv2UgomGy0GB1LAxEeP
kwRguD27ApsVTL3cojqJet50+DJ3mWD5Q2WkqggSQp9QdisedNImRr+HLMOCSCJLrZGhXhTsYCZP
EC8lxrEdgHgA1b+y0ggAkDb0bx6fYhNdGjmQw1iIcmW0wiIEL/VpMGjMK5ymiicBl2wzpcA+5ntk
/5k4ymmLE0FuqjCsJ09+HVspg1bWsVF0BeDt0M0kr7LvYtnjw3UbN4FF00AUx0Lih/WaSmF9wFor
tHTcsLQrmzHjvBQKamlDyLaqUMMScp/t3U+NHVC68omtHUfZh5VU1z68Z82OA2ylSWbTyo4lsQ0S
4gwGbQ7l1TI5u+1UuBW+r07XE0UuEEuGTjJHE7b8H5RwwqSkjAKTBO8zJNehZt4SRK3zgkq1Tn53
NHQidE1DoqvZRmzg3SJpBW4GRSWmcfRQPRc8ruzB7wxVp1OTh8MG2UR6NiWttTaRLLDf1UM10Txj
ezlmxBkrmcxrofRscqtWK2+9vg8seAQVpVTPIC6mX8SVlZjxjT5mAZKURBahdutP6OdUvrskFGiv
XUebnn0hqrREr57rhjzYVi4V+GkvXVCxt4tyyvmyb5DsnrT1t8o0ENwYFmbpkfP/Wkw5qNgp4nZ4
KfTHvstOpt6Sg5Vlcj4vn+VbE9o1SkXZxKVtdjdaD5zRHoW9q2I5oDE8atHe9PE2xp1nHbqchlqf
94jfskjXXzs/1NeaBnJcRcDxkgWTf9JTU7mKBgVqQBmylwpzCCrCT/U1Zcq5Dx6RDZDIHpx49mCH
IvTV+7QHkWJzCLmn5SvBx2uNhHbiaGU/bL/jW6sqaNWNyp5t5VQwF3XZA4gYeV5ICzJSp6wse1N1
HcvDFPviHrlbiC/MbpOrdyWWD0rJf5QtbEVRbdMwTcoqivWrXvuubBFLqtZnmn7owDrM0dEBwC02
ubSMJ+IBC7JuPx9vru/+q3JtybZNrcWkUKOxAZapn/5eJpG55ibXzaOZUoe3xm01CIKHSnvdjqjM
Ph9rLlhejmVawhKqJlOm1ZXfx6opDTZjKx8HSzMx/xkQyMvYtr64g8pHwwiVO2jJiqHJ1lxXfXcL
lbqLE9mQj8A0IY+HJyoqTrAq6RO6QLbqa9lFW7X+/NKUub58eW1CtRVZsylt6cZFuamuFMPrKuU4
7sBDyqBLQNFhTnX1xfAzwNXr2ktilZYcRPLrLwf/6CG+H/yi+K3agW4atI1xhz9R9+n301W4x6xw
Cz3q2toEuwh8/yLY/yfXrKmGZtumav8xV02tTwSb7SOQ4hwml1Nch5tyTRllD8J3wWd+q7xUu+k+
cyLn86E/vGDNsIVha6al2Bf9liEIlK6d1OMo4MKWP+18Zw0Y5iLjqxr8R0/13TgXJXhAaDKHOSy0
iuDTHKWv0kDcnlf8/PxyPpyx74a5eAl91sIq6dWj6GhntrmEuVoxoi8e14eD6CY1TsuwNNW+mKGN
Mtl95mvHtHtNzVfbf/v8Gubf+McL8O6vv5iDsWm0ukI4aiG0XVKXDGA9WIP4u1T/W6X+fadN+b3T
9vd6RTvEoHwsbIqJF2vI2BdhVaacHPbKSl8OG7KMV/mWPdQCA/AX69WvGvEf1/RusPnHvFtJRFCU
9pRpR6q9m+SW2GGqB+a8lV3YDhoUx3D0FQcX7R6jxt3nt/PDGf5u6IsZLrEXrL1CO04TVZ12SXxv
FHlLGttfvEnK/Bd9do0XUzynBi16buhI2Ceg02zlueyg6mXrmqt4RTTB6X92YRdzXZoolZixdmyz
gw8/hnIgmWlIuSDrfz7Qx1fGV8C2haxohnwxUpHyJgSSdmxciur+BtK9o26Tq3HFB+AIk8D9H443
P9J3syVM+XRqjIfX8rt1nJdChH7P86rffAuWXw334ev87uouXme5FuEg2Ro+oAFuI4yf/osXWvlw
Cr4b4eKN5vwdJJmvH8OHZAslfFmviYZcCmd86l3ZRafk4L396uP94fstZI2qAY0j67KT3k+l3eiT
fkypw5ZohWxsvWQceEm3jwbg5mg0LfFdSrBhi/ROQZ7/+VOcNwd/vA7vxr94HdQsG5LY1o+xVR8C
H3VM4q8CvcUDSzQg4ioDOmRPq+fzUT+81e9GvZiqvUlNN+aqC1+sojjdSDnB82AJpL65/3ykeVpc
XJ+hskMxOQPpbNIv1s92jKkIpuZRrTz5kb5Dhl2/wMFOs4Tqt46fSe6xz30+6PzzLwfVGMxQVIQS
FHZ+fzNMs4w8vRVHzSMGpgWquJykhGqMijLl85E+2IYZ70e6eHxyZlpJLkyaAFLyamlaF3JQj+dI
Bll500Mve64CeLipT7Hw85E/eISGJgyZ+rZAjHB5Y8FuF51WWUe7mMDzpH4Nzlm910mWs3pki//+
YGzbTdk0Bbtc8+IpdqHm66NhH+NSw/v4PTDo49s7w7z5fJiP7ibKA7Z3tHdV83JTO2k2RZfMPsod
0QQptDpI8DR8TdcU6mPmj3dBT4LE52Oq5gdLgKHNmzpbVixEHRcrG9WoehgS6xjA6U3selUTc5Zi
wVMtXC7TtC48dV2o9CpKHDM8CLIc7KtusO6kZETXB6Lb829HtA+si/61PT5U2DX7HHg3NE57/FEp
2pVsGjC+NEi9uZPlbwXcJN0Od31mLGvoixLidt9+CpPnXPpuVw9F2oB7HHcCYJ2lAOyE4U/dC3YU
BMsO/3tRk25Gtg1pUGqHgrrQ78wmfAogbdmgCNPhxeuIbTFQxia2Y7b9xh4wyQXB/VhBqca/2Qzs
YHkEqOQB5SFtl2VimImGDRKy6PBoRsEPIiSAKSomLWWw9HGGnn9SfAKk0OGmoPWsOO0RImaPlHLw
MeSPYvK2ZfRN9588I3qBkbAcCn9PBANOJcrjBum5NNIRbOBoGcgv6akPGNWDQn0rDZLrDjV1WVuv
uT2QR9ggPdPnfBiVQIEEI0KrnPXoPulGxJz9QYnBIynmSqb3JbUl7Dc0ar64Fam5KCTKS5mAfiQO
vuw5hsfjS3GK5d4Pj95KRkauISmQwsDfDTbJ39Eyrn6IMebJqfHJi3OqDbhiiFGSO8xKXrlve/tW
5TzuD3el+lPghR1TRsb03hjGRoXto+wr8ZwHXB5F1xzAkFgFE4nDMrbz6lp0L1rw01bOgILLmi4p
WUSQfYMJzGLwbBXfOUgS8swDl4tDqZFKAQwYiRPkCDo0E2k6E2I565hmIzwn/UQTcdHlxm2a67sG
k7k9YSuK2m9JruCKNqEw+Nj9lAZdFxwOH6iQ/CR5WzkrrlsNUGSBW12p2VsW2UmtnkU+3YS+t/YV
3JU91F1wGuTuWsosJDcdHsKTBgNEpbuWCTolzKetqpf7VHnVATP7lKfMOjrWw9mKX1rqXapFeAiq
08rQXapBTgX1SJfhRzSUpPisFti4ZpeTwrcnwMWmUSst22uVImtN8za3HuidLoMWLE1Yb4K5/SNR
5ckUJEDDQA3JBGuJgy5rD/TeMD0QamEiGaehLQyxpQ2AFxmGTleAZR5D2XdGDSRQrAE3Q+ibr4Iw
aqA7EAKD8jUx8y8qHR99+ViZbVU2DEvY5kVZIAokTIrkZGYyA/ZG1963cUI8TFUmKLJjMyiXTRiY
/8Gn792oAsXN+01hoFDzKzrv6EX2iyiVa6kZjsnE2vT5qvnRucig6GEgE5tXzctFM0ryUqp8/9S4
M8U6XZb7cP2ddJal/PhlueHDO/lurIuNodcrej6M0jH+CcJmPvOj6n8dNiD+71inkhuYlSe6Z7fl
F5vDj7YR76/x4gmaXaLTOPRPrQQEKtrYgLNQ/B2/uJNfjGJdPLGxqyoapP5J3qkOaCZ9oUB02c33
E6CuG5JOthu/vqcfbR/eXZt18UU3JGkKKRJTwhmXFM2v/F18jxUT4wUQtlW0I6NnWX9xP5UPL1Uz
rFmrpSHXuhhUIFoKNJmwsm16guN18Pfeii7uCnzAGhzjPtl/Vbj5csj54//ukFR4VjnhQj2Jc4zX
rMWzvWJRdJNVs1F2CUB21ljn69PSh7f33ZVe7EC9NMCAGM2YQx9trgk2MhzhcIUjrXq1yM+fz6Gv
RrvYharqOGZD75/GnvgsSaFgwPEzir/5CTqgz4f66JRrsEVTLZmSjmLOKrz3NxR8RFmrQ3DCZ70C
bHiFKGIDlHwhrXGMw778arw/5wxrjCL0eRFFdXs5Z5o6b5LOb09zEgjiZjbYYjWXYeiDgMNyi5N5
Fa+s5edX+dGKwzWqaJQ12/xjUC1B/qEBvYjUPFjRPNzGWnfoguGQZeVTZ0vfPh9O/XALahumRUVX
063Lmxo0U1InsnUk3U5z4A1XW7TX6+nGu8teaYvKh+SKLEoHr6YTruxoiYP9+NUyO0+Sy0OTThPI
VIXFVv+yjG3pjW31tXVMlFh+roTI73yEgOMXH44vRrEvVjujKWMrN6xjOxuuAZsCGUZv431xQz8e
ZS4Sz7U7BNq/T1JPzN03zz5SbbrXA21VztKjz5/ZrF29uF+/T8yLlUXyTfo7SnNKpoOsIH+BW6bc
+P05LqQHucIzi0mutT33i2H/nCo8G4t+Bt8eXbYvj2Kampl+MsZ3JLVuSTp77Ml8WJgL0M04lpdf
vX4XK4si09ewbP4pmzKXe3mSTkd7VEaIMEGj7LMhPMWS7KoNkEKDRMwvrmxe/d9NwHksoVAq4OJ4
DfA4/P7QUJd7Y+Rr54grm6c/u6aVtKaVvCw3Xwx1MT9+DYXil12ZIlTFupwfgT8lIu30s77Gab0k
L8LVD9drawFN+UjF4Isr+2q0i/2LMNqujlv9bItXnz24/fT51VyUkP6+GMVkWiiKbdGh+P2+DdOI
1kPFrkXVOLutNljIl9Gu/uKefXgR70aZ//zdh7Qzx0iVZf2sJNmxDZR7cwIt9vmF/GEOmWeA+m6M
+Vvwbow2sJRkxHjWPBXbYeVvgEqojuLGoE1iHPQu0c+3I3OCLGl9051ilkSIH7eZ433x1bn46Pxx
S+fX4t0PUcMmKip+yHxWjbPrhkRwXFGfX+3ll/TvQVSqRzJFHIM5//sghtSUhW5q53qJ810/tmtY
jPfAVLGRH1I3dHGz/89G1C4WXySNWeAbGtN+XIp6P4/YH7KFAn9iP48YP/4HA1IJN4VC41f/Jdl/
fx8puyBmV+0zR/VplZ7U+wHsz2O8rpajawbsGL76iF3u937d1HcjGheX2FhVX2kCBRuxPsatuevO
ZL+4FJFX1EEiqI5zdsznV6nO7+/lwvV+zIttrTbpTS1k+2yfq639yK3Elsnhe2He0ZtcSo56FusJ
1vi+2NMsdWSH8Ji7DpzYI7Bqt3/9N0v1/7gHwtA1WWeLZl0sCHZryVmXeuc8ogsLm3ITGfbr59f8
4eRFByHUeanWDPXimkN5lGNL8c4Kmt2yeTDp5BsNhl9zPcIUJFiJos/3ONGhUhBE2MEFwy3/xW/4
aEl6/xvU31+gISjJ8+A3oOrckU5VHUqH6CIy13p3vIMY+mXL5YOvIZ1nhf2ZJRvmH21gO1KnMs7s
M01o1CdQ8arXUJwaSFq/ruzfMgj937l/bou3DKzU21uzfyn+H7AAKbKpKMLmSf1vv+MfPqD/9dr+
176tX94bgf717/3tBjKMv3gClozXhtYC9h7eyb/NQPOfsFnB9EO5XbdNfD3/9AKpxl9zcw6PG/t6
VbPmF/kfZqD5jwxDV2zk0LbGfxP/jhvoQhJC/QVbkaYYvH4ILPEaXs7MiC227EWaO+7SG4C6q9Rp
V5CBV2ABF6GbOOYXB5aLde+fI1o6PUbKbTgsf38XOlVPSeICI14vcW6uANa58x7K/lZfV4t5THH4
at27WAP+HPPiKuW2ipVGYUxjoe7I7Nz4u3krWr0gcV/47ld7UfHlgBcLm4CbPCgyA/YO3NZ1sO8d
b88aLy3A3NGZBx50EBt2qfEG3s8dfOPoLoXUtGpcbw1mF+HYOb+xV5THCD8h8MSJDv4L6BRrTXjJ
XYjLN7y2+3X4UtbUxhdau7AwCg4KZBj8BtAqVDq6Mjp+kMR7gncVku4Xhh6uZQJ4evUWIT1u6R1s
btWaHbhGDy3kmGiIYaxvSVhuje4gabaTH5PnzPWHBUG1GUp11dEtdyyuBnJPyOlwKAehOOcpFsUG
sTy+rkCiaMn65iRLwmC2aMbn30xc49YHcEP4ROtm91PriqO+Gs1tsW5fgY+kjt9sx+3wghOM5epe
HIJr+9batcdGBQqyK+hU0ZSQr6GE2DCtPXfMgQJAAXdGOEsTqbrEkOpns9/IhGqUC3mvXIPRcPMj
Okr26SDIyjWp2rdBf2P1z+Qiswm15UWzDW3cOitLehiHOwPX1Yt0brbK+JYNh/qBQHo6ug848R8m
Og2Exy5RbhOqh3c5G66Ku+4WQROZoSF9BTSA8VK8qku5WpC84uTrYpPuRbMgd8QhAx0pKPAoaVgo
yuT05oEisWau21OgO/KekgFl5XW4F491v0FW4XpY112hOBOwoSv/Rgb06xjfo/ucgNfxISe0mY+W
C0SEsNsF0QlOt8mf4vvslvxXZ75YkuaWMOOY6QCRsnwTH9UlY3W35RpKx/ybKodMRCoj9RroNbzy
V8ADvyB+JCmQ8OXQDoFTq/a7YQehJbseHilqS8opcptNUe1qH/TmkrRwNzrzPNrvEB8cULE31Z7/
tQEmpatuXO21m3of3k8neJtsMJbFTn0sr/utOOJQ35FbjKAOghyMMopciu9oL+11s85urEd5Ffh7
m2pfJR1kwHcvEEApTAXNQvqWvUoPRTUXV+qZ0lMR/+fGPyRI3Si8Bge//1JZTjfAgdUF8d0rja1d
vIXpCxb8O5YhJXX52wDY+YRjQgv3NpgFHq1+kVwFL2Bjg5u55eUA65hOpb5UHPm6EU/2T79ZSvgB
pt41UUs8m98tuIrhafTXBq6mvX7QF92yP9QuIEpnlgI0a610fJo3UvxINcGFzRWQyG0QjUFcIPQt
Ben1wsvvMXTMsb2wR5fdJnoobqT9OKNsBNpskqtjZkTwio1iKjAPLNjxy+2yem15GpIzHdsExmBw
1RLlsAaP/618Tr7V2+zK5KaqtfuLvDcfQMxNv7IWw820BtF+g5iS80q3GAgwMbfamuO5Oz101Mlq
3smAixjWw7J0hyWZ0WAvNqBhD8M+D5fhk4Jyz1vUhDxv1GZHmsuV8tLhJv0pls1yWla7cotrS7ga
1JJFsgT4WX2rDOJbSGPBVr/oby2mbXjCDtKEThQey+yOfdmcVAEQzpuTb1pH+S477Yu8j7j6ElXt
G+r0uSzq988pBYXkpcSoILn8k7dAWDvrhp0qyysxHsuiQTa8JfjWchsVerK+aEC/u8FJc3BirZG3
FjfUqFwabzAPuTe+htMTHxOABACkNMdPmnnomHkp9xvCHspfMktfqDj1awLABqhO18NP41iRzs0V
h08jYV/fgpPKwRaY+T3S9Fh3kg2J2t/8W+Jldyq8/UV0hIi+59VwAQPMkYvGrdRt5M14rliWl+Xj
dKuPTnJNrk8Pzm9bH1PlSV9W20A+jLsCAOboDLes+81zxcxk+W1Np983d00AeW9ZjttW0MoT1xot
U6MBkA4zSTS3aYFDdIFvi+0uscsSX77Gla7MddY7mDwsJ0lX5j3RdSY66UInHDl70uUTIQskP4k3
ENq5sQnPhr6gS5m72brrvziiaL8XNP/+VAMssMWsYNQBR/y+PWhiQ6R2JwH/eOqIA66ezJvmaXjy
H6C2k1ZdL27zvXfnX+fkGhvf7CM/yVlIDgRiSHXOXCMPXTJJ1uxd1uoXQsEPP+tziRfRFI1869eP
f3fa5sSfGsEIUmBYxTdkem2aK9rfBPzMMjsMxl/cjC/Hm89z78YLrFGEFHEBwlw31zQ/NsMGq/Ma
JvuSqeNKq3e718PfB8HfNIS/Hxv+efP/dX0XB32RyZ7cS4xXueYuf9BW2obu7k5aVkuxxsV6QwrH
wjh8Pqr+++noj1H1i5NwUo9wOOdRy580n5+IVAGSQ3LVTfDsVQten9X8AwK3pAoAKn8zd3/a6/ls
jhh7m95B36UbhCtpJYBok3H64juwqg5A81x7S1d58/kP/nDTTPGZChClTUHh/ffHIteVJLwm1LhN
wEl/hMvuKkX2OLJxTja4Cjfa9vMRP75F/xrx8hapeCfK0GTiGWdrTQDWFTE9t/lbvDddOMhb4chs
3FO+xM2t9Ww7+q9XQY8W0NJY18mVIqCKT+W+d8FU894HOzKPyS6W52he9VS+Gne/fvH/PxjChmAz
/38+E57Dt6p6+a/rtzx7e38u/PWv/RMQIf+lCpW2lCUQRVmodf95JkSE8RfcGQ6KqmxyRvplO/gH
IML+y+Y/sGgsVedoLygF/uNMaP5lq/Nx0DIQBTEd8Sr8G4QIRdHn48m7OpFsy/wwmp+0stHH/0Ht
EaJtMC4n60yfwufKitQftk3IaqTjQltoQ4erPUnFRh7sZDXrLV1baMWTXxr6tSfwdbYBlqJC717H
upa3U8vWGaEKgRRRBIs5qqtNJXrbwTu5rRR13Uh1uhqm4Bp36WEqdIQOSUW6RNknS/JkVRRHBJd3
iZ+5SYIJTNU6dPSNPJ82CBTUwu4Vein5KCkm76RMH5XcNjZw018QwL5KmkcGX0oakpwbVGnbOawO
Fks6BPAEPeO+7REoKVZ99NmCyC0HoqDjlDOlcbyQDAy3JcInSiob2fPxlOnIjxAsPIS1d6ZYvs09
z1hix1MfO1n21hjuIoJ31Ik4QMmWeSlLVXrAMMqLK1KSN7Q2wuCGUwnlfFiNQNvBE+M7wozXIPXZ
iMAH02sZhf2CLzRqFjWSlhsjFlV7wDGo/5zymLOcko67Ug5yQjVstqoBwOHRaBqoYTaE72ZsnmWZ
nWUzWQSZWLHXhkuMNSiVlKCZY6DUnti4Uf3O1yCNClIGuoDDpB1oax9L3DqLBq0kfC+RKV2LOr8b
zcHAxNRMr2XY4eyGDjGCAMF9s8uNITnBfCuJN7JpIENIoQHoSfkdQBt86bavFzc4OgsSWcIOE6sl
kcPRzDolf2qSXRDZATlcqkQIV6+NMUcRkluaFoB8FgYDyaKGZ+MlFxP7Hqhf8Dfr1OuWYagUP2jE
dOVqzDgYtmpaLJvaT06mhvN0kSodp2A/Sbe6Tex2GRPTa/g2+7syVR9FqmvnvojtrUoa+LMtQxxa
VFLD6SYRxkMfltNeQvNJckiZsyMECG/HqXjj3WmWetnNYSU83lL3STUvZZ2N1VBLJ6mWg32eoFct
846kjdSS2YJ5UMJy7zELAG3XmcSpjLbOHXSaGfltgQAYFRD6Y9KTBFdwYLHLERydZEz3qaFP66q0
+l0khcZKVsZ21aJxJBtDSORIeZMFGz35HoqBxlqkATaaLDkkMyDstVcMP91bk9sjHUyp+KGUXcUR
q4rFIrSIjBkLOBULMxEcZ/VEhUFXtDLmeZFRQig9n4QhATVqsFJx1ZawKnMzTw+JDJq0iwFQJ6k6
UrgNy9tqstK1jvhlLXtGeayBq3wnQrZ1y06W1kpZa8i8pGmEgk+GTpIUUGY7ZTp7gcJ0HX3yEkNC
3qpK9jcFP/1HkBDBgj+8uvK8or+mN6HRCvDVWxPb3qM++oojQmG4uLjwxyYNXztVI0DOjAYLlpzV
I9wSo/hZtFn5lirsp5XAa1em1ZJMQX/BhW7tv+KA9JeiBI7dVZhlBrOzf+DQ6klbo2a0Ah0xrpVK
ra4i3faPcW6QYdGP5DhFsYraLhIGidPVuEtUo1trZjucuii867LoORYx/lk1ISkltpaq6ID4gbTY
+CashzrPKlgckapdlVPV3UUjuWxB4VGqRReVqxqKu0jh0JRnuPdGs6S8EMP1OI6h9UMvg0ms0641
j5Oe59p+CnoJvn1kA/+IyoQn0g1MA3SFHJlSWax9W43JBY9ljrOTCHeYe+0DDJfhNYfd5QblQLYj
azuwjKyacLZ2+rAukFOeiQIGBWlP3c9AjuUdlvcRhmquY2FuMm3nt2AmgxElW5o08mOWNvrRyvoK
0HqmmhutTenWSAPBALJa7nKrGEFvS/1BKgG25RmorEVj9hMUPYXcdWQ+xB0M4XBjG3XEGjeV4km2
WOjqRFFfy6yNrjSbtLBM08JVGA5YIDOMvEGRo9D0NG+r9V1KrUomUCaQdHNLRLJyiyuGJL2cz8Ar
qtn20E+qz1scUTHC/9/cahh23QaV2DJEPYvLsvQPeGxgTovcRqdqFEG6Y56MVDc6u7ib0ly50RUl
II44s7LaVa3Snll6ZrQrzVQ/dUWWCZSgCXgIIyAtK/Mm/6ayKpPQXS0xqGlRiXWwqKMmbK2g8pdV
VfTdsrOmgeRSsCsHUKLyqx/b0gz/Ca+yqJhPugXxnz0fZRfpXCwtOihZV2EIndJvCJ1Tkyy4DiPg
ROSpRviJvareFkn0sw21ibxhEhdSZdelMBkoHWUkdqfNuDXl4bar+9cA63Kv9JTazrlc7tKO4CIL
rKUPKXWiuT3sW78n0LO4MiZz7xUUBPNHuyd0IkYBBhVjamkVQbtYFFr4ZmbwTuvGKfvgoYIa7zUB
3tHnPjXALnDoTDqmiIy+skVUOSZgKBTtxYyHBtzyo09ckNcPJAAS0JJFsP59+6quUbaFKUjrWOPh
E3vHt9MqOqdtquuG2BMhFYQulS4Vb5i2zS7r56QP+AimujByfpbyzSP8rwC+GBkg6at81xrqLkUc
G/OwjeTRI4Y2pf0zsimZFJjVLVHKJFgkECOjBKoMWE8Q6JD2A2iS9UqdkwepR1RBvI2n+zjk7I0j
tfI74jHx+fpvvc3Ms2qnl7JlIVnXtto4qY7iukaekOGtJ/w4g91fhfdRlYO00bQfLBXbxItXUkii
H+WDnBjZ1I/WVNPhbPaoTMkOUjhwAugY2594wN1YvbOmBtJwtFOU4nvXGOcuKI8QWGjescuP9JeW
+kVd5yiyBwdF920dsYuLXjV1vAor9gnjIezZayjytg7shS6+2Sy4qUQxrSS+y4QfGZACBMVjW8og
L6R6FCth8yWb8LKBRiG7o701q0TBCM63GrZnZIhrq21/SqNHRIa5E/7gCJ4/sBnWA+O1KpsbrofI
pXrbmsz+rA6d3OdAwtbJsKufrSZK2nFsq9y4lUP8zrm96bywfAUJFbqhWjRLuyyivV2k6vcsBuSa
so9aKm2VHiAgtTawUc+87oK7cD3AJpfJUlQdT0wrrQYPQEJXmowOq92WVZO4t57sS4CmVXAntPaK
V3KZk3nTwl3SBEyLEjjMnFSdjTabWmzrvqqcObU5hSchAeBRy1KCIn+kYn3y62qZSdlxYGaOFRh4
03+pxEuh1yBWY9+VM74NKjHqlXSe1wilmOFAoxsQGNEzDzO4rbl5ExT10uyIpglwrqflfZs2xJgz
oUPzoWvrB6vBB1CmFsp4UKEB2ZtZXeou+AQSDcuV1FAv692ebIyYl0n2QqeH+aGm9g4M16IpfmLr
2aoxiX3i2BM2WJKIV1mPJbWyEuW4r0NnjtgctAUQZbEypTtfjOScWbxm1oK1nG4DEA1SkqNUrJoO
fLteUI/vDpU/VI5U5D8k64A1fdn28r7UtZMepCsiMzBIOD7lrin7EWJDCBU+j9dKfuMRLqe0FK3J
IzSIrg15UJ13Kuv5tTxZRuXKChGu3KHGK1dZr+xU+JpuG1ZXFQ8N2djtMISAQ2v7DARth/u3y5NH
paf2ZUdQaeNrAGxgK+YqbLxMVW9j1vp9Z428iBRYq+JhJtZFPgybfuFrxMAIwPFNTX0MokU5vMYT
9Qd7dEPye2ur21dmevRVDjxaBafkMYjJu9EGypHiVu19Aiqgc0n6ofEfOrDmrXaOlX2inUcS6wK5
WfZKcow1rtB4ljQ8GkV75+HbgD0KJ5hrN6OnPuvXsiHxgweup1pqKZHEprSKddXBVuoanK2g9cHF
uAtsnaZMCl8HAKwab8oqeZTzmuwdsrv5wLMiHDrCfwsdakaYnEOTq6kijIaCs5k0PGgzwNos4HYl
N9aorLqodiUoGmPmPSENechtYLpBfi2s4EcPpmORkw81tW3oKKpBdpcJzkKV6gaWHrXJRlZmdltu
/Ai9FFR/7zBpe9wGmkaCqGGBFaKm1ZVwOGtDZonOt1aqf4O+Vl3pE1L4thKKawxBsxmsOHL7IhhW
wNefAr9Vb4zROBES4Tv5DEAfJ1KakpqQ20mB2Ab6hreitw+TWhsjJWf7PPXk+KIJJRwQOJRIEs/x
cpDW0xCJ256P8j5UYIokdom9VMHkEMXSFoqbsY7SoADHX1lXXV82O9nyCBAOurvBxBjg62ycQ84z
xIar2mpQynUb6Sw7VUoIlopWkj79WS0VxAVKTQ5hw7znwJlyjA6/FbZygzdr04hxr1lds5oGtYDz
HKnrqE1XuVVusqIF+udVbq10d0of38lohH1l/G5hWFkhGYTtn8iLME4cJSGeka7YoG8smTYnBwGY
YURnSRvDwPQfUU1XThIMd7zxdBag8bPrcowuMKHsVgctl2dvoXRW5THYWEI6VUbSOJBZdnFWbXrN
H59sHQmoO+phcAorw9yqk2eTY9LlZ2OkFN91Tb80mI+OYrAMZQa8vcgnYbIbMJiYgccXTuFnJzCD
qsx48yUVzoRF0IoqZz8VbXwUsfnS2eULfsKfyRQbO5boN5R83La2Nwe3K3nd+gqJbcJ51Gg4Bcs+
3zbmJUkMRndi0e3JFtP+m73zWo4by9LuE2EC3twCaelEUhRlbhByhPceTz8LrOpRJhKTmKr/9o+O
joouRWvnOThmn23W92GgdyRPxge1Rw9dGzOqENMO2km+H2Pds+kW20iGRvmemd7XI/0eEVqmXYdz
poZ0K6VKybbHz0hcJH3glIzRJ680HggkaE6daS+1XN65qfLKA5Nn7ZSGCtG0JDZigEJStAHHjc6w
nF7ojpQpSlgVmpwpyl1pea8OvGORv3W9/t5l69S5Ss72R+9KWw2sbux9zVoURc0U5B7YemVsX3JB
I5mQdz+job8RXPjTZctLxkLy3KDLJgDG2JgCLyPF/KAR1+AdKWhONT0SSj+kwEf6kSEuK7ndK331
6Fl2TiH4ttbRnST87NvmCFLI7moGZn1xM5M8W8EFoHXQ27oROZsIlU1qxDWvckITiIva9tSJB6X+
rKRCh2YkKqGTspnf+nex1fSbKhFDtOOMozb297kc7cU4eZFH4ygo0WBnI3pjpOz09q3Li9s4gEku
99anRIaT20Jl5Jz6zjPXkbPnUfOfCKXsIMy8jMJ4Jw16zMO4eTXK7GD20RdKM4592aALldWQ1ocG
ncDCiQR+Zh/R7CQrfoX0dlhuxVq7g45F4lW/V4rPpUUWq/wyhKPmZG3+sRKyYtPBL7MUBcgg5P0w
J1MciYg8qhzalYIaWm38HsFrEkrI033TAAtFg7xVaQrq6lG0fTaKXRTZr8CMH+NQ/DSMxXeNFWJb
lvldScPPOfhELtBWts1GQCGn/Ozlzb6sScvK2Z0qo080+k+uK+487ysYwV3Tk86OcyeTjL2RD7gD
YNSN5jVxE+++L42tgbOYwvuG9EXiyY0V5WZsQ2Nn6jR+ghQdP/pqzNMS3Upys5DDwhy998EqN7Ln
QmqF9fMl9LjycWwbMz9SWxSgziv5ZTW5CqqaIqcX9ojlppGc3CS5LuxBXFo/lUQDI20kEhsyqFXz
6SSCupSXmFU5Eo+0NJUAJw2ywFjo5TkPuOuZ1KYgzg5TaT1ALqfNDnH3m7aaY7vNSb74HkqzuS3/
0y7PmdkpcXGSfiHcl6BJEx5UP/wRSgngt9gSCjxo/WecNOGnJq/I35Vdv1YceJ6HgeUwMzzNx4lh
3pc1VKjwEAWxuI+qBoaV1ep7+rzHQwBbuv6rjOt/hUecZ2D+tqfLCsFj2l0IJp/bM0ev9YQsOmiy
cFcnktMPa3XuS18QShOERJN/8DHPLRCKAu2HjnuG3pdedDel0fyOrGDlg61Zmeb1ZN5Uo22awksP
anKr6fAYrVuRWOH1xbj0bTRCQOCTRZEuhNlcucTLx8xCU1VH6tO1hhcBD9IQxvww5sNaH9KyMYMw
NRWM9DPPsqEhMUpeStGhc/Czqa6hRNUpUb1+rkhiu3YmIcCS2BkSwjgZK3m5Nduz5GNoqUHaqdEh
QAg9JuyVo/KT10SQhM31GV38aqy9/wxylk4LtAhNS4PVB5ILvqFf7606AAQYmP/qIKEZ/T+m5Fmq
sexdISnxivOfNUURyYa+oEN0H9/GkyQjVRHhYTjEDhrC10e4MpXz/VXEsi+OSnQYCcUH/pMV4JA1
+VYpy5UFszKV7+07JxtA64OoDVElTwrtWw/83AE4DhG3MpWVEZ2n6f86MeAWmDS/czRTFH6+0/w8
UlUviw+u/BLiZoya+tnK8AlNJDTHcOX8XzqeTo3NzuESsb0sLeKDliPRrHnI4ijmGt5iceZOBjT9
+cnM+Z5Eo78fHyIz3hDf3ZrtRDvt08y5vhTW7ExL5cSOxp2S8vA4SEhd+gjZZcW90a6ki2cJ6r+/
DgcRxDmqLC9ab0ajVMBwxsRf7fpu3OQfe8mxti1Z8paqRztFLJcqlOsDW/xIJzbl84GRLSMGP8SH
Xut+SHLw0RL1ldN9zcJszZWj3xiGhBZVrfDWPirZ2/URLO7SkxHMllky1n4vMWuCH90GEBA9dmst
IToU/ZuT9cTQbK0FekWCoMWRryxKO4P6sc39aBvyrLV76V9tHsBylNibuqTP6VYkOdSsTCCndMi9
E7h/GFE4/+cTR82ORsU5ZfbSexnLyZruZClz25z6QjG/yVEdSxTrTQi8Y1Car9ctLe0eKi+UqW7a
oNFyNnP0qMiihPcnR/mDRtzQGYqEWkcjX/lCi3YUYypEoqnsosUww8st6iEjlidod2Udox1f87Jt
Kitc0WdZWtT6H0vzNkMz0lT4NhmiA4g1S+WD1def/8WcqVAF32F0Fy2GQxZ4mgzDYegtgEi+BrK1
ynZFTmHjdUOLQzEkcv0GMBtlzhEYfHp2uOEOOoE/Hp7Gy+AVKxVYSyaMqeaGXhH+OXe+4MtLhVDn
lA+Yd4QBI9ulPXxlGEvf/tTG7CAj0hmzJvJDXwd7PRKfxkG7MQx/c32y1qzMDjPIxa3UGPmBSIhB
dQKvqdhDF0lLv1y3s3SonY5mmtGTvSmEXpB3DYJSXvW5zspnRWhvs6T5SBX+iu+xaIlW5KldnnNg
3hqsmpaulFlxSNLxh5H2nw0FgGqIzp47ea3XR7U4e39saTM/jnMo7YSyOARD/mbWuDhuIyEPEpUr
X2lpvcHllBTqawxdnY9prAeCTvCdy6J9Dsbht9nla0V+KybmQ6kq3g+DkRwiJSDhVfspigZ+t7Jv
lubrZBza/NGSwcVVk/QwkvOCPvtN8dqj0KS/rn+VtaHMdk6ku0XWIzzO2VISdyEVZCjt/rqNtZHM
9k0gKW1pasmBYoSvFEndpUL9k2KC3XUriyMxJRp3pKl/ef7uqtK86GUvw73V7w03O+pScXPdwuI4
aIymbsGgl2fuQGtpVlCTkh0AIhzQsvLsRibDY+Xxyv5//6nntVzWVBpmqDxXoWJpsydk3Hh9k1jp
Ie0felQE80M6PonJfU6tBYiQToD8hA6tnFd2xyOvoN8AnQbkOasnk6ig0a98v0t4HrGN098ze1aq
uW9qQpseEE5BA8T2xG9muhfMA0IbqK/vpgbIgUwSGiwoV68Yf+8CvzYZs6cmwTa3T1ih4lglT71a
0bQRFMFH1VV+D3WINHcFS8vOexQ/NmIQ0dhqqG5R2MihthL5QjJNwLCVkbrstM/gXFdj8qOQ6raw
uZoG1FQjP8qcupPr50YJCXwXNFdtC0j2juF54UvbaumnkiequS2T2NgGDTXlBepG0QNZKuTkyT8Z
4t5Ackaxs0SpbmSA+ytrb5ris1mQJI3+KzChJtW3tDKf3wlK1Lc6BQMHXyV32BMq5H/SOFRuE1Vg
2nt3T1h3c329X3J4MAoBHE09MNHKxfUwunqUhKZ40CK86yF+binxDXWoPJ66q7TWcVM6e6z4VjGH
fegqDiouK19fmk65+bg12twg8tIKeoEijs1KCC1JPoTmcbRezI6mi0HetKiM9yjcoDVtCCXJDJUC
+jWaxMV2n0ZvKDAzpAne9t5QfnINp6mriYMrHfRmMG611KQfrIusz0jBJp+uT/TFNfxuiX0O/Q7i
kTU7IJWR5JtWTEqn1P10H6LMc1BAcNq1R8y7V38xm9ZE9gNKKfPf81VkqpXWZSrhZGT47PYY3FhO
cGfsQxrRVzEnl6fYNCowLqbOeSkyrnNjABhHa/Tppd8ZX5DYLF8Qjsx/TZzbqcDZio59up1Km711
1u3kS1yO84/p2a025qKhxIZyCOBDOhLa9GRc6XzyXuCBbcbhqKSShFALBRCaf7j+LaeNODPNM8fk
Ic965f6eVtXJqokpFmhHIvY9RShbhBa+Fj6HEcSXSf3E/eQRGtxet3gZOpBoU6VLdeKDEzyYw1WK
oXLhWygHk6osXyM9lBHmfmmQZQ3Fj0r9gRTJkL+mBfrH7S9hPAbSuLJNFxawTm09LE5Rw8Wbn06u
Z1GyZyoHhAnsCoHt4DHVbs34n2+TqR1XUUWKsEU6cM+ntuzzgUJS7aChdHc0rcR4GIQq/BxmOjI4
rdjXKx7YvPf+PaYPn4RmXwtGEACJc4NK1A1ZkWRsF3cvo9tUPpRQHB9TOg9p/PNQgnlGLP2j/1Eh
3XRfyg8UP8c7GkWp5e+O3OC3ognKea1X9ZLPzn18+rumz3GyxlJFHNO6IP28oR23Ohav+RflC1Qm
mycJgADjE3LytfqiHtZ5BJdHyMz27CLSBH+sqRB5D2+bxu20nQO2M8LTSeton+gFXrmFpkk+21CT
QYXovWEA0UQf4XywbV7X6NVmh7AUvrqGOWxynzRfKXfKigO5Zmjm5bjVQCF8y7NLjtAq75rnrh8/
DKq79vmW7RBLQuJV5jafraqeIlUKjPNDFiYv6iC+VuZIxVy2cg4tWGGPsCmRXwDTMI8hpRoyeKNe
HNz6h94dK+NH2329fu4sONw0wAPUIQTLZTI/3yWXJ5iHBS0BLayHFi2iFAKtxSiXxoHAjaLKALpA
fcxmy7WS3IBIeijRsvekCg6uuy/itRb3NSuzHRV6CPWZennwS9B/o/tkGebnxMj/+XMbJQxNkyEH
K6RGZ2NJy5ai4bI6uG5d730UmCK7B0vkuIPX5IjDxcXK3rk4lyeGE6Q4BacCFMzlW9hXxTyuyQeV
TpgWT35C7UquPuZ69+n6YlicQBML3HgwmedncyK22ggW69Drqb+rlIT2UlRcfqO5KWz/oSVuO5PY
2HTXaRNj6fw8MMMkVvVcP1CMn+2GVvgqNGW10VDnu27n8qSbGZqdB4JJeZ9a6wdxb+6NXbZPka16
oi/bSbfdgRpVcSVWvnSPgyYWp3go4cULVrCnyK4Qd/T6OpTwPke3zT7cRU61AZvo2iGYhTUG5cXy
kOBhsadMOBfWBBw7n0opcWPLT92DorZf80a6k0u1s7WaClld9J+uT+earZlL5lPOP0qNe4jDb+X4
0ajfSpkqGPpcr5u5WIcMiXA2JBWWPk/12WuRf9MLg2odquR3ENf24MYUvvgrRpZcW6yg/cmewtGb
O3lBXTdF2LoHDyENp7+rfxVP8UbYojkQ2D496je0ARzqe2qc+pVDd2mRnJmenVSyZBWSVMLOLXaw
Eo7SbbQnX65Qv+kYNxOLg8LXX9fn9PL9z4SCK+QZRKqAFsrZlmv03g8bhW+HLlJmFw+Ecu6DG3R9
bhrw+cZN9qh+jn+bzorZaUmc3fwSDXcSDXLkLAlNz59FY6eXhGGI5DyhFtQCqt4l9+6hfHVttabz
epUgOq2Na/amC+/ErQp8Vw167EWv4Yv/iyp1BbiK+FWYNCqdwNobN+nWOlJ54zvyQ1rY/9jTmcar
6QoRH/CX8PfO7cdFRHmdnB+Bcdt5odvx+GKaawzfi1sbIwpxJUTpeJ1cxJY0AX3jMqY/nSphv4rt
zltBEy+cmzJySNwD5Hyml9+0RU+msefdp49teTQ+6nsKuw+CE9+iiOlMgkHCZk3VZtXcbENUkOlp
5CmP06kJy5v0kh19gxS+oeZpX3bbtVbiyxMG6LLIG1qHvWPx4Dkfnuw1Q9n32dFVK8Rk3ZDeIFsR
+68jerRrO2B60cxXJNcBukAa+4A3yLmtwugHo/Lh1f0EMrsbPnk37g4xRrjTe8rMWIXXd9zS2jg1
N5tKVdJaCQmVo2Gl8R0Fl3RSCLX7et3I9JdcG9PsMEkzWOoBYzKaKkdboPgha9WHnmoxu+usz9dt
LX0rSD+Kht9IyGMesU0yNwurtDr2agp/4dEVvnuDu3IZLI1n4kThyYN94nQ8/0a4KW3BI+XYiIk9
6qndGKFt+DeF+o+TXOzcU0PTcXmyrwrN8rnxqqMuv/QlHPOYJkt15cm7cLNhRAYoB1CPWML8yStS
GDvURX1sd8DWYNKg+E2y1kn27m6io1AFfxN/W9fAWrhizu3Oll5Q4H5Ps+jeFw/C5+ipQoz5U3n4
mdyNwnY4xtA3KnyH7fX18f5x5osRjj8wO95JEgv8fE5FodXJrPZHce89gPY338a78is1W3bkqB/d
l5Ym/fyZgmv3S3grHsyH4Mf1H3C5QDUiGjixFnGbyWc5tx/0qexVYXfsLbH5VjSSeGg81frgpu4/
D55giROZ61SBXQuD7Gz1uAS2rWjsji41xEk0RPRHdB/oZf0qZeXaIloYFc9CaRLQ4oLGnT23JaM/
q6G2wVUJysRGasPR8o23TfBlUduBnISboh2vz+TlNqS7jhY8igwQAETo49zm4HIdFWl/1JJGtWPX
RYi3+6F11WMv0BVw3dbi+CjNUGXiUIQ2Z+NL3b7qi7w/1oOyqctwp5f+zleS3XUryyP6Y2W231tV
6rQ06I9At40Nu/3GFIZ82yYmYhWZv3LVLA6J2eMYI8p+4Xukch+X2dgfW524LCISrabfidr4en1I
i1amEg1kC6Y6jenPT46wMe+7FF7jcaSTRw5/+ynQrTBeGcrCGUb81ZRw0HE+CBbOrMSB4qPPqbCp
g+9SZlcP2Q2R7uf4c7VLeQ7cqHflt/TefFhjsVxenwQ/NVXnLWUY6sVmzhFaTbTGhPhTPlsjJf1C
af5Nb/xfy34XZhAbJvcZM0igdbaNs7rkETWaR0VQkVCVlLRGBIPmjq9upA9/7eP/DwQBCMJmuwIE
yZLvcfD9nAXC/+NvPKT0X1wUIh+B+IOpUzvxHxSIKv4XtUc8wfDgNUI8ExPmbxKIJPFHVCUg3qaS
wmOJ/A8KRJD+S+fo54GDFyHj6Jn/jA95vkQmqVDWPeERoqVUdejzJ7DcSqXe1pJvt1/otjHfkD4x
DtVDzAlc7TxgkaAQ6OH+tOYYn59Xf9uFfmLyeOEynTtCOmcILyjsinUvjpsW/pYnh4euRNl9kzRr
MmOzu/tve/B8yFDK6iVnO1M7JnN8H+fwhpi8XiL3s6FHbSIguTvkUV27fjYzG3RHFNjhs7qrIdyv
vdrOd/3lz5iFiRQvKZOg52dYgejoyZ1GVO9k8T3+5Y6cMp6mv+GPk/K3BXxYcr+E8S5YznpotiU6
z77tpdS3hoId+4ptksrOBc/pPc02EIu+bnKWYriwqcyqdZQgSLNRwmYNL6n399FId+cmp/vlu/qK
BO0GURynN74YoxOD0NutLaZZ7vnyB8zu2LgwR7Pxpq/78x0quY/2UWcnd/5BvvU2+vPKeBc3zZ85
VmaXLV3BKnF4xlvR9+yEd/qTd1AO7aHaha8ThXBbP/nbNSWI2dv1cpAzp8WgNb5K/7Iav+SPMWA0
/Ve1oZ7jkdjmQfp6fZSLS/VkkNOfn1y/FMamBik8324KFZUuqn1AhkC0QAP7/83QNNsnhnwvH+Ra
mVZP/cUzPsep/q8McPiqeM7EhmbXoJylUu1lrI7KYElmz7K/9tpaPM2UPxZm27op60YTpw2gBZ+M
/AbwgT2Yj6G4KhcwrazL3f3H0OwJkCRhSyMkQ6k3445uLAU8WGu3N8pN9GVdO2bpLEELRMT5IqHG
aXL+ZRT6pf3E7307lmonSj4blreLqi9y3dOJiNi5slIru3iQkMCj34Dbj8tyto81sUJTXQOSAun+
LkC+7JPxQ6s2zdMUuex29XeUuoqv1HPIkRPerO2w9307n12CwQiRU3us8kQ/H2+eaqNGcSsEGCK1
KMs5AhTZYWvuq5t6M2zlbfXW058WbesfgQPm9mF4fMdq7qwnWDlP8i6/EWEx7K/vj8WNf/qzZp9h
qI10rMiQ2P3O3afgXHblbfezulMcryFjPFGuVrxieWHz08fF3fxe0XPxQHI7vSi1oEM0fJs8NOJB
vIFQ8Dk+ilv9dwbL46VyJuYtElEldKGdke7HVyq69MN6Aluetufsq5z9ltlBZIRyVdN0wOay9b3w
JXy0PpR3/q9IPLSZre3KjyN0Psifb+1r9Rg/tG8KGmp2XwCLjL7k+7VVMguqv5/DxLZNkdgryUy8
s/NVEiWBVBcViAx5TxDxrXpIN9IBQDArQkahzinXTS6cL6cm51pqQZwJID0GVoAEYX4qJZjcltAA
o+gYT6hAbybZqs6BZLCy9hYm/8zybEeGCWyiUmLyaxCxO9qm4aqh7SEkMDlr29jTHZzRn3mo99GH
tYW/sAjPbM+249h2EmAkRm3mabMNJDAqgVavhAIW7vIzI7PNpTSqT+kWA1QloAn6fae+JdHKubY4
EEIcFOjzzIThd75iSleShqRlIFIARzbFw4yer3+nNQuzCyhVU8XyaixkcnsrtuKtoa6Ee5d8LCoq
/gxituxzlODNvMFEvUs5B9JduGHbvWTHiUW8usmmaZ9teqypEwGfJyzCHedTFouGK5gCRzHi9tv8
sRchAuubbhf8qn4R3yNqurk+g7Og4t/b+sTi7CP1rVWiJMH4wqMBBNG1WygSmRPtSQzulC14g/yb
29rk4lcVrZdO+LPRzj6fGRuQ5SpsCweI8DeSPRGfxQ/xdw2OMQ7sdmWsa7M7+5ZdlMVCHGJvOsIS
c2PsoIxu8lfLdLjoN+iArlhcPEb+TO67hNWJjxdkQgi/CINiN9438atg3UIHszUXhjYwxJXhLVrj
lSdyfZGFnIfcEMTIqzLDWgeT3W61bZFsSJHpEKOtbfFF/FmPjg8A+8hpLR/Wxrq8U07Mz84tNxP9
Qu8wrz9lD8oGaKsNY+GtRPPl/xAMn07gi51yYm12gA2jZiXyZG3qISazsG8PPG/t5JE62P3KxC4e
lie2pmPo5DNS+9so9fQZ+zF8puHADnnuFECcLA42M3rzkP3LVXGDNpQtyuEDXV4giY4GYCVqVp2V
X7O4ioniqrxSVDrGZqtY7ru4CGR+Tbsrvge3JNWdiMw23SJggMA1r8UKlcVr+I/Bi1UcpFaoSxhU
9zqqCpwSgS38TA4QTOXYFm/EbXwXH6Pn5GB87KB5p4/5S6TZ7s3kLQE4dUr4OcfugzFuycEbyXbq
R5Uf63WC8YLnbk0B7r+n5r1S+uRD+VbV9aL2/kt91zZA6FFO+wJtObiVbJf3uPYE0swHWeLIweQ8
rOz35RONqDc1KkSyKPQ5Xylq21WV9b4qb2Ci40ojg/yoUexYfoedsV19ki+vhT/2ZmvB611vhPE1
xbE4vXkgFfcARqDcj6NDCNeJ7/9ZX8/f98WfEZqzoEdQdlEi9Fi0UKPwwOvJ2dokTj/6cmv/z6Dm
3XBDChYynEzUG+tD9IDE+sF8El+nyUympV7awwcNhKpDD+u+OVzfXosuxcn4ZqcYDYCDPMIIsrUG
ycKmDrdt16w4RksPPtbpnxHODq806+S0mkZYbccdNebPWbKBHKi/IQu9DfbS4IDAkQO7R+Rg+y/H
iGQU7RKk1chlnK9S3+0AW00XheaiTxV9bK2V+obFA/PEwMyN0axGHLr3bQCezJXvRyQkhGSl3eM9
8XixTk6szFyXwA+NMJv8y/AuvRM+xI/aDnwPx6FqR5DrA2Kb65fB4vo4MTrb4RB79SKZhob2wCeB
DJAMof/6Elz2yU5szHZ1WqdZHaTT9/FIahGedmEUgZSjTAQ0IjyoB5aHlm6rx3J1/S9uvj+25317
uVgmfDtsq3vvkO5aVDWqY7muE3fefvD3OXJiZ/bCAhda9UmJHYJgoEh50rb+RuiEjSt9pGVwq6vk
REMYreFazeLiJXFiebbD0bkPwnRaNggY/dI++L/SX+Ev6ux26vEnReGQi2toAs8otThrAYaVxTOP
LOnBSLlMgulS/Q1nuBBX9t3i34/ElkQoB176vDLB97O2zKMpkqNCeZM/d+qKgcULjjJz0aLxWpFo
vz8/OirkvaTAmibvHlkDZEJDlHqMT8peu9Gc9c62pQHReD+FgeAKXmi4o6usZCBruQq80Y4stEG+
X99rKwbmIYZUlxOzmh7bqhzexPRKkRVau88WbcDLpOEeVAGJ/fM5MyszL6xpECifPFDtNT1zts2u
unNtwGoo6axVBc6aMv7aXATzphTokiKpqtVeCa5rukGJ1RSO6qi+Y74FD9EhLTfBc3CgZmXSuWp2
lgbnz6n7Df6jbDeb6GV8RRJntx7RWroUTn/UNE0nzpnsZ1IEwYzIOg3uMazGBmxkrq7J2C7lvNCe
g8hEOSYEl7msp2yO9NJPr8qprML4IpUH9aZHZmSqPmXPUZ/5Nr4haPPgIWPkxPzn+pJaOkFldO/o
yKPs4UJlIGgrIdXft8ied8l9fdD20la9Xcv+LHnl7AqSrGS40VqYHaDCSImrNQUmJF0+eAaDlQwn
EQsnjlbeP0vrl+Ifi4wudbwXOfvIjVPRmg7MRHIR3/Zeoig9Xp+zpcGcmJg/MepWcXtlemKINEcE
oUT1PS1Siu7EYOavm5KWvs+prdnEeV3auGHOOkSs6TvCb06f3mf7YF9RM6g5/X39qnyPH9C42gOj
j36sWF8eKbXrBixFSktnTotf5EgFju9bEwzvW7thSxIAIaroflTRU0cE6eN6AnZp79GlSXsq65FG
odmx7XVBQFXelNVyP6veiwKisWhXQmWLy+TExmx/V4OgJBaIchvf8msnmneJGq18u8VPd2JiGubJ
EVIT9VBSnckzorrobNPyayCMo/g5zgEej34o8u/qZpvVlb/T3Kpfuf7op8HCmc859QAAhNFpPKeM
YU7aciOI3HAGOVlhiI37Xh+8MUBGK5SNDuzmiGM2jpVwQ8PJcNTctq0+Q12ToPslXUovZVOWiM9Z
KGh8jzo5OiZG6+cwBst8cATLawm9eR6wgcpW9cb6UAeiFSLwIYzxbrA6+Wvi+U2wL7Nciqy9FvvA
EB1BrQRPdirc+hCstt+Qbd/IQeDBKre8SFZ6hEz8Ss03oShQ+byZusmgDrdHDcR8J27D0QTSKrPn
imqTyeFYizur7FKp2PkdBXE0rJVjL2lOUdUmqmZaKwMgdxJcNx2FLUFWOsOhk3XgH7Wkhry6kSIw
SsmZzslUohse8uJvuVKb4UvX4txadlirZm3YXUNXfHDTtRUw37GAEw9+OtEpxUPZD9WK0snCknZ0
25saz5Dn8AOLIgbXHGhwBC7g+jz0KWrN+ApdofUuapFK4IkDwpGpXOCmo2jgU9jaCbdcCkN08Fpw
rM8SMEx53ADkHOVbPVdy84PBe6L5UUZloG972G3keAwz0fMHMxwH44cbjYV4LPokbp6TIYg08HFe
nYlIL+QoTTbd9FZsBLi2bGfVChtGAHmr/lZ4YScem0yVp14mQ4pKGkmKiXVd5sWHONM77VBQkEVp
Jd11tMCW7mjZSpYk1pYFVZSfFb/V8+fQ0IPwVzCEmkQvgw4/vgg4XzZtVcfZdvCS4s2Kx1J+S0Bi
qF/zFmDt167TR2UbD6ZWO6PYWPTKVKbYfRJ9nS4apdcz7alp+kK9q8yiGu4p9Ax5X+f6SPljVyYp
OpV1FMX6L+L7vX/00t7VDkMn5sVrNyCigeCgJ6KPgNyg70Ltp2z/OzonxlttCUJp1z01v3dpBmXk
IVRUoX/wIi1Rd4idWMWjmUT9cFN3bqUiK5nmkXFkg5jpaA+G5vWK3ZpqEe8UaUz0B0NoBfdp0JSh
S51ECJGniNIsjWPbilAGuRUqHx/MUa1crogO6JnV7gQF+OkPJVQ7cMiB25nKVkc1oX1Rc7RMX/za
GLInXM862yMZq+xz6tojKNgRFKF+HF1367Zxr9c7sjCR/FDksukdFc0NUWNLVDP/Qi24H9xnhR+8
KM1gPXZmZzomNc7R3m06XhqQZrkuHzKj9/qbsivHQwFLGqRcnysDGNzKV020A/WiShEzsViJwM3Q
H5GRG7VgVJOZSJJdkOhQ86uxGiVHDRvDPNSotnkf0kIZLMoEDdHbqeaQ1LHdaFbfeLdqMhQjWYTY
z7RdLoEu+aqnXeAhwZ2g14OrYLE8n8JSlYTfolDQaYeGaRx9y7QQho4EyMf/WVt96H4bJASCwqOA
gnRu3SlRW4nVXuo4rqKnZox56INYN2INNRNIC2X+cbBqJbAeODNo5yZe0wViwywLNSVPuSb7lbyF
SmYU6kuNWLA2HmuKFMuXJs9UYfgIbEXN7TZQOLd0yLi++oGgk6rWsI29Icxv3HToB4Lb8KV+RQnM
iYaoa+ZH6WacuCQ55bOjXr00qlFL97RvyVyw8mCyx/duaoklggJyU6ofxyoXhBi2edQa1Hy1eiBn
9YciCGXXvffTIiG6xgQafrNyjS1GLk6v49mLIAZZXbTvEa6fru+Ux2pffqYai4Sm+IHYHRKf7vNa
4G7NBZg5HqL5n+s50Ux8xq3PP5S1/uDF9yEdXxMrC0zDRZe7T2WXLkwR2JLKAUqwpoQtTUI3LhpE
SBjGTr657lAteh0nBmfxGEWr5YggKI8rmlqM9Le11ouxmNc4HdLklJw4HUlutmmSTf7iTX5Ez2fb
H5Bjeg0Z0LrG8sVw8C/oyOMw5Q0PEGLmRPlNSb1TZOEIh51D4/AQJGvRpSm+MXdhCDPQlCcqU45x
5kQ1A+EdTzemT0QlgbGTDvltcDSR/ORsWC39u6wbmEZ0Ym621k0z1xJlMleh7zsmDrEs5An2NML7
To3cgp076e/VZNRFkGdmdbbaY6Oq5KjCanrXvQbp1jUdWN9PyVP9A574MS+cLdqsFedMxKDX3maX
22AyT2k/L3AKJqgXP18zYp4KeVea0xynd94zEGp0i92D+GXcFrt1937V3mzZiAN4ebnAXof6BM/7
Dl1ZwXGnUtb0mXfuaqrl4jR5H6COagJFUpe5Rl03Erw15jey8jvuBXQIzI05rvjbi7uByjWcBlKa
F6kukHidl6bshlzrodsn3F1P14+Py1D8+0D+x8T85ZkMGS7CtOGKt+EtFu7FcSsmm/Y49eRVG1Vx
WsSO0NRVaBwtnX8REpzZn71Gy0zRijDAfoMeulvedP7Ki3NpDoG8EQ9BEBECwWwndCg+VHnAiwVl
kgcddWu3XQvEL50opyZmZ3A7eEpthZhAmuSoItfp3lGJtA0P9NruVoNbawOancfSEJtR4014f2ok
RvPgPfSP+r5+sb6IdKGG9lTEbTgRWtmu7dZb/zkcnaIlV+uIt6up4ZWhz9+DhNkSQ/anH/PBfxyP
3k18O13gEld4sFu7wi9iB6yVk3me1wlKvBqlPMFYGwTH0v0Rhb+U6g605sq2m3WHED+cGZpGfXLl
tZ4Wm57rTiHy5hWGSz7uyl9/VTSjdGdsQnOTPncv3/8PeYFpOc5vJ23quSWARtv4fIxd5dZJh/4S
10Xzqu/JLe9y6m66vfm12aGkPmyM1/xpqvu6fhAsrqoTu7MhpyhYSZ2LXVlqeIg9ps236wbWBja7
EvTcy3Mvpfnd678r1dccGowmKE6BBEMpr0A03gP912ZxGu3JB8yaPNRTD2PqXvjZPvaodT0Lra2i
UkUxm2H3aNub1BV1G17PBeoR+GboZnySx11f7PJPa/vkInAzLSiCP++N1cqFz1EV06Numl2/0j+L
IGFLcxePd7TFbQyP4EiAxN8/L4B+NzqhV7ALYmt2UCBSKshag9FCL49mIz4QyCzt61/1ctmQQaVt
jr9/oobPMy5q7RpiF2lUoOn+Qy8OhzL4ct3Cwt1+bmLmQHlGEFTJZCK+o1eFlvto6231jYTUFGww
tKhW4Ulrg5pdGc3I6jFcGmC8WqZppPJE4ynuR3G3MrJFO3QHUvYM7gWC0fkqBRyCExwrOGnDLqyO
Fn1onN6JYznhq6DjK1FiuV2r0VjyXAzJmC5Dg8K+uftb1FVQ+w1nm5DndlbSoaEgFuL+WBnb9Nvn
O/DUzOyrBUKYt36NGUOyzWQ7bJuHZg+bYRcicYT80S5Y/WyXLxUWPALMNLGC3LjMPCiG2rbUdU43
Y7OFzkB5G9J3m/Z1vP8/WLv8eufWpj8/OWNCsZUzQ8RatUUtFeoXyXdSSr3DfUu5zwve0n61E2Dp
FD0d4uzxUkQWtM8Ko/UGhSJCPz96fGvjNrs3N/0NcoelSO1g/Lu8/2/Svmw5biRZ9lfG+h1zsS/H
zswD1kKRxV0UpRcYRVHY9x1ffz1LfZqoLEylWmNjbT1tlBjILTIywsP9t2L6tWlqRYlGI3ANx/H2
EAdyaoT00x6xhQ9FJTD0sW6kLZ8JvmEefXTofT4r8Eh9EMaZAXvIkPm5M+DVmd6xQVPnoPfjrvmw
Q998fa+VtQ47eHB6GlSwHKO3cGOgnSmYbMCDF1wWEKQBhdlD8LIUHgSetWf5pbwr9mxewvMFBhUX
/MHxfSqgD/Z0V3HT0ESiDN/Dhy8Q/THVCXKN6XJfiH4V7C4f0vMdTGi/QEKogrwOggKUn0P/dQc2
AeLnkKjaJVWam5EaDIzIYtOBr81Q4bGMxqnwqLCro2H/lXfSK+HKcNDKgHqAk0O2nnXbssZFXXxy
MhE1dTKHWe6h09dS9Zhx75HNfure1lMH4ojTZRog/ImKIJk6JLWLPrLiNrSSq0kIWbPHskRtCD1s
IqkkloLMUSTUs9ObeBffo31RhYylPbu1Twq5FROicozdL42ROhgCxy/DHOPinUGbAp2zUjWjEqdx
dMTn1mxl0wDygVDQAFXrBqYAIaXPrKU8xwIR+i6wZiCbAK0zhE6nE400fIpUL+5I5bbztTeQhMpO
vOesN+MgWGqEK5KkoXrG8m6dQuRcyb1MmCTpSzKRY+R8K1htxMTV5y8RMtXDp6G2Ri1xLx/C8/uY
DPDDFOVWxTyppQkaZibk8lBEUi0hdKXi039nhDrpGfgjtEqCkST5VGgHKPwtyuNlE1uHDrgYBILo
g4TmDwkIVtehUFRjmyowofVC/rVIotaN+VxkQQfJr6E3JRhOwLuJuj5IiqizHfRGlKOQQjJLlY/6
wHhDGhI0S/MabEX0KDHPweYCfVikMyTNKDVBSyxmeEXr3Hu+zFZcM2Zv65RDCwqt3wakd86efVWR
GxkwYVggKBUKSm6B5Q2VjtzSQ9bj9ryES+JpREio6/Ao41IzCH1wEDe0xBSQyq2Xe4LHedWeHUaf
p/nJ2SVss2hXJ6I11K7rm5mDGDJmjvcWt7gbHjM7SEzjRrP0W+gkoxpsh7csjNnmdbO2Sl03wpDH
Na5XskPK11S3W8hjo0Rm4vEsWP13iB8WHotJkzlUalIToe5xKmB0tMQGiEXxEwE5vcmPxn3zOj+m
tuG3rLTT5on7mF6Vco1iXrcEBYdHpY+ATIvN3IGzsns7ew2/S/CMHJNoddPk6sVCfr465LlijEvI
45Cjpd2M8zdOmazLbmTzIKwsUAEueBuFqSZuBIfkdVJ8jePvVIi+zRkr80murzNPsrJEOd52aFHU
XGCJtK8LaO8MQc6nHQwvA3ej5P93w6KOAgrodSTJMFYgHImrCSJhn9V4dNC3z5jA7RtzNS5q/zdh
qSKpAlPQ6S1rK7kbD9MOtIPojwBFHdKCyw/JgpKwx9Qb3PSUKqjQwUEPD03HrktSaQGkryOoPqP1
oL/qeE8dWPnP7S34YYSKSvg4CwwxhpFsnK0R7zzoc19eq42SDfzWahzkDlrtcnUe6xJKaOQwN9cT
MPdoIioc7QoqjXjeQdIOeuXse2Zz5wPKBtUgQ5BliTpbs5AhAjieLTkwo/SVG7+r3WyJGeMK3Vol
YGNBGoQ2EfUsAQCQSq9mugivzEOpACV9iOyKgdkTwPXlidxaKkNWkXUHWZAsq9RZnpAvGqQYlsAN
bAfFbY4qxmULIlkK+hCvTVCHuNOHWeyQgTb1Q+W3O+lWyVxyliMbMqLg5LqVMjPws0fOCUeLcG6r
bnMYv+WlfflDWEOlzvcwgse5qfEdcTYWJgeJjQE4KcZot1fuYz6pkz2GpVaCjw0JPSBI1Wk3pQt4
1P8+/B4nF9xumoTKHZhraIwzv/T5LAA1ZHYviwseS/Azki6mwWmc0t+TfraQTdG4tfvXRqndn3N6
XwRAZEC/Gu8NvLuvm94Em6cn4+1t1Fb5RAyz0zjbC/cxWGqPClw/lkUEuxC5MkcIfgQV454mS3++
RT8sUFu056ReVQP0JiWLpHliO6SZp0jjkwriG14dhKsyAZ2qe3k/UqIYpIRxuojUhhSkaq6kBONS
U5MUpQLfWEwUncFPCl0WVkzJWj1qZ/Y12mmAwcMYY1yn2gukx6M70i3cfOaeATmGHkdzQ+iJlTvG
OMWt2cVwCdc/cHt0krsawmHII8yufD+B2zOzl2+xB1CWlX/hmbf45gEEBYDKI5hDPZHaLGKWtGke
4moNNOFK4MPGlEfhGhrGJeOkbwaxqCz/ZYnaNMAKRUIXwZJ+4K3FVtB8H6HToHGiXQzKD9al+h/s
IWwGvBkiMjqVZYiFtlWTBgvYouUZ3LnX8zPpJYo95V7Udqpo/0YnEdmh+odJsrKrW1YfAHKciUlU
oBNovHf3WT4w3PJmDmNthLrKub4tE434ZX7P9V4EesHXBtN3GOzqCVABJ7BliM25C+/H89VPpRFW
HpM5t5RrE6JuaCFPS+L09rl8ABzUgaaKX72ifw9kU8y13HRpq4mldmm0zMLY/FxL9BSJuPMwUMKV
kb2Wi/v7JRP0vujAlwESccbapwGFNCU59isnI+Uu3Kj60+WDvjmolQHqQFStPo0iycjg0irMcJ5t
vQ51xrFjGaGcZhiBmd5IYQTcF6UjQSYd/698vzySLddMpBBEjVAD62eMs/KSKnNDrKSRvHwf6uRO
XwYbiNjyahr15RBUZWcOo+oN8+BHKp9+m9O+dRhfQXYBdS2dfAWZi9XxE9rMSKF5RWrcM5KwmSX+
wMvkeCBmPBxyF7LQv4D32Hopwy5kGkCBhwYVusAtlCKekBVOQ78H4PMVbEbzzYhWWke7qW35pYlB
31K8M3keiAM7Hy58NqFRVXg665GFCaJPCDZjuPWrcRX4HYJBNOAQ/BUzabkRlaJ0C5Y+Ca9UoL+o
fWRw1dID5Pbzadl1u35BKMNZQGC4Q+khvP8FshiWTeoKHhSpLWUSZhCcWQiwIW/BJsCHoy0e2fz4
HauUuL2Wq3FSWY+yKYBc4o42jVvg4pHlsaddjYhtem50m7gadl2IZZXOe9TprBQNsdrYwX19o6c2
B6CN83OsCn87ePMusCbGs+k/mNVl6NNCrepMgStoM7GQcuyg9EcFnipCcZ/uIQViqY9iY49+4oC5
nJE2YBqlTmmniKUkEqOJL70Zb3IBvuXE1RzuMP1AJwK3J4NlHZYNN0hY9UHMi6BKxxvx1DXkXFir
OTGaq5xnGE7XhozwlGWBuvvHtlbBv4temVovdkpxJ/CBfdm/bUSkJ2OgLv4kKdNMIY8YDo0CQ3TT
c5MzG7tCYEBNtldoNVnUCimzUIOCAIYIEUf6kHyp9wmwJTXQJQI69GvAytnMMZvzB9AFrlxoTIJK
9HSFEijCAG+GI2A8IvUHrq4blNSg8OgonoRDJ7fw3BIj1GbZpG5gVUrgP2PYlHKgzyPFarmny2u2
gbsi/NZA/WoiVDjADH06LC6XZ2kgrWmJzz8TGhUZMWi4Tw+Vg87Mu/CL7qKqfmBGTFubBQdaBVM/
mtLOEldhPwZZsozk5SlIeHyGV6PXvsefYiu6qZ/qW/F68Njqd1sTKoKaEHpV5LlGv7OFXGzin3FA
DcRcK6B7hrE5tywAXUJEOQgLzzEyXd3xZda2kF1Dw5W6BNeQnduJM0t7aSu6BcU10Kmk8oOOT2rN
JKNT4z4GEjZ/jvECc1qPEH9GN7x49P/sssLmoD4M0hVBvGzR9kYMDsE3qQDBcfI7s4YGN4MoxQJI
Qt3eelROYV/AQJLl1iKnZitODP/3H2btwwZ9W3PqALcBG5DFAnwCl4gVATzSOUGPblkeqXvWM2Qr
3kP/jwGpSokXz0QHDTQJgGUXFgFdtvjpSRk+6eor4wCzjFA+gus0rUjJ1Gm9OUUOritZNfv75QpN
RbY2m5n+El0BLOIyJT42d8VqeNSiIZSVi5wA3tsfgoucLR577mBWTkkgk9XNcojuWdfkputfTym1
iP0sjpzeEJsOuvDC3ZiaTWFKn0G97RWv4WjK3yDCELP728n1SAeza8PUmWuFslBjspbyff3a3gBc
n5h9Aq1XE4IPgR2j58gEcnsx+9vIaXmzBIHMdKfdsWptjOWmVe6FJOJRbsN3ZNOjWl8H0938O0lk
cAdACA9MqjJiTeoi5yq97joOPoyrQ6tAKqtnuv/tvfNhgvx85SYFOdOzKiTT6XGZG0Er95g/1h8z
sMHfSE76+Hd1VI75uZNhUTc4qCrKeo5gsyvF73M3+kPReJdP4/bqfAyLOoxRIHJjqGHmuqNqXfuE
TrSviZg7l81slUtOhkIdvUpPuH4h0zfvZ3Dng98NLCIuJFzJpT145R1gjHvW4RO3z8DH6KjDx6FA
kwNFDcDyPSqug9350xOePRWUn9D8WlvCtWCSm2h+adB0YnhgPJB0e4H6JOsUMCeAOo6NUYATJ8Cn
SI8DXgKiR6hBDat1s1etOtIs/IJRMr4zHwDpDJTxAb89U77iUk3OpxllfPUrMKp4Rg9Pygu4aj1S
7bak+2UER7T0jMbWW3Ty+5fXfHNrrYxTJybNo0XI0FBhypLh9xIknqfUUXJWeWfLDHS98FqHcAeA
atTZz3i913MeOwu8fpYq3/Pi91hlGaGWj2AuBCCYwU2CmhsSEnQwLRpLlaEZVcF7svLrGwimgRuk
uZLRwsE/6VfsCIa6/c8tUiezaoKkqUKVR65cvw9bM94tKLGA/iCCfg5BxLEu/2NW5WO3EItEcEtH
PhmFKCDCqSfdUDVLVI+gKYYE1lGhrYjsDlh83RbsGN6uM1VA0a3gKfZnN77D4x1YmspjndqNkZ9+
B/XwK9veyGIIMZnhqxbcViAUTmzDWfYL2B9AvQ9wpf13dioZOAkKwNcjAscloufv1LfzbdMl5aLp
4PqSzIWLrYYbzUViAcYo7PHRDmQFQTuEf0AxQW/VJlSbqeR7FXeI5Aq6if36RXFGG1WrHl1ARmVe
HtcRdnS6okidQzmHgK1QYT3SfKwuragtg46XiwoGO1+6iuzBzH3VTfbMbNbpKTwODV6GwHigsArt
CeoULnmvqxHfgl/vbcRjE7ksG4tmJbmXXxv3pMkd+MPoE8+zLpZTF39umPIycyJXgDBBUXCEg5+u
OjSldTvpXuIPPE5J8Td7YH7aw5UB9Q2gXolux+leSZeqGKMJ9vpRtLTk0GG4jFXbGhK6W4G7Aqz5
/LXUaiWfSGlQ/Qk6yZ3YgTijR+h0+W+slaOqH8cBqbiaoSAMvhUJ9k4HJAtih1I/X6H6kXwPQxNY
cVBSGjeZZmbwbtGz8ANMG6QxWbMXcK11TErx8wMPnBl2j0wAzYQBirobtbROAT7sOWDyB5CokwYH
qEF7PZGG8KI9C2dz7sxVyOsA0Y1nG487QyKbeXUsmgLkAFILR6cfdO//GCh7N7tBgI5tyiabIpvw
5BzCIA4F9HzwL4SolMGlq7NmwvVvykNnCmArCVKWVhZZplMTElIiwOxhFQkyhDqAqPvr6YI2b1Ac
LTZfioWJCoJhdrxhRxLORl7ntRlxvBV0k5dMMmPTnl8eEJuEWBG4u0QJijE0tLOTsmEyZkjUtw46
cBa7sNMJD9baSj/xn2JHe1AfFyuEQLUZPwbOMIG6xGL5cXojoa3jqEWJnmLwRkJAmIr3Ql6OB1VS
kK9/Ed4aNATkHp482ifuwHmQfbZ5VmaDYhEjrQ6nFqmtq4hqw6tFDP1LK7hvIpC+841pvKUPgHsP
thDZ8QJiVeWqtiBf+Zn3Ux/dNHHkgYO+S3fNw/CKBDgTjkrxN5HPwhJAvgzTgALSmSJvBM4bMWkT
NAs5k40VsQfcomho82U7fZdtwBwbHOn01rhToQLG2AtU8QrWAeWUCRcdsNgo8xGNovX5mgkdiNwV
2ILPwIEDih16/AvJObKDFjK/q20PWdejVjQubehagmyPMpUnLeqYtSzihgt3LcRdRld22RNKvPol
M5TXV/K85pRBwvOg0gOnVFAK43QZIE5D9qGCmjmXrwD6NJ0Ni3ouTUXCZUWCbZXFZnvVubOD9A/8
slc8hj0eLLJZX0cxQvdsh0vuUH/mfOYqEo9xaczUYVLSKuW0FlPbOkg/aW7tGcAWzHCTpGbzCxmL
0/IbqnxkLSHugQIc2BkRTZxuGykFlz98NtD6toY+b8CX9jkAl5lgZa0VHopd+LTcAJ4ym7gIdxBN
1SSz7kyWTBKVsjn/DiqkKJSkAyAA39E6ggsX5gU43HZxpXizXbuS1XmGnbLAYVQ76rlVaidXaTNB
UEEEInfX/4Bw5qPxIu+VN/C7oOKqPQyfO7Nzwi8THszyY+0nO4CUwxdAAxh7j74d/1wG3FOaDNEv
4LJPl2EKEQ8vHfb64KKlI9tJuIxTa1JMsKrqL8N9agdM/crt0UOYCpp+EJU5IySMsyYFlv8457on
o33TuOndxV58gHWO3BujTWL/1CURXbvvHd5uLHbG4PTBfFwEdJIhRY0cv6KCteF07HJezkot6qLZ
9QLy7UVc3pYl58nacCdJZbLvsxlM7XL3dvm8k7WljhrMgncOvhMqsxI15Qt4uyDfhKOmVEZ8PZSD
fKWXA5S5A2l4vGyKfoSQ5T2xRd1Ykdw2A5IRxGNG32UQteBZR4iAf42rZXtC/xrZkStuFWp1igG+
rhQ38tTu2ikDTcTgyNrXBSnXWtbNxGgZCa2zGIAan0y9YtsQ/bIDIhWML1FB85G50Glw0hZy2CZv
E3ggMzdIBezHKSWae+gDQuAIWVRq13RxC/YWDJJoRw8+qJRyqzMnqMz0t/MuYoxw4y5CO96HNcpN
zv0gB9GAARalbsWBhGgu2Y/Qlcp0BmRva1uuLVGOEHxXYp32GJdYcFdA7r1oKvLF4qiyyubkOqP3
/9oQ5fs4Hay2QwNDArjMx9fCjoiACMAXC7wdtErBOUkApayZPAuTyF5Z26Wu9QEiMlURwG7rJMEt
4XImWY5RsMPMHQIHWuNw9poP1pG+Me9FNjUG9TA42znUPd8nKPqB14VcedGTgGYUdEzch06FxNLs
ztc6EDYO68W36QHWo6a8jRa3bT1CVwnbdbI1ENkC+DnfLtiuy/QL/SAia8NSHidOY/B4hfA4sW6l
nNO8VL0ltODtM5en9MbILB0UFoVLahI9Rm03hqWgNrEcxNmNXie0f/5CdZyx5WhS4yBVpjKoMQmd
TS752BlH4Iu6nQx+XxTXdpovmYUVHZiPT3I8L+x1jfJPqZyiN23B8R2txc1viAdu3fp6ckiGhE2W
xVptjXJO+hJyVQyMiNmJk7MowN5WfhN7hfBZ0Z4lqbMmWfLUjHO49lMTzbvL183mNKMDD2oPwIqf
4cQDKQGTXwLr/HIrBu9KrZhpANxDolh5JpiXjW2dJhl1ZnRmiFDgohOYwQw5ZZVbRDPhvhYxqNIh
03vZwpZHBOodkneozkAhldrK+Pwhl0OEKeD/vi+S4XYs289LnDxfNrPxqgHpGNHYBqUTfBR1QmO5
h2yLjBAsTn8s4vepANcllMyL8UcaCF/LJnjGXLOc8NYxRfoAAHtoppAs3ukt1rdCrIAelWzM+CYs
7Kbf888/03igCZIsjXPyJ1CIsnFpW+umIGWgH1HFAN+dWpbHsFsM8J+aWlODMzK1u0Fl5EdYJsjP
V3HI0OeZkqeIrtU0e+UE8SFFO8vlRdu8TdbDoCYQ7UjpomnHCQxyPB3ixM/xxkcaInKBEjEeQaoN
rJ0yO+QtTPJpjA/Yci3rD6CuM72L5awT8AGyt6CwDpIpsJfbYgnZ+dAieAFWVWvrdK8NUtdXJkTx
LLZYOEAhdGTMhZtW4Q5yu/igCPWyknlhs0ZIHYyhkcYqbmBweEGeJX0mokZEX09vdoJVoijCmtPN
y0sRIF9EZOhJP/Hpxul7cQTDJzYOgW71NRoo+a9T52T1bdOCS/NaBKQKaSbZzn0BuTVHGL7hoMTd
bkCep4UQJkjZ0JTym3O/+jDq0IAUVUxGsC+bzdJ6ZQyQy6RkDq/Xh0ETPykTi6J/c61X9qgTZCw5
uIMFuD5QyntTCyWAPAtQEYJHLwQoHWbt98vbmawlfVHCE4EfEz1oCEcoXzvWaZbUJda6S6vHUC2v
owgppS4Rd6OiedkEIhOj7J3LRrcc/E/laVSDFNBXny73EKS9PJSoA0fRELtzD64GPZzvArn59juG
QFmCNy8vIj98aigKiwR4/xFRfC/dh0LpG9rgTcXgXzaz6dT1DzOUS4jbBRS2C8Yzi/f5jKfz2JgR
qJCn/OGyoa2JI5BXBYlXUt2iygiJUiXcrMBQHkLzSz4IYD2uFmZFi+wyelOszVDRk5p23FBPMEOO
I2nlSb9GqaVDz4kAKUu3ZxNHskxSHkAbk1SIZzKytrBlPvjUjTyzl2drndbjok5z1aFKP4CfkrxE
nmSruV3wYoaUE4GDS04SWmB4wQuI5cC3kj2kvxOZHlQIz/v4mqVoYrCXE7uB193J75kKUBRobHBH
jbzNi9AYZBrdHOzKKOVK0Ltdg4zxaFRwwcqch24j3oBFO3bISopgvsazwE9maHQzXz9bfmw9Yurg
zWhDBRc7jJOW7upuvuGzq+yNyP8pXn4nvE5I238qH0XUubzfOCKrYVNnkQu6sZXB42GWZbYTosQu
29YDWT+jl3Bzv67MUJeymiBv3BXYSqEC1imZcxWZFWgztw11D3fBUHNTjUkcrfK16y2Se88P1ZXg
qWYCMkloYbK4pTYdzGpYlGduVZSymhkmoyY8iO2CWweAvZKV/d3cmyICfPhk0gdCzR4I7wVtGmCm
yPuvra6Yylg8ghjKHIzZurwfNhdqZYqaxFFN4yxGx5KZjJzLARZliH8yA/2/t+l/wvfy7qdnbP/9
v/jvt7KamziMOuo//32I35qyLX90/0v+2l9/7PQv/fu2ei8eu+b9vTu8VvSfPPmL+P1/2rdfu9eT
/3CKLu7m+/69mR/e2z7rjkbwpeRP/uoP//F+/C1Pc/X+rz/eyr7oyG8L47L4488f+d//9Qdw7avZ
Jr//zx/evOb4e4/999fzP//+2nb/+kPS/6mj0Rys6RrwCkgFwqOP7+QnovBPXdDBcqWgSojaPqmi
QkKhi/Aj8Z8I/1DaRJIYj1nIFP3xj7bsyY+Mf+ISR6igooItQOodT+z/G/fJCn2s2D+KPr9DTNa1
//rjrPyA3w/OGiClkRDe6CEJl6xVQdqvHq84wc7seA86FGfCDdeY9WPmlcxeAZEuvdA2KY8sqfkS
yC1sEqcIgdvaCw8o3cI/EsI6QqSI7HsLKq74SXXnnSEhDjNX6/PnPJyMmz559DfQjlmcCxGKBCrC
+hx3HZJxuScdEFE7sR96i5XdlG7osmT4zvLFP80C1Q/wClgV6DCzKXV1yHSYjfzMJ+D05LYD8mH5
QTo92VzG/2F5/7JHB0oB10hDWlUqWLeDfXdN8j/z3Z1qCpZwyN1xd//98rwSv7iOmKjxSVTEBNb+
yIDAAQEddaABTD3Jk11xx3LPZ3mmox3gxhBsqoAc0URxWTdGuVzDTusAEk+qvl2OeRxtxeoBzGXC
1bYNIlGBihEKNuASOY2g56TQoFQMg4nfvkLaxSpuhx1pZcuBnGGX1OnnyHF8skqcA3pXDVqUSBEK
o6vEAFD1vXRbYKeku/ZrukdPogO4UWOKj4ZXOPM3/Yalh0TfE0fLCnTloWIlnUtRBkKbQl+zhs5l
BsBKNl8l08gg3qUvV5ggvoYMDySj4Kw8ncsQ2LgpqHMcAqFRwCKe+AlaQiBbU+0u70aWIerOW5Y4
y/oAYwG/yE07lQ98bjypbf03Y6Cf4wEGAdhSEBfS3GwgQ1SXBg1kZmA8cslih5B5vjwQGlsn0iao
aC6UuFbu4obs9/ymgq8iFR9tL7NP1oZzBlMpZGoMCWnNMxSvClJkZRxhabR4q78hHNPNLvfB3rSL
GGmyjU0O0Bngreg8BiqSdoZL1WogCs7ATJ5FtwaYgWLdi/S7IngU9NrJKkaBiWwryjetzdG+EDQX
Rc71MDeHqV1GLwhc3TTHEyhLIWvS/S3xLRTMsMnxPv2J8UQPGbXJk7QGUf4AhzFnsZ2qD9PCgtCe
xcW0CWp7B1rdy3mOASV+vJtlM3L5whI7WwFughQf+87sa2/gGHfn1qlaj4x2hUWjZYhmcYlIoZmJ
pNEDFUigLi/v+Y2rZDWBkG049RJtM4l53mJ0oSD57cwDR1Razfymgtg2qKd9Et4bA8NhbE+pRngd
eV0XJfooD1UEaa8a9Eqjpd/PIDlP0CVN8ppEg5FoebOAL1ujhOYW9DRRRoCYHxWHFHqMFsYExy0s
g2stj74VnfSjaCQ3TOTDWMd2MaE3qWW54K2jB4yuBAQM6JDgg08nd1RAujQkxAWXid2qlWuI10Yo
u20HmtmSdzqR0cImbPmVtUUq6GuTqUtjDZEICfqmp9brIGSLOO8+dllP/o0rDBD9j8FRc2p0GaS/
ApgKk4WHbteIhhNYZ+zPTZ8s8WAkAkoIeIpjmLvK8kdlO+thBZJ02UNGEoV/UkPm9s3ffoySc742
JJ4uFgfmjBQvCWjgtuD7HL7MAFAMqcYaD1lz2j+uzVB7IhCEXBp1XGMlNLAVqNAMV/GhM/kX2eV3
7RXPcJAUU9ZPDwncsajxpMP2rLc2T4xJ6woccPF+ckEKpH9tXOE2vtHc9L781AApAgBh7oPKBmpF
vansf4L6WLtly52tPoNuGVMLQemGGssoaqDn6g9T1ZopK59NNRL/OVii04vgUSOqBqdruCDoNxoS
iAt9kjhqpoDYyagLyU8LtUEpPIcKTT3HOyPWZE9J0JkoQIFwl+sLFB8aETW4TAwPWWcolpxN7RME
2aX7KJ/n97/vddHsDCoMHY0D6HI5/c4pCpteIgE8vydpFh0YUkD4Hc2/bGZzPtZ26Eskw9UJ1ObP
MCNBnYrUOqzKVa6GY1U8BXv5E8Ta8sTsmMzhNAz9eDnLhqgDfIV/BJV6phRNOZZ5hVHm+F/lKy/F
XWGjWYgQLjpvutn7SCij8cVNvnI+E/NGzit90NbWqfOslGMqNRrG3oKFnnS78CMQPCD/AOYstofR
ujzXW+5wbY4611GlaOhLIxt8UHd9eCfkjXvZwtYRknGFydjYKCDTgdwAfSxFJ7FOoI7OnCXeKAwP
Uy48XDazPRDsTBTHSAqEOkO8CqVIqSd7c65voZ0XmEY3t4zZotgqf55UhTcMA08T0ATy1N7Qi1Hk
BjIYclEtRKb4MfCJeFNnap7kgE0o2bNf6ltTuLZK7QnNiKYS0oeQnFzyvR7ou6rrTLmuWaPb2ntr
O9RmSCZlaZKFLNVB3c+H6ap3g9vZJqQzhs9yrVsLBlgBeBMUEUh9mgptCfN+4eHgzCnIZFPWuW91
KTCi+q2UCsAJAtJleCiDuIBar3aeojmtEMrM+8BbfIJ9HwCrmaAHl9oju39kawah20vYilXYpTf7
XBe9qGQYlHrf+UaHvirgVUki4HvjaXes+PCszn+8/D/M0a8WuRCrvBxwcYievgcso4NjhM6B4AUu
hmzrbvRA7sX8kbvLDjUratt6M5HeMVwIqMbieJ9eB2ksp3FC3DQ5DG1rQtERPayVo/uatVgz6MI6
L3807liV8K2dI0myRpKmuCboBpMiEEZthsipWajtIwcWtq6JWRtnMwYmlxygIOCUoQ/6ssyKdnwP
il4PAEX3VH0nlLsg8yL5MQCkvNyu74gEHxNZsBkMr0xTp52Lc0GPoWmKlxtJkw1Xy2yTPVTa826O
GN55c5zoM1TRsgqGcjrdwlUaJxQz5jLjmvc5r74vYfQyRModmtsFs+bE2S6KigXw2XrYgGjqL6tU
ICFVBc+PBY5lZ88/qthUD9PtbAXeUQOFN0lzaRl62p60I6cuq/q1fWxW5qn4YkRjFJeRqK6xda+/
Sa+G1Irvu1tSbjTup2djskW0ZFmy9zzvWBjdLWcuCzxhOEEu6wxfnuYNV3EJZjzSoH42IZ7sX7Tx
y2/chh9GaMcwLEKazA0cQ5rGj3o4oDt24hfzN4yIWEScQch/0edwmDolHXVM41gEZtlJtiK29mUT
wuZsrWwQX7B6R6EMokGzlrwDvMKHXGLggSrDRl/lwfiq304Qbov2rNTT5i2PR5WB5BM6Vs9ykFoD
IuAhxj1IStER2i6K1so6s9op3pEk7FbcFdbyRW8ZE7o9WhV1H5BZAdNHs9OUUqZxkogZ5ffBvnC1
b+BezNHeTQ4EBMStqbTQrMY6D1v+FPlWaLiRpnK4u9M5RgHIKAOOBDWK7mhtCL5QFiJt66pYm6BS
lFMVdgV4QFRzqCoz1nRrmL/yNQakIHUj5z5j17BGRAWDWjQLUZHCHFcT4SGsYfo1/QTaGpN3hT0U
cdh9WVuOdP1moWInidMXPpdhUggB3B1x5QMQJdVXxhRaufwwsBZte6+sHmPUyciSNADcEwbBK+e1
D2g2vhIeErTm4LEA5LI1fwtuemZacfM8rqxSe2VA22gqDziPJAO8XKu1OYB5yAXrmrNAttUskOIw
bOaraOtOXM8utX9CFTiCVjqGGoOdVOZyVXwGeZiz1IBGswbJGiO1e5JR7cOZBPmhMlRmOBr9bVr3
wQOIu0GHf3mrkg+nn3urKPgM/L3kemaQy15sK6TRxzi1yixCBb7JgEUZDH5+/u8MUhExZ0DGcZYx
k8tc32RdehWCPNQyBvWrnIHb4bKxrXO4Hh0VypR1XQWgcMGDQkr2czHtoohx1MlVfWn+qGO3FEMR
6TzWKvHDnYSG+9GNfoHtnpLd+vPh9/Fa0ajTtkSNAoV52BneKp9oE3MvhAwC0ufqtcFboR8+iQMa
WaGAZy23AhR2QXXi8r/CpkeGdGnI1BEMxabnE5KG5naVn+5qFFL5O/ERng13IUjlv19ew8031HoR
qbM3hGFdZdBxM7Xb5C5G/3BuRZ+JXKtoy99+6/QBuQfCanQNIydGZ5/VMpnafsYGDbXSLIvXKroH
fyBjY26FgKDOA6YdPdjAWdEPw4nHg7QOEsS9Pvqiu+v+VXlT982dcKXaisfNoKwEKXdliki7zDsW
OeFWwhtRE9KaYHMBtoen1lAp0RBQCuTYc2FvIrj6xmVxa7VLWZhFzH1t2tbnK+25CPqXTkp8QY0Z
dcntT0CYgTkGNc4Zj4wUZdDLwhSBxkW29KX8Aoaeq6IQLK5Cv0kzm8MgAnHK2cIw7MAzYV/eVltp
Nrw58HQEfQUyy/T7P49yfFkYKOZyO6O7FOQVjR9eaVcktaw8KPfjF8VrAzP/MhwIF2zJeL1uOF6g
a0UFzxA871DSPA16Sr4ZxwHEfEBVVcEeG1z3MjludnG4gIJ61FgcehvxwYk96snT6kIxdlOkmVWs
VCanR9dFGtwtFZzEtHxSRdydYdi8Xp7kDe8IOTCQawO6TFBB9CAlLtTaVAV/Rvp14ifUikDInnam
mMZemw2uqBS3ncB7l61ueP0Tq+SrVjF7KUnNuKCKjGAP7qHzdTT5/4YFIkF6JAc6C9BTXowWZBU1
MxX9InspcxascGN3wP9AuQuYDnRL0E5IqDhZmWtRM4UR0tB4R0lx7teVYKpKwzgIZA0od35iinIF
WjnNA1/GutlEmqtyipVVqcnr3yqhsufs6fLEbYQ2ugZ+OsLLoBAdt9OlKVqjqjul0s26La02R7sC
3I8isHJ7m9MHQQAwUoDO/sy3BIkUKroBMzl2oF3KmlUrtqwBydVxFWP+Ng4WBADA/QvZTXS90hmM
DhwqkxKnaProDdeAbrjONft6KG1ZSq0EIU1XM/MXFMUJKREg34WubJhTkHCm1gxBcBMsWoIjm8ro
Rkq9OK33ZSGZccF/ioTSkYfQ4lIQi3YsGd6N4UJBBjzdPJ6H5AY5XcGsqYZpTCTszEV1OrzMzSzj
vUJdQGUHhmJwt/Lm0A6MI70FcSK5ddyZAhL5gCycmlV1MSnwa+G+es4e8+TRiJr7oH7nq8kXtdQc
yuAgydXrUgtuk73JYNT8uztXw1UNKCTZUsAlUoHeCCKRSVxqBHqtZFVKBHm0uvLVMmbgj4TzCUb7
F/DnRAKbXFDUEanyQMrb/vjUKJ/lPZQk5xvx03iANicQ8DoYKp/au+kgEcV45++PkexjEMgRhl36
IR6mXStkLbyNHpeeLt2k0p3BMdvSz90zOFFAAYSmPkIETVMAzWk+BiN5i/f7BdQ0BNxYFlbxOTMH
Z/T53aiZnHt5YBuXPST1eEGHjh/pyqBtpm0YDwmBNiKxoVv4d2xYaE+3Ceup/P/Zu7LlyHEk+S/7
zlkS4PnKKy+llLpKUr3QpCqJF3iAN/n161DtTiuZNLF793Vtptt6rMcqEmAgEIjwcLdL7nQ/0LHB
yO2N7IsJa6NfpeRZWDYGxICkwOFB/Js7UMnzsulFXimjlASK+yLqV1x0yXVgAlAvBAYCuNfskKR9
oVRZ9ek6YiSk9MF4UxxGSMejYR5ukFON0R368xij8PrDlK+8JZdX+G/z87fkJEtDNelIKo0cDZsa
qgyrU6drJmavR3T31FQHnSvqitVGZS+prvwfF0HOA42glpLBUI6HVlE6RvmbVdnaZ1pahIKyJUpd
UKdCCn5uguiSIQUd9kn0LQj+o9jATGzppnz9gyJQTt+7/+Wta2BwD8yXuKWA651PA8dTkAyTaFjo
o7UzzMJhY75lWbwSPi5v3XMzs61TedyqEmbibGaNt3FNPoK2d0uzOASyvLaJl1kLbAEGii4XiFLA
9HW+h1FtgKqNiUdoHB00LXGoYm16ehXVkh1Gkfv9BoqDc54jnVubJc+j3rVhIt4qrC/cTFeBLrOc
kukeizAj093FJbcTuV2xurSfUMHEMmUdyN75VStlYZTIAFXYGMSzU+bpOghLwxMGr1d8fik8gjUK
IwAEcQMhZOaRVS1GnyoDxDZ7CezMp6AM7XZwO9DPbMO9gJgZ8q4C1kK5kUwHaLo/eLN/nrYJVri/
foY4OF8Sdz1RisrsEP9rzFMCkOLI1uQQCyNZ4Ob6/osu7a1GkL+YeJVQ3Efnpswi0qeiVFAuLSfJ
MVtF3zEUoG5ZSMg+GWt+9729BX+FBDaApJaJI4/6+rm9MenyNGmxw1nyxMAgZJiZneZ3LSsdmq+l
pAuL+wwsQgNaw6mffc4kSCTaT3jrjYZ8UhvlEBXsAf3pQ8bC7ffrWshWdPBqAgeOeAb699m6SBkZ
FQsxHMQIdZsRyMT4NA2qW6atkxkftfz4vb2lpeGxjL4VZBzIJds8T0MOAWy87TRtGxeZ18rtVgbZ
njWuVQgWck4x9YRHitA/v+zB1tNYVUEA9sfh1+QTL7+pgP4xf33Kga6mB5cxWgzhID0mYm7moiKD
PnoRcQvliFIa7dq8kvsnHQNR3+/ekhHczyroBTC9c7F7Uky5NFYUuHZDdqjMbFK+kDUZhYX2FQYD
vliZRcskmay6b1TNDh6NG1CKMDtCqRK0PIan3+MIUCex1Td2zJ6+X91CS+Lc8MwZzbLPolKFYeVG
dF34PvamQ3cYe0j5yX7hFihu36+hxS5v8zOjn7H1S9Aysgl6fhxG8xaiae9DuoblXPlocyinUWcW
RvFgoIldCWDcpLijdGXr1mzMr25dDpOKwYbJgLYJIzB73XaxsXLPXAbB862axSUykYZ2wjFaCWW/
YkPV2DH6LabKzeDhe1/43JXzK/vc1uwuGUkmswZVIBsEtRpzBJZNfWQ35ql8Ar1qfsi3ItMv7gtf
PYxPPLfZZi0MX8bG858gNv2LZ8hArKZljdOmp/dF8GOMd8Z4BXifQ3o/1VbqqQuI1XNrInJ+sabQ
xgqyAdbEPDiOdvOQbWUv44713F/HXuHEm24/Qfm9OMW/8cZTXuPndZWWhbLu+c8QPvDlZ+SUkzAr
xb5fYYTMEdVUyxl9Hdu8Rqu+Fmg+KUm/2MqUsgyqFrZqT91Xu5/gSEzt9KieOsfaFH75GHnkac3q
Z3HlO8+aRRmMTFhWN2KjBUev6oCPHDJwNfhdzVN8lFDM37du70ofiTduNTd9DY7kWD8xtEa+d/HF
wPOp0IYUESXWWQojRIEYQ/JoT3EO+INsZ+oayc9CYoiviUEoAFGXNImnUMN1JXY4uZqeR2/YjUcW
2QPAKajRK54BcJnqZ75U2i16TQNIMJz+sJYWLgw+nP+KmWs3FUASYPoV37lzQcwMuaFHcBpB/2V0
2/vu+n81w3ducubGGC5mPdIdcZoUn4LBWzFskHKBEKvaaKe1m2vZp77s8+zKVMwhytVa7PNuuMqQ
ahR79tIep0P8qKGa5wrQF+b0H7u7xAs8KAkkG7ZpuD2uH6rFqPXlp8zcWy86EmojfkrjflJQO/zR
lKBiZZNTCR443Y/21ikE3vQlvllD1i1cQ2CUQtlLJCgqmb9DkiAOoLqDo2XQq1ba5mNrS2hkfn9u
1ozMboY0VQMzpgR7TX83upda751+/72Jpch0tpBZ6Fch69PpIRbCrkpiW8/DLr2NXOPaguYN0qG7
wE4O8qF4M1auvYUb9szu7KSQkVZxKTbQHCCtg79vg/yK6xiDWguDa7s4OyCFnlZ6V2IX6yZ2Mv6a
Q1ltqFbGMBZC3NlyZseiDgNM1osbNCWg0I5wSa+xsq1ZmHl7MspmV8Ww0DDUEOKHQn//3hWWQujX
NZizUTGErtoKTGyUepucJl9/BM0eciwfw4vAVZWjk7wm181rv/vDejeuPDwvH0yCpO3fR2pe+yGV
1FVceCKYOe2cepJ+S8kLb1famYvuAPiWIOk3MA8320ca1WOqTzJUQdS7KriVM4jalP73W7li43Pm
6ct1r1ptPeTYT7vSEltLb+rioZxuv7ex6A9/reMzvflioye1GpYV1oG+8ZFE4SZO6EoWvPCuxBah
QqSizI9R1nlzT877cLAgRgMABRCFf1jRUowNImsg7jprzwKAAo89BFNQ6KFfeTHtyWUW04zDnqg3
CqagILHNk4W7W9pkfpA4a8jspSj01eDs2KaKXBIMDGk210PXoIEX6ie11lyLhV5BjTWstHiczBIy
lK3AdghQtmZh3O085Yz11IokyJzaffpE0saTSLpBYxY1zwcpRm+oaR/x5/mFAtpbvdwBmLcK5xAm
5j/BoIKgFEgG0ObM3B9UAK0ejHDNoXwod2IGOtiaJSAcxQnAe/d7H110oC/W5ujapm4yc6hgTdBy
Ay2RgCWW3Bsb4gbK3xEhXtrgr/ZmGyw1KR644uDJlS9QTuDyd8oPXGQCY/83GEnX7Il//+UQ8pw3
kdGIg17txPHAE7616V3tEh+FyXVA9tKhB/kJWPMxN4GPN7vLJCuTApbh0FMS2jIgMG29khAshC40
1igQ0RhOxvCa+PdfVqRYXQhWAZSS8rh38Zj/YUwWRzleXYstC+EeJU3MtGACCU2g+UxEZ7SmlJsw
JMhcgXWF1i9PMRXR2bULwvSbJLS1x3z/N6LMxaEX+tjAEmGVGFi4GICSGJVL9KXwLLoHMtPFnG6W
AcEopIZBlv/55aB2pw3u8Po3OCno/ADOrM9CTpbySGnQLAeeCk0vu4kwLifwtoozPqR+e1hrB18G
1ZnB2YnPDK3WO1BdfwZVekU+HySDU1+pPujomcPWvuxFXn5mEEo+5y4E3s50yDCU8vnstJ6nK3WA
EqaX+KZbQwdrmuzyrtvkP4339Y/7/be15hG20KUxD/EGBd5A31jd+4TsUupHt+hHm+jU/qfxTSwV
I24AcAh01DxnCVQS1EA4iPgmOyBEFnBHT0y4CcRfu12xtuQ6aMfiiQuFKATv2elPo3aU+iTEIFgI
RTMKBd0htMlDCu0WvHbKDQQYXv+PJmfeiukPkFxFMFm5teYLpSbBb0csO7nOhabEZhXAvPQFvy5y
5q5poHPNjGFRYU50AoK5gWzbr3Cfv3XOIEjF/TLbC9qd0Ne9ldVehHN8TrS88SWhiiOgBeeem8d6
icZkrMNzQan3Ur2IgcUYZmsw3K2ShFyEWlhDiwXISpiCG4nP/SXUygVA0zRBgbFUqyskpddRXOLu
X9PkvkRwzuyIS+WLndxMzGhQ4KTqbaH5VuhVV7qj2NkmerJ+kvs+sRWhoqh4qC12m3XW07V1zq6U
0lJ7Eo/CflzvlAiPCb05qNxaqSsuBrqv+zl7UiatnpVdhP3Mr1BVVL1ikzoMoitEAJ1x+6/NJ11W
e2YbOzuPphEFNZ+wMOVm8ovahuKJJzjws0hINMJTQ3eV+mopuH5d5OxAlnrPWC82U1yb9KqKXbrt
thjeAP3V7dVLABqlD/aO/sFa9+DivsZiUeoApErDoChAATMvijHwqqlAqIsUxAmCFGrD7Qhh7Zrc
KXKyEnguEh1YA14MCCrw/RsXkzaEDqFZVgAxgelrPyRAv/TNy/enfc3EzF2UBCCtsoeJJmT3AFNV
9iAxeeWGWNo1VIiAPwOWBjCp2Rk3SxUsJBKMZMm0V7row5rYD0wVZLaWl8PazbsQO4F3w5MNWQ2w
mHNraRYURo9vh+tIlLSLfVfsMs3N3jvwHA3euCOlm5n2qDhoU68eh4W1nlmfxZlIpxHqE7AuWMsU
VAwSP+L7TkwpCsQUdYKnqPnZaX+HE3XhaoQEpgmJeVBgyBfeqaIDWcmTAn85VjtBwDdtxag5+Jx/
g5HdXXs3KgsxDUNgCgwiAYCU6ey7BkFdFBn66J+jp2a0n9itvhNEZoo3Pba5HUGQ1x8Ddw34dvmi
wufDs03kr7glLwC9JDWNvKqJ+MTFK4jvIC6u3BqYeMOU9mH1ky5u6xdrs2gzGJEFYSFYazA6FT0n
vnGtunyXe/mR7ZmzqvYtLtiz1ylWp+ATYpwQoNsLrv56DFQpQwiyg59DbLPf4zG/Lx7jIzmhgL/P
TSHugSHtZhPd9g2G/FdO6+LuCoERtBKgRYd2+nmQU+gwcpZKfwBPXecIyJ9Ql8h+85f1ZHXhwCC8
UZBaqgIhMB+t0JPaTOsAjDRy/Uvq91H+0EuRD1j99vtIt+SsX+2ItOdLAtD2cZy2E+wU0W0q/S7o
KaEr9c/LyCMY24D1FSgx4AZnmVOZk7FpAXgA+qeETiDRb9DWxLrqjWHhiSO3awCBS0/BoUMNw0RL
CaiYeS6ckYpMQdxadk+zmzQIXgeVOEE5bPsq3g1csqvurQKu+PudvPxisAo8Apj3UD65GAJHMA8D
g8IqC8qjZkCDXrXuamLs1L57+97U5UdTKQaGhZwXpnvw1/lHA321bCWSYdlK+rPO34YMEpvZWtvs
8g6EEQy2iNF9gKTnoJhmJPnQtpplgzXVhnSWnYZrNa9Lz4AJAxVEC0KXQG3N1jEEaSDzxoQJJbOr
WPM7LdiWQ7El1eiE4e8qK1yevgOIZIfUskFE4TL8MzHv6l7d8Ok979IVlOFC9MZvAuU5tAEsYOHn
4P4CkOxIg4Y6gqi5Gb1uZ4AXUgwPU9BJa0Av48pYG6O57DeTc6OzWMpqSwUECEYhlffL8IvNeMp2
oYMSxzpbt3hin8fRc1uz49izTFHbAbbUjT5CBzDcm1f5aweWsLUR0MVl4cuiqibE57Cp53466mpb
p3Vp2GDH8bppclPodpUFvmSbOCRLNjmAGpybtpqFzkTYyre8hE9gWyE9KP4rgNNzCFkQgEWkAcry
MyEGAg8t1w1/Rykpc4xrvN0cbT9eGaqdPnfH2GVOcpU+/fOTijsJ7ItCLOfi0qhMJF20bQw7nDxS
QSzVAtnuig1lIfIg18AGg08S6gPzkxo0kAOCpB3gZD6fHM1nfrMVdcdt/A748qc6SZTahWyvvjgW
YsRXy3Ol7SKrO+guAeuY/TA301XuKm8pQBqSI4jnpBAPq38+sS2q/38tVpvFjMCSMwBvsNgKfQDD
B11KDXoYXPhAZA3H1Jd2UKdfufuXl4n5GKQ7MD/34zbIh0kKBsOWoQVHoCFBjTXY+0JIx7L+MjGL
AFmJUSwthAmGx1MR1YACEmdYA3CuWZmdfbzeGoOyESgAmmzkSsVt/ILw7n3v9AuvbfGN/r2YOZos
aTMO3BAWU3va8/QstEbBp3Or/4q2YhB0tZWwsqz5PVINcSeXPezR+yT09E28Fc0EnnjhQ7Ad4YrI
8/01q0tOgR4/sLAAOuLYzfYy0+Jo5MaEUzcZboq8tE1fvt/Hy64rnA0PQwBghZgS+kLn8VOhuaqm
ECESxEu3YCe6a50Ggtrma3vM3mniKJsuc+Vn4mduebTWp4iXAvjZDxCR50t2ODI50TsT/iKUEOvr
bC8YmRWHox+0erDFwZ3dS2e2ZpeFCQ2xgVawNcKW4dePoDy1o2vqlRu+FjEXv92XjZ2dtiBRJ7kR
GysIGATXdPseQCkQpdJn2INsG334/lMupRVnq5t5C6RAzFCjWB3b0cJWndxN7qtD/SxI4FGAuu2O
f0OY4/KJhkkhFXMF+AtqlvNEmMuWxJB4i4tB8S3fnyD8mkM7fEfAgoRht+/XuHQKxbQiLlox8jl/
sli5FQWNJWG6TccDP7WcglxX1iq/mvCDuZ/ACLTFdFUTT7Fzn8xoKJlswqgiH+3JT7fkEQDM6Jlw
G5kMokz4wFUnqDZybperJegFxxGQYwGoxggK/n5uXAWHRmYNLeokCb8ax2an8dfvd3HpNocJTD/p
mv558s9NtBHEVOjYm5++aQDE+pthwgt9derwCu2v3AtvphO7MleeaZfYSzHRpSsAwQv+mouJHimQ
FXBgj+bng17BFOSuhZQj8SzFSaPPkkkHmd4RFZufmVvvIIN1X97m/xxDjp/x6a8gkBJ9xtkFzztD
KsYEk9xycK3Khd8oz5a55kULvor5PcAIMAqFt838Rq/ajup5amGtY+MoYWZLmbLt1TWKroUDeGZm
FmeSuNEjzDPhW5ZOWvn5jnjiKkwCrwWaF1wTEKZ0V/xnyUU/9X/wLCKXSlRZH+cqaWETOMMr/uOz
DgSZuvya7gkYbf6GXu7CiwKTRQJeKWZLMRl97rFNURbxmGMzVdy87VHfjT7BlYu4vYLPWUoszizN
9jMoMPZvZLAUXvfAQvN9sPtTyBMccuuUkQuJNZq9lnihypgFmMdPpQFTddFmeNK3SN5ddQTcEiSq
WnqLGrdS2nzCLIq38v0WfAbmULfAdIiBd9MsxGSVIUnGkFh2zg0fSSc4CC15oxRQPO7fS5JudX5o
ZWVXxvdGCOrssHZUsvb4X6h2qSZ6Tyh0QbsE/B6zatdIi1CuQiw32ul70S9p9jn0QsTI1Po+i8tv
FtJRq4FmFYZvUGGb3xxhbaKOmNbY50+yPsE/o3hCqff7rV049J/6bMSScfdfjKJ1EZjAJzTbkP3m
W6l9rsPhkIFt9HsrC+dPDJUjfMtQkLngIQamAIzVSg+JTwa5c4M4rVKu+ciSY0K4Am9aKCJQ1ETP
Txw4dynvhwEVLqf/KK86IK5Cm98Wm3JbFxCE20NM0Q1BnvO0lqYt7SE+Ee55Syiyzot50lgnVlGN
FkDSeDdDP7GMFDez1qiyL81gPgp7p6F3Lqpcs3SprxIDpHuWhXGR3jMlyR2y3pGYuhIsL3MJmBGj
8Kg+oVQ/b1z1WQnGNqjI2HqyL4ujlnNHGaEZxsdNqmcP3zvGwpmCNUG3AR5fXGzzxgB2LNFajrKd
RU4MJFid/q40wW1tBI9KF4MAsAY8lHm0thzMzz/SLvO//wUiPJ6fM8H2iX4yCIEsgnWdu00yNboU
dTjUTRNdTZrhSqXVOyHVT7Iy3jZ9sqNttxKzl74k2hEmht0Ab7+oAdE+0gCCChA3y1eLo3Vf55Cn
5yuHbulD4i7XTU2xQMQzD1c0raJInuAvg6Xf1kW2A9hrU8rBse+4m6SrQZos7KToA4hDjg85bwaE
U6DXUoNPKbppoqcUueGjshFQxPppjcx06bNBxJeK0/45en/+2bIiyNgIdJ4NDhDPzILHkJ4y1bTj
9roOX8Og8L53k8sIhvbGF3ti8V9efXWt6y3mtfDJrOKQM5AZdcHKwVvIcs9tzO4X7CxvWzRHkWyO
6bb7IzkneeRhhH74TRzY9YOotCaPq7icy2zl3LJY/ZfVKQ1nURPBIeM4ecslzNpQ7UrjlU0GZsfZ
i5RCxLAt7SxdEWO5DNrnhsVJ+WqYttUEWBsM92hB4OAV4x7CB3YXaM73H3DxNGg4awSEzbiMZglZ
X+SS1I3wzsLASRubyNVHyRvH3JGm2O/bj+/NLR7xL+ZmWVmM4lWAUgjaEU3kxeiQmSXoGpsVKwvJ
n9i/v1Y1i14hl7isss8zNzXgzge15/W0gav0hW3tISS4qqO2cBBwxQFSIaar0RCYPUVYT2jIZVgw
O80JrfBoDM3ac0/8GbOYjNiIPx7XncDdzrwCXOHRFI2wIXKf6qbYCEgzpIcPyeqs1efl/J0t4aFf
PBCUiGAsamCr89M73RHlgOk6foTITHZV/LQAGz0xW1QkGPAAFch3IMYCdt+f0r22y4/TfeivVVYX
Slz4ol+WP3NVLYQAVsDxkyo/G0GZwvBEkgsn3Bt32aO5IyexGaXlsG3ksffAWSNVWfDdM/sz341Y
wCcq7LfpbgwsNyI3MlvjFLnkNAEMEK0IvCKoEOOYPzfTUQk/gw7yNQJSWlMFUyVE+UxXvul9wTmY
YSAJF6PCRcxbiQafE4Tzz47JOggZQm1KMB6df/ay0YOsT9PAVn+2XrXrj1TbaApqXk2KuajU9AQz
LkaLfR2ia5ClPxov1QZwEO21AmW9tA2FOsn2+5ixAJDC4+KvHzVvHSSBFCsDw48Sk54TbtAYSH78
jt6Ntvo23wTXdLdiciEsopkJAiRZzALitXG+Dz3hYFvnIfZhU+2Cyi6vNH88Jj4QZ78L0CQ2olUC
w31or7IhLx1zUK1hWALwbCS2Mz83M25VQR0BvL/PrgGx21p3QvgFxHVPdK3ttRS2vtqa+XRXSrQG
JSK2dl9s9Q2NAXgzGZjlgbcBog8ge8cEIKXYFb7kaie2Idv0XnuN/VWMiLA08zzkmbIhIOl4rcx3
XK2tNi/iQnzkDr9ho2NuA4RfAbjtya/Sk08C24wCjGqzR2mlu/w5QHBhXDBdiUohKLdmn7uJtQA6
3yVSCZCBNDEiGRjJvXT/ZsW2z9zM0X8D1J3b2VGEXDGEGb+8gmEV1F8bjhJpdrPq9AtpI5D5iHey
gM/DF849kJrZgN3CTxL1dHYCbflePYkGRX0fov/4vb8vuPuZsVkaN6SDKicExrj0xDQI2g2RE0Vg
ju4qjL2u0bktRHK0HnUxv2Ja+OJzCrnI7MdIsWCO2q2j3WQRQp1kp14g2S3UhlKn22seas/JAdTR
+tva3l46PXR/oGdggZsNZJjzt82YyJEREXBdDuGrHH4Y/J+nH4KOBN/tM6O6eHN3g2IZEBUIoGca
VH4FUQGhSxEBW2kAuQ6Cw9UOE7rVs/ODhi5KFaIcDCywiSbQub+oJk8bPNqeAbRq9YeIdxys3yFP
Erm6MvMsNN5DGW9lcLnnU11WP9Wmh9iAN8jFaByzPtRJ4vEsM5XIgXBu1vFdUFLakGuKJ25O/J6p
dUc3RWS0hRdWAVXS+2TALFLptlKc97gMggTatc5gUgZivHCoTf0tDKJkxNR9MeZ14/eIuKmxJWyK
YqewpER9DeQg7G3gwwF92WRRElMPd2sLujlDGwueuKDvCLTHKRxwLdlSmhj7VAeHK/OaYCSVK6WC
9NgdICAXQg2+DA35KLFBb32rH1qtckwjHSB/zErk8HaSNtlQ2QVITuJtVidp+UGBwCvcti3byII0
JVg7Qe+blXXmYLJEL1sHQLpAxlVjBGX+kcmVWb5ITQwRqAGzVtbbyPEzb2ojbuihUVK5BXhJN0O+
g2ziiFJL2vSmzG2N5CZ9zdhAi9atW73DfHVFzWEa7RQKFJDR03iRJl5VD1UMKaJ0sMD6VWObH9gk
EW1wyyCuLN2xJjPuCsgm9kr7EEshHTA5jG1t7BSI9PYBx2qctK1SmZr0s7E6qp3ynhbprzSeMv0A
9e4yTPCnqB3ZhWVMG+5DEKaOrqJGpRl1OqBLTCi1tHkS/NQMUCz4A52GAbq/TO3Nu4hLQf6YKxZL
H/tajYvEGRMllzZSJ0/ZwWQ0R6A0UftpDyAuGzQPVVgaXLUlEJA/tIp02NO+hjVmm63JgtvMSHQU
J3tDGa75UKnINIs0UN3USFSh2GDW+T6FwFC7ySNUDxw2xEpyIL2kmz/VukxL36hKaJc5SZ3KQeHm
FEh1ML3mHG6YRqFa74wp0W+GqmrcUJID+qRPbY+2hRbmEugbeUQqc4tRbEaP6ZhaU2F3YV01u4hH
jIVO2KPXf59OwK6p+DcGi4+06vIWtFhxX+UbcG6W8PsiUCCPFshIoI45ySPMrqNTm19hcEnUbCZg
53qAvLt8GJxEDwPiKKTn/WasNSbZw5BSfRsYLK+Ik6hl2byOE0HqM0J8s4o7QV08jH1tR6pRKm8W
CntTussTKRR83yyOKtDdcWUsY6cv5BBNoUkquljPnjWlrJudVOX9IENcwYjUKnrQwyRCInqgNZit
MWHfGGr6QagaGgQCQd0wPPOKJ/yt0yci3/Y9BxAujYxM1RzoJfRo3dVJLivHKFbUFMMxOc/UXd3r
tbmRqErDp8Zk9bTnuiZJiB1y2zuZlEuQU1Mw1eOUXTeCwIhJjcITxwzkiYy2mlIZftzjR9fY9YDk
xTOKF0x9LziNZYqCENiysMogyMqXurUa+a7spzjA0AyOlPQrNus49ClDDanCTFsvdQ9JgionnySa
35O0osSLxioAQq3B0Bj7yWmh6ZmobUnNsRoSxn4YdVuD3GxgptYApK6O47Zp22i8G/NKT5mbswF2
bdrVecQO3EjNprUtUNhnp85oujRw6tGQptZOjCEPj501cUCIlbSPt5BgknQvzBMivRXpFPegaVci
rbYx10CUPdzMiE592cXJVQaS+PQDUko1azw9Y9sAZ4m4RT3V9U1By4geqNkBWkKbrK/sRiZh8dJN
XU1bp21bVrd2YCZTGYGdlUvTf8M2/l9c/j8IRe7zn/8j4n4hLv9QhMWZFr34v//RloeAvAx4Isoo
UGdCf0tksH+05SX5X4qKkiZmLQUeWUFm/29xeUX5FyajwVaooEGN7qIApPy3uLz+L0UA4fEGBCMy
hApxpf/P7zr9SV7r2f8+E1mfPSvQvQQWCvPXwAqjoYHU8jxB0GjANBPjkGD6tKcr7WDuBPJq+jtg
gjVTs3QSCIZunGBKIPitQ4iBSPE0b66T/VqPYQ47uVjVLHOPJKkn6aepP7LxYwxec0xfNuALKdka
i554/n55J1xYmxUEgYWsmzAN7QEzbEJQXYOg+rrE6B82vrkdvP7AsCwbhqiGn38rbhqVaSQfMpk0
zB9HleyNBm9cvI+EMqOE6ccsHqbjGAHai5dBUSjbfJA1J67CerqewBTt6FUYOXGQaR7ta8mTpMK6
6rDA0FbUqj4YZdH8VgxeuGkcGT9oELVu3Gnp1jK61uWm2jk6K0oAsWXzBjEMqEDeVZIfjmPgSXUB
wTOOsYzGUgx/UAf9kCBB9CVLIW7fAPtamxHg97XC/bFWLEiIdOyghcHk45QkLg/71JNjDfKS6AT4
E5KC206ilR9D8nSTTxZ9j0dJ+WB93v3muRpsQMFA7QyR21WlkF937QTETyBNnjkkxKkktXzQMYR/
yqzpXddz9AcVtdnL5aTvp6bnV1KdjpuAUiAPkRAeSUCiQz80JLWRCGc7/AOJscksvqGhzD01rYZ9
2GraINDn8g3hlVx6aJiPLyBIBQsD6dEUfVSzIW5PPJeTwjWVhjXHSWH54LRhbWWvSV0W1NM6K1Zr
WwoV/bFMrOrDogx5DWijGgiOsCIdvIpWRcgAdWVZ7+WgaaQeLVtcXGauGsWu1JQOvVwtlAynnQYp
f8bOdYlrNQUAsuBOj8eNnkj5UxtEUFKAkHLVejRAWmgPUV29SWAG4L4acPKhJqlFbWx/GN9KrTSG
gWfFY2WNbpoP0aZuFd5eQUnH6t0q4EF3hbqLTE9jXOaBo3KjfWCKlgLa3E5x6A08izcTH2XUo0iR
dfVvJRTvKhYx8wakqCIp6lJ/tHjhaJFR6qrPQwPqooGitW4XH6ckD9itpDb1R5jWrR/GLSb61Tov
QOOYhwfM4lkfWhvzPY2U0ZuCsJTsQkfG42jIaY+kV0C8wXNCH5NQG3/okaoMdqSn+UMhjQUiUMfi
HzrhoekkpC56mxeVdjJTEBtsGPJ/MVxQRddW3gPhWOaadp8NUneTtkpR7BghmExDbpB4SiL3j22n
6QeOK/654QGyhqnStnqhDH5NLXT4OadeM2rpD0NOcqdsW+NQTkx5z5O2fysyFjyWSIMOrIuj0KYp
2NMnwtmmzcMGmTjlHtpSZYwExaidSYkkbg9mTg5TQqLHmNeyYRtGn9Z2b2nQ+a7x3d6QwwF1niPy
25OMhMxG/iVl6BqYyKqSOBtekNRTF/Rd7CXrh+pOr+PALSazqOyR8FFxwzhHrT/ONUh76ZK8sVQI
3cZWoCLraDEN2KPt/1JJDAlVokzAiaiSed3zUt32aFoXts6HxJ1io8fjTpNxu9DQPMgExQRbtrLy
UZai8rkyE/m2QsL6OCrSIOFPiut7Dsrg2I6jhDvhJOFNEI4yNNIBxL7KMU4Q2RYIrH9jXKTsXSb3
aWFLXTtue1YYN2Fm6S+jYklPGQnVZ6YzQ7aLNIyvkRZrPhBhrYe+twrkWlrsxnEkG7Q34h/lyKR7
0hvoFKtBNL3XMamcQUolT0ZLJ/TkoBm5G8m9TB2jDgbgwMNCHsAP3mDUXCLRvVx25a8BPftfCarx
foHLu3PLmlSvQ6P0pwwzwZaN6n11RJo5uD1kzdzSyLMT0wv1Fs2y4lDgfb3NFcacOJTl20kyE6cu
62DbtyTa9FwZvIGqw6HKtPoQxEP0Zox6eCC0rN40xkFUmEus/YCObHdC3t4f4qTWrvuSpQ5cJ3Ig
1R5eV+YE1mttbN7TJuC3oVmpbtuNgV9HUf97QoqwaXlab1oAHDepUpF7vaPWjtR97POhnxLbUGrF
JxxqgdoYm/d1VERPU2G0d1k4Yq46CgK6j5q2um8rmT9LNFN/4i0QewPYMPd1B0Sf3KnBfowJORSD
ZR7xIrLcjGXptsxId5ehaX0c6VC+NLn1S8VBdgpDagZseTbsEjOoZLtMauaoVUc9SyIZ2CzH/2Lv
PJYrx848/yods4cC3ixmA3M9bTIzmdwgmA7ee7zOrGYxT6EXmx9Y1RKJy+ZVqbe9UEiljMrvHuDg
nM/8DXoPXgskrrBnrdcfapH/NcWW4Sq1qlxHYV48KLFKRWD1YXUVR0XHIVFZPyZUhGc7iwSxcCU1
bY+zBfCvyZV+cNXEiEK7r+NkmxHAHcKR/SGa0dcgN/PeNnzgNSqfyG7sTWXgn9NslwbZSYU24Plj
7l/RPISxX/nk+iP5yF5LAvQYxDhxtLmty60AeOjYapQUuRxZJ03Kcm+wYgRPy77tnv2wSWS6G1b1
mJt0Y6GsKs9a3cozn6k2lTZjn/FOyLT68zCjTta04XzIp4r+QgAS72s9hPoOKkoDmD/r7tReRGgy
zDukGfT0epTEeetXoehGhRI5U2D81BpJ2Im9aH2rzbqkTC6lmEJUKFObfT+fkNYJN6Uxpvdm3TZ7
KwxkZL1KJQc6mTW6E+dmxp+L4X0j+qGj8ikfINvqn5ugDo7LqORmLsxRd1SNusXOaBAcVaaXv4Zo
UBo823r9VEgc7HbVjVHqBWLD6ykpfptdMsCrsZO5UwOnalr5S9XMeHHXNEPsXtKbn2GUWcJOCEIG
fC/J/P/UNdQ1ZMb/dV3z6e//p/iPhyL7+//9j+f853/c1n//f/mPqPz1ttbhr/ij1jH+RpccFjdQ
YRBSIsyZ/6x1dP4E8QOGR4D60fddEva8qNvwf/8v6W8GmD8qJPpQOEBBLfpHqUOFhGUw6PilRIKJ
Z6mq8ZeKnbezOvhuKDCQOy9WIRAxzjqwHfmKkRnfWpfO3fxTnGyFPNTODi0cd0F+iG5F9zIuXV2G
ov9M2/+MKnGjqoBmlkrrbdqeZGErjfq3cu52PjZ9eMDSGehtQflVNA9p8p3E7hCqKU1X3UnG712S
b5q8c3ylvq7b0p6axhalGyO4F+JnxeBm0lqnV3aV3D7RagRD1duVxvQ6BvyDaKIwuN0wclzrztSO
21B96KtndRo3mag6/ay6sp9tFCu/y3Vlr3X7Nrgbg19dNjulemk6ezZyp4tlofeDFjUYQDbHqhBr
B0vw57qmPRXYaX9nTpFTjfdarLilkLldRkOE1mjaxrZuHZSi5TQxvFdb9s+S93WJu55ivPwEGuDs
QPbfGURLlzknepluSJS6AUlqimpLCNWjt66s8dKo9AyWso62mpDn8pwKhlRT5EqbKbF15D6Oi+6Q
ih6/JyPC6zQ3VE3J90sKd+886gXrid8FAESGVWsEU0YtUkdjZ/d96CVle48eM/ImkZsF/W2bHfQe
a2jmUgA/4/CHFf6WxktK/Wf2fAi6vfkJq0J46DOFlKh7mch2h3w/UeY4wxWY3q3kRgffrdzeq8Gj
nuJjCxQ83c2/MMb9yy+cX7HgNHkW6KGuARGSUFtWXXa2RBFcQ9+ZkaGdD3GwdPSeP95b/I1vPm7w
McuSXwVbve+6w8Ctoq82CuOnGF8vMRevuTaPWqryKT4OvnbV5KJbZaPnUwXrIXI+auno42elml1p
+iouwlRwb7MutguTTmIGLFJ5CHsGFpNHt86rGb02/XdTiE65HtIp1L0K7dPWj92sCPdG8W1gzuK3
174BpKuMXLk6yjRV0JlS/GcdtpnU3mFhZ0et5pAZHpIBi6RM2lY1cLOaRnmuOJNZueLck9MyWZQq
10i17ViG7qxAuJJQuqXESpVTFiYHRZI2NGU93xp3ejJ+Jkd21DkhGUMK1yi9vFUcWc53Uhh5i7N8
ZdAwsB4MzqlajkjgLU9QfzbdrwmsgJzL91bR25bImDEZb3Mj3FecalhK2pIm7HoBLk+N4m7X2GrQ
3qVlD5z5NgoRhVWesL3YJfXRwj5r1J9VWuiVX9r4Pm+TjBppSlyLCUDZIw2Vfm/9H1My2+oMWlPo
6IqTwQvWNYYHduJb31Mp26G5cuotc6NNxrWkDG5VGV4gPwUjkiuC/ojapzMJpTMl38cocERJshMT
FDnVZh2pDtmuPfnPPBfbT4vNJH8FeetOM3imONpjZvQFhKQbdNhbR9lGKuR9RCpXjYbT16UTivGt
GCIZ1lU7oZSuVKm/mjv5pBa+WxfFJvR/B2XhGNJtEaXHEUfiKZjdIcXpqcpCaloU4mZxJxfDr2h2
0RlSZGZ2poOBGnrmlmP43yS1gi5P3hwKT3NZbEYch+ogcEWqw8wYj5JeOmqh3UsTYO00/JLGwaYB
b9bFod0wrmoKgVyrd61hRlA8upIy5WHui21movDcahvsVWxYuU4ALxiiiGuVNMsD/ISiR6lJN6gi
uWr02RJUN49UL+pEZzB6DylaXtmnJjhwwRVDsJ2Tx3CUnaptnEIFVFJZV0mI/TP/X9aEHqWnFlib
RAi54DBqQ6yBifmnviu4Yn5kinEjl+NBKlTHUmB3gnPUdcs1Rn9jTf1VGFK3l8oGHPcmb2krZILd
Ntk+YvLjd2juiuVGtiJ3TEJnnkUnk+JNWl/r0m+r+TJl1iFUyhsInffj+KBbmTta/DvMP0b9NjP3
FQ86kVpb0KO9IJaOn7RHH5RM6QeHaOh50eGtZmSHQs12ppnYXb4LzaOAlHQ935g425XZfT/R4tHw
o5QTt+xahET7U4N0Hh6JxpdOia8b5pg++hRJP+4CCXRlzqnqt5sp766E3N+XybCty/yxj4tvnRZ/
jsLUUbTOybVnXxJvfDn7PM8xHYLZqQbaleFVlUpUD7PdRPEGufbdlCWHgC6XoD0GqXojsMmGOnvu
4/GmGjLXTHOb8e9J1+ovqtXuRgMmtFi6sxi4DZYecRVuy2z+FOnVoQnxaR3rDeAO7vvIixWaZ3Lq
yNV13GnXKAV+7oWR0+zUptwIUn89hj8CjpKqFDa1Ve6m4hf0HbcRDzrH3KBmdoG9XBgdE8t3wkKy
wQ3YjSA6RaA6Qzdv5/EaiKY96KQb/g0NL8eIBSeTT6L5BMLKk9laPrPKx1ryb6PGP1kmrDZNt0sl
2o4iPZs28RQluSqQs1FHMEV9sJu00uuy2JvjS0j1MwktrhDw6dzawKtA/K+RPWJIvy2nCTU4wEsc
Ojm0xZExr044cFL9eKNXuPXneMTtfFm8uruo/bZ03v+ZoS6XGHhyBC/I0tiqJBBvM9R4boY0Kb83
nnAzPnBPP1QFsJrAWbTbqfk/vjPP8zHw6/oicAHcGgDXCsikhnMhKsOPMeYWpB+YP1QCuIAC5NjQ
OB+Hki/FWsEfxj6Oc2P4EaOl4VlIuoFlsjGbckKn8ZRNuZGOi+JcyyMGeXDK9lOEXbCx2MtfXYKX
rGcSy0OGgWsx5lnIuJRBbx8ymVuvDP1POcXntbnNA3FjRL0t9/GpKue9DnY/yjDoqLQ9up+XHsR5
miJDBsTHBYIM2fja6KfJODc6/WnR6g+O/tO8AWYTD6hSgtmsC1c/dW557X+Htwq+rH6sP0c/xcfh
RAoRbC7myMt2Wm23Nz9mNQjSfa1SZ+3PH1NhihJtB6wR5OMlvs4ZbHJ55q+XvSo/miw15kh7opd1
Te3DaB2/Qje/EbxuE0cO9ZUTHkLOK7u+ugTYky898lUyjIQMVEntqXVHsv7OLo4dDnSPiPBtayTd
Pf9kXFdQlJfSYNqAED4CP75tt9P+Mg7ondrg7XNYCuNXuF0tM/Jg0p8awJuNk93JPHJUQReyQao7
3WWrgnfXzshzgc4tkjYrwGiKgbqu+U/+leUuKguSq3dkpYiRLioo8c5CIfS2vKgIfIYgW143k1E+
tUVChwPt7TIlgxl4gYg4nOwZL4ryU5k4e3Ib00UOxrj780g7NqI9xp6yr3YfHzfvPmYDjC5UFRh/
ZzS0QW99wyiIb2770yJ/DOpik1/DLXQvKx++Hw173YVJRV17ph/gp2MlFbzUhUBCz1Z3THeB4eae
Dlzi61/mhb48XTDmyDDRxTkTEwiLURzUP86QaJcYzqK5uii/Nbf+cbEgvwT+XN7W+phYMO3/GW9V
WlVDUEuC9hRrp6qne5Lx0r5feGGXQqzO5CSv1dnQn2qXySiqjl+Ys8Di1z/F19OpddK7wdYvkKTP
ePzrp7i6kiSha8VCf1IZMd5BrkUrkzLO6TRn3gb0n8q7yweufH6/vy1SV8ucy9TUzQKLYRsC8XPT
bPBr2Q7XaO+7P+RP/icD4HxiSwek+3bYaZRPvqc3F679M7z2H5Uy+s90gUCurslrVYP3aECHqTt0
3vBlRu1VF2zL0bbmo+agajfY6v3Hr3eN6FwiYhkoYhFMs++MSKnlTYUiMrec+jA0N/X47d/467ld
GDYZC2x0dchlVaxLlTrYmDO4al3h8eh9HOCM77csgMsaLtMiFXCG+tfbLk6SdLDBWoUGXoTdc64i
pp4Uu0wGeUzGDfTA7ibLnShg0kvdO7Tx3/sETYh+AA7QBV9LJTAnQ/fQ+DaFgzN1QJzN4BC3EAxn
wStxukvrcZvkLUpM0LAkVF5nyca+3e4s7jX5axx9T/K9mvwwy8zD2o1Nltp6z39GhhmxtRn8J6tq
nVymLiyQj0pmT6qxvzViV2/EX4KI93yd7MkknUqdgBrOp8D6aRqoy4J2yDLUbeP7hD5KrP9MJHQo
9R8FHbCphxqlBocWo8ayMLHNQDXZ8Bkk3I7drs8AImbxQe71bVBJRz+0vjKadHxN2ZcxfVl+qGJB
FlGlvWxd5yY5UF27McV+rGTb1Jz2atneabHslYydFhPoljWnEoitIXyqhX0+ag8MLPcm+iBG0TMH
6R/V3ALv9cgAZU+q7c7pV6vBk1u8avhxMz+py+lWdQ/T/LPMGidsBzdCAq7PaJoZkZuTpyWNvA+N
/CqLR1tCu5g6R8mxaJgbmqk096bBFSPdCfODzoi2tzaZ9WnIFUb2+UbrvojzTQY0LNZrr5varWI2
9siWAcy2G6QDlt22X7SOH38dMual2bYyS2fGv7Dqn0sZxSLwpxmQmnYy7pu5cyRg+H3lOxEFm1rb
opqdkFfedUbltRGJjHU3lddZNDmqetSl2e6qH2j63EfDTTKXdioSPR7ciT4F7RP6AAM67fXBYvSd
Cp9NXfDMoPcqHUN2X75jtOno3eiFsbwvS+pR+G/zyJTsMY++DCrUC104SF3t+SoPRKHhMT4bI7I2
5YLGbBsbNV3byvO9oSUQy9IrzJxuRzW7M9NPWpk7xdhvWzPeDDFGptHtRBWv6KEbhydVTzZz09tM
vW/7bDzoQv8445Uppz+khiacLLrm8FiUYNPbeBcO5q7pUOa0BLzd74fQcOOgc7XswY/6XZRex6nl
TYN/iurRroGCg12xfeFWilE8MGXHsm5K5AVFPbhdMNbxc6hegZ21G+WbgmblUD6we71IY+M3jZu3
I7+t84rO2msTGjTyIYsYzFrd7Zw/Ie+3nSf9pjDqTVVpRwUahyAgtxF9by16jSOtJ1XfAuLYZ7ng
KPMvptqOPuX04q7jfnS1ZvgxSemW7pDjD6Y7oX5cionT9AijpN/CiIZRdOpb6LjGQ5lGW+Ayjh7/
zrVbtHzddjDcKK9pDNW2P9zkVfTMcexBFnYx3t2340OI7QswJzcpP9eZ5MXmXUHhi2s9k0CAyxpA
XVpcXicg5ZEotm7490mT2UjvMxyZHpqW4XV418b4UaX1JvWfmIIrbPi2DWzL4OXQj2vx4srqI1AA
Ww6sbZA+Qslzx5pju0zcJlY2lQziUrwWipF2qbkZLWwa6WP15lWpNZso7HCniWwzKa9bP9iExc+0
n5FV8F3LQNZwVjdKODombrS9XrhCBQhsGQ6Dp1Gke0ttd0E+fqYt4Yx1fl1Z/aOEuM3MGAc+7n6u
6O22yZPQX+OI2rXDJkjhV/Lf+sgTUIGcAl3Vc20TYzVWaKJnTLMDkudKSMqtxQSrMJAY7IVdWA3P
oLc4ip+1SL8NRdAhUYOpCcbNwOjt2LrrK8XlWj7pZn0MpuIoRrdF+9hzzDWZuBPYOfCLGD3hiwm5
yzC6vdKbD8gYHysL2TLgvzcZlvPTqJyaSnY1qT1EQuFqynCqm/YwAAkDuHro1OgUcR/FdHLhGttG
GziprHtzlW1qDrq5DI6FL25h715FVXFbjNJ1zQFrpj+aMdhi5ubEpoj57YLZsUq3FduDlfKNd7H5
CSVldzLaiG8gjO1I7q64V9wK1MQ0Fhtg8k+pqN2kmvbTn7ifBsth/vRcos5kYfmSWqB5ABQg10Kb
1FZom2aaduo0xdGir1mubFWpuZ8NcE/cZpagbBvOklgDSwHGqgg3acobEfondX7szdi22msREJcB
xjouZEDy4QPJzxbIzAEk81bywYMUP0a8DrsaHRpw4lk2AcSbDpZW/EwE61CVww+/syqX/sxNoPnY
xVpdZJMnPeV9jM+qAogqiIPSBuS2n5XphzL79wN9ypqOV9vcJ3kVevWgoHte/O6XP0/km5b2I3wp
GejfiCcsn0MWwlVomT/5cxfYvV5vsBHis+qNOzkSvqXI/gXF47K/5oihA3edFXb3cp3us8B8bPSW
n5LHTt6L1yJLKVumHJX8Ux5P0vBZ7ZJtz9ixjCQ7B2Q21HCFdRRTQ6QkSDvVGgZmljrZ9KkI8PlO
wQqOpStPsq0q9SnMoYIsXVmdvgtNXCn9UmQIljS1g+KHDXyb9hCma3xD4ojxWhzvk+RJaUDdZ62t
laprTnTrjyJ9ZEl8NobqxgoOMpdRHjV3Qa17k5J6sdA4Y5vv+jGNvThqWE+965k2yvG4Ser5zlKg
lUzo2A4hWBLRC3z1OgZn1xYWYgum04CBz4zZNlvmB9kjfANP4WRK6q99S2JdgYrhJjcwGNE4PRo2
c2eHQDGq4lu57NX4czfexM1t2l2Nw2cJKH4ai95YKvsg1higxLRHTdsMVdRlOy8PECVWe1r032vp
NoormtP3PiTzOvwsWPm2oc2bj+QS8G2jYKcHlmewSavxU+OLhzZJd40Uu/XwPW++K/2+A8CUTCeF
rqs5zQc9e/KRqsjwhB2txBXl3AuD2sm6nCTsk9YO4DlMTw6GbR6P39RCftSj+hT7ojsKg6fVzb4W
xi3KjbY6kNB07anyuy+92NuYjzhGe5NyqHTshqZmEpM5U516WrfLs+tIIauoaLkExa7WoUvicV0w
Uoj0O8r6rSA3XqtVtpLrDEputa51E03iDAi4jpJDir2aJDE/lzhHpnYz93TxDPToh+YUZdXd0FQ/
Zz/fxbDzS/QP1fihrm9J02xjptjABGXQGKYErmnB1dR3U/MgCc9lz1aCyqKZz7mPXSiZXDs9RvPX
VrjUIXi34ER33tKRIZLOZCb6SE4jEurFsUiwjSMWENeGZ2yXTlS0CfFHuJTDv7QVz6roVxFXbagu
U2skuYjob8dHaRNCoJwflsqPXUrTj9mHnXvi90sQ7PPai1YMPFUaE7S1z2ov8qxUkYVvkN54Yd+M
8i+XdjJEXGoSHaUxGI+rxt5YZHXdNU96CSIt/aWr+48rr3f6V4yOES0yMdEAmb+8xlf9sk4b4npq
+eslb5igI7b5dhh2OqXAx3He2Q7Eoee/oPCZAKyWkeV6C+foScTPSZIPWvU11y7pgr5TdzNqexVj
tQESsNPjPD6pV+o2u4bp45Ban4ZNj2sopdf2ombvO2/+TbzVsxtaq57j8SneZ8fWFX4sTmv6YLe2
slV+Cwd5d2mnvQO5eLvAVZ8IVh+H5kg7efD8Q+jovxXcK1TP3xeP6uPk+risXGRWvlOavw26aqkI
con08PjUHZRHbdNsBUfcW3f/mk7oe58w9AwFJSNgUDpYqbe7sSxzq55GOsnRtfE475XN4gWCl5xt
fiJXmE7qTvzqO9kF3Z133+M/o67t1WZLLgyzfxplpk915NV96Xy8+d9rhb1el7IaO6XoacnS+JRT
b98u5vKMhD3sRkjHAY7/WDgUuaP9vBBUPm9pvAm6/PmrTztNm0Vy+GkRDUCPlH5fb2tPMtoFwaeL
/eD3Y2FBvNg4adxfb2NJnVSKgvjUb7Jr4cX9PXOGW1jz7nSxO/te7xt6MSM8ZPJFxPRWD3M2OqOz
1CfxgAE7YOvoOO90V/9UnfwdYsBd75QH9ZRsWqfa6zzZS1/he7sFUvqiG4j4IrXL26Va+qyUqf5k
hqgi9D+a/PHCa7vw91uLKM+r15aHWTnk/lN8mjAxB2m6uDf2NsNeePf1Qbj9U1H9fzCfYD55tv81
5vOhIyuOnt9CPPk3/qSzSX/TgGrCKUfXX1TkRQP0Dzqb8TdmuRZixtgJcB8vN/KfCE+FP1r+JVBS
/Fs4DPKZ/ElmU8S/LVDRBY1p0ailL/xX8J2r25RfswybiAPQ1EIvffUJTEOeyBAdQNc1zP+Rkn0M
xeC2b2kdvnoi70AK13fqWaTVIeJbQLwCuQSOcBBuqvvUXSTLxRtlO3qLFMtwvKTg9e7SSBdRf0E+
gOn52+3fa3Hq63NKypbuI9waQgU9IY7Jj9e1SnuWZS0mN2BtdeC2ZxIILX5sXQpz2I6AqtHQAS1h
t9pX2fzxcZz1QOIlEMgO4HQIfnKRrr7mEMqKZoQsp9+ED+K1nr5YziGksgu/YlXqf0q8cCNdN253
arkEDBcqy6UTazl8XyXGf/yGZV64QEMN9CbePlIrmlu51ZEPyOm3dtNVX3yd8W6f+kMzXdow7z1Y
3h1Y4AXETC3/NtbUw/8IW2LBvXa0/NEXrhTl0QKN+vGDXZ2Sf6zpVZzlz1+dkl1Tw26uiaNVppMw
5pXnS94o68znLMYqvxMi9LylZS3DIbqevGGbuswmlK11mD5F7qWp48u9dfaaXi1ptfOp6PTEHwkH
6Wq4692Jrvsfmtt3YOk+Tzf4E32JU1ts3RKGZ+qpjXNpq6whOmdrXl3kSEcEBdDeDFhv5Zl3kxcc
yxuGFHvDG3flEQfDL8pzslFi+/JUe7k5P3oAq4Hh4MtGOyNmaQvS7SimzhhrgNM+iU1pl8JTSAej
G79/vI3eOW2Aq/9zu64ucy3MgtCvsFSJwwj2H10jGgSZ3l6qhpcD+YOl6atjQCl0Zh3dxGSXWRam
S4q/zSX0FoNRBwWaT5Cwom+GNO0yrdvkc/go0on4i0sFekVezW0GJkk9U7TkeNLR6GCpMOJtVT20
hu90ycPHQc6/mbdRjNVCfbzfkAolinLTeXTAdvnX8Atta+SbfUe8NGJeTpM3j3WJpmtcxZysOE6t
PhnOcM3qE6LJW+nFOwE65vUijLUYeUU3f/luWoVbfRwZIg+z2hFOHTHhEdCp6Fq7Zpbw8UNUzw63
VZzVh1CIZjzVEj19CVR9n0qfNGnpwHeyizuUjQrGTq4CNxyy+ynrDzqYVQ2SWWfNTmLWBw3e02iJ
8B/bbaDsdb2gA++7sv5LML5oDDGCoLoLYSGhXOn2Q+j6fuBmi/GKYcCM6J3GbDdKxetrddecUYOZ
7biv7Dph/id90pXEhoVmAwFxBXCulXVJHf/80mT9iNar6MCZJF5rLZ+kKQARahxC+al96JDx2SEC
ds0wZjxGd/VxdOSNuSH/TvbDaXFPbb7Gd82FonCNYlMoL978iNXRUPnaNFvF8iMicSun4LnzkIdu
9c+mwD/EfeTJjfRZbOVt20g0GPB533+8Ec5Op7c/QV19TGKsIe8iciAmOoQ+cK1m8VBol2Q+l0z2
7CsCfEKfzhIVRNhX2WTPjp4bhZUaIOevs+sZ983D7GZecWWBH5OcYW8cshPMuU1tS1fGAUD47hIE
4L09//pHrBLNXAfXkEmsNVd0px+YhsS3Hz/NdRX+xxt9tc7lObzKGfRokZWcWWftqod+72+z3dJf
UL8tJ4bxBQjgv6D4fmldy5+/CppNvtj7I0HnG3W72ElWTJ5tf1NgWjW5/4rbyru75tUyV2kLbFUg
vjp3TRnzIut2UyEqlsoXrrSzRG8B8qqyiSkZOFqgaG/XJRq1YKEHk4DjFpn9A4cHey1Lt5IvuB+/
t7O0YIlkUDJhzQQIZa3yPvSFEjDPzygF8lPez9AjOmubjBQ+k7zLxew4WcJVVKfGpSNg/WGA/EJ+
AUGxBW0HkHV1Dg9tWhT6KHNimo72Qz8wM3DLI319xLxnD9amKzx8vNY11A3qHBUJHlzQAZFnU9bS
cIYgtkMIjRcEk3xY4LsSZu4ywneSt4C0LiJUz5f4Nt5qiVMYKmmyfHajhDdlRpInCluECG5fbuzG
nnaXLtHlb3x9Z69XuDpXy6Kp2lhZsjwxnm0Frsy4KJeN2a2qhg5NfP7TXthC609iialjUacj1Qw9
b90yihk31pEPCafNZS8dsrvcyjZiVd9//PbW38Q6zOqbUIscDkBMmFqH2dCGEo9VLME9+MmvSNUu
LOq9aJzZuozGPHj6NfTU7LJJm+OZW3H4ZPnbAdu/Tt8X5rePF/Xes1sYqxqno37u6BULIxJPC4FJ
T4LPpX+U5uhoNKPz34uy2oeFH01zYxLFtG51aVcLJ6G88Dmvy+Dl7bxeyGrjKR1DXlkiRBekOxU7
zQh3DA01v1bUvDrb/bcW9NLFfHXu49IwIEFAtBf4UPPAUNntL2Is1Xc+pldrWm/sMa8RfRuJom7T
27DGfAK+p+FEt+kOaY8WjJodHy6xKC4FXW1zRsVGKRgEpTlr6+YxRy3l44d3dlWv3tVLyvLq6TFl
y40651Yxn6rn5JhiXhduImc+BPvl4pQqW7hYgK/HKy9n72KjQAsbupqxxgDGvtxaAEMSVFCz6+Fg
INz2u94jdeD6oMiN5FO1r+/l3UXs/vK81ici8F8IC7SUES9Z519lj6PHcgYvUqcI3STbcKO74gbt
nISe0KW51buv71W41evrp0yvGCXzQZfNrWztARv+1brs5fUZuLHJ2PIuJPS3ycFgiH42ZSQHy/AB
CK5DdZtte8faFlDqvl22RXn33jReRVxVgvjPtJWKChLa4Nqm49z9VIBJX2S3mDgCX8u3l0Db7+9R
JqaUKSpNtTXbPQUEHw9La2/hmiwo/DH+Nu6gOHqyCz9zQvYOZxH30ut7f6mv4q7eX6GIgaBELw/3
hUblRNHvcccG3SqePv6+3Jl6d8O8CrjKm7OplSPAE6R4VveII+xN6//6+Ht/NwIuYZSp+qJAvNov
s5T7RbecKFZT2XqAoGV94X5Zjxb/+LhfhVhtEB8UqImiF7v+qQRF+Vt0VGf6XFyBILuJHDiMoZPP
drsV9pdyrEuLW3UNEG00ajlcMuSkBjRrXHeZvP34+b17tb1a3Or2bE3dp8m8HJe64WkDw8RylwHQ
m0X8ccfE/jjauxnBq2iri3Ss4bVpAdE6VMwki5H3kNqasP9vRVl3koaxaktzidKU1l2gLHrr2nNQ
JZc2xoXXY6xOX7UfMTfC4QzP+0VdPe7sZAcyzAW8fdPsC4Wj45KJ8aWQqy9YMAxQz8t2HyJw4GHo
1uPF/b58lGeXyj9f0ho3MoHtMTC24MWAFhBQNA883zUcFS5U6l1e0lnjbznyX8y4mMlaeDSsNkUI
aj7X0ldH/izeC17jWoSLrLtLl+Z6CvzyPb+Ktx6sDEGnWKMY0S13wL5iB5F5AQQTlPce4TlbV6P3
fCid9BfWn5JtXOqZnM3F/lguPtyyCMtQWhelTTS1Bpq7f9xwy8hbSRbrL8CTruKUT2ZiuO3ni935
ZWOsXyokhX9EXR1icalI3RhqpT0+LnaD0SE/Nu7gxjvEky7nQ0t76aNoq4PLUuehimvWuOhYKscE
7qK6SQ//5u39el2r8ysLIuQcDTKveiMeol2zjbbBVtpyfXuxJ7jShaPlrLe3fnurzSp1aWRWFSsT
Dziph5TY1ovHIKprwUVg2vKXrR4jvJaljwBe+9wsko+dnt1kIOW8D3YJEjzFSfLqi45/yzNah6Fh
iYE4cFeap6s1pWLL7CizUrto7sfZ9Kxc2XDjwfDYhRM9vFa/dHK+c8SQrv4jorZqT/a5yrQhJmLt
zpvJy13Adpv62NrFPjyWV5dOzfeucIB2DDBoizBTXefnUCyqStLQ2EAdvfq9gCOUjbITPNRPkHdo
yJi7PXMpJ/2M/tnHl9E7JzbMKoRW0HZCmHR9uqVFnMyhCplAlqFGxEas7Bu5Mi9UqO9crK+jrM80
Vel8yxwY62vq774rt4D2QfEePl7Keyf14jctYTSmM5Z+yS9f1VZh42ehCPOI5Fx0qvt8Y+7R7sGQ
a+EIXySDv/fkZPqETNlkqFXrLLlEAtyIxym20X2CLnqoSMedfjflmyU5r21EEgBFe//GGl9HXd2w
TZ6ligaczPavzK3iBgeLmy+4Xbz+LtuwvpeRA1nTzIWCR5tkrWugz2Ml6wXRwn25/yNaz0Xgo4EU
UQFcSihf9sHbTx1+O0rNfOoAKrkOOApevcEJ/fEAdZYYcTzTDkqml3FhZ8M3FWaV1kIJjjc1boq5
plwq7M7f5tvIq+eq9IVfmXkVs9LJkTa6ow/7AEmBpfYYVTv6MV1GPa5jojQI1ZgGHieoztm2OtgU
uFdqhaMAZfnSoVSOsKj61vaBdi7AThEGx+BcYlSevdNV1PXENizyso57Kkn9at4stuyg57zamx0F
sQjB/cvV5Eu8BScNzpfzZQ2QTf3UMuNllfE+2mlfiysQdBBFbd0WmRIkWAk7undplesDh6BUBGjl
k8YgZLr+OCXI8qj6KzDsUt9JgPtn5aOR3X/8Mb7z/t4EWe2Zpscgz49FpAcs3Y7N0tagOH0c4tI6
lpvq1QchS+jM4tiV2FEx4TDQulp40IuvHwdZ91tfHhYXucLdwwR9jXHU/KEpK5nhTVcIWALhSuB2
cX4cte5p6jvlL944SzSGHgpehlznZ4OASa5mKZE5N4fCyxKIj90lEbPz9wIebUFAMVOx9LOmOOS5
GJGhPkMj6nePWnj0F28zdjF//9JKw9RS1ddAyVqL40kquwzlqNhNutiR56OklBf6rOdv5U2UNVwy
CtUynBEctlUjuRp96VZnioDdwZdgni+EOuv4vKwIxB1m5txn6rqmquYhZty7NEK2vev/bpx0M+56
hzPhi7xZMo/LyePLWf76rF9isuf+P2fX1Rs5zi1/kQDl8KrYydljz8yL4BnvUIFKJBV//S168eG6
1Q1rd98WmIVPkyIPT6hTBV0oOR190f2CAAnUDmTQ00WylAaRoH19FK/lg7tfHnrDZztB/TmUzAvk
CYiSXIu2Dv5FxCB/gwPrpga+S4iirjxwZiDZGWhd+4UZtfs2luwWMwiQEHE1YRZtpjny/VqtWUOX
Bt1o2V+E3vH5dW7qhueVbBHJxKO+A+1SoCL1KNBwa7a+qfQ+X9laeSeDLzM4VZF6yGhojkA9jWyg
Psrqq7Lf6n2t6zTYSPgO5AAQVrNAnbHayKpxBg/k7LgS/FEt3pk67Be19o0CY9uExV/7qyv3+7Ox
dXjuiCr1cgPGpNSMwmPavH1t4NrZ1A2Q9FsO5JURiKzc7gy6OVdYGHK27tjee6VP4pf5A4RWGFnv
wj5UwyJqvwEiY0Pr50ECgIx3NIu//hHXDufZj5Db8Mn3K266AEkCcIh1J8nYkBSXgThgXADFm7hO
7K3QUi5qdWDO7Mm36JM9HUh+UeXIejguZBb0CUGxCBQ7UbcfEmj+bHjRK18RMQFQMLJtiXOzugvw
agVmmwHANUd1uAOalO/BiFxtJAWXD6h3ZmV1C4Rmao1awEqNOeccTIBPQ/5fTIATyrQ1OBJQcZ3v
m5gpuDIoRw92QjDTK6Fou53XP359HK4u5P+trGc5wBDdFGIQgCV0P9zhofN+ld1GHLBlYvVFJnME
B/WAhRBDDRwT43WjsTfnp/+wEDDKIhh0ryhgt5XTc9CXA/vT/cWt+2H4Zaf/5Wh9MrG6OaDfXSDy
AxPOPCWFYe6MpdxKGK54PKwAz7+skwH6Lv/9020hzCR23zHZUwMdGdjsxiRDSTWG8oU/RGAVBFtE
994emjvQsWw9JNfujglZOMRqAOUDwHFuvAeDu8Wh4AAePUz0Yrh13DhtFy1DOHT0f6TajVycty5J
cKNYBg/D/n5xIksAmY6wesgPw5EeSYVu5RhiVLvz+91murCuzX0YdjFOgPT5ij45bbuhwWgxDO8l
SiQ/mHsn0UPUDLYeyCv+Dn1/SAaYupzbkzMVn7/gbBWVaSi1LBfIhC+PlCJQ8elQMDOhdjoMN5v5
7bUb9tmk/PdPh8blbVuAwAF6dfsxUiOUCtqDZHyCrE1QlKGOdwXkIP/hNoCUG1hSaL4DHrs6qc04
Q2VVNAUqEp3vaqeq/PH1jb5yGlEbwGUGlgIXYZ3hFRSEkW05Fb4KvhECCux2C+EmXejqaTqzsPpU
5cSFK2Sthe7Z3tjJgi1ei+2M/ErMfWZn9X3UrsVw1oCVjAcVVI4QJT9hDMWKtV2eKD/Js3UwB+DD
t67zRc0fh/7Mrvxdn87FYlKuQxkQGRhYNp9qRKIYKw46w28dv/ktk/PU130ZaHRRt6v/2oLoX9SN
1z9gdUYMQpcCw+jgQ3j6G8qXhcajxGZVd1uL3fqW7vladQSROm1hijQvBMS5xvJSDa/u/LSo6gf5
xr9Xmpddm7P9XT3R6ErRFiJ7f1cGh8Fv8gBjrdGy+/3Yh9AfZjaqTT5Ltsp1V24GCrqqCU5OZKNg
gjpfK2sBKQG3U+lXUF70jB89ZIW/vnvXokSQPjky8pb8TuswKtUIwbwIJm5QKmKIEgEoDrQkvftb
jnTLg8kfvLqIZ9ZW4ZQBsugSdO9IFJtbh2Z/eupgQOVWcV8y3U02lnbhoKH9hNKjDuZ3QKUv8uxe
LNYyEhDVMkwDZ8gQq6D+BYKGQM6VWvdb2tCXt/DDng3xWBBsIhVefa1mEbnBLWTcIgSHEOSoU+9F
vC5FMID5Hkha+QopzyDHBbWNt2dSsFgroo1Fyx082+HVj1hdD4d5BaF/L1qSAtLQaxCET8ESgVjy
l7ZF5Xr50MMeNKld2XZAp2r90KPES6BqX1cfaWK+I49qhFloHCM3NGZZAQj4UxZpW3LoFwdpZXbl
8dTKHiGGhr32KDgvQOEXU6G+FV5+mFVrRw3+7et9vbiJ0p7lmcjqoOF3UYUEvXXKGUUy1QD12oOf
aJn/y3GV0FaoJGB49iIPmDOHeyNDWiqPq4wnCivxAJqRPTE0JazC35K3vhhqAg06QjQN5uTMrr7O
U8Fc03iIYzD2kpAdPS3oi/mycaS9gi8zInw/vCEQTaZ71FDi8eHrLZWP4eqkokwvUUIgw8DU4eqx
VOrJUxi6/SDlGMkLBZYy8gplAV87RHy/NnVZoPrQUbQhvYxmi4Gy27kjbYpCs3MCikH2HRystR6q
EdwBgFeZDW44vwdJgAjAvhpu2L2IRld2V4HHWLijouawC0rdZ2MndvnejN3jPwA/Xbn3SIn+f4Wr
3ZzsYbK7EpZ45EJ7Am8TOKYO/PQPCQm2zK3uH4R0e31WINMzxJJpIYuXPobQA3xcdsh5YDxvbOSW
vZVvtacc8gMpZnTEhy+n4YTNrFH/wvp28yYh95Wn42w3V160bNIGKnGoQMnYnuVhfzPsvEhSFDd3
BHSS/5pNwpBX8fP3W4UYJYa4nK7G9xtifD8j7HD3p0O1H/dyFGLrHb4IosCGCRZOIPcx3QZaiVUC
6PW1qw/TR08c7GApXsp835FZg24bZPyonys2oQE4qMxvS2+BGV7JFrZR97iAimDJZz9CfvNPUStB
i0WFLCOqp5AJAeEO6EgT+4NPlu7AIwWWyXlzmuaK00GRCi0z4BJtqIqvHIHi5qwiIxBGrNOfxmm8
nwsImXE+bzi3yzYZFgef5jkwg0G8dVwFhYOF59SC8h7aZOkBOgaBF2UvAzRPZLl2K1LctLfazK7p
VMzBmSj3JzOqb+0TQE1R+qQFOpitvVDfqF9ceQ/Plrfax7aySYlyNPCkaGCcxrEnB7MFLan/9b2/
SKjkLkI1CNw4IEv60Kr6fEQWZykta0SzsbDeJ+dPy19G965zf35t5cpiwDsAAIUJlISBt/f8IA5W
zay5RAOuyHpw5HU76lbvX5u4jLNRuJdErn/zxF4IT83FwNsM2pV+Tn1ymyZ9InmGZwzzRvLlSTde
vCvxEVojKChiDMlE1r56DhgY3zwDeES/9kCxRvRjye8V5UkdxN4FE8jXi7tyqc6MrR4De4ZYfE6B
MS703ridmc1+DZ6ivmqFUsZfm7rMNOU+goYW7TlP1y11dfAGaMBquT5KpyH2400Wombqu75yYDdb
e3jtWABDgBBFxvS4xefHoidqZ7YlPpkHck0Gmrvnr9dy9e/D/UoEFD7SGiontBbqJCr+/qINy80I
ktagZMLYOAlXP84nK6uPU3Y5n/IaVjrysNDvKdvbyEe+XsmWjdUFMjRF42MFVS1DUv+OjU/oz7z4
8bWRK28WyuMYuEG9X4LLV2+WAACCU+i3IZZaTlJkGTqLePyLm6/NXPOkgG5BVhthMXIae+VJvXwq
Mk/Azgj9KgLM3YSnX38XkRlXcX2jb23etSONBwkFSwBzQGdmr3avZI3N7f5jYWBVf4ASCtJFUGDu
1J2131ic/PGroBtUbJLkA8tzL4bdUytv6rTtZGAzhIpvBwvgi9B2RIm03BwLv3LAJR5NRt3ImC4K
e+M8uZUwgD7o6F7DW9EU2sbBu3wf8CjouKOgyUZ6tibgHryMFkoHkkknByMDPToLCe3lVYi7r/ft
oyd4vm8YZsBaUIuRDDfrw+eoA4hsWVn5ncGbeg82rgG7x/OwgPyn7y5vyB+RXbi6+acF8ezJmrvJ
1/u2S9JyXsyAjBkIYnSQ77ql60UuzySNKjOSvNK9WGHuT9oDJhyUvW3toP2Xjn6p8D+qM98Kzn+j
1R+QObXCnIOOFLzjBLrR7RhQMiNMBK1rkHcD6gtLXUellJYdud58dyfXezdnW0gpJADzVA2TO97g
AQ2fsmddy8xEtTkJnK7tYlL2YGw1tOGkikEJRw9gfBNAiI2y+eWZANfChz6dLGmhMHPuVI1Cbdic
eqgU1mAjoDiExRYM/8pbCy0EMFGhpQZ/cfGx0sWpB1fg3BUn+4Bx/iTdC/+VvUkima2pkyvrObO1
8ha9Sks+6LBlW3hjaaiJTZI06djOz54sjOuSUgnRibOOWedGKfUFzL6yRHeA7DtG/uVgtrjdVpi/
Us5BngE2RVDUAM+DMfvzz0ORMUA1HLaGeMBMNsSzJjDkJlK1D/oEdlADIm+5p22s4KV3l4ZNDZRS
QLWhb3RuGG7Rsmo0KQFMhEJJIo6STmabpOzK2ZB2gOgCJhFC0usJLCIYaywPduqTBda5DwQkD+3v
/xAqfvkywhywq9Aike/JRW9j1Ka8aiCmZCb8DcywmA/NnuxQRHYMEbmdNoGM+x+Ef9eX+cmuPLaf
ciuLew0XGpa5gG5EPmLDDiyjD6DMD7fnoC4AyIibVZSQgfJEOoli+erjTZNZO7MGLlgecReNDznM
XyVg+o5AYRuAYRVQaJ8F/4Db9Nrd+Gx5laiLpkyrUlpmqLkuYRaQAwVGBZp7m/PZ1/cUxBt4cFDh
BdDpfE+BdYaQM0N0IwDrTimatfJiqLHyx9xtg1kvHYsFjRULPVRcfEx/rb5g2hNhldnQQJlw3kHC
NLRMcv/1q3Yl8sA1l5E0oFRQplq/agttuENIKbGVmJOGm9SS8QTp6eAfDNRfXvBzWytHqTtE6EOL
AoeZYP47MP/YQZfIGk790u2rH7lyM3/PdouLirE8KVt++vIinptffbyGj7MDtGXnV81tWh4t+xl8
yxvRyBXvCSOAZ6mow0FPfh3RZ7U9poYJI10EicQ+yXcLYkcrqZ6L2/rxQ1Us2HadH7WE8wfi3Owq
xHdKZjSOAbOy8QAt7NC6Z2F270FoiuAWZnEZlCf2Vu2hygkqjy2dqysXQz4XJigucWBBAbl6NLit
9322IMUA8BNtaWhXPFm3A8ho6qjY7DVeO0emBXgukmlkgeuadYmHohtME4UygLxDqBTsJhvqgc2U
vqiKpL5gh1Z4InCoOoVf35ct06sraQ500Yoc1QhZLv9fG1ndbCNfBrXIBpHngJLORFVi3fVzRrXr
EFO3fv6H6aiJB6510hCyf72YK3nOuZmV61QMZS7S2m7x1OOBCLRX8Cp1IaR5gZlk39Jb5/lrg9du
IKIx5G8O6hIXlwOEITm4oLEsY/hrVP+qitjiW3J/144iRLeAjTQgoi1FFc99tOl2Bp0rR8ZKapDv
cCZTVAiqvR5i1nm77H7lRFjQLMXYCOYbJFv0uTl10OGmNVQjJCCzT9x9uc92aNfsN7ZO/p3VDUdl
SrK9gKwDIdLKDqe8HoYFYEy9WkjmD/U4vDY1wxEpvXEPnhJzzxj3gM9wmjkc+qr70fR4FdFvhRLF
1CjoIA3QyFxG7R76aHYVZEMH/RMIEo/+YlpL0BgzePi9H7KG11vdeFcwF7DBtJt77aaoFojn9O6U
QiSn4cbOqpepDmarnG4zEww0aYsuMkiCtTvDzSFDznidQ2u5B09KJ9g+t3So3jU9EpxFdSGrWhrW
EOdAYVLIW1TARKQNe/By1z6IMc1jdSxAq0QMcFGwvsujNHcrGs/KUkUelMK/66WV7lir8o19vlKS
RrHs0z6vbnhT90vddnikWu8ujf4upTrQy8M7r+nPskm0XfqXf3P9bcGohagJVMtIYVfBE8kr0WDO
u/A1MJrvzK4W0JOBAs/XR+jK2wRKFMBsEbzoHoBzq/fXznkNiR1U+Hnk3XU8rnJE9yB1Rksq/T11
Qa/7/+zllX7kfH3nhldn123rBaIusrVgqxCnZt9pNx1TUgfjjEGOsUuPTbNRw7ncUsmSDSZk4MMx
8rfGtw3IIxxLz1ofkeH31my+1XSLZ/PSm52bWG0nABk2m2aYcI3vwO61reF75uvGN7u2DhCGghte
MgDo6/gMCtPCbiwb6pGoGZNdFQHu8HEYZV99BHnDXAUQh4k2zMrfvv5iSAIx/OJIAcf1A0Qzrk+t
jvQIDG578ZQBSzSht9c+qpim7TYKAld6s2Dp+2Rt9Q65laqUZQ9rUhLByn2dAoZCAFZmEXsZwbIG
cMF83CruXvt+jgtaEUgTSDHD1a3jY++1pEyhSMbcbzWUVFhaReDZ2ipGXLGjQ+0OiBAP3NwXXX13
JJ1Ge8iuqP1pLoVflBlQWVtf7PJ9ALc4pkoREKEMCjwivuindK8BQZzKNPnFHpZYO3XoNkGlKW7f
SNBi1G6rfXh1UchKJFRBDi+uNg+1iJapAle6UV6d6d01/ujZj39/CA2gR7F3qAgAZSl/w6clccMQ
kz72eMkP4uTEMpDu4+JWShKjiPYfNhAyEnhaEbnjK609BkLKemHuR56OWeSI/v5b2hJSez/c1+3k
7soGnplbeY9eX0iX2yizCG8IJ3AkFk0oRUe+3sMtKyvPi9ZQKUwBKyp9Kr2XpjwZ9ePXJuSXXrkK
nG306DCHAzLndQCUNnVZU1Np4NiBUlNu5+5R2AgS+j8dwDlf27rykKDsryL/liN5EEM8PxGLp0AA
qCet7+jv1NZ9K3+wETsMIhjS22o+fW3tyuadWVt9os5wWd7lsGbWyy+AjZBmsBA6hBsn74qLR3/J
wSAnUD+4w/JnfDrmGBPnhlZD2wq5eKA1O90RwdcLuRITg3xdxYMHHwECvfVwTZpndiU03CTnCSo7
OzTZ38l+BPUsS7zwX49lYFTzk7H1cA1kmwwXk3/wRAV0AMxda2zq2Vyp+ZyZWJ2DtjAHl+gwIUKI
yO2ls0tPFjoY4mYLbHqlQnK+nNUpUFo5KCrLkvUJOnEHzOsFAu3G5r6Kt9jDrj2EZ+taXVdRal0v
bKxLPWixVCZXygdIRqLvxBIN4mE32YN7uzUMde2Yf/pe9qp2oKA2CWeOMhN3Xkuig2uZBl1ZbjVq
rh9C+FXUm0z0udb1XYfWZORgo/KrlwllOs1fXvMkfbJj8BE/bX62a7dKViP+Z20VUyDP1FktHw9o
xUUzpNL2dQyJScWHxJ2M4iXxVbD1Kl4/LJ+symzx0132+KS1pYdHxL2xD31S3QDnedN9AHg2oXvy
4J07Xgy6SykFF2oKAEesDstUWjMEKRuZ6DYvwwkkLwcdpZ8PJrECj2Tyr50I7GE6D0LTsgK6zlJU
NqhKK5Ac/s1cRsNx3LuhLPI08TDuNlmGL5Fz5/ZWX1CvOjHbJtbnPYHl2O8Ce9/H7e0/AO3LnbrY
SQuZF/Jq8LWuc2sIk5WdZUOCRkADWo1oOOxs9IukODpLxuMWx8rl0cTCgF1wpJQPvtsqdgLeumBp
Q+HwhwMru8BDaffrb7VlYbV149BzTU/xqQgF/Y1NIrUTG6/WB8Prxaahi4LZWwhtXFThKvRQqsnB
UV9+9ygZcZ8nOA2QE6O33W8cRAy038pqYwehW6j5vH29wssKGfbwk3W5A58uWuWmpk0NrLCzwF4B
+eEih3Bc6wW52Eibr1tChQddKclxsnprBo8SKATia4EiEwFor863DbjFI7Pomx0Xwtt6rK8YBG8w
IgHZ8ENVfnU8uDtXpFMayXOLuTAwBGKSw/HrX/odJuoD54BG7RMTIXn9ekcvnwFJV/z/ZldnplQs
tcY4GnSRuRujlnNf11AAp5tViCtn8yPMAeuJHLBft9/cNK1p5iIknZlcX+T8YgIqPhAZtv1sx+8k
LQg4vb9e3JXHBwMUCK7+Z3X1yFmq4hkpx2n9mylj2mkgW4n70MacVr/T3jfMyW+0uhwmCpDI94A0
NC4JEPuUQ0QXItJQoJ1iRCgPiFDeR8MHDB+A7tQngf66s+7nxw3DV1wZuupy8A2jx/Bmq2BycbrO
KkHOjGcvv53C4ZmGksEJrdREgzjFJrwZY26XS4UXw1Nr47B6F/H/hBFxaDdavyt5T4KiUOvq2chb
bbkdWpW8gkGOqjuvovRxGEtL+KO6QDEa4ohennRjS0cIRGfG8mBli3PntOUwxDUiEoAWF9oZsY6a
52OqdWkGinezIpC2BklygKwGzNPFxEQe6BPPocFpDfkxa6bqDgFnDVA51HCZcfTcapwTk9VQoBwX
oSjHLFPVVwMscPgSPC166Gb2sxJ5mlaenKw274x0gkg0S5XdQlu1CtM+K3akZJ6XdHWOkGJqeXlf
qd5ypBXUgu1ixqvLJvJkK/ytcLQs7hBuY/phkSXQWQRAalh+PtUot9FlCFINAtm2S9GrmEwIO+uj
CeYP+3enzdn31CbF7A+GJHDDsEBbBR1vR3LXDsTYcTp5qFiglWdAb3QCV5f45vQssxLWtJ0Vqlav
tr43KQqJBZogbjCKRkdn2xtRaKUZofdag8lTEI5k1cHjegVtVWGbdYj/rVVCNvC5irvWckkymwt7
VVtlqMJeTYmIq7S17qZBwOPy2i1Y3JRCyW/KmkERF7wErXOLyR7jRyegFAIaVdCyaAt0f/MyfUAq
z//gO/FHdP6JgJKiVxN/ZGMZol/WPpiLqZ7qcXp3Oq33R1FW0HjVM991J+1QY4eibnHnOM1HqG+z
W75gAAt8VHZcaAUqHYPH74gxQVRVk2dDwxztkP4ASVuSeu2zkltYA4V+kE7mO6ObUM/F2EHILNKG
GrfyyNSnx2buss6f64lAZR7YZ94s0Ge1a7tWA0WbaFxYQwehZZ6akAqa7EA0rP5pTXWxH0ZL8Quh
H9pUCpLqHQ94V5u+itfBdZe9zgBuFi3Y/vhLY6eBNZh/VVIdQtHrP9xTh1CFwrHPWg+teTXDnAcV
0LyuxzY2hLhJxaQcYddICo4WXm5EqFvFKc+TKgN3WcPdB3Vo+rCg02tFU/bYOybBNoDtz9ZzciA0
nZKM2Dtiqb9Lw3szhYA6BeDmfqa1exf8JoPDY7dP7wgqmWMFX9zq+3Imj9JopegHCkl7q3KQebNe
7HXHfvTaFpxOVqWB3r7Ufy6261YBym1AMEGuIMRnDPRSSzQP0upGa883YOQuQoOBZhww2DIG4k3/
3kE5vk/hEPv6Z7OkseoVUKdk/b3ad2Hl2RDnbk6zU6PamSLjEvlBn5y9VpU7wH52tpWGFbEZpKqK
GzZkN0u54IsV2HmE//re1hQWuLk6B2XDf/Ve7aKSSHcjc55YNeF3VICjefVsRKk7PmmYn9g5Wv9E
W1D+0AwuZOo7DoVoKAync3/vOhoLWtNZIkdRknaeE07SxDaGF5vUCWoT+uvIIck9lcN0ooVpR26V
f0uL5Wed0R3E6/p9q/c86Zbyrm0VIzAF1A4zN8is8hXNml+NOTyCECzMVcC3ifdEy+nUkzR0oblr
NenNpGGgS6FOoEPsuOjNd1VBTyYD8VM9hKORQgjZtH5py7QfO++eq8yMdEMZ/cagLOha3vv1MhzA
j1v6cK2PWa3hP8CI1Q3qU6UJv05FtNQUAzi68opzisgqn+6yvKYBE5jjNO3veq0kud7esxb0Lq2T
LMIBroPxNMiqwr2dWOdFZNZfFkOPbbVobnpFh9wg0UDAnWVkr3VCSTq7SFhlvw52/TiZWb0za8z8
MrfoHiE7DM7BJmui1hi/UwW6G91EoaecuY4/A7cY8dRKjwpHlRjiRMemztTAhouPKsPd992066zp
aaiUoCzfG6YpIH6XKvZeYBsolduURj08p1Yuzg5AOHDGOM1PxRqSxm5+Tlm305byEYQvO1qR725b
Rp1YErfQcUu08gAWvGOh1GZgLyrH1s1oYQj1YDZm77dA5/nIo4PFxdFXJHWit9wulvPmVHDVBWZG
2XCTgVkgzhsX6vPt62wCukeWV6Z2PDIIye6MEi3YbLEk07/pxQtVWVTW6vNSIpAvurY9qJWBj2RC
nUzRvEgFI3YpvBs1B6I35erjMKPgkjrH2a3fuI3mBETe3uei2SmNuTfT6mgN2ncOzjBo1ijHaiYv
4GpOUjc/md102+YmvDr17txS+U5aA++h0wKSPN86VXmsp+5bZavfG83LYsWq47LDRdcHA1SKYoYD
aYV1V3k1EBYYEq+VFArtSgY56wojgO2E0bk5qyTCeX5cSvVkd+S+c5zEzDP1McdwbR8V7vCGqIk8
UGwJiyanyoqbYmxGPIWlDhI+Pnthi4G1kFWQafPqAc8H8ea4I1YdKIWK7KMgv3pa1omodPUF7owY
YLGfM+1QuBZ7cQeRAqDcE+2OKVC3c6DQHWY6+qZWPZthwekccwY1m6qotSAr+Hg712JO9JqnUKNr
nDxLUsZw8NSBBmZT0ADknHliVpUbaDYmSVxmNlE/awuqUm47/dCUEiLg6lhCQr2vyZuB+n84Cm2O
TOdDAF0DwEeKIlSt099WBi++YQBHC02VVpEjRnVf6TZk37v0VVP7tPOpwbpgYePk91WFJndGaXHM
CXzz1Bnv/TzXACYRW8sju+i8sFKW/OfiecorSoOUhrnRd9/mKsWUX9XPuT9Vjn6b9x2BxGtqgK9u
QpGkJkqFJoyNr+DnUHpb/E4pCIiAB9dMlIVIrXIjDevONbBnZE4YKctoSCsWFEykd57H+/dSFOw9
zREQBu28sMccnuRZ87idmLaY0qCp+hzqwGZbkxiJKmJD1Smn1m+cuRKBLpYcINTFLYNRR6zA0Kny
ldL9XWe89UeorrsOuMQ1zXnvLQNojxyExHTUTiAU3ROF3w6za/qtvTw2pXfvLvhSbev8rnI7aRt9
jOnsHfJFNaFA7lq+Vzi/dEpsn1Io0jcFJpEYiyeDPztiGqNeQb4ALsPpWPW2+UwWYu47RUkjp/NE
7mMAaDB8UmA0BVG59uTOLk0M03tGDIGtqd5Tq98T1dnVfdmcRk/pQDwq0l071dq7StXmQbG128Is
HnLTTdR62RfcSnKRRn0JV9C2cc0VfzChedoNewyiQ6F+aJ+HbPnTa/B/ZOwTsx3zoCpHKANPap/Y
gmkP3DIheDU7aoRXoz5kkwA4eJnYE4gD50S1CjAEt1kbojj9vFTOm2I7Y5jnXhqY7iRBzWMRTcZg
hZ7FpoOz9C/aDHeIKDjpdfLdZGPuV2an7lu1/5Eqw24ssE+iLoO0Eg+F0d4WeAG9Ce6VKokqMjXq
O69vgmopXlEojryy/qlJRAjj+l0+k9QH0Q+Hy2d85wwl+EzV+Y5oDuC7qskQiWBU0yDoV481IiPn
plBs7lcFVQIl4w82XhDfGRoGyqhMD6qaH2cx7mhWQ9gRhA9eF+KpvUO/IiYGTeYWcvcOdmhhJJpG
EfTQQvHzwr7xUsnG6SVwni+YavlN0vavkpg/GYKprlfuNIMNod0XfVSXKU+qMb3Xm+Yt85p7My8B
MVbQC+FwzOE4UztC6bP3IVfehpOh4XZRs461tEtK27LB694rfqpNw4m2jXujGYod0AqgjCZrb2ia
AzgqGXVEzgJaYMgaEiB60yZjgzl2w40Gz0NQZvY/NLMTx3QuROClah7NulN/gyNLk9RCs11vIs9M
D06bhWbaO0ddsP4pN0FVRhuBTKNB4bn167F+gNJi+kYsCy7eFfdN5cp+LMQNCWBIQqeuX0xk3BXz
NKF1X3h9FRSiyWmQZeMU9oByQJO3deoqXOYU/N1jNysgGqL37eQkJX9fWHfwBDJi0JZ7Wr2D7FSA
2eqjPXaHkS1/6oJI0IpIWGHyXV+OWqxXlZX0NkWSU5S301TrMXBNYZtPj05uG0dDm/8YLpQhnYUH
qsX2LtQR8x5lbKr2zU+t58qxUFPwsVXaEunjyGIvXfbOaOfoyVp5qJnLdDtV/L2eVCeueu75ub4s
ASmRoi18/j4vfeX50+AoALrkHCSNVjbMqGFXhTO8UfTo1SN8X7EkiFXtnWozw5+LWfoojqAKuIep
AcVX5iC2wpup/kL02vyYXNGOIR/GJXDSQlOjidtTjJdca7Hlo7VTUz7fLJklTlXBEFwPmh2RaZri
arQY8fGFbcwjOANoR8GgXw2I0FMzQ8rS67gvSDTtoS3eOuEVCR3bNDHVOh18qrj9X9xpu5dFraol
KGaavhlt7RRBrymgTFVSmxZB3hca7ktP3L1ipkrUtdkQIckEg3hr20nTWWAwUFP6hLKAsYck3eLn
HDIuKBG4QW6Zs4HEYJw9SCMM84MK/EfuK1WOkEeIQiWBiYXnUaXO7f00aTNO+DLSZxS72Z5mnWH5
lBvji6u42bFSeXFXOCb9TqG3e2O6DIgRdahjD/Mkd9yqlb+aqpPTF2M1OIGlY3zcyYwmBBiM1D6d
XfHoqpPrO6IH2WKhCPZt1o2xQjwu9J8OcfGiAJvWj6EtzOlNzXKF4TVsMMuEAfn2m6Lz4pUUU3qa
G2fymdbeN0pHYteakely/s11cvPoOdV004MMEOqEdKJ7BQlqVIAgaAm02uOgYxlncUQorL4brHET
O88GuDM+6YdenQACzyjYN3qe3eZliXsGEveQGKV2ZBa1Ynce8hu9A2f1zB1w9tZZ+Y2Nnr6rSD2H
BMcvypuM3mHSHZ6MIbWwq8w9tkPet4EA78YuE04b9poN4DJqw9lpGAdA4DE1Ei91pgFIqSqzbzhj
90cvbbc9KCahsVM3wwnzYqN5BLUz8o0qJ8ojZNvKFzdPkavPuVnmoOL0asdXZ0SzIPKrH8sGEmG+
5wgbWb6NRCNGUQCOOVNpOgcNhpN+chBHYMqpwegKChw2YprMbLIb0uHZCexmbPUwlS3RkYGjm43p
O8NsHN77DmMJecNv+iJPv1ljBwlGby7VuLJ598Ysdz7yIZsi2ykQttTqIt51pDzPw5DRl1bk+RCo
yJh3Y+OC5YTYKMrNvTeduEHVGz6YediKGb4QCZE2ogjgzT6iwDkgbQmJYG9Ub71USXcz9ZSd4J3e
+4hjBuDwsqU75Y7mBQX9P9LOYzlyLEvTr1KWe9RAi7GuWgBwRa2CZMQGxlDQWuPp50NkTiUd7kZ0
dG/SLNJJP7z63nN+kXI5a/oycOumjy/VPg/3giIr15ofS6gNzvIGRs7/wLjS8L+qniHsedtqnjPo
fXzFGHMTRbHoRiqmfFOKCcr5pdk86UXk3ZbGWDzlLNRvbUnZZegk4U6Vo/bCa2JAfEGNjrOW428Z
hv2uYxe6sIw2eLX0EIdeT9OotnH7vKqSIrwd6zHW7Eipq6tYs4xLRRbE225oGtGWgiL3Z3UwzBEK
dXxJsr4iJ1cLsOHCKv/cDp3ienEQSLZosWWSFDO0L/EUmVd55YsM9Owj1SPd+ThwNZMdBB6biLsd
T2E/kgwnb/vnQozibW/WzY+cCXfZFqpaOpI4iteh1dSUFtKh/hbJk3mpDggOONpgtF/YEsrnlkV8
W2VqASApLkvos0ohYJwW1vWeqzLCwD0fNYrCLSVLzTuENfovea2KB1/HU5YNTnKxKWWnTcKo+Dxl
+fAkZEb6LbbyYj/EqGzZJY7bk81dbnztfM/8UShxx2NBSp7auu0/NUUy3MapF3J7qZI+dHV11LLL
Ob/NiVZSFBFIdOM3EpVPQaRmg0MSNLrUwBw0Vwj9ps/Yx/SvodniEeKXCdY4USlf6GxsLO9eb+8o
BRs700hqyD5JEexycjdsclrcXstFE+zFysxfYWlxVbQ0767iEm3wesxI3whGtAmNyIO2KgYXci4m
G83KinusKLrr2JPUz5NiBA+akGSf8rhWJWf08sniyDPN76EXY46FMC538ZBbti1nSnUVlaPVOgmF
pfpGaNV2Zw1KdCNbEjp/QhyFPWMQR5uxHythp2Z9fZOFaETYndhXGxH/C5E83YDgRl0Ceem7ptgH
eKz+1MCafks7cgCYuoplTJ6RU8gJ4rLlHC6xNbSnSe2d1I+UJy+XpsZh1uJxCl1WzPaR6gvsuK2Z
c+J4gkEhoZFL/amYOm5XXPej8BDGZbZT8dJhkCxMwWSIeTlHYVQJMb5ghWj4d4rPED0KkhqRLAEK
VOkXiQ/S+EovqlS+jZELyHq74NgPGpc0uxxtlUIKObjMAtlDbLfkUpYek4Y1Xu6SJjMM12okaNGH
XuFa/PPjTP+Zcs1R2n1ZABv13CxTEv1Z/dom30r1uy+sALDOhMCSHBVEZNngLi1x9qaq5LLlSyje
VF9FictFyN17+9vN4NstRKNVTkPQXsd1vDpTNc+LUNSBAGO3HcPOkaL4a0ITZ2pqFNJUYA6UXfHC
WtTli2DUOkWCYDsTd6YtTofu8NW6EZ7JpWwKmOPcFR1QzB837kzVyQQdIkomDG/kBZY9GCd+rwwh
5+0MDm8eEYCAqj45wR75mX25otJ3NhotpA4DZA43iEVfxorpSR3bBQS6GWChiHYKVIUXxk7fhoG9
BkmfC4LHNS4TxDJsKORDZu7QotSUpJlQStDjbTatPB5tMb+Wmu8x2G9DvpS7aaWEd1pSgzoLwB7n
vFkpRZrrUO8qvrLSjSwpIGVViuJM4V96Wnpt5shbDSUZtfzx47GbZ8SidUfhFusrbgzV08s0s+M0
NX7CY64PRtlPO00S+seAmzsOdLFyEypaduG35Cs/Dn+mcwkPFBH5AVisSzRiqPS1OUy0lqTCruNZ
EIvseLreuGGqXUVScjHI1Uql+3yT/465QDp5Qi3mnUfMP6kMzb7fBvtmXTbztALMSIJ0x3Gd8q+8
nKeiJDciJryoKlDp2aQPzR0MJVd1NQre7vSs7xFJW4HynQ8J9ha4BS4C5mKuKpPStIlPcVuzbtsa
Sojy9ePxOjs7Z3DvXwEW9eWoE2RfGKHotGjfS8LT4EtuXV7oxX06qisr4VcHLecmaHAUM3WUrE42
zSpQ5U72/NQWd/7NuJkO0h7XB9Od6V2VMxNQYoTmjIPw52b9f74N/9f/kd/9GaL+93/x7295MZLN
CJrFP/99HX6r8jr/2fzX/Gv/+bHjX/r3bfEje2yqHz+a67di+ZNHv8j3/xXffWvejv6xyZqwGe/b
HySEf9Rt0vwKwl86/+R/98N//Pj1LU9j8eNff3zL26yZv81H5OCPvz46fP/XH5gxvhvv+fv/+vDm
LeX3nt6y6S0Lwaj8+W3/+ZUfb3Xzrz9U8Z8kHOBKg1UGv4mG4h//6H/Mn8jWP2esKupmKFQDM7f4
hGdOE/zrD0H8J3r5HEXYWqr8JoQvJk2dt78+lKR/GqDvZ3U0BK6RMDT/+P+tPxqnv8ftH1mb3uXo
eNT8QeYxmApTazTeOBRAlEgIDkPUPd49s0H3tZ4Hkm3m1RQdhDLRk21RaGW979K+Ul90I2zgd1Ok
Uu2s0a3GVbvceBaMsW1cC5Io2myJpg7fJwr61davhoxkqDi0wotKKVzYBFYZ9q43ooH4aHVGWnzx
ytgv9taQT/rdWHUTZeeuVBtvm1lYyP/0pq7pnFIT06Im41MZvKC9yvg6GZaQX4mZUZo26YeQFLRg
Tc0MuxnQTLaxWaSGOPp5OtyUXeWNdhqomWVXCtmPl0ywZO73PSz8XVtVzYuma8VTUQCBvYjjTEb4
PFDDm8QgYXJIsoZMBEs6+iRo03jBO48DRfDMJN2pdU35ZJCAvdmmL3qPJSXI2VLAr180qfG4ZHce
Kl0V1z3KpYNgbqVgzpRj2CVxVmhQp0aqqWmSVs9RmioPZAv6xyhPPTI/SZLsKimMHEGstPsgq1py
rpKZpnbolzkS+7o/VPYk9G2HKnhSXKTISr61pap+F8zEvzcC9NfsiLRmYTcQa7eJHuDSLnO/d1JN
QSV0bIZ0Z6Q41ku64LtxZuau4mfmpYJPuGmLAZIcee/zWs5qnaSgWj35xSRtKftblBYkK3wTE6l+
gJkSlY+5VTdfyzKLO5tKL1LAQ46Gnp4Pw3MfRGQsSmH6lmpGexX2VbEXx75M3b6y5n0pqZMv3FeE
1BkyT5S2ht8qMSkKob0zYiFFBbOqgI505H5UJ8x09WviWeKNkmmFZw8U5PEjrrzwthTD4mdv8Iyx
rUAW0bjrhwKHB6OvR3uoI/w6LD8e7xRxVC+GPopzJ9MHgzKeHr2NpSXcVr0RvCpxEpDkKg0l3RTF
0F9INPPOGAK/dTpB7C5U8pAkMeUwO2R6w7O07CGsJUk6+G6Z99md10WZU2IwvYlaS9pmRtDti06a
OjvQB+uhDMbokKXFeDCgPeEaIxa7VGqDgyj2/mdt0iXHM2tlK/SFuWsh9d3wXOsvCt5fu4lnOJYE
gtVeSGNPtSeM/OzbyEWyo6KlZ6+K3Iok0qDmGXadmCFcP+r8vROg9a9fFGYrFHZN7eIKk0tS70ql
bGSdHLeSDN0XUxI6waniUA52luxTKYuGglJLG5K8Ebq43qvk2y4mz8vJ/qtSsa27wSftlCo9LByh
VTS3heAcHAxuXS+yMZGUn6YIs40QeZPvotQhgBEG6WBula7zH0PFECRbm0KWjV1RfkguKjxa6wvD
DFBNkZrYQgShFnoLqfjcn6tRcWI9j2rd+k+ilGXjVq78obzA7MOfbkmKDL3bc6Ue7AmTOuB+aeA9
qHlhKldkwwfjcxdOsrgnV1Ya2zHyyYSHsj7gfjhlvF6l3ip7kEFRXO8Scvf6hgEVB8mmXpqDTvAS
1XKrURsfBB4sk2M2Xdc9BZRRcJGu27i4MckWVrblpbJ5h6+OAFwtMqnBU51Vuv5rF8SASNp6Mp+7
QM/STSX5+nezJ1/zBowBKdYunaZuW0vpQKlXCJNSJ1UkjYUt8lxOAP7Ikubitub7tqYnon+waip0
27EtuR/NBmWBy0wUY1cLVVnYdENqmU+9XEkHC9yA5cK27AF7iWT7mj0onbClvBf2YQUJfex8kbSE
KoXGpi9VzWdHGJNw205h1m5DsaU4EZtDYLgeGAiKa0llTM9yV2EhRDqkMtOtEA6qEO3MNtfQD2Tf
zjpj/OJlbN/ZpsJegEQj1ZmO/CBCv9XktAXbiJ0mDUxZZJIr1IDyLZbfnXk3yvACP8lSnenbrmii
r0FDViK0M03vw0fdkzJl14VqaAHeSfT2e8nrRj74MViXz1lgtsWbiDSK+WgYU6od8FLzMtfrO6nc
dsIwBVtNyCOw3kUf9XZpduqet4VVucAFtKayTUEiUZG0IVAGCHhq9iAFsT/YRko1uBHN0tj4Plzv
h7YvpeKajKplUv+qcw/Gn96bTlF6iXigbhyU4HhDqpX6VKqCMwYTTz7uvfJPE9AJKB+/GTHSrX1N
YV/wkXLlnM7TT2MfUvgfc71oLzIvk8snfZqKfDsJUUTmWeyE8VM3Fm2/rSxNq93OqrzajiYlDm+t
iIoMe2QEpVIy+1oE1BCVYrXzMxE0gK1VpLrdZLLIwHcdZeV9qUzYIDro2E/iJ0/3/OjAU8pILiUq
d/ClkWqdOLRUraxImme1lrJUGrkyP9f4+0mXQJQCDD0qv00+5V0zSJcygpGAlShc6+m+oUYh3ZuR
aDQ7vbei6WWoWmoNdtgpZnJn6qEsF245eb0WOCDXMtZMizNvj/aEmgbMPEqOYWvYaR2bDVs5W0/3
OrAhBwIpWdXMbjI/1XQ3DiQ0ImD6k/mV2KnEg9xL3SbstUil5F5bKlmrDDiUXpYRGL+okJoLUWx1
02YHE5V7UAOT5uR6NBXU1lU/e8KsKsudhDymdcM9xfC3ylD5xj6oAt17aFMvzZ/aMlWGLVg8/yYV
RS+6GrtpHsou7TipowJye2TXKDRdVlMFjks1aoRme7Ak9Y+ox1p8Y015kl4hsDMN37g25KgSVQ2b
Eg5gZeqgGqGGTisEIANMIQ5Y7FOOQXEQk8JrqbyHhnkBdJayRqt0lnJg/+ibHwKJ5F4GM9W/pa3s
JhwqSumImZJOOw+zp8RF0ckYL/SoHryLEZkRa98AoTP2cRJZxlbuUvJ3itIG2pcKGQfVboo6E67M
dFD9vcVUpvMkX1bI5pWZ7nRtSUFrokbPVmH1yTy7fS14K1gp4pdw8kx5AJ2RzkeyYoW47qXtoN/H
tS8kTJ68jam6D/19CrQjcXXJk+N9HpCEYnEC27Blk/I4dznPUPZhFlsjuCA1HTdx06TDhmo79z30
rRIDEEeNqZMUMWvcNO9Ty7EizgFHSUCEHOpmtPL9UObeD0seVgUPf+kF//0G40I9X+ZFtMAknXc6
rIjjC/XYF22khWMLoBglCOpk3GIo6N412g5BBSVy0sH2Plub0jXux6tkE2yADPjVTqwGOzE3a7Ju
xw/ckz9n6Y8JQD8XDAmgCVepbQVCkyS5/e7J89ej4v0j4jiH9lcIXinoGCniKXC70vKc/EvPVPTi
vSq/1iTgLZQ+hDW5q3OBkO0S8UVBTgh1xOOuFcYRBIFFyVxpJc5eMmapsZdNbxOkK6/24wznn016
H4nX2fuckhKhQ0bdEIyZ4Dt1o4D0+hRl4UouZ6Ep8FcYnno8wJAuPJEN4q1kFkUXt2QfO7d8qOBT
w819HTbsG5v+a7ZbI8idmw3MTx57AC6RD1q89qCzjGZphYDS8OyOYh19ybVk40nXIW+PVwBcPtI4
tGuRUZEaU+s1tg5YizBAcLoAInQR3ofXJO11dVPeJRvgC7tpJS13LqypWipJYwBwp6K6GYeXMRk1
Z1pPueB6Sho31tao/b+ew0erm9a9D7OYGDkY4WwQCDMzgiY09JPb7hLJIru+6nb+o/D0m0vL+GW+
AI0aDUjJWL7OE+Sz+rydajuT1A0qEfu2HR1DejVH+fBxpOM8FVORSIqEPpFJqgIVzcW2JWBlNQp1
D1tHVij7au5kxdsW/DbSEPYUJGupqrmjjjtSQn7BmAVfyI5J+mItN/mot6Exw5/rTXqj7AN3nK07
Bye7kd7+GwzKtXiLgWM1a0UyES9ondmPL3BTB20gLFguZDfcrm27CxbUn/35vn2LlZY1aRFFZNHs
9gJc2SG8zLbB1v8kHjB7uepY4LKdXUefysthRbnrZIkzkO8Dz5+/S4d7JSWbwaOhlYdXt6SDlF9j
W59ZBccxFms8noQ2NltiUJfdAq6yxfS6xb9mFFxRvNdxeZB+DMq08RrMmD3rEKors3Vh53vavfNR
8a6VluZ3MeoogLCnihopyZ/kvha5o1sPvXntDdBBLFcQQvvjVXK6y8BhpsbAf+FMQ+A5DitYKg8s
NQdaJn/Wci7Q2qtSDStr4zjF/2fb3gdZjOBohWNWZ+S+fA2XWa/am0ZEFqvwZa7i2m3r51s5qLcf
t+zctGHrpIpCPUo9YdCnvlrzsqFlBaZiZvlFGT59HOB81/0dYLEA9RzwDLy82vbQa7CeKLdidrIy
989sYmxkGPIg1YM+rzZ//m5WcBz5SeLh6OxnoR1EvFZxiYyo6magR4fg5bdbdBRtQYwTpnwsdCmt
8YJLX8AGb6MpcLIyvv84zLzzLnZKNmc4eIjzUKZcHqhUQZNRFRJSoam0j2UeolJYAsJJtAtN4AEr
6WWya7zuMuvz3cehz0wKapMoX8wOvihZLaZ7GYR1EkTc1a1ec40MDCRQkd8MwXVEms0+SGVDyzlh
URZ6RZKY2m4RKqg5aWGzlWJ/rWp2MjEWURaTr4GsH+hIkNsqSCKbFbAVy8KB1+IKdfsDfNfKmJ0s
4TkeqUvKB6YKE3uxQeYSqGtD4BEA+Na47Kk9QLGxNDdIVGNrBChmxWJqOL0oGitDJp8ZszkgEGy0
dE+vDE2N5Y7QySRBKS1rL+lF9xhuMKj45h2mvXIz7PMvs7sJbLX4zneyC/Ip6k71nH6N8772h8yf
v1uMUB9y0MESSfrxZzs9gtT7zZkzLwrYhbCzeROg03P8/UMvd4Jusf2TZrVT5Zuurl1Szrfg7wiL
WaMDSBllj3xyET+ExqcUptzHTVhU5n9t9dBPFd2g7knJbgk/CPtBjUGiz5CVdnAVvb1WhWE/hQnU
Hmu+v953uX+NNDh0nsi49GP/sWqmt4//ipNnFR1JtVXVTQk8Okpyxx0pje3QJJh4kKpNN9n0bDY4
ik3AI62VYuvJKlwEWmyYoVcFeadD7xWiLzW27Ub3MwGcqZtk0n5+3Ka1UIvrrK+VoUG6rbLb7Gfe
cD0QbhPgtE380oivH4c6WevHrZLnCtu7eW6UAJRqJPJsJfYuDWCNlVE5fnndFGRwehlA7Apo5dy0
ROUGzAPAFR5zi81Fy32/FFUClt1DKv8QlJePG3TmpEaBAHAKMeCLLqE3emHpPvTbCjAo6MPb0n9r
otWZPx8di1ONIAo7JBZP8+l23GtWNDZp73cMUOeONxQcr5TQ31kxNzo8eyII+6Z4ObTbfixJ+vjO
yjP1bB++C7+4PwIGTYE3geqfrNqW5Z+5sYrxOd+Nf7dwsaysQCMNCAcXWRN4UPW98eLfh+y8/lPz
LG1iN9Fc4PIrd8e1di2WWCCMg5ipBA3M72X2ufbW7v7nArBPgCIidcQGthi3uAqyRkjmNZx0914K
jzbXV+b3uY57H2IxNk0TxJ1ISdf2gldRvJT9myZ7+N0pTg6Jk1mc8wWnarzw1KKx1WK2PCt12vIq
MmsHpfaVwThtyHGURUPiLEw6sKEkczrFGSFTQITnSfb147Ys5BvnQ2QOg6KNCFpOPynhe6Lcxb0R
0V/X0VNyiJ8rVNJnlTdqM9p9twn2w07cr3kanu6wx1HnifJu2xuoq1LgmxsHEUTJ9I0cQOdKLmUB
0hRy5h838nSTPY62mHbY4xQ6YH+UIbzErSZ9U8TpdVg81eUtygKguaOVF+bpPJ8hEYixKBzPKOct
Vm8T+CKl2ba0i/ZFGR4m+feccf4cNQaO1B9a7KdZU6G2LHTQCKCp5UHlnSJ0ISlqb6XjzsxB8nxg
8cDkndG7nAapg1RBHgel2tAVa+N73SSPZa9vf3uAeDniG82VU9VRsTmeDlkd60nfU+IspWtN9zbN
OGym4NYbJTtQg71Z6SuLa148xwcI9c5ZXc6AQA4GdRFQq3rdrBpuEWpvppsmhiOcozewkxF33sVI
p6UrPTl/4QcB1cU5L7U+AhOzEkDkP2vlY5PcmpCxepzSStjk8QDRv9ZWGnk6C5GXkWfcpgr6m5Tq
ca92QAI0CpcFKhCfDOVLg8L8x8N2moI2iMB72QRTBJ5lmferI64BNa7YNvIEwF/LXfhDPLTubGiD
FZljHH47BX0ccOk2XwiNgbzmXNYeC3DQrePrKw+D0yl/1KRlmaC3Qt8MCyKkg6CgYd21PMTaIhnL
TQ4f5/dPRMIZQLmMeRNG6fB4jJSZHBtY9GAkDDe1blwEWrSyxZ/ufkchllOvGIog8FRCBEH9JvWT
m0VZuS/r+NXr/UPZqc9FUX9bmRnnuhFJRewFTIzgqWEft8tqtRbAU8vcs817FbNPN/3SXVqbDl+y
OLKnt9naYG12nJ4qpNffBV10JgTnPszmoGmk2x35O3atTeKDxRpua7NcEQM+8/56H45X5HEbq3z0
zbxgfUVxCSq/lQ6iXjx4LaykWLALXsZ5Zr2OQvrUl3qJgkQK8CZLV/bOsz1NuVCmKINUvjbvAu+O
0gx3zkCq+SvC6kfV3aGZmsL/+ng4z00h9V2MxU5SgLLSuW+TUIwVxQa5oNrMHx0Vb2uLkxlGp+1U
2KVu7X4/LilTleoFQEjqg8dt01MlH2spQStTBrAWi7dQiXdCqiFo6SVOUz+H2evvR2QdksLkUCCX
uejNUem8GH5GYbdhBwbnUU4Dh9r3HvbjxdSNLsI/+48jnptGOM5ReOI+zD1ladNVaVNeQogAYLUZ
N9G3+IvpGr/UnKZrUbTXBPfOrBFUlagvgwM1SYEsriZd7FfTMLBGqux2ij+nunmQ1R9K8FMKtZWZ
eeb8YToqzEwcHGjcIpSnCYo6dGw8wHSSn76sey/wyIaHj/tvLcpip4GaqvjeSJTO6J2GhqlWtTZE
5zpNx2vHmKtNpyq+pSSXnV5XHDuQpuE862BQbMBRteeqdaUJTjDVU3Rven5sPRnQlvKnpoRGuht7
eay5ZPjjp8YMc2uXA+H+TtImNzaNmavZRaWo0OG1SUnkleP/9I6jYw4m0vsiGgwnNuVTKGWGJCCh
W06Faxo3YOb2UxE647iy2Z8JJKOILsHagLTBu/x4labwY8m6gvURMHIagOsCjdtPdb/DxGBlIzq9
RukyhwoVFKDRpHwXabsoSOUq7lG9rgx9OwLRSMJ2n2rSc6eOW7izdtu09yMyJh/PsTMVI+DNJkV2
U6QCJi5Tsp1shIKUzKz5nfBa4M/TIEk4PTfA4T+OdK4v6UaScsijS8qyLwffgCIuE8jvTG+rqbNw
0aRDs4m8Zt9Zo+R+HO/09EBODs8+tlcu3oAwjsdOA4umSqUAd6HGnTd4xTjE7oOVfMmZRikobUP6
muOgnH8cZLDGJB9NHY/SdOjeOEIGZC9C1TEntIC0yF9p07lwaB/PyScMHU9SULBTDTEeCTeq5bgL
Yql+5HCOXQzsxZd8aqSVhXa6A4HBUBkv3nqzqP7idIT6jx+vgbATxLnnServZL8OVmKc7kAzwWTm
mFEU0GAELLpwiKIROCJumyjIIGBQYzyii2DLLd9Cb4Az8a3wlPrx49lxrmVgkqhFUBc7fceWGupw
XqnAFxKKJ9DFD50srhQ71kIstm95ADbcd4SItehCjfQrzYhXGEincxzH2vluBLdUZIovzqEs7cwg
lyhk8+JDjr+4rNUY9Nmn3+0rA58WEikUbmb2xWJrqmVkeUyJTGDnaY/qCHudx2S2MrVPe0sDnqLC
+5BNk5vRYqrFqRnxFjHhZ6biPpvCrTCujMfc38cPVRTQeY8AyJJ/YXGOJ5qi5tmkFciTo/my6SQG
Rhaz4TA0+VevmraNOeHEK42/v+3x/uGwkkW0a8k2HEfNLA91DzMqgP1p13H+ogefWvNB0NYSM6dT
gcqWhHEemBhqk8srSUNVKZEk4hQQi8vkppayTTn8/HgmnO4/zIS54orrswEXbTHfehQ0rWJkJlh9
dA3c6d4PEVbrgi816MmPQylnYs03f/KpXLFO9x6vM5qxNNtZGyKRzWuKyhIZtdHqvPwQCmXjuW2q
eDLvjg6CA0jsvqHUkCP5IuVVAaRdKcZhj9ZU91y3liE8T7UcjJeVlU/ihtS5UW2EwRANuwkMQXbL
ITfxxDL0cdiOYth0t2JgInxIpn70naFGlsoxxKiUbroOcT8XKnTq25Lctj+GzBL8G3YxjJVLIdG3
QdsM5R4Wrzk5Wg7o11akIhT3HkDXYuWtdjqrgVqTj2Pv5GCFAHU8v9CVM3RlggfjDbLiCJC7HH2U
r6o4ghlPtQpKkW5nJo4oH4/PQnt9TtRxCIH4ILmKP86Jzi/Cc5aWdePM1VW22pWXO/mn4oUKqksF
5i5+jTiWnDUp6NPDgqhk2DF3USglL3eJsvPzaOhRmRlF0c2TyvW69KDJUNObTHVhYfzurvTrpTRD
JnCynRmEx72rcXFCEyGGZgDDP5bh7qzU/k5mOQGgrImUlEhGQo8/DlDUk5eaMQ7nZWvuVLcLH5vi
KgKcvjJaJx03x4FuieKeOqMcF6cswjNDDTYIV8nX4E5+qx6nS1RXI1fadTC6c4wAAACMX63DmjXO
2Qa+Czzv++8e8ajsGIGPHB9o+xGOYnNd9Ygz1vFGFtKVrVaW+a6jHX7RyMUZkqMGosk9sdR7HfGL
bX0tXpc/5GGHXqwAGHF8tXbRXt2Pl/CVRM/B2ROFgp2xMmlOcWC//g4SFyrkE/FkaUhTMtboKEAs
RwHLxipul+6yl2zfbOqD/xpu116+J3v/It7cL+/6eEA8pgvAwwAp4HxBQzdVMfgIVpp1stMsoiym
UKqOoN2RhbNDcZaAsHXlugR5My+OOaOQ/zZ+eo5HLVLkfgO2eaaCvm9V0wCeHgK+HhMT6Gbm5WS1
m1q0nCnW9x8vj7Md+C7UomkCVDTLGGmaPIFNCR7hPjl5/PS/C7JYCWgqiJMyBwnHz4b4Rg7RAVHw
cYyzU0/HL4J0C9LdpEOOO62t86YOWoIkh+KAYuu22xvXvas4aPnuObWc/108a5EpHGBymb7E/mWU
rrrzdrwgr8U78ZEypbBDQHcr3X0c8dxQvWugtdgwRbKyfpnRQL36WaFIhPmyCzluZa6v9eNy8qmR
b5WBSbvQPw8cY4v4nGO9IRy6VcBp+6768HGzTnNlzPb37VpMwS4mj1Z0tOtPtwh4AtvqstjghUEn
rlnOnNZGF9EWcxGVJaWtBqLNvpzxJr8unqzLaGttMFt+EExn9ozyXTQaP27l/LXLDRqdDc45EFyn
Uv0KOqxGHc2zxTukmmWP6W+/+tEroa43O0vO6ur6YtNoxyDx80QF4huhgGO+TEW/jeEMfdyOhW8J
l59FmMVoRWGcy55HGASUUsWGpCKSQZazS71WBBimnXWv9Pjdl6SvnCGSJfQSK8BnBVzBlbLOmQOW
1N0MUKUWxh+2GMpJC3EL5I5il2xaOoh0X33g5+wGcZiPW33K4Zlb/S7U4nxFPzgQvZ5QjevdIyeP
DmgB+Ba4f+4IDkLqk2+rbo3Bs/I83U+OZ49P6Tb5sbrrnG2zhhsXRVXK0ctrYBXGStACVLDVL5Fs
e7t04931jSvdCNYmeM4Ps+kkArcT4rnGyhReiEn8OfTYupD/hclN+MUOq0JATzLSMChv2ohpDlvZ
QWpfd8LNsFddFJsvVH83m8itV4HOLB/eXwDiYJFQVzPnbnl3zqtDkyIwS//rWXEIJBXh+mpljE8L
n4wxAYAOzjwYAMPHMWK1n8QxonnjBRZAbvxl2HtX0fOfhU8Eo9BPdD+eVmd2dLL1ONAiCMHubS06
1Chjq+u8DubeiMdEe50or17w9HGMcxNGo1EGiUDAwsZikSiNp8iV1aA9ZWlOhYSl0n/x9U2giCs3
iXND9D7QYokERjwq2CjRmEo7yJE02aOU6ytz8FyPvQ+ymAeIChuZJdOa0I9QGZw+qZq1VXvt8eNO
OxtGItM+E/fmpOPxVGjqpETIso7t1hK4sysBgrEjuMSgVlcadHZ4SF6ApeZhh3v7cSSe82SHWyIp
8UOdd3sR7b7uu7FaODjNdjO78c78T6DFPBA8NezhKeAKzLmn7ePdcCHsIhy+14gusxbJ8qhDkAQA
qUqqGymtxUSQcKgb61kPNYzCKLkx1MgY3Taypj2i3cZVgTh4fiuTEMekQR+Kq8ZLZiGD1qquUxmC
6GUl9N4VvGn9czF21mPgyzkvGiXEIyvNLdNtOhzOqlyvQJLkafZlQs3rHrH3ES/4LPT8mynvJHxA
TTwg+D9mklOzSZV9o2ZF7yh+nSJvgJgmueRAlgAC1KK8USeheTF9ahBomLTQS3UkGO/lQIe0iE1X
BV5G843UqcpY/AZxmmcWRsZk1hO0+IyNiZ6lCgHVJGSfNPlAUjIbJqeKovqh0XXvOqOx+PPoYXwp
tV0SkRkxsKwKx5TSxxjVuBO2YsMt/PenMm6BKnUVIB24ih5PMAsdFNDGyAWEJqxj0dej/dT090Ha
CCuP0HMbAOIxbGXUjawTiDtiuYrVaUSq5EL8XinhIB6aQU7VldTv2Y3a5MYIo2MGSy3XTBN5vmA1
nIHD1tuZzbb+FH5qbOlC36qX8lffd4PN/2SnNknSkmr+lUldXPabSGs4NIwYoRYEPjsryi5MFFU2
ctxP3z4esLMrdeYKaxjSQYc7SYzATdY97LIBmsnbVJXuuta4zr3oImvzR8lPX0wj3hV6eEntau0S
eW4MQbghoccdVaT+cTxbhDASSRNyu5O67i7HMgDy/0re50wIDjvYIxa54XlaHofgOIxaUeCYNVrW
XjAbd5j/g6OcGL+qGzMjYJkaDKcenQKEJXhSBE9y7zbgH7mmHfIrBPGFneb8N1IfZ84MAoFUoSwB
dmoJmm+ytIQuSbswLq/fujvlUrgB961t4Mw76WfpU3TfXsYvH0+Ws53J851ClUx+fwkHQz0DiRSR
hraKdV8i3Gyk+UrxYB7yxcuFnKMEtpe0Nup9i/HKgikxlBFfBdPCGEkbE8HuFTQQhEC5zNB83pnF
9PBxq851JceHDgWB9wym0sdTZAilOPp/7F3HcuQ4tv2VF7NHBx1oFm9Dl0YppbypDUMqqQB6EgQJ
kl//Dqs7ZqTMDOV0r99iZjqipusmQJiLe4/pcygaoAf9ioN+C8Ar1CEqyDh8H+jk2BDDQf/3hG6l
IqgauzOEOVOng6zNDDl6aBq9krq41WXVR3o3nXmznBwaWm8Omn54Bx42nVuPw4KgwGwC4QNl5nmX
ebD8wMX//cBO3MFo2v8nzEGeZHRQxZlsZJZQub2c6QDFg6RuQwEoJDR/mzz+PtypVzWIIiY+1m/o
5eGZNS+cnLZH8sfKUPuF0t8Y2o/LnvtZqBC+LyCrsWC4hLvfma1+aj4/Bza+LhVNm+1JDgjsJNAg
YtLNwsFN99zgZ2b01E77HOggUfOYaLtZIBCnJDaU4/pzZ9fh9/N4zNVa3NE+zePyKz69cwBiMlLA
HXKYsuVXLsy9Qi804ec+hlbguX7xXoQsssN6x6zAsiIY877WIeN+Hp91uT49YEAYIbaKLsAhDpQK
Ck3pEj9lHoCRmssK4tumvJA9RaJi1E/CEu+5AQMy2G3VUVXBxxHyM0MOOyq9Thla2dWZVbY8hw5P
IhvVk79+0SFQdOhG22jgi+Fnm3SNdA6qk3Z83uTz1KGAPAYJLJIZIFIOTh+DwsCksLB3IFkHfw+5
Gsx92buQgTHRMTtz25+c5U/B3K8fnMF0W0kNwQxI5Ql0Zms80b5fVCe3CFosaFu6C+Bl+fNPawpS
wxaDkRmeGNNT4nVhwZNozqYzH+dUFAcPGLxiF/nCQ45Qn9YjRJEanDjzGm4jfr44HsE05vuxLOfW
4RL4HOVgugjNE+H1iKKspoXGFQFcnpeTfaNMzi81nEBnzpfTAfFIh+mrhnTzIPFzc0fWuqiREPF6
M9FuZzKUWHoSOf10huVyMtTSC3PQe10kF75+JwgOTS6BLRhw0HkbSb2ELGBX53aszzX6v2hnynOn
5zJdX6fT1DWAeQE+AWcS77WvIQEPzQR3YfLlAh0psMZtMsVNP0IDS0RFZWzhC3BmQn8P4yimZ+FA
WZLcI52HRNWDpWUF8qS7IYWxbTBBEkRcTR4YqJH3VF7SyN2X96wLvQpQzbgEyBlX5EN6d+6IOxy9
g24+5ILgs7Owco+WrFUYBMp+C0izyXx4f/XedjBGv7QJRCtheXiucXy4RQ7jHSxeQ05ZyQcUC/PZ
CM0OapgvxPm7BYXDIAeftM7zSQEm2PiJl9waU7bWLbVNZXXVZvaZzPDM/P1WEv10sEir1TOwTIDS
9Oxr1yWwy9NXXZHEqmtjoP3uZmWfefsdHpcQW/GW/Y+DGQkpinRfF2zT5g2xzBxLQrUxYKI/E7d5
+f6IOf5KeHRBHQ7vSlw0RxI8eHGCL11RwAr4tDcy2WNBOG8UenzfxzkeCgIsCGEouYCodfiK7SZN
Nqjmln4NlITApep645m9dniiLOfI5xDLT/j0gdJeTWVHjRIobidyhFpbKFpLBvNJL3/+fjRHGeBh
rIMvU4nW1npoif0GRZSvns+Desu2EAhN78EYCKB+WP03HedzY1z+/NMYIe0tM4C5oRAnkC2l62Zf
rpLdcIGmrBfQG8j2bWFhZ8AbeXVmxKc/IPQX0G3Efx8KFUDZdWR5j9ldlH/a2yrM9oXmm5cysmKx
Ki5Rbz1Xhjhqzv05y/+JeZDuuunoQKwUMRevepiLrpDurmmEnksAK9CN8/79GE9OrgFCpAn99oXM
8nVyU0NSWi0LyJUynGYaW2byAJ+8tajOKUscZl2/7zy8h9C/BQQOpPOvoTQvLUpOAHpqLFpdO6y8
RD8gmObiPc0qyJX2ygu/H9yJjQ6O/dJQAJVFP5JugTCsXrulgI6uA1nbRuASsIrqpuR2F30f6cQ0
AuQCxLZjoqaDo+vr2ERuFZDXQyTYoPudTeHix0NesTCb1JlB/SaXf75eMY/AhaPUC5QsGhmHpQ+Y
kE9D7gILtiiIDRuxrwHByGIaL8rpeaDdodS6guIWQEswXblo198P9cSm+Bz+MF+qJWDx8IcqfcaK
OeJ1b4ZwbUnP3DynPh0aGgAVLgJVeLp/nVC9T2wYAzHUeDXv3WtGCiJOsYOo6TmZkFNfDhUk3AML
4Es/agTUne4IFxqdddrH8KFda4tuc9/yRzen54Dwp3a3BTjwgtLUADv+XRn8dJaZo3ShcohoZG1v
E9jvbHko1tW63KAJpfvak56dyaePsGzLcvkc8mBpNpAp6KBCsTTfx1Bdda0P803go8JuV0OYDaR0
eBNfnMu8Tmz2L1EPjrGsA3LXhSMY9N86wyfmfD9a2oU180evUFD5dZ0zufVRzfjPccIFG4QGtMcP
nyd62o9aa/0e5xzjOAHcf/C7EC4CkeFr/vmOpbmM4XAjQtDg3xEPsj0LRkD4xoiobclz+YoORsCi
9KG68yLv0ovqVX/pbvhj8WhuE9/wMdNBE/J704fMR4j+xgP/MCCJfeYoOrlzPv2qg/TQ7iaq4BoF
G9bmxmuehdnE8P0+cwic/LyAmAOoCHrFkUidM6estiWCcIVOMUyobTQ6VPYyqSeRn0NWnBwRAA+Y
6wVqfHhHwZ6xnz0onfsChnZj2QZu/pB54p9sFBfvQFNHC9w5QjOXCurIGf/9OWk8t1G6hWZ6BDhm
PIVVJEFJCLunv9u8waoFls5eeoNQDzpqScMJTArNnhGF24ED06XBoj5z5ZlL48ShjXYD8GYmeOFL
k+PrcdoSxRJojOGUK9wXZ87f6rR8+P5eOPGVAGhegPoYBTixB+/opOtE2kKl2m8oqlX8FxFogI33
3wc5lYQ6MEHAjIG8BJ7qwb1APFZ3SW8sey5dCxh814HcWVGxT1cykq/iCm5qaqMuzn2ns4GXGf50
cs/w8oPuPQL/hgRDOL16dgDCtDgE2MGPrTdtDKV63xquk9v67cyol5Pk4KRx0JeCIhfkCZAVHezp
FCbDeSX0PyFNzlu57W9h6g5GybQlQRposREOdQAPdsjJc1RK//7qAZMTeEV0GZEpHtYtEghg1hJd
Ajj7Ubh+aapCujg/fj/IE0sUGxwSyJCHwVv98OGXY/YAn4JRoNNRH/JEAeAgZ7b4Mk2H0/g5xJIL
fPqGrLVhieeBMvUbGbaFQlZsxdr63Lvh1E5AJQ7Ff92EMvxhQ7aFMZGjDXAj8EqnDYSVRR0sp+2m
JGfGc3JRInmBVoABpJB1mFLD86zIeo4Bqa3YwS9yndzrt3BTHgK4b/iwLvvgD/xSndO5OTWP2OU4
suBLBMmgg+UIqTO4S5qi8PPmYjmPIfYWNDZk/vkFvFb8Kk0jOnbvf399fArqHJwvnRqrjlkt2tzd
g57dJGZ95i19agEumAZIqMFI54il48IGu04JPpuVTRfYDteKlNqZL3bi3gTIfzmKgTxZMFZfV2AH
kfOu1uoCuhHJddL9gKcattIQDDNEXIp/8P7B02chYcN1DBtrWaif1nsD5fy2d6AJCtSFAcdb774u
2iZ2y+n6+29zhE7HNQb0gQM2IgAIWBYHKwKi+AYuLpguVrt5Z67d6+INrXRrk+AOWKOUGqSbbtfG
eVw8mDI039XW2fEzF9CJTB6PvIUBsPwEOJ99He3oJbAf1DFar+BsT8HohzEHsY0UFtK8euWd4ZxT
izuVXIOVBNk/vFHAczhsncKYJc3THLqW9g24xdk7D8Ry+UHaVi55w84ZN3lINnz1/XyfHOqnsMbX
oVbwK8RiRdjF7wyNMOiiBor+Yn+XSfj7sy40d0gmmDZIWF/jTEqzai1hQMFrYOEMUuthTNunZ5LJ
E+cl2hYU3kiIg81xEAUWC+D3uBiNItq1J+2tNes7Zup330/aqTAQO4E6AEByx7InShstuKtSdDA7
gPEsN/3ghXR8FN3PEGdPHCSofEMFDAVGNBUOXyIzK00+LF2s0thCV9+3nXNd7eMIeBcv5HzoaIIp
e8grLflIGy3NAFaZ76V5A9zU91N14jGFALiHsYuQDB/350cYGmhumvtDDGRFwLbW6GexWNNLGAiu
9Txi8bk1rS+f+evtjJjoGkDhjqKofJijGgPL7KLCoKDZ8HM5529z9JlQm70q9uJJxc2V+AEll3rv
XvTs4jyJ+wj9ivrXlx9wkFuKRgklG/wAuldRup43aArVD+41yt2xt+rvh1W5T/fu7TmNxOPd/DXu
8rU/HdPz4HZ6UyJuCtZd5n5ASymEuUPQG2cRsMf3z9dQBzdCboBSay1DtG/clRGoVYUX1Zt3y9/G
gG77++Ym3ddv5H46c2Ad772vcQ8yLykrOBLAacdXdhlU9XOXaoE2n8EdnaiufI2yjP7TRELNDaJp
8IX3OwELbx+mFBf6W/+ifhrP2QXAOW/nWl3HCdhCQ8GRtWjXYR8eZsYpqwrPytHqwpWuo2+vwoFc
zrtula+6sLzX6K2oL6YQTM74byflB6EP7gD4c8PsG76TAOPV4Wi5vkcevz8Fjj6asRj2AgYObOEJ
6BEKw0btgqmESt8YumqfKB7x+e8W+hAE1Gs8bBz0RY8qpx0ot4UywVkrOGzgTDhlTFZ2Dzejc8n/
0S5DIDww0O9BXRFN2IOl32V1mkKmIvOdZqZ3vaEME9Rygzw7RZb8op06ZxxwavqQ7MHxfhFYxWH9
dTWCcQ7/KWnCHg1GdTqUBjlk9cvsLP1x+dBfzk0MDAne7xsUZYvDnBKE3doeZ8SpzMcKTRFSyqgR
9d4RTWgLsu97EGTdzL7PWbJNBUQ+aw1mKd+vlaOmL17lX37FwXLUJ2YSsHQxveZtm8F8bG/cjKEe
tis3hMl26mzw/OmVTz4sCD/jlQfX3WjhMpzbF8f3yMEvOTzGk5QoYeOXEBlkO48/VEU8RXbQruxQ
wh+zCdpi0UlUz9YzA3fsv2COHd3PBz/h4EQnc64lpYafMN3IkK2rGKLT5FlEI0qRecg/vJ1Fz9Q/
T602cOQ90OMXzXB6MGq9TXhBbeyjqkiCtvzlzGjjTGe+8qlxfQ5yMK5U12tNJAgCAXIQJKuo0s7t
mpMhMAhIEIHsBM3Rr7tGOXoCyR2V+a7idlQShwGdz5ozV8Wpw8BDzR8bHthKlPy+Rkk0gMnLYsr8
pCErx4nnLvFN8xEGSP9kxj4FOtgWAHdMtPFGzJhj+g67IUDNf7/zTt1Bi3LFAvwBawiKgV/HkreE
skxixiicyvQwfSp2lvD12EZByEfmFrb2HI/RfwOJPapLISquP4BmcEcsT9qvoQvdJUgmBnwsTwgc
ch2d1jgFSIwiNNl6JgwZQCJW64GKv8sTWephGsq0LnoXC3L1IKOYa5rVOkiFfs+yFhVTHtcpNrVj
drdn5vcoL0UksBwAnlm6UUfqE9yGvalD4HixuKM8Eh+MsEsS6Ct271wiOXyn0YTphbc9vP4uxnPF
7+NUfGkWAZkL4iscKI5eR7ULCPAg2gz9m2Q1D0EF2quxLx6T/RwBirmmmV8/fT/k4z34JeRhi6+v
GS1riZAugzBE8876M0+xUwEWBVRUJmDphNzp67oBx81gkBTGEa3xcYibbphghpg02jkJvFOBwIqB
5wmoESgZH2y/suxTCAkxrBKzuG+Uzv0a7u/nduDyt3y9gReAwH+iHJy9MGqAkBJBlBbkDspmv5Zl
MMshqulPaKT61Pwlk1+s6P2Kg6Exx99/riPGJvbCl/jLLHzKe+HNm6EisIwymOPqvbCCLijBLIC5
ArKO6FzV4/iq+RruILGpzIF6fY2RpPRittcwPU/OKX+cC3Gwu5XKDadhCOF0q3nj/MjK6Ps5O7Uw
TAvtkOXkQo/54JP1ozN5SY4WRU7qx8KDwBoui49/EAPIH6DucC8fJYAwawXxAaotPjpYFyV4SJMw
/skwPoU4mKeaQWCs6IFrgDXCaoAUjG/CLvXM+j71MSCN8+9xHDyrtKLIyyTDOCbRrvVOBbkiYX+u
pXjqi6AxhQoA7mNksQdRes9MxAARPr8bIaSWu4PnS888U6g8cZajwEsXsVh0ZnGYf90ppsf1nEKV
y4f05aXRaD8mSDE5OkQEbDhSgcwoXTMq7XL1/Uo4Li1gh1II65sgGy6AhoMDL0u8GZauiEsBYbJI
ZLuBgQajFWavthlZexVqobF2hqj5+Ksb8f9G7f+CevGnz3Bk1A48WJ5Wr/8Tv3b1F7P25V/706zd
+AOPWyQQYOYCeA9qMPbPn2bthP4BMIiOxz3UBPDZwI3+t1u7Tv9AFww2DAtvFKDhhYj/l1e794eF
PoyznCqoZgJS5fwdq3YQA77cLMBB/t4N2BFwYnWRhRyc7EXOoUjeGoGj6iJIYTutXSVcUhsi9lZ5
lfZYcb5Rjp7hF5Du9QLTgPIxZAdH+ct1C/7aA/px4ep5jVwBKNnOnwari0pPmVAWgvBTIMB7v8vo
NMAEtSy9vZpt41lvDEBfCAF2xHfGVsKZnApjI2jfagGwabMM5mmkN6ZZZxsoYZZjoClzXEBkMKuq
Jn1QYQXJO+5brCTBICzjpZNdunILwSQEC/sMjqxFjVw4z1ttUUEZ2rdhQG0/zPvOvtEHE6A+Og5d
YI65cZF3JVp2hDfPKHjj+WhqQxIy1FkT32tK9gKnVwOGH03l3IJOx655UufKL/tKW5UKUlm+0Mzk
VcCGG9ezY2466qr2erK9Wj7ChDgDeKFvByKBfmu8hAYZRKUCWIrCkx2MZ/wj6YkIKU/1HzBbT6ZH
XbXaruvYYibUanvMIhmlX9nEihKR2N1GspHAd3dqXkYDAoa+KMZyq6mcXVO9HbdMpvPekDWH/q5Z
jVcFUKqwIS+nLQwkHh1VGTkkrmzo3uc6CZpW6SFY3unG6jod7rz1DBO5UgcOsna9B5HP9osEduKN
2gSaMlwnI+wDQcqNjapKd0WiUej1I2G+7gmcSaEmxjbQbcj3RQOn+rmqjItMWMl2yKkeOGnXPrGZ
wobWUFPyZlLVPzqA/m94I+XgF9I1NuNI23UzGR7+iqKSmBo4wFttk12PNuMwZofn61Lw6MUmgzv0
o8UdKCvHDezGAmNI83hE9TnIeeHuqU4ErG6Yh47h1E5aV/kE5ti30zh6NqQlDOPZGOCsXqbQuxws
wvc5AZkWStGaK/0BbCs0v73W3ulzpy1Eq3bXJona6akYL1BWdRePLi0sDFFGlpEOzy3IxUGi632Q
6iWNATlJbhWpdIZWwOzAnzdPL204+d5YgJ3GvVOUK5F6+UXXqvFnBtnU94xYeMdbuQo0KkmQAK4c
6JlJ7lST1jupJVpkiYpGFR1kXFcjfe2omeD+96TzKkRPXqjQxl2mPLYpJscIYaacrvKCui91m1ex
IJa2GUsBa7GpBjvFyI1Y66CI3Ygpj2iXDm+CYrvVZqm9ycqdrozWLp9AYU2up1xouJytduvlifkx
l51+O1ulCGvbLda8MeCAmBZJuetF0+7cmeiXwsNcJLVhr4WX1dHUOv3OJcYvKDtD+noQ5pvgPN9b
DVVb0Fa1O+w2K8IZ2AR2RvMoM4f0osEQIkDmhlWTZPqq1WY9TtEduSd57q2cYuzCzIZmLnfMKi6I
7O9LPXV9g1nZBsQH+gud1yqUGus3adF4sV3oENtwuiaQc9ZcZtVcRESlboh5aK61vlaX0EIZ9kMz
J5Gt8faJCkXWpdPXsFtu6o1ZpOISlspqy+vOMgOe6MkLUEvanAWD0sdLr7FrFTMzq4vIsBIzpCNN
3w237CO3cz2o4NnVakrJuFHSFD9Z5c2hzJjzkcs6e1RSmy6tOUljXcvqPRnMjPnV0GZXjSe8tUv7
DIunzWnhBuCC9x58z/PKvLIITWKw9Lsrz5vKq0IaXdz1stiOloKPe0VhYmAX0xTUQmU/gKipo7mW
+o4Y3vwTfvE5w5Gs9ZdtOXdeBIdZ0O9MMEt0nzhpCaqYBtfxEYT6p6HhzYC7oFJXeWb2eyvXrXTd
i7qSaIH1sFFguoCiFrCWqo661Gj0XV3nmmpXVU6gubjO6rF3Q7h+c/Y0j6UBSRSnaqp1D0Dmqy0L
DyXHnN16cGN4a9SQA60J69CA90l6Bf6xDh4XvHxi1njtR9V6dOMaYmaBLBgsFcScp9KnTevIAFxe
+L8NuOwGfx7tDE0JPhWQYoQPUxNYBbHXhplwY8v0EVESrxo56u3WNC32anas8rLZKF3rwrHI5NrO
0sa6klMz1gEKs5kdEloMt15foANeGt1tZ9qkinKnnkvATFjW+1pfpDAKHU17ncgOoBrbI9wv8Ifr
nuHyESmnK8Jt+krLpP1BeugdWmucX81GtlI8tU4i0Xiou7QLzaYsuiBVYFYHk6enm5FlmRnQGa7o
ULIBdCK2reSxHURTwKfaaMeYcy97YbOGDeI4idOyAHUXov90jSwHx96pswavSocCXLcmA+E7LYN1
IB6b+mJHj8VXMVR+3ESNm6TyqgJny6iNkSeg/hVo2ayjkdY6owN81CRbtSlmxx7vsp4W+gfXKu58
oF9uzjtNlRV5kGTGAxIc652U1rzG67rEATGOQJAKN12TSuPmZQ0rGC0eIEl0MWnCbkMozSbWqoJx
VLKi0gVFtLUM86eTDv3LIvCPfZhll3gQGQ+uV7fXrPeGZ0D7yaOBKgAghO1UQ5CqAei3kfmcQKB/
aq5mJox3LyezCIY8p281OCMssLKuIVBdaAFKgqSCuBCQ8EiCwjDmacXM2iX+JGmm+3nBxS0EKWQR
WiZPH+Ex5N2PsGm6xH/gaU8d2cOCtjf5qkMBYdtoQ/3SQOECBNecGvNmppMs4mFkYwyJTBbnFSxH
VpUxt7dTmkCKM8mmuyxJIEnnQvM5Bc2IidhOR2NTTVgGFI6Kz2mRdRfDWEw3faeJyNKUM/mcyXbw
9ZmYV0prjduiaJNV19Jmrc183BaeYndt6qLYxIv2WW9V/1zkTnEzazgFQpgHFG+o+tGbtlJGGoxw
pTSDvBh16eeOZ8GvdMpg9V6WzRC43SKzzurSisakkTutJl4dmH2qr3C+tzQsSqVu6qb18gA29BBF
Tk1e3aWwtG0DXo9l2Dm5a4Gt3ZQbewZmHythqW/Tghl3eSG8Z1Qnm22m1+wukQIOS5bqQGftcXNv
qNPJq7mzqicH0mM4IwaQAMo0ybxwgm3rq9dN4FMAmBllSG9+YowWaiYup/e6BMXU1RkxUWHkyS0g
xfbPulo8dlnjovIFfW+yGdU81CvPnJti5QhAFC8y1vS3WVvqyjcBGnqRji3v8tGCTrHiZfskMXE4
nUvdmYLZMmTj1z10ov2WjjNSV8nVg3KM/KPsy+RO91DatFqLR+BG8l+plbi3Zt8XMTLh6cKA9lVg
4BKOhtzp0fGrUTOTucsCY8Il4+iV/Ziosl+32EVb057NOAcke9MLu3ygtDAvZ310P0bdEqHjpY7h
u8Tlm27MJtjGJ82WMde6c00CxyP8H31Y7rC7Tg39fWF07i2UAbp93nEaSDmnkA+0piudtklgNg1Y
CJMiMR2cYp14onsataR9mrOUbOue8XVl0yws4cTpc4cmAeO0g22V5r0hBymueMnzOJvsJtazMg0o
8UqfE2ptm5QU0YSOlM9GtQVqag1FyKtqsNAOKNljU5ZI0WE364ZJlaLpkkMeWozIWC0x0Ss6FMWH
kUjtae4r7KzMS/VnwxlL6N+6rXhze+JeZrgoPtzWQNraa8K9aBsjf4Ya+fQB+RNof7kjF5GoEiT5
NJkcsc5Fr0VKlxLNnFK6u96G05tvGrP9UVRjNoSmLkq+MQkz36zOs1AzrZXaaoTZ7wxwGgRvWtwI
xLDuMzspf9i111yZnQYbOpV15BXkcAcWObVTv+izXqE0Srxh75msrwM+gBrnu5q0cQtStSltoa2R
wnlrOCLNH1OFg9Se+dSHmUpV6899a0etyvo9zO2b0Bo4x9sOEjqZmtU2s+p6P2WNuNSRyF9ZLCuf
E0NrsDksGWsQsCr8suH2HnpZeeTRhuwcj0xveBG6HzVkklddrk+7skyQnnX64rwoQTEnAwzccF2k
O2Si1U84k3bXJfZ7BPpats8MqNUrIDN8cCTw6iCZuVok/fZ23bhIImyLx3qnuytalc5jNZXTA15P
2S+JwyFknZuuLEmRjlteTu+chNSXZq5rN8k411flVNHtJCBq5lMOirevtVP/UNJ2WDnMlC9DItrY
QQHz0fMayKJ7be+tKenTa70vhke43w6Dn9disALTEuxFIA+NrLRDzZ1RK5ZFVsRz4kFryNXShwXd
5zsy0+6p5uDgnpQVsUm4DzUxulWH63TndgIHWIrMKO6GubtgNfNWhWWqoM90FmtTTS5K5M0vntfp
m4lpLGIWJIa8FvLgXMk75FUaXlnGeNNPtHp3UuXuu8ElPxIkltFQGM2KYigrU1AjokVRXNROYcMx
TU6hnUNguR+p86IVhlaHRqHbzAclSX4YkEX6QcZSezZKR925Rto9u7BYeyST12w0PLaZP9iQ+68M
Lm5IYs/bIdU9KHrqFlh5Gu1Q0tLTu8Ib8zjHenD8FIXxl9JJzbssE/TWqTrxw0xGcc0XTWFoSRdr
PFnslxbUYCDWDIlxmRwo4i5x1fMED4BtYmkQS6t7gV1H8hdZzGo9E5tElJtdIGbJ97XRdxEr+349
cqN7HPE8e1IJQ+U7L4yK41RytB2KJVDNcwv7jle8n0LWNJL6FZ3t0DSyCugXbrZ3DYy1/BFp4ktO
CH9zoch3m6eifkNuVGlRhUMASkxtgqMORCgWksRhlq+mWcNzO6/IpqwSCSq1O3qPdmc0LtoyxLX9
zlHZoyQO2ZuTW4GVy4cXA4pfMyB0WV9BAsEzGt9tNEGC5bAdsLOYdwmYFZxmE9gExDoi6b5VFaiv
9qlpr8ykG/awvXBDt+HaJTjzOR4IIkvhT1YauKKxI2CB5hY6YxcGH2r8Fh3W3gZv6D3vUhR3fIkH
VJRqHXbo71LX/1f9/gUu7XdVv6vXMn1LX78U/JZ/46+CH/1jke8BlB7o26WTjSrznwU/Xf8DZgPQ
z1tqtOiiLprtSOUk/99/Ed3+A7W+xeYHNT00cw30Qf8q+BHDxZ951uLKiv9xIRj+dyp+aNV/qfih
BgcC4SLhsFi/LK3Vg8ZEk48wgmJYQ+g6Mrzxq0QX5LJkeLZEuRK1txsTlWRxncNy4VJOQmoXXI5m
Hqpc9WNgpYWrbZIEZonx2AMMdWGWyLEv+rqEnDP8d2Hv3cm7quNloUdOyUih3XncNrnurusyrRM7
NLibFeZ2NiaCSA100hy1xTVFZjiRFfUYS5Ti+FpNOGcj3Zx6Z607c/PGIV+brKThQUlR55Y7BF1Z
szmiSQ3dVWWrBpxZ7pSoB5hJascV0ar5J6/G6n1IJEWZruRVdpPqxLiDxWWb+PA606o7vbVEG0Gj
zRyR21II+egpfv3WLHHVRuDPlDuAPusCg+SeGRZj0aYbJyOuxkEblBbeAX3b4kbD2w0M4nQiQ+h6
0oUteNtU5gY9Vvqes6Js15aZ6jJu6kkNF42uMUgLo9ij45wyG0y6OxnPtjKcl9Zzqz7zjWpquzht
HfHOO27JqGhNaT2KQjlIKViV4Z+5lhuRIax2iNO+liOOXJb2Gnz9sKKmpvuoiDXZIbgJScJgwJtg
unxZwiJkW6cVX9mZCdM3jSSTrylNmPf9VCq8W5XTlutEoM96hX+pHx66bvYKVEAmV0VZhpdhPLJC
8V8T7qY2AoUKb5TMzTIrrkkqUY40x9FRPmrjbPrZVo6ExGk6o5HxOraDInet7DXrp5l55vsgnU01
yDeCWscYNAnjM4V5QT85joRkSlK5dR6BBzbR/bLturWLJ9wQttTgus80oTVhnWgpKiiovjHvhniq
cv20KQ3vYWjRG1l1vegzZJPSgz+vgUbT4NoK5Jp+qmxPhNZEbLZuhVPzEJPCivsZwopmCCkLlt+N
Dqm8bYMyQBpaKZ7Yq8xsnORDKnvsHw2dtyag4DRTV3zmuvajqWat48uh32nQ5WygoXGPIZF50w+G
qiY/ExlB4bQD6+Z1Kmc3RxE25Y3+4XRs6la0Hzsk5W3hyRuulcq41Qw26RExi05kqHvWygbWq5GZ
0IBqLlUfe15FgF5tPLMq4f3tpBAR04c27z5mvXBdaIJgA8IOtBFmNj5Nmi3c7axDbr0OvAFiLvfO
NHsA1CeJUM8VmFF4RjIzx9vN7tJKLwIFodHpaprNrrqDakCKPMec3fRCQMGrxhpz8nZTkVq5kWxt
ka+cpsrXtWAj3FXgpUrQGWeSAbCM1tythbcANBgcrXX5zdjItI80wYWJpykojxc23qCQ1M/rnvid
6eDvg0OmbeQ/DJZQbT2yyUrCpMFrMdSYRWTml/X/sXdmvZHj2pb+KxfnXdmaB6BvP2iIOcJjOocX
IZxpixookaIGUr++l5x1Km3ZyDh13xpoFGCks9JmaCC5ufde33KJ06J7fMzLnZOaoxMj4dgKHsEd
fJQ7WYIevHMqN6v3zYBE+oG7IFrukFH3xZ52qfS+aZ3TofNYqNS4HfOmKlaGwWmxsjQsjAmTMDHa
TICpj3tfQ349zrlRspVmd8a0cyQW3icsbGMuwwn5DH/d5UgcIDAm9hBPemf491MxCi8RQdDDjlrv
PH9jyYBPUQ3pzviUlvDruxqUkOmBorZMYMo1VvA9LdEEKOO2BmCYRANRFvqyi6Lnq7H2JKCitQbT
3FtzABGmhcm771IR9xwVi5XnD9lXqSR0jbSkgl9T5jeAjJPWx4XSCq0CULta8CyucIoDYtPQ2THw
yKRHIBtpbpRSg0BkXmuVhaoIGroRUfRpGrViIEir4ew/JrKrZx311OXmFtiwzvxO66oekxaRHBxA
iUAIXCF2ccHFZa5EA7BCw+chxb8dQ7csm6+O0TjdDkeLmnwOhOyfUNJQU5QjhOOR1xogCGowi4Kh
LZBoZX8lkD4kOEEPsN1juG38PsjcgBqoGlV++tzTrOtWqMAgBSkzKw8uIESMRVvSzI9CKzc41joA
+x/ok6hfWX3VYAXe1ddjMu7cHYkkEvXbH2448Uj90NZoyY1xUr/ERl32Yvwa20CpDpYUcHhZ6slx
2KxhrofT7Mw6r76BkJZkW7E1Pv/zNsN5LJQtITGDrAGyyyVgRFPWhB0qxckNY9kRAAAViidQI+or
nGXv1P6Ssm1RPn834KIcSZAXRnyNAYttt0VmZmutyeYyn+ujmwgxLBSeKJXjJLpsq3aEP6he/DVO
A418GY2rKZGA019qblhKeH5d06ux5uaeV80zJtWRnNQDAumSv7NiiOOLOEi6RzA3QFFQ+8yMsovs
tflGveoYejfoIsrzeM3y1sSgVsAPGk7YmAWbV2Hv9a9f9l91T68RBHTiv/+17IZ/N8biYXVNqhUQ
y/96O/ydG2U35ZFtpsiKkHnYXGoam1tN3l8SXnswRcHvXrozpGKk6NxATOXKq5KtOejk0/DoyocL
l7XoRvl1WSB/+i46aoAtWbRwFH4NoSqBxriN9d2YOCtgWWK5d7di1cf0mq7Y0bnQNbKE9r2MCbIH
onG0wQD9uWjfUKB5eHmHVZoncpUJeJ+wgzwEK/EZ5rDwaIwQi0ZybcAA1L8T910Ef6DP7VpceqSL
RrPl51hqrAeToEdlVsH7xw7Dy30ZueHcxcyiOrqEDlvaNmA0OK8BZ4JoAX6UOJ+/nRnVlAFfy1HF
71YGfKKLFerYObSl+qrY6Bt+kT7/flK8HW9e1l/NRF16LDfn8bSNvzYOHDSF7DjduneocCVqIzYG
u9DZ9MHkfzvk4sHWaQC1eoshiy2SHNvm5K2atb1lz2PsRAhk1iS5pBlZ8ltebivOeDqEaCbIi0t5
GAo+hJW2lgFu3G6RzEEAE8+Dz0N7t+bWuMHRK6k2YKA75n78crFB/v0McmHvih3DnF9p+HK+vc9W
zYHF8nDWGFYvvelbAif6OpaRuTJDFvknyOOIdlFF/uH79HrcxUorAiqqvMS45DCt2LWx8WM7rs+I
PyEDuOij8O4gjbcXHkUQRKCZFZD3xaNthzFtTRf62pkU0BEgT/KIbtXWfOwvTcv3S9+boZb9slWp
elt6GKo6oLN/Z0fo9JwwN6EIvdWOBhxH5BFOLvGFlXDeJN6uuG+HXTzHqmqLoW8xrEjGxIj7tfFl
2PC42aIQc1MdL+6UH40Hpeuvlt33hJUJTbosQIQO+bxKRMSutBTWGDKCP+6qkGHw7VK48UEcgPcT
GVuI2y3/PfmDowgt2Yzh0eldTsukHlDTRFyHSg9KSyvPbEPbWuM0upKX1vyPnil2GDC6Z0o3lsC3
kyRACtYTA06HXPorTVar2mvWdb8l1njpOX40H18PtdioS05c9JdgqC521+yaJgI4J3CKwzEGyuJQ
7MbNxdnxwbMENhtcLEgt0MO2pC1MqL5VYzVkCB1lzE/zHkpBksi2c+iofbsEpflooX3BdEOlAOo9
ECtvbycbBdI/qpuvcYAqqIrpkxvzWFv7qzIO4o28sGUvOy7nVRY+OeAVB2gmRQ1jMWBZ1XDdLPo5
o+GizqCtU9I/AQa5zQb+FccdGXUoCNXUHiJAyc4CrEOcC9nOM5ozLYef1BdBlPH+iPLFBfHJsqX/
3WdbPPCx7BRsVnAz7COKMh1q6/CWypIgMnkcfA9uik1xo10Y9IOXDBJuUEexGs5AtEXY1LalCIZM
ADfgoo6r9Ih4dmiipH9hUZo36cWiNGO9XdAhgDl9Z+NLW61WBD06s7nUGv32KVu59SNJV0Vcfpa3
zbbacO1ejCvqrs1hFVwM6D+60NcfYBFFWD0biEvxAfCxEzR8iKAIGb0Ew50f0dvL9ODOA706kCw+
ttLF7uKaPdWd2n7W1bfC/0qdSwLs98vPm9+/JG+SktrOwO3nYeWv5YHf0t0sOkEKs49UDLBH5G2z
q0sr/PtnN6fAcaTEG4rQYBnC5/DiqM3BfPbI2dFzdHOOyLVdmf73On3WWX3pVXn/pObhoMcEYHGW
t8z34FW8J8nUtFpgPVvIftVtupMSpUyDxxZH2qjW7qwqsSlkS8XWnecKKpQaar8ysCLo0FYX3tuP
bjgIcKBYIMU/9+u//TBA6gEXmJrP0nwekKnljX6Xiikqc3KqtDwpoe7RwTbpKjeuTRPenP62KUgs
VL7WFAvz/suFDzRH18s3bIYcQWJlfoDIVyyoRxBmnuuv9k12i5gCtS5st+SL+Np8NUAUayP9UfuJ
ZPg/HxhgbEBQEavNvc+LsL+H26LFHOMZ+X70zSJ68YrY0r81SI1pAUNf6b4tjkqe/P7rgCS2Q58a
tlXW0SR7R/uHMi+8iDOl+/eHWcxmOrfjtcR8zqsvaelF3EF1cLg02T6YzBgkgIINTAV0by/WRohE
YJBLjWf4fsTZ3n4qd/NiLCMj6n8WSfv5kl38By8+lkf0lNsQsL0Hw3pFQe0sb59Jcds6R5tdWcYF
BMVSFDjftxm1iUmFy8EhefEQlegBiRjz5zGqt+YDmOApXLxQIyrC2UfFiqYp1PzE8ZNxY15Kv30w
lTD2bNvrQov6biqxiQmhJnQBRz7K6pGkUeqsCDRJ3aOXlAciVvIBpZb/wKHjgwf5ZuTFxoreLVFm
kjzPKospRnXajPIdwLhrdyVhgHylxZcOyR9dK3BngQcB1mzvvYjBaZ8WWtYGT5NWhbWuxbC7jaZA
31LULP48L+cdZbEewP5jtgdGWAPOzWLHkTXTBeLvnz3rNgYBMmj8nCHvqu9cRHESDfZ+d2GB/uCk
6r0ecnmuQUN8RUgV/DS/OzCiC2AU2W7SmYpBoxlvw+/rU7XJ4zoyj5fv7LtJArjUTAKD7AhodrxI
bxfkoK/L0SiCRzOD3a29QU43VOklkMr7VDECYGhYMVEAwZ3ZT29HsXLbnKhdnuUPd60nfGeiNXzL
Nixx75zEDc1VlbTfyysPIq5LC/z7C3w79OI4jKqlgaizPKNPR4/sqI7RSCFDEsPvOTEirKQSd/XS
Fv/+EL644MU+59sauuLS8gxHwZX5GdU71NMibw3XeAlXv0vTYynG94Ame3N/FzOyKz2LcK88i8SH
QyS6e5uQ3k73MO+GfXFEkABoUNxrwulcqDh9vJwkfzdtFh9gsba3ec4rX5TnSm8fpolf6/gQg7mp
ubv1eBF1zhjmaff1z3P13Tq0GHReNV5HNkKAjA9nG9NEh9A9qiX/eI9eDLBY3jsLXaZ6Vp0H+GNN
9xaSrk2Ewpa1n8FTXaLHAOqjw7PD+/T90lnufTYUg89bJYhimDHv8G9jh8YAXs+v0BDLQ/3TMKN2
K3bqpQhRxfWdULtu46z7rfNklhBWhvynDbf2i97Q7xeot59kifyCHyqM1/riXGyzjZt47EYgYr0N
4NNb7Ut+g1fLD60oSJy1NSeZLqdgPprDr26Ft1g+fKPPmqmZX+90bfv79KHCQdq4NXbtybejro2a
u/R06fB+adDFwgHkcgbNUnkuSi1BPeaYm0+iEpeWp3c72+LeLhaKyu/MzguKsxOOSbbXP6snfgwi
Hpdm2FfIATex2tj96mL8+dHceX1LFyvGgJfuZUX20CKdUzMR6Ib48+x8nxtYXNpiTVBEBbqsyjPU
2gG85HpIy5LCjJkZd/fNTWkjRoKxtD3FKvZhqO7Ffx7/0vNbrA65wQcXDpdnQwCbPyDlykloppdW
+ouTY7FGoAuigsVWcQZG07tTSBCKmyqeS2kCXsj0s7kdV3zLTv6mugmuzds/X+P7AHRxjxeBOxQz
GqwPyvNcmlQPRR05dSjRZ8d35U2+Vis9btkjgrLyTlyKfef3/02ktBh6GTk0PrqL8vLsXBkrEPQz
7Oh2TLfFZvT/A9jLhae5PKm3gSpGnZRnloHFYNSRYu1O+OLCO3tplMVCo3fCgewSay6xw8w7yYEm
6GD88zObX4g/3Dd/vq+vd62mF2jvLc/+bFyG5n4o+eDwCrl3gzQhxCZ/Hu3CPPcX6wulQDPWmIRO
OsU6jLAU1Kh/HuHSPVusJHrRAaxsFOe8+WnAtyr/IqtLr9r8If90y+aP8PqWaT7NLWz0PMGFrIwN
dA+hf+eHeLujy7HMhxeE6uNsjQkN+zKnyXtB1ciK88SKo05FqDeHujM///muvUsCzbMH5wukHmaP
z6WVgTayKZuy/KwrGc0EQEBRd2ZefHMt7TAU6RHNXMmfR/zwTUDTo4Ma4+xLuZivOAQAo4lN1ITQ
uRz9yLPu/jyA+eFjmrskZhuWF1X2m8fkG03v54gTXJCFy43SrvMp8dqtBX0BCdbMDOc6mJbwGE0t
tAEW7NBpiVV+AfsEzo7x5cPNh5f86gMtVkeGpgOYLhZnZKSi0YLwjK3/fMkfxvkwhP77khc31VOo
afQlzBXjdI1u6XrVbapwivQDQTfRRejWh0vH79GWi6DfDtB1acWZCmgAIKgK3A6adT/mBMfi5nzh
2j58nOhmQhcv2gBQkH8762CZxXX0pGFvsRB4nkXEozRmSd6v5YMLZ5ZLdfcPn9ar8RYLY+7wSqEx
9NxIFxodNxwQ6v35kj6c2a9GmK/41ToC/a+Gnsz8XNn6zqpPPRpdnVL9T1ZceFIi4eoC3LzMIMBJ
A1qclJxbfl953/P88X9yDX//+mW2wJ00QceAnDnCw7SGOtk1Q3CNLlzEx3fq9yiLZ1/TutDRZXIW
UG8w81bTnUS2l16wD1/n33fKWT5wDWLVCZdCttNX/sDd0DiUaJ7xUB8bEgk1wRDOjg4kueR8/FHQ
DXw+smb6XLNaJj06K3WtnuaoQDluIlxvZXUEWjkPcGEAt83VP31ic/7dRDkIhQx0yi3vJbNbV7n9
99zTsf1+5jIAfvRSIe79JaF+CnI9fj9yLEgovX21s8kIJmoO30XSJ3MUqhIrnjZ5VDwMCRoOYrb+
myX7/9UP/8L2+OoZv2OeJGI8d3mdv5E/zD/yS/5gmZ+ApA/QewJUKdhbHl7sX/IHS/+EPm+8CkBw
oh4DFspv+YPpfAJUG+xMlFNnCpqL9fFv+YP3CfVcJLMBCsV6DGubfyJ/QFkfb8OrgAqW1Nie0daA
D4NAR3+RR7xaCK1ssEwmUy10a68PORglcDNHotsLzcaqtxraOkIOtkTIB9pDK5nZkxsZcCkOe81I
H9OOB8+6UwxrRxsL6C3rwI3zcSq3I/Ty+OcmnDwcCEedAV26/dQ9lv2gIpcRCSSQbx5EVqIOnAZd
5EIIG6EzP7tWg7hDDcKMFOyH3C3vvSZ4AAmRlfcFNdOfbW5I6L3trmru0MWfmwf0RZOjUwGUqGtO
BiEnBL6nrIa5vMzb7lpvJ+Dkpqxw6qshY9SHiX1GdXo00Zec/2wsv2l2bZ6ROrK0QAPH1obyEvDc
IUhhC9aNxrEhBj90LuwxY720cusbautFtgZYbYADB84idQKisA8TKtsZj1Ph9aCdMmtMY8uZGm2D
Wcn7k5lPApk/MdbX0IeOgKe4xSrt/ezQziZWGkAacHdB0VgfkCkcdU1sPNX0u3qaVo2sWIw+xmut
aYOtzUlrh70Hvmpr0jspdedm5J69tyxtO7ndueuJmcCxe1pneUVWgdaxVY5vb8Axr1fEhkollEGJ
83hBcTCIO2WDL8EVaY0vPsqE9LPtd3ohoMfALT1p6LIFUvVlrvyjZeOKPdV3Xfv01B3P7H/PP/qj
YWq+2d3/efut+PV99tTM0/DNN0mN5nGIuZ9adfsk+go/il/017/8T//nfz29/JZ7xZ7++18/Gqhh
598Ga4X67ezGFPpfr3//Xz8HIRR+7vuZLtVQLn7gr+XA+oRoGOsBvD1m5paDSf9rOTDNT+B3oAAI
I5e5v3g+nf1bDeV/mhHdKIphldAdTH4Er/9eDgz/ExKCYDrOxpsA+gLL+O+Pdv1rmuOu/boVf33/
uoUVv3WxHIDThQYcLDs4h6BIvEzwdUyBvGMDpd5WABdtiGXl1aon4wQfXYP40PBDm6rpSEEOsAuL
eqOzByv2a8NMd+gUzUBBoajuGehV98wMZhwQUpFTR13Upeq2TP3PeQBuQRUPsDSiz3lAHXawLRE0
m5YWSm2GsUjZum1ySOzh5lGJfcdMasRssDwC7RPJxEb4TZUm/qwfmoArt92AI6i3NShjWaC3+3rQ
SbHSU3zoPGxhI0PvRFWL4JEBx41f7rYU+UO0Z9RH8MdzLazLDIfVHjCnWPW6hr5EYTfDqu1Tmq3M
ofXHm9GhsJ5v+1H5V55RyTxmPiQLmB0QwQ77ibVFTW9U05pGH6Zqou1N6g0lrEJ8LIm8Bm1mHLIx
NCCJgKw4gHYMZl1d7jmPOEOZ46YtKa9ONYhCPPHdnqWIezxBIndqFVTC6CiaQqnrRL/KeNnC68Bk
bhjATRPimcxG6zYQGRWPUdexjiMvKn/DJ8bbfeo1/fcCbMibya5rL4I6mVhb0OYHP2Q1jO1CmpXl
N5P0jbEy+lanJ5cDEI2Vmc8nUZGX3sHOHSPYkIL57W5osK1F40QbGBsRW4ejsyygXKjoNLVhWjcw
7GHKnyJomnpkqlVVWRuvMXI9BgK/5pF0W8MfITTvR2j/iad/UyBZiLjJDOpthSr07MYlDPrY0hia
dlcRyCegmG00Av5SOtohKoP+lNhey7vnMYMaNNHStndiIy3odMr6bnwYrRyIrcnogS+BSYVLf6T5
vHg3VAfkqjL9wrhGLaqGjoWMbrkJoN2wIg/roX2PW+uzpGtneYccR8ikDGbX3QlUuV6A3qODDERL
LXjyfGhpwgLybOhQyop5IVgVHttCu1bKBDLgTm79vmhqvPt1gO2TGVMe4LAGzkMMwR5rji4TXrcr
iVOZUZHJYHbxHU1ZJEXF/H0DbEpMESjcNv1IDKjJ0L6QZHlW5VHq1ikyp3ot+63hEMyODqA9xHaI
RRgPRzrIFh3h4FsBhku0TkPOEwzGZODUkivmARn7ufZUNl0DfOLRRAWVVFthVRVMitOxmuJgHI32
K5o0MrVuhnLC/XSxz5zhrgNDXzC/iFyzHFLluEfZB3lrB/ZakS2pn5RI0lnboO1cGQIE5QeRcF3u
xdirFIgqBYKSMXIzzlrAD8wROQCvAnjtNEw5IE5HyNVaHfbsYKKEpDRkF1qpr/yEBONgqbVOhp5f
O5gYVTw6rRUkJWvKBh6XQS5hmNQZUqVQQRN3+oKWfEtGYOZW3SPJM7yudW6P6LqtNAYRNS7Xjm1i
w6EZ0DE8BAkcx4jPbBTTTuL2iSsjpYUB/lVmCT8qUTmd9nYDlFHk+EoT4STKZjj6maGhvdcpQEQw
RgH91ggeSrfKgI2HONOVptgoWN6CC9Y45lOXZ6ke9myssrXRTgQi7EmlAzlin+7hfUobTYtgXY2j
fQZbv/p7xWwYgwDRog8Quwu7HxLujxBnG4bQH2lPkC9sAEFBglfTjJ96R7Tq6PWsplelV4BiZZSA
VUc6skJQxneg73CF17EruriVrXz09cbt72VVDwC3MCuA9L2aZfcbP3DolT0CGieMwjN3aQU+VKJa
ZC73dGynG5BtFBYFHmxUQEmeAI2KR2wA32ORQg9dppkK3GpY8YQIuer+Sus8Iei3XAg2x5a2Asom
wK+65UPdwjoaNssiMkZzwhvrgv8UZw6R9+VILD3kjTnJlQnT57oKLWI6YjVhenwbin4u4EK6AYJc
5tVe7Gis0TfGFDgBgBFFmaIvwunzWxJk6qkEjroOLb2AahRNHb71g3DWwDWH5nICTUQC3WZ7k42C
kih9XUSS5Lq9ykeDsiMgPr5/XRK7LcPKztp5vdcmDfyR0Whi2PYqtNw5aprFVk2Z/yRlC5oXab3x
2isMSaKRFvQB7THye+W0ub03st4J9q2vD/ZeGlROB4158r7h1JUrBBHWtFWj11VrHzAwL5JiQkOU
hAt9sxfYWO9aOgHMZwe0ZHGqaa5wIVz10x2HJtPGe+gSKy6laY/rQINpaqgKdNnFTodOZiwLPos0
b1Lfs7LiVy1OCmhZ0Vk6bW24c2gxkCi4s2C5KB7CmtAftvpgMewrOigMMaSoeZaYDChOaJsBOKuE
DsQKNnwAoxofEfBZG2ynPU3+mNrXmhK6gMbasugUZhQ9VzvXVAawnEq6dLZlp/2xNwPhbnNNAIAz
jk3rH/GA2nanddwYvwLGqD0BtVYZW1ZA1xtN6D6UB+rqc8StDYAnDnDWqUKeTxqwPXoAPEGOreja
A5fMicaxFglnLvL6ttPk7aOQE+hqZklB26p9dmSkZN2pmdEhUQBIk3uPd12qTZr6vIvTvumhc8PR
RWEXcZSdaABqVccxsxSPLFEFU+g3fWduqOV07VFzFEytFJYFFUroqn0ggo3c3nI+Beh2g2LTTNJe
ofUL1QZod33s7WlMpCqNjdMjXFvpfeGANqOZaJUAgqaCEKX0BiMUDjfTjduURvUAtEEabLTSFojW
7IA7m6G3Sba2TbAxHgAldBGyISNrPXYqFdZ+pkDSxHWMlEPAjq01pBaHNhKsoMD04hoRagr4X1Ak
mOElFmd4byI3Etjgf1c1orJbZoLj4N+5dVFwHacLbjlg/mddk3UrxbNMQTcM3wf4SEfcE1p/KKtB
PMFKPdVOAFHLYtN2Bu5kqioy5qHJEfq6oVbRergD2q7U4rZgZPqStroDFJdbkcoL20afZIxXiUI7
CeMRZl0VaughK8SOyPx1r3rsuAbnPkyAGhugjVvjRQc+mLgRiXzRh1u6dEWYw03X/py9aMjRMNH+
TFurFSsKlAoMrBCsaI+ZkVnoNJ116H1TQpNe5eBOAIbWt95eTL4gGz74VXpdQgrcnpSAlAl6cstS
Xxy/HMVXatsdXaH6yczdNGlYS0Aukdjp0lmras97UcukHO9VPpEikj0T/E7l49A8k8waeWKBb91v
//mZ65j/aBvRPHdvD1gvJ4Xfp6//105mUA386WS2/fFUneufr89yLz/x62imGdYntKGaYE6gZdv1
8N+/z2ZgEH1ykGuH4Qd8EpHMmcsdfx3OXPcTFGr4X5DgWS7UL0jp/XU2c/ELEdDq4FQguYg23390
NFv2sMMRxoCVFjI+OCL66H2bc+avEjVIJbuAnNllUnbWuHPYEETKzfcIwB8Mjm3TRy1nGDLky9M+
HnPHhZLZPZWYiBBHo5/LM7QLZaRllQcfCe0ooDqj5mGB5bsUVsmJ4RgzCETfAwwJydTZoeFvuW9c
OVN9pdxi+AbQ4BbiwdlpafisIfA/Gcp/6AWarJH5BDsOiqL+W+D2e6a1KhlQDFthqu8FjnUxcBho
u2utC9nmZaHenhvJ51oGCD3YZQEaeXsrC7siQe6INiGM+TfgZhwDZZcHvwXfhxR1Ejj9LWPlT6gW
vH0KZtSpnUx91c37Ecmnw1ijsN1VlXdwdDhIyZLf8Zk8U1DWQtleORfSxuac/n6VpMONRhoQgmN0
y7oucgRIG7x59lQrezR5arEnzfXktvVVr4o21GXOv4EGnIxudW9j60tcgAujzB6rm5lQVBtNvXZH
9H6lPrI9Q9Xf24FO73u0XLvBwUVivR61aT+24iuWHXWhxoJ88yKdgEwGbIZwu2eBKkogy0ZfaPKB
C65M+MDgniOn4FiH31+y2u62anC3v/9Kebl90OcvrpmiQ+Ple25N2BFdHHl+/0MAd+0D2mGD0LQ4
CCRBJ/e0sACgZZn69aeXv3v5Fh5jKg5IM7sB4Z+8/I8eJwcbTGCuWfk1a9r2yhA7Lc2L62D+8vLX
FpxXk2xoHuWgf+tSfboRQ6bfdKOoE8+mN0JroTmzhs7ZBDZBbawVe4e6aIfC7LwJylpEwdTk32uD
4yzTr33Cja9qyro4MKVxshFt7nKZirUPMKORT+ahRBPQepRFGdUwoQCl7O/vdaMQN7Y0nnlHERl4
Wn8SOeyL6wn8GJGx2olxcgldvfR2stXYQQBAFdroB0yAo+CHl7/LAihXc+7uFBpaD6mrD4eXP2Gx
Gw6NTOnOHPDh9BrZntq3g53sUFPyA0PGWJHEXhZ0jLOhM5F1Mc1dOX8xG8m9pM0qF3WT+S+Gtq5X
duV/4QLabgCBmwTnehCfsenn+5cvjgZuc5tCkjkJYu7t0jZefRlg7bDP1JXgLVB7HcsiTaNfrJzT
BDiU9rtu3ucgtX3twHnbWN3QrF7+2miKuPMHDpaHBY9Z66noSpB5p65+mJDoWmXVoCVSd+sHpFmr
ZHIKtZ7mb0GJSCNDDC2A265xjUDgUGWyjKEX5+sScegdGK/GkYnidqAtuIbzX1GKODkteb9/+dYY
22I7egyWLHQICzXJ29Ss5e1Y+H3o+tzf/vo7Sp2rbJzjXfwLMn8pAKpajVOKbsz5B9oqd8OmmLJt
XeafW7vqD4NedbeST/aRyvHXd11ldTtLpV9waADSusymZl+lrAEVWDkx0G+xm2Fgp++R/KaBfdT0
KS4n2zmlNshAIIeR5OXbDBC908ufNA2/nLSQiAU8T7QiqyLANPi+yiYGMMn8x2wExiFV2aaoUHpE
kGROOxzeO5QeZT5ERgZUjVewYR/MX1KkW/Zl24G94bWYeoRou6EA9bp1ONlV+XdQfd29PuQ18CxG
dmX2mVjjlAHqdFY5aCLirRWbDVsJEAsPokMiZwLkZj+NwOBqvh3nODbdIjlyyNxM3Bh+i0NjU++K
QLOOeChZrIIx3TE7hVNzUTtHaTyMRu6drNJ2T1k76FufNj86vyvWQ1FnyYiE/menJmB9EB1kIbfz
99qmLlJ7Tx34MOeu5kSu3dd7VZhBE7780VCAsnmS0FUGSvORDtWtrenoDWUA8TU9jwUtyzU3IMiq
kY1HfpFroT16ajvIIRkdcCpwhi16oZAFY8DNVVlU+Zo4pA53Di3wqKFuYgqUVlGcWmxTEYhLKfKE
0At1me/tWTpc0dr2DoXnJ4Vhi+uOetpGt9ChCg9y5w7YZfMKtKGkKu365E+QdOodHIPl6I9HlYGA
46WxSTPrlo0+3IxNsm6ExnFyskDSbYzhSJh9KJ3gtsBceyi9ssYaMJwylFCuC6yosZC7croWppPG
o0EiAL3L2IMPZzp5QZSSGZYPFmdUZmUMxgmynqxLSGFuSM7yWDZkSJQ5gIBtMJSOKPr5DSbXlUF/
oFv8qSkqlOhzdrC0PMzMUVy1HrcTakPWUKQug7bO7K+bNI31zra26UBJAnkGS3S0uGyDSf4IKDeu
+ci+BY0rNqZAIjd0u2ELY9VxA7h1wcMBXKa90yNPR4pcxSo3y7jR3PoGMN2Vsql9r89fMAkA8MfM
MJGviI2gT7+kxI5FMTn3LVYkHIxwykOKdqwL9aCr8gsHJDqxVNBGEOnh9QD1ZVcOAEUJVxzZQAX4
vALvc+HJBNyrR65wKEeWNdikFfifQTE82trYn1zXusbUyO9fvtSZCWoyxfFUHbSVl7IcIEIT+Z5O
VEc+jdYYghj+hYOGeV/47s6XoJgbYryrpDxWWQ8quFROhDiH79PJkdc0z82NprRbYH/XRm2rG3dc
o9fKOKR1oB9srd8Q7O9jyPQOz5sM2bHpkaos+2NQcOOUmg6JG1v6RwpP0cQDtCbU0sHZNKmAIHsE
ntMjj1OGdy8VVXNs6nSbA+3+I229qLX08mDU6bcWdcrVXDbfD/maCTpdN6Nqb4ZAhrwb0h1xBy/0
RlhRAWwDHVjV60juVuNxLKCpBRNpmlJnb2ZQ31QO8nO90MlJzF8UDvUgtOYT6ETqSjWei5VSniYc
87bcG4dVARuXuAl0Dt5ZhbO+K3rkdgjB0QxwIQCGNdl7N0EAqmhsoFyapB0p8Mrmod1CKDZf06CQ
guumJk10YOMPVdP9qBzzG4GkA5F6DcSu0KYkTQd7YzOXRaZ1bVVuETNw3qHx+L9EnUeP3Ea3hn9R
AQzFtO3EzmGCxtKGkCWLmcVUTL/+Pt26wLfwLAzDGnWTVee8EXJPtF3y5jv638mqFyYZez7NYdXU
6ZlBuz0p/92oC/eSdd5PEEa1srImWCnatNZjr7s92JrcGGUxhomn7732BBHMebalrhBDmT2R8ZDq
s9ks36JJx9zttRcuWBNweY/mW8Qwofv8NyBEehl8Z5OS9j2u6FoeT55prmpXeCf4nodj9tWagOhq
nQ2zPKvF/5Mq0d+j6fwMCNbp/E/iecN68hN/RRB7u4t3c8EuQVfYxPVizvMpH23EUVOidqUxxceS
I3hxiQErAW22c0L0EmRIQ1R4/ytI43KXtF8yWa4NCf4bigxcMuDNs1v/MhDKrZN4ktCufXwyVXum
GIE3q269bRDE1dYwqr3pcDKV9mite19JWNyjX5URRxCPGSF39TqRiXWmSuPbDCp8Ek312Uh01hUJ
cLohpiEGJqGvYFmLtGi2EUDFYnvpo5gFWWwdR4VPsLjbd8HO77ob6tT2+PR677yp+CB82D/Cxar1
TIB6uPh2dwkm2qmaoAynztMnnZhflZt6O2fWb2nNXFFL88o2VZ2SqXgCwHG0SxwXRNYbII1UU8uN
rgRzUeV0W2InBLE22t42ZgOv1fw75thZhvrHHHfOibj9gFA3KVdJqeZVZIHD+plXfVDffZxpA1sl
Zkeisrf8icWQn+hCyE9goYjB8yHYMGMCFzEgObbnHuLEG0Nk1G/ANbyzib8zJ6UP/QBm3WOg3JjP
l2CIKwL4bJo36vokqHjfdXPzy22Xiqs6jTYkkEKgDavGENaxes6MejhVI5NrmSFcxk98eu5iMGIB
82PN86cu/tD3x4XM+3XAoQicGfnnVniHfIK8eY0V/XO2SOXOLwrHOEeNrnbTGKXHxEofTOH+dWIX
XNWkk96ISPQiDBVTQuJpSCqvc8Mwr0Osdc2qnrPqWCckrMompkvAcIbzYM7d3k71B41MMxdsdC6C
od0rODIgWDsn7K7UxC9zVppuPm4bxVnpj4t58vwII1xL9KMvdHn53w+TYL8V6VViPc3GwYmHemeY
CAeTvh43VmTWO6d37ZVL4sQuBwLex3lZrus2mRmHx5/dPLrnJHE+CDlL97bRqcPkzfdJVOLRdluK
csY3yizw9VqWG47jsmqyZfiIFAjeGGNSURN+S69VV3oGjG0ho2U9ebZ9J5T4RxrBHnoAavXz/B0J
31tTLViku6CcLyhA2nOaE9XKNmf4eb9L875YQ7Vyd9s3waAoZy/+aHNn05gy/iZF+qtTphP6cVVt
vNnD9im7f2pAw202GxHTHH0AsuavwnLqEnSnhEGxL3atd0Xjy5SZyUNJfSLxnKmv77qQdpjvddun
IWcGqYjtFYKrBA/Ovl7XUakH+zI1pbfqp8Y+kjJ0M6gUgRcdh/XSZW7YdlwqaUmQUbl8xlPl3rX8
AvXsP///HUMt9og6mW3ikTbHZhjSa0GgyrZbKjIElo7kr+q49BAiZfmddL04TGz5046dU5Dq/hhn
ubySUJKxdlDski9xd6Na8wdRkmloBHlzwowNJTHb/WZMxor4fPooVr2tx72j8vbJDpKMbJTqrTHr
f2Yr9k9G9LboemL6lNV5yJtsGxX0BCTdqG7OfPbG/1zZLT+cLDhmVnxetGN8j/w83fW0X+ybXsir
S5LjypEyuac938VSl91X5/a/nvH0vzw/n05xJvW5i3J9Vo6kSHlidAnyDLkOd4a6gII2jUNi5LSm
Paw4vGYEr2++BDRKaMetfyau7EhB7nCgk/W98dI5hDMbQCtqmmagt/pt+lwExeTiX/bdP77f1TBt
0bAawVR5YcZ2HdtOs/co3DiklhdWkb+xO3fnJr74JlJd07fBgdvU0dnnA7k7A9mWiRpEqBI3Xvvz
UPGVuCEp9P5Bqv6dnTcFcCo+IBSBo9uSAxniW7O7by21FGc/Kk4MY+1a56l/Sb3eu3QL9EZljP1G
dU1CMgVp/4vDmRy3M0hElTTrrAXxmn3tfCOmvV5DhN3jtnIvsdMQ2xRpdk6/mKlsqMxtYQ1gWXZs
neak/hnnZvURQ4vEUwy5BHF37gx/2tC8ERIpb98Lcr03Ft0Eu6zodsPgEliE3OmkrTJYq4bod4oG
YlQUDobQ/sixZL51WISfDRm7scGgZnG1P0bhRduyGtWBmp7knOhyk3ZjyxM4LhulXA/Df9esqrrN
z/aPv49+bJXuvextua3sJN/kXZtAC6XmsYlN+zDpwKGP/rMrHXOrVfFHt5IAnOe72BdV8JQ/rael
7Y5Blr69TkCV9+mG9Mh45VoYgKS5NLu2pxwoTvxvIqZIZREeMg8/3tvC9i5EpcDz5c/zsIU5LGb/
h7KGYzZG9iUiIP5CguRxEFV8xbAPMdzpI2REf+m0Ed0Ej0UTO6uC6pD70NfGsal/k3frPyLKr0ZX
/yFVs35DmlIQ+NvG66aN632aT7CVAqGVNYPJR6lFiHs+HWa3nnb2CApkdGS/N895UOiFUq/cP71+
mEnq7PJI1dC67fyWRT52NEokdhjO4Qt7F2vClPenAnH1LstpD38BOS0fbiSro5UXH0UVo5QT7gKh
PNMbJNupuBhZUV5sQ1x4LN7TAtGLG5v5+xg9kQS40l2rhuhEeQzlOznHMwwgcX022ojZyrxLPvCH
x1Z6qrxKXOIOMq50YFo2LgzcJnBEFa2aufo2NO8Cd+quj9kEFmnFfFF1v+6CKApneg/cui0OhLde
CiuOH0S0i7vZdsuubKyfi9n/soRj/GsufUgxevUoc/uhJi/aUyBBTvES1e8N3Sd1H7trT6hy79tV
8tHHLUP2Up5eA0HkBSTtz5wqBcG1Y1VcnOfff6bJaxVniQxZQoJjHve312UlgcWOTTDfLSxdn5H9
e4oKn0V/qr+TYnFMZ7s9GwVoeDb0p5bYl7Oq3S9Cf39S6Obx//acTeQM0T5RkuYkLxi3kZAUZUX6
bSzKclMRLbod/Xw+tUvzgSqvOYh6xiJs95wxhvaP99fbQsIosXTRpA5GPuy7mjo0Akq97RiRyPc6
Kj1P/dcp51oXJQtLLj/U3JQfeNvXfdAcZsEk+ffNhExtYtFcoo/cdNBhltMlp89lg2K5x88/WY8R
04QpOIkZp1OqvpVNRiypgkSl9qowbr2THK3YAjXL1ZpLmB7nyuzXgag5YDzmB1lxiJSDu42snkF8
rn5qoC7uf6n2cS3kO2KI8dhy1MyOvhvpWTRWdnEFpiSrGqqQEGlrp/uqWdkQyWEwKOM0f/aNkYbD
prCXeW1bCfGXaRGsibLVnKNDxO8m2Ey87hajeNn6Edkeq8riwwwCP1r7EUUUuVNuskmBSffZdTDa
4lTNsT7XKe06aeBdqEgJ02r2jj2596egqHcYjNpLSgjwybDKDZDFhG5GWXev/fa6+/scSUBqIuEw
gh0lSNGuLcR/DMosktG9HcFSlo6xWRjQios78m6LrmVUZ1iyyt64spuyz+bvr+HOdRO0ok5srqeB
syvwNiha+mvvte6hbHNNWEcnTmNAMgms5LQWRYXVDryZ3jaPGvqU1oDHWOPYrWJKmpzF2OdW/ov6
jODuzsFJKT3tGrQmOy/jLTJqYoGXJ/SWt364lOIEtv4jEl59LA1BRJWIpj1qwF+lXX9XKdgXPdD9
kbYjSOdaMgJG8a4eJ9KLqRuwnKpYZ4gwwqzpjj5dGRT7CYCrpRw+AkRylMIM5xEl+YfidiMhGaV4
YdmoTGVLzjJXYR4PO+2XrAAqoTRJDNeWIKh1lDrLphgq/ISKnfuQO/ps96VF365qQjbW+fb64aDa
vNnBF5+XsaLDNto4ZjKfreeC/NqS9UJ4rqn9IeMDGnjpBh60EfHBEuTxlrYQ42SL0jq4lbNrutHb
V35s0wuVv0sK9a5R0yM4SnJr3amF+pvORkXQkA+zcaFX12Vizat49uUtz8xiZRUL+hUt1DEyonv2
vOWJxkVAWzkMKeiaGfPsa9kO5jWWw7ifIdrq2qDaDBHCITaZD1IS18O/w53vfhL4F2+lHvFcW118
Nzyiycd2vAiQz6Qwm7eATG7VVukblT7fOoXk7nVuQQlfa2tp9w1PO0+1F5/spPhmZjINQeXis2bO
71aqCEibDmQoOvvrf0OTkSYV3lnnV88YwRA7j18InN/t4VpUGgO8TEmqpEJhTZykPsS2NleT41aE
+EQAdTKojo1qQTL19rWw2KgStYyHe55p79SkvyrHvLNXy7vnle0ugXNCFGXxYvBctk4YJ2X22y/6
L1FHDx8l9nmZm4xz2nMAEKRxLkeWF7sbaZt+QsCuN5KMPyNeklbrnslZ6kJTPctREJz3sjPeCrf9
Q8eRexRLUwEioA9bo3r41AykIF8xAGljgaIn6btdUlA3BvThopd2jsCqW6gGdewNL1oblfQ3Y90V
p8xorzJqy1WneniKdIhC157pubJ1HsZj2Wx4SMb1DAVzTKaGGqPBqbjpqT7T4rJIVKKL1fbbCLjB
HP2H0bfG3pAxIbxcdtro322vZvuI/1RR9ybYYnb8X0wyzmjxASUxdznNQ+EsM/sU71A+Zh5iicXV
1tYoAEFSYssvXnHsdV1/1Un0L7+nv3fd9ky84rAj/9y8pkZDxp8rb9nUGt/axXFOzgjGGFD/OI1l
sEU7npHFRydPYcc/yyJyjqQT/1gIh780RKsn1cdiNN05GPXZSyN51sIqgBRlv+kEGFk+GY9ycdR1
ESWD5RTtLa/1YZRmbmIz4SEiPHJXVPfXrKHnFq+tGyEX1NhJxnHa5oWiRdfws7dxuI2JzEG4ZPXf
Gw1KJZumwP2rnzxYP29TP/0562QISRr/5i22e6iddMsxXpyivJKrVriYyVisQrfw/23T8l6LlK7A
xjhUmrWL2JdyjfK0Ybh21QYMugP/X2YYH7c7jbYaNi0rItp8SThsnff7BUI2HfN5nUEFh6ms843s
tQiHtWiX4YhWa2PUQGuFpbd2kS03e5kEJZd+dnQV8ZU+3cirOH2ql7W62TRm0d4nH2Y8Zmu3o8/I
sLdd53ub0XbCpPF5zCz8B+SppiHaDbXPgqhZFbNTrrtsog+TzMVtOk/cvhxIe+2rccVQfnDnNj8M
Y/8t0MPyRmfcJia0+9zNP7WFIM+ip7RqZ32YckPvLDoW90mZ0wam5nVq09iY1Ok/2Dyp/kvdIoSt
USdbTsgPc9AvU8yofKOc7S8uTmPuhIvniS3BW5BUjOrhf62Ku1UHUrEhv3PZJQOQ5mhXZHY8R8K0
bpdtXep+HWMaRWQdGKdYtm9Szv6BeguDjzn/6bp+t1WDl2/BDhXRpq55cYFhNm3pgX1mwVtOrdFa
jiQL1A7yGjoDUWwXgTxP/Ux2xhPVd8lvWjX+TDQsorSNv0zZ7WlPoAkiLnbTUkVhBoObDZn/QLx7
qukeLfv201koLfCCJA8pYFKn1HwmrfsFmf9D3137Bg4xzsyI5ky6/vJiAXRrIpq68EiFA7ZGdvAl
uk/q70Q5qau5ZD7B7CYdd0F6QHiPTKs1zQdi6oNo5g3QfrGKmPvPJGVB/Kbnjq13KWMshJ5nrYY5
/hIITTd1PFC35YGepvnBKfp1MVjB3nCH7yM69lVeRY+esfhd2gMngu9/WNM3Jer6XDalv+6m4Td+
7XbfRp3aaJTHG7Cg6RjUn1oM8bblgdi57piGKCPTG2VV7yJz/jPswjkuEbmZKrZ505BtTdRfUAxs
MumM9N7kVUC1nmIOKmoNiM4QumqSajyktFcdTNv5Xcdjfo6pnrW9MjtmSfOfMdn/DSp5WHVaHFXl
v/UsiSHdwstZxRaNls54jYPWPnV9Gw5qrk+BgCzUtbyXS2iYwzWoi28NEBabSkoP2FQtGz7Q8TgZ
uXGgdavvftOLaB6HAUF7Isb4rXIX7IxNvmtdTLtOlfZ7ChdDmtM2L9TB1HBw0hWc0s54QslnHFps
S90gA0QPFTqreCrQoJJmOrVtvBOtPFjCpcq5abydbG0P6N/YW5Bg85rUPHMblcWPdqI7gmqaaWP3
T+FbMdbbxp7jR4s9YBWjM1gBh/VvOmP1zHrKQm1zOk+SSUiUJAU4xk9BAERKf9ajBg1edUD3W6sv
yn0Jj340C4PCDSPN6Nug/Il+lPkuFg/bj7MM+xo5PJB0Qk90W6KdLwfb3kmpfiivik7xIDAVxMDk
cxJd2UoIG5PTsgUMyS+9xfdVz90pewqI3cYanjjVxo5lHy40UO2hM5/FEyB8w0BntMyPgkKZleBW
FzKIYf80KxfVt8w3ODd6VIaP1D+OUns3RDAYIpNYnhzKOhEOeigN0FCuZM2vijp/qLLy0qRoNGjn
gAtdFNWWc3qzrOrm2fhGxzz4UztS4zDCLhHlRcyZDtWW19ZwIjAqZYJTChQksldx7A0X5fb/TF1C
vm8rvoJJNhvX4xjMqBnei6g7VqqerllLqUBWkiAl1X+9pDFkVfZPCLiTh9cskvjsHH83j2xyAeI7
45h9GsF8A3Qzv7vtKNbaiiY+meDcVtl45tMnwAwUKmwMp3li/1+UdjJ4LjWpSYPTHJdSy63jtAwi
rVluTYDAci7z81wOBl3P4zt/SLPp9Sy2XmcZxwVKdeUKNR+7Lt/ZHmt/mTDZxy3Fck9spo0ze+3n
dRLWVcrfwEvyM/XjwdDEYYkg9KCMFH2vmTuUglKlQy0m6lnf18guRlLZk3fTl/X3xFVtuIBpbfxM
2WHRuyy3ue7e0ujC1eWd0Ui+p2km8PbV2RvKd++Y+g3eNMJiV3ORJY8cKld25vKoInJpnztTm81q
reKR2xm3KXrcwbmms/GtKlX1uZQEfmB+WMGxD/iqhkfrlfa+dVCa52yY99fUUkzObpxS95RbxKAG
Vm7sU2MksVl2KC3s/AJo1z1QVgSr0fIOKC6j97zU4Zw/cLZ86balULcP/LWMiu6WLNmt7kuxtUhn
vyaKozJznefTGbiHIfLqczTZFJ9I8SatsjnrQVm7OJWPomuMLToLggbNdljHLG2hTbIPX0RyHtUU
3BKzsGB24jGEPZW3NP8+xM6zm0b/a2VxtlmsvjuWlqu+5+lGVPrNMYb2kfcH16nrY15QgZII10L+
UESsSN4/DpDcfe3UrXMaYqYYD04Oqkb196DZ6rL+6J9/DsWb9rHLA+7cCM07EJK+SIleeKz9Alld
Vdxs2qK5c6DTUR4vR6S32b7wiBpwIo4ZIHL6bd6JEgUcIL95ZTFfLqvBilb0Npe3IqUUpauZjBDe
Zdta1c6+7RrzFvsAclGNp78Y5h8Ak2ehvlx7KA9RFt/lPNBFm1PzN48HkSU/xljNP7qe68I2f1sq
FbgbEuticnZeCCU7DtHAbpHM4jKC7a8CLEUgFr7zLaCEaA1tsFtgacMSWPFzoEFl08R6CvlgMlhO
JDmar2krh4qso94AYMi7fE2LCnYFt59u5USfuEgTTsUK3Yi7XCZH8TxFI/g8QM1qqulbMvMsOy14
CUy23ZImqE3d1vOGJvpz21j6aozeZqI39zIFCVDxgttViuxN9D7phWg4d3ltZEQmOtWxS8c/g5GP
b9oO9mlSVIdcW5Q4e8EvDJL1OwVG5SZOpq1MNLX1efAhFiiH2PGWo/f00NnGPP4KX4BcE8XpBgje
AnNBSCVcpbfNQAPyi17qDG9AXWOAOpriUNGGy5nuzgc5gOLkjch3TtuVOwsMcOUtRsQ91iHc1kS8
CVxaBzhaWjBpBF2Pnqr4fagSCp68fj88/PSjnkz/SDrF7zmazfcq8NiL8uENoi+4CelCa2Z1CXvj
ilNu00TjlcPVndAOmmBRq0jNw8nHMVXjF/WcLVXG3cqEpbpiRwMPsMn94tuO2lbcPO4/Jmo72US4
vL5XJk9+WhiHWk/izjV6bxDUb6uxyNfZc+jjcMFlq0vESTBE17kgzuKlEBsfmuLgo+1qc9N4ysQQ
W4MvmSz11BtbYeEDNzm2qFdFwAOCgakKUeG2Ox/gadfqYloNbeFeX5RO11dip1NI3F72eJvwOaBM
QTalF3uTWv7vxEPP0rFsl17JxVq5ZfgXC0ew92d6gr3L8wdCxnyfjeryeriWv8olMpYCYdlnRPRq
bSZQ0fJ5C+Ode95Yov7eLKl9cK1SXe1x+JymQOzkMrvHDhyRkDaogsnuL0OqWCwgztWhb3trM0u4
R7IJkveYnu9roEEovAUp52Q5/tH36nntFa29HoRuz56UVF52gL9EqENykCPb4BlIUa+sIQzFRUVN
EPpjWkO8jsN73nWIYZhSqiyAOjKBZy3P37xgS6fiX7V2uS/Mtt284A+c3XQbZTXRXVbhXLH5DMjr
kcIH3JDXwhmxSKM4bKAUz2ktAZ6EMLaR8tkFWGQ7YeCbsnS6sYrRvbCFHPosNU6dNP+1i35jTwWb
YqSqQ5l0qDxGgsB9LY+ByDNcZkuxnwL/PDZ4rWLZTQdZpfaufjpSJ8NEg18l7lfrxe+Lo8udAaQS
FqnBrDpT8BA4n2MlKKMfomYX9NbvGGBjXMWVXr3w5NYmK5BJ2tiNvidIwjHKzTLa87V0B7XWadzT
7Nbc/W6SB4CMbt9zmFI3MAbHruzOvsyWC5XxH/hOEQ02eHlW6ZNOL9ls9DoTefSoF3M4A4ifCg6T
E5by/OQbjUdkh7NcujknWb/MH5Htnyq0krsy07sxsx90D3+NKDe+Ehqnji7yDeh+l0PET4JVm1nt
TmZTCR5m49rwkFyWffVmVUa15qshHLXUxR3qog+x9clQ8vSfkCrwW2h5kF7H3NLpLBxVo7ZOHhCI
GTQ9n1X8j3afpeiY17ZTqXa2W4eEIx0r0MyLMyEugexXB4qc5apxkbHUX2KqMmaCRF2z5t0Ypvxt
9Kb9AlC6Q5gmt5FX4KLlOApNCHW+hZOMxmdXr7fsgwaC1+mtZ/A1z2Kg6egMHGyq+jlgu9FYb+w8
tY4USIejMJO/kDkMWbltAj5nkz98l0wIzirRNqHlwr8v8jrY5l0rNz9HC9N3SXgimiR6FiV/k2Ti
Tmjci/e8M6hPszdPmx+PQ3GST1WdZQ06FFVj4dzgOxTSDq6UyH5Dlm78XT9trQ0Ia16gFuXH318p
AOTfN9YIV7bnwU/OqhtCzGtorAeuMAjzblvtAWkI4piHp3uYHncjQ+HwGgEdB9wIFx/4DFXwyjSv
LwzWNulPhNZxka8s7mF5Pm0YGY9LVj/6dpm27j+vFbCT/F3dIR/PWF3zVdBCJXpx/TVF013ZSXKf
u6cAHMKSCc557ytmjxj408oKNHkjoPIkjLfci+xram6DJ1IsM+jZYoa1S12TTYkGXlto86FZITMY
vm1GAhFOITVzw+LqxeZsoMjIktBOuX7mHlw37/tNbTR/Wh6ntag11HkdE/Gq8j2P9ozx20FwkuX3
Gij7Rv51T4hN3JGI8JuZIr6+fsBrEJws+IDWTRd54Vz54oJcqjm3el3ZeNP6wnln8No53RzcR2WG
ltkM2zxDRvSSSbhOlJ66KhZ3FRvz2kGdF+LyRsX8pFQznucT4Z7TZq7RQM3PcYCKZrHOioF3o37K
/dAsujnFfFi23AggziwKBGzcsz+AlZHxkTjh1dEdd+Jvp2NW76m0XTdArSuczc2VQlA+IDn8dIoB
YIIysyNSwugUdE8LIdxTSPnhklfVvXKiL5HY1oXJ11tNfvMrQqu7iy3sVLOhwUU4/teOUaNXapoB
UNqEz3BstOX5EztmbXD4+I9F6ZmhvQCSLXF74j+n8NGrfi0GvNv0/NFYBaOc0ugs87BoHY24xggO
jkmTGjREgvszi/Y6Maa7pdA2Y2jKV9MjWmR0Amia1pWwxDoXntzDChpXnfI2vjAnKwd1FmYV7LLG
/jOJ+ncM0kgcbRdsE22652LK5GqKmvqpeO2PTqreO8szvdVsT791ZSYhuh2ws7mHdyh9T67wXo4b
9o/4hPMxPqVPrZdo6jeTFRMB/mKAaKXxVwlO4A/VFX3euGFlYsXw9bzrgV0PfjEuDy+jlZMu8VhK
/2uWcwKxpbrdP0XnOZc6+m1WsXuRLYcDhZjuRdtS4eYLko8sHvx9j2U3bKw8W9km7/nrh8hxbxPd
cItrL7mRVqKZyKpx/xIupkCjKynH4IBypN3ZgwH88TxH09YEVGogUgparKuVYyx4zJ6foC/HtZW2
CLCrGX2gVA/bByGrk/fEYTRPxRaZrbw6rk72va4oVwVsMEVMDhfoxTro7YTad92vFtMOQnrv+70A
GglVPSKdmORRL14ZxhjV9lPrgO346hP2bApn09nbMxaSumisHwVdSGnrR/vJrcu9J7hjqPHwvvT8
hdDuX9GkDoocSz4CG/rVaLW3xZM9X4oe5fI81fxeGUsy1/xnZ6PQqKBktjDQbjhIK7QQdiHpc+Sj
HAEgZDWFTinKcLCkty2naj4uDdi3WZcYRzAzhnYzgqtxOt5zh+GTklBcsGOVh1jmKFgDbeAgCqoz
jgDgEuKPeCXc8TKYzkPHxfuzWOvQC8IIOIqpKkUwh7AlmVeKZJebMeKlpCTyc/GcG421OGPNfjoI
1REe0bYIwgbf2i3Sjo/pDzpQ1CEDx1sVzQdTphmi5clDnZY2ei20DHppvQPhJgvvrLmQVGBEV92M
yHTaJD3hF/0ueTw/gXST3Zz3KyMynFMSTfl5cfJiO81BstVTNv6qySM842QlDhJeZlt7w39jqn+M
jRNsoLkmdr98ujBJbLKsB+TQzva1dzfUzl6aeZ6ORef8rPMhWSWRdL8v1ZKAXTaorJzobgVV2DrF
T69ipDRdJQ5jat1gO+e3YglWs6rUvtPcw5FMx/c+dv4swrPfJUIklATyT5l/RsHSn1U+RluKRd97
WKJseKJLmW/dgktRuAk98JCxxfN4LhI3wtPzn9/RQmsQ/P088Ilyn3lFmWxU7k7ofdw4NFrDPszg
3PS4w7qnwv3waZ5dOzwcaMn74oiTZtgB9Xg7S7QOUvT5X8iDBUGF4FiZUGyYweTvqTj/eBHCsin2
A5ODlTfqKhI/7FwB9E7d8yHzfXOdT1Ma6gj2sJ3gM7jDMV2XeM3rJiIPgXyEyZLTzUW+tEYS7IXs
PtO2bnLzTSBka7hXE9YNC/Hud9081ZuBJ289MUKPVOkPu3QILgN1DxMCiUJVhIpFex071fyZOE3L
o7osxyWpAVj96IGv6zNfcnNjW6rcBKJw38YShIWd6WNimjgllr0qqWTdBklkXF3iCNYvCQ6e9O6a
JJX8hCl0TlXKJEo4yJV/2Hn88TMap6eoTgyHl3B97tuTszB5l3OfbgM29v7vMjq43Xh2PwapynPC
0n4eesjDeMooW09xYtjT0BBBMajD6+A3PY5mqOyzTpDkTL66pn6whLaipx1wE8kBFfSbgM9wlb8e
1G7BOwI7e4xdSbRxDOROzXK0K2O8Dgq++/R39/I5MvKU2mMYzGhD9jLf6WTKG03GzYo/I2PZle4+
rYYbFb3+uTRzyj/n1sVDXYxbacRs54T63V+bcErMFJjKJ9+QOpXYs1s5/h91Z7Jct5Jd0V9xeI6K
RJNoBp7cvid5SUqiJgh1Dz2QQKL/ei9cvSpX1aDCNbMnCFIUu0sg8+Q5e68tKQBSsZs6duF+xiEx
Z0tzNuuCJ+Cbh2KK0ESUuCTylIZ7HhsEZmeclQLfvD4uSPa8natc+sRhZYIDb8fkjOgMmc04nGoO
R7MTHIY+rp/QF5DIkAdfaycx7mUWvZXTPJyMXuuD4bMWDC1atFhY7+jI27Xl1t8EfRIwyb7xxjhe
HIOi41do+02aO36xLdpxO5WyOpa2/i7xi98d3cHe7kqx8WavZ8XwjFOzXMrIrzd9PKsjDv01RXj0
+nv7LZ4eAmTQ0835d5PUZHBlRF3/auGQ3XoAjWnuU1hHBiB5rREED1IQirIc3sUc3exGhKfSr00w
Pax7bTuvBPkMW9RP8tTmvTxNXdYdrGgbR8HeWTRpLQqxx7FyqLJ9kiBJj2xyax9vlXVWHohh8bed
shDKjDX9lLJTn7Hd05rJ2pr+KXXt3MMWCZpL4CafJmH4e2Ok+4jqq10rSS+lqbv22i4XAqus89J2
U1H7i4DwaUd8OqKCv10iAgvPWWTD6EzUAt6iz9BkoHN+v/l4H6nEsJJ28jIZCjwGooXnxIyapwXv
o/xyurmt2nCKk4di0F9d8b3H4/9tcBvnbKlKrLyavobt1pz8w+GzimpkQh0cvph5cjVn598nNiJv
ynOh+LUwhVtrVh9kNQ2qaKv33BPMGO/UtzazWb/Xm77p8NzC5iBEuEKkYUjO+qxa3sYb1Hjw87i/
RsEcroaaDGf2CgZ+NsqWpMvfc1OXz3lqFquOkcSfnhfKhPDzFLyhR3FrNzzIftrHZCif0+WCE0dj
CRzkljTt9FAu/dmA8uQ4LWLUBEDDDjHeT9OgORGEECFC8G0c5z9USts8ZrS5sjFRiFJdkpR65qGq
WNpjwu3scx+Yu2CKu3eKi01BOfIF99MqLZo3+DTjJRZx+TwlhX6yHcRspLRhQrqpIhTPg1bmc5+a
G0lWxVr7lkcJNaY3O/JTiPC8ZRD3tnIH2z/63ZX8rPolDrPp6rjhPpsiHl06NR5/a3Syhjx1sDyT
NQCHJXuH+Qwey4sGqILXk4uMBvYfAXPNYJlRjsxOo2fKIw8pm6xZwy+YohtHcmAgrqT5lAd7ZtDR
2rbj5loO+j3iwDelI1bTnja4gSDEiNrse+tFV6Z7uz6q9HOH5fqc2N2PLuC5SizFcD40n/rZQ7Lc
m8GO+y++dXkd36zRu+QquvedkRxzehavQx4l58EgJ2hM3YLdDM27XjyxOkfYp4Qbbe1lFbVJeIqa
INt0PorAeKleIfsVp8Lwb8A/oivR7sbut3ZNlDipyCeM1mwT6rvH8MIvVHRQOObWybIU2EH8vbGn
eZ8UqPWzvrwXqeiQzes7pp/4aCZxvaqkjZZg3MPLkS8JU7KjnzIGULkRHNDdjgdMxMFz7ljtGo4W
qr6mOtYmZCsXbt8Fmfd+EbO/Jj5hbeThvkC0cQhK4iZqw1ScxryYgFNkHB+MJtx6sd2vH+am2Y+H
Z9TFPBIrGTUNM05D39syLk5DIQhYqju9g95DPMZyPDF7n2LBQW9Ak1Fec2VEl9jmpqDauHpRxP4y
UiJQdR0eYh5Jw2Tl1gWhk8jJPjPfna9DEf2asMdw5PaLZ+bPxvb3piYDBjw6DzH00Vt9jdQTeSgN
HC8begm5ergbvE0CA+4ZY/B2XBxfed3Zr7oBlzjhnXDd3r60NjreHr9ta79nOFH2Zlb4F8fvfeyh
Z7tvjDMzEPMialZ4PF8Hj8CRpE8v5mQNODENZ2cw3sVvMl2l72ZPGdPQAwem7yq3mIAHw4TVfLF0
JSYmTEJV4QzI4U2nmqn/mQMDzBhFZ+Vh71K+fwgjg2WOht0mDYdqP2Ju5NM4/9a0gBkPLZqa/hVb
FUrqZLzOjcIUmUW7lKnsOUWUcO4dFbH2B8G6EE0YrDOQ/eeOcx92SvMUYUZkKF/rT1FeRGetoaz1
KAmcup00U1TEGGhHh1VQq/bqq7m9hsulUaibJSyODU2t3t/ErUT2rFW2nZxw48jKOz0u1vJWZs6Y
3kamTCvAMO9e76Is7pwAP22+mWTUHuJ4+lXRyAQckDBVDRJ+iAUYgIdxWjMH+5IU0nv2nNzdUuQF
nK1jWqBV9OZoqzpx7OWIguBt6z5u1aXX7BcEXc4WQGqaStB0lsIviuxV7pOGEGpT7BBCG9c2deXW
nq19LRO1nUzvXdZDgSlWvNKUHteTh5KHOyc0/IlywjjqohmZGBYxYjwEbEHkmS+jZrkJpmE+tIlv
rpzJJFo4sbdVrTTzcE3cHUCZcdGNBGH53qZZt5XRLF7oJ14iqz083Jd4Q+dVxpAdBBxDEu4A/ntX
GV9zYeGgs2asAKxqKQAeXETPeUXifa+e2zk+zDqfzvFSlLpkqVEYr4vKSY+GLN+F1O2R1mR9wK0+
nccapSn+zTthwXdjYMb30JqWTeseET8M98YeDoY9n01MKugQjdWISnD3ey2Kf1SObJ+xJ/zQs4rP
NOWitXD6gEhKLOd5oj9CZbxYzEc/ZcL7xsbj3ThxPmnExWtin449gN47/YGCMEscLx3evQFRE4tE
O+1yCrhrMuNrZv+Yj0WWLsUNTUU66j9GmMGxoY9xrY09CiBni/MoO1ROePdY10zsVtbU4Gwdxarf
96ILcUK32PMWOdmj79amdrX3ZdUxMJNfyjYtkCOQqZBhct/SGMFgiob1EA0VO7rEjvio/h9/tSzr
m00WaGffglK8TyOJw3GAicM1choX/Vs+Vlg8u+wZKTLWuGqMNtIq7QPhevGap27+cCWLnWsan3gp
qt3j3pnbs5j9kJZv5mx8hgBjU/6BZlftWttDX1rTzJvd/jInxEhX/Qy0bvqR2Hl1UHKixIa1dZt6
p1x3A3ITkevkSDG550X3VigSQaTpwn/p0HiP1JjgmSIO2w2wQ7uKX7uYvO0B7UwWVIyS+qa5V0P1
Mw3ReLcjUqvC2rhm2b+5UzagaKMJJ023Qz7BmdHpYKq2Tdo+T8sK/FsVhND8R17aiDRBia0i4dHj
jr0/zE7n29YeG3K+hmEXY+TF5KI+GCyURwhw1daxsnhXjnG5nzD8ru3OmU5iyL4bQIsw15HpDDV1
eO6wrxL3XN0c1OyrNnOMi93g/nPKjlV3CKz1HMLC0F2FbKyBbBnYaKPcjP5XkWNCrX0297oPV126
9mqPB7sBV2TBH1ypGPiTN/FkGyOGIxhYFOb9YBz0Ig5sVGpQRJTxSSiGUvgefVo4b6T5WjemIl8y
dLg5irc9dS7iwYW58KAvzBEbBBrEWwQt8Zmz8+qxgTcVyDRhFAIjtcL/6eKKxSZxJX1hXGlEJpsR
dMZGRocmP5WDVd4xPsttArPyVC8rbucP57TwRywjGIeCMSHE8NkPG0YQRpKeAzdNDmMynH3VY57N
6mabQHdYT5rTY46UYm35ASuFh1whjLNmaYtRlbZFtxVp2a8fM7jHxSLJFz/msMxHf9WDcu7BFNj3
UmfvjrGjnncZ5bf93YqHJ2GyISRlBvDxYWqS5NcdIsN5k1IAKazpgK2qsB03kla501jGWxEm+g3M
lzNXw24onITRuUeEOGXbJQPWRk01wQGG/nTRufgkfC33g9djPaMrfjO8gN5aZbz6KtGnR/dUWDAd
DXskQMr81SVkpg7u8MVA7LuxQzK7mmVkwiKxjfA30pxphbXPTHETHmY9U1ORcHK8BshikR31L31u
YBxC8SH2YSi+lf3LgOHoqXTd4mkoiERc9Qw22S62aYfytisG5yTrKi35PZkVq8whjJyWGcxFLpUb
/PmWKXlYsfRf8rYV+Ov5G+rcRFXCe6Zs+91YIL5Jna4905OiN5yK/tXQWXLrmuoDiwjb2k+rLRGF
OnxGSskErw8XnDtZF4TAOwD8zqvvU7Z3YPA2QnuYJwdf35Whxcpsfk61jq4lu9M1VcjTOaCsLB22
d8m4azM6UEh4hPFQLguMjZtxiihYFsOimIX15DHimxq6BG2WktHdu9Xngj11rnAHYUSk3HddlLiA
6lrgcVxoAv/5Fl0yjEQ8SM7S533Uxgkz9LWVeWimOZAf0Ye8S1WNJ/BlPx+TGmm1Pwu7cHaP+Wy/
DGkTy0U2lDI/ozH4EgPjOdpDg+11OUrMuXbXTZhV+66GMd1MHFF9L/+u3PpLZljtyVnYHcmUrc2K
p5CkGz08WQaLghMjxhmC6+P3fijBHhe/8Ux2KX62uTVvAeK/qLCKbb40q2SLIVcqGhQijHdiHLzP
QUq0oEO32K5a5zxIDBBts0JQzpo4ev2tmgZ7VwEuWf9eNj1+HJAhkX4CXg25E1hNS2AJvQrvGSDz
D3jZfDOTdDdMU9QBCmgIjeBbHlrpRuOTpe5bJq+Fc39oMtEj/nVF7oMZ6yXScGlZ6oBpi0FU4V66
yPMOSqhvM5RPXY/hi7D8S8B5e5cCpj5CB/5wAi32MkMSho+MDZP2QuDgjmJ4y8gG2qPnv82jaX5g
cWeEDZ8g6+pu3zjRj1Cn8dZF/7OJtFW/NtR124jBLoCHFBWbYWgKaWZRv399gJt7REcoKtr2R8Fo
QFHJ2uE8vEJVQoQAnPkFNz9Bpr5qdn+KB5ZhvuiPGK/eH9ZF36FQifyp27lt6WBNp7ac3KDeqaii
9O2n48NvC4ziMA1BiImUxVdP8dnNjZdpGQ8ZiepQOaLedXPmPV0Uk5xbehkDAki2iwSKBSSsOGul
2VLC95wYSwQ4ljg/xt2PKe0yXZcZhzOPKfVy6acN2kt1SnAFIHEJXzBb9hc7yK8o9/Biod9c1c6Q
7WaFXdUeCo/dL9n5Zu6+zVVe7rlt8K0sZmiMS4TyoBFbjswjBVaTLgrqIb6q+vvjf/gLSQZd6UoI
WohNM67z0Wc550c62gyWTn1QoQzS5D5Mjvc0+cbt8VCD88N4l0n7kM4m4+Uxn/dl+1UadnbKWiva
1/3oAFLpDRAR/vAU2uOfF26WEgrmhFQQ+IMnarAmeTCBf5zkFk5LcHm4ybPMEz0iIt5nA1xXicOZ
UanwM8a+j76o60/CQlxGR2IvUVbihHLcW7cAZYbl0vmvodUUv5EVLRKF5awZo/33tiYeqPNDFWKL
TxDO1nmFjJOmxLuh5Cd+IP/A2kM7li9wfrzleeherCqDFbyMVR8X7+Euz1GrC788+W2+aLcWRAdo
0EudJtaedp17elxEbCMwsac74Doa3otXHE7dt6HTdD0MCucV+dDDrkwx0C2WSVPnazLKYcEiqkO6
wAS8n8K3Fl3jZQrq9ORhSv/9Hl3NXaoc2hggPd5l32H6r1C3erq0diWGt3WohX0Vg/SOjmueLIN2
weAGP91gxtmQdeUhdeyvDJTtz6Fh1etMA8RC3PjrMRKt4SzXvp6OrVlEWw/yMwJtRqWZ+4KJDQMT
LSC3YyqQGyCTpO0/yaANti703F0zQNZG0p1vQKhFW9iUH7GC8IYjjfFzGAU708lvI3+9S0dEWYM9
LQlqf2PUzCoka8Y+QXO/ph+OTT0Nyes0cppKiRttiP17TTvkpVacf/cW1XUoKuatrHDaCXcZ9+qK
WcxbIhjYPFaDqm65vUXbkYBkLJwz8u5pxAz3x0f5eubtMS7tJh8CmlNp4BL9jFUO8S5LysZjnrft
FVHdE8PfK/TnYidNjCmRnIeX3q7eoACvVOqoa2bX8dbXCaIE7VlPVXYZ/O94u7F4evILPrQnMaKQ
zPpg+todeCKxe9goGyx7PPYZD4wf2/VGjE85OuArmTUsIkLkUHca9/RQUCH8oN5eWvVAJDw6OJQP
bh7j0JKutZHLVuWLvSOxnIxex8fVMUqCCYvcFB4ad6Y/4IzM20Qv4KTk4uqbTDY1loIyA2XeedE2
Ct0vOY2ZFbm6Dui6dpG4k44wDmb+JFGHnCLt31uXlkYYuP3KsUV3eEhU9Th99TodnPxh1Ls2s62D
oc29o4vpmA2Fib+rkbtU0hzupP+1Zho8tFJ/mgoODyEz6IMKiYT1Z3Jvsz46epZC4L9Yl5CgJTuV
8TcohhCTqlcUi9Wzu8wLdav1x3jTjVkPd4Sxbd6jGQiiauD5QT7FzA3+mm3+ENJpzjSVul1uMAA1
KvWLnmyw8QQPXZqE2R7o01f6R/bK0+yaCE6G7YyuEjjEekgnjtckPa31THEfggSqx3kzes4nHXym
Y9ciZtaHZqg8JJGjd56Wy+NdO6PuGx26xD4+rmMAQQPOUGq+gEkwX5rG6bYecrrUkIJOQxS8BrRY
qOLkpRvkkxcnwUtmtcFLxUkvgCK/C4I8XMWzYb8UvkKPbCO5SGYfHnnFAVtzykdvZTVwc7iLZIRH
Zpoyb58j/ccIVOQHMdG8nGZ4TXuvtPN911P0i9mGB7GY3qaSv1BZzOVhNMOJZ6oE07q4vlHmfR4n
Blo1moMVOWlnrwv6tWy63bSsDfCPfbwmaC8tTr8rUYRYc5SRX8ILbHbg4alXRzvCAOBrLXK51oR3
O2eklSxKPeU5CBgR/iSOmzAznnjROnF5yMfHiCIzBgNvp3G+exwlERWna3pI9Lxa545jNyeDGuAW
U630IsbmghFm4yo1fRFV+iaEtM+4a9ZCIUBG4oi0AqJeGDDXMMd0Vy5mQ0NPxS5QjL07W+2n1DO3
bRgQIBAWLEuY6pL2zvR1jcs0uEMK2iY15qX4+WGvV1pMO/SPHxEafCwCXOjaLovyUjYWg5DrJnmK
OkfcDQufge008LaEwISNgGfvk8ZwM+m0KpRe7OGDdS5pQK0fyu3IxSTsTaZ1+13R0Cv7EndiccU4
OB/SfRt5/hfLyLZjxroNfueah78YMTAFCmdsiyJ+KwW8/mYazhZyDtowZK90I7Qtr8Y9xApw7jJ7
eELHktFYrUImQl5+6YN4fDKq9NhIRp4PqSiv7z2aYRqrbLi1pm+t6gLn9aP4DiR8FK9UkOMWB3ls
TNuqaszTQi3maFhaLw7zcDXYhA94g8W4nuyaNSOUnfRs5xAmrIisc8a2u/a5TI8KfjF2ydh9G7Mn
d67w9VmFfheGaI8jg1A0qLN+91EJnyRqxZUbyObdVOVXT7Dr2Uo2D/n7miAosGITW3am40sG5d5G
qI8MXDebKEDs4GA03wD9Z7ok4f3i+jXXXa/LA7g1uK2Ii+i8MC4MIONFQlxan4QajfeqWHxejhJI
MrPcYwNPnoMmivd5HjDuGluJ4jS9I62GeKXAfwej2+04pjFj1MWhD5Q8F9RnyCAsF+1HrG5WXeOi
zbP0eSL3p4kse9EgG3tqBLqs2D9BH61TMy+gTZL8AWMffk9rwBGwKlw+uV513AjPIw/Dy+iCIYUf
2W0fHQYMjGgJrRo7QJUcUs28RXvLepiF8dqj3ToxiUBi7H5jyoTZpEDfXB8qzzxj2SiPgZnRl/AT
h4ggYW7GZa14XPj5ogsFK41wBUCbXuVlYj5qLzaBklEMB72tXlblwk81Ljxf0XGcB27z1gm3ZWdg
12NYGxXYEFrSNFyMwOdYJsFpCD5XDIpvj0usxQcEBUyiPMhne0iMfQMiNJuke+0X2oKVcv6tE06t
FnQzmgh0H0XBxpaTPYKswJyaZ/rxt6po6pteer9+DAkXsv6ywDFdnQcEfzT9+1v4dZZ+9eIISagD
VAkAMV+t0Dd3voW6wXaz8ZJyfruYQQr+Lq4AOtmp+WSrl7FwKKVB7H6iQbSpcv0FMhhtdTzA0crq
SrQo9cI/CpN3xCEdo5GuA1Bv/4om1VECFRXWFy6AELOUQutR7T0utiHGQzP2HJiRKi14gvoxFHdT
nthaF/Qty+JlHPKnWTbVxeStl8c/JV74w7IW+YEVfVJl1u4f2u4aeNk5Mih1+yI6/s/oglvipAIU
WPmUfgYVAXyO1v0t0en+UTyLBaQxBgg4bXA9voUqEEnRBtWjx9/eHO+BvW45F33vvfwQxsr8yGz7
Z9iqP8qMiD9lRlc9IsRDxDp9ycGB4CykZjGGK5K/fJN3RGiA7Y95MUjO6KKiWks4VV8KnTGWbcU+
pvjfUDWkT+Yo9pHd2Pdc2PYdE1SwMShIaeWMAVg+eoGaPpco3QVDxAynXDqlsp6bo1WLbN/Oxbgh
y6U7DAkWBm6Q4BUL9/ACRH2tfr9XBK+Zg4faLnBli2Z5N1M20mCe2scnzGXg34ZJXR8fjE0mP4Wo
v6V5HYIERD0bFDGq8bbyF2TYuJCN5gJMTm49zVn7bVRmTzz8Mjj680349usyoCP5+Mc0nIq9laiP
kNSeU1phIfDiMjjBhGhXdZCJvYmDaF8XlIITaqHB49jsC+xoA1O1lWvPCQCD2D7Q63eGIbsZaFRv
rfYai9Mm1YThNdCGUiFo8P71w6EwvxDSYB6c2a8ZJ8Q5kTgJZ6lKIKB7fIXHv0WJO4lVtuDzCt/q
Nmxq9dowgWbg3BpRwtYVSCl0mZfH+48LgSpPdux0h0yo79MDSJdYDW3e5oA6zbl3lHO0omD7Pe76
YTkZd8ul8f0vECsiZHNtfkBZf32cSKQKOJaE85+X36eU3Gx/w5//rYysNwAYVfEvYe3/O6T7/le1
xFTpf/5S/xC79X8lZwvC+b/I2UqK79++D7/+HuduuXzK35K2hOsTVkFuViB8S0CmHn7p9r/+k3A9
1j1HBDJY2NT+wqT+a9KWKf/iEsoZBJYT0JyT3t8lbVnWXxA0Et8oBSgrhvz2v5O0ZckFMv53TG/X
8+gJicBkpu3SuDL/KZG29kt/Cno8P4y5GNr1IWsjJNLSEr6pN5GoYv+5CwdwWZE7yPZbNega0K6d
ZjW2biMh4YIBhZnC7/CL+WjOdgUgWkTLyQIZX7un+C7rvaDP77EAWGUh/ogqqRUd8SIrVwggme8V
ws2bTT35E8hWAAZYdVpDoqjIzPAHJ+uhgB4Pv+fZaAwQVxm8I2JNGqvudijmRrIlDUA6W9UiwD0t
hmeczFMxIwUOJ4JRkggQ3aWlOdVuZgN329UnJnXa10NWNGcrhg7kpp0fbCxV1sCifdm4B57bROwZ
86MEZujiYVkuBgqNPsyCZi97bKRntKmLHTs2YvkFq3FToGwbUXBhiu2qUw0GT2z5OVDGYjan2l1R
0CTvXdbG3iHOsNSt8RvystumjQAZHWZSgVuNRvTolWGeOiQllDeWHtdYFtTPoI3lvebEo5DFjhbk
YKTexbMlxDA+BUYle0StE/U845g4PRv9VJP6Y8x4fF7IqhDhWUEwTbC6BHJ4pb+qesSHKScvKFKM
DluvXkSNglSOVaRrCtlZhQGTMLgClqAyGTtDPYNNwwU4mhvTjXW3qYM6aHbMC9rwOyFTwcpgN0GV
ooBsN+QMOXZLfFAoKLMSZkte3DyNvRfMW2n3jnwDOZirc50xaxi3Wna9eisyLxk/DLYnJK12OMqj
zbhMb+tHbpqH28//zh88KF8FFSHEvwplVIpBWc0NigOHBLYhImOceVZr1y4rdM0336bY86Y9HN/E
2hp1Sl+nZ6bVHwdCSxjV1Z6v9j7hjIo0Ey9N0RSNNlbEaLLNr4WNdZTeE0qO+M2oyT3CmF1k8c2k
RYHzi6lWodCUJpZyzqWwqmgHT2VgOl/lXW5ssGBq61PBXKHCKkFy3UiqByl25EIaRb5CGt5gLtNz
aNEcT219cB6ZGyigajLFzdgsyWSn21u/zo+Qjn6u+wFx5BLeQfYHQR5F59aLjhf0EhQCfD54Xoj9
cB8RIL2yvZ8Fh0DwZznG6+Y2OExEz6UfdgXfF1sZ9vM+GWH4EDh/BPyaqGPNTV+f2roY0CbbtiM1
MGu6K+OG6lF3n4kIKTgyKCCfHzb68ugYaX7rswwGAfYscws6tuZcNtZHrqATfOeGaf9wgIw4mzFz
W6aXyqf5M3WJsr6kCOEzPKXu5G3TEh3ophW22dYrXC8DX5p4KOOexdQn62KkN3cnEcZUFw7yRbMf
w7apDyLn0zAZSZ7XNSyshBd+pNzYg15rp3Ni2Lo+mGVrBs+qZwy8BTQSVZjsoqj5GQ0mmSvrsYxL
e9t4MvrilCEBlo4mg8YAjPKOg67uN6AWiuEQNuG9nWcsgx7pOJchG5Lk5E7OkljVZJEYj1oo9uaV
amskU5irmqFfZUWdyQvSgiLYyzQso5fKzOGRIoJLELenVdqNLH0J4jJBMuEnr0mGeENDwMF/M9FP
qdbkDAhUX54r2+6oldcGBzch/+gPWiJavQyBSZeG6tirYRSqxVw0zrlZ7vOSKgi9nq1tRmFzKlZ+
Aczgd0zzv1Um/O9qgP9vsS4oTf9VIfBadW38H6/dz2//GNO5fNaftYD8S+A4FrkZliTrlo7k32oB
+y+OdNiIpcND5HFX/60WMC3KBBeeiWkSximky5fTy7f6r//kk3w/WAS+qP1/J8X8U8bmv8zctJfk
lv+pBDwLwwZCZSpIf8kKNiks/iHdozR96Chj96miXMcDiv19pFUMtspD9q0gHS77CbY6JoGD0azK
wjQKWnnuaNsvTmBEr609lcMaP0fC3H/x0Rd4nLLq04Cmxz5kSaLKXSN7nV3HmIw1yM6SY6pViQgG
EoB+4SQbzxx0cWsTocMPrwtt5NLsNkyz1zmS4lltDaMPjAkW5+B23cFwDXArK4SYNjkDCLOcrjp0
tjvRk2+QwB3yrGtwrQUOBl9blrNx8vOmlfeIvnb9VOsUm/pgcpih54he3Ng1dUJOX2QorOKCTpde
4fN2ivUwIeKBwR0wBmQM1fWeMGjoNXm6H2Vro3OcCOXYYBXrIIW6lZ/+iEmg6I+WoOFp9ARZbQfM
UR4TaT92vhV2VQNOMPxEH1tnzokmkFYGMgNBfmznKG7l1B+QYOp5ozGuM6VkNlht0dbMyUYwx3e/
mNLkx6YlyfxYT02+JL0JXZ68jqFwvSL5K8T0FIOsGaViSmpI3ffM6PrIPXDSDtqL0Qw1PqBIz7DN
EOIEWwWCwLmnmtXqQghXxWpW9ko8oSgbB7Srovk2GwvHJBzS1HtFed6wnnQ9lZXt6sLbGfkYm/se
4f8EfMDGHFc3FuuMGflN9jQHTqOuvapKEzKRKRgwiLB5SwcvL0iwjFOkrKU/5xsTRSW91b6rX4fe
9UrCInSYoiv3pVrFWosBYgBz8Z1rp3gvAaVzCBMsbOau6Rlc76Slm/c6iUHGGiBzaQlWST8S/Wb1
Jc20ae4vQay6niNyR2pynvBUrAQWzG9dWcKND03DezZgf1Hh9NCFbRrUydqpF9WFM3XRsPOxFDGN
R7vj/uh1hXXdFOOGbx7bzQYMViqcLcVbov5wEkw4+1YT5/F5sp3I3bgYzHBwOZUY9asR4yXeLSx5
E/RJsfTIAhV54orjTUW/QrlkYTLWrDVCF9qHfHUQ81S9uAUJOVgZSMtqSGqZn8ivCb8PURixT5eG
7ornPacBtuBqT6AfRXOtq0x+dVWe+HT1pZl5hKJOpW5p0HnGmKEN0r77ndnWHO8RbyQe5AWVLLY7
kl0F0X40juD0vsMNqYtjqk3tuZuoQ6u7ckZgnhZfyLZb65bRVWQ7JVlnCvaqKHwyGQq/QraMckZK
eSuRf2BBwfvmOieaBCApNbyywDvUKTr77ewXQQzIES2NMR2TjNFItnINqOTDJsZWj+AtbCd0BQXe
ZlS2U24BFAz7LLY+gGfL8lm2eUo8rKmCD5WV1lOUTU26yoRzpXn40sTzVshJTTjq2Tb3nZYV8wSJ
UXo11fhbpF0BfQhKIyA917FXQEIBP1Nk4FXlsU2MIKk2djn1YsNQq+6OJeBksFKxMqwVax526gIk
yTbPo7LmddP0lllFIF/COwHGEhNvAjKILBO1TgMKL6Ygs0/7wqybj3T0y3Fdoav66sWwzladMIYY
HKjsBOtyEBd6laYzbfiIgX69nQmDoPJynEPcjjwXo7ADezsbOEexUmQQFNhH6C46ujF3FaaP5lTN
vtBI76oUMWcwWfEuQJvi5JsungBkoG2pCUIAC+nfXdUBRxfNNHq30PQbpFozXqtvRiTlzCS1kNGm
q2yEDUsM4p50j6H+NMcjTvJ5zhFcBCYBvPvS5Bm4StLKvb10w7zHuB33qCgiYleWDMyGvnQH1Fyv
J9hJ2c+p5Ay1dfuxJBm2czT7iMa59hxrhO5nxKYBj7FFofm1JbMWSk9Chfge8eqo7eCpnCS8Cg2+
R6uUfN5frUYBcesKp5a3wC7Vd5aAND/20gvlYTJsgTZm7qti22bcLys1JdDx8cCa+TbkhvOOOeil
fquzPDM+0KqSLMRcqmx2aVRG476DDD3RhrdosvJHz9cT6z5OSg1tfzXF2LTXdZWRwFeVsg1PbqAQ
wEYcGQZGxUwd8bRxJ244u8Qp7UcwtSuczRnHpiTN5ieR+Wjv2U7zECXRrO5xSIlHUiSl8aU0Er9F
T8fXx6GfhH+k0gUcpEs7M3f9ALwfxX/jNUdX23TW2yJBGIerblk1ETexhmPXWYl67r/5JIvBLs4q
WDBxlOLkpj/PS0DtMqvdWKXkTc3txBOhREvilGI+DnuywbIHELKPs13y3+ydyW7kyrmtX8XwnAb7
ZnAGh2S26lJSqSlNCKlKxb7v+fT3Y+19vFNUXqV9PLrANWDYhm1FBhkRjPhjrW+ZtfCLWnHagl3K
4ytFKbm5jXAxkc3AZsdMgOoJef9mYCdx9Unl7i2oxPFnL9Ym5tKpLsyXfswMcw951oxBgEz1mwer
PHZ9mu7JtjLB+OltXbx6EkHnl15tBk8FW/MWb3QTgbK0Uh9Vm6eY1kaQdOZYS94VqBOcKdOu1Juu
vm7l1OP2jrSswPYFBbGmGfptiqZIp8jpy8gTUIjmXXyd1txpbRJRVRDk1JE1PCeYybJf9aRiV+hU
oW9g1Ze4npjrabo2p35CciHh2buylFQnr8EEPs8amZMZxIGTiw2ZCJThuu1UHehL3lTfJ6WdWq6a
xZirnjQb650uUaHZIDMvS3dKC3nAHCbLOjc5MpQRT6yFfIOHSKu2E3daAoeeMFBXUy4mFdzsmqvx
vNapIPeNEMH1QMTu70e1DgGmKnKI/1/2lXoVQUMayGrSZgeYGVDfNqnWKC4nu85bCY0cdE6gMdo2
EYhtcStZ+NhWU9b0yur3pvn/nx/+zgabjbVoqSaIBwk4rkl83v+9sPjfb+N7eFxVPPn//+NkIfOX
/qwqGv8wlTkFUiYMkls+kXLen1VFSfyHpPMPy1Q1zZTEuRL450nC+gdFGNMQJV22dMXUDfnfqSlK
HEk+HCQUZoUEJpHjhKZKmr6ICRx8zeuFonlh7S70ldolOvbSusI7gZo6piDpkFudFTsoK56NXafa
KyWKmNCJCS4072qkwtzwKwjni+qF/NCKr3IfxpXhAmjrRt/FXq0bP/79gff/2pHU/DJodP3+8716
bd5//u2eKsV7/bf8199+H82z9zokq/I948J+3P38r7/Pf+ePkSSRFgr2gXFAkJ5KEZpD4h8jS1IM
Cs/YzgxdNMhTND+MLIrbPHtd1BVZkVUOtn+OLOkfoqzLmshFPH5TxWCs/BtnVGbMh6FlAhA1JAkr
m84kMufy+MczqpcomoV5ILw1ID2bFBCJLsmibRAhfBDvZ36Mhg6BvUN0mZsiZ9SbXngqcTIEIW7d
rOxwsT9bZfgq5UbrpoCI0nS6t1RppUTWbRtcyv6rZBVOqXm2qY8OluRsejO4NRuD9F5iU1q2BAKU
v9rkkHgXsnij+5QOLWCl/s9BFfiw/1AgWtSzooeskw7Bl5q62LtcZRTWecn+kk8+xvmdKYqOTxxU
N7ynkDwt/kkCWRC+tlNpN1GEKfIqiH9qkuHU/O6+Fu4VQqVRcd5PUnklqXdJ79PFynzFJnNjSdIu
66lOVfpN1vDzufSF8QriIuuZPtHwHgpBCnnqSjbHX4pmOLKsvMSe/5brqHq3SQS/d7ztpCtLekDi
7QTmihhnR8B94kcPaDcyktpH6SB7l5qHMKOBX9HfmwkhY7sQ97423oPZ5Nhsk1gBGUpy8Iu4eult
wHvaWuXxhRZWeO5AKBfiSvLMOULHyRNcJyYpSfGhVt5rThFdRm1M9h0CHWdorhvBfstztvd8SVGe
XQ1i6yCB2Yg4OtmYrYGK2H5ruFLK3UF/J+Ot0qcnSEkPjW9JDjnZG6N7hDGHL8cKbK/83iEPzkqE
YLJRkgWYP2rNDw9khoXYAacrGJBoO3jYFuVYeCtmmEaTvuWq9FxOwFcMD71epV7HgsblZh/feHV7
gazpl6kFKz6IVbuLjYcAXJMSPhle946DxClLD3kXKoyueDYo8hLX5dRdedkgr+BAm+XYP8h3p4Zu
W0XNDoYKaY8svn1WR8/hxOioZuKWFP5H+bXg95He7ETA9wNq66hj11rebU0J2iyf/ALxX6uRMnAt
i4nTJNXeSu/CErURdlYponYZXEDtsGP41XKA2Q6KWy9SMhUb/Vnj+oJt61XSps7RB+zwRynpb1mL
tjTMmvq//j5Pzr8KTH9MXtXg1MHdCuUvZVFgCgc2GCWs61s/exKNZm12HniB0a708cJvMrh7h3nP
/HWjH++3Pjc6V72O8orVOAtwLuCZ1vwMbBIXIIkTlvuvG/l9S/ZV1+ZfcdRKAcCkV8Cm33IgXXfc
qGBrIyb0HrkhirQQuRqieGjGRv9mSsUGRY+evXid4o6jxFB8i0Z/x6T93/QdUreoqxQeWTo//ipL
G+SuwgJ+29ZvXXMvFREVq8OZrn8sG/75gI8amUODj7qumXI9ZtIcbkVqPJjlVX+tXJDAqNjCi/wM
D2OVZ3a7/brVj1uMz40uhpIuEOVAzEd4CyLPim6ITh7DlWh8+7oVaf4zy9dqIPfHN26gwFIXzVRT
1fboAqNbze5c6nA2uV+eaznYWGGeOplz7o2dHEjHLS6G6xiPyVR3tMi146YrbkbDup3zK5jyriFn
uPvhq4QWSPFxJUuCY+o4wYGwhRAjKLGsrPnEm0GLyRt9feZpnHrTx79tOcirsVSgfUW3zbpdSWtt
TcgRpvmtfg/peF1job4yr8+0eWr6Hrc5D4Sj0SVkHHnBkUa33ntOevEzuuU1iG1una50Ur4d0U3X
Ue6YZ2bOHNn+5Zs3PrarJb4MwIZ2wRDs2026adeSA1BrY+y+7uG5Ds47nqMOhoWRGuLAC4/lb5XF
93dvFXdfN7HYkP8xW44f4mLXVBu5agYGbZQrECF29t14Sx11p/HWoltGMgPZMdyvGz21UztqU5sf
8FG/Eq5RTXCp0W3Q46XAq1NAUTXj7IqrgGC6HVkMv25QmheaLyartljtorjXxxwk7a266fjArvx9
Yw8OxCbFoWjgRmeGyKmv2XEHF+teWRmiXKCdpTl/m62bbb9W19Um2nzdrTPjQ1ssQT33wHLp0Qx+
dZI2f0Zozn1U9F+3Is3j+fPDY18N606SGDIfX1cHmkX0ZDG6RXXKtc19tku3+W0Q2FRwHXmd7sxn
6bG7jdfnxol0uoP/bPn3TDwaKGqjiTpUv+hW3kjr7CB90yACXOAPdijHr0XZRhMnfPdWX3f4RH8R
LEiqiegFBoa+GCx+0+sQUPXwllh4W+mfDeVd83M7lKuVCRLl68ZO9VEWiZ7XNULKTVVctFZYqlWp
xPHc9k7/i1AO+C6DjWbMaQV7ulYo5Lv+jxFx47l9yYkl+0PDi0GqhIk5gieObnF1HXod2D47Qq6M
3onqBnwEt5XkEogr+S6tJRxQ0RVBKtsWmxfI+DMP4dxvWYxkEdRBr4Y8BP+RRwDGxZ22sVMhSLB7
tz5gxX87O7hOrEIf+j//pqPBFRHVO2IBj24JJN2oWIqNPaoPu14bDzwGeDSrnFhYE2869NKns83P
XVrMKlnkmCpibzIk01h0OdOiQqYeE/5uPsQ+GK84gtn55bBKUAWzlXDFc1/ME+sSbWpUeQxdEpGK
fewyeT5sZdKRrRHZhL0wriVuegSR6xvEA0L6kqDQCUpcjLmyE6fnTObcg/ttSoo9GZFvIHztIH5S
fGXdRD++HgK/r5A/PA8qT8jddEmTJU2jpPDxt42KWVWjKuuHEWqITDRyWqruZHGqDmC8UdV5Gk1l
J1viCinkG0fPPTdfrhfqDnKibZ6Xu0kg+BhvXzjCQY/VNZGFF6FfwBcWiARKhHN7nvlpffrF6Kfm
RZEq8qzSOx5AhQdwg1O8fiAfc+VvExcH/e8Pp3hxbqX/NFbnh3PU1GKrgwCukvFS6Yd+Sm+wrvUg
eQ1GTA4iRSdZslC0c1Py09q7aHLxPjIdv144925on2ekQjIFqyx/LYN0Z3TNa6QrrswFtyd7ewXE
gDw1OCfIIIvUXW+Yj1+Pjs97X10VGRsmxR2iWtAjfHzWRgWlrLIM5eDFv0wrvg1l4SXOJK6jol/Z
8LMXfkJ64wYYyXSlbDILJDYZkNFkWwHhoDrGnDY1YYIH6rn1+9M8XvyyxasxzMxPyB5RDjC+bnEx
7UtzxE7TXXO5gT6vdEcTh6i5UxLpVjer7YDVKDazc6/r0wqqU1dVLZXiroWMZLkXGD14Dilyo4Nk
7Pr2R20AJlFhr6Onj2vw6Sa2LDUFAtcDDBGRzvurUAif87A/90s+DRzqyGhFRA5FUJe15UQu8O1z
r9T0h4CER9VHKNIEoiN2b2jpQebAIkyRPAZadMnllD0kCtgg7TICLtQMkxNA8DgzduaR+mGeLn7Q
YhvtFaIAgKboD/NuTHsqb8OLxO22nW/HTu2OrjA5+TrZyHdm5Xzd9LlHsdg5VUEQRWBi+4OpPbcD
zo6CIt1w+3Uj0udX/+GBq4vtdM/F0xDL/9O/2IHM6qRILjaj63FtbIcumKZqdabVT6vfx6e6/JZw
hxFNgUqr4j7cju8MJ4dTl2M9BvtzK+25DsofJ38Gd2gIWx5jP0x2NbyZ6ZlHOM/RL0bI8ixfCxJ2
I6OGjJIfCtBw1GtQFt5IQXnuqZ0ZEerc1aNNhwiyQjYUnlq9Glc68kI2eqVgE8yNO2cVXBSOgzvn
3HnkZP8Mau2WYpoIxuZfddRq30jhEKsRMwAPVKMmXPwJbtk/z3ybr4fFyf4dtbRYDbsqMmoiofoD
ijJy3Cj7aD9LSl5ft3Lic8CQP2pm8XEycgNCHqe6w1xuAPp56PBGMqsDN3YSW30enzGp7TjpvZ07
k59terGaZN1EQFdHD9WNR2qwqvr7SP2lFpA/VsnaPIRO6G8mto1eHu6N7hUhCS79eH1uS3ByUhw9
gsXaEtRTWLfzO40BAiXiq9oP7pmnPM+rT9PCQBeiKbrMneFii6oHehxmwe+FRfhRrL1dzBRXfqF9
cISzZ2bl9ND5q7XF1OhwmI7cl/cHYnNtSWlWBki4gNCqAeNrgVI/Mj2k5UhgonyroelutXCtEGTS
EbdlDIU79t+zVOXihBCW4T6BhxdOHl++t3F8EKipoyG041G8mKz8MYVDWgxErFIaF1vsbrnOByvl
RgEadzidHTUnV8ujR7mYgWPzP9+g3unc5hukjq1qT05xJ2/PDYzPxY55ZT5qazEHSQwz4kjL5zWm
Nx1jHd7O52X8B74Du+ji3Enm3HtbzMVMUJsATUFPILfs+K3+rYkJhw3PfsbPjcbFxKvyXs8nka9A
sgu3JjirtemmO3gatgR+3T1b5jvXr8UEI0UKkim2joPV2qBO7+rb/GW4UO5qLoISG5TiFbSOwJa+
/2ezbr6APV6sk2nEHudl8+tDTaqtwz2QaSSktuZEK77lZ/Yo0pmhac7//dHHQbVi009hz/Ncm117
xR7NaVbBtrnKnHPfoXND05zf8VFbwHanQlZoC8wGZMTfdTjdHkMeJ/EY59s717fFCmaKQaKr7e/F
WlqTa7XVd0Aw7Gh7vhg3D4cvFktzsXyB3+/N0GO4mLr82Om4DlF7zViBInSqvnia1V81Gddfj5Yz
g9RcrCtpqfW5yWn5QIrNVdXqbqGbxAGcaeX0FvOvJcVcLCktMFN9+D1GeGt7gHDyChbqKt5NgChh
INvDFbkPq6/79vmK5eNCZi5WFg9SeJMVPNLyV3oNTpqQtCvV1p/bgzhXZA7S4UyDJ08KR91cLDGI
7asaamB/qNzBTQ4WYfRO6eROs01qajPjWg5W0qrYwAI+NzXmP70cPpqI1kahAGLJv4uwRzOjMEO5
LdqGiGMsNHIBOgBL6VCtUfzamkV/KVZ/3Vv2fqfapElkOMSo0+zH2chpORSySeoOGdiDMvBgkU6D
HYxECo7GY9E8CZG+itW7gsMjhusDsQs7v1Q23hxYmJN2zSVLryMvI1S2iR6D/MYL4L2Ll1xTcck5
bmWh+GaNktOhMXZrqXBLvXMirHN2VkswK8lIkrlEqcA2xaQ/Vnckpdo+WykTqlwAp5J8E3uqG2eg
wN22RFPjjLeyVTmITg7R0OShdINhh8N7Ld9H3Zsn7LQwJKpEuQAg7FlkycADH4Cdqmj8KpiwfSGR
rmwAQ7ysRv+x1wjYqUSbeWQXZerkMEB5bZvUErcKygAh3JRjTtxj4pBV4ECXsPNRxMN953WIHGa+
a9bEG0ptiIHfW92D3mC5qdo+tM0vM1euwlpaCcYLwTJOKI7fplR7gMRqxzGaS3LPV0Lcb5RGt8Xg
rhvgCAN19GNlh9hpVQibGVopT4AtYRx6OfhGlcDG5HvlZVd5K7/ghXNEq9qa/GtsYQ1Gdmk1CAan
7E6SSJBF3pmFMX88WuWpxZZfv80SfQN3mbBfwrUK1RmI6ZIbxabUs5rDNgfU8xbQlanlQ1eTiCX6
GcYDwxX1YEvaJfsrwAnxCzDTmbZKXGHBMbPYtfr3oDUdOVUw0N1Pg/jk591VEt9RciGnhTNVC6F2
zv8CglkToaSEB4UqJXZS4QYZLeiV4LoIRcwDIphiHyMSpwcf+L+0Fcm0q9PHtKof8pKMQotIGu9H
2d8O6gSvPLge0xrWR23rUnxTanDVU3NNMvtzMFeojFdpbB2xrWzSETcJQvFkfMmMcVO3eEaIi6rk
H60m2QYJxUn0zYSIXQriNjW6y8qXZunjCgG3k2E0gxXoFMr3VOhvSJtaU25yyIJ0UismmD13SANB
01Pbavjsp+AxPdMme8ApTNJNuh5f253fShegBDcZhNoqUgNbGzwCF8jMSoSNofjrfqjeqyrD6RCh
AX+IhTtIvI5qPOp96ohSuKrr1kmMYiMG0g5/A+x7zxZKMEdmtEtmtZGSNd+zQNjjjXyc0Aeryk1F
FON0O0gPrflDxAM/EsaKjuuHD18Bx8uuUpABh4RfmbKTo7dHOC1lwkxeI/cle07DxyFrD4korRuo
kWUCHV+vH1Gev8sjLjZhpCzIi0gj8HqYWBRpNxnZu1hlGxxyVz3ZjPJg2SoC5apRt9aYbTz0BhU5
zmWysrR9rz2ZwZUsNejjX3v/XVLfg+i7FVAHF9odEd7IiJHYd6RnAQCQUxklP3DRkk1gWD3JoKB7
ZQ5QEy69UBDclKE2o42iRHnWx7dOX1nKD9Tlm5zsIdCZd4Pvu71srEAe2LWerAQW2Uh5TZHmp8a0
HtTbhquQIstdDbewlUmc6SjOdyB8SLqxnMksvnXdVRSA29QySDjBBT88CPZRbazM+BJYiTtl0Mvb
wBa1OzPf5UWOgYEDTEV6WNvVW3O69lgCjNpDZgbiKPsp6IeMk3KQN65F7Jqu3pTrPn0BnN+K701B
dDC3X6WRrIXoSi0v9HanDwfdfNSpcE8kd6JdRsTCibTfS8qApSNdxQxbz4zXcn+bFge/emiEtTeY
UHFvxPJSR8I9ZQSP/hys18G/DqPriLQoErDV7DFLXhtwHp5aAE15DqeWDkHYfgf1ZkivuvlQed/i
ii0NGPdOvgkhOIfgoZKSYIjWvGtZXUikc+CfMJEeoWqj3RKdvmxtgw2RpmgrMWzvY6ZcmhKNo3yz
/O8wuCOhdOsR3jTG3CZzY49EFZboUiN6M0aRhKU1BBLfi5eqyFG/gelHi+B8iJRLMUd460yONhYh
KYZwWwrfDJMza59vpTa6jJitsNdddbz3IpmgzuSagxQsrfhJgrNb8njzUl+3owE8sl3NIGYy9PCF
OwKaU5B/jxOAtKl6GEasYkq3M9qHsebOYZQvsMI5QKTtnuwf2Qi2svma6Xsvf/SGZ/Jx8Vn/6GHr
AHxKmkMyAte1IrRYKy/wXxQE8nOSjFo/enH5XFcj+eqD3ZT1Roq+x+WLldbcvTWPenmZIT1XibSV
50Tx9i4F8jH1BLMbHf4k38bgQ3LUS69MOPGIluzV74CHVq3JuT26zcenidylkrO0bLT3KSb+MNAu
M9xqAFE2k1zYRRs4epm5YtwRM4qTY7R2HgZ00Wz2ibLT9MTxysLBVLQaDf+mKu+E0tx3GI265Nmf
7lvEeUXJGoFjo2MJxG2wmnh6hphcCxS6TLwLBtVnw7G44qlKc62QgWiJVyQ327BB1jkWXlKs3Fy+
UoZ9jPorew6w8ZXqzqr3vXpT8Mmw5Pumui7EwcEqwepHDi0QMDiZgKCcuoDPrii7qbsd/GCbQUAP
xH1M6qCU36kwMiIpdxkg4CsZufKVFTGkIYGR+3lJEIgdWhN3KtpmBCxFqoCtErbNV1lvsCghJZ2+
DZW4VzNtH1uQdQ15G2joJDunmNSdaAL6QPWJzckZZW/FxaabENAVAJO0wicpfSJuCDLl2zSZpJA0
UM20nRzfpDnFlTJ+BDS8noacK659HxHrVBf8r1SQsTpJ2dQHW2+j++hOg58BxYxZyA9nfcjFVWy9
xdKd3DJdBC6iWrSARKiqNTXuYrTB0UvFA4kvbu5fagkSIdPYtTL6P343oQR8a0Gxd1dBnTt+dpmq
wYNXyVDKwr0gPw8D/HuismoqKoVSbGNQakb9poIbErrgrmofNXwCXpg/1IG+BVy187j2wDICe384
RPK01rqIuIJ436Vv7ZPyo5WY/cPoxAkx3Fa/EfvnKePSr6ixq/k8uFuV9LTWiDdekuz6rnrzuckx
5Wgdiz9Aba86tiSDl+/xpfLm56oDUNbKux5CzlryRmUZ1ZoZw4XhSoud3JhAqr8XgI5SdRuN91qV
2knaUvS589SHMps2bClA3ryLwqUYgCEajWtuWVZlP/EffBP70g8/aNeBEVzW8riXdP7XenA9BGSk
GW8gmHCbNNdobp9SxbSbStmKZX3RD9Qi2XplY+WkfrwLR9nOA8PtE2kV5jWgosxOoJwNcrom4MbO
ufA2WRvkLHOmrliR17vysnrVMIWL4GUCgjAp3n6MGlceCzcUkP5iLakKjbPRVqnMnaC8Cdx1wZBZ
d7j+ehGjGlvGpPPXGSvG1L+03PgaLAJpVjmKMiOnbjQ2Wfn4boqvEhDoyQDadDWqXGUqGgMzc/Io
BZO3DdsLsVSo7LD5lyuCrsiMUg7ldOWLQKrM16Hk9aniNmst2/MHKAKU13Qwe4ius36fdG999xi0
hCX5915wNUSx3Zg/dWVTi/dEEwHNEhy/BBERXqQSAlTSAXEDOW1ubCOjuEKhvEbb54h9v1Gxt4ex
wArTg7QcieNk/Ql+lDyQoHsYg9fKgIvFmCHFfke5lo+g+SssAkfu2PDgDY7jiZBPIl99/wm7HQcU
cwV/bhsigsWb7yRFTOYMJQnwdg3sBr1oCJZV7MrDr5vwRoecb1PhxshD+Ls4Up/wJdkehG2SbhyT
rsgD1ES4Z/kgsNdlqQHQnU7KytTu22ywRf8JRCdzqt8r8rcJ4Lv1KjbfMh/Nq5qv8/SdZWolKjdD
Ku4mT3Oh15EVtSdxhkHMCyFwa2o4iyecvQwZ7qadhWfOw6eKC9zf4RjhZp5/Ls7fqA3TqiiM7lAj
QM/99zZLHYPUhK/PoacK2Zqq6jpKSkAzS+mvWGtBG7Qip9Agsz2eWIdT/OsmTlYSjttYFGfSoQZf
UtFGu8dYvetuCFJx+V5OG23Pw85s5cyjO1npOm5xUZgBg5+26kSLuN5dfwvCed9sGzu4rvbhjbI7
079TtVFEE9TpZyXRJzWv3oTtMBrch9RIiFSnuJkFbq3bk9e+OS9v+6yApDBz3NyijGfFuuc3JWW1
YIeEn4sBf2dtmo3gtmfGhnxycBx1bFHAK2Wd4MGalmaNhbwqr7x9Gjqsnf1G2gb3/pV1FX+bhJXu
qjauAgdWkZtPbkQEmvv1Mz75S5AfIFFBGYGM5mOxRC3LtLbkrDuQMu0IuEsi/Zw8Z67sfqoB/dXE
Uu42xlaTeXXVHQyckDjVyVuENuph0TXcnJh13UN6RzXAZ2vwdedO3mrNzpk/e/e7SHxUfuJl+khq
cqb6KvlGGmFTrcpHZR2vgnW9hr230Zxu5ddkWO7l7dlC36m6m2ag+8EQhPzfWCw0QCUSMSK67aBf
NW54Vx3GB0LDgnWxFX+Ul6OrrJqX0M0erG9fd/vkAmfpsogGXp9H2cd3So6FJQTx0MOT9F3f/9XN
tKM+PPdwT1WhdQnZChAttttLQaFZwdUPkq4/RIGHSUdzowzDKf4hnYigEdRkMeUrsEaumCb3fn3x
dSc/KwyZrfRR1nSZ1dVYlvnMqp5avDfzhQKZyw5s+nWJLJoZI64bJ9onL1wGP33d6FwQXg7lozaV
eagfjafEszwvmp9sAE+3SSybKG2iXwWomt+/bunUO0SCYzJ8sJhhAvvYEkbChqKA2s/CF0m7lIx7
b3j/ugn9VBtMDVVXNMjl8BI/tpEpVdNWQCMP+Pu5UAzYQ+Q3CoQyHIc2WS9wDjY5ZPqa3JE8JlWu
ukyt674hxjyVVlBI9joStK6X1wYe3jG/MlOf88C4t+LcbjoSYDwkjoZllxnxWYS0EeEKYaCAGV5f
hNQdsWfue6ND7Wqt9fCym/dyRA5o0rNOuYlQEbK+XwP5Pom3mvBYKvekqQlgzz2Vc20d8AZ6Rxkp
NehEeIU/qm1FYHnIqTDpiVdr70OEtOS3c+4YV6mpzPG1N9b4/PVjPHmLYOiqps/PUpPM+TEfDQql
k0jsxmB1yNk79hkpaMkDZI1dRAZgHUkXWbe32orM2bu6HTYyEbiFD350JFfmzC85+UKPfsniPqOZ
BJzWmoHgQ12DsFpHUrRGIv7DZ+M5x4RJUXNRsy1IBuEB4d06Hc1L2KRbTzPIJJG2X/+cU58WA86f
gScXzbG5+LQA0g0GfhBDOIF5IH3v0sevGzi5G5mNv5rKd1uWlkvAaCGtBNDWHwbpknKvU+4jbk+9
7iK6hr18Vpi+4AUhEWfJMUAWWShcLVFd7hxDsJZK3IuIEyQwZ8CAAyr1GHRdoDyOSAVTmB7l7lUp
t4E/uapMsDbcuA5Qdi9yzM0sW4z2oSWCBvV5G126mqBijVxT+DkzJiOLJRBJVSbZR8ffxpGX4wKZ
7ykEAzJzkT1lDbHpvbU68yBPvSpTBLskI0Q05OVKYMVAhZOSjqkv8bW8ahgigc354tushJ9e8TGQ
KHRu93pqtB43Ov+oo3nT5SXwkWzsD5pJAEWmr8Lgrq0VTNJwE0QAZKQiEFxmK6hgzKzbZJhFJY5H
kYQSJR3dM8/g1Np+/HMW01iqPLLoogk5liM6SIJVx7iQLroLstYvgd45XI3Pflr73A7sXLuLSRuI
Xpa31IcOVfktxSFbjOGVHiv7PD+nfPncEjZmJC/zxZg+g7Q+PvCinwQYMRF7PZb5+sLX01WhNpu6
0M+82s83cHNDNMOkFw3+3ceGSEYng0JjUynO5MWRXZ/hTtj+WhIJK3mX8AK/fnmfx+/HBhfPMMoT
vm+EyB28dnIq9FnEApxZzeaH8/HTTxMIk36f51RxaWgoVXECdE8Tmh7x58k66QBlwXoK4dFoBBR/
3SNpXh0/tcc7UlWELWjbF/oF2fdiAIlWO+s0+lUIrIjS6I/BlS5rDnkx0hcc18qLwsWaI7GlXZ/b
vn6ennTYUnDG6KaEAHexfGuCTEIUxJGDVt7WMZd00gtc8DO9PDkk/2pkeTYoJoPcjibsUE5EBwG3
aG5bbOQExIK29TDhP5OQN8cry5V2Z5r+fCyZ+4f6ej75yJ9255LiG5Wv6e1BMSizKNMdCbArA/ak
1DXbOgRzY8BPbkxbwYh4pu1T41WRREWHSSHqfEk+ThBdG3WBOkl3wLRvXwFQ32pbrAq8VG4Rv58X
T50avEftLa1pViskqt/5HNsBupnt21hgMLcCO/Fjh6rU+uvunRo5isFMAZaOgWA5dKsSH3shEGlH
Fp/n34fCvjtn8Ds1bo6bkBcPsDOFTvBoQhguLKu4btJNmFHxGM4dXj8fcuYZyKZOUpgCYI0/NtR6
UYYD1OwOIBac8TVbpxtpQzoAMbBueWY2nBoVx23Ny+rRB1FvLWiXLW3JWD68MnK7/vvXb+ZExehj
dxYDL+sb0zR7mhBvR2dyA2ey8ysBEQh75jt1e860PP+55SKmmpyAcQTJKlvPjz1qkqKNPQ/libqp
dsp2dgwG/4JI6bPdU6dbpqZZ7ALZwyxlJiDKI9UiJnA+5wMupDZlracnC10nYcswV38RiLNOHFax
M8/z1Dg8bnjxygSjHmWtwxXAVgVGQ72rZN1pdvUm3Iw3MP+5g/KNH7NC8V+Qlp5awY4bX7zMuJyS
P4Ss3hV8WpuqRmAX0JOR9rCDcUZwTr/NVyPPgi0Ti2mx58I2xHq3ltf5d4WMMte7Pruynvr8q3z5
oeLMFM/lxn9MJBVSBNUttAnsjanbcymO2mgyHOMWMsf8LjbBzuQS4pX4pDObj98v+/Og+2fz1uKQ
rhYVbMUx7A8Z+AdhZe6VC823hbsOXOGPcd2sptVwzWXfGwB//9yAODniGe3zYVDhVLLY+hSTObWk
x/QHigMj45DeC+4fCm5ZwvcnOeba2oDDW3Mnd35MnJ4JR+3PA/ZoDSkyklqagpnQ74na7NxupzwR
MI13gsqpfNmt5mtTO9nkZ7ZHp1eWo4YXU90YxNzPJ6Y60I5ql85COqfbZxcwODfD1b/goj31TQMW
/88nvZh6k5g3TdvSYP5LUVwhs9VbdkdutPZcdFSd7kp3OAFX5f35+u3Zzi5mXlP4WqWWPGXlBmmR
Wx1wOV7J38kfvYSRQErruad76pN61Fl9MaZxWXkSybuclSgaut7GurB+aNt0M9vVvlcrYZP67vkt
4IkDNuvqX894WeIrGohuQ0ezs69DXoUrTtfraT+7vj3HuDyzmJ56o5g5dHa86AUpen0cu5aEo5G7
zvlr4W/bDVuiK2uVXhI9eQvwaG+4ySU3q+54d6bdU4s433cR2rDIAX/Zy4boIFyHtDvdcHmPLMkx
SLx570xqteP3fq38QquBIh9W+rm1at6nLNcqjW0Se3waBl/2scuaxott46I7mGp+K2jqxjDR32XZ
dkolhzRHt571gEa21mI+np2+tpCvnen+qW3HTC7jeIMlQl1u14RxIErEi7sD1WLqcRsEImQktt/V
+/nQC0/wVnCn/4WfjtaOWp2fzNFCFfdtJJfEPaKCldblXf4SMJKDp+BxtrhMD7EL1YN7/v+wr4sh
VtS9r5LuON9faZZd7doKfJbTbYNf6AzBzu89kQR1nGVft3tyhB11dn4FR52daqlORY+Td5+gZEFx
ohqbViQwDXHF1y2de5mLAdVqzUjeQNIdJOWyGR6F9uXrv3+i2vnxvS0+MPnkxw2xs/OVSnNp/lJc
yAUoCmxECfNwyV6E77F45rWd69Ti22L6sRcRL8ZFinWvMy0jNGFfd+vkC6JOOZvW4RUsD7u+7gtm
mpbMAQ1CtI7G8SEoLhVqpV+3c3JF1TTSB/GSKqK0vBNKkxC939jPjw/X8XW7CR8olrNFdaZ3ENiH
/7C5xUfSA4jUxTLNeVcQCLb+3r9Md5LTOHC7bP3MKJ/H1qfF7Khvi6/iGPWFoBdz38KKtMQ3zVrV
uXumR6c2vUcPcOkjaXtPBtFJI93a3NdgaoY9jE42stqZmXTyI6+x9HNCx5ytqYup1DWSEBcq13cz
CqnbFfdz2WVwJIecP4cQ3jNP74RjhZl11N5iZgn+1Nd5wbdATw8KapNKORhkvcX5hV4+/B/Svqw5
bh1p9hcxggT3Vy69aWFLliVZLwzZlrjv4Prrv4TP3ONuNG8j7BMzMS+acHUBBbBQlZUpo/BZGvpG
kt965DqCRV3fud+ucgesJLqkgJabuWpsjdzp35Rd5Ntu688eRHCfIXMspAEi62fut1EuNk2pbvp8
Rl84fGsweXQDnLjsqpvkftgoGzahML3Yj9Qx7+aN6gMWiS8feYWutV9/jTxdFFeiJeCCtx0KgwDC
PKD5P3iyX3rNNg7ql8ZD0dltD0DnfZv+7nT+uwJ8WQbie1YCfRB2GYBFfV96jCCFHppbazPfiO6C
1UvUwHMMkBSkOb/C/eQbZHaKnWrygKd//TmmgHOFj4IoYh/Pi/N/YoH9ghMLVgQW51GGO3iP3hpu
8ZBpjv44uM1euQOCAaWml+sW1xJGNuSB5rOGuixf0AZno96ppUyPIBDU3I5i3jE+5HV+D24L0Mor
oeCcXJJxos5wapALWYXGaYnklR5JlHmMm74kGLrA4QEoWYN20Ey7m2kG+jBTbD+dgGXEY3sBF2zS
zQ8LLaHEMt7lNkg+kmkAxbSWgkAuec6Xg1pMD1U+3URFd5ugwTMBSa9L8haaq+AqFkX7WrCDFhc8
pRhMxUOVS4MUsJzXkjzCD+gRNpBemaWvtaYKslt2ZPh4OLXCxcNgQO560id6NBIQjIZZ64zQZI/C
wVUW+V6v7+sYgwbVIiijrZk1IeYBlDNwCaD9PQ/DuDNryAUm/XGMASrL8eBN1Xsjm/ZxE0Pz+q7V
9TuCWr4gOFYr9sjhoWcim6A6vni+9GpNIy2nUKpXnBTTAXJlQo6vHCfUAJTvRQSeUDTa42h4h+5O
5koRCfQx8pcu2cxMCavQAJSMgV5WMogamn4bmg/XDwyLT35HTLw1QIaMquYFZGPqTVLpWkePYL6/
A8fIKH8aJjQZNIy5hd/jhAgiYO2KP7VHzreCSBQsuUVPj039o0+RIRaA+2AYSg1Fmf3a7XZqiYto
q0/C3KrhmW08FuOLvAgut7WrBs1sTLCBqh2gHu7z0NRZCvQzPLEysGeFkwOutw3pW09LAYImAPtf
36m1Ewo2XxRNcT4t0Lmfrxyt5xSojIUe9QHg/O6LFR7S+vt1GyuANwtVerTo4BdDC3FOxbWigVWy
6480eTMgEzFF9EuDoaQpV9BhDQOq3qS025n2JMq3LwMRloHfseVfHRC+MFznUwRCp6E/RmbqhlAy
zwolIAlg6yjj9ymEIS3rx3VvL2Px3CR3d+uNBCjW0KMrsaCGMAGoviCdm99H+uc9A1gyVYX8Qj0A
oXS+dx04uMy+njDPebBf+212R5HgN0/lQYxZvAyTc1NcztjMfZjoC0y1ypGC8UqZoVSI8ZzrS7fy
ajk3w+WHgxYO0O+AGelL/gSheHe4sd1xU+37IxJhwaUh8onbKAhptJNmjv2xA5tvcpNpt3r/7bpD
IhNc4E+hnuSpChME4TZjkkEGiMNOLMEhXnksn60bjxeDul0LoDHWbXxobxcNSVG1NZ5AkwSAfbHB
vBkg5L6IKWH1bP0OPyatdZqGQURIIxZzrrRNKMNBgzgPNwmYCzQIPveNviWq8vE362nbQMdA5uui
gtZgrjMzNAo/wR2SZR9m2Ll2KzByecVjMVHWl0EaBvZdHlUwyLVajROMTNMn9BOp/XzdCdG/z50l
k5ZpOqe4IMIewtj6C2lEhJ2rO3PiAXeMEnmyl0SCBwkUuTHMVBelOyQvffVmSxjiQu/5ukcrGMnz
JeOOkrWUKtFLuARk3Yz0y0fWg9Gi3FtuQMN+ABtiv2zqh0RIe7LShzi3zJ2wKI3CCYzX7BBjAMSZ
NuFndDMEOarz5Al2C+qD59KHhM5f3VW/F9nkSuXx3EOrI4HP6b4zIMXsFodiqz3p2y7cIhHfTIK7
ZHWRTXR6LBuwEBvJwfl5G2zIWtlh3R8rijEyaCKPTY3xnuE+IfFOmT9mlDHLBRSEEmhzGEQQiqoQ
UESVFYqQjhmLKEW4yw1YDUDiUMxFQVtfOScdkSUQtZn6PXpgrpYtkGB8K0XEhiIj3GEJWyhVFZGl
3y9T6cZ5BBjBlzkU0XGJrHBLqwLaXTKO0ftZARF09wPUeFBaF0G/uIN/sWDcKYlzOYyxnvo9wZST
NGgAMb9cP4hrFhRQr1oGNsXQ+WyuU5RBi+tZv6/7FGNs0NW1+j/7av5y4tQE+wknj+9IlmeAPxf9
nqrPJqZOhq/W+PnfvGC7dWIisaGOhbE//V5OvqT5S9OL6iEsaE6eJxc+cEE16Maoz42s3/cH7bB4
05e5cpXQY71LXJbvQMZAstBXMRAsWDw+E76wzAXarFeVZUuKfg9xUTbZDo5+OQxflXF21FGHgqIO
EfdwcMLR+ugG0SDPWpif7h0XgKhLl9kyw+9IeSL50VAB9coEWakoBLkLOQkBWx/AnnAfN0FsP7WV
aOCJ77v/WkPEN7FwTCBtzQf5EsoQwgZ89h4Pff2L/to5/RbKDN+j2zZ1+x/KAdQQTvEFfR0I8F6P
TD5BvbDNRT/JNdCxzaF+j1vIbfflJvbam/519gov9kWIzbWlPHWUOwcjwOkpTWCsyF7wuHIKTPgL
/FFXTsKpCe4kJFEJSeRZ0u9BduW39g6Fi4dhx7i1imELKL59FH03RU5xJ6AFvh2wZ1zoBgVMA17N
3fa6UyILXJTLkk1lIAqxbFGL05U4Uiwgf167P05XjYvxqqBGnYfYGG0Oorhxcmr4Qwxok2GLetVr
R/a3KUvmsgwLONteJczUFuQpEEpwwc5b7k0/Ik4EmIWMuOuTTd9vri+iyC6X3A9QOC1lHYFhZ6AM
LtJNEWtOLsn+fzNDzq/6eK4GMAbhLOtIG0MQhnfgXSlTKrh3Rd6wY3DyRRkUE33vCquYWqMb5r0T
gURuEuzVetxhehBJlYWREm7JqBFaYwiRxvuOVm5GPuL2/fpisbDiP1tsBOn/GeAWq6MlvhN2ZNyb
4FLHWIw7U2MHb/wuzj0yDV5bpIdBEhyn9WD/bZVbu9CstXzsYLWrjniSgUewAJn76AxRsrvuHzv6
1/xjC3yyS6Oqk9ousYDyoD8k9cMgZ/4SDV6E3L4nwXVj/Jv5f1f5b79YzJxY6+RSz2sb1lpwDEPW
e4O2yEYpHPQRYp+0HvHKN5CIi/raazeuCYQnIy4HWJHP4ps27NJCxXJKijP7mg/JWyAxMifaymg/
RRL0FERXLv9y+OXqqU3uRoxbhE5DYFPH08yyXM3PoOQkOYZHXuPH0AFvi74Hy61gidfi9dQsd00m
LSg9aA6zzfiu1fauBNtNjL3M8vI+HhMv6aH5anX7v9hYdNcNNL2ZECt/DpepbaQI9EXwNrpvoYCc
4iEK3hIvDMr2GdfMjeSJPtVroXtqkzuaZhVBnl7DdVmhF6BA4Lrqv8Vt5rQAPnegxL3u4sV1Bnww
EOXgrEbRD7oS3JFspnIulrhvAqjaI82ffjaT5qqmLGhwrJoxZYgso+Ji4Eo7PyGY7oR88qA3AW3l
m8q6yYfkUSFUECUs+M5OPXPmxAq3dOAsyE2wMTWB1ibeqL42auGgoABNZDByDdrnoEiC5RNZ5JaP
SpYOQtOlCYbW+FJVH4qxuOVCPUiZPvY2OKggVnp9wy5PIOckd7VVkNwFHwBpAqmM3FgBJrOIxx20
y91EwQw24+uJMeGZxVstbLemQR5LZXLLSNk3dNpOoPW4/oMuLvVfvweCJFC0xP/yQpIjmnKd2hhN
IEtHqrdObYLLwgz6VFSAX4+hfw3xVZJ+gS41BrCbYInjXTTvQUPkL/HrdW/WN/S3ES5Qpz4FX9gI
b0iFe9uWnQnESCX9NMbUV+RAGwznukGRV1zMNloFfdkUXtmgZtESqGzWG7P5et0IX9tStPNN4gmE
IR1u9pPNNulgZTsoNC2O8pJ9ZSD6dnHRRsU8H+YP3XGnPl03LfKPC9dmRstBSuCfgdKOld2D59CN
NEE6w/6Ry4P/e9fYjzj5AKezPmqQAMTBH6xD3YSeXJb+dT8u34rcErJzcGIjaoeo7Vj44TLRLDec
nfJne+y3bPQnd5LBUQsvJVsV3LDho4gb9uKjwBlnfz8xbo8Nhoc1tn9MWShu3LlDaMaghKnBnSNI
LERbxs7IibEmSieCUSNsWQri7mRXU9OJwofr6ynyiPuiEwwUGyAhwXKqBOAVeXxQyYOhwjORsI/A
HR5+lYTaIEXMna6ONtXwBqXzHQgcBOdYEII8eW+a9pLUymyHBkQD6HIk6cf1FRNctDxlL1gZK0w+
w0Jj14cmp04I4iSDKJ5aDX/6Kj0PN4v7rFVGmup6jCWzRvB5YPTbBBWWFt2Po0hw6CKx4yxx10PX
zEOisetBo6BmIngTKIoX599C8hPwRlcGhWkr2iqeY+N/t+EvsAUgBRfCGEgga5DxjTAK+QlvXNwJ
4y8SKOAc8pP6kOs9gDzMBavSgySmQl4PlN/GudO16GXWUhXGp/RdmUC9NNaCL/J6imCzcTYTXQVA
9M4P8AhwRAaKzgbY8DAEK392020tD6wXEFMFJRSSdMwFgxNNcG+sBCiqCgp0hMEtANV1LmqayMha
I0L61SZ44LfIziO0dr1mer5+EFauDnRqQDKB9j/kjHkMFairJTvpcBAStfHHBLrpxTcJFIqxdNSV
QbCYK7fHmTFuu3Jt6aKYwJjW4hiUOx2kdiki5bpL61ZQgIRPJlqd3NJpWT6BxlbDlTu/ZeBEM1PQ
VIseb2v7gy7/v0a4s2YlRWiW7CuZgLt/7CD4Ob2Q5SOyBFe7yBku/OIODcMsRrLf0AxM299HsKuW
uK+uL9nKOcLG/PaGeXvylVKVPgL1Maxo9pdxuotoLTAgcoP75qbJaMpVguWi8kvZ33f6T2zQf7TB
R5dVxdI0qOy7LoMpD+N3Ye2o0cf1pbosUKgYujtZK+5jO0Khw9JimKHejKZm0TmxArIE/dF8G/y6
9EAgnLmipr5g/TSu3giR01TGoEoTlBA/aPOHFtFgyCKAo8gKl7ArOsZDGxMnJ8EFXk2u0T61wDpd
X0CREXIea9SuCiIDZhQklbJVyxES27GLsU7vv5nhboEqtK0kH+GLZG1L0wSrHtjH65f/ZoS7BaSh
sLW2wbbYIDzMstRZktYxk/8Ycvw3yGp7BZB3mGkhDGN92jdM/KLf5O9k07rDx199V9E8xkQtwbNM
vRjh1pelmkGfjEoGMLzN8KVaBJ+dy7SBjQOzIUlwY8kqBLXOo0C1iyybaNoF44LTWg3GY16a3xVp
BstA7OdaCIW8FrSEevpziRsAKrXNuNgeoeN+LObbpAAnUA3BrXGfmsn2+q5e3Ib4bcDcQbgbs28A
c7IIPrkN+yoaiRU1XSADUgx+FzS3F/+6icu0gtnQmOds7usCjp1UkprbCWyAGuy+u8920y68VV40
r/f0z+JH6UbeJLqEV/3SVJPx4oPChk+r9WykWZnDZoQWnVT/sETJhMgAd7SbEqCAhjlFms8RHZ48
MwUZhMgCFzZVB0l51YCFtK5AxfzNAsnS9Z0RWWB/P9n8sV/C0uphYSif9Dmg0ed/+/e54JrCeUin
gW0CHrzZ99xU/qMD3Le8G7WyaAnbhCnxWwAnOrDW/IUPmFtExmgQTeUpr3prabvUhgkb8h9S/tEq
olAl7FNzVoVg54Plo2jYYIj8199PtsGQW1qMadsFHVp43nT7Rj71HoM45RFMb5710/wKwrDCa+YN
NKpdAFDAfW7+jZsnv4Gch8IA6YJybPEbFkB25BLsw5kuMMFPGSkA+J75yQX0PCdpYcYd8zPcYlI+
84cdLZzWzx9TKFI1i3CwiQXY5cqCnAO0MirDyJ97FY5Lo2JIvAuK5c3KgK/8qYtKZKtniPF//GOC
H8GH/AVWSoNTpgIsQPEhVY9/EYAnBrhEBdKLk26oMLBEi1MAb9/lomPES7f+szMWCNMYrgssONxB
Laxoakm40MDKsne8n45yHx/DobuRsjyoKcWkx+BBr2wfKdSXw8ErQK8GsRV3NqlXN9kHtEVfAV/6
mizjs0xydB1K8BRCJqNbbBAOD6Li8cXzn4USphdBxogxlYv2wxgOZTgsKn6wBp69PgLj+LRpSuWA
OpdPyjcrzvZEigUPlEvsDMwCGoC9ZlfBhZ6amTfNpOgtDTBKYKLCQPczlTcW6sqqOj1HWQql0tpD
tS/zNXBBXQ8EdpnxwQwWXwz0AJrPOi/nwUyWqi3UEM2PRcodo8MxNayd1kY3tS5I9dZiGgqk0CDD
hKgOpN+5Jbvqw0VaKhooMnUja9lrs2hMWGCCZ0OKjFSbDNrQQKtvpPa+mH5eXyzRv88t1gyAot1p
JQ2kbq9FqTODZPq6hUsgDguG36v06+8n13baUG3OS6wS2uDLbb5Zql2T+mCH9MZ9jqmJHl1jQUqw
HgL/bgxfKUGz0cSoFeLPHkq3V1nd8ziaPYaMRJe1aP3Y30+ck+Q8IUVZ44Chhdj0nTtZtmAB1y5n
GwuoWpCMti+Gl8qyhXwsgCyBPt/kdNwt2bPaCvn+RFa4FKEKW9sINVhpwSWBulK5Uexvtk8x7hm5
zZcQwuiZjyHrQtC5XF3AE++4KkA/KiqwdRkNSugvgCEWAhiCYCDsIXxxIZyY4IoA9hRJUKuACe2h
eZ/f++30vUg9G0V3p8Fky2PnKShGYtIJhO8Sk12C8o+Q02/9GJz8Cu6y0LMknesQv2I+EDeGQIgT
egzEOHvtQxKIutyCZeXvja7UJyjl4lwb6pNaYcRKEqXda58WG7rtCEiwxV6w0enEqprQSGkwVXbv
FlPuNUX1PDdQ0TBeRqhOWVrzoam14NuycrQxJISqMqNVRZWSixfDHsuqs2kbNGbhErv9Jumvlbml
of71+r2lsquPC5szS1zYjIVNqJ0MbaCNEfjx23abFGPoRl3aOjHJf4ALDyPJui4fVVJ+ZoQ8z8VL
KScVqhfaHbFkzSem5ZdJ/Qzh7Me+RB4wzhJUZMrsPYduU9gW05aJTxnD65LQnawUXlnouQN1FxSq
iK+DELcOY8F5WHtngtNEI8RUVJWgPn9+Z8lhleUR6LeDFqYPSQ2cGsPTGo71CoHC0DFuoPfoVYKD
vmaWoTwwfokXPthuueQJ85cQ/1CQZNLX/j15T4/VIXurwRT/adgO5MWQuUPoBrrqf35/ntnlbrZa
HaDaYcIuqY6TvleGr0Mm8o0tGRcrZza4qLTbMZfsDjbS/XSbe5C7iKGepD8w/gvrJRJOGKycAhNz
h7KJTgAmAfnZQyNMiIo6dhvEveKEYCPsosey+QScUrB4K/cIQGwguTSRTykX6ANKlCxfQjimma92
sTPMu+unbDUqTgzwqIOoM+Ol7mGAUSokO/2myrzIL18gWLYFrhWci5lre/NWYJYdXn7DTs1yeQ8F
p3VjUZjtfGWj32Z+8lFBEVDbgTDcRnJCNrkfzreYtCwtv3c6QQNw5Wt7uqwmOT+CYV/XhSrBfBLd
TQPGg2/VcS9wcdUGZrkJZI0tNKr48yan2mgV/7j42u4zqEZHvnmvOSVm0HHMU7/9KmL3W3u7Ihn+
bZQ7bERrIOwx4xU2bOheNtw0KNzlnjF+tYfMkxVfhNNf9xK9OLCMAGHLIy8oiEXUSIdBKzwa+hdb
hZafiD1/PUhZw+9/Rrgsrwwxv6lJePWbAZOBqO6Suz05kp+MnFPx40NlgUrw+vatHrwTk9zu9VLd
SV0Ov+rwwZ53KmSmrhvgyUXYYxZb9dspbquycbTRFIMF3cn30a4DR6B9vxyYIK6IrGztuiKKhf9g
Zga0DNxpSxKS4cOG4lCDLnSlM2qgWzt67epSsGqXnRjW3zuxxB2sKkrzUq+xU2MM/Wmwa0OCDa0X
zGQ7EFR1AFBLINsoBBWuRsipXe6bWqV9SqkKu6D/nbxsh3m67+qucNubBdlCB0be9KCOQt3fteg/
NcsFZoXUVtVNVo4KD31xbKYXyEYL4kRkg4vEfFmKzpxhgw0eVCUYQiFP9TE9mlugSdB+RvPRDV36
7brZtfhnuYmBKRjo5fDFvjDJ9SiHjHDQQAOFJLeWiBNCZICLlDDW2yXUYEAOb1VpdEJD1A9eS/nB
nP7bBy4oDG1KhjysWUF/8Opjf8e00EevgapvshG1A0X+cKFQJENCFgPGpqYCdKVyRhFu6RLlxg7X
iT9cJFDkqlo04xgPG+gkSU4CLYevjKBGA48FuEQpNAx+ABn6InrNrIbgiWHuqkr1pJXtDr7J0Ker
qvdZU1y7FO7X6jV1YobL4rSi0sqcNUMY+FrxMn+KPR3SMFPnysdxMxNk6s5UIdqFRIciD7nHhpRK
YCynMA0N2RBo8wJYwbsFTPO130FiY4f3qZdvRR8ZkVXuTSrVbSvlFc7AGDVOIj3WAwWHuGgMTGCF
H3mHHnivp1LVBRmSnQnsu9VnLpplu4QPnsfmr9fcSSGmgUJsN1pwJfmEOK/6pDv1voD8GV7ZHSgc
0YLdKp8aJDfcUqiYJIgblbtKZoNCe05BeJYRyMDmH1L6oiUQJVRbwedNtJLchaJK8pSGPVYyVp7t
8m7QXokoISerNoAzIhZeqOZFuSkxcjPJI9IFxki3YzZ/JZksQ1DYuutGzIfX9FEzZteG1h1N1EPc
964ZQpQwViCqjGa3mntdhuugqXxqLd+HPLqtSf5ojkUQNqFrh9lHahaTExWLd/2LsboLaBxDGgyJ
IKi5z3PqvAqNYZCtLlCQXNAdfqHTGz+MQtQFWF2g33b40ooeTZTqJew0C8Hoseqr+UGVB8ELRWSF
S5mW2MxpnsLKVFpQGfyhR68Q+xbkgCIjXOBmrWaVOZhOg7KLoFMKnezum1o+Xt+X9dwIekUmwYuV
Maeeb0yrZk1nhDZyI4D+0j0QxD9jt9ka6J6gme8UxMs7x7qRd5pgwHXdvd+GuUt1ptBmMlIYnlFw
sI5p80N4XEQmuKALl76J7RYmLBA7IfGEmMWhtUUl4PXQ/tcRHmKrdB3FKCusZJgsnOYRatKVr0P/
Mg+np/+2W3yujgGHqUWTEOENmob39ifrrUIBOblNnydfB0ukBHVIDESLxg/WmkYgUfrtJBeMidb1
FPgldMGbzCFd4xvZvK2h9JKqYCSb9KdCetKM6kY26v11n9eKASqaVQrm8NHC5kmPoI8Z2U0htYHV
17dFHN9VYDwq8BkpIJuNDsmz2Qp5OFaqi6Bj+NcmT/Q3Zn0U9nOM2Cyfq7bZ0WHCh9HybYPeNlF+
s0AjdmwrcN6mu1qJBQUrduT48gfUH0COzyRZMJp9fiRDqtF4IRm+loq8l4d3Q3qWOx2E9YkbVy/X
V3cteE9t8acwq9HpVADryTt8F2LQjI43MjiMa1ESteoU1CVk9BzRouenzbOpI22bkzZQav2WRrea
jbnyvHMtu4OGoQjwsAZXMlXMtTPEDozxw2smcACG1tuImq8ahFRdFUSZ0E8oQVNZIUf8GX/Om5H6
+gdBPVWUEa+GLLiZQWoHNPAFRrejDVglTLUNkowcYrPdzgmidNzkGKGb7NdiFmFgRAa5XZSlTpdR
1G2DDilBBF2WcQYvci658ZT5UrP4Rf3HgwVI6VAm/tdH7m5tkrQ3sgw+tkPjmdAz71Sw1GIo8np8
rl3hEAtEyoNh9ktgG5171ZxCpQv6XNs2zdswqRuMnG6uW2E/lj9xKE/JGBhAcoIyyPmJg2h7Y1Vp
y/oWr0aRv5uk3ORx/SwZ6UGvTDc1Zzek5u661bUjcWqVnc2TrHiyJaO1W3RLYuktga5urWp+BCF7
EA0equFvNuzUGnerdBHk44cGHZPESg9Ka2LKfkLbUFCQWNsvzNlrtqWoBkAWfGaECmOexksbSMt0
6G1UFS3qjsPH9ZUTWeG+RiUYHLLKmNogS0M/Xm7RgwcJnugBtvpswVgoumWgm0ehlluydLZmWhdY
skIPZ4w8kahd/D5rbNJtKuBCSDXE0P8a9cWPmM6uH6N3M3yhdpSDnTxpNxJm6MBXjEOSTTP+TxDy
Xvym0EGJEoOL8E8XBVxeWHIEMHSKQMh/Hk5RvFj22NrpcVE+++a2tSA0lYqS0suYPTfCFTIMeZlb
sqTZUZJB+Jt9S3uIkkSaM+Q/jGnwr3vE/rHzY3lujIXByQFRJIboqWBMB+llkr4VkYBqYCWtObfA
HcF8tJV4kKPsqOnJFyWNvxhj79uhDmHrCgeEbkNUGdTQvqvbRGT7MojPbXPRpSQ6HUsjyaBD6YJ6
Vr2tHvrGGXaNB0lwLcjvqTuBYxxEo9dXdXULcUSBKTVNFbpy56uqoXYt0UJNISMKrjkoeBVS5hp6
6oEecyeL2BzWvERlHs0phbWFVc5LuWu7IcWX4jgkEBqJKidKcsw5jX8RKozJTkYH00aawYVKrVpp
PUxFdsw629UgfzBZ1R9/JABYYimozBSSLhDQ7Zj0s9TDk9aegSbB+BnWrOqqfVipLv7qlYnhzsJZ
wbUYBcUBsH/4OiF3+lUTODkF6dJPi1ZKyVFh9ZHaLF2gvTMnn8sdBR1wOPbbMNE26Cd90lB9vR4s
l+9DHXK9FkRK0ZHAwvITzi0EQMax0ZNjfCtDgapz+8ktXLXfMGVv+7MFJ+LcbM2f181eJDSwCrQ1
Ch02eEUVvh1djracGHYYH/uCHrOq9lLo8xh97o+6fBgJpGrS79ctXjoKuAKq2QSJGYbGbL6mPZDM
VCUTmXDUqY4+jE6lAuSdlf5EP3Ij8qiMeSuq7kY8rrqaQKEIJzOUMK80xXiYh7Yg3C4Ozq/fw7gX
ML8CBkjumNIwzsZIR80snCVHzp/jYnY048+/cedmLqGfep92CapW8whPChQ3B+VohfKOxKFnWf1d
ZFp3VlG7LT5aXQaEmNp51WzuG1XbFrXmV0aNts3X67ux6jwo/IFRBAEF2BnO76jFkGwLMidoneSV
k013Jn23hUSAF688uA7yZ5CryxpyFb47Cc4mvRkwTBfkqYZNzB26oF+SWcuxm1SvlYPWUqBqLD0u
EtmTSijBdGmfqOiL4jEEPdzLNwqEXGYp7MI+qEZ7D9yyZ82Zr0fQdM8rbw4nz2ikoG7H2zaRttac
C9LPy46BgX4BY6XAbIGMXJ67mudCK8LWNPugjr+2ZuwoSeP343wzWZhc676WpXGX59LGyhofRE3g
qn1STYiBAj4x35mxsOt/8bVnPwcwBpx89Khx453vOcAGBpliq0crC5/DetnELo2d6GAQV5sBSIxe
wUIAVlRBHWrl4MMuDjyISgH5sfkKmN6lVTflwxBMiZS6eHBsIhM98R4abZH8VmqJt6TkIA/DYy0d
QQ7v4IQ4JX4i6QZ3qd6vR/7ldc+W4eTnsKvx5LpP6mySumwcAlMDCeiYu01luxa6Of3woheGEycY
lFMKN8qERZ61gNRNwMYMkJwAmMztwNjJWa4Y/RBQMM82mL+CRjJGe1qv62dHlzNvzN9VMw/URt6P
/YfAcZa0n2V7cNzAEBPuXyQL4Lk+dzxfDJVKYFsPondraxMHzcwNE/CIQIAaoScneqVfdgAhPQj4
K/wE0OoSCF1XyqDGRTYEfWtsS11x55kFXDFP7qjNgIPF/qTVnprq1MEszkM2x1uhmBXLys+9VgFx
htfw3r6UNdWVVB5D3WgBTqqfym+5V93p92XuYFLMqScn/ypSfbnswuN9hroSXu7IJ2Q8a87XOTH1
BQIiKG4xvb1nRr5n7YfajZ9nmMSy3+Vu9CLY2wuUJ2yayAJ1Bm1TLrIIdQI3OrD5kHPH06mEVKbc
5FtSoRdU5ZusQ0sPFbZq+IyIqHx48bSHegaYPHGtYCgb7Dss5k+Ok1FJXdLXKFwuWbm1p2I3KI1n
U8h8g9/BaJ4i6NvHFt1ed/jyLoNV8FIBw6GzpgdnNYqkYoxHsw3q5pvRvs241K8bWAleTUYfBekK
RnrYaM+5X3JCWrOyVHRdzSp27F7PPVrb91myuP04+pGsl85QtW+Lou4BjrlT43qvJgKk1EWahsX9
hVT89ZG+SNMWNZ1BxDl1gZQOjm4bN6RBRVi6ycf0QCXTr/IngdssOM+PCywiQdMgIqKYhL8kMlnL
sdPAOwzy5PTm/VTHG1PLK1cfLEw+knYzmkeSg9MlBacgycFGVGhukndeROjeLP88a8Tv0aAPhTkD
WwXf4vk2VFo8LGWRI32Kx/ssxheh0PEaJng16pHfx6iQa+EI1if50c6HJ4Ush4I097op7XpwYDpy
LZLzXF0hlI1xwBX2X+6rrkzK0Bd9B0B1AXmK/KiEgE90oqFg9q9c7ANSc0ySWHgU8e8tuRx7u9IA
MI7AK2Iun3qDIQs722f5Yw1g7PVdXztN5MQY90pvu2rO9SbBxIBmoAoz7ibVEhzYS8AVC2XMj8IX
A4IbfDKY9QBqDjYg9lYNweBl2lCLgCpS8SrSOUYVunmjsOrcLYQFc1moML12kpAM2qjQEehX8blY
0mdL2DQ6DWQGtVy8egMlqcxDccXNZyeEKIq3oMEDFRvqqKpT/s0Sn9rnso52UgtzVDUscRO5o/LT
kH9c38O1sDw1wN1XS5ZQHeyRNBjyTV43bkmf+1RwO6wFJShVcAzBMKJfvBoMK8+teMYi1hEuP3YW
MTQzlR8QXAAvcSS6glddwsvYBL0AqK35gbOkAOemWRlwaVM+RbLfuUA0DLvB1X5YjvIeYR5jE200
IXnu2idNhWgyo6wjaF1yd06f9qUcoeYfNH7n1wNUuEBTFFSNI7nWbfpJWfIACnlH2yWe7SUiUOfq
p4dp5eIiBnnwhSbeqGVGj2loGpgRy9TNTTK5IdS8Y79+BG+MD7xWJTS6dgewIWgNBXqUIfiLn/bD
0lgDvndIwMv9UqDq4KSbuUYlxsVHB0MiXvUFNVpRDZLdLfxFh+oVdLhQHkCayC028PiyXXQR7oUK
4k9gYa4Wxc3sQ/HnUHjcQMCLQywPH1JkS1z9Ft3VMIHWET5tCri0GaO1DXKeTARTuaxqMzvgCfhH
6/liUrezunrK8cYAQQ5pHYzc3CPpdO1H9dG8673sON3LDka/bE8SVDT+P5ZRoUZPDOKlfEkjzqxW
lnRKg/4Amtr8yTr0nWPflF/a76gmvRZP/eD0T/St/hBN6q3GLCYsCZQofnnPbWOHb3SvmxgFs78s
kPm6i7/gYs2d8AdxMk9PhQzlq2EDsIvKsk9ywSAvy0ltJaDtDDS8J+c0dnSo2CTQ5Rn/KiViWCB0
51E1uwBZ1yNolONixJTgznpQWoDiVK/5aG80h37S5/E2vinfzP3123zl0YxlNMGeCSlcEE7w6SdY
nEBDVMG/8RB+xPtyzxhYjf30YD1pjryRb+WdaA/XrlvUSVAT/EXrxI9VZFOoNmwcIUi0b5qU+8oE
0uvMEOQaK1Ywvy6zijWrDfH3jNFpw6zmUx9ME1hsoVItf7ThH0NGGOWoQWRArtHkv3gOgSO01vXM
wuqBuWkcKicpg5q8yUJM2iXkn1kCLhRzxqj3X9S4DN2w1FQOYcmd3fnZvIkOGZhIoiMkPbz4QYQl
X109i2CCCfAFgIm45LNvi7wGzIsGpE4cio9Dln1tNBFmcSVZUqDYhnUDmgCzxNxN2fZTr8eV3Adh
TJxWp64eHQuAbnqibZIBRZlWQO618vHB+bLxSGdq1ygbnmf5ilrCrVBB6EXT/3F2Zctx40r2ixhB
gvsr99q12ZL8wrAkm/tOgiS+fg50J6YlFqM4tx8cfuhoZwHEksg8izWajS3FWyJYK89yfKkvMRYZ
GNBkQpkwxFDuszNUExxmAfBZvXPsrv679jXgJTYymJVD6lvIRU6GOow+aqMyXGKUsxs5CVAu3U9a
5Q/luIFpWVsY3LMMKiboOl0V94YmlxNNiAeo+7wpAthsykenbHlqrJ1KeOijjgJjYNzZS5CJNM8U
inIFLyGq75Oj2NkeH0xz9NPowE7n0vrD21ZmsrY2sAZFlbe8IVi+mEStk0JjJihbSnS2c7y5umKj
U7iS1qIoin462nVotyyX+zRklIyyMFyAU9hNjQmZFs0d+sZL5tgGa8+/fbavhoOcDuTXMYtX+UE5
dqxME9ThElQaVf2PRkfXbDSrh994NGxBWtcWBgxwiClxPTuyrPr2fS4PI+TeLhkD4ND0RFidKsLG
6ltdGLC6ABQI5SfpipLXNaztxQlRqNf8JnZnod7mhB84Cp3QGu603tqWC79O0/lSx3MSZsQGxrc4
pRq9qROgbeVLWXZ+OFc+6lNeOsf7TH6IqvxRkSevm8jGnr4+G79H5cv1a72rJUkdQcL0kravopLu
SYNqZgFpsPCkKI03ZLl7e7msHFxY9CIBW8nAX2jYfI9YFWpRsDKUL/mOc6ez+1B1poMGYSTIwc7o
DwqCtcWnuMZ34Y7kIhbwK4U+Elm+vSZh6qfMRFDFj4LMTR+FwjJtKWjrvWn3ruK1flPvVUcMRmkT
Ur7SOfkenR+sXyZZ7uHSHeqIPtqje2m4CEy9x47pAwZ3a/NPSD1RPZm7rZL12pL6OurFPVShK6qG
xv+OWgoyn4+UBJvW1tcXA8aH3ATWbRJkOpaKjAXT5dKIBfmTGwOnXluFsLbhFnZX2oqFx60rBm20
H/7t1H4JvVi/aqiobOZTCzsB0DwStF+tbvLL1g/FA7VHR/P6E+gWpYAK7sbeWTkmvo+bH1Zfvmss
QIcynBGcGzxLTu716ikM3ztncisP8tBhUA6nqnI202mCf/j7KxOBZZTkgXJVUAZZ1ItB4AprwMHk
S/F3tqOg9Apf7+70k+iV7hiAvLCxZ1cX0pd4/Pd8GagKjVti1Ig3i/tUdSm1lO4BBWJYN5h2UuO6
DF8UVOb13WQz1whqf0vUee3Y4NI3KJziOBaNZWGe72kplxi5GGrzKyzUwxDlNn7YUanZjgmpX/RQ
xQnj+5AcquhghKOtQY687bepYNdXuIFKOtAjoNxz06/FZ2epRkOz76SLcZI84rKgS32i3Ok2t5Jg
YBn7ibwTt6xhVt6k38MuTpFOGGg56K2EU0TyFDtHqdqqD5yOW3ia/i+epDycyXXyRJDGl5uazYoe
FjGRLilRna54UyQkfcJbVm89oVZqqYj0CQGUVDw7rldzRApFm8jn8ciPj+IEC2evQjVss4m+snMI
JP84QAIl+Ku60ADH7rHXenJpO5f3siobRt2SJde27pdu6UOvcmPvrEVECkGA3lprG4rNzMY5U8iF
vbe77r5/HrzkLrRKN/s3JDANFbYvwRbHYZ1DtU3PDXIx+8QfKt0S0Avv6JZ829oOQPaKCpcCR9Ar
2GYkaKyMmpBcOiZYJBX23cTub8/bdVrJR/JPiMWRA8naGol/hMSEfMz6oZFTh+qjQ5QfMyqlt2Ot
HeSE113Q3wVGGbSF7+ebENWiEI6NfJEzb9ac/kh3OhQbqYL14Aixbd4zN3WTy1Y79xMltDjIERhG
wryUh7W/OEoIfJHllGYyijF567Tmrp/BtW8foeLhtm52p3XuUNjV0XivZ1yk3PAsvf839/e3X7E4
WXRligwpynl+EqOk1thpcSxh5Vm7EX6BU3YWLAIibme7SXpeXUlfJmAx8wChamHEEFqD4Cc4ZyLJ
tj4uT5xvzfHipSxkelVGBua4d5TZBTne5wop2ZH+rZ4iu/U3k82VdAgXM5A6nHeHN97io5ZppFaZ
mJGLHLkm1GljP7YT13CMI1cnShKnC0+8nlJcNkOvHTbgV6NIJBqQMV4+ImRk80SrcEfwtlAWpF7/
lugutSUbTPldUW00dFfQJ7ADBG9CBiSJcycWj5Y5EuZQgH4r1C4NJwlTP2OFV0vdjgw1uD6o7ZHG
pu2wi43Yu71p+SwuP6sM4A9KR8DhQCjg+55N4NfY0xChJTHcic2vqG1dGfrMt6OsHUNfoyyOocjo
2sYYa+mCNeTFUezO9DkFS6Ir7hNwtm4HW70JFQ0VPlQH8PhcoicTSA8WdQMo2TBNKHW31O5xs49a
4lcROPuscwZNcJVUtXWlvrCZbszp6vf88gOWCi5sJHSG9qF4YQacZUVTeMIFAk8XYIjK1s6a9K5P
0+MU6bva3OJuXCWZEGJUoEiMxasY2DmLD6oMJI6GAayUWputXJ/vqFYekiz1KYSCpcb0AY/zKMxs
Nib96nzgcZHFGQDuo5V6Bb4gdY0PDCSneuF5lfiHvQk2gU7MjsucCE6ypWi3OtAvARdrKjYaFe5K
ABJGem0paWRptRYYihDAbcMO5coZZ5CcjO7p9kDJ1eGAgWKAmF9ky0BYL85alYhj2mQauJtZeUqh
a6Q17yp6KJrQWGbUN1ZrTr9Tab4viAEkpTQCxGU8NX1yLNQ6ADPaHnU9aAV9L0aN34vDhyoDaqWI
Dzqt8o2Nd3UxLH7s8tSmMaweJbS3dPUhiiJrFD9uT8f1q3wRgX+mL4+aZCzSWgqV7iJf6BFd+9wT
3MgHrjO02O9ul7uRl9q9w1434vJ1/O3g4nGxuYFrQs/gKtlgcsvwYB6BAYFgVj0QF6LXPgihbykz
egtO7tZQxoEYh4+pLD2Ew7CRWV1vcvwA6O7Cq5XnOujIfh/4IDWNwCj05GpRe1RCM2B65RT9UaSi
N4ArAwve0TEN5ldN794ePKpnK6MHeVjiCFIkxMtjmylUGirII1y6ePCgVmmFc2lB/D5Fq0vyKflI
s4+x2FWCzcTW6pTei4r3Iu6DyFSsOTzQdldQJCR4jJhPUnMvZLVflycm3g1xYHJYqjxbdHqGPqpo
2HNrqz2W68XUg1AYbCE9FLpVinfzWxvf12OQR56UVlaN1vtw7ou9+SGpHwUk/bI7aEyqaW4x840w
B6pWVtO6qWBJtReNb2n7kpW7KfrdSt40jBa0PW1CKr+TgD0d33IjcYapsHM8LEh5aERbgQOZYlgU
ANm3vH0T2gPRHgSsuvhIsf+k32Ljd+RnRbwJaIfG6uuzmFnztE9Lv64cEp5IfoAwnzjvzRqU/V/Z
+BROHquDSndzblJaB0XmkfHUQcQuux9RjYi9vLWN0ikSm2UOAKB6fWY1jEyDiPzVUSgR/Frft2IL
STxn7Pda9qA8NvGTUfyVitdRxD8Fytc57RsnJDupfuqqoBR8rc5AOvsN3zij/1Fphw4bpd9LderU
FCwfUGG63vBk+PqMxotAYl8f9GMcApLCFKeFEIYMt+82d1vo2OYZEGkYJ7LcOK8tlP1tRT8b3a9E
OCWG4MxaBnQ99ODfZNM14VGnlH9L4x52CdYgXAbzWAjvKjsRulciaDAKhaeWYG+nOiBd1WNWy/g9
z6jQ9OI+pPcleZVl2cvAyJjor3o0LF3/aM3SZ4NsCWJtiTPbtSqe8NFoQ2jOFZUPwC2tLiSWbsx2
YTzc3g/Xj3rsRViYaBI4E6DuLquhOhS2SykUIQ0lZ8epTlFyVcnz0Ip/CyN2i2YnjcDVy9IRENif
tEdvrE7+3v4NV+kq/wmoZuBVDOw8YM3fjwMKDsqAFiagEn1ia1HkqVloSTPg/SA33Q6lru3+T3YI
hPeRuS2f+uZozCb4yhhueSl79WfNIOYRfojNmUot0HnEm5M/tINSqYRmAlzUaTzZClx/WiIe4/at
nX5QSk9m3AbNfJqk3lJYaitRbFrAUDLIdBB7BtyK0h8Va/ekkF9qpkHNUjnJBqAvZmszSQp0WN5O
RfnISGlFRA8SrQStSZMtoxj+jNKPqm9ssYDcbCac0jRDGf45Ufo7czJ8NE3tQXq7PS+fefnyTvg6
L4uUQG9j2jCGb5Brgqe3Oy2Z3FQugjAbIUvxa9QNW5AMK6oqDwjKQG2qn4X6e+NHXOW6/F74cjQv
fsQs6lFmpLgXVCv7XaM6X7ipAzEZrnMU2dQ3LNkWAdjZ6gLD9WjtUsDKA2sSxT0A+r8vQUE3ilGK
cRVPODSqRnyRx+JPaRbYl08d/0Y6REbkFzHVrR5a7aY+WL3yoGf3kXYQ1FOrp6dmmh056gLas4ck
fFQHzWZNdCJK9wFHM19qdK+YYHhRFJ4YyZ5WiU5JUHJqAI0PdadS3uFW7ICSBkrFKWJ7DUUTRXyR
5CMzHiscCZWMvgFQU0nTnoTpVy68SmSXiB4qClABbfZlmb4mRWfrY+UmQmI3YwLW5kPR127YjH8g
2P2rMs7DDA+h14wh6RPy+0x/LVnuoDPhSJkIJ+bMVvOzPOteXR+kfnRGUQFy3/gltp0tF0Cby6lr
zA8we7eKMv4rCLNTjdDPNyVLnSM3EXtMzMtQ3jOgfEOFWWr7Rk03nZ4m5UEZz2T8MRrvqbL5cLh6
jfG1I8uQoOO4SHQ3v3/BJmUTYSbSNd7i6NzZFdDlmA6mLfvTzx6lg8jZ6qTyf3K5Z76E1Pii+pK/
hSFgfWOMdFbcJ3jUZ/7oIWX3//tiOx8ahO6g26zpirx8lAl0VjsyAHLfuX3kl08wLIbGqnZU0SRG
Z9DfLMesPUi+BFw+wupRMxo6qC3mElgP5uieDLxTapGX8gGq76fIUTdy4dWv988QdX5sf5nKbggL
rY1CkL3zxzp80o1z3GydLmtHPzr5IrdZAwZ92fhW+1w38Lj8jyDXp6M6UE4ur7rWf7amcO3xgDYf
iIicDnjFbc4rqZnDAfyBqX/RBcnqYZy9cViuDYfXPjhchnBM/fcpUyllOUoQ3aVvjIBpLKji+j4T
BofQJDCodFA63enL/K8UZmhUQBjn9g9YGaIEFAHQx8DNACWx+GS0H/RCjbEqRTjWptMvqd2g5q9s
L86CwEWtwG3gqsZLYlWjOHJ4AONO5oy+RPvdDLU7yfezVtmK0tpaWWwMa2Ulfou6uIPgcG7ASCxt
LySLrTqFvKkABx01uD15n0+cxdmBTiXeIEhDRAlQ/O9fjxIo0OFt0l7yI4zONc98QSfaLXy1sGIc
oX/pzwT24IMlvqEHsYUuWLlngQ/lCRCOS2DwFktnZmSK0hS7DT8BCOBIeqcYoZk8ScqPLn4PpVM4
vmiaEPQGVJXStPJV2jymunEpU+I0ZgIetiFuoEb+g/RfzgnIuxLU6cGpukpF5zofsyYfMPWz6jaJ
dE+U/FfCNDwbqH6h4UeRw3KyI37C9COFIUZegRFEqxKvtPRvnk8eTUWvinQrU8ELzQpk7q3mgbYA
0ifxUjWFxZPxpplNQM3ZVvX8Ue0Fq0tKFwsZDay28JT6AzYbdgv9kaaNraH+LacQKga4PcSzWM5O
pP/TN/vIVG0NX0gS/gj1vTxnziAgO+kaSzML+H2GaPhm73IFm0xln07wdVTobk6ObThYhpnZtNZc
XUgClpoHdI/B5HxVmh8Sq/cD4KQ16gCgrEF0bBfR1BbpQzdTS+9/0k6+a+GcngqJZ+QQUitLEP/q
fUyGB1SYj1HTRGCGxijexE4UMks2YXEVznZnjp6kRo4edj4pm0OJq70atZ2o/CjlJx0cOR3NvEQG
2k427TD6rcJ6Ff1MwZQ/BMyHUgtBOSlOI+LCqQ79+F5B6lsk5YPWcBdY5Thn9aGCHbluBEbz0fTn
EQxoXYDzu146dSvu8jZzezN3JgoOthm2WN0QKYEjNlVER8W7qZPfshycmJjatQqpjzE8mwUqb7d3
3mcr5WqVAYTx2bzmHJjvO09mTWdSuWkvFRRuSLJvNPJj7O5YBgRglupBUb63FbUHZU/AMoNvyw5K
7XYmzC6ci4NC1pzYwAjS2u4hSTBm7qxJv0oDZrWjxaBlFarnZDrkUJgRGpRy1J9JixxpmLzcYFai
ws0vmu0YsWEH7qURRL0T6MBPZzwfrJweC5244Oc4dIxcoag9mp/6dLLgNQeJgNpiIxYdCNajmEHx
lkZY6rFTC+apFIjTUSPQC/HFSE/Q7fRmWfBlBs6aNv4g3eSK1Z2eJfjuzT6cmc2UzhIj1dLqyktS
09Nj9ThJ5ZMZy76WlrsQYjm35/6TFXI196DUcf1vNHw+C0NfrvlWiMuaQvTjUrSt3bHKBlXmomGh
tGruJTXdgWIxoNsjxzBKL1CRMZ8VBhp/hzHWv3sS20Kj2pMekOSjUe6hUgLGu7inyeBHCbpT6s+5
QnICU9+ieDBrpKziQ5rsRIjUDGpoJXg+qbHxg03J2TRCe6hARUBVsR2G57AW7lWWnxo8ANik4pX2
V2GHHEikqhWgOqgBcZBCO486Kc4MXQSIpvN1VTj0RN+r5p/bM7X2LAfZEchDmdPxrvoowApLcwtN
caRgGhBD+lvkUivbQRfxUdhMZK+tiEBglqVPjBAeGFd4UfC3azJ3gGRTT7iMrWX8wDdR9jIQJTFg
Z+FxfkU9WnXRqFbBfcRjrLXnID+J88btK61d+shpDOAagOYBaPb77gw1qawgwo3qHPSB09fOh+rj
cGfaaDwMey4YN0APVrVSDgCx/j94npXcF6iK//sBS32Bcq7msOQ/gHpT5CdB4xc2R+h6ki06qMan
22Yen02q5bZAEwt6TiAzg4a5qIeyohySTIIvD8i1ti4dRfXSCRFyNqhyFupTLMkOirleojXuFPZW
Gz1pAq6+Sk73RXqqJ80zUMgrsZJprDtN0u2S5m2sHkjzkaiRraGcMsI5fjJCC8KmvmrQCyh+WnKI
sT3m6iUdvQZ4P8gtemKt7DSNPRrmdF+Fd7Va/gUKw0rNH7L5SubqkKEbYaR3BXboBPZxi5pp0YHd
ooJIWWgPUX0xzcSRaPcY1k816oiRkD51ceOWWe4YlFmt+LPVYHMMsUahMbC7Phr4WjZhY5Mpu8TO
bBIUVKbT0B66+sDi17AOrTh+HYbUUbXXLC2sSNujIz/3uzF6LwWYdkQ/NcintPKxVi5jDTonw6Cp
004POWQ1iX7M29cRZUEaGXZPKz/uUGBN7jPJS6RTlUF5Ux6PEy2s3pyh7p387Nhkle2x0nB/Tgr8
4JRiP8M/gJFzn1Yuk7O7LnvqJfwf4u+p8Yz+z1CndlM8ROk+pm+0xHQgY6gzwS1xHxsdA9XwyUCl
tynqQCtrFy35Q0yobbSnToae1hMbUdtoP2ipObz+HaMY3IYilDTprpfZSw0hE14lNCAwEm3gxVcq
cOSz5aWhEAfhlsWuS5MuBeI0gQoWEl4JVQK10iwR/uEU2IPbJ9vKBucNIJT/TVT+UYP/vsGlqdGH
1JDmS0vgi6OkQRlhXw3mQxmj+QX/piav3ZG1/r8Ii0cS5IOAFAaR4XtYOZ7qvA/ZfCkgGq8KpZel
qkXCx3YAexHIhw70XLP7cTvoWqMDMGjos3G3JRB5FlGlUWNJ2YHNIPfpE9OqvVJqEP6azp2puHPT
IEfTXLUIHRYrWyfpSkkL8jvor6D+gyxl+dyVqzErzLgYgDoY3XBf7Y3dtJ+P5f1mfWL1yISRIg5N
Ffyh5dwaQ1TLfS2BC7rXvQGy7rNPnzO/dbnvRacEMfDYHxszq+B7LY9M8M7Aj+L92iv1mxJPQ8NI
zP4CFTWW2+UnFNC4SyrPaBwNrVNykMZtIC1fnVdhAXyE0iXYMFfsOlUIpbBvYQeHXHp0iT2eh1Pq
lG9lALt25R0HrRKUvipvfcy1KQbHDm07fj2jWP59+eL6NstRBn2ZV7dqkC3ix/K5c5DyHLVn8Is3
nt5rD0TkHPhnIa0BIAD/OV/yNA5IZwSSzZdedUuxd8pYcGjMHsb5b0M2Td3WJhVSJoCdQ/sSbOLF
kdBmMBQN9R66LjBarEvTGtPClpKNJbMaBdhrGNwAcX5lPpMD0ZCHWQdIPQ4cCMlYmYRISr/xqdYW
JuDzGjacgirkEpDSG02qmDmQ+yGej2ihjtOff7H04cMIERDIcHDxme8fp6vqmnYTZHBQ5cwCYpue
FFALgKLcQ3vvd+Uk3n+tuoqV8CXkMinqEyOTJgWckZaYTqzjpZgcY2QjhTFuAEBWbqJvkRYnpjZK
mQlDuuEigpnS6JEtx6+aVvtFm29EWlsP2MQKmuDAXYjLs7kdSAeaBchEcshsfRqDqKIWo8XGfbca
xtQA8EA2j6LjYue2Q55UisQwdbS15PJnzO4lsIA31gSvSi3PJXC9/i/KAqwwKUQ3OxUMM3EP1Vi7
02zuBxc+winHH2B//Xw73soljlYhTntcbCinLrtord7IYUewl0bIgKpi8UNOAVfJiCONAB5r5d9m
AOu5FDc+2VqXCnGROaB6xfmBi6UfN6OsQgmQ02LKp1aypEB9QHOosvpzu4ew22HcJM2v7ecvIZdP
VjgBNKCkIOS4h8oPGAVwton+gLL+LtmoLQWFYW22o9ZOezz98EiGhh3IRothym1J8ACHfwN0SU5g
ftqFiRYPhZlbWkH9V1X3WUE8Ghs/qTFb8MM8tll7QDK1cZatrV38DJ5FAAqGffL9pCFMHtB8hNYa
gckCwAC0/ZNGGwi+1fn9EoMfCF+umlZKRAONRvRtgCuHVWIOqvztxbo2CuCNuCIhVEaueeq50eRF
AUneovpTiPssKa12vr8d45odwK9gGDICD4gG5hWOtpNLasYEiUHyc3ThFvTIDCv2yA7OJvdxUPS2
8LpFrlnDDwEgD4UB4KlQS14mBV0fQrO1SLDpfeb15m4G26C2Kt88A9gy+MzVf44oNUa24GyyIVbO
6W+xFwdOFfa9ERrgR/aOaDfnBo1723zmfSmKmsoTpOvtIvVAVN+KvLJeEBgpGD4kGOTL1IRA9FSJ
waG95Jlop3hmTZviTyvZz7cQ/Cd8WZJmAVXaHBpLn7WX0G90O78D3cHL/MYR9cAsnNw1nelOushb
jB4+bYtzHGsUakHAZYkQcVgkXrGcw6pLVptLAytnGERbcq85WXYEikemLs1+3l62K1uDQAtIRncF
nTFjSR7X5XjuwPluYLv52oyvvfzEpq2dsTabXARDh+4Q4SzX77OJPqJkVp3eoKkPvBIOUM2SHRZo
ThgBUA88MkHCEtoqisWWvLs9vmvaHfr5X4Mvujl0BPhCihC8mi3myaorH+kR/VNPc4gW0L/dEV5a
bnfoBDt63OoPr2xQuIdwf29I44N9sXzryrkZm0I2aue2Jq6kpgEcHp4mkmReF6WHDqdFBVeCihWv
E4n2mL7HJByJ1Rjg8MRDHmQUUqkG2TgPPzuD3xcZeLL4QTrQpvBlWWY+ddvF0OpTzHONR28pNSe4
0e1KHQ2oZvTEpId4XQUjlhwV7GQ4Vjnq9zmBu6eRHme4akpCHGRox+kzynJRaNcxYFPA7Hf1a960
iSVopaNNP7uu28hyrlcSfjdH7WFnYMHK/L9/2ZcF0UqJ4Ul45n2fvn0sZ8BkE/g6wgYoT7aaZNdb
8Xu0xQk3RKiYAraDaEr1i8GnosxVT0lOHWo2VIHe0TS5rNAOfQVphxbaR0Y7u0wsgwwMzipL7gcN
jR2ZGm9J1Aa31/X1vuW/DcVC4LRFdIAXF3NYCLlYl5p5FpXMRY1hF9aFXcr6xhysT/g/YRZ3cy+q
SRUNCKMNum3MstVBn1sSQTaLK+g6bglbroXjpAW80HiHfpndhfFEmdDn0UUqZXi6Q6lH121FUJ8T
g3dPUIGu0umSQK6Lpn0wq5rbsJ/ZXHptNflK2B7UYfir0i1X8+urDgRHA68SgEtkqNAsJrues1ao
gZ68NKnmafFHZuACAG40qbZMh1bqRTyUgSWOisY1rSmPU4PRgUSXWQH6p48pCot50BnJrqLKqR3m
yEqzdJeTJ0Uots7K6zcEF8LA81uCahFqDYtxQvQaQnyKyC5oy0l7zk0LncxmBdwgLNUmQbOxuq5v
8k/hDU5K4xnT8hGht5Gi5O3ALlnRWUoNjy3h4b/dJt8jLE7/VBPrVmk7dgnVea/lst9Xdz1ai7ej
XJO3UITChc3rfNBhuaqWlIZWkkEtRJhxn0Sb7tDHV4CUs02IgWZ39X2VeJC024p6vSx5VHwvKIjh
ibC8VzOpnydpRFTqUUexURJyzIdqH+2RgoF2TJyhtOZnsrVJt8Iu5tRkMoWmNcJKF80fzoAylgFJ
/fk124lOCkcBy4DMzUGpXeljY5558vP93sKIoYEKnJeOjGVJCB1TQ5h0uWIofEiDTdCG+kRdSX5P
9sTr7W3J1bUlyvUqEQua1lcYl2rsoZQhhvOFoS6ez2iB0Y2TfKXRxwf1T4jFfE7ynPdMNGcIPZU7
3Wv8Noh/Mzg9p3AWVZ3bU3h9wn4Pxmf4yw0qFqiAzW3MLq1WBWIIuIMw7KZK8XSa/aCS+nI7HLmu
QSOegcIeiu4ogC9PdLVjrFY6bYbyG3tJnvULYBkuBO85b9twOic9l4nd5hZOGM5H+390Ntd+AWe6
8D+88bwYcRTHghICVH1hptWVvqS9c80HyNEXoOCJ70BB3MEw3PzVxydFtiVXOZjOlsLlSh6I5PrL
j+DL7Mu0S0KHRVRL7IJrc84tySF/ZOh4ubHTBt0LutWtYeeoYGQe0E23P8Fm7MWproldjyrDxC4V
+l490BYOYLUFXomKQ91ED6rasGM4RtswhfS2GFUrh4UMSjUQavxdDJzT94GrTUzCdIrYJW9VK0EV
L4VI0HDU1Y169QqcChD0L4EWyVpNwZ6FzP4MVeL0A4mnztGqqInSv9ndvKv9+Ef+wH1SIS/4fHuC
+fwtDiVEhvQW0gOkLUuuZaJEQqZVCbsoaB9m6tMwS05cbClIrR0TCKObkG7FQroqYoQSHCE1HVcZ
2tKJNfopjnvgxFxY3adQhNssQa3sG8WEkD3/Q67P2i6CyAZRw/EyxYVlCIKb5QaQD+dehJ8EWmiZ
AXSP8SL15taCXZnQb5EXm0XLxMEoe2G8xDv9XYcq12N1n+BSmy/CSd9HLxOQ2I+btyl/hS4+47eo
i20SC7reS3DuvRBRdUVanztBDHRB9uq4cGRtdkMJcuIEpdTZBL8m82+vIl7R+xoedleQlIDcM9YQ
SvrLFlqSaiqegUDcqgTCZwOwPqFm5bnqDAm+sJYYJ02afvWy9no77hX/mwc2UcLFMxWVJJQbv+/Q
opKFCeYhHFssec2+vqPUMj24KNxnvumG0IeR9+Y+PZBAfUUxSdhtzfzyil38gKV1HS/bSdOIH9Ab
hcXmnQB/3NtjvKoaf4aAuDXK41Bsgi7m9zEqcznFrQkwLpAtXC+j2EcgQ/cW8OqiR5za77fUaflx
s/icHLkKhSEk8ejWLSJSRRCpFkL1eYZLQiRld2EKDX4xYZY5Fh7SDaAA5dPGMJeHLYaJoODt4nlM
oDa9uOrgNQOpzAzUFqC2neRQww7CSh+zygZyW/YFnyOFrfzPyBz543bo5ZZdRl5s2SbtcAGEHTdb
zK1xvGf5cyixrc/IM6HrSf1nfIstCmaMGLYVxmdC5XBfe4VmwxWsdeE1EXB4v7hVv1mdUBxz/Orm
grmLypUJfFZbShhWxdysUL2YnSq5B1dwq86+sgegAvdPoEUOOIYCaXo+f1Wm23Fxl4d/b3+gleMF
REgc2WB5oYy0rBSrXWUaM1+PRZ7Ax7bYjxDRqaALKLPqPgbQuQBdMBWjjccCX+aLLyarkG4FqwvU
riunCnFuKWh2MDUE1fKNAdeZyxCQSObHQf/LcsG6Pcir1zOWIS5HaO3CgAfFmSWzk1a0yZMeiPi8
YLtKivYti9G6Fi3K+nsQng8ZbcC6YhC/6v/cjk1WFie3OcZRCbQ6iFSLtRLWedf30QxSWWycxGQM
4MUC5G4inyEZ5CZVqfqyCtAPE50IPD8bT2I4dAIhzGzYWzxO6qj7xiBCC4YNZ1AYbC2GGoYuvyhV
8Tz997csz1e4PB9eHryNvGxLhqPaDWYkTudSNuCtLCZWUw1Pfaw9N8YAlNkuM/Q7MNb+6Epok1AB
fbS9S9oe8KA490ixZYB5vUINgIKg38Vf0NzkHkvpS4oM94FqjKJKPRtqYddRZBtTBQ2loIL3Agsp
cne8GLot8bmVqwE6dzJq0zio4SOynIa0aOQxbobhnOblaWbpsW2HO5ywbhIizZgbTxsAVYMR96iA
gguEl6bXJzyBN7Dv1/cF5AQ1wMhR1zTx0lzcwjjajDnJpuGsNREMi1CrlpkLJSqHFCrUB7ofA/tv
i6kQZgTki/s9gAUAzd/FadqzbGiGOWTnIezOvexI/QNATGAg3wm57t7eHcuDVEMPExwO+JBxX8yr
42ciYTuHSjKcjeR5ntFKnaDiNTDIUm8phF714T5DQRKI00b0a0HXtmo7I8NddBbBJYVKgGJ1uRKM
YwUhi3mndg9NRXx0TO8ZMZ5pK7sjBWH7hWyqni/PdP5DVBTx4B/C/RaucCACiwuzzPpzLlAHq8cv
wtq5Pa3LPfMZQtUAEOZpDf76vmfaXBWTNGL9uQI6sR44WFTbj92IMU1eRs0zNKjuoqrc3Q7LV8bX
U/0/YWFdwH1qtStQmxgNaNpCmhokafYciXAdmBIn659vR1luCURBOoraIPfDvQYFJWYo0MiMexAW
VS+irYNuiqWmpt9F5XlItPuw2yJtrQwMWDnI9KIfhtfcsgDaTGMk5r3anSeg9KNI86uk9/6HtO9a
rlxHlv2Vif18OZfenDgzEYd2Ocr7F4ZaLdFbgATJr79J3Znda3EZzu7z2C2JIEBUoVCVlSmmt5cn
dpQUATEPcrv4bjJ4zY47rqOG9iXY4eOrEExPfApj54uXUWmf8orblgKUsaV+VwwgPRZw/epFi+fv
U1V6ioh8y+XUK9R8V+H4aI3YLOKWWWA+/Iv+6PsVEbPBjhRwUs0L/7SrS56DROBVWGhXY9q5YnRl
9IDcZ64y5rswf1lYk6Oln9Zkb8DJg+y5f2EESDbJMCC1SWaGGYRAbPSOTFxsoaOuhTvJJ4YZ7/Sb
0GvdiWUQJEbPiVO/Ft5iXX06aw42OA4EHEKTWg1ESYCKP3yZeEQztN6m4ZVRKyCFBkw3CitLJuj5
rZ+VAl0LTXff5927kRkeD86oy4txZNaHw3+HOXtroRY866OqCK+iUHObsQYiNkPDUOOMBq6jagdg
MrkBqZt7edijFAM+OqaNYBdExBpyNfNLC8mVTsvL8CpVeLuPpZWkgQkCCHAX0ambpNU6brUPWY5A
zzXQbayjLq6oS7e1I7+Jt0C1FOX9SdgQnWCHi19VfF2RVgf5ggCShgB458C7PNFT64vqOphCUURE
/Wzai3vrK0q9nEE4L7zSIZxljPFzFo2pyYTaHEfpSm68KiG7vmYL3voo1pjWd3/c2R43Yq2P+RLj
UsMEbKdyFQqICOWRrI+IWdogtWDgAVzYTUd+9HtUVMFhy8DLzhOgQiZXMmPYzPWAbvo2flZaaP2W
tZeIxAnBrKiD8uHyAk+faG4/+HDwoXCmSB7NYrlAYF1TxmF4NTSuoVNbQMYqb14KyF6EfbqAHzrh
OSahLnARg14d94yZsaZp1GuJzHG+Lr6qMpodSsNOOnmhVjV9m6Mp/RplbpNDjdUNe4zChFu1K0xd
/GL1NUcXGqSOrjDfe2RvnNnS6REbep5iHK4zzFFRrTCKt2KQv8a1vutVxVH5ELuGI16Hu8Llz7Y0
x+mKs2cXlB9QzW8xtoC6dQQevjR+6+qfefGXWcb+/ywBxUXKFiTh89gziRtg8RWe89suugrBJgNZ
GncEzhiC31ZBVLdRJIcopW0w6rZt/nB5oif3J8qcGvDx2KHzlC14mEUuL2XOH5RwI7MfQg8SIBAr
8EhSC8KSQzu5QfdGm5l9W6pBTkOR83kk4NsqvJMLGb0h3JJ7mT7P0RbdG2fmOHtA4pUqkDg/W9N1
Wu8g7IMeO5vzwGmdAK+kNws2sbSMk+fZ2y8yuJ15Ap53H0ATU5LRNYYjuobCeFTfxMmSZZxeRh1a
V/AqYI6aBbuQg49SDjqrvs6VN6XaRuil5G+42jeSV4CpLLmkoP/tHS0ffQmNjxGluzAZbC3G1ZYs
JDaWXmY6xPamznqRxI2ocH5a3lfNdhBv2nQpnXcchUwwMAFhIoTokMyYfU89EwKJgInuSpl6cgT0
HYKeqM52glhaFXctpKBuKkWrGhENgXjmsokc36PQmQ65FEga46SUjlrEVZYSVK0wunjLbyS3sBGG
vTardGd44LVCYTlamO/xbkKsiTI2nB8wr0f3pTErJLlP6vqKTcxHzEC2DcXsHv3BA7DEIV26+h9H
AYfjzT4hVjEONY3UV4mChKjcbIYRBbkktIqitmo9hJJAfzeiB/nywp6YJrRK0eSHAAt9UPMgS9eC
Ks5VDIv7MHp7CwdqhDblc0eLAGIK2N1fHQ57B4ASdOUgr4Lc9+FGNToWS33IIXoOoU4b3OpBADx4
ustJb495ujC5Y7M4HG12grB04CuuxGhVv83ZOjHukyVIx/H64a4LWU4kZaeKxTe2bc/ygqE2oCyh
SD5V0N5TI2qKFBNdSdAelczSCJ3L63e0SwA00CRg3IGth8js/KSq4g7t4VrZ+5lg2OggTIBq1wYr
jjivqBGVU650oioU0JO54PCm/Xfgzmcjz48NQFsDBcpXfg4KNangXBKpC1XTowN/GgIoWpg5MONH
52AoJywDr0aPtfwMevjwMFsZFXQ5l6Kn47BmNtJsMnA0o9KJGEkAeVKMa25fZy4RPovhhbLaK0i7
1oF64FaXv97JcSFlgcQiyHOOxVQzNgA3HWS9zxha9uvRbfXPHJ2qBb+Rm6eYdE4GRNvIFr7dqYVF
FyXSF/pE8T133QkrGbqrpmHH0cwZhK2i3pSFxz75+p0JTnUtZA9RvJujoWueq8WgjXu/kb7aDmGb
CPjWsJNGNyuJq2XCKkjACNXHC8WYo45xnOnAVKDj7xuthpLCoWMptcJQGiKpPpqd3oKxgLo8+muT
PkFxOkufQvl20HhPCcNrXh0Rz2mWSLRrZciveb3ysvazRViicNIzqV9ifbTDtPMAZrRLxJ1UY+vL
63TkmCD8BY+BetwkXnykKkVonaNViRd9Hm/Kx5+KcR9KC6725BhTLwy+OtBz81tP2hMBoask+m3o
R8Ujqx6Y9OPyNI73laFK8HpYdxRtj/oxxpxwOThCRF8LHgFNtQMuc9vuSqpk8/JAR5dGpOGR+8Cu
QqMj2JVnx0YppGVXFI3sMyI5ctlApUo2gYIwc4DfC6jDATC1MOSRY5+GnATuJ9HjqU33cENFbdgD
mtjKfpgREwwdq57fUQLYqS6uhCXHcGp+uBcjFQ0hOgAuZ/NL+RrMTToOKgZsIEAxQqvcDxxdC3Lq
Roa+bnLcVS8v6dG3w/z2hxQP55fnrarmeSj7fHZP4s/ceOzTF9jMwjXg5DDgEgDWCZCrIyYHsOel
dOxQXK6aByrQK1KGN4IGgL0yxP/LoWbxv1ZmSRIBNeuHLN6GZLD78rmtRVeXFtz4UXEN2jloNYPy
OQJREUCimbPpgL4F2lfDoY+m2/7BVTOzvSJWvyK+fAO+3ImQokjN6Bbkm9bUepLcLhKbn1xYBKY4
ScDBdqS3axRKUnYACPvE4a6rB87s79lndC/dCZ7hsQftM3IM8IIsrPFx0ghTR58b9ig4ztE1P7v2
MI5FhVSAPVKnsdOCOxVkEJ/CQ6JGniQHfieNV1g5MxXvdBZtjG7izKEPl7fuURCEd0BVFTAudSoX
zlNIPE9SPqKZ7KuQptYoNH7r+p4M9T2a6n0oibkMcRiIFpYaFU65BNRPUBTEGX4sbZjUqhoXwJb5
ApUsVaRuH4keRdm/HO+DEh2Hl6d55MAxzSkbgcXmcXDPT+1wklEsJV30y7js7IBkO6WNP5tWWGpI
O+V9wG7F44oFulM0MR26grrM9T5vSslPjAxrR8x45E01QKJM7CENWFiD1Czto1PbF+h1CRUVaH8f
nU6B2Mth2E9xM0gar/QvUHhFFiTFbPKq5KCtt6I7sFBZ/GrRIx3BoyfrnTSZpm5yKBLO1zVV5SEL
RnzGSn0f2mqXJZnHwvquA+8tZM9bU+Qrk6HsLQr11kCPU6bS1OyFZt2UwyZZqjQfX21n7zPzW8ig
CWPT4H34TXGjrdJNKpvia21Pknujn7pI8C/RFZzaWjAeRB9A6EzU+odfvCBkzKD8Lvlcyq0IfTQg
VkBAPvTXNzBaIpDVAgZhEpw8HKVry7pGUVf0GXdfIec6ap2Z1MVvmAm6FJBpRf7uWBlx4Bq1z1CK
97WhsPLhNVGxebSlr3Rqv+rIWuOuJ0OxdX5C83UESvcixDlGGYpBPwG8ceritlpCxpweB3cf3Mah
WDGvvBsE3RygapN8gS+sqALBVPLMCr8plryLjMU/uM9h16Gx498DzXFuFamImPTYAkl5Tel9qX5d
/vgLE/kmPt67GBexxIVqmkm+mDwnMCqZBKkJIpwrsBktnMenh0LPgTTdO47wdHldy3GMY8lnPGcO
SWMbQe6UfOKWtFs4ek6uGgpSaJ6D5wIw5HBL63ELLyHkkj8JmfYJip7FwgjH5djpw6ig2YJ7nART
ZlYjqIMQ8kUp+wFa2u5bR9gNfriSVrGX4tINCQKImskuv0q8xk11kyusJZT0UZfi5CEnpCDIZBFt
q3N4FqdWnJYRxIbEUeGDApOYDHQ0Apr4eckcPjpo3wi9CU1VzQRt8G+0836/AYZHpnSiX5zfI2mu
ETlsKyxCdAt6OzsKqp9NQR1lENZJmQGNNLha1V2DDGST8ODerKAIkisQlpVbAXwdPCQLhiVo6PfJ
MLcZnFVTVxLQi0cdSTwt5a5WEHgEbxr09cDUA24D4QfASRZxQdH/E6oy/4F+zqnzeX/Yaf/vmVKQ
ygrITlLEO2L80UgqqCdVjw2SHbHKrXRQdHXx+rL1npmqhjniMo/pzjZ62sVBlvHYAsJ996INruSC
/N7X1xE80mP1lNxFKyjtPrPtosj56dn+Gnkywb3ZJv3Y1gYJJFxMwILkqRPn2QT//WxW4MVvvuKH
dse/8HbzH7SRn4osIYg5pX0RVB9xshhKpoHFAFeIAcDAAMFWmrhIuDm0SEx1SN6G8TOmzYKnPHUY
7w06ZzdG92HJKail+70uWwMIjpMuBzvZj8tf9OQoAFapOMXADDCvMo9alARRJEp+iV4E3fiKMyQ2
lvoeTrhHFYgqJJkk3A6Oip95RZuGR0uWb4ANFVdoE3XKheN+YYh55TOrhZTJWif5al254Mj0emGh
jnSEQYfzwSwgPT+pzh5zJwRirEdSRCS/g/RYuWkfo+v0NrJji3vjcaFLbQgfOaIJ0Qm7soO7euE4
O/GlDoafmTvlxL4cAQXzi6JzQ8CnehlsddxS79XSMLOov8x7IcnR3O+PBbGEsjeb6EXXlgo3J+5M
aKbEvgOGEsX3OSZMEWSJ6TrCgLGL7BwkFD0vrypVsYKqNjHThbU74TzAxYLmAfRl4/Cat5Kzgc+E
lsdVpmyiO0afEtKYyLGKUbxmYgHm2s/LVnWk3gJ5wek8UKYaESAGc2QSKZQC94eI+jX6Fbp17VXP
xhsUmHFAB0sQSfF4708QSUTUaEYGSnY+uzIZw6rQC4KNCcLJxuZ24m39NFGH537qBTsNpXibrrjH
0ZJjs7oT7eKW3xbW0kF47CYP30M8dNGM5RKX5HgPYO9ctYEeVv8TpMJmpChWmAdWiqKrQvkly+dP
zR8RHlqOgDhGEDZLk2U66AkETWp8HE2OJNe2nGU3ubySQYeJw99pQvJDz/KNKCHzoa1TYxeUsSmW
P/T6Q84+EmSEc/pGAZ4SlHWIriHcE6xO+TmiAi5l6IkF2bt63QxXUDiD6ypu696HILqZR09yyFZx
1Zt1iyaG8aYIn/hiavRMVsDuADUH99CPZto+8yNdFWLiDhE0jHTe1EvVViooNow/KchlQ9DWtN2P
QkHu2XDRuWTqzQ+otqgkNDF2pT1GRWuX1R2I5wkIisOrZvRaOgCIo6wHLfMSctuVuyScXk4z+xE0
IAjFGom3pOFOED7U0s8T2ZbBRMJJj2p9L4sfCsgsCzVzAS52Ez2BlhjEXaQaXLOAwPcDGnwkTyqN
FQWzZV7393zFr9pOeuSbziwZiD9KMHp1YMSIU8wDsJbcSkXFaYNsnQot9EpGs1Duom6bDXgAz1sN
An6G0FHifsgD2paQjqexC8ZDh+HaFH2J7NmIwDo8PkOfz+YyKCIPOfhEtz20e7iRWln3Orabwohs
nYF6N8ZtOKwcjRa2pD8m7CYA5bBOk0eu+FnzzsRgnACQLWiJ2SnPoMqtCTGrLvb4FqIVaAJp9bcQ
/fpA/FmlypsaezMApNZBaN5SGaHiV6+DuFTiryJSvDEar0q1sXjjXgaJmcYBep3ea5CJQLybw1Om
kDwawNht4H6Wd+BE1t7HBAIXbX6Th6LDRTc0xJIMgynkvJdWDCttgGCzMHtoDg36V9N1DlPGFZi7
iUpdCSUIDqjCCA1A3TsnRW7A106UvRoZtC7T1OEJWEeRlyk5T+GrnVA/twbkIRswmCrhruWUjZRE
LofrABAsDyCphwhI5hqYHnIduK6GGwVKGtCC2bX4jGqbOQqIRaW2dDKj2hBgyVH0N6sxdpOqXiH5
Z/bcqwJZ0UgC3yjN1ka5ziBnJEIypq2be04orJFFj5rcrXjQkJIOkuVwO0FrpeSjz2/1sDFVcBKC
g8gKdIAmA9XOUs5uI3UNvTS014NUGblKCo2nLcvssBvNQJXB+C3cwhqUAv116Fcok8FVmOKkASSs
WGSyvDOh1OVz1WdG0ZCGFkeSNreZ+BJPcZP0GvHTM8BNTZEFaCTtKjW6V6Z1sJ+E3payZLf8Y5Xk
jlGDcLrPnYBuqQweXyY4A5THeMPn+BFbq7Y1rbXbBDJvUe4Ko2ZqfW7WgMJX4qproUliUJfKqtdl
uVPpnAewi5lEnBXXAqjowCWLNmIhfM5V0TQGfp2EqhNXr0H6XpfoqIYX6Y33AIooEHWzivAr5MFM
G6cvSAlYqVSvjd7W1XUlvJXNS9NkNzGvmGFBHpRsS+oYNNqxG2tvfX1jdJ8G5KYw3W8VxMAwKQPS
XPk5YAfLObfLgNgSJHR6QCsw/WjZVqkeUwrxUu2mpspaiJnZpVuar5vmUxw/NPIpxq/N6Kug/ueN
rxFepiwe8umqBxogvbe75Iq1nF1qmxIxJBeieTlTbgaQ+dbqZ9dAfCENHBBTw9d6NdgTdRZsDe6L
SaA4lGUvqO81pfQ0/T5KqSWEjRUHS1oQJ9LUEOJF9hRAg6kLbX4sg04/5fQBVLbK9ehq7rjC7rdb
kPsgH497w1Jn1uJ4s5hNidW0hhgSqHMRBshW6wnP2ApWCYJs+JEfi+2wJ0/CvfnNgjclDgMeqegG
FYjOhgzZVbkJ1tBhsosreaeuImcx8X8cLh6u6BR57V3LoGcjGYOEESfGT8VVkJHIrulqIjcNzN5D
JxPbLi3r0ixnqRBNzBigTRizkWuXBy8QXSpPHbWjT/Hb3kY5unwZaAPrOXy4ZK1u4q2xJY+BLdtQ
J7ACM1sVm+TWWC/NS5oCpMNEwuGos0AmJEHMV9P2nBZT2g0b5giI4vSNsOsnNnEr2kArxYa4lpM6
cJegPfFUuCRgnQaIQOAGnKxSl60WlTiO42e8GMJmAExQeECS/PArc3pWRRRQe1/2lBco1Ur6qqFO
uoo3qYW6VmyWD+hjGSInMaxom23ahfgdPfjHS6PIaAWb+kcmsoZpH+7tsyaK80yOeVTS+FujVcxc
rm4M6YlAP08Z3bFHZ6W07tsNj0R8C2A44ONISowmLkpXo/pD00dHAst3zv0co8eWMBtUB5bORWZP
/J598vDuGeIRPdRs9FI9CuqPKruq2ycRLR2Z1liN3JuJ2ro9kCFDX5oT/ZQ6BQSkswsZwGw+jr0h
yZyx1FbTSYIzDJqFP7TOFzLI95UJFBemECOQ/ZRKrt5SU4kVT0waqGK9VdptYxBzRPNf0a1VafAV
brRQn+eTK4rW9lq9YZNKB+rbVXUb0zdNvgmybZmgiVb4rLh0B/FmPyXD1JtpisMj1+ymlkIdClad
3N9ypEtwurK7OuJXpBadhn+MsYxGQ72glZ0aMpBa994lCWrnIL5oPsP+k6ov+fCSUVC515xjRMwk
Wm4H1WMdP+QCwKgQXyug0BWywk3E4KsAMIIKg10AwRLyHh2oFfXov0e/WCqsA/RyCiJ508srCX15
PKR/VDXbRMZ9mmFn965YPaQa7EvbcGX4zDXJLhf415iiu1wA6zoEDzha3DMuM1VIBvFDZKtF4UdN
tTUaHO/ofkP/olUnO0mQ7Vz+maFilAadUycovCaF3XQgdAMbPy/sWgqySv5HjXhUL9YCzqtCEkwo
ElkQfRjyYJuFqpVS8cYA7iZMnvU4cBKgNJss2EwBfZE9jmlvBeiAZ8KDqHx0gwbQ+DPQ+S7RVoJ6
leqrTkdrPkjbS0130gFacSAmrl8KTUHYJzsF7ivcuI2hm4uirMbAZ544Ay7apKUL2PPv9sCZX0FZ
erJgyEpNYIlD42lzohXVaGCnF2DhHSI3jrp1QgEVAyR2GD6a2jCD1m3LAB/rBgwVVl++ydFDmG8m
0UzpC3kdU18Z3HP4E5IpSf8MREcKvZUiQduH3t0PIfUyCRseKyZTh9S7or0WsueifwiNL6F/aGjk
iQwylaS+iSK0LNWgmgR2XC17p8usloEOQ7gFMsFrldaBsbtFyx6BVIEqaOqEYboBvf+2hGqGwReZ
WYaCM46vWiLZHKSk1H4C1IcfHC57pFR2bVlNbFRmrN+O42OWjWAfVSe62TeppDdFTKBqGUOgl3dV
kkJ8A6SwiPe0+6jekibwEuCQurDYSGG4FhviqlBQMRgBt4JsdRwONRUSwF1m/x+SgyM+LBPqK6UT
cBRKHZFVLKFApiDh6OtNGCYUmZDAmF9vjbqPB0YG4gdUQ2N+j2+UOxHJzaJ6vJy2OHGYK9C2/HOk
2QU+CVBJKRWMpBaD2TY/WwjdFsoSdcbSfGaHiUD0UsZFCKNwEIvgODtv/DKULIY8xeX5nDrGMSEA
dkAkCECENDtQJT2q9RjMsD5csA59kikAy0FdVNvx2vCA5lsB5OUtHZcn4pMp8QOwogGU0BGMq6zb
Ma3HgPhNiI9UPhfCy+V5SSfO48mcAZ3RDSRU58AnhYvahAUZ9aOMPGQ0sXu0d1Uhvdf6D0HZCaVg
a8yw0+Y9ywaHJgQNyuWWcLoVjxW66+Hlo/5JapJXJRHQsDxYrfqVAVWEVng3E0Rb7D/LOthQkDL3
MucEorwivNtDIigOPjrpOeyImyWlW3eQBeNjL+Zws748yRMfD4hydH5/H/sg9p0Fs9KAy0+B2oaP
G/+uB4Or5MJt3uP+0W+iqwApFIgKBo59edjjzCRGBXwNLDZgR0e28NBXckJeh0U0xqhOQ8MSupGM
HxyBQL0YPidsZe/ycCeuCIfjTZtpL7AhggHAvIBZ1l/qBudJuBJWdJU9FSOEXERzuYh2bOTTgBND
PwrWx2Rh0ohW+lZUYhRS6IrlaL5g/JaoT5fndTwKiBFFVPfhtHjjiORAHtUuVQIp9iOoU6s4n1Pu
feiXehBPgCQOh5l5LDjMnG80DMNv6ncKdYXMBrGwpVm8m1dm5y0nOY+NexIEgY8EtaUiHKFi0q6j
Ep90KVAxlcejBUnj84Wdf2zdGAKdvSjxoMh6lDwGoACS6HWR+jVBQk6snFYykF+pTNILSPg9/ps9
/P9+9P8VfqLNJBvQPk3++d/490dZDU0cRnT2z3/6qBGWpPyi/z392Z+/dvhH/7yuPot72nx+Uv+9
mv/mwR/i+f8a336n7wf/cAoa0+G2/WyGu0/SZvR7ELzp9Jv/6Q//9vn9lIeh+vzHHx9lW9DpaSFC
vD/+9aP1z3/8AZKZvX07Pf9fP7x6z/F3/1PQ9+aDxh/vR3/0+U7oP/7AjefvAJDAy07tCSDHxePY
5/QT7tSPihKBDH6m8n8HCgD4fzRuorseVAl//I2U7ffPdOXv/KQrJsPBTLB2vOG/53/wpX59ub8V
yBCWcUHJP/44PEw5PHtii5O+sYh7bmMsRjEZ87D1tOSRtleD/h6E3pRQ3luOfw23//hDM/71+NnB
GRgcav2cRLHDtzwkXEGs1f4lWP+vR0+UXntvHrdZWjRVQD2OA1sqdCQbVAXCW5RvnMvvfmipfw7w
rd21NwCk9AyjDQTqRca6geLJuBBOn3vuZLZ7z0Uw0YlqxhoQjeIyRVp0WdQiV1qX33pWOvr12rPj
rhG6qsg7LLmtp8+hAI116WdZbfrQ76KVKK7Vx4WC5rl5TFtqbx5hmxhKnOADqI+gXkLGdWEC5547
7aW95wJdH1QgBKFe51ZrXJ826pq4sY+bw3fdy7iJf1we6cze/z4U9gbKR60XUE/CBKBsUO3qYIV+
s6YtFyZybh6zCMAAkicL0RvsNfxVUmyrcAFEccamvhvb916bhh1qyzlPvRxEslEzKXc9jUvNModn
x6/dMzPYxEB7BRsi4hU6P/Zrvuwa/a2tR5SrbMqyokPhgyuDYivlQdIUJkSmwOG2YBmz4/jX6DOb
1kJoPgrAQHndB457lBrc7lpapR73OLSeDHklzo4WAqczqzhvpNaKNIRYpEI9kfd1dttyqEREH5c3
1gwL+uc8+JmJs1QlYtZhHsmau1deZEswMzf3xHW9k5z8AXqC3hJi+8wu42fmLmRVGilx3HpJfCdM
Se/f837T+bdvhU0eRoIYwfuFg/zR6nliaSRbaBw6984zC28k1sdCELWewVmyfp0OdwvrLuLlfl11
f637NOCeaQy5IBZlANcBcQ1kkSd22XDNbKCm/oOs/Bm3wc/sGsnVqNQb2F+qdhtG0QXAS3YTiGsQ
Dyy4jnObc5rf3jwqVH2yOsUQY/xYyJDNfQ7l1eU1OvfomYH3slSENZFrD0w2fPdQgKW0XDBf8dzK
zMy3V/pG0VMdnkm3GhvYQruYxNi+ZAcobL99CVwgvRx+G1j5ljcLUwU1qjnRKLPtXwQZ/nsLiMYs
qd/TJC77XqXey4vqNevoAarDK8MZN4Xp8Db677EXYnepfnF6J4ON8PBDCVEqqUmJs7ztHoVqVQDJ
ffkznXvwzKzrBvw/hdw2Hu4Q0DEWY2hjM50tBQnTFzk2FADSDt+blgLqkBlHvWHDW6Cd8bQr1CQc
cbWUcT/3/jMTT8ROTtsOWyEiaw1smtHC9j1zRIA16fDNFREgszw1qMcsweXMDFzgNUhzDKe3BKu9
4Vd/DS/1ayPNzDyLgoEAxoowpHjlR6+qPqJ+oQn87CRm9t2LIEXIJRnkRrvBgZSpW1pTPW9w67WI
fp7QLheW69xnmFk7n/JjKeoa9Yx04nGs+Zx2nlIOgBH83j6dmTwEg2kOhSB8537bGpu4/r3nzmHK
eZzSrJOx+hFT1gm0MvtQ+s1Hz2wW+C0yBpNplSWwdgT8KUm7YFfT7j5hVvrMavmyHLk6b4FcVu6z
+IHJO5kNCx7h3KbRZzY7RgFOnlqcdj77Km4mZS7OQt68REMYNEVRr1sEy0778NQ8pvntnT9sAM8a
qJ5bj/d0b5KvGW5UhN8AJ7qZtYQUPLM3p7vt/iA91AnrBk17nlwCs6f110DGLnzic99hZrttR4C7
VPH+Unin9qCkfWqrBYuadsmppZmZbiyTLpQhB+whg69sG6kh62GMv7guCkxFyJHnqyrNHkb5r/HQ
/emH1NmAlMkka8Os9vRmJ0pbVrxCvO+3jHdeEQiMXFWhg1F7GnmJIIRMbn/vuXOnoGtcRIhUo++p
t6Wqt3Ogpy4/+nSIgeaiw01DyiDV+x6vXFeDGTMo8u3q6G7MtQUrO7dzZg4zkTMKxAmMLG3f2+pR
43Y691v3ZXRNz16dxEwPiNF4dafcpWJ3QytAaX5rWbTZsoRimYfUwIob3XPMdnG35uK1pN5ffvqZ
RdFmHlNJQi3qBL4GIPFJTn4YJXgz737v0TOPWWipJHUGHs3BjvgvYLho+3u7UJv5S84YATfQcDOS
hK8ge295+/Irz1Luf1qkNi3TnnfkRQ6KywEe3Ly0DkAVZm1pV8DJAf8zFYKWQtlzqz7zjywX266d
lkbJ3aR9kkFy0L8sTGHazie82Lz/QoTkbCB1mEK2Czxlpa9HD4QYFm57i9p5515/5rcq1hdKj44m
T6jYD1yG14M+rrrhr9F4/foIM0PN1Bjk4ODK8XTuHvUBc4BYPHGUzllYoek1T63QzFppoEVZNSS4
V6/5r0moRHNSjAKAPq4ri0HmmTNwrkTOiBIzFH5bMGXFdp2IgL0tSXqeWX91ZrRSokUKBxyQJwUb
qdww43osFngzzzhhdW60YyCoMcMdUiE+6W5H/SqsVyUUKC6v/bk3nxluWBI9EOopC6TojpKqmwAV
wpGlC6feucdP/79nvqTWEnEYsTBicg/G06Z4+ouyvn9uSnVmsjkrlSaKGnAqUp5d68iQOkImJdt0
yKDfpgzVwgc4t21m8Q0TcvBlVVihVLmXyTrSFp57ZmmU2Z7JBUgAhTlO11R6zcTHFOVuoFcWPuuZ
lz5q+5NYE1ZpAksCRwsD1CKQ3y9vmHNPnm2YYWBJzabzKZQrU8TT+0hbOFjPPXq2WaSy0Ouo4hov
HNVxFRhi8to0kbJEB3Lu8dP/7+3FuIdeV4Y42FMGF9xK/VJsPX2wE95r3kgah7UG6s249lrhte+B
UxEyk1TM7to7+o3NUr3LSz+Z/KmBZl6+Eyuqij3yxRpgR0WQmHyWZqYMvaVYlp0GHLe/uXtm/p6F
NGhpBUA35XwSv4XNQmxz7lo171TWR4rehQCfINvF75PE1hgADlnu6p3g8CtlXXj83eW1OvOx583X
HbjXkzTvK69IUC8xgEGSl7gmzz16Zri40+YdqFBguNVNC7HYJUqrM55ennn6PqvRhadg+zdt4SQV
9yMIRd4ijQBx5Iou7KFzLz8zX6oCkdk0ePlKB1drXtipuHTDObM954RmLOMIy8ew9kbxiYnXItCb
DFKG+louF6ox50aYWXAby1GUAY7mtYOTyes+ujO0W4mhi+T18q459wlmvl5ksT50JKq9WKmsrF0r
bNeOjallf4nN7s8zS55ZsNCFoQTaVeKpRsOj30FurTgtAI6JtN/0/HOYEWsaNZDEABsfgs0xWJbb
/uPy4pxb/VmUVoZBaQyjUHmJzCwxg7jbc4euDYW4hfx76yPNrlYQjs01NeYQRwk7JdyG3Bu3dIyf
OW6/4Vl73n9QFdIksVh5CpCjQfmu8xR9KUvotTNmNedd4Xs03+DaVnlBCG0Q6EDGaJC6vOznHj2z
2CynYseM6dHVDZIrgrTgjM98Tml22o4lL1WcgdAsj5+pbIEkhRlfdfpG4988cKWZuTZSiW5oAeaa
E8GhY+2o7VIL8bmvOTNUrqlbSSmxKHp5wym+HD+ypUPq3KNnNmrISZtk0zafWjJkT0tXAV3Y3tM2
PnGAz6GNOK1LASIAiECuJRdZrW281jbLdYAzpVAQSh1GOJqWQPIexKMe+H5cUJ1ZUz9p6PQmf294
pZu8hYsyfDNq9z9dmTgzVXwA1nUyxiIO7stO4hrv5GXSvBq2ih0sBJtnR5mdtaxvSwMp42kUlHad
0gM9g02fRJMHym6pl2NGlvFrLpOJ7PkGRaAaHwsYpXhRb8P/x9mVNDnKA8tfRIQQIOAKeGu3u3t6
ehZ/F2JWFrGIRWy//qXn8KJHY5n3fHKED5IoVZW2rMz9uMvwhPYavxih+WEJRRA2P9uw2vEvtyNa
tw3686b3rj+r8vyKdrCd+dF9dr+62wx6jRnKmkACfpGrpGAEud2Vxpn/QZHXE/ZblxWz8val/ytH
nez89b6mlehGTW85QGK02aVNjcNvxKWsHCOgALzNX0GVPiUf7utIifVW2rwZDHxDguIVvjP5Q5Nt
72taifVKSpDqXNzLNj9QesyrX3JZ2YDqbq5UySizlbQTDc53Tj5sU4h8M6gfcfeFJD8hDrEZaRPM
qDeRYGL3bSeY3edu+X77szRLxh9emnf+RVHHYuPZDlNTW2HtFYFPV56dNS2rOC1UDQvXu+x9ffJ9
WEJTrmy8NH76JzLfjRgAF2/IGI42UAYZgxow2ANI8b7Hg3A2t22imw+VK6xkdgeEFobebQAOjhpc
SQTieJEqtTZ8y56GNUDBHzzflTT/ByT97mP6paBkmOFVY7hs+d74QU7FNsNpB49IT/SF/LC/Ain2
JpBSyJ690uP/j7vjf/PYn3XhXcfDOPmg9kZIuigtS+LpoSnilSDUmk8Jd1pYnZtKmE+iwi3bF1tU
N+WQQWUBkG5HaByxlYnSuZgS7sSMM96IBSnLeI4bM8jAfXjbBXQtK9GeZG0zx4x3Oyg+JBthx80T
/lmjlNQs7n8wgu+MT3rcoHEx032beBeptQA6WFHFzbCe8m2bn0bvjfn1ipF0nSkrfdE04wBJUTz2
m5+T6rCQJuRzHia4kzUEWAGyh2Uewttm09xvqOitiUDaIxct3ft2GbmdCAxp7NMKCIDeey2TbNdN
8+F2V5oZUrFceVxAoYzjs+oGfL1yOrn12tlR17SyxnvL1Ka0k3Rfee6umc1HBuLr26PWTIYK30Kh
xUBRmE73RpajlAhVvNV26J9sj0deVe2WYlORLrqvr0sCfedl8TyMRlegr2GewAaA0rqPM/TkFsF2
Lv1aDefB/Hi7J920Xwz5rqdJ9EmDmhW6J/b8IHFHSX66PHst4qfJ/TI3dx5vVISXnfmFJ0Bgt5/8
8oMDgE8g7PnX7U9QyLr/NyESJeLtBC8j44wy/yYeg15OAEsN22yagovsoHSzwCFfzbgLfcNcCRad
mylXZzFLSpNTBIvkBKRisq3DYVnD3F189crCQtSo7xNmZCYx93WeP45whCBdkn3jo1y7rB0QPawh
TS7e9G9H4Jj6e+4dBrqOBhIN+yVxPpV8tA4Jg8R5XFvdXQ+0pgrmSnANZaAKnewTXn2kZf4E/u6V
KbhuJQhO/T342uZCsgFAKGJLr/9Fx6ouUQrb++YA9gKJMvIPXYYSja+N7XWgGbntazqTKcd0K3Fp
VXrolRL/R0dscIgsCQmLakz2t3u4tHRtUpTQr8Vgl3Ko5z3tSiN75pWTGXvBK+5+7IzZJN8kwNzW
2np/cdgrvakvug1vR1qOU3Ng3NvOIMwgzSurIO1aTWHi85Cb7YbGRpjm1mGRd86d+txbi0UUc82b
g6As6AVk2sZ0b7Z9YLKtwZIVTNj1IAU85W8PQanOYtZeVh6Ek8qjD8HxJ3/IypXWNZ7wz3uvMxdz
lpn1YUxOiffZqTZ2ubI+Xl9pIPD398Ch5WmZTZa0h8wnW2uKd2VbBrkXo/wgjxJrPGT8nKQryGHN
lg+aRn/3JpOuot7iN4fLdQILQTrUP2cgprigSP0cCmqh+XLbtTXnfGzv/+6KM3eZSTPDZgAZPlhR
vrVfQD33h6QNN1+b291oZkZ9AZbD5PuZeVGb63v2VMf18jB62PdbebH2EqxxLRUyCXayOZsqwvYW
Tvk/mAGd2w3NkbNXkpuufetvQwnp49HTc9ge91/GZuZecSpQML/iurrWFf9K68W24sEFRIyknr3v
q6EdX52szao17ThdD4pPdahkFolrsL3D/e4HdQjHXs9ZY0i8vmcBGfXf1jH4lM7C7IpD5X5njY+i
/jhqbOAKKh4ZQjx3mRnddiXNIqNiJr0lg9qOIYpDhjq0cMIj/VfXENaTn1EnLGO/ikoyrgm3aPzW
u3zuu61YawBxlHlQW+0Y+dUMJd06Tn6YS9rubn+NrgNlybTyDqRXC+xGe/fN9fsXqDgeHJTL325e
M+kqmlJws+hH2laHfiwhsC6rNMxGFNTcbl03+Mv/76wTe83YmFOcH3qLH7yheJ4ScFt4dCXn6pq/
fNS75n3KRs+WGT8MoODIBr438TbU5vPKqq6zjRLQNR4OQCHc8ANphREgYeAq3vdWUrhu7Eo818bY
jTmkgg9D32wbP9+0Y75b2nFz2/K6sSvBLOJ5FKzN+SFekofU9LYjRK5uN60buRLJeQdim9bm/CBJ
uy1a61Mzg1beLlbusTTNqxg+CeaXqfIKDoevd8biPg5iCft+zeF1zSsBK32zFR0pL+7ohnVf7Pg0
bSe8Wt42jsbuqtLXzMzFEJ2T4I4sBhyfxX445C5fMf3V1iHupcxqBlIyd6o5ex3AiBmUCUQaQdTw
5fbQr1oGjSvzuhCaerxc+JEYyc4G5046ZUcyTiuWub6RAOu6cnKZzCGP3axgr5eSBRZmG7uP+gB0
I9t2N4334anRjTLB7tBPpOm7+KExnDTk+Qzh2nFeWYWvvw+gdSUdJ2lb064V/HUW2aYrYyiDsY1r
yXAZfssGBJduEUE+c0pl2DpGxO19YkPizbpvjmzlKBNTjtWgaNhrmwxekBZmGYGUfQYPnr+2z9f4
mIoVaCvLSg0vS4+pa4NHaIg6cDTd9jBd05f/3+XrFmKqcrFy9lr3Ek3j4WtVHV3XtJKrx34pzREK
368thL7GuA8p6qBvj/rq4Q5TrmTqtBMoJa6Ig90WqCXBDMKqT5J+Xhfz1ASeigsw/AnklWDKefCm
5GEowWwIhlO/XhN0uTj+P8dFjF+Na2YOY2fn6dEiC/AARtgVLymAUHUhHzr/O5AVK9Or6UiFCLDC
aPK0hudAggn8kNPBdr+IhZ5mb9o43teuXHa3Z0TXkRLihk2wg8wq8G9CKVrk80YYXsQz59D7Iogd
0IeulptoJl9FDwy0z/um8/jREM4UVWb9xucBVxZuUz6787SyGdB9kBLWPDZlTI0WlrNpYLt1AGrq
rcBmZhrdoAGZbd6s0QZdPadC5PPihO9i0E5lsbQOuEvdxo+S+lfWfjJs6NVlJAAhcIDiLgAfVxxC
E5T/oAwGh2RFN7FX4c8gMaSy3zZmPv13nxcoIc9i6bo9KdLjVHbRBPX4DioNHQqZmmoI/Oo77n1W
vkMToH+IBt/ZDLrZRgHubvbKIPvkHymejOKVyzbdzCsrei26CTDKLj12lhNSbEkoyouLXkSif5zp
99I197etpfsGJQtMdoxbqrRJj8Sb0v3UWO4+7S4S80W8piOn6ULFHWSjb8f+bDqvCfCzQDcBKopn
qKUd/hudia8d4zW9qJXeVQspUGiL86OTO7jnotMYQFeShBUYhe6bb6rkF9k7YLSbkZDj0Xymltib
c/Zs2+NK+tKEBVX2ENko6wF3adjFxRmN2jJ982XLorvmWQUw+OWczJlg7HXxIdtFQFpbp0GXVyuL
ocb6KmqhWprazOzc/QmUT7epmjh9MskMOtxhHlf2WLouLmZ7F21dlS24CMIXkJYHHJI8dvLNMtee
gHWtK1kji+d6LMDTfBw7N1h8GbS0DvxprR5D1zz9e/CN03LIfpb8aHqnBXRGEE2LUudOv1SSRUdm
e4RKIz+itnJr28nRAPF6l9x1OwqqKTVF5KDAyXKMvWHbxR+D5VcXr7GAaOyiohOyUdi9YGjbNRMs
zx948o2wlROjJp5UhELMekGcBVMK+RrHaDZzufYCdonIK1snFZhg1GbOWI1RG10apeyU5d/ndn/Z
Cq7VkOjsoqz80p+avPPRg5yryMndqHTkI3RZtrezge4DLt2+iyUCVnXTlDk/1uYbY1jhQQBu/gI/
O2nX8H466yvhCpWcyhBLxY+V9TICuZlBkPb24HW2UUJVTAP1JlS5H2fwnHvJQ43Wh7X7SN2wlUAl
uS9LyBvyYzZ8YtbHJHm5PWjdMVcFG+AUwssZarhHmwczxr0T2zwCMTYN+8//F92i6wxH0EpTwtVc
ytqOM08+c+HXO4u1jyyejsIvcsgypmbAmnRrWqCayrrXdvZfm6X/cPsbNZtiFXYw92ka+wx5CDVV
43gQoLKdxFFma+uvZm5UrAGjCR2QQ/nRA6k9ccGjD/Xt20PX+JQKCMhT6vWJgd1DPjFccLiR4XV7
M187K2q2c6r+T2H5RdOajnwu2q88PcTDm+98KKcv7dMIhYfbn6CzjhJwRpn6kHWAg3HfBZ8vAtmo
/a/3ta2EXN7hzVdMscR1PA2mNt81RhLdblpneSXguFn1uWUw+TzML7hZGHgX1GsAH51JlIVxcJd6
LspLmvOnV7c0Az9ZI3PVnJfUh/3BcGQFCTr3J4PUQO3Ljd+lISu7fQV5ncLa5RdsD94y7jES+MH/
ztcJb8bF5TBSSbwIWeQxxoGwWNyPt5u/bidXfdrPwHgD1Xt4v+k9++xhNO7asrnqu34JXQ8jKWD/
jO8BGKA4W0wri/t1t4Egzd8WkSBudYccWa73+sBOTzGIKN14BfWta/zy/7vlMZnAT7CYhnz2Eh6B
zwj07wCj5Nnmtrmv+46rvjgajTE1IzSwfg4WBb1wEzpWso1NA8TG5Za6B2+colyKlfOwbnKV2G2E
k3EOEei9W9CPBekeZpCs3/4QnZ2U2J3NJWamTIZnQE8CtwVLekYfml7c6T5K+NYgeq9BE8d+xrk1
Wm8OsIDQ+227aip3KUlz31/ZDl1PzxDM+nu+cyqFUYLU+6fTWGHcWnufuMEAymvogVQzfsRdFVfE
VR8hk6Yxxn7qu2d37J7ztNqQ2N4NWR+W1rhvm7teM9CNclLFtnTJwE5r7WtIgYaxYb6VsvQhd1K/
3TXzKpVLC9hqygqEH94GIpJMm6WsnhdI6NxuXuOz6vOj0aPo27EmD9SMtvUx9/oYWj+dxbqV9jWb
pH+EDgqrNIH7aiBmkNAt737aGYjMBQU3tgv8Z5lWgdu1UWsav1m17Om0xi2t+7DL/+8yize6PLWq
zjqYU7Hhlf84D9NKdfJ18AcmXQn0mdcJs6bWOhgCKrnxlxo0/tYYjHh+aGXxWVrpR4/8EqUVQLx8
LysUTjjOSjrWfZeSCUQsBpmIuTouQzgQ0Mi/3ucISgpIBLUgkIR2pcne2oumEsDFa4dy3aCVsK/Y
0vd5Qaqj2TqPc5y/scr8dte4/3mtNJvaBad7fR6WKix8fyOKZSXpakat0o3kaQcVgiqtcdGFRwc6
yTZA6drKvaOuceUOauDCKBKoHx8pfOQjVCurX6yo2f62Va4fEFwVoQZ5Zb+JnUSc+zbdjgMkOoxo
6raOXFkwrh9rXRWLRgtBieyg9MRaaAqwLybLQ0pRfiT5xkzs6PZXaFY9FYuWmdYwCO5Xx8Gb+EMW
l488TeUzs5Pf93WgBHLnSleAbRufMVVBanxyTEjndW+3G9dsPlRAmsmhjefxpjrP1Yusd8Ol/L16
8PL/fC9iEKlYYyvVWUmJXFcuqG2QQpzT2g4GvIR6EsJIlne4/RnXK8AIFGv/zqRVVVfYAszl2cdp
OmnFMwGfbw6FGC62vv8zhXaOKCPfhNhl/Ip7pkAmuN9O6tB10igvItZOUeaJFZ+4jlsmrgpUYyje
KZuMYDh4Mckq1JFYXeD3xwmHYN+TEeTtoqIlkRuvPavp1jCVwiQVc5G5Gfyw20zg+auiaU+gt1BH
2TZdCSjNJKpUJp7BWkcAGnV0/fzo+zwYUvsxL9buiDTP5iBh/3sSm7TL27nqqnO1vBgWdBvtF7d6
WuInsJOFSSoh4XfwoM+YHu0UwoY4SJD0w20H0n3a5f93K/FUJJQaJYLMgvBv2nqAxib7YXVLqUmk
KtdJLnhGRtA0v9bQPPJra5vk7eb2yHVNK+lhcGsyZfVYn6vC2dnYnqb1GtxS17SyjNfT2LttltVH
XnwsjEfsS28PWWdsJRkME+q4rSyvj8QBpYyEJE5XvUKL9nbrulErqcAe8O4jbIw6hmZGFXsbIZb7
3gVANP+3mwiPEzMH9vg8XRQWiPFiVH2Q4Nny9tA1hlEpZXjityVbUnE28iEJZihlCYP9Ntiwsin8
8xb571W1q9LKJKXh52bi9K+ulz744oPJ7E1ZfUvcZJ/4xUY6H+ZJHs0B+liGHeC65LnzK+jozQPE
tptD7EMOFKyhzgLmmOeWnMs+zL32XJENUEcBTXazI7aLBOLILbxd00M3qiTFB1B5PM0iX9mV6Kyk
pIkYQETQ/GPfEEPEalO14/cxB6CG1lCvuj0Pmp2Dc+n5XTaADiP0P1H+fk4cXC06dWD5UEgm5yT+
tkofpHFT5/L/uz4q7AeN9pJxvAE1jNL/Qsvs5fbwNYu6SmgztUATeeBGeDW8E7fEQzZ3oSs+ctwp
DMVHs+RB6d25/3SUHIHnc9u3F2xtwRM6bcjoVygthaLY7S/RTbWSKeyFQDjUQOukigCdrSVkfX/e
17SSJkpJMwN8YuK8NORzkZEfqQW5Xmv8eLt5zeZWxbFdwDQ4UGDkzVIFtfNUL1AGboAhvC9VqAC2
FqUc9dwiEyXFl9FrQjZ/RD3OyqFCN3hl3z9Xi+/WflxD+Nd8BFBxN3kGyq/Sp6lcq9zWuL+KUROj
m3oI2/51bCHs0DPCgnJxftw2vsZtVHRa0zd0qHu7gljZJ0CkoO8KKbtvt9vWDVyJW6fKhCj41L96
cW0Gzshxo0LKlcjVNW79nRSI9FMG6UD4e52B+cEekhAUHGvY/ev8ElClU4K1rYfKyCER+DqO/5E2
i4ZhDkcEFRTlKKC5zXzs+zEyyqgrtn3sBNmyZXQJpfH1tu10+2IVxEZQE764idW/olAwGIb0YU77
oO66sGs+dMXbwOjG66ZoiVccwYPdrqx3KqoN0tOe1UM15Jw5X6V5Kv02aKufNTQmpsMs7gt1FdHG
FxQKSNEg1Pt852dlYNf/FThMmc4aREp3maOS3xhmW0Dzxu5f2xK6ytvUTrbU9DcWlKTLsd0MJeCM
3ZtondCBiC8Y+zYVy3a3J+3Py/4VI6roNicmKK8xFuvAsiVkTh4a9NGWJ4o3ert6FeXB8gDvgKaV
L7dt5wRDV0ZpuXMhagTe2TR9kC0N8BwVAlQW3R6TJsAtZQuQcGLgcgL7GMaOPrijmw9sXHEZTe5T
oW9t2aaV22A/PS0WxNxSlDF/5eLBvItplUB95O8Qb93RyvNsmM/JvARO40KU8/d9RlGSR54Wo+3N
43w2qjM0V13jxRlWjkeavKRi2zJWpc0gyvm85ALvExC4RyTdN2pliTdMEG14sayP4FzYo1QVaMbh
Yzau2ESTAFRGnbEi2eTbhXXIrWU7ka1rjru0bKMuhlK2OYTCWHvU1fiNimsbMmKP5kz6cz8fWSZD
Ev9nXIRIrZWHG13uVPFmY2v7aepQ6wBBEBCmRxb5jgq4KM2WvdW6oVkcvOlH35Dw9rxo+1M3Ac7g
8CG3rEPVWxEYV335y5BAmRbF73o6ptN+IMaB5MvKhkbjYiokLa1TU7S8pYc8N9+aJPlJszUGX13T
ynZ+yprKabtyxP69DMdOhH229hSra/ry/7tdfN+xQc6OnM9VDdHdku18Z7lvL0CVcHYzc4yB8R7P
ebLru5e0Xjnc6IasbAIghMSk0fnjOU2fDJ9GPXe2t11Gc2xSGXOmis05HrnGs+y/WQN4AJ7t9tmS
38AHspIsdGNXNu2JiM3CnibwdJbYdiVZgDq3FX/XNK1iz8pYWqMzV+YZ9Vx7kPy9+nZ634FVhZ61
YPhcOtaYZ2PhYWY7j4v1wTD6lbtPTeJR4WdQ6UtBjNOa58qH5OqBjUPolWE731XJhaPbpd93Lk5r
bjp5BW7UpHnCmSBw88MCbcm7XEZlvOHTGFcliPfOljgRHtn1p4mAQQIPVVW3ApvX7BX+3Da+Hz/L
Ciwxo3m246c4yUP+1ZZr4DOd7ZUYdfrGiuMBts9nFppVeUod+b1OusixweBz20S68Svx6tTWZHPa
Yfyluasn92g3eTSUcnNf88r6C71N2toCIUXjj2QSQSUfZ7AB3W5cZx8lXovZImJJ0HhWPGT8CXvF
xTyI+tPt1jUhqyLMvNkprSTrzXML5XN3GfZYzbf3NX3ZT7xzmkEuHcqQMmSDC04odZ/6ubpz1Mq6
WqW4tXIaSs42lEYrp4g4lOzvG7USqjPo3AbfsMgZitYQS7SgyL42kzpbX7zznUFMwZmxlMw8E+lF
ReJEI78zwZBLl++alq41LC0AF+d0AQVPWgbJYJ9ytrZmaHxQJagBNis302U2z43nkaiU/o+ZxhBy
iu1Xi9vVisPoelGitG1K24ltBytT9zVptpAOCpwB8Prft2dWs7QSJUo7Gycw2tS4cWVFZAFX5jzQ
7NMMarhlbV+g60KJVYcJgNITQc5AvYa9v0v819SNQ+dXv3Zndd1GTMWtlUYypO3skHPNUc4/DNvK
in/YJl6s57VpuO6mTMWudXmSdMiV5tkD3iVgCcOjkYkV5fYsXJz935PwP+rYnmvmZV4jCJyk3s6x
8QW6c2FSrglQ6Zq/2O1dIABJyYXZwD6mvex7/7vNpg0turs2ONCi/rv1ejTaceLwUBDDbOLCOTD3
LuJ3wlQIG5uKrilsap4LXPjHrb9psjVydp1NlBV2pHOFtY4QTCg496aoNtPAKna351PnLUrQWh4u
Cd3cxtZGlLsxbt+Es1agrvN1JWD9rgBBZIZxd/OzISLufZ6aH5AdX/FE3ciVYK095BvfWLCIsBgn
5jnwiy+3baIxuIpJW8xymtzCJGfqsE9LXYYWz79P1todpMYuKhatq2JJRoIQyuf5t4EaPCuxATMw
tzlfQ2RobKOi0cA2SiHu7uTHuPlZ8fiQdMvKRv56imQqEC0duGRTjO2eP9YRbX6S/CmGP6JSK0yG
l9v21/WhhGk++XXqmfDJlv/XNNsk3i/Vb5uH1F/5CN0EX8z2Lssk0k0AokIeSNv+wFLzobLtwOHT
fWlGxZ0Ni7StfhnpmXgknCsv9FevinS+o4QrPIR5qY+m3eHLNGznESsHDcl418GYeUrI2nIxCZi6
ydnhFKVN9UZkv2/PqW7gSrQuCbThkznBqmQPQV7IncfKJ0N86wr39a4eVITZEldzzT08UU7lc9WH
jQFy9G7Hyaf7mle2w2Xl9HEJ1qez5TCs1mLvOSAWSMpDVXvfb3ehiVqVE4OCDmnsuYdHVlNEpTGB
FmOtnEPX9GVa3nl8P42tawww/+wBMkho44Z5Zf+6b9xKvKYGkJauW5CztOeIiAEvAGswIt24lUjt
vAqFyktFzoU0QFEEuq52DRKsa1pZVtvZpbyWqXnuhInXPb7n89qZWJNfVEhZJeqa8RHWthov9FxQ
jVXJ1udr51XdyJUozSRbqqmDp1dtEuKOcpP34r7UpYLInMq3pA35iE+A+0cg3gmBJLmvaRUQ5rh1
0ltViYOwG+QVVK1t8fku/1NxX11moYA+L2DujB4GAh0WbKhvN3398pypeC9wLMoGJYDYe7UZLrK9
0Oo3XtlAyODDSL6Qem1Z1UypivtC0sVmpsWCXZY2lCOyY+mb9+3wmBKd3jxBo8PFJ5iFB1E19wMg
5PctFyqmi8ZTS6tBImGx/AuVH8yl+3nb7jp7KMG5iG6my7A451JkeIMFkcSwRuyga1pZQt3ErgjJ
YY84KbZQkHhwmn57e9SaR0qmKmSavUeT1MUBMouboE4ZHD10FzAuEFBpQlHDRV2AtRfVk/SzEO91
nrOy+Gm2TExZXhNCeNHOC9uP8fxjHp/jej65INXp6mLTgury9vddMx3ziIq48LIk9yeR0F0hcSUk
m40DVOJ9TV8+7N0CFUPYsUbFHkWd2PhWgpMrIJ25sj5dS8eXYSuLn1O2rtNzBJTbZ9M2nisQemS9
ezQcdk/Gv3ShBNmCutG0cw1zF9PxBQjoENBujpJ5607zXGbknXlA8NsJMi/1SeY0LOYSZCftStMX
K6gn+svQrb+bnrE1EO5S5ifzolhW/ChkD+LBZ2izr2BmdV6jBNxo9KWZeBxTO3IeyNb4nYi1SyFd
28pSmNTQgWLZRHeG/2nohgiVgtFth9Q5jRJR3hQ3Swdw8mkw0t+53R1L03qYcDt8u3nNwFXERFO0
STt5Ij+VQ70Z0z6MvXuKDDGhKlKCJT0nIGuju/SyhrfdfspZsCT3bMkuzSuRyuI5bWnM81MxOM6m
pEW/T0Z/TchEZxclVjnrGoP5RnbyGXD4Kdv0Tr2Sna9hAi8DV2IU7xJ0gjCWuWvGeZ/zKqD0Y+fM
gZXaeHX/5EDNwh2/3je9l897F69tbk6Ls7R0R/vCHh8s1sTf+n5oh5Vv0ZlJCVq6pLRLQaF8ym0X
CnTOxsiKlXxwbSm5mEkJ11JOdiczeKY5fKmGh2Y4NIC5sHRnkJXjt27wStCSbsygHXbxIDIFJY7d
wIDeGVZK1No5gfhRn+YnUDdFIu0jw/h1e0Y1+UAFN/QJ8Nqyw4y2YxoZFduK5tc4LStG15hERTa4
eAH0mq5AOqB8Oyzph0TaK4+juoEr8Zo6uTcmZKA7mUwBb/ttL4owHtYKOHXNqwEL7fdhoZLuuiHf
EXA5L/Hy0a6MFcNcmrmyOqk8OswySNYnPd1NcRHSkUUlb4/CEwGIkqLbM6vr4jIn72LVbOZmYUZF
d6wD294AYabaf7TsM2AlK/tknY2UaO1tMvRZbsFGaf842J/6fNzGpXefz//RcHk3/lpapLTlSCEr
BGKLMCO8yoIp84ErvM9ASrx2rmlbeLPLTw7Ks5vxMJS/THHkYnO7eZ3vKzELQn4AwmprPHJi2QbK
kmLqb6uicO8BaCOjqbgGx2sh2emUdOd13tYx/b2M18AvmmSp4hoEpSRuJobgypY8zM3+QeTLSc7W
cXTtre/dufNWEQ5xQRuvrlvQlhA+RukkjRdRAN52ewY0EaDiG1xXNnlt4StyFNDIiYQ5zYCmik/J
tEbPrJlkFeXg5IVf5gBw7qByfODFcliGNdiKbvRK/NZAq7SGBf/P0iGaqTwOaXoY3XzLE+v1toGu
woYvLqREMN6KppIspXMUlRVmUnxxm+lU2Ok3P3ciENrjHdXcoOjg++WxKuv9aGnsH9Jcwrk2wgoY
tdvj0FmR/p2qprrMgLCdy595Z+VgfPHdMGvK37cb1+yPVEIeYGhs+6JWdSStdxSTFRnOfjFQO2fl
j36TRbR/o2O/Uh99lf7nYlEl6n3hjGCgHpwjpfVTOluROx8TOZ+sEbI5jQgbH4yq7hSBlilYOr4v
0rVad40RVcxEUbI+XjIceIpy/uqZ7ZfxLn1mfJRKyMO5n5jDgMVQGPJD4dMzmNxXpl6zhqh0fg6o
bKwETE87M+YR87MHyiQErNdKxnTNX4Lr3SIicuL1Zp5h42TEhzb+QYZ8KzNnZRXXmfzS67vWiz4m
Pght8xOPCwjTjoHsy/1tr9U1ffn/XdNW6fgewiI/LYv3WPZkb2fpysKks4kS9F6G6jd3waiHgfpg
LJ6fB9t+oc7wdt/QlWiuLBIDX4ONR5eaydZ0YvNCsvfjduOarKjCJZhl185ix8WJkn4nQQtej+zB
SLJNNd95CFEpf3zDL9xuEnSH98Y09F0qd2zu1gqfrk4szu2XNPVuYnH9Y7OixAcYEwtFnG1iEO/f
YRs0rbzlZLUFemielqea8O3YLgHrq8+12QVlkdxzxkEXyq7bbkVBZonRV+m8adI8rMU9R0u0rETq
6NUNBJ7H8mSgApiOkAHk9/CJgd9IxUeQDgwCcz3Zx3w03CYcc97Hm9HEyrdi+D842H+28+hBiVZZ
t148TgZSvZ9A0HN5JbyEKoEIcsM+eYJvHWvcOaigTIru0eFiNybNJscDU1DFgK7jIiNreZh2w9Nc
OpHnZlFCkt9Zv7IE6nxOifiRAGHU9TPdEcBzmrgJ2/4e9NjFtkqw+1acmuWCWxkH7ys48Uo/bGh9
j2T2pXVli26JHM+RBQZem5C2kfO2pPVK7r6aBdG0slDjMgC7QDAknKS0zE3tzuVjWiVFNFqZFd2O
R43ZVcCFbZEUcD2fnwoLnGF2tcuYuZLDdU0rod674zAW/oIr60p8TRIUm8x1Va40rjHNPzALUN0O
VkXobiiMg8W7rRv7mzrL71naQEKmRHrdJyjI7BML6dsdITyys/horNwKXD24oO3LJ73LrtaFd8ko
YPJmORlLlOZvU/W5IZEo1xxe18NlRt714DGzvpRQ8pMHvF5RboX1nyyHsJEBlPJu+83VNQ4foYQr
a0CabOCJ45TVCQ6mm06+1dk3keQr6UrnPErMeknliHJk/DR1tAZiIV7+I5QnK1tg3eiVmPX9xLNy
rBOnIbU+uJO/Jb4BcrXuG9SwVrrQfYASu1LWtWn9D2dX0iSnzmx/ERGAGMQWKKihq0fbbfeG8HAv
M4h5+PXv4HiLvvpKpQjCC0f0QqhSmSkpdfKcqav/tOj09bWh/Xd7Nr5vfIHz83gLYFpq3Kyn4mqR
4TSk1Ee3JRoS9oBokNF4Vh+IUjTKUmH4pKzPcVIH8fi2b+Lc1lxDz920ANi7Nll+ABd3WPV9gOqM
JCkIbM5z+qgsSY0uabMrSQCyL6LqLYoHydQFMcXz+YxRVBZWMpAQtdm4PMbZb30B2Yt5nImE6U/g
lDyXj14YoD4AkDHUHZaCK7x5iXVnOGssMYJCiWqJY4qch4vcJW3XmETInHMxuuBke9Dr7JFWyp99
S8wF7pCZxRylKLi1celp1FUI8yJZ56Vogbm4rXpI1DYKBicDfci65UtSKPsSDg+/ANogKqwWQ6Nk
69tmfDBkmDrBpHn0xTDNMRBXGDluLfRSjW+GtLQjWEsefjHZMTj/URoMIwgxAGDgMxSa4T7+/bUU
zZwL12ReVU0pMPygFKHT9mHTytAdoqG5DVYpUq0f4hXX0hIiminaEtAyICuqiQbfzPVp/1NTI6J9
uhK4SXMCKcSlSWRoru3wcuMU/T+4i6YDDh50PZAtVlxwwEOer/tqQQS2JdP31myDjqV7YFLIwxYX
qXGRxPHSWCRM+u69JR2DEvC482xpcXHaUch7tdQkYTmCWaFeA9taH9tJhvcWeSYXqbU+2xC/wPBr
t9TuMgyVb+T2Lz0p9noQt8HaoFOfOicyLtCNMTT0084FPcQER4XwvvcL8jFPtzMCFdThJk+QEcrz
qo3A3E4H28xfKltGEidwVJ5yx6zovK5kW4SUtG7WAlQ2WZ1kxxINzkXvyIC9mBe4D7oRjr0+nNJp
T1cYPNPkoteZBr1cAeAJ61X3GmafyyQGR9YeEfdteC5+m9rpSWvWatDpdvIL52Xw5ilOuab+/ZUV
BDHPfkOrJWadAbMzVNzyaDhFZnVkmXWYF7P1yPBK2B7a5+2ncDFclr2d0SQiIV5eg1UnuN7u4UnZ
huYiuM7MIbd0QsKqyRqUvjXQbBfMyF9BgTS8p4ZVSgJB5EhcLDPc/5txjg1QMhcg11lqPfknnUb0
Q9xfDtH4XCSnCbOVpoSNZkjEF6sBmgfLuz/05us30jVPhBMBJQyCdsjdaqVR/WJzv/gpy9vzWjXN
MzVYeywLk0lOVoLfwWO08jKyVjvDGq956dGR+Lo9SE4nAo/lNd0sm8ZwJQxdp+95/2tt3i0VLKrf
lvZNBv8QmYqL6TI2+kSP+uyaFKqLU5xr9wl6mF7T8eJEMm0WkYm4yF6TBW0peEe5VsTxZjIFayRj
iRDsOMb2yc+bvmJMimZiaBNkoVrudvEr28OCiVDjgVrakMzdvGJsiCZX+XVqcHHc0za5jc2F8UxS
06I1UYM20kcF0EW6QprMzMjP+yEgMjkXvcPUL6WKFHG1oVo/UScoc1nxSOSVXODW0AVZu8wgoTNU
r23WJaglQu5MUXPbBWzuJ9qbvleVjAld8DUet9XrY96bUYmqRvkYW/VjbY2QaTn1ZXpsyjoYNUl9
RvSd7e+fHAlyJ47SQer0Go8/y+RcoJxnG+d5ebJw+nUMWfoW+CsP5oqWtMkY3XaEtTqW6xe8pIRJ
JfMq0ehcNIPQwuz7LiFhpJlBFy9oE5pDku1BlMNpeUCXVYOdcs6x9xSMenE0BIMqgzwI/JWnqFkV
cy5yvLT+cZzMVZ32aZma112hQLjNuO6adm6bHEZR0tEdwUPnNX25c3AujkdmVSgZ1vl1wW3Asck1
ndQ9ME5YmwthFGNSojjd8kfTX1HGd2k7HvZZhIvgwiniHl2rBhrY3zszco1iZ6bnQVuQVB7spRiW
P2NbH+3kBcJB++bMA7aqKY3NSc1IGIP1qp6HD0fPJWsoiBpe9ixS6yEG3dXyR18mn01luE5q0Eil
MwSuzbPMxI4RF9jESaizovYrBkzVpM2yVnPR5Le/f85b69orFkuWP1U3ByBtdh2IvMSWvoPJAiGv
8/trrTpTmzR4KZj06GSBI0dpB+JN0aT7951RcOHiOWcWg1WxXfTYX43IU8xTpGTurEzu2Et+guCI
w8O1DMVZDBQgUc+ISH9KVrN0TePBNDrFt21tBJPZng7ZzVhcxKpOPK1lQXXg3k3oCwJYGOuSI63I
ibiQXSdcjMbVAWaOUUjrojx4HOmYuvfXQOBEPGDLKoYiRwM4CQ11oa4W4RyoAQfsj2m2R3EdtuGB
W4bdgs1BQZ2T2qvq40011M0ccFFnltxXRL9hW/5PgTDVqlmNNoyf94Vr5Ko/bv9L+bUFC8BDtlK8
oRbmhOHVOQq6vnnMdkmib6bhQjibFxUyuDYJ7XjyqVkE3bjX6lz40qiY6jauUb+GRFnjNJ7T5Yc2
UyWxK7I5t7UWDP2frKK4+0TTxcYdV+9wk0AX2z635DZX3aiXJppRy2Bma7xaZgyijirVlOeUqcXh
/jdukphv1ueCFvUMA9Cn2bqwuP09qkOK5/DyNHfj5NU2ZOoN9aGeo5M6gnbZAa2PqxvLvszEQ7Ii
A2lUY0sLXT00LKdlnJ7IZBinWWlT10wXM3Qard13T+VRWE6GU4qiltZliJT8+5Qo5KKW9fIiMaMg
y/JIrCJNC30kWH4KwntrjX3igMtwWQLaPkLqLwAk6RDHFNJaidvQBO80sW9ZX7PhteoAOCONq9nf
7s9FEKo8cks326pR2sh5GHLlw2D2T3v9vm9k7nytlwqYk3sg2RJoFmZr5ffS0qng/sELtOXWXMbY
+nBHnhpPQbTmaeo24PyYm9ZLsj+NLXlGdJAPbxRHeOqbNVHsMtuaAQb62Chv8/IQpYVbLBU4cLx6
/gPQvWRXEbkElx06dW3icalxB7VHH/CTfKzdWX/qSOqqvUwBSnB8ULkc0cdlYYN2N7suBQuSOTBw
OXT+aUrJtVDkS1x2gIjREiXlNrxunabEfGjBXXvfmUSZh4dzDZbRABmFh8tpag4Du+gR8YFy7Yw0
7PRvTD3ES+4n/Q8zkkkU314RykO8CqdZ7AwX+GvSmG7ePNLiJxidXdpDCeh4/1fdXg/KQ70U1Azr
VcMnUvoYAaq7/jB0X98HQKA8yovhgQGcnbilJ9kHrR9UerXXY0be7s/9dmhQHunlrEmvJ2MyhQVe
MU20XKbzS1u3rpaCSJasflb/ZIBp3f+YyFDcrq8bYNyw5ym5ZkrtaWsDsb4EzdQnXea6og9wez8A
phHOioZ5wf3U0yCD59J6vkJGEb2SxSj5FSKP4mJ8TbqlWVY0L41Q9xzmUz6+s7F0e2ycneSF/HYI
Uh7IRdgMMHS1JldzcAIyAzKDDeP+Gtw+v1AexZXPRKuXdEmudUvcOCWuGVsuZbLcJJo5d2gHX7BT
rRmGh2yu+a7JYEqCxEF5+FYzQpYbzxnJFafpkPjxuTrWp8yFUqC/7+hFec6c2MhGlrEO3kl/5tDl
iT4Y9e8bXeCXPIiLNbRieNBPrtr01jfv6Ty7aeZm0s7mm03hqJHzMK5Rh3ZEbuADS2iFqIOFCObD
6K0eVG695EAlri9wHh7RlSXQElJA3QwSyWOVNS4KrTSTHDRuMuFuv4EL3pY1Rr8Yq3WpquxjaYov
tDHPoGT0ayt671vFWwbyQensO+n0fH9dBNmPB3d1a2+kToTfM5jrQ9qCsFhPIRR80swXI/sYZs0H
8839TwkCg3KbtlmMWa5EpnlRcnACkWVxV6buakmE6bgtGwDeHMrvVXLtugjsnsNR2dePj6G5gLZi
MxtGG0ODcVdVXjoZC5vAHjy06+++vBZ1ghrI4pegJNQs2YO5wEt5WJcRVZFtd3l6hf6ya/1jDqVL
/rm/irdbSmzK8+fErQE1ixRj4wA5HOJjFya+AxpYd/Ehtx3YkoQhss6WSD7d7Ee9M5H/8Rl7jX8M
JDnNowxQKhp6s9qnodURyObEGZJrOhtQxjLdrt5VvaU8rqtKuySeGizpRlDA1Hd7Je/3zS6aM7fl
TkuVOWliwQmh16AUrZ8kf/aNzIWlblILBD2Yc0ufWjPUm5224CJSL2cj62Yb2yyejoKGDWu4VlRy
8xSZg4tJAEb1Yc3G5KoMIVEeWBbeN4bgZMMDuGyWQv+zxA6oOroS9LH9DMKMr0UdzX5pRm9Wv+y6
YlAeztUx6KXXUOG4kpF2UHGO7XCcqm/3f4XAOjyfzpQ12ZzULLka3biipWaswI8kq1/cyi02MXnE
hgU1dI1aBtpdAAc2SgVEvrkba7Jy6q0r8Tb89ps+BWc+N/ZIGixrEb+Opo4N9jGFlGhHn4CfcZdR
plt+c7PdPsRFlG0lasTAFBqWoI3S1Q89/9YrtQvQHrpAPQIxJtN6ZM3k31+TWweg7XNcmE0j+Ia6
LhtClsSPuOYf5s4+mkV3KlkiyREi03ERZ8x0nBJajOEA9KEzX0w0bsxkdSczdbXa8Ezp/nLLwbYf
w4Xf2ullrIEdK6yM9li0o19Msq4hwY/gYRwW6fKoAZo6zBfDb3XnI1Y78GNVgdlq/w5OEcxS6kyB
J/MgDotoE7YY2Iuy55hV7mI9TfqO+IaFeBQHwChGqrYYO3besvWXGu9oct/G5bbFotIKVd/GVYu3
OobAFjmouwgbMTa3L0aLalG6YOxkvqjK66y8jzLAs8jUXFTXRcNq3cLQBXnol1dShfEe4pvNIlwc
r3i3a3Xd7kKLLH5HYvBdqJLdQDRrPmaXeR2SlHbAvlV4eflgpYaQtd37GUE0OheuzWxbul5Wc+gs
6llf7UumDKfCjnfsv5tduBiNYmdKcYWewyw6RctjLIM+CabNYzNyhxpNZY3wbOOcJ9/QKzv1slKV
aOwtKXxK/kqZFQ2Ij2ESML9Npzz9it6++9YWpCweg1H1pTKVDswxKM7BgOS5nf/ZNzIXknGjmlqU
YNLm+FxnX9P8+/1xBTsGD7yI55z2OlqcQ2V8U4uQsN4Fi9EgqxSJDMKFJKNFPVADBmmL0jN6G7K0
shwuWkYuJGmTFhEbtj3cOW3Qsgld7sm3+1YRjc3FZFVnVq8V5Rwm9Kku3yZwsy6N5LVENDYXkZ0N
MFmpYt5L98vMv9fRk95L6lmiobloTIuJ4JkMTlLEv1hjuax8h6KzJJMIPIUHYCxOTTMrxVEmN750
OJEN1uuw/AaFy32TCzyFR2HoVLOdaIZZtKXyIMx0IJ2MFUaw2/MojATySJoWwwlVO/NtlXwssfJi
g9GhdsxvDlMeJ2WVweBFVtr+/im5dMxkpNDxMyh9U/NHSn6T2W+W1/tGEiwwT6GjmOawpgXWIB7B
B681aKFlLiGypmHR8Fy0rhCjwfUPk8/SrxYLUIdYxn2uyWMxam2c9an86/WvbHq2295tpx33NGxC
PAxDY1019D2itQEA141JdU0r/W2fxblopVmhDyPN57BaH/XuiQ6hIXvPEF0O/krUffIVXATYkOYI
V4pnYk+ztUc46ZekMt1aWxSoVEFVsLJeFxuvWh26mHf9Ih6RQVA2rhaClVCiJ6Z+jaOQySBrAufn
kRhKFdd5D8r1cEYve8T+HfXhUBqxy8Z9B16eO0dNE9VUtQKrYbIQUjL+pEsiSzR1Lm5Vmhh6HSXI
bvG1r0/2/KuqQT77c5/Nt4D7tNLMAuM0bt4zMDaPWf59JGfbkUxckDd5QSATb+5JZCElZBmxXTtR
Cr+tJ9lZSTQ6t8nOVqVCXgtm0e3Kb9kUWPjIPpvo/7VJQdGppY/GgD736WEkxrFu6sCaZVfvWzVn
JAUefDHOecTWDDOP+tRf0vNcV964/FL6n9mc+kn1C+pPOyOK23bHxJxGY9w+pf0YWFBnH+AvuW8k
gf15aIVqNvNaLxi6NgPIAUmJ0kTjcmdgAxoyePuC15gKqltfZ23fLs4DJDRTXcmsRUguyaudnYlM
VUc0Xy48h7ZvbZVhvqPVeyQ1vFnKOSXY9Hh4RGsm9YpGuybUDLwVpT5TIBVrSw57onlvf/8U+Jlm
grR5O+xVCggp3LpJh5c2H1XJ6V00dy48mdGlimrBPVj11JIDjYJh3DlzLjwBUiJ6nsDidZv7/WBd
624I9jk1t6cqet1Yi4mhyyIcl4PeSZxPkMN51ENUxGS1Rx2k9VkNlOFFT3+py6WIj/enfXt4g4c4
KHORtPOWaYcKQHLlnRlf2/lQlL1/f/zbi2nw+Aa0yvTqRPsGXaY2aKESH52OflTLep1Fw2/V6E+u
iDYEPPeasE4PDtAp+91lH1KZD5Fptr9/GntMNYOtORnDKvlpxH8K8OZFT8nOc6nBk9kUWkabfnNz
JX0AGZzq9FDg/Xbf6rcjFPLu/516pRZz0Q+wuk0yEgLf1Z76bpLpqN7ehQyHC9A4yv4/z465CoRS
7lHln3nO0dfyoCiqx/KLIa1riH4JF7G2brJ6iPBLJot5ej0dCJFxVot8h4vYZnWooygxalTDa1+j
tfG9r3cdjQyek6aHKI9lMfDwswXyzzjymsvsrYmM90Mwcx7Q4Ex0WsGzhNv2SiA/Q/yhVA9OFO1K
OQYPZlCSSc+cPB1Dsj5CxEUj1yx6JFJhJNHsuZgFenfOQEHehBRwx8S2gRB1zlYqo+sUDc+F7RJB
Xi/Sky4cyx9NelSyN5rsqmoaPIRhWdEfGWswjL2gG/yYG6+z7LonmjUXsQ5ZVbOMAPNuTFz3xmUy
vbkc21cH+sgf95OC6BNc2NKcsQL/hjAdtY+xaDwjrl4WKmMyEqRLHqTgtJAVMp2iQ30dcNXY11Vg
VPNTYktOjaLpc+G6aOD1Ru8B1lV9pOWD1V5jWZlGNDR31mVOMilxMjbhMpQHha6uTusj8NPBLsPz
cAUT7V9tVmP4mdAHSOL+Qwv1GBHj/f7wghTJQxaSblpGEIg0oZHhpUpXvVz7tW9kLlLTVmdpnDaI
1O63pVnI9ZN7f+RtBB5VC4F1noSGDJadrDXSet2nQZP9qTXdzdhz1Tz2sogSmWVb7E/bNy31tKSg
aw+nJVfDrrQnv6bV6/35CzyGhyuAuNBh7TwPoUpH0LLbGYRuwBjjFwOkNO5/QmQiLlwzayzGNZ6G
0Kmwp/baqZpNHwQab5OehrZlyGgK/l6qb60Ft8VOFtp9IrtuQ+MjfiXBWLlZ4qbX+NQ8DBB/81SX
hbmM8kK0KlwUO0CjqqaywHDJ3Lps0zSqqeXfN9lNGtzNrbhAdhrAU4jF2lB9GX3Dyw/zsQj6Y/qg
ea3belWYHexdVRuDxzskidGWY9H1oTGv1ylboWI5UlMSHgIr8RgHPaprtYsTnN+i+NKm67WHXP19
Gwk8l0c4lEVdl+isa8NUv04dyvQnZ5LcrgQ7AC8S1CUZNew46kMwZvvE/LagDqIPZ7zN3Z+6yCpc
RKuqTrqVMgaqF+ZSx/C6VJaPRFPfPvkpWXTWqvdD1LIwKi92Ekaq6VLyEGMr3jd1LpiVwYlrdWpY
aOijq8aRPzi6ZGjR1LnwrdAFReis1eGMdh8NynID/boMl9Lc6zFcyJZjA3n0ArZp6n/YkrnMou7c
ywRbRYvKhaydjbGdjnMfrubviDwDvrDL4jwxjTEZFKTkGFftXkvltY4kTihKlzwdDUh306UGSUY4
ecMheyb+fDQP0HL250MMuOx03IMpRjIzud0XKEfaZ87CwkL5GPvLulxjS/IjBEmAp6ZJu3pY25Ti
Vp592MOmnvG6sq/7DM9FaWxTZc0HhYU9I17VJGdFt/cdpHiE0wrcFN6KVha27Ide/Wz71yKTddSL
TMJFaMkYU9M07sOlb45aVwRgGj+vqgz4L3BzHsTUdevSqSWmjqd0r8jLxwGtZfcNLkgAJhef2kjW
qqswdNf87uK3CHWiSDm30ggVjc9FaAYW9FQzMX6hf2uKS5K0h9xKXbuRKZ4JTM8Dl4ZoUYa8hDcO
mXYoO/uQWctZ7y2J1whMz4OVzK0VkXUF5l8Gq+X39HDf7n8faG4cnHikEppRVgi0rnCZF9vdzhvQ
/fYzP3bj0Anbw+qBch9njmjfzs0DmNTZ7I21wDo09Tc2xm5d/5hkj+w3mwCQbHgEkwrJXyM1YKTu
oAWWlwUMpZ3IS73xAL3CY9l5/ST5HTf7MbZvcZtttGjahKbK7VtRaD5oxz7zZq94hGZN2MneL0Sr
zsVzM3fgbcjxg6r24DQBMZ/vr7poXG67Nae01VoV48Z4lFoZPejmKnEo0dBcINf5gHIjCOdAOvlA
rBeCutH9Od9Enm8W50KYMadkWg+idSNMnllQhjkMnj7rLvMmV+afgqdf43/wTYla1GzEV7JTeizP
/XE9G4F6jANZ/5HgSsQrh2VNRLqZ2Lin2915SZazWbMwW+Mg0a0wr4nsTOLcvp3yiKdWmVRSrvgh
1UN8rAJ6IqES9qHs6iC6ppAt0346bTYNNcyq1jZDYXw//1DQaI4TxOpZQf4UecX3PIgkTiVIrjwW
qskXxFoFMs0M3cRKfzYMx8/mL/cdS7A18DQ0SjrEdKabX/U2qCmpOzoP6/wRJz/ujy+aPBfEJajU
9MrA+CS6Kmh7scqPTPauLxqbC+SqzudiBiNPWKNraM7croGczN6I49loGDqe0f0Csztv4EMM6rC6
DDghEi/3FWnXmSBhEC6sSWWMLXaEOlzS2B0y5hEpTlmUpHlkFPR1AczJ8QMmzwq3KOgvqAickDLC
TvL2JJg+j44ySUdaEAK1IcM7wlBqF2uWPWuJhubOzrm1KMwslha6i08KXkBG/75DisblIjeaqqof
U1gFT9d29hKXEozlX6DKjbMED4LSM0h0VtrYA7zt0hBVyMElgR0Uvn7IAuqDQhXsfAfQHlgBfOqk
SM5GggDm+Wpyp3AyunmQ3TuuVTzrUByttedBBgcS2YsLYCXJLG028bOm9eSwQ1tIXEd0XuHhUcRR
ofFYo5ei9ee/lR47dnsX8gvPsce84ThLOCdEWydPUlOVuCiNE1a8AkOr15+60Hlcw84vXvGhUJal
RXbiItnUdDyoF/jKuHU2D6jhgt/uvsuKIpnHRpWVM8x6gzVYPNCzeokXn9mlPpHDcmwkyyGYPo+R
GvS4jaLMQmXGQZJuI49aMhI1QZrm0VEkbnI8R8EyzPitV2g6e6jjXfA9g+eoUVqbgA4hbgD+rN0p
ebPU3GvznYNvv+fTHk/IWMNxVBYq2dfGfqDzWzlIjqD09vHkb2Xi09AaegKUXkNyI9Yfq7RPhgJu
vKj9OibxAVIkaMmR9UyI1pUL37kexrwFHRwKYiFpQqU6SHxy22RvpLu/0fbpJ7SUKHrW4wSUnNJH
O1iPiodXxkfTywPHN33JV7boufUV7kDd2vUIbRB8Jbr2J3JsL6DSPFTnwtujRYpz9d+T8KefYaZD
O2lKykIbxey4OJrRpUiehuZlkvETi/IPD5bKt8ZIPcdir7/ZCeIX2ZvitYf5X5wkBheUXBJbCXyK
56Nh0FXpIGrehon+b6E9amC8t54dvOTZhQ5JEkmeEKVtHkpFdD1G7+HUh33QPhiHGr3mozfg4Buj
11x+MBIkDZXbposqh2iuBr+l9vxkTs1DaaJoocuWXTQ8F9trH0FpYMpQzLG+9xMqotp1pN/uO61o
7C0UP7mUM+RVZIGwDM9WH9n6StmLsfM0rXLRrOPWZCwR4ri1nLM9JJ6qDw+Qg5ctrmjq3ImaWaVV
498W1M7RfqLn4ZoEy3Py7+opITnkfhGWkpqXIDHx6mEqCHGycdFxJ7OOOS40xft96wvOQzzaampb
rVxKlCYW/YvtBA1AOe2Kfh3ZMe/2+ISHW0FdakB3Ofxff1m/b4cJ+1U9DQG4FkItHA8V9uQk3Pfg
T3jsVczmVEksfCxfv7TT77Z5bWRCVLeXmvDEMpHSZCZdEWBoaT0Qq7vSQfH6eY8ujE0Izyyj0NgA
WgY1dmVAO4D2YJaSJ6rbfkN40JWx0qzSrbUJ07pzrSn3zHGUnbNu72mEB12RrkcNeYW50XH/txi4
HvMQ63qwLvHOKx9Iwf6bHlq1gxqtjY8MfeAYwSDLzH97Fv53ryQ8bYye0CVJYhyojbDX/fnUVy6a
h8tz9Ez98qSgktPivGt6Ge6wpa9tCTt3rdc97CDbinNbdZFN45j1WHErMby4X84JOC31eZXkJpG/
cufrtlWUdmqR+iBnX4KeZfm5RLQJHCeRSUgKvsBjssYsM2gTI3M4ztVs3uv5vZXpMN4uRxEej7XG
xdiC+2grF5GgCsbjEGzlKNk1XLApE55hJissMs2DjfFTlLHZc35WvOJiuRMAp4c8iH0ZabTgKgKZ
if96L0y0AYfxS9bfuIocupB+MUP73MOzZAcZQYblMVpOVSWOVePHJMYhy4KqfwYrTNZIMFSC4xjh
iWZUNoLEo8Tw/ffp0J80HFzXkH3bqHIUX1ZJFS04F+RK0/dDtm2k2Wk8pef2aCOL7K27EB6pxcgw
6JU6IdaUB3U64r5/f/MUhQAXwzq6/5UZ6rXYb2I/Kb/Pqe4Ws2TrFGRunktGBX64yypcMUcncifa
eGojE68WuMz/4LPYAIimijVNG+s1TWyPZW1YzsqhcdLDfdMIZs9jtLKl0BIUGZFAcwMobuvUOjKi
SlFQ8bQyS6+lWaaafWi600HHI1R8jo5qUB2qUFYmEqwsD9eqyj6vIL6LY1F+XJMfi/oI0bl9ltk+
+em8W5V4XUw62odFWj1b6xooDvP2Db0txqehy9pKCdFR+BjwktUloM2E29wf+vZLBLG5CF0K2kQJ
hTfm8cuQZWAKCczpp2m+F+muEy6xucN0xKZWga49UH25A3RBoi9uUa6S4oTIHblINdMUapYVjkEq
LYNap15UqpJjkMhVuJ0WTbRV12gIJpWlfm4HjTF5+iIximBwHnRlT1qn1WRpwq5/1dNnRXnQ6Zf7
KyoaersYf3KWdcimHBRiiFDjT4J3AMNI3RX4t/ujCwzOo66sgTiQlcbEV/XdMkcfgJ1g38jclqqg
O4QoBR4NsziMhmtpnu6PK9rpLC4wWWF0mr2dCrYKq+5VeNlOfPOqBnWQBkT2lc3jbhw7eakwh9i4
jLb4SgdCrApYGuNP/jD5BMmrljXliTIkrxGmV7ayJCY+0vuqlx4zvwztg40rKcTj96UxXinM6Ody
bnssAw7PLAmSPLy/DCK35CKVaWAu7K0Fe1N8XZcHu1/dNtq58VlcrKopJSalQKWN4JhNq3MyDW68
QF35ZdfkeQyWVecGySgmb8we0VrPWB60XhZSAsvwOCzIN5HGKCiwnkr6u8l1v2ysN7vYmSJ59JU5
dil11Ar1WzL/dCC85DEtXSTpQDR3LmhV0zK0qd7mbl/W/HsaQaZBUsEQZBqeZKqqGz2FyBuq/epp
TE+pI8kzonzAg6+gyTCuFh4cQ/Otwvt+EVjP1SX5Vp+sYDlqe9gIcQ/kuaVWZSoi7Kwo2S4HK7nM
s+TiL7rk8AAsUyn6Wa83u5zXwAy0Y+Svr1vlBRdbQHTWH/ddXmgmLmBBAzqtA4WZlrMWoG82tB76
w0bwlxwirz5IviJyIC5yxwZEIZmKdDMGUWh563H1O6/2Sm9++Xvy+wf7gSQDCS4jPDqr1EDTkq34
lIFnYJBLhVNgBGUgvX1uG+yNHYCHZ8VQE8HBBuMXD/ZTDL9KGzdTXfMw/K0yMCCodHC1xn5zkbWS
CDCcAIr/d7PvoqW00+XvbzLOK1Bb8zH3+sN4MIINExP7MsSKYJ14zJbGGhAXdwh0vb4MQLf2Xrzv
aRX40P/+hqEn3TIpOJND+eaQ4RmI6KlkVxbNesstn85CELUAEoLBh3XzorKAaV+aZVcXD+E5p4p0
yQ0osrLQqlBsMD/s+k8vQ55u2fOWJ3FHZr3IaqVbkbLt9jtVv7P2F9GONJG8BAsSq8EFttqUc9cZ
Pe5A08/OiNxKlfWBCx7/CQ/PanI80XZTt4XYcki8+iMJ0C3UXaGphSgwguqlvUJKDaDud/tZdmIR
LDKP1gJ/qpox3UGhRDkTlnhr9I0MknKbwFY8UMvqaTNArgTgEfKSkCO1JGsgWGEemLUWThtpOXw+
7V8V+0Ntvlf5KavWfdsyj8uyrSxRSoIaXhFfKHmcV/SfS7Zl0f7D47Dq1AbKdVtj1HR8VP49KJHT
0//TLH9MvSuDEgjyKY/JinCvM7t+AP7a+NPO/0Q987QC/LIFNKwbby2Hw/09aMuVN6KN1wkr1qUy
ICzVhjkkORa3H+zhZ9aS1HGNpmTENZR1rn2mLXEn+aLAq3i6nX5UuskaCRBb9eIa5nNaywB/oljg
MkdqOnM8Wlh4BpyT8r02jwZ7u28m0dB82hiBXzNVrPvkvKPx1Sua1JXmJNHg3DFgHupU1zUFFQ4z
0M1ntT87MqXIv0iaG+vLA8Ayo5+WqYyHsDko2JeNM7DNAaRAwwrP9c7jhgxW/dbLPpyz7rbX6HHn
UwAPC8ttexmTBh8unDAxrxQdXDImD9HGz7NmxUY5j2g33po3yO/yESXiJ8cz3lZvesiOOGQEe9R5
cY7lVczmlNo4ZWDZl+ixYV9G2WlM+As2V/i0NwMDPqTW9PcXjH56yV+nELdZb17c/Ln0l6N92vsT
uFNA3hLV0Fusw+Ac1uxUEsnmcNNpNY0vP5ddOQCLutDzRAlEFtTBayktXTp0kqvKzTyBD3AhB+Ks
ImE49J3LOc09vdUiDxoYsrwnmj4XczWFBBJhln22V82vwM2ctRqAADLZZcHk+WJ0UdaFMi+RfUZf
1OimDWQ1amLsqftpGl+GbkH56fwfZ9fRJLfOa3+RqkQqbyV1nOmx3c7eqByuqUQqx1//ju63mcc7
bFZp2ws0BSIROACsevSvIJuHpbf+nuxR4+EUfJHT0GM5jFYdTN7XJOiPI/WPLvizmLt673H0LSR4
JfdY08mxPcj0r2uWPC3Gl9xeru2iSxWrDr/9/or6atO+FvnqXz2sEsLyuGOazpgtrevlVZGXVGlx
K7OtPJAfhj6caHX0UigvK/bE6+CNlI1m/4YtLjTKRP86CZJb1ucxsFvxDhcG8pJ3LFiTuxji5l9T
2ztRXrxvs+E4dzp78GZQB/KSurq5ZaJPI8fps/TEmGmcu2039FJbwc0gOnSKSq8ktS3qnhVzUPrX
PB+s89IVQdR3rm6TrOIb5MS0Q4qRrYJCfqaGnNyfpJqzsNyWRJtJNmjuQfUnW8T3Ski7ZvIxqqD0
vg6L809pYRtgWufhkOSh0bHT47t+M6ojRE5Us9Xoe/he/+oKu46tpAuHYXhqev/Zn6ofmJumKaAo
rkPuFZ5mC4ERxXU0bV18ZTnaWE99sti6TQVvRsH4Dkmhp3ZoEqyy9a+JMx1yf4jSURytqo3W6m+A
1rjSCTS3ovqS7fdXtzIwzxrYAo5hUDoWDBgJkjA6zXu7pQafIWl2WWMRbypa/2ozcvTX62hMePI0
oUOy2EWFom1+kmX+NCw6YLWKb5Kue3mxuqYovbMhfIw9v6MxLBLLL1L+Y89Pc98fH4uZimmSzq81
3NzgCe+cOthmL9yo0/ZDK2ytnNQmYzIt1OLWvVnRSJWFYvrAdTkABW05oW0MrkFcNBrdHdMOjgMd
sgvrgzRk/vBrF2PkrPYKhOSMvd3WvW74mZdLvK4/91HeNP6VnKbZOvRrUlj3jvtHkfVxM2qqcm9m
CAmRu4ntoi+SrCut+7i4v5DLu7SWf8mm/jSvToglrPe59r/mRf3P4w9RiKic4WZTxxnmE1n3oS5C
4hxoXoQL/zksTZS0Hw0MkH38PwoZlRPeFSFB12b4LH+KsW20cDQmVqXUco67dfMR29NpcmW4hSqb
0PTYhazBugHxmffOOcGgj6L8vg8vjvuRdDrhNcshuMkV6MN4CfIYg9IgaHCu311OQkzE08QhKo5J
Ws08e6Erg+pVVZCFCNmQ4it0W7jf7prDZ0gePM1STNLZqDsF2jnPwfrL8bFHo7hiLNDT1D8X+a/A
fbF6bGGyediRj0CFYgLzh8fSoHCMchp8HsbAaWcYxnZqXlrj3YK1g0vFzw228/YayVaYFzkV7nVd
5rnZZN+n7l4OL3mFHSp78q4Eq/L+v/b3WFlmF8Vo3xssuKNHdMTS5vCYM6pTb+HKK8OyZSDSCTsn
7kX/nIyXUvyxtZuWFRIlJ7nTNSkLt/VtZPsuhfdFu/pAEUrJLcjTjMW+jjfY97K/LsbJOXhupGs7
UJ1Z8tmux8bA7T37bqduPNZI95S6cYdvV5dwjbIqm6IxWyjCPX0GWK++DKf5vL70bUiPPQolOx9b
cq67z8sSa4IgiEi28eVUiqc+1ziLtxOh+ARJjUmaEZcN+ATxrY9bfAE/zSzMnpd/y0rJYX2/Syzl
/HbgLyOanmdIPOMxFcutq/PI4ramoKi4ZTnFnVJAcc3Ute/ExmaVUlxrJFofn1zFIjnNnScDZguJ
FRL0Y4naizim8RiWT9Nv48TRGLxoHJFCCeR0d98umUUEczDUFr1tRehMzz6hocE1EYeK/mYwXhkG
UluGZxu2fe8t4GnW81yQaKHPpS5FqTA8cqabpmXm1yYMjzMfC3psjKPbaFijul1Jh30DOZi8g30o
CLt21vqhTWuNJVaRllS4ZnY5EgOkm/WwZKd62ud85Y7jlQs7Eznodi6u8OxXGkFX2Ry5y3hxzKEM
sDT4br0bDtkZGCYWGkXonTaEYXpyPz+WeoW0/Cff3Lp92m988apb02H1UoAVTB9t99Nj8m+DgAiR
08rGBFiaWWXOvUfJ3MZksP7aXLYtoFOoy1wrrvY/2eW0wdAYEwrVM/KJFSPHEHyjPj7+AIW0yxll
1lOzoA5ssjCOgR+m+Zkb8WPSKtZLitpmBhIjySY6GRbvxTWqN6yP/Pn+mLzq5Bu7XtmBdeympBog
QGP6Oe+jUsxhQzU2RsVySVGLpi4rI7NgKjunillmizgwdHVwFXFJVemC5czJplJ9MYYuVhnT6ctj
lqg4LkXKfuEUqPgS6FR9c+orts2FjXPInSB8TF/FcsnJJm5h9e2AcM9ajoFhg/g7O9dA3RS05X5i
QIFn9PvC7LrVCyGHVbzXLr1QsEXuI86MBrWNGTKeVUhqpZhDfTHq30N2fMwVlSmTm4mzbO79fsGF
1u25vtTHPC4i4x9niZDXjOuTdjLQJiD/qZ0R5G0kiSc2wzxXsIh9MT5aR+zX+D58Jx+a522WzrBr
QBj+RVJbmng+T0uECQZ5JvQwZZ8d3WNLIfn/aTGuE6vHKgr7HgxRNn7g7cfHN6CiK6nrUPKcJqjN
3NPh28rRR4Sd5/soy7ra+3WGATr2nSPHB9uoy06rTixpqsiLtmu2l0LC49U8Db5GFlV0JQ0dWmfB
YD1oqGAnlj3ZuvMqtFPuF2bj7OTO6EAo2Oexv7qJFRo6qVDRlhLQrDEcTJtGQOdmGBHamkSE2J4W
t41us4DqD6RXKrZ2FVW1Hb6r3hPjm9Mdg0kT0alIyyqZkwwT0SF5oj2PSWzlV7ozWJSXLbC6XmrT
gjEXAvOsFvJtFK0mqFOdepOeV64zmbxinmpI9YTy9BCX5Lro5jWrSEuqaLRGx0WFB4ydfPWTLAzq
L/b4e5cympIyssVlsyPwbC+CGr4emtPaGs+23dcbplXu/F1z17ZHF/fIzTP1nunEIjeJF9eLHh9d
FSfKLcAsm6wFO+mgQAC9bz7iyE6tE5pHGhfaHc2KJ54pNwJDf0yXVIiJpit2FR3nJ2sNkzN67mKB
EZLkffLP489528yYcg+wz5olETPMV05jj1688byPrqSpuesUedvAU6/dYQ3iUYeFe1sqTbnzd2RW
xXIKybHJFatzzOAW6DpqFN7flJt/m37u3HbFmTHT/mjF1WltIzdco63runoqvz3mjOoLJJVFAn8o
FwYblnoXkoRG+0x1o5pVlympLPdcIIk8qOxgVS/YqvzkGr8eH1pFWVJYsvhFQGyIo+1HqX2iOm/0
NlyFmHJf7zA1wh44eG7f3A806kLrqbglz83vbSZAe2LvtMBrFd8lh+q7uZd0HWIu8/Q/gLcRxMkn
zEns4immcXogU2SysNWN+FKwTG74bXynb6rOs++0z09V4GMLeBPvug254beyuCksF7excIxpPvrO
4TFdBYvkRl86BH3ADchPZX5K/mYoXOWFhvTbNSBT7uxlne0bg++Ru5+Vn+YqPSbi4Axkjtr8JWiK
cC0PHZs0OcS3fYAp9/i2HTf7bLtqLk7AmobT/JJYzyPmDj3m02bE/utjTLnJt8ywDiCvYDRp8j7J
3tcuRnGZnwixIi9lmjtW/Yeky2tvYu4xwzdU5geUfjBHL2T2byBPWhQ1Hn+Gik2SUnNuOMbs+uS+
rLfSvqAKHrdFOGa6T1CJkxQat0U6YWAubDWZse47XptfhS4QVNlqud0X+Aw2rCwg93obu+UcrTPK
LUOIUTEHWI3Yvj9mkUKJZbSVoDaGBC2Ir4idlD8H1+/eGwk6Fh9TV1yADLciTSrMPIGJaMevwBKN
To2puVGza+UUMWXElT8joy0K3G8GP1b9WAERf3xuxcXKWCs/SJ18yhFjUdM5Jn+DwbpM66/HtFU8
2f7zVUQbWKlTpAK2jWeXmUdW/7czrqTTAMRV97n9/oo6b3IBpuBV5awvWKp4SF2qMXAqnsj66uAl
6AYd3Hr+PEwXZ/5RattRNoV8w97IACsTJTQ62LhIYFMAtRXHJG7iOY2wiAspVt0L+e26uSnjrNZk
mHmz5XGJCI4omzr1YVxLSKQPKEBE9j20THkHQ5MB7FytsArYhR50f20jSoQmFa2wmTLKyjBbax2h
n3fhXXz/MAgLg4nFwZz7OB3MfZGtvHvBMAfX9UecP3emyPaTC2bZaWRIIZ0yuCo1KrYGNqP3gJPb
xEr/aLu5fdylWDKiam5qwUQN5rDgZWF5yKo6nH+kTNdFqzq8pLhz0mwvli1l2eafyOigH52UOouj
Ii7pbYr26CDBLLU/rhDI+wcd4APmupe6pLsWwGBGio3Cf7APxo/cxh9DMerqOQrDIHf+wgOKrsgR
75ve6FzTJccWaQRa2E60ZPHjq1VxR3K0+VwXvpviavGIc4eLduiPiq4UMqOvb0jWpqT3zI0N+9gJ
TdZCYeNlmFRjeWxlWQCW5F3o0HAoWTT7UbCrvYiYMkhqaAWQcpPjXysxoELXNlh7hOBmF7Plxt+6
n4p25gVQS0GVx1bTe7eA1Tqf/W8K+A1bL4OlqpJ4jc1QI0Je7vy/6q5x92M/tu7JGS2PB3p2plDn
WhTC+R+sVJD1iZdBOL2ehAOtz2y0j3aZvX/MK9VFb4L1yt2WlFZVPpvIYvQu8IhN2GHdcLg4/bli
bF+wL6OlsKm3bk2KT8hohb0jeMbNUT3HlW75l0IJZHSU4/ARe16If7Uc/tNI+inMeaXB26vYLyku
rI3tc78lf5ak6I80SVk0rBM9ukvjamI1VSZJhkU1plX5hYmQh/xbni0BFvCi9cMmShzDNFuNe1F8
iox/8hjjdJnxN2l/Btw49JsDI58fi5HiCmTcE0laP6M23lubxk2JdzHpviynKeOeeEcTGswzKj7B
Twd96xh0UOZf9h1704pX0s+NxMsnf8mf8hxP6d4JsKq6qjTEVfzefn9FnJrAmSUEMXjjuufES57a
JT/Z+9bVElMGQM2jZ/YkxfPTW6p3rCK/aZ59esyW7fPfsHByi2+NujdicIrkLzQ1+dulfdgzDK7e
tdkBR9+i6FecIX46oHYCgyDc36y+ufnx8blVUigpa+nQQczmlsb38pBPX9G1/Ziw6iolN+sxJzWK
LXIaszxCU8+afnLGn49pK5gto5wmd9jmtsIC12yIE3p0miFa8s+rpbFgCqbIMCc20ty0XKj9mnEC
fK1ZxdOo2zqiOvwW57+6yaAIzCIwgvyJ2IUzhjWt3RkTwxrj4NgTyREwZMY+EyNjndx2DsjEYGJa
99KNInILd98jX27sLZLVqwe0Dj91jntxDfNumiQG7uM4ZLohMCo+bZfzik9mP5WitfH2tPKgv3d+
Wh3htu4tD/pz4Q5t/FiWVHcthclr0Q+V8EtU37pfdfm30pXdVXQlhZ0rmLFRWPkTm0R+WK3myzib
7r7nmgx7qiGehm/m+VPtLX76XFdelf7Jsa6I7EspyKXwweCl5xIO/7q46OxYD0S7c0pxr/+69Ff3
ypyMugII16e6QMdZ1rz3nfS7yPu4YMa8Uzwl40OzwiCpW0Hw29hdvtnmX0oigrXtj2VGYdtk1JbB
3TKgYw2IjB15CAtyTO4UGqScivaWyHjFns6exWQUzVZ6f0qrS0WfG51IqkhLlscZUrPuCHxIV3yc
xhKF1duU6bY3qohv1/3q3C7vOTMmnLtPP2deOKO0V7c/9vF7+89XtNc6merWwnUa/J3P7zM/jYZG
k1THlqyMgdYvdGS1eLUlHzNWx5QH6FXcSVyyLdZYCzgqyMlY31j1kwQvab9PQeVVECsrcsvCqKl7
63fHwTBvmG53eMxtheWSlz9gx7ZZCgGLOObP1Xzku8bCEJNKSrlQnllOBQlZBiNsuX3pAxLyrtfk
yVR2ZSvSvBISs0nWKffAkZKdBHoheGWETvvFLXsNXxSiIuO00Mtqi8BCVa+wh+WXP7L0xfMa8atj
RvDxMetVfyFp6FQvfk8qgZyHT9AqO1zWvDh2XJcMVdzsfxBaSZFBT6FHeXIrrR+oUu079vY5r1jP
U9ov7oqQplx6jE+upzKkdUojJEX58fFfqI4uudMmE4NPDTikgl5N74uj22ymkhop/h3FYKarmeMx
H3z1/6nIFM7FZSo+PD61irok8i1zBSsFTt0ba0RJFxUYNh2KtHzKau++6z9k7JPLrYa6E2RmW0Fe
lU8YEenzKhx1TTSKzi1T3pLQWotPPS9Bdx5n0SJOw/jddJxLJqzIGj83zcF21jB3Ms3DQXHT8raE
Ef1zovY9607XwzCciW4MgOIu5PUI6+qQpGgD6+7ZBz/5p17LiLhH3s4a86CiLykBBr/UZdZtbMqe
G3JbMbTQpBHV+RIVW7bfX+mYkU4Job1In+w+YKAsFqwqXPbZHXlJQrmY4+BSyOlgXkT9cegPla57
VHVuSXHLgtZ2AmTlPZjQbVRjZBvnmihPYS3/g4qyM2dJy80mrHWcTtatcstotNPjY8VSnVxS3i4P
HIybQ6BK8/EnZpmOR8uv/T1SDiSU5K3atrOd3DKse7oe3fSlsvfEBaArhY+OWTZs8UXxZHrijJW0
iH8Ni8aPOfI2TAzUJf80eIy6zYRTj0d06ABMNPOQPSNKxQyWXmiu9U2+4082BXsl6dlUdcxfM7zu
k7L5wYsgewl8Mu65VVCX1LRAgAdXUhVPrLQ/usG0xjmbfc3D4E0bAOLbJ706utOLCd2SW8A3Pq1m
vPZdWHfH0vjzmP8qzlj/n/xIFzwpOcjTgEUZNc4j7eJ9pCU17XqWNw11rHtmYKGzyGLucA1T3oY1
gCuSj2UixdYpkiLHNAahsQAExbHKuLz3LqAB7OoL92h7Hxb0sPI1iNJu14Ar/K+kwGaCXYcYtIue
afGPt97bzgpXtu8qZCCU1fmLWRWoK6OObVYhRdL7A23L6f74Ot4yba5vyWAEPrEuXa1c3MzMLkK7
X6LMns6U+ZqI7S1J2uhLWtA3Nkb7jQG/pbl5CGb32Wl1i41VpLffX+lAMPjTVDuruInR+7M0Nqbr
NrqlEG/m/bdz/0cDsm1+ScJv9m04WADI8IidamwdTkJMezvqsFAq9kvaYLhL2g9TAfZ3z3PxYU2+
BoMmJFSRlpRhFWnLfRNfkBTXAQhkSuNy/rZPaiSBdzHSPxsBo7vV4l0/fhmCU65Dwb9l2cB4GYXQ
lMJoO6SFbgl2e/pfvIKFpLgIU5c+2DyInD/f6Et+K0nHUiA+q26zX5xIksQVdS6jOUdVzp5W2zw8
5pDqMyQHRv02sD0b3J9alDpPW5YCUy2tZMeDf/uK7W9fyT7jJktLwHFuTY+Vlgb7UedNEObdHmT8
Rl9SWz/IC9McFn7zq/du1cS8iFxGNHZ6Y/VbVyApbud7K3bs4YqrpTpgmu9psr0nMgUX3qwxa5uj
05Xx42tQ2Ah5wouJ1bypZ6bixqfZCNdsyuMhwOCEfdQl7S2XisxDCuo5MaLFppdKkB2xyXYBkvai
tpnxNDHKG63JX2wUGMIqcHcyRdJe7JPkUzN24pYNvfsZnU/2Z7PUXa6C4zI6oUAPOEHlgd8QMppR
Sbk4GxNZNGxRGDUZm0AQmaSCYDGskwefva7Jw1H8NfmexbbguoxO8MmYJWJaoFZoxjmMtoU1nj7V
RMwKyyNjE8bKgXt0CL+1S/FsG+SaJt5LR6soA7qq1v2LynPJoATPWafERVfIzT75V44lgF0ezh/m
iACJL04YJW5qXLvqLjYJeGWDBHdpOTr4o7X+RIY/1hR3unSGirTkfXO/CZLGhfV0yScu8EB/P+ow
Gyr5lHQW9bCSOBNclz2/K/yDm2j6NlV0JYWdGCVYjARuJBgdUTTlAZetAfyoSEv6yjykAO0aRy67
W+11kdgVuELeZdhBOTll7+U9ZCUlJ+ZOoemyM9ijsY8qWZShB+ZQZIFXMnFLnwdsoOhORlQ/Obdt
6vK2inTPvsLtMyRn2/tTU5RrhnCEfpmG7412+c8mb294KnnAeOOZtGg6nL87zLGBez2kR+vF/dh/
YRH2R/2z3B87EoW8y4NYLAEwv2vn/CaMH/nvtu7DrtMAfN7Mqm3MkdS06F1A4Xs4KQfrx4oz1hNj
fdG2nGPPeuLtDyRlTc1mTHp/EDe/L/2npaFdWC25ddjHGklfad0AYhVM4jaUSZgVMWnLsPE0Sqsw
yfIklhGOyc5SW9wWrJmN0sqKa7P+FKRp6DKG7azat4rqgiUV9oN+KLvUhe33y5D3z82CQZi6xiUF
8f+gFCbWWylh1S1tPrXlB97c1kojmIowVgYomL3lUmse+a3PDpR+pNWHFSXaVjeLRWHZ5FEsmC+Q
scSDS+yS8RTk6ymrNTZTEWPKiIQpSETAkpXfSPutTk6ec3PoJe3LcMoOAKRpDJyKPduNvHKBNvdR
oCW41gqj8JwsdPM1pMj61qddwi/PYCmSoLH4imBqXl7Y9L3lXahdtqeSGkltV3gUDBj3EOIvh6Hv
ov4HZuJq+LIlF9+wm5aktGMr5rmmNsfi3neo0W7YRTI9Gx3gpGVoDldn5ztIxiewtZ9MQvERDlZE
5yScmikc6XEf9yWlzdKmr1ifVrc6Mw69u17Z3NyCodSIqEJ45OI+mQvUJjFk4FZinp/9ggd75Ja3
xLQ0l6BQLnkkS1pU2yIcCI/XB2HP+yiv77sYI09iqWxn7L0FSR0kYGJOymsZPJmu7nmiMMryKBan
Q4OYbbhwusXHJP9lYa5RA2Bhbb/4ta6GovoPSXHrxp7bOt/SUtSI0tV79shytRp2ojmPMtFoSsWq
K5B8L+d2WpPGgRUqj6v5OZ8+7bsASXf7tGada0F0+FaheelEOE0aWIjqyJLqJqbHbVQfcLc8C7ED
6uTmJN53ailETnufA46zPZc9/n52RyTSgsYJLWADD4//QXV4SWODAoOlkxJW32WYlpfA2JRpoIkV
FOoqD2ZB2Z8X8/Z82xjjY6a9Z0e8Rgey5nmosMdy1d9oiCfMEYyvioOXJmFbRe6yZ6c6YjR5NIs1
BLPBMypuhW1+SOvvWH34xwR24THbFc5WLvdnzJ4ac4EVNkp6cMefBKJuRjVan3z7IHTD+VUMknRW
IM3bIuGCYCH/QqYfTRqOWqCV6qUi49BIsrC+zZCITT4nt3+Hwh3pe/Nj+WVbYMXi4utjTikE9N+/
fxUwFJk5CECNoQLGr7nBcvugIrpgRMUfSXOJOU+B38HY+MslJe/L+V7taQnZxEfS3MGxsWE1hWwG
s7gYbh0Pgy4fqzq1pLLtNFZk2d7jhvGjtg4Ops4i7fiY2wqVlRELgq52NhOEIQ5HCJgeZq88jeRD
ugfTBbbIgIWON0M69/CwmSPOg1N+pKwK3UbXkKdgjQxQKFtKCnNCSgHu8LgUXkhS/9gWtsYcK2RR
xikMS9GOUwZjiSd6CICUoTMHKsKSotLGS80gw7nraj4J0sad8+fxhSrctrn94yv1EeWUutNWd2Cd
1z+7eYHeyvRnUKZz6NVpG5N6Ojz+J9U3SB62soe1Mio8O20/W2jscKP7vKYor2tMpoq+pKxJ7bd1
2zYC3qTowqQbsrBZPz4+u0puJG2FU+W+8PEqacq/q/MsxEuW/NpHWtLWoFsDp5/gR9i4ho53LjDb
siYadX2bJ1SGKvR27ZTGCLlZXACY3PKQGronsor05rleCQ61hs6irSFubocF1MF4yiqd2X3byFAZ
qmBNlDJqwDYOHc+vZkvzcArGH8RkeOq4QfL+Meff9rFUBiv4gVebvCDiNhrYY2YsB8bCsasOhfO7
Fi0atk6P/0fFKUl5e8PblvdtFUmHpuah8krYtjkLKl0K/20dpjJ0gVNsRPaXFm/atQ2n1v1iOtXz
GJjHtcLOkcHZM0HE9WkgaXBjLXmVFt32dv5tZrG9B2e00ZU0N23qdS0WaBcvm79JUzrHlJtO9Jj7
b6sulREMfeVNXVCjNEPL5BtJjGOCS4/RV66J7lX0Jf21aCKyse1R+gFGoWmjDLOXSuv4+PAK0ZGh
Ci4wKRZW6iJCXg8iOQx7kDTguDywZWjMHgMuQVcsx9W+len58XkVzJAHtrCGruk41eLmDeNnPvBn
jIxyQ6/QPcBV9DeL8crodBiRMDspmN3j+bpYTeh1JYAhOgFXKJI8p8U0e1TKkUO4WdZd2BcXWTmn
KdEkehZuenjMItWVbr+/+oQEE/qJK5DbZQu6mL3ad85ja01fH1NXmE5fUlGMWOxSJlrYtKSI2+91
xw80jatC40/ezkJReRUWQbVtbZtAoEC1RNhrHg3A/5j/pL0X5sHXor3UOuiq6qYlj5uMQ9J7GVIW
5VxEc3ooljkcDE0SQUVc0tkgqx3i1luS2sKc6jrEGsAQk2YeX4GCuDyiZWmzzpvRsnXzUuc05piV
BljWVKUae6aQH3lGy5h0RjE5CHNy2h3HgV/zVKddKtKbWrwSTc/2jDnxcbuUn6rsSehmLanoSlqL
XF+7toDb3zjxP9IAopNikp+G3Sri2zW8OjT2JJWjNfooxoAfrLUPWaFJHyh0ydv+8RXlpsQcTX8A
O6Y8/+5b8zmrkhP6XEPR6UCHKlmR1NVYWzr4bEFiDqiccynoNwtrWw/TpAOjqbgjudahnbgwPCC6
GjQonhYO8CHL3D0bR+BG5AktiZl5Tu5meK0ZS8TLGkvT9z1iqTyVhQcleNOB9GqnsWvhFWgW5Gfv
+fs8lQyKSjq6tIKjPjiZwdl2g7CqjNgw9kxEA2dkTBTfptHmDfI3wYhUfZRaGF8ZjivpNVZAITjy
ZJZ+4X5OnBRpuSqJp3VExzL2Ezds/PXYiCnkRkZDFXWH1u1gc7T+OkXTAoQw7Yudh5dUNutFba45
nNRUFF+mKn8B3DMc+aAhr/DirqS3hmMLPpbgvWvyvIrWxgvOdd1VH5tkTkOTm8bfxgrix4xSXYSk
wQKr5opRwLYFmBraBgaGovHYmHXr5VXkZf1tTC4GhrfDmqzDuSmmv0AY/K7cxNYUs1V/IPtZoyxE
n+AZ59l5mP72+B9fd81vgoc3JZDc7IwpD3WalTj8uy6NtvnV1cmO7SYeDxXmG+oWCCs+QcZHeegx
XrsUEX5TsnAqUPG8sUBjJhR6IKOjpnz0kEDe+N9emP+u0c2ZVNGVXO201GS1JiRDRuOak6t24rFC
9mVElNXODkeTCVx497Mol9DH43wtqrNh2uFcHR/LvOrw20W8cozlnGI111ajnZvyt1dsabSOap5T
qg/Y/vMVbVus6TQXePuXXnophPkHKdgEGUB0oIi2/smceV/cII9pMXKeVpjdDiBNOYa+14eZqwmS
VfIo6axXkCTLArBn9T+XTh4NaTiln/axXlJX0+v9aq3wwJqNfAhp2v9cy/Wwj7akrnaGbQ2daQFR
UXH2krX1ehEk/76LuIyLanOnQ+0dDiVv+dlJ2dHQYqIU4ihDooy+wmxKVAFuvtE5kVmyCzav7lk1
ARsmA6H44mTpAo91a0wRd9MtR6eeW9dh0r9/zBhFlCkDotqM5BRj4FGDgfUCQhuLQMLBvyS6ViiF
NP4HCDWishm4CDEX60OS9eE4ALFR6hp+VNQldQ0WghE4XYPTu9MHp3V+B0Eeta6uHKBijuRdsRXZ
Ne0J4Wsyd1cX49uR5vpgtGWUjEX8mP8q6ZG0dRzGuSEu6tZN7XdXLBD1sKxtzzylTXokdV2wwDVx
KR4nU/XE+b0yrmX1+fG532zo2mhL6opYb00RpCFEO9YXK2ZXca4uNDRDI9YtbFDwRoZBlXaBPXwj
ctOdV1cYb9LFZdCVuvhARX3Ly74y9UtPiWW24Lw/sANl7A+ZTM3TTUVacq9GmbYYaY2n2+ITK256
AOgSh/x6zHmFzMtAqNxfASNnm33vmqcCK1CyoIsw5l1jEFRn3/72FVsS2o5es4Uz1cCyMINSnVu3
bPb5bhn/1OU9aTB6B8bSsk7d7J28/Pc+tki66qRjb5cl8h4TT09pw2O3mJ8awnYeXNLTdFmD0azh
+QLstmmsJk5qXSigiDlkyFO+OmPLZgRjWfXir6epwJgmgflP76xMN8ladamSsgbWwBPsxeW3Ighq
cersluBFlYhx53tZLpzOs1UEPYZR3jKUkbw0drqflQ6W/uZQdJgauWxqGYiV5gZmuDugRvizipIY
S0Aua2RF2TcRBTHZBeCicgGVszapvbKCt/VfYPsPGM4aztkUBft6oTAO+P8rl931Vo8ZpoiP1wtK
v/WZ+58tHd5E4a3kWmo5AaHnjXC19UJiq/zQoZSXeb+c4MsuDZNbvd0p40uxZb8t/x1yOBN57vb1
mFAZOcfMoLQrH0CitUSPSQ6j4KKL9/GxFWyRUXOzzXjV+HiTFOu7xXkhwM0ZUzym1eExfYU9lrFz
XbtSP5trYBKm5slv3CKyB+diskJj2BS6K6PnrKxcPGRcASNCT9uasDhxdahO1dElcVxIVjbYY4CX
FO2f2j8Lz048+fmYLQoADqXb97xyJKYrZh+jMyEuH5fof1OavcOKvhX7mB+MuNr3RKaS3TdcMmE1
2BYht79zi0dYPhQ+/gIVdySTbyXm6mf+Zg2Ic5y6I+FtXFf/PCauulUpNBPj7GZtbm2xzdMonjId
YE51aMnSL/ViswRDbJDcwlJApOhtHgFNuOvQMmIuKZCR5gmIUzfn4VANf+1q3ElbCsewjgLjMnP4
78EYo6yzUWrfiRWQsXIkbVO32ELVNV3F/3F2Lc2R4sz2FxEhHgKxBeqBy3bb3e62uzZET88MIPF+
w6+/pzruwp+mVIqoLQsBqcxUKvPkySBH1Bo6C78v1pOhctyDolcWMnCZjcFAablFQM7ppvcotEQe
WWZWdF2cDF9uZc1L23oRI3Z0ey8VblHGxzVrwqy8wV4iPF13bTu+0bYfgsZnTYggULOrqrdI1pm3
ILJLjEuaw3qk9DGr/vbNo2FozmuFsv/J/H1yMdY2edQ0EXU0fRu4v3LkEE0dUaxqbclAqUv4itFG
gE1cLsZlhONuJffF2H86ez59N0pnizmDeQfHnXUQLJuDlm+9RuSKD5cxcmQ0vXJ1kfZc2BdCjjRp
A0N3Ib6mj55tynWFtgVosJ9JDT7/bzx5GXQlumuF3cu60oVpLBgnGHvTxTnxdpb5RBwzQPweVkt2
sAVK+KUR8FRHRqL6i4uyfhL/yBaal7PRxuikChzbeCzpcsfOXn7ksimfliZ0pEMNkceAnoegtNrn
LN3dNthr+3pZ+vI3n5Y2tnIm+eC3cTdbYyiSkf9CENMGYtu6b7dfcfG1cpfH5RWStZo1HXxSZ6ij
g6+JJeg/r9MTEqCHZGjDvHR3XjXsb7/qanb+8i7rf3+HsgTgEo/WMYCnl8HcdViGxg8nqGMSkaMu
OX/tbnV5i2TFnWFsLh2WLp6H4QD46EOOi8Nq90GaF5p9UWmTdOKOi7NgyILdxYM1hIk9vVqVLqJX
LC2XFiY2kiWjXh0XdgZGuiKwdRcRlfjlyoLV1K1YDSzdr7vkUO3T3RB0Wch/tHG5T/e+Jp/+B+x+
RaXkBuy12GhWMIZtfmge6b4/2Dw0v7ov1XHa2aEVpF/4Q3/souJJd11UCU2y7pKDIxf9DnWM6V/h
ACRdqe28vGjNtZ+RrNtBBW8GhXUdZ3EX2488SqLk6B/mb/flvKCwVLJyVHz63LHxitx/XvoXomPw
VHhYud7QFcw01gXrOodL26442AcTo4F0UP6r6cDLd0vmXLklXjBAn7LHKRri9kC/4viJAEiL7hoX
jVdItlw3vesmVlLHXX/k/bOp4yC82lB7+XbJgouktBzw+HaxXznB2jinoUiPHImMrAXdpEEjBrIP
Uf/t0UVzaVE4WrkcMZAWNF7mCkcrJtA2n6rE3jNiId2WBr7xd97pRioptl0uTmRkBY9gNXSxS4pT
7ydhloOoqbTDRPAwJe91WYWNpUOCqrRALlc0RWH1toEtmvbr7jIycJ0D8ThHYF04NoYmwFH9k2Tg
VoHhU4OB7Wrn4cC2YYeS+m703bDlDJjr3wLzl1BH0rxN4U7kAkaX8qLNWwO5bS/avL0WA/nn0nTF
mcht3A04QdO5SJuYvHrBFl2ap3b+Lg/rxzUqozGywzKqDjzowjTS0XiqVF1u7Xamxp3qwuhioDID
0fyz0leGqkw6kGAw+sd5+WY5R56mH7dPeZWeS15hqGzcX7aki4su2xkGaFW+I8MWrduLm75YWv4Z
xSkv1zlMVvoYh8C7eLG6o5cZjw4mvzSMHWbybU21bdlK9ZYcxdB0w5wBOR2vD+bejNoDuPov6o3B
WQ+djmNB8TNy1QPAcxuNdVBvICnRjDYFy7aFgveYG9yfhu4uuj/blBvBl2GoTDDKdzEtxijDweCR
u+bAY2kpmk/qoc+THrsuevcwrc0zS3VTmxTWKBc/nGHwRuZAf22zPi81ey+qJb6tqwq3IhPTN3XW
jzOAOrGTO6Fb/Vu3K8g5xM60flrVqw++vBIT0m6/6w/Z8hXjl+sguZMWvBMUxt+n5Ype2MmmbIci
de+/5ZVBPRakoLPjX6nZLMXr2tZG95FOblH+2DpR1a/LmhTJGJR+7uRJ2Ht1bn4BGxK1vk1L36OV
wLcTx3YCZy2NDX2fE3Mt/sx5hl5HThMrxbAhw6wiOwPLpg57qtod6f5AE9wP3DYZ4qpPTwmAZ2ut
C1gVtx+5AZ3m/mSUkzvEW7buqN2Fhg03aeguV6ovl2KLYsHVoZ7x5dYEZ1wOu9m/p3KE6MKWnEZT
lOZmzsYQ+7MfpbhclYPQAIkVXy2nzdG/hxusoENcr/muScg+963wtoaqlr549E+3TdNaE9M0PHw1
0nDc4eGU3INZg0DkhDnCDbCOO9jKNZkj4DGi2mkOc6OjfFJoipwvt/oGQxmai6ak2Wnri33FsqdW
y1avEox0B6BTP1s8qcd4zeZD4cwH026i2zK/BDBXnIKcMe/70k7L0hzjqZ3fh5oEpoPhiVP5vewy
jcaohCNZ6Ly1qbkZ+HqSzLvM6mOa4iTTMiColpfOe9NcZgpE0BgnBcayoh/xaV2WaK5r675oTGaY
dxHmpf3mYHMtI0IuKt4Q+92WvuLclUnmMduNZ5iUPsQiz8LVmvbZ6AV25+6zxgs9M70DngXt/08O
faDWkjveGHcrUsUujvVuOvnGXeNVsLxkt6XZWgD+51NMu/aJNBXYHES8LHlYYGLubUEpLOA/6XSM
jXabVEyxifFTCx8PlXFP9eIiHCm0F+ZazeB7nWI2FWgG33439hRapHi978sl213zhqCZl0+xX/Jw
85NH6o53butFWJ/8ZeYttE+EP8ZLzmJHDIFL19feLI63v1yhnHKb+ZjXlkMFtMaone4Emnxzn/re
r4kPgLLSKQlBlK0D/ar2VzLithOlTW0ON2R4H5RUK/jJtnvS6pcdlg5aaCQgMds4xikv0fVIMMtl
DhPiH27LSeFC5cx6MW8O6G8v29C3VogQ6sEC2DsoMBRs8wuNE1W8RM6wp6k1m4Ofjcgft8+LgxxH
Xr0sFZp4Et3QLoUjlfEUM+akJblZjDFixEcTwyBLv31ZC0fj6xRb/B9EhbdhErJpYRdo5iA4XL1I
8OKenhjssQyjqDa3FGw14OK2+iEv6c+6q3S3I5VgJBPubBszbTtnjNFV8sWbrBMAIw+uo4NDqpaX
zLhzFqfxkot3Hp0dMZxdbSw7t7kzipUhFPbq57XbT1NMqpLu5qrbwqIr+COZtruGn0L4kvUas2O7
pYWxp4vXleDMHsNB8H9vW5dKOpLxFuM0l4kH6VSOOPSMHXsbR6VR7u5bXoqU/Zw5ZbXCeE2b762N
v4psCxKzuYPe0rPB6v2/Lnr2QRHke8kY5w0itzF/qicvGu30xz1fT2T+/Nm0yqzdEJI0bgGu18Ad
hECV3GkFt9xgXBHa6erw1/eByB3qjpFhwkC3TrgMGbFBrIeS9vtFS5Vw3b8RuTO9s6vcp+0yxWAP
Pzqgzdvs/qXrfugHJCgyKUTm0ndHk7NFbEO8IAGKxiRw+yxfy4R9DJsRzIRDenxvOiSkoO7rUZi4
vUfX/R6RW9Vp6y0dVANXj3J7ms3pq2nqHNP1VBeRu9P7brCKuV+w9JpG1fyyiiIYzDzMzCUUjheg
L1kTf6l2X7LwfmDV6gjEwMAH/ug8/2k0LxwuuhyhavclIyeNIAkdEQcTnr30U/llG9fQomsb0Oke
hsmLKUqWjpLcVoHy4HIFrE/20pzSaYlub7FCOnLPOq6tZQFgAEJINB877Rh4GO+RpkJT0FJokNy6
PtGkKAz0r8c+yR6zbHvKZlfjn1RLS2mzIUPaJvegQWgM2Zn1tufNPShzyJtd9vpTdNoMGOAGBMwU
J5b3XCejH3n5ouvmVyiM3LY+1mUPwHM+I4OYHEzh8sjspwfaze8l9d9v7+r1+Jewi8w+/YA9umPF
eD/Fc1F+DHb7yy2+MoLyemY8VZbOhlW6I92Olw2km9sy435grS9uRuKtqw90Gne3f0K1vGS4Tu0M
I13sCcaaHrtt2SVkPPjay9P1BCZhkuEipPMw4gP6I3LzYHdPfvZzLDHNrPcD4i+7vvlS+f7+vl+R
DLjyPfBSVTiBsjHbtTx/LJ1/wdirue0oBCX3sBPGhcExsSTmFTkt6RQAlPDo955mHxTKJPewJzmm
2wgDyrTMdWRO/snKpmPj+8fB6V51yRzVP0jWzJaUzDSBH6rnFDyT856n5ftoW6+3N+DPlfi/ySIi
z/nIXNg5SNqQCQHqyZ9m4IjtB8yFPfVZHg6GzQHeECdz9I6YCnkwfANx/mK+iLY6rRvft0PMk0Yj
UIXn+s9MkBWTxJwK7hyjo59qf3kenXtIAfBHchc82L5SYvaIRdqWdUe+LN8LUt7DX3hZXLL3sbPJ
1IGwLPY7a1d49EEY1us22b9u75HCMXqSvWPEjmF63EO07yWhIfhuwdkUZsl6QqeCjnFXEXfITfDr
Jkx73AiCtSkPt37ZOUnfIXSad50x73JqP/mUt4fbf6RSasnsJ1qnxcqg1DOn41trFMveGeH5eTLo
skuKV8id8UPdtj7zDHgW1r4mSf+WVNnxAqu8/QcKVf0Pgm0rqHDnDvkx+PpgzFdQFNfZPfS+UCgZ
x2bWwnMwtn6J27p4WjJnN/DkcaG6mp1KNtIxPnfe5HMDyxuNtU/y+uRbflxVugBEtfzl+adD1tq8
/7e1NN0T85ufh0n/cp/YpfM77ytnKY12iYU1BiYXv8cOQ5tur636bNmKgTG38gFnkSP8kKzkkIg+
xFiA3e3lVRojWXHSmIW55P0So5v8WFf+BxkT3UVOtbZ0ZBu1vQjbwkGHDmbz3xFkkodhY/X59per
BCNZKzML4oG3fYpR4QvBKRb6CyYLiu2+GEBGp9Wml/kTFXNsuvxs0Z48NM74bk+5eV8YIGPUtmZK
adqMS+wXgx9lU7cdVz4NuFIXOnSHAhBBZHxazgZucdEsCGTmwJjMEOVTVFXbkFm/OQVGokWny+TF
Ngi1b++KYs/lHvlKlMxAIXOJae5jomfuI3DKvPtsQZ4VAio5s89Jt8RFbuDuWa0mWDkEqqWeZ2u+
XxFmygg1x50mJ3cJwv2qOjDfCVCC8cMysw9g1A7HwjmtXk8iY9PyoCrOURm7NmQlzK4x5pi1Itj8
JQKV/6kqIsY1yXvVlkgmDlbOuqoMvKBJWtAxFX4eLK57X72TyLi1ys4HMqV8iWtvXQOSjk2Qj06z
5yhfazLSqnyKDGGbC1yExDpj39fuWIHnZXL+4ua28wdkoFy2W8bH2vq+9nj18vdtPVbsioxh68mC
U5otY9ymW+/8XLmRoEy8MM/dnikIGvzTOntW//322xRbJMNVypEmvMLo0pgU9GzOaFKYvVmXDleo
tAxYMVo0DnHLJnEPuKiVvnvjHFoYWSVyaz8W3/NpDgfo9+0/UbkcGcPSTg76slOfxDbtAy8B9jXv
jiA2DDbahCgUB1aS7my3jRZf1wGj2CsZ21KuEB0prSlGX4BlvaxtzpJ/QSuK6qYYy6YBf5pRJHZ/
35Epow7zdCNkHiYcmQkPDDAXGKbO+yj0QEYYMrCIZuPSrjHGmUFUgDdOa2hiwIeuQPWnjHnlYiUz
IlR0odzCRSbm3XEu5pAzFuWzj2kZQOVlP0baRgbktgBhWImHfv07ycg7BtXuwULcNG1UTzpOe4Va
ytDDrCjT3k6tJXaMOagz/pA5ecjLNdjEu4GZZ3Utwmzx7jvOZTziUlkD49Re4pXl4CnK0jSstgWU
pzbeqFH9i0O9JlspVDMS18Vc8mGNWek9z4sTtbUfNsJ9AJUIBno6R0vUj73/l9jmgM+XaWM68LBy
WyUfP1aZWXjFAhvv/yrEF5RduiDtvroNbs/UDsjEj7zqdhWgRcKnUbONAfG+pN5fZv7NSBJ7lxSO
Joeo2lcp6svr6gJRgaQBZA04r4JWNFGBiXy+n0b91ATZxILu3sy0zNRQ0MYC6LNZ4970dpX57lEk
CBIaEEc8LhjmwZiOgFrxYzJ0sZmNaTWdfo3brEQrz9l2s4PZz6GRkNfRWoOc/DWj/fa2Mik8gYwI
a9q1mT3S2bGYUqM/rgMtywdvmUfN7V0RPctt+Xlp2oPXGyQ2BDvOaHxCTWJ9JKZuvpji4i7jwgTt
F99YUiv2OjOo/DXoXDsYxyoEHXuYewfMMNWYneJPZJiYCw0QBs3t2CLDoa/Jq1vRNzOh/97eCMWu
yw3WjWnnItkyKwao8cmyfpr0VznOO2CwwCSNZp4LDrDVpQdUp6eMHpsW6jfelFtxvpIos9Ogb3+l
DHRenR9YZAmGIhZ2ESAHqpGeQs9kPNlSinxcjMKOjcGyg97zSFQX/s/bslMogXXZsk9XbspBxM9n
x4zrje6y/CfrWGC1NFiZCLLmKxGD5khW5DxlbNnC87JCmGai3ap+bpfv/prsDFe8LukHmtbuM0m5
F7t0DEtgnrENHLYR5bQ/rF779bagFI1E5A+S9pOk0sRaq7ZZtjgxc2PiMUVndoPMcGl53ROfUHf4
afuFCzbSoqfANaOlsp9RTEQfCW9XnJWOAyYs1nqztUuaaamqcFu2hP12p6qfnslCO8dFslxYDPFf
WolXSuvM1Yj/ajc8MkMy4gJfiU51Bmu/DG3DKPuQR2Xo75zAP9SA+bcaPj2FssrQi2YokWLErPW4
LiPHfjZ0fLgK9ZGJK2qXCGb2Do9TNE/n6AzscUJP4qHIXouRaSztKtHHRUiXv/q0xxsxcUwV8CRz
OO6G2DyK7/yv4gTGKHSQVIdlDnvNhUklJykQWcCEvtqWzeO8dMKWtfuiEpo46k9z9pUgR0ZggL+E
pRPuEzH94vlB9eZ/6X/1aO4wQvM5cXZlEiSBddTN41Z08hEiRRPTYDnLSoQVs6f0me5NDLbGxj/B
S+3zvRdpzO8imGs/JeWSsh6MyGNV4Ke+dXnQxf0hiawXes6eezQMGpH/dvtFV28qmBhwOWQ+qQBf
QYC9OXgPq/5xQIjVvHfNack0acjrGoblL3740/JGnhQZXOH//0Z6HPEb9rN9rh+33RAiQxbV7/f9
yMWSPr3JyxqwMPSNiF14H7+K2/GYtK8r2zTGohLU5fmn9cF96BlbivW3qcWY9ylI7R8re61cTZB6
1eIhKelkqhMr52neipiNWwAwoGnHjOxTA6iGWXP4qX5BMnfMWUgaZ8UrvPzrOL1WGOYn2l3iapa/
auP4A8nGQceH0idyOTHtcZdOnMhwdYXiq0sTV0592nXdFM3QkZ+p+zYa87Erc43YVStLCorejx6M
eRv5WTA07q82+en45N7PlnSyIivYHYRJftYMdGoe25eFLkt+dS8hEUkd0cg24+64kJ8Yz5XlUT8k
YVU9zI3GmlRikbRx2IDXauuV/GwGL0qH8UQcXX+G6ssvr/xkSAUINjInbZbj3Ax5tkstH1nnXWcn
JRt3WZsW3Ve7GjHI/A6/AEFJWpk6bB7ycebnlA8RH3deYwUCkyZN854QAC+w/vd/QLLNugwR0nmh
VoCuJuD/8vD2t1+k/Z9DAEtLR02NeZLzUnbiDOx0AAQp2NusB4vryv6qTZbPmLJqk9oWGEKzot/E
6U8Ymv7jri+Xk5WUIBPpYEDjueYPTrWzfBFWsw7vqhCLnO6yWFKzDTPAzz6L7QuZRx4Zma6nSqGe
csKrT7IEowEbfs7hHtPyofBeN+djaXUVEIXQ5XTXYFsZCMkGfvZAnQK652Nl65qqVHKRjDYDUxBZ
moL87IBG6LJiZxlDaPL1cHtPVV9+ef7JcGm98dIFKP7obvWOFDwa+N+3V1Z9uGSj6L8swSKYF+e+
eqbToUMCbKGaEOQSyFyxIUcyzw2Qg2VKR+xngt7o2guLFWR/OMNH81tjIsZ9s1mrsVeVhCR7HbMW
A/V6KGbfopZb/ZXwMbotoavRAXHlnBLLwEvRXmRfmFtkANi6UqCBLfFIDLFDSlmzxYqNkBNKflmB
dRlA2rOFDKg17HsM99yMr7f/QbW4dNTOvtkbWYHFRfpe2sgeWDvL7jQCUoheLilMjKy0EEycB+T3
Gu6GW+5pdlX13dJRO9qM2yKzxDnLniv7nOdRoUXAqT778s5PNpX0w2YW7ijOBv3NJz9cJl3ZU/XV
lzd+Wrnoi63HMENxdjIRoWt151Hc8Wh/p7wlkyUZulyN1hfnFW69bI2IjkSjhCqZSBabbZdxCoPD
z27znHrLvnFzzcoqmUj2uZnMmlPbE+d2QOoP/Fiu/33wdMPuFSeHnGDsSMuEV+Ae6mGIZ7PAw1A/
Ynn9WC26njnFD8iZxdampATJX3FeXdw8XWA70jzbG3N/n4nKqUXSmUDuCqi6YY6PzoqZ1txfAntt
7kFIEFdOJnrVyup8hrpvPX/iifnSePmXsb2HmxA8cHLqMOknt6n/OAH2l5nlL0vHNKxzKsFfnn+y
pnHK03HzHYQcm4g5aKww9+FpWO6MaORs4ThOpOqE7x4LWkcYVnRkTR9thQ5opDg95DwhIq9laEpD
nJvhsPhf7GnPrDBfn8FCcNu1K0xWThaKcRzbnM8I9+osEOA3Kcik8b6qpSWbrdOErpmfFee2MHdb
7gJkoclJqaQihb8FT4XT8dyJffQ+WOZ5rZ0HYf/25r+2MdF8vUJv5O7TsvNAfpU47tEARb3bFYdy
yaJ1WTVyV7gcufu0a+u+YYCtn2n+3ZqeMOUKgVNk6tI3CtnLnacDZmYxsoni7BjG28IoypSWLhq4
Xlggrtx7CiKEgs1VLc7J1u9sB7Q8/zj5X+3yPtlfXPORiC/cuqumgHdJ5tsMFR5aTXFOhIjAZhC5
3j2DoeFzZF7HOvdX2x+xBT17NkRoizSwPU1yQqU90iFb520CFri2OJf5FqJT/Z0mP5CIus+n/Ulw
fvJpDe3numkG92jaxhOSW6fUMp+3ztfopurjJcNd/QW0JBj5c66aJ6/4yNunSccgpVpastx1GEsx
UZ+f/fTUT68eqhOtDiKoMCm52VQkaKjvMnx2xh8RQory6yJio9LsqMLnyH2mRtKSfEoMfh7XuMYA
s+axcc6D/VDwH7c9sUI0ct1jozaluBdY8cam5FDm7ceYpuMpXXvd4F3VGy6C+6w2I7XGwU/4ObHe
0uEL875vyb/3ffzllZ+WniZQLdaUFmcg9MKxHPYect8OmTXhn8KdyeWOtPYqwx5n9zh3fH5aPe68
JCDr0qyu2lrJWNnkcfCxjOV58+LU+tiyt2X+23L+ZYMOn6L6fikwpl6bjhPIb2NuZyg6FL7/wJPF
3t0WvkrxJXutaZ3w1nbpscBUwGDy+5MxN2+lyfdpwqLb71D9gWS4qCWPY0qRKxtLD2zJNMiqSrP0
9c+nciHD9jFfQqDP+lwmz3Ttg2x4pPPX9C4oOKFyISOtLxjMGl++ze9m/80dTPT6ftwjFSq3lyas
69AZ0ZXnZEb/Ldj80TcU3F76urFSubVUpANHiRaf7fcfK/9hWejuZDrCbpXIJXP1Vq+b/c4Qpwm8
cOTDwmyMkuzL2rwreKJy9+iW0i4b7EScnG442M6vtrUOI2a63RbNdXulcrkCQwDbwUEzz3m2MRWU
Hm3x0Vh10IKbc/px+xXX1Z3Kk46tZRVlvw7l2Zzc3SimvTPcxboDfZSstYLwK+DA+ZlsX1qMr1gZ
KFp0gx5VopHMtMSkR+aItTqbxpl6buBioIrrHobmh6k7pxSvkNtG0fRqoM+1L88lKMLdLQntC9Y4
5yhyv0/VXddZKjePFnk59Fsxl2e29jsxPxYY2Jc5rcZhqn7h8vzTaZWUXscqjGQ9M+i/XX54dR32
K5LGS7ObRi1x70Xo/01gUrmXNBecUY7c67kE2z6ttni0W0gqtvgQoD0osvHY9t7H5h4OcY9Qub80
SVcvdyoCV+cdljLspjTqliCvdOsrrELuLV1BKWrVIi1OXTZGpFrCbqw1HkO1tHQGp/k2sa2cynMn
WIAms5A3Omen8KTyLOTaNIgxiQI2MVXhsG27DfWkpNDhhRS+VG4mnYex8CsUv05s6x/Mt7Qbdy4d
D8y7r+5AmWTTY1skjKUe/6cS9muP3sV+1JXYFKKR20cN1Ad7y/fK85KxwEQ2hw008DMdfbhCNHL7
aJ10NvJ1C3peMivwzLDNfq+eCOYx1ZwEqu+XDNksWOctDV5QovBQL69NkiI7oon4FSop943aRKAz
g+IMKNY6wqjoo2h17ZQqwVz+55MDoimvlzGD3Hn3lgDQu5IfLt2V4xTddXzJvaBevWUuYj9EtERE
7Th+E9TVldlUYpEsdZkt5hU+zna2jnXg9BsPttrQxbKq1a3/lYy7osZcoQP0PDD/x9bjgG+2+u22
VFTaIp28S7KYbVWJ6pyX/3qgFLN/J6OGkUC1tGSjRtWuyZIjoOpXFpWsCzD8tbLuqyFRudOz6i+p
0XITpyr/3hNAXsF0+jW1h12V6gDJl1LOlbNK7vYEYA09FKyszlP/sBbH2X6fhyeMwXPHZ7vQHOqK
vZV7Pruer1u1zMabaPMgdbMdt3TpddXSF0P7ZFDdWKZZK8z21JT9IR27rwnX+XfF1v5nUEE7ZYWP
firQdH5Y/Q+y7NGLqPFfCj8gTyqYQRlmW9VcnTf2i+VhZdSBj6iKkeLOF0jGak+byIQxkq+19Vqu
Hzx/N+edO3HN8tfBmoTKswlyD2C3ocL6WffBpqd8bD5QOt2V+fBPQrLAWkXE3S12xXxKsyzOch6y
TRczqHZGsuea2E6V9355bpZvPkMwKupgm+6ZqYhgSh6KzN3aKipnxN4IEvizEw6rrmig0FYZFLUQ
QSujmMnXtH0p2yb007vISAmVG0FbJ2+XhmA/ZvbRzNOTKzxN558iZpbbP/txmJrKnIy3rT/65UeJ
/BHLgrL+GG0dIZfCGmRkVEsQoGGWPPnasAeLkF3qF7hglAdb292l+omLJn1yE5fJuUgFLDgB2HO6
WqHLfrgIxDH7cF3uixrkpk+yTUlROiDqMfKFIg0m1n2Wg6bpriNMxkRxZx2QysYPiBlThUGcxIdf
hPx1e3GV/K3/lY7R933nbx3CtW4IxgxNN08AYibDt9vLq7ReNlfuTmnv4Nvn3sClZDlMTadRTtXS
0vGbOutMBEYQnT2/DPpqb9E7fYwMh6rTrShmg1bnaj2V+bPjH1h2VxafymAon+PUmi7Ov8xFSIUZ
mtYWmIYuB6M40WU4FKssPmc2/Nc0tRFj1n5wMVwgp4D7V4cszfelZWnqcQrxy8ioBv0SZl3hVbXz
WjYTVtdRjatWlgzWd7oOtIjTRWf+8RJM36q3w21tVBwechMfCDermQBRdM6GXcH2WbUjjmZphZeR
RwcUqSNIBTa+U8f7L06V7M3JO1JP/JvV/Y5szvG+P5DMNaUFxTQdqOaI3st+QB9R2+zndNQ4MoU3
kEcFpBN+obBgrpP3u+UvU3myu7/T+fftj1cUEamMi3JG8CvXjVedMXJorB9Nv0cn5Y81+26WL1n2
N10it9E4HsWfyNiorvSXkWZ1fa62b8nGIyf5UqXAzN95C5U7ro1y8Id0KPnZyZ9mIw8EEAD9PYPt
EIbI8Cjc9dMCFIOI/dsZxHgA3G2Y9gXWp7t4g/CCi9Q+nYkgPSi2tbKrc1taIHm0dlXuvGo2+eLa
r9wq5G5qh+SLi5ETyI08zTu6zx8y+ziFc4SZEwen0tiBwkfIEwKQJu8K1BCgqKsbgnUTwv/n9vcr
fIQtRc/rMFeNm8zNiTvGviUYu0WWV4PfRfUCyUsGXAxri5FVoj5vWY2e6OGRlzpOLZXKS2ctK0jn
zJNRnQtw9zjuC2NPjv/FEZqNVS0vnbdzK7IRLWz8H68oJww1z+rEO3ZTVmY/EmfdhhdzKgei2YXr
++vICbZFeEPjY8Aj2gprN3DY2CPr0OuGAKpWl36lTi2ertlA4yrvXlmW5OHY+ffdIRw5v5axja/M
NWjcFetHniRzOGdM16NwXTsdObtm9TxZ3Taj8QRn2c5kL9wkqPu7SGsIlRFrQ9mMU9YX9Xkuj5b5
3gE5PGh29PqXUxmsVi6u5xm8rM9j/bvEAI72TzvLbZtVHL4yUM1nrE7tkVVnBp6Ieoln4zVfvmXo
VR80uZ7rGkNlrBp4A03q5VN9Zs2vZlnC1Mt3t79dJZfL80+u2HP9JM1ZU5/9Yt85ZbCYx8R9u722
Si6Xv/m0NnKuQ7ryqj579DemswVu9baBJcg4zalutLlKMJK73DAZLAEnPThKq/l5Tqqjs/R3Xpll
nJphdcIcaZ+fRQ1uDl9E9lhr2kBUUpd85TKXZKrMrj6n9tuQYBBMFlRgg7wtdpVMJPcyci8TjoPv
Rs0vBMb/Q+Tt97uWlhFqvQ/W7azIm1NL3/rkl3bKm+KTZWiaIzAtooFzP7Hi2zB+b527YEVUxqQx
1/H6xMS6U36evZdybEEftb9PFlIQ4wsjx6AzrD3ahzp5oLoeBIVuyPCzkQ1b3Va+GWctcK/+XKP1
0ST+9zzP193tT/evx0gyDM0d0f5IqkL8H2dfsiUpDiz7RTpHgJi2QAxEZmRldda84XRXVUsg5hm+
/lr0e4tsdSi4l20sFMLl7pJc5ma/BV2PBh/DosxPsqqCOW3CtXyCKFc1rxs3Nc2lUFVHEOAeMsqE
Vz9o+5dTvuXD77X85XjnPD+N87fHH6Q5HKjoNNzxC4bL4C2evmf+97W8EONUzclGRGkS2T/ETu8S
WbGMHnMz+BBZXgc/7I0+kj4PTO/s9/np8SfoQkCJWgsNCeBUW6sfC7uxm4jx1b7xdz0e/D4FFbVV
oBpkb7MR+pjVEzHaxhYhqOFujOe12Zs8wq1d9qGbe+STUTlzXE9ZfSyXLiVvOEk79JINjP75eCb3
V4q5NxO/M+U4Glbi9ET8GFFpW5OPZQEMsPE67SLBpEx9QcuJa9trY1U/CqcCDIFExTQF7brVyaDx
BBWSl3XVzAe6VD+a7shQyVvBINsGQ/5J7q2fq6C8pkiTwi4NO7Yo/10CPW4lICXz+ypsqy2cgMbZ
VCYC1xggNGSNLF7T1AksbwTHlVP44eM11mQwlY8A7eh5zRyXQak4vdQeeZnW7pRl887hbx/1zoXQ
aldZnUNYbDOwmNAy+wxXrsMCDW0b4aL7AOVUUaZrVpfUxD/MXRm34IY+G7XIjwACrxspWLcC5r8/
IvftrsvWonjKnH4C5Y9XAtfgZB1aqfYtgnLESCzf9XNwsfxgyweIjgdr/kb43/vGVnIVHhNWqzA7
G0Iu+WE0smCurSNQoxtTv28bpqLz0ErsUJBRwTuJaMLaqquDX5Itnivd6Ld96p37uBzyjR5sjmfH
Bq0N9EA2mdzv8z5TpoLzzLljiy1K+dut/Mjuy4818B/Gkl+m3D9L14ytfDzgXf+FCHRGDs5xTbvn
3DI+u8yK2/F5MdqN7eS+CzMVy+ciV6DzVUBZJy8ByuyZEVhZ6gNHiXLLYy/QpHKVhMCerCHxwF8U
W2b+c/CWF38V19kfA2/neZOpoL5RZpBOSBL7PBhjfexaKc8uMf96PH+diZQoF9lAs2aqnbMAz09k
ySUPLZYsR9tpNzqYdBZSgryyuMEGC3GyJvxcg4E9X8Bd2AwXNPDsqugzFdpnoaOcAGHgnMd+OBfC
DJfV+sB5u7HGumBRIn0pbGfi3mjHrFourPbOo1FuFHQ0Q6ugPqcqZp70qx2nrd2GK8Snwo5NGxcs
3eBKkI9tmvChwwWLLL9XwkO/K3btPsxTDjADM718WCsnnqRxmiRU6Hj3VDT5cZdTqgA+q6L+iE4a
51xS/xMf3Etn91febBHS6Oxyi4V3ya+VSVKkmWyeLKNILqU7gE3VGpOtF1tNSKlovbkuxzpZBxRw
xNUvz3X1krOvjw1z/xrBPCVaVz5lZjHO1Y/EOU7o9Rnzjxl57pwD50vYzRs5QWcfJWJv+6+dMb/6
0dq4O/t5FvAOrLOPP+FeOnBcz7n9/s74zVz4BsAL4ur4U+C1fyX265J2eBHeuO3em/xtfGVxi6Hs
eTIgCZtp3YAEan4DnelGIri3srexb//5bu4z7fKsLHpxZX11IBDFBRHame9SNL0Nr6yu07O8x3ZC
nok/RpL0UWp9fmx0nVGUFV1MK639RYhrxjjIo9fVC9mY7Mi+t2krhyzPtArioSB6rS1yHKoyEp33
Zqfy9fHcdUZXsu+ctG0/JlxcwQ57mdr8AwUXSUu36Fo1w6uYEMPo29XxMTzU2nzxwS2fWLHhivfu
STCMCgox5ySzhZ3wK/c59ImglvOVWX/MyavYIj3TTV7Jw+PYy0ZaRFxl+SrnKFmfTH56bHaNy6ig
kMTP7HTBveW5BwtagC4jsIYYPx+PrZv27fd3ceS3TNhOR/h1zbto7kSIUnXQgFzy8fA6uythasxI
6a3EktrWH7IIvEQETfEhm6N5GHf+hRKqbUP5tM7IBHVnBLQ7etaLMFiQ9AexxZKjM5ISs2O7FK4P
/odrT6oQIkKcw0bL22MT6VZXidkskYNZVaO4TtVrln7CNWPfuEqwrtC07AqKjc+xaQiBtmeoB2w4
pMYeKiIEqB5wlbUyvYoMtLydy0+ktsogTQyysaj3KoKIVxUY0lcp9AMdbE09LV4HAenGPGU12E7a
5MQK4QY2F+RSpaSKGreawscm02yIKl5kyBfoxVg8vUrn6I9PpD44vAQp5Eb61Ky0ihFxZGknfQY3
AvWP41+XLUUd3XIoMZwja3q1tSbPi8Vex+Etq50r934/tolu0koEV6V0HcCGxTVh9bfRQYMX2oKa
jdOlbnAldpm7lGwZcwzevOQyCTjtNxxIN7ISsqiQzrbXYuQ2uZL5L2OrK+fese/mmEq0LoI4jLu1
uJKuBE/G1xTsz9m3RHRhs76kWyppOvdXYrdhFrE8EK9fV994S8mByp8QUgiFRUNS1seKHvNNdIXG
6VVoSAKlI3OUPrzSgJIBkVFek7BBQbxYpvNjH7qLkYXVVHhI2rmVIboivZbVpyl/g1SGIb/lZfGH
DdFyvP8Hrf/iT5/6JgfS0X9yzXnjnzVuoEJHMt43TUaxOYjO/g7Q+Fhlfz3+Jt3IyuGZEN469ZoB
7uLnRQiCxTyERse+3K2CRvqeQvKmXtkJb35BO69hSrYyqyZZqFCRunJ8w1sWcUWh+Oi614UYMXP2
MBndFloN6Hrsi7ka4bi4paCT+9BlWw0jOoMrEY22HLuyPNjEaX5bA4vovFUf1sS0St5tZ67T2yU0
XrNeRGB2CNb2W2dHQ8ug8/W1sfYdzlWKHbxgQWx9qOCL7Cf7bUsR9OZGHtUsqgpUKCCt20sbG3Lp
Q+b1E+g6zC2iEd3QN6O9OyAS8B0PGbWwEzv00wL0/Eq60GDlxlFCk31UrII7V3bv3nYAKHi5yKHN
GEDTqH5263Q6pXzZwmHpPkMJ15L2BTc65O3OS7oAalwf3BS09lZnfN6VD1Ry7jkF/s3wRn5lXjlf
zDIhoTO4e/jrEVcqxw4QGCh60Sy7DjbOWZBRbPOt5wvdCighmw+2RN8O7oxy/sGckPd+AJJmau5L
ZSpqAdyei2kMHjbMgbsBdaq/rdzYKNnppq5sxumUdE7GMDarXob0xTSWj0MSLYm/Mb7OaZRtmHKz
raoOa2r19LICd4sXUYBFnB1FQSyqil6wQQxkgicZpYAar44D8/8eem+fO6oIhnxd/b4B8uJKzQYN
J0D6Hg00F2ycrjSGUXEMFoO6gYl+/Kvj0d/T4jFkBGo9WYRUx13hpBLslEtjVCmEAq5FJsawrMkL
N90tZWfd9G+/v8tpkz1OndmON5zEhA6sPJRDiZagPVQXt3W97WDvhqcTGpryyRbXofzbm+lB+Fvq
UJqdSsUucNGWSzkvKa5Ff/utH4Ft2abDQZbDYRIs8Kx6X9SqAIaq9Cnok2AhOTqnwV3PK0jyH6+s
zvhK0Lb9MifDgvtuvcx20IKzMXQFF+Fc8C3iCM1R4R/A9bsFmKhRMxRk+NVn64e54zF3fu+avIpb
cI2p9lZjtk5e4py7ieKtxozw1r5xAdXYRn3OH0rfNosSAB7bmw9E1idQUocy2Tr7aeyiPuX7N4BQ
3d5KAtSJSQu9Ho+Ub/sso2ywBpjl3VQ6/NoJFnp/VsCnZXsUqRFQ6gN+xrqalmOLeaPPPHBrvzik
6B7euCPojK6Eq2uLuatrrCkDH2GQrfLaFiClaIS39X6vs7uyxU7NIiiHjvOV2VVgm3bYTFtQIN3Q
yqnYh0Mm8EPs3pn3fSgZwCWZt4Xq1+yvqloAbxM+097AJRqt0/X3fFyCkRzWaQOJpTO8sr02JM2Z
kWAXqcvmWrU8qkn+jbRbIKP7pnHVZ/vJBAUc6zB7r/lCp/bcsn23Slfl02lBXmmZDozuUfJUTfXZ
TD4/jqL7FnfVB/sRaDuv7+ApmTHkAUugWeIOr0bffDCWrWcfnV2USHWIEHiAKLLriMfUaEDHbeh0
6L16/AX3F9VVX+FHg2Y1LyQcsndaUHDSKsxnT0R1mo4bdwbdB9x+f5fes3TFpjtQZEl7vgxDlQZJ
6m2dDXQroMTqktUTWzv/do7vLumcfUa/2AmSyS9jusW9ojORErNA2eDRCkrMp3QCOwkHN4o4Dua6
sQC6D1D2V0PWTZbcko3siRF1UC6jeRn1OQ6AZr3VE6hbAiV0gYyX1LNhJbQVRb0jDy7fojbSDK2+
wxccRcHGWfjVQ6ULotHPsvEOj31TN7RylzVGz+mT0eNXs0jPVXY1K7rrKO+qr/AQtk9re/WaZwrp
sgN4e+ar3Xr2znkrEeu7lT2bCWpN60g/Q8rIjFKHkeixUTTeqDLmWAZa7ctu5tfyn+qHvKkkHcps
SwZAZ/Pb7++ClSym26eFb53mzgKuF3pK65an64ZWQtVsWt4ZmWVBWaD8A0+SH3nf72lbQSuGypiz
WGVLVo/y69IWXpTz9sPqrVvaRbqJKyEKGFFHfUAKTnPl4yGpPUhv66FTE/0qU47wiy6FlCrqHDkE
Ez3/sJrekfL5qRHOxq1YM3u1owdguJQXgOFcPSFQsbFCMiUbuUs3tBKgudnS1uwR+2Y+RraNDFlu
7Uu6oW8vlO/8sF/drqUGFtSZ+k+u1fVB15t7etLhLSrKt0mSWo5ezcH+kPzh0Palz/NXoEP2xb97
C913cyfFYM3uAH9p3S7giR92RbNhcU30qzQ5hYFKc8PgL2b+daLTF4DyQtvbwx90s4sSoRNog8wc
P2OnM0OY/+DtrDS7rrKJyrJeKNTQsc0VXxp0Pa7jFtWMzlOU6ExywM3rgbETOmIOddI+GWQ+Ps61
uqHVbRPkTLRyLX4t0LMyT/OhFcmuWwz6pP7tI76bQimmgT0q5Kz56rA0EMNG5VozbZUZx+2skrgO
/K+o8qtheK98F00iPEQlxBnNfsT1BcYumr8ccZmhc7F0+zZlFd9EclBe0qSzTn7JQxBZHe1yD8nI
bdpKRE5uzfqkNviVFPPZr6zDWP21y0VUYJPntubsLtgvJ5QyeTsdfPAL7htaicaa8XWVUAk+lXjA
rW039IZv+0ZWgtFabDsdLKyib/VRR0FzJoeNw74mQamQpqnyG9qh7eDKLAE2Y4lO+ex1oOvWHVfn
20pIsnzxzNWGbwtozo6MQVnYDXZZRcUzmQBe+5kBq9RZHSYmoLaoXuwbWtko62yd3Iogsc58bQJr
Qo13FMlGd6fG5CrPDQHSRRp8QB4pXwYZ9DMozfe5oAplcnvbYcYA726BHPOmMXSgL/zYJLpZKyEp
gCvHgfBmkiG7ktq9ZqWPbuZiwygaP1FJbVK8Eo7VLQey9leaVJE7FPs2BZXQRrIBuEXHRrWSZzLo
xPImZ5h9n1WUyOy9zplYj7VM8/yapmboZvKLZ007567slWU5ugkeNqyTkdphPfloqxk3qkOak6yt
BCY1GttxTAxdcDNgPJxXlCu7S7VHbwMpXAUxWXk5jdDnJc/+7BykU74OQ3J4bHTN1FX0Ei8ZGZt1
INABMD/L1bv4i/HBrv8c3WrDG3X/oJxmrcxrOV+x2xte8Qoy1dAA0LNfi0Oxqc97t0fvZqDbf787
daKOMw68xom5IWNI+ikQrn/h5kebo0VkiW6desVsXXoZ2+nGjq37LDWGG4KqdIE1mcllMrzQXF5p
exKOiPYtzC24330S8GnNsHhJ8pw2VjAnp8n3kYEOEDJ7PL4mSai0N3XuoMLQY+HXfAyIOR1LscVO
qBtaCWRioWIkoVH8PM0f1279tJjjn/smrcSwVVRZbhgLtqnJD9aMH+2Fb+Rk3XoqMew5c5vUVg8Y
dUqDcfpSZFWAvNlaG2GgMYqKXSohNLy2M/yl7/wjn9vvVVK/7rKKClnCczvhdoOlnLslLDxx8Yqt
ngrdrJXgdXwfUueANpzI2gZW3odzv1Xzvu3/KtsMYlZlsrHSTuTjiJKIaS/gT2h/e9n8OU1SdFXk
5MRd70AJ3Wl8JVjNzgCRfeWwk+sWf2YSqlSjaXzZZ/2b6d4F6mLwFJI8K27rvXVcwA3u5Hm0b2jl
FIynnampcmadcDE9Wbl3ybizc2glRm/tQ2Pqog3EJWKMm5qkJy6TjYPwzTvuLa0appSj3cxbyHMx
1Rcjnb/JaklCaJTQg+mNf/QmgEv7LKREbVUP4PyxOHlmWf99bPufCajHHw998407H6EClbICXUqj
hPHb2xXErMLacA902kP6C/dXWVX8amztsjPhNsWT7VwMupHX/3n3vjdvJWR9qGZ51YiB6zzMPvnH
7EhC9imtAv46nsrTFg+HJjOovCpLQVc0EYzk2UtpHkGVaj6sjbFFtaozvhKwhjW6Nutveaf1Azpf
AYc60HGrbq/J9SpEycq6GjTdMztlJrpx/Je2PoBrJUz3yHTd1vY/cbsCFrpM7ESzlZ5MsPxHzmrs
6fG9ja6ErsysgjX9jND1+NnweZTggvLY53UHKVON3GkqbeY02EraPr2kDW2jhrflBT3czXfQPVfX
Bu9oIV+n4TIlNT2wbvFPxNtskdC5lRLQqYehcgnvnb3qh9FTGRjJrsZuWE5FMWVLvRZeCq+yPBn1
tnuyC3JZ8XL52Hoap1WBTB4oZ13bxNxTNl4cxw/EXJ5lWe1L2SqS6cbV0/UGKnJeW0AZ3Y2I6+4c
+hYo7/awajTqMRskebaZf8kTdhHi92ObaNZTpWRhDY49Rour7uRTMOeCHqUTIN3bN/jtT99NW7h9
ki1llTw33U9U40+rv7P6qaKX0FkB2QzfIM+J7P9iM5pFCAPZy75pKwGcGBAJnLOSPJv9nH1cHUOG
Ll+3qqs6iyshXDsokluCWCdInob5lBxab4+82y1+lOCsnDrPxx5DOwNuItVfnpFt7Fqa0FHBSh24
9fjIfPSFuKl/EHhVDWjlex8cZ9r58KEClpjhQHRX1slzO5Vx7l9Sr3ghkPh4vKa6D1B2XRe1W7D4
4zw1duxg19bFtI1fq7VVtdQNrwQozQvQ9/M8ee4hEQPNkGBh+ZEsOz1SRS1RP+lY6lvkWZR+H4BA
93vRbPG+6KauBGk1t7IlOfoZydKHnP9uefVrXuW3x3bXeDtVttpqcOc06XEMyXzpD0GRmf2XbN7F
OwuPp0qo2nllT3bjJc8i92Rg187HYszK0Cqat33zV6IVKL3GMsCs/zyU5lNRiJ/EE1vwRc0xhyrh
WhbMXyR4GZ7TqfoCupp4nY24dpe/moUc90wf18F/Z+A8bzrcrBhSWZKfIKv1YU22Gq5uQ/z3HOuo
yCUIuI9VP6EAYqHRB8KYF4ANQ9Pqj5N1RR38Y9o6b+m4R1vFwZOUEr+ekRf1KsrkmSX9sTBkLOWx
cbZq4PdjwFEpRYoZesVjDvj0XPdvNLXe3KW7lEuyUX/UDX/7/d0+OOC4TESPgks3jG+M2CGevL+P
ibexX+mGVyLYAfSYp5jtc86ro7/8TYfmpTW3Gsjue6mj6oNNzChR00GIZSMbIKvaPJEyfxHO8EFm
WwbS/YcaxrSzrErgyDxwi4DuqO6CtB3lYWbQR3d8+/u+aFCCubZGnw7o0D+tgoDYHFwOXP78vw/t
WtBK+PcSE+jP9g2pzbiSyRos4yjCthRbEJJ79rmNrmRR5g8GyTvwgLciNZ9cmhXPY26MZz9j0xtZ
nC1GgXsxjf9RrxfZVPY1NgQ7NhsvWuos8LJf4wh5ETBc5UUSpPQXl1tb8r2t4fZnSvrL0rxP3A4U
MlVRF8GUSxrh6iQPjxdE8ynqXaJyTeLKubHjYiiCJOnCkrLQEV8y+xsgMvin4yjcjQDULI96sWhT
kJRbs8diMXbe+syXoaXf/bFzQY2d1ZnoAukSo48ff9m9cIfd1HvGJFbg6Y0bSVjdnUxINBPaHVZ/
i/tIsyxqu4R0jMzOCw5mH5n/nqqraNjGWcC7s2PcJq6kQXTGTWsCms04h/yiuz7J8dzkf1T+yXWO
bPzy2Dp36yu3f1EisUvQOzXjlSQWz+OxjcujvPaX6YhXhlActuB/ujVQArLwunaQS23Efk5x1nsx
5h9i3shS/8xU3VlvX6BkQ1ReqcNYYcT2G3Rf+Xk4JRF9tX+sl/UAxsyQH/1PG8a6zffeXykZcUlW
MNN36NvM4jGWH5Pvt895tU/OUVysKQBrLtso8d5t3L19lRLu7ULzZJrxV3W0HtdIHqqQhMmRBf6p
OvLj1lvc3RIJ/ke9qqRQzanWFf8zHpeDFVWnbgrzJ/uEHuuTGPdlF/WyMmUjrVppZXG1lIE9fy3W
Ty2Kpm7ZhtboQOH8NKXy9HiR7mYX01fVM10KUMhi+mksIENLQ4p2PYDEJdbm8fh3Ax7jKz7AeFmV
3PHSWLIlMlAuKkQTPR76/qJjbGXRpyRNWm60ZryES7hGXSg/kgMLnMAI60t9ajYe++6HjOmrSN86
Kf2mKzoTITP87V06RIz52v2UMYQ6/lcRczeH4Y9uv787yvGk8Bgg3VkMqohP1DgPyfpqFb9moD3G
aTr2fb2xp9zdv/BHyoHXhVYKcEEii72+QEMfpKwgBN854Dz5PtdQg/YuK//1eJVuQ/4nCeCvbo73
7ptYD1St21gipryLh5JHI+uP2dAHRv6rd/ONkLkfmPgbJf0bI7cm24DpCsJPLoSDvemzdP0AKOTA
4VgoXKyE9a1bfjZkY8fR+sXN5999Gvp/J2vpkafz5zEyDzk2A6cO3MMQLVERke9luGyhf3S+rtJ4
DW4yAMyF/6J1aHyrYxaW0Xx2fpE6lJ/EmZ6djVSqSQj/ARST2hiS2x+RqQyBQ2Ogw8msTyzdwOjd
3dywUEpCyHtcAvwW4+PaC8C86J6pvZHLdEMr+WClpsgcI0X4QN4gLBthBuDgM6O5Kbe4zf85dd1x
ZxVUXAgDlxTAuZELrtbP/5cMrBfz7at1IqdbNvCjX260hYTTBI+qG0BHaSdLk8uYpkXMIWq2Cj8s
KisczW/VtKEeo0nRKrVwUgtWCoCM44a8Lv4VGMTHka/xJBVs3HrSSceiSmNaul+y5Efd19e06v8u
+2EjM+tmrgS9nAsj8SXkr8zFjBImn9xhi8vqn5PDvYVWgtsuLeHaOcPGNfLLwtugdE8teNuqaTxO
q/FSsN/UKQJe7iEwcKHkqpz6MssYWxOd0PGUtqeKuU9CFJDNtr48Xg2drZRzn2wTyj1v4rGbVGfa
ZF+Lcd25DEpIk5qzeip9HltJMoTGLMihttstfRRNVLtKVOOhOk1rdPjFSZ9GJrST1sI4dW22b/Iq
HjnBfXd2q9mM57T7IP3yuUo+Pra4bn9Q4cjSFrwuGvf/H7V73BZuR+3qW/W8HuxQRn5UfX38V5rF
VdHJyWAnXjfPPG6q6VjNRphar/tGVrZvMVFrrW9uk812RHr7QJJyIz/o9mwVnGwZw9p0NTdjwQmt
IiMfOwEZg36ozkWb5+7Hvs5ld/D8ymAnaDfXeLMdRO0/Mb9m07l2C+JuXHt1+6sKZy4WKnPee0a8
Wn+bBahV+vZgmX9Sewm8ojsQLwcj+t9V4oBAUx4pQMl2sYfZApGvkjjaYAyrZ2cVsVc258UkwcrZ
J0HIabWWDVtrcrEq/lnMcjJqpLTYredT54/PxG1OM1Tah25La0VzplQB0G5puIM593kMia2AJIFF
ntjMwyx5ba1Pwo68bKsXRLMrqnKfk5lZ00KaHDpAP1YHcOV0CMu+OAzF85RO+y4uKii6HKYxLXmX
x1OTX/lkz4Gx4HT3OKp0u4vK80iHXq6UdMk5E+LcZuww+TLkxDy1bXPOq7ehnkJs/MfZ36qoa9Ko
CpYG6D1PHMCl45IXIZ9wscy8o8/bDQfTDa/kiRKdPjIF92Ns0HVladhZVbWswZyDEb6NugVvqhsV
DE2uU9UAZWJbDK27HLzfIlpTETX1Vr+bJkpUWCRfXOjzla6MU4cG0vlK6Mel/cS2CiK6mStbMDpq
apH5KY9TBmWCJfOWg+3Ldsc7ALKIyvgmih4SgAns4hHrDIcNKwZhvnILsaebvLINe6WReWuzyrjK
oCVb1kGfbHV2aob+DzqybHljkDaNM1G+QCni2i1bQCtNUlLRkSOvwUXM8zbOqj6eVhpRSMkmyxA5
DQ0rSBzPafbWG1tVZ40DqTRuA8+LrJ0TAi0oVCOM5YA35jLI0RnjyGYLwKQzlxJq6GbkpnRlFdcQ
t26APl54dnicl3RD36L73Y12HGXJhWmQ82JA6GuS01+z9Pto3+C3P303uN3Z1G1dOCi0NU8VpWdq
bBFi6uatnJ1JZuSy6gSPB7OMmsZFo+oe4A3CSlX+s1bn9jSVV3FnyyNI10JfbDWZaMo9Kp+bASnE
GQBG1PmKTPprWNFZjtdpzAsZyc4onaemq9j4FTT70n1rKtIVe0jq8FW2stCtbYCouzaxFn35BL2u
s+9vHTV0O4GyzO5kj0u1YqNJSxkNEz3Y/U9mbglPa1ZabUJp0WqRU5Ijy61dSGUR+u0WQ70meG0l
PQ9+Prp0KrCxuJ9TvAOXeNpJvSB11o1dXzd35Z40JXNbS9aA5sdDEwoaIAaTbWy/miOR2oRiWo21
yptZav/iUmg6voj+dQRbUce3ziya2f+nD8UgQwNZDh5jIwi4ZQRs/bUrMahtKEAQ0DVJKh5PsxsW
ZhGhkLdhF92kb/Z6l3OEpHO5gjo+JriZpiZER6WzMbTGz9W2E9mUOUejBjnbc3YUHHjCNods3B4u
odt2rkSoKaULuRiexmxIQ2bYwehu7VIao6gEj2hGGP1EwFkSrz/5BdTupozsEkY0fRU5PYJzunFS
5MuWDSeLsCBzzKAvtwi/NEGqIqfdpiFFY2D4fAwzcqrHIkj945j88dgVdcMr/jIMpMtLFK1ic46d
6Sy9P3kfdpuwct3wt9/fuWPjd+5U1xjeJ0WQ22enfl7Yr4Ttq+Sp3I7VxNElymGcxgFn1ujkXZBQ
tu/creKmpZCpI27HjgwoCiE+IAtv5EWdVdTdm4M6ryhFFXOQlU2m+7rUNLDcOZinrZO9JlhV2DT4
j5jf9lUdV3N9WaG8BNnEKAOY+bHbaCJKhTa0U1+iZQhfMEPA3U/IxYUCyeOhdTNXzt1icktu3mZe
jH6c9+OhFtPJnrdgyxrbq0gGIMSGsXIx86rKP1n+x54b0WQXkUO2Ojs1tvkPfoGN3XJ7UYhZa/PQ
5s4UZO0eXCeypApXAFFc3/jg8I0HzsKsPdj2EDD71y7Tq2CFIkNxpDLbPB7mdLSirlwzN7J6v2ye
qlziIvH4b3QGUjJ9Ag3c1lvSBLjU9STd+Vj080Zk6Ups/5Qm3yWcWZgFTxKRxF6XnebxkmQkcKk4
LdAnr9b2kPAn2T3hdSkCp3W073uUcO6Jt/hLJ+vYBCeF65CXfP3z8ciaWFCxC4ZVTEZXZkmMM3gS
eo5Mg5qAa9xft1Akun9QjmgDTmSjn2LuS/42+F8kelpy8fPx7HXrrESy2XtiNu28jtN57gLbNc61
Tz7tGJviQP/vjWUWtTs0Vicu1CkjthjhWm9VJ++aBEPfPuedC1GP93bTNElcQ5UrIGnHoV5NnKi1
0HC4b/aKxwDP0WTcFPwiZBcWIEjBeXAjAnSzN/89e7cs57rOG3HJy/m0dmPIbFCVlz35sm/qisMY
rtn5zmzwyzjQC8g2g3nYuurcPdPD8Iq/FLVnpn5nknhlOEEBANIB2cSKUIyRIL8eT/9u+qemCm2Q
ZsMcZGN+GVjaBHjHiZaqifiAu0/m7BObNlVYQ1WMbdd53D9DD/WPcsF501o2iVnuRhW+QDmxCd9b
QZZmkJiiUwgQvye+rKd9xrkZ7Z3n54wsfC0H9zxkQuIZwEJNNu2TV9Mp/l5W2Xx8/De6L1BiN5F8
LurK8M4rSUOrab76U7oFv7lbYoB1lODN+GxnPfCdcSrfUvFxqZ9zENMDHmE5L8sW0dY/oMr/vJXi
X5T4bap1hsJe6p6ZLGWwLrIKusxanzt7pb9asKIcncmrj1MzFl8d6orTSPPp80Ds4XWq6J+5M/a4
nA1okqNC8qjppyW2QLb75IjZeU2J3fwxL163EbI6mygpYSUucczetc91Ox+J+JNmfeCVIFKl2dkA
PWBLNhK+JveoUIdSjL49E4vE/vQ09B+s4mRkr/t8RskNlc2Temko1rVNW/aCdwqTfhRl7hTR4z/Q
JAYV52CSIe3A+Oael3QEys0qUgbUtMFAf9zmrxZ8duP9VWMkFeIwdGQkVb/ijT3NfTdwC2m3h5LY
vA/ERMytWpvue5Q0MVDIOKNIksTUHIMUxU1esctQsKD10o10oYljFe+ANw7LXZzGPaNrhEdMGt7F
G9ate7VudCVLjCntSz543pmjneBTm/wPad/WHDeua/2LVCWJpES9St3tdttO4nZuMy+qTJLRlRJ1
v/z6bymz52wPx2yeT+chlSo/UGwQAEFgYcHiTSQmXpomYOnOQfEUvMBwI9Q/EVvx9M8qKx5RSvhu
taaRbJuc33ARKrqhyPLKnSfpn6dCnhi/pDR9btrqZ8OdIx7dpqZAjW2rbGsBaPCzvKmDc+tLN3SA
DoyyJYtmq3HCzurI2RrBG9FhvNc+M1Gu/ynzSxc0r+wsqtk/QgPaqADA4sSmgYVI/u8ZE4RGJBUE
waeiLlp74ue2EeQpHRHlkYaRP27/il+vvTdORwVB2GkpfHtpm4eC1j4PxxRg6mgIUPanmage0dtm
v3dnZtVh7kgWzXRyGd5ZC3vxpS3uUfrlYezY8stSWCvaK1I5XPAMqO48yvi1XpeMRAOf0uPt/Wps
QQVWZO08JoHg7NyXVRgX8j24iF9uL/1mwch2VSRFYq9FGzgxP1O7ex5wpXW19bC6cRLWju9dhnF5
pAOmujjBnBxuf1L3a5QwA2o5xak75pecpqHlJ1Ebm95/GqNWERbQmQ5U3ot1H0+9944s6xwWJBne
B2Vh6jPTfULxG8XKhraSfXpZGnqWXXOp7OZMcu+8TzhKaDE11uTOeZleRPXi131IqyK6vbJu40oY
4DmpUwdytO4HSbM7IkYSOTwLznPhmy5RnTIp3iHwGI07Oy8ubv+pJJ97/5qTs9N/EuTPmj6y0RBA
au42FQ+xWJiV1GDO66VYz4I80BY4QXGm3Z+3BaXRTxUJMQKdUjOvyS/Mek8xb2vymSG39XZ6wnZV
GEQrhgBjBf3mIb2X9/an/OQdRmS6j+7BPs8mnJFu/8rV33Wes9ZOn19Kb2ju3K6VJy5MzfOae00l
iqM+q4Fs7/LLQu0Il3FBP8zucvBpKB2DS3obLAIpbRr86h1S5cEoMG40OIuVnWrxsx7+ADtGlIs+
qrLuKfCGY52Gnpj3pJHxPcWkXc+bGa6Y5gEzH8NGfnSlwZg1iqoW7wJaMTxH4uaBk/o5RtUdwSXa
GZr7rrGOt5VVEwCoRTzRWO1EC4uf/aY8rgM7T4kb8Zw+jEX/KAugOpghcNX9GMW4py5HIzxLywuK
hCfW2BsUtA7nABdjywxHr1NdJcxv6maq7BqqmzR56BdFNA3uvshFLefVbAWUblNcv3sqcBTSPvvT
szV9vX0OGu+q1vR4XrYehoA3D0P1TkA73XYKh/W0b3HFoie784thDZoHCjLFR4fJP1IrSY4lr6bD
7S9oDlct7k3VGPgxswpcO9ZFChu95d3RY80PVOOebn9Cc7ZqgS8jCw3cPi8vWdKfx8rB1V8aVFMn
fMWA0S3qydZCOJdVxyn/3DrfMB5937X5L4zUMK8VG+viAvIXABXrQ96Cj7QJDPark4pyKyeM1CC7
W4rLTBO8yFnYeZlh57qlFYPNxsVbOkBnLqx9apv+Yll7WPURnVPFTEvWQdPToL0U2ZiHaev/tBj6
W2/rieYwVXQUKAeawEMH0iV1WvSazqEErm7MTO8+jVRUhBRAm9XQJEl2mfPrOjgnRxYGb6/buGKl
1lyR2vYIagAMFMGA+orQHUoLvUbSdKS6T2zm++pm7DPLd6csTi/odz9WTh1VPjt1RmpJjRdQx1sO
mVjAymDnly6777InW1TAj31xmCnvrdu+Yqcl5Q3NtypJ0qPFK5PxTyGH5bByDOm8rTy6X0D+KSA6
105eCze/jNV6nwrMKLbGMpTAGCeATBk+oomBVIiUnTUtn6uyOzcJ2HjGNazzLGSljwo6PeK9ffun
6L6imG9pyb5eJpJf4vV+bDAtxJlAhvKxt+bQwuCQ2x/RyUux5LFawIbJZX6p5McsOwfVZ6s8J9zw
EzTnrWIjGHg3h3x76cniPe3H0Jt+luLb7Z3r1t4ColemYCMrhIEKeASMNA8962c5fJrZl9tra3yE
OvxybGvMPPPK7FKlH3znMk57IAW2q9LIlSRgeUfm/GIPFWgA/GNuxYYrUBMHqlAIVs+ePSzQFiGy
EHkLCyNeQc9oLx/c9slPTXkZndQVC07TlgFN4OQXzLa+1KNEQJ6DpscEQtf9CsV8W1B6+HJo8bJb
fk/ZY5b9aJzHjP5ZTB/G5eu+w1Vu3MUKvCwti+zSV3mCOK2177OSTR9ur64TkGK10zQ6ruXhF7hV
xUIgdkop8oND2fX2+jrVVAwWtYV0dpq5PXcErZddciwSYvAFGoejQiMIBWMr2gDKC8YVRh19Lsuf
eV+iR/Ykx/Pt3Wuko2IjMlBkrnweywsGwlyBDI98h2FMiemJohGOio7wyrHxpxZHi06GE7iAUGQx
iF3jJ1VoBKsrOhNaZxd3Ws5Tw5+XKnjM0MKyyJ2vUJXQoQzk0HSDJR5ia/40CbC2+H33/bbcdYLZ
/v7KWSLBVo4CPLznZS3frYn4PQYP++2ldZJRTJYO6ENMgzy7BJX9gPFrUVKjptTnTxizZFBMndYo
FuuWk+hrcMNeGmcI06p7sefp7KS2YXmdcBSTHViX+iWB3qP56zdQIPyeBHSnvivWWjsg4pVNlV0S
AV5rLkOW4UlO726LXrNxlZzBbhfIPYfox8W9y0hxHxvBrxqRq5QMwJxgHmVZlZfJG/+U/brN1Dym
eb6nKRpkNZsLeqWPXjJjfG+5IOyI3XCRE9qi0zBwTWO3dYLZdPXV8harwSZeieySclyFfYZUFaHV
zgeKyh8Xs4k3csHq7SLOCxnfE/9rtQwv+w51+02v9o4J8Hwa+gAxwhj/cGsfpesC5bt9iyvGmox9
XC6C436lyIDISDa/315Y4wVU6jiv4mk5JYhsGgD4Dl0xZEdauf2dYwFZvvpedbz9Hd3JKraK1GOf
rAGkI7o+XDHfrllND33dT1BsNbGLJamZlSMuaD53FnrbreWSMRJ6bBfAzobx//NsbRd1nMGGp1nb
9FBggsJYH0p7l2gclULOylDlr/sW+ZXqM2hCDxjeY/BibwvdUeni8jjt4pyO2cVqpvuyWO9IawJb
aXK9zr/I4iZrtiUfssuS1iwsOzxy8oGJ0Aqq5bMEiDUUdZAeO08U4UQDfhyI4+3yn44KIgMHnhsz
f0bA41bn0bEeksT00tWJTLFilGRbLhIcRk5/TJYXFuD23WMBGOHxTx2axqYBHG57U5H+mCT9HetN
DUtvO31H5cYZq2HpshpeeZ6aqPe9iPbDOZ92ddRB+xXbDeahKmoHl2EnktMU0LvRMnXI6sSt2O5C
6mAIJB5spR+AxIPcE8kNSvK2W3BUxFhdWajmLikSdMtDRcAWlbxHpHa0e1NJfbvz/l2LdlS0mCNX
ZI4Kvzu3PQvT5tjYU5iw74s4lUbKU92PUO7buA46NAFmxaXxB8Dr6mjm2eOUg8JLevv0UuW9yTEM
egYqR6AeykloFe4a5n7JTru0XqW7IbY/e/VQFJd4+TbP2VOxiuvtlXXiVyy1s5NkKlBPP0/9t6p5
L0V/LNgfTSkjMFzv3L1is2A1GV3hC3EpXSuypPd+LvbVix2Vvmbo3UIAsAqxT/3vMmusu7ZI9iWn
HRXQlSVOmicO9l1hbAptOOBquzIhGGX6Ty/mLKuVB8jPXYrRj+KieOfw0lBk5W/bk4rkakuQWfeW
Jy5TeYf2rTNDB5SVxSF3IuKmD05i0kmNu1SRXIiQHTQgQ/R09i9t33VhWtBDzcDCdFs1NVarEtVM
87IEqxTFJV3mn+DmRtvP/L7sfoi03RczqBCuMfZ415FWXAJAJNu4Pjq2iWVZJ53t76/iWKDmCIkz
WVy8+aPddxiDdh9QExWaxt+r0zH9HlS/PoHoC/f3ai0BcnYMEtFtWzHVLvcda0L/6SWRxPnIc3+b
4GbldR22TeqYKHJ1+3f/KZycAQHoj2wrFTDmpJgIyYoXm9YxM8TjGq/mK3dt6aXEbqZVXGwXZGc0
osOTVf4cxousDEVznZmpFuz0jkfWXFx61wtB0hmhlbdzf0zoIFjTZ9nveik6KlILSZy1bzxoaOIU
J9osB7rmMdqxUhPdjuYoVGxVw/BOpHCil8zJTpyPB9KakusaXVKxVSXxGK82J8dBPDIP9K4d5UnO
vuFW0bgHdYzmUAFm7lUS/sfvfiML0AWT9WHAe6IRJg+k+wXb318Z8YIEu5XRGhdAeleNSyjKZ8qe
d3k3lYEmT8H2aJWwNOm6524dQ55YZ+pWkeua0OC67SvGLN2ZeKD6go4ykMjH9FjFwXNgIddw+yfo
dEcx43GVnrWigffCavtIOj9C7Szat7RiwBNA515h+eICnu6wzK3TyE30Ezq9USy36NMRU/ACcWnr
j8N0rDECrJSn2jW8Ft8GgWHW1D91hqEI5saD2z1g8sipOo1nMEQf+7vOsLxG5iqEKqDl6gKOCYdQ
AvDauGFj7J351Vf1RiiucsYUZMkcr8DW24NzolF25PfVw3Cgp/YuOAhDpUajlCqCimEig920+EjK
/nDJb27Cw9LkEnRrK/Y6yXho17pxQXhWHNN0Bd33/G5oTPBKney3v79yB1nKUiaQ9bo49HPqgN/U
3jM3wQeZsWKpcSY8wtjm5sWKwLt5LIsS5U7GTWQHuq0rpioxCdxby3nzxR+byT/1vrVTIRVLle3q
CAx9aC5yAKsE+gwtj+/qVoVYFFONxwZMEjPEknPw4U4v9XypgjFa9swBh9hVUFS/9pZtIaGAx89y
5kjYZ4GpEU0jcBUQRW0mZVE1CKRQ04iaZUVpvBgHg3vUKDpVHrTgLKrymtri0njdc52+YCzVHWa8
HXY5XxUNFYw1xrpXnnP2U/+0JOyuNoJyNM5XRUFhCODqLggtz8nIjk4yPhcAQNRImIZCmvAJOuEo
ZlojaZlUgjtnRwzv5vZ9jVZA4FkNwtH4dxUQhSTOEgeCdg+j/Bi4H9axC+VahY7zILpz4X9MBoOj
1GmQYrIARuWFv0ziIgY3KofxXrQmxmnd0orNjqXlLEkJm2Xx+4Y0h0bsGa2xWZRisT3uw3YSUJ02
l+eR+WEDMvaVzPucjQqOmosq6wG+AlXyat25VnpYpvnuttJrNFMFRrGa9bzuIBPqvzhj1M1fcZ7c
NIFVt7pisEEx1U62Zu7ZGuhTk9MzKIDCurezMKt2RqvqkE0Ow1oJbyD7DDUxtKagIHGGnzjeFpBG
8VV01IgG4MEbcLRLK5OIcv4hWMeDP3WXYRvkKfGP2/RpJqZLUScz1Y5F4mRtjzursqZvqGlhTmjz
Kfa8qJpNr3SNIaizMIpkTJaE9+4ZzCV1aGc+eDr9ZF+5yVGBUmwsloEEiCythvpPccy9b4Nf7esQ
c1Q6qZK7gNA4lnP2StK/LwZ0WI2V355un7ZO+IohuwFIOrBtoITB4l8w9+Sv+QurX2ofQM3bn3hL
+B6G5anna2erU2Lqz6M1cDsqAHwBUaFvMGfd4kpExYI+XxKJxeu5We5yT7RHL3Du9+1ccc1r5gUZ
eqaxuJc5j0FT0d8KDPg0pBbeLAptglHcc7uAcTqXXfzIq+APsohDy8gTpdln4gcvrrc8x0N+bSr+
aXbLPYSO2zeV8/a8tAgKl8SP44J5Zk3mg9OTh+sc/NwlMhVdU6MvdppJy74kcRP2/rC8JDmznm8v
zhGAqw8XbF7F1QAzjwR/LpIXWeC/T7KwmuA0JzFbfAwB72X6iUq7xaw2VljOHKWDPXcfbn/6l7m9
9W3FszdDSmUqVvKlA193EPxR1GVELDdcEbKWWRd1FVh5UAJDZiIkEl2ueI4My9Pa+PcNkWcR15gX
mp/d5N0weVGTIRecxY9e3ZxWsHVWiY9Jii8zIVFR8yM6BNBo1wDYkx3Y7JvaKDXGosJ7XBoHvZVa
05ex9uYj3q/WQz21sUGf34rHttPZ/v7q2TQQtLzDdefvWj8P53w9Ff53hDaGa0m3d8WLsHXp4xqI
s3eu9cVPnFD4e/jbtn0rLqSi1OKTg5WHmYZ+XB4ymRrid52Jq9QmPcnjcV7q/N0k++9LD2hM1acF
qrDyXRXIi11beZRI61yJyj4kBZosb6vrW5f49psU10KCyhnZ2mZpyCnaNJzxqxXPUQ+a+TbvD3U2
nubyR4Dq/+3P6Q5H8Sp4D2YuGsrwOUyJ78KubGN03RlhOm9mLPBzVAhQ4ri27O0O64My7URSEY4c
kE9nYwlDs3/SH4QkEXKmxxRvL1d+5cxE46PRahUihG7Xsu7WjF7Xtbr3UKh3ivIpNY6B0khOhQiV
koESjpf0Okv6iIadiLPcYI9vXe2b0La/v7LHcaiqlY/Y+dR3ImpBdQ3sxF3VrKGsuj92HbwKEirQ
rls1aBG9lqI7rJiaY+a40ElGMXhnlakfr4JeO8GWNJQda9qIL2X2bd/WFbN33MBanNwmV9uySIZx
KT4II1jsEMPEDc1lpWKFxjhzCKuJjeZf4VRTG66WqNsS49GIdN7TMV7o9+3xl5ZR3XStk4SrPwy2
wQG8/XWq1qlLOiQ2ujDZlZbJaQZ9dtFkxyXNcT+lJyqWR3eUBmjk2wdF1aL1mpc0Qcutd527c8rf
VbVBf3XrKgrARO3WjVN4V9aLgwu6wQRTOvecPVWZTRwJbZpHj11rTIas4vGdLU2zpHSCV2LGpcZY
Vzqk3lX6/JgDIwCy+ygAE0JdBScHpI+DsaHzbddE1bp1wKiV1D0+Ncr3Q5CGWX8W/b6onaql64wn
jahLKFA/1l9FYzcRpe2e7nLPp2rxul/80qrHzLuiE/LUczBqLOQw1abhDxrBqCVrmqaZzRdoJBIr
hzhZ78XkotVvDwxn270SCrYWQEP5unhXFI3CruWhiAeD2Wp0Xq1UN2CEkI0VMBDjeBHGxR3G+eMu
lfc3Wb26DdKApTnIR9l1WN1Dxdr7gseHPUszWwk2apf1aYkJgNfaTdoPJTjKvmWjSwwv1LdFwtSJ
t0lXoZ28LNk1X7w2bDCw+oxRqKZsx9urUxWrGHiu7OoOe3c4qUDM7AsQBbV7euWgKSpYMSDNUAgr
ZVdS2aE/ggUaw9IR5hkevxo9/xdi0W7TOvdqCB4sj1Pih4G/hUi9qYajE44SQaxcLrzkGbuOM3pI
QD4aH2p3NLUq63avaCSJmePKgrErD2Rk2+6p9q2TPyWG+1e3/PajXik8yx2L8Wa7Pob8KCt6P3tf
O/D53tZ5TUhKVYAiSQJu9wD/X7tj/+gcygO/X5/niJ7EKTm4151fUW6T2RnceMEP+c9XimNxZ79s
pTpxCoxf0R2zYr8iraaMba6+mLM6FG3jRmB2++P2T9Adg/I0kH6GQh3NvWuSYcZV9X1zPUOcHHet
rsIW7bYcMbUJWx+Sj2CbOjnVnz14ePctvl3xrzRo6uQkUlbjfk3yQ5l0pwosAKM1nG8vrxE7V66R
hlsp+n1xfYOA+yTQ7Zqn9HB7aY3QVeDQyrJANsVEr7z5PgVJmDQf88TUGKDZt8r55ApQpU4pp9fA
W88km5AyNBiVbtuKtjtu6VDiM3rNmg/pgsR5/C1z/XCfTBQtJ51t96vb0StexoexFQ80ESHGaxiu
Kd3eFT1HqBoHmzu7Cve5AK83grHUyEelWVyFB/lB4SMjD5pFqHuYCX5XolncByP0bdFoTlQFB9lc
BJOFDqdrIu6z+Jomi0HmOi+pYoPqufKlE2Plv7xkBv81P3eH9FzAS/ofb29fJx3lmnK6uJaeTNjV
jvldJ8v7gIG2IzCB93XLb39/5Qb6CiOqmtih18V5It3P7kcy/Hl749sG/51TpCo2aPCImOZhoVef
F/c9SM1WO0DHI7gWgz1zLhCBqEOofAwGFysAylfWMpC+BEdhBP9rD1cxV9L4sxWz4O/DxaDMO/el
+4UjMR+u9iuK3aJZc6xm+j8qVBz78/zcHze0ivkrujNWrHeMnW5yCSIdHn/x0/djD+dmeMZqllaB
Qv7sCN4yODUP/AjCO+TTHGWmpr43h9HhfFWcUBO7sx1As/7HwMZzd2oOf5tYc+aGJ7PuZyi3VZvZ
deXnOIaiPEjxAHjucr1tBboTVqFCYFhHG4W/4rYCSxo4ZAGjeCH+AITJQzz9Nvr0sMTfhPTvu6AI
qd0/3/6u7hdtf39l13TKOA8wdepaeIfUe55oFNvfbi+tcagq1dI0WgGa0XHXtGPU5+fe1FiscRhM
yVlRS2Kys+XTK7A9URCIs+vWH/nYPLTebIAj6KSiGPW0rsu8Ti29SpaFZdA9OF0d1YAl3JaMbnnF
mvsCaYWkx4uoKc9e/5Rlh34w5KF0Sys2XFX56mXEpdeh9e4kSNPsLjjFRJ527VwFEfFxrBNWWvTK
4o+ggI387Azaq+O+xZVQs2JLzJhvY+/jEGKyVWgN9THtDTBpjdqoMCK7LHLS5FAbYuUPuGeO3TB/
YV12wnQWQzCrEb6KJaqAHefDgksyX/qo957qSWJAs+EppzEnFU1kV9428Be+h2A4hRADxmOZ+sx0
+94++coJFBZaxu0MsUPlAuBDQuZ9dKwP+w5VsdaRNp4XuDhUp/mIZhsXzRmdQSK6bStWWpQzem06
RA5I/aEHLxTZnRlPrHPI6sw5e2yrqZxgSf9925Kn4YCmG1y5jkE6ukNVzLVs5zwgm7l68Tt3ZeHc
7wFB4k5U0UOscjADfYFjj72vhLpRYQx5NGJXwUPjOrjpPCJMwKC8sUtCOw5L/ucubVGHzNGka+sB
8xyvQXfOsnd5ZfaMGlGriCELHMx0rLH0bB/kep/7htDmTaLHTdKbnF5ZT8tAYCsHLEzvsiuNylN/
br73R+9UnGYTWYpO5oqFkrXxSEzxjbTHgBrLPQzIpc1lYbg1dMquYoPcfM6CYZB/p1i2KPa/KRbT
E0V3Aoq9UitjixUjTCOLc/Dn7ljl32+rjW5l5UK11rgmfduya1L0h4GMxzz9cXtlneAVA83deh7j
AGaUZociL0OCPFdngvzqxK6SJg127dU0gfmPp/7RPW4vw03sG4benNnS/IR/jZUqLTd24gpVMAvk
4yDvxDMLGI1d8lHpk9qy8u24EKiQ0AihTNpGvjAYlm7f20X+yq4azw9KHiCZMK7vcusroqTWVJbU
Lb39/dXSQesGQ1tvD8LgDm6mCqK9AZgK9HLHYCEdhUDsaTq6fvuhsasjExjnclvgWzD0xnPZVe7T
1AcQ0Zpw6TVp+jVbvkk2naTrnXnNz/nyFKTd8faHdDJSrHWSXOQAlrGrO8SnrqsOSVo85Ak/7Fte
Mdm4KSxCJI4AY7IPNqj/Bn8+At8Q7VtesduZMFLGLY6BBvZpcfm9Py2nLpsMDwSd01chXm0yBEkj
fz050w/kkB2Do/WT3TlH+xzvw+RQFekl2rppMt6wa9rKMEOfflzsGZOHO0tlT2IAM6fptG1/g4K2
5SEfd0pexVelwwo2ihjBZDA0UVV/7WV88IyUCBqtVPFVYulkJfPtIkSx1AroAXNpD2NhSiXolt8u
mFeOYegJAxkcfGXt1yFSLoeqpNE4m0iCNfeUirLC6CggTFM8n6agzJKwSCwZRxWPAbq4rfa6DyhG
m8WNEwwS19VMQLbT55gQ8OP2yr/2+IbjUdFUcT+Iod8k3x/ohUZdVEdW1F/wSrsrj8nJMnh93S9Q
DJf3hdf1PX4BR3NQfq6J4W2mWVdFT2WYTr3WNtb11oj7d6MpG6FbV3m0Tt2QrCxBZisfx98SToIw
6/aMJYSVqriowKqR3maw0riqo5WSYyZ3gg/+hYvyaytra4jD6ZtTHcR3o8D8k9bkBHRS2ezrlR21
k+32cPD/a2lr7NPevvdqXWFV00ADGBCVQxW1dZCfQKD/BLfADZQCui8o92uTlsPqb7kZd3zs4QAa
61vGM0P6RCcWxTzdNq6aekGyGKjTw1oUBzuzDEtvUdEb5qniD0bMcyr49pJEuBpZZRAmtvUiQSMd
m5p4dZtXLHNqYgZeZGQ3pPPBCZowN/L0vr13ouIPqsHt+6rF3t0mPnTd78Wavl8XEXptv+tUiYpB
iDs/SKsM+uj67segiUU4gxFczsvP297xba0hKgjB4d3AJr9LXwaeRKnzTpZL2MSfbi++ZZf/fbRE
5U3COBwfg7Ot5CXvrAPBVRqA5qLAMdfJ5w4Q49tf0f2E7e+vTAsjs1fptkX6QsdHwOOjfPjdz0zd
IbrFFbv1ZzovrETz3pQ0Vth7Y/1+HfIfs7+LUtHziQpFGEmy5oNI0xevyAFPRbtCbqI/eFvxicqV
NBfL1PgM8p/8JZJJegf4oEEvNXEkUYmSctqSaXBa+Wkh0yEgV9erQ3TShHw4dGUP7v3siGnpkZSn
fA+b7iYpxY6DzIt57Xrxf55smLo3TIbLW6OpKhKBdpZvl2yNkcGNDwDan1bJD37mnWvbOSSZacK7
RptUGiXqj60VNH39ggbx6q4nwQTs+JJGwZiYKj0al6TiEnLiDFYq0/gq2AN6ECgvogYIvdyUcNme
OW/YtApN5fOSDK3dLZi943MQOo4yTOP1TibBYRFDxJbqLALxNK79XTzh3VXu6XXC6atAVWv0EpsD
vPBSxvmT307Bfc776Uj76slO3ezzbWeiMRl1Nl+9dkXKYq9+EUuWtad2iW12pnHvm3BTug8o1/Qw
lwHgOXb94rjedOV14bwAY2pqldMpmHJP97Lo3Uw47pXbyyERP0BVfBqLPS3H2xEoT9+x4BufB1Yf
Y0z2dXLgYoNkNk2D00lGMe81LUde98wFpJuce4EYPd3DCYCNq4hVe0yKcmE2v67ggbHROJHlv+3S
FxWs2rjEGjneoi/VUrRRDaDHiyvBR3979eBtY1OxqkXPh7SPuXP1mymc2dFe8Z7G2Mu1zEIXg0eD
OY+G3tQNr3EdKny1GNO29kZ8baRZ6Eyfsyw5gCanHovD7Z+jSRsCDKRc1S7GahFJ/F+liX+mDZND
YRCaxgZU+BT1peD+StxrjcdHUfxI2+zYeCa6lrfTWCBw+udPECMrbOoSfs17+sQLevaR1ObNR5am
V2tED3i9D5NE1LF5duzGpB/y4D/XHXgIcxOqQWNqKvMSc4ApqYrNTdSfrf5dZe0qbBF1Il6AaZ1l
1pbB1Z++tN6zkB8r9+W27mhOVQVRUb+YOm+ag6uHdJJ4XLMoMU280i2tvIRTNJL8teuF/CbH/sCt
JxczVG7vWyNqFUNliWLlfIBIanDjYGVnJziIqNRKs8gmK0lbfh2La5aICCyl0b49K2ZarglbM3Rn
XsElGbqpf0z4vuwpUUFTSz2RgjeAqU3F/TIMB2afO99Ek6U7SMU2/TYdxVyDT91i9o+pR3fe2A9l
2Hr8223B6D6gXK9C5JPtJRC5g/eMwPSnb3VvavrTra1crgEna0HKJL6CZZO671A1AAnB7W3r/K46
jI6KbF7QpcRf4Yz+rpKZ/a7m+lChUsW8lui3ayCcyYkwH+vXpCDZx4cUg6sNP0RjTSpgyglEHcee
jyfA4bAVnsqDdQztl/64Hrfqtth3hagcS35uobydT8G1EZg+LN7JJY6Ea8Ki6I5DhUxxHq+pzMe/
jsM+/lW03H6DezaD4nTHoRjxjDaXsbZ6XFSD80j7NpIF/zJ0U+jYJjZnjcqqQCnXdtZ8WvAgW+v3
KHShidBY6NLKSLFldxFeWlOc9N8ohq3C+H+EJxJ1Ml1MU4l25BEHfRTvHFRD/i4f50fzSejEpFh2
kTttRzxok22f7TgLUbUzM/PqFleiZoSIBc3QLHj1B/fOb+WPdmNj721D9ll3Dipwyu5WrwLroIVz
GD6TQ31XRJgZQkMekuNyribDlaP5GSoTk7RiQeYRc2lRjvXBoyDMwY72J2yP/lcJoqZm81AQqGl7
QN/+4W9zo8A5mA9Z45lUCJXPirrzZsgJKA3bv+c7EQ7kX/CpuoFXLUjwyxD+f52FVkbbz3olI4T+
MZW+G1znU3Z1DusZYw2dsAydyD3IO89EYKGTkmLV1sDIwtzUAhT+Lk4f4+L59sWgW1e5mCfLl7TH
JItrh+xrKcpT4pvmQ+mWVqy3lHlubeHQtcA4MFmn0dKZnqWbAr6RS1F5mKRASmvpKWwXc1Un6dwn
8o7Z9Oxi+uYQF8ddslEBVZIJdx2Ew69zn4k0ZEsZZ1HZd/H32+trTFeFVVV2GXPQXVtb4DJi1N7/
xb2puKp1rAeL09y6Ig3+PPrITnul9yUPMlM7qG732/X5WvEne4njHo6HMXmXor2pYT/JYuIh062+
/f3V6rwmXKaFh+i/PLfd/yqo0y2tWGxFq2oBeyKCdAyEJXkRFeRPZxd5MTImKq4KsI90JWOHNCJF
rmF1Oh4OIvtwW2N03kblXOq91hkHO/jrct+iuO3a3boCNo9sCuK0X1EsF1XwOEhQ0v8FUvrb7//V
fmf2+7pjUO7fhKBp0yY44dHx7zB4G/VIDEXq5L57UQVa8cTDQGzO4g1X+J/YwdyYpHFtKsBq4AMm
2Dcc0TSM+DJlGE/XWMU+/iWiIqwmCvLlCUW960A5+ueXA2i8DO8A3cYVo+1H0lmssmBWjINblURs
MkHbNOepzqhzrdHuSI38ObwZLDat9j/DVIjVkDPm+Sl8zRbTbmrfn/+LmtsHViQqzoql2TTalYto
Z3kg0+8O2fcmcpUrNscbcrUlNFH8P9K+pEtO3Nn+E3EOEoPQFjKzkizbZZeHbveG04ObQWIexad/
l/79h7I6lbzHq0UtciFEKEIhQjfudZeo4PI9mcW5WrPPj/cEw+eKTqeVdGB49yWCtUhskNQ7kN8t
us/r3FyA2d0Jpntug7OMDqWoal4maJdr4qHCJ+lc5794w56op2lsrYgkkiWwZF41MSXv5+YT20Pp
3jsjbHPWDq/pXHr+yjBnC0eaqGXiwscknPE1H7ERDUL9EUDk9iA9ppQ3ePmMF1jz8ZQAWVWNI26E
nR3b/wN00g872/haKsxzMluOvY5xQKcwab4p8ZSxMiZ5dpqLFFms+QjOo8gFBxwuSa4etBb6JL/4
JI+aIDs/9rJ70b1NYlu9N/lYQM/LWThv43Xuq1CwJUKPfAspE3fnNU0PcH5+QE5KCQ1pq8VRzrkA
1XQas3zTqj49nr/Jy7Qg7AAzLyChOUKcPYU2rXvLRv9A7XYzjZYtlw59r52TdbHd1JGS/c2ZnXMg
/YOW1/Lk0jd0ZQksX1b5tc1lJBW/lmO5Y5j7dg90JAY+LIAlnfIutlwVQoD8WZXgJMmap8d2Nw2v
Rbctu7UgVdrFzmidWIOTosRteu5eHg9/F6PGaKDDMBKvUBMrsa6VIh8ofwcN8shhn7j7nCYvtpdH
mV+FvfjA7Jtv3axxr9nC9F5a0JdqcoOEYlUKOZ58aFiV1nROqz2i2bsoge29tue+iTdIiLkd8bwk
rqvmQgp+k1ycwfiH7qKnBD070wQqoz6sFvtpavfOTPeDJODb728eWvRg8xQQZYhbyCrn4OtbxuRQ
eAc6WKMYcE0z+VUXL9KLmzV9V3XzpSTdQTfTwttprSa1KIZv1vo0JO4pB0h0sA4J02E1tBCHhhno
YWfZxX4zLaHgyvs0FQvZwVCYfEmLcKfMpqRIW2wgwXTr/PyU594TdfdsY1hVHaKh0jVriZdOsUQv
dJ/+GOojlXc4qY7KqKfADqwOVl+z5Vq6VTijN39M9moeBrvoiIxE9vVEemysgg8vjC+nZEg/8zLb
ccm7nznb9LUYdtI2AQElVrVzp1d/nCNrFU/5LF/LtLr2bvbNC37N6xSgY7SzivFLQ71j7qpDMgSQ
GG7Hyy5OkOzI3IdzNl386QiJ1fZiWhxbbcrJKOBQDlMVsFcuLl36do+A3ORPWqYuiYDqd51NsRjb
sy2Xa8GyHZC9aWgtjElP6xooGaz44p/KnH91imknS28J59+nqECHYPjrSFbRL2NM6w+WfCk6C1Jy
ZZjmVei4n1273+n03Zzn3nO0YLa8YXVp13Qx65Iny+FPaDy5eAOCGgzGj5OewUo6KEO5q5uyBgdC
3nzKii+NPOaVOiTDQ29SCizXGKNlNpt+CB43e6R2hlDW8RirW3h2i/7qGATqX+SwvOtn72ot5c4x
wGQRLZLl1Pctc+A3uWM/WSUNbbbH8mWa+fb7m5xI08GmVhmMce3wZIwCa7CaCNpIaXspmDOo8+M1
NT1me7M3j4F6cIvq4tDFs0JxRzpPfgFmJeuQpBYNdPDFUgVFtRb1EJOl/JEwXoQpW788nrrJ+FrQ
FonT1yD0sUA3F2TBEBVrXpQS5H9FkRx7hK89op7YlPpDBo+v6Nka5+tS1DtZwDB7X0vttVVbbeYH
sAxfIxd0tBzu89gw90BI2Ib1y+O2LhVuvdkQT9lX6CyFE4gEi/EH2ipCGogwA6FzfwR+j2fpd8i2
WBRPsnyIleNZYeul9Ycpn+ydfdnknZqRxNK2IOWuhji16Ylg6xzX4uLyvRgz7M06+mVwQBGcO/DO
LCvbkHXrKai9yOb+mXIIi9jpyU/dY4Gmw2E4LrXqFLS6cT7kl3YYLqpbbrwQOzuRwVI6pxBJ0KEO
YP4QW0FanXkrXhy+tNe8W5odrzI5LPt5p5g6qKVzUg5xmw1BtEIgFkSq044gm2lwbSOd63FmFuFY
iYk+DZSAcekINesWDZvF3uxwqWRknCcEmqj/lLIOFyhDVM0SWjK4LIsNDto/j4Xd9m5vHpQXIpWT
QtgF4m9Cv9nsY6OGU+WUkZP+as1fJNmDDJuspZ2ExqoAT36fwJeCIsq65eRPu4fTbYw75wgdsFF6
Q4eMaSfXRFje2SlBdErL7DUBGzCUC56LZK5CFx2CHk1PWbqETUvoKW2mKPeD18eG/KfgfG8Omqst
vpqzvrarmH/u4vK8htmJRTicnbdGMD8Cs/JXHslvy7k+5Rcvpvg/AEySgTBhTxDsLtPPtrFpHjnS
FsqzRc2vM2nekSYIB1UuEbq+v2RSfM9pgb7+/DokiwyV262hsv2XTjZfJwh25GOzV57aHnfPFJr3
5nk/lHPh8at0h8+izoswX+gTDZb3qWI7fCUGd9JRIazNeUCg3XbNrMJ+yYeKfLKnvthpPDBssjqJ
DojQSbAqB7Wj1Plel8OHvJW/Nm1TQJuIfeaNCu2iPvgFosNDwC2QoTVDjPFcdRcwQF+CpN/JRYas
6mm5yEoXO2lUMaKiBEI76yUR31zWhZRBB3OY0YMzhkocYUzevE87zXuZ6qXKEOGV7Z+tonkig7Wz
jxvWQ8eHVFNduq7CVttXKgyWE0PxiKZVyKond3im9t4Bx/Sc7fc32yHLl76VGZ7T5b8Rvw9L4GFl
/mUkP3jzsRkPHsF1sp22KBmaOBN+dZyOn13f99/5TAU7X2+G0NBBIkXZjyNqrzjejN2pTpyTJ9VO
xjbU1wMdJ5KwOuhUIWRcZ34+qhDMfZnvnealzxSPR9sZrN/KuRTj90VS9mylBDoMA6F1FZVp64xZ
iLspq/2tr4ZFjjeo9CVef4JAS5l+KChJ5Y7j31VVgDO6WmJTTuvZTYKgGoffV6xkkmZh7wZRrbrv
oIsLO9zluX7/Xq57XyWGWNPVwFSagvOyxRNz1CmkCwxEkEdtO5/toQCzxGcyl1G+/vE43RiOTi79
2VFlS9xG2cOEo9N77rwbnSLkwU6JzeQ/2qaRyJq2XrJMcT3wF5+773i3x11tmra2RWRqhYAn2vVi
UWWhar7KGVUF/v2xTQzz/hcEpZmyNF0wb7RSXXgXnMT61+ORTd6ko09qMoDmmMLc0KlZls+Nt4ZC
/uXmH0fIZNQuNFqusrZ3gsz0HtpJoqt6Bg3tTeVtVU8Z2KCHeg9mZLC/zvLT0GTpJGnsmDjd1faX
J6f8WE8/HlvJsHnqTD+s7Ot6HWs7drw5WvxXt0xPDh9PgfpMyRqt45fHzzG9xGa3N5t0v/KxSvLO
jr3tOoFlpzEoT2rhxz5ydVAKqmEUYuAYnrbdCR87T7RyTo9nbrKQFrV1Bup2oCjHWKCrLZjWEGLC
vO4/Ax4RUSx0Oe4shWEv0gXBxFjaFgXbWuxnZTzZA/YhkPTLKwjSnlokfld8mf29L1LTemhBraxy
ROtBb8ctlPgq1/4wL8V5v6hkCAcdnELdPu+adkyuIphYpKz1t3nsD55ZdHBK563tnHRdHq9gQwZ1
lEfCjXpl59hisIwOThkRbEuQjnk8r+hxcDi0LQkhTUjTZY+czmQd7cjv2zZf21riBWjZhUs7DpCU
ml8f+6tp/tvvbyKNdGCe9YfVxm29OpMyfV5VfrHdJj42vBbIjfDJYk+2HbvJfPZTcfa4uo0kO1ai
1TEqblbyBrXfOQah0ZklRewUEAdw051t2mQcLZhlgO2ubOs5hj7bk9u3Tymkr2doLT42jmlhtSys
fIuma9PN8ZKkz67XfQS+cmfmhm3oXwJv9lRxsmQ0rt0kAh4XomTimX5c3DFuu5e148cOEjoL0MIp
rUSS09iHerdlg53Dt/q9nvnNwe98ZOr0P8vcdk4+uXMcjOm5cpr37lpf5hG8til6Fg+tgc4DRL2e
96L15nia+MnvZDyDEevx0IY10HmAKKuysiudOR7F36390o3nZfx7zpto5Ndpj+7UZCMtfufeJZm1
WiR283r5IOXinEAb3cSuoPwM1cDfH7+LwVX/KUe82Sb8AuqvLqcz6vH2KVNJWJV7zZyGINMpgVx7
XRuv4nPMAv9Srezq2n7UVOnp2My1GF7ngHdJu8xx46mP3Gk+dvQYDCzQCYHcehFlxmCUrADSyVWR
DZmnx7M2GUVLuO1iQ8nSh+9UMz85+H4fwJUyp96OUQxeowPYVp9LXzJ/jlOKOnxwWyAHBzLVrN+p
mxqmr8ul2ZA+8pYFa7opK9W1uNZTdp5W6/zYOgZv1LFsfqVaiBhj+lnpPXXpes7qP46NvBnsjZ87
xdhIiDHMMZD64bpCPVLteYvJJtvvb4ZWq6rzak7mWPnO0yDm57LqI9XuqTybht9s9Wb4laWpq5p0
icXqnpyFvcMHd4iOm52vbdPwWm3Xh+CLhObtHLej8wESDVeZ8ieW7VVlTCuqRWkH9cNSlGyOZasA
TgSe0jkfW1EtyeLyoayAgMHILoUWQ/7OyfZUg0w20YJUOXWwuB6cZQIbgPS6UwOkYw0G8cczvx+k
TIeilV6ACkaC1FSv7/lwHhIrBPtYmM57ffr3jc50TqDekmquOOavfHZmVXtNK39n7vdNw3Qcmt13
kErvYPUZqiZ243+w1/Y0JXu3VqaZa2HaOyVN5z5b4pa+TF5ysq38+tjoppG3F3oTRpMtErDRYWQ2
Wy9uYEE1hXiHNhem48m4EGB5AqlJPAe286PLOIWSUhkUez3RJofRYrRQLW52llbGfj/nV9cfussC
nqDtgwqKy/WQ7hz6TM/RgpVnk+SLh63G628uSaMALN9VgLh1dtKHaRG0mAXHhm97bVnESTZ2n/xs
yQHtS6i7U0UyzV+LW6dLU5AcpiJ2acHtPKpdojpUmqklxIulRll6ISi5GD7ZDzmVDjnzVrsoLSVJ
POXzWIdB5eGCdSJJvhduBoPpyLMiI509iorE+eS0JxTlxQeXBXsfEwZ76cAzai9yndaSxD2zL0Xz
wr2bXdIzVTu5xTT+9vubmGuEXc+MO2WMkjb0ST3qu/bF9QpZxmnhLM1nT06+u+O8JlNpAb50K2rV
clFxWzu4S0/OVrmeHy+zYdPTcWYul+1M0FEG6H7WFdFaLcFwKXx/Gk9FZotjEGWwIv5srgF3SIkc
LC92KspPA83mp0bVqHfnrty5HLtrJBsiqD8/Iq8d1jaSlDc60yasa2q9I3KXbNs0+vbB9Ga9OS1q
VEvwwTitgX9r+7UewrYP+J8HlgGT14qrWIXaHp1B3prqO9pLGmcKx2VP9uqur2JwzVfpCNZYIuzy
1rUMqNovjpp+KKTNPB13PhtNT9ActEj8sbW6qbzxpji77FR471dqh5X85bF5TNbffn9jfVlDKE3y
ubz145/jsBahtAGgPja2loHcuiotP0vKW+ajR9r7BlXjI1so7K7lnHyuByYyq7y1Vhq1JEClx7sc
m7SWbdDCMxVO0sgbdHj7k11enbGlp2Nja7E6zWQhlT2Ut3Idoec0RSm6RA4NrZdebDZnaph7eStU
34beBNY/y6dHdkmb6KWXslbgsUvhhLJKI25JnMvnYybRKy7OtPoegDXwb5A6K0LDFoDfYybRglNM
XVPmEu7XDPLsl/2ZW3sNDoao0WmXHbeZ+5mN8sa5G1mt+wTA6Y5BDAGv11aCxZKWD1DALWfyCQda
aw3zlT2paoe1xTS+FpRW4c0daNAwPrk5+YllPGyt92uw131+N+3BV7TQnIc0aYAmp1enVr/h6PEC
Rig/5NlRR9fiMxF+RTLPQwxNxe8qI2mYDUdoSxnmrsUnCQrAt7lX3FjyVKd/BsEVT9vxRoNd9CJL
FXSMZkKVqK441yCQRSjW6jm32KG7B5voVRY+DcTuwAl1Gzk/i6459X7yserVjl8aXF6vshAfBC/K
S8UtsHKAAT4WctrxSNPIWpwGXt4U9oTjBQGN00nl1a1z3Hwnf5oG1/InPtkW4IVgdiWcDrrbfQ21
O36oUAGbb099kz1dOwE4IlPyluS/LOLT0OycgU2z1oKUl4E14kOnvNVWH9F2emLuHue6yQ+1+GQW
H0jGtgPFKHFpl74v0RSkWn5w5lp4it6rWhW0yEOtu6ThCLw5+Pp3W9pMhtEiNLfAa7FIGFzm4pmp
Ja4O3V3gEk075BYrz3LUQMStlzJCteyMq/NDpxVbr6zwYc26oVsQOlkX9mP3weJkJ3bur6atV1ao
M4FBu0ZUyiJ1wnEtL9hy3wf+9PVxDr2fLQAq/tnBa5HluHlPipvF1hea029F1YtIBm1IuNo5XZje
Yfv9TRCtfjKi0cjrbsr66PmfOPnUqV+PTV+LzyRRixqzhVxTXFR09i+5Gp+FTZ+AQjo/fsJ9h7T1
1j2S0SRZOc5dA1svPcA5AT2itM3gkVqk4tp1ZYBe9TcQvEcCTAd5utc2bZq1FqVj0a+rdOA2ufyw
LOkJeuqnx/YwOYwWoFm7lLOVZeI2kG+Zc5JJG25NYvmOuQ3D67UTO5XSCXpW3CbX9cN+SGRY+BAv
aLs6exq8kV8ev4bBJ/USykTRz+1D6vkGOsQPjcs/MzZcMmtPUNFgf72GwtygEmuKlLcsQ35bOPFi
y2OfH8/dNLgWsx2IRBfbDYrbmrkhKaqoyP5+PLLJKtvvbyI1TUpGHHz538TAojHJzqrqTwsQx8eG
317ozfBju+LSLxnFbcz916D5K3WtX4b10+PBTVbRUmpRJXxtbFilIdXFLu1L4DnfHg9tMosWqKNi
aR+0WE0vP8P7z2Nw4+4RFUjsAnprnkXtsVUtduC+4JErabRAo7EdltPjuW9O8a9bdQyvxasUZc9a
ltEr4JPxoJJzI+V7kDZAjGWvR99geb0jD7SwtGibtbwhdX9DxYQ8W1SoIxV629bb8pSjcBu97fDY
KiFklzV5mFqlvQNYMU1dKx51Hk9Bk9OJG58TkV7SHvCYEimcUnkE1o75a8HKrakWrB/JFUR1uHJJ
S3UCN/jeR4dhdXVmZKpSlfbVRK7V5LyMOEM6tfh9Cp5ruafxuVnijv/otMjF6HUrarPdLa+/eWXk
zl+q+V1rfyxwV/LYQw3RpXfnpf7a+PaY9rd5ZNHAyHlR2P7bPZ1zk4m04HWbZR6E15Oro4Lf8v73
Za0jPtZ/pMkeXM7kRFqyreu6KVmHlMjndIhITfsonyH8+dg8ptG1AOarWrHZBN0tQSlMoj++BZHi
46ENptG7wfwpb8epK8St4l8JaqZ984n2gBMeXFm9HUwh97FhnWF6J/tmL+k5Jf4frn8I12mjl/Dn
dJIu4wDkMfYdriTEkwayREu6Rw1o8EqdJtmpvL5ociFuWQ2y9JSFtk2iZNy7ZDGsqt4PVjBBV0mL
6gY1rNAqJ/Q47UFgTDPfHvkmyw7crghTA05oFTqZ1+SMs/cnYGJ2nMY0cy3PzkwoFiQctcJ6+HX1
6uey2GvjNOw1eqPruopqmEuruKmhPLeW9VXk9Uc2kSIMcnnu0Pjw2O9NFtIClk0Dn6E0V94ctpxo
675kaxlm614fvymstIiFyAUNRhKQ65i4z5aXvgQreID77gOX6uuhN9AbXpNhoXPBOnJVdv3kWfzT
KrOoSvY6Xg1voLff2WpNBtT5cGmwyucmrcNyzT8x6CpIpK9jb6AFb2dbvdujbe8qsvlvYaE4vLIP
WXLoitS29cY5O6/aBlgNcl1I+kNZ1e+pTHdOsYYA8DavehNfwk+AQ62y/haQMcy32k1SH7qIs/Ue
OL8RxURylPgGVf1SjOilqFT/x2ODb9dtdxK53gEHeTLghfqku41dfmpsNLsV3fo0+eLcOfap5c6V
1fZe87fJRvRnG81NWzST9MubHTTBeWVFhzbN4gheAGurhS+6cMCn7kzIt+6qnkeBw9VIyo+PzWSa
uRa8VcJU2Vo474A1IBSze+lBPfR4aENU6T1vpE88VECt7jZvdeG/EwLx8eXk1nuf5oap62TI1WLR
oWaruLWyncJUTH0sx1ZeHs/eNLoWsMLv2oxW2DQVlMT8NYjmYE/LzTT0ZrA3EZWmNs9d1yZXX663
cmm/r4t7zFf09jYx2JNQmYOI4n8ujvzkdPUvj+1hSCJ6PxqnJQtQT5O3roll8wuRZ8J/PB7aZA8t
xWaBl/G0pxh6/aZo+r4f+s/HRtbiko6yyZOEobxafPdm573nki+PRzaZQwvKwq+KIh3AvueLz0nx
oSCf/G5n0qa40UJSohE7lyXWkNUvTv6S1F7oKBTNsp0N3TB1vc0sADPeDMCzvLX2fCKZ/adq/DMj
zbEvQL3VLCsoslHhiFs9819XHJ2iPANRyyGz60THFbB8EJ7yJGpMw6kAeVCYujxSU7WnsGoyjhab
Hl+G0et7cUtsGqXMQm9WFkHM5nRs/ttj34R+25Xz5FFUP6jt0OuSrdPzaLnlyfXKvcOMIZqc7fc3
jyimls9e/Y/9X5ZmfZ6D4Viu0BvLQD1H27HFScBzsjBHAXfkdMcnTZPWAjURS5XNKwdKYc4/BoyK
q0qqZqcgf7/70bb1bjK6usLjQ1DdLIs/Zx5KKtUfpPSjBOQQ2TyGG63CRNDo1+90MJu86F8h3Lpo
BUIV3Z9ZOOfWHDXldGXDQSiKrUOYKCdOCfZJcXO66RWKACxaRH2wbqn3lNG2YqzCdf1tyM+eh0Nf
A/avvw4FgA5forMIqMey8ub3Dohx1tgm47u1zw4Or4Vv2bYOSue0u5XkpsgzTV+9/Nia6pTHDiYN
MK6N48bSngV3PqUKEcyDnasdg8vorMeAILqWP8ziNk2pjNzeGS/DPCc3r1LrzuZpSCx6P9kgwek6
zf9kw3cNPa8ZCd0NErDXHL0dje4cuXUUU+C4FSrqaXkb/Uszk0s5fc6rSAITKph/euw/ho1CJ0Be
vTwNMqBnb1J89azuUlB6OTayFrMMh2yKkxnSLoAMm2g69JiFkOdDo+t4piLIu9VJEiQutzsnSX1q
l72St8EkOpqpyYOJoj0KsDT6sfT4qZ72qjaGbygdzCSgBky8DJOmHTQBTyo4E7Dz8/dz9349IleK
+wC9j8xyRjl2BIWntV+e0HEAbiB0Oco62OuzM5lHS7lF7vEZrIhY14ZxCIkCmXFi0pJ7miym8bff
3+TbHrqeZQqOeNyWTH8SC1Jx5Xywoqh3jxFnqfvGw24pBv+L7+RPfPwzUf5e7+19NgwYX0u7iwOW
BC8l9DrZMv+t4yM/BUMpz7PK7bDnMjstYwYGkZ7+puySRNCIHkMqs7/U3MmomnLAZ9vgt9X1x4Nx
op2rpzSt64AhCrvlL6uWZchZsseHb9j/dDhUYQWOU0pYc23jjka83KrXaAk+WCnRIVFdV7hNXgmg
OLPmtVhlGcHt9uDXBjfT4VBKNi5VTtPdhiYsMWVXrTtnL4NZdCTUAPUQD1QB5BrYuCfbHuHU7DfJ
5ZP0sp3kaXrG9vubIKGQKS8b9PLf+HppwZq+rOcm/WvdYwEzDa/FuKoym0wNYpCQb117HTLod6EX
knfh4917G+dOZtNxUfbkqdVx+u7m108SEuBj8VKAo+vx4KaVdX62DSi4G95TV9xoMn1qJvVMMzTB
Px7bZBgtwOsea8sYXJLnXixm6YVps1xSsMc3s7eHGjdZR4tZla1jNxHggTroU11FSkBUVk75e2tI
ix0fNdlIS85p7jTSb1txU6rF7pqKyndCR87NkQf4HH8/L0IuKikE8tCtxyEvrHy+nIOl+/vxKtwz
0Db4ll/feL8aZyVYPaASJp5rSs89mDLWeedUd8802+DbaezN4LLm+TQXC+4T8yXsqhqtUe718bzv
fjhtY2thWwxsRGxZ9tWb2ihNRTTl4LIcPB8LzN6DZeRMIDFqldXNL/n58UNN77MZ8c37WF4REFzx
4kAwoBc+6V6EX+5cf5vWYXvkm6HpMPoMMCSAAxLanQBVBXFptYqQ51V2ejz7ewG3WUwLZjSKSVu5
+PoW9EmOfzXkCyij+sTdiWeTcbR4HjqXUi+nMM7ohUU7R7iw3gkxk3G0KKZWNm7lCTS9QbFkSbsr
AY9x04odXzLNXIvgDmXrOe+z/rn0Pca/9mroy2e/p8BrP7a84QE6lArie0VWlhVMQwNkdVDOr+GS
tOKPY8NrMQzuAeZ2VkGv7kKaqKit6TRX4gjPJ9xGB1AtaHAe5wbr2pctCGNF8YGOy7EN4l/M56gI
KVohvyx8DVnGvlUWUObHrKIF69RA3LLkDJev9fzDRsX8mgqWHShmb0bZVvpNuPbMknXecftq1d23
aVoSFGog6HFs5lqgzqB2RgEFgk5T04QQ240o30OpmDyR/jxv9JILa3ZhcD+dnwq3jF1rj0fQNLQW
pDNQdunioFRegavFToov9SS/HjOIFqBswM0PzSW5FrS1o65u2su0uHtofsPEddDU0oJu39tq/KkK
oMtTRtMsj+3qOmQqI6JaHJBS3xJiA2w0XTqlXnpR7iRv08z1/Mq4lbAZq6ky93ch5r88gmaExzY3
7Lk6WormXa94jjKeGl3QII9h4loXzz24JepwKcElyIJJSa8eBDNfRTVln5txHXdubw2pTodKJTJ3
hrrCNVYzkJD30zlh7Tc7fZ6W+fsx82gxWteoCwDyTK6est6L7t281n+rvtqZ/7Zz64d6bC+6cjxd
6GRxaOxdBQqSlyHwxgg8Xeh/AjXhye/XLOJy/rWdpyO87NsDteDN5xV6veWA1yHpH9VYkJCsyU70
bt5472W06PUIFAjTFecOtxFhO50o+cvOv0K/K93bjQ3LraOn2mUom9Fl5Eq68hos7FLVwa2mr4rl
l8fLbYg0HT8F6J1LptQl16Qn/XeU+eY23AjIPj0e3hBsOn7KG3vfCf7xJpAsdYEV9gv5ALTNzvAm
+2y/v8lWTDDL9rdtCLoKHxwG1R7P/uzgZoE2ezd3JgNtb/bmEcr3A7+vUcCtQCh7ntDs+rJ66961
tMk+21PfjA4qMxHIFLlcFX7YpPOPZBzOpO53bmFMw2vB3C+qqfiAys4wpuBrqF6HYoyEv8cUbLKN
lnRp4DArcaqtD4iHUxpcMrGHMDMNrcVtO4tBdOWEowKAy/Op860cah9Non4/5pha7HbgL2+Wte1v
q9VfUAD4kxYueIXcndrLXekbqJTqdGlLam3KXOI/OqJu9B9l5yVyL+WFn/YEFU1P0SvcCUqG6aCc
/8g2Qkf0H7XS/64U+V0nYo5e6ybpsMKJnH+01MkEDTPcLs97dQzjK2ipvmV9WwbZ/3mFn5UngWj7
5fFq3/UmvIK2TyRQYKNpOiSvOZqmRVGdyG7DgfEFtA3CyZOlnhr3/66BOP9/6czjL6DtEzkwFXzq
W+gxp+q8gnNI4pr8sW1My6vtERW+UGrbKa3XHL0BgUArchRAS/rY4NoO4XtiGOkE33GTD00tQot8
Grpg53PCNHNtj0iHPp1Sxwo2QVSX/m8kjPWytaNykEdBjvp1ndhpAqsKL9A/tQzHbK5Xrf16wc1L
WvBXtMb1l3keaDyTVFyCzK2PfPszR69dr3ZQU2DB+D8u7yj7Hej9d/oz7557MLQWsq7t9W7a1skr
GD1Edk2XFNllhERQd+naGmBjv/Ps/gzKoHXnZQwrrSuAdktd1ivaKF77EgKDfPA+z7mfxq1f+Tvn
IFMY6yKgrC+8TV5nE7OXX5xT+ySinIdofoLMvLpWezdXpjfRAhlcug2ZUID5H/js3cMQlkULZGXb
M9rYJX9NxHpeINx44rO6+AmL/CxIdgLa9BAtoHNLMJcOXfKa8sgJvlsoq0KmISHdwcjQYnqoxtIv
/RHK2MG1yV4KefX7j4/3os3E/zquwz5ayh/QFV6tCfYi5p0Z/0gOaoZTvY49BFM9L+U/at75K9gy
ryJC/8T/0nVAXPTzWTHBpuFSgsf89/Wf73sl1evZBPJpnp0J63/glYbAono9m4nZHqcks16Xy2ad
4iKigoV+uEbOWYGa85BjUl3PM0MOBg0QVrdMxYkBnGrVyTXru9OsyM4eYbKSFrsrYGrtWKbWa51n
0QQutKr9yJYjFJQ+eKm08PVVndHOg+S5aME9V680606TKvgeXN00ey1yrc5DnzFkpiAH30bNLK8W
7i6Ccq+JyzS8FrjLyHOaAxT1P3Ch+4ELAeCfHX+a3Zz6s8teFVSApjW9uILsbDeGofUCNlrz8izb
jBLka8RmGq5LeX683dzfKSES+fOs17kIkmZJYBBqqac+K15AsOO+s3sL2BzIWO34vekNtGQ8Lnnp
1Q1jr+inDUuI8675X49fwBS5ehG7InPm9gVOzdOlibevi+mqXpbIgvpQeiI7u7LBb3SlTub5gTeU
ufU6uBFz3rtlVPhHvn43PY+fV4Cmba6y8f8NvR1six3OBJPVtWBt0NzTokpWfgetYGZHLlkC+p57
JfcOPkCLVgBoHNqN/8XZlzXJyQPL/iIitAHiFeju2cezeXshvILEJoEkll9/c764D+f28Xhu+NEO
u7sRUqkqqzJTyUcPym4Cn/m2/8dVOTuoS8vhMA4Z0Ec77IWO6wOHM5ED/Pz3XfPWypwdVjgjZk67
WT4aFi4lxKNrwv9tTc7x7JT1WTVniJANhQmigBLeHv7tV5/j2e22tpvP1upxyEL06fUuSa9qTN8M
/5TAsvTslK61WfgAOuj/3eX/P1vxjQN0jmd3IiRLvS/VI7FdYaOxXBXLaz2Wf3+fb4Sxczx7mExS
h6GXj9lE8yjucwkSG4Mx2Lup95/LCdhI/b/HFEl81IMxkDyqivLSZBDObJlVB+Hh9+KlwkiPhlb1
3x/nrdU6O7jEN4ylUaCPs9HzXSvj6H4bUcoM47r9C4KesnOM2wzpNrNoTB7XykUnreo+T2XcfhB2
+pepJ+QK56h2rdcK/iUmeWzkKpuch97iDIPY+C/tHXz+2SF22R7H01KJR8P3EipXB8aT3Mn0nZfw
xhs/h7V5NKi6gvb4Y9JkBZ0fUGnDL0iUem7zhPvHf3rV/wvaXkUEimomHgUUg6EIebeZ6tTv9ce/
f/wbB+Mc2hbGZCIVWKMu2Dwamkut3QG2o6eWvies+NY6vX71/0CH512xyCxr/JiZJprgvAfKPZyn
5xOZQnoVY1DgoyFQzv77A71xNM75wpXjYhIgST02xFV5Uy3i0ET1141V7029vfUNZyedpSA8d9Bi
feTeX2Cm6K6e/B1IX++88NeP+d8FHkvOzjaTzbzoTYrHIZDl0Aplj1XlHv6+Om+97rMLOYS+lePW
xI8b5yfR/Gwkf5YLzVH3vXO9vbU6Zxeztt4zarD+iwnyV0c0PTTLgLFDPnf2Hejmv7nzP63R2clm
gdaRI37HPNesipQ8peo58nte8SfLt5L7q8R9eR23S22S9+2h419NdFjYVqDDC8NSVjqxXhM/HuI6
LWoBZcH61sd7/vdV/m/M+Q+/75x1LGfwsXGuqsd4Y792Lr9S2dxAz/WgMQDV9v7SbLMuFjt8JFwe
6l7MRbRiLE0n5cL5i0nkZQYFpT7mx3d+0evK/OkXneXxvK17N+/UfOMUnNNyXJvxhCm47fec8ehL
ZFu4tvmmiz6vjVsulW/UbQV4+d154dcN9qfvP0sdGpScbgWR/yiIpTBV0xNGRe19BgL1Ii8yplQy
HbBomGTJlYjnzRzqzmTmhxwr3e+FzEZmxmJhA9tsLmVo639rcrBzBnTadIYJhI2v9Qbr0Hl4JGKF
N8xyFCqGJXsC4eW+iKDYsoeu6Kf1UP0TERU34DlD2q8p8wFj09+R6VyYXppcLvK9psQbgeScI233
HYWhw3Wd71tqZ4zA9DTOG9jfvDNl80ZgPydKCyIr3s8RBmtwQd21YvnCouqyH0heQfR/qOQ7IeWt
BzkLWpshKumjqsIOTdKku7Vh9ZPOjXOx+/b38/FG1DpnSvue9M6kDQIKEZ8rSPNn0Oh5Jw35j8Xy
p71/Fq1GzMsaMi8QAZxgaLwMa558C9M1638Jl169GhhG/aHhl5Q8a/bM9XfthoMkXbGTU9Paop0u
mrrA7BUAj2/un4a7UnZOsoatn1nHdcKvUtMPsgDPqv9x553zq8d97uDu3m51Dufs02AizOyk/1bj
nBuIrl0vRr9Lgs8m2Xc3Al+CS+17g/7/tQP/8K7OHUQnE+pFK4kxN7hnP8r6Oe5x0S/JASYCMJok
PyK+HBfXXRNeg8Ig7UvV9vvlCEN75vtrqQbcN9n1Ru0jG98jkL1xAM652WQX9V6zLsHwr1iBHM0j
wvX9ZEO9vbNH3/qG17//Hzkay9igGjpUdZ7C5/473UbNiiAqaN38/YD9eSAY2+0srVnhqznABBvP
QMFXU3nTo/dH3VZIC0NASdaLFsp1B52o7DBulS8wA376+3e/9XBn8SMakORGaM5i+RJ2Kwy5aupP
f//oNx/rLN2R0xhFvNrx2VDkooViMJiOhSsIo7nmy0Of1E9t3PMCVEhI9r1znb/1RGcRRWkeJ60i
aZNnXlfPyEbt17SG29U7T/X66/9wCs6J3rFs9rGJtggrttTlxOecsS+EPRnCcQaA/IENGyd5lNV5
wFT637/1jRh8Tv+GSTqPZ0MnOJibWuTpxufj6GZbtlS+12z9j3P5pyc7y0M4JOQ92Rm+JAVRKduj
gtOoGKDcQgJo2zASFOFg5XpSy5PsnkXW5kv3XLNfo/iYZTaHSgRvLkzyovhFjIEpYCvrVoS6oM2H
vy/DG+/23Ki0R0OV9h3BL3Q0/Tzq6rjqd7dr9saLfV37/3HON2xXId2CD7fZh2F7co3Mq/aeYx0m
c8vCY9o8DuZhFS+TnnPLWZ7pH5P4LJcrErf5SOdj0338+4O+UYuc080zOnZpWDf8lnEfyi6t8qUu
Ytpdh/eyzrd21FnMATOJd6J//YbN9/nS5gMn+fje0Nlbv/8srEyDpVnmJxwSt69PM7vmghWj9lcO
Vpp/X6K3wOtz/nnNrZt2xTd8h56uRt5fgeZWUNxBqddATLZjGH92qy+2dSmW8SrdxndCzFtrdxZi
9lGxdN8JOqNDf6ybNo9XTAf+/PtzvbHHz0noth0W4lwP39cpcPg2JZvMeA4n+PeEq976grNyp9F9
l64sdfiCtP6iSZXkaVu9t6/e+vSzINJQLjgyJ3w6nW2erL5k8XukU8r/Q/b/EKPOvTTEIO0aLUae
FgILIUfKBWTAjUBWs0ZjJ1PTMl23k9rM5J7mVwmzTnRHaIYKub5Kb1JrJa1+MWvJ0MgynZQj5Jfa
0r6ltxgTtrZRJ8MNWBqf0d9ZEv+lWusRygwGkxtpdno1qavjfI/7Zt6LJcm0uzXwuulHzGBXczoW
dUuHGCJ7mbXbcLI26nVTwn4uSj/NgQAIy3fRzZg8AB9TN3M+ZgxSLaWmC2tu+Q7Ub8rRIMzQYG47
lHa/ohVG6DcMynRTC6pqM0I1dKiWVWVltsK8oC+GlFpx8fqH+a5nntVHJ8Ysuu/C4EnyWXI/DJdk
0dpPFzwsGOZWdF/CrxXfrF+UH6vtUbA5lr89rUCM93WWsKTg0zRH4IVxWNA1B4hVoZkrIrbYIlJS
bcehtRu/9lskmvaaWF01OzShqAZIPe0J+dmO6DrXZQtrP/6NxrheEM7EruXJZLtr95yJCQOeRU/5
lp3iiSjbHl8v776gCrF+y8fNh4+pzQzKYC9JdbebMatZnjgysMvGL0GfMP2LRkEiuw28EbCc3HY7
gpqR3fAeM9+0NBHzW7EMNOt8vqWiX7/s0YLkJI8nJmAK0rlQ3fSNT9VXXSEz57mq+rrpjzMqaZT6
ZFDRfKEsoJsXDU0q+okm04iyW8HduMOtpyp/IutoYNkzhW4Yi3iaEkyxGGynuc6BdxhZUNvQ6Osy
UTW73Chb9yrnsWPb7yzVke7yllhjjj4wx17TpDEOV2DWJuEWM80g1UaHsd9C99En3iYMmk/VjnzD
mfYxslrQ5UJrltSfl5GS1pYOXo3Rh0BpSh9N7Tw96pjH3+QkBLa9Zo3tcsO2MYEXfSPb9rqrUZLM
RZC0sQfa6Jrk9Rhpd1UHB50Zz6c2hUS7D9GXHmI0LTQ8FyU+dGJaI1G6ymz6Mam9odetnedK5ztw
+P3FCqKq66pZk/bHlEU6vOzZrsEyzKrGgkgawYAsXHpo201FPcGZAI5g0ZSYpLBrvXYfZrLH9ri3
6VBdRJHl60UXJ8qpnPWRt4+zHvv0t86qQayvBfBIbkzKZQ+75qo2O7TC9RojeGY1ThpMwWQWnn2c
LveuSaAJEU8JZrNGbfdfUaZIXzBdB/aZzDRqS7KFJf7Yp3HWfa+yuNZLXgcTSH0hMrD3MT60ILoU
gUmbYbJ3IGo5gHRQT2CQZZIewbNWXOU2JWv4lLSig0wXSyUssXGuEypvedvR+WJbwvJoXnm8P3sx
Kf249LSdyxay3uJYza5priqpW3GpdBQNN1WtIv+jNWkUX1hn9PLcheyVPztnfeRglRyF/rFuEjp8
WSTzr1bfXoaTMkMPEC0Yt0ooj6z6ghHTwgBimsZygbrsnJO2NnebHchh470fjmumFOLeurf1FufS
Rzt9iTsugs5pzyNUfq9B4gUETEa3fNN9Kp626hV7zIHLTtvFPPh4OwoW990LwVOZA9EtqPFljJat
Q1Ip6z3KM5vU408O3TH5sLa2Yw823oL9Ukm8qKOwM29K5ztIHh2s468AJrVdj1H8qg3u0m+y1Szv
2qWujnSPWPpBNaho0MSCC3Nz1WpYNzLoTpiaiVzGRkc3YYBZz2/mQhwCCuUINCIIjCalS8AluK8c
c58TDYjS59byNrsi86tXLvD/5X5eAenofEwnRN/TXm9+NKcZfhFKlyGFuyjNBxHVy+3SRtH0Gy84
2kJOGeoqm5t+nJFShiY185Zn02iJzNOYbFN3g+HPQTdHKjeT8VOVpBX5MLWYt6DwBx82VUGRSW9x
qVK8FnkxoQYxp7WK2C2vfRe5ImHtMBGMBlgCl/UN3J2hWJssxv+sMtaMS9HVllZP8+ScK4eU7Ckr
lgzAC6qzheo4HOpRT7K6wnQWFP7y1nGI7olo7TiUaLnb6GVlAzAs0TcRPxIZ3HrZC9KGqkxa05MT
jnKVhTxbhyAtPJfrvbldRrjMQ96FPCUT5LYissaYCgIJgT5rXGfiETRb+D7lAfK92wO2obMPNIPZ
3p2tE1FdYCzQKChFqXm49mrW6jZU4y5OfM9IR/Nl05CuVFbsAwNps9q2q6mKG3VlK2iQXw27r/tr
vNdGP6wYbI5tMVVqc7+lSDF8fmwzqnk5LgYBL19STBwWW6PTdcg7s1TjYR9wk/OLuaN+mx5Ehd7r
VZfOpPnQpL4KR6qRKnz3GjaJqnAJvBp5wcEXgTmRSMAn/dTstlIob1e9PSSRs/rQOFmOdjnAmUXq
e1jS0iHHlQW/naJbwCT/sc8z3Ee2pNLV90FsUX/DV83Efd+3ECMqVlACo8tqj2qtX73Xx3bMVdxD
DxAqvMCV8lot3H4jMqHtWsDBu4arFmuiAbkI7eZuemmjGIa1ByO5Svwp1NU+2QNCqpwKDAkP81VK
1ByaYnTjVA8/6cyXrbShsu5jx3r8i7wJcQc51S7O2ggWiAqACMqfsZ+qzzGkpIeffpmRVuXIOpqg
S77UjfeHlrdLwg7KKh6BgRxP3U8JO+FvxvEsvRhn3+VUpMtt0ztBK8TsTtQqn7J6CDdE7ho1VxOJ
WET58GqLi6GGtm6euVucftxXGfYyRJHY1hMbtNj4sU5wq54mbhg4dxmHaU8oEym3uc+58859Tnci
4gE/SDj2XXaIqbpERhCHy8AHqUEw3PoB7wWuwRUqW2+wKljKNOuzgmQNrBwKzGpDqfxC900CIega
Fia8THa3JffDhKskZ2lt0ysj5nT+MKkqZXnodTXgemp4q37N887jrZQIRPqG7RiUuZXpMGKec7co
XJqb3jO56MMr6NaKC5eGIYWreR9vp2rwyx3rhFtvJWETdIEkQGUX3ThMibI7NzAZHkgTMrOXtZ/7
GrbKQ9b77z0S13Dwsxztntcy0Zzmo9mi0T5wqJiPQ9FCDYh94EkreXd0HSiz0EUGtDa9TBOy4As7
b/pm7WXHRDEhxRyB6CCAsLiAxzIJFxFO43yA1+oi4oMWnUg+UvRYqipPF5+MURGPFANTxdiYCHtU
TlbOWdEQYokpW+aHaSo6uLmF/QKXg0WBOsbIb8BWC8hv1QTXe5tXDZhB5T6tmIk4OBHtcVqaGVkd
ZH4J9N3HslmQGKZlk0H17yWS2HEfpjkjyJcWqKyFXC7bsNtDT4B+4bpgCSxzvUDGd81WgT6Am+m0
pzAp1XWzAP3oh8oWdsii4R7vRINPgvM6m2MGueHxVZcPDGYIiGTDivc7inRKXzLUiMmPptOWfkQW
l9R3SLWF+jF10xI9zCvo/teUJxzFUuamZbnUqUx7XUx0R/OgRIzVVXpKbEWH0oUN7Ndic01V21M0
UNok+QQtof2uXaUJoGwwtDTuebPKaMuDkDvkQGL0UPhtkm5hvk5o5hhCbTehGIEadSckKbttR0/4
TgYxhf1xbk1N96eMTDw+RZixjD9aTtH7uqBpnRmLMw9Rngb5t+fqOek73O2Xe5dE40XgyM+Al/uw
cQ8wsc+y8VKlYNInR711C5kvXLRS9poVO/GU7Gk31UeUL0IcmI3c9tjB4Y38TjpE82ek3wtscGCd
FEhU2mSaan7jO9W1h4RsqVZlrBKzZ0XNodKkMX9hSO1V4WdUywQyN9EU0ZzRtUtOc2pac1WP/dDf
N1HSsbVMmMU8bwEP4jH9vretMS2EGGjXHnHhVbDza4cZBgE5BPHZvOdzn25tDirO0MMMibSLO0Xd
Tuw3oyJs1sFXxN54rcaJwtV29908jBD0YTPrmxwOhLG+a2mQ8fM8wsXm89jtzF32VTpHX4WCuEED
tNBKdGPFMjhUf7uER18ZzRLxs3g9Mokv1qrKmmfYjtG2QTOwou5ialvbvOwyfUUiKs76+pZNRjc1
cMi+UU9wPWjEb9RjaAkfKDXzHhfJPkNDp1yHWQAhTX0WG+Q5qVvVhk1FpBuO6U7hOHhoXTO6Wypi
NX3LwBdEpZSNfGVlv0UqfokzmoqLRUxo9iN3gQDzMZrXZb0d1k7O9tINuHKuDIsE79CTVGl0wRfo
ch8qBa7dIxlJXSDNbPuiWuFlN+ZzmHwLo5ZtG3CAFpttA78lUBtGtr9mKzjahZk51R+WtAbWE7d4
/19r0yyIGj3Iw+4bMrp5CwdnO45BwDmrkGtg8BDKFKxfm2GCrlzF0KesYySUKtdt33TlFpSrIMvU
9f12U0cykDJqK4hsF5D/6PxHAdvU8VfoG1L/csgsu2/LMgv/eZyy1n3UwbnxUxQTzq/SqZJpfMww
59veY/TO25d9NVl3rHFyp/URphZO3Ex2lyHKt16H9JfZB/N57pp9ElcdZuL1db0btagcoghr9504
+RAjFwMcCwUDnCaiWncJ26kKTfFqIPUEUZVGsQW91zT49Zg4R6bhoOc48U/daOIF7FvCmOlvApJP
yI0YN/D1MlkhhuMu7YQXB7GXKRUqM7lpvNGf9opJHUGlzat1vIQ3RFJfRbTl9kntnemmQ4YuUPSV
LN6KcJIsTeSDHeDjBY14VOSYH9AIotle7ussiblJ+t5rd0EACXQsF9D8IfFJTFru2SXS7m6IwGIY
G3eZpQukksoG2vPTMVUM9ZhPA6O/g9CKA1lXcESecaIgjZMKf+JTlPmfvOLbdqRhTJBUDTwKbTHT
pofJSuUxHoRqIzgUd/lMmJWfNi9ZPoBzAHxy+Aq1J2DJxdJkrl/zJsWwylBkMMWBnxpueLXcICv1
N44IZZ5Wpnx6H7e0rQ8ROOCtKNugAUPUAWMDz9EU2Hi1rIu+T7tlOkZwSaVUsWrOKfFJVyolfHgh
wdlV5A6lX0kwyjI9rkYOaUnWFpbFjYO+YiLY50YBGckhnu7LREDbbtQSx1qKxQ03qxg792E0AqOv
OYxZhPUHjCLvsyq3CabOv5owbhtM3yPr83XYWHzAuFdVhZz0uxTPC0cGyE9KdWSIi5UqIx8ruyQd
vXotprwuVJCZSy72ySNqPc0JdjTLkdEJJl6pqw2yJroBcIkv/bjjyi8XS+cWgYFj1K+gGt6zY0lS
Oml7ZKiEOPLWRUn+3YxJNNw1WaiAEFiXYp4cO0itVX3YpJfdmo/DlI6QLE5GfXC+ijF+Um0drCVa
j6L6t+EZgJnUbrX97RbeetR2URenXwZGyL4fKveqvX3YMfrXYgV4Fka00+y+IKzOLJmbtiCBxGMo
AH3Mqz5u626ke2y3na43bSxQPhUBSmNCYdQBvLm0LsioG909xRBkGjAPA6WwiansAqUT28JV2w7D
hBqPhoUledPGQDKguwpUppcpu9opm2ENjtl5t5c91Op/xHRv5zsOALHNsdGWKxbB7/liHYi5SzSw
xX5KE8dOEKuM2VeJdsda36dyN+uBpSprb1Rs5/ayG3kwVRESrsccaI/TB44Zvr4vpd7SpC2WYODE
lmBBgIDIJOpSma8K6VIHfKpr1Z4LcBRadwgrUviv3bhQe82WhoLJClmlX6AwVe0R8TOReR+H+LhC
vBRF+JQk6mfNh+ErgDW13SxkpwuKGFypyQtAOCCkMJVV3v9CsdB13/xoXXJnWjdg4aDaag9LhqA5
5mCmo9Ark3po/SWDM6U2V2pC3uCKDQaB3+3ukNBcAa5c+xn+BJgN3uGZbHZufmbtaAGgVbjtq/2J
AIrw4kPCJPQwLqNlY/M3VJWEug/xkADSKjokiDjpgwo0+x23fk8c2ilWDIVSpCsTtW+fknk281Nb
+53Uh2VPBn+57UtsSjXF8LQ+BBVgmVUatpimlNYAHi39vHboAw94PSh96SgWfNpcASqURRyvPmZP
A/Lo5mMX8aTb8kS4aRjyOq3l/mChFTrzEgD8Dh1ImjUjjQ7JXO+bL9hMcDsWlHbw5yoXuEdNt7No
g70cCRnCN+CVVvIDULZJPFQNkuX66KM6RZi0bhfVtR4Tqp+jAXDq5xhqdL0qB6eUv49UhrdX8jYK
y1rWaxv6MoFNqvke+mzUp5SuIypyIzM2XieLDIj/LqVQpUJQr6CCKby3eoNG1WqHGU/UOoVJqSk2
B2T1dse7ZHAvfoVjdFibm3bY1TrlfISYQl3ug+d+BZoxJgkpiDEj+EFwtfPRkmNH9zGiFygJ9xmU
W5vrEc4s4wah0z0JRyEUXiGqsK3+mPAeuo26G/0GcmUCClIeImHdYRF4ZQfq5nb/0HRbgzbkDFrP
flxqLVdofnOt1eWCPBvQ2GbslB3bscd9DNWp+pasXm7XaptSCHLtYySnOyxqMl0kU9/L75ke9dwV
I2o0w/NhNXH0szHpqg6dgQvUkMOkFMGm4NvrECR4tnW9uDwLngDKIB1AQ3JaR51Mn2AZ5WaDgsi2
2WeOGWUkq6Tm25zjfiYQcklwGW0LTKQA5Fyvo0z4g+Qu02hJ7lUDI5Nqqnb6qbUDcJ2yqZwK5jDG
EdzQgOeZZr2Ym25kN7OtuPmgpVNLUrYcMs0O6yyHcNtyUHdv2pD1si9nEm2MFin6JsglQbOKEn5A
OdXW5PQq2ppMSNZqn8wlznSrPzUEQ6MvGq7yVf+cNXqGqAQqQuVx/AIS6F+78y27mHtOxUfM9yzD
qY1XIXI+8/o42kiSA6dKb8gaFaRh+8MGdELrMsWM7UTv11WJ9evQzXR50JA9d9d4GUKgxPSkr2/S
tlPyO8qeBUWQYj5engTRrrlUu+Qt4n+Mguh3TOD/vZZcJh66pDGHshctgLhnvc13mJ9sU5EiWaTA
RZMMk3c5MG673Wc10oLfWbLO/hZBenkdPDO9+0CQr8+XGv4y7KFZpyx+YtPsR1kANqlSXw4+pOkz
Gh96OpIhSULeq3laZ0x3QpCm6KN1SC66OovZrbRIkfwxMXCzL2faWi4OGWaB+YOOyAJCch0p0DBz
XFLQjsi3tekYVDsm5PUfoSHNx7sVuqj1Tb8iT/6I5At1fJEB56suqXeUqwO+MqY/MrWsqTsB2Z+G
r/2Gfs2tqUMDlYt4XN16qH0jlq/eo3nRFdE8RtWdR1ZBjq0m+z0PUTrmSDIr9BOAWHxena0/ZzA/
RjeoRQwHhLvS+RHebakZEJjm5bRERBzruHLT9DlUWaJskc6rtwcCk+HuxwAtNMuOtY5Nl11z2Nf2
JF8gELCOT7DbzLL+5LfdCyRVCeLnYam06n4JZrQzH6eeGLUdMK4p1MtY8zl7hCI707+6prbZz0ry
kH0ZVvQdToKnrfmwD+sWf4XNxCZOcY3oAXc5zrNpvwoahpBN4WBvQY9urprpcz3HUVJMGiqtzwob
NkGFkHY+eg7N3IareQUnBbkT6I9xEaF1El00G9UMDs3Mgw+DiYRBG2Ra6djX+RbacfsG5SfDLluk
/2lyGbm4FTQP00zi78DbOLmu+9HLjzUAKrQDI5pC1f/1dn1QKfb6PZp6q5tww29xOGHcQPv7BAwW
Ph+ICD7klU2SE4gbWXWL7edbALmt277FvOPrXkLmZ4xOVC/RbdfO4731Ljy/Xn9XuOD2+5ThbBBc
tInEDkVLWCTbRaLhDVvCGaWGO0JTq0zv+ahNJ66lFnq65mbkY8mMCAWxsAF8TeFig5E9DRl4U/Bx
z9gtoIlhQ8IH2EA8oJFEqwfpE4ik9R1Wr74x1QBlxRyNDO5+EI3bYCuXV5YePfihdua3NssQfgIx
35IjYk7Eb1PG2/47wWN4Wiq8ee2fJtxFybcGDqUTLep1quUhhUNYFZ82Mag9RtHeZOZrqJ0e0xOY
6htmJNcmBeYc+3qlTa7niMxFHwPMQPlME6S3OcaQGDIj1gx792KMTOlYbIAwLO5stHfRE6BRhq6I
2ye4o0OngXoMwMp+0ORALSbvSm9Gqsu4W1p7j27vMF7X3ZISBBfUyOKooRy63EVDbNLTrrzCdyI6
rbLobIIsuKaLABI8guhx2zLTcnGiaAtyzBKJsGo0uews9ixHwMlCAZ5L5m8BrSUr0qlOAn0UjHT+
R9QBgoDEPOqPEY3m2o0dO5EUJXNXsj3FzfXAKiqG8ZQ2o+qSQvSOd9+mzgdAyN5BDPGADQwroVvQ
TzL9IHcx9Kg2CBhxOVIYSAhPW4z5HlSGwH5sui0XAMLYTL85tmToxCIYjEgPbFTjUfN5rXoXciea
FSm4i/4PZ2eyG7fStOl76XUT4DwsesNijZIsyRpsaUPYss0pOSXnvPp+6gMa8MffJTW01TkmWWRG
ZkS8Q/QeSF9MUUBpQGszAWwemfLTb4aibCnbaUr1/UmBclVfk8zp+yaCVjA0z2mWaFa2Uay7Yr7N
dCZYJTReR8VOpfQ8WGBiuHgsT1HV8Y9/J6XSaxFmfqINEeKEfj7ETpJq4QyQXC67vFc+52e7jDYO
gYPImf/dVZL7R3q9TM4Pa6LZXUFgNEdzIifwS7cFipz61ttmaNl/V6K1Ep8lbFn2FOVxg4+ZZTGM
pt3XvkzopgXETWgA09k7zVdTdQooxvpyR8e5hbsY+rTMmogdIYsf6RsH1SOgm5WCJZSziOPrevAw
69TiMbZ/z8as1Q+9a7mmt7FyT5u73dBwxH0XeT1bpwEOd9KHU9zWQxLSWfCMq96n73+VdQnqy5gD
Ofti6GPa7A2ozzrFQGWMe7CddN7qtTT9I3nhUh0BMyb32obeUuKhm8wOtIDE8r+Zyh4lAK4VBLNx
TXMqZfHlZSMtiqoOecPVrLmj/OIx08KH3QoZZwCEMtWyXC9sBP3zlNNCOtQZLf8o9YFZs51O9/d8
f4Kwo0Vp5H0/hyRJHRlRQfNt/klbQCUQA4zZne2DyEd/ulPeLIoj02B7dd2PUzH60H74sTX+2YZf
Dfve9kpji4248z0gWL6mfVL51+nU1D9sy3B2WboQRokEPgxb6uD2uvN78ba4FLXbMeic8t6dc9va
llAK6i0N8qS862tXDU2YUaJr+YYDLMtKGI5UixBvO03mcPfjYOjMmyVgDPFPU8z6Dx2is3ud+shv
msL7iAJFk/HfpLX1/ITKtdOcKXTknpbht2Zt4mpeGGCEZ0ZMybmWFfAtzLFJCGaPjc3wJAU+zQo3
B4ywpH6PVLkOvgk4EUV+bDwq2AUGXF0NPzxD+GfIrWBDrXYiay3ofnPcwfGXw+Bh+S7millR26WB
lHfsyYXVlwHaBzbRFhKj0n3UEZn5nNk+JlJvdZKYVBgGglHve8Lk6sLeWC3jAMyt2ZdeJULdHZr0
wSlzzTKu25KiId0Ork5FxM6n594UMualBUCiNsxkt40b8uAfZ5c2rT2S0zfpT/BEK/N3OtUM5QJI
0Kw/Cr+x22PhKHJiMAukiN8tO1iCWx2AednxiWvf3tgjM0oxgM1n0I4Q8MsZG/oEhjttAAJpJG7K
Wvd55obxNUHypyM7qLzt2JX0+a5A0LLiSQObzoYtkLFqh43u5pNK9pNuFxiPNkELJPGgF5XlayjK
0sUZgm1VTX6sdnprL9PXZUD5l0ZBi/eitUlUUM9njS3qzGAHGJz7+SEoPbdCZU5SB24RU35aG+bS
T33yxV8COj+bqXEB2QitLOnyG6HNdfs6aFqaD9tGd8rK3EszpeQ7xIuUXoZPZ5c5YyiMzNUC5g0a
fmbsyzEwbPPgDXi0qjsNpMb/rpG2OfFNH09i8J6byvKS9E6kVWmUB01YltVTbNHF3dlWpaqvgqkV
nnpdSmJRb8KxCqaiyEJHg40w3hiaihMcFuzEkTez7dsQLPTaYFD9Bsplrz2McErFya/r2Y8Mu57k
HVUgteW2aTDrxF60ce3agMWTiYD/bRy0p4ZmcNyHVUAfZldYJJFvlP2qfWpapRtXzCM0LaD3oJ2W
L0Uz1vYP1OkGEq/2TOkIZ/TwZryhdSAokwp9bsencTTI6GCG2G6pQmXPBLQ7W95DsPB1ae83TpGe
plizICHqjhe0WxIfLbNC2UoIBWFitE75rXKpfG+UMVhLusnbWULyCWwncf1dWZcleHkJkl6FNmfF
9K3vrdT4OSYBPhTIcYW/THQLlcm4XHzSLOfVSOYy+Q0qWs+3zhyQOIVdq/fptWV3rvY1aK1OvdHV
N/pvydnN53cWtJVNq7nvdHLQYrYXL1oonMZNLpNZuwbb1JNrfqxrvdkFgMLBGAK6/RujI4dnEE4q
HPEaWFVvM6is9B0VxaneAIs0NrJnGLKV6d3Dn/IZEk/BbUv9hJNqsdzJofGqV3r8znA/S1d027RL
iuGREW3a/GvKK0P+olFwbqMI3iJwxCxBIP74+WC1v/uiW+aTpbyy/Jk3gV8Bh5WmgvNWAf/ORy2Q
vYkfY5bPxg9vMGbea6lPXfE9tapFf51yM87u8DLSY8QQjhGMkI7sJZ4edVpD1kHE5K5qUxZZWmm7
UUtL0wEU68VwnFMrm+/0JMmHZBfQlkieHb/1zF9G7A7Fhku5jRkuy6jbaqu5sd1PYbE0ZXHDHuB4
xR7alfIODvVG8ctqc0GeNQARVScgKK+651JDpW26mV/ig7DOQfXEj55IL7GKSvFha7NK+XvGSaTm
zrSnufitCq1sDnbvN8NbqQsrhcMHkWTnw51jGGNtV9qyrYeRmSuhq+mmYx9oz1CanHJN5BL8OZ97
Z+PMU6zMa5xo08q5ca1CN8mHsSfBsXPxlO9Gyp0L73qUjWn6u5mvp9OnGsr4VNgm2CVbMPt0JjNl
3EJS5RBlvBpFWhjXngdiZnaB8p7atpvdPhR6HMdvHDK0P9pJL5wfjZoG9RVaRrP86lvaDWM4eEyX
9ZGS0P+7ZcJD40SlOcfWCznFwonkWUuj6t3s1R18BA/+hrlsm1arxBNTcGklRqqxbO2pznFnZdvW
/aD5MoAVq72KlwAWdUDJY9RbjWvb1+DdqUU7yE2k3R+7uRfFH5o6ifUw202SssZ1CHNHXprl/phq
zVQA+3aNDo9FqL+JzE1bQH6mPFTh4i62OhDh0/gNG8/SNzeSIsmPhpl+UiSgXmlNSBMT1tcmZ/iI
qDaekcv8oYPXTzLjyQCVTp/C/qQ7AwWxvS6FBkrmNkvc3p2bDOD7k+Pm94aTmMVjaQfjHI1Opg8v
adz42a8aRpX7tuhlXN1UjWzjK29hCsyDi0hBf1FBb9uQPufGuFdsCPE2tsmE7uiEc872sedxFAIW
We4G2ZNHPcC4r/opMwCbn1yZOv5+qWWu4jBInBmHPbe3c1NsBlWogJ08CYI/osdGUIQdGJx1xKzZ
N39USTNRIIuOLIxTPwWglNCz7Ot2nuzhOSn8ZGE7rr3FjLQ597KvsvSRDNAqYkuMOgho+c8pKR1f
bIt2dssnNtSkOTCYLhiYqcxItptGKzX9ld4MoJpdcmZTnJ37JM1WE/hlQWP0GwbC9hMDe+2wxTCd
qWQN/aMdp3vfyI3sQdJu53Zq5W1/xq8OaY9ZXkr6WZvTN3608O8gT0zzN2lo1TBsBAFPXqqjCVoi
LMDb/hjTPIB0HmgGtAuXDkx5IwNvzLpNPVTj8v08b6p+pcvmMU0oUWVah3HFsnmJ08WdHls1J2Q6
fjkpuudBPJPJhfrgS3WblbK8SdOBd79osup/zHKElRvWaYskJMS8VzNuhmaR2o2qoIO8tHqW9GJD
lNaHmOZAcg/Lr/Ye5Uy9xyPEc/MNtCjWD7HJ3ribx85fotxC4rYrY7/MnkatamDj9LH9K3Gc+JSp
jF0IXtut8Iy7NC1q9TgMi75QLyzBz7jOc0rwlPi4K2Yop2SguzgwvnRNejRpAkcQzjVx5SH1yb52
cdHP1wv03vrKqsbRPFaGf2zBoop8Q/6i/DyaKN2NLHRHZRo75pYvEgVK0BavIiNjegry2WKrMVKG
V/ShHWuNXUQ07336EnQ9ivYewsXgXGmFacXDFiypym6THPz8VqnFNu+tRTY1FIJJSId8p7CGrYAK
4+3aWUfkH9BcCxd6Xf4Q1cKa2n5jZ+iWT5N0SC1CK0YI9zotwzIOoS2QKv/ok7pPEVubOiIuv2s8
c09ZwtJFGjDG0CCNQffiLxlGsOi76CIP9QCrqWWQXW8awNWV1g8h/IhxOZWpWU9XJPWusaUd5Gin
1hrr+GpxNIts06RZhuSIedyhWsquDqGj0slJITJiYFgMIFak90yHnUyb/8ePIWhDIoRisaf/hK/K
BAud5SflINV2BIzzvK2newp4ghJUVVfxmZlo06HxhvphhuSm/cKranDsbT1BTMyZVzwF1hT6lXKX
l95CpjzuEo4Csua8lYv3h8ZFMX6v9Ur2t14KY7wLOzQNxgGHzgqPDGMSdnoMYoq24YgTBfG+N+pF
wFRNHOHBqnYA5upHvesEKoJRy+2hj/wCWgf9tjoeSYsQ69My2PZ2l8G6EHjJguk0tqv0Bp+nZnR/
c33Or6P02A7vnTRd0HO2LB71py5koV4LhJjDQ+uWeZdEGqyh+5YTefziFnWTWX9o3jgiiGb87NM/
vrEUdaSgaY5P0uk1eZO5S9mQ6yAFSZ6g+cFgyZ3eYP5LIlVXNlfghjz1KUtcxm0MtT5DSzZ6io8c
Lmg2Vku8Z8i6kwhoB3Zvv07ZMLnGpoaGOH9xqDtbGZqgPTVcSMRlfTgOVVs9WBiGARAsAo3CvKFv
T1s8LHPQnq8dm1hmb+rEhr3Fl8eZUw81KLIgScxga6WzZR4AbapNHgttqVh1Fv86EnrnpNUB0njR
MZyKPbuja1RXTEOEp+ob/lfoE6Beu6AR8fwwgkDZ8S7jPNQPXow33uNgswo2AWARSIbvTco6lH3h
Lq/AOHNfhXOvsW+E7SJUsc/pQto/gBQLRXeN/h0KwVRbUiTmkNFlcHKl6zUk/ahU7GjRk2L+Xc0l
68qpg9GhV6GVEAWWgDa6Fw00tN2fhuFyPEi6I9MYSkQKy/Lka56nYWfQw1V/cTqReUakLAy2Ydqk
s+E/A66V/SP0CDu9oVKeXS9sidPv6RKXONhVVuHH95aeDzM7sCWhHnYO3ogHXrORelvVQZgDJ1Jt
Mf6hq+rou/Ngr8DeVtk8KDyBOxlXe84S1ZCfJ/R0AlBoib9AmHba0L2k6VRbwx4YKO7fFjkGWb6z
PaZa9ruxbMzBfoyT0uSsYSaz7x4AfiznKZv9XFwjTrawAstlaX+xDELnCyqAyjm48AHEqRhaT+yn
uqPfEJpaCWASTk7sBj9zL6ZYDMdA19mJhkWUHOfG5ErtdwfBFJZAo6MS2APutaa4cilRmFoytb7Z
MghHeOqX7mVYqaVY/vkYEbecVqTcirb2MVkq6NGYOHSzfGiXqdHegvHMZgpd+NIsO2bWmlYF+FLU
4zX/kzPvkfEoGNhAW8vwXEJfykYI9lVJZVefCRHPWZM4Jb4rdiNrf5vH00RjdsjiIMxK0WfPYHYm
7lm26Q7GvVHSjT8Ju7XUJqZyGf3rIeONIC9pO+R9W9lxoEIvymQxU4KfuQVNOFRGuhxbv2qDt0ad
7YMOLbyvpcBBq+3beEcmqtLrWiSmh7a+kI5NGdnhGdB9l0PVTdcFKbb9DHmBytloFsv7zUO1VcEA
0dzQs43PMxD2VP611237HjbHtK0DNAPzbaDnWOWfewXS5k22ox2429L1Mmc5wm/0yyeq/1pGvjZq
5cvYS0/87luiuDr2emJaIvJ71t09wSCCPUmP3d6DJY41A/+QXyQPiZElqRPFo3Igv7p2N1p2mJLA
nk1dO5rh9FNdjeweXDoTWhYFQolEIH48E1NDKMR9mW7HImZL2Jix1jJ5tUyazjA2bNbok6/KcZIY
C1NjLHhCGF2TzN4+QybZiJOKbU3vDwRhPe8nBzg/2biJK1Cj1E5j/HIWWj8PTRJnjO3uk9iewmEs
+8yNctIlfd/n7IevuinjgZ0q0XLDiKrF8oOfRe027RXdb4fmb5sKKdDjGnQdj0I0VuuHuAnOFqxV
HQVOqHlaUzfbktGFU33f8w5yG7J6X5e3OnlfN29w+9CqG0VqA9w5V72mdXB5TKk527r18narmBRk
n4NGb0aI+b2djDfU0HOOWqRwg2TY11Us9MNAKDpfkU2ZkxVly6DJL1ag4IBEVMxTcW0XttK3Min9
HD69qutkoGDh0HpGrmI3N/GSxPoPg3b0oEE/hlUAY8/XRzRFk9OecR3ZVsy28IZyhmUM2OT5G7My
lJFdJ44uZXyf+tCb001bi7SmJajFRcB8gdaRgbHtWpqC5dbvF05TDpaqcrcq94LlXg26lf+xhCDY
wpokPvjd2sgG0P+IM0vOgilI5jWPY1vITesHGnAS9CWzCkkzvOwocjvrk6PVz7Irtn5tU2ZsBlHM
8aOv15XYGSP13hgBg7jVFZS32XjQXbupXpZS6jq1okP3Rd2qEhMYuDpOBnsoqo1GdbdZEdDDybLZ
UJsGkBxQRLOTvHA2XQLOQVoVTLILB9q4/q9JeJUPWASgrX4pkpv2Fhcytq5rxb+X2zahLwbLoZMo
ych++258muDwMNvBSEq9qzdqhGTgbsn5Y/14Juw6v70ZPzp/L5RjLd8rc/LpVeO8YsRvHdWU5ofC
F5MNXpxkSJ6AhZCc3o5xX+OeM5pBt5iHaXFVne9QAvZJEtpm4prVAcceT8ET89C73Tpx5oEX1P7Q
9cVNkc4FlIOMK0EbgBUATWCLtKJEZzTp5Wx/N6zG0b/UXTV7T1YFYO5GdtB5TBnulloxKUFmFNqw
oPo4qIp91tOkSr+gg6D/upV1r+nqqmoUDsywMmIruAKoFIHaB6ULNzlSnefqYluarmZ210bvghjy
AxdzPAUl/awgTHrbmTB15BwdwLGMKW+r65GMJi42wnMd966rYQjUsAu0FBwwMQMZG2COPUlaCA7r
e84GUqeIm42PYYA2bNAkVH3xzU4ZgpZsEW6YLHYmXQm+GAtxdqJu1l0z3xi6JxaAWgkJSQs1TZXl
me12hqLP5FaYMDBAdaO9sTqQoOeqxrdNFZtB6rnA4Lh3YugBSrCiEKQZHeeZmefinoKldhE4YncB
Z8GFmFHSN84DBVfArCbMYX3IasUfr6XXRPU3t03dYuJoKN+PWERGspkT4jl+WMDM+9cgbce+ilqR
V84t/C7HiIJhCWgYNWjIxLNb2lY3bAMxFhZsrhibvPGuGxs5/Gxmafu0PwBtBYMYJ+QBZ2m+V9aR
lSweAgx/MpGx3lSdN1GSjRat4DOnxX9RgFH3vSy7pjxJgt1gYDb/mapxafqxjTc0FMa8i6SOjxAY
aQHGnG1IavyCYKE6GZBmtl01nUadcMZiZlq65bpJEfg1UcM0s/QbN5Ux/yafg/sJkGzStqPnFMkc
cfKZ/SuZJN3S0Mjm3uQ7uYauETOTZ6Yl5V9SBxAn0wWoBBr05NPYSGPOsM5kZtIW2qpT/QF2rSxn
h67PhjJs+LbR0rKQdT2+ytpM+wPqvq6rGNCbCcaPFCX99Kes5H/D3Ic5URocr5Q+6y/XwSaECmUG
19WAb849An1ojTzfAAl2zM0wVGAvb7DxbOs2aKHefEWFpAsFQAB59zdVJ0sqTPV66u6gC0G8jFCh
TMn9AucfCrPPCOX0ll4AQzLoB6dQKbt4MsUNVVOToaKca00hCdTo+7FhK7bZYzdZ0nkqF7tzpq0D
npWOkY+diX+Ad4CFPDKJnE7yFvfywMs25RwjCZ674Nz9olFKKBRTneRXRUYWK46esA5MVcJkKyrl
RDIR8lZG7a6aILzeFvS/63vsWnwsrbDioCCKkaUEz4VPp+zs4JBwgMGoGRdBN9EcAvmrl76eXxk9
OpBkX3atWV0ltYRMkoWwCf2k2eJepix5K4pYOB0KOMhVsR4VAqIW7A/XEFmNBoY4HyO7wnAE2sES
c7m9M0Lv0HA5qZSWRguHDgWaF9DjgfzexZ3Zh4Nyk0wANC1F4M9Rzou2grcRCG8IsMGCB6HlAaVq
b/QjzmFmHQBvBcZ5Jsp28grpvibuSPP2CugS5vOz09Hcz69FoVNvfAW7jPUs/fO+cv8soF9r07FU
9FeWChy8y6TX2nzM9HkzwNc1LGywscuR6kmLnxWOIO/f6F8a+/ONVu4KmlS52ZB3HzMRX0tX7o1O
fMJh43zplWeLRt/OMwt3Zk+z3YcA3uDtAjv95f0HN/5lnnK+/No5YUJZmw68ohnWapx0RzGyUctv
omlPY0VuXf3xjBtOUQqUj7xT/ulDw029s+HH24+vWZV0/+d/Gf+7if/fTeVg35TzU4n0Y+7+OO5Z
L65v3GIMp3F/rk/f/5UXPs//sJo1gGimwpyPiYQKZKFU2fhyfHv/4hd/zcpgQVkI0cHp1ZGDC5qo
hTXd75Q26shIj6bAkyD54ZRJlKOXeP+O5wv/Y1mv7Wd7qxkbkz76UcbQetyvZrLsBvHDyU0EK8b2
/Ztcemcr8xUSELt1XEDksRrdb0kDTwAZ8Zj8fv/y/3LsOC+B823/WgItuutG69PuaFZx8Zy0afzi
JAxCCzMt9T74MhfC31uF/5KggAQeVMdkmjco90N7ebS7YCtkve+zm3b4aMTapXe1Cn87I1FdZCnR
JNe2eTcm+L99tQzcsD+Y4Xbpi682ATVryubTWoxYbKOs7Q5V6t0kSHW80tuWLVNe3v8ql37Iajc4
axzpHvUS9ncy/GIubp7u2zyV9ecW1dqF1qhwCyGZkrjHJVCLEMVAa0ZL9f7T/8vjhjW1dp/VFdK6
RSzxkU5xegdh9RZdWszAYCgnlMNP79/lwjtam9DqFTTvRunWMU88pOgkMOACz+9f+9IvOP/9r6io
vXr0Zzt3jhRvBygOZ2XMs0sSjyHABw6Slx7/HJB/3cI3F4Y7ntU9TmUZ3xuVeG+zNlr3n/sB57v+
dXWWaFCiVWGhlsOALAMEhtG0Ke28pGz2n7vHKqzdqkVGz6zyo5nkL045Q1zyfrnpuPPpz75/i0sv
aRXQXtBDUsFt4mjFyZUt/H38/2GZw6v4x+7trmKZ1mCCasDujok6eg/+3t7mOz8q5CF4HbdmxESi
TwbbKpjnBbNGcIGBzOFJa97i4nPfeO0XW6ZqLFzFdVtKSMfvwfoRXBvbun98/+1fOlGdlSFSEI/U
IAN3mMdpORQANschA1ZHfG6O3zH8QRTmw/MIS5AmmiDBueFpULu+f/8LX99ZHeh+QTHQCQd9X2ol
96Xj+V+0FiPM969+DrR/fP+1g6tSE8pqU7pHq9JodNH9GetX9dEM9kvPvgrvMkg9WgI8u9tf19mV
Z37gYnzpqc/3+yuwvVhU0B179wjJ8Asdk19APSWl+kf+5MalB19FtVRoKO3MbY8zxXUygePljFTS
oa5UECcAF0c7oomt2b8NYey14jB6cyiG5oOz49LtVxGvtGAUmCLER5EFXkN7Px/62y5wgv4TMyA4
nNamrYbeZSAqo3uk47EZNWvrGOOJqvuD73Pp+dfBbndGQtXtHXuJbZx09QEzPADwT63Ztf1qq9G5
8g23Odb13ikPyLw1fff+pS8kaWv7VYe+VCct6R3jtFYhcFGkUvhBFkOLVPJCyR3Clf7cyWGvAruQ
qCa0XnnHebBOEDmiYfCvWz8HM+4/t47WlqwIvMckwUD2OI60TSPZYsWC4tzSzE9+ilWADxoKqRpI
91jNkN9h6z5X+bTXwYLe/x4XAt1eBTrWX4NudLwj4RVHcyh3dpmdsqzZfu7yqzAfBaIWH6o0SuMO
4oYYblyJfTZq908+v/nfGxU6xNmWCb2HysiWg7Z0w07ObopyWU7R+7/hQqzZqxPcDuDAYRkTsIxw
Ia4WsCIHZdYHP+DC1dd2pnWigHnqOUDrmF0pRAsZ9KX3H/xCerk2La1gAfrnlOCIovlGVPoGT66o
N5sf0KY+uMWlp1+FWN7BIjSqxjsuhTgMiw3rJv/c0ll7jY5oSzG+QKSuueqQa+0hVc4WldgHT35h
4Vvnv/91wrmxpnTJWKcjRkYveT5FqVbfQSX+wKb20os5//2vyxeFy9QFt/aOzdDeSF17lIn2wbZ2
6dKrmHI8b2IqJ3v/oGQGISwHz2Pq5/tr5tJrWcVTqQDVm8l1j1Wh7u0yfkFwERVV/IEt+6VnX8WS
V6aW3bOpHQswcJFMG4q16P0nPy+5fyRa1upIzLTYT2GVBEeUTdkm7VpxrUHEu/Ux29ykcWFuZ7/4
/v69LryltUeoFUCpg1HEW5oqyDYdxNIgeRGidz7YFS7dYJUSz1jxpa3pB0evwe7X0A/lGehp5Pb9
57/wGcxV2CJpwtYvVi4yP4t+OpLafPkgrv7l4kviszYIdSAFjJAMzwdWM+KhoPeg9SfXpCkH/pDa
zXnAUTO28z0+TGP9IApNGs9Mx3KXu/d/3KV3d/77X6HXMIIekqHGtofSsw6cCE+fG4gRH2Qwly5/
fqd/Xd6S1Cc2RhBHz/1q6D+77qZpnz735KvIxmNlKAFogiPq2ciqEwa8Qr6ygk8uqlVs66lhAOjO
/dE2wA4f6+VLbP58/8kvLahVXOv67M+1R0BokxPxdU8VIPnnLr2KaykcqYEie7T1THGb1u58Xwx+
/Lmrr+d7V0r1ahE8uEFe2OdxqEb9g9d9IRLWU70pJqcZVFgeHToY0x7MVXqHKgs063fgBhk+U6Zq
TRu4RO/E+FX4aSN/aW3dfDTu5sJHMVbLCV6QBCSck9OC71RUabCGzLL43E5urBaTX2oMVcbZ5YiJ
V2jp4598xHHlU5/8P+jFXyGmEDbElmMk8FHqLwVGRKEW4IL+/sUvnBP/6UL8dXEQtNQDfEKpbQL5
emOnI9/PRvSlehGKvETQ3iD0fP9ml3ob6znUA+R/AHMrOcXgt2526BLEbPmdaXyDnrIrmKPTzVGd
fjRL7sInX8+k7pPJHpuZH8fciXuJmUgIY/KjRsmFfPI/E4X+enOFLa2S7mp31HN4Ax5yVP9NFKcg
+WQuvB4i30ErlW3GgnWF+iYwZUQ+ln/kV37h1RirY2H2Gi3psQA9Lu0fFLIRLrrR+x/50pXPf//r
vVSMj/BLCFTH2Vt6eyt7hGtXQTvCj3j/Bpdgu/U8cLrnukjbnki2A3pfDWKL+HGwqntjUGGPoXFt
fi2dYu9hYVN8YrINB/l6Ing7tBNcBYcgdIxbtI0QhD9Z1K4ngQdGu9g6wp5T69DlaapqU6bVNtUR
1b//wi58EX31RfR+go2Ib81RjQnUqMz0Iwh7HwEPl66+2lcZ9e1ZWdcmp24pQ6iSt25TfbCrXmiP
6OZqKTVneszUxUdzNG5hdC6xAwFX7RpSZagGLXqv99/QhSxGXx3YeWumCI5z2tJ8iJtsgIQlK4zJ
J69sos/dYnVwZ7UVO1UcJ5gKuXuW7w6G/DUUkO37l//3V3DXM8HNxtDwJaGFl6JeSkt/22DR8blL
r7Lvqc1rdBBJekKxDVe1dLuDQ4fwkw++Sr4F3OiycGPaLIg8Zpye3eJzeb27ngQuzwxjA4UD0r8A
x8qfpf65ctldD/9WearbMMSy06gxLdcLwsaw70Y3/qCf+e+jxQ1WAasVIz5yMZcnspA34C5ih4N9
GLMPYLB/L3c3WIUsAs0pGSxejI8jn+3X176VH5rB/OTlV2FrO/AtFwxE0DowoUX6+3Swtk312RWz
Dta8Rt04ZTmftfgm4/K1KMtv7y/1Sy9mFaRxkKdQzFIUQJq/J2nf2YY8tBhMf+ry6+nfVgyjLkcc
etKSnwhRb3z1rOvNB4vmwrOv538XjlxmjFeyk2HnIU7ylvzayfvPPfgqSFMN15xWO/eO9WaP2cV2
6apHbDI/eC8XNi//HAd/pQzQU8aS4Qn5iREBEUaOW3pnHyQLly59flt/XTrGVZrFwlrEk+UXHvci
lLP/wfF06dqrMIX8iji/nL2jPutMdoBtv8Vq8vn9V37p4qsYxYkWIX5bxsfMKLbV1B3pCXzyuVfx
SQPARAvIsWrVfXs0Z7O9TaZJ+1TDAT+7/37jJtqxBoK2j3RNOzg4lyxdsLOyj6bKXVrmqxCVTay5
lV/lp0ErdxMiSkn+l+H5/6nXvmZnFSOkyK7U89NcjdCy3BDr8w8ufeHJ10QsbTFAUxmicnQMF81B
tilY7ej8Pljply6/itEA2XOArDs9OTM+0/ifln2Jx2x5eP/F/Lt+Z3rjf39WUS/KiZXKT7lVRhiz
h2Z+J+aehPVMW3rS7Ad/+GDpX7rVKmZLTLCxGucb9OWLAHZjBki6YInvPiX6l8kHKEud3fu/6kKU
rZlYNvK3TlV1fsKcNQL3PvaZ/kEcXLr0KoCDXsxtmcw5vkFvTRbfQ8l/+NxDr+K3FEPraGbrw+y0
MMBBAzzmQ/XJVboKX7QeopLukp/SrP+TYH62wZnkzVP4k73/9P9O6t31rG9dzxyk2UZ+Mtsi9Coj
EtlErwkFc/1idK9T99FsvAsBseZbtUip0XlZHiZ51m3ipagd+gez/4hhcunyq7QYOYUV4DnKVxiy
XcPkBsmG1BQfldHnuPqfDXx3zbSCzq3B4ycISuOxTQ+L7oRY5Dn5z/e/wqXLn//+fzm7kiZJcWb5
izBDAiS4JuRGrV1d1dsF62UGxCb27dd/zrxLjaaU2KOOdYgUoYjQ5uH+bl3MZ2aWkxDuta+rn53B
IciRP5RJebJBoH/7J3QOUtLY7Al6C43MvZoR7kQ4GA2xYyCY6mYjeXXfoKy/fWn3Kbom3GsBZAGL
8bZRPpcJWoVatvELmhxWFb6jdKKZbNdJ8O6WMf/pguhnX54xJYmZzcvWEijXOS5JnAgMZs5yX1vF
eZ/zlTR20LnRJnXBr5QlD6D/vIjORd9fFNw2r3OMsgqPRQteQ5DwXIEPS4I+TSAL2A0b5weNcRVj
BbZ50qOBH/uqBrD1Icsrf64Byf//Dx3nZNV635sUzOBtHqYNfwKbaMBHucPpq2mlJExohHBT9KuE
EUWXnknrOjBwDj9B0Xtrwfoo5tefUFZ5cGsu6QI29hBNVG/ci4CspmHbNCF4OjdW+o/ydv2J9aff
lYaC2WMUE5NcHNN9iR08uPCZPYAa19oI/Y/md/0BpTAkRIA0p03N0FsViuoiAKnbcd/krj/5buzQ
YsLzCGj8w5LYPgeddG7mG7tmnVuU9ZxDQQBvtSDtpKI5gMz1Aip6UE5GO0eu1ANQaudksjpQTEFx
6Nxl5ApKgWnDuG7sSjVAx0G1dEVchMwc0J89nlMXjMie/eO213VBqVSDOeXgN3XJcKHNr2qID0X5
vU1PjrlxstXEiwrAysB5XBI6kUsE/liJfk+Xfc+a3Hu7PXqdeSVrx9zj0zwuoIMQaR0wXuRHaEZt
RM1qRF3GEesq6qogWELoYg0XDi6DvgyKHhQZqR0WhvRL8MjY06fbX6GZAxV7hZZQSFa0dRGCbcBP
raML0lHpvhnDhn1NCKnK1oO70jjY6N1bHOghibqnVzaBfgTwhex0+xN0P6EkL9TN5DLMUQaCrc7P
0OBbsF8O2GD2WVfyV2TQmSnA6CiAs7sbTchHncF6ftu2LoSU5G3BSk7R5FqE6FU4ggnnPgK3wj7T
SupGEZiwXag9hEWbnkF6BJ0Sim/YZ1xJXOi2WAuaS+klr937XA7Pa0fdPtsqlCsTXYU26KYOoZPy
A6yUdwsox3faVlJ2cftSxtwZLkBKgGQTuiPF1qZSM5WWssBCd0naLinpBbqJj8CL+b01bcT3P6iP
D4qBCuIaLTHSIlowfV37DUCus4HWfqP51hYvBMQy3pIAjPlC5k+5W0Bk43EyVp0fqLA8Su8FAlCH
OrZPJbjDZu9iRV/LIj/MIC9uwMMgf+b2joMrSpaKBQNz7DhQCIuESeUewC4Y4Ni/cSRYnfiRA5QM
d6GGN3sgkL64oLoyi89x8YuKX2kMvaN5B9R4Hb2S5lCrRClv0HRqmyXUj35BHv0wDK+380VTZC36
7+1FUVaWEbExD/FC+CONx8BJvacY6i/J/P32L+jCT0n3NItbcBPGeTisBH24jg4y6BhupI1mMVJB
YQZ0XhsIgOahYS2XyPWOhAYDNE2a6Csudx5ZvO8jVEBY2paLNyd8uABK4jNXBgKKCLv8Q5XMH0EH
50GgJQcYojug0RxydcuGac3yo8LAipiBxLl3CVq4G/QgVd+AO7rWdvbX7ZHrzK8x9W5rClo86OVB
8S0E3fYhX1JIuVcQEHA2Hqg1oalS75LWA3kf6OnDuiUX8KLejQ5EDSL3E6u3pLp1X6BkL2MlK0CV
jX7uooZI+/IT7/Agdwa5zW0PaWKfKqlbQBQ1j1PApbJpPuFF+eykf25b/rDBAlWBKok79hH0udJo
uCxIWul94+OfiIGA0oO+hNP8MjwXBHMRFFm6gyjbzzHg2Sk0kQqx9Yiq852S15HTCjAxeFlYJhKC
A3/AW+kTZ2e+Kct4lkZgK2h7chE4TR1qGwSVDqjYb/tOU7NVTBgV0EmUUV2Hi/mIrn2IgFzi+A6E
rvb0cvsXNL5RoWF2OoESClfjIW0H6hd29SRkXt/lqLWX27+giSwVq2OnmUtyoAYuuMYMoDV6Av9s
sM+0ktarPmRtGCCTgyz536QfZOAlYH3dZ3z12LuaAXWKzhjZSC5uWiXwvKCHpRr3Wl+99c66Q8YF
bNtpG0pQqh7sqpVBCezDzrEr2Qx5xajqwaIXEqh1HJ05Sx6tZtiCTmvKnQq4M+sIx+WiIxdwHLzF
UL5uWvczxE5OYCbZV45U3J0AhfaQQ1UHYo0CVACQpQHH6O151UW8krCQ0Y5w5+o2oTc9G/lJRNgR
0tNt25p8VTF2ICixsqitnbA0fvTuXb7ujrO/l+RbUzkbw//ogQbVVMXVpaNTVoI1Tigq9KYB1gy5
Bt/qv1jRDMrcT1nyfcS7we3P0aSuCvYiVd4D/ZjkYdWx8gvU2eYXwqLpvM+6kr1eNLIB6hlOmM1v
4Fjx+ynbqAuaKVZRXbKIJGhDMcXUfOrtZ0LPc/p6e9Ca2FfxXOBrTyFEmTWhxd4KqKEkIGMc35J2
Z+aa1r/rAgXzMgFFTRNCzjpwrOgRvJj7rnJURJclwX7arVeWKzMfKCXBa7XVmKRzuLLCNl7UOIIn
yCnj0zDdLU4JwaKNMNF5XMlXMNURUCTDI1n34sz3DKqG+WXiezqumeeq4C0wpTdOCl62MB7S0Eru
oPC2sXh/nD2up2yXQVMfV90UNeEgagae1voPBA43zokfFxrXW///bvmAFLZhE5DihpPZHLzqClrb
FnT3oFICyc6uRcRVIVxIR+iluaQOnRKkYVByPgmX/7mdRjrfKIsrOPZJymcPk9qC7tqVVyDdNsL8
41h0VQAXqJ3auCa0CR0KvT4CKS+wp29tJT8+xYFP4N9+rwD0S0ktmtAuHyFbcLDGP3ED5YYigsjm
q1HNG7Gjm1/6798xhA1F6PV3GAmj+FLk0Gg0//LkPQhag31ToOTsyrVLhBBtaNEu9rM5Nv3ehZrP
PutK1kJIz8uTVQiBR+y3nKPSBznyvoOoq2K5qOumNqhfGzzv92ZQujHUQqncuDX+uN64KpaLAble
exbqDXokCPlVtE9O89hXX3f5xVUSV0DkYOJ4ZQiTJX0ZOWOHGlS5G07XDX39/7uqIB0gr2Mw24Vo
df06lM55Wuan0eg/WcNWz4ImcV0lceUUm7nIsjYsq/qh5e5DLzYOUrrBr7/4bvDoMmNCtg5KQpmc
ScMevKm+FyakxZw9LYWo9SotV+lO4GIDi01Ix+4lqu6sWDx3VbThfU3OqlxcLuQMKFi1nRDszH7e
XXj3mHbtYclCYb/djh6dj5ScLRtoYk2gsgsFevlt8wKaZRAfPkAN4bZ93ewqWdvJKY97s3dCWhZo
3BivhrPV9KApyyq4q0pQHN2mb9E4EPnoqD20nRVOkDm9PXKNZ1SAVwNWZAsU9MhawOxj/pwDGkX4
ndiCBeuGr+Rtlpdt47QJzmstsyDabL8udBkDY6h3FjUV5CWzDOq/ULYLI9sEy2wbTJO50znrR71L
rS52wfw5o9Q3kn3GLU+wFM2q7ITra2psHPN1DlLS18hBWW6zDOrlQ/a03lERb/oCFtl9yaVSakHq
bSYENO/hYN0baI9Ks2/t8hWaBoe63QF9QHXg9N9eGofMSRc0IoSFtE4L1JDy1tq4GNeUBq7kLTQ1
K4ZmHAvv1/EJzMJuxr9KUGmByzEG/elgnm9ngSZ/VXwXheZFE81OHcqyOqWuHdjmxhdoLKuALkB9
SIt1twkJWFKgwuZnYOa7PWiNc1T2rDmbm7mELE8YAZRmSSB6v7neG6XHZt8VFGCd/57ZtOrnCJLC
ZrhAfdUZoZ8xb20IdX5Z69G71IogZFFBEImGUN0NUrFcWLkE+/yiZK2UHuPDwig2aOBbz5YAik4+
Kf9mc3JmoOC4/SuawsnWD3v3AYL2DaT4hB3OgAG2/YszTKAqv1RyZ+AoO2YqOmi15bDfJs6dgMBH
Pl9vj1zneiVfO7cA07yggOCQ+lsTWb9kXG04RWdayVdArGxzMGwaSvRVNRBzxOP+xqxq6iRTlljc
sy9dNGAPUlTolmvkAwWXNCjJ7X1DVyFWePjtotrFQtU3jXsA3z10XeZl62blw/4/FMn/wKwgDpZ2
VuuENrQ8TQPKI/kJZyLIs1rgk18ucVpBxvNxasZj4/59e6K1P6rkbwRu26zgXhsO0H3s8z+1+7eE
2HHGgI8tA4KLNvAsWAmHlOfWNZtmmlQglkknI3FobIdjDWEWyOsNpvMM2siN87smwFQYFu6WGyst
nFWewToAwXOchbMRYDrT6//fJfSUz0VpLUi4afQOtuv5BS4Ib0+EzrSSyzZYjSFNO2AZmwkUgJxP
EQRxbpv+sD15DSwlm2MuTUJN1GjwWvsAb58gaONX/KGPf8vqaXTn56h6isSn2z+n+xIlwaGFGlvo
I8MJ0v4b4okXt0w2qpIucJT89pqaQtDaysMGzR2HiYHbfUQdDyBTaga3B68p2Somq+8yj1h4dAo9
7620LpGQhy7+NhKxcy5Uaiw785qxr3CS8aoUukDFQWYAUeGxepnaY+H9jNkXOQwBhCr37VtUpBZz
MpYAzIpFyHHBLd4HJJEbH6OZaRWbhT6ACTovOGtkQDoUSfFXYu+hmkDIqrAs3M46rMUiFJZj5rvx
X0O8hdPXBJHKhdVDEy1fRpxmymK+7/l8njpcAEV7+pvWgSt5LHuzJR6Ui0LwWAznljlmWLpyo1rr
HK4kMl562ySeUCRmKKBkrf1EoIJ9O/B1ppWsdUzh2XlkWrjaS45ijmfovAGgvM+4krhdaY8GzXCA
gfzJlZlj6g9dau4zrgKyIE4L8nYLTlnAOZbLHgr28b6lROXWyqB55ECgrQndpvvNFqhOpdOw71Cn
ArKqrCJDYaQo+AjttpBXMj4tjO+bThWS5TVouCcFRj6XjW/Zb8lkb1jWYA5cFUfVmRmXrqy6O/Gl
eh2e00D63QGcSJNPfHpIj9w4bH2FbndirdH6bsGdrbaeSYffmkNyqk7TBcoiPpgcD3h53VhUNIGv
AqsEJFFITucmrEV0hAjWJWVbuCSdaSVdBwgMULm+UkBl6GyS5dQXG2us5lxnKdnKoP83o/8Q02sN
D4Pj/Sx4es676qUb02tRQBPkduJqiqWKrHIS6vUAaFqhiLrXFtQQsdU9FOMWabzGvAqoMgbIakad
Y4Vjlfvt3Add531u8+zP7dFrvKSCqnCht+ph8SbM8+Fggx+8/twVdzz/zJutN8V/aHb+C/1zVXQV
BwK07V1EqHNgZ3ICvvE8Py8+cDd+FnjXLXIQnafW/cq7RMi6ypkFLvnCKRoCsPsHQpCHpt5DoolV
S0VZQUYrRusdbrGgX5etIBsfaL0fguTH2t3qrdF9gpLLGcubxeKTFVaLh32be5maL1Yyb7Cp66wr
664woceOzikrNAGeQ406sIleMlccb4eSJpVVoBWIgzM5DojUpveCqmtOUOkK9plWclnKtILeeYut
DrTPV17qel42Rq1zirLuDqy1kp6NVtg6EI+OU4iGGXgy3eL+0DhFhVAN2Pq1NQTKQ4L61njLA2m3
GGR1ppUHXsislAna27EdMb8uJRTlqNio9xqfqJipqp3beBwQho3JjqI3fQmui7jZOmx5SMgP6oHK
biQLEA47ktuhwWy/Tq9tcUnbEdIUSbAsVzSCzn27cR2h+5L1/+9qQtsKcD9FixXmrRGA0+oRWt6A
UtONDYrmKPTP+v/OPDPGsjXRHRUCgudD/SaI3PJ5As2iK5Kvt0Nf9xNK0rZFS8tlYlaIB6OKLQez
uKflt651d3pIWYB75k6lZSNrncw9NLgKkKU8GPFWL+sajB/NtZK5NaOO2+N2AUJAn5fibche4+lb
jmMWgTSVO/6+7SRdKihJzCEaWbGBWusNzSH2ymPbDMddplVMVSWgWu+m8I8HaGVlc3+ot9pSNKNW
sVRZ5kTgTUZVm2zeomNn6nzhRb9uj1sT+Sp4SvB6stDqC6hAFh9Yf1+aP4fy823bmk2DyogFEkKn
ESgSIZef6gT8cflBks9u/TR5W3xxmrBXMVR9lUIUChcBYecY5vcsRY+EMPoxmCfpHZLE3Bn+KqAK
Q09toIGdEPLQgFK1aFZ+zcoNGIVugpXcjaOJZbzEHBh0eHOodRb2FsmrzrSStlCGd1k9G3Yoxycy
JefMdTZ2CTrLSsZKKKq308jbMBmTgOTmH2cZv9+OG11MKmmKWpMXxby0oVsJbEBw4T9bvl3v4fxj
HlexVJ6IoUsOld+7osrxmrBkbn8GAXm89Yb8z6L932LG/wOp8vAmPaIX9G70vafkeQnKgLun+gfz
xXEcD3XgnXFblR7p1xib2wdB/Nt++zjfuAq3aoac280Av032yzJ/cUHf0t2XHP1Au15JuIq1kgka
0nlS2KHF6Se6dFAxzboNQNTH8cRVwqycGqAbGGMnlCJGAaVA4sQby6/O9Pr/d8uvAWWGJjIxbL5I
iHL3RxDSbbj84/rDVaQVKI+MKgUBXZjk/WMPEqum6sLJg+znkOxaebmnpDATLq6mnBK3jg05Vs6q
JC6aS2k4G975ONu4pySyt9AMsOXaDjuxQCu4OpEWPWWEbtQJnYeUZC6MPi/jSDqhWzzmpY+rSH8Q
1xRQq9tBrxm+irKCFnNBcdljXlCg79JkeMIFBNgSpo2w/HhjAnHgf8cOsUyQWUEXNqyLv/LuWoFe
U4yfE3Yi8Wc67ssrFW6FjvQFoB/DChOboV0Wl1h8H8KNq8RZIEpY7Gyq7NB1HB/MLUcSbTFXa9JK
BVnlNksZiNVtaCXissrpD1b18/ac6iwrCcuGdG7Qf26HcQV93FWoOds6aOnCRVlrARWFYqCLzdSS
jr8844nSPDlwd2MiddaVXOXzYkHvGbk0oD+ZACne1/Up4e35tl90waikKvY5AxkgIh9S72tHwHfk
LhA0eTGmtzTrr7254f5/WiQ+WMBU1UPhpRkvxmYI3XTxbbn4aZ6d+kr65hKuPLZr5xXIAANzIpAv
vkr39fb3adz3H/QVDjA9dF6Xi2twwPkT8r20bflmQf9zXzFVAViFiB1Z9IjZQnh+m2CrbhW+DY3T
2x+gKXZ8XZnfrTTmUucOSNnMC9j0HzIHmqkzuU8ycZzI1u5C9xPr/9/9BO9YPdQWHqF4XPmQOjka
qXh2chAMu+OX21+h2UfwdXre/YTHcL8xSrzNFu09VC25XRyyGnTi6EzbolPV/YSS4XPrWhmd8RWW
jf5pRg6gmz2XNVAAQhzQcPp8+0s0hUTFYxlRIUnZuPgSb4R2bvWj2Wzo182DkurlYMmKujhL0oSc
WUbBSl6TQ5LZQUHzr7eHr8sHJd/jqavIkhoQaLeMc4xjTc4jPJSXp9vmP75g4SoOa5EFjagYAAWd
+DkvLT8v7iU0gPMkebHop1p8J3xrmdbMhIrMYqRDZXRoF8YNyokcvsZ29uv2Z+hMK0t0P1fT5FG7
Czven/sKHOVzE+wzreQzFW7WcSjOh4mZBGUR3/FhD4URTiFMyeNoEDhxT5B6yCfvrSc12mTB3L9R
hzTpxZQMbqdk+T8c4kTuywJ0v3MCgNA3IkFr8Wefa9bZeFckeslAGV1PTpjb0LVHT3TXWZd9ppU1
mritYSWRhaw1wTVfWkfo8Gw4RpNRKqdW08+04wOuJEqrfjRF9gxJ9/PQNBu7RZ15JWFxOBoSSUQL
YbklqOL7BVppvN+Ic51xZSedDwtxIihVXyDI7nus8w3WPVlJuc/rKiTLMRpn7qfSDGtcUFZ9d4C6
7cYeXZOhKhyrIUNUGWxqwQ/tskPszMCDV9ZGkdQUYpXvCu/4k2DL1IWZ/CPkz7T9ZUx+sTWjmi2X
irCCZqaVG9k/dUtc8uS+tHq/HN5mIJ+TCRfe+wBxXIVaWcs0Rui4wEFS9u1PcF+50hc2WjX3Bb4q
M8OXDJ3fztqKNT+S9rNtfUm32kk1s6u+eOUys0acwWiYQ9dN2oZPx2rjZuyjkIc0jho4Sw5hd2h9
uNeqGE6ol0FUj1dKu42Q/yh0VvNqeY8sT2Cnw6+26J96aE2Oo/famdapHecdfl9/QinzMadOXczg
B0xt68GGIDWB4BfAVzueYFbzq+PeVeE2wcuCxUDiZ0MYfIaEW5VnwSi2+NF1DlKKfDUKs+kSipbD
KLoW+eeq+WyZBDAiMJduOEj3E0qxj2egqmOQYOHhmj0mUPkAM0ECboVcbrjoo/BcXUT/7SJzVRcE
W493zW0DfUzzLA+ZmW3tEHQRqlR8zpcCnGCVcU3XTufKti/pVL3OztYeTecepegXUTeLrsQMpDYa
IfLBCWRXZX6T2b4ptzDcH20E4SIVqoca57Y0stLQo3/QJXugmATTaw6C58dEPtPC9F00id9e3TUe
U2F7VTnFbMlKAckjcfbS6gzVz6A1WHDbvMZhKkjPnIy8S0DgeGV8ue+i32UV0Gh5QQ3fWMw+2lut
zlp/+F3Kjakdt/GAGU+iJ8P7ni4Qfq8/TUkICZmNn9C5SMlqAlrXKDelcZ2NyDe7PCC19AH3Pt12
kc68ktUGcezONWvjWuAJktSGj21c4LrxcZ95JaOdeMYxPmmN62iWuCLAFTdpj323B3W4+l/J55nV
cUxs+N9dJp/SNFhGO5i9LXiCzjlKQpd9l0v0roG0l/MjGfk9M8ChJbeu0HXhqeSzG3feVI4gyS7M
yR8iNzAKAOzrHG3L8bRBtqipeCqML+HU44lDklCkDbhM2u+C079vz63O9LpNehf8vTm7HZBAcWiY
za9RTGA/txpjX2VQcXy4yJhIYWJmu7zF0zgNeoEmPL4Vl7qxK4mbVHXkVkYD82WGFh6bf6/mLSC+
zraSsZHTD04yDYh5kd6zOr+CNHynV9affOdyr18SuysxbCGzL84EemHm1o8jTT7dnlJNwKuovYy4
Ms66LAmTRpxFAomqCpIf1bJxJNJ5RknXZijipOeucTV7sPCnZtCwYV8dU6F7Ik7yOp5EgoO/QwHY
QHNuV78OVhGL7yZYAcwdTxioOCp0Dwh8o21yjopT/zX14uDIx2Z+5fHv2xOg8ZAK3SOVwzsPf9fM
8P5YdfxT5O7GQqIzraQrG4xiGQY4X5aeD6z8qYSc2r5RK3tnMx6SkuR8DZtWnqLY/F41Zbwxbk1M
qqcVA2J5wkDXIZgh86Mc7QPvxF3XbUGidObX/79LqVk2rBu91r3i0fE0RSzAxxwjb2cdo0rGmlFH
U4gJxmHSmeGcgMCxi6982Ko1utEr6ys0QQnjdWRco0Gixc7yTUBtE8ML9k2skrAQSZoTiM0nYVY7
sva9ehRnp1kVEffZVxbYoQByqJNVFvLWfazNBJTp6dYpWucaZXWFIgolI/jMAROu/EW0uE5uDpGx
B6WEQqCi9Hq7KKTjySwci/RqNNOJGdMhQStlm3hveRmauIW47STNh6iEZxy9M6nlQsCBpaMvca6D
UO+htLee7jS7EBW5hybZ1pltnKvbkl1FOqMbDjvNJI4/4Xlo66VC9w3KegsAeEvMoUEgSUNc+JhZ
l2xMRCCXMd23AqgahbEByh0iUZntZPTN2A7iFT0fbYHmdV+gJDLHjcxS9AxLL1SwnCIJreHH6Ozc
j/yDg35XhdyGDnnXIxGgh5hDJaUv/JqYG4uKbuhKFucVSUXjUuMKjn9c/+aXfAaVUhWf98WnksSW
lPGYCpg3RXLmRv5ILSSa3IOmWxNNyeMaMubG2DvuVfb8kfWAvVWi3ecZFanXo/MUahMYem8ukA5Y
gnEgB5ZU+zyjovVkb08ky7DkLhY7jl50pg491GO/EfFr6KlPs/CMitdbZJqDOhVJJel8Fyfkzli6
DdOakFHhem0XdVFe2Ma1qooLrn2ehqH/C72OX3eFjArVw1OSLc0F5iPHfJaEn3pmvlbGVkOpbvRK
rqZNkrUZnxPQvtYXnrWndIyvpbmFddb5XVl0pWOMSVkz9+oV5TlieRgZItjnGCVVK5ELzqbRvXbM
Czs8dURklVDbJ43OVOXKCXJ1jlFW3hU3d4EJWe8hS85dNR73jV5JVWottCdz6V3dxrpfJPNtbty3
Od9Ip3Wx+G+8O/8F61kZYazwoKHb3jU9Pcw8vitWouthq1v846l1VLje0MradF04aD2SZ81wLkFt
cts5OtP83xvNpibMqXjqXQdaY4mtj11fbzhGZ3p12LvVI2U1NWon864jm4OJkuOc70slR4XiUbtO
KtnB58MAldm8OnQifyySPWh4XH+r1Gdxn0GdRDRQwm55YHn9YRwgjcSgU/Ltttd1MaPk6pgVbV+4
NVqGxH3Cz+iSROfxqXZ2Xa84KiBvKvOmcG1MqhelpzimYBoZ0n1nB0dF47WZWYHcCL5Hz8YvKyLH
Mjb/mtutm16da5RsXfLGHEeCbB2cF7x+OjnwVfN9tLWEaIJSBeNxM3eIlWFqR0iO5eNwbft9QkuO
CsRriYDcKS/jsBfjGdSW14rv4ZhDQKrwu7y24ko0GZSbh7ZtrrXTjs15Ya2xp3F8/QE1V8ucdV0B
t2RFFqQOGo6dZqMMfLzsOSoIr+iTrGnaFsUrWZCrMsAhJWjJFsOtzvw60e+qTFbJmRs4K18HNNuA
tjUxfiSZ6byVY9p+uZ2tay38oMKrdGeyrke5TKu4tVefIxAt2qN8KVnkQ1U+aNxs1z2Uo/Ke4frG
SrBrhdSvE73UzDBB/V9s3dHp4l7ZDndoPqZEuAkU67rAbLwT39zX6EwrGTvhcihZbGQslfb8fQYJ
gX3AFVe764XVUSF3lkjixuUYecRM3zEXv5PxqfRq//bkauqNircrW2JD7N1IAB0TYbo4IIqld51b
3Ve5s2+NVTF3Q805uKnm+pq6cfl9mjv6I/G8aAfdFlJX5TszOmwqOwvK6D268h47CQXX3M63xKg0
6aUi7WLHW+IW7DdX7iV+5YkLq3BvsUm0pTOvZK9t28JJgagLq4KeJJt9spQXI55PtydXZ15ZZ3na
uWVXJFWYl8OppOODE9tnKLJt3IFoIl9lOus6e4oKF+anfvYtnC2TeoubRDdyJV/Bte9CeQamI6MP
DOgZFtw4zdPOqqkC66Y+tUZqEO8qlzhA+bxY3DyQbGv0GseoWDqzmJLYNYkMi3EWfrTgtbaU7G3X
pKo8Z7iHTkEpJKqwMTzzEBeGgbYwL6BZv7Fi6Ua/rgPvlhSQ+iUuXxzs6I3Wr03jOrAtsL5mWlVM
XZuOLMX9nwxrC8xVSflrntNjReJ9tVJF1bmmSXEpDdf0RnxGq/Fhyqrfi9l/vu15nWPW/79zTN7i
/YJAESnk7gtBN1ISGcFty5oqrIpUAk9rzNQzJehcScCc8VDSLvNnk+PQFv99+zfWJ4UPlnEVWZc4
EBP2ZCJDV34ZyHNivbXsXkQhLX5U0My4/SMfAxUcpuRtMleyyfq4Cp3WPsn5ahjxm2UsD8ZShNg0
H4qxCuuk2Ff7VRI0r0wMWtR4mAFHjH1FG4v5YDbtVhO/ZrpVvF2e9kNBOkw3xa7kUKaZfRzbbmvK
ddaVlx9cF0fV3OQyRJeWdUhlI0G/T4yNZV1nXclhO6vKOW3SKqwqerIpP8/OVsOKJlZVwBRpp3KJ
uJChcLvT0ON5P1++QGPnabLZ99tRpCkTKmhqTJ1sLg0D6dB0mNYaGsPyVx3NL/vMr057l8f1SNMp
Y5MM7QISkD0/ddKGPOkU3Dav872y6sbNBDLEDtXfAXUyHoef2k3Zd53vlZsoe5l7JtpFhi1wq2OO
dt0Em83sXBYbrtEUCUfNXzLQWADZEi7xS0KfPTTwV+1LU4RkvMb1vjrqKDtmc3BMKL/DQV37ipbd
55TI19uu/5BEB7tBFSg1CZsOZlsUYZTPIHDJPmX01eo+N5bwV+6rdC5CGeUnM/tUdH/d/k3NnKhw
KSeTJsOLfBYuhn2dSAkdtOJTwxx/5O6+iFIhU6Aa45MLjHVolcOhnJbXsiEbuwlNsKpgqYKSaKzc
SEJWlF1TEn+JUmNjNdY5Zs3ud2lGSQd5XUiHIXY6iMzXRn8QS2SG6DP4XkDPeKOlS/cz65e9+5mm
dPN2AcsfqCHqUxdDk2JgT97MzrxtNr5E5yQlo1u8dmR92uEhSEb34Ex6iMqd5y8VLAVqo0iMrERY
wiFF8SUtoistsUECg8Pt+NQsybaS0jX6wTo+IiWsJPVndL4WOGdkjemXTXGcFjSLlQ9Dt3XbrHOV
ktsl7h4i8PvKsOySY869YwOY4u0PWePmgw2MipqSUUyFbWEWaNf7AriybLaCilgbS6YmjlQCtN6Z
jQUkXNgftcJHFURf41M3/pzzjUtP3fCVJTlKK2MmEeqEZ2RhX8ZBXCX3IKTemGaN41UWNOpCqmaJ
nSocmuhcRt2zl6b7znkqC1oiusmTPWLUzGbv4PFxPvV1sw9K4qi8Z7WV9l0xYOCOKy/YWwRS0FNu
bU2rzu1q7hbo8FxMG4dU1h1bb30q5kFPxg3f6MwrK7JVQP5CdmMJrYRny/1uz4/1VsDoZlRJ3KWG
irr0zDJMij5IY9weDsVGrOtMK1laiGjCorWUoXTtg9M3p3mTSkfjEBUs1dSLC+iql4Rmzh9Lzvyo
Nr/LOtt3OFV5zlg52LFVzWUItweJmZ3SzUjROEWlN5N1PFp5i6kcilfG6pMcdwaJipaKvI6NRs4q
tOuCnKdOxi+VrOWBzu4eXnvse9QWjyZJZ6thdhl61gupvmcxSAjiF5v/ntLfu6qviplyLZJwTqYy
7Gu0YUS4ph3q0xLtkShcP0BJ0yzJ4pGhWSIssjAXxSGK/wzlneF8B/Pn7Q/QbG1VWjNOuUhYi5gX
5HWw/c64S/hrMj8JK7B2yUCtn6HkbA+AUdl0WGxtK3vLLQjXtnHx9fYH6DJLSVoHd5/Twtf4HJP7
Dh0qTJh+s8zHXeb/g52aKtB5zZhge8yO1lTc5aYdGGl/vW1+XeY+WL1VwBTxZGfVOa733co6WUZx
HgGMyxISuov4yiy21bis8ZKKnDLmUdKBUBTkCv33cXrwiuTgokP69mdodgkq55mgaGa1KhTlyfoT
z68lecvn/kC7caMy64a//v/dbtapSEMhrlaGRvWQs4ep+r0p6aszvda9d6ZLm9J+mmHasV+y8oXO
j7J/3ucVJXsLb6omSMti1ONny74v669d2R6anbXnHxqEdyOH4rvD3f9xdiVLcvLM9omIkEAI2EJN
TbXb7XnYEB4ZBYgZnv6e+uIu+pdbpQhWDvdCqFI5KXXyZAqh184joR9K5wBu3fs71zj9/y6SL5YG
rUqVZB68glV/TzY/Yr3pPVQnbsVc05wWosW85ljK9urx+QRe4GfmyY/3N65ZXkVJpRbzRCaTNq5t
fqQ8B12+eBjtzBBnNXquoqR81s5+5bZ5nEqBDgsCU+UfW1kebCs93P8FGtGrSKkRd/WhJhwwg2E5
O276qSubffqoIqXWkfBtYCNSp/rbXF4b6YagmM+aT/t2fjuTF0qTzEVpF6TPY4/lAb8s+E/zGPSg
RzB4Gd3h3kT24gNBPjV+hdvTQ7WRHLO9bTvEzPm/lpjTnV9QLNZygPVKJBWx2xZPPPtTLOTB6XY+
t6ozIjPwjc8TgfydnIXSqsAQuFc0SoSdBaohuQOz2mzvYrX5ka5T6LimV+hXBwggghPFbKXtza4o
EMGzwT3IpgX76VerbECEmoVpN+NT/NHKHkSbGDzQ62fNVACVTwPM6CtsEbdNdurQZ5Ql4wHDyo73
dVVTEmMqeqp2vHwZZCPA7/Tcsd9lwI4lOBjkll2DqXlTF14Idrv3cliObWWiRHzdfTCV6SzLG3cb
xlHEnvD/MNDtALDBbdaEjmN67HndfTCV66yb0I+93fzrxLKDcILvNk9Nzxi6tRUDD8Z2bVHBFXEq
giifl9/eRr/dPw/dcSumnfkTrs7gmn4AX140BtkRw9cPblGe9i2v2DUQyyVbGIPngDbNNrlYeOGs
XRMSR7d75bqb+kVe40k8eZjt9dD23oOU/VkUm2H3Orkrxm1tzsCY3QpMWQi95f2cGoSuW1cx6rUM
vL7gtURL661zlqCTxKarCR+qWV0FVZXJMgWyxK5run6vsiY/uGIzDUvRWJIKq9rcZVwy4EliCxX5
Ac2mBBf2R2JiXNUcqAqt8hsn2bq1kHGwFWjk8cfDtE5PZDEOk9R94Pa7XoQycmPzoiXqL009n4uK
HjaWvguCzhDpX12eeio4iXST5efzNseLx08L0qA2qM6COYYw+Xo4wPqKwntSCglm6S4mdLqgoXhI
H8vkr8eSA+BiB5k+u+O3RNqGz+l+jaL/jBToAEjoBDokxADgZIh1ZRiRct83vKqn+C2KFWxLx7KO
Qla2zC8Oh5ykiTz/1cs19VSUEgbXTmMrU4w/hvYHDZ5e/GhyqjAZeUwGTHVvDU++GgmpeCW29bk7
S3vCAEXSRrkrx7Bd8lPemDg6db/kdn99oa+lnyae58xTzBcvaoV1EkP228NVjDrj1cvJ52Zght+i
OQ8VulS2ZAqA/sF5sHEMRZF/GRZTBvzqdRsHcpPfi5+xBU5COp+AIS5onrncri5vz5SJOeyL5Mrm
XfQH+M7tt734jl1TZxWsmjETT2JMph+WzH5YgyCGV9xzJcYnlJBWTkJ2bFmmmE7t0a1p2OTWW8ww
NTzuvOpgsbxi4fUiBKrN/YwZyfabGmS2XdBfmmw9Vv2urjd8QjFrQpMm2EY5x+7G3kzeFtUySDGI
Zw/Vr4f1FcNO2nqowHExxQRdOM6bcQaS/dG1PGl6gHyVcBBfUBFNTkBEPzmBxHCMNPLIMy3flvl1
Yp9ZUh/roDmO5XfhrCEU+mjPJpiWxkBUqJPdWchkJpsD554hW6qnvgoO2Vi5JvIXzdmrEx05WoGG
CiNH4wyFKSDqQw+DshuCZyXb1OGr+4QS//LNnwmfoV4OApTcprBq3Z+J+0mkYl8IVFFPVZG1eGpt
Zkw7QNkXJDzfJR9vzyi9AU+v8bnqbMeE8EJu4JKO0db61Xebk8Ph2pfN1Caucbkq+inFVJF1SQKc
wtIdF/tzNT9tGMrXtvycemfXzw7345/uKBRLT71UbM0wzfHQBidXWqei7D4EEwtRXzI8B+k0VrH0
tKqpNSZwh6O0/rj59GXGuJT7u9ctrRj5VlVtbwfDjLZcKGpWYX7SNC6msmkAf/1PeZZ6KtgpsGrH
Fp4vY8vqohoENiP7SKbxwDmclX8YUNpw29ZQitcchMoaNUm3mpIRP6VE3wpmFbzt1vwtUv8Pdm7q
bdVIS2WOmu1pnNYcOisptQ4W7dwrmcD5tussVAwU6gFub6EaEHfUmh7dpmCPXTGahqPrxKPEbuLk
AnwJEE/K8rer74Z+Nf/kThLy1PSMpvvETWwvwvaWdPkIqAzSZqt7KwPv6HbjyfXTj6zix/sy0ngN
VwnbXebYLnh45jiX7amcyduq+t3NewZ1IyCppFFDkKDmYyGkTq7MD7yRy2nOBP00L3yOeNX/uP8j
dGqk2LNrSTQ+dDiKJrE+zUR0Bw8Hb0hsNDmaioPy50GkeJGCjpL16nvf0b7YhX6fva9KjOrN7NmE
nND8ChUVNaI+uZTLCgfut9mlmEPSj3tYCXEQKvxpm4QtcvQsxesKKAZPuvQc2CMziEijRCryqRc0
2UiK1Se7PEsmQ9vbzgAf7LtvqeintceY244nU+wmbbc8uF0yvXcKUMWfx3H2/u7SIUcJO0kLuvl2
audY8A7TwMny7NWLwch091OVYmUlztS7hbfEvQS/ylAcQUJzqkrMTXfYpXGzh66yo3XEWL812Jdv
qPMqYQWYxcyTLc7T5FhO9mOwpseGm/iddMqquKaW1i3YrOE33J6GQbFd6mAXcwZ0VXFJ2xow22qB
/ajcLBrc4E3rmJDtGltWcVxNTtaK9ASHXD/bThNW5Ucx11GDOt9gkLtOMIovAnM1ZhZQG1ctrwBH
Z3Zg4C+/r6I6M1NyC5ZOKAS18ETAszzxbb3Y+NfyTPMfNTtXkVvouwq2wSVL3IzDp7lfwERvLz/v
b12TuKiwrc6VK8Y7rAug80M08d+i+lXgeZ+O7OBxP1znPqzG0SAnzSmrBFjSd9caA3OWmNbFYfSC
sOxJKDsAIbznZukf9v2kW9B+EZxnjD2R1TIv8diIR/B4hfnShO6Uh17LMdl++CStj01pmjSsO5yb
Trz4WpDPDXW7egbuTcindhjBaZJxbkiItQ7q9tkXyzeJvSwAIC5x2ttRCka4wvnsTifHq8M0S58D
zw8t0Em6g2l8oO73KEYux1qWLsfvsbw5qgJ6roippVtjJirPFMnHHu+KKY27wTu0mwcW+ezUFiYz
0dyDVOjUWLsUFAy4yHUyjVo/P8mheXD6DYSq/7USPTJqJOLRaLKKo5LUd50qQFAa62fk96X1pyU/
XOu5mPp9oVuFU8kspQ1IZ5Hk8+6BB187t7mK1RBTX51FibRDhVTxumd8TMUaYwB6yJiIlpKcvVxE
uGaHVMgwJTy0U+s4s+ToDHaUueSh2/fMgs+rRlMxN83tYIllwuvTGqAJi2SjOFnLYMg8dcqg2M06
JqkQfruA+/3JwUxPPjVhwUEH6ZDIqi5+Whq8jcZeVORVzTimIeHlD0z/A4iSKro8zOVSne77Mt3q
SvIjQeOdrH694iWtPc08uVLAfvYtrcRDsThW0Nr5EhcjienqPk9Odrm/tE74SjxEo2HCCrTtxaU1
g9nmfb9cVvl97d2LR7/OYJje9RkVcpWtXtZ1aUtjljy27q/VHsPVTcJRfvTI26UwFA40EVJFXjWu
bIJyhan0iQxx8TvIaghv70iC/8RM89Ng/UlM0Vhz3Cr6auE2KZOiWuK2FnWY9NbfwJ0Mv0PjfVXo
ldVkds5lscTeZJ+TzMGY4SFaQQ53/zBu0fWVCohKVZWjLpfcrkmxZ82XKiXnntxI+e06xPiL8/1v
6I7iJrYXwXDFfNJ0sHEULQaLNRj4M6f5qac83DIeJkEZtv7VlruwZNRT+auWbUG+5cBAxJpfq0Ec
HCd/Wwe7OtiwvGLaNkoGbtP7C4a+i+rIBrpGKNN+2Scpxbi3AHMv7BQWmDUfZVEecvI2ZXPIaB5m
1oQm+L+ltWfkEGLJf6nLi1Px18ZZurXa0I+UHWsLM+Dq/tDOlUGxNHqrIrU8SUA4KBvIKXXeOcCN
jBiAtVWJwcPqlr/5sBe7t/xmYUQ0W9yBrcWWSZj5ydMw7mrooJ6K0rLdWlosRRwibfYcUOfsgZXr
/hnrdn6zxBc7R7fjWHvbrf5hNQ++NZ0k48+D2CuY22dfLD+3gQU2Bsg9sfrnCqBBL5HnYDZBXHS7
V2x5SGiaT1WN8LPQAwNCLm3qq7+ZWLg17ogoaSybxqF20EmOusr2w8mqA3PlgcimClElMmjmbauv
uDwVpjX7PR2glLhRgg/z0GGU72my9tZuVF4rP01JO3g+RbN3DWLZMU75JXFNRquTjxKil6Vas9Vl
M4ab9Xg7vUU0Gnrlwfe+7dFOruKytmJoyOjjA17xPbX+Wv6HAU1B99d+XfCYQv6/qml7LRAdIqBA
jGAIZVE+JcUuNjGKwTX/u3SQB07gtNg2sHHnlS4fs6Q8ZaWp3Pf6vQFco/+7/FwIWY8elp+8n9w9
OPPnJHsq2Defm7yCTjaK2YogYe264gur5YYF0Pljuusdi6u8VoANbHxyEQ+tvDl53QIeN37FRdQQ
3F93CFwdNYk7QDVYeHOIWc8Odr5erCJ7Trx116MJV1mtKmE5vK6R/pS8j3pGp9AO5HOQy2PVWoVB
MXW/QQm7lu1VViMkYpWsr4t07UslRxm6MzHpp+54Fbtttzr1Ehe16B5jjaMCN2g8GlezYf+vJ+5c
hWLxiiCo3FIezwUdyTBjVMW5skXInN/D6IW+KffRmIGKyuJzmTIf/Efx2Fn4JR8350JQmXayBdQN
p11OQoVmLZPfL2uJhHRq7R9jEkynng8mIJ/mGFTGK3QKYnzg0i/xQKsmFK2TRtyzDaqq0SKV86rw
q5wkiY+rPxKfKBvx6u33zncMxdvVwEa5f/tZL2K7TbxBjBTB182764CMJ6owO/y4T/Bq6M28MndJ
TeMpsYtoaf3hYbPq4bBvdft/t+660mWLg9duUMa/JU3xZm1NM9x0clesFzxRGCYQQPsXPh3AsnwK
2iqq6U7TVfFjiVVBJx0oPQ4XHsjG3GITU5GmTMhVAJllJ62NgcJLzNf1sgn+QyJ0lb3/KDPnimLP
kQbZAVTCB15OX3YdhAolc2prRTcM7qoEENkBUwxwTza4Ic1BqJRXdKQ29yaY7oKd+3l+ytbg0s67
JuYAdKEEYa/23QEDz1HzZsNxkc25s0z96Bq/oOLG+o5gsChH0jwIbwqDJe2uTo95wPdFrpOLYrbb
RlxMs09uCIzhb9Fu6PO139ilNFQIdJtXDFeWtiQFw/LVxEFcQdgHpy5NOZtu74rdNlXCsWsk5Omc
/3Q6/7p1SRjkxPTqr1tfMV5vYkVawcTiRs6njo8Rz61jU5kmRemWV+IueAi7eihR8OXFcCgsVN/H
7DAWprl9GtGrALGiCUQ73nKrAj2beFAYDvMmi+N9tdEtrqTLFqgvBtllyEqAtIgSMZUPzFp3tTqB
q/YW41/Eki4tC8sH3y5S2hJzVJ8Xee5RSF5MLSWv31S4SnplD24xJBklMUaSHrLJOnZl9VznZTR0
raGQqDlcFQJWey4oSDgeNgOehB3uoIvsDqu3MyVXAWAjt+slTwmqrJiXUHr9x3zyDB5BJxzFZAGu
8EBOcfM3eKsmKSitgy++aE5Bbxv4QXTKo9htQX3MG/FgV3nbbc8MvZvvGC7WBk//ensNRaPq/2oP
MFkkrwXDQ4S1RbO3HmT+x7Z+k0oASFqd0wbZ1fa5Cb5ltanyoEk+VZKtZSISxTacNhN/hHhmw5uB
vrP9yzj92Wdviq+gpLY3dntpFsPvBM+qy5jsU9R/YGak8AcyTQSwneoUDNOxZSRKctMDv0abVGAZ
kQVF7O1hamw7YKxNlPXpQ+9WUWKZuP10n1C8hUAO3joSsgFkOOzno+tuodf9airTvD2NvqrYMmT9
jt1sSG2lnT35C/+5tP2nXeeq8mohYybrkLok7v3+ae4T51hk+a6JA6DNvv2eF240rcYBDONwEoMk
n6Xwwjod3/oBNxiaxsWpcLKUeLkkHHsv7fy3lxfHwvOB17VMHQy69RU3sXg+3oorjCSaCvfcU+sY
+PPRmsTpvuh1yyvRvQXhvVdTm8R+XmbHHGMnQ4Dhhsh2N7rzE4rV5v7stkkPCVVVfS4xk4dR+U7I
9LLrF6ggMt+pOgb8OomtbDphpOg5WewzK4fjvuWVGF9XDbN7C7lbVnonavnvev67rXpDENCIX8WR
lVTkXTHhekGJc0s+n8psPmRBY0A5aJyCiiMLQHyadyvudG5Ojr0fhGvFrnXXH9dkXw8BV1FXjreU
6xrA79h4wfOnNuLEvjiLt095mGK9jUcTXzKUggMvvbBMgAGCP1SOqdygk78S5gtnXEfbwu6rboHn
HL8t6XiyWWEoOGjKPir6ChOG2wL892ucjyB5c/46fRdiymQ4WdMZ1bFwK3emQiqbVjAEYObsoKbS
yjIwqFMwfCzy030beP15kDPFgrfU8khS0TW28VLbp1+7ATNbyp9+1kcFqleZnUaWscdVIzMVlEUx
gxDENM4aF02KScbfHD/BmAK8qvYPY9aGlRj3WbaK0LK6LNscwu14W7yDEFaYbrjGd6ZRNBrVUjFZ
SZ6hfsjcG35p/DE08rOzBBNQRoC53j8VTUBW6a9Eh7ZCu7AAlRnz/DEfM+dLNze1of1It33F8Op0
s8SKFu14pWjIo9t3sGse8s3b1cqM/FSxvGCsrCRjuDsRl2ehlK4M2w6guH2yUaJmbzcl9RZqx3NO
T6Ju31LWGbrjdIJRIuY8exLk0qkTF9NyqukWF/UWlVNtcNm65RVb433fWzTz7birZv+4lON1mTuB
igdGPd2XjeYLKpwLtOQBs1wAWSvAkHxRhsNGj96ya8oc5SqCaw2AeS989C7llByKrjqh0+jglfJ4
f/eakKbCt6g/8DJZuRMHQw/YdY5HpGT93dnskKSmdm/dN25/f5EySmklU58QO+YMtI0+Gma2z/aS
HarNRAiq+8LtbF58AcQZ1hy0GZRIzA9u5kbCqq+TnZzmylR01X1CMeAsc+dWrFCkhchfZK7ezwsJ
u8X5wr3i6/2z0GmSYsO1ZGROZmZjynd6md3sd+l370VKP+xbXjHizdsyn3mYD8/n5rjOAny47tW2
GoMm6XavGDL1cetYRIAzWIqvjj99an3iRH1umpWnW1+x5KIRLRMWzrhvqvft8EWs2ZWiVf6+cDTe
X8VozQF3ZtfB8Y6zY4NrorcPzrLtA6vyf7BZm5ekDMxMYBsJPg09m6PW6rN9zlkFY1UFW5uiRuBt
A/97TcoinOrgx32xaISugrF6RMWtv3nnOS8/NwX91GTtxR3Jed/yt8++sNvMszyHoccn9hPkPtS+
snwG3t2EsNYdqmKzDFJHkyugS3xA/TaYvM8ll6bWM51oFGsVDmFl5lvQGMs/p3l+cMbq/ejv6Y/A
8756z95E4axd1uCe3WSXZpZDWAaoRN+X+2uCuS2u7J3mYMZOO4fFs8RU1Hp4yjtTpe+15Pa2tOJl
BOuTMqdJH8+Tz8MMRRqbpREbpzOwUSdvWtLIRtU+aE0B8rUE9/ZBxe+UXtcUPgYoXavRfaJJipcS
9+xM27Fe2veYvPHeK+rDPrEpLghzjvlIb0BOT3wsgHOnZX+8v7LmR6i37pxMrGq3isYlHR9E8MEd
r7P8PiQzJj+AAZfuSLYgK7WLi+Y2AYcbfgAXsU1/y/FoJb/u/4JXn/ZuaysVsyqRI8nRtx9nZDhm
WxlhtpKd/PYzcijrb2n/tco/jP3f+1/TKLB6Ey9GsAINRY+PuX/qGjrcmdTpNbO+/QzVJVkd2ri8
BkHY/TMSCzexKHVNSGDdtm9/f+Hv7AJFvzRwWZzWQzhx5zja0lD60C2tmLTN6tZnfkfB199HAYaj
5tzb5y3Ua7dF+TQsA7xFlpE5EkE6hRhkuOMx7yZv1XxJYTE0EmLxrg03sJW4yXLapySKuZKgTEZZ
BCzuyZt1TqOsMpUHNEqiXqobPrqUi9aORf5Fbsemn8Js3nFThEDUe3TW2BCuVyOu8HANMkw5jwL6
5b5EdPtWbNQXgU+K1SLIQ86gH8M44MUEINUtfcubX6i2NVXNxjlEgtkgESi8w2R9qkzYdo17VO/m
liQ06AXsxk8ek/RrC64271S1ZVhM3/n8e59wFONMXQ9Sd9D2E0wfpiwc61MfGPKcm3xVBObtTBXj
zFrAZPKAsrge5TXpfmPGnTthyOWYHdv14/3taxyA2n9KKxC0tM7mgr4BDNhEfFulCULx2t3ntn3F
RptiWKa+g43W84d8uWxlH/I67Lt9LkDtt7JqS7gpJu3E3Xqq5NkxtTtqJKLezCt3kYz1hFzGEa2U
A1IT9BUHH+6LW6Pv6r287TphWwLEtoJ8RN/R5H3wTA3jun0rVmq7jZUFDEv3mIrVMefI5LLPlav0
zmlpkT5giG71csXYEj5c7ktDo+BqdxE6zwlvfWy5bJ4c/5ywD6HbOehmMhFZalRQpXVOMQi1gLlA
R2qEifLjApc+PviuwUB1yysaziVDCGITEqPk2NMTkT5oba8BGqzvy+dVZh2YkK3Eos7Ogw0DLOzY
uk6n7qE+TZf1uT8sxyHCkOHD/a9odFK9xLp4s58rtOPBBXxi7dVH1dpI9aj7Beoddu0wLJaO+AXl
5+GRHdPYf8ybsHygUXNYL4OJik2jSeptNvUXq5lsMcUlqS+T5UWOO2E0bdOeW29+kLmJJUb3HSVe
bcHckYxWU5xj9uqEntX8M+7oYT9EdPm67zhux/QiJCYY/+kNHnSWbNmblfuXGiMnxGB6KtXoLL25
jxfLV7IU4LTKaWyJt2v3+cYjIctHf/p8f/caL6S2FRVitErZQ5lEXz71APH67s677X8q9mLn2DgA
30TwOBnzaJpb5KzOad+uFUO2nF7y0llJ7DmfC/bVLXZKQ7FfzG5ZhkLgNtv4195bTnRrDa5Tc4xq
35CwJu4maT0BT/5eooGS/rXbQ8/2ZZMqwTMZuYeBJKDn89p33fxctb96+vO+qHU3PrVnqHJTe6rH
/pbylWEdgMLpzQx/YH3zkFiCrfHBmx6KzHC/1NQV/uF6RoN8gLn15FI74iDSr3XO36V+fQSdG6J6
FlrWn4yuhuCu0X2iWO4oAG8j+Ubijv/ynC1s29EQCHQrK0brlE5FggZpclG83TgQ94Z3Dt26SoYp
VyFdlPJR3B2CPmQ5O/Zy/HT/oDWuUu0fku0ALOciSYzRPHhrPQRg3S8wSLM9bXv4BREe1SaiEsOw
EyIknM32MAyRtf5sh5M9GMoeOuEoxutWlZXPToHMXkT9cur7XYnrP71DyUQ7TLOA6ZIhOcwz+hXL
3/dF/vqO/+kc8jBcpfNTdA4RENk2HTnVi+m96vXThLD/N2w4Em/bHYUwePGlZM8YE4V+qhBMcmBv
MCj563nIP91DaZKBf8UDuabXeCcAep6DpTknFirT96WjW18xT5Bx+Q6pIfe6fSD+ENZe5DOThb7u
j/9pH0IZhcw0L2k8jOc2+ZjZH735DWAM97euO1jFTmennapegOVykMm1XcGKX3nR/aVf95D/dA5h
YGMygCuBo7j05JYk7PP2ELD02M7JycVYoWY9WK0JBqb7HUqcXRg6RifikFjOP1uRvBvd4Mv9n6Fb
WTFWe7LKpMa1De9I/tNcyjVq0nLflfCfxqGmrjmClVgujeUdx3r5E8z9+/v7/i/v+veSz9VmIVo6
EEKDR/LiMf/hnMZzdugu8/P2bjxkl+4NSJQMEtJoqNoxBJpUN/AXyD7pAK58w9sTLVGv4IaUQXMA
as+QC7wUaA3he9wluMoquaZk36WZ/9MxlLjCGSbs3NueXe/bivJHscvH/9MqJEAF487VTW1aJ0JX
569a0s+Gk70Z52snqxhtkW3JBAQlgusb/1166c/WMbn0X3nITt05ODSGTFAnePt/PXPXtHXJLR8J
PfMuBXOPxUqO93+CbmnFXMlmT21XB+Tibz/K1v3uCG5yxpo0kKv9QoWLR/e0cWmM8YyHOf1qDclD
K3IAtFhI0ZU00hAEJ+GY/bz/WzTeX+0holQWCRtAgzuD/z7IxmfRZ9eyMBEa+q8fttov5JdF63M0
XsatMz6K7rdowXDh/XC3NGZAgQWG3OG/J9RXlEptHvLnpWpcB2bGpyp05iLyCxqBHqSdUff1l1OG
ISAOqcK2eGjzD12SohJcgswjC+v5kqP+dl+aGmeiNhllFWgL+pLyOPM/Ddm30TvzMZ6md/dX1+id
2mdEMIDO2+QA5j26hmA2uyxGSnjd0re/v7hE8hW0wRi/Ti7TZudRNrcJKMKLT/v2rVi85/pJ6a+E
4mrzK628cMYct/sr67RXMXJgpzFMBkSBMd1Ow/zLzaN0+XV/6f84TF5TKcXKi7ZzaJN34xUM1w88
+t6/wTNQNJ/Ex/ipPKQHU4qk+w1KiJ6ks9K+QqYRdG9ubbf9dtrEzsXVFqO5C/iAKjyN7eKSj4eV
Pk7Tw30BaVRGJZreGt8PfAuvhsF4JdZ38EkZDlVTHPunuahci7moixUl2yM98ag4DT+7CygsD/xE
Ltu+t8l/WoyCMd/ybk5Qc65jb0jDjH8g3GCpGj+g9hYN/sq6pXTgVXn1cRnWP3Y7ByHvkjwqWmGq
umk0R20xKganrv0e/iBZmxDYvxMFV2beU8MB65ZXzLavhlSAZVpeA1SJbeebtVWhqEyuUre6YrpF
g7hTDTAvt/0o04e2xrh46/0+1VRMl9flzDowS8aWk4WFl33sNlNiqtN6xVobp4T3orgtLW4ess3F
y9xq0HvN0mqfD5PZxtoEMawEyREGWkR5ahoHoFv6Fp5fuHd4F9e2ucTdWqQHlpzszjR9Q7eycgHe
5tFy6gURzx6qqK1oVG6m0Rua3EFt6kkXe81Ljgyume3DWn0QBdqNSRb1Lljq/F8FRrnfVxeNKqot
PszmDa6SKFCJaQtB1z41v6rGhPbVXCRV6JFN5TzwblguYzPXh7Fq/6AVE2OYh8/oYbcOxdpNEbDx
IKys9r0wchWQxIaAZCtDhu3Wb9r+ySEX27m4w74bjYpJCqQ/yHaF33R6J0IAOKfSNuTsuoNQ7Pa/
USvZ3ExgvwHaJQ8d9KymJkj6TSNfiecqc7SX5PmKZi40K/n2BT2fBy6+tw6GrCckWgLThC3NT1Cx
R9S1SxbcoooLUAA9peuJ+6ddaqrijbhXTeW0SUxUEW83O5Lpe4tH95fWWLEKN/KkJZwJtZrYae2j
ENlJdCa6aN3StxD5wvX0THIRgIQxTu3zSD/U7af7W9YJ+vb3F+vW7ShrL8NxevTRlu/phEdpaRk8
gm7Tt7+/WBxo5HJctk1e/WULLbgff9zTEo9insqnHFSDv9gys2MWPLH8WRSPdfD5vkg0WYcKLUIv
/NK5pc3jufpb4aF7+DZtb9tyX01AxRYJu6qoS3AzHYs3YrEvLXMNiYbGRaotPMRbWjRCIouf2vpa
tstDYwVHvpBzELRR6U2HbUhOxbCHBwUnoOKNRilEmS4lvSQw096eTjzbWchT4Ub9PCTluKLhu3Af
56SKUoxmv3+2GnVXO3Z6YWO0KEeux9b8svriMjvsOCTLed/yipWWnT2OKJL8V6ddx3fFcqi5AUun
S+dVvFGGJrPZsgAEZ2/GY3qhFxElj+JxPYhDbXyt11iso1gsl0siXKSr1yoDc1FfHQVpDM5RY1Yq
3mhOq//PJuf17cQeliEPJ+cdKPz3ORsVazTZK0nmFne0DGmO9TCaKmA6lVGiaTmRpOaTN8UtxWRA
9iMdZBiY5tvo5K3kwU5mg+YtwaHK6oNL3pUmijrNuirMaJV1nmHMJgB7sorwKg9QtXW6r+MaN6OC
jPoaMO11wdIkzqGF6dk92wcU8Y73l9ftXMmEB3TisgzsXzHqjkdafnHdzLBxzUGqvM3l0iZdm494
ARoYWqy3cCLTG7ACGpbXyeX22RfBrqvKvNkC2L5T9JHniZA0T0A2h2OxRHa2RGL+vToGOjmdkG5/
f/Et3/FJ7vk4A0HwOG+HgTRd53X1GhU1NWyBzBrMT70GF5eG9ORUkXOqD8UpiJbisv11ouGcHkyz
f3Q/xP7fH9L1xTbQmcorZ1PE+/VY9NwQaHXHrdhtWjcTbTwEEdt/qoNTtnyvJkPurltasVpbWtNU
dbgHzm33fbXXDyMBRIeY+Lc1QlEhU+mAPqtszac4s36WS3NIW8vggzXJu4qXGqc0c5YKKUJHx3Of
fSWW8xykw5ugZGcwHDzfN2GNeFS4FN+Cks4D0uBk+tGmbujWf7tdTGBIO9Tun8Bb54ZLMsWj6KI5
qE4tNXWK6+SuWHDeYChLdbOqsqmukuKpLDORjOmWvv39hcGOpK1pPvvbjcHpBCaSA3EGQ9qne+NT
QVHEyqc8odj2HM1HO6oOxcH1wgaMxeF86ELM1HpjmTARr5Lf38SvGKyV/h9nV7YjKa5EvwgJzP4K
5EbW0tXV+wvq6Z42m8HsmK+/h5GuVOMpp6V8anU9OHE4NodPnOA1GUwELD5kJ7s7ed23rv66OZfa
/FStr832LRs/1cZHEjxjCIpGbVXSk0y5RC8Z84iN8uveXPFISo3LVq0r2XFGMM+T16hC9ZN4Gubp
GgTGz7tsQEZQtUNdmlWOMIZ+0sB1o9ZInfL7fWtLZSi/ERWe/kok+vkWuYACDaYV43KoKR+oHs9k
DJVdhssUZh5giCUoyIm5fGht+1J7duSuFEx4Q1I7xue5ateIk+wusJAnY6lcPoFwDPMrMaywWaJp
WcaIrdOv2xJTHLSMnTIcYYxzVcCy80fX+sycz7fXVdTWTMmsFzri0ZJg3S73Ikq7aG07jEjw4qpc
Dqx7BM2+RlUVPlXmZO6JmTkszGeUFoxnz+ijabKfCe00y3vwQ+9UdWQ4Fe8a0mFyyZyG69cs/x22
X7rmkd6HdfJkJBUbGKaOdghoGQ9p1DjGF0JNTdqvCGmmZMOEoh7rERTA7fzQNZfZxrTA9ns+sgO/
76HalemYKyY2EJaiF4CQJtnEGLXty239ef9UgZD4d1iYnQxsRc0yXYv2Os0HY/lR0buchCtDqsK2
4KHpQmGaLHjqOT9R1/vQVDpI9PsW5cpkzKFF2nITMFe8CfRxvYK/wLU2zV1XJZb972+ipRO4AYiE
SgDTx4tX1FExXsSdpXb3P1TMpDULtN0iOxn/GsYhRuewJkwpgqMr0zCTYWmoM+A4RZqdyKHEC2RE
H8Sxj1rckLJ4+32f2khBuAVhvWfZ+9kWP72xjXj+rRHfbq+tOlgp1o5OM4Xgr99SLx8i/C8JtKVj
1bFKprrOmKK8Bp4Jjlgv6pwiDU0/Dltd1UixvEzAzA3ulnmGg/XmKuqdIlmMvzpHR1j/vod0ZSSV
WKdhyrP941FJa6vfhRc+TSWLprnXFI/ev0C6MoTK4p6N3nY81JjFclrxOsPpg2UXsetWZ5YfQMMU
B7mOk1O1nf3vb0xsQDfJFHAIK59OVgsCCXpsxGlA++ddaiSjqtaBLFkQwD9wO2rEudbdLRTqKbMv
2w2pp7zEdyOkoxrDUefhGvmrlrb/LRLP7onVV113FX4yGCdDR46mWleyVrJgXGhjORManO0o4/nB
mGpN7q9SeclYKdinShcTys/jlr1SzOZleJ+azfuqSO5/UFRWOZFVrChnGn/RoIudQpd5Kz5cxkuN
hUvWfg6m1KEvvPk9OOdNx/mkELeMlXIrd5vsvMcxBiwmmXOaBx2TnmrpPQd5YzTjNk/uYEIeoLwp
+cHXlUZV0pCMccGAnLnD8y/6i/wDn6/VhipLoMuQFJVj9z+AJ3DA8n3eeDoCPJE2x/zoHqwXVKWO
JKqOukYvhUfxd6G9EQ4DUjBo0MwPRh0g2o2/aTVHmHziZh9ve5T3Ez3Xl8wT04sce3bAZUvcI8nL
iBiXJXi2u5gGVOO0lJKSTLU3DFN0GyQ1H520OlcHdnIu/R/nyI70uGkyM5UWSUabuUZYE9scrqCo
/2IBnBtNZNEhH1WqJMXYtlpmf5x9gImLCfcE97M9TTGYsjSZmeLbZSDU1PlbRUbug473ZbYQMywd
P/c/XYf/vYK4MhBqQEXTZV47oxfRe9mOTiwemwdxcGIv9eL25CXiCEJt3LMApf0hvurUViEwmYKZ
O6ToMoB0rkH5dS6O3t53sGqkpVpbsuuuaIJtABww9fo6qpbv48SiYtPcaRX2IIOj7Nkn/mJBjcra
jOrOS+YGA9PH8rR6X8c21FidaguSVZdj2WLuJE7FM08tOYbmCQWsuwzakwwa9Dp10zA4jDJLuZls
85faeMhN0PvrnoQULsmTzNlZUJC3pnK8rlQ8cbd5CPo8EeZ4cTvdUBqVQUjGvJpDveZDuJ7NoPg1
essaifm+xyHXk2wZ1+asJUA1Xg2+HouhO/FGhzdSHKsMkgpKmvfga4XsWx6NS5V6fv7FyKtPt49W
tbx0rwXPLHg/XPjqUvBD44Isd/BQ8qzj+5aX4vDcDkSIKQQhbzUmhS9ir1rPta+bsKL6eslszbFl
FHy2CMcjGpHCapmioe66gycM3WORomjrymAp1wDifUKlBK+KScNiJx5ieujP7Fv1gCsLiXjcxDqm
L9V+JBvuRjvMwJKP0wgfgRG0ho9ldbh9EgoLkzFSpldPTdVaE8rBtXXA0GAz8S3M1QmzBiGzr3R1
Z8XdSEZLTWALDd06MM82/Zj1YKlwvrLsR+9j9Bn5y6y/GYNudqzyZCSLzrsMohpQ0yMzScb+keUF
LOTVXM8rnq0NZ4vWrcELMGa/jmvUjn98/+tWfLgtT4VTl9FVs1mXfkg9mLzpfF7s8LJa5gcr9JOm
ZJd56jUGpBCnDK/K26Zf/MWd0pBMiExW+M2c6ClHyhDU+QXFnc9jZYOCWmjUROElZcwVbrHFwkp3
wKuKGbl1lbRdrtmKamnJF9TUBizQxLP/VmPI60Og66NU5YIynZM910WLDgeQLqHda1nBSOxHHlqo
+h/FWF/4/JcBIvPf3ZydxbJp5KQwJ5noaZ6G2etz6F4x2xHmKlbzJyf/OK66CtX79WpXploWi8nM
DqTB161iMWunr0HFTtsqIhfUzhHCS9pTcbqtyqqDkcJ7lXsd5ziZdCTdtSvMqHFJct/SUlzPedVN
qC0Aaep8r6w8NlbdLBGFq5TRWUUDxk5LVCYmwJnHkYdRadQnf9P1uaqci4zRWjGYZJs4yiLe5xIC
v9h4rGOPgM0vbSSSMqoSvdtXHIAM0PJLy11c0KuluXeqmw+hcR/2DgyU/77pucZadkuAhUf+qe5e
MWZuqe56WXdlfNaIsYoGmZATOvaQApN/Krf2FAy6sbQqkUiRvS4bO2wJIvvoEDh1JwZQPLpLJ2V4
Fu280ZmQL4DnxMFbEGn7yOe2e+fq+4beXK7LsC6azkYId0AL4td2Yog7C5syLqt3MwePWEgFq619
7Ew/JWAFMTHBEbzTX27LRhFuZGiWjdvJQgPDSldwcLXMOpDhCzccuFNAYsqIjkGc2zoOTNUZS/G7
F4FV5MQ3z56oP85+eaGbDpukcJ8yKdTGhb10DOozEbCy2I/usD705Tcq7KRuvXMZNpo4oNiDDN8K
MEjTq50Aj6Fb8dPPzAVz5ZFB3z4NxS5kAFde1WE7bFt7nQeXJh0m1HK/x+yYDJl6yRMoWhUt9p0P
RTKZswtaz7UDm/+VuyGGAxXL387IdO5aJSfJnp2GtsbMEWOI/Wk2v5vbx9siUoQBsv/9jbnRwEY3
v9jdkOsfBo4iGQO8YtDdvhRhXma8MjvDNWxrQFmchQaeKuYuYea0vqzF/LhZFdOMJnhPOj7Bhevf
u/CtMGiMJQsv7tAl1WQ90UXXtfaegPal9598I6ACMJllwWvLBQnkqaVBgqeLAybu3pHU7ctLuQPD
kNqVs6pLHdwqwrJ5WER2uH20KqFIucPszGVJeoelbT5c3cJK1klHIfTese5fLXkeO0PEJaBBT/N1
TRwAAoF5rxNj8U+1RTWoNtXnSzWBVTRWZvcuS+2pNSPDqx/Bia65fCjWlovyy0jGpZ1Ac0+K4GgJ
5+yt95QlIRq5KE8Ml2Ou09SAdqqJrLmIzOAv7x4+oX1x6Qowd2KeSQH62Mb+O0cfWcXaqM91Uwze
u5Ltq0s+pjYqo2a2x9MsMGNXoOk2Y+IoZisBSeCJ0uoeAuT9h/5jroQTe8TRBmXz2tRASpiDc0cy
vq8t2WtJmbn4YEYCxeO3zDKOVWadb9vTu2ihfWnJVtd2q7jnBVWKh+9oDqoIDVmJD5RERT/WQRmL
+cRNjPlodK0wCt/jSxbMPTatlbs0GBT80gxXAhKpe14X971IFtwC6r1iGlyXLn0fMwzx4puux1pl
XJLhdtsWeIziq21wyq6duDR01kCnFH5HLsoDWV9nqwGXRtxrW51Cq4hF/dKPd7xXQChyYb7PkW8G
FvSyxV0IHvPgzRpnpvpwyXAxRmvInAyG69Tt74m+zAYYIMLhmOvClELo8vzDtTcbcyoynjqTdyqy
9nWdXc1NRbW0ZK3tWk5lXuLbF3clv+u+Gs5+ybOvt61KoeNyT3ITdobIdqfTmN3F38rnGVMV6VTc
kd/sRyrZrN0UvcUClqEWWB4yYz0XtXERlm6sperrJQsdqGG1i9tkl57PsbPm57mjkeHrnmxUaiNZ
6basZDOKjadjbR5cEp64wz87RET5qGN2U+1AstZ6Mas+NEMOPNwEIKI55zER7asPlqTk9gkr9Eeu
wANHyw3W+gxzu9zL7AdAfLzet7J0Pfdo7WLmUcBT0283EHOUVVy5xT1UCFAdV7JZmxCrambofe9O
D13zy0IKYm21Jk4p5C43K2OUK9tG32ap1bO/s9H/3m/t72W5a+IRPn7/2Tdpa7a1A9hCfZ6CSCMp
si4GY/thFHN8n+T3s36zPB+zEi/tZpNOwj70FGOJAMS+vbRKMJLFAnSUt1MFJ2yO9sGn/skJpg8O
GV9uL68wKbm+XlI+sK1HEM9nP5m4eXTaRxtlx4JrlFL1/ZLNtqwWQznBJWzAKtMeta6ZJw3I/u/7
fslenQLwgD5w4S/RGROxDNj9WnwPGIvDQDcK+L17MzRfLppjAGQJEFgIGY0WWE1/NYvAnNWvnHyy
8nSrdAMdFEch18rLsCNm1WArIXueLZNGQf9nc7oftd8f7xKW3KbcZYTzfg+7VfgUVMkytOj5/eKM
ul59hWuTK+cMz2YjNffQ6I1HzJTBJATdu5lqacmA3SzzvWEhHPXZp8wBVZc5a4SiWlmy3QpnW4Uh
goprfcC9BwgwptFN1cqS6QrMqlnIVndp0LwuJn2cvVlzYVMYldyp3E9gcC8ZVMVixmHw1mvRlIlT
Eo1TUC0v22ybW2vWLbhr5nZZR2LzhlffWYYh2haPfLutjArpyOVHe+MuD2Zcmq0NBfEaQXwKNYJX
WZLkFPKcs8kzQpbOFCWtLi+uVdN+CzDlKzA3DWWW6vP3kucblw/sf1sPdlalVjucmrA9zFpGSdXS
Uhwfc1a74cb6S9F7lH4tcvDUfA3yjE/OffFKrrbzgoTEyliXzi1/FdY8gIaF/rzvXPdDeSOYoDWK
ouoDlmaMTslqbval8C1L8+XWroMyWgjOWC63N/WwDDzvWLrCgzUt8HIgQhPLMyb8RHVrxMLyIgu3
T28zkozpJnLtSc57v7of1ZtN4TgqBxNKUZdqPmzsyHI/Ys1zWxwI2tzuk5uUO1f+ZohqoHVadPTg
dU0yVLpX2HefNHehSQZNC8vwm11ouWk9FA2O23ruxyXuITBf1LGHEbK9tcYLs6LaE3EdusntXSlc
iVw5b+lkghqmzy6LF+AhMEsy8P7QddQsrzAVuV5OqBGW634uHhsTDxQHYaWjE1JEfblaboTmnJnB
ml1cYzry4mfruBFB5PH8+bCKTy7TjVZX7UFKrH1vso3VmCgekPD4OzWcH9Aafk/zM45ebn4utrLA
bWDILnOwHQfOjpMH8GdlaQ5AJaX93N8YxtK5VgVEAS6UznxYrEsBViGQJycO/clEEfnTy209Uglp
//ub3+kYFUMWTPtpkDhzhohm90BZdglJYdqujHEtJuhQR9HXJqxLKcrnVRQHs9l0EyMUZiBPjKhK
1zJad84ueUMORdskHigWPKobR6iSjmTfPepXotsL0MIJoqmYYhb8fVvuqg+XQiknS1tVAjlM306J
y9jTvHonNg+vt5dXRGq54znrhJPluPylC8vpSxliDhA1GDhqjTIA0XnYacKGQkBy/3NHQTacr1DT
mrmXIMjRt1cfbm9BERrkpmeHczKEpO1S1oH8OTwZ9pY6CzmNiziM4Z/bP6KSkxRUCdsC1+/hjMyh
T4zcA9M8OLLpi2EHl9u/oJLQrgBvDYwO4YZHThy0Y8VwfZ+I63y9b2nJdrfZbmYyNB1ux/UnOglQ
ApmOjpZK9d2S9aI3Eq3+TY8ku+Yv/uagQVKMgSYmK7T/n3j6RihG03TL2kP7HQDOuo18DVc/qrQj
xFXLS2ZbNq1Y/Z536WoBPjrSU1+TCJxMGs1ULS/Z7lr1VgVmNATHpoymdooy44dBf991qHKf8+r0
EwlbeM1CsAgTgjAKe9SUtRXfLY+JmCY+kTqEWPrgc0N+tvnHsPl5+6tVS0ux1gk7EKg60PISY0+r
EEOvbZyrRiQKI5U7mR1rGBcMKelS3uJmPTnNcJgzI20EsaPcb0+3t6D6lX1rb3Sy6oqqGbOepl07
/moxc1as9In266kKdEm2IqjL3c0OMC11OeAAOvMFeXRUAfVQT6CWWi5e9lPUmkq6aieS6WYLWUCb
i5/ZrL8bfsY86UiQZLin+RhxXW5t7owOBIG7htb8mxfmqSgdDbxf4XPktmbRWma+mChWBkOFkYyY
6ldb0ZCP66fbR6zSUslwW1rnQWfNLPVAWHcYcsyLLe39PrgF+eGen7Dl1mYzs9zVN3mZNj7aLJoG
UPM88t0uub38+xKy5f7m0MbLlN0VJYoqey1uda3VitbR1J3A+6pjy03OXIBMdetxtmHB4snh540Y
nwCXjGyv+HLfFvaffmNnIWDmw2Ajag0d7kvOcNrGe2bM+QQA5n8vPVnCZFtl4t0uqAEZKwcztnl5
l4uz5TZnXE3zcvOhPO5qJ5k1JY45PQxtq8nYVCcrGW1XhHgg2UsHLGhfBoHLhD2Se5hEd8FId2DU
uYkZeISl21Q+bQV7IouZulV7V80GdOb/lvvMgnpdcgG7Wno7Fm0wJlaY60Zfv2+1wOT9e3WQ8Tph
XiHcMv7FH/8I/mmaf9/WRcXScodzUfirLwwsvSzinA8syfd2KWpqcj+FNcktzmSoC1I2M03HnvzM
+NrjgkuchJfwCWJ0ddye74cVW+5zLqbW7sGcgfjYPFduZGN8mm8/jv0vq/xlEx0MUCUryW6bJmNT
MEP/c2M9OHl/tIzlYI86JLVC/2VsVWlZwp8c1EbFlj8tjvWprvldeY8tY6tKr1hyo0NYcVvnY2Zu
P9zZj/joaLRfJRjJcvPGHU1/Blpgw6TPMg+TjBrnubY0y6uUSLLdLh8ac11K+MvViAy0/lTBMzDs
Q34P5g/OQUZZFWQG8QTdPQ+c5uZ352m5L+MEidq/TbcaXDdwZocCVz4c7JBd6nKJLeYe7zJfGV/V
NzamJuUIJSFlcVm4Ed3G6+xnGskrDlbGWLESkPimbmg6i/7jSMvEs8JPfanza4qDlVFWTIy+0VS4
BOVTFxXzd4s8B813m+nIYlWfLxlsRYBKIHue5hcoXrgintHh34w8vk/4+8++iePVbHdzDd7utAjr
xGfeYd3E0ZpnTTqu8AcywMrY2ozWNpL+bAb5dQOeGKYDoKkEIxlsZVn2VrpYeq6Cc8s/liWmJ9gf
botF9d2SuYa1kw94EMf9zekf+772kmpszTuFIgXaad17qbahS13Dqw7WlDnHMTNeb3+5Sh8lY20G
c3GqBnc4eLMfZRdGeANGe22XXYZad/FXSEdGVllLO47hiFA1rVNs1xgpFdwzdghuTEZV2aY/WHYg
aOp31ZgdBBXACxht47BjuZnVcp/Pkdub69rhmN07Q3n4cBrwWjqXTuzOuic2lYAko6W5KAOgaY3L
MATd39SkDKNgSvs+/ZFbnMOtJEHreiztDLph3on9szV0I3VUX77//Y0/4M2y4Omoa9NqHZ6ANnlo
rY+3FVO1smSvYrUXPngcpCp1m+5Te5Eq3OfE5IZm1uaCNCCtSwNvScQURP7+b6XrYVF4Gk+y18FE
a8+cT8iZ8uAbmgNERMiHLBg0F33V8pLFtuXQG9yZ+5Tn4jCtxvd2+SZsoUG7K1aXAVWdseV1Oa9d
2rj5H4oRedvmeElojEFy17m6ez77RmNAjOxPrMKL5uhmRUIy14tpN2qCt0JpZFhVA4oYE9O7WWow
H/yxnlGb84GK5i7yJfgb+cF09mwf4wyqHn2S7TOt2KFo5u/C5xoopyKpl4mjwZC8YqDW0Ke0Sv36
ofYeG+ex6FHNeQI4NbrrBGSsADKxYso3Az5z6aKAtGkrqKaWo9AeuUVpnEdvZ+7qgbppo8HJrjaw
c4FTHG5/uWJ5Gdfm1oUdADaE1K/M4goM1TYbIoPqED2q5fe/v1FNvs0b6k4WVLN2PnpB/nfB50jU
m8YPKw7XlXwl2N+qxgczCjjBvKiZP2zlC+Mva3vt1xdRvtwWkcoCJLdZVeayrfaGx6sew2Kz5ojh
qHcal5TkFKEYnaCDa0ALXR+ht4ocmUfZnX5B8pphFQ55UfE+bcIlFn2HarLu8VklE8ljWqEdFEMO
wbMWXCsleCU9XVapWFpGs1m5722LwDWQoa61iPw8Ov594pYRbHMtbOpauMA2hfHaCX+IKlM3iXPH
1fwXgWHL2DW7HcDd4UDYYfCTD49B8bszLrn44WWYLp8a06fbyqgwKBnCZpSrXVms61NSIxqOy2Nl
Oxhvkn+/vbxK+JK9CpFhlFu59KmHS7Lde5FHNMmH6sP3X3zjCarGy1wRwI+t46kOj8Vyddf76hLy
yI0C42zpapU9EO/zD8z4CQ4Y1PeA2Qz0vuxGhrOhR3zAlQH5ge1/zuxXd/rZlJprjkosko02KIWW
VY6l0c9v9Nehv4h7SH4QWOWW7mZzebUJSDy3aURGNGW1H2qhq3YobjlyE3fY9wspJyiikYN0AiUJ
36mTsa3xkNdozlWhjHI7d9WjU9/oIRsG3Mk6hJduurOgIgPMlroLRbGLvZ1/lk0Xe82P6k6529LV
oysFWUgLudOAR9b0Jx/sqGSbJtV4T2G80JZDXuaGRdCQAvT6G0+AjHsd+imZVl1jyrv4tX19KdoZ
oZuPvZ9t6eROh23pPzhOEBu0Tpx1OYBWJTUETYTXPNeZ+c10J417eE+d9p+VImFTCXfgZQ4qmP4s
vOMyfl+cjybXtWa9p0r78pKZ8U4MC+MTGr1bGm/tmozePfXcfWkpFOKRYOBE1OY1a77Mv9viutZ3
6D9WliNh7TWeOy9kvoqhwOv4XKxd7BfbqFMlhczlcLjZbh7QotxHLLEkwEhQtAldVt7GeHg4344n
CubZ/4RFP28Gqw/75Wq9zon7LY+7OE+qGLhIpDrgrtPdmlV7kYyu8ApnCFvfTM0WVMLCH/2YrIBc
5rP4Y9uB5kQUxifToIAsf+tyw0H79Rhc81A8WyGmtda6OqxqE1KMzOql6z2n386YSFMeXMy4fQkM
Xr94oLU4zWzVVY8UvyP7buZmq+9Z43jN6lPgRT0/LR+W7nD7yP13EiForey1vazwZ8MYl6sXvBb9
EwhiWXkqmmcr//v2DygOQfbd3MvDwrWn8brZHwsU1uZzaWkKASrBSFpEXTRPrzXcBKZ+nKdVJLm3
fEB2AbyajuRA4Ynk6+4mbNATBvj6DOyiaKXFw/9tsfyDFZMz0F3wkvaIprAx0qWfr+7rdiSHOXHi
HNxd1cnHVNsttmOMpQCBV6+dyaQgjbHla29pGW7ld+VyFS/Zy3gZTizur9nZi/In51ge6NHWPACq
hCZFhw3drqSn2Npkv1jtb6EjyXvv/riLTA4L1HJK06Gg7lz+8odrXtFozD4swKxQN5k7nRPcP/O9
k5FCBLpMCo9yyGlMzJj8HOACycV7tuI+Gj/bmtRdYRYy1NgNBfjHMuxlqimGbDwO/RKtjSY8qxbf
Bfgme29ba84xt2m5ml08Tn9senR1yFmFv5B5OIAAy9gwDOO15vx1IpjH3JhXHzM0GTfjpta19L53
P8NRyzjjGgq0GR1UCPzq6XCqTvbJOdbppDljlYD2v78RUIOREGGdT/N1QP1kzo5BL2Iy/7lt2gr1
l2k5ZgO9jB6dLbTTzJGLFwvkM8l9S0vpHmutsfV2y6oCHzT/7qGwdRd5lcQlo+0JpblZY+n52F+m
ExzqcbiMp0EjcVVqQSTjtSxQwdEJ6zun9rwdMfPr2l/HdErMZD6hueKOy9+uOJLxYvROtjgtsiQX
SbA3W1+YLSK7nDSuTTHXypYhxr3zfzGNyXKwksueIPFzEe8e+6k/hQnTVD92W33HC/0HY2wRpxUE
8uoXEW/ONRiPTfBk0t+YS5z42iktCmWV8cYYl7L6o9Wb13G4AHbp62ZbqdaVY3ONBtPRg4U1thG7
wRRNRIe+/ufb3hONZL0rNbloOUTjPZaf7OMQ1Ul1Kg4sHqPxsB3yJ7TxxPkh/HTb6FSXrH8C6htv
kftmTTEee7k6PM5ODGzOoozAF7fzOWcH3YErDPAfw3nzK0VbNU61jruB0PNwGs/uyTr0Jx3plCJZ
ksHHC7VB6txhE3gNwNUhcmkYkeHcFJrK/btdQbC8f6T35vtHQB6MZcEPlJf+0hzna/6XdTKPmKJ4
di/06+2zUKmVZN6D4F0+L8N8XezvaJnKN006pggIMv7YtcdiJKxarpuoW2Cy6cX1SR95he5hX+U4
ZBgyzxpzCRocb2k8ztOT62HMVldEa3Z2nUPgfyi6H2F96jEpyRJnavw0MXlr5Z9vi021vT2avzkb
zBMeCj5ie9X82VnTnn8Bof3tpRUnIsOU8yzEKJt5xolkT87yurbH2+sqEg151tLGWjCIdZCXAfDz
+LnbTpiEOgSfBx05l0phZVwy46VVdyAqutYPcOUP29l+muPmpxvzUx3rrFr5K1LIHv1qNdwa8gke
t6N73M5GPBzZhSK/L7RR75/w845LlNHJosJIpAZDKa/k1B/Xo5cWT+yjlRSHPHHhGKvYed7+OC0G
yIiz9eH2CSkcloxbdsu64V2F3ywv2QkGf+YH4zSedDmaKmOQRzJZrGJlvWB9D2SFZf7UjB1Izs6o
RRfBEtvhh3KMF1S2pmcDbFClp6s+vb8vIoOZp21pQ2fXaDPtL1U6npcjACcnX5NCvK/YRAYz1+Hk
m3aJMVCrN9GIW/aVWxiTY2xWlBuA7m65JuV63+iJjGo2Bn8UXgb5WfQjAJJ0PBmmZun3jZ7IY5t6
p+W0C7G0bT/46GE1NOv+kyP/V4+JjGWmnU+nMFygx+2v2og9oKD6/tCan6jvgWD40xqeBv8YdB/s
ocNg4eC4ZkvUEX6w119l9cqMMx8/5tXjwkz8eYyW4qHLNB5Jten972+caFtXbRFM23wNXX6qmuDc
LUV025QUuk7kkU+FSbK8GAR07uSc1sQ/ls/lV/cURPtMXAzLO9z+HdUWpCTf2XqRBRRgR9qis3UL
0Fg2GOQe3hIvJDIg2pgHZvGuBhl576EtNwt/8E1Xy1N9uRT4rWbIAY0NunPTEu9kseXBEdr2BcXi
MiC6XJxpXsRqXhfztG2gHtfExvdzLiIjof12DSbkwFiXVolJ2ogWj9NsP/u6KVsKE5cx0IS3gTBz
fPg4eXG4VsfF7SPXzzTfr5LLvq83Gl93wVpkeBc5z8s3Y8RDLA01pTvVyvuG3qw8NWDxtsKMn1de
pE7YOomHcs59Wi4jnwcL3UZ5R81rFyQ5SD1bTZKo+mgplHs+uJwIF+bVHkOw23ivBZ3ulLRkmA0A
dubg5+Y1MK1nVm6Xif24bfIqHZTu3cKoXFrY+OjSoZilaj1VXn7MnZGAedbWnKZKDSXjHCh1gpw7
GH4yfqY0YuHfuQ4ZqPh8GezsjwO1XLtvz8sKcGM8cCdCUzKdft+WjuJuR2S0c16MTp9NPgq8P+ak
OHcnvL7OItpvXllMdHcjhebIoOeGLXjsBknUdTiUJOkvfGf+SfacyaxROqDxXJ9GJyo12qQ4D5lr
Mq/mwl29AANLUD5wP5LxsbqH8g0+XmaXrFbGq1V44zVk33PjamJOpj1p1Eglpf3vb5yCG7CQOasY
kfKz81SRg8hebh+zamXJciteVtXMOn52WPWl88FCg2EIr7fXVglbMt0usHpr6PLuymrTPG554yd8
rfyoMbPPt3/h/VIQkekk864Z2ww8JeegpkeQylssx8jwLnHIH+4BsNxbmtRUJSbJjp3W7OtpGvkZ
86tBqzEf6egdb+9BkVTLEGjMDaOGP2X82mfhabLJsfPnX7TczkuTnXr0QdeO88XYho+3f06xExkW
TSruo1MQFmC05JBV02FAyeP20orzlqHQ6J3vh1DQ/mrQMCte/MKb/ITYBem+L9R0dCmhagdS7BVm
WYemgR0URngw6vlT1zCNnal2sP/9jZ11PfoAXNKuV2J9N6YnSvKYrb9uS0d1zvt23qwNYuGtNZp6
vTqGyTwMlPLNU7iIJS63jh0XNoLhZiTBFnekDOMiDCaNgiku2uQ/ZJRmAbTAWJooYM8P+6iv/uz+
YBeS5OkU1d9ub08RjmTkNEhd8XBH8SNrlxhDCjYiurxOnibBUB2MFKvBlzAvaxusV2P+Ovcvdl1E
s27Go0qfJNseMFQW5KubuK6uePkfZ1fWJCfObH8REYhFwCsUVdX04m67PW77hfjsGQNiR4jt19/D
xH3okVulCF47ohNVKjO1nTynBZtdzrpjZeMPyDSO47zICnFvDMs5mM0TmEBvu1s1qTJYGmKGOSEb
3e6DPHTD/Nm95qfxPq/C9s7EyUi3YCqcI8Omi663PbCBwjkisc3vXq0pQ4oJlfG6feM7NFuK9Z7g
nqK9GsZD72rWeNWRUSah7HLsoTvmbvfgF7bfyAkKhnEZdW5Iw/Z1fzg++HQDpo7/5jTBZ4ypxZfM
FxGna8ijIjbiMcFZIw39ax7rGFlV7pKW6ZaCGHUw8KEp/7lsn2ZxrZxeU7YVz9+WjFkSnM0rqRBK
6Ml740/QrzyZLDS/LNESAzLwpfnHez0YtVIee2VTkaLbtvvlTM40Yuf6QrvQi6aYnruLaE+3v6OK
Wimlx7adrIY32/0MaW4/NIhmt6SYBhnJlA5rU7UFTpWZ+bj5Z5Y+V7pnoX+lDz644JFRTLh9cFpn
dTDFDmC9bQTmwXHfw1DLL89lXbDyB9nAU/AGLihvfGq7qvTeDAO8QRUUjOuaT5e5LUwjLiYcxRLR
ZXNpRo7Y6vJs5F2/fO6qYTatsKUF5GFDAXb1Ogv71iBli38dUgJyvb6sFjvq2Gq6XbwGzE2/2X3P
+d0qlr0r4/b8qKqXjDI2g4lR6iLkAFkAuqM6e59B3uF8cpMmnq9pG9/+jiIOZJRxBXr0cdo/Ewyn
vI5dRzN+ld09Pt6t5WXWow2uWrZ7a/4f34awmjRlXRVg+wffGR4G1rg8g2Eqvg40BmVsuGqF1ywY
+SjCpCJS937Rg49lu7e/BAJCtRCWiLDT4HF/Vx0GuYDo67+/AVB908mtacOi99K0T43u1lbldKl2
FHWT222F4RvuY8rjlGvOoCq7UrGomMFE2dXbPZkiP73LhmPHHxmdNhYDxD2NFcFHjKgcom76tZPy
HYpsGZ3m+5T5Ro1C6pt3A/9c6lTZFM6QQWkO9MsoHizh5PW8sMReNIuyYvcrg4kB/wQmjfA94QFw
uHZXD2+46/Xg9e0faDR/Lpy0xLDHjqzJshXOvQviD83gVU7Z//4uK7d8x7q5sF4Fj3N+DSpNhKjs
Sgk5boM7oBECo2YPzDl7/9yODdUGSO618jqWisBj2z0k0S9mzC9Y0J+tVyf0QzvuLptOekhVxmXc
WSB8bvhZiVm90IsVk2txWf8e4vlkY24n3blS5SYpQV3qEBKM+Mo8PgT1vbmdjvlJhprVvCqZ6cNw
HoT+y3bi0XZNTy0gDC92QuI80eH+VJdpMsll0eeiquYKdf0FsIyIXLN4eTFe/Ot81YnLqCZDBqC5
tLPN2dq/8ej/OxlB7D66F/NUnrOTTnlAMRcy/MxPe2sBeep2ny5oZ4iWQpNiytFLS6oVLHybQTZ0
X6D1Ih7u7Gt52V52aXAWV5eDGwIZgTauMwVVD77S0MucXYTurV+xbsvclpk9rEsNsqT70UhWbM7N
qzsf9Yy0njKxrrk5QmSZUi+AFhoed0zs90w/Lte+Bx+Zs5rTz2kRBr8s4JL5HNQl+J7RTg/hruca
1wnVZ27WBjmiNYSbThmwtrDU6x1HLPdbOvyPF+zTaJbf6kx3Q6UMBSnfVyaWAIxHCOQdVbQj7swv
5IV+omecayPz2LIv49XcdRh6HgCj2REaVd731P+lKSuKfZYMUCsXWwA105qoinsibljtxrgLd2BD
dtLJRKiKvIxPY35q87bDw8j0axNRdm3O/h3IffL/GS/OuTwHJ11hUaQ8ke/bKlEEeVOY95X9UDaf
HBJr/LRv3D7Yj/4LCHq3rJaAFdFugZ/mhJydeLn6D+KUwk95nGsu9DzFJ/bf9O4TPadoDjE7PEzx
HtTIkxFWLL9YeRAFlR0vju55XuUjaSUPzHXJR29Z7qctLe+tAWgF00iP3SL9myfvfoRlrblrMvwI
r0fjDC+iKXM1c6Aat7SnrhruLnOFhr3aK6+Gt4V5PmjqlqIk/itn9W7UWb16qeP6w70Y0Df2Rvn3
sdekrqpCyKC0vllpFhi4bAyafzVeMyB56Ov2Yp3bk3HqNUBThXNkYNqEkzABcTu+sv5ag7+hPne6
Hfkqw3u0vnONtxZs6LY9KvOeXXICmesya3RMrQrHy7gzbtCtYClZ7qv+FZRCoTWctkDHEKAyvv/9
3dAr3ohuWiuOc8fLOt11zb1INV5Rmd699c40pAmEHSAiIbEFZbYisvx/ah09gMrjUn5aYm1EXbf8
fgqubk9Pg1jjY3Mprc5uzoe1K2t+DyHd02CJ2G7qY2c8GUYmytWrDZta91hfI7stTvnQHDQtLbEN
9EmNwFn6+3So0vUy5n79sDFu2Ie8QmSkWL12fDGLFDh2EYS2YZ0qcJ3cdrhi4YPG5n/jJEinuV43
nHjd/i714wAX4Axw+eknt7/NtAybJrbTh3Zco9W561kTab778QsHnkH/+93M9npiVeVwD4Lrb5Xx
Ojh+PAXlXeuQ+8noLnXdR45Xfktd6ywMEo0zPVm18QVccE3UC+NT0wjNWD5OFSKjzLwu9RbeM34f
eNeGIOTufVfz0vJxphAZZ1a1rt1YDPFskIeVAY2reYVS2ZWye0y3yqsyrDRiE31UeEaNRlD/i2Zu
9mz7cysB2ob/zg3L6BJMc4YsvNubD8o4PfkP9JNz3hsPvAMUJjQgf7Bm0g5vpwOCuq0LPGKfFgOw
y1YzpSr/yCtxMBKC7k9+3xQNIM85AG7DeOy2iMiUmZ7ntJXtIWV87xR0F6fVXFd+vL0iMjxsmb0K
T+Ow6wzndnkAINknflSv9w37eXtmFZEuA8V4n5YTmeEWt/m+BEsEuQDD/33btsLlMkZs5Q7vQK+1
3NcWusDXuKwMTbCrapS/15B3axlK92h1BDcLSHm0n5/QwPjDiMDuvEXrqTzp8c0q/+x/f/ehDiKD
ZWd1WNiczy33w6W6Ls3X2/5R2ZZSdqPd1kAjB4faZQiz4anBzchKP982rnK+lLFB2oxDZ2PgZgBZ
lNjQJanK7l4h3jmEjHm7GgUGTUBpOzntUz7rLtD3yfugyMjEmF3uCer4La4B0yrMHJdBX319Hgzj
JKDcGR7zi7Qyu4GBfhdwfuz1d3IveCE9ZFeGi+HBxa3pfic4Bo+ee3HM59t2FUEiw8QmaMwMG0ek
A9oTsV8u/8fQUV4pbs2IDA7rtxaApBy2ncuuXXVeruYdVIei6UX/sqqIFxkRtm2bi44pXExPJXip
oGxTtm+3PaMqAjIijDktxDZApnpvZ+hi3ovA9tM/OSFayc3TEOlb+1S/Yf/7+5gPzN6dU/yGbWzP
QzrHW8fj2z9CNb1Smi6pY0DPfkA62fzsujMDC+Tw0NT09bZ91dCldAVLlAvJEDyS8LG/9kX7sC26
a2PV0KUV1erBEui4MA0dytDgb6sJOltdbKrGLaVpX/ARErImsG3gtKV4TJ0n74EEdaDj0FaMXoaF
+fVor0tH0cwtkqD/sq5Pg/ZgobIt7aCzqShMMF1z7MWuNX1atsey0QT9RzVyZ8GTnN4GbmX0ZgsO
o5Y+TmN+7o0mon37Rllwuh0yH41+/4TkehfNn77lsjLhlsOSxTYfs3I/ZTSTE9/+wkeTiy/I7wIe
VKr3RwfwJG1fuA0k3jRrdteKscvvAF1LmzFrc8hZbuTEyHiqpypuwExzbODSEWXDwpRDqw3qrk0X
icaO0kyHQFH5RNrR5NiRigLEx6AKNaM2p9dp5Jp9tcr07qx35asZi4qZyzIkvmveuUv5GzKmGs5K
len97+9M10FQZN0MfqTF/QuoiYdm9DWWVTMpFUZvHC02B+CNsjvvJXDZl7aYXgzRarZHijyShayy
xXS9OduGhGPL2C1/c/K7sl8mHWGfyryUpqPTLx7hWZ6kRX1nmzxkpO/DyWBRX0w/bwejykNSnpbQ
trRpCQ42pxivS1E/z9R4hFj4y23ziqmV7+83apSF0Y1DMnp5WENQtKD++bZpxcjlC3zUxpEx4DqS
rmiTyn4u+PAwFv/cNq4at5SjZOVjyWvwAlKbRxbDgl3p6HxV45Zy1OYZ7l2quk2moH826le7Kb+a
ra67XGV9//u7XLItP9umAl6hnLZRI6bXpTS7iPSlZiup8oyUrBU1PbQCIWDKPL90Yr2srqfZVavG
LmWryIgYzD3ejYZFHSish6yPxKiD2CrSSb6hd/tqc8wFjmfZ59a8YybUULclbDbdXuajgzZWJLmF
3IfjV7BWo/qS8onWNsi/LIrWTnDdj2ZSel6gcZRqDqSkrVbalpNALc7r9W3dlr/xOqB5i1HMgXxp
35nY4uVVNiTM9+PZWC7BSC8MjWW380plXtrUQOALl92B2yTQID/lgQtSTCM7O1t3rN6YUt7WYt6E
w7wG5MrpfWGlr3TR3Y3tQ5QPlphd+cYetKzWWFlwup1/tba4bj+T/JPlf+qq68rpsZmV28a70axM
PJygqNERVFkgLHfzL8dcLyVuUY25SwBQTer0eZieTfK71BF5qlwjJW7eTZ2ZOwiaFc+0Ye9On4Tb
PfR8PJtl8LUEKrkhqWZzpoh9uVV8G6x2mHPaJNa4xWVgZKE7NEfo9fY5llbclJcpOj38Bopo6zMt
l3Ah/duwzKfbU6Aau5S3U9e2yzrsij6mDwA+E3VkD7r+3o8n4Y++b792eyIsVB+fmtGWZnHXpp8q
WwAgWofZ1D4aY6XJ4o8L3R894HRirW2mWGSa/mVgr80koIUdDz4UQw956o/mb8eeC5Ft4KWHiHo4
eEFMfF0bpGrw0vpbze06e50FCvA6v3b2+LJAXtZ2WJRzrMM6grSPF5s/OsEBxMXusEQkFX0Rs6wK
oV7xxVx/Q57rfCSYLFnayoOiT1UJ0ICvqfXI7Papbob4mGkpn8vVQb9RhSqKLqSXoXF/4frl9bbp
f8+Yf5ZRSGv/d4MSOIzWrmHOd22H+f2xln1OzlUF6ehHUNbzOTvhkL44X0Vb48E+mibfNeLVzcX2
FydUFJ+dtnCc5bQJy0Ifu2G1G1ro6ZQXiUjpVj3RUdTQoUNFauvQy5oeErO0q9fIo5bhvxo0M4zE
WvsBfQfFRsVpEvU0/71Y1LSb2Nx4u7RhXYF46bKhnaxEbC+kLZ9yMEBVv3NzmRqNmz9eDC35qrK3
8UZLMtYmzUYTHFV+5CZ/cswjtx+eZck6PmNT1KUD2DgaHdoHY5se8VauATsoRi7fUzpz689dWRXJ
OjmnbaxP4AxNTLO63g4Slfm9xL3bxFKyCOwxYZINVmyMxZMAXzzpHM0SojAvN/r3W+ORecHNQbf+
rr3qS9G+bT7XBPjHNd6SX3HWnrSUZh62CcSJGV2+Loav2Zspaor8kAO1C7oIQrHMenNcD+hUtvmF
5vNp3NixuvvHS07RNFM6YfT9AuK3rXuoBx1xiMIx8kOOT9KBNGYGqZGqai51alhhvRGu2TipfLP/
/V3IuBSEaZQ5QwJp6SvvP4P6KFwmAGl1rR+KoJGlzogLNl4WQBVkbXkWVg19NB3vIphu66Fyz/73
dz9gntkI8oliuvN5VtKzPVfecucEWVtHt5NK9QGpqPdVkxbmDP9P+Xi3+NOjkQpNQqlMSzXdEkbl
QKGzSAaPtfGwU3LgHleHsFB4Xn5gGFbWL3hAQ32f2WW1zbjj6SkrdJLVisiR3xaMgOHxcl8+jNr4
RGc79rl5mbL64hLzWHDKbwxrnbZlnqLQo2PVB6X7/GO2TpbINeZVDpJCx5r8pnHcoUiIjduKhTRP
bpG6IWmdb7dDR/UBKXQ8tAGyacNKYnSvtP+xkO+sKA8OXood3wsmwD92jaDmn6n/lrm/5vnv28NW
hKXceM6azIBce4ZVqunObuC+pE2uWQBVpqWdPB6kqTc7fYWb7bo8eVa3hZane5NSuFt+VQgoBBvX
DuPu0+nSLnVkpc7dgtao225RmZdWV39diV94dQ3u1gU0/ag1WQ/9ySO80th2yA3m5Sy6GduqJhnm
KvZy6zqt7ePGRVisOsIOhfepVOwNBu1Dd8UvyJl15ln6VE9HelT20e9Oe1eGG+wezbogVWLWQMCA
VlSE4zScbnteNe797++NO1vTLYHZJIbrtff+jEaesA1y+9Dlxx8t5BwMRqnvr01SkaaMlglLxzp4
Ol4xVdhIibqlqI/YTtaJY3cPA6++ghbkMtm6XmmVeenoPUH6TdDeraBN4Z55MZw7i8cm2TSrn8q8
lLADERBbhXBxshk/rOIXL76a7PX2rCpMy/3jtJlJ6RZDkzQ2fbbN6Q6X9i8++Npvm1cEjdxDvljG
IjrbahLbnUAHW1yYqQMAqka+H5HfxWNmblM21i7HS9R33EqHrPpSGbpVSbGuys3juU1qmwyYUGYO
4TYsIagmIg8R73ru6bZrVOPf//5u/JNRLMbQejxx3LdN/C6Wb6aOCEJlWkpVq/esZvCHMRmtfwQW
O6P6vfU6YKfKuLSeGpNRmutGeVI3Reg0IgzE/2btdkAVMFKitvnkMt9leF9M68etBoftpgPXqAYu
JWmRVrSasj5PKFlPlOVoxRRXNKZr5lMVMlKSuinv3Mwcx4QEj5sVU4OHuXVZ24MlTO4Mbyom/MFA
vLhBG1HTjO2uPJFD/QVYO+Tm8B5QyayzKKRnM/sHq1zvrpl5pTn8KVzvSLnqmF458AJjL9g3K2Nh
0/6djplmE6YIGbkF21vddJ4yaOlkMyRE62ato2BbXm9nqcr4/oveZak754Ryf8/SuQ5pX50APjhW
1Z39k+9M23QkKLglwy0bgfKDixb8LjJmcTo2cilPm2H1S9eBW5ZNnNd2uvQmfbttWjWdUpJ23CuD
ps1xwbmxN8dpL11WPc/bqnmtV5mXEtVvRzaVuKdNgm5aIrAtdRHW1PVs1Vx3ma36hJSsNNjKgI0+
hzbQp3YyQ14+LFrwiyJm5LbsYRstss48Tyq3eMkt74HOuo2GyrS0/W2tuq3tPOBJmqc4hNGEgenx
9qQq6pfcl+1DBLZwPbikWp/G/FL5TThn/6OrDlWvcLncnz2mpYvdhon1egzCym2jmQzxxB1NFVAN
f//su2yyyITX1wKemby7lEbU/y22s+g0h0iV3/e/v7PubKMz1iucY61L1APvOdcH11NZGsQ1dpjX
3KPCdL/8NAcR7TMlX4/NqZSodGGt4NbKErBsntAqdSeW+Xsx258Wq9dBmT6khMfKIQOy+Ea9nqYG
Th1Fjof7iK7MNX8MpdnMd0NjmlsbzjnP6Bv3RUrq0Cr4RI1wnOciAxWZbbZ2iLNQsSZ8LKbmtVnq
zShCL7WhrxxNzEi7xyovDJqHRerXm26PpwhIGd7RZpkNZjc0dqSBOI12Fa79Gvnz79uuV0WMVGEa
y5sE7jV4YldTlOf5ac3+um1ZEekydozU1MqgXNsmNGPfc/MbYemnNt0uk6O7zlN9QaoyYvQbllaE
JzwQY7z6/q914UvICtLd0WDll9s/RDEBcjv5Cn4ZuyxyTED7Vz9+MoJvwtOcJlWm91/2Ll9Lj2ej
5zVj0nk/96Syiq+pdo+qMr7//Z3xMU1dz84ROB5u+dvc/7mINtqKQXM9ozIv1Ro7nSAcx1DJivSb
I74v5Zdy1oSOyrS0JwAmq2dVW7NkBEDCX1m0DP3Vw3Pu7QlVxLwMKesXWplrlmIJmQm0vvsT12IL
VCOX9gSVYKzqGqSTMTfx6NmPOVrtrEmnoKAyL2UrsM1lNWPjkZCSRS6pIsMZ7tLa0+x/FY6R4V7C
Y0bh+BtPgtHtQhMq93FreF18yO1yn3bqsa7BSZsnPrPCsYLk9/L3MctSGom09pmwixEAOysU2Idt
+ZEWf6wacmu2O5mLAK00SzYfrevV8pu0fVwJ59jFg6wbAraWOs8DTGjL8lcwp34djVwT5Yrq+C8Y
/136+1M7zszAyMucRj3u8sNxtdBvtj1wXhzbYctwr2Frm4YSTCnzvzrlT7/4uk7HaoAM9Jo9IQrB
cKJpt+qeuk5YWOR1mIUmGBWZJDdlt4gSlm6oAfawPKYzqDaI9yY6HaOKIpNkiBfNQEmwurh9SOfu
VPni1Itj8CVLbsYeGsPqUhMj97y/qQOJEHKk8w6xLgO7rDQz0DVUjjj+5hENhk9TnT3fzlBFMMrA
rm4wSeZ4LtYib4prt3owJjAPQGoaJPlfb39C5fJ9pt/FO15t7T7gA0tMmomnAjQcLysaoI5FuqwE
gnve2seFD3yzWNAbJXdt+b/ZzM63x66IRlNa8AbSdribNeukM9tT101x7tVRVh7Emsh4rtUgnYG+
Uyhw217cUTsuVt2thmrk0oJHq8ayFopo5H0ZrrjEC6Ad5BNdE5jKvLTgNa5vO3kwI27W5qHbAghQ
0pfMSw8teH90Z6/O4jG/RMQTj4VWSiKroYeuTf5ozu4IW9PW6FjSQEGhc/LLRoxLljuHIuaPHux1
KiFC6Kxjwu3gWhZTIjbrYvvNoT3vH33Vee8OxC0IHiIK9hCY5Fwa6wsvS435j3P1j95qx+OO31fI
pgXloPOzb8FmalbUjyOGyJAtqzM6a6L1mLCuCyvzZ912Ya6lCFUNXEpUf+FEBPtOA+em0NrAcZ7p
dONUA5cOwXxo+8UdUQMm1zi3zItYZ5/HzD/dLjGqkUuJ6tB2rc1grpOsW7+RTYiwbWwdKls1dilN
vRlg6cxYUWDK6rEtd7xS8MtqAk3L5serxx/d1W7rDtNIljEJpi+mdSlzL0yD/63FrLmUUQxfRuTk
gz16YGhnSV5Up6KEkCQAP/WUxrddrzLvSStTYHJOLAzfqX5b2Jna0PP0p2P3A0TusC6ttm6YhRI5
k++F8dtYfszTP8cGvv+gd0tq7ZStN6YoMgMpLyZNk3zt49HQ8ROr/LKH6jvz9tLgaE1RZLixfXFd
/7wW2EBaRwTbPIv4Uq5O0A0JiJ3hJdgm0eZXj0T82Hz/esw3UroGpT26fCiaZGTuparIaTOqS5Ef
wy0SGbe481kxivs83LoPoF6vz85SxYPojq1OMm5xJptXibwbk9roktRwT1ubv9VL9r9DzpGxi6Jp
HQYIaZ2Ay/c6tfw8VelDQHUkU4p6ILdaA2LSBJwiLoUJzta1DUEcFDdTcAdZ4c/HfoGcs+hDmCnH
MrK5c0QM/9R6DgDSjWbjoQh9GRBVDn5mcexOge5mp2VxIs8Yz4CgaIq9yryUuIXdWoBH7vdKAQj2
cwegcWONSN0cLPielLpWv5n1hLfhpObg+fNwIcmqxGU6Pk3VBEupW3BRjv0EEH/Xzj/N5lu25vdD
XT2PmadJAMVy6Enpi0OllZUQs0+GBUqdbZDxsCfV12PBI621vpdxryn8MTFwTcNa/6ncn+e1waPy
jrTaOnY5u4YD85tNcagnd90MqVkxRTXVkd8oAkiGR1VBM66F6LFkTXXYdQMwTCxk5bFtPZG1N7It
86dgL56bu4Srl8dQHEUPhavZL6hGLyWv5wu+bZD22N9x3ebObF+FcdD0Pifv1iwyBMSpa4olsU0v
Xsauy9pe+tzV7EQUUytDo0jfLo7feBj5dl3aa2n/Ksdoyv86FJdUytqOgrijGPFiOYngqwdIeZCt
n3tni2+b3937Z9sB+UNeg4IZvUxxyLecCR15j0v5uPI5LJpHoYtLRdrK4hppQEneNn2ZGOMATUm0
EUS5EUyaWwqVdSlvq03MfUYQN7SGWHPqRR6aI2/7RjWxUs7StGvEUAN20YMmDlJ+ibGsn7qch2lu
/rr9CUXUyxgpd+kgezx0ZVITlnhVeyJgxKo8W/MLFM6RMVIWEU4x9Q6K2pjjBpRdBi1WRxE4srZG
KoCEFy5Mp+w62yADBEdoAPbWZLP46bZzFP6XkVI+OP6XthA4L1fkkgonNIbizU6zaOx1/cwq/+9/
f1cainIUrGCduOuqoMyC85ClRh5vZmoG9tVxoZqke4tVTIUMgjEZc8bWQZUI+u8jLhcNwGwOuUlG
wEBb2nKbASnM1iaqdg3oeg2L7C+qu9ZVTLWMghls0zG6FlPdD0Vs9izs6MUzIPiTzqdC19m2PwB+
UIgcaSYG0Ngv3R5PeDsdI4Cf0epJr8EUxNWUP5Zbc9+22+W2xxSzLsNjSn8C+WyFb811HgqAhkb+
c/W/3zauiFrH/m9ItfVgmGzARM+Lc+qC124xwnz9atqayxKVo6RdUOoOtB5MC4lX31dgbyHDpZ9e
xPBmd/84xyDixJGq6up42Gtl2K2vY/cXeANL6LVauvtHVTxJdVUUeW92HMb97RrkXUxMO4Q4JxOf
ar84dtSTgTLVNrK0yeAl8Fy8mmb9UC0TCO/GTFObFOksSxiUFUQz7T4TyRhMJ9+bP/nWdOiRlsi6
PK3X4W65QD4HxYOTJbX1YNkarwQfJ5krxSYr8A4xQiMhaXHjW1gG5JUvpHgNim9Z4Uale5fbGpZb
RYrJsjx1v439TPGlInv0Af31n9JFg+FShI8rxSZkUbhot/1HDGNoVc9r/YmKPmym00A1n1DMritF
qNtj4Sf1tIf/L+LwaA2OiJjigkOGWuKSduwdC5M7pFO8lP7Z0K7IikHLKCtQOLj9MPAS3YH9Cwex
i1lsX2/XNJXpvda9WyZN7mSjYxrYZFnpAhZqz8cCUxrHNtCy/sU4zllRQG4+GY3tImiDHSj9Xts/
PRBTaT6hCEd7/2HvfoDl8v8vmqY3PzNjPovafZ29Y5wraCf6r3koGA1GVxBE+woZIp9csrR+Lsby
2JIiS2Iw1m2c/bs29uDBJ9kcL2kR8y37TpiOhVQ1xVJWGW1Q9CaUb5N85JdtqB+CVvduq1gRZc6r
0V392mEpbjaa5r50sCou82Xw/GfaHFzRZeCSAy7qtrRR7ou5+ESWZyxfX4dWF6AK38jEV3hW8Rpo
G4uECzStB/21HHV9NYrAlIFKJluLhXLQpLF+vhO40RAWeVob3RFGZV5K3NTzPCiuwvXCnh/sbTyN
/nLXBFZ8uy6ozO9/f5dW6OQXeVoiaEDedT835ouBvjKs5QcfhmTFixQUeM7cY/g86CLbs89NPZ5c
pzrUn0lk4Qvfa3qbThh+779l1XiGMvaxHaYMV3JbDtB7WUN20Bm+TQAAohPrx1iYx7YIsohF3qV+
kbbwS7DRaPKtyHXcSGyB5tiomlZp+QtyHEvxOIR4z6Y48Lwo5c39XDma1VVRD2R0ZLb0gQu2G1xU
Nc+mde+nEBsmd3X5digoZUTUXBp+OlVYrPrur8F7KfpHqHzcNq0oBDIcaqr4tAV7IehdPAw79aPr
+8emVBaq4E2FcDH3WLRE6OHlY6l/rUWmuQJTDVxK1K0a/a6jBbarqXig+fqQpjq+DdVs7p98VwPo
TJpi2S9Oc8GD60yD8ZRvw3rKDNpflywjmut31U+Q1lhj3kygpEuRdPzN99sTJYMm3FWWpRMVVKCm
nODqNBmsv2YGEDbdNNsOlWV5Ua0orVOOMlCTLWzmLWrxrnI7FBU5KoOhMgj9Wq6HEtBs1nW2jFgQ
69pqoRCKkctgqGzJghVMkiJZeH62qPFFGMHz7ZGrTO8H23cB4/qmbdAA7qY0/4We2Khf3UnjcIVX
ZDjUBvYSH0rXInFAiV3xb8PSPVXaNyzVyKXVlELE18t7HO2hkvPaO5AmG7lmi6cauJSgrmlXQLDj
UDP49WNAl+dhG87rmGoOfqqR739/5/PJGP3ANjCd45CfC8s601qHWVSNXMpLbGBAg2vB5X07nsCQ
c7HSNOyC4Ficyzgou2Wrl9Wo5oSYry5v3rxs/F6nuhZ+lWOkDK22ybQDH1WlHoYqTH1vOjGIkmrC
UWVdWkjtwhhqztAOv2bGFOFduwjTYdOxmn5ceU1Zp6Irarz0t/C8uZrPXjcBXez+vVETm43pdCRX
TVmuAmQzU8PWrEo4YBZPVVfQn7WNRnCNfz6OHVNmbmGzP22N31RJXhmx6eXnYEpPS6BzkMq8XGm2
EZIHtK6SivenuvTAO7ieWKbTZVGYlzU1lmAk/TD2Ipl692GYIRpeuVFl6q6/Pw4eU9bJEC5vhZ9x
7CFBiNmy8gln1mN+l3UyrI1mDRsHlOARPYIj2nhN/zysx5gUTBnPtQS08Q1TCLTArffmYl7Gqfvc
LrNmJ6Dyu1xxhmnlglVlAg2urY/p2ozdyRnMZnwMWGYtGiep/G/9t2YOAncG5f4rUmNKfBEMERlL
66Bxqe4M9hS0XT2JZLbpg0uaOprBVaYxrnKQVHa6sR2cvu6qpIFyO/GKk4eLezHp0MyKuiMzFk1Q
KC1yCxzWo1c/BX59sfolD8uVxV05HJtjGSE1OllbsaASCQHb92VOBxZWVfC3OVBx6Ihm/h9nV9Yk
Kc5rfxERLGZ7hdwqs6p6766eF2Kmv27AZjVgDL/+HuYpr6ecjuA1H4RTlmRZPjpSiYuyeZlsyfBg
FdD5LK386AO71wWd4cTdYsx/3zPsaLOquxPXQxsrmFVx4orhwkMg9+hwDO1PnjxMnUwCdzacjxor
VRFTfjxNQVGN05U57iHsy9eZ1Tv3QHGAZeownKNHAMo6loj5z1zUKVlNBDfvl3FtFS3VYORjPU+I
nj4AF2TmL3StPoFEP+lj56NHrMPjE0zjCypqCu2AQ+0M2Ganjn6XU/ypKzHQqBLUcHnQyFdhU11g
rTlnUY2HBv/QLBiPsjG4lvswL7YKmwqsnIc+uH6vzRCf1ni4eaHp3VBjOSp/FDguCCnCDOjSeD7k
wANl4WhQik70FjnujL+flmicZlgOz+vEigPwRlkGt9UEH5UzCgBqb+FWhg7uOiLfbc9xf3td17/S
vMl5Mld+5Bj+hO5L25+7+xMWc5yaShho10cpb9i586sfbdA/d3LadS23Q+Uki50FzMstPkEDfgGa
uE5IRHYmVypcaijXJo4kDvlGegcbPUpRJF9ZRA1VHN0eKycYm8qu7/sQ6QnPyjTraolWW9NIWp1w
5QQrgpa0aAmZwCpXPxUA1kxCHB8HBM22qjAphlmX3iTmCUCj8Ds6ThOZ8Tc0Lp3DVRgsR7N6FSpF
W7Sz1NGKsmgoX/ssehEgJXy8ep3oLZreGaU/hp1fxgG75k4M7qhCVv1vz+/J18fidcrZfr8TP3li
lJWNtMRZltRi68kd6mSU7IeL2WGGv6CJmCpeamGBvfAe2ila+xjP7NNsfS3jyFDT1UnfFHf3D0jH
7DEeN2rljB16HwPERXhYGtMgPZ14xWN5bi9D1HrTdVrouVuLT5iVm7qYEfhY/7rtVY7cFiUd20EX
BMioeytOeD7x71Yeyn3xJlB81ioXYFACF7ddsaZrVT/NzmCoX+osR/HYSjZjPVlBfW1ZyQ9NAftB
yhxcRjn8rxwCUx+wRv8qYCoaIx4SFmOsjAyuJbeSKQtf2tA0r1rzL1TA1Fg5YVZGEB80PKXWJ0as
p74ZUjj08fEOa9IeFTfVOPNYzwxhs1zdFKTvz6x0vhHvgLLSocn+PP6I7m9sv985AeN8EYMEjyV3
ShAVf1qa+LPXLwkD2uLxF3T7sP1+9wWMn26LqgRhPeqE15jwcyi819CtDIeLTrzixXXvEPAKr83V
du2nMLS/eF2ZrIGp2P5vlfSd7FwFQjQumzsxYp9JVw5phmmXqRML9yC8aX6i3vRne6dP+qF5CQBK
OmSO+PFYb7qdURy8yUhpu5GPq3HODqP1qWqK64JbGuqthqxdZ2CKj9ekDwl4hZC1T8NtLAo3gUee
hw7DQMb4OLeVqR9BE6tUkEQosry3WC6uoh7fSJQ16eA7v3epSYVJhGg8DxmF7CyrDp1Fy3S0shQs
VW8LkGGPv6GxMRWRR9HiRqWwEMpLkLAhSW3cJhFTeNonXjmpR1cCOtrDB9nQnzsnTCq05oOHft9J
oYLy1oh7nu/CgmnwP0wKApeRtS97UZF4UxFX5ViC1ZTjeTddSZ8fisiIxNA4gIq9W7uxll2EzM4Z
w8McyYuwwibhkf8UryYuCo1l/geC1/bumLnIMPJwPMmAHXux7wAlivsGAqQu0sOmirU6ttx/AcP9
x8f2olu04reVtYAA3rdRorcxURtcgOCMMOxojKD8TrQjytlMYy6IGP9t7QHVinSSYPLTOvsc2iQp
wrc4cpJoNSHKNf9DRd7lBKSMAqMPrrwceTLFU3PEqCPTi5rGfFTcXS3ikHfxMoFiAAi2rDwTUp4F
nkwnZx+xpK3iqKylwWis0kFcyJYfoTVRzDwMz483WRNzVKaqKSqdwu3Q30ZEd/BqHPsjIDF7T2UV
SZUBROJTC9qBNSWBX5zaqsWrRrPmBkt6b3MxRVglsQ2lNVSLzIZbNdb9i8zq5vfqZMEO0OAmfdv0
u6SC+bJY0QOF0X4sTisMPpzjD5lpzJFu6duW3AmP3TluexvC6fzD988BM5CbvXfebovevncnF57l
BD0DZYy3zmjnHMtYVE8yi7PwuGbLyi8FsA7sMtCwa4+PrUj3V5RLSLX6eBtoh+G29KnnPuHb++Qq
0U1gpLCLccWYtEwvk3Uhe14yNhUpoW0MVlJJF6rHqJ1nXnvPTbmH62UTrYS2qul9r2774cacT01V
p6Ljh3GnPaqXDQ5y8pVvel6rUxffaJ2UhSE7eC+OYd3qRYN7M3UAsuE33s+J4/4dRGPiyMNQGJAq
uvGz6j0DxO1DOLZhdRF4+8LApLmk6dh9qeUXe4qSzApQsPcOnrgsTvd9l/mo/Rp1ltecFvhk1Pqf
LDcbksUBu8Rj4TqFKe7bEi4R6qPqMmcf2XJA91/iz9+y+ddj8RqXUkHXtegH0Y8Q71v8b7canv3W
dKfUboXirkvRDL4NApULZe4ThnClgriJRS4y+smnOqms+NjbGLKdfYv3wK8381I8OXR8EYEVtbqU
4ldn9cdl+TIFteGq/94htglX3HnldttmPYRPzcepTBv7JzHVXHXboLhz7Y+NAwbQ6uJ53bkuMW/D
SBigidPqlWIBtcfMAohus49b1RKtdGF9K9nfpGWG01GjGPVGQdqFlkDhYfXxhzAA4deXedqRHULn
apNPnnleJDKI7gEkig+LqSNAo3D1GgG8TAVEC+RGxD9FS3eWebVTG4rHFk3egaYQokGbKbxLnV0b
UzO5btXb73dnbrzEsovrrLq43nIAwxpKlKVh1TrRirNWPhtl72LVJA8Sl+LuU/zZFWLUu8NWNbRQ
uqouAdDV7ZY+iT0zTDbrUDzSLutgWjEJ4VJ5f3BinavaRD2tM2nFIUlQ+UXhWNhE93uQX3I0AS3s
0y6FqDeFxg1kE+Fd9IaGoDpBXtAm1CtP+4Qr2I/JC/J2XWAiXVnW6SDxfM8Gbjpdtziq3qigcPWO
UGbL5HlVNWC4+3IM0vacf5t/kkQc3cNyafZMHdq+sp2Fd2be92XA46CsLz5Dw4WDSs5qypveuxJu
ohXnjFxMvms5rS/DMbrWR3GRV+vsXnzDEfEvGd57ClI8tJ0zp6vzTf6SkisSm2Q61+f8TL7Yv+Kz
eyhPg+GhXWOhau/FOtkl6UmNWeNV+L9lzM+jO39chW+IBzrxyknaD7Y9iRZ7UHn/c9pLH//dmGj6
NSmNym5rV0Xol0U33DrrVM/Hsf+n/Snjz4/tX3PcqU0XhAFO2AS4GmAW5PeumxJ7tpLa4tdJOs/z
uGdoN+xIbbygMyCnTYj82yYkwVUI8+cyg+Y16lG7LmzQ+woMGxluSAnOpSCpv/VH+84NRMO7dKQ2
XxT5tISArAw37vwjuyIdWZGM7i13RRINs+Fv/Eus+I4ruIoXiyliToj88sZ40j3VR3qKj+QrSeTR
O7KTCeumyzJd1aOtyg0DgT/jdml2ns75MThMVSqP1bE8FYb6heZ0VBsycrRtypLArSOQhEeVvIRu
aSjH6kQrBy+e9EM2TE19qYObm31uPMOlVmdGigOLqohIjSFrN2st0jhK8MQDSMJrI3euWzl7XSlK
F7NL64vTtIkH5a/2nnfkzbmUw9dxWDOXZQtto1SKB+rcEDI1sUFtwACWcAbIcjtXBPswe8Oh798i
9zjM5BRavx/7lmY71S4MD2P+/C6i7FL3bTp57OYUwrB8nejtb90diy4ma6+SMHbZiE7W+tkKTcF+
Sw7ecVW1CcOey9hyK1ldiuXLjPnXbKjORfizHp9KdHwtvukRUPcdxVerFoUMXxLnFvrub7wPHK2y
TwLPepG8SmcrTG32975t2HR4pyu/GWMvBpnWzaqcr2NG6YFixlWyT7jisp6g7kDGmF56z0tjFx3E
tDAkELo9Vrx2rldMVhsselk4T7lkp4WYXk40AeHfAHqnkkWE3liFAbvMC2ACOR2XT23Ug3HQccWR
y6HdFyvVDo0xC6eswhvTpSvEic3Os+uaLikaB1a7M0If1PXtHKBK19cfIhmjJ7eUf/VealG032Xl
r8f7qzFTlbbWE+EYZSt1b3Ewwn/bk2t/8JhoE8K++sCZI1ofHn9Js91q30YWt6snSVwgiM5f5y5c
Dq5cTYAT3d9QDuCOB4UM66i40D76nEU9TZuBpUEvnTSYmH3oauezFdaXfX9F8W1O3TDOQAx/4Qsi
SNCH4sxWPPA/lq4xXpXTthOCNAAFlsBVBNdorNJspj9IHB1bZ9nneiqxrSspmplB8HRhfpElHt74
5VSXhvXr0hS1n4MTVmZSBsUFhQegSmX90ZHFnLSelUR8+B5TDNqhnAxJFzUHm7lvIwkNNZT4/eiu
TjG3QF6Yi8rOL2U/Jtl8LLr5Nsa3oHsha56wnidOZCoF6QxaObo9P+NxmS/5pXDb7LM78+hH0Vuj
AR7xvhX8p/ODCB72UUywRbhkJQtdj2XmLJjOTNNq3PO+H8T/6f2I69prLCqLC5pM1iNZI/KUx6Pp
TWBzh/8etbbaPIHytzfF7lheaME/9lVwWJvpa7fz2vbf5okSc2MtuysuRUs+L2v1wc3lzWWBIanU
rV5xchD5BGEbtgVAm9UrCqxOIiPQxsneNBpV94HNru4Oqbyx8oZVUI/rlB+mdTmutX9bKhMfwvsh
EWRG/1980Hd4nI1ogfowJnQWYLpz3JtslsSpzmsOqM20Bx+9WZFykIdx7uW2TcuLE9Qv+dSdJLVY
4nvlrmhlq0OruzaMchuDBC7UcaMkbKiVxHRfEclWh1Yzy5rsidol/Mx+Crr8V1UGXx8H8vcDxH9a
nzpPFlbrhM4tALtA2vuTTCtOvz8WrrEelRx3zWW2okKKhzyMMCVLAxxbcSaldXosXrd2JQGn27yi
dRiHm59nqdVP3y2PGmqCmsim9n30NSWVCArnJmzwMqG55Pcw44gOoiC1rMyQmWmsX239iPMxQCcP
PoIXpQ+jV1+4zE5WaYEBZ7046woivNIQqTW3///0gWC0qchYXSMBt5s/fdV92iAvRfeEUUlHMBu8
NBm/zK3zI/Pm8xS1AGOYyBk0NThbbQ0RZenXmF/n3DyLPDV48VtE8OKEReJXL6v9LaIgYQWFbMXy
E4+em2VMa4DPrWCnlSieP66dsGYUj29iyNskslpcbbLSBATRmbhy7V5Xt/EZaR1Uh/LfYRs9+Xy+
Ol33+7GJ6+xQOb+L0HOWyuucWxmyP9LnwMnkaxJV/aEMTPTe7+cjtto6MiErpbFd4RZIfBCBlk66
FMvZ65svS54n7tI/jVX5SoQpD9aoTO0lYWTJWe85401Y39oyPEb0W9m0hrT3/SuJrXaTtDMZ+7GK
hpuIP4A+Kelx1cRwoZn98ek/j/dEE3ZUAl5ObNCTy3C4BfUZPJUt3xcO1JaSDMxGTrG56Dj72WGJ
ghfuNzQBoSRLBpdYR68JsmerMvV66/7H9vvd2R47Qw/CGjLe+CK/rA4lJy+wTeg93T4oJ/tk9VVU
NO5484OYJqQOkqgMXkPAZ3PpXioMZnq8GTpjUrwbg89DLnpvvIXOZ07f7Ok2jyZ6dJ2CFN+O8N6y
oNFnvK3hZbJvrslGdWtWnDpwuSyDBk691E4L2jnZHSjK4U+w3D2dtUh31O6SdmF5P7X+CGq+o/A+
2PK2Fobri2Zn1a6SWoZttdVbbnX5w6sFzvWr9K/gqEyHeN/pq8K7cKwHdedumxribmZZiSVoIt2f
vlyOj81Gs7UqxMvj9lLQDmEiHo6zfGv7H/vkblt+51N8aSPH7aD3omiTcQwTT5iG++qWrLirCAQj
jEL05F5xYHPXcIfQyVU81SKNbOx8s/IpOroTCJVrEx2WTrTinGsGTBrzseR1cS+xv3yO3T1dg5uB
K76JqTdFi5QVh8j8o4k/ij3d1ptcxTfzqO8LskJuHr/S8bdbmp5qt4W9c9FUQVyTXYVxXTbOLZPx
JWD8rRrFWSzNU8+stMiGj1k3H2MrewUlxpDUUW84EDV7oCK8mmbqwt5CsBFlNycYqugkvm2aHayJ
BSq6K487Fo5xNN5Gr0iQ1S3luZ1/zCMeEU2EtbpPbJnRnUf5vbsKJ3bxbNV9HAfAk7xXlp/5jJGb
4n+7nNZXnDZeF4/2Lv6FsH+Fckp8461Tp/zt97vFR4L6DbOw+CDkPx23xvBNz6QYTWqo9o5gFpM3
luD7voHH8QTm3Q9LhzGQa9AnJXAXyWPV6D6ieDAldjvbPv7AKG5dllhembL43E9/HovX6Ufx4qAp
5iBf4vHWxyWIScJxTGQVGixfc8yqjSET+sZ5H0FBvWyTmJMDz99o3Rou/JqsWcVxSSdamWtNzq0f
x+9O6B3ywb7Oc3/InfXku39RawQ3lAl2qPECFdJVrCXm29qDc5vQvB/bxUEQ+1UM/EvkcWRW3fnx
fmhUpsK7eFuuU8HgCZL8ouRDzP+xM8Mxo7uBqhAvP6ZuNXW9c4tATtm67ZONAo8XV4dY5gCChm8S
/UeEeOD1jM/SWy/jbKJj0piZ2krCiaiAboQVh9Imp7iI43PsTV8e60wnXPFx1rmc8A7CndGxE+b5
P92yM+Vxun1XDmcfT0SsX1vrLJrsPEx/NVF5srL4KP+KQhN/jO4bio/zpichGM6tc8OaM8uTwYtS
z/dOwWgdKseEldPuv+LrWUsKupB1ulEPwAByRCP4E/0ncJL2yTnaF8B0H++HpqqidpnUzMtWXMin
G0BL/1ThX9y2n7spOrDaStc5flpQ5n/8Jc3Oq8CxQng5XWt8qRLNH5INf7L452PJGj9U20smF62Z
EoifWw20DC0PATqrMA7nsXBNTFdBY5ip4/mWWKbbGueXMQK3otuVbxl4qWueGwK77g9s3747+Kg/
uXVhQzUuOeX+l6z75K9vj5evE739fic6n3LU6wt3uongfz6olx12XE0UsbodVXzZqx0+dAFKEw7I
34FLO9rxHvJWJJYqPgx3O0FaHxdi8FCcUCg+M8yb3qcRxYEjvCDiTRfXpVqUl6KKjrIGjVLHDZFb
c9Kp+LCocoIF9VDcxvo3O3st6q9B+41Of7vLralvkfz8+F/odK9k3r3wXL+uJK5OXWh1t8pt5uDJ
QXVtPuz6gIoRa9ei6Ittc8eq26Jc873xwq/7ZG/B6M4oV29YlnDTEfBDU+r74QxuHduwARqLV/Fh
XZHbeV9j4a0ob9lqJzFZn9FIcXy8dp14xVf9eW47YI1RK+hAMW75FybnZOH73nFtFRDmB1lfZlvX
TRZ2STnMh3A2PQ3qVq6468wHH3NQMErR4ThT+uoMiqwD/okhUOrEK4fv6i3e7EhY5NKVl7LIXiPq
P8m8NRRSdOIVt/U7WTGZ4/nCHqKfUgLj3Q2UJ5xJui+dU/l54zy2RkCsUAxtUNhd8Nj9b1iTx8eG
o/FYFRdWYcBnBnZOvL/E/LyG9Is3WqMhpm2O8851WcWGWZRYXFDKb0MfHDp/SCgoUmhcH5vRTaul
TuwoM8QFzT6oELGGT3lNZ9RzMy87CY+ni4tZMnLPCEcEfpWsF08xUeeSdrx5wXicBvsk3ebSRa7h
HqLZBBUrFkdASRAf7tUX81n03QteWQ37q0kM1QHmfAZgxGoBDB7jxLbJoS6HoyfH84ICEWkMuEXd
RxQfDrrejhjvxls5fJ6bj3E2JRzDkZ0lStbcdH3SwD1sdaI5WDqomGnFUVtnKVB7L9R3E2H/44Xk
UNLPiCIv1rImIv5ejqZEVJNn/ZsI350JLeAqfGpyhA8S3YScr21pPXUyeO1bE15JZ7pKTh0JLx7a
2drqC9NR5N0xcvgxF/t6VW0VOma3XoaRnWS4gW4m8BPXL6o89RafGDgiNLar4sdKTP6Tdosq7Dw5
bVJ4ZZHMrUG2RjUqaGyWQRuutMKYXZGn4Cr6KSK8/vnZr8exT7O5KlJsmXOyrCXEWxz8OHWUNG0B
+lACdtXl9PgTmrxLHXyOEjUjs4OcApaUNE4J6/xKaZyA6jPNRZwA757gdd30Qrydau9EXHtT5J25
Wm2ehdaKcknOvjAfGKTpg9NFh5w052J2b0V96KJna1yOfhdj8HL0umACweN/qrMDJQYwP5rWhgbt
S9fYtymKT8USGs4RnRmoZzgOcLrYuXdrSHVy5HQKMc5pXvawDCC4qzCyicrBAi7KvVGGtGxekrg3
7IfOwBTXboc5YxatvJu/Ts9RZKdBWT5bBUnj0sTMplO7knFXU9u3wIZ56HOfX+N5uGbRLkhuFKuc
wL4vwqBvS+9Wjv2fAT14qZjZrnVDuJJsRyBOs8aBeTc+0Bc+OacB1EiPLfH9KgVkb8fUnRcwx856
J1/al/gCHH12ro/tOTiMBRoYxpSdTP0q75olPrPt+t1nLBaFtSUkLJ78qqq3mdCEZ3vI2QIIVzw5
nOya+CCSv2Ey0Te/qF947hiyjXetEqIVT8XJvxZgLMKbcW196At+crrhNRy+D+2eSSTb4hWHtSuA
3Zt4hGb6lxojGfqfffDp8ebqFq8k3PbsR3PYDSgI+2GbrO6SWCx86a3sgpuEwYDe9SksX3HbbFzX
RbbFdAP31ZgOlK2JXcg9+TyEKw7r974L7LBoX0LaXvGAnE7S+1D14+mxfjRrV2mwxwIw8Uh07Yto
P4T2V2Eq/b2b4kWxCgNzKQym7WCPS+VcSnJbBTsEBU05+ekbjV6zuSobcIipgyNZYJkWmklcGqZR
A1aDdXiNLVOLzbt3EvyP7dN3Tmu3cUv5mqPy5I5HGfC0XThOw+9heYnG742/516Izyju6zYMlJ8E
saFvv2PUu+39ipzjvh1W3LchzirKLG9fCgACuuMsDIb5fn6NNSte6yEXEj6Y/V/8ZEnXw5Cst+4S
osGyO5uShH+vfv9JUPAN1X0HhPxlxTfcMwghj+XROg6nPi1O/meSTIfgxF+qFK2Rx+686+6GTyre
vIqwoA46h14qXKA7ciFFl46FIevRnAEqJTCY3fwidBy42/xlxZxkab8s+c/HG/2e7NC11UFjKyW0
C7u5uTpTf8rRFuP2FrjJK0Ok0IlXtrsMJ9n0EW0wrgD9fUCNyTG6RbYpq3rPl7fVKzu9YBDw1DmY
huCTz2x8re2nZq1S28SJ/V6c28Qruzp57gDeDpB65z0/VNnwHMja4Ag6xSgRugiL0JVgSgYvVPDc
2n9Ni/vRcd4eb6pm3WoBs5RNi3YLCAfh+YFC85ybHpN1opWUyglWSQNBoJKxRHt3kPJ432AOW61e
xoG7usyx6qsL8vpPcUDDE0Dfc1oGrSk0aLSutrZmxQJ2AMGbqx+Dg6EeTllcHzyrPTzWu0789vtd
3M+nlq9rNzVXZGwnwHueKEZWDnvZstRm1nBx8xGkc8119Fg0nehSW8MJ3TV18TzbdmMbfFa3xYrP
NqTkRVUtmELR2WXCVvbqt9xU69CpSPHYvADpkROB5Lm3rWRkwB+MLDqUsv/78RZoIoJayaQgLfRY
uDTXcCyeQ4cdfOn9iPwxWbvaoJ/3shREBbWaGYApSyCJENd+sW5R9LYU05MgKElghMRhXky0bhpN
qYVNjAJxMaqmFVcvmFOvDtLSWw9876wRtZgpa1YB0Y9/4YXrufOyl8FhKUXhbtc+qMVMD0RuAd9W
v3RVGkaomDGUZfnrYALQvZdjYRfUcqbnTUM/sEVcx4WlGGJ8svvprcjKq8/r41I8u4P37fFf0ey3
Wt2s8qabXF8KkNN+z9sjD5xj5jw7y7dBkh2Xge3PbK54FzhWDA2UIutBTbr0Py08TqQrnbrk8fo1
LqGWNP3Wa2XkC3EtAZyf8+5ZRM0XN6dgkPW/7/uE4tXgt/GLXqziWlH7KDEFiud9ATZoeiXj+vXx
NzRh6d+M8k5H/UqahTD8DZvzl6luzmiTNCRBOtHqYSwnDOCbIdovp0Mkixto8Pad82rlMvN6O3RW
+EEWv3bTn2L8h6KN8LFGNBFCrVwyTGdnYV2C+FHmx6hmH5eRHxkx3QF04jd/uFN4CK6MSk5YOpPR
QUp+lpN35IwbKgQ68Zu53okv88ruSDCJK+EY9Unic0jilyL3dorfPnsnfmacF45NxHW1g2tlU3Rr
th+8xeRUutUrHttU7jw3MTy2EXPCInL02i9Wb6IS0Rik2tLaFMLqx3JEcKvCX3U+1LjA09YQbHRL
V5w15By0+WzAjCCnurl5+1rH7MmbqsM+q1SS5kZiXre/YACam/ND2ckx4XI88bYwpaC69SveWjVu
XJQFdrb1/XQc3aRGV5frmmjA3tW985+KZO4scZttus8AnyL+ejaXHnSileQ5RMlkyj1wCbdiSm1e
HQtMp96hdaxacVbbm9k4e764uq77swpW8CuDSXWJpj1GA/mKtxLW1kVnwVuDmb2CNY6nmevVR1x8
e8M/ePeYwhcUh3Ui22+DbcqqzSx0dnlTA6Mn3l8UyPBnvIHvGhaL72ybcxcYAjdyZwAiERiKBa+U
7m206yQYTZUA3d9QsudwWjMWUBunbQvU4kITNr10cZd09R6AUIg/oPhvVi2FqLYJg3hDxqRbP6Wd
acrXu64F0arv0srJCMPiM/oDCWJiYYyu+P3YQnXGr7htbcXtLC0MAF2W5tLMmGOCiRS7RKv1yGjx
hsLOsGykIU8i2/jvg312r5Ykw5FnzHUR50mZ/e0E7nkhEx7YLBNf3eafaq0Km6lWIwvaB2x0AnGV
pdumYHIG6mU9LrZgqS/qZy8z1SQ16ldrkn0pBp8JlEoiqz/7vfctqHfNR8Z/UDx3nop+8LxSXPOZ
ni3LP3oeP7sBS7vA1BuqMUx1OhmvA6+NGzhtjZ7vDsVO3yUJ9348th+Nz6pFyZkG/rxKTG+o4uCG
Ut6n1nFeUf88iJAZoFk69StOa/EFdFER9rmUwyuvsud+MCxepxrFZyN/9dqlguQ5nI8zxt84cX2K
0MH6WDc68YrbuqzMp9LG5maNdxK0OS49fZ0D0zRmjV7UnlK62lMbO3DdPvA/0Dj+G+x1+xSjto/G
8TqN+Taqvs86mtiBR06UgRMZ9xQTrEJjOGoTaeC6ueuvCMVIz66LU6f+XH7Ioug409rAMa5T0Pbp
u+PK8dc49ED2exWF/30u7INoTPhezdaqfaRF3EjOQSJ0rQv/FpBPws9el4EbDEe38O33u4WP4K8d
OUEehVEb8ljMY3ZiAhylj81SJ105ZlnhgW4vw/Wfdv6zLcM3t28MBOm6TVVclZUd90kLkwwxyRGA
kAOxyV9DOL9EvqmTWrd6xWfzwB+minriChqfxAVlfNlmhnuPTrTir0GfFcEYO+JaOP1PUkT2YWa5
iRtQI1ztFuVFG1O+wBjrsXcOTpFNx3lcTdOHNYpXG0Y7ECmjIg57lNSFrdhA4Xdf+3hNAmZiktP9
ge0YvjPK2rKKHjVUFCpq9+QE1QsFvcFji9R4k9opKhzp9CBIgG7QOxBRmrSSfw731eucWJ1CVkSx
ABTARtY3g979ZWw/7uK1RQ6iTgTovTgjs7/FYIzkbHNgnqui/P1YK5ti38lvAsVPC1a2KJgh7Vir
Dckep27Wfhnn6nlZw7ONqubjz+iUr/js5FVSOiPCgZDBsVuQoYnsRFZTd5tOvOKvTVu3PCyhIYx5
+ruSW2MbxTQJE/mSTrzis16PVmkyh6g/zdmUzsHyewRdTzI2fA/SA1usNpXCeECrN9cYtOGANaqc
T40tTo9Vr3EptW+UO3IDV+Nm2I/s2C7Fjeb+8bFojV7UrlHqxpRZE3Y1n8j/ZFF998LqEO4ijNqU
ohytuRWSOozhUh4VJ5pNH9as2JfuqZ2iZdWFIrRmVNcx4yEL5ydbrDtFb/twF8KkXwRugKfU60Rg
4tQ+eGRPs/umEMVZIxplY7WVcX3MIpScnLtoMTiozkoUB509a+3yMBqvUWQNhyGP5QnUam+P7UQn
XHHPLKYzRZQZMaERg/bq8CkkJkpTnQkqruk6bgkSHGi7k/KEYsKhCMSlH0wwKc3K1ebQjMmx6CK8
MC9e4STEGvHE4/p/dqlF7QWtwEHc2x7cZ9w4BrLh4pTtPiNU+z9Fze1WtIhYgZxSGPtncGB827dq
xSsHRChGOmQBvb9mh6EFJJDV4T+PhWu2U23wzKpgQsGW4Taz2GkVeMdhHFMHg4cei9dt5/b7nW+i
z1fmssILLZ4N/aRplvKAu9POIK6OCasAd8fzMioomdO/ddP0a8l3uqfK9S+KJm5dgeSFtwxcOL7v
HEhhTOx0alH8ky4CJQIMHrpOne+meUVmsDaBmf+x0nV7qrgom/iy+By26MS/JpKD/POHWzFD18Fm
de/kL2rr5lBxMk0zbtc5SKmSKUKtsOzbv1r5O2CF4Rsa9ahNnI1rNUNX4xtW1ZyDID4FjsHc/4+z
K2mOG2eWv4gRJAFuV5K9UWp5ke3xzIVhj78Bd3AB11//knOSMUIjHi866IAGC6gCqpCVqRpZuu4O
VgPhVNCDJ5vrfad+T6O0WI5FF5nsXwT1uFU9DosiZc2JVJb1jPJhdXq8qKqZ74v9xpNS3mdzxjH6
vAZ/M/Q0s3U8dlGXIU+7RAHpPCRf4Ezvo2BNWxDS0GishmNRQO7gbBowOULfAg9nGfvq0vTVwoY/
Zhb7d7O4TjEbk7sKyJji4cNZrSzkvDs4b8lNg3wJhLcQVDMa439Z3tRnuxl0z0IqR5K81PC6hq8b
LgB4H+LQDxJf07QYzpSUz3N2MIzJwCdCsmVDa9OY2MEfBuq0nU4fQrEdZW7/vAbdnSC4XWRVFs/B
eDZ98fHxkirClwx7mrPUd7wSc063TzgqcuPvrTzmRDLcKadpYHmGLZKNPIO5JHK0iuGqSUvu2RFv
mBtCsZornjnsxfrTJe7T2Ohwgyp77/9/6/5rBrEDD1cXJ7eDMCBoXKLBt8cGV40t3XKDtNq8rcQx
OtcBakdGZ5wo8SyNhyoSXlvyUOJWgGvWmHlXI8sqDdSQ18992d76Mj1Dgl5zZqgWQPLVLWcM+nxQ
reyM6ZJn/xvd9AIp9PixiVQfITlrz2ixbqnAnixrOyybIex7+rKu/R/BkJ+KZdT8jmIpZIxTvpld
vnUICt1a1s+4i81JYZcHGruQzcgIp9SdsjKw9/qvjzJVRuPGaq71qmONUc1dOlsJIPskc1ETqJx+
CyneEEKa6qDdqsH3KPp2/zeZgxLQ1CdpDq5b10/shWn6hRQ7R4YzLXxG/UvMfVL0wRmFjRsrKISj
DlZiZCjTYjaYOaQrQXEzRg1pn3poWIBe5/J4Z6oMIzlvb5cVHdElm6DHoYGaJBL4Od6Ksls15lGc
U3Izpo2qgMBmb5Nytv3TWBb84lvdep+FSYBo8un58Yf8G9/fuVnKeKaUWKmXg6oHdRO7qp672if8
abD45JZhTbc+W0KnNXuThs5ArfVJpGa63ME+5QZAy7dlVy4hqLpG9uIZfOo/G1SAFTDvmKg/g0d1
a+ONthWYntaqTM0stOppLKcwrZoSV29rW3vHD+dMLOCZzq20RsNY5/nuD1rNRfmlr/Hw8xSU5F+i
nRk46EOZoy+/1ZqWPbiBwA2mTPspmouRnQPzWCHAl19r22xpWjdfkE6bSxWONM/D3S8fr9j7W8+X
n2rnHmynXbqXixjOOsvn7WeHCeNQ3d6X32c91x4CqIlBZ9rPbiSw2mgS5hHyWc/y5RdaMeOFNhWo
wuYL2g+7rnJCyI09k5oeWlU82P0er8axAj80pEcTLrK1+jzg8aGHCgy6kA7Vj1zZLevB2xrTd2zg
W9rl2pfGFmZLppNxfD8murIv5gXz0n4mJMHbxtO6jrHRF7cBfJKPd45qeMk6RDRV3to2SQTasXIg
Zrzae1mmI+wWHpRYgt+N7xR0sc06IIgk2Qvtnjp7+thYukY1xeRllGFrrEsD7rUlWT3+zRXWNzNl
V2+0vh6yjdwfbZmeDeArJQmb1tgd6L2jPEJbluYS8H44d+XeaNcrUDAxZzBh9m7suVs8u8Ffhtsm
QTpoGBtVBtr//+asNnoDOgZlCfM3ecyb+kTT7LYx3dvD+2HHlRU0urZb6LRUFNhgd4hzNoioMvMj
HMv73pHOUwiHD8jHiL3ri17nyr2azEEHcXEo13bltmdAEtbKIXCsGfoV85SCfKWLg6bUHKIq20i3
YGfsg7obG5K01AC0OT8RS6eGo9o4ks+C6bSgwW4YHzT9zGNxuhRXRj6706FWCMuRW597u/CtYKF2
0oMQ0Gr5dfa3a6B9l9m9/7/3C0dufvagIeblnWkno5vlkCQiXTi2oFC3gc8O/S6donxGbXWoUdgG
e2Nz6BxzZCBix7Z5tUcEalp6L32TJe3UHzoDcI383dGKKqi5JWx8UeUkdoWXc84PbSRHBh8aU5VO
Jq/gw4558VsaQhzt4+MA9/5GcmS84eRvXta1LU1EsLxs6RbOlfmNuXbogb/g8U+87waO3ArtctBu
BX4wJ31zNgwL11Qd7FM1spTNDrZlLD4z5mSst6hY13DS0pK+HzYdGWsYpGbhDXWJuOamIR/5rXTy
b3NeH3UvyYFzx0CN31wQeqruAw3WOKfu3yIINGf6+ymyI99j17UYeeN3mD4jn0o+vWReee3K8iLm
OnE2poH/qH7G/33PQ812yTuoIiD6/wFVhD7/0jrf8UYSUh0vkGJ/ytfaVOBZrgbDe8J7SErSIKhC
Py2+sLq04kmLjlBsJPl6mwnGioGYJDGZ9ck2cxEZZaETn9mN8U6ok6+3Fjq3S8ttrMSYeUynD40B
HteuAgjgR9udj7H0epYjoxDnoWPcszt8RD+QS2nXf7pdtcSPnVi1DtJJ3LKgYkLkFBLi26/Z7k55
aX6jw/hCjnqz3Bhdl2VjtqADSPLNjadpPfu9jo1Btb7SScwoiPwx+SUh0CRhobEW1g2Qx/FQucuR
W6CnjNG+9HuScNRwrCr/q8/ppWKu5pqimL2MQlwdZ7BE65NkGOy44t0HZpsaB1YNLTnw0pJ6dCrY
3KP5Jzvg8db6mrCviKAy+rAtGuYObKBJn49uVDTrxwFJTNxOreZmqwg+soDF5Hd4PV47K2mGLHby
r4P53RvALOglm9D5ruojpNtzk6YGGo0Qpsupg3pbmrFQeCB5qtDErLk3qH5iX5o3F3So1OT15CD2
FENxSgn/UqBfCjS/x248nuS4DlLrvJsEsjuTd1HXT2ZcT/YWPw4LqslLJ3Buic2vNiR3IyeQG7cT
XnkxcXNNPU21xJLfNm3AEQS4lQwg9J0Brq7d156B1jENIh/EIcc+QjqLm7QNQB45kIQ41XmuvbAC
ZacwdM/uio+QYYkkX9uND9inkBEAAd19DECSwEoUwP5kXIdnVSyEjE4UK6kc0MhioxbiCujDOcvM
V19bTlYNv3/bm03K5s4paspIknr+ZRZ9nE7pF6PUcYQpThcZnVibUy/WIiUJWPKTzfvF6vWH7/1j
ayGtqvnv/38z/9ndWnOYfTuZXYAT6jZkrfhuDUeonHD0yhjFpXKrCeuMHVQ295YVz96oY7NRzVzy
33x2nIwsHhbWIyawJlzEebrZkSioTuxa9ROSExddIfJxQ6QWtFoioOi/GgGehOB3ujCqOGZkmQuO
LJVD/GRf3z3v4oPzhLaG9dgh5kr+y7cmSBnD5hTmYF5so/BPrt9oThmFcWRsYtmPdbFUNUlci9za
vEVvx3jb5koT4VTDSwcwJ7nnTx5SO9MMrhsaQWlePq2I1IdCm4xRbIMGHTF4CkL9KnshffknKqFR
FRzh3MW+lzGKFhiRWN/mBG3t9qWCLOuw+n8Fla6AojLO/v83XmtuvcV89PUmBl8Sa7FD1xzOc36s
8Ok40snbuVUmJs+Bcbj72ezrZGigkueYzufHxldENRmwmOed22UM9R+n4h+cuToZZPpRtDzyal3g
VDiWI7muPVjDsLqGnUxNyUQ4mkHmRyhHWwc/QTqAvbXKe95h99td+1zO+a0eshN43a9lSr48tpLi
eJT1LVqLjoEzIm3J16A51cXoQM/SWSOrET/BIQJ5ZLs/wueH/SoDGnMUorOiwIr7zWCGAy2mGCw6
Y/j4SxSL8R9Eo5MD8SKw3mPR3ouNcZDDdMeaeRwZ00grPCjUHTzZpWyI/bL8ZNdVEzlY/jPvLd1x
o/qGfS+/cTl7NDzfb5Gs8np04xQdgNFK86+PDaTwZxnfmI9B3aJLEUlkUfwS0/SlXyCekU067hOF
w9H9o95MPqUj4/WMPGwurAoFRPrEjR6yjF32kR3SUt/3kHQg4y2Gzf7aW8lSbmY0wT/Cuhua+LGJ
/n2TeqdaIGMdmS0cqKTgygtK7Rfs/6hMoU8GGRFOoZ6xht24Rsy55hY5uGslFx+KPK8y4tKksJrb
4C2n0fz1+FtUe0k6l71gNXoQg1nosTKebHf81FiFxkyKnSQDH3Mb2oUTGkMS1FVOvpGdNjokbLXO
j2eu2Egy5pF6UPTxBtxXRFvcKwNCvsx78eb6lIHs4PFPKIwjy1c0hBguKVBQcQqn5mHJaj7FboqS
mmZdFWUnGQHpTIZjDGLcU3sKRauk2gY0lbthWbZROafhlOqIpVSfIh3TBsftsd+EBQX1tb9MmfuT
mN50rPgh4yE3p8xL4Ux4/Cw6PKvmxVK8mPkgNNc71UpL3pyuAwU4fMbpQ8Zbbz6zqt5Ca+3jdtWJ
8KrMY/8elbYlLxw8zdPE9koI1JIqHCbn5+NdpJq+5LwzBReouTEnWVkW2QztjOn2VaBKMVn8n8c/
odpHkhcPDgnqDHE7Mf0pKrYyCry/zBVk1Ehh3eYvvv79+HcULi2jI1thGF6T4lOsEoQiHbsMULYG
N+vp2PDSRdtzHWBeabcmGy7YgVVfcpYnkzFo7vGK96z/4CSrbApWnMOgo2nCHM8Refex7n5sXhMu
HBeBogkxBY1rq35s3w1vzrkZyptc7BWFlIyn3qyvwm6jAtr1gCPHfG6iiv1T10ITqVQLI7m3bzR+
0xKCErw73ooBSLuyinOSHwvlMm9c328ABgis+zQ5111bfkGFs52918frrvA+W3LwtSzphAyaJqNf
/lOw6dfQbZrYoTKM5NgQ/HLxMMdxSszdLbCrk2MEv9A5oMF6qYaXfNvxVxQfrQ0nRBW8ZFYQdVPx
UswHDyCZKK5rPLMeJtRceib8NBqgdGuHhUlpoFlY1VXmP/jJYCAz2k6tZPM3yLED/uX+KfrpVPQ+
6kfNaU6/miBLsDfdE6zCYjKm0uhNkacmSqlsTaHXNONqSW52r9MBVQ0vFcHA/tKUZMZ6W/Z2btGm
3+FpnBi6Moxip8qccd6c9yNfagqekN47mWZBLnZv6RSGFSeFDKz0vTYA76NJk1yI522Yo3r2Py/r
FObWwYq/DK4spmzI+bi7mrtExPWicbDPzNXhxVVfIHmyU6DZ0vVLJ2mIG7EMK9zPcUad+2j+eBwr
VAssOXTPel41BmzkGsN1ARt7a7XPDmk1YVv1AZJDu+bmocfQwQID67aOc2ynZVKMfwepLlSrtpB0
VkN7qkEbNqXJ4m6f2Uo+urrzTTGyjOIa3NQF8RQuMbXJf+Y9eTIdookTCqvLEK40H1gNmmRMOnAT
lK5jls9x3usSZ9XwktdaQ5p5fAlosk0Zygv9rWQoEtqO5u1PsagyhGueshRPc8a+qH3SNE44m+zV
6f7HtOev6hf2D3tz2rezCwVmlyFrHuc+xJNuNKb1H+VWnEl6DBftyDCuBaX8bh73QxiEkiEPujPn
kAqHxuFjz1JtH8l3jX6ptqnFNzRARIft7LvhlHFN/Ve1wpLbtkg0Las1SDLNzedisCJhLJ8HoEgf
z11RoDIlt+WQ+/SMAbZx7eqvYrBPEN2+csI+gHgzIpnu8FIts+S7GR0MXCcymgxred7YFg7cuVtu
HTWpjnj//VUAWOL3nTTUo7EyY3USfy6/BlAoiN3KPvaKRmVEF8QOwAWTwhHmpriRYgTvYPeRbToo
4PurQGXkVl6BL8c2sy3hM78Qo7gGQLQ0DDoyfnAinq95Ln1/FaiM4irFhrSja52ED5+Dnbr1g+c+
GfPl8VZ6f6dSGcjVeY2R1i7HAlhTaLTjZTaCaMyL8+PhVeu7//9NpDBcCnoxvFMghUqLsDE2Hm25
lqXhX0rW/5amqAzkcoiFZgAf6DY6tGXSbfWIdLz4h25bcJ5MsLNXW9lfmrWjoeEs31Pku7gS1zyi
ab6cPWt0D5pRcvjOGCDLslEnmScjcch8QdZ7dYteU3JQrZLk8Plcm1vuCScJKh729tdm/ZAbfz5e
ItXYkpfbg2NP4N5Gwt4FkaDBK64Y8daQ18fDK3aAjPsSZEWWTrFEkIcNTm7ajyfh8c+PB1fMXe5f
4K7DF0DWAENcxTfWEnHJSOZfgEYZ/nr8C6rp787/ZgOvttU6NQQwkoL1lJ6YwShQF25q6K5gqk/Y
3f7ND9AJJF4WwTk0TFtodNu5atGPMje6optq/P3/b8bnoKUFRrqh4DcqrnnXxLNYQJ+kq7Sphpcc
XEBQZiqqHEGQBxUy/sEJu6XY4spPNVdg1QpIB3U7O52fLaaT9HNxt9P6Wgw6OQTV5CWvRb5ZFLOz
7Il+HyKzvbrGn7nVagK3auKS00Jz0hyrDisLMflogCoIcXUADtXQks+uaDNCpuwCf1Xt9EOUjvx/
3jgWjeZypDCMjO+yCNqp/K4GangUF572n6zcDkdvOGYZmWnOsEoeDDMwOltQXDveZWda2+xYKJZR
Xk3gGgQ8Ift5yc4TRHtXfzivhg7nrjKN5K8rm6u08CcncTIzAuP8zQImYZ503Quq4ff/v3FXCEP6
g7FZSD3WLvJIcOk3O7Y7HZ+XanjJXRcnTSGIUG4oEA0gx7cuw9I8tf708XG0VA0v+aozziZaSlDB
MbPxQ1Nnt9aEJKdna24Te9B957j3JH/dDArRLTbRxAQtcNw1AzlRtxAfRwM06rQZIHHp2pOhcYJ9
Rd/7Ncl/Z5H5ZSaqLZmBcBlxn+vp9spwmV8seux08SQ/Lmt/XFaCTDBL3ZPDqmuW89PjpVCECBnj
VZbBCqpIoBSgTLFFbmXMoWWsx3xMxnbVi9f63oaob1edFc5Wg3tpgJYhX4cWV81eOnaXveccOT1m
P5hWuBR0CKe11GRnqsElF3abZlsalGlAfWSfArs511Nz0DCS+wqn7EiK15Wk7wnNvtsBydtTOhJu
PfssyGn4eHEVfiY/W2deweqMGCg8NSMoaPDovrg3u9MlTsH7O19+tZ42DpZUhtKKX0LbM92K9lS3
wIebTovqnEHKeNpKrPvE+y9FvWUah1N81X8wa1SYqQ0fByyxjhl/LaHlu7oiPmQzmVmP+qJHJ23r
ohO6u6/dj2Gxrw49RLJuUVcKTaNNpq6BjHVicijluIDWtz9AlaBxZpVlpFAE2V2oqk+Vm6x58dwY
Y5Rb9F4XujuoItLJcDVzHey5XT1gdir/3qXDpQPDlmGskdkdY8qmMmhtLFKAvprOTYYx/YyCndv7
n/v1UNMiXhh/PzTz2apS5JeAC3IDwg7000jBaw2aN3ssj2VJMmzNmCnzGjt1kkqM15Xys2e4VyPT
qXIrFliGrXVLbpS8woXLy4eI5eu5s/tTXhx7aqQyvZ7fWWXfGShUryWP8E5wGYQfMQjRHnItGbYG
NXHUHH28C9Xc+Z6V6Sf0Vj3NjaE59lXGkW4VSPIBP1mwdxzT/Th5I3B97NQay9fHs1fsfhmxRiez
Etwq1gRizGeUiMKqEie7bq9+4B6LPY7kvwFuvAGzSzchJEicgeA85rd51aUDKgNJ1wirA5kv5cix
rdK/mZmLa2/6yyPG6bGBFMPLGLW1gXRouWQuCixFYqV93OFa4Qa6EpTC/jJIrRntceuGfE1STk45
FMA4z6aQzcOHfmq+HfsE6T6Rj13N2hYV07mtn6Fsi8MyO5llpllfxY2C7p/25tYeBPUGNDrA3G09
nftdbnthlY6v7b3BIdwqJ2OkLAiZfcgZDs3JLs/ZETKZfVwpavZjmdd+CUXeln9Y6PdKp0qqmq9s
ayjXgv8JeuNCNN7Z6cCIQ31Hd9CqRpdMbVulFRQAU98XcUJZ2tc9Fe6zk2/7uzX2zf9mCaeKZm7T
wRrm2qDnNyzzF8d/caszTzWcD++50f4L+xe9+QUALtbMd0x+z9MRXNAX5vzsiyP83vvgUowchswX
E4VZSrMJifihVRJQ2Vu62Pjl5hDg2pp7QQRqpyQyNs07lcoeUlBcl86jVoeR26XHG9V1cdrQ9A9U
THd7SCFxs4tq6WsMnotzgYGtMvS1/IyKmcu5VdsE2QoineYOTIhZxw39yzA181aYW86sNkCOcnCB
8DvhH+zgXrbx/z8Awh6u5JSBTdoKAsIwtghCg15ZVkM5/PR4cNWkJZ90RhzI1QBj1+sG0Tp2ykdd
V/K7Jf594vsavPEaQyzG2i+wNSrf/ic/GS5pnJlhflugMn0pEv6zPz/+CtWq7l/35pf6AM09hfCa
e5+DhRAcBreFaYZWGUjyztEV81aZGJrC89fTPGrGVU1Zcs7SAd1rL6Dc2zUvKY+E/wI20sfWUBpe
cs/cZGud05E82WZKv1Dw7b6MrT1H5dhAHaLIq7AU3AzpUvw1ddYnbmYQzBvbyHbTJcr6rdBMRGU7
yZNFXWYmpMMQgHxoj3Yp+k117RaKoeWkBKDprGmAJrtv0B8tWui+rrr+on9RLO+cJ3JOUqxpM6X7
0vhf16S9Wd+3uDxlcRAN56IK7e9rbF+PMHTCR+TkJB/8EniFGif59tHCBWR4no9QJexDS65dgLO0
mCdYv5m8O7Zb5FnTATTZPrTk2cjuiY3HR4iu2/8sxRfefWqPvAvtQ0uuTNIRPI4dNMutrH2tchuN
xOzaTrqWBIXbyW00xmoDxuVhbQdWvIpyjUY/fR1T3VVE5XpyRlKJqemptUeiuP7hnLtLFmPPLwnq
eGfzyf1c/vHYx1X7X3Jx4YuO9sBS3svx2fFfO3LsEJMbaAhvlzW1sGls8n3B/e/Fa1dXk2vuG+8d
v5KTEW+2CTf9Lb1suDVM7GKJq+WYkZtdDtlEzkaYw3iZgSvvjquO6T6vjqZGobhfyt0yrT9sfQ/6
8qcgT596boXD0D0JC0dY/r0XB68PciJS2rMXdC3FQRO8buu1PQIFgUPJBcdugQT96OCE56SObONk
rwhn20szfnlsdYVHyRXHihdrVRkTv8+2E82TH/IZbBqpLj9TDS+dv5u7VDZkAJq7Q/5ejc9b/3nT
1T4UPiR3xxTF3m8j9qGLH94Y3DxLl0epJi15py3WwB2cBd4J8HbbJsz9KXSxV+VF0qE6BqbZF9Rq
7sJFA092t8p/uuCHM50eL6fCKHIzzDoWQxNAKvPOHOgtjDT2K93LgMIqciNMZXLHYhtm3vg/KvaM
EzzUTlsVeOUWGDxrtIaFNrl7/725GaEV8q9BlKOd6sbj7BTE28fH9lF9hHSqgqdyqocFH+E1Lfpr
7349RVp0nsr4+4++uceuAvx5YKTGVR+dO2hjx/PJgYcTRAG584U7uWgKjpF79iTKV+FpbgJKu0v+
ade5NVfthgPjE8CWV+vqx9ZLf/LD7VScWGxofkdlGem6vLouXcD7B8uUzm2F3ufmT5rwrnAoIjmr
C+3fbQ068WTX4tM2zXdIBp62rD0XhGl+QjV7yWcplNqnvsdpPZnQMvpZHgEAYVXlNhc3B1WkkWFV
p/THYnzn5sdl/f54n/9LN/nOaS3zgDeVMMrFwJyNa/rJOVvX9sl/3SIS1WcWO/HjX1HYXu508afA
aKw6Q4GMv6TtWbRGlI6XtdJhXBSGl2nBN3tKm95CiDerE+1vyxHw4254yVHxxkZrVuCa5xdLyO3n
afv02CCqCe//fxMBMo9WwzxjYG63ieN7UUV00qGKyCU3rxSzmRnBnjJBIf1qFPTUbDjz3CPiSLtJ
JA9F83tpjzb2Sx/kUcdBeDuXml2iMorkoTaKH5u9X6pb95+G3Un/9bGxVRaR3HKceGu79SCePEHP
bv+rnvFywCZN9qsYXe5Y8RrCWNVgbwfOZyRJtlOEQaPL8RWOI3enDL27eluPe3pdvnL2YTQg/P11
zg88mWEtLankVKUsI8WMtbTWc+V9Mu24sDSlVMVayo0pIMnMSeliFzKe/mKjLUL4kibBUFl8//8b
5xH5Bmm0dI8m3pOgNWrXV3vS0bKoAqLckTI7hskh+oXi+Hk8macm5lF5oa/2mZ/Z+ciD2W556Tj1
1s5nDnVhnuWvZnxh64up08BUbRnJQeuyaWdzTxmhOxg27Cnrnyabh6sOdKNaWclL1znbTD7CS1fq
3sYie6p0Ddr/bo53ziKZcznrAmjp7eHWvozfrJg8tVtM/3RO6eszicjJFKFfh4OncVzVnUbuT6nR
jSqGFJYKrtA2ss7tOTv7X8wP4rSc5lt20kVkxYrIzSrlUgK5uOCznGmNlsW7bj05uZMBahIddb/C
JWTOYSicVea6raiTie9tMIZVl4X5/O1Q/JTbVTLH4Axq1M2dEPc09Cbep9NYUJ3Eico8kjt7FjUq
i2AZjNqPSvdcdZeG2WHgHQtFcp9KKnLDBgktv7vrZexv06i57alsLvlwORMQm9SIzT7/Rf1TEbzY
6fmxxRU+JpMM82IaumnFA51RZHFjN7G16M5vRZVD7kwxJzZ2BcGsiX/pio/bmIUsTVwBzLcul1fN
XjpvUQt24MqYfQa9nfI864jj/iUv/2988OVelMIrCupz7JTs5l9IzBKR8FsfljGLdS2P7y+qL3ek
gKivE/2KzZKxH3V5GfrvA9dgahXxBk9ev59bPDPMNmfwo/LbwkN23R9KpmjgITjAIjvMz7qu0Pc9
Ck8yv/9QQ4stBxRmfQrYU5t/sII/aiv0mI794/0thOLt78OPo8WDdQvWJ6NrPi/kf+nGItconszC
DwOQszz2AdVK7LvrzSnPV1Z02e4Di+VdOPjvQMJ86Q4R+LkQbZC8V6RFjlY17CU2/MwKmAeJrS6p
Uk1dOoItLvJ24CaOYOe8cmxOhj7mSSfg9r574fLwu2GMhi923aCCyEYSQrYoWpdD2bcfSI4LbNba
TQ4OqrT6w6/dLwHnfxxaTLnHJCBg/LIpos6M5yFDNNGKtjve65hmfXz6O4FB7jLJBoFW0xkbvrfr
2CHfUutprlaoqKRhs5xWz4uOfYbkwYT1Piw/483a+lQ68TAkmW5ohVPJdMLoGFztNhcctCu33Ant
cQpn75Kigqulj1G8eP1HNIOv1Khz0JDe+T/ziUZWWMTipxvP3+l5jiFKiTjKNAuuWhHJezejnqe6
wv0/Fc4HQsavaY32MuJ2MbftGKRm0C+aLsdWRXLlgqWiXnaHsKEw0+dWvAgBiJiOXknhbzLH8Fyx
CrAQeEXPP4gNfzWbSWUiyY+DwcymPEcps7a+4OXrlrZfU363muGpmyIv+3bMOJJPm8uUBUBq8Xta
vrZ4ecSrwxGKeYRQGfZUWtwJcg9Vl9l5BSLsJLIjBD77yLvJ3sR+K23btVuRHjXZxaP3qTxmDLnz
pF26Km1mlBfRD1qbLHRAMpz9/djQim0iUwunPmSoHDxYP611m4UlLuNhYQ8/Hw/+b/b5ToSTwU8e
iGhGPGj6F49/yatbYc7hZP8Sxdd1+VOw9uTURVhMUCD8CoXp0C6+tlRTUlYEJhkU5ZRDOosWtxYI
skW+efXNb5l9EQDPaTeSwhNkaJRwe6+E6sX+Om40cZsOYWBZH9GL+sr77lYE5LTmR2Q4960lnc0j
t9Oi7PF66C34gt79vniW7sqi2gKSR7fe2CHXQBbGIbLBQG2luTmqxpV8uPCCjNUUS4D3oNjctngp
NA6hGFnGSZGlKIPB8tan0WSQ3a7iDsmjZsvu4fedLSsDpYaGOHTp9+tuH9oX/0JPy9X/Mo9h/UzP
/SWNdG81qo/Yd+6baLG0aJ9EEyUqNnUTpr57prYOFqS4yckkw5kpqDuB2u3O2l9AuKCyB+5BckT7
FHtRRk4Ntp2PBkCN97F+7cF50q26vkmVSfb/vzEJuJFbkQe43TZNMEcpWtTD2vM023FPI95bWOm8
9RmjLYDezd0Qt0n8L+9v4MQ0el+zcVTDSx5apQ50sQYEUo+34dZeA8MJW/PkzYdQjb5MLCzMjvh5
0AHVUpmhFeQnge4xt9S15qi2jOSsm6ACaOAFL5TtvXHvw/C90vUGKmqTvgyHYixbDIaXrPv2QcT9
bbg4dbh9Km+7P3m3WlMwUXyBDIwC08Y6LPnG71BbnSIRoH3IZj06ZG17jjXBQbFBZUCUByR5uUJa
8U5eBYk2MLZGTZwCfOVU8TBGxqU6sbNOk1518ZUxUh0bvKHdf81ip+qGeD+EFX4tPc9nL4uqb2ss
ouykS79V9tv//8b5+nquXeohaJiUh7Mzf+0aMyzW8fWx7VSmk3y7W0xrgv4Ov3NvjVu8oXXusRcY
X4ZNEaMGmTqI4u5spvHglVHRH0stZcBUQ8x8cl04tbNiwl0buYMm01BZ+z+H7pIus78XtFIRllUV
QmkyZIHmiURlbMmbhYenS9C3YueY2fNmkj+E2V4fr6Ni4jJOKq89k88u0pZp+mOtbhXYBRqmCdGK
acsYKTsznNFeEP+7vv+eBfkUUShwagK0anDpvB2J6/cNyZFS+O54pk5hf+jrRQdNU5XJZIRU1q5V
5gxiz1JBW4sqWR2VEbvx5zWu4zw+6KUyYGo0m1b0FpLhFCSIzCDh5MRQ6328tioT7f9/EwLmNrMs
seAbhrSKR84iKzg9Hlm1a6TD1yGLM9Ed7U/nAZSdC9SrFigcRQGZdImp4sYvA6bQ7QMSvj4PLpm4
GiNe1FMWpnaO3VlGua7WpDjlqeS23ja4wAfiEmH16Ri1g+VetqJvrpBk/unnefrxmLkk/602e/g/
zq5kyW1dh36RqkRKJKWtPLStHtLpdMaNKnk3ETXP1PD17/iu+jJNs8pbL2AKBEAQPDioGcNGLPUH
bMPI7pdld120QU1/QajSrOAJASQm8Nih5/NTmXv7ZeVnT2SYFadui286nAqCZ9IWCPczu6+K/TzE
rS3cG/ZAB1P1WwGGcIanzoyve5+lT7zHiBoaYjj24Pr762oyuILOKewtTav6C2KrzTEBdu4OIbMh
zUyiLz7yxsvGcJIexjfgPWBM7hTbPqlbKxA6kKoLRJe1mUJNKT+3/rErLEZjWrLmvlT2zjyPE+wR
3QDrlp6d1v90m6K1vHkO3WQbM2jDH8ooDepdK39fl2yIOTp0yq0SZ6gUWl668r7C4LZs10x/bhOt
+efIs1KlI6xjYvzkzz+T2fsw2koXBmXruCnVpXVBVmhkAoc17ct929lutwaV6LCpbV1AgF6jkoQR
JSdnkfvKCb4tobwtN9ABUx6Ivb1kzZvH4ELf3v5ko4iG8uN1nYfv3990tBSroPVQdJfq2vKTFHKI
khwzqjA8W3XbfdajRotupMiZbQN3Tfm3jqMKe8zr5m6JulucvpTTrvvi74adPHLwNkZNv2/OdF8c
hxuVdzGHN2Eh2EA+0kgfjpCsO1aXX0q6HjhfLOozbb3mwmO7ZRIDMNGHyO6TEWxNd+MtlIooCOjg
KjVg7ZxhZ8rtOWdYf8xsUDbjHmgH7lZkvT/mkB0UUfGFxtt+iMQY8XORRTOuYDt5anGJDC0Jv0lL
mmO7fbkW6JLDp9A/W/A9rO788bb7qY644sxBHxjF/qrxpHogBdqHLfx93TcMIUMHXIUjd1jLesRn
RnZtQQ6iGg7XRRs0oqOtlJpKnnFEUTKitwCUnCnqD4lbWk4Wk/jLIf/G6jNC/aVx4GMe4RjHfSwK
FXWh5T5hCBn/GtUb4UXaNBQvE8jWMOo1acdTxZqPva/2Li9/cVfeTdXlHRsIi+u6MuRWOgiLpu7W
Dg4yE9G+9uOnofw1hClGuH3IZxsLlWmnNTeuWJkmaBLFJ/E8Srz/JcyydpNg7Rx2NqHKqUBmq6jc
XZ6jVGtrhzPtsebD6ei3foimbfgwUvJ1Abd+vRf09Talay5b51mvErzpPzqu3C3lcgy95SPpwcPt
bAc6breFZx125QKsy3y/RWeDOEn/Q5p8KD3LW4VB9TrSilUgm6QLgs7gPPvBB2lLlE1yL2b6xvx7
wnsgQ4pL84tPDjkLyHFeXFsaG7x/Huv4KrcEd8Dck+AO2dtObPKjq772Y3ogHonYQnZlZ3spNbiV
e7GrN9/B6spr3Ut0q8j0m3XjLnBK5PvfMlk/NbS+7fKrA67SrLkwe2LoXwhKvSLIXruit0A/TR+g
Oa1XlZmcfAQ5NcSVOCaijwaG56LmOLjlbeUNHXwF3lE1MQepPxtiDEVMvNtORB15VbFqCzHlCWtP
X5bhzmvyqOotMccQGFzNdcuxK7purHFdcR+d5YEn4AV8vh4V3rd9oYOu8PKI13qF0L/OeFj0ijMm
Rx+vi35/1UIHWzU8z4t5QzhD+9ceM5h+hTP72G+Z5dAy4EmFDrhy8yRtWI7L1vwR/HAHdnS+drsU
PAN79yzLaDw4d/SUFTtrJ/T7F2qhA69StnoYQIczZVmX38OA6W0t/rgMTgBxWHRm2g7Nhb2tqdS8
5jgC2vul7neuFX5vWvzlH98EByqGcgz7S+rjfg3o/8Lgk1c8lXhovr7Zhrqe0BFXWz44ZU6S6l9g
NTteeq3be7HrD8O5OiYHW+Jp/B/t/EVFwF/avgTe8/Hy6Jh95OfthdwBZHdo75zXxeIXhscYoeOw
ajxPDZKlKCB+Xo7pqT6q0/B92G+H8rCebFOoTS6iObaYtyFH1MCmkC89PfjNx3C2nMMGS9IxWTXb
MN5pRhlXgLihY/KQdbdhxDH97b+m5GVULEMG0Vt28J0jtdWGDdrQJ7tnBZOeSlEtyPPmARPCTmTt
DvACi28ZPOAvDJbKmV8sUPY4HCr+vDGMdXKeuhtTdKFPdS9rDKVyLrXbKcweev4l9KGe0kYCZVq9
5r8FQl2dU0CueH7y1SnLVTSAKIfaBiGalK+dvaoEYlKC6v9xq/M9KpFEtSARPlyPDiZj1JxWoj7Q
hZcm3bR9Bh5ZpZZb0fsJgwi0jNkpQiH6i5MK8oXXn2r/mzOiOubsa2451t+/Ggl9kDvBhBevCwEo
CZpjiJR2UeQoRXZs50NH3AdPYfyrmC1HmmGPdcjVmNG+yDOneqzFeQsL8Bj+cOkfv/l2fRcMW6zj
rhaWLhVYkRE6pxbks24RTbzbJfNtBTmh46/qacIs4hy74fvuOXGdXQfO/+tLN2y0Dr+qMeaVyyKs
HpOu2altv62PbvqzbA7daAn4BhPVIVhqngPJk6C6XC5cXC5szZEGbJfQEVYBY1WPgWyXg0SAHzdu
j85T/otOUfPgHsnBPQ33jqV0YvoGzYfBJM8nxurmsRDiQLruhDqxZQP+Lb/8DQsROrKqS/haJniP
Ajo//BD2e/8zGaPLk35/mPfNw3LoPpSf2U596Y7ycGPcEJp/y3ZcMF6M4LEQFdIOmE/0sls+yKQr
7ehllxlgakC+UoTencIggqS2eLHBzXTUFeA4GQ0S4MQSMhwGr9snIGXvMRrhuiuYxGunrxPmzbRI
iF9m714sSRax8owJrRY/MIm/eOCbPLEJklqKBPvsV9UdZfKYOt1zmPuWGGQIcTrkql5LZ5pRuX+c
6+ewe22D76LNo6C0dO2Y0jYddOVXNfdRgMDy7/C4vBvAHyA+k5gfWzxARs3p+h4YjEdnylUAP6sK
aMZHUSTD0Vd4PpXhXFiueybpmhuXsBdPdBuk+zwC4cfeRxvP9YWbdpf+d3fxKA7k/4I4OiJ/INt9
iypTMx+vCzetW/NWZ8YwvTqFZVZecaxQPN8wdvI20Zq3FqqqplBBdN2fe+9sxeUb9KFDrkYM3nBw
EqJJMIxltm/pqbSRFJluKjrQKss32jg+IgyouqYD/yNO6SE8FE3kTjuCy8p0GiwlGdNXaD7btQOG
NBX4J9dz91zVuyR/IYnF1k0upcOrVr+o64xDev4AgPJxO2Hg5+cKbzrykOxsHmX6hMvvb8LOWJcg
LRKXA77/5U7fC/qQ215OTaIv5vpG9OQ0uWQgL3uU23NLD1n7KmwYeZNozVOHqsvrKsWBS4cXcBJ7
w0uTWZzJJFrz1IX0o5/0F2BA9WdyUvBhvow2zhxDENbpcNu5DbJpvFzg+KkoDsHcR74bhePrdWc1
LV1z1mZmiC6BV6HS3KMLlkVq6HetdaSdYfU6skrNy4LxkVg9KdPdvO2mHI8tzYe1vy2L+gtdVefj
1PdIkzNcVuZPoW2EtEEtOgPVUrnOMGM26yOh/yzFrg0+laHlHmQSfVHVGxOv0VFbJiWWXBTsHh0Q
v6u0fMCTlEUjJo1f/vaN+DEjOWMCNdNiyo4Y8xpMHzFY6lBktiZhw8mh0085ikz5dsnzUud5rJ98
29O0SS+afzpDvjLMCENgXOmuCL/0aowos1SrTYvWPBT3TulsCvVNnynQhzhH6Q776x70nmhBQv0R
ZVlct/RI0cag2v24iSd/sVH9vHeRukjWskc3bAHcBzFirJa1iTb3Mps4Gf7IdfiVLfMatW0XWIzS
9BHaqZQ6Em9OWdXHKuxcGQXeJL5MmWezeZN4zeYxQmlIEzaPqOIH+d6ZsjrOOcLB9R14z3IuetJM
Hu/bUpVFOsVpikHNRZEmUes1MlqD7Bag5eUvLh/2xqsCtwk9DMoa425uwsjvmvZYB8rGMHbZUP2+
dpGumT4YySnrpqWNMc+KsQOGc2XrPqW4OOzATJG/jtAa2qwFLwEyb8qwscSK9xUXBNpXzasYuciW
KRY9wtuMdp8jSnrnNBtueVATJAi0LxvcZKLhqDAhIavWH+DBEfuBOuV5JAHHAxuLB9rLDw0YwG9I
Pi+q1BydL8sglQtLywibDw7IfSJMNuxvlK5lzZ1TYm6L3MbYL8s5WpuAP7ccRO/X7djkJdpZvPkT
a4IS02WJ5G4sYAZPC21t6L/3o8lfLfsUNEf1nI5jTOl0SFN1SrY68kuAMGnYzTtVzr7lUv3+d/zV
ub+MFe69TdHFK8+2AzxRvlaE2PDr7x1wMKm/npJGT2KWSjbF29wemkR9zOu5itY+v0d29+36Thgc
Q3896kmx5v7YTnGZO/4uK5thT5zsn3LAZKDb/kGLWRn60iWfMZGm4MV4X3uoc3dknU+FKP9c/weT
njTnrlAhdtTIxthxyHlLq6hidD6kF96W0rsF6nLZDM2/xdhsVS2Hi8lS0Dm+0DX5uhXccp0xGZLm
zE4g+mH1vTGusQtsHeKNy8Nt2tE82SsaIVfp9vHiTGoEXfbG1/lLQasKTTDo/p6aP7LOZPfx+t+Z
DEpzbR7Ww0oC/J3Is7gFlUgnRhBCZJYT0KAovTFabnQTtcqgKG99FnN4B4yQRbRh5XrZ3q/4xtqy
G0F3tWR305Dkd21eoZA11LeU9y6HhKYcF/PzNszkGGPXb3dOXX9IS2kJRQYn0Kv03OmSIu/4GFdD
fnZR7UNrJcZ+NOxpC6iN8NWgfb1WX3OJjEatfeyQVrzkc0ERk/LO8gkm6VpqlpdDT3MHQ4byoUPj
ftHNXb3LVsdGiG2Sf1Hdm9Sm6sdyalacmMCkjHFeuChLNLyzxDmTdC3OJXxLxmILxngqZHryBRsB
wqLU4lYm6Zff36x9BoFOiyjHzwxtbK9OnSddpBpZvVz3WpP1aNFtDBcybRWOGkyRb+Ku6+uj61H5
EPQL3bXC1lJucDG9XJ9NC8nSi5EuAXePgZPW+wUj7OtsvXETtGC3eV4zzTPiKPD/S5RfoGp5ttxw
tYL3Cs17nXDyE3TEjzFG6xwaUT2jXGFJiAz616vzXd9iBhO6OGMxy/08scdUdJ/VVn+s3NlShDZY
kN4aDU7JWaSDg/A2pO4R89rqe9+htkleJum67zbBhHdmnMFD7u823jynla0IZxKtuW1f4IUnkQVE
J0P2WjZVMUYdr4hF9Sbxmt+SQQRTGgqcKAqMgU4nnwbKLbINmahekZ8lblNrInFfwwh2zMI4O2hF
H0W3DxMnnqV3m/fqQ+yArcfIUQLlV1NxSJfygbrp9zlJfgiZWRzL4Ln6JLsMc81btwu7uFf0rgIV
d0X7E3o0LOJNm6D5LWnkULZjCW4tjvbfIpXjDxHS9tP16GaSrjnuWJM8XSbWxYuqljv0ZxSHhG6W
U8ugGb1Y75E+WPvV7+IKN0uHzvHAymPB8tuCjl6v527fNZhjjvt4ofbET3ar7PbX1WJaueazYU28
XmI6R9w2yHfq4knMzl1YDZ+vizfENL1CX/A19TsSdPHMSB2pXB0buj75ofwzK9sgGMPO6tMiUEwk
7ZiyPk6LdnrEBGSVRlKEveXUffeVASFfHxmxyRlHSkloDIK2HW2fHZJHafajFeNHvo0HQkBg+quZ
0JEakLvAOu/X9FnacSzx8EDkttC4TNdPThlgOlna8ttqIX+1RQfupAaOo2v0cFfyUDva52IpI74C
e3F9698v8wR6Kb8rqjQLpg2Tz/z1m5+HMppof9/7wfZBDL2PEEihztytfl7/P5O+NAd3NrCzbmrF
EdHS+ybAy3YrU89yLzDYsV7ZF6KQKnFxQMzuY739mkgWV9XHUdoOoHcpBmFkemm/yjJ3VC6SLyIH
/1ysnbMPs+mOjU6cofNbbpmKHICfhsA/TOnKD9S5bR5woFf/Z1VPaacIyjy0eRJFeewrWyXUpDbt
2K47NfZbi2zJkRTj6eJpcCMa/KSjpXIRvltKDPRe6jUVqzflOc5WtFQfwEfwZ2jmO3QzYTKwQ+5V
M1U7GXZH3kyW09xgZfp7ALJ5MgNsMsSO69NoGFsQUdf9bRUAX3P5MWBVLTakZ1yG1QvhTfBzZf5o
sWHT0ul/rw/NPPVTOcoxTqunuSsPuOje3eR6ek91mrt0rRxcyFvpHBjj+7x8vk2y5tT5MofjBoBe
LFX3WMj8Oe1tWFGDbept1IG3LNKpcqTbSbij8rS6NFLVJ2XjEjOcrHr/dBvIYnFHPsQFqr8vQc37
Y9577gmdS5aIZ/oH/ewOhrx0UL2JQ/onXZHxZfypGrJb4DwISXoD9bLMjRjw5Bj74TfX838oNkfL
VlsyA4M1epePenOZJSIryZj4SDxkuhzClSLlQx/BTWajd1FLWgXEkzjeZJ0+kXGkkZjR0HJduEnt
mpei/7bYqERpWVL1xRu3V2/K9iCR398mXnPTrFxrJf1cxXnWxH41gaLfea3DzBLADNcRvadaMYd3
7erioBH+LiXnKnvC9+y2BfQ3x9u+QHNa2a3hNqd0iteOfUj4k2qrD760wF4Nbqv3VvNNZu7qQPt+
qvZTTneL31dgXQz208x+Xf8Ag23qTdbZgIGTGyhJY7q52XHDZM5jtvqLJTEySdfcNnFr1q6UTPHS
j+eyH57wZGQRbTBNvcN6mNMNCFcUqDcCcqYtiNogfQ2X9XBdLybdaz67biUGDtUwzTBj51nIU8ac
h4zXxxL8mtf/wqScy+9vwoKT5pVELqJiH305u1B56WEubXdkk3o0zyUbEHhZVqvY8du7MM2Pnayf
8WpwW9TRu6jnvms9jCBE7TJIf6V1m0YZ3jhu04t+OSYj0LpJqeKaVV9GEPFGXp5asiiTWjR/LVeU
pNcK2+rK6rzUr6vXv3LH9hJnkK53TdOkFIGXKRUPVfnIZXLMErBDs1vYjHBK6Y3Tjt8nXbZcbJJx
Fals6SK29kfe2pC+pvVr7pr3onJYPeCNNWi/VmoEXiDsntHDYrtbGExeH1lBNv/SvwWTF9uKdLVo
w10pXcvt1ST88lVv/CnrEhW0DqqtTYHZv6QAbfbgjzYqepN0zVvrWo4lRnLDchqniMK1G/bVhub+
m2z+X/jim7XjpbPNvRoP9h2fs0PVope/vhT+rks3HIT/XvffSGcK1MdBP6tY5cuJJPmzSs4AUzzN
mDcVycWGUDKpSHPc0CeXFB7nbbmOZ4EZ46Pr3l3/ApNozW8VBko1ncI5mwnRRu0yt9Hn65INutFR
PjzvWzeYFxUzvHDW4XYXCuBL6HlbGYA4C7Wc5aa/Cf5rnIKM4QjOePgunqjAE/kpnMOvi+udu6r6
41ixkAY96UMqynwqG14iRKQge937mGF46P3a9uZjiA96FzUeBJis10rFWUXu2MDOS7B9ynPvcH0r
TIvXHFjUeHMOCoZcZFi/sBWBHwAaS+A3yb78/sYFVh8zPnld4DzcwnyHHpOHAqOxLf5lSBZ0mA8L
pBeouVVxU3Yfei8Evm3uv7aTLCKMoLPk4iYLov/9Ar8NuyDHGPKYpxg/WTX90WnpZz6WMXHAberV
ljBq2mTNizFzihSZkw9xKQY/EiT9H14OK6A9fFu5zLQXmjM7QUnC1lOAkTByv8juWbjZ/roJvb/4
vzqp12lyvLl2VTwvVRyuMnLC8CfhzFL8fn/lf3VTb7jHbX1SAK9Amw/h5IHSJ6m+X1+6SfZl399Y
aJD1KE0lPpxrDeVdkfrkbhSJrefAJP1ium+kux6YRQIP9t8T9h18ggUaFweLb71v/kIfVqG8y2Qc
NLDHMyf3W44BYPUSDwGPeFtZ9tW0/Mvvb5ZPvW0K0RSj4pIFPyoYfhQ48w2MFoL81TQtRLgMZYbT
MaP8jrBqRi4b3AbgwCPOfxe+ValbZRt2dWD+r97J2Y4H6tZN1Vy19LIqQLKDG4Tn+EC/1r+Gfpws
8cbkSpqXYopuStDIA7W4wC86867K2auf21ry3g9nQm+NltXQuZjMh/EOwU/Sgb1xm+9Q39wVrIwU
twVNg93oXdIJxrDLeoCGKp/kvwBWZS9bN9+oIr1XGsNYHCBgiYqDhE8YvDgxjM4a8gMYytvjTVFB
75f2tyXnqbPOsd/m5557Rxr+uC7ZsL96p3S6kJY7CVRTV/M/m5I7hgMmArG+pfpiUr3mskGDqotf
IOMBaJPtgnAsnr1xbi3S31+9p6e0aStZp3zJcdUa0TWxTtth8upvJZ9sm/t+VPP+fb54E3KakqqZ
c+LFGCuT75tgZcdlnoq9O9YiGsl823u/p09kC1jdtl6+8LgR/VKjA9Lrt9MCYNxN4c3TE9ykK8ac
oJxxLmXzMALD7jg2ELBBRTqOnfKiC2Tp8TgsPS9q1JDfjz1KkcJZ/vFU7d70JuzpSe2UJ24SzClD
y3pzHiTvI5TKb2GLFMTTc9qsoGMhKteL3bSQZ2/ogwcXmjpcd7L3o5ynI9iXcQDEdOrDuAzl53rs
du7mHpBgPYwqPfBisESJf43lb6C5p8PYC+pVmIRRF+dFDJGnyL7onnghogSRtKu8XeqCexutF+iC
u/5h73u3p6e8HZtQ6UC1I97q/hfjkkXC72zoC5Nw7dBkkkk5dUtxJjL7vJUO3106ASwr/7d8+p6u
tFOzIgJMu47Iz7T1jsG2Hrsc9EZ0ONJ0++omyyn3hx8B5otOwo/6CUytK3qeZYUxrOUunV6zsTxM
S/Dg8PouwKNY7oNSio4vZVrtO7TF9+CTTNgShd6621A5vPRD8N5GUG8IfDoNUbawvA1DKH5SeX9s
WkkPzjDyKK3zWygSBaE6HRHL3WTgdRvG4xT8FrP/0DreSRW2gPS+T1CdkqjsvKXyOyniAZPiPTVH
wGrdMbUdfJ7+Iq54vsVCqQ4nXzD9eyoc5sVLmtU43Po0CudptXjc+9tAdSB5m4OtX80COqIvyNoB
w1Bp7I/CBj01ydeyr2SjSF2mhMXNnBybxY2AkDs6S7m/rhxDwKB6+jW1XrAMTIZx46aBZDvEqN5t
I1AVczDqN7grzJ8G9LO1T7zuaPMHpTVa7RKSbdWwT2o+Ozcd5Hg7+m+C7PGN1qlX+nGGNhkW8jRa
MMV615PJ8qnvBxOqJ2mg2fDTWiEEz9tCIn/CvcrDiK6bsmSq52ecuTUZ00DE9SW2im059I7/c6m5
JVq9f8RSPUu7NOVVJaqaaIpwpgiD0b7mafkcrGu3a/xbRrDA4fV2ITFJDPgKsQcNreZdIOSLSN1l
H6b8Nm/Ru4XSpAWoxE9FzFpoic7V/9IUhFTSloiY9lg7MEK6EKcr3TDui+pXhckjuywPEssWGOKV
DpRvnQCIrmQKY+GR3cL9E5oZn8RSn4Zg3IPrwFalNbi8jpaXaP3DhJrWj/ty2LcMLOFrfwo3cdse
6Ij5JBjaYk1JiNJgewY4/OhWTYyGG0tpxKAlHSuf17xbBhwm8UK8D2FFPgED+sRHdqJegr7pydZf
Y9hqnd+G1ItHkmQOAUoCT2S41OuuI7fBzqnOcCPSwg0XTDKJp8B19mO2bHM0LTAtiykZvFnnt5m9
FLO+Nj+M8VZx1yoWAX5+Sme27/MbDw6d6cYPgqDP8oTHWQs6V+JvAO0kd2XtWK4Tl7j8d/ZE9UFi
nkyHvBjXMMakN2B8i0t6eZpbd5844x7YicOy0v9dP6RMW615te/MWev1nR9zFCQPbdCHUcuDr9eF
m7ZCywKLqmy8qUbIEN52TMJ1N/ndnhL/2HjkcP0vDA6tA+i70UFbpAp5HATFSYLfHg8xh7z857p0
g3Z0DH2vst7lTsbiZGrCeBu35DmrU/HrunTD2nX4PFHKqbnnsLiYk+6eL9v4nMiU3QPgYCtAGHaA
XyLJmwt2WAnMQ7gEJCdPdmFX/DNPSVxP65703AbsMf3H5fc3/8HqoNhmdL2gNQtoVW+o+H4NqjYq
WhAHl8FgY4sxqevy+5v/yanrYx4Yg6mu29zss8pP5WOY1jLYcWBPmcX5DHuuY1n7BqXWsA54vLDP
lUjQzm2rUxo+QIewDqvjoGsRtjoOmAwfPDsDKB0L2+RVwzYwLZtt5zVoAN8K4nwlT2G+7qpl+zCH
1V549HDdYA2q0WGrea0WLtD4HHsMcxlUkdCIVevpunCDdnTIKhqz3HDKSRA3QTDgqXAbQcUdJCJU
sQQyrbEcD4Zv0PsnQGld0K5NPTSjB9mwZwW4E8AumKSjRUmG79A7J3qxeXkTIMVgrOXRWq9r1C+9
F8l0JpZvMP2FFrSFSso2wStMnHu4A4/Ke1EkWHZD0L1e3wuTkrTADTaDJufh5RumtJzwfE1YnBI6
3dYKTrlmq4GqS4EasR8nTLlfRg9oe5Kx2XJfMKxeb5/Imnopu34TcdvJKsrHmkVbQV6uq8bkZvpd
qiJ8ZahKxx5dPoHd/WdbcMwRSb63VFnQ9Kb1a0HbJZh0NUnC4yIhsVhVXLirxXJMorVYvQxhIbtu
FjHtqihDNqGawuK/JtEXY30bnrMxcdYCSVEHnjMK9Gs4WV7tTCq//OMbydnM0nLhCDtFlfdRXZYY
TURfl2r7FVi7Pkz/4f33P+i0FZ4/o0uL+fInpc7J89qHEiwq7o1MG1QHxpeynEDaiWsmOnSjITux
Fm/YwnLFN2hfnzbG8TRIw7wL4kQMT0m4ODvliXl/3eZNwrWtXbaWTHLCweUkK9vPoh3uqbJWhw23
Gh0Dz6jvOGsGvSzeyyBjz7ublm/YZKpuy3F1HPxaV7iF8InHeBN/9XrhRCqxcmWbdKPFYjDMFF3u
QDczuJ+2uo5pVliuewab1HHwwkmAJc8FBwl63aWR47XswSvxslm1Y37I3VXdFjB9LRwvgSjzNXUF
kN+K7IoSmxzwwcYwY6qD6dB4ijdfjGxZgwv+ddorOm/7JAOdI3gt1l04sXS/KZo/VaQuo2QBTqcA
z5vFdA061GHzA80AMx0ncKVUTL4kskHhbXPEPkdfRNQUVN5ddxHT/2gxm25NWm893DnH4ORoSrPT
uKG8Xa/FwQf/8vU/MdiaDqGXZAmLfhIBDoYy26uuV9HYyh+3CdecnAJVFgB65Mdr1o8PDBgeGvnE
920lHkPSooPoVycAOmIIgtjN6Us9BoeSrXGb2BjqTLrRAvicZQAmq1bEIJTqzmnoA4EeJH9u043m
5GXhs2wUqOSidvdY4FF9PwrPt3ifSTFasoWDZq08v0JBZJx+epVzSHl6z9L15fraTeI15x5kNoBS
Ow9jNyzv6JhHQ0g+Sc8GmDXoXQfQg4V3K7psDuKy2Noo3ViybxrXdmUyuJUOnW/AF1SoDMUigea7
qE2CHypjn8a2fK24Z3n6NP2H5roFZgA1HaZMxy00FfnFeEJDYbvr6ubIWhvluykI/oWlZ14drqoO
47xh/hMR4rGq+/Hgoxx2KemwaKkx/nJov1fLFypSm3GZPk7z6t4HGU9WOAHQVCMa2B43KV9oXkXJ
eOs/XAzjTXZW+lXnK1KiPMLo775wT1WzyCh0h6dB2eDqpq/QnDvZwH+B3hu8BHX165xk8aVTwE9n
DKVwjtfdxGTHmosHQZUuBUYAxBWe4epvzeR8u02w5t4ALSYFlh8irpJy19aJ3Lupc1OPAKWacwNm
UANCgcAkekEi5TnfACmy3dIMkeNvqP2adwDu0thX0nnKVheIs5xgdO3a9vublKPD7SfiLV7Ywr+r
vkFBasFQvxSzphd1m/L1YWUsyMNy3LiI5Tj87Dvu4nUhSfBYf9vyL/b6xvbFspaK1Bt/mTcUglM8
2EesAaT/unST/jXfLesS9E3VFqIWQp4ESf7XbWHkNIElZbnEt3eqzPpwMrS/Bjy5xNZCURaB/Q99
N+ODyrZ/nCQ8JJMtBTN4lo677+UmiBpwMs9z8SP8vTSTZXNN+tFc1kfHt9pkjxcvuj4Db/mxK5q4
aG6MCDo4CWmKKsQUslgQf4r8uehBILvd+Ibw7znxxnTQMrSVQ4kiRa3CvSfGE62WEyb13VZD0BFJ
/jg4vY9cEa0UaXlXgCv5XKdT/XzdMg3xWAclDa5Ev4oaeeyCez9sMBvODZ7n4ifDxfn6Pxj2Vscj
pVQo1k49jycxvpBtjQZn+ohOuttcS0ck1apWfAC7Yuxw5xHVv92YDfej7CyrN5i8DkmSbbhlpEPZ
3V+6fJcFItmLYPh6XTUm4Zff31hOodasWdeRv4RB+jtgAND4rPt5XbZJ7dpB664dRg4lKLUs43Kf
E/EAcu/nsql/3SZe81i2limlG148Spcf1sE9Ajd6EM10uE28dtQOae3BgzoAFllzKJz1IQeFIp/d
f24Trx22Solc1BR4EZBhH9Ok/5im86FPb+OCIjokyAsw1U40Keogi/dhrtzvc95aQv37JkN0ONDk
rQJlbyA50dfw6hD+4HR/ruskePcQIToCqJrLYuwpHn8mPh5pxg4yyM+jR+/RmHFfhO5Dyvjv63/1
vm0SHQ7UhOVEGq8EiLPk86HJ6u8lzdvT6iy3FY6JDrL3F1WgNQ+FopRWDzXmkO74iMz8tuVrbpuU
oVNsC2ImIIn3m1/d8f9zdiXLceNA9osYQRLgduVSVSqrJFlub31h2G43CW4gCe5fP489c1CjhUIM
bw5FOAsEMhOJXN4bmle3rA9FgpYMJsmQ1KU1Q5jZe8w41Uz8snLLjO+vXXXKkt0adQM6oABhZkCz
5do61m8SWPxUeMVz6qdfvbH6aoLDXPNrqoOWzHjyDLdCWi24CuRg0Qf1BAa8aNJSIaiMQTJj3q1O
FYyT95X6oIaoJrAfM03tULFyueMLSCcElSTUsCyGAahtjj1hIOt4hBrLswD2+G/Pz7y+Bk4I9a8T
wDdDP6uTqRVZKCiKcaI+FNMCk+7fP7Kt/eAg8vHxXpmvFhUAtmonN7mvSIq9l1u5uqaxWVciFehS
4APM0/A1y3od2/j7UQmglf698iWty2IBIM01A7X7yMCKmNNv87id6+rYiBuAdf79E/WIEZ9qCvBe
8bKvzrqZIe+obsRNpT3S5ev0fScmQP5jKBtAaNwEbK51dSxTE5S8J971HbnyaW7IsoO7EPQQFSab
2z5MBWrcB4KSXbi0dpY5Xt6ny/pBsLIOjWZ2IqCV6Hp63sUz2sVLDsjzMXJm8xmcvsKJEUSc0rm+
NunzTKprV/FngN9HVc+j0k4cVKXvK6tqwyQ/VPCtz5ArqW+uU0S10UXF8sosXSlutyf5+bV/kuSG
csMWPRuW+mY7uDmBwlx1SQ2M8j4LzkOheQa8ZxL4EbkUCiAdu1scAUoTtjS/U87dD22zDt8Hsyk+
5IBq1jiNd1HN9h+SXNOEOsiCOb361iPH8UDi4hQk21Pw55KgU+Oky7Irf0ZyTr3td0PeNDv5Zvvo
nbpze9lpuUhUxoAc03yM4txllDk0/MzeMnbYNPrFyb/3LQvF/Nd9nVJpsgwvxxevSdEuW9+2Mewf
6iQ/NV8BBvBix+1Z9/xQbpPkpvLC7D2TrCAmuSwn5yTORpSeyNmM+wjpm/j+p7wXFOxHLpt8M298
A9zXrVq9OMhP7QgdNvsorf5cmyXutl/3f0d1HJLt22gtB27TXN84tT6wiYRuPSZo4tCYiEq8ZOXz
5KeY555wIEM7RICTfe1ZuZ4qi+raKf+hl3/H1OXWnMXZsmKk+AKWR96n7eSdgD8QoRU8ezB/oZs5
7KPsqPbKTTrD0ta4RNr65vj0++YXLKoH+8VcLF09T+G45EadTjBk+QsO8kbfT9o2f+gAFLWi71uM
9Vm4rab6qTgXuVxOpgVNkA1+ZgKibD1fJvYVDZ33VWq3g3cORK6Wb4tRm+sGli3LG1nIvdaMuBe0
mntD4XRlGLmgHcrVzOA/eqAGcnNC438bDuXZDzQqq1q+ZN7d0Fftmi/NjW3lKQuWc9u9HtsYyaah
JX4FRt36tlp/wkuFZDzSQwBvQSUrznxjKEYfaima85xeGl3Qp/BCcpGcrRNmKlLR3EyH5SFfiysK
r0nRlBE6i5/zdQgDn/64vzsqlZSu7G5ecg7QWkRQAr2mX73hcXY/3hetOFK5Rr5lXZOaK1yEDXjp
8mqmGlVRGKtc/wZSP6mdbqhvxOCRCBKbgBqMhqgvtTrmWNVtQ6RLWcBQKYYZYKkn4MnGZTJdskc3
NM71qTqvGpNV7L1c+24C2zCApA8aS7MOacDjhQvQuupwMVTi97+/SaoFLoBtXIZbYHQ+GNvrUOdh
oetfUp2tZK6Oz/IVID9Yui2ufuVH1NGNrqiuFiIZLOYwyjQYsS3DyT8H3/KoiPN4CMvH9aVP8kt/
zk5aiBvVHkkmHPTF4jgCPPQ2kHNwnXjL95Uf6F+Ce5Bx5EqnHFuD4jt68bA6L2L4dN+uVGuWTHZo
OvQurqDb68YfJpAeDOdb1369L1txrnLpO/O8fCoMBNcEaEWtGCOAYkT3RSuWLde925KsaFiycInb
3jlzzCSYgmej0GVYVFGoLZksOrZBndJiu3eqw+2BXTFQfKanOjbiVPMJKrcgV7zBZFOn+X6XLFW0
RsND/dFIhmsJRt1TefIeAs2zVkE/6diS6VpDkQV2b9e3+Tomy2NzMjCtGY4nK3JPwzlNFk0bouq4
JTMOprbceAcatMx4KnMzMVYdC5oiYLAlIya0tYx+GaFI3t+B4UUY6g/bmYajOPiUlbHk2tlEwalE
rM5YGdu1+VAtdryuniZWU22NFEOzoXfwSoIl0CYZrCulGqevkitZr1OancdryO2go8vVW3S6uS/s
nQBQLm2jBYaAQhr2tQLX+WE812fzL/eTca6S7KSbwVUpplzcBu0YSZcSFMBg8BrD9Dye85P3tL7k
X+xTlbAmTJP73kKxTXKV267GqRIeiEtFuwJLPIuNo45IRpNLDT+bgwnfsGCgSmCMGF1z9udjy5YM
d17XcWjrna/UwSO+Hy9pacX3RSv3ft+qN/d5tY0dm5Avva0f2Zf2oT3xc/MhewhuSzJE4HM9uPOS
5TKXLqu35TthZPDg9gGAAZojnea4Ev/xq28+gU+d15gOTrWteVhzNOaZ7Fr0LA4G+wjY/f4bkuGu
TTZTcw/d0J0sAI3JPwagUj/dP4T9HN8zMsl6G24BWdVBTLVkr1nwpdgu1qSpdihEy+XtohN2I3qC
cK1OQ5AuXgB2eBqLWRM1KwxKrm9bjHtzsfRgS85+zGMTlciW3t8TlWLKhW0+FIgEd8UsHtmr/bmI
kQj45IdrbIfuV+NoFkAucOPeXRbTQtwzVY/b8ugAqsLRhGqqvd///kYvKTcDe9igM6l4FX4ZITFK
tT0v7/bJQSNllA0xpeNSWHgIzaR+bvOpSUrcLNFYoN+88m16rtrsm581ZbLOEzhxs5JqjkZ16JIt
B8MM+oocOjW0JGI1qP02Hau3asukyBnIIa6z5Qi3aNVa4ZgWXz0n7+M5d/+6r1aqtUt2vAFXxZsy
xFrjKhK0CMWzpjlStXLJhre1SGlKkUnMtpu9hKv5exoOiaZyvTuv0NM3tC5ogrN+jgDPc6ZTnSXV
5P+6vynvr53KVe+tLb1usBEYFvMnd/7cTjXwczSRyR4o/9e3Ubnu7WAMeyjwtr713fDnXK3Xfkhf
vbkKHbiLJdAgWiridCrXvFt/GAAHjnMFt3RsRyLaLu3FO5OEnXTJ4vdVh8pF7wzz8K4BqNhbsL1Q
UoRr9+n+9qsE739/4yfq0XAK6iDGmnegF2e0/RP3piP0A65P5Xo3aM7Xbt7LJ+Xm/Ka5/xsjjwfP
VrLWiQM1mjKcrdXeijZ25seefyl/ifGv+xuj0kvJWEFZVneeQXdjbeI57cOO9j+KnGj2XSVeMtl+
yhjpXA+uv0f6sboQQO+YQnPxvv9UoXKFe2P2/93pvfNros9NceXksXQ0Mwgq6VIVKe+WorZNqDsC
nILsxKSXYbpQcaSjEkoj17Ynq2vIFOChJfoyAXnlM6121BfrmOLI1e0azVPBaiFiC1qQhExNuFH3
gjztyZlJSLwj9FD7V+wH/8awOuE01N8dZ2n9sf5JUifsfM0bVxGeULnAPWRr3VktTgCjgTGFw+Gf
g0jEwdmOzXC+WJoHo0JHZbASzy0m4N/gZ3zyh5/+6v3Yn45Zl0znmTbMWLMVos3sm7O8VuNrn2lE
757rHacvo5Q4KVojLACn36ydhuPDqvNlqt2QLJaKYDHLBUte0IzLnhzrPB3C8IeyyJAkQZvXPVoG
8cjyzD8Mmj75wRIjZRIf8mUyJAnjrGsCAHreWgC1tmYVEus82j+OCd8v3zeK3gAyp/F8OMre+gK+
BLJ9n3RlA4WnkVFIug5JWdJAtCmKc2Cj0dHxv02jG1tFrRvXUhyrjESCeae6nTc44srA+NkYblvi
BBpVVK1/V9G3W9NzVpvdfrlaHGhONxusM6kZWramk+mfLvB3dF3GILEnH4hRYD6BI7BObtSdvdfm
a5tMyfBkhk1URYWOqE+RKETb9r+/ZWwy938DBaQGr2ZSxQ6Py2iJypfmmtNQ18/9TzrkvU+S7t1h
LUvgF+1Jn497MGU99p+mB5YYEYumxP/E64jH6wf/SYc6qXKmMjjJOoKtyu5heyKxTu1LeV3CpYiG
cIkoMpPCioTmvap4NVEZqKRY18Aqthk9u8LC0OEnMftAYiueZ2o85guG4JcbUl6YPsk1sbXCFf4H
u4QMnjPTaflQOVVUMxq6tm4mRPkxktlbPoDoiYuPWdbilJZoi+H9jYNiql27xFmQH92KuHHEH7PJ
o/ueRvU5u5m9Madp8n2XE/ykN2F8sxmsIpqJ88d94QGEvKN3rnRfB6tY82Bwlw+sGmKneu5LKxzY
fBJrGbnz0wQm65bmp/s/ptw9yTO4gPwoRU2XD9tanreSh6J/srM+4vBAVcdO4GCKg+0qZl2aR7V3
5N975/e5Jzy+Lh+M0WThuFn9uUVMpQk4ld8jeYfSYBZd6jV7dNBRnANxjAVTaKdFMgQZXloOsuUE
vbSXUovTovogyU+MDgaqaIqcJ9menPHztmjCQ5Vc6ZqvMrOE9kJukSesOM9dcv/IFfeM3ORFu2Gt
HMqaG7WbcKjgNK3nJV006R7FquXOrjlwnL7DYPCtz+OtfiBHQDYRmDiSlQ+9wUv0xaClz/YTs38B
3HBiEE0cuwt5x+TkFq4WHR4jqyB8QJq9Ed01N/iDnRmPBVBGuK/ZGtXNJTdzzQwQxU2NwK1zQv9M
kyI2IuMLunpOTtSevfj++apOYP/7G+dExT4aauFX+uCUWnFaHwvC5QauoGQ+ARY19GY2AHsoHjDF
GVmrjk9EpZaS4eZtz8HasKula360gIzgjiS2+/yYy5bRlIIeLYfVXvZzUE2kZ083GqQ8VMlMjdL+
v7TRfmu7UQHa8pCGc7x36IkL+3r/UBW7I7dpGQOiQ6/fD3U5Fb8CdgEw+DHJ0iMada0A6K+Q7DYf
Knqr/Qc6a/JRqkVLNstEJ/gWIKBp07A2zt4PcqQxHN5A7shySelY1dIhJ9JlSdPTc53q8MkUvkBu
x5q45dIqQPI12PKoWWk0eeWnpi780Ks+EKFj5lHpjYxjsqZoGXX9f9pg0nOd8HPxc/s4n5akSppz
o0PbVx2BdNuawWoSAHGidY1Np6yqkBkPnsZAh4WvEi8ZbduTDPPKiJF9M+jDhRU/rdpKGiTw7iun
IhaS27XcOuAltVp+m5wpKV0eZrYfoWMxabo+cvo1LKcvdaUj21K8kmRgE1bXWebvxYQO/TymGw3u
R9t7sMs/7n+M6sjlri1rGIKqLtoGAf706EZ7Vyd9yH/kF/OSRqbmKaY4ErmFC++lxqIMHzGC3G8p
6xeS52fD1g2VKG4XuXurQ3ZtsixU6fKFJmJqIp59vr89qoVLQbXlB8XCU+SpqPNNdH8O1o1152Oi
9598cyWCNLC0mxSLnsbzNJ6C/rTqeg4UOiPjlHitV9Z5ihxhlZUfdphkN2gehW1FKaAtjq1esmFv
q6YaacHm1oGZ8ypS63tfr8OJOEcQxOBNiWTFbPWWvNsQM1tgy7tYIHyqQoswojlYlcrIAbKwu7Wm
ONixdsORL6egHDUxiWr3pcuXMaBVdhka/Lstf2poFQ20ikWWXxZtXKJYvdy2lcJhVpaJ4q7YlmjL
AVSm64xWSZZuXgB7FI1doxeVeJfNvJJCo+37/38nmpW7tTpjqf3ehpspmzqNioGdXYd+melHfwbp
ZCPQ1QaUwfu6qbgt5a4t1g5W4zm4LbeWb4mB1kXUK9MPo+tGgoLDFMj1GitQHLXct2UWE/WA+4Wr
Jh++Tz0/k+plNga86b7d/xRV/sXez+mNlxBr09F276Dw8nCI/XN7wiMVu/V5T8DUJ7RGfr3/S6pP
kQw6F1lbzBYOfrAr/5w7j42YexyUGEIjY5qTUWmXZNQTm9ZuHHhzc9Bw+7QGRv9crrrJRZVwyaTX
ZXNzL0dYsZYXLz/ZhuaQFXeADFACbgayFWawV3QeXTSUj0a0tp/u77pizXITV9qmuWXvbU95aybW
sv6qhA5aQnGgcutW3jZkCHL4CL8aLnmRx73LX4AZFjI3/Xls9bsBvlHOsllSL7cQaVXiYqy3o1kG
uWMLpGxzYXQYDljI3yJ7Zcc6pOk/Hchv1lsRi7VowcaltbZxNdGIcxJxs9b4OIXfkdFI0t706ynA
SEbtOGgOHVYa1oX3c1xbElaL9acxjZoio0Il//EWbz6kH4LW5C5U3eR9XBD76rH+U8X9g8OK9J9o
8c0PbH43867ADyyn9Nyc6nOP8cHHOUZ2+cJ07bUq5ZcMtgEwQzaveG3Qyv/q1yby5IEu5aPSfukS
zikFTdUy475xGPhvPSuuqX0aWq8IQY6oOXDFMcgtXPVUdTPAupubR/9K0y94c4eGF2h8pUq4dBPb
YIO3fY4IS1gfO4bu7Oq6lh/vG65KtmS4uTG1zAGWys3vgfI/TVOQZIELBB3X16WjVT+xH8wbDSqr
HOc74HD55HUJzYsmyfn4B+f+l/vfoNAeGaAEyW6whjcNv/V03QDzB5BTOlcHhe8/+mb1xGtJN1ho
lB79aDXOhnW6v2jVrki3LFtBHYuDbW6bPwMuvYp8XjwJQ4c1p9oT6X6tKmNN+Yxl1/3LxsurC/iT
+wtXSZZs1Te73jTsDNWFtUg6Hz32fq+xIpVoyVQNsXo7GDe/sbJ7bqfpls0vRxZN5PasZnNaAEjs
ld16/tlW9R+2dyySIXJjVrcB9rnf67rLfoX4JPYz3ezd+zpC5L4sMCIP/UDR6G606XlynctClger
191SKvGSYXJnKbph3Pvoi4tVI+/4zZiS+/utEr3//Y3VlHWQGzmF03XEGvk+iBKGPJk7HbunSrxk
lG6BEQNS7OKzH3X7Oee/vfr1/sr3j//v84TIrVg8FWy0BJLtSzM/NNtfQ+U9tO4UNmNwcG8k08wA
4cv5gm1vjau9fsvLB49/vr/49w0IsCX/3nZ0QG8B2lEQ1gQiav0gcZkOpl0lWrJNF5kuKlyKBDgj
302OvoLJN/4+tGy5DwtDmkBZdBAuDaVzZp15nYcjKDiuT2SUEYszz+LVXqZK19BzMiAq6F4Dih2R
+6+WuqnAYIhVZxhDgSHFPT30FiBy69WQA/TdEml1q/wLZY/lpLlzVCuWrLJfwN5DR7xfhGNGDR8i
b/1x7AT3X3xj76PtVKZR4vXCbTBmd0uylLppn39eV+9YpNxeVXcZG1evmz80ixOL7m+38xIMlCUe
kApLN2aAmvB8N7YdI2noN/Rcn8WG/nMyASTOiOgETBkwtIzmBE7Oj9TW5HZUeylZcb0NSzXNQXUL
uMFDB18f90uuUQCFf5N7swZX0HYKCIKOoehD6s6vgKX93BpBfOy4JGN2zHGZJzT33oahzjDR3U+P
wgeDwSHpcpdWSSx0nWIqHVh0hh91RZ0+FcKbDwUJRG7S6ow8bcD6vk+u+Z4TDc0KMF3Cp+Jyf/WK
vZf5ogofkD4OcDluWx0N0xfDOdWlJofzns4AZ1HGbrcLC1xs3F6vQdo8MAFmM7MfD7j+Xbakj20K
mkeLgOXC60frYq5p/nFl6abxHO9tyi5duli23BqtckRn+FKXHzbifnZYFnqTLm2vEi/pI2/AOJv1
LTioTHH1UrCNmVFV6EJtxbbLhQ1mCz9wqgEsKSwoLqOY20+LsdUH9AVbI1c0lrkwTW+HowM2TWKV
bZKPddKnOpqa9+KRXbz0QLMIYdtWl+sV5HeRYXVRO7e/mo6fTUAshf9/ld9/Y//tN957MnJvyA2g
pfciu2EUIEJB98kzj7RX7eL3U38jvmGeG8wLlIdbw2vqdF8G4UTHVr4f+RvRaWeYbcOAYigsPxae
9zIa60tFmuLgzkivtDIgg2EahXsFvVVsWcPFakXoF31ybPmS0dbUYMit1s6V0fnjtrFwWobXRcs1
qVJ8yWptFmSk9dv1CtT+J8waX2f3GPcgJZLFMiMTVZpBNJ+yBy8lCe3SM4aY4vsbo1i5XNbwbV7l
k9ut18YuI/CuPbqBbkRE4Wv+M43OcuY1w0gBrLZeJgMzOmvwMADI+tjKJXsFhrJjVhW4p11QXMRV
aadhP/lH8H1gSnJBIx2rmmRuQK9Akl/DLph/WOmcNIauIK/ad8lURcqsEVlhel3MJrFH8iyAtn5/
Y1T7vv/kG1MdltH3MBLlXI3FTbZuisDcdto6HSODauWSpY6imY15zbar01Huh2BIJ+ulyM110MQd
qvVLtuoGGa3nDBnWoADoS1Uge44mzlFXqlKJl2x1Mt2qz3OId6vyc5GOEe7zU7cExy5wuXRhldkw
AgyUXm1jeU1HM+zYcrEKptF6xerl6kVZ22leex70MufXbOWAtVrOI9eBTikOV65gpLbXdukKAinb
Jt/FUn6bPFeH9qZaumSwqcVxg3c+vRbD/HUkRtjWVRVWZarZedXapcvVpIZXVjbF5boUT4w1L3Bu
mttPJXr/pDcmlZd2y4IVJrVWrX8ixFvO6caOBatyDYMEWYueLuxLaprZyUkpQ9V9PpLxhyOT6xZN
4cCMwI177YL1WnrLqSkOWpJcsRDgcOhWAp5Lz5hKEKuPeZibeIj4qy4mU6mMZKvMXMwUwPvO1e/n
E2B8ThY1H8au1HhK1bFKd+ta5/MM5MwVQc1a9ii62vZl9bxRB96rkC8XK4KyYhbxC3qtrfbr0AAU
mFvGkTkRHKw8bV7MpCQgPwIPebbEtFnjpdwAuqojhlatXbbWAEAv7YrD7deieClGsl1ECqaT+3eU
SrpkqzTd/JSNPapoE7YHNIT+E1KvuskolXTZXFdWUs/A1rTz8Km3qz9bx9FcTirR+9/feIKGLO7i
cGFe896IxWYk5fb3/S3ZP13OvuznKd2rLWI6Tmf4GEHpi+ECk8m3Xq3OP61c19imWrx0s/pbsPRB
CkyIrWwvRg7yCcdsNfVRlWzJVEWdupNFcDFhKufCDfND0Tun+zujEi2ZKQYEutkwsOduXT2Rcfpm
Zr3mTfm+6P+UKzbhO223O/ZMEPoNROvtn1lbHVr3fwoWWSFIU6XIsualeN4s97fFAs18g2rdknXO
ZbOtViMQZbTCTareNE+jnf24v9/ve10ij493gVtvoyiBWC+WzzaigDBnmDfmZpElx35BMlDP75tt
6fAL9sDPVU6TYSjORyMBEuy79sZIQX+CfnRAPFy5W3RJ1RFxGkV6AIDAs/5TtyjWySdZgRdTPYsP
XtUEF88Kbl1THKODJ4FkpYOVeq6z9ObV6PMT0ku/es99JAFgyO5vvkp3JEvlPQbVt6qnV8Y645lb
k/8x3zYdBtn7bowEkrH23KKlScAK6DgsnEUTWijRj+Dn7XSt9gr1lIsY01BZgzvDrKx8jA2RzWFr
1JFvlz8P7Y9cydiazetcttpXOzWjDY3l2VbG90Xv5vlfH0/kSka+FMM61pt9RY9KZf1sgq8T+WiT
C+k1EY1i9+WCRlqM4wJwIfs698B9KL4ynkw0jTYM893/AoXyyFPkHHyPHOMrcDwF/8h9owuHvB41
YbZq9ZLd5rM58NycQD9j+m7oNBinmzkLN8d/aR1dk4fqC6R71prI1q0cHDfLNH1euu3VNo9MesM1
yEPk9ugZgJNv7SsRXWxtQ9ybxwImIhcqOsRJaZMiYKJe1b1Y1BG/uZOxY/D9xJesdt22ZRQEvEJD
B+T7rl+eA0Z6TQXHf1/r5TIFsb3Z4CCWvc4jmrRwqTRxy8Ak3Fc+D3u//NnMtkjQrq4b8lF4CLly
keV57RMTadaNp80S5nnKf/eVvSSrla0aXVWokVy9mL097eQ3BIn69c8O/whhG7oPUAnfDeTNBdbP
Vl0sGSLjHMy/f6D+VYbo4xy+HLJhecIcbD3pUAscNm0mZFfSAGw6S2oc3BjJiF3bL9zaxJvNLPss
nsoyu/gD4Evvr13hIuQBc9MgNE8rSJ9odbKHL7azvdbWr83Jj4Um8lh5MxYG2/Zg0yFLuPHgQ8Ht
yAN2+P31q1RTunwXM58ny4b4jdeXrLKjZmAnq/Y07lklXrLjHK0mdOtwNy4896qozMFalzhgnBMR
aOF6Gh/6Chk/lg3MAwX75FybLftpluWNgLGEiFZzyAr1/88ggqjQM1qv7nWbDP+ZgcKnjdLMRsro
/vIV8uW5d2CVeME2Dya4IJa47vvH1R6OPSjkCfeitxyvySHaqZpzb5uPBsiLj61aivnrceyA1wCn
QKpmOLflbP4keatlllCojiv5HKuk+SbY5gAscHYfOscTzyOpzHicjEBzrqqf2P/+xq2xWlgVN4Vz
BcTcU5suL6JfrlvjavZeJX4/7jfiHX+ee2HP8DxT+0r4kJSV8QxA3NP9/Ve4HpmspLCtRYgB4u00
fern+Ua35dOSpXGNgs/9n1Appv3vL/Dappu7CmdQc0DkoR0SOEwk0EWfqg+QfI8dtMaGmBYpnaZ4
rQACHcESfro94YACKn4d+wTJAw0diF1NfyRXN8+M7RyYzBfhXBti1pjB+9GELSOP5UU6D+UUgJnY
mU6DS05m8I3M6ymfq2c2dHEr6KGXni0/I1NmBszfmYGKZh90K8aP62yAVDhzDv0AkUfw/bpdTM8E
cxiI1k5eQON0NmLf072yFa8NeQZ/QbSVGSQ3r9lsF3G20eL7UHrW7xX8a9FsG/NfmNasjp27PJif
BijGLW22539m3DYzouzfI+Y4/jikVvJofkqyyUTrAnJADI063riBPGLwt2OeQ57IN1oGTwe2neua
ZmdAhJjG8MC2I61xeBY4kl/ipWePWYVzaECT+uoN4/rJMnJdRKTwevI8PjGsfmoXbl1df3t0OwAG
ZcOl0/G7q6RLHmkw5znLnda6zhyjSeZjh95bLYKVwt3Jw/jrXAClcGzJ1RynnF/o2hMW2sCK1zHt
vr96W+4xNZD3NTav9K6rE7QRy5YpHjsaxAsIYTSPG9VPSBvUjtNUiMFwr4CACkIMpLcRMiou4rpi
0oQrqp+Q/DZ4KvAgyFL8hAekRX9yb65V5aHXdwf9kOSzl87etsbHIWfg/pusn4WRRS37dMhyZciC
0TV6DHuC6zHPAPyzehn5aqYYvbov/f29ITKtDO/7uioK4l4JuojRyRBOef5iTkcQ52C6Mp3MgNp2
Y2wduRYpoxFAZtnJ8ewhGoyaa75AcSvLGAZ4eQsGyEvsj5sNkeDLd2Y1LAKNM+qAJeh+7m+UwtZk
PIPCcOiC5kByrcaKRUbm8Qg9E6YmslNJl1ycHXiMCjSJXteaXZhJEmHyb/cXrtof8u+YyOSNsVNw
+1dTiCe/EV8cs7m4nRsFna5GqlIiyYYpXTlo1YSLvRmnU5ANLMyMhcYeyRvN9r8LSLRrkmTEggur
4aXjX8uF/yy99svC7JPYpqegmRJRpB+ob30qNjwGW6HRLNVnSWY9EjKmzCA7r6RxyWvzp78USR8E
BxAG8EVyt99cjmu92KCtHOzuCdX3Cx5Vjy0a6A6du9zuV4A2pEP2I33h4qeYn7kDhpL2b+A1xcfk
S8+pthqCuSOItRfUaWMgrvGTPTV+5NTLR8qYji9dob5yy19Du2rKezS2mTWSLSQXSAxO18wPrk1w
hKNxP4ldAd48fDZhu2VaudDfIPh7FTY6Rg1gj+d2q7FBhSbJ6AY52tjpQNF6WWagL2pN73dRTV28
841odFXhQGQmlzFzoam7eTS9m52zoTfP3Aa4x/2zVkmXLIFjoKJLUxSEgqx6XocmDX3D844Jl1vo
RNNnLNhwwQ1VPZ7WDM+RdWw1Wvr+a4fITXRj4BuowzPw/1bsIgzgACJwhOUlwNc+e3szCtMxBygO
WcYLIKwFpvMIHmw2g711MKN244nbWAe3aTeQN0pqAXtkcUsDRXlbFJjSDbqzixFvjf6oFr///Y30
vukca2A4hMlxhhidKX+kdl6f7SOoJDAxGRQgN8UYGB02h1Nkr1GRrym4wtjBooTM5ZIN6Wh1BF5i
ZN7fdVZ9c1n65b7uq3ZGutyGovDbHmd7RVonwRvWd8XZbo/ARu37Il1rDWaTCqQt3KszAMaP+Nlf
pd+98Mo/Mg61/4Bkuj6AGKzOKeAuV/BfNRVKfUG2/nV/bxR+Qe6mQ01gHdDXHFyLhcTp5pxHT3e9
qETvBv1GIV3f2wCIVEO0GXzpzR70tvxg9f8/zC2g05oyoENeqV8BftQrMwAoFpprPcAC36lRykgA
rrkIh+dVcOWi/cpa8QHT1iwsrex74AFCkW9x53VnFhzrrSMyQgCr7X7gPg+uKMx9yRhmfNxU65sV
yi/31tlFUfVBD/r0ubRIUhHXjMY1axKf9QeLlnKD3cadnud4JjyLxludb1tGDXJ27I1afjhkgZXn
IZTBEJ/uq+x7X4T/9584svVN4oyYN56tM1u+eT+y8kBPyS5ZsrR0XUpuZnZzm5ZPKXlddbhF70VA
kCvHiaj/gwRrxx7zhrqIrML+2VEKonOLYbQxy44kl/efkQzOF+nMywLjwbQA0Vw3nkvbuYzDormI
Ffsuj4fYedpvgagxrooMSOA/tOMWDqameUq1RdLdaBAD6ZUMUD2GPUf59jSnPOroa6ErHagWv//9
jTMq5rRbi9LitxR5A/t3MPwlnAP5j33bd//3RjRmfILMCVZ+KwEBw/5w/bN7jN3Sk6tMdj92yJ2Z
/8PZl3RHinNR/iLOYRLDFojJYWc6I9NOV204OVSCECBmEL++L9Ubfyor1M02FkIh6Q16uu9eHMhm
vozVfMl0RvRRZXSbtBQTQ5jVnLVgJTFaEQN474gn4fYAGhyXSbMuqi2VAiPxBlCcLyBU8fz50FVv
o/c4TC+98XLfDaj+gWSsYzYjlUrR20zg1toEpEFRESS59Qg0yf0vfBQHsEb/SWvDzK9KAMJP+cLQ
C2WD0El8qkSRDOgybETiLGVS+Tonofg/cp7rtYY12CaWa4A2bfNc9Nf8O/AZvo6cRGEBcnI7bqgn
aJjXT9wyn8ELfOED+2yXVHNZ/Sjab4slGbBZLTQdOAwMUul8+WTp6G5V48qGS4o1rCvXPxnhQ9c8
mIFmc1XjSlZrjQaHlLHJn6xwPaW2+JKt5c6hnf91CA6qfRP1Vv60WHlsl38Z9s41loyWtqheuY3n
n2qWX+2ef6a9ThBVtRySsQaGS6vWhDW5QRrjNn21Gt1zlWpoyVDBDZKhG6cF1Ybgh4GBv7vQNWso
XIycvVoUDbR4oq2fco9FZnn2NqZS40AMjQtTTF1uBmm6JuBmCw/QrFYcOPbBDnWEnqqhpeKL2zjz
jGIbiMMm/rNsw58cpH33/ZbC0uX8tept1k4VAnVJX6rgUDe/mkxzAlVDy9bY9Qu0x8D6sGY/CvYl
MI6rrePi306xnHbDg8iZats1Fl82Tb38Yh3tQ3E04v4vcvKOzQlCqLd9ayPZZsGd1QgzuKmZfhd/
c/RFF0xzbVAdRsk6S8svuAkmQ/Dl8gRk7riNx6n729apl6vGl0zUmVhQw4FzkAhDQ7g9BEEe9aSI
/FSzNqojKRlqhRrRKhakqYBUeNB2eGbEZoXmUCrCm9wJggcWViEnRXJqTKjxn+z60Zy+mvYfS0ft
oVgfuR1ksNDVuraUP5VWc+rCFzR6n5r+56Dr7VaIivmyBKFAGaG0jRWM7smSrIkVLdfhIYT2aX3S
FQH/vTN9YASy/iCxF7D4TjCC5tcEFrTmWCQTSCVApL19yEjI8307UOy1TGSVjcxYB4rM0qEvQ/DJ
+ef+sMr5b997lwx7vGJmt0nylCEEFKL6spG7BwkvolJE1cVMupOO3VPhi+R2kYLXTtlXOK52+9Ne
HxbSRLT8dv9/qM6SZMt2vWTca7ANjtkd0M4xtb9oN0f2qFl+1dwlW668ZsVzHaTSZqv4JwybxCnI
j0bonrpUw0uW3LtGXbs+TmrK+sga52js2ihnOvy5gr/Zkzmu8qAUwpsACWmrU3EJTj5kYrtrvp7F
cWN71xH4f7wLnsx31cxT5ZqkhJZOXj+PqfGSu9Mch0Uee/UeTJMXeDLxlRemizPlBH6JB9+nBVB6
a0VfgPfdt3TtDB/bmid3kyztUARsszVOhp9TaABF0OsyoI932pOxQMI3uWg2/tEVtzerP4lBxIV9
3GMF6PX+X2MWwkgLlsIKujxA80vc9c+Z/bqw0/3hVXOXYrGY8LgoXPiKYSpui2FEhgjPfNpDJLLt
rGTDEKpOy3CCxpNRPDZ2FZElrkNNqFSdTMl+53y0aydHpaiGuAqY/Z/ZOr8arXXGa0Fyf3VUp0a2
4bxYUe/diHlawB0G53OY/tk1stw+Uo6iLcKxaJ7SwY/xChjPTAOjUMxZbhxxbJ7N9YQdFeYTGhoD
rlkLxUmRu0bSYCx7NiF5IM6tKG6o00GQQJPSqua8bfG7iIWin70OHcYW6bPTntZcU0xUzXn7/d24
vldCQa7CuCsq90ayFF8DXWFCNfT2V94NHQQDqmQEFKCdndDsd9Z+E7WOoEW1HJJRmpyMI4NhQuHd
WJ4t3vhvPM91lBUKu5H7QzwjI+XYgSMtqP6h3nM4HCv+Fy3f7h9sVVySe0SQvg7LRDG8fZqQodUJ
j424fbOP/FieuuP9r6hWXzJMUJXj6rZJPYTTlTnfoPYWjb3moCvWR24UIfCCdgPl7KdNu9nPxsgY
cWdunv1Cc8tSTF5uDLHHooVAV948gWHmAP6ciHXlYc739ITA58o9IbZvM7RIo4ywmv5pMoZTx37d
X3XFuZSFBzk1GF1TePM6++G3X91yF8eoJ7eCdJXrmr4PsUHXJfFiOI92uof+ZVsMyUwrYrkFHVHT
9vwizofYDB9CnkX31+Pfa/F/bwqe3AdCV8corQ6jtwcrOzSXCon2FC1fitfydU7+X3SUPr66eXJD
iNGt8L49lqjLb+H43UpPpvmarV1k6hT/VJsrhVNrdgMmBGiHy9ne3sFWDxpsIh87TVxSXEs8WVEQ
j2AUgGmkYIsVIZJ+3m5vxTFI/OWwaU6xY3rQbEsAH/zBtsidFakDKv58O08j4NnRxKPt6fDTfIJ4
3CF75I+0S9gUWbEdNXEd627XKs8nd12EWUdowQNodj/OB3K0ztmT91j84Rd+rE9U9xmF9/CkolXv
ou2lD6E21JLp3K/8At33bwKcWPcXT+H95AYM8EK7NGXYJcrAqzw8Dmhdc+0/tg6AoZr+9vu7uDn3
+WoaWw2irtMTo1VSmdOr6eyru3meZO+gc+jX3uoRGEb4VGFCgHm4tNoCmWr2UmQeKQNxycyw+KKK
WvEGGsyoHfb0RMNZeVK2bLR4rs8GjB7UV6M8ZXvQC9u4kmmvVWlXzQgVHs6a5ynwYxIITSxTeA1P
CsR5YBYitKEe0XPAULrV/W6gnn//KCoWW25MmPrZJ+aA15jF/MPLByQWEdUJP6rG3lzHu2M4srxb
BhN3NpM3qx2vwuxeQpf31XkwSKixJcXiyN0ILTzq/y0C29C9OoiOzXEwZDuzRLkZIS/7DFrpeIP3
+ukKCtkHUv28v/CqeUs2aod9xsweGjluZbBobgICIn2i2VXV4Nvv71a+XWx0ZFpwMGX71zSMADFT
TThWjSwZp01YuSmZgJobwcW9mIYucm3290E8IZJdBqTyPC+d8cSBqrgLdTRWJP3RRJ1FnMciFpq7
uGr+kpmOqNv1s9tUT5UVLmArWK0oNJzn+3uqik5EstQm4xUpBa7LQzIf/GOZQCnlYp3sTUwm4ftO
jgyzn8S4LjS0sFLdIctOXHfbUiyNDLDP5yYTRY6cfKzaKZqp4cYGsfeltTK8fqVFDuFBnEg87J3c
kF1bZ9x3T5Fh9a1Xeb7oKaLdWB8gAZCUgnweV83EVSmVDKcvTeDS5h41xm1PnYQeSjNyL0M0HeyE
Ha05WnWnZ7OhD0xAFggsyhZNvCm+1B2Dk31Yz8PVCpMp3qQlwas4xzrBYUWiK5Pm9m1uzvnSIXeb
+ZNtGWYy23NU+6UXhf74Y628RGMQ28H/6C9JVu2iwSHrm03EBsC4qAXrTgIp2vTgFl2flObwhOwi
uGWT/TufqB0NC9UYiSLFksFTrcCL6UpxQatrelrM9RSI8tcY/F35OryuIrrJIKoB4pxoeeQou83B
eUh7BHzIRjn7hBs8GUuFJKUMyi0LIsPM4mI0wITb1DuzFRlC1fe1N8wFToDVlGUiqjKLq2Ff0d+T
AVStGNOBbTrqS1pGNH9wnYOVf7l/ohT7KoPsnZovY7ggtS3FczX8nNGhNlRJqQOPKHygjK/PDIrn
ogKJ/zKDwi0Yn1inwzgpzosMn8rqHnmEjZlz/qkfgSxGpV9jZqqhpaDcMNteOcQsn3j9iVaRnX9y
svj+equGlgwY4huzaREMXU30ykH075DlpQ0tDYRENbwUjpugB82MgO9GR9SXrq2hv5w/5XTRZBWq
4aV4nDkLMMsrxOoycs2CBOAvrZafYmgZNJWZ09AYLobu7Slqgcka/ljrvmnLEKmqnKZNnxH+2a/I
gQzVnwV1ichflpf7u6oKajJIys5Hi3QNZi++TG/dxUnaOLi0v5Y4e96eLnWQQYU5yWApPC/ViwCs
6WmwbNwSeygk6MhpFfUHWR2wgbgn5GFxMJdm/l139rGZvaPlT383s4vn9mdQ5mtSRkW0lBsCTD9N
udMa5ZPfgqUW/ErhHMbOXB3EfLWb4XB/SxSOTe4LEEuzpkZqeafKFafVXA9u58RUAKwudHitj3F+
ni3ZsuMTurIZV9Rm8swTaB9ufU4I6Bhn/sgc9q2x0gntMl0VW5ZOaF11AiQDDyafD4uNF1Q8a8Sl
FyRoPt3nmuR+gdxsuOM4eLXjWX3sRHldu1/E1bHDKCYuQ66m1uOuacFCRugFPQToXj6CsOrv+5ut
Gly6GVdd5i0jFvrJqrwStMQpQeIFGvR9o28H+d3tL7RdkApV2Oc2jOv1Yu5TvvVkvNXCAKZgA6x5
BQotK1Hf+5Jy4IA1oV21KJunfTdt3+/COW8w7SJ4SbMHQ0cooPDUMt6qNPu2Cq2gfOLwoZ5x67Il
8nQVXdXgUugd17ZwgWzbyvXQC/dpbGXrwW519FAKr/DvRfPdmiD4TsjTyXqdiiaa8/DNz4KH0XTj
aincncdFMlGf4Zm0yJDzjNN4aKvgiYSBpg6hmr4Uf23P6sLJsdcr9/h1svByP02X1Qqee2p9vX/Y
FRsg462WzmYNYvx6rQIzMSrjrS6tKw09jfNXHEoZbOUuYb4WjbNegzw8Vdx8gKjo4f7MVUNLZmpn
xOlwFhHBhjCCQmMyrrpHE9XQ2368OzbLYC8T2CnWa5eS760lphhy9jsrqDKkqqxZRRpurVdEpm8V
ncMIRb097XEoo5rbP3o/8yDkXt/i2uNOaXjJs8I4u1Wgy2ZV6yJbq+V0cxrCxayG/TaK9CvVTlx1
DqXgGmZVbdNiXq9DU70WnH+dqP9SLbpaqmrmkpGCELBnxYpFbzvLi6Ak7UVlmmsKzKq5S2bKWp7P
tW3iuND6lIkxNr3pVxBUu9DFREZRuc2M63iIuaOL+Apt1VchdHp7Hy8LHJN0XIY66EYGG7Js9wXK
AVdX7LsiExkwtXp2lgdgFXwq06c2Y2DjeN1j90SGSQVoRvfNBbJvqLfn6bOnC88f7yKRIVKpv8yl
TXHBNDLj0JVjlE5tzHOR3J/2x9kjkUFSWWH7ZccIOmlIdi6LPhYcdK8OepQBGByK+cTGJvJcTeRQ
/RnJUlNuk45uL3BTR6LRtaLUKyJQeN7/L6rRJWPNhXAhtYJicyeehxTkf6jA1ztPu2SpOSATcx/i
RYWZF+hlmPvSXSLT7bKKhyMNcOERvR+XuZ+QPnto/FGz4ArUL5HRUkPTQSANjDxPk7Cfy3KKTf5n
mvOoIOPnuS0OGbkJ77KS7264y+0QGUXVmSGxzQB1ojX4zKooc2/43P0N/jjxIDKQqsLLCmoiKPNn
wk48kC46ghzr1jrVtq5nQvUJKcbmi1FPaS9gbkvtJUvXrnHF+I/QaL7bE2k0z1uKkyqz8LpUhKNV
Y9d9/9w5l85PglSz/ArfGWy/vwu1lnBDPFjiEtKtnxb3pCV4UC2MZLo1pBBwYUZKPFcuyJrB85Si
C+FgUU3/gWpJJONtU0IytyTQwqtO3vB59H6S8J/7x0Y1tGS7KC3ahedhSdb5OoV/L7izpsFf+8aW
guw0unnjlbhQ+kHRHwVdzMNcBeJAwZ92uP8JRVmHyLAqKPZVNfXwDf7H/pOdrTNQYXPELtah+hwc
6XEPE5kXEBldJfrUyVMT32ns3+YapWYemXtkdbaxpbTYXcyZ9xzHB7r3pXOBtLWod1UbiYytylYP
0us1YHNL+OQUn1sBJZDqx/21V1iTjK/ilcU5oPQ4OmNBcFVjP9GCTo/7BpdMtfIstuQTJu7OLyVN
I5brhEsUJ15GV1Wj4cyocuD+WuANYC3qS9vkv8H2rTFW1bJIxuqKdg7cHqXMrDdOfplbCa1KXaeK
anDJXGezJngzR0GipeehPgndS+h21P77akVkFFXPa7cSBhYlgwfLu4fSfBnqZ2Z+aq19PexEhk8V
rGar1xd43jGf3ealsv9AgVkT/BTP0EQGSYGvdwjmyUVoOi9wv3hJNOLs0vxIo+JQx3u4tGCoMkhK
MNvyFx9dC74fHCbTv4h0utWgJ9x15mWQlLDSpUWzJjJAvHSnXxf3ed+4myW8C3sovTlQRm7QT913
hzZ3o7HQ6Zx+dB59M5QTmnKy1xqkg85t6h9K+4fDdkTqbVzJJYKlY6HE8pybL75XpP4EXTPNS8OH
Wd82tJTF1KwzXbwduTfzywg8XX/yP4F1k5zsxDynuoLkRxnB9hFpyXuL+yJLCb2i7XsmZVLWkGj8
YkDCAJjiqhNpcCKjCHOmMYCPnNr2PSkDCajthlYLZouhB3sDjQozZq6mdPshHnUbXPJolV+wtqix
Ymtxc1YWjfxXMUIbGZSQqZvUhJ1tT0Qsa7aMmUx9nAXFxR517x4fGvf2fcnprbUTOIU9jG/uaXr0
YnrIXozXrX20+lrG3S6VTnxFzlaacpydonRvbD1b7aksLhPXBDPF7shJigWa4HICXe1NAC7cFG/O
8ndINcatOGlyYsInsUCPG5szrhdBX+nsxRAmEUT30qqwcDk5Cae0q9GKhPF9p0uqma7fmsohX///
XRO2Vs5PUH9thjZ0ttHbaAQNns/GHbfSbWjJBD1AbujS+sNbNxiJC36oatSpiavWfFurdw518KA/
Kxrh3rxwqB4c9JcleTlOV8jE+RGDfoXGqj968dv+gmTVtUGBxivxFyaoXVrklgdfSDecxhkomVgs
QvMZ1d+R7NtKQ8hJm352NW12zHvjaLczWJc6Hs1ZXe78iGTEedeGIDru4SDYcXSg/QOdWv+Kf6gZ
X2Fj8t2OD5AnGSw4iZE/u9nZzqF0frt/SBVD/yc5slMLfXhedl0L8Tgz9wtHuQmtIjvCPnZZToyq
fsqKtDPcm+DXhlzB0rlr2nJONNZuSlmQurfO+VU40AIA8G9Ps8k2Zyk+g6AvtZY6xJzt/sssfCDh
7Z/M06GoFE5HzoQsAFtRsMKK1+uK3mivHxIwAu9pH9wmL3mG0CFWtbo1iDYKb456j15K4QWR2dea
zhOFQclwcZvXAgzJdXE1mrE+w4iXU9U3/s2b6x+t2emeylSrJLmHchkG6HXR9GGaq1e3tF5SO9Xc
G1VDSy6BZg1CytyIi9OuSdd3CSHF4f6xVA0tOYJO+KCzyh3sbTpD+qVZx2hum13UdNhbKYpTy80o
dM3cW0Pr9OjmXfZpw02c7s/9Y6ZbVOu2UvE7z2/mJTQ1AfWCuNuPltmRoA8tYDYM7029Y0fl8iNs
Ht150LgGxUGSWe7H0VtMhgTy1hvZisjSFcnaWcUa1Y63xpmYF12oUaXFMqp8tlrLcn206BhVeuLj
IyN94kGXzQjbqOPotmuKKPPORdjB1Gl8fz0VZ0EGm9ci7WsB8OqtM4ZoMTmYoXdpi2OnJCMH5Y0x
buBScBKnRzYPkXCNR981NKd4G0a+MMOHyLz3q5+JwMdjyUM+p6dBzA+9WRybINfcUlQLI5k2KcG1
sFqduNAwiAwGHiNTF25UM5dMG73HztL1OTRtTHKuV/p5dabY4Lq3ddXwknm7/tAVFqsNyMBluISQ
dEDFiZ4LfxcrOlZesvCgHed5mWl+HfE+zVIRO4vzSeSFJmoqTE7GmgNxkA/zOrKrm+HEM2iBrx4Q
0F5QRQLQ+fvnXvUR6RHPcQq3g86l8UAN+9s8u3jeDJPVYGdvCvYdUBl+PlPbgZpEZTxYw3BpHEC5
ife8jpPGEyq2WYagNzZzLRMMC5eim2KL9qD2tg4uzfcl7zIEvU/FDIYmn9zGYDxUJf/ctN2+0oKM
OXdBgQMBRCSipfma+/2V+N2X+7uqMFoZZI5X9tDM0oYBJsD58DiXrR98GidvETv3VDLdYFx5k5Eg
fRhcH8Tq0/JaW4QmQabjwlbFNxlEztyFGsu4hA9+hWYxUBDV4K4SrXmkVhY1QRGvbJMhKCJ7+Xl/
0VQHSTLnkbOhLDJuPODPnVwjOEPY6GyZvma3t4T0Az8tg8pX7hiuMSCTLKv14i2JbS9nD//FR82n
XnTCoIqdl8HlEMOd6zbz3NtUBpFLTz5YoO8vj2pkKdG2B3/2w3Yit8pzI8e1Y5CKJvuG3pzTu1wm
JdYEqi4/vxL4VKglW+QwpLOuoVTh4mRcuRsWs5PWrfFQBvU3kO58scEtavL+6Fn9Pich48vDKczB
QLemD2HvNm3EUrzuRXY5BMf7C7QldR+dHSkIC17kxAUF6FXwLimHs1uvIDo2YhfnJ53nKMfnluXt
/sdU6yXZth8E0P8LFnYVdoGQvw4QX5wOLEwjxLvb/W+oDpMUm8eOjKvh4qJv+wa4QYDZOYXU1WVc
qtElS17qluNFHXdCBvKHulqPs9DddBROQoae5x4voQ+Hq2xpFNdwaW/VFCZFp1P4UDgJGX0OMCpd
pxoyf0ZOXwID5eY+jMqpjKrUiTJfEx4UOywj0MsmDWoYAiJyOkARIzhXQ3lo3S7ypkrj7VSlUhl+
Pg69kfcCC2V/cX5l5/4UXLxH95eLdjzECU0YUn5l26Z3nsNhxeA3JioWQ5KeqkN2KIao+Lm1bTkH
40ItzXcUB0qGodvuBEa5bdc5iuYZ9aPc1ayTwrJl6PmMqsgw9UF2HRcjcogRQ6vERSnKBMzXB7kf
CO0idANqfLjq9EqmzTtaEWEh4wbO7zx1w4EiJWO80aRiiiqhTFNPM9ArzAV2Yw6fG5AfuJe+51HI
vrr0WFqt5k+oTq9k3VkaVtUQhulD2fOHFdZdgvvXrUHRXpoaQI5iv2UAug9EiQG+ccDac95iT+qC
8tj2uz0Ul7izyZyfZGgciN2hjspnjyd9ByRk1zd5Yubuolkl1V+QwnWbFr6VVSOqnPU6Hyp7qc8j
OLv3xQgZjj4ww+d0LtnVWC1guLwhJll+IRRSwxNl+6xO5qwnFUCdRcPZNRONEZVl9x0ZZ5nsikAy
Mn3sRFdOdPBuFWPGS+AhU46MwqmmneNLITufi6A1zCC/DkF+mY36CHD3/ZkrjPhfX/jO5wXQ7yaO
1eTX2g8fhMi/NiiM9MHOiue/ZZl3wy9pTklFC3Krcfk8hl2XfwqXxtG4CIXx/pvuvxsd1JZ5XbiL
d2sr6+AL9pA64T+zMUP9sX+5vz4fInFgXTIsvV1LVkwc/wDAKnQN8xN96vyoTaYD8CznsInW3/e/
pNgJGaA+uWO6OqWP50j791CSSNR/lYWu2181uGTAtLYC6pqM3My2iEyQCEz0yWSaDEA1+LY977YB
iNvawvjkNnVPhOXQvY7r/Ne+Vdm++W5sp5vmoVlx8nko8AQoamhNVF0KyadyD8Z+2+HN6b37REam
ZuycFLR4zVLGXPRJYYKFct/8Jcu1hnZdsypwb+58mMM8Qq4d5Lp6yzbDDzJ5U4rAhp+LPghxNtEt
FXUEoteOToZREX1NKaeuwnFN2VzgklC/Du4/ZuOjCvybt8vJC7vYdHzN+qj+ghR/V0u0S+MO8P3Q
iv5Mp8z3I1BC1q97lj+QEeuiKTLhrHi/b+ncn7xmAgeuoMaDsAKdmMjHpz+QketISwu/6Ct6DWeS
gJPi0I4kgSjH+f4/2Cz0v3scyOh1Hzf9MKU9uzqdMUYubuAObx/MevzUFeFJVGty/zuqvyEZccE7
024L4t788jjMj2iASofj/aE/3uNAxrOvhQMuUYEyAjUn1E3XkY99DODhpFPqU63R9uF3Flz7rKe8
h3djjoknnfxUCeeHnw8HPIDFzNY9mKr+h2TLqK+wul/wP2oQRhSQ89q59JIZe9ZMLNbO5TXo6NkF
MD9gxmHodbeCj005CCVTDlCvYKEBF1ShHOW04KLgRVKW7FIF7XHywgvaYf+6v9OqjZCsuezWoHGD
CVVmV/wcIP5kkflYluU3X4hzueqAJ4qNkBHuZer6JXXG8spHaEvVw2JCAQDv+vf/hMISZPBXRaAs
NZgIxHzoHzo//1avXdy5ta72tVnUBxYtg8DSGW+babFttyWONGeHoM6PQdnEQ7pHK8I3AxkMhka3
hkxcsOtQ0OW8hOuYzGGq2WTV+my/v7M2Mvb+km5XJhZO0GChfWTWYdJbo8Znf3yLhVr3/45fUMNw
V0aza7F2UTNNUH7KEij2RqDGjaj/d2ANUT3u4Trelkoy6tqk6IObWhzZMIvZ1MTtsIfUehtasmtQ
ww2imXExY5addGGQHzhI7yAoGexKjgIZQYb+IxuXZCTvJO2+V06OAjN7KSZd/UhRNkep7n93YuDU
snqOJKBAyXwxw4g3VWTZDqQAs8SBJGNuQR3KaSOkf/F941OYtowpAx7dGvLcJrfBP1UsGYrL/XEV
nknGk+XCQjNizbJrswIsGgVh+roIcqBWdUJnhmbyCsuQQWWd5dpLY2PD5+I7RFVtwNInndaB6g9I
8Xlx5pZ5AR7wuornx5B5S5waeLHIHEFjYUzDJWSi1kQk1cckEzd7y1hFa7ErsIOXIqeXyhZx2765
fP6WZbo3SdVeS4bOBNS9Bcgfbn7KkrXJzt1Mdu6E878nl+aDXTlm7d0MbHdn85iZQ9wtpiZEqGYu
WbbnI/fKVhONVOyBpudBJ/qlGlcK1bnTOr7vIJd0KjMy3CaaYHD3DUA1tGTLonI9v/Y5VmSMl/Da
6LQHFePKMK8AZTpickzZbrIoy5u45DrFGUUgkJFeKAJRMnJOrywfkmJlMT5xNKvXHLHAcKe30Xgy
vXXf+sjQr65IZ2vJG3p1m/JTi+p4k+mKIAprkmFfpZNmfjnW9ErM1xHSGBMQm9RaE9+6cF1Tkmob
JIsdwOiTr3Pm3aCEZAy/uf1j17GRMV8edYLGD2Z2pVn41bHMIcnWXHd1Uk1aslJvGE3OAaO42rYb
0SGI1uz7/WkrPLFMDuqHeUEhlY5rJeXLP0adL3HFPftmdNbL/S+o5i6Z6uJUQUUJ7Kn1iqQCh4PT
6/SnVJOXTJWAa20Oauxlz8s4zcLzkrmxTXVEm4rhZbAXSIkMg251e1Ac3lzD76IwnY6r6H/eXxnV
+Ns95F1+CMWZvLGW1rvhTyRse2TPjChcdcrZioWXEV1kdOccfZT0Oo/Dr8pB5WMiOhCFaupSkJ2g
U99kPTZ19c4ono/oBUi1eGTVxLePvlsXYOwmzzJy7+Yw+wg80bFm+/okAhm2NVZm42ToYbgOtH4O
DANwuvBzTXcpNZsBkex0SdslKGZc6/jIfuTcSbq5+T5xHQGfwj/KjKGZ3/LBnSlMqTuO7GDZDbTp
H01jiddxT2T1Avs/pTJSQCnehcQY9c3jktYR3jNO98/7R/e5bWjJE8xmm7ro7N0kAsDokHbdJytP
f3TQbHayt/uf+OjobJ+QPEIwLktfFKAbXwYrKp0pqlmyZ2RLLpCZVlpm3YSR68b6TlhwGKdFsy4f
GZMXWHJhzDSIwVOLQtvACcvIKOt4EeyLOYsdOd42/nac3tnTXHV5lm6CdFbvPLip+RzY0EkNG83w
H2+rJbM7zJCx5mFagOjUrC9TEeKSs7ygUfwzoZq3l4931ZLrYkteNQ3jGyFp5l89p0qcrNZMXjX0
9vu7tRkHOvHextrnY34wzeHAOh2TsmpdJGcQmixzqAtq3G54W0BgFCxfXZFFTPeaoJq6lFv7eb1O
rgk+Zfj2Lr/6zMzNw9QteFi4f+RVf0CyVzzxu3bRdhA3hmSvaMq4btLEd9+0nAWqfyBZq+33UNpp
IFxq1E3ke9Y59/eAm3Dm5crXGIRDP/jgKmiM9Vx54gtf1sP9ZVHMWi57pY4nnDlgWJZg7g9emRrx
nA67uoctueZl8Nria4cl8aElAHRfXOi0gT4KHtuKbLv87qQHZsrJKtLyyd00K9i3tfpNoOUTHpiO
71P1BSluh4tBnXIGTfNauGG8tL11ncRcRfm01BfExfTUF/ae3G/7O5LhgsJ6WhYTnAisfu7Q5ku/
d7okQbXBkuF6hh3mZpVi6A4F2QYM9JyI2/3Do7ApudTVMGuCOlYIifMUgmTZo2u+duvndZ+mriUX
uqzJwwtXloEdyG1/FV39ltbmDkj6tuCSsQaWU9OAYcGLDF2fbtr3PwXIIF/vr4siBsrlrCUt0mkM
wD1kt7SJelyR0eWeRQM19jl6ua5FZq/JyxTecgBC4Bz2a/5AunnPszEWRy5orb6R2utGmU0dF8W+
T1XxDIqd5P7aKM6j3CQ5mak1BAv0wsrpNM/XbE+D2DZpyV4XC0+XDs3RNM/Tk89rvA2Mp85od057
+zvvHE6XlgVbeAgzajInyd2ZPNljt+cZbpu8ZKSuM67o8OFIJpc6cv+xTWB6dSgehZHKsjj5vHhe
swm0Lc4/lJAoJ2+z+CP2NHdsU5fjalUQUs1e+SRCEqHXMqnnPfeybWjJSNPGXXwnBM1TARYadOX1
YKA1dK3GinMoV7CKKQDCg2JZbDR0kKVNOsP4dv+IK0KHXMFKV+pXrQ9W5HqTY0ZLmE9OZHgZmyz2
LY0DU7gYuXDVd2C5SMFhBOJKMxZZ/dcMRwDQxL4kVS5e9SCaDWkQIHLTpjws7eo9DH7ZPt9fINXk
JVudm6HLSQhZUXe9tMMExxgH4+/7Y6v2dfv9naHalljLscRzapiWaWTUQRhBGvvX/cFVE5fsNJ8H
YaY2Jt7bx6F+sP6hvubMqEaW8l/w1U6tQK32iS7lzSFlvPrioWncZN/EJSstUnQO8Am3VcbOfX5e
jOc0P94fWrXgkpWSEhcxwsCHF/C6Ov4fzr5kt24d2PaLCFAURUlT7d5dnMRp7ImQc5JQPdV3X3+X
Lt4DfHnMTWCPbOwBRRarisXiqlWMl4dUkfh0fXCDWPSsVS7QAtIFK9Jjy/OTasoI4NPnriSWuX/I
BgEXo9cklgMuYHWI8Hf+hGeb7Jnvmt18z57J9/KBnIJ7eg4ssbBpJZuzeKeXDjr0oqwC/iarq7+0
CI5L2b8lzLW8dBl2QS8+bGMnXCYPC8FmHFUJWj92m7HqtYcAV1QS7zVo4EZfxfhLoPK66S0wlw9x
dpv8t+W8k0ou+8ZlEmpPksiP2kt1xKPNTiTRdPzfritHm3xM4tcsd8QbaUlS0MY0awVCwlfU6x7i
2VIibRK+ZrxLypuRDvCWTvCG2tZjlTgWbLdpZM1u05LhwanHtbtMxrsCKZuoCTxbKuWjl5ZN+Jrl
ZkubAoGLqKNdUhRCjTm+kD33/XyAm9t7Af8940lzqtNf143ZEIno1YhimDqeewX2oPot/ogS12SQ
7tn4Mw2i0vvfyMEDzCiFq1i9fyvvZ22Ln0w6qhcfuqjqLpcZA/f/8tOmouUpeJAX5249qH1x8vbX
pWOa/ya1d6awzAHaGeW4TA2FG7kD26u2slRef1gPjZ3WKxB5lVY93dwoq3fxqTrO5/UpB7XUsdyn
R1tTeNMCtt/fLUCohLdVBgq1ZCn/KYsc5UvZbIPnmAbX7HcCnTAAcQK6mlL/GJPuhSB5fLhN9Jr9
zk3V+oGDpB/6PB+zfAXW19ZJ1uB39BrEOO1TRqYe1G/0sQmKCLCJdfh8fdome9Lsd5b+FA8d7iRt
dyemCxEkqpJLZm0W9hGEDFqjlxs2ONDdpewg81L+u6T0KSjnu8LFGwyXn9rkRXnB/qaV6CWH4KAB
7VYHz5AnzDnneTlFWcFUxIJ5fWiC8c/1zxg2Q+9sU/dhuXAfOZ2ubffZ8N3tHorgtmNS72yjeAXo
BIP5lmiENDAvKpdmh7Kc6Lapb0t6Z1wuMn+pJzD12t3LON91zd2Y3FLstm20ZrmlGjKEzYhNnO2h
Icge3MHGxWewW1ezW1AsgWSB4Ggcq+UnMiFZpG4Cr27T1szWkUE/+gtSupNX4wLxz9InB3ELr8o2
uHbyjmxRZCEIa3k2HXkVPogqQvNXy3YaTNfVTBe2RmoRQOIoIP3MGIh5i3zX4sE6SgpqMSqD6PU6
wynoRkL77Q6HTjH7JCDezm1GS+RmMCW9yjCs03L2XPjjWJ4X9jSQXW5DAprmrUXKXZz68xAjJlxd
iVAqOHqN//UmK9IrCqEs/+89UM4oNXcEcnKtSI7+nFrCcJNYNDMtRVgVTYOHtXE4pf5BdAd64z1L
LyAss7iu2kmqR3Q+zF4Cd+3vW2+pLdcTk9A1O5VunKXtgmtzv7JzA+ilL2ywKYOu631rvNEbpxiP
r498fiv63ei/jMhuN44lqjTNXDNUPpeoHUtxSgkUqO3xZr0ciprY0JCmDdUMNXbdHFU0BOnKvP3d
dM0pzOlXh08WP2AYXq8STKtqzFywiT5OffAV98MiCoaJHl13IBZDNYhHrxNMSTK6QKzAUEn3gMIs
XH6IJUlkmrxmqKgp7kBH0ND7vhqWPWiP5miKU/IwkaY9XDdYg+7oRYJhpdoV7JnqsUBzaD/ee1Ub
+ewFbSWuj79NVUdlw8vr9YFhI2qmBCK/Pgki4MqXw4r+vKi6v6/ROm6vAiuszbQP2+/vDnA0o1uq
sYPHT9Z0PdMMbeJ3dGXltLu+EtP4mgFn41LXtIAmCYdHvZcfmGcDyZn2WTtne97FZVsghkVze/a5
T0X9acnoGLEQN5XbZq8ZcY6H+KBHGvOReUW6jxkRl7rgyiIb0/1HLxnMGk6mcSjUbx+VZF6RHSl/
WoJw12w1Tmc2/7sUDywkeBpjlk8atkMvIPSTQgmZ5+oRPCPz3mtRgIfO2D9vkpZeNBisfdioFnuN
wqE9CiufEBr+uW1ozabnys9iXuLw7UqCxsZVWBQ/Z9LZ4BUfpxyo/vrj1nGK96aRnbJMebseEIUy
RAFM9mPoi9/IdvwY5Fts7f7zseJS/U0oXMm8zF3NQAyBCqqFzFFYq3/6rLVssmk1mk0v7VyjCjJl
J77ER7bkT1m/FtGogu9Nlew7vnxKSpSti/n3bZuzecl3PgR8zWE5Dpl6VG4QpVm1nxeLRn0sKUdv
ClR1yJOP/nYBo+c+wSNUHYdPfJlO1yduGl4TVNdOrWJtgokrideExzl1TrbCGtPYmuND4x6/TBNE
Lk12jpuI+7+sTTVMRqw5PpaDzVWkmHaCV/Mpmi1qY5qx5uxassA7SGwjiPcfqy65o7y/z1GTcJuw
tZAlm8pe0g6zRr3Oji93sRz2g61h2scioTpyrAOxcJ3jlfIxTModxzW3WG+K48BZ/H+VW9CwIAqH
5GMnkx2tv6UgCbwuENOcNZ8WT9KpwI+hHjvynCbffFty9uPgBPyM/3fGQSL7opF4Jx8aMG2MxwXP
lIE8UVsTHdO8N/15Z+4beJGHG3xmCJd9lSUnPtxSoCwCqncDart4IBODSCpZ7nqWRUWfHnluC2tN
M9dssuQ8LtYKp0i14ikI7SDaM55bbfv5sf3QUDNLypKENwJyH7tkAWvEGM3J8JJMtpp80+w1+8zW
qU2WEbz1YwPoRlB7r6S1ZIlMQ2u2Wbq5I1AEgCgwS15RH/uyzLYAcNPm/4ayVAeJOe2YoEn2pi0x
zlDf2yfoHbXM/DGp+73r2rgiDSvQAWOrT3Owf+NCRNhY7ON6KQ5LyWyF4Yat1RFjSZCsYZGX46dW
jgWaH/ix35RvM0E167MUxdK+XHcJpu9opjuT2m2mRbFTk7dfyzqOHD/e3rUmy73C4Bp0yvwCMyZu
FTinpUi+JGEZxZ6669fsDrGUxc2bPrFt0Dvv4IecctJk7NQOM4IP9VJ6/qlK/R313ON1KZn2WjPj
GUX0Hnj/nFNJUXeT+WU0u4Xlzcy0A5oRo46iVZQiK+CjxVZZl0fi11EWV4fbpq7ZcIp+W4DCYngl
i7MKkm9uYGvnYBK8ZsNZWSwrqEbV4zA0ZA8ypOdaFs/Kj7/W1hYIBsnrCLIBAIncV5N6JCE7DXU9
7pphlLfJRkePDTXBkQBGdLSvDXjkrf1+ENxWvmXYVx08pvgAFsQCg3fo07oUX7L6Wd7WR4fqMCnf
5+4MTkp2koN7SJvm6Mw2hj+TwDV1rIACmvxuYScifqX+uB9imxGZBKJpouMNLO3SmZ2cHuCrRkQ5
qvxCIizBjWl4TRuLpfNErrh7r4pwB4Lxs0Sdf+PcFrlTHSalGjT1bTPPvQ9LdpBcHUmbHurKlqM2
HFo6VKpOBhUwx3XvM5U9oZUW+hKjgXmf/RFxGTXKsaRlTZ/Zfn/nK5HTZHM6tew04jnr0JbVM9hk
WRTQ5K/vFfdz2d1mWjpuioVUzCGa1p3mMF+jxI//1E1x0x2N6kzvLpqvpwgE2Gl1B1CAzDvGyv3i
2VIwBkXSa/7WKu2JS6FIiztcPJaclEzvhLXs1zS8dpb4oRqntIUiZUgr8IbuRPiPGLjlSmXaYM18
wVIGpBCaoJ64mNCfpomaOvgkWn5YivqQlYsl42nwEkKzZZcV7rzKnp38YRkvYTtn9wXyGNePLMO5
orO9d2Myp0mMmKTiE+5t9W4IHKRrvT95hazCTd/Q8VSLm4ZO7sODeqX3EPb5HdBPh9Rv7pRrI603
bIUOqQJf4zTOCp8o4uaZrp+Hor24k9zHcX+o1bK/vhDDTuj1gLkqkPKfafZYUQd4BpHTk4v2qRYx
fciBgMNQh1PVKlXlVMRoI+gl38PS2zdhekJfrjoKYmd9HtLyqWT9dCCOEBGtpe3iZNABHWzFx6Sa
577MHt3wk1N8DuYngmaDtupVgw3qaKuKeCzuZ5U9UtZ/KSvvWDvigZatJeg17Ylm4oFL+7QpMHzQ
9FHP0x21IWpNE9fNm6M8E9RfiHX75tLP7Slol11hpfc1TVwzazW2SzF48Kxi4jxC/DwcQB1te+s1
ja6d0HUiGhwKefbYjGxXxvNxRDeCm6xAR1TRlYTduBTZY1fI4wCnKumP6yN/JHGfcj112qMGv+7W
Vb116t+wvrTwQG3x/frYH3mIbexNUO9O40ny0VVxJs5VwrvncOr73eI0f8ETmO9FTcHECSyUxama
1qHpZNvSOl9Hpt785rOc6khlx8zWydS0Dk0rS5o3pSi5elvKv5I/j2ill7zI+OT2tnT5lvvS7/Sb
pDTFnCaw3oAPFV8YpwdHxZc8oHtJxyOrxQ+Hd/sJdWbXN+UjLd0+pWlp34va68LEuwS92hUSZGaL
OF4f+qM0OYbWY8hwCZa4R938Wxr7h4Kne1qRv7PDHlH/+2kEjZNoJY4G78v1zxm2XI8pPUaKeGGz
eqM0P6I5zn5YxS5ObS7aNPymDe+01+nmgREHghpGvneyZUeA1QNbikVYhn3QI8hiUs6axVS95cWP
rFgie1/Jj86WbRu2Bb2beJn1Q1dkNHnrnLvJ23uItjPvqeksCAKTXDSrbpxuYjVAShcp1Hef55Hq
0URk9ixIWNPsNUN2Yu5RFhfpm9NUXyjznyc5n8f6T5LYeqyZvqCZ8xiW+TQIuLyFeHj4uqByZjey
OzAEX9dL085qxuyuTukGDsYf1XTxY+8AMpPbRtZs1yerh9SV512EcL6lvbvuQsqG2xRSDxnLJvF7
UDOmbzU6DtBwOJZeeptz1kPFZhpKtA6Brk99dtesd16/3Oe3EZZxPUKcF0nidBDepRbD0+DwT37l
fcL14EaxbFr0zpoGNbtyyWvv4s4d+xxuRJNOt9gIaA26qMeB6MOzoh7UU2/gb90N4W6qeeSEXzvb
M47BWPVIkMosKRJ38C59VuC1hfh0X7giObTTUloSfKYlaAY7OuVQrtN2yo/ZIQ9QkCd8DvBrvSsn
EOjepPk6iQQa/a1dBgrOS0mn4WvBEu/zBOL+022jaxYrMjQy8FguLjQnDdhtBd01oW85cA2noo6+
H9AKkeVeU90PdN5N3j9J9gX1CRHp3QOaC0bDuBP11+vrMOy2HibOA66snEKbBgfwh+S1wHvVjd3z
uI6757En0NhrFJd5DCO/Lr9k1b8otLFIyRBj6eD7hKpmLCXiN+p3IFFPXwoXZeQji5yqumu9zlYL
YXDOegugUbW4X3SdOJeg40L3okqeAg+gjesbEHwcx+n4e0mHLosTX70F/QNaukVd/KWv88gND3P8
JS5vKQvGCa93AxqqHO8aHAFpquKo8OgDG/wbMh/b0Jo1o44fUXRceJd0yP6tXeDj6Tonh+viMQlf
O3nRYLzHEdNV93PiTiCpXn+3vLOcMaaxNRuu4mVxhJ+ISxnLGS1PpnUjK8PbrWVrTbalnb0sn0sx
FqN3Ya6LNMHSFQ/NPDuHEQp6m+x1HD5CkrCLCY73PCDuvqG9Dzpd1K3bMn8GG9PR96MrCZg3lXcB
Cec5lMVB+cVhDB3wiLJd0FWWE9NgBDr6XuAsqBPWeJei8I9Ls7XAUHxfBuinluJgwI6wrLB8y7Ar
OhqfFkjLtU0tLn7ZtTuJlkNrlhaPLvpi3BaP6i2B2s6tQ7T1Ehd85ZRPKprb8EcqswMJ3P11szAt
YlPpdyGG2/FwxpnpXXw/eZAtm86rjzqPIo6nv9e/YDAOHZ3PQK2HmySMY2kaElEH1aErqW9j9eQ6
Pr/hgTOPnccv5do4uxEwgyfJSXLb4awD9H2Px00q/OCVeL/BYLILwluwe/B1Oji/50gmt8C/vWbJ
tF/EfMYDt+U4Mwhcx+Qj/1kUXl3Ubz5Pf6zCfalT9ef6Xhq0RUfki6zxeDNh1kPK7micnRr/GPDY
doSZht+cxztlHEY/BK3TKi6j17iXjk71ndP23r5tXWJxpSbhbJHku090BSUZ2qN7l7Aa+n01DgLP
cc46TJZXoG2cD7IpbFvau/E90QAYxQhuBIuz90f/jccE7JXCj+SIiOL6Nhi8nA7Tb2LGs4AhHAqr
7E3iTTsm+W5Cs1xczvzqCakttQ/HQt7AAwBd1Zv/8LwbQb+gyGsHImOR4lPomU4W25uEade1kzl2
FQphmBQXIJdb0CaNyWX2RRCJoWKH6wIz7bp2QCco8Zoy9FZ7Xbp074GUaclsqRrT0NrZXGZLWokF
8TuT7duQ4DnIKzO1v2neOnS/iOlARFqR1wTs8NGgwgBw4tUWVhimrsP2Z4RbKChGyL5KNFCbxn2T
3cYJyx3Nkr01a9HxFQJPPfTqTNSxZTd6/P/A9dcCJ0rVwwcl7qtkZYhQHY2JrgvcoIs6Vr9cB1fM
PVS9XNk3tAkCk4G7Ae+WJbaooiEQ0hv61H1V0Hnpkrcy/DGnh1nd5W4HVNBONZabmMEF/W+N8TsX
xJy5a5MWSpO3SwRn9IMGA3SHXYK2fLkuJtMiNJNtiJiUEH3yVpfZXoS7sLkntNrzctfYOF9MO6GZ
LOMz3jQYNChY5T4gwcUZ5YVXt1AlwKf9B60/hyNo1VvyCrd58Fi/99iIlo7jbXqkQ/NBd8hLMUBJ
M7CIekHxI5n7KG1uIT3D7HVw/piiH5cT5M29pBNAw57sOTsO8ezPFi01SJ9q9hs4QtWgdVZoC/Vp
EdGcffVtfdEMhxfVTuBprqmccELdk7w70f5TWLaICrsDT0Ab2+PX55t0VIeby3zw0LqhhhnkX8t2
Fy4P9ZBGIdoHV/lt9z69v08pO+4WFKFt4oTsLFYQGEap51BLtttgyFS7D1eTxLsSxSb44GqKxc91
PGY9mjrEluuFwf/rzKUc3YkCKkZIyKP7Bf1rk8xWumkaWrNed5RBnbaJfyGJ0x8GAJRey7C3uR+T
dmpn7pK7Pu532Fo8B++aNN2HzrLnQbu/rjkfT97V8edVEjfd0G/ezesP6EAZSfV228ibTbxzzU0f
Vq5Hs+5NBhTQmvR70dvKTk2T1iw2XTK3j3MEth7AI4AQCAZ0h5zkaEkQfCxzVwei197gNsHqybe6
985egHcdFLCV4L+/LpkPy6d86uqUpeiU6K4uCVo8AXxJVB0NwT6fXpwBjSzbKUpDd18755iQqGO2
9PrHp5irA9TTtJk9NbnybSUAz05nkn2m23/hS2krqP3YhN1QM+E6aKeg9gf/EqZL/RgH5YQGTio9
oxRGRm3K/1yXnmkl2nkco+cU+r6k3VvVXDxUBzRv1fTWpQfa26hNTeqlGfQYN0mXtCt5dZpXgrJC
4DxutDbNmJuhn/qh6uq3Nh73sI0HKm8Bi0CndLg6dSYGCcAm8tp/8UFWG1HXtdiDQSA6Rh1VUvBn
CfQ1AXCWK3VZfBtjkcHUdIA6D8LFmVdIJGfpMUi8Ywma81HY6lENOqnzmg4ja3M8dYqzM3hlNMon
lXffqrotoikpLYevSTrb0t45ungYp25Cr9jXEGwPjUf2k9VTmKSzffLd0Kr3k6aoxvptXBy0pVM7
UQU7PJBZHJFp5prFsrLG2yZv6jeVk+814fd5ENtwtCbJa2Za5nQNcZuu32JaRRPKfll3l2WPy/j7
uhswiUYz0sofgjT1A/lGhuqgOrp3iHpO0tmS2zANr1kqQzdeh9Ct8iP/4Q2/neb7jc0YXR2LTgeP
CTfE0KBmoQs58PLogN//ulhMZ4sORhdl6mQeSOvvk+VYX4ZTtg93kh9mcCtln7PT9a8YNlcHpZO2
qMUqQvIap+AEbE98dnaDdwgmy1unQfp6WesAmh+aNKN/gcd8RsDDo6Jut1Ox9S0rMH1h+/2dZYVD
jx7VxPUvJR8OYzEdpLd8zsVk8ZgmAWmG68uhcsaY+RfQQN+XXn12YuBoh/ZIhWNZgcF4dfD+MBYZ
KdJmeANic8fi+jD1Nts1Da3Z7ugFIpuT2b8kVKjHHnxsEaGyt4TiJtFrlruEvfSQmSzvfdXLUyJY
exjRPTfKw5DdBA1xdfCVqrMazR6pfynCfpe6qJajtjS5YfY6+Kru+nmZxtC/iHl+rVdR7XymVrzD
e7YEnukLWuCcZ7lyvLiABdf0G0FFHh2zR98bb3P6OtMp3hvVEktofoxXuyNX+fjUVkx+u+4ZTJPf
DOKdXVFnHZGPD3AZYuhwxpt1AWQ8+4yyB1u1osG0dNjVrJq2dJH7vYyLOMhiPkwEsO6idc79AkKw
68swWIAO3k9RHwf+hMA7o65Q7ftWleekGG0APtPo2rnbrSGeFmYpzsIb/y45Xc5unjSH26auGe/a
j2MnVeydpxGJ5YqTcRdU2fm2wXXbFTybfdmTCwu/ju6nqbYctyaJaMdtO648RlRLLm3R3i3eembr
bUeJDreCJ15B9r+SSxaf1vHfLrxUwd/rwjBoog63il1OaBZAGNJ5bNm3oaNR6XxJHO82JdQRVwGX
YTNWI8E7dR011N3h7fLGoTUzFX4H0vC0IZchSXbDSg9tN1j0z+ABdKiVHKdKtOVCLiX7rNomcn9R
8vO6wA1aoqOs6iaue6Jqedc5KJ0MghO6EVpODMOtUm/Os+Z12SxBI+8Ie5Dxd8qXXdej13QVIUVu
EbrpG5plSncqugGvcGd06Vku3eLOSNPRcZ+BsuhYpqq/iGG1BTgmWWmWSvwlFmhGQS6zl594rLqI
LVb8jWlw3VwTpxuI3Pa4/tugkK3KbQVsH1aKwOL/g60C7aXrBQ2EVP4eyV1dHf3ciQaQc8ShOift
E8mKqCDebQ5NR1uFJA8ZV113R5r+knB56EpL/stgB/9BWuWAWmVDJ++m9LMbBneufPGrW6jcNylp
9ht7k1c3Usm7ko8Rcdodx90zrxNLjGCa+/b7u1N8rppROQr7WzDZRc7wsxHNP11jyxQZ1EfHVYH6
a04zB+AwcBj8WL3uVfmZ5f3WNLR2tGZtl4FcEC6i9f/pp+F7stqSjgZvzzXrDfKuZ/7okUuMxolo
qRNPaOT5Sr3bwnmd2BStMOuJIS6+gIBthzDqWJWp5Qg0yUSzVg5CNKQclTiTMsijdA6nqEnqw00+
WQdT9S2JRbcInNyKfJZxv3MncZtIdBwVgZ6UnYIFdZM6rc70rKr1xqE3F/1OwePJj9E3qpV3Xuyz
uwBN8KIsX9j+uky2Uf4LjHB1tNRczXUuHKhKy5Jd4TzH6ltT0KiqvqaNZQEGbdThUly1s0f9gFzo
gLwWmKuS+0o+FrPl/mpQGZ3BdAjTomcBwMYuEfm9SBReC6e8Xm30q6bpa2bahsIpHbcgF8dNkY4+
EPZppY/SFvSZpq/Z6io8gLrqXt4xsLykc/nZqTuLMZn2VjtXQ7z2JCpLMPSQf+YtMolZ36xRT9IW
vV3W+jzROrDclE3L0A23JO3k+iMMgMp91qQ7xn9d11CDg9dxUw4t81QArnNRc3xM18/ol7TrS1v+
wLC7OnQqXhO6xt4g74q131X+ye9kVKg/bmIJ1kyz16y3DWJPpgEhF7d5ydMUNKy/28H2nG0Qus5p
qpI5S7w5IwjG4CQXF7R/squ+XZe7afBtRe/8TkcZGM5IiUNEOs+DDJ98K5mDSSjbJ98NzUoqZzJK
ecdd9QTYCDjP6zv/Jj5ERBw6MGrJGndp3NQ/10HwkomN/DbM1fE2sWj2SkckCwIwtp/nJPjlbFce
n9ajxYpMgtEsVnUFANF4pb3b3gHQ/j1CvXaUqVs6vm2C0YwUvTk4G1nhn5XKHnjl+sekH21kFwZ9
0UFRPMiWggxQRjR0PxRsiVD0YTlBDGLREVGj2zWKBNjQsOnzIx9F/gn0e5/nhNiapBjcgA6MaqsR
xyww0BeReDl4UdJISnVfK/+pLm6h2ob0dYRUms0NWzkE5HvfS54cp8VWT2KSz/b7O3tCBTMwDmVF
NnTjQ9mDC16JUzndUmq8TVwz17kp4tajEnkJh+HBCxWVVWBJpphmrh2uDeVN6ztwMkqSn1Pe+BFb
kyUaGys9xJaK/CDAcTR7DUWrkmDFzs5ltiPt17Z74uolc0+MnzvHloQzrUMz3EGNoOAKsA5Gw3MM
woBs+5vaDMBkW7rhqnru0xA7wFSKKI2c8sVGGWgIEnRIVOaScGrKHJkhUe48vhviL074nMkX2lmc
mmHyOioqb+KsDKc6vjDSnFJZP/i1d7jujA1i1/FQijdV4FOY1BJMB7qqqOoZ3sBtoZ9JNpu3eGdX
OQ9qt+8RHK/pA3pt+cVP3n6iyQPLPl+fv0k027refWDovdDPE3xg8zjuOERrZsutmrITOgrKRVWu
FG4rzr0fR+345HX5a4DuQA55dth9TPEUlrQH9EyPrq/FtBeaKbMaffKCHIoU95V88CePRQmN8YWq
6C3ngMFL68go3FNcmdEpvrjtfIoFOQRt+5CLZIcCLouymj6hGXJTjWzt4w7pIjEckkWd6Vj8O4Zh
NJS2liwmQWnGPDiNHJwp989liiJvDqDFbk3beSeXNt5f34uPV8F0qBR8NWEqWONLWCOIiAUuXygK
b49sjov7zE+JZUM+XgrTiTtzlathnUBjGtNL5b+s1Sksf11fgmnozSbfmQZPU6+ZG0hJqOko0uUu
bYNziIqY68N/bHlMx01RMSgFCqrkLu+O0jmuweH6uB9JXvgi1DaXsDlbCF6BT1n6jTuPvCRRgtqz
eSh3N31AB88MzdANiz/xE6tpvlvwJnZca5/j5S2od8AY33Crxjp0HE2CDFJRLCM/ofvITtDhUXS2
bk0fedVtaG1nexY6op0n8lAU8x9w394lbXofqOmftscznCotNvDRDm+f2XbonQIpKtykHyAoWZQX
EqI1QGLx2h+p5jby9vu7kR3es46NAz+JMd0lioAGItjXni3laBp+W9C74ZOBdk5e5fyU8+4OLQ5O
2aoOjt9Y5GIaXvPTg4OCl5wU/LT08R5szLg3Hlyb1ZqErkVbebkMgBCgsZfnzvtJ/plR2HFd7z+K
4zaha4457ppyWeaFPAx5CaLLkR4Df7qf0jJqp3AXlM6PsuiO179lWoVmxFXsVBmSAvxE1RKplO6r
9BZSGixDR9QE5P+bb1IE595pULQTvBVhaJGSYeY6pKZn6VjFRU4eMjl2F1ZW43kMqxsH1wy3QA/1
rAjgE3ofedlWLmPkJqklG27YXx1H4xd+zFeykgenLw5JcmLLz7lIonJYdgCbrs7X61trcD46uRGn
IapN0W3nMXY++eX6iv5H6b6e3e9tWTZbu5nZEg6ZdmL7/Z0Vjy2bJZMjeSjDmkRzuNBDKr3ecgoY
jFhH1LCEEZZJGj/MopoOS9Z9Lvts2QOBfcP5uOmpbsg9iNGAVY4fPICNMjQlZSn9ctsWaJYsmmnu
2ZRIdLMBiLIi1aeugOfPJjmBDigQn7xp/Xn9UyYxaYY8BW0hmrTEJozo3754oA0rBvaNidoG8TB8
QcfYtFS0WV/V8jFcM/T6Xv/SZMmi0Xdv22id0QhvTy3tJfLlTLnkmEoJ6gBFvAO4gWwkZQaT0FE2
y0TWogZRxCPeLPKoEG6UMHYnPe8s8YyWJLZac5OotAOZ5kMVywbfmVb3FDjVfsjVJ8YtyW7T6Nvv
7+ytI1PV9ksmH+fC+VFJfgxCkAsX9HSTJukom5a7Xlej5O+BiiyI1jApUCTj/gk4s8XspgVo5zIn
qxy3TPRjPjmfHP+3COeffLDVppo2WbPnKUnHNEly+bjVCTRNc0eK4AIG2Usbh7+otVDP4PV0lkwf
7Mi0HRVHBfK053TcUVbdaAmaLbt4Y+MDbbDBaAQerO0xTtyTty4v1zfYELjr4BvXJ/2EHr0SXbD6
HcpQq/5eArUVozXM9Q8Y9leH4Dj11MQlyhoeQzRp2PEqZ2igUJ2TurCoqOEE/Q8GJ54nZwGI6iEF
O1ntrQcug8/VFNw3XB5pPh271VYtadhmnSOzCtkKAhaBMGOsDoBAnB3fxsZi2gfNjj3kooKMe+SB
pe4RZZ/3Dp93WaqOVdNbwjvTTmhHc9xOvHEnyk9+5aNZEujgIx8wgoPv9LeUzOP41DE6Tr1UTC0u
B6c0OPXWZRJ7MfU/e2mlljQtQjPowcfLUoquyidwA7+uHDkeOiHpXiXZ3+v6atoI7ZhG6y1Uz20b
EdYIwdrdVD24LIh6G5e6SYc0e+Zrl2S9dMmDm3YzouyUHBvpyv312RtG17E5ZUbR5mJEOEmW+Gsy
sk+lsr26GSSv43AyL83iNcRJ06RZBrEk3s7J6nnP4tBmygbZ64AcPEaMaF9EyYPy5nIPLMTZn9cD
qQvvlDY2DkuTiLaPvzsxvVDNXTjDXyyyeJLS3zXOLflqqL9OejSnY8eFdMhDt9Z3aBh234bfb9vX
bTHvJt3HAWnAK0IeuCDfmQMWmR7QxttctM505OZTk0gi/HuclV+HuP2lfBl1U31bTkWH5aCjSMpa
h8pHf6m+oM/f77FwvlwXi0lhNGPtQKtZ1hmMFa0/dzxrLwBF7INYfQ078vf6J0xqr9lrn3HwLg//
w9mXbceNK9n+yln1zm4MHHv1OQ8kk5nK1GDJsjy8cMllmwTnmSC//u70Pfe2CiUke+WbbVkgGYgI
AIEde+Pthfsxzj4kaI+f4p9Xja0ic0DWAJ3hGLnABo1bmDXtY7cO4h4c/1s3BRpnVwE6Deh5HG9B
+YDlqRd50JS+s033qj48OLxKcGTUTj8lM8PpNbkdk/5FTPn3y6bRvbgSpRxcKG2ZoVpGB+6FsiyG
hzRldnjd6OfJfhNONV/reYSU461RWPTYxaK4gfAtzt2Xh/cwjHr5djaLEq32lDjLXAm+LztQQgP/
lwxR7MT7KS1v8hWabOJPQcjGCUBnKWUDncRT0WYrHrZKfizG6UvjXMPfef4O9lcz0YnNwI2VyZ2d
9adsLQJeDhszoAkrlcuoL5bCtPrMuHXtYl84T5OYPjd9f7g8ATqbKEFbyGqZhh7CnCPvHxM3ExFa
na8syanIHGgGJIsrEjDKk+LHQlno9nPozuS59WKfUbaPCdu4ltFYSYXpCNzJdOVgdrc45/m2fJ4F
+gXk41VGYucz05sgiGGS2klNvgf2VfzKrQRQcJuv5cbw7/a5wXtUmM6wprNYEru7NdMhBEonKNsm
Sox7yj5RmT8S6I9OMwogKEqYW32wmgVBJTyqpqKpwDfCoEKUJ68T9iengUs0R6X5D3TbXkPCef40
JcAX0ygrPtfOKe2XZY+SV1v62LwkG+uCxn1VJE/cS69zTNc5La5h30uIoaFDLeUfL8+7zkZKVJfg
FZaGdPneWJKPon9xcnfnFKBpTLbM8+4l7Nk+yrpssWqZXchl3Q5m5mfVFIjpaRpOZf0JOIdgQHnZ
Nr5X8Y/LH6QzlxLtno0bsxqKp7eyqKNyKR8FtOIvD62pH6jonqyB4Os8GuZtA2rJiexzPgeeCLrE
DFe5ha3SnGBVnE+eDKNjFHhIbnQn3B9bTecv1filmT7hrotX5kY20T1HCfjGRBUqXmfz1hxMtEB/
c+WyM9optNbRN7sqaCsZXjabZkZUzE9W9Bma3Kl5W0nD8dHe1/hmstV9p1ldVVYkd15WyiUxb+v5
m9OVh9Vcd27Jg9RYsQm5X9gniJ/uLn+IJlZUDJCbkaZrRm7drlbqO1kV1BW0hpqjuNpUyvJtS5Z4
Fsij9rkYdu3YtQHlznLlPCihXjiWY+FIbt26Rv44ooMIJVq2paiocyclyM2KiGLtHKiqgJN2gHRx
Obg/0nVFE//PJCF3a7XFyaZzJyXAGzrmlewX83btROFXvVwCyJFtFS0036FCgUxquPEM1slbOtdh
aUc8/drYJBqsLzx5GMuti1mNK6l4IG+tIGzAgMBq4sH3ahY14HJB2+JNY9KNfadmu6DigmhiNdRM
YmgCjasvuk9W5gULe70cCppJUJmSeENEPwgXodBlO1HOCVp+pufrxj5/0JutyFrWNnEJwsw8y4Nz
lgz7pDPs60qoKiQI3UqywkLE93P5q5hfcD/lJ8uf1725Er58tKDnVSF8PVOG1IGavRw27qJ0DqME
71wv5TQA0bIvai8aIOPdzsWDBdQGzi7R5bfXLdREieHGXQFlGTGpBv3BycdiaH3XDeP0zxzEqLX8
WGVF0LvNRjrSfZESxx0Q/w2zPeh59cPHYZ4BBcrAB/rILLGRr9+PAEtFAKFLJHULAxEg0VsQ1HX9
1S0c6kvZ/tqw2Nkyfz/bWSr2B9THpi3nxL41zTns5WtJTy1xg95IIRcjoOD2NV9e0vkR3KEb7vt+
4AEa99fgiBsL1/25bd0WEziinW4VO6uorlsiLBUR1Ju1ZCL3rNsxM4MqW6N23ZIo0724EtV5PE3m
3Em+d8zU9s2q/jnZADFcngjd4Od/f5MyClGvZDRxpdYlfDoZaPN/GjIwdl4e/X1PtVSmpNoyajp5
BCmj+jGZQZ6KIPZyv6UbyVQ3vhLbMi49Ujmc7ycSMqP3hzmcU7/Nr+GCsx3LU+J6mZOx7XOK9/fm
0IO6kyDfL1tGZ3clhhsJrbZZwDKkF5Hgy31Kp+jy0JrgVTFediMLD5T0OJAOdcim+JmI1bfZdJ3N
VWwXaVBXW1sGj1nrkKazn5Y4iWYcQMHr4GOWivEaoYOYuIPnnMbF8B5YarAK6gMxfblsII3tVWwX
LtK6pQFUfY9qSTQMYzQYW1SjGodUwV1QrwEk3UCsZsNKgtwxQidLvxiOfYAI8UZQ6V5fCdk8gSJS
TTABnjnux4QFU74lBa1zHf7XbFAmIIlpCpSwM3t96F2E6lrxr1zaX6+zvBKvNmkJW1vUSkBm13ky
QAIOrxtZidR4IkY8OhaMAsQhLZwbq3B21w2thGq9znLMgQfcL9C/y8Xemsnh8sgac6twrqoCvzm6
IlDgROsCdUsfKkLgWNhq7NA4igrnSsDUMmJbgmYFkX4hxtD7nG3xjenGVlbTgbpdPg4138NLIDsi
A4ob6ctW0Q19jq23S1I1TW3SYeiyfUnWPpxodp2TqPCt3i6YXZOK74vJe67KPPUrcpW8OQ6E5695
89ZrnMeJYyDrrp0XlsZ46M2tVVRnECUqnTR3l7VGabpFG2Y4t6QNKXX3l639+wz+zk5MxWo1uRi7
YZDGbeOZYl0OE/eaKgHrxGjIT1knJtqH6VIa5GCCwCX/bi+dpEUklsIu70fPG8uwnBoDHQ5uU8o4
BYNVuhYfM2CM+u6q4rylytm57iBEbAvy05nRhBwsFgr0IRl5vKWXp4tEJcaLoZynFjxrv9Y8z5YX
y1kYC6umSauXmQrrOpSOpeK9HCKtqXes9Nfi1f1OLHL+VCZAQyYGS35cnk+Ns6iQr1jSepj73PnV
kSoFj7/V38XOsFXI0Y2uhL2VLW1sGZ3zC3ARlBCG0tqNQ79s5EPd6ErkM0K9YfYkoHCA7rMPMoZ3
7UrcQFxDCYX9nEqpRDM6uriExAPQys93VTEf+iqdwutMf/6sNymgydy4Sb20hh5Jz8XRy8fuIwgH
4+jy8L8rc+9Eqq3kAZMVwhjluePVcV8t8dTIOQB/hU+L6ltqgQgzjcdntLBH9fAFFUpohVuh14Ou
y0qwz3S2uh11s6Qs4k7TnjHmJnIE5OvDsanCim4BnN8vSloqAozV9WB6M4BUfi4+L00NvrcFlbwk
auYRHK7fE5HuWrLVd6f7EiXqZ5aWtJywWfaLFO1rpQydfGtsTUZREWGLGHkhsHwloA08ZNTxrWzf
OS+XXeEcEO94gooGw230GHuTgcFxne6YD7wUPqCEQAlfHl9jGBUM1naEAi0SY3yLrAGkj/zVdsLL
Y59TxXvvrgR50ZM4X50Yi6+LljUhPwlJ9n33Jalr34m3JHB0X3CeljexuMiiooZ5fko6lJ+gZvKB
02pjg6JxUpWdiZMaNce2wD135x3dAkgGvnPsx4qXQYzKD/1pGVtFC92jlJA3xMQLXMFW4JtPiS97
y/c6GoCnszRjH1A0X6Z38xBv5F/d1CiRzcAZyyq7SFI/ruiurEvfTfPIsT9kcYnur3ZjNdeUyyxL
2ayvlFgFZ0N2B17HfWEaQecx32Fyl7GdC0erCPTspDmeqm6rGfP96rSliuatSRenJGGQmM76OzRT
72qa/oDcAYC+ZlDP4jkRW/0fus9T0WNF31qECNGnPie23zlGlPEPbmf6fY7mampFNaWBxH0trbZA
ib91IN6JKhVWNgw9oTEujFJ/qh+bTkagGfBH495p7aj0UpSNGt+zTlhRg6F56S3uz9m4sYXUuI2K
NyOzOdvSNRdc7fTUfhlIyUPhdcOug8a09AeG2z5Wj/OGl2oyq0oJJXpoxRqlg8fZ6/SFkfgYJxa2
894G0Er3OUrqkC5oFJw5xvgpOPpAghKUfbJnrtyVwF+OmdxQAtA955y63qQoA6ohGTQZ8Bx37e8L
KUMrOzOxud8M3Cham2pguucoOSRPpaxqyvGcZZnuLNyFNou4a2NyJ2coGBFvf1ViVwFqxdovtVFO
eE5nNeDZz2qBrYmR3i80L0K7z+17iElu6RzovkrJIY3hNsMEqo4zlXy546Bzxqbr4NnusZKAm6bi
+fJXaRYSU9kjFGO19F17dm5GS2s/gwwgcppqoyCiWchV6NriYcHovXJF2A7nXanhHcDkHaaGNfg1
LmQvf4NmFVHha2KOzaodId3gxzUuzUbcTpSLv9ZVAGxS2K3tLl0fDXdLgkj3uPOUvXFs6LmRJC7q
5s4x6qGzdmA6F1blm5QmKBdKNPEXNHDzwkk7f1rqZT22cx8DWDTPXbVFX6SZNxU2wyrC2nycvdvF
g8YbH1bwhK7WVuuybnQlRxBzOMu7VvGtQ22yX/lYfO+KZt2AS2hGV2m1BPogO1PAgFDCgOzUYG8s
vJrMqXJpeYjDfIwN4BaNKh8DAir3FPqcwVo3W+usbvFTQXsTgUcbi0meIELyzZNO2HttOCVG7i+p
+J724kT6dOeSCjKpWRdednCdwZQUN6cuEFcjJU/dOvMwae0X6tbpxuA6qym7oi5jnVwdTp7ORF6+
ZTU33Ow/yLreiE7dyyuZjLWNmRYeIU8WGpt9N2MiGKt1Y7HU7HtUSUI2TFi01ow8eR2OTUMzhrUj
QOmVlYGXu2uAEmE4crIlMaT5FhXUR7O1rNjak6ea9S0PMtaC9mmEMMbz5YnWuZcK5bMQd607zOQJ
qpmD3xjtHMgkA9qjye7jnmL7uP7ymtLYU95MPl232s90H6bmtAY6vGSe4tsqTb4Kb7F8rD1XFfg8
SwWqpV7lxi6bloMxx82HVpjJK5nKrfuCd/0Xoyv+awB7bUzUOAN0Hxb04yXmL9vc6mB81y4YXHHe
YswtuRpSHs5Jy/OnsZq+F54QXXR5wnXjK8uvgMc6oMifTkN818jbTb6pdxdez1IRaQ4ZSmACTJh8
8cLBmyPRTUlgxM6pIZazcVDUvLyKSBsTk9pZCWj05BkyaiZZ3K0s6T5dZRqVdWqcsf+xOBlPZ3Rm
dU+3cHQaf1FRZz1bhGAtHdEef7PU+6n7LrzrZlPFnBFwUWbmQrrT0EwPHmizAhq380Ye1U3peRbe
bDvQLl2hOQ7vLdO9JM8g07VktG4pQfymfPrbCQseo6wxS0xjkYxmd+JJE3RoNGjdF7u/QTtqMMjQ
AJIBYDYbV6KQFiyy79fNsRK7BTpgWALZqlO6RtBviLfuiH9P5ntfo8RtK7MqHRY2nmLo+3lrVA4F
pIuyoIt/iF4cwCTkOx33OxRQzNbya7R6CtA7AZrN87Bbvlz3eUp092nT9DQrCKas9NlU3fRVsrHw
6eZLxaNBFTx3y5h2pyR9hv5pREd+s0AGm3MZFMmv1XiErjNdO3/mxJ+XLV5eTfSo+DRGRQkNqng8
ZeZTOpwk+Rrnj5etpRtaWYPcfAB5vpOTk2F+X9f72MV+3tjYcr67T/AsFZbGRFstg9myn8NSuPxu
KLpiOVaxXXt5OEEkzHhMp75zHs/N7+nBYe2Cbu/Ln6XJkqqm35yAnczuGwqOHhG4xRBtU1y+exLB
VykpIXFyGXccPjCDMpbRXWKnYVveMY7iOP/ckq+b/dfvw/TxKCU9UA8N0lUMdPZyjPdNVO7jg7dn
PuTawq2FXGcoJRm0YKTp+2UcTnnGEigwiWE82kZ6XTkcn6DkBBvalkI083DiSzTSyN1CGmtDUQ1z
qGLHA3HG0xCCoCc58AMo7gqfdz6qjJEXGhvLy/u7Q89UcWsxW2obYjTjiRyTU783dsULEldQBd7G
Cer9KTBV2Frf5dKrS74eheN1fl6mtU9W8XJNIJgqQs1LRsAuCMcCljwl4mU0wsvjauxvquC0oUPr
+2Jj4C40HmiY77CefO52ZjTdeaH1fPkpOtOcs9ab5XepodUmC5ccjX4CJAUsnjm5uW7o8yPfDE29
VU5i7enRW2Lmz9ZkRHMMNoLrRlci160WGYvaIie3+9EmT1m61b/2fr42PSVey5mt0kpQxnYcMJLf
GPGu3WJFfLf6BUdXQjXB9UOSolXwtCwHmgNO/5QsHwDwcDY1HHQvr8TsgmsAq5gHehxq8jVxnA9j
k31bqHNdIKkgNcPGNWwOSbzjMCY/zK58IfwqegHPVAFqabcIO+lWepTds+vdLfWGF2osoqLShjWW
NrMwnWgkk9Yuze/yeH+VC6qINCM2mg6ch+Q4JfQ+nj0fnM8bVWZNWKqItIYsNWgcPZz+muTecZIV
N0mbzey6wZXABDCiFGB8HU/uEBnLQ7yl+vD+um26SkgywcC7XOOlz3tt2X8sTeeDSD+t7OvY2IFk
rW8MY3jZ9u8fG0xXiVJJjbKeh5YeW2b6sVkcoeyM4uhQRq6LfcLlh+gMpcarXaQLKTDBSTUdvUz6
Nt0qu+uGVgLVdBanwjEQE5w3A9TdWns/zvE1mu+2Z6oQNd5Vkouho8dyHHFvwO/mLt6IJ43hVXga
TQDQmCvEaYp2TF61frcc2uzTLH9dZXNVuw9SG60DASpyZCmEN2oSFFV+XVCpdGNFMXoTh87yUdbO
nsxLIJwmuvzWmiyjYtSoNMy5ZLBKXuHwEDJn3/Pd5aE1nqJC1MokF+WIq/2jPfw5yjZYQS953chK
vGKDAZ3XMaYQsHhoiRGgC2/jnXXmUKKTxgu1QFVGj0b65Fa3svpRbEI0dPZQgnKGpnLHO2QZJrto
oelDKqfrErqqy8etTEorzSkuo060PFX5deZQAWQ2KNhlGcMclX3ovUAsH/qtXbrG0ipwzIXcEJ9a
vHLZ3Pc52s/WHeNbaUQ3uHJ0rVMBKMZC6TExyDfw/O7Whb3Mm7iu96+/PdM+55g3O8SUQ/kMpEKI
9T2NeNju830/hFMwhyxMjzTz4612Pe2jzp/45lGSd90M4BM9rh+HMN6P+zR0nuav7GEO6Y4cNivO
v+t4fy/RmCppWAbtgSku8U1DSII1pL7YuTflo3EvkkN8WCIS5lDaDOnsl1saN5qUrCLMsiR1G0Ni
01eOdjgTAqFT+SMpn2vLFNelClsJ6Jq0S2cSm5z6/POQf7S3JH41WwYVOWbXoIqlVj+favlasMMo
H/vptOagDb9d7Ie6/XxVprOV1ZaTQYwtcchRpOU+bVa0783j18tj61xLxYwVFDznRYMZXz8uwVnT
Ntl1B/JxCox9sUsivrHwap9zLgK9ceEYJW6L91i+rI/FsxW1ezcsTvQRC0OUR9mebaySmqBXUWR2
Y/Sde96Z2ElxKOo2aCg2P+PWJlE3vBLzlVvmlcgZPZKqPYjkM22aV9Ju8QxrjaTEeQnKWC5G5ENz
z6Nyl0bFZ6yX6AIIq513k+69LSIM3Xecl6c3s1EmVFQ898hxLjr07IyfvCINeBpvzMI5xb6TRlQy
MTuZimIqvPY0pya4I0Z/qT+tU75zB3/dvPLXLKWWEtUFN2cjJzAW+h1ZeSu3qu66cZUlmoKy0khB
dHRMZBOSLtk75RbFvc7sSiSnCeOVY6OoUCzlJ9b0xpfO6O6X1pUbnLSaZKrCwFJPEmtqMnLs6vbG
Wec7ENqHRl6FfdJuzK3GPCrqqxDQMHGncyC7uNdLXnP3SqdUMV0musim8ZwiWnqYTcsHAsobrmpE
90wVwQXAydRZgIMc5wWqnGkce7saAlbB5TSqs7sSuAMY+RC5GH1hjy5Ngi77WLVPc7/Vn6IJKFXU
jxUAYqcFHMcp+tBKLV+CLh8M/xb0pcqvuJ0W+8sf8n5N3lQJxcammSog6pZjUXyT7l3jfqXVvWE9
J82hqj9dfobOg5TAZW1fFyZHgGVzdTqrm0/ZFsuwbmgldhc06s9ZhpxgrfQ79AOOlmw3Lnd0U6zE
Lu9mK0Wr3XJwuvlzNjQHSLw+NMJ6xH30daGlIrPcyqGVYyEA7BYyC3QN12rc2AK933LjmSoei9bo
h14y+7yzo1/IroiYs7PDMTSjMjJLH0rekXFdnU2lFpsaxtI6RRIi0g4bRm7FUG0MrblDNFWYEotn
9DqAcuA4ByRgQRpkD/MYWqAFuBt84PHwNd18k4RyY3+kmXUVvsS8lJd5A4di1ApSa0fcXwbUOq9q
DsGsnP34zTrcr7YN0XNs7ficofOdDJ9dXFiHV8UZV07ItiFG8EnDVqs89QTkCdfFr8ot5ozJhMZY
jEvTZZcV474RV5YLVG4x0rd23nmoRHiGbfp8yLnvmFO9kaU1y68KTIJwUE3qjEwn8FSWRWjUL/0W
P4JmaBWENDd5TcyUI0HXZeZD8MsLXXv5Zjpyi01Yk9pUFFK7DiBAxsXiccwPsftTVq+XvUSztLDz
v79xQdGIIU/QYX2MpzhqXQKEOL/FUhP0ZXwyyi0GI52BzgH25jE4xECgWdrLsa2ym9pkn4tqfGD9
lsS07r5JpQ8z8xgqr1Y3nfodjeyg3XcncbtE5+NxHFy5vVLJw6DCSruGIRsU1H2Sst/lSRtmS7ov
YhZdng5NwlFxWV1OOsO0+XK02IeBvtbs1pI30J3fWAd0XqSsvSsVQ9twOp0SkMz2LJhruTGyboKV
pZfgInF0cxA6CHJoq1sHbLP9xrqoOxepMoCzkY2GU07TCT0GUXvMouZgfbP2fNfs42A88g+Xba8x
jgrQSh300BIXF0QgRzh6brkrwE16eWiNdVRYFjgxY0PM1nK0rSoUEEAHcWtktHxjc6IbXgliCZSt
NbYomVcctXhoXFh3ZWHVvufGV6ZmFaKVDKVXeGfIBLqBfAPtqekWT6sGx2CqEC2gK6GvOSK1TVF+
30TysD6OYeyXoQiv3JP83ha9ST9SQsHKWeBBq1mGuc12i9wSZNXZXl1miym3immdTm7VLGFvl+5u
AcTcd7w82132Hp1jKlHrNBCY7hMGRGJ/GNr9tKXUrMuav2fkjVkMr2uL/Pzuk+cnh3FfBnkw4HQR
nLeFXrgFYdAktd/YiTePqcy1G2oXEwwQiZ9mkUhfkmSfxi+XzaMZXoVdlQUKJ5Pdoiozx1Eufnit
7AFV+eok9NN1T1CqV83iJlI2KCsts7UT2Rj0I+gkTMf2Dah1bGRQzSyrHGCrI2JO2hLVnwFwbK8N
iu7aoc+WezMBAKs7qPQh7VcpmYCscz5P7bLVe6HZQahgqsUxl6p1UUyC3pnov5kZ3Me8FaDca6qn
6+x/Ntmb9wcfXbLGhViPdvd9Eru1Pjrisy02Nvm6BKQCqVCVsWg7oHhb3bIArhOkYYNq93l9SfeX
v0CTJVQlwGxwrdVleMTUPrpF6ZfpfrYfrxtbWXrHmRhjQ5H9QXHoT91dbqJJ27hu5SLKubeXrdmY
C7xySp5AQJiIb+UWuuF9h+cqdMpdKxc6ebAJA0ILEMPxKnQNOHD/6i3mCjE4wVGlTbwyaiX37drd
GPr9aeQqXiqJWxBSGLDGzNwPLoqnZWt/ZN1VTdAeV1FTJKs9AqWz6dSOzc3kxj/NhG+WAM4L0t+r
stw7f9ObIIp7h5c1w7v3OzBZ7IqwDowgjgq/vSmj/0Wp/7wqvfccJViTpURL5jRMpzqJwNeRQMjI
AOlO7p7GEnd82HWW055AtVg0D/3043IMaJYyrvJ+jTQBISqE74/FlyE8X2S4s49ujKfhlxmxw3Id
vp6rAKseuIQm8+BbKAbEVTRfdxXKVXTV4thGBekkenRxJp28b7aXnGa5pZikyXBcVXnsJvCndC1C
bT42N2ZQhPJAbuob95SE8Uai0ESzCq8qPEtOVlJhjSz3nH8bt3TWNKUrroKrqO05ThmjXtiFMjSD
Pkh2LAutHtsUGkApNojvjaua7DyuAq6KqbfaQWB6LfoLjFeR8LYqBDrzKEswqMe5l9Xn6MuTqEtw
aZjX4WXf1w2tBHa2SuHUNSwvLOD1BU6lxZUjn5/4JmWQ2R5TANDWI+1uLHOOQHm1u/zOmkSqwq2c
OkV3mIc9mwkqjKYJe5b6uKu4PPg50b+TgVR81dyAqJUbcXOyvLwaWnScdcbU+SIzncclA0uaNWb0
oSyqtTy1FtDnGx+lmwhlIW6Kdl5jjjlmi3vqlu/eYm9sH3QjK6sw4BcdR6Nzf2pAcAT4NZAYw8ZL
a4ylwq3sLJ4MNMEio1V9eOZ7jse7oYKc2lNs/wlxu8tTovkAFXnlumh7yKmDHRxhn3PyMrty49Su
8SQVc9X3sUdEDB/NoCcvIRBWzunOIenh8ovrhlfilgB84cg+QeF88MKaTxHh3c62ti693t88cxV7
FduMDFNvoEhbp9Fki9Au5POU2CGxgQhc0yvNf56WN4Fs2W7Cuhbn376Nb70lvRvRCHXZQLqZPW83
3gxtlyItTNdYj0s87pqqDNlmE7nOOMq5N+1RZ8hEjvJ4mb5kE6bYbe47LzuOwj7VVbO1NdLNsRK3
WeGAAI7AOnX82XEe+/g42hsbRp11lMDNuzSekhJ+3xXTh74W+zW7iinU4yowC4Rh6WKfK7cEbOGn
ujNdv21mGl6e1vcP1VzFZtG2WnndTPRIp8+5DGPbDMSftNg40Gksrko4gmHexlU4YCdtj9uUz6QL
q6u4E2EWJWCnOJ+8tJ+nUxmnVdSnS7KTbbNxAaXxSJXNay2E2YFchBwXkCA5Pw278pP4jpqPMS5l
rzO8Eqo9z9AJZQlyNJuX1Ai4/ZxBTiL/cnl03W5KxVtNnJbo+MW8ngE/xXManE+7kNBc9+VNe2Ni
Q1h/vvwojeursKu+Ko1snYDsmsbsPlvqu8HaspHOfZSAtda5Qtc/kjIpj2Pfg1/mNmNbXOyalh6u
Aq6WtOB2k+XzydxPt+UuvqF7FoFO9cquKq6CrrKpqJwB+oontA2BTanZbEDUBK1K0sVao6PpioHX
hzVadnawRudLUrE7H/TMBxdHLv8Mt7o8wTpfUtFWZVPWSSzxOMsX9x5aA9GFJk/2c9ziZtmOyAGq
BRs1Go0zqQKOpJ6mBmZD4OVgxi+Sx7UVG+IauqHPTvZmASvGoVg5q2d0bQ6V8L38TNMEoOh1w6uQ
ikauvUdyHIfXIkpoCCLwy9bXvLbKfWObac5ME+jDobtJ49N0HRqcm0psldgrs3XBijW5654I76ad
HOxKttDVGhdVyW1k6aTOUgzzqRn3WbsXwIQJCoKAf7c9/Oef8r+Sn/WH/7vN7//13/j7n3WzdAKz
o/z1X3fiz67u61/Df59/7f//t7/+0r8emp/Vx6H7+XO4e23U//mXX8T4/35++Dq8/uUvu2oQw/I4
/uyWp5/9WAy/H4I3Pf/P/+0P//Hz9yjPS/Pzn3/8WY/VcB4tEXX1x79/dPPjn3+cgVH/+Xb4f//s
/rXErwWvS/la/eOmL16rH736ez9f++GffxiO9x8OYx4nHnEZ4fR8XTr//P0jl/6HyQgj4AlgYKy3
z5FW1d2Q/vMPit8CgSgaTR3XpI533nH0NYj5f/+I2cx1PRcbVptYeMf/94Z/mar/mbp/VGP5oRbV
0P/zj9+J438Obq6JQ4DruDZFk7RDXNNVfNBesrRZ0o5EM1lOngV6Ng4mIaj5pT5d0gdnrp5FjboS
yYoPHR2+AdpyLNMZIi91RXYt2GAiLy7z0G7c5CNd14dkRU207+dbwwBYwaZp92AkYxKQprgbOnaz
uF7id252zye0nzNPHldUhX1z6IPFIHc92n8IiJ6CamTSN5uxxj97L+uSJrvacKtgsK00YDM1A+4B
Yl6VxPGHvrAjm43z0eqHT9ZsDjdTDkRDFqfdwRo+5NCbWPsPmKdn5pThyOzAcJZ9hccUEER84wT/
NvFfTIokpljUY4yZDkN7GmUqc4PhiaaDXAqJrCYLm4KHsusCMhTR5cf83rj97TmeS2yTO8ziv69w
3yTTxJnKNgbiPppGo/Ird4W8lr2+ZuV4nqBgnuM7V0BIanDKwJmzLybw/q0l7mY67pLRuamXKpwN
MoGwzvo5uN3qd3N1k7bLLVm5d980cx8K13w0bCOUJuTRl8r4ZkO4wUy7MK6bR4dVEZ9ztGsh1vy+
SaDd1584aNti3j3FRbXP0hhiHwL6Vm5f/GBmXQRrP/6ckqqMyBCPwSDSPXUnEeaTCw4hZjyQEbri
JMuw2eNrIErij20bJa7FA7baR9shzwMry2CgUwM2vDws2Z8yt3ZuE9/Ygtr+PJZHmzn+Km/qot3q
9sRM/m16LZtgk06Z4xCLqMU3Zhn2DFwmjygH31Wdr/tlFBCgcl7FaH2Z0xmmT0rxGIPU2Jf5+ogl
72isuD8/c39JMj3FrvXKjGRHWfmVo+fDnwzBfLfNP/EJf4AOxCsj88Egzsdl/uAtU+C2a1TUxR4E
Cn6a3wOmHnZjCRZA+tGQ7PNq9abvNPE+neyvCcgkeFsT3ymsIeL/h70r6Y5TZ9P/pffcgxAItGwB
NXmeHW84dhIDQiBmgX59P5V7+2unko67e927nNguFULDOzyD9bhoqfdaB8EmW6YrVZH7RvUYlMnr
KQPdRjfRXd7odLH8C77nRdhX26lUz2UOR9+lEFXbnEGReV+z5TL0XeCjIa5vtdow1Z/BzhXPpC+o
GWaoLuLr1x3J4tYGWSyhyelGywbMOLHWQB/iyDgqQppEOXo7TdXVYPt0NSrts2HHKielXZkOiw+V
6bVrxcKzIeZ5uF2rYYwX3JOjWXWiO1JDbgqabSQMU2R8Cam1CDxY+RJIuGdp0+jtyMfHqr1pW7tr
OymCobqcm/ZxkuENZg7UASyUtkKnRcVTvqR+NsedQc0zr9DXQbNRg63GnBebD+eKP7hBn7jdFwow
B3yymTxnCpq7GRdNvS+oSU1bXE2Si5HJy6ne5sOdhTJePX+rbLmr/QvPmj1QA+d8PFdQipybt9w5
z0IeVz50b5zEtWFqJrYJF3fjdvoQ6RsibwAEEJm7Zc53HsoYBo1pBbGOmr0rN0dVn59REsa0mt5G
h0Ebr7qjznim53a7Zt3tANVeOjZbz2/ECq2P0n9gyiYTgO1FfgHGeBxIE2e5FKGOElNjlQQ1xJzq
jQIQfmF+4igvDi1NUWo+TG2w98HWNMV3t6m3UTelqp7TntWxdTRWRJYapdGFbGLcePveqTeSdWnp
ebvGX7eBfsqKbEMaHjMbxSVkbYDMSIvxdXA6uLWEMdzbE8dxErJGiTTqCaC3Pddy28yjiFy0T0Zv
s1RDnB1VZZa7CUYg89qLgNWHnvV3U9EIz6/EpC5LOW8MBeqgEhE6H7XZamgotNU7VzvtUUDdaqFY
UhT44KoWZQWDjlrMAdZbt7GDFqCLi4BuLFqHlQs1ZrKXYOGEOOKmcb+Chl1GONT4zsHvyqkUtD64
+N8pK0WZYZdMQs3H42ufIdrSHU+zx7x9CtW5Wt/WS72+OevZjK9k97jvRd6d6bAXLr5ub89spgUl
JQiqOLws1PQgSTbuKr4Ign/O4y7oGXwEGhGRnYPfZfhWPd/V+ILQpoaJ3BbYaKHxYYZuofMjWvwv
fqHCEAbyoda7No0jVvMURPMZWbILShRkmIHnXJ/pusY2xEuP+gMS1++WPLWWJQ2UVNDkE7jFk9x7
VcWYFubBRy4YhAcvUziKhes+DGst2pELt7zQ67zJaRcPJEusr0ShsRGcmLfXs1Onjb+X442VCpXo
SoQTPkDXgvl4a+WOdj1c8KA2n5FLTupccKMfdK8fTfCNBpeew5Fluc8cGwHq7d00i3WBkchN0exA
bRIAC8TE3Ns17ey3LDuj3WPPN9DIRBABQbHoZmQs7T157dJrQnZoX+6zgO8GJvcdb+OyDWI9PYc5
PxtQ2ixlejwcaNSc8dwIPnBRdFfcfi04Hj56arXZRR0TEovHr+iuOqostusoxqnZIYcCy+7L6l/1
eRd30/0SBjtc2MLUbDsCO2TmYcPkBFlVXxTrlyq3L0X1lGXfXFgkDdW+WL8Gztc2e9DqjZmvRbEm
XjnFlrtxuOhtqSDviRNWlo5ohwO8F0mHRYmjsBjgDNNHydy8lLI/kKzeetkLXBF2Xbe1HNem112P
yyOhTSKX24y+6yWEK1MvkxBZ2TDdyWZbOGVcLiwNq2U7ezpxSj9RGY9tdtOHVVpCWjJSd0O/nhG0
QtB53BXNd19dVuublz979VtITFyX47Zl2H01zBh6ZCGZI+ZK7mYs6i7DJlkgFihxgTRpNr2UZZ4U
EZgsgWi1jkH6i71ComXBRc/GdM7zmHmPmdzWzpMTAEqdK5nwUSXhOsRRsNf56xjoOEK8EpHwrAvP
eBcJRL+bKmoe83Xftd+hso7tSQRjdxYvauLnxj0r1J5mHbSkn4KmF13YbUh/7XTRgwnhyplhvhFP
NLALAMpLx33U72argXX0Y+jITokLEdnG7+LKPs/6WioHK15BV3uNIzflPaJd9wwaiWi61EKSc43r
y7BRkPpcT1IUJMmxbMh0M9e+kNjQ3vAOr06xSLzYOcmhpdIZPHOddpU5GNvfud27g1CqCs7H6Aml
mQLdS149ldV9GVhRuBcoQceK6ljCPY+2EF9qbeIGqZrbC9NBpHOhSb9JECcOo6hxBbQMSvwwT3Pb
TZNdVfRLvcLBsblR6mxdbqAuulnN7YJdirK5kD3ck6OdQSzilc4r7HaS0Rm/BFp9m+wLyBi1ew9X
atwvoVDNlc0u1hHKyPW3BRIxtYzb6HvbzCKs/NQhTgeqUohitsS5J7crazdrflYOTlzD+rauXgs8
fo6tSeU1oXV6jDe86l5X/m6kbO+qG9KVW/i8bxd9Wxh8ZGc2Kr8rEE0wtA8C6qUjTvPc9Z+jpU65
RCrjTOcejJMKB6GCEh5Tia3VWR7mO2f2tnq5D+cgrSwyG35fYs0vcMGQoRarhfykpHE/OMkAQAKk
LnVLYjgE78j4No5W1PWAeBcavIiGwPsSUL9Kp/nCRDMOwh2f27Tqr4duwfV95zC7IyFypeC6hh9C
SzNhibfziLsh0f2yyEPl+uhhjufc4ozp643p3hvsPa/PRBHeE/MK81BfhjGkV8VcP2qEYxS9vfyJ
dTjsoIRVLY+ONAmshYvltsU7aTyDAPkAQ0VwoqDwL0Wfg442m6TEbmPj5bCCcIqvyYBZchkMt9pD
5DdJm1ER+O3FXDyEiJBM3cD+COF5EMSsv2wj1BQGhAh0aKCc6AsUNeIZ+846zxorxlPYaeauoBfV
ehNAZbF8DkLoIF+tFsukoyl17p2o2vvB3QDLRLvkd6GVl2WFdKGbYm+ZhFt9c1oUNevyWk/O/Wi6
1I9S5m2P9h0G+Ms8vG6weRFATWGZlmyj8yvTPqggStbuejiiKNkj+HebrK2QsEypxy91cWeVA+TE
3Rp2r/hzKLx94exuUa5oKBdLmAk9bSB2LZrS7m3pPw/hS8OLL06E5ovUF1OI71sHxxDdhrWwFaK7
cn2e/OAovBn5yTh0VyUcG5hZtmTQgRid+mronE3UZzvK5q/E7b/UYQhfs2CK/WN8y/z6jMzyURZL
DjofbodmGN9QJctEycMrZoovpp7Pl6pOgpJddM3eBV24K2JrTTra57a/dGsiivzZskDk1Zq49Kpy
LuTwAEui2IQE2WhsKTSmYDXjTEk3RDvpd+9eNZfxWNRX0skFgoGkZ8/9+AJy22ZaO8AlyL7woRwn
rQCuCoNUj37nfLdMYfqp74vJg2ySyuebXN6vkznn9e06nlceghjjpvB6F6Orz0Lt3rAakrE5HXF0
53EZ6Wu3vVaueaAT+NaRShfpH4LcDEJ10x7KzBu7ugKpe+ofGu3tic4hMaXTOjR3eEmflA9/rpcd
SyLI8PyQoLzCPbiSnLTZIIcG/shc+BvW55u1W6BmDHiL9uMcSdsnSfzvkskPQx0rjh9y+GbVUkuC
oWzR3MCgXrQdQnXn1RvkJ+UCFIxOqhJ4qADUX8ZYEAWnDGoKI9qu7aW/ySD14dhvq/OtoD1k+XAS
BxHEFHGHIWz68+P9AFv/XKP4edSTtuICuzGnbDCqe+C4Xi4MCuXBWbXtkm5PUr3JQIfS1zAyTT5r
MP6AMv86NKBuHgO6i5/yRGhdZ45HqmNYOYvIZOeZDWJEDFfocgpnKK5p0CPgaxATz8co7owQuZdh
kQQ14iDzGVbnd4uKeB5WFSHM907LBhGp1jEvan+zaNTCKFRcqjifD5m8//OU/1yj/nvxfhjnFH7E
s1BWla/8DVF1XEyvzfpJW+BYoz+d148DnBQM4R8FQSOFB3HorenOC3K/qE/YB5/MFT9ZNagiORNa
c/4mpI9LiUYujmxEhFvP3v55sn63KT4+y8lORzCwcDtijawOUHPWpoRDG6OIZuTMtZvUU4AN4qbI
bv487gm94te3dLLvc+ta1sGPbwPHr/dyd+Tok+2Y4mRO+rhI5SeNi8/e2fHnH44ZsmCHoDbhb4ah
jA3kK2mQJ6X5jAv6+/fGiB+h2u2x0yZVW686GvzS3/DmymuQ+w23iNOTofmkwvqDmvPLGqTU9VwU
yAHePHlvEqrvhrSYPmiF7HTztRxvh1oJKaE5OLTbCfZbUh3WYRHQf8nZK6+DpFzWc7IgX5xq4fNz
3hyrobdZft456GjeuPMni/jnvvU/r9in1At5ABb0KX61NkrRssN3BBQzLmao1DswEH4J2lUUn0nJ
//b9fhjrCDj68H4tzp11oBhLdfdtfdPCm8HzPlmzv90rH8Y4/vzDGE02TpohRdlMrBWU6oTXF5m+
UAwVC/rcNffDZ7vzBwvol9fssxAHOOYxOoUAuHUN2vSq/U1zHtwt6BfCDSuhOxRZYvduPuhz7Yli
J9M8QXXq6dNe6xEw8svwQeiGJEKX5UcP5uMTyzLHduknrLKtuq7TefeViera3w2f4J1Out//LJXj
7RxGeEpKj0vpw9S6s5U1zUdcVTHZzFflAUoI22nfP3w20m+L18B7HFnJLjoUp/yNIkfRn0UYKX+d
k2BTHQaB6mWMaLhJSRLuuodsX8brZrRp+AgPm+USpL70z4ffb0+J//oOP2bjw9PODlxH5YLvoJGA
h8w+5QsRqJcemz2Pfx7qt/viw1AndxVaCLrN5IwDyX5l5jkrG2HQGP7zIL+9cT8McnJbTb7UkI8+
Ps+IzCK4qYPXPw/w++Puwwgnx50mENpXDCOgCg2tIABJLuoLJL/76txPlrMwhSbHo0rdM/iQH9gN
35Wu+Eyi/USo6D8X6b+WzimvC8nL6CAbOy7S7GbY+dtxT3dFMgMbPENylG6d7bwFHPCT2f1tHPdh
yf74+YflMhBO8jbEwwMiArknCaGkLAnTYDvsl/foWR91kr5Hn1yYn63R488/DqpsDnEJPKxnLyC6
lwYk28JLOPYq9QlM8ARF/+u8nmx+HRWFGvWPeUWxB1hlkSW+YAKA67P+4jNJ0RMAya/DnVwVEKAr
2nwZ/E1Fb6ixCXfHy4Y9r/NlNneimZDdU98RE5zhAKd7JBkqF3B56KZvf17Uv5thRnG4ex6JCKLi
n2cYNpbgMnHECmO4R/HQaCt0K+NM3vx5nN+GWmFAfI5SD/Ke08O1KCAJjlYHYrxDeZufHTFYX30B
TY88rpL/Qd5x3O6nt8bH8U4mmFtVwRFjwYMlrBch9JdYMiQGfQKM5yT/l9Du43An17Kxai2MXhEr
F+WBVvfwdduN6/2fJ/F3R9yHQU6RJIWRbQjpMKSpsHMrgjYu+CeXwnFW/jBrp1CYylJWMIIRKno/
Z+9jD0UmGgpmvuiy3ZGgE39+ot/dDB+f6OTQrqxcexANkeM7gGOrG9MMW2Y+wUn/Nv39OMrJwd2P
S0AqB/dPcPWDT3FD3sYducm3JRghbqLS8i6LXTDfPhMw++zxji/0w/llFn/p7YhVweA7EnqrqMZg
V5Hsk1n8bTzx8QGP3+PjOEXBGc0wjdHFPMUmPXJGAL8S0cERQ1zg3v1BHfGS/Hk4766rpNkGnyQD
v39UnwMAgZDGPdU1ty183GB2gA0Q7SV9GIZ969/9WCz/D3D6NyzI/x7f9O/vefHalMP4+hMoCn/z
N7Yp9P+KoJKLs9UHegiYHGzqv6FNzP0rICEwTYQDUsRw8P4L2USjvyBofYx10QhGpngUWPoH2eTx
v2iIP+EE0JmQIhD+XyGb6M+nFuORFxw1fPBxgF0B5nxyNMrAXd2BQZi76Xs7xPVCHSOUdqsmLaAy
XnbpMqFmqrbAbLil/drCY26Y4aJGouxrHYToOnhd17b3ctJKfWGdW6yAlVm08xRgR4ix+gWd07Xl
ZtgtQA7M6GSGANyBsL+4vnC4o5d3HknGbvs5C4prTgOUw+EHFLovdPEDdsvcDK0ehzcE6Nex041Q
tCH+YQXEZLiqxygSKOa+88nmKHL3KC9XIR96aLzVhbMv+nCO4IM0oMsxGadBjTQb+i7J4JDKRRnA
yzTOeG/5oVl9YLMap1XNE104PIhatyxKFNubfFouwqE0y0G1DnyJeoWK/yWYrQCIsM53Teo6IeA+
KqAcuauvDf5dF7Y4tAUp6ySikek3yvEmnsJWNleidKMhT5ugH9CX8uC8Q2WOPnxd+G2QUFL10U3o
lsS7MEWRx8pHJyZhsF6qvkims3Gr58Wpv1tqx/I88wdWXoHqX9tkDc2SbyITNexqxt/KuzkqUGmP
MKPVpphYvYhiLsm3buoDkgRk5i6aQQpotRI0FbVdpO1fdc8K/0ZDodw5d3Xhugc9NuO0V66bl+iB
uOgJ1ShCzyn0p5YajUuIgqQ9JvzdOEOWJXXeagboGnSsXwoUGWwCtBwFSx3mlZ6NK3cmXTo7DuSF
8L4b3PuoyrpneV+iQz05dD3WXoC0uFqhogXTBKy+YRdWHRtQJ69Iv3V80hVvVbBOQxjnAQ37XcS9
yLgCCak/J7SjNnwlAW1K4Neqwd8Zz9MPIGBV+Vb1ZgBBfBm9JYZ/BLmNoA8+Cw/wFpTauwkNe9ZZ
IOBK5cFvma4NMVvMUcuExfyiB7KsFXxuZySsNzO6j+hhln4bNwrMjU2Lwjka212ft6iesix7GgKz
slTDb7BJ+7CwoIOquX+pG1tUO7Zqcsb6o/cHOGgTjMqaatA39eiuiHIz7pN9XwFFB4caWvSASLkh
+hGZm7ELl2d62OSegXScGqeyvW4b36XoNxVzm/htXuH/l7a/LpVZhmQIeNHueNtXett3dr2bB+Mv
Z1HbY98ECoHLtg1aF008vIZynwere+753JGx13TjPck0mmyOoyqUpjsVgUHrULd67wp6awsSoRMV
GlUlAdS3KyE9CGVvywxHINrls+d/WXQJ/I8DX7r+4HrKoI3DYFK2HReGevsYwVMwJm7R5Pf5uIbf
rTFz+eAz3GpoFrssxEaE+wRASI3NIa3lArorsiUMHaiTNSa7dKtuKOKqt/4sgmaBIJrqo9mktiX+
ACAYzcgGVuqAOUUWJiJHmA2cA6zp+UurBnRXFbo8Gfqxo7ts6yz05hT8JNeeuSMzfRpBm6LZzCOd
qjQEw5Em1dAEl4GP2F/0hfHqPWAgwyRGmJTLpA9wuIMXytxBrBDWCgXgp6aOnWnNghhIwBxul8Fs
onjFmQk1yqbC79fwjcxjr4WMwZkhwdpelNU66LTlPLe3I4+G/qntbZkGQzfVl7LKzdvsuOUDWaUZ
0UXP/VD0ix/um84Jv4Is33xjqs2/eQNpv3Yy6MKkwhnOU+m6gPd0xRR1G39ehvXc62GSiY6wl0uA
IStguST6P0JibarznjWYXH/JgM6Ala2utiVV6KnTaAiiGGWJUgLWQvqXTjNQf9aw9tU28uqpAcqS
DDWgdgvLL7hZWjhM9MyOt1Mx6fOZU5i4uxHKjhdeTUd8lnHRFc5MBP3ispqK+W7EgQfMhslhjO6J
VXmdFXmRs25PgTlhMchpUqID3QfzO10cmy9xXjLZrALOpYbdySyPvMs5AB8bnfOmKiqBdjXAEbYZ
gXAZR+lCtduapbqZDNDGu57Dj/kAiOcwpm2nAg/gzrK0t0Vv0IGmtTPmm3Iw7nIIgBXMdkDoGl6i
ZVqPWdKwKexwyYwOuv9A7NV8L3twMXEYgiMW1+wIN3TsbJ6BSVzqQwuR/fEKjfIqDovWANrl5VTw
ctJEEN/zIenExhFXhSplMqydRjO6qaApQoHSU4JjW+Ubz6HTKmQ3BWSDkyt04iavgWUbGJFEhIVq
O8i0U5/HQCcWZRI6gYUzpQpaDvQJ6dpX4lEJSBB1GpPUeiQPDpFGC13UYFD7TbPkWzoZSFoF2Gzd
OURbTbEfSsQNkB/p/ceszvXbsoZRJyCyboAGK4ce+hitQdlKlW7txU7Rt2h6j0HUxqD+6zLtlUTH
W2ZeWYHjPJQUVjUOFBPfdEZqnDU8Bz15oC4+RVjTTr0Wo9dqoBUnj2TNriozGO0B59LrbWDGxRfG
G9cgxcq1URJko59tpm6dnpa27W/pWHYcLvd5CJgXYFuwZm6jTo1xgcU5bju6FM0ed3ptNnIu0fzX
YVeSt3z0jII62MirfeB44byHaTE1h8HR4fDC8StHcRQeVvtGV676Xjadkjt4KOg1gUtOUx7MbAD/
7ohhZu+6E+W7qXCc/IJ5ZOVXFChS+NJw2GweOjtl45OymnaHdlocYIN10Q1610AWrUg86kPSP/ar
UD8vDZA1lyGV/ghAhEPWuymngHYA6U1GN2kBQY16ATFOy6tYaRaMOXrLxdx9GXOAE1dRuzMb7xZ+
hGbpwRkcSMArNQCI3JKsuCtbdyVJQzp8FRReAcodHG74TnYUXuHV0O9HFVUAhbFqxpXImxY2uo3X
VrhAgAnuh5tsbuAf4U0uFqvtYZR4MQ+t0enMCo8/ltwFHM6NcoDtHIM+SBgV3F5BDqZaD1FP6hXQ
WN/HDHThGjQbVGUJvxqGZRxF1ThHPLchlG11yfEwinke4AjK9rRIHR/VwANO1ZFfkbHqin3DwPfF
1e4Xzm6YcgWYWYGP3jcBy5uvsJ7s9Ixrk0oNmCNodbtW22lKNesCfRkUDkCc0ri12s0ymnosFayh
tAHQPxMNG1uScKYiDKBq7wnqSINMSwVTywvwgV14YMkm6zfYf3q65FkzRVtYyukVYsSmjhLXa3L6
VB95DnvrwcN8q8OayDutUa4B6EEVbfct5HjOJ9cOBgi7PlwjB4CcJVjOYZwZhpe9CZusFa2JOtAC
2FAsBxPkA9CIqqTFkCyq5fWlQ9Wsr2SuEDUmk4VVVJlQ1lT97UT6SW4mPRt+vGyBRN5n1RQsjeg1
jDgfIMxX0fq2gdnMegGT6xwC86yeihtX8XHccLy67MAtLv1t08BVD+sGkH7AbxvgegAwDJxiqd8L
5lpHgvHLOpa9cjeUIQUsw+PV5v+z0XE90m2Q2v8hG7Xf+7fXUv6cjOJP/k5GA/evKORgxaBdg+66
e+RA/p2M+v5f6CAFQQjRz785OP9KRn3yF2g5LkQ6QNBBwnrkyv+TjCJPheQIWndo3oXoZeLz/hc0
m5+bgSEAJT76/kiTKYk4GqPH8teHOkk9yULWXu6lgbtg45uNU6RVhO06ItLOPrVn/jnz/XW4k8yX
Rs4AVEkB6NtmSummSgG+L+ELjkIkifNYwwsjrt8+vI3rv2t1H2kvJw2CXwaNTvjX0o4e8LiZB8mQ
6EtmB3bVmqqJcV+mHfG2U97sEF7GEsyAxvr5prFTlfB5esqjqgURKH9qS1SAGeyvYihYeo9//n6/
nRMP1YCA0JDCt+jnV1DSKUQrsfHSru/3ixo2ZVB9MgXHaf2vIuY/M/BhiJNqWASr4qnvuJfaRV6P
xuU3i1GXK3T/40BBed8bwNy3qa8AJ/3zw/1cTcfIIQeF+7hYeRBxHKY/P5y3+FnQAoWZuvo9WsCZ
0TemUED9hX8fPj9R/T6+ZbDTTh8SuwJsNo4wgEZAEp30K/KWmEUXuAQ67ayA3hXmQrJcHsLKeLOA
P/T6mnHE/L7X9BedN82PcugKUFcc+9WreeWIzs2BS21Z7l/SCPhSCXLrtqiMOmTWWQ8VPI0bUQTA
5QiCL/DIeqXf+DCtd7l3RBJ71eqc6aj0AGxl3rqdkWSDpuJBC1bMuTs98IxQL14gFR7Lomdfqkrb
rZQ8jOEAJd/DznfukfpFlyv12IqEvZCp7NgMhZSwuSggfZDOixelAQBTYoSRaoygsfkKNpl74zZL
f/B9gmsZeTubhQmN/3XKlu7cGdf2EqqQiohxpvYboO+A2OZDeygyIx/gKl+QeM1W3HvaTMtDz3m4
r8smvK+M320J+hTgcil9mJoF+l8tMp3zhldg44T5vGk8hTQeyT2iDlvmd1yt8xPaHYjDZA2XRav8
SzdHDpW4MlLQ0yfh1EL+ZjYbH02J76SJ2ouBQoFFdeAmezIMAmDtTPO2Kt9unKWwZ4gzVrgCAzd4
Znk3Arjfz0cYLUwSqKHA0QMYaQzcaXpHsz0KbGESZp6/H+VM9/48TpfAQjp3weDOrugAqHxosiqL
ST+Pqb8MDgJcu56BWDMIN0DzfvCluenh/wfYqJHNlzHS4zZsyLwh1u2/h56cn3XXkm0ecIlOEfWA
1AF4tRyHbAdfojGd6KLuIMW5nkGVsAAvR2kgcOWuCIB4rZfeu57oalLOygwxqgd+VgbmC56zFDWk
Ls6hVh/FuVtWW69u+Z0Z2voc5rklml8+2fa8YZc9q/iugFfqfmxzVMCIN6zxgAk5aEDqbleTIdkA
DWuPetBIha9J9r2mbr33SUniyelV0oGUfN0B8Au4d7iEwKPRxXuBn+h80+dYfilv13bnFiH5xgx2
SEWD4ZwN2QLLXlDv0qBxozMyEID1xnpSHVhRK40DoAlKcDmQsxPd1K/OMJW7VnoDnIszUErcxn9p
7Uq30EIqAjitrd55CFDFg1zca143ECQD+Tiu1rU8q9oyO3Toze/dKuqvPKeGW2tlXRJ3Y68OENcw
LwDjyzGlKifPhRdmj203LsL6fXTt08Z/K6r8PeMzcsU/n23Hs+unUxWOP+giHA0/j5DMU/Y1laoB
zUYtqZwJXMTQYvDzeOzumhFFGfnej5/ZOv1yWePGD/0QhW2MDOjH8bD9cFlD/6peFQoAqZHj+YyS
5bKARzhT97rU+j4n6unPD4jA/ZchIxKwyPMYCY61wFOwkJrKMSJd2Ka+5oDIk2ipnkc6rkXcj4Di
L307HfAt+vPOhN2Tb6F4DZ5S0KLKa43PXqMa7k5JO0zVnvQ5ANX+3B9WX0OUD5U9oNPzt+PJGBsO
ugD4UM4ZDUd+EUy83rkt0EP7FQ6XN6h9tsLO83BDeK/vMjcYznzUM9a4IYX7GvEKGZT2KkNiuwJO
VmrQhcoFzOFSZ3ZXj4Y9TEYP73VYu3cgEfSboaIRYp3RhfXvvLR2FNLx5Tu8P9aXOejLN1MFcKj2
HRTrlJzAQQuLhST1oP1ejBEbmrhZ2vXdjDAdzRVKjX5pCZhMPOx2RVnyGzcbB5wNg1uKJVqCp8ha
mOQhPQYYmixfnXwAwMXHdQOOhO2gB+wqb2t6KOYTadsucaEFOICxUU7OBkZn6yZCHhpz1SwHgLr7
eIJKxaYnNr+DzIaf1KULTlrOrZOiENykTVcwwNndKAYDkF3JHyX+iE75fiZT+zL0EgyskkZX2eqU
KZKEKSnQMIGLigPsP86pDRvAJDG4V7bRIr+jlB2FIiAKxwRqN92TgheCFDIKvWjvOLQtgHzPmhck
ae0TeNTVN7J0zRc7h+wQwCJpw+wEzglY3PI/2DuP5ciRLU2/y+xxDVpsIUJSiySZG1hKaOXQePr+
kHWnLxkZw7Du9axqkVb0cIeLI36RcN/2PCRNhcahVUTOBt6RfEU15mBiL+zapNwJ5RVV79eaAxSx
ciiDzmy0ym10o7tSo3DYUQ+097rI9de+S9UnxSj8eanfpjLeGFbHO0j67dyJqCgPcTo4j4uSvlK7
P9ZjWqxmhSFEYSfMKf/F2ZuYyJgh3o32XQMDtHdDI4EPo44GqbuO5R41rUAa9d6fDYWSTVhCWlhM
GWSNrVp+SKi4OsU0buHoNxWVVs9Ww9dimssgcsAR8TQerXR64U18XdRkgMAVkbaJVn/Tx1YcVRvq
QtRAXhPYn7qRGHwyCsvv5LHbF3L/IrCysKv6usKvUEvql0mPjlHjjFcLtUIITMbE3mTtSoHXYyEZ
sJusUhepF5kKzvG8slsK7dbRyqhJ2yDWHNv+vcR9cpDnfp8t3dZunIILO9Q2swB0PY51YIzh1lng
Ejah0mD7HVf7EROJDZZKbdDHlnpoB1Vjvw0ylV0KY6AaIPjWrblRNG35LfVa+kWxe1zEwuoeuabH
VK2vJ0nZTzaS6TLcQS1evFSyg1AqtyDyw/u8yW+Fkj0QpC9skV72m0jzqmZM/FwuYn/Wu43SU03D
ByVu9deWqGSjWNVT0RmBWTdf+ynBOcawXkrDObRCmrw6S71monWfxC0P00ytlZI06H9VUu7Hotua
g0GVjw0QSc5+MuqrbilfzQbmspxw95WDP+rQBxdxjGsSbzj+XWq+9JLzMiTFcYbEIRTwwMgFmruc
dPCK7hmyQGlSQiC1uazn8Bmf5ecqLTdmqfhxbQYGW+FIe5+g2IquzCzdNmGi7W1dTW+mjDNoEbEq
uVG6yVQBwFOUlxCdAKFptduTimh1snIsdWiHJkso9/dwUR/rKt3MbSceJHoSLo2xqzjTcOmRelfU
U7spW7H4InN+i2S5Z9VuonJ+tA2ImU2Vf23p69CugBqkBOG4eMKQX6phfc+6TtuRAXlhtnwZJOWq
zbKrqauuLCdlp2qzoD1XSR5u7VssFnZyRPVZaNboN7Z5ZSWonk+a6Vp2v20I3bCdu55yAPaIeaWy
sTNK0zkM2KKLJm7czJi+Ls6ydwxlcccsewzD1B8twmpLGNelrbrIl30LRdlg3G4d9K58RG109pzZ
8g3hBDECiASUT1FmH+JuuYlQU0VBYlMl6nEQ+u1sNPKdOY605qL5oW/T9AjnuYfUtuzJIb7MSXHt
QDdhx0BB45CxfE3u5bQbrxy5fmyX8KHTxQ0ORddNx8UmCvzfcATJ20ZsktEBndg0IghzIsu613yV
gi+9TdVtip6Gill6+qxpvhPHv/RCTw95G5r+rKYjfzKLN6NSaHuna3/Y46Lc2U15qOZ2k5egL9vZ
hw7vFlN9bB0jH/wmGSUIpekXqvK1a0TTFzQ6ruHfkE20MGel20lVaojQcfjWIIFxUFBMEMAaa+cw
te2vom+2fYtyRY7tp0Khim7ldZnYV1mEctbc3cjz8hLjPhQUVQUZT5s5dBORqknFKhm+T5mFxoGY
98mkbLM23/ZGe5BHOyDL8ZRZh72sJF/JXDT4NuX3pBdfJ0VNA0XQa3anUDuCjYLd0zSLhxA5dgRN
Fl9PIbTFuhQ0velXoA4z3BGqJ66CoYmrRPMNELjr1qk2lE62cZMFfW1etYOE01VkEM03zU8xKvtM
H160JZqhjOu0MmI4ZFoSQwsX06vZG0dCGCVI6XC4TTSlQSdLG0seckZubnux0FWq68bVDYXiaqbu
wqW5XwwURmJ52+LE4cq5pl512oxMRDNEW7oPHcoKkXy19FXiD7LawQ1HhFZR40Ok0kdcsjyhFl5k
cMdUr+fC9cYBKXq6ootXkgIEQofwCR73qm6ge2u6+iWNqqGHe1zRnU114dVxc0dWlz2o9HYOOm9y
slY+k8rL+4iqsoYMBlBIpb+b53w72jgXm1nxdRyTyo8Uo77vW7mneN2HQYSq+VFV7fLg0An3eT7S
+ypZ/LRut02Lf0mvqXeq00dfdDV+a5BNAdLlaXZ/S/Z2TFFZRNbXutOH/qAUtARF3z6qWr4VoQGy
Z7FpQkxzo912nagfKF3mv7OsxnCIu3djlTVvRpgfMwVl4F6K7Nu4LcMf+qSq7pI02T6XBsReQqqY
v6du6qAEDs5wHxeAHYrCqb9nXTGKXZ8k8xSgDSQKr9YHfXY7mvrmrm8z9S1aY+ljG0aLuc/sTLV3
JAlVdpWSuJZu2yyxerfISRr+mKLIiDJfIxi1eYcc5Q0KNLEszYyb1Eqo7+aKunc0ISV7A3HR6ihP
KcHuJFXDIxTi3PDplCCdWcIW/lKXij1CElaLW3zeKuuFD9a+DdEU7QTSBVQRksa4qqxweuR8qQSg
FnqeTbv4aj7pPyQVVZaykujPaBDThrrWOwh/FhoPfd1G+7HVtTsed4ksILOfmzSxH2wK6HdLmtAn
rzE4c4t2aL9DcnKu7SGs3tS65hZPjBE37lygqTBk3LNjshloSt/OTTQTdJS6Bs16EuXjbCfpF0rF
LQ4kGpdvmju6TwHbhrUgKY+R7NSHgSbYRpum8bexVNK1bYTrTa894/YroltL7Yq7HDXCg0rb7ShH
6XA7a02pkmErxm0jCApk+gau6FJ7MyZKT3Fbpj9Ym7r1NlZ2/qMuCuyZ5XGEUhvKfso1tympKQTU
FBx3lhrllUZgInspNqwp9FCzOxp1MmmelLXhRtBF9K22X+5lB4EH6uTSUZrTjP6A1h97y6gfnTBE
QTKZq+6mIdC3XGqhWeRSJ6oBb0QUCInBn8dWWR6LnOAHfRBKFHLJOWnn1vlSllnua2EUHpsyiRe/
UsEhOpPQ9rM011cgNyAvG2D1E7LZeriacwhKLh/O+YKCSXknxYa4W/KuRCFCsaArjirMdaowxoDt
UWkAkNOWike66tVDA0Jp9KKydZ5s0BioJLQzrlGRcciXXrfR4wAOgHePXPg8NklCg1fKMAG2ajiy
tW3dmbJAgW+Ww19h3zkPUjQub0TXMqooo+07dt5snQxpdyudFWL5VPfVAnkbs9JMr2vX2phmw5gd
KXe4ES01v8fseq9O0kjIIWXBXBJdaaOEJZRhoLQQKdnP2aB9qMVQ5WmWoujQWPrWMIe7ceY5L7Oq
852IxmAGOd2jfZhC2balq2yI6+3SLOV+iFYyIEmeXzeKiWZ+rT6kpa5uRoAy8HxhlMQauwHVmILn
RNVuWqFn3jDl4xXdc5QwkoL0yamWYI7p38ToQW2XIc6DWh3DO52sGfJd/ZrN8eAjuEFs2Y4WnNCp
2GTgGQKknSo6tDY6Oa0iBVIRdl5uogk9dlHv2dEcPXRNB7U41qr9jE30ZipMHsnRzn07Shx/7Dvu
QVpMqa/LVeY1QxP5Tr48canJ92WafU9atdm2SHx4KTITyIOYWLWHHbAr3mkKVl2sEywMyCAkueiP
WbMkW5PrLTDzrPKsImHpVFH+HptieFBUXdmUtT17hNspLop00dp0dA6qgU1aS1f8YKomBHRLm/ad
kyIzm7WF15iJ+sRj0kKpVuIWgrjOY1gqjktHejlao9auSgkdno+szAJ4yddNBeRSZOTHnMyHDTwa
G4Tf4YBLufMA1AvlAUVMBDa9sTXiGq0LJ9W2pS3zbpgaMYZSxg1vkpI+273U3yEh232dm7B6xG26
sHahuZRPpr30tWvr0/ymCpQS27qWfpBvG8Ekibk55kot383F2AzugHhfjqwNKhl49ZGNDKlm7Tp9
JrSrsvTYl01TH5pkKmtfLHP9RG8wF4FSgOLZzomdNL49IZ4YZFjb71Ru6s3EgQQvOmfhvZaP2Dq2
cdnXfqIbKsEjT2WbNfO+HKyFlzytEVWJFD3/6lAs2zX6AOjBtMdVmqWzgb+VvOLPdlyFzy3G1/ci
nNP7zKFn5OqNM9/OoiagzKZCHFFEoMKLG8hWQFK/080MWbEkq69kDjkQitZ+EAlqO0M1zxyNYizW
k9JsMN5TnkuBLL0FFODoOEQpGkrbwRKNQ6AsoBmcBSEDqgzxNoZ+5+mmMf3MZfNgpRVJJTcuBQ3I
/POEoEM/1e1zsuB1yC8cKf01Uh0ohPuxSxqcbCWQH/uyl1CaARJxJ9dJ8a0P5fk1spdoT0MUohvP
VtAvqKiZvUT6jhSbH2mT4DXP4qvOaNrnGKxfBRK47IGTaelRqktnu4CL80AzkA+oRSsCgPmCqzVs
dp0ZDsEiA2LKO5vIQ1tWLZlmpiID8KO+H5spujUny9l27N0HwaEKnKkJqdrLGd1n+i1EkplGsWaA
3sxU0iIpvGmC6N5mlJhHXddRbclgkFVhER/SzMkR05LjV6u0pDt2Zb5NIfDc0PGLx0DC9Od3ymf1
HLOMSNdGTfod8Xu3I736oJAm+1VTpey6i5UsSIVj79F9kzYN+EsXyEO/BTDS3IRlYf0aa6E/mNSp
Uy9uKGCrVWtepxLZICKb084ZOw57nhnNj5kL+lYMZnY3lcYAW7mN2OfgYKrSh/UToZEvFHFLw53Q
EoEHnYo46hWxMo43c2zxRQeBQ7Jbad10ZyUxEMCKQAGQTunsc3Oem0CL6vYuoYpVr6nc5CVdyO3k
gLK5MsF9Hk3JsoGQ4SvglY3VoWIQzW920mNQ3kjlgqJRLu9GI7NSFCrsaKey0F4RpuIHiuOTsyr6
pS9qZch7JJOGfV465h5mttJ5xaq0neNDOro9CgA1GAq73WuDkn1rUP38ZiWS/sOc+tiLwCFsR1J1
X5liYDDxCFZSMUPnDSQcSDNTjygdZnTqH4TdLsd8sqMnowN4RIFSgWnd5p35ezbAb3jlILofqVZq
3/Q80+niG7HAHm1Y7g0DtNC0Bn9evyTDHtmB6EsvW5W32HO3zbpQU2ggqs6daRnlSzV28WFwhHqr
2J24msIxehptu7lKRTYj5BQOFDZJTvJv1KSSwOrL0s/rudlKlugekcT/PllNca9HUUnQNTfXWZ6J
p0rHbGQeG/VQSTX6aESaItkoFAkR1EhC+ybpivxRSa3frclbQqNEqby4MtLZRfoeBlS5qDtnBg2c
Z7J8Zeud2El6OO6lrkYWy8n63p2GhsPUW2a4o2wQulEtjx5tap50vdYOFSqRd0UfooubypTHipIK
BzAn0HbLQLKehhlvb9xIP7DpHB+yQhJuJuWp6aV2UdyNHVA0nxpLu+Mrj991S1oFqgwr2VMMySZu
8MxGeCMXtJqUH8ngtABrzHlnp5H8mqeWgsNWy11R8dt4XBRp0zuSdFzYSAj4gTtS7djieRaGV4fT
0nmqmMXeykLrVga4Q92xwdKwaGfTjwwhv2YNwnDmYIW7FrzqY2J06T40e+33NEQ1QamF07rWFqj+
MdHxLXYqEDBmVtd3lVFH9zb37nWvCcunZtogBjZY5NYgpK1vcZYkhtdDazz8KSqGmb58kVPLgrml
E2oMlbQEtLoQKakacTS6eLydTb05lDGfNkesECyIqh7yFJcy/q4M22lEmysuzaeWoPaZMlns2lKE
2IkyovBGU+2YlbVxm0H8fRBTSZKtqqFNBXVZQt+cJuDDqWJ2G0tqUMkXvWF6VUepeAWWVxuzykG0
RJ0cpER0frg2LWccJXaJpILS6fJ8v/TFtLVCrb11csHlPA0JkK7CDPeVnFTXZu4UxyRJiQYjs9um
glgd7070DuWonqg1K/kPZxm7oz4rznNcj8Z3BNdGLieRPQHrjB8ovBi3JKGdS+lkvi2cWPo2ZqBJ
7SW2r8NRKOM+pCIAerOOrwUYNa6jNlQMN88XYwM2bG0g9qtWTKOmxV7hqd/VdmG74TK9ARebNolJ
97aZuu+ZQAoUDC7SJCik7RXZLvZLkdR78nf5upitLpB6gJSdQr4daVbkxWLJf4hCk+7q1Jiov/ND
zZcob6Se/R3G5OZFgcAJNU/ReGVVOneNmhH+tpIiu3bfVMe8oAdSWARKGXg6cK2y9QYyuHGrqIED
oMip4UNn4MjpoH5XcP1ubtGlmlH9uA4LxwD4bkYICKO5ZcRgstTYkB+1WUOpK0RCp2Dzqn6md5T7
UjBGKTIBaoJcadeb6I1ikN5xE5S+KQ96CGIr4gEgTOm+oB/fYAHcJ6D5DAMTu87WUG6JlSn6oVlJ
vSnQrIBY0I32vlPDCWS5sRigoSwac/wLt1nTQ3qm4+mGdpu92NR0V5HH2l+sTL5OymmBZKNOzaO6
wPR1S6nVb4mraq8jYdiEKBm/jIVDvFnF8WK4ZkNryZvoCALMS+JrqNDpndPq+a9Uzo37LNay3yHd
SKqFbVF/FZNtbuhE0Crh0TX8aqJLo3cZyOAZt4A6+Lwz9oec96H3B9pQt+GRGDqEkb9wM5LTdx0I
MnANo6RQJ6m1AKSyXbhOnGY3pTU7D1WN8avIB2MTm0kWiGGRr+oBEZsSdIKOIBEhQecN47jNRynZ
4gekNt76Gt+qTUlvT5bax1mazD3IsHE/06Bp3SwZ6GW2SXdbhmFB/Wqm66SUnl04zpU9VDt6eb8g
w8PcGOc+GAXbcczMcttFWr7vGzgMny/EX/gOGNsy7UjKKLql8xE+tiRFRiMmKwH0wJo8Stb6i8Pb
AY3ZNje9z4c6MS4CS3Iy1kn7U9NF0cCuUAENuYD5gmqr721kpTaqn2wu0ns/kuz/Hm3tjL5rtlJS
CRd6byp5ogPLYOht8xttQTp6tGS8USvGH0k6fVcGVf7aWUv8Is2WI/wLc1YZ5cM+O5nzCX6mi6al
VkFuBvQztUf1oAdJYPsJqFFmnW0uudackH7/nvUJQIvagpYkMuMpj0Rx23IT7tu3yVM3eUDufGHz
nGmgQ41DMtrCLUulz/xxiQdcpCXcedRAbyrAtpqlwk0qKnFP6S1GAWqM7sJFswnEMv1C7/4vRBRb
dm3fywoIOv4w3LH3X3exuBGrupcDLf5WN6bml/YmFE9SMW8XCt3u0FMwGvYXvub6V0++pkrKZWur
rDWmdCej1kWqSFbHhFc9BeVp2UkB8huHyENB0Y0P0tOF8c7sng/jnUDLaqo1lo5eddDiiGxteMup
dtFp+OOJ7ADa+J+JCf29fdYf9O7QhGpZ1U5SADQbXgFyeLI1f9Oy6lmY9e7zuf2N9vp48ZwsJfDy
1tSNXKXJUl/pyPfGUffy+RDr3XXytT7cbaer14wa9uNgI5XEvIML4QPCca1o/vn5MOfPHGJQqmYj
rE7z8OOiKYUtD8q6K9pgJarmGxrzWDW40jYPymfz4cJwK4H9r2kxEJIplkJv+uQaraeE5CETSmC4
Ax6Arbfs1L211YJkE19wvPljp/7ZWCeXqIKOMjLRpRIMY/tCgVNB7bHRt6jPG0HfUo5NDL8IqWHZ
8a2Sdp6DFm6pjVuVXpmIflaF/mygUtPG2LDpxTM4KckcHgrUM2P+giyae0XGsrwrPWkkyTSoK5XK
z7yZEn9uVcv7fOn+cP9Pp7PiYYDlyvKqdP/xSwHsSUCtG0oQ2fMubYt2J0pNus3tUrz2Wk7xNQYb
b5a5uZ0KrbqqZ5nXPUfGV49hHmlqbyLwOS3X+WK11+YCi82Xq07e2bM+eZMhJuQUo8k1l0hciFiU
M3cPGF/LVpAeMlbQ78lvl0aN0pSkBMqt7KleuckfQx8S9mqzXG3GHWS7z1fr3Al9P+DJXbD0nU4+
atFIZkYGnUbzgkLFunn++horEmplrMnAsD7OqLY7DfhEqAROM20MyFHteMyKe3o6SDBfcks/91b9
gV39M5hxAiJOOhSzAcrQLixGGm4VHVybolPmgo7ww/h2ouD9+fqdu34ILTTVAerFi3EyPbJVSwWB
oARgi+giw9qg3JFZT5+PcqLx88+VjQiUbKiaIlvaH7Lyuyu7TWO1NWD+BOl+2JePiFAUewLV7aW7
4Ow1936gk1BRSc2WhiQDyYdhL2I39mmWeqvcXhxEj5fEfM6tHnL4hmkBzzMt7WT12EcLTi6MJrTI
RQwymR6pY7oXFm/dwydbUFdVQ7dsy9QVVEM+bsG0N3t5AN4SSDv9AGPnAJDDDV3DSwmXLilqnDvC
usozAXxVUWz5NNg2pjYHOcpoBrpEvOfjMx2BrYrDTgB2fiOeLypNnTnDH0Y8mV82J+bitHSDRk/a
TJvmQdtJ3viG8qcrblZzdvOCONm5XfJhxJMXQ6RJTp9I/7MdfcVHVDbdInT7x428Ty4HvGeuxQ/j
nVzpYb1AHBXaOsNVwgi1veleqw4O2kF0HIO5eO2UCwf7XCIDD1WBxKHxBtun3k+5PMy21qHfp92i
UL0jLCMvdxFj29Fkii+NdmaPvh/NPLm5iJFKtdF47/UtbEAK35inQsjbmpuVd+1fUig6s2UMYnoL
L3dVR3Dv5Nqv83DpUIuV6ZRJAYSrQNHF4+fH7szZ5raik8E7zDDWyVNWCx5/U+Dy4syonw+52bhO
DTysaaHSfj7U3+QREoX3Y51MJ6Fp0Zb5qrVouNKVvl3lUuTGHXaZV/4mk5835qZGOwQMySU3y7P7
RJOhAEFmgEShncxTycYmbdSCpXQOa8K7pn6ytYUh/QTi78Jzfe52MTQVnC8kAaCF2slJWNqOjn0D
q17fwgJF4b79hSvcz6EIZr/wO4zEgKu6ny/vuc0CplQn+oV8pJ9aX9qz3dO7jhkzVODB223xDUue
+sKlcnYUaw0RZLJM/vvxlk7A1xXmWON3Haf3iPber+Txzydybktq/xniVDvOTiiDWEnDED0FsN6n
R+JG44WjfG4ehooSCSsGhF49OcmlZGhJr7EXoVCN90qkzg+S0vqfz+RMVIUwJLgYqI8WbLWTCxiT
R6vR4mQOoiZuH5xYK4PCGYct4voNagrW7Em1ml06ZusxOnlIobupSEZYFpgW5+SYxZ01mZLKqPFe
7I2r1MdIhxsxfO22pXfpIT0zxQ+DrW/Cu5BHAZwcOmASSSD0H7mec33kyuwOQ/jAW3Ef9+HPz9f0
zO6wKZGtdD1bI+8/eUbNpcnrtmnI7vLmttXN7Wwsu8ZIL+zzc/OCZ0g8zCFex/o4r6UyzNRBhCFQ
rWarlUvjzkp3NUr48XXGG4TWS/aIZ+blyLT5DVk20LE5HXDIemdR6nAMBoSoSdQ2aa+iSNDROvh8
AU/U4f5EqR9GOjnCshGJCrmJkRx59TRMN7K0w1cK2AXKtGnQfk821SU113OxyPtBT1/OGerPbNLs
CoQ/o0KZBHD7EUrx0TvcOoZnXDh56xxOzsCH4U6u+9TIkokG9xhoy2OovAyVZ0jjjdpMfp8/FeoT
bPQLI/7Rmv5syJNjF0bIHiDRQQ/EXxWwk6ACg+5GmO26RpDepm+r03rm6RTRfZkiAYmBR7XZq35n
sguqeDMN+0un89xD9GEdTo5nEdNxqdd1oMz6R7hr9a7MPBHIG8D0m0sh54VNbOqnpyZH+N1iOCl6
UMzcGwAm9cr/Ih/5MKn1V7y7c+bGTBMLVDdtgnSnt1w5WefOw6Vhzu9ZblAVCWIdhaOTO2Cuw7qD
rf5/Fw+K17M4tqiaF5vV5cP7/FyeXbt3o50cy7mvh1KiqRsIMxhBKg09Ui62vf98lPV6/GuX/meU
U+nwJcVxTFvnVOXmlc3j2u/xreLivlBQOL94EK8V3lgLmYOT42APdUJczlZY66Wxp+ywBHI8aAa7
4dkYdpdW7+J4JzsdLdwkjNdbbU0+dK/0AWEk28GTtrhd6e6l0Pz8yXo3v5Ot3nawEuaRhZx+yB4+
pPTJfpk+APZNDuBscMEIXLhhzsXPa7Xsv5f0ZN/zXCWmIhhy2MR35pf2Go4STf19FkgPVrAwVRb3
vo53/e7zTfMnGvpr17wb+eTR7RJ0XLJ118AO2WDY4KtBEcR37R/9P/nO3lte/K2/6h8xuRlb79LM
zx6Nd8OfxFHOYFWQGBkeoeanMMmPZfIYhSDaP5/m+sk+m+XJeQeqlyNNxRYK0/YQimvFki4s5IlY
5L/f3nczOTnkwmph264LaV7PXrQr/SgQuynZrGm57QIsdEH5HB1AQttL/aj115/ODmILpWrDlKFY
niyigtIS1iIMDVJ5OeSVQisbqFZt2t/zJfXnfvFmRfr2+ZKeKPv+M+H3o56saZohh+JMjEomdAMF
0NN20T11jx82WqmFn+MQcrm4c+6Sez/oySpH0WSDdOdDkmgqG6AZ2RZx+Ni3vMVDi0sLHsuv5Rik
z5dysAsDn1Y21aQCEaCtG9UAxGnEO2O6tivJV6vw/vOFXdUVP/ucxkmEYxa1LDXr5+x8ZWN/UXAT
u8FNqUF/lkLdkcsPmyQsBzpSzgoukBtarnpTw033l/iXuYZd++TFuvC8nDtC71beOLn1gV3j3Nix
8hKqoM0QevoQXhjiTGTusI1RtKPkQ9PxZOKyIoUg3Biil3dTepSdwBTmrmjvu/RiHn9+kf8z1sl0
wB33mpQwFo/YK+42fou5gO03Pgy5feQh9pRtdXtT3id++uvSk3bu1lMNhwKCTpmS2jw74F2Ys/Kb
YrRDpqAGz++oiY/j6FZQaPp8J537ZO+HOTksFOKjQrUZJkRLb3brZB49mF2I8fwvxkHCwiEPtlG7
O3lDrHzO0lmvp8BRfiXQEZES+nyAs+8jgKz/HuHkhouwXQJwxAj28+yZh3ITb8LxUL8oN3PJ/ToF
CGUFMXmORKfhwq78+2MZMjV//AscjOKowHz8WNraCoxzcGhKvFWl2M/BfY/R2+czPPMOfxzlZA3r
aHQyS2UU+aBtWg8NlW2zHWh9y/vpAOYqUEngqOzeaPt4f+lsn50iJXogOhxxQrqPU4xrMOGdroNA
pkAndfveApE8XH0+xTNxlYFQuAUnn9InoffJR4RnaiKURoHJeDQPsQeJ4SWkSKhGBDi8GJt+l9eX
EAxngsePg54cNTQblERuKbRqt8rG2UBx9Bp/7eat+uHG3YUp/n3ikNOl0WESGnMO/gQJ7w62GXfT
bBSZTDQlAAK+qCMa+xhKBhj6cHOaj9kmfPh3DPX/9Y3/j7K+Mv9vTalrPAmrgbgF2V485VcNqj//
xz+SUpr8L0RusDRGZYbIWjbY9f9ISqnmv/g0FlJOkO6hUZmM8m/ndn3VNwbu4hgqXxLwGl/435JS
uvEvbmoVUU8UTXV9LTT/DySlFH7Lev9+iNsUmz+I1Y7NQEjendzPC0zzGolehM7GMTpmqUY4QcMD
ncGuAAJQT2C/02bTKqINDKfPXYytLX+q4wwlAOy9tQ47VZTOsP4QiOuV06Bt4CKhFpss3cGcCehD
VOCYUQH1e3ygXU8bcZRhP0r9tRlHIZACst4JFckQa1xvUq07oUm7jrLfVsZQL62d7lq8OhbqBNGs
grqsQkCvhYX1twtkqfRtY0QrfJj2Utg2BwpgG1UKo62IsMitLPtFelzihc42BFjgmjIumAMCKBMm
XZpaR24e5zGEAAsirzTtpqzZw0YAa7z0N6Hd/dKNUtpIXPWhUv6scgJbe6p3pZNfZ5aJbOE0vtXN
sotyftrSPZmdc28q3ZcEjVsFisquShFWlcMbdFReWU8UniXciq0meU5L2Pd9/ih1A/TE3InAedo7
FIpgGSJ32agRN70I4Vwp84znJHb0utDvII/eqnaroU3X1q6U9kFZDVsI669tXL3ZcFvcQhpQbVRK
X13anFBmeB1q0W1QpvQE8nYHzJw2MdqtgTEhZ6EMQPSgrZXWLxwRoyVGH2JlXfbTTrHFlwLhCDdW
oUOj4rv6P6LGOMhPPaS9XW3hjzw0qm8VISThUvxUwvBxksrfmiZKt8KruLG7b3M7/0QDo0eJYG+F
soJKxmS4s4z4jGiHzI8hm0EzOVA5RFtngZohwGOj8ol/JpjbUAbEG3Wmg/KHgII6+jIamQPCPd6A
X5S7TOhHysUxbvDplAW27pkCJxcM77Jtk/0i9ykcK/MaEjCOoG3buXT2Csij075PF16zuYPRpehp
gCViuquiVbI2bI2gTeH7jRYWb9Tf1d2sITukpkt0Y9UYZjr2rusK1R+BUrlg54D8AvzuluwN7SaS
IOwrJb0SW8QLcmxdFjRnlnKTSPbLPC/fS6MVYJZL28VjVUPwm4OkqwB6ExQnAyOGkCIMGqmdAeIk
tcSuyOXuWVxFenKs0UbeZya4MJDNL+My/UDnQ7otigU6KSq0UM9VgtclFw86trh6etMgKPYtA68N
2wXhIoD9focSId+1tDa49CJU1IvXokPzAr3ORlY0L0Sy3DOm4kUU4csihOPLcyP8Uo4PxX2DkMRB
j0MFX02xPNRztYtsidrIOJf7YpDTG21QkcgeAyssHqCyfFGha6IbqgWLSh0fvFu1yUIZOSMQ/Lhm
alcKtEvRVL/VsX80jC7zl8SMAs3MOADmeGXFcrsZzf8i6bx2HEeSKPpFBOjNK628K6lMvxBl6b3n
1+/RLLDYwaC7pltUMjPyxo1zzZ2iramPZ38naCbJlQOTsKuxhfiRnMy+BjGl3eO0LbycNPsqG5gD
yVpiIODlliVblGnk4w7szfD//+t74rQARi6QvVqTgQprgzfu0Zfx68CcUEhyuLQof0NRP6Qo+c3D
rAjSkTSJjAH7OrVMzwQlCQFMC+2iBV1UhPm/vop2UxuTiQ3dwgP+xMyo4hsZ4nszBSFr3m5nJnTU
uXdzXTmvtf5CIBm5STDu3LQsPH3VZIY2BGLGC/1fh0FZM6VzZUWfggYWRJwPq1Tx8HLxc2hGZxXU
2mt+0o6R7KnKQ0JmBVuL5emUdIzC1dprOLRfhr68DjCm+GOynWH20c5Qta1KhnjI7qH00hfwcaUS
8ZfLIDIpOc/1Evs1w+pOhbUap2fI1B4kT9MsRH4IaGgI9xjjlGjTTyZCvOOjEbZ3MMxxy5IDqMPQ
mTtU6s6yhvPUaZ9jwr2N3HXpyZVJ4r02j8hMWnGP5eSfUisQ8Pu/iWFadrBs27Yu04o6Ux0AXWKY
MHndH+Uouia5+cqBxEWYMDG4rK0j8fcfFF21lfR7Ta3BLUoQzlEJeAOu4h9e7RSj+QizG5OqAPNT
xPeeCPto6cOgGKwPkFqLY2SMiKYF/NJlAhKgjtFFXrMnrouuGmgsIlYRh+woGdddqVZPQTV9B2PN
4AKdWBLUFhvOLYaZ5Lu3+vguVA+LibttGLX8KJNgeMjB8qygOsaxZZAVC30o6KZHT/dvTuR7CL7D
mqObCT0sVMIv6CCd244yTGH2TIxae0YQE/DlDTliDKMvBTwRoNR3YcgPjLkARVC7wp2McN1FZv9W
jaQU491l6qI2XvG1d07XL4mDlfcqVWzSuiFYtiqYW7y9l+E3murILXJGa2HCSI42Qktm5LR3Frn/
IN04ccYmuzer9m3UTEpWVfdv1peGUNfR1pOkZ/x3vkNj8CuG/m18ZTiUFOV9kbTr0Mn4YKb62g/t
Q7fYlJ/VQtifG0DPQgKrDHBSSnuPnNc6Fre9wq+rE6+gqbVuH1tvOaH1fX+Z+MC8m+NBXcTvJms3
Oh9+Y5RZ4gpaxahR+xUN8T6L9wDgOkdVPvWoY8CpEN+6Rv2oe7FwRuumF2D5MeT33k8amsI2GbUv
84mqS4XQMWMd+B83VY/DV23ji9bLCZMuL2z9EEeawmHgAMhu1bmFXlZuwyzkplZa1uqztTyZgm3I
8csyPyECsXGN5fWsKeGbVXbGZq7vSyvJjOzyJw2WjiUym7LAAp9lM6gvApYwaqzODE+Nguo0rVoc
lCrpWWDTMxpb2zV94ifNRRm6eKsnuptFyujFKzQHYb0II7QWdcRIdcIJz2TBRFQ64BXCDaQopOtY
+cqkOgmzHE5UTalXqyHT41217RZGO+P22gN8ccYofqua5Au0M1IXiKkotNykbwVIfSMT3tZmipRp
M+bMa+nyeo0wSnqZhEcnlTX4jEoBjHeU4XK0J2mRJMcqY2fqOi5cpnQXWumudrgW6CnzUWt/7sUv
KRF+2rU5ZOZ4kfXqR2nJslNL0ELE/FpJexbW+lbRvHWJ0SDKXgyy5wxGRrjZNsrqS8nXkYY9vDLM
snncOPI4yBvNEPbpGKmMjhKUUIYEjpWm16gkg8dwJBxF0ilvW5XmmsEuDPSXA71wydA9rMaD8XvD
JifiD6LZ6q86gc6SHn3UBFsVYvq7GhSXJmPC7O3DLVpAT1YJcOu1Wk2mLSSVYfCquZhMQjJxM4Ub
NaUHGgFvMjtPEVt5O1mar4cNq1WjEsQgez9rgJydmXTupCCre4rOHHotR1oCOTxa1GAoGQjK5PQn
y2O4COKS7LR2gG7dg3tphWmjl6Q0y1Wz8Lf6KBOLv11dPTCeZjbHALWVXAfCWNXukgo/FcSApTMe
w2L66RMDUDRfVv8awboieSMD6t4ZdPpVd2iYwk1VkiJmC4rIZPzppXhblzj2ZwOmQG/4plZGDskN
lRMS98Ai6JhHPw8P8hfu+Bc/GDmacwoeba5fpjI5h438UfGSOGk+/a4QwPSe1PdBrJ3USn40Y443
FRRlCl1ekIZoWmhNy3udKe02rb4JYMr3rWTlrsj6dZa5O+SM0pQ1RQy8qd1ULXs5MyyPKWJcy1Hs
q6NGCoZYSrZgXEO5rV3mlDinpJXE8/BtkGX+mRBFMK7NPRdosIolrgrLyc3nmaQDph65H6zZANZ6
nhj+KocgjfTdoACxH0XBUZbhUwS539R3UaXXxmhfudEZpCbBxSIEfQmdiTASOwJsY64J5JkhDUw+
gyNCOHFaYxLtiAaTjqbuEbfxDXwedhWuFv7UirzXOX5Xk/RlGaDfN2wKCzqi38qwCJas4nSPmndh
7TJfN9JH2OkHUNclueYio8iXqS0rQI4wx6Nueku5pbHfqrqHhWlb6O1bFJkSe0h2JjV1q6UM68c6
GfD9Q9JCDGnpyDQf52dvcn1K09TH5m1uqyG69TNlC8nTlJdJQg5dmFigEWq3kJfvRGXIGHCcPzUM
VocKz3sK+c4INwXOBsNUJCuCXWq5g4ggCD6ZDpNiZWeBbmWjjOVFq+NXRuXm3apJW7VmBsQwGjzY
pb6ThZqo8pIfM+MZv+NIqcR0nK+P2d9gXVRr+SIlxa7W/D60AMw7Q48ZVKleRWYuHUNIBZdcgJ78
SsNpu5Sxi5y8nlouXKtWMlsz20fcDR0MoJGxdvWskHfi9OV8iCLlpcQpCz8nUuw5rbfzIvCqDkch
Gnpvnbpt1GayTSJ5yRQhT4Xe3bNBwzC79TmK72m2ZHbfAoFfiiTzn+hikTFPR9C46cna+Do28WXS
gduYAPhtvaBmnyZmeVdlr6U9tgqQZLFE/Vsd/vsdUjv9ipbm1VOgqc2NiefXMCLp1JLfsUcs9qrU
THrAu0f7Xl0DwqBrNpEUDCDXmBv0QtWKbEZfE8cSs9DVll/EOEJTa61wkAbsogZtJESRjs8/25Or
OgQEHRwjGZ4YZ6vi6qw2t8yzs8WovWvqI/yaRdcckcRfkmzO1cQEqFJxce9L63s0pVsDWMad+EJt
GMdBLLTbOo00LhWg9Wp6O3a3apu8MmH04xK2+2p8LJpK5Wy2R2iuVMwlEcsxDD2gUbu57+EszQM8
fbCRC1gUKjYm/dZdOo4aQ8/54ihF9CnCPl0tQCZMEEmAWywB8hxFUKiKELvUBwOj74tVqqgdAmCy
iBHamI8iRc1BT/+ibPg1teZloX9vz0XM/SS+97pxnbVpA0x1a7TTxsrDn1m+k6p7ytrys5zAasFF
Zs/NS3g+BKan5m4xqjqgSJMpO9mhUyE9E0AkNnILTSmD2yg4EGk0v5Fgb+sk3W+bPv1FkGBzqV5D
TTIdpeG2I6V+2okaTDV4PHXoilN+q8bsM1OF1tV0Yq9bXruYGDmMyQFZFI/ZlH6XeNYdkvmYQK+Y
j7Sqb+Rfd5COZlgkLu4nPKdj+64DlAFMUtwFUaCnBq0hXFMqlEy41/360HVdsOP6Q4I6Ctky3BBx
MG3NkegBU3SKrBncrM0NL6ZiMAXSM4b+0qTltJvS4acoEsFeKJNjVgAIV7szGxacypcxVZnlSCF9
EFRrt5xELjXsUU0XwdvI2OvmmHFhvVf5rWG+m8N7w0buqGEWbyMz9M0MRBWzsc6yRr0bZ4dxNSI/
vRcTTFMOR8FjV3L1tH3vIwpJBnA4T6WroKgflYG3Zq2DXoxihBXAfsAloP8lEp0YGB3k3UPEmkM4
CuB6tZly3JibSyHUHZSwOsW+uBcKplrIXSpcQUbllRkhF+NDpCgvgsKVSa5zkpP2XNhru1nSP0YY
X9Jq9JJsgkInVoZdZ/T3mGevpPJmPFkzDPAOvJ9COJyFJT5yO7bX6BgLb+EkuKPY7VC3j8UA7FVb
jkhhB0b4czvsZDYxsb/HI3TJNTnGbcw8kdWc1RYNI80lLxlmBtTNcysQ+C6I5LKsndHDJyoKz5QS
JtudVTaKjdHAVgFeEYxCZ/pRsvhzt48hJPrlE/lGzf87QEUuJeqMSop84AWwFkyF+v/el5SOkyVT
2NfKI5t2arYYdjcVhdt2Lyg1GnHzPMcpnGdKxJjtEkkKiOHyHWUlINoT2S3sfG1+yQr1PbUmcpim
VvVSHiZJDz/wIpWdldcOfLgXfUX/FmNtAUEn+jXNAFiSNXlDZeGLojh7lVgX4AFIu13L1z5VxEBV
QaUUXOIthpOczihIkaotb8zV8BlHBfo+IloNhvqFQl93IkAydqoMTgYVbgv6gEH08m8egXFAMjgq
7fwX52Xrjc18yBZdcubW+oOUENbVJ3D0z1pfv6U6FQBoZPdJrTfR2vaeIealX8FryoaM12CJDnWv
Io/pimdU2jfsjtQRkuWxiKRDZQB9ZZF5NwYYKBCjeizsiclznmG8izNSzIEVficM1DNvpQMXIK+8
qiYZqGTo8gbZsNVuw6TeNaN4T00xDST2hiTcR2m47xvjNdYSuFp465zKVIMw1CVOQ+6+hWZcy4xK
vwBNBjYD/MW8IYrZWdol9PqFDlgrSzhG5OivkCGirNxRaM91Th4Wqwe364ot3NrqlRAIrbXrM+lH
Sea7lKOZkiP2nszNWYMcYY+Z9Kpz0tuY+xAas/Evw4GfFfpjEoeXttRjf0HZ9FHx3hGeAMVBt4BT
i/P7qSpYwOfsSDbOZaXchyn20E1MJ50b6JgzS5H7Ox8pL98T1cqegnRmV03oG88gHYhnjT1bcL2k
XjiPEmXWwP4LJ9by26WsAXmApBdG4rZz0ybwKnOqtqHybQsQPLg5wWbLQaegCBZy9anOeuLNKlcW
/BngPldkw0ynxYUu62pmTYldMhQeirehDimveFntHPtUwmO1EkvytWdFPLdsybk03BqD05/+dNan
R5PmwS7T5CuJVQXFMeGEGiKOQzDWXp8LzU6U6EKqAnQHGfUMId0RKw7y1aibbbpq5zFCVkkb0LcF
102Tm5i1tMqzHg/3WhaecdZ/FDUq0VJVSZBL6+2JkO/h8F5bPjyjF+LIAGn0ThyYydgV3/FWASJS
oYtvwdRuIlGJHaObK+5EALLWATbZoCslYDQ20xCaTLAaz7F3g69BEvgtKMOB1fEyYMT70PUiO+sx
jrIU3KLaLqtTg8Ej9m+hpn4yZIk2CgismO2iYSJaVbkJDCLqMYljRBlCp3M1wWDbjuo2iKQx3OTw
KJ7vaTTmw16IzwVZK89vxnRg+h5a4HNbIY0vstVPu4QXqKkX4Rg2/TYt1HJrmmqKrFjKrlC/ddDD
raJpTpVVnoDhIb1YHCySJZwHKb7XC+zPToNHW+Q3IQ8KgVNLGltEvGj9kzMGJluN5wGbpbC7Ap5x
ZOVm0HYkJgvLtE1A1NP8Be4/Qx2YSOByZam4JvjCg8WC2SdU763ug7+7W2XfuOMgzXRvBG4+2eSg
UrWoWfktazggQNLskSqMQB26b/Zekh2J4ZVzlOYJ7mMiVbdRk/fiuL6zHUEnKsXXg9lkMoeplmxU
iWIqjhmrAyZf+uA74u1aZYJTrZyOovo9kp61HVr1T1KqZaMPzR5qTv7Ef9GfGaJn8uS8HJZ+2I9h
+TLGKXc805ydCn4ISLgl2dLAAlAZ3yTUcc9sQociqlHpD1UC1FgVqvQSW1vYj0z7w0OxMoGEzZZ1
TgLXpiNCzo5GSk1BGD+H2KRxEH00CxJOLbKDw1j2mEWGGK0YwaBXZ722oj0kEWpPATmfsUs7V5UC
ELN+aavwAO5HpYKB5cd05H6Wr9AJ6fQrEqHPc4xWiByeJX1C4MQWBDru7XS1h16UCRmzfpUkXUGP
CGmQykbnh+i2whDLfttjF6qSDbiphT1FexYhKmD1xOIqQRqgZi6nSRko2hZzW5ImwOV7DtZZvTAG
n4KfgCWY9IPPrdGDOsWlRFJy9mHqULFQnlhgP4fOa+tdKDiyxAAfYRCuptBxHppLugaZAX63U9jp
tb7amqQ3BeBMBFhpaeeuKvfDXq1m3ui8sKVhVmAEM3MvNgrXpjz3I5gg8JIW+U+L+JYqo+RSMBtM
vZTlkfVP86YcfkWAcl6eEs9NbUB8QWzYoAJyYOERd4CeeDJXlmvF5WkcM6ICtMQCzG7pAFfhwa1R
PjoWivMQma09P7/vqZhCbrrdK4ANelOJeBErPd306erTSaVSfFaPFnfwOnlXIBO5s17/9qvyPbO+
w6yhRRJ+FrL6qDvjtqReKE2RXRUc6gjPmZ2s+m6VtPemJyGiRkIzuEya0vLeF8prV5pwiiBJu0oF
KQ54+Usct+BEkHicvPic4++qfWlWV+vPpvi1mgcYmll2VtUcFQAdxvyw5JcIPLcYXiL5rmc7JQqy
8TAVpwyl1NhjNxL0W9icss067ib9pZRuOTfWypm0F0W6GfHBoDWgR9dJDvhZ3oKRrpKk3UzzZSlI
SR3e4uoh8ZhrOhVMOBer6gCeduiUcJMt3Xqm99WglH5Zza3Sjyu5PtUVAAocUQ5O8cNkHFfOQZe8
ipN+DMPOQVXylPCxhtuJ3BHoM/YSnsrk1iGCTi9Lecqbf0xG28XyXaqSPa/vynQv1RdzOQzqI1z/
QvVVM94TiFhZvLHWf/pEM0+/CcY+W/fD6GSzv1oHYKChBfU66YMYqn20a8I94ESwKVb7DmVNzEkK
JEtkrS0/Y8gpHJ2024qwzdK3eGp8S/mts0dqpraRHXr0nvoi6nu5+RarV0P6LRGPKsjDenFaur+h
f1TidVVvUf2Xqq8knLGBEAYgnfryXxx99SGtVgoIYQGKuJZAWTj3dP7Jko4+tOJLDO+y/BUiAYXq
Q5ZuSlj5MmJliqdDfYygvjO6WlImc+F1EjappFg3mfnMozEdCHD00nmwdAkswWU7sQURBtJERFv9
TyK8rE8eBURBI+Mtoxyf9Z9SeFT5Vqu2hFYBHrJjwJLFJh0Dtb81/WGxLmHFAj+a8gPkXKMeShJu
STjcZRODg7tReeunI6l9xMJN3IW3ZuobCbbQjRJtS/XET2bazjDOq3keUYgQAkanm6APtpukaTYR
Wak1+bcCwso0/Ru4iUrSZHcpwRFQ4UOSDgzhn8buLiL+k8DhRBzQKvI1dz+cNfq+N2NfNkNXQkBa
c44CNCeDu4ecbnKNhlmPCqJ/4pagImVJNx/zSPSwXNkSpVRs5F4Py/AptluCYc90nGl+k/YUOg0v
Hy/BE+zWrBEacpCul5ioA8T/Z/PMX6X3Xn4Hk6afxeycZ5e8/UdQYDAbh6ba9rPXJF5PhbYoXjqc
oYuPyQlK5CTd8+hWaLykCcj7b2uU3HC1x+oQz1dtvvM9aw1N7ZeN1mLVl9/BtboVqkQMEEKWb5Fl
Ny35ACG/sAuzc3mFvWlPKvta8cUrIqX7onmR6n9m+jKLf9CWJfkno51npP/aBZUNsSFX/kQ6k33h
LMp1mT5n2HoibGyJAz1BhC04i6XkwcEpWbtm+TLVBO4V0gLo4Rx7ha7/W6aLiaAeoduQjchiXf6g
1cHCjiGCHgv5xvlmT+J3SQ+7gvTJbuZaJfRAJQ5wrnD/AVaYogZKD8MtzHsif05Nz1zEhT4xyVBX
AqwrY/cM21zBmg8FdUdsE2EEWPEXP4mXzD8gje10DndqTSDOovkRLiRWec2X9HwvO/acnn9vLKhd
UGPl8CBCuJcJY1THnzA/Gu3DaP40892Eb98d8+a1Xs61dE/LUzS/qeFny7OIUahn662e5D3BmS7J
HXbnJhGlVCXCmbiy3BHrnEH6Ej5I3bRLTaPKIrPgYdBzMtKnBCrasmhsZO7rpRW7a8l+VAw2FEf6
Jim0PVbx59R/0oN/YiRtSgL1thhkCqJ217FKr2e2B7ISC1oFbSAKOt+/Zd4bZd9hpYjXN5PA1ZJV
D48toxNJsWUbGNqV4jPp/+DR2zmYS7n5GttNjwqskd/03HtMbaAZVNrLbAVxjwV3ufWpl3F7CUkl
Ufi7lmzuxNvS26TMBQUsxWR7kjfLjRt69W+DH4T2cqV442lEoi8UVEgccFZFc4OjOeqLjdYpXsXb
pFIlCXoNYp7LbRnalBcs/AaLTk0lg2+cW2O8FBR8IcGLVEs8vqYDs44jstwsMSaFpXfnECN/QlEw
CrBDajcD8IYn0+mN0QVHybNrtM6xtNgTxcciLzsipFj6mDbp96uYrEZBcQe99nvlDe6wE6u856gN
NIs8HXabzqkaVi3pAUjxJooupGb0CTerPvCVPFQSSEhVdKrI04TGS/kPttx5BJEDQjBqoqNlTsdk
cCzSvUzCtSuNuN54wun0EWm8xMbi9RlsZ0SIPHvVIFuuN6H7lwENW5+xxBLOPQ3ry8tE3aWHAvmt
QJ46Vu98WCLu3/QAi+HHIkfEOIjpedL+KbzH1fiz0EHgpuaQX+NBNvKeCRnL+rGoe9Lj/UbZCmu8
Qc1zWfxRRghYPXjWSv6o9aGoGuw5PjAHrcgGWkNMnmGHTt2XHDs6RFERobVgetyKsDkRxQIFwX/W
CHmaQzGG6gpLMaktpydAvh4ILzBTB6wOBGbdAVGLvnjqeCIzQDT+HDN/VzBx8KY8H2+/MIpeqJt+
gLw9Is1SGJOGyfUVsLx8jOYLs+MZ1WtKKWX9tMOHObFPq3xqWuPyaNAPxR8ERC7PCsdiSWm0A0fl
p8ZuuRj3UPwS1c+uOJDaQeEWsSTCvwJ7E8Q8L0RGHjgdkOcoQ0G/s8ATbjH52gTQeBx60fTjCSpq
0cGBSGSS6lfhcAWXTNLxehU4KmiRIOoAVqeLrxKcQjl7wFD1MkXzKYNKbRbv8iRzVtfkwhAhXLxq
5K10AgENiETYIuD8kniAkQQ0ThmpLuziXZTWQbVOx0HXLoOV8kkK85FWGWfQ852TyRTSgr5GAJNx
v2m6Owu8wNKweyYTidEzikuxs1p31Aqf2JgcBaM8VEN8amtxJxbhJhzprkrvnfy1Rk/ApunLah1Y
c7IPJfGeJdWumlhFyxzgJeCzMvlB8ocQk44ri45W36Ippqm0OgaDCkkN66baEosXjGoWLCi0UU6h
I6tHqHRXs87gRk8/0wAfDuL/xIk99Lq/4qcTCZ7uixdu6iczmc4mHq/KNIKQ/iTcs8AYs1s21kc5
Fg5VlFya0FPlkebwKG7VLrwRHx8YWnfq5e7kybV0nNDpiNMgb3zxhzF1B9p/JC47SYjJSiw9tZNs
tVwOEsB5QquQ1FKMdh0tEHwGSfVgkvVGHhRVe9k7ayE9YnF4b2SDbmlxLLvuEDXR3mgMUqxIy4nR
e03lrZHEDzGzTqBoXkRNOqmlFpCkQijtF0O+ltGdmnrbWQZsIGEPrHUvxwjvFKaE2UzY49dX0t4v
eSn+zRldES4BRyg9F4G2aC7BSd31bfOvFdK/RjNPJSDZXIfw394a3fjtTI78aEIFS49RuGwlCYtI
ozefuYWKzPaRIwPiUtOxLD739sn8aKByydKnhOTLoKUrKXzP2yarNlXzRUg1wiMEKgJoSByvxt+W
ZJRuH65uYfkFHisLwdLclTmuietiAXgOkvUlGeiOwGK+pfIddJrUHVpQqup3YrCdVyQidIdRe295
XUBz0xlHOiDGr8odZB+z/qfaBe2Cf4QudslrCaMloSmcC4i2CGqCQxcOVWWmWOBfWvmsm0dpZ0uB
JH+gz7iklzthfBvL3xqaDIwZrwhJXlgs+0G1Ml/EcVeKhF9d6a06MK+L4pz49Bt05ylLxH/1fK0Z
LGxcJfNE5ZF2/3ir2YiPpIG7BmzBY8qhLfWI3MrJSi66hzIVRN2JVylYqZrUiUY5hlI8n14ZPTO2
VTqyvW3iWwKRYSvRo5M3qnHP2YALCdC/8iBzWkIgJROtDKYhwBrH/xLloGspuv+/Gp6m6HMdqf6U
7K0lHUXwKnOD7WBNt3Hzyllpl6CH9LPZHAnHcsEUE/FEnsVusiGNakd2F9MK2NNICfJbnHXSd450
ghl2DJr8gOLEWH/qVe48bdMIpxoolzX74vByhfjUI+CFCVeHo4K1UxpfyIrR6VjLeD6S5aCB2E0d
5BrDG3tX+GFeVgfm3NWcBV/KeC2s0i6MfxnbRXJ9SgYDq0I0N/P8gCQPLdaSzrGHS1G/UPGb+r1l
DiD+mOUXdXxtVu6B90L4SPRX7kftSirLZrEeNeV8KR3ByfMBuc5s6Ozbc4XlHGyZdimyo4wlNd3N
/uAk+t6sTr16q2uAbWRIwpIVnR52BuFR/jKfmzoYxf00vvJjmbJdtHNpXkzR1TpfW86DuRVdzKC8
CNTpxS71NIeMjjxg4ZTbJD7MdClrRrLK72L9FbSXZvJz57FgwvqNw9dOusXJH8X6ZAVKfM36zaLd
iA1LH5H6My1+ZT2ow+2m+dClk64HwnxnMxbNq+EKrPuf2g090Til294XyrPRHCP+Lg6iW/7Cf9Pp
rSCqfhPOP6n60BHGZ793aRQnJl1glGaO7KH+ntT3pf9thcBg1Eo9afNOSPdr45Mx5rDMB7DFw14M
r6XzKLTcIWTe67t/RAoK47ZOdv3wPVKoGf0tIQq8xAtnji+pepSbTWZ98vw9gxDK6DpL2+dXEWRQ
V49Zeo+XgAQEasg9aZ6BUPqQeR0yb+wnF1qt3kZfI1fjslKwGjb7Uf/MGXcJ/XHI6bNb/bccA+w2
EcXiYL1JQ+OM47XjlivP2DGxJAncIQOdRL2xOWgWDeUNfRzbqF/70CuoE/UM1x5nbVD/hRKxZTSO
iDizk/Et7IICVQLnsm1cM4JacvEs5Rst023acXoxUpXp9iyXdo36t7avYXec47ey+3yutHIGQpzE
LmoClTsNLsbgn0UJcWNyuye2C23M1uwfXOVcTN5Lolie39hxUs+EmtvlcrWmcxddYmhNhuB5cvgZ
tUeuRNybKn7Z7Zpt3Z3i/jTgsJwOlbgHIduDTSZJ3W4xNc7V5omBFf4MvBitgNqe/ExwrYIsyI2P
hQpzUC599f38gB8XUX5tiawC5Ysr41aXl6Zh3pWMMUkLTIum5b5t711zITTHeseNPZIk2mw74RXu
JmQueTw+MUFmcmIY2cmGa+cS/yJ9VOFRbt+x3OD3s3t8+1QubEWnON8MA1lDjxAkg6m8Rt0xRT3g
eYFnIEulvoHhRmfzc67FTbiNhRNPIV4+/+tP09OTCT/7NOWDQjc+zV8i5S9c/PFG6juO0Py9QmtF
s+r3ieWLHbPKDAwZPYV0cgm1XfJsynCnpkq2iWZxquUWJndpvMbsLzrn3oCBjYKbYq/Sd0njQS4u
8Fyn6h59WuEuiKOU3Nh++JJJwhh2VnQd1v1if4qNh7WBy8nO7PYFjTd4UGMWhB5bK3Zzv6NB5VYF
MZLUh91f5xEsEdew4QSc2bRdO5qe8mnFtrscBO2ka1vSOIZh13CLnNQf7kpifGNknmd5M6OgFvHB
0jzcG/leCg+V9qpkCFybuSQ+7KTFb7G0E/F8jN7kr9U+raCysD+fc1ZorL1l8APneFfOR4sHXwl7
sSPwprbT9Dtav0sBVUh9ezrHuaA4kStzF39jd86uSrgZLPdpR+UDQDgKKO8c7ZDzTlgDaL3JW03V
KztOcFj/jBM4z6epPCjQo8Sb6rNCd3ecH0vsJVbwSZxFS9XGsGYdEIWysJ/rwc+D764mfBL7c32z
nnALz5geMrs5QYhxFYz1hYxgQ9pFUXC68Kkj5t/S3heJQsKFWdP73tVP/MTTxRAkz2FjAc7zYRU2
Y7TpMidZXxtATIDJkJQtmzrHjq8IfA3XXlur/tGgoVtcu4Yrlfep2vHi9rSCtN2QHWcAzLIzfmOk
shmB8FfTnu0v01Vpup4poztg65pxnofNqCCjbwnwySw/zy8pR07khIXfHUybSWgfV0dIO8hFrONu
lT6LieEiERzHRowDiydRVdssR6w9zwYqSNXYivbW55dhPCkUPMYbucZ2arlj76tkT/aUs2jtAYaT
/6shHVWiOb4OGiIsN6q1IqbseZUViDRvgyQ7K6bHtpjfDSqqTeQrTHN03J43teaoNEsxUfktjrOL
xG6QgYZ5+R9H57HbOJaF4SciwBy2IiVROVmS5Q3hUGLOmU/fHxuYxUxjusqWyHvP+WOSL1nYWWKQ
cx+T4WIU9wZpF4IqVokfWtGRKbu5/C0F3tEEhWu1rRh+mOOVA74fHZGXXNlU5gMF48CJke2b8Myb
ibo+VXp29od81YKdJ9rmxN3G65GW9jxqtMZLmHb5kuLkydgTh1Pwo82VKNWOQEfH48CiBDs5hLy+
5OrMgk8aPijY0E7T8GEQmJtsguTZPJhjlvT+8UgvMnOfBRsBZlhcqc0NYhoUEA8elR8J6AU9J62+
RWBOEUwWuDGnEyaF9Cjwwmi8IBDx1DmBnu4C+ZYy78iZ2ysuPhKGXkte8zDG6Qq9SZfvzOHYW1t6
igEB1ogCeDhDPlmj4wU16bUZ/oxhaxl7n55C3yPz26c5EiG6x//UZ50eJiFaIlOEyBMHVamyziaH
/IkE3aLNrlzHUKKKq/CHeK5erMXhN0tER4bfESkx6FYmcgnHiFq7bHZKc2o72BlUGDUrVrn07Mr8
p3i/g/xsZBZvqrvQAkJHXdPh1Kw01NgVviuUVXK6Qz5S8Tskr5SKFj3fErDqEcso+H9c5bq2pr01
K1cqtYpE/mV0k3TfZv8UGVeVGSiDOVHVK6+M3ftrE39gCLsSu4Z4GN7UYPvBdz3chOlgRM8Ri6KW
3uYhbvry6wsdvD1NS9gWCdsrt3J6kKWRFo+TTgGnttHU7fzC695LbIE/9K/5hWob/Ae2hsw2qs3F
fPPq1BrMxXlJ97SCfSJsxPGqal9dPM+QpXgcxXMmbzX/oNMyN7nK6CbZbrLhl70Da8KiLiDzGyQM
T5/gP/xDqb8G8TS5zbLpFNG2HsgHxIaM6Ql+1bFaMw06FJt7HCPKJlKeOSujBonThqd5tzKA31kS
Ir9h8n3248EsbrThgvgdzIEMkzM1N63qglC16E/SVcOb1fRolqjfkVC28btZLNDee+wudIexwrpy
udEulXCOxWORuPMHSN8FRgu/pHKje1ndRdvwNsrZ1uh4zdtkU7f/ZuhUaF/x9NuqsMHDC4KJIp4j
a48q3wvhilwBjxJPpUM5F7+b7M6Xg6JcB5Ueml2sf6ryB3V0i44W9Oqz7L8iAf8nByZFYNGp7o8c
uMy4CiuK7AQw8yPFxGfPvwbWjWL7hormBdVM3rlji5f2LIO1tx1QJxrBkzC71gHBBWjPTtPWNNdd
s8/rDRg0Sfi4KYiYtFbzATSGpz75f0KWW6oqtn6C2p9PoH1HzHv04thUaEkaU8VD8jdNshP15SQQ
HUBXqvDhr4Ilx4vOTNoKnyy87MqjDcuKnkLYmtYxwddXXgrlT4UDSOAJRgmID+GzbN3U/Cjn4yLq
d17xU6jneGKifiJxJo1BSpYaxcTxJjR/KpFH9zFE2/JXXzS4djaiwYK3qzVGJVwJovIPKLEXB8Y9
2hmQKFj5v1T7l/tHiyirAqewghOIq9zy/xnBn666A76zbpsUAPmXsLqU8f4+s6QHv3Er5aLhqImT
08g81I77sDtawR9KAPFH5YaY8ARTAjVTkFwS1A2cDKc1X5OiMUnuoRLrBJnFSa/XAyPplDypE5aF
n7rm6uLIzK+MD6VVgKMgcMj3cnVTxE+uqExnHB1IMFon+jOCHBaE63zLoBmo043GRg95cO9UXDho
wkWgbGE4CuK+L39m7x2tMfYAqVOoV3VQNtQ5lNY57qnVuOomY8LBs6joWAMuc5R/KykqajzUPYuP
09kwvRiRKM1J18TmMhlvvdpJFqGNn4lDQyYTNThg8FqSXtEFt8HfyNpa0M8eI5wMOkuJoy2CouLt
gpG4FwaWhZUeoXnbgVY17SEtnjrNyAp6Xl1EFGCDo6kd0MlrchCTKDG06SVcou20PrzkJy7vbfNl
NqtWX0X+TlHeffZGq9RBLjLHasrfvLClyVYgaTvz1kl96NMthZLVeIvrH638rNtHL935QhR/O8Xr
oNpLyjYkxtrwA5vlHu5Apd0dbUL5yFpMS+M9bC6sQH4ObNJjOE8fabGZin1vbD35W1mEmHpQje4r
hyFN+W2XPMfRXbYHbgvODOUiB4FdSsIC0tjuqW3r639yt8frCeH/7tMdizGptot+jB2rQqjV/4WV
uVRoYY37P7YrqoD5RBZ/gv4YVqjc5QdFYQvf1deWtZHDi4rqJPdvGE1tn/XEDhyRf4G2pwHsRz11
vLHcJ9Bi8fcAEjv/GHwdUkC4Gmid8TPlL18499JFk/blyJnFmI8dd9GBGUvTOsUh482im+QcKLP1
PFZ+dDOYf2+EWT+xzvvwnAYQqjhfBvk1RsMzL2uKzMlKc0zeEOqyeEv9NuZc8XjFjm33MHk6cj1d
eP2DCnPcXXcB2iLZsxQgg+Navoz6iTWfIdkZPRYj/sQSNrAMP1L1YLlRcTAAFxmDEVzoiEwhZei6
CmhuoofP28XDH+9lNnxQ+YGSYKsZ51FxhLc5reIXCRlj4dbaJqnTxYxCtPtSPjamM71T04WJqJQD
b4IkbytxY3onzgBOhRGDhsTGyvZVaDyz5a/c7wzz1gZXszj0ulvRj8aVaKifFVCrhoaHVU5I2WW1
TxMmq89P3rDjD+v8la+7I7tcyQjqv1tw6bAzl7qFrMw4ANiUq8nYjSz9xbGdq5s2dB8heEYmKwGe
vmgJ0xWcQAuD9LiDdREMBw03NZBWCuW1rKr9/384hq/h4acf0XgI0t+yP85DsuaHaKqJ1EbpNuR3
rV/HUMBBdrW4YLQotOcpH5a8ZVg31v3oNsw2FYfMAtTDiMiSGu3A45zlYxK2aroO6cGSmHLdpvqS
Q+QsT1Velt26tu7fk52WJ06UgFQN07ywRTqF7/bx5wQpl3FWGslP7+raCRYzp+49BRXcxB96spo/
cwgLelYxs9C43TG0E6/oZv5N7/41/KzcG7aMmg0QINC5RAu870+Lf+zjPdP7uxhvWmiZcaF/tYZt
NkhmPmXxh5G9Uxd563KHFvEGZg7P9mZ+mgV5V227h/DFaa4lbiOdlJohU1mjnuZIXjc5OsD9DGsa
MuLFFQVpU3ILpBezgjS6crgb831Gq6IjQN3eO5tVsfpptV9TASiBK5kJDNSLg7BsCL3kLxbhD6Lp
xTcj5DfD2sMXj1CgymUQT2jM+USAXOZTtlmhWEZ29WUg6GmaL67Bwdil1safVgH8z3eCFWuTozNg
VHXousc9NZI1jPdUvKrqKSruAMq5gbKU7rmEiqnTOILHrceU5HHkVJ6Tm5cZQirjT8A6XTkU1iGX
XlL28g45yEF1SQIKLVBG1tNXBB8rVZSiPgXrZDRreTxU3U7EycGE3KPxCQc7JdyIVyUJDlHxN6oh
n+BDASpJ6p8SK6cFWmtVhHdTdcWN9cUthVLxydeu+7t5x0uOvRuuxvI5b84DeBuzQQDWiJYMM6G8
QVfGsbqtuPTS4auO3BQoQUi+o+zbk1HPYMxp2YONLYVEvHFuN1y4rvnD5puzWunLziAAhk5eRV20
HZtP7tOxepqPR61xg/xSmPRS+ivDuscTZWbnhnBs2dWxWXerMVwVSCTjf2OcksG3n1EXLdi2Mxng
HdLwRQ0SpJnIrCN8V/zjuHyZ6RfiZOjIXV6e0uBHR2E1RIcMgMbwP2oU7qrxK4ibXDjpUHsBPAqT
ilgfRPkaOt8DlCX+Orsun7W3a4lP8/xTFxMSXhBYsEnBhqaWyGQOdOWfp32G3lNv7xT8lbLbJD+N
z3S0HYqfqf0SKInDhMJXM2PZA8Oa+KV5twDD+YwOxNJzXuUV9eaX28q/ATXbWbRjP1yas0z1GwnY
woxrBkrmCpGLh9s2JQ56GChmBp3ZtWAQ5dqjN04roed5bkKO/mMpZRt8qHbKSZ1UlFDgrO6YdD1w
DyOdJRfvmVNoB8ZB6y6OT/pzF2ZEadiq5pgrf/qAxKrivrHac1Ns5QC1TfIh8Loi2qUNdNkK66ZC
nfkvppdX9+SFlvHekCrheZMd+Tye/PGCf+g1cKWVnKz00gkxOj86NPjlCnMUK8f8vI3ql1zc0vqY
Z38WdRktm1sa30TxpeHn87QLDxrRochi+IGzaxOf41s0XYyBKxyc0x3GHPeOE8w7DxIGNG4+aD5/
fSHDhgCTIFvn3Bt+UTNDqwJvIlwsorUq3dsZKBLRTHdPlF2MBScjuIYiTsINHohlkl0C5yfxMIgI
ELNYADjik2UlHg0UT8OQLFXFx81L4LhKLYO6pN8PB8NAFuDosOXq1i5h3650xvEeQyHBHONBUjhr
+L2GnZ+/5jcxF4+iBYTHrlkDmcbjkwZ7u/aPqreZV+55SeCa4EHkzgfIoW8VJSRmo4UnvaxyMwkr
En/t+ReQQUV16OZ+FoWP98hyu/GGVHmhFKdp5NBA4rthL0jTdUZLvbEszH06jwRoE4r2pHNV5fKP
Ev8C2xvyrswOqeYGGB1FuXPmu6GTJ0C4zShdB/AGc5mt2Q4zaUV0pfhVL1tbrq9Id5cWQ22BIyfl
RWdCM3RXHzeFfifGatHx8dNkoTQPRcckuUqKoym/50/CUD6U/p75n9V3qBNq2HNFCwdWQk4qQdrA
+8jPWNgBTj7eQ4jN6zLS6Sn0nS0ZLB7+n6+4FZ7XOPmcsj2fWwRz1MowAIsegeXe6D9LdRWMKyYL
3WKwXkv90ayO+B5R8RkLfG+w+2gV42OFyZd+e2E7bkcBNUNR2SZm9BijkBpe+HolNHw16wNc/IT4
MhM/feviVTdIBkdHudy5HakFB/Ng1cu63TfGXxp+Dh8ldXv+hYIVbYFBkX+bmDjzou6Ge2YDhIkA
sAhx6jWTkiUzkYnYsr7S5jaMHx4jHI1xC53hNWN3Xpcu6ZqL+XtHXDhje7khovb8oRx3MTQXQ3uI
5k4N37n9k/UsviPwwoBL+VCKtLzj1zsELPKVmdkSi3TCumP4J09fm7uOHk9/fFTTt6C8Wv2NKt/r
trL3oxS4Qhagf9pTnq5695j5HM/7BB5WdJg3JCnL/BZ222hwmvKvwGOExJ0btFIRCZiHxkJaz1FF
FWS/uLdm5XA3E91ahquWAd7bedEFxd3M+RjxSvO241Jfo3cTiVRRP4b0XoZvBWoY7b/FEyLB30yw
IHHFa87yXQUyER3aFYmZXUn7Ftu2dBkThtJlQtJhlHzkhFYYyrTUgc3EqWK0+sqK13y46s23xAXT
X+SGNytDbIB5uK1l5kYfv+rV1ECiqauO0M22DEtIoGOBY8EW6J79o3jS8eK3gYV1ot3V9NmSddcc
ToH8VxrUNkL7HKwO4uCbLm2QZ6YPSpc6ait97yWRn6AVAkrDxLYALJURp/fd9y6MDJMJj4FjCjtu
s5FgpvNuIRTvKviw+gM/NxQfwDJ44o3wKmeIw+3seOkwidI9xDa4Cfxt3Oxi1HSxeeBMFPG1j70G
YfArI+/JdY6u4lgbNcDbeog3ApSk4jQIPLFcw3xmOO75OpRnCxMRznoVUHdEF/wHUsyIAO2ATUUF
scl0JR/Dg83qNKcaNglpHxmBQVtJuqisnar3JZQ/1cQ1ue9JZo3avcilyP0drrhQtP93GfAvjfCY
LDrG3XkWaHtNY4vFptQfcwmrhy1CHZ6J9xw7dvi3JXwKySfVCFqI7MIdxFU8rRmZXYyvNeKlcaOt
25WA/BwxBvYNXoHnN4eu9g8VIJx5siBIlekFRn7E/dVxVSBJUqunKjYO6j1t/Jz3QpyJVnWa986y
+qnfMSeIBqQ1oRWq8pNSsUPysOyE/CrR2l3907wjWBTV1Gp2Uuere75rTToGMDGUxhX6TSqvJiLe
JSZW4AeAKsOkhs7/lUsqfv1uJdEwbqHH72c7H6KlRkHy1/164rdp7QJFwuT2k+lHPhl2mJCzFgew
M8t/QP0icues+4AiLeA2mBMN5C0hJw4OFvmZhitVORXtwfP5E5GmevkzxEOfdTkxAIzjIrdYwARI
MGeUY50d96q+VeSdWQGprxHFqehlcbqDJCrpTQ/vSs9qp//CUBEb8e+OHtX4tLrvUPvrS2R/2l/L
jEUaDFGX3F8w95otsCOvqb7F8i+s1QS6ldjMiuGK2KAOCbsmLg6Ppi2dAozNgNPxuhZF8g07U2Ps
R/J2Gfix6qE/a6ejHlz5TulRdSpGo8giFrI5JKOyKF8ZJ9YQ0ZLTdaty/KejiElAWcv2XLH1t0jv
JBMiNvmu0pNHie946BjyAtIo6Ne0+wH9WtbZ1XSeubDooxHeSvlN/XfEhSgtcI7RmizEjBtjsoxA
WSOJWzoO7IyHzy95VbXB9iVA0l0tHvMP5qAYUYl4qzuIlcLthZcUwCCzP2QkeMwXVZRzML703GkL
jAOZBOZOQTEndVIygSQt6qclyTUB3SoI98EdJJd5av42CuXSBTVnu8/6we40a2FNNJUQzlGz5w9a
h7Qemk6ffCUcJHOXj6kQ42WPmlt/DKy06gqA29J2DcN3eDbw603awWLgK/GK6/1WmBYMZ7ZR7gBX
dH4WXDE2+lMGO3XOMmHD8MajlJ/n5z0hpyMtP0q+/Lwn54aXoPB4ltZ8+f5tvpdnvQnclTxu5i+/
9Z41KWhhziYb9CAUhCCA7Fg7WWRlD/gaDUAdph2uat16idNeKa6l8JETN9NuvezFoaAoazl8THAb
NZNXlDuiBYRZBHaOnbYpGHG9HDvti2wElj0EoICZs+sFB61SnLHjOVqym6euoKXgmJ+ZXlAAocye
yBSbRdh9NVuT+MVzgm56SHp0l7j9tCx2VV9fiqEFPC64hTqts7heq3UKITuTegha4YAysnwUjPWx
Ize0wHEVzFuW3lp2tseYBDBWCPrOA0O1mJmI5hQdDnjgb1gQODNoSEFCGX2VV8Za9neF9iFG6B6+
y2rtMew0IKD4sRb0LLM1NHYTkA43PzYgioKx+TJxA8n5ny5dyulAZJOqMVN0iTOLUhOZ7wgVdGm2
drIGtuuiNdIwleCaEtJ4w1+BI7pKz5W6ncB0LZHbT/9ldUCtZPDiduatid8+1wLUgXb2k3Ojgrmi
UcXLFBhfJRZ9BUOKNf7Msqi+XXI6sz+vcmHrMfLyTBb+aUrdcLwN1m1Elhh0UGnsA+eYIwC7KsK8
N4XvnAi7UXpUVWVX1W/+Usq7ViANAUnTB4Z85IHalGyi+a0CFhNNMiFi3vKIEPJzFcAOebsOzKwD
Ic4MA2FKC1Z2TrwvDdix18DvQU2NbaIhSt1mfMsYi7N/XiJin3Il7zYfpvMP6nyLdQWhI9qiNMHS
WUCGKKNQV6Vw3JylvNlqTqrRtwwiL+SnH0zQE+ghHXWkNzm1bUbnMX6o0mmEZZ7tJIH5ps92IQRn
LpwpGFxf+ZIEnK3VV+2tlDnq6laj8AgJwBH7Wzj7CaD7TTQSIFu2hiR+BsCqsFrQEL4qkjVD+nLU
DgHMfiU/eYnd0jq2+meFOGNMGOd81OO8IqPJDxmNvHHhEq0BioS3oDPD/wTZNwRErbpMD4IHpcTh
koibetjV/BCSTWlE+F3OkJ2xU3yWLorlWSV65gXgJ1W/lP0vb7KYONiqZcFO/qfW7q1x0bxsLRLN
UmCsq1SG0SkBBu4d3ISE+GDsgqszUniHQ20Q54JaBY0uQQFOsOy6JRqtygHobNa99awiloRaW1jc
drVraHyS8RdDZDi5U0Cj+cFPIaN4OhQmGmtqHaOof30E2SbfYBwVRBT+eTQwhNnG+9ZmLeWuAVvm
44yQ+SF7EQ0BvOQloC82fH5Dz3GxJ9itkG4KlP8mfhQlh9lWuGFgCOaIYouuYkBKpImfnIELYXoQ
xSIDmJ/JppucYdWRiMRLDqVPO9eMue3ikf2eFVkSIztiOhwYDYX2YLYPKmvJ7tE5jRKJirTSWmqj
sJQAAOtSoGc8caJin01oTX7lYImeXKiOEY4QgZszGa4aZocirxa//6r6DDHLn/VKcIB0+WO0DjHO
tPgWILwyUW/o7XY+reVoxXW0UCVacRYBDnXrrRA1RNQlw7o/ZivL+8vF+4wOSdXIZFWtrFxetio3
AT+dSMkAl0KERSnfG5RKNZc+E6E1V6MMEk045L/MeKXdsl75NLqc56MgCA7kOVY2UhtSX8etTIhF
cJFDRwyOM8SGx2LWx6CMdCVlwTy2DNM1uGPAPxppfNyVxmcNBKxHBNckWwuNtpk9rAxFAl8+kibv
GqBEnl0f2UE2L3q+yZOrXGV2K11jw4C4Rn+CaL5Xih2BnjaLUHBS1xWac1du9vxKbCrLVj6kHIE1
86ScvJXk2yNW46/kSpu/B4ZwGzPbWHxKEh9mSvCKIzGi56f53Gjym1Xu5w+2iNfGi+dtvgKS9pKK
l4ZA8Kp3DHPaBEW+MSZxGU+UNOASKGSKLLm7Fu8pNpZeRghAqTI0oQicRafq30h6bYQGFAfp9K9C
RWZom9r/9JWPCsFz3LTIkV+i8oXo7P+PDlwJxaslklk6btjblPy7xJxCgoUAMh160HhgS4PxHJtL
iMkoTz8M3c7WvHrFve3+CQiERoVxqVnlxYP072UM+IaXhOws6NJTUYiLQb+q4BqFdeoBMspn5L+z
lnMfHQlndDo8Ml72hCzMocIkOiF1l2gdXZbmPa+3UnQJureCKz73GzIlSO6RGqdxI1aNzkbLpIRr
ENqFPOqkLw4sVYjzm33Zo12Z8HRksGX5Omv33SXnvZ/vR8EkRc+BrgESr5eEf1Bo/y7rlS66JJqZ
LHOtHUT3MvvTgw8/+RxxKkzgR13/ERE0HowXxgfrnyR+ieOxQqdQ3MkHQi3omoS7vlV/HX625uUP
S49y840LST2YPY71eM3jC8GUakvfDWxoiL68q8VVqYMpLP40pjsdR0r24AKQhC1wH4fFCjIOW+6O
eHOCxniJWTfjaUugRi5+WebJi25JfVIg3rEtY3ZhOxMRYt08D2e8vNaijVxtFCh/VPIIVWN1Y/Cr
t9hgreFTk3EkQIHNj9doaluVbDPd9Pn/oriYN96GmTSbpZAamonA1kYRMTV5VicwuN77qGChi5cq
HGbMyqJ2GflFlJ9xsS2K6eTVlDb+LxcS5JUfkAlDauhlPsEM70vUHVTti3i2eyDSYM0wGK50POkV
R2AS/VXDZR6IhxQAseqAHojQb19wsda/wr5POtk4y4KJaULJcLSQPug7H36tVP/K6WxkjwzzYynS
8cZL33ECZkw9WLwBSJnJbZMQVVK0DjJuJhPdBV+LwLqK09FbyylQ0g7lZCVvDdxRMAvtn1m/IP0t
jO8Lpjzg/7ro7G+TM+dAUNWiKffjD5itoTL8Vs8Ka4Kq0Ck0oFeBHyxTmhz49Fk79Pod8BtPNRyQ
YNn+tCGDCgsc2hgu13Y4YwtNrkqLowN1J9pA0m4ZOMljMCCEtVcFfTsfgl2JuQwxtr7lnvGjjSU/
JmdayeXZw3Q0R5qN5W9Z/MqpGyg3k5+kAL7F30iFRqccsAZyu/GuIAVF+CMXGxbBKHWb+nfCRtlB
3pIFqPxauJH16qvPr37oarlLV/myVtmCFhmi3VW8yQaERSNAz/+n2QAqMuT1UsCsF26h4mKq7IOW
YUj6KM1TqJ79pTwAjazE6lsi4CWp/ydStXyrO4LdwhQsVacgiagCp+aPXZJDBn4Qo94iMQ+zzoJQ
M6Q3DDm4k8FVB2aSjYasKs23Ipbg+FDX51ja9v2eMGDyku4k4xy88DJwrJaFbbCwmAzoFi5CRvlc
Qu7aYgiDRJfAu/dTvRr6Ozb+RQKbHzR4caEhViHifNU2aK1Zpfy9/6xlsAr817wIsQVFmaustaUq
rLxoXwsrhZBck22auJJVAIAHZAQhKrYwjxxbsGW5ucyD10MGfmY/YdtrwkdZPNPkE9wwE9x52ZWW
XHw6fl9QGaniVynhmnRmF5L2OgjRWb/cM1wk1e9dx/eZLcFOe/aw767/TpW3RaTbuJRPo09Qlyu0
/2pIvEj74jdZEi7l7KHFqYa5Ar44gfEpm25hwysmS/EJiqEJbhW8ybqxezlelLeA76MM12JAjvI7
6v5ExPRgQKlyK/Vzy+DNJ+Ikyma4pio9ViWg0WoQ3bxxxepCbBzpmh8j4Mc8K1rygXxeO65viEa4
G3V8V+TmindNOQP+RcxAaHLJ5SU8WQxQEAXf3xk7+FLVf9leQaaCYUl9kBYe/XcDRTsJFCUAtxEA
xNf2mbarznoE0SMI3o1+E/pr5u1HkdHwNK6FVantCnnfptgvGb/IQKqA3nU2zhZOR4DfUSl32IdY
U7nXelcY10V81tWTLF77mtSgcxG8FWsPuJWX2zno+Kcs18R2YaxzGWMdOFo52pgpJ3exMcxrM9W4
yjXbS45jdyVdxDSfhbFXSPmD8IRWwmI5PQr9wxpc1G2a9qEBcmnFTuu/R4D7Uj4b6Xb+xZnH+uwy
S/lI8C3UY6UAKlwljuch+JOhUjvUYtbSK8hJgJewcYabqFzbh5l9CM13t6yWKZBp3I0oKTGJsWmr
PKchga3xRCycepgGQscd4mEanm1/0fZrKz7AUTt4EdEhUWcsO/PEGLOYAbf0BSDFaUhcNFI85Vp4
ntH4iXAAhj8lOMrtiO2qWobY5NWdLJ+sEEfAViEiBoSzuRIfC8h7i0AnJvmDz8ER4KOZ8P9NzSkJ
/2RinjrhbXUuQulZE50B2Jj9n5eCMGtfA3A/WsC5IUPiovC0L6t7SQdNpe9wgVA38g8iaa1IWoSv
mKZ5lDQTbzXTpgMsh5TBCfLlTN23eLqQUEXCO2E6AJu1DesvX9Z5Zbcq6cyHQhTm2QVFqcyBMcfi
rcbgO4dmRdnu+ISk9fFdMT+BSELpGb7GcdULKz+/R6ShR7898T+W4uJOXGKSI4H0HyqNelW4OVIx
7RPsCl1YbTGbBocMboxxh1yzujogROWFGQjfUJFEcYPr4pH/RqZGXzKRbSLr5RXf0fQXTZSZouCs
dz7Qp0whAySdxJ28KrCBMQLgI51D2xN3xjx5hZIvUTt0WMvZiuHrYkJ616WS2AHTtT+LSSXPJn8F
SeJGTj7KiiMzR/ecnMJ2k2v7kgAWyztOyoUfTzoYSOTRHITWRYRRl3prPzO/BQQNSIRe7mSYCS60
YMaByocKU6VF35b503eMzZhn8iWZuKlJJsFi6g5IMTvtlTVc1eKDtKhFJLlKGMx3lySv++pAiABS
xV22Rj6vbko3WkOzNwdDqc61dOdxgdmPlO0s4tes41kqzoV4EpMvSCTE5wJHthHveuD7SniPItOP
gDWSi0VCZ1yaH4awIdsTRzRm412vmCijOwTGv6q27ePLkNtV7KgKwmeMVkP+nRwS5mbPboh1SK7z
ETBGz8471PqnRdmnhRnSofCZABswcX63rDqXH6b6B8ARc/S0PEWoW1CU2lqyZVWYHWhrKG7rxf99
HZIS2KHjzZNDKStk4Gxi/AY5jxGAADndQgJWOZHWq6VrY8Oin68QHadvNT/Lb4+j1tohlRzDCwje
QpHYk6xLHP6rk50SLv18DcPi548Ugf80cKCXTMcgvkhT6RfwQbSNXw+6IauwNePsVbUTST4B7bwT
HvoG6RvidEQmDhRDJENyy93KrwAtxWvG0KcMKM36FYGQEhgcn6jPbn8VugfCCm7CD7SRjqJ8WS33
gsw1uai1nz7kC05Bi4XVPGGM8R7CyWn/RKSBM4wx/hp8Ta2HXRv2knE25iMH26eyil2fGWjdqP8a
YIAZ8+T6wIFeQ4gTJgqLiQI9kF3Tu1fdt5X9xeDyGvgoHfQT5wBa52ZTsHn6xWbs361KPjoqADJe
4gvxXAETBYNFh5phQh2Mq0clFF9swCL9at3Lm5B4S/MSyz+SedZTfMXE6ZtUogl0z5kh6LV09MWn
Vb1bc9G6o9sPe8J1YnHdT4fO6WAvruL81TLTdQQaiJkrYkDO6GDAT+4A7AfSWlvLyjv8g1SbqRvV
O00Mi8ltxJbhAyuYK7NbJs1z9rn4KQp/H3zgMPBTgwxNAkK4Y+9AGdWbztgl5a6MrpH/2fVwBPpS
IWKMz9rz9w1Fjqx54N/YXJYM/kwfETGMnFT9rtL/t4V4HEwQYMD3twy2GdkU1wCfOdqRg7XpXYR6
CT3xfHreOeZZFw9R/2QJNHP6VAjgABUEc8lHNo1kY+gr1FSIqkEtFIlYcq5CoX2ArNt66TbLEkvj
Dp6vw5gcsw4RNdwgdvArTrBccoILwvi22SWwo9or5kYIxN0wnmeJY8QdFzSCE6dvaPig2ZJ7T+IF
uCqVqjIC55YEF3bd0MJiQyRmhhQdNU1l7ETDrYfVEGWzPplQtWba1OZa979HJBWhcOBKSdKnHF4B
4JHFs12i8EiZdxZheTMbBIRkLNcK373Lgp0Mn2l4KoRrG7y65BjxbtTTHoSjdnu3VtfzfpAnDkqv
rjzINpr2bJ0p/0xWmbz5bnr4yGqXkEfEFF+7eicv9fpgtPxy5coTdpzdUOQ8m8naElefhB4vBEB5
nklw9kXgbwJC9+mB7x89cFffIdfwT3OWhaIfLZ1YuG1MXh5BmqOXOob8SuAQNU7AgeyBnIu6WDyb
8UuuP9WVtUYoNYtWyOYH6ERjBUQeSbtR23YV+kU9XWr89dhp4ZXBRi8VW/ZU+pgvXb/fAn8YwhGv
MSAXjxxJFVFNlDhyqmZfPfBgEXRYNaiJV7FyrFsisTi41tODu2gefnTQ6RyRolgFkAL/GLxwKefP
aMO/VTnBX5HRXevBuCIgw1JjIf1pnFSbTY5/s4mJyP/0MHbnsH0m3S+ZgZgHfCBE3jN0lbXoUaT0
FTX3YVL4xA9es2WOry7/MXYey61sWXp+lYo7VnanN4quihDhvQdBTjJAkEzvfT69vn2q1IrugUKD
GtwiDwggt1nrX7/BL7vjsiNKsaRsyBn+R2+/vgYbj2NxoS480NueHsxL3j3OGwo3KO64VNzCKbMH
qJHtMSV+1ZaWQfWWgYDRE4UXikZ8TkP0i/a9pk/vrqID7tqjZh0RBIqQF3+hGz91vI7BVhQ6CtFX
J0igGKZhNeIODHChtaTu3Vc4Ica1zxmHtqj+LJDhaosegTx3Lx/DB55MlkM761U+HA1XhkX90c9n
Yz/zxJT7jR0463tmsUw/9AvxHoLj0cavoqAo9/cs806hmm37t77qJ0796cGPkTGQ/ZaNJb0TMbqi
rGqcJWVCX91QTnI8swEgkeFfNw2kiZ8zJ+cxIqPMm2IR21teEe6QgiElQJb9tOudowsakzsdtCMd
jswEEc0VtYYABT1/67AIRGmIq+O0LLkksB8JgHHb7IyPIA4k+6S59J91vODj6+GZokGtVuznIvuQ
aC7b8qsIt2I+ZUMswEH/jcIg8TesL9Fbq80+Mi3AIr4u9yf4IttEULCkgesjP/V6SMqJP5EghDdH
u/tFoiBB0giHhR8tbp4lAr1p8D9VfIQwIm2o72343hRNlfnbaulbbGF5QC8kVAAUu2EEMeWs2hxA
WAhXwYcgcD1NEQPpvifOwY/WdvLRU3VXOclb4AFO/C5Qh5RhMd+EESJG9aZagSVe1zBDfMksBy6u
4gJ4jJI/Dt6J13nrnIh7DKkCd02A2kr5KLm9qpQ2xDvpBmZOOFV5iMtFySlGYFAg9XwdIgtWW2CV
c1jcVPUmFVvF3oxwLjV1SlmVxJ8pFffI6k+Mc84QKEs/mDeb5lJ2KJzlacztRCEKySD/ZMJvrJql
0iwzZwMslkKRAkttv7UC6MAgSIjZ2KiApIgy28/3QU4LoOiIgUuksbTlzd2cNlUysVkzRdTMCAF5
G82PxH7m/WfK4EwEWFfgx8PUSi04IUyJNZ4Jp2eyM020SN1OnPIceUIsnHENDcOW+RY1DDZJ5Pqo
87DnTFlz5lT6D6JNoZnpVX1anoL+p4EmyXbF8ijIL5zRE62y0LI51FVnZBoI/5LxV+wSWKSR/WPY
5LJhKVOzuG1cf+BLl1TsHSrzSdRt/HJDnTDU0JRawDvwLGH2SvwfDbU7lajdAMZj5SS69EjnvMPc
KgCN9yAR5EM084QtMmwO9B8T/m+BkIiH2t55i1SM7he3MnOaoV4/K7SHix7SCbCK2wCgLENzI7Mg
Bq40KBUaKifNYfhXntjJwdGABK6sqJc7hIOwo7CXN7dZwMznLOqcEETnKoie+nuPd16VLm19rdO/
wuKH1InBXjiFzmIsAI8KSJ4UK723aLIjZvK1Mh+DV+Cg7OOgKfbwUGSkRxC102wx2hvGml279hG5
CXKRRMrPUjRl1F4gCIgRaY03aYhD7AHonylXumBU0MhTpZl+VI8MQxINOrk68Z2HVCKcwJZBhuVo
9JAheyJH8RSSZJb/MbSuDQ5zwbevfLk27unzcF5hVM+0fyoQDTXYN/1D8kBpqUGgNXfMxT84SgUt
mZWKNFIccZI1u5tkDNT8X8K0LriHRESYoG4+iXnmQX+XUQco2ibBRCrEDSjPzz5rM9yh5C4kZCyr
utw4hYmZVDNLhoWtT4vwaAYb8ES8k9+6uTUBXuJ9MX299Okl5FOrvjwhkauzkqkeCuPSVeDtTQCz
yZPi0YC+Yc0b6xpiogNMYIJA4u9A+YErTj1XzbOU/I4GnXcyw+UFUwrCX6GnZgtGnsK+IPijTR7R
rm67YeWMGqQnbEZODRM3mgtQ7FnbrEMRv2ByRh9t6SibD5fBv3NgKEBgitOvO46zQZ4woq+TvSkz
kx83nG+eAdlNFmLGkM77zyzCmlrW0yFXy+vAubGhyRdutde5WWnahKvhVMn3UghMoSSzRMeoCCgP
CTPMEJbGrXSkZdwRFDRuQ0jcARcc1m7+G32y55/rCmk0SQaqutWzA60WtnZcpCoc3oMMOyhdYUwg
lpjObJ9RZd5ywBrNpLRmITiN68+lEB0hQ4C1vjBnAK7GazDceY47RwgWEmKvFjOYSM6yAHo5f7vy
IgPx+RArz9h8eRI1TPTNcpfzg+ccIvdW+V9ZWxHMNt/rLVoBACrjmIKyRDlhCLyXZuR//atC7KZu
DNioFRkAFT1rAQOc7h55X6FtDR4aatp8gZZoWEDbbvovcbDWxDr4xSGVUH2QWZFSImZQ10h32aK5
NXEVyIvvSLsXyI/vZvdeWPC2Md3Qxg+XkZmRfmsWs2l1nO7VWnmzhk/RqOaWMS/VkyOvwTesRbRi
3lFP9Hnu2BPqUqNf9f2HsG2LI3pEKOX2nB4A0hMb7t6ldxeNZWLSuin8WS2e+zglSNS66tLvZilm
3qY3Kajd0vpTtSyMxfiILofvvJOnqAJ7qiB6+95MoJVg7F2vUxoTIj94Ue7uG8uN+ZKw89K6D0N5
YM7DrnNpMuGiQEVrziDXbzR5HBAGLl58lIoKowZftdgKNiY1/ecfRDS5hBJhXF8JFuDDzrTW2vAB
y7SwVyj9DeviJcnb4AH7iZ4weXrBSxPIrnf3oUA2lYMmn/F3ckiaU5O/VeQJZDhYiJdG54LkQK+u
0QB7jFpwqDFrCWCvPBz9YtE4mdZV8Hyd5KDLHx3+R9aiKHAuxWZYmWvtjhg6SVkwNwrMV8yZNgQ6
8+UbRrpwWZKV1lJ6F+/mN4J6Hbf+KiAhiN668whFhx9NgNlEYEkgKBLlmiI/2IeiJgPAgPfB/YQx
GLFjOSJU1WIMA7drDD9z9Rd3EbfcVlXFlbYc02fCwMnQWv4NMAbQIZR2wmrOYGQUi43Qka5acgMJ
5g0/VagGgfEyw0+3OA0DLF7Kq4Y6WV60DnAKmWzob94D+sWiw2n4jcFnM8U6lOnNyJGg+/vC5NHn
70P2zEl9C+EhqnV+UNp7J+YjS3E6Ksx3/A46rPULjEIqI2yQ4K36itD1u9jFujHZyyrBBKiRWk7W
TdvB56fW2r9bbjzVIHrwW9wokGFPSr4p5UkOFmN5S+nbLahgyCVzp8Ax/SIrV6lkvBXeKw0damJI
UhD6m2U1dQBGd2IM5uCTUOfHTP9RehLVyBTT24VPj+6OTB2La2Qv1KPenmr9kKXS2yvDjKpZCR2T
ire38w5o91ZlB3a5pZ7MssUyDwzlYubrXoL3Na2rddI8C+zakiTjOWEeDm+SULlMiMlnsqDEbozm
huBDaJjX78zWhYZfR9Pcv0EBZJTs6Z9MJrDbdYT4as3QVef55/2rgBHsSi8lXQoAGPDfjy7DXFt4
VFhXYrzE+Dr0f4LuGDubdtGF6DvNAoENndBba83Ah6po2XPKhial/iJQTqpz1NM9LY8GvQUCMxYL
sD50lm9gu1zaIF1QHSHMMwrCo9rGI5BD1x2FHRgVd3BQMfYiPTOC54EuChpN9Nm+YT/yBaTnFtNi
mKPnwRPoqJk0ruVPqj2yGnxXbuaDFMwCFH4Q2rCIoDij4OC5NyjPSmEdnl8kug5Z3miqgmJ/RBp7
l2vc/TfSFyg8JjJBdfayF+mU/Cm+womFKg3PT1C1es+UiNe858k3BDgoBqQuSXhJHTyYDCwmat/q
QgsuBtBufRTzUw/gpA+2TvzKx+u/8D4f2bUfko+3wKxQir5MbeWRH5VzKSgflMrhalhYwx7E1GH4
My58c1HFx1R3JpqxxVuuGcG4KK0WPt2pUtVzp+2mZoyXhXpE3gbonQCICW6QmBy1Cd/5Ea59JrnU
jfCvgrUtoF9u5qareHpXyd5K8R63C6aeQuyM9lrfFMpFhXw6AhWWeT0LIQSprBBvFuIexNqlBWvY
A38mhN1cxEfZ0xzjKgkyao46sy5EgzShiaYGYmwQCuq59MIsF0I8HRDT4ASanmVT7Uf7+IQBf4xH
SMSgs7sIHh94jhrhWkLLwXksBFgVMywqYNgUGhdgeEreTpQQGuk3wQuXGK7wNrKgc8JOxwmK71fU
lWAtxK5NpWJKuTrLso3ApUmpBF6K3S+1YMP/9OM77rhMhXDSiHkjRfJQiptCX1cRIDAKSRgXd4zV
FhPXFPXgVuWF7X2NY7WWfWaIM/MtE90++zEqhJwLpiaVO87d5DOS0TLS9DGls9jR2ii8MwkLM5EW
YwbV9hgewiZVMMOqM25ek4YV+orKxfOHgAma6b/ThHOWc0rgyNVb8kTVqcVI2omY6XjOM89eAUVk
tanNXbLAwCtdEY83by2M+BZiFgcUowC+il4voSkYMO9JWaFQBQmwRxpjSItEW431DtU7OmHma/kO
+yw0IGY2S4XVM5YIW8mEajNvCkwM1jF6D9k4+yiAcDuFUOpM2t6h0T0XuGYwMAVKq6wVPlSI8mfV
sGku6EZt2rDYOmLb/uY2G9AlAxGSzVmzDKFtST9VVy39PJqQMwauA6McjQZSh+zMwdKo18B8pLG9
UnmAIYNyFidw4aLJt7oMTGAsdFaABftJte8BUhWHwfOZszsKkjfN4jxZ3sZJ3559HyvmLxs37bQi
tbvMZoXKaUfcgWxywDyGagnuFNgHjcstwsugzF6yfZC7haRA855G9qOkGG4a1pi2xX1uXoDdUR7O
U8JaZ+zLudPcw/xCJAVOePUkx9FzDJnD4HWzzNNd5xAbDrDfYs5VcDRi57xy5Nv4h8UlbhTdOTAq
GlxoRByqYjIOsdQSzqnqxkMROw7AwNkpwCLVLlHjIp1GCSLvynCpyRYL7DuiBZRwnSkPZv+oUpzl
Hsy1pRBCtv6bakTbAEACTwXeo8v36tPPl9htYN/ONUAvkmGNN68kHyBsi5DnzW03H9AEvoLxyMhw
YHBecTQ6AdO66jTkBzu6dfZ32L46eVwSDkCxlsfQvKyz4XEOKNgy7eVmQZeduBTmxIfoKAKgrPzz
gml5fi63ozRlQeAwEFaacNWc1qEyc20fZdGpmVPtuUeY4LEGZE1Nz+BBbX8S7F389CsLPiRM4Mon
ECnOcQbxxTlowsl6+x7sPY5qvvJrkOHqXEJ5nAb9p4H3eb2TnF+j2anmWkUT4N4d7aJJvyzUMT2H
EaSflY3q9qCqM4SEGvpwdWp13kqLKQJgIRKmO8VwJEgPmvXhKexwWETysJZm4bwIFzSS4kIVXR3v
HD7YTHIvI8SNqkWTBV/fEOP2+iFLcyGSUKU1s30VpEaJMO89SCfEvrnSM0J/JOpWtiD6YKmxyfuO
45exEAQlkiaY8q6g0wWT7ENlJNn4RIO+2UxMSgwZPuVgq3cLDWvIJPhWNIToytksGwZmqKCGa8+U
aFz0y2IBOSNfshDNVcdcPwhvAjgbKEYDxp4W7bU8QqPVcSmr5znUYKx86xiwI6C4NGuQ9xsez5NA
2XcyIBQgo9PjcHCxuAkylkqMdo5bEjINZTnlFliPsxqWnNGiB9LSOcpoYaxZgZRQveZr7oQ2WALS
R+N7VWEmuUu1U5xcGrwEgi3qG6mYGyx3xjkzZ0FXLlojzOypJKr8ktAxE+6DcO6ppxFcvWVOu62w
KJkBTTGhgK7e479JU1eFN8xd+uy3BxWx6DOEUqVWQfuSqU1+jsL+M+D6aatqkwzLkjw2bH9qm7Ob
uYlbfyXVqzXP/sRb9uO375OhgvogmjnGM4FFW17/+Nxt4Ac24gKi7LQXbkztsYHEQPADQOSPT69m
k3XZ7CuaKltfRvnD78/KmLHz1gWLL2y3ivcY/Z390J2VPPpbUy1nzkAk1nuFx60YUDNJ5qAVdoly
BZvS3EsOxFrh5MaX3AnjJ0HgZKZFghRlJM6c3jMhvaxMqG8ak+qcp0OEXsiAwp8zrTWI0wTLjigt
sNrDVQD1P1qYdji2sPgzJmJ5uQQxMtS5znwnaUoyszOCFUE+q+UNX9BmxiPLi6OBQAu3dGvbwD9X
+UYTmni5vcrYIgQw/IZ6B9910tKOukfRveCOLOjNdrsQ05aSUMjSYB1y/5dKDkzUvUWQ8CuYug4z
2UhiY2L3BBw4zvmq8CLQq5VORGH2XerYZkgQr7i+RpaEZrEvfZ2UdGn5AuEGZp5hAflPmxzd+hI8
upoADvgk4NBRfYkoljxDe6PLx2J1UmkIhD1ERPiCND0EDNoQwhLq9kODMdSfNAzDPYI9uv5eYt+f
owheafcM47HwYqjgcMNRzU8KPXhOqRB9jlgGwvGl7oTDXd5Hcnaoc8CpNc50J1zq5ayvj7oYRIgC
0f448sc0HBU3LUNc9cNhk6GYU5ZicBBxgWH/aBt3AiGZN2+Y59FX7QqbuPlpgV+oQC5cna6Wpk4b
rrG+Yfggk2xx9fKPP4ePPMD23HqsJEc4PNA+86SwF4z1uRoCgmKw2K3cc4kif57KG1i3jXxKm9Vg
zd0ab8ll4fJyU/wAQJm0eO1a0cLI9zm9SK/JsJ/nwK8jflnptuX79NECIg+h6Vam8ivGVRAPLxy+
d4KyoQiDet+Ay+denXhv9bu13M0x3hV2L5AzYWj4OTmR7x4VjHsqB2JWlwlUlGI53sBnyE/qp6Dv
nEc0cqF/aNh6VfRlda8gnLYItypgh2vp72TzXOUfaQFfaiFMDrs51VrD7KmoOqz4sCQrFpk9x6+q
yCGdz113BxjSRZ+a0FoHTJoR32oyh9yv0Z/HDrsNiaHel8bwQ0EYuoqslZhpz7FAjftppZaUDIDX
/m6orjZiDbzUSTx1WSYYM8S4SKw9FqK+q7gGZ/h0+k/AoZhBABEcSIag6XPo6YxzhcVNvkYkE9TX
StkP+t3CrQJtH+zQyF14bNgWKG+V5euxX6fBXR/ipal/ZuqN1akqyKtgcooOdoQqVHC3W6hScKnp
xyW2t9iVHJg9cZuKlmtEC9NNSA15G9SvUkHXNW/yk0Nqc6BeeuWpwjWp2NtBMx3NYOLYHwOFYERo
0tJ117W/0/QPxTth/yq761zfxeY6jHdmcHesKwS2Bo+Kj1FZQUb2/UsEjq9YR48doK1Z1rlz8YFV
PEBR48WsaCh3Ur01KJ3xk5DdFWLmYiRDa1DmqQf1SB+ARGFdSg+b6NQedeIcoEvH86gk7Haq0xDF
0GV07d5Lx3FcSfpDhQwTg1zJEiht/NFn95xuK9tgmhY1or5ofW/G+HlS3nrownL3zRcqNaRIbFLo
SDLm9SVZEHaAE1h29eVf8rqxcKzMdesv3WKW6ROcqtfYQsaw+zIYnKZ8dDG5rVeC+OWah6DbjxBN
jEWaPQdlNtjXTKcSn3LJMuGy67WtbOULRphq9aEFVzW7jVhxMWCRFoE+i/Eehi874w9Q7DYeJuUf
4FBjTIBf4y4ynnUCkjxAz3faL9dnJ8zGmICODxtbAnMqJ/PORJTA+yxatH1YOYBwhd3ZL4892imY
mi1MGtpIzIbNYdsTWl1iOQKwKjUI6RFchUfsDbymR0s7c6yHElNy7fwIxRYaiQwPDRvpovfU1d+Q
99ohwJOtL6AWInLmYs/nFh5+xxiGEmDjzNZWiXwjKHKojxg/V8YOGGs0j2QogsCipcLr/g9x2/+N
OzbziBnsMxu+Yxo+MyEqQz5Dn4VL0+xSt55MK+mBURIqkTQ7y/icJPfG+h5ZBRIVfCIojN0NfkIQ
UOkoa4KSI/UuKHU21qo3/iQ5nHgsM5RjJsCQHhOWvJ1hsT51u4MYWyRaMgnVH5ETEir3wb/CpdY8
6Lm4AOxa5VDGwCI7vV5LNZW2wOqy7wRxC4W+aS05HMRIqwkw7Lw5eKLyVSvjI6nfnKojKIgBDee3
73MZOEC79tatN+TQ8LT0ZiGaevW69xM8AnD75xUjbcvOwRLFxavxIHyusMSqxaQhLt4qALK4MiY1
10po7EF4ekyPlO4jCY23WBhjeL9cf/j89CHZJMkd609vDMho2JvxKZYf+ojJV38N1xIfrltnJNgy
xC4Jad9SXvnFcQDLqmlyM/PbobjqvP2fhQP0V28UDyCfLU/c5TWGit67Pykfq8PCXgy4a+nO4L6A
M20XUFvoyMFZW/WtV1qABswrLsm87HdFSprUnC6O46qhtPoD8zXTBtwjwQwPI1zMdjYR0w1m9W6+
YuhBNuqYH8sOPj83IdzrKP5E+5XEkLEXZO64unhYhbfV8YAI0H6L885jlMS3p5oHRVmqdGzopBGd
lHgacHDsVPlHAMEYw5XhQ7P3nG0VJqJ4/DqfKlLKKnv4EvA7Ju39K9YRGmL85i9L4Gpno7cPm3em
PMRo0hJnp3HwrYlBX21uEqo15M/VulM574Tics8yGaMV0yUONkxEqGhIywXMGbDSJM8GkiIew3cE
bZh9Kjg62Rw5Dmh1ulbkDV941t/JT4MK5POtP0K48FT3O717jv1GKYlrnFEA2jJAHHEPjPrKjtfu
fosON9MFII9bwF5kQLaOKBj6jYGp9nbs4SlQPgNtApQ4kAyX1spny7WXLP4xlEvfzvA9cX5AXq3s
p8gOUXDuzc3QLOp6C9O+gzNYwQGTdr1+dYBBCYirrjrbAk1u+KvIAIAZsFN1H9OL+zK6qR0wad/a
/hHEpE2XMTVNA2gSkBSUvYixZUwd00cxB9J1KIn4SjPYaPGxgtmI7UCyCgkdjP25msDJXIeklyin
egAumo/pAtFBI0HBwTkQypR2SyGHV5c2OgbhxwB1pIoAHMb2rTT2tQQp6JpCe8DQL2NAeRFZL8A8
Un0uho0wa6fo6QkoWjP1s6ypXTIVPwTe2ZXvdfFVaedA/ZYCvNIh2uebiO5rzp/0w6OEXq9sZ2O7
9PRlYbFtI9zid26KbcstLmBMItMEs25XbEg8w5iAY1mMfe1QPXoK+hJTlmaBOgN5vDepxRsxW39d
YmNhy+cWmxwOowF0Zu+ST1CuTLK6eT79W41mYi6SfWu3X6YEOwIRMYIEhEG8q25dUh7kXRDAHSWm
xFpa6jWU3h2Of6xmBd1wpYDqVT2bplsMhGlUv3qYz0vmJeawZM6RoDrsMAdaqu61z2aNTObOIuok
zHp2VvAzwodr83k/sAwmeT6h/kNLlMcrTl/T+XKZTIY3O54T1GIWa2Lr5zV3cYCLAD6M0G0hgxG9
EQTPArcbhPtdsQuahW7SLW4Ro5rJua8SVFqCqjdP/XlOd25RJw+3Onl1KhexZdA1CWsoZv1UWyER
5KCv2c5qLyYK9qr8krSZ3QueJmSXEs8Lsz2aKkyacF/oLC0bvSfCqK2COUCE4zLaR6TVWE+x6Vy4
8C2Uen2Fjybtg06uQwtBEikIti5i6pgcJCkkg3HbMyFp0AoH7a3m7Y8GOs4pvlXtLYwIQgUKrLDo
G61Fi4N2sWj7NWZcXjiPrHPjUPlQXygoS1ABtniI+ZAxEbUYO+x7E2uh4fzQtltJu+bNV2JgGHrr
qrU0xHTnDwaGIeoY7qd4DxG21nYG/BrrTAwBA5KOsxPn8SRgqVGTbAhy0YdXmW9tEOaSL2vR9Rtt
3OX9YZBekkj1/ortOfg9GfSjvNTDJ1wdS8bYBBk3Hq4HZ1hknI8pIgMNAbdzL6rLsAnSRwdoAUYt
g76zoMz6F09IE2PNcsYFCn8DxCjGSX5454+CfGCEG8i0jt2vnT2QkzYgYP6X67DQ1zEGGTpMr3lu
8kr4aFBYhnvyMy2mHWF3sPpTX9yy7p6yY6ocZ6PhS7JwYUR/HwevJJ/hWGvxzPy1Wy8lFWjGetnm
2QBWhEdOywB9hnjZnEZ2qvrnsXkaGLcoypXEg9raZOPG0dZ6Wk3gycrVdAJ5iCgZGfK9gHwxmDfs
A8Y1rIYUygVBLzUkiX2OUa8HXJfT4Jn6vZMvY/oibk9UOZ22lLichK1giCyH+XXJWJSPxPg99a5D
dDOtL7FlwWLDd6GjJv5xUtCvMCwCazfKc2lsFPVE8Ncozgg0MlY2D4KPBqpVwg3f0P3HPrho8CGq
UFQHNL94nHkNjItflzYblwtl33rvyfATm+G0CwBZepvQvYPBJs5mPYZacYIJ+DE3sCi2y8swnEl2
TQjwiL54AvhpE+TQMafpaaxQxcEKwTMU5qa5iDHa5l+xsaHrM67FpyG3CdNddcQaU5BG3pcDFY9q
FLo7y5WGiIdSqvjDWC6w54UvnVA3qmemHAmfqTGYOxsiUuJZuSeceZOK024VObcCpy1cZNTvMr3n
jCks6LTylb4xxwSSyXq2YoHn+jvvPg42pKCzT4v+gI90jfDQ+0iIAHNxUWaKfXU8lO+oBE4aanPM
b8UUJXxV3Q9fY9MdLXsTJDfZWQCKUm3awTlRj3xVtrQDIPU9jD12qYOr9Q45pjTPilMB1ut2m0Y6
gOoNoE92OUtbdy5VZyx+G3qrbM9RTDA2ODBk4bIS4xbEzmLheMgCOQO0b45BOmyPmNRgWhmYphZv
jZpv2uQ5AkkiSfKWY4e9wjYw7gpwSsOAocOcB02cxQ2Ga9rej7AUeEjmOvEywBAaGEx9NSYNDIZm
fCI8WqX61rWbcTGGa/503N9E9cUHxINCeJ0w0isw2l+p+rEkLLn9UYatK91z6zA42yrfmu2JIQKm
qNFwDNQfI6rZgaeyOofVWZXveXqMu2kETpVCaZyyR7yejIhfxb2bybXjuvMX0rjEZL7M37Oope1i
rOVh3ouIpGYGqN3s7DzYxxzEP0xOKhgkPF79y8f7aURDDSyPz/5nO66iEdLSku4H3U4mX8JiLzJ5
DZLmRnA1qirYzLgsK7CXW/xGl411M+Dx8i1znMbJWu6PqrIn4McLb7o7Lpw8n6tRSJjuoYO6roGg
hVQK/A1+x8dRrCtAH1WuomCdGc84sSZuZ+/VqqczXCuYY2sro/jUsLB3dGllNSDz1qlg9p0jluP2
o/OC60JULycJU97ut5XOGHfp/mGAZoLMd1aUl7yLp1JtM/huVsCsZvuNeR/kq6idN2DjNeZfiwjD
JamsoTB99/l3ruELMa+1TYyCbhiQYv3qEAFS7wdWvuQivf9s84+mBgfmowPJHijcDaZaMOWiheM/
ZPz5VNBhisnZmM7LcFvjuGWztbEZtUwa65NHVzpMGFD0+CTrK1mhuYhAY90TnppatEcGUJXb2PrS
DaJS4DHG2zFfdea+AIqW1UeEfQjeezh2arPY+Eorpligi5ChHDxuKeejjz6+KxYu6mjddKr8gew7
xiZKCCQLjV45+91Hpy6dnl7oFj0zG5JWzanjYxZVvYyGokV6joiOdTglljAE6jbkEkNmskvIO/OA
t2yU3PMlxJ9Xhe9qiHhoywGU57D+4FxyyFTj3itOGSZJkkFLJH0m0SdMMxqVHMQCyh4ojEPyALM5
BHawEopwJjM/kouYo2vdkerVLWttPjTrvHsWArup4eI1Z0wONacFZN5y97kA1zH1W6M9XWCwEdxm
UncM4Gmj/Og+oMlwN3ayLJsl6Spcilyq3F9+CkFDg+GhsgyVd2OgUIzODY4z3FuMlj15L0SKKVQR
ZrVsMhWInUj0uTDo5t4U56sHZ1/w7BNj5ZNMQQGhremRz515F6oIeYlXGD43zEP5ZF5/Mvt1Xrxn
FCZSC8mn/xLUmrCaE6YI+s/V4MJr7wDxTQjirS+Evu+SsMmQXqH7awFnZfCPdln7GBFJSaCpDceR
21909W5Zl0wGzeC7U0BkOABJHi0gyjFS0vdkFQubAJc/azk15BxIyMIliVCA+FFJ5MKtwuQ9Gd8Z
Vu/HZOkZOa3oR62fqKlgTVfcveM41zntfdwrgH98h6DQ51geAnPNYhJkc8VDxW1y7ZJ6ZktkjkM/
LckXZ9FqtTDSKIDcfjvvswyAbiHoJ+DKztwhAIBMpxuctXB49P2axs3WD1J36obvsng6wY9LD1KY
ZBdY6zRH3nHJ+Dn5Ia2DwbPMk4O4Km4xk4CKRR1svHovK09gMIGJET39pqwy8XNXmzq6R8xZBMnt
XSoVaD/0mj4mHRJgETMRJlbh46+//fs//uPfX/3/9H6yYxYPXpZW//gP/vuV5QNv3q//23/+44qR
QJb8+Tf/+Tv/9V/8Yxe8yqzKfuv/528tfrL9M/mp/vsviXfzn6/MX//Xu5s+6+d/+Y9ZWgf1cGp+
yuH8UzVx/edd8DnEb/7//vBvP39e5TrkP3//65U1aS1ezQuy9K9//Wj1/fe/rD9f0z+/JfHq//qR
ePt//+t/lclPGjz/2+//PKv673/p5r+ZGgCyrSuyqeuGpvz1t+7nz0+0f9N1S9EcS3McR1Y1/a+/
pVlZ+/wj5d80WdEtR9Mcw3FM2fnrb1XWiB9p9r/Zuqzbsi3rOkMKw/nr/3zq//L0/u/T/FvaEEuP
FUD1979MmQ+S//Mp//lYsqnIzIdMQ5MNi5czVX7+ep6D1OPXlf9RmlU9SBbsrkoBBS883NUHfbCX
TpbhLl9oKM8kNwMcSxwGpWpGi2dXRC7X/qg+Ct9ga2TDAC5rSeERDqK6SgPVOxRFUK/VWtNWKmww
wKeud25l0ERYuUhdAQ077y1CNM1klxv4ORPrTXS5lpZIjlrFf8RJw3QzUsdtl5ay9za0Xj6XzEb7
NU2FojwOo0vRhrBKC9jynu+Oj7QiC9KXsKNS3MFH+1kn/j5PHJgVqmSSeW6WOEYp3M1yRXZB2wqw
KU2KvdehilbN0oV6XOF96JcRXmpWLZOzC/4h2z6Gd6M2ldv8bpqhPA+tjFLWMSJxvYf0fZZUo7tQ
6u5Lz9Rq2ddO108lu0+ORPmG5iSWO2WlxD5jnJCgtlbVBiKnIUyMY4uaOMkLOqg0AH8ePOtXUrty
hxNMfWyHQVvXssRYesBLx6uRz0u1W+LHKeOxUdotEYyJofFhymA3jmiEdUVvV15Xgm/q7oApIqWi
Jyc9yTARVmW1WWUTPSzURxi4VChhhlIkC4IymOuazuEydoUKJOgy/oij8tqWdrEL49qifFKHr1GT
qkuS42fb9lU65bIPZlHux88m8M1hFZURxpS5gXepmkskRqgdbsmscqwO1erWBEyUO0/1SWY20ndC
Q4kerF1NmaRaWS/cUssm7VB4d9csaNC7DMm8lXgH00Bw3GeIy/zYoDE34oisSmsMb4rkKgdDH4xs
Vse1+cv3TEqLifaM+9LO/GtlQ2mOOys9W7qXMhsvXYU0dtN1PoKOQ9f3W05y3W1JHkpafzMmhsSQ
zTeC5+iG8bOSMbZu8oJ1GbWpxUDVG53p6CWFQyON6aejldrT8mjSAtMZcAd2w/KlCAXaEJIP3mkK
CIVeY4P7v6k7k+W6dWzbfhFvECQIAl1p19qqLMuy3WG40GFNgnXx9W9s540Xto7Dfvf2XicbJ0/m
plgAay3MOWZEUCoGgnTACwmcjETsYvniebmGYWOYPQXDCuxZM6+bvXH91vnhfK38kF+Wse0eSrUs
zXYZKnO0Iz5u8sBm6jy/nx/IZo15cknYQ50SE8jUqHOu12DAvxqIbHqIXWobR/QxhkE1INCxXcxZ
0VIFY3/tjwQJrZK5R5r369dJSVAEazLxsQTQrUI/ll8KLwJOEnQwj+LKl++8SISvrRLNXVszXkoj
g9du7jlYDApzDALO0dvFFrde4OiPcZTghan6ieP+ivm0nQI0iE6GKNIryogEYneh+6ttRFLKUOx1
FToPqS4TVEN5ubdRmZzihUOlq5kl8aDVBFxsRv+9YkSFdWfnkhFv7iP902ljb7vAdF+jucHW6ZQE
bQbKH98tGT2Op8PxRvtAptd6LB66ZukqRgAZYsjAW4eT6/p2P6hohM4UNYc6xSfhl127zbo2QUl4
2aJjzI2EDZCgkucjdhOsNTgFg6Z79tMwPk/90F41loK8EUyhxxWlt3CAhq/OhKgzbGPK/8j72FcT
kA0z1w9ZUlentlLOcQ5Eurcktl1OrIsG8crUnZdA8FjH2XYcGK3tUxKO4CNi6hHjiuE0DFHA+uK+
LiiKskpdI17FKZxq0vSipcaz76WIB6xmxqMpdJcSmb8fJt6RfFL6qIajjKJIKJnbCF7UnHn8jGl2
DO7L48TSjkOo9Gk/qwpBX+2K9bmApEXWAhOwbqygTqzMxyqar6dAl/NWGDE85EQF3S7lPN11daWP
YqLrCLOEpXEZ9JexW/N3npHjCex3iNXT8RhVQt5tLKmvfRX3ZNOVBJRBaNtlfWFfomaoHlx5ORFO
PGaGJmCOVHmILvqEaB0Vht3JNbPmZMDaZzEtKwjk3rsRdclxXWCq9rtZ0c0pMXFO6pQl39xaNrss
wDOA/aoA8QWmfY05PgzTMr5plJfsWzpQhuIMfVqHlHhCoHAmNP58W8soPYeQv9B5Jp29M33JyBd2
VoJeEuYUQKUIMXifuQ5WGRshuy+9YxHjD+zaAH1/42HSHKcOea20sJrHi3ivizBV117BqXLvuwiv
uyl4HZaMHnhypnITL5lld+4UYqpO0X/UWdosByF9WjOTpCB7hBf3LtV5iaYqsA74l7YidmEWGBqa
LA1vIm+On+uwyz5NofUPfmiIWR2GBmfEWn4tZsJZleMmjNsnT5ZnM3TNjW7q5ORDZTvHrXdx6pv4
JBy/0lezFvXz4k/euQ2jwQLE9JenxHCWL0VYEYK1WHsTJR4Olrlou/sMieSXotX6Nh2hEjmrqW7H
gHhnsaIw8EMGIVJmWGO6KOBOrPJBBkAbEjBbm6ST7aas+gDMSQQ+bQkQjugw+lIyI7loInJmaFE2
7tuJg1zfK4ct+9z6KfS8fkOR9RXewMUGMvb+lpz0AnJOPB0Wp5puHT0Qmlyu7MwZ8Bd2R39rWsfF
oF4778eoyDiR92zvXYftULKmBn3wLmpL+LzK9c+Ne1nS+7rgLLtfnys+6l1PQXio2kUwdyeLR9mq
e7a5xV/IZFleoszFZ8yOE4DzMOMsblTRl26QGa/2OBE15Ln5tF0mudzmq/AOdQnMjWsnmXxu6USr
Hlho7ZQH0QZUEXFN1FyVzp/8Ioy/tb2LMTdCIaQC1z8UhTccZT5z9tq7JH9lA8KMi/zG+Nd5suDS
isUKpLoWdhflOL9iLSbIZi0qJuNof5e7AouDRUihakC6Sa7sXZQmzt7wzA+NE5gPYWeIGJvzHoL/
SL0zzwMHPZVHaomy91aL/lWsDr4xp06/lCYN+vMAw/oxmpP1Zi4ISV2LKbknVYEvPiBJGdkPuS+2
KAkgHbPy1XEFoYMiHOxuzTRQhTUGC4hPNfTvkqw0m8APl00g8/FlLdP00cSMh9Y0Tb9lnl7uUkXP
5vTsOIVN9ZkjJQxQ68TgaKQEPRdphYzBGAgN0zA/z9GCN8nvgwQrXzRlz6Xr2tMiC6h7unS/866D
Ksyktncl5cM5TuLg22x7TqSs8O5qv0gCgreC9uSPuPzbUC9fWhLKt2GgMYNykM5sdZ7vpdHuoWup
lmbfU5jhud13ldc6740ssn/SDFG3G8aASiMdfCrqcgK33hePInadr0PsDs+ZJzlPHwIFw00obwEe
m6KkE/mCMF5Y9kXdDctTAEnya7KOwQcVrXPDQbRKOgxo3nKK86k4pbbE2dfRuZJWL++sGyNfFqXJ
HcyvzvotNhfSbb6sL1IawgcM3sbSW5cvKp+QRlVWpqcxSCYCzoIFH3bjf/6ft53/bz3lvX2tnvr2
9bW//WL/P2gsPf9PneXVlyouvnx/7ZKfm8vL/+Y/3aXx/kuFvlKuF2qfml/Qvv2nu9T6v1yPHSkI
QuFp414au//uLr1LSyqM1HSfrqL6Vv+3u/Tc/6INNEbrIAiMq73/SXMp3F97S6noa3lxA35Haaku
F/dzb1nGgP/gqKWHRWVYnDi9oOFjNOHAT5/irYkyiRJtnhmD01+we+urn27Wf7e7P7e3ghvzc3cr
Qyo2N5BBqEMtfG3eXEHli5wahUOZJdIzmGezLdM2eew7OEIKXctSLTPlmXa2ncE/kFf95UAvRALX
BRxfCefrny9I/+Z6uOdCaF9rI39c70/dttfpaRhrGR88bWuCRUNkM6nBKCOaow6R00g8cQjUh7/d
iDdt/uVGSEYMAVMGlweuLhf20w9XY7tgxfbSQ09kY43BoZ0wjSJESFyDpHcq3/s9WLOJWR2l18GO
08c2UhJlgCbGZXSegiTj1H8Yn5/+fEf8N49I82bqwNUiCHnrXBm8eUQMqzV78tBhILDZTuiRfEjl
7VeL+BusOqlkGSJEZEnVEhZknGv5Tq3hTdxRveZJQoqh26FLnBTTzBSRl9H25LgD4GI/f7bT8jU0
6CK66mPlYzXQwuk+pg2q8B4FTd3EnwIcpr6EieAVKziCmpySvnnn+Z3Y/PkvDd48Ax0wX+ELFZ7P
BEfwdf76DOrApV6DOHswCfd8lSDVjGKkQqoJM19Ucd4lHdC7tlIKmC+MjG3UhteV7D82i50/zPUF
YNV+n4uhwpVn8cJ0Dc9Sc5aW+GBG5LoaxJoEvvuSo84aqcUoxCmsL1ZmN8a/LXVIcFuDJJ2aB4Rk
PG40YwH4EjmZU3mcbdhLv142R12g3lGUJfwLGeeAGjNM3gG1QtRsitUlcKaasfRAJJdz019XaXqb
yynatqFLdBIWHMy8a0e2WOMc69DuGHShZgDk5mQAV/58a397Z7X0QuOx0oU/7vxPb/c6SUZFlVPB
iK5Qu1aOtxECzsgydepAn7nP1io//fk3PQZ3P68tPx4n212g+FmfVfPt40wWmOuLrQ++jpev7eVs
D7CnfWo8yRScUUHex2LvU9Ega3DGQxGDFM5iVHI2eBl6sRzTi17Bw3e4zknxwZHkz3QYmrdyGvyr
svHqc6LPf75qxeTw7VW7vH8KLLovhHy7IpZDCOx7iPJD2yOGq1cVHuOaOALCqJiBLKL2bibZMrvz
IpJkjCw3Y7QAC+uT8LBkcYXjyb1qqSOPIXDjqiAQoza4FcKou28EeVItMjtQmLkWGzluIj92CShf
TumCqWuKl4dWUjsJ2QL1nvaageBOWrPezqX9iHn4xkx4c8x/ApD8ZV9q6uZEAZqqVbTTGem1YXoR
Bvr1V3rJYjeuXsP5fXZwm7CgxV13c97IhzHKILFUtuMB+M0mXyPCj8se1bSPLIpyTm7XqYuBmcJP
cAP/Hv+NuNEJ2EZTNCyAqPPicsw/JZPB4ziCveGd7o6i7L3tnx/J715eXiLDtsvQV5vLAvnTyzu4
azg5YV8Rvs3ZfNlHztkfLIHyAmSEqmPUia1c//Kj4vJ2/jT3/fH2KiGlNlTGl5fh11/1c6m6JuF0
pEGNeTVEyI46AymhN8vHLHhdGXPcLVS727JhsLcqVqTefgoKN32ZXbIPfBTZnF/wCOu1I4UWInFe
curw53vzr8tkr9SuF7jcGCEMVcSvlxnkcp2KAOmVmMZn5P+cNk3SXCvm9wgaO4s+suJ4/hAvEzNl
ZnN3vf95NhrpdRyHd/lmujBe88qSrCJv+kDo3V+u8HIF/7qRgWH/EiZUXOOvV2gcXrzZDctDGNng
Niw/K9kMN3mxMOoccCu7WKZH6VumEDbHcVa/r201P43r8N6Vg3MrYnP831ySMlIF3DPG9pe67Kc3
apXJnCxFVB5oE1+KphMn3zSPXUm2j79AndFuMzL2c9KDXKNPc5d8JHYAxwKyD5kCv0b78OcrCt9u
8petj6fnX4pOz/jizU2KAyXKYlX1IfIlKF9gD0gAGoayTg9jXxh7O9L8ctbqA70sVPitJ1tv7ZDc
J0v7nYFbXrpPeOP6c+/T1CzQ40FHRUAbDT0xuI27Po5QpvpI9CHG1QiMQr3lr4N+MBYfI+rDZ2FP
eX1JUXYNIRtJ3x6TIPSuaSrRxqQ50NIeWrxeF0nGJDwUhgfdYS04Zk6SAX/skEvsC5RmymMsVKYJ
duEkzW9cr3wRXo0SPcLepHpnPDkN4+QKThbbznQyUYvsOGIQJWitb3BXdHoN7oMqcHazgsgom0Bd
t53UuyXAe8Sp3GkR8xddKWyYoqogV1C95tV8F1RyOo6F56K4abLDkpRY8pvh+s+Py3+7SVCT+SLg
AEqGoeI/37xA+TQGLAiiOTTT+KpCUl4oKXHqDuV8jC3jiAgttgMZfPYXdTCB9R/Y5gbwa1iXP3hO
/ZIvAzODHLSLaR9xU/cHmoWceQOx7M64biadhiRsXKALWT9v+yZPGBsHH930qmpI0Rs1byf6cJRT
tXMwZQ4vl/nf1WBHlLSYHvvRA0/RtBsXNd1T1mP0+fNNeNu9XApT3/NcGiUvwFX+9itKaxAUzO25
CZfaJ2rI40wvGYz4OQLYs56kRhpB22r7iUJA/qW8CC9175t1xTWeBITzo25/W7Fb0Lkc6qXlITf+
yxjiAg1U6Z5tJC+DZqQ13AKYoJnlRMUOCBONOQcRV+WX0ftkbZtt0WKVda1TIHpY5pOGQEA2bIi3
P1Zin3ZMUUYlwb45GdJuyUao1u52cPsK9etTZObqRvYMIzO/x5xHEtOWsSfx9dV2FAGve4//LnWJ
1UGrifYgwie3mIu4rgBtGhDxLk2XHtsc61mGOwoWHvyl+jRGrX6clHb3Se8ik2wyfcw7RBWc/6gP
Ptk4ObojzOYm/OK2hBOHLZ74tmjvwqrB19dM8o6v7GBTOz5k7Ouqqos7J9VPreM41316Gaot1uwy
j0iRWZuzDIAdw/UJW2gtf35LLgvXv54SCB0laKndUL8pAp1xinLtJMUhbmGxheSMqgE/paup/8ZU
/aXOfftdsowKOgfXEz7LO/31rwu7DvJwmLm+Q5OuZMUN4DscpnNoAZDqRcqjq2CGdMv/CV7gjmri
z3/sbyoV4QZaXPZj1vAfFfFP+0o4XyqGlp/3iQ28nZsP08LBqYDeYi/MT/3XhUgE/769tMta+h6f
ggq9y3//0y+Ws1fFftcVh7EiEUakn9PEPISTQszK18Aa2wJAK3Buq1Dvu5W9IIm6k5lqOpY67A98
oe9WXdz/+T786NTePHUhlFS0cYaVwXvzHHzDwKXoqxIrxJidV6LcgrydgKUswzEeY/TqcwxDLG8U
ozZoEwlv565mt2ciS6yY5xjCRfZqEu3J5tOuVKAVwfigms+rh8wqfNLOekH2z/ZTKbLgXW0Yl3su
duDIyBlJ/PSXN+u3d5pygWlSIM2/yxhnIjNmdHN7GGrk4z1fr+p9eCGBlCcO4K5jr2iPTkY0S5iw
otRxYDbNQL9XieKWGSM85da316Yamr+Vqr9ptARfmJLUMrz8b2tAr1Q5pzEa+2jiP/qOQ0ykc5ad
SwNr2v2qdHlzdSiWYNo5miTDPz9r8Zv6jumVugzDBAfS6k0FykC16ZrSs4e+aaPbYcBNV0v/hqdg
KCL2JZMtt0QOl5hrx8OvGYczgQZTa7ethekn0j75y2f4461/+/qFzBFUSPHOfXlzSY3OizVgsH6o
KnTulojOjP2SBpN8jABXCmds5zS+H9o5vGU94YgzLKLbJHuM+4JUQMw2ReOjnhenNUYl6g1Tum8m
s5wvtM08tu5N76/L2Qr30oo+D230lw/otzc1pMRg4B0G4l+9M5VdNI46sAeZuIrhHMdmSx/fVgF0
SxgW9RAAGrsUz1AeEF5PqFW9JT57bTdvopZk1axwH/8XD9qowGPDRXET/tiQf1prNI2i22AQwSru
hFeOH4qrtMMFNVYOyJ5+0NyaIt0ULiDayZIaxyiJYFN3ZqjGvP6xnQB8rLCq/3xdv2nUhDFe6DIe
4xzzbelsRceAZ9L1IaxSVnWqdTIb4b2P9K1l+4KB5WM0hc1f2prf/Kp3mZ2KEKWRh5zkzcKLrCFY
S+gS7KTPABnFOVQ5geSFA9FZZfT6sMycmBO1P/+14jd7jOeyEHn0pvzdb59CwSLuIJxnHZq+Olr7
Z9cyG1NFI08iJvcrGdp8x/Bvz0kLrrocfF3SYQiRlIlxLKGLuD1uXrZ84kMb9MXZ3xaE32zC1B4M
LNFnGYrkN7cGwUPO4U3fHjqnQ+1s100uLPwIJqnX0+iaQzkO6XvZdTfGJflqgPHVe7CJ53G8mYrK
P+cquMtrQUR5xfw39LAK1SVyw8lRX/58N39TnXgSiRgzTCFCZgu/PkWwIRJ9SNUeilw5m2V28Thg
Ta3z/TTq8C+l0I9x/ptlicpAUyIY5Xnm7Zs6+hk8hJwpV6uT/npAFXaoJichGuYu4XwtJTRC148T
g3esWnY+lqDlmoI4pz//0W+H/pfRhnS5kOCyYiOju7zbP33IvnK7XlZuzWhj9jjIJYUFu0Drt+mW
E9AJIxxGk1DKT3k8PiQUtlfe7PenuBg4GU4K8Zf78ptP6bLOMWbxaMeZcP96OSGjfr14eXHwqjTe
zOP6oUEMR99JzJ1Rd1lsvhk3z//yAf/mLQ1o1FkwODegZvN//dXFbXpIcjjGqxWv5KDXR7X4Xxdp
71tl7vu+wwnpoPMGfVn85RsO/v0XS5oWWkjWduWzc/7622UaO5M7Ry30mAXedG9wrpgJmXiCkK1Y
wGszpU3X/IvsBg7tcUeZgECAuSCuMYiZGiYW67nrmmFzYdUn5efCQCfxVVjcebxSzFPdbm8bAtBl
pNwvMbIHRFJwu5a8xiBbICYmSmP8sKrT5H8LmvRaWTrLeLqQ4jgZp7fHsW/QRG91jufLykzd6iZ6
CbK2PHBmdVUwx3jIEfApEmR3RY4aOR0qgqAhROTWdfhsg+aMld++UNX5CIZLlwQGpOTZYfIcEH3V
sar1hH/Z//7n9/vH+/vrd8bB8KVUcz00oEK9eaEauXQBCuEGA6F6aRfoHR6SSJvA2GT7gtzfVcOD
K+ymZCQfjOXjWMl6X6dSbnR90Zl0mMfbCkH40KzBKXEvmU6dhs5ePlSUu8dcAIuUfUCQ0TyEO2+h
xagr+K9+ZM/0H2yMuvs8+/ntWg33cVpCPhozskTFBTRvOGZJsojRLwEPYEBHCH7FcXAdjZCjBRO2
uAhVksUckMLs49j51EjpnOtouo1Q6+2xlP6tcQkoF3nnfr1pYRAIL+Qw0PVpLt/UTGYlNTqORX0Q
KUVGmBqL9JAToNWcUDo9mTlI39Wicu7TFbJKdyEzDMjye07Onk30aQHJEmRd+MEfodv2icLvUKPC
i4dLrswkOlSk90Hpu6zujK2Xaf6U6VOi/IIBBQ2pmYIPuUlJ7omLmzj92PSj/1C/1lT49wWKsq2K
Xay2bfE9m2icS5TvocUm6OkWImsE3o0weOmzcEHkIcdhUtvJJAc9Dluq89sinUF1ueVnf9LIfZCn
DhlHnPMYbXqT3doEg6LGaruPRLwNIVe0BuDCIPLnxi2wcvoPTGbemdmldbYN6bWN907DZo5bENeZ
9jGqEXLnBNf+4LxEVsfnyE4kiSbkMgxYTqtJQsXNob75tA8in0Ca4LbJm/XVOqAZfDdGJpA2eK0j
cuUm1X9d3RnLc1RtHNWkhy5b8Dtm6l13SQbEzCOS762JgBTN7T8L/LmoBTUcRPs8Kf6xYfLPGGNz
IrkFOXwDNLO9iAkdMqvyrGXVcJD5p6I8N5bYguaLzSvoD6V+zSLxFIXltp9zCN9T9CgjeMRs0wAB
KGuuUc48DahIoGJPD2DumKt0iuiYemTxWJPtmiC2702zHYcVhf2rj3prywCt3vJsdeXM4K06zGx9
AEFpPkalvpMkQ+YWbNxqBk3derGAyQkyRwHREo3gNlX1fmQFu56KlPxUPX2MQwwcs35NmJgSdeQ9
c7y17UVyM0ars+k0Zt/IVf5GjUxvlKu+pyPxJbWDsUCR+OAu+MRnhlvYCajzIdLmOHN43lZA/WuB
BcTQjlJHdCzL5GxOEfrCEqSoLtv9khEonPfwvJUHstlpvnXdsJ68Ob3JQ71eh5wBYoME4elP11Of
NacBCxMjA7xMsYcNO0an44vuYSrIR83b8xyP/THu1XnKUlikasXBhg1QFwHUw8Cc0dJWp26J9a2D
yOmqQkYALnZANJA4p7r27ZZ0uEMMB8xHzHD2suUil2lAHTjZeDNT7h3QZZJFOPsoRxs8JhVYGhQH
V73oieXwwSVUIzT/3oVr4ZGHkFQ4nObpm1/bj4NFqhP0Xr1hYL5ei0UDdl8c98qSfrQJ0+SwENI8
YEW3A868FG3LtSmb7xh9bqKUNCA3fpxm1zmUcQYJeBmxpkIVDtPmzujPXhmlnCzpO97u+DqgS6BH
tAuvGUBNfwz3Gg5epKvvsc+kOlvZaSYi/fIJDnlKeJUXqjvf8jQBFEMORalsADks8n2hDKkXceTx
GsEG9cnaoCINUGWPW7sk8q5uwGe3jGf8FlN+PLyGujkX3XzX9MsnkZg7R7T9bojjehdPH5iy7/om
ew59i463ODud4AWchngvwnTcRXGaXJUd2gDy6mLvC2dr6XEqFmxEH1GQ+cdxof/1MhCJDk2CSJNv
5UIuRegjU6v5M/LU27Y6ujfhyj+tEqSMREXltjsuHU7prtA3MrT3ia52TMbh1zahc+3CvmkHQBmi
I4MsBK2DPP9GUNcF0npMGQvQ8qQpBnkaggA2Zw7+0o0SfDumDx8Kq2HSEekx3KoZ2omXrNNGdO77
PkNPK0Mn3qA6x1AmJChrHM4BtI3VC+vbvJ5APV1e77U7KzXeIQP+6M/6UEaIxsZk6xcx9NRm+CYU
UluG5bDdHDLMGvhWivzk7PKU1vEh8tePrkaalVfZN+1wNj/J7Eg402OS7pIEwiLs8jBE959U4y7E
YBV4zlnIr2Zma2HN/tp6rMhZVyYo/LFNZ9Tx6P6QsEZF92nxvbPnIm5QNXENkQyu+tYbN3F0ycmg
NgJIV80IDkV4iGm0qFvqW2SjKWlsMSFh6ClPbjJ+XMr0usiJo5Q8LeIyXk2Amk0AFFjTB7amB6kh
Z3DK9AyX38bP68JTx96rjHfXragwOGEqyQ5p368Y69yc4mdc8+8ZsFBPhpjja5tdi2A8emNSHvuV
eqBtwisBY2iSxVPuq/c+xvClEQ/xhSM5ULgvY0T29kJOVNaB6wquE1c7BJzW+6b8tuL2up40CZ1J
Xb/n4CfDmhHwhebUIBkjnI07qWcUgONhRB1Z6NmHXs6bZ8PqtFqSuMquPI+NZUtYzNE40aaWFn7Y
gIfKTTkl67CpOKP/uij5rZFQgsz43mkwclD1MdzDM+cQyjG57BhukJ6Zny/7NfcIPi1vun4+Gg0t
Oq7fSdoc4isfk2F02b0I0NQckbYulq16ADHT1teOUECyeBcud7qOSDsu/ZdAAP6oVkjRRTPh8seE
3V5Q1Gl2k1rvSlbOcz1zhseE+ZsS6YFFAH313L4PAp4h0tzPKVSv1ob4kavPE1yP1nAug8HhCt77
jWbBn3CfbrIIZa5/0y4TLOK5+xzJ7oW0raPTgTTtTPJpzdllsoeMI7Ur3+ZP81RcYidcLC/ZHdQp
FV72WAfNSVNtOUky7ATztoHHL+28mwBkNEQHjdiHQiuoplKToHXy32dJToMv+LcgVKISb9dVn33J
r8URhcC4wvQhYPnK10WyTyGAVoB9z5IptwJ14izZcJCdd9vARBnE9Mx32PCXJfuxnc8OKvFycB/J
6Tt00iXmI4UjGtf/eNXCJkshZwU7ZQivzc0gAq5yT3wHy6vf3ibSxx4f4xApk2EXooG+JmF2L738
Q1Kj82dSpUB/woCTDsgyEvx6gP9j8jIwoN1GfE5XE6YXpkLNO1OBm+o8DxqemL7LPLxpsI4E6K/B
qBf7pUgQeYwAcIjB4nxJkRQzrBwSJmHGGM+wXyQwy+fYx1ALWfpaTul3HCcYbqKQ7mk5TRXSkhzX
ERZUlO96OjpgubzeCv5dYLpW9xQDM7EWbQGGNblg51gzmwpjbIaYv+qhXoeVxhNCS15q/VmaZ+to
OK7SwWrohXhy1gQio9wmIrmLdPuy6qFBg8xjhNxAk/1uJZTwWhrEwWPPMZmYCV24mJCNuEAu+7Ld
5V1x36F4vy7z+iYL15OO9UO+9LvJsvSW2fIVhX9xTKo8IYoF7/LajeRGZ5AnB48SHJNGsatXTJ02
fB1aeAJDH2GUnkg4rFyKLTTA10kaHevR+JtKE4wU4zMOEPzDI4eHig+2wrqdTpugTsVtrDMXV8Uz
qqg7vCS3db4Sisn+kiQLz0pV0x7wWprG2NTVBWTE3Tm6PsVBznmSWGbikQVonWTOoag6sEMUvloV
AiMpSZ7h9Ds9qglt9aXwbUSHo43ka88lECGf52gTx5C2qkuQWGnFldEjuCPqrGvKiVtbugDJKK76
+nAx3LESjQhaKHEoxnzd2MfWUz0aLLgEQeu9QwJAng9A661nO2qAxuxVn20aS0ldL5Nl33SPqiMH
qmgrppgFMAs7XgU2R0KTuXcOMkwx4jeJFqy/meWkV9Jtq/gBCxXCYhbvadlzGtzetBGfOp9tFY+f
A7RWN2t9mcD37JMwrmBzR5BaxhnHk/cdzFKhu4zIdXxxswpf8uTSdI0V0KPYv1ty53szR9Cc/a8x
GOax3hGHHeGIrp66gjgDz6neqazcoQegqg4+uPSYYLueRzk99imgnCZwjkNffDLjl2ygUHJa+5x4
sws/j+SI9ZRhJLpi6IYZjc/DTZP7LJqPoYH2MZd8lHCYqZZfZbFz/bK9SdCJbeMHL/kyy9bcMCQD
0qLc9zxTSQadjdfv0UQEMuEXm67ytgHdloGXXUwN5XPWU0ZM1K7t6t2OBm9urvVHvh4eyE1rE/hB
RNUPLUTqS6SaBB84hJDL8ITeNo5/1Vj3PfogqsvM/zwUzQ7fz8dCRxAAgu+DCGCbOe3Ga9mYZhl8
T9H0l1EFs628cRVEYpiMZZgf6qy5j5G7XEVV9SkmOvy6wyvtELE8yXxfIeyPBIG7VXAHpZlRCOEW
ed3fZUHzbqxhIqmmGq7Z0CsIIJ288ovsNi00wN5o1OSyEQVR+EzyfO9RO9Vr3y8QPQwIac8gV4ji
h7FjLWM8Q2LPtG266JVRNSIqJT50mXx0IT16ljpSOcOTWzrVXuNv2eYptHibu8zi9MmUdP4ttchV
l4KRUAw0RnvSjvO81Ps5CiHYACYbdMJoN/CuK3s/wsMr5fpdz9HJXdKjwd2xGWt8QbT6O4oCMIxQ
/kXtvKw5aKywrjc4Jr7ibntaJ492LUS6Z+z3JR+Pa6x84svYGhzzKcKFcGyiNtvkCVl0XHnJH/du
9XW4GTTAKrqLaTvmWbgFgdVU1bqzMzYKZfZascDyQeeKfyhMghEfIT1GJcWCqF51mBJtG+Z3ayJh
K4TAZUYQYGmjHAACS+dg5Qeix9zwflVo3YcOwFP3GglOEwsBidHqf4YLymDOkBHfG2UsU5TmksyM
j8x20bkt/Px6QA6Q++3ZodfLR3XANrUSr9JsDedEu4VVmd+OKS4N2a/Gr3CFZkyyyjnB7B7s/C54
WWO+E5ux702NPUKwj4rqwMm9AKZPD0qe4dS9ykF+8YvA32L7PBUiBRbO/zW5gS9VhE1zGvhuWOva
pz4aITBFAKSCTL2IKgWlF7zPvRGkAqOyKzEuyEhb9c1Zg+9tCeq1WgBJ9GH4mllBqrXrbIa1ceEW
DhRRnflUJQDnCENRYAXcwOt2RwePBxP3Bo2RdY7xEjPqKwrkrqzo0yWNsAh1fRtl/nKou+xlCtkU
2+IT2+VuXeunoNrE0wypPpVEWmQUIKL7Pxydx5LzuBlFn4hVzGErkcrqnDesfzowB4AEGJ7eR17Y
iyl7ulsigS/ce64iLoNHqV/fWHB7MVM0mldOk01nkw/QcyhZANeikL52LPVr5SrYLO7yj7lusccz
sTNakoYaVRHPjv+3GJ8aaV8bzyXDMY0IDalWdRCe9xQ1KrZa8is44UdAHsY+72dyNLykraJ/gjYy
zsRIbLGlHvuMMULAyKmfadKWIjsg13A3mRFYTHSnxMpYOkvgaXh73ovRz3b+BX90QMVIex1U+bef
i19UX5J9dU99J7meoVOMofmytHhbR9dGYLB0pLKkQNSwy05iukw9XZO+qZcZ3gw7hi43rywx9ksY
xUYNT6n0vH4rhvIZ4MqcDDk483bmb/I0yA6ZlU8BS++71W4/qkYGmyiAT1aY3plLFqgnTmBoQt3R
hFzVt9DZpbJ/V8ev4ojeGa26c889hwizjrOwrnYjMuZboU5FEFIW5BrPnoQDNki8QS1FwEBDhUuZ
oT/itxujyB7g5t6lmTfdeSFnb14TDFkyF2YHUL8XqfqzLT6+uZ33RmGD3MGotYsmYJQVMSYNW5ud
y8wtK1f3rArMrE2wGvzQ9UFxWtOeO/Ey3iLclgTjosvYlHfM6vMfq8wRayiawbIYkJ8j7YFaeKEL
6uGpiocalmWSDfRrUWh3d07ePNsgFp6K7luP4D1cmc7QpIp49bwG6st0wG1oEzu1Dlsn1w9NW7dH
bMwkOwz+czvR85jwp3K0V8QIeqDvSrc+1w1/BN7dQxn4zzmjIyZQ5MIOA4pZomIYwdAHVtvmKQ9a
l8KCvJKi6stjisM+yU2e2UiH4fMygqezZz8el3I7TTNDNUAfuJSM54InpLQILKvYjKPGoHxEHNRo
mwBa1tOIDmGJNdZPXmT/idV6nOoGD7vVlfdmz9Y1b/P9GA5i81WDEli89V0ah7A7WVXnv4YBoL+M
fm+HYXVLKwbV9gb2CUvwT7X8CjmLdtVC4alGQCpdNu8CDq5+IrMtsJbTAM61z4PPVBQveSGStCXd
zZiCKC4nfCBFxh2eSmLpQuEQGI8tfY2arZ5HUhYb/06bfA+ol35Doz9ZrY42UbFwTYEGTQ3PvdSd
4LPOpzwJmko++oN7YBCdnWyqO4CrW60VkQWpSremzFzGus6HYdq3wJvmwnXMqlCVn5HhYNJel3OZ
Y09HB/TCizffTfWLjvB747AnQyWPXtfAZKAcHZuyRGY4+o/MrusdasGC4LK82C9YPvNJvAUIekmX
ZOBoqAwmo9Visii/OovD3nMgwYvRJZk3oKjtoAOHcroim7IOfdoX176402017vMW8Iy5kD4pKSXC
nqQ6+5ZTHRGRGBTlLl8YxrpDBx+5RljgZphL3OG5LiK01gGhw3nm0M+0dMIRPXZXUZ5rd0F+NkBE
JbY+jMi9I68IHmjXbrEL5FvbpEVw0giuqts/9UsILcsG5C9zgDx4zX2o1uI9h77YpO5OYZa3FSVu
4YAMM296eq9MT3LUzDDYSmRoCwEbOpdcoYdgSH2Tllv+YS55OFg6R08cwUlppmy1aWiPJGXZpXeB
qdPNeFwNu73v5n6LPeUzpVZ+DlukyLBE7uZRnTPA7Ph4bl+XunQaaTKsBPea1+YZo3a2q8V41H5N
rsuCAK2sgTpaEVi9wiUhr/igBRBAE42kyQZ9e+n+GViLCS1ISaXVZCkxxWDjYsEpyJqJ/UiPTUYV
kH6Wt8mu76zQv5FJiZpiq7zzwmw5cWKc2Ks5yVwBsVvXA/txUHz3XT6ccBUSh0rfUgUT/Rim18x/
pCpDBe5O7TmU9dVkpFvc8ul5vaOqo3t3hBOvQ3FucSkwo515iCT8ug5P92WETQP+demZMcmBCqvH
shKXtv/RdOXybJdJ4ZbMmkT7FsmR09mjTl/rt97W7sVVuE+sjri0Fq3TAI9nDJxTAMnHFvNuoXpN
HVALPXw43YImq1V9GIM1pZ6SyFPd4F7R4eKF3aWmmV5CY8+mCgIejTKcVW9foE+HbF9jlV0cRmUe
1YxLXJq0ciLlWwFUYMarYjO196AsJRSCz5jNQawu45vuRqyagNVt33kQFjTp+WuuNdlqtb5PP6vG
LXcSD8jOUmv5UBigpv3a/RU4ldjR1FR3odMSRilu9D52rUPSMJ9KTIen2rbqfr8I75AxUBc6zw6B
4t2OzOwNAgD5BrqXO0uM46EPq4NWUNyiEk7d6C8rJ7rISElruNvYV9OJwfYr3fRUTtFBZPyIcJ0+
3YGIwpLcdj8vmUdKVr5LRnhkY8M8SeXbopLBK9Rj0QXvfc4Xk07dPWgMfZIGKMQ5eF2a8pYP5JBh
DiPkOAgRo5sGt5uTwiTQj0oD454j8iOQNjMJBlJnFPInJyoZ91VnRZ7Tlpr1UaWrve0MdTFdsFt+
Y1Rn+vF9VAMI5DafYOeuX+zPk6ij1C9T+5rZAbPRnGIxHPtYTB0XX77udBvedZqFtt0OJzT/1OHa
Tg/T0BHr6zXntsFAxbrSkLLftpi2iWlWSSEzufMGt91ORooZG3dyFtHoUKCbD2oiSbm0QkJS3Qmo
w2gdzZQIlRAVw86bQx8ePpesvc7+pivmf2bd/LLcDnemXP3jbYcclEZ09a1UX2q2KKtEkLVqmCjB
YkHfxOQoCP2B+U7NhhLe3PvswZrRGq4F9ICrbIDT9FBYJd8O26yd7xnFXsI328sClL4xZIksBHM9
GkoR9pBCWHax1ngMZnHx6n6XM+kMrDk76ei2C4NRs2X1Mp0K/ph97noPiy87QnaJ2AluGMm8iPzj
2MKt14VLYFfLbN2nNRvV2t4Z+U1kq7hJKWLeouuakyeckrKdeBOYb06wm9S3TyavfVBpr3Zqhsep
WsbpRAykK69yhUAJyILzMjTtPwmnJQnticIoLWmH2ZuG+n6S4b2nRjfxjO4Y2H6+A3THHrq4z/J+
OTpG9oGNAqBlyeQxrB25m3MTnAHatcJr/9K8aONalYyaiVXLc2JgIHNd8dGkKIHRChhhNydmPmlg
c1RgCFovs7UUaFHyzTqKEaYht+kEdoUVMKQGVxPN4kOvzEpKtFUGjKFaEFxjN81X1nfztW29Z3MI
aBu9JbF8v73//38tZl3dk7JYE6WGpYrEj3qNefuspywMxL1Q6webj+YKg4I8rLyBemqWQ+wysR+l
QwiNMbZb3/JyJPaYxDBRsBrMKOPpC1gzruEL+RCseTpSWtUQxWY5GuwWrIU0AXbm9E1eY8BBzmEq
2cpISW0hJWTtv8XKznedDSqiFNo0PAkaN+It2gBbf8Q6StoMDZ2usY6sLAlJbfZR1ztHCqmtyGcy
tV2CLFJTih3fubOpGM8Zynst2AawpjKeszHbNZ10TuyI7Ff54w4kMrn+DJzNMrIET8BwYyfXJFv7
FcjvEhBP1MH8c/OA6261H8wl/2owtVOyBbslGNTZ4OBb02E69cFtkT15Q2z67zzr3E0hmSVKMK9a
sbCgIdjW8eR0T7NJ4JgF5wIiO5diKtBbNqLik2oNYiyiP3OItpT5e92pK85G75I6j5rh3570bIJw
IreIFwP4retUTLyES+fULl/Uapd1oFx2pPzmD0hjbZSHaekhmFbqrWTQfipL4trgosR6QtZlmBQz
mUsi3OAK54QIDNI2EckeLM6ycQh018BIbfC+KaZCakBxViT6JkNHGm1b8mMZ/RSGfSlZCfTF+lg2
7Z/NXbDJhtyOm/nWVddnZmpPrsi77TioS1iAj0Ls8MWeYJuZJQiEhoY1BNoHsa7DSgzTagTrH4Cv
yWRHUqdcTr5rTIDwxoQuFMdG8FY0oOUm7Rq0fJyowDg2Tmm9TH1qJ5kbfaAXTkQWgfovO5AAK3/M
2JbrzjOoNGVbIUYAo9gTHAyKKErGYcTuzR7IqIP1AFzjvsmReFqjKhnkIzxyGwbEkZNxCjs/mbYS
vGVwzUMRxE3nf1g8dZuFmhSGowK3wepnaElobnxo24XNplT0n0HwUi8uxYNBGkHUGQQSR49BreZ9
6VUN25M0VlF6DUo8JmjWCHaueLgyqnajhC6LSXUgOsGyIwiHhDA1UUCY/a/TRT8hVIrNZy3xI5Xh
tekpDagdAFw3d2ZHUFjUsqKoOVloGJKodC/SWN/58tatM08f9lo8ycqjq2RkuFkgomwmKj/SB7bN
tJ7MUTy1PXv9hn2evPmRAlG9Sac5cadEp0UDgXa6D9rdl7KwiZV1c3ItZXnFbfpEzpl+JPpib9nt
fsKcuTGCYbnZt0nQLsMgYQ+mSHyhm287i3ZwDGNoJFzV7btezd9yru8GQexQZeeI1+Hra6dLesOy
4mHm9yl0V1zkGERJF9zz2/erzQtQH4IgM0/F7YBmR3hhH5Ung7sAQc3luz9hAQrJdsrZ/ngDlaMw
0HF1q/cqM3tjs6g7awp0eDskQ3nAPkv97IyAYqfHUs7LlvkhjtJ+fdUVKyItlseBa0vmCL6GpiZm
XZTbrry07G43baAMftB0AYeGmU0xQLeHxPf5gc44MROv+8+pt9/BsjGpCsIfuaTg1mx1coGqkQ90
qyDEdFoK8m7hQPFv9x7QEWUJSJ9zpqgn0iB9abA2jzoFOFxbZHTJYl87f///9Xj3IchzMHEvRw+q
RVqx9nX0whYJ+6Fvo+ORu8jwyLVai2eRFd5uDB4XMe4MHfIEl0wLwqn8tzorTUlrnE3DWXfCCVk/
ur25r6rgk00ZCybwvBCswLW8ZFhKkjy12ZV0e3+1yU+6qU8M3K9Z/W3O5b8U5+aHWZ8oeuGOYZDE
bMNbZdE1o0UIcfytQRFr9H/kY3O1B9sh0H9pHY1nxwMHJcLHxWSM54jzNPHyNAIumObLnWdB/9W/
wsqzbykbJbnLHnGYvf1asaJkMa/75gok8DMNYT+lNoFtq0fyqmJiLJiJ1P8sLc6N3/7aReWd5ZTH
La77U13DeDH68B9zzHUkJqd0P1ptRLuhmaBzyeKJ2dHASIEXBLrIT1uPHqEK9W0kgMjHbdHMhlh8
GHZtFfM305uYICqfQU8JbnCtTmUxy13r179O4JKVDSKHSYVJUg8v72p99yGre89zH/iMyUponqdU
37u6ZWxzwwTBgaPGDPZ+b713c/G6ZsU1leNvXjKBC836l4XWQ+Mt7PsEk62uo1Cul5StfvtslAC3
F89Pms75nY0E/1PbpXoHOoVOodOkBZiPda3PWejf0oTkCwq6V2zZmKAl4BiQZdQ6/pbB6z8wYOBl
7faFyeZGAVqvIDjFts2sNaJnR6P1UTQvM68pS7cPTrQvjaaI+wbQj9HpvTfYdwoOTALo88+yvkyL
dn/g3CZDFhmBCbdrow0TO6h1cpE8LTZeLeI2Ie/rRcTT4LLImghZb/W19oa9SOu/srzJ/ID4TxVw
4CHN3stw7QA6g7Dx8wXGnY3aSiCYz2Q5s1eYkyas0IC2kPuFJ3hnTTa05WPYqOfAK3a+8w8YcHWe
FX7BEAFOBJN1mMYPd6KU7/2q5wAgX0lrRkoswqlgfVIV3NvAmBU23cNaHSo563iw+KynoU8AlWX8
aiRagm1ey/WzCPI4pcx7WKlkayPXMdZZQkxK686zrWPe2bDJ6MF1RjYZAhdx8sQZu360hchH2IhW
+DRLcq4BqE68uelzE6Uso9wPrY1q1z1rk9jNHjEa1VnsOEhFpsXcd05GhJ83PDk262lAijkHVYhV
+cZAN9haT2OUkgmLdcak1auMnLV0AMpK4KqaMTViewANe1OiKdEgnDGNqwc+3PXKnO7LJlxxhCgw
USJi6b40NoFcHTh7X9Q8HHybNFZv2kVPVEeNvvR9HbJUZ+eygpHceDmKuaxFEGRvVJBDJEH3kuSE
ffgVOzyjAIeGIJdDpCV2dVg100MYFpswjVAWiE8mCHuuVSdhM8/bVK1DvK7NvzT1D95NxtNFxGme
AhhsB+tlqa0qHkbHA6sFfcjsigP2jnUflPZz25lnJrRbbc7/etNGtjRUX+OMACKfKcUxq7M70cZz
v96IbEqdwq7+182SgsNvXj2hXloOE8jEDr+L7f7Wrgn0SCDzHosvxxrjAiTK3mpkh/TT3rvuwvc6
ZI9a12+yB34/Z4LcCJ8s7jFUF2CqgPINJncIvHIZxtJfXk0XAmHor/LoesP3UGVga5jw99CN54ik
PE7YCHDU2dY2H6gmvLYvXsZ8gBwur0x/eObJj3RgLXRB6DLJ81TCEKPZOWF5dLnl8NTre1GOd1zs
JF9TFwcBu+AV/ClXhtxGSvwubkTEgd1cRwsxjDc6406Ivt/CguTIqSiJia4ROWu7IijIdWznVzlF
RRx6d4bneHuk77wTdVFv2iHCOc0xQfQXORd0z7sil5wGJnV9XmdbQypC6itEeyNYsozBHW/we+0d
eh+RxKJGuNqA54bW/ZuQ45WLfnZHbp51qdgYj68OESUOtFX4GVTkEUg1fRMUOtvbf9hwyY3tRfrU
ckSkkfVtYmUSekAd6KOxKbkSUFAGzx5R6LnjlxAg5U84pmfhR95hmHl6mktAOc59Jx40tr/YhFhR
Ir95LmrrjrsybkfUtwEz7JyeqmnKq7OGH/lkvRvoQigFa0qE/j+bSDE5snQUYAm5/v1LMYFD5fqj
Wr2igOmIBZvOUlXzyYLCfJOzRyVfp2Hc2HSak91K/S+bhKnSPdqee5fRHRfpox2MCMICBp69YTDU
CN5co2dHMOSPtcdMebEzas2XXqx3fWmQz6XJPo7u1OI8uWWKfkMQE5Df7i0VXHIyMmtJctnMfrwe
cLMql7sRThw6EBJdbNEiU5E/NXLCTYpjbdu3nCUKk+zO6HMa7SgYk8BPtz55h5hCQL04ZAbVYf9a
unm9wTaMo7kbM+LIrK3Np8Jl1vOa+zn01mrPXMhJ7Dr/Rl4OmnsUYhcaFapeI/zxDOTzjhHEc8FP
56Uujrb9G1QWBVar7M0/yKLOUZDQl4HULtLvlkI5lB3lvumDvGsT0YUEKruekfQEE/d6YMqH3NjE
lQaBcYW7yoxUR4z2zbY6j8bAPzEU2ysxEh+q+I3cun52M48pEzDz1GzcW1gaOXjGcDZH8PUzz0Ml
WL/nd6K/Xafprk0nNszmcOeugBv7Zv7SznIfde6hCMDtpSTM6uwHlAopigTkEoTFaqBgboRN4EsH
+ssdWOIEzWtNeXL7SIg3qN1kIJRxGTpkTEHlbMyRYNQiCx7kECC0M1j++K7icDSvbkkH3qaEU2tL
75wy+gHzu8uETVGJtq/rmBoNrs9iqyEd0vvIeyxmok/3y2ASiuLumYYR50zmuo2km+I6IQv1y8ur
h8ChNa2X6LucePzNZpgTG207gmo4W81yn9nrK9rahQje5mVB0imITfICwJLsyxyYHDxrLaP1vo5d
d94rj4icgbFqQDob5fKHphhnCDnxnVobRCj+TnlksLWMzneeBg7H04h37mL58tpBiWSRl32YgF96
w/mxBjZ/VsmK0oyyMGYJ3HfTs6NmLguttkC0f0atvwS8ZS7Us2/AS0QozChmO0rJhFx78Wrbb6nb
k6SKUl5W2SNwZWOTdUTjtNoBxoyaaqkZGq6Mc1qPFB9zkeuh9PmbA2SdQ1bdq5LByDiOL0vF8NPD
tnCr1sdQwkztPKZY6Jm8zCMBIql8q0pE433bJbtmRViv3ywPfsu1Dba32dblyK1YNWjz5uzRKJEG
ocG5pwIzuLz6N6F8Jspqfpe58+3U47uoMEHYRg+mOIpo44Z24fx2NE5ORo12cc2qnBzCYr0b8pSg
A/RSJPoNf7ImxUenE4jngIIEj+guMOuL1xBiYSMHLlk2X9Lb1g0PTO/XRxY+nBfcX0eYhu8tW9WN
kGo3o2ETDqJ8l5C3KmL6ZYz8I6NinJBL666MNOaNcf4Y1gvmrQJl3fg4gaIEQBBwKjG5W4SDp8fr
r+M8/FeALNpK4ow9B89C2m/tLODsrSoC7gn8BU6LjAkCIkaBD9gP0Garcmeqto+pB/kkcgKdQpMg
d5Jnct/dT6t419ImcBbNVX6bv1U6XPbYN7c6ZT+xvPF9g+JPbT/WQY6LKGu/3dJzCMIBobYgFd+F
VnvpDXV2fbj49lKe0J7fzQWa3NSl4cSv76RhuPM2AkXdHpcQTdtonk0yL1sHHfOolwsb7pYHTj47
ln2TyVrUzGvzoLpKbvGKaZQoQ2JJokLnzOX3WfnhnIxWBb585nvYGisfq+uvIako7c7OCFoCvKOT
ZSHmPffIQW3fw9yZ992CqMSzUspG9HZm1X7ZbRTEHcUrvywqFUsXCUlpzGfQFXYBXoM00q9G8wcz
2t6ZgfnekFZbd320Sbsy22WLOI5lZTDuNe704DxLM31t1v+bcsRMTan/FuW+dYKpZyTlHyCiLYRr
94O2eutLaBcODenMROEAefrAQJ4PrEJK1jIS2ayi/1MZ0gkbELK9uiwPGPpY0IrZOcvEMgv/mJrI
UnvgkbE15cQ4rfV/vq5fm8b+qHNzOsnX7sXQODSMEoxYexvbZP2MtE6mYKYNmA0BQr8i08jDNYJ3
Pc1PdkeYTzl/1mpZ44zNHTEM1udoy5WY8aXaemv4H1Ri9LuYxHaVl7LXAcnNNyPJb5H2Tk72/Zrz
HYvR/XVNELxsnuadQxiLI5o7FOUjxtoZV2e3PqPcrDF1xQzVbhv0FNFF6oBxZgPkM7gUhfe3GlS0
4KltKiESzBqi5ytfxb1Kd4NWfw17nkMF9QshyfvoUNHi6D3pgYPSgiq2Dczy5LDEeaIE/sZckd3y
RboDkg4YVoRZhFNNMjhnHBa/pIl8COXRp1FV3wRJbtVsNMfMcvgXFswMJwWcZhmdw5Jx54DNV8SN
RK/sHEjffS6nyeJMpJ0w2o9udI1Nbq5y2xTEYlrTw2ivDtAERM4Dc6Ndhy3OhiuaFCqDajN0kIgh
rJY9HHCJjapoG1Y7OuBsaci1jphkT/K1aECeM4SIR58dn6DJLEhKMePCXOF9BXLZG/UYGw6rJ7tf
j3L0XNpc8yOo9Ae9L/ockTZEMcE3gEB+M7BIxg7imNYrPhuE8DFV/Vdetp/+SqgmJDxvSyTGuzJ7
P/abrGfIaRjUMlwGkyNIllXvdtqinmt9/r3WHkIelb+ftzGx5IVb3T4w962el/9oGxG+Dn244yO/
GIy8zqbj/tHJ7fwIPdzIUmpyL1o2ZAqPZNsoLyGd4uLnxID4uDYir3mvW0awuI9eQSOAk1ZgCIPG
ZTZnQSopn0dgrX6L7A1cBTUxTAdvzJihACJMFP/S2DfbDERtS0Kwb3+07EZdh8ZXmfKV2DtyxPNL
4M1VjI1vj5LqI7W6Ty8dUqhYJO6hQ3Swmm5XPI5JO5A8Whh5kjv/bJsE9Hy1vyblPU1AmG8KUH6+
RW1JcEO8zsT85uZTEY7esZ9n5njjZWIvuMHiYsJty2OzH+7NbjHgr7Af8lbesKwLyDmkFD315vxi
tchIrdR6Cwq5HUb+/NnHNsUG4oXp6b4fWFsbWqTk/ZEw0zf7YlHNJpyR3jiZlKfA6V79ajiAv6iT
uSYUrj1rx75icRVk6ppLvLY+m1KnOklLJMPELsO3CMRiYFCi6MSBcCSm4aeub28VTpCuLqhTUzUe
Rnv6qrMXCH3fbgjxvdBjucWwe3JN5mU54qGLMpv0dg+QDquHOzC8OZpXMp+Rps5y+YGfNSLI5YxS
Z+l4V7M0aqwwTIqsHJphadEtY0UvEuHwqbND8uOo7X41wKeXdoVStAqmAoGrWekWAdLUad0LEMu4
pKmKZ/k1qwFHa8cYUKXGdOOtLdves7jxQh5R8GWvbaiuUaxMStgpVSHxbWo5Aya+VOmanh2F3xNc
OUg/cyPcqD5YczdsXTGuF4fY826OXBjnzk8QTiE5pPlVZ+zsZRd5iWJMDBtnZpVktKwucZPhPFon
OuPweyLfIPEr8xqyOyFXFKeGNzMgEFPGpcr1u/eyDNS8akCujdCb5wbQqgiuZp4TylCaFG+5Ns8o
xw4miWDlEjXHxfB+rZSSqXY5nwuHTpo0boREecKUVLKbQNddNZm7jUQNdADHUN4bNFgZSV9B1+9T
2zEoNlxS7lIyJBzv0ytus73mbuzRLQe9+4GI8i9jM822iVNbN9ifWKfuBygrzJlRlMnA2vUZggzm
RoZaSfec1x3wDu+CR/NJ3IpDVBxfU0dOB8gwyTq5OfdPSg0Ea94eF68y76qRC6+yKArdyWgSIiEQ
UkZWPEEmgFDWXFOX66ZYmSIV7vbm1+2W9yozhq3SNTvZpfjoaqfdr/OMxkuY197UchNlAd9a9EgF
gY8W2oiS3MfBXOLtaPAadoD0g1Yz3GqPVOJ0CMP8r3XLbVAiRWf+eEoH7wXHk5u4dfOYBdPH2LDL
YpRG8II7cs+SXSzbaEc+CaJfk4QOexgYprz03h1QnTdl9LRwYYZ7mzWv094RHFSzv6zoVQzW1DPg
yw3nx0du26A6WEO2yP9jM9ytVfE5TJh85plnHPlHel+N8jXvo0dd+V6snAa/2VUE4ZVAd93jIvFQ
NIxDc9/b+R0uXszVISGCQhNkj3CAo6M8NiMfeFFDXEflz0iBmJFoIgqk610mvT5Rh3ypDMxCaiV/
V5AiYLsHNFDgIoGotRl9d75G/w0WY0GgAQVDGXczkFXe8kLEbWk3DIaywzB1bozksqG6vdUSJk6M
InhaxuUjQgi7heNXbyeb0MNRXJGVY2QuIir/1WYIaadnBPhmMrSOybKc198kWLfokSjX+X/A/blf
eJ2wZfPVIZAt4yWQ95SKv62T18difIcVD1TfYdJCT3/bxH42BbbrHGpyOapvjZ62MiYq5OATxPo3
sXTwGRvrsLT9twnsfIOciQBhu/6dIwtwyU2j1LUV/C+wc7be20QOjm4JwZHZ78BryVRQPwwHMzcI
PRTqNRMNdFz6LEffG7R23hzc29lwnOgRb8L1Ry6vx4ZMu2bKdzm5cfVEVUxrTJDDxhNgKj0727ct
dvlx/QQNxMPBH0cz8jJ5xV3d26CcfOPdt49dz142dZG8dE7zVxUr0ha1XPUQybPlzN/aqo4D2ism
zePvXJfURA5zp7X+xhrSJBUN5LZtWOK7VnMqPeXDYIp0ohSf7Xw1kK/zoyN/G5HrQPr0rm1CBp5G
k8Zt8Ezj4bPihFDhr/jBouyh9CxvizCDudDNHMCRXczewRNsoOqmvU8F6YWzZx6C4QeXbcqfW044
QUz1AVMCIYzJ7cfZjziP/5EJFH4a8mfDpGaWHHFBNRVxpnCFOAyu9JLFi6sYHRj/1UvzYTSMD4pi
fhERqE3T+yrc4KlFI89CEX09+ZyNooX26rOfnhqPnoicUmzfPHgY8TfCzD9d9oobW0k8Ri7Ov1ts
eZkl9LyffuQ/KN8HNBsdFz/7WRfaYyaxXtvIbVqVZz8KtnKunpwuHxNb+DTfZCH604NPSG+Kv2dz
e3SYmE37OkK65vAcMzeNZ2MMkhknyGZQ861ZTAVy6eXHFbaJOgv1bV6cx6wn8LHj/+bP/zHh3ghV
vaEoq1gzFH8qb9l3rIiMvfwoM4S1S3GPt5WNN2M/cmMi9gRcO2hsF4Tobrg3m+BpRJm7c2yAsuKm
AEEAamertZkWgiN08zOlNc6EpmX97OYSXcEO14c1fXBv3KIfmfPjU8jdSexMFPOM1f/wb/9Zxr53
yHYd/JuEzrumCCA3y9x+4TN6nH3m5CmSmKl7Eanvb3PntpeSeFaEEVRoUvEGA+/nRuyG305OVoy4
5WBSJsY2LE4446QlyXJ5EkeceBrg9IqIK7Kenax/rf9pv8+2XccE1Bs4xrT08BwzkqqX4M7KyFBa
nPRxWdoPsab3PEU6pn1tkp4mVEWi3UY29a7OBC4DojB6m33utI7kb6AzYLJJrG6BNGK+ST9yqzv6
ZvBbzUgde80JSpzOrlaE/MIFwVQraJ4V6VFe/q8YV/xM4aK37fQ4RTKPqUbuRGd8zsL/jYoKQEBn
VZgoVDza5qP0V8y8vYqF7+5kzsexYsXJhMU0aVLJNKAKX20iCXjT3Uc0AY9px0eoeVWXnGPUEt0x
HOe7GZMiX1XUXmkBNasPgExYgGfFTpr+0w2mn9QTNBRKhvzZV4PEhHlIq10+r9j/+geTLALE8AyD
yuijKDp5nlGjlwMLSEIXndT8N/rVbx6y8JrdnWmBFF3/kXTjKPvKWR/sNEwCOlcvx5csuYl4BiPB
G147UwQTLUS15i9gBb5LRoebReRvmFuZT7KBv/3owLeJOw0ukzcEycJpsJ2z6GGCDoj06kgwpbvN
IxDZ1hCdudlyTFf5f06I/QC8SOYg/OFEOA9V0++8mm2uPY2JJ9vDOJh3ynewurWvAWxR5OsDnheG
4KwImWIPaEQDc/yvpOfEZfIamHD5pGe/wYE+VPY4xmSIzAlfyIrzcidH/krauwO+4v9xdl5LcitZ
lv2VtvuOajikY6yrHjK0SK1IvsCSZBJaO+TXzwKrpioZzcgco9k12iWTDASEO9zP2Xtt4tKw7dhJ
d4nGpvonEaWxt3VL+9+SCYi/6rHsRLUs8LCwrhyega1zLeQkkBgssoq1QterW9mU4cqaiSGk/2D9
ztm+SBXpy95BfpFY+PwCHO6Zt0JQRNPQcm4Lc7CXRViSJ0REFQsa71NGwe1C2nGAp2JD+z7aoE0F
14HPFGGUsZAIL0c24pmGct7IMfXkkCCc4tIoox9JMb4i27/KLEw+hGmiGG+uVNfepU18LXOHhRau
OcJLMDkZIruw8HMjV5qHO8LlPlqXbsq21FTVitPDdGIjSDMLevbjZTV6e6ln5YaCDozaC19OK78I
XkefvrAbDE9WFC6LGv9ihmqgH+MN09FNaoHKlt0Vqvol2sfrSKtJP3M3QZGl5Ky5tONMvn/Dgpbt
C5FKJuCeLtmaWon0vCnsVeNiFamSHJGw/UJXR0FOMmi+9Wm9cpEiRWOsltVYeNvOYNECCxIfmPDB
ckY4ZBwbOnyWEY1JTxvsSn5R5ibMT8OOV2H1vXOmF0nPmiSSV2Ea9QXbHgRCNogxWTE2IJOx2Kvx
coxuuKh7RXp8+uC53AyBXHfJ7j0DzMU2oLStV6ESJMCx88kZMdKivKs3OhbGqwKtu5O6Ha9bGa9G
kLCZFng7c84aATCGOLWZ/F3aJlcVFtglXbNjw9QVCC27LEoDEZcjw31fW91dmGLF1Wg1sBv0Vlql
NxvYIbuygl3glZW3HBs4R3arPU19Rmmzyp5V1k2PJsIepowsIodHK41+pVFGWxuNeo7ieK9Fmf/J
O0j4Dpuk9a39uJfpMrmvTbN+SWN5E7VZfPC/dtAucCxjDUUuI3Y98aKFpV0PAO7LTENMlPvpCmPP
GpVWcGwrb6FAGOytxhbIQ0Kxyu34qmizFIYCLbkQry04muewha7PhTdZpmvXpk2lWxT5dWCCn5Nt
Fy4gGWcbSkpTQhz4GPEGSic0EuGgo2R1TPjsAepwIcod7vSvaPY9vpP9yF4dogyt5qTSSb01W3Lu
7Vsh7PIYYA5btvB4AabJ+GA76YOy2aIP6PazIrkGFs1vhuGuzvP+AWI40T4Tuh8Qp0j1I6c5uKFz
qbPzOSK8WhR2oF2mHmseSqfmoa7UciCi3iQ/YPCxoMmMin7dZfpVbbAARfDESzHAmI+HIVkgM54u
DZ0thTaNj21/OyNskth6noDE31MiwKLce8esynjaLW2DwzRa1i62KE0lwyakAz0YxrQYVaaOhbC+
BeQ6bjUzIfWw8MnzRQF0kUnrxiTH1XkOnaC5pZkSrioj7VZwxGG8tHp6HyKZzxMbU0Lk5XcD2+Iq
BW1hC4ek4oFeqlsNXIKmIRtZZMyk/UPELuY6nVzrChPDXmu9h4lheJgotaXC36Z0smHOo4lufXTG
uCvbG5JXc6xhNK4wJr3EMWlAdjcA1SXoq8+Q+MygS+hDhFI2FEyQf9NsscwrJzUrliHUttAAXSGp
8KlA+d9k+8WumB00T+0L9pEXRVN6O12C0EI9GZCul9J3d5r+Knfsh6jO/WMmombhBuHnOqY9BJKa
PdsEFmt0JZ/ZWBTV5uzEprY3jU1hIoQATRdy/ASe5IYYw/TgKdIDfQo52lWPO7hIRL8RPtJL0ou+
ddl022bVdIwL5nkVZUTTjeYqQkpdD2CeQskjaWjuuAsckPc0boGv/QCgVe2dnNpuy0pxI4qBcPlx
+FQXfnxt41dbD3bewEUoUrkyZa62uGfRPBtudce+lbqrBYGx0fOv8El6pmdPXq0nTf8KOSc/5JCc
Yis3FxCFmk3mtXPcgIe5z/gEN+rJN1CBEGR37LkXN37mU64IRb4ci9n9IJlh/SiwVkF1ZNjrPZu7
ZBy0Gy/HkKU39aFLwitWYf7VHMQOTuAIIyw5RCy2ub/OFgvsUujhF79P74MWQxEhCBAubADxGZl+
espOJNLbJ1Ovu0MoPqlRELsq+vY5McErJLqPtZeKvOuzJ9ENdQmgdZXjN16gcFM7x4vZnxXlPi/s
9rJT1nBr5yHrGdBe4cByvPbYZeKcpVdf9hAaLFqUuW51x64kyNxn7SN62dxhQd+hndobc373JIov
cxyc+9mV3/AeWde6BpUAcpzYdn2cXFNgjKFTruyo9uh6D4zU3P4OLLraeiaxeqzf73w7z489ohsY
EtUio7T55GklCLhGm5ZukYwbu5/ca6nzQMKAEQBnCIjv6ua1s8QzDXe5s9O6WApJlT0i0XJTxwi9
JhTZJRIXOZbBNXKz78rPxcZwkstSTcG1O36vDU2/1QqxzNvQZPdLnSEsWnGoNXJ+MpbAF1M2e7qK
4pbi4PcxM9O7QQvYpXljh7GoR9xsrLUkwC+l4ofSg9JSeQ2CcA1sAO9O3jj7PHnNpiTesvCLsQNq
+VUyHYLZ0SpthRCG9e9Fbgb9lReXh0TrnmhndURfWxs9zrz9HJHJG9bP2LHFCzOdkBwAalQs6ioe
uc2PRA0XeW1SAYy/l03fHxw9YkmspLspfEp7oan114Tg/dCdWl32tqk/QHjAfzKZVMMDYztnBOxs
SEcXlC5ZLzo1LUYzG3dCg9816pMgUA4lvZ1iEKRfunR85LIWAphFQlF/2cWWee2Q7jd24d1IlCr+
GISjqJlZkiekkBPhFv6zqEmxbxakiibAplv7F8Kg501x6grzYbaWEnYncIGeGB/tMZpbqZOsanRw
vMuUsvSjkteNC8oF0hR00ehWuZ13/fNZEQBbdz+dnHZro8TSHo2G/wGp8cIbaQ0xRS7I0DTXtL+/
GiZzlVCiJabS7fe6iY4yDHsq8wXK0jFEHmvyFvKCdIfoO2UVOs29q2HcQ8Un6Ewu0fmYTwX2p0mf
BSgQNu9bRNVdZ94Fo2t8Y2lUGmW3t0pI/zosMRBxPNuT5U0v4DHnrJygpbdP+rWHJb/uAAw5tahv
0zF+qqb8oph0OGV05hdO2X6OzeE5bn2ckIV738vQ3k8T0gSn/4YS8Ss4KH0j6LFcoHBPVnEqmt3U
x9tJZPYev7LYqN78PMQ1lj632LNimJZ+qd/3LSY/UdnF0ZWUXkVvqJW0gmdjIInCLCggGRltqwyr
lAs6BKtX3yxYbZKSnlBGmTIn3sQkKsNZKR9Cciy3VeErylFZjX5s9A4/f8GUuuoL6MuGF5iPdUtB
L0m76Jj5xb5MDTyDGjqMbPLrVTeQJ6PrDcHkRensEo1+nB9baE2VgbRRecO+EzsDdcrWdyLadzMP
hVxPk+2BZaIhpkJrmEjUqRQ/OmmMJnOIbtpGCbJKNMohIv80pL3cWPK7cni1oF4Bm0fMsNfXNqYC
8q4q6qBjrgicLTHLVPy7bZJH9yrVSlKRks9j3Wo3VcnkSQbsse3yezLzZmHuYBHGECm6ZjcR6LQg
nJKDofJvUg76LhcBCBXqrl3TbRsP+EDcwcQzAyryhFoXW0JONh7V5auxMSpUeXI4OIoWltUFhyZE
e10pke47o/rBnN2mXfJotUW4zgf2J8ry9kMgXi0PpT0tJnvhe6VaWWqg3FpcDb7sbhL0oTizN5UX
05ke8ezCKETUgtw/IL1mG1b2F18FGcVqXb8MkV+TzrAWKb5XMqKTBYLtMAX6j0XLGyH71e2sHcoP
iKMkN/w60b3lMIRflHCfNZcmDEFWeBQDFvUqkNV11nXPAPvYIdhrcti6r66HDgdNS/qQYfVk4yuC
vaMXx7hlMxE0mXNrqT3dZQx2dXzM2u6b0/cveQoolEpyf4Pae+hU99Cznh2reugxVYqHtswdgsts
89j23SFu0M0Tl9EDmWnNh7TbV5Sp0So0yKyIer32Je9cbPtiZVsRiEJRG0vXhymNQRJd/qA71zne
qsWA2yTuEpOyr6GhS3XkgQ3pVwFqpC9ab5cPFXvyVpsjx7TwpZEoZdCpMd5D97JBlgVi50uY+U+5
UvXGamW3S21agcJ10P5LwOGpyczjeIR3DO5mQAeKlqrK8PAlhL3e6uME2t2m0C1rx9k0Y75So7KX
HQXLqz4xb7I+su6B39OO7adjETQsC6ddVrnu0pvEcKNsWawNwIgIHJBwuckXk7XC1UQ+F6s6u32y
4SjjooBL1PASJt9Zv+51pLvFOM/jHTG4Ej8Ya6lg74lwDRzmpu9DBCXxSJZoR1Woxtmi+U59pLm2
rx3NWbLsrfaygiZq2Fm2SHS2t9HIQhXPSHVs46jYmILDWqWg6tpU6RGsR3AB2CnbQE9ARDOY5Q2w
tOpmSHDXuoFxL1pkHVaM86GN/OgA/Y635ziaqBES/YCmsQWuKW66rsj2Zn6b5GNxCPTZxlW1cwNf
bXQrG4iWzRXC5Qc3JONOJeiw3NT5Yhcxnq+42ROLtBwptu8IsNxMWZwd2ArzuOjps+7CCLCTZAvS
P0cOT1NgXjw4U75nK6/vyIEx11abvWTCTo+ObYqd1otN19PhBLlEA9IZSK0r8Z/h7Bwu0hyFjOkd
2xa+nK38q8hj4CHyIG4Pf9wlGyq5rL2gpd0gpmVpEkbIRgqnYMXmQrkvrRndUxpq11OoFjXtp0ss
rbe2pRcPLCtx04oj0hhEFGWO6ConknVQ5WPeErfijB4znvDDQ1iU3yNM8dB4IGh0ZF4fE9O9pWAQ
7DNH/0wXgUqqHh7jMa0eHAPbALL4YtT7bapl+6yr2AoF5dXoiyvZKOfbmBxTlKxGMtFQDi6tTDWH
blI3GLOhQ/TGM7XAbU6hK8HjSf0foG/t2LvB7a+JBjsUVbybRq/aBKx4F3gPXXYQB5NuKA9Ka+x1
0W1jQ7S3GYtU5Yr7Ju3svRiTndmyiRG9ieE9DI5ZYoPv61hlZEPW3DpID/Cxt8g0fMx7pQcTQfNW
LXMEWClvvPz5i2kk2pJNn9paydbJALYNDrQnQMbh3s4CxmpG2SUO+wfHr8FcNLsiJnBIr8V46QR6
jHs5qtgL0jqoKmRRvjkesY5vjAS5mnSC8So19W4nuMAWukV8SzZD2Siiy5+/+HW98VOn37EQyY5x
PqGEIiue5k1O1kLs7rIMv302ZuNCtsFA6T29wd7gH9q4fdSdxjz6UXc5kiK1tSjVbkkJ/KFbjbtJ
B/D4k4alU+lx9UThlhehe2iD0vvSttV4EfAvIjc7+GoWFtOBXc/pXxCYoRaXUMGHipVlPxebARSs
0IBSmbekODY26VpjWu6NMqspDcNHtbCH48kCiKix2MQj3S8i+oZhPR59pBZdHxRLdM4mnJyCvPQc
ho4feA8WrNX7RBMr3OCfkA2AIMV5ta8lmBP3gsAL/UpoVHd6KY2LcSLHw0cQyuTDvt2ZTfGdte9S
P7kTgxmAkuwaCl6ADywghqPNX2dFHlBpNolCqbR4jbchXA6J9eAUzsOIL3sRjlawj+bNv94XB68W
EWACXawzC++0kZXBUg71wXP6gtjt6HsU7uOMtNKLHLKPm0K3i9xG37FsrZazEtTOp9VkWw+T14/3
cmSfTC/ZuXEbzPd+3e58lMqbVg7jp0ZPHqCji1vHOGDpafZ+BXuU6l+1TRwmqLAcuoVVox7j3TQg
QRPYmR0v3FMcDrBaAev28D180gXaloH3JnoYkk8oTtyoDBfSspTRVVYN4X3Ttz0IOFC/jTmiPPaQ
6VIt/c6OX2w9HUtPY7f50qjiR4r/KO6ytH0qURtd8hFbwy5+4HBL1gDdZsFBMVyl+TUF5moJkZuB
FHdTvWwdHQmuM7tA7JT47R7GAHKk/VhFmCKt2ROAeXytj7Rnusl/7tM58bUKAftnOEmNhl901x2e
2ejygcUq7Cy1MeIhe7BoKfUhj1ahc3GTlm5PWrooOIMYFk8rYLXOuY4FTqxAquKSNQBi9k1dKDQZ
AFcQuHfTl260sKx1D5MgXyqkvndU44zIGdGyxIibffrYKyJ0SIUbVbLMCcVetDAn934akIo3wEbA
SruffIyHSM5J7fRrvLTe7Ria4nNZrpvOqb94U1/jYNDJ6jSL5ksNaEviuHcFdJoYaNsijMEWBeYw
4GsV9hdM7GAQO3mrE2C9NiYwSkMbUaayC4NQFYegdVE6n/CfVUldfQaE2+5sF27KQOySyZaDV607
sRmokJZL2hKtYPgpbWBVVvqvBtGSLlx2KgKDs0tDIF96mt6MeVZeg+zXb4PAWlNGWXu2Xz4EvWLX
PevOKnS3ceXGdxqWidzwY5hcdGvVA4I/4zME+wMtd/dBZNqT1erPnqE1N0iYoKfg+ckbw92pAmWp
8L34UDbAOwObgFl7qC6n1NQeZxHcQlnytR5dnfjorl3GuU3+pRDACfv2PsNjwnqUt94Ya1dRFDJJ
NPFx6GOcpojBr6TOa1HIGjXfhJ3Mwi0/fbMNQywEzKTPfY3fOuI9FCUFnCViyVY1uIEFRguUFrE/
PhkQRlBFNZoIr3/+4o3eky/QBNOB1ZeGTpYSL9ethqKVlYxcghaks4V0YZ/QQLj2QXuTiOvv+p7E
AtxNMYoH1BAabeBV2SX9jvjGnaQDdceooELC5ol2EQ33wkNASAt/o0x4h1rL+OjYCe6cEfqM0b2i
UGruyxBOH/2mfWBFxtLqy+ozKQb07KQLlk4ZrBDxOVV9K/dNNGmAqF9b106/RmFE4t2MOnJbs986
xD2syyLGvdlo1SrSyu+UOZp9n5A5jnavuwnAFK1sTFsbdCBY/hOjeOTxh8drP4xmpq0Gh8E4tO3A
OA+TnUgL61bgILqIDcvbIDgyLg1gS51VeAdd7k1rNC/ps5bHyRi3XmQjy5K8QwPNvAxN9WKTA/FA
/wx3SzUexyn3luYovB3bSmy1g/N1jF1zrQf9ndtz2QynoliYYax1u/arMxd06hwAhIyJBbBHsHEu
LJCFqrLhpnEvTSOrDh0qadSsrBxCqmzIfR5ZSH/LcNJs6oxVIsQFQSf2OqosQG6gg5ZGrV9bFWVp
Fg10aQmOVS/qNbJ7BOVs9m7ddtg5NKcvO8BEF3pzU4QGLCXNQXsh4F01TXQLSWLcGmWOFgg3MBvV
KzEGUMGait2ITb6oADRVhN6rbeXOXcckjGCM7iOSngu99kE3sexcT7rqriKj6Q+iC2/yIv6eBnDX
R0uyQmHHjEVwRDhQ66sYOejSNqNdVpRU7uOGlzCqALOy6KAOcoNeskdNmpLjOmXBuojaLYHGKPDM
OB3XPzn8+Lmqo4JNRB8OKyeahX0pCdsbfTaA+CXv8jZ+tPXBe/CQh1Kary2Wy01LN9/QEVAIxGuQ
L9GHDFTWlhjGZn0aNm63Do0blDBbZtdw2fA7CuHlD7Av8UEhR7lwWiN8oJYk8NaDT9RFciVd22ff
FWZr/O6rlj7czzWONAAIELpK202fzINWV6if5v8D3vvc9k28XU8uM3ovgFtrGu8rPQWJ0WKJ3Oss
21k0+HSJ8C52EXoWw6Ytkfigbj3YdaIuLnGUNHvPNLid+g5qQnZnmAWxHJa6NkCEYrDD1zqZ0bbV
q6vyR1fGX9UAL9m1QgRGoj5o3Yi1nK+yz51uTfV2G5Ra88nukNJpkwn132Y2LYM237dZvjKKtrsJ
+0jD4x9jHkeNE5kwMLVpPxkwaLywcBeinPx94VPPbSxwNESBTfugdTG5TlR9lYypWdZUg2PsdAZr
hJe8RmqihuKFFkJ+RKFSrTUKo8eIYXOIdd1eG11d3mFB38ms+qrAs3yrssuEKf9B151bkKvR9SD8
Lz5K0B1BF89aUSqcS6rZxaD7l10HFyGqa5eaBFwEu9abq1Z41a1rmN9RsIsH3W92hIsUazOvnFVU
KPnQvY6T7WzdMI0uhJY/Fnk7PSI7wDlWqMtJS4q100zBBwEr4n9nnbg2Gy2HDF2TmCTvJOuEi6fp
upT51jawB1bWzIIrKd4ntVEtKzU+yymAHm0Fdzj1WTVOzaeY9fCinRepHkaAI5tmuuBl6gINwwzY
orrpBFwV5vaf4R3//W34P8FrcfPPxInmH//D778VJduKIFQnv/3HQ5Hx3//M/+bff+fXf/GPy+hb
XTTFD/Xu39q8FlcvVBBP/9Ivn8zR//Xtli/q5ZffrHIVqfG25bV799q0qfr5LTiP+W/+//7wv15/
fsrDWL7+/a9voEzV/Gnk7+Z//etHu+9//8sg5+m/3378v342f/+//3U5vuTZS336D15fGvX3v0go
+xt1EoMgGWE6rpgzFvvX+SeewQ8MaZmeaZI6ZM15iHlRq5Djyb/Zlisdyc9pfbJA++u/mqKdf+T9
Da4dzTqX55xZwZbOX//vi/1y//5zP/8rb7MbwjZV8/e/5tyQ/+SKaMRUufDPvdMUKHxFQ21WbLZr
J4UUUiTZp5Lw8eiDZ3vOcvnNx/9MaH2TYZTHZYBFKCEgLYjLI0AFJvd0hJ+y7HJPqA8Se34N3fr3
SZgnQT2hUbhd2bjlPHCY1dNGqk9hVqDDLxtUF9u2sif7RsH0Sz44rzOXzZy/yZvzMobYLpxqKrah
5uE37A1RHkL8e9PyzfPzr9v09raIX0MD/3NKcw7MmwNUKq5JiR6L7ZDUXrdVrXCarW1N5Wetw/M3
h4j1r5h5ggctxWFuTo7C1VuGcbnTLaN+ev9rnDvNk4geDcGHZVltte1K9hQLOy7wY5MOmn2YbHPm
+ZgP/OY0w07ZBHm4hM8HZgfuUYofcVpJi2RsrRg+eDzOPYQn8+pQomMPHbZs7OloypRhKq9ZriPq
zOp++iCw6tylMn49E6XYHNthURHpK7prWZX9jT3lxuH9G3HuFObH5M11KqJSdaqeFRR1ZD0mI/6n
TQwj3KJQjZtt8/5Rzp3DSSScHnih4Ui/oFamuvVU2XQ50jy6+6NPP00bBcubYxqIyy1d//a2EiU+
09CtnXr1/uefZID+e8z8jDt9c5EE/idr5P2/dehn9wQ62aO+q7XAN1fIxtHQQxIvWIBgLqR4a2M1
MrQwRNHiuZF+sDPAYitKo7jqWA+Uw4XSlGSlpydO8MFX/PVN/59veDJtjFGBxNxlovInqZEtV+hN
uGK/aGV06zSv+ELmSYCIw89L8+i46EFWUEOM6YOMyF9DpP5z+JNJxbYAickkqLZOUUsWl751ixwA
uPjolAeNUuvX9+/EmefoNO62BQKbxH2M2a4I8rtMm9MiEGyW8s9mX+Nk1giickoox5XbFFAOkSEi
zx7dLJQfzHpnBptxMl+o3mkHQgCrbU8PDei0Hd9ruOi/sRrPPpgtzh3iZLZoRVCn2EqrrcYyHrUc
0q41HD5U73Houn82nE9zjtOpdsl2leUWAlOEB8o26VokGc7yD+7DubM4mS942bJJ8Xk9kFopmhUi
NQLjETqjAUwiPX5+/2k6c5Sfy+Y3wxrkmzWmLiGr9P4Aa/ZaKyS9xr5Lr4YGdsXF+4f5NfXv34ND
nCwiWm9Urq/0fGu5/WwdE1ai7l2CINzLnP7DuPANIijXyDCQCHcpRd0/exZ+Rom+Ob8u1CthItPe
Ol2UP7iRgFXD1rDyoE0EIB/eP715jP9mJSbmP39zFGSPvRrMnggqsIZs8Ee2i9oK0mBGwB6885Gy
l6PGL+8f7cwM8HOKfnM0YnxLw6fZuG2bUuYrv2xwn0+UIh7/7PNPZoCBTDnTKkgzrhMW1tg5m+K7
leqB/OBqnfv+J1MAzvdSy6uo3EaeFyFrcWAIOelHocxnXgM/E0jfXJ1igHxS61hBesElQZcRiAiy
ATIw9zGdrMnZJlFjz735uJQHaA9yRDPl9R+9B86NqJPVRG7QfhAYILda2XmffKB+3+FCkHiSKal9
8K45dwVP5gZHQ+te1SNrcpJm4fNPvUXj0XV/vP8AnLmE+vznby5hjrJAd82s2sqIDIAFJArLWwXI
4ajZFlE6m1giLIa+Lwl8aJMx+ez6jvnt/YOfGUunwaDhECVjZbHQ0H1hZEsEpWG4jROUN7cRob/a
vRuqorh7/2BnLqR+smYoNSPw3TzlUbSy6SuVk+BRrwdsRu9//Pwxv5kX9JN5Af6XFlWDqrYqHTU6
qtjvwVEBWIYzUhWPqRN98DY689Dp85+/uWMZ4T8tfdpyKyFrqJU5dC1QnaKCyEY1blLL98/n3GHm
y/jmMKOd4dqoOy6Xjr6ydatHhV6L6KH0Dw9wMjWYqR8DEObmY8IB+eDoAv2d6XVZuJl6lXx9/zTO
3Rbj19MwKiqxEa2hLW2pLH8UoUlgW1BkNOYU5i93PdGuRSmcW/Rl3j/kfIV+9ySczAqZjIzCFKzP
9Vjkd5RbSY/RO9JPP3jSzt2ZkxkBqU9My5E9TDkSYXEBhxDFhSxB/9DTHiz75k9OQ3onM0OQ0l5S
viiJUyQ/1Gsc7GdtVf7RSSC7/fW+FFmd0Y1nNIL0Mw8EX+MRQKPxUIy4xN4/gd9fJ+mdDHjfURGN
G7arTk4wA6Fs1cpW/b3WRGr9/hF+f6eldzLmQ2HJSiNga1sO8GVql3SxugrEB59+7vvPf/5mBHaM
6KwLam5AY5oHg9kkTTFgAav/aPV87vvPf/7mCKFmVF4GGGMbJWH1kiHlLbDQRPnTn12ekxEuq6Jh
1zuwbs7G4rqwtXFVefA+P1hb/H5oIyL79ds7kyZKgw3mNhr7H5MfF/DIGiTTA9mNyr/MtfD6/fMQ
88j63yNaeicjeswTXAxFzn3O45vJiD5Jf1wbsr5pkv5YdhkpEsYPXqIYesHIf3B6527OyTAHZelT
b/GoXMXR3ou1rxMyh/dP6MyTJU+GtrIaRSgkM0joWoSXeCDxBdTXi5qO0Afjex4Cv7lkc5H27aPV
Dqgy0OsUqKX6jY1zcKnMxsFD7i1Lx6o+v38iZ66RPBniqtA6JPJcIxnqELqRvl5ERVYt3//0c+cw
//mb4eF6XVSbJUv9ogKcr4EFhJcaL7nZuKM9zEnvH+bc3TgZ5zkQ3464B3YUqP6Aq9Htva7YYaDG
F3qb/NnjJE/GuoacuwHHA3lR1iujb6GMs/r/w7t9MtIrs5Ru2Bjch+C6FNMhH80LjEf0iJsP7sW5
O30y2MnotTpEOOUW2zbeMOTDQwfd36n77ft34UylWMqTQS7tChtEVRdbLZs0sKJAgmvYk8Bvc0Ih
iG+4MyEXXssGpBstJgcfmPLw9TbD8/vf4Nwpngx4QuRsUecFQ0aVI5N+0dy1IxK89z/9zGzpnox5
4Q5tV6Q8zEj9tesgRmUAzYV+IuQJD6IquBnrczkNWPfeP+CZ03FPZoAxbEk/ConnNRJByAPWtLi8
wBzv/dl+n3Lfr8PTrl1s3vMU4zlKu4h9u1gVETxqO5b95s/O4WQGCLEWheRAU1aXDgDBOvMuGpUH
Hwz8c7fkZOArWq11DCePE5ji+wzbgq/w/Iiq3eRj/jWZ7UDvn8eZmcyd79GbmawsBxdXXsO9CEem
435Cneea/VEFVvA4sKBYvX+c+d7+ZtZ3T+aBwtJDL+0HrhcomC10vvqCvcqn3EJIqbzbqRph2lbK
fn7/cGdmTvdkUsiazoS3iZo+jMoYlQQZGSP5YrJ/1CrlN3/4EJxMDJPWJV0ccPEGbZALdNPWTtJs
/GDeOTdMTka9aqyQ/F8eMca+uy7Lot15Cu/6H12huSP69sYjLOlML2diDlroh21e20t2ROHWlcNH
i8gzN8E5GeeGhr3MFEwsoxWJo0N/4AbmHFl5Kcz55funceYiOfMIevP8Qk4lQ2yEYtQ0uLwDtrkr
gDfNBxcJZ8Pvn1vnZJyX0kBGmzT51ki9/LazA44Ut8k20+V0NJK2AXlJ4qs3gcKr8hTsJ6rkBVm6
0csA/HCObQWKuKzcGulyUpuzWz0zLaDlFWTWIpazgVn5/QNSSXIiZILwy46TvTuV7WMagSjy9W44
RKmF4sRtjG/ISerHru4Dm3h304CcAOUC4p0X6wvSBn06sqnWXUZGiKkjLScXCkgAR2QhWRDt89bC
cJ/Q7drj15/2hi+La2GRw4i3B2wYmkhgm0Jln9BNmddh708kdTnaDwJMQeSQKePcjgbU+pVVJilo
URdo9FCpp3YaCvQ6geFcJ/2UPgaj/QWmt/61SCLc0ZAbvmRjKJ8Nhc1ab+wAASZ1CTtHzc8Jsgi0
PZ+kz17fhkmtNjSY9EPh6MlOOqm02ZIDRTSnybhDqA+tXzjloxMbsCAibeipUcF6xsxOKxc3kokf
2HLJfYic2L5wHHiY5CZLECPg7JXzwy9RqxhZ3BoAviVBD2bsOze9Vch1ahfhLTwRshnHyJRPmYMa
baeFXkFoepf5r4WKwo/qAecGyMn8MTSWJSerzLbQ7aallrtzkp4XrEytUR+sv84tXpyTWST3EsCS
jZ6SHmVq9h43IMEL0+Sm1UYPBkFzDLmluTNacgM3sfSxPBeT1g/bcCwGnlnIl5P5wZeZ55bfvASc
+Tq8GaxlM5iJgWZ9S06uelC5EV1RwHzx+xpnd6QTiVT2MB+xgVTelV/Dd/vgLXfuQp+85UZKBzk5
zcWWrGAdz0tQIXvDupjFafPBbH3uECcvODvvES4nUbGdGlXBlQuMcWnS6fwsG2jPf3geJ6+1ptYx
DZhJjikUzKyBVeh74GUkLIOU+ahLc2ZGtU9eDLDXba0zrHQ7Oa1uAHhyW7BErSw//9GMbZ+8FUhR
ijoAUcBCdJngwZHQOkIEpu9/+plHzD55H4wwknt3NBJE2Pazb8zpN71XLZUMsoWRzqC7VG/Xzfzb
NMZ08v5Rz12zk7eEb2mRggqZboGyBRj6xnpjg5T64C00f/ffDBv7ZNjg49KcSrSoU8gQHRCjxep7
1FfiNqxMC69YD4eqwibef3ANzzzK9slo0fxqSE1jarbWkOgxlMmqk4SSJZKcdTgkT392zU4GjLCj
Hvlg2GyBPNkHP3XTmznj9Ov7nz5f+d9ds5OREqbWYEsvJBPPDuC4dP+Xs/PYrRtZG+0TFUCyWAzT
nYMkK1iy7AlhSTZzZpEsPv1du3EHffRbLcCjA3Sf1k6s8KW16N9GG5vjI8p15mOObDJwQf/9Wh9l
gdS7fbyi5xAjZyGY03bAzcmGchwk4aVIfs5F8ghpfjendXPU3HYnd7j775f96KF7t7MvNvNpST1H
hAQFVOAYdHybBt0nH+qDh8B9tw3kqg9ThL7dwWL2BvJ6GcRqy/B5iL6mjKL6k5f56Ltz328HDQyd
MG26g8sw9HkCv9j+ZI4xac4BUx8RzHoywLsCGxYet5Th3uMMXym71cncLZ+8ictr/eFhke8e+MZj
PonCXH2oOtH/SJelsFZ+m8RbiMHkFS58n9zzhh2jNe78V4uajtT/PQuTvpzHCsfVHkERyo4CZ4AH
DxIJUK233cX1wah/9sla+/OP6b3v25Gul5mKC8Ce4cOCEdskxcBatkhJ1mXRjZ+lxT56mXebr5iM
5qIUyz0I0AHBWvog4YSt0zm4+ZtH3nMuq/1fF4gCbD+mlVHuO5WaY5OlDQkX1//kJ/nzgvLeN9VE
RTTbSF/BLdR5s8tHGLb+ZLV/+dffP2Tc8egLKdw9pFzYaU462l9nGmv6T3btj969/N/vBvWgP8Aj
dfcJVojFL3EVBPX1333v73ZToZLeTuKM2KQbvbUp3V/9panm7/74u92z9vy6EACe91O6ZGc7h04p
u9r75K3/+fD0nHe75FjPMwbmSu2tvgZEDZl7Cda85MJicF2jdmDQwm/J6Awv//1x/mln+b+7ife+
m4Z50lQvdiBBQ6WwPfJRDyg5m07Am5SDfa3roOSqy1Bx2jPFqwm3iFZITW0YxXAB7XPz7bcwWR0U
35PD3FTmcThatdXRthBlFj6wZnLkKSiH5Nd/v+kPHp73JXAB52ckNnX2U4L8w0SW2hRl+9m9/4O/
/r7xB830cukNkPuJ2aNxNTeoomGwZeazW99HL/Bu4+mxB4bQaNh46Ord4AlgAL2Cc/dXX877xh4n
cwWSOh6YZcKf2kld3qky/7tEDALP/123QCh85qssZ0+jWrshEBxO2MQZLSuy5fjfH+DP55tnX762
f22bUwM3u61dZz96oLo0YKsCcQR0l69RVYCicUdnB0nx8N+v9sEpYL/biKSOh9bzK7lvyccfJy2c
9Ry55SHgU+3/+yUu+/2flti7/WjMZJJ03E72FeRkf+1WefMttKK6XQNBRxfiMvz82aH20Wu92576
IYx7DQF9X6lCY3RjFs8qHXNNi235EuCB+eQp++hre7dRefEQZXOEcbtfFrjLJcwk/Jw4gCS89qIf
/263fd/WQ3MiY5KXx20Kw+xAnBfRIgwl9r9/mMsT9Ycf5n3fTskolB/32GpFGQRrIOA+Lp0m++Se
9sFP8b6TpujnuPeW2dmTaq3WWYMA0hph1+cQfUr39Hcf4f16REXak0JyoD3M7uOFAbJG5VA//t1f
f7cUTZDkbllb9t7rsvGxgX92zUzVZ1WJDw47693Sw/KTz0vd23ukWXAM4PwzTNqLSK8EoKWvVtKO
4z4uRfRJ6eijn/vdOkylowz4Gl5vmry9Anaxbv1w+GTb+ujnfrfyJuVS8cwGe58PabF1PffcFmo3
KTC5vi//8t70T+b3X5ujAUoTFHNj71sRtw+GHpovqp/EJ8vtz6tave+VwVzlhH7JZzCFSa+RXARn
q7YBE5kBZ8vfPFPqfccMUIFqJoPicO2O3fu4G4rrhoGmn3/319+drQmImoZ7C2Ajyy92ZVvLjZ0A
7vzvv/7R93P57f/17UsObUa6AmB1PcrVAp8jNixcrCcC26H65Ef482OqLiNe/36RwmBn0ba29hOQ
RSg3ujkv7vh3dRoVXl71Xx/BV13cF2jX977tNt9igDKPaexln91tPvqG3q3pAGJWDZeJNaamjjw4
pmucARo/QWZ9ElZdYs7/u2ur9/0yvsp0QgKTn1g0/iNubxRUI8xaT4BOEjBQSe+jj+uZXn/UEGc/
2Wk/+mTv1jcksRg4NXthWk6uswJooV5CY2O+ZGLO+/8DlcxG/nn+7s+7iArfnauJ24vYMi1HkpGQ
7Owp3QrPF7tpibttNQ76k0/z572X5NL/PgYLIGHCCcEIeU458IA+CTNHpSudbyPtV+3WKnTmbNp/
rqj/vXg+eK7ft9IA081HWD4Ydaje3lhyia8GDcn87/76u4W/+P4YWHHp7IG2x19qWAhPhTHTJ8/c
R+/93cLXKaLdkbGJve3rbtuq5IUS8GfDfR/85sG7Ba/a1ultMBr7oPab/WyJ8FBWORQiCBlYK+Rn
HbcffYh3S7+tAkmjeeyAD8ATSRG7Xode9VluTAJJ/fPK/Oef/2tvgVxslbDlnf0s4xh2z6RaaJGD
ySAXUVTrL6wC0gkANPIR/H5nAFdmrUiXh6gChLQxSQTBQE1+6KxNV5VoD0gWhuuQiDiiZbzMOtho
qu2/AS7R8J/NBZ9gCaAVc4ItK0mstRu4D+Scv/edOeO8Ls9TCPcnkNrQiw0hsup8VLJjMkNMZqra
DI29EgHCuniOT3Paf7dbCzBlyGhongA58pR5bXKYG2BSJlRrYb2fyvqavM68CVtqYFEeHSZXJ0jm
QPV5ZY20svAdCKZUDDHbr+sp3COX/FYrS+zyvHkb5TTvNCo0qoHxXTotv6o2uhRh7Cdlul9UVL+p
wXocnMnDaK6Xi7t0WtuIWtf1MF3BJcEGbDMjJuJhpxx6LahfVus4U6exFrdegoyjGr1bqvvDqsu6
G93a97mtHgumNsHNcQktGihvnQ9SWgG8AXdvXpZ4bk/Cmp+DBvi0H1IYHuzqMSjypyTMv4z8+y2l
/W4zO/O4b4aLLKcwEKdznKns9Di5ZTqZp3jonX3scqJksb6eI/UQpbM4JnN5GyYJ5l/PustCjQ07
Wh4ryu4g+tA9JnHbbgIfS0o/dmJXx4ahbBOvUoBgK215eALL+KRDfGapP3yve/mSKVj/Yeb8AoN8
Bx4NF2ytT9yQ0tVQYOcYUvnLcgR8H7Tc+2EMz1Eznwodnugie1XF8iZ699jlpdzPLq6g1CvoJosW
B7LSvCCIt2nFLOpx3SX5zy4L7A1YHbNqYe7uXZFjb/FRjuvMqIMVQhPD7J1s7JTRDSmZL0iTq75i
QMkbbAVQKY3OrpP8npJ/mCNFfAe/6r5owgwasIK0N/jtqi4B8PlZ+wYvxGzwh49bv7AeG3+cQapM
jCCOqL1MWGPhY9QJME0fQPcvio1NaLcasuHJUfqhjbovStj+ah7I0bKOgrXrwAjXQfIQU0+k1xrM
hlqYlbJGzR17GR5sWcUrZN0UGxKgfY1vD1eu6a5ZVL/8BkFIDK6ny5HxjJHjrywZOlv0jiMo/OFr
4ZbET3bzqoE+uz0sIFereh3TBL9xUT1D4w++j1XZbysrt7fAjBHIuEmNXSj/0TohvQlCk2lpl1Vv
lwOLrvrl1sR5qKtvOtdmviqguDsuRxOPeCH8/Eq54Y5B+fy8dE68VpLMJOijs0mK5dAt/Ze8T+5h
ht0v3sU0WppqXws2PPhcb3aM1BENAyKsPuBuWyv4okO4Ex4MFVtky3oqcBI1DaRYr1heBwdxvWBi
+BD5+e3QWo+pH941dDJvGdsJcOVWCpeZlaymfvBXfTy4Oy+q3/oOcu6QdD4Mu1SRo3fHddHx5S4a
HZpjhNwEjnEOsrnA9Y2b7AajDWTTpjm2KEapMht0vKV7U3q04xae/1ob72nAJbeSIEZ4UjDjjS0e
eNvFGxYGc/pAOkmdGk13OCCUyPvewB/4ZvcdGMsoo0KOysxqcNh16V1IhdFdK2bin+HbZOgr8sG7
Nn3QnVIts10fd9N917LbaAvO/Np3yWGv/a4AuTsKL96x/GOzhgknnmBdZQ9+DIOcn8Hp9oU9u4dm
bMXJamvr0Dum3I0Sm3zoebyLaNHLCTYifYmRzQY6W01y9Fx3eFDmgoEPIVwCTJ2AlniNqa+spiPX
mMYqRW4w+bBhgPCEN5g289/Y49R5aAQxZF/79b6mmLlxeVnGPTyZnJV2cNMMDihfm5D8VkjX/l4m
Y3+OAl3+DpM2vuuCRj1gNUNKWc22fReHvbmpaF5VYESb8s4FuPnmmmn8GleTz68biC8A6HP4/Cno
jWBQ2bk3Gf4XVKTm2u/yvr5ueuU660R5JQITR8orVMXToZfpXOxi0ctDCGj24Oh++TpCNH8caLW5
Egb/2ooCY+atyniONh1gFJ+RXLVAcnKCFv+wZWkECHMTr4xhkmHW0YNI+5Z6yXyTTOq1HWA2li0O
SLvAq90MzauJ2uk+b+b4EEvaSxii7G6baA5Pi1dcg+w0K+nM+8BzvkWFfAh4gFbhAlGtnvhMgigB
82P7JBwoTmPrk/Puef5UUOHuE68LD9LZjXvQ9kyvWWDFv0L15iHx/PQkImyZVs+J2MA5xmCL+Y1t
/F7l/ilSzpOgNLgLSijaqanMKYXbAIpHYbVsaeUoWjfZ+IGa2XbT7lZUIyxmZpZhwaqffZZ+yQVZ
a6/zm3Uw+fbZuB3l5cBb1lLVd1lN8bSs230IcWk3xK11ozycv1wzklVLTfVY+8XNQAkcFV/0dR5U
SXOUg11MdJtBNxdUJC4ZZ0nNyumr1z4Ox1VvPNSFZkTwpUrY6TlByD/cdRxIaGew1VC0vymWAcsY
lEh05xxqS+g7m7KWj2lhgAtaXC/gypXHmoGFzPBdevFFJ87tBKTdsJ88Lv5t0C/rFNIHNsOWsbLW
/doYjd28WDJww8XPIEVwa+G23jaZ/ZQnF3OKbUNKGip3M6mpIlmK1bsU3Q8mYN7aKISVmhuDJE4c
PNXA7Dd5houkZztS/lPp0KZdF849xJL61Lphs6oHBRyyLAJOWsRSeypz32IfMB92dR8xjZzgcjU5
inTJvjbM+zJGsDzC5l9NMroem7n+NU9LBxg6sKB++MlOOKjM2g7jepQ4ghw+AOrQCzBSIVnxdzE6
JUQXlhNv6OdKM3Z5kzV3dS5YF8hsKdGVXljm16qWVXcI5FDu0uWyXIgLL111Jla3cr4IBXsGnjP8
Wb1/z0M2bhynD44ytC+he1q9jQu0TpyZy8HJBrOFhtj9tOBCrP060LfB6Eo6ztIAaelSH9tQLQ+W
dNwvvTPX9xE9IWC9BiVeorSv72fbjW5iNXs7EbbJc5UH8YHKbHRPh8ewGch3fInCpPo1DbB3UVwt
1/B+hnOs03haQdEg8xiVzRq1bIgU1ZnYIZpgeaglcDIQQOV5NOOEA8mnZW1aLBhlcWTtB8R424n5
MyxKQJ50yLQoO2Orr3nWnWds0P3XuOF+0+D5WAWZnPYucnmWsJc8ZXaHunMBZV2OJsD7JYs1vwr3
vqwiK9b1tTwHYsEdnSubR9bM13HfwIiSXvU42mlwKmqVpODgkwZe2pTD702bdLdI9FBouoK19OGB
VcWUbUI/jndCl2oHOhtJKvr5YxmC/QOJ97OJBOp0jfkNmCLfUywxqtAI8UKjPJh0MoI8GTp/RL4q
7zs4X5CYo3qLKTZBWZo3kLn88LryK9aB64PDiiJx6GcG9uHZNcfM7dLTJL3pZPKg4LKz2LtO00sG
sJ7bTidmtFOli59g8c4ja3cT9LK+acahRTQ6TNQhSvt26Pxy3U8WAK188s9F6Tkb7XviLgTidCgG
qlArKHBsmXEUOU8MZ4XM09aCDsPBG1AQ8eSC6yp8DKVh0lvfvCGWZD0NXOws88WptDIo/VVjofuK
xviWCVl1RwVZv7nzYD1NtpLnArTVz9mJ7G8O4yL2U6rimoSvKRz6+3uDlNbP+TJ3rW3QPAoa85wf
WQgNG+tbmLzAXBib69RuGtQukHq5wQfDKOHUKvFMS0FUEJ/E+TeYxCJnJZO0OdmwmottCvYrQmvB
87jBu6nnE4950Z5k4Kb12unATALlllH225Wdy1YuctOsADWmwPO80UJKGCpEW73JBbfYzGna7WSH
NPDndQKgEqaMw8BC4ouDpn+o+uXk9Nmd+9FkeEaiETZoOqbjDx9R0ZfcHxT8wXbMvHPsGm/ZdbOw
s1XKvQ8mvXGb8W5cXEd/H8iNz2uYB9yT6qof4FBXNQrBy5h7v+nYY/q7ypQCdVIKdoaDw8/n1RTH
hEj0NjbWxszg0tckqgfrXnAMdds56Uq5RlsaVnu7T/w3OG1QYosqsOsr49AHgdoyCcuTq/OgOtVA
Q5oV1jt7WIcNvtQbN7Jlvh+WOkTngmp5hV0Cb5hbSJdcUhISMiyhGjg1fQRT5VZ0fUYxthDLA1K0
MttGSlLXDpCt6V0qoC/uRqyU91FiC/miO3oHVxg66L2iFcTNtiXX93rXuLPI7xgepI5SzbTeonOy
Gea14jZDPuVA/dzXNrTPFyvTA0YdeYFTPTYLION74XAfBGnZpJR3WpQap0DbNte4aXDKB5MXc3AC
rGKXmDH7lh8hK9NsPlZh4dpIjpshuCENAMpgVfQTyiO4TwLGp+RnW41T5LnchvGpEH6W3VvS+Ka6
NkoNy43jVbSrrRasq+ZFVlA41pEI2BBE1dkBCMtKY5lQGgIqVf8MLFrM9r51wDXnZ6sHFr3KRVIc
WididhIABq076VSCmyxaeoS3BSYNteckZFXG6cg5PE5U/vBrSUs8X1qywPM7NpdpK88kYa9p3Fsd
afkdAWWAb3gSQXQtjesUm6Ri3zjU/TKNK4riZc7Tnk08VGkceluDjkaQ7VAVMjhn1KhbitK9Rg4O
ZxHDK4vGCtSQ8JkaFw95YYdmZxUxUoeaOByre7qE7bjyWh1OrN7GC7+z848AW+1h+N2nanwZuiWJ
NlNvguiQVYO0brxaOMHJAYmLZ6qz5nHFNU7OV4FJEJwJpGbVNV5cNUCrD4ryWA1RaW+ZepMVSpGu
0U/QnWyJlEKyh3GaT2Y99hfbO8xhH/K9knjZXcH/bCPj9s5VzKjMXZ+H1DUJN6N+x6lM3CelzrPr
TBjhnzQXLsZMw5yuM5agPyJPm/XXiNbtbwItekKmxunVerQiihHrZYjifkck3ZjXBQWke0PxNGl+
lU5l619eOPL26smHPB+IMH11lqL6aSviQ1SO4SCRfZplvGmRwYLzn1HErHsvCMQtUMOu3wQRDkGu
VFZFsbyMJsNh4LicC8WC79GDKH5pyuwr1JbcZdgKNGzSWxnR9/0cW7kfnFI0rC9zFqbpnVs5bbXT
qhvKbV1VxbCG1FCb0xIMuc0P1aFNII3IVJlxJrncLFEzmf1YVkacCs/k39o4HeK7cepGudJ6mpoj
zw5z3WZJQ4DPw6Lmrb1M9bQHCWj/lvBVf/VjwP+vtLkk7ontev+q83vAtGxi7EVLqbW6bsfFzEet
MBCfGrnMy9Ht8m7cWW4kqmueGFvdU3LQ5K5i37hrrejT3HoO4OxNPlnE8pKl/gOpYm9+WZavy68J
TU0Lxk0o1PtAeuGyyn2tzW4sCiTpNsj9i0o4KbuzO1TBsrHtwU+33jQ3/ZXyNBIp6SE1OhYOoPa9
l9SBs2/skWAgJHlD5CF6YFzJ0ndwGRn42rhNDbjTEToprqhxD/LUz6iZt8XCebXRooC1HfkLMoEB
2oLek5jTbPUR8r9V01cErQk93e42yLoQ3HXttwQJGWL1FRUFhOy6IA175mbgJldxTkixzrppXDaW
Bnq2dVxX3Ixtkab7MC6HcFWnS0KlcoEZfBEQeNmZW3MzHAgL3X4/oh1Fmc6OTyTmz3F6Tit3yTci
nXF5DaKKfluosFCmZ62DXqDOi++oFeKnPB5qIFOmdn77CR1qQJ81hibccbLdIJCQd4Z766/LP+Te
O1l+vFUJrrWN59bxMw6DyF4tnqe+453Ju+PsJChuOgD07L1JwajxmgFK+dt1u0lhpU7jjjA+Iqvm
yITbEXnBGDtGm/PX/UFn2b7vVZOexjny+FFENGsHlzdzBbvah9tNKzzLCL91H/XZ/ZwA9sZ4KoqO
LdeLuzsdNjTiUhSyvWuGLnzyrKbHRbR2Z0t21Wooi9E5EQgrf9P5fF66nVOHKziiQeKnVOULD+DC
re5ypD014OvTrSbiR2ab0jULmrouxlvZEMzuUD+5+QNKEhv7Oq42ksZdOuh7P6tpQ1Kqr9TXIlNZ
dyhi6QXbMSyK7Ni18A3ebBUH9imEWD6tMGfm2XOQFEyosz97pBy7CvOgYUHWWxFf7N/ZpOv4CwfY
OO8ygK11tdLNPFSkXQwF/6uodtxpbZpLSiEPs7B9rWrp0XDPsM28zmW91OcyI4C67IQmKdcexxei
e5B+AGa4bXJwZ3U23RFuOvyLKKM4sytJJn7hRlfHu44U07DSwFLNpvWseTgm3Bbtk8tkRnuqyay6
p9KBjD4au78q8L1Wx7q4TLRqRy6En/RJ4xqDwRYf2kZJig61ikAGd33u7/mz6mEyS8M9vahzjwSL
Gkh35COc3yxz8O7QuaNItaJq7N4GpeFO8G2m0V0JyIEWhxpNZd1gE+MIIcsJs90CKUDhFLsaP7HK
NrW3pDCcgyZ6TjlOk+sc1rJLcJq20KlYyuGNCtPWwzdpN3rVhMG4kbEznRFITSU2dYa1WqQ0b2TE
rVuS2/4zUuH60so8tds5b0fEoEW73F0uuZgVk4pGJRD5+tqvmOJLWjPVqwgE+52VYkyoepXch8qT
+9iyzKtfBfEzxwo6lilpv0aCMaxVk1Yg0ZcFKUed4XUkgC7DfVba8Q52nL/1XD+/BsAfMcWdSlav
y57POOQgzp09MfRE/jFPth3QkJesnciR5GCmrmiMttt1qoUifRjN1raMLN1zxqLdToNJP5W2U2mC
ok49FT25i2ik6XObdZnY+kMPy5vfleIDIHEeniikYs+UqrvNEV3vWjVPxNbxmG0px+ovRjrtY5SX
y06Ro6hOeRRPB2bcNZklVzjPODuWatejiKbykPSBQ1Awkxd2AkebC83YHLyFUOyuccv2pGD6PtDt
l30VdVRuPZFmt1E1iOMMleFUM1B2HeeTYh7JC3CQ9hP0Xy+rnBs3pYIQj7b1c2omvZ9GKNaXLfsR
+4faLBS/z2rB5+Hwuuw1TfKAoFDepaEb/bA6WP5NkOBjcGeNw7a0Dq0ZLaa1rWYi/zuFbBLCvwqF
5JCihvaYLy414sSibbvy2vFqyRz/BdggG07eqF0Yu/1LMVT9D91W8Wlwk+ENgSmZ+DlwhjXANLxX
c1DN1z5Byk8zUwUBYz51xc70pa5J7LKnrJnwawBbL3ZEfcNqUbGaUTnLqjUAFY46DdD7VV00T8c6
suZpRzj/mi3pY5a63db2O3lje0sRrG3Mf1v4vwioF+K1nd/Ug7Vd0oAHhPXmkB820wP83/x5lrLY
hEPsb+NgTB5CYVe/wR07r8EyOG9VsXB5nQsr50hS3cZqe2BIXTF2x2Sy7uE7UeRN5avDQX1N8xg1
59Q132SedmurCxHXFS5CLynBrekyXNvwwR+lnw4g3XKzbDvDWFqSYGGkaoRbC2fxASUNKL5ChiQW
WrIZZDB3M4HaNqyiH40Fu4rJuWCHrR0nLXCmHefv8NxEOfcXkeqbeIkOPr7xLX7VZqXEAhym1MMh
xLL6g7krcTXyteWDNZ0LBB0HzTyo3oYE0VSKEEz+urQIvjiVcPDLLkhme51taZhXOyhUVssYX+C/
4h9GyG0y2vXZY9xtJ1x9pWPuwK1fh7shxY1oM+O2pg7Jfx0V+SlPPXHydAAf2nax02NpX8/ctAAe
zB7ilSB69JqQuVcL8jcxKkG5p8JXTYoJ3iHx23Mu5HLd2KW55T9e3mTFZmVXBC8+BY5VGE/8VGm/
cGMYxGbhNrG3EoLTAV3QrWe5ENr10u9lhd/bEbn7papoiaPOFjR79AYXb7D2Shoh6uWeK7zaVLzj
rZ5G6OWE9OK2atsREWwsn3Wi9TkhyFrPkFNWUz4QQDtZNb8uwTIdqkIWV8IRL6Wd+ejhovlr1cd3
AWKWKwz22bFO55QYCCFVynt6sAoVH1EMMHTZle2uadvmmex+cGtgoD5T9OndTTCiBh7kYDYI/bxy
26qxt77WWcmzZI1dsQ98GWzLPk42tHBXaJQUiAcuU+52FK28HwoVIvcYqlOS6YU7JyS2DAj3HlI6
+YyoZwiydmf4O468GQCVw7Gb8huSktUe3aW9scP5J8Ol6hoWenK75KPcMGegD0mH/qSsCG0qW4Rr
ZileUHreJH1LDGPncp3Xc74uRlzfFhmXvetE5aYbslwfIuOTKa4iEovk1A2VDQsdRb8SEz/jxnUT
9Tq1IrkOi9w5DZE3OaSdL0n/yYl2Dq3Fm5SCHG8tjbz1qLvsrfOQF3pyyJ+mzmFfosJ0lP4Q/Uoy
G4ETqoxTm1wqcCEk3icfJwR1opFQfu03cQLhbLKX63kc07OaC/pGCDvvrUq6z0r5DcaioeMa58sa
HHjqfLWz+qHEvJGsA7JFJLnTdjyS6KXu4s9sLwiVQ1ResURHuoLQij6vK9x8b3TcvQXUSs/OmOWb
dq49TaUPuZki8XLsAhmtOo7zXTIWx8DSw4PwrPAJlUD/kmbU2lqupxuk1Wz8Syn24ZR217VmMabG
q86lK9AF6QyJrRoocOSkZB5cxJu8QzG3m4I/TY9H18Jn9SjvBXW/jZ34QY5luJvE7BoKgYF/qpIw
JBkhMrkNCqf+Ubu2u0nUQNWLTOWqjn2sHC3foE8q/3VxhfXQVtI7uIKNsJum8DTGOtsNBPLnRQr/
mrRff12bniITU3uMqMZrX0TLT7JzyKP1mN1asnjEOlWc5qzNqZX304+uLe66xVDlarr2NqXXZl9X
YjxyIwO3FNuLt8sW9xHrrlllso0OCDuyrQ5H53tSlPajyUHIRVaTP3tuVuyrwra5GVPVoAGNeVTL
QrLqBb+GvIqoXLQY5KfcyajqhNTWQ2wMurL668LGZagm5qJDVcobzQ7P6VTH1iHL+mJDw0yEeTn0
mn1A0/hVBY/wvAQFAtaqjn+EJLnuxtSzrnIEtj9mOYz7alTmIZi85rTYg9hmVdp8CZteIJa1nv4R
5uZIPbY+w6t7O8yeY2gnKxo90k0gWKxOOpMYTrhXOxKzBy2G2GuSCU9VFL74HhY0v74kmUKnnc4i
9r1zrnMKf+Rt7ty0mXZjhne5Ty1ZotRp4m0C5h9SdKEq7mHsg+ToyKgFYdpvU0al3tzYdm5EGIqd
9tICdcJMyzI34lOobG81u0yH21TniOay4CppRvepSRg4L7CHSFOxnThheeXYlmQko5DxaxUEyzfR
yZ9j1lQ39VTclZZxv2TO0q47ck1XlAvUtiun5OCqSD1V1hj+UEsf3Rhm2tF1t/Vxxmd67XlVcqLz
En2UVW1pMfFvM+6CeCDqcW9XnI4rp0MGZ1WUVWodfS/9kOQhurO3uiPRMrsZOZcKAUY6g4Vb3Mre
Th3lvyoZ9I64OLoi4vQP6KOSHeuCs59E1LFNJvNrbnVAe++izlNJGTurOM+t2KUpoNUeflpTUTFJ
d2Nril1XdjjiaNp6TmG77PoseHK9PDwwdjTf0EkfbhZIIEx30ndDlwJVm8APg91IxyH3RjNek4is
b3KZ9QcRxPmZPEWyAuDfEEY3aMPncmGcm+xqH45UHLwl3pRBm31vgawRydUF7hAuQI6NeWEy5BQS
Tpcrzw4fC4X5S+R9dwW2eH6ARJQh3QltfeUkIR6EZvmJzEO8ccH87Rt7W3cocW1pL8c+otYhHEvB
4rHLHd0fZOkX7mFJ0jMHGc2Q8MefbcNYLlNEzpqaFWq9pfFumLIQ5MHykeFjROmYe7xXFg36XEqz
V2Fv6QPx18RVIi/2ZJfdB0E56ijHkPJB4T/nyrTHCIkVoUMak4K1kJFZpsNNcylsGMom8zwBS/UV
PABC/a9MmwMY5Gp6DAlj15rcwQu5I8rFVkrsnwf5E5pPnPUgqkl/9OJMyIFkmDvx3TTG9rFjY9oN
bU83jSDQxKYcZnfFsoTPYHXS24IhV/Z3Oq6iuK2OlMOL67Rrv9jhyLxTu3xruQhsyXBCBu2UOAxR
eNMj49vRKvOqUdJurLhIngS3ji+54hYFQmJA7IzAcqZEcGAg8jm2WfpRr0dnAy8Bx1Mp0eAEknMo
GYpfNF51+0RRoxLBMByMmDgmbBIyERdcGgaWN10XjMgm1ExOaRCi1MLy9mtpqIHZdVJt/x9n57Eb
ObKs4SciQJ/klmQ5qeS6Zbq1IdSO3iRtkk9/vzqrnrpdEqDNwcEMpiiazIyI3802dsauOZRbAziT
SiQn+smhM0Dvlxx0CwZUySAmp4lN67vZtRhNJ+4Uwt7qmdNZIswwDj/WsdMdu7yMD4ua1E6fvHpX
1ykaOxLQjgjt8ACy0zIwXFOFU6IZOzoR/X71soHkMNdtA8EQ4ducA0eLstYildYvK1Lvn0JXWhz4
qMqvdTl7zEb6B1gtInBL8lxE7Py2VMxrNsnD6hNikPKBba70SopSohyI1lHd1o797y3eT1GX+3Oo
0WsxymrHu/F0pyqrX7ys0bdeRu61V8X+Tb+6XegOA4BbtjpX/qJ/d2iVmI32DBji6qBjzhv2Wna7
uCUVptEOkUU4Z5gXsaI6q79VHuXsuHaPHTPHSM1MsSDvE8hbZ9WbLdPmzmsTgqe9ST2T+id2hmVl
VwV+YIfSK36b7oSdXe0+5b5jboSlLDgonoyslkkOjlv6xmxh4tX9nB1VTF7VtJoPNcrayPW7nCOL
pTbrCRnMis1kmtwmdFOf3PWMNgN0lVDIdkr3fmEanC5mcbQ0TJsLg3Nc1w2xY97wuze0icwCL/li
6OyfBA/BrYuVOEVQiiHqMUHH7mRIIuJPG/KPEOgwanWDuqyaqz62ME1qFXw+MJeASXN9qOcSi6Oc
ZK2+axHa1KLfp3r6RVvxnyPbsrtWzin9WU3JK45x/KeTZNzWrfWmtpN4Oxdu/Dxi/4MvbbpyDA3D
w8gxfpVo1av0wXaHYUV3kZWsrFUvo1Y6LgCMR6C1Zv5wlfNiuaA9KnEMMqlhpkI42Ph+DGUN+jNn
hda6u7I2pivdttw7w8nFzeQU5s0E4xurLP2hz93pYMMyjHA2JoGus+vrQWdQYY8E9iAqHTHjJPhs
TOCi2wV2F8ou3cAHRoMgodcHZrswhYxkCCyDFhXXl2mj27AK6ireuXP9GufwEOC66aTqIoNIYEgE
E/IIMtZil0KSUK0+G/1jziF4l7uFs09VPH/Tm6WglZFGc1elJkyFrppcNqeKQWbrkL8j9IwOLZnM
DVMQvTtCvPPvIY9BwjDMzmKOMmMKQW4RAN5yH+tVCnNS38Jl6G7qJP4z5UbyCBXHicTIYTiZRn6N
v3ID0CiHMBlU9yVz/SXs22yGxaWpLbPN+AhoaQS2A66WGdqPpGfgN2Hiv6kV2ehBY56SjUedIAaI
GD9GbvYLMJo8pGNCIGM6PGQdLyzXq6diHuxdTngUmWOE+xK59QZ+kYeuq12TNHbgfPsqZgLMPV+9
ZifqxuhOA8GIaRny1EpgX8eG9Jn/OCGuoQ+djKPeffVm+cMGa731sA+hACXjThi3Y+feOw4hBmXR
Pi3W+rAOlMLmDMXF8rqt0IaXXuhPUp+GQFeUGcuq3bfkmgGN1Cdb+nq85ZOyQAYsKyTs5HfdyWzX
eZoR2haD8IKRcVBDi9yh87+pVPYiZlqjdSKVV9hu81sf6uVI7TuHFTyMW8uTFc0vpN5vHiLXx1qV
gw7T1ac9KzJobZxpL0Y/9DtPTnLvlJm/AVFx9qojEr3QIGFA2IRSHq7Fmv3CI8g4xf/OGp4Z9M3a
wIh07ZLRuNUH0NKOjucPsHp7Iyuqglq33CKItbmN/P/RxSzYVekwdTtFCQPkZLsRtDGT+YeTMFNt
xfBKjip48DDSHiz19EWHRfhmrGX5RqDY6aif3OsuYeoGATAmMLKpLIqbBW7mZPT2b79uiz9N0rQb
t4EVzAHmTs9GhQCDTUabx1DrR1OP2OubbUyGDLD+5HShpdXqDQMlsfdc6hYCEZcDiV3wdFxMch+G
1pUA9bPcznZR7OI10UPqyvLIqNO8ydWc7Ze5qyixix5Wc0XS3NawYvcPDIfsMBQAXbnbYtHkk6uW
a8Qu1zVba1f41kNDKX+lehSec9/Mkb1W06M76wsjSq4VeQ5LVYPV/9w5S/oLdBGLmrwihxMJ/Zq8
ANnUT71Vt8966vgba7TzaGy0+VrX9XYImrlYgzZp+1+Tv7Zd4A76YmytJYMy5q/pum56WKoabzeT
VZDUsdij7eh/ambF1JbXWdBE04xRSaQ3tGbatRZn9ZGZZAlhLR9MaN2rb74tvgfjUrfyOVqSIrsj
xXUIOXVaaBYUnLepN5i7Slbrl0T2uiCKbhVMlHLmHHS7ZuCldfkMG0nWYPNioBlfsqkk8a/R/ZAR
T+ND1yjqeQ+Q1rypRC+fG18fbzKYBjR3K9TYPXwPWYXAkPCxXVlhc1w5iw8U4gh5bVcDXQvgHcbk
uhwIjstS3S83aV4mQygraS/POoFCdPzKSHCHY2izIfGFojBlqQ0h3lYWQ12HWFLDnMloc8ui+Qmz
VciNhySbNqAVI7GkRDzWGzsZ3CYqCL/arNSBjH7KgU6BonjcS7LZ7+PeERuQRuu2qcCwDvEqfBG2
EBPcm1FnME1pmo/AP26t+0HX+2Sm1wkfsLJABTZuPTEMszLTzymYZ3BrFqz2PWcAWH0pYrzSg478
BC/smftMkSxbp4mQLU7edra8fNyeKr373mjwb5ed1d1DdPcPQ58IDMgx0ahCmC+aH+WGBkRsTllp
UU4O2Zvtd50TtBTg9WYpPTVDblkXJAS52/sHkWWuWAMMiWAsYBITy5jtrfOtn1BLh+IhYzy2BNB4
TPt68RrXDKGY2dMmxqWM2F+RM98amiEfQflIXwwZ4XbrbTYWTbeHYl+qgIEazylmH1eR6zZW/DQ0
Zh9/VbW3NN/Jmsc6G5LCXOZbtwY1/AbGqsadwMCQPhSjC5nv6pX4giie6uw5T0p53wyrfMzqlOxX
jan97cnYlnx3raNUcrxUVFFlNIy1Lam6Z3AiK4uYenbrYeoVLRPO7em3PjfMOJSGTKYrOafdEukV
NoqB65M6+BOY17YfhCH09s6K9bjczfDAvJ3sCXs6+YhA2SQq9wSUzKbHYRqrE517oWoPLbNdn2y1
6D9mfNN2qSbtyDClGZTZ8KWoUu6EVOl97NcVGZbt8Cigh0aDIR9ouNW1m4PZd7bqKTj6h7xoYojp
HlEUa+zUWzXmelDDdY1MhiPhyTcoZH7c3K7KoKAocICDA+oDwTmtsQRUbMycwY03INrqu7NMDxyI
xT4zJ+uxtx11ZU+Jd9cPY4J4j9SqbI1J6W4dttzRGp5WRmwA0up11CGAJQXE5Dqd08gDfoWWqbQg
9cx8VzSc99SIpGcWTfMVHIpy056KB2VobQQfYdriILtGqmy0m9luYWo4iLHnCTmlpk4pp23WEIud
x12gBAlwG9GZy+1Af3GX+MM8kyUsjO9AlTo7bAOMZcat/Dbky3RoYYNM1OhSHuFJal2IHz+WVxTo
TZSPvbfRPDoClDBsdkEp4+QVimd3zAq6PhhFxnzr24uEeK/G7nemMzI3YFYa4eh7mYHYpURQUGad
gsRjKI4Jv5+3Vu+Ydz5oBnNKPijw2elr4vTDZmqmkgu2Ntz/Mn80R5kcOqJfD0Q8OL+KxqQoNOv2
rl7S9hjDxfrqOrp7baYTp8Zslj2HGg1LQARrm2JvZrfhkJjTdnEEDRs0uvWord2p/AeHe1XCLGir
CIi/7hQhyHbHSCtwFoK1A4dM9CgHxjtwGPYbepVnx3RjGXUuScowCvwfXQElp20H46tN5Ul/NIrI
UE4feAImtZPo3rNgKr8zszHeLUP2Jfa1V+xPCiC5It3aTXlbNdQf67KKgz3BH2VnPAhob1HmefFG
Z3JJl9fw8po70eVHa6pJNtUhEOb1DIFNz4ZrOglkEYZw6FittybLoPU3ZkmUaY/BsN3f+3YzRmub
55E7jRjejN7NWlMxSz8p8VoUbigHUlO1oReIeNpbbzRvIA5t2tKq9+tQ7Lt0jnIB8a/peusWn5L7
uoZMrSXZc5niHtaXjfFSzdXbAtYf2BP5SxpZuPA2nEdwznmjmcTcDknxBrHohkTLHXHa4uBo7XFw
3CcPYmuwmqoD6klv+N4XZtA1WqIuIdOczOG9xYwpHkeixq1848zl46gVP7pUpzoDEPHJsHeS9GA6
6THuIVyhRbsBfxZBIg394JE6xWkryiEAIxQRviQ2wJW9ia1soNTT7k88VHjvLDF0yZaUh7FNiV91
m1trHcawT70iNKwkpz5pHmKF2KtJUvBQ3nygmLUCj/RpFeSSXC9bQusjJRXP1TGxtn1/2n2cQs9u
qHDeKjtjbsapsgG9m2Ch9YJJNH2aVbQapxXjdzuerurOvmmb+c0zsjZK/OW7D0swBTgFm06sA97a
TPlm4WzrtEPAIVvmFnYmicE1ugMgvLVZvbTajANiLGtuxS8sTt2fQqH9aZzcul6Tsn1YlTc8uknO
tGtSWYT/yxils73AUvVv8mZZWex24j+PvvPcWqX2v6Zp3MKeOU660T5porzxlioJ4Vj5G8br+vfF
ndsfqZfMVGW1cQN8XeZHtBPshUDSR9E4TIY1SsUlXvKtGUPuJ143WPrypfelukf3A3gMdyFUhDtf
KWsy9oRZLq8zu/8jIFoS5ZK5vZ+ZdyOqKmCwWQ8GW0hg6cyEYNmiIJLpGwU2QrCkT7MvnaYbKNKg
/Pe1SFU419CarxkpgBZ2448BzuKVjZxvmGxvG+cmBKtufCBETuOY856oXaGLaBDRy4y1LkD6E3cZ
9/Ys+191Z6771kwO6NxubPqWvWGm5W0OoQQ+2Pe8KZ70uP1eNMl1DUVo58MqvummeIyYR0+RNzbL
dx6esVspqCOtwlQzIlZWu5LF2IyBvjjmTWMiWkwLVqmoFgh8cB7SI3pxluQgkTYONqRsQT4vaZfO
vtBm5yg90RxBtqny03H4KVo9OWi92/xZMdA+4Ivl3gp2pBDJlLGFep2SPabZzCPH9ljO4/o7Ez3e
oTM5TZT2uQvFwSck2LPz7HWq8Zyox8ZGSmo136qcDdEVBaiZ8wftQnK9CGX+AfpXV00al/uabhHa
ZNIdrRowfVBpETqqym574Eku6RFrjs8mfgYUJkGvOfZRYFlsB3pW2a+TuVJzpIkrdvHQe/kN7qlJ
Gc5Tpv+pVsG0za5mOX5RRWdAHMl9/1lVvfMkZJJngSRx9qbRqmnvgzRmu0IyDwI+17N70/brH3w4
SXktGkt8SUSiXJiGDkI6DJNvR3dGsnHyT7kmXso9YkJmPOgw95uwrpTCmCjT58jxa4mAwNV+NK6G
Kg4BxUK/lTgF3k1WdZ+VVfo60FPvp2laf/frLI+FX+RjRMfuvRDE3eq7PF0Whgw5nNhJF/cmH20f
zPnIfGxCmkA9bNiPMMB8J2zq1YCWBvxHrZZKh3lBJ29NWHaPhcbgxerb8ohOoT8wq4E9hnbqRsam
drMWs7fr0kySIDN1tdoacepGra71Hc9cmF8oOl0VeLqffXdgTl+Xtt4fSLFcdmaxVjBzBs+6gcRb
PVijV0eenBE3DI11o3XCOFKiwkvIMEmAvQI5ZkYriTzf7x9rCtwoNU5TPSKH2/sWvmIRzu3kRv04
lOFqmoALQwZg7yzfbZP+rz8Z6Wapp22dJT/ppmbvIafzpcWxAEtm5PLbulR/cldmD6WPeBdIMW5/
5wbRO6h8aIgAxQKR6PLGMO3syklLdeVIrJ0dnGaDNG7UjWWu2pZvpNg4rgdNeV2taMBw5pnw7wYq
ma/uAKK/Okaf7WHyrtByst7YF7o9oV5lDA8r+6du1wxZUtqx1SlnrIWZ6UmEGIFRul91xPtBO0n0
fjPTF2kRoQqxxzkUyWp+xbBl2vQSBrwxT0M4lQbgUWqjT6AcQp3cLhu4chbNGs+hY7xwYiowzpPc
GV05/QPb9eNk6VWUNjF0twQmO7V5Q8njJgcDiJVNg4GqZZrmIYbRva9cElJiyKr3neGoJYBoYvzi
GFJbUkimjTN2DDE1mnSFcJ++orxn5uttacx6OO4ML7BGh3Thu8esZ+gm09T/mbXlaSoWq6PfpVMg
cDXfppXSt/isUKW7QN/pOt5W65JB5nUpHrD2ieZK5PTlPgBrZsR38DXmkDef7sZUJ6m9uwNwzhmH
wsDK+56Sn9D0r/YJ0Cur7M9EexPUqlg25ZQaLMc+2y1TZQU6opUQ/3z4LPNkbBIEiPxP7N62BMVA
mfTF7VwYT74/EVsNy+p+5vG9wv34Y50kKoTVIYbO9PvJqdOtEFD9mAsx+qRjCQzp6WE/Tckmh7RJ
w+BpTErEcue6aL3yFQ4twkx5Emv0xrwGGkO0oNP57O2S2VyZ40XtNlXQJfPOKOe9q6CiJQ70PEP6
+04V/GfEqte24+9Vouybgai8sJ0QetrSscLYbjk+WvGHjcAOabSq35XjTTsy3H5RD3cEYhAzOq4M
WlBbDNdTgrq5K/T73E+9/dB48pBlcUFybyNpd4mdgKWTBp4F9Qa5EwURKE6tlTGfl9MbtyUcwF0O
nzcs1AKCV6ZzkM34GKm1/VaMlbPzNErIqrYfB1pAPhA3381+5gPgwMNdaZGvDOV/w6HQJ7Ue0sAw
jNx5UkeQE6oNOTD+DvlfRcFvAeJ7BscmpMe3dNQwCm+cwbm2xCy/YNGo3XE0L/usGzs6XDnAYkzw
s7Zm6Fs1xOCBXn2Hdu/Bgy90rTleyaS+tCl+M9o/Jq+Hap7qLwp61ZiQ9K7n7BH+wER2XIlAdNFC
BNRHGf5cDvQEdHQ74aUaq9fXrRdXX6oQrIOVXjcKtB7ZQNvqNSO4VbxO/lLs53Jxb1cIy19UOY2R
VhrVratEvTUFNu+oKgxGCWXP/1XuhNaqgtsdp0to23lxq3Ty8BY7ryPTUyueKYO1x8Ho67j2RqQr
/+RP0Dg3NoK5EEYzc2MTHRttfXols+oG7tSdU7TlNuuTZFfGxl1RyRsNNltoGSjjPNVwMDKcOfQ6
9K4l84YXE2kcQAOBWwSa5ntlE9o5iXi5y+MmR/VZUxbOI2lpGdIGR5827No3c30a/sOs7TuIM3VV
iOthFebjkNI2lFOCNj5rgYaWk2C6aBhtdzUD5Vwbd0yphl0HK+u+dnE4ye1hCnJjvINd/KLNmr7p
y1gLoKL1NxbPPRJ2ddVY6Qus9x4TedjXrUM50i3DLUO39WvvifZIzMiuNftX5fpyS+5ex9it7Zgr
Mv1MbAzRY5PqA+9jmCPwxNCFfFFsoaGeq6dZjT+cjFPcTVW7hfYybeqimnZWmd7Etm1tRs/56iTj
ROfhk/Jrl5u18PWtTs4sr0M+2YJ/3wrwiqp+6QpYmbNjLpuOWYEjEMzJwQfbh5WyF0uRwbEtqkPc
p/2TmKxva7cW8BnAHmp7gHw5+b8M340p5Yw6tAUf3rIW6NvR96IOL9ki/IRoJdtnHpZlXy2lurfc
rq9cM1veEGoV13FhJleGmXsRasL4Zm66t9YoTBo3pwNtXay7KmumH51qiu1Ki/k9Ly3SYdA8bBuE
iV/LDsWc00HKTjQdlozlmKgx7Dt8AoC4fZA/QHiy50jfmUrUgvZohKZr3dFbVPguMCWc9G6LNmnv
xvY9tqfUO2rX6uZDog1bdsYraOHPXZ8ejZwzDu5cFvYttGPBU4daN2zQt/9MVF1wiFank2oKsPbu
I87VW6S5sE71/NbE7IJGjo21JQ0AiFG7idcpapNh4xPwvVGjdltC5tqMU89QdjARTyY7okNg4pXj
H5cTGCMOoTYLtWakWPeBWoGLfS//hXKKxr7EjhbZIf4gZWE0G2NYivssG45l5fEF2HxVicaDQKv6
Klfzib3w1QFJ3cajj4Yv1eyod0eYWLS3UE6rbMs5voJ3FskmSfwg71vr1rdSgEAjeUJswSIpx/Xa
K9yvVkvwSLIsDwZMOwwdGlg9K5jjWhQlLTvy81Ya9TW1mzzJa0pC2N14es5GcwHmhERgmCusbSW/
e1n/BzsRdLJQMD2NRAZYwclxjRGAwk5aQ8SPaH9k2+6FyRqxaxc37aTSgQIpYKoSYYqxNtCbIAoF
VqNnYFv9U5qsOZO89ZY27FQ6TXmI/zFhByinA723juWQdEFagGG6i9aGNUKIgKn1Y9NYRjDE5v3J
4XqDrxwMT8dGhcOILkyq9HsC+p4x0S4UXHWphRl918YrPG8LQb0Onar6HTfr8+q75dZNshPgU96R
Vi0hhLZQ7Qp4rJmDiNSPyZZFBrE17FXd+cXihill03NnrWPYalPM6lqSyJLAvaIrvC0eKO01yBpe
+2D127ZDQA/Ii4TQN6+XpBPXMAtmgLI02+rwAtmV5h9ynmOEZqrcWfbwPBXlvWScGEwMxU5q/Gxv
mvKt8fSnNB2RJM7pGmLKWfJVA2Uv+sk3o3/yBtFthD0h9TkR9VuTvrqqKJKq9dmbMYCgw6sDtkUQ
ekfvditMq1C2OSNme6qo0bp2tXdl1cMBRh/oW5G2UC0EipAHCCtGmd2lQuclppZb/kR12b8yySKP
XJ+cBOPURVyjGWIHRB9p/MzY06eos+yu2mmj1IxoYT7V7Eypn9IgJw3HGa/zB7Arp87jw5ykI1ay
RSZSODpK8h41q/N3jjM2/q1NKoe6Noxuep5jPt/Hwp2gm5hlPLhB41rxuAUnz3oQB39lqTE/d5k3
65C+YH9k6nN2Z96ZK188OgaBVDTXriahifu+vvzw0FH9ed8X6oJtl3dm27Voq1JKd9BKGytxZ0pN
R+Z2ccBzWz4wejROf+o/HMm8M9OupDQndLuw3DKdwJI9RXVu8NUx5AoXCHzY9jRZNwBiudkbxX77
sxvk4jLTi83qZjXGqt1h16Ie3r/jC3ZS5wlZs5WwpJk97eKGGBCOXQ42Z/5ZudP31Vo+8Nm74B92
noqlUVIUHjD8TtZ2RfkYx88mw5osKBOSnfGrL1jjhoR7/v5NXfCuOg/JSlIpCqio6w6ZG8MLrVwj
MkDMr5/79TN7L0O3ZuDZbt3Vo3QjWh57r+tNFr3/6xc+QXHm70U1oCdm7vKsTkG3cE519EQMOzGM
LzbvX+LS4zmz9io7v9E9iCW7xvCrNkjQoZjUhHn6gS/1pW/qzNZPq40aQRxaxVQ+pOa4L+w2Ir1i
M2vW5wzpzjOwAFFK/LmqFf8266eMwQSNW+3ZMrcy65pPfkRnewH05REehLfsusJlBrE42sYEFfjA
SfjSkjjbBRTeHE6r5yvF2Qnqdvpmt2BUsYMxsUROZ8RYi8j2gxd+4WLngVgFfMmMFNhl109OvBt0
tC4jzghXS5JkW4KPakZXU/Ip9zvPPvPW00it0jNCrfeJxIPEkOBNpf9Rssa/Py3PPlt7cZNZTCxk
upfKFVDtY9w/PCvbjMXwNdP8l/cXyL/XoGefrUEHipGDvCbZFyuKFpTx6fC9lNVsR6iWPjLjvXSR
s1XoDaNjkhHo7zBF4BqyxL+mOKk7KvsjB9J/L3TPPluIxlwtJCFgCqLienrGpZziWvni+/tP6dK7
ODuLVYWwAApPvIuF4XxjTiYgauTmUERzg15wCy8QmPP9a116WGeL0ZfuVHiaDtSMSgXDl9w5+QxZ
sHatafv+Jf69SBCn/Nfk0rCq0hjaOdkrPXay32IqZHtlNG097+if2mEjyfEdD2ommehTV7TObDX7
Kily6U/xLtMkMy8MoOiCetg1wWSZCGH1EpIuHRpsyM37V7zwQVgnF/W/PBcnhUw1dXJt1xcWNj6D
NwG8VJbeG5/aNCHA/vcCaadQqsGO2HU1tXVgi4Hhb6VgzHxwgQsfgnW2AUCXN7s212JMmuxhy9zd
31O3qmsvR1r7uYd0uvRfD0k6ZpOrBZ1JL5ua+eBiRLlnlp98BWdr0mEug7hFqxnilC8wz4m3gfj4
KdNqzzpbkiuY32xCOGO8vYx3zjL7277yxQfP/tLXc7YImUEVbhETGKgJvDUnX/f3w2AYHzwY49Kr
PVuAANeVo8cnU9bErb4NQsPoo21U4BdOEaYSLB4Yyjq6loMBVmuY181a+leCpnU/eBlWHYruDwur
ly5ZPvgUTl/V/6/VvfMkG0syLU9qr9oTHuqzOEU8/xhQdz4AeLi/mY8Vbvj+R3fh5s9jbLxymXu/
I4KxtSXQYBJ7N0I37IMeYwX5uUucrc060XxtxpRwX9l+Fdjo2gAGdfMxSdb+z+cucXqOfy0dIhlT
a2LnBEklhnEQbr1dZanvl9EfP3glFz5C8/QA/7pEbM66B9iZ7+daTeMJNLJh/GHnZH7wlV9656cL
/3WBqhsd2SougA3d+OxMrrXXCEsK265w7kqas937z+rSjZxtBFgBYnOIRcJuKGA9BE5jzqCuOuP+
D57UpU/qbDNozHhBTdrn+wmLh1+0kvZxLIVBjmtVux88rEvXONsSSLds3ZMUAW1jjpcJHW0ZoZ1w
FrpY1317/0ldusjZxiC6RBDoGfNGEG14ITbEeRaZYsmq0Eo4g6L3L3PhhZyH29hSwNzUVb63RtTw
9ox5Ho4Z3ufexnlQTOHaZdKoLt87HoKxYVqbOwQ0xkOZS/fb527gbIGbk4/2seYSqjPfZIrdQiLt
D3q6Sw/ntFr+WhVlMg+uKQAW6r5v7z3lTYFuY+T4/l9+4Q3/70j469dntdpYt7gZZ7kUK2ZCdieY
yOIGiWWvgSz8/ctcuonTP//rMnli01O1WrZ3deRDAdNI9HC1ZnkfBbZf2DuMszVNXKtIc7iW+zix
3/x+7YHr8qOt1O08KfODo+Lflvbe/wZLf91FK1IPRyY35S6s29WYf8P7F6EBAUV6xkuvwTdK8q+2
tj6+/9QuvZyzNd4WwNpVygx0nNwWLvpoWNc64NOrvuAV/P41Lr2Z8yWuO2bZIeRmPu7XIWbPSII6
76OQoAu/fh4Mo8wcWHxOmOI2hrY3ajq7hUHiB8/nwvs4D4ZJNGEkLt5be7FKqNiNcgf7Ct6E/WMA
r/FucevKHiSU6NeFgajMg8XrxfDBHOHCy9HP1vwANwjeBV3LZJjqYHaT9jCc9Nx1koun99/NqTn4
RxF0Hk1jWB0qoFpL9zDaN50nfhPJAQ9rGd6giKL9yOFs2Ti5f26R6qc7/evzRt66KodIxj05yLAM
ibd4AY9lWPj+3Vz6Fk7//K+fxxnPIuyDL4C5i3/tJBb5zFPc3L3/66fH/q9ndbYBqFg6iWybZI+v
zT3s2HunB/YCD/hGTthLDfz2/nUuvXbzv3fRumogWYs5CJ6RTdQPDIx1qI8bjJ7lBw/q0iXOln01
wm31dJ32vq6bhtFwFd+mUsNCIm4wzvjkVc4Wfmfb5tR2PaMWXQf7WZq+2OSg2D2mufB+339a/37n
yJ3/+7TmdWgnCwBr52AogURNHi3gmOj9H//3c0Ki/N8fx1GHlq4etR0C/+qUDIkGnJFevsRP71/g
0l9/tsQlputu7nEBs29AkA29O/QK+7bP/frZwY4/N7yaXPN3EMmyo6VW/SC1uv/Uvi7O42kqlZRr
g6nXbhwqdyucxcXfqKs+ePSXnszpn/+1lrPKdciJrpO9NTR/vKZsQs81PkpOvfTjZ0vZzCdS67Re
2xFCke5a9EKB0Kfsg0790ldztoAt2Rn1GK/+Dva1hh+rAOWFLIpGHfmgQNX+ubd7toiJBl/n1quZ
ZYCUA+DPCYrsefxUUYi/1H+f/5hj3u3njb+Dho/TKI5AxF2Y9QdD/guP6Dx1xvDQFQ1xzAbUSYoC
Z8oHhdWbBMBOa46FDx7RpcucrV+Ie+aUDuxz7iL+JBPUZbM18N3BY/xT78A7W7+82Z5UdozTurwo
AmPAfF/EXvnJP/9s/WZ1PkmtJSq5c435W2FjBtI5eHGvqTXcf+4GTk/ur2Um1sErs9yKd3hvndyH
2pceWssn//6zNdy0jqq7lR9H0vZkeC0St/jZzrUf7//tl96u9d+/PR5J4kn8Mtm3a1wc+tIsr6nB
1r2alvRTZ7E4x6T9BeEVhkrxzhrXh3Spr4hkOpQtDNL3b+HCRnQOSg8eAJSFXhnfmxzbbLxVSpjI
WvvZ3z9bxdLC7K2XnI6yUM4zOgbnC64P8+ZTf/05wFzbNrSK1OV86chwgu4u9+lo5tH7v/7vhkuc
I8uVt8y4q3E2ajVuFG2pAQq1QhGgeFUnRvPBTnThDZzjySbGWTOqDb5RJ2+u2rTNIQ1li9I/94bF
2Ro2MeM3q6rjhK+L7BBnEPNW2NOfe0RnqxcBF+1PzBFgZBZRQDMuXEvsPkzsSKGd5N/ev8qFdSbO
lrGJdaUGan36iHQCd1qjRG170uIfHVqf+IPN4tKLOFvNOdQgjLWyeFeyW4SzMzqMSoX64DX/u3gX
56gy5sBoMdzTk8L06YAjg/UgM7wMcZCEG+kVT9Lw4g82jX83VUKcHcxOZZv+Irp4l+ZZFrUaaKyf
WdoB8QK+iEY9Y6xlLRv09NYHC/HSUjlb5ngSNRPKnHgHB/GLY4E1DWWyRXZ2D6+0+9yXfI40C9fX
C7Sw8c70MrnJRiOLSgc67/sf2YXX754d1dYpXvz/qDuz5biR7Wq/iuPco51I5OjwORcAqlDFmRQn
8QYhURTmKTHj6f9V6vZvCa1i2bxzdEdHqCliytw57NxrfSmLrWDoZsdPW2AmnbxzTizJjl19NU9X
cLtyhqXD1U0NaYoALGWAs92HjsWlWMV4IRdTw54I24QSlVQBMsolCttROp/u3/849qEh/773lGIV
6FHRshhMV8xD4QC3Pf3UoYRgo63lPB/nHSvKxq9Hej/P6RkJp+/v3/VIzIhV3MMXvYIAP7SCYogq
+N3DtMgCVSuLWj8tYmhaoNF0iIfyiYmeeNEjQ41YDQKowuVwzh2tIKZDd4PK/3FHmNXc2YUJT9zi
SKwI+uuqwQEMbEEKUkO9DuiWyyEDhxNF2IrPFK9zNZaLOfH9jpx6SbEaCBoFg/x0weqhIuBs3DUz
NdnGRpnXfFOTprgJLVbb+yora4hcR4na3JaKBhWtiYMJCS5pud7MGdzC7oAHYfCwFXFCfHjhiPFj
Mc1XA0fYzd1YSa6DMuqMW9gTKkLN0m3f70BHWpOt9ubT3BmOQ0VshOAjB6vFc5L0Z9CcfWyLIlYP
b2Bvr+aIoX92EXuBeL/JPCK76vH9pz885W9ijq+e/uCtbNvVpIMuIhu2sK9GWjigSO9hVQJHczu8
hZFJfWUlw4cy5ZKvhkAGIsoQsyYMYJbxaYmnK5TsXY0NrE/ff6EjgyBfDYIwVRiKGo7lQaQNjH75
kkPRoU8BiY80Nj/E2087iaYgqo0c1LxMcL1LBnUrcusWO+tTCf5j1z/8/5+u31IK5zg56CBs8rve
LvbWUG55+LHyUMlXg92YdKpwVIZ1WthDfjzAFxPkU4jzGxgKfuz7rwY3ARXk1FV4A2W3rwlFRxLm
xPLm2MdZDWodPF5J32OksULlbGSDavSBlSVUvjo60TsP7fi7cFgNZtUAyF5ISmxGx1jeQ8eb7Bxp
6Rtppq8wSz91WH5k0mGrIHAqCG9QQ6vgvR3Z0NQN06ZuBmAHKAzVaAo/LQonzhNzwZGIWNezQX8U
NszUSB7WwIZSRxZf4ZsvTyw6jjTKuqAthYAE/uY6DLiExynMMxYIca0qAGnt1MLv2AusggI0pbJE
ebsKaibqexYKeg1xXh2832GPtcUqJqiAqh82ImjypRkjr+4hroEyuEUWNxr8DM6nudvM8hR0/NjL
rOKjsEAdKwaEYCQESjOnGiNgzqoT0ffjNPY3HZitYgRuXrIdoxzjOanaNz7C8WvPSDK9LRnODLZp
NN9QEBHhrpTcaKeR4A7G4Wx5k55pHGixvEpgZMwFBGocfuK2UG4hWN/5y2L4fdK2ip141GMdZxVq
aT7xvp4KBcialTyNYLZ80oVqkahvp3L3ftseu8dq8oRmFGWiiQyDImEgbbCew9ANstLGOllTdOQW
6xq4HLqNdFwGhPKYwKNFR1ewr/pOo/TEsvvIiLSueMsUqxc+29j1mGgzHBSPSKAAsjAMt33x0UT0
uuwtg8sHvH+Q5JA2JOMw0q8O5s+N934zHOnz65q3AeA22y5QuYtUB9YSRURg8Cubu/evfiSAnUPL
/DRn4ny9lGHd6+CAa+WWgcoO0nwYzkCVnGAjBLu+E4ulY++xGiqkAsMMOmIVYDusvsCFtNvSOg4/
vf8ex66+Ghl6Vo2WgIVskEXq8eBed92HKr5//+LHutFqXKgHlpEC7jBAz0BEVI4XjkPP+zw5GyHD
dt+/x7EXWEV0Cyd2S8HYOIDOmG5l39aX09Lzh49dfRXLzhBTSlIsvbQDS27ARGB3U4d68/7Vj4Tx
ulAOkjuYPNQwxEnCoXtyOmN9oUtvnTfGgg/Mx+6xmvWtpFpEO2oVTMAn7KuiXNyJVz1Mk+Cp+bFb
HGLkp1jIinAuq5Ir5MryM85ggGbnn2XRnPhKR1qYHnrXT5cfmQ0nua7WQb4IeR5B17gP64ycWKgc
6aPryjg12KYRsPXGaUzGziZYLFyOMAsG7GlGsQsSSfrElH+ssQ+v9/NrpDhGlRZQJoDPfoFF0LNF
4PRdwTjq/VY4sqmi60jOUYYl7AyjaV2DOA+MFcwQkgauzQGEN1p77eQkfI/2gUA1hMoAtkdljVzD
+7c/0kpkdXv41DM4jsGUtqJYXWrYIF4UdWhuPnZ1+uvHA1bVydKYyeBQhQkCHbjOi5WdkpUc6wOr
q0NxjHSCgS9IBCMnt2ihZsYxWunCXuF+QnrxQ+9AVyMVuBEQqFiLCpDTMl9gjrHsyDLMJ/Ypx95h
NVIVkw1Br0IQwpx5H6UT2A4gPWpY8rsRDCNOtPKRu6yr/eYB3pAsw6kKjcprM+oHXTRXdQhHohyF
fx/6TuuaP1DAB00N0tVwJWzAoISFrYHx4ImlzZF+aq8GK+h6F9uELQarJppwBF6ArSKSx489+uGz
/RTjEPCMoqCdDIaxaDNvLmB3gcKPAt4yH7vBYXD56QYRXO6KgfUqiEELgws6iNRxkXX3H7v6aoiq
wRSDJ3Sjgh427BfggsHlf4Cz88euvhohkN2cIsD8NHDEVbJNYfG5GeHT8sFes4rhJTRtrwXalRuT
BaKtaUAAKTpx8HCs369iF1SzShgVqaCS6gZW7EBUG30JElXvQYD2+WMfaB3CrMVqI29k0AD09mTX
sXM79tCmv3/1I/PPupzPOMhd1KkQgQAf9lbS2PgW6iCBatLmYy28rumjpCdjTWKMcK06WKJUU/wo
CjjjfKz3r8v2IK3HRhMu24GCbUUEnqaBbzTqH82J/n/sE63CF8RJW7IIaUJgLfjnBai7HXjG0b6G
2e7tx1phFcBd1DUMWghMNZh7P/UsgZK3alIYz9WnKk+PjHBkFcWVZDpRDjYMIa0aMKdbOIIP9anM
87GrryJhKDGytYcZwAEtABuHF8rJfKJ9j0QZWQUAc+YpTyfsnMcCJqIwWKLxPrGHPqiAgYKHDhBY
H2kFsS5tA3EmW0iNl0CSezdPcjPXzWddOF/fv/zvv5FYF7fBLrTIu2zB1pOY6bGAfTsAN4qa/MRc
f1i7/z3fIvRqDmsXAL+tFLkpAQspy2IXo5pemyX/jDPrXQ7xbaPtDy28hF6FhA14J8pKYTqHakyY
xTuWyXMXQG1CPtgUq4AA2geKBDDsggZ8PneIi2C21QYozA8NqkKvooFNTjn2s0Q0wGoPZCLdoSqq
qRXLTrzAscZ2fp2S+wxU384oLLzkUMKAkkgv1iCEvN+Vfj8kCU1/vXrmoEpGwUEswGF3DApT9jwT
/iQP1J33b/D7mBN6Fc+t06d1M2Ht60gGNno7wElTnFWdcPbWTE7MPce+0Sqw4Vuf21mHfFW3wDyT
AQTnkVCxE69gH3mHdc1bOIKoAa4wDh4zHUdgxfGwDaZIgo8ubDiLnsNTq7pA0bJk2NGpLnbLJheP
da0t8x3yBvocjXVf70KmwLJHJcwrTHq0fbD2Lj6mkxHrUg/ofscONukHt7ARHIqCKVDQp3E8pW84
8onlqhvOGRMw80050kQZkisKjpmfe9hvkc37/eRIR1SrPEJT9CB/wSg1KCvoUn2J9uvdDriR3m1g
KPsxtSQyT7/2d17bywRJF9IV5dA+hA4dPhfLKB4/9hKr0UwZ5H6jiCJWm/gKXQYJOyc5j+Gl/f71
jzSCWg1m7TxbAhxkFRD4oAX4OMVjGw6n/BuOXf3w/39a/EPTEtkE9UJB7DRMe1qn0QhLRUBcTwTS
sRus+lDSCwrOX4NcWhPrNywM53tVOsPD+x/nWA9aDWV5KsdlBrIIhHdVnzljQwDqLlBeGCrxoS22
WBf9hTKi0CfESNeFgDxD0IPCbLfJEq5ODMfHvtBqIJspzuQ0NPtBBdvMQE4AIZUwFDvx/Y98oXXV
X9RIANt7FNVWWedlEQArZjgUNp+4/CGGfrNsWJf9aZLTXpKSB3a17EUI/944p4E0zRnw8ZEf1+OH
FrliXfnnxCC1DKHFA8jmx6CAbdkmY4xctxyGcR/qTOviv2JMQQDKDab1MR8e+GDZGZzVG21cDCDW
8/s30Uc+2KGdfgq4vF2kE8cj0EZ1yffj7LA3CnYzgRul3AB8Dy31+AnKrtAdqyLdvn/TI11sXU8H
SBRqURRuSuSEw1kHpBzHgp3f+1c/9kqr6b5hDZvoodSssx/DfDlfNKCvMVLbA5wMcZYqsbU19ska
zWM9ehUv+UzTua1wOxg8TnBu7UbrOoJRbuEWjWQnRvUjX2xdPrf0RiG3ADEGXOSHLYBcZgeI5/jy
/hc7Yj0l1vVzCsfADBxvEVRz74L+tZ1HWNzlX2bYqANw5aqenXe03i8G7rBwd8ax1sfK1IVYzYbF
gm3cmMrDrWcbpwTgY402SMhda8KPdbd1hZ2Yk7w2sIwJNEpYkCp0APDT5sSIc6T518V1Sec08DS1
WQDj5wZkHdV68PzOXUwqJ/YnR/rzupKunio2dyUXgcNDt4nybeiAuQZr911KCRAW05VelJ84p1IQ
R3vDao7EwvGAd0VOEvkrIADzjJTVBrCWunYdwKRTcKwzwOeyOtXLRtWmmrw5XKCXE6SoHg7UUIjO
RhLOHyrVEuuiOzCWkwJKe6QcBYr70hTGlNh6Fh/sHavhAuAHhSq5WATNaLaY6B4z1p5IqR2L2tXQ
AFmxHhaOXGkuJhgY6xzgDaDpTjz4j6z6bya7dY2ZIGUzswVLMWjYVL9RQJ1Fn5OogoGLqpKucfvE
sm9gomgsN5QsDPdDUsrRJaAsSdcSFgEYSaU295OlpfbWxFplQZZQ3p3BVHv6Ckdo6VsUzK+wA8V3
wSq18sZEpGLz/sBzJHjWRWsmQUGZBRx5UJlmBz7II5z1YuDP+Km+fKQF1lVrsLAjQqfscIP+1UYz
u8iJfEwgJNZFa9khVRctgsPnqN0B4fFaLNEnbavX9z/OsWc/fLSfp2bZOUQbbOsHxVvods0Is2Fy
Slgtfj/xr0vWkAUEDMoYERAVd9dIDmWxO7Wt41dtXG1AetAnuumx11iNJjxpU1jASqyUBka/Njh9
JF7mROiT73+mHwczvwuD1aIbOlHUxMLKIoho06Ubi5d97tmo6Ly34ZZyVUz5zM7zAtjLJ8skaQRP
fVpepQIjF2BeB2sVjiKd2Y2jWVngx/SwPc4bNYDOU8eFcp0US2LfkLQV7pDN4ymB07EWWA08Vkyj
hIWcB12XAHScPx66j4yGBkSu4cRa6NjHX41AUxQuS1JSGWQQBgFTqQXtPUatzjox/R25wbpKt3IG
jcJN5KvbjjFsqiTb5zF1Tkx9x66+2pGDagt3dE54sCC1uCscDaglBXTyRNc5dvnV2gPEUo2p7rDb
JGn0CkNp5LSQSyanXB+ODG/rGj6JrtQN48QxZzHpjs2hfiCX2rVDYJjf7/3HXmE1SMC0HHoj0QHU
G2Md4sK2s/wc12H2oaNEwQ63/WkMmiW4olnboQGKqNk7gJ57UnTliarQYw+/GhpqZgYydS2HgM3p
zpapAzojmj4mAobX+K/PDp5JDgiJgnG4zWI/tDT31QI68vsf/ljbrqJXtUNTdSX6jgO7vtiPZFpE
LgXYKzrLeC++f+wu6/idgW5rR5yX9bQZPrFIkjtJ5+QVRndRuXn/Hodg+s34ua60K4sexdygNwXG
yC9YzOXUzUgFDOMCdh1WdjF/63WUPPdytIcT9zzS8uvqOxTD4ZgdczMoAnHceAWYshmWzIa9vf9O
R8bWdd2dNTRAxY04Ceyw2VSu6cFb9tiy6G9CVux+RpHC4/t3OtIP1jV4kNVirxQbJCWzpLtKsKJ5
AZGW3oWZKD8WhOtCvIwLGTY1xZmgBf4ER04PR2t2FnzsBVYhXqq6nQtC8QJjCVRoPIzhFczN1IvC
Wv/EQHusi60CHfKTBFxerPMAR5EQsoto+R5XlDHY9cOdeh+BUQUne4MHARvMArj1/Xc71g1WQ0Cu
UgAtsxnDV8SuBUg/XS79BZMi1sNpdGIkONaXVyOBheQeMM4jck7C1tdO0bNtnfNT5bzHrr4aATRj
BXoyVrBLD4C5YpG962P+l+Pvv79O/xG9VTd/hnn7r//En1/BQTJJFHerP/7rMnk1VVt97/7z8Gv/
/6/9+kv/uq8K/Lv+K7/8Bi781439L92XX/6wARG0m2/7NzPfvYHK1f24Oh7x8Df/pz/8t7cfV7mf
67d//uO16svucDX4UZf/+OtH+2///IeDL/jvP1/+r59dfSnwa3Aj6r787e+/fWm7f/5D0z+AChJM
E4ZyIpsfNpzj2+EnSv0BZQ2hOFJxCEPqHqNAWZku/uc/qPoDdB0cOlNCbA3KB36prfofPxJ/4ID0
8A/StYIRXO+/nuuXlvnvlvq3si9uqgQgdlxYHpr87wM1ov7XCS0Ky5BNHac7uAbM4CGTegBb0GqK
HaQC5mxACS2I770BiFVxyFEAjEItvJs4hd09JOCnP6qYSDA424p/75KJPoYz7GgAx3X6FuqCkQOQ
Vgw5oKVyAP1nwWXBcyK5/jyhVANcNiPugOQilxWOBIFAK3R6o4F5iXeM2ZoAmwddp+v0VvQ9AywN
ADsM9NGFxUbkqEFrs2sXpwad7UpkY7kXlQlDOOZpDZKSgisdABz8cNiyzGDYqzwbASgAqDO8MBY0
NRuZxMmDHaXgCkCCV2+sBd5yXgvSEfdBRgHfvrBH4J+hy5ha39E5dmXlgBl6EeVlbE/5yyCiGeWb
TF/QkSa7YgbwEBiFpY9dG8Ser2OW62tQIwFniPOxc22Z9trtFOAUDbw3kHmF4C9yG7uo3orEyi6W
ShsQTOokC/LEqnYlcfRLW1rtW+mI6FJg63AVVY6+k3aeP4QDBdG7GQHwZU4KjECtZHm9cPC13FEl
Q+AIMGkLNTRPXU74WZOnBqygXKR3ebU0L2U/9XeYlKd7EmngY4niEiw10XwVcS2+MZb3cG22lfGU
rsCIw5blDhCC3kZ1xJjeLB0HNVxT1lwjq898aSkCmmcCk/USqOY9kBdW6wJ7MglQwg1/xVIbBOk5
BdTACACLKig24eAIF6M41fOmXWx7LwUwx3CntcrUt5UN5BmIDWeQr5ZgsRQWXtLiWJXC/0aFow9y
EGQfUQI/0ovUGfLJJzBhF56eQC8osNb/ns2maP2kgQHlLs5oiBMCJrqnjlg82wFpF85eFOY285a4
ca4J9rGDPxTDbMHdoiZfupxK5XJwDyGehnfmeRkX9qUuSZ7AKZ1PZwe5rQZ3sYY9koqSXG6B5bY+
A/LM7hMtrCUABwggn7ya2jPbsqPvlsGhauHPVNNuazWp3XktLxy6YQ2Nk41EG4JjBazakMFDzjUG
VroecQ49uccJEIitNL/NeSLvACpUQN8AwNq6CbfZGQM5dN9ANFbvD1UzOxQdJHs4LixeX9H4rcCB
9eBBTDK8Gqy+nhyliwH464RvRiBRu42ju+E5dPpp9nVlO+QZKedIBGAXAU8hSNV9GXMwrMFkm5Xc
hNwC7nwOQ3ONrQhA0VVoH9hKcU0z1Jb30ytwTPleqAVeTm1n5TcqX/o9vAeAuY6rSMDarw4jSJ14
dQ1ciXXL+AATzBHIE6A4IrahUxtd1gL2O26fjjgHn52o3+lydPYDHMbhUWSAuk2cyH7pVFp13lgs
Cd3UhDsNQLQECLSSzhdDNsEkI6/77lIRWWdeHttI3RSdrTfIUMccwNc68nEAU+4dHFPddHk6X0KY
TXMvLw8Ekj4Oszstuyby5DSyc1UUHTh4TsEvUqsQ2it5rrbNUs43cQosi6dIXb3AjwK8DNr0xa2w
EiQUFoGHGct8q0ln7W1rMOC6lCo5R6GxvCJqTq5n5B8G39YxwIlJON9VLX2g0WWn2vC5wiH9Q60Q
n0MhJgyHU2YHA6DPf65y/1ez9+/n5V8m8uCtOkx+7f+Byftgsn188va+FF+rb8mXn6f7w2/8OX3b
RP4By0lpC4IN658z8Z/Tt03oH46jtYajOaowDxPxf03fNvtDKIGfgbmmHBx1YHL9a/q2yR8MHDl4
VHEb1UFgwf1vpm92WA7+9+wtAU8Gd1BpuDQQSZAZOWwkftpSU5mnSzoN3a6AMtFPstBti+Z+klN6
0RtW7fsRA5gdDsSHJ3e7j/qOeKKGSeRAqp1B4O4sOxzdUI1gvibV6CMBE21x6n/DzQROehdihgfN
eQ+mWOPmKh+CpG/hu1ouz9WUdQ/Y7vFzjVCa2aTPxwwbyfLABa7KoXMbgBa9tBJ7R9ZJwGAe6ZYp
zwPWghGs4+6pN5jlQm5vf2rAv1Y5P69qfojFV59FOjCm1IpyfJ11prYfUFCUNHG76wi/Mkw0O9R6
Kx/GsbHrOH3i5daQYC5gxm9Gxc9/fCvsUjnYMwNon0nzDOeeswgEcuDmLLfClsIruuopAbW5bXNz
VieTA90G9cAat6+geu18wnWyDe2YbBCZt3EXFpfwjY299IAZpA0Ml6uOSr9AO7pOHZebohqTwBnm
r7NR0zYaredBW/mFJkBncQsOus4+Ylg0aTpl2y56W6wkSLMFUDonfgD6JrvoUIr3/qejh3Xf+tMB
CYBORah2KF/tctAiDfJX0uyYlvyc9uW0IQ0OvlHez9CM8MKFRbZQXbWfy3nYLn2BqRGOLxb94uQJ
2WKRdGnLLvVMNDzocIyulNhN7YzFJDqxKwTeuYS5EOrwoLrAfwAJrw7TuM1sv5uq3H//hX496DpE
CGcKkcFsh7PDRPlrhOSkhy1nbLc7ebizmJJdI4zlEwqLZVPYj0UE6FHBAVkyg31ij70SeP64OQcF
VDv4VtwGmujXm3e076FhqbsdFEWJS6aCnhVdfl8eGv5Hx5mX5yHFYVcZp5NLk5TdRJ3OfBJWDayn
5+/IsJb7DKBNy7KGSxzREL/sl1M6Dvvvwwge04GZh6ZA+7H1iXCYTjwqFzwnPhT1xtFa9nFv+XEj
AJJawvO4U8qVsEFyS+z6tnZRfJohWD2x5wW88O8Pohl2PajDVLZ04HLx6weD8ysr9QLKJSz9zkh5
hU3N5FrGUX4/kXSDXniDfEjjTv10JmxIcuLFvME5dPZx8nQFy45PUQbjqhQJvEsIF8QuG0K/odgx
iNQ8gxyesnzryPkF6NUDQBPQ59GM20KSfWUNz9boXHeZuBgOS80ERipuL71CUHoGaOKI1RiLL6by
gQDGel4DcbdvawHweqc2S+4YL59suY91+yRgB4ZzsCj24yh9aBJttmnajWchsO9nWCOMZ3UZKli0
Ni3oqW4DYvpisPqzZH0FMazfRlgW4vxz39TNAaAu7L2jgN8ED855onzeVtEAytoI4SQUwfmmgbjH
bR1aXlc5FmFJBDFFGLPofASDcVvPcbYNy8Sdi/YcvpXprZ7H6LEKx02GqW87a5zE6V5dwpfmu8Po
JybimwXj/B7Q2ttZRDfwHCs2tFfGTUn9uTCi8Mtkes5JxLf86xibzJ9162BwyDO3Ql/1CmXBAxP2
dn5awXkwiTnDOaudYLEvHB+GaecZPOi3C4S+HrWzzTSB41i0zqWKURkwk8RNs36ASZ7FXdmCjZrG
GoD4tqCgjCrQvuh3BlmvW+no1nTdCya2NJiwRnOBp3ZZTiwX++qvaQW9x9RsBtQNAtGMHUJo3SZ4
OyY/zaG+tTT9JJ25C3IC7mQCIoZfgEJMWDZfdrg/gJzOddR6YirpphpKEETD9gk7xXCXjuaNNP2X
VurJH/J+rzkGSlrXHMYlFvG6sEvd0o6uqgO2qRHsKWkCh876Ko3gryJ1M7o2NVfWUtebrrA+sQ6E
aDCNo3nBnsKxH6jdPiw1v5hylFp2X0PKvxRa516P/bMfQSJKw+HK6L0p4uuCzzvgbResa5fUE30r
gLKFv7jIz+d4Si7TqfyinAmOQ0S8WMOC0bvzTQd89OLc2P18GVsG+xbdecRKgKQbyweoCPsAJ1xW
GV/UPMm9VOdyn7cv/VzfR1ViYRbTnT9l7K4TBxtz2BpuRL20Hgqz4m25dF41LOEl/lOdYwe3hd/e
CwQPkUcoBU84buObASK1IDzUIsB8vQZpzdhnAJy/jENbXacxJmmcD2P/WJJdlNjU1e38MiegsVhR
hY8Uq8qlKb9p+vlcAkmMedQlhbUgIOQlUKX2BsZBvUcbK3J7bJq3GTYNuyyPwPNzUO+mWn6No9B8
M8fSLy2UUarYvuIi7y4IXGiGhvRIIdrcHej8CCl8501WdRkWeC5dRLlLF0BC60Y+sQGcOww9o6eH
bnLxSOUohitR6HMy5dFlA7JsPMjrEEo8r9fG8kg/7auy+2rpsdm2aW27M0Atbryf+2hfzJMHPKfC
lBCaHViANjzzYvBAt2yoX9O4ekPKfvoEPMQFxObYJpLlGXLwJ5Z0RZBbGcocBR9erL1oq13Whv2+
nBvu08hk25jZyMCQyXWi9DHT+Xceq9kbGEl3vWp3Yl7ss7HiPR4KZ5cqLwFrDM1TRswzjhKpP9HG
J0WBBHI1XFpIDzgxKTaJsnHcqZMa9SPL5wkmTZQu47eugYlzUZFbcXD3TQdgSmEe+TTUOPi0lgy1
BS0FirPwQG7LdgB+XBiY/njdM4SksZ90FtuGCdR4GM8pWhDHmdKKiOcMLHXTKntJsYwtexrf0vxK
z/Zw7sBqZCq5my23hJh8UzRh480UHFCkZ2IYpcfTdrHDHdTuSEaU2ew57fCtCgkih5Agr+TLVOyL
1Hlu59HCqEYqn6McEoaFxa6ObhOnvJOV9SBtcOiTtygXfpZbJhgSh2+i2Hh0cODtScztPJcNfKnC
5WasvIPfp0nq/ZTwaqsKk2/vUXslN3TBxrtbchAmOJi9xSuWnspVVXUl4A7l9iDheiPMtkuct1JL
df6Q2jtjZY03RZ3CzCgvc6AQt9DMuaAg1nvMlSawSXreZnrxQ8oQpbq/SmUVbex0wDyYHwJ5RCou
3Q5CJX4JpKYPrdbTpJuDKr95jjZkMNPZvAllUgXYpxLPqmNgqkx2FoJW3oGiTUn0AAqTy/v8kUj5
Sdbhp0KHXxpzFfVjugsX8ZJJvdelzm8wN2zaoW19O5KND2de7oG74sfXickRmPX8TdUoDsu74nM+
J0irTqE3D8isAJCF86NYAftY6jeSdmxjW71LWZ8FbRVle7sGdM/JL4pJNbuboumdWw2/n3I44yOy
h0hX+XXGHi2KmQfol2tH/lAz0MJVVnfPRXcZg7CLAqPwuUEyE9W7l6Aek3N4kC8A2zY5qj9xwm9v
rZLu7Ybfd1bBfAAF4RE7ljD+kZ+YM49bnVU32fza1ZZ8Xngx+za3djRpFz+m2GgsyTcnTSko50vt
h2EMovdktkrGd1UzmSuqfK7Hacvb0vg1XGe9Po37LUeEeYbPgA1zMnmoNFxq/RLz1gQQJc8+FRAI
2KM5M1uNxMVFlNseSl6Wh6FFCoenT7JeMGdyYfbIqxaXlZ6kr7G689EBuj24fMZtRQF/k4qegxGF
o7NIHAbRYBwoB2UrV95g9/AHSKOLcQDLHGeRaFpmki3FQd/5MC6gfQBpCzZscgEdaniR121QZyMQ
c+Aq+ElKAWbqnT3G9Vcd85e+UvD5IOixZaTEue6wahqn+jWXdJMhJeuS7Kyi9ncrXpSX4jTENUzu
ZzJVl0b1D2ocmKdkk2/4ArU20LuRT3oORGuV7pqMoz8ugKLKtJXexL6nEya4TIgXJ833PU1iL0zG
xlVQZG10Xt7KXFWXdRn7iEDskOvx+9zYN4piqKpzjxj5Yk9A0FvWeQ/uaWB6qFMzB10WvpABFBr8
rFRz+wg8/EsbRy4WXNZFgkLbm0oNedCPWFZMbAsV4Sehsy849hwxkE3adUT8YOiAQipNvtWIHiCg
+81S31nRTNy5Ll+MlUMTjrJSzeiuns5lTu7Y1I47HqKmifPos56cM21yH57C9wXQk3k/974xCEkt
ncyDiEp40i5Q45DsF5CP/VJWIKf19DHCFsBTdnyrgD0Cx+k5xUJl7tAY9Xc1OE9G9LE39vICelDj
SSTACmHfNKS5jhV9SUf9uVHVfZV8y3T/ZrPwc6edEVOWAztgkjRnkPR8W5YKuwcH+8aycsu2ZNvJ
PIeCZB4NU+VltCQbVDZ+twrzSvrucxY7k/tjjkAm8sxOD3zjGFVunE+bUMzndr80LpvGK8u22WZs
htkzCovVJr7WRfwWLtew8L8uyv4rivtC3+ottbGrFMCbqbRdPkK27xRj7JfpY6PP46F86NLWa1nJ
PF7lr9jzz4rfdvliYaOB4qUsj91GoGO1SO9grabPK+MiSUn2YTS5MkOVAWlmzxJtueeDSNypbNpz
Djo3afIKaDrj08oEaW3uOrtKXJ71n5okQ5em35ahgV3leKZF/0Dm8BlYEhxUhkiylvaSuu1kw0wM
cOtBaQs2I9MNV8sWuVJMpExJt7fs875iGDdVe5VE+gZ4zQLZ8Sp3k5zfxOFyPkzyYm7mryFyoMlE
PuVs/EqkfTYsYwIZxHTWFCE2G4Kf2dgCu9WcOW6Os1rwJ/8fdee1HDmSNeknwhi0uIVKxaQuVrFu
YCwFGdABBPD0+2X/+9vO1E53747tzV52k8XMRIY4x92Pe0OJo6wqMnTmshpJnSmr91moVMrgzrP8
q1FZj26QcTx0XKPsgV/UpCrs5XAlfeZRc2tsiDSbb72+k0FFUnmzImE2OAd8793ZaHuq3p8Ss3S8
qDPrLZ01FJ4bpvP5Yn6S9lAnk04GtZnPGsX48tLvbi95wIDQ5LdExdS+Ts3cJTvN6rO012swLUao
CICOlrmgnVj57mby38vJKo7BWh/didO6qVO/tukYMEQFy7Fjw27KqGyFG064pCdB8J38GevY/oAw
uizjEoS6Xv3EOYM2aXUPgr1D2PNtZm3R9Hgs/JNjzpehmdR1C5qYfO06tlw3LLn2pgouCP+mKlxz
IsRMveEQ888zP0urzRPR0i9YTuxJocda0Quuc5/kaidzU3utnWi0jEiy7vtBTKmwvV+NN1wy0gnZ
BE0Vm632rPf9fhxpD0DFX7Z8+Fz3xX3F+Rrahv8we+0Xc3u1x3ZImbc7EwfcJnpX/Sj3pHarH0O2
OOHoEAk196VJxuV88B0HzbGUV1i46Rw49qHLluausYJI9mWPbVh1tm37HJAcG3XNfR6YfUggvUFJ
h4qq2/dvHS8AbnrYVv0ll2i9bwPTHI2JwShXotWug8sCme2Yn1xla/REH9Vvcwn/WBvw6I2PVrN1
l9O2rlvqmRURQPvn2Tf8sNn0Pl6XZ73u90dxdkHBgjHAy8nLMWGue+4bMPPFwP/A8k7GTgKDPzuU
y4sf9xxfu2khqJk3mEl1rw2ddl42qnjbFXNYGjNQ/1CusWibizWIH1W22Slf4cm18kNer3eaM3yC
Bwrr4AW+oo/y6uoxKBeLfDlx5vGDAvB0aa86atizMXHUWiuuodVz5nk7GeNO0piO8cJkAuwVvnHx
csMeymlQz21rqmd7j7RuKaN9aZtDYDYKEtOZTkHnA/01qk68rooCzE/RDo5jSihBfzG8Cel2ME6R
ZRP11zdT/6g6GU9jnp3tG7FgaWfc1LXE1103JmcjxpC3eKzXG6jAzHksaoWMyRLhuPVm0lbqnHli
P2qF95GvepdWij4LnaLC9z2rIsLQgS65pu+kzf0mLfea2RTHWOP1R19a3xl25ewk4DL1jfEq9HnC
hltc10wIXAzKBXfT+lksRZ/iHsIxHubWuJ89gAU6X9N86PXltem+dEGRPQlhtIiOq/W8C/Vij9k9
wK0euxY57DVI6Kr8PIYv8Z4tQ7/T/RvKNjd4qTpX07rl0pe32CVvPcqV5p8TJYg8QI5kH5cUoKaB
T6MU7jfjs6s4/xQXkAQajKwyezQzMO75FgDeqy20Sj8SWNxogq/MKc2crz9L1gwwOei7ULPHH63u
ZbGYx3S08HExhpuJ1nevdaNamyQ4T+XHry4Uajg23sxd2MGtmiMj2/sve3TvxnISxHEKni5XSrht
VoQh65jkFhV702pfTX14ApEuw6IfuQemSsXBvsFXF/mrmR/XbpvoBAuQ2f2cgZQRdG2+mGLJ0lKK
Uy/HEbQZUT+xMZ8KE4ubcShw2ujFi6dVJrdM9nUEDF8JvTubpReRkv3OjtxDK3NlbK1mC0Y2lgdd
W45F6XwaxbrGu77k1NHbKxF8FzoZTtMZpGyi8MaEJAinXg8i29PGxK1WFYqGR8xhTxkLUIydpZ1O
7cy0zlJbzDo4b8FiE7oQaG44YyOdFBI6o9DWlz2vYuHUV3zzwJQWyivaNa4T69TodXNWxdyFurVf
jb4G7Gs8O7LX4aFttWRBuh46/qQTPJ4ZkWs09/X4Uximc/TBlMyCt7AZgPXlYzWB3uSr54XZ3n9Y
322d1dFU64moqLMqt4mPa3H8aoOkihB6XIzue2Ht49nI66+LCavpdYrGBmymoOk5UapqkWyH+SRV
m4dT7Scmi+GuWit5LPJhDqdiSTS00qHdZ3fLkInDjPNq1Hbl2WNIge/6fQjqOup0rw27s+z1LCEl
h8NQZJEH2y4bOBmTgtcc9w855xSmYqbyVdOJs2HGRs97FUqL53z5KBtRJxAHU0i/BGVpLl0ozfaX
qZFyOyzWk6ATigHLlrAXwfdhVjJ0CneGG9LbSPV+utluUqlnDKC+5LYuI6Ke34rd4pB4Flu3hYjw
nJgIipPtrV3a6+YnY7aN0Njs70jCXtpmgtPN2l9Od+my7THf1BUuf4tsVBjRoInjhJlKuFDlJb4W
3A/u9jI37owzrHNmSKWNcUqaIu5fUkeHRO+bIF6L/MzuvS+MwbubO/2bj65dl00eazmfz3W4qRAv
gE5WFsMGWR0WNILD7Nv39Wae7Hq/YaobteqUg07IsFyNIhmE+N4sIkhdLetJAZntNKCWCPcxRQNK
CdtEjENPRzV4V22fY7ecX/cWfLXtMq6/Y0Z0WuT3XCNtDyi8bGPqdEsfm04S9Go9bMPTXDg6sARr
sNfM18HJXszBflB7/XPeBo4CjR8bz5mOYMQohy1GASOpYcrEkN6rbdfAwcI77mtx8M3pGxKc1DWD
L17hZEfdTMVEfzxXDcDwussQENgJd9ePrW1k6Gf3P9lV3UU5Ic2RWZj3u8XX3AZa8LBs1bfVA3yd
MAY4mqqredHtvVZFqi/2CHwmnpq9eVIgQWHhNBecAmtXX2G2vDL0C20IM1615fjNZLYBWwUKnKca
Q8crXh3LoQ7ZqntfLNqxGA2dJ7aDSpH1iv8JxVMuqQH43jQ6pTrg1YPZ29gn2hb5s/7O2nGgObOc
EwZU7uhbNVGmRX9v1ipCSEWMsdNwObdVfiB/LSaH6TRZU4cBFteMVlt0SQB2zKNSBnqV99R467Vz
7P1+3+QaTgPdpWhkR7HZUGjm7fOC7gAT261KpykvmGKzqE+mJd7X5iMvxB45c3YHCoC8v7OfkSp8
MunaEgoNcP1CRlaLe7ybn7XuVo+6Pkf61lOJTB4ljJ5DPrh0CXg39ZoGbkqLF61wVaVTmWcOx+fW
2CIA85+bUd/7arnTVMHoIV3KrD1Ze4fMdV9eyCZyI4mRP3Kg+vuWn1dRXpwjvvgUYpWWzEV17zrz
T5CFLnKMTdJRTv2zNC+IpksweKqu3WV1Sr+i46GoDXhLoTfP9R3wVSPiql3hQRh7ONdy31Nl2j9c
xA3WPPGajmfgsrzYseMtd5thffLy8nvgLamo/busV0fbP6kxQCyy45xj6/Q4TZcx2Zb5JFnJSFLR
AOo3P10zC4Om+1lSmR3GYmpCP3RH+9mfejROhWGHna7M2DkH1fy0dCNpqRNljeHW8SJxR/Ct9tAL
RNm11tMf6k+duS0ntbs6gqhqj5nC8Khh+tMkcch3Rx1E0ntCBPTMKAei7hWdyFxLdRxYkdu6HMYS
MdgKuRjLlVZ8W4+5TeK49C+dLA85K9AMNP1SMdk8qO0qdZ9vTv/UOcTR99rcJ1aGPC2vQdxGo4nz
/SW3AZW0llJFQ+jhtwQambAXOzxhwlmq0sxOpr6K85rSzpQs3bpajro7PlklbY1p9hsSmmdgW7iF
elgSxWpafI9jioytKAtGN9xna4mWSr6OY2CdR7/YIU/oF0ve76CaMnW36mnbdycm8uXJKL2f42w+
dH5OPbq679WoEmtel6Nlree5bQD2szGct8aJdagtY3CfM7v8nLmAU8pnIHapLmrcaOtmedrc3iRz
eniucrnDSFFcd9p0P+lLQowTUqzMQCk1Nl1i6mKJqOlRGI4hB9kSsTOQRO15CT8QdLTKYJpeuyEU
W8SlqGpqqylWDqAIaBYcmSqDSAzDp8aQcVD9cGo/iJfV6uMmWMZwY7wJ1k7IMNP5DMuKXzM0JyzQ
lqWoH4vTEX7h6xJU24tTzR7wz3GpGpWMfSuiZjQvbk1dMo7bG5NTDyzyPnRGzmaXkPhINjCkAmsX
Y2rrcGbjRE1fteHimVeuB7f3gmNvUFbanIJZsYuwGTn9sa0+7b6XLkY2R1J5lFY2K1gIP2lN9+QH
5iN2UD+pQraUCbwgzjB2hxucjFjzTRnLmuLXcL1oVjxwMkY5WP0lavdm4C1VrxatTFzSKVhDsyae
OJZQWmm96g/SeGtHqJcSOjxqKyMm6VaeA7nETDgDuLAQyFH+MqsfjdGmTacVn9taPvZS/FJq1D/P
aJIjleVveze0Eb1uh5BiPTSCafimNl7MYHyq2i9oSl9b7GmSZnLP0l/0sw767dmMWpYyf+2MKnbk
8JNS2A4nL2HCp3ssLQgwreQvgvuA8uM+Q21unQXfTbzZwk28rfiCGcK5DjTtqK8gAbNTV+nqDTOW
gD5BRa46YSgvQi0gBqIY6nikf4na0v80Wicrk0u0Fi9koS/pUncen7k5KGN9QeoQt8H0NIFalkQZ
UOKhB+1ACYy9e3JxqfVMOD9jRmeuCwcV5K7SsqhfC+WZFN/gZp6zpoVhgrz6LGZDe7SZbB1HfTlM
+72jxin1Za3d5YMJzDyAv2aEr2UdcKeoHvORRmI0DpY+Z29gSZeJDx6VTGBGs30U+grPpG31CZ+i
D93YrlvXfHGtiUT3ierVW5mfMSEGepeATIq8KGtEx/vnfddKDqFOtfj5VtGZGTfeKsdr9uj0fKCi
LLApbhmvRSnZilenwFR1KIeXNYcgggcLA+kuiZDBazOtY8QGuTD6lbDn2CgdqWjt7F5my456nRuE
IIk6wWKMQrTMvraiddi9YDatDn67bN27VrwHjZhCO6i/NHXFviXB9ubifQ2C3MGGhrfRO+ZOSUQw
jdSKL36/f+9mcC0laMB8Dq3eeBOBXGOfsJxw+7Li7ROa6/hD1/I7s530dKcICTuxpNTW2mUxUQFC
jcRucMpvnXW5UhabukoFAHxKHB7CAh+1qJ7vzXHOXnrf+AXY2Z+D7YG0heuI4dg1s3bk/q4VGm6+
xva0hKu9WNdCfCm15pwzZR43xMcdlh2EcLG+mYQMZMy8Ri5sT9T767FsghEKNTcjvwpO3NREypjB
O8573xxCpadp/mwDkOgzSXCDsxy6KkNLaag3YgGjrdfpTJGYkSJcXnIgSASXEInjZ/LL0rxZrh0J
nWFuzmZUopUHS9+Xo5qA3TTJmpUMJ0Y7LPPBNbU8cvGxxaVaf9jc5S531+5atzWV+vbQOVzy1Lea
hxLGaA3Aqfl5MIPzvLgbC90GA3O6Zztb3aPX1Xbq4qxUSr0Jx3yuj8H8PK9rfZAUbpFZaS8DARXG
Nq2EU/R+Al8SFSpn+wjlJAM68VAu6gEF5Zxk+hcm81Q4afUCrpXl0Tha74x9+ychGxeedqK/rFBC
FH3kMbsSugPlnQVgUhTWmVljPqa5tSiQqgL6GfY/wTCpvoDbLUkWYB3rcbL3okxsTSBiAtxXmfBj
D1s2QNrWDzNjSu16EGiBUcgKrzyD2c5pbyzWwZ6VG+WFXYLQ6T8LQJNICsTcY7mhJ8uGd5Xdj1v1
3q/+hVm/Z88HPTYHhCfrGoTLiAdVIdtYOq4RdVkdOXRf4GXDmljMSYdVwH+ifE49JT92nV/sqB1k
XqB/Dgw9ye22joYuLArwUcPFArJwBAe/enJdNzjv7gI7Lsp3VoEVOd7ah0OzxdbSjox4+J8RLwOi
2ObUPOUgvbRs1l3uJKU9PrV18dktvuO7pp2KEhpUE6+V330pMvec96nIs9i1b0erWQewfRpXaHlr
Y3f9k4BYj+bdX+/04j5QrX6oty6lF58uga+o6/KPBQYkLO3NjD13e5aFdVCZ86RKPoVK4ECudlC8
Vc+L7NVzoT7hQSEjdwsgr7l+Q6c3x7hjo0UM+twF3dpGhqfeZhOS3V8ERUKdpWvV2bhiEMc5ofFG
sq6D17IgO6v42NsfU8NZsc6sesz9NmQbXYhfQz1p/FrZtmGu2UaEDP9uGNvXoZ2DxK35uGO5p7Nt
ZkeHCmFyjfcW5CFBQYwD4YjwShPInlZteWuLTt54QyfO7OF+LyFodVq4QJXZqRnpJvwFqSBZvKdS
sxNnGw9bcLv9Bv1zrgxAdzdIy6qpksrEYtpfSIQyMuMRreDPrEJfjlbsLi+DIl1W44cTeJAhIheo
JrQKBhFgad/yS2upR83vnvAKY3PjG+nQaKRT2cbFjIKma9j4Vv6tJoD4vBfeGxOLobUoedThZagd
cWzuGwvFcal/63R5METlHv22OyOCoqFHoNHrc5VmS5V6eqBOkwfi4LV+2trcO6M5zYcJRUZXUnHo
q7wTQHodwVOJBcAo5x+6VFmMGyTPdWf6jyiwkNaR57n3qNw7jmHhXGhRyLM2Hid3VIiuNEYDdP3s
/KFw6gojEpuPBsHnGnaGr6LYzj4DBnHpqKOcux1VSXcnrQrCQAHQ5vYK5cBqqnPYkyIAAmzdq+bO
y6WuvzJ9QEUshz0aKk8/0DXEo6c/EdJ812gAROa6kH1LvP0J0Si9z5i0Sv60Fq9NJ9kmBvGmae4Z
kuUoYbzK6VGzWedUD5sk8KJvm2vTjsFlKvujqteDrkB9sMmcLhY6NKWq04ZD3TFAtMi3vbwE7qLR
owv9rtvvbWvXI7m2jy6CMyYB8iiAUEonK/jVwAEvpfGTbRjipQCnn9fapc9B0nFyX2zUlUgB3nOf
K3QQTdI0+VtLl+EWTF7qu8mzpztwZPXdz5mPQefMQ/Iwd3MY/FhZv1ldb9xkOBZ21XBYy416c/re
sO4PNg7rYeAyl7M7L6gUmjhoW+C3AewiEPhpGV+9oTQO3Ei4rfjkf9HHf7XmPubatUACSXLw4Zwn
w3nXt2CN/ELeUoycCuFDkD1Z6D7WMY/bbGTkeOJ9mCr4VLoImDCnivtggX/U+iTLWzBPNh1r71Mw
b21ctwOeE9lIhewSzzcEtG++T4AuvcW7MRVf9Vr82LN1Ok7jk9+2hD6IOWqnhvp+sk5D0b2Owuui
xhmpswrhnOoaXFIZv9rtYdJbF/EvaKtnoLLNig1d8Djb4UoC2F278DoBVf9U9268ajjAmHP3AFY2
hZ4Mgtj7qlkQnQj6t1Bf1lfK9yuEghW+U8TaqO2MQ6CcNtKq4XljSrke5AEvvjrG7u6FBeeGtcbB
25Y1fXRuSSae3GTSqodMtiAVPLBoG7UAFhQdlBwzng914u4txqE+rU35ifv+OE+mda10OL2OY8Er
Rq6Cdjpq89ZRri7nvrebxJrMHoMc7+u29lso0MREg/19qeqJ0a1CRfV0gur+yDZVn/09f7eaQcQO
DGPZ1kdqMdDwvX0jFBPqhkSKYrNQurrqywrIgSZafM9netSaoca4XT9mZpe4qCgwdGCpRCDhzKdT
5WcLJcEIc4q2heyx/OOoO/a75anmVHvVAzA0dPYySwDhMYWqyUPHrr7fpt5IGrRiHSlictOahOu2
t2ldamvYd1RAgQgoKCtYBwf5HZc2Ugg8CiGr5mjs64WPBwNatM0HrebJqYrsODblhUQnVFyM/HJ3
oG6ALQDt+VS4+fSk1lqHiUEZZmuSmK8uewnqMoHp3mMI1pwRG0QXa/NCJedfgzoh7cpK9804U72/
ZxVxTqvDncIxIs80inmCJEhffpEvU0atrj+RtQV36DAn1/axt+TViyWCk16Pz+U4Qvh4w+eJ4J4E
RO9EZBB3/5JAg+IuuJSMHa0qRoByMLzeQiusqmTzy2vrr1bK87kauQZ4dCtqbL9XCBBmpnHIfo3W
Qfwsl+0jCLoTNADSbG/4FXRZuHfFoZwIHKlcPYsrq/7iZRrSBTTzsF6c5z+BWl/GNftAE3IVrTUd
UEKjy9t2HFiy7dAb5XuhG2dXCHROAjWbp2Ei7jlZahK6TJlQfPL64UNZ/RaLffy2duWbbpfNQQSF
ijtLYz7ogNfHu+nuF7sXn+U23CnVgQYUADWW8wPeEL16fxg9AzZXp9skoI7Of+Ki9V3nzT9Ok7TZ
F+M99kNQL+Kt2Yw87WhEWVbG2TBNI4S5SMd6ng+eAFLsOApsUTLtNhlHH31arMr5sG5oesiC+L7Z
+R0QpjqSEAES5pQyYTA5nLbs2+ArE9P64AsuaNjpBaJ5Y7Yom1SVytLEQ3GrPgfEoTO7RJPVZH60
gnNHDGRBmFZI+jR+Jq2PYCoRlnXDV6P8pmzO26IGhduHs9UIhpsK/uFSeuEeKO3erUCalunTzGDH
zV2tTb3GPTC1wV716zIWpv9pzj3Wa70/21B3nKUQHgXSr8l4m8ej1U4HUWDnr0zaWnf8vJZmm8gN
Po8Jh5RtXLnFyVPz7YigDSKKOKqY8ch7mI/SoQO11kokw3yoLL1O5SC7Y2HOB9ftEzmYY4RJN8ic
EfZl5V0YP06dvjZPzoe5eTqqJM7SVZUfmwekO2gKZtUs0eUgq8kc2si+BKBvgjapl5tgujgAq2E1
VCsv5H8iHzLjakT5oUqwea06L1b/IOENfSwB7gSOy0NTlJfKGP0o05rjCkXW62sRdWJoEyJKfpZ7
uSU66s/AGat070F79bVq4gwKJlz01udo2swoyJqHvefSdwMou7yjE/GWqDJ1KtOJmba9RYvQFoiR
tCsgynIxGh9Q3Id1L+FGkXXt3E+UfUiMATfas5k33821acNq2m8YWHbKWhA4b9c/lCCUYDG2MM/z
dx1fsNjn3cazS8p34yh6DMJzzFUPqHpoNOyj5jBOaLWg2IHHeZ8BBtpD+TzqxXGhYkBLq8EmSfdj
s+Qbur6Ltb5ao1nd+c6KNtJG7O5WgpmY1GemGOXG6CbIRc9TgOeFJyvBUQHc1NnFTbEhPuuo6WOo
PoxOMuvMGY3+CsfjO75NPuXYtBh6rcjEAAazvVySTrPrFOElh5Odv3QlcDTmachWluBhHFAqD3qf
2s1EDUYWZIzGK7tAlv/aM8RBt/GNYFAPihGih8bu50hDdpZA168xA3o5XMJcXcb8yLDjQdMd82m+
5kIa9175q9md7n715thZzFets5xLpeTtCJQIAkqzREx46ovgFlZriuto9a9D6S3EGJsDmYsdzXU9
O69yNJOgPvM1f3Z2LqbcR/tkMsjrF7Sfsuiuf/zuH+80g9C8mAU6pgVfgqJkZyBYCjHS7k6wIvhm
cQfESOYiQyq0FAWKgXm9mhOK8EGp9bQE+XPB2rvzlTwQsaGdtHmHCmRGyVYS2F1u+iUozk0r52d9
YSXfxrE8pA3RsBfVuc99DqRiOo3G9iOnkzgzWplqttcmY4swSmttxn1v81qq4DIJzPyze8O+S6ns
JJCAPaIG1UKTTFG+edMdni2xHCjguYkRnrfXLn/lX9mHAsEjNU61v4yivX6pGVK5X4qqhQVpRDjP
ZXWThPGxc+BWlR8QhldPjNA+C1mqA1gnRCXYI9I9SplJZPYd2rYWw+Mp6jblxx2Sz7gCJI3rQj4a
s/EpcO1PWKQQGqkullLuFV+RPlFrNSaTMe6RaU9tqhYxxPD3Ju6TXww2ziPqSied1uq78v07OVjF
S1PvXzX6rwuTESddVC91x2SHqGrnqRQ7wSlz89iPc3novbk/15lASFDq954DMtLZvX2LBiRCeWpO
Q5sFkJ8EOg+9fZ8RsCc1aVLeMbJMT5K0OjMTf8y9tTYKDX792jZ+HMxTHQZkln/RURcZVhVXM2dQ
bxp3XcvHdkenPQl/TbVuE2krjSHGB646mIjrLq2po87FILbFwk8YiDQ6aEOJuh/9UKulxQaV1sxr
vGUwIzy84HET44cC+F8DQL9R5/ug4JntaT+Nu8NOnYh2Jbfx3pjno1Pq7llzyptesZlTXYGnG4FH
AdTgFFg4KhKIS3AEyKoUd/UJETFwMA1lfnEgCcNutn7uwyLQIq7dybnN/G0OlNps2qdBScQomuUm
W6D6d6at97jEbjUaOD6nRXYI1hEBs31p/ZykDVyRzLcHKm8/25zeStty+frHTFdwm0/Uqvw87dww
lZ3lz5JICyR2jD9bFWMOzGbG3iDxqtYfOS8RxTicvp0xMUJgON//+MNqBDzp3E4dOqNXycwIW5i1
wXYoWy7JeW2+1y6l5FZxRYoeARg2yyOcEDsC4y0RW5Y6NgxehsVWdFCqYTDQj0ttd++6MouXEvbR
ADU6obj0wt4lTdLpjXPndNXVvo1H7lWPRo6Q3bDFQf6Uk1cC1vG8VNTNQ/nB6GL97JhdrCnazTyb
m2QaRvXYev4dVzmaX3t8DjrY/j9GGDOoZYDI/DiOnMf+LFJ12+sZ9ksX8dAB6Seb6obIMKvuqA39
nc49HDnWsFxEYA+AcAHThblzJIj3vhLwZZqs+N+l2u4yd013t4TBbOpnV7NF5BRKv4mFtqQdF+Pe
Bh/tclPeuxL6vqzte6DexGhc74l1fM5vKN5GDHqqKof3NFQ/9tozYnFbXXsw2WGxZG6s9UKevCZg
DH99FJVe3udGDkh2sxTqbSv9YzEOykYYXZjJD41Fd5GyO2zdTuesgmdnBdDxyreuclkgWlGEWjdw
xzby0Zsc884eZ7hipDHaigRxzVfn3KzDpaygHxGlTZEdsEKySVuPY1XotEXqgXHznC5T2Kk/bK/W
Nn0jNJkOMHuvYaX/ayDu//Uo9v+Z18r/TwPbjDH/xcB2Ubb/Oq3Nr//8w2zFsOx/eEaAHB7tu+P8
Mcj4X9PanvUPukqbGSyQVse0buZj/9NsxeFHLv+SuVtTx2qFv/bfw9r+PwwnMLzA9T3n/2pOm7HF
/zVUy3SB7dn2bbDxX8cZ530hC8IP8sdhnGi7RltLO4Kswn/6+P9u3PlP/vptmPKfhr8NOqhRgXA+
ZgENPYWAFXujbkRjxXzJX7/EvzMMun2A3wyDKLYx4l/Qk9YIPSNKQERymd0f//qv/ztHJds2f48V
yT0TRWgf2A99ZuCMopXXzqqOINCEDBin/+w1fnP9K4Scek9XzoPTzb8yF498zU3mxXzbm+3zX7/E
v39I5u/xIn41uuVgm4C/YC5dud2ttfE3U8x/9oR+m14moQA1cGXZD4TfvTpZhs5k6V/yov1sZNl/
YOt4+xZY//+8jFaQ6AoHNeRHVg9H0M6+ykJ4kWD4mw9x+0P/+y4wf48UGevcZXTGsx/0Gi6PqfEw
q5zjvpjf/7Pn/9vQMLhjP2VoUh66GgHRSr5lqOl43fxnf/23PazXmsYwHYPB6zS4UTX5b23DJf3X
f/zfeZndnv1vWxggZPPRopoPzuZ+L4wG6ZZ2siSeN7SeswpO/bwe/vql/myV/raVZ2P0oM9alB4F
jG5ZDF/61TT/5pz4k6/490SRTu75VmYFf1ybGXNi9hiHib3DhhF88K/f/5+9xG8bWXeR9dlzZT4E
K2Y+efnKEElUjP9JUgHfxO9BGv3W0a/2vnjM9xsk5lgmysL27066P3n4/m/72LEaV58tTHA0EHTM
3PURJkg4w98soz/7879t4VvZtniQjY+5HG48Y+cmDQLM//Cv3171n+4ZTWatQzefPzKTWXnJCvjI
YO0K2BD/9Vf7J6ec/9sG9ricG6XNw0NmVGQ55Gd/4AbTFekvQf13Dp5/9iK/7WPZgZy5TjE8TLL7
aCQ6jtpM7RyErgvqv7sv/9VF478vfEwM/vVR5Wa+d9Xc+w9lS2hNPSL4/h+cXUlz3Diz/EWMAHfi
2qtaCylZliz7wvB4PNwBcAOXX/8l/SJe9GCEZgSP3QeAKKAKQCEr055OCZ7f8I5+Ag/FBrLTZbUq
zgwSuw7qdIGIkE8kb1CY3GdjEb/dng6Np6myGv0MpJhRjSIiHtAfgKw33+WAp4siL7q1FfuHb/KT
TUEV16jtAYe1qhJRR04Oyh7B/xYSygWeF1Ea1j/hUQtIku+uCSaDHJe1GXnT8bcH3CnqwwFvASK1
6kOOe7731cbbqXOP9DGSE1/7HpXm0j7UgKyzN6DtgzxGPedp8NKfBgODwfjV878M1sr5QuHQ+P8p
B6HPv7yD1hlAB2PMo6FOl0TMh7T+EDKcUXmFCtzGvXd6pAaSluFBjNGdAFHdimPqJkqJKvYwyhlJ
Yz9KeOXv/YkCo5zhsdEFI8CKa2oiC47B/xqdHdcS0vNjEAWAWLFk+BnEwdfby0zX9PL/VVixhzRu
RO14Ue/R9Oy2lJ571BitzIvONkpM4ZNt1bY5WlENSJ4Xl48mn94TKz5u+3glmjDPp9ZMch55eFYz
AWDs6De8wtXbNmtfiSMBSlPqpjb9aKjMY571z5YZbzSMEjqA3QQ3Wjn5EVgSg2OVpON7mhvusajn
4u9NxlHpZDwjELHdtEGUIIG/CAXk4/Q3MZkTPN7uQDO5qsQIwatYUxsxizprnlBcbyFtVUt2qntA
ibd1obg13qCkAHGMFTWpf4Kq30UOw2MhrZfbzWt2I1VGBDjVMk2MmkbM6j6mBu9ugXFfDOLeC7yV
EWj8y1Nct2QA4k3IqUY9Qb07N5EkdAgS0rcHoJsCxXvxCOSAswitS9LcUZRfIwv2ivTytg3OU9w3
7rE4u8T1IyaWYjonJYBTOZnZvN7+fJ39Ff+1OzCEJYXwo7x14wdXZMgzOgPdu16WPQ9A3K44ss5M
qiM7pgTkJ6eR04pvOQB/JCsefFluUDPBOcBTnNlkrVukZYPnE9s0frCsA3ahsottN0NVE6SyQGFj
2dhfggJl3Rb/Iax0ZX41dlHFOlCJUjngJAgiAKwTvHFMM04AufyG5GV/vD3FmvWvksAVqegDNttB
lAfAneBNAyVfoF3s4y3SrjC+Si3mEmDmEtBN4uKMOtq8TFFeJL2V3Iju6xfDXe2OTQk2D+Bfgige
ItYGwJMxMB5ss4ziu8wGYxpkRrwI1NJLgRNU01JJP7Y1rniuU4jCzjpiRu1SeTDaAOVmvMk3Tqri
t6gnTlFcLM2oLEXwBJqIE2uTbCUo6xal4qy2NFGNhax55IEUbIdKTbkXNhhIWoAc99usozgsS0cL
eIPYi1AVgsrAmRt7lJKx59utawagCmig6MIpGhSRAy8jv0BZHalqYBbNplkJN5qo6ah3cGBuhjJH
uqIW3bPNg5Dz9JFMAVC6Qb5tcTrKxiul61Ce1DgWsrbxTvHcBb9iLvy1GdDZSDk0B3jkHAE7LKM2
afoHtx2sU+wx9pxJQP62TcPS9ZXvkmSiFHwMVVT69kNuj6j+oAGYofp/breviQ1LLvu6fVR5BSYF
tVeUMD8/pUvpYRq3cmWJfioFhbjmKB4cU4BMjcAvo3q6CNsFNEHuAhRGmA7K8nK8R+Hy5FWQY7Uu
oNfk/UUyEo74gbehzpA7ABQPA6nu/AJ1XVl2qdq1NNOyBj65NP5HhSM3Wy9BsiAqUOYRt8WxQGUL
yCOFG+9lOR9vm1e3QpQwYHgCOl4dekEBEqpFUM6/w5vCyp6qa1wJACawR1UCFGXkd/VDaaMeHYjj
uZpXPFSzNFT9DTxaVy1qJudlT3oD/McEYYSXH24bRte44v5F0OSkQYlGNDrM3iEtPZ39Bcu8rXXF
8Vtwype2HcRRPIr4AMh5fOdXI13ZTzVLR5XW8HvPnMwsm6PKh6pe4AlUMUn6g4JAEvQWIF/kweiu
jGSxxyfLVNXYgP4bseqY4HAjPRSD0cA9gtGiP/PSGu4CA6VLCSgA71B07K+MTjczy/9XEWdArYIz
+n4QeVM9PMbF7LzR1mW/t82MEhBowI0SUOEClxU67Yy4+woy+JUv1/iDrWzofUJcn7VIMJABJUW8
cMHkF9RVmAwAoN7+fHNp67P5UBw6lX1RzKj+jgRKRKoBKLmy/tuIBxSyXnrvWwOFCT6D7aK+gCXg
WPcbzaa4+twOppejICVyEVEEwFsxatmIU4n0eHtg9PNxWcv/V7NO3HnobeB+I6sfrFDYlDz0FrKy
HLjYg+EjZQY1Ue/IyuRUsGlNElVzCLCWVX/VKyAPscC2kUcdyn0OAiyerBg+khSsUUinrriQZkH/
oSm+6sQwg2Jw7L6IpkTUOxdkUCD3AeT/tuF0rStnAJI6LQgBDD9CPU/1HeAwPEy5SJ0NKxOja39Z
7Fdf38SxVcSOmUcVIKGo/7uzabPCLaxrevn/qumiBhEXGbsiSkAp2afO7xGEpNusorh5ZaR1gurz
OXLK2gD1CtA2fbWWqzSXVf+JE1qKo6cQAHJMMJfAG95xcgArwPOMKDLGz10hniag2cr+12paVmcm
xeUBxjetwY7jEJRkqCNvLRSP1+5ackjXuuLZgPlIgT0QJWxkZrshA3FS5YtkZXVq3PqPNuHVFGfz
zEYkQvMIu6wLTZRi3s1GALR1Lk+m34BJo/ROEmhXVGW7w0qQ1OyPf6isrzoNEquF1I8HDQKBR2bL
2A1gI0V8FF6NkhN7xTF02XJT2eQFIEN1EjhZ1AegDLTcfnhxy5r/1UsTEEnXBfvdEMYQUF12mMbm
T2ZmnDctb1Nxen+WJerBEyvKRgGCPxN0RHVQr+l3aqKiqbi82eRFmsxkBDp4+kiSId4B2XCuKT3a
Y/f19giWtj5xIVPxfZFCwzs2EvTRLgxqNmiCTETi/dzjpne7iyWIf9aFEgNSgRWFekQzEqgJvgiZ
xEcwU6NsNK/mE94awOtuxSNY4TjZlgn6s2lfLTxquJNTt2SOZpY+WJ74MK06otPGePlnIV41bzko
ZiVCdlFjTd17HHNUfA3tyoTorKXEAVp64J1AFXrEe7M92sLwDjTx+tMAmtZzNcj6BICbtcM7AX+7
PT+ayKMyyi9UndXk+i24GHl2B6Lv8dE0hnTl4qprfRnnlbFS1DoYPqlbAHIScP+NdeB974UAce62
r1e8HxBuiP82vIkcbO7lDmBk9oddqrZXOtB4CFF8HEIZIqmnNgitGszkKJj25mxnZMlh2/crTm6j
ImhO8S4djSYKRwofuhqo2V57Z9eEYLLMypX18wJFEEllBiE13rL54rpLWeSrIb8MwEnfHoAmShHF
vT3umANQykE4532P2rlnKsDgvdTKsH7lfUnjEyrmLQNwSM4pwxSQ6tEvrRcXI2pToB46Ti8SZUmo
v3Y2iGIj0hFlm3dYjAymbRug/gcCvgVinK1Br3S+oPg2s1FWA90oI0ylfT/605eyWRPb+LxpU8W9
gaE+GTmyx+AHH/EwY+5okq9M8OcOYFLFg1Fm6IPnYTZCFBIfiZeduKx+C5Ofbq8f3ZcrDkxyT6IS
ncAoBjQw09Q3dl3F10ABnzsAcJz/dgBQmWVeU7gGmLXnpwWYPM8EyH8OPrfkOwoTVqLc504Afb1/
d+P2qB/w294ITWENu6kBIZ9vnC28lu0sMA5ss5TizFJSiKdPjhFyY3gzUDSeFMnKjqmbBMWJLbAP
ggsQcwweXtwn3Utese+3v1q3fJRDOnQDTI8F+GrIeO6T/qvZvbekXDGJbnoVZwWVNHVlMBnhSCHC
AcWKyl9Ypk7IIIp22xYDocB/T64M3GaaY/iW1TkvsvEOgd+tHY40hldRbibpi162ywCS+gkSJABZ
rWnz6ppW/DaxwFXGaWeErkDhN9RSH5syf980qSq0zaVg3IB0BZaiA7LOeUDRACKlQ/yViK+ZVxXc
Vo7gWhparEcADL/M/XyPEhIUxCTPXQvtQ4n6ntvj0NlI8VvPRQ2bR1DsCFTsHnvlYXHb201r1n2w
dHm19Xpx04ByhNJwlBMq+dycHNvS/F67dbYtcqoYt6Ky67rPBqwdPt55rnHw+jXtd51dFKdti8YG
xwSJQ5D+orjL2DNqrWQbdFOruKw1G1YLavr/26km9neJCwDOJKK6n91yxfa6z1c8diiGBAXs0gin
nINWelmaAciSbk+sJu0ALP+/Z9YpEreTg0+xIY4v8QgiLZCK2t2xr+Qd2MVfEr8PJ7cvds2wkuHX
2Ow/yDaUe1Fe5XWEktqv0EH7MHv7DeKw6b6ZnANN+fH20DTbmAo8S+Fdne/OTWSihH2f2+l0AAVT
e0ggafXUdSs7wufHOZCA/dt+bdO1IK2smigFySuIiX+3JsSvO3Jfje056LIvw9CtDEjXleLfKIfC
WcjxRDQwI8wgNeJloM8UoKxpwZnhgd3aaVa2UJ3tFH93wfM5o3ZaREUByS1WvtAqCFkCtoepHFb6
0K0DZZvmBYTzCmsSEYWUy2EOqjfTg0BMUoIdNcGprCfeWnJN40K+EgFKYtnDXAHbCsRb/9JB0jcH
BJ6DKub2UtMNRQkDYFIYkfKtReQkA/tophAMfjZ0wlzn3ujp/AgyIrjt7b50q0AJB6Ach/yThNls
DsmVskChIAzZP+V2NYLH1etObgc+SBAFbINDmCpcrRKFkcwoRInaChxhx8xowJ9VQipErAxJMz0q
XC0LJgkWZAMbsJt8y9wSzC4tGCxu20vX+DJnV1tX5ueQMIxrFpkud+9z3zUfBZPx8+3WLY2nqEA1
P3cNe55jOCT9NrIXWlh3E04+/ogSfe8vvJ7U5iugtonh4k24/oHbwMEC11bvvLqgb3bkz+UkObbZ
rkBlkuVeytQAE3a68wk0srzUu1+9eOoMoYQPIQoX2YUkibLZpIgZwfBlNvO1h1WNC3hLr1dmtrwk
NmI6y6hLsDhIHIFj7AxSoPfJ9p9AGfB22946cytBI0GNANSA8zZqrexhaM0vxjy8Slo8tF7243YX
OjspwWJgXU5Y1bSRS2pr11HwEZY2+2tb40qk6BoLdEJQvIxI0v+KifUM1a2N360Ehr5HagfY6jZy
qiB7CegEgSJQWhxuf7hmflWsG28lDAFlcKS+2mZnk8oRoEOdS1BWV6CIW/SF60E63273ppkDFf7G
wSgzNcsDgggM1G47GeQKwJ25EhKWFf/fJC4IeP+9Vk3TACEgBEAiQHq/Nk7x0tc55CT6v29/vGaN
qrg3I6WNO3TYMDnLz35XPSwOPwbtk5kOdGU6/uS0PxuD4s1uXacetFjTqIyjRfQOceOYxr+y6pKD
2XlRnYCo8m40PjIw38UgF1rIlbzV67tujMvEXbl7V1lUygHYu9xBtbDRHUXmPVtp8OG1xbZrk6u4
+lj3foKaaTCdW9NpaMYvOWSTHLAldCUg/MHGRBaKX5WhZHOf9eB0D9MMa23qUGyRURBZ314MurWm
OPxoT3kLlbIuAh3Ro2mLF0e2B3DEr1xAdI6iOD2DJszIbINHaTOW+ySDKJiswNR2++M1rat4uVqi
GLSuaRMZTf1rnoAgMst57R6gsYwKloPUBg6Z3swAxqufIWH4Tmf7gpvyy+1v16xQFSfHMa2FmWPf
J4O3UHuD6HDEptwuXLbcX01K60y0dH/lCC5Yyrx4MlhUxTa5Gwbw4lRGkqyk4nStK17OTG9AKVOc
R5BswxkfFfSyqtj5toV0jS//X316XsoWSDyRR4Xv2efMCNxdBfW0u22tK+4LrdI0B11gHhGHB6eG
yvJsCfl2u3Hd2lF8tuIcnDK8y7CN1hGYxFEtK58CMq+EHp1lFKcVrgtNHYtkAACX0CR0vs8G1Ehv
f/qfF89PIveipX5tdtR0lc0sgyzqJm9fgVQn8+4sxwGjYHZwQWw6i/EAudwj5e8dxJc81A5U9WU0
P5CuPt7+hj937U++QYXBWYUJ8KEv8Zrdsl1ZX/LxZMfQ5LT+/JAhqy9TfbKz544/TckQ4lnkjgG/
LUHjCSaX/Vz9AtH93sqeQJa3N4t+1/uvSffKuvRk1T4kYX6XhdwVILpqunOXf5+dj2H43sQvY/U9
Y6+BXxzQNHqezI8Z13P0BmWXfWrOx7Hz9gOuTxSg7qn4CgFfUL9DOaaJv9gQdkRy4n6Oy4MLZQ2w
bY71qRsLkOSJCIOYaLcLrPvY+GeU0WQ9djYoU6z0IB2gvtLmUkCoa7pMhnhKCohTNOMZQIi3bPzz
0U2yhtH981z/mX2Xy9uVa9EK+iRQU88iJ23OUI9HKrc9lPZ0cKDXBM7iif80INuJL8bkz9B2tCfw
2Zu/hm7e8bgHf+VaUlDjKbZy1vHbrDDsjGcRr4Wxa3sCxRIAh6G8AinildWEQX02WCUEtrZAPZ1N
UpQCjQ9JDBBGPs67NLAf49wHo94aOEI3lOX/K6P2XueDLKJOomLRAOnscpHNGC+ND7ng2yPR9aBE
RNKCqEK2cxJJB2uhkBk40ZMULkjfb3egCSy2EhSBmrVy5mIIGYiNIdlb52DjF87hduu6z1eiYs0h
Sj4DWhFKiuU0uwWEH9wUclBFu/Zso9lV/wiUX82BX4GgxqhaHJbABNQXWTi4xmNZDE++Zx1vj0LX
hRIfjaSdS55zGkIN4I4BNWT68j6toAEu2y+3u9AYSgUGShQbS9FmQTjZcXO00wfEHHAXx5bctpBU
DKDjZFVhTtwPPTC69e3wAiG/14Xmadv3K04t+jatQfzmh0U18F09SmilL3GW+ysHP02S6U+242qa
AaOhDriS4tCQE0iAqvlXweY7aUKsJejvwdr8V9Jl8UpnGqdYCGau/Vo4YJKv28ILHX8MfvRZC9pM
0BxPdGUydDluS3FrLogphjR3wq6mJ0BcfhZ18EAK658KMnkML2KAOsdPztQc+4L+c3uKNKvYUj09
bXNj6EY7BGzhLcuMi98Ze7zu3bXCWTkc0s/jrooYtPD6m3uDZ4UWBKvAFfazy+edmKcL9FlOrQGx
KCCevwUDGJy2jUk5FvUtyeEjxRAOLf1FwP0VeBAmmILmJavtNffX+abi/jO4ywnEVnDmAGV8MwLu
7nmvBK82t8egaV4FD4IEmTkyMYfQnSBb4kOqvjyAwoyKXZmAfHfFUrolp8IFpzoIkOB2uhBy13te
zCcxxee445eU9w9VPDwUo3jtUlRV+sPr7ZFp3EiFDqJek5RzbXehbeBQZ9vzbzqRbatZxQbWRdyh
+sDqwjJL71pI1aC6wX2pQEraBPK07fuXGbuKOXUuoeZnm10IFuo7kGp/6eN+Jd4vcfGTE4oKDHSN
OhEjG7tw4lB46ugPBLdzHlin0nKeARv8ensEurWl+HxqBw6EnMouTBg7eRX9AKnGi5fxw+3mNUFZ
RQJmrYTwt0/bUBYDeO/Kvy2vhLL2dJeK8s6ycJGg1YrBdCNRPJ2adg/1eb8NoWHy1vPmQsoURMDV
SqpSE7n+eM3VVBcISaKCxlVYMXOEtkSxbGITBc9v7B2HtP+NLSF+GD3f3UOTq1iJlxoHUbGBoAnw
gBuGKvBS7LLzXRBxmwXIBm/PjmZMRDnyz0CGDzJz27DxcX8zG7BdgmfSc8H0ytkjnaByJfsW6lbu
SozRDUc5BJiBLPLKL3hopmCWH8WYQ9K1WCO20A1n2deupshx2xkRJedhPd3FSL9OPYjtC9Af13e2
+RTYfNdMKzVZmsVGlv+vusqDtGtcM+Nhxq2D6H/6mJ0Jko6350VnpuX/q9Z7qD+7IFnlYcFATRgb
UPZrvDFZCVoan1QBg9S1nLrLRxamHXi2Hahq/G0Fw/RUyWT+ZfoMVUzQtP1o6xnM0NsGZKkDgmIK
lCDZskFaKJhJOJTUEgYG45UtUmcxxfln6IFOdm2zsGvTB6zZkAVkEx7RVPny8MrXStdzITWAi9Y/
vSMZREIy0n3bYhqiAgetMbFLSBFXoRTFzPd2M7J/TOLbX7Y1r7i4Ofcx6u8GHrql5O+GiD0kRCpr
5T3886VEVJo8u6pbmppJFbqJdcoccprG+ilBYWzQWOcUiuJB0K1EQl1XinPPEIEVqGPo4dw/wFP1
ntNnBBMou74EaQD5M2tlJX3u2URFEs7gjjCgZ9WHiBpj254yUP+ziWxyBKLy5kFYp3eaIetDUGzU
kL0ge/CQrIVz3acre3nu+ckAuSWceIzC/5V75fg8NWA/d/jX24tJ14HixkEC+g6LwBUylLzuLAPs
0abx5M3uZVv7ihd7XZBkeDNjYduAotgYoM3VecS8sBQK3Nu6UI7qdZlISsjchRDYu3chfn2AaFa9
b7Py+6YOVEDhRAwQC1umCAGhuxiUQv4UEBsU7ZcrjqCZhEDxaGPIpwaJXhGK2GLfrbkfwqxsoC/s
Zuyf22P4PJoSFV0o7Bn6As7QhD6bcwiwcWb1T95geMHH7Q4Wp/3v4Zao8MK4krbVNnMTgqsatMp5
H+xIh/IoiLcL49gEjdiGHSXBYsWrrRRKEj5wGYMI3YZDarb9Plb5GvhVNxPKNs37dAr8fG5DaBKf
prZ9gxT3XRbnKxOtmwXFnYPKrfp8rtC8zL9C//LsutuwUiRQHNkt+YxX9wLbZG74eznKj8QIDmM8
QJ5TFHe3J1lnHsWb07yTNbOyOpwa8ph5xZcBm0NjBmsVe5oLK1EZ8+Y+mVPDTmps+kkLjXqwIfF4
eB9AGc4SE7RmkE5yxvq360MyysrXXkM086LCD4HP60BkZIgwc5Jk2oFD3En25YTbx4rhFk/+xDtU
tOHcjnWc1VUdVn6dHIgx2vuCutCNtUX2IR3cNZKcDvf5AG2LlX3p89smUYGHTS4D4gAlEULr2KTf
SAqSWlTndjVhT2VqDeY7540FUa8JCofcWDmJalaICkTsLZ9PYPMXYezSS96VJ7cy75qxfb+9AHUT
pfg+aO2knUKNPTRRfSku0NKZIJTZVdBxDFZOC7oulv+vwkseMCjpBnMd5nliUqhijUZw7jlC5cpF
QxMpfSUIEA7q+raw69BCeWA5VmezhXQKTaCz7EMkcJuhlHBQG5D5CQqrDklmGN/6kTuQTEnWcn46
GylxwPJM5i40k2HCveqVQEHjYs0QOdz27cqG7kFEtrQpQpk9QQ+QJO3RM3K+Mr2aBarCCIcAZa0d
FBpCmfN7MlpfLFafS99YySloLKOCCGdpTLMFdfiwnHLoixHcLOyyXSMu1bWuXLaJB7nymo01hITc
dmcl7sU3+MqtRWeYZblerXsQblUylnGN+29qHWIfJGLBQiMzxRCw2DSxKtedVZYOAR9jHUIypZ7O
YxIweu9XQbeWGtaNQfFdDzCngtg+VNhtHgqveiiDcto1hoxXlqauA8V3K58a+QBOGDx5kJBxDm1A
51UYw8ppWTe/itfatqzmdIL+lePSY+8VDyVnf9+2ve7LFZf1DfCSuy2vkXFOg8e2BYDGjIP0yYbw
4YpxdF+v+u1scqTTEDknMj9lkj4afbstnKm4v2L0QJfc0zo0kGG49x0oths+NMFv20bz4SrOrxn6
EdDsBKkfe4RuSNel+5z7K36la1zx2bhPwRJQIPNDGS8gk0nTfWasxkrNtKooP+i7dA2APk2IZ57p
e8lazGbdzPavbpjZ19vmoZ8fXtyl76vIwKiwzVYse0mZQCalgupPF/wwarD028NDX48HL+YvJdm4
ybuLJa/6a5NitFtUMIZF3Jwg6fyDp/Kv20PRTYbivwlPAwm9WEjBFu0hoPwEMOTKEU83E4rvJglI
3bjbiLCuM9Re+La1h1b2FFbjvBZ9dF+v+HDtByCWGIUAEMa4b0tICTXzys1Ec0B1Fd+104oJSmDz
cUaK1TQHcRwqvzyD9ic4WBY0f/IY44A+T7NiL80xSEX1OS5P06KEXyTCRkYUK6ibBhdibTkEnbYV
qxAV3Vc2RTYO0JOBAHJ5AgtDsgvy7HUg3b4spbkzTXaBlOfH7cWlWQEq1g8JUSdL4wqp8Mb/GzUY
UIHlxnxwPbJiMs38O8oWPfAkngjKRsLUFtCz9/lvyPSuXX11jStejro6o7aKnoetiRoAJq36xFvB
Dttss/R65dMzqaD03OKZwI7HIzbRO8Hyv9pSbsrokv+Q4eFQR4tRlmEls/YR1xrokA5Ot5IT1U2s
6toiHgcU2HIc6txD65SPwuUvBltD4+s8QXHrOeVuDhFvNN/yU++VP/KMRGUQmHtIom40kOLf9dDV
cV8IHlptdmC0e6zGeiX/plk4KorP5sQ3hgyBj0MmDRhC4zmI+XC6vW50jS/x6mrdtFAspZVNWMhN
1hx9MaMqR6JOZVvryt6c5KYQboHs5xiwf3AIuGP1Nq43ojLZVW4uy3GcROjT2TyR2AZOMRAbc54q
dx2Ecz3ajcvryyL7XCZL4lk8ZnbzdtswiwE+yVfYirtOdTFArHuA2b0GCR4IyFvsNKGgt+Tml1F4
K7hxjWOpQDRAcoM28LDrEMl+NR0/Q1TzS2A7K/FS17zit23agN2LIlOYQ1tejj8K971J1lLzGq9V
MWhpJmfPcBHt+9Z/l3J8AI/AG3S278TWTdlWnLbIsIhMJpe0VHcmovxKne7eq4YCcn7yUnn92WVr
bBeaGVfBaLEYEiayrAzrHiBgy7+Dbny+o1n+C8wdj3afr9y/NQ6tYtKCziqshHksFNDOzHd5JnM8
gPfxWuJDNw7Fpenog6qw8csw4BD/DvL+LyOAHjdrf9PaDrtBrkQ9zdpSsWlIqNOBUqcMWdmeDSe+
DH36SFN7Je7phrF0exX3mnRmk0WWZ3UijhAsfWZ5d0KFy3ebinuaWIfbfq5ZxComrekS2iVQ1cGt
sM0vMk57QIGa9OKQ4jUWWw+uKgwt56Qf6yHmuKVk82M2iAYFlnn3+/YgdFljFYLGkY2ukBrmIUSs
nlxL1ocWEzGW+aWpq1dpz2fIj97VHOLanVwJXboJUjZtczJM3CUSEZYsuIMQ2juw1neQMPsiTCjd
03RlbLplpoSAHvWLiVFkKXRxp2+tm59xxXvtgHi9bTpN8yoOrWeeK1FyJkIK7u9htr97TvXSmsbK
rULXvLJ7Z53MHROSneFUxh8gLnzzccwXlr0SS3TNK77eFpbvu1MpwqDs34fZ+pnY1d4mzsqxTxOq
VLiZLQO74w0XYS/SL7kxQ3i1XoPm6tpehnTl37YohqISlQhZnNC/rNE23gY3b39vm9al16vWXTlX
WesHyIGx5c0y4GY8ntx89FB8V+Rt9Xy7G90glNt04PaJYxC2PIxCh51R6e7HYSPPEFGBZhRi4k3m
wfy5YdQ7MZYoW4CgrIvyQgjvTp1x3DYKxZMlZDE4gcpEOAAavcvFaOymBbR+u3VNhFVBZmXOIGfj
Fyyceu8tnvyTCxpKKL8fYoo3rE19qJAyziV0bjIIVFuB9c4heDtgmxsr4L5nd+2orIl3KrDMz82h
54kLyl+z/kiZ+QTluJDG2X70Rkhgi5WIoVlSRHFpSWLXnLqpCke/KHYFzrm7fn0ydK0vk3TlF3Ne
Ds4Qk3JhOvuRGNVfrIpXNmxd04pDT45V03gRCR88UAvaTlacAwcQ8tszrGt9+f/qwzO/M2PZ+klY
cItfIMHrniDNtZZX0s2t4seeb0hIGfEqbPrGPBeQJzjX1ZifC98xDmR2AeH27GrF3TTkokSlnjM4
K1KJJ54wY37xDHhA/JiVEzvaiRMc+h4AMjyMQeWYDc0JoMXqYHlV/5jyaU20Y5mSTy43Kh1dn/qV
IIKxcO7Ke5lmCZjp/fsSvELbJkvZs6fJ97q4wq0ynkt5FmQiZyfI+i1LwaYqumyKBbNA756HDmls
5M2qvxJ37f3hU8ugbWW/nufSAhtAWoSTMftQE+h3SdpB1Np/2WAZtK94t+fYDdTmkenwwUeza21e
7qt4lXnq01CL1hXvBh2dYY8p0viiBlEZ8kE/G0NcQHNV7ZgltzzwoRPFz1vANywrTVjoy6JzDsi/
ZzPE7vrqY5uJ/uPpRT85pVkBV5m9QkD8IIDZXVk6OgMpfl70s1cMVleFIJA9dix/nuj8TEEsuSPT
GmZb14dy54Y2C5sq36pCOtFTSunBzYMztHefMnPecq3HFCgbtufnywXPqcLSq56zlFvDuU29efrK
weESf9s2D4oTO3IwewLsXZj1nenu0iow+cvge+VaUnHxqf9EIZuqqDJqJVkla6MKOyTyeyv+kKK8
yMk49CIP8y5/EJArXpn4T7cP9KX4dUdmz8kdbN4lce2FD29HZ+qdNlnqP9Ay2XlGx1tgtAOZnonl
lAdZus7K2Ub36YpT143lQWlXIEVHi+Fg0jw/yKldI3PVBDwVSwZBHLtzcySgWkqe06SMPGja7OrS
Pty2zadPZzC84s0MgWHyfIKd1QLYJ+Z7asqv7dSearFIdrLzWCSPBHwMt7vTDUdxcFgHt/kK1/mm
ct+rPkFNkZPvwLG4cjrTta84N1StG8PjDA+lPi+OUDFo7ivB7H0DSchft4egm2/FuUsG1kyHe0VY
dUFwaLrqXk5ZtrKYdD6nODVo8gBaG2UVig7YG8PA6ZiXbHxKOhbsJM4f+zIxMEmlY2zzPBVZlmU2
zvk8r0Bs57nfh9SZ7hNjlit4Ac14VFgZagmainReGaZ5ed9Y7BvQXU+EyO+mjXxkOrxV6Zqkl64r
ZesegEsYGRuq0Jj4RzJXF8ii7HKnevTM8dVp2R7PbOdNS0DFkKWjI5sgroyn1KAjhIp61oATAmXy
K06pG4qyhZcV0gZQU6tC6C4eAZk8DzV5jmVzTEvjwXbdI86fK1gvzWr2Ff+fRENdEmOCiiT+oAl9
pKxbe7DTOKOKI4OguoWMTVCGc9X8yvPiksTNlxxD2DYLiq9LiddZl9VonmW5sZuTlu4AGJk2FZDY
VBVP9WAVvErRMiS+tRRdDQ7ZwfBNveLrOvOovk5ykg8ezNPU9a86QDFisNxWi/zttn007atAspH1
2WQXSAA7fnWik7ebwXO1Y43z83b7moOUiiSjk1VzPqN9z5KvgjmPlhjf6866LDp926KTpzh1bc5j
lmZZEbKe4mGNlMUhGLaVUtpUJaVDbpGjbjvDcRO6hXujFz1EOJo1lKDO/sv/V1fiAPSDTdUE+Z+7
PILPiXgSDBbZpkwEvl5x3d7M04InSRHmAQcJPjPjHR7D1vYF3dcrO3UtA8swO8QgCCwfUggp7P7H
2ZU016kz0V9EFQg0sOUOtuNw4zhzNtTLc4KYEaPg13/nvpU/xbpUsWUhoaFbrdbpc1iOS4tmm3wY
FtfDDPulUqqZaaxt6IogYnXzvU/pxg3X9vfGIT1NzdyWaikubeFJVAkV1cGZV43IjGQbh4CtC9N8
Q+L5PEdOwhk8/TTgPDi1JZueR+1tob4tXZigshbyAEsVzFhhv9cnsjbilJK5f+jBvHe8bcSWRTCR
ZWQFmU3v1bhQFyqYDiVpOUgSygrkKrc7uFrqG7cIk0SuDBupEK7ml2mm65EHbDlpWtOPegbJGyVd
f6hLxBz7OjNicZ/zdJ34iNisTWLmQmYwrQ6qLh+pLp9R0rDh+WyTdl2vV5bd0nrshZ6yi/Laz8hE
/OkGb2MEtqav3181fa2wR969Ky5yzCaQMEgCdst+q1rVtqEMo57rrHHYhD07tOHviXSnLAjfle64
012bHHEQcw6hjYNrHAmaRx+szxEkZrYeZm07ybBpF/lF0kIQ8kIzJPygVPyAzNjjWCR3KwR+Rt4d
b28i2xIYhg3ZzWZSGrd3lI38rvJkBJFwnu2Lt0xQmfIKxRWnBdDdyOit8/c83CwSsayuiSVbZFAu
pA0KoET7EwQ53yV++mMqth6uLfNiosf4yMmg2rAAuA8+YoYAHq7R7s5ZN6FjlAKXHqYDTgOK2hMn
rN1TWMkt6lzb1BgWm1Q9l2QixQUvNV9FV3/iRfK9L/nTri1jKqkujcxFDkqOC2FZfygSlR0HCo6q
fa0bVgvQcs2WHMfADHr/T8sauN+gSrZL+9sPTTHUkNa1RHqkAk6gnWJWifFjOjfDsvPnDav1cFPV
/QjEu+eGQL0PsRrnrUcH26oallqjfgRlNZgYNbrfUenxwGr62R3c0+15tzRv4sZmD4nmCuSaF1UX
VZT34L1h8h9WyH15Kf96/Xvl6ztwnQ5wwvkFSYtyeWxRZiUe4f/nLTExi8WapGbCdzQwMhrxbcDS
Y9Ut9ACq0C1nb5se47DVzdqG0POEKwsSdqyBkr2fwuTF7bs/++b/2vGr+alUWEKkSheXQaznPllZ
5Gv3qUcGYV/712l71f4I6as2W11Yre68U+D5/qkgTXCcaijS3u7CtgKG6bK0o5QyiTtSCR6iKA0z
+hvp53w47GvfiKGdOvQZgF7FpVu8ANEO3ofXcJeOjh+aALK6p0EXdLgesSL96K3tJ9WMeBnW963K
PlVh+fH2GN5Gx6Afw4ynGc/oWdcj5hnEYS2709TxX1NXnsGULSPP6R4rqX/xNOwiSHXc3+7VsntN
ONnUiJVBka669InrHQPZ+scO5BoArs10Y3GuhvBG6GsiyeZpbUl2jeVcSRG4948ANpwckj4pkITd
HoWti2us9GoL83EqwaXqY/1Ra/UMMmuIHLlZejdLSZ8XpHbOt/uxzda1/1f9NMGSdUGOXItX4q7p
6W489GwMgUYgPNUbR4WtE8PeKVsgQRG0SH6S7qt0uz8pntlnGn67PQaLLZpQMo74KFMZrjpgzR+P
qh+zA2T39v68Yel5KUacbFhs7TrrfeKO7rthbPGWkTRbsuW2xTaM3R8IzZdyAALSy+5FyH6IwvmQ
1eypod7WkWqbJOO4TgmXKWamuKR5ILG81cp/CEfIT7fXwJLZJIapSzcp1US76qLS8WsoXHC9EZI/
9n2Jgod6nfAUoOa7ks5bet2WPWXix+gy52PuA3cPnvT0CVzH2UdAtIsjCTeVJizLYnKYdeBmLktw
fCGPB96/XsaUj0fQ2kGQdtowc9soDDOf1sKRDPCrC0LY+ZjToHqgXiiPrN2sf7As/F9Ysg4MlSUw
1Zdk4M2B12N1WHJoSN1ed9sADNMOQUACwAb8B2ScskNFl3+mvq7Bxjd+v92B7fev3185qLpaylAk
KxZBTPnBYWARRAnKzndpzzBuF/U+RcWG/CJTPhyyGdS0QZJ8lUkGaKXnb8Qj19V847ww8WQd0NpB
nc9ICIfJSfH26Pnd+7pYi2iswhNXW7SYtrkybHxZPDET7uYXP1ewvSxoD4sr9cZR8d++f2sYho3n
EDjkHQXAuQG6CDqXp5l0h8x7rtmzBDuC0/7KJw3Oh/BR+/O9O35e8+AwyG9tU9xXej7karhbgn1o
CBN5xjt37YSLS2s/lPxdmPHyQy/DfmOsFtM3MWcL9PPa3sVboEjFuQChgCD6kRbDPWroj7s2tok3
G+eGubmfo3AoaTp6UEy59LAGnb9F/GXZdabWabbq1XUYcGEyR6IJPJWQAcryO8qEp+toItNwdsi0
Lqdy9Yc02TkswyHIlTVLVeAsSz32kEvvvRdWG2/AljPG1D+dwb7CHK8rL2PiFiBezIaj8iHFQ0pP
ncKBpYe5k+mhHf3wbt8aGe6B+H2niwxrNC9hBt5oVz/qVSQbb6gWc/0LjsaDnA95i1w2hFyg+ZbW
p2Bqsqd9/244g0qBsULhlnhZ+uqhApYFltltlaDYft1wBZNYwVmyIB/bF4t/L1K+RhrSPqc9vy5M
oJlcWpRQNIhV8mZ+CDx9P7pbd9u3f1yYOLO0m/LWb4FzSYL2yFl9zvxdmGRfmBAz6nCe+wpz0vnF
Sw+oeeVtBqFv+yOEgP9/CnqkROqyajAjLAU3aPeuYdkd03mc7yMgwu8bhuuCVBMCSUUBhodMHtJa
Tgdw3gwPIdAJn/et63VRXp3l7lBRHxjC4gI+7vTr2uENNgJ107Ae97VvmCvzEn8KsiS7VI6T1odp
6Xo3cmniyo1o522XKkIjUBd+NbOeFvlFyOR9Q+WT01fvW1LeQS35vM5bntu2SQ3TBTU6TlaoXlxw
CavORTJWkYRm8sYsXRf072NcmAqo9egWLq4b14CwQeYiyN6FvPiT1XrXE50w4WWy1SNNOc8uEhhC
4jcvc5rWEd67Ns7m/4KzNwZgYsoyCQhnyeEexJIdAqrnKGkRV/XTZQ2Tn1eU++iU3yAEelxW/r71
yCEYvT8VKb/c3mYWYzRhZxx6Z2HZqQJEw1T84xUQmT6KjPof8nUUPxLWjPmuE0KY1GYzlKxStJlf
VtKNEE0YwvesHfieylxfmBC0Ka9mJ5Q0u6REyOowgp3y51oum2rulo1mQtBSjdqPlYb5RffDp6ZO
3y0FBb2cv/H7tmUwrL1mbaMHQjIQ/HHQvzuPHgueqtw/DMFWItc2AsPeSZsCTiiQKJ6X4qwnJK10
Hvwrki0mAlv7hqFTPAXW4QhEtQMdFFByec+NxhNDP/GN29PbkHessXFQ5yubwe3vIBUdesGJUNe7
9Om4vvCETad2dOQdikHA/54o0R6YP5PDQBRKy5Zyl7CtL0wcGhmnrBrbDFeslX1zSPLckXKfeZgg
tNpfxMAYrraldpqomfzxLBCon26befi2nzRpzEqlQHGgsDh1j9R6Q9RLWme/yuyK+aXf5pW971r3
51KWX2/3Z9kMf4HP5mlZEgehSdDRxD/q1p/yrwkSZ+ykpn5mG91YDhd+7f7VITwTJOGcccGkJc33
tQCupHXSXRRmWOxrp68ar1KfSlD/ZiDzCL+0/bJElJJ+VxpRmLAzvoTBnFe4rIfKzc8zMKGHsGb/
zoptIXssLsXUSRVe1wItgRrHq0vxxu6j24VRIcLnBDUaO0dh2DxiFD0K6mSXRgtwjNXdmYn0w+C6
H/dtI8PixzkAtKpBENRk9B0ogn9Dx+Ke8mIjBLJMkQk+oyTs1lyX2SXhbXpQtH9BoeUH0chfKeMb
Fz3LFjUBaBxE+Dodw+xCIXV5TxmK7hy/etk1PybyDExjeDuDQNFlXGd+d1UvPZIx8U7p1Bfn213Y
5uj6/ZUVuNSbOZh/swtqb866nU5+7v+oGdhtE2/XzVSYhGZ8heZau6zphY7B2W+CO2fdODJsP2+Y
sJ+Asl3i8emyXlXUQQMWZSW9mxFlgfFhZx/G0Y2KymooM5A7gDVtPfbDwA9s1GmUOak6JAXdklh+
O2MgTCSa6Gfl8DJx4iUA154urgwkPlVnysLqmQs6QOkQ+Ot1Dfal2QUzrBuoK9rDhThxSdknECs+
NaF6vr2rbFZhGHZR1KRmgXbiacrlUal6PDZZs5FOs6y6iUgT3RgykmKL4iz4XvWyBSCweYKe0te6
FRueyTIAE5Lmt6C2VX7nxGAdTqKkI15U9d4W66it9eud7ZXRSe4WultqJ+Yq8M5lPfQnBFf9RrBp
OZxNtjPajX5CJy0vfk3OlZqmqBfT51XNG8GG5WZpMp0Vq88KJTt5obJ71/mQaSuauypwPunQ+zqS
rRyubZKu319NUlApP53ILC9kdqFn1LvjUVChNybJ1rph1k2l1sr1MIihacvD6HbtMd1+dbW1bgTj
wdqVuGpjgcW6ZN8KQFiP4P9PNvB5tgU2DDfvlOfmU+5AGC+jR2ykp7Zol+O4uBvma7Mww3xTLvgA
hZ0kLtL2yanHR9SAnADfyKPJ3XqNsewiE4QmVxQhhlI68egV36Dc9l7M7X3TIq84iGen7Xa9ZwgT
j6bHlTA9NfLiMHLf+uW3oF8e07rSUS2T/ihF9nWXyzORaaJN8/qK5bjM87yeRt/v7+vQczdCGdts
XVfqlTGEfiVoMKP1VP0a6MuS/SJe7A3iOCR/9v2/EWs73pjJzkM4jDD+fQAcTUa3igxsNzsTmtZO
vPKY50gUvyX8hHtwePJcQEsrpO7eFU43AJTiqqeuDKeDz+v8xDjscZxUd7dvcIa1D37qS7mk8rK0
skfD+XT2NZIvt1u3mIuJXlsYlHEWpAkBsBHvpnoYj1KT2Mubx1QMx9t9WDxKYNi842H1VSDkRbgZ
nsqmqjskLQgHb7du8Simzimr03JOnQCV86XE5fS5DcZDsG6xIlj+3cSwhePM9ex5KVSb6ypKB/LN
l2oj/raETSZ+zQUcKHQKtK1pfj/T+Qdeo5EsAIgm5/PXgTqPXAz1xjRZFtrEso0zk0UgxvQCGFAZ
jfBSRyQn1dHJp+5xxm1j33Y1adEgnu3oIujSC1+88UDB5HEIhPvl9lrbVsMw9KJgZUrGOr2A1pxF
Ttuvh3EgW0GlZSeZnGiQa4fCqMYUDUP92V3GbwTufAroRjRua94w5LQJKxWUpRP3CQTbA6+tHsNU
hu+zSaiNTI2tC+PsFqDQmyt3Si91CPFcP7tM2fAehSgbZ6ttwxqG3CAwI60rEBpX65/aaZ783Hsp
KT1X6/xBet1Hf533+QwT04ZHOsUgXQKrVl75kOSC3nuyoxutW+bJBK9BFKUQbhk6sa4yBkW+Cnhs
aFwegTdr7m9vVVsX1zl8deqBAyGcC4848QARsmgqUkjzNY9a6q+327esBbmetq/ah3BlyIayTC8+
1cfcDR6SdQIfqZ994qq+L1R9l85yI2izmJ1JhUZGb8mTkoSxZFDoyqd74YUbbsnW9HX6Xg2j8NM2
b/CAfhVJ/r7WCT8P4PXcVeEoTMRalYlpLuQSxrz26kOL9/njVJVpdHsFbCts2DOAOIHC46wTX2n+
RcG/JaI85+668w3VJD2roOXaue3sxHhi4V8y3J6foF3tbAHLLQcCMYx5yWYuVs9J4iZM1wP0dVAw
IMbm6C5qgTD2VlmxbYGNeFxAWapyWsTjC6u6Bz9vMtwXnS2CMEvrJjxtXHmalSOsrOogmnXAbUuf
m7DcrJmxTJKJTZv1kuLtZk1iiT6KLPuUZLKKPNK8S/RWNtQSH5uCmgzky6CCdUQMBocDVp1FkG++
85f6LBP5BGTJlviKbTDX769sDeRIdabHJYn5qM51mh8btX4XmYjriW3lLS1G8Z8a/as+mloNYe76
YZy0/L2X92cyJ3fA637ZZXOmwuZQO9KpWB5C2ajwuigHpqY/qFBmMhonP3i53YttVxmWHYZz3kni
hTEYXodDw7vfopm3zh5b48YZ7SPf7Y18EnFCJGNHT/o6idq6bb7e/nnbChh27XVBLxsAaeKiwItT
0qXJ/Vopena9vtzwq7Yda9g0wRUh6wYWxm0ZXsI0O5WqriMVJE/Xsyfr/Y+3h2KZKhN8ttBsXaZy
TOJeeZBdS+ogXU5QlW/SjYFY5srEn+VhC7aLRIfxOjAFWv3CPWu8DkU6ndi+eNjEn3GSjGUAnoM4
HfVz57jfl4BuHMsWezaRZ/M6FUuOIpIY7373CQ9+NcBMrW4PJrqd9mZqZkKVpUrSqQvjDFKzvqf6
CNxe0Qx/sXGI2pb4+v2Vv1hXsHr6bYMVkF116NoyjVvqbb1d29bXMGQAPOpiynO4b/fKNgfijCaP
yqwCJNTnqp83ghhbN4ZJJ8yD1GvrI+fk54X/OCmopyHh1ybyXVBwj27k/WzdGJatnRJE+qOA8yva
p6uVR07lPalyfd5nboZZ46R2eMCx2CmimcjLoGHRT90W2ubtv+d/oc0qz+3Wsg/jCnQHHEwNatSx
WrcEt9+Oh7mJOJuYT7oAyA2E9OK+zaZIN9l96+hjWk6HrBeorSIbt6y33R83EWgsJ73fe+iqJ8u7
KxZ3km48tP2hcpK70XFebi+HbUTGca3cPu/6xRcoxMYTYMfFO7WEH1hNlqj3xnMm3bvV3QqkbJ1d
V+2VHcpM9c0ESvpYeC0DPpY/hP6C9sk7iI+c17C/Z+NWX7b5M2w+8JNKN0jUwlyqQ675d7Kmn647
Y83ni6x2qYz4PDSMX3SZN8pOYf6uUUkE3VNGIoiL8c/71sew+iqAuAWbsT6TW74kHTtccyyR8Mr3
hZp/0Sa/U229cYpY0pDcpERLUEjill0lYqKzDwpcjRPUeJ1WHlG39sXrhuOaV/+hFDNsdzx7b/T7
9hHDTRBbr1cgi/oCczg1v/KEsIhKHPdLd0aZztPtebwu+984M24C2VgYDn0rBI9F1zNQ9Kx3qJvr
j7cbtwzABLGF0JH0XQBd40Kx53UknwCbQwEW69Wxo8GnfZ1cN/or4wkmojUwGSLmwHmdB8BpI3/J
9Fl3Gbnra5dsJAxtM2V4BJBaEtIH43UTjEgqKKWml9UJ1I/bw7A1b/gAiKxCZjptecyAzYjq+qsO
2413T4vzNzFqAnRMRDodj+u8aqPZV09LSt6rot23T4Vh6wylUAMI/Hg8S/oOBPSPDrxX3fDnsOo3
oi3b7BjmzrgE9D0nIh7BDPTTb0bvKUuWLQicxf8K42xnJAhXXWAAWdh/LNzwrq2SP6Rtnq/IY7cB
oG/WOwdiHPNrPpE2SdAVyxAHJbJ6TPPK2xUKcROGNvuBJBKqxrGiQdnioQoCbRGgBvRTr2i5j1qK
m4i0MkOmYklGHhfgsvi4Jp53KB0ckLvswESkibVU4epPV4ckKjDs6WhMW3m63fjVJ7zh7Uz42Vqo
sUpEzuIQIemRSu8uJ81LVQ9ncFGe+mmLptNicSb+LG9k1zHesli40KMvGeoDXVQ3h7ig7RvI1U5e
OT2ayakA0S46yN1PfKgnILjSX8siDzP37xqKcu3bHVkMz8SjFSNU7YOR0bgAm2McFkP+7Kq62Xhk
tc2TYdbUHQkZiobHfZXnQxTQvvqRhW7zgmKyodk5BMO6R+H2GlRuNA5KJz1eMThnsORu8SxYCsA5
Nyy6SAapxax4PKX8McjyP3IUB4jnfmw89sy1H6+F/4WN04vS7cvtRXkbtclNfNo4NSQF7JvGrYLI
WjI2QSSzfjyuPFgPresFj14x40E8DcpTXc5yY9NZ3KQJWSuJ7KB5y2E9Ouefxs5fjsWy9kOkxeg+
uEnx0vaePqG+C1j42yO1bBATyIaS25VQ4dK49tfxWQ7E+RVSWURpLfyNLmyjMs71LPVcbL6AxXgi
GE7AT92HQ/VhCfjZVygmDZLhoSz5Pg/9F6RtSL1lWgcaTzXIPTU94Db5IR33FZ9wk1WtRPW88lBp
Hbv9Mp4oWfyHns7t8fZiWMI5ZpzzRbEOKFJaaMy+pAuoYmZHAjAnqo803EeRzU0w2+T4TBVVQGPU
PgwRFbw/r4vyDoXAg//tUVg8moleS7u67SYPW2rW1XAmHvHOIZQWNnaTbcMa3iCbsoA4eQh/6Tif
UT0fpwu5axJ338+bELYxXMu0kHDHPSvcqJWlipzSZft2pwle69Qg26lZaZz2jnuUJPAfwnmujoOf
TBtdWGbfZFSjSjdLxjQFBgVJP6dX+tCmi7uxQ22tG7bcJKj6AW01dmhZ5z2ENIHLZklAt0oCLfGD
iWArCaQBtFvSWAHNeRXvcmunjgZ/jK8XdCAsN1Kj/xWuvxGomCKdSz11DYpu0JHvHjxZFvdrX39J
U5nC9eWfnbS8y9oFzMAjiwLW31FgSoGkO3t8epw6+VyBTrTepNm1bGpqGH66UjyF1ZTEUkvnznGa
6qEUE41U1euNbLOtC/L/AQ0nRTaQhJB4GdrfJAg+JFPzQatdCrc+p0YMkPcDaz2xktgNsvnHzMv+
m66m6dcul2LKewJQD45byFXFOm2dQwVsbzTNaqviz7LpTMAbxKJcj1ZOELNhHYDY589DI3+Lrqqj
xO3+5csWss5iPSbkze9WUbmzCmI/g34AKFLfsXrdl2cwUW4OQfbRoZLGg1PJM6hjy/uwK6bz7QWw
7B6Tfw0AtMQD0TjCBCxCOSERX8x/xrr+ebt528Rcu30VbY+UYvuwhsaJ6/zu8vxHQein203b/vza
5aumEwkGhq7EnxPRfCELhNU88KxO3s48nCndOayJrFuZkVjXgXeQUmaPdVj7p9t/b5sYw2rLRM48
D1oSQ8lpjIouGKKClL9vN/4fdcQbTtCErhFdo84xS7wYmO3pKBq812XFsUdpVTCgdkgRkNWx8zo1
35aJnxddQr2v3Io8LcGOiWybJrICa90EeHguP3aQzIUG0EtTB1EIROC+YMHEt7UjrubgTQPkLwjn
CLrM84HRLIvm1t9KCVhWyIS5UTG04EaZgpj3Q33nd2Am9OE5Nk5zy+41cW2rQl1dH84BsCnei5+V
7x2+/ouXl+fbO8DWvHGcd1kjQjyEeDGIM+cfLsEqEJ6Jn3UgtoTmbPNz7fqV/XVEsA4RFYkz1z2y
unAPJWxkY3ose8jEtDXDnLlJWvtxt9YPNRujvPOQJ0ZJlOOWu96luCnyiYqexgPq1otdQFSQi36U
rvNlDbeeC2zzY1g4meY8SdUMzDBuRqdhrOe7dBz2FTfyv0jaVJiFS4BJERDHjipd/5Pn7cbE2P7c
iMQbYDdQbKo8ZC7ob2D9nqtmqzrb0rSJYKvJzFsUMhAk5lGd7WXO73bcKnqy7HmTd0103QQWt4XE
/lyrY5b1/RE8dv5dJtW+Z19uotdQh5vmqkj9OPTrp1yxn1M+fLttsbaZMSy29cEDNA0ziZtel3jy
VeBj1u54vt26xZ6IYawLqgm7UJQkpiKtvrRVyk+LQ8f3AaiYz3he/nO7G9sgrt9f+YRVlXzJm5EA
K9qJh7r3vagVm5csW+tGMK3V3JfV6sGpDSUkOJYrX+yQb8yQrXHDXAN/8VWuFA5kpNVO4Ti1Z83q
3/vmxQiiF7drptRF433aQLMnGB8mvXzd17ZhrbLNKqiwDbDWMAtOSej2EU3DnVlME6mGezgoIMbr
bXzyaSQW+qeemi2yecuuNGFq0xBWbM2JGy9ciYfBb35SEY6nelHZwc223tIsfsEEqqV9mqXSa92Y
1gCrZf45GINTLYuNxIKt+evgXu15Cd6hltSlG4+dKA7a0V3kZO6ly4PjrgU2sWlzR5TSNFmRZpMV
i+Zm0Y/DqJPP+5q/GsSr/6+GIBHB7GJ6xjbIT73qIa8GqF34Z1/7htUCUDyB4i91kRoBA9ex5Tld
7rOW6X11GtzkT4MWhfTHMFliSLoCzTC4Kivv0qZOqrvbI7CtsGG9ChqHstDhGud1XZ7IwMjBh6u7
l/U67lxjw4jrNgEQA1y3eGh0MqQHfQYD2LwOXKf6jeuACUirpzBcuPbWOENFE3xz7h2aZqmPGnw1
98J19WFl1Is6R6jjnLRlNHQFexxH0iFpUnDUuVEf+ZPbs3ndV2/9zDWb/Gq/uVUapBnhawyMLQRD
hllO7/KqqjdQLrbmr7mAV82366QykWdrXHgi9+7nog+CAwM1wBbu1daBYe8p6WQ/lXAnJUqFFQl+
KnBRb8yN7eJmAtdST6M4soCxuKg4hOiTjrOAn67gCLeUB+kGfdT2xbuZJ5/SAtWIOUgOnJ03nr8Y
1ByPt6iuX+NBsmk6tmGqXVBKtWQ63V56iyG5hisACDYs+gW73PGK92Awui8DVA2RvZcqkzItXNZB
ZmGzxmWx/qkYOWU6+NMLui8TY+pz1gETc+rVazzR8t/Rl/8ozXfuWsP+B1RddGLt17jqlf8OGnwT
WIr8LWGpt+cdyJT/t4nSXUtUV0vMexqqsyZNd85Jtn4iAD0f9iwtgAv/38WYTHXbQpk9DqZ+PQdt
357HkjjA+yy/b/fwtt0xE75WDIo0SqGHRA3lqXAAyChQzLhhebYpMqzarYo2VEG1QlDCGc552AVR
0NXToUKl9cYUXZv62/Exk0JtnqqG9GWhY4eM+qjX8iw5oYexGYGe2LoE2Wbp+v2V+1t8mVWNrHRc
6L449H7m3Q94HN6IdWytGwbsOl2VuLoEAJI0sYKvOuqg30dqzkz6tJKgZqFfxRwTR6Yfhzls7vCq
spVwsf26cYg7tQvUS8mWWHXa+bX6dfKN9f1WJGtr3bDfhoqgIo5YYj/l/gGL3B1CpbaqEyytm1Az
Jy+DpvbUFKNA1Ds7VcnA7eBt7Utb64bpAqOQumujdZwHEwJYPFs9arzWnG6brcWwTDq0FNropJYD
tkypOnHqIDv50QcU/0fPBN3HlspMJrRE+DNkFLIxLgPeR821xoKpagNqYZuf68hemVQ6yL7RoMWK
m5y0IN3WMoar2KJ2sLV+/f6qdT+YS5ZkaojF3KRniKXre6/SWxgL2+wbBju33gLAC+tjxfyHol7f
g3Tk6CzFxtRYXJowLs29H5JhbYI+7ovkZc7az7QOHvygv4T1VsGgrQvDboNK8ynBHSsec7yqyODj
3C2o2XDOw+z+ub1FbV0YxutMK6p/yNDHbjs9Nny5ZCQ/tAN7KNRmQfbbWAlmAsyWusspChIxjKlc
zr0q6hNhkjxMngjei0LRyM0z70fuVltkHpZR/QU2mzxceyVG5a/Ci4o2h91JIBpUOYgTiL2qjZPz
7Uc2ZsLOynBo9Tr4XUyaXNyjkJBGULJUd4vPuuh6uNXpFuDEsptNENrCmjRroCoZQ6j995wgBEfT
DRs2gjDbjBmG7teF1zc8UPGig09JQtKo6XsUwYbFz4bXp9ubzWLvJgcayOHDyathMkXVtlE2OcX5
6rw2WrfNkGHvDQirEseZsBjIozhD+limq4hCnW2VX9p+37B4z19KLir8PieivfihhwtIuqmbcg1I
3wiRTO1Nvy8cnQ5zFwM/9KUo58emzj+gBOYuY/kZQNPz2DQQdRs+7lsLw/C5XzZrCOH6GJJC/wLb
Apwhb3ce2ibUjPfdyPqJqRiQL+cekWp6F1R4odz16yaizHe8NGEkUzHJ3X/6JV0iDVe8s3HjDq1b
5PyuydC4HZLsPSTMWR7xIlD/3P53yyY19TcXqTkVs1ax3xNQScmUFcWZhAJ68r7Ik3Uj3rZsJhMx
Bg35YFlF2MaNwAbtltA9cGAkjpkz1HGxduGZlGI9uinvAV4LxXHf6IwDHfW8TSFwFYr1PFTHpQj+
aJRS+VBZvN2+xUuZWDJ3HnOURA5tvNZt5MzszJf2xU/K9ylJNo51i5GbWDLeUKLCOmjQBVhBtbok
lfx2++9ta28c54vWC7hDijZ2Z/EJiK9nsLD9yhTfgP/Y/tyw6A4ylktezm08p+0PLTIVBU6wVYhs
+XcTQtb6vRNSptt4dGZykm2hIwZwwBlyuFuBrK0LIxYvaJP8F+3Hq8Pcc9WXT0WV0pNWy49d82+i
yAqQM46l4zWoEfZlFPbtyWtclP+oneebSYXWtosgNIMyY0Oz8H4Y/OohpeLzvr+/TturYBlhRQ/6
KFrFYeicdb8enbF8rtx0V6EKM7FjoFGH7iNf6zhn4icKpdJIzdnz7V+3mK2JBCtYlQCbsjRxIMhn
WrLHLMgeR7IMhyQv7m73YQkyTR3OBpBfPJvoMvZdCIg2deV+w8NfcIQwR43iIa+OAMwdv5aLlx9v
92jbr4Y5h3oM3JKwMmYp6o+dWZLIGRIaaXfZOkdtgzJMWopmSWoS1jFy5Pepr5/5uv6gTvp5ydR5
AB8yblBfbo/G4j1MvBjJCSryhV/+j7Mra5ITZ7Z/6BKB0AJ6pdZuKLd3e/xC2P5m2Fex//p7yk89
mlYRwZPtCoeAVKaUUp4856ZSRU5Qdyf4mmVLTcZgKx0kFkfOnClQJ9+sNg/tGp1cbvxESbyxaBvs
pOPE1gzSE92A4WecuQ8uyLVvSpXOGZ3V0GERCXTGBRfvom7fTbvQoWOgZVpoFNW4CGLW5851Mp9K
a99FE9MC3XJB7TqLFZ6cNck56Xvvsjape3o8z6aZuM//q2XELsVAYhJXN0Azcx/1kGe3bJ9X6CFv
JFCmB2hpOMcF+gyiIWxDQqgPllLqqY1sHgqVbSGOTb7q/Psb7sKjceSl9Y3KDpzgcqBP6Wyv+/ZR
HUDWxOM6eX1W3cp1/BT35GsPIfPHxje9uB7Ptb3i6J6Xt9kp09tSj9Epm+m8YXlDx6nQkWFZ3s9N
NKvmBmGWbylZw0Elv6O1fmFV/jO/14JQ/c1alPhzDpLF6evjrzLMuI4W81LqWgvgvbgJSevnpVfy
1whOixcFANbGpxkMp0PGJhDe2COP0C8LdNc3KUb4boFUytlILA0HeZ0Cze5iB5g0r75NNQrZVpp8
isvuOXVy8EOSsBjbLZ0Mw1ZI7zZ8FX5WAbVop8SDxhkYcLfozovtHAHm/DrMzlYImqx1//3VQ/rU
Hls50fKG9i7u8wWg/xYYsA1bmUbXAtxzbZCWcVnfujSyfNx0pD6Uza6PfclkHy20825slIPbtFu+
RJ3fE774CQQS0do6NEc1jHxfuqNjyHrHpSq12uK2thADCop8YM2Z2mW712O1UO8AfxuXpipuRWFf
3H781IzRl1020oFkk/KcnNZTdWtBAupD4vZdwVeJls3kpfe22sgNs6wjyupptFVTIx/gTjWpg0UI
airWlPWfH3+EaXztnF0ORY4eUGRPs5rGw5AvCjjjPj/uG/3uXq8iAG6DZp3FKW752LSXOuvrq6s2
GThN764FMUstLsteVbcEstczaEOy8jzWBSk3IsywoOokaFzV9rS2Y3WTXi990St2ogBrXkmR/r3P
PloMs5iTAh2I5Y3UxS9BieU7PHb2LdY6C1rPqslREQavltp64gvPj4z02QZC02QcLe2GM8q5t5vq
NqdVc0IuWVzAL9mFcVQtG/Y3LEK6ZGcpXcgZKVLeeNM/EaDWZhb9UrM8srnccH/DV+jYsl5OS2rh
jHsbRfx3OSxHso5XZbUbOYxhP9PRZSprVNeCB/cWWcMRnSZhLdDYxIdj2k2/o158eOxGpq/Qgpj0
sYjjuSkBVUaRq5XXe2IB0puNqTbEmS7QObSWWuNlKm/gmm5QLS6XJfdlUe8jZxA6umwsx6hD6bW6
xWBgD4aihuZLxHZu9Trx2ehVq0B1ACtcpv5OHXSIduSHl7UHOZYbt/YmA2lh3I44tQ1Lg2VOTtWR
3zPsquLx6fHsmkbX9uK5KtCYCMFCtFU63lGKxj3lIBbZ2IFNvqPF8ZDKFvyUAzaYGbKc4wwh8uSn
7Pqf+15e23/juE36uJqKW10G5QI2nhIFoI31wRBdOqYsrVbbraMmv9UpO1gJPSaZe07GGAs0ruzZ
PskYoVOdDcuQIdki2a1qE+UXbT37RPXnx/YxrHE6yZnlSDbk7pTd6gaUPly1YVHMR75YX2Kybpxk
DVOss525KxSWhpWkt6FonjhnF1AmXnrgEB5/gsE/dcAYLlvSRrlTeitTd2h8R6Rjccw8Vm2hK002
uj/4VRYhXSmqaBnSW1yUx6rsqF/VdnpYR1Yd18XdQgWa3EmL4kTFheD5mt4s9F9fQGywnsgA8RV3
tpPP9WDlz5KD0WKf0bSg5lG2xOncpzcC5Z5DQVJx7FB5vewbXQvqPio80BnH6a3iyxPwQ93Jzl22
c3AtpBc1zY0qRXzj0fjS8OEaqbXdZRauw8QIILkRK2gMnOsoDxXoKw7N0m7BmN8OBK4jxHJ3FNWI
lstbRIvLbJHr7DS4AtuSGH87ELgOD3OHYnAdQCeB/eNfItW9K2n1/fGEmt78HhqvQiACuRDOFKD4
Kybv2i3syaXjs1NYvx8Pb+DB4DowDEri0ajiNr6NZPmRV8pfRexz9bNZvlgt9YGpOAwJGOjx6+Mn
mj5Ii+mGzm0T1ZYVopv3OJXqifLmEC/VRuJlmgotlh1rsufRw/D13GS+SpLRzyx7q73QNLoWvG0G
iC9ESBEBSWV/qpapu0ZdupX2mkbXghe186FOHWmF3K7ep2y+RYN3emz1t5c4rpOSxRWaP+LZsUKL
E+gQe0qeyzz7zK1k9h05qWM8RB8eP8rwFTpgzBmmuOybJL6VzI5eeresgSlNq42U9O0tgevkZIvl
TmSpeXxLXRTYSDV/Z437v6wdj2QQu2RCQVfx75hLUoRcCdD5jYgqq1Hc9tinHiI+q5+sa7tr8+Q6
bAxY5NEjw2SF8bQO0zHBThAdPbZTQpPrEprEgsQQbARnil2A6r0SFG5D/PnxHBuCWOcmI/NI4lkN
Vphn8fkexCqJ37vDsJFWG7xVpyZLopoDoIJJVnU9+DY0QnxpFd+HNTrZbgQ8AHhF9i1HOoqMUSV6
XJdj33GH7gWKJMllSlfrzMeB7cqE+X94yqJBVn2vrLCaifK9TM1ARG3RDJhmQtuTEybH1EpaK1zz
JKBr/1zk3aW2210ZJNehY5HsaVaOmQxXKdCTFr2UEyRfs2Xfaq3jxJJxSi00tscAxkruU6t8jlK5
jwye6+Awe1pmMVbYlZm9PFNX/FPKbgu3aliGdDSY48wqFW1ihQtaWdBR8AzJuMRnbR/0XrWxkBqm
VqcjG9A/OvF4isI8L5/yWFx4sp4X9Ao/jmHDOq2DwVTi0n6MKXbKdUARHo1qV4vWW2Aw0+jaPgyt
zbLFpYQM2y7ujnMkO7/lydbof+5R/gvW4rocJivg8g6IuoHM9M4QBzmKMT8V8hoNtt/VrT9GH4iX
+0uz+nL84dHhWbL4GLkvjvdhyX+K6JyChHafIbVtm8qmxa1OJUMvWr71SfSeUvHj8dAmF9Cim/V9
Gs2QCQ+zpO6fvVL2IFNI+mtfJVuHXIMn61CxAqSDIs6xgBA+2TjmQoM+Yi+WqAryCRAcKJVk0did
dn2PjhxrWKJIS2kUFnP1ZE3W05qpmzdvYRAM5tJ5x+KWRtlayihc3eKskuLg8fIvNA788/jt3wZ1
cR071rho3ITSVxRWAnQ3WZkO1wH7uL9MXJ5d4EJPuFDMDmXl2QfUAfddMnEdS6bmpuMtE1FIWvsC
wYxPE3LoDd81zf49fF8dL1JRgMJn7LxQrMtnKuPOny0Attn0Lbvf9T22m2latLWgKD2xptEahaDN
+Dhm3ruqt8N82sLavQ0+gObqv78hGnGVUkjlhX3egS5gDLJZvcSgUxsztA0nlJ4ga/vr8acYljWd
hsyr3dom1iDDKIuipyRb1+/TGM8bV3Km2dDCXZSjGso2gf9CVKStYhzB8jAt6fdonjdWfcMjdBzZ
tAIBnFvCC2tveJq8JGjTkp/jSjxP0IXdF+Y6Ixm3ca+YJ6sXglLzFDftcixiuzgSL9oibDPMgw4l
i+u0txLw+IejDYKFrJOp38/84+NJNh2KdRwZX3vQeNl9FHqx/Z0kdhUmVvQPZJW6g93I6AjQaHtN
W1ah54N1z30st3A6Bl/+D1UZbldmt7GjcHTGL8R5z6dPkAFEP2713gIsqO3sjZg0GVALfDS+sy5J
sZYtvVSHOUq6w0JxwfzYgn8qZW/szzribORMeRVXUTizFDTiH7vlezSmx4hOZ2u0jpDoOSQ8QctJ
c5xxtVCCqpEXl3w+l6CJ7JabnfygAtycaxBHw3ntPyqQCA/JcWLj8fErGhYlHa+Grh2nBY0jPKgC
Sm3yQNvurCK5gphlCyf9p1b7lhW0zICXswA/ApKgvsqgdNj50zofnOmW25eYVf7k5ieZ3Gb3/uGp
/ETpL0C+DhEdD035wtrE71Z5QJrpO639DHJs0sL3yvZY0A/W9NJR71hXfymyJdz3h5XgrffV1h/V
uAOooTiy/frz0qKk+u7+mqMoTkOLhoSpuBIOgYPk27Koj24nLri0w1kmfpeBifH+fnIrAh2s3W+8
iY6GizOS3iXnZUi9/Amv4kb1ka0fCmwajH1Dr8QZ7kHi9chL13etLR33PyXSt557j8tX++GQzF2+
lJixHBzS6MYBdoCs7THH9xXz2U2I36N3sh0if01PMqZH0uUQ6xNnVd/Sdn6XVvxQYuPEP+VinXLy
0c43bgL/1K3eejftWqKJoaporUSGU/FpWeoD6dDjgsWhXtdjIWofAZTl56oil3uYcXpuobS5yI3T
iGHB0BF3rtVVA5vuCX1FS3+gMvcTN9tajkyup4PuvJysVZutEjC1n/XyM7HJgeQ/I3UR9NzzJmyb
j9UY+WP1d+/diiQ/Ngty/+oAr4MU3cbFzx/0yVsm1lZFi7QxhWTOPZVHocQmPl5Ags+kmu53id9q
kj67+buyBLtj15/KFQzR87nj3yXI32H+JQpx2sDck/w7+gz8Nfrf3J7RYHdcR+9yz3juTlStkM9j
dxfZdlzT7GgpVrpQNaPlxgWVV32VTa4OmZdsYc9Ng9+D9FVQKC8DlWUaizDi6cuwjGcnHjY2CsMq
rGP95iQVteCJCOe+mXxZuu/IoG7oXdkY3/Tq2orWkIRAjyETYa6+AhfxkkPt9PH+YRhZx/qVCvSw
bpaKsEiH0ZeOeLJZ9f7x2IYsQAf0lXJ1iLc0IqT9ZfZcXyTuoUX3cPSjpSMuza3zvudoK8ockbKy
CazPe/nDHtrhKDz3XVEUN9t2Il9M4hn94o3/+Gkmi91T0lduVJTQFeyWUoQizSwEkAteuB7sEvtG
v3vYq9GHspgh9cORc4JEvzil+VpB8CXvhmafK+m0cJGjStDhUDfMeugiWRHKzNKDcO7j1zfk5Toh
3NRUYMgmiwhJM/2eI5DPzc03ig2uiaON2TbZXwvjqpatII7kocWy9jww5h1VIujx8QcYIlkH9OVJ
VisSxzxsR/ap8KpPNjjQANTaOLeYhtcCGVrzdZILh+M4JA+W1V9JxJ7lvG5srgbb6JA+a0A5mVsM
b1/P6TFpIZ3m5d6+xkWuY/mkjEXpqRQvP4q/R0/GPqP7tK65Tgu3FjlplxG4zJQ1lu/JNsPtUL91
kjO4pS5jWji0q4sRPpNacauewIPuxUfwIS7o30FN/N3U2O7WPZphinWeOOp6VEyy4OFMfFxErJ0P
ysXHzmma3vvvrxYHEQ81zwoMbQsx+fbY455jKfZ5vqPtvZFqR9uSkRMWTR2u6fhCivIS8y3Ja5NZ
tLBNU6fuu2VgoRrEcZHDpxKPIdFW64bJNNoZxUuXQVSNR0N7rLhvVdWN9pnYaRotamHt1B4q6oRN
OhwdNZyilZ1ZV24Mb3j3/4D4Gt4o3ixOOK7itHbsKQE3/2OPMVj9PwA+lqJoIxMa8gat5BktvUO5
NuVpBVPu6fEjTG+v7b4tiqJFzywnLNvmaSXqeXtRML29ttXW2QRICSRR4Sd9ABD0R+msPpuSy+M3
v7/hG2myjtsj2MTlPC4kVMvyNedJUDF2Kkh7nbz4ZBVsIx03Gej++6uotXnaNA0hS8iahR3m1E4O
uWOTje3Q9BFa2Fq0cSwmEjtcovpDBYhmtGQ33PMc+To8VfXODFdniFNtSws2rCvCd1wDC7qi0Kvv
4mMjrK1Cl6HvhP/5/ZWheDGvydA4a0iW5ZAm5Ogl7tMf1a6uzw/Cqt43TvOxi/qLYNEnbrkbeapp
grTw7rquSmOvXcOEZOlnKPQsjh+VIIw5PvYzw/g6zm/F9TSTfJnDJZOf0Lx7aUW/4VuG2dexfZFT
Atg68SmsVXuqavaUR9VXaUepb8V1fXCHvduaDvSzJapDwDBPoaTusfcUUq9G/A/Yyy3qNEOw6yi/
3l3WHITCsNJQTmgalC+yWV5wD/Dx8SyYxr///sq71gIwMmgGzyHQfoDq2HUeDnmjrjRxiuvjR5gm
+v77q0eAOGKQqOnPKHH0DMfmbjzORbLFD2YaXY902yqcZrGnUNRu/oXMjFe+gPbVPiSHzvwGfsYW
YjdqCntpqSdbSBaIlu6j/OM68ZtcB5Yw3sA0EK0XmXW5a2A9trppYrXwhWJgXdQcVqdWDfG6Vhzq
hfyi7rArZ2c6pq8t6gwaf8Ucili+LMR636v1UPbzVsL49rwyHdWXOUPbQRpsDkH7fi/oQphgETi8
7rEO00F9pS2J1+TeGAqvOnZp91LlERgqsw2Mi+nltS16bKmMmnIYw8TGnSq6idACEg9qI315O2/H
IvnvgBLVoHrW2F04c3VOiH0jw4xqzPKSJO2u2jST9w97FbMO42Is1lmF2dDHh7mxr7GbOn4ckY1q
mMlCWtiOLetnZ7G6kFl1fGCx98HKkvX0eHZNg2tZdeuyEiJstQrzYfhlERajQxm3ZvsG13JqS442
OnwweFuNP2unL30LRKOPx347aJmO5CvyJm+xNKqwynETnLXYsPoVS3+1VQV4u8rNdPxewRZ0PkWx
QlS59oFl7kEo9pFE8n1q1yFzy3MGIIdfWPsky9l/IH1zVcbdiC+Sq5ueCS2tK9pBt4iVDBOtg/nm
vAYXDnS7QmWr94KR38QbN67E376mwy3/vyNgRQFwmdG3GkbleJRzcx04O9qtulAEG7XRWdFtdTwY
4llH8+FqDru8V3ah3WVhFfPzAPKjsRr+gmTdt8eOZTLU/fdX8Yzb9y4Ha0wXOm5ys7LxpQVd5OOh
DT6r4/kGHiUNMKB4+2QGL8cMfvnOYhDSzJl9fvwI09tr8VxAIr5toPYdZoQXn5wmLa73gsm+gNYh
fHMm6oLHVhMOC/kYV/O1t6a/9r24vgnb0Isv6rgJgb4YTmmiwGKBONh4cYPldfzeujYtKlmon6gu
+TFDZ9Qn9vxZ1slGCBj8UgfwuZGU1bqkdSjdGDi1czfMJzFHV8veuoEyTKx7T+BfuSXWmhwl2bkK
GWocYUNyFdik3KLVNdlHC+FmWu+Nx1MTJp6MfLdZTkVr/aDjFuWN6e3vz3319nmScxCosyos7Dk/
DcnKLrE75jutr4VsNBWg9p+dNpya3k8pOtB46C5psLb7okrXEa1G5mQoz1S4dU3QS7KIUokrJyLe
ulQ3VNyYDuRzcwmVYNLjCYnjFx56D6LzArrpfvk+Suqz/JlbX231u60ckNV0FwLFkTq9NCk/gMfB
9+zqVCjgm+enLpkO8EBKbV8M8QH/iZXJsZ9/4m9WnAE99xF2YVvlWJPnaHu8w8s1o8ItQrez8HZu
6QuEQAOFv43QffuEynSF0mhZC7JasgwBOznXbXRm1nx2ePtE1voA0t5dN99Mx//d+VfbtK9LVA4H
eh0UPxbRKjf8x7A86Hg/vqTSifq+xMKPDGuoxVM2uT8WEf3l2fnWGmcwlI76w9LsNfWQ4QuG8m9K
sveLtWYQQkuDQlDQVAC5vzElBop0piMAx7mBCoKrqtCa39k2f3Ybx5+nP85W8q9Mzqep+kBFjQrp
6OOqeacZtVUEAEBPZnNehUtcorxLslicIeuZ9X+3M5ma32An3OpBMWgYMl2M1B4gydamCPlVpP49
YIAqcBM/B6Ewbb0D+K8m+tWh2WVk5JLasZ8tmd8hOot68e0tYRFDdOlEc4njZguBMGSoLOsUZfI7
z7rjuCa/H2+6puG1bKFk69ySTC5BXj4XLf3YzeuJjvVWwdzkkdrakFJvpFFuLYHqvOeclfUpHYDf
FgX5wtHNgPa2hOy6x2JCSx8kJPPGgWRr0NvnfClCaD2d+8XyF/sXidnfu8ylgwYHFrWoE+RrIJpR
XGgFjQCIkxXn2Knz948fYdgodcigXaPFf1nKNYASRXuYi6m4KJdlGxulaXQtiRBTZGF/75eAxw0L
pgLsakviDBtHMtPo99Xv1SaPm3bPa0oOSh9c9T3LvCF+ka7L8bFlDGuoDgnMZIQKPZQwQBg0fnar
6IOs3XcdAc0qk/tK80wnn3OhQtYkPBZB34OpslPQf8hi6GE+/gJDtOlgwL5MoSghhiVAQwNuP6ea
nVQtrlD72HfRpGP5Og7eQuUSGkzc/asRUBiJlpBX/U7f1MI5s4cmAVkXDSxLnNhsv4gx3WqHNPmO
Fr9kjT0hKs8Juq5tT7O35meJDWTD8oaFSIfRjVQhh4AkaAClM/Qstr+61DqA9uqkBvtrR+dfuyZY
Z5fLKhFVtBZOkDbRArqLKXCZao8Z3bpJNJy0dX45z3NxZGmVE3g92jbqFK3akl6o1f50lHPN6uKW
xfuazpkOdFsh1RoNSzQHReb23yDjbr9XozN/S+YGBDNqKTvn8thshrnXMW+OtU5lUnQO/Gr6lcfF
s6Lr131D3x/5akmKp67O1sJygrqbOr8mEz2vmb0Pa8N0eVI5LowKjzpBSxNQkNotZDCdcquebljw
mLY5exPNQbvYz0E8zYdo8X476/y/weouNpPDRmAYliQdd1alq1iH2HWCPpqegbm/qYkc+pRtJNWm
4bWoLgeIGa+RdIJ4ZlcQp93SpbzF6xbmw2AhHXsml9YFbbsQQTHIz1MfnTEDJyYzcIZ6W4Akg3Pq
GLSxbFxInExuQBL6Hm3in/jibuyXBuvoZHINrYouq+SMaK7cl9WeLew5EIUBjI4vrNhI1k1PuRvv
VQgIshBgzBiii7d/gXv2Y8L7L5bnnB9HmGn4+++vhq/n3APHbySCVbkvTZ8OPrpWj6yKr4/HN82x
FsEWhBkIBSNCgLLhh5HKS7dG3x0urlHZ7suKdMxZ4tZWw+rVCfKaOIAwOv8kxT6uCEa1IIbUK/RO
qmYO7Om+YifKPXbIVTfm1tChwXS0mV1UsUgjbJvgc/7Ze+3sj+34OR2saxu7h1k01xQikCOlVyKd
fYcGqgU1eHmBMYSaZcDBdHJmtWU/l5GnIPQ0DxuTbnAqHYaWNQ6lVT1jYe2qT5Oyf9ic/+UW7r67
Rh2HFheQY7DU4ATDPAakn67Lum7sZQZ31WFo7crFIpfRCUAzDEj2ROt3SV+6AP3MycGe4bePw8Jk
IS2qZT8D6EwwCc0CrE+UCwX5aIecPZdaG48wfYoW2S1keFUuqjkAvQ1Yi3lmHT1k+Ce7a+pjpbxx
Yw8yrLA6yxxRaQmOs3YJ+oQwH0iKya9s8NDvMxT99/oE/tTMqZN0DkoxZUEinO5KIY96p/tjG1Fo
mgstxnvm9sWU1DSw7eTdMI3PzewcZSQ+7vsCLe2WnV07i7CmgI+2fJbJMl4dXmUBUdEWCZPpC7SQ
LkdoQULNcgrQNsqfi04lR8hWyWeXdfz4+CsM5TQdo0Yka5gUGQ1EcSnH7iAi++R62SG3f+fSOrjq
gkvLx48yONR/MGuTC15vVeJWoxoHn41uio5u2W0cskyja2doHOJEqxZ8SBpDCM12W+uQW1658e6G
oNOp5mjLkb4wzIQ9jPVRuV2LTuehC2Qt52Nt91upq2HGdeiaO04JLXC0xfoR9+dCZOwrON3Xj3QZ
uo31w2So+++vMgO77wp0YXAS5MPCMr8FreaP1RHzxo3Pn1f9L/qOES2yZeusRTu5JHCqdyXJrxPw
Sk7xbanrU9H1h7h0TqX9dazaU4e2ldZzwDnR+HEq/dzdOiSZvlEL/QJNfKqtGAkWlEA/gadXHphI
t5IH4ydqoT86LOloiuEj+sGef1clyCHYxzImh7HuT15y61wcO5ZD7BU+vtVd+L0Bq9nJqMz+pB2v
prBLeQMmvGkOkpIWH+0VzT7gVh6fJpdGZGOBNphQB7e5y2C7aCmYgtJqlk8VQBR/l0lSft21Fuj4
tgWCxkveMSyefPxoZdZPV6b70ncd0NaKZOJNhZ2lmrwDHdllrcYAa8LWzuUhTt7wbx3PlsmJtVBu
GwNP1u+5XVZ+PwDeazsvSPh+DnRIffQ87itN6xx23EVhbgbiIQAexPFLLuoj2g6to2i6dt82qUub
EsaaAUxOY9B3d/4XkfyauuqiPPrl8VSb7KWtB7RwI9rb5RTIpLgM7LzWboA/OtH7HqmpH2/JoZk8
Vgt67kTNbLVkDOQAps4576IjANdblCqm0bWYz2wXEEA7HgIuojxoUCMa7Gned9SxtY2+myH5UyD9
CbJU1U8eRHq/MWz8W5gZAwKX6lC3WRXgjGogGqUcq3xHoBsXEpxyD0jwIOeG7rAvTVsUPkrN2cGO
pyr2V9KXgSWE3IjKt81HdTCc1VtLxAW8wBq867zWsS/pTgYHqmPhFMCTeVWJMRhTxX1wGaHDNa2f
CLh/H/vw29s/lfffXy24Tc0L10qnMUid4URL+8W20GpZ8Od5mDeYw0wGumcErx4xIgLLfGqHQLpz
cSpruwBobd7a9N/OK6iOhiuHuijtcZiCynYBQ5RZdqGKFE9uMu+DsVKpxTnETibh0nbCuuiok1UO
EDT3qmhjlXp7FYF44r/NU0dj1vf9MAalXbxr3P4DgL5BSVOoL9B3WSqfZJRuqa2aZlsL9UENsi4g
shEUBZnQZi0zSBMy99bPwjvOc+9tTLlpUrSoB+o+ATtHrAKImr9DG8o/Tb5cSyK/PXZag0fpSLmK
xJloc0RF7brJuenq4TBtaxuaRr9P1Ct/7UH2E/UR+jcsttTvnKYar3nP3eu+d9eyeSkBO3WLFXlw
VYP0cU6m49rP2Wnf6Fo4J3Mdge4Aa/lCOUt8EPZC2Ju0amu9vb/lf1MEqsPh7tmHiPpsDASrf5Xl
XPqdIJcSqt4iIv+Laf5733fc5+bVHHgsdwTYTKYAxxNyUB2fjjzi/+wbXItnuwbUkUyYApkxB6qY
lTgwTsXGimpyHy2eST46ViuxH4yRqp6kVdqBaqctuJ0hsjwtgqeBEleN+YQE/ey4Yj2nK5R+Wk/9
fGwb0/ha5Mpc5rgVThFaINcBrRpIBuN37mrv834dFofAGqo8g+lrCMCflDOyQ84ia5/pdVAcq1Kw
5Nm0D1xvKg7j2PhoNtlqTDPMq46HK/mQWyAbGwKGelSA5vnlaEX1tNMwWuByxpI07tM+yKhnnxWK
AJe04Fthe1+63ghbndGuiit7blevD9q5qk5pNJaHbk1fWBKlhwroRL9TrjisFt16oOGemOokd+tI
cRp37TlIR3elF+SA4JBO6+xD0hHrItBbecysqg+hvD52xwTFv2M30S1lboMX6/A5d6irBpDjPnCy
/trR8ant6pfF3Qe+pDp2blhKVtwVjYKagBq7c4vrUnofu9R5sXiz0yG0QE/BQG9zJ0Fihuufd6i2
zn/Nw9h82RXmOsYNHYpOs6J7OWDFaB8gZTMf8VvrWx6NNo7ZhjnQ8W3OxKE459hdUKIGarH+eebe
e5pVu67UUfX89w6RgmzAsXtcp6dipeeMTMWZAZJ1emwfQ7Dr0DbbA7akcFFFqWU1/jMop/zdVXKL
jc80uhbsnuwHNCfgII+m8eH3pJr1ySnbrQaX+yhvBLtOWydt0DB7HVStY5Iesqb7lbnqU7pkP0AI
uRXfpi+4//5qf04AP7ZQXECCV7Xo0nXml8Ra9nm+DkGroUg/JT22oBbgp9oXtBr9oXfJr8dTa0hh
dNa6XKBPs5HuFPQVc31opUMoquC1rwrnm+uy5crHeuPm1hQCWgxXGdCyQ6RUwJdzZM1QvSrUz66I
7H1Zko5BcxOZjOWAi+bSqr9VQt7alPON8DXMsA49oxAgKR1vqYMhXZSvYv7U5s7GTaphO/o35sz5
P1ouTtcIUQdjkxOfgkrJsdFG839Jf2+gbnkN8jHSH4gANy0vtqAHpi+6O8Qrn40qYfMcRJhBlbtQ
AK7RBlyqaNnIPQxupVPXSVuWIKFfBpT3KPVRz/Uu1ZKTk1t29tX1rPLjvJexgerQNLrIsSYQGQoW
RaKXIrW6q9MzsLS1+RZBpclaWoTPNhtGS5IBl2fdkPucpsMvVFPajSg0Da/l4IwrbypLWwVjP3nA
yViQsYiW6vA4xg1LoI5LE6K0xrxeu8CRchG+VWddkEeDdaFegvoGZC03diHTrGsRbtVWNaxePAUk
zRtcOLFpuiTjSA+rnOqjJev1W3svkj/+LJPRtOQcCh8NJkWR56qenGMy2PTQ1OOPx4P/P2df0hy3
zgT5h4YRAAhuV5K9qFu7LFn2BeFFJlbu+6+f7Dn59XztjtDpReg5yCaAKtSSlXnhU84hay1mOZt5
HemBRfeQzc5t5D+cKPD8Mfweo2Xz77dccInniLXJcnREA7xl7OdUROY72EmrIP7z76dfKgee49XC
1g+hF4bH1/ykqCDT2QU7NQ3oxoypb/vb5sSTs5fFeINy5L9femFXznFr5bKOYxUxVGfXSfWpD+73
Y2Oia9yklx5/Wsm/3NaiVFhEPGyOvKydy5o2ZjN40cRwZd8v2Ao/vfev5xuP1WR2qPpXrtiiYPp7
ICyFFvjeltXT51bozNila2nJiw7m6BJv3SaznodMFCC//JxhnCPXImPdMGEbjtAiftC2fwvFNd36
S8tzZuGGoSxWLt149Oh8Z+Zqzcq1ffcLoBRM8fLv9blkFOd23axQduU9Gi8T3QRLfeuCJAPO+3MV
6nPU2hSALaJM0GoJAu8JYeeTna/1pi84jXOwmiulwAxdi3oQE79r2d8pC/8azDfF7I7aqs2/F+iC
DZwD10bKijCA5s2xTKqXbn5SUlxx4JeefNr2v06/tRMagLGkB5e4h0LMqIEnn/ML54qngvqzLZeC
HsCuh25pF+zX0F0Z0b6UX5+TopmkWyUXeLgWdoY0nPwyDcjhaj9N4ikdOrX1vBqFs3lrbHElnL20
VmdmHNJ2IRD7MseBzDbtmjjZaubm/N97fMHQzoFraxFpn1bq9HSygThB3pHkY1XkMWbic6Bv/xy9
5g/Eq0WUkAPE414S7r1Gg7kS0yY4MP8j6zoHqakqnErQf4EuVtfiXvooKrqy+VGWqsmXxql8suUM
/6qjnR2G5cpbL2zJOW4N7ceyWiNBDrbTexBJ5CDnf/33flx69FmC3Zku1NA5pAdBwy+9b48D5Lmv
+OsLDu8ctKa9eQlCUP8efD3/DPvktnLl3dKKa3JBFzbjnD3NE3VYlAWWxfX0qWrrB1Ag3hM3ZjCW
3DjI+Zl5V8gqunJ2L8Ud5xRqcCFDWTJ8UD/pu5W4R1G3ReqRZLeisMzL4Otko0fuTCbXecd49Dkf
cw5layHFrhsRkMPMvR+yX3bDkuw+t/9n1p5AJc3FBo/mmreYB6UQ9F1+/fvZl/af/dfrVi0fEaBx
cjCYIFgD/5kp72so6ivYggu3Eju/s/0aqhqxTw4j19t2buHYi30n1a4S1R1Ujx8/9xVn17aaGJjb
WnxFDQrVQBbHWA+opAZXvuKCAZ4D2NrR9yJwnZNDssqcS3JTmWsMHxcS8HPAGqAdbLQUC1SSN8z9
DnJJq+VVVzoVtYQs3pVtvvQFp/3563KFKITXINzHEWrNm0fjP800/fjU2p/D1tgCsuBWYXEk+ggn
6LEkXTaZ8HMBxzlarVgGGfC6dcd+9KB0yUK6WWWnr7iLS+ty+vtf67LyKJwGo9nB1USmUZHIzNJi
uPL0C8Z1DlOTkk0+QTH6kAziW8jMsz/3uyqar0STF3zrOa/aEDfT7I84O311F7n7sX8BBCKT4isy
Oal+cRNdcUAXrPj/+dq/VslVMunGCacnbMKbOgkOS9IfBpv8IIS+xLH9nBWfQ84SrzYkCYfqyIJk
xHy3ZzZ9MyUb4tFrdIkXzO0ccWYxjEI8R/EldneCodKiOWLpKq1SCOLM9XCtQHBh68/BZ3G8Kl2Z
1RwTcNRjODj+Fo/dvp7mz1035wg0rVgovMIhvRbQlAWh6g9fo7HzKZM+h5+VGrCgePT0kXUpFe+A
bM3dt38/+kJseQ42i1gFcZoZj57q7uBjjD/ASFbjTaAzuHJYL5j0OdYMMnMYSWiG9dCB+TinXaVv
zBr7V66CS/t6dhfPHjMioIk+joO+65j9s4JgOyXoIPx7fS79+rP7uOeriZTQ5bFlzsl0sYXt0gIE
dG+fe/7ZhWwxizIZ0tljbTtvb3zocYdjcU084NLunt3Dc2G6JOhMddS6/g50y6uvg0dMUd3P0bz/
zAegavhfj209sCu6uVwxtA7SsIWNJGWKf+qyYecIsrWpRqQFbj1EYt00s36KQZx3xaj+txNl5wCy
JnakBZa/PMZUvNqAHF3vlfiA+L6VwRdi3ae8KDvHkZEujitoBrIDeDajnyU33SFodcRSolEN/dwm
nKzjrwsBOibwarS1x7YEkSB0xeZtHSXXBP3+tw1Auui/T5+tR1paRLABV91WrPrjXPf+uR9+Zr6Y
J+pAVZhUxwDqBSDamqOMddMVrNWl331muzEohHm8+iUgFfw3L82eKfLJR5+ZbQv1E0HnoTxOaw2W
RWOnHWh1rhG0/m+zZeeEalEf6HlGVnws5676nlQnoIw3oO+d2iT0IJsJqYvkcyZ2jhjz5QB6TizT
Ae243IJqPIXc/bVW2f/2zuz/41Hz1RLwCWy88QDFih5T8JDnMPjvv0/PpcefTPuvY69XDqkgWqET
x+E9U/A4cg1N0QbdRJU28NLRlWN66UWnjfrrRRFknYay7qojIOt2H7eJzKUIlm+a9dcS//8dCbFz
/JjolNFNh6UK3e8EXOYYJxjJtgJUs+jGlA/XyDsvuL1znVTVj2OfFHiP78obvKQtt+H0HlrvTha/
/70tF+zunFstgYbTungY8Qqn+jEI5FPsBde89qWdOLPpygQUoGLPHNEW3TNJMxWy9zX53HXPzkFk
JvKYBaRfHvugHEHqr8MNxM+q7b8X5oJdx2fXsWNzVNaQgsAcv+ruunns8xBshmkYrH86oa7VCy+s
0TmUDDCpIBEyUSeMz7cIEklRH+7q9XNUkuwcSybI7DsLPrijqac/E+7KlfJPRVvsHElWj1Cz9pRS
R+zDY+QRk0ZuvlbivLD65wKpTquKi3pQR7rMH9XY3sRs2OGOuK9BxfXvDb5w8s/RZJJrGnlu8g61
Vih8DIrmtJ6vjSNc2tfTW//yQkXvvKVYezw9cK912W4if9hwe23S99L6nN3Fykpuigq5t2RF8TDW
eqsCkfZ1L2/9pb5iApdW6Mx+O2+xoYxHeSxG/20oGwDs2v7adXPp4We38iDmgEe8Lo4lk3PulfKO
Fc16JV68tDxnxguKIV6EAJkevKh9ZhNzGemjLhWlyuQUX4NiXNjjc2xY6U8hRuDD4rjOyqJMCmnp
iok4xYDdy6fO6Dk8bO3reJ1hZoe2V4D+BYLuwR/yuYkAdg4PWyrgSwdJ4wNo/t2dXsWw96AWkf/7
t1/Yg3OyMycX3mhkj4eWzyOCicBPdQ1B3ajvoNFnu82/X3NpE05//8vQyqqlZgK56YFO7Vu9Bl87
uuYzGLKuHKVLzz8z5KWIOhqFS4yUeIZgWuAtaYLsOG3MNQ6u/12KYudIsa4FlxT00OMDsfE2HjGO
CWDRu/W9FcKKyxcDJFnmQmy/qK7RtF36qDPLjntqm5iAkYPx9qZh3Svka1xug/VzwlkoLP53V2Lw
0oD0XYSHviP+rrcrqMt8P7oS0V/6+Wfm3dTUM7Mk4UFDGA1F/cVsMd9gv4ygQv3672N1wT39f8Cx
dW18Im10qIKgCN5GihGHx9A4+rkJS/Zf9Bj9P2A4ZaUnwuDAJ/HeeNULqi1XbuYLy3Oubkq9iPun
wOIwF3EBSFW7W4HeyYowuYZMuvSGk83/bXRxMkdRMwcHTHDbzRKBLTEdxqJ8mxRy8n/vwKV3nP7+
1zt6FqhZzUNwKIPFHKAyg3Dba+P9Ioz45EKd2XZFINJaQi7t0IAqk2e2leJXjy6nn7UE0OvPeZBz
/jKwXVM+NiY4NJ0fP7Gut4+q6oONLtv26d9rdem0ntkzupwYe1+b4DAlcZK33dg8NGtUXQOmXMh3
gjNrJnQ1vZ4g8uvH0xi9YCY8Hl5DdImrXpjkdxuFkFIv/br9EgiMHH353EedWXnZm9KqRqyHic5x
zqBqh4KtWK/s/QV1VbDd/fd8+e3YKtCt4qO0N6Ssjg9xqX4K0x5GPyxTLuI+K5cfhV2LlBjxCnhi
k5FK/4C0+f0yFSKN/W7DXZ/OeEgRdhDX1q9R37/1YfJVFuIHCHZNWji/OkSy7fdzM+gU93iJW0Rc
O1wXdv4ciSaXTjdlUoeHbhZuurELVDxueBtFnxNRQU/3v8sUdkUDluOIHsB9iFGvMhiGrY5ZcQW3
den3n3kSYAhooQbKsbXOAUFbqVqlPLLdz38fogte5JwkrSXjEo6m4YfZQUS3GrvyqJe+2wScyCuv
uPQJp7//5aiobBa59o4fkI5SyLdO4d4Dq/IVN3jp6WeR/lKFPllwdx7KFVMvaVtB07eYYvb67/Wh
cAQXApBz3NkKXRarUG87kFZ2uxWk04Db8F/YkA0xPN7iYP0hZLypkggRbteAq9gUb7by31fqnhJj
3rso+Cmp+Oa1s85D2RzWMrxRIrFZAIquZOzJPfQ3blui+ywZaJHVPjBiVS0fOVHfZqBMM4DGPnQU
FhhCgUlBRKdOFZqiVM8fLQ1y09VQKy7fq3l5CSnCyIbwt6iGskMl5rvJAqfCPXiK+G2Q4qls6wJI
3Pq17MB8ZatNabtXcD8/kSJWm9NzIj/a1YLkajW5pMNTvdQ/vCCqMxdEPxy4IQypDzESZy7oDhj7
fdO1X2TPD0MUNGlChm2rMJRTCdQcZG6CeheFMisxFYwhvCPnJEldqPz09LtlsK5bfwIMfGhplBYE
vECgKLidFAiOFFRpmXkYhvCgMDxhhL41LHgQzcJTLyl3yvi3gw1SodfDGMYbEaybeCpuZNgeZLsc
KkZuMKf6hu5catvh/lR90h5/ncfwhxPd/cDV/cTrR1SFRbYW6yMxxV6Vk8wS5X4BcrU9La8uqd3w
Jn6FUK9OV2b0JsDcVufmhwTWkxWKfePg0F26dTsbfoxH/q0GMXIQT8+Oje9Ait71cRClU0Ggci7W
Ma9c/eO00qOeHpXfIWK26kvHqxdi2w1I1fYclOBgJh3TbjLQPojFtqqaB0fIvW6X30kc30nDh83Y
st9jbW98EIraKHkbmwa0XWoLkPgGmvMZpH9/x6rYVoUHIDH+6IR3pGuN7psVaTGMMl0XAxYY1b74
JcbS1pXee5q+IhwKUwxm/m7kxNIqZt/GSLoHEvW3lHYQbvHZK0m0t6ERcsdiAC2ulmG4HZX/1JTq
kS7K5axgwX50zNtgVnjMdU0VoDmsfgRCi6d+RTCM1tZRscMNoLKonvovvrY3ri3bZ9lhzB4DTA8Q
Rn5smtoebF+aXYxC+6YXq8Ael99iFYU7D2zKWck96A4tNiVOfw9sH29tbPNy7rfzwPKQupdCz0uq
m5plVe3/TpzeJAt51KF4tqL64CC4zmI2dekCAWyDGwIY0J1ndL8Ti+enQ1HuyTpV6WLQV2wrcvTH
ETJNLkMhW2U88crvSG1fZQvtBZqI3eJFbxj6/spAgr+LtNtN0wDeAIgkEW9462yzm2Lot7NFP2tM
7eRrm/QZzu3twNj35cRoEZlbX+mMJt3G2JVsFMZxsiYhewEGzbQ2atcAfpZbDuWoJTS3rg+Qyhde
kDJK5zyIa/nQSfpcO/GzgPWmQ9gfQBtnskIXLqV9eMBve0cZwzUpmwh+phuhcXbindblI+n7e7Zq
ls9R/bsm6gUznSJV2p8AgFEPZvCrVPWTwWPXMI0WJg6Nnm2uOwJyjNrsCAZK+r75uTTrkiHGX7LF
Qtl67hZ24+ApUQqY/pwO3hjPL0DUP4tiOlRDAX+mwy+YxPTydYDcQRP9KYXsgVkhadkFPA1idsA0
43vQiOPskrcIxU0tqlevMhtQHeRwHTY1c93lBmCgOighMzQ9Y7zo1C8ff+Off6hgSjLSFDXo1Jr2
K+SIohT5pEvLqIerWOMEIpbDkyXyWPdzvAmqYE8xxQXmJ4D9uHbfQ7D2572pdxVU2lLfC7et528n
CLP6kYC3wNDL5PZQ9rxZRGvTogN127q0Q1qju54tEqgQ1KjMvl2Du4lC3M0LtT5I32dZHw2HpE9A
ZR2Dl5NmbV12qeZ17q3lU7lW3yO3vEDyY0/8FgUVSJeXAMLHLGsKRLVxH4Lnoxf7Mnbvg5D7KOqf
UVywULz3M59D/tOoNdgnrPkgXb+mGM+YN8XJ5UfTYYTkU+GGvCmLOY2Lsb8LoHARy7J5WFVy9KGu
FwbjCbyJBldC78TsJ3nD+JCWhvxg/vp9jCFEZSeIdpeJgwXTd8yizjsEkmaPcXKQIcaSQwx5fOjD
msAzJE/RrO66pDnwgexnbSWE7oZNYZtnZc1TZXWyc10UZ6FcbeZUvLMYx2w9C4qpaRNSUFsu0YMv
UGEKbTdmcWx+RH5XZYOx0D3whyD36vU3NTj0/TIf4mq9CXQI+y+B5YfGzJC1pcfyIZT9jVna4tkJ
6BoEDneCqqdN0YgNHZebGFTLj2Hn51248Gdu1rSlYLso1lF/HQRY4hUtoWqOjSORf18k0SsoGO6h
bllsO0H1xi/6NdO2oTeVCH5NHtGp7Ay6I30wpnHQv6llFSlp5iSvfWgeVKFDn2wc3kkzsFRK+LHF
1G3mzyuaQtx8MM90OVTNlj3nvLix/hxmVHfASsVm7wOOsoGUCs07KCvnCwaZdwvkRDJAzh7iHsy4
CBBgemvGmH+3dEUeDF2YLSiB66RpcmBofwJGeQPLO3jTkpoxCn+RYeabya3i0fWj3NF6rPZsova+
HP3m6xiOzW1RNtUGs4k4rZp4qWlJ/SpIWOdxGClo6C56TU2Jom8KmvMVfQNTJ9lEIrABMgFuoEoP
9+AqL9LRcPgsF6gg7/B4s2H11DmMfOviocUkwLbuoUxBtd+VmTVufJtgT7loY2rhJlzVIBzXcjMl
unmVcYQIFJKUua9YDzLavtoMnnaHgDfr12mxesuQTGVSArtQcO2FqfEd3FpVm8ql08z5hxZFmK5R
GeR1FS0QWyDmSehueHIJo+Vm8Ivyha8Q3SnrpH+s7YipSYje9795R/XXsA7NgsERu9wsasBoD5GE
izyRJZlwfSr1NFfzrvejfg/lozIL6ASGXs0NoAiUzxu7yPatKIHfCKye9qJm4sMDrf6HEmBbw9ih
rO7XZh6qVCoe5UVXrD6U1ZpRpKZqwuXUTOx3U+A3t0ns6U2X6D7tvLHfQCY+2Mq6pNseEesBjNZ6
E61C3BnI/Wwo0o8dGF7LH3zk3sOU8O4+qa2+JzLwN5gQXTcyos/Qno3TupD+N25j9ohEDhoio0CY
Cmt7sgubknRqiP0yIT7NqBjkiTuRvdkWwUdboZEaxP66CcUaY0CZTbdLo9XPIZFdZkf1g471U1tU
P7ii2HcJom0kFYjY5uUnwP3T1trQ3xWTeYkxZJ+iGGm/YoTGbsmqlqyOW5NrN8oiDaeWPkxgdtnx
U08G7g8FGr6EaE2K4sWPmilTiy/N0bLSL7Jljki6jmSB2HbyoItK5b5dEBPPQ7iFTjO/8ah06SgX
9qZsH96WIKzNWNt8+Cu7GZiQjy0PoNvWRS/DUv8M6zk5AlzHMgTzC6L0OfwDqjKXFgjHoNg0ybTB
VH2qJ4FDV2LIEHtF7vyl8tK6Uc22F5198+ncHlpMLR/rxGdIzpsHj/E+rfgy3ADbw9JGTMmU+4UI
YL6uOmAA3P6RYm3AzL/IbQMJAIhOqBv8LpG2y+jefLEkj3Ys4wyOkWcgzHQ7EOL4dyBhGb9a2tNi
oyIA59LhVASHJmC0jXDuszVWYYqGgk6DrsQVEwuVd6ItMowOwIhsN0DaIoGbZUP/vWsxQAdZhRnE
ctLlRVS57yaJfsVdNGdTtQCwFfs4+yvnN+EyPyzLEnzhOF9gleo0hr8ru0Nf4ak2/Rci+z4lKyve
QJaBS6kwP3EiQeDDAntgxruPylVs+jFqc14YaIkw6TiItXoOcFJH9z7vlsyKVh26MgC1ZhX4WYMf
CZhmR7KQzOXRBqNGxmX63DZNlC+9bfOgwRy9pTzKDKRHwdTEdcZ8xOnzHId75safHDPrOyrax6Vr
JCK3im1qMnxB4DV+XbQOoMQTRds+svdDgNi+Vq3OA2fLDVh2i5s4ZK9G+kfEpTX8Ti2yMpqaH64M
fhLdGdBCYtSwqONv+ETvfmzbZdd08zPy3y6VhGBmY2RPFWfmnqOCtuuNnD56TBRumoF/H1dc98VI
pi/x3NR5WINiEkUSm/tynp7pKvycReBLdafDb3wZpWvd+5hrCcesK9mczXGL6g/u/eo2hm6wyB1R
yb3AkP6OyO67KG2T2o6brHc1R2pH6yYNNBhAEBhWmYeTD8gQk/kgGv4RibberQox9awRmjWt67el
N6k99YTeOlD15p1Lgi2fdQxHyfgGaohAdSzspxdW4Daqpv7WqlblswwDrIz5GNCXThuINpkVlhux
4UWjG4gcoy/2kzH2ZnLjlPM6eA9K18LaKIHOQ4OUsMzxf7pbilmbPSvsayEqTHMzOkbRLhjX4GeP
tP62XsbqaQjRyaWJCbdM+t5NoEoQwnlSbhDFfRB3aoQkxZoPFZc3y0R/aa+mG+eFfe70GByquXsv
gSVBU5vejzgLR4cmUFq5ymzBz6BxkqI2nYL1R73ENBcKTskKpbYhEug8nDBDxlDif7JBe5IPFMEG
902ROUFQAJlGb4dZ3vA26FmSitVbH0tciblhevyjjWkeNI7sfeeBzTKtRUNvoagBVx0EX11XVeA0
9ZGDl7O/o3P9PvRdf8Rwkby1tB2+O39qUbKrkmevxzP7sP0ZTlWTDVUUpwR+OC3jaf4Wh0K8hySq
sgbw183ky+dKMpcj43+r6rlO5wqVgcosi30cOlu8Uxlzf9sV4NQvkW0IV6i0D/qR/pClrxqwiiB4
9toN60c4jCaZXfjHS9bWoeYQT94v/D+tnqraTW2XkrYLhz1vXEJu12WB0w/GINnUYximfeEP74tX
t3cDZmruUAVGhFpqE90yvQ4PFNPJd77FkOQmGcL6QKE49RCFoMPe2qSn8GaIantg+TD6S8NsjKAq
4ZPR+1OPpbkfkH69zP1A2n3izUbsVqKXIZ3oxNPZV4hfp35Fsh7wdqvaQTxAR4DzNI4kcgXcsB5a
Z+1INpVg8bcgEE17mxDLPoB4n7ZULfNPm8x41nQS6qREgPrGd9VQp2vr99vBTBOi28He9PhUkXVs
gGgNraAoGcdhruYJRQvgsbLOi2Ge6NJt5LJWOXLmEv4bo7TQ9UABnk0glEDtfzfLuN6vixYHr23d
cxjSpIGXlJAAgwDv5FKhwvZVJuHyHfpQI0j3aoK6Aol0C7h7NN81IGrNMO4VZvXgmSAnvfIkuvDa
3MOWaQQVsR5Mh5VYPwjywj0tCvcNEH9MKEQxRIT2nu373JRxv+EIHW0+1lBORGIy23s3JvWhYJrE
qQm51x+LBJqveSB5+0FU9Yv4XbHlyfJngVTAjfKq5TmWdThu26jzfg9RyxB0LbpAaVut8y9Ow/ih
YUnQpnFTqa/rEvN0WAf7ppGF35W6FSadFK6seU3kTS8KlXXTGKRKgWONo5eeC1De3kXdVO1gW6DM
MlGBgS0CSMzsxN0cVjNYZNiQQGYKoW+B4k1uCqQQBVmQP0XewLIZi5lhjojnPQigZB5ikw4rhsEf
R+qDuicqZV6ykmaQDhh2COc6/Ai/2k09aoq6HjF/NlmNQDtpwLeLDNDeok+DkohnqjHrC0O/J620
N5oAFuQgKxJnHuLk52pMkuc4oOXOsqnagtYfyHiV1DtehTQlcbmcEP/myCOqvhvTJhn4ApDIT8KO
z4td4hSNDnVEFo+oAl35DU0iSD8t9fwb4s3+c2LEeLcspXefoHBwB0fho2q01MewFFVWq3rcD/CH
6QBg+5P0OntoSOxth0WaMp/awvgPYHkEl0fh7v1OLr8J88pNX8Rs5xo6PyWEx/u4Yu91J8tMTXrc
hbPqDsYfUW0oUKNqZa0OM1PT7VQJe0Ak1D11IKLNQ+YVaSvH6pVVo30uGr+86VYMJtrJ9bs28fwH
ZARTTqK2+u5qBEF1N4DJpR0egwUFMmV4mw2do7+cH/sZXXG9Q669TCuMi92HDlyUouXeBjqOAyq2
MklPNIDbZl2n7Ri0uDIcZMWtRaVOhcrLKR3XTCHSRtVnbVGHiNTG0GjaaDV8hXSsefDXttuxovPy
MvR/d2OCm8Ob0I2Rng22vZLstgySsElRjj0djZ7dSqb+THNPUsx6rZk3e/KmZnOMyh9Cm3stIKnm
ZDFtykB8Iw4ab3z0aBqGi36gfKqOkBb4hYy1Sv1QRhtymiTCPMUbGNvNdwoBLjQdi+oF/qJ7UkrK
x7Fn9UFEq/fVhj3/iGlEHwuQm6IXDdfHum56t8rCJSPG2aIX45DfieQ+WW2Vm7lBIpp4VUZW0IUM
lk8vgY6DjT/1oN0u5vY7WaX8WkyLd2uXYDmyGPVJuZRB2iQtfBx6AKkb+EfVNuWODEh6IJcDSYHY
MVB3crJrVo+BNrSafiLtQ5G56YVP04hWct/0LUqVios9QD3eriPVmAsEmluFo4/KJX0L1ZzcLYP/
5GoJIbwAjAoPAwTQU08UJVJWazOEMCQlLFjhZWdo1moxZ4C/jDfIwJusZPS96x10FBvz1awaSXTr
5DcEmH3m6qE5NiBrPbYAJ29wNjHm2/PuWHgSsk5eIGEofEVsMJHHOgnpdjVs2JaFVLjBqwb3Pwry
t2xchw2u+eB18XSCu35mNwV0AbflREb8E+TbK3NffD43u4I2OufK6zKQ15BbUpWQDgR/4Xzf+XOA
u1LzfOZ9eDqFAUqiCEhqUOul41AlKSmaeetmlJ7DvhkgUyqmDRNaPXogSS9TvXry2zgOuIzCQW5W
v0hQayprlO5tyLfgtZ6ysApQRqmiLqeFCx1qiUx+r2sjfyEFgeZKNCZFhmxx2owa6TjzJW65EloX
rKEKcaOSv1vhDY++Ql+kW+ZhC6SufPBHgDYRLoXPaMTEH6TA8a6xY9AOC6oDFNfGHwgAwl0Z2fmg
Ij/s0Hkp55+MuPpl6dvprZn8AsQYtSM3kS7R9ZhQ+a4x5vOlbieeY94+2iaNM89sgKwUvDiC3goB
+h5fJDcC1ai7uiirD4IOW7ogpvla8qF51TGNH6ewRBHEzqPNxRiA3VJqux/ESr5FasJnjWah6CYk
4EjahIkqIYVYuwd/gOtIabFOr56w5s+oQZrEVdK/mEICvsVbKHKizpf2JGJfxv/L0Xktt40sYfiJ
UIU0CLcITKIoipRkSzcoyysDGGCQ89Ofj+dmq7Rra0lgQvefuh/yZ4t5vb+6LO3j3lv+f0X3Mtk9
pCdvvhjKcw6NfKhS36Tm65i/xYQsHsSGq6LVRBU1w5wWkdBs/zQPXAWDq9xfkyzWfWo57V5vE+va
KMs5ztIrJGPxvOzJL3LQi2w0kgrTmJyqKLeE8cZunveLZ2lV1DpyXHe263HDr2I8PH4htIRimSRD
dzOKjJNiTo09NEN+VSKrT92oVDQy6htZYnHMfWt4mp1t2aGaFj+yb/VLYzD4TK7L/E8x0OSU19o0
I6OGdTjmhgaONiaOffbrbgrdtpqPdtmV9Dl92Tmh5dXurXb/rsayXspEeKFXcMi2/Uj6elHJyFUm
iQe9/aRa/8VSfQ85hlGwIpWb8Un7ZbCfeiaYlVp5z8dsCAoAboDgi2UnbyopdkPtntzRrgEwu7fW
X+sAZIxLyQYa5ooaiyUNRZp+mRTkFJlbaHjis3D1XebabwQOhdWk/fLZ5lRe+XF2tJNNFQbGj/0P
Lqt3d3gmTlsz6o/OMFQ+PTfnR6pDiQ5TEpX5eO765NnhumUU9RC1ZWrHJXRAaCcEgYwG+7CL0rb5
KBlFSdgu7TSNiJTT386yfnelg0GPhGVdD9di+DXI9li33bNrFOE8yR3rLbLL5Th62j2vcS1ZRrHf
TJ3CyYhXSb+aTye/gkNzvOMDKl6K9ltrqjmwiu5T85NDXxVx1y4nt1LXZct21dQek1m+9LbmhGbV
QxxrvxG9nifXOSWquUlfvphz0QIfIt9d9F8AYv+SXL14tvYv7VYKq4xSqOuB4dFihJUxeMfRnZ9d
YjienNq04tYd/yhohX5U5MCK7cWrkyOF8dHm6B9ndfM37bz5aax69dFa3mn03bsaHZ+1VP6RGvSo
Z30kWhE6orxMiZNGvpVtewBs3FWiCotNuCEarDLIOGEDw9Gea7y3gaGcvc7l2gn7fU7SYz+n/2y7
CqpuinUBEWZpEDmiW/a5L/Zz554ZTJ/t6zk/e573x8yHb5edeKBA7wJGK1wsInyo5UPVDsfW2VaQ
Zof6lZAItCEMEM2sORpTRhYwKeG/tDUr2Fc6TrJZJDTJ9t5saXOgpEuiXvIX+0Y7D071mjXZzu+8
b9Lz1U+3qT8u/9hrS/3ten00Ceurq7vzYxH0WF48pP7DRir3VF+0Fm7Iz+t/lWUfOLX+asvDjkFY
eu3rMf/LeGATJRkVFFYHDyLE29UoEDJ/OVRyjoxM3tbRj2ezim3RRKOhR4/JvBXjB83CiIqNtsag
ZoKqIrS5hFi1bfZpCtusDcmTNfdfmSUvvZtaV4KpKyhaaj+dk7OkTRh9BhsT3EVJ7/3tO+NQ8hDy
gkZ2y47j2ERtbpHmIa06Njzd3zGgZkVC3DbIM9VH7aRXp4DjmkkDoDWdk3091J8Y+BIe3fLGtcZU
uJZpEborxlDvq3vT9NpemHMT6d46cIYb/XEcSh06vLwx59OJ2dxHoxyTnWP3eexb3FypaO4A0XlY
uA7jX0ZhguGwjnhg1YkdNgZuW1thkq9rNE76lcf7sEh7f9ZpeXX7ZbfU5jnNdcp1R4O+Z/JnakU6
yXtBPc1Hmdl63IuElFDrXnv2D3lazwSK5KzDhvDrmdzI5OAmbnbkhenQesCHaQ6Gn5pJHUy9Dhde
12I/iPRaS+9kWva9T4erJ0xGgS6/9M0427kX9RS1QHrZSFKTDtKqPPEHVXMbbdwG33yjc24uz8u8
xqbb7PttuKxJDyaUmlqodfmP7dLdONWP0bd/ch4fIL2h9uip+rAGhwuarN77cIW503xPVXLTE8+B
BDOfq6l/MVYnO6i5/desvhnJpYZxVTqHaXfTve7YK+fMph3CBtwrBfjwm2enGLOzt9SvshgBCsZq
OBoTmXtbn+xBY9v9qI2kS7CIARw+Not8M2U8GTrTACwPVHeAMl0p47t2+KkW4iVX409pmbGuPC5D
I63CqYewazyfgz7Xn7KqjlXRnycjLd7mZeqjmXNqfkhO3fbusIyTtPwePN1GQG0+F5VDLTTfUKLs
DFN7te3yya/az7Epn70qPTLPw9mbnQf0nhRNxPwmBuHYzSkbqzNBPuplc5kAbnkhrqImmjRTDyap
H5eE4TNcOTkg4hwkcJGB6JrQEqqP04aiCuC3WnF5lFCuCpkvA7nXddgXY/U7N5NvpwYS7JgXJlrC
uACGMTQxlbqyrShX60cGhQEOFYvFGGGMaErnjnNI5/R4Ssbmvdg2Kvlaj7yqlMHszdeGscdjvzwr
PTnOVn+FsOX+3zyOVR5YWaPor5d5iiF7X7xU3YemvLZ1ec/mLSPbanCCxcxoUqX6qYdpjagfn9y+
t2MnV0awtOq+FUoLZoIC9xSg7rV0bci8vooXZm4GdgkHJBGpBXmTdSEn21My5DHUG9Fcjjl9djjM
DpDBhBtnsZqQXdB1B/MgyjDPt7uRb1Aa6SvjXj9nfdVC5j7vPGU8p/58JHPtgMCRxId+nz0+aukb
X1Q0lBL5fc0pBzoHSG/R7LP0zZ0opvY0rynihhzqrxDcnHITr17TRl3SfCrbJb2Pt9WiQQpTIYuw
K9Orcu3h2Pndi7sx0BaZTViXzkPJrhP4xsnJd3k86v7JctfXNi1/MZlpDAhCeCf5VmOzJpCwGnOp
W8JwQyB+dTSnwmMwmOc8u1k1HHTf2oLFN1PCEGUVein5RyuJ9sL/mbRkhxNSxMyl/cjH6U1r6l2V
bEaQaxOlRTn9p2Xub9cHLu3qHEhYCfAlbMPxaK8+hX/7V8fcG/I2Pkpn8YBHIHjnxfkvcdMwLYad
VcLT2H5Ml/Wctt2rliuqalW/JT63jeEWf10XBbTv23WwjRrtbn72N6ooSuMyLFT11/DXW5tyQFTr
d+Pbr6OhfRUTOgbLu3krk2JtuV4ylXeQAgO0OTmZlO31ASHhfkjTJcIRi6+q3P752fCA547oJvfO
NF6yaXVD3xyPLntClMRrNrrcwjKb/9NKsuqqwvqylapCV07L1Vnaf5rSUvI3a/8wW50WTJSAslKv
IDxdACr8MA6/O1NzsVn4iT+3sfR0sgW04deyQhnZg/U+FmyRkjUUJJOhH3wu+cjQ3ddN12De9Tuk
+N5v5EchcV4WWXYxXZ222RF/BIVZ0Zk3hox9+4XxXnJuWZP37izTvdS7E0cpl58HHjfZzY5hz/8N
uf6c1dPNSgRIGjKibnZfzBbwnJksdEI1RW7RUlg1WvW+lrr5px0EU5JW04z9rn13fOPRNBvufVDd
w6zfmqG3qvSqj+kabYwMjUrSfL5XnXa40FOEYlUKUQ9IfN/QhMWL7+lHlXnyJBax80gvDbTK6kJD
c8xozgrGGQ1lEvete7UsDSWc1sCztfYvhWjw2QJ7DBzgYrqDApycCsqjFh+jaeEXqcJhqhOf2iDl
yWbkNP1cFmTT7N5sgwGF3AUmKW5QJW+Fh3Jtc53ulQ4KTawQflS0lfW5ZahS/HxuPheEwW/oWgoL
vI7h9j5yjiLImq35D2GZ+gWwlcQuGWtx6tRvReJ9bny6cNPt+QWIooiWvm1OhclJ3ecKVVY7Yu+u
U2QCq46UZOYizo3lZgD+XCuNL1En8l2o6TK1nnZ1Oiq3muULJdKHCNGTHXMDvcOUGlnMPJgyQlzk
ngpuHHs32UwIK1H1hkhbtJueAjcyocRnz/h1oE9zswNXacIScIKp9Ay+o4J17qlqu9NI3sze6dz1
1FVqvjG7vgopfNaQCQ7zGzOytrMr6+2DEvelSQEMLDVypPsQ8oQTaPuaLu/N0ez02lbF1S/1j7pt
03PL4Bp4pqF4ITzKwyIzupBvM8PSVdrQbHX29zwst1rZcj+5VHVGa48hrs2CkX9Jhjba+GflXQUb
MYGY6A2ZsBl1gCt09B1T+a3P7XnLt5kebALfKrXmWFOxP4uEIQuSvvxQOS7ITVsOKHAYbw6bpO0N
ktU5k7Rb0kJ8gW2c28R+xcj5X7esy2uX++0umwb9Vd9G+g+EBnFliWondbgqJaiJCEpIrx0q7mOe
VcmXN8vqzdArFGWiTvdl1beHemBoqD7g16FsGuO8R3dPvqK99zaHnClpjMi44IcqWbf7kqDvQLiQ
rXkvUfIYw3SrKnuD/OkHiBFbyGtaOWYRqHkbd0RK6YCSfsvLlfryO7G2gScD+4+Dt42JJp++uEZs
rrHyQyhCw8uVzpK26p4wQi6Qi2yx3ih5hpK6tJWpP7XkJZ6rvucltRZBe2DS2rOmkuRUJvYcYbcE
cHczY2cwMmjXV6t1KPzsvS6H/9KhNaK8QQjQbuaEiibpdoC1RVAOxUAv0+Z0URSfg4/ibHJpl5Le
/Ou5hRWYwnqz9QHUQZjy0HutiFD6J8ekT3vgZVBF3zfLaKmMJkK+VtyKSeuCqtra0FjHImxHWEqI
6vW5cHt1bSxIK7mijCgz/zFgiMfSW1Mergp+sF7KW52kqLyWZj0YiSlPtjnaXETAeMGCjigL+3xA
SdV1nUa0ddKhvhn4F0ezr/xXHMsvc5KsL/KxlrdWXejQERsuBtS2PX9oc/fuGznThjfbOTqZ/1TI
5iirrVJHlsry7ZmST9+QSftVp6340vOh8SPXXew1bAVUeACXL/q4buHsCBEFRCPTtwkqx9bReJuu
cCM0MKgEtFUvJaDjWvPxKwf9PQpLR0ZKKPxWyOKQwc5+MpR7UDMhQvaWFC8avlB0BGJ9KDi9xH21
K+5/RBPD38JBlcQDY4JIxB3RDyjWt74PStsYmTZdjWmKizR3vGAryywLm87hGaxdl3+1Ymx7CNti
sI4wG+bJotJZYt/WR0YHNKoFuDYl1Lu0F9dClkV6AG2iTyAycZTGb2ubyq+xtPoRLUU2uHCxvb0c
ciYcfixL/7j0iVaVB9BPUzt7wkbvx18pNb5/Tb9mlKn7DbUpwqkTPpPEbB5L7OPLT19NY6HmK/IC
wcHAuHqqK80a7YNbuGAZnBJQk7wy2kNhO4V1BGpKX1dD166NV3cU913nNHFfTuXJsQoschPEwrvL
w1zOTBcovcDzWL/BSPOtAi2rRj0aCTbMnlEfeRdRMX0gGEc9vXWZbzzNogD9F+ta52EiRfk7Lcvq
Q0dh4wRGM9T82aVpmquJ1+9baCO3poGvE0gqUatNW4JiLCyqUTLA3PQ0n0vRQwphtVp/0kZw41BL
s84HRFgZQUXWR4aLzJ2dhiurWNvQamYkd9AddJm2M8FJGW36ottDhzpydtR76Rr9lbhTlJpzLrtf
cgHrPmWahp6u15OC+VbVlllgsTykSPSz+FmLdGsivzPX/6oaEiqoMqO992vnIuezK6Z7TRUdGe03
F7UxVFIPm8wC8s2Xycsi4oqUTSFDimPogIZwuOumK88U3yBRtjP3n6lbcszDDW0oTVa28S4zNW5Z
aYmMdpoAyg+1GR1YlZSrdtJME5GQ1WRaFjp4KFVYj7ajwEOckjgnNSGasH0UcZYN3P/cOZnFZml1
IGwEzkYfjbbJ80CoTn1rD6vXH7Djy3TXUby3weyMNon3pfswjXQm1JHnazQDcpLCiHw1I2qoZzfQ
xbybfcMfwZzgyeLR8wDRE0HzEAomTs5x56a9DIWcp892UtbXgBTePz1MSW1os76/V3jajJpU6v7N
Fsr8qMZS/gfyibguX324ihx9M0Wd99Cl1vpMd2RVcwVUUkr7UCWlrSJ6WJQ7dj6ot5WoLgvubzJG
Wp+u1GGEFvgQp96GPaWo6IPHkDkGE2Xb9pcRvNKK3dFxfwPxiiFmqj2rx56ls3ehcx7RBzrzkYAT
5m3HKs3fledZGCE8Od39Gi8dilAAbshTT9sX0HcvNYNqZUhosrtGJTffn82QdhZmLa8o9kqt8Dn2
GnFpumVcjzS1PL6qfIjEk2WUp57vTkiI7MYSOthAwYFkZnvrTQD6/Ur2Fdyu3i4qlH5/IDxBLw+G
25rQt8bGwURgfvUpGU2VRQYUbHvIBjJfA8eeRzcUVmPclZmYJDe1E5Q+p7XlRePSO8hz7B7XAOgC
pFNhTwDF/rhWf03s6mjXrdqiMJmt4hu4NvtTgPuiEAP9NyOl0FOi5bS69JT04yxC0O0OS15pj7iC
km4YzyiFWgNL1ijexr6q7cB/tG67DmVP9wIH2SAxdak/An9qPEGarKZXED22r2g6MGjYtcbZbWQ9
OK9AUADstOiqi/PBMgskpLplhIOWLQ/5rqUDa/EbbrU3emaw5SPHOyVM8pJMLYeL6ajmLXGs/mh4
NYzYzLP943fVemkLrfmz+UJ24braixmWYyEYmpBOgEveCgUDLJEgsdVq29iCurDaKrIaQaRng0A9
CyarqdJronTDuQijM5GulI6WvibVgKAFz7+9BwtE0ZLqVuM/TauBzLFtCOa5ikklgbQGdKDjyAMg
8sbunivhnoZVIdV8AJg+4qVHWZUBL3ZP2Tb/cbfyv2Lkthgeqn0iomBmLeeKrh3Fgyz/1tp61yQ1
1ZRzpHmtCSs1bV90xleu+XCZ/POYV1UEc7YrGbkcVwqZT78904ieYZ6Om2E+Qc3vbd1xwMrkf26l
P8+DcVTpfMAStE+gf1EeGvSgxbenkTHgl/Zh6U22y/AHIT16CYXyYoF5d811hgIdkIGRuy9k/tzk
01tLYOlsVZ+Ut1fPn82dP7MlisJ2dz3yIxSfiJ2LC6Tym95bsQYYYojhUo/WxaHigMJr6XgQ2S2s
pRRPjm61JwvEIIQU63fT7DzpHJshJOOlyxP0OtmATFmR9drk9R2Fx6UbjLc5G/cym4cIQo2edvWG
A5amNTD77WRl2ecg3U+9Ki9eWx08rb5U2uoEvPtPUKJDYpR0FAnwWjK+c6PICE3AEnpjEXXNGNHU
oaZemGyck3dl5kxHR2V7Mvp1OppI2wvZHwYPsbLXHOfCfwPfB730/Z09yEPW1TeDmeehqzP4l/MI
q1J62ya3DlK/6MLMpNMuJFhrO2qxZW2Kwi2npODSscTwaiXTqU9dK+7G5kdZxpEV/pOK6dfktCig
c4QirZlARqdnCoIPk2c7DsY/U0ByKIRpTXGsUILaq/7xWI5oX4aYZ3mfXT5kS7RjaEG5RGmHIihF
Nd4Vxv3hUOkK/7dFX7kbZP2dszyQXxS7deTPbmN7LBFipx1s3byVuzkjfKdO8v8ye93bm3rGZomC
S3vP8vUvOaEnjzdIy+tz0lKLBZnrPOHAuEy0pEykVQfp6v/WflWBnIz9QksXrq3WRbP20IXpbwJV
W2rp8N3DeNmQqjalZwWb3X9JF+aJEY47t0ABTdd0speZkpgF6gAmNKP1PRsOWGGj3hG2/EJ2XO9b
TbsPPb6Jh28q7CXtAsw5Ur1hOic56kSz1sbQyedfo5TXvPTAdQ2UTGY3HdqZeQA1gIXnPkS4aWyh
23xAOothCvh84aiDjg/IQ79ngMTKYip+qK8RRyD57j+ZREcFYqKCWVZxyDtx25bylHjutXLFh8+I
rY77Boq/eSm1rKUY3e6lp149SzzZExqehPEH6MnnE2/tIxsg3Y1VPvUKdToOgDUfPtNRrIHrPnxm
ork9FgQ14ttg0B+lY793Cm2E70xA45qxRyhfvNVVWu8Su38aRjZgOblLACgbU6ZmgTKsfTIsdwe+
4chJ8UZ6yEtZkPqwZlVQaNO/x2NBag6my/Ue00AzX3jawVRfQLHutp7dzHn67RJJUEP81Gv92Y3t
s+2VJLRwTSA1iLRp+wdncSws+3VuhjHOyuI0j7O+z6sJWyOI1AoF1hvFVzWYP4Mm+eDYJrMyPRij
dS1s/5uAiAjKFYVS/mltxsdoz+cOjDxqmumZsIrfjEE5Ut3shrL/m6HgfDzWJE+PS+lpIVquDLXz
8DlZ6ubCrgWI8QOIdyRvHq1rr/6VArrCnNN3/QGCGtl0EUW2c5zlyRmpsZJq5+bTX3NKKMq0NI1b
BQg9EWvH4LLhKAfnOC7rg2u5rA+Ag/rjbazyl1z2kU6jHVuPGOBtS5/Hpcpj094uKUBq3+OhTLvP
CkMgI7t/5dP2WgipuAkeqAAa4sI8aLm8MUdWPhRm8bhkh0y5T5TKj8QMnRHis//fKLUnhgk+Ixnr
YiCmI+YAuF2c3t9+mdCkrkv/w4Db5mDItDz62aIiffKt2La4wCh835H1hnYjn2pvefcezEFN1Cah
dJnZ/3Ez+a/NzNhuzfjxgXyQ2lJoB+S6W2CbNRWuuJSlS6a5Oiyt/6zBl4kViaJRVp860p1mzu5q
cp6b1ok7kd5rQ70lC0I8Lz/axrwjnPzsF4+yVfpXxijscinweJfFYcHtNNUTaC4Gh8B02k9ZSOQ2
8mw+0nEbWmfOjQ+vNkECiaLGn3Raa+PHTthIotn1hX4WVR1NdYZiaDgCzVHNpfTpbf8nLydMAiIN
1NrsO76hWAHPTWp2RkMf+ZBMhzHqw2hN59X3X5sW2abvMytr6P5Bgt0argGc1e9lB93aD44NcCsi
t2ZZ0hPRrVXnLHNVXAIMBMgP7bBPgcAcP/mFvStacFQy/ZZ+Zkjw0bAfhu6EBynfeVtF7pPZnogA
BtEtBVGJqY9Zx2CoT31N6J0yLf+N/+KMVAjibfGuzroaEYAtcWYQ1SrFE+FOR+kvsVbM17RYrnkj
0BgNJ+k7Z3SJYCVp+q9RUAC88Xdz9f+mwtxtLXUCDoi6Ec95U3J846JsbJQ/QIkVfoLVq1+ZpfIx
ruKHoOW79CjrFa//sf9mZe1tdo47zSfVMoPIpN94JKtpzZ7hqU/J3GP5G1pgTKcsY36PCtSEiNTM
xEtu8G1FPasI7093GAr5m1j5hfhsuLK0t+e4X+q9QYDFzhI2vqipvdPMHgyt47RyK6BTdPPJ/Fom
am9M44FBz4gDx0u3VhccNZ/l6B2Xur37KzfxaIEv++Pv3vH/aYyliDGt3ko7OXqiejY8TonEBxLV
1uyVoiykzIrLZrrTpEe2rdURg5HlvWthSWq8lg+F/+PEaNI9Gax7ty3ix8+EzV9SQyVfWebUh5QF
5zgeAXf5niPovBgNzEj9LmeqT56UJ+Das+6lrvXjaHl328Rh71r7Nbcjy1uvpRhfRMOZA4o2y+GV
1ue3P6jvnkkIud0/tx3OVZcg+WXodvW83iTLTGO1+N6jr+JtUnL9txTZoddwItmFIhrHkcsJceLP
hIwCM9q+mYny99pWfhnm8t4AV0YtdgnkxVRKtZu+aEvy1lCsNKXjh3VR5TvDVxHwcflZocyyxPrj
6soP3Tz7qTPvzHo/j2Agl7SyvafVNuXXwrglw51uQzddyWnDsaw3H23ZfCxSS+Iqw+M8EV1F9az8
9Qn8FaysORdOgwvSK85oNWI5YE8ZgDUzicUe7YLmUVl57sruVdpeV2qvMOSqUQJiV5E2NzRmkw8m
tFADqH1WoePmTZWj2i12emb+FzuETKg+f62pizCBZXt/svFOL+6psds11IZ+XyxzbOeIpWjpLqNO
qpxDyFM6/dOpwGg+5yzQtBLVV4H1Yvm0VaNiq3X7eCDRAN+N+xdJ3rMqve8ycfeZvx2Mrginut2Z
8GQBfQ9n8YIYfYiGh8p7o6dRmf61iW7dZQacvLKuFj1I4hmf20CMfa/tlDbcNmlFcpRUJbp9rBLj
VTocSGUi/8snwAmlvfpqo0epsxco2MM0jCezEZ8u7zbsLRHabrrTcid+/OkmheWt5SVDQoYMUUL0
JtE8KDQWa+yoIp4nxQSD1I0zfIyz6iIwHJSJVIjltDyPqPRHWxH3Or23dicBAJPrCqxVDb+9tPxK
1uFKES8fqoe9gO5ASQXE+MgIl/OPxzCUmcNdrPNZR06E/HWoTnLxfLR7Yq9r+q3lMkXg/7Ju7c7x
FPiZi0e+qm69kf7SkVthGe4ESmjWoht2hPs/dt7WaTutZnFjH45kWux9A3hz6Js9Xo/XxG9DseQh
gvfYGjwk0d4rwPbXlmt3lw5totflk8T2mmB6B2iop2KHoi+2OkIJ9I8tM8McEhP4Qt/XUkPYXR3m
R93rc+5aQ4nsxr9hxQjdBWWjmCw7FnnxvJYNmogWRSHQtFnwQ739lkkbFV67X8mH2FrcTRvxkV3D
9sQ/8p/POiypgNVolGgcQZ4r1P+Yx4qs+wWBqIV07Ag7GzosJHJT9lBO+drVX9qnqa7CWdCg1O72
oTR8X5V98ajMnbzf45+/L3q6S8yW97z5P4mmvUkT0QQSJLsC5nOW+1DUe0ssEah0pJVmPBv6vnO9
uNVl1DMCaRlRtVKBR+mUH8jwOPemHrZpctZkfemafp8mILN5faLCvrSWQqzjnx6LFiUOIPz0alNN
Nt2wt3LiWNsl7gdzhfVP91M/v69yOqD0b1F+jeGylk94gh9aArzOMyJRK16y/NCJ5s3H071uzonb
O/Idmh8cSBgUsuNi2phVvQpKmB0vlltrmGHKOxJDzSmQxS5C8gb4cXbHPJg5GnJu9bYBfhR174Rz
iedYagy1bPZi8fRgsZroceMsoxWVfX/v9G3vJeab2OQbKJDcWYYF/kxkClhUflqFHiEw9/HPVRe/
nMgW6M1fD/NrsrhvKeUN0Ub7boPXzDkjucCMGKUXgQcWrcLDYDXMRghqIwN/XgjrWl+MKXnKu/kt
GdJnwIM51LPi0ynlZw8P7jrNtRbOR130Cwa/yQhZ2lNgzuPRdNMnFyJRcBfB552LdHzhXvrVlP5F
dk48Z9XON9zfQNTnTTdPwKjfuioOs+i2h5p2v1HIJp3148kEFHPsX/Js2iWoT/vR62NkCG3YKQzl
YMOM3UWOiD79cXi2PUtynrCNAYNWGJkT81GNlOHjFy6mbNiKlLJAcu9UFA/d0RDOlTon/oQQ3gdP
GEHw7EhSZYbNIo/mUII+2mhudfeSb01ctQJtJPvZZHuaNDyGU6Kmfus4YQMKqjH0l+sDMHB97OBq
u6XM5POy18ejwFk7I0zQXswp3eEKGRGM4DcQw1edEOqGuUDonPOmW//Xi/qYt4w6bZ2dazmUwlvg
GdNb4kF7WA1EhoHd2h4OPZgOoQso3tIYz9AHh50rjbd1wONkDkev1Z/82sGQZjmRbiYH8PBHji/e
wj5zBmpArsM12Xnahj7KOa/07MxYgAcvyFSaz3AMB3IrRmRa86djJe+tX+/xPRDrIPdmPv1BLYCu
pQu1It2rog6M3PmuzUfS0t9HNSGkwHviZSePo46FeRXqCjwPUTx0iFSGA7QxmCaHF//9kUCnHn+J
nynttUDD1SgQmDwefLJu18b2vGBGz9k8AEp9XiK3UP8at4uXfkMAWDqRqX3kKOfP+aT+TorElcV3
Y63H8jr8WkFSlT3JUyqsgpLVOdA+paG1vdo8FK/OurgvZvQ/9YzRFUhQ2ojsaz80ek0POln8j6Pz
WI7cWKLoFyGi4IFte0s22fQbBMmh4FFwVTBf/w7eRlLEaKRhN1CVefPek6/NRKDdeJPYiNB9fAyG
iD+YC59xM+/yevwu/YQuHnvJKnZDRIvMvyY2j2QlT73dnIn8rRonfnL4oXjgT1WLhUuHLUpRsc15
ivEH/rEa7OSiXDmYVXTrfLSK16oS9daNq/PM0cRn/SiKBHG3+KY4foOoGOKNtb4FBVFbbA2yK3Vs
kAoWZ67ffcKrXId4LuuSBaf2gEyOD4svy5FsWgIpn5vqlrTZrpvdbWA42+Vts0UPP6a9VF71GMbV
l2hJTy2/MeuNgSb3Hx/MT+T6l5kX3gi7R+geTP2sbQxDInZb6sN6S95ibengbOBTiQfrXFfFKZ2/
eRCWHutzufuqxDu0lXgWhbz7lrNKmcMv8AtRoMA0FngvvUmbGQhlm/FojNnbWOtjsxjWEyy/WAVO
RLj7dVZPnPhoY0vmvgjwqnn/v0KXE7QY62btI6yVJdcm2z1GetZ1O6TlKhX191g056K0wR8xdIUA
3oCXqX7yyv+vDAgmZwyAMDd7Kx0lDJNx6+L3mQXsYrse3bON33lfyQnzsIcrbyQbwb1q34Wcrm3R
4UYJSntbNKJ6M7zhmSKm25BH2g0u+ha7qDKmpHO37zDDEHudDtZs9BvZ17TTUO4mbdLXGwKn5oyF
hCkkIpXnHM04/F4M22421oeiHqs9KtFbm3WfONj2OIMpgMQqUPFapDQ5JTtBNakSu8RwVjL3WFfh
tMBDcJZ12KrStLl2rCReNza4kmGEj1KoR4eCZhj0vU87RJ2RcmMOX6aqec0tNO9OHggh/trRsCtd
d8cMG4ATGzS0Sn7KZN61BSVmIS6abOMatjEhjXS4ujhgA8t4Lgk9rcfKeRk5+Cea+aaQdG8MeQgS
VTzf8hAIlObSdFfZRKcaGk37y38fnA0HBwU7EYowH48hKaGR/mGVUdiQL3kGvPk9ErCisLEfGKAb
q1QDJpqSf9pGdzbTH11U75PfA3OwukNqtk8lUFsALi+mDaB9iOMDrmXKwgodxrKKi5w6TNbt/Oji
OJxn72457tNIxmQl6gAbRU9dSPwL/y4PIEFT3rK+OGdB/Z5Lwz1WhvpoSpLt/UCrQ9DhYnJOEGjK
Li01TDCr/WjIndEHL2OhnpusfLCU9VH58WtEvIwBngeOJydO2+jsL/PGL4unMXSTP0N726VP4fpG
DUg29OqPspsp+khaW/4NeTglBtFjU6IiQzDOq85fdU5AP6usn5LcQmHV58FOcbhzh9p4j6pEXXAW
7svA++y8gpykxNSqHGL6Fi1NVvN3/tBDfWhqCL3MbaESWcvJP99RSvUG0fBdhFO38ztm52wD1I1l
XuVMYthuCed5ccRsc8IqI7vqonSmjpEswtVyMtUVvmS7e/E8ZJk8rvyVS2Z7g9sx4n8ZPdJ74C7N
KbUMyi5gu1iAhNigoGTb2TeuETcv6w833pzU28yd8ZzxsfRe52ChGbOzY+BWEzn2MCecs3OjMKhN
3kBMVDifdAgIT0b6TxTFmez5Oc7SLzEGO0btF5Ot3VyNzSENHKyV8bujcN2GRkDSObceiUHviYmF
jLn8DzaVH+1ixi2TjjT402PVoXETOAl778UZSzhpxq/gBWNMe7C1fnU5UUaO+ni0CeiZ87aU6Va1
osGOXh99qzzVA7n3BL4QiuSepW83v5d3HNtvtYMmTzrlGsX9X5Dmp2lEVuXfeLUL+2LBeqmoY+iD
YvgtIVOcaDw76AGTPyPfwu/RIAaypEAyDf3N3NvOeoj7zaIyulNwi1pBTd/Ldos17J/XakrWChMq
vuebP1cvWd9/u7OrMeqQJNAtAo9Uf/Sce4gS2z4zD0sZ0vvRD0/LNnHd82gYa2scwDQuz1Xoht9Z
wP1UxvcSPcMKi2Ph5cdQRqfBImsHbQ2n8clU3jEv7IepIelL/B3yCVOKyY4h7hbrTNUv7TyA4PIv
QMvitZcHikpy6NaGX97KpMHjm/Uv5JcRQYdqH9eZgVm2x1uE15H2Pvtdmj+v9p97JJekGF+8gf8+
5xMOgT8/wyLpYcpkuE+nDKWHF/wEOwgnTui9xDUTydm+us5wribncaz9J9MqHrtAvQxx+BEBpKcZ
ay9pQ+m0fLzW4mXR1NtJUD7A4jwuf3p4FfEqtQBcLWAodENbNZuOKZpF0Zvg6jL5RuU43/ukfjAV
ZDlQTRH9yBikO2ZN5XYewiOV3pNM5acIg2ts4jE0WvH/4hIExDrtm8cqaA5LfzRRpTvMvt2ofhE1
5lK3Lh8iezpA/joNvrw4DUIn1XgXWhfe+erBshHs2npO9qLFO96ZvM0RNLet46iaqU6Tb8y2rR4D
vNGHNtVAe9y+32LNtB7HWMV7KbLkMkaZ/2xBVMKba85vWUuFTGBMHPVIpnsXmEb8C4GAYB1LmvNN
Mw7Be0LyhIclVtVDNXLYjFN9dJWEpqQnAaopXLod+eBicta1+eFxwq887T4o24KstjgqrfEvkVh6
ai6FRQZg8woORGqTGUYKbz3Tb4sTTMTjXxhMyMjdP6+PTlFo+FfC+0zEMMxssoiwkhrVHdTtUujZ
304U3YcSeJhsEg6qYnJORdqn/zXhgPeDkmG9jNM8ISKs7MxG5oHugQ3z3nAYcX0wtUl+MODqsw0z
dVXR/M9OeW5CGERpF++NCaKWoslefiXu+g9+YAbiRXAq8ugXseMjHJyDRGkFd1cbKzlQGJVRfA0F
zANZfGZDSlAuqKOVBWdJq/o79J1z2vEMkwvBlJpMb83Y691kTF/9WBwg4Z0ZSjz6eNkTJ/jTQf1Z
yOERYt/fInWzseyNvDyVYg2mQHev+DviA9UdRWfPPDQZk3dC+W8YByHbOSVe5Rzg2dD9Rlx0dsfI
JXa7XwKRTAaR6yrzTg7/OLTeAzEhnGntjtD9BYeQ+v+VDpfoJUmj6yDhs7bpMF5Cpz74A6w63DNP
cTheBJpsXqsvocZvjqpg53XpDdPBJcIJldhLOGDayGa6MhisWINj/lg6e3Z7HwPHZHWwePwttoKn
yBBqj5D6Ocz2GQ4JIUYSQJvOHtINPKNtP3PRk2j8csvs2mOrWGs7ZdCnwhtO+qc4c5nYD3kFI1Gf
vGTClQBpYJMZ+nOMCLVlQfivGqOB2X6zWMAp2kK/vRd9WPEuFCaWQBrr2u+ACfYNGVqO7ZWHB33r
yLTEHFKjeHiNeqYwM/dG0D85LpVAZMKpBHnAN2oD9dCOe5u0YCBAxYvR9FQXxftoxJAE5zg8Zn7R
XqQkuGNP1hJPZ4Mne+f+i+ruq5ut4GnIyisp1+DkTUtDh/d33TVdCvlKMsJkpLxi6fhIeTN0tJ/+
sW0doBp1eS/z9kdjW8PR+oBT8Yq0X5ByxVLnzMwPE6zSm3gu66Mx5OrXErPYe3Mc7FUlzH8qbstw
lUQ4OoU1ImUELaOGAkusbMLylnql2IeV/JASuh2CL1UvC1VXEp7rqrTzcsVtBJ8nijeaTSZ7P7fe
TLrfNzHxGBpEUBLPfFFm/1ci6nLmVfGD7AiAyMp4tbUt/vPjqfy1cRLgNAHnDi9tkuuWyvTgi5EC
KPCek5HjclAOCI/EnI4aCNGKXyPJZXSwf/LoyS4zwD5j/mIxC6NkrIaNy6grmTQzm8lGHjb4rtRc
qkuKRvOivGDcBZUXXERB8Dm2p4by1z3NTkH3pHqwogHT22veBE+NNsE6ZLi4LVkQWnbTCDRlZUaY
qZprmlMoz8qBlDfL6IGXJWf4PN2riVo9bsd/yDzMTgYZ3smHM5tqQ2IP+SC9P4Dvb71ubwQebzXm
B/hOBX4IDUlKjIw6wj59jZoYSkhPrdH1TrkNwZMDO0JBgAc87Pu08ukow3sqMKN3vo6vUsuvorP/
s4MATKuqsdoLluyVft3c7Ux9jpg0PCc+KHMuOT0o6OnKz7merdUg08dBErnXA+FyMrPlrndieFpe
xywj99r1MI5WDS2M3yHNDjdZ7B5RhW9D7DpYqKsXu7DmdVjS2hM/qrHzJ/mVMbx97gbL/gh93EeJ
VX9iT3G28Tj+83L4bSn1Rz4xnRunKv+c1PRqWerm+2CkvDavP9oyk5fGxq8tw5gRW8UcM2/OFlb5
I0razeqDbB/V9lknsos4y8lpNApfjlm5OS5WTBuuNRUwcOfmJKoeg7fRXJSfuUyZ3O+RrurBFdmD
EWC3NuJiX2NnWxHh/K9XzZ+puz10jxq0WXGzipT2z4QjO/6bORroRQZaTyhj3Esrl6lcrLJ7XHSP
XWvdxoJLxFWoGkQc5Tr0qi87oc11+v4paXowbtVfH4s/zJvBFgUHLpxr/Cvb+ckosmtdQA1Z/qFM
K2pByjlIQk/UPXiCfZu4BAe15y4MA6vjzfCqxQcEXY164ysse8TFiC/DL/p5A+mmOdtJ6m4CclZN
Nh36GDcXhEWyKFFP8XeQsdyLsfVLrBXhc8rC1SMaU7JossXaDwPzOwxm46nDwXbypyDxNxAq537d
jJxU9NNY7qDMtBuBE/xcGgR5Jhb2rAOcFeeqKpgOjI7XEzHV7GlIyRd1nmFf7Bgu7n4e4vppaLLi
q2iFycQNAyfTYOGLnP/eROQqNA3y8Ey8qg9heMUps+T4B26LtG6Pou/T/MJKe3aMunmx2f0czA1m
6DY089vQ1brh5A/ByFq9INkWKaZpXuqdWtsXb1pPGlM8SXq+5lGdMHtX+36KxDm3g/RRxzE8lN6d
n/v0X8RPU+D5KaxvVxv9rzu2zHMCK67wBSjRdOQTLEzArics2lOTvwR58YyLMMVarPUAyQ8gz3ux
BEHJK4EWfEAJoWcyB+0eUQXybWw1PL4l2B7udZlWD2TYX13dEdfOdYH/rDLinWaF07zFBz+8S6S3
Ckf+Whch5wvsKe+/sRbBQzL2BBrxfAX/CRBTcg2/slhlHCNQgNOBdU1FryCFRCKGeYMoYpQYZr02
rL91gz5nxnTVPrCmW4/DAIeYK97lZIwxup7D/rZIF68iaxnVJO4UMTMdcL2RvozAKaRe915PqTgm
I3FIOeu5Jh0uwkNWZNYReoI+uMDhkXQtE3OSGYUbwo3BCRD0CLSlFZdYT2Td+sT/U0NnLXboyfG5
9wzrP69rOJ7TXJJsG2jqeiDUuZWOz8xdCRfUhH+nicCXgQOKsRYBhuekQI6YjBCZwHX9JzyO1KaB
mTgAO4mztV0yU8qbEmO6L0MLY5T4g6JIBoOJn4tmVXMz2WQBzg4KYEazTrhz6Pz+MWfoLqWud1WJ
OaQe5umkQaGu+FTD53mOMLZyLh8It/tfQz1Gjyoc5LFE+1pHUcf1bqt6PFnDHJ8EqbofZ4hRCuxq
PMyi9Nf+rIlDp0H0PGVeeiXxOp8s8mBnu5pSYHP9lKxzK0Glxlb5QWwX7LZp/etrfJqblm1EhyKM
FAEFH55yZhgYxqY8WtBo3Qc5RfRAmy5y3ftszw7rIb8mPEVXAoMRLVYgnZ1f4rnUxNJRzMNyurq2
B5zIp3A/2Q5h8qe5mID1J7VqoPLazo+eO+MopyZ8Lgqtd3wYLPvJe889BmrCJBNJMz25LvNINrSL
FiR4ORT4TvMi+9ZGNRFNAgq4Hoc62U6uFgyhDCSA0JoVvgQsabsE79uD65fcDymC5GtKLwkdU4Dc
DJy8/wl0QztfCp8aZ5x8dFJdGeVbHSVGsKLUYk/ClFn6MVA6jY6qxI2Eswx/UwvTiEg8VtljX6XF
+KCaNHKhVHpjQm7UCRkyVVhNUyNYHEjuYvVvpwhNE9UhI4Y1GyarUDgdaeizAFWMbcnaqzOm/6NN
7LggQco0XF/c2UEoy4Efro059LZRE87jw4y28Rxh211bYhJYKuJU7lTqj/VecGRu6rhDcI44mmpd
62fX1d5bGRjVcxUY+UtoI8tgpKj21aidL9EU9qrOsmzfsh7pwQX1vI01mlTlMtu145G6hYfS+xhA
7b2UMyw7PUewYnTjf0vsz/GqUl3tguSY7X7fczECUzCDbJPZTbt1AzrUqM6a6NF3u/KiRQJnpGPx
4tpr/GmN52FZgRBmZFZI1vdYxzjQxhndRgZu/W7ZXvlS0PgQtq+InmmTHAjRgMtohAKXItyYtpmq
raVIW5Dg80CkaHZCY2OHBSbUL8Sa4E8Kp3oCZgvNw9bO1Q5J8xWNyleMu+xt7QdirVPZrLzGbPZ2
Eok3QinTng9z4X9Q4LclBpl1BN19Ra4UOSHzOw6l8K+NQkCm6KkrZbT5tW/Jez5Kuteb9Dw9bbMQ
NJiGoL6zY9e7WTU7B6lBiqfQhJpOglnfJQ4/5sE+WddEYuPYkVkp0q2PjXIPM8v8ijl7rnFFOtFz
ZYuSCr3oy8FDtLEZ458GB2p6J9DwE/RZiug6uBm+zq5WFxhE4c3ybLqp99TmGmoS0ci9PWDSQG+C
eEFR0B7z1HDuycjCUNGJYucwX3qrizzF9Z6qci9TlB3HMNqLQaQuX4UVqbmBbPyf5xvhf0pJyCak
p8KLdCUEfgLQG+2zcYlt75y7sNVuJvwbdMAxYfPrBJ6zy4tN7xT2P18J45ksAzj3zFObVCCVeigd
/iGIa5LSrls2PI9E4pyZ1sZVFBs7HNfWBogeBuamsQ/JiHmzEXBSnIaIpoWgsLNI926S2YRXIGq9
H/y4+E25lHasoEXFgXO19nwJrswn+GAQJAU0WrVGuOksJlvEV+xNE+Aii5KcGYrlIGwsIxhvlAqs
y+C2ZPmS7sMOlbyJzk/UIfDq6TYlU33INc6MQ5BB1ANKzxjR1HAT5iEixukNstuDURu2Mo3Txyht
rT8QHARJs9R5DsQcP4EGaIhk1sXeHXwD5ViN/UFPLfC6iO4ZV8eygZ4lPnP/Y9t9Xu4ammIHd6Py
T/gQq8vsd6i+tQcVPWuYwjVTf+rdlNbNZhiXus7PlA/9ESoX5bjLsJGVM+7BcXrmwzVA1Tybi70x
QD31GGLeionc25qLfckrjuG9keFXhid38ZyIe4amAgqjmpkx6NHdpJ3hPTQZQX6+ZEAvarY2dhb5
+GT1n6PC4qQNU1zw44qPbPJBQdKCUvdVGV3BKiXMvWMpZ7Ox3DLcpPEy7x9i73WKPPXiDPOrXYr8
2hpDz5TLL7admwUoRcBHN0kbdC9hFjDvCaRKNlACh8dqNIjumOelVkEWHT76kCGtNWBhMOlGshZQ
HXsEJmMB4BDPGsVzlb7ZIti2kO/DqoYGHoH4c34b2dJxBTj32OtNJb1MuLPkzTEyBEkbk3vGs8bF
FUux82ZFfN9XtLPVBv2RaE/sNBueqx1WSUZ/oc3/Cs3Y6dSHxXCfRxU+Y5d/Z/H4pdj2MLmDuXJn
sTKoElIykAEIJcC87nq2wW8pT2x00t6SOL24TJ6wR3PH3MmPgE0z17xva8v3D2HenHyje+rbiI8L
Bslk0A22u7xrfuowvrHfkCxeR5YsWBe9/E1t0lZ18hU5AUsX9LxJyGdwVNE8Rawx8IChkNHcdPSm
pYQjXYzWfeoYjUejSUQtvjNpO8x5WHEzsouiGY+SvRHKTDC8z1vB4oqYh7JwWes77XScnsU4nVkq
vssArZNDvLXBdUxZnaB/KvjW85jcTLPBhdNehHpX5TstyrlIw02WMgMt/dNsYyrMSqR4IH1YdhGC
GzUtVuLhxRgnGg3ZWLsp60iyQG1dza3bHls3cB5pCgpAyLEK1pO068s4sxgkZ9qmKSLxxKo4CR7n
qkGYiUun2MWWYe46U8wbtChgbZ1v/nNdR94yk6pWyKUsJTi60jFkhb7qs3PRFex1gN9KDBieBfgr
ctJt2kw30HXZIXCDjnhPFj3XnmjoylKsTXkNxsJWE1ZR3uxV3dXdR+mysaGn2j1aZT9di0H2356D
XFzY+fw0e4aEOu06LAEQSCuTIZqH2C3ri2a50tMIugpXW49S01cYtG1P5q9Y3wFpefP8mjhS4bsa
m8dYe9meYF20MwyjOfRAMFZFBZGwXQgQtWtb2GGr7C8ti36H7jqtg47lXlkP0z2yB64wm+TpjPPB
gRSr/BUztS/haw5ZgN35zuhmnB466sQpZ9nHFtCbvWMt1bI7wJbHoFY9gcjW3IOHNRDtSCMlDiy9
BOz72QuAC3l+6Z7auIoFUXJw5Znrh4ekKMpdZSN6qyGsn93BG3k7stj9gmzAvhCrLJwvdHZzA44s
ZiAL4m52nL96cPUBUEmwRv8m7FF6+G3CauDe7uVmgEEJ9cT3EFVGIoF4VbFh+smuy2IGk5JJ3N4F
v7qirIJU4lT9yvDVp7bQnQwSb9sglSS/wZlQ4vNkwek0zDWz32SnygyQJBtNV1mFBloYaoA5QaZN
Rm1+DOwWRkbhxRQ2aTrOmNZHwgx9PM9bW/jdkaC0f2VNlfeRqbL4rnj+d2XPFDTF0P02BIhb/MTz
RwTxmwy0HIBap1O91bPxI9si5+Tofk1oA5uMnDbsdws3VNHdyiowt3WLITaUZrOtDWbKtjJ/UAm7
NS7hbjvbfnkMCg+DSlt7mwCz6wMw3OzgjIK1IiIVxJ3L6p3Ilf3U1wPaKKfssS9sMNEG06syTKKz
4Fr8Vplo1sWEZQFnMpD0IHNrvMBAgmM8N6vO7cQ5cij1jLTAPjXV9ZPUhfXW9lwXVoTdzk7FP1HX
1bMLd43VMIXPSg+drKXnCKR2oV+YInRHwaCY9QE0n9rN5c4SjkHfAFjJj2sMkKGrdmoa9EYQs7vY
5Bg3sSJkqLlJzmT9seP1RCtNE1RLkzjDlae5YDqTs9KCCNJw6uyk/IWYV94GbTdra4w9Chc32ueJ
Gp/nNAeEMsTJZpQVVkob/1QZ1NV6dKjM7KSttpH0Cc2KVtzlWGfE81WjzyQsMZqxy3UNM0/vVcey
oF459lbHzGwtZU78AvP1efLmm5Xnxr+wK7r9kDb9pWMvzI4ZpXiIsgL/Nt3BGcABDh2X6UGoQvVA
P+e8WBiAt0nS4mgs+DJaU8dfRllVb2Mf6wdAjuazrLkVfNsmTmsRn3joJ+1syNsaz1XUBBvHTnDt
hSDyyJiQ+nBbypvamI42Wu7GbObxNBWpBOWKPUfH/Uce9o0L0ZfJSxpgOOSbjJytmeeaSJ2h5Sqf
7PzB6vvyWkRdtZySct/W6eJCMdt1GLE4pwwG6jxiTfLZ5mu9DlOi/lrh8qxjAy/fPIH82+seQAy2
izVJEgvE5ty2cKuE9cqE297Fyv62KeJOPWDfMzF/kkEGcAKjgnwIAq3YVkZNGMkliZOmAaVDeZBN
RJuC35eykpTENtLtDkWJQPFL3I87L7bOeTB9Tx4/lh1QyFbObxaoN4cPKpJq7QCqgSS4nZlts9hr
30Ql3B93v/xzGKS8jN4h9b5k67M5tP5EeEHixW4yNeIVv8emjMJ1J6+j1Nsa8AA2fj9PweI0pMo0
it90NeYSekG4IWyDCGOfR/QhMAGriavPC9Dpi5EXQz8uf7cnPMEpPunMstUeUCnOVLs8iTh91U1x
LWIMV5YlPmPWBKnIuaTcMBIy0Nyikbo4ew2xLbpxk8O5XcV2e6k5slWo75A8dnZY4XSOD3NS3Cd+
Q56rk+lQvcouHFYdgfMmTXEHuAgERnvDzzaPsKkGF1NQdIZRskZgWVNOP6SG9Skszny8vl7WEkUh
G0uly8HJIrLmN29sZDr2F41im5nFLgJxuTGEvDNWYWQNzUE50Iiuja3WVnpt+mAPGhHVL7xHtsLe
nB+tFEZ+h48GbHjXsZhPkuZbHqGUYKtZpj8GhMpNiFs8jubfVMPsD531CO0YxQDzhsqJic0b04Wy
NYNO7Lu3Yb55MJqYb74bJZdD+ZCZw9Z0ojdLM4mZ84PhiEMj4pORhodmJEfBgmsuC31nSY8+8nfX
Vx8F33HJnzbSWO3zFBDe8tzF1H6ZK2AdhaSC/LMzTTvKAAyrv330U1vvch434HHxUy3+6Ow/L7ph
WbrgKWSxhwAeiSfFt6wVT1HhAvVth+Y8C3S1BbwK6JBYEywwqBir0OGHiDOiE3o7E9BcHsNU+Pcx
G3e5/VzA7Ux5wgOzOwZT9h2UApY2NevAgfg+yW8jblej+ZGjUAq+XLbMXDwWDYArxDwbI/Zw9rhG
fO4Z9066hALLyY07zU5vmmdjrOwL/yefX+2NeRU2uJkHTX7XYpUCvtABU7YfbkFJbz1wD16SXQPy
5KglkJDdSKAcqiWWWO9ChUkik91roIo7V9xWKr1tSOjMsXwIdYPHouHhWJL3Qf5AoopiPV8z+e+z
z8gwN1MzCRCetBIDvLH+NgzpWzIoNjPY/wgqHqF6vAd1ZnHOCJ5+fyPwEEks4LywQ2Af/EI9Lf63
ZMCgyjZ6WchdZox7M7bxCLB9ZrQXZJKxHpLgMx+aL9kYL7Y59dtBeW/LE4nwSMKTf3WyzUcbGC6M
9X3oZSehAvfYYIZqi+mu/HuXvAsoEquE3LLZ9O/msoFzhOsW4xx71M2CYOnKV9bjsiQgZe1mvDAH
CSGGm9nDZjf4sOWnmrOWqMwosKaS4PB3I68xsfjpnA5kWNmsQoEWRk9QTY2z01ls6LHDxw6KUOBk
PFJZxtJo57XL44dJ497hFthVWYnptnyol+ezMaILfZi5qRzO2NEeCY0RQmoz9xgqFlx3DfZVl35l
eRCs2Xss5vGDFYAHZzH0FDYgBqNvFqtQsQA9cP4Q21yehiwb9q6GigTqs5jVtXF9vDQjk9Eax/tG
ygT/ZVsyNiqV/FJtaD1RPk+HxPIq4oVpdxGxLqneaM3MkK4i9qCGh9G9p06qZ+T5BV4KZ4MEDGZz
e6i5YR3zLWH1DPtIlTFtCysGmgfcnMWA2Pelp17B8FygeZ+sOYYl2u7VBIxE2yfsW5RoQY/iVoxs
+iNFjSCM7EiXwwOvH8u0eIeeBmY+7apdmXEOlolB/dw8hROZ+xIIxMYmLLP2mBvv69i9tt1Styd4
E/jEX2JFXoAVXdQt/TqV8jcxR/ZHIADy7Okh3PHZEEzWau/3eAOt0ntijzJ9HYRsVshgsk/i7ET0
584agxUL/+4yZhcV2wBwY/yZBv75tMmv3CsEFq1L6wHdBhRiMaDwcFfSKbP8AO056LHgzR4TAxpU
5WbG2iNZzmqd8ZOJ/I/nszYxAoHB5jvZr4PldpS4FlesqPlTvP22i0wXGktcysSBHW6NseGg0Lsx
HrATaQ/9JHmDQGCsxzLjgW4/IzR/EEAnOWHOVED0Ws4DlftnFh7scye5xCJ6RNl5ptFEOgssuVF5
fI1Hbxc03fuc8YnpqccKM8htw4khRZVtiTT/whC5MK/YzHyFLatO0HdOxdihfVpnk1Ia+tCHnVN2
lOI8hCzhY3sYWhhRIvZA4LSt0qs36PdwFmxT6m0eIRYGZiWudQNpMVNMDxbUizvCH+BUG00WEYxd
F6+7ILxbwJDbjD2aYdjFW8mpAccj5EavR7Y4mQjTU3xffgiQ/IujafidbHGmNedRLCAaUNqOR7pF
cAAy2FtaPUV6vJT88auWhUm4pTdxMNzT3ngGLZNunGiC2zBQxxqxtSodwHgGuc5Q4s+vXPQVzrwY
qDNNMon7CgUtjNg60WLIYEMRuPmMGO26mx0S8fpF+aioFYeP1kC0Qu/RzZkzAR3kzZYayFxM11G3
L3UNtnWOjZegwVDm4pTQ8cA6llz/ph6TfmGGW/bosTrFg1gblc0VZRS06IShtonSvWOYT6wIfE0W
7hXX3T6pMQeXZrOGYtkziVJXGxu7J2iImnbYjaC+bMP4cNSE9bz39wVXaEJv02p0DMvGU93EhDi6
/CbQYkpOuIx95mzf3KOgsnhUvjI6Ojiq+g0Cdfbpw7UZLqUeRwD9u712Oz/H9+iceWpLdv1VtxI3
x3qYh+YatIO11Q0p984yW5RBe9oGi9cwCOMPbUwPUxUwlpr/aouGcJzn8qHBNehQH+akItl6eMsJ
twZFS7iL66P2sm82K3RfCrf3OZbTZ8ty1RsKu09q0nywvP6Wla13cuwm/CzTIXqxKgdMUxhj3Yzx
7QAK5yeKKJAcK4EGEOHOVUGP1zG5RRPYbsVkLnAIvhhYgxgumyrFoBoGz1PMSq6ZIM/WD5S5alg+
Bj2ZjjyBAt5e3dJrdkxcJAB3fgdLWU+Fk4Fyclg+aTe8mPO5MAFRNzjVVv9j6Ty248a1KPpFXIsE
87RyDipJJXnCJUs2I5jz178N9xu521ZgkSBww7n7+BFTTdKiHZozbON5inhH+EbxuBLoAkEkqtOD
bh6CGMA7vWiXwTyARvYkcA1dXHraZOuAJ4Jn5xJBzZqEMFrghEprw8nNjZX6f5FcusvQMnNaAtOJ
+sRbOOv4Gc05n8hmJgRyxEfB9EDdmu81CIQ4bDoU5vIniIffbEjRzY7Ei1P571jBvlCH3jmOMDez
Dxy7j8xHFBigAYxV5Zv3DDILLY2dVfngSlHvTogK2zDQFhmmRlsQ8No5F93IHBaaa4OhAFZnX8U3
qhvdqh5zdBI0GwRIfGxYKBH74Xbmtps+GvoEtdbStr1f6OdfPbu5y8l5quJviEOjhBLPaDYMz0Sm
Z0nxvIrnQ8y12ebw2se9voAEghmLHiv+hHGbLIX+8ttnnvohxTakVO3AgZdQFzXTZAt2iCp8Dieh
Z5bGQwifF/HBDExi8eiNmoLDXOykr1vdc2Eo5S9isoFRaPApWr2jwQF4iQcrH3DHc5hWI63pgre1
jnbBaO3LJiZt8Ka13lr5mpr3PTaqO3pkb+/3A7CXCmwJEBSeUfwdz8Gv3Ld/VR5q8ao6D2V+s8b+
FDoo/Kw+24Wz8XA90X2ZsfUKSW+tdKS2V7Z7KoVkBd6ll9PLUONma2BvZ07a7zpo+rtveuFq0NJL
mdZ3N3NB7mtkTbivJNo9yfRhEdOD9dOM/BM3y+0M9t/Shktq6+WuEbS54n9fNOHYaYdJvWfrJiWI
d04fI03uEGiZc1OsZOUlu7FTMO6MPmkZjmusHCgedQ0N0pHxJ7yCu+7djeIGQKILdj1/Nwb/iRBr
PRXBW1EhGWRff3dMeUMGcGiicN8l4xnd+nGa/Qudgi+z4OXoemszy+mJsOW3TnljQ3f+QlFvxWi3
Ta8qgYaDKM9LjXUK4na27ENEVtugrY1zghgq4rR1l5ZvQl0jK43xdrFVacMwjde6Id6qMEf151We
2r7yu94yhp+vJifB/wyfI2GH6Md0ejHh7L4yxPjXNYnlzWDJiju4GSJ8KHQ3LXFIhTVogSPtLKrw
EcgBnd6q06R04q0PXJ4O+kh3e/bSjR+RS/vdmRrd2U+jvSdm0nsEwGE3QR+zcIMK+x+qMpAW4odl
pUeEJb8iRpdWRZ1/VCP8J7IAKQtYKKKim2eCq+WIAIPxVy/wv1r4mTMtRx3tfmmDlXekq+/CqcUg
YW7tXWspR3vHgHqDgRTiqyynoNBTu898ek1FoW0E8xcb2pEIiwhhL4WW6wBOAsh0TqDqUqY+oX6g
FxwPegUmNhekyhW3PUc2tHf+pamJ69GAo331IVIAuCHIORQZ/tDdkYHJC132kJGpWtYb1wmbXZ+6
CbNQMPiWQxDrv2u7YHSsizTnxumef+R56iK+QBXXYUqOmEYBmooCG+TEspvlmPrWhuFIQKrYuIw8
F46FcrZgzgdBt0STjWrSTKlv2XC5HcPtsmWEymWd+np0iZrRoPLXipcqrrVt1MUwxZ3R3ds9AHk5
ER9GvecehqBFMVTo2UmH/7NjuzHXgeOjdernYou2Q64RstqnOddglFgmwdKgOhEaoH7cXt3NnEcA
2K26blb8+BL7Xo8JRlvER6xyhhUeHpQnmtFm6CMqPsq2Yu8DuU0s3WkHO5kwW25x01BWzVu7DsE9
ux6gIaeTDj3Lud9qDu1eAOYoDulMb6I8mm9Fy5vXaSGKUN/W7q3JnkTppmY9Ge3ah6W2lhWdsd6g
hk4XIloLs8eY02SjNgfQIkaSOYyXWRWolzq5DlX/I8AWsLoSZ+eEWmCtGgiXD0cRFCqoBwuNyt26
m7L+WFrCO0ltQHiRefl1nHO1jVsUNaLZK4Gcg1pdkKYkH6PTeFv2mnY7Jf687pBsws6n02cknKVu
HWTbUPf/2JxHamI357V0YXOgB5/gh0RfFr2JRVmbJz0wAaDRy+JtKmhCjME6Ve2u1icBtveSipnG
dgdB8iy95rslI0IT4P81wxL+qlPvHN/5bIfk0A7pITZxNqcoujGpo/myhsoZNTdUE2t7QKULvwK7
R4ORmkDEH7JurUUeNGsPRGOqiZvVVT+zqJlxZqJhMajhxDJQQzIQ91jGzIwA9tN1+5iCzUG+G+PV
3n2aaIXVQNeqjmfroPcuMV3XvU1dN6JAxq1Gi06FqzxuSlpd3Askq6tsYqpfDWQUcHtR3x/gi69q
23qOVbIcjPkRiwLiQLQVGFpUHd1au36F7vyns9FGRRUpaKuiEhmenMk/pXiFGqV2HhJVRpQn0wj2
TVn8jpqhQjspD1Oc3MaEqmjtvMBqug6d8dnM40vXO4z3k5SmGCu1sTMs7Eb7UoMp7hQ/BNWgyCyu
6Wxd3dJGK5N+tkzmtZq3tZrqIqjZVWBn8IqKThPEJc5GxgVjEOBRdbcd81L2BrPrIv1oUhpHAKBg
GJ6oBb7qcIHdQbgLkUXb2R4OQwpDQJ8LmotavQ9r80XkYuPO6Vn9vx2TTwrQ9+kQUkmazqGHcQrq
6t9Z12xCd7j6un52ypplUH5WinHSyvHdk/2p8Btf2R/pQNZzf0s3hJpYy4xkNx/QuR0QldBs7n8x
KbLJM7lHYnOpHH1rIjfe+Kak/SyvyLqvgvKWg6gIrRj8nCJM7lbs3Jpqvhn/Bl+GC+ad9bFJOp9E
VzsRjjJbXFGH+8fyiCtkRDUyfitzXmcb3w9ePHpP+BDSc0JPF1TtI5xS9xfFF3pRUZqdB3RaXgfW
LaicT6Mw9iKfwEMZRCsLJqS8V4exHC4OwvYsnUtDew7HkRDOW8K5Z+TFv1vbIRi0RAZsBGbUgBFl
FBPjyGGiM+bOQApauG0mYTehdUvflZK5kdGKDS3/LqigYdSKz7ib4BkOA9bWckZIGap15IjcRSNE
CXHtQXDZHdEdUABqh1+QTB6gMnH1dgK2YyVkKXVzYxB/QIlfDTHWYH4mP/rCXQqv32YQRRQ9y2P2
1i5/D+jlYD5DzA3bpao0p40nTr3QofrjlasKC3Wop0vbmsZtO4KmYAg2prLZW9M6h0pZE9cwvIml
BqVcIORQXw+0GD79UYNTxSRyma45YDaJCfw6QE4TmAcDz3b66odWw3xkssxFR5Eno/V1rEJjXffR
Ezvp5QTmgDOBI6Ej6zOUq/hbV84eQ9v0Zg07/TOymgM24tYAQ5ZJSjOF+SoN8LRyyndqHEKODtL9
SPmeVDGchgFnINkTPhBFkQhoKtrU808hk5tNq5gBTLpXNsLCOqVNFrjyXETMBs3toYdvQ1Q9A83N
IGqYFkNGQXmqGZuZx/jbLuRR1UjmSZwZFrn/aySDy12bjXvVffy4Q8ZS/L6Ot4iuN3PA2VlR1azF
vNIDtN5tTOZPacguQRwAjFkGBsMJlggefjat7XK+1rKHw5mN0BCVSHm+FGa4QlX4a0b7YmbMqksG
BnoChUy+5312UNcVBRH4n3eK12eOkJWXpW8BYv1whNxleURxoPz5+8QmNtCtWyqV4S+Vfs/ferK9
pH1+CYVHzgs4Qkv2eqGy1WnNibauLMZZKVj949IY6arVXSJ1vHMR+AT6KTVa6DtamGLYUa8SRiEq
08cnl95vEsUrMQcII71dmLo7m1QpRAqOv6vSozt3r9cPVerdS9vYMFCE2lWYjEVY7b0UWNcnxrHB
QHRuo30WCHpueBkCXh6uaFpgRWTe0pJkiZE/PZNkpMxre0cXBdhiKq33nLmfxSQZmzSnpcH4tlqh
zBssO65/AFmoF0zasLKDYV5n4XvBQdcLey14bUl0EQTL98xinDRFDWPUGcR4b+sYnrXz2ggMoFUj
SmDwJSL80ktzDxTqFgGCHRrvs0cNRH77ikGUsrxnS8ZEfnSeIIyvjix/oOAxWMxyV6+KFA6T6zhk
B8zZ4MLUy2K+6rHax7x5I2tN/jDVpvG1zIElMTrYksK8M+IsCbczJXowrVXVUvbDv4TSjPR/ar2h
yx7/yXGUpIrnLJnH30sd1C+9/WBhlCBsS5varGfeO6t5MWrzWDNzSNkEbXud0sGfT35dWpuYRVG3
xSsls43lEynNBcMdFnIhgGjLoY2fnsU0ltvbBxRTYLhRUpBolGQRw1tgkasSL1psPcBY2npPJ26j
D/kTEQQArwQT5CFIvkY3Zjm1+JzRkGRzR6lfZfEDRsJOYu0KXMx7C6LqZGAmkrrSgRLffrldzzAz
VPe1aYR8yjH/0/iTjf/OEK1yM2U6nMH0zeAP9yqnwkJ4pI5Y3uLqC/reScjpLdWdm2dTtqUenME8
557bRvHmt8FpmOVnZ+vjQs0Aj2GES4h19SlQtZ7x0jQOnvK+sy/bXFGZRnzbkZNp/Q2QzUtRNz8F
hVGN03OBWfWjUMaTmneRibstZk7SMhN3u2qvfhl9jNRgdw6y+RsVChuNL3RN32SE3KXsObLjyYqG
g5wu2jCj1Qhck2oySrC8+ArdZJtVNBqh3yIGZ36SinCRG3u/Aqbu5f5bi2h74bjKG6nRy7vw4uAS
asxIkvWP574kgWqlvRIIiAZkL6y4nLDSDVYEEUsa1rvCClGiIOnoKWEAw4hHa+eqMHCo8xC1pUuP
DTemE7Vxsc2GKHqh9zMT7nt2egVVZVNNBryUu+b0QWKLY0fUhsNDDIIybC+hnZRlAr0DDi89V23A
SdBuzno9f1YOitVxTE0oA5xhWFLtWRRAjMoPgnxB90Nom3GgBqvRYfP8dBu502dXlchgh+GV/sab
5kYh6BdoqD3pXjm4pIuhhg7IuWQ4pi60Nv8tLHfV6yZFiOba+zGdVGYsTNJqyjiXuKzOZYNTgtNd
fIorC8LAnej6OwrcYtkxwuDWQ76qkVQQkvykDTOrRHgooV5aKQ8aqH/GiyLn0Voat1qKyXyZ0RQc
kW5NijZlvZUhhPCa+suu47P+sQqbtlaX+LTaUVOi97cRXZFnJtCjpb1lWj3/5WGJ8HQkEQuleaa3
noXsGaRpIgqZGVanDN44P1UYvuSwBkBO/nYggUmHTm883hAYKaLUeMYf9J3x3hdMR19qCAFhgNug
UXhXpzEMPAE60npgrldqk8atm3AiigulbkODWw29x5s1Idvgh6HN33eztsOikxIePttV0myMGtq/
iaoGrQZdLr+gPtHsvHk4VwTgGlkWaWBPzkpzF19yjqC8h1ZhtnuLUKUR9TdjGZjalLtQS08D6T4J
/slTBJECTZRsiW/CDqrMgAjrNFRpQ7eFWIkZoXFnB0bwEjDMRG6Bt49THAsxu9upTDZejyAv881k
JfAejEr70Mom+rZm/OTFVD0EjtNxrcoh1JNbkpdVQY8VQb1XfLOHvNPxQFxkmPNxqpH6THnWb4AG
BwaRUnmImwnoUg4gsc72he37DDLkJZrZWkvfFXiCPhiKyZ51oScxnBSG1+ASo5q2gHIT6MU93jPE
//AU1+Y0fVp2cWJ72/n4f8Pk2rtzcuuzeJN03ZXJqZUbif4ANruC7go/KM7sdYLf/AoqiragJBFx
3NMvIasXpBxEETtjpN1rj9OtCak5JRkCbdor9GAaK2Squ0eHcY7H82AV6WuUJ/SunP57RuSzox6l
KsbFVQ/avWjrn7CJH15FVIIsZpMh8k/5zb5V73tX3mno7ieJmmDo0+aXh48esSNUuoHWbi9WTDRc
G0tZw8VU5bxTYSUfnVac7SHmfjqbIDM/bNk8JsX/CdjqQR6s0mG8WqG2A+dwBEu3dZv+2IzpjmLv
axui1IPmlMFWU4TsoVGi0ZiAuWCfVmW6InkjO2fWy1vOEjxHi/udQVAuS+U7QC+t74AFtae5KNa1
Q4Eurd9wVVkZifvXMG2k3/NJa5i1ilO6aUmao8XAyIJpRmxGcMuQEcYYDae9qbMIrFWP7LwwFX8n
t5h3ZZQThaz9pzLaQbnPYriEzGnB4N5AwuqpCcfSxaSqusVcoXDQ97podceRompeDwsXEPEswNLG
gFV9H0Z80A3fVVVe0Uk5q5kB5LoZtlg9EBKp0laZhGvHI4YdBu6KNmzBKz+VTmacmktptXJZOe16
tNAERUyIL8xR7GrsNlIt3ekzpcxKSRjmXS+YYLQVwySsmJvIAc6VtHObWKPHYVqnikWpmNkrT4cG
5jMnQWd/OcH8lrTzzCE80knbGgoHnzEttWWCA++GEsAFEGUMWNQO4dSIVYk8UcE0V+jYeKK5o7dO
MCJkwnJhdj0+RbH3F2kPMfoUMVlbzafepARbmxV97cy4jeRMydwMjMmCFEltbR+5tbrx5kfVQmEx
+HhRtx4sSEZA4xMbaoGYCZaCj0kMF9Nmxkhdk8NHnUvm8iMNfpK4sYq7BSItYEbSZ3BTNuAQqJ5r
Qf06Y8q5FWEACyds6FNJbls4/q2Yaaxre1t3ONQxogeJeoeueB3p/m9miJ5s3Ojoek7LEkFU6QH4
CPs30zWubj2+lXSu7HH8KFKOrtx/egyewYp/ZDU55GARw4qKkakmqeaXaARlMw0tsp656r51INif
Upr+IetFuDEm/8vNm+8C5R8JEVta36X72SqOePhwM5IN07TMwbpXg0+Wivk2gc5LNJ2abP+tPk1C
NzRvZmbJ83NWRfvCTTmK5vAW6/UIo747qkc5odbK53/m4KxecS7lvPV5GX3dZUyoeQEcSI9L26S6
apaZAa514X4OlDWSplsgV9snxPoPgGInykD4UshxF3b2scaOSch4bVvae2gmW/VCDD6CHHY91Ahn
J58/oPzyFnVi648+ehfjMqm1xarLUMF5xBmyKZ6jyi6qwuPMwPlTi+cdjTiUtd6qbuGoPioQsLFE
tHn2GPwfCgwdcvMXQLWj6K1b3u07Xh25R8+JEAWL2DpeMqC/rIzHOHCp8V4tYstAnK1Pl4IWhvU3
KR9NEh9TKqAJeWgKksULSlYUii5+d2CCz7AFwQdiW6YY+eVcQ84QXH+Jg50StntEZMxX0jJ3L+j2
lzkqspSyS8xL47TscPRgbQQLhNJsc+mdy6xzmrSM4bUbQ5N7q5nWZfWZIhwfEBi4xvvgPBvrm99n
lOVmGigNc628tlSrIT6ghKH24pxwIVhbCebBaCH4DhuktptAk6E67Zrxsrd1NBD9MtYlfLsHF+wE
lwbQBLMsJZVIGwdB7FGccMnH4UKZyOvI3Nr+JyyeKRg+/ijg+PCN82gggmQuzoGo675M+Q+XniHU
oncNxcZTGpylbYyLmQ87kRh7VESrfNO5zR+w8YL5x3xvMAClFniHFaAZhudIZX3uPs+TrQk4Oa7w
z7RvkU/pPv62mBxjgozNuuj2OfuY+omaxpBW7XyFwc5n/HUU+zh0yZgiRFAktsaDuzAycR7hhNWn
Z5cgke8OWbWSHZp/4I5C0WS6/WPIx1XdlTiT/plpl3jSXUyg1pzh06fHO05sSP89MBaNLq2teigd
RxZLEsnty0xUUjlf2HR63Ai5V5sQ31AR+2vQwNSjD5O3XMx/+FtRiYtJN6Cz0t2MZk2ouS3s073T
0Pwo6pQDyMbmvHfI0SZYw56JkaQqxU4HdWfUYvLLp4GADICn+j28DaxeCUIb/cGid8ViTOEsTPTW
6GJwF/AM23rFxKTDYxi/oxwibu6sWINa/1JLSidqAeKno2+SggGRdlMxgoHXyIqPGwgL1aOkhPxm
2m82ujSn/vIgrRmEH732kYQ0CcWumt8G2JSo6PYRJJG2AC4jTi74YisjvMIU7/8X2o+bJPrNqp/Y
oOFfaL6vKC0UBMiYHPARMOtM5502sPoOqzPpUaDuxAgFQuWBa57d5NXygh0TV8Ar9rYWH2c81QkI
1HlURebWQP7LL1WyVUZ88MjAXimMHvyyuvUoPQFdoxXL97YNWlLibxExWWAUK6v+SugVsaa5PvXU
KWsxrSv3BhsFvfdTzfQJzmM7zR0PeYXJYkNKoXQ5HQAcMf32HaDCIUPw/g/vVJtPvxoK4Wny5Nam
c7OrjGRldJO6wnDU96nxErE2XK9c0xRZq1e17f2DlT2T5sLq5Cqgm525APW6qcU7vODydOQvaLcv
S16vke3A0yPKeK8FiFi+I4aa1A9Pol2yUW8ddc6ChcWNE8S7OSiAAhOO+YZZC3PQ5bSYnVc0OP2M
EbELmA1V9mxteMsztkv2hsr6Vr+8V+IjxdTg9475TwOhB5UAgF39mEG1rEVzzbghtIufPA00NGuT
wTMWefzVokYpXBBfxtWXD649YiQHA9P17AR7N86bCxyZLX3qasF9IVWnuNc61yJJv/DVo60UkmHi
4/GOTm0/oaFTuzETfQfyT87j+XMynR23MjX1U67yS0lhOoBJbobBBw2TOu4uJRreSJtXtrT3PAvu
1hQbhxC5Y8B+HXfZihIw4/AdifM7H37i1g7eB740i5HklDbWBmn1agruNR6sfR/tQk4SnaLiANd2
GokBeeXy8hvk3gL/4LUvOEF4bowPW4A1W+5Vl54781M9hb6VB09g80zgFjfRLSrwmcs1ejV8OL08
qs29rRFQoIduKx3KrrnVbLG3xvwaTqbaGLWufaf1j4QupmDNsFSYrju7WLFIwFashb3H9hEnDvnF
k/+HNuv2Q9y6KIxhHPIW9Wz40avQ7VeHv+FS3VI56skPPkTM9fA1fg3OFBWr6zRQjpzjSH4UId8d
yIkKDDfddpPCKY7HdB37zzDGfLrDiGimuoGSYEslmmJZAOsS0GoIXlGFsup9KIAJsVArUdx6D2go
Yip1rDCJu7TaDSdO6qNSdJAACrq37aakc1VyfIz9g3bAKW6yhdY8sSRS+4TcO569dgkjzOjSQ9Co
Uajmpq+si478q1ow+Msv4Bvxhq4s5z0jgG+VvJihziwpvjX6PDUFaNfotqwN5DuefEwMirCRRZGx
hdq3CgKX0LdaYcm1MjX/ew4t/Kso2OREB3Emd0ZV3tUXFF21YMd19HSbIuMOrimTbB5DrqSPezrJ
u64G1GkUZ4vMgJNzZHxZnRNcqUHy4MHr6JXgGh+poaOzkDrzX7hMxzjLwRA62oa9WsbGmwjap13o
R3Dlr4VIn5M5vXCrjMBYjnXwqV6NbiKY5lUb6XKFeXXtDOcV9tKyLa9dxStFt1bFMdxZqaMd4bvB
sNDFInbVE6L89gEf/cLRPruMoGi0IYGiVmJPwRHqrFxms/Kg/oOVFRZ59Fq1E3YIu5gDenQY/7v0
3rzuk1M/HaoedFxtbKpur5fGXS2SDroVakoQepzazQIblx23QJ3RA5mWVt7VmzNXHxSewAfAT+7R
ICSpvTNwLiqoKWap2GvBvBJMX1gd/tMe+8s0TYdurv9aaKGXUV1/Y+q1qzPvxWjti2imY+hrK/jp
mK1CQXGH5os21CUdy99lABC5wNm0EvoNpF5PNsGkElHpiJ+6lTCZHUwDXwLxq48nVFb2SQiMSHFg
OmhT+qH74V4P7EPRi7fUEdcocO2FmYJYseR+cKYjvO/93BZ7X8ZPPBO3ePjsmPi/xWA6cj/9pmLL
szLMD5k3RwDh2zoI9iY7ADWzbQTsY8HU03L00qthST4UpWDbB/2SK7Udi6OxwPvZ0/h70HlzLGsT
9jOeGtHWtWbWciA2UPJWtdEd3Coc4SFBuOA4zMbKIHvCvHLwtXHhRuWPdOXR1urXUWIN5FnV74Fb
kcT62mzx1o6ba1VJyg39WR+TfqmJdkshc6/jmu5UxjZU05JM+7ykObrEfPJ2szQeGZRmFVwOaOBo
9OwYYd6arF/ZMVFLguzkw8WuvzRcomNx493WxTnQ32r2TV5ZtR1HbFoMlbcBXfN3o/rQeWsKnTrx
xmyrs4uICBcmNJrsqmejQE92JlRWMU3T/+jpvOYQ7FlaHvs8DQ92nzdkNFsdswLrmxrOIkfwmFPk
qNqzF/xE7ZOTj/NPvTETjSQdDHyb3rEmpQ2nHOgYDvF/mXTsldefO0YvbJyS0JQdmMocvYGLNL9K
qDFZHTGxdW3SuzpjWPDq6NCK7tccvab8Yn4qO7FaahHVUxRKm7n/CNNZZTmqOthwVI7DJ6MzNL1o
SibdMjSc7YAdgDF+cKHq7rAVui4Efah5KrLmwrX2taHCU6HSKT4sRrIT1OAZiF7k18u5oY8v9sQY
uBQQ2et6drRrQkn5PgKUMS1ix2g+O0QWI1UFdudCMOZWNXRg9J3abTEaWxnte45CZrJ/2LQrl8vk
JVV3JsaJmULpSaPpwHOjIkVFiXOWgI6f3HOiqq7HjPJfm1Hw6kylIAsgcLDEQf3+gcHFfmRn9Z85
aZIwUUnwM7iMgOaPaO5+2oJ3eOdlXfnhvOX+5VhttH+xlkIEptKr3vuwCe4DCeMFsx8VZmYNSG82
Vun8VscaCQOLhy9FarzIZcgYEDelClahuPFMOELRTDPqwcl/dck34iSC5PP9389WcZv6vhnJdDGi
hyc1Es47d5Ov9rPvLkKcROjV8ZSA6C6T7puFYSZ0JMVephjVOvQYLywBBtnVu6V2fyF2lPePPJjW
eKpmUkUCWcWcWnwSD0Rep32kdrrx5M2Qf30ic35mFD1mevJIAhZUyfB1NXaCVSkh27IKvH5mMzn1
nFsBQTjD59suOfNKkDVXOnwhQSExeuU1SRqw/lCB0dLu6F+tPKinA2ZgQ8qccs4IBeyMnkGV5KZR
xeYaVVhIuXMXZ+1BRaUyTy7jkKzd4KfQgaDhHIHUKRzKc4edLGtgh3vlpWoVwh8vVnQGHBXF/JIm
LDbnKfSQqbppXKltwmRWRbXLVlFk7/iQhkMPlBegi5uD8oFH2Hwk5w3Si8pfQCAuYU2tU/vqOv6n
Sg5HCb9Ai5QzOEMEr4P7pPcEXEE+sZHMtrIwl6337/xT75UOg1f3tEXkovjNJ9TVXFsyJe9qx0D9
v0zc31bnXUhyaV8zu1JeEzYBqZY6G8KYfYVQ7OtQHlJ1KNbyCewHPR69OFZicib18Ftx9h2xSfi0
WhUwM0PINARLVrzf+sj6QFMYAzMn6WIMdnH0e1DP2ntXls5A8lk7obtUKWHk5es87hZ+6jCzJR8G
VTa4NDfa64i52JzSdVX9uwc+tz8Akmh4RCH7mk7AQiX8gmSGWYxZWveuc+7qmDDa8exm0Q4RwSHi
k1BgUPGs7bqARmhYEzsqw257PFogOVHkXcYExXwsNpTAVi5XlVR7nijvIZuWSqrZWdT2HvTBUv3v
QEyTklD43WEEu8pV8NVwzVbqt6WjsyT34DMyeP1vHYLGW7V+uY4JX2JqD2rjV7tulzb7fzBhfVNY
30beLGeOsQgvAXYZqf9/Jaulx4Jikfu1vmZb5kmrF3oMVhVprsWfvKcReF+BEKKhC9Kb9sVvVcnI
5y6oLyqpXM9sEvwV78ZMwMZZDgkBaSzRa0Ml0EnbXdC/qBzA400EwXEjVuL38LyLGB2hfKjNN2eN
1MYz5e2KeX3UYk/1K3sPN0otVL7aMQUyCTUS8tl2f2yqKurl1QUGR1h1FLFCH2xKSlwq5VSROsVR
dQvZDp3gh7U49U+zf1MnWw0sPCKIZmMLmIfnguKGvjOB+r+ySPY5DQQZigBvPFSlEHNaaB7vRTgw
LgJDL6vfZnpZLSV2FMiqFGCQG6sz0IObwSWr5ZuoNjeiJy6dzYyr5slhncBTGtd1jcI7js/qKdWZ
u1N/Znm6Sm0mNz4MBgFVcUU9X058MjTKHPUX2OalX0IdpODhIJHs9qrIkbHT6bgFqE3QtPdmYW5Q
ya+j/tfsuADXmPciieBYiLtXaMgoQdzdOODODXA2oYCnzrySQx0FK5lCBqLg7njtNuNJqBvCB6ms
z04wLsEe7aeXKP1Q/6UyFPjkhLgXdUsC52XkkFYHBh9WHd0TIS5r4l/jLreXrDwnf5Djm855dPmn
7g9doq1RNBeDSEhLI7UsOWPValCXWxObjyKmD5qseU7spNpAMY2XtScwTlp+EMwucLdq46DaFiL0
N88WbxMvFQVKF/pnMN0bQPV8DtZDEX3NsHQGS18ZnJSEAvRQkIFvSNTTdKMunxWYR9nFst+k6y94
jjlluipBOKzOvjpdqwqNen5qjaqTQBXZKATylaqIpxYxK5shkzXFxn8nkpLr8qwc0ucu0o6qVsil
mKSkfZGtqEfRkSAmNZdCM2Hj875wFsQCm4enH73zo/8fgHV+ripRDR5DNg+MAB2t1y5GMekixia6
UfEEWbzFjwkgzDTJUx0GdBvQ5tzqAswTO5XIcoapvj1czVKOac5UDxqmCjKwttpx32ySO3KXltdG
VZtKSmbd3urZt8OtgiqA+b/5wqHpxwwboTVLC8dRVaBSByv77InjhiJp2uC9Itelg/6Kn67OVeZU
FjTWGe0Ajcz9V+eTGRjTq9obeYDMEBsrHKbx7snMTy8j0nGCCr9zmZ1NMc4o+/P8tYE5Ad7FR3ja
r3VTLP2wu5mDuHoN0/xKZ217nBp+U3iAW4jHGQIpsH1YJF3MFCmqK69EH9W6oCQ8plPsDKJTEEev
PSmFm+W3wU97xJRe8pgcZ3r3RJ9jjugWF9xEm51TV1eCQ4pAcXvvZMjWGxMuVNMGAvU6SeV5qimr
qGEJ8Hp0peyHzOL9gGJn0ed0ZlQApxbUaDeHGcQjO4kza58OWXAj2re0dLkRyjRObEuqQ30tiXwQ
wcXDRAEDuGUghpVr4bWGy1QRUhiM5pdMz5lZgP9jh+1NFeYH+gfGqG3Z3G4dGDKnb87qbVOJI/r7
vwZJiGoy/vf108FI0quuDa8MMAEw6up33/c/e4+JJocqf1R/q0RLM4Kjk8QHhPkUEszt2KansHLf
crgYS92+6I1xgpS/H6lqjg4GDGO1tyk6oD28hG7xWVrD02+iQ5j0KxX6q6QlI9Dy3OZWT/AQ2lE7
AJrYqr+cSgO3IMd4RDHFoNppbhG9F7UbEQ4fHbZnB7vtF5rPd02nxsK2gBQPsGpUVEhXxmRh6OAr
0rSWyykDEs84DKOAUQycmMyG3+AATZtR1+LWsx092oD5MMKKD+3XoaqurY957Zzdwa4d1GMthhlt
qaUog/25NOSFts0FT25shPq92Y/xNgh1piAqglnbUtOQdmKdOYLGVevU4p5Kee2LBiCFJGme0t67
p5pRfocwsP/H0XksR44DQfSLGEHQ89reSeqWly6MkaMnQQO6r9+HPc3ujlZS0wCFqsyXuOwNupz0
5EAf5hxkE7rtBSg3CN9QpQphbMcEiJVR1JgHndcuzZ5Gag8TARVWGfyb6UTIJk0KzAz3ZUfhppuO
U1sheqDZMnOA6wPrIAvSOXPupN4ra99CpxTJx/+PaWLSz8o66kA7UWM96k1PDSFNsoETDtoM7NTj
DLjVqWLBYzZ32zrH1tJwmLQ8c9mSYHSzjeGNnFT00wXEOEEhBk8JS3tbXvjlhsPYO3Q8YvQcqiFV
uCiA0MT41g0Ue6IIt6CqgUlxOs3mLwfhPqMygrhAZdx6J06fZkwxszQuXYmqUNC4vdphtA2Nej+r
xLtKxpVrs2xcVOheSLBQwJCRkMZhJHO9Hr2FIYx5bwbD4zCqFz3OHyr3pjoM1RNMYIpaZnjEzYDM
fWotpc0naiG6yIKMGQU8HhQro93/hKlVYkVA326/QWhjESXDGs6lXjNVAAi5Kzch2rUIW5DelHS7
caxuI6fsdB5JoNVGefVcU3XD4sUugxxzQEdhUwpb6p1ONfs+F3r4lyKEZZ6NFZUZRoUD237jC4TV
7jnTpS5ZbMDNeWoMmrioRLfUb6z1QsAd1YFsNsCueqv3aOobipFtQmk44JahIHIyPfDB5YoaaOmI
jmBBbqsJ3bm1sVz5wqG+aqBBTabxaqppU4ff+hcz41dJ1cdOOibPuhsASIQwiu534BxXVS6ms4Q4
PrRMc5fxhNjHmg2U7GeUJh0pjRgwUY72ZN9RAhfBVSH7AVjLAa5emYnHU7Rj1Iz+CUQnJMh8KR8r
jZKv2EP0tw54LHtCcfiYegSEBejUMI+Kujcf4ojDAVk3GnVPjK/QdZLDrED/AELGLxM3QwJO0H9N
HUKN3auXmmvow2oqhgTzTUI0RrduqplOArchIp+NflzNR07ovnUZFWn1M0Y3C0xAw1R33XKaZw/M
tfEMZZCeFXtUq21uPFIIeKYB8e42Y+VtM0mMYUsiWrhyaf9QoAzem/7O1A4D4lHCtNhdiXWpEYJx
lNJ/6u68JFNRD3cpYRPiEqbkmYakQZml/zJWz3pD0Y+e2ZMD90z1oPftTO/JuP0GE/9blR/KCB2+
Lw40DE4u9Bjf689oY1/Z3KcmvuOb9szi9LORB/MORiEzepLcs/kV0PCGH6g/lFeCVaES1cenRJVU
+Lof8aQ921N0Hd3pX+wihgUelfKgde68Z+qYO+bVMdkn/WbnoM2Gl7RXbNAFPQq+x0QHw+5xL5Q0
30JN5p5+STD+KKS4U23+YoTDKyehqSArh2A8nmW+Z4g3VMHMoJNOv1Nt+RTcbvSKa0iHrxaPtj4m
6F/ZzIY9+hOUg2y5g98TQc4ZrH/zoerH7KgScgXmkreIgQbFu35ldeO5Kqb/HwCaIyFiAi4tTXNn
qF90uVP675MZ3WF0uRS1PMIE2ejr7xrdtsyB03Mh6aRs9ZUKZXWM8Wjqc1mHSbLEsuUO8OgN/NpP
GG5XYf3nQQNc9W7xsFCce0xMXVqYICgEQPp8QRCcPOMiQpcSDJ8UbPpnpYD61jVhBg4/xAdEoE8G
vLIxD2nT+Ad8lAc9gYjZ5lrcupFC7YjRU5cANSgRXFdrk5WXiEJvo9nxVWjgGqgubXkawvqCxPp+
SvL/z5OIJrYdj2hLszP2L2gFKG0n+mItuteZ26dfM/286RFbyv6sJ6F6AWrgNSvVETlP489tnH1g
4X8t1HfuT0/6iuglS690JvIaQZ1MmywX/p5yXv/vg+xOXdRfaCzpd9KTOS+0s9PDbinfGFOEfvXS
DpCbsuTJrxZEImSIt0Onv49+ULr0q52MO1bMRc68Kbfc7+gu05Ettn7NdWPSy52N6RNI+hUxDyh/
a1jZAzPq0CuRKYFl9glppgnCx16qH5gJ7F+vA89vRLNMD+dyAUyAjGO8LdXO5C91XV0EI1wVOmqZ
jfUA1gnjipBVh0WzjQAAJ9jMu9J/mNmc0wZcQNWcCoiAnihoaeE7pjrSLwMvHscmFl3SmKj4aAcl
fveEMlnDwGFDzCvUb3SWfxayy736BFoCfT8+IJan2oyOvBj6AsMsIp4YorGU6SEDeFeyUte2fxiF
+1UV4HIbViec1iyfWYt2a/F+moZQgCHZ08TaBbzhc10D82ufMsvbwnlH2BM27paMcMb39meTuGRR
GAcZtJ+G1z6JEVQXGic5u6+GtfxpDE8ihld/TLaCtSuT1q0h+B0CBckayZwD0bXV0Y3Ik242up1a
eWo3FybSXYlzrcBlI+qdmZs34SwcNNwLgxZS0OWxYIG2KLU6O33nuORH5tYwxSFrejBneqGZ473e
c/HK7BsweCzoB39wvhOTkwZPYc3qwHju/+1NC7SmznB2Add4K5PwGPAmh1k6oXMD7sUenOq8y8Db
jU5zMjzoyPoYoxdKPZXWW7N+FRrKqq4eCWKxD82MVn/kG1fep6/RX1OY/egnpx6gyYx14xNhOa6C
0X1CZpAamX3r4k86ttsOBgpthYMN8O+SRuOHCqpLFKMsb6DWdK26K7tgrW9SV2UHFhRdjeimDOFu
O54bgi71osChMMZk5RXOmZyMvd5fa8JKEa8b/4Ss6MlWkvZwiOJN0NEz6AR3Yf7iVXiD2XT0iZXn
CE0NgHB0RnawMWOUo/xz6zS7jleMriZGuXSt90x4ah96pq5LTD2w0O/uQDsC8sSu4p9l+J05FkAk
chaHm27jcdNdPyKejwkqD2vq2g/6Q/TZnQ/hVDb2vSHvnZxvj9KA3kKWWP1m8txbalTgQ+ubYGrh
iWHajLpRjvaQlmGEHEx/UmEN53LG+2bZR9OnUnRAYWYBA3mbDXHEasiVQELM++jEn+lAUuRs2zsW
/nSukFW8619rznGxcEDIexPpi9SSpopzWg9DDEjxqqWvrVcP2om6htbLWcSdiLyGnA7WRXe5MHaZ
aT7rWsVVTIVpyOhwiSD9NwwQFqsoh7xihs+ehdIgroKdVOqP4FXAui1JvsJDb0w8QYldF6aTpBPL
MH87mP5W8izmdcpxGnPg51RnzqNC3dLTU8Lui5R6Ie4JaiA3r8iY3pMomcTzycn4fcGvOKa6my02
IEkeyr7S6tVaCe04jkmei7r3XBIA7fpin+TdvY+QZ0Kx4XfzpSDVcaEiZwc/jW6BhcZj+umlDhY1
tIyshmQI7NjqvJOdFj9VEKotBP0edARuyw4hSKicvafS8ikxfci3aMEL5sFnazYEChD0h4Z6Am20
NgesJ70CcN6m/U/DtsP+8Gg6xW+TT+iCSULobCy1tnxqbefNKIv7yHS5UEjNyXwWaof/NOf2VOnN
6bqD6ohGCts3OyUcpG1tAtwWc+PBfwQ1TBBO5MQoMET4YINF11tqy4Fj31Sqvzqsd3Pk5usFPPSq
mYhmxM1XxwP5peGD4Oxisok7Wpth1eGdxXPtsY67znBKQwxDgfXsVvJC14odJKJVaWajYFlevFUh
w2FT28iGjaU7VqJ7B3x+1Du5bQ4PFCnn2Jv29JDWnVPe/hf3grddYu/MyBvI2EKJrdSGdY/8LYVG
eyblw7H3g12ywsJe4WFUw6Mh1EeFs9Ed6TaX6S6gbiZg6szTuhM+s0vgTlFYHVylPtAT4jZZzkOQ
/jkJ7UI8Tbw99Jz5LWpHZ0XMGWVYb30icUaOgJLfHZEd6OelNgN6Ic0HKQwYDCvUe9lvXY9PNmUN
PpaNvgMJtGd7iv81JQJct7lliYPCanwb5tBHDYfL1OJXClwegkRgGGSeNsh4wcZDYCzOYczpl6Xz
/82+dVZ5cc0trh69jhV1xI8KMWAV8gks8Yc+ArSZ4AS1QFLk3U91/ozvn/TLGZKP6UTVKxUTsCfO
/RmhCwMxAjKf/n/0ReE88dhtayN6iu3kapNP1LRQz/VkqyermxyaY8nPjqkY4sH+zickymXLEgnU
mNldu1EuiWuNLpgL6xA6NVCYdlmbzbhbqHajYtxOptyj/Ac3xiBjQZuCb/tNH1mSjKOomx5ijFYe
D1LAa9UaHPWq5SVo/A08zWiVBsV3hp4mktFPBSasBmUrqGinoX1umvhqgOymmU69w9rT/1/MLJQU
bvLqpkh/zOnqy5Qqf9d1I63jfosP/VbS8rcIu29JaI+6DU0+fOR0WNqt5eGcLn5hkxP+Y27yEIhM
XtE16IZVhKQRChl3FBCOgd5aCyDw1wDby9aWeK+G5uIwyvF7Ez1yON+NU4WdShz71AcKkdRAHmv7
3mrGXx4+7jzQNH/G3EdfI94meXL1GVKqpmHKgriA0wz892jlGQPDHs4+cM63JrfYGew/JNi8wQ6O
l5nxX+3Z+9oj8zLlzsSjNlwFoFxCABpzGn2I3MAaYX34zXgAt7yGsnBt8HF4A0SMMKKyVIhXO8ra
NlD0XROXA8D8vhDmNPgq3Dd66kWTAF7/L0fcFDBx80azeBMRNMRlj4Z50020kyj/PbZMC9mG5x80
8ZqRGIw1D5FJd44AVrResGo4bUXufmSWUqIj1j+Xz0ty9EaY3mpSnzrBbO2Y7VvsEY0Yoj7SX+tH
9ymvkW32D9QAmIbPE/+1YRuDk7pRbQKZpoHVHJS4+JEIF8FhcqJt7L+IaaI5qH5KjuhRYz4Wmfc4
xLQrSR1NGnvbtBa0uvhfCA2GyIZoJRVtE9rotHyzAUQNnP31THSh78OCiZ2Vg7kjZTNLcVnmtkty
Ccfj2oMjPBOskufbZIZ1XtNZ55nkcNbSBYjGnLBiWtOcglpOsG17yVW/V4b7TgwlQo0TV9KYnD98
zGiOh0sWq31ntKfRp/+vZ0BsOogo+EMfRvhjoF1PDRTYAUSIYA17BWRgDDdq2S5aJOxmG1BwoI3y
TQg8TtcprI8NjQJwo1RV7GRcSLYaMDhERFFUJbJSdOVAKnA4sZgD6dd0IMxeFwd1l8IhK5R/l8uB
RnkAC8mtLhgtuJDiWfZQFjlKOBZ1bvQjAAcbmfsuKcBNREmVM/Ys5vPOmqcz7e2d52WkcnawHKi9
p/Eayu4atAyu2yjYCPbfHnA+6BPxIDSGRE0dnehiazOxk7RCirK/9GA/e4MjbTs3xybsDmMAi24U
tP4QpTKZ53cOflLkXcJMb1wqPVEo5fyxDMahgyPKtjuvQ1Jhs6y9BtjWV1w4Ig8+FiYLzQdXJ85g
Vdt4vxB9UuExqd057HVcOorY55qD7jRBqqjMplg3PkEHTflizelFL1H4dB9T1rgo81b5El/0ZhBM
zsUpklPm2Cf0Y/uitfP9QMSCMgLcirxo/RQeZtpnIDsPtirQYLGlZlonZwYTeyQHkta/9YgCwHld
BSoy15geMybruRLfbrdsw26899mc+4DSMG2OEV2FuM2Yq3OQCtRl5sJ4cQv1ArNxlvaXyEMXgX5W
AKXJqH4mVW+NaSx54dGINkc4+xhYAMSooz+NAMuoXCt1dt1oMxSE4qmYSBlxahzrld30PWTHDQLv
0in/2PhPiQVmqKBNgVLpFGTsojKh3IzMd9vClRUWF27y3rNIDsAbtmnm9s7kXNsLl7nZSFYWsn+a
TFxO1s4MbQgvdVqFnxNNHR7TUYiLyUXvS0BhVAQQ79a0Bf6VslnpclsXEaYSRxvTFhgqdhjja1LI
VDDvEO2B6iyZVmgPTuQs7GeNzI1fu2neDwvmCsmLag7lWwdzF//EpuC5GlCM9QJPAFNN1Xe7kugz
v+k+ZA1jyUKcg5Ccu1aKLZx+3Zj7LoHFdsPwbyk+bfyyehVwo+EjX+xbHNjvcZ898+IIjgyVS+Dr
LIsXvKPZxpNvjsdJz3KsZzx3a0eku5GKg/tAKwAgC61NOm9+nJ+HGawUlDIsDH40vXHTeNxhb2xN
PoU+F4QcH/DmnvkCGncuS3NER7SKvK3Z2vAJnLsqnm+Cvsm15oPNc4AOy3/P6/lcK6m+kwbJAalr
e4dupW6xGLabUhYDiWcr3CxeUl9CjvbrcsT54b3Cb6GsQpVrindpGi0eFrAzTAn0gcdw6yeD6prZ
fSy/hn6udp7tgjrxK+IwjfkJBw872/QllKjJWcw/GySgCeIAxeGwHX70awWyf5ez3iHtn53Q08Ss
jyZvDg3rh3J0f8Eqp0dC9Yh6lr1m3vKEOYv6NUaxCWx/7zT+uWUJKXnBVyUSB0I9WPOsvu7/L2xJ
xsPtP3kPeWP8EpPzZfvVv2wsvieOfVbrrHP0M4tNhyQsIChyC30F9yE2QIjQ9OMwNUU+PbvCoUZL
5mNJJfco7W5+bAdr64/C2c1x9mBAooK8POE4trbhYF90QHruf5F9+M8ChLkpOH1viAU3D6Ts9Ych
wCRiofb/HFKRflqOyo7LkhkwIj1GDT6R3zxvo7E85A47bv+/WBcJQ4BLKhjREsYLQYkxJDKkZCPE
CjVq1ldG8rLL2q2ffTOPjyAr6QsT0mr5d7GH+y66RgZ4SzAqddh+yAmyeuNVw3aKbhD7kGoz7ICR
+QYU+9vsmnPly3PTjLcpoKARnNK3WLW/HYjf7cRsTNgjHwUcgGEgOg0cd9yRz/SVIqeGTHxJhjB5
oOra46v6dls32ytVgRmgcx35qlrDsD5jLDoCmqPHwKPQIVLdxUa1ZdmZ6JG1RzJoSJLqA55Z8Amr
HrGjhaYpngr2OHEZ5+JIINnNGtme3LH1qV8cDU3lFdYVj+8EUOSM6j4bFKkURfHZ+EC9zeVR9ZAU
Kp8Og6oySRjedD/J4CQXa2BQZdrrwq2e8xAeooed9LEp2ZHNznueMKIUVv9Uue5XOshhF0URs4QU
bnX/qK85zg+dedkqYqCMd9L2KH4iYPAkyBA/Y1YIwi3qZuzrcdyKjdF1/sYrKvZqqLmQPtBds4C1
dv85eRJJAmuuNyI7DpgyFJh++6rZlXjRkIgAvTDlV+s14K15U6emQN8vYZ/TLPusnOmag6dNRsZ/
3cCLHvV640iN/UK76t6FgY8KHKsv7581TYjk55GuWvgSBeG0jpIAxE1rhMcYdPq2GcYUSA7tozlU
V8sNTkuR3wlH0YCEq5kyKsZUFW7HAKA0MAs5X6Ri+QSD/mIkvKwmebtTj0mid8nLCIJ3WSy3tEg3
k8o//Dp7tEZUxFXzGwf9Rpb1pXJg3s2Td+AeZLT0wZ9Chj/Dztzkk66/LBibeLyY8iUr4Q/Jazhn
/Ioxsw7uXt1wSqx3HvR4FEcoViIgVpzC41fTV3v2AaTf2cVtvF2GEc+lka6m+RTkId2N5eS15d60
889iBLtvusUBc+sWRsSuztw3aO1M1JfiOa8qktWqG2z9/ZIG/yKzPyz1/B0b4lS6+VZOAg8UYj0n
eEln7DuUS4006/UYxN0umqunxaeV5jbxb5H6sBsNgXCi7l4jC4Ni7Z2Z9VgHx1WY+WuPDb+ntl5S
i0p47No7BnNPhTthv3LVdSaTAGEwD6cg2q8JRhZ5me/qdvkJJ60hYxQDN9PJNpx9z5nRMReGmWl1
NqvXDDGwo12cu9ODstRbEkkcS8Vz0dTViYYlB1haNqOJlQ/N9bCxownrTrOLXOLaaDhiLaRjvI57
56j0FzFs3kiH48Ek6WDlIodzVdcfasoqsLzmQcdlnUwUuZ8+lyT0O1xv5H+QGsbLB7DX6YYng1AE
H77Wyodb65nzC976B0u4V7K5Ob5xQXaxrRgox+OvP4NftFsuDibCvR1xAOps77NYnLsl4xltc0ak
oJ7OMYl59wMqJNTOrND+tFzSmVUtFca5He2n2c+//Uog+o4Rl00tMNoB0xpIZuyQQz4cssgTuxCj
xnfc9ejvHdERr77Qfw0m/48J27NF0u2R47Xk4MnCPEQhGJ+aZhZBNBtyD81VX/njJhnAW7vT+9xX
Yt/WDkNq3lg8+Ii4A1v2PJrBsYOslqbyitwx27nVrOPUHQKWsY+KZcaORWIbUWq1j9XSYFoIU+2u
H4jZbInRyXv/t8iiP19Zx8DpfsyCESa7nh+l9C/yeLgNQB0NMmVWJk7PNB6SLRmQj31l7l2095u+
RG2Zo/nEM8+uiLNH0SYc6zA7kbuRXqRJsRwTTrhJ/PAvB+DlNlSgM1562Cp4SQnEvQrZ3Hum++R0
KReuxsRYeB7N8dpJDt3MCyNtEoA5FLKCRqF56JOakUVEDnY/wX2TvMtks6Lkj6Po7Aflqx+DOWtd
ALpj8Cgb68cKvPC6hKl93xVKzzz6+0baV3da6h29q2sNg3kVh3TfWX0im7ak8mOP2K8AZTdcMpz+
kgwh/2dKxmctQMCqUq2H2KFanyF3L5P/v1PSkwKK+GK+RtWCl4TinLM3kxxq3biTlYb+rrt+DleL
ASm5MK2rrHW1kpbjyvGd62QnH9mk9lHYzeuu6h8loTJntxjYuAM5rvpwhgjZBXg6mkcjdH4Nv73Z
nv1Quxy7asA+K7ufuhV1wsUevcOSIcSbZLyfZI1Y3J7h9QchnBXf3fdsFhLI5P+qKCCkRm/sm36+
QJi7eD2gpKrHVeyMayJOjgtCSCeA1tayNGM5XXddCrCmhixEmB4D+nb8moNhl0Qx48/0VGHIdlyY
bSJzNkQdPoSJuRuG4kNPGQ1q3sJ1Otpf0yaovatvcnQSfud++4nxnJcm2wMALpNBixOGPD+Qf6uI
LHH318ym39yg85YSFpX4T3BcHmmpyK3hZ9k9YjC4qA2nTQdbYZcTGVLu0dscbZfFKeoJ2a7Xc5gW
p6l2eVMwxh+DgWLfrlnSeDSSd2JIak5IzLZDexAHCseIs33+kTq0/Hw/OzIaX/n28BSW8hwtONpz
m2TPsn8fI4/GpUXIfNHH/wqySVVpk8hWP7JF8GsN5XlkirCquvwBPiKnvUKcQ4Os3DD8rlLw1ykd
IEOXNh1ourI0aLiHy4dpg47EC6G1ksxUW42jQJTiWW9lUJOaPGwQhLHzybMoq3NfV9fWcjE8BkYP
FDsUp0JWd4LRtUMG7jYg7IYytLu0NgMfjzmy3WbXxSIqm0cUC3HzV47THcmKzwJEZZEZTHFjir+g
MLJnkVo0KEre0vpM4yToaTLYhFF0KDzQN1GW9uco16bQ+sYkEpDaxJl4vLTS/fPjwWdnaZ5Su1pI
+mHRVfDW59Y9U7iwvSHzrYn4XPkBxsicmCvp59tCcEYQJrkKTZsDs3I4WwANMVFqwpPue8B4ZhF/
0ns4s1H91XbPIbk8JUZz09+9INHCG7372OlOaUL5ZdNlciYT4Ud5zAFWR8uMH4RRdGW0N0fOT43+
PPp/7e3c6DU9mpAHC1WswZbRWO7zlEL0YOJyY+V5xVSGrmfEcToditrduHF4snLWpx7hkcyYHXXd
n06B3Fqk67Txt0Tkk7MHrSa/ueLUQ8s1Fvs0JmtMryIkxK7qMnkZu/Kh8q1/dd6SZt5uJ+z4JPUU
uLyGbwgF6CrC5Tjk80VbS/Sn77zg5JfGm0sY5v+3NWNfrWNfrbHOsmEIynS32hjWTDepu+sN92LX
wd0yAvCqvHFjS1f+MO+0Xry0B7hRTO4eeJo80bpCpZj1+AKabNhlgx1cVDZA6JpLZphRN5kFbWbi
5zZp1Fv73ANlDS4BHJ/wOWIJyG8dHXWCXQOiiLP8r8K/T05b41xURQa4cFqYSZPxaS70sXIROptQ
tFAmsoGxoLUgvE4cQgNsALgq6V/iIYxgPNKFbM3xtxyD/DSlDs6Jqje2VpUPa7GIdgMKafiK8yqA
n1SMxilAyBSsCowV+3IYSe60nJr2Ayovk1TjW5j52WPqp1BKQAEPJ3+s/BfZ0SAdoxZ7diKjGe2+
kvEBVGW9sz2mDIWTpCcOZRijx0FcjZmhNHhFzt+tN79YpWsdupR1FCFA/2wxkqlbKlWz7GnZEeee
yAc3+gWQhJGqPRE3oRzeVaD5tlgZQC2n7m60jtOUbI0sI5hGa/xwaLir2jCea+ejn+r3qvzQfwG9
9Kj/pkgSwESG91KHIOsQFDGl1DiFoiq1CxI89T/JhD8FEJzzr/X42jjvriT1bYi+Aj37rxBxOpsJ
HUt1CrP2NyZgXHD3sJLrVSSxT2F71h4a/W8SNYaN5s5DDRZGSCa9XVm99NA6OiPcIYcy8NpV8g7P
zEglvCTHHEpLFYkdrql5fJnAKHn9H0GxnE3eFbgbH934SMPAEY/CQkDsPU3K2BfJnydIIrY/XVQD
luhwmB2Dptl6XUQ3BG1Ta+FZaehZ0O8f/Wf9C/LhRNF+JVV7RnTSkwGSIfJNCvBjQbSqnXc07YJf
vqQZFhAujjol7aG1dFTANekS/BQSzdbkST6NBYm7HRZ2s/gw0dZxd3L2kjJJnktFJzpALxDdZj4i
LDQeed5xPIY2mKLyM4Qci3kIXFmODlZLsDCVf9iCJMHqZHERuXB+4DzyPa0WYOwMUjaAMWY3e75g
GMU+n0OtgdO/FH8oBzqzOrEo4dY8Wrmnv4Epta/MZRzSnvyuvlpUlm2O0BDc8LZr+A/D10SMjr58
FQkHTfmLctya6V8yAiN3ir0RQoak663FCONboJVWie4hc0O5Rfw7BjRKQwrn5QtP5IHDxVr7YbTX
irr8PqkeM6965LR2hBHKTiNPQ9Mf5344YDj4mtLkMFXOjrvaGRcrfK4nYALVqe4qfEGMXb3nPgHl
db+MGNP9Hb8hH1bvOIR67YTNtAeIlUW/ApwO0uveX8PyXUsuMga42S7X+kVxrZ9gdJ64IhWbLo2i
dWKqh9H+CSoDnUyzHU1Iy9XJHK8lgw++jt2aOAXJCVFhQqTh7uQW6tCw3g9+aDIdP9q00Gp+TJ32
nNhvoQEciuqdRLfsyTHgu9cpA5eHjp3Koi3JY8RLl7bI8CMAUpx/zY8Ks5Mhfsvg6ublOqJzMwgB
XKVqDkPfl7iN8L5WXjOug5jGZyhTvHqfFp9Rv9ymcjaC6GPSVVdAmNZt+as/nSBKrkFIXoD0PPVd
uevDT1XKjYUj3yGUoS7zvSRzS5EPwMPC/Qla4z42X/T31H9ATHA6b0/GMthh1LeMCRLFTRT67eoq
eArit6Gk0r+HXlxA+n2wPvT6N26k9bIk8E4b/2ZOTNyXJ4yswqHvi0IgkPOx4//M23qvfwz3WS8u
fBFd7XRu9zROyXRt9WPN3SAMEvaYechsGDI9e6D+xF0NAFe+DTLa+3Zy4VssVYRnkCiV9lXJiKbP
Tj+wgVgQBp6wGdF7/9XvQyqSCfBV9Kjj8Q4LzP4uxwgAN7M2tmnucEaT8bsWniW5uTdh6plTjVOH
Z8se5H5a5K/Iltc0VV9zghTYJl8GirL7aZDSCc700Klla1TFQzr74R7nsENOpRXiJ8FLk3jgvEmP
NJvwXMnGOzEU22oEjUt8hlkvr5QevNWKb4smhbBe9PkRzU3VvKSliQ6I9IzAZoZQWe9dhKcrp+kX
mahJ7RGNeH9O2enRVsAfsH/mCZ2hDI5Jxms/W1+Zra450Osyz3BAMH0U6oHAjJVtKdrccL5mARdT
/g0uehdjbIGrYSyefI8TZhmdW9FvCHrfjWhIPF/9Q+aSnJWXsfHkHlYFLj/Bpxwh9pOdMStz6xcq
ZKbtzULfgzyvvik58KqL23EeSZdsKxIfIlrTu/tlCBgwFxsbc2vZmOJk1FAqjOnLARPP1vSaEN0Y
9RWyJthKIRlPxBkkazFhaYZaeSLR+2QSOrnQKzVtKEkztDIDOLLkZZLLRfXGM/sxrBfKzHE4yjk+
jG28VRJPZDNdhMGg3ugOciBfOfSnvbNI/zxSx3SpY94qRidzZrA/ocSLmltnJD+qp/TRG2lNwxkR
2qlIWI5yxYyE0UXmLeelTvfLVJz8fnmyF6BSbnTVoesVeN/GSCGJ0MgL0JgbC/hdVneHCzPSWzqI
TkDTAvCHZ7X6cPmlF7gmoRuu01mdlyXfziYcxKBvn2zHpX2i5n94Sr6tJGD8068hAh8nt31o3fze
j8WLHNqtyaSYUYKFhYmdIqieg3B4dsrhnCFhNw1GFZiaVl1k3mIxHgduJUjCdZUS/muCeTK77NcW
1dmPGwIsUT3WUTXuGuOjhyiKzsl9axpWAbMwFf4exT8ukpqMprZD9i4gcvrC4Gnz3cjx1yNAOpxJ
o1TMGYaILRB033MG/HcK3RsHrL/Rz7RLL2w5fmXnJnnzoghZa1s8Rqo99rm670R6aFtrYyr7yG3H
joNbaYrOxtBeeh9hHdbPQ5TTMRgxRnDXdrHUcvLs1RfJeTHiANtwWl1CJQsQcSRktfpZNsqyOYSW
+9U7wV0cE6ORdsgkMyaE9kxl2PfYfAyXs0vJbbTc8Vb3KPLc+sDteoFbD/J2ajedL/dYBlYDVWsT
o7xqxvZc5azhcUV3GCe5iXpFbCk8to6dcdzoXdAi/bMYJ2J9xj9pm88GlCxnEXt0LP06IXWnhYy6
LsSMHXouz8s0PuCFhk5nFMl7ONdAHPp9NGvxRgPlDgPIiLzNJqLXffXt7mYTC3uSMGb9wWsOOXFF
2P8holiw6BnrBbD17PKdhvWuT+W3M0ZgTXnpIwYDICtbckdKF8FPicqX7GA3tRDiJncBQ688syT2
Yxx2DZI9wn7oCmDdyCIySuw5eHTTrt0jNePZ9UifRx6W461ckgcRUDnOLvSmYduE06Mn5bXgSRHq
TXX1ez7Nh9gFFkmdBpsmOGbj+OwjlcUz8TBkLkcUOluLt1FyglsO+Bi20MR/7233FFrjqc3Ty6C0
XD8g2x5pqjcGB9cdNkrQmrVT4xQJh3ROoz6VobWfPft7dhWIyiz74myMmlMND3Ps/oQeEUzDCOAu
sGweEyu6eqXzpnoG98AFt4wwDl3tPubWtE+T4MlJxvMUMR4zzeekjXYka9+BHaRzQC9RovobLIb6
+hmKy+Z3FERGN8XG7GEdWxEqVFh0LerUeMbhUh/7trnY3nwLPf9ucdStT8LXkBZxUYengVV7TLMX
A3GJSbVD2C91k0AVm2C/WwAbeo16RXl2auhueypeE8jB7M0+LyyR6/84Oq/lyHEsiH4RI0CC9rV8
qay81C8MSd2iNyDov34O52k3dma7pSoCBPJmnrQz6e/4foyVSUcHuRUKpJwOj/uY/RZFjWJhxN+M
Gf54tdUdaq6pvQQqwR/lU5DJxol92tikkXmm4pdBSYb209U/pG3aqxcz16GY6zVYXP/gF6uXBID9
SgiQNTKzAQjVXBDDejg2hj5VDY7DKVFMKhxPkz5fGqDa8MeZQo6BzNZJ6JBBVktzyezl/WUa03oT
NsWvqYa/Y1KfiY7SsDL2sHVdf+IQ9n+Hwta25PDXdmxnw5cdEUqdnefSM3C52g3zZ9lq2jYbZD41
zTvEThewY6+2vcJ7rAaPIU5KR6swvHbbUbC+hUsw36LcYKLY1TEn/K5/z/PaOEU17xCtg2Nbhyet
1d6vNY1nzq4M2VyxQn6ULZiZFpVMstDpljhQDPNAFuxU5y6GgyHdpzZ7gmUrtQ9g9oHGMSjvKBz8
nIn7kjNhaL3yM2qIU5a2+TjXGWlFC2KxbcOlQaA1Jbg5q4Q1PPlc8+MseGqyCldRVcEd1dUtsUob
891Msir/M08dK8sPrb2pK7WNMveJojTAHaJZGVX6ZUFDAOHUQTmaGo000jDLBogurRay8CK/j+2p
KOybpcXfAmZA5BeXKIV2zJBgWNctHUEN4wrRcPgoppMKmxOBR+xv+Naa/UCP+7ZpO8KvoXtmZeOl
o/Soaj8CL3iqsFS0WXHDP3CZy4zpuFYxxirf+Dvr8cNjERLX3bp5RQ1pR8hFUXnqFQuPXH/Yte8w
HNd37uEL/+GCUvBoNBR6syWS8bi3BsH4ef5E/L5qAbGoos1oPQ8WUchY7yx+4nYC8UpDw4PRES6V
kMS8yKOzl+wDHpCfwuNd4WOn4mH/qmP7K+6Z6OZ199jQgZf0wz9tGteqVR2Prx0hxINW9BlWMiIo
c1KQVCO5AP6ytrkGCoVHQkjpxIb893bBtbtzsY7InYat94em8AdlMfCKQ59HERI7aNY91fGnCcrb
cv2x/fotzTV8EgqF+h5tOc92CEV6Pw61gfMBSqNryKOhFaUQHD44THD4IK1W2/62YACUZAVjL8RM
M3uVHDNpH7ty4J3faX7+HHT46blFcejmiuHqyEQ7Rw5zPZ8XS/AWjuVPirEyKHsUjvRlNDR3aO+Q
t9DCK4O6IdSNWjo0DtNRw8THe2oWelWX2+dw6PK9ZK+Gz2H8ASnd7WSC7jBZSLwAjV9UJneeiyzs
FBnlvM2+G6hclcExE9PGn7qXxhsZH5RPsUmNQ6Hpbp+b9DU32C4HqBpg/1nUHh2husIW7wJMsTEt
9j5tl9Jy7T2joydDtDsn7aN9yJkP39a0aQ3xpFWz6AH9IZLzJYmrO00GL/RL3JNc37wwe7Iosu0q
giYzIqgxdfz9ArKQz3dHjyRcweFBOqQVl8oBwO1bgN2cg4uZlGWHVxePIEpZn45n8J1/Aj4Dbeef
1axvlsh/BBRokMbw9cyYNzM0UoNx2cCAkSmHQd7L8ZqjoG742yPSy0IccMybzdXihxQxvbKLh8SL
nyKWu2apSHac2tGHjDNqKEyiGwkZQDurDksFaRKYT549PiRRsDOYsB4F93Tyo68tm5NLuU6f0XM2
OpQomgHWZ/vQOfOvjfmYRxdd2nax/S2ICZmfyiT+6zjkGSonm7CHSQQ9cletxa7Z96jZjk+GhjoL
DKGYh/h5xBRdCjc7ihjJH1SSyWNuHlCm0etHpkP0eay0DokIDeRSvBB8aE4FJ+GHt9Eg9FMN+6li
SbDApqQhgmY95wZHoLkD+GTO3rooUkQ+2dMPVQ3MPzEAKGvNu2FTmMB3/ag9eEZnb20XKzeeMAp3
tLuEI713LgsMdQb3YSDNWA45I5+cPCVH3oPRj5++aBm9egKD+XBp43bL+H9n2jSI95oxLGanTLx1
BTabZOmfm53PNmtLvHJYpgz6gaf0HsH+jpZzZJAa48b2k5e48G/EMx4Lu+I38m0onyM346lEWQdb
2K4DTl72rJL1FAnejYYSG08BgK/AbR/iYgH5SmwjvA1dh9pYQ7nhQZhj/s11ifwYLZzsurYBuCMi
MSnMo9ZyV7BeQRpSOw2SrSOqHSfT2ZDNrSjFs5oQSubwOMbeIfbyA06BZzye3DgkzcA0s+40tyos
9HrrADr2K3/XKlyZeqCRN+4vWTS/xPyisotPdbP4UAijxTYSx4S3dDZfeRrXSVNsOqnpSByH92Jm
kdACkWp5CGS3NTlRdHN0AxyunnvcDESFYCAvXK4oIo2igRGkqjrVSzpLhvl2apiQOZm854Z5TJwQ
m5F3HNNwJYNpVwthMCm0CYOSUeHYzygrTZL9NBHuTys5kuhJr8vDWWUurT9IUROOzTTHpLj8lwmz
uOBLxBx2kgOjlyLyd7LR/kb380F10xUXbkvrl91jG2lOzCT++l7ymRdYb8rROKSc4kjYSpR4JL0o
yTQltz7kj8ZItlGEnzRKNQN76KZbc8hTLvn1s2BHtGlLSDM1ou8v+OW6lfY2iDzmFSXKiSjmic9z
fE6T6TlIIkbQw2tT+i9y7k8j3EleUvJkcQ5Whv3PpY0eOBNnvdRUK91yH9Mx+1LgfOUmxpXOEtfc
NrceMj7k9VWAd0sX5F9bXmd1/8TEHPZrcPYDHx+QuUt6cz+G9KK5lYLB6RoDlvMoP3mDwRCrYXJS
zC6XxkK/6VIAkPWxhI9h9SelDm8Y08eeC83SzXOTNr3B9IcA+1ex9w8h7zdehB6fvzUro79GR2hR
y1vAWkz9+VX4lXUtUxR+BhvlYr2g0TnHAZgxaqxj7zeZ0FSrJbrqVG8MHYA/ei0KEAA2eNW7WRQ7
L2/uleswgYIkwfUI343bP8HHfofsT3WNeLM161eBOC5GTnpz9CTr8cGuUmuThZnzWbucy6Jmvlg2
PsbKik9jm7+1NLato54tQPmk4k1VBsfQq+vTnAXIa0xBVtqjbswclzILY4WsAKjc8oitVsUvR+En
yemOrAC/XFAyqCWbtrSRkckvI6c41VTzsDxHQBUmsSpqWXv6xFPtgHcTbAwzY7GuY9LQWdSgxpDH
DU4sIJDZGbgc3HKjdx+4gv1x5WACvjBRmUfFptnWuGxhIrmzfFXcU9xo3LutvY9wDJOWYt+cg4rb
vjymNcpE62SnjO8xV9EHY0nUw3pGuR007CDeBpItc6vT5sMeqdZlH8qhkRbJ3m2mhi7cloi16QG5
nQnT5MFhcNNDnXpvLZzwMEedt8Dyb/oFNW1F46tlzXSwmFEzPOXsltz0+22IRdjpe8oZTejeVfKP
r+KJGJA8CVscMdZgeQAQ/VRXOSeTJjpGZhiCfaNxtVaZOAyZ/68LTI/R2YwWTmUwblv3GJXmrfH1
Q1vjMA1rSlaDvjkFPQ7eNMtn+mcwqlrD0UQAC1WCuhsOv4U/BPuMdT4HGZQ/9ym0GJVgT2C6ovHP
eMYS9+WCDND/REfR0REepSL4cXAgQZ2i1DLs2mefSyWNpB1OV/HA633XRbjdjHhaZzGM6N5Ofjwc
eStNsnhciBVNFqB5GqB4wOTkdFStclff3VzsUVxI5jnit6Gf00odEn/uKx6vIzNyn6eLC36WSAZA
c/5gBDQDhXNyM0Ft8O/iRaMm1mFrRaIoj11PYssqWDmt/x7GxX0K8x3+n5MVxbskq86zh0ezmG04
ww0WzE72L06MjT1sTHfD5DoHYsV24fGZ/BbGVPOa4sacLHHppmiPnUNBey/pf67Ma5QnVNEL3j7Y
Z3NOEXuXmeixETUB6ma8CDuCgbVcG9PYeaFUd19ZwU1F+bWjDwDmCAJA74IWKxmM7Q0WykYVvU8n
laYz0KUbWifOMU/Ufezs3wLzeayukkpGbDGIGjZ3f16HAXbmvgs3FHmsl6aupK6f6yrgrbkkN/2E
1mIz+HS6j7ZgLusMzEGJhkevBmeSpgEuMHp7yoJOySzXRToiKUevuCY3g9+8j2lxKkY/3Q8N5Y3d
v6LnxbFs49a/iZOcGzHYqC2WS1mdO/RSj4HFXKSrJIFDoYLmywnFoRHZNgiKA/3swEDMjh6nQkIt
oCK89FB4DaxZBrY30FWckSnxATtiXggHqVVe8T9X5dK44E6/qsJtr4v0OqNSBZnxx3cgnC64b56O
rVUsg7bwFkXRnZP6c2mgNyAbk8c181eTgSatS4/N8hxJwtB0EmZZtabR9FsRNX9DKn01Yxa858Jk
scwfolanjjjY7CzSPQeWyAckgsXPaDEf425xsSRQSeLC6mom5H+JGxuWPuDADsywzajBn/UGhMqj
svW+9oqzG82/OdEyppoGgwif8zQ1Z37mvLGDeyrbDkyEgym+Lp9lXAfnMY62U/uqIjq38FYCGXvM
Z3pauvhezhO4FRP63nI+yQsTSMDA1AAvKeHJ/h5M9bjTcfWbhQWrkNrdjqkoxVBd+mMvBk12ybAB
ApN+Yk09VZG99TjoL5d6MzY20mRMReUKzeJ7sXj/SWhGOYI2nj3VnrrJeMclsvUaQscKW5Gk4dKY
UW16/UDF6Y6g4RtckYMpQpwJZBtJaVYtoE88r9DU7evyQE4lQXHOZIUh9sMQ/MtqzRwYRSGWT0WA
6yEBxc9HE8fBXrcWfmISRRlxwWHyTmM67lhhf8s+4vXPzaagPNj1BOV5GO5WoB7wLfGg9IVJJGxJ
aKNWakMzR5js59iInwxfgedRQc+N3WTIWnlAj0KBZBIwbYgnhUcVeBQus01HBI3FvZ9k+acU7F1u
bdxwt7x1cBc2xdQkZ4jdCQF9tZ+9AIeOP8+bqDCfprq8DuBdB7pNHOCXFpnDNcIotAILng8GLDNP
AOp6BhsiDry1TW/6hspW59DbtL03Jg5CnJN/zCm8tCJG+q5K8RgDVsFaRWdICfyfk/sNdC1dEqIM
N7bXvJZgsQRM4fa1R4T2+GmJZJFeGi46C9ZhNSSfWBiwrOJUiHFHrBzL5e7Phu0sW0MLqq62n8cS
2/PoQQUu313KGqhb5n4DXAM7EEPzDQo84zDJMKWKbpl4GUN6KcZhS+fbPUV3YpkQ18hucYSVq0I8
tPLvWtP3npOtF3l6SNPqK5/MpwgHBJZ55uCLCN54i2wxPEcFgzs2x1e76aB7eufandDaMDKwF6VT
sOMD22fWv4ajfCvLD9IJ6Mw0DfPHH1RgnefxBzLgqhQvgdECRvqdE72Z7PBVUeTCRftqJiGHkwaB
MnpjE9mTZSC+71ykD0EWFYrxR7yqpoYWem9bMJLNeCIbyVU+PEuC/MvVy6+BDOIXsf1hCTO8DaNz
qkqojVE/7EL9DC0KSm8UX8tY3XFEMvevcCUTBBl7+RI0AdN7+7B8IjjnHnJWmQP105nnnebVx/iB
SyVf55DguxnB6sTYuNYWfux1WrsLJRzVADVjl3vGGynNW4cPivs5uWbnHKbGwk5gZzI8flQkBQQp
j49bahwS5R+d6L+mT8SzNkAignl+CKB8nHy/Yn4ZuXsV0tdu0YiLGb3wjR3a+EXF4iHU1CX0lCpX
zSuRWgQE/wAYCSqx8+iN7tkpQTsWc1Ls5dz8yYSrXmdF27cryJxxgs6Bs6A1Wwk4F6WtDZveobSY
3zeN1695m/8AMf7TMLEmEStvmWNRm0KDnk6jEyb0m13mb6p19cpKJ9T2tlPb2jEuKbFFBRwKNRfx
evTCtdFK9L+QbTLS6Z736abK613rumJvhWyypORk19Q7J6w5tPKFuZWswZY3n35kfoFJ3Y5RQNFR
8JiGg08kfVrpvN875bDHIb6Gc8PAjkSd1b9KMi0JED2d1nfZYQwxuCaHZ59uWi82H8pyPGp4hzwK
TKoGLrPZfGGqvla03Gr+jBynqbb6D1TifV3TjGN50UucjxeHW4Cv6cVZ0u7huQzDQ7e8qAycf8o4
xd5wVAQYeSRTuG92kH1Z87tQWNx6i5tVtcNJtIoot4gVYmP0J7Kzv+WY/hJ4WFH2TMFslS0bYf3u
58vqo6OTZFR6azDDuomGJSMesoIBQ29/uckCi4wVmbScmCFk1GJb1SEhbE1IgVfuds7zmxYT43pK
yDVqfpdBoYCOYx4pbhzp+uk9DHZAbET6pS1QkgZn/qmMT2QPTtqJfiLH2HUKF3lGAKsdqKQuW47V
07mtx1sdiqNDDlZBIFjnzOHZfM/csegaaJ1txvl3LPK7yQYUd9nbwOpY+V56jXrri3KscNWyHRYN
vLJ0wkNPu1DGR9N8d4C2lnwFFx0uvbktiqUa5YX9ni85UDGsEHCFHa9trG2HHhCNw1/X9M59efSR
ZB8J1dADjieDQrN1WZuvknKdeYrQacEPMAs3EzFspZdQW9LobSetV7OQh3nu2LOoEBEl7Rulmr5q
a6bNr3908OotOjDS37TueRBW7jKsRAx9Stv0t+ZL2xAfNle+n79EmjweYA80AH4Wz9HUpjH/WXVM
llUjf4eCB6gqMYsi6r6kDpb2fqH39YqrK05Fl0qQ2DvhLyfXjhDOecdXHa4Esh0MbPK1wTR06s2v
jBDswieNcvXb+pS0MsByWgnAmuIUryPB6+/GOXhImDqPTJZDN2GaEtSvJvlIKJC2Jz5aw912kfUr
7fjXod7wCJXy7I0k1yuFIrts8ADmiZcPG+V3l5QaFKMZD4R5af4Z9L7MmwdK7K0tiLpOLH1eznfh
kdIo8T17sY0mz3oyO47IgwL1gnF5+TIm85F5H3MP0PcpuKdg5uDC6DelIcCfnb9JDqlwuU5wU9sD
uDrSd8dqtX48Y/gMan/fLLX3RQOUjoOdSj/7tN1mjGfaKNxaoX0d8+nNdIIN1u2HRTUNSBWJruVK
EfIBt4KeKe7+pR3wvsw4AWiWiLEP0gDWS8kmHNn42JUTXFQRPc6W+wqqbR+3KHujXb4TS+FLc+ac
W2j5PpH/Q/49MxU/hRwdfXjHZJhBqNASLgrsqEPHwSZpP7zBzndWV+Jc4y01DDkum1QYGyt2viY1
AYMKB5jM2c2fylvIvHdoafkUrBW/EPql8nMOLpZ7SLthz9zSYSiKT0vSf6Mm8aKo3c35QneeTfwO
b+uWBsEACB//XgffBGYsWlrYvCb85S3E5cJrh32sq3lvI2mQENF8mcPAUQiG36TOqW1hLnHmn+XY
iNx19XlxBWMN2Fk/YuW4U5P44xjB2k+KH8tQNy6LUuc/FHW8246/reLiVaku3Klx0Ecj7u6piu/T
xIRFDfQvlhDQjeDB17Qk6xGoOLf0j94h1ZSCjBqaxc053khUHDxibiunM74pB+Ky5aCJzAo3YM+k
HzJHW9obq9XPkH5oW7HGg8qjz8EFl5nU1LQY/6xAHWRXH82mcMA/ziEcwmQXLvQJXfdL/TmdrrCv
YOZQ1NmW9VeisnzVThNvze7bDP1HzTxkFZb00GbwS3E80R6lMD97efRCR0C7HolMGi0CtNm3mFFD
48llaLMcHxFT7U+ixdvQVGxmPmziEod6OUSfzkKAyvyRNHoM/tM4mUJfIzk+L8s+ttNPFTr30Le3
g5vwFiFN5wSAUjIVICt9GxnQw4REbxOWn8KdvoaEO4JMHk2yVTiUGCab1EsfPBPA4oReYQXyD2z2
n6UNdlleTUxv2MDlwcz2y0VqucBUXIl3OnQ+DTpmKkkyM/ZZotyn9kPAsmxCOjQwDFzDwQOhx7sD
Mvb0Gmm2HcpkfSwz0GKb+iQxZpPoSu6EbE4B711ZtMiFPGAY2HxQ9VRxmtj98dWt7B4TJv+ZCQQ3
p8+4lNRHv/V/wwk1p+PhcGip6xzzEiblyyiaT6Nw93ZX8Fg7vDH9cS/Ckeq49i2X+ZFhdbN2ZSnP
I/Y/KMLkyCcIB1zt0febArRg3eGO9DNjk7n6ySy7V+5HTw0kPlEAMkkWAz7LxGWSkf0vGifbvixA
3tjGCPePAVvDI0z9tI9RSlHL3hgPhuOfqKzrDkI199yN8puL8B9LrJKUVK6tiOAEJEACsVazymBr
LXXDcQ/OQ8fyTP7YA0bUETamr3W9bJMFwTSPbuok66/I0C9VTvFlULIWTD/YY33dA3E91ab5JUbv
KkSFWteiozSSDPConl0+1Yi09WLcsSm8at+59LNJdyb8tRRPKfre3aK0BxcLiNq4+gq98uS2Mff3
qnpqkQj9OYJB3/LqxDsVW/86z/q3HD0bO7xaBm7AsIHsZkYPour/mhqUf4VYP9gRRWbqYBWVdzSy
hqcn/+u11FPHOZHLwmLJNBuYUD9Syc8gER6MjuEOWuavZRdfZgiun9WIwQZ13pAMBLlVDoOLBSNY
tR4vmmVTx2P1C5mQRDDEUWgZ1utytBoL9+IsFiLQXiRlnG2l3I0XcpWvSFh0Mr0UQbCLpvqImD+s
KMOhqTED2ZtOJlN1y3pAJwSOvNSLUeSNPW/lSqyXo+Ik37ZMCK2sfekdzIt2/ypCfaOX97A8wF1g
IY1ylHQGNilKSKXlqE0asEx0P4GPEP7G1/pj6JqfSOZ/h44ggnChVInuHCw+IGNMknMu2zMARpJl
9MYgkGKA494b95zXK8v5awrOx6lKvgFR8aM1/nvhMtQWk8Kt4oMD54Pr0VEY8EcADVFGKrbStaRj
dmVPM1OV4Nl0i2ev87E1R+5jJ7Dj9nqEnYTJM8ACv7bZiMuBNuRqunvAD2Mnx8wXP8gpP7Efw/6W
4ZMN/27t2G3FDhY8dyhiBQUkm9BI966ecZyk16Aa7nPMVTq0ovfOHqhUYaYEwqR5w1H7QoTpVtTj
Ke3x0rj2hHSNF7mx2eDC6Wg0KsKDi0Usjzmv2LHxpqEGrRK3/YMvHwz+YGMgHfbW0rDS+ueaU0YI
FWE5NxoMd6uUHGzefvKs4MKhIJBZwJzBgylFRyRN3tHP37OAGODkNNRFh9lt7D3q3bEb5sZzhhHW
LgVACJMy0249FfKxxwIVxea4LbUH1UPwf6t60k20ojPiq3HnDUwIlnik3Gbc6DeJZ71iAwmhr3Gi
DfugO1E82R18azqZgfM9wcscXCTejtBVw+IcO5yLafvqZAw0hzYDhBqNj4jj71VPlYaZ4xIbc82A
37L3ZVh9KMBOsYu04cP5h+azBme+noaYMQVzOhSNixy8r2Cubli6ABd58mX5rTQO01XmKPzPIW0W
kqFaemn9APUwX3wdDx6fw2rA/rmyh+kwxeYRi0u9ShQ4jbm+YXv3aVALNsmc3bUZXxdrnOXFV61R
ojkoELM5RcKkuMqZ8kMDZAIHAaf2cvEF8yOdVNO8CABDbJ3UJ1DnUPL9mcL6YV0d89G4LyMKDSdD
YSQIJkaXBsTQJuVg3Kb+3VreA/2foByfRDff3GkKIPlBQUjLN0HIGJrFzayDyzjFVFCwOZRWtlBj
SW9zfmAMFTzzjj8QDaehPf/jYf0SybBDeL0TQcX8k5zF6MODoaCLwclIr8Eiyy0XW8SQU6eLe4nY
WLJHL3t12BDes4bvoY8ebDxnxKu20+JsnPIf6afbPpg3cVbeDY/8XgGFHynxTxDnGA4i7zVLkcDV
8pWQ4HtWM5EfL0OgCCHQBMo4RHN9lI7eeRwpCk8ch7YAmlcQnmSrtHhz1ZbD7lffy9p5cVr/o6vV
77JHdkiCi8rKiPfcYmKSTUszBSM3T4JoibkRB5F19YP4cVTOYagx5Ucj3ijLexJO+B0O1XOjo29h
SabvPE+yCg6FPdhrLygy4BGgHfqmpx+r9xkfwA9KVQE2ybry+CI4kY6XPR1bLUEL0hh3F5mfmSxY
xeWUMNRKM5luu11VFMdacHhKO2AASoeX5dppJ2G1jZQ4i44R+NJBZZk+LiXysuSaectklDglcAYg
CDwKTz3mORfFyDyx1thQkmiTSBidWlo7YozEWNAJ4tL9Z49QQpd/4qfZLjT8f3PCNdqJhmOg/FvM
N1yNvCuwyzy7rf9QhPFbTbi+7CSuL2gho7ggaTxMdna0cqZyJAgEEy60jMPyz2wmVv2EbcSN9sFA
9FjPxxL/sCe7V98O3kY2DM7YL33FQTjnSBgq7quB8dYvmkRffUfzl1ES+fEihjDqVnfpLWW6MWfu
D73Y/P8uVhWEtN4QC4/E0+ROuwSJDFgHvw3m+0CMlJ2Rt8QJQmg65tUO1K5k7hYN/XnmoJTFjBww
w2gejxk50ixJvCFhicDlVN2cdFI9qsa7Ou4MuFcel37YZTkihOyzTl7zTgDLXF6KDr9WdsUbBMa0
MM9Qc88ZNV5gydNtzYLCO07wrkvltR/y54rk4QrwKHWfrXourfCy3IT8sd8pl4IC4WwY6fwpwYWN
7Ay8ot7K0FuJmonmkKm7T9NunITvsENo8wifWq9/9PkDQJI/j82SdIPluVLLgxTHEUlSWgLCILnG
IFmW20jZjD9zOX63nHu95TFvulcEaVoUAMTUbcXBOj3XnJwQIX7s1CRx5RV7180/kpq5TCxPehjo
BnPufYtVTnX3BkoMzt2tQXlCT7axyrutn6qT4fE7xkG1UxTV4LVyt0yDCEQK/yGcmgAjbvOUSd6F
gmuDa0IKcKifhi3fY6KfG0rBEaa+dCvfENGQ2dnsp6F9NomtguJIniqkKvZUHooS4EVdP+HbAxVr
gM5GrhHeaTlAl414mNrx3GhaEiwFrIR47GqCrp/r8SXJhy+dYht3HbN8cBL//2PFv4mkoifpFslY
LY41nDsSkJwT+Cwq8yJqbuJDp6aHOje52fJzBbx6IxtonGmdJ2M4ibZ7C9Sw9xNoprwB6Erhu3Yy
51jyQy8Psmyjp3xOeVfOf3uZ7wIrws6juvflh01Yfk4nClRcRgUkdEkNyINfh19KEa0KsRf6ZcFd
A1riitzX7v/cZdTmxKHt6EMm0XWM1E9nym1u63fLpMfaaHR1SaIs5nJSDscicL8nrZAFBgqLne40
YFFTRn/hvPmgGw4wzly9YajY6wWnVrY39jhSEQNpdTReKMt9fQmc5OoYCsuNBj5rEFragqYYOai1
A+ed5AfbF6+v9ho43secGGBymmo9e9G/LvOYrrVAnrzp0Fpcp5bbb1Ia61L6D5ZtHayYqaiqdpYa
n3USsEmP3CmnxTVhGsFZK38rO/Jnc21x4aV6m7lbcy8LQoMlfhsnqp7nMX7QXfVRqe6jbLSxGuMO
yJ8pLYbRbXlt5zgDsW0zXuyix8SsnhnAoSEMH64j7pmPCxAy/SUei1vSei8dABYu6RbOC9ZS76hn
XUZL05n+zQN7n/rk40Lcm4HtefsSMG5Kb+ZGkI3dha14FBTSWjOOYww3yPhGddcO5xuAc9jJqwK6
fXugWSfZzLbNjbhw/I3lIorWeTqSHgUhZ4YJOeSRTgPYbcMs950uD5xNKRzkMNPUtx6vFBUu+jJl
dOmNYkOQCZCf/GNN+TmWIFrsGp/B2KIceagbsz+84HV0HmUtLUY/Neffdn5IcCQTfYtOlsuAVBnW
LcQVmsPf7ALGxRGO+NlM8jVY4G8P62bXhR/EQ/GNMJGp7PLSC+fs8OoZGdT6QcZ3Od8czdiwriie
7DmL4ZmDtx8/NWwIevZeKDM9eg3m/YmdlvkhJYz2Qy+sPdPnPyG+Meoz9mLgNZoNHFMp1sN+JdsN
PZPnLmu3/YybOWAP6YBmQSMAJwRkrcSvIkCuC/ABtk2UdhBtsZM1+1I5N7d25ibjj8mvUsZL7Wdn
JUWJuoURgNlDKEYaJXOAgxbMKZJhQ2nDNOKIPrJmsN015ir1YvgthrUXaBZDwQwiojSBvsMYl2LW
0iQdExFg02QvLmbSe9NXaeOdM9LFzMGPtDJNiExwvgxt3QdWMzULr74ZR5fEaLyVZ3XXCL4TESan
23nQgpzUgnpMDziDgNy2nxzeSpETknPI3zzX+1sGXI850vZZWsP24NupRw+w/XCv0u7mOCUmgWY6
SUvtum6iXBmvnxNv0zaiq62C2SF7TWpTMu805jg+k/C+5tMCxuoYXSYKz1vw/ylkkGxYtW09V032
7A0DWr+DwmYrEiFdMdNaCR31/w1UFuI8SPGuBhx69si+1WunPKHVXYws+rFaLsVJhHhnCYDtCRpb
Hpg7bVHV0wzESTOAW2s3JqgVTWpcPALxnc1g2LhSc8WK30VS3lw7fmgK+Y2XASNFR0DYFlH0MKim
3RMl3YjAQzOHnnpNKSinP7oFqgQpkfRx0br7qKQ2E8W92pagwu6jkP7VJjyAAIYLa1/legFixMWu
L7leEMJ5lmx72rFe7VZ8MTghSJKZ9VZKNg3mqM9JbvmkOE2G9CO8VIxMh7aCNz+DYQjQ3ioS7k2w
jS2qa6H9b1VcvyaNe8ur5k4W0mH94ROd0vbBLtwnzW/Qi5o9dDq4LJWMcojOw3tEE5E/wdiIrK0c
rc0Q5IiG4rhMDlvb2uM4uAQkr6NhvEGvewQmvDhaK+IJxEQKSssjosepCYSUEqIKZy6eChkRQsJO
SD4CHhLGOCrPy7eOV+6mQlhwDW8nAmdjJOqZ08oPouA3wiIrv1xicjmC9zQG74IQ7doFIA20Hxxk
0/m7wki+I1EuxREVw+noC9P/KQbEQtjSvQypva3J5BYt2kbcypPEzl6E6dnOckJ+45uvqqPDjZgI
K/UggllCQ7uOZEH0wvuZzbpgbBF8B6p6D6V1cYf5o+AvKGwz29KzSvWcD86X01o8Bhcb3XBk7KQz
+w5FbF+HNphr4z+SzmNJUiULol+EGTpgW6kzK0vL3oSV6EYGEGj4+jnxZvXGxrqrOkkIrnA/jjpp
uUWpxm4e8Wfdw9gWrm6xn1OPQhupefSaMqLs992Ajc98YUm2ycrhhc9zUWv5NJbdGzmuZ9EuBN9w
FseO+oHizZs4PHttcmnG9gGaCCDbSJ1yNi6Pwkct0y5xQIkO987lc9tdEzP5Z12IMUvxHBQHJObH
Nqwuy7DSwnYNQ2pGngwI/T3v7A8PYWWhrLd1BT46zyYxqsrmS7wWH24v+503ps9plJ26cH6Uof84
eMtFDjiwrJhJaK2JQJwtoi5iG8FJNN1VQXFqhpEw0YnY67nG62a7bgJfO0YtZFSCC5gljNYWAY6o
kcyXXm1LX6enPA9vPX/YN1n12EX40d3R/pXrfIyb4I8Xs41uevp4BA/P2Zy/u0Tmti4LtGbqX4Ip
Zgyq/K/Jtk8W0ejeLP469XBn9eJnstWhCNrbpe6JfmGbz4LgQYOL2vhg3q5RE9mUY+19wLqfG5dE
IFWkWIgT+zR3Yu9Wrbuvx4UtuZrL2wk99KjD5yQfbldNF7rU6mr4mUnQnNZaHcMigzLr5VuDLrVy
9zm0CLNwxpBwcc7vRAYMfxFJo/57cVX/g5+o2aRO+FPHCBlqoCKAe/ahDO4bkrViwfQp9ULYPfLH
L6e/tUvX0cXTq6LkipUtDjBm8l0Z0wdnefbbiIkjfnwKG2JZChSMAyQiFNfRsR/92yqlWq58gyFM
vqY6xXnMcqkeHxnt/TaetDaFbr6qGbmlQ45QEibFazs1dGhsCInF5EoFCTO1xt1NShSwUxiqB6OZ
e0b1e+aHpyBg+RT5yRFJuTQbyqeJi6jd8eh7w7mNpbUlagnpiAdosmk/8Ia9jrhSQP01EO3s9ehC
WjCuya228RRuYgAXVc9rM+7z96r0r2WXeSASGqhCVnUJuNwYIS9hG+JJW6LveO0PXgPRKVloVFNA
m63TPgYUq2hyCqTkHYdZEr/XWZQ8Z27zO8jgKqb+T9/4965i4qQANO3rYfnvwgQJypJ+yT7WXv/0
+JosMZ6mePxD2OHJ6ZY7XgRbjpNDwRXsVQmgAZ37XQ01yQf4/OFV4kFNJX5ENQAGc39kRtZcNF3q
jBWT0ve+gpLaBHdr4P86FoxdmfWX0MTEqvoX+T8up6Y+DooSmkSvi+MItmd1+5Z4ZGIT9LR3MY7M
lfgJ3RWAkg7+xDZDa5hI+6kmuAMY6YNn/kiM0nIp/naYd/DDAi/UUzrtynZ6W2Oj/G/nM3rSjTOP
r7noTyui9FTV6EnmTZsTcYKkgwpIcZSOYp127pI/gzT0blomrcxMGZWmqMtFLEwIeLRZWhBMNg/3
yLi8qR/naXgyfwDY1gtaLmIIUFyyjtxWHK4y0rshD4/pODyvcXIWcbpjJyO3aQ+5NE8daqiMDD9k
VyxttPXuFQuoVwjTSAb81Cw88VWgmzskKLf8qoPGFCAAx2DJzGxMXnhXgEn0E4FeK0NpjazQc/Z+
WNX+TkeWXRCItzRyZwULjP7cITYtKJ3skOCEst5JTMiDTyRISiHULVQBjgZutuXvODyz+sXpRS/v
sQrSt44yFRXhcWWeNIyC7Di/H4Rt5gbo0LP0AtLRtL1E2Ca/BdIZj+sp88CCITeFzXNXZ766FUhY
UEkm2aptHjDy3nDmtw3ZY6zUBXZuv+jilBebL9hwjEU/b/HuMMbi4NcFGprVLbY2qXEl3vCkbq5y
cuN623Y0slvLUuhPtMCnu5XjnA9nnYV29qXdphQGyxGwOCiSpY+fZMlF/B2SEIoy7g5jW5aysoiM
L5rEiIfiiqHNtiynvL9Llgj9qp/Rr7F693NxK6NZv8La9f0fP3WK4Cuw02a5uDKQePebsRKkACUw
/ohZ84yUUXfFvHGQaiLnnWa3AG1STLhoJvaXL0R7Bbw7nBEBUzLFQpwB4AuLYLzQjo65m4wOE/xW
JcsCnHbg0+WZPSMegB8+Hyun5o6mHY+6Rym1Jz+jqoX2xTRoQFDbsKRuydJF+oaeh00kdwhRMSXj
h7bhZKqKCm9qZY2a9ynoneIGRgWp7EVlwaXaiZDB4N86reJ5G4ae7+zHpKHCjrE8+s89huWK4XYX
Y/ZrSzCnh8XJIvKM66RiSInEofgZE0uhaYjdAQEiUAmh47uisLhEYZnaFlNk2GIwyLogYvRZ9v2r
sLtgumsba45v2ZBm3NqjLpx1E0R8SoPG7S352SUdd8bXErE81RutSa7/yShAbiaexLRNhM53fdZ3
sGkivouxwWXRWRwhRVmarF1VWHiflwDEwkNT4iL7aaDQs05OFsdooeLAXh3Mc2FS8UaY0cP0hYEJ
KvuvKyUyjk1SmJvtICJAZXCRWFPiRpi7OQFdYQX8ygz8ekumwGaxGDGydlNTaP243ugEty0ikGZ6
hncplsZslj1Msr5LsPvrOlSBiyliEfb4MQ6c7+9954cYo7rCImS1S7hAWN1me7Lcben4xPBsdEdt
h4HFrVebj5rji7e4a+rGfQkXp++e1miM2xlJYTh3d3hhreTVroHcHHmGZ2DICUQaiWKSjeMcbJXH
pQbHpRwKeEqoVKzixpvaFZUmHq2KAzqqgaJMZMHoJv6TYUReMVmnk7zHIV61b72qHTQHvdMu+kkk
sRt9+f3Q9lSShMEh81ltJzd0t9Suuz95y9jhe16HjqgFlzfntA/canAXVsvIz34SLG3Rm5M2Kv+g
oHemB6TrWsozhTqe0iQVHcuxqXdLi78yI2DtboZAJjG0uN5nvzlnRVvFe5HF9vi8BJ5L68xptfjt
TkZSzeg0mJenRD6gzigY/GYkjZ+GCXLpQMuisc4zQeavD8AT7a6Aq9YmsmbPP1fx+DrI2e8fi4rZ
mUe1RQ4iSX797PoxzpraJ2kxs0a8azd5uirm7f3IWKwg9dEuXDLXPBeoyBblRmqcmJw1CYThAP3f
uC0RLIM500WqsAN2bHjfkDp60+PkLoHhKiOmi5iYO5bHbBi6VmV9RLMzyIMkxd5841PlzcU5t/gs
pJ809QipiiPEMGlAbHVW8NCLOGnQw6GuhVTndl33ntrg3HDugsUUPyoJ7QmjQhJ45Gcldt5le3o6
Tn7ScasJqIutF8n4IlbgPBCFjE47EUOTe5ljnbrSwSayiwYNoxySHlOjI/OKtOvMNrvXDBvzSCC3
DhYMsX3q+91PX0yyeujtUaAoc21/RkKrAlzT8YZDp69emjxYqifiropFn+qu0QyfF0OZWny7YwyT
xFV1XzHBASw460GElx4TLSbfKHIiTE8y9lmu3jhduIYtYQuR38P1rG2okej3cgYhlj/AP923fpGa
vtTJTC41PWKDz8Fr3VAqrNQgLQmTYRG/ODvfYdguOA9yUPFADsf+wAqP3XvojVKyD7aYFJtJdD6L
R/xWNlSVuUwT0gR1XyzjoaM95fW42rXfBzfwwj1qXM1rxWwec4Gb/MZpXSsAedmkXaS2feLYNkov
vcB3OTZE4wbLvlikCJq7SSQlzfWogiBpNvNgL43eapQN03Kwsike/s5YGgTzeuxl+fJszzNKnIs3
hsCoH6y0bkt9kZ5I6nbflQyArkVrY885dCRTBf9gi9mBc0FDNmWApiMr8NVVO0EUEAwzAyza967K
Ime3OmFVMZ5PIc6YZFw3KRP9oLVc4IDvY+xl1YhuLYTnj0JyGpjJURysPf9mSsCGXmqIPJhCEE5z
+9sCaCzuMKbP0dNsNShdwedQQrA5saZBegcn8FM6ahd57Zg9jqTl8Mytxj46OthH1ZhID3VdLjqr
GA4uZ3vCEDDOI4p3CFdIa29Yeac5BgKEy0u9Hd2uTf+l/pSkDEC6rGGcpRJMV4zRKq1cscHAmlgD
E5gx69jAtbXHUqjtZsB8O7afRfLQDWWF0rN27WYqt6G26ipA71hyixcW6SuQ7ceJ9FVUFAq2bUxB
4B9UTahPRoSotps7oFNZtoNb3tEkkDULNDyPHW/+mvu0Hb4LOKImLSWk/oIHkK09iHyxpHn3oUSd
rH9xQ0mTu9SlsxUdEAawVgcahUmyYRWNP/Kf7UZddRLTglV564VQP2pOsKqx3ue6IkGGaUlZw6CP
G2xXsQW22tmXHT7s85isQYv5woLrvOokCX6cmJCcHRiHCGCXT17IHEYJFAfu76bKHjI7UPY7boUF
EyQb+9V9St3KW8SpkznEDIxqztASLTxjvJ4PFn7F5tAOfU28PAVfz1EcjLWo75FVpvIPBwkIH4IU
yy7+9tgPYhoSS/a37a2xx+DJIx6sl5DtRxv9YkOQrMQgspI1g9K4lDCuShE36VvWDAMwpSoMo4ks
xTCxJ/QYlp93KXbdpcO4poeyzR61TLP1uw+1H60HTEeOLzB5ObjJtzCWU9YUrmw8/x6delaOOyq4
GkkqSHOX2Nk0nQYmBB2gRuLBG4mVYQg6hNEtQ67+aCdsv6yTnFWNnCMddS//ZQgGhHszchgCf2NC
5qXMxCM57Rs99F52StomEOOResCz7I0Puby/VhlblG2vYSCVJ8yxnXhwofGOn9rWgjzbIkumN8uG
SUeSsDuNqdp5nRAo5mM9Rq+yAmL6J8/8hDcS7rmE+N9GCdBCjMXrmhc32J4h+oknJykQGsaMVKm9
oKGyM8YdxElGOqr2GS8r+Z8VKKxzoe4DbJb1e946veMzvzBz3022OILQNUF5kYLHWovBovTAFZLE
G/7D8hlJ4RJxQKAYs4gJiyfWhPQ2g23PzzO8UE7/RlYyfyboaRYNS+tl6BDhOoEW9a4WgRp/KbeS
7EM5ebV+D1iFEPTVIuY+Y9KWeN0tCO9UesR25pawYbdF6KJOSykJ6MwjMjVZHDPoInnYJRxs+bTw
FbohMEmW5Yz/1zxIFLhSuD/IkYNKDQ8O3ZxAQGenvvtFyeqqf7IFcgWTnAd9RlKd2BL72oCRkcUk
i9kewdbEd1J4BwpOf/ybj2iCRobaXKnP1dPd3kM0CvqcmEfnM2Bn0dKT6ThmizLjWPffLEfQ8W0c
GRQIqFOQKTB/BiyGEadXXDRYVUu4DJBgh7pR8o7vWpflhoRvybIqnBdV/c2ZNgKfoJRgRjS6tof0
d81mt2GossQOveWMLJOnYuFaopnEERxl5Py27qrOi1qj/hx5QLkefDgn+JAShQjoLrUWsDKTt9pY
0nO69KWnu6ubQJ8clPXwH32X4gzfq+WO7nkIdWM86rPPYBwcjKog7aR9pYyXKFywSbhlz22z5UpM
4Rfvl4RQYXtR/nAt19DHbiSrwnzLuS+XbATglENHQ7VAN9KBlyvB4GUyaf6GnSWx1w6OSd3zVVUn
bMjwyOFHyqLFWBCzLK71TZN1VelQkFHGhJcZtI7OL27BHYl43WMTiv+6Qj31nUSwf8hC8tNQf3N5
pxEvAzPU4pwmyQrSxsdXCReBzXkvB+5Sl85gz6fhMeCRJwQ33PFPs4u7UheNFx3rEYfpa4TtHAOn
7iPH+7MUoU1N1oncgeA5527K3KWaONydBtvsJu/kcp/A1Ek70Gktgm7CGVEqkXyfEgkXRTGDj6Nq
QZ/rmwglhMkzd0Emv040mit9OyS7uIY5tSRWQKoDoWaMXzoEw8ttVZPNBSOik4giUX9XVf8IKCQi
J8Jhzs8dzpw0iS9+mOfpYen8aPnbRMLQHnjS8vhYZE0eoT5O5ryoz6G0Q/sadi2Qpw2zxSkHMsZm
V8kb1anR+sVybXMA1mnuE55Dt1KDXpFERODYznM0yjdjnU4eMmuPX4/JAfriHehzSsAwpUd9yJNR
Vo8pg6r5C2e8aW3kFNpEJYqsXhdKexJHo28CJcb+kf1Ho4lbVYsqt0mboU284Yso8pldVVnFv6Or
BqxSLFVcBbd4ZMzz0PAq8YSZrgzJ32bSmf8xj6AnFqzp47R8ojuV0WsRrL1AkdDYoQq57IkO70n8
ncXnUmXdAsSFKr/1PzkxJZwBejIvHBg+qaSLATjGLEUCbwRNeyMIbJx/irCgPb0SyLM2yHkXEU9/
OXsISYMimCc/5SQzCqookIVongl7SP3fUfq6JEHDGmnIoySy7fu4E9FoQYaMEvLaK9tvWpupPhJ8
+EdFMBpNCugXY98G+8+YZ0UVJCiiBhAFve2tHcWG1fHyRClGEvaNCEo7Z6AXhLNKN72zKN7ZqbA1
QrXSTib9nNOzFlzOPfsxckCimCh0ibg48Rh4v7bukE3A0wMg+R+Wz4J/wgxe9jo51JZT1ve+zPPm
sW3LRR9SO+2gsdQjPCoqNL8Ghb2w+7+qpu2wkszIn3HzFXgT9Y/mZZvfYcdubKrAWjvLg++GOcsD
pnpdS9omaRsoZEpUK4S9uo2fPLI5CYN/VtIPmSDHKaKvQt9VTZPe1Y4fzs026XGAMNjqLEVWOOtq
1t1bu+FNgQNyKhFzq6G000ufpG6KgTfFrUnm3/QSFnS0GzSURXWArEj+yrqKId7MWU2dycSpyW69
WHjeKahS/KkEClnDJicdg+KAMQqE/5lRDT6AMvstW6iUDeEMHnHKVXl1XOWdF9bCV4zw8LDDgnrc
K8LylmowfNAZ3n1Htqn5WoOaaWffhlfh92CpV0G87I03t9XDoGCwNgktAl4ZXHk6KnGQ4HIDeNH7
5bzPnJksQR0s975feWYgyHCw86G22KHsTp15r29TBh33uklJqBDuzNfQn3uJj4COad0WdU0EbuP3
HinKHCqnpHTLf2mQpXsvhhXbyr6/CyfJ00YboH86ZvaHkcb+q+xYasOSFayIXCzo5c7WUXxX/mfh
qlT4OIbOfFZahd/dRN9bJ2wVaE/SLVAb9OVDZt+2AEOvkVO3Xy7GAiY/5ThKHgYXNx+7YGbGE1OL
OK0BobZZ9zkx3XpZmebtwAaVJ5pSDdF9yPst0sLy0Ue8BlMT/85B5eVr3S5yHwRzf/LAXMNaUqhY
WbTfpx2NJ5FA6RE5EFtfG3sbOdn2rc/hwkCr9PYU1vMuy9f+2uQdhtslYq+V6u4NqJX34GvUO3J0
8g0CKpxJo9WQQOu3MKtgvZiZ8F9rVeqwrOOMSFQRkyDmxHrir/nMC0wIQnFNC0QHtv+RKVQrYoIX
hMru1MVgMHGHR4RJuGN+q/saX3fMoomDg0jX1SRyJkidQOyzOsb+6f3nuByoQuvA3YJQ3fm1oLes
sZ19oia+pGuKnUrMf9IgehpbWo3Up48FFSyyS+apowSHyGIVp139UgM+MHLr0W6vmIY/65IgrzKq
TmYfOuiSIOEAHiGkt5kSXBLfmcniKBkbDjnoETwYQCv4elmTFFVzL4iAHpyQXjLqaeiX2yxhQWmN
8MRbkhCBBMjlMQtwhIFijVI+Q9Md/HE1JR+jI7kC/XPCX0ev+PlYDgMaHPwQC5y1VcNy9bGorBk5
xbyDkfQeaFGe7AXWQxtbh2DxAftM21zqf22FOVCSukHkB+66Yn3xs/hgktvdnKAwn0S8gIlNn06I
hOlE0uK2T91dXzRHTvVnh/0KPBBilHq229NOWO6OPDYTdT1dHbt+KNp5W/CQLPbfbP1KFQIzsB/k
S29Tp9q5unit2H+hYl7IOnbhWnrHIK4Okm+WAd2+dn8TiR7Tsbduzda9BB3ZoGVcPzmPtypr78SA
MkID9a5JTDEGL9uJjjSltL1iWHCw46Nr3idTAhPEjukFAcDcPvg2viWkeFvRl8cFJD3wJwOJc71n
KFLEH675u0V4MA3YhpfvgWSDQ+uwstdGHNR81+6fKQ12eRudCjKabJcYqHm1eSjj+XcUQm36Lrhy
M16zcCIQ1b11bKKH1vXAOXjrzfHFtZw7o9FMSt4k0GEuosc/45J83kf4pKo1fCfz9rPtSFYGKyEX
nPvee71kR3/uDz3caDXkB9SuVBrBiweGv57cNyepXjl/QQlrgleWD4zeJxnbu9ETKB+5lRmJoTJD
3mzBgII1MMG9cpJpszL7Gnz3ox6KFxVHL+YPGnlupAQ0Hw8jfLFNZ//IRJnJzxfxG9tGfZHNebSA
HysoIwm7RXT8oI+zXejZN02MYEEMT2vxlVvuGS7loVHzLwPFIwS/x6F+XSN716vpklbZSbJyJlxb
RsE2lMtlZhs1h95HbNSaTiVuxoRAqzikwh8tRvftp73EV6ytl8xpftpmQuQXmHCL27Dhw4T84Tl1
SbZL2Uytx2olpZOc6dJW5PzAuJv4zpzpN0T53xA7VCqKR1SrXoGVuiffIiDxE4M0zvbsqAKF6HH+
qpeSA2/ctHo+oPh6yPCcekAZuBsbsnic9mM0V50DCEQc6PyaeYHDSriQ5z4jCrHI3ypkB0E33zPk
e7Lt4C5W0a7T1i5YiORGwMjMZdPnzcEs/T1AHXY43CMj+yIchuQ+cWh41mbkfSlTtbLiRFPiNuOh
MggGWOXoWeNrxJTY974NGMj34i3a523c5mwv27sE823m1ZD5kThWv/a07uMieHSgwYdZhOy1345c
tbz+Jtb9kgz4K9g0MNm7Ddty08IS0mI5J3l2SEm0MFJNqIxX5pA3Q2gdvADkXQ3HHO1ak0UHc2DM
HN+6+Od1HY5in0MFbTr3CoMJNhK6eGldfQ3I0LHs4Mgga2uOZk2iNvPNpR/uF7ipXhbu7dEBGF1t
eVLPta7/u78yGCFssz7MZx+QwxmgCQBKsqU5GzkdXBlu2jp7cUCV2zPnJOZCxzhfeUrNNc9nfUst
Ds81PokseKLvPnkcC/QLSCSXa+WEhsi4RWdPr+TskLVs8fucmPMe28T6MyXxNm8wK3H2gTd/kUGO
9cTeDOTxOm5zduiWYhZOIK2Gb1SDlyhz3lfsovwjDamJL3uhL69PnJe7kvwgrHlnrvdeWAWBvKDU
o+DAHg95vQDnNrN3YMWq6I34qsAFP4Wzh87AOSYiAW2Lp4Gf13PIkdl3CWwX0CFho+wOzXeygIww
X69mAesahHHObsL/Yat7CqPvFQuLxurSMPLnJ7yE2fjoD+mztqPbKoFxz0qe8uFmjCZWy/KwWpw2
M1tXICw4j072FG/N/47G/GxzkHRhs8d93jG1mFNvU/i0/6gpohkOEd41hCNoE6qNZ73BJ7gTOjqY
M82cWUUTQbpCycornGKA3x6/CzHtWrqNIloNAeZTyX5bIhcseT7dAewkx4d5W1n1t6kfih761lS1
58TxjhqvpbnWngfKMYdcOLn1kyNaDCi5fXCYbd4MPk5ozUst0Yhl3KxBrTkFL6pkUTOE17Fb9mKF
GK3zAU+t42/HTPL2W5r0qPvhNefDROWyCxTflmU9RWSor546+LF7VeCxA+D2rrhjSLStqC0yaNhB
hM4V7e4AXsPK1cEhFNjUHUplG8aXgDzdw7RUl6oLNuaBW6wFe2PKjC5PExqSJRRM2OM7v/EORkFQ
Fd01miTuKnzfvJXncTlNY31Gh/lmud+SurlrHV6oWJNqBjnYBcNxORsYQT3h99Uli05Oa4+bpp0V
mexIqfjdVMgcwghDpzL+CghAuBn5YsmHubLyYTVzDSlY43TcN6F/MW+XPhvMeh+/E2P+Hl06esDK
Ch+XxUePlJ38xf+o2+SxxE+60k1kozqvghoFo8DFRuqet4jNza9OZPLBsvPooMxkHJV/lnZ8MG+V
GbOAm3e3fW1Ocr0L0j9WmV9dHnJD42ZqujV+I/PZzH1PVt4hyp/Z8OxDbs4qGF7MFWbXcvX89Z56
/9BV1p+8J8NWwcjvovopTeInYxo2ty4rpJuOHAQnJpdPNHtzmtac8LCp7wTQDPPJ0jXKNrpkAaWd
U0nghl/Mf5AH8bj0vNSYxUwAsxRoU4cjqbLfMJHdk/q7LzqMjWjYbSiPVgXx2Vue+37BMVRddQMh
URbOvsCuYg9YDLDYseYYdiVwH68jR5yINOO7mwOEolSRAficSYy7DgmWKONTHY2PQH32U0IURwSv
swm2GhWiqWilHx7tlJ4c85Kz6q3xDwUpDka7uV1zQpLr8rxw+a2QiTDlwsQkDkEEacQYncgkiLI0
hvfW30YTg2LzvaT9SHfIVTc/zkFZs4yYe4M0PqtmfO4iojkoo6wAUKWsvxsK3bYTj1mWPZvTwbw0
Ay9+aLlqDaIPpjAP3eht+2k8x1QcI2sPZoAIOKIz0csUUMUrcO0TkcnQ1NdtMHj72ZUg/WBAEWIw
z+5FGa4JEnrW//sFX3xAQ4dElaOv3WV8340sz3wLD7mB6ru/5hUMCuJoHIjEYf5Xay+6utUjHAVO
XDZZN+UMc9GU25jeJK/1VfWfPq+ndsiug0KexC0FZRC2pCFFFAehBlD3+SlXxcVCfq+p2ALvmzx2
iJ7hXYuIKS/ra1N9Dr3EVCHoe0nYIRZ9r9L1U0dyv3Buxqrb2YxyTLljzs0mN9htYAS81smbg5CB
zn2M7saCMjn2NnpdDnFqPbdFfg3XjEAikrRakQPJI+AbC1TJuSRn77LwCpvxBRojhUjyM4lOZy+a
ztlkBjkJ+0vGv6gO7kpT3xFNaMofP+4v5ks2hsWsmA8Q0jYJs1xzUJZKP7bZ9CHXeIdS/8wrh+xJ
92uEYDBE410tvZN5L/dl+Y44wFAf2JI8m7oE6se/lhnqMFFoLh10x+rVpu73rbcy4pqkENcDHxbw
+GYOsgaEy9ize+AngqkyX3DYx7fmZGFVemY089dGy4b2YG/epdiFiDshyZoOB4nmrUrHrzF0p4MA
gzKU5adliDHcpexWT6bFiFS9n4sembFALAjs2KtmtrfIYmg4ibvftwVGFYBORDsSiAKTrU7A3jUs
Q8AB0adHsjo3Nf5X27v2lASsE2FzZ7/+6FBBdUwi1wNnQUIRCbdpLwbv3A5GHY/UG3zeozn8h5p0
Vf5rWsshWS81WkoIwP89LhlhzyBTL+axZjt8YqeJZsjFmNj6z5LXe9svhOnEO1OxL8CRHE4Z87wz
lXpwcAHfdDFvNU9h/pHdPtH9fsQByexyO3TR7RhdW7op45NMWkba5KuFGkl9UXxHUDZ9UR8caJ+O
IEFivivD4Hlew5Pm+VU24SGr2kejt0vDYG8aPn+ZNy5dmuqLS8sWKaK3Y2V4mkeMSJj2/ArRc1kx
f072cabvLeAE5o3WAy8e+MBC3ZkyMOc+zVHshVSM5UDXSljrltfypuHId4rsH8vMvXnxmrtF5JAM
+VZ7dI3mHs26t0D1OxXQYqYCTrm3NT/PpY8I6ZK0xp3JM4oS/baY5RWxNs93dYzFyJDMP4bYB1nA
3QoykeLyRUN9MrcCi453c1wUPP3CfqzNsE32e8jrpvoZ23FvOQ4uZ6JXEHsRMtNH14Zkllp3P0ST
UtQEhwyITTqsF56YQ8c8VCPsFpLRCccHNcG+Suc7Az+oKLlKqzzaQYCm3NuZP0f47jZBz2+HqAfV
vXkk+CV2755dpSnFgSPwcOGdvi9SCzp5vglZOldYY01QLIgVEsNqixsn5F22vlJ/O+X0AAmZFq/a
ek3OHjHdhgS/MTsjVtiAZAyPKjVCDn8Wr+ZcU1l85F7mRoik86erpgfVB9cgR/FSX02Za16jLEax
44KvNFea6nCFCYfpiQHMpS4WPoXwuCfl8o2d5RyleJgU15Kbw3xc3uOnYIruGNUBzHQJODTfdPl3
YvBSOpzY7VNdTTtrdW7t+NGpsgMVIbcfoUNgHP8rUro5JKf2x6Pkt9o7c3YOffi0OvnOVP0WR2LD
Hdi001tLF0FQ2JHUzUPqxi+EvfCvdnk2eRVykc257NJ4EGBhmpqwWz5Nk2mp5dn8KPPQmcpIUrJU
zNZMOUUFWGRAzrRwWUh0dzQp+zafWK5KFhtlclaMfNpI3bMuxTQltnbxhfD9zIspo+m1hH9B4HE1
7VHsErMbqq1nYK8IidfV+evTxaMw/vGtbsNVicvqaI5XZ22v5O1wNMbtiRf0OeNdC/WeJWx7iMgG
Up394WOJjjkFY3AtKTvmm4BxWgBwqqli9ker+xPG61OODke0LD7qa+paDyl8xCzQT4qXLcuhk/ke
WIf+KWRAsk56nt38U8DQKJEIskA+SKpE4wznrguvnEK7JVEfZuZA85w68cXO5a05EMwRbIuA2WPz
EMicTBSOPG2qDrnumSSU8AXNgIFlxAGnyxG00ylPlg+PkDZWRvesQ59MA9aU9Kx8LxQJe9fVDKaK
ez+ukDdF9ArzzaSW995FD85IY1brfarGb5J6D/2ESC8V6uLHNXVYcK4866J538Zab9M1ezfVFIIV
0Du9+q87RhdrOvcQu8JNnY2HoVaPxAE/8f+HXC+m0fE43k78mwZ+H9qdJy/W+4iJCPcEaMFjUUI1
xB4AKA+Ywip/cmMF5wHtWopSCu5WFQX740A9CvYjOnDs2zSIj0htWHSlVztLrkNffTOPOob6/2MK
ySFpzFtmJtit0d+QjqKxe6ro8p5C/a87y7MTsRDPKPHjrntoGu3ANRfnol0flDs6W3Pe1tHw4yTZ
FWXK2YNTIGPxHNbDuZPolcCnHnJmEMwWt56y7s1o0RSA5aiObG1AacyM1aSE/+zq5I4Q7p9IsrpH
gsuh2r3plF1O37GWtGfv3kxqnC7YmnIKEyyJKB6vQnVcnRrdHUZgL/YwE2hw5PlFMsu8YYS+Wzg8
ltolXqz4wwLoHEXDE6ulm8j2HnVs8Vbv/ivYBujCrUjezFno2u17XOPLZvI00QT+j7MzW25bydL1
q1Ts64NuzMOJrrogQYKkSE2WZEk3CNmSMc8znv580K6uLcGysI87oqO7yjaSOa3MXOsffPRnpguI
r2gXjZs/T8/wjvOSUs2lXDfnqNzhtMY+T+Jsg1GLDT70UEUU/U0hVSgl1V+n67ESyxcAFo8Ej1Pf
hc+p4F+giHGkOYdM0QPFS1snhYCo0LPB60uVu8dU8zG9FdUfQ1hdmezjVJHrHeRPvAqxjIXfcqzF
5GvawdPUjF0RDRdaMXCa4LptaaxDN34dNMB5Z1Ku7S18SsXgTDOMqyrUz4SovQWMeaIi+9Qhlfv6
5u4gjGFCxnExXQZeD2p0PLGTvxTr/AwBpWGLw9MtSoJ3OnjBdSOP12QZ7UhQoL5FZ1KJJSaZeZk3
dA20cEp/KIqPA2e8a3nQTtKtEVfupkbUXZiSUJxUfth9l2r84qZ8HvEfmYPIIpeXayDHB/HM8mDW
GMBhVoqmwbx1r4McPmvN/ScsALkKiNcm2laSvE2VA1kx+TdAcC+rarjBwIxVw0XV6LPwSrDg36B4
cSqbSa5EU78HgrqrGhfepCWsoAweszQ9un1437UoFtXUFFSTz2Y+3k7KGVf8PRSf12CiQ5OfNqFe
BLfTiyru5GuP1ZIU+FFQp76sm+4GMV8dcH91PuWUoE+RI+BpOr2NgLJSVxGvkYNjtyQj+XWOAE1H
oc/kXM6b9IUHxDehxCIpSx/bIdyhjIdqbkHx0kJQDyr6Wacrx5Jg1siVscqhfSKimTte3b4IenUb
WPXR1ZVzjVRQZ1rbgTedEStXMOkc8J+baeVkBiLNamWcFHEwNl0mPWd6dBUGpV1biYzT6XihkEbs
fI/KXLGd3jYosT8EWov9Nw9XVY2e0r6xDVKdXWvxJlQPvpIDfkwQMZHQteY2ooI2lCbTcUmG8Ygq
CBpV2JMPwddelyV8tNOvRQhUCADCN7BbZ1XF9JpRiD9Qm9ybsXAGp+au83D60gWUmbSqcyYjBRSI
lGsXjJBUBrc9WL6V15ElwUUEFk5Th+vChwuZZJXLW9HCGlgKX0Yr/hqn3UOi6VNOA1HZiuoy4scB
ryP1xVQx7RN6jHOC7DnVwLWDaLjV8UQBAQMnCXzHKgAyAMMNWkRaHauBYhv4NqQXi+xh0Cug0sld
ppcAiTqKmKkoAxUt8GEb/RhbTJPq/BTjDd261bUy3BXBCFkadBAlD12cXs6a9WLkMEN8E2JNNTwp
vKkAJ2tUN8SN0Y5beVCvDam6n/Jh06VYBUTLjb49qki8CmlrA3c7DDiUGVbk9BxmlJxJFvEcnlLM
fZES2lgWBpbSkrpH0Rqd55qvGoBtYhlBtNT7ilav42niYAdacl828Z3e4o6LOwE0eIAreokyCvET
cwqH/70PfcspS4QrI45EgZqCh9iXCaUFCgy19AjsIcVgs0LUmwQR7zB+Ow6cyU0mKc5gmDdWS+bZ
guMqJeiqGPKVgi45mMwdHjlkLhOGveLdkvrQ2mKUAA1M5uKxhhPVHMCIuLacFgDeopong+9gZY5P
EA43VPiTG8AzjsRRQTKBdn3bpPjWpFyjsvA4GPmljN9OjYFA1GqoIcFuHkmw84bJFEp7LmexHB+n
4z7ougusSIwVCPR9yz+wFCXdCBl4ctLFCdSx7XSuei4aRmFtddvpmjVlxOBS7MEvHD1BcPqMjGJv
JUi7+vvObNkV0U6M+53C1XpqkdWHtZUWXVZcpzNhgMpnHRpyHK6Xfo8V/eSp/U7V2ju1UZ76BCV9
KwEgzBWksbyTB5N54rP6K2+Eq52IvLF1gwg/FZ2Q8cIJfJfgXOZ2QN0mHaYWesu60qi2TkR1Vs9X
nGMuh7D17UzPnekfSon8ECKXtU9F82ChPEEmPrzwuHG7JtdWU0eFgORUqPO0IZWNF2KxbvOJZkg0
Qt2mWJuVVB5RMr5rSqtxUoTKYHv7Z9hRxCs8je4DyU04AKnMVnD4yCUgGF5sw6pJAYOF+VEaSm8H
iLK45mEQOkngc0tr/FOj5IdKDH4Ql/Qpg1xdm4G+qVqp3flxYhwktbqrEXtGPUQ4GDFGbLIRnKde
8CK1+pdRFJB9gNs9KSlid/OQunmMYmFxbAUZ+ffKwG2RnXwi+7j1jeJcqPyrSSKkNOMHdP53QdFd
x0hmYAp4UajuUybzIsaUCsSzK95FpnIzxBj/Nb3BM0zCBWTah6GcIRYz7rDHBJRjoBoEeX/diyic
cp+5wU4dEwSet2I9XnWadclFgoywqj6PxcT0b9LrMmheKr9zmhEx4kAzFTu2xu5yqiWXHvlsjSxC
w5RA2i9b/Yn5fIgbxGYjhL148OLRLjzxMN6aeoUrIlf/rTq4l8XoH8OguCIo7aW8umyodE35W4N6
kC/GqYNlwLkgj5QE5Rhj8fCCMxUh2R6V2ZoMoiRfDXX9HaYCQiXKi1j4xypERlEJFKq8SmyD0gNx
YxJq/FHeYXnO8UHpBmeNL6TdEFPEBymCatybyFiSoNgJ2E8P1XCAvrGenmTTSmnbYet6JdcXHGul
GMb6wENh8MUvuYDMgMZrbyqLgO9JVxgWXSWUxmFX3A4eBG0O+7CjlphEcbGrJuH6JgWfJ3feNmn9
UyRHm6RsHtI0/s4v+1LqXEPwIDmXNRGp39qu6uJHGOKEROZA6qM9etcXUavgOJVzz4gkoHpDaihO
IYBJFrK9OPTX8PjB69NVDd9etzho/N9+cisqZQeaDE/RdtePpNnYxGqHXJs/CMiLRkcj9bme1N/z
jnJuFfjShJ0BRIDCG8W8tDYv3VQ8lUp9mzSUJYDr3wsad+GeMrnEmQ2bwmlTmIxqvUstYFVDA58B
YJhyIemSj5C8tze5tHQykmmVaWGJ2uzD6Y4x/TS/8sifTf4IaLTtXByP1oUXTQk+6xpjx62fIcph
8LpIQsy7ogRhly4k7sHA2KS+ekVspRRpTHZcEATQM6oCXA4qkUdsajwBi4RXY32LSAUNvu6u+nRa
DR1CrXrbY6ehxvlep8/yWjSTYu8C2roDHoHRfOcfZDWCry3eB0P4LEQqSY1IemnDGOiZoOFrUgzy
KsjJMAsJp9m0wyPZv1RkZSfnpCkksycTJ0aYVyD76pMol5TrPNSf6r74RgH2PmjJgoO7vAg8Q19B
39WOrZSSYZwySxgM4nlT3GUlzBHJbAgGKniCGnExvagfR1nxV0CDDgKWhqnsX+HEe02SwoXYEmiI
sAgFj/DwZTpAMZtLKIfEZNHyPHHqId5qldZSU+1udVRO1pEWFmtXRw9YMqBugwZ6TlXzvuIm7TbJ
iQLnA7A5qPZ6cc4V+KpE45BsglBPmkSAw6Y77FgOj56kj1Oe+qrlpem3XDY1vevstmnOa7m5kLMW
RThYp7DSbhjlvRwUt31skNFpMSmzRLLFJBhjUfqqVoCIa8oZloEGKBhDg+tQ+jU0yi+81B0dBmxL
rtsNXOoCQnxXysG1L4T7JrCuB6pagy9sKoH3XymoxHY0TKnqoRKTwwILVW2v4qHsESHSQvwS12DN
3Na4ihvthMTtZWqVB0Hw9xRTTyM2SxP04xyl5juYSwj+uNnJRVYT7zB9Lb+6pAUbuSETBfjuPqy0
Hbjr8zQ10ArLnkbif6OLD51mkvkTjxykL5re3ARUFVYBBINW1gfqFfq5GwdOH1JmNgoUOCiXhTGC
YVl1W5bqj9e1ZsbFppYzA1lw8bJXlIPVUloABduu9bbC1DB0If6lj2ETHpJYOGaGBAxhhNfRxAkZ
CD/boLOernjaXiTYhIB87m8kXNNXYuc9Fz3Wrkodr6Gc0WVRuNOjNLTjQXkKsHI+mSQK0X7YeVD3
+zQDLwIh3SmNpt220LszD8SsLsvYK6bpWZWZP9KUxF0StSJZXxHGFvqYGQgWK+xuulzpnUZS7pI4
fs5lJJ1rzUhZ2CbVr9LfwAPTGXUDrHFvIunfNveUAo6RIe+HIbzk0uNfAuttYAc3D5LbP9d9vpUq
Ee/ndE9YPQgdskvAVRBUy3sOqLTCr6kzQGxiSNrfNShkrPxEUr/lRh9fpL4Hebob2dmmgPKhCQrg
EpsA8+BryByOk9C7HsWkIM0uwr4oLjHpGgttiztD+dTlg/IjRDvmrAyK+CZGWeJYwOeKbBWJOpDJ
LmG6khqmVIuoemBHE443KV5zm7rxMCNBaeh7GUxuknmgDQ9mlOVAYcDfaBhwoHTv4X9jasDADNf9
QtzvJicI4YKA2D1grUMBm918rypqdhiK0bsRDOQD5EJAYt9HFxMVnJBSaIE8NUhdK7urs7JeSU0r
3A+Vrjk4CHqOxi9Z+Za+ZzLOKytBs1QHawJOH54hmg/UsrnhqePw3bc66vkSGqxfyaQ6mhU8ioX7
0ps9kk08ySBSb3w4l5LUnHlEaeiNdxnFhbCrLlAcLYjm4cDpWaKDEVB+7HY1XFzUDrZ6EV2kqiju
PL16gsr+PSRFDiH1EifgO3J/j6bQX3FN2LWS8CRY8k2TQKfLK1M7k8c6uU4g5J3z64IvbdVeY+KF
PGOMdUGMYJilw1vPpfaWDZLsSm4M0Ae4mpIwwhrPlfGxsAIkLsnEWtzPV6KK1isqk1eWApc8yxXF
4f+hkBdZTzU2xXbcNV9BngGI0sdzUy0fQlZK3UZfB7Jl8N/u5Baur5w4hZk6saY/miYxUZ+kqUjH
I2QExjOm0EDFuh1BcXMg4NGry1gFUG02teFohLw0FV3c9Hl43svoZeUd/KGwNS9qDWtkXIMin+ds
oSX6IZVFXth6iqKMnh69oCxwUzWm/J1SoNlKatZDijrAQRl4z7PUWJzoxmUXFxgXqCfR9aDZgUtB
EUVa6ZV4zTqBVB9pG2Pk0YeSFBnQkHeXoRhOQEXCDcdDWelfgjw9tmJhm0h5+SbhSCzbL0gtOkSl
fazlN4mePg59fW358kMNDwrdEulgVtWJXOUV9t57l7HqTARN2iTuLzW8n7hFp+qqJ2e+MzvJ1qh4
kTPRHIRHqFWW8ErERDjVVnafgtqoIRC4uAOPBfCpXOPnwJWvBRMrNf46evprAyFPJVaORubeIXO7
y4OAmBIPF3Gk3xqef9EwSCsEOUbUaDAgg9ANPFm4ERvtRvcRPuWZc6u1ornVhQJDa/5Bbt1kRYNo
TF5QJR+2Zq1QGCLFEcWnvhIvIHI7UmYeKWiS/TfFH6Eu7HqQYYAkWcIg70j+cicmDZk32pkVuxZk
CX8DVfDCFLKXVFDHY6iljR3VpEPMeo/QgKMZLWJusLKphRRw8Nzy3hDUe3Xovls1xXYpRTi7nHTf
a1L0pmiHqI5CrJ4c17IbMfV38jDuUAK6kgCCr7FDuhxrVE0oOaUrENDcDs0iR+9Rg2aYBFeDCnLR
9ypyr8NJKDR0PYXyOdaBM3bJLtYhEZJ5A+Ekug9q2TnkbO8JpRe+0AJccxk4Qf4iIJQ94G6X4ZKI
oPzZoFKCn6rMqhSKPAbDPeuG6kjtUhYCeZh26HEopFKRZ4ypdwAl08lCpTIVRgyyQ+826Kn0Bk15
RAr81JgjZOsaOmyVUYYJykdUnMZ12psPsqx/ybG2XEEeuJzkffJBhIubbDoTFoGRk+QddOw/LIdM
wW2QoAMGoBvrAIF6lsnABhFKp5n5CBMaT4y8ekAw5CyK2ps0CECW+mdmIX8z++o+FY0blvDXNqGM
pboGyFmByDAYF38OqMwUpGM6aZfclENn7CDrGbYhofvaq+WjW6VAAcJOBLCXU1CBKklgFL4OpSLg
GYDcjukixvnHP/77X//zvf+/3kt2mcUDUsj/SJvkMgvSuvrnH9of/8CObfpv98///EOQod+pqiKr
Ev/996drOJz8Jen/1F4njgmO9getPPl6frIovha19PR7Xxfffz1UCynyuFAfEMx/9hH35X5CpaLN
s++/1YBivW9AKLIBMlMpH/oCTbKxOQQ64ltZfPz88+rHo6OY7z+vCF4U6nEoH9pgVA5ebyJOJVrj
+ve+brz/Ovl6nRREITM6vDVRpAAnAJT09z6uv//4aJFB7YZcpsAWPuR6fd1k+tnvfXpaS2/WTFCp
CNHEmHRakJB2fqakOwUC/+bzr0+9/2BFKtNcvPm6ICXohUclSuAxciwtWQwxqja9roNXdqm2Qv/6
vKFfTa7yviFPcEU3LCP54FXNRdKpp7DMfnOE5PefRnSykfvclw9qzMW6coW9EGM69fnvnmbwowGa
bVkdUatQlk3pkCXut1xuNj5ZFXJSOwOezEIbvxqb2caNBAKRpRjNAU3fGAFjjF457D7//b8IOfJs
zyoKUjMypKJJAv8FAxbFHocYlXfivvN5C9OXPhghebZtW5GaTtpk0iH2zZMijftc7Y6K4VJqyMjc
+bvpTICsuf+8uV+sWHm2j6m9kDkItCkpiFj+gH4tSY5SKEDxJ5g6+V8+b+YXcyLPdnQpQZIVQyM/
KGKmiTbKuSlQz3g07N/7/mxbq4ZGbSor84MuRT/iFOE/TBkXfrs0rfyPpmTq1Jtd3UeNSZYH82st
7M/MpAbzVmEU0B3TIl4Xcgj2rXU4WQ+xAL7ZpVqTRByzv9ez+U4vFPL5RjQcwAldIEaOknZeLfTs
V5M/dfhNx6yoznRVCQZQxgiQlKld1nDC4mhT4N6nXf5eB2ZbXmzJYCiKNxwM9ju2HmWwrU0MsT//
+q825GyzGyimFXIl9AfDGwKn1pRg3Sqjsh+sullYW79oQprv+bowyFY23aEhKELhRnBkkG8hKkcL
U/yrBmZbnhkeC47mlqdPTXIWz9UKRW6jPv98iH6x96TZFjcVN6pqqWqxjgPh21s9jn4jFjOff/1X
P362s4NWQnVFLfjxteCdjFrLtsHgF05ZcX3/vSampt8s08gM60JTquYQ5uid1q200ynwJHl0+Pz7
vxqg2f4OrT4pu1JqDro2QHxsYwG9OJQ9P//66zh/ED6k2Q4ukS3DimasD35C2dfdTrCnMAEX3dlZ
Om7gY4KMA9AVbXMjXAv1uGY9wN1DoTcACCzbIhjOz3/Lr3o62/AmXEvcbfQEDTrxWhGRFFezhevy
rz492+aCV5lR65XFgTpYv+GxiZ2ZMixt81+citJsmyMErbmtDpW8dl3w2wHFTc9DeA3KIVpKIBaz
7lFQcJyXI9NamLhf9Eic7Xucw0ZZi5r8gPGrsco09G3NDp3e35oKcbbpTckACWxwpnvpaK7UGtBh
kibW+vOv/2rRibNNn1ZqG0roihwkzHyz4cnkbdRw3+KhuTf9K7mqL1z/lA2jXQTIehh7dDPsBNx4
5eW7SlH3KlXRz3/LLyKEOIsQDcKXSdNyNodjcYrMeN+60nU+6ed+/n31F4tDnMUHUxZFZQi17DDR
W0UkTtNmqNeIF5bmhTVoORYpqo4AAwl4L8K/GSkBtD3HGLmAPRo+qHOnbUTeBJe3FxkZHAg5xQ8d
kBcpT8uLtdTdRqarUAsMGiu8qUdOnf3QjX11ixGBSGYTya0EEXiLoipFWTm3aGVIWwvFc20Mewey
t1o4wPM1kKq98g0BqkC/zPKcknmfZ7mD2mFAwahDgLiFxSLKBsZ4qK3hIVr7/ZS1jT2IdBHuGeCs
v4ILDAJA0R0Gjx4+EfDpvPUoNmn92KdyCPx3HDvVhQHsI0CG4fJQtE9JgfwGBm8pKK3Xkf/vdy/w
6vVF/j3LhzLw/Hr2H/91kwE9SP5n+jf/+Tvv/8W/nJfs/Cl5qeZ/6d2/4bv/btd+qp/e/QdKdEE9
XDUv5XD9gqRS/b85gulv/t0//MfL61duhvzln398zxiS6WtekKV//PuPpqSCpBMF/pODmL7/7z+c
OvDPPy6Sp5//+stTVZOcsP7LBDxnmArQI0XRLD7Uvbz+CdE2JSHt//MPWf8vPBk00ZIVSdMNxeRM
qLJm+iNJ/y9dE1VVZKWJuork7h//283LP0+TP0f+76RGDFHUDVVUdV2SZJ2fos3CQFL0sZvXXW0L
xrcaOL3ZIMDWVLs3nf93q28TMNL7rT01Y+qiqcs6/YWPP38WUTJARg7ZRRuFgS3EgHsrLr+NBvWa
TpYOkgeJNAzjO1YmngsIxiBG8yzENeUKYadCWZrKBcpCOPjoN0m6xpq2TFNhSt7fGqCg6bHQ8pug
oID1AS0RmdCHlIX4/Xp8/3Wsv/YdZRRJhj1hIhI7PybqulNLIcDXL94jAWbsvA3AkdW4LvboqBzS
tbsU0qeT9JMG52dhW41CI0c0CHr00DggpTfevtiPp2AbLrX1wSBakqQblqxJqoR20/tBVKR0DIce
TTOyGDbSOLay1XbmXnGqfXxwV+UaV8WlNtkgP/XvbZuz82K0mKTBoE3xgPNBvs+3/kX4Q1+5q3RT
nwim9tKr8f3B8ecUvm1xtksygDGo3tBiuIf05bS7wg4ua8fYf75N5GnJzWeOhUKCQzUNyzSmP39z
kU0sMPxIG8UQf1ZBATJlXcMJIcXbOskuOJC0XgPkQUkZFb2V10Lbg4i0qoeNsk5sErlLI/3RSkLu
lTfen79pdmdLRM+CCYq6NM7zW3mNrO5eP5JD3gRbYSELKf3clmVopq5C7JAlQsVsJRWByIkFNI5Z
DXYggG1rozkoba+wZvrzOHp3Gr0LRz+vIMvQRUM0FRqcNv/7cTZlI0U/BoAUeLEN5sjbWlzp+2aL
14ONC9FauxQWnp8fRECalFGSUQxFJerOmhR0zQfwi2RjtRk2/d69w1XE2+Bcso2v62tSAu3J3yxO
4HRJfL+g3rc6DcSbBTVSCe0r1cDTZU0lQ9tgGiO5K+WYXZl7hAa2xgEXj/K6P6f+HG2XUlTSh+P8
ptOzOW1Qp3ONAvLEtH6MLVRbPMbOoU7b3roxV4LtbqKvC3to2v0/dxmwJ5BdFEznSX+zqwsR25zE
Vh1v50Z2CLpqJzuuo3c2ZJpVaMPzvxAQnXsgOtmvkfimeqYWh4DAsFuKkD8FSEPkjFFUDj5DUoz5
KdNUuRdRs9Nt1sSmVUGlxmgHKfHm827/PNRTOywsBDZVUdPnS7pEUFyi1KuzvtAw31Czsr2reofq
9Do/mF+D7VJM/GluZw3OltbQqJ7eFiDxC7APPpTciUqz0Kkprr6bS9owJEuedqkoMqfvl6+VIXfc
C4Zu1/Z4D3jEw1Ue+NCGR7hdo/ICfZwqrC3akf03zlGuX/PWDYU5Ey1LU0x1PqSaBzJMznFeMk+4
OK0rx9xzX9mqW/UsXS+tk5/jH8v1bWuz8WxRLDIxc9Ft+aq31bV0FpxgzW/1bX1a3JcfLEpD16lk
MLSUmefjGmeC0lI11e302B/p12WL/n+1EmAF2vI23nRY7GxK4PvmUhj8KSBNm1IyVVVSVGu6E72f
0cBKgVmhovW6OyvHuhbv0FiyI1S51zWM+lUH0mkl3QbbnBpqu3SgfTClJhqNQONV0ZDV1xfim3iY
Y4KLcA0FyXgvghrbYANgu1+kdXkOrHp5nBea02ZZCU0DpqgqkE5K+8/bUXSqtvi5O8nWsqWF28Ps
Kc8thQPtTee02dj2YptK7kBrU7BnBXG+yAzipj4gi1JxY9HWyRYW6/O4lHX5+Y47a3oaiDfjqmRp
6GWGNUWfafHGW9dGF33dr2FW01X5+v8/MLzr6uw01X1NzH0YTXQV0741SMq1d9X1LNiCAO8dxL10
EA6TkI1cr8DvLjQ/fX4Wl2geXClCCdzqX2fiTXfHRASu1EMzKG1QP2tC7WO7y8/qzdRdhbfMwrr9
INayU7EOYc+IJCtm3TWiHnEkQce2GMtZwfSOVTo+LvTpg5jwro1Z/MlyFeKkr+r2cBi3CIFirorb
3do78N9sJWB6u4g4f1h8Gv50XhNfcT+SEdXV8OSax6ICYXwUzIhF/b12X++rdbDpvwnraZ9oB7TZ
1pCfAntpRD86L982a8y2Zua2seY3HC3VRtlyud7gE8k2QZfXRsxzXb+o7lr5jR36rtHZDs16Q6+7
Eq5GtcHHCIFSdd2nq/Hr97zkQQiE1q5fapxyV7iQLl0QPpzfv8bZmG1RS0SMCYYF5/UPlCf1Yo3S
4A5b2j33wadEttGN4QmxOM4L0zu/9yYcoaLR60QF3CU2WIOuc7zx9EzeK6X/CL9j6HOQ1o9wxI9B
f6d04XkJmduUzov8Hh3khVX+wc59NwOzVV6qXd+JAaOA2YKC1akNPPGLtYEtqhybI4eAYy4MvPzR
5lUM8gyYYGkkdGabF5FIa0RbFik2CcUGf3xMm+geFtcGaeVJxhqb1q/xOGDsfTmqX9XsIYedmg+I
V21jc7BLBDFaTJDynOUSaY4gQcXq410jjpscVPXCAE3LYBbaSE799WtnA9SPo4XxZ8AShRm8xu5o
nXFdXaG/dITdeFp8zH80IW/bm5bt21CKTF8XavJg66d0316MK99Gc2st/fBYj57d/Ebofte/ab2+
aU8qQ5NcrzLAr4OOjIVXVDbXmNmhB9bvOyXfIOR1LQU7RcEIxD+KanqtqsHSKE/R5bNRniUUyNQO
mMPT627d2jghbRMHR8MDIlILmTd5aT6nC9mb/qq+ZkzC7xD/aCk7H48DTyCEZQcUtddot+IyXa0q
R9ggxgtKnVV41qpnGPIk28VQv7QTZtf5llxCX/fTW+gQ46rkOqjEOZjGbXEI9a/+3oQvtKnO4rwB
ElIdBfrvKyH7qdn0/sIQf3T5ebuk5i9OYMOiiI8PHK4L/aqDIkwazLUppyC8vM7s33p6vWtwFsr9
zkPh0KDBcoCqll7pcr4QtD46LMgwG5RGpuSwMVufRu5JZWpyn+sByUod1LpMXMN9+J2hUxWkZCXD
VC0uAO9X55B4tSgUtMMFeVvvpVWwCU79AcbCenqcVwuQpdc883zfvW1vthuUmpjbJ4R/9DNRgV27
3o2sbMUY8tN17Z1n5TqVVuOZd5rSbIW1a6qTp1wjiAZ3MYJXbaykH/jPoTSIC+DJs38rHL79gbMt
gnihNUC9GGyUI/RyJW5im0wY1Jl1dkRtd+0flt7xH9yEeIfxCmQKDJWMySwCw+jFQiXh4TnFIuTH
15m5gc26mp7Y6lbcBTEYYXUxp/rzEpNkSX6tcVgWO2R2F8pN3TU80+vtwDIpd8PUPebwmz4/zn7e
/ZIikUPQeXLKOs4u79eXojQyqvs+LuLSeamUa8yY7M9bmIF+pleXpJCcMHlJQ/SX52+BShXyCBMR
VIF2irfRDzmxXMeWegOIeZ07i9P1wbjxblWRZ2eLGxrln3cBPeqqMra0oWMJm052LW/wodqo+3Y9
rps9Nm0nYfkS93MeBpT0mzanYX5ziODPCR/Tos1qUx9R99v324EUk7Rzbe+oOMIVSYNdtF26On2Q
E5FUTdI0if9hcPXZ9EntiJETqvfk3YX7aWARHl6797WznH/5aFjfNjWLqWmE3ZWZ0sUUDaFx2GEc
hrjxt88Xy7R734ef9/2ZzV0eJ8rkpNa9Zj+Us3oHlX+LusVCWP1g1b8bttl0RegkDHIkQkcbLNuL
kcWUNp935KNV/66JaTjfrIikMLQkHxmuqSKSbPqdeMHMrOBabtx1vrDH5J+vS+/HbXZpU2NrsFqd
1lRHu4+u3YNiS4JdnIQNPN5NdIMsxjr6gvwmVhRf/sY6nCb/s3mbHVO4qivwaBjQ2sYI6hoL2JCg
3PEsLnBaX65wLS3G2TE1hF6l1hX9zemx6wS7xmlekMtfq+TH8pH3qb/xFxCri4M8O3rixtK57dIo
wgt3sjOs2XLP0TWmv/0e5R9HxE5ubThDc69v9bPlIttCp+cvcj1rtTDoRxKAaXH04hDbV4vbWr5d
WLrT4H0ymcYsqPiKi5yOTD+nO0D+kN+g9HABu3/cWZv2MK65lAeb9srfePbS/peW2p5FGT1QEZ/q
Xtvu7RIZhZWxdfOttxFep5aM9viESlzt5E58Wix7LSzj+VtcxhS0bszXZax2NlU2Z6pEY/jgrtQj
1aelILHU21kcUnBnsjK0LWAgraa0YP0lOMBgujS5WQx2ZufOcMzs5OJvPPOWujqLT0FZlkDYaDo9
xjfRbjyrV1QLshXsespOi6/mn7Mc7wKUMQtQ6BnnSTptWLC/h/ih/yJ8DbfRGl+zLRTQC/esdITF
G9QHb7v3rc7CEsYtyKlMYRE04Fa7Fzf5BcRNG1DRdro2Qjt3wG4ZB9g/V9iVn/m3zdJD9uNNa1oq
CWBLl+bADsno0OhQ2LTaqrXlNTa7OxWJ1m2wbsgoIcXxOOyWrkCvEPefd/B/GlVmb7oxE6BOahyj
mIcd4L03T825scsOGSln/xy565UIp3hL5nsD02KtAfl1aifYVl/HJ9kOD0v1lI9n/6/fM4soVTy4
VVYyCN6o71RI7CYsR3NsEP2UVwvRa7oifNb3WQQJ8lqsY2RdXgecRzTuCaepisETehP3+/hx6TLx
i0vYX72bXVrQwhtEkqV/TjFH7y5y1BXF20PpLA3kL64Vf7U1ixh48WW65hGhVAeHxweysrbKCY/9
Ze38jSgxTcxngzmLEqkn4/jtMnHhPr2Ub6lDrRXH3w1f/M3Sop1++WdNzSJEqqe8wgqaKvHv9avv
45gs7MUPo60i6xOeSeWsnq1CNDkjMcJfwE61SXpQizalIj9RwLhIRFezFb8A0Yu0wecL8sMA8KbV
2XqMogoVo8Cgtq5/nzyba0zV+pfP2/gZPEGGAD1iTUdOFwSFMgt0wxAUzQDKlqtJb6cPKDjYyeMU
4BpbcLoLrLvRxlsYzo/P6jeNTuP95oprIPbnJymNxvtMXwXnwwbSpU2ZIFlPz5DoOb8bjvgZOM2u
2C10+MPVosqWBXNXJ7bOFiYUbr8WB7OzBdIvMZrS22TjbcTLepMhcB/tlXXzpb5d2n4fxrE3rc7W
qJZV6SQL1NtoatiJhKfEeMLgFEuFeGFwl/o3m1ATn48Oayd2Q855DDE8bR8+H8IP1+WbvsxmL2nl
Mc1cdoNvhqu8wDRMO7i5vDBRH/cDfBQoIhEJrFlsrCDIqHVr0Qqlsma4qoslJP7Hc/JXC9MveLMK
XT+Uy7EWOhsaxR6PxqteSVHI1RuVHGp49/mgfRzr1b9am6273NAmX1aPkh+5oOk49w7pTtwqm9RZ
WuMfT9BfTc0WG3aOSt1jbmg37pcgwV6gptTHhXihR0szNFtpXRCaQT2lmaaieIkmfOsQf7mbgR+h
U/VObv9Glmap1dnqQ37KVHIUMm0g2XYZosYtLaHZP8rbqdqbuZq911QvEtUYmY7XvF34MFoOmPUz
pEuP/iR/s9Ke1LOlCPHxAf1Xo+bs6qXHej02ArOmOsoW0Tiv3/lba03pwJa53i8+hRdWyTyB1wcY
1nsZA6lVB0EMCUUI5nz5fI0sbDFzdoS5uhCzEF2u0dR93Po0WNEpV6tTEdT7z1taWBYTqvvtZsZh
zAwCfLhtTei+Dm38iHxB/huhVbdUaSKIoDFnzRZ8hrXcGCv0Jki150RREYRufqMbpgYUgXsGmPF5
Wg4H4FQYRJ6QstXvxcz9FsgIXX8+VB9Nyts2ZpOi+5FXRibqVWFv4jHyXCKObEinPJe2nzf0Si2d
38zetjSbFMEaBKmqeU0gJnvEmPQe1UcWt7IbzuOL4XY8M+12zUl1PcYrfDUhFNnqNXKGT8uXxA9K
SZI6YV9VVTUUmUr1+wWi4mOMPAy/BRODZ/H1Qhqv9FVyE+7+H2nntSM3sqzrFzoE6M1tsXx7o5a5
IeSG3ns+/f6ydc5eVaxCU7POALrRAIrKZJrIiN+oe+mwNMnX44FL5TgCoa/Pc8bIsyrLC3lBClRq
96veocQqkAj32obbfxkQJebyYq5P4s2+qtVDsVHjCkjdN0w91vpvdOWey/UEGHP4/RcJ/rUNZ5/E
m33butaDss2JV2/Se++tZ0aRkf6BQOB9uc0l13temlLt2pviNKT4SacXdoy7N/jufu28hKE7tigt
3uAL3Wi0ckBFce80K2lDd3CtAPSINuqP/KV8cHxXQhRghRZ4U2OrvTLe6gd5v/SYu3ac8q1hjvBH
oA3Pf9w4DUWJEmO/HtHYXHe9/sO2onsVu+iFe/fK9oUMoIB8lcG+KnNUDzyowEIRGA8VBQU/CdpY
MWyrAC2oYiHSlSERSXcEscRWjPmQUvylBnwATezpgE1Ud9PUHQ1/iZumavM4dJDoHwn4Nkm5dtGL
iPtB70NIU67etghFrQnae7eYtnrZbRTEXf+E5T23fdJsJGktNQjpZyEiQmGYf4XYFoW3va8gPlOl
HX5C/RSnee9iFlyhVCv3yCe7dGLb+BjLpNwYN9eJ1KI+juI7TmFGDFg9wtIgRDgmb4aXMkUy6bXU
rchDHDuy+s9oBFsOQM4C10UzxgP40xBGdYRjIm8rb6v5fvyAR1yOFlrSGMHt5Bve5wkXU/8N11Hw
32pm+fqLond9tPd0vaZi5GEqvJGDyWm3ej8JRV6znj7jMIJ4Ig4nmMa2q6EL0LxZjR7qt5jqYjiZ
/YOkX4unh6qhojhAzTTcJOl17RD1mGqj7alqmWuaWpeto843kOHr0cLdN1obebsi8WpkoMN6R/Ze
IyXv26bymeoKluCJIufPg20g/OHX4edK8RxjVdolgvWZDXgDr8B66m/425BcQbGkanhSw7xE0ijO
8YSFWtfvHadCxt3sdYS/sISu96rc9ugmNjHPOrj8zoOXpam+waEbufUw7LMek4w2g1o6GIGraFL4
lZafQn8I5h1qObFh3OqDXd0XnhZ+G3PhHBKj5x1qZXAIjMY/JNZUyJh5StNxRN58oyGG+nkyLAcz
nzRDbrFBZ/glU1osCooknAANeD4KZV04FumjcCAedt2EYO6jhoBW+w0LLkTSkWiykju79FOsTapp
6NGL7MbuLcVDTMEtEz3t6qecFIH9qzfa5NfUdhla/L7ZJv2dpcdo1QpFQXSYDCOMWhmnX9lIHysW
JvKVmlEJq8Y0Qi8qJqNYTWM2WQ9dkMvd3lZV0Q5HQxt5cjvxJqQDY4xxrT0rI8CwRJZS5KgwREjy
G3NQAlrYo1PYXzTOAuUZde/qd9xG+quOyPR3o23a9jZXIgRdLXV46PohtQDm5B1g/dI3oh0lezwW
UCscsGbq2y5q/ommrNRQdyrRHVcqw5Y+gcqMU3+LiVLavPYSuo6YR2Lu1b7oXWal9qpqs0qPsLbE
N/etb7XI34XA8wccX5WR9VEpaFmvJ8WIirsRiCUehYPlY0hfFEb4oAYJVuAGRsnNJpMns7utsIrb
KRDblB26gNPXpp1SCnPS2OBqWGVC6EqSNGvTKLYUuVU2BdnWb+omL3CPQFkeR/LKQJOq9iEthziC
4/gl1Ub9Zjd6Bz6ttKrgBX5eZu45UC2E7ikhHfChs+svVqoLR/oqzK0Mx5IA44exGc3xkxO3if8S
wy30PykS3D7M7CIJzcCu7/q93zmGh6uOPHg/Oru08QCRnNaSH3zfl6xDFftt88VI1QIWF1o1wq0m
HRFY3tStU01oZY1motHvKyRHQf90xC0KTVKr8KC2OdQlCw3sXoAh963fQkT1yyMSuyV22es2SxCB
S+ywRCJwSItC3+HwXci++3/0CWk9rk24sUGIcGEZ2DzacymKclwLo+lOkaTq08dp38VTV6FezSlO
G90BNn3BAVK1hBUio3SoP3HobL1HtK2gkIG9XEuvH8cSWdtp1kMoBK7gwagqEF5tfhl2WpMmfG5/
3YFxETlWD4ngL6qn82wHDAdAGhVHLuiMJJKz7FFVWrkc9AkzaIrxwdds2+0bCAuC1dS8o+kWOzzz
fO5PRF6h5BTqJX4HPfyyTUa8tXHQA0ebbQNw30ARjuq22Tm0HD6eyItC4Dze7F1tOZCPIaE7Lvqn
m+JVWTs3yVbaWG61oRuAOSJssaXK7UWSPA86m9ZozEGNRgwyOnRQiLi0tij63A4ufjPH9mYRJSyS
4LPl8v4Z/3dSzdkbu4zKDJQSgxSAnPKetXlAZXpTwFEo3CVI1EVaI4I5UPxsxYZRPH8uqnDSwKOy
ZvoA7yIFsKOK5/Hzwne7tk5Akxno7KhstnmUFJXDTq9hrvdOvkq0Z91/RRF+DCNYjKWrod6lhLTL
En1fFDRlEwt04iIR99r2OP0Rs8WDitow+G3vuAJqqqzLJxggXDC/pvt2jbkkznjLD6z5a0CsHRJg
tgflQXjGs7WDNKrUmgF+7vTxjxAU/I3zTurRfheLSOOLirUIZtkygqR049QLCiXmgKgno4TtijI5
ntqbhgr5HRVr7R6PVNdw1Rv/V7OLfo/pKvmy8IkvRwqthoKrjBm9CWRntmqVLLd0M58sdkm4R7t4
27Bmg333aRmrc1H60qC5kIbLjqabgh0mFvXJGyvDmStWm8BaFz8ByXWd63wOttjYYoq0ov0GUaFy
fUSl1wtjnK+geVzx6jmJC6FoKAsjsd6LifjgmjBdorXkljS06wN2oDAa3Y9jihfZ6WFASD6mrTiW
ZZiGYs+GypNDM/2KoSLb7I72eOOgityYhQvF8cFTlsrN16b2LN5siGkWKRYQJcB/W0GNpaH7w8oZ
Yr2m3LNS6Pzh3b10PFyZ17Ogs2epbrUy/kextXb24ffxTfRZJJos3oP0bVzDbF7kravz1fo+rY4h
c+BBEXXe///JlzQnlNNKg2EGh/C7su1eDRnPK3RAdrjDgBIoQJ+m8qouNuiQfQ/2f9V+nOcF/AhH
BtYG94UURJ2jX/HPUTOHPB/KTbcWUE9+gY+ICPkstC195eycJ0C+/BjpVfHXQ7O0nuc3zfwHzE7E
pkqsDNF+k2puc4C09YjtJMq47KJsM+7lamEtXy4uhdNfAIqpbV3BfFIm1EoZTvb7/nG8TybUvw78
t3FEsBttq44m71JB5mIDzWKKOTj50l2oF3mJ2Pq6pKoS6kdD7XDJCrYlWjZtYG4+3q4XKCryIFvR
VYDThskTdt65M2LeiwMMCipOcve90LE76L933aqz98o63Ijcz/4SjzeF9lXiLZMG38UXXi6cL/6Q
2Ua2JF8vPMGr0nfFQf8HFWasI5/1DW508uqn4Lr7bnorVav0q/k5fFk6K69NO9USsl0ULzi4REZw
Mu2xQX+iNnxrbThPJYTH8S7VcCHWtoDVDx/P+fvVcnpGKjZSCaDVSV8wPbfmVdOqKqM8TAfqsrvw
2djj8LzLX/9qx843zJ9IkKzFPady1Z2Pqot8vFKLHqmFO/8+3AueY3Yj3cnrDEmEpSm8zHYZF+ov
XHDEsuF3n0czUh3LJrmElXVbHFBjR218rXwr1+nB2dn76Gitq+3SAr7MdmdBZ+tmUFDg1Ck5gGc2
d3iA7XEIvxloeAuWNdpQS2fCfKGIKT0d5GxKLTuGAKAUIWcCJvRv+lHQJ3K3uvF31UaAiNT18Lu/
WToWxDDma+Y07OzoQ0REmSSNuc2i2xoZkVjaNW2zKtJFxtG1NXMaaZYCDqnCk5lu4Puhx5qh+2jc
l+v4MYeMOz3+F3vBQDyE7WBqCFnM9h02bh3molnIW7O7FZBpn8Wi75fp8Vcn8CSQuNNPNnjbSDq6
6iKQVhcm5kBR8MNSKd2swBFE+W2AbUC0cLpePNrfT9eTU2UWFJK+aSFAanG6ersSwFc1roXEgXcz
7s3sX1+PnOVsPEVGV0HUCWZL0x6mzjMKPKPEVlA3eIk8Vxt7JXNg/wXeRPz20xUpxnYabbYiOd4o
9wlSsehUi00Avtla4YvO+LACf8k+wRdcWC3ztSli8izDdxYdKEoUIk06+Yg4jrb5gO6qAECBg+3v
hDiR6HYp3xtwLR9Hu0h3CAbFxLS5/Lnk52+hpIi9UJf5eDl69CMaFfjXos2uow9tV42LKvmqwdn2
46AXOcf7+QI+EW4LJALEp86HWBm1b7QUTCEY6sfqsUZZhpfmUbRfcLveL+OYr56gpiVrIs8RXdLZ
se2jJVb5USquI3+PTwpgg2Q1bp1js4NNs5jgXI0nxoZBjCrqWbOPWJrYf9cJB4y604/qpt0BJ970
j+ZK3ebb8Ue5VIQRL7nThSpm1GIqwWE5lDvn33FUrcGQEAVmfOV9SzlL2VnH5m75nXeRpROJ/5hL
jDlQjLBmGzBP+UvDNwNG5j1hFij/M4L9OvY7ZZ9+wijpVqPqqa6ye+Ut2WfHCnrq0vtLn78U5r9h
vi2dkfNN4Tcogd+tKM48RHjjxaX2Wkbatou7/VjhiuA0D3pIiyKPi9swbsDKm1ay8ZTe2MdFbOD1
Yj8XBVZ5kqft6zq8ndr8azsYP3Sveo0z/Y4bYocFy03T0DHzgxbPXw2jFxwvQ+NbG4Q68vjar2kM
9ZXeNkcn1B6zBMvUQN9LYblPxuxQxtqjCavt4x10QWBmBqhakmBBdQJXMP/eSRalVqTT8UmaqVhT
uP1aFNXP1o/2ocXIwxKJyOkVMVK3s/ufmtnsi9S/ifJpI0dc5DUehYrZ7bSegyXCXrbrjvAlN7qk
3bRdeSiz8NAV6gKd4VpSKGqtwBPgfV0+rtTG6OOxi6nv0swn8z/i/LLD8mK7VEF71/ed7YezSLMV
EvlJgxoO5sn4X7DjrR+g3Cm+CHxijD08IMWRpzNk92gV/V6kFMyP8D9f5z/jnJ1vY+GFNHEY57Bt
bgVkq3Qlt3+0dvkat/ql9GJ+Sc2izWuThRaZUeQQraXushb0cECzu+GIY86D/P5UX8qCxWk5n11k
Ay26yOAgL2CtsYFpqzZ4nG557spYkXe+CRG+XLgKr6QzjglHUIFsRmNy3kaG4lMWdUoYTUZ4TfnR
YeyRjDleGwsqyxc5DN0AoQUo80dwLufbqXXsuE8aXit/lgtV+pufk5uiJ7fU7b9yMzg6z22LvgM6
Pxd3HxxzJ1Ho6XB+ClEoAUDAa51oov3Q3qjPH58UF+gwhgZwRUaDSjNEk3x2XmPJpHbYe0tus6bv
/CryeO3Z2PWH7m45YbpyOwjaAeRLZCuBPMtiZ5wkLw1eXb1mJBRGtvl9dQtkZ93u8Ev/CQ1zLepV
xnckHSCyF59UEuClF4RyuWREWqEaqhDcMi4QAX6l43M9Zv5ae+hgt5hufRdsRfoEUfc+WGG7uSxf
cLnbiSmENLl6KVtps/S+bPwKDn3pc6oNt+UxAM4y0Gyhb7VHtGnh5L/6PU+jzdLtWh8K02iJZqyw
0kQ8TQEM9dPYgQ7aG4f/YvGICjmabVSvwZWdf07AbBJGk6NHqVwc2NZn79FAmCN6FhXrxYNMLMXz
Y4XqH5xSUZQnlZknabE2ZF0AMMI1HoS0offG8Nxyh67xCqENnAe3KMg1K3+x9HglIeXT0SwzDdRf
AeLMPqEOpb6JBuRlcKzbdmv7GG+SF/sgKvTtr3i9yAa99hUNCm6cbPR4LrMo/BukqU9CcqNv9lEc
2N4j9k3QKqrnZS7MPMnnCGBcKk9QdL6QO519xS6WJXmoY/EVm4N2Q06zUzbLYa7URojDaUPBR6W3
Mu+pjoFiaQ0tUDe6ZfM/dI/RVnDoxm1FJT7fFvHKXyRcXdvxaOwpAL0hk1sXmf1Y0wlMK4MWzpFF
c5xQSWrvRAOgWRm75vt4EA/DxV14mYE6RMXDCAsjoIHzJ72S4/+l94H3p7MCxSt2pbtgX90lu8Vi
hchV5tviNNZsx2daX8aZiFX+gyWb6CIdOhs+l9BkMb8gM12sbkm1n2Dffl7Y/5fPivNhzlZOHNZY
p3SETg5C0St5QUGMtRM/LMmsXt0QvHbFXU+dhDLe+UlTUDpBIhIfzu7LINTK3q8p0ZPnmlq+Jq5+
vv9EmzfGBhTC5QogLYumOtAxWsd3zp20q9ByWIRni7Pj4vOdxJo9BZPaHnh7E6t3s8O0TkGVrIr9
8I/Qh43X7Y21pNp6NaBGfsEeFA5bsxtfrzIKzT4BUSMARxG4xo13ELwciu2i6rR46c7PF1GxOCki
OGIVnVz6iVVHkSL0e4atsg1R0UO0c7iz1I3cb7zH5EZolSFk9aJmT176VEt/Ib9ygRj+8xtsEkUg
JCSls0FLnN9trCJi+E56BIfgbMudduM/GZtuH3+L78av6ovQvqt22S7fZ3fpVg635Y/lHGiejs9/
yezpMeRd6lP7HuEJyfljaRjBXZHLYbaQHF88ceZxZjtmSOqk02JGrHn6W24CnLNu1BLPWjO4zTTT
9R17b+vJFmHdJ6vDghdaT4sdneXf4xWF/P344oGdVjJjm3fTgi3HxbE8+3XzR0kuO5JaKhSWMBfd
2jt5M+I9WbuihQbo6x7ctu+qe4Bsi0fzfPnPI8/2m9d6XkntGhuvJ3zUbrW95Jq/gjceKMg6OIsq
wheM33m8Wcprtx6AK4N44WhscF3ENHNctZ7sGvW09lrEDz38f8JbFeZ8V2wd72fb348KBSgcHJUm
cH3MVMEaN5qB9STiqSOKCd3vhZP86qoU3AAeOPRj5pq3OSuhNnx61hiZlG88Ep9Gk7IbXhzxAX+q
YWX9DXZ+Kers6opG1ZOciJNBKPpl/W78JnA6A8XMvHPrxyCBxLR0HIk76fS8ff8eJyOd3VlKrfUh
pvM0rtVfxQRqN9uZ48IZe+Wja0Lbk8SD7BhXgFnCCCC0bMJpHHkwek9q8mJ8cbzvinSkY7w1v4pU
rniri681LmCcAzvP2osK9V+IE82TAwDjvCEVGT0ojVtzzvvw09JW0wRqyagrpbX1+6KxHoegLYPH
uAiSZK1jyid90syqKG4zvH2bbVnGyre8c5TmruUydm5aA9L6hkoweNPWJKNaYWpbDa7VNPgBZSOm
7XdTqWJFurAoL7eqhhCQjekCyemVKlapdeU40Gxvtg0q9Rmandq96LGLvhYn2evH8S5Xxlm4+T1V
ZpmtxkJit9YjXOhbN4l4S/gLUS5vw/Mos/MnGLsUL7N3Opa/1/bcPgdzq+4XcX6Xe4uc1+SOh31L
Z2leYrZ93cPw8/827nU3RTgXLsNtfVsBl4RGt1nMZObZoFhrFvYWwjhCF5WS83t+bKU6gAAEgeBQ
3sfH5gbfdbc/yPvFSOJfOt/D55FmZ6qUJGqji0Y5kpDVQYAm+6/tdtjEv6iR7D9eFRcQrfmwZnvZ
Kz0n4U0quvLR459OJ5iLp3obUTkQUYMbTsmtBnr960LopXHOzkepL6Kua1HfqzfBY78b9rEbv/cG
l5Up5o/r91HScLGQPoceNr8A0tGu4tIilDEOjKScwpVtxThy4UELr8CswwX12vcW/8VHPIk4G5xV
RFmg9kSME2yDV062Uo/KrYJOT3w37PtviLu41p0HaBNipBuBNCl239uDvHWepF20odu9cGpflPnm
czC7GvICA3K5BtM8bOPndicqNTpLuLqvFn0jLh4077Egp+j2O21sXlJopKAjSyUNFD10+a0UUAHv
vQSWoHm2uIqvngZUTZDxpqlGN+98bxp+BDJciNTR5Von+RdYQJuPF+u1c83mJ8syQItLWxGl7PvJ
b9Hpk48ekjHNXrzO9JvFl+C1kdgKyCteMHTP5tWKxk+yrlNlXoEU7ttp136KHrwDVuCoafjyekKG
8PdSQXsppigrnrxgEG0Zcrsi5mDrhxoBTi/Xtx9P30XhlwWBZJpOCRZEjG6qsxdKZJR5mua1OGaU
rTiv2ztRNtCQG/N/+oss3YtqzHs8drqJwDCf672JdjKmcoob3/Tg2YnaXZls5N9wE4Rc27hV18Ww
Gn4bw1+AnK6OU8Xf2SARwxLpnbR1Gtfv/bIOYfkjtTlu63uBVqk22U1wnzznnN+Ll4W4DGbnjHIa
cPbxwjEdDBIWkQJ9iYN/cvIX1XJWsZdgcZ6vKu2xGjdx9aDpxioonaVDZV5yFvN8Gn72XZVJK6iK
Mc/yzn7yqVMeOFm2UbMaH+NbayftimPh+tvFuFfujrO4s3cmAqpx2prErdbK1n4TGjBiRxro9C+l
1NcOMwNLAgeAAK07c16dKY1uMsMo4Ch/k6kDCXuCGK01fVs8LaMDL9qEzCiNc5P2AeBpgBCzY7pJ
wMtkat9DPSkoKhS8G4e4qV1DzTeSE64T29qOlf4laM23yky79cJOvfJFDZDMlJzodKOEOksI/CyP
UzxCBjCg9q59dn5EVPTX9ZN3gI0G24zMgBQrLdZLzaEryfxZYHFMnWwdxSqborA79Bfoq01hs+mz
7ptWKtkmnkJ1rSvewTKrp//P4c6mu8/1sC8UBCY6FCRDH+Vh+9HCfgs9MBAgONAMO7GAw88fxxX/
7Gzbng12tm0tE95pmLCm0Dpd93l3n3X2g9707sdhrp1HZ3Fm+1PP+Mb0nAXA1aQOkazHCMffd1eN
fNumGjYlS/vlytBM2cA5SVBwLIpS598R+nodwX5jAVvRMQwTN/Z6VzKXzG0v2hZsFMQ6KHwrtGdM
+l3ncYAlaPX0RwbqTy+oxBxgE7r5obuP1+P+30P0REQDiLYOb0TQRmYjM6KGolMam+tC7d6ciSmN
lc/ZGG50zd8ufLgrzw0MUTSg4HhCgSadjS6u1LGxtZLkuKRol3grKMVuKo0rz3ltp2GVcDZ0gMH7
RY+bK+/Ss8izozXyMkWXdPjintQ/xb0nH3qRNOMQXa4SOfjpGP5OGqWbtvfup7p4qsppn0tlvrLt
5vHjWbiSmZz9lFle53cgaR0N9YE0zvdBUd/U+mKt7soFSkNacGJofdFpmMWIdbsKjTI1qWA5PzWn
3rfRdCON9bFqlGfV6damJz/bgfKgxtnOToaX0Er7pVrAleuMqwW4myGIKhQFztdynlaVZI/8iG6L
zBggScs1V8V9vv2Lju3V73sSa3b0lIj1yhZ9alIj52f7LJzN9FeBPmsfkbhcxF1fO4LOxjZbyS18
TSOu3sfm72VsuxHwtzaSvkUO9jk4titNXTj1rp1Ap7M5W8FF3aDz6LFPk75fJWG2gRbsSgh4frw6
r7wJTJDC4KAxihNc/NlHK7smr5uQj0bBP8v8vZH0m34s7/qy3QRZqKHmragraKpfPg58dUpPI4s1
fXJVTk7nV6rDSR7+M2CN8kcDr46gVmbPQsVy6Wq+tg9P44kldRIvazzdUWsm1A9e8/BbRwduYUTi
F8/uw7O5nF3+GNdifSkxIvNuwphN9L3Dw+SKNtFy2/Ta+jgdzmy3JXmoNSP9/nXW38P0BxWGR063
dIJf29OnUWb7TC8R8rNbhtTnPyHbl+3XAauD3tpNxoujV2tfR9o1eininx/P5ZU8Ch4xuGNgPQhd
zDtg8QArT+4YnVk+xljPrZxQ/ea1+Dba2YvsPGFz8uvjiFfmE6l2uA48v5FumR+hSt8rfZaFxrqW
qoOSlutBHnq3kjxpYWNfq1adRpr7V1HCKcJwaKp1FXwXUDrF0V0tzdwxQSXeSjBNKVaxBdfYSo+x
/jOXXyq7WFXGZ0u6a7vfUjmhsKCuPx7+te149qtmB0GcNUE21iiuC35sFOwq3uvbfAftcW1ku3ba
JsuN1StbEvsqFZo4nmmYIsyurbDwdCmTVINqjvFF3QA2eA79vU6jU9lUOyNawR0wlhxqr46Up5Bo
MUJ3vLinVCfUk8DqO563olFt7HPX/irQxM4OZK+8THC8ci5YtG2AVBgI2tMqPj95+qjVc89ganlP
A6fKdxmpiLfND+W2cJ21EyzJR16ZVyE9ROJKgwNo0yxgYkmplGkI9Es56iRoFSiLl734J2Znncjp
gKaBneBVOVsuUS6Fid2r1Tp86zeC0CLMpXjuQC2p3GXC5tURnYSbXRZo/1hOo/vGWq1/Dr66GrX/
ZlmcjWg2aXIboZ6oEUJUrWpX++zweqK2OG2ijQS8xx0WEsMrJ85ZQDHmkwupHivWikPAtKV34/wz
ViiUdN5/cSudhZlfFI0hROX5UuquujWwp6rgBua3ol7rHBaJTlfW+lm02YUBjBF1k4ylp+5SSPZ0
NPb2iilcCYXoRWDNZTSKjLDU6EHxprnAnFhBWRlqIOv/u7MM0PPrboOKyrHRlx3yLq/Ds3hz1Alq
HlHaoBCIANNaPeobQT00KwqbKm+1xbm8XPTvAF1hP4ro04WulOpxbipprbMiq4OGQEJu3XZIXMW/
hC9xsDN3RXdYuAYun2zENPCe5my8UrmhXiU3cUVMr44OupoeKgyclIMxGZ/IOFZmC0Q51NSVNCwl
vFdq+8KNAuwZvVBOr3m93ajiKFTzTEzuLa7e20RoTVe379iTf++iiwX8WbTZ7iPWVNB+E5Nrx3tT
AVinoFXfbGT4h3htk7QtS5qLZ8L5qUn9jWOZFSsLEPFsLxZZWfRjLGtrm0puZ1grDIxBRn7r5R+R
v5RgX54vfEMHyLDgF7BJZke0XYAp14NBe+9fhPtxAHEWuyi2K26yR00oc/f/xYa0WKhQdEXLBMG9
2faPNLtD2VrVkGzv1snXFEkEEIT1Wt4mMmiRpc7fFT7uebzZu6x0ynLCd0BDTjhIt9FjSEPK2Aw4
ePvQ3XkUEtlRd1G2jkGeJ/s/dlhL1aIrYILznzF7rIWxXZaRws8Q2CX/JnbWmn3Uy1WofsH6KDxW
N9qu23hYEWbHLt5p46uDptl49xeuGpeHBu84XX2nCANumCcbiHcNppNp2jqFHrXJ1tbPPwKmnRsa
GzH8ZbMj8VHPV/V5yNlWkuPI90vxERCXcu0pXXWTty8MeWdVS1a3F/B0+AoMDyAsrSWBO5gv6tS2
WkdjeA01c5juW1v7rK2n/buPBvrRj9lGWmv9StsUuwrEKnY+drtdOCQvXyfnP2KWjahRrfo5gF0w
6oIBUO6EWEXfUVzumOJ0a7jy3nwWWwCG/ELsyyPkPPYsTVEy1ObGUhe7ut9MEBr9sd9I6cq4T4XX
4jra9J+tXxZsqr+4b68vrv/M/uxLO1NLNOt94PZOf8MfllpliCCfcGVyE9wAlvp6V0By5+OdHZl0
oEHjoV6OpoQAoRXb6IE7140ehMuGtUOdEEuP6h7X+c2itcf1hf2f4c5OM6lAUdaHLvC+rfN7Ggf7
CS/VYOvvBP1IwjWb2vOi5fBlVsOQsQzDb4FFftE9iSbPL9KKsN22ADohHmEoignMVYaJ9LKAxNXl
fBJvNkwnyK0oEctZ7Cks3Ddxfqu0v9lSeNtvho26Srf95/yzemeDiQuWVC2vXPw8/0SCA6GbV8u8
CN4NLf9o5OtMM0sZrzS84nbpQUMt41/zITg/zmLNTmql6OUptSWxfVrUWQX5QuiGpgeBglkqOV15
atrgbdCZMQRTyJgfxgkCe7wrTH3de8j77rtWMspVrpiRv+/jqv9cama0yVLpplED674F/t7C2nLN
JDRNHAIte0/BIlt4dyjvetJnB7aK5A3OYxqkLBlRs9khGjZWGAmpy7Uk2/ke4Q1z23S2uVdQmfsF
AaF/znxt+GlOilNuW7/KI3QKqxYdQSQBw1Vi9cFNOAbhDmFP497SRaPPC60bOSico6E1nEWcEp8S
PR/vKMUbLKAosQ6S4devStJIUIVT1cIU1E4fs9TTv1pV7X9O+tJ8LrxiCFdGmXUbaTADAjeD/dzB
cd6U/RQ95OOUvlmBo7mRVthPozNaL00+5lSIxrj63aMuiSWNVsT3iZeWB20ooYqaivKzbjXt2Ns+
SjsB3V6E5RHb2yspnifuaOb9Y+gFznOa2F6OvqiV7upurFEpVO3xMTLH7lUKG26cJphutco27vDZ
i3dtmNc+KiQqgoM29fVPaPU5r55fAs81J4O8khR+0zlNdDtWk/Up17r0Kx7byQbOeodsqawlu1zp
7RszrPP7vB1louvy8CjRStw0rWZ/tQs5+e1HUfvsxZKz9RK93xlE2EToeW5qrZIOemcY93ii+y+d
Mk73U6dDAi/s6LkPYuc5jKPWhdmRfrJRoHgd/EgCyGtPryHlg4PBYvxp9x2Hm2YHLMCxvu/aNMDi
ppTbbBU0HpyWoSofPFmObiKlTwJEffzoSzv41qtUeBRNEi2+j8G4HezaMm81Rx0em2IIkrVW0noZ
czN5VibbcnO/Hh+LKg9+aaGFBEav1vueJG7dRmp55+RBvbdQWb2XY6XaRNaIhETf6Fm6ippYvzW1
UHoE/Se9lJWtZG5cq+GdnhTlkfwX0LpqB4e0loNdOYbxofZrb68qeXTnR1Xz4owN+CUjRCNx5etx
fRjTRFkLKty9bfreptZTZa2EU/elT7UGj0rfOwRwzg9eUqbHonSGp8FivofgkYFuMLdsgxc+c1Xt
/HRIX/wAPnKU+0XnSqopjxuz6awyRi+1zNoNup8mjRCpyH72cpDRDi9LGYuorNeDo5wPfvBgR34/
bUePis4qcvIlkMPF1c2eRxDJsAxY5izgWaashgZ845RCf5lAI7SAxlU/qpt2Cy8LrZz35/lSWnwJ
A5jFnB22vuSkY10SU6TF3lHZmwdBXFL/vYI+tbWz0c0qiUM2jA0GLX8iJb/yb/ZhcO0VaEO3uFsC
OF2kYAgCyGTYmFMCx77w9kSLSS/UYAAvHirbJlY2Vuuv7MQGjRq6VpHsFlK+i4eciIcoG61ioRAw
x2740OLjMOssYV86VYglKivjh48cwc8ogXAW4T3sY+WzdHtdWTGwBqkf6prD6/H9cjupT7GxWsXw
GGY9qq4SfUm9dPXxyC7yKzGwkwizdBK9TamNdSJE8ScbcQwT8VNPByqxaPB0Ubh5j0RlSghIoDk9
u/HapNQQZx0t3onoNsHnzt2CN5m5zR/+/bQh2Qdai1Ivt98FaiuaLJ/ifmev5cn/ohSg7KLx6eN5
u8yYBFyJepcKPgvC5fwVpCl5NpmlzYrY1d+N/bBvt+OWyusRvzn341iXi53UTBByEcPAimUuA5WN
6qiXMIWRWAjCT60S/KjMWrvvzGG4nSaz33Smtwgrv8iAGR9pNwRgqubstNkjhxbMJKt9Ya+NxBXF
ZZHr6w/tuj6g1rlbGuLV6UTYkea5RffnYnWgJ1nmnswnq/tv6SpzQPCm40ZKilVbIR39q1G129Tu
Nkuv2csdhjgoIAywGFS9oCGeV4BhzIP/iGx7TbrlmtFzHisLO+wSQ8hMmlg82awTFELnGWgVq4rf
tYa99r5l3YoRyZ+GPfjvt/wgqvX1o3Inf14C9F1bM9SAFONdQAGNn/NxWWXop2Y+2OtWMXelXu5Q
2ljZTelytm3t/N/6arNEFDrYmmYKiuwFa7VOByWFym6vSyPHkijREMtMO3QNqsHbfrwbLjN6EcsB
rMPeg6p2gcnskiESao5olWlgQLW9d4hdY5fcC2/tzF0EPF8ekSIe1SUhqnxZ4a60JKlNqRc7HVIS
JRXoo9IqPpqsRrDICDlSdtn6L0skLPGJzp8IZ3HnlW4Fg/e0SsTRTCX2/6kr/wUH4tpOPxnf/Cky
9vZYjybjE897ZzvsDeTJhDST0IpcTEiuRbOApsCpZFcAhTpfmEonZ1MXmH+kRnW331E/Olib/GDv
s9+Lx8rVaDz6eAWhZnBR0Hb0ET9uQxK6WsKXg8LBQ4ymMm1Gwe5YEBC6dpawvamL0b6mgj8bWi7n
lSF1FqQp+T7Tvnf1Ym33ojXAiheSedTfyAlAqJ9Pnp9pcI94IAlZq8d2J/ST7VX6uNwXvsx3zgLN
nShNOn1a3MWc/llzo/baqyrn4yrOu9ePN/PVOCIloFgKXvWC7R7LntoZvr32i3+GDBIxwJ6hW1p0
V6MwZTIHIljCefYWWZlSKZXzP4x9V5PbOrrtX5na75zLHG6dmQcmiZIotbrV7vDCatttEAwAExjw
6+8i7dn29vYZ36puFAFSjAhfXAt5rUbuD9O5ahD/Vv8GmOdXMy4+yn8u8vNwVckCjyjLnNBh9pNS
F1HXe5+WRY/7Htkv+f6/v7hf9bUfr/aTNGWWttEXE67GW9j+RhN6jBb+90v84oGA52JgVQaYC/x7
P9mkdNqrNss7Nyy5ygAfjyVl5zRC+n2/ZNeJ9NPOs0fyG2HnFw+GMARIM8DFwKj9OW65BoeDWlaY
H0pNYLGE19K6/Pfn+nsgNvDqYdqDIgbsAUiJP41ToF4N6uhgAWGf5k+QRQEdWgZNBapRRAP8Vob/
5Wv84WrrA/8gw9d54zYUuj/sM8Bu0cpzYfeRpOo5H3nYF7/rhn9DtcJSvK7FEEuR12b/DSxbglCC
DCYyyC1fxuauurMjESGo7ChjGeYw14Ok6IXu+tjZ1Z+rqL0brr83u/1ixOEugM2hY7jBivrTRAWA
Uceeus4L9VzEeQ4/t1LGmvX037/k36ymeFQkuOBrrrPi3yZcMcHuhxBLcMG7rb+AjNkEaQPp9+AF
9VX3SdX5bzrnLx9rRT1HjCeiG39OFxQw04JeQ3HDvFhOpZI9Zjr0XDL/RsT51RgAqroGeQNhOX+L
nZeLaTU8a72wMparLrzPswQ62n9/d7+6BvKQIHKvHEN/ix4xxGjY2ay5YZXpfgv2Tdf+Te7arzr+
j1dY1+YfOn7eFYs2ALslrIku/VqZ71lnx1pn77QWVqUFtv3fPNMWk/aTyKQj62HF1INu9re+X7ea
wXsLWoT1YO/IUTsukRkge7z5+Gn1YVeH8pN5/D0m8S+vCwSvNX8YSiFg6v/6qH1tu4uQEjk6cHat
Yga76Y/gEQSQrhJ8GiIdlGrIYT/8Nn/1Z9kUbkYdKMQgPVkR8v8m5oNNnsM8AOD2MYaFK9bCEpPZ
uF95IyTgmoCMD2BG7TfW659HwU8X/Vk4mLrRNAoFFxWIFYXBFGFyRbiovxncP4u/X6+yRjchnhk+
+5/eqWvMsmg4WcXfbCd2476L4Fz7fZrszzIVrrOm/sLzAdcH8vp/mp+1rHfUdlIBdXBY4w8yRBwN
kRnrx29Wif/zaf6/5J3ffe2H/b//B/VPHHwdlOTDT9V/p/RTh9ypL8P/rD/787C//ujfl+adPQzd
+/uQvjU/H/mXH+L8364fvg1vf6lEbKDDchXv3XL/3otq2C6CO12P/P/d+Y/37Sy3pXn/1x+fuGDD
ejYAfbI/vu1KPv/rD6Tk/TD5rOf/tvP8VuN3CfvM2XtP3/72m/e3fsDPTe2fK7kDEsrQh6GyYqaY
3tc9nvVPCAMQeCEIgDwLM+8f/2C8G/J//WH9c9U3VyJhWOQQsWKhl/ZcrLuACfLPzZfmITwdZ9VN
+4//PPxfPtP3z/YPJuo7TtnQ/+sPJEz+tY9gEdUhkZhIScdYQzf5Oa6+BkoMs9rCTj1NXuO0GK6c
2gFIlJ6lCUQmQOF4oaqRm2bVIDXWZn4Qa1EN2onUiTBpNDSlEubUUsOJ0gbOmNKRkS0IPzgLrcPa
qRa/AVCuDAqlZQdnYHq9Lxf5n82tdStY5bIDr9TPbu1NQFjnC9sNU9ccVJc2h6I3455C55/Hzil9
3lN2QCYhfrEWYCyrDxSm+m97tnq1XtDL+yWoLOdTJvrk62+39v/9NN9P/b8f8/UU60V/POVa/+Xt
QKkCVDboxHxWT17pb8+7nWPbaonilv72Ur5ubifZ6j/v3+rfd1tqqUp4s1g6OWqku/yLGPSz70/w
QjbLnACeAvSQ+q0hN8qAQw6ygP2hNT8GBxdkav4hinI+hKegJk4c+awjke8vAAcCbSvf+y2ic30A
bdf7xHdHsot9RFPH2eQnljkmSRJbxQsVr3VunyoIf/6QN++2VOFYYaZPtDbMR28f1LYZBYNNwmC9
Hs2tIDqdANPY+v5ul/iiJqGf+LckHrUxjG/LVMat2gSQIO4RHBqbnnj140Y4aXJLFFGfk8slZpq7
Ty/MY/dpmlbDM1xFgVqO7yqr9pR5ZpwX7qlGmkGGzMBcBXlk7b0H5yiqc+Uu8J3MvfOj0853WR37
uyTPso++mmU7yyI3d3GO7sIiP4rmogwjf+frcMf7u/skb8pgfW5CmvuluXcV+6Vcbm0PhJSc8XBe
TlkJipykbuUpIZ5+tq0+xPGd7P3k8jEWBvPjNI0L2Mvi52dgciIjdDx2kxmNbSVg1uW7lsmIOIDN
LBdu+a6kL0sFFFRuxd0E/2gjkS3uPftCji9aY37yK1CLuHTEY0R+Oz+bzrze6v3tFufZlYHFOL7E
MOne2AUh2HtvkR+kajxmVv3JT5Ayfonv8eqFawR4r6+vMXI1cIdtO8ViTgySn2aQ1oUteZ7HPo4v
niqT+DWNp6rbcT89hkvdxOERegAcVKPPO4Czgz+zcj7mhEIg0euI6YEzsbh1rZOfJKqodvjYSUW6
UyzAnpmNIlnkgZkJKTMjnoRzWIASZxjmfhIiTOBRU/aqo4QgNy/znYPMADCE4t6H7pgkxI9zULjF
ySVWOzOIL6ko5gidwiUgXyPHhuRIP3NHv5c2VK4S/IXzmS83QemF2uKYUD9W2iaKL5f0NU11cPGk
z8fjsehAPo2PYLTlMbOPprB4uHRZ53eJ99SJIZDCrPE4/i12ZbuLL7d0sOZD/PqatnlzTp9T+Dl9
S3ns+ZhknrGr3QB5VB80+zIi4MI3OkTCg/zN93N92O8A/GNE6FkJAxNdfMPDtCzGyWChy9FTUsN7
q0wkQkIuyUR+61wdGcQ5Y2GVi2MJrj9YpN6yhV01/qQY03Xs+a7S+6vv+8zWrskuyWrvOUmk6i9i
iK1Kw73HZVXs4tvr5TXFpwztuYvjY4ioQRXccKIGvRLvDuVgPvQgjPQnok6+tN7tdrnnlXvQBLkD
JWGE0Epf0R/CL/v9KPv9/vBwQJBcj2AlbrPYQXh4RqCA2kUTmCaPBlUHASM5ENmfaaEFyBs+u04/
JVMFqgna+30Z6QtN4E9E5GSzc8AjjVhwzFPLh+Dk+zqd9+jfvkDyr529+wQPUqnlYX1pA3gcuYjT
OIbWH4rZPAranhhRA6+DBTzrxb5w5rjOuteBuxhu4GEE2ezOUd8wGV/wsgjVjsl9gsGjldY+vrzG
rKcHDAiLg3DPSPlCc98eyBgKYsSFGtolMmDVTvPjW4zkSHRHTA4kzqkbgLjvXHbeneTIQVycPijt
ddBXwOST3nIFal+sFo0Kx8A4++qg7Qyk8qovrrj2Bj0k/n3SF4bPHBpi4mumCn38cvHY9EjsF9aU
h7mqPhrcN2f2JfDN0cD8irsJfUmGUJpH9LHKO/r3sWmyD+trimvm3sVxjL6DgRw7yqXVhY/ZSGI2
op16nskIjIP2lnn8c96G7rBE63/baR/8HRAQrhh0ShuwCZOZvninGE8LXKFdnABZEice7Ki0eIKw
iRBAFGEcp9XYHdL0OXbnYqcHBqaISxqGC2/34TEMiw7UOX0dSV374HCAEeeYYmqj+WBO/OMopfRN
Yw4MBhzo+RNR7h3FOAHH4j7xl9bY4/0Q/4avqCNpBV8/nYWOS74+p6HBxIEq8jQ+dSOPjVHQAKJC
yGlvBLkBtJEOdv2gKGlCR3FzuOcTvoQjWFurB25jxKnOeNF66WIJOJXd8OzvTonRDQf/HrSOUXIf
w6QXYei3vfIhvsjOwMMKDEa+J63+wgrlThlcvCj1xcywHhiDDuCvvFxCoxEp7ft9Y1dPvp9pzXMC
q9N43hbTykLvucTVcEsxJKWDqRsPQxU8Yqf4PebRkTuAoJHvXSHuYlFUz7gHgPwlcYJ5s8WEdb5g
FXXC9PIcl3YZh8/4C5UYvKGVYR9qb0HQZi+OWXlIJZb8dmrCMJ1pH4QgvR99ATyqHP0A38gdg9Ck
ch+GvZHkQE0Q6nQqaAj4ipvdAU+k+aQU2Yt0DHZY+PityL3J9nsTdHDgk4Ggo2k1OwD4E8W6tR34
c/XPQ77u/fO4+usZBgQXu8PKpruKc5uQ+HXruyS11ekqU/4gXtV9DlbebdcP8tX3QzfxajBH6tcz
IRGnKoRHY726SzPIdaswt219b9uqDm4BETl/HrPt/vrr74cLBpx4rQLlYS/0/rjJwxOwZb9tbm8t
0xGtsaeUBRNgRPdWN0CwXmXgXCJVA+TpIBmFMDODV1MBckROG37Ix6UesBpBvN7qZCif8lZ2kNSt
zjfxqZARbppXTW1GX60HAPFn5hK2g8vOJeeOX7IKVujOVlzf1BLhtjJthMrPgjiD74F/9lAuRGBo
Ds2+k1jBmbDnWDa93BNzGQPSKCaQASft3lvuEeRvPWwtLK8NzGFVedja7PYV0V/d2aIe4pSpTM2s
6i+5PvUXqiMNJc+4iOqlLk8LMPdHtXcS1S2Q/ecibX6n5AWCrPtKhiNBkCvAt6uDYXKWdKadP9Ch
dXy+LOBVNRAmU49WmWq59mBbi3OQLhl83SPG43CkdJgfK2tgj2QO8oeCtTO0g0dONOucabrq2+DB
PWbSzI4grv1WbG2exgGkur6u1kAUnyKJ5jt6zc/WWhC7N09keqrQkcGExfZtA12oru3xobLU7OCt
SXZKQ71VLtOObS6d81wYVWouxRdT0RFSUdTjFYuhdyhU2kd4S+Vb4V6djowfFafoQ1dClFSpJy6N
XHy7gyncYKV3q0WvnhvTe9hqoOylDxNHgvC672sBQKVpVLwrMpi9G8iI3rje26fCvKjWYt0qz+UB
7V01GXrFug0gIo5kBq7Zca1q4KBeYwetYKsqLtNOOUQ0H5aG2B2BzmlIY7gCTSg2x6FG1DdACT2z
MO+3s9lu96JlupVul5K5/bnLczX0lvyqmDo+bkOmEqsxCmR4wXQLJPCY0/GVzL31tm7IyrHe5rl/
5XZjv0lszAhGe2ELcPhrA1bzgtqXtvCyM0XCul+N3vJqmvLbjn7dYQpjP3DlMNiOgHSf2dGASJqT
GEz1NJtCPeV8PC6GOtzx4m6iVvmBNnl9p0vtwzxJ/jQuzEgWFUlZa2gYgATGy4yg5DsH3DKRKEkb
6rQw77a2UW+cA7WzD1tN1AxgfoTfeDueNY0qV/ByO/fGPByUrGD3oNHda7Y0z2LMAT05t6fKyYzz
1uQwF3gMMCcHs6CvlmXPT7SD/jSWcrqANELdEyfnidNyQNAycWoriB2TUMkx0015cnuZRZXNvId6
7aomAPsueLab58lBC4dcAxSbg6+W8TGHSgIiNcwmVY47sWlMXNP+WvVGKz/DDHywnHFM80wAB0ND
FksuBrUKRKM9mb2AgJZ5ym4aKveOM0AemOXYvUkDuj9Aj8lVIG7lhMQJ4EmvOxqNHmvReI+Oydi+
g7yyDLYGM7Nl3XRFkONSGEjfoqiaao7+Xq8px711Y4Oj3ZZ429PXHkvGhYvAcueL5uXKeShtcWs8
fQAhtgMMPVmPN68QWTzniA1YQB26r3UgvetWkx2rSn4rMs+jiWtku63dKAHYAs77qwXHbTp7Dhil
q3F5hYka+aGzml9t2dmpbRhVMDsYemY11phrXYQxtkb+ICTCOaYMtNGYJOfYK1kZz5ibIYqgEFP1
0jmtB2709lvT1g6Kd6StkbGOus5FFqooEcdpaU3nL5PZnUZ7fFWBOA56JFXRfVcZtJROT6QozbM5
tEnfu+Jh9PIc1Ky2mo7zKO97y7spvWG/VPbihZ21kIMKhuknAes6pk/nZVD7YYf+CGgaMtxzz+t9
ax6aB91Vxh0IucfE7RzzYNvE6mMwtVd7TkqXh0iLHMMJkggf2LzrNdam37cMVfzYhuz+OgISD2w0
Vq+BCKxh5FgP4xJyCOuvcPung13Ki0qHOBtK3ocAPpmgMgoQVOqVEhKViotqCMQc/HWLmxbCPWv4
zEDgDcSHHEGsW7FYzZCCEjseYIW/G0lp7ydqG0Hl1XhzumA3mpUIMUV+flrCEpVgIVb30jWUc11x
K1xGzeeTKRMdQ+PmdjniHkA1Hm/VthvKxC3dIWBCQ+8qVdVnvG/KyMtA3r29V6twX4Rb2demt9tz
O7rf3nde23kAb81Kokf1+yzvb3T9DoXdaoFpAXRW5tZpUdrpyGnVxzBSZQ9AFRG+ldWIHvMY7Nyz
e1wG1X3ggs5pKXTPlzNtX2yii4AKOiZqWz1AV0IEfV7SZ9ZNrT81c3u2x4V8AGS936gzfTZo3x6B
EA6oOdG094oi32aJoFlN2J+9TE8nJttnOepKaIN7XJY9icyid8Gx6bFPpg1vaMfcKcV8OKdblVr8
y9a0FTJz570ywsa4K3oVXK5Cz665fVB4VV3pWjGWYTpZ1L5uuzyKqTH33GWnMntVivRPjUvnE+e2
9TCVYaPW7cOEDOOH6b0w3QnGmso7FeXUPGkeMk0BIHYzy8G+kpKnrs35vQELU/vRdUWTkEWcV8SU
Lx5yCPXRnT8p0C39pfZ6KM3846CATmNUfYPQ6b3S5xaYX1zcFmsusZKbznGR6LjEkEE1Oa11sOry
MilFk7T1h1zldolRDdWI2RXP/EpTEfwM015cWGy5o6CpvwD7PRq78TYtTvPiUgXEC1q17J2paV9K
DyyhRdM+zfO0762iutW5/lmxyvLO5W1z17l3LqLIUzOnJT4EjE67TLVU8V5mZXYjktq+UovuKtF6
JML4KHo5hLpXmU/gHFSCDkLSQWSt8dRJZGKNclc2S36Y1Ky/IOKyv8yGpJcCEZ71XEXIei2jXHfG
2+JKPeydut7lBh1vtJyBDS2HJdj2Tl1vRjolkJ3A+hQo7szfhk6GSOB0PttEyX0G7utbMYP9SIds
dMjrpbwQNgjfUdzYNmnzNFYC+R/CZom5Vr2ifsuEOl/KUsBdbHsvhZ4fTCPvUmKTHoKQ1l3XJkfr
ujQXFtm7ZWfYOwPgSYExjtpJVq56ArU9JJQeVmitdd/qBrM/WLTy2ryTCCG7M9ctfWIvgP+Wh+/t
reGJUFkKL2gVUPE8IIvgmpeZ/VkhNCGmLl+cdgRGggr844zYQ1KMWQcIBTX7uMADIi3nGWJ5hA83
pyC6mWDXsJDvsFYrrNK6mbPDVtuKGquEPxfLEi1TFzaIBcwDWJL03TzAJrT162UCmW0NCKcT1mv+
VGPNXdSuuumEIQep7Zhf1WKJoBcYp0WrF4zmvIuJA0tQ4VDh6/MKf9ZoJ9DDAR6nAr+y4Lm77yev
vnXaXO4VBF8G9jzEnabUT50BIC/KbfVeHel04FwdI29m1QcFAf8duD4eLSnJSZuR7AYV0XisEaTo
SI6AjN5ifcibxgtIWXnhrEkC2SxbIMTpxM/XLbm2fd8iUy9fvx+Xy/Ygi2L/0wHcnog/z7DXT6Z2
7BHmF+pq3YWFMzhpvhbb1qIXTsqVV1616pGOwMdu4UsJYf+EFIivjNfY8HFP5+Wtg+UvLUunvhWe
TaJ2nNV4q85GVft2JdrEKibzshWYb95U+El+aNIo8hLcNjTWg5wZ6y3JGncHOxoYY7S+3muG0t+3
czfcF/bBLhSS5J4CTAtidAenY+1+UaCQ2x3jkZ01zgPCTJAAlU32S6vNt9Yj6hdPfxSeeskau7yO
hdfdcUVLN/Xlz5phDcaj089Abzahfuu65auzV/Egc5w5rAqgKOJz5g+lp9HrunfTijZNqZn1b0ds
bdsRrId+rgBkFAhrZbLpDI1KTjp04LtNZ9ANu/HnZiCnbWdJMeal4iALctUoqm4u4pZQJ4JK2u9g
ClK9Lsjk8ErsZTqRTtUg4GnKh76BO7wxzSbaqnXFutBu+ipRm8FNrSaXvqD5XsCE/9KOTR7hM4gT
zxaZqt4E0WD0vFezc2FEpC5UISzWiJ6ZfTYN/N6ra2PvKIuNJBlTexCTDoW8z+hnr6d7c6GgLAO6
0Z5TC9B09mLcY6QhE0uULNUnR08WMG7uC1iCzmjjkWhMPA8tvIg5TEmdsr10RMhk0UZ93HlIUglp
7irBtneovrR9xvEIy3JuXbacrczy/IpxHksAfwPPSHjzmUmvizE2oYQMLU0w/cdybJYjkAO/FYZB
GiRKF8Z8HFrrQtWaHYmXuyc5TSenNQU63Fpl5XCSAEkfW6IFPaTnoPdyBCuZg+6kXzeV6qz6oC3r
6HDqhjaffYNicdwKCDs8BQ7cFDoCTiiKuKYlN2H7a/lwr/ZSiyyY1SPkCfX3xqDagd1BiOlkZ15H
pu0sOeiPpDbM66IjxkZ7A4ZwOPDSWZO0+LkaNeR39Y6IRz2/BzKzvIzmqD+qZnFf9/Zykdx2zmaZ
fZhU5brtb9f5ZcbR3np0kSO/dRKwKSlpbyrqB1OR8gzFFMR8k9SvcDRZEZScJ8FNvjdWGUTatQW+
S33U4IdcpU19YBcYyiN1HZDNOiD5bFuxI7oi3Noyzw49pRruRZV9rk24kjob4cp0AqfXDHVM89XW
+GBtwj1VSGzmZtrRwnhcsgxjsigiwJ7sgQStXjVNqR5EUSYWLc0nyuRwmG3lhUj9UdFgr+DQSGE+
iOGYA43Vei/bHYAL0q+rZrizmWYcHT68616mREgo6GJtNVfUzfKtmnevpdqwq8rM5Ur64/b7rYBT
pg1Aj9mWEVykod5wCGmEz8ZucKvWt3K9vwANr78gRVtdbXbP3CLDZcKQwiIli5b5vJq1m9s40xXZ
gpEEtZoIWqeLtiZHltqtV2rmM1hQI71FNhbIKcB8MvWlX5WN5YQEQYhRhb5iNqyOlq6tT5a1uCkw
KXlIMGW+AUg9UEhdfHYJA2J8b8EoWlM9ZhwaubWoMHkBKe6uMUZ2Z3fLnSumtHZMkEP+WageGSPm
tjChtsMFM035+S8bMAhUX1um2o0zlYx7ZUFH0ltD2W+vE9qVEmitouyLaqQnztov9jpgt0KAKfpo
20OsbuN1axsMdzk3HZySGlcummMWkVh1CnvSljsCs8cxs/rr16axZIkGMaCP9a2s2Ff9dgyySjeP
uSvLZ9CIt7mxPA95UR+h8JsBAg55POZVu5tpPkIBoOw4F43xVMODC3gYfmN5u8A0plh7u8zHiM9w
xTOlWhDvZnk01r1aRAVnxsnqAd0PzhX60YS/irsTeTH0hURfe7DX1siQz0Sgd8x4VMvOTbZquzB+
Rnb5hyHzIETWLsBFBiDE8mnprt/bQEiVCqO8mi4/ypKxO01rPReTS+v5TqHHCy+OxIKFLl8ngM5d
1uHjdPysFnMeI3DuE9VVIpJSzEvSeFYBL65nnx1ljm1Zlfdbk2QqFtB8LoLCMnNAUtnqUSDs435u
lo+uYk1fayUfeFxDyguzpssfgNapHvRGNnBqlbVflt14GAskemZQrI/5DKfsesPfjJxzC/FeK2zl
2LpamklrvtsKxSyXO9gG7rjrymNPx31tAR8r1GbN8k3m8RBmfZFABm+eSkJeKoQ0XFjtzR8Ar+Bh
WtgvmpL52/IPKoV3JPKx41Ybq7q4KAoF1tToDvKt0wcdUAz5eDS7orgfmwnIHOsO3peDbzSjeVeY
wwh1a+iiClRO6cLyGQoZiq3qSQMKKrTy2HCaFlQM3X6y1eaF9SAjEk7+cVFUHuqeMp7o2FXnXkw+
Xgpw9+3avpkjENS2re9tYIDQ/GEBLnDl5PeOYUs4pxtyygDNssZD810/EOWu7jUnEFYtD43aKUhl
VAK+KvG6U2QRuHTyBGHH9JpX5t6cYA7vlsK5s7lUUp3DvsxafXmtuf7A1YX5cAYBeWy1wNmbnKbW
HlwZFlP20mxPppppz3SlqmmymqdQLSisp4oSebVZxrVHhxuAP7BSWnR8B78yVuIstiyjD6XMrCNt
tW/F92rriPGAlUNZANbQAYnYXNo3rSw+bRuIZPhho/WqWwlrkTYIekHE4DALTKCsnzHqiHv7avEx
hJefPFgA4gl8aQni8+rk69i3KCNnGOimaO74FBmO3ZwHh6QKh50cHp+D2dbdBVIi1FnoaKHlTh8q
3Z4DQAvpj81EvKhTdPF1EWBrNSdmHttV6liwH2lGd55hOXlfBrJfaglCOFuRvoRlC8Gpzh1RbLYv
dYslQI0YL0JxaQhaLgqFvAQguoJ4g2U1oW5bCjHnF6ikzN+2GDi1/NWGFJRUo3vhMfW4WMMcYL5d
nm3R6AGXU3sc3Hl5Lq51R6Z7b1zsyGIIIKA5kl3LUddOiqmWaZdBfVS9+l5oLYTT0SNAJDGaKqna
OX/Ie2rBwSEfhNpdYKyEOVGzJhGZnEL8KlzlSvRgO7IEGlwHh+Clpo2RNAapgcO/Dc9aY0kuRunr
o40YREUzjzNgXz1ZuEd1lZnUwRtPSAYnwt/q9aAMUaVAtZoJ+7a7Ic4NmNJjYqz6MPFkf+ExLGjN
BRlZwDdWMidB+Gto97r9mbTw5+ZSwlIpctjGMLj6bDQeZTt5MaK5x6ivdf3RrQ0vniYBO5M5BjXF
aqTrkhhIcm5MpIrrGKEmFGZQPifTID9zOKYvwinyRJk0sZ8lFsEBwK2BbL0lshQxR9tSWGg0T7t8
JCkwnGAeWS1PwgIlAeSaNyODhRXJgOSiImn74CnGK6QosMmqeXWeFjeLf7XFK/3HvfwtN4WCPPQB
QVpzO9FDztoEaop24iZcBQBfHhASUTnnTSnsFvqoGrS6VLTDaKUTjyg4lkMpKv0yUJcmMIT3e6zX
2h0n4qPb6ffEoci/bNgUbFvM6qag4VKmchxSuir7k0Px+upFBpvavxkAtjZdgQuKfmpXp0+rVf2R
elruG/WIyafom1B6dr+TeSeBJUWqO9gBRNC3kEoGqZQRoBBhRlKCcbUkmcpgPczV7H0z4O235W5c
18EOiuDeHRCyu62DjdmOqTO3DOTJug5gNot+wRXn3WSLOQWdd7NXG0NLJj574I+2wRHR9So4lTFh
+lujWjbINJ0O9aCydLt61y1LWBpEgQwEG1clmvLUDDZ8QbirrcirYYfZTyStMiinoQVewuj0LEJv
bp/ttDI9WIWKh4HQ8lRijUhh6+j3FuG9X005nGdTU+8U2tkPrTpyf5xGtgdcbrcXIyLGrarITpB6
xw+jNfmqgOksqx89Lu1LqeDXrkPr3Zyb9gPcEOHYGDeXEvuzdNxVEWQfLc1cgrrKq4DBUuQr/4+w
69qSFNeyX6S1AGFfg/AuM9JXvrDKCo8MRuLrZ6Oo6eruuWvuC42JrM4kQDra7nSYJ9uOine7V6DC
eJ9GjJekRFItphq2SZbJNsHPXkf0so0D0mK+VCq4jEU3gX504ng/102PpnMSRQwe6jJL3C/TIkHJ
oNneuug27wPUdFeiz8PNJOkTbcF0aKHyDfFI9GGWV5Jw+cPN6Xe0tGav7uxH21hU5DCEBVxEkcfT
Af23vkfTinHjbyl15w34ommVIyniw+5BWrKtetNebakTVEUMGUPepGaumnMflmYV4Z9cO3GNOJaQ
68vS2PHkVPOTM0Rki7jH4U044QOH3xhJZnm7hexXXwziAu5ruHA5zEWJvtKQeZDY6VOgb/LLMDxa
rkHqJtiSmbC9Pe0G//H0NDzGAI1urdO9jLUsnipn1QOfqiFu86Z9GwJUChv/rGeS35KxLAGdIXxC
BAN5k4ir3jQoKXf2kCMhMh0HMZ4ChtgQP8kfhyxCYZI14Y8aMoyqBMLn10GcAouuHsZY9MdWTZC7
QF/68uezHkINMFl3X5PaA9kMrPakaZc/t0GmtsCVvHWL+wG+EaRP0uRiN9c8Rtgq5rhgApU89pF6
oJYYNqW+FjByLPxHmBfqLO7MCJqnH2Q7Xm3hmPsePbZunq9mJUY04dECjszGB49C/eTkTwliF5Af
m/AT8QlA2qGRaTLF44kZzJkiyeTRTsSSSoXHT0NIzqAJi0j4WQXiqSNx8pr5Od/Vcor2tcc4+DTQ
nzrQ2bqZNXoyG3d4BLSxskXsvZLFHHIYSgGwfal1gyCIgKEzZ5trU8FVWYHnKUtgQJWh7Eue8zMA
Cf3Mp0xex8hBa7W+zr/UrcfXAxZ40Kt24Uf0mJRBfWwHLIGcxpueggSLqpC0Y5pgoetWxrnNC6Hr
ez3DFDhHZ7UwuGNZoTMuoOE06spf9t7ajb3VQYKPGie/3tcUNE4+BfUIygfviC5e5Pi3Wasq0cYg
zOUKbeqcPbiv8QXgcr9D2Q6J0HJYLOxw4cW/7BFDE3upEQ2iGsrWEhmAm/tbL6gQR69RnyXaTEMs
CAWY4F30KMIseszSSAf+Y6Dn6L7pw+CVR2Fx+nOqgairCpodIkCQuIBxvaPhj3ZW3krVMKr2mmG5
VOT5OmkCvu3Rtx4tT+sYLBFdeO1liCdh450GNXyJK0zoup6ni10kqjhjSMgj48VbQDaUe7+v/vmc
/Yiq+XT/iL3AwqRbVVREV9gyzToeB721tctU6urWQghhjzo+t1vYo9zmBAJN78rgXXd9Dza9E+ls
SvmrkM2j4aC8YQfA0jySzntfu7jo6vDZ6DpY5y1Xj3Fbwu/E2+5SF4W/j3Mk3915KN071aZbIJY1
j8xFBeF41FEDQUAohjNoQHdfhF4NrxJqTWTj8y1gcYwbQfMsM5Pa6qUOdPvsVSYlKkBxOaF679u+
SWWOFp18AUGAM9P0XgdPc3bzRQUH7XLBg8n+mIiO3f+liEy/DzOX9M+DrNLkr1P2B+wn/vw8Qyrw
arEJbZM2CE5g+JsdnpfXsms6MCXLOQ+hkDsVVN0KMZb5E2ruV1FJ8UWAwt9MvfT2pE44lmgQWSEG
Pwj64Sukyy26AETVM8sgSOz9ie07GdHnmnsQ+4RV+J2P8qR8ln9oI/2NpiUiVya2G8N42oVohfk4
myhceUY232Nn2Ko6IR85Aw9S1HrYhk1D+gOmpwGzE4Q1VhrCsiFe9SP90k1a3VQ4He1vJlSJGDW0
Vz52ntu/FwTF9/IbJ9CAgKEsx31NokatkZxosYTySLt4fGbUkbex929Z79N3yASrgzuFy+KnLVdo
wWZ+wxwDh+oMs9HefsVsOSxGf9cBk9kEizwGCezOtcqX6CQc2Q1lKJQoJ91v+AIGVpikape/R4FZ
+yByUPrMmKBhOrq0NPjpLjgCrXIKHjr+6Uy5OQXUfLNQ5n8ENe2VAKlTroxS3PSFbMYrDuMLXvyo
QuHX+9D0LUd/jQVY3KzDweVXe8rpsypFkyKdZlMZ7wrmOgckEGRXgUd7zaiaPoqyPTT6l08n8kbh
uzr6XTWn9lAQiJIHpGhs7SEKNp5CuhHs0bNCrYiKUjJl1dmqefIwR4Xklmg73w5ADiv+MrJSn7PZ
U0+uJ91LBKVzn0AB5LT5US4rOVILb19NSZ9mJs/OLJreUGfIW+UXBvpVFu7zoMQ4VCzHPgKjUidm
ZtUac8pULU/VzNSD3fgLZtdk09/O+x650KDIIfCCRKMblb9vYv/NHlmFBliF+n8FHP0OKMJ4scIO
+4lCxP56iMCciGQEeYQmzWnR0AwLJeK651A5x2JM6CNpDX3sh6jdVtT/VUd6SDt36F6hjx3SBJPQ
fc+e60t1iDBBQccogAshEAcR7eV4DH0A6kzVZjOigeMLrE49zAI8/u6hf2nkd/6vIaIPESf6izFY
35Aqmjax1yJfyyf6CpUXlH2Nx7+EfEzSYgrkyXWm4E2ZBO1YE29oOohIGvhXeVjsLAIEx3X7yJDq
nYwzKnSBMhFjhbkOhcO9VWGyU1V089GesxuVNfKaFTDl+XJLWyDgtRuiGq1Q5F2zHvaunOrHnLUm
jVmuj9T43w3aGT33VV8fwXrSDXOx3prUocRXuipITnaYOgOMHxRakGYGF2uPh35qkMIk6I5j4XBt
KpVhZIA0b+zYvLOHfy4UAVAzfBHfczUbZLKZ9tEWoHbDh2ANOH011pxBjodyv8tmdpF64Cfu0pRB
N/g4UTacJ+Ue7FHSYxqsSzgC7YzHBBz0RQI61T6HJCAHKAz6NenbPNVFW06rP0tMuxcP8C8Ij6P1
2ALD5mF26kmTHSXEFdnsqrMFlu/o8jTMUKUiYoxBgZYm8E9/A/0BoiJq3wDp1fuqnNQuCFqeTj6r
9a3PYXKDEBFzjwu0jya92De9zq511PzeqKaqtzlDRNkdV1Ej3aq8GJ8mEC3r/7TXCbTwIoV29yBT
ebNOisTZ9aJ9BVCx4NwQasfkEX2OoeXBTkl7ic6GzqPSDMQvC6OD8Un5VOvpPfcGSC2Wo6iFtKSY
gZosRzryfibDaLZFIfxzXEVOmsVgOE0UfapI8icqmX+WoC1SHgBvua/RRRNlW7cfRwgqOYmO0vVW
trKtg/yQ9OiQUjk5Oip0KtpHbhW/qwSZQRYxW867y/nJubh14F/tDR9pqNZ8MMHa4vl5CET4N/Mh
QnGwN1H42TepSfj7Ptu7248wFbSO7FPW6V8s9ryHqQzKAyLl4vsMTvF13Q/hAcs2dBLezgUKt+lM
Vu9skWQPa10hOC8xNOVlNn74CLgPYonCpYVIrYZm9sxCEj2qEXImAe7l6zjQHwGmrqdAIRqPtLg5
9gcCd1nFF6+Nas+1lPCUIWX3gPiF8pXn+kGO8fw1Sgaw7Twprxy060McwjYVBKC4i2hsru1UXaYm
pD+WHeKL+w5aw9Afk19cWof7Pwx2CAsCkKLVl3xw+9RlJTsFVntQ5RcoRaPbHA7dS2nQGG7h3EWW
Rec2KCENWT7loRnfTnFwHfaHilz3qG9HxM9iuxvwtR7C2s8Pfezzi3B7AWBw5Lew6ev1BHzvdWyx
dIQEJvvsOu+GJnTOL+RbrDgURlD9kfeEI1UOTebnU8m0eRwc48IbNo7fKikfktKLXzWps50vBAJg
pnEVOLN6hV32Abbx7uaNTvNaxQOGCK9+R/Ieu4Zx1a6GVsYvf3M0/jYN/t0k6Pr/NKPHYQK/cYhc
miRCbHeElr//9ABT5oweJZk6uiZwD9VIzZNZmlMvMJwcy2mPNx06xAVDcjzzVvaB2ouqWWdhI74w
XnxhlUJrj459W3YY77Fgq5EZbxFulJqQTTYdUD5N3R3GOLABy/TYTb4+kwR6paxRJ91X8YPnYuUK
5pjALOVEO4qOGkAzEvYUZJTvhevM+37QelW0PsEwD/zTp+az8Ppq1epFaYb/F4Ylj7/zAZaMMYoX
31rcveeBu8QkNS/zlG+Nw4f9nATJW0d+lkNhPuY4eERdgFpE+Oy5zNUIWgyrEBW8q5pNG5VN9CCV
qbeo0eieQYzzUdVFygm6KqMmh5LK5MN10OWn11RwVVERb9u26aHSELDGLEys5V8T/RVYS3DAcB+8
aHJirJghvfNOHQKK8tVAnqoOEZOF63x4WJXvnTFLE/NaugBs8THjrcpgIkCihydSMvcJRZ5eD2jZ
eR7UmK3vNfwcK7KZw2x+dAj7iiHcfOQaa4agdZ86T7C3CNmXahLNdz29OGX9s8xm57EIwvoKHCe/
KyTNCPeT17lpwgGbp7omzaPdqLYcTmWozvEfJZN08nkTdOG8IjQoH4kJvhC0rXofATHus7znG0fP
7U6j+k5D0UMpbGqUZw2X1dkR3xKVBQeTaP6FjNOmzRoC0tNU1yIHovZnb5rHOjWR+M1GmYWSihz/
v7b/sslZf/PiIzIE2Q/opY30EGRpuPG/3od27F0+9L3edphmd47p6x3E6/Gl06T6vdfkbJUpgpd7
oTrhYoEgeZqf7FEjZ7qv5YzH3s8QeCMQ32IpqTwAL0UQsX2CJPaaWNBsdr+KEuUO84x5qgbwhn7m
yg/kK3yDcID8cLDeT9SS+E7g1NVMiR9DMvyiyCd4d7Pqm2odGI3MeKMVbhYZpD6NTjGfsmhMtlir
65vHKnSgLXn4gQbwb3XUVxtElmZy42WOPtWh26wlVQgcoI2Lomh8giTZfFb+hMZDqCiB2YTOs5P3
T4EBcZP10IlvOa/fwWah5QSid0GFj/IWF5G82XO8834lNHdOEIZfc4h+n82CGjG3Jqs73t9WOUC+
ktJdW/n5xe6hfMOY/s9z96sMXVwEB22hg8FsoRsxn235vfS95COYdbe3p0F7nucWQqAjUxggKr9e
GBpnx5Y9Q+jvPXvO1IhKS2D0OdcBcJixelZYmb7IzIVDCCqMkz1UjSO3WMd0GxfYDOiZ8a0tTLWa
3I592j2sfcmXv+1V+i3qvxSLCYItG4vM9IJAlxm10caeq+P/Hs75z7wBtBlEbAS60S891PHcJv+O
FZOlCwqvhn1Cqx7Kq1UDnOC72wGW1AvRyDUPVyO4VOjLyjo+kLx6MfPUgL/xYerupug5KGaSsrlp
Urd3220rR/eBAtpedTko7gnD2QYtOKEkmNlbM7liPwzBt65w4YuyJLE9lxTxN6wFfiGsFZyO4IKg
76tp0ASs7KYz2COLctuNrXl1kK1U50ZPUDR++DpyrxD+iWOf9xJ2LakvJA9eKCFmb/8MRP9CRJTH
dDO0YD/cnEe73mvinQeDKZT7zg39j6IfUBJd0Reo+cjdJgdBhjh9oiqBPrDQUDWVP2/coEauhe/y
pyTathwtyiBieEhGLFsnmr0lhNf7GZ0zjt6AeLQFmedLdW740O5dVB3+fgj3SR/hVmYZ+RZGUP1V
mTmDboOarmixWopr1Ia5P8uz3dCohDbfvjl5VoQ7M4QawP4y/LV/bfJJbHBri00I71i2mgX5SrUb
QqO5PE9hRM41fFt2ToX6DfMBumtNqQrgcwFOHIxPonOSx3b8xtCS8mYXUzKrUJH38XHsSHOthEq2
OUcSXBEkzqll6iCjkb6TWqkjHDooGZdDdK0a10kP2mcR2N1UDI4lh0TmHMzl6+SjoIdpZmHtlMve
xm6UO8SrxlgqYM1iN7Wr2keUvCem1LMXBvMuMV5zv6aXz8+GJSt3Au9VIG/3z8VcY2YZ8/Js/5lg
SP5bqNoSuvC3YLrlTUGWr0MRroAUsgTZI/+sdNrKQ/qUdvpDQsDkhREHfd4ZeBvHsm2Pym37K9bv
OyvQ08mc3Hhd7fw8nF/nPe3nfAcEsXxhkHzcC4TMqHSCj+k24NfYohr0D4O3rI9kXD9G6Kq6Rpyz
+vCFfG1aiJad8nXI5oeiQzzwIq6wsgq7F07zxiTetJ4qL98nLsTFWXUTrfgvOUDRkl3zZ3LDLYhd
J0GQ+ZK7kiCDcIlI+Vu2DaMlBM1YmB+4O12S0Q3eYDnURynomAKZCd5CiOW2TMp8Gy1X68AUa2iU
x4O96ui4XgUSponCy4H/BT66rRjvM1r41JDme0/WyReQRXI9DuBT9ewmabM8EVDbto+xWKLSNAEL
vhzWIvz9XrCC8A10Fu/V7AJiA76wHKhxVN+WHcoD3OO5WDd9Io6Uxs3DYrtKMzy8XwN48HMXvNGE
iQX9Vxr3TEcDdlOi7F2hm+XemQ7IV8tvfoc0cjGY5r1JyshHTIXJd1B/oDBE2b8dGcK18+WwSorw
DBvNdzsVYOVioI8JyM6vVX+YRfZaLdYeu3EWy4/dC0B6/f+1Of1n1tHybYFOQDv3JbYJf9W/Y/Mi
ANtYecNNDRBs0YHklyEj/qfTFHk60KbBxMzZFuBIcka+NZI08gAVS7trBYBcjNbzlvguGiIuFajd
1IP62WToSk2GDKExA7rxTQ496kT0n/fykZTk1CKp70cxu+C04CmIwYz1Y7kWDlTOK9lj7odVYg/U
CU0FGk7X//8f7SJv6/88pOjMhKx9/MUuslz//ZBWkS/wngISLPVYHAtYFp6QqbMJIeiDF06iNRRV
+cluPF2jnLQFTQaScDMNrTnOtCnXtrRvPVh7AAx4O1/JHvZDNW3rsJFfOs1TyqriWwghwhog9XhG
i8DqETfiIruahR8xNAp5pE8TcuOkaGELymJsvQUbshv84t3Oo9mPZKl9nHlIOTIDHjQBPjzrptpD
tI6CRNsxk8996O+xtIfETsPu0PvZT5iYDlhlzZ80U3M6Qmr12CEtaVtn/LGfqzKdXDLmm6HLxq09
hjHK32ZKgQCYWiypikUbM/Qlz9dxRQgk32YbLKSzKjU6OcdTcbaHvBNsNxOl1xB2o3uv9MVRVvzA
daZf3Dlnl1k6VQoqCFgdlu7p3GfBuc1mJBjZaQvB9vXKcYfia57xVV9UzfcWVoy0DMvjfU7EKz/f
fSRNpLstdP8aWiuoOa2HBGA9WsIjg341h9Db1TRmzxiHMtjaZXmw9aHMnf4SEedWGg5cUATuP64i
9/0SIOoAACRsFKDZzZGSMN6o0uWnuAi8Crpq1900EOcfZthVdrRXyZMA1bfiovfe7n9IOetPrPUb
zPDucGaV2+y7yvc3s1QLmDqdonyWp2lhLq2l1W7s+Q4ChT+nshYcpi1xarTEXbXUIBCBRkWKnCbM
zX2b+esISuVdPEe/JK+zl8I1SPLq0b+3isrkOlJ9GVxkSKzh+dqVSQIpYVRG2wa7W/voesQ8Q88U
H+7TvZ35Gwbkyj7sCO1JHYzXTwBl4SBeSp/Af4BuUn8fUAuuHLNwn1x1R5h2GXhpd7iBQR0uHcq5
NMmb+dNecNwqP1Lh68cIrPs5EZPZURRseNo9UP7loqAZITVAVelsLTheDktoC2mcNeSvwbOuGvZY
+MFOljpc3x+GJqAQS4Ql0sZHuI0KjW4NKz+YggcSpX3CXu4Vy8L0innNqgbEXKfgI5sgK03YsJd8
r+EsvNuE+jgQqQKysrcPc1OguR7M0aexAgqpchhCHfQZfR4jyuCugmicxT3Tr6rOtmNoQNiDV3iH
fvIwQFn8PXfQo2+UF45p6EdC9/ZNHCWUe5SAfXKqzmwcbuBcbfwPvkgnJVShR0CQn/bIqQpoy0UV
pB3aJ4BEwfKwAh3wBrPXjYF1SYVo5pMzVMnB5CiaA0KqmykQRR1hxWpV1VmL4sdJfnK4AO+/LFRs
KCdH/L+1DvsvQys2lSbyzNCmQL96jnbWloGwv0LhQMI/uKhjvEqSFEoj2JQVVzd7gQ6Yo9AzRN4w
WVFIuOZ6B4z1t5i9MmO/bgot11bG3s8jGhM7UQ+LdSiPzGHA0qK5vvgjWhJk4JrOcFHR916+QXgh
38IpDK9D8JN30DJai86ycf7ao5NxzqUD6yJg+RJ//7qcEKYBzzq0xaLhAJLQwCAwGWYTyMS9PJmx
sMzWcnGh2CPHkPW4SMzdpHPstQljARoF5dluxAL3bDeehV+rpI9PECwWKGrHsIWBrKiDfcu6alu3
O+WVwQltbj/DhRqTi8zIndGmuxvWXVP2LzOZ/VRTT710yKRM52VPL+fsVcb5rwoaqIfReOJZIoTH
6tIykPjPnhFpwNDUnYzxox29BqfM1wBiuh24DqxX7WjPTETT+2LACQe5c9viowkNMNTJqQcYUCux
y5bamHsqOE1ddbFVUeuq4eKjS+sfDx6ZRigXBRTl8A0UkN4mT3/GIsfU4qQQavTn1JMfti08/xoK
/oQBq49cgIeJ/OqVnrrfxvsdtDfTLLKMCN/VDHQCC0g8WuJg33wF/O90H3D6pIJ71q4QEryYRVbe
+sChz05Q7ezpCGkXq6rMsFCBFOoMOVuzYjNMYKbWkDQsHGNUOz+9ntBLwudLWZf1xeUQQqupo0vc
Nxg1Qd9rHypNjft8nnpPvAPJtaMjnVWymjKapaoI87WpJ2gYe3h1mhEi08RhFDNc6K8aIBGbDGKm
g0cABStPfYN2F7N3EXYvcqrb7SQJPTEhNcIJcg86hmq+lRHDcElIhpVLQa5Tz4ZtMPbkCjUvMlpa
5wF9OvCCxQE7sRyIBLTEE3LZKr2Zlz0N++V9z55jevh9VQ8R2wCCQevWvz5s93QBdxg6M4xrOI1T
HTv5R68hty1KLCUmwF6fErEmAO6ibR9NfnVpkpA8SL6xQ4AdDChMPQ+jC3/OsHc8AUphGWHmZZM3
sFGFKOJBELn7bnDiRdP9ew+KRHePNCezi4TGWtg5xcJAM7H8oOsp8rsmr/NG7NuFLVKLSNGTRbfO
IK5MAScXe9EUP60ouog0u3XkB9Ttcw3euQ13ysCFMkus4yeoh9ddRXY9YWs79v35HRnm0EmAYBjC
kewL3ocPE4vQhC9M5i8SLQLs0CyQsZyEF1FAkAD6mzxAgvuQJRlMyCEJtxZLhiWs25UlR3XwF/Oq
0ZJ1M0ZGXSAQnWZaf5SxR8HDIvhEZc6wqxB7CcsP/rxqEWL2MO4cYNc42lMuOvncF7vd7FYXJjnZ
YI3sPVTEJRuIUwqYte7CACsRKOQAF4TaQX1QXIfJ8GdMOKeQc/OxrKC3/jLDOhV97kNKACkN8ZuD
1/zIyz5e3R++uwoWeHsPzRcWR3bTJBiUPc3P95EBeug4DKZbXU87j5nmO+40BfcJfXPLyVd7g4sY
AWsRUfEKAiJgut88Hwgz17BXhhzfkOaNc3JG89V+e9bfJlUOmgRvLOb1ob84pfxu/87Jg/DTnwu2
Va1wd/ffkEAherH/p7iBeVPE5TGfimrFC0fvkWMbnRv/SGwZFCs0GqU5XxdIPAHMPqAjkE6g+KIg
mpaptc0QbVWF8sso3Y1osxaW5zDZ+v1k3mpWLlkQ4b6emAsHIGrsbAIhIEDvd/1Er60TfJSsbL43
nfoKNqU4CvQDh1UcsbDL5FJ2vfsscaSWI0iI3Ocu8oDLOPmhShqYrebIfzalWuzbGfJ4WoSdQNKL
8ahwANf5T3TwlPdQwLGxFbqAKSnsyTPefIDUJXvhjYA5o4OPS2VEHe5PoggvpZMowBrFJ+J40g5z
wifqU6Qgte58IlR127ZK0Ipi2cRo2oTV1HLIaucdzYToimaoY3Q2TtmW6QpNkXlj0rGSyB1ymweL
I6hapcJo+j3nCPUZZ9PdXKeEhL4HoBFDqbub+wge8hadKKoxSFLZGrntyVyfgS7Pe85zmLxENKbB
UqKLxf5dY30Vx/6lEVF3Dbs6ZV7Un8dlCgmXVBSUVN2VZj7KeCB3cgM2nG3iSRYroDjutgM+3a3R
olVuIDAFSCYI/wZYKjgnPgYD2NnNB0Q66KlISkAtDtTQPHdPd64aCz7oX2l2qRrIQhj1ISRtnUdr
0Yq8kR0bn23FgMq8oFAyimUqt1IXVI5XY29ViUXbijUJaHeaAbPrR59AFRC4kCzUzKRasQmOfTqQ
rXQi9MNznXc0upbrDvESa/uEgMr04CmcP6HfHdLMk8m+N5H+QPACltjJ/ELxNKasL5o01k29i2kQ
XXwMzfe9qRjQYtBCYwjaQjyGXYgBBb0AX3+jk4vFdEIN4uNWd4i0dkIfMQcFVN9T58NCYoaHhMjb
/Wo2lsMxzpUzrGCadM5Jm6CyGlAzgxNttn4xmNMYV+aU03Hc4Rd9tEd/zv85jJEysKpnh216dw4R
cWe3VYbQDIZ2syfZpr0JwAMoVDkNHNFyZS8GPMlO2giILpbPmlE0W9hQ5EoZaq6xTP9G76NjGV2B
sOlX6GWKfkL2uOxrtMAy7aXvxLPoSXCy6gUrzoa7/zlkJjwRcLuPSKN0Gu4v7b4UHllg/Hmx8AyZ
erPn/TxqUy6CTwHZ4dHUxLxEjXeRTvAkewg0/zzH1kLYQ1jUNQh1bHlcPZhiHA8G3N6+i+fmFstZ
osid+q9yytI7awDDxWNuDMJ6oh+6qsVjtpiIrMyZoc/bShNES4zz1oJ1vPYww/4F4IWlP6/s1UHk
2cHhKg8/Ovh2tTdDxU6RAdG0XfyMTIkxaaBNgb305FBokrM2g9x7We4SF49eXoXiW+cb/SgnZ2/f
SoOq0KwaBrdbJCRfa42vfPXvS82InC970pHIckYfuSFFO4fuQlRdruBvpa/QR8MsJdvsWCyUTF0F
Bx8z19UXLcY6taB0y0s4Wu3IjB6hENsgESdHl6iST+M5rCO/3wXDIUyS5gIjQ3RpSHAjsuS3Aota
DUP0KyQ+z3dwGCKzeltqeHNUHxeppUIsM2L3/lz4c04JMAEwnh/yIomg3xyOcxgjRLYel+D+5f8X
+F10QTN3xD0Y8cTKvl//7VuKmXNmojra76zORuQ1YDF6pmX/QGmwC8NJPNgxA+3nPKRMDqj49eKz
Nnm0QyCueMAEWKQO+OM99Pzo1rnUowSupqdOVO6TmQgsq2XgHu05zxf51UnKs72I1nDJqTLBd8Tx
wnpNIagypnNfplbilUEW1cYexpEsj7ANwKK7XPWcqHwAWP2QV66L2hQajGbCWlMHwa+RQgxdLuka
diOzn0gShpBpORNPAbDzQl/pFIdl6hLAnF4jnO06GB1AdPfxnGev0iMBOmEvI0cWOmUauyWsVctq
CB4FtDfOAnE/rHg83jpdrn7foVk93t+LpgHp58/sa5844moFI/4UfSIN5UWCloHUPmsy8YZwiVUx
eM4HWtzBvLTwcGPeJxuru40FmJggnoe74MQeYjofdgHcKae5HBiix8ZTbhi5FJXTQ3XjtedQmzcL
WUJ2Nm1NyQfEB/z18Lv5mzToZ5YLqELtfCACJFMVrXwgYYaOS4V8uD/L9rG2GwKIOZbkw3XpuLc/
4yJa8DSb4ZdDEFfimWEJ0GmFGRD76JcHngX5DrZx8SYwInQIe179nvvqKDzl+DORGQlDkXbIF+Qg
wyBiz0kAQekwzZDXuj2HbVfmh/rswNNyk60vb8Uctrf6bPftWd6M7c0czfKJlvabjNbFOWtiLIHh
HA5dMDidmiBqZB55K3T9AiQO0S6QZJXSmV99BxYdjiJtdKJsjwgQLNcFvSuOKqdj21m0yL+zo0uL
/L7UGmH8BTCweyInPJU92ynEel79rqlSq4wtkgI5j4M8jqPEF7hUCm3cxJsCMf/3ZyxPIrmKUJ+c
nEgNuyTqQZkuM/0y+fOgMetB5TK9e0hHryiPIUM6BfTYkkzvfGbNmeUJHATLz2Ry3BRZy4/jXK7/
NcTawTZXQ3FuVb12MziauW869GvCKnBQJ6mL+b2SujqHXXzNwv52F8ah49K4TSYwSe1Ip0OGJcoq
n0iBtT9m4eXuIqSsSu/faqtGcoxjfZOwS5zv/wAgNtS0LHkBZuxfeE9/+jC77xlu0g5mmeAGbMQ+
Shr4K5xRwl/jvy2EJMtqck98xMAg02BPOhn+zJlIq7CENHTZDMGMCdmWKaQN+r19Rm0lVPlIQ9QV
/B1eBdLhDiBjwd0eoWot/0vrAW/JG/8XJQQCOfBcLNu8JKRWD/F3Sij5H8rOrLdtrIuyv4gA5+FV
1CxLlqc4zgthxwnn6XLmr+/Fq3Slkga+QgMFgaLslCxxOPecvde24PMMpnGYs8T7SB97pfzWTF17
GWPOw94bcdY4iI/sSd3lWKICpuTlxqDUP4eUxEtxyAwWHXCb0JCq6XEJwYW0sKd96XHYAmbKD2pY
nXXGhVe5i15gtdWs+g0p6HRUBlhjfQ9aAj+O92Es3JnlX4XSF945ablVrLI7OhGFlxQl2YvkplAR
dutqR9ejrWEI1mKFlM0F8dCSolBDoTZTp9pkOSW0cJhL0X9otSz0nUpVgY5a8zUNqve+ZlqqxUbi
Y8f8VFw7OiRq6CxFNdz1wtyrXZf85KbChj3u6Uq7G34Zx4yijDsFXIUv20tRab4pBWo9ub41Snwf
LpMJVEXp0xLztNKh32xtFYgKLMXpORDYXisS8ZSgpLVjFlwx+5ypbh7GvumEWJOrtN+Cg9aA3gCu
KwlMWCFrXpEsAGhuQSGYRV9dJ7T8ipiUu2LIn5Fd6C9mlz52gHTuMYpHmzplopCQibRCL20c6VCa
T22LKbmcph/ulH6Tb3hQKgdOcr2Y95xvU4BZB7/sSq6MDfrauyBJBT0vNM8FrQnFdOPNkKsb4eju
xpIwC8IrqarS7W06kKnvaDfJ2CaJZxeXZreZ8zJfSzd3zqDBL+SRNArPfnSjAnKsVp4rRXy1F1Nl
PTUeC6ao8N3lqcN0cldjBVzJVyVXzwyKTaor2Z2eBFz6FG30ZQ8UtwTIgAjzT2MOb3bHXYIVZqiy
YPFI6+pVE5YHTmxtFyX6j3xxr5aUyg+qFe9KO3rrLUEw4tLwEGNUnKws+I4RcoGlKBckQ/xrmVUY
Ryl/KuHxLG8T8bUqDngYh1cnGZTVCCzhsYVtv+tn8CqlyxeriLZ9hDYWrVDkIKjNO6CHqeoc9TQF
kws/EjJW2H3Lkmmb08C+01RkoJWktCmqguvHbYGnLQSMwVXppQJqYYaub722UW9eq5QguDuk4htZ
ZAF35nZFjYaAFzpSCmlLuqOmNN3hOK73dqMUWwWT8HNKHsSKRrp+deep8Jse2wzIq28hgMkFQ6sd
6BfM6LI9P2EsQSvfmJ+F0KuNZtTxZZ7m+mDaJWdZPQVbipkf1mhxC9djz9eK8hSDwXwKvRpsZmnW
b4XrrcpB6TUQqA1hy3IaVAl3hfYWRq/uvHjF9BhyLbyk6ZDuO+EcoME4l3Bwmi0q5MmXJc6tDKYT
1Ij/CEQjhefviyJR1RbXQsPUyT68jSj/dVF09TlJJ0IaDrcrXqXbT8z+S9JSteHNayLMHdkUXGxo
W7c/heU48yxNSeOdY9yNqlY9VHo6oxor7pK+JLeoDXVE7oPO6hEyTS9qeyXFA0qtPcVxG7+qxdJO
VMlTQNi3Y6Q0aBiJsvg0NAaFWm6A3XIrc4XvWtmBtjQQhSna0QjF9JV1Y4dfbiUyJXmYo4n+ftbQ
/RkbezsH/VsMgXEt9ZKtZbDsTsnjXGS4aaZyC6eSuxPTSVg2ksDslcxl7d5lscLaOa3fdK/u1iCa
uqNV6wpaG6Pa3HhjmXgMrSGmonDcu2REtCm3on+2Sspjv0iNR9m/ks3uJgGymVZJ7deafpFai8HB
sDdxAlpu98nUHvl6po4QAkxUdIZCPwPUJNmu3s9JloCeEAElgtv48lSOpFoID6yRM89WU6u6ecip
F+c71cO/qP5QFzVr4cAgV5X5Xu0UexNGIrhtKZit78fCsjfGIh6N+/zYL88ihf1mN6S+hm8Uof4v
bAN96XBNY7DYhsO4lT0oPa8W9c+mXmC7uaMUl0Top9sFw8qr7JhFSnEMVKodIFVrYy7ob1d9eXHT
8MPjzV1xBmfr2s6Kc8ARqSEODUkd6DzvJRF14UcC+/6oO+6H1nGppAoPD7GnxxtXAS95u5omZm6c
DYWSi8M3/j4l33WXpIahnn8yebQOI4YQv9c9BEUIIFa0KLOH21vEH6nRIl+MA3Va91t5I1YGeuRF
8AWmXv48moBt+2Kq/Inu9l5Jyume7srmd4fIilDDcIU7pQIpBd2ipNDfq7FJb7bRAW9bZmQE/81I
gjBxXbLZ4u8nwcAMiclZehm/H2Qfo9SZvyPH1Y5EvS0Q5L5c+gWD8l+nu/unMmiJiXNUQ9ctZoHc
BQ37L1mMKmLROm44bD08PftcE9vRDsK3OUVvJowRGUkVMjRoq5dUbaaTHAaopcjWdj4iNOmU5oS2
vuGmyVY162LpKxBmtDzlK5g830qmNVoK7Hd9k3/kaSy+Vs85A96v4VjVO7XPg+WcVs6FZ3RrVIbY
pYW9lwPsOgiDh3iCy46uKn5EqIBYxvS4RPb6YQ4gukZW/mtL7mN8wupx2ReSb7oyUrNd2zWX6tKt
rbXAYvc65e3rYKXBN8Wp7w7dGKTfq8JKiawIB/im+XQGdpOs5cz08a+X1R6Nd1ciKhZVxcAtcHHP
YPy9oHYkeb6ah+dMoykCTlR8YOjcRW18VcxseoMeuxtnz3ynaRKQ3GV4jzkWWhx4o7XvgEbLwoaL
aIe0hLGmfCofKg3QagJvQ1KcUltzUaTBrorpxY/0WRJ6bocqx7Y00UGAaPJxG5ukNHI2ZWNWz0Hy
zfCq6KTEkX41ODcSGJHwxX50RZrDbLTpgGG+vFZpYu1CgZV00CHzNiBY/GQRxc5aSziAhw+gaPVs
Q7/wM+tM59413Z/9shIRyMW3HF6rGCMdCIGl7aRrwbEYjP7AWoAtPTZWrIq515XoNGx8h+pSDqh5
1oOiiL3raJv9Hkq1AAbqnSXBgt4jatIFaOG6oI+X/fKZ3F9Wh2J28FD1Fa0l8r5JD2vG53ARG5d1
Dl6JpU6AgXLv9IO1ke9TjeiNxpwTMA6zeU9KPXwgRm+6WeUHwy3UtXzqhi7pHXWxEx10yL4Gb7NR
4ZIi/+TqId9a4jXDplU63U9aJ79MVjQesmOJ3+62hiyqcF1NqfosYKrSInBRaQ2BTeYH4kj5kFWe
uLNGlqX/W0Zk/pXihtCNvgo52qT3aoaJ2o07/L/u4O3slprWQyUack3Z54GbHvPceyq4rZ7Q9P10
lWY3LJ74oIg/tLlQX4ZQgek1DNOxaTZyrKtp3n7EqnUvdcxZU/+cpXI2ZQUvB8oBVIcH1xtXchFg
KOZa7xL7YsQqAKckSreF1bDi1wf9Kht7eiz0KyLe5tqqp2CRqnm0/6jFC3vlGAvq2lm6NVnXnX61
Gjp6jVIQ6XxWJhPA23bmGf8R3Se1ZL+VgVwCl/Y+We3kUqkWb2GJkvrX5+V0DezdSug71dbR7nAj
TGm/fqRdd9tY9qgDyShDXY+Xf14XcfM6Cnv8NcVqO1Ya9tIrmGXrsiLlbZ0YzG7bbPjRLraDXste
9ERtXqZo/CIGze4ftWl8lrSE1Bahb1qNufvfR4OMdvv91/G3IbxBlaWpZGarpvO3SDrHvmtDUbAO
hWO9eZUbHuY+jiE8RwQzkURh2ZyTcmJMLmmy9hJX2zM4OGpqaF+yEvNUFRjJvANcp2+pZ+czXpqf
elL+VPTxQ7bN+il1j8szXBmraCSAB5bqh6JHMJQcugwG7/KusgsF/3gRP/3vP5BshP+nYkUoqNn8
cRoZAEg8//z+uj4IlRDWwBH3E3ZLyyadQUqx1QzYmwvsbBNORX9t3Nn2k47YpKWD7UEpXBHMUe2Q
LFXbWXVmOvjMQ2/FgIjs1M+stF0beclM1Da74iSf99SjvrQz4mLRto5R1T5dZYZ3qPJ9zQzjpxrz
jT/nKIshhL/2atY+ygfL/qiyIX6wGmjj4Dfhgbr1yDo6NQ+jftdOzFqYR0AzKEPlh1WfsTUad1qf
mYwAovgosrDxZffGcFqs+onnvqS9Q5M+Ssnk6TeS7uPADXFyDjMbfWph6fPRnDrzomAOuFSxKfYW
BlYv8HziStKz69jcMQuXJbvZ1Rjq2hH3W7/NyzH44WX9tYDO4OzDoOe6FXjWk2nFwIW1ITvl88BK
y+TO0kapsWtmlHnyR2YNnBUUP2zki7wlmfJ9QDPPt/sEyXGjG6iCs73tGQdXDfrXslV/lBRfX4Ol
HKyc+PZrEy74O4JfqpUDWGinpU68kaQS01KGc5V/mWhTXuV81FWB3s1WuDZ7O/OlBtwVaXNu6/6c
mIsltUDprbqXIo9xdy4YqEEz32Sxx3lj+fZkHyh6G5wYffNQi/alMrvx9M9uPcmZoqUgA5tsBa8S
27Jl2VvVm0aYH8UBVNp4luL9oraWGe+yyDOtMvjXoNGwmt2N3/GP+WP4+LV6QuExVdOTbNaklksm
ihj2YVjaV7h4/ijS6ZKYabpmFYClHcTvJagbll0QntCO9PpSucZVg+4kXkugjyT0lsNHGdiOr0Hz
PrptxlUWfbAGO34pKqOAmlTaMxOPUUumeE8ReqAzbjQkfbG6NmurZ4DvRU8z94UwKF9wAT7LTpSL
o/Y+K5JnVvf9SvbP+pKoLVxaJa1IZ/C1JCH1TB3NvtsmGcbTNnU+DFGMLwUS5a03K/ExT7RuJwUO
ddck6znGye45zqpwLX9Mu/IxT6E46blqfAz0tTx9Uo+J0isbBdOOP3VKdUgQxWxuektLrc8IeLwP
zdvOkFSOcv6z/HumFiKnDmHBU4tvbuvLPLXNrW3PiEGRJWGI2uWRSRB4GSR3wWR5H66Xl4cOjQqo
gei+i5Bmu6nAlIoAWnZjQgYPbkNhzoRAHBQA01K3JN8M0QYeiJS53tZFeunAHB6HRVuJ3F45layp
M2EzQsmyfm+yOFs5SgdisPW6vTlX2gFiCwhDnv3+MYUr88oCQndU7MS4wiG7w1LnJ0Mf/SibYjWm
ISlqCP1WY9OlvlwweWXhnutlaGc74jpUAFcLzGo6JdtV1pYpANy9SpcIaeyYfUzt0RS5veF4SQ5e
2Lk7Jnase80mP6AUdNYaBqSKQfazYMqG5pEMpYUTIfVWXUg/jv75yenmGDDRxDUkChkzyQF0kghU
f1x+aXiHnL+rCaztBf/lCyrIaZ9odr0t6zE/DEnwy/c8cEDtqsmy/CYp07tG4V07WosZk8H7B06r
3a3J1VfEE8n3kQ3mgCxqzLeFHdSXpZcm9YA2YBGnnTglVSM31lqTOV9uv5skwftsD8OuWQYURAWU
x7oDaF557bnJ/FSzwl0kqY+ErOQHKEWxryRW+6Uwmw+l7A5hkXdfJp0B2m23/IHBoO/tJI+3Hx/G
+qlqvDs7yS/yfikf1KKERRLUvtvAJnRFa+05BtyV05DZ3TEMIWLqs0uInsoIhdM5lh/V8E02siSC
j+uTtuKsMNZ9S8NLDpzQ9IG2c8pid8NRyRn7kJXaMRGIw8ZZrx7hu29F6fUookPthncJGaHtUP8f
ZPusjBob36PTbRrjftaWaXFifdOmtifXAsu5SdQ8evKY4MRWZUaG773pE2s7pIPY3JrASsGhQKbl
hhyKPZIf1n5TNt0Zejb5WjRbGykZib6MSa28JDC64gyYKHU5RTKmWJ8Rp7jWxdShgx+HHZHm7XoM
6uotjD5BqNLPpmML7LGYSBoIIJ4u4Q61KsadqRUjRledJkdhjPtp0SNYmBoPJTROX8poIWKDKts2
ZgTzvYmowfG6neCbQ1UZt3UfErCzFAiZbVdrNenNH55eGmdt2BZkpjiogA/BsoiPYFefnHr+0qmF
tsqW0b0Ts7ywzXDaS+eUfLAxqN7dPoPbCs5GEbm6mSCDyjyFZlrfpalOk9spw71N073T9PQo+0NA
l/iSXbTSExcoqRySDxK9IfdJPZzTxRdcVfmNv+HUGafXYisVYTAdBidHUD9CBQfyYz7ZwLsPglqP
bqe1T2lVvpkJlEghxM9lw9CoXUZ3ME5Jlqk7oC0uRxgmBHWuyA/ua+aslFPRrkxeMnT5jA1BYmrQ
yVeBMu9zL1W/kPm3k6S1yqneJ/r3pzFiaseKrECro7LeVJKoepJbBQmMZa4+cl2fT6apEatouOU3
JRogvz9Xcz2FhGNUq2y0d6jD+r1b2u1R6xltE1i+HFlmfedYkbd1g4j2leE293bpIdbrA+2EkdNa
V6iuytaxXhC0dOfepDPkzE2OhGkhD/amW5wawRv//16IEU5suq6u2izI+Kb+Wli0TtUw0eKN8j+H
Ltd0HVCRicCPcY6/h9yHoPBURUEiz0i/tAHzRwesqf3ppkaVglG51I/a8tOcoml/s8jd9HmF298x
slXXSmhUj3KLM6Z+VAaWsXKrUNv3m4bVEZ21Yqhl+fncY0gwkh+RDvBKZbH3YGTTsdUYi2fWkKNR
SxPEukR1FH3wmAFIvZZcpeeoir82GNh2MYupTafq8dcYuCH0ZDfZ/O+S3jX+qOhZkTmqtoSo2zpz
ORtHzJ8VfatMBChqNJQt2fMoIoO2AZ/fi1apJ8bS07WyrA7QX/XEBTG/RzDqLR5clvB55AOR6Tat
NQzAPkgukFvCG9qVwMdzHLuvk2qKZ1mGuuFXOsn1Lk8UCx9oadOYT+cteV9f1XkuD/nSqFOaPOPa
NZz7IFg3S4xOCulsc8Ajo+8kxX4wdJs+RPMkL1Iook/cMqN77gg2EQtkyZhNiXBDoSpuanP+zrUH
PnqW+XZV9Gu3IqlW/rs94EJCsNLnwWwXFmqgnwZKkYcSQjnwgfjZTq34uXbq710kdDyrM9c9VOTk
U1htt1OqUNnIBkZlEsmoJoN+RwOeTJ40rYkybIptwix6bQuNpXmm6ZvAFqVfaE57JJfAWHF65M/K
6IrHpKcrwy3hOQq15j8W3DJ7+feSdPl6deLrbYYlmMyZMCxf/78W3FqvqQM+nXQXa019lxfTeOfY
znjbKvJEHCcLF8k/uyod+5FIqC+gFotzGVWNLz+v2Qx/Zq5h39vBp+yzW50R7gcdOJF8Sm5SfxBm
/24vCpqgCO1zz8UESU27PMi9M94mJKXwWWSBRlfEs9ObByZZHKiW/aDElXVo4DscJ9YsKkEIbHLB
07IVpvW1AYYgm0fjvQwcf8hm7xO/DxK8LJueIyc2ti6n0rH2CuXiZYridwpcvjg0N62eeJ+MLD4d
vaboxbC3zlzNPo0cqBQk2WOOkusEwM4+CRN8xgqLInPKqESslZK94qrcHaSSQarLXOGNt31qe40q
tXlHBIa/hPvHV9KCGr8laO8pmgmF1QovxI0JrCqvY4GiwzGPiCm9/2g+2H8uzeU3zRxUZcoOU8D0
/u4uJ7kXosAX8U7TO2UnVzdWT0iUqQ7aKtfs6STHKTSsBLfaxIHkQLNPQbdB6kg0bsrWqK5V8yyN
ZnXe4d7UZzib5mg5W9HRHexHEETLLDNQnFPn1sF2ClX1Ba7STSnfpsbPRCCIM6tguPdKrHtjPDVf
spgU8AFCySeTaWrUqAlXdhge9YPs4chKXj4kg/21mM0OgxKhvXXn1GvER9PFQ+x8cYgz1Jf4mDNw
eQ5b6A1n1c5W3jgimiXEi6JhnlroPA63zY54FgY3omfl/D0uBu+nlg7XSTfy91IPhxUejvgLSrB4
XaTV8AA9NN+iqOrP0Hi8PXix+D9sls6fCojl+zEcYHb4LKnaHPPvCy0dAUUnRyrdlZWmr+saxH6Z
aOUh6Zz3ZFGUywe5P2lI4/7iut4jMjDjtSNa8jC6PUyupYFacpqvamKA5HnJHMnHyAgMJqRLHqpk
EGlOCLGE/XPlXogFTJE1CO2CVVO7OKmuXvK6XFZMIeESywtyn3zVKkb9nE2P0L/Vg6NWz02IMp7s
V74IK6vQosOcnkR5tAY9eGQ9+1lobvRhIKKjaBi0hy5Z9GjkXueBdvyLSDXMxZ4IE/0Ze5C3K7zZ
3cp2HDifATnBmkGQu5PDZ9Mh3MotQHTLp3QVpgMM8BjpU3forDj+qLoeUgAq30vd6NWF/kPrN104
/cdJ5f3pjZVfGvxFRFcO7a7lKvrn5VOUIxf/Ukt2cN1YWy4rVA/p1TZTMeTdzg/Gzt8ogMnsWtr3
lE/fu/5ZVo5yPYQfyfBTQAdbo00BN7Do5341HAMzznzFSsJ1Q9zhydFQaCSAbB/cRmsPwVStBihE
aynLSD1yzlTGYgc+AGaH7fhtEJV6bw0avA4MobCl1OTRqwntSIuwPcin8mFqoXmVeX918qz1S8vT
6DFCGrjhBmjknwnlHU5ui6UgazPradZqjs4ogCdrddnjwB155zggncLRyV5E23wJxhH+oO5gj45n
aJBzR/HA4f2qZ4QMdWbZ3MTccjxXG0isi1I7/B7hJUbAjbDNul3RePbVdsnVWUx+cqk1lMU31B/5
fpCe+YbeQ5Nq82Na2++UFMVNHkiV+e7NtK+j0PqqflAim++egAWuz8p4jGpnfISa9R8iJtq4f9ZK
eIVpj9Pj1QzLUB3HXeb5/7qZDpM9a1jVtSOHRXSfVna3zdDBbhzhtH6qqEZ6Lg3lpSUm5JIpGbGA
S72OexrpiejU65QOO6YiJf3/vLt2Ril8IJDR90B8p4fY+2qrufspj6drP3vlsRDeN02009VYHprW
1PbOuEClEx05WdPewbgsXkNWDNvKo5Nh5R0Jb72Jj3DhKAm6T8IWnwmhGp5WVcd4bMsHuqDqiu9d
2XPqD7uEKLmRGv4SVNO8LieDnmMuHkcU6xcHCcEid6/e0imN1yTxDYeeqE6s3nVHYPUU+VmevZpt
RTD7HPwsNGGdPMaCoHjQtWtu3fgVI4FVPin5Xq76p2mqznPW3UdRc6hmW31xJ4t+YRoi9QkR/Sz7
8bBaQjG/i6giSbJvP8ljuDRG6z25Dh9lIyLMb6mh75K5w/M5VJ23NjTvPo4pt9MFBu2KagFWKG/0
6HPghHjzXaVnsZuBrWlFF/iAH9xzXM3z4aamtyKsyl7bMZt2VRhvZdTmW1X93urxYhTW+0+Eu+N/
uNCxmv95gaEZbyIMppCxdQNSgirrt38dUk07Tm3XEfvU2Iq10cbaey4Cz912zE83amZ4z7HT4GYB
KOLLV7W8ns5hHrzLFyn67Id6AWktvykfaHGs5inKt5bWBeRRsH+meJ+4SVxuv+MVRL2bjXeUL0YZ
4jX6oMxklv/d7/+7fLVlJHowmab4nWvBLBk6z4/wKj9mzn4atQLELA/CTrt1r+TOVj5NRoCUSVjt
M5Wlvtyl4/BHvef8+q1Kn2ZCsYOvv/+Noc8y1k2srDl8yycnHBL84+W0kj8ydslZdCWc1M5+inWa
6VJijkUYTZSaUtJJTDSK4yfCUO217D72uaLtrcRzyDor9D3WCuc0LvvKLndPqjC0vdknB7vVAvuo
GV52TdTG3pEVp/nyWo8SWgGG6Fas2VXUOLWqI9hdwtfqcqTPBUXzIMf0teY99JgpoIZDeGe+TzBw
DJBlWJ5iBGMeXyog794tJxje3aQx1iGFoM8sbDqWtfOF6TspPf/Id3EUHnP1XmppCBgMVmrjWqdI
d/a1XWjrnAvRK026l2mJdVANRujYej+AWXFKIlxZlUFkcHcxcNIYGTkf8K/LjVA4LdzKwz+6KB/z
FgxJiCrlDijIJs9D8+ececdOUa1vat8VvgNA6xFwm7cVE5jyLC+AptHcdmJoqiKg/d0Ekc0UvPlS
2CSvFWrHArmAh/x7C9rW/7Pv96sFzdSuKdvnqS2Kl5heRTgUsM37ZAxoGMenxm7SdWkiYMgYNi/z
mAExvOVdGmlXZClhbXDx7W+Ydy0ZOJRL5h1jWoYr7hfdAzS2/gytGXf3spzUqyxc0W76WjpuvrYW
7xwhtAdFpbfrF+RB3yaiZYcYzrByv0JAelfCn341wic5zFiAZ0mEzRNBK7o1XVvHi55cyshLN/jK
5xuc5C5opZMSaQeyVlvyqZjODEDEmQnWLccDC/1irJRDAbXBTybxWaZaq4OsC3B963mwYeRl3f/e
AoK3+KnU/ihlRlanpKucpsKxxrUSLANdZbHwlE2dbfuM9Ojf+xxEDqCm3pu+wcCqOt5bPW96Cy3s
QgI4SNfVTUwTciMru3AduiVKrRjWrNz6/aAKZzwobnv7id/7bZ8TRLnTRaSv28ZqfKeNorN8AGOk
rtFbLwx/9HWtV62liFLWSFEfqesQsfoOqX/1ugoHpXidyQW5b8vye5rb5avXkXIRYfxb1xNWCvR7
Lge1Wu2smkkauJD6jftCxmEyBse5cdvXVKdHv+yvSpS0DElBBKDMUoNXWiHNbaqSja+hFWb006ur
HEQlyjjtyhg+1e/T0Oihrsp9aev0eyVWasoiGh2QrUL4GDXT/eUMRxT3drPdJFqbr8oKiBvDkuyL
Q77NrFXZW0WXzLI8izsbp+Ms6Kvg+B+xZuGPEfO4uj1bdlVTafmKF37vuyVVTAm4vVLamqvbMU9j
sd9R4WuPSIF/zsYUf6Tg44iLSJSHzIyJy42ybEO755fkPKFVWPd1d8KLZ7wytVv3tHWeWbY1Vy0I
XmnSdheLfesOgJYU4+EYFRAasCT28mPU1eNQJMXz2KjVOVWehpxJoVKhV0cW/ByV3gwrULVIXgWe
0pmMODRLPTTLIV9G8a/TQJ4BtBZf065alxZinFvaWAqR2elr+yg5pZapbNuycs5FjlWUxlsEHyv+
9adMhYlbRhwlWkJhGr2erdZbW9DT9kNmDyubfLGtdBeGZtUBLKmdg+kZuzSv+5/LRhTbtw0l+rUh
X0Kvv9Y1CF7Dd7NHKyIHS3J1Srifc8h6lp6ByMWGjw/ViVxiNp3H1RXnIKGvTkvAdTocrEwxXpOc
GZaI3IfAZpXUivhYJ+OmrW33IhfXU5pXx2kE72cC77/SG9gKI8yI1xa/2A1eTczA7YAy4/Iq9dSE
HJInIGou5ku1zCg1fMqVvagVAr6McZBUKAiOoe0exp4ZmMrCUFhXzYESc7s+9mBhVwSalSBHubFq
SDwPiUgWp73ZAKtu3zxN5xSTr1oqMkwjt0nFlXwfeUmzReYS92A68E7+L+4HF33oD6i/16MzvleG
7t3rlvDuUaaSkJbXd7dn/+z3BstbZwppqHhwtvITU5Esb6lZBF1IPkBPx9kQBJmFIbSwN15UZLtu
3jRdhV4kHM0LEKxw1cmnZcntvEjttXw1d2e61Et4dAkyQP5to15k13GONsEIqogwc/PQ62gCbJJP
fjgNa48h+DEsTLtas5uXojC+ZokwDjFzJnlE2uacHXqgx7dwBoQ3iz9KBjUUbWkeR8/hXmNFKDi9
lrlMKRTNz6v5iKr/0yyy6GCUFo1yj3vKSIrKKYHTD/ExRUjFf8LZxvnY8faWPgbdV2NEv92QBdGI
ADccy92Nvkjuu+UpZuVoE/WZcp/07r38CblLKhVQnv76BTvu5jukvchepIyM5jv826AWF+wJ834q
Zpg5TOHaaaSrMNjt5jaMz9XoKIDMr0JFn5/zUqXoSquz8EqIjLqhq3tZOuCBFucwICw7ydc3e0mq
A0NmlFcx0TWtdVaSlgXcFkMAQWs1oegAGkquw3VvU5laL22SmZc5YlhdgXK4z7XQe0qpwcn4GLe6
K6w7gipWjVYp38g2BuUxTt3xRsO5WcSRkrw2pTiY2lA/yAnO8swYM3eVGbV1EFaZnKG14T9uIYVV
RkakTJpxRe09pJes81ZVkdibfpGeu9FoP5mN+bUhzvGjt0S/IpGRaCytGA6aEm/SFmwXzULvtY7H
e4nCccr8CgfNuziB+Imttd5qsxAHJIvV8+iGX1rZqIBZjq5TdNeR1dR6Jrtj12IL54OILvk/zLK2
EOG2mukxVlZzkP/8gJcydBIVbSPEzoqS99o73ms04QpCXAj+ZFEDpoky+QUuhFPg4bcempJbfWym
K5s83k81zPwG/Xu4AmBxxJjaEJk8YSGba/2pGjLkzgpkH6uCjiwveZrUU6lEBayHUc+YBDDljGLT
fne6wXcWAJvcj/kgOhZR7HBjRg5ipo17wLNpQ6jCgF9zmenQB8rGsHxQqM6vceSde6XWTpGJOk8w
EL+Ll9QXR02Mh4l+ItVzkPIpT1fTYzHfEB4fwBZcggfG+uWWl21i7DimCo77Mo3wETUkDVitljy6
jVj/gh3NG1mUR2lS3mMRWslbNhL8Fs4eUSe3otyMNSC6xEKcp4hDbzCTwM/j1lnduJVu7J2l+k6K
7qYWwUc50bxXRpImZqU7yAHnIsmArZEmOznqjKZKOUWVvsd5cy/xvrSoNjad6G+NpimQFMuAW218
nQHEbUY6wwgUaPeEuDJuWwSyFFy27XI3e9WHPKwLMk4vNZh7oYAYiWno3QsHfTmpJzkYlQXvVLGq
OCdhGz4JnllxpVxgAuBVT5lDlO5Y3f+1hdzFz20t2C2z7JMdFARzy7i6PPS6FRkXGhg62sMslZNz
ZSb3jBm/yANO1SN72+Eg3aZ6772UYbAudcinZKH/XDZKMwITnk7soWs5dARE1kuGiGZgqpN/D3OD
i6ujs9KirjuYXdM+tha2jckLmutt6tYEIDVNpxz9Ho3+91bzq0pLPuMJFEvgJeVVFyTb1JU7ofkA
c01H9EuDYmtFv9TtHx1sFete1eYHu+ie64Uvyq0VsqKGF1sLTUAWIi/cA/zjlVED5tPi6RIn7a+H
ecB5ntQtcU7Y4eR+puS/XkR/oBIg9C5o6N/mw5XR3plNjzUsrC9y0Gi0I2tw3Rgeu5SREE0YEPwL
2qVrJliPZJj6shBAPnoOE96TVDNJAql8QB+X+l3S0WlJQQ8uSXnQj8rLpHfvLJJSZQAwhOH+KF2B
RTe7p8jRv/deUWDcL11Ia8580NHvraUU1/o/RJ1Xc5zaukV/EVXk8EpD55a6lSzphZJlmQyLvODX
n0H73HteXFvyti0hYH1hzjEbafjEaDS+XDptC7fHfKWb+GeJpCtU4S4aT7oxfN+Fn/dfkhYvrgNO
947anNhb/Vd8abaQ6vHHEB5d1NOjXtj6CYoqzy14780QR8VGIHjcOqZr7YHHJ+e2KEff08FXqGnx
cJdv3b/NUpA5w7R4xrJGBgB7C6J81VY95Qp5R3o5vyVqbQNG4dWntc/9quu0Bl3b5IUzPiAZmreq
yOCy6s+9V3UPUym064Bj4jYDZ7jfrWXTIKzJgFVLE9FnbKUogWbjD5tH99LOjE8R2InErt6lNumn
xsqnzRhHAOIK+zYqRH63oxj/bR4jNVKCfxiVKB6PAzVacH853H8RlUbR3kU7rGHycB9OEPf1ViLj
w5aLl3Dl6m2MNapjlF7kCzXSt4MwznppssrKcyyvtYrlVUENXA2cWhS0uDrtRzP/7Q1IcVxcS2Hq
EZ+41E/ulCHqS8K+qp9TzTv39XyTDmmLrb5KSrqF3IGWvXwNIL6E3FQT04gD4oDmH/nMaM9w+jmT
BomAfjqbiqeQxcfqZhLaUeKvLvoI4T1blG2UmYFlQLfNYLz7aGC3WsRXnCOq2eg9j7cZDc/QD6Uv
DW0guPtx0T0ncLI236pJdyNNas/M1NrqHpzpfphNwkPwW0mXnTj/yhlXq02ER7713OUZhH2gJTBP
5ILhOFKxcxBJuMl75ZdWe7e8qPJglLkT2hPEYTWu/tSWam0H7NRN4u1pvGATs7/049RgBjOTmlL1
tE7JjEOyd3de2Z8ZE+pbWozjZBryYLX2thHVDFgQjCNc01uST6Xf14yeExQRG4mPxOdhfsGmTgJh
jbxtwCKZfw76JxPcSmT5Vq/kRpjOeRnGNGgQ8foxeaO+ZoKot9F1BZrzieh+j1b013q92BdHeDQ9
VhoqBuaSaYtFYRaWFkVSxxzj4MAGCXCX3qwWUBps1C2U1JfZUUXo1e0zB893A1YvMIZV7vu9Kn7N
BW5qxEEBaaACQ9EeEz39dFv7Ab2Dn3EHaBNJy4ZSHrNcIUplmb4Ym2HDwwTYlU67nS3YPcXMlqez
YgbGs3NlGvA99dWvOnWuTWctjEfjk6EVOsZIYhhLBP8obNSr1ypHhHjKRYwzcSIKeU6NpmItG3/h
isaHtThHVZQ/luBRnwyUYbb5e6jEc5pUVoDdaEsw6YuylCIw3fWLMuwtWwjdj2UF2qhInys0bTgd
3hQNdg279oYL3QTshq+ZpWuH5tI1nGUZ5F+afxSEFJqV9EA9RWwFwZZpPiL+aKO4LWQKCUGJV1qX
0jf1bRKMrkv2uRLBF0kvUTfTDRkRHG7ztRpbY+O22O2lq+bgLwEzOXQXRHAlH5ZikulhbHQonj4r
KkK1EmzKlpZ+w8Pct3kpT5FIy7DQkqOedM8u8jWfM9vE1dr8aqfloyynwjda5gNEOoRmmoNzr7uW
XCeO8lQdPo3C28QJI4IxteK90Y6PmkUhQArYE0jI6uJ22XuEy1KdXVJg0gYeULNCAL5hViebhTwb
H4IOw3LtXabmGcLND5XMuGud+GbaI9+Iw+wL6/B3J5rCH1yDNM+aJKVJAI/qK+ukurNgydEfh5nh
o77qFZYiWfPMvY1un/uJokrOyo/WLGJDDXS1SA15SO3hwUUI4SdWfWtUB/XcmDVkTS5/+l7907MZ
47KjwHa75RA3+peCwyaWU3+dbQUKb5So23qALanmb7yYH7V5mDdOyqgDB7YLzmaDWvzTKzt8QWxz
/SJuF+7lIg76vOrDSYVvwMZmM1FqqX32K2N6EcQ98ZKJtctE++g4xU3R9A/FXiLawfSNSGInqLHD
kXbZY2guZ4J3ZpBydZGRCZTt7MGl5OoUmBCKzRS2eiVcId/DpCSgw/Nd7J67pRVvlaA3gaSwQS3/
p0ymjEZ2e7frlCazI/MytJa6jfTqHc0Q5j8lQ55S/oxG28EGZquki2YHD2cn+i4/G/F7HznhokAV
gy0ID2q0/NJj0OQMdFeLXZwwkXMYSgW4RsrX4cg2VKv0EdvuO2FwXdAq+QMm9Giz6l205dV1Mz9p
foxhGXdaiicwT7qJJAn54yJHDkBzJIn1xZVtc1G/EYp8biwEO+ZUhqqCSdvun6M+f+ZnORzJvjLh
eCPIt8fyq9d0rhNO6p7ZepHcJv6BQWq3OvYghqfFQTWiOez65KMSsMylanyw3nU3XhS997EjdoIw
1g0wfRl0OfotaCOXpvUC21R59+REh8p4sPG8I6RFM1L7lcsUQcFXFyipMW1m1TV3GFH3CyySvMZR
qS0q+knUlJFNCiA2I+xV03NuXtopA9wQaW+G0AdE2dMckIhLoMasbFU7zbcNUcF+FRNOkVfJCf6k
P+FlCkx9YRPSXAUQwXCOQYUVxIH5BCFw+7V/MfXelqK7teOI5g801JjUgWXbF7sbbnVuIcAF6e2Q
0BhZzsgI9ktTqioU01AHeNjY1JhJUE3KCxzFd1Ukhd8tGZ0wXjGvRTmXRQ483WZErBhnFATTcRip
xmd0MGMzj2eH6+Ybw/QBRjecLTWmHrPgX8DWO9aReCbGK3JnDCbMDiGE5ccIjvnZnoofqcdPIA+m
kI0EDnZ1RBDZGQuG0QXDjNE85dOIM9e+uvQrvID4aeXdTek1NXD7urh0eAHpXwk36IQekFcCdCBT
vsGzP5WLfp1UQszYkb0NiFaPD4xUvwmiv0YOGy3UM0HpIaMxNO4dU4QYIBPYOm8p/FVyK7BcgAUL
7cVV8BRI+5JZHzFQwbYZitC26JWljgBnbM4oONmOOJusopebLJVDUApkZtWDqjVb/PjznmvJ+5WH
yOuys1vzvAs0O77VxEngWO5HtcpjCNta34ouQrDo5qhMrrWaZZBBI4gEiLV0fM0H9mA5Pou8BYAd
uUUUjjRr/lpqcp7sKZ9wc6RAUrWGXSwGRyQp+V+nwxMEhWTTVVUHNlBpSIoALZDU8hoTS1hN0CjS
HAGFVEmJYanqFAmpdDHo4TYWPKfoYcKYTMAiLTlZCRb0AaDhqdEXQn3Lj3IgatFiylR27s3qz632
QVhvG0w6RWKDFjrtJwBYl0mfqHhcOvksW9G07bjP8P3C2c+pP6Z3Y8pynzhb55LL7trIwUVnM7wx
vBqDRWYMNqqYhXWHoAuTcPEQj7Hrz61rBMzcQRCPxNUtcUqS5OSFjAPzTa+kxVZfx00T1gIXRi25
FRo3tiiLDfQe5jxVvZ2iPgmI4zJ9UDKcBFrxu2ckx5ZD5oENOSTmAmuKeDHhkfNutwbfXkucKCI+
3MSZPRuJEeYJMtnFA988Gu9p53ybJbe+sTTqC2i2jgxyBy8Pb674nOsYEzph/AWxhCGktTjhmEhK
NgrBBHiqYFJJLc5c3oKE0dVcwsYAFkSWw00lq6bmDOb26aYD7kXQy1ezSrvDCH9EtPj5bbfrHyX5
9fZ6wYVpvScwEAMH35qvVymrqXneTNHyJpuOIECiI5AicjPr9ufoxkeFqfsZ6+sPbU18ThYy001v
TXEdzOe6sF68RFYb87fE17PBQYTG1fOuLhR77Amw6NnnwUYjRy0hVyp1bQIdFiNFSK7Xfhsr2GG6
4ddINV7oKulD3YovcX8qzsOiSjO/JRg+kCaqgaYnljQhwVkqEEamXNYsKA+6Z1xMm31TTuuFNcLN
GNY3QQ/pYaPBa+G1S8KAWlISF84LOWds2FHG+i1ifx7MLjPSTSbMJoBUfk2LpvyFrQhfM+gAYiDQ
Jlj7ekRQiIaab68nMQ530UYo8Wtc1u/ZnG9rfqyZ3vP3RdrOSdwtiBFBbKiEQdEnV8Nl62HplAsL
Gzl1JJ9SxbFA+4B96KQg36dfmlFuuuYpF+UfN2NDpRfdHwYY7mnNIFPq2ncINA+YrJ0oqCYi6aqH
OAuAjxolJQ1G3i060Iep0vDxTRXanU7bTay8JsNGvT8QKumx+AESwys+9ufJIfrP7vikpzzEMvlj
AzxbPfajlao3+Jh+3yoCpduAW26eiH7jh8AG/vfgqOmmnLlLo/kPXLVDx6NQeJgprZpH2NYv7PWe
0TNyFLAMoCz0jLQ+jizT1RQqcl0Wz+idTvEIeaV1IP7O3vRGcGhc11syRwah/b7D+RSG6iSSm85l
8V70bkEUpPOwsndjnqFeB1sLZEfh0IdW6rzCnEFTYdO7OItHWAdcZx0WBO8v7sb1QVbd6c88lXto
NN5+6vGr2Kl+dga2liJmQURG8qa4zQjNIeN9dkZydLLFAcTujqHpxS36wYembtTr2LInt6qDjrEs
bG3iiOO6tw85c6wnu47DeRxQYtFYLRWnDbQlzddnhxq26r/7yAhEF2UnTO9bkrAf6xiY5bywzsib
6heimGevAb9oKqwN56ktNza8RO70caEp6U9Dovya2W4S3MvYz1DBvpsQg3xy3ox1mOQcIW+WuMOS
D3tiBEUq2tWLMeNF1Lphrx3BL9U+gOoE0kr06pnuR1f1sB+HjS5EDfs0fcUnvebN831VVvxpC/cJ
IQGuRwFYH6oqacS1ee5V5mWVslwE/DiKEgpfdKUZFDY2nz0Z8LxN3C2wh1OSdw+liLlH1X0+g7Hu
DYyEamJArHeNno1F4oVt1SXbPKINR+a2V4sIXKzaRKFHyUXcBYsd1ajAg1rDRovgiObSoC3l5eVZ
iDWLvnnvEtwGKbjDIGadtR8rCbcYMzZSP/nuNH94kXLIlrywOjozx5Xwa0jqOk92gn1pbBhbJexy
x7w4TCSP8cacXvqhvwLKM/fcCB8ay+5idMO+UK95opTUQ3/aZWSv7mGKU3DM+mrJQ5GV8jnrh6e5
Qtqs2ByfQxoQANRsUi2VFzV5cyXxZ4shWAy7Q2CWPcSRNHL8iHAe5mPog3I0q72AvaXSH+aEUyaN
SuS7Hg4ubS0nFb2l4z03oKMOsQt7C0Lot8wnEhNk0t9cAubMSPmQMVIG01wx9318KIUaapc8JbOc
ubn0F8xfbHmqXwW9hp9DJxrWc7ycow+sLdy0qqUGajqAdQQgymDc93hfLByDARrtbFdAHO6GHtpR
bZsUoPnNqzlprRyGC5ou4oAi/g4qC1sZfaMzGlgtmETHePAOzGD6o2Vqf7XSOoph+JJDzNqUtndT
FdDLFHhQakuKShYnXBMiaw8raNR3k4yIKQ701mv/VnP0DSSNUlUzr0imiiNrA1jLcLPzsXFCjzwG
YpkUdM+5Av1xmY8iJip28Lq/JErQYLqHJCLNuMieWiXpwswU15iv006kfk2bRve12qo2aQkouKD7
kJpKQpltbY2mz7Yctr87lmnjqqqHTh9WTHwYF/8lZd4JKOPjjb00356uhU5i3+KBk2htgyEvxSEZ
wb/KlHmchYc2GAqLPHX1dZkcPzPcmx07OaVhRAlcKljGh1eZ1s6GXMJ3vel4JKzuwSGI5+SVjc2c
drlVc3oaMQ08Cyv/KxiynmwH8oRnldSCanccohStTxLL0JsR7hp2USNhUB50DRkpCufPWZ9KsDaT
7+jGuULes5Ui84GpqaHSIGuNdHw9UtwKJTHRSKgvoxw4R7nTfUuRBetX1oVxLjZAtX5wpRyL4S31
Mi9wZR4hRudnp0A1J7G0wihPC41uhesxqc9j1xhbR4BlBMTRq9Nx/dshKzV4fI+87nOGUDA48lGq
wN05gRXW9h2HrdVvYzkaYUOqi6v+lRmFaTmRSTXMbs4inYo1T1pyJqism0H+EEJM/HwdA+ZNhphJ
qNMe7BW3tU67g86giERvZAZzV1Ch1LC1iJahpfHmJ1gZFArLaPpLZjI1HOSrouffKUPTfMwIE+iF
see06ARb7JIJJLjHI22QE5Yt4CBPxl9wcPWNPrTczuOya1ZchTc98qQAmIXXsUkt7aVP6XcqZWdr
3aseI6VSQFn6pmK+JjMcpDJTn0hR/52MS7exy3RXZT2val3GaD+Zx5CX7aujws8fiKeCTcqfEyUJ
Z4UxmEfX6aj2l4kZgm1Nc3Qmj0V1n3HyePbkg317mRjj0oZ8w/6wfOl1xKO2LmBpRume9y3Aq9CA
35jvsMWOtZ1W2nLf2vDfIkPjC7cbh/UiNyT/xxo8nULF6r/LiZkA2wl0wpzMQMrOtO8xjGCN/bRW
n1hlL5QjPBjRZJxVWIanUmvCwoqbM8xH9J+RU/sz43ecPIHIMEPr1RJkCzgDEyN32VvvXrlcsxz6
mfCMx8ZiNCZbHMaAM5i9eaBIZPKEBoAsHffRKCebyaH3ZTvDc+c018KLAiViSUcgiLoxJyJdYLfs
EuxH4Vir34OOk5phrcBbyFUmPPJTKk7IJICp8FKjfFuRplgKg0YhcpMgJ79wEoVk0fHZYadHogER
awW1NMonGyhfl+3cPnuf7LmkHbHmNQbgK+uG9mYOO7NFJUrK6KZiUMfURMfn77ITsEv0CQVwR5Xf
34BnyX2FKnFqxKOxmktdhrpn5u8kQ5GUW65JDqTC3RZjwYc7ER3t5fTxufcnwXgiJUerAc2cucr3
6IoRly3WzCVUQF+ijSIWLa7S13IWpHRFlt+0FF1W1VRh5MklIJEqj7NNa/PTAZ/5omnDgaU0owxV
3tijU2G4VPVIxV9HYbCoiOMJjaHloI7J1VBCZ8oEI0UCUcg7vi0LZ6dX6suOPnhKq/51cYydJprm
HI+6wwgSo4Jsf1tYc3wJOR3HRSQ2Dke45iRmWGfF59gpqLM94lBE6utTk/t4PiIkUG3Ed5D9mRUr
PbmlsW9k9m7hpwHlXXzgkdxZi508xBp9nSYeUn10faTVg++NLWOuiVC5odgSDFdtDAweqA8TsA9U
pr6LlU9v+gpnn0dtrZk3wvI4MSy4UOWUfhZt9NE4PbEONA5prYcO4Sm5hvEjp1ial2Qr3IFgAwhZ
kiui8OCGzFQqkqgDqcMBaFSQ/MhdN2qXvnotN7Vr0UuW5LRuGKfsUtPctvHQBJqr/JRLiQto0g+p
wbtPt/KDG+H6J1Y24bHvzK0oZYIDMKHgqu0fvL9i36bTO3BaZGSxumpqq32S8s7BF/K3dB18n8zV
PbITtV45ZhG8vrn9sWAmAYJvHyM5Nyctz/LNpLg5g7CdkhX9FhUgBFvXmU+cYJ3lFeGUd+VGJuDD
o5laQgdgWkD8SzNMdAUBt0kl9kaD5rWNQ322qR4GvtVe5RsjrqQtjLfOqw5W7r6lFp1MpyXlxqnY
8ecWUiIvwq9jfDRcLH8c3HVO/ZoXEAXUxCRlN9Ksfdtr12mRD5W0OdBGS9sVzY+apodqavbW0CtP
kdTkDo93uOQR4zYU2GlchkbRyyNVwEc8S6yUa2qa2xOn1fIzrAAa+EIh1Mfigw5nwNCc7FquAM48
SDzlxDGB5mHGPS3SQ6/Hn/0y0H157l9V2PsWTWc16H966e51gs8KxLIQsacjrKdHG+QgWB0z2+ra
OYFHzr1mdFwkNBVT8d3qHjf/wGPQlrzn4U0FTs6+Kk9hs/V6FbT98DMEAjvlbnRISsNwtRZM9rmG
pTu405eKpCvw5uI0VNEHbB9SLKY4D5bKvJoa0tDErBc/cmQoOhZSDDZ+J7YuNigb6fSEuc1dSZBA
PvJGNHGHN0rKRvca9USdLiKOwoWUGIiOjK4TZB2LGl0sN/7FcZzI5u9YFU5QpYwQRLVsitrUKHlq
phzR8tTkTDGGbrDhklGl6xaaKdvLYXBwlrXtaF5bO/oGI0JYYzoyPqGTBQMl/M5OGnK+cgf1INuR
yVCbjUndRKGZfLtTOQYkZyu85TpkWub8lSei3/V8W5Mg5xEBh5OLVybyOjO0XapOww6hp4XSE8Gx
ZIvtp2jWqMXPaea9OmOpo31ha9YqmKp1m03sROU3RdVWnKqCifaAKJFkjuilZBlFFA/3LL3vLuG8
Gjru4mHAgdKq/W/VjekFPPcDLhHOMTzhUNzjTd3xslyi/Oqg1zozWqA7Gqm+ndCwRcsj5xhh1GgX
3mrYPLOBXnIBB2gkr71NkULKwo6bdn0mPS9M0/GGDnXcTDM8BHvO3gWVZYoe4jhq2m6payKWqvyU
Z/I0I4hRd21NW24MsMvUOn+2s20J37U1VXujcAzaC5mpIu7PdiPNwzJNexLHMU5VKcNVWDkAXZqt
5+hvlohfSUnKsmXamRlQ4ZITT8z7sQe2a08JG4BIRxeFG81EkmbqehMiun+qBMKDBk3W7LBQApO2
F0zPNzi3ooDcz42FXZKbg0ClyLIdmP8aYwWjORmlnvnofDa2xk/H6Ok7Ruawspu6feSOLFUkIkd9
In8VMqGfzrzV9drdm27zNmvzj/jVJGO0H42MJivXodrg40SqXlWX2GmPSwtKrF9LQrU6ax0T3CUu
MNboiKYWi3GZaFCh0vaKOQoHz0KVUMhh2ztHTcj3kin8Sjfh6XO/nf7BaqG/ZW7zZUr9G1nItsaR
4EshdsQuEAeigzlzpRXaTlkGaCp3uh29aN28j3rV3MYNm768uUB2Kre4gE1fAwzXqvqn4tH6u+4Z
m/TCoAq4ptpYrzl5zVBe+2+JL0ekBZiUeeoPnVkGWc6XTt/IlSnMOYQZpqfedzbwhjN1ynssqQ9k
4xpBBSu16WPaCrTH21QMh2V4AAEb5UiD1XjLCJym51FiFwf1JV3fI75Ziee/Q8PSKvN6NZjt8Yzl
Gbe/wBPaZEgwS/EKNS0JGK18NjWLUvTQDEmJK8JC8aVYOhADjEGZumYjd8havO655UGictCplIwC
iPTwY7nbYnGTV7wpm54oScgy8y+zQWXZj9yRhmRcoTH/HBPPI/EZddmYma85ghTsde/sGL7qtoFc
nOKphvzqVLvF9+ZBrA3LpS2qV7tDl+1NZoiGGnlq+llX6XfetDtKmn6DmHVBzML8X8p6DnQbkBKw
jqS8TSBDmI8YyVaby5NRLyZiPPJ5waOfIGDSsWQsaVp3h6S9JFhH3QE1ArTUsjRnVMXunteQycKu
J5KoqRg+el6Rh5SbfprwUJjELBFQyLfnlQjSDf009gyP9YKXcc/eOmWEz2CzFavCf6so6fLoGYtP
05KcUlLWy0lftmmd/OnYEvtgZ3jFp1zkhVHqGugUqohzjFRLoHKqp1hns0P0xUUrxLAhq+nY12ua
Oas6Jbe/yknQUywmnFZuJ83lpkF56HCaU/DkFfnf+jesJHc9ql/rdYeBtg7Ekt5ke9pdop2NmLRs
ncUdgZty8j60mQFiCfb/6uIdC+r1zElFD4hL+dKd+gvH3N/K/DJy5pv6BEuc5uLZRiaj4FPk/B9Y
iqvtqWWR4/esf3aD3T5HntocGkWFIFyO+zY+DSTgHtAIMeZUWosJvlvzx6I/a5aVMnXxpVUfCLwc
dhEZ10hnR34+XAjLHrrtXPYvvUpiZaoMPFoRLG77K+KJDOfcfFoy0fgUNAdXJ8ow6dwXZ/ldN+5v
ttU2cLWvqDdjrBnDE5wfsHyo8mGmsKAv/Ua1YeCOj0UUeDZ5MNyffla6Ou2iAaqRx4SZpj7vIEzv
HF2NHlzRgQOnGMyXnlgKqz4yeL41BC6iqFDf1EH5EeumtMkJGKIVgZ1Vsr1BSeAEiqKcW5Tu7dwT
FsiY+qDL9hPI43iuHZNYk4cEM8ipJavVt7TODu2euYrVx9YVxKWxUaFIf7hReqsQHf6tM6AbiW09
/ANSdLyQtmsrx2E3/XYaDL0JhsxEGod78vS0ukDvflDP5WEymoyliGMTWa2hKKTAqPMgn913PZYN
Wks6tRWsPmQos9u7wr/N5bZqoOcgdi6etA6O20poRzaKK3I2mrD8P1Tt0BXD3rGt7mmI0eN5CiXj
vw9Xbpso0USTrzvwBlDUfS3IkO0Ejv///ZcbFR+2Svr6uFpxq3GJH5gdPahMlFfpKYqJ2Kta4JT6
fClimo8kQgPhOOSkQNIPx359XHRp/JpllSEmaOJ/0YMujkrbclPkx6sVRbClbXCsUA3p+kVRUDKm
gHSJUNONvTln6qVEdTjwmUvlpimRhrnJahDYTVXb1nNuPzIUM9AXOaww8r6vdnAtyVXzJH0n2kiM
/NV2NEwQV7zlAkcH7qiq5ADSt9ePs4kQ7O6GvP8G8dbQkfAMXGU5o4OP2hcnt5aH3EKegCxZDf/9
OzA47QsuR4WI79Z4nBfkvf/MjWzedBC3KNy5ZfGMpSvYAvLb+hFjLr7B9U9mLGyUzE33Q0TOXOQq
xRbkjtjcGZxF9/rf65sq46HqNR6fOv25o5Awsf376C5Cv2vSo7F4SxsicJIVUVhlBHB1pfUpEuXt
318zkaD1VRpLqGva8hsQOJlUHFHPA1IL3C5ud5ZDV50QEoZz4ZyAI4IGGrBi6oJSy8ZhtzOG7lKY
5HMZ6Ebuts/c0fCkJZNzbvXSeEQVTc+ruFHYZDHCbC3+03rCuVXSzHihY7itBzF/rp8HN33tiMnC
qOmFXTQar9Y49VtIA1HIVlt/NVpq4MnIP6pB0x7BzK5HcKyD2WG+ojLc3Ft4+1fte35exCjZJq8f
l5Gg07znNY3WeO4Z2z2M3dxenWhN7fDSIxFMSZjCJQnvyAYk8CCalOnWZETHSv1TXc38iym1TZRM
1mZoMuyoEgNI7JVlKMYWvHoNbn8x1ZJ+Vf8l7Omjuyc+qJLU1NxLFoIIlVVKi17c0PmbnM48VqqW
nZURuXiVW0r4T+Hfet5yXagk0iVjX2Ow1dONu+3bapBjp+rFyEribwrswHnkHufVsVLe4+3x03Hp
m23vyvl9IcohZI1q79kr4rDLsl0CgbRTEkyUXgvMOGb1HWT2qhVZKC2U2oq2hDYaR4anKuHISRIu
s7DeYJp8KuUM0Co1PRbTyMjdMBuj7EqEr+uiuVLWWT9HYWSRrZfFZnCndDCsOamq15/0fPJ2eVWv
T7CEr0OILygq1J8s5eIAjjdVcF+x6lbVfTsjD5PxWunEIAjHBi0WRbAIMwcUrzE6VTB5EtJk5cYP
ViKSC4qXjiCIxfXZvIALF2La53XydaduO7otdzQcaBMKpbxaJKBMTlI+LOtH90+Vs/FDaEjpz8yb
Ajclfm7o0zdFN3Be4WU6irawt5q3jC+1SnakFdnDi/ffaLSk3TVoCtl26cYvPF/Jtk+idpeuH6Km
z3xNOvkun5a1UV9TSIzsUYcTcAVaC9qyQU6X2HF30+Zi3BLi623+veOM//8Y1QzfsaoOWBPy8P76
0my9Ptjw8liktc3536WfWk+e9Jp12yrRzRRBl8IK/zLkBSc5dnL37rvI4dft46n7e3+jODkiZwdW
0BYPNNFhANy2JkFljLURtlz6aRyOUzduE8KrUAsO5h7gL1d8GfqXaHwbcWY8/rsUJGr9ZZ/Jvifm
XYxNgP/KyHhs3bjf97xHHtv1F2g/y8aY0Oz8+xzU+YCv0tvVkp1H2XntI5otI3Tqhjm6pIDp1yxf
9A8b3vHzp6G+O3T8fTapfm31hAibf+7mITtZvsESNW+5B/liWmFDKepGcJQItw1pfQDkHR/ujzfU
uQ9LB7vWezad1FxjR7GjNDsoFu+R+xOquNVNdgIiDUX01Wnqr95762JDuzK1MV6xjARIE5XDv5f+
NKXzjbn6BLjfh0dZ6zb+xR6VQauBSk4Se8PIsfyei+OcEohnxv18uNua+sq1j8JerrzLOdkSxVUO
vU1XiNNmgUgIRqsX6fjMfbe/32KuwAYIa99k7sotVqhosf7l4ikuePlCW76MVjwT09K9oG+wsIla
Vnj/fPqQCdF/ZRgTQqXQ50M9s6yB/tEerLW198x4TbuYO3aAmlowJ5oIA5ur6539ev8FSRyAdAN8
YF5osBJNtDZaRkjD+i6kuxueVPcDbgO8uRhQxhgD/5LTSzUCC3KZSBAvH8nzFLtMhCmE9v/jUbSI
dtG/ARdOtGSbQZL8VBBJrAyn8J+9wu01A3l71j4oTJYTONAMIMZvwjG9QzMLdYegy75VbZMzRrKK
33XisQgfh9uUDoafgandCE6Rcx9F9hvGP38FVf36dyxYKcfYis5m1iK6XVtitpCJ9ZjqeXVlfFtd
u3H8hiWNI+3+qZmOA0XVoD96SF3CziRbZsSmrq3Rkvd8yQhWAoVB5Ry7kd2zZN4vZNs/3WEqULXP
PQjIy/0jSQ94zpgVVc3LYmpnYjzS3zO00s2AyPvBKEbtMkQjg/z1N/Il2wmD6CeCcBsYtGa5Twme
flv/5P1/uP/JykMKlvSTP0mZPo2OcrkbT5XOVA8Z6J5AaTzjV4tGJxjxXSi47oKenpakCSgiD/qA
9DJNyVklK8skKxb4ukPNtl8S/TKsniojp89x0lXfOLfjBb+7tWlnz36rQHy2WnGueXc84blsn0Sx
nO8vRKctnAOhvGXgMg4gQYGvPWmRD7JDix54vyvPEBr2lhAz/ShAWFttiK9ZrSPQPGrfatv4AoPd
n5qkeml69vPFULbn1uirl2LuhrDixt0anlq+VFyBU8oKIDPdTxaM5Jdr0noWBDrXSy5v4/pRolLV
rTNRc/E6lNZD/T6T1y1TokvyLv8PYee15CiUbdsvImIDG/ea8i6lNJWmXoiyeO/5+jPYqu7q7nvP
6RcCUEZWpYRgr7XmHJP/61BtwmGoPnUhPvMqTdcDzZ5HLfeOyllUSf+L0dfibewsk0SPbutb/rew
KhH/LX7DZrnnFaAHSCImaaBqyqtVpN3ayIvy3ZPOt4zu3+8KuqbV/7bM/NVg1v2eUdevhekNl4La
+2SJzNzoCIn/hEjdF29TaN8CTUSPNb3SRY4+w713gS45fv89s+rd3CyMpyktN5ER1j8gqWzJgWPO
DiUGq5vczvD7idXlNtKPNomttiYuzFgK5vuQD0wj7DYmIoGt8gxbyyHQf43+Nr0vlA7B0aODgU8E
Rpcnk/kjSy1jlQArRhcbOxJ4n35WjxHC37Imqe8H6gxBIfrD/e8wHIoDlZMlgz7eBPBo13+zs4RF
7glewYEY42A84ZVN8d6di2BgiefGEzrAzou29yQ6ECOsSGOeW8w6P4wJkiMYv/RSl2V6pvH36cf2
1/Gftm+HgJy9mYcCHQBF598XcCUmDXPusht/VBiJUY0sd+dhlNAT2yDcjI17vd91zbRCaV7M8WPQ
2HJtU1a9V234nrTS/wW5aGWNaO6hIVj0lhcQmV94B1ln6Vvn6TuFXlLnSas4pCTkbZjyWC+EcTPV
C2i//YXy2JJgJGa6c1R8m7hbrqThR7ckxzipkzy3K/zUBRG8KPBmqwt2ZjmdbCrKV89hkj2IQhy8
VPZPXmv/7kybVbyNrQAFUz6c0gUoVveadXRnn9ndcuiWEq/CpJLy6GnROeyXyEGVuullMv8vGBbv
39FcLhAWxzJt4djCxCqODfzfuT61XhZaV1bZga4nJeRgyYb2eBRdA9z62/yfey6t1/s56EVrgmPq
LyErAi+I/S8iDPMrAxy0jKGVPU1BZjfbIkOXNbj+aaaS2sh5BB5rJ059P4laUj9M9Fwi4Y43ra9u
gqnk6e5z7BDjboQk643+U/cggAjNbzoh4MXoXXu1SZOZBS96rSrzrup8Mk3mxQ69ry7/8otT6MlW
9gIHNlj1U22b7jbW8+wZk/dzkURv0vJ8ADxOBj6bPaYQ+QoyEcURkst10u6Dysxe1SZqUGkGtVOT
f8k5wxf22pLZhoynFiOJGRArz0btGaH+VmH7vPQCrL8YrMde9sYXhkrvA4psdMuANTLq5FKfnWbl
CiyU0mqf6sHLXtuBIZjdvBeYSra63mASXjZ+GslH2xX8xU7y2nXGR66Iog6eZLQqOLAjkTA6qufU
/y/kNsJF/4375CLTckwLJy+CLOkRXfAfKQ9Y7Ucvc9PhGDlmdBwLFqXV9Ijj8SmYiMCx7GMQZvHP
3kSbZ7f5fLMZsC6Kn8X01Pm3gmxy8mxoVjPl/VR7RSSm+174z3Pq1bFhgv335/hIfsxWo58cr5jO
o2FVqzqpq89uoECprby4DBpyviTysdxSYpFBoL3hFBovpoZnSx1iApv3mD2NtTpkEeWhLIp+Ytqi
mbpUty1jwjXS6HqvCOG9OuydaqfPP1PEKtjVtDamlR3n94tVXbFJg8KHYC38JSaOHXUFqmtRXZ5V
w2ebEEGzVS94fAOQ8xr6IWXkto5RtwHkGbNXVw7BIa4LOk/LYS7lJxTDYnzKq+ZZr9z67Dtpc1Z7
7rJXC8vhcUD79CUsxqPR5N1FGx/Vgm5o/Xjj2V23UjcLXWsMKHh4WeKsTw4iN5ABGAEtUNqE/UsV
MrsxgNusA5T+L33QtKRVIialC0AJYA4vUGcTJm+M29XvU2FgGdQZnG98Klud2B2WTjLdTtJOTuFs
Fo/+QAC144E36/PQoHvQMI4g2/Nel0o0Kk+hh1JcnYs8Aj25BTRIcPoC41H6r5s2pIvst8VRnY9r
AnNzTEiHcG6cXRdkLeRleHDodheGO4atYQnxqzAGiaxj+g5gbgQDgkGjPmm5ab15rDmCBeiVRnax
RysMcFwr3YesGhZhgGneuGvFp3hwX+lVy3YTL9dQO6RX4Ubu2qixkmi26Z+6vvNPag+XknYy5nY+
LbIF4g4e7owyOTnNVS/St7YX1pHnAnc4UnJu4DCHjWvrIECWRBnDKPSNenXuSufsTtFSChEyU/WJ
gValurEUR20yfgsRKWE+cNsjJAHzeTHdJ01qnKMWBu/Y+E+VPTQfBULJdeXOzmMmNONgaAAZwqn5
IM0cDvVSQOGxAfVopnS3mmTceaHZ7JqCljMkkfxR80Tyzn1NLVnlUCCr8jCsTUVkXlIQ22tpxtVn
X0bH3u/ENs8yuZ4HWZ/tMGrOak9thM4Aelne+VFjnIiSr996xCpqQTfaTbAnai7bhk2jH4VWinUa
OlsHdN87zVR/Vw1zvUv1afiQzZKPGotvXSdwZFWRONEjfmhGcBtyCH2w4gPPkzuKEIFtdjZCfCgM
SWfeC91n+EBOh5nmFKcl4gD6zvp5WjaFn6/9RiMWbmAsK7gp0PirzHejmF+mlBHW/RH2Bykel8ER
bBXpC0l3BEUnzt2yyaC0rAyyMTbNgpPwxwSRdN2MG1sF0uYYQv++MJInuBnQwF5j2qIspJMrYRJw
LGdRfjIOzNZOV7pHZhbDu478LenwVPU1fEjf9eInmSAxXDg+k4V81x3oE7cC3w36F/vnprR662c/
oJxEIoHj3nx3kbWuQijPJyNLzHfGgqAq/OqMNA3J4IixwHJT86swAZgnvv2zsfRzEjfbDsmpIYMa
4HgpH1tqbeOBSnVgCVvt71zxBsbYCWikf7rnPxX4FgFgdvaJ55GxDxzTJqprzPYexKzl2UcpvxsJ
WuUZV5pf/GncxYlDjKI1Hw2SU8KVmF8q3oa1Wenjn+57JvJb2jmS8EdSa5EKCpJMnTXQlpGWU9Nt
C5XbmLdETnaTka8UrqANs/IaVlxgJbepNBjaV108qIqhrelSw5wQF48RAqtlmg8hOrQHpO3Fgwyz
k+MyL1drbpB77sm0oMQw8/CvQUNyYmUWhOrmdJI8XWN8Zrw1LcplFdcBIiYj3BrzLf4YmRblS710
l826X5mRW7yohJLa6ohAVU2PsJkg7Xch0iGD76RsaYzzFSs0nK2m9lb1WHaMoX4JSkzBqBs3HYzA
dw+676VChvhQi857QY+xsnHGX/yyGE90LPh+Oc6lqAPMMPAMQuxBIXd8t0jeFwvOOa1NcQYNxhdh
0lzs4HSWcOLLtcLaUr205xFCMiv8x8LWu59xld13CrvYtijV0sRIbyoAFS3Do4jr9JbnNIjaztPa
g6qUg85ZiKjJzs91471P/D+VspYH8c7x5LhKZ9tfoxkJL1MwFecUPSSDwCLB9GN0mAkJG5Pm9LUh
j3orUgt6U86Pcd9sHxalP32A9KIYFlNntydbkzYDRTe7qU1hO85JJ5OQjEBtBREX9UQJ6FzRz8IM
IoBvEAGDJ6l0+I6BHE8DGzYMBfjLnE3Py8X2WWSs6qrcj561aqFLIj05e2JCOD+9G8ynsYowQ6lQ
wGAUl+V9hrJ82TWLrnqPj/Eqdfo6mFDqT7Wnp86fPXVuMMqAx+xXnmn9U0/m2QV8TIX0hb9bOPK3
E4yM4PBVHOy4cq8RXVt+mVF+9i1Xf2aCoDUgCj92UQGiOM8gKlQphQMr22IVuM61G+ieZGZx8Ms6
fMGanV1MfLaGuQA/EODY13lJLGIehDwpabvNQJgoXkJtWluir+mo+MbNMnY9PeGjtAKIAfCtAqEP
mxg25qaZHfkiAdXt7uvQKtZIZOvS+aHyBQVb2zfRztFxbAJDoccaTz+CdBGuCH+mAdJNa9WEs0J4
AFXWi7NrO/rhvoYNDHK7SmRqvfCbeybbIpw2XONIfonzsyowlQXeD7dkTUZN0kGTd5nuh651m2r5
qdqI84xrgCfibprNdl8G1oTth/8zLdn2uQm4Qh3nEPslc36fJ5FE5A5RpESdqmqgcc6+hr7zxuw3
v/eqVcO6ERnyQoGzyL4JnqZn5u3TOfWdfKMhJH7XcnxiHZoAigS6WqzZu9SkiROwXJBlvCWh2jt7
A0q+aJJ85QNg7yQxD0n9alV9tb+HSdXoOU45o1o1TlGDFLWxMX3cRyyuOe5GlXPgVfMP33cXKhX3
WduTtLbV2qzozNuQeZv/9XfUEZTHyZoeqxi7NVjj7EfQyzO5JM+azKcveRN/A9VlfFt2AgF3YuTK
Pij+Ny59xwi8W0XRvdGCcjyQF8kYDaPmxE5hNE+OvSQmJJafbWybW/FUD/5nyfszquZI211nmYe/
28n9TtbHcDRq6IykKXtXEYTa1iXLZaUO08z1lphl7zpIRjPJsuA2sxoasz/u5jTzLmriIcYaa2Tn
4BGU5je1MOzHIMOh0HRrU4U92wBBuoQIXRnjlxaWbz3KOv9A0ljd9CIWr12KqycuWQT4PJGWcaqX
oOwJSiM40OXequhMGXXTv4RoqnOIUxFvdeHv/zudQDf+PTNzKb1c05KmMF1pmUsR9u+ledvpdHaE
1x9D3dGz02DHmJDgZm/DMSLpqh/gdah7QDFExk6tz0uZHlkHBMdGynptTpO1lnX7ZutmeyIk8YQD
jg+GhRuEKS8/tbnzrj5T9S6GBadwDb6rcVKeovMJAFEfut77oRB9qlWjmjYkNm8a8CeXQvZHfaBd
UDTkn2l9HZ2r2igudmzb61A8GgNUBYUjiQnfXUmtF6e+ce11HNZiU9iknwWhSN/+7P2q3TTDJMDi
94X08K9Eno6vtsc33K+7QxNX1luUJg9wW6ePuAzHQ1dAPtfFZY7M3yqypVyORo6MZe5DwhxJ6ZCS
TxTmJ4VeBItioelxmbXgFdzWbVUcUsfTn3tfe44hRq1aGy+sQkI1eTkWu9Ev8rUMjLVFCgbzq4SR
VQgHcdnIyicvrbef4yRJDpY9Opt4YoLlBnW1cVOS0ImqGh9NfRhR8OVPEQPxRzuv5sMcwkCVIQnI
btX0R0qYYTOa5rkc8/aEzvEbi14UtgGfI/3LfRh4YPFsgIuePek7y9HKT0xxSwRROV7QRZUUEHQC
qnjiOzdUV+bkW24Q83W2ydoOuvErsTg0szNRntRd0vmssqb6L9RwIrz+32Rn13QdVzAOs4TtWP+R
qtGgW+7HPPIP99yTpFgiWxiqPrV91h6LKAq3snHihzFPTeL+suTG/fhnJuX0gd443YqZHGd1mKXi
cZBt8ugV1GjeZGQ3NQUdnLjcBIuqtRTj90yWaLyHqX4qdWfYZfixkE8XlGysSdYEKoZnm5hje+G+
9nr0NDK4vCTkpiNRh0q3NKRl52Uv8AcaWBMPYPv6g8rRa/uwfrKbZ3WgmwZz+iQyjo05oEQ2w/YI
cYnET78w1gnznj3D9WgdBUZ3Fm1GxqGoWZ2EI48sK+a5WPS9DSOmLPYITROU/+2IfacID3qaFHBB
QrpCIqsgSaLZT/9B9CK4Pbq3B8A+25vY8+WmWbpFBgTxU5ii4nTcEKiLnjGdUgvbqJHfXCE/CCk2
9sMyhdYLZ1e2hH73iA10E/SzoQ/osDExL3OmeM1UI/0Ih/mNNqD97Gvhh2o6/EcPAop/s5GDS5wN
aw+SJcZ4WLmaM2ycSgI04m7BKpgpm1iG4zNzExqE0RL2WmLyl/5v1oX5La9QBXdllh2mZRpsR2W9
sXWeSMJlld07Q3Xg3nKZtZaGgDbV3RpuIxLtKipZ1PWAruuo6s+G8dEZMaLCqNUeiqoj4vWhLxNK
6uV5IcPOp5xKntTR341t9jBIdbMqru5cnOJO9x5SU2ci30r5amnz/JgO7kVnMvk8W7P5bOjaUZEZ
G2NHpGx7Hdq2xbrcJXuMHaAeF7hjTr/66poEdzDCuhekcHyxLk7ms5f46ZOJVPRFxu3OoBv87mXW
grzDYWC4PcMfUpSIYkfttG5KaiAtIiTSznNEGIj6yUHSUYjfs43ByYurxtXxEAFQeMESSAU/1PMB
SxMJM+jyzQhxkIZWIPftdZ7Lc1zJ/JaVTvZqjT86S/Mf/kz2uGnsRFO2j0ZefVW9sFzO9yPVClOv
pfKLji1L8157jULRjo2Twfj0IyDrYZ05tOsbJ9MfI93fqgFS7tXu3vED50Gru/vgd/KE2MaLX0pV
UD6Lj/sht+kP4i6sZ+avFzR1zhc+lmafViLd6UAnWSRZq6h8DJcS1be6X07aJ19iuOhbx9WJhJqk
t/L6wXzM0YxiU6WkZS3Jd6TFkJM2wW7S4+aJAD4tZ0XO43DY/2XNtmZd7xKohH+QtCPGkPsaLA7h
x3kLVlhtVGJs5mYN95GHgvEbWoN3htIm5DEQixJs3cUmXPwu0agKmjQkeKVMq2/YNv21sHBamUmK
GKxcTI09K3CHRdbUxbcgn+rvujas8yUHs8mb10pP3XefQMypWOInnTo7tr1dMGDChE1AAmkly71O
2FNzu1fk5HZPAd8K3Wo/i2Ywq+8LpicNxh1xMdWlaHNK7mXPW87BaXbwaKIbEr4clmiD6vL3h7U+
TnaMSP7+/N8fsOziOxF3FHsjsOvMWTC4XnVtM0hNjee+FUtztm5RLs556Ox7ACsoYh3vaIKGUWtM
GdNPgD6vYXa0+mOLMn7ThhXsZDoiDyPZlCvBc4A+YuqjYWunlRp6plG+N2aKWQRC9b4A7BKwtvw1
OdGqq9v0B4NR+ng+EyOoif1O3Xyisfw5FU2256HogHf9ZYjvnT8nP/0Qb2tqwiOaFspFNfpPsmri
z6x5B5WN1AHXBu6WIt2j4D9afYmOWl/mUEKEu0yArlTvfxtrLTCMdNyX0vjh1KyO/z6gqlhf+4LU
qnjUxNVIivhA+7DZ4yzWb17E39V2JDINJrQTpRekmH4i8wd5QpEhPqysbjrrC4soq6wLz6MHpeJA
q0G7xsa1U5vcXVGLxaO0boUoykcDrbwS0agSznIq7ZK09Gp2mIkckDzqF2DkRYA5ZY1xyAyb5mmy
uX+g7jS4wFXIL021/nTPAjA01KA5ZodF51kewyAu1tGSq8jEC13hII1zQuzZW4puIu3M+CVfEtNB
3KwjPRdPai/PZvE0YUbX0s44gr1Ek1qXwXQSPXOy+3GW5fHGscr6/tt/j4U1fPh1Ma3usVyh19Xg
L5CKq7ld33tnxnz6HeIqcEweyX/6GaQD6nuvml64dupfntWjPpjS+vH+uBoC2MWsk8nach1vrRaQ
yVAtDw/5Z2A1L0ThHNYUywLx0gKo2I4u02xNm8KLpqfNhoC+r26VRk+YQi49sU7PEAvG53Q2TxGG
ji8of2WzHfBRcI/EB7nM+h0+yzMCW4/pV8UEeDLXte3Up3v8b25I71AO9fdayPAsgyY/+9LEajVL
7zVIUUf5OX4po4+wCKWiXjtmmhzHRc1WYUSa6XM9aDIrX4c0e6c30n7XhuIdHnXzTZp7U9d+J1yt
YHVqfW+HZHfR5/0y1wSeVNXkEVaUZAcN2eijLqJ+rbcy+mhLezPZ+fAazNp09aLwtzoN/UrbzlCO
yXLhp5heHTqNWPJhJrxLIodRakfU1bvSivqP0JPaZiqM7hg2ZfhEcfibiA7oTAk3Klnm166M6qs5
goONDbe7uVE97qsy8fdumAene/81NUHRNK7ceDGhAqZTLwIpPSeChnbuKhPYrUeBD7q12/IlRigG
93p8t4V/bA3jqgqAukIHSPbWn6m31JwiYUgS4mTJgrUz2fqXrHNGVOXwPcoQ4I+0UfMai4hXTrnx
QG+13waDvpkD7zeQReeGALPYoxqlHyy97uqmRJ0xxyLT1emdY2AiiMt0VJb1ZBRvI+/yGCEOZ0Bm
78yxJsKxafubq5vDnuLNJ42zc672OHrYhqS/wq+XsQai9DIK8VHpdbvIMTrqlELbB3qI0UV0wNrL
zF+rv1Adxl7Nc2apeDCg1Us0DW41G2MCKoNaEooQZFK7dJJygPHccSjMH2Ka3KcyNqJLbgcDuibu
fVkibza92FNpJjX2+r6rjvfvD/nJ9s53cB9HUbRVcxSisKedRhbC1vRLcXMITqN4QWsziRjEgRvp
e6WzUeeafZ/6xV2GUySFvXcibBrabHsX+iYq1oWn5SLycTVkqHnbYubNOwygmS8W8VB9jFvXfGiX
6Lg6qcrnqBf3I43k3/t/0sZnoNbzthBQNpBXMcgl1we7YXwE94xXqZAgsuk/CJK8j3CovK3lGvT7
C/48F/DZegRd/4278ENE5BcEuVG7lvWU0Z3wYYHQ2N3o1ZCf84ZLe3ZZD2SA4+ECUAovezAn/uzF
utmTPcHAvwSWl5ba9Kjawm2afQa9qZ2C0dwzD/VXMaPJl7GZ/RWUYu9FnQtwoW9QGVCtCxiCUDEW
6UDQYc8NBjqYbMA0Qy/8iKOUPaxoa9qF0WNgMOAh+E3DOrKdZUnIliOyL40XXlFEzd9sa2xW0sNi
F/ZjxaN+WWBGWS3WTRfhnllmqCUC/RH2z2vNU+u5ywWiCE7bsI/OjOOMh76Nmq3R6DxdicpbcfdP
b1M1JSdmghC0Bnf4NMN4o4Cw//ET0uQPI5otFH32dXEDVVOkf6cXaWGs052L2rS+Za3UC7ZlPQwA
Yr5KUkI3sIH1Y9eVw5NZuHSEi+7cKwiwhPi4ify5Yc2e+BesJycen81zC0vo0jKPYYjLVy+yQnun
rjJihPIbf0aB7avZD7Ed7yM8gAc82OV1ihDQ+bi8PsgPuSI7/jaOcnyBhd3xe0r9FW7EtNHnOb80
3ASPXUok7OC/QTVQuvK+LW9hpbtX0ksuVRZe0klLXsnQUzP/IfKQKdH6O4XegJPVpB9Vkdh3IaF5
SdtB2Wt4aG7va1FTm8etsMYQ2zQpt3f5oTa8ZQj7bz0f9YM22LBRu2UiWlvmLW+adhMte8FyTu2p
cyACh2uA23jKFsaO79HpXTYobJODOqcWNmE18MkZ/uLJRdaqgVW7eX0VkIjdmFvIz+JLF9UfBHbE
P3Gv3FCMYPuzWuN05/pqzCwTqqEINdq6MS2iMKX7TIdrfmNdnW9bOJ5Hsx70qzUyQuHu5PzIAZ5g
l8twDh+U9rHN5naxvGBFZBpzC+L3ELP8F0fncbGIFBNRBNtEn/29j4J01YbC2dpg8XBPk2B81q/4
/BA+BcVw9peNE4Oye4hb1IthjE/OSSLC6Ev/mbrXfaoz7/Gu04tn7jiCxB+nGhs4q53+6SXiGdO+
/RwMmX2RAzf0sg/0TxDtMSyUrr7gYABEkBBDruY3F7Wtdb24man+OizDm2bo5HHC8LAqU8feDR4S
PDcNdzFF52/d17ZNXVi/Z3aYKcjfy0uJG9hIZefhHEc8M0ObBULl07KvNIhHhU72XJaPT5n2YqKs
frL9zn3uvOmUMMX+KOo0xZM30+nKtehj7mZsoM4yyZBDBVXSmB5q8h0f5i4vXj1dz7do1AFCLfRP
Q5f6Rmi3qYyiswtx9KkOhi/zGLxQdOnbtq6KC0zd4qL2/m7qzs1JiyDjLcoIg+jp4xG1nL1ZhnN1
iD/91UiCbaBefENd1cC9AkIJ8twosgivQFZcQmhrayF11L5FedQlNYTQxvHhLs0u/XBfjnQUIHZq
X6HUrQgTRHjiAXHvkyF/jmUIZJaF3m6GzPqolRRNue9+aHCfGCO5w8WybZtG4PxKKmeKZ/IfKQ74
NR2kEjVzK67AR02E2xni4X1WrAbG7hhz1/SrAURHtwD9fKj99jKcHWm6oKb+DInU5GKt8sdhYMXG
ymaJj5f2U0tlJCOr+myWygiejLOnuWy9RBjA0FTtIHk0b7pvyQNEE1pQS1JPNSCM+ud5PU5/AUR+
FXZGSsKsMPUGFqw0Li+QVn/lzC52WebLXWc4OGz/EXHnRgIylle9094C6qUn74zsy4PO2gNIvEDm
Sxtlq7kZ2tc2BTXRmv2v1svwcjv6KdDkW9R75k3Lpz+bkXy/LOyuNHjl/XQwWNUDc992ZXctXHiz
C18AmEusaH6xmUe4O6sWVlgxTs90iMKX2PLN+4tam3frIPAGdMOLFDwQPVK7ETSXs3TqSifWL769
b5fpHo+g5DJmw1aN+TDv+4cynN9Uj9bOsxENTBNeYJ6oM/XyWavTtsh+6Mw8d5o00CxiAk7OeeIg
MtDn2xia8NM0MtsbH+Rja8XVRg327ajnzQB+Rb1onHAk+6dy2ag9tTGDsDjppL/6L2p8PuUY4B2Z
es8sxMxdUuH1uNfmrJiMjUUjEsxC43+tbeJJkS78irzqET1Yv/NT1mm+am06ab2iepu3zKnzG8v1
q5262n7U9GJvjXp26LNuuA52DWa5mPynUJCSjP/jqjbogTEROGa3mpPuzzlYHO3pvuadJ+1nGOI2
XkYcXKwEprcUzOqwlTOz7HCCGRxq5xE1zmPadDNE6c5vD1Sp/KuB/pp4mfd9zM37Tv+PneUlMLcP
GqCir///nwshYnzqLeGrIn6kE2T/nGtrUfp3i1O2BsKVNGctFd656fyAsUCWf+hd+jiEfKnkGCVX
Nfu04rggGkz2H2m6T5dvne4l7j7LQI/ApA1lVxBA05frtrHbQ9uVJaK77LPUPIuemag3be2Uu0Ey
2UMUEQ2RdZaQvfBGcxizrGOGBMW/JASnT4L+ZOsv2XJAfbNsvHQ35AEi5oCL87no1mM4RJgEDfiI
VlM/qU3HdPfotzjtq0UVgmTUPeUh10oboSnzgnF66VEJ3VUJpcQkhC1INu5NjeHzvkcubAQ3Fl5g
/Kn4Tr7WBI/tjGW76Qb5rEX9zrbRcayc3H+rgrE+Kbz+WA4UwstYw0l689PDRu+Wevh97GW7drs8
P3sdk46WtJmHRhDbrBZnrck0KcJxMFWAumUYvEYjprXacX+bWFYWpUm+1oWfnuYJKE/b42rtrIIU
gClkRJfMhLMKL3tGW1SwsiNqgcX7f+yFGLfv52K1R8tzjfqx2fNlO6nrT2LcY7IPCkkd6rgu2in/
alde+Y1/gkU13R50vtcIASnPNnufM1qFJYaOLk4GPmXi8ZYAYu8yt3rxjqX8gQy74DXvXoplPGJZ
tNLmMUWMJdrtHLjPDMlw9JckR0zUlfDVZv+k1KqTm2qnNiRI0h61Y+iR/ZvIYCfacOFQcmQW7bTO
ci+G2VEXh8LDQcC8kg/k73EMypxZF1AdfX5p+6i6qc8o1LEB30vbZjRgPPTHwLaGX8tOE1mj2hkC
B+KwATrTAKJ1qrOcZ9aypzbz7NEOKIOzOp8wqWCW0FzUsyyBSQC9yHTvqWzZFKUYKwTWc/TqMIaa
7pffJA/ckZofWRwFq0jgCOynQNsRfFkezBIs4JA35mpKRLAbel1smWD/noUwvzaj83tAVXDfiXKT
K7G+kWWercOCuY5q/tr5r8Fq/bce1dqZ/CIUL4upAIO1+VDnzs/RhVAtF2vD3fSgdt3xGnhiW/oV
y1AwWPgKRHKWVcsdm9yAfo2pKsDo3VDW+71/N3Sl/zz0sWw9TZ2/UW0/cMrzKZ8ZLUYYQddZZwIF
7Ob6oAHDMQAlfsGP3byooyVYKMk97nASrC60ZiN/8UkTXc25Pt5EaQL2oLsPl9ynUpX+yVs2aq8l
vQpPNCq1Q6q6bK7X/24dIvdcNzrfZUHGLjEDlKU4kCK7ilYyiYKbk4+wfZdxbkR47mrosf20jokj
lpv4gAsEEXxt+fqhnAi3mQzPvSDNnR8R/9MbDZLou5G1pz4rWZwExbFankukrebrgo7uysCjc/8P
qhe84smqfBZqwcjoa9kMJXw8O8B2GdoeuI0YsRaZolP3q45FAZ6gf3SE4exkIvXT383MG1c9IAnD
ctDP7go8Nzl/y0btqY1OcNXe99LHGqLRKk/yHgPEwPfFT5trsOyBdPiSl1Se97fMBgzyEMFU29CD
J5eVoSqeVtIrPBOvfWRg2z4gWnpBZGQBM2tsLnW0ErnZvXRuO3+j6Frs5boJlstrHjVoGauob92H
tq/kI1qX77bWxc8z3I5zMdvTqncZRTG7G7A+8oREk3FyZemepuUoXB6krRk4xyy0n/QoqBCVeHlx
rQwYnW0R2yfLkcSUxrDHaXJ7zbb8uF84egpND+h8DXGpxytYiXCDw7RZQPT1U6PrTMtEx7NWnaPH
0Gq1PLRj0p8g8/WnZtmoPXVudAzORS69Z7xagJyupF/J479M4L2QK0Uzmr2axfMOslqURrXqZt5M
VjXdWv3LOiKZCw+cnVqjC6g5GG6gKf1dsqs9tZb3HC85ZSN6Qd8+wF9pLveHjGHFO4G7BYX/D1H6
P+fYdbij6e/321g7t/Z3E51wMJuIBAaQ32YXma90H6ZNm8zpPjeHgzf7VDAgUje6yDdTKOtX37bT
PeZObxfg8X61avNDfVMY+X6TDdh+x0/RWVbLaopw4VU0lfQ/ahEDTcAmHkZYTmJd5hvY6S8e854v
flcSzAvSfA9Id3rRPSzsvtElX3Gqb6eECmf5JrYZmOaGUJhbKejWAegyNxq+rs/lJ8Q0/8yJvH/m
bfIgZ5K6ZSBt/WJO49EME3ODSw1gjJKe5noTAmsaXsoi0PeZFPmHzVNVpfMVAos7X/5DJwZ9O1Fl
P5tOlD44sTVc/zS1GVOTFdXu1f8qTDLkiGM7Yd6uoC0uzXEcgRut8MpDBHY9jus9UQ3NZxWgQaiY
ThztijZ5zCy5h2w/Vtr3uRp+9U0avk2RV+NAlphQZ9eki95GB1Wbk02L03gS0ypNJ6zEccR9SCY6
YRv/Q9h5LMuNLNn2X3rcMIMWg56k1kclj+AERlXQWuPr34oAu3jJ11Y1qDQgT1FlAgEP973XVtVq
X5EpsQ6ELVbvmvpcZVW5MwilXkvFG5Liasuwjo0rZNM38Lcj7bbJKMKX0FTRn3HvrslpeVUUf9yO
FHd3Hq1fGsVrn9JOfcf6WXBXpl+VsG+IRAJ/kJT0P8rM+1IUhv09jtp9NwXj2+BiLxKMg6JC8TeX
jgGnKLUPBiXuUqFLEa7VTztL9/1jim0Cyk897PvJT8EvIjOtqpaQJWt4kn9shfv2hrKRG0NTExjr
Q32POhtvhv7QOR54DCU1qDmc8b0s4CgrASHW6Yx10QLL0Ag1Jz635CpPpyqLzl0V1WueEMHW8tXq
NIMoWc/eWH6EehHv28DQN0MmUrUE/sFOSZkRjWcs/fXVIszlocJs8ZBHRbU3cjB3pjkghjdIcWpU
iM4LuqGq4Ec4DU0DQGM7KcLjUds8GYQESLOjF8fBafmdRxMnCTkDn+PI1b+IAwCpywEmlPgdI8PJ
ToqdLkTEM2GXz+LMAvr1Ka4TYEth+Ojz6F41FQJtqVuW5ax8r+6QpMbkEskvemgL/xFv29qdFH+/
7BFoiTu3or/bs2DFi/VUbkJ8rakPyQgfdyRd4CEdQJH9MMlq35v95AJVQTC0zWyIfbaWPwVzUBDf
7jlXRivOFVzkzyOtwAEWu662bkHEPdSBZhyWIDyr21WexSKvKaB8jUbbOHOaPMv3yBVqwf51+jEw
p+iRvstzZvT2ehEpOuUMV84kIye1xm2SmN3D4BHdBGCnX45qcZT4Jg/Mtjdfx3q8ZUysP7G0dYep
nOI9kiY2ofKbZV7wBZanIA+Wb7ZFhqdPwAsjTUwJGcSVPZ2WaqubOpEDEyRdMM7ujfnGSjoP9Cg2
H+VRPCvPYT4zHxKOBGM2i4MzZnr1VZ0quifMKNiTPsshf2yW5wZs31ZV0F/+ipqzila51hqKF1tD
fEXN6a1TCpC9g2DvuYXCvypMS30uMLjz3/At7016NTUxRTWVHmLSbiSDwcd1lvLw4Nd35yDGneoz
S9p5LYHTkPNQLbwt3wHwSuLA/u46sFI7m2lqi7Wn3sEX4/gNc1pemtJTdZQ48kmOhn1EMzJOgBOG
aZyD0OSoIArocXTbQzzA15eCBMYaE5Y6E0B+Uhv2vu8S7SrXHNTddMci7ULyzFE2CWRvoHUiNAqW
dkx6b943iPoEvaZ5ME3TOmkEMjgNOX4EKUBoqL9T3iukUYGV8AlP2gYlMAlDYzjk2j1KQeGoniyy
cJZ/KK0Uhiv5vNfVzL0o/UwAe9EpysqpvIm9F1nOxgTcTSwjta5ulitj0ciiS0TWxrBk2Wz6mVHu
XHA7dKNRE+dhhQAXDfEiQIVraK19kbUb2LwYpjscft7mGr+NyrJxBSXhrHPRBUxsYkLdCPmODRuZ
LemhbsidNahWnE2TKyAMo+rNSwYVMkE4khnd4ZA1Y27/iBS9Xy2ThjSCC/4l+qRUzXXauLul2eSF
7m2qQ+sYTWFxg9JQH0el2ALOfK9o9j0SsDk9B41P8F6DRh2uEHsXoWvh1lrl7B6vUuBi4yfY8nzN
d0FM5lSZAg8dRAdat5gVoWbCP4HAE6rmaDzIo0FJp6OuwijPPfh9QuWqTol+ZXf0F8PS6LJ8Xk11
p+lEgAMzl6fJV0hotXBEbN2m/Wv53NTiYxZWCVTLbAfUgTYGLRksmsRqmB5WbjEOYDeSHUaHiB95
Cv1tt4zQ1Y4FrLSjjfxqLYrctdbpDQJgYAOLSWSYRY6LLigtmGbWUFH+Siq1vJI3V18G9v4Lb4VV
580bHWeT1HG3SbIoWrFyOyc+0xZbYkW8JvnFYdXqt2ViaOfkVArlPvHmWDSEkL/olfEcl19j33rO
faN/gxpE9yUoug+aHKLnSfdqEYe3VuWdFrCEHw31Cc3IHhnuSIQO9+UyXhp9fR036KpHo2gu8igo
p+YSivcwdZHKgFL/50/JK14vExcNeOnyb/ISbVf0MaPSCXaUWZjlocMJchsYWW7TsnJeGN8Ga79R
7I/UGO9mPqqoM+9tmSovKUs9KFqGp52evhlZwPojRdhhMF6QkHMRdWbRr5vEZt/gu8bNVSefKGPi
qMw2N29WgZiVnuW6g/ato5tvWFLk3oFkj7C5RJNRX8q/j8ALqsfOH/Z5+SyZEnMIfjjQnmEU6J+a
sZUn8iduP+grey6qg5Ln2d40ODWwWD1Eog0Q4oVGqih0wpY5JE/YbnIoi9W4NSu1w8ShJFtLw8QW
d2H/Gqn4lUPHY5wqftp6I9mvwdxc5zzvXmOzvY1p6AKyrC2khJ6+tpj4r2OQYlcldcen1k/+UoPI
el2U1SSr7whMZ6/X9/NWRer9WlbdPU8n+6LyLCczbOfq+AHpQuJB7uFrsIfCQUWWUNx6B40S63nQ
adM6bfUgz5pBHQ5F4O71Mfv6S0ii+Awuojr8mooMx7JMUKCoOqzfKXprzLR5CxIP/7VmYYjHbnBC
WQojtva/6HHfPCcd6PsUgfPXkvi4WqQNh4mHGwjpgpD+ZVrCtGsmJ9kweggCgfm98K1iawR4ZzrR
h8TaJxKRKmNbxrN2NMmo+IWQIY/yy6JfiaYCTV5ZuNpOSYmhC2zKP2nIlS+uCGSfqhi6xujHJ1TK
+qNuabufJtxsfoAJad6Uyv5EvTCdJCSlzDdYePybXC8Jm8H0i+1tbWS+fiaeI17B8DVfUjFgThua
2jMdsS4xM4jBo7LxBvxp0i/sd8l0chgbrlqU7HfcphPxHI+2389rlzwYEnQSYfrTkP+YGW7ezma5
0H30wPKCXy5sbZuoswbVxMYiy44oubpgsVZt3o7X1kG7Gulx9MnsZlCIiJu+C8Obm5OZMijAsR0A
kZs+yRjQiOdNkyiPVdT2uNIHgEQtpjAeF+U57oN2I+lb1eQ8ZFmd3OX7qXg/UyboV4HmbFMvmqn8
+/Boaa15N8riRWYHYz6C7mk651bDRSiq5sgvmKEW2jIXzXLlZXEuLJugghvnomlGdyYN6BWn0nT+
9ZL27X+eyh9MBaQXK0MnmftYLluoDd+aflWEKImnckYVuXTd7QHrZx/H9PqQDRL57EVr8utNnowF
jVCdS1os+MsyD2K3HxCLysVVLrPDi2PNPY/CELeBST7ELzOKkE4e6DSR7KaH7oFI64bxAcwsLY+A
bNp6f11QNX+fyp+iU/35U33KseL0IfNdraXLEQVvnV9mt7ok9xvaRPAW+XFy7EvgSvKnfZqXW2U4
L2pqpei0Q1t1UmwbmHuHFLxV6AXcuq11sQT8Akf/X7OBYKaLYQPSwEZCICryX20Oi4fFymj04eBi
4tjRBAI4DSD0CccBm3JUJPJs4Eymb8sz2nnwrH9EGnAuUiGLGx708IgPqlgROWucda9PN0UHVMy0
6K8GCmEU4n1GbemmLFTnDDdVp4eVV4TD2w+GGZVvUTNOpyGckMmL07hhyB87zcZsbbROua4SYyX8
/hN/4dnw2xt3ELONoOs2veYH+9TzVo5oc6P0bdAvsZJUVVE/uibGvzE1lZVbKzWZSwNQLFYFqqnE
SGBrYNRZVQhzho3V8QAp85cwbPrj6ATWKqiwTWVTlx8Lmqnc5v49wkF5YX0LX7TYAtVu5M8mtqGT
i0L8JI+Ak6LEnx4QRzNoFmIa0ClAIVgBb5oTOw9tCdE05R92N+3qLEF8Y0sICtC3x1LPXFRUmIi5
Ps9lmBHEFsMbMDSCMpLYLd6ianSBZVK0ySmHUvQZbuaeKaaea4c8jpq9Gxr865AbrDRG0yu5V0N6
TH6QTSZiRjD5Us10btQe2d36fCGlf4aQ6J/lqXzxPXvlvCb0xi3rmvx9l1gDHmICYWB/dvaXolRU
avbSPHmEum3J0TZWy5PJT9z0lrtWdU7yyuLORLmYURyDe7uqUXsiruybDKgGQQcaOmqIvIzHdwnP
YqP/BdK6tV8u9Z8lTE3D0BcR2lL6bzpVflCSsMcha337Z8fN/+FcABtk0eAkt8liC6T9YbgpFIW+
Hb2VJn+JlKjY/xoRR414DDnxY5So7bOp4AyEvUKWjVrThGFDK+cGcoLwxyzB8PJ5t0Tn1qFLbWn6
jNeGJjykdfFXiVXxJtVm8v1FdzbGl5rhzamcC+7zeSZUbqSQ64WdbIAvb2XJvai5ujInHU+hEaF8
mwp3Wzoszl3W9/cyCqaTFRNAIH/attWjMlqn2bKHa6XP44lt1l7uMNzccBm75uEMTjyqlc2I6nAt
nwFAiyK0Dt2aCYN2iD0W91qPqHCNYvyUT6BQG7fZeyO45w1i39uIJcnfVf6MDt+nZKysQuSP00+y
a61+coJ++Be3ian+aTbxVN4zNcfQ4BJYpv6HR0qti8Q2bAPqGT2SPXpDzBGk9pIIX8zXaBDRczlx
DXHQR9A7hHlv9rSjxLvA5A+O9USUb2afqkZ7qkTjyOwJc0vK7qs863MzuSnu8DWP/TsKx+KjUY9z
H7FWcwCEd/pWdM5bEw/kt6DaOANGpCDLzXCNQDza2XGNWUl3CeBFdzFX4xelYXwbtYF6qgRgqR7p
byv6DgGUuyMDCIdrUE9bp4+fJx8ogGoM+wUtqTlsVZvGOqhQnB4IjUJ4jj6mcXXrKEVvbVt7h9wr
q7VfGs5ptCwaHLMvBAMFJswhv8e9Eq11O1CPph7nd5KqSPPRjfap/zvtOe5QLSfYIa6WR0Ysgisy
lFpXvWvFTKH7xYcl88wYxvikxjhshkl7FqojBqfofljr2Mz14TfDzcoX9NIqSkinfslAMexqsNDn
EjP7wRbMrB6eH1ni+osmXJYNvMXrDHXfFXIpv+2YhZh5AUR4YBAmH2u1E3tnMwzRLM6Mg4bRh05u
1xemKqJR2ign3YTiSdpy9ijVXdmIJTsxx4SeUhitEYqIDUtYXKkfWMY8b3rPrMQjX8xg8GAFNZPQ
hFxqZVaeMJbvHEMdjzpi4m3UO1j1Je2h+xv+MNh+wuaWTwHvY3bNYQDvlyNVCAclboO49uRArFa9
z0itWw3EK13rzP1MYnd9VQnKHFc2Otjrcu61OSkFJOWJt+QLYZvif0HfUNbmRU4x6wj3Z9WPJxJa
/xIDrbMzF+qTPSYH+bXkRWftCpvA4wBMCnAPQ38pVHYpIwlqS6cnizy20GC71G6EDF4ENHo6U/nh
l/Fr6Fbmx5wkyipJgvBoM7y4YlF+dZD4fgeXsUPwROYI8XkluS2EIhD6l+p2/8PXeei7U4W4p8EY
4MX9W60oZOZAXTgklft5SuLobMVNxLyFIz3KGXL4zoEIV+1iDBNyG6G5cQsnwAzRYDGqSq/fYzL8
sCJ7PiwsxLCzzD01KI3r3EIE05sVKdXFmG2Zb0XkaWkWAYdzG+x7FscDfrJhIytReWr2dr/pyWW8
RZb5YWJDfyk64F0DSRpHVc2GrYmIdjsWg3qNYAHJjpl80XNf25Zq5DH+zj7FQQxWsAVROaZfnZm6
yIjP7LVxW5Nrcxq9blg1cqnUG/Wzk9qGyPMmiM2hnVzm2YdlqC3TDXrcU92aG63vDpDMarRdIHXE
yLRxaLna3nxTlap4JN5oPY2KxxpjZZd2Cih0S7RPvVN98m2/3lnxDDzCiasD2heNG5WJDIOu66iC
5h4BbSO3Anij1EFzkg6krOmOhR/EL0NNyaV7ddgBii6OyGJjlLb13RQ7Xc1+IMDVPpTSXSdeMiX8
qCOXtJSkf6QAQXXctoj9xVHQBSR5Ka1zC22ekbYxPGgCmQAA/3kQ6OrJQ06f4abb04v3TmE6Ghda
sO6WPzm8l46O7dtE3La025RkrC8N3fC8nNKvUc2KR3vZAgCFakKbk2fNplvgT0hUZMndDtz+8nQY
YkBucm8eTCBz5fZv8ZenM9MEOm3roMHJNNByPJgjmDK3G4655+HgEhdhSb7c5QZdQb1ojk3+q1Sz
6UE6b+R0wS4oXrR2qq7y2nIYta86M0Xil+W4L0ueP2HwQ/K81KZR9ovtVpka8VGmGEkFtBWb/7ZL
C+8GJoFpBMaKEvfefsQSDBYEF7jbDJ9Nd93UefG9TMiNykaSerDSEwvH2rPURwaEmg+KknA9CYUG
XwvWMTFqkS+oBunLdMxwbKhJKwjD6kMbt8kDIz7MHnJqRb5sKViLoVg5S+ZypyCoPuBEtEfAmF8H
sQ2Xe3FZ9cNPowlt6M0OA32wsYLc28cZo1fFjPCrCSRwHqAE/ufSTFf/PzM0Jg7dM9lu6g7DIfuP
2qzWB6NzEp+iqCxj+oTTmenQ9FmLSnvTlyWSUrtzHqs8vQejv8uUklQU8THUePtIqBbrCdwb59rD
yBmmFi2CTXVDBz+9FyRjRjm+qlgdcPZzlEBCX89+qq01AJYvcOP0jV4TMuOHqPvhkXtXtPB00NS8
eXEmZpFu4vrrJrQcbdeFUPDBTmFTMaYdiqfqUJgYVlF2uRtjLgxEhPP85mMRgdpuMObzdZxMtr1y
o6S7WaKrJful8ggU9XOuMdsy/f5RYDgm01SfJYZDnLVuoz5LH4A4o8m9d2NrP7p4veWoB90Kbicg
lqje2FzDj5M93CrVixvphqtsBheUKGyrY9wcl0VH7/Ic20s5xcSMETu5eRijm8aw/COpRwHUVLey
Pc/HRJwGjx49U4pLbZbf5V+sNwfvKs50LYS4LxXadtSEe5rs7t7z8ugYQGp7pNWK0DzE08+WqLvU
mj5uXNWKD/J3kacJqjSUStH8WuBY2Q1axoLjNGdcrYSvqLU+laswAZNLdn2RHRpVu8k5QF1RnzbE
W9EGQEA4G7q7W7zlVsuYxtC7AaizPh2z0dReIQzuZMlrgQWpxb23dHVHePQI1MfwLQ3yoxqp4VcC
KeFazEN6i6PKQDmuObvZGFwA5THJuQKAQujVe9NMFuiNzFkzh+6Vl5mNat/hLFPaINkHwr9etdoL
MQDuzrdBtEIoUg9KPNoHpS7Cx8BTbNr1hvtRFmt1dI5tU/o/4rRhU4AaHkSvATGEqpPL/l1z3Ozk
D8ECFITDKdQQw2ueme8pCq5zUUcMW/3cPVhZGlM79cFRWsCLOd8RpbJiw2k8yjKzzZhbOLFJaBla
mQAmgqGLUHSj7A54XodLYM4iGwmRall475PlgU1Rk+HCgmKuVQHsVnXlPWcb+dhpMCRoPERNVh0m
GwWJ7EMkTsqsM+tAs5qsxNsJEaz8DVVd/V5C4f0XxKErEIZFSksgP37/n/+Co2AQXK3S1WGmzBKi
/YE4VJVprgyFaT9ZJ9y9CcGRLQ1CwDdOcUMYHsJB8G5GPQWXNiJaXS4sSRhgdfGzF0u8X//9fsb7
qhFHR/bs6oIV8QBAQHDvs5OcyqpePB7MTBtoeacvWKy+NByse7J2dsWs0vBMaI1duKnhdnhkkaZz
9kz0DmTEaYo/BibZROvyTDBGIU3irNGTn++nTmk8WaaPRDfKX/tRc49Da1GDidMcWtde98fbL9lu
xdaUIIAEPouQ8jIUM6gx0vKmgd4v1RYzcA/ZkhlYT9SNT4DIhEePyCLGfcuQj7vBgHVKRQfLJ62d
r+T8iqnG/N3VwB/8doDMfHlH48Ax4FNNbqRgweefCt+ruChmWx+UQI1X//x4MOzfvmLHdcUwy/Q0
1fQsHhO2oFx++/Ic5UHzP/+l/TdYOwUYQZ7uDezbjdd8nnsvJFOkHm64GpnSpsREkF8yF49KAYzP
HE1mMwinzhVlwy4Dg/3SeCNIUptW7h8gKpXxqkyL0AuPErOJ9ALAkbD6AUxvSG6jlciYrdqVajmu
8VxGl9YVG5gZ8p00bLROG22QK1EaCvktNeI58j7++TNwf/8MuMxN0xCoEC5wE5iI/cdWGG5G2+i6
7xHpldILwOXqxGPxo7aAp1d+49y1tK53uakkZ3NycCmpmrYpLJdh5dTduGiLH3bbXFGGk9Fd9tMm
ivLw5jiMzHAbEVxkkLgmSlYDkP4jrWJhhA6vdg9zjYrUZzAABRNnbrZfDOYQtEFrBejqjrEVA5ZP
Un48AFt1K+2Rx/SaLif62bo66p2THnulQ3j794um1eamBw+6pumTPhR1pu9j2nyrnsYkVC5Lw3dS
c/eaDb9MvAdJPju6Rj/ta2eqH0if/EFAEZ83Xeo98z99q0n3PVpXfNy1t5nK1Fv5rWm8uX63wp7F
dP+3X5lXmUmfhFihGejyPsPjRCSKkXJBGJvCy+pbGTJJc3oNDp0QIujVMB4Za/RMjhAiyPfCIZuI
MCKIh/aL+S+ETk1Xf7v2xfdusaSLpU1XaetafyxvQ6ulA2MUD0qB8FyMSFMuFOHfHdCvVy0EV68k
mrkLp0lZawCj0Yoh1wk17VJbTYUDeA42vUfmL7incmsJcHvlRT9PpWN/MnLCmBYzWoDnbTSdaSWL
DqJFNUbTfJPOGJHbwEIoBU02y0nHtaGWxZc8ZX6b+rb+0CiKe8HtSgOETedzNpKrW6RBcsTYqd7J
frzLRyyIMNbTrhgfZv8Oqyxeio3CGeo9nXz6mVn1oRAieUZBrKKEpUmGwDxaj2aHZV8RsT/Yk5Or
bqWLY6CLRtAhY9DvJj9GID9Y6YG9uYyzZU+TEMuVJe1fQaBXDyiEcZ073QstOHudCHKGPO1xhV36
zP68nPl5/2KE02s3U0amYPX25pzRh8vKcjN1oUm2A6dMpItDDWBsLX+qq7W/1vM0XpUD8k4Nq+kD
WiHnWJVjug9rUlvQZiNeNkiryp2wXsSuHWOaC4p/RjuiOV8SlNPXdFXBCQbXcogg9lpjscvCSj/Z
mbKTNgy36kxQadNDxO4ZHbKYVOJJeh60YPwkuMfymctGDLKG4ZLKCjLyn1ckTf39ySuWZco1mGWg
YFzTsP+8NB2oSNPQhdWeUmWCWQ9qZTRy+2LyMcqeVVz7Iv6ADFcT9w/G91ZVV/6gTwcph+9E/lbt
zsMOKOG6kmwg1TWHg2XPP1XdDUl4wOyQzY7oKTZzFDJIL4hpHcURwVzzJsA7scpbQrD4RJ3bwKCm
Ehsewy3qhyr1pq2s/YzqG/mj76NflR+K6V/9GbExcNlgRw8LN3BcmhsxoCDb6X8dNuxngZG01QiX
SckFxqP8MAzcOE0J5QzLWbmRz0/GhQyyUZc80YK8wa/A72LhBd4oSHERt3lX14ZPOONPWGGamXYl
UUW3XLxM+ZVYqi9xVe0cOECXNK7U8zIiH6POOjZC3ZJ1pGGyaQp2aoPQ1NLYuUi9L1ukzbIsGEyO
1pbPJsWIc5o+aNNipJSCZmc+iLPZrWYAzhmpvGz5CEUYTO2GvWJDDf8SN9N0D2iXbaqaTq8f185p
zoTx2YxYCuYigq1H8086CHGYZtt/uZSM3xu98lIyHRUNiM6jzYEe9/sTPtaZMA4okGgIheDeUeXu
6tHhE+yn8lm+1O38l8L8c00adrRqFfU78TfT5wgc2OKqji3HeJpRWpJvfArOTmQlN9l/76kEtrJB
ozc924a2/TJXYXlLiHEE/k0asNAwkzGQrgqlrQ4oF9yfqFfMAP1uHPBmmw4LVSdgOx32x59U0prs
eNnglOAbeaQXY7423chEOxRdiqrH6j0Exoc8iqfO+Agrhgtj3V8ssYEdCSI7jHX0HutoqEOvNa9V
4xKbONRL9yEjqmKluCio5Qo9j6G/Y4T4LlsTSdVEW6BfNnHkybs2qMYux9G2S9HlLgSrQLMfYQtH
61wP8hvt72jjGxFIXDGgN1A+XEYf9r/PcH49Ok1/F9j/m+9Ud3kmX1S0Gko1vgSp3azyTPP3CirB
Tc5w6yUfUM8s6i0DLASdjV54K7xrlPnORrPc5K0qxnf6De4J8gIZntH44HWO+86KRf7gNJIK5brN
sdfRZCtD/jVy6+watGRPyCPZeR2KQ4SEgB4oz3s3VO/qbLiPDo5KOmzAyCMwSWPA1NKYB7I0jURM
dpk4+mQB7UjO6XbyFHDCAdzLFY6E87VR/E1MAtjln69l80/kumeheNAFGYt6FVfMH4AsnNxqFDvG
cGaKNRY5ROFwckG27mTnT3WQxyYTFmHJO5A1VmGeEsQWF8cDaBvge0XBZxSQBt3kZVYnhJTikw5k
Tp04KtDoFS7hkbWF1GKYO29Zw3Jic1cD0wqy0p36qa308OR0TbTCdlY/1YObkQ4YK9jLmobTknCe
JnnRK1M5qJ4fkN4A9EQXLoQxBh/mTBikDNs8Bk0Dz+jTP39Ohvn7PU9lQynvQcEDQ2urlvfnByXU
3xnDQuOkFJq5HYYcDNv0yWmAKfZyDdXsv1Irnha5Ow7xGzkW6TmkXvk8ac0xjugeyIchssP4qQgR
2k7PlvPsaOFkIQRTDnMzads+92amIdp1nsBvNhigAWBD0w3sujpTfDXbWm/8d8/c2gzC0jws3omF
iHdoo6tTUieveeMWWzkwco0kW3VAmMGV1YIuq4/n3va36AvZa44gocLYbq9zRT2COubbyAFIL08e
0BnoyMn70JJWW0eWPqyJIyVhXaY9JQOsIS8h949oDSgGw9Cc49ikIRQTteRbKbBnnVDVesR7ZAAK
OkukseKRjNME7p0Ps2HnSRcGGRBDbq3r731Y3VqVe3ayXeWhcdNqT5H0YAsbZ2LqtNEK+oUBpHDC
nVxwt3P+0BB5KkXiozHmFxp21lrKiFk6jdWAc/Ism76TnxNqYnQtfn3Bhy30MEPDm5Gf2+rOS2HW
yjo41ZpZ70etTyYQp0yYZI9p9h31gK6o3RVcdTd5FCQpinwHBFtmII/CNtoebSVxH1uekbaVxW+s
7hdpXqsU7NGT9gnMRPJ5JPlpRfeP9AeL4F3CYSToAibkxQQmsCYPbrz4RHAA4Ou0fZbM9aMPCWDT
KE3zphvN93Y2eyYOcKkw5ZIN6HIHBXuvVsqXAXoLo9K9i8jtrYgsbrX/+F/SzmK6UtImJM2cXb8i
htjDXBr8ffhqlyY3fr1WBEdVY/ulJobp7oTWG8Vg/BK1A3znaAKB5/fJI3tJQrUnHA9u4eHDr2r1
MKaoHKSCMou68ODMVAFSHFv7icp9OthHK0dHlpnkGsvHh94gtwLdtln6WyTd99vU9W9SIK/VnnVx
NapMUe/IPmEGPnEO2p6havBjwvBVO73xpvc+NmLQNxu8qMZbpqgOl2uDqkKNd7+skH2kUJkqc3qU
VsiCOhTcTs6OSwgpep/YEnAL7K/EaVYI5VRZHqTynzzAbRMTwCm3z3M6ncAuW8+WmgbPilrfOo14
6JpezFGK8RyNjTeQkHsVOsp5FF7GSHWdz2NOlmp/7PO4e5brQI53fO3Us70iwOE7s/4C1UgFi32p
qOgwkHTHI21nMRFZQkF8fcge4rQ4V3liwrp3nLW0NHl+0R1iwyHKqgiry+BP1QEzRHUJtTLcUlzs
aLkaN7hDmFkqu94tNG3D67zDoJHERvBX3jBNA+DAM1PJdggFpm0dQmusoDnRaCjGi4euAMUvxqxn
mq3aYeyUacUd/13myfShLnqO/XSVn1P4g/Esk3oylPg0KMeG1tF3VW4Yaw/N0MUexs8piW2nsHKn
Hf4r724QuhvpDnVkgz49BiS2qZBLHTLVbc8hUsI14EmDBFdb3+cin4TJC/1PD3dqmRc/pGpSsaGf
iDNQqcphmHpjH0UYrQWvN+ySu9n0wEMs/WFQAqAyoaYvX6tWItCPJ82+ArAK7g3XAxy8cKVomQ4Q
/n/xa544Aqn21lSGCcEadGRrxvkVl8yw0QPTOTDv67dzrwQLHqOfmq9Vo5sPZWN8z1A6LDjC0sey
p9R8xqHlfoPs5B+Yfyb/0m20dDGJ+K3dqJlkqSAjUR2LnZN8/P9HLwqnXNnMdTmfgij+zlYQ6ZY6
z2uZp2TUobpOE+PddzV/qwkzBpI2PLWUNGdStpSLIwFrTEfDUyma9GMxC16ndk2IY/hSo7YygglX
u0EgZ2I+LM9B2ufzBu5DiN+ELeGvFzBjr1CgDovlkPzecWcJv7whXlTSXLe2MWVbzaURaPVxdxV4
zvsUYjGcnPID9iLfBKiiLVliO1KiPSK1wubsxr31Ok85nemo+vBrNrkxJdaOZblfaUM37+0mQoDY
RQj0ifph6SbJSrfwqGXd2C5AzT4DuB5kNf4wKOAPwgRbaEq3UdHoPv86ClJv79ZOhcPU++k3ZDfF
PF6es5lc/m04HUaBCpG8kGpIiwOzCWSm4j2JFOnEHGCK9OfSqpQTZExvi6LWgZ6IIcId9OgzHl7M
PuUtnrm65PY0QCpF+FkY7JoqzV6qDM8vv1/iml9yOs5H+Sf6THdOvWu+ynkTtfypDzzthL8y2thu
MR9YGrydwB8dW0+1UDUzR5nsed7PQR5u8652zz5r988Bi5YiPPUFlKHQKd7k/114k7HEk0SJUu8D
pdG2eWD5t7nhgihM0KmWweoq9Hv0hNUNDgpAA8LgStiJBhqe0xBqe5XGxMU3YOfrhAY18z+LHU5V
PhVN8hgEhU2XhEgJw7lKCoCsWnqpw8WRvA5rxQRNZhH0IcoZEebmx86uEdMAOOpTmyefGzNU94FR
pvu09+TbKOMZaPYluDzoXwezHPKnNJu4Vmul/wYLh6bKyla6/mFx5kQuYXcY7A0MLkcZSZUFCpYM
UoS3MhYNMs+bPaj5UWamyZfGInJC+q8Cmo4L+JzyFF2NrnFFxc9qrvQXOcnHbNqcC8f+VoVd82zU
CQZff7LWaTx627Sv/D35BwShJf0l0mnK06e3zr7placWHcsjs15vZWTKsO9CdXycGDQ9RmXR7Kt2
K9WP7JTHk+pZRBngB5SwA8jqBS1923xRO+YLZqDkb4zc631jwalXMVGiHMkRGrGbRVbUkr2xV7oq
XDdFYVysUodYwMCXBtjXMvdhuMfdcFqe4OxaiPbtBzacU6gf5cNXUa3uuJQX4fBD1kRA9ddOOqWf
LQ8YW8sjJR5L66nQI4R7ivGKDNw5uYlt3q1MucgvtBomjblPuF9+p2UyWLI0o15l2ZJFniz8sLqg
xtT1/EDo7Soi3+LcugPPL1pkzXH5a2p6MVA+isdt06owAIes3jXiUQdX3NoYpg/aVSxdQe/w7CVh
Ts7Zq1IBYmwhiJKb2TnO7J0jTlmAD3PQeFfQIeHZZ5y2yJZzPbwpiAm3hc44igq7pNhyy49iUktC
xf0fRTdOovLmfZ0QcLJC/h9h57Ukt7Fs0S9CBFzBvLb3PZ7kvCBISoT3Hl9/FgqUKM2JEF/6Aj08
VzPdQKEyc++1kWW1prVVvNFYuQMV5FCB7MJ9vpU7oLGumq3eON4xPDGITL8Dog43PLpQeLFX2iSE
wf0xNTG4fDnn7EKKVtBhZ/kh1k72GtZjsyFgt1mLOQBHain0rGEkS8dihTbj/ddI1s+bnaWExWNa
xi/9ZOd32WYlZuFFKacv9ObrnfzXcouWFQGUgdlY6AOB/2Xk0YK7VxvEw5g6agSfnRnb1uypDU46
4+IvFOMO3rUCiRPQmm0FEnYD/2EklMyAzD5vNBdr6MCXfpQoWLTzDXYhUlmTpPD2GCsrBtazvSx0
xwEtpkt0vfxNLBPeYTF49Z7yMT053Yh6QGDtsapOu2qQM9a13T56AV1qebWOjeZee63EpxC9tMyG
SbRgP6jThwa3Ga3liid/CTszIggv7oEmWvSYam2/cSZf3VEsd+fEpkdt4u3ZdVWBoSfwuKwSIq/1
ClZ5U7v9BWSbecl4ym6LQUNrS8Y8L/pLXrfut3y0XvIYR0omMFVOvg+/2lHhMyAZ1g3EF9QQJLVr
XUALDmeo1NFrw4TVtWfNqLXh60+nV8KFg+fk10tLz5l+ZnlLJ6c4ZmP0qrPL+zaguzJ0EgBQBxer
GkTNxtUqn+wiHpqOfH52FHkEBs3Mdh/6SGGo9iYYRqqlAkPfdlAdopVSlYagiH/Itr4VVlRzhTM+
xP2frlko35Cps3hWlXFvmk3H7PxO32++ezCbZkUFqXLiAsko0laOYV3kA24ZU/J9s+hI6YRjq+4m
omEJpCCkOA6TK1NeuUFxDZ+bqWrEOacERcJQvZROLg624D5vPeOtNp0fZjCk94KIyliz9aVvbV96
t3Mu7CmGk9urp5EyCDZssssTgccvjEGXJkq+pklSFeqrjDo01LHB9NZ/ImUgQFUz4Knuh2o78gf1
bmxuKhN7fdl3W9kHsoI8P+vVnANZ5vTyRa6vGQUUK1rp/BZzeAn9ByIbO3QR5nxzqijHVlNQZzPa
G8FSoEe/62SK/1OyaIKbwLJoiwsa4675705mkCClBKXgnLqaQHlnZLELZz1ZanXPPJXrU5uhwK0K
spkU8voOKv6n57IqdgHCTcSTbfPiFL0At/bG5dfc0bs+m7Q2RKo+eYWmvyQeckvIWbjXzSC6F55D
onnef8WCkJVx/0fU1h46WNQLbTsT0JPoJelEeJUXEEY6Oolh+y0n6PmiZlOz68yog/FICxRGMY5k
N0rPlkMjY6JuJbJpbbk16XN+Zmwgj4rnKp81LbQTd/JUlBr5PJP7Ii+tZZOGzjhndHyFNUllTKOs
2MF7Bvc7b9LslqgusC36elFsDEmsrei8uy9+oY9rtjvOchTM703GMK6xqK1IfMAhi4J/J216tTv+
CBMLeq0ci7ErbdZ1SCxSnE3BldAB+gJYa3a+0Ep6DBUyDoQBy38RJ9FKeoCyri1JTQ2cTdc5RDRX
0VdTLddOVBP6Nh/1YWl9aWMdHeOsFqO1+jNiylDaYFN47FIwxveYQoW91OZG/LxY+0zdOGdYALfQ
eZpHs/FD/D51Q9PE7jbDgMt+FSDp3POYi1YGa9xOBlWLkuS5mkjh5Tns+CBfgvjVUJr0tUI/EwBa
cDjsC+M1QPLnBrcub6JPg9dQ+iYqy+7cXpiC8dUAKLz2Elu/F35xwy/mfImyrF9nwq4fFY0cLq9A
cVVOEfCcaqs1Xdcgl4WsJ19yZ1TJF9Lf5bVRjWF7HTs+0Mqx4BHa3j0bQ3uLorD6zbgfbfe/aiym
AY6pmo5uGC6NQdaeD/eQGbJXbaYqOthpiwjKruoLg6ZVaDf21eADvGrzizyS7w2YNVDxIVflU1E8
8aXDCn6THTvaVl+qvIzOCdJkOmXWM9uMZONU3YAGilzhEtTD2R0m9LtmqW4KkBfmIXCwr0+NAz7S
z0k744hNWUZOJLvIvPb/OnLS8RxUXbjPUiILBjyaHUq/LS2IWQdbP07CMc+5EBPNeBv3EqJLYnLw
K89HdeJPq9hJH/HQttuiScVeser8UzvNcuTWQ0w8ZMWnMlFXVhOkr11uizMUMczmDaGkHkntmUlS
u25jJpqSpjuYhoaBj8tDZdv1bT5gdOweJq+AvVb095qE06di8ouHqJi+p02iXPA7YCDiKz5YCbGU
0triqp/zsQ+/RImBxlZrKQHQznqjaj4zB6REnR9rCNDJZhLOC+NiMs/mVaNW7GzfV329tobCOFe9
/SrbPYLIjBWLZbPs3LGlrEid0z95k3mErDu8sg6Xp4D9+BYHqfO7y8n+9+XkWI6la5aDYID/w6jQ
/CgudO0RZK9rHRXDStf4wctZZsb4VylpbakZfTV6Y8FFKvIw0iooP4g7kio9hu/xTdeugVH0D36S
fJJhAYaGCKi28mgb+kl9sw213togXrciUt1nFMhwgMfa+zaxtAjhmz9y9cmdV/W5GeUgKLvK1VK+
qGpf7eAhvfkoGJk7uf33FMDoDMVH8jrwCKHHN5BUeZSBBF1zcCroiog03bt8x3eH8EDKVks+gv1Q
+tNNJrL4KirxsMj8u+0UxiFH/whAB/Wp7vUYyedxk2waKhj8L/NqFY1u8jnv2Sliavt5VDhih5Nt
etDYToHWaogwjsPkzqLE2uLePUBTdyNmyGjqGPWBkUXt9Jq6TQMZMS0fYXS+jdZAvZyXGvuIOb6s
tt101Vhasm+Z8aEiIOYsr+pxi/4TLU9NANC9y1LvkoXRsomMnXFioGOGJPdZZMt15Oq2dIBsghZW
indW0dDLEgJ8gXubuvFNnqVBcvTsvt7EdOLeprw+SwHfoFj5OipQX4cAB3bmhLMu7uKLzGDCewuY
Sp6LpgQlOTfoiIArb0o+EseiO+V9dF/GEruhyjZmW85Y/MCtvyG5DR4tVQkf/EZBQz8p6PPDkGu6
I3xdlE13KXTUOXWWIl9PTP8pF1EB3NQGgcau/BCyCsQzPQ962Q9loN9pq/0LoAlv7aHxhfCt1p88
/PVT3wAAr4kVcF0xnW1tKJ6EOfyJUqP6apIUBl060e7G5H8Pp/SqNm53Gfysv5AUNxw93T+oU99f
0iiBmpoUJq/y37T13hYGFJrQgwAX5q92ZZIMG3MRe2bn/HRf/vcYSPx/DpIQ+OxwZJlCp1JwP4x+
S/ypDYVoeU4DwjEmvW/OSqrp6Vnt7Wxlz94i1wPEp+aM0GCONa2V8dDStFegqNu++u4YJeIO+khE
sG4WbZLpGQ+NX1vIIZxkacEjwUPE7W8GUlaxrrZ5N746J/mMINr4TZhscQP2r9uk0PNLizP54vpj
sAs86FNqm7srd1vrVf4YqhYOCAn8XqrmHL/vUTZUTFKnL8hOydu2nA0t5IA+kVA/Mahagcq1vuh1
Pu79JnrDAk3+phNjHKzbRyuPVfQd8P/qOr6VRaQdRkctN3JSU+a7Iejap8QEJoaMo4SN2HjbuK66
c9hMzrWIQxxaNQFahUnQu47i56wPAzlsc+dGU7xrZOXpcdn7hFl/lOMAu+yrA/Dcb3IMLaGc8v3E
6n4sVT1Pd1m0x1oYXOWR52XxYZlDG+Qdrwyn8TcUde57mM8LIOwNk45zsMs8wFuyFJbzC/SVj7VJ
7zcfG+sCXbMDglCoD/Iomo9yr/hc+kpwZER7lLATScl0bcHUryb2kppujRZG2w5IyIKtqYsfZgV5
Ju0FWSS/IKc2Fr/tog+aCm1cQs+pznCyhTFxIzSUqQBUfoCdbfF4x2qv7IbRGzbS7V2ZYLZaI6Sh
lQNBkGaQwhr5Oxl+LTycySPnd3mag7w6gETCii8VLuagFWunh4Vu+3whShQMl9Lg9xxVq7tGAJr0
ub+bRnApkyR4d7xwQPlhkpMZpT9spor7pTivMkQIrBzWrh9otthpAc/NaV9CwxsvC77Fg4i8WhoA
cNkthDY8V8pQiG3uBhYGq6Q5ARs7/PqCQ19A4/T0bp3MwwuLOuVGhEXJt0s++fyWhrth7TqNtZH/
3yJ6T+sS3s5Gq0DMaIXOYjp65rHD0XMKUv3nUZ0oQI5NYyMnzQy4uCEitUHyzhy6L4K7Qrj5UfoT
O6sdUBUGX/AQXvrAbh+qnu64M0Wfl89BnsLe3E+jf5TSnVA0YBiMHiPriPOs7PoXu6sYiPvjIcB2
wbKbqV86uhYHrBLsIRwfhlxXPFXJJxDBz+FcynQFAeZ6GWFmr9f4AT18PF790Kk9HrGQCeIipCGR
6A8tR/uKZ5JGekDPfg5+zP6QiEezY//XOGW4qItJOuJXDOI3Z9Df4rrexYrdvLZgL6BSDr7lrFqD
bAGZ4SXS7jNB28PNsWnZsulVjwWZG6h8WaAGmC3V/CIbolEe6Hu37LD4y0m2KyymUr1Wb30JrEyh
04VRfbYzG9YHOUBLLnFPytJFksDky4x6S1t2BRgBtDt/TrxLqsjbiCk1Lq1rRhscXge5AIIZbn8m
AXj4y3HoQHqT1Z3cMfc6frEy1x9hD2Wz7LY82Fzuu2jsnDPRZM1FJWl0WxhCeeptuIdZPVQvSjQH
I/R1D6vCq9ZNnRPMYRnTXj6bu/m0KYVGfUPg/Nxw9tJky/zJPLujCHZe1Wvwb2cSEajqTaBV40U2
g0UhboGCs7iSMPUJmuU6NUg+TtoW5QQL5DUOwmETlkFwAayoP2ggj1b27CPvoIcryFYVZTC+Zql4
lwdK7r1ncPgftZQtkxxIWVDTpjIaTj29NT7CJILoH2IBkEOdMBuTS6YqtKQ6BNwJc6bXKV/V8Dbi
FYGzUVRyADkUORcHf/+ImE6R1C9a2rYvJQKsbVD39dH3I/9TrjGf40+hSRQlJxoY2Irw7m7lXCnr
StQj7quR0xmWdTziSusMoK0yHxrFuY7zSDeY8T08F4tNbw7RRl4rgMdhNUTOxUPaEQUUOD7IsYvB
eIC0tADeOoSQDpnafpGt9dqtqHuj/BY5EKzklLGIevGQ5Du0OeZKTa10LyefTK8CAhs61jYd5QMV
kHhaxqxQ3kgpENCV2gQrWeXVPy25IJ7DlVXW3l5MLroCHElkTP010TLxf2Kvh6uSEHcI+XItgaxy
mZWg1jY2iq1TDa+VXsKoAugoX4gbcQ7OqOOJ//u9yK6T65KJrnTZG7fitO4SEW7V+YOSn1ZaeOzS
f/1Edrvo8epnP0+vs9Npn7VohZajUH2YIt86mQLU7Gjl/jUnEStB6FdTsD/79A7Wpu9Gp8VmAQpk
OW2Fm22SCRiJNqTtveze3Dkv3JvzwuWRQf9uRaAfXcu8fg26znya0IU9IY5GnErW3STIZ26GoWPM
44eck5XhAYa5yX8bJ0m/qyydigX5lNR8Wg4mWuqh59qauvOv9wO6qr/eLxuy3Lk7yZ7DpGxFxEl4
Shnv5O9vzqfuGMc76RPxVGKpmv4RHDrfMwje9+hP+Z/SUyPb4zMmdirN5neTQlPWTacYlyR0VXaz
1YzE+W2DQJ81VP8cwgoNF78jHEu1EIRqH638neJ0LVuJaE9MLX4whJndRapW4mLce0HSf85MHf7q
qHkgl5D5YJ7YlUWpoKJxp9Vc+T6baNJWeRe7f4ji1M7+G+i0wUpMWXSPTPF9UMgBHMFBfS2YP49a
7v3ZhwOmhDz/3NZuA+clexyRSdz9aPwmhwdFJj4FxLy8oA2x9sIR8BtNhwSdrvuWe1yDQkCj8mbI
hYa7fM8GkyJ6JmAoYT27ZnrRM7mwnP2YDsEmDYrsmifeLWaLC3xPg9McGwT5zD6cKPDviFK2I0MI
7n+Ue+g3IRpRRp/kaVAPEIDA6Wzl6aCSaDiVvkXqJ6b/xT+psDH1+77EuhH+meWWeO7mnMJyyg9J
0Dt3bD3qtnS5GXdNoEW3IgUJoBszv43MtZ3F3Gph71dtIlaV29hbieLHx3qkN1E9K5H7NVMTjPF/
HWRl+E2JRnWH9d9c80FzD1VhMmzrLn6OsUQvK/WU9g+EHZWvlIT6IbEwUg3sdj+XMXuR1I+hXYyU
bExFthNz6BMUX/dV96DLzXCOXqdd5Ar3Cc+eeyHw1AK7QRoZWLT6tevpjRu62oBpn1Z+Z/jfifQg
P0pUw2NhZUSDVXl4rFOv/0132P7YHBaWUG1LVYWlCyoh44M2sKmq2lBAOO2HaFAPkj8xJjYSLjWw
d/KU/BVxsOAJfXFLnUzUtjTXDdase5VDrmhb3d3FffyHUZXBVj7mmU7qDwDWUlfNT1kd060Cl/9Y
j2m5dkfMIRgVCLBTwAT6s31tcrttWSflZ3uy/H1rBdeA4uwKN4HHs1frjyTCMQyYj/Kwhu2Qk66k
kjgVDX+2/Wi9L8WBPmXWC30Vuvfu8Lk1ia1u2uaCfbV/0Qaz3gwGVgkrjE1w9MNNtaLgquQkXhkj
9Cg5gqXTuIssu9kHiAtw9gcZ0zn2QGZX0PHK1H2h1msBmWm76FAUFXnDfCoBJGNmJJue5maous5j
3aSPv0YyDrEtO4JJw5V8rw1V5Tff5P+5zvgmdV23dc3GNgIs4YMtowoGQ8Wbnf+kmeQOvTz2Guzg
1Ek55W1arXNulqtfDPR447655gAnfx7lWB3y118//3Uk/6U/iCfDSXT2hsUmVgLni9bm8EhbYvM8
RC2X1kECJKu7xNM+awoxyJBVsFP74Vmb9ZuFqRRrxeuGmxZ1yjXP7YEEAIKRO6EizzD9naH7wUUr
ovwyRK3DpaT0hzg10s0473vl5l9j7LhfAFzCoF0t++44DNekpcVvTQeMAyXj1yEjzYbIW+eaaKaD
zz4LDk7mVQ8Z0ZhrnbvoOjrlZ7ltiWNCjhFxJwezzFhZFhbc7LGQPyZjCYKV7t8VfJebXsebrhQB
bCBRaI+J72Xnnrp8W4sw/GZiWKvQ18lAa5avY8bm9PNvmhP/95yxTQuqk2sCIsH57H64X9MUY4vi
qhOxitjd4ioNFwOMH7ZPtWlXpwW5MNHGalSA+mUTlUdt0Kcny2UraRUK28lIOQp9Yh8r6y0iTDAo
ho2OUMCmUeP4TyUtm2c05v28isvFGvDAq13kEVuVeWEnnYdC7BFRoH0PDPuHjtHhCaH3S2bV4pT5
XQAYYGSz7XHm2NPxw5HUHWSp261MpwoWUHpdoi7UrIwxbJzeJDJFRF7IbYNSTO7erFIwnqKMWKGO
s63s7omuPv33J0zW78dHuY0bhdXQ5OJAVCX1Vv/QU4HTLoqgjuy9SyPsNqhuQNfSd94kK6dLCrEp
u9hZVzNJJ4QBoxII08IeSdboZ7QVBjLEijIMKkkjfGN6OLziN1IOta04L1OubOm1QGJBk3/Mevo5
bl+s5aDADDx9P/aJvcmdVowrwV4Ot4UequKAIcVf0WCId6jas3XJ0MoGmlQedBVeqqxD/LqCTxDi
uKVLb+wKl+aEMdtqB5YNyvxC27aIt7cdEvdNMtPUo/lFHv16qR2rBItQqNve6r2N61smdM2IHmSG
eefyj0OKBpqrZDPiHSgemZCgCxDq1mscns72aK5l/6Vu45sTs0UZCtvf4pMilB6K08rJsXP0/pzl
2eJJkKuEmXl/0u8UT1E31KdwyGnBkjy3WmYgYw1+uhsIgINfbW7ljF6eKhGnkcaUkVWvPEizTQub
cB2jBd5KOIsnivjSuSngO/wCCTEoyXT3rORJlptJjW+pcLMn3+6AVQ+kToypW53Zx1b8Bon7xQtZ
+Codqyqmr6tWpvHaxmVzBZnmPlB9oaqczR/JQP/Xj5r9hx+m8x7g1/+q98l4DyfrMRmqN/Zo3s3M
g+js9yQu+nGkH/K4s8//PBIZXKaescbyNyS0krhnGdxLDxoL+YSfUM+NLXEDwjwQZsK/jTpLELyO
zFsviX02m9p/Zoj15g4CykyjloQY8nsVffRVjHn+hGfXvEi0dAX/9L58kXnL5mQIxgEuS1Lv89AZ
rrlV13t6ZT+PcjU5BiI7dgMzZOyfZJUT3Lw35qNhfq82SPzQPaa68+WYOYSFTEM5gJmiM7nMQ10K
QUYaUIIBjuP//Ol3qVXfPSv4/xD3zea7yBHkGPo8k33xMnaT+kReX7Qzhj4DGmzE8KqcauOlhb1P
ca7vL/Af+/fSKfWtUYUr2c1YWhq29V60JCsTr4jaGEN2nU9vUsIWGfq0cx1xTwu9fZylP7JBkP/r
LLLK9rGK7YOIAIgwlXvFkFMTUuCo62UeTCNnrbw7RD8c0qzD4RRRIKzk+VjqX9nMp7jTvJ3S5uYP
lSiuYNYDJk6Un6UihccW6JCyn46MIZrt8qVVFAloCvjipWyjGsJyl1U1HJT5vZwVZ891qFFQTK+d
MKPnII+iSxD8aHV81XI5qQRgA09eAmrQbVwE/NtoDjnzKLpLrazfcKuYR/l+A1eXRUPpd9JphV9q
k1a+vkTS+i0moN7NkEhwa+xDnJPXjBIFmGGr30XeiSsCCFn1R6Pn7qx0aH9CM0HVQRRqh3XLOHQt
K1Z9msi8xO25FAJcQcNpbIihGZXEP0leSRoK5kd9d+jlhE9Pic4oFP9ZHWKwU6kT7eQHN7j2y8IG
o7MCRo3O9j5T6/Kq0AClyZfd8wZjhFPW6k6aqeXLoCkxtOl0V1vWeGHvTxthFjQu9TOyN4qe9i7V
rLKiKFXf2XaVbqKIb4u97ff1Sn5I0pjGfu8O5azGKOz6SALKir2vjvdCbc11nVX+TuY1S8Ycn9Yl
tMD49fSrGaqKdznPpCTkYdB7X1rvyzLSDPjAmblxC4lkTtQB7H50HFYcNYTsncqocvRdr345KKto
7sumzrOfV9yF8x5KVbV4E5ro3+qo0O5qS0XNryR/B/kSa8nvRp26+Pg0dZBHmKZpgwmh0nDmUeg/
nqaeb6KRgfO2T9LQIwuz+NoSTodzy3OPDRtlvJCF/j4Nz8DYTSCzEfQma7R2ejn0exl8NyBhtmOQ
sx7oIpByjM+svtW+RLN5hswZPn+vOiOpbK+OXa5wLXtgXAk43TBX5JZPqR3HwbspSOIOimXAIUwD
5dyLdgqhmyR7Ej7iVTWnheV2mTyMjrLMOeSwIyTifTPkUPx7pXoIe9W+kWWA4GBihjjwjN0vOjSj
mMqtBT12qxeDeRB9UX6J/T8zJ9E+OQWbojSzodMl9bIGaiJX92UnYJrNFlsYaYT8kpTphx4PsBK/
+qLuIohhE3Q+0TIF5vdTXCvXBYtjBA1MJEXcELREq07NwmdbV9iyiTDBkyNiMt6yRz1hPx0wXt6S
opRC567zOzTO5liLNjrkhKY+jmn63pEMG631BMyoNrWfpbif8Mj64ISUs/JUkAq7Jk6crzAJPrU8
ftQ4bF6TxDKv1XVYD1PUzwz67S82el/m7WkZzix/zMTAedbtZDWakeaIIOqddklKEATJeLXKYjuU
N0kHrgh/PE01AZRBGOP2V+wHdd5SUaFZR7XkXumC3jr899aP/d2/L1abHbWtu6ol6PRBeDA+1FDl
IJoG2KMNb3e09osqbVTg+wpHnbbKGB0yqw3RPkUWFhnoO/7BRfixzVhYX3qZ6uMaw5+RaoYHGBH+
wbJK9QVuy0sssKEwhB1rvuTOroedHCfJwVJYatHGjcN39GewUVRsO/KHNppClM/s8Ke22tRlQCJ5
5xSIlGM7fSlzJKa0gvtzY5BRG/WsKWNQT9sqVb/nnW/TxiXJA6mkv3VkX95K8NsbA/2/qsjth8ry
7IekQdpH60++Yw2T/aCN5SfSON3Tr7eiUP00ptaw9tl6rlLMGcXN1Ct81ZV+MYryhKb9SHGVI0D6
y6osjxRV7Jbbg2ffRk74fYQD94rWtc21oNr6t2U0Vorgyz+zz6bq0upeTgK0BXnK8smyr8kilsZY
RsVMGQy1f44s3T9OjHXQWRX+mie8vmlE0K7LynrUwzb+HCTen2NVKV9H4HFcPTTwB2y7frP354OR
d2jqNLd0BDEgl0OBBSmtteImF2g2f+VmkSyqVntn3BNfIHHHl0TRjFOm9sgq/nqLRt1jCBzyscsp
tnGbtrcKItEts7BfyWB59nlTCV7JbS+S1ADNnpZW3RPPEPT8dazZB9YwnjzaV19E7BnaKQ4PGDih
+cwGG4je1WW5W31NF9sqgq2hCYR5XX/LrSTFbqYbn6ym7db/fXOIf2tWbFdH/SS4NWA+mLME6kPl
6VclebEpKcRUFnbzHCla96zWjjiLEERnO3UrUH1iGxHmjh1gdnTLc4ajOIsM6/ZXorC91SMaeXEd
7yqtds5uPDetO7/eMMz9FuRB/pINA35K2puAqwHhq8N3W6cK6SpkpjTZtqiGSE9Ri+65TzXUjPM0
DSwzuenpO/grkiigSpwHFRThYMRPiuUpr1ZXbySb22tiVOG9A+SdQSMi15AwuWpsyGuKFe0okPv0
FVNrWYAGKJaBm8NLkqcJCPl7+em/P1n5yf3qHc+frOWgAdI019b5gD+uOmIyClgrnX5alLdxhTGp
JL/nk+91n918TjKFqQzxvn1ffM1xMa39Aqo/ZZk1pwP+PDKR2Ade+AkZIB9/mRgxeCs454r44XRV
chJzO6g1UTsFuH62EdlcudU1AR1X9edRwHtoFeMNXiwrvrYDovVA5IgGoT6+i8FbtAsJz5S1z7b6
3nSJfcZVuW4Qdq0Ui/HzesonwnTbaj1Qr1uBaVzkS2AG5gWxh73m8/U3CT1XwHyzmdxKXlIrYzA9
PwjQV6pXDGnX5UmgOkiOw+ShVMAFaAgUz4NPNp4UMU8O6uBqtOPHYuqdA56A4FCLqDnkpKVClsVR
Ll+KLvkhENgee6XOmcqkBZuMqL4Pje0BLlTfKiX3Lyhl/Q1Cx3an+oSw502MXkY0ytmOizcVSOOW
OafxlsbzUzYryfSDpmTZID3p06Iq1Qr1ruiad2mrKtgQV+5+/e8rxfpoUHZ4OtGZ0GyatqalaR/u
Qa2r7YKpV3ayvD6/FKUIEbuF6Kib+kGXJd9SHuaDZp+lkxsI6QwbbVN0R8YlS1hIR1lHtthFccFQ
bI0yTJDW/khzviGXOyd1LHXti9z/DDEX/xjEUAdSo2UpLId91WjasavQwcrNizxt5lO+4WqtKsz0
1dIxNgEazSd55Gtp+CTVsJoWPBSFTwU+q+5hOsUP6hQgGCbAa9m0V21nUuIU9aV3fJNVLee/w/MT
lf9YrJOp/gOztPsMmmpWuafEJ/Wz98K2zE1j4scI8FysmhmMQD6Jwp83/q5rLj5a7hzCcBxDg4Gj
63Rd3Q/7BIuhiW6QgneKYmK1OjN9ozVo/jD1E6o4iPrYsK6tqsdfCTDgU3aAazmAjZgolMPNExC0
cy9au2G5MYbC2UiKQ+pjHq2mgtlp5KZ3OrkbmSnrDPF7lqTBoZpjZk1NSY4kTyfeSsdIcRxDkmRp
xn7uUx8Tc9vlO1sXLJ+87xE2vQI3wlpZkWc5Q3Q9PA3XNg5+yAb232eKF9trK+vrU9VPznnqQK7K
BU++dGWzAyXR/YaxKGcLv9Y97Pa6YKIioAiplmnyMf67NOgDQVB6MeanIjAeomAkQVRo+ie/atGL
lUZ0z4EgrW1UYaxXoj7Ucy9evhgzd56hCdACv4u2FU9aZY6vkS+91HNQ2++Nlt1i1ZtixZhR2UUY
V+HVmE/oo6YboTXbRd8R2Gl1bBELmAeM9NMD9UC/DyZF2VTzs+HXqfzQ6gm/+3/f1+Bi/73x5IKh
Za9qc/OeIC5VfNAXF5nVpW4aBwffKnWiKek4D5X7Kmf7f59JVJIKbexES3ELqQ3MvJ2Yx9I1x5cx
f+hCWOwVcqmr/JdlCuulqelCLIuC0ul/2NhOrpkg0M5kPgqe6YjsmwW4ts0b9Or0hdiNg2xPRlwu
+PvIX94YOGtpPYZUIr6lPMkj3Os/j1A68QhKVIy4Yo/y79GKQwIo/fpRzj/VrNhkimLfMJ0UB+SB
iJGL7J1BY3OTq0dpFe+1ljU3CWGczwTZnxhEQvLN7ZH9LC2gN8bNL6ZU+fbuOTEF2I4sgVhrECWM
8QvHLg3YxzboikPfdykTOSvatIZHRItscjdjD2mx1KCgz6qibHKclRH1bK5NvyPOfv59O6dHjxW9
OmgUzsgajaWRIxQkR5RV+lkvS+Ig0B97uzxoYXrNL/Uw6W8qFm5S7s8VcUGoElMTCRVgaYcVbHmJ
FciOmVObi/YmGeBnlY21leP7qKC328Tx9xjX515at4y2bo5Gq9f63VXJYBrYDsRjGbwSeE76VTaV
NOfxfS+rfmYIb1lQTdOPTnbS9KhTu+gAOXzGdoRY+TtTvUXJWL1wU+6Jk4yeazg0IEk75SYfhnLU
1Q7e2cTat8pa6KpR2DPBQ4q0HHlDvBsH54xiY9oZwJL2Qd+XX3Tydr0om14NQ80uhSrYWXW8X8XK
VmBP2zWJE7PDIw9UWlaN3G1+XloEnfErMDDun4NEPYJAYo+TxdqaCVz3kAL5Plg5xukmYfiqBPlx
bGIPokyS3pTedXe+3e+XZtB/35E6BdyHW5KdispeV2fJwQComh8aFxPdepMQRm+v01o7klcZrdha
BjsXt+1ZvjiDgwHx1zmhehvU/1+HOPkmm9PwIpI5w+1bGFj2XTprsfLGB6a/3zJ99J/A/qLmMhqQ
c7WZ30oJnAJWd56QAWyathUQyJ3uuaVVKzkSpeGwMPCR5UrIPoN0lLsQRJDK7rkReg+yoZ6GCg8X
hG6+WhJvle7DMYX9aguT6O8YtZHrq69KZr2ZRKkskRtZOPJwn09lv8u3mOA5tXePlVQ/Gjxwtmbt
Bq84yxN8jcQjj9/AmMUbVWMsW8Ek1Qy9+iqQuFLFuMmjsABEADVgbDoyzujH6lEWMKYOYbgXBtur
+T26m+26V0ySUoDzFEOvPU1zP+TvM/nbzGeWGmtPsvf1989key7DUZoBQApWg+CxQczyPR8RikoS
F0Oy5mnox34dOKaHQKX2rxNzxtUCoF6mfY3khUgzr1no1md9ak6dl1p/QFV7s4ysO7W6LTYSo4Y/
1vqjbNNNIqruK//Lz3DhyW6PEqxASiOA63fJhSySH7nwnEcLlCet83gtqz35kqr0RCety/YTYXrE
AZIGYoFt+R9h57HkOJJF2X+ZPcygHVjMhlqG1htYpYLWGl8/x53ZVdXVNt2LZhOMqIwIEoD7e+/e
c1eMmwXB0YlzLN0uW9USiSOk9+bmJzL9ntwjchxO0BjQg0tkSm4yR7lVgz248DDv/JUqZwS9B2g/
/TYWDgpMaUIRVnLnQSBjwNeO0FHy+oUeJdImzXp35rY8R1bXr9GAfNw0T1r+2Nb5eNE8++5Wzk2u
/VlHk/FADGOx7a1JO1JGxG8iizB2ZfPu9h+GIET2CqvvsYQeJ8TdvrwNhtW323LCEoSWz++G/TSI
+dUQxUvVodacqHc3tKD8ChSRO5wbszCIbqvCmStBIl28fbnS0ZBgElxNZKnI/y+84lfrwmrJZyCL
t62sP/vBngESQXlSq22677cf7IzFctLZypJkUrFeSe+NW1TJCS44edEErLeNMZ7sTIw7ERW/tKKg
9zfn5EDe/gFT7iznOZse0kp7U7gbYMLTwYyHeEuTqsHzTpyaII2CwgZJiCNPiTnok0ctqTdJyeej
Z0O6T5XIxF5OGFXCu8RLpXCtDt60OqyP8AvTyxQTiC1/QU8Yw7qxp+WgzEEE7QRH3SUNSCffT0YZ
sDP7/cDy9lKgFaNvXTbHgeCys05G+G7xo/gF2Djv+mz0j7+1mcMnkR75IyxfUAepHe/Gqo2gkpXu
Lqo0RDnOlL8TNsGw1XX8M/KLT6V806Iu3DkW4WSOsvoSchitB/wsjAKmv5OklXmlMsejzPfoUYeW
YYp78M9NnOcM56EqBjQA6KH8OkKB03nGXUGnNIWoWLLt88OfigiZlYzfDdoPqFAxs2tW4BKEWtTw
OrPfeAc9W6Bf1PWZpZPKMyDd1bXp//J6e1EhJTWd5g3jInihMrNEVI44FKWY151TUZP2drFXW5b6
6/YWeRN7gVrPL2kGw8stHW2LpdN6qUXBeGopvcNNfF32YfPavKvZVr4QP9eP4baisn23Q5Y10MvG
DC9d3f8btmPqcjBah+1+PLlbdVhNerSvzIU2LLRiq91NVZNsk66vuHX1MiCJ2idkeh+kY/TSNElL
kKAr2UrsUKcFRjpCwv6ceaW37vLJouXXRNdKeNTefJaSlNp31fn2h82zda8iV+VYInIMIEuF3TxC
Kt5MYQL6uq/3aUjazq3naNkJHly5x1IPnnzW5YZ+Gm7bQzbpamuWPAcEeP6wLZt8Vavzt1EpsvbT
ZpOKEDBqLmXi7JC+BHtBqg4+D6l3TFMXe6FmSiAa42o5cYnEhN4ydH9mKae9wyl5hK5j3CEit7nO
+/Ft6IJfNbX/9ZYKPSBWV+8zNBEiehfxEs5hisBqBgILTArOTXcI0Xd8ZKRiKJmK23Q/b0r1FDYD
TWkYmQogwUr6TAPmPgsj+94lYPss+rTaZil7wyHTGTSE1pG/S/zQKv1dL+sGp8Z9JLp2rSbAgVa8
IU1/tWOkjIUkZeD1eR/8On3kxo0ImAVz7Uccb4c+B8O+6O5Bx4y0H4QhXuM6WZH9oL8kbePcNe7w
rtft52gVDug+cDhpPH9P06U8Rqa9V0x0UQmigLVpOo78iszSi4dOj1yZDPM1IOt4Ug+1sVjrvnT4
x7hBr7LcKNfkkDjPZh1XhI7eblV603jrquz7rWoeWIoI16TOtYVJflQnqibv5T2Z9pcpf+xwQlyj
kq1RK8/D2o0B5XGZr2i5htgJLFCZhqHdeJf4pdda5hrvY8p5YJkuE/U/jRzKzYFZ6pvdF+2pM0HL
VH43HZSQQj141aqa0mifNS4TUNkMdQpRQUoqsGGwlVCwAzP2ls3ttBug4MK5IVY9G+cPWzOHYwkf
D5eE3OnEWnVYtBQThsVOx6en8kLMdnzXxcazaq+XAxd57tmQoFgOVMwu4TTVJRcxvkkRVu964Lmw
AByiii1xQeREXAZmP/JNMvtdPUPImANa5wYbtIWxySrqGmD2zrMega8HEf6TwSma1D5/M+x23GR5
6l7SvCe6MKv9nXq/3WSoVyIym51aU5GmbECp1esSIN2j3tQlFJB/PdMJHzjclqqFmcAK/MlLIt/i
vzTNod986EnW0J6YIeaSsu4ZC9Ftbv9HlZFQAf5w3MPUiE+CS/guyYdlA59sugPXFOONh+kaBeND
LJG+dg9nxgVCssHhTDUZStCuP48PKsSAtG6ADzOyh9EwHqJuIvGkqKutuvyC3NrDJ1s2QrOGPT5P
+46+F5eg7F5PrVvvKbKi3Sh5U7JGOEVhXp6gs7LXanvrMYx++HSkX9z+UxWR6iBuvpxF/1EOrklU
D5Ds0e/di2ugGctq83rb7S3GL0xIFRlyNRtU2RCtqWNud14kYwGEtj7equ2V32k1Nkvje2200/d6
uR9ljoOyQAJFcNY3VIFhtNXZH5ns081/VBjZHBWJxBhNmDK4ZvthEofbnWq0V5qQELVc0FwNYEe6
47Ezc+/NYlhGXPlmLIlQt6cMBazbuLjo6nf1jgHqZI2KvOoyWIl4yrvy9rqPvIrfefoAPDPv1PtX
E4Mzmm7xWkIgvK+b4tvsFKwcomwf+nD40tvEffN0I9wGrW5c4RWkp3g8TpPQdiIQ4gmxKcC+PJu+
ywa8xg3hBeQWcEYnHu/p7JdrJ5+9LzK+pfhsC8axfAG1rz9YZfrWCIhtxJGwwXLt14BdHHJwdj/K
IB77BKAgkyZQUUN4Z5B6drgR5ChPtA5Y0kxaiTllAMYQeRShK3e0vQ3Ai8PYB6YcdHPDHo0eLBSD
90iPjT3UArGfstB666vmNA2EKugT1bjifVA3YVoop2bjKFdTQ8uXdn9wxFFHL5nMhhXbLuShrUBH
FXbcZzqzk1/h2J61a5j37z4JF2fuMHSgZUCHOv1DE5D9zEjzRJItABErm86W/Bb1VVqc/QN30a2W
N6+QeNuHDofnawVWTHqoXSjad3MJvDGLovwej9TPngChvZu7y04ldQkv/Ayiwn8AiOY+EqX5rHCd
rEH//C571nHULcgtJ9vFIZ464n7581k56r9f++tZGEWszkX/+/vKIK1wFvGhWMjnRYX2aqCxiXWD
uqfCq/buGMN7H+cEt8vwKq/u+hPO8GwTdm3xcbMeFlr1aLQQGvW8fNc9TsZpoHac5u+82l+Vla+B
pBRiYDkQH8fQJ+OPWVOihjtlyosz9jgtCsK9OlR3dUbfxkqvXpPa985eioB7mvMXdUXUAZD7ICCf
1K9IwMExFqOBQM8UOn2xTqtKXvI16Uo5cUQhbnZULnn2OOHkvT1Tr0XytUW+pp4lHlSxKDBWWgel
3UHcieLLy0/qsDPr05BAYnensNkoM4jygSBJjXdBFjG+T6eWaUh0CqaJlDo99zbePDRcjgvx1zKw
qc+4O93u0bNfrAMRDc+5RHFY9fTV6EhPoqhnsgZCcV9PrrtWX5ytnBQXbSatGAEdmM88+eEuHwh1
BqS1s2DkQgJy1w79GUIbjJ3St9d4H4x9by/txmr09iHPmHYFxWxzIs8AXotUI+Rlyu7BZIVbxzPb
Fx0gDMu2v/J0M360xGjimUysDbQONPLZh00S6ye6y1GStTtyZnfhYvInpo79TDyFf3Yz/U23h+2I
jv/01zDYjAZjM/XEMmAeWZc1HX/K9WadxKn1qDnmL9XbnpvB2nE7Z/xp19ZlwR8bxbb7B7hecrsp
yJuB7kNf6/ZebwPKlKRNthmBCht1t1cPvVPRGA5oJZHHcqtbK4kSvb3jhEKRQiTiL4/F7pTJNeK2
UEB93Sx2vFH7imiArlCKpcG7iy9wncjjJEJnU3qsUYoZb8YzP9/xmIuPXDKETx7Qc9YnBcsNw3Ba
LUnZfGBZICPM8cRrOg+rrO7DjYXvhjiZOXofB3tlx0796VAYHZYk9siV0+GvKq6y5bjDsdFaRvSZ
85zIh2YJnnTNxjBs/HHDa4ZRTbJcGB7+cs9ndgN62DKLe2vCzZ3abSdvL+7utwYDU8WaH5Nukixz
zqBGhmepBBwrMbxl4YTqL35SaivHKKu9kWCXc1JQ0xOj8JND5qozaeLDJwVlh/9K4Dn3otcitx+D
jk9nUTl0HcGRZaK9lGxx3wzu2rvALNtTsEB9ZWfO8qRxAiPIMhGO5jXoZi+tt+1Iq2yxNX/daUl2
NWevva/IUyXH3rE2aeiwF1s06JR6nt5zZcZPLF2vYqzqT7oeBtMVekEa5uO1wg1AOd4bkd+8VG6n
bchZ0jeo017UfkGhruRR55jhqW2xBjnzxIfWdOEfAS6DxBvNX32Mi7Z3XfjtsH40cw5++Eb12WVm
/8lbGKzi0S0fCLK+3QuyCEoNiScNgywThYJhD9+GAoYFIl5qsNyH8x5Tbs6ijjBlJ+JVA9JBjyg+
9swGdsZAtZc3g/bYzFa4XzJC3jQEHhdtzqJdZkXl1hs6safwuQxVPH8xI7Q3Wdqap9hCjcR5lq0S
Q+JopfI8TD3UJNbQv2P2aQP6BiB99QtAn+yCf4Mui8SL1bZzNZD7vzXWbO+0WMPiEbnUXzVtsmwa
rUubTweYXpsy9I+MQ82f//4kisQlGNN4Q/oe1aSRdzJeUAN6nsQnHG5fLj/inNNPfgq6oLuriuJo
eTVJe4Art0HstqcKxvrOqrT2g3C+A1uL7Hvus5OONG5qJCQzqe76/RT1/ZVhbb9f5LNIvqaeqdcg
8iwbndzCTT/4xiZo5J1qFielQXaca60F/IlV99CTKvOUZuVD1BoYoMHAIiCjmjAs/Q7OF0JVy1se
cufdTXCFh2boPHv1CK4Sju0XIoZ7z88Y8SHSICi95xaVpc8WhKONl/na0c+anAyIIN82cqOPJ927
o3NKC8HZTT039hlm4hk61rCek8p6NxlRcEtAu5MM1pNv5fFFtRz4xP1tH0EzGV2RrwIzhuRlGe46
89qFRub4t8qoLbVy59rVgAAmw1TWt9/tzl4pBYXT259d7/pvUSV+9o4xr70CI74a7RoF+nRE93sP
zIf67ngovk2Mz/AEdumW66a/2iS33yQ8pOlt0hwtf1wSOKkuo86bl2MDl21tVcOLQ6H1jNwzWWlO
mz9R/Lqn3ENw3sJm+jKdd8t6HUMz/SSoLj2IOcIkKEXTvFz5SfZZk10EFWSe1nEQxEf3hyLPZZmZ
XSyxnDSiyJnmlcO9lQOZzhot+/S16m6s0v7aIhHHtKT/GmJjfExjHYVxSH+am01/QENEU1Y+W9Sz
MG72t96FHJwAtO0Q7zOb+VVMXQwdJ8QsP7jaUTVOg6WtyFmfi5NIMQQ5WUXjMiz9HQmby6309Dqz
wrTQx2u1TUVB5R1vC05keNbhN0GtjUyWvp79xqo1E0psbmvPMuBHvZWl33IhptVPxThsmdgC4Sdz
3KSaeQ2Sr9ZrDHIBGudQ1t6T8sREJmMjFCrVuozH6Ei+X39WzzDsdYfOWaCSMfPVI5KWsADiX8CS
YaeC7mnRpJF0F0hJmZUl3Slsw2ldmzP2eR22ejtivMilEz1x8/Bh7CJ81XEsgBRUZCOWUJw04xt2
hIElE3G330LN98cy//0FXXBC2vU5antjk1pzeE31ptpWcQeYR3YQkoKZXhYtJ5Pp1JUd20c4tQeE
VeWv0q3+8WTKmkPia8HF7nN/pbCYdoOiO/dc4nHw9wQgr8P0OjTu3i3CtWGC+uqkdaKRD0ZgVecm
cc6h7RVrEH7LXtUci4gI+hicZaMOlUs/JJ2zhW1+VrEcNzPN7IqJtjlmY/VJwQltz+qQWtk4kXEQ
41nltaRvbCxXdLDQoXTn2o6AO6O+nx71GaxPmHyp06NycAmsPBhw55btOgUw2CIwZJVik4mYDz13
hqfEhkvaLDINSz4EGNfu2qr3zhT9OyKtpo3VEo0mENbdtikDJ83pdqlaaWeRQpncGJd/dVmcYGpW
gW30R5EwWSUdSKP9SO+jie3xHLtdRT9O5C/00b6hbRUXDRpt4D/rhRG+pJzHpKN39P3mKHqJEWbs
F9k9UV9lgB3fZylAYcsb7sOofewCVCJ1uxSH0l3ihynFNK+XGEHmgtzXsNTu4J7P67zIPswWSBHu
9uU4R6iwc+rIL8dA+NdV1b5EubMPqepPNX3Y1V8doZp598ZNU6gOAaz6wkvHd0tU55aV8u1mCqyN
lATCqjyr25tXzCczS7MveiI2S1U0HykL7tWZAmnU2VpmNt+uYVt2BkSYXOrBMS+j6417tsrLIYhS
43ADl1SadWdqoBJVtkFsTrt4yPudun6HstVXiQmDzdNIZpm6jl4K8Cz4O0311UHdyM3Q29w+LaGA
i/5ArwPxcs6Cm4/vy3iNy1rc3TZUVYQZVw1oG+Iot7rvQ3pv+mMiopu/1CvMYjv1gXZkmxK9ydeH
pV2bpSbeq9grts7QcUMztdvXyGxq1mwK473DzYI3Nt+pdO7CTVH4tyOlYGw/uNZo/wp6dxXAw/ox
Z13LVFkTL00bmJvbb02ver0wbrpXXl1jNukkZoRSku9E/kCmvcQe2wq4ryBnMzZA9uTu4jGuXo1a
QwTJzGEdlM67loT+k0ZQkJY49jeEKP98UpdQrecVnhnxs3DIVagThtQN2zIkOOYPbSq+AYqyPkwn
KRmvzd2zbSLItny7PxeBdijyPMfr2LrXONOQfPNXX7VEir/ls1C+Fsuv/vP78tE/sFi+Juy8doFI
gocqDtpNVo/Rq1swJrEiCKdIcT8jvYb+LYwtenvyYIL27ASZFyI6DS9Jrg07B//DYfKJLsVvnT2K
uOkQCTvOIWIu9TAGTELd0Yf0nNjUnEn/k134V93MWCiqZNqzVw7ux6b4IEuA5qOJmXWZ+wJ2MoeE
RBI6U9VrupPTU2sxEg7qKfkeQzbspJNc06oPeYCLs7p2o49+OGAs2jqVe4CWQEmNQ/TgppRKUSSF
Hob5hwnavo3acFVF6WOcFM5nXSL7Q7rQPHWpW+0yqhpA6rXRv/Zet/yxuJa2issiup9Z0O+EjwSw
GbyFQMIZcngpxTw5gzzq/nsAb/R3tAy/uRV91wIX605eXG5S27rEacROLzo7VpNsFBtcm2wAOPg4
74LWqx8r5dQcwvxZCcOZCvjXKjbO6ogma/fENvCa1doZUhXaWhqsr8PgpRdD95Knsqf0C3MUyOiY
EfRGvwKG43DD4nRtym0xVNYN8FrtE1FsvWV+052toHzJIAGead6TdSfpHQRJvep9RopCj81yKOZg
Q0vnrh6HiuKd5b2JC/NM2nB6k1NZQ4spzrHXlsTtDRK8p54lrUlZU5T+dk7x83SEea7++kJKX5JZ
afahVL5ai/Ad0pu3obyz3vUO3V1In+NsDMcqGP0XZ6QMEL2nXdTwnKzQjOvmiU5FdU7k3X3oAazD
xol36jDzesgtaLEIIyTBhf3BAzEfy9mdfXq6PW0Qa1wAtxfUU052VgbmBFk02GEvSo7O3B8p3Nyz
0enWtsgHCSxxwIXKh0w07u0ZHz+UkyLXt1oQEM25DJZxrof2X0+BaZE8jpxjGoLilOfmcCWYpttG
caABiG/57SCaQ8JZIBEOP0Yh7DfRh0+ziOAUuykInaTLn4waT3Y2GMll8fIBuQiBE5PsVuAkNs6i
MhmYy8Me2uNqrvvhqE4YOtkIWBH3qjMnKmZtXwXM3zQX/LRc0eOcBRJ/HYfSfxOLbDxPBUlDIbMn
9jHdsxsnwRFri7eFZmp9WSSfxbx3naV9pn5+VB1l9eCKAPaHSY7xrcvs5OF9M2Tko7VbIyzKpwoB
7lOLbF/95EYeVb62UZ+mpgf5DoW/t/a14VHV6dYUNft6HJlzuew4irbVr0VsMKmGiII+gbK2cJPq
QwuZXmtjbB2MzHe2Pp1gS4uGX8m87wT7PyQ5+VMMu/7TnJhmAUU0juawaASAHFW0tC37V6nvktAy
HZV8Qz3oGqztvArjfddYh98zzAWZCwY469i0obyDkr+UDsQaIpYPnhwXGonTd+Q+xvXXbI7hz85A
TtVX89dEj2BrNP09NzLr1jR2LBdngWl1a7hm824wHI1qrGNbPDPpjaryseBDucwJXQGlZf3zkAIq
OGQ9EFdIEJD7h2Lc1OakvZZ4wL0pWmlTlLwoZaQ8Gv0uefGy4nhb24pMfA50Ko9lTHajUpQ2C3sg
r3YNyGaIDjJZ1aJczWFuLj97OW1z0sS9DlA49REpQMkKsI1vanj4LBlOyXVmzfFOfa964MM4jk1S
3TkNTcUCqQOdSG96IG/yaNNsRNjGUeoU80Pbug0MDrdep2l918i7OPib+S6qx4fKWES7HotkV3qu
dWA9/W7jnYEoJrfbTU+Dqwt7sZnS22+tfvYslk4WYgkFTjNeb/fUMLOMB98w8rUt/JaKix8TmojG
yJskY6uo4ucQhWPO+uZ/DXZ0r84Cpe5RqR/1dAHxelQ3+FhCHUm80Uza9+hoyX5GqaOou0On5+dB
uLCMGnaGZmgVnwz4aGJK8MnA6SOw7FkE3G/42JJtKBrwgtKwpowZcWRQOY2pNMZI37gKKiy421Ym
sarqkGmkeaywkhoplXzCnozOtS97dPwxGWsyeV0phOYWLZwPRkT4ItmanlbttFKzn2Ndj3G6Gh+0
g8Xx9t6MC+QptQ9jhBedKKDnVVHaw4OWjNP2r2dYlSWc05y2c5WufbC2v2Nb0+gOdZJ+JuBlpltK
NCw7Hg/VJmA8WNr1yrX78oHKfLijJUcSel1DThOxXu7qsVv2hQjSbZp3xqbW+/wrBATjh/TSAEJC
hfQG8bTkOMgaTyecemmfycQhh5td59oe5o7WeH3JcvCfQYh7vPO0j2y0vjtQrw0nf1A+yEpGFWaj
T6Ih4V1FPAaHsfDDc2Ea3XGWzzSbFSVMEXaqQ/UF9S3z0HVHdlDReZTP/vqqbGve/oHb9/XLmwFk
hj5B2D4GaKBXUxJFx5Km3tqJ+SiScaCoo17tDw50TdKHS2bBZeWvlAbXxiCox0v4FOrl+Py7sTkx
cvbFgzMt/d3fllBe0qons0mhq4Q1+5h2/LAHt2bgQ9hTlI8RXIra3uVZ+axuyIW3OLh+F+LV6526
6uOxDI9EuSbbYSjHg5UOyUaB5LJBf74BOfOO3scYtr8m6Vux+wcnG5Yfhm+Tt9R1v3uv3Vy+p+MM
11r20waGJ+9Oh/da8lirmqywUFzBnYl1ajnWdsy9fq9S4gBzjbhcsuzqyAw5OgGUFflCYpEg+aTX
20MjW3aDNWSvpte/dYubf48W7/s4uvN1sFqSJWSrOx+aXc88bH0DlakX9aLYGq0xXlP5LT79aC77
PL6CUjtDucx/hvl05grPEZB355QP7aZHQ+O6aURkH7nHgARu6jecPsWDTfvnrc4f1e89VdMbXLwc
oUj4pD44D5X6/bgEj0xxzY3LdPCUVHjbTZ8FopvpTEaxk28dPxUfRoeISfaJMy41Nmr5GXhh9Qyj
nB6+nLEXaWauNJTi78U1JXZx04phOKqfrCe0qD3mYMSRTW/WzO45TZ7osv7UR71kn03POMgokNmb
JdfQKyT+zDga2Opx0BgvUzVGp8UrqaDk6l/VUXwi2bxFMY06Ecz34zhoTPrUnd0w4Rc02WgeXak3
G4kP3icDf9Vz0Pvme2QSV4Sru1spSDwAabFpongLYR7FPmqG59KZfqldp9xi5h38YTQ0w35mQrNy
AhPxtVx5I61PzuTHpSvGLcbGiadiD5QT3Y6dHdUapo5c1q/eXMyrCAZttQgSlhyHjWLqpd+kA/iX
lzF5Rlu2wrr4AH/Pu7PrvEWR57cbx2fb6HV6fGeNzJujycm/u96uIo/uG2CJ7vYNU17HFO8Mnv/z
GxorZqA92cd/fJNm7ECDdf//f+Vf36B+j9bKw2vnRRKAmlzAv1WrWm80fNBY6UIjknJvfXm2e9Se
8vUEeO8W9pd1JLHZfu8BuKvvFwnTGbJ0yj1D4W49laYBfMrwH6cl26szMo6X9vfChxcKvKMzUTrK
OnEqXfr+sHQXnexcD7HEJRUYe/zZNc52HLPtxrVyoTGrPnbNGbCgaZLsIM8CEDLfNMfrN+Td5/dp
hgCskfONyWxIOhcWPm+bprc1XGYjDG6bO+EZ876o8t+HOd4NvDbdH3MciBUW4RiNiheuTXcaPglo
fieEDcauVa7rgFbpKmeok9ZspuJ5+rJ6zTq3wqwghrFI1kaJscSLA6phdKGFk/vvg+5c8RA1P4xe
vOtZ4r/6nUF2R8GgxeRivE9jJqcpzl9ozxCt6mlp1nVPsgfZieOumER6iRAqnqE0gYMIPOehT9NL
U5RomNRsgcSZWixfRjQcAr+7/K3mw61DPC7+eJ0ABKeyuzern6oTNExsLyOA226hyFIjJau2gkeq
l/CM3jDdKiOlB6imxq+x2EZFnKKYrr3FP5T6PeV+DFgEqX2Olj+L3tQzSv3w9zMqbnb/5RpPOn7s
BRlvhMR3UYXuAomlM+32hzkgwfXrsnjDLLVe5upLH0uIQyiuhyvWwkQrMUsxawZBvq9b7ZKRwfig
Hlrf26j9g2eN5X1ukMs1FR02Abpzan0R2qhRE3nf9NnAOam+6lIs4OVO3Y6MAj+1bufKQhtV6zT7
PQbkPWucJhRIcFG8PLu3p8Fbp0lf/ZF35OJBDvgRsOFbCTvRX0KL6DgXHVEO7hrChnSS2hN/SQYR
Ye1Tzu4IfKF7LVVbHWSgozp0mAautR4iZj5Vz12c5t8hPoAXYMOxmb2Q+htH1ylwRHO7EbpuFRNn
Y/0+dESNvEqGgse6BmAtTR91h19YmxvmVyVb5x4iFRaCyEUQW17V0gEQJzglCaG56s5NOEq4SZ34
9gMi3/zuMb4jWpuqKyCShtBGlznXI/AV42rPZIKpvVOFG32FihUKSrE4x4oiC5K73uz0ic7s7ZcK
EJukE51RdRPX82g4x/9+mJU0GDXIwWEVxV9FiOBBS5bo97PSv7IKDY/4OetNjjnz3vEBI49OBWi8
MGnUyr6YjYIgqbXoITUrjV7B8uEvZvuk9tvwtd01VxpiYbwC1iD+BwTsPxNMSRm0MBK5tu54hmH+
w7TQo1/XLTeoT1Mxvc9z6I6bET/vBgPZjnFvulaaYjcxtUfmGGhGCwcins6gqtb/iMUjrSCx09NJ
B6kV2Hc3mGFYBwnyCrCYf3WSvTpxtgtWoP1IJuOmTePikzTGOxMV3U/XSQ5tH/lfjEZfFiNMMGax
0fMjTC+pP32po6j/uiFNHKYqgvhD4lckHRoD20jT9r/7OQz3n3YO3zZd3hnTkCQK/vcP5L41RnY7
5YF90rx5PJIjZ5+zMF8rMAZIm3Kd18iMlJx40RgreOQP3w5JNNNO4VwVK/CqIunaVyVJ5gAUSvua
v5lkd16JMpT3h3lNrN2HsFHQNp0dGDsvghNod/WTlZYPnsj1R9Nq8uceHo+WTumLUZcnDd7XwfIH
ByqdB9octsErvJKGczkYv/ujj4jQjZ8Vwy0yvYXsjyQ4lzYzmqXqJywgEcS+ojWeLfls0opqjXTU
QyzivlXSstDpmPQJevuE9S7nPghj7V6/IP72j35h7VrJ1unlQ6AH77NkszbSgJDOS/jARjajV3w/
xiU1hkHHplF5kTfNZm/sKqdOUNxR6mmBd8oYvJ2VUX/sBKAe2ejDVnQyLXxZeYmx4ZP51NUcGWEU
YYAsdaCZy6QERMlfrLc0aKqVQ7hd6kLhVe14NT1RD2Es/+BIPBpFNt7+SwWIu/3nY8A/ZwYL20TE
VTu0KCfa0UAqbC15Sj3S9QKjXzapGfTp2sFls4Kbs7DXzPaTFY7PAks6wuE5uzjA2j9cwF4hYRLL
RH9yDhn7D3nnXPOi058au3xx/cr+DCctZrxFw6MMK30v4mlap5KupR4WHZRB79isUH++xkYc6KWS
SzQp/SZVRc/+bOxsOdexe9fZNSYSJ7WYTKNzHSfDvHHRWneAZAwAfzTGlGBrdD7aiF1bs0lmzpgB
T1X6ShP8p/KrFI3A4AYz479fU//p37RNbE+SkSbIEaQ6/nf/JvGsUDRwTp3qIb8oqyK2AG1nQxPe
qkukdyuSK8zw92GYYis3svVodeJc+h6xpNoQbf88rEkICl2TmNLcRF4lOnFFVy2u6hk4XXGl1J+u
g8PQk5cXZ/jVe7hFXICSTxGE/QtK9ce/rDb2ZBJcGzEkUq9pVaJd//tb4EpfZpnNYVkcf/zf/+O5
NpxFE7CTy+idwZYybP+NbuMGTl+hUZzkBTRvFSGu8nMSbdO+2Pdd4+yIoxnXaRY/EzxVP5hl7by5
46FI2/AN55b5OFXuuRgs560cc4RhLZqNSh6aZj4fwnwhcb5Kj2Xr9+8jLn1X1orYvu6sQXM/xSzG
dYIq/VGKvPeLPnPPCILgN1BfxrnXRGSs7W9zzQXs5uaDsrT+eaS2wH8eTXX7OYRh95AnrXFwEXFv
Q2lfsEwanamR/wqRoZ25DKZd2ZHdZUJeOEZFlB9dw6yvaIsZI9XCenQmGpREr+Ew0+pyZabu9A3c
+MlI5vl/pJs70mv9j4/A9hwTLCJQRPpO/zgLgxEky5AvaF9L/yeCy+iqHpT/QT2bOQt8wzvEBRFZ
h8F6DQNjPnipPjwNWTaslBaJdLdNDRnuaxYeYOOOG1QxxOTA1lGA4DpwUNjRDhlQrXZI12a0lpMb
nscF4BAmh0tamGxczajfKlaYnQZvM+v7XSujHYQjCPtwaX6VfnbxRmK4SIVc29GMtMirw/WIowu5
yaasMblhMsXpZg71Jk1sfRdm3sI6Fb91jtM/okPUn7qmTg6oARvUkmP3v8zIrnzH/v6OOvgehS6E
MEyc2YYnKQR/O6n7yqN/wPZ615T3hWcu734UMGd2itPtdoVb7P8xdmZLbiNZtv2V+wOwixmOa239
wHkOBmOS4gUWpZQwzzO+vhec6lIp0kx5H4oFMiilggQcx8/Ze21lSzYL7nV8APu6LYo3w/W+BmIw
HnItAJEgKBfTdAm1nZAOlywaug7je6r6W69J6tfOss39r9eDRtmMbbUP5s1wRwN24+sGmuS5Xdsj
Bt7XFroZu3iSvh0DYAjAF6s/BbrTPdNQmVZlmpaovKt5m1RmzPio3DSo4FcMi+LMLxEv/Y5OlovJ
ZBVAk95WFtEw+QwYjhgWXfWs2vD150ulqYp9YITdc1cCNGe4+CD/q4rJzQK1kL6/P7VngRdN0EFt
h5szmYDeZ1NIZe6D0sqPvVukK28+M7RSVPcHMT9NS+6fUdOg69W5Q+c4EW/0SU5uyR0aVaC2aEyH
llQ/B7myxIHAtZKdVIEYRNauymLEiJqgJnQayMMZiOjl3QU96HF4Mqy76hkcwNzdxjB0HyBjeitC
3TsnofetgzXy0iXuFXRrvU9r55s8Z+XP//0sSkyxtm3P2Na2r8Nd9vtFO4vOwODr3HfG8KHudf3B
qmaIpwu72xeFvejrDFLW2KNtC8KNGxTaV9vCsmuiQN32vqN+Hbh1d62PanhEqslpwbauQZI4T4dd
j01fUOvlZQT0vIuFFi2dor4aUiXZJQQGqIRwyfeGmkkIOCbaKrL3SpOPBw/z1UoSDYc0IZW7SF/A
Pt/qKSFB2kjjr3X/KmvM3IUH7w19vFMmVb6cmhkeX5W5mD1HE5WmUxApFuLc6qh5VAAwl8gAeU2M
8jbVi+7tz/cR5/N9xFJ13cQiq+ncULlrfgJKtBggyf+KkAVk5LRUNPikkrmmJYit0vd29DfMt5K6
XF5IWWT9fD2L/RnUbnVbm8yphaCNzl4O0wFYfFwQRvAGf5RdpvxpayJ8MpOafSjiYSTtWykB5BIj
Iz6xeGAHc7TbSF2gBgy/1bm6Sudu8eCpp5ya9h0BK9FPJWdF4qJmCC0oLV3eXeUJZPXJ2fjt2eD5
2eFO9cCzHa0zDxsM0bP5TR755gR0ciB9IuuV/ObPR+FseUtcZ7jXPROBVQgpRmsv56khAPydGcMS
HmqEVWSHXpvJcgmTAMY2k2nlQ0ounUeexSMjBLAB7PEXNfAROtBkA/z5m/uMDCPFi+BlfEPmzLCA
/T7z7/5zsWSnl4b22O2tzrQvejT3kyuxNVIjuJrSv29qY7y9h7GERlislSH6Io0nitUS74aed0W7
3ecU9SlVyNoBJSPl8SkqgONdR+ZJpqo1DDVTuvKbRk7Tzppv776uFKfIms8LJiwVcH1cMsyAO8R6
NCKBgFqtlq/74rmOo+kmtcSDk0KcQh67k6rijP0bytB0MyQGC3Vq528FKQTLzA/zQzg/1frk5tS9
uNpDaT/9wwf4mWmDt94WLiRjmkaa43wm5+tpKBjGknlcDW7yjFN9EbYF3clIK880mfX3odExT7Zl
/JTTx6C2tZw5rpTCfhDO+m6lbbp6BtQwCcZscEW6ZxSokLx5WiR5anVMjL2uJgEfSn5gjlCdGvBt
2obeB1Ivbg2bjN4PV9OzgpPrmzzIm+eO3uHNFxY+tlyLroYeWJx+lb6TUyrDbr90EdNXsy7qx2A0
jX84u/5WX6Jy1YlIsg3H4f9tWfz859mFcpyQY0c55pq7y4rmC/d7xAzDpAYbrUdZdH+e1Sm9x1Yd
9oCK+5PdNq9NGrTHOAQDI0txPzSbIxZjwtaqDH/9/FP5VBNb4hC1dyPEUOzZrgtoj/yUoUXpLegl
fVgtgPfIrN6otJStEnkl3uY+3N1Bs4rI7MVAAOuKmBCP9A8oihApu6t5xQWAFJqC1fuO9vqGMCL7
kuYJdLDAMS54rq19hNNy2eKw6pgvPiodJQN+A+Uj0Usyc3vve8wfDAoP4MKoxZtMeZIxuKIq7FMp
0Ljas33daDgtpiCttm5e/8M3oOuf60uXkC4VcgWFGu2Dv+GgIWXC8a4U/zSa/POSqCd82qHvG49q
j6iNWD6smiAeaGEqwPlmT6MPvRz6AqbN5lCa6nf5TMb1+EmB7qpQSYnlW2BN2Ys8zh4ruJmHCNXr
ou+8FZMoanw3Jp2tZMhq5h8FxHSS4hjRj8ZJYUT00Xu2QdaL0z536N7WDkq+Uyhw02iFsS5KPfza
uMnG8Il2mlzFATtbDBA0WufgG2zBaPhDRtJGeq8zSucXVGfmiazDsDnYusPC25S82RtCZVE1vbYL
jDK7iELdS16K0vtig6sJPKfseGPWTY0yeMz8dofGAxKMVesLtRVo5BiH0RYM0iWfZrIpjNZ8wY72
IUMFo0nf9pmXgJnWCcWwopLoHrLvjh4NgyQkNAFxQ7fWQKItg7ZPZkCCspK3Z8UCvu3E5iNGgk1X
6wYMEn1Lk88ELQH1IA1MwKMFzV7Is71R3BwV64tL4OJazAIeQN0h9lop0hwjR+ykYPSu0FR6RtNO
EM2DGrwb8XDpapqZSU1mqiO3VtlobH1Mr+haSiaTs2ZXxpRXot0PiL+QiQ3xllMXRcHY6tsIONjN
xiC3aPACgRuUUX56Fm3RRwjidYS/L5kVX0fHhAwx456nydWvYjj2KKT+GvpgWsg3xOIWwbwnhDb2
hiWqSnPVhu4t4Zs6yjuBbJhALifrh2SQXaGp/mpyCDr20m7jmJxglm3szSyPP1wi3pYBrZpbZWe7
cJiKNX1lk7wNq3kqGMwuWiknJ9ME60N/xcTF7VdVqsc2C9wt6sJpr/mTcjGyqly1XXi1kREuaU0s
wKOOl1+rcDaiFK+rTD2rIFcRsYbtw68jIaqby3SkzpgHd45a32LIuvuurcwNY8kFjcZ1O2Ziq6ex
8eYbPg6oeMTfqHUvApO7ZSTPVmXeA2+UmmVZ67MY7RbG4TTbkGmaHOR2DMlvAXcjYy45V8KZ5c7t
sgjdUmBtvDrJz/KhU1R7XdmVjpbvf1+TR2bVlkfoOntNUfJzJPCPNlliA1sQ3MD/fHs0PiFJWXB1
CoyZCmVZ4HA/o8YKYdcTUwGXjUadEW+QoBm3feNgpGq3kMom+ZrTaGxE93XSxv+BWGArUe5ilSBa
Y77MC8ui3yhc+wCqujmGfqCdkspQT4P1Igqh318pGudL69XtwZ4ZIyXmBX9qskvTJwS3DOjTBO6Z
fRGC3ZSEPgntGwsolpPiM4Wmlt4xYyOV+h/WYvczS5jPghrBpdti2xAoxaceLl5r2i2GQ+tzcB/H
rLNXqiiafW7istecaRWWWvPipYrJaqmqC/n6oBf2qgA/uk/zzFm690IKgb6aWNOuxoTBLiWd3geU
XpViFl+cinXM8b1xodpz2GloDQ/R6IQbbW611l4QbeRrfqqFG8Jyl7bj1EDCIPfTXH0SXureZhyW
3BbTP7SPk0oBE2Ux7laZ5RuneXNUZl5ZMOlYERvlkFVpdtZn0Nkgfkgvl2ybVhGWKiwPJD9lFo3Y
0I4u1hgucWIGV/mSfDCbvFhDepnVObxNPsi3JKG2j6IpP8mXVFJMDDzRZyZD/bw9Ht5jtliLJmri
hzZP1AfclEx7el6aZz8e0siYHKU3tbbGTeP7J7WygOrP5ET5YM4nVaSnjNoHwNRRm+x59h4bpqNC
Qvre1cBtPFYwHBOxKhZFbxBIW1bKWcEq9+cLRRef2xawwzRVswxtxjVpmviEk+tCQs8q9JMnYjnM
pfTQRqn3w7JygWME3VOGin2dudWbU1oteyO8BExyzDeTEwnGJ5bnMK+fBGUiMm2O+iQig8dUiWwk
3A/m2M/Xf73j1xG+hcLGsCjvpDldhhMJmqcGxAUVats/Vv8+Mifz52u+VXwURBeBkUboMzW9cbjf
JtUm/0pHodgmU6cBtbaLbTQfWeWzxBTZySNufO+rnlDTzXKpiD0dtPv0fRpNgj3Zv+mz52EIPAaN
Dp0KhgnsDgzyZ+77CTzC4g7C6DwC+Po2fkubsdh7dsciI/2HOdse8Jd1voUSYJwngCfb3BM6TPc5
G1RVQMJ4N3iXaovEhclBDAn4WJHO0BfZgJkvGr62wFp7KyfgTB2D5YjDa2u28PblvXnCmrhNsH0t
0byhCp6sMVhXVfzUyh3rmDqLOh7flL4YHkpLTAB9yy/SRYdOqF3Tz1FwC+XaSpPrrj+l5i5NNVoE
WXiTtUDiqxsv8nG9qoqyLAFLaIHr3PTJ9B7zsYM/x6baFhP10wDaayVSndJorhss2clTSmWTh7lx
y3WV/rxnkwoq6In6+c+jvNb4ypi1yrqXRKHw4APLX9AZOQ3ziqhzc1rJGCX5EA7WR8z6ckzspl27
sKC2/IuB0htIZ6jjxovsmFUtv3JNvBLXIVT/Br1AvvL0ZaSkpL2HGfGbGrrknVsr0c4kTIOVNynX
UsE/8duvBO7jDfeN7BAMrbKUN8xZ2Yp9R+33bpEQHRMONNwGOzqAWyNkDAjPo84VwuizEEvCwHJo
BCASyyZUl2B2vwJVUmFLRujfDHjTU9dNj3RbUUm3CA9p1EjHDFVVcVaVhO+99CMostZHUmsvUkVj
MwdfGk2LTmaOkwoxCm/ksF7p4vHp01GGTQqrrHri8792pRE8tXwBh1rPPiTGNzJthTTKMFuLuedL
IDP5iMIxl55mURcpdTXuJkd/NQzvFje59eIUBJXzt5LmEPBhDj7Do+lrFiAyl67fDOXmYuSOvptQ
FRwi4q27sa/PIfMG12m+ySWx0J1XZrjdrZXE9AwVENlYi25GjNAQSY9xQTwWMAwA19lZ85gPtlb6
IiNW3SrBmYQ4YALGQwkLGXD+l5coijb6CEMFp6N2kg/Rv49skhdiWzndfyuZVyofcFRMW8Mpvtvk
lKwqdhLLEbLZsFBphZ3vh35BarLNLSAABAJ9W/XbfYJAziVlpIsbVGPz+N/I9bMeB3sp1fTnIZ4d
PSolQnipDqC7YZHKyz+vSE0kZIW4/XnhtvRP7Waa9sysLSockBjQ6j/NrOFk+14+pMrBFQGhM9il
arK2vs0HhqffD6yoSt9MxA7CRLwSaN0l0fVp3/qEw5pawKSOTGo5fimzotpH4EaWhqWehKkDHZzr
mLEAF4sR8ntq4a1EgNWt5TlfUUieUbqjHggLLDFt9SSbrVAvloS7VE+Vk5aHOaZt0RQjnNdo+Ff1
vwex0r0GpUpoZQRFWcpb5CdYx9MGilh9V7zI17t5FormYkM6ZH0SbuT/w+z/78RChhi265guMlpm
chz/3ooi5N1LUPQnR5xGG4lbjPxaO1XcDtLSyakcZuiCj3J/4bZWkT+U3hRuBmM2FpaufmyCF1CH
rDCBA7MjpH6r3Ex5DJxanKtQ2fe58B6Nqfces6nVSLgkzkS+Jh98xACLIc8PlTJOZMXYBgL5wFqX
aT7AJ69OdjSstaYpHuQK64zR8zQ/KxQHmg1S44UmU4YsPRIHT0/nUJUYLZoRniL2QrP6xsjSgQ0M
XhupP44LS31MR5Wmf+ZYj/g92l1YFOU2S+plnI/RMfXT8jIN7Mor343fY7XhZ92Gc2c8yAJMPth0
bhZRGJnLez3tE2gIkP1RGgWgb0Qr9s+0Afayppj3RwipyVeVCM842SdIlXB26uO7UIsPdNvZrWlS
DNNKw9VFiZTB9rzQ/F82trKMA4JdFhVHjRFxFOv+qpJH80+N1PmXyIPqy/zy/Q3zW034kKsoMsoH
wvU2zB3aj8pB/J4lWf5ISpaydZqe7dzYXktwE/IThmGYLXIGztegTC8R3rS/5oMpYPrB1gYAYZfz
PbOObyVZhByaB2EXS7y34uwYubNtlbHF9/FDPygVn040QvYkP+QchXXJMKBrdlUh9r1lQmURZPTB
ij7ipsw1wAZVkBGoCqiCqPiVFhlHU52+Tx661zSPfwzgpJxe+ZbpLJeJ70MKd96ntszWRtaKha25
az8y1kmRfkxhHHGprhS9APhX6cgt7H1UQjwLCRmz/FOVKt98KDx08JgcpXbwVxuRalDGHtm4o8tK
jhu9Ivh+geMlLA26dQN/Y+Eexl4PtxUzHWQdZrU2q5jfXvXXndduHTO113ljt8zZ1QNsW8b+Qxqv
HF8smg3tCUrDMnnpG/cpzMrDjnT2OAR8atXRUeUkW2KN4t7kFBsM5oZWbhunu8B53Yxzig00WMBP
/Qu5O5SXbZUx+a04D9xxEQm93pbwnU1WIC/RxlPi+vUirmv/lmLFc5bpSPrIeBjT4uZlKfAUAHc1
0w6yY3N9b1l7TVTuyQGyTshWhCWVDwHMw3DA9DQclDR7ltOAwIewa/aEgIak1/p0WNgDD5h6poWW
IqBs+3xf1PWX0lJL1tbpVECAKrA/0p/5C1hGv57UdxO0k02XQQ8XWQf9JXXqReSP/XZGJdGs50yP
2mYnPHcZVfrEvn56StyoWIkAU16nmeglAD9De0uWXR625KNZhzEry7Vj62ctU/6qoEfZ/D1j14oH
1WtpCttHZDjTUoWWVXZczw1uLca45FqAFT40kH9cJdSXGgQ9m8V/S3eKe3gldmMyR1gPbryE3brS
FK5bUdbE54onq9fXVNCPdfYDgM3SM/JF2OlfpzG215hmuzLInl2TjQU70JqiS02fjWae0bXBCRHu
m5Sv/BKhNNYiNyplx6bR2WC601+pZS9p1X8Lq9G9xkKlCyYmMmAmtXuKsv6AALBa0hZp1rL4EhFg
63x0jZ3TNS+j5jYIk/PisembVzfrL4lGq/8XYWUiIfVYT80yVpPiEsxrfC/sblsybsnTS9al2aqZ
0i0/WXDHJQzzPWXHo9O+zHBYOMVbrJHAkHCdNeayY5zp8ZUNfFzpWHLlt4v5f2P3hAV6EYBDGMb2
ljvuxTP7pWe/svdbNCNBtn6ywsC4FOo1DN8Lw4VTgE21OdVOsQ0K1KqYaSlaswewd7XY+Qzgu7ZB
u7qBYAfVYpH4XybYN45/BvJueosk/IKpaln6ZFurAxbss5usRVyviUptI4cz7zDLGauDxvSXEelS
UxUkIa828YJLX0Wajk+PhedBxDeareOxbTNtWZoeMvhCubki849ea500T71GtK6XSmQnRy0TG6dF
UZIc1IFEsSkfmB8NGSRoE008KcorF73lg4aIJ6N73jfltagXfZTsPWKHFoFFkJwSZESn0T18qxBh
UI16N7ZbAB1Ta+vrbneIu6+I1Id1K7zZVJuuCUx5GzV16dc5AdtJ99L1MWOQVikxQzhHrj56rzhN
t5VL0T5OOTcJ1WCfBhfAw/vKuEgjSZdlhIZMsh9s5dhkZbtypoEznYmsH1T52R7NBzrd3mOZwdOJ
v+X0KJVyjfr3wzHHZt2Z0bAAZBFs2uQKW2/vx5O5T4z0I3bfGi9XF8JsviFtzDOYiO59+lcG3bYR
3IcZNfc0I4+oqIsdzWI25OVAEk4cnFTP+SKdW7YLO8xiv7Uk0N4+2FaX7abYRa5Ca3Id9Xp2S/PC
WlYTPuou1dyl3fruRhj0RXOrN9ibVOPGyhkkGAzDN7WZ4I6fX5M/BU6eQzOurfjcG9EzwcknBZnG
0bWz8uJIuzXbZn+d1MxHCJXt32qV0YhTalu5i7n/UdIe2p2mQZ4C4cOdgSTCy1jR3K9dAkVLYAeS
VWwWqG5yvtwdQqGVXRTOKWsjMgtUNVhTRanngjjHBTJJ3IC1Mm5csIKbkKEB2xDLuKPNwIL4S4SY
00Z2oJWJm5vnRfEik2o2gFNPAM6trTWEOwZzzVlOXHPS5PFC8DSPa2dpECe3ltsDsy+8Y5XrC/ZL
xNPmNSnmfy7b72ET/ykTIX9XJdPLtlyGoIZjf5p86lTBtspZdmwsfwQpgXxPiMZexR289Nx3guN9
oilr9wonT81y/1o16teCCpzPbqRVAGDu3LugD02WwU5tnrLJUXaoDfG4oeY7t6Jnt9sH0VcLOF4b
ddnrUGhnsHOgawz8oMFNFi+AyI2lO4PbXRI7j+Au40UImonQpdF7SvUo3haF7u4x/Vg7J24Pd70m
/iFUVqby3AxcRLhuPgILghutCPFMG2XaOGRLMgNvwZX6JF0WNfNnuZ/gVB6Jrne/9ZMdrgzcPk+D
qoXo77jDgX3ENly+KQ7WtH5m/QUtXtAZ21ni6U/Crr6OCIZkck1S0maKO8Hn02WP8eCokMJaeyUh
W71niIsxoXwbtve0Aj8K3HM1QRjOsq3uu+VZ9uIgRn4wsSAgfIbRwZLoNi5GU4gLQbm02fufW78p
F6jGcVyVYXscw0CsMk0E/2orQLHZzk1UCqmIUtZ330EzBCeJpRCtHz847Qt2zPpyp6YYid+cYxr5
D8MYHuVMWdi5dwNbsZfeo7Gs08WUDuYtSfL13Tr3D6efFOz+dvrZrq3aNsJDnc6f9bndF2WGOdKA
TI5+3ZYvqqWkDL9i/1Ue5Wap3F+TR74LIlUEH1pn6y9tGeB3roRJecjTfn6aTqa5CEbx03/Ofh7I
gs8AKApKfSs3cHJ/3A5NfEiN8EkfW/MiU1fN+cilO8SgCcy9AaNsi2QrJ2lwQlMLnmTB9nJYOzM2
150f0Jtqor3QiROHYHQANDtB9VKN4psP6kfk/iILQu3rEI72AoREgOE9GG9aUT/L11VfyXAzhu0+
tl3xgv+DratL93kYnuiAlo99HdxKpzPesHdG+zbUUKx7HS6LYvwSmpWxMOqQazUzxBo4QTI83nuC
RohUAvTKhD1BinmHfs7ZipQ5aiC7VI6Wn7AutK9ZhdkZl02l6jbtGYr9IaX67kwmfPfddS+samvH
mnsoy+jyS7w7Jnm9JWEyXqW6Bq0oYFOnpt6w0WLvJAmBcrDWZZ2zKrmuFm6NL84rXeMtV0OxGbO2
2zA/MyArG0Rv6SC9yqAi8d2sqNx46MT4Zk1mtrzHiiWq8+44OCpzMVAkZ1q5kpSxEKJxOpKZp4TN
1VB69UwdBp7HqIN/qVW4zQ0W68KaqbyV/d6HbgGLd+NTSzyhjmnP9/bPEHLlqmOHWsfomusEwm+n
e46707NCPADn0pb3O8mfz33jc1oIcDXHRKKnsclHefI5oViw08YHzqnfpGL4NgF+AoeHf1njyAx6
vm+7hzLhG69CE/FLFiTG1p56Gj5V6PxE4fW5Zp0KmttinC0eGUdF3fw8ur82/zSTr/3+Ph+RAUrI
OFunGbFbUkMakXRziuvu4c+/qvk32b5DQAw9ZFr6tIZIyPq9pxGoqGpyiDJHjA/OPnXGjdBb6vO0
Vl3udyQVM+jYyUlPCmauiIXxbEVqf1LzQbm0loCH4gIDiFv3gcap+xBjSDq0fftUMli+vxT6+RXu
BBcjt5fzaNL4kHnwWqf0qJBqtjY45TwNhTfzIvsEL7E/lT1UaBSy6ltHjJ4oxaU3vfGLwqdMIzf7
MYqGsMAsfP7zByKTYH5b9hxLF6aF4NW1dBt9/u8fCFM1TAyjORwLqhCq4Yq2yDzl95xhj+lDeatc
8V4PZN7OfexGRDvmg7dRi2DaWZV2cAr3hxzXo04I9wOO0Nh0/fOvnYQ8SrMoYzltwNrbjl2urc7w
d8ZIRl7V1+nOmyzUBGY8XoXeqVvGk85CvgaAfToy4LX2yO/0F85L9LbycOdnVb6I3JzbytwKuzfL
2nEf1qFxlIurV6BqBK86HXokPvZsaVKxMOupGr2lztCvyf398eePU3wW3iE7chgr2hoFDOqOzwIb
kkMVA8SvcrjHKJiN6q0MfFnrjJS4nTKvPDQvvgCNya8Tm01AhZUBZcpElDnCwl7Vkyg2+ACLpwDS
9UMQ55sAs8gTm+DiCTwAC7r9puAROBVIWvOqMknrgJm/Ar8KT42V89EjliAhN+3sK217wLPXsPdn
reb93jSob3EW+ptWHw7Sc1x1lrUKvxaKEm+rwh2+hEF9G8LMe6T18FdX5vGG24GFomLwTk0b2/ej
aj6SJbkVQ63rWQpndN34pbIo/S3T0XaZx7YvmbJq7Wnuq+sOyamd8fomeIiLM4TgOjwfFwLEC8cg
lSCORP7mZKTYQN2otun8lPp9pH1Dzgb22mzheAJZPJWuOutdfD/xn+ZnUv3CV+JfoENQnxotPLdZ
tZi1mjjeF9c/f9GaMV8Yv184iNBVTTAZ0WmQfi5XB4JrejDzwZE35XsWwulG9N1adWJ30xttvRGz
iRcHUuXivomm7M0MvbWfdeNb3Tffipw0XaMmWnbGh9R+nK7dhHwKRXC/H3uEDbLzW+pqAKNej2Aw
zkW3ScSSwgAfaTf9QdvSHlif0+d+VPOj00W3QvWekvkClA+y5PUqlCP3P900OnszOgNgyiKmPHGW
ITnigfnd8R63gawmoqc71kup5SzYFeN5rk5VMLe1Zl1Oiyh00Uw199Epxo9UfIBKTA5V3nlHj1HY
0fT1/ZjUpF8Npra/w63UrA8fZSkJ+OdqeH2/zQbrX4A9vXUoGo9Gl4JDPzTsgS5NspFXPzXutbXh
kw6h91eiFsFRWm4KkoIewe/eDTe5Zh/uBQdOJuQ0mdGfpxzdymRg+LQMjHGkF/qbWAEcnyWHhM3c
LcjTOW8wu+RN3j07gQsZSFeh6ReG95YX3OxmkGClgvL3dVyq+jiFJ4jA2cFzc9Qk82ksHzzyYpau
heeCmMisNIqtkhtbrfGBFKoF4MDxMsIieZ1SF2FywOAe+7b/pilqtPVb4oq9pg1ukVt85NOwIdpw
fG+YNa0aBggj2RKvDOsAXPU2ddecqau4HifRPFXJKoFjbhbR+FnBpNIz3+T2cYowF/z5ZOf++Plk
x4OIlBiNhClc/W8VwjDpxMF2tEbuBR5FWkE9qpJK18xbbr1+uM+FHYG6fegWTGHDvwqLxnbr/NUF
iAKGsrSp5qphLzObLK1kWzaQGVwZa0wQ9WM1l1uqZqQn31avZVJDkPafmTk5F5k6rLmVvUIdKZZ3
phP7oRRQ0eRdwyZc+jNAvhAFHBipDFOoT5YjYvZTWlR4iA119haXeMk99tVxYCOkY6JKBMmsIxvR
59OScxGdgw26p1vrgohdEeA9YqdIwjD4e6Gef15H5b5qyLzaYNixjk0e2VChwKPJr8PynIbwswRw
c6e93s2yxgQTqfEquh/vmqksaxCPLw6+9jNGWSCzwCI5tztStubPku4LiSPUqxs5Z5cP4v3+0fN3
kmtORD26jfDLkKfJNuaM2YGptV+I+7gw2HdWbjJsEKR2C3AudMOkQNWZZyKtHI0bsA/hhlbLpLX9
tTmPQSQx2WWw169aWjwLguXoQQfFyvs9qEPD0gYyp0WZZHY5Qt8KY0KntNVp9k4xnRkORiuemvs+
Oy79c+mV3NYkGjIZPLGa5OzF1BPo8PN/xI6PMgLE6TXG0nTQS16+6kr1HT+YdmRKQJCLgb7ANQB2
SjF6MqjnO+tOdY33Ik7Dde9Z1eUOCzJjm/AMg9heJgDdJh0LwtkAMFTLe6smpOxeJ7NxTj6MY4lI
vXB/PoWDQEuzSrxtbMAvrAet3cuBrqS6ytdgRLf7pnHeG9ype23QzAfP0bBjj9OzMT/DhG6BS+Zo
0i000BY5B/Kp5ynGzz2NHpA1+uujpxhothDXtvf1kgvu2kaWTd+bydPGynBeNKHf30NIDTvCWVCk
yWqaM0khbHaLymnAK89z9sjQU3L48ueIMIfYyE4Gt4fTmAj1BA9XI06qbxZRhR1lCOCEDYMfXxXd
0LDnYmHXXLjM98uibrimzHZRq/qIsHza/3lZ+VvsJSuJaxikZAtXFXR+PtWezizJArdQH7jDHuOA
JblhiXyRRwLE/WVqnZmMolnPTWlhhU6IRDK0wH5OGuBhrPLjSpufgurKjiTysfvLW5uef0DgSpOe
5R91oqFZ5rHWzK6T3KvWOaE0WxXkfI9R7kvZjtfMLoZzMj+YltKfaZkl296lIVf0DfQvYbwUvjYc
J6v1ltJ0klpxviim0HqI+kq7VkhXUfsV2tckBLoUqrjS710KDzLxWw96UjonFcwnC6MM6ycjz8Z/
kPZpUq/2HyUJHyRaJYbfKvG+joO++PdaHg17Fpatoh/va6Cv4ju12xzhbeIGzcX0bXYeVFXrtMm5
fHtFXTfhkF6NrKZtmM7yT597r8bUdhGCDTjZTRmfHKhGdCAXdxlPO7TjJS/Nfm8LXKa6U+ePzcwD
wtClHp1kIPRrtg5ICGZT8d9p+4LylxLmXLTdSl5FkAQ8p5pIC6Mtn+XtVbpQKi5hNDM9pMOyUtco
XOuNxTwG8q7l72XtIRDe7nwrnUDW549+7OjfiIf5dUC3rNrUOemyQeRGB7dx9KXTEWgdFc0AiQJX
Vom75dVOCSj1/UzsR2gqryXdxjnumT1K6XGKNZp1iD3R4PbU0pfRE38xnGYCUxN8rzoJYd++053z
0vZXJskrthUSaJwYzVadcS5N5AZrxLvNVvJdS8NguJrnuyYtv2tDhA085dxaBY6yiIs+prE9R5//
+yEHCrgMIiTJv16TR402PtSxmawMHadBLkwQP/PpqlMU4JHC/ZUJAmlIAGreSkO8xhjGv3vBuDTY
0x7ISdB2FvwgVgfnLygE5aK2A/UpSWuKfwfZM+D8L0bbA0mDK8JQA3NDbbqnXOQYMt3OPvp92p/n
2HRMU8WiHyYyVLXIv7et6xo8s3wqcQh+bRKOlU02Esf2OzN7IFx4iMGGkoNHeGDZNF97LzbvPDEJ
FfNmslhm5j7nkqZsLM3CN4RCdE/fAsRilcc3x/SXBUlWV/kSUxNYJVZN9pFXaB90VIfXzm5/sMgl
PxKiDuLe/MHs4H1ySA9EomHc28r4zodznPisxPW4V+bJYdaBtCDJp1/pttDXeVDsQQygH0siBnvz
txoqibbVDTiJsswSMThQuR7+32/D//O/0xKSPt/6v/+L599ymvjoYZtPT//7OYeGm/7X/Gf+/Z7f
/8R/n8NveOXzH80f37X9nl8+gCh9ftNvfzP/9Z//utVH8/Hbk3WGw3d8bL9X4+173SaN/Ffwe8zv
/P/94f/5H+rOY71xJs3StzLPvy7UwETALGoDEHQSSUmUUmaDJzMlwQMBb66+X1ZVT/9VPYvp5eQy
lSlDERGfOec9X3//LM+L+vrbH7/roepvnw2xY/XHPz90sz2j0vnTxXH7/P/84O0H+Nsfd+xAlrXr
f/73//T1s+uxTet/NRHyOrbBb92iRKUpn75uH7G9vxLk7gkwQxZCIMfgRKzqtk/+9oew+JBNr06z
Ts/uGsiIYJLePmR5fzUc07HwqxrEVLDv+uM/f/h/+SX+1y/1f1VD+VCnUMD+9sdtbfFfhzITU3zc
DoYPG9QCciz9Jlf6k+UmTg0SVty42Vfm5NyXpfLgXMxs7RyY3X96Xf75pf/8pQx21v/tq7kCf41F
zKitO/Lfg38XrSKoxBbJvmvbimc6XdcwBa69iwbT3FuKUhaTi9DOc78O+9xqp8MCyyLEGBgfcQGl
iGg85222+/kysDBywgzKftgjkDiQUzBZPg9Yf8qyvP0u44xpah1jI4/pBQntUgXgiyrVutdVZJxi
4F7HOCjnhm5+tn407oJkeLJT8ZatXY60JUVZIXHePKJQRDXAbkw7TngeyOsDdTj7ctSiCz5ag/tT
3CaSo7lX8+qySCzOs1ippnpNN74RjToPRkrIYTfRMOnYKQ4IocWh1PQSVXelHmtHpY8ceFm4do79
uPJ0nlrkBa/tiPHHolcIPbMhvFhUs57R6ubFs5U49RurU+45rSkvqKTnZJNrZvfmVJa3i1zd9peo
0rdoKwHcVJwVyE2ajcv5fsD4herByhJ93lsVQKAgNbTlmnp1/DVneHqriRk9s/naeMpcrat8t6zc
dJMN4/qzR7tyrGZT/vBaSUleFO5nP1vjs97PMsyQ+V9G0RrP3MHiVCBlqXwAUNUpU46z79ssC0vH
Gw/RgGHSnITx1coMvzV6KX8VTa0Cu8tJMGZikX7GI4mK7szNGQ820cyMwREoRPMIdgk76B0egWTn
5YtxV3alumNk2DHOItDZx+9LQVNEpvHmtUTuafQ+OO3KLoP8ond3luuNW2u9KYZTphu7htfhO6U5
Bz9Xgg+SpCqeJ1ia+CcmXlW3s7RdqWXORjbz+IqE0iMBIx/l78TuqoPKpwYeG3pw1pjW0G+0JbdI
PcwM41tTE3MA3Rlw4tfGtxIpg6IsdipmmmW9aRxg9mi2jJ5fdaQO9ahrB3up+ud+EPLe1WpFulbf
uuHIoPxcuA514ojWoq8oQXXi1aGHs51UQG07d5s3WZNttEg3PsyRuUfS4TcKak8Zb7Z05LgfCh4V
jEoDJIcl6UIBxAvgi5siWy/dsnkdKTIxZzbmJq9Z6fvpkos9iZeV4w9pF6f+Og/VXtfSGOV7KZ6b
mLdeU1TZaV1G723ht7uJGzUD/y97urR0yjbNooCzxqPIN9Ni5psh99SVIU9LI+syd0obNalDTrWq
b5JOl4Fdi/ROlDBCxrEf0U1X+hvSMPmgeaYjfBg40wc0jOghapLs0XHG4k4NerXP6spiSoRjNExk
aR7rKkW46yz66tujVrMQHMajLnTzPrFBsks7Ew8sjfHi2AOI8LmGOdlVDLTBmt+bdu7ce2Yp34p+
1XZLw0FVN72A17s4B7KQMhTja7pbVyPZTWlmPdCUT19s06wAiZZ3mieiCST1+mOCBOdHp63Tndbp
vH1XKzd3+P6mc5k52amCD4KksMLKrmMHfTTzEaqRRCzgL8NavkRsmXk9iYDaez3l3y31Cw96XLuU
d+SEhtIyzW999CYMo5SXRWHPaD1mwo/guu4slb9m/aQeDI6pl8rVopLTkWy9zBjh8i8N2ikP6EpY
JFG/deMsPyQRObsAZK2XIk8jZNc5VRmcpfOiTEW+pbFuNB2NSWwV0R4GZ8q7vaMa9hFP9KEqx/rD
HRocGHnSzKEA4rbRcix/hjKTB6+NlhNWa+j45rqeYNzc8kmH+sXiUjyOZKDeM/1qOaOk9D4XegKi
IvW3SHVWaCe39/OkOT+cWontzP874tr0/LI33btI0kYRVGxuhcba2E/0tT8PyPsgoHV2dnBFCtLT
zfoWhXjqPJjQnT7YEHnnLIoWXCldsZIGPjakcVZp4C3CHvyhNbS3NI28UG8jdAiWV1Hvmibay2Ry
q43KC+ND4dnYugWyzK3mLPO2RD8YGmDPDyPpCzQCOOq8NG82iebFR2EYFWO+utopEXlfDBDAl2Pi
UL6O/31PYJuNYsiyt1rcqt/pUMOzVNLa251jECM+kk2OARjlTlw7v7x4Xk+yJP1vaK1NZs8M72NH
PNGOgGcfKOwybTUu2WCbT7zJvJNQkZb7HaowDlIHbUs+UIH4c+8WjKFwcftmm/RHKbrqoswle1PD
lH1lINJe2Dg2H0JUPXjMMWYj2zWWMwTj2vRHT1sA3KtSnqzI1QJZT4YVggOz4XfWcLLrLHkYq5XY
IylQo5Eqb9q/6zLCRpRDa97AN4mQ5onqLKZb0Ctd9HIYCJt4jCOy8dBEFihjKAnDym4S3qdN/d2M
IyaTpugHriLT3BQ811sOr4FHzmK/AHJBC0Y9huEOOOdoerncr31X/nCZ1XbU+CWi3NWBKg7gr7ss
Myl7wEvkOYk8d9vE63tblGD++gYdfV9EyTFR2vgT3V6HPa8wcev3w76cLGtTOF1X4FOMdb+gBQ3d
dgDfT6oEOq7Mhn3imbcLUuo7a52b11QUQ2iUOs+QqfX3mR2pY2ZY025NveHNtbRhr8118sIwWLub
8RX8wAWTXuB/eKg+TC1oWY2+6tw0QQ4Qcglo7oY7cLTWg4bpNdRQDwV9qllgNM25xqvRuO5znI3u
ey+m/BlZOSL6pV5Bj+tS4FccCwFATp9fUjWiio8KB/0ZNEio6tFN81wZioNiKFV2G9W3uF57LQTD
N6EaLsS090CFbBD6kD8AMwV8XeI4R7p6LItWvnRn1FhgmrEv4zuja4vJjjODprARPo1e+kr+D/dn
1qhEbHXFBCM13HiTeJbatkCHHwotH/yCtOmtphUVKkwz/2F78UM/yuSh653ms0QmxupyctQP77b7
KaYJsZEnreURGbrYOVFpJhscBTxXPMqb1gZ8G4vCJKKTYKjKmag8irhuvmOD7FQWC43Lt+4x4/a8
ChwtEgnwq8WpHGR5TvKiPOlZE2+ieLEYO4NFOUgN7otfr1by5dSa5d4TEgCskD6vgTTmyRwsN9FL
KVKiqwn9Pg1klsdnqL0gkePCMEJDTPrREV2BN99ueBTNCBVpAfStCPSoXSc07YZ4dYoUIZRiIkCI
XCqY/uD/2ffNQM60oHP8NblkkLGf0n4ilk9OFJlj4eNOG+ywxB9RjovNpC6VZPyQtuMXtZMf4Su0
d1WvVc8Z8SwHtrrGG1ShHnrwuj4ZlddcWe5xc9UTFjDGRd41MnT9wWzd5IvrfgLpVSVTMLb1uksq
vd1b1FyguSOrwoW/5LAmASgFsjIAUJd2+tvLegtqwzCi168d7R61B45nvY13AxE54YAI8Qmlu/Zg
Ya8K3AxUet8U7UsDROolb3Pry+z19GZHa+J3LU6cX7AMRdCZRDmj1jDbHyxtkms9JfJH01TEDZRY
675NMXj7pJg4JiaHF1napMa3mUdBnK/pQWvJZC2jyr20YuVSSzpL38+2HvGF7KUIV3tZXnuFxhti
knmoTCfeUid4bNvy7Io0ut0Ua2n8QhSnHomvNi+iT7Tfg414YZtIc9x0/apAezpqJUmgia9FXSF9
xDfsbuJlloEx5gDfMrOrTizjyqAlHuJkCFk9TvottTHXCjSbjZk8N3NRPBilqvLNKNS8H9u02Bl1
L46MjMbtWDckhRZadDDbbg1xmZPERl39INkibubBZJ/TGHJGUz3NOx5Bm3icpHzEvFhgETSNq4yS
IpxYDm9G5IoQsNaR+dBAeQogxS0fltmc39Mo1n459MuPBAv1Xxg426OLTGvTEKMbrMkY/cDLCrha
QMy6LtlQXS2rbRisQr3YNgsApNopiyNhCtq+cXN3X2srgWEMd6vNusLdY4yZpjuEjDaIWk3OW8/U
oo1JYsteM5Gt+90gx48CKcsYgP/lDlxb/R6Ka8IoZ66RaxftCkhYjXMYJ7Onb2p9GiQ72aqbaDPn
pLjKpu/YWks9yXyZiuQDQNQwb9uukIfc7NkGisQx5AZOevlBuGMUki+tZpS0CgUB8J6CkBw9IyOi
sOQU9prxczJr0rjWNjl3TTcEHekee9kzgE8Wb9ojrHmfx0mEOszywcse8X0/g93odzR/t6WFW521
pCGJi5JenRfwHjtNK7VzmSj7wWtkfOrSlUw7g8n5HHfZMS8jCdtEJEGlLVmYMtkNIqad9016k58L
Agmy2bDvPcdjQCf79hQ3hhf5OskaIdImHCRt/G5NlruXar0NvscoGPtqvKBpeojsKNrhx08+hiVr
fMh4/UWbW6ZddT8YJzLOb6h7K0N8P5Y8LLkdHalAIrHx3BXr1VTibXB582q7ocPH66duhgFZqrlD
4LvU7rXpbG1XTUN34u5ih+S2S3dNIqWT8dSCtvejumELNJAcuG47c2rggVgmKmg6ZvYUtVHdg+8f
d1ZtFfvccLvvyLapYBGkNbMfTTbi3MZzrgirczKr2cwySwPxjsVkqOPWp0M2PiU45DlAeqlcf4Gb
yDtYLOMnS+H+nkqHpztDPkDNPKr2ZU64hBK+ByTkKQrIuXdy6LLTACd3qRfrULZMZgPKAz59J9A+
HB0kapjKRx1FVdfUtCzePLkHezYolpQBup1gMn7voVA25i83K9+FCWUucKrJHBfywS0L4TIGd0I3
B1t7IFOpey8yR15aHrPPaMz4zuU6V99Tnrfp1kl66ylxgRZtVe8RtE0cTMJmoEytIRhmZvAWAa26
7zGYLCBO0C8GECPsCyhN6602OpT0dYJeJCzsTN33VW196NB1H+jZCCnNdfUDCKwDdrcizltx18lm
kU+WOxifao2GsFXGHIxuTXqgXSriTsEV4rUgY8ONEvecpzdeoh7b3UOpmYJl9qRBydAR0vAnJ8qL
ZLHAm+A4QPV1vatT4A4L9Nlzmi3q9vzE3DyG7htbmRZGlExvWA4Xmm/TvloYP5/zSuvfeFsPZ8W3
sgVmU3zEZpQfaNTxEHSMvndDCtDTs/B9uS4NqG8nefPI+Ky5G4skO65T1b/A7HE/zbQD1p1F1bZb
JjIxmq7nhbc0Mrsn7QOf7FiElqt3G6O2karIeTyaQk1HS4rfcDlTgn5HfGWyqTcJ6a/HYYRG6k+9
moJbeRS0PJFMIpxq+Wjav1OsGzAz0FJOxNqkZ1H0nu7rpqx/wRLqQ89FBdcIrDIxN1MAFdvC/9y3
FQqVwax+xzmLjnJaym1dKWOXTrCNkSOIO5COIOgI/ruCfAH3UhAB1iF0+QLbxNFtafbPqG7lEaVW
GiI60Dnq5lieaog8rW/rBErgJ0vSPVw4GkmziSpfWJZ24XTxLgX165vn6OowExGu+fNqwGKZs/6s
KP9Zm3q2POMnzK/SHoa32Wwkyx9EFCsW23gyiV6EJbuZYjvng/a0T4eWL+Wa+NQQowRaZVRnFHvw
Y2eD9BKyRBmDOGmJOj4b5fSjGY3igBxl/LFmILxbRjXHZgBl6usOLld/maL5Sa+W8pIRGQCz0yqh
ulpk3fHo1Fu9QCurzy2JPMhpBh+4PzDSzgGg5lQFfDFb3iFkr8LeXpodBArjiqAqOUyrtQBLXfJD
ZnQNwIVVXYwmZ5hJuU1p1ZlyL4nkelV6spDOQozxenuL6obR3hnsh5Hqalm3yRmqbBo3FvBh3RX6
eZRGTUhkkUPM79Krn6Oj1Vequ/Vu9dLxve2X4svTGlUw2XQoFNOF5s93aif7mruefUhqLtWOxeTy
iijr26WP/LGqMkUA581h1k79Jks5OAqx6ntTkNdnFaV2iaYlMzd9Xmb7bECd6+NXjB4ZGussYIFY
61ll3HdF0uFLxqOYr1R4aC3FgUmYBZImLnitmVX0tHAJ5i652NmDMFH2WMaAS9nBGOJOrfYwuPXw
0rDyeSR7bPyBN7d8xMLNJgTMd1CVnYdol5KOeJa2CPFtGC+WkDgQksQ2jnmsmPJUZ2ycr6VZZvdW
wmVTRMCjam9tX3WnW1sMgWZ+SVZvPPX4uX6ZvTHdiSFDqQsrztyAANAuGZSpB2+dJNVgW54V9MSA
6X1MI2kn4Hn6+r5kMoDxqYxDQPXZXTvWzhH3E6hETyX7NTLJhUyH8pG9+gwOsMy2mVGZr/ZaO2eD
IuaOYrLYOzYqlayzgnkRUTAMS3LfGW4DwvyGvbWz+FixrXrzchFf6rb6kN3Y0NbP6c4QZbRbGLlc
2673fjEUja5anUbbDP/HpW4a73ecSvlNFMH4ODNZvDBuq0O5KryMrR0zTJXkrSySHFqF6xk9Qay8
/VA3t/XbHKcfNSfHsCmYeQvEPQADEy0D5+61+VmQiLjV8sL5CY9BrFCG6/ke6x8GgnhtPwtZqAuS
qjzoypa/05UNm1jYB8/QzGeb0/AHbWnFUD3FpDUUY3JvIrQAHW/XOWf9pNxTutZiX5vWhFlh7L8r
YYgtn7E9cuEX6DrWmypWZfq+X3J1v7Ql3sO6XR6JRh5DzRntkzfD5pHjmoqtkUzmk2F70Dxkte65
fAozSKLBIeBT1Yd4ySKHA3oq52AxDaTBsFMay7chGd4pYdDPqNo4QMse4H+bzbZ2JmAqYwNlBBnR
UXGdb3tSWQ6Ltw73YowyAhWoRsPa6kW4TO24HWpt2U3rwJTTJUWpcWn0O492SDbTEmayqfbE+Nkj
qvi0xG9RrCDFmtF0z7IjKNKSI4Yx8gYbXxFugKhCROXZiIxol2SYnwO11Ca3VmX/Ar6MTNso6R7a
zg7stMBrVg1LgaAYhINvp6P+lNPG7Xqjz3cFRcyz3rkC6jVMCl91Nno6win1F5ICaDGnOY9+62nE
xAFVZFewncZ3MbuyCPOlnD+1dVhJ/JBldC5A/xK2U2uvfWIaG2KCzYMoGvHWjV0G0FlWYZEN7m8S
0chyRZtv4sCjpnvUEFttRqKhyZJsEyfaNHrDa6g5+nq014UwDceqrkUfFdvBmnXuT3NpNr1SybHo
lbGBH0rwHfr6ME9My+ZFTGTvm5kEI7gUNrw0sswtf8UUG4yzZS93GG0GsuqmNa433KtYKiov/l1l
5nA1YckxH506+ehqjhV2WHpexir1zq7njMBA4mnXqNs+wsgpXPkkajkL1Va/9clmDAoC8MeQNtEp
gv/YwrdM0gTcjdMTxKJspAyDjteWm+Fpjmgz2ylC3TXW5HFiOX8lx3Im/Tt2pK/qNUWh3UXGo+FW
4pEtlbWZSLEKnc5bL16uTMAQU3320imFhYFOLEDkWb5j/rP2XF4lqpFaSwMkZ2YdqEpw3XaZ3Fpp
Q70w5OW+x/J0bEfH5O/s7F4qzX4fCd68YRPSL0K/GfgsOo7wZXaWa90zBtmLckBBevsc34yhoYYt
c3RYp4lqviDExdrrXrnme3cytJMB6Oi3JMr5l2rT5bCOjr0bklsSU6dh/e67agdAOgJ663ru2dOV
ieOpm2D5EBnFiAdU8LTkyWMkZ/c4G7G9sZk9PJhJQaYDWaEHV6P5I2TORkLgIEONNJm9Zb2oP/Bs
Joy+8ICeJBAyUrY4c0AmV1RFs3ubnbguxlC3SOTF84bxbkKHtiHLzHjmHGZ9UUY5fli96Yx5o8WL
rKFjeB2cMc8rLhmwd5Y9rP5f2O92z7zQ6RAgSyN1oTFX4I7z3GqwlfO207d51BNb6Nx0O/aqRady
7SCnJYSIHGTV2ua9NEEHuHF0B2LJGcK+QO0u2jh/0wRKQaguDenxA5tEmdJ8V5zYnzrZ2/dmPctH
c0mz0WfFW27a3nB2tRlPlxTWPMEyKOGUPWRP42h3L+g6y2dncOQ7W1IwK91QimsbCbG3i9UOaw3N
B24p9Quj3RDMLtmIjqOXr2qVrIX7+rYbjrqgy0xeqFjq4Tr2OePvimwOvvHSh0Y8PDWxme1bHXkZ
gZHVQ57W5rNRx9iYjQzzq4ZD1ei19BAh5z+2VewGS7KY2wKz3IH8WPqCGKYyshc5RS9LPQyhBnfg
UkQ6Cm9rSR4sw4oug5TWaVBefS3azoO4Z0SpgexEJoycaReDoi6hOxYkZ/gDsWI/GwHbtpBuvJdV
AWcRY/JRzaXcghQ0fuGXJtc4VfQNo4271F50X9lN+wBlPD1PmTT3izDFrnMdEc5uuhwhVoWutvTm
DuXT8DojQ4cJPvQhrVWRbTyJ7SCYiJvcru7aP5NSUF1dJ89j1g8RaSgGBtbKw3iBRKDf0Z+Zox/r
U/aQYDx9Z56w3BWsZ2iOi2yuidV06SkWj3dz1A4t0ap9fU7bxHroCDh4BAsSyw2zqdtCO+v4JQB/
STHLvKleYTtohXlsrbl5zBjUwPED73O1MABtHEOzvz2VwURjpIS/KxMk0RfF8cZqZ6+NPGpj1zpp
Sj2OsIm4+jvG6dFrhPm58Cke8agUy9z8FqVXvjbctyvtvNbyMIzcOdmwGHutp2sMGSQn7zRozXEh
RGObdIl4rBBVvdRFge++KaC5Fnn2TeabQQax5W6ajIMj5hHw+3w23waVoY6lJ2cVTijuNSVwCDM2
sZL2VhXaokGdybxH1a6G6deDLo+11eRpQPvdPcNack/aXPR7LxqdfVQn3lkjE+yulaUF2w+jmCyZ
khuq+GLYThkLaajjPcCZ6wx2sotsRKCylAcm7qDylorBOeEm1e/KYsSCS8v4qZwRRo02qfZONzXj
IjOQoE2diHOq4tELvEHMD5Tj9udgN+YxEoNBG4ft9gbuM6NLinrtW8NiE6Q9rBf2utag7RWpYHEQ
e0xpA72YxKfkAN6ntRy2bDK858YajR1qJ3atSTmnQdfXw0njAfxI2OZvoGert8ExlqNBUZMxcUlJ
7Et4e3IMUmo4Q2RvZsdtPpl1OgjLdHdrzi0/K7E9TxNbhKNq5/byF6tM4GgSlbAT+BvCKZ7acM0G
ZKNzOt2BltS+dbvR30escfuxnqdLZ40UcKN0xT6zyMjRukJ81X0+ci5PHFBswJfsMNkNbKvZpDaa
FkZWE9K/0PZK66UbKuSSeY96kmkSWo7c2wDtE1AuKmX9sigF7xmZ1rj4mvzzL6R5TjF57/HeLkV8
lbVtHd2lJtBiGptXqWc50VFKq74mjE0BoNh5RyMav9Tw7+9cNcWh6rgno2H9agdAZdwXZKxr1D8O
m2Ktv+K+YhfOVgDpX91Jtcn61PyQFhCVjXSsehvpc3zRiEMMjXqZzlBo5WnO7OxapkZytQGqfwsr
n5/HHK0G9zu/13RWxWNN5IzJ2PCdLyC3mhi1UOKgflrdmhfQgU6zHV1PsHLrkrNekumxCkKGI6IU
Ti275c1stM6z05foOVn2aodumNsr2sHhXqtvMWkMEv2lLVLy+UgXNb3Jev9LX+Vl3AEb3TdIeY8L
i/pL5iL6ZshohrllxY85SarkCDfDV9/PxEwlc73LPCZhdJakgDc9SqQuToir1if5IFt9uM5TvOxY
H6FyH4YxD/5imJKg5alI9lYklzMvc/tkpHnvT04OMGrRHP/vYqP/kVrt/02KdlFf1bVvv77600/1
/4Ee7WYK/N//qfj6b3K03fCz/LN67fav/6FDM4T4qydt1zJdVzrCvKnN/qFDu33ENlxhWgLUjAE9
6//o0Azrr7YExewxlDIF+kw+3T91aHyI/8BQAOcF2nzP/Z/I0Ix/1aG59F3MAkAOC9uFG8Bl+a86
tHFpNa+kqbsYv/Oz3CI0f8XweVfcrcc15DgwgiiYH/70yvxfBGn2v7uk/vFV2bwgsjMc3f33NA0F
+9kh+Lm4jK69nWuxzZHBrJN7PyEPFd4crFibKo3jzASDBBt/AFvDa7XnYiLt9nn01K5m1Zd29l5j
1G2QMAAd2jdH4+KW6hBLF3UOdrZqDQqrZndi+8L9GoS+p8xnQVVtBOIIP440H+a6j7Z8UzaAURTO
pzq+JHiZdIhraIbpx5msTsk2JRWuRc6Wa9ouB7rA/sjbd2IGKvTTtHv6GRwJsI4O3WLsKsPe4g8L
2mY4SWIFiPtitQNMbWz7sCjWcLGeEJ/GThdO3VumWl+RF1RXm6U0Q0HUpon0mLQLAL/Ju9RF2GOy
z+csKMjx0DN2wPydqaNyIei9Rk6Vy/7SeC17mZXpI9e+Ho0Ylq0X4h/erfIxTtznxXofDS1QM5eh
/RPMrx/3b0zpd3HZoW294r/eO0jk0EezSELUo7X8gONO1dNlqoZtk6qHFUjKjAzDw1tI+NEhdWss
bfFhtpzLIrS7coo3eBiCTP5ddf+6iAJIFupxaR5Y++7dDqhM3qK8QfPQdAm06NxnnIJgbsQyxMst
zWevYStFD4arw+/hwRrOJbGeonPzPVHhF+X0NEHPZApHmW4+eVV1qnqH1SRLE3Ri5yzrdjR5NpY/
tuyt9lQDj5QFDZeOmVYmdC+dt7VL42HUkkO1iie4iH1jv0ICPPaqQwuB+6e1tJPU5D5v3KPrqiPv
l2edG94dcHl0Iywkj0EgxFKnCqZ8IPjMph0FzFI0e1ezmZfWO218TQFLKL3HtxdtZ6Trudlueez3
YsQlbBdPlbhZY4ybUSPAr0AtOvJv0e2hOVREOVn1DaZmXlJpH9yVbPsbZEhYm0595gsex6G6tsiu
x2zZWO26tZoOtBb6EIeC3DT0DXHhGQPqhYnOUnhBkYJnYMe2BOUkH53sY+Fma8fXW2SOpq2bQcBV
qUq/suRDCrxtdjaLEr58nDPyT2AA7LQvFQXZGZV//hy/sLeyrOWpRU8u54LE+PLR2Hm17oRxhEij
Xt/a3t52mJ8DTGTTJsl0RAH5+mSqId/lHauytpZRiJHw2Y7A5068uYa0/a1li6AXYUnZeEaE6CjZ
IoHx1wXSQWrqd9QX/tikdwSDbHtBjtAKDSNXm3J2+dEMkApshRMHvY67gg+fQ4morO4TfAjNxgBA
JqN7p7+DQhHWqrs4rM8zgRm/ZPOkNpPKgm7+WnmbkiEvj8Vk7zR2xv30nsw/3a4iijveNKn7STDs
o1HALZyafcrSNIczn7YZAvT+DMX9SUNbP67yLql/OY1HkYOMIm5ekw5Tf9eYV1WPK096s68Lb281
1X0boZadcuf3krRnDvDHfsFmVpFdIwiLNdKQGc9x1NjYtCViNmKhOJMwacei2XUYNNng/KrnbcMo
vD+QUf+GxudDqLX0+0qFCcmG5MxCKsNyopF4WzIABR+ApKNyPqg89znBt+P4mZtyI6pxV7jis9P7
uzJncEVU9gg0v4yZH9pEKKT3jXxJ42NJi6wrLYRWE5q9hSJxxfGPX5P1PYCyzk/llQzkbSmMU99b
YU8mYUm1icGRSpa4spYNPisHxH6OFfBksqJvjiDLPyE3vfYo8UySpvHuXqiMWI1MKKXGnawjQG6T
zxwgkMsPXWOz5PyMocbN2e++7s9sjYmu+WSUsK/lb91cnyzviDPkhyA+ozfwDCrjzKgAZW7l56Qk
VbbBDFkyBgEPxB6xZf1QANyTWIBoBqPWfYvwVHfstz1iaZkY5rbJa/pt0bO04iNlNbQZOIJUL6+F
LDNunXLvdKfWjnxN9IHBsbhaP1Q+78b1Mplvi/bSTfi37DyUMxhxQV4fsOdpL7AnoQBkG4sK12Ac
KZqjnXAuROrE6ACDkucnvfHYuQT9TOtBHx8ts8NzdM4Zc0304ER8+3H14TKJym8GM+BzgWM+8U5H
yvKz0CeUU/6qycdKLpvFo3hdWMuv2Z3R2PeQe5970t4C09B+Zs7LnKYQqFw/BrdauR6gfg3LiHtc
Vnmd9J+evTWWN+K6QiUMn4Jii6yKgQBX6n+wd17LkWNZlv2VsX5HGrR4HAAOl3SnVi+wICMIrTW+
vhcicyZJTxZp1fXaaWVpURUVcQl1xTl7r02Ld8nklOFmweTY+FO7q0EL2sYMJxTGmonkZA5t9GEZ
ZAUIr0glnNiQaMu24Ro9/M7U75Q8PuTNL13NFUetdKcPpJXCdxku0gTOcXp+soofrfRcJ6ytaeWB
37pUSIl2+grjE60zn6AtW8u7h87vrntp/BkbSBXKnzJrTG5OP8iZBYQGIM0H9Egdfc4BOeUQefoY
8E40r2RIg4EWOnx+rjJEh3piOqgvaoh4Dfm3lvCWhOop759n+RgE2Sbq452K0FgJQ5rFyG772KMp
sSmRmvi+uTKq1pVy34WdeCOAGSH02om4oZl8YGu0h/Dq5rKwM1Fl9037oKUSITbdE7VhCvC3Y/LS
8gPEirLpgv4a09JzJt+qVM7k6eArVxFov2EMNmIn8ROzu9HLSzLMGqQGCsmKnfEjDQ0bWriHo9Ux
hKtS/1W2lTeVsyfNiGMwnac609kIYocopknQ7BkFCai/7wxqZ3CEf2wGFzb9OytEIQGKqXw2g9i/
NF4qFzlu8exvqX5DFHOUiuu3y7XxzbgL8PVvB8ZfO993e9AzW1wshLoo5iZ70OFG7FusY2+5pLpC
9w1cRPp8IAvaITEv9MeXLfi76+trkUBxWViuD5ihm9C0srM12DuHz8nRN+UaicBW2n69yV6OFZ9c
39/DLj/Wu2E7BbRlMzKseNW6RHbcU6aML2X0n/vQi1+k2oYbI9vzW/Lkv1Ak97+xnchn7vA/n6uG
7dDUdRXTyVnaVFNRTxN0LT3Np9aNrqMNO5OB+N2T6fYO+bxbqPNsZu3As2i8OSFn+T8Pox+cU++d
L58ebt79BMub9+4WiL1YTQXMx9Mc3xkR073+k/rUN4N8dp8BPWBVBexBJ+zs8foRSyvcg/RUVWZu
B2bG7ohjQja8dNG+pQPj9CE7LV/65r06i2z4fXsh0S1phLpIEu9ZTEFITWdC6Zid9AzZqr6W8ntN
vW0IONGbtTE9fv06fXYr34+2OIze3UrTNOQOfBK3suQssVX7hyC7+noI6ZMrMk1AAiICbM405+wM
X5nFsmYrwusiedNsI11In+Sd4c0b+bLR78STeupc2JEqOSl2vP56+O9GP/teEA/5ahu0+amOr8kJ
duUxpt9ziV3BlvLXWQi/wSdIZ3yl5QF+uNyzo3dCrEWH2Cw/NSuMmusYu5CHwtdlDV2P4zdX98nz
W24t74nIoPRWPj4/Nje4IqsZlhoqjUa6HyEWd9/klH4ykVv4y5BUiirxcsrZBUWJmOE5L7LTKCPl
Yv1vvovh/G6E5Rm+ewvRA/RNZ+TZSZgp+uXoBNl5f/0afPI5f7iI5fffDVGR85chfcpO6hoW0abf
KGtMomtj+/Uwi5HwfHpmHLwXskhJiGTbj+MkcSmyReoyVoXepSHupKd6AyzOSTfiptp8PdonT59p
QsVYxdFQE8Wzi1K1UBXhRGenhCMgGv71xEw89v039046S7FaXmk+X7owdC7BhJ9jowIZOSO4uIxX
OjnSg/boTwyDgxPAVr3Mi8j4evj6yj5ZXN+PaC2L0LvHFelaiCvDXN650VXm+8J8o5trd+Y3wR+f
Pq93l2adTbeNiZnHp7l60uze7bdm544b9OPryaXGsNQtvntkn14ZqheFzqeMBPps+dSUIo7EacxO
hXXwQ/HYIk5lOzNzjJu3o0ozoZlyb9CesEAkxgm2N6WOyjHI8sXeeTRz4pbCfUOS1kAfLbCF4EUx
L1Somb7Su3qPm6OLX+AyreIotf24vim0bKt2Ici8EelVm7HFBRo7554Ux17tX9WQSKKSdPIItXOX
bOSabIeEbDUjQ1VXIOBA4foL3lfdn/r0Ju4CcU+9YeMrkGJ7rX/UBeEChkLa3/5+Cf636IwJmkn0
X1ed9z/mH0n4TxM0f+gvE7Txh8JyavD6iBrbsKXE/GfxWdX/ALMhMyvgXNel9yZoTftjwf3pi5ZT
pYEiM538VXxWxT8oZWOeluGyWrJk/lvVZ0v9uEfEBg2wXdZ5uwGJqJYpny0ZDXH2Wby0dgVfqIaN
FhhGMNuYEyzrYClpNOPOw867rwcwRLaQWerkDKmKRkJEvzFfUaeJOTUD1Gpk1IG+WHjDIDTVodN7
vb4j62T5OqWgzja9LMzNLxS1gNXiKGmsX6GqtvnOgj+K6guV1xRf1o1A+SMmhIdkSy1rIML7rVWO
P+EC1tG1KVYcPDkSU9km8jZNZFtNIZ1HMBX6k6TEtb9HUR5oULSHLNtNqhiYW1mFKHlfTHMrbsSo
rUnqFpAe1UScNJPyGqSNYCD/9NsIN5KJ5CDB9qBcgQqgjJiZdWOQ3yxmSnE34keap02Wyfn0QihO
m+TkHMZolMxhUUNz+pX6n8B8JWzTdahnYQG3D4UuZ9pYKazLoEpGcUfNAL42kv/R/CFqNTjutgEP
/0L3sUVCVIZox0pFr21NEy35hRpwNW7TQK8NBzh/noceCDkxQ4sI+7bqqDYoA+6Sqid1QAYyW9X9
66hHOlIfSlxVvh40ua0uCBCQ871vjbXPPJWPMSgokt9GWXGGlgCH+4lUPrREPd6Ecl3VgX4CJvgr
sviDz0w6OnStZC7uO0lWrG2YgaOh/qVGWSCDGBfD5gfS7MSEyEFGLyVqtLDwn9OmFdV9YTYKYNF2
nAZYzIWPIWkOdMkH41iQooBJBt26I3a9URwi/JZjbmshUd4G/gz2U5zY9Wju7QorrniPl2o2nJzE
wnyfmEpVb/qBjvd27tRGQpkU48aPmX2NHh/yDIaXmzMkmSz+FPyA/KCwSazgJu+W5FZEfsFYOVk4
BunNXMzhDazKAisMiqxio+MwR05sBOgBLkcpM/31DLYYrGtlarWnzqFePwxKrE5wmGkh30RqUM9v
PW186hrBVCBLdHWg2aLsziJtcJI5I0nXL8DE9MMGPZ/Yvioa+ZYHSlBldRU2Ue0/MDhao9bMoKVR
PrAaxY1qipSQoyTcWMcgb3wfiTEkjxaN1ySJidPOs2/FG6QA9Om9URzL+rKQ8c6uFKG3ultFJ8vM
QjyWQ8hbSkRSi8isqkcVcrUE581LsIQAowpVba5GJ1Pj2b+KxxkQAD/0KMqlLQ0kiPBkidhVW9ui
5KhFK7ksUOvbhWkIQeUMUzCJ5qrSYy3eISarqq3ZCxqCcvJ/mtLDf5bG5NuO4Gw87J+5vPYpRSeX
UlcUg6tgZKBiLxNIVudksTRC/zjO0WS5WY3+gtQBHPKsZojh08iWuWTlVMPrxQ0q6rAgIEv2qF/b
xrfKC6ELwnSNPNvSHueqpPuApSpuEF/rUCv2s0j6yl2acccvyrFMplu5HkWdo4+Jk5AWS6hVyFd9
ADSR2cy+O7XT2B7IeJvKKyMRJzJ8u5xIeOxvUI9UN1BpvVOlz0vDKXojm57Jp6WaXUvkiriCKefS
ZRHOg7GyqgaWpjVNxWlo6zQ8hCiDtIdJHjt/gyZKQEKWUqH1FKOWqTbVmqbljkTkw+TMc9RF6UpF
sJRczHk2p9eNApcM1Z41pSnFaDHh3jWJL2eTHdRikN4WVqwMV0VZVSIQB4aCJZSYSUleVz5rwpWa
1mOPl3sIfwX4yBDxgrMWe5s+mzWuQy0Z5k0ddEm/0ejl1TKgIKzZLgXFNG1sIdIruhilpKlsTEID
P4BWgBYdx67mmU24LfyjNUZy+AieTyxfp6wSEkcwYkhTjoSh0SJJXo7iiyxEl0PQOI35leVPihEN
fOcElFSXoCDCptrLLVri5iLIWV2h6QeVZh6p1UVNvx7q0F9s8EOc6CWQBIDlt1GZLNEXQHuVV8yH
mX6fi0pJDb4WlR6L6xAWPyJ11nnfZxV2l61WOLA3tWbF9S8aE8sMVoJwik6GXgRjeSvLJVluPVkP
z8iHBcxKfk0QELlBeEHpIESSFK3JecrlLddShE+AIkKiwFRAI6sxq3EQt1PdKYjL5AgmYqgxjygN
iHIHLoIqrWtCoFIYTFafPjR8WdZxrCa5uc8VsRJcjWBSwS5pakuNLXeJn2yM2syXiTxTrCcFUCUI
AAxRojtpKmlnMoDAfo+PxKydvlcnZc+/TOqiPWxCqwGf1/fTadJyQadWD7PCKwZNQJCKyoFAqtQf
H/JUqvJ9MWc9lmckezU7AU2hXhv1PUXcZNbVsnZ54lN47U9RZj5YSEMlt5fKYXj06SMHB1Xr1e5S
xbuerDmjdnQgc0lsDmoQG2/0aST6I0qjWL9buL5FSlQp+exEig4ZvCmVUXaYAiXKndQPRoq4LROQ
F6RVMdyPBI7hj9GMRBq39Hhm84BTq0NMT70EX01mKOlPmdSk6VnrSU+7FPqlIycOOGnXpjTNk4va
rq6dUMF++0tWEIDRBE9FC+5wFsLsK2Mk7a7MN9E6mYzM6s0S29KgcC+l1knDWlRctGWcC5umKel7
21IQD9LdmJLK9yv0gz55mKCY6HjgharD6ipYQnNLBMeYHUR2UHgWlGiKkZviD2mEbR5nSfYzxNuW
HNqhitEEKJgEvdxvwvIRxKkYQekYYULQnzVIuVSkIg72UQbu3jZrkEqe1UGacTDri7Rxc5DWm1rI
ati8sk4wEZRMASpELKdF/FPlAc14E3Uku/sQLwjxUS2WswLM45wrHnrEqH3T0dFSrg/JQQ03MQ2k
kfVnCoejVSsZtIBp8nFTCfHgh+t6zNQZJ0Vf+tkpFFBQushGi3Hd1iBkEWTHjSCsxlwIh5eWnPLp
iuwuJi2bQxPBoG4gNFOyiYZKVNcQmJnSgsE/CD3MtHsI4X1GE50YZeNAabeObxAfkibPDtYo1moW
1lLn6gNQlF0jLu2pQARKuB6KodI2BckoIsnAtEJ3odwXzeSOCHOCtZyMmrLCz113T4DAMxDbhiax
2c3rzHRj2UofdJ9+8XoocULtFupj4LWzn2bPA4A+7SGttKrz/JGZ9YAjH7uBkcz1TGMnoK9UYEyJ
b6JS0qULUq4W+ALwbtPGyRXTpYI+o+Q4t9jHXXLXAO1AvuZPEjo9ddOFjtWrP1SAbBJX7eh7t3GS
tdeaBtWDnnswl7dah1P/eqSZVpIRPJrFszDLWf4wMEFHd60+mv0dOXoh3OohIQBeAzZHqBLWQxpq
OnNT5HKWn2sPzWsjH2bVaBuuKW5/paGoz8cwh1i8qQJSpr0W4oV6EVdYSJ+qQaQBXBuG2u0t/N/R
Ksp7TNLmnM/DNm2TrpzslCAfyZMKthz7MlKl8koy5cVypmEW2hrSPJSneu7ZWTdslLo9jb2m0twG
I4+2QqKHj4igJ1HWnRhVX41UtBWaZ9D2fnwZAa0tN3CO4oKVcYL/gGzBitS3BqWs2qBIb6NiDa81
My2vt3Qh5pFMRnqtDrrWB+u5ImBsNwdUaJ59KWykAxjnUSUEEUjkMB8MrDv9vLKGYETwkopqMQKQ
V8rmPpC0OL0agkifn2BWzCKWcaoUmdO15ATsYeRJ6PvYgtY2B4nAAqkSTf2dJtWpgDe1CQfhckl5
1C+lVJcocg0VPewBcSoUD+R8DbcbVshrPEHzPdZzN6YXWIYK7QghJQ3WY6cYKITwvhNNOLTFeDOU
eij+0mtkrmuVlba4MJkhu1ddmQpk+1WmyYlt5FJkrYSw6ZNfwErHkAyhmdPabA8kLYybccZFiCc8
sbSdkMTSdDcwGVeeP0k+DVTDCIPHCrMCHA8DypKX0YHrT0DJVctt2SUiWS5ZYgiy79TSuK5iI6tv
G8p65l4QcMWzdxjwR24kIyYkg5lLbwq2CDKi51Q1BnnfzzgRtik2pPq1UZp0WCtBJ/tuoAud+pxC
6c82QqMEGhsPTg8IdapurPJtj4ck2JAqJMp43FSpggqpY2hjd1YmYepMYzPml2UmTekRSMloZQ4d
eQtJdyIb4i3FMwKt4UB2EXygfFSwa5blJNbrGNdIdj31s6U6rSmGvWsSWc0xFQEQ80ep6eW6rPpQ
veiSphMdlJ/DEv3LVoI0+zmnT6hlHAUuc05cA9h+rATUz0erKi+IcqBN0UVdUj2LYdbG7Aclc76p
QGlWP3pNr7QtCA5U8qZvEn4sJeyIF9V53YDdTSqB0mXmt+yrdcUUtoQZJOZVXLfISEoIX+XFjNye
3ncbEU5TNrMlXBZ0XvHgl7JyiuLQQL1qaHG3ppTbVSgJJFVnLzMM86rVZilHc5XhMF9zqh+CNzLV
fIn8pyxMaqJbysbYd0NXjNskmcXOmyI8c7tQwUH7SxyUObmhw9fggR9nEjDWUZKkYWuzLnNemULJ
SrwZnmD6Nkq9Tl7aGIwi7jLLGK1V1vilDrIkp6i9VeQoix57Naljr2S/k/0ie9TstyS6a1CakhYW
QgHAp+yaA5qVVn829LzQAMqMsyrg/cnLbId3OEL4Uct+FHJMaQ0WDUWRqoD0KYTZ/nOVGvO8EYbM
7OHT+ArBMHGFqfF1jMo0qm0hRbMVXRRNiC76kOgZ8oZJFhUNI0aomoesYhXeUKUr8oMQmJD8bK2Z
eI3SvOLZYtkhCnRT6qy9Lt8UpQlbgeXTUcAjQorvECLtPJDe5MP0cfoWp6q2mhYjTUk4Mafk11Bl
Rt5hAo/UG0rwsY7fL0/HX0GI4vnHiHxuxlMRNGZqiz4E93WRkH1MvHVsIYKYoj4nLEgQmEtd0HLs
oWiTNaBpBbCisD768DY0sqFzWL2JBR45DaePpszjqtxekS3hJim0BHkupydoPUkvE6Q1l3U3H6sK
/fdzm4aWtZUDplNvNuI88NhK0kgf68rqr8eqj41dboYoM4iBI1HcK2DAqD+QRQ7XRHOzNcpyzEq3
Fml9yg3YOXL67IYYDw6GeLaV+xjliMT2RNND9TBEYyPS/Y9MSXrREP2g4tJTHcJ0RDXiWlc5zp44
vs/16NIxmZRLNbcyjo2cb2vrR130yTgh+cCtcYpb3h2Ak6w5myaEUkItY+qiYxEO/eyJY4EMOpRD
1IUJL+bOR5mWXZLJZA0PC9TLYONZmNVDnyt1hh49EkxSC1NfPcRd0w9EI/LRr5k1ClJXBgGNVMk3
OiDlaNN+O5GM6ntCmXDeLIexlFZNX07Gz7by/fyAHbxAXafEFsJnDepD04ODbUat1u8xscK7BvVG
hGPdy236EIhxJm80NI5tQQmqZ1tKC9/Qsk1VF+ZMINFMs7JN2PBgB5PJQyvcifhj8aiUVN3AHegd
MnGK27KkJA4BoWk7unPbE7pOpK04vYVt2c7uGPgEp41BTQEICG0/xM94BDKNoDR/zoertBZr635S
q9BEgFerFdgGcdSolOm+XiGOMAex3mWqipctHyMxk1bgeDTjQimoPqwwTQ/1E8bnzA/tppfrbvB8
IciUlxmQ97yCHMZkY4P9xbPn4PozSph9NSqJtEkk7dUSMHtqNkQLMgncsugSyTX0WSlxo6VyjbuX
5VNrezuXYU1ALkKOPl3nQNyGn7M+CB05ekZHxizu8WDHmVhfhF95MeMOLBqcdRDXJIhHI33UFMUc
MkqUlssR0rhDuVi3u5iQ9Oy+lyKNmHJTsJoGQnxuoV3C5zG3E9I3PUiS/YyaK2xuGgOt24teqwP5
42mGMdxNailELOR3QsuzJHx2Jm92UlVC1JjX8tVoRZ3+gO0Dm00V5XO5pbClV/uOXANDMDaFIi9O
uqDqwR6gRCnqxn+UUbDG+j3CYEk3cAhMomrdx/oUlMGrVeW62HAEJgiOZ671dXelZ6SSDStNzUAX
PIj6pHXRNXkafVR6FXlQkv4Tw25Ymd4wYipeoXjAhOkqYhNNxVoPecXGXVn6FsLZECpsZ+fAxsbE
sWDEJJRweIOEFZCeDJldMc4hyDY0mAH54YOoNPq1j08wrm0K7KbSbK3GIJQkVWSRPurA31TD/msM
ohV4AhQoTas10YIm+SSQroCe71ZsmWI3eh1wYFjniTBbf3Y//qXK4UzpYZBNJZJpTMYkyWG6Jsln
ramSSFXwMUPsLY1kIB2aJ20QWI3X0hWKndamIunkq3ytucEDFSrp57uWw2dy7g+dzL+GX9qKgMNU
5C1nNfxMi1J6Uww/yqmtDpojD+seiXI3Xn890Mfu7zKQxCTPC41s3JTZ3Hzs9emDjJ7KkgApMIM/
GArRaQ54VWTAX4+z/MB/K4P+HEcVFZOGhKTSKj/rvNFGCHV98DMPL91wwZEdbTo7+0uzIqQS4fO4
BfQ8fCMH+Cg/+HNQ5COYBAy8AqJxNmipyllFhTmjkq+xao2sk4hV+VF21AAWmMvkRuH0jeTisys1
LU2iMQPe65/qfw3jINMpd1QWoo3f4zARgRLRP1U0f8cnFN4VnV/df31/z0wHFEIJbLBQSIL45aGS
rPbxQdYmocFZT1pBuDXXE5pmJn/aqahTj5JTh4+oaZ3cib+5w+evz9moC174fauYBSMQSPqOPa5r
VUatK1ve1xd2fjsZQUWELMsmd5SrO/sShCbmXD7UqQdFWiroq07lTdWP6gFdmDC6dYfI3Va7rnz+
etxPrkxVqEkiJFBVvo0zLYGoDhbLaIc/u9OCfcLxctfTBvvmZfnYkP791FTcKHyAhvXJy5KNujB0
1HY9JZPLN18zpp9Tp2k7qchwaJAh7H/znnx2O004M5aoc2Xa+bwG96O0WkVKgDlADny02PQbgDqV
Gtuoytfi+CBivIxDUnn59Q096/b/vlYmUgNJFwwL4x9SFrUiKmPAy+kZlavGWzj4q9Br6X7fCmuS
ONzi5esBz79+3hyND58LxY1Du/ZsCqfs749JlyUe3YVxtithMPqrws+T4ZJ6Eq4/Kax9EDZkYRrX
Auf86eHf+gGwX1giZ2ddQqenqnybHz8OAfOwMI8s8AAQyFamrqM0MqDA6q1bupZ9BRVEW3095tlr
++eYJqMZqkm7+VzhUFV+DMnJGLxKy/IVuxVk3XWYfTPK2Wv7exTZMhgEr5XBPx+vTDEyXe4jiU20
Waeo0dthvRAv2R5XyhZskfzN6nH2KH+Pp2i6bNJUR22lLFf9TpGiDEwvchWOHplxV2GAf7Js5Gcd
lKo1PWPqugxoIn8z8Zwl8RjLoKB98FLRBlckPpmPg1Y0S1u/6QCdbNttd9GiJDLtYVuvv5OlLH/R
u7XxfKDfP8i7qxt7trgm9UVPVx/pTN+LvnjKE0AiBqFeUfAcoXcsAE1+/aacf49/DqvSaOX5wZBQ
z65PrKEVTB3Xt2hoNQ+BuItT/WCtC5eexDdf/ydvjIpQytREkw2V+Y/3MpM5IJGw6fmxlQt0t6vY
spN4MG/LrjV/ZE0wfyciXWboD7eVlRBXH0GtFrsoNNgfnx8Qh1wPTWguoIuh7BqOWcrYcKNvvoWz
GRVN3sdhlh/j3dNTyBqCWpTARMAHYhuNTBOQUBIpLu/7RPfQv6+/fnDfDbjc6ncDimJhyDFpLp7e
0PSyKOEmyCLkRAc9Rb89N6ubrwf8x5yybCl4cIsWl7CTcwVaSAJ9lAM29uRWv4ij/EBK4jc38fMh
DH3JqdHYjJ7dRNJ0GbchOCSurWc9Hcad3yjD/uvrWP6S8xdiKWOQwshA4NQ+3rg54QxbkC/sFelD
Qmu0a6/KovnmSr4b5GyqihW9nQZhGYRI6nA+6NgS/O+Uc98Nsvz+u1dgwnQnBBJPpLeQgUWz/FDx
gdld6X8jiP70uRgSrlnadEyBZxM9HXAtaWJAEIEuV1soJclJaOTxG13ePybA33vWv0dZpv93l6PC
MjODehg9Re/FjcrKsp2S2bwERyO4XOb4wNkwPBESPLtB0jTbr9+L7y7ybCIskfnlkN9HbyFNNQHs
86IBIfKfDCKdS8uLbK7werCEZbJmrY1xUHeNTu/161E+ezEw/xLWzo6DLfPZ80pHTYd6BUiyjvor
REUrBObbNFOO/9kwZw+sQJ8DKJypNQQCaMeieIxEyHmoIZpvLuizye79BZ09m4asil5GZeZZpR4/
9rMM2BOtAqmIYr8OlhoITK3O/Y8u77cL4937OJVlHsSpjvMTnoGCT1TAV2s+fT3IP1ZEXvp3V3a+
Exf0sgcRwbpBosY6qOJdaAS3hEa5rfmdLeeTF1xXaLLKIp74ZUP68fsSJ8BL9L4nr6n94ph3NaZS
Ma2/uWufPCqd5ZaajSpxnjlXXxtGUst1P05EyDWd14OxcEEptMdKsPAudykaWNN4+Pom/nOTthzr
DYnjoS4pJub+j5cGKs4yO7+fPLLv1goEzFCmQO9W4PkHhXiQfoT16LVm/u8dfJdVn3FNWNCsKJDw
z2bgMamyuJSy1kuUxz48VWX1zQCf3M0PA5yt8qXgq01HnByFGXUjAWssAJHWqUqXfNOa91/fxk+m
DYPqgbGI5xd16tnK2MpdYMYiVxMJly0m1Ly9lih6/R7kfxXF/8UL8O5+/4NjcfHj9Ufxf27+7/V7
mMXvP/MXzWIhU7A/pcyx9K8NnWf9F82C39HI7UMTKYoc18lH+n+pSrL8h0xlBL4EhxM+bVX+/4Ji
fotgIhP7ErpbXUdT/G/hLJaH//e2CcWryllSEX8DJ97NgkEy0iJGn7g3enXlW8ekUO5G5YLmOKiT
S6DM8uA/kOo+7Nv8kFjKN/OjwgV8Ou7Z4iKGatPKTdHv+arnjnzlG9QVxzy4k0JzI1aycwLyDAO+
dHXwaY0xboxiR8Bep15XLYZmGaiQCSLul0gaRJfm8NxKp9BPQ0p1WTU3hlWszeSpI2YgD/YdycnT
+PLu+V7+eXPem+QoqPyLH375rN/dNAPuWhYHYb9PiOgWf8XaSxo9kxqhTqkT509QvqvyNZfejPHY
v0r6JgxI6bwUyVO0xqM1XQ4WhuL0KDxFL/w3gu5B729m+SDJh4tWABZ1YyR3iQUvMfNkZdfTdAmc
vAlW4654rt4SdYJ4aofbYkPn6yJ/bkIbw7QnulCF19PGX2lu6QIyW9ELcJEEHGY7soNVsDLdyBE4
Aiar/CTYL4ZNE27lJ3Z4iA/y5IB9LPwHjW45aD05vZWH44hmqNr60pNeHtP0Lh93mbgylLukQnYg
rob0AXmgTfccCRBFAs1NoYX3J7Ek6MLrFXdKd88NCscdR10tOtHFqa4FxTGaDWZrmiNt4cEX8Hwf
m8aSt233/D+Uq2Q6VakLus3QN2l9y4BY2dtaciWaRiW80HqnVochO6rtPclOybSBcSKVGz3cSASR
9JdVdzKDnVStxX6r9D/1YnKXvXO/yQqPDHA64LY2XYeDj1qUc7edbeCClC/EK941ylpLrkPCSS5S
DWNZpq5SNO3XzeAEaApXY+m094J6oTe93U6uWp8WfEjtSTvSGaGDAj2r7OhpIEBCBmHwQ30VX+FN
taDAUe/pxHA16DQknXBcJMCOdA0nxfdbm9WFYBH/ZL6oYfqUr9kWwRbdCuNmuCGaVm49gA4PA6BP
kWBuOKrNbUPGJ61+uFSV60OEAOPQCBdRB8EZ7oBPP/WHjgsvcOp1qrncp3AFl4JeG5hKxXDDdKMY
+zx3lXt49YpFwpOXIT/cRtN9B0ZDSY66vmstupVe5clev2q2yorM5ztrI+80z/I0T1xZru47CL6S
lzz6Zgt6ZgH+e1o6WxhHHSJxa1rdXrhJL/1dtZM24Uk5ktGyy4/jkSyvC+ky++boeOaj/Hu0s3U+
Hmu4QQmj5YfuvjrWl+NN8RzeBGuST44IHp+mG+QUF+ax+J+OuGzm3s0gMjomJLtmt5dO4s7f6ffz
tlqHp+RCP5gnqBlH8aBv5AfzqNx+PWkR4bfslj6b6s/W/57cCLJ1tW6v4LglY8VGH980tvRgHaMd
OdK79BZiX4hU/R7q2rba6KvZSzZ8AjtyfHb8b17tKttmlx+sV8XrD/Vleyq9aJ9fwjjQUi9tNqF/
0VpwrVEWu3Npo6mGbjh4MuAyeRWgHEaRDTVochBkEv4Zgi727QLv/QUs3+6FeKHhKhrJDSEuxK4m
t4udeCWt8IwYTi86h2PhXRnNeky8btpqraM9lgd5TXZNNR7a/kqENVd5ZbvW9I3U7IKjNUA+PaAc
MMDfQP5/m5Bzc9n3hLNOb8DBwN9DKtHf9ALbAe7y7Eq8QGlN58r8UV1XR2t/26yVzAYgoWH7LpyE
GiG6J1JJukeahNPlJNi+lwmQOpyOIbcMcJoLW7KtVVw5pltqa5VsM8lRmUpS12jhDiBsWVfZrqt+
Wcy+RflmPSbNa1o+tcq9nL+BhK+NjRlvxlf5gvCtp4RcotjFZB+vM31XBpuOKM9f4kt8oWyjt4bA
ntStX4OX+YlUmz52wZZnL+OleHUfkcte7MfkuQdtCGlTAe+z4Rddatc+vYeNqC+/KFuia+3mzejs
+TU6TqtoE2yqe6W6stRlHVEcHhLUpv20JxpveNCvxWvxKt2Gt8pjtyJuzQv5JNOLYtM5RFfft+5P
Ut5d3Uvc4GRdcvelgenRs+D54OvmXZHdkrk3ststGURess432gVkPlt1KEFd4RQYHHMFlRQ/ZFE5
olMeem/0rJP4Fl7uAze2aydyeVD2wPCxY2zTx2plnbp7PeXlsyU3Vmx1NVyw6G2Nle9FtrnjEsst
PgmHSr0SuazcoV0+TCfpGDw3kIWtqyUbarpv+A44ptE9LFCRi7oz5S/iL2tfXZdP9RMvQcV/kpUa
r9GJ1s3GtBx1xeuprerMBnbxJnp5voru0j3GPQ+5k5mv21sNFHcIUn2yizsN6slMg2St507339Sd
R2/kyNam/9Dwgt5sM5k+5aWS2RCqUhW99/z181B1gU9i5iTRPZjFAI1adN3bkQxz4sQ5r0G+8V7s
H8xordyJt6AuzOReM9fKvbgT7or34Fq7y1+ku/7GPMI5XMcr5SivIF4texvjaXtYPOpLd5veCy8I
IR7HyRSgxTr7t2pn8b8O1vkysZGuXIdX6McuXqWlvq4f9TX6nat+m69fu+UvtMzX/TH8gOHhv1bv
/m107TzULw3G6XySu9Bvw32Owyv/Nbi2+2HPnWWDxgJ08B4qmwqfxQSYAOTvJb4k0k+pWiS2uArh
r+qHBpBS1qsrLn4RmfCB9GKh9/fsu4472F+h1S2yvRbWGsXAA6dN/QA4kL6IFqDHgwkwiExxKaFJ
BuADUaSH7Ep37KbfjNKItrBJj5zEYRMfY2+Ved0iPGor4dq984Uf6RuwV/x5QI0s49hu/7T5MrN2
PRtfvhKaDU7NaJz4yrqz1rKJ1tEyfFNX7lbdK+uAbEnfSc/SM6pTq2qnoruLlctOWtfX+Ftc59f6
Pv4hHIbb9q75JQODQ/YLWabc5kSW/cJjJ+dLRDmCX3ghxeAHUYFB0Ay8ywYPdzfa+eKyqBd+Y/sW
9dYDMCq8Z8ruTlO2RXkYqlsZ+WdxmVNxARNjREDZb53+GvDTsMH4jgpq9pw8hAf3UB3LcJ9mP2Tp
NcNbLXzThWfjxR3C11I0kEpcOLhoL3GmKB9dDCYQiQtWwVN0F3XVY5lEPw1wz5W7TE0Eg8ZI2W4D
NCAXJKjeotPNFXq0yEe2eM19CC/NY3NrPTdRFi8Bg72lcnk00AXLUCAJ5ZiPYeGRdfsd/zZfjXv5
Vrztb2L4hOjqAMV1flXv7mt139yBRwU23VYbUW9WMmSuLrNHDHsqr+o832I/4vhvbrTBeGmBx1Wd
Lejsp/6TOtJnd1Fio461KO4TwV1WD+bv6gMEJFkz7tlhc6yvqxv1VX8gyan7F1XQd0YFIqmTdxJI
9p4Y0RmL/t33bxqKTM3Okrcgw9X79CNwDk2y1WmmP5g/xOZnWH700k54iX9UL+odBqhCoy3ydBTp
3uvm0vqJ64RiLFLmhyM+yiV7ywz3BlDlydqHfIVsVEf2mTm20XTHjFQYBNGVVX4oiIqADM/srAU3
uaSv5j1lEQrssHKqZ9VGNre1B4q/hG2CrLbM/Y1u3ccSjIKDUt3m0jpTbmrcdcRVcSB7RugZ7+tt
eJM/OGsAWN4PhHdqnF8gygHw6lFctxsErTJSPSTeF6h1dSSi7kptDjSok3iFq0/XPA0xOwyHhVdu
Nz7NOWKFc+f8cj+8cqEhW/wDvb8+ftVB+Xmgdvql0O8ada315Lg2WWbrbkQEh/BCJECgtfo75pFR
bjTpfrDutOpglEviHGsa/Gn6RXgrH6s7zFvlbOsV74pyiJxjrP5EYQ2VcV3bleaet51UPPlwI7IY
ile7DTGn6VBGtQM0itB9lQ5KcOiin5IHtxFATT2WOPSlF/6IQX3p3YfvPHJtGiQw1Vq46X8QG+8M
tBY49cIBhxWtvg7v1JV/H75rN9mLkr5FL022SJ/9h/RGeXKgWkjVjwCR9V1pgxF6uyUmrapl9uTb
ab7Kcl5aoJW9jmO2TcIVNg6gLHXMMEtYKSiLV+DPFw6eUb30XAfJwQUQKTaQJ3cotg2bYRXeFvg9
9dv+p5veyQ8aYFq0SD2eJ23yWD9Qp9SrhfkME+Exv5W5zIbl0CNAaHfeksdld9f+UnrCBO32Re6v
mmiH7l2xRB2Kp8EvfBQANS7VZ+PRXJe3kbYMNmBcHZ4J1SJ8qN5MB0XUtYA0dHYw1MciO/jqEpFq
I17Vdlhug21s5z9RmY+eQPGYh/ohuYt+C+myu2KHA4pNycO8RfrT/xMcu1e4/eBU9SfvGD471yl2
rfiF4xHmbi2sRD/yZziVkbvsszGxwaQ0N7DhxFlvgbhasRbvWWZTXMri8n/5vZkHqRM2B9+BYygQ
jMRa2epmcCe8ACJ88kx02Rbhbx0F63opiQjGXwnIkjl7TCNIcn+gcaCR5axboVl6TbISclsU6WcX
yFgKr1L+jiPwqq3jK5S3VzynLekFYtGqS//8vyqPXb/Tb/uT/n+g7yqNejP/Z6r91Xv04Te/y291
sfH/8rcuZij/Ab4h0XtXNEsx+Pd/q2KG/J+xf2fQl9dkMFYKFaL/eo0bY+VLo+YrGhQ0Zc3gr/5L
sxfE/xggQkQL1IumYtoNZ+Af1cW+l3hQkEArluH5KRSfrc+q3deHWukNOWxdX7QVc9hU6V1SYtmZ
PgRcfQ0GUVyoYpiB2q3XX+boTHFp8vL9O7CCd45JA4HS4BQvkIQG1IgGNmCtvlgdJjxifNQ8DZIo
738/4K0h2JmuwWvwl9jTLISA8ARotO9EW6vcTWjNCXmcmwo0EXRJF8H2U5T8/mZN6JAPBeJUNquz
GOQKHXgdjzxe5A6giRZZ01hblp23j2dgBRNBrP/OhYpvyajHQB9gUg2w/KzM1IG5kFN8TuV9HRvb
DhdPuU/fo9Z8coQ/yOpcSa565RrNKsGKS8chps5gLcnui6H2V3Ctl2IGz8VGu2GmJ/L9Qf3354EB
FFGKMHVwD5OfJyhWw1uhFm3TyBbdgyJ2duzLVyPrM+wpKQj+aiCMzmyQc8uBIo2qowIB3EqbNEWy
0GgNPMpEOzSx3iLzrRoSh/42Ul/Soll4sLtKbWM53VzNYmZgffz7L7UL3RKwbUIizM4aLi3kSBd6
VN1EBlbdPjKp9bLNumtg+4+d5a0uf/Q4k/9TumCmTZCPGhJ0SGvIhj5VvZCDNGpED7VVX0XusA+W
iFUunaHifSDMHMC5oSa7Xa9y2QwqhirIvEeDVhkgKfDpdSDNgXSIcSdfxZkBwYbpxhhxvk9ok4lD
J/qeaHc+OrFNuK14qURKdLw8eRPdrL+z92Wcz3L2l4Uzm1qxfM0VYSO4i8zy0RqOkF6tD4MP2VJG
zpHibeKSMJByqqr1cHn8k2PC4iEwoaoQMJFU+ay+fRleU9WsM4qEYyJtwNYudUq6KQxOV+/shLcl
QXQZI7p/edQpAupzz3wddjK7eHhGlhSkBA+6DB3uPIOd4lGgLQp8r1C4IOlMF8jT0XMzlvXcYRm3
yXTHsmcVMPk0f8B6f19bxEOEVlNYW4fXmBcudZxmECO4bmVh5UrCCqoUPKF3M34Lfrt6te3LYTPC
5fGjX6tGtBWk+lC5c6H87FLQ8cGqDokkyZr+KkXCqrhiJ5TlT1xveZXhziOo2zLnAREOe1RLJNGp
ydh8uJnhFvTsvsaSeYjSDWJHt42pXQUbwZcO+B3MrNfZ38YNrnCB64o2jWuW17tu43HjjiulvMbp
M0qutp71G7nWln5GIS7bOAb2XmazqJGGHTB3gSaJMV9DaxPnH8NdDR+FLM8EH/l7r+rv+QFWhFw6
yYWFOur3tayhkRmmMhL0VXPROc1KNDANGH64mczDuT6ksnXUFPORTX2f9v0VbyP0qBOhoMfAIyvW
tr2cHNmwT/Khr5qbYYiO8T+9izhkCsJokqYATzem+83MHVjOQyzacFVXSHIsYdutK8vFypJiJbNk
hPKVos5tqLFePd3moAJGLX7zMwH7PjU6dnZu7zM1bmHtyo7rIHawL65XdRmgU50cUU1ZuaW3rw3q
J/lw3bT8DMv5gVnc5f1zbvvoBlAhevagzKzxl36JMnqrOVraNAhFOAWNoHLjm+49AtkHyGa/fP89
hFPJuJcH/Vz66fcjPs7NBBMBWsm4db6MGotY7lkD7CoJn/gE7aDMecTfioJvdYMpJDVnTGmEBvuY
aga8dTa+AV8lCQCtMIrVfR+6iZC0DiSLauKASkfdHcr+cQi8ldkTXQxr1wQdwpY7PU9W4y9Q+zm9
0vO/QDKQrZNB08rTxDDXQxMbVnT2zYQ+sskzN+43guzfq6MNbLCQu0MhYfXE6OFNbwkvM5N/bvMZ
UFjohRskytJkBiLfoxKF7ROVEqTqd/0PGexLldKHSLMVkK9ry+xuxnd3l9TQFzN0imguJMXcSozn
f7oJDA1KArGB2DXdeqqHc2eQBFA0oXEjjLDXCKnGIBxNybsXUge3yehoefGxK9y5Ofjev/8bmwg+
AA7Y+woA/O+7IDOwMqkzbjkhNZc5Rl4OoCYVgUTo/SFFH8spdhoeXbLhQNE7yHq2CzphJkKeO3sj
xUHjXgGnM92KGEgUYpKyEAGuoW0MWcSU9xhp2njX4f1YH0xkv5LOvrz+ExDN5wXPU3Dk66IvY6pj
evXl7ImJ1rXWKMGfJw4M9mEjiwKFeOBPvEVawZ9JDKcknL/jcdR5FsJUgX7wfTwvkDwZ3SeSULda
+ggVqCiVI4ifONCPzMfGW5uitkmkbZsglq8hH+Baj0KY3irZ3E8ZMV3THWfCf1BZeILeiCn5+umJ
4pVaakmQOlVcli2E5eNb+OFXJn6lMeL8Yttd1+FjWCfH3gl2l+f9EzB0MjobXubC4c9RIu/r6FI0
4EyV6sNoHWB7jb8Bf74z419DihG73P1yVUzgip4a/XAUTeG9D5qf8DNnfsWZUzdiV3jp402MJt+k
rRmYQd0NGrRHajpIkNqaVa8tTD3DCi6sTMONVBM5yA189Lkn2PiBkwn4NvQk8ICt78semqVdCc1q
TGmD1Ft5er3RnVs1Vq7kQds3iXvlS/6+6H5mVf1YWT22XcpVEVgPqjRbNThzApkKhIDROAF3+JnC
fDkLIYR53NhA0H4+kLpgX1rhtijUq4RlciTzoYz1K91y9wbl08Yvd4MRYlUiIBIRIiJeb9QhuEsk
flvD276dTcbPLdaoXMjZ4Wei7P19ywRC0IwCVYNd5i36NBp+z5HNRrIxYvijuyu9ufVlCMP17CVx
dmQEG2HLUG7irvw+sovNsosyGZu1gGEOfzWsnLUklIew1/c4JK5gJy//dEX56/L+PJc1QoqAFcHT
DoT9COH6ekpkz9d9lbKiLcS87mQKsqj8tFm7djWK7wE+PFpwp3F/aznGFi6tvOYGf+6VqwZbXxwf
8X+yvL1GsOrn0Aj3ymao+0XAs+Dy7zx3i2vU4TjMcGHhNE3OEfhNXry10zNBC6UohkVC107MpTeY
a6/hgCFIYTC41D+2ZYLITr2Uu7n9e2b7aqJiyLCakLTkV3yfqwGuQxippFGVynzgXNGF/l2TOJgf
1FscaClWy+gQ+DM54/lv58zw2aKK2vzkIEsRdPVMJ2nMfW8je/pafC8ldR9ZMoUktEOUHt8gbTlQ
4rd6RDGS2SzuzP1NSW1MHy2S95P7WynL1tE8qB5O4a7zOtq2cXhn5cIxaqNt3x5k0D1sLnQSlG3C
O6Pv/HvBrWdCunz2Z2C6RSVWMSwoFN8XANsZybNMjQsFOz80KxbgYleBRJMSLXZ094f+ycjFRUPj
Pgzcd8RclpFhLKSsOZhS8Fa77kYq65Xv5/bocitaH0JSiQvA3SlCUyjK5TMpx7nbeCz3QuWD+M6+
mSydRnE2CVH8sDXFRXiiPZaattIqxDWzVv/Qw/5KGJ4CQICLzvOthRRtPEw9QzU+BMp1JOjLmWN0
5k7QYOCD86ROxSNk8nuQ4fRbyWIrSQmGQBiimnqMGyCCp82oLFkJ+btbg/tJlKvYQsjf7JI3r+9t
PeL1GqlXVeJSByr/zQ5nd6kccKCeJ3d1G+Q8GV2X1Mx3kLJUB8yA1HA7mLT9BTKWnFOPtsRicLM7
hEkWphtuXTH+MzM7Yy42uTEpN4B2pZZO5X5aAwpRnupzrDJsL0fXQomPppLdwk3HwqhZo3w80F0a
hOYan7J3fGQegnI4WqGCHY/70gFduvxzzhRnNJnCPm8HALQwkr7v9qjGH9oKuX0Mv7jVg2YVD+aH
VxlL2Y0XY7hBKevXPx8S8DzPFeabpGUyJLIWRhvitGu3KsVyAwFZqrZxC65D2qiIOvKL5pb+TJII
UQR9AwDE5MmfZcEvOUGRWZlSux0XkGS8eJ64kjpt62IRU2a8093ixsmFO1dyAoCz4EFNd+6Ijlt+
uujwni0NVU5qTVMiaW6ag1QV/IAywTMUL9lnBGWW0vhaDoWjoYVbVfdxk/QWGKFRE6xRQACroEt3
3evl2T93v9AWMkUw2JDpp4czTSW0hDqhRzARI2YLw+7mkBjR3WACy912oonWZ7O+POa5sqtGwVOS
kL4ZCzOT94Ls4xYZGVysPvmXNZT4CGNWtMTgJjf+mBqqNuRBIoLDSDZuZsY+F41gNn8+x9BGPXma
o6FW6QNieaMCnfun1UzssJtDWbWHxtC2HjZtBp0SOiZkYt6qqfIbr8LCXqCbrJgY2d3O/KBzm1HX
YIbzZFV4I05ueNfSi6S1JErpuPyIjXc/yOWNKiOKFhU3elDeIOwFSCHeJXK4lfxhBlB6ugFGYjo4
epqG4O3NyfELghZ5XZf5SHPwcOyDIdprrvPgtN7reyjSAM+2M188/ie/736GNEWZuIt0w8kXR9BT
0z6QwWql5TuQ93pRujsr0Q9Fr/BQ2yMDCPJIWIaGcqAqfPTl2dz33E9QOX1ckrJCx3TcJV8igEkJ
qEZRE6yyo2zHyKt0z21c2WOZLEopODPvnYqmFwVqVfsRoGQzMwmnecX4JoGiD1efHGfK7R5cpYhM
9AZsqnGbMdk18Fj7W9dFB5WXk4o23LBPsg+0XhcxFnWe1y8u/4jTOoE80nlgmLPwJHqTtU9ERMJE
K+0AwMTbELwAhmZ3vgUCJKPnTxi+PNzp0UNohbYcZWxrbHCPW/HLpNdhK5Wk2gAP+Fyzi+y87BDF
1BcS5Yn/q6E+xeK/DNWgXOoVGUPJAQs4cJlktxXSnqLWzgWzcws5SnQgKTNShaf15VRRY62UGUpy
arZtcWf2xropgE0mObcHJREck8oM0wR6oQEq1naqvQWFfi24ztvlrz53li3EcyyKHxqyZpO4SjUB
W2/JoHnkp0f0mXbFYD56pnzl3WfNmwGoCWXSuRrfmaNE8oQIISk6T+xpAClTqChDlHV26bfrqmEj
KRg5lsIxV5vVUDvrovK3jfCcsX3FLAFy5Txd/uzTpIVQQnMEo5Axjk4VC1Je6VIVa51dr/TR2Jic
0QtfWvm54voy+9kvPrPiiIjACibB5s8RufF1H6tlXvhJDigbn247Mby9kToPakCl7bdHS0NQEZo1
0CC3zMdCN0GVJ/cyEv2XP/rMWvPVvEf4YFpp09aLUTa60qbYzhu5sBIV9z5q2oOKYb0Eo6REXl3r
/Vd6azPGPGdCBgETaSY6USRP03wBif6qU4K8tTXKIQp9wjzTloVSrxJ8H/XK/RdfSV2EO4IZ141p
qaBJUc4urQ6AmBnZPg9Ow4Pcq2s2Lr/LJD6k9GylPJy7oU7vZHnMgMHx0DSilDi5k4cko0QRxHie
0zOqu0cdu9whCDcka4mx+HTsFe8Tn0J++S+CpMy7F5LCyD1DAOj75rKMWK3KFD093SfblqNjCxGm
rr2l6oUz7e9zW0gjDI/YAd5n075iIpd4YMROC1AZxo8S2QInRxT9XTmgSIAjptfq29rrZjKOM1VS
GbACGmcw+PjKaW2hsBJ0HCyjtS31t9MYTGK4zvN85Xnpm08zIDXeFRDAkeFuvNh6aCXwLJL5ePn8
nAsaICbGmEVj4iQJGXKMZNVUbgEdYw2ZYsWjKVe+CSy4aJZoi64qfa6ocna+0ahBDQS8Bmf2+9LK
gYoXRMx3t6S+Lr3ZbARX13cBInOaQXNSsbOonrkJzyTbOIhQXYTMaJpsrcmGanUPHRkF+3nJiiEG
O/DeJLwzQeiG+O6OtfkwW7po+kYNGYAvz8kMnJtoCNIyOR9bTB5Ra1+jJTYYpR7KTDSKVVtYC1xL
PbYfSeXa+qFrlZmzey5AUVccrcjBVpzExUHRyqowawJU7q1yr16GgXxliE9eTFGGhsvlXXSmzcns
orOiINGDxc20PIRnlCnWmshx7fqNmQMs/y0N+js13Lrv1n1IkmPdtbo8c9OfTCqcWY2rnq2LpNUn
FPDbpPopbasUxFEhSUCg9SXiy7wVq4PujhCgdkXf659+6eeQOCvLzC3CMpOUWYMAWys5vq7AIrAk
iIuNkHYHK42ukVO0M1M/Okg92HnnxEDu5qAynxIO3x4NDE805N0+Qp64e75vIzEHra+3lAcEEWcO
OXiFiWRVxQK9In+Z6fEfNJF/YhJ0a5qbMBae0eX9UHNpiWI+1KleO/hR9yxDHL08LZ/Ps5PfReqB
vREiA2CWvv+uUtDDljgChke2PrxIeBDqTV9XWw0Dh6UqFHicy3AiJT8DiW9iEQHpUQ5uEqT7Fs9Y
eljRj6iJjmbr3aGr9csQnXiZS9VVYChbnxaeI3LTDZbSgGSHghEMG89BeTZ2V9yXc/2bk8PDJFvY
+o3NIx7mU2ey2kWUNqoALSA/t6xDUCPxYCdlu+4wSdeA5F+evLOLOpY/xgRyLH9N9lSlFjom3AXW
4pV6lRft2h/ecY8fu+VjkzSRYFc2kBujx8gPVp1pAaNv4RdFAN3dR103fyA3PpPhnNZPx0kAZUp2
QztTnEoKun5fGtiwACMEVL7wRGgwQQydQz744SJCkbJy67WaKnvdUa4SnDDyeiWBsVzOTM5Jmjn+
DoS4qIzRpDkJ3FAq+qpyaJ5nvnSUWhnxr/jKccqfBFME9nGL0xuE6v3XsjafmhKkDe5Leby7/DM+
NYimGxwMAzI4XCEgXSdrpFR108KRZIMr0cFMB6hewVHr15mIdbcsuU916977VrGv3GwVZ6P9L/c2
hXinb1ZVR5+GB0idibZuWPcNr/5O1O9bt796x5TnqdBoozTmTGYjnxTYiFFgH7hjmb5T9InWIeUn
+MwddYSDyx6Caq09ear/XJQlpdYQVWxDoeFHkxaTcEB/AXRLTS133qhuLQAL6MyjksVvGn9ZpPXP
qO58OxIMRMTxRXUi4dZquDypql+e79POC1ABHA/R9qAmJxLvvgcUV8mwRIloCOL3vYzRXzGklSBl
VxoeR0oVvqbYsWRturTgavoITBfqLHZnjFnfl9xAKhfoDN4ryKRNn7R9jmC+kZpjfU54kisu7Lhb
OEgIx237s4ywCgqPLYrJiX+g9RFW3lyBdsyvpz9ghKsTTtGhPOk+6Y0sKLFCh9Dv1QcTtN2QHDWn
vQ7bZ1OMVmVKrtpBFtQ/Lk/+6bVKPsjhJ0GTxs0+2euVZ5Sq2PDhnqxelRWdSE9AHf1npbk8JGNb
6WchqGc/FVAWJVjUpk7aXFUb5k2CP5VdefKvSu6OZi7eqU5y6/XpK9br6dDetJq67fFVmNlqp9F+
FMCjt0nFX6Z+MdlpaqdhZB71nZ3zfnMGf1XVA4Lf2j5r0KcElnZ5cs/sbGaXz2R3c8do0yvccTOn
B4o42DjYfFRclapYQpcL8yX24DiW18u6lneBF94pLZd2VX3w9n6f+RFn55tUmMCAjCMp1PfjlQdh
3ZoxZgcZmgS6Y6xyJzr2lXWvXTlevSrDapcetCy8vzzuuHOmO5o7FSwO2qoW4Nnvw/aChM+QY8Df
LgjadDEr2VjFxjvIg/XlkU5T0jENAYkzulWrjDdJuBEAzCNxbFu3DthVowRuYljZz0S9SUeFCbhQ
jWCb2Dmx+q+Xxz6zo0ScyRW0ldlXyrSwj9p/1VUD59bVIrtXaNlXZDHSH8wAeabrM6n+yXtq/FCE
/ohVEhf19B0poGQpYC9JERcw1ch+yKmQxyXuLZ1zHDuHZJJXsx7s52IE4ZEWAlv49OGoJPjISQMx
InBSWr3Sr0SQ33EpIKz/yBwJN4p10JYvXhdt9U6w3c5ZVZD/lK4hn7vD6+oGDsuwrKHy/vPJt3jM
09lSaLhOixahUGJTgqOcHdPPaNvqpm0hcObXGul6Xc9Vwc5NPiAO7ladWgVJ+fcN7TVK73c4SNpG
2u4AGvEquMocLLcsYQs2ahGK3i4HZnP5G8/FEHrIPEDkETFPB+H7sB27WRQFdpiuBvvBr3bCSPbr
R2KuNnJNzGdsPbaqj5BKPuS3YhXSPvBnDvO5IwZghuyMnGg8aZOPj2kJ5k4l0sEovActdn8X7pvU
e3ejzZ0BfxoFujDQEUPR5V8zE3Bm3kdlT6IXjQOkuOTvE9Dj4BKXQcCm98Nl27hrBYNv2PliaVy7
lrKN9O5nGDnPI7TeiaO3NK9+d2Jl65XFGg1Hrwx2bqsd9e52ZAPN/LqTwtmIOaCWBFpCshTept9/
XQrMaUgs9iB4sy169i3OPA0X6qIHINIZ2T72BXy7oBprSQ+YxvLty7/gTAQCLKLwJqe3BwRycoOL
hVz2elrTWY3F69gwP9qQdv6w5lpfhYMwsxHORHUSBeoqoxYaAP3JbswbB/dkIix2ifqTplW7KOyu
hUB6Q6l0rmo2LuzkBqFbRe1oDK8QFSZjeeCp21JirEq6zRTvOOI6XdnfY+qwSGF2EpNsJcLao3gC
5WmGc0nZuY0H/c4irsM1BKv2fWmDzE+Rq+UpW+bYjlJV7wqMTyN2GbYXYdldI1yk0Na4vJ5nRpVB
0I9aX3RXTm6UzjR9U8jgj3VxeaNJdqs9KIK7ttz20MmvDmpW3WDNvB7OHe9Pah1NFP452USCWwJj
xInJ9gL3qpaco+sJj0LTXhXxvpLQfrrXI6CVCQ4I/+JrYQtQ6SZ+4xnwfY71pG2awqOXpHSYY9Yv
XbYfEtxrXHWbYQ7lQZr4dyko1W7YOPA4SPenCYOj1grGyKysC9M4HHZY8z02dYOdTLELd3i41oOA
cFK1u/yxZy5SmToSIDM2NJfI5Ki2UlHh8pMSyltUIBVlr1BMzwbzQRrqhYVcgqBqM/N7fmWpOJgj
l4YCx6R1I+kxFqld09uhHOxx5Nkw3qOfKEsF6GFRQdwL1LXif4SKd/cvvvbLyJOv7RQxFjKdyBjw
AA2GZ5MOHTIuZaRtul7EZ3gOZHImElLtZRfBEaXDO40XnWvEjt7S4taalipKvdfScq1hixfo3BTK
TF59JhJS08exwwRUAWRyciP6fSH5ojEiWjRtmXYg9sB0dsItSuKbyxP5uR0ngZAyIALeGHKwkNOe
EDZvGka1AMQq0d+IXj8sodgNaM8Em67AXkks+r0jySN9rjtqRrfUBXmf4zC48IpmK9XZny4bFlqW
mitEz0w7Hf5xk4ykFMQgaDfeVryvJqG60aQw0XomI0CrjoR4A/p841AugRuM2u5cX+Hsrh6RRKNj
CmKi03SkCQY/wvWWAxy4a1+Lj4OYvGEM+iYVeDHTmPXW5fBj6HhUXV6Lc0eYbjOXAU8pGaDs93gl
m3FupJ5PymmMShz6siNs+ANgBj1f+UK7LuFZXR7y3IWgMb9AMVXKI9ZkozWDqbaOBfNUafBWxltT
yjZGQh+2f+vQoYvzYRtD1rw86Lnv1KGdQ9WUKPVO6wJu7uW9BmjFVpBXkcxoG6rZTaSIdiI7S7Pu
rg0W+PKQZxd1BCpRBdIxjpj2bYq8wttc4/xWIahoFEQQa9kLNcWY7llyS/xVodoZGKtn5szQ56YY
cBa4X+rsPHQmqzokdeCqg9URpsKNXoFT1cb2mIqd9oCWFv7T6EhoMx2NcwGEHgp8OWQFKDZO42NW
NkbgM2iT+fux8Eu6s0B70/4XLVa2D08HqKefpMVp3aMbamR5FYZqU7DNIKoSbVi41Frk0pmJ+men
koF48UORBHH4/YBERdtiZMsBGaECIrzRrG4P49OwF6slk8/quS+9MpeXnnsm4ZL4P+PK38d1s1gc
sOZkwwbHKH0VUEnBynyhBDe9yrGJgZYmhx66b3wz8g8vb92zp0Whei6SsJ6yz6pAEQNTpECdN/HR
CtoVcsXHMEiPXn0vDzQW6LReHvH8YQH8MTLNzsASmiZ0hqbmdm16WJ0ZvtVC6KJJUdxErbvzDGUH
Q39VOsmbkv2rdJHiNXiB8R1AVPo+2UNYyoLRFFQNWzjUAdLF+gb7wk24i81oWY9S4VcQTWfeWqc0
inEb062hBALP6aRQrAgRBuUJCLJMkRdmw2u0H4xh5SgIV+ZXo4fwQq7lKy2Wf2l0K1yv3nVRbI+d
i75OCvS4sPhqo6u283ABRcecx0uxzAycZhXJWav1HBP33L6Al0RhlW0B52UyT16O+Tdy3J1tGMMm
c8WNhu96M7QbNIxuNVyp5Tki5tkR6RqOuGpjbIN/XxkXNLtl1TKeiSgMSoOzSmDTV2QCWvOmMnji
z9EWzmVdVMwtFoZmOxfG9xFLBRdiTy+JnTAv1UK8lsrYNnrj0fOlrTO7Cc5+IIIsIqgvUITTS8JU
laFt1ZZauK/t66reWUVybKL8RkMiLFy5ej6T5539Pk4YY9Eag7/z/fuKarAMP+L7CuuqcKyljIjW
KM6QDDfRMAeSPBc9SSjRNxlVb04g+lSTA6hAbBjPg78oVbuCOBbo72WJK3N2gx36WpPmLt5zg46b
c2x000Ca3g7ozkaBWxesoAYtXXbvvQJhxFBc4C+5ShNrERfynQAN6XIIOzss5TtWkbYHQez7xGoO
bcfSY9i4x3g6D+8EIC8ebrUjSz4JozeIJThIzoTqsxcFUDZCCb0WmnyTa3foA1cLJYb18W7NylXg
/oyGB0mGMQhLHfIiXY8mQu9ML5ZV9y/SKouESlUpnvC+n3xzkidhkIhcxNmvdtDWOJ4RCiyKxmAn
w3aJD/NMY+ncJFuAQmjV09o96TdncaTKlerwtYBuC4FcI9hS3LnKRQW74KcuxBRM+1fpObUhXHnG
faVPs0fgG/CgXWCZUl/tAhmKCyjjOIUC6kU2XsO7IIreJPN3PET/vIdMpvxl6PE4f8HBhnFZCRiB
onoNHwiF15Kj2uNKSaSNjJDV1lcqOjnkQYq7CwV3FUC9u7yxTwFIY7ZOsg5qEPbPiWCUqTU4bHsK
ny8ODKPsNSfe8dw23sKRYUFmWzxVg3srzLKvz6YFVMRH+tEoVTVNKnu1qKCJgQxNDXTca9RNuh9F
LT7nRb4DkLHHAGVppQgkEj6fZz57jPTTZypeYTrdROUcMiiTSAwGF+hH7zwkPZLAsIvG1M8VnScp
e6afexMgSqp8dGjScTw/er+Ej1DM7IEzVwSResRefdbQptlJX3pa6FQdUGiNtkBJpyROjonrbDGm
W+LijkzfHAbrTC7PkKREY7ML6uT4k77sOtGS8xzsCgk2+UYXOkerRqv8OkjmLMTOLTDVSCgkYwtI
PBFaiNzasuKCSp1oQBV1Ih7/COaWAurIqLsL2QYNTRuz9UWEbvLMAiunC8zY4ETGRhBFu8lV71sC
5KxM4itVB+lmbQ/0bNFV+zYTf3ed+Wj1H6nv7iLTuwctdVc12doxf17+EWdnmiLIiIoaNU4m59vS
A2mgygX4WvJeENSxEBxuwmtVUP5cHujsLhqbpuhqYJYxvSeq2JSETieGpSrGkwIFWbGxcIPtQ7tE
x10nAV4oOgDCy8NOA/YIgxjTG/4csdbTWzHCsNB0erlBLkTcjNUNRwf3gh6oaoTLTAo2PcJNIinW
5WFPrsW/4xp05Q1knU5EimJRq001EFGLqDBLHvnyGK27KNmriPBrOvI6+WjfCKzfhyTtldrc5ppG
j/EHmJRWuJURkbGmWUghtvAiG6Wx9Rg4d3qdugg1CT7eDYjZBY/6LslDZFRBaIVEdClcmNGdDorg
8jxMV/3zV/ALQG+ywU5KbYUvyoLpI5qR6+1KACUccUUUYrkry3Yn5do6p/JyeciTI/05JsQYnG1A
XpvTY9UqQWml+LraQejvR8xqj0Jm6B5o7CwjEQ3wJ9ZlYUj/NAH7Oy6uIeMxEuFy/G/OznQ3bmTZ
1k9EgPPwl8WqkkqybMmybOsP0Z44zzOf/n5ZjXu2isUjHm80egAMdBbJzMiIFSvWugxa81TTNVR5
4yNCFtoc7ueWilFTXAsrBiHmZyNCRa10fP95lyf4vCyTV2xyExDt7Mj8JlYOfhXkFoxNT62Nk5Az
7PLmY9v8CDt1q60hnuDtjSSWAohgspOVriEWNY5wkU4nVF+QJHYU34278ojswrMYOS3UX8Ug45GA
ahMGDtrQ3CfVJnYryoPrn8Dgv8LeJpIsXrLUJnWtTQNu8b+CZLgRC9dYzjMB9Kx2n9XSbNxC/6CF
L++/5CvK+fnRgSghuWjk9Ib4Cm/eMttUj/IaVnCQBG6cZOg2V3TO0nu5/T7HzpF2wU5GwNGgoW3W
/R6odEd9sHGq16IZleH//IpFtE5Uuw9jtRnOQ/XnaYZqPmJxeVsUsRfAkRCifYI6t/H0q28deIJU
kFz7KngnzHyX2lgPnoieCURUoRtWjzq8m/ZQZMhssxlCaTzKab6x6VYeGcMvwY6mC3GNjcil1AyJ
AWnTkEcXK/ncj3aunGs3jvlsIDZP4rKBBYmXuNhiZ4sxyJvCfHaZfMwWxvGKEQ5eOkGqmvUPCIhn
KD/NlrO3oq1wtboaCkOmAk6qO8sCvCP5k/ySroMQRRwHBM50NDvy+0p+KZ2t4dXVlwkbFD0zAiMD
OJe7uIvUMgwCQmOndreihKlaHHCsaAcrAPlP5E796pud/q0aI4eHdI7E3SY6ygBOl8sqhU0Pr5K4
BWDoJgri04XCh+s2Tsda5IdQIYBnQYE8K9++PaSxpLTWLJu9pyfB4TyWgYJOZUWnJKYwNaBq4W9R
SxKPLG3cOqtvFpkmPLeZh7maM/KneC5K/IXOwd/vXoVAVFpk98ysZTxsYjNHEG0Jaq7crnQwuOUR
9gC/W/ZdJSeQesh/A2ZOssdcMm4Mz5bZ3TLXJLizzn+VVQhJNOp81PqYbVrA0RnZbOHXyeC1Wr83
Cjwd4GdVUfEpxixEP5ahchSinhE3vZV0JFiIUKLcXVkbdfjqk7/5HYtrYLTDKAEL/HdqIs+/aeNL
qASHuH0Zc2+IN9u+y1T9vIPPbQWsXK9xwDivSdRNTqkRj3cCB+whDggqN/4rivGpkMJdG2bHGNMQ
IUvl1+mXxFS39vfK/Qudm76zkDm4Zo715RAYzIr0XhtHx9zoMUg1dmFu7tVC8mYMVvxY2kdk1wgX
C3+C7r/IpvkBzB9B7JUxll/GD86xY/akcxZTIoGEFZNC8d3sZOVrhGRsSg6fI0L//u2zdrQElR46
jgDUltHDLgO9yueu9zSl3YmCMKRisI+TxuoZ5OEPyTBv5FRXLWLxvRHIhiNloE5JJnkZsWa1auS4
59ahPflpKqjF6psqVrFBGVy/fx7rz8D5uxQtvNS6RYXPlc3xiCbEPrRsN6g/2FiRMKS0seuvkJDz
z2JClWwaGiz8scufZWcZvMjI6L0cX4vQvq3Uj118p/e9W5aMrlLRyK9iolFoIr3/EdYOnPaflZfz
0HIRK6kZkdyKrqkYcq+C3370I1RfAwA+qd6sX1ZSDj4ArW/sFelKL7damCsRsi8j9Uuk32BpLHTH
uoHyadg7bfjkT1/RenG7bGt8cu0+BmvShVwSfspL/F1Pg2ios773wg4GN5JaguQRkVLVfvukJP7h
/fe6upypo9DEiRZ10uUX9bt4VIexxa6Eo6xJ3a5Ads1RHw2s38puCw9fXY2RXwN+J6n8krucBHWm
dkh5elkcHqUWPTJDPaE/BZuX5ENxnt5/uLWTK/YqHFrxj+U3tKaqUKeMTZP3dJ8ZvBW9jKn9zsCA
KzE3ERioC5Zb+PvqKYH8L8IUQZK4cflO467BGH5Qerheh0B79hE+CX85oUGZK+25lVDYO2KuNjbO
BrVgNQEx6N8xbMNY9VW/ofOdGgU6zucgg7tjmxf76MGBNsyxf6+9jk3t6a2+q+wtEYGV40laDl4G
qRPRa3lBSyK/0bW8QQkwULGuM6S9hDBsI1cQHDB/afSTmAB4/+Ou7CW+KSA4JYGQ2BZX5puKyK7a
yFYrxmwNpdp1TA6pdbwP2/tEMjHO27r7VrYSrGRuXvhlkFaXATkP9LFpc6PzcokmXAgxXKQXsbkT
OlnakWbZrlPSjUdcXRRdGwoudFVI0i8f0eqSbHJge3kfLKvdqxFgCcpGAaV8jetGLFWHX++/07UN
REvs3MugIQeScLlibfXzSGbTwym67c0fgoMbcpVoIW4s2nMsP3fWcITt9d8sC9mLNgrE/6tg6wd6
r40BJ0bG06ygCy5IDf6Q3o/xVym9o1nlitajZf41ts+Nht4jDSTFZlboSt/Uie1Wam0iEnblntDN
rn1PHfoj8MHtFN/bTuM639u+OrbJFvt/LU5QdwjZe255+Sr2ohxtz7nM5xXKNSKZ7RODsuSrI2V7
JuyZTRupNJ9jWISok/594NcBUoBDLRWy15KpKbXaqNZ6Qiiuk72i5Sdu2DvElHsVikyyJdKzurFA
X23mHMSk5PJas5PAicewpD5horgMHM8OoFAzEaXMH+PkF5MWSjQd52Fzvlns2EU1LTr2lrhxDDFv
fLmjjakfAmZ8mcYvpL0T4LYxCyeN6AS1waVnL/S8hRCgCFIWKm7/xc6GgwsPCvIVz7+4C8AsRlOq
a3a2ZuzEjRcNML5I4I3wKxwTJPcMFCODPcOSGzDCGmSkv11axOw3AVLNTV44lFRPCIWGdbtz7O8D
fl1Gg6xyW51G+daEZWcXh44MR+vudGb2Nh5fX3v7aDByJxFXGEu7/A2T01WVrmfsMuSoTCQCCik/
9tFBR0RbjyJ4PV6IaSIMEzM2T2Zlf+kK/9Yuthq1a5FUCGmj+gEUD1J5+TsU5rH6Ui86L437x8Lq
DzZ14zhh8zfvhHxzVGE6IZVbj7+SRMJzBwlgvB7Ublkgj5qWpLnTdkgBqicZn8yOud8/RZN7OraJ
aJGQGbS3c7IVxkXWttj0bHXAf0MIFwB9XD4u1KYEnlrXeXFn3LQakwwMkFbm5yAwbyIMGtnz/2Rm
uxub9CaTtxDhtcN+sfxi52ltoVSxia3OlBgnuYQczVyHAwVPxlV3+Dh1XGJd41aw1v5+v7Gy6CQJ
fJhR8MsHT0rHKocGwCyCeFDmDHtyUWIUnVd7IYoWJei04t8IaW0flc/D50x6lOatqXCxmZZvX/R6
AMOZImHXX/6INOqjuY79zhvjf2z7T5ia+BQCSGxGF/EerxZShUQ6KAxNxMV7tqMBi1tp7DyJzyzE
4X0/OjUINKlW6IpDZXDMNt7w2tZSmF5S4S5zmpasbCmvZTKSuPecMtwbo4ENG4+m6jf9ZD8P38ad
VYfCJGyI4xvyt88by6+cKCRXNOpwahbnypjHTtD2TVMOciINe/Teg8l5KoqGCecKcSr0oe2a/5C0
aTeYm4uvRBEILmQLDDhQli/riRphtTTpWbzqw28hDsqdFH8fo/zRqpwnwR5uk3zfz74rS/kn32nv
ssy5V2rLDWYFuNrA06K9Cx293mndE6J9W+HmOiUGg2PIhGEEUdFd7Ycq0Ie+9hvP5DPYWH6jV5o0
4dHHL6HDC3fWjc99m7/6PsMupv0ZKyP+7GeZzg9tIL2I8EuLZaMoud6kpM1CbIkWEbN9yytAZtQ7
GzW18erie0cQGMLhgCJRkL2qVnKKcRHc2CKrC8IdhaciQMnliMQwsUcdZWyE/EGkfLc+93h3Cmaj
kT/26k5I1JF84LEK196lB4wClmgI4+kZ4eMLlYL7ceMn6VcHVZQO//lJy+uHdnbkD0PjlY3OlC4O
qmpH7Yv8QIUBKf5WWVPdUvo/BRhNmN/iEEUQSA2pmd1s/JLr8wNpWIDh3AG07K4IhcmslGar1Ihh
YBmOfHVTdhjc8yvweC0iJH2K8rbxoz1B9LCx9nUqJtbW4LiKYoa/L+Nim8+m1LYq1pX5R0P+1PX3
KBIo9qGOFHIDxNXC+zz6LTlbY+LXxxYFarAcEk/G1K8AvAD2t57Obe05uBRayJHWBehYzfP3WNLD
qQko5YbHjae93oasSruO64i2w5W3GhwwU2n0rPbs6F9vtTaD6QotfNAOiXZj+LNr6XjxsAv+/9DB
gKCD5uCj2RPOKwYRgnCvtVvX0wo3AHhAjLFD3IJ1uaRA6rLEvJof1J5E8lllgMnhcLZNGvvgJAof
k7Au1rWK5ObcpbG+b7yc6wNBAQObijFrwtRVX35qJWNSI4epW2hdUcucxSlGpqR4FT8lQ/aiVxIk
Zwy8NZGbIU8S1C4p39RJExX05Q1qQHPFfo7ARHJuLBIlJ6nboam02ouxPY2b5zr9B8FrGqyV2wpR
8MBtCVmfY5yhne/snvdfw3W8ZnUiIpW2QYBYMptUuUv9MrFrLzQhlgFsoiY61g+WlrsRVIn3Fzvz
Dq6eFRlwLjAoXdCNLo9fKidBOUVRw9bHAhrWWqHTieLfdjAdW1yzHOUkfcDutoxx29XTG8VK79FR
3wqG1+mRwXCiICkAytHjXPwO25j0opiYP3wNk/mTxJxtgaRCbUFsRrFTOA0JFoHDfJRIYSw0nHtf
wvmUZlbn/dl4KSIXW7wUfgX4kWCs4naz2AB2bmSJnwSVp4FoQ0V2mwcFmmiWvtjBbwu/V9yQ3ZRq
sbwNOkT0O1d1403Tj+ukilfy5leIWPKmVBt6ift3ov5ouvspTWDovvbTEzvzc42kbv5Y21A9JcOT
sJ3P+mZjG67ERzH6BoEDuxUUKcRhfbP6lPvK3CsWtrxtvROQjx7izEUbLYuMnYqmMwnfwVe/vP/q
V1fVaeKZyE6BqIl38mbVbArivGgN7KGjYzqitMPHFyJgwtGnZsBRQrK2Nje6+StFMXALwBYLij7W
kpZkl70EP4HYZ1vfqpvgR5R4UXhycCyO6hLhsV9TeZPMTwmmY51ibbzotSMIGwwogvuISeRlecL9
YwSSVnL72jDAqEvGZ0N/FVeAqAenhu5dic1J+jrQiJ9M5F6FkjlF2/uvfvUtsNch/RGFr2+AAdJ4
pMVpfSbSiCZe2+9ybmHmTnZCPViQxMQFKRp56Mh7JRqZcb0FlJ/RxOXhY76GRpLOjXQlEBU7aW46
Y1R7haJj4XUqIbBAZM4/lfFHi+l607+xhp9Fggsz3yKvXpKk2WXTQ/tqSrtBs9wqei5TzJnVrS+1
cnmTSgt/D1i/BKlFHTnqWSrZjFB7Do2JZn5Vj7Ot0OZ8JW2tUUDb+B4rF4FIEMVAIHkKV9HlWaCF
Lg2lUlTe0FcfE2emPSFDLU5r64c66T/n2cDM8d87WuQIGTdRo+aUG+NeSqz7rJhIqnxQk0HZ+mkr
CeN5uJl3SGlBVXH503K7LeVsVCuv1ubjMOAmyRkVwLcUAZgWgau3DOHgk44r9sZbWYnNogmKdhj0
WGFCd7m00lXWPKpzBbLfuvNzXDDAV3ITgNJOyLmJwnPUhaxcvHNANMRmjRv09cLgNi+fNn7MynsQ
MK3IEyA7UP9e/pjRmWBaVmbpTcG4H9LPczO6qaKebH166AKwPdhHUZXfm8bWwOjVnBRDWaLjgD6z
UE24GjuqiwlLqJb4rFqpxzwyipCnFCekEAMMqAbCNFXGmBaLEU+QdwC6d1YBr2Z80sxkb5JkWmhV
dz+kwPSytL+rq8EFPdoKKiv3OhFFzEWRUgpd9Ms3RHrbqAzKlZ7DsAs9LldrBjcMYATYn9pO2k86
zjdS4cnRQ2/Wt9PEwHwEEIpHaEzHaNK1LQR0Jcu8+EXiCnpzxZjRiC74ZHPFMNHrgP1gWWKnp9x5
Nal+WsaoRMAT74pjPZmvDcmngqv5xtZZ2ccMAcEXhM9F2b3cx7UcZ5ofcbu39be5fJRaL+lfhQZe
QyQZ+3YndrL4aoKKW0kp1jjkQSEwhrJVgq19I1ApJE7Yx1CVFkdKHvwsieWw8lo94dZ1vtQkvXGa
PxTdRzxobuUx+ip+ydQbuy56FTwa28/PVgZi5jLYxMfFsVlcAYzMchcTaBneWRpJTEY0hHORcMYR
CG6jXWYzxZKqPn2QI8JwyH4jp2v+6U0nckucaTaqtJU4D0ROdUbopQxZolkd6bcypJxqoSDc6zot
YcOtGPVA6navJ5oXbs5JrV2+XCzI0wEL6wxAiprkza5sdNOUZk0rz4ZejvWPFTQ7QdkdMIoqa3Nn
lykaC/dDWBxspbrlbe7qemNYeYVgwgw6EABMYUzXr2Jrn801GqRO4ZUyQ+/xMexir3KnmVAK/a4x
n2smbGgK7BKTtEzv9oJALDQe/BjTyehXmXW3it9u3TYrJ5afJSZOcDW51tpt6G0yeBpwYvP2trW+
gDaeENjH54Tb0AHdA6Voy8gbuy+9rp7HnujnuNtBd+0rCd4Nm1IwCK4m5muUYkYpqUsPE9Sd1rY7
ycqOzXGqk5tCb/dl91RCtclx9UqwlIrotW95kK/V6fwE2pNsFjzOtMVGUediJNlPS09Xe7fOsxuR
qc2Y1I4V4lDMmJmRRF0qHaK6exB2yyWDDO/HrpV4AczJFCZ5uugniD9/s1edArizzKPSkwvBROnO
vvSj1OzUaYvjtnIUL5ZaJBpa0Vu+lbKU032tg+CDINwI+WNnCPZ5QECcv/7ts+HhQOeTYwClEEzs
8tkStbMmRjcLT8BgYgxUVaQDKuKY622ctuu3KFYS8Z/RYUG0uVwp6nU56y2jONtUQM4U/T+mvXdS
vHWAVlc6q65TzDFystwyUpkkRdsVXk4QCVX1NM3w/kHn9WELvFjp8vBUAkGiv4Vo1tKkM9VLPW3y
qfAGtDXJx5oxONpGeiqho/lcGqKhSy/fLSxp60a9TsYul15sS3OMkJzphsJrmvo8wTsXgO81/Dj5
H2PU3UZL3UJxdgEh4/1Nc6X4KxRkYWKAFoBcoGuxeMNVacRKX5UFjuNVc2gn4CqrcrMROvOdFTt7
xX4Y2mNS9w8GZuiC12RH2U2WgTbiJLlxfa2ECPqZgrbNHQZFfenkIEvwmwYMWj3IGu2IrnSb3UvR
sUOVXFSUeil5qYGsiqBXVRhXb7aDBFhzeX/zA2CPC4YKQ/GqyH3eBIikSFvb73wO0fjZAbyuJk4s
N0icPOtRChWW5hDjiSXRaui21FvWdjv+V+IqFdtwScoxQr0oMzSpvTrhBOukxNSpoImuzAHb+O7i
uy4fFNY6iZMgy19piiRJ6AwqbEz0rCmX2fVScxLzTA3G36AyIpH0UXyuFaKVvVOoiMZ4g0xw9biq
Bh+QOkxMwFCeLsLIxBXAUBVUnKQP9iEvWQAHtPAVCoD3n/YqYxUrIQCAPQZT8toSojNTqyu02My9
xpCPWJN80gO8fdQtisIVBMQyQi0FVoiCztASDpFHmnVjxjLjSK8yzG8j096lKFf1snMvSDEV2mFa
vMV5vBLItsW64ECofOIqfnW3D01QhlVj5V4m6SdzX5QNHeJuF5nSPiT1loDdVRx9qjTeIcN0GsLu
jgx+H6odTtxb3fKre0/8GKbmkeOEf4k+z+UJkkLGyExJyr08+OQwJZYTrIMcFXE3yx7/DynW2rd9
u97i2uszCpXA8Xn45gkFTNfmeMKY8Cp/OsoJT81RtZrWdbL9ua4VjbEw2jvJXis2ttl1ksWzA3/D
jmB+gF2wuPMrrSgQXCWOG7HuCjOWPGd1rY0flWku8C9Lb6wpvZlTRkPKXvk09eFdKqOXX8Rb4qNr
h8sgpgPEsu/ZGZefoY7rHDiKmzOmYm3yaC9sbEPOel/oG4+9sdQS9of7Mumo6BZsbVw6mnjX0YAS
WHe8mQ8o62vRgkIxGCBlWeBUOeJOcVMXYAfow2WYwbCx2jz/R54QRNDzz1FSPRFYsLLVXlKrtXf+
t2SavmWw++dQ2llmuIH/i296EUjFN8eVFaRAsJPsxY0RKr5jzDlXliwZO0FN6rr4+9RZv+YCa3Us
nt4PZet7jK6HQDqFzshivS5s8rjrYy4JlWPeRfuyRSEZhzY0DfYVF8dQgHKz9xznc94F+95EX2iL
Pnp9UfPUCHCB3sD0I91cFN4RAzimb5I2SNKrmLTy60Mzzq6I4jZCQyZqSn6Wu4Fxb4zIKyifN97C
VcaEjBvNV0aT0Py99jBtkqgwsKks4CB3tyVKJGNj+e5cxJDw/Afd/9jRBKt9zQvC+eX9ta9hXniV
SNigVcXitEPFHn2TI6i0UaSi9zOvqX/iGgN0SWYPW2IKhoMq9YdYzArJ3SFlSElMSAHGQL3fi1HG
vO9gg9EN4iCCft301WsWmG4x/H7/N15zMc+/Ec076NNiYy56IAkA9ZhjCOAJiFNIicsOk4bwSaQG
JF7Sd8LMVczt6kaC5c1WSFjbH2iZI7on6K/ifFy+o3QuKrtpeUdj9AVrKFeAnML6LZ67Q8J0g4r4
Hurjx8APj7L9KNXZ4f03II7B4ljSF0G2DPVZhyCoXf6ANkympDQsfoBW7ehJPupYJ2rYN72/zOqD
vl1n8aLVKQrkVqwDxlDOA0pNDNUMtBcGH9Aw2TUOHtmR66QEeQE3KFv37eqnFtAHLVATX+rlEKIG
4yEMS50+C+29al+k+047tOj8tTbpHGBymP0azNk1sy0n4ZVgTKeLEWkGSXnNSxZi1Rp6b+CpR12r
HOQhvEkTw2vJQ/I62cA+V7IK+uvoKwsFTboKizOH+vRkEpKI65H8UUD2AcgJFRrHneseOCPKN1a8
row4QjZokqC+oQGkLr7s7M+TFVZY6ahVsUNYGNQ12Vk9wjRoK8ZQX1WgVdFn1hU8iwMf4CQ6CUo5
rGfR4o90hMb1jXptJcW8+FGL6D/rYUEBxHbzQZGasds103PIkR7xhTnTTpGvd6qNRa9L48WrWLx9
LSkzYxavopBz17AhHFGOz1+V7FviTy4zsG48l67dbmgNr69LJolGD4jRFbsnyRMFW2AkByr5NVeM
G5MSVIwL6AOmsDQmfP2lt0NmXrY4JasxnnkXJBcB/2F0LN6zWeudGUisPNNDD3jBORbZGCL45NKO
wlQxQbwd2p01odYjU0zUyq6Nb01Gqs5lE3PAfajfGFAfmqhHgBVUnMbF+8HnygudxJ+T/59fufgu
qt7Gia5JwvTwH7p6hXyjjiooAXpqETwImki+oXrtrToVbpbI9DxfdsEYIjPk731LEuTVUfpTZHdi
z4o55TneyI7WEjZ+oo5aBRgxPWJxsN9cluXE2GNnRLlXChs3XuYMW9ZO1A8mJqCinI5gqnRp6gmi
kPB6EQymaeRkaZw8GkR5JG3Unf/LaxPSlmAM9IsXry3TM5zt7CT37C8YbB91k7YF1MuBjBImlfiB
4mjLWn/AzEv2Ky9l/m+Wua7N8Aiw6IoZvaAyd7XxUBnJ99YGrBxkf6+2GydP/JLLW8zC/Indj+GP
gAUWMUgutcpKTC0i1bgHXvZ0vTjo2i/d2RrNuY6vLITINeNOilBqX3ymSsrHERfYyLNSGVnezpNx
3AtjdDFrmgbzbvCtjc27sjOEND3tI6AWnm45fGnEpt3RKcHEx8w+RND2ItX0+rA6BtUUub7lv8Sl
/mBH3eekzh8d4JA2H27kKtxJz1Ou4PuzNc63EvIF8IfFDaAIKjPLIRI1b8IxTDJ+kkUzb5L3SRke
p7l8sXv9MR2lG1NObtIQuSaEdhTVbZT6Hz8MPgeq/DNQXX8CorO3cu2VTwOcgDoH1x48o2WntkJy
pxi0IWJeN3JD7AI7Odsp41NbtZ6R7XVpa8HVLyM4rhSxfB6455dntuutsYv7OPIILkz8zW5my6HA
/bD8MmPYRLEPxBEee3hOrWXsdQGPmkb/CwY5wEegHZTggzX0W7nWdU6H8qCBArwQJUC+dRGUO0oJ
STWkENmM8iQ3+tdYkX/21dc2yPdF3D5HVXWQs+KE82kwDb/h4353UEbC9OAnUsHvx961lyTMG4WJ
o2BULFnxMIEaFD8pJ+WZnRnWD5nUHNnQrZthcByWO720uReTZGcqX79UcXE7q7HsNjHdhtDOjxSO
W8TQlcDG6BPi2gAwSF2CBS0+HB2WAf1g5EOL/jaV0ZgV6n2V+rVOEHJpk4CzndWQRlvVDad7vZ+/
6Q52NIWS76W4ux1q/2Oj3zaa/WJSTtcyZGpJo65m+gHMM1FhO28R8Fe2N/xuBrCFVzPEgMVH7Xt5
lPvA5jeX2n2Hx31fzV8mxT8NKoT0SPtZTdZJybQ/jh4+plV6oz0i3XnX1jnN+OlX29TprpiGkEk3
47jxjVc2HL8NghODfBQz5yzhzeUVdW2bJYgjeL2v3BeR+uGpktWHJBi/MKTyVXMYfUINCq81Tx3x
Xoij75l+O8jVb6STt6DxK2QafE9IEiGoS+sMdtvlt02RwYykBtm4OXW+RE34hELnizBIa5qPVq3d
y3GKiD5ifrL/JKhWG69C/O8XN9F5X8Gpg+J6lYCrRurIeRnjhCBnHqJESCLRYVaxvaB5mER/LJRz
opBbU4kPUxVQ9yT3td3+6Ixwa2r/uvbnTYAiWgZ1BwXIAvEDXGWCpA2QrUU1AR3n+95ubxszfIrn
/JOsAwE44YMdgrzlk/Sy8R7E//zqPTj0iATHlQRiUVcGUKlkOhSo9yEPZWERLxinjYo7RNIdyMRC
zDim+jkyjrmmbXyElaMC61uHXyhcXa66+1huxqaUWT3zwFR1QXo/F4Pr5BipxNN+YBCx2bSIX6ku
qeDBEZimB9PVlzgiKHcpFyjHeyOggdBFSXK8IDGAVoPJrRzmWK2DQDPYlTeZtPHAK9U1q0NQEkmu
hb3OIi3p9Mz8183VwWHFtf2yZsrB6t2+Q8y3mzAq60ykdvGmUOTqHzkTYhE5/f9pIxJcl10Cx8DT
HKxJsE0WgbVv4lEyMnPwbL/4BNXlcQhbT/bzfWDXJxX0DZonhH+j3rhlrrlSnHoaF7QTBMWFEvfy
1IPgaLUs2cOZ6DTbpJhJsS+zDwmoboBFB4yWP00YfVY7slLTeWpn1EwNmjdh+zsv1Z0UpLu8USOO
Qo8/bPxSpf0PQxsfhKjW+0djbXc62BMKmUkhF7QI5IpUdbMtOfga19RERIchik89ghIpRqvoehpx
shETr6FXXs6bFRd5CnQUrYZ2gYyWDsEX5K1j1cD8aUMKF+n4Xz8fdydEDuA0hoyXsJ/ZmtIYZQgt
xrgdFqp+KnT8MzOXGe+jYjr3OrH4/RXXtv+ZWU5Hm2LlylW4jbN5UFp0O4Pmh4YYUp8oXO0R4539
KXtVAtKuVP1olcVdrxdP9M3+vP8DxAtcBDto3LSGUW3BZUEWH+DN/WdLzHOrOYqacxGdyM3uAgPy
jlXepFZxeH+pld1DkQhziokvOMXLTn9W5c2cTiiDW0W8E4oLeEbtO1Pykrr6hPNAHW2xhldqfAZo
cUsjdwMlJNe9fDpZHeewH3m7DhNLKS0hq7rNEzvf9QGajqiyK4FxUxQ/giRpSTGklxFpth3OLS47
3B1Be+cSB4/I1IBWO9fPdGNfF0HrBvbvv385CPaQiAhI9arBF+ZTV6LsMngW1hZslBul1z5UQA9B
k5wssPbM+WszStG9I/2nMENRQL1qEAe9k0mSSeQp9flIyXxftfqpHBM38dNDqG8pQa80MVkPao4o
vFhyOVkeyi0Wv3lPgqG95LF1yNX2dlDbg4YyVDH1D9GtMXwxs12Ry7sUX2tFkt0povBmAn0j6q5d
eufBapBzIfq59G9pS1tG7zodkWaO0aEuHlLtpQnSx9G+xZICdqq6r3Tr6EjtD4xl/r7mJ7sh2zTP
YOdykADDKSMoLDKMQolPQpZjlvDrrW/1ZmtQ4qxluTzfZz1qeFlk39aiSViOfVQ0QorYSvJPTjXe
1aa+r+36iwA7JLs/qE78FCvRjTaGt2rRfyjb4KPBDasnhyItnq3Gf2gYQGvjX6WcbrCMVqI7Gw+x
7H9/nL24c6F2hnnuD0jpDtE+tLuDH0WwaiUY8yj45/FGWimup+W7sIWDILLFJNjLuc6yKMCpKrRm
Mik+80V9S98xdL4BPq2FVOAOOBeIyDIytMho4jotq2ZEMhDUbbJ0ejEt/VIoGLRn3w8aWystPi7y
DWEWt2SLYlZUTIE5Ji7KBtLWxsarW4vdb55p2QBOAmqCoWSlvmAeHUWxQUGUV+shc4CsMZM/odz6
/sOttEFxrhBAlSi/mbtbBG89K+lMJmi3Cf6KQPAKNd4ZSneIVedYMUNg/xmns75kPkGi4W6utmRe
VncM+IiQ4gXeXOoiDRE5mxMjxyQicAAlfVS6/bab1No5gND6P8ssdkzXFXmL9zIT6uDOXfi7S17g
Q4GhHqLNZtJKniu0RRgtRZ0UQvXizNVZEPathV6O6HEIMr5F0yitpIOkfWjbiX6uj+jI3+uhcteQ
NKJdozBPezU75XRoDIw9qjVR1t/pmMeKt9lN3Z0W5a9S1HpOkO+kXj+pvf28sZFWXi/UceIfRAn+
WmYBjMD7tR+ZPLIQlWCWgCalGHHtU+wyuy/oJD3F5Z86SR8bZ/iaWXrHmI47RONvSZruQKReQj35
Fqr2Ru2z8ilIM0GXBBUOuX5xvN/kXuhcW1U+UnCnNNhyZ3q0pfsU2YUqNp6x3bZi322qfuPuud7S
gjxNSq0gN0F9vUj4Er8DhYkRoVKd/qBbLyqxfsr/vm9IX41pNepCJtbQMbl8NCOWR1/S9Q6641M3
PDktsoPy10Tf6OBdf1mWgQnLfhL16xLmnyQNtq+qdB6MBLeRarcsftKKLccPVbn1SCutKgEDEnNM
UaZCart8psJWysGeK1Syp/hBTmvyw+5+dHxEDX91FsBZ4bht9KJC3Hh/A1+HeRYGuUccAKgWxbLL
hXPNqka/RxCoK33XlKBZzY6rp4d0E15ceZ/CldwhNWEZZdnT7+VcDXoVMZJCuY1HH0Lgt6Z4pDFW
Z9nGPry+UTDrQRIVeqBo+y25uHWRww2fHWrsxGHa55eWYZQ9SK7d3URZhW3WltLK2oK4gSOwALIC
tWRx2gDY1WZOWHBMXu3g42h+D0KPQUXhbxO/vP/F1vaKijgxj3Uev5IXFDnNmXWMn+wWjeJvr7X/
6HS/svaUJIcK91Qk2brv7y94HUrYkKAWRHSGQpDhvNwioZSSekOG8vTqVzQ+dUhVyXgF+Dd+zlx4
+KfxN5KclZ0iBg3EQdBEYSV+0JvYFRt9m2ZmgFRT3NCZR9h8FFwl/6jNt0yjvv90K6kA2gvo8oPS
WjpJ8+LoVZPklGWN9JeCr3HuJMfcjJBSr2/MjKIuPvgjiLth7GfDvsui7mH80Ouf/pvfwMA1WZ1g
sy5jTZvJdqYGyMiE0dPQ3vejfwwz+WhF/tFQM3d2koNcWgd5Su5qlx6OukWQWAkDjFzSJxQoFUoE
iw2sS+CQdRx3Xp3nbpX+aMuXsHqa6Wm+/6Rrn1ZsJu4JqiN6ZZefNtdrTan8GeWp2t4FTXZba18U
MzlkeXEoms/vL7ZSoEBd5KPCbAF/vKKZ+WMejUamoVBTWzuVUcFAeRz90Z2bR7P6lM0aCtvfCxtQ
IvjO5HE+Z/shH/aq/VPlCww3g/NdV6ONiHv2rL4sFZDBJNoKqQWO1BIJqqPEMHM94v6KT3mvuErw
iUEJ7CCeB/+lUe+hqripho79Td9+mYfXQDp01Te/+IDNWic/lt3jS19k7jgezOwol62rRQ/6tFnd
XXcMeHlcDigbiVH4ZTKXDEbeJXjSeaPxSymGJ6ZDDlnwy06sO98ZkUNt7maGlSX7ZQIwfP/LrcTT
i7UX22QIpqZUJu6KNBdd0/Zo9Q1t9C9KWx5GBlKCdIuksr4i0qigSPSxl2NovjWXVefTucbo1a1p
agEzuFGBvG1/bzRYvxfyxj5YXxGyL+ojSHQt83+t1u3eYX7V08PhyD6cuy+Y3x57dJwz1D/88ff7
73QljPNO/7PeIs5NcVw3Zo0K2pwS0Hpth+cdTMIZueh4X/wKaUCM+T/vr7l2V4F64wOK+pBCJrUI
5S25+czELreSiu2Z9iMrtVvZT3ZG/VPStMNg7g15huOi3mwsvLZ7NVERCB1NQfe9DDR6yoSChJil
p5LpyjCdxlJmQuxPOkAOKNHDSnv60kTS1MLMcwuEWfu22hn2FMXdFbVNbdImBs1m9TJ2zfQlV76E
zlfYtm36EGtbe3cF/CKigHsy+4KuEmSPy4fN6962cjXvvL786CBZMoBBNMprqO3T4jYbj37Ow5rh
Tu2/1TQbjlryMGm3G298bX/xrZG/RzeUPHbxxodEi2UGUDrv/3F2ZstxK1e6fhXHvocb89DR9gUK
NbA4UxQl8QahEfM84+nPl7S7twpVJo4d4e0IBSUmkMjMtXKtf7DGh1pVNlETYZAMLe8lUX0cu3RP
Lp9ME03u3k19WTwQRCEFdbTSNQ92V7sBRL5sWln2lyIbCml0Xng2GsSLuUmxTQ38kmwpUp7FBSiJ
O1rqCrDaNWX0C3U/PgPGaPB/uHKdyTsqoRTkPZ1WjGi/R78EmwBF8DiBQErRn75i0XqZ/DQOK3fQ
C5VoMS5sYS75VHjfwuBv+ZITqU00BgTvsN90BTacHB4QnQ7qcJWbx+5L990AZlfsJfmVSmgR7Uin
nGcHoIF8DE1v7ep5zqYF1kDAALFFlk++r58uRwnSkITOaOep2fUYeMhLd8WM+0B4k+byIbIeVKhR
jfPNdOZdD8s5ta8bpNl8LAIRJS139iraQox4FnKpUSpQWLkRL+8eLfcrHXEh0hvRWx60G3OsbkbO
QVzdGjePsytZvguUjzU4mdjI3FjKjmmauubsrES2i+kma0PcW5E8QT/5dHKaUDVTrixMToDiZNB4
cjDQh3tKwszNi8bFqtkzpGRjE4M6pXa1YxmsbImzJIwqJXrGBDkheMut8/QR8FunMZRNrWfrOrgH
xs3ZinqykekQrNyiz99XDIaYE7UIdiFuJ6eDTUHbBBV6Y14eehJFNOWT0/ys/KMzuUq6bcCmha6F
NbROK0xemey3GHry3ReDa6eDq5jLB5iQ8KbKsYsen63EFQTv2hvCD7N1O4cbSrabmtmWdigQRPLt
YG/L1NXSR9nezIdJjfGa/dLGw8YKXEvlguWjW1ts8m9qEm4iO4bhqBwgd+zU8KGc76v2OXEeOzl1
Ox3t5kp1++JZ1jIXp44NJs6bPEw32lxulOlRybaBtU3tL3onuxWptoEG4qC5AVZz2AlUrhnuIHwH
/Q+MrFwjsVB+Qo3H7WJ6h4c2u29AB71/iJ+d4cwXh5cgnMNEOitD4CqQSVHetlhafBRMKKESnE8e
WAJa5WhDcIBk5vb9Mc/blJCNidE06klOYBwsVkgqSV0cS8gBigqlQPsL0SUQGm4JfpN6WZG8xoiZ
TMGX0Fi5eF14X3pTvDG9cTQ0ncXQeZY4k1PYb+KIihYIpr/u/JI03bU29Cy6ZA2uJCqgiwV5MuBi
Qcp5zcU9chqvIERHMMjNFjs0KMI5fw4kHC3YFlh6CxG+lWk+OwPFNKMRKuo9hGd5UZx10iAnQPGu
pRG5VnCdFaaLMO1GALKFtpys/kqZfMNMPWVAhU8IT43DtlpLFC7O+W/Pscjta3ksnULjOfwZWC8m
nhpSb+XQbycZcSFpxNd09sqVI+8Nu7aceEAgIrN3uHYtz7yp0eQqj8zW66svbfOhdg5t8uynm0n/
INl7u/vZkxdyrYnbyDP2je/61VYZd0m1B6YtCGLWWpHq/B7IB6GoIoC51IyIlIvDySlnB7UNikbj
TqkPlnVwpmuzRubic3mQZq6HbhK4UCGpmGetp9l3tewVkWt/KrQbY28NiFNtqh/GsHH8Jy29en+9
vN3vzmbsz8d7S+1/yyqKGg+DPqLsE4deNW+NbIfPWv0Qp5v6vp7Q5diN1Ta22Zc32Y0MhqbR2bHX
c3GY86ubvHETzUXNvZW3oQICYHMAAOAMj4q1cn68wWrPHpSzCt1AYFXwJ0/nMYvj1J8V5lGZ9K3N
rIWIRcGYecFL8UccwLm3x+zKkbEAtBSP/uR2HNSr1OkKqDb1Z+TuXOxN3M7/VcfJfi4/oau1rXpS
aEO6T8xfhgxRwTqktFHN2zKq6OF7kWwf7KE4GCmq9CjmkWJjeaA6u9zPDwCIrizjkRxgI6mvbT/T
C/mMlmJTfkwq/SGS5R1wtwRr06hLD62kfMX0VGjbq8Kl8CVOvGoyr8PuY5w/m+ZVHFIAMG71bI92
u5tIN6FUbTtw7778EMi/Ou0hYiGD70iw0k7Fi1THgoy/sOaPYZHsUq2+0lKAPAgvE5DeXybmpWNF
ecs+gV5QKlgcoYbjB+NYqIQM8ZS75mtwXT0aw65EG4roeB13hxmsL1Q69aCYwNrozGyHcaMHSLxs
YGRU6lFpNk73cIX7iRwnbqigb5X/YIFvDWMXkc3WV+w+7VG5bV+z3dRyNm0dwvMv88a/kaQ7ODzx
uKl1dFA8ij2qsS/j67K99+0dymjpk3JX7ZyHsARl3L3AVe/j/coknN33xFYG8E1mK/CNy72iV9IQ
aJXeelNXbPPPXf5go5X4LbiXvjTsks7CUvWrT2VpZFE9Zva1Ul8p+lZPDxVYkO7Oaq8M8yUsPqfO
ropauG2bpvH0sXRLmtfVXsq3U6Bu6pz6QAuE48oJ71Wo2rPikc/M+g7GNAYJL6GxsxrNRTA3+AC2
xLi34h/DcJ13d4GzyT5m5RfVGTaJUu2q4M7wsatKOAJpBYFYudf8/YjqnxoEXtH9AMB4EwVr7YZL
EwU6AyAqUsTcyxd1xklWC99WB7JByFhU5NiSwVaYELh58wqGeCXoXRqONhi5Nv0oym2Lm0iSaUos
WTml63DcEtyLzjwIi4PE+qXF9MWSNfC7cSG+g3aC1kb7i6bkIrt3+iSUBjltvRIy31S+CrkWoXT7
/npbG2Vx4o34d1R0HikvhJw+unMzj6+TUq8lK2dXZ1Y1mRE8VSoY5zf6DI2+oEwFVLH7WML+d+D+
zByjI6VpJRmvs/nZCe57QUAnjCsTpKVxuAPksdVrLnLtWsf8UqZIPZcMEZELWC1LRW8Himxs5Ihn
c73lcBlU+yihgprb39L4c9irHpfKwFe8ylE2fvv4/qSf17LQfiDM0JgQrBPOutM445M0m2GscZkf
KlfkbgKlKIj5qv/LBySRhsiqASco6g/vj3whY6KwApQc400EepaLqhucrI9jKqB2RBqMyKCKvkyi
5RsTcmrxw/GMbq2Te/FlaTKxc/jKVPAWSyyZuow8Km6gDmHnGn4UrDDhFyJyVaF1KOpIbAHs19qV
xX3pK1M5oGjPgSobtHpP5zmyi1nGIYDXTT6Vxo9Ucqfmo5hnK36W23s7hNUlgaHEWU1K1qqyF+7G
byBdgCEoBJw54JiTYY5UvhEhdnw36e9TUb5BIdDoXw2rWnvVC9cBaLeUbnDIfBN/Pn3VEuVnO4kh
AMRA7606O6jVzlBmbKHvBcGuaVBRtGCnor/6/pK69H2FyQ+pJ64FdEsXWXiaWM7QOVbtoTS1MftX
oQpvCQx4+MJh8qaUo7wKoZyVcUU6sEjWTsZdpAt4EasdjElu4EjND/WPVr9Rhr1jvGK96voznrnM
e5RtBI8vwCri/eEvHJxC2or+E+cZ/fbFHagdlHooKDXSgzav2kk/lMMXf4zWXlKs0OVLooXEZVoX
PKMlESxPopxTpOWk0F+m7smg1Jhwgw3j3Ov1bof3z85EPllt74W2eB4Eu3a0XVN+ev9tL9ReAGKw
h+jdcuukJHm6vFIJYooyoednUlaIkefRUZc06k8F2brdPIqiW2+4taO7o809zJC8YU069vzs4hFw
iRCcDzKjZSve8IvCSm299ASTSkM0UZAAqgwyZETeh+ZFV0bHOV2h/p7v4tNRF2kGjsF1Egl50rTM
DhgYIFeArrp+AKd8U5X5w8o8n29jwfIGjEJ9meDwVhj+7aqk2EmWhQlMTx9beUyJ3bpWNn0Dwy+1
8VHY1A0uUrgjh6RXK0NrZ0uNbFPgVKA50wNYqiAZ3dhwWtGHm52jiapWDPAK3YROzW7yErVkYX4N
rkxnCcYgMoWOuDmvuSafp1knD7HcVkkZlWFshLUnywFWlCjhRsZBhs6j4rvuz+C/1rwMz1se8CiQ
psE+AdEU6phip/825VVftbmmTJVXKcU2CQANmrIXa+2VVUlbIX5VCmFeCZsLQ3cLVfK6IX9o0/QQ
YiCprfGUL9zlBfMTlVdWuugfLo418p4hqcOx8nojpNBfuG0fe99S0L05WmdBA8iQ63GAjLbR74Tz
k4ijQi/YxMoO5x8vy+4HYEUdusH2iPaDqQG0vC86bN5KFySrR53o/aXzJuZ+ekrxqGClkdpH1ZF6
3+kUZoNtT8rUon46xls4eihsQFin8CAE6B0bcqYeuDWSNKrdbYO5c1P5QfhFRFd591Wf7zpCht0+
jz0Wit0xDlACgdogqjd1GB7NBFdAtbqS7HrteBXH1tmD0+USaAnuEUvV8gpHSbW3UEnNk1efbN5E
425ACBqJViFcYTb7GeXOgedKu7Wc+MJWp3Zuy9z2hFTWMm6iht+Zklax7jjHRBIo5FuS2diU5V7N
UHbQsCXMu53ZrBxplw7zk5EXSwwvwo4+aV150YSFDpoCQhBFCMeI0S39aGe8PVkof4ow41Gh8Fs/
3l8y5x0u0T0RgFmA/RfUijpTq6W27ktPG6COiesAIM/cGXZFlxxkiok6tfQ2mfYJ6hXG88ro53PP
6PiHAZMRUOslyaNPirywYpVTXTJ3zXwwHqRZ+GnGmzi57fwDtnr7pux37w97fridjiqC/W8nTdpA
zDQnpaSHwFfubpufbBHFaK7SIvE6awW2fiH7PR1ucbABCx61UuMlZzV0gcu4U4g4Cp7w6OH2SPKy
zoT+Z5Dwmf2PArf0/ute/sZvaQs8dhNk1On7VnE+Y6ItI/XK3bWJn9VgJyeZl6b2Bj53aKRv9rS9
4t/IVI1XBheTebq1efvfBl/csdpoimEnziwwui0KMAX0FTLt1vFpGmcSVRJOc/GZ8Q04po1+CDM0
x7HkzKu14/FChsyjAAezIIlC1FyWZ60Ax+O+nYRcdrIBHd7NH4u5RxovPwyRsFp/DrOGo3ANInV+
6wYnoaLzDmcKdNDSPJZeC6DGGUWwOaj29fxzDh23ApQJT2ilxHthZXO1E9dpNA1Fvnr6pUOrQBw1
btECw25IjerNVOnYlNP1KvcUNo/J/G3l856f3ARIZIboC5OsIEN2OqJZWkGFRUEBqWDcGeQhEDT3
Y3834odrTrVrjNTB6FCHu6K3P74/+IW3Fdhaak6kw+eS9VntKxlogNzD7OdQpt1t6LsoLIX4Vg9F
9Gusf74/3oWlTEuJDwnQCybUsreU6WoaaJmdezLZrzwhbRTUKyH87QsttgtwQWguyOiCHjzDXBAS
YjtHz07Sx92koQYdG7dhbtxC6ttN6SdUUA5IekNvtT8KcVYzsz9EY0Ntsvjm6P2PKglmWk+m7vmJ
6QUO7mD2XWAnXxIDIYJu3k2h8+wP/bcOY5hNU8UHw+hr10aS0QPgsotiKUB4Q33sw+/vz965OYiG
dD6QPXja1O3OJMhCKc47a8hyDElMRIP6rerclCVlfKI6dVORPzV6u2nliLp76o7GA0g/d1C/rjzH
he0IdZgaGAkngpRLEqOGYTZUNqTiJFBDc5sdQj/4UFfR0Rz66zq9n4betRXUi8fsRjBxxOEMXWbf
mO11yT3HUpuVr35xagSFlPMBjVlKm6e7KEYTHOQd6nlTwLahhJ6OZPxT7moD2QAqbZDP0JWgmxbn
UA0KVwg3ZpO6D+RVe7kLMZnG7Z/Psrhi+nqohgrsJ7REyLdHEsci/NKgrmCG6Y3pt9cBp3OEQ70d
rOJtLu0wwZzhJOH/Qe6dzgPpM5IHaVR4LTJlUxbs9HzYDRgCldJBdK6Fo5P+pQgMsm3tLVTkY7mb
5WDtg4jUa7kNaSyyTBVqXqaxiNnFCJd4nqYc6BNkSuOaVisl/ASFLeNNza00e3c2ZeoaWJkgnjSO
h5VVeukJOFN1VBUFpmMJYg7mVJnHpkCwT763qCkoaE8JEf8JTVxkRjY+dg/GGGxTK9irBwPfifcf
4NIucSjNUmVQSM2WSkNKpkeGlhicCiFNbA1uPx6cMXeWNi7/7aEo4QBf0dF5fqNZnn71oZbKFlWl
3PNV+cqyw72DGLvWBESxle96XrtAEJfKidCsgFa6rIHOpRxbbQx/xtdlN53sOyhlt471I/WvG9Qp
ZS1+GPrs3wfMMCrh31Cw8UF7cBEjCde021oFrTobbrE+7uewuqaJlEnHLouOTl5vcqffx3m29dvo
VpOMq6gbVl79XJ9GfEUg+EIKBjrX8n5dJIGV9zNUSWlUvC7/ETfGFdchvM+lXW7UdBLZZdOTraRX
2pxskXuSFHnf2TNCYPOhiLJP7y+wC+kY/GVWNlw9GkjgB04/e47mt5TLqIc4TXckyfDQxIGTqL9V
pJsaxyTE0iwDhbBJ3r8/9vniZmhh0SiEQ4gAizMumurCKmcVmAQBZ1DIUpwHqwqRaose3h/p0ooj
3MHvRH0HDzSxzX+7azSlFuB0SWssCpsr9BA+5db0C8tkr2t6yW0tO9oOc7HWw708t78Nq50OS6cu
lBOhAQkepqJKUR4zNbkb7DoBflB7vdPc+HJwPdg6y23cvf/O57JZLDXaKWSgAqN/dp2PDTVWjRq9
trK9qtryKpuKbwD3d5Kffw/76WCwyOPbRA2/KDiyUdi7rov6ZjYVd3LT8rUrsqf3n+g8UxRUeVuE
fIRyiG2n0xGnTa1MESdoONZHZbp2OuSBUtxQKE33csHRbqycaRe/+28jip//9t2LoTHMqgSIo1Z3
qMM+S1b6ItXfBx/schrfBjUZh/Uf7ag/B11W7boJtFcx85qN6UXQ4aNs2k8Jzd8p2EtWuemjaNfG
4a3tBCuve/mTs9CJVTRLCRun79sniWH5fQj+Jx33ZgHtomlvqgyUSWTj82MekyzfpWq9acoCU1Lb
tazJ08oXMBs/cK+/49byQSuMlaP3TZPzNI4LZWS2Oc1FjuDlRreNMfElH47daEg3QdSHbgI61Tcf
gtIpN2Xe5Ps5AipSoG5P2hVVzlXl39RwvRw18OY6+BQFJvbmftFyfS0+NnNn4uaUXqH29WOOpc2k
NvdQiN5frhfywTdBZ1p1AmWPC8PpbNpVomMkT6/eAXs82h/Lzm3tfQDu1spo7gzfyrG9sxQ0G68T
zC1jGrRp6HxbeYrzu93pUyziVpi0BVRU7lcwt7Z8L/dz8+gbsFwSaFVoy1rRvI319E4O4rUT5NIB
LSoV8HDpaKDnfDoBiTXaaVVgBVC5TVHv08D41ckTDcqguA+69GrQnN0g21s5aChajJ982dmFykFq
PioaFLZ85fy4eJ6K0InxtJD0XlaDRyVvQL+jZFunwO0YLE2AOatZuK8CTi+nfE5r52Ho7JCmS/jv
sudEaQwVAqRQbKxcl3fCSY8cM+xIxQJ52te2LLl62Rxno905SXOn2UW4kitcOi7RIlAoIwvbzKVs
nCoPllbbGr2tUbvHqGtXmN0H3zBu8Qw8SNP01AT51fuLTWT2y436+5CLiAxeRLMmqvzoq7L34nDX
KdkmyK0tSiY7VI9WpvRCUU6UG+FTC4Neh6vG6QKj8T2WjaNQhQ+MK0S93RkBX7lXrkMSatBjtZc0
hYs7zK8ai+NkSgGhhcPadV8/v2wh2U6HAfosK/2sr9hq05CpOJd4BpqXqdbtLSm+7QtA1IMZHVKN
y1eXkZelL10bHeIy/DJp3SfKqfhH0v0LJeV7JVMsj2iH+bVeeUmVAn+35xcrrXaW1tr4CkSfY+Pz
qIIkKrtdPw2fc22Ej5zZYEH16aa0AKJZTficprEGSimn4zPWN3Gs79Ns2GhlejBK4wFV49F9/6Of
q1lBbREFfyIzUeNMRM7HDXAYxlSUBMLX22i2Xuw425uNgwS6bHeu5QNvs6cvcd9eK8FwSDp126vB
VROmM7hvvdnET2WbIQJDVuUr1eaQDcFBHoeVfPH8QAa+IAuuCR+Kr7QMb340l6qUKLE3adO+kRtU
pZKnOdTu07yGfiw3n/NvklJtwyz5FUzVN1MLvk5YLc3RmrnH2d4UT4IyAmGBnJkk9nThRmnX6nbJ
k1iD41V1d9Vq6j26yK7cVZtqTo6N769E0bO9KYaE3UlY5xZDTDodUvX9sO9zK/Z8uB/cB/yi3mV9
u0vs+GA6a3N96QVBqAgyKbKGgO1PR4tVe86jXo69RHnNaICOVUvX8cVp7/uvQ7tS0hNx5OTY4dVQ
dyHQMJTAxpwO1iNVXUUVKsea+qLPATZxrSsVzfb9dX4ePsQwtDhQ7OKtsIQ9HaYxBsXA+ivxJqs5
Jm0LkhPIEwxPLe2fcrzVYhWuz5zcNoryYWXss1DK2HQEeUFOcq6gi9y3Dlu5yiYgqKGG83E8Xcdq
chxT63OUK/eGkd3aUFe4DV1Phb2RBFZcS26rsb/nlnoILZ8OZ9it7aeLD0W/jzIqJhlkZ6cTovZZ
UEtNmHhpnB6j5m4CTCH3qJF29jb2ITrN3VXuVzeT7riONLipQyV0Gh9SeYZcMpUg16wV0ZrzNomY
KBB+LHEua8Tb02eymiwNTUnCgVputrFZ30jquLc1ugKh+TBD6bR8ecM9Ht3++RoFqrXK2/lapK6M
4hn8RgraBMPT8fNSMbgqlrE30mAu5nIr+Q/GIK+sxfOZhzMgWPgkMxAZtcUo4+QYpTrSy5bLl658
Km1uofMthji7lXV3Ftooa4Bj4BQGNAM0Z7Hu5FrSQ1QJI6wOC7emy5xJL/XguzZWJFDe26310Prh
yqjnhweDCnFkg5gunKxO57BQ+tgoZCvychOQeNMIFUxXlrIDymDXmW65sr+SK4n5Oj1BGBFmDchQ
SPZnVe0p1yK5CCLO42q+Es1bSS0fVX/eZWZ0m/X+Ssi8cJQAdiLv4ELDfj5jwDdoGRZG6sfA3sWV
BKV5U77GI+2hGqztxBZqnWrr6HUARsJ4WfmmYgssXxYtVSGCL9pZS6fXGfXJLqnNGP1B38sAreu+
fC8ndK+r+Sa0VSDMzU7X5utITdy56kBSdsnKPj27WbOuhNoA/B7W1hkPWI76PMhlniGcKrcm4E12
98FOzTsrsre4/XxLnPExqVcSxkujQp7jJiLwswx+urDSmh/INTEQ6hF8m9mtRvUTZnAf2tD2ylB+
yLL5pfd/vT/hF0c1SJBws7XPTTqLTtVCzozYa/Jfhl9vo3x8UdTxMc5s/H7HJ+yQ78JV+sWFjwwm
lqOBeHVOGQvBoBq2zwR3tb1TUscb+/nF5iKaSXxYvftoxd/ef81zJAQBSqjYAroy4fIsw0HoJKTd
FSAearfHpHNu0XWORdxB2UG/0tr+eZKb/QDFJ0h+9TI5iBIOj3n9H8QA9NQVXt6kTcsTLa4FSFlm
YRvDEczQdNLl8bGezR9mkdxK2vAY9jJWxvodi/3jqMRfR2fNpOtCDGJ8UyDpKdNSG12czqrdkBcN
ZHdzUm4MY94YxQHpm13vVr6/L0scJ5EXNnEHA+m6drSIl1vsbnIh4RdKI+q8QZc5TlxDnyXzIksZ
kvGxTG4cTCAjM71VAu1eiexdpoZe21lb9uWt7DcuOhw7KVxT1Li4IETvg2XP1ffMLsiQjNIKi4l8
W54OaA7mZXig7HSnIjZca81V0snA8uxtmFc3QeG8zICJS26L76/Lcx4269ICbMkuQGebOHa665sQ
9fggFHrfc73V0ukBmzyvRBNRePUm0XRosvlD4ptftMoGVdxXu9q8Lu2NVgWeXmCzIX83UvlVV3OU
+g1tk/ArunleOZvemuzLD0dyDgdZWDUQ/U4fc6qiDO02P/TMyrmvIuMxyoaHRjXv+mC8C0EtJoMa
gGYPPSNXZIw6DWztaYS4hVN/txsZVEpxTfKIz2fZ3PdSeTdE5VOc5be50+xw1dlOI1/73mn9J0kp
fuqdb7nTlF0rJhIsNsjXLNSfTWLuVuqSu1ytKFTRurIjZ81S70KApz+Knj0tA+Dcy1dVqKuWZosV
gcCBFgOw4qDaGnha1TUc+chtAR2/vwguBHjCLJwT1OAcmCeLPCbAMSDPbW7kXfFzKpJHk5OpquMn
bhMPw2yt1EHO2zRiyUGrxtsI8iwqXqffMtWHJIEyi/FGoD32afPVckavnbtDofUI9cNAizt930LR
CLCwK6b8eWxV2AuVAkMZadSElVnjlfH+JFwIRFTNeRrBgiHzWExCVPhFbFvYgSSKxPp5TbLyKGX1
tqtQ/+rrrQ95sF4jYV3cfrAkkACkQiJu36dzoUphWo/Y5HhNNByl0v+F8DWwy+xzn5k1X3167bTZ
VUfzWNvZrvXHTRua2wyvhaDtDuI/LdHhPFeqKSCFoA3o1BY4X0ne+9OjiSdZ7kCKpZRweNhzBaAh
b5uQwmHk9dOdbA0PNj1hJ/brjT8p8rWWvlLB/GhXbXPbVj4sytr5OFkIYtYG7JvOgaYaSOjIJqVn
Oc/j3IXbsJN8gC0Rf0eGeVRY8MQjDZ6VhM58bguhSzwYEl/Ljs4cQ49s5x9WNu2mXD0U1af33+/S
rnOgFQi5YYD2S6ZxFSW1gjYye4B3CwkNnpHMn/Qse0m64hqmN8FyMHfvD3op1aU3+Oeoi0oA9u2V
1hRj5EFtx1zrAeH5I0g9fyw3g4PgBc6OVrlyll6Kgb+PuVhysTTHqE8hGjHJ6W2USFRwgpUEVuzg
s7ViUEYRaSwZzyKooCffVHbAaymIlwSq8lq02cb28ye/rf+9AEa5Cgk7NAjh51FgA1yyGKsu1Axg
aS4SSJ/jYbjN8vrDLNWfqni4HYr5BpPw4xg4R8kuH/qhejIU9V5Ti82kfaBT56qDukPW/iqzy9tY
V2/UMTwqCnj4f+tT//M5nTcpdZJ6OqWnO900Usmi50HqMd1G+lGxv9X1sbKuOuNnR2Oe0Bb2z++P
+eYO8+d3OB9zETW1MpDGTowp55zoUXmXF8be+Z4WxU6W+lswerjKlGp+nerhNkor+uHlXTg/zcrt
SENNTfF58JVdUsCdi25rFBwa/ZeRqIhojQ9Allce90IcEu1y5ByQQUQrePEp86buEmmiPDBP9c0U
jo+TL13XQ55AyE7t7VzOD7Za2buqlr/qgXOvoYyjGW6SJruuGA+OVj5p+MxgDaZqWzxUHkOrijZV
4fRbuVD3dVO81MceWYzYw/hL453ff4HTM4TphhJPOwH8nPAlRMT59BMX+TRNVUs9ICJn+BBJHzD5
Qq5A2ZAFbuzY8t4fzhCf7+TzLsYTIe23Dmyf+0Y52j6V9KyBTTx/BAx/MwQllW8AgqpUgcedr+U5
yl3HB7efF/2TWaIR4KMPEGE8FsjBUy+HjxpFGVSL93Hwcegmb0STRxgvxNjfdSEIvDAElzR5GO9Z
c7/1tf7aLrECiaEAzCpoMftDMH6arPqTOYZf4ru2lb1OGvZRkH4Z9PYuM1vFKxqETEy5f+4H3cdZ
nut7k9dfO1gXXY2TaGYeMyoYfcPT9t2aAKV+9m1QNSfBxTMSLCWZ1SLpmFF0gYbvRJ6TO7uyCndW
NHhwKxB52uTWPRO1HeceEnt9XYbKTajpd88tEJVuKO8HGX/43Oo+GvKEqXL2OAY9RHYfYVrqAqEG
i9n8UAbTfYzva1S7+g7z7U2nUPykxTONvyYSuEy6DqX8Nmzra8XPbzX84KbJucZGyVMq2WtKa18V
Vz0uAxA2D8Ok7Cb1MGrTSjHn9Gj+x5GAtPIbJAVQzrIEp4+x3jkSayaYwc0GqAlOj5n8w+5+vL84
F42Pf5497GXR4BVaVovQpuEf1icqVaO5gU9z1BVrE2JZZOXNrpSjJ2e6mVT7vsW+pbadD6aUvDrw
yF9H+07qvTRL8dLQjpVva26hoUMzKKAU19w0Fk2P/31I8l4iHkoby7p/lbS6OY8JlRYg+HLcfjKb
6kOWUoEdkX7WfXglZurq3d2ElieI7TzZ+XJ550vVCkfjra50spfh5mIuTPpBMRFDkUX9HCxYkBc+
YayqxgdJr3YNvV6j/DDo5c9MNq5LR7/T8+DKgj0wTZorKByQu/baYF9lnXbbta/p/FIMNVoD1p02
KZ+wiukmdaP03bHXW7QY1Wtyf24RLeT7Dm2ghE7kq1wYX1Ste5CTYGMG2UYbHcgZwd4OpoNam3d6
lLozaXkleYX9pR42jQSpVZG2Roc3QlIejSn1xJ9BtW+V7EWyJVynla06UC8MdlpdIgTZeQo6YgCF
9lqTPMp1/VR11aNgl82D9UWd+4dgCL8EU/qhiBFN0IZXp1+7dZwdlmKCOaJx3RLWjMsWs60nfj2Z
xMJqmLFDv3GkzQzcdOi2WnUTQYUu5oc4Q6DiWS4Q0cn/se/+6/v438HP4uEfn7L5+//w5+9FOdVR
ELaLP/79ucj43/+If/N/f+f0X/z9NvpeF03xq333b+1/Fndfs5/N8i+d/GZG/+fTeV/bryd/2OZt
1E6P3c96evrZdGn79hS8h/ib/78//MvPt9/yPJU///bH96LLW/HbgqjI//jnj65+/O0PAuFvB4f4
/f/8oXiBv/1x+zX9OjXR17N/8vNr0/KvFeevQFo00TlF+4vy5B9/GX6KnzjOXym7s08AOms0uAXg
KS/qNvzbH9ZfRUGFyjz3OSKxIkovTdGJH8l/pRdDHQ5jFwEdE9C8P/733U++4Z/f9C95lz0UCEg1
f/vDOAnAEhhvFPnBWy1yuSzPoowCfbMnfX8kLfF0Vj7BZ2XNnuZDf/76xdHZoPwHlyJs96MJ6h19
o1qTj4rzLMvxzvGzlWRdZFV/njx/jrI4cQo5pLYKWwR4kLFHqG8Xps7Db9/yn/P1+/ycBt3/+9VL
gmeCU52OC3e7b9Rnv1O2TfIz7R7McryerTu5C1Zy63/xGZaYN0ufgiY0q3ZvMkd+Rm96nuG6rF0x
TkPmn28hPs9v6ZUTUq4NNX69X8WujYZQKt86A9K1Bcv5vxbL6vdp+lfPv8hJHDPVdT0r2r0zV54E
IQAHeAbpVvLEf/X8Ytjfnn8Kdd+y25JV2kPeBqcZI9NlB7vIQQ/Isrj5vf8aCyjanxMlVthvA/Uz
7ZTSqSlfb8KrWOX+7uU/8i/JNtqOru5BdNh0N/73DiF6E8kulxqrF7qDa3lrumz/aibF4f/bE2Sl
j+Zx3TT7KsQiU2q+WAiFUVbav/+G/2omF/s9dKIcwkDV7A29rWFFB/eVSTrQjMrnLulWNs2/GmSx
68OhSyfITc1edvpNgFSFP8tuoNKXSP7D11js+CYIg6Hvu2bfh/J2qkL4HsFhyGVg2sH2/Zl6g4tc
OFWW/jpSZmtjXjBVZSuplltPQXAw5tguXG20/Ou+UtRfSRjr95QI4kNT4WjbK3LkUZGYjw0t5w5o
UmB87uzR/hIoXbcZZmycnTKTj3GTBeMmiUrr6zRMzgcHgeOdhD/rR7kp2o0TNW5qQLEdFdKHWWsl
LzA0Y1dXScpdRIpow9tBs+mlVL0CnFxBuQW+CYKypdqOhtoozRmmxznV5bDu7wPNCY/BMI7/j7Mv
W65Th7b9IlWB6F9h9e5iO26SF5XTAQIJIdGJr79j5dTdx5sdvOrkLeVKLUDN1NSco/lR1kEMVkps
ep5yRaPPBGyEa48ZfmMm0sKDvgjNM+pe86dW+PL547FcWRBLOHtrAirnCdcyGjRpFcdZNz7xJkpb
83+qCP2zb5f37d6zURXRGh6ubqMz11SotllxAen577rq//74YkvOqmcgHEizh/Tsj6QsfhZyvml0
+bMi0dtgzBNzzd5P1NPfDdb5KHoXAZyhgvHrgBgEtFtWTD+n7qcHA+PwUq18bTIWhwEs6GVRGEQY
zb7BF3Ev2W3hqAwt8P9JFP+VJ74/DFaO4+j84HcfYIQrtMewOeHy8xCW8gYCk5c2JX7iT3tyEb5M
OMfJNOAgmHsoaBM3S9xDrS6p0KyNzDJuzTKWfYEdH7s5MLRzilMtjVoIdBFx4QPWxmYRuCaj+dwP
HKGxZe1Vk7NyR4A9u7ANFq3Jf5ZquKijUCJVX7c5luo8h9tGhsARRiFDKbiFyXnfNNmQOPYUgkF3
5Q7a2/ulidAdaS/58wV/nqAlT6SyoZ44awwMFECFjLoD8FrbuUn+Ls/4rTj7bmmBaQOWE/peexEw
cNCbF12w707hXADRrczOsp/DjZJ+VFuzz8NmO/Ro0sT1hU1x3l1/WLnhecDevTmwRPPcBSMCBS8y
+LGjLX5WKKQQmpujS9y8tfc///3dQ4SZtBtUiLPT0KZVeK35hYFZ2RnhIgQy4VR9ff7hUNKrrvoi
pmmfc0hDeRcyr7XhWWxsNXm+sJ4we2gKXMugOzZD/jDN5Gtfy2u/iC5skLUBWuxw2EnOQdFiebYC
9ktTrj8Xzdj8XRIfLva2mxOc1lFl9pUJb2As/jjpDreeVl6IHSuTECw2dw0vcO5bjBHaqNcR7a+Y
LmDjLOzdqKvHjw+flf27BCDWDa/7IsFByppvLbpY8/QFN4cLA7T2AYuTp/SUGhsHB6mbADmY07Pn
9CeLPAnQ+At28ysTHJwf/W4HqAGug6bHNkNCgxJtJl17YfTXRub893e/bGNO20jgcKAloJnuFeY6
7Wd+YWjW3nuxcwFmqiG8gaHRZ/R63EkAq8MfH8/popD5z6nwu/r+7tVhQwmRKRev3o0VLM+dADJE
QwOHva4Al5BMFHVzU9ffWG2qQ6WFcwBvdNwQ9KgO/jwPj5DedN5sPORXHTcQlR3y8DTnYQ7Lt1js
ofk3XM1+Tq9NwOdTmcA36OM3X1swi6hgS9BawgDh3kgXJTm95Y58GyyqbbTr/i60LSVlej1qyuzc
7aV9IeFb4c7b0UlS0cUXFs7aRyzCQkUnOkfx2O0Jq9NK34b5maPAtzG/VBFfWZpLxyY5gRrIPXwC
G8v4VXaNe+pCmTyAq5D/+ngmVtbn76bEuyU09dRxmcAjumJATTnw2+TNS8ZLUlYrY7Tkksskrn0X
Tr37Mboa3DN/GeYAKFBIXu3+7gPOT373ASYctVtPHF421DwKFWy4c0mqZu3lF5FBcyBNihlFrpC0
aStuQyaz2cXmsP6FfbA2wcvo0LtjDmFYLCGDmnnBNjhZgKq7hORaOXz9xekey0aOgyy7fau/ueOU
2u6LNwnYhLyO0eePh3/tCxY72cAH0QxKoY42OZuwN1vBm0+z3144tlbKdEupvZmUg2c60e2rarQv
TFTugekqeYbqOD8oWHGnIK2713nSDBcOmrVJX+xqTodyiBuGTDsvvoU5hDxCBuuKCu7TbeteOjFX
ZsZbHPluX3gwfkJ/Wmr3LHoKffi3UCVwyYCU8XThU1b29hL8zZI8ni1NkFdQbVPdya8JWtUXDraV
cVpC2JUsa9F2GKeyeR7858Gww9R/nS+Ksaz9/vnv7/b11EANARBrJI4F5CsdX+6pNnesLo+tO/5d
cuotNjig0Y3P5HkWuleK49miWdo7n8z8C6aKF7b42iQstnhY56xTDp6BIrxKg7L/VkSXmPQrm2+p
NOTNIwnH8/vz5q4Ikyy3Nkuc14939toSXezsQo6h8BPEJkhLHhXUwEb3OUZHugzCLPee/u4hi7y9
5oMbjgkK2EGk9p5U+1jM3/SkIQg1yLdx9v4yh/8ty/9uOYF2M0FGj5q9HdkmLkoYtNQbGl2C767M
8tKQK+rkNBsH7RbAOq/hCX9sKLuwSFcmeelNjXJoYZsOlaiOAJQA6Yg20Fsl/M3HM7BWWvitZ/hu
ZMiQDK3nOLgbVx1/HYa63fBaR1CDa+mjn6OHq2eYtxUTTz65NTcnwTE9HrRCLuyQlTLcssNN1JCo
EvLTew8WqW9gpFfQ+hN7H9pAcKe7JMGxNkOLvW6LUhEYEXR7P2riE+2HZNOzkV4YxbVJOj/13SAG
Y9jXpMD8T6O8Ejz8VUny2Eb9w8eTtPbyi4M8gW9i2NkZ1f2c3o64tG9aZcML776y0X/fLt69O2DK
gU1CFEdiDkSH94pzI20KXN5oD9HMSwaIK/H8N8z03VPcsaeJVXEL1GzFtiGu0tsavs0HGMh2P9p8
uIQGXaDX/7kULXnT81hTy+ey3RdBe2yAPKUE6HXrXFk4PvIp2CZl/RLBJUKg2zNUPJ17/Zq0FwLa
b2meP9SDlq5hlT/WM63mdu90VQvJFlpxL3X0UGyTJgEop/AbH87vIg9uPF8lRSop/DHbQAGxBGXW
1zoOoBPmkPgXA7g7g68N/dTDtfROtFbAzMXpTljKuEqKGulilXewRBq+Dr7XHnlZkl+Wa8LTEobr
WzLr6RkYMC8dwsHZwTssfM4pjE3iMZmfVUuLvWMFu+Sbt5KrLXV9pA7KuYBY6x6NYbxBo5+stCcG
2Ju01ad5nG5U0fzd5W6JEVLAKrWgK+p9WXbhlobkFxwL7+vI/QUU1dePN93KvvgNEn+3YhntZmDl
Cr2fgnJMW4Vo5AewExM1PdTEQXvQBV7s42f9fvE/LZtFeEqwbvy4dOSe5N84pSmclk+gf6W5458K
3O0p7IEtpk6Y8UwFSoskysYJBYucb0gNg5AAdEzfXAgJK+FsSbnw0JeVqhzlPo8Bgsu9roI2PJiy
I60vnjtrw7uIaT2PiqKHNdJeiI5sy6l2DzahKoU0mffJTCP89Ppcbw0ojBt40URQq3Pmw6DqaAuz
o2rnjTLYV3UNPTAAal4oxb+SMYz2H8/I2hAs0p+4762eR7/ec0P6TMFWE12tqYJqz+xdOPjWRmCR
/OBe0YqhtDXaElSBXssUZIIi65VPsEMZDj4EocZN3wfuhVld64IvGdC1dV2SSDXu/bz7klP10NsB
HKbPSOWP4VDvdSvvvBEuO8rsZONvFbR+57Lf0Sj/BWH5zKNQf3MYSIUeTN0cWKlFCDpV1oMrS8Z6
H7SXDJRXhmapElqAuGrkELtoNzTQAnQPksvjqIrrULifJYLex5O89phzKHu/xUGFDUNoUKH2F3mo
XhJxw0kHOGXcRVkL/A6sXN2Obv/uaee3ePc0QVVlLHfonitvuuk9UtxC4VpdC7h1X0cygvYNGaPp
QndzJWdYCs4GiW2A3IjpfkJyd4DR1pe4VPGF+LuAJ/5zyjqLeKXrjinicG8/NEl0KAAKOPQ5AUqc
t56b+cTJDz3KD49tG5b7yaPyVBCYaELQm2xrJtmWKpakKKbDVOrj0V05fpzzOLwb3W7uJmlN78EL
Ce3D/Nqh5BczWKN2zFxev6It93cPWgQuzzgyx27w0Ivjt2HzCKG2LPDB+xpgkoXa6m+fyY8ftbY+
F0EocMFsTrrc24+V3JVRsBVNsHNxc4mT7nZqLtQJ1p6yiENGMF17RUj3rOCorPsTyZw5bAAw5V+8
ov82uh27sAXWFuWiuuLROYB4j0/3vlJFWiZODk0luvt4tP784+BvLVZAieJ20RV077W8fKjzmV8l
QCj81Sj9h4JWxK7piEBzIyqTaTcDrPSpMIk+hi1L7oepjZ68yciXv/uURaiIzpQrAjvy/ciA/BRZ
oS/JYfw5D4dDyr8HafZ1nAehHvfEhzVf025BpULbw6bVJY3XPy8nsPb+/QTIH8JhxG3q/QAJF7j6
mOYK1koxhWIm+wERd/vkJHPiXtj2K/k+7Dj+/bjC18oTvAV+Zubh3lRD9INNo34OQ9j1MgmkegNv
xKwcS5Dz8D/1sZ48Dnm0wGwoUnLou/KLzgUL2tT/j4vRkho5Givmgpl6D9chsmMVtUhPEz6Cbga1
jTILTBLfAJg8Pjox3OS2Ba4r3wPtz39XUv6PPjIhxlNdSLq9KoM+VW0ErkXdnn14Zdk+fLw6/xxq
wRj/95C3hPqh7px+LzzJoI5UNkcy2yCDeAjZR1Ph3PZOXj84LbkkVvS7TvPf/Pg/igvwOikEd4Jh
78fIi1JwpNsQAtO+zvoOwtODR5orIEjg1wHjqmgGTd1DzUK2QI+1ZHht/O5HV3phDnJt6aYwWQZj
h4H65QiN7BpZdLtDymkODBnvBuzeaiNQKdoyEop9xyi/bhPVPndkYo9jMcPVTXG4RtEKKdvm40Fd
2Zjx4lhh/gioWTTJfdFNp5LQHbLjJ1JER7+TF6D8C+Gtf1bnkstZOt5QqVljdQY1RI2VX05NStqc
feeoI96RxBCkuRD3+EGwq9AzcF2WJp715AHMgH7rDkZfCKcrn7tEtBRODS1yIP+P7Uhd6FzR6Aa6
w91X5Z+TA1pd0oI8R50/LJwl0Fc1eUOAhu/3E9zTDpHI60PvwxXWlfxSGXbl3FmCfOshcGTFoM9T
5cEbFNSiV1BlL1VI1358cRJMghkPsOd67ym6SzRWOC8vHMYrpT9crP69j42bs9z0wFfrwTQUukTb
Gj32bQeZUIhsFwRu2YLvkMcdcA0+xeqlmNtL87Iy//HilKjHRk4VYb8bj/oG7hfFTRk0OTjrbZLc
BGKqLhmcrI3g+e/vEkMG6w2WwAVsD41C5xjMnb91QEXbfbxt1359EQsTKfTMeC72pRNuXPW9RErz
8S+vnSXxIlnifllOYCN2KIwPewhwP7m1gja8jjMjYHBOGYU3y9CkTgVNBHKJHrXyQUt47BxBBrab
kXqgFb8pNd+ANnbhi1bmfElwwe2TjEBidUcPxhPbLozJJrBG7IrIm+6UV+cXYstKBrI0g/dy0QwT
QW4mYem3b4MWZ5FXNw8+lP62/hDCSbGh+vHjaVp72GITAeo7xm1g+2MTjBrwgjNCy/aAgiUbAdRK
agFOujB+K7FsCbfNBXWahHJzLDBH8L3Kh/4+6mfnOQYH6unjz1mb/sVuQYUraCHLOBzrulCfBzgc
ZXYI9eHjX/9dBv1DOF5qQ7U2EdyHV9yxTXrYCtdQMR168sXCFmgHo2GyC9s630F9AYT9yXdvgpKB
2dlgb/kofx1Bnqrvh7Bst4M3dZukdkLYsrrFVkIr52A5rn4fv+jKUC/xjkHHG9NPdX+Ezh78Zyc5
vzBvBtMs0PaSxMLKdliCHodQQteEY+UMSX6IxrKAF443Z/1gdjEd/o54AFOBf4c/PkutYJ/lHYns
4H3j9BF59FE+3Y8t/Lg/Hq3fNd4/TesiCvZjUsRWF80RZA7IDIMutW08Ik9UaH4tKlm9JoUr57Tq
VPLi1z67qwe0QUku522rUIJCB7+OspwHs7makK1tZxaMdeaDcHvgoXT+DlIDPZHFaKgGdaUQYx4i
1zqhg3rTlTBz62w0XVg5K8nxEms60opCL9QgHriE2nQyvnPbKV3dF3ae4C3uNaDxJjYTBYV21sfj
/+cWWrQEoQJRA7Eb2fdH7k7kc6R96GsUHtegCgj4hXGXfg3cwZeZW43ubUx6+3dVFziz/Hs8QTVu
pykv+mNExsZmns/1VQxVG/gf2gr7Enm5/zlW50JMxYF62H78wWuZ7BK4mrB48PIWBs8japE28aqr
XlgSwqEvhyiyNvAyCXWpr9jA9QbwXIi7eo3a11I2VQqXu0ttxbVD+j+aZJUaA1PgTIsBVbkKDY9g
QQkvQ56GZVRnhZViU9WszyTlKoeXiAh0CnazcwmAvFKKi8LF3utMp6iFWudxZD19iZmBazgs8myT
ukRbKP+F5irRvv8jznE3z+CBMD2HQ+/WW5407obxcTg4LipaoPIYlLgvrMmVc3GJmoWqGVhCaDQd
ofTNX5gZQeYNWj8rm8HZ+KzUcDdI9P7j9bCyAZYQWgfeRqqEWceRV8QHE5l6GTzlzCko8zMJJ5qP
kDmsdrIFdKtw80vmUr/RLn+Ie0tYLe+Nk/RDiJ8fYYWtjOluhEnEI2zivCyP2mDImhD3SKGG6OCV
fbyDfWT8NaisvDYKDRbGXbbRuSNPji3Ch7ocxBa+YOJLPkoXqMKpPomOEfic0Cnalo2pn6eymJ4t
S+izmiATBP+CoLmTBOTgaY6abcAF26M4W93YLpcmnTVjQIaEYwah4wY2lbI9eWMf3PCaJReS4LWb
RLAIA+PYGTjj8OBYAWQcpX48d98hJC2cDKKT8ZNg3ML7sImfptCoPuWBiT/JoElOgiF/urDivPOK
/9NsLK7QCYYe/ia9f4wTwSCMAHU93PXHKh4yKAPmP5B9ltUmVKwTGzvm/OAlatoK4YOK1yoHbp96
KJNsKnr1synL+HkWYdunfTtxGI5yFBrgykfrGyYC+mUkcXxbsbJ+jDrEFHCE631RejKEWPMk3mKY
CZlNQ/riTk599a3qanHfD7F/PRfVRcm8lcMmOG++d3ebhhTM8YcBopcDbB1Y3nZH4VCYN2oyQ6je
xyXuaxCOfKtcuIuPZU9/+l5V3oTj3D3SLgJcq/OCeJ/IgWYob0LpF1KWaCUqx/nSu7gBfLw/V1Kd
JXybCVqzBqf40Wncew4xfYfWO+X5m85AG/TjZ6zllku/IMkjr+TohB/jhtTD3ghwDDJNy+mkeA8j
jNAZyT1xAu+5EqQskcrlzlOctM4T6hDxt3EohgNU/1GYjjs/4ZlWFLrfxDF2Cxx39zKQXFQpKlv2
88dvvFDB+aceA6r3v6ZPDhE0tCEfdSRdUx7QLoeKByNEPEQWFqVdYoMylT4lL2M/+wf0gr2HQLXV
cc5j9x4siubkRR00crkXH+uxDXgmPDHBYdvj5b73neYLtbS6ZzOPwo0X9nbrtqCpkHAGI9Afy648
jlEx/eUkLw4iRs7xyIwzXs+bvkeeld9KTZzHyEKNH1XC6dKRt5KcL4XAp0B27Qg/86PnzeQTxN3d
L21i2Cuq8C25sJpWnvEf7DUJyjCUA2CHUZjs5ewkGwsljrTnQGx+PP1rj1gETTMwM1l4CB4aKEEf
oP/i3spIiGPUlPmFc3HtEYuImM9RESroWR5oZbsd5Cfa3VDMeg/m+yWHy7VHLNYwsrq6KxrtHJqq
n/aJKYctKobJTufiEjvQ/R+j+D+E9iVOPT7r6/VRWBySvIUYClRT+xfo2thtNGr2FMSiunUd7Ttn
6Yj+oS3iUKRlXurvDW/mR90ackjg9SrOBHbPTc9VtX3VyrNqvyooYkES6Ot6LAjd9BV0gnbuTGqY
AcAsaweMP/JHywkE+0eNCwq4eB1Jezr0v2BrYsPMlx4ElQEA458CI52fKtLucWAcInikaXLYFhif
VKmah+lrMzX0kTayeoZCQxgDWjklwP+aeTz6sp+2OKkB6YB2wwMTvnMPx7X+eiZtnHFVFb/KuGu2
nTtBDURHObnrkcghhhvWnt2MPKjT0E5UEJNyztYz3EVrMnCcz62CLXsq5x50YDcenpTS7IZE3Pts
4mC+tn2p71TlDKj+xn5dZ+XsET9jrR6uVBS2R0F1cYOX6OHZAmNyQKEdeoRBCv5rg67/K1S6PJk1
k4CSUIBiYTpVrYrSOrTDgddgpd7IHJL4bmm8n7MdcOw4RdffhDPM2ie38V5M5OeHvIXPRVr3iXa3
GjnydyK4eyVRfn9NdK5eIiube6/zvH0SKhNlvZ6C68C3BFp+xv1KBzpuA9/z90zksBWrWk9vJs+D
zZIX8XuGBvEvSCag7VXHJz9v8p8V8qQ5BQIx+lTYrnvqAs8+O9Z/ZszLj6QKNPjtUVV9VxQsmNJL
7APtRu86EnC6T9s8Go9uDPGgCaXrrw3iA0wBtWKfRxsGeUal9h+TWsSfkhbSZekM1QkMMHq5J21G
/9jmiVfjfzkWqfdUmZva2uaIE8i7Y7B924kKCmPbInDhPi5CF6LoOKXFnHZE1buZ5f6JURttmQ9Q
/yEenRkGFqz7gvHnLx3kyyDESYEBSH1UM+QWsHnzjBtC91ZYwzikrJQXZyjFWEhYky6AiE7hRXJn
lYOOCEfWuhm7JC4OPPeDa8/TQGb2vcOewrGBFBFzS3ZDvbq6Fx5HChcGtjAZsZ3pN9SfQkg3SesV
mV/SsNw2tdCnDgaicKsf4u4GVasYNDoK5z5cVGy8wXqKn2MTz3hpJMYBzDSsOuSlUbB54BO7Kg0r
v0RVGBzndmQagpP12bVqGHmqoQEMX6GOPQ5TE57hIvlV6wJQV7RBdaRcet0GIl+dn0EtM+4PfcFG
kYJDU99GIbJFznr1Fgwz0B5IR8mulKU+z4hnf9BQkWegIxVow+G5MTTpTdE19IfugH6AoplXQVC2
Fd4TrELMm0BHKt+4JFf3oBrz75BjY1dYdtCYCs+XEIg5RTeDBZdEz6o+aBPZDJE5/g4kqv+myrKH
q7mY572GA8QhcKeBZENl4juBWtTnzi3nZ7+EvgNEQM3rlKDTgKPWPNNZdsXGjMDZpXKCWjRgCFwW
aa15rdISIlObAY3TA4HNEt32ZwH+tKll8U04fbuzbtDuOpG746auILOOzUTnFzoW/c8+mWGZHAww
NEkNGFW/CI+Lo4Eh5VZGZfOK+pUxmbSOOInZH741UWtfAmyRl9Jh5A4ioP0NKfzkBfIh088Y/Imd
HnonzGabu7dRHEdA0dkZmWmv8p99TjuoJQDu/NVMTQxoQFf522hiyZOManPQpSM+JX1XX5G6iV/m
oYS7exMGjzBe4S3sE/rkMR6SgKZJQ7uv0o/7XVdMI4pS0jlrikAbLZ54dF7pOdH4X6zGeAdJedU4
FSz3QC8B55zSfIA1lmOnq0SgUANe2mxSCzp6lYJQVkH9OVZPgTAWEKEcYbTS9ROfykhvqO3KZxbP
Y5wpxuBoTCzU7UavaDNKk7OdeUvqswgw2vtQxO8NSSNVm2lX+LGM0rEVjgfbUcdoaOj60LQaWtG8
GJYP+aHuPehYAZ4dPulkoocZRsM/4bXcbQOMFU8NkLSw6rON+RRWonqhSC2/w+G5Z1ksEQtUXYxf
TJMk34sZPmzwA2PTUwFdjRtjTfNjbgL6QMte3iT1iGBg3F6jyhpzfcuUKK/pGAZQZ2m9Mdq48SjG
jQ6S4U3UE6oazIPuM+gTcw8vHzlhVjtMJax7KhHe0HCYd2VTsBNAxvJb1Fdh5jrSQaGoyy1QIB1O
5A07+6NJirdMhavVQ8t6vY0l6R4hM9vA+LM2cJwKk2nOkrnxPlW+P8PLrvTvJJKmY60MEJkVbm1l
Wg9WgbcYiHsAjZw3SDxAFbKqYf08V/Edzub5No5b4Cpz4X6SuFNDMcwRx0pYuQvBDbgOXe4c56bt
tqGs6l2MJu/V5BN6x+VQ3erBcQ9Fp1Bnwrkssr4ZyWvdAlbnjhZWgm4bDXuXAm6bAdbnN6ngY3Vd
ASPFUxXTZlf2jdig+yG3ZWiwGOGVl43E1xCTDcJTnVCcKqFQT0kIibedCWmHG0kEGFOP6lZzxwpY
/qWhZjlLW2cIn9QwdGzDwwoRMYQQ0xcYW1jAGuJq/krLmDVpUExAGs8d1y1cPDTLpoTxO1WiYFZD
tXurciXyTLnKe5WxkrcNI9DyRrZiN0EbBX7WwMKpzbhDigeBe8UdJqt887ocZpFh3cH/anBgMRdT
Ces2XsSvIkgQw5s6NrdxMwA+2zOIYcH0TYcPZZfkW2d253tTULS3PVUiQaJBq7PB8dlTHkNPeQQ8
DH35IC5/5ji9nqCJLreuJRrbTZmHoR3LTxxKxCcbnm163dzYux79pWdtRZKR3JCrSTh2OygWvZkE
4T+FaJW7b7EDdw7qcWkIeeCU1jFM5wLwYTXz8QHWzXdTCzkFnABtRmblZKpA5gZPZZgie8G46yH0
DZGdOnnpq9F/1E1sHhMKYdcIgqqvUgXVzjFw+g7hB72NK/3mxn3wdbSUxGlRq3YDOo3PMJSF8xD6
trjNrd9mps/dQx46FWTzEooUpa39vtnwwQYpnp/czYFLPumQtvke6mzBlJb+JJC2hpiZox929A5r
R8CdtvH6+RpCxcNTGfKu/2wHjZYuLCJm2Hhpwb800LT+Ckun8DNRQUHhYtzlforT1W8yGjiodAQW
i3kD0Rk3ghhiPx1LKkF4H5JJgNwydvqtiXyiHqMpKmHWo8V3AToIRJMaVjYZTlMgpYUspjPY3UUY
H+wAodHc6UyGBm/jPxE1T/FhgNS3B6VA9AHKsu23Juj6bewy/7EpIDkpiqEfUpWMzk0VJ3I3xAkA
+4lWkJqZodg4bScLKEcibPEyIF3eMTqQGz2T6D5C9zizuuJbE7fTtoPY6sGpcxhZl6EHE7soj1IX
b3UoBerS+SCDI5+6KRsAS3rjZQwdSCnFQ2PL8UkjAu8jY+iN57VRvO0dv3qtvVLeDVHZPjOt5pez
p+Fxyt3qFES6PNZN1WQel+5JuaWLMizOlpM/tcNb23r1fc6j57ZPiheESHGE1zdBVwCHUhM08msP
aexb2Y52h2ObfW673Dk5XdlcjSasDs7s8HtI7s8UWVKcHFg/0KOvaf5EcYt4cnHQIV5YDwOq610x
9Wih2MBtIVMOw64cA7S1fQuDSDhGYfX40Bi4z/0SoqAVPCsfIEyqcY3pihmeZwjjP22PiMCnvPk5
9tyydLJ90Gy93nU3sE4Yr3qnrrZVSyfgloVWPVx5oI+fFbHuUN5TDJcNXQbbpkvUvdVdHKc0IO1J
O7I4EMcpUO3AgQgYlizL00woPVm/6G/bdm4OfBoCH6ipSXqpjoH8mYd6+jwkMb8zqmRXAk2nHLxM
N35ophGbIBjUBgoT89NcBNUrKSbnc63cBIgh1cns7Ov30JWgTzCn964bottTT9xhiyMK9rPK+KeY
jCCGCc7o/nw0HJNRd/dhgGYjjlL+IzcaZ1wxkqwrocU6EA91ATgm302TrSrUByNxAzdWsreKTdt6
YDgvER26ayW6ZEInIFG3wVTXu5L5M4j6vQYtugMotuhidafZyJ0U5dHwCpqBI8+SRpEbQ9ziIew8
/wqq4/N1zfLgKqgLegddpHqTIIY2Oh6OMXjuj2VQyjqNijKfUtACx0/5PDgwNO6BeoK0JBxgo0L9
LEbf3czK8h9EqOoFJ7bKQTlNwP53fe9AR1xBRprHp5jn03MHrfHDmNDiiouRP0x9D9SuBKcFaD5T
jVXmyA4eGKUh0Q3EBNSmKJj8MpYkPhD0IJArlxZiEyac1CbkUjnpyAfipnNOk6/eRMKbPJoVhAcm
A4uN6VwaHtvGSUNzdlkcWPl50l676wPtPeuQ1Htc/+0WHY75QFrZwt7NF8hlCwX6GBZouVOdADtt
RmvoDofrcN1WJPnW5jAqT4p8JqekcCYN8zhe/CiiYvCgoe7np6ieqmsOjbhjPPXl9yQqybck53Yr
QdfJfJS2hxPyK3hEI7l2bkZV0SPsCZNDdEblgN/OHmNaNE8tEjucLFHbnDqrAKAnZth6Bm4eOL/K
g4/V8hWR3v0xEeX94Bx37Hmo/Iz6bh5B8K5hOx+0n89+Nco71hRo08FQ0J0yUMqgLtuRaIuqQnXE
U/UN1ZFzwmKIszNoLc1j9N/i/0fdmS3HrWzp+YlwAvNwC9RcxVGiKOoGoYFKJBKJGYnh6f3V6WNH
u+12hyN84+tNbpFFIHOtf3SRNvFMjecFc+MexGK7xSLuiGvb/Ab7SJUsb51jqecuNv1OqrB7KDoL
d+qokwPqSOcysVleIxHyLg5+8iNyl7HdVaGW1J10RUttdQnSkg6DUxNNzEUvWKCd/uARjP/Yz24h
YK/b5mbUhtpCC8071DsmNfVCoD7T9muhtvHQhlo850O9XSvmxod+iudbZ7PezX4iv8utWrNGeXgN
PLfMAjJ7jn1ROFllBYT6F1CZRZevh2Zot6MLln/0sMZJwP6VR7MmcfHc05FUw3YJ5afKdofiGEdJ
taazNZdHW4XW2XSi+NThzA6KEesiSkrVS0curzrxawyPjdmLfE2Q38zxKVRyeVijmc5yIuDkse5M
cp2GosDBFUZ849IXV8Il2HhDWmLWJg+erUmuLojTBiK7xtVjjazhRYy5c+ksD3WKWuRDTokzDXBl
/yfQAbXnvqHBKVnDEWuc14ff1KTHD99x3F9zXw6HWSb1ldMb8a7vzO2YFmYBSifeapNZz5H6W68D
EiQv6MqrWpcA77/szsrn1ly8wf2owrtbXwBtRs9xZfGHo4ps/TTrYB6dSdbnZAH1YUqk3Csl8TF+
tRUz61AvSX3Ci73tZKkNtYtRTGW3Este+cl2YKecL0G+RRfIZ2uf6zW5+JGeP9rNEi9MO+NhKxNr
N86V/7CNffEdVNgvst5JaFTKA8UdW0APBTm+taGWn70a3TXzvYBQ4URXE7KI3r8ivW/efc/UJ2+s
pgfhaPdrsaBiS5sycPc1FZHPzhzW6172vftYOzOXZuRaN0PQ+pFmWaoambpmYBq6DFG9b0/gu86O
2MHlTaINTbI11slttXmPOXz9vcIuimqitSKsMI16aqxNTHuJSQnmjUBYCowXINBU66Zp08UeDfyv
W8lsjrb6l2695p0z0H6aQdDOw1THzwETxEfpEHLcJ8P2EifG2ftlHn2hT8SaidqOvYzRIHxLGmoQ
wANCdW06NcNjSzQzYxPUoIy999jp1t4rIoJfuGGC16F0SfBgzlnfoQyciWh1OWXKbkoaDhrhHCY1
OsfZ095JWQuJ+r2tX+QkvSyWFLaUcd1fq6UmC55DknqtlUNkq5xXS+vqVQWN/CNq7V+7Tm6/1WTY
iYNlC77MpcqzpDPrPq9pcS+6dfvNNFmkZqEvMEE3uveBW3fSpksjCpsYWdSA2Ztn+GKKCp2rv7jZ
jFtyX3duf7D7gd6ydfS2RxXX4pvFOVhk69SUR+kt5mD1/fSEY2l5xr+/7ftyaeY07lrmLgUeHBYm
3lu2M/IGd5M8qoi6jkTp6rG3QsEhH6vXhSS7MhWhX34b48VcTTE6X4jnvRd75OHKTBbLr1Lr+RF9
0QA2ZYhXrX32Z1hYoKBabPtiUTo+lQ3gHMU7lfqaCGv67SJbvOWbaIudPfPEPqyJypk69RxlY+sB
Fc7Kn566nKk709wbvL8RfeBOobDzUXV0l4vpa1QmU3y16NL2d23jOzXCCg4z08fVsze5/L8CJ3yj
2U+eRqj8Ke2L4S5WHueDl9fWSdvjfBpmC/31BJ53K4E9rWxukuXbrOyk2lUNolunj4JHMN78CyOR
81q5Y4WsamAGgtN29kIKZI21GiTIdSjVD4DGgue1pwiWZtwyOdo0zdm7ws4rB+hn7rIWddQR8M9Y
V6ICk2hfV2H0a7Gb4tFLLHF2p957Ced2TZ5Gy7J3jkFz/dUzoXVvjpZ2mUnP9cbbZqINjM/x3FB8
MaOnfkq5LUc2aJZudyFF/2Fa7HgE3Buqd8cK/YVwbNmIN8zsYbszygpAc1VuHsL72t371j0yilcz
BzrPConDckzwBy/wANfWVPctPQiCtHL9+YFylyIboyEM9rawc3ML7XzVJ9FzebLCJG6Ui7OfW6ay
qFBEmmYHFtjQjKhjr1QXlxQ3OOKho4y9fnU82bzlHbjGLuqLpN6Vq5evWdGUYIwJqYR/dDlM9q4u
+rXnAwJWuHTLiivXW62V6G8NkYb/Yy6QEhbhamWq0LB3XrLNMqVOIX8D95Nz1iELmo+hvdTzBY5E
NKmYZ239aDS1Xb276gNXsfkTO9KPPurSG+8m0tbSeJFlUB69sKdHoXNMu52NmZ0vkknMPpBeoWa8
IU21gWn03Md9Mfk7ufXu0yaGkBj6hihIkDDjvi6BCn+6AZNBaoJVPhFpzx9+WxOCSev6qZCyPPQD
D+2gm/pbWdCH6gFy0qI7rRcabtltFlceYkImvcxEFpj54g8BOEBZLoTcV25z0r6V7yNmscyOw4oF
sZlcnSabUoeh38Rr6Q4llYQ8aBd959GWkDOqb9fqMDnBJnaQ8+NjFxVDeAJMEVkBbt3vtW+6jyFa
x0+A1uHgDrlPHivQohEwPjDjNNYPlquuynXLNQ3FuuEJDbZdPwlakKsQyOyxksvyt/OX5CQmMdu8
pLV83BqmIGlvSAQGVxRUfLhkNJMyczTl5v8o5rI8TfMqf9SFQgzpoet4KPN2+oGuRz15vJ6vRVwO
AH9x97mpgXDJSW4HdynlAYmX9cEh2BYZYbTzfja2uhR9PLOOQcv88Ev8Pds8tp/uRpAN+PHFwfVN
KQQomReW7s3vrPXTA+EJMq9f2jdKvYqD6ZbiOJaTfO19ANxI1PEF9Mb85jaYwUe9nnOFP5K6GCvs
fhqKA68qHEWVzjps3NQvnPk7MhCfHnaXoIq7lLLIOBqA8SY8GZ8tO+DmBqRNDSllFAVJI+BMTnsF
VkguvRtP+oCu2v4y1hOHFb1WZhfkchCAFXRLzVve7p2ijMCGw+11gPm+rSgafwd5JPghNZqN2VjU
bnfSHS71uHiHwe1boJgc8qy2pmvBBvrXZezaA/Her8J7x+0o4njK/Lhqflumd3+GZVNcWqupfxLv
rn7jvRtOnVlQS+U57VVTNbjxf8HT/if6iP+YkyW6tgmbxKrxTDFbm7Z7oafk1DNZZXNVvP+f+WYn
+Ge+0P+ORr3/+/9OL4JIb9Q5WeRHAo47kLVwe9K0CjZpI531UOSdf2YabN6mba1OAvPtJXHK9SJD
xt62rASzwSCHzJmB+FEnTKkb0sjjfFlEfVjy6pDPv9WGsoP6ctctkC3hlzdVctWshoOajkPzQCD+
icNivy2EZVbuLpEmQxyzj8jkdqv2BZPPqe+HhziPv4V8DVAbulhxWa22ThkILqUIVGaIUnCSZypS
9l7LuT0Wn6HHUEy7GHheC1Z3VwHWBKYsh7ZdMrlsdzTmGBX1A+tSak3gGmxFYW7S0kmoU3PPIgfp
K4OPgkEuCiqCmYa3MGnZlqM/erJvtQIFaxFj2RxG8D2Z5ZfpklsHf7U/y/DNasRd9XqJVgdlsjlV
90DkgEyQSu+D8bXaYNrswRnTcmzSsWuu7rZ9jef5QEXNEyH6h9y/VPkv7TnPSTB/+EP7e2meDD4j
u6aCpXqeq79+/kcCzQL2LowdHB0OSIEDHebNO3/oM4HJzVX+qRf9TUTTZ20JijHabOPFCvJTSD26
GxxHF3ws+ToA2udxt9PqRcnvlskzRz9VY/lVNf5x2KA73K9evqWiJ+4SdGd1PmS08SAMeOHDQ9fV
Z0/il5J1uCui4EzOIQyJSeNN7UT1OdfdboUftMULQVGHDjFN23DfTCjewjiLe71fWEJ89zJX6nz3
I1rT8stz7GNjD+fcW85l3N8AStNeXNzhO3XP+7BSR5eqKE3N4Jz8muo/uT3uunp77YDtwIWyggST
4ROiApziOrry0s5PeUIY6KR7SHwoIfu6jN9CV18DQEt3+1G56tljE5x/gP3wTHJRUQbmS2unxXFF
CoRjCJ1wSChRcPacZQR85YTZaICJRl7Q6aWv6l2XfwJLZGMe3HTQmOPozeeQRza0eVBEeIrzUoKP
ffWn1xoUL8eXh/OKf6JN7QJuLplOOqKzyh1f6K566pPm1sV5ZvVtmDaM2+By5SGwm50ZujOgRsN/
XHwDIFs8J/Ff5pU0mEGuXGtHvxAPNVhQ4mc+G7vVE40g5c4qx1RTrNJheBeSMzE+wpkVaZisly3I
PwgPB/4b+AbqKk382eOhM/GGD8ievtJJmg6l2In+Xl8VgClZf7Y2PuCl228wFDOcTRSwCaAE6UHu
lIsQsA3KqwPttnUgrnlxLNh4mI6eiyk5BFudieLrSDUL62p9q32CpZrmkySI1KJVMIqf7PalUc9j
XJOOsMLcbLtp3pi52usST0irw4e8olKtODcwn/kIgyZqPEwf4+Lf6mY7KG86VaPkDoS6apdjp997
r39atu3DmW80PJGM8mCvz2H3OCqVLcpk/fi9TqqfuVVfRwvttJdcIre8lD1KMIN8cwv2XYM8wY12
yGUz7YkL3Vm/oJv3/5QW9I9R8KtKyr0VkPVufhUMXo3lHaRyjl6peVn114jeXHeihcAiyEcVuxmq
zDL+nmqo31uN5kuD59jEEFQ6JZg3Hb23NheZ3fLyBL9C+WdxPwp3TNEboGbkm7s8AASSh00tZIwt
+UtgRSJb1u6Qh14GHHUwyYcxhpmpfDcClJxo+IXfNwacz8GBE57TJDzBwpxQ5u2U3Z2C5juz4nUR
8THQH5WLeNzpP6dNn8JVXuaYcJJcO9kY52Bd37tuOlZMDWNzFcuTvZmvffdQ9xbY0IM15z8M+45d
cM8E7qWm46dt6gfbtTNXe5nvc8qtZYasMq3nYlfBRakQ5TLboEckhhyHJ2u1aVd7TKB0Xf9j0cDl
FYeN/3l3J9n4oqzmz1I9Q03vnKj+JtR3XzgZw3+axAH2+XWXwywWPA+rbK/hOF0K2zuYiBbDWqdL
UO3X4jPu+Rjin01Zf2sr92GJ+rQV823t+JOgNb+0RZ1V07RX1cQr6aZeT4uYPx87joraq54Y1n46
FDC5BU836ySXxPJgoZGhf+wazuqcE4vgqWjLKtfNCqrXGGBOoi2zIsl/rOVXPYSZTX05UCUNYGDG
AaEa0fiJY+JMbH9mzHRMqgGWD5+tTPbbsKSl927P4lx4DeL35tnY5JuJAWvNdeLJj3P6ApwbUsji
SJ1z1nnusep+uhPMbXkoVpV1ip0mRhSD1Y/aKw64B6H5p5X8rQpgAfur2wa2Tql2YQtG/NO/S5gY
YE67nq9O7IGVzUGJeKJHIXuNCFqNU/r78sfW1+4joiVQYWPzEdomCEg1KfSnzaT6BcpC73K3bl/B
KMSh6vkNICRKHDDbMlwxcU+3xRoCMNo2n191IcqHqVids7LoZuX2l/1F4aJudvPgFhcJZ6rTNRKV
yfxViuvWBz3z5WCSCwCks1+mOILWUOzMzoDdgxw1/28py+Rcja7mzSShIkjtUsLed5TCnhM7+CbG
KL71xTY8AeojEw6qqAFxqn9O0jqVnX0LF33uhVVde4/AmGxAXv28NnpMSaGyj/B3016Qbb+n8MlO
CUwEElre1qS4X58AjK3oz13l/TJ40q+00Uoa4zmZGonwCGKWSIm/dkLHFZxt5DSnLRquzeCwccjh
YNCWvZXCvplA73tkE4T/hjdikeb9VsvvIq9A/kHpxwcbrnwkR+CxX+YnbCftfgmwpZRb+WW5h1rS
E3Fz1XRQ7lRem8j0WdC5ceogz0I3QSR7CatMQjA6Hpqy7Gp8UUmMsKhB5kPdz1uwxuFOlfN8VXH4
UCUgBrXDAVcl5m0uinfZJzaAeW1lnZh2Og7zlCg23i6pXrfWvDuuc5bV+GWK/Ru449lrIutATPV3
Gd/dMk3E7Rmq7L6T0PmOdkK4HeYhytqcsp8yfjr+h235OrvDTo3jqXH8Z7qPHzuVnKRn7drJfjdd
LTN2vYtDAGPmxOs12db32iHbSMJYj5FJzkWBWjXuznSpaDo6nH0XM7cAjnmqPMhivMZDcK2Bc+Oq
r6/dYN/LE9cfclyWHTU8l2JEblWU+WWolX2yhJsSn/OWb4nIqiD4Q1FHTo3wmHBOtaOT1qYhTtbY
S8Bg25eHaGv83w2MCYjcKE8FGK1MZSIKtS9Zt7gex7gMUzdpmSusfIN2M6VH9WEwTVIfSKBz69dp
qCKdWbGPTnVwiHu1Gq892OHMmuwVFCQmnqjfqw0mlZo/s4bHacVlzHf75WeESaYC/G3qQ5VYzosd
r94VAo3KRa/t+465m1CkdGK8+hXlniKQvik7atk26PJpM6G38yorPpRK27e4rVgUE4gx9ObeCEGE
iLkfYvd1HEmrNG6QZEic6DlttPIOUR7P7Yl1e/7puHfDkClXKu50P4c7N4a2D5Xa3ogmDKvMmuek
z8ptS45DDx2YxvZgywPApbpAY4XZ7MmRZT0Pya+Sjoo4ZkXfX2mwqdo9pFBPXgufmvkN1VJCDVg+
iYMrkolDFW/OfgQeueEbtblFg7HPOl10+FUcuOI0MOzeJBlLw9eGQFZq1rCIS/FQTpU8xcU0vc7W
wOcYzWEbXnz0KUw0CTng9xpG1XFcVoDnic+M2iYUCIONDVzvqsubM3xW21wmz1Xj2SzUFmTeCtXB
UV20SEfEstXHqBzqcY/0/zOq7IZeRxLAdsnK8n5oXXY44hnvMqNN4AWhEZAI4NNq8qXY1WVAkaSN
h4G92+Xh0ppqOY13JZuRD/Qpug40sobIPCeNFWZw+MTO+ibq1n1Em9m9mNF3fo5TRw7oapEHPji2
fg0Cb+suWicV/Zm+z0de4Yh6DnNnPPk8z0d6T+EtRSSZWZBrX0zkbwQdO1NyLQhZO3lBX77hEouf
kBYOe6HX5bXlD7Gkre8vLwQvT1YW6rx5apoweQqmwjmOoW3v22QaTjF94yx9q/foD1H30A9DtauX
xXyRvVNks7/ZL7NgcclsbvIDqFB/XMXaX4ggk1cd/hM17yrrEMd9+DmXDk33tRc90p+nfy2g3/uG
oAR+JxcI1r2Pk57x++KYtEV8pIwa/VPtjsMhItLoqGFoOfXl+pgHfn9FUjmiKaJisLejhITZADaP
awA9PLN/FHQY9ZJItbe59FHS3FWa5Tku73quunYolO2UuTRFV3+ZlMlvop7FodRhdR2kmL+ivssP
KBFRvdpK8abPdv2X+abaTXr4tVZTm9Kj+rzETcFYj/crsKbpuobepa8lB8X4IlhBKE8FgK9AJXfO
GhHK1Mq/zto+qGArfpTB/HMDx6RUkmSjos9fXXfqWGO7D3JbRQbvJA5zOL7ZCJyyWFUDtETSHkaT
5PyJRgC6DVW2zddxQvfvqB3u2Qv1N4uCutOQTwFhUSHzie2cmyH0jhNylZMLm7WLOxcNLJU8UGTL
Nc8RsnWxLR6aSBZZ2W3ekbLUzy7nVCpD1BTQffy6ZYNnODFEQsv50OVaPynpyFs85vfM1xbePnET
tJLNutPWuuyMmKyd0zOJj+36ZUYG/ieJdPxmYQzZLasfP/ISrjtpDXGm6lJkIzWrX5Y2luekZjVs
tjHONhHFcJFeuI/sMn/NCVC9+gPyhnLmU/GqumIUDd+bqbcJWq+R/6AE+siFa92VGdvBawd5cGta
7iCcT4qk0gxRrL+LmbQnn8UT2USc2jLY0ghDcha1Vv3VwLU/jOXqHmmoqBni8wI1DEw1HrI7Gg0p
Bamb3+AH5cVth/lVNhbRkyIWYCMadcIgAmCZeftcW3xk+Enex8oDb6vL4UtDKhmyb70dt6aacU8O
Foc97VMIIvSDNSIH07Nt9hoY/DzH/VfdCv4sZfFaarntRqXlvh3lQkSfnH74hRm/I2yMKBnpnsr7
+YFsrs2IXzO7sIgwaFXtdyT3ERokqua6ohMP+daHx0rVCfGYfMisYd6jN7flg91jqR9rL9gLVqQn
u0+K26gW7+YBvO4I/0HDxFenW+ADzhctWHjvaAuOdoCXC+d3YH6ddbVZMrp2udWJqE87d0ZA3bHp
10L/rbT9dfKml8UJxozErWc5Tb9tI709c/0L/WEhqZbFhpmw1nvyEuVbYSck7SAhTcPSe6viqP7i
UxuyH5zI7Jqpehl7blHtevoYgG0fh2T4qjgSMxB+IJaZA5u/ebdfW33pxyk+zxArMPjm5yw39DZ+
zqtLjFuqiv6X3U3b0+b4pwSl+nHWbvPNUXm3H4bNIaoFgeJsxKcMJ5ijpuif1tGxX03Z1Bl6Ix5L
Jz5Lwi1RhBX53sZJQKpvUWIbCL6NIcQqnFxzqkeH+qil80+R07bM+/O3nvwUCJiSURMqLC3NdgWI
fVxkEnOLhdPJTAmXb24lj5XoBc3WG+q01rrKZK52rUurU958ipi/Q6yNvqFMx4ySdN2Jfh734DdO
fKzrMr721v3ijiEH4HX81BHjE3MYMs/utpScJZ7FeQdS/AfpSf/MD//cROND7QxanUzXMHSVIYXc
0VDrJ0AfV+1btWyCivflxfgooti82hcv2OY/LBMuDwjtz1TRisn8FOSCoxMo5HCOwBn2HYIeupfD
mLh5HekXu0G27dWr9Tl0cHHSq/zXTep8ty3Cwr5QtHv20PkeYT2fk75Jdp4umIgT30ldJI+Inpzi
eQnm8Cp4L7509ra+sSLW2EDMRMAnmhrnT9hSTstIMCB9leq5aD5V4HUnbVgb1Si34wJJzQXu+Nm6
ut8XF0GQU9jszgnD01XXFVqEoLOTbwt3w1eLIe7Np8/6UDozLlxhJansqvllRUl/cMtC5NDn3fB3
xJt6b6rHFrYujaJ/tpz1de4HtqukpsqezKSy/PCFQfE3tNAJnA3cJoVnp7nBb9ij+gW5a/A19bnz
WrRav41DF72OA9XRzuKG536g+XupLfdaFGGw85KJ02iGJidLEhz4G9NXQjpEf9euAritP7Dm4Wfe
kiXC0LKGwDeOyak5WVgBalWSBSUH9rl0q/3+wV9xBZwaMwWcHkFzcrbcy+zFtx+oZA1fHMGfbp/U
KDtohBxPUMVdWjh85vdtbDq6iNMvLUwURG/JU4gUv7y2lhO9IaEh9FLaEtzQzsfuO7XP/h8IpnDK
Ck0XC9MN8JelhNrnXWLfLEId3rRPZ42RTf4TbiqsD9OMVuBoawmm1xULt5bfxvqbgwgSMUHcMkPz
GkMI00szhVlU0zOyp+oFk8XWos54oVRQ9g8NziCYa+qJsStWYk5lAZSICoZExdZY5REXMV1hc7yh
S1uDNjyNKNYyt5RRSt98hMjA5sPOrDrKH00XVXBDRv4JS9aONBZNedXGF7+lge0NS9V8qBpv710X
QOqtZUGt2rM0F64drDBBczdUep7qMklBw8641A0AFqyhs1dkcdXpEFkNb/kgveiJDBjxbd3q8jyu
cvw9FpXzhj4p+LMYL9pZd7o4F6I5iKKbn/lwuy9V6XLtVYnHlqF0uUOZvKYjtbD3Yo4tPwor8nZF
XNFJVoXhI9Zv92to+dW3PrDD/UjUxg1JhPeuxzr/HoaB92kijQ6yVF7VZt4Wb1OqBxneQqtJKAMP
4vi3i5AbpViknuvNG7OAIr29VPktKOvt14yw4eph/r5teSR3QTD3eyMlZ3uX3AnAcah+13KqPoIk
jvkJxLxNB4GNk0l7skT/PJa+rbMyGq2VUU+VxHGUyDfMIn7JSMtdZ9XyEBLncVuSbt7btM5znZu/
EtSCC4Ty2tRA/L7j2QVl41x+jVcOGRNsZ5RxxW4MdJcly9ID/ZXvTb7yCOXvMy0dDQn+J7IFxWsR
RhNGjmWnWcn3Foa2VFSVnfK33BFWYEgDJw02tiP+ARPfwm56rid1tdqwTU0z4y1X/QHuUtY7M3PV
NCwnO6jdZD+Sz3AtNxuUX3Vv9ZQf48k63cVze7j9l6jrXgk2cshdrfz95G9ce0gQfyF13hWy+zEi
KnnxaMRq3OXGKoHoxdBnP7d/fLN+uD5qjZUfyu2Yqxt/F8Tqls/+zbbMsa/oz4zW8ILEbx8o+Rk5
5QmtG8gQyDHOJoMN6zyLlgbAWk9Xo8tngPCTG5XVDbVGmxa5YqR1dQgMzlsIFQ/zURv/obJ+dIhF
GuubLgqMZSWJWXSS07Mkj0ne/ojKfC8G/ybR36WLEybXEWOM1yVHuILjRKNSaNYjJ1R8dLFAgx4e
vEqyjWpuZe/JqgYrW2qGdgickJd6O65rse/tUj8M03gVlpsER6BV8z0IcPD+F979/4x6vPs6/x0l
2JQ27UIFUQQTMcpHbx3Wg4+RERvZbL0GYv1Xos7/65rx4/9HBeL3IKv/0ab8vxSIP362P6v/qT38
/vX/1h4ex//AFuBFkecknheAAfz39vDY/odNbbgduqHr2pF9Dzn4V3u4Z//D9zwvTkK+IAnde6bd
v9rD3fAfnh97dhyECGVc3/2/Kg//t/DM/8gTo0f7j+7n0tKr4CXsT1EV9C8DjPoT24Y+z+Qucq4j
B0EkNBpwjTkyzrdlAofduVzrKCtrD3TERnmQ9zo/yWLlEUeic8CDCtagJUhhsKpfszdht1fEJqQo
L81nVaAUt0dItYaugN3cbcR32lH0u+YmPXV5OTwWjWGM0qP77vu6efAdD8vCRLB8zNr9ZasIExKb
Y38qlE47KvX6Pu1tRfBGI9VLwo176TkqHsu5ucv+2w7qS/dB9ZzQ3v67DlDhlJq6tC1Yyg+3VH2w
x14R7uDMEWMR6WKntQyBaGNCLS5B7fmXGizuAqTjXms4wfe5cKq3zm3gTMc54Wzw0W5FO34BlDNd
FZlXd1v8CiNPYX24um+WdKgcfpieKfe0BRNTI3Ir53Hi217jjcU31W4g3iYdVVCSTU+Ohl942w/T
jONVa+ThaVVp+T2PFE4H2w85WzrGMcn99u4tLiAgWqT1Vvp6+oPu1r4Bk29NxmHiMgSKFaG6az2D
Ljg4d7b4HbVZ92PF1HVHHksfJYljVwHy+QWtT0uECYuiHy0H46zuhx+tUOBTM4y7eGrsHyLBX5e6
DZpkMOD21TDePJvKRmq8josizt5gd9yHuqJ5ZVEj6ZNR5ySwsMIRFGf22vnZkX1VpatIyOjxzR3A
cefqnVqF6VWNdf+SB4SHpJsTDKjPlTfue5x9O4kIRKXMrqRr96a/tb6FotpaEOncbR1Qz1HDauYW
+XqJkkYcK8efm33leY1zKACU2kzIAr7A6k01EogLN6WSJPmuI+yKcuyiz45YOYXFbG26zMHTJna5
H94NO/HdZGu2xf7b4H6PyMtPwmPueN5TeXfDLnGNsmytAnKi2cfzYzThfQsVoFK2tnP0C/GH/13y
XQ8l/OgvNeeNSBMZ6IcI9RViP2BtnAfal1fP7wFsopz5KmOaXK+jkNa+JbETsHcKKj+DXmixhHjR
uQewbbNqhTzVNCldF7TsMPx1WW2k4Xrk/xRqnQ+V15l3JQqrOXR3RxfzrWAd3sJQ/JGe0wEEu/be
GdeiOZDS2WHy7V3fJhvS9t+jfotW5NMBeK4S5X8j70ya40a2LP1Xnr09nmFyONBWVYuYJ5LB4KwN
jKKUmOGYp1/fH5hZXUo+SexF7zoXtKRIUcGAA3793nO+Y9tLhFdMjbyqTYoNDQJ3TSXQvrhciV2u
2d2EzWNgqmvHgHfDkh50T2/XuIVLjw05GsqbqhfiPo1VtPIwnEfHpsq868G37QKlcdXjExqY4Wyk
Gxg+PKe++UNWJo0zdGmS/qqHoTvtEU5utdYDXlf0k8IAh/cFFI+W8506uWjf4J90+cYeImOjGjnc
e11IBnSNKmmPagxTGJoG7ymN3LI+JJUbt8uoE96tM8UVHjAezfGywNOFCanDOLuMUuUxgVXeiPqp
Q7DnOiq7sQToGBSpNEQwfEV9Q3mHq7YkclWndrKs1yhP+oec4v5FMb1irC8YWjjSHRlzmM5FqCK+
y7JW9Ph6RXhfBCWn5zDpNlOnobGvs8E5GEKn4SFDc36cCSTKemknzOk1FTE21dxkPVVTFCKIl0aw
cLEP7kEc8JJE1cN/KoWq7g0zV98xx1TPjeW6t4EVWMc4D9w3O82yR2rJ/M1i/kQNhp1kWgaWljm4
qTn+l3if1Io+tDlsorKbjEWXdcPJERI1E6LwFmWmPzcwMBui329dA1FCjDsSW0gwTW9G1nUaozZp
PxF2aFCPEW2zYFuUN+wcOmJMK3muIBvsmLAGDIjDjm6awE/xWjqiyFYhHptwTzk4vAaIA2cJb2Fw
kjcN7O1GGjU0r6So8qUr8IX7ydy1jJXb1Yw4O6zWaqq7Yxt3NU7UgLDCTYboH70LdIRwNQEGRimc
+pCNVFlgYhni+BK5af6SNDObzh887SQQw2LNzSm+6ZKUkieDLPx0HdD8Jj5DoDsqEsfStlbLgZyD
WkY7e7TavK0Wbmx3AwNomwepApD13IpafREYatedNAgRzqqKWbWWPJVpS8nLSl43TSi/6vlUvwaD
Z73QWlRbJ7RQX1PIqZLTWOO+pp7X3TGyZ4IQ0jPAGihrit7KGz0bNcLkIBqKavGS2wpOS9PyrOiz
WisWGBz9r/EId+YaLSuOiUmvhm84MLiDmoy0UOYD03ejICOE/k42bDLG1psEQ8cfo6PpVygR1X1p
DdZa16ORqJRsVsBUKVFCo+96OEqM8aryc/UqanvqFrUTVXcMxUx95UFSW028JSvhSYupl9YhURoK
x3nDJyAxaDq2ce7beOZOoMxtNunUqgvxQfIp8FoaCzqqP5z3iF8DZ3yY4rL4ijgIn8R8Ct/GHmBC
6HdJj5lG95B9YX8qFknnlnxHFeYm8n/fXZfSGNYosqZDxjKQCy0ZCMQqnHLbBXZ4ow2jcxcKRMtO
OepoQpSRLXzPyV5jUsX3sp+GY9XQxVJWwAi+mRDIce5eafzqaGXa6GQD27jKmlC7MXsUu6jA23jF
Ibr4NtpVtKLnaaxypzL7RVPFwZVwolkkFSTXUkb6RcbEES97yB17f8otbOKq8Gkkoi3lnDNZ5VqV
E91vrcqeA4Cae4OI3m3tFuaevnyyE4BwD5F0HPQ4KTdypfv6sNakGq7oJBTm0jcrzOcB+9oAFjtv
30J7xOQru3bJID+7sbGNPdg0ClzKKKP6ozcnBEFd7hrLLKqnrVULmtzCDbQvuqHJpzbmCEsjEZhZ
blbxcko8a5+VXndkg3F2QtfsaVUHAy5dPHjDlQjzKMc2ZhsnDIfNJgTCxEEsoFHVutGXMWy074S6
M06y9EHbhszwINyA/cYLElmr0QEaKpJ4uhZFyOTbhmuxwMJqIhwxhltltOnazit1rQBm3FQBMnhV
k8OChAbDhDkOa2kX0yZtjeQKaK3aYlZgQI7x+8Rck9ZprYUrG7FYBgFC9isrnGMZUnvcIKQtNq3C
8QvByTu5KfYktE49dFvU4cuiqCGqGIL1xvkuRwGemZ0oLx3mqRdCn+W10/nt3qaEW7IavItyp5xe
Y9uKM3nTE0iEJMS90nghbS76HTe9oewj8L7qxfP8ajwkNRbeXcR0BbWBUvltjCkof0JZED5iqirr
jUJG9EeA/2xr4HTc6Wocu1VoFIm/7Roj0ZGLeCFzbbvqHk2B4cT3fA6BmBWYDE59W9AKMQdx7mUB
3MAqEjYV0ymjcJdmTcGjjzKfYRk+inxtT0W2620zO3XArJaJwgO40FxN33W6UR/HtHHvMWwklygE
flSmRrukSA72Jc3aK09hHFgYTWkhNyzc7rHwy24/0OraBJGY2cFNFN4C/C9LUA6NXSw8R5Pzq0jP
fh9aZ2AMPBjJg/WDk931bAp9NOCDQnJJA2PIGfgz9WILI/wCh3pblSiG3AZaQVjLdtXCxLjEeglJ
iBZcuWNnglAa0aO0mP43X3G2ZtE3YfvSXHNxa1zoXtAMtEp0D6GnOXaI4KJePLZFLZ7Y1XHwaNj4
mei0bJB+zYBX1+pTi5X/tW4a7DDVaC3b3Chtyq+q/q6qDFwcc7oN5rIM9I5j001skwtRMQV0hcpk
8h14qf2M4qffhzSEr0o59+sDV7vpWaFHJmwWGpEu2KB2CzBexqV8wXDRRMwkDA1RfTT5O5jIuX5G
n1Hrl7JCoejFimUom27rM4o4EA9Xmci1YRt3sQ9pyJoQQXiJCu4S+ug+wYC5cz9hD3kI57EXrVyy
nEsKW+AgROMt6EfiCahqsdSiQVPUwUn9ANeAcUY9FOmzJyz7MjZKe6r8KVlHeYa+PqibdWmLmrsc
P8wqs5zxqcry7IRFkOk6PUiMUbLMVllq6cuOW+M01pMfblrbtl700PWepiT3t4ZVz1tylTiXQJkw
Q1HfjMWCvmi0hbA2lsvEUWjvWzERAurZ8b1B331PGRHthTD8fZ01eAo0ObQrSbcGqSdSToIcrJvc
xwbmYeZC6Jr6t7XZ1/cjrXSQn03GJjc62KWRrjwPxaT2mcXaWMZG5yKLMtGjMUdCp1xAF0MD3dbt
VWQXPa42ppxYoINip0owlsg2bIK456fagsLCvuIR71Mt06W5r1vbpJwfIwlnw0JLEGOPOVkcvo75
OMRXSdFO+CUF1Z4uq7sAxdcfbt+Me1mV/VdfM6jdcOrfaByKXpGt5vSDhUhXVmVA5YmMQt53KvX6
FWm1PFJStodX4IFwJi178tcqq9k/dUBB+tKi/8kUE/f70+hW2EJDTpVXY9V1ryIxzNs4NQYosIZr
b5w87p8ZEUjUDewSKKSS6ib0lZ/dFB2QwmWndRqq0HQYtzAYxMLUvPBakk6wcuMhP3hmkG2SaKp3
8BqnVa/kdIZdUJ/sAW6TXvHUssR8eH7v2/z/3Lqawwp+3bo6v1avb9/Tf+zr9DX/Vv+tiTX/zT+b
WJhP/+XpDnNz3XAMw5ojSvvvdfOf/zQM41/U88IFtCyFwV38f5pYhvwXZ2hJF8u1DGGbHujKv5pY
hviX4wkdf5jtGTZ8Mvef//Ufb8P/Cr6r85/NqfrD5//I2+ysoryp+TdnjN7HHhYpNN4HMJ3Gbq5w
gNUHxCXXCJIw5tpvDlVZH2MpirTuLDK5Nzmv0oBHEhKHkLGCs0KlhWrV2v3wxv31sn58Ge8Y3p+9
jA9URORDpurlWB/iQgcxgOwDfwEbuZflR7RCVAuc3miVrTVrbE6uAMBR2jUoqqn9VsbmY2pH134b
M4XujFdbsrcaGkJGWXO4jRhHbvBh3/etPSzjcHxMm1EthylOEBzEF1MG6mLYxEX6mX5I2+iFjJFH
a4j2UxZfoxfbh2lmM9Ct+l2e1sEuqzSxnlzVrKmcA6Ilp+/C9fd0PlbxFJzLsUbvrdakd9yXWXst
s0TCtguHRe4OGrom/aXUaKU55KZZxWnwk2ZtYkbPU/1uJN1hoTo+jH3zWUbCTwG880X+wPOGeEHW
TTl0By/GjdeBycMRQdM+Mi++C73N41BUeNbKwX/XgguJ/OI0FlBQcrlXszXcHlDg1fW2k/2rWXQC
WWi7LwzEiW1FNSaWfc8oHGELtva8pwMaFMkqsUNnUdQnj4PsGuJMgBuga/ljEJdTCc4ttZ17aUDw
7WR3W5Zy//vF9FNgKL/uxzQTgEA63kavO4x+f4bQfwSYjp5IJNe0M/RFZ3cgp7FBAat3WkYeuEgi
hmI0q5qFaModts1NVAR38ZzW55lvLbqY7YQxbYFu9tlSTIBoHohDEP55M7RBOX1Cu6QF/dP78WNM
SsLQEYaiDv6DwB4vMg5W3N+QcbmFh3OJUGLjYXuUXvrSOfqjkzRLLwtXCRGIhazTZZqwio2yTFcM
U/B/eMbJs+qlJ9WFmcmCVsTh9+/xe77nT25YlwfTjwORMC/gh0iEom0LtRs5A4i/jd+GF3xtnICH
4K0SLB5X3adWfDdVdbf0w0Cfi6hlpYqTUka/0JzP0tl+xtecL/kHy1ZTGP3QoM07dFmxaFHWCo5j
HLx+/9v+8qp8GP8w03WQENNjsMfiVKblqW44YJTO1KxEZ6LSlHmzDHUHyZBtbHkOs6+HkY8aLrsL
spoTkB7e+EEDCwFqWYA9xxLEv8o0egEOc2eY9U7F8vvvXy0bys8e6e4HYupIaAxDX1UdhPF9AD9h
B989VIsJxaUAuEhH7ZO3xZifHz9bBB/AqYKnYZRFbXkwVL834To6ZcZbFGw708VdKo69DkmP86on
Posm+OWlmG+cHyZxfh5AWUjBc0NNv7NH9xhDrqYe5TRW90RKR4RtVeOgPSQB7cgxJhhBoCt0Li0Y
DxrXDVnAEW5nwDnNIg3057hsEXlV3VdP4RXOSGhYCulmy99fjF8+jD7sbI4YNccf3eLQ9N1L8Y66
iLyCB0hLK18Er11U7VSj7oGOPFCBDkvXxn9jhkhLEZ4t2W/W1HHNqoE8SGMcRqPA3Owc+yF6w7l5
6ceCftrcFyoMbV1n+ifhle/R5j+7uB82jcmtyz60rfIgi3ITCHWd2LPkBXmu5dxXYXAzJdNm0g+l
2W59B6Ac4UhR1xxa2git0G4qt9yRcLYc4vJFo61VaCQ4F/2ajuvO1ofXVnGAq6LTKOI7Ugr0Txbl
PBT82aL8GM2T51pKXrNX0pG21jnQLQxzpnuaGtJjpyTqrr0exUcwDrjghpZklR47kAO9qfHpYqZt
32zpgTokGLvYyRDNuLJuQSgh4iecdCF8bFy5n1kga1KkMymSctN/gJfyaPnGw6isL57RqkWfpNu2
jl71moCHwKsueai/0lJSWG/Go5txdu7z7qHA5fj7lfbTjD+egR+Dg/wyaRiyGMUBndLSyaMj4X6H
zPG+dwKVUd5eJ9Uz1/MoJmtjVw2YEGeTp/lnmeK/quHkhy0hd9HumazZQ6JSfYmRM1vyNEYaZNTh
uaDo8JCRrwoLlFGl9Eti2W94nJtl1EomXJ5VzTrhWQ4TrNJRcE+33wBb4W4XRrtocNURdGK0EPgq
rhMR2tmqmJpbIH7BJjKbo0SLgPz+mKXd0dZyrHd5iEosdAkzd0sP+ouJ2L5PtjAWENiZrxO0Oco4
pPVlBn/C0KZ6RXMcx1KNpY8tK0WDpl8UDUZ40NUX4RNSXgr/jBneXlhKu+7y5iFJ5VNoJS9plJ9c
V+3sVJ2ywNoVYbAeeqfalKH98vsr/J7O/pNbUn7Y5aRe967Tme1Bn1n7dVDe151drkggZtOzdNo1
GN42VoVVWWsbIJl9bq7RhQcrtupk41KoLKGFvnqoPVdRYRMq5QcIeZrmULF/LqqBwvn3r9X+mWJi
Xo0ftkxGr0HZMb0+6FZ/arLL0F3Trj/bVnpUWXuTjMnac6qTmZUEXWghhttk23JCBTpJBAZ1Dehk
C9EkPDoVTn9Uo3iTU3OBFn1Ueb0roTUpV1+CRN5VqJxTO+A39Q+xCaIsS7aJ+jI6zr6kw7YcZXVJ
HHlk9H72s3ytmbepc2qpXvmBooAGLTeBw9MrTNe//+1/eaU+7ME+znCmDB17sObZW6ssnDuQj8G6
AfW2N9xKLn0XFqTSIXUqbL6sR32lYdSY+QuvEbrOnR1PyOhQKK5rpiU4Z9xsbZgd/hQb+XM9gpf9
5MXOW9HPltWHbVwbXXop7DGHOEuECbtjDPZwEcerOlHyMUjRIav5ntOtVjJe55QV4LuFWxFcgBBl
9SIUYXR2o7i96zNXW07kp155HXMChogNSgUr29BPRd5df1LivAfH/Owlf6gCRmh7kSY8daCT26wm
G8sTvnNnB4fFQMuFgt0KC6beVM8Q6VWPZy53F04rkkUWlKd4ii4MIW7ENL2SQxFgwaWULlLUUAPk
XxCbPnBlFB/ojuNmnaYyRWZm6gvAFpxpJETmMsEdVxvRS+sF5wah2BL6tc34Nkl2llmaGMpJi0hD
vlACYGJgjBivaBoEuWN8ET514FxIkoKqVmFCj2ZMX9wqPEe9sS0YKF75dsjyDQgiytcO9i6NkbmO
UtmxsX3D0ltX3Vzn6/mwrTvnqUkaSmyJux4cbYMFI+3XEgPq5pNF8otaT36oY4wycVpOtMUBgA5v
VcHxoq57Gqx9hkmWvmKwDCCqLAMsxesGeCWupbpAQQpYUzHqWGMIfkrG6jGyxWM/56RP9EC7IHH2
mADC1Ugi9er3r9WYd5yfrY4PpQuaeSxBcZEeksR9Qjz8pRl430G8P9qVeFVmeCby98k05VNmhjew
TJptqioeiQ4WgSlHLlKa0blGZzHG0eWTF/WLB+LHLE+LZ2s4yJwWR2lENwbGx7leMps7n+DQUHP6
R2HipjCLUaxDA/5gFOf9Li21A7CwUG55poi5HyuwnvpTtK1aP/jkdvrVG/YxyM3sRglJRS840k49
93npLdArw4tLwftQPg17BEsA0J0b0nKYynsN9EFH6GtMW91ySAf7JkTastEQJdFb0BUSXWz0n7xz
v3g+OR8KCwOfJrpsozvkdgJPn5FsIeE0BSiA2+eqU2uHu7zN7Y3VwIA3wttP/t1fLKOPIWX4OnTD
TJlF+BFOKkY/ejb3xCL3GPouuhYdewKUfyFXycDQP/Yf6tpHrUlimZULdzF4w3Gy2NLwRH7ykn5R
3H7MMOPii740jOEgu+7BilNydJpuXKhkOPvA9RYJEzqAc/l3RrLHnCcFU7c7m17AMrYx5VuNFq/B
9+KfBM6gVfGr42rXv39t5i9aiR9TzlifetFqQ3toQ1RQ9HSCLz7FMjYpA15Np2pYQqWxwJO0iaLu
mNAqa2i0JRyNKwzIy86wGHm5XbEZuzY6UE/2t03gRCtUOBfRWevJiV+k5HxHGAAYtOaTwN9fbdbO
h/3PB5covcZtZ233gwDnv65j1AYNbqKiyl6MpPnSB+wP9mgfbLt5FTQi2Usg9yCJus4cCKQR7hm7
ldaGPHXGswO3QT7QXAKB99k9+rP0Lgqqjxlq+EOmUOtFezANwPyeHl8ZJQTfSM+/WWULzFAFNzCc
H4p0enRthT2azU4iOVzYGa+utMT95LJdlT6CJIqxtl9phdls36/+/+vu/1X0hldE/dH8x/yT31Qx
VjgFm//6+6d0sP/6h2e96N8+mSNKmvG2/V6Nl+81USL/3eyev/P/9ov/+P7+U+7H4vt//vNNtXkz
/zQ63vmPTXz2gR/ugH9Trt6Hr9Hc+P+3v/JX31+nUW95lkS/SvPfmTt6f/b9PYkMlevo0NvXMVnN
X/lLvGoiXoXnjjxeunIewlDf/NX356cZeJNQW+omVbVDe+e/f/Xzn3vf7/r+9ry2/2eLlC6dAV6d
bVLiWRb2mQ+FKnds4U2D1rADpd4yj7BOTt2oL6H8qOvA7q4br7wM6OFuBCzJg2SwgXapihfJ5DuP
U6JdBUlxUEmhfxkajlO66W0i0YV7uHr+Qhd1tNPb7qGJIlQKjY3feayY/k7IGwqpMMu1kCE0r/yS
3PWJ7O7NJtNxVhBSA/wK/jXqKzwwqB1icKmHZIgPVmjWN5BPGWNV8V1SNQKhDrkokdF/0tw0/36r
zW+OZc3TF3Zbadr4CHjzfug1CVKu0FGFWOX7OGIE3Q5XOYesRteuSsQowAfYlEggGM8ROq7GnNQW
cG2NBBNqukDWRRZ1k20rMmCgs3njXSh98DR9427+/D1jYkNWbu8G+HGrlDrO1siywvI3BkO8wiHW
3+WBGa/G9/+r1adRpH/f2lhcAn6ItIUhhalbrv3h8kv8P+hV1LAVEx+k0xUnKw53AKK07aRHT8wh
i5cpFUcFYRJX49TtBEewdeWXE+cVC9WNm1VboC/WMu8dEwtb8McPd9NfS/bHmdC/XQWJM9p0dZfc
RUM3jY+pRghMRzMvqYAMLyGsU2Yl4/C2vlFALE6456192TQ3DkEXzPUR3/gmOOgxa14rKydhSZjs
dBaUdtzL1t4bw7PrlN5Dh7ypBgu9Ycck5DHBRgiOyl8mIh/PzaCXe1IgIA3FxmLQJnftjl67wS5n
f1JdWH8vqOdLIGwpbJfHgOuYXI6/LzKkIa4YTV1stVjpxkqPa2vbZIycq4rYvLp1QGHJAMkpQZWX
PB+sa0RtgvBvXYfWGArse/G0N/EZLZqh+zbGRnasRi9a1GZWXJsNK1Y2XnLBObEBzpGgrDGtPYJ0
tQBKG1yNXewcAYGrZDM0yjtGZpKfA/Dbn3RAP8Te8os6Js9B19QNJlCG1D+cIAJUCqZykw6OQHEo
UDK3aEru4iqO7lplTKtghPLVA+kJhnbnl+OzCyH1WzvJm9Yss6dJL/x15QLiNjQf4aXfaYcwAgvz
yXL7e33+/jKFicN83mMxD3y8JQwv54hVQOqx0KyiGh7FsgqGbp1qCYzt+RnghNhm8WMBifKhRX0J
mwAiA7c8SrzhHAzu1wCK4+HPWzwfc28LS0QackDLO6bXmgjq25buc5n1E71/sOcmKVyb9+dAPRA+
88lv9PEZL9lKHF1ifME/gUh0/o1/eIyZpRfNsU4d/cgmPwlOolvghR0oCid7m47DuMQsCacSklRE
0kZJ1j2plBgGpvCuajfop2nOcXiHhIvyLdxB6nC2owErrnKrdTlU4k4W8JN//7Jn78bftqb5ZXsO
828dVKnuuR/WSy/CyuTI2W7BGefXmlUbi0DrTj7F2gqvRXvQ3LZ6QJV0MPUUxrvpPFakCPEN+azZ
KFeglP1T2JKWhHyr+KJ0qCwOYh6h9VcKItix5MwQOlyNUDrFRmQAc7zeeTRH0hpSpprshjtDa40H
A6EJZsXPcrM/TM/mtcYG7nAvYE+xLQQAf78yY5RNxTS21dZ63/bKZYnH6cHLriDMGxf+Vr0ekzyf
R8r5vquzcdkwO4jHwL1lly63Ze7ixMYYOHw60xH/9u6z/E0LYYFtUqboHx5LOWoRu7f0astmb+/7
DPhc0Df1ITTBjjZ5Yh1zp9gTgKZ2wZi3K8cqnoeKTu4wpP6SxJByDafXG4pPmp/Wv69mQSWFoUfy
n+fJD62fwPEMo23iZjv0Jg5RI65vEbuLBRQtgSAO7KU6jRNdiQX43nGniCZHAInfQspbBfzhmKKJ
oSnkTa/SwISZQjoYc2S6gxgB6ZXQ9ADHY1rHo7duu8w5wva+HkNrOMeeme9rAkNWjGgZ58tUfrPt
m3Em0ONZuQqdVN/8/i5wWQwfr4RHcIogrM9mq3b+rQoJ+9Jn6waWVzXwNOlnSViTqN4WhR57h9xH
OCaGu7BoFa5JB+O0HB+zJCT2ocz2Tph4HADOjld1jF0Y9L8PaAvTq9eNns+p8T0WQUzbejc+Ql55
xknIXhOwsfSlu6kr0S/Rc+Zbve7oi0RmR58UYwqEkLusb3QcFAHoLbAt5PogAjYJ6UhMJOeWZ0jY
YZB/68alxWvGV6rNLkkCjNHU235B+474wa58onk4WvSyBpS+AXcLVol4jeWUxAk7/4a8/0ss250y
vRsIf/1iKMMTMnv61pUu1n5BmiWaWnGSgyBRwhzRf420cOKsjDfEdFTovSPiMxi4yDQVGy8KziHO
zoXI6m9eo934KJgDFtMyxaYMCGDlDU/aOAanLtN2kext2oRnZP0QDpIa1SPeHEIGmBnFkDjc0DgP
2iG4WDliQnDlqFLVsh0jfx8BT4Qulq5gzaH7wtUZKa9YOyZz4QOak2k1OQwfSFObFxsNHbhTi1Cy
X1sVVqkR04xiZFkHerTAzd+shoCG2QTqLuqQyXbUarkWP3B0/spEy1+3HgYbl75lOKM6rajbIiBT
y7B69Su6SbgvcGbJYmOhFs9ifN4T3lWlPejC+9oYMRobOCGQpwI8vQuweCvTaJ+AhuhL1dkT/mvv
LaXFYHDDLCq2LQisLLmkJoVE5g+u9Kelr0BLmJVGuoDQ/wCl/6gXlQnjqVoWSe1wl8C/DpwkXCDh
0QESMsgZgRy3iOYK+9jp/b0eyh2779lxiXmVLd4qO25fwx4+WUILQJwwNtS1vSJaj/jqQBWMR1nC
LkF7Mgcl6vcQEsZ50c/ZREH7xax1MGxWd5RpMnEi2aQO9iwtxFLO/VovMX9FcUwkjKcv0GHf1zYd
S6OIEKtr1gspJMYyqq2FETKqCsLbcRTkpFg6EyCbGUMwrRQkG/Q9wUC4J8hWo0oYv5VET9jDUz1r
Z+o32x5DRHzVU8nDyG+rL5HdnKpSkHAV5Q+lEXxRnXysxmnPUWztGSLbwP4DC9PsS1V8DRIIMNlA
mCcusVXVELQw0hfJy9aGtQb5w4PJWpLZsNITjUBsEhYg67PUrQo7r4d9uaZyJnPsmEVITlvfvw55
BYdhOJKWhxHJIQUmaMMVIuBmqbW2xDqG6wK7TobUdwdhKoT8FiRLn9tyNzRrPSquYyXzLQIrIrec
6dlNk+beyR5jTJcrwydDS6b5IvKecy16EjY0WpcT3AIdLDGezhsV6bCZ2gABc35uNKgccU9wJEbH
HYJYQYLfsB+Mqd7CK2/W0C7la3alR3r4tc1ytW5rQhQiSuWTJadDPDhY9PvAvEEgzHyl0uegFE0/
lzXxCHWui/u6yWgrxfqyDZpqV801C9EX98b8IOK5od3ZGLQXiLDlNz1ESOPE0ddyuPWrOZWwH8JD
YhXOs9AvOD7GJxWZxpEmCzFrveU8d1iyloC61ck3OvtxdiLBCHI2RhMVWzwW7Y6mjAYrvjBeSBc8
aW0c3pdjKE9Wg09uCKT+ohN7tKgrswQ4Byiv9t3dmBrWjQtfsfe96nZE3X10tfoJrFV60qvpmZBj
4xKQNHaBP2Uvh75ut4RAyigwr0Ozr280oY+bKQ0fOCbAypzfvdEYX72UeCAbBveZ/CLB4T16BBpR
vKQBInI2+f5F0iYUnUzfeomDHO7OiXkdUGtjJL2pTypk34F5W7vpuuTaLULV4FccKm2f+MbXQmSH
PArFfY857/2IwdwFjGQAK7cG8+IQBwUUu61OY29XJy1dM6Xh3Gsibubxe1fX9PqywVoViVoJBYU3
SWSGWaaOb8krWVdemWzayQDbYLvavcZ8LdTNB+W6+9ZRw37UKibBZM4/NX10YZ9vvsOl2JFeREAm
GE1CyDJ6G5xsYd841tXEqGgLREXtzDatQKyz9HvGJ8vW9p0z/Di162LQYyw5NrkQTEjiGo9uYYRf
BUBo8tAg0rq2TE5Y29pVro0EamdSXXn+HA/Dk2Gh99myLwYUZyX5RHC9GOzJ4rbJc9jRo51svJxu
MqJ6bHNYAIC1569jbaYkfWntwaPcuc817fL+5249dcs4w/1bhgGEXd2vb2yS/W56RGxbFTGbDj1Q
jASzpiepMVIEr3U2wQAsOT05jHyr5ozyvzmX1AMHPbKe8ND2y7RQHoJGMmHT+cP7/xUbjzH9D39A
cli25vmA23Oa55chyT6NIiYPPMtfHyYvI0rNxA3x/gXDTJhcqXQAEziNJ9b7eDIxaAIH9cTCiJrg
+P5nWIH/+ur/fAqdAUZ0DxzV2wRk6ZxlynaL/t84Fw2OHkrnZh8nNmDDrseI7KMuRA60eq+iienh
6FDk4VpRHVwnoryTZd5c1WZ9UmEkiQFPI8TjPRGEJSANQogHdQPQJib/0oxukQNR72RZyCwZXFFl
VLeFxp70XtMOXvxn3wZlfXhVN9rV4JfFi4ZhKQGvApyAhaj7hKv10te3vPHg9qBlr0DArjtMOF9k
C0e1nTJ5T5rCwujGdofn01xincE1NJcQXX427AfaqPWtLcR0DXtoRYUIWX/QVsy+46s/P4vJDdhl
VAJN1vKw0BziVMlFc/Zaw7bfSTxslhLBIUR6Z4VjCaoQ3CreUCJQo6KqVgBkyuP7h/cvG/P3uBWe
zgAmOEdZjFeZEWFrCRfBTDxVfmW1S3oJ57gVT30PBRhAv6Smqb5nYe/elCqn7nbE3cy5zsSIrLQv
eOtML7AeTLC9STBiihhtIOnTn08iZY+MMPpg3OSEHF9RJedrDmTNyuwc80HHGY/vIl07HrAJaVnF
QgtK620aulXBCekCDama+RM72DJgtcDlmwnrLKkvrTBniS8nADU0nGG8CiMKvtEViYj1rTHIh97B
ZUuEH8EuudUTsvQwvR8fam2OirTa8M4iq47pF9qnTCsCRss8bnwVAcNu6JW1hrOF73inCq86uZPY
Kugat2Fp+gdfsEXEKCDX4cwBWyQj1kuYLvCCFDYdvW4eUOJMZ9Xo37GU/9G1VnIzIglbidH2r92e
5Jyh9sKbNoFe2hWWflCeSu8M2/wCDwC1CQ3undNZdw0E0ef/zdZ5LUWOtFv0iRQhb25LrhzeNdwo
oKElpbxS/unPEvNfnpsO6JlhoFBlfmbvtRFkAzjvtUc88XqwtFNzi3o7+O//3WlGf54bYhtTFdKL
Azn2rSaqB2/uGTjTRFHuisc5wcDflnQOv59OaUX86f6tG6D2wmJ/zaSzjYQ5oxfuR3uiviQCrIS7
eJPL/Jtp1wTjmM9UnHdhDhfu1CjqjmuqqNOH0jsbqKCjoS8M8g9HFB1J9ahqo30duuEiNRezI0gr
wkpN316X/E9tf1tqggW1KeGDWyK/z1yYZHjapTJm95Nl7LKu/KbHB4+OepyeNb6Hw2rmBr67xL1l
ePO/CRrQvc8WWMG3SW4KhEyKvrHFddtzW9w+LLm9PMohPUE9b26FYYNZ+f3R1WrOr7NtgF2zB5vV
rZr5GFX4xehvG4QvfwIhGVtDbd4Og2veZjVjlf1CnZCvJwce1OdpAYVXW6mI225uX81yYb0MW9mc
anFNixOHOtZWPjBrDcoTXFSStCA3O/MLriB5A6NxPWgOb5gZn+0xL9QB7UUduVPmXWeqfGfIspvf
PyxT3P83TnC0KSr4LinUefNZmXqXg8CJzbGsTkAePwVScX4ut4gnpmy+Nmo9mQ+MCG+QyakI+dL0
JDvvWxkw17JpBRf6LhO7PKJdnX2n67/LbrXutgWkiwUw71Qn6xM1PZHwJpBLqprr7++/0NV/+nzT
OoP+2iMFvTXUAW3VCoprHy9TxRkHdRwORVl0746GHVbLyIUTQ5UxoiWpxTIXizCPzAhIVEmilEM+
8HKnf6DuKClPZuv0++nv4/n7d9qmmCfD002/K5MFTL6yBRnBINQdy/Q2bxuvyeL9aavduTmc124C
dTe3xkvDe/q/T/tmKB9kWj7M8+z4MpkxEPw/H7FsebGq2rn83sEG1m1C9Dp5WXjZdax3qQZrMSUi
NS2W9GCB03hq74y9+CpmK72YPQD4ler0slU0e4RHaTdVt74IQzHuFy/poPuAjlJ10eLMd8yXRalh
MeWT+QKgo/Vllf/vo99/evPf2VzC9I01A/qXIYzq/N/8uMAvGOr4cKOsqYs4rcgJilrTogTZNxAr
voBDNxZ5WM7JKukiKjWc47yiyAA7ze8yzbRrrVZvpBP2R2PQnZuqlc4N2o/t1BjljZMZE56+VTRx
jh3W5K5gZEcrfKPnfjuqza3WsV/SzRyLdtE1t79/p4+9ey504FcwThexdu8VyyfeTkPKZqjBwkS8
Z/A7eN3IqfOx8iL2yVG9alVHyBeug2M30YW0tM2+NA3tyhxWktPZfNASz+cS9u375jnYQq30tkyi
xbUhj5In898fedIwHtjn5NQT5o1qrT+/c/J660W8wNH1qLif0M8PQSVhUKm5OBfbvH6Q1FgH/z3h
9IwP9UA0FpMapAE4Mc904oKklzcoMMpt0Sk/arWTMwpXBTSG6HciogyeOtuTBWBhBBdCOzRdVvJw
SDYqi4WZbzYwTaBkOSqsuG4dXY7oHmzsIn3mwAlh1hChLM+DcvC2Z680HjoQLlJ+k9JsX6z96ipw
O5ybekV13qtf80J7KNYW1a7jZjc18FkGKGSdtaplH0qZUZzMTnMtsS2H/+0jisbgtIYhfIe/HwNQ
NlmHjoHr7cayxDXtJermpj2KUXH+mNMPOqv8uXYzuIudHldFX0TFSvRdOUiuSY2rMPpvaEmY9GH4
3XfNrkgOg0L8aKpm/EJ1swstbe/l06W5BYxycYVX35Ug6M4qY/fDb62QOo0TzYa4h03jcg/OaaDN
0xwRj7Z+lMg/ZYX+Z2isF9EvhBsYdaAO2nAts0netD8qOSRfjA+w808DXkmHeaGVTOJ+ROIxI1v4
4hLcAld6t02X16G7HzfKQA6rWpoLrGybA4t8QEq3hjfktH+rqECe/lvh6VCEaztF5FeIe4B4sJH3
5RMESh36v7mGM6Pdg2yVkF+P/sKv80dJLeupxnFCGaqdzV6lrQckg+NRJKfMxeX535dW522+9rBq
keqtT79Vp7q5mEA2geED8/BZ66loB6cQj+yQJ7/Xyy0Sk4Z1fn8gkrr++H0BQX6Q/zB40Ik0UZ8Z
d0ownPv1u+WlDAtveWwR1x6qqptCLKJMoXVRnsBX2MkFjm1QaNBieP7lSei2d8Pe4xW5X8EedPlS
DUU+auVqXkdlJZspnXwD4kw87J2shVv8XG3uv2n/DNxODa5TEnLDCOLsJfzmx6Q/YYRVbhe1/E6g
khLkjuhl+f01/a78/nt0kgYsQNr25uH3S/U6WZjZ6CbH1DTWD2SkXrAAAvRNfVHfB1uJ1jTF4jVl
453lkfNEYtGblrBOEEX9lDTG4zRnfayO2GOLTTfeoEVfstWl9lC85yrZzlB2hE9i8HwxjVl5Tcz6
zq6S8gE3zhp6Tm8jimuKi1m3M/MO0b8V/yBFZlyIbNqaQnx1WSLIVJdmmDaV6y/75PW3t2AEtR6n
coRFWHKK1kplxK3+Bjx+4xdkd4+e7AW+7fS55kRBaZVYZ2htTZz2/Fjo8s/zum2n349q19lO8/53
vx8pTQFmG9NvWKrMvzpUeKT7iZIsiW6KJ3Xs9mmr5ODh/qGXA53MMDcvX3Lsq6SFkM21triUbZkz
Sks3eZ4He716I0Ei6P0gnnppop0GQvaYbn7mxGgjcMz7E7qw3K85gg4N5rbT789pVwMQBpCTcdYt
L787VsPK73+voN8/ZnKh7aFqbzbZh2wljWu62UucSya0UBZowZmV33aDppztWiFGYu/9HeueIMiS
LoZ2xUVJEPWO415z6RqncoPwXEvrzrF3MlJff/AqGnfKVNiHVbcga2XCfleItDooZABeN6E04VzO
B7Ef8gZPRASDmhQKgIG/O7qRRMbjuJQ/bq4ztyjPCkMD4Uad59V+DSQoTGkkIIpC3WQVXVetESiN
AzH796MUEHdBWEPYEhsLUlbZwpbL6MOj82zYy30JGAwWMrNj7hr/lHFTo1Zk8qqSlwiXd7kllGJ4
YAiv+KQPo0pqaCdm65znSQXq36SsWqu31syI4HHdyXfHfbrveFmQm9q5KXs7LHqQ917kCNJ+mHc6
PlFKBMj1uiAp5zmdYXIb4yuH3KcjFCAaBjBkqWZHq8sf3YSnHDt/ZIL7Y5irgTo4ZrC+fWNWvQO6
f1o+EjtGO8fBxhUdaAaNaJam7yydAVJ6Gb4A41Op+yXM1uRU7AMNY2ZaaKTl382sz5pZBK6OJa9g
e0eKAyZwxd1CclY7bCTZdOnRnTTZUa0nCPES9DMlJpFqEJKbKYsdD8cVClA0eUl5tyir7juMRLm9
4fJqs+AM3zHMXGci0jKNgVu+hl2b/LR8t2Gnzpm/qALrfHkstN71e6hrFzRnB8/LMrYCy9NstHd9
qYizRohAMiX0Wq4OaiFcFZUdyNxaQcduyiV/pyg9viaEG4Zx++FUpDSRDG9Xbw1sAJgYv8pPC5qU
ryupFgzfmir102iRdymlcyHmp0/YKFAE9j6gpVBLxnhMSLlgilBEK9nVXVuFtoqVvDElCCRCR/CS
JX6VklCrFCNRCzbB69/lqiKNZjuy5PCdnP5t1bGgJTzxh17pYkscmbCgzg2STe18axwZ4xbb45hC
Ual194U+IQ8INK0Ct7TjpamAtE6wJ4AEvTioJFRvUW5nuKk56kgCyXDI1ADvc9hcq4m9R8+/aHo/
EglZfjI+obIJxA721XQ9eVhK8sUr/jvarilM9tuKrdrblOu8nHJhkVOfehJuXzsWCwdY1n96hjTx
sCZf1kDKr5Uz5N7RH9Dsl+NmptfWsv4ukA4C4KmxV7jEbE8SsvJOg6gY9RMliSFBHWIIVZGu6/it
JrLobbRPmQdUWE3bVynbKE2HW2nq5mk7qaX7WuUWib5E7ZKBYiqxolE3pdRwnlUe6bq/16w+QgQm
inDtrpCX3gx7u6z6+s4grgFoXHsggzX8pnG6Fq9JNX5p+bSCvJCfwsxejH1wnjuEibiKDjgAMJRD
smyUq8QhIzYXS7LGxrqxqeOlr2QiY9jiN5PIvthpPRHPs79XRi5EN1GUQwEWiiMzCfIGw4hCnmLL
uHbThn8pES1+RkgWzGDY2e0P8NXCV7yBvZzbkog6LDaKdkUBdO7dNO5sRKgH2eAtItQdDjS7WmMx
L8E45ebzhNbpsOhjCHLqXbXd07DZJedb9ybAqx20on8ksuHkTql4Wus2cCzvvQPbhgFCfagAQOHb
/mc3kQPOmZknu/3Fsoq9AhUBZPV3daUkcoURJSCqReJCf6if7J50s41aJ4dpGCQ0LlqTPEHvZ02R
clGtM5yW/He9n1UvEDtKNhrahyLcOJ3rHSqIRUpkCXL97USY9ae7y1Nh3XGKpCYad6N3wK4nJ91t
u1gviXBIRR0OJYQJ0GAoRJnkRLw8LDyJ+gpN08TSNQ6xNlR/eXvDdykGOvRhPDBItoG2MHV3FkBD
lvl+GvT0c0FSQh+MxE3p8pkX41SxH3I3BZRct49WWFD5DkjkvEasKVsmHVb1d9KlE8hG/TPM2O76
tSVwBkYJY+fXDN+Tn9XF0Vycq84UJ5A5lMbCJvGyrj+lesrARfijIM5orb9HvSfPawYlxlHDokwn
EjAHyeUNCwGTOnWTnHAmELY4j0aESW/wmRaZNKg5nsXihYyK0oBPm1ansSaaGMifh3FK8fwBPQyL
JKh6KI7vstYO69TgYMqhsiGkYTvHXPLgoW/DFVwEBObEG0FHWyUfF4tbtDX1uFALy8fJJBoDYIfJ
4HZ9Xjsb1NbSuP70d8pFwtNJPGbVdXcpGmL8GKMdtMBnehUl/1zN/RUpr0kIoJXHEyLN0DAArbjz
at8J7w7u1z/VZN41jhavDCYSZYS7stYdIVMGUQvgJBWoVz7t5q2rP7D1k8fCab4tV3zUal6/L9ku
rR0LkteK9Vyn64p2eFJ8a6bfEJn1gtaH/EcSbSt+HaG3A4l1Zscdsb/EY75wkaxBr00GwXV0ML08
tk2rPMw9Cxi3ILtDzfPFL0r3PV/IrOtIEm8UNsNO10FZER9zNnSBWWA1ntQWkXpmfpQEIesJmHHO
w2CxbW47BrE2up1mW5WDNU8iTj12kqwu576PM51sr2Ti+6Cyu8WRRxbWTEWhQxLzoOlQUlR/bQaR
0MkZp2zmCjl4PC5j/tpX4BFd0CqpdN57octDbySxRxe5MRJnhU1onToTF+kYP9Y2hO6SYrWp7SLC
/OF3issodmzvU9SevundgqdUr1mpKyFjAAQNgHw74I7A0YrTNilBn/fyolqdGw7DEqs49dtV9S6w
027stjTu1mXApg/IURskhsP5xHcPc3xL9EjiEhAKcMatXX5GTYYTqGajmOsTTSMGeiXR/MQUV+Rr
D2L0AkpdDYzZtPn85MZZrh8iZYW8pe6Nx7cOXyA99mRoKcYMSm1hZFf9Ag6s9kq6G2wkazk6deEF
Zbae2274qDggE4t+03BKNiPewiy90s95WrZkeAC3m9MH0y2IqHJswmvHLBra/jqzVAwXRFeo5s2d
HI08ayQeSSnmbwH+NYOtqOf9QdT2eCVfDN6O+sFGdIj73ob/T4CgFC12BK9cT5XKnilVRbR14n7R
PQCCZnu2RE/sjzcx1lC/mtKYGNUznYMT24T6hBLPwFE/Se9VbrwQeS++ajzsaDEZwih1AApcj9YO
r6SsZn/zuodqF8pAh794ic3SWBFBUaVwRTxnDcdZ+551PYs8KGHAKCieZf6jJtp9oaiQ/xr21Zmg
8DOHhBYHXieVw9tCvGoAqDbOFDOUm2qiXqTk61ndugtCi61Dg5ODtBx5gKFR24EgIAXBwsoFu2P1
uo2oB27AuKq4VXpbe8cbeuJWT47ktEdWQenf0grD126fUUtfm83TyF7YKb4ppc0ouU6bQ+Ya2IUH
BQ89m7pA0b/BXHy6ukGGCAo2KIVMiFYaJTIkzAOIpiRypiqSdP2HrFJfW8xafu7l13RUDd+bnD5Y
JuJXIfrXsd0uo+95L1urLY/1MxO6Vyx+N1o0pAN1f2I9DJkR2zbdtLnq3KAEGCHX+HRdzge1kBex
MtiDmhq7PVP/arlWAE/9wtVfeg8Xrg6G29d1jl60qLA3wC8BM/V666yM1R9dqZ7THPjYUCgnK/uL
fuiNmh7BVNjW1tXctW9mbpYPWt0c0J06yZs+wYNpS1C7ztwepDkgC6vy99WeIN3btndulOUhtWg9
7IkrJZF4vMhOcrlyVE9Tob2zz0rwhcCpb4K6WD5XTYtyzyiRQ24wmkxweObIp3VCqhniYH/IxjoY
6TQIUfPgXNhHilLKV1U+lrBblZQIxvZOHYZ3hTlcMK4b6AG5YK+0dAYsNKPGXtY0nLex1EDmlU5+
TgePiNt+rPzKGSgwAM3UYHgDb5bIloAapAXPgUhlHrLP6466/HI3iCbYG8rLTdcQDSm0NgsrUCZM
cvV9SWacdROYVCfS2HYSmpYWdK50xMkw5DMDFdsnrdo9Kbb1rrOxhfnWTUSprQSBqX9Uo4LlPi13
7UpEDRZoDMwJGcAWxkRwlW6Y5VwjuZEGY5s961yy+3XDxNR6rHmUjt3MA8lY9A+8LjxRyWwfhdU8
9pk5M0PCD2s3ynmyHhfdmvxtzKojd2iU6nXQqOudIJpRsebmZrGn66Il6p3VUNfRnJBsqzPB2Qi5
TEaHVLkGS2XTOtORKNjVV7QB08sA7UGBaGUQlpZO/Zu2JjxoqJja7AJ1lgnzOhuszBW0y8vrXDu7
93KKt0EhBxuDbC+Ht4FAGku6X7nuvVcpchKH+EFczHsapNezzp2PVp+30JOh+wD2ISLO+Bo3D0sR
oBa4k3SbSnlOqz9M14wbQ048gykrKNMzKAWIGOU0vYH0cmN5dwp5R+dBN/9Z3XNB1XrsNdPmBrTR
9yU7Js1eo4649hOs7Ryn+Dl31QB0HDomXVeY38+RAt+Q/ZhUI01JrwBLAfAjyMk/iyZvdqgQcNVW
e9XdHJZuRZIBZkSRANNEZlGhZl64DgkFZiaohKVXDkF9slas8olgj9Xx1qPC2OD25BXCK29D5ZV9
LmmCGlmfcZG245eis9XcEPfl2HwwrrpE7KrWP0VDF0oSG9S2BcL2/ldImY+e+oMLfzqlejoEmr0Q
nSsIsjYg0lpG+sU+5WAnjU6mwF9pwwVO96+nr/A0ak0zKGYN3ybVZ8tq4asSrIjqVbuSyLiv3BFF
AoISdi8T0U19dpkHqw2HBdQk092Lh4CD6Z7wJ9nZ70vJvyhhK2Xd+5qvXmhd+4GEm8QwdBBDKUnA
yj/QwY3vdTZnqCoAvMzFH3Vhn9VTdvrbsN0Vhfmdt4sWqSPD5i7LjsVgVOTzVT+LoH5x25WTNZn9
Ya1e0DMIHwHSF56vD7y2r1ZCTKqnEo/N+zwkdJhk4HphID3HBMWs/sz/n6soPWb76Bl+sIqiy6sC
daTozXfwq777IFNSLQxYHGzJdd6u9eMq1j70oCvQIXLqdxJmTMe/nS9/NYtKc06zNPBQN1P3vSMk
JZ+LaYY/8OKrpULtv7Ce5wRsKNfbeYhUQ1XgHEDCk21zyrU/40Reg77lMu6MukBMz4W8KR+NnCA9
drj5f//oEwtlvYqJGf0Yv7JyOVg5Th97Vnj02vY4EbSC3EWzkB6yQ2gZa1v29INgHIunthm0NMC1
VQdNS9sfrWGejwaalr2iOqRkgVCTcVgx2nDG2mD9YQc2a8LOWxk8bcsb03jmOvpJ7vDtRlKSkscR
6dKeI4Z6xZxSx2pVH9UEDOIAHA6mlrkHZCXsHxiw68bTuLZs5Y5V7r6iIFQcW2WmfDvsG/0K2SQF
znAmp5EvIcw+SrSb3jCCej+8awH6fkzgbOWdSlKuB40RU29oQb8M5C6X7BWu38awNETUH804d6HZ
4wNuxBZJh/fdnCVXtWo/a60B4cW+h3xmBLYGAi8V9+TxBMv+rnFNL+5EHta0mH7Lu02d1ViFZH4k
qutR1dsNzTG811bbSzYuUFMlkWXMvuG69uTzdC9j/bgxJ46YwuUwzNuzsMpXEjJuCbTMArSWL5Zq
4WFfvUd0DTQ8szitJlrOgghZJhyaDhxfxe9uU1OQFe4+2MYaz2FfGnTFRjZFddX8E91CjnC57KHM
H60JtDzhBep6xeD5NCifKmowTFoOybsjPVeGp6l+FsOxYyv+uJXJq6eyUU1IWSSBKLCKhGmePRFV
Z4wNOErHOewdYGBq5Y22qS/sQqeYjBtUW6kZLzD0AzGwaJ5wLbJHpABcCPWoG4oKG2mXTXwUKy6/
GtN4bpaVdJfRjm3P/WQhDbP+KLQaLYri3XslHygbach9WlzRd7LbEWCnt5HKuD8uNVWsDmpstZSn
vsWFDtXjnozwtz61OUdJgQqaRnxUSfaC6s49ia08tknyV4rbCW05GA3Y4vQYYFjNOJ947MpyvABz
yg4Y6V5qksS92SM4xnXBxIBkGECE19wdpqFf16oarhN3FPmEgNHy1oOt5nzsrvmsSJ+UbB6uesbc
dcz1h3RiGGyCelbc1YxAEc8Mv8YTT6gMk9Qpj7SqTjiT152Ss9NyLoZWpn8Zrvo+zvDuLTWr/KIm
/0UtCGXCRzf1WSicMUHVyAXTdg+93B6JqD3ITuLANWx6khW0nMysx3ZuMEElFPgzUInD0kxsJBoD
zKYLmNpyS+5OpsVelxzbpXAuKhLPrWzjph//rEzMxnQWYWdfZWfpIeLn5bBymx5XfCNgUbQ4Uzuo
8o6UTz8OfOwnFisvXtsT0Vi5W+AoGoEyA1vE/JbkZe3SadaL7NFNSspvAnCvnhwEo/K8O0saR6si
wgAZ7kX0VnEa2Rvtxpw2TEzdDrWZ+BxaoQCxQnPQ4e4eKH/LmAg0FNQsi5tNOCw33bDIdT1qCibn
cF7+baNF/E6KIKal0BfkQxyKNr1f83qJFJPPdmcwnY4eQauToWo5xLk6DzOEa+bCSnHOuXA5HZSo
wJMSWdl7gc4cUP+T7qH9SVKjPMrRfWhqPTAtGjnCOLtoEPMbLAUaoqH+1rocnVGykRRmZUeqQ/ou
rEWjoxxrvpc4mxVqVkQ+J9NlfwEIOIGtjDyi574nJPY6E1tFfoLDu8up2C9qSJGK/rQlCsJyRnWb
gxSpRcTWlAzp19K9ZRsRqSvve4jHe/B2WVxB2BNI6xmo0+TsNxLnB639p0wp7hFHDMTwnmp3PJod
QFOV9LO5sUYfSQrzStGucecxCx+VFPc29U42j9590w6Vj5eCo9w6misjMtLmasYMq3FBH/qkQAcT
SWE8UDZcWCCP0dRbbw1Jf8jC3JdSR1Wr2BudBCPeZYQlk47an4mktNLmcuwld5Lt7qD6JQ1VybcD
qnoF1jv9ZDii/a2a7zB1WJcSU0HQtd0auBZqTJf9XaT2WM62TMAx5JE/mIP1uYlEXizuxM5RVopr
7R4ZFePSYt2O1Wj/qIb+6Hn8hoqZjRCGEfIuLyVEZYrou9KZ/9rI8JFyGpduGtHC8qvpndyIN5xi
h6EkgRTCdLxuxX1iWo8DmWV+qS5NyE+FAK3LZopImmRZK+gnWraxGSFIKLYPQDoPtoQbXPaQBqfU
Y16cbUGvVgNGVHDmOBFYg3o2Usr1fmxJGF+25K7w9EhzpM1UoCZErrEftnH20SbMMX0CQcCr53d6
CVNkWslnROeKduONCmq69xxkAy2Ha6EhhAdYtj0PxITuJ8vrPBlebEqkAjCHgiadrbBNCFSc0dJ7
ynCfir9FSUtmT0fRAs8sJvGCCP2mtZjjd6IJsUTq8divzUmOGzo1m2On6XlQO+zQT9sAJ58QRnIT
6zOjav2e6sRlQzk9mgxzsXdu81tu69cNaOoBhHpLHMJNA9N2z2+JWzVxTjloc61VvwqkW4GgfOdm
NF55lDJ8zunrLNht58YCHaotTnOvTqHga8w/acmOLy0y7+i0FKmFN5MI4Y3QXh6KdrvljaredS5v
Tmva8kvpPYDmecIITbfUc47I4tZlq4tmI10vteI9rb3Ub5HGnBympvmg/qOEuFkBZ3LmaWag09ke
4OURS4JL6Ty1hNpXs3vydHZonrMHQRTacQELdzC0zH523eQlrTFmb8Pyp2DCHPHQs6EfYAepzXFt
5odkILax5SYee0XxR6zEDazffJYX3IYPxPcQVlyoG+HdCGOlcN6bHc8yKQ/Lmp1NCoKoaogMScny
0Ey5ITzJeOeQTo9kkzDTpv5HWUA0rOU99yjmaY+8V1evU77WGBhK94eseoaCgxEVBrqIdetOo3SK
YEECy+R38e2lvJZKzYapptQeCleJFCTxfYoNy2we1zazkTIA+BgTJaBJzy/YfHwzsEfhMsSmSlwr
ixJNx6Bqexuj4tFZGPshEt6jlkk/+nLtSaFOYBxqtN0bj/OHnN7ZCJif23hv9GaFcsbSL63+6RTa
GmFiYvfkWFeGiX1AqfDXsY3uwLbme0LngBaFBqFO1SdXa48IYWigHEiPKjfktHgRsYx/NN0kg6Dq
TkvRfLeF+VQzwbsolhsNTvlgykbey/HGRM4VsLN+IE9JHP7Oa79ey8UOwExUS+9nsIB8cjIx3+TZ
fb/YTjRMaXN2zPM8eQfyUQD9Qfq+l/njwuKUPQ5L6kVMw14ZsUdoLV5d+WnLxriHRwfKptD5T0t6
JisaoYhnTquRtFJ+rV0Ri7zixVM6M1qy3K96OnpJWHmU9tMdHkseO4rnjf12uso3xAT3dkX6h2Uh
M+loH89mityq3lyk4BNmwHxWTvhH35r1dmyb5L4y4dQTz/mZ6CUC6/yjSewHTDscQAveITpukP2t
EEQ3bs+sUtNz7lXxquTBjLIFzehXboMEK/dQ65EtQwQMGXOCWz53xedujtpV9AQ27FundCj/4nQ/
lcNeEVVjaPSYg2yCO2gReOTm1riWnXOV02CcgDEcEjm1jD5kFmFauxVQgA+aC68KnqTPw0wk5jDc
o1sKXOLE+S61yHDn/EjNHq3a8pMi9yDPIFcvB14g5kXCNpFwFkew7yOCdA9/HnZsvOMXh5Cy0G5b
5irme2sPxA22BCQZYxVTGqS+YSpasOpOTFJ6E5lthxajaKanhaAm4smjUjIbRm/51eSsRbyhXY+4
yCQrGlCrRrWRWoFBPAeKSUxSt/qEJNyBlQjMnPX3pDyphSqepfKpID0+FDV+m9nJInchCVLfSnqh
Zk58dSRCc274H1Sryv1YwgrciBLtWOf6tapmJ0sHkpks3ZlTEScCbKJpAQtRPfX50+aycNEr1hcb
cR4syS9kAytkCu1RsaryyCgriwx1fDEKqnvcUjemLJU7+5uhaRbVE5d7MR9ZmLDrqU+KyfouYzfR
SY93guE1fxTxaGw6D9Ft796IfGRUdjLc9sljSBGT7ga2gr2GAcbRyJGuUBz8QDXwk11G4VQ0bmXO
ZVpp50zaf7bJZMtcTSGpXBOdOlUydrC0cG8shU2dSqx4YIndE13PTMScT0Vdm3OaqJexd568Ym0C
sx0+k1I7ozzbQhekaDiJZ90VFlqhHb3nOX5BmfTcr/nNJqrbfsPDIueKXy8ymXqolXM1ooLnAf/X
GKO8aF35UrmZBcadNRwCjUDRiOHVqi1KJvDMXvfp6CznGmEiq1XdiVEOu+5srv9Q2xX08eTBi1a5
7otv3UB/whTvrnVYUDj2drYko2+42cvZFK8sxmiBtmm+MmO/HRX7lQlNGbFAp27XXpz5p0VRapfV
2c3IdR3p6mMwnrdperRWsE+lpgYl6x1IqbtiF550VZnrIStKfiCEYhs9EQ0GP4IRZavuouXJxhOm
XToSb+tDyxleWSvmUdHS6699YKfQB0ogct0wxJwiwEAj106Pg7m80FMFa5nMGAdNTixL+0fU15Ut
2q3Rry+WXqqx1rA0wSLIE19iviEAOoQ6xMAHXbaJ6cLMNnKLB/p/y4QvJBkcT13KtMNsAU8v6hPU
ik97Wm/LxiHaUjcg+wCYAmM35tazIayzM6afGnKis1NyGipg5eatvPOKNh4ElYs6MSNGIPRsC1ig
acfchFy/GB+iiRdDgEALTe0ymk0bg0q9GqbxlpfajVdwNK/Xtmvvt3FaT31vHs1NhMmWyV1De9+W
YxqWenmbjSSxlCYFUelcrQID1cJwclQUdLkrolFNzz4k+uYOtAqSenp8NkE3+Tbdj4tZxzA+0OmS
TLFZZA7ayyJDKkB+9g1hb74wL/aaR8AWLE/rB5T6D4PQPsSrUPm31XR7cHLnpbDJGFja7gi/oTqr
GwgXD1114Kji3OpKPLVeXODrwiKLG1dP3c9tgJVKU1cwzNP5Ft0n3dkeVk/8m2BDhJIRcZ6poYev
3kbQminuvS6cLRAu69oEflSNgBF7uVoGdf/6fxydx3KkyBaGn4gIvNlWUd7JldyGkNQS3mQCiXn6
+ZjFXdwZ9Uitgsxzfrv4lgVROERbMTGRJPGS24W1SlubTIV8euuN8dzh6+ktGnZiz0RqwQWuUvA2
cgJDf84PhAWEnIG8nmN2IBqJcOCg23gai6Vdtvs2yf4QiNghY7a2Rqyq1kJ/FTiSE0uetAqLJ2I4
hqcsfnWpUlrpbY8oUf2006NFaakDnd3DA+e6C3xSuZssyQFuCLOgEZjyv8TbuiUBc+YZD+w9Mak1
lq+WOd4C07hVnWmuWhoIV43AKhssYh6FqgnY6f7jjvw19JlkzniSOJKEAyk2rc3kX+rjHEqwBoPP
8Sw0bKJ6G3wkth/vZgMFXN3y+PePgx2hSemJ8pmOJqhjh+Ar8udd23TvWQE8m/b5u1PKPz1+8PyB
fWBJ8zObrZE7Icn69Ozl7mPbqns+Gm9Oirh2kAXrW3oSiCW0NHr3vfi3coSz5dU74vE89R6CRBnc
qTUr9gmoi6U7C1EfBeBtqGbNm24OlP/iHQbGLIX2VlNas9Yj4G+EjvjzU1TvBilA8YyLll+N5ZPO
KAJq5FLvpLiU0esay65Nun5uybdp/klSn0bLZWDwmw6mFMUH17CvA+h7nbSOXzNbLJtYdBbS+yfJ
ZwhtfTwNNEdtZZL9VL7+C3D1SVHZAbY42VSEMZrNeIm2aW3/1THKc+h36NToibu3QdXbCGBGJECS
HrfauZT4TTvHPHIgr3LXbdfs5xDEGL+0GIokMNmTvU02ZdSIT2t7WZ6peVqXHdC+LeNdO3yQYI1G
c453PoL7dTx1Wwk/HC4fgSXMe2yqe5+1X4R6/aBD2qpM3uI6CRYx8t4NwAwa6y/qYnDA2Dr4Y/S8
PKWZoGJy+iOgAZlYF1xmZuFJEVI5sgcK1b2NGs51ycwBvMStxyFZ0DtJogLAvCg2OHwf3RicjVCg
nLhp8Urx2wPeAWQ02I4rpD53W/bmygN99txsBJbF9V4xYiGTmdYBrhVIpPRF+IgrYSt6DhAibE0T
NMEFPZgLc1OpEoMw2DDhyaoKNRQ0gOCI8YzknhoJx7hdPql0cDdjmU4HM/kFTHmdXfdfW/G1JnAa
Jt11hDwTHoW4hOnce9kvwtrPygTKGUdcZH3+b+ZmW+tJcKtTL9m4Al9qqlyMUx3Vm0ly4z9+8wd3
Z2pRsR4K1jHL4G8QLwWaG20xcCpAE1HR6Wi3v+S6HueedmcRP6YeO8AQLMF37t1+tAM9etLlt4fP
dDenBPYQKXrIKHkL3bQsz5Rr8xFQT76yXdNcVhyaMxUwiBH9zZDI20ZzOxK/y7NgSGneFILNsM2Q
JkRkCsDhIiZsbffQTpyVSrvIiSb6eabMoaKWroW6ofz7re8g1ANtuRLRbfTYr3jo6lMOC7EvHlwH
43nUUIRmVh9Qa6uhMRzIAoYvawRETy0O49IFFY9qptle7byp3hfWZKwgbpokP6gh2lT0ELHajASF
BPQMkBATDuijRz3/JwQLsSlqjePX2XrmE0IC52QkFGMM+oV/IeDvSEONVKxBA+u3KAA1ysqJQVoV
4Zwnp47KngqhnWmW7yToAI2134To2sR2K8AC1AGi70+1w3o18PrsRh+5DuzgPtWzsOy4n8upcFYM
3nZYBO5vE+nP1Dp91RzW8GPG84BNakVnR0mCQf0lGvs9qPaNJOYspYg+zJzxk6QTQn86tCETpfYh
AVGXqVywvzxizKWAkFxtjzwJeKRUf/e8Yd8G07aIEcWwee6NuMke7Ux9ZRX2YitKfqM5e64zy4Z1
tQ6y1DvwcDpdNaTYK73cmRScPmiEHhvFj99ZF2VpoV4yJxk5wl/DnHfoQr3j8MS+fRma3NnzQCZh
Sd8TFW3lro7YAgyPm0KMwF0NnJyn+mNp6s0er1i6Qft+NwbSHVrLPViqX7Do4wQoU1ni3PfCvgbo
e3Pc3hsa+bYNnNkcVycDBxXHdHQUwRlMM6ibdJ+b5U1a/PBlS+tsJ9svHkD8FMWWsLYfx5ETWBnL
a2fmh7oBaxfNfsiBYQNX/RM1t1HOAgZDh/FPHb3JoMobfR2XLiSorLEPBXQF27iB47l4Kcxsi7zo
Xir2jlwp/NIaV0PZBesE0zOkjhcfLDN9m/RDurDrMtGplsVzs2rSGPpGK/RVJthe/RZFK/H8IeFy
NMYY48Xm+EeNNn6lSXwmuL3N6cfUiN0mPYzmgMRKo7VrFl5ojvVJJMfSHuJd0+Nymaxm+aQrPXR1
9zS1NL0b5uTB6mHqdXpSg61RX+ONujo+wlxQA4LSh0s51W86hZCUJPtXQneIf3OaZ7fN6sOgo1IF
i8JsNL0mHsQpAtRh06e2pPM5KhEtxCSXjdSYSnTVaFRPQewE+9SpD0mdRiGG3YgCs/Qjpft0bcVa
AovrPE4dtExUN8dCiIe5WUB1/rurziFJ22fk9xoEfGmunZy8QGklXnvx5VbOrcfZt+2px+Rjao82
MQ3ow2hpnAke7ina3kxeeQNh0phRdLRqwB1hgy583xMgwBIGPTC3m2Swx/VMsgmc6Q8KgZ3vy2bH
YozasMTJVLlqa7eSFxmPJv6LZBWYc8bJq92xxHGixcmwNnBHbrzgu+hIkUBEebIEnkwnioGwK2NX
xsW6LKMr22O2jbxy5JCtKeNYDCp1tCN37AQ33a2MYKTCusaVdUy6XoQTzyXGO7F2LSqVy7T7Kgz1
q1dVsuXQY72cppdM5hsUGl8+oBafENe8LR6NyD7OUr/IjvkzqPMdLveOOd3ih8Kao8+AWouWdmwg
NJRL0oSB09hasnSRuixzhpuFTUytqJ2bKxojPnIABEApHal7drKxxyDwC24NIUYoKMSj5ozJzsqf
vVGx/QClbtBHPFDNQ6KIKz7l3D0NhBfC340oD+dpoyadv691cX0WfKvPGgQk4ANGd7FGIkKbmrwg
qe9Vmdb3Xs7FJqX29cJN+jb4vdoqd0ix0hQnZ8CsMfFiz0myq3OfdBaTKYXrBYmTbe/moe7XvsZ/
PMnzW1EjsIsKjh9Egku728537Ok4GRZp0c190socqVdwTj1UkqO/pTLcOE9+8qHJpXVP56+DJY5+
Q5+pm1fLL8tXjtVnr5XWauKjHB16TeZml7CSwL4xLvLHKATZzkEGsJluxghFqDdaV4sijc6j0Hf2
rI6ephLdIANQROEHiRQ8IoCsklbaUxZ8kGvG/hqQoD9OfIdi6l91H16NlMucOhW4nvYh98ht8xI4
TcC7bSsJwUaixu+2Co5jGlPsmZCzM0/CO1LkkSB8Oo9LOKZy4C6HxH3yq46IR8omV2VUvzh0RiI8
j7eg0fwqAstfKWM4BO4P/iLs7KQzhV4avAKKL37RAUWaxD0i7GQ/Kh/AoWgfzRSjhx/M38YiURZC
BjxPFIDPKXFmsP4kstjJuY6NB/HKUV4wdaUGp9sjaG99Gz2D6Q4cyeCCisAWOJFdfZdOvHhZejcI
hhLDyZ9QbZudxILKKFnZ7jHqv1stGM6T4TfQwX+MPhD3VkV2VOMe/IZfzNRgFOrN/FUm5rnwNSDf
xSGny+OUvBBaF1/RT/Pe4OMdE0wJiNvRPInKIJSC/9u1My4vxQsaC2VeVE2hqpZiKsL5wuZIML3M
zQMRTtu4wktKrMOVIzY4NL6XgqQU+GSYmVZuDpCr0rpHP5OztvjeS1sm3kr6FcxkTjXgDA+gxZsq
MDMSDVrCOzjCKIf8axt/3ESZe6eim9YYZLN884lnzyENhzAlbee283NEdmFgG0ySxTVF8BYyBZQI
OViAnVr/8ZE4daP2pXRUlf4gRYjVkeHW+CI7Sqzc2ry4FabohkYsPYAfTwqNCThqDvAKbe4wk2cL
h1S8usVcslfzYtAuypcAZyCE4z6az7FYSred2gM3OamqRWZb0xVJWsI3bdTa2h/GH/JI/4FJI4qy
7DXdVrSZEpB5nMj/CGb9ocEGn+r1u2EIjvR5K2zvX64hWEW6VZNSOICGowAwqTVkuDr2Zc9ZGZF4
jypmVum/YowMRrro27cC/gGubbvv1AoA+sLZRHmhjMKuoamcoMkrugb2CejI2MdZN/NLayXzjYaY
eBtF/bqZTRefKEW5w0gOlm7Ez+6UmHtr8eNIv9WwkwLpRF6EVIeY0JUgcomC1niNfR/iN2IjJ8et
xT4LtjpvZoGAPt1Yg+vuvba7RFHubFKdmTgX3ZOrkWBP1I25GuwHgofWmUh+fT97a4KtMw7kVqw8
jxio/J/U6+cs6QqgguI3G1ra8CL96joZfn2awbR0F9TmQ1+3Xx0Qx1R95jBR45hvurq7KqVexsne
4Sc4Mzs8VPHwnqMN7XsdLNC9+co8TOYysQrvEiuU7CJ9Xsw4dcGyrBU45GrlIvBsaFjo310Lw06p
lR/jaIBmeP6PqYkQJd1mSuNjjPpGE8U2yUVY6jN6FlxzhtTOdIWM68E3ng31LQZesTTZwca+5632
mKMQNEGh7fqukvKAKJI50jtUU20doaLDgcDrMJWOtyrK6tgZiIBYpLVyZsMilS8xSRMtyjyMAWJZ
jkfCSEoNU2Bws3396OjBP2Okrbid37SF+pikPR+czrsCh++iHpDAEMwAHgUmayRPu07r+XYBiVi6
KIs91j3Ggr4Ue2VRsi22Yw8rASXH7gb9ZY7VofRisZvipmCDxqRIiy/ptYa+XpaFoaXppTIKufe9
jWcF1QJUGeGY29+0pT1SQ0gMK/wgL5ZonmLyr2zyTmqQOx5xJiWLxgYNUReIlh3y2GxnCuv3TGRT
2LVrX/aLiujgUYNziCJwm3lsVajbnbcuZ/w4s3n0PX/jLoHLvk2WS6bOWuRcLHL2yT19tvI+ONd2
8Cx65q3Apx+sdM8mzbpYbvnolVERTirpaa4RHsdRt43HmPZftFRLdy8VDM30WOigVl5AvqFPRopN
IwplcEFIDeXKyVA6N/V89Whz8CrtHtni0vkK2Qt2HmDHVdXX2o6rg/NcALFIl4/KMoPHPKFYTbnx
xoi1Ze/97WN1jnU5nHp9JAEqAFX7CYCqQoJIKaKQVD27ZzcmebZpENjqI5yQMSXvlWPiMJhNfE2T
2DbR/NsTPQz51VUh/0PY0RYvJUw6V13Zb00nZTZIjK1npYInzpyWAuWtDLArLnD2GAxYPO0Rqkft
O0f8Ail8SeD8C03gG4jDH6REf7kgTbOsg53T/lZ1/9q6dNBMLd0w9YgxuGl2EUlFlbiQNvXA2cSq
47CL98O+F/KUdgzNTawo08OC26Lwmb6ZTodTMROtM8HS4G6AB4ElJfUzQrBvnBNFtUjhOL/t7KIy
KbMJxZ8LrYbYxiV2ivlWf6EUIiEGLp630gQf8jXU5pClALTtD+OkHg4LAe1JAiXy4gNgk7BE/kEy
JCCyTDCxs0T39e05isx8pT6jhHMSl3Zz8YuRQisPV6Fe68m2JGvHdPnxOuO9TxhSsQSvAj9Q3MRH
U2F9jDnkXUwxBwQjVzLXCH2Mi0MnmAWCoUquWirO2iy0rd8gHPNpXTARH+CD8SkEsd/ciKghvrml
33H/qZ1bbQFqYPjIBYA6/04VbkbbT9OV4SCgHtAGVXl7Lnqz3g6FfewopEKOvCHBSIdLWlma1Lc0
MuGuMdWhpMB7Vc39fB7i9thDDtLbC5XLZLrWU/Jb9Y6wFWfCG4wDpq7jS898wG7z1o5qCPM2Iygc
mzgRgCn045wdxGTusgScumavX8eaPYVtaKmYcVKLPx1EOUMJz4eFI8z5EVWLUBy7CDThXBQ7u+EJ
qaJ37ElggLwsu6EzdwXNaJD4FCWbJpdeGuH5VMa+BOTeki6GlRBFvEaOgxjap0ZOB9/VSGPJ210y
kYWDvycwBiRto3vRkuAtYF8jBblC/N3ZLzWs/JwjxXQ1PFupHPAvoM1ZZI5eS/pNNgP5JFPzxoK9
dbv0rgK82uApuxzDTNQL82DC3eJ/4o9nKcdcT6MFXDoiMtQBfSAxiBURpyxvgZpHjG2Op3ap+ZyM
VUMjkXEvfBMkyCUOaqzcS6o1NVlwrrUNgiLMXdSUnbJ4rXkB0p54Q6NFAS2zQ2sAcKqlIBGsEuEo
vyFkWfjocgQQs5JrO8+W1Cz1FTnT3u+6t0xgXwccZlqLonPdB3jPbKxzmbmLZMmk4YHWBDmqgZH4
HzRM5UtWWaBRRsegbO6Dtmh3CtM7qczvVjGoS+v8lAPjMr7sDAGuV5iPI5QmqlnvuRIWbXWlsylS
e1vQIr9BrDlupRGTA8bnzyb2pC/lY+Vc7aZo/MqKyWP7+DBiHlpnHj4RXlympFFMLO2DZ5t3O4Yl
wBr0rzcj8AJMYbUEMegCQscqn+Qg1cCGZsWmokPaR0yxha+4t/b06cUAG1QzPLWFAUNsJg5dgLR7
EcK7i/RkWicKVKMa7HgVpdlbxs9DCS0BFsRHPCmQTASq/BIS7xq5grxbGNbT3HlnYZ4rVBcbOl5s
uLGF0K1mBM6MejS09UN9KwPt4phikfqDItaoFYrY2/BXXaI9jbM7SrlpLPu3YztHM0qYfeL5nDbE
p4dBAmQTieHmRn2wjroSutzZIybBWzwbFC4amc8mgDKxIRU59FBYts28z9OvemwjzkSOMZ8v1lFV
IEuKn0nRgsS1IUB1z/vN8tjbM6ytiowzx/UDhG6Bf2RtWhmx2A8ojnZ8vISlj5BvyJsWoVCxMrM5
22OI9QCk5VM2wgckJbtumiNO8XxnZ9vj1cU6j4YJExNdRlsRF8+cl/Mua0ecFXT5BXpiLgKkozsg
0pVLDWOUV1mYGAR7C10xBSBGgsGx+PbkAsJMQB4kc38TVUxlIC72jW5m+eK2Jv6c3uAIU0cpAzoF
yVhAlVnQR0y+QWT7GwKK3kUe3al489ArJ0jHKAgajAn5nLTKUBktDXvarR9ddqayEHuyulcGsFHY
EGW/avbpEnpruojODIO8lwbYpvJYezqVQPNXGN+kS6RIGoc6SZyNKwF/vOYIS7PLY9fdIfKFu3OC
S0uPXaq5z10gTOB47l5HoaaNLFhfP8mfAtekk7bE0JMRH2ClNQcPukjEpnUWPdCajMHXFu1j1HDk
NktvbkKb2Hn0p2dtMX/1ozKZq3tAa03fTT25sRrKGQxZB81FqiZLY+u7bRQaMV/N8kf9LfkNK8nu
fZlLP2z1edcHNiyQFTw2mUaCTLVUF2WQ/gJILrpNelq/sEj7JSu5yEfy1NAE2VNUH0EFQezIYA/d
qQx7rfp09cEh+nMixEgeHStwWR6aYivGlGTuub/qyvmA1HrC4J1RkyYSvF38TsziM/MpcJYYYNI8
/qcmzM9cmNvC4OgqE/+gKL5fZy0y7ZqIvXWUndt4/ssr0FkH5H8ltAMcPlxmFX3rgrConrbDTnef
LJoO1o1SlyRCR5yQ3bhNuc49NK51a7KvlS5alRxRlniJJKuZ1yTcAzqUBs1NLtqPyOwOMK43g8Bm
hKU1FDBmL7iQ7FYNHtnOCU22HCGsZVA3nWNEzG3ZNwrR+Iw2KREE0xetCyGHXZ/EpV2fpRjF3U8D
Q++moaVugaz3jJrBqnVlRTqX9hrHk74aYW0PYKBhs7jKdWQGq8EjEloffgkNTTY+Wpchta6jm14s
CncGAkdXNqsJY2nmY2kwA3Si1qaJHbbeMQvW0pkuZUvEMCflP/LUX2139snfxeNnyPlc0QcZJo6N
0sCz3zUkIxtqD/98D4kQ4W5iI8QRdKAlldQgE8KKD7HbSHg7HiALmDJ2AVbtBtRMny5DGj1YJMfJ
HH83hD91F055rh06uGhyOAY5IYP6wlsoGhs4fr0MLJyzoi1U89UVdqhjb8IhvmlyOoBN/CXFgPzX
S3/Nrt1OhNKDah/bKkO5ISn2yKv8o7QhIDrryik5bJATv8zd8GPSaOf6yJhti7CC2YmuTa2sfVvy
3CR+9y514tMaajGWRIKcwxqhjCAJxMegDLGI97BxNDLJUGxoU7SeXDzX40DMrwHO4MuW4Mv+Zijg
UFmR2EcR3rclyECym+cO/8dqLg3kxaxxhDIgmtIeAhS4aynJRM6K6mgTUlFyojOy18iUuW+t+I/z
HrW77KsHAk/D3ipfMM+sS1NbiqtqsveSJb4qNyjURui5/EhKEEGqfLpVu4Q4xcAhwRevZhWjIG8y
76nxsT5U/aM9AGkEOVCKMRQmDvucZTuDAzJI51OQsFLbl77x1iAF73NBiiE+POKogoSXo5QlnB9O
zmByr0WJbkC4xN/eehejelBk0RsgFbGqxPdNpFQUiLlyhS0FBdsqkyASwAZ3mzIQK1bE8PaYUDWH
FE+QcCOQ5IPwh1yyJjdC037Q416dZP4ZBEsomlUzzFEFrwrEDQjfTlXg/aHN4jqyq37j268txpcw
qZzvOo+QTjv6NpKYTVoOMlPpFypKn/NRfDteg1WtXUEg3qVzJSIZ3XjD64N5+qZyskc7Iw22fXO0
aWoMIaTWyUSeRFqKqzehntBVdFOVhqamyE5GRrxf4T+kc4PqxU8eM/6y4KDTrlrEUOyZpFJaKZeQ
5S6Cjr1I/Cykn/4lnuoJiegbEHodDce+nkEPfK7H2prXaYNZjySBe0mN/W4IaAqQCnTMBjUOnSj/
HPEFre0M3EphdqTUi+EvSfE6ExGxttFMXO0Os0+vrx146hsepRwgjeEA92hfiX9j17QM5FAb7mWs
uY+HKP2k5Q96Ux00Vs2+tT989deBGkL+BVQPg+GnU7O2F6sXha0uCYDGLTe0b3K5VxR8T3g/288B
5+S8hF50M4nbjrOP++HEhWarQYStOZF7uJSn9hMqwq6mfYSlD0llOp9m1stubtce6NGoqaNpyV98
BS8O2oV+yn8az1z+MKdT4kc5URfBJe/NCUDYWisRfbYWBl0Wkb8+pi5I860H4eDTqA1ER167ZKQI
UlUbYiHm8tkr3e7gkDG2it8jh6/wgwp1tl+/RCkWvFIWW8jNmwOrYBGb4TYk4nhm9kp8BLvgrSXG
LbQjO0zQaYADkvVi1SQCxXuPf7PCKOcgAABd6O1foEEiwWIMG/+mXDz0DNZQFcatzBuMXEN+LEie
LK2Ssm8cta0UiInEtSoZ9IhB2jaqI9Qf3Y1IAx1wZDq3dfKtga2VWGRRAp9y86WxKSiPERqpBuMD
zOQqjqOPcorMFXLuc9zQns4PGiHo0OSI2Jvymoz7P8FWGqKjXNODocKSXhKU1NmjuyRAOIhjc0Je
CptDpS9yDunRuJHX8EbUOURT3H1X3AIddcQq0S/tIH9nFvjMHXDPGoJSd+H+BlP2L8hwRGGXJz8p
AEZ2om/6LK9ToG+RXh4V2ahBqd7nbExJIeaeM7am65c4CjAqd5Nnrax2QuFYSRJSxgepN5eafsow
kRK8t3xCG0A4jGBUTaJdznO4GbPhATvPg0g4IaU0NAoYHBz09CZgIfV0xMzgWbA5PJcA3s6OTmqO
zc5mAYACdHeavZjQVPrONHSrClBLrrWXqPfvWTPqm0afInpOe8qa/KNK9YM9vxpTfygCP2FRYSah
mlLjYp8McJWkIEPIRaFIxP4DI8yjk44guh5LyTQcWgL2RiEJ1adf1zBvKQaAdFqi9y35Uk7dpdGq
b9DjRxqay6C4R0IeoyKAhwfqIckNLfHb0GMx0Kx9J8ZtJ6AuOnM7S5of+DEQaF5k6f65HmM1HPwm
TYevuVGXoEfu0tmbwppfKvIv7AnxmG6Q8OA4m8rMwYGSn0Ab3yJC5nVD45s5LGpovs3qaeRsm/JH
jB8H0MuhrMOmXjga5b+0SXqhPJkVI0IVA6ulTdusnY994dz5jd8zMN9Ra5bY0Yo85TJ7dRF1kNLC
+eE1H6NmYzWJStKqZpu83G5860A9SAhlf81mRJX4IYXfjqGGZXEIDm7bhih3wzIm/q3iNdVH1Nsz
NhWH0FUo9uWH0yWm1T64iMhbxzOQvx0Dcfp43jLff3dH7zMKYqbWdPil0fvb6P0xzOL0pouPkewD
ykPWZevv87a01o6JJFo5755yMZiSImfTkmNU9onolxC24S1QMpRmCvGxH9x5O0XDPSrrhzQb9wqj
jds5lL7K5h2XI+pX6514qUutxz84OJdz19lBQzLRwg4gS5IhRKhVj5/NzPuotxcd5ofnjK8YEjgV
L/5a1ikoO4cMMKyRM0qAicPK0D4DQQjsYJLy0Nc1fjkhudvcTVrIjY6aijPx0PrEXCAAShLtqczI
dkdXTo3xzICSG2+aNnz8/wtXENXosZC45qRv2Bk8gbkcFxIFjwkMhVcQUv8uKdKqMMR5+j7t/2bS
WOKsfrZFQebeKhtwbY4JWbu2B+w2cAT0eKg5iUNtmM8y6cBm8BJbSXbIFKzf8kkPZfqZj8ldsWCt
mg4DUn9Nuh+T1CTsN0PYZfWrYau97uNBsJGI6JCkYT+YBJgJmtzL6qmvsw0xWPtYDWtrtLi7xbPN
Gs9G7pvbUte/I0RVqHAtdyvHbuvAYl6ENZ5RLKERFs4AAF0+1jVZ3LhJETHY2oYQEqh0PDwNKi0h
poeoL7G7FvEl6YbtFBAC0wTaXcsgTD2bjnEHnWv2mKtpOsyyudkETzLF9VvXRjnxP8IxdOWHbkeb
JLGuNGQC2vXmBa7nuw94AYb6vYVtKvveIwUoyMitNwg3KKYXKK3Mb19jhx5TZISv/kIESYscTIr3
EAw+eKm7w5A4rpQ1bZKox2vwf7qcjSR0PIjYfcySKacEcG05wW/c8sLUQqZr37d/NEnGARjBPWd1
WbdwrTlhjVZ/SUyfSg2J+tuiZdxtt1LilRm96LkhTgYMmQUqif5RrYYI/MRWTM+KuZZi3EM/XURJ
yl2aPA6FLEKtGt+ql5a28SUKqu1JtGha/cSRTaZyXZL9R5kEtEz+pRXVY+W6Yu9lT15dPQ46xQrz
zsnsiz3634NPnN1oY/C3P3XK5zZUA/BwWugFeWCrsXopjLEPDUlYS04lgJ7Q/d4Zd+GU0LANyRN0
5SyN44cmqYjxRTeMfsd4aYQxnFwXUp8kxSm0SoY2Xm+ECXVqHa3S6kFZ1Yfqm4OP0pdEWOplYHqC
g0k+wWzORJsQi7wyFINVqdt/Zsevh8RO44wgdFUF00lOqGNISXJXmWPtySs6m9bwhfyKeTORv830
EowZaD5gFuKK7s/NY2KyawUF/dyB6qwTPWlPyER0Yf5ztPGARhtOcGwFErbmVyCQXNSw1wGjFEpX
0uv5ORDIGxAl5dLvBybv/w81Jxfk+WKfzsaL2Y7xVuHKNOWNYxllfcK0KL8T2PSw5TrbdKDfa5x5
n+2M5Qo3Z2DHwV75DKd4WCM1qnXRR2fXIiOh9zku2MtJj0h2RUH2MkVXGcchuqwi+ktsHgkkh6tp
BNOMB/ixKAeiduUxl9IhhInwmMnUnqdOXpUjtB2X+WM2pZvEc26akGpjaNrnrIoTab7vDoM27krh
sa57F3Jkl9ItUvSane0Pl8FycCOV7Ska+nPgo5hsZYsHAivpqoBOnwe6mL1lpijM7ymJuTgQPiHd
KOghh6Spqn48eJV1qQV9PzCrez6BXGdVtI3s2EGro5pBc2cQv+h3qRnO6d5z1Y4Ts1gJT2JkJJwp
1aM/rym7lQmZtjM0dic5GXtH9whuaTUM2zYQli0896rPp6BH8p5MaWhZJEbwVPE90DQxIelYOdGN
Mf9+VJnx21hmcSqtgZ6ZJFtboPmr2sV6DVd2nHRt3jH1Ub6iN1iukfXYnkT8nNmgf0QiIcuGcDDm
88idQeESxbj0XmhpeUEGiaAIxoswBCAN7hkKW9at37kXxvSj8GlRCNyOJ9wZvhLdfOk6fFGWLBZR
/JJNebPwoh89k4FfdwYoGX+Y8ex1D/owjsAyXhuSgP/XTuO2jtkNrdo+QHTdlGc+8+AbhAkbOKTL
8plckO/a0HckQwAsld646blIV23mp3usofAD3ZU0HoZRnYw7XFw3X7vpekQ+6GSc+zn+ttri2jZD
hmyMok6I7fWUQ20QXfpjo5iwtX3fUnCExwVoOXvoeh6vWSbtOnWCU6qz9DfDUufl2n+WPt7dFH6e
9QTJtDxoGHRXblHru8ZPTvTSH7BFrFtTa69jpLYSFJhBtGwBqdCgFYh1KqbTuhWgtVVkgwpgTLbH
+o2UUbVrqZyCz4JajDUEBrLxQ6uSN9wCL62vMZMM0KmZnbSbOnnATgk3oKPz1yzFp94Q2ssjjR5s
RYcXCiTbee915+rNN4XDjh4PkYV98mR6S3AU6Dezi9rYEIR00hjkFpBv7fTiFhXlzIU2HjCL1CgF
NW09n3INqCDKh3XWEX7QFc4Ex6v9ICqnuM79TIiw2diLRNC1UaiX0Aap0xUHn9Q/2iegRCeyINda
0Tz1JHuRA0ITW9ZWfD13OBYzBh3lem+ZRexHNbb2VkXJDezk2RGetZ52uvDvKSK5tSKmkvJRgawZ
2wKzAQqfQXihHhTk3xB4HwkLiQMaCBm0xJdjSGjGATuXWyRbQgBp0VhCWjWNo5Gw4qA0so1u4AEu
6mvRDqhvPe8TRN38j7Hz2rEcybLsryTieVhN0swoBl314FcL1zpeCFdBrUmj+PpZ9KzpzswaVA+Q
SESEu997ncJo55y918YLmrLvkV1B85kRkSo9sEQQdQZ1Fm0f7RN0axcRMtpowhJHBlaKVb2+c2wA
deRbWglGq6pwz1Vl4d7x6Rn4TDKGNL+1PVxtpdJvJarZxYt0mob50evs236uYWQE26712h2Zgb8m
HV4Pk2bB7l8Yo99aQwe6TXWrYBLFzrMJ9IVuDAGfe9cPk6NG/zRgpg2i5q4c/GeUtDAZdSRX1YqZ
nUtjGCoN7ApEOaX+xEtAY4zpveOTkYdISnIdGCs2dSkv5/tb5rRkgWE3nhy4nXgWpAfX02Wo79/J
Gkl+xEqLUFwxZJ2NX7ZXvwmXDXUcNIgvxd6y20fNM2qtZXeto4AmGs3/oR0w9DYWzrTwC8c4SqP4
rRPwWng2wvsJuwe2+Z9MtHaqTo5jO9zUpHVBKUs/mNBxNOSXm+XXeefWTILmN7SF4dagSgdslsTx
2ocoeqsCJndNuM+88VNZ4bCTZvRsxRzdyHgyqxo+t/JXs4Y/1kA8uxC1obeOX1Ao4vi9WBSctYo/
WrO7LQxBGDPW986h1YPiykUr6mIsKX3s8I79UxvBqWm5ukJmnkjwxEuPVS/M4GuKFNVMzdzwIqZd
hLJ2vEcXBFF351NpM/5rZ04ND7yWMXs1+Tx1EOYzbzn+ouZ7MhYLdW28zul4x5JDJFrAqGYS+DVH
ejg2b54hi3HCgJ2JV385jvHGoxOyqf3RzGrYdpbkrrCjHXLTl4IGQm4hySqMHlYGa1yt4JOq/lF2
M/wQxpxB+GoF7YOWlGwuKwPGaKTdcfbV1hnIeg5UkwIGo+J/bCDBBF78E6Y0V7TvorRDmvDaxE4P
nyHedPnS9BmBQIVOfqjkTV1xczWjtysApdIg6uiNJiwHeAIZxzyYcX1Sfueue59tQ52HW0fk4cr1
gjdZccmQGfXLYXDPacmP7IuFD7fVHqjoMLxQzvBs55K4gZzQ0KuX6GfBTPUFlYSRjqtczIfQQ8Gq
88HfZqC+pqUKqunDuar66bgDkXduwAoRBDs9YztG8Miel4cL9Gf6GvOMxD6KrorEzdf0WGArWqQY
jjJ9IZCJMzMxDq768bozmcMrj+cjkdmPVsC4aeI5coH/9ZcliXZRMSZx/AGraNe4070TjruoR1ww
zR6TqduIInRLzhsCCpm82SYDo7mKX+eFqUfnj4sUBkEep2fl9nTWuVUKlIy5pw8Mqu6bgSA9qcub
xK1Rf5ZXvkBEy/ALx7T5GbCGDRaom9lJEe96hHWRRHxO24rrNt73QHuO+QcWklfRY4NN3GVEwEwQ
BOMcbFkCnfiKcJBDY9PEpRlPM7XULwvXnUH/BUvCgwuOms0DDbqQLUQaMObQlbOoJvwturprCr9d
nTs3WQbQIOAqG+YAVLrErKfR9n0XvB4x5gx7aTkZdAnt/j0fo0NddVA6K3/fOMO4gZ+4gBRp5DBB
4VTrYkVU1kef2VCz6BCADrNfUy0kio+fcWrNW6/FRVV3r2XcfPjLEygSswAcO5/q7GfGjIqMLp6N
Lp3hDUqoa4y2o+jXKHeBfNSky9jyMxQW2gwvuwrCE5EzhFTNMxN5u90lsPMtXoWxiDpYdDm3ANW/
RHxoMvQZdkor3LQVXJJuOFrd3cTFSc+ND5tcuNzTlOtuTqdppjKJ2hvk6idnhsHd2xaOB/aWMRYK
Otz2e0nhxU3Td/Rv8vDcFoQlZ63C4ZHnwPIM5MNuPt5WArZIJiUAl47tVojzt2ZTBPsXaOsykEU+
GbGWrAC2JJjEOGnob0XCuTPcAZlXfB79yNkO44cpMLwbydL+FGwMfcdgrq5YiyaZPVZieG3mEYW0
N628aEBGNRLDnqE1QQPI1hFjIOy7mJSMUSFZartzkcbhZrKLZyzjawdpzap/RvP+XEAAgf83Rus+
bE6Tw7AG8hf4w7oHx83QmWudWXvt4hWAlolLJkO8ANpjN7twbfRSOVEWmgEkbM+n594n0H9TV+7L
ZtqgX81W02jna1Yr3rpBmFtiI+pktW9o2rA15aKCWTY08SYfqjsFBcdKw5soKt+SOmXf1lQfELJm
6auNMpMnLNTzGbPZOrOpQIhQhqNCXMOUIGnpVSdWpkG3XZZEfFbhS0Pe5vWIvtx2jLu20Z/4xOct
s75u3ckrwrrz9TCFb/REnpT/OWtYq0OAOC40pSbyBO/BGBg3rslwzmIjJUT3aJrN3aAi6r3FS2YH
+nVZNGQOJXCK3PssSa6dMP8wIvNzBrx4IVIGWoyTOpeZetDbPb24Z0vTKMvABAfx8GhjxF+P9bSv
s/ozA2W2KUR55zbZz96LFU3TFGYhWVvrVBUv7SgcgGXtu6Kpi4Iu5PnITkvRPfCKZ8uN2rXn4GHS
SL2n6ZEAsZEtVHqIxjeLdTgu9C2+vxekgcdg6ck3dvkW5NwSjXSetBp5PBkeAZlUJIlyj2H7bC+K
8KkcXXCU9JmWMRujz24FnCQ5p0i6zbl4LnzojWxJ3nO7PiYFQ107YGjlcY5M07NX3Ipkz3KZktSb
m8lVSmoLnU+aLRrfkipB2VNlD3NcIBUH6SJFfCd82nCtlb2N0XQ1tnlyQeYctevsLsatdBN0uFRF
ioypdlgTy7DdysT5JKio2EVY4qa8208elNepxSlCnx/vx0MsoC/q8kPmcMFKC0dGjQ7M7c01ERCQ
Lgp9r2CNMIf07oKhe2np3IPBcREGrlQVuxQdXIkI/uNV3Zn5Bpl6MHb+BS3TXxUhnmmhK+JIuLPZ
WHcXmok2nHLB0Yo/CnaFSOVLXr1p9q0LPJVhopkUb3bb3DqafI/Y+GwzqDp0SDaWwyiurDQWwhKK
kIvdsh2GDwVF7/svQ6TQiTZA4cZC0TclFyCU1Y1EvQKMGR1oXJ1LQcmfTjzNglk/E8a4cbSFx7Wu
Ufny0VJA6zv24wzrs11VoO03hPeOpGudtLSYhEs5QsNphBeARYlJIWUHMygxv5NZuUKnBZXDb54a
MMl2237NHdP95YPKCidamFY/FVuE9SxZZ40i2PiluGxapveo9A3PpKWNi9ly4Tym9PYydPsQ4lCn
Lx/YlN6+BMeP/cHip9PqJmVEn9nHKOiepuWdQ6vON7Yy3LWr11AILrQ935dYeqDXMRflojjmoLUm
LOKbOrbuImoIDMkHJeCb4Zj18f+InVCk+ITVl0PleOEMfIbExYGlqlM24S10h7U18lRmF46qxM9W
ZiWfBuTxtAiHa69hbtJcdWP4E48nhDgpPjT5KHMBvinIFaqWsX8GBLOBKcYDlyaeEbRiZxMzGTQL
VZHRtBlSVxp1hXZUYl8N7OBEZwtn6gAmsjBCxhkMj3l2DbR0kbu2K3OxOARecU0ADb1e8hyylHRJ
vQTvxDhBt0j7L9yZ0pZ9kcHDR51rsbJNWTHAR8kdhCWDyoQuLYNEsTVC+5cvpj39JggCfSS3zCzx
ZcPP8RkkKqC3tBMsSL74EVoZP9EXis+13g2F9TALjb6pG+9V6az7IBM7v/Fznr5w20bAemGBU9Sp
IKeo9GgWY7ZSbGglK/o6ppm58+drx1DkhlOygyQHNIp94GIk0QdECmfZj9kMS1k8042YrkAFjRfN
/LMph2qLdbKhZ7t0kJczlWfP/oC4P+iWCSVeHbx2o1xhkvoFe5fKOBGbZmS2U5avwisPgUmIMM+T
ddjx6UICJ+iZoRsIIavAXaUdD9oIJSTVJ1LOnW8dSbiDx0EAEWz4RKxms1mbEO0uuhiHq80yAJXm
VchArzR9Z9Vz7C23ey69zATizdalsWkE2PM7IbTXUzLXa7MXEKIZdxr1xCI9/kKr9B4VNW3vMSIO
ggZVV/NJfcLHCDoiCmklMcqNY3ioa3mXJuTT0sskjAsnFyoNhes7IruqKeY3cDRqaw2Eo8jhqzKH
ah+iIirNGe6MrA80mQqudUyiBaIiNEXNe8sc68Ka/WLLmq4NdHUi7C7RDEEkYtLGzDmeyB/Nhu7E
Hy7pUqFCg3zNs+eqqjZNivs/kr0EZsFDGxApMp88ZMN2qj0aYrLEYRDUucF4bREbZRZnm+59jGD3
wl8GEsQTPYjiV9cXimk16UQRUX5oASGDjxtslvPWbXymruCpoCQ5q36c8VRwJ62IuRo2saBU8XmK
8YRyd3XwONAZFT2IkPhR9F7LIFbe24i9hI42fYGgh67sc1YX99QlqGE5CmRLjZO7sC623761hKiT
qYJxgK0BnWxvneMIfbQaWcsrxX7YoevOXms7ziFXpu/e5Ja1IZWXdhu2+5Vh08I1rcc5N7eJk1f7
XAhoVlpddBWZ68xpp4uwOxG1i9Yvfu5jKos5+Crslv1DtxL4/c40X56dBeVv4cu5mLvygw7pe6kX
BakN7pqIwBwvwBYBd5+hAY8Xv5seGdhTjuNwai+mjAkX8wlv4P4MKQeQ2pPCDaYA3w/zQWuxWs2p
Qasqia+zBKayjUN55VI9UK4NBQz21rqrB/szl9yBXj6RgTPH9Y1wMndvzhjCnAoHudWq7uT5or7B
IndnJDhnnZJ5VZEETGgJcOhriOf5xKIzseI4E0NlrN2PtNKHtU61t+tDHzBdEL8Rf/XUaK9/CGfG
FZ1nX9tBqR+6Pk25vVDwomA8UAnqZyZ7p74zOjpdTnyfING1s0lzLAe4b7PHJKEBGFnb9g538viT
CNtqk7W0SAjhfQ2W6LTB7eVBAQ3gooUGi83xlDpJe62mlmajXgwWMyCFo+kkP625Tz6bxLzyyY56
Lqb50x+ZKG2Uohpz0Tc8ho5eml7dne+N4BKzGCZqpatmI4xOrYsAkCuxXeKILaG6mxknuC6TXsuL
3oNUs9kC23DHL/a2ZNj6thkcmEsxkkoIsWV0mpxL1L/naJpeSz2TfFB33mEqEt85GuL0HQH1/T9L
hi/td4Qddlykrk4XXsY2tLJhYkMezSEzE18qIHWuQSfT7GfGbC/W4LU4YYAeBDltHRTpNGwscjmD
itlmEpebSOX5ztPDl6absDdmEV5aBliRRmIjzmpwxMs/pbZh7EBc3teEEZ+aMU9PhaJBjUQ04068
DbxmH1gzPo5e7qRFbJQqy2NQE1E1OXC3DAmr0TaJMHRrQ96yAKpb27X9VRjH9pYcuBRAfN5spDPp
q6zw9VUCfBOQW8DefliCBCOx7Di+Tw07jGrHpeRue9T7B2kReVu3TijoPcIGDrIyOFVwWzDhUet/
RygXIQS8gp/bktZYXQUTKOcZv8kqdbvlWzKU2Q5zdKyh8Zp8pPi9cBiVSzipvx/02ZbT6VsjI1w3
vfIJAlFTNO2rzth/J4E2Banbqa3xWbsJZaYfXQ7KAf2+/EnKGXha2hW46ibw0xZUJHI0ntIo6ta1
MMOTNTjLAykDvOvaxAG4Mb5qklH3VrYgFpbAYrHkeHJqxDniBOwUTB569srlCZ2+8GBKDqNjzLcm
XMh9LA2UQjQ3Q8ujQG0Q5E7QEJnvJMXDpPzwIb+rlwdaaxOXhVWqf54VpjWXWHqnf7bCsRbUkFtr
yUwN+SueDC+8DO0oPbUt4sglYDOEZ7bOm0QeTECqcDQQindsvI6iyxGqGG1Y38h0eupkERy736/d
fPGmLC+V4ujbV768D510vJQxCXTOcuUiW0nOk0qMq2xsnpBGTzdJ3saXrpcynRBT/D4wYbmIK3Q7
iADLvY7b5lRAscNpwOtOGmRsjq1kYJsKKFqA1aD1x8Yjiba/3/vQUUDaW+iQ6AwnLGsmY9NQX/7+
EaE6BZvv2EjLDquLBLHANiwRAoH0/8wze3qeYEeY1Yj/1kcP0+IXufy+EBvVIA6SVr7nbtaoPMfk
wByKZpIzg3WRPdbIsvg0ko5V3ozkw3//qQhTRCvLUeOGIKksXMAndtnth7b+dCPhbHLimVYWv6WP
heDMs7YgjbSpVzMGyH3UhN5RWR8MMcbLSVT5KQePJUrVXke2ff99joDcLK5rOg+kVpTn2TTVQ+og
YIsq61W7ZbfOTMrIGAmg7E5cESXmTDc4JI+JbuSGBAnOl0wIPEdEeGGbhXoYO2L+JKRZROsBragO
3FSU2ysHV/Q1YQs0RSCveqI+NtBOr/Oe3Yfn17eYVO7YqDs3peN2jzUlaJRX69lqmDcrJnRwVJuz
8szsTDgU+KJpizQZ8Oc41fcOaaa1Ub3Hvj+91KZjMmoZSLtw+03chjT6szE9KVHTgJFtcuv69ZWt
fX9jmUF5S/8TbwCxtOuwXY6GP+OLNENw3lS7K8RRwyU+UgPPAznFeJSju2bwbhtNVlfVDneQAZ0D
JTvirHSonvPxVxDNGwmrZMR7cR8Gvrp3pEfBopKfwK/MVWJQAoddfeVZ2O+lhPkkuzOkV+O6YM1c
QqeY6Sc20BtpFeegChDUQtS4ghVq3oQYp9n4z+ICbJYOtkQPXdHuoCKxarcC0P4xFCI6jA1mpcrB
q6hDspsc/NzUo3DwTDecfuIoYWsbNbvSgwWnG3djT03+MWRQbUFeWZfCKkiUGetnrH4AIBMYg6FC
np/Qkr0H8UEEgJEnn8wOdtMYHZuuch5r1LWrDtrWzZD2t4s6dZPqoYLyhF3fLUsSNXP4Nd+3xWCn
8TmYZvM8GObIuIaYQGD9XDRa+nfx2sB7BJLdS6/oVREv2aj4rKKM3EYP4mAzkUiYCUn1MbinUrKH
xn+fHzuaLUcxIaaJHkzaZCCRnWY110N9cJXb7IoK4q0qZMlCiboMpPSOWaHaz6nnbVRIMBMGssve
orhJIotlHvNg4iWQojVExdweCYKlITAA+osKfT2ibAShilQmTgqa89Inl5VFHfGicSUw9iiRruBm
X6YEcu8zYkAQFpVANMyzZr3Ydd1gwvOcr4VZDtyG6DZjhqUbNMzcTAMkgGGcQaj47qpuCOJtSSTe
jDb+LQe3WWI0N24KUt5DgguCGFJD1+8jdO1gFe8a8BLwVob1AETjjIbL36c8R8mYI7QErTrplzF+
D56oMTTR4exBKQUYnqXrnBGWzBrCcOycngjEVVo4EUm2lbu3SSAtx4ZNbe5RCungsffyjRcEy9Mp
eDeafF5QWjTL+nYz1+quEX64sx1fXfiVvXOL1t13mfla2PKJfUTO1rXyVrOHQNC3IfUKbg2cKQBk
dbrPuRiLJLQu45FElwm1PsM0D0GneWJtK6nLkBcVRvyW84RSLbooz2Jbr9t853BRbpK+s3ZlVqKP
iV+Zg8UXLOp4lDBcQp6+73PjZ7ysf1MrbjSLOI3V+npKnctoYqBvRua8Ftp8EnSrVqjTF+2Xm0Ja
PKM8Hp/4OEwFUeuUJF9MsDtJV5I3bjFBW3COVDVMYCQvOkL8WMwxdIoQDOLqkVs8B+swkukhY8kt
cN64ufGrNOAWWqoGAjJk3aYEAzB2KEFFnJFbosPjqOPXio064miIBpgZHseqhDs/ExiYzr9GK3eJ
q+RteTpt4VkEa0S7l6aNlWxBfBAfFh1ic8BTOG9Ld6BsZ+y0MuXICK92l47MSgZJc/LJfR5tjI2e
Wd/VQlyy4S25a5rPhna9mym6aiiRKsfASs23KRV5JFvn7mG2POSt9Yssg+vOGj6DARNp2zo/fQq3
1FMnzmi3C2S6t0aB/NudngBhERmaDtdGoetD3BFeqZdpZZdb9GtRBDc0gjtF2kaicR+ALY+o9ttH
qyu9DdzmkvhXtl2OVZ09z4t2WpnEqTIegRuDFlYwoGhFSpezytcU9ERLLC/a1ePTKAyK5MySHIKm
JHaOEHIyNxsp9nNR4Zgpk53Ius8ORNYqDO9yZ+zOYyyrNWOcsywLEiAGBkaGc9IptG49X+c5Ev/G
mo4VY9edn7ZPk20fvz9IOsOZIZ7h4paNi3kZFFa+loqQR9JAWSYu4gxzPy1ZcsBbfeumHGXDayBR
ognIa32LGT9bY88+ElP0ZAGDuBAa3DkuUkIUJ/M+EdNry0W87hbfipsgZPRoiCExTF/rnr3REqOi
UonaP7qdSnN4dRIEL8VHougC6hTiljtjVHbMQ2roJxLEnpyJ52V86QHABgReweWayGljJV6evi9M
AugLL5rtOQb0bRanrk4+WhfK2GRt5YBdQxr+U09G2b5iUUM8zyikRrAR9dFtMvfvsqGpRZpftsYl
/FooF5NYbt04k/noGMhQKaTo+JTZT8SOzoZ4QNX0h4LdwUVd0hAqbXpXAQg3TykE0B5NdXiOQNsS
mrfJMh3eG0Hz0eIkCSf1RuI8xJT2+/h5ykKZHddbX+A8a/ld06qmIeWC/2Lu8n2TlU19ywwFjsec
kyzB5/Ej81AU6JpVPh3pxQZ3Ib2jzom/KkkN4evwoYKVQ3Q5NYgsTcR+BL3++O0//vGf//Ex/u/w
q7wp8caURfuP/+TvH2U1NQD2ur/89R8PZc5/3z/zX9/z55/4x2X80ZD+9Kv7t9+1+yqv3vKv9q/f
tHya/3pl3v2fn2791r396S+boiNW6bb/aqa7r7bPuu9Pwe+xfOf/7xd/+/p+FaQHX3//8VH2Rbe8
WhiXxY9/funw+fcftvC+D9Tvx2l5/X9+cfkF/v7jAUZF/lXEbff2rz/29dZ2f//hOH/DkilMj566
MgUu9x+/DV/LV5T9N/TRPmnMrnSV8pT/47cC2nn09x/S/pvr+w7lk2KL52Ho+vFbW/bLl4T6m0XU
Di+p6HQBjP/xf3/7P53F/z6rvxV9flPGRdfylp748Vv1+9lefj3XFA6Oc1c6PuU4GAh7+frH2x0k
S77d+l9AX2q7Cax2G9m4VlYD6UzIgjsHpgeTEn+2GCKMtIeadkTn6ET823XQmpAnS7LU401TVDk7
hD6oBGWk4XSXjQewcCNqH8Vuqs32tjEEKCGEfEsBw6bTfxoQcMFtMtkxESroS+S5HApYgCaurFvX
0gURr+NYm/Wm0uYwuGxPArv88usZB1mG2PVYNr0R7Md0qro7pg12e8xarwIWOTFxuk/lTKo8okRJ
UGZbK4fQy75b+Cg0NVg6ENwZw1teOovPBEqK8LFNVIZb3MQY9NolDxiyfF/mCfcpllo53ZsRpd6+
9ui+X09CDOS71BaSTHZnfvbUeplnsSIxeGBViWrE4yWhTYvFGpP8MeU66FisAJ/jl6rVYxS1E6mQ
lhlD2dCyOhNyUCJNg13XfbkYKpDHqzFXR9CTVrwqh6Lzdm46YYTpiRsczjb2ueIFasvAXNHLcr2O
ImjTR4EE62KeJCjTKcA4q/I2pc0OjWk8ZKONg55gjeQzRfoIp23seY9kJ5VRjY9KVzPElUjhk9kE
APFJVFXWPCqQWDiq8ttCVIxCHR1Bh2TobY7JSnpBCKG2NWWejc+pNiwaUCTj9DHUDQ8SAf2qRWjg
MUc7u9qI02OajWAyhir2JZZ3UkgeaJcNLoPIXjc+wwxLsnvIyxASrkn0wgqbq0qR+/rsd/rZGdW7
wGTJptsKcV5Gnc1YDFu7kV1OjMKvSriicttA3BgPfp2SdJ31cdjdV1Pd1dejY7HlRX40aPZf3GXP
SNd9FLWD4zi2twlhC3h7MNi0tbza7DDLVglubEvhtfzU4UQaJwutf65M17inaUSvn0zv+FeeT4u0
mP1adRmXqSmuzIRW9Kqnvx0DAeR1iZBtsoEmTLLYebOW56jb5/4t4GQzP0inDNRVzxAf1LTdl4Bt
7DR4HgXxIxmxPJrOSDi5p6SWqbGLkpRHfWaDrcKuntbpvGqNJhyuMpTQzOu7mAoxtZzmhcZaq++C
CA76rTDJnEX6njkjeKTCJ6fAj0263pQYLRFCQd4Oe6sE38YGKEirEit6ou4b+qnFE8h6ARilBnD4
EzS4F13Z/pjj6ZiZjFC529I7llxzxSmseIm9lsobdyVckRhnU4mqeQAlTwE3zQFt4URjRsd1Mb8x
mvQO2BEwKBiBz8wDsgWql6CKmJbO+eRAx3XdJeQx7MkdnvqJgCoUQfMz+Q8Zs0LivxFNxGb+PKWx
d1J14LkHutVZcZA09tFRhrIuQB4lY5Uu4QBd05xE3uPJdagDctrjzMnwubdTcVnPMiZXIEjQbaHi
yzSRY3qBIueSkaUPNqZDWeoTa5jF2u2uBr4FZxvU13YFaAa7FMDejl3eNtKQ1JYGuK1rMOOjPtl2
oqLtLFokA32a7KESsRlkNcK1HCFb3TtcVTGKokZeImIPbj16b2fMbnSPi2VUS8J4uB1pFdxq27Nh
LDowK+GuGxHRmp5+9BjEXfbaH+EXMnPgvkjnkGzyXmOAzWofQBh8S8l+ynHNMYOwkunZY0oORt++
JmuTz3KqlIdh4+RxSlrvWkS4JN5VpATVSFe24jKDRc0cSA4zo5KSLmdMtyVJWcbJtS3EBoU6GQ1c
x81NGRTkN4bSzA5ofJGApZljksTGIdOsxo5IQYG55U1vsJrTQG6vuyw0sTdNhN+ywfqoUGeQLRfL
uvEBTRGV92FBhdHIaR3qoMVdumKSaz/Yuc7v7BmSx563MATztr77qUOT+ftgLHzdOkIFs4mHXAQo
v6slQoVC2sZwpuebwo5bwlu5VXjImdFjxPbzIUDkRGt1jogismT7wq5+3hMwhF9dJF6NGDYp2hc5
mG10X6M68+8tJ8g+h5rfAUFGOV/aYnBfyNtxDa4Nkxk4RX3Yf5BCUU7XRuWn+tTlTjh/ObVsbwJk
kNErC37wXLUx9RkMvRw/loshZz1ZfXRF53c58sixf1aiQiQgYsx0SFYJt2rrNEGDjmQWmm+ccB/l
8Gvygz9OtnOo+sa+w1GA9sjK7IFFH4U2qvopMc5DQEsYmoiRkJjTNxMGtwIzuIxSDBJxTp9oUIn/
WKG++ASaiApaCx/kN1xPc29ClH7pDdW9eF7q30zfdzCCX/vOT6wO/VrQnP0R+whIDue2cUnApBYY
wURj0NQvdQIugMfbfBnUcYVk3MPhb/iBd2ysPLvMee4CkUMjtJ2cuvtiUlhemtWUfwCAiG4DZfY/
VT26xzE12werFcYB4TpA1qTK/bWFAfGWL1g8dfx4Vw9+wIwubdFs2qXNqDMY96Iu9CVBL/5nj7bo
krYDa2kwg1/6aubKvJ3zrAmuSmYs3mqx6pA7ORrGux1UVXUAyMbScVF4hBgwwnfK9ajSgesrcgLv
mWMx8IxUWUe+ctG7/opmcIWEXPcXPe4fnB9huDHqziIhlpAyA7ssKpEmF9Ob12aSX3lS73AynG7H
Kpj/6obAaPZzPHvG2siwqq1KxzexCvTEEQBqtrVN6J2HP94Y2J0BCJiTJeXKYVEWk1/EO3YZPF/i
WSbnoO/GUx2U3Kuq7gIH4bjpOxuryEFoiyquHnrt+cMGbRQjWlVkrNpA4Klz+ff5pRglSCUlzIxO
PoHI9Soee7dbdV5iP3qWiuNV6EzZc8fyeZ9XfnlGVmjBGcsDDF9kui9JP6lSt8KfPBxQTaJkv7fh
nBvHocaZ8VClDBjYQslG0fdnVkEVWYWdvXQ63ekZJSzqIEISGTtVHgCEohmERZTZGKJY46pN1EHD
dy52JeWO9RiZ+B13sTuAErZp3os7wiJAJyLmUwE+9dAVp7qCLbKZY7ujZ69IHAvoy8ZoukKBhAtd
ecS/LWjkyaEItrRmo+oP1qg/htCqCOGmDdZuQtUysM8k85wtSs0xhCaUl8G9wYys39Y5IuJtHo6T
QzshJnu0aR2ZPMIVie4xjvbXuDkdJtFSy+yZrDiQfrAzXaarZjaNX34cEHoRu2KYbtCgYvBsxll2
hDu20iV9M/ACDBexj6gfxmYBqyUwk9cpB1u5snsPj5hRUTGycz/nukn1fsr9CZS6ja1mldGFT09z
Mct8P1p2WX+QlSW7vRW1TPOdaaqnmfi3tFefNtNHdYbWqpGg9KX11ZUFStkSqQ+UvjHxkz1aEhwV
MDZpXteI6kva+jX70dlKU8KzfZrA+MtrN9tlMTcB4tMsKl7bbjTie5exj+etfLtNeNx3fV9zoSO/
aO1x05pDmKxLdIIVzRgEwhezaTMChgQwIcwcBGG5bdiBiU1t8l93TkvSwZXjS/dtYMQzbMZI+82z
GpG27KTG8/xQCkezEGXaYkmInPzGScjEWswU0XNq9pJ7KlfcRx81ZCC4gEmXqz36Yse7ZE9gWVfh
lHY+mQlVGhwyxvHJ5g+V5T9rtz/Wapb9l1JNSUWXkQ8phDKhk5l/LtUynrkOKzotiQ3tOXc779XG
u7ZW1qZZxWv394r/TwX/H99O/vXdlO0wUHMQPktlKY+y9Y+FIfT9uvVmg1mF1Pm5rzuExkkW/g/v
Yln/j7ehCrYpZYWpfHv5pf9Qf1Iq4RhwtA+vpCKEtx3sm7GX474miYDmah44P+XYkiqtDfN9yOVw
zGOrepZd6Fa7f3+AbfXXz0LhaAOJ9FxKblsslfofP0vgFh6wdFKLCBM5udeX8R4q4AaKx458oy27
nwvrbvqIH8SqwYCR7IYzs+7N/3TgLWr7P5XknGfLZ1gHf17AhPSXr//hkADWcA3QngrlXDG/Z6EM
n2030M0zVt7W566E1ORBiHv0RIXwpcFX2tMt3ys4mY+xcmoUoWZZ3TdJL32ABzhfqITNisVTWQ3s
RKZj//7I/cuB41qRFElQo+hyiKVb8cdPzOqRCBeF14bEZ8JJGqMlJmAuDfKGJvoA2cW/f7t/vRO+
30/4FlcO7/rXE1U5c5s3o+L9nJFM6zDRl+RyMXXxafpPpsrQLYAWZMMO0WZeXJL+RFc6J0kWmSwC
63//edy/njA+Dr0T3/Ftz/EdsdxKfzxhMkvtOWKs57FKPzAxYgCSoirr5iI8VdEc3/wf9s5kOXJb
W9fvcuZ0kGA/VXZKqpeqVM2EIbuq2Pc9n/58lPfeTrHE5N2a3YgzsR3pEECAwCKw1t9EFUy1/75X
3AIVUATkiUiPzCY9kFsEVXTDJdzJ3h7fPxsgHbYrjRslexTmqhswEGCWzo/1t7BgyOwMxZLRqVTM
34IQsDWAXh5iXTVVimhIMWmIw3FzvpPfdsBrJ5ZhmmwECDfThJ9MqGfnoaG53MZlYU1IhRjPYdJL
rpQ9FsL/nMZk/9MRZvD5bt8dG9pWMscc1bZV8nGn3eoDExZadOvaMVBxZ/CMlRj+20qZBvZPD9os
hBu5KGqppwfU0Oz6S4LQ4KMSIv/koGDpYbuoAr1HOF8vjZfzY/ttixqypii6zXyqpqHY0/8/nVIS
NXpt8t5yWeNMskssFFbNm/OdvDOBmiIMaDBEUrKUsyWpZyV55lS3drbqGuGFHRYcyrwMwerz/Yhp
nk6zljqjURmJoqp8o2RZvB0NhOec5GGHbfpFt2uvu1v7L21T3hUH76f52bhIX4J7OO53zZfsyfwW
rqzO6TMw71wTbAFFQYza1mejbBtDUhR1SlWN38P6SUDV7dHh1+yVUSrvjVLTbd02LPY5b+7tKANJ
xKOrx7hoHQwn3SPwegG57FAemsvz8/nuiAxjSieTq8Y//G1HPuI9ANIje5fpkgUS1+UWkQWSE6dV
c+jDcrw6358y7aT5FE7ByOQ8w1q0ZlNYmpRoZcE+MJ+6ndgVB3Svn/voIX2y7vVbbctZA4oLx5on
/GAgo5zvfq332T43yP/A1KF3OIOXxU1wGPbKTr6qVmb13fd3Msr5gU0TYVhWzdRPgMT7RQM6EiYV
wIud2PoO0OXzw1Le2+MWy0RWNJM8gD0Lm3U2aKRfZIvzi3ZQ9soWoNq2vjK2xt3AdIJq22q3K31O
O232Jvn08BZlXTc0xZjOdydxRTZ0tUG9g0/xTXKr7bIDSOCj/wipfhcfypURvjNAyiFQTg0LaRlV
nxUrIIZLSSHn0s6KkSiwcWpAd7P/6/yQprX3dkSKaXLKM9l4rMz54cI3+zEMvVHC17XbDCqbO7uL
3WDjxzcj0FC18JzzHSq/h02gFBxkDP4l84/ZbqiBR0V1V3r7KZqRtFY2+K8j2rXBCeUTZ7fogE7h
ShB7Z5QWNAfLVFXSsNr8zNJBl3Zts4aTmcB6cEoQ9XreXPepfRjBDmM+tV0Z5e8rRbFs3pytCVml
gjVbKabV2sjag3tD7W6rbXCN2jDGHXCqXfhg7VZ6+32pCJWFyQVGJsDYr/eOk3XZ+L7ndq8s8a28
icNHsRsvzZ2Ub/ToEoiYuksPzUW3IZm20vG0Bt8uH2FMEHSVeKoJbb4JTZQlKbCSpcXw5X7cwova
uUfr2jxgLvbk7d2V96is9TdbPPgZqR1nMm8vHqJbMPmXyeavBHAi18Jpw+crr/H3E8zb4c1iJ1IE
ndLgzrC3fDQzUutSM/S9CG/zxvzU6ONKb7/vjNPedHn2YWI1JaFImEwpxpnWa7du+Hj+fa31MFuV
oWj83pNwH2nz6pMuDXd5N3w538U7S9EgOKpgD7nSsR7fhsgMhLddU87ad7lw4DZsjBELEHBK57t5
J4wwWSf9TBvwdMmPwygpZLr2ZKvQL9+Ye5yEd6S58e3AHMfe4K9zaf947fW/Agb8v1X97/Kf6VNd
/vxZ37zk/z+U/jXWPhiJhdL/5/HPn9Hvhf/pj/4u/JvqH4oGwJLzNiviXyV//Y/pZq9zFv8bC8A7
+nfJX/9DJ/qbtsIpjKOlyf/6d8nf/EPhBKhQphdkYgif/1XN/02AojJgcnTm4Grw/TQ5Xk4B5WSZ
4Mzp+2UX+5cQVi0Sk3qK8JNlfRboj6+cDt4etKaugDxAm6YbSwHuP9u+at3aE9U+uAQpHZfIyGal
su0qYNRIJ9mZeZHkIvyUogUZYMptiZ1sQbO/OHkt93+H3tNE1tsv3d8PITig6KpCPDbN2UNQ5iKf
ncrhpVuFhwDVB1egKO6NiL5YKtRx3KPKihLh+V659Pw2zyafIEEdjZsCBhtTWDiZ56zPqg7pZIqL
kWwP2ww7JuJyBI0Hyqxu4NahYAswPHlNJSs4GrrapRvnnvkkKBexUUFgIL4DFBoikAUu669U14fk
65gaQXaneFagfOkZBDxsM0ah2Cxc2bgsTVmyH9sBQJIzJqP1AhVzVK8TD5X+vaoidbbNBM7XV6Oh
ts+yTnH+YsR22b+yPKrsG92EOj4p/wVQp6TpZt/aaYfQDopOxq5sIPk7WatkTtJqmN4iA1m4B6XN
7GCTKxABNnYdmyaKSRWiMVIgT9TtahhMiP4KnsyenPjSLT6/UXMERVIHm1gr+6ORanIAUB6eHI40
PXBzwDFNtce4IwWRiJvrjiwQWRWyu5d15hbxLfLiMny3plWABjTCdm/CDmm5LVWO/B6XWgD5ltWh
iSDbajheUl3L/B0mj0GzgfNLUPQt6OSODMKjvhNUo6JtHUWoHjZeIQ0PmdIOL6YEv5NbrKeGT8hb
GP0jVzW5v4yj1kPbjSzXTTGE8nAY1S61dzVrD6RtpyTWpuuswj1KqGWDoQiavrny+Ah8cu2seWTJ
outCWs9DxwsWrbeDWqF31H6y4JtVZLl6hzhP8x2bGOFiYlzb6TEs8Zrea71NzRduHTBkL5Hg51gZ
cJsNikYgxpW2iTsag3OBvqYe93daBzFRw74Xw194Vf6obzU4EO2fnqI01VOMvRfypw3pgBTKLP68
FMbJeLtUtKwiDHDmbaos38IiT7+ruAao2KJmBnemzvLlQ4NOpHRkOcvWFlyVW3FpjLsj0P42doDH
o9eaxFFJdlLUNsKNpUL6uAF4SX23Grqr1gAQshe5oVW7GhZA/aXMW6Xc9pVkIcVt1O6ATp4ut9oT
fLTxwaZak20FsMYYJiu26sVB8/w4PMZl7mbHVkgj6kaI+tufeyNS46ce/n+MYbuwPsmJ6BAEr/yv
ti73MJSphtYI1mLYi/pSoAs+yLGovsQl0i6AQGLNfVC9JMHMBuUlZEM8dHPvvVAMGGn5YWU82bjw
lNc8L+IdmtkIHKRhAUh7pDqk9DIVXv/QeS6z75kpRprmICH1r0gj0gUITmTJrqlcVLasoIMKFZca
1gNlqUkxKuxUc6H+IXi0G2qvvhZWqfY7ybDybgu0cfD3kUoGFE0mOwbr0w5yswNNad9ypfEeRq1x
TYSAi7h3WjX35E9VDU50A27Qb25y4L/+btDK9EmbUL6gGjwEgbNKV/XrSGdr7yiGCXLd8Px+2nKi
l9sC/5k7twDteNBzCqxbirfDd60MmmLfaaP7V19qvviK8ynqSpVaoH0fZ5QCd1lmI9GJYhiurVSF
p2uNkSMibpK2vaxDG4e+NI2V8ZYadHeQUbhT+S6k8n3Z6O3ERlC8o07FCxIo1bPyPg56gwO7l8Xe
cOVbRmRt0GjqnhqrG9SvLn+qo7yVN4Btcb69j/Q4v7PJ6PlQwCtt3HtxbL7UtlK5gJhqFIL9rsJg
UcqEmh3AmUG5TVzc4jdSPwArgDNSevc8vZFcUq6XMMpSKF5uypqafzYe67wzBGVYQ6HXOv0aGKGt
8bd1I267PhOfMcqFjy2bgLB3I5jO8hDpAn2i3ovvY1W+TgSA763R2XZwBEAFWEgAQvOxj+qkZldH
evtY2BoiSIrvW/IBN1yfW5MB2OogdQOSbwF0CoC/tW0W90FLHvUqIjfn7gFsoBcLwGWQjl2PovPB
HeIftWWo4lnxTd+9jpSq+A5HQoMUyYdfu1IFVUrdwNAS7gOC3XIsWdjJDP1jlVaZd10Hcm1gWpQj
XT+IIi+dTKvhlRLWYfoO0WBdg3gfqQ2iy+te2bYSV0eBfEC6Q1Ug+8rJuKaMBDmkhVtT6Deg+Mjf
4eg09uiASAF3bcypJFxrMCK9HUuiGEWuMKgxHrbqydhc4pX/6capDF64a+UvLNp23IqG8wfqcGUx
3pJHC59b3YahlxWYLt6HeBHFd7ZceAoSEnFUbyWYI0jYKAYqFlpmN+EDfpXoFws7DL5reibsmzyJ
7OSY5LAVnyFT2C82S7NjZZrJdZ5KbXY3KTENu6IRVIYvGh8q5rHtVYXvNNHV21qpEeOMm/U+STu2
zZ0nc0zYSK2kT9jJyj70KfXDPayEZARL3JkuGyT3eJWZAlEkBOTD9k6M9ntBRK+26JEUT40XEEUN
21cRaQNyhqZiMpAAoWoLlJuPR1NuM80vYXmiMZ9XN7YwrOfYmxhCAo401bQojc2jpatxwlPXI/E5
L6UCn7ARIfDU1JCHKqGNKBciM8tfip+jMUc5Povg04S9ioHiqBfgONpI3Te1FqOaWw8VetajP7qX
JqjdbmP7ExGs8RLOJH2ttT2SPo2bIYeJs2tDjSLOceMq2876OoyZjHWSmX9v5RjcTiKFKB4WLuDu
bcSx58XUga7ve1R+GiRkW2zhbN6fD22mQKxMroh3NwxDRtqn5aU9+Xrbg1Drwfb09y0s46I+ejkI
bxgxNpxIeIf5BDnc5P3oa8PBN9JyqPDYKA1pJ5eV8MCZQ1mQsTKHPkVI7kCfoQ4yAjyq4h0Q1hBV
dct2m4kYwqVU87Y9Yo3Gjm1q5NaenEpjZw7Il1Yz9rZeWfVWh1vhY1gWiEBnpYVYwHbWTQcaiNQg
R7CyebBzpR9xwPZFrm1Q9POUcl82XRfmj17PDbh8iZBU0NNLjlSkdD6nHe5C4wM65r7h3yE2bBn6
RWOiGCSZlwkzMiKk8jcIzQ0lYAqEkBSTwl5MWLUcLSX5Vm3AJGDSWsBqNVKMOreoB2ZkLCh7t8fW
zqXyU4entX6FY1qZ7Quzx06plHgArBDzILtsMq90AQqWetM99I0vYXneGlVnHW2p5iPUT2C8shul
z1aFF+NF/IrW87smeOn0DshH8IrnswZPzuBcVeBNBwAZWA1xckb27xVJhBMDXpEohJdOjULsS94g
83mRYCSm4Zow4QmRagBbmEltjhkSNsX9Qcom/GGgx1Z6KFG91+5gR4FRbBBEwU9TmbCLGA4HD2wm
zy4vgBQk2uOIpCj/XdWW9CTTwISBxBGlu0wguTVb3c9dknGvoEm+RJOQS1SpVbLTB0BanwwpatrH
6BVy6WqJfFdmTO22fAVlArnlBFZ77YjOiPcK3cTiOZEO2iukswRMhOwQpik5SMwJ+gnyAlhtJMDY
3VYhiJxjhCDAXZ7Did8q+hgiywkVxNr7IIktvuIyilED6q3+Fn8zwKdJ3GiTYbk2Sba6RXfd1t0g
/+j1tr31ItXaAq31fgYoDxQH1iDYVsvLgTAXqRk+2F0nuQe7imz90rCkAuZQUXIIJJpZAOE2/b+A
sxOItm5zKBpqPqTDTZ8mY/dZb7MKe6RaE82xqVPF2Btmn94GrxDdelC7fFe9QndBaIzqtrUUC9VI
jrnge0nHWqEzhpWrPaHFi3kqWJs4wy6jBP/xzCsGNWzW+vBdbQYQwlVXDSouR3ijHBGOlUIQWUoC
Biyph/EI8iUTqLxN3Jv6OTd8lWzj34hl+RW+nALgDcyDixZceeUBDLI/gbCyUZFQYjN2cV4YgxK8
lMlFDoPJEXyehttZhKJruMFcLfzRd42FbsYrvrrGM06+gM2H+XQTIARTJINeY0MZpoB3X6HasBuB
bdevEG6pA3MEfTQIwks4gMC8J6K07oB1K8QlnkG5+SNE3J0TSjNBxC0pCx613kNmBMid9CN8hZOb
sepSJFWKUT0Qe6wSQKUy2HedrlnGtW4Xln/Mlc7ojvDeiG+dPI7aJeVpVDfHvgvKlYSkmNJZ/yRA
ubygUgSvAMwIpALjtypEhR5Theq4h39EEwJp71G141SkInotVF8q8WqDD49nJXQxTmAGhfFkHPGU
gfAp7uK8qwBjlxkKlVzd+vLFcEso0bGtiuam9zhNOa7fF3A49eqXhmxUtkEEKZcuvapQw7/zj/+X
3fofqvcnCY3fiC3Pwc86fUneUGGmv/g7tUXd8w8wpopODYaEFWi0fye4FFmQ9SLtxcuXbeoZpMP+
leAS6h8q11NNJikORgTswH8SXNYflI2hQMCXpeqi0ch/k+B6m9KVBNUvYDNgFN4mXOhzyEZuHg4m
WSw78g+EhpNJeCeX9DaV+0/TjOo0l9MHxuTNFCP1ZxQ36IFuQfD9JRXe9481P9VnT1JFeNhILrfG
3qlDE2nAAjUUK7oLKi1e2ZxLzz/LRbFP7biPw86RB3UXKw3o6Cy5Q9hJXanQTU/6z+b/Z4Kmd3Iy
Ag4LyCoKv3PQsLzm7I9cpFrBAC+eAhSiPzZLs8SlZVQxrB8G0egeTL9aSDu1nMRh8PRZmaelJUQO
9nQYfVqrcgER0smG2EQle/KJCCJpJTe49BbmhYA2x/NVT1oHgbB8ZwEdhGJkolfeo8B3fo6WBjBL
dkL5CQx3NJpJLtyJoUiTMDicb3pa6++8YnlW+UFQo+1dkkdOLDJZ4NgRVNWhUcCC3JsJ35GLEAkj
dFl9kUYfG81v5R8IQWFi+42jwsQ5UEQpDoDgsw+8Duqv9mxAAjl68Klu7RS6uEET+K4VSG/HzbDy
9LMS3d+bYupgHpBiV4kHV6udpkD2y/SxvmmbyJHgvJYoW+Vlfa+W+UsVI0tvSp+Rrj9aWX6JstHK
jllYDfLsAXoLa5506BuHY9lOHbT7wha/zq+GqYn3VsMsIgqR5NjJqY2j2L73Q4KliStuaSNznVS+
IxA/IfFWlfdSYwfj9fk+3wsyzKc5e2EkTD2f1HiJ9N6PFBbuCJB7HD9DbVt5Y0sdzOarDisBt6ov
UU+qdpLrkRZloQN/9dL0eH4M772SaQyzecvyPOvQIC4dE3E6vQuu9GL82Ho2p1GdxGDuJ9Hg6krt
ZJ7u5F1xnxg2CW51Ba7w3pPzeZ3jImy2ihnWeeOktXRTyeKC/PnX85OyEBjnpRKlQdaZLE7jFNC8
ML3v5OJB+LW+Cw08/c73sfT40+8ns4POGlnLqmicEubeQ6gM7qUVa/LK3L+3cqbJmX2bvMlqS5ay
xjFJDbt5cV0Q5jM7n3Ij5sopYWnLibcjyPPRQ0OYEZieFmVb2K7KBdlG97m1XBxFSYVTCBhg9HHU
fvnYpM2+WL45GdjJhEgFBe0UxmBXpluOluEKIOy9IU0RcrYb8qhBWBxzQycx7ZuOj8ilgWebpFtQ
sbpfpU7Gu0FU+Pxgljqb7Y+APEHqRnLtaDJWrrnoqq0mq9fkha7dDnWBojkawkgP53ubgtI8QE5D
mx25enTrzAoeiCMG1DdLr3F6Wflr8O0r28pfOkk5DpV40nLYM+c7fG+BTx3OFnhg1aPhdWrtRCbq
GAcQmsl9H5i4+Hys/dkSR17LpXTL9AUG+eysw/EcWqK/8vTvhYDp6WeLO5aoIzVyUhOwbGTja8XY
4rInfWu62tqfH8BSF7PFXNttiPg7i3nMzYcsr3+Qk0o2haI/nW9/6QXMzl4iLoa885B68GBetoji
a52/dylQ/vhQ+xOq4DSCjYjDSU0clI6CnjE4Dwoha9yDhakx52sHxaxRIRnq6HiCJlnyPLTRodW1
lci1MDPmbOlg9t5LmUfNoPc1fAqgKx8aHwGy8/PyXuxl6Uz3ytN56YwcporGh8nM0y9k0b+kkb3p
rQiaPzmO830sjOA3wCrORq2E3IaTJ90nyJFOOAn4nm97YfKtWRDsmi4s89yqHbv1rzHM3qJnhcK0
txKIlpqfhT2w7intE3+0gSnheP6ta8Lb0sjaDz7/1PHJl9U3kQMDjs3zg5e56RRF2hdyql55AoH/
81O0NP3T7yddYGMQ93XoVY5d4kGPrQsaw+dbXpqd2dLURQhxtBalU1TXcfQYVd0W1c6Vx15ambOg
liqmKvxUYlsV1SHGQA578S1mRJ88KVk5Ty49/yyo9eRopDAfKcclKD0imvethoaYu+qX8/OzNIRZ
UMP+nQJ3WbN1G+kuCDNkyZJDaIhnBHY+n+9i4eVOwKfTl5sLYfhFT1xTgTIgIbxtQnF5vumFpzdn
s9NC5iiTNCqd0Vfv/FDZl6GCW32C8J5tjr/Od7L0/LMp0g0zrvEIJi6r6nfsgx7C7L8DPv/nBmnM
QlvWuRlVbo/bArURanDoKDwG0srha2HpGNM56WRT5apFeWqad2m8Rdkb41kytFW7+9CsGLOoZlWm
l3o5C4dH/1GkAUCgQf/rY21Pr/vkyYeuh9umZqUT1pxCrN74c3LDPd/20qxMv5+0bWmeGRRxWJGG
F4faVHZDn16N1ErPNz8N/51joTEtopPmjSqfQIMx02Kqj66nX3emdJnl/RMyqgfUxFYYOUujmIW1
3JKUPje5C2IGV+BM0smIa+CebocYGVjlCs5vYeUbs50riTyokDHE17ZRfrXy8KWLv52fpoWNO6cV
2B7CPn3FW6hyA3fxPENiyAiRLWrvgjJa2QBLjz/buF6VyXWP6Y8jpf4VrMGnoa0+duKZpJ1OX3OH
qFFIGal0DF/5Vfbl5G3T5CtraOEiMycgZWE/JpiHFE4g3SegsepuG7af+/i56L9HiD+cfwULs6PP
NnBi47KFaQaR38P2zW4jdEZy8fyxxmc7mCNDUxnYwjhDnO0EgjvlWtZt6bFn+7eyRymyEaF0jC7f
TiLqsf5w/plnQOv/RGN96vJk7+ZFOjSoJRSOlaLlgyMWdyJkUdF3zFAixHAAq7V9EGNN9ZQ36r7o
kGM1zQs0MFc+Zwu7es5/kVvEmY2+Q+vK1PqdKFuv+Q7w3s6e3UY3P58f5sLW02eb2i7hzsJ955tZ
5heNqrDxlAvZw68aXYHzXSyNY/ZZRojQwvjJRokXmCnqepuWY1fbrN2El5qf7euoIuTVwiocuUCT
wNHxevJ+nn/yhcnRZvsaUFIlZ3hVOVqVXCPEdKlaFPEjPMnij6Twuc5os8+y1oSIPYC/cepCAzs5
ABwoynJ3/vkXdseEVj9dwlxJu6wKuInJSDcdvQYd/rYI2sP51hcmXpvtalK9tqvZ08SjHW24P0Pl
O8pGK4tm6dGnTk92H2YHfedj6+UgI7DT4mwPk3ZlXy01Pf1+0nQUmuh/mmzsOkWeFrNdPRpWsqZL
UzL7EIMQMVDtNQqHJOdFNn7Tq3KTJvfn53vpuWdbVem8xvQL5hvZhG2rojMsxMo3Zmmhz7aoMEG8
ygFTErSfi+Iq10okPWwc9ZqVDpYmZrZJ5YaIlat64bioTNuI33fFzYBrxodmZk7lLoA3RPXAYgH/
sCm96Bp5s+PHmp7tzyDsCuwaEPXDUEB9NBPcSNIcU+HzrS9MizrboAqGSqawNEKjpoCLtXaDCoLX
7laW49TMO8dPdbZDzb7CnKEhzab2KC1tGlnCJblXVFipvWn/kMcyjTYR8M41yvbCeObkp7QNYqQq
xsIxACD6xvcw/RVjFX9+shbW/7w+WOVeHEYma6hKk68Eth1yj88fadqaB0obbS7OzF3uNEI6kCH4
WUvml/NNvz8lMBTfRpu+TIwskXpySDXKiSkmXrG0i9SX862/v3HRbnnbelwXKDvXXuGAAnqu0vje
CuQr4cl3qlKtzM3SAGbhUpGzqK9FUzhYYfyIVP+yq/3rSBj78yN4/63Cn3o7AjTWLXeQMvYuhh5G
4D16lr6y/GcKIv8+wqHy8rZtUYSF4LBROFBQoj+trA7xEuhUdEFLdL1kUW0wisHbNy9v3bBVtvEQ
krMv+r3eaM3KV3KmffPPQ8xiK36sHQY4aeGkLfjETnoxGuVRgpQTFuGhxCEIB+rvhZbdTGFlzLSv
5+d1aWXMIi7QBqElbVw4nnjw3U+AJjdW8tDKH7vaQtR+O7emhqNX2BJzvbR9GVO13ttu9Ai7A8HD
8C+zMMXKtl9Yf3PlExsA5wTzZ4EYzaENUL7DwRYE3Mr7WWp+ip0npwE85gQOIqw/3d0bRrJDIfKx
U4qV3b/wFuYR2EcFnpOMwjEGf0n8i+5DNTq4TXFlCPXxQy9anYUA5MjdQiGCUamRm61oVPWgJf2k
juVhBzpoycpGXZqoWRzwdJFnduoTarrwuqpwaYyCYy41KzmMhTigzuJAYPtxA5uEI0iALa+ZoIan
fejAZ6mzMODKLVaCFTuw6QW8gxBr5I9ArdCRUmebuzCaVIw9qyc2YZynyTbV9E2kfyivgGTW27WZ
CN1Lc2l6tXaQXciJ1KFCqn2kRs6zi9kOthUCYg4w1KEYtCkNgUZqvhJ5F5a9mJ2auC1jN1iW3CoL
29C+J2Y7fhcgAdtnLTb1zwN6L2tI1IV183p9P9m/PVrGMRD4wsGz0b9KRYGzbBJUHws+c20iV+3R
1wt4A3Ye3tedebTHEkKWu7IyZ2Ie//k4iGkCT57et1Eh1lw7d4gHu8DCUtI0rxPNvR4ysWv94UGA
ho3c7qZAGrn2R0gPwZWGyKuL23ccWg/nY8jCJL5qpZ08hqvFSPyDR3dMtFYjvbmmdr7S9NJSmIUN
Pn/wQSpGmBgVSkHjla8Ip1eUZzMqtx97+lnogInSxHrJS0Lqzbvo1OGpLnArOt/4QtibS9Z5vg8+
3tcyJ5fxhEiN8rFVQ+OLO3QrH6DpQ/P7IR3m99slQEoSTfHezPFcS7ERg6FiW961i7+tnmlH2Ke7
8wOZ9t57/cyCCaJmwTCAaAV9IVKA4Ur9gHT74F2AEM2rC1RfsE+oND/5WpbamnDFwtt/lQY6WVgB
Hshh1g65M6AUbvrhJeds7oDmjdnUd+fHtbB250BgHB5zD95K7sAxwcRY5c0bBXbHH2t9djzAbjxw
q8rk9NYZ6i8fGo8Tl3BaPtj8bP8jLNWXZkjJKmyt5HOFeOxTJuvSysaYofT/E15ew87J9FMRN0oI
ibmDfN4ml2GClVLwUEuwDH14dIPq7qBebbuGY7ctb7UCpnEXOIESTFznXesaexKQ103WP6AGeIBP
dUDsAGYNrKrz87uw+l/RlCdPqKh+J0qdm1efSJdS7h8jZKoNdFixGxZJ9KF7tvV6QTjpxZZBQ6MZ
wAnArIvPVY4QdYGqCxxIO1rLoCuvIeGdHTZXoUl1tAnTAEJYObbjIW7y+HkslXCbRkW48dxA25lx
zxrtqXVcu72a7yRf0/+UJBPXt8IGjYoyLK7edrXL/QzLVN1MNjhAQ3pKey4siS12UE3VbS+rxVZr
258Jos2HuE29Y6m72LsYY/Ns9rm3Q58fSwfJr/st5NEeO1nX35pWGlyWthRfjY0YtwYQ2y1sLG/T
J3gP2QO+f1JlYgmjNP2FmMRrwzIukNZu7Uk2YLio9QiPsNqWjoCz68tBw1wByJF9UXLB2lQtRHcr
8P7yrBGdgsCsD2aJxawplWJrtYl8kTV+sB1HrAi8If9aYmVxqWtJeSvgde/8psfZu8JvGcMhqGVB
M1zwZRQ7FLzjB9R+hyskxqptJRUZMrB2gwCk/xziGbMphabyQoW7qcL8CeafupcrrdzLGl1BTIq3
motmPJE8+4GIkLrRcXbaZtmQbir4gochbP+UUTl+xDG53bZJDiYJ0ShsLbQfnmUVNyWywLeIGlSP
CA0HX/PUzg/4ZIgbhM2qS0TP3Q3KE5JTBEF0RdnKPoSW9kkM7S+3CE1Q0nlzZWtecNEXUg55jcxX
LqGaqWSQV+uqcD9JetFjQYktRihpWJKGcg1RLWi2ODWP21Gm7HB+wy2Ey7mYHlQsBLO93D7WwUtV
YboF/f98ywtfynnyxw273DbczD6mSNaKK6xPLsDqrzS+9Njzr5eP1mJfTY2LYltWEidLbeWw+v5z
k4R/+wHu1FQvGtjrR4V6qVqNWxv1SbwlVmLP+xGOg/bb5v080Mh+tvax7MVXGNQPAxgOdALMQ+XJ
zzjEdStTtNTR7FOFw2zgCVHYx8Dvt2od/4zi8MU1sjtJb742hfn4odf8qoN3EkvTosq1RBlTpyMN
nUrmhSTL12mQrdwDF3D0KOK+na+qG1OziovIySKpemLhyw76t+KotWnMpivtqwQp6CulMcW3EpWK
q9Azh29K0bQvg2/m25JduzKjS4tu9upEkZBWC8rcKUgdfcVKE2Np2Mjhyul/GtE73wt59sKCvms1
JKjt44DBWOUnzpgpWwHOF/fODYTRi0K1N62/luRfSofNMd2xnaUlHgT2EQdC6Utza8UX6ZOA/XpR
fJMcfA7lFaTA+zsK9di3rxCySN0GJR3lEl9y/a5S/U2of/BIJk9v62QBtq4SGOQf7KMc+tZDoqfi
kTyf/u388l44sc6x3WlGDQ5HEvvYNS9l+1VO0JDIL/Lgx/nm319Spj078IUunibI3NtHTSovTH1v
2OnKYn1/0mHWvZ0WRdYCX8FlFDWQQ8zC0S148OGH3qg5hxvrYyn0WEntIzavF0qwBeyGEv7KlC/N
yez+FoZ9Z7UY6h5RlkJJuiZDo4DdXpmXpdbF23nRaleKzSQ0j5xuq62FVuDFiEvc8fz7XJr12e0N
qxUXQbnSOEqB3uw8tBweTSD5l36eRR8iwiAa+XYAPQLhWKPnxhHFBP+oS3VymUowisIiGDcG7POP
DWWOrLULSeCsY+jH0MXtU5d2jSttivZjeVx0198Ow04x2/XHVj+WqbET2XfDPVj5GlZi4SXPUbUB
POUOFy/jOFaofRl/Gt2vD73fuTC+5jayCh7VONaEgW1kRPdarsdbU69Wdtb78YZb1NtpMVGNKlJJ
01lA7iFp3U0Y5lcQ3Z+aNRHQpbmZfj+Jl4M6Yqng6fqxERU3Hry7LroMlMfHJmi2eT0EyjR97PSj
23V7fFav9Kq7LSv98XzzS9Mz272IBVi6HNF8k3f7sL3S8uowNE5UraDCptX3+zfYtGb7t2snT+As
1Y/+AGEvGrj5UB78kYM2sDsXu8VicnXHMfj8cBbChTXby6UwET1pbN42UgLbSYRlP8nNbHqM6Hbn
u1iYsTlvrhrw7WoT9pksHmrtc+xFR6V4HNPyY2Firl/bdcgv6ZhWH1P1B1In6LTbSBl8Pv/wC2t1
TpjztCJUsPbUj4MyOf6GjbzDF2Dtir7U+jRlJzshN3Eaihpax8e829WjsDYyt6GVd7vU+mwnS5QZ
KtGxVHsfo5Qm/JKN2sqcLzU9/X7y4DXyJ36VECSyLC1epAEXwU1XhVK1/9i0zzYxesQF+haKfgxa
Wd3rcTCZNCGqd771hSO9Ocd8j0g5BbIv8WWJ8AQf2VXKRcBVFyPaCzX6EmLtlUTpXxbWdEYpjo0R
bYpIWvl8Ls3dbIdbcVvUqqBzoQSocbVGtjGwrloZ21Lrsw1tF+i3KYqlH7GowRQqwcUHnp7i9b/O
z91C+3NMeDP2Zm/6pXbEdGpLkWDjrWKfFwLFHBGOzgqWh1ksHzN0BDm0XPQJBPjR3JZx8LF1NYeF
D6YMLBL1ftYVs86tphf2SphbmphpVCdbIleiHsF6Tz4Wbvh5LOSnIllbMdOGfeebYMw2cpL6cZT7
7XgMmpzY2fkYSNl4HKdrcWipg2lMJ8+OGGdem6M1HP0W8UgbrMyQNN+rwFo5Uyy1P9/OSdmOBQKQ
R8ypyQqmgUcP2CuhH6SH3z6yMPGnfTuGcnT9/+XsS3oc15kgf5EArRR1lWRbdi29VO8XoZf3RO2i
SGrhr5/whxmgmq9kDXxooFEHiiYzk2RmZEStOtRrJXFS6otf3IVyx+2xozc3IDLpyuucr7xfZyDN
C+9LJyGKh2a7zw2fPnlz/sMpxQ9Pg+SQlXc2fJnFZ64ci4y05BCaHS7FVCLHv5dDeNvLwFvz9zqt
1ZUzwcfQTmGfmNVktrYf/NE+RiXZiXBvbzdeF39/oh3LyFE1QAal+yRDPyPQUspba8eHt0Y3Ihw6
6xR04AD7B4FktMQEzH6gUJV57FSu5Se3d3zjI2Yteu4hHLggEXqBOigE66LpA8isXgLwVe2Y1Nvh
AtI9f69ROfooq0Q1tkFXPmRQawGFIC9I75u+kckZHfDxonoO3JsDrWRAmlLAV5HHadXOJmxYkVkn
9nEO4BiAt6FMcHF5fw5757mqoGds8f+r/v3/qQX2/4pFkVkERmdW7U4aaGG+tLabznnBy1Onh/m+
F2DkGmFPtavrQ5cekCHRJ3IWMW/8uBQvt/dga4eNoAch55DoCo6moxpAMued5NPO9Wtr9Q0fztVQ
FSv0bS4o2pzy4hL2zzg6Y9fZu7Nvmb/hweBXgHSkhHUKy07Rp3WYhZeicnq4vTRbwxsuDODeCExg
O17mQDRgH/FrHGnDWB44csb/3P7GxvKbld6qZFWQN9dK79oUn4ZunR4E3m53jm64L3XzqGUV55eh
Jr+tQHywiLsXobdmbjjvqiVxlQMcTEmiX0NJH6HbvN4Xdq7UWa9P+pI1QPoFMMp5If/UMk8GVw13
jn3d7Ve3CBvSRL1PsKsDh1TgAexueXlwAfzUH25v6dtmD62Zvz8Qqa7RV4nvS+8tZ6gce3HYBhc5
8he9qsPtb1wn+9+7Ft5yf3+DSzp3boTICeXGTNHh69rQUy+sr7eH39pbIyiUltesTg/PRavvsw6C
S0/25I3eXh0IYP09cwi9N9AZBfSWtu1DsELww1XpWNCLmvaaIK4W+NbiGGGBgYXayqHdeYG+Ss3/
JwfMsxn1fNC4u11pQySjoBBcXipr2cmHbOyHWSOYNBgWwZsCwGLtJxWaGeKQ9CfwxN8Xpc3SQC6G
nNed5JdVsPcWH3+G490AccOWoMDOWDcAjEcpyaCw9ilk3s4Va8OOzKoAAVcYl2hcBsQIivfA5bhi
D7+5NbRhR9LCA6mGvN0lKDjwK2jPjea9fpSNsc1anSoGrwH9OELbzP+do16k1ejNyW3f2jIVIzxY
0LuSk7g20wMzgBhUJw0WxoNWdnr7AxseZhJa0ciaI3eErbR8/QJmnYcBquCUzL/6Se68lDYWyCzB
VSDCbqcBzZU5VC0rUFNCzZERyt/f/gVvDw9BpL9jRAMgLliUgB7q3eJ92c3vuq7eq5Neg8B/gwOE
3MyxhegBkgCmReSp5a5nJRhMs0mBfftslcvL7AyXaXBeoGyMVh5vj5jof1fmtz5snGm4SPidvnbb
lARM2IN/6CZGQTiWzwdWdVVK0K8KSvxW4cVPn8EreYyqXMRER4knlgcdVIe2jH6MjUCVWj9bJbqv
O5FC6OCP04tH29PfKWDxbjMnfcSS7prxXfUDpOWOt3fl7ZwvCEz/Xjl/WYNw7tBIVZUK/MAhfsij
M393QwEVZwvCtzvn59Z3rlbx6oAuuesA/oPDPwqbBPicVHTWqenoUz1aMq4rUsSlRXacZetjxknn
OznxoQAAS1YBBaskPZaDleoJx56UZ+HbX8Fiu3Mf3jJrI2Rxq5DKG4G5tTh7GBl/B/2A77f35u2g
QiPjyFNaOl2BtBEoDe20ayEl4tjvpSg+3h5+a+bGTRja0RNBZyugorX6EjXOB3fai+NvRyvw4v69
24BZebPMgTGLwBo6luOntvI/W4qmVrTXLLr1CSOcLAJoUE9dL2S5zeKZRedqtlMVue9ls5dM2Fgh
s5ImXJBaRyNCllxKMEqTcwPljbsW36yl9aWg4SKBQIUm48Gu++cp4DvXig2zMatoixayqpwar48p
YLEXle9m6E2wqthx5a1Vuf79lStLCkh7pDF1H+9vz1EHWuw10mxN3XBcS0o2UArHHfn4HsimJBrm
536pd9BNWzM3fJUOq+dqD8eEp+zPzLcfNal3Ds8tczR8tY9QLNBAy12anP6Ymj5DevGZLtWnvve/
3DaZrcUx/FUuaDapr0+QSeQnrxx5fFUEWHS4YzcbP8EslgVBz1vAb5EWwnF0DPpF/kC/FuRzutb+
QGv7TtSdWTRzILoR+iOOHCa68zypZ+IPd93YqVkyaz2uJah3h0vPvUdaQODBDT57uX8fvNrkmZyC
ZfIijUOMBEORAgaSx3UB4Mrt/X37hUNNljN/WCBCwlxEtEF9mnp+mCQ7TCU/LZYK4tpfd06sDTsy
Kc9wT3K8sgJIHA07Lyst3tWDd2pae6dRZ2t4w4eZmiErBNAaaGTqP20rHgsIO4vA3tOy3TJTw4kh
OFTRYoaZhuVVW2r5OE/zF7ygDqSVh9s7sREnTPKk0GpQBr+mwK2FHQREYVrq7Gzy9QR848JoarJV
oKNeLaiuXSCPoGKodjxWgfvFYtaHEdSFTu9kxVCmsriPxQoi7X8H6zmXkDcOVjz6kUPuILiBBtxM
QHCOc7FX7N24bpnFM0glByIvEFaBa8saYmXVVP4Ic5UWs/4WQR4EN+4yvb01G9ZlVtFI6Q7aVth9
qxOngZQfgWf/xAnbOZY3fJBcje7V2TbVNQDLJS4u0GlI7br4JnFh1Fw+FZ71wSmm+3zErKoVkBIn
gUJveDVHc4wKqYrrtf09hxCjvb1OGyZssi2VjcVyqFEMl3zM47kIfkDNaU9fcGtsw8NnO68azUCf
BXGUKQDmlUBeKILu116uZ+MDJhGLtyrLQzshkuM9woYVQedDgBwgub00GyZ0Jfd/vcdN1OmpRr3s
wtlyWOz8UC35xwmteLeH35q8cUwLb/Y8l6ADa53Xz05enMAy8uWuoU0OltF13Q6kYuMFmR1IpHgg
RtuTD96Ytcm9UlGUbbSPrHuN/OlzKD2O5jFvjx5lI2YTI2ZHi+vnbPCHi/AtCG+Wh1F6H6lfZZUe
d47+rSBk7OrcMklw2iArPpcnodez04YPkimIUs0RjX23fuTMuSsFRomxx6wJQp3jtnGxG+/JV8sl
JN6OdW4slcmfBQ4iz2oaiqViEE/3mL64TX2IxuEJhsV2DrgtFzAeT/niCyLRHHMJx+YQBpBMLsRx
LfaSClvDX6Prqyja+RX3pQ8CLRAoH0PV/sHjlaJGql/u8oPAiNI6nKRFe6yR6oIHq22fy6rNbg+9
NfXr319NHXUVK+h4hBx86XyDRNK/LpseV8jH3ReXTSatgqwKlKc4j0kUsER3dI3HgZEd49nwYpMm
C9JxUA20q/EyOcsFVbr3rm39vL0wbw8dmi4M2bbF9aoQkqWKPJGuPYjI/n576LdNPjQp71Y2BCAG
0MsZnUmJ9P2EQx4SSSlIcQ475/rW7A2H1blV+2O+YPZXOa55jT6R5T6TCU2P7dDXRgu0iZ2XYGAH
xiHcxnz0j9aztZf93Zi+yXuHwlDELEgaoNsQxFgQBuxYfrxr8U2yOxLNjgDAECJJU3dwZ/9nFRUn
bYfP+dp9u/2Jrdkb7grd1KKwywifcMZH2iynXt0HyAgDw11zd0AjuLCgqTuOaSgYNP50Cm21HbN5
OxqEpreia1GJcmLT2Vm+ds07yN5DB/b97VXZGtv7O9L0ICFdQidXZw1SaxuPAUfNR31nk1ho3qEg
n4W+SVC3wGTm+SNH7eMkRirvCjThf+5QvdcuHrPVeR7DMHVpXR+8eY+3ecteDGdtFDCKZTWpswjq
o8Vb6JM5d719Q/MGRSp/KWlfTGfwhJyQKTizkAB5JnecaWNPzVvU5HFoSfN+OvNWNLHf/kYb9qV1
+JfbJrOxMCY1E58XDuFios6ALZyk9NNw3ksGX33xv+9S6K3/bY00muiQl7DGxYcWrcXIipaHL/X4
CWwbdGfxt6ZvOGuwVI4cbUed2yAYQIbeFEkFBdH0vsW5fvXVyd3yCvIi9qLOZWd91NV8LGvy676h
DVcNgURZArtS50lDqWMIL1Q3O1u6ZTHGzXj1kWQuA4ktZeF7IPnScqk+TvmeFsPW8MatOBi6SQGM
rc4S+OglKI5CIZPd7DHCbQ1veKqo2LrMFmbvjxztzxbPgHz5uaCN+vbCb4xvEis5TQX1dWdQ5ygo
QatIE29Kx6443B59w+ZNNqVONjJAxkSdLZLh+ddFzqms0VFb7aWqtqZv3IPdrvGhSDUjxJfuNEKj
ZFhg8qWHXmt0aE/k5fbv2PArk1gJata2DUFfda40CJtH79h0e5QEW0Nff9krp6qUHzHd5vIc1UOC
vvGjPd53Ewbu8++hcw3lTGhCy/MYku4LJEPIg78AonvfmhguSwgPcURZ8rxCzSi1qQ/UztKvO/eC
rWUxvDZkU6UqqNufVeUkDfWOdVF+uG/ihsd6tk9nb8ayzJKcvAiEE2KPXm7LHA1v7f32KvFkibNd
64RD7cv35GFQwY6zbiyKiVvVNbpRvZnJM/lBp4PX3zms8VYNAZWPhgZYBGeykiCszovKP99e6+sQ
bxx6JqNRFFYhpMuxIHX4TbdgUxPyHYSz0eGq01yQGDImOz9iY+lNzKrnL5PNGqxNIYMhzZdyONuT
5WTDdG8sNiGr7UKggdSE4jxWwWefj0+SzT+A59gD6l8zxm8tluGvEIHkYApf5RnJ/YxPUFauaZBG
DugirPrFBiVBss71idvenV28ruHDrpi9CJhxcV5a91yr+jn0xmPY72nEbbARhiadEWMQWZ+KVp45
DZKOj6Ci/ER6N7GRWXOil8G242aBqmxTx7bdHW/b3P/wRm+to+Hg0IOFUg6r5NlXOSSnwSoDHdil
HTOh5YEF3lmVOs4pf+xyvvPNLeszHJ9IOtKqkeJc0CkevDKxASFZ78N1hibaNUBR3M0ltikHT8tY
kwNwhYfbi7UxcZPPaF5XQHNJJUDj4PqZbUF3nY+tTMO62xNYuZ7Fb2yHY5zRkdWBPcEXAijyyrvM
kVP97ARtGJ7ZE3cPXpVD8Nzj6IjcOZk2go4Jg7XXfgYR54Dl0vQr2OzruI1kwkn1gTN+otb4uPj2
XQXL0OQ8akGkbdGpEefO0sNRcUUSu6rug0eEJl61tuTSkhFmBSkEOw4InQ+0VHuah1vrZHg/Aw6A
uWIcz3Sx4gA8XQfPF0mzNp904Jdp69CU1nvgtI2roAlgBW8CBEFcPp6j/AKlbzQFFyjDfgJY6+Nt
S976gOH1xcKlj4rGePbqCYrf69fef5+7LLX9cAcEt/UFw8klK5exQ/vguV0hk+2EXVwD4zgMw59y
3nP1jTPA5CMBkc8qq5COUNQW0JoPzyCCPzIydnHlzX+qCEeAdsJkHnK14y0blwoT9zg3Tl9qcHCf
KRkfrKF6XKe9XMDW0Ibne9SjQB/0GHqlkKAXaAPY67DZiFsmchhtbDh4weZ09uZvjvaTHJJZmu3B
27Ymfv3qq0u5vVDoR9iUnycnSnOypILx9LaZbk38+slXQxM8VJgFyPN5rLtYocUpF5/85fftwbfm
bXj02vZXNRbNz21fFN9cu2HAajX2r9ujb03d/XvqEZQocmg28nPg/Vu0ddzzAd3qe4RCW3M3/JcI
IvKywuhTOPapzMGeKqm910e+Nbrhu73qLXCrY3TuVOAwa7Ji2aPVfHtoCNP/vSzVyIoiKhpIHrSu
TP2+WA4O0Lfp7UXfuEMRE9U7XOnCPQ3StR48ZYuHSlIIUkg/BjteHl0aSDHzX4tTHv1V3JVFIibW
t5zboMztpQJDioPe6bxr5i+t0O2eEvZGhzYxaWkQcPJcgHboHPJvlbTObuE+NMOQCRdMRG37MnOa
QXbgG+CTT4FSsUKrsEeXnYD3thmjCvT3fvmMepCesYLMb16QoHyQK1pNcvdwe7+2rOH691f+zcpW
j5NfhtnUK+hq9bnKvNxqP943uungAMApaAWSLPBIvJRRXJX/3jey4dy2LH0OQrkpE2sTHYHedVKw
l3c7q/L2sUZMoC0omsawCIopW3yJPDYgDU4e++QxJ03sEHEpm3dyj9t5a39NV6fCgcYn1r3pgK0L
eHUEo+YHN6g+3V6pjfFN6G0zz8IF6dSUleP6qXW94zCHHwcrKu6zz/9Q11jQsBkE1irIVQTthPpZ
DaCQBkoqu+8HmMcyJBv9eYlgmFpNaW+Jj24DJZiRNx9uf+DtixIxobdtziarWUKVSRk8l+47UEk/
+A5P8nkHHbC1Bde/v3KysR06sXbelFnNkDgVS6+1THCfJ/fN3/Bhh/HVAlOoyiKQWdrNGeTVsWoe
h3Bn+hsxghperEannXyyTpmNBvlGVOfenndAGltDG24cNGgtYf0MR6P8wemcA5AO6e1V2XhXE5O9
ZkCR1GWMT5nXdu95ID7zWhxEe/XmoudJ77s/F6dl6XDlMOPNfZVlYrLYRD7aGoTqp4zp5Uid4R13
9E443bAjE5A7tTVyU+Dyg6E6T25RNAnzwV4YjN9uL9lG2DOBuHgrTMgUT1NGyHpcpiFR648pQMLD
si4zkQcQqMGw2F3ga2Jic8POLnvO6imbhU4KXLslz3fA11sLdfX0Vw4nRhuYohpb3xXqwHoPwEqu
D3wk91GfExOaa01VPnC7mTK/nK3DWrWXtdbkAPmYP7e3YusXXB3m1S+AxNMEnY12yjSz0sX6NnW/
PebuuMZ1kP+mOIgpQmxT2aMSgcGVVaHXvAZ9h3O4Pe+3syfEZLPJR2flYY2h7eEPWhljDWrZK10r
j35HYu92vBGwTTjuqDh4IgA1zCqkzeLW6p5yQCBGO/g5OvbOqbO1RsaxzMGbHYxLBxOq7EQNPHXZ
uhOv305kEBOCWwV2MTn4l0UeA7X4+NL7UzJZjy51s8LvDnraSy1tWJEJxC39CBUgCRfztH/sbegc
N0HxdZB7hfmNjTDBt127CnQGMlhp4T4LMseCf1Chh/vRHp/l1hcMT+ZdH7miv27DGqYVnhN1IGLQ
AMYF34MubC3S9e+vXM1WXtVXM7ajRTZ5XbzMkeJBLffRFxATeNv7SI87gABki1WD1FLHk/hNnL1i
yNbkjbN5dKLJqtsKR4J+7kCG7NtjvIAI+rY3b41uHM+NO/XuZFkqswhJtOfFJFjiaW53HGEjWJg4
L5uPK+SxEUUHHiwJt8IXkE0fV0d/YO1w7hz6+/bP2PqO4ctRUZHaKfAzomj8FVLrYzTrJzfij2Bv
SQI17NyTNmzVxH2FDSTE+gafQWe1Qz+E7hTz8Gmh/9z+FVvDX8PJKzttHKaJDexw5nt9PAXvmuBb
OV26aucqtrHXJu5LFowEcoEl0TaPRTledWaSQux52UY8NSGa9kDYKDqqsvxK40GbVSRt7e89Y7cm
f/37q7VhtCbo/MAboSCkBxNl/ynU0TvhR+WOqW5N//r3Vx+4phbCecT0wZRzWrR1mnGFvL2vW3P3
/h7aQR1qCQnB88Pl30efpVKxBWRpey0MW+MbTuwpT0KlxVPZYIWQMKCD+wTZSw6GemeP7mFDqoWY
8K9IagqyN9C9c6Guu5BrPrxjQ6TyJHCmJn9pKqei2VCPMzsR6nIw4vcWFBVYaBfsmEPmZUlbMtTy
Ult1yIDGjJY8ljXz965sGztolkNzDomPEAQgGS3KEtvIwDei+L2jG/bBRq8HQbUHvntlgYVCp+0w
3ncTCYzolU8BmbpuERnp+KGo6xVLuksjsLEqJv6NTjYdq0iIzIlAZTQH1rmGjEt627K3BjciVtkW
ASirZpHVtjrMFBUzXYx0x202Hism9o0UnmJtPsLkOnbSXY6YSLrHESSWSVXkj1QHPfTK/OfGtu/r
oSEmJg7SLHYLzNr/rlPoji/7Xv7kVX0fMzgx9QqrqmW1Y3ciK7Df57Li7LFY4RF9Ps07udKNWOAb
ZqqiGa1F6DVGvf5zyYo4KoZTre48Qky5wqDBVXOaG4HrZvNbLc5HJpBmgv7wr9v2tDV7I5JNtRXk
LaTEMz2037XvPQYdBCP0fcVl4hsp/an3fBa6tcgq3iBTPfyCuOPTTMvDfbM3/FjrltcUVKVZRahE
g3rxu/argz/be3fBDXczwXG9XZSLBgFgtkyQKfd9PaCCVexd1rZGN5xZTbwXkmPxZ+IuYCbtglg5
wV7L4NboRpJPoaoO+kLMPQ/YN1vOZ2+0TrfXfWto4wkxuaVmk5+PmXKL1Mf9HowTO+60NfTVUF/d
CiK8QR1HwmIm60NZqSaJApQ8b0/7uq5vPNJNOJw9D01QIhZngeP+bNRLF4gzEqvHop6OtPQA2dij
oN1wK5PgccKGQsilUVkV+d1DBBa6f8AxQue4c8QeMcrWShmu6yC3Y0s7wOnbofNn7sTvfBr2KDE3
7vcmx6NXElU0g4vDt2qTgHypZnTpNClkdFj/8/ZubK2R6byUW53m+EQehV+YS/6A8utL6PO9n7Ax
vomVK+TgDJ3G+M6yXIJendAcdXHVfUg/6Ob9bahkqfs+gAhKVjiI+oOywEdU1L86UBTcZ64mdK4l
vjvaMy5A5Vy3sR9Uv11wrPouP9WVSMIu6kGbT+7bDRM9J71Zj+XgC/DgAGxyvRZNVuoAdnx7szeM
1cSZkd6qICeAq2JUNqecdBCHJTtJz619NvzA7peSrFKLzJ9/1GBzllPMyjtLMaZaXrAApwT1GZE1
0Elpu0coN4XLzsS31sRwgMpm9UBCjM1tEjx36JbC7dzdC6QbHmxCxqpIUdtzlchGYtVD3DT9BK2L
QTyG1VqdnZLlTyB7ZveBSIgJI3PR3EoHIUUmvOpEC/fJ84KPt21nY4P/Ax8LBr6WHLd13bR94sv+
Oafr+xZaPPHtD2xshAkX42MImkeJG3vty5OcprTo3PtOShMdZjkNmJcbDI2G7ktTemm7tDtgpK1Z
X//+6qTMIR2jJ2/CilsRe8ptUh69xiI7E994C/yvcv9q9GtTAISy7Q4PDeu5KPg3kKd+LRTyqBN1
Lm5Pvoqu/tZSSe/zBhMepls/Gh3Ouwx6crYbK6rqIG4DUu9Z6JYZGXfRwFq7KmiGLnPd6tIJ91s4
zkdWrZ9uG9GWvxne3Ep35HnNRba2B59bMdCAD87aJvhqTKe91Of/3PeNO4wJD2OViAR3Wp4VFpQL
mz8LGz8WAzhiB5n0a/RUOA+NbwPz9rmgn2qnO0BcOs0blYbDr7WtH6nlpxVw6esuk8fGuprwsRXZ
UjmCqjkTg3NCW+lxKJwPpJL3mblJmac9KxjrQS9ZmVOauo4zHJfe3ntPb2QATRQZoOkC2Lp1yVw0
qZXO9KyWKkU7z5cu2KO43PDT/1BQ1mA2cVy+Zkx43dHmKBVwi+6RdWyNbkQBSBGOqIPnS9aGq2xj
x+rcJqHMJ39um/XW+EYqjXV9OTXIHGVW7SVqrg6E76GANq7jpjRgXzuqxLtqyfC+HerY8mRlpVWt
A/Ai+GOrk14wR34a1xwYJAlehn9u/6QtgzUCgV7sYUW9YwEC7Gew5rE1flmWvVfX1uBGGNBdW/hA
Hy9Zn+PQLb+PvIKO5X2gx8BEmlmrj/ZziiWTk/3gzH0G2qIPPpgOb6/M25sdmEizcNVWK0tnyUAo
UOLaT+p4HqOdZd8a/Bo4X50ohZ/3LsDGS2aLofpMkYgEUL6rl73mCbrBFBmYqLKq5eg/r6Mh66B3
4H8CTTq70KUJ5CPyA/nwMoeOW30SRV2WXmy749pUcQcsT+PEQUBgcjEuLWKUcQ766u7ss8ZG7PZo
H35sWT5HV9YuVV7Eulyxj6KZqh/QDlH01FDHowfocgZo03NaSR97wTt5rG0QBBzAJ2bzf1FAh1Sw
7cuqB/ckYkKqOWgQkqmBiiUa2UU0ndgyNN67QgyWOEXuoruzHHRNnuaB+okO1mU5oBp8mVrX/zL0
Wv0KGfWf2EccOtJe48UG8v249p39u2RWv6AQozySeeAIghzZ2CrQt6PS28b9MnpFqgfUhkCk2fv9
C8j1p3/1Asm+uJwrjUZDW6j1MvuC93882ykkhmHXBKDyyqF8QN9dQx9akFCsL2qai/6lmYdVZVA6
od2jWnkzJWRq8AJmHAQz74d6yIv3ua5Efah7NKgmdRF1JGm9KLeP6CJbg8tV4oGli6ipjvEAHfQJ
HJ/Dez9ER8w/kGQMvSRCpCsSv675V9E6ef4NdM7T9xLsMvbZlZTnacmQQjiVQ9WQWPZkUv/yCd2A
7ys0ffXvZ3Cv0nObT5C9rmXXNUmoemonyxxoGhNJuu7YVYTMD9WYS502OfcDcBlYyIUOaH7lR72W
fpeU7mIBH7/IClunvWVI7Fk6Dp73c0gz2hB7PLVtVwQn5kSCpBGWNo8ZcuXroWryKk8DRXSf2IB0
PvfTRLuDAvYRIWMqmqq4CDQa0aNaZQ7c0eDRLkUHyDglnK/yMQjmwI25LIcwLkan/GW7GD72q1A/
Vj3gH2nutq7z4qoG+g/5XPYq9qOuGdBvYQEpXaogdL6GSx/aWNZhKhOr6iL8WBFW/nHtRkZj3CYh
Oh0sWudJ3/XohQ7qULiHICiJm3Qt9eABZF7yZJpGvSaLZgWLZRigd3HsItiY8OqapNSuo+nTqkMW
xuUCgCE6NINohB5pwPzDQJTU2WCv3E3a1mXV+06hEy0myuHTKexmnDdRParuk0V4A70P4ETtJtOO
3fTvnDViC0SC0VTS/xOW0RilEhjf9VBiA9FdtKAz/xINjDlA6RfqxaFdTRLK+yVM25WQ6gh1LG3H
cizW4F3AZlAKJjVoSPQBcvSz6uNm7Obm3BUeDY8W5LnopWstcGfkkU2gJtSV+P/aoKPyLFZS20e7
7oavjWe9EO4cdO5FSAvYPn8Im6llnyUFUb0z++yXtuVQf5MDbZvhUMml6Wsw8E9+86EkedP9i7Kk
Qw6QjnKpitEz7pHLIj1IkcbdVASsS+pKOgPE26U9R1DoqZTzOBDbn071TILgkbaybsA0W6NJCDLs
Sn8WjdVO7wqooxensq3b/F+3AN06x3J4bfFHgK+JpxppsSWpmZgAxm0dYBAaYMmnSy4DcOGCNnoK
ji2MnX3X9VjzR5zUtEr8AKb60o81TiVU5ov1mxWRovxI6i7vDitDv+lTG1ZRfWrV6NbHQE71XCdS
eg06gNZA+KjsBDXkmqHJOHtpiYsMP6EHpW1PI8o+y7kdWDjHXjh2zSPyyAVUAmlYeAcXBEEk5RoH
wVNlWfNP0tGOn/tapx6Ilct4hgzdmpTLRxdi1yscvEOJyo9ZvsbaG9/pAsLXpfhQW2OkDxV4bL+X
YF0JEtIRIt8vXh/8mYktQAeyalZDoK2TVVa469q7aeBXiYempi+1P9ljQhzixh0HTWoYlem1p/oR
xwatwcVbtt4J3cNRcw5UCEosnDq/1FI+RTMpxZlpPzq7Pg/g3EvriTiibfcd+ulNcyz92oGTVFbz
DcTUtY7XyS7fBZX4gznUv5zVY7/dwR66D31NCWRVNdBDCeTr7PBgacjIX2RJlU7weHbWVA7VUn9o
vNoenteihKS6dIgzxnne8AFc2pQUT+0SeEfwjl4bE+ynVVS4hYUL0dOjD9LQEXF1FR2La2nJ+QiK
soI/df3oYPVmHJaJrsDuFvPe4V4cQWJLxawWeZRA1aO0wXaNRtO4I73IE16sgJCNShXtZfDXcX3w
ajkNsa1DBd5mdP5Gx9nr6+4UtY21Jm5QQlKeWRT9PCGSDcvF7j3nafXqBQgNNmmSzHidBqD1c1x5
4LOAzjEo64l6EEvh/YvetrnHKEyyRz1GisWFp9c2rsLcc89tUSM6RjnqQykXoqAJAYqfPpWtxWEr
esWC+KTSfkyKnozfB614+S1cWR/ECHZBdRycsfXTSM1unwrdOHXSeVEzfmwKbfNHXRAgACzworro
4EeP9GNl6/xKSpvT6sCtfqhirwmLMlW6Vt65RIsfGKzRrvDOslnuJIHvuuvJckuaJ2zorOrEhwXX
lh4tMPZXn5Lpe4BIPkBffOBL0s+d46drgADyfmJt3x9K3fXOpQ/aPDhptxkAcZz9OUH+yXFS5tLQ
ial01yZZ2GC1GUCka8VjqDur9sleZzUlrZoAwp9GkFdDGH6W30AjX5SPlizK4MkZaKQOkYcNBsAB
oqc/p1AEFksBiZu8DwVBGiRucdXxTsuig0woXJK+y8b7P8x9SXPkOJb0X2nrO2sAEuBiNt0HrhEK
KbQrJV1oUkoCwA1cwPXXfx5ZNdOZ6uzKnm8uY1aHVEkR3EC89/z5cx/yUNh2TbJ8rF0FsY2myZY+
Z8sRMmwwXvSbdnTixqc9MiU4Dc5Xaw6Li1CYAHeU53CvvLaapSkunc2WLpZaXY1rJOk8V9HU9ovJ
NAxe5VnvwcYudhHzEXuLdl1i7GdqfaxA27YiQsEwjbCa6h5z5hNmk5vOrfIdrU9bMDrnlRODlCX4
vu7rfg47n+F985SZ8ws+IV84zTFjZqvHu4TyCypy5qVsF3+7quFz58Z4S2UPAYTarBFUG9v2gJrd
spPe7kFhwltePWBSFqZlHIlguWeBycfzijlrfbUhKlsfxAxgavGaFw12xQqTGF0HXfSQGoZu2mZZ
Ez1jAx0C0K0GzIXjbLaPsXHQG6YqtxWesedvqdsOlUroBmWyS6+GOXtaaqwYYNi0FZGyequFM6U1
F7HC0AcPp5xPz6BaFyQuKFFeWqnJXW+g8eKwGPbU5RTRaYG+SAOTbBWpAPpv6ej1qgrlNg9WUnnl
yA8LBudsSJKzgMelDrogXKWtaTSPo73EcxfgiSLRqt0Tm0v36Whxdg3/Hme56LQYRFaxohmztjUb
1nyz5iahCOM1bCkU4WEr0EnLynqpWJyXZhWPgCRsGCNp4+GF22ryhYOGa1Ll8VknkD2UoCt4ZddA
DXQ2+uAJl0WsLvgBHZTByQKwqMR+LZqa3durWOLJ2S4XgxuibQhgjzkzx1mBBIXwutVvDkQDIXHY
qBYqeNNi6+Fg2CZYmmOLODouHBHCjVY22VkMMn0pekDleKYmeMrFRUUMjxHJytttoFNwsF17rsPA
NgGNzVpsRbLYU0cjpASyTSzkU3XiKBQKxxo0OC/zDUdHuGiZVpla82p9riB/CgvpzVj8EkK065RI
jJkJyKGa2d53s9f0kKustUl9uCewS8t2Z8iGD/P63jWTA3NEtbk7FCoDdtyFeoh5RWDpPrQbR507
XBCcAKEsrWHfJLEwgBRiVKSt3aSE9kkeIdKYPDEtonDoIVe003mQPjbYjXnvtvSohGityUkiW+wS
4QAyWR0RTxqS8LWAM2A9BOypqnvrFdZsGx5k4WkrWgK4Ax/yEv4C8czH/hypKMmcfsEa38bSJKXx
5BJ7eQmukm9UneSkIzQMqPSWkPVyCrJ2XBb7rMlH704Oq6Uv/EXCSYL6VRccBVKuimYS4cS6yVvU
eZBX7aYrl3nyxG6nzhc1lhWYkmXdXPLKYubruHmLCP2SuW5cY5cmO3TlGIwNMbKBJKGiKmnzCV4P
INhia4CKvUFUxisjQ5DD7S6y0PJFXVg3FbbCCd34/TYWThWVATKl0Ed6dFPAU8MOF1mWLxyJ9KMv
yznYNbzuq6iq2pll+WrPF8M49Vd6LrWVYXcfoMzsndbZVE2zlwnPJSiu/EKKzNe6nbEniY4fS0Gm
4RhwFngpncd1vQ76vmQvjZDD24J35AMAn9HxjFUoQ3ddxBx1q+O38ZBDWytrezA9z7vRc8vMwekH
l5ys/MiW1sGmqEbnhuh8fjGbWppsGjy2hFwCxcRgcStp3AB3b9KyHRuRVu6CWoRvG3wzibI8Gq1+
sM37buv9JvKUaul906uNXjjjMmwx6iawfWXQ8jYS8I4RZ4ibzUlJwIUOSawrGOmGZB5Fk7KyZkPc
93VQpZ7TDOqohc7LGKJ4bpu4tKD5jpTE1BeDoaewBQtM51D3trPeOZjsWffgfK30zhbQ9H2T67B2
96oqBy+xiePOGeoI271EGtMEH73iOEuM7VBnDYt12dxLGD4BcZgrubW3BSnbVwoFUPt56VzjHCzZ
ecGTXo2ekSeioI14VZAgCYSW7MybCSJrpSFqGGmLzDBZbzYKj0irEZRdWYFFXlBQorRvuq4MkmJo
SHfQkCEmWQFCZpkuBXO3k4P02O3ISFUPMVancFH4N7SPLEzjF9BF21x2QTsM5e02e9HDsV1Q4aOm
5HWbrls5j4A34MUHkU93LGNoLJbWvjZig6u8kfLLtnXdErdOgIGT0YDcHdnuQNujj13SjnOHefxm
aYjVRogdZoZYdd2MV95YdAn+AWW2yXHrMs19RYMPVGp8Thqv4t3OIj6oe9080epmQYU6o2RYcrmf
KurxEoDNapnUgctu8OhgQ1VlCHQJiZoPox87lNXqvLcQZ+73nbbsbV9jI4J6itUEag09Vg8TBOqb
9jQwXnbr/F7MFLKCzlK0NyYP2peGbg7AELnILRw4k2+TLPx6x1xB7suCBXZkTSSH1hBdURfrEfsI
2oTeBk4HDlXFeiGTlwwr0/5D28OMeV+1HG7VxDjSz7zSspGz5aJhDz7Uqu2wRfVfxMVKpKfCwQbd
fMC20izs2TKy5K/+1gE8WKduRGVsNjSdx9JeVAIghupwqWq+/kLX4OfoLP88JInzKwuVa8xkurre
eV7dwemFTtHg2RwCUXZ71ejNzfzA+ZUs678CCE///zuAsKct1aTu292CqiuGgzg0OmDS+HuT7z9+
8Bsc/v6f+PmrbtdeCWk+/fj3O13jv/88fea//+bHT/w9e9fHl/p9+PxHP3wG3/vHceMX8/LDD0lj
lFmvx/d+vXkfxsp8+37xrk9/+e/+8i/v377lbm3f//bXr3pszOnbhNLNX//41f7tb3+l3D51Rf7j
+yP88evTJfztr3uDN6j9CzQiXpq3n3zy/WUw+Brm/wbLYyhYMM4ooSc+8fz++2/c33weIIRxDpSN
nVS8UNYZ+be/Mv4b59yDjzxxGPWC0+TFoMdvv2K/YTNgcPJ1wNEJXLSq/usMr37vZP3+WHBP/vj5
L81YX2nVmAFnQ7/xHf7R8sL3cNQPOBghxPcRSk+tyu/WR7vWTa+tyr3vOX0bN33BC34HpA2KFR6K
r1zhX3PnmIj58sJ2iw/ohOZ7Yq2pOEl6Vmd00VWay/rcoHgEHCXORHnGiNlSPQXXg2tbMdzbktHS
20W/Hb0cDS2x2LHSqEwXY1+7yMWBuvj+3pJBARQJJSzXkJbko8wAnmc185EB9nWX6mYDL/uEaqwU
YZwAn8w6e5G7QXrHxmmzRQzrOa73vC3LO7bV5wMUs0OvWoZ4KMZLjzFgP/mVCIL1UFnNYeZOUhHn
2msx7bjO7Jq0QKVpmdq6fIXbz6FYm8zJ8xBb7tVKlYgWC+hh4Le39Sr2Q+E/UZRidGQ35YiiD/tz
m0g67vq6FCFb5dUIsJXXqNZOAIWunjeMnUx6u1p9VUSQa9k7A4l6DdsiijZTKIr8Kx9OAgAA0Rol
L+ay2OVGJGSzY2AWoes2WbFuid0JGNNAvqJ41AJ6B17r7+3aepEUqPRYfRTDIyRSoYXYIDiyo9pE
altOvwfNtQvp3rGHLysEfDH05GC0kLlnua0vtFY8Bv3vVVH/DvvrrpbkCK28WwJdy2gZ3GPOLJjg
ctQUhj85DfAyWp7bA3qUFn/pxPBsMduPpaM+gkV+kEY+12q99PSloluTSRtYlLX1yShxeQVFBrks
5EGtmDih23NV53ejC4yZwqqZud5HLvwnqZzHrqk+IJlKYuVXd0BsUXs+wxDQjdZpAD/fNV9reiHd
AeZfLZmBGFA0u4o3oZgI+/IeAw9NiJGEFvBmKpbg0pT1a+4hP+95czWgdxUC6q/CvliOkoHtbbR/
LCYQHhkAS+FAT8mILtPC6cLS9TUKA38IC3ftT5jyDcYBRzXl+xVSt7HfWEMIzLLEIlmLGEYtYZdD
omvswBMns/razAGPRru6JrKZ0Qixr4OFXeulmmN/U8/D5B87xyNgwctTMIKyiyA6tKomll2ojCkT
iuF7qPHhOSK9QVo1O190nfGhWLOJJdbQ89CguRBZqIgS0ArPUFzvlCc2yHkYEramjRxH3iIDHGKX
qDerYteBZ52J9YYh10BgVnVkafnRWPKj79T7uFMwkI1aXsajO6EjvvixU+NuD8K+qZZmL4DZ4b06
PTm4YYdm6aJKNle9KtcELKLXmdMxxJujgI5R3B7Vnfuq+vAC+5qn0ERqwoFIDFeS4BLw4n6FFmA4
gu8ddg+aBtXZkhdoZUr0Y2FEhi0LYNk0XZgK6YZsGhYDZ7gk/FAUJAGS+DChVZtN2vLxVqyP8s4Z
oG/cNxbZCWCrfkPK1BVNHnny5mSnt8z482q1h1DI6rmevDuMoMl4I/NDblVrZGKyCRlbXXOtdgPL
eVgszd0w6Uxz9VahgBfEhQ+S7+zl4O82kPskpLGvPP/FFVgNjdV0YQv+eihadj27/hC1rb0nHr0u
dfE2sb0x+XXRCYIRU/eGeJuHDA0sBx+pTuc92Lj5ybqR84INUE8NrND1oGoIIVgIWNy57gTIY+0O
TbEMiefiMK3SV3I95ONwofgapFg8V6hRtrBvaZMuwJ/DrlcQy1+TdqUPAZuqsBH5Xd4Vr+UMwGga
MswHNKEu8CA87fchwujZtwUDzDUpevaAUHdt0QajQ74pUHXJw1y2V2SeLhBxIqf0AJFQCI4s/Ck3
7gW6M0tI52afA3QNAenLcDDYA/jCs6ApblAHoGs0nrFctSHmBmSszfgO8ZIIKWebBLW/J2g1cY2z
snRzNS16TjqYpK1rgyJOn3dsetwK92hj4YY9KJU7B17XoTUBHQXmvNNG3y7IGMPJND46K/q5G7YH
zw3SciHHldgPOZqn4ToDX/VMELpTH0TKNGgM4Qi+i4bHpoHSIlCpqGAQhad4SQS6UKxww3Yo3bD2
ox6jwrFk9b1VzyJuGyeaZk7iBSMAkfgycHT/TDNEvuXCWM9aSiSX6DH5PKmsPhnIhb1Bl6Mn44Xw
q/OthbybB8nvAXkhpajx3Pq+FuMbCbxjt+HuEQjnhdxYqNTICGBxLSNb2zR0lqaNRyAgtpngtcCj
stdXVjtedBXWu2ODbN2h9IwKklto1VgKVa0+Spj+RnqC9AxyIx07lenDHo2gWA8Akey6H8IZVmiY
x7kE1O2i7MYbRoEB6AfLXe0ItWS8SlfGaF7dq4HeuJ1s0VZBe0Isxw6Eh4gRbF3IKLy5feprH459
RwYHnAGWTTWgvlBP3m03RzmdaqBfDbpCKTDMOSYo/zDUh0qcWn1ELILhSqf/ID5gZgvOlbT37rrZ
8rD0JUrVcZ3RUhjSvCPBfiluQSNa9m0rzxyvxY6CTw+VzlOSbynmFjCTIcM62KrQ6/pH1G+PdDZf
XRv13YhzVc6Il7ZBJ3htbr0eWktyg8OBYNMlOsUqCqYFr0/15TRlGmJ2B40XN+VksRNL1X48TBCw
JbATmNitPwUo0d07OJygVw6QA0hO/9iZMYaR4FG2+Qtz5UcOvCbUzO+BAl3LSb967QSFPQi4h5UE
7ue6e1TYC76A7ydgLnm5iWTlzeUwwDS+3MrXxRkuaIGwVaNEjOzgZRCYqbUDL3M3fK2csZDN7GSN
XB+gDvSx9fJ50us99x7bJV+SqlkfIFNysXTQxSms6YRsQVsMpJtQzKmW1TmW2nlX40uRYR6RzB5K
K0SetCToA1SRldsP3Isb1j/C2A5td+MDm613piwfiLU9tIOronbCbSfVgMbvdsRAyd3KuxxKJmkO
U4dLd4SHM4FSl0WFCCsU+1lOsBaheVXEHdEq9AtTJMMGx68AQ1kY0gcYTlx/x0u1Q1uZ7gcxRGMw
tPuOA6RZ/GrH2imr8i0/oMsZwuJkTZiDh0AZOQYytVc9RGCMysSWPFFkJeGM8BktCMlOiySx4LtS
WGdEtLdB3Tz7DvBUH1UiRMNATWAhK2VUdoHAujFDBG7GO7PnmGJeAABMyeKyco8kpzy2PLNDEA0V
kX6EOONkHRQpoV2R2KZoI9uyEmIjt2psfgvMVAS2CqXrfJRV+TGP7R49x6yllQNAzNgg8/cstNQa
za7tnLV59dx+YEhBxMJmSwIHyZ1Wax+7XRHzcqtjTPKhHRfcg2LdR2Zj1yV/G5iWmbJzZ+cUfVgN
N+ghRZjvwQ2xcIjZMfGSu3elk0z9eMkQ15eqxZKiyAoxJIfkcWeY3m9Tc7sxfbXw8rmlkFNq1G4V
rR9DdPZVrPg6GKJHxDVxATtYy7hIs6aLYunWuMA4yLLgSMBDkOZNoQPrk5h4r737mFfVWb1V2JAL
hDfjW++YyZ0j3pVhJbx9E1SwCeofp+J61sOrx7y7oA6+5pZ8Q9HzJhw05MpqHuJ1qL7OtjloNePZ
FjKI0TdrwkDhpc6X5qoq14fVXrLRL1JToZ9KCBLcadwANjhe6DTdFPLBqcLAtd65LvaQvL3ML8Ga
fbMIIJOubpwQPdZnvLwR2A9R50xFpO8wRPNmCWy4eLp3ueU9c2jco9dtW+G8DI/LjFZVWT+aOn+m
ePZwVwX3Af2dyPLWh6WsrgQOEWs9nmlonIS+XTzyQb/5BVn2zXBjlcIFS0IcrA4hjPH+64RVkrl8
urKV4UBJgyFExOW8fKsW8QG8MTVGvG19jcuroXkFD80Ke0Jnig+QcooQsv47WBp2YecSHu2/sCW/
Or1XGH8McxdinDMoIQgOrRUO6HKHO+3lr9O2oOPAPewEHRZvtcLSpnklYmbx9J4HSsaVVXx8u9kw
KtsPvuiREiAtbVXUjN79qHWIhvuTjdIgiEpVQW8d21dQW3cjP6XnZHhQpID57OkxuEg7RoyihbRV
ZSRqtK9mBIlmRbFIXJgMina5m9fmvsUWGvew2gonF8Z3o0OKlJxofc1DZTMwJcZeZbAoTAqym5pN
nKHziaKTFs/d+QyQDlI+SLmKDvMgw9KHEun2spoS6YAMFUjOmUJ030HyJI8KDF9kuVRz2AbBbT5H
wXCYzDl60CI2VnWFhIDFhNCod/opDAok2461PJRwAD51XQ6jR49tg7GlPvDuRNUcfPlsFJQE8K5d
2MhicFPeKsO+su7CG51k6zwnQ8pUI5LXofAHPxYQNA05K68NHWXSEjRlF8G+Dh04HKfoH43D8sAV
1veKYkj7eR/rsj3vJ9cPwal+rJvu0ZNIjP3iQUC1QvEeKWMHxJrG2kdJN+Y6QlKAO02zUby0NmIc
0mUXfJDgboZQp6c0qLIqLYoZt01Njx2cczHSKxK7qs7dbnsAoUuvJY/Rm3sGy+gOfK4hAt6RlaUz
xhi0jadGvKlyeGwW5Hu+i6EMx5IhurA3nQ2d406gCG+UjTDJORq5a18m9nCthAvLNu05KVftw5ov
bji6yN5AtkQ1BMJPWIAUhNcBRBPUBgxxu2CVl3hos2RWcNsuAfgNXWswtk6uSeGlues9LnyeM+WV
z7NeHzn4Mm6Tr2BttlfTnDfhCjlAkFpuYdb0AgHcTQFurwdEFSVPMdpRr5tXPQqrOa/QgYkWwy2Q
JZZoU9i1fWPpSECqK6w8eVv7/UetvIwy62ntsRGYE+d5AzPhlLG5jnjTbfk8DmjRG+e9h519DAuz
KanhWA/asnftCawXUMkijbFsZKkOHumFBCwb5QuyKJn7d5sH8C9ogwfhNhq9BAdUnKqP+JRtr0ga
ezWgj2UjAeEuIOw5aE3iItSEg2/izcM0PGvrLrRmgzU+lOByQaD8WyRvhBbRquW9yO2zWvIPF3yC
YgK42Y82LD+HJSvM+sAax0cGj4QSzY8hq4B7Mx/NYn+zWFRP+EPRP2kEyAiVHI/Qd/wSSLRRRINk
c23BybFI4o0I8bK6xpjuLeqhs2D17mhFL81W7jAtXoUl9HaVy2IF2B37Jo2kh43AE8vBGS4XHtVw
f+0C5EOKXMPx+2yy2B96Tv8jSPRCfe31oD/MZ8DzB4z03wBO/+UX/R9ETk8M0X8Nm2bjy9t7pccW
BNffgdgT2nr6zO+AqeXS37ADMgq6l+eAhkoxevQ7Ynr6lY/ahnu2A59Bl5xmSv6ATKn7G6cMn0Ku
Ce0ScrJ5+gMypfw3oCjEDpAwYOLfgfrL/wgyBSD6D8AUxFTPZyAi2AznSOFtjXP4HjDtKoQs6giD
RD6EnW0soBgfmzN11STFc/3lu3vzE4DWPjGbPx3NA4Z8god9G/6yn46mCqIqavtDbGfmfD1zz3zA
EWI3ZjJW0RhvSX8oz/U5KGmHNit+wVj+JEn27Vo9dHx8h+JZ4Io/gcNTSTo+mnyI52hOzBXdlVm5
H+76jF/9+XXSb+Js/3ShAHxcD+g28T53RiwT9HPuojHTsBPNR4SeADu0dr+oXiUeU5kGKmuNdlap
/GziKqs5WCgl27UgOzhyv/WXfIYtjrAjr13epWxvPeihh2bMAWEExWMHQrBD5ruqsvdDPu26HoZa
mk63anLOIc2ZVM47m+bIgC5ma3D1TrDouUCjqls/nNxNu/bL3H0E/uWKDNkHG8wvD4O0Q17X0VKg
T6RvhuFBQm9j3O6K6cEENvJjEE4qBCATukETfUMogdttwd2JOSW2GrBUB2LNJVTxZripBd3BQSZD
JuBf2DkhvhxO03uXXwp+9AFmFm4b+tZHIR9r0caYVgmH8oV5FBZSoFlqf0ckKoV5C+vuPJifR8iK
mVmFmnRIvO96a0wG+70CulIRP3YVxlnAKc3vAcgl3QprRkEumfgKSdrQbHdblxGgDm3BQzvP0HwG
hRtVv39r2Fnbf2nzNZ6NTC3Q4wr9jOR7Le4tpJOiOD/h6607J0ooaCkAqETitJaHtmU72xK7QNzO
6M+bUaVIzMIevCqQoZ9sx9pP+gJk/3DMr8flUWB0pH6qWlTbFY+mde8qPxNTfy5FC57bOQGFrK8/
FHvj5ghwPeBeZLE+biHtAXBT0Ldy05cMrqiiRiN+AYkCPV709AyBoE7tgZ32nmuWFqAyaiTWXovQ
IaAGPr8tKCfb6cmi4Mqd8/qMq19ovn3SIPmvl+sfK/7Tq42Uuii7GS/XlDppnWw7yNwuUfXSpdae
43+yo0h/JUJh/9gG/OOggQPqFdht2A8/jWkoWdnBwrF7eWM4J8MNPbRfxqzMpioO6dkaw+YlkYlO
oakXQo0uJBGA7D1HA+y/t/yfbWs/Ow0bjSe88HgJyWcJCbWpMm9Pm6h4gT/Gbkt5qpNmPxyrWMZB
NKfrVXfuRO6h3NOkz6D4GsMPM/nzs/jpE7AZQ4pIGYK9/+lmoDW3evVIsLkWc7RhhdUCqbeVA9/F
sh3saBmR5huVSviO0AVlkUPj1QDYUG9BAabUn5/Pt7nXz3vg9+eDGPZ9aIEHBuhXAc4HPPmsKAbk
f2CojOLV2w4Nd8FsRDOhv5ddH40rOwvsO2pEWK/NjRo4krUmz5pl2rPNOTyhSr3nVvMrXaFv2vg/
niO6mRyxwLMpWBifRTaXbnEAQffjt5BQPDUxyKpfqhcnQgWbjof24ldL9tsk6j8dEVHBDYjtoUH5
aVjKWjxbg2A+xktaH80d66LhqBLszoftuIEq+lJezZfF8wCtil8NKH+boP50bOQLkL47XS86Tp/G
a+pyKdBWwbHnqNkvMRweIzhQ7J24y/Intgel5hGMrTQ/+hfzAZDlhUyK7M9XxY+zoqc3NsBtRn/W
JoEToEX746Jo5nEToNWiLjoTO+D/O8xX7vrsV4exT9/zT5ca4HCMMOqiK/zjcSBK4yBrx6UCKcpO
lzom9XE8gqIVWdEUiSt/H0RbVN81SXNhH0T6/5Ft4Eq/O4NPw/98y9H6CHAGLKMpi4bM35d76+zf
uNafrGJQKAL/lGMyjqTwU2KjiRxc0gALN6zNetCITDCB4/ZRVPcGBHsfU+MYXYqHVqCU/Eq8PGLa
7OqcnSlzTuvXToLmu5AERT1Y737Cxnd/RFpgY4YSRKUH6n5s8isozvtC3vegrAAa2dOtvPTt9otG
kxlE6ISgK44sAI5MSBecs35jyeys8VZUoOy6EYagEIL5nnrPlVy+gEvQRiuB5N9KdxXwwqm0M+2s
O8OhJDYB0XdA7ShMVuTVQ7G5b0rZTyuw99w+TNOZlc9FyDZ9kw/s0q28cACXl2n3HOzPFINFyHK8
s3V4Z+iKFhRTKlUPHL8M0c88se9Dz0NHh5agKw5ntjthmwQQV7LQAEiRFiZNSHdpl/QwlS+5chHs
WezCoxeUdIyloJvjbDHtvFTbBw5ZuHV7rHM/0ebSdY9KFZcBr2IMiiIjOIzlg+je1uLQtW+Fsxtz
JLsI93P1MNSYlsSMwgiincRUjQUrGGafu/17uQIvxAvSAMyS6AG91dVr57x5RIXW8DJXGYE6Qr3c
SbIHiw+ISJ9MuIi8uIK0a+ieZnnQoQESFAp0hyC+G1XBFgaGH8QIainlSW0FsYcGW3+CzokJS/a+
4fA+YUFE8iH1WytBOzDUgqC89ZEViRi2VTt3azObf/QYsB+WIKUQeZLmq3YwYDw2ZdQNQPaX9XLC
lFJfF1ktMMPmWIDm0aaupD/vt8LqDwbmS1jQfeKO43Ul5ltPNztMYzzL1tmDnRaW5Y3U4m6x57A6
3Yer1r8imr7M4uAtkH9nIhVOCSY0+oZ1+0RGcwTM9XVo8h1XDjiEwHO6am8m3BS0xXCDUUdHdO2T
GQL4G4jQuqLxn+9sP05zftvZKMGObrsEW4732f7NoE1jrXM9ggoiQpFbGEHyQ139SoX4m2Lap53t
h+N82tm0mQexDjgOy7CDRkgB54vuhmK0JN52ZcTCFcs9w3QFuOAfLJxj9MviAeTgOapf7V+kfT+/
aNSoFAkHoZ9no0tN+2DtcDIYQ1DBg/QPxfSLoe6flG0BReuLgyNkw73ms8CSWhYBb3scAzQGPyeg
Pj75aMieKA4SO9pSQb/dv7e8L3/+PP85qQuQSKFSpeA6efzzFL3oKLDfyjOxbvE81fm2PP35AT6Z
Nfy+Yr47wrcL/46sRNqSCAznmRgk+tiO0Ju7bnYkdRCRfqVC+NOLwWwWdxg5Vb6n5/jdoUzOC22L
doyN42Ia7Fqatz+/mJ/EdewbgDe4w9E0/6xmxO0eevFUGTSDcvCgbhXWZevqSGosCvSNV1Cf7fs/
P+Y3cOLzq2BT5LoYPgko/yz9WdlDQfgp755S66sbdZm6H9Iys+7X1InAW30C4+rXxf3pBft8VEAI
FOududz/rEI90VUJ6xTYp5Rini8EIzQNkuVsSjABkahYxyr1Yn35q5zmZ7fYsYPAPqU0Af714zNE
841ZHBZfyNd1yqQ+rnzLRtc+77w1QmGWmTZPg17+4sn+bOlwIFTMZYGP4uZTwtpveL09qzExKueo
MNhXiv/lEU5n8P3i9DpdnuTCwVm9EepQNa9/vk6QBP3kkX1/DZ+Wf0+KYLNavGmTt5c8iNF2Si0L
c7wrS2WAFj18S5Je8r0F/B3quymVTcxFkAA7e0PL/tzkGA+qlvu5/GgYiASBXezojDC+djvGR3i5
9GkPssQ03Df1R7Fcu31/a0t2Pm7rvhjv4D6UeJJBNebNATUK9PmoWdyoRecR0QmtLCfCKEQqsJcF
4Pt57L1XRVz9P+bOZDlupMvST4QyzMMWU0wkgwyKpMgNTAOFeZ7x9PVBadVJhcIYf3VveplKkzwA
OBzu557z3UJCq7Dcgm6xQRncWJgQGgU7++jM0/Ae4T+vs1+13XRfMXZ7+CU32Mbs0XwJZ4NWepy6
U7YMEaG9cXHM6tcYoz3UP+NgfJg10VX7yo1pFFUQPM7HwJa0kwZ6dl6JbYW+GWj2paPZkMZyJ+OX
3HQ3IuYXLJZuUki32UiCVhN83PgbC0M3bFHNS8XmqzJNmyiJDs1i3lK/um+VbjOLVJ5xH+Glu0sC
xRMUdVMuFSauJPgeja2d55U74ugrT6aS185ILa/LaV1TF0/xmLlVQxBc5u+xaaMH4rMyGrdWOG2K
LnJ6DZyKVnCbiA6DykuaZl9aEuNnnkFKtuGOizJSTm7insGGNKRk0Ye7CSdayM7OLI6Z9SACQ44w
afWETgiS26qKclWz9FONieOM1nCHKJG9Veu3qF8U3V2oiRsxpogy+3UaulolOXpkvkyVcGP1ZHUC
gf+ej8UPQ7GVr1M9OFqxJlzoXi5bJCRGX7UEd+jIeYacdYvlNODsFBWvotQjzpJnxF/kcngvsv62
iSMYGNJ93KX3Q6f7bHF2ktAdVKjTfalvl7FzplnkHg7ijVFqG0XqHvv6u2pamy7Rt7Il3mdR70Cc
2xhsq8KMGZd9r9TEFvTHPJbsFgWgCJ6GRnLoHgOPBlecJTldLRIsbw5N8y2kVDzrz6OVn/ou89Ml
OZKw3xQDp6okdvXhMZoDGp2nWM8IrgmRuW9Jmw3wMyRRvcE+t5tAEBTFsReFPdPSWL0vjmZY+0X9
ZY5fltDwO0O3NUVw9QRFODDZNjOp0NzyhAkedv7UEOyylJMUVLy67UOSyRT4cU3lw64fWyeyhl1H
7LGm3Ja8lx3utewo5YZfaNTH5sdCyDwNr25UTkTrcUYp7IJFOGbyU5+cxvqky7I7sLcolTWN2z7m
SrqZsEP0WkM5OOSrhqdQNG7XYLmC2EqF32+xAmDTt+caFYq4UjT/qIBBLsuTnH2LdHaqemN3+rOY
a16XIDdWfpV1TsdQlvoyNF9H8RSplgdNSaJaLdxHafkqS0isKZV9QfiudO81b4ES13fj/E2VortB
gduTqvcsR7RwCJ26eiupkoWS4DYdJfsFG1cdA8bNdxa11TF5GwjkQOFxlCJkDefYMB/nTCRd3P2q
rLeAuWNFCNH4/bIYF4u2+FN/X1CypnL+q1pGNOZfBpkaURLI6Wb40DifUOC76eLSlof4Rh9PhXRT
ssyageTlNU18KukB/OZOlE6GhO6uht5imB5M2m0t5qQXkttOEY5F3h7zsHPk+XtViqd8il0zrwgu
ckipWr+woi8TqeZcSRbiSfpGijXb0jjoTdKrWIk7Y84R0Knj6Q9yQ1+iRfZpmHErWl/LyNrEOIxE
zmZWRk63K/ZL+SMc0u3YmfQfWXblkHic57YdurhUQBC+Wbpvhrgrq5euie7HqrfF9lSQ4KJjjSuM
vpUGWFm+i7Rh1q2vsoRLoGfZnk9wfAnDaejyt7jt7a69a3ktsu4+CjERKE9DrT2m5ffZOqndsxaW
bmB819CpozmmJwQ+GrzihXKUDCx5YuQbVuPSpsUdhsldUHmLpfhqlRheKB1IRE7j+JZ6KDXCbu42
YyPtC0vfJLqIfF2sfiIMmnLiCgXfhp+6Xm3DbNk3A+9fGNz3KqcB/X7Jv0SBvi/jJ0PgKJ5/79PZ
Ju2KVC84loR1qr9PW+ZYtR/kY1b3r1ivbovqRxjL7tKw7pPZHDEFT6CGxX7a5+VDvRBYi7M7o+n2
Q1XckANzxBYfYSFQOzUcGgvsG6qmDB/jL02E+thOsj0keDFUmdgvtZ9FdsKRihSmWadU6kMv46ns
8UqGyb6rc88hdUKgr95KMcTDXMQ8M87PrYZX/OekDI5AlyrwYNl6K3ylkp9yQbrLlvBLqwoOSrIT
NsNzhd0jNCjN9KFX1yZ+GFpysKqIWGtSWgWJ1i8VuEtSBrzI/buQKbta/5Fru1aV91Vya/VPqvYr
b4aj0LIpC55l9aTNN1n7raxyJxYnjw5EnhBEHlGgFRuDmU2n/C+DqAhJuupfptDaZjDfB0kjCxY5
ZgzNRQtvx/5ljDMvFB81VfhFc/o3YZK/QDfCSrh4SzpvxUFg+Tf2uSHd8LcfFl5TPQONVLX2sso9
Vm+3s/Wq9T/CIKAmbdjFFPukG+x2GE89Of1sCtwqoxRQRTdpWz5qHdUHtnk4+dE5pv08j3ZHiSUQ
cZk01vOojVsV/8iSxo4uJpClH3I13VjU9I1k3CxBwramZJexkyVtbRB608yjt0iDX7IaKCQcMmFj
lfc9S0htQdagsC8lxyZ/0fvCizBu66qdRO85VZm4F/wmIhTXxJgVSaNFsTfL6s2kU/IJ4VYQ9IfI
ZTdRgoGHD3L8pCKO6FO/TeWOYyE2ZZ407gzfwNtShEAUEInUCkvOdAoI6XYVR2Nx3oTdr054luWU
6a7cWSVQy+JeSzClJvRvV7dSwZ66mg9LL9xhqXVq1thOir5Y6XijdsJ3DvonqaILYdhjFckOMTFl
ARRWWwjf8+ZH3wvOHI67hIVal++Ac+K32JsWemOUH0OMTKUaHAujl53UCFE7BOt9GWeDq7rFzF+R
uZfNym+q9lUIYZDPTXdXFDiHwzuZgp9FLMIgEijMFNZmW1banaKCrwDGZzhDik1RnPyq6p2q5A4I
Jvaq3u7iZbPUb2qneHN4kw7MFLHb11ebY5x17vvnfGsgCoiWLOnKP2GdD/t61SIQaZpovbjDOhAC
udPt8n3+JGGxPCi/2OdcPZxdOqx8GPL8GEoYOyYoKuNATX9qwcsoXSNHXbuotTL/8bAyKkrfDaHF
UeKrvu838YPgdLZ5lP3cbW5D9xqJ8DcK/vy0aeAJEuG0Ii6dVyj0AMEskbNu7Vburxv2XHsDF8Cs
ko90eKR1V3HHH7MXWrwqjbYp+/gAFoNat36vCsCFJLua7jJMR2axOK3c8xHUH8ihe3IF4y8dd6XO
jkWaQWrMrAQ5NjC2uW12JAhKF1tjI0bCfsW4gNEm56jGhyHrXlUQEPScdGIDNBohKKHQ3dGY3D7W
nBbTtSxVO81I127ehP4ndfP5mW71TZydwk2Lip9iqZqikw09Ow1nUyRmo9GiebuDK7n42V94O11r
U/rRXr8ic1146n+Mdt5ejLe5lGLaU7vJLt6if78oJ6H3Y2fwJE/c5trVOtHfh30GNCWiMZJkICae
FfOmYp4NUV3a3ypf4QO/36h+s+m3n9/GS0U6C14RoT1rje6d10nyGiNZTdtlt/ZGz/CbnQHz5b5/
ltzYC5+mA8gZytN2vqtOQ2p3p8gz3M9/wiU5RUQ/RE8x8cHI6///sEokUqGWqhb2LkLOYVh+Kvmu
xaopRfOmu9bE5dLy8HGs85oMqXlQJIylZXh3rRc9vOL8uCQ04MoGDSgqoqKca0NxTiK7jQr0UCly
YEs7Qx97KoHfz+/ZRenw46pwJpmwNRzzQUMy6bsOh4K+1YdjKh4a+ah5+vxYjaWtNWQAocl+PvLf
89KC0vvvcnSmpEj9XJhl21JC3Jt7Zdsdet/ay9trWteFkhYTwsCXxBdCok549nonZqMrRBvWUqWI
s8TGir7PN53NLgr72zb3i9vl9fNLWx0K5yvthyHPO34UjWKNYEN7t2JDS705JyQYi3eCcm0xuTRJ
Pg509m6ry5TqxcBHKn5GUfEip/AjN3Xmo7SXHMVjX3DVHHBp4n8c8uyrFSV6FkoTQ8r0Xmkq0wsn
Y/f57bs2xJlOWIwDbIuQKbl0Jp7/7LHM66fPh7hy4/QzcKZBIxB0z6l39eAuqJ4I89lydCXLfvHV
+nCrzldecPmc8EcGga/iFC3m98eyxWFLhxPSZZH8NU8He018RVigPr++C58ZC+1CQtNWdVYP5ezt
SiZM8cHSEeL7sfjdfb0hcOMGR22/WkbY/V8b728/3p/jnZl2gjojA92yuQjvVtPOsMUftCn217cx
Fz7Xf450tsrreCPFDP3GpUPqTtsOW/wNvrXBZoEV5lrt/dIihbHSNA0JbyUmyT8/KQEQY2QrbuPA
B03B5jf6wuZ64f3CdJSR4iUDf6aOA+ns7iWhoLeLVuEkxmTTlO9zL26LPL7S1+zSpJBVWl3xPZFJ
ya85/o8fyCYxjAFS52plGGI73a4ehv51cta1Qj6Qn74yK0z1wrSQVQujHWs9V3a+ixbUkviouPYp
X5S7tgk5nGduCppGGRNH0N+VmNMxZFnAd/vWfJi070EpvNOSnfhE58ZCgtIDWTSRH0VK9mCyOG9h
ySqIqxuDSJB8TRAh95hvSvlUVndi/yaajyYnN9D2BJsPjWG5g7CcGjQaqVScMX5MZ5wbS2IvwbGm
2qs+dDj4xBSAD11j2gET4uj0te4ukPvk6Euaveh0vi6mjOxDSbFcesjIZnfpfAuZ514MISdhR2pk
QGMd2w2rE0/TgO5pYZxL5+oLovcmFw0DE0RwshrcWwh3okDyNCFDyn+O1n2myD6R1L2ht5tAJuxM
dA/KXD1Pb3lo7ZUmdEbtbRLZmJJ0g63kRCbVsQCE2poArgW3A5EiZcldl3PQ7mO3QJqtixVasnAi
VUnfzzoglPio8w/Q0/tgquA0hV+B8TUSpJ1OqXmyvgSRsjGJsSxNtpmQCdH/2iy7bxOkVDkJbVHo
fxoKmlCggI0yaIAwLPuMn5DICBMC5v7ivZ1/lDxhYIuvpLwPYWS8AxrYLKA9bHiwXimETmcFGxkB
udJ/qAugohK4ZYTsaajpYdJ62rMfcpIebAjmVbTlTmgYGcw3swmcnGxxMrtFYfqpQcKFLqWNonOi
Dfp9t4w3oxF8MVUB9//N0v/Kl/s1L0WK2I45cQcA3gZVedYj4RBMrwRCbSM3bpPQQA3LD434Dgpk
k4zWRq97rwwI8sKAQ7o1MwKhAa0MwMUO080UEf/svs6ciUpo4ehtpbwLW1C9dVp/JY77w5jqvdy9
zVLomWJO1FHadcLerDTfnFXk7mVn1pqvo2mNcOzm6UAIa6MRnGCS76QC7EkSbergRJoRI8W2qnSv
VU9Nj0aRvJhsy2BGuYJyG5WZR/Dd7brm2CvkUcVHxXrtld8XUgfMFHIH0oJcoD+trpO4bDZ1X0DV
MZi4yh2MWldodBt06U3Tp3szwuc7ZDuxmzZja+Drk+9Ea7mve+lZGZ4k0tl5nL8HaQFiNnMz0jJA
acl3HE3yEkoZOZkm7aaKfnD5QELRVF/6+lSCUI2aY9LyDbIGx5hUO5N6OwN124w/U6g7XTJsxGIi
CILpder9bDkGVuSJ812fLo9NVgC/UWEivXT6evBsyPxnFC0Hp6LTXtwYaHrgH3KxPITqS2Qc02jG
CBPaUY6TKRVcYWqIygaKE8T3AzzdHjlHjxuwDt2XVlG+0DnUk/rMT6h/iLm8H+Xcb8yH2OBtmN6r
5qsmPop1eajMjohyiKBe+SpR0smoD5GK4Ce91iArskT1pCHxE+J6pZw7hn4i1OxTn98GxU2IlUWe
KQPlmCYLvMDDD4ucEyFpyA0dcKjxBH3iJixGpyQHSRN7wlmTpxSli1lGQXeW1AbVGkNh9LaYD6r0
c9KPOU+3RDXLRvWmpcKRhd8USH+sGh7RGQLlsZ0YjRcU39t5sYu09iWloQK7r0tSO6SSeoXbqX0f
JCL3gbnphwmB8nvFItmHX5rkoSpeFIK+ett7svRrUIedUj3OGKUyDaUNA5UlQjYwjW2SvIzlicqK
nac9Jbo3Zf5JJ2R7sF7i9i3sFqdLf8X4sCgkLrNHnnKpamcK7xejslPlUEhkkZTsVphR/0N+MZTs
UafGFDkDvyYIJUeAnqWJ2q7ua7eLVL/C/pUUxp3OGlnooV/ViiuU2p4GM7bIgllJZHbC2REI4YW1
dScm6QPfSKbNj7n5Ja0hTj3aljLzVnkKhux+nrVDq67/WPoEw5M0FuZnOIEi17H6wpX857JwIUjj
avfCGuwadeEHc+FYZeMsBKchf22EgGwlSdA5JA5Bib8OwX8jlE7TzZgL9/Ks7JPmEajYHUVoYLmR
LyqPVkhxL3Mk6zUyCEGNgJ205vtIhFUXX+KAvmlrwvBHOzR7hdsDttYOZhyfGrZ9gxKlJfpyMXag
Z1XE/m99V2Pbf7KKAx+kfWWkrCI8cJVUVc1OLepvWc72wtQTBVVPcLVNW6bfcwlbplTQaIvsmMpm
5PCpfZQTeaNo9cboSR7iElezxenVb6b5lBi7Dth4ildOVURHN96SunfCOr0B07GHYO23XcPnZ3TD
8FWoWs+cnUXtbwP41UTSKWiMSM6qCfvsQchv9YFAqS5vUr3ZrB8xWZJ2wqrK3iTms1oeRlLFiXWS
zS20Tjtthh+pMXpZrfjJ8IV9r80H0wsjkpDL13A0XKh0jsaaFvNZNxKWw1Ly2ujA43PN6hgOxm2G
oV7ON6LB93j+LuM1CQv81oqGtNragciSD03ZjqbbFN52SPU17F+TUvGjpbdDqyTxQv57pVNWB6Wn
DGkR5B+erRCr+HCwpp/qYm7HMt2st0elM06S44ysMlcNMj8P0sPSzjQ1g+iVy16IeN4HfhTv1CJ+
FeJ9X7+UlOIn9WDk93Wzn/rMFsvtPE4+IN5dNM546yJvUk+Rdie2X3pRcVQJ3lj0YvBDrIyIZQU4
TdrKIi3fgocF7sgU4Vz40UA11Zfn8rfE/wKF1e7Rf2ViEDCXkJe/hMJrKb23y2PFR5abZ/cUjCqK
Vkj1vUUGo45wif4aWlbzcmNYp9ls/SF9F0HGLQpf7PyeDY8dUoKzlNJTqc7Q+MnRyvDJRCZcyOcn
OTDdCF6tchcub2tp1YDoM6vP5nKqp72p3MBKowY933YBtdyqcWNLvSs6axNmwSrdu6mk262KW80y
HdFsN+mKJapvKnzpJD/ssnyP+3FnGg8zA2SRvhOAQ0BsB3wAaaWx8TezBDQo26lL8cpty2pTUapp
LYSXjtCDtZWmtzJ7MlTU4DzcYJqjKNy8AMneSPnigT0GSfIoxc/CaNiEtRdHoaNBUgW4PuKtDGRM
SK1tMLMNMYqdobyotGGGLIu5761DsJfD5iboMVGbij2MD3xJ4uFOrV7pp+ciwEDjJJ0RJMQYMXs3
OJAb1dOm26pgFyS+DfJjHH7V4oFoTO7lPbKrOHhdzE9hLs2JzFbsRwoVNLBu5bD2yn70FIOj75hu
l1mFOUEOpb8lqM3OomU33OwCLQXBvb7TLVQD1dONAxAc5o5KvbTD6tKk31pWbIsHG5GsqeYXi5Uy
luJDC7ozVKrbLonZr9R+x3SVh/cE62ickpsYQjcDIJCZQCpXR1exWayUgmNz36Syr1ipE+XFYU5e
6djBdvBHHIg3gh5/Ey383coppxBTU3omEQY9hG5xSe5V5q8rp+dLxxYNUgu+PXIY5rmSaDSJri36
msZHpC2OucMW+kFHDi6vNGv+3anqTCqSP450piNCpyp6ucRO1+IqL9x4Hz5XO9GDMnaMXPEnf75j
6aFgGfrXzuwXzrbw10xRI/cvEy08O9v2oBsBXmBLXM+2+X7AQN/urgtwF1TZP4Y5ExgBfgfiQCjN
1SkaKExi3CF8yhQ25AGE6itPbv3RZ/fzD6/8etEfNOCyqxeO2XxvW1Roc0/X8y3VYcfYYMV4/w/U
iAsn94/j/T4Afxgv6ZAHMB6BQtrkd/GBvYy9MxxPuB3djsgQree8z6/w95H5kys873LaYfUUTIMZ
g8PGXVy8np52xyx1lxs29XvtbnBMG9P4S3xbu6Or+xSe9/HR4I40N3TcaHf6oXsqnGuH/QsRKguh
SSIUYmgKNaYzMRKdWhwrhVu/mlDDbeXKe+u+8/GibcdNuekOjUcRyU03lSf7WE5QUq7Ptksaxx+/
4kyfZBGXxV7lVwS3s4eHxOE1OmIOs9nVb69f9SXnKOOZQAwpsGjKeUOqhUyAWok8DlDvfrwVnysf
Vp/Tjvawx+czu42TvWUOJ6TP54F0aeZ9HPhspks5BGvVXAceH3Vplyw7UcTQrrxm6RdLg6KhZKgM
x3y+yUf26wQ2gKUoin/lZ6zS1Pl0/PAzzq3HFeAh6Cj8jJkYDh6O5XvwE0LanexWG+FGvMnd6jZ7
mk9Xhl3Xxc+GPZtsQ1/RgGdh2GzXftP8yR89KpePMTlcyeFA4ypOd4eH1m+v1LkuP/AVWqlgY5WR
0v5cYRKCDNW0Rp+Sm9kZbrCDPZJiFRyKpO703NjqIfb1nJDg51d8YRmlCIQ32dDWZN65iVzry0hO
JrzrJgaeTJjcjINTpuJiSDHZQM/9fLiLs+vf4c4fa0+xnZAt+41kfu6WzmWrH2rxlRLQBaGfrKOs
Adsk+Gya64/4sHjWRZEPah8h9GOwUS12BMq3/4vLMCzqngS4NGijf47QjgDBJ5URxGwPh92tOCmP
4nJF57x0s3DbyETiaP+h/TYNf7iOIU4HebCwrMvCfcbxZDK+Wmhin1/KhQIrGbAPo5yJxEFQpsko
I3znIipJFDry+BRXe5yEjj4fK+lbpKl3iSacOqxleRrQN7HZB0LuGomMKTel6U3woGd4QGJrC7sd
2v3Xz3/i73jY+VtJHt/UiK6QWNfO3g050xpdw3oM2fSV27RFjaEBU+mtnTuGO9agUlWcdLqHz22P
ueFFg+7qiuBVBJ5L0GYV+4NAzzdzmHlXfpq4rgif/bazfcgodkMj5knnRpNvjjfxGLPFHT1SztUk
72hEBOvaWJ2sbXFvCMcOGuRAbqmqvmXCjzAKvEZ9TA0KOcKpGTg+FSvNsEAhZps8i2CnfkwDb2Jo
kZY3MFE2CC24vHUnNcHQTO8gkXZm+zzkoieTqzKLdjOAu1qq4l62sEzE4tYwH1K6fLER70CUGiXi
UnQcm8kJFtU1AI+bkYwO8lhFxxTPmhNO0Y3GHmpEhZGRHrP4i2a8zbSVaqPnrpEQ555moYaWEx2M
AV1BquxaAGaSI8ArIy6y93qq3Xl5ngt8ZO3zOD7PJKES4r66UMOPQY0sW+SnlCeK41tGvbQMqKAo
EnVb3JG/s+W03JXE8WaIfUI/+ei5JLYouSvh3QpNkYd2N3Me/Px5yhffOZNT8boYkhQ5m2r9AH+8
kQfCS9zePK5tvVm8YSgOahvs9NZ6merikC9vc/5DHm4N/bYT2UebXw0j+xYMOLJBcfmi2Pv0tpno
JhHlzUY1YagHIuB56SVABvj8J/+uuf09A//9yWczcKBNHEiklBm4K3Ywyr43LnKF5K5OpmAb/KTK
5PWqPX0Pb9kjg8Rx6Kmz6V/yQ3+zRq8sF2S3Uz0EXrkd/PrKh+3CcYAl+N9fd7ZUxuUyxwZNRtx8
Kj2zXBOdJaLvNkGcXBV+WsBsxLG+0oD12qjni1pPRw9trfWCDvWM8Qet3u0K+1q9Ihywq8baDzWt
rzyJS3uWj5d6VgfT6WFBQw1q2JHIJG8fNY2OEOKNEl853V36vn0Y53eC+8N3oUJJmAV99VYEvBvy
jpCb+/mcujbCuk36MEKfN4rW0ukHBf9haiJnYiX5fITLs5ZSMkAz8l4YNv4cIpQGsZHXDV7njh4a
xUN0v5466s1wlJ2I0wfmT9Gt34et5cC5dUqXWXuK9qIrb61XYBxfyVbcZV7xJB6ubcbWy/vrjfr3
txlnZXzR0rtgptLt9uLeatGmsXeUmEIl1kTjGCrN5vObcfkD92HAs20nfT5EWgAw4EQzv6PmR1/X
FDjseMsPdq1fHeBXOaGDeBu91eLVTeDvGXN2wdQUFEmSdJ4Elf0/H4ZhZbFgxYyP6fpbuFXc9in0
4qfYodWR19ikMw7RPru9dra7VHRXRQWhQFLJ5Sl/aQVN3PWRwMez9VaPXApmAMhY79c7dQvvenfl
Nq+X8ddlfhjubKXUFiVcaAv/j2dn/qZtA5ACqHw73VcP/8Eh7sLmWpUpUSsKKRYsbGcLAl25CJjT
IXad47/esp+qk7nmPWHmktRrtA0djlJ28nRNgbl0WP1j3LPX1xKawRoaZEXzllZIToSy7Qqn7KDs
C2+guZWrXbuz8oU7+/FKz97mpVqtkC0jrvoIHZZcti/hLaQPv/RXRuLp8yf5Wyk7f5Ifxjs32iQ9
JM9sZrzkRnicXAmgCezt7fQQbmgkVNRee7s6U6gNwDVzCo8Dox9440PgbJP3a5+4C+v+x9t9rlC0
mGLoPbJ+bOZHaqm0jCPxBdZteP78qteb+NlFnz3WvhUAqYfh8Nty+Y9r5D+xXF6bPudLswZL35yo
h6C4yHvZWekbJmLX5Agb8zBvr76WF2RRFYusyTcNSIR8Tv0gOmAaCt0nuC4Tx3K66f31wRG12H5+
Ay9s7v4Y6OwGZnNpDVBAubCZZkBM0R5A8Nz97z/Pf4xy9i4YCM1DM8cDPKvnRAVrRIDi8+u4+IQ4
FcIIw/QPf+1siC4Jw76NxX8i9rmHHi+cDE+1q2drnx8jcNn3V0a89IJ/GPHce9gXam4E9Pdx9dve
i7f1BoRgDD9p9fiM1CL+H69QO/siZpFEFy684HyRBjc99Zv8dl2q653mqOhtV2WvS0v1x+tbr//D
jicgWEmnGMarvdnJT/U+3Scue0ZP9Gf2z/k9aW233F6TXa89ybVfycdxC1GFIC8yWaLd6Gm+hGEV
zM5+fa8zp3Kv+sSvPcezT5KSW9Mo0A7dFYX8BqCmFykBKLZdOr/n1E5M4MLN8iYOkTP31Knw6/ye
SP8rTOOxei8eu+b9vbv9Vp2jGv9/JCwy+f4PbmttffNHY5pN8158+/ntD7wif+FfvKIC6QqeEPhl
ljaFPcdHvKLMK0x0QqVWovPs/wevKP8Xmq8kWqoILQuFiZXqf/CK0n+tbmPwrAYcHQ0v5v8Kr/j3
vIcHtkqOFssJdOaz92xUYFekQpW4Feg5oDPuSvlWxXJXR51D62CC5IY9DRBPaEISDu02oXnpBIBm
El7Cqn8c9BmNorqyUP99/vjzV529jWYq5CYk8cSd9G+00wR1brkfntH9P1/NP1rx/P0irENYaISA
A0AWnC2hQdMGQQ7eGszVcCN7nDcqezl13vrmLXSvuragrTfyz4/3H+OdL6CxGc6zbsIEb1e6UUAa
EY+R1gWQjDUHuMgmtY76RMsR+buVxq9XrvbiDUWohEEBGEI0z6520oaa9i/cUAP0caiG9IWYbCD4
NgTmUzaH28aIvcaq1wTzts/gDAXxfjFBv0bh189/yzrUXzeCUx/8UNMiHHO2Ai1Nr8oRkSG3qV7b
8jsYXatvXcP8glnWMfsRDKDofz7k39997v2HIc+++22lFEYVtAktle+q6LUU77ri9PkQF/T7P8c4
u8N1EYVWMXc4SyF5zV56F261m/5J8Aynd3MetVMeBffqVv/3B+Kv22lycOOU8Tsi8+cHZKbjX5DT
E8RVlXYvYEdtJWU7L90rngcJV+u0MUYCCZNILwK6QInfll60U/m7XiUHpqE9kQNJ0xFVZPZb7SGq
YkLvDQ0vCjiBjfZlqizUkvhWqEJslc22TNrbQjWgU7zVGHCtqTi0oIyTJ0oneAEJCpujO0/ifRVX
Hn13NlNbPHQDbezUYDOrj/TlO2mZeBQ5WofGobMQnfB5BN33NL2FSYopR1iDYHY/YZjRqNTT/UaY
YHgj5NN9e0cm/TjXrVfCSsiT+NEY81tLL3FAYZ9oxkfNZAMpAdJP5K0IPDChiVXTR/uFVlFlqj1l
Nd6EhRYgFvJGh5+ir8mp4fcTF1ulKR/3mXYD2n2sGlt6mfltMx0sZaFnn/5WDRLUAGCFKt2hKI40
Kkpvnqv2UgQ/jVG5S0uStLWF2zYyd22bbHWVAmFU3KaC5QxNvQeCvwkk0dNV7SaOci8KYlckImNV
VFchPQ8RX94UTkembiNgW1QIT+rKja+lDIMUvd+tZKfWz2afuVpe+iTacP5Zbom3WRZxXsfFtpEF
H5S7B6B8K07PMIiwUb6nBOQL84VuyHYALl+otXsswu7YZ14ShN6YyV46zF/nWnxS02HTsijQ5cTp
2sof8QnOVXElZnIBgccrY7GFldbYIFGyP6euGo6FQFslmkxkqVubuR+zBhv9Vi5kAGXB2h6R9rex
Qy/mw5iUB/7cg/EGQnUWHgqld4Z22K4s7qJ5iGkeaQXztyossZYkV75HF9/udfGUASdgNz8vxZjC
lAXYzejoYEdf1F/FfeTwjEHV27Scpwqs+8pT/ogl8PNV5dLC9XHYs91h2U+zAcuVDhwjvAK4efWg
OFmqXvsYXtoFfBzn7Eksg4n3PGKBlB+iL6JnPtd3Ok5RG/+fq4E4cbK76YnmQIKrXRv60udABlQk
6yvz8a8iVyTrFswHmjWrG1rFAh/W95PPq67DJ8XKpDvKizl48Y35g3XADA/d5lou6NLFE1wVVXkt
L/1VXRpM5tQ8TIk764WbQLVR1XQ31SeQATZ9NTefP9L1kZ2v1x9HW7/UHw4aDb3scp2YgruIdELW
lq0wa34Gb0O6dra4dGcJfwCyNGUJLNOqhn0YaZRATSg0knOjhq0NnXxzOpb1HTRAzJg46uxlZpuX
fPn8+tbff359H0c9u76UILcCZY6XOpLh3VOIGL3PR7igVsoroFsTTV0CrnW+bggILJogqLGrHdNv
y2Oyq3aCXT1qhm08zT9keBXbxM4o0htXru1CdYiRqSzrTBbqyr9Pcx9uKZW4mWKqEpN0WZURoJkO
67b5jGfTAccfPwGl4HOvODTU8Rvnv6k7s+W2sWzb/sr9AWSgb14BsAFJSVQv6wUhWTb6vsfXnwGV
T6XMksyojLgR9z5kpu20DRLY2M1ac44ZrjKCHF/B9p+t8X02M3BmMMHN0aTST3sAkyRmI3nNkev3
00U0hdtIWXH+ONcP+3Tig4cu0U9H1AWE9vdB1OeE+SLjZmbYhEfMHJWTOaq3GB3bVf4wrxC+riqg
NmfekmVHdjqKNNhVGj121WDK/f2ycdvFPRt/dlO1tNWauyAbHd1CMK1LnFBu4uAsaPez88BiYOdm
LpbmU9GAn4VBN8QJO/8S8HZReqVK1lS3r+FWZaVsm6boFCFOGoLeBvHCgs7z52GtfDYzAEfFMa6r
HO9Ou9wSo7pVlvwvDYcQ5MjnzARUpMyYm3XyARPy83pU1uVWkcgerqEvQUGfyxcSIryZbAdpeMtk
dRU20coqfW/MLzAQ10K6Fafc62OqXVV7saRLVf24tTKMqoFmHvBde3n3PVVgcRnlQ7vsrNAMT6Zy
BpP4CdwXJcPiPZbYqHLePNkhczgmtV1jv9Mxw1OAWGlbTcTXb0807O3sJttKdnpVYyQPjvULEtC6
dpLv8bV+bqv+2RSFacxQFa7J017erQ9vcT8KZSVMTFGDk1xmk41McYWg2sH8AcwUDdmCx/vzw/2k
w8OX/3DNk5XcrOaiMLJlJV9lL6Mr2MmKbeVrfhuuERfhmvPaB7RFN/HKDIC8nrn8Z7MFcwTZtpgN
NdE4eZ2qxuxlPzci8G4kuRWe5D+G05nn+4lybPmKf19kue0fbmtKn6+NUi6ibqzvGfPgaNNE2lRP
6tPkag8i6Su28O3cnf1slcOFLQIVtxaL/smoyq2hJFGQG9t1qpvDncdg5EiCBhACsuiokBNgwN8y
zi1Cn81QH657qmRqYyNNpXR5W0sNrhOUMs5evj/YNVigpj80yR51PxmbZCyGREgRvV098F44an6j
GcIm4Mgike/y53H26dBmUy0roB85G5wMbUFSk1lczhQJmQI9qW9DaZ3Zk37ifOc5f7jGyVC2KA1A
eOKOa1f+9XhofhGrjesGOcFSJj1XO/n0Vn+44MnudALFLGMXjEEYLWp9ZzAok2Dh6fpwTVgEJMAz
d1H5rFjz8Ssun+jDUO7FUZonQtRpoPmbYmlNajZxFghQEX9SC7umOb0ydgiPLymVrBRHtotb/r3O
d4pD8M6u207b8MwLdu7Znoz0uhTJMpr4UD4yTIKO7LG6//Po+fwV/vtOnxapDBXSUbrMUliG1+aG
8s+23y9LPXrTy0Ulcr5J+om+l2QC1vhlX0UJ8rQeVM/aRGQF0waeuZfx0B5F1cYpdV1dKFsWLe3G
QGZNRkBmzxfhrrm1vOqqvsAh5595pT+7vwYmaQmnt2qBgf/9oaMvE+rSZ0uVBFdReS+V85k3R/7P
Rhdf9cMVTmZIi1AzuaZGgmvrOpHxOCTPdWI6kfq9HcZVOaNzaPJNgW8JUOo8Xo2AQGF/yUsc5WQS
0YxJNLM8MyQWQVLPDPpP32s86eKiOaYQfNrG1Ex9CrKCTyfuIP7fkLvbe9EOhts1Nr7szd9nt+ca
cp9fk3wDqL8q+eGnS3HR+qrRdezzNBtM4rTiALZGp4bcisSw9AbSOiPg7c+jHPgzT/J0d2lwKBKJ
qtQonJ1MKOT+tU0FZR3Xy0WM2a0yLsXxWWi3cTXYkv42ca4vyLWD8OUG4nMSXhm56WbtS90ON21i
3SWcRX3ibhWIVx1FC7msVnCNwM6zd+wyN0btVnYcDqLZjS3ofjhxZpG9GcQGPQgemgF7SfhgiG99
qm2CgfiZYVn3a0xtZcKeqN8UgN8k7fs0z/vMDGjbX+N1zbH2it2DWgVromCcriRMk3xKvZRuYyld
YTsGPh3RxoHQ52ebMRwddHOub8UOZR1qvM9hnmB/Q96Z35QwIlVNoASsuEUnvg4Ms3gID4C6KEsl
5CEn9bYUchcaiFdkBnocA8QSeZIKfAnyepRecOU8tc36LRhVjs7f2Yracncw8dUHQOmsec3+y9FH
dD19nxG6pt3mA3amaSOHqTOo5bqA8jqkuoMN/AKiNZ6uJwGpnKkCas5u/QwbX77xDWpQ9bDXm+FC
NocLaSARyIkncH70VpPwHme/A+byOJAGJOv+RhSr2wRzZ2bxPNrsLvKtVQ8BNTKklU8GPcwpVwUb
IIqwHfJply7EHTNcpdROh0H1EnoOnUyCn/ScoOmDMbUqK3lVza3dIMIuEEUqneCZKmJONGxNZD6L
GsRceKt9+lxD1jNrbaeIGNcFpi/jNa+hvEKNtZp0N5UJKd26IyX6IWEHPHKINV5JTNvoBt4ttI+d
4O+yTHbT9D6X4ZTiGkWWjqZUsMfxUSgxuGMaTSdjbcQW6tZsH+P8mvGadnG8zkPOv/7IjAnvk+rN
/AgI2KE34Mhg51Sp2gCfYKYBkioDGIyFdS8dk7ZZJfqTEbxZrfpDCfYKXMseAAG4LLtM74XOIoe3
tEvhIcTcrb5Ag8MLSq9UTtbE3tqtEV9Ri0ArKZG/NK6sCkpfU22CkAgoNvacKRqxdFJ9cOJ6oPv+
uDycguztGrBgN9T7LmhXJppigaiD1NpT0dt2MtBcgtx9mlGT+C2EMUEPy8nF0BFM300DAZzsc2UZ
K2HoVwoJkM3Qb+escYaBHoeyKUfsOtib/aGhtDo6eJYdw/qZ40eLklsJfbgZtKTiEQKgvAUidfv6
kCQjaaskOEHv7dRjH09OoiPuELCIpcDUDKIVmLHMmUA/gu1eQ5xySaRfBZLxU2GUKGG9a0njzM0X
bqXemPuyumlj8brDcpV2AWDWt5TghboCzKiJj1wH0OK4G6ruu8gj7sNgk/b9WsdRmXXJD8wvbmvO
TBPdSu+mR0nQV+aQf6v7+ag1yvXcJrtBVxxNme97s9ppfvDTn4I7uVQfpaK+hnFnN0LsZO2zqSOy
pWA6UZepC3lb1+Oq6RkVij7/IM7SVnuL9ElhF2c4z8mTMOFKpN2wC2XjIAklgdItM4z0IhTtBcnc
YAmQvegj4zwjXFyTjnUDfixGNptk60GUDllZgEeFUxDiwKv1G4gBzEWJufXnal/IDUZRHPgQPW2F
HhXg4nlPQP1aFarLfCLMfYphZkrxejCrYz+Zj3pPBGmclz+mIn6KmiAhAXjcYtlbqez9W5zgvh7v
tR7ARFLcUbfnTfXBArdmvIOtin9cXpXpdM8s4LLz2Kf9a8a5r4IV1eN8xgENeM6WEP8Kw1Un4JeX
zTtNsKAst04JUcGMDdfPZ4qFUEdm7CGY0puwAFpbO1ApnWnoLuGgXw0TpnnRgiuIgxVXoULdWiJn
LF1I2in45JpoOcpDvtHYpAutReCZ+P9XBIEpE25+H1mxBMHNvyogF/i68JKq4z72uyffAhypAFQs
mggg8mMe6GuRzE+5SteRGOzldibKDQhmEIO3NBM+rnirWkRuJcAqjOehMr0ICHEI33tkgi1pfrS0
BC2lXRcFueozL7K0jkbNFQflOo3oSNAIJjSPPUG6bXWiXeNIn+ywx/KtMToaSdwEzVPNa58E1lqr
G3x40CHoCBHivdYSKoHaVdsrq6Y0HV/7CaH7LbXGK9LWZ1sT9O1YPFrNYyeLOy6xnjQS1vIbMVWJ
cHtp4juD10IjwUyeVEKtHxTzlS9ra42xq0aCZKKnltiybHL98iUM0Y1rT6SxbrW69gIltzWWi5bo
MplanQSSSROFVdeUm0DRmcLI1WV67Hi0UfZQy0jUeyAuPFGTIq0pHAoVTaaUrLQmdbr+B3Fm7qxS
NFBCGJjkZ8aj2/jThcHNlsDOyAD3RfT8qdIAfyWp3JoQ0mP1tgwnbVmDwYzGqGaMZJ10vExde2jC
nsSQeF1qZzosn+gr2XDS3JYAYVO+U5ei14dzTCfMkZV2UCkI+1jLK2m7+InYcHBMIzD23Abys22V
uZSuFI76IAFPNtBdNFZDOCILCviSgYRirJ0gpcINaHg96V7UfuJNuHStAr9DMayjYd5qpbnLu9mJ
iQhnl3gOlvXZltvUDMyDqiyK5qmy1dRwIugDd8C4Gg/KNtswYXiDh21n++dd5bJnPN1TfrzQycmb
THSpjS0upKqALGWV+TVz6uFH3ryOkeT9+WKfHFVIWBAtyr+mLFOi+/25DnIVVdnMIoTtwtbFfZyf
swV9dhT8eAllubEfhk4yUPbN+qW+cSv+XA6C834YnPARSwiaTh3Y5mN09qT/WUvwt6uelJurWsmm
TH0/D4ANMNzgSrFB8Kz6uwGPZyVsRW90CF23xcN8IW+nV6KO13++t588yN8+wsk7YyVWmwlkyLuh
9j033vK6tsuuc9TsriLa8c/XWgbFyaD57Vonb4waRHURzNzkWHvLAQtM2o+wv/7zNT47Y/12kZNT
p8K8EFblFLvidX4oj+zFHfW43MeGHNNsHdyemwjkTyYCFX7G0k1jcP7H+arMDL2udJ4ibqJ9IBEn
ocMQVH3AM1S2O4nEh9eAH9bJfcoWrPNvjFjbh8Q+Ic9eV8KPGU+3npEkXT2GzWRXsw9H5oAe0I4T
Pr8fOWL7y+P9XynTvsz9/S1A+P83/ZpEbYWR9bWEbd/lL00Y1f/Ha9KXnOP030nBv/7sv9Rs1BT/
gu9mQmIVdeyiS93sX2I2Ioj+QkwlArNDEIbKjUH2S8umqkQFI5owDP4/8VPLafyXlk1V/tL5SyQw
sgr2U4vp4L+ICtas3wuFLHTI4nSyfVTRNGhVvXv1PsxZVYHPUZDi+l7rwbHXnmhpT62cmwSawamW
4vS7rsWv0K8bFx0yipQIAmlihM4s4tMrB7UAJXydMns7amzdNqDnbVWYNhFo913utztp6outTA7H
oJrzCvw2Ie7DdMvmAjt63L9oqfXMZUSXXYUwSx2uvrzCD0dEhdWLMMuqg9xknqqyI4X9/aAqo7zy
65GqqVR5nSXC4Gi7LSR3QrOk6XuWBdNmatp7qU5612oaasYt8vomx7Qn14mrdLYSAMnO9e5aIPRj
FnTSEfKEUAHlOfHr1A0a9XoyY3BgUvKy/AM8cj/kCfZ9pUHgypk7ayKCBnXLWoXBZdbzezOddvHY
YQ2E84884zGXlGaTGSLetgbdqM/LO9Ql1KBZmPmLYJ7G1U0UF3e59RZKxGDORQh/pqpcsXyULDao
ifWSz9+tIH+umgKmiFnvhVAvIPDzIYw5xaWYvkqTcm3O34Im3owUd62Qc/AcvYJwVtAEZQfLFx+Y
zHpS5rK1WczfKs5IEbS+JqluOys9CJBaAMtG4qoLMw4ms2iDJnw2ZpnclDq96AtEBoOvvtVIgShV
mCyfZYKixFSvlayJKdKrIM2yduWbyU/Z9HfdGM7MNhQnY7UHH1i8CVlFgpKWvKqKSr3Ff9//37Ln
uRjLprLxulVsAKKrTBX2OXnlTtfEr34WuFI0vHCx1yhDKNKVxAqWwdaojRujRwvYJeiNmmupSKAm
qqW6EVsIdoPGMdoYfEcaot6rCWpWAwmMTy9twXNJlByU2THS+Gcaig8lYbJmfdSnXnZEtThC1Hoo
5uKVmAXVJejnkcSOzM0sRl/V0yDQ9Ix4ITPa9KgBu6RirOnjsayexZZfaNL8GWn+cyKHFxnBp5qY
fRfqDFHwU4ww6v3/QxRcmU3gDVN9m0/BHjYoGIacPx228lvQ30wPHSnSDqWi71LE1lkb6xt0PQyo
9kJsZxNCvIlZNXzrJGFPtkOsDQ8EElNUCvW7juBXQSfqpKnTZ+JLlp0kqSXaQM0CAOQlwSMwTajh
TK22gMeGN01P53UuqA+R6s+uNREmVlYeOpp21dfCBIHJvDQavBOLn1qKGh1/Z/ImMuzUitycrI84
xFl4rcpjNwuZ0wfFQRemB3m8KTHVOHUS//RVYZdMjEhN0G4F/cqyktBlxoRBND1hTT4mFl76TP6W
ynm31kED8YAIx5HV13HyNVcvhmbbB5ui5slIu2pWpIOfktdUPkhjz+lCo74mjsbVIMjomgSiY5Tm
gkqmYM9GAAi77BtKOZwrMNARNaAUkW2pQbPRGj6EnCvGyphEkqLUlO8J+N+odrVmjPtmKJ/jBFQc
+FgSGiplP0pWt1KbOrSR9bnR3D2Vg7aRo850Z0vZYs33imRal9jGbPSN68KA/GoGoRskpeqWY/7c
+Dz4ghaYId4rcX7bcIPiimgbMUNBN5EYG6zyvF+Zeja4QFsOAAdiJ5azV2XObhLQjmXmP1py/6aq
KagfVRE4Psle2piiXcmjaBMAWeTgeZJGtBfXj62n0auRB/sM6jvSlttMH74JoYIUcbalqb0Pov66
zZM3udDuOBVd+0XwNouUT2nHIZnj3EUtgf7VqiwNQjU4nC5pheupHjw1k28LMWvcQtbYlyjdtinA
VQr5PAEOpBYW54c8nQiUqGFkZrUB8UmOip249hOBRPA52wpSZ8u1tm1HIXCVIL+tJyZUIVtKW57R
RGttkq4nNflGyOxK6bsrqefvU2tUV1H+E7QvT5kliW/Zb1QZ1mfRjKhHhfgVK/dBVbD4GrwnVEaZ
9eIR+242XAhjdmU2A3IlPJNCkBdbQ2+vqrm/iSqKq2khbeQR4qnV+U9dxifF9M9vnONNWMZMiLUb
RPyq1Q5Qx6o8dozayggjUm/1WWtJkUmpjOnZcaziA1VdapbaMv7N2rSFuMfqlQW5nYb+RaS20iHO
3M4gbDNIa6YfbmTVD9nmGzMC+JA8vyafBm+D1oARNJhyo5gkjgLcWNLHrFKm5vgNjKTsIAXJa+MH
b7EVkDIhUmlulOZK4KXKw+rJH/NjwqQ3BMPDrOnkSlwHzMcl6aAbtL7Po4V7u0pNr2oNjS8EQ1UT
i8tOufHFHxM6BFKE1Mnxheinb9Ky9jXPCMuDBMIqL+dHZYy9FZnZ8dUsDLbBvkEBCudR1lbVimyb
Or9JmYw2CRHKdnhDlgtut4APv6xAsjgLREfND4uTPaXK4aqWeCFmwPrk0djw2EQaDDyC3B8f1Dra
hBoNYrEJ3/pouOj74RgS2ZFImeq2OgtkzxMAAUk9RQ2m1aJEtNXKp9iQZZQSkC0IK7BimTPEbb6R
Uk2jEvIt19sHVgaO1XL9lJjBq5gUz8mdKUK6NXzxmjsVuHKC3l/Kom1dcsMTXQdQx0ql8MfUhP1B
ohaEzeowLtNWxOFvoJ4m/8SMJjqiifVQRKZgxyawx3LSqp1a+o+tkI9uP2bZxhRrCcJcu1eiVltV
3b2WThXgAgvtas7HT5jMdZncpUQpiECuma3SGl4DfQJXkgTFE6O7stA7u48qKmfbtjIOik7S/CSn
5TIXwy+Ted+Cea1TIkedBdJgp1WcOMiX+y5KjK5E0/KVJQwHwaTyoKuJxFKq/9QgBb5vmf8vnB++
PGX8P+h9WXIk2eV/fXa4LesXqtm/jg7Nx7PDrz/76+wg6X9RFKLJhw8eIcoi//l1dpCwtCzSGH5N
ZW+9FAX+1wcj/UVbWFw6g5Bc6NdxgP51dtD/Qr1DoD3RGmiIZVR3/83Z4V2u8fdJnFECwFqnFXhS
cKjDQenxkRqeUu8aLf/uy0sOqH+fS9JGIC2IRJ6dRSU4OGdA+f2M/PcFT+oqWZH3xILKozeLGCt7
ayN3IvvFOXqIpvL1w5M4/uvj/2ZyWeoHn3yr0/oQ8OghTMVg8pLuZgDyoUK9HjSamcHSSXz1TcQh
kbyvlRlleO20FMZVX3fPXH2plHx29RP1RKpnJJCqgKNFYpfolbkpoo2iZnVuoMaUNPhpu8wReda0
ccbskGdnanHLCP30yieNXYX6mwVEsvEEZnQTOFgdeRoNKYoN+07sj0Nl0F7Q3RoKiU+95cwX/r3Y
+O9n+l4P+XDuTOjHVppZFd5E3+uqu0yv2kd0/PlDcWSX/eeL/H7G/fsaJ/VFQaJ33MyF7+W9grMU
ZYA1bKaaiCYibQrLDc+rwr8aPScFo2gaRCJHx9EbdHMzT5YdmTA3fRnebXSkfwGme94csp6ywp2m
NACZ69Wfv+SXD3D5SB/upD4LHLekofXUVNr04rEdjI1WB9uIzd/SRigb7qi6r0zWKV06c2uXquln
43UZxx8ualqjUIjG3How3qgCWC6N2w1U6A3iAVcd/Y1PImY0nE0I+mqUnsw5vSZOZtWaplc+lbfR
DyGwh5HGqO0/1hc+Mpez4/KrC53MNZz/Y1NJlMqzBIO4yLsM7ZLCZmQZPjMzWqA4FSlBUqzci2cn
uC/u5rsS8sPdxDPSNlQOivfREypwaCTyeibpvloGLZMRaPnXoY6O/2zIvKMwP1xPGoi0SYVJ9thi
2UaLo0WNtkbr04Ps46NRmK7kKziwkPDyY0AbZ0bNSaX832/kqQRbUAYybUcRWP0yMEXZJq7ArTXZ
hrSPBM8ueh+Z7jNiOXSB86Zvy2MWyRuOgHZ7duwaXzzjdwH3h6+f6CPTgtz7iBH2ooIwbFFeIhYa
rHjXzP7CGLaDJn1MB3HvZ5WyKrRgN4eaIxAWpak+JY8SP1KTy9g8wRfR8g/ZyUYIrMZpEDZd0KO4
iqobkiLrwEpAd8v9bjCliLZ/tKpAnTPb45uW0yuO46RNCyIiEI4B2dBRixky+nR01Gh3xmnwaEzR
qhWn+zgA5h6Z4Zr6IOnb3fQtykNyFkOO8UubPFCPo6RdTADrzTit1kpmYE6m7QrIG9TnZdjnrsBB
I4vC2yJstoHUQCGWsq1owCGfYpVQzEi7zAusRFDP2/I1MJ+l9kx76asxfjIZd2EAtTvJ4fb71esy
xnNTcSOFBcY33AhbG5tk1DzK5swY/2JGfi/xf3jIMU23VK0QdfsRGqUnywpeTUF0x6g7GiUPDB2+
XkJJvsDLQpcNQSob8n947ZMpWa3NMdLFzPeqfMO1iIW0Swb5sh4AQb4JifVropuwIrs0ppyFhfjM
hb9YVd+bmx++9ExtNMOdDHaLUlaeED26eORSxQ1L07Xicq/O+167zoubMxf86i6fzMsq/a5G0ep4
l3ulRbJzU98Lbbhd7jJ4xlUiXPR1etQk1iBd3s/BzvL+fOUv1vZTLfHEkTZpSj3e9aa1r/AWAgTY
N0Qvh7gNSn6+LPB/vtRXG95TvXQhDqnZppHsFZN4DH1xZ2p3aqzzWjf3pp4zawOna2cAdGdZecs6
+sn6esoyHeemzhU61F7vt3sB7Lk/3JjW5GZhsmolaR8xG/qTcbUcwzU+SoLp7cwkLZtfXfxkS6g2
k66kEZuZsd8nA7hsSIUmi0NM8rItjQSLKwVF5ZQpKknaQx4m+yy1rrIaqUB9mc/jfk7pF1f+N3Q4
BwUVU5hsFCtC+ULUTLuV9TVw8kTZEWdYFPtpZiraJDX+WDeU1kLrg98B10+vks22nJByTjlhRBnG
pBXyZH3fqUYaBXTILCQg4VzZw41Cs7V8VVPyNTdauOn7TY1LA0i8uB3pxNZbY1wjMiu2zIpCtNHZ
qgghiSL7KXlS5Msh2/vqE87RTr6zxsdS/dmqD1l+i6wwUcAD/uzbrdF4EPRE9ITSJku2YraRxuVD
N+G6HjdSvxX6bRh4geZp4VaAPitTEMrs0pdSWyjlQ0/cyMYkFNcxcmEbK8pVUnd3sVwfFPqZhERd
Ur7ZW1RfOyqJ+kRuqUzrNuqRPVgeuO6wry7HKfHmWLnVa4B0E6TZ+VI1HxX9vi/yTTRN2zRgDeV1
b0t1H6eAsSxqJeb4JlFJMczp1krDiqqQ+VPIpZupMe/V9hLNk6ekOuKf/CJXsu+tBaYwGm+kJS+9
Cb2p0VdhSskL326ILEmyhBVK/O+DYJKkikSoqd0yzl9mERS9GYXXkUlhfJ6Yc9T7LI3JJiV9OuZm
CA01qdgUD2KY3CHu9SYyIdIfIYUntSHItqI8+jPCXE/siOWm/ZQhGxkuws5cxVq9EQttaSINdjHo
2yrguDJC55tzV0vM3aAQ/CKUq0yej3hyHZNiTF8OFDumjabvKqJczdK8Jv0El/JIcYUCaBWhKnVm
0j2EUMZWTYj8mF/Ffe/Gksr2RMT2X1DM2vgj5Ewlu+K0dNcmj8hYsQhL7HYNKr90gG6SbPhe5kti
gbi25tKDUe+lZXOhp+JqimMiKozxcorMH6o83nblRaWilBJ5aYqkJg8h0y/6iWCAaDcEAJFG9aKb
9NshMF7NGaEirMJElLdhukh9tANALH06VomwiivtuheHg4yHIp91bxC7DcaPjZIhXfELT1NlBFPm
Vg+P2YSBiJhWs632cQc5TCYEwuf9Ha9DAAewwG1/idhQk+hFtZp1QLLt3NAuE5+YWe3EMJw8Okp6
dG6N/mqiWQ78H5YrabJqamVd51WTNzfj1qx6NxXqVRSarrYcpH5mse/gXyBdZt4F586F78CKz2bX
k72I4aezSkuj90wlc/zAvwhaXvCMVONYvFQ6jfEMBbchZKG8bHAOFMhqkSoHbPhE/baaGFqG6RhB
Rdiy7oilSLerQ35FxwTBauFvY1D7AXSQTJld+PrkACe2mt81+TdRZPvxFg3yiurpepBU1siE91LY
+IhfoGbSQ2yAANAstK6D/ljmN4nR2ZZZOcZdNszOn9e0E93Bv3fi4smBFbjjnPR9kHhKiMor3y+J
W/JdLn5jhSGvAz302K3MReqMQG+cjo1F2Ah7VpFiuzhdd6Mn5s44kKSio3BtI5L1lANbqcus0lfX
IcLhP39Q64vij3i6l5LUcFa1BMPZpHghi7AhgHgPhk1eP7XqjWhd1sRqGQRPJ/J1LUsHmp5ekrcH
2W/X2WA4dYQwuTxG8kUf7gcGmbxPxWpXEX/ShSDBEwcblF2nT0rLcHvtqtKpUn9Dj8xOKoOjF2Fd
FoTXJCeikFRHXvEG6uyMDLmoyKahjgycli65vcwYVXGXYeGiH5YpDZaT72n2czkC4I91ojZcNSNq
qsCg60LyqpohBBep3dPPbV+E4VkKBmeQD6WmkbY4XbfKRLWZBlV9nbReGnpyfKXKtHOQaEokHOGx
d+gcH4rHsUSIKJtrUqjdKK6carCcKW7WOX99LWtLPtkqwBNpAbloRZtEL5XVWx1fDSbdbj7Honp3
oHz2Zi1v+oc3WqDJpCSN1HjxwYylTZHP4oY8wuPUFpsAa2aTeFp728UPAbFZ1fitCq81SB/BoKIO
7VZzZ6L4a+7ULlib6T4O3AZRZh2/H7J2gzHdIk5zxyok7L2+UPxk1SV0luAaTMSYxUl9ZSX5IY4K
l6kPD6jsZZpvyyasKHNylakDjIBMgMzvPCEgvp+3KvQmIibsmdT0xDKIGq/cOGNdpQQ+V8UqjgLs
S4Gro9eW2Y78eVS/uwg/u0+n+2a/lkqTRqCnpd/8hr5FpWNJnvZiD1EDnkxqjpdVZF3LnfpWChFR
MpvQEC9kHlwSpJdKXXm9Xl1LtacyzONJuJp1EqRQBzWh+ihn8BmRhnet7BL8hw04cegeLIl9AWeS
b3pTH4Zg3JtCsVXQ3YnpS0fwpcVaOgeJO05Q62JCTBmNUy5cCWl1VQ66F5QgGCs0u123laZntaCO
Ndd2D6VWb8eL0ui8KSq3UetvskxYify3EnW6yDoaEdTgD9UQr/TlxFzc+nFp97Xm8DMdjs4sJptE
M3GXLI7Ac5PHiSX771nupJpTBKCxLRozu4gUQdOq2ac31x2lOdPv91N7NQr8cmpuykBzq8a6z3wi
ctCzptRfqsnanC+Yvasn//OJowz5/c2Yp95XKQHggIhhnRBMuxenq2YqJAp1pOAkc/eqpOkhNYY7
tt+eMt+2XkDau1ZIzL8EwlTtNdlBIsKAmRQ9rUrAIUAXHzIU77NHqXpHV83xU3afZnuDdzbeKRXN
M4vkKq9NzulkPz/x6e+Cog9vuFGCJ2qxn3iVr+6JvHpSgo1Z6m4rOSpRV7G+z9vgAc/4vhj3EMWJ
joWf9OfX5gQB97/PE4Xq7zcRVRB64bqn9UCRc5Jkt8rNfVFaL5na7cNKtvOp3ytTgCulPVpxuq95
oIKqnbv+5+dr/X2R+vDl01zSBbkODC/OjCucb3ulom/YJUc/pm5dhKv3qtWgHREoPvz5O39eNyE+
8PevXEPBEaVxIoiQA21OA8Q0j8uJfilipGxKhpAIH+2fPt2TbYEYiS2GB0vxYr2615mVNYKxSu1N
Dq29Zt5lUekWmuGqYX0UsAIY4byHK3Fmrf/8TK+fugl7+EnobGTN0weKcZm+mbvLSdfcmK/ZJMRU
Vmfrycv3+extPFmn5H6ewrnlhFiR0Dwobmxm9yLfcbmzQkew7M+mMp1RilkkG8XNI+j4KpvS+CxF
8fMipG6drAA5cqBWUWbTS1gngRBAQlXwN6Ec4H5W3OO2RYGQms7ApiPhY/15OH3RLiD0+/fxlKa9
VA/qBGoJL1FiPC3vbuU/NLLB1mbeS9x6PRfcsUyOVXH2fn/xaE9halYkoY2kK+mNXYeUIto2+YM5
URKIqfoJYEh0pF0xm03LjbsAH5B6PQZPg98+d0p8DKhEK7XqBv45jM8Xb5W5fM6PL3KlRJ3Wcaou
UxkIfUBAlraPRJBygCSKjNR1YdpLvnbupPPFxGGeTFyVktEZ7UvLG+T41aSdhj5gh3Nyma9MJVzJ
keYWxWPEMfifPWfz5GzVaEGgCSYjXOPNiVQY4FrpKsOTj5cplJvjMFEmLp8qYyMKwT+bq06BIFnY
aaAyLYG9er8PZm0f0wHqeIOXadHMjT3RYWgtzH96V09mq06T07ROVOF/qDuPJdmR9Eq/Shv3KIMW
C3IBRCAiI7W4mTdz4xapoOGAQ2M1rzGvN08yH6q72F1FNjlls6JZW1tdlSoQ7r845zsXCUO/7cCQ
vE/n1eLeXi5Nhd/Ztnj/YkV3xF8/55+SLjzJiv/9kcb5O93z/yTdAjUJMmTeIf+FciHNCtmf6/9E
9fzv//rvumcyedApm55tG7bO8/eb7hlFtO/wbgdSA6/G4r33m+7Z+gWgMVJkqOrOf9A9U9tg3/Bt
UC/8a+/PaBf+Sh/7+8FP0Yd4GnsLRh+sNy5A9d8fAK4pSpnU2fpjadrbwPyyF/Ok0vo+V8ZHrukv
k7d+5I51afhJzEe7pBZhmyKWl66U/OWFFM70AMR6P1jOtbEpy/KOCZ92na3pg1jHOCG1ZKqnA+bi
50Ku6H/0ba9GbIgr8iNq63k/yiGIOpkw7lseF1XcB1P9rOcqDIpyF4Reu7z50rmsffG0IKOjnyET
MliZ5vsYv9jnBiQq4tFlv5OTJur0wZOVG4+V1u4zV0MviaxKtuiJ+vFV880XzvbbobeuZtO7gL/6
JD3tCeX6rahYFBCP2A4lKEINd2n1WtEK15KmoCk/6k5NYWoi/6oKEtGnbULAGKq/aQPFeNNVmLtF
bNeKUV4GaEIn5ngayz5q1UPvGY+yZrKUzsVrRf3f5PP9nDFSJOA67CvCuSr3jlnJI7yDNlSGg3KP
G3ca6U9xIf2gRZ70FD+Jf7vdxJ1DAmNh9g9axwjV6GLCa1BUre9Fbh87u7kfEhJO5hbacmrGti2O
QcPH7VRnhZM9PZIWeTDz4VlbyURbxLc5yQcy7GtCNcQj8VyM6xZs2BtHldkjo8ShjZBqxYWdv9l6
C+ex36beHb8rMvSO5GuTpF7dm17vhG1bUau3z2PJTho01HFxPT4L+aST1px6s6f55U9827vJrfFo
mt3AXUjXhRBx2wKuhzw1btuWPp2MmG3Q2szVxbC+u6SSY3KtsM973Z2PwnZOzDQsFa8wknFCfNeX
CSrxQswY88bLMqf9JUz8ODio6if9w5EI4chfwsRsGg6aYPVgDO6THgw3mvNU9s21XAk9Sdlswi1P
stfaQPXVdfVX0vIdBn6cBw4SSr/6WitFcKS9nhXibnq3nnaOzYvETVk2ZeRM/WHq7SWec6Ioc+uq
r+xToZk7Z0ju+OGGSLsPpYc91LG07yHtDqVcHxObMVu3dM2u7DRWpP65NpedrdUCuX1J4SW0fVtO
O4bccWtoR2PUX8ayfS4M2h1PPpd6fy/W4Xox6wdD+kBcZPVcemFgzPfmFryqaetjOgLh8su7RGJk
JbM6Kpccg03zyM08Rm7K0De181NVDrvRV4RlCnHUGbE6qX0VmAxDBSYCHFVqZxnjTWHwBCkTSX5x
PwaCLF0gmVaKS9c8Da36Gv3iWPgGZKR0Ma+MjBfPE/59Zuy0ZnsxRrX3OrHXfHzpOcP80WsPP/p6
ukr7CWn7IG4tOsWId/4rcQ8Hvl4kpMs32r/DaOLqyqFUoXjMuvxVNPrbNDRYnM2rYSrvjYVQjGkq
rVCSQVq36qqd7I9mtE5dlsR94Fw0ffXrF5rIGvutd2E7/neR2iev9C5UOeBBTn7ak3FlB+n7ojtP
hmVc1qP9Pmb4gFlzbW6MUi+OgdU8dMVMHLd2JAD0uPg8YpqdvmuTfyIPK9RNAlsn/3tkjjC11kk3
zUvbuh7w7ObSvSic5a1JiK5dqtPcmPQYGpyO9OD11X8z6fyDp+tvJz44Siyd3HIwl35/4qOJy5xk
mtcf6E4n5nHWrWibnzAg8IXgu+I7/phmhkeeG6/kg4spxRa+DYPGHcuG+B+uzbu/XjS/k5ltn+2P
98+G0ggw+jCO9/7QgFSohdpWKf2Hni8STzHPn6NHViIwFxfOsR01lj/lVSfjlKD2vKneKiO5bBZx
ksq6r8RwN+kGydfVX2VEf6qu+adFy//Y0saka/7nVQ168Do7/wUb11+OX2r9SiSRBud/lGVu//5v
dU3wiwtf06EO8XTeFdv84291jfMLLB7LDrbKxtDxZv29rnF+McmjA2nuWIAs3Y1I/JufC2w5ATIA
z20ywaFrG3+mrkGDuc0D/uHBMrfHCWM0kHPQtjRVf3iwPHMpZ9Nl0Wph9bjXq2+RDc19lrQ/jCmp
Sb5vfybWFt3rDoLuB7bGNE0Po1LWtc5GIksw2FddF1ySOqjCQZrVEefCLl0rdwcH+aNPN+/lYqmr
YHExUXjrsQ2c/AFwJnH3Aei9oEr0WzllXys3ccrp8TDNdkEKpjUDRVC3KSzNpPHls+cWH4jmARro
IhrlrdEvzmOp1Dt2DVzQSwFjv7zLumJ8pEoyYpE2Js0pi2JCxZ/tPm1CR85YhitwLObUoLWX6+Wa
1xRE/iyumtyAygdsYM718dFNvTJ2gJXuyYzcwarZ1k7cz2pRgQ165sLJgrheCiLaDWO5rYLsay6y
5eDP0rlSRpLEGuJyPqPT3fYD8jOnRc1iVzsVzOnZaawvYAEvazONL2nlAFFxIzsrvtXYXBdMl3cA
7SECrHCjq6TlIG7PlV+Rwr0kfSTzo64N3UHjRgqLSlW3lbzLtsXRnOg/Kv3C0RIWALLOj5qVopeX
9l1RU2HNwcBGOcuizCSGsFpxnpglAApVsZkwS3efdwS286lDzQ+eqqAr+M7FvHONe1fKNaxoyXOk
dUfPQMxnz0uojUGxM2XxKTMx7ZEGlVc6h70/LaTUlKMAK3HsUlrXIsmA8pkpKyCvFEh4lvvCy9MI
TboMRT25bEFUEc0NTJU8BUGiTxgkKr/rTmYyXQJM+1qlKdi1fYjJwt1es1dbxUBobguPZ9U2TEa1
FDEvo4Ls0dn70p3HY9PlA5d2W/zIjQcDn8SV0XCVWkvGGtYtWH3oT9rsppdJ0gR7b+XKru2UanuU
p7zEVZLI4thx2dxiJSRnyBmimWxMJAnuEDVNUYSmhxlJ1r2ILavMj9bcFuzvs+WYZE53kQbz3spL
GclmTuNx9IxDkNeAfwOdjL60XQkTaUuwKd/1TFmBs2qltWeZaA0zefd+wx3TJ/WV7N0yrkeph8ZQ
+HeGmPe8sYeTy4ZtFTqwd49drCfrs5XY6U5kYrlMiSrfdWyzbCudbuJeBPaFm1YLkJyu3ZfDoFF6
ECmI52yI+Rl1l37VXXvBfGha66iLDAdgMpzTBYOOX5ivrgedG15UsIolArtgHbQG111r2SG/KG4r
DwyuroqLxkKLDKuAUnHS4n4yX1AU6RdqTf1waRIXVyNbJmt2fvgVzs2ym/0Dk0m8nli9aDbWlyBZ
zvZIhakVKw6d0X0rm5DTprtZmKcubfFl5T4WlrR0T6BLd2PbvjtCJZfzdMfKar1jbqRmQES4YCTf
2+BRNbFAy7T8vkuW/GxM9Qkv54zurW0uIOE+D5l10XRN84xY3d28m1mklY48Dl1ytySzvuey7cHC
XFWmNHd95Wn3fgkkhsVw7Yn106nWBzuoq3ejLr/cvD5amCoejG1Bi1X72WEVeMI55IWp6FDf1mIX
6CZI27p6A3j7YZe7wt8iIhGRLyz8qf3RrIwiLFRXQP3QVLiOdRf7LdqadQCNM9NvcXYTFb96V+SW
6vtSWN6OnDOQMlMpAYz0p7qf9vNMprwrkKa3Vnfvoq/ZZ8r46izreXCqJcZqKU+u7E+rM8kLVpuo
t0+uYCPdUBvyyTCKD9/zMMFe1HExyWA7E/CkIEhrmp3o188JmkwBDrJa9m5KhKZci2cUAGBSeJWj
CUtMjPZHl+W1rIKewm+8xmyThYuWZGGl5I+0ze5VYgcsuvNbstWPQ798L2J59Eiv1cVa47Qbj5Wi
Slb+pz1nQDBE/9PcVrSG+5gHxkMz3KyTwRhH1ei6hvV6GXT6GsXTobIHVzy0GJCPZlOzd62HOlLS
8SMnVU+6BcVynH3jCt4Rqnk9M3fGNB1TY94lPXrhrJMn7raIwPfdoIKfOhyqXRGEIgOfJBZtCJeW
fZpF+ex76atYArg65mLtCTFfFx49L+XVNoyzn8LvmtByhEKPLc6MQ42HJvIr9ybv2C1Xg3UM+uyh
WJs5wj+4cAwW8QVv0AZ7XHbSsHHw4yqPpU1EtTJJHUt4fIFAzRzGxos9yCasFZAe5DrnbvHPmcWK
Bfn8Tmt7WE6odTrVZlx2aFh0kLzxENCI683WPcqOXhZyfTIMeTgVhtqpKZ/DIIUM1MwaDaQXVvP0
nk4Qo+bZYCJsD3cNhcWlXdl3kz1GY+o7Ow2780WSr18ppfOsF58WIw9w/h1HlZVFYzUznXCQTWlW
3LXwpR1tjUq/+m774FPO2btZkhPEcvqiqWu8S704e2t77fgCW/BcQjDXxI2dbg2lVhC42agXzfYu
Zt3pT+Wrn9mfbl821ytLUsmPyOesZjHeveYyAMDkOVO0ztx4WdughWnNyMh5wMdWX/eLrS5mNWSR
4wIaqVL8dI3rHXonqFmKITPLJBkQbk+FNJ5Ex+OVG+thqrJ96R9Lo6pOpolZ1gWS7aifQ0A+qe+h
u2qF9qXb6Z2YrascUfNj55sUIeZJamV1YfBu3Rl6311NewJTzDCYsSsLof1Ym2KIaAueM/yRqlP+
rqmGfC/LPECG0R+LJavjcUURwHaPlXOykpouxVWeW7hlF74m2aJ2Uu0zP4lb/Nt6VNDb1cNkhoZV
PteTD+3YhwxjVk6OnVfiJXGsrzmouFN1AoqGejnO+nQ2dP84BnjfVd9/l+2YbcOXR4U0wnOnZm9Y
TMJNZIbGUjOIr+8svbkR7YRMyE2ffV/msJ319ZHoaGxow8+q6xnywBAKB4FgyuCZhiNHmO1KeDXD
FCx5c1/QPOK/1Brafh/FInrR775httHV+XigxmIchh+tw1/qdsVhVCYtNdIOv1+WA+AvNtWo1e1S
58fqcyj1FS7GaTYP2djGyrFe+nzoT2BYLke17T99UnggKV5QVh26krY6SJB86J180wlGWFI9Z5qg
vtI8nWJX/5qsxELdsqyxKizzVOlw3GZLXk5r0lxyA6pY1P0b/sAJhdfwESydFncrvMDqVVCQzYgR
W8GQiHwqDI2IsUOjrqOqLrjHlblClSooRhtPP2rF+O7YxbuXpuZNW7VvbIKOVjBfj2L6LEY4ezUh
JaFWo5ab5ido/6HTaO+t4zx0islYXrtPfjqX8WAYa5Q62RLqev8pRvmZV0yopMEBqLr2Bx5tdVpW
4jgrK1YjQ8Kfhe1kB5nnF74/vzhW/iigbtXjsfNwiq7md+Hr/gEGn5FKHlxL3LMR3K0NiAZbFzeu
EuowUtLMXsB3C5pNQ1qsYIW5Y3mhzyDAbdO5rqcRBdtsIzfO73JL7WugZb6bXk/rgBFlqd6JMvH3
4zrv9Tr/HnqoCwOzKqDwq9seFQVSubHmpKFAnJEtoprg1qLgTiekhbVMzkA3BqBn631duHcsHWK3
WPczp2gmhiVqFGg/AnzeYKHY2QRjoEcVkyb3SVDuHfzxht3fOx055FbwUY7dvmzXd4Qht62OCStz
b7LaXbHWzuvOsSwmP9anb3m4xtfgfQWtl47OKVGEjDgJ8zu3SJ+Lbr3XWoCrDnQMP9Oy2DYvdZOx
YAY3M17S/jahrJTcLZAzhtFmvlnV+0pfJsT364+mMq+Liswbir+wqQ+WbEAbTuDaqNRRIKLe9sU5
4ctLIfPl1Pb2OhqwE/jDLEOjmkGSgHQxBeIiD7ztQRP3MljfRkHb1Nbnofbf5zZ78mx1cCrSFqmF
wFx1KS9mpb9xSt4vsvXx6FdIZH1qI+E6FyyE3wZM2CddvNW5NV+WPbLWcWQaaKjg3Vks0hLskfpd
7JyFmmZuAxmNdnMtmMGFNTHGGQ1sOG7Z7/zl736dr8ptMr4UB6hv2BwaTgIaswede55gFeNEMjSt
pY4hv4StCufyffJtUtb0pOAbZ1xiLOfSmKddXa2P9lhcGoU2MsHpYL+a5hHgb7ozSobGio88lb0H
+JILNLG8y1SSMoCtdqoKKq+6O1YGiqxx8ty9eFLMtJusMy7ZQcgoz2+J9UYe5PkP8wjLw0IZkjU3
tccZ1elMhapHi3vTXyqx1xWPAefEzbQgnlOyVvvRBzHFMOBGCMjLeur44WBxtFljXh7Sbn1mjHyX
Lv27tUFH15GB/JoC/zGDH2rpCigEQ8tqVhLKrvGNb2AwPagOnchArMzke4PRkHkLWRK/GbP9Ouw4
Dm8Wb8ho117Wwl0fZclFUqjgekF7Cjtpp+YFzVtqhBM417DVEveIgP8gVyoYq0Mry8oGuEVVQ19Q
lgDEqUbQLElPRE/wVZuJ/TwZQQ1jJOfmuVa4zw5KNVNUijnd178Wr4qYyNKgQF0JmSErKXOlOq5I
9tLGcA66x/u8943LvhblzpohzZmL8w0/Nh36m34uIBdarDO4ZjBIl30MnT3kK9vlnrj2mUvv0KFf
V7Oww9pBcaRn1bHRDZLu6bZ8K8pShaQ5o8grfIsu1duk49qVMKHDmrnVwv+ASJl7VN/sJ5yBerRg
8VDkR2Elr8IDOGhk3nFe+z4yXNgs9cIGRWcxrXG11soGAsLi2oADGKHM+DSy9GXy6U6GnLu29lyL
rnpB3ZSu75biAhqoj6Hf2G+EDlXIsXWXHrq+U07ZUfml5t4Pmp/aCLywpd0qh4u8AfLo+wgrEf70
sVpGHvTqxco4PxxlxtuRHwCaZQCLSoBsJduov0XSc1fbfuyMC6Uaq4sig7DLUDustOVbllXUuqkO
2GBCiSegLzaJgoiTv3kbjKaZmzNSwtCb5XIMlgYBXDJy8HZMPxG0G4jRmMTDi4fRszcd+CYpxJe8
D5ecBzOV3hsJVyqSiLifJpfElNGkKZEVasW5lNne8wFS6Xr3maROvVsFiVkTrRBf9RC2RdNF7B35
L3sF/F7jPKVf4YoFGgDyfyU2KtecCSxA8DhycOHAZ2Cj+xdiVdced0/YVuJbZzBqsCNDVyh/0h8e
PRTeUS+DgbYvgWpTPtVFQaswuzUddvvTnZlU9BUDot5ZWKTY4mZem8+BAJt1nKCU1xZBzll3xU8h
tFrtasixqFLOcs96T+402PEMZ3c/6h+io7eS/Ju6RbFuZcVHW5npgaaYClktpzmvTv6ovZQVk46s
gH1ocMh2QXlqnPl5rMR1UKKOd81yJSbQehnU/ViYlEzGku66euYJ93nCFuiIHN8/+ZrzrVeZKATQ
ofe9uPIFIQXr4u4amBBHnv1YaksbiqZI4nV+n8kYu262+rRux0uFBH6sjchF8hBlM9LWziPsxkdf
3KaFv297M7kdxw/XZQ5RjzxvCStNb/HMuK+3wi598wSAmM6fZrxFbmzqbIn6+dt2nSZOKZ4QjaeH
XNeektJrjkhWC3O9WLX+kG5rid6Cnes5zqlvVox0BrTbqr1vlI7hzoEEOQMTNVnPRmKqgQGJwj6V
jnYC+/Im+ZTRZgvgWuNlNCYjDsSk4qZZsV64vh7Nsne2ir3ZXSVzn2xAGhjsJatGYzWjnBuVXLcU
CE9p9WE+QMFZvDWWc/3trx/6aELkLLviIQnGve18tFo7HfqcJgBHF3digXvPy9d9MYon31I4yUT2
aqXpQxUUMBUaN0McBjd4do0oW0Fn9pjQYFfGQhFqMPBzCFuR79nAqVBcMUgKGLVg8JkYlIZ8RQif
KB4Tc5MfBdlemZs2cy54IYFzabShJMD4uyHNYLyUwXkxeJbM8tnAFcB0cWUSw1eZG8ELLRjFd3XR
lyXUiwHmkcaoykx1tdOxTu0KrYSlPEaeQDenj9qzYeZrSBzCoQZjhOn1agrSz9Zwx5t6+BqmjqLK
zR+tbYPJaj1Oeavvs2lKd6Xk5eg5LscMMp57Wxbsr0tbXyKqEVgScTBBlkrT6ZwEcGN7eggr838M
Hd+xQqgIVaz8qcNYjeqqOXcK6qYzPvpj5xza4ORUwFZ1zuWo0hk2OrX2SViw2A/lwxr49n5tENBr
gbip1jSLNY+7FP+H36o+Ht36FWvhZya4TtYSFHTPsi3zGFlOSKg9Vs90FN0tk1+6p6mDnEOVtSwQ
IkUPHrgGwx0OaJIrXqClYhmp9Onb5Q4ht/DoJtXRyt3D4jFUtEcjQca/jQz5ZEnaN0evqmONJ2Tn
W9DTIKjvrJqLlwvYJ9cueSJD8qe/BU901fLWt9YLzy0/kMpbo2atosKeGb4tBhQ1WC5D0P0cKOo8
pktRElS7gopurnkYZcMpoJuvepJOnG0zXCGqOUs8F5W1U2vyYtPZmekDHSjcsYE+kzW6RzhxZFFX
A1stb0m2ZGSuc+FucNmmx4GfUQD5Swd12nWMsK4hENFbnbvxQPsAJNsc6PbWdtwbyvmJkuIFLAs3
BAWln6ddqBLr1dQoPiinbWwNy6tqtRtcDLcSgbVesWHs/RtanAZaHM9pAOw5TPw1HHXKsKY7dTL4
tjTacb83hr1XDReTnQ2Uz2uca96yWzbmSj4BR2oSUspN52PKU2xW8Kidhagj2AJFZOrOR1Y8oSvJ
sCxRMMy2HzUmLYqoNXOfUockyXT69f9yV/p89tHcFTZz6Cz7KrcJTGsWn1vw6U7ZUMT5wPlICTcz
/Uk8xp72lNrRkPHAmJyPc7AfRrOLqsaadpoH+KZ1JQOplQY4yAF+E7RHUCBn3XQZAFaPIB7hs67N
n95iPW5IiYSLD44R7z+0IUBy/JfF0crD5I4IAS3cB4GHItj6KPrNGSZAA8PSv2y5zxGN9E+ZNz2K
hYFPZZPVMyYn3UY6B4OwYqX+a4jht563d0wjN+syta3sW+4taonanz9m5TGC9jG555tn2K/fW51v
TwwOQGQHab3T7iwF/Kjvgrt0zB8zrYbsDO4pcoo7q0jug0we2Cs14GqTDtk5D2NkVaKDfS+HXdDv
2saB31znEPHHLuxLkygjP87YZcBI03SS55kZ96M4+TUe/xITdThutl1G821mr+QNwZ/ag3GHVDfq
CUWMB10ZnbyENcUDzvvH0J7Zu/J+5zRbPV6sBqJgZOjZ1UKkQAMnM/RWSvhqHfel1z2v+fyAa+wz
ywMVeXD3i469VQO7OXKa7NGt08e1MU5wsx/zTXQ7OdoY2c3BG+2vQQ6HoOCdXciCj1iNnNfLjSbp
/G01flqBue87atLFVOfUetFmuCU0nmfXrS5XU74YneQO68bzVGAi10x5MfpUrtOxmAemTsr8avwp
NBvNjXJ6HTxE2f1Q5PsqwdTnFwZQMaJ7pgyUol2gGwJxnhM/EHmp/r2NDmwGpmF+nziMNm3WCCDg
6UeRNTYqOOtVvkZjXzwIPBWtU7x21E51zhbDsSqCPqmQWaN47Po5cure/5wr2dwtEy9vIvIPsSYl
Uh+usXb+kpIwQA0TiyhZ8Nn81EWCgQZZdux2/NCwvST7xLJvjLZ/csSDThUTLj1Pas9kBGHVBiwa
vyt/OwtSkyWi61y5KZsegGMRY3+cMy5/lizZ02Skp0Jmb+B8MUY2XHsWrCVCLjmnxesSkNzgtX65
W9qk3slbQkuZHqecqhSUuzHDj9qU/rtfYv5wGVM23BvIFICkahnjbXDZq0NKmOicIl4TNkF6Uch4
WS8x6YsdtfKDW4o7inE8+OATV/VmGVC3Z6+4dFF30oubPKe92ey8WV0ajRM7q/Wps1FmCgjVJZ/F
xgLoY0dzkYhlCCZs7163ueXMriO0dXUO7giYLRXguf1VPmp6fk7S5Na3XGJmFu5JI++KUHnJdQaa
ya5/yIEXuHOq78riP9KGPzVz2nC9vHYSXoyh4UVbxum4aONXH2xviokLVc+1a6/Pz717x0trcgqT
iKGpwmWqmx6ZZL6wCseCtr1/LNIr6D1aL2Fn0NafZVXhGOkmkGqe9WOeuaNGMaNbM+I85ameO8qi
rrjPg2+VEKW6QI8XqXlntdk7cQ4nbfAeh6R8lRXWTuotN5zr4YLaYtgGEr7HIrnTJLnPzbxDSMFh
kfJTDmpGGcnWJGtnmSfI2Wg6sowwVKGVN0EuGf/YcqC8Mm8y173tQM8XaK2ipUyBTjJ7tNT2YrEJ
DVlrv+qN9nMxbGs31iMIBpfarkxyCm0Z9ZPuAwdVJyKr8BYkQUi+A8810Bqaee0avP6Vvgav4MJ5
+tg1ADjLTrNn3UwElIxlCVqDl2Pv9xLjrsblE6R7r+byD5rlsiXBftc4j2uryb1Gbs5c8robM0Ie
2eWUxBZ0r+1pMNr5gmUB4BH7tZ1YYyl/jOTWwE0AR+XK95Zq+RKZBnFwzjIyg6XY9J7If7jsO95J
su99TIb6WZ8JH9A9kcZi06dNnFZMZh7TrjiuOSdW03IZ1Qb8Tj2BX8Xv8AyXq/VO00wzDw4tche0
db3L5Ir/yFznwxSoyPOOEx47MPYLEXyV09OoFdGvb1e21ujWvBpzZFc9BqxQ3VSE0nXu+3RUyM+L
NLa67siCXoshymI3ZHLOBAoLYmAwwGQFNk3ap8TPEc+2jLVJaZFYeNMTC3JYjbmnGfdmyD6OEXcl
/U4qi4vg1ckS5g5W+gLtdC/pzsCCgtoXQXmPkvCwDHey5pRPRILnZ763U/dTL8QjHNI735Q6XRDr
DckXn3Xauieoep9Jvn/bo0UutOTsWmMRysz4MGSmYZrSzjmhv55OKEM39hfeRiyZ7Ya+ybefXX0e
QsdNin2gNzO35wCFXIwfA2kCOnuHuPaXl3mkt84u9JYdGrck3VRuHfIpuxd9cGl7U2wqTKS1rR+V
Bt1/ZHlqbNxQ7YNJxXEd89uJpoWIDrVbrfaqEbtqEXddQI1tumM8U93unOzWHBnJVzak2TG4zlRw
5Y3idm18sKtch8V806UQbDPztfFxbKfalSpq85I7bK8q+6sMkOo3ej9FxmuJVCtdoKJQo74OGR7C
NHj2W6q6ldmP3mVDZBJTFaY0jSQT+KXSDk7hHg3lEmDg9bzG9MwE69Awltl66Auf2XvYa2kVB9VI
LERHODQjRsVeamc7+eM6lnUkO0YSw+q9GeNe65tbw1Qr/QL7UK3nMDLSoT2ZhtUe3NKP7bx/HfXn
if4+1IbmdlW8Ge3VPVvNeKwD5LQ1xIB5Mt1TqjPusD2Ajw2VWm4OiHVBbRqGeWfAn/UpWRweU94H
VPveetKCUUVDqrmYxDnQ+245qo62x83IK2qpp20/f2Rv/VMlRNaVSEqOLtAPdARXmiavOjCEcU5i
NEugCt4Bt/525pJwz+GbuU8N2gWZ9rTKDnENSTD9VApfZ1bQO3bt+xxQrOAD63ce0sNKlP2+r9jF
l1lNh0F8x351F4I4fugIsPfBxlZhGZLi0orbbpmizDkSX0mMU2rhcFEGMtxVv3WS4UIbt/VmOhMY
2pwa6Klhi7CxJtOpHgAHjLXLbqJNiB+n5rSldu7WgZN1gqPDaCFEjjyH9GDYS+yXPGeCb2nEgMwJ
v11krzwrP7Kyc9GrlHWs0z+QdQ03sSUndbG9hmxtanVTWPHiutMFvXiijUZcVM268zDUWhJLUGDx
dqx93gFae7ArEIgj3Mx9NX5n01buCjZXLfw27vDgss5VHVfMXcKiWY+Lx2FodVh5J61jsmvDnuEG
KaRCwTM/w0U2dqmOfzT9TYD4p5R1/z+Ogd+J7w5f8uZcfXV/NB9sX82HbBbF+dZ3//brHydfcnfu
z7/7xb7us365H77U8vDVDWX/G0R8+5v/r3/4N+b509J8/eu/fMgByxIfLclk/Y/aOU9H3majePvn
Arzrc3lezn+5HFRW/p//9b+7YvvVQ/aZfP2nH+jvDgOsAqzvHFSUnm7hoPrNYeD84rs2jGzQOcQe
e2jk/u4wQEfpmB4qPUMHz4A8rpNDn/7rv0BWt1ydj0jMGfo+Rgd/Ron3e2PRxlV3GbbiqNjUgnDV
/2CzWpjPwjLW1Q9XtAen1S8rm9Eca2upDzv+8fZIH3K5/Dd0pf+g//v1E5Pq6aJztQlWNv/gbMJo
ZrY987UfoH6ndIqUx0R1UUQUEZsaFHuthPCpGxXxT5C3tZqhCxhWaipW4SNCr/9L3pktx42kWfpV
yvoeOdiXi74JLLFzp0jxBiaJFPZ9x9P3B0nZSYaYjMkps7G2mZuqslQpPQA4HO7/f853ioaCPEm3
NkLHNdBzp1GbnTpS4guzp3gm5wyLby73NzH83TTunNFv7U5UqCCzvdFnZyi+Spm2plxCbpt2naXJ
XVF+xbLg6VV2UIvZbTL9Lp76Yy9Vh6UmJSqgcsdiq+e6Q4fDDjlYUFj5PIACM6IbTbXuxFY0KMGK
1MwsSKV5fAg5gokNez5275MafaHcjlG+kL5R9L3sa5P8YyzvdUkBqN3Xjbpq+D/OjKCiSs6zB72/
op70EFLUmZLCnWAB6vV40+sdX9m+tIjcMtnJGXelJtnWNK6XAaHIbvsBV20jDFtkK5eDRRHbmEKK
tG2xVSFhCnjUsvhAx8wWaDEt7qcRWVaMw6+VddUdI8u2FJFALv9bxi58RRZRCMJkmw/5JhfiZzGn
AIqU9MqnMoV2nWLNUD6yqLnznDylGAw4wplVE9pKOn6iteHJnGSNUbpf+OW4hY1SyvDEs1FqVf1C
ywjTqg+RgHII+r3kJyyk7K0WRzSwpnzcljgAKQcdJFNwdSAUqX+RWGuc/KuUDK9X7/XVO7rnHwiq
V/rUZX7KogHRVEPxqsunJk/yzTJ0cEJ9PwyazUdWHImx0BrPqibIaNq1OiTfdRR2+nApx9Fdrwf7
kJatWud2khoXESJ9QNNOnoDWotsZkbxVqNMDip7HgPuRkvzUFuU6FLQNBAgHDPWqCV5CqWf3o1KT
kzmRGCuVKEkS7tCdKWgSi/QiNLZdMxxmAoVC42uGbiYMmWCxfkibYTdpNBR9UsoHH+rTuEf0QNhV
vGyGE3fmZcJtjTG2v2yqdpu3Mh3K7kYkbNUOFA2MLrsnstfqqLpKw95OOR8kqMLUMH0y4BEkqXao
GtQJWd6yFyo2Q58hHNLwkEBW7qbyc6rVu7lPLsgO2bQ1deI53iDduMpk4xCn42WgjJdlVd1aAQlv
qbD3pehq7i/DCH+/Jd9TbfQk/A6Tn10ZvMJjqF4kcu0ZKoKD4JtqMPez7CrA9YIHyk5RgFaS75Zs
uhXULIi3drwNh3D2d/8n00FSCKRHGa0qRFu8VeX3SY16d9Cb+1q07krduovF1DXI9JpKd+rqx1lK
n4uepUwaL6NRc8s2PrYDyJG6uPGJfARf7WvjZTxV6xrSdmRarlgEaEYLTi/ycdlID3l5pfvCHcUQ
J0oNSkAAlhRuv5gjyo1uBWkkWK7aaqO2Vo2e1mK+nSiMt8aAKqBbs2i4Pqt347M0KZTHecNjg0zz
8CkxL0u9WFP02MFGXYpjXzEdjeK+a4rNOHaPVKxpvQ+f6FE5Zafw+0BQRZmrNx0qqNZDn7NWCCOT
x4C0Ptnrkb9WbD1gvPI4yqu+zzfxNByjpEdJqx9yMeFVJ66rzQH0NcdA6S8zhLIxHaoMXv2yGY5T
yTbDq1gajpklr/OSNIZWov1HocXn6FEU1kVYfVL1/tIfyg1SX8s0VrOWr4SRjbv5bVGhKTLE/rre
dU25kUbhiOeHYz2lP0wbpcKnyxeuPp4Ly5aAxv9E92X7/J//8eOTKUuwCyW+l/gzFs39a08uxotM
16KyudeDdFPoj13LchUQvTVpdqOivhQaqusUHQZtA8fQDhu8Q4YP8MtyhbhctwJFKxS9yTKDYFLI
GrrVmvWwJ+B6NwqAsmgtLO8XsbHerNReraobX8e2Y6kcSx764Hqpk4xF99CY+VZWlHtyc74tL5jM
YoCdzqsXGddkbTsDwJPyUFOj/fgunPpCluVRwRkJ9RlCs84m5M1NUFO5QhY/t6RYqvfLeqgw8oB4
DtZ+AsYlPrcgvzugqiFiMTTQDcrpCyjUilCiv75XkYvC+vcMMqQUzItGsG8r7d43hv3Uo4CH7Dzy
TRiTB4t2m95pF1JPR8vwc/fMLVge9OuJgDdzuXJTsiSNutepWVzRaNorQz/cD/oiSK22Au2ZiMVn
1tVNleuA1MioKNlTpeq6NtRNLGs0SW855sHI17yMV3Hmp7bCQw2zKjYj1xQ4CfhuiygkCJ5ZBdyw
Mw4FTPwxz69iohEqVnAOx1vaxUe5L65MDnNtYbqRVj+oc7DvKw36lXyvxjVfZltvyRnIp+4B9d5F
plm7UENJlyqHutLJtQmes6xa92BFzKk7iqkGL8iONZPulnkn6yOFKYZkO5gmnVvQUicdg2ZJMFHE
zVHqjZDrcJvSk9NH+oXl5yBTrlX+TyvkhW4hC3eNqB9GJdyXNDbPzIlljr29/6S0m3hZ8O/iw5WW
F/WVOb6UfFJ+Qu6/LiibGgu3kv4Kjv5Hh6H/92xGBmH03LZX0305Tv06Ji3ntf/8j7soK2rh8NK0
L2/ONn/+zV9nG9n4Q1FxQRsmdWFTX+xhv842svqHKBO1pCzPR/4RDfXrbCOY8N1ZOS1Nlg1REw2T
E9Gvw41g/QHLV4SpYZL1pKDb/Ef+aek0ghy7s26omKd1/l0kXysnNqOR115tsWbukVMPOyvvtHWs
C3ZuRMJNTo9HSqf+wTBL3sKKRrCfRfSZMLNK/Sqe1epqjr/AuLXJWIsuh1AAQTyUL3PQDHaOtn5h
IjRO3e0UtkZjZ3lGEmd7LCyBHfoy7x9fcWMIQM2Et7y4Iw1aSnxJ30JQGm7mvtQvJx/VWPgIbNey
JWpMogbhqTMo2zWERdBPDUgJLvKd3m3rAT9yWXShG/nIzHoLC7aPu06CwXkPI6rq42ityMF2wlpq
p7PuTKxMdIRq3xYJJXXMnFheSvbHRpBu27lDqJWmN0JHP6ULpxpmcLUkotAODHFPUOJAW9JF9UaY
zCuyN2p3ripCMuLoE3W075ChzDUmzf2oUlwl5jbflUk9OQl3ZqVV1JXF/qFMky8Cd3LbTzUtfsJZ
stDrSNYkr2EiFLhFmj5hBM+pq4ElRO8oyv61NqmXgS8WR6JTI4/bZY993zlSH7IBFdOtmeJylYlC
8uUowaeJOIxzN0iFAlPIUqgJQ7FaF4kkbkvT2CdLt7IbkuoIDPQewkXljRI8M1F7qNgtuS3OdUMz
RjfuP796ad45RxjvTUBeNk7XIuV5DcDA20Wq4CAz92ZZ7gU/rrwONNCm7CGBUoiEKpr2M6pXKuti
Sb+RgxLO0uqT0EIoVyLrfg6nYSPX0UVS0VQWa0BfjYpqRJqD4MZgSyy1wx2aajp3QY3Sb/Qp4c8s
5qZ43Xf596jUm1UZmwmFegu4b5ah1osQaBd1+CDAZMYrF/fS3YSlbStn4TptqZYGpGpIgniLqG0z
sa9muovXoqDfA5qW18KIFyFc7BfWnMnrmOIA/oMYnYOpPIa5ITsWNEGDpphLidp3ENAvMSMVuWWz
DhCzjcMNwc8ZzeKCQlcYICXJIXYZwpPGRG1kvM5VTHPM6lJyRuQuuZ4Xba3Q5puUXbUgotDJda5Z
9xEgCYa2r3zk5W1ZhsvxBc9DRRCWxvkq1TcktAgEQRfixoqJiJ0kAYE4hYAluYoAtNjRadlOM2m3
psTRnej1jor2gGtBFVNPnzgB04/4NuaYsURdz5FaBoemqVXEaTJ6N590dFWQEuzV2qc6Em9mcZSv
Z+xuEsvIJiPPeJ9oOhlEGnJUVIS9PVPxQW6EGY6kLNid+KJIJe/nbVF8nxtfhimqDpdCD7JR0hvP
kKrpSkn7etupUFKb8WWsQ+uYNhX2+XTeB7lCrV8KGi/GX30Il/+oCumlkOfE47R2LLumoXw+iTed
Ht3G9RI3pyB3tHKDvncRIh6DHFyCVUOnFcxThLNae/KV6CjVHfA1fb4Va2ZPUubybq6FjWmBK9TV
rNiOCF9t3N3qpk/jAftGTTqN6H9NZhpFOLxxyeAimHE0DKEkXNfhKDjURHD9YQ/TlxkLxRtBYsap
3kOBIkyT/KnFNer2Fdr5FDoff3sX6Mw9aOiH2FJGu+j5OzioPEJh4jul1BNHRBThBBW0ti67oEe9
dKiQNnbNWFyLteA7lGUu9aBGyC3JpVcW1uQqFvrTgM6xq8bYEeOxsgfDijdqgzoml0zK371yOcyV
O8cktWObup9aJQJIpy5YMyyWgSz1njmzFNEmQDgkZPM28dET1Hm1RdY6HrAVBasgwi8iWFV+i+8P
CHruR4SCjSrnaXHEw6QSp2xk2adoiLxKq0xa8V0JgIdmTgMoYYfU4clQpJZmIfgOtC6Vq49oiQjG
o1m3JIjXRr+WEwX3f5kVhHprB9JAiO0JePHNCUUkaYcexbZoo0ntTLSEZR4GTd3VlapBdJPbg8Sb
aou6EVO8iX2vqw15pXcFQiLIzTfMKcVLhapEjRuI6wCV72j62m3nm08EyKD/jwg7zHKd7KKRsCVV
zzZxWUn7dPkPK0S1RusCUCw9s6UaVRlqtocbfZ8beX/QfHR7GoVxOgMFxOg83ouVI5BDm2tNfQ0x
11PoR2653d+qBFNuXIrGpk/KCcAIC0wqBFTKusZYaR2W/wSmxDZSGuQ82Gl6Pwk2psoy2msaNNqZ
agXOzGSNLBT/VnIgkXZat+H4HZbphToj1pYC1auLVnLqElhcPrfDpSZVrpUtX7TECGFd9xa2G1Fy
OpmuWCyVuzSxRpDRPJoINIzLHeY1trovpdXjqi0R/A/cBVMUhgtZuzFymuyV+qDBvz+CKcg8QJJf
m0jHotfkBynvO/YHypeJtMIL5cbs8uTgC5VnKAEvctNsS5CoNJOUZJvHd2X8UFVLZLXVatcG2kXa
n5R2mhn3AJ3LW5abaW9GhqcXOnnXTfZU5kqzjcTqurUGZb9QBTo+zvXcPKSqepUhG3RmqUndHp51
FYbTfQqyM2zU6Sj2aKZbgX1IZ9Z3VpSIuzybcruHREJHG/FeU8dH31CeQBpdAo+hyWIOj6L8qUqQ
C0izaNM3w88m59tRlns3DixUD2j8WPNn1saQT8Qsj8wM5JcSXZzVNGnNGuFiuwqE4Nijfet4AU1N
Be2MrnYfol/n09iv+1ZOnV5Dv8v+9zaR6YRngSEi88TO2tT+LhY/t2DnbQEhNT7VLEOQxLcgKjiw
Vwrk6FYxXX1xpQ3W1NpJp1MLK5R+pc7Sc8eB125EQ3E6OkkeclWqLUVIfxrds10rJsF9zWNZtIek
GLcTB2+s4qj9mZhoFzFSKEFyFAbjZoiIa+hCI0OSTCfMiv3LLvWSmIldaoZdJlSzhKbDc4CqrOUZ
O0IBGrZKM9UNIkLAgrzT7cLomZ85wQgF5iOe3Wc2MCBD2c7yOwYHPdUDH8R5B+55cQqzlRSyLFrh
x5dZ4j6baafv0A7ehbImuLWR7ahFU+RFtKubhCHHRC1Qk5xYxuO1HxLalg/YBBcXXYHFmjzM0YlY
6LZGKdxPSTI7uY6GDBHBJYzB9FgiIED0G6quEEluj6AZGdhF3gwbJZcHRw8TT65oL5pCtTX8Dl0a
cpSd1QcqCWVGt5CCOizyleDUEvu8xG8XlUijw4oGS9kEKCRGsY32nYo91+qykY9F4O8oY6IiCTtK
i93YrcXRlG1NwqZdSJO/His0hpWEkbQ10PFnRdUfqPNAXu9kCPIdAdg1pWRJCQOC4kZg7UDW5IEd
bo1agtUAtamvHhuD3Yu2LEl6X9SOHlk3hRQDxZavLHR4roaegSVLvS01As2qfp2z23SKkH2P5Ht6
GF5W2XQsJ/keuNNKxBAqKi+5lVynHRgWPKXihOewyUS7mZCFtFpChnzdAcrR0b/xzHVx6JBGRe5Y
+9BvunZfYVveqRGOuxxpT9mnvccH6KDHGDKTTN/jVz+OPWwiDcddJUlXaBiehVk96jFrlqLraJa7
jkMhJYNBlmREO1i2EzCsZchObw7kW7is86rRfV4fqd3I2OpXUeo/57k2rDNaq7Mv5Qdk9K2ODT0I
r4Xoi6IWg9uHxrM0yJsWaaaUzECDRdjTTfNIIuFWzBI0o+gpNazpZFh1vUvzVhnwNAWEPTo0xggQ
yBaUeT7uArMfd7gTdgl6RNaBGSVnElkHVdsOQSFv6wqTaz83B2oTgTdm5U04T7uscTPF7lBvyeya
wxltrz/W00EdUQ6Q5psrPaDTEuJPj6fc9MP8oOTC7DTxvSFPHHqyCGQSXAVOZReqRJsM56eBLXYq
c5i7KVhgvYn3aUTFPDhs47zaja11y6HzXpKn2C5dAV1KjUWHlr60fFIn3JdLgvDEGmJI7doX2XTT
x7b1WK1dcIaoHgc5WqultVOakejXSiG606uCiJte4GYVe+5CgZ6SzWpL/yN8zgYa1QKeXq/KhG+Z
FhyYb1ElsYo2+jav5U++XEL3JsC49iM3KbMvQqS4mmQhzuhwx3dV7g6a8ZTgbszkSrVpPUOaCcE5
JPihtYbspPlFjJW91TlqQCRhFebUmqReZYF0hoQ/MA2LFVjtzjBx5OWU/lelx4TeCi6EtVUyLE5Q
v3UpZ1Gr01rDEBDE8W1s4pjQ8OPSSNNKAibr7inpabpPFUtZE9yG7AoDVfTGhe2VL5sAqAaTZCZI
TTJzVdvKYIP24iw8cjwKSj4nP059/6hq9P9jC51iCxXaD8l8DmX64l//6193X5IXcsmzN/ia//77
v6pLivSHyUO3LJICTfxGf1WXlj+hcy6L1P8UWuCUBn9VlxTjDxo0C8UGhtLSVaex/Ku4tPwRhAyV
nZkoawr/wn/SOT/tECKs1ZZMQ80UDXr7onlyspdFay4ELS2ug+w78REjTd86aRx6/faY5m5RBziP
qU+nhHgGIZqzevVxceEEL2z89guoo70ugIZ+myhWzS/AukGvjVxnCOAFLZzhOG01uqhmRcrwU6a3
9hJLZQnP/3ye/+9VR/+dt+F/oFYESQaHIYtZ9/dikf0XSmNR8rp6+tdf+znBDfMPgzh7TZR/oieX
VtLP8il/Qs1ShN2kUXfQ1CVS888JLjPBdcWwkJTIlmoti+WfE3x5X95Cn/7Uy/yqVSG1QXmD0uad
2hUEzDfL7k98tapIS3329bzyjdhA3cmGKUiHIwLJdiUK7GLDPv2a9OkaWvm65xtV9VQQI2MbkT3X
6RkCVDy/ZgiQvW/DXYDIYWOkckSCVkImvSZhV8NKKA+ZvMdrJ9v8j0Xj9Kgr3W0dmgdDqtdJJdyN
cp0dJfwZtpGQlJ2j5RiwKpPoq5g3shY+jwQccObu+GfNfRLnmNiUbWBJwBDDuDhw4y50qTm0IA0A
+dQLHC0OVnVYeYu1Nu7Qy81AQZ04QKgs8t5I1mTaZJa4VruIJoLmRajLGysd1n5rrswyYcdSRvth
aGm+zZf+RKhL+IxdGtqFKLuiaNwueWxt/OiH37smoxdrPg4k/yLUjx4iWImKVrpq138hU16yxeK+
VuVnLcYiRr/5WloAELgqLCS1d0lmysda42Q1atMldb3lm4aZ2MpLFYVM+yRFvbiNWpiekzx8ylAC
zLSh4PFoJf6MaUQ1DKQAv2D9REHYxihGTbatMU3gwW5KIiB0mtGBjrGb7TFG5jpcy0alYsucG/MK
kkl10ekc9rmHd1kyIKuJVQQMQ7XvcEG9TH5U3meCHN1TwIs3UiHik04BQQ9dsf6/u8D8D1w66Fh9
tGrcfony9l+fovzbC/+9oN7a8OVf6/ol//Ic5S/N6+Xkx7/q50oi6NIfEkIuBQwLQrafX8SfS8ny
R6ou8rWjG6PK4DxZZX6tJRJaMpNdlci7b+qmvlDYfq0lEsA3eiYixWtUa2wDtX/jY2kqJt/IZSEz
ZT7LdOtO2rf1MBHDJdS4NHVChCTxoS0KJwA325jjPhIC5CKfykndgezfFkKxHizr51z6++Xs7Wr2
6ycsV2RyRZKin6xqWWsEgCoRFpjH/pC4dxC0QuebeikcJ+des+u15chr6UwD4OQb/WtUVQchLCum
pC0L+eu1NFZ7X+sW1wllbpf1zol22Zoynqd7+lfECme2yu9eJKhgU5doySni0rN+1RPl4NHh5JnY
AgRYDIg4b+vOppjvqUm3EkDfvZqc73wjln/dq435z8f6ariTFmznYyTVWoabyosKwpSJ9EKhHPfv
jbJc9KuLmvH25cEyiqFKdl+hc2tbjCPGz237386Qt8KOX4/q1cWcSBITOSFPKeBRFYubBtUxNpOV
CYQkgZLw8RW9PxSkaJQk1hJO/faK9Lgppxx1lJNGhSc1IYGHLZVheSeKP/dof3tRy/z67QkxACuD
SZ/WOLl3ZMkbebZMCDoWG5Csm8ELN/U6Xn98QRJ7nw/HObl5MRXpWRS5eZmYXSZhSb1UhUZM6k1R
eqiu73DLuX4kbgJQKgqQxsK81ksSVfCvnvkpLFq//xRDNHB9axptt5N3wM/AZJQBjnD/qHiS0xzb
jXHEWbHKr9P1uRfu/RecHjPuTNk0WVjePsqaSAYCfdh7JMVVuUX0sKZwAhB1lSj26CK/9Mwzk0d6
9617NeTyLF69D+RY9t1UMSQpTK6luZk7buD2XVvHakvpIHEiZ9+deQdPjju/3o5Xg57cVZEacBSm
DEpr0jNJNXaQYO6NNTUE9GpnF7J35+2r4U5WlrZPTSvpGS7eBhtlQ/7EVljLG217ZrIsq/5v78er
cU7ejySVwahNjCPuDDId+SRENpZVW7pPLs+9JOeu6eQdCavW0Mxlqoi7YCNt4Mp4qpd5xplren8Y
Q0ebJS6qh+XPX02PXgvanjPwz1eeuKj1vFM9cXNuGOXdV35pi4IpZuuwgGRfj5ONhVyEBuOEvfIk
qC9Gqy8wGNcoxRvCtHaWkuzHUtgOuG3L9HPfxnu/8J8MpHqt4KO1gHM1Tm5rJR4tY+yZxm7Sv2lJ
5siVDroP+1xoXMkY1keDmm9CRs8QeBlGbSsiWFvU7XC6K4mGPjMl3l2cwROw99FE9gknUyJrwqLz
FyoZOge3v5Mre7yVNqFXIvzFaI2PbCUfEi8/Jl8/HvnHYnw6GbmPQKDB/S9blbd3VBImWlg+d3SS
rzvEz4WIFX6KvXgiFJR1NA3Dr2VKu6Z/ocuNx0cjSIlelk8rMxXHr0I/elqZeU1Xr3UOQj21QUwm
0oQOzU9sQf0WBViTJuyqCTGx41e/Mw9RVh5kcoG0HuNXVn5rycA0gL0S9EzYc7fvcWQ38idBMe+6
YYCmt+jnq21Yi0cTtTfkoA38Iaeqge+DoKrMCctdf20Y4bGBDaYGwqrGjjZrD/AAvCzIt/SnVmEB
4XQgEkPj4NdNGylReZwHwE+rAIkthNG1kvTc8XJVm8KtGUR34QgLBz1yFktOBCTAGsRzn46lZvPB
A5BOajptHsGV1fh0zKViW+KVGOz6OQXj2diD/tkYO8TeqYPg6NzAy1fit4F55pzoEUVR73z75LNm
7qVQVZdtIoZKO/V8/NRXtQuhY9W+4LHOzszyZa05GZAVYpEzI+CkW3aynMtG0bfw7/lIlnR7eMdU
ky5Bs4mtO6XX0ChFZwaU37lEim+ipbP26Pg7lj9/tSwBNtBzY2BENCSXnU7TGHvmCi8cSBbjMdlU
R/9AxFC06l0An3AbNHFTPGPXc31XP/MJfWfpevNbTr6guRnOTdyABJuUbqX6yUo5Fzz2/giqKioW
3kX59IGKqZ/LUUp9IZU/TZQ/YpRTH68W732RuYi/hpDf3tA0kKRcWoZQ1/5atRM3O/oeye87dZMe
le2Z0d5/fH+NdvL4SkUSNKC3fLzWvSOy56hegvvKIQdvBY/v89kP8zur8JurO3lE5pSm5F4ynsku
jiWETPQ9Dcjd+Ml6kr3Api+6TR6y9sxdXRb3396LVzf15L0Yy0CN8S+zAoDkAXvoGnXk+RiHgbSs
s/T48V09lYctByi+naakGuwdOZqf3FX8wnWBzDd2Gveofes9aVvtG9dfDxfFdbaGPSuvsvvSjdaN
MznFc7nLj/LNx7/hR4bMb5e8rASUIjGdnVpdQt1qWkVcLpnjlRBiMvg8mb5tZTiiFnpJnFxyYNlp
OJ/EtTjHtgaIE58obg8aubeZabjV0JE5Ld5gl0YxgBRA0+GadkA8K+IZ61WM7V7wlbUFMG3CflnB
PQ0BhCZFf9Nio46Ddi0Sd1lG/bbFHPLxFS7P7PcLpDSqGGzRrdOTfyLMdYpWm5usXvcycbnDfqjm
M4O8/zpSz/1zlJPXsce5QmoN1Xf9mrzMfeDiQlhNXnmxLGHN5uNLOqnN/tiOI239a7STiRP1dSlO
OdekV5/64ZOGtG+gxynXLRk08Gl1c0VqJvd4XceZlxbWrsRkLyYKUJjRMWUiltsvQBI2cWytAxrw
sf40xzRkh9VQxvZCjpHVRxHi1cc/XHpnw/3mh5+8130bTIDW+OE1BZEM9gYbVOvYbId8df4UIb/z
QX8z2snrLMt+MQvobJyO5GwwbTf583ibbPpD5saevq3d0YUYLtL1dkwyeqgCndv0v3daM3TaVwjU
sQngKHu7TMta5ksFNXXHfxrcCMaME7mC3TjdYd4RnmJnDg/B/vguvzPjl+6QorL7UuhOncyOAKGZ
lXZQ9GfIkjo2rQCEnBhNZ4Z5Z84rZFNRH0S0TZFLPtm2IP7QC3UMU05p7RahSeACGV0pO8mtgAQ5
5w6hv18WynG+ClyYiaXgtGyiskxJUsD+uEtva8vAWfjArzszQ3/fGb0d5GSCyvmYWsIClBvC7qYF
Wzcupu3kSWbXl9QaktRz35x3L8vCbGhhLmOFOrmLrRqWXSAxYthApwHoU5si+rD+3Ar1TpGGHaZq
6lSIaeuo4snJRgxAg8K/oAqrGsBbzF3et7dlluA3VLbTIvvpK5ug41WPNB7kA/pIYdW06bHq7lIl
WU0ctvw0WnWCdlTa+Xouy5WSWphGYEngoYWrEswKRzRca2O1qVJc+VAfivphrr7r8d1c3E3CBdZd
e1H2FOCoAsPAUtnYmo8ozH9Ws0+dGqAZSl1kQscGuYIKtFMublWksnWB59VkQzyG6Clyu9OtVSeB
ycAd3Csvg9iTQokBCt9dkmK2Sr8jD8Goou1VK9m3g7UnwtaOJATDpgvSETIsZIdUs8OM7D2rJ3Ob
XhHdLdF6UlUFhWXnDOZNhYho0r7MqNIQGRo+QqKm/G4V8x2xbTsQXfYkfa1VaRcHMHLS/Ggl/rOf
td5UYtiF+ND1OPZCce1bMxQoNJelUH5FjAsGgVUJSI9RrMMwQskIH6aRtlOTOSDyPkFCQKNgutos
uB+vD+9UrZgJGvV4fORLNfxkJgQyJPVeYANcPg6uajeMvzIdBHh2zfdK3J9bBd97qRY3O6daiw/k
6eafImQLtZYz9XKw0vDQptLXKSLHhWT5UmUejNO5DevvOzlWPjy8OhoAGa3AyWG6hXbiDyqLRVRY
60zVLhEbudg+YlLgIz+3Q3Qffgu8NQAXVmq7pr7s8nJNngThLd/aInfSUjtz35cx3+5Elt9EsVBU
kC6pp+nKReVnlhVw24fuUAohHpOHpL1oWki4gchR+vtY3X/8pN+pKbweUjt1+PvymONXXKySOCQM
i1CwStviqNrIfHyb+dtcwLojxSkjOwGtjBVAFK43fXtdxNO+1lQblSzR8bR3ld6BSIUU6sFM+GxW
k00H27ESAEIkZJcRtsbgeZYs5OS+I3YG5o8buceQOqjIy4J96gvrdt6Cz9hE1mULyAl1NyWgGlv/
F3UKYdNr68ho3MYgrdsg6GCusbpkeySOyODjndGZ3mywVSnbB1Vt4VOjes3q61BM74QkwDV6S0HM
ViIUGPm0LheeeckHVzNt2GDrUERRF4EhAZ81KzSVNQ8LmU3dfF1oKa3o6cyCu3wp/v5pU4p+++U3
srlqafTytKtpFXK7g/zM+eH9Edhy6j8K/L/tLfIgkquc+RRWFci/Q4ga7OP5I7335nI0+O8hTgqx
3SzqEkDVpTJhrsM1eRWc/urYA43lst46LazBPRnPT8LZz/3vR0CmLkoHFRL70ic5eYPHSB4bOss0
ZAyRkKJbqEEA/l5U6cvH13hmHOOk6pMnCkhZnQNQOV1oEKN+2Oe7yqN5cmbbLv04a5zOiaUViBnI
oq16ek1tFrMUxfAqKpYhUpNWmSxg1Z5ZARcSfvsIAeGgYvoCneDUzQvk7AVNRIlGWw3+Y6A9KpQr
ZDDYIqnrjfqYCdCo5snOsFOLVPZmlepyQahlkq272nekdi/p35K4dLIxW4Up9Y5cQx3arbKU88Ki
Krd2Abw+oJ4+uNugAiRVEsu0HOW04lBYldMR56PhKOi6rzM0W+i5NtEMKyFoHHkkt0h5VgWiYrTm
oosHT5r5fJmZUxHiV40+QnW02/JtZDwoxrdOeByNm7S87aVpO5JoNYxwSKGSWVLthmDsrbxfSWV1
EVBHFBXQieNtmH4WGrAA9Mg6GowjoPRSwUAvRiToNu6sQgGBlhGR02J0uGHSXkaRAtmx4J+q1vce
yJZSzt9KRdjzo9YaGMcwJqhLS+A/55t5aj8VMg4OOASArTwVNbVouUM5XIyY3FFdb5oaw4x1iErS
X6A/Behkab66YSFeiIi8SjLl9djwZpIyjTG8KglzaEzpWJtFtYoL2EVCDuQ6ujcM9SptfSgI+2h8
bAogIdoNGk430BEuG7mtTfq2i4XVBLC2tgjyJBA0wJGgSsGuBh2IKYtomHgXDDEtUE9Rm/XIXcqX
pJ3R73aobdPmIZmWrJ6JUIBsfvz4ZXlvyXk1gU9fFiEbEGRLGcAV7XHKv5jWuVfkvQXn9QAnq2ZH
MqpiRQyADFyzqBEio7PjKzJVbXIxY1slQqF2zFtCf5YikGOeOdS8txt/Pf7JOX7GVAwknvGt/BI9
TNBXYInPBde/tzl5PcjJAc0Uh8iScgapA7ohYuPkowamDNYhFEodAF7dbqX2RmVbJgGCzup7rKy2
yrfayj2cE9jlzt335bp+W5lMuDvIL0T158r1qj6LkX0Yq4aflGovQnOph9ssjtcZmugoOdAYcOLy
u6/uChbINjpzP9Rzg5/c9K7SpVSz4COGI1LxGZK9WV2kCHWDarouySUw6RiN4MG6LNxGNWzoNndE
IXQ7ffIGqdjWUX/VW+paDOaLPApdfvdKwTSSd92mrgASV+E2zyHOVrETjNGuHnSQWhLLj+VlveX9
F3Vnttw4km3ZX+kfQBkABxzAKwESHERKYmgKvcAUGjDPM76+FyLrWmXFjVtp2f3S/ZBZlcpUkAQB
dz/n7L12Z1iwTEbShX5Ue0MxntSccw0WjMzofG1YYXPnlcj79x8m5kzMHx0DreqvuwFSqzXIGqVm
WG5zVvgl+ivt9O8e1z+9wq+Pa5mkIRs4ryCwCFXk2lbZj//8GX73vJBSjaZW2ho4iF926UzTxwK3
M52oErOBAtwNXqgN1fM/v8xv5gdC/9PrmL/s0sLE7dUSBEBDeAHp5hpvIJDwbID2w72yr6izvPrQ
XRiIwYbVb6pz99jfEIGy/ftCEd4JH5Z349hS/koA6ZWC7BmTSQbxUpBa3wooKnFHh1b+xfHu95/5
T6/06+ErkfMUVZRN83F2w9JnbwStb/gsDvvmB24HKmDh2vviqX2XN9022LAVvAZsBcnmP1/+n1PP
X5cHRhkWABQ+3H+bKuuybaupJTpihCzi2n54Mm9al01qz/D3DJzxyXT1feE7H3/xwr/ZDxCvUDui
/V+T339ZKlszq7UUXKYnHx0OL1+kURyVKyfCGRqgO3xBqvHUzbzvgR6CZf2Lz42A/b+vi0IV4A10
3oAgMPXfT/EG3BZDjj37Qa9vzSrdr0iNPngBOWvLxlfqB8RYBHjcdvYPbSSJAXbmT3ea1eJPwMXB
0SgwHBcqo4t/6whF2k2pqaoMwm91drRe4ZDSHjkrop960rSfMEHC75pj1mI5BAHVD+0pCLITjlcY
4st2iQg+JKMNbirJbIEfVOEWrw+T6e/CxCwzTptxFBvimI05AMZYP+t6eTeRLAly4Ej3Aqr2aVRg
qlWVa8wLvkiBWarxtNY8RERtkArYc8ALumqnEZJhkRXDPGujTbXXdMmFruOmtOpbEMFWHhwNtd1O
MjnXmfI4leFFmLnnKDh/DdIu6DIlqb4r9cRPwuY+aLCLNzV8TUzTtt0cIkxmqYA9ucTWG1mld4Va
f3RMTBgiwGBO9c9ldL5axTkECR8Z0tEpaCfX0BFrhFZ1m2Xii6DITwy22yqyPDuOTxrXTrfvjBLA
WDlxFCQJJ/lqYMWHs8EkR3Nnfjxg+R0sEnww9CTLqZg+lvCHCW5Vwb482xypedYgZG2ijvgz5QTi
cmN15TZMiPdpuy0HfMw19c5u8NUJwuEhRKQbu20OtsOQIQeoYlPzVcvBatnGreoS6ckptJ9C/MZC
0LAPnha9cjMj9iLzcQUmB9F7TBTLGMIc08QdDuFNaeL8hf5lpHdOhfxB+5T9eBix7HQkKq0q3ggK
HGMrynZU0oq8UwzmxfLGGI1tg40b3rHlppF5rYp+t5TOfZnbHzlnRyINOYTcAEoEBs1pKhXbkmya
cfps5IuuwsrFRUXompEwrBmz1zjlSyGy95Jz+yHiGJ071cDtqbfcQLZ9DRPVj3H6kXaR3+jE08ka
FO8ES2/lR9cAj5QfepcdBzPYJetF64pyL/PlkvfDTatJXKSEmU/GltAeHL1s1ob60hBS0cuvJae1
1h3HlbzaX2ftFBjEvg3fVO7lbiZhiZomthuvZXu36PdUujxkVBXhYnlD9CDqq8iHvbBhkg3fZ/qS
SRJu7egmtSsyR1EY0YtMmxeLLtwwJYcpITQM+pko8C5qeB/flgIy53SaitrNYIi2GuEKeecDPgGv
QwBtA6w0HjZZZe90HbVSM8DVU8gW+kjYpkLrybDOVn5KCI+FlusNFRDpAGLbTM6vQxZCfK/PT0b/
NNNwbkS8y3EqFWjU5QQStXDcyLp0geU1i9yHzTdIDydiDbYg/3cWcItSe1zi/TSiorG4jsm7tkxu
jCdZxF8ZFUTJGmE16EYUL1hmsGA2ujHAxfIqovJeQV7epF8LTRGCXom5gFvWWl4lnWvX1V6IqsSe
8c53b51eb0PrqNWfsAfo0QAo7VnlxH1vvQWMMpZ3jkvbUxfsiZFHeG+M+iaEt5KnkWcG7xaRhdZD
01xCQiANTnua9aRipXOYvBiwCwMn8Aq6CwulLKZwlSlhM1Ds5e+jIMmHjKAwBi2UX/Wypv7qeXSf
1eJUjcNG1a5q+b3SbxKjP4kq5uG1D3r3wrzA7doBG/FTOn9bonelv5HDt1lW23TEw5oRO8PGmgwP
A3egjs/O+m4RGlibLyYIgQSj/QKLMDf3YE42qnmrSX6CWL5bndDBeA1DSLcZsbTtbdoIz4HhItXv
uJxP9QKYwSC/EXV3jmjJvosEqG6MzQGSB315JyX3qVHxr6LRsUp9q2NoxWrpTVZ0C7nRtbjn+vKr
VcNdoHMLmNmRmchjFH8bEw50nBfRdL/ocU9iFcAFyPq28dF0XxE5OwTZEyuQ/sUh7DfTOyFoYKrS
5szK2GfdLP9UJDROGi+IZDPm1QM6lXybHkN/3mnb8rb/q4Lkdxvvn1/rl8NPx2i86XNei4pXbuJ9
trO96Nms/f57tyUezW9tjPruX7Wqf9MNYpdnpsWgBEyR9ct5Nk10NTHjkZsza111KF0ZGZyeHyIt
/YtP+LsP+KdX+tVBVi/1ROI7ryTTI9yFjSXAWTz+xfFpLZd/ObcxvKfnDs2ShrP9yzcWzgqWmXHG
fIq2xiXl9fK+uOVDf8dS8H9yd4DK1DgXQ6fFfvfvd0coofTYRZx5Jl3C4VC7zAO3wDi2zfmvvqXf
FNDizy/1y6kM8nOVDBUvRY8LFB64vfhaKQagMvYr5S/O4b8bl9Aeh2RFBjki81/nnCD6u9gUFk2P
LXIwc9f63b5/B2fKYYZTb7DN/riUf8tCelt9Ft9YHD6781v1/wFB+Z/2Np6n/9kVd/emZLHyHsVv
Stv2f3az/Ou3/2mOc/4BNWlFEwNaXAHB3Nj/NMc5/8B/ZwMH4++/uD8xtIDls0DEQPxiRszd/l/m
OAwttDb4VxSp2Ikt+28ZWsx/vwH/ZY77pQx19LlKiJrA+IR2+AKSS3ilRLmfOrHzzUpyRreTbMIz
z2OYHMpeR6i4hAjA1GS8t8h7PTbqFD6ZRkky55K9JGP7OvV1e6lGSzmZRf4gG6jy2pD72Qh71oQP
tNEDDuqLrVSuHlFCRFFmXSMxKZqXY2ImWxJ/BHAGraBHWBilN8zwoiBTfDbBgpBDtg91kb0GIRlR
9oJVug2qYEc9rbsG0fUMVGzLpSELYdwkbyMKkzPjV2Iq2zY54zIpz0UQzfuyCia3Up3SS9NR/Zyj
uN2bbFTvZlwE3wYiyu+Be5jqZoSK/krfQT+G6WJtq3pFMin2B6VOumzsfJ3AFCIjUmpUhidlBNts
2Hl6KQlzOeGMKN5zlSIzW7JnDjzhg5ODUs+cstw3BjPV3LKnG4VY6z3zD3FflwRet1JfdhmYwmOk
kfajkVREOguQYi8NQo4o3E2utArnm2zsZa1saghiBbxlCaPn0lgWmLW4ie7FWPXvrVAm8BXcRBnZ
RoTh6JzvjvVQlkciSCUn/1b4Buh25OnBkB8r05nuZkUWd04GmrKyeq3eZGkHfESmCFnJ2TwbndT3
FXfBRdrN8NzH9JRKJbCuMomc23nKlJs2DYJHp5HoUkqzd6Oobrw8zzOCD8r04ky1cMGAljexxUqe
NHBvoVhH0bmvcCJ2CYmQuVQ6D5oxGe0mLAbDBtmoqjXz41rr4kO4LNXnMBPbSAQYrC3Hnp8y7ubj
uulvyRyuztRvxSblj6W8ICeYrJTwPm6IUOss0juCTnBW1mOy1+f2E2VLeukNULxWpI9/bI5/awX8
vzEX/z/o/ROsRv/z0rjps/CtiZldYf2Der/SZtff+GM51O1/INtQgT0xNdIZa//Xaqjr/2Cerpk2
6TI27iWN9fef9j7D+MdPuQyyPh2sor4q+P+5GhoaLmIdxQnWY4ZReGX+zmrIu/rTGQPonY7+B6IJ
MiC2SDbIf9/3c54ZUOs9NAgpXm3Vuaax6Eik727+dEHu/ji1/K+iz+8g2nQtH/+P48q/jjO8FHZF
iemfcxOzQXTE//5S9cypHBn6CAgL0rqyg373EcYgdTWHsqWs3uMcltMMhitTi88R4XmeJgMhucC4
O6e+w4N4jmJopUmkkR2da8/hovhIy/NDHR86Cve5WRlBEHa32u0sl8UrE6Y9swqYmnpJtjUzidy5
HcOFUBdO2OqovbQxcfAFmRqbJCiOkP7ceqAaTy1GbkEjnuGQEZeco2Cx3xfyTpepI+lafUiFeo8s
4lQp2iVr5+6AqaPiHfcfcU+U7WAbuyqj+w0b9qGV4l0ME+43QTRQUeIdRn61DzVj3+oUFXkVUsAE
oNJQQdL3JmIyk9rDqIfzoRbjC4GafgxogzGieUprOLBdNh26Su6JZfpeqeZXSnpa68ApSNIOFFnw
UtjQdcxyhEwyhSR+agrAKbooEs9vn8xX7MRvIsyPo0L0ChUf6oZwk8r4VtXSx9g6Vbr1MVaXYRl/
rGBRSjaAN47m1UZJhl+GePfnb0BjOWej9pSvb6oRBgo5LX6NSKFbKFLz2GBu2RB7pDa3CxhJGYq3
0VoglBSHXEkMxoTZa4VoayPPqan3fpzRsdDK/NMxWqJ2FPWuG3JnM1GfD3J6GfMy9MN4+d5EUvPK
rHxvhvwJ1yRcPL2Aj4J+wJS16qLX8s8yp6ljkXKIyBUs4IgNRUklwUFrjGEC9mmq0JhU2o0je6b8
TgnPXgme1/w5kZvCJdWhI3KNCnt9D4WZjt48PypOR2sD63k2xHKT5w7BOYy4q+RYNYTa1QEpAMYy
fmmdclgIItimkqZjQrxIQzVKqhcZnUr3o2mcTQnHaCNKAUKxaXjNZqtrIz8WhbHJCIncFog4yzFA
P5VZvtMujzV0JSheFViI5SIJMF4D0o8qGoJN3FuxG7cCTYZTHRNtGTaB5tBPio+6TIEUN+lHq9Ib
ujNyEnoi/hHcFHm/5mNV1TGxWugBOguEjlFMKwkfq4l5O89tjRYYxM9Mthyj7vhgwatnGr1JW/lN
aYoXspsfW74cGkQHEI+wDem/TZlvRhpk/JQ8HLtXvwjRJZqt/TKt9tsU1wxMZlKtEiQ8wMI2Rl3B
JaYyYCuLjgY/5DzPGzCQj8nuoyT9y00L+6i2/B89NykcYjpFY0LUX0dOEj2gYTSfuro1N62S3td9
fQuCr4IU2n3oXXsphvo01Vl8zgeC4OBcbRJTUGdrxOJMCnDnkGK+qzKfyTh3cgEix7Y9EgqP43g1
u2EnRnqu6AKImhwIlmvGNyK0K69rqvmA+Sfe4lx8FIn6pdk/+fb5XiXebJMm7LEyCD71dDKQJ4Cr
DZWtOsff+i4+hwB3OEIZcNFri7wbaiH0bKPW/rAH7bGEATAnY+MzXb5nzbsvh+ogDPVEoDxdQKQw
q9ejjIJ9JeEdmtLXlm+BOr46PRFPgrT4cczuhh4xgXMvHOM8V6NfV07NW5jizRwH04YDpsralrhL
BQc9NPx2irdBXucAo1A5jYXzLqMGCBMnZdcM62/aaHU7rDRkbdCQJZ6jZehZ0OgZSXNAlbctlI5I
U1Bv3jhVp44UI99y+n1QjDYtJ87ccx2cVe2cl8Br66nBkuWsk/zg3AfZ1g7JxQheTdEf48y8A4cg
o+m+n+pnA7h9ZQyPRTR7etX5ozZvKyfcqiD3AnXYdbDiLPvQYFKVXeiN8PfNoL9Ly+AttuD8OcZu
JiIDyOV3s1a30xrSQVA2ztcfdVcMkCbMvTZBMEycvWM7zzUNxc7Y25APE1shrjbsN3pOgkVnqvHG
DB2V6HJywZaa1UZ2Pt6wcGvU9W3B2s/SG4GKy0+jzYaXDNZOyAbX+lIhCcmOSiJ+FMqoMjf2I0fZ
i76AfJsQot4wuS41hJLBsQVvGwp/0MKzmcW+XOGTPJSpWB7KpvNLAIo61jK4rOgwgPa+TxBgu1RT
4NYDbhUfrTKTTVArH5AuUYDmEuUW2v7kQtzffqbjiEKBcC1Tu5QqMZhK1Xzo9Pyj1HnNuzd1zk7o
I3R73It0QmCX800V9HnN4q3rWvquIaF3U3UB6fHR03snO/iuLavvEmJVrUzXemxe9GF5JmXgwD4E
+gcjoSP2PzcSkk4it6n0Z/0CqKN3K6sA4xU/6/FUb8x2/BgX3RuW0kO6/NhA99N469Zy6MaEqALl
uoCrKyrth6b191n0CObtGDv9beOYNwX+5Mhpjl3EX3q8UfPsLjLqc4u0JMgiGsg67EMj+4gkapca
M6AMrs1y0evs0hrONSONwZrNp6hZ7ureK6vJbclYjK34JMl/qo7mOrBBBfBd67tvg37B0LdLS1Ch
Vtm96It5GibIfoVJWD3RInHrQ5bdNGblG318U1nhW22ZbxRbfO3q1hIToS81ON1k10raYq3zUOj1
eUkxX5jG+NTbg68s+lvbhzeJ3b3aEQvJtGhPxfJSFvqrMhWfYtJuVFIl2H3crGuuZsMcNYnnl7wx
ULFUOJnh+UFLfYxayZBp7zTaVfTtnRIpD6NR3dvWBcPIQzg6P+ykB66dEvCYZvdWoXp5bRyCYjkZ
uIg2aqHds136WWuQCGrdUN6+Y/GnGCudH1rt3Hw4Rn4fCVLLMFhhUdjFyvLa6epZ6uN2WRuz4CS2
ZjO/Bvb8EQXRjWoqnxIhF8sZSnvbuKcLvxnmEC5sinkunw2/hA4629ZjXEh1E7clmqvkEFX5PiuG
fZhFu7J9KCugYimyRjC+ObMbeS608MUJjTdDqQARD/48MqBZFAW1bvEY5uH3AEDwZnKKU6ZVOzLK
j3UtT3HYnslMuW0j0+tV+UxlmYevA4iEhq9vmINvDsEFcWsjLJB7U61eqtnyo3D6Pqb9TdwERJ1L
8WJ0vW+txxGhX8rY3sspS5hptL5kjUkJ3dnkTX9q0vTeFo9hPT62IwhLjXwkASYaajRDGyXkiVOf
tZyajlyZkJkVkNPOYw9zGVec6fN+1xax1ynhEk07GepAiPHyVDaEnemNwKZpoMCzQVn216mfz6UJ
0TGOjybqLZXwXmO2vVyMfkJmnFNtihSVDoHqun0Og8ZLlpBdxY45nUDvITJFyd+MPjjoxnRrinY3
2oIOfHtcH88CUlUBVDqaCPFWhlsLInGmwW4GfN1k8jGvCrcJg8tQTCi0Qn+slPeAvix7j3FnjJXf
k6Oy/pVyorCd9Tgyn+e69LBmoAzBAKSY91ELfHFJzzATt830Mle+zsXUzeVYpM6Lhq580MXdKGCx
h9puYjKWzukdTOatMYHydPQHzVIoPXpX4itJ2vKmSPCxqta21MZ75bToi7do78vc7xxtO1k6IXLz
pUThEfg1krsgE9+znL3MKu9Xh65BHLizCM9+XeeomTNfGorxcimf+oqPHwzHUQj6mi3mEaTpwrxt
Jn4bOHKmdzh1m4s+5odYz7dMP8xOPZYSrALagAYy0GhtBVksKNPdvExdx0Qx48yoX9a5Hfkg6rlN
Rz9GyqY2wQ0uNRjV3XH9X13Ot+NUeBXdEvTDRNjmBHM1x6FUzzns+HkWh8TGZNxY5/XNNdy/vdn5
hYYwn2gIpc3B4rbbuWLYitQxz455rN3ZpXlqxPC0fgs2JwYljXxQEV5Vj16mQi80nb1lfAAjf2ih
DtvkKGEaJyJwwshkeMSi7EYx7wPDuoAl3URTfA+Fegc13tXp88jq2oTjVpGpXz/FLfZdozvL2nrK
FOWOWxJBYozWDnZsRV4JcUWOjpbMLKm1DM+e4g+Wp73jZb2zpf2PvY2sHv6UNmtf5zH84pbSK8Nn
CL1vh8YbhLWPyFyXNhYrok6zsBYb26l+WM7s1ka2E408Zxz3mvot3YX6SD7vQV2Cq42TYeWVc8zb
whBmcIwlTW1cRToezgZP5+5qi8VrDVSoqK309KhBwV+/ZDFIAj5QfvCaC/zkzfodOyN2s1ayRFKA
wWjetBO3S+zct9niQ/jGTcE3OC5+W4F65LYRU74rBoFrm1SydlsaK0Su2ysL+bad42ZFDFeRQMMy
OHTBxxrlQ7bxqaih81JMcA1FjO7kruP3A1HuUjKL8Jpt52nc9cgzA3b4fq2CS/sSzNlTROaP06t7
YMI39Ak8PI+7sa0OPZk/GNdvOs5b1IZnK9Q8ZJJPathuFaU6qJNx2+vyrDuzx9RhV2TxQZPN1hht
iLrTSSEleVoGL2PQHnWm30DjMpXIZ2e4URlIMp2van0XdQ6nzfZcOuxsiu5mM4BpHnwAhVuNO2fV
0C5COZjxk7Esrja9dI6O8uF7YfFcbNiuPT2wtvkEcNYs9gYh2qql3JmkOjkat33mnLpovFnvZ6vP
tyrv0OnRsZc0y8rYT2JnuzSmh+zUJuJqJnBdJM4GgwYj7PnsTPYhJ+ZqaCM2lV04lPs0GM8pqk+7
sq42siLCyg+dmrh6Y/mqCcKlt257+pumg8o2PaCOuC+Kgl0xBriPobs34YjG+b0dZ4cBdVxRIiBC
GFW0JpEX4kDDaBeElh/04iBXNd1MLxYkvlNJ7iNms4TQLmq01bm31vVMo8QF40DfWNtpSbMLmh8J
3p9Za4+pZW3XC0G3ZqeTGKCrOfh9e1c4+DxHNXuuSu08L6+40I4FTNLITlEDMGW25v3EHjxHhKpx
EUWq+tWYupEM91JU10w8ZXhm1rUQbO+p0brj3KF5NRG0GPGZTso9mt4XQkkohZHHpN0jEbSFN+YW
WskMaJp90Vvl2im6bwhflJm9ha9209kcFGkzDYcI59I4xTwQc7WXRXPKGgM2tnMNKvlU0MjZqHP5
2ThIaMxYuzF7+WGMhKlW9UO52g+ynASAZV5PtAFxpm1CTlsxvP78d5Y2YxpSEAyWUArS6YGnS3eJ
Qe6RnOhuPabxTuZK6wWh/WxqZbmxR/EUKl+VnkabzDZoD2lr41kUpO4RPUZqM4kl4/KUqbjJUUmw
QDhXGjRfi/QV0LtxmYA5xmUMxs3qNjGllEtMKDJg3mnjm87yVJREk5cAZ5EdtluL8iQxlQZYr3IS
6Tqld+ja1R0yp3Tmz5mG4bZR7O1oODFSyKbYy3HwVUe8Lqna7PpWW7BlfyMc/stQ1hdfAgrJGZ6x
yPRPraM8n2PAHr3BDETh0XRrEk11NbyGEStTq31Vc/650KdzK0fJvamc2FYscaiV7q1RSC/RnmKN
342LTGcjDXLPDofQbUaI0EaBzVgO2sWybL+U+sBaQo6xWG7yDI2CxkIWlHN2a+bdaf1OLT1iLxPZ
Z6Tz/ZujddVkhrpe4Rlc6BllMv8Sg7JrIj7J0nChsjI6MIn5quv+dkj5QkpFYq6N+HXWC+AFg/OI
oOKWMyD6bi4v0H1n29Xxi1UvgVsrvNWxE09GFPDmqd9G8erMwy1St6tlpJ+9M8EFRPvR9wUN+bnw
wijxSxWVhcOFVOiv0BgKHkIDw2HJGg8dGVJ0x92oxRemJapQq9ME6HynlG9F0F4rs9PpFYTvnVxI
DVPza5HcMotCFdhDEqm52q3S7VU1fXccNgGZxEc6usV+ksAU55H30sx27E9950srDdxEYctJbG+i
QoCHvSBTeeHnOBEGQkTU/immYcaFMsjtW6jIzB6ikzJGOzmTCmASBjzwrWuyWFPu5tC9D2YaGU2V
tds6Cb+IUhAesIjGteriflhB4si82i59ahSzOCr1ueQJ8ksBRXkZVgFOMOluqMkXJURBUeZOfVp6
ErCjt1nEP5MS8dblJkwCi8CVvvanrvlhx8u7aPn2nab2xzAU28TXmgjZcJqfO8nbDsNZW08YD6W8
M0JZn9RA2caZ0E7MYlyaoYU3EyC+E3P8NS8VsWPWPTR1SJFAshlG8izAxma6FvsqQzB3LJOPOqZs
JljrMQ8GPvJE+61GKUJr+MdsKq9ktNka/+kCu8W110sKkfsaRwvo7YyjPdKoTcc5CY3yLoq7eGvh
n6N1gisqCNBSDWv926BtkWqE72rX1ta1M/nnTO307dLz62NYMNMZ5z2x4IBTcPG4ItfRGFr1i9Qr
VDy3gMkJkJzG2VuyggeuUpZNJRL2VNtkgF9wkKrpq+VKePj51bbBmHuAmg9AzE2vrqtPpSo+K324
rcoAO2XFZeiS8Hsseu1Asic0buLKT21NENsyo8+caFWGyXjUm+RdTQ9WzjlnCllL11Up16sWPkzy
KdYAvNo2XlJTsy65Ti+flXkiLkBpIoypbXbOVk1PZR+HrIHHmSfWUe+na2kmb3kBonuZ2UtDG/PG
NOgMZAEguoq+cGq6jyLj1TRpujZ2ehI8x6ERUyplNVJvXqXvWBHKWb4yX9undXVRRt6jwQHLFf2M
SLE4S6e6qSLBsaFuYDV8BQmKTxT1g9eWyTfToWyv4PChvxpus1wW+/q905bU7QnDyDOOEjF/WGKy
9I2MG4p1K3GI8PBmo+837EOv1ci3C8CJdT7k5jK09fYoo4nocFqOS8HC0lkYeX4iKWx6mVnX74ch
ew8bVigtJQthmOD2qEdlqTJXJ5ali/LPXq0+A2PkSvR96aYLmSY8xaDlycy1YeKTJ9/HBBgiSAfv
tXYFZfCNNgcbWUdVNPUAqxz7Vk1z82K1mfDNTtyDAJXkDXXXch2bzLRjxrl2l9Qx0OFxlS1nvVPb
8pj0ziUYODuIYvqMkBd5iqrue2dgyRKk18z4ik2GmGz+cj+sQS8/Fw9pxzeAvT+1mstUa7J36y7x
jWH4BiGMFY/Hx1jUy5Sl5y4cb63SvpLezp6h8thJyd9yMd3zfaQ7BKbESRghYbRsKnPBdx/MibaZ
p7C6EEgxO3Pk952uuUE9PMf09g9NS5dudIlWEDs1xxQ9ptanExCA2c4pNpTJooCZfqxjLxIwuGCJ
6uwbs3c2zgSNvzAIibAMOrOCWiVkn/+ZcawylWrjxPjuDONDO0cvoyBzpg1nDq9GRCBF9OCEaoVw
cYAWaakccEwFAsncvqUBwQtJ86CtsH9rlBxA5HS26+W909m8Qex8tiQDsNYLfza4USQRnMd6tp5R
UA7+NCgJ42mOLCXtL4sMnw2K/eeSaE8MZod+ZJFebxNjmm9NXRqUbdzIuuDr7zo1dMMqujDDf5Az
E3ypkhvm6BMCTLIIhqldM5FuJ6aY5B7l10X5YZZoSjVjcogWM6Yj9BGyNUie22a9gbVpHEKv02aw
+FmyH/sHRQubGzsqn40uJTFx0V4UATGY9JrRVdFQMFTrXzIbEYJsSnkJm/YH9lbFR+2h7UmCuu/A
/t1widQbuMTPRii+jSPd1dTJY3/Jwf46Is+38YxMOA5p6iURErJ0IDCN92TmLa3UkZNwhQd4Z8b1
dI8w0SE8ZO68eG2LVpp+6dHb3aPOqDzFpg1AUMlWjzQ6Ik5GqjK6xrrJezdcGJYoc/qRRT0iDZGe
yz57UZdB3KHwsJYppeOkNF4RO9jnqJZKaRHIo76bVtzfCAdH8GisScNR69Yh0QGTjQpuUfJdPQYx
NUJPzdN2HlPX0aNvucm7IrnHunTqptbwQgudhW72sKT68QGcwbjnPPaWp/PZiBkSmGjC3LrOEfBb
09NUsnlGXTPsNbW7RjNlMmn29JJx0bpsZAgVggicPhdQhuN9UqC+jBbb2cCze7cFdceC1NEY5L4Z
6DYFpaWxIZHUNA0gE3Lcd+QacaNNpFJIQ+7VMbzTTeNW1sbLlCraJnGiiBg78TAWq1aYw1KzqAP9
K5TLsbWvQA6fBoPBmezKI8tAm5AjkemvoS6CHakZu5GMncNACklXUYqN2SP8QLGZq+6QZ/hebPJc
fNG9JYum3YieUaKhLLsgHi7LlDAtChzbVQtKzmxiHkKc3lPj7CI6kFYWr0lDxn5q2TB0UzkpTxHt
Hjd8LCcRe9dwQR7cc+aAEgEIQKdWKIOZcL6wXJ+EbahP3zkHzWP9ijDqbq4GDnIV0U4aZIWh7B5N
Z9QO0fBolxPpmor6LFqkw1SPrELp8uJMmtyJHsJTCykrU6ZuO9JNhTv/pulMhqLAzEkDfiOcgyAt
p6JHEHUvohlJkKU1NwQ5atXZhhWXQVZram4IEu92at03BAjSeEqxiFpjz5CmSSji4IRsc2PxqXrW
WTaH0oU+6tiwdcZKeuSAWburfmSgBY6uVtU8mzVoUBHC4dwCBNl5VTAESFd14TVFy92gq9FOVaaX
YKksb1Q6kHA9MW7M0stStMyv6+9qJMUp59UYC3D3KlUY7GwKsyVtnHPS3gxdudzQOEVOS6Cw6FMi
8PqPVIrUzask+hlsyM3U7FsZvZlcWWmk6b7EtwG/NX8bks7262Y6s/VE+yonVtnhxCrBK7B8iAPS
8O2khpE3JsRGtbF+qNSlPJGHjbq6ZP4364S3S2JPpDW9YMf53+Sdx3Ll1pamnwg3YDeASQ+AAxzP
Q+8mCJokvPd4+vqgUqny8mYp6/aoI1ohRSpEkSAOsPde61+/ARkOWTtL0jEnCBlGVVQDFTCqnNRe
1sAPD+wfREJzxKZIabv6PRwy8p/Kdc4VSntNHXVY7VRLYjiqFTVaK3fHTG1vmLwQq5Z/KUn3wnQa
Ty9ON1ct1LuqV0KfGSJNele+z/a5WZWzEz5rXl0n1wqeoKdwn7ZWdIiD+dTCWaS0IsUdWoLXVSuH
WDKeOqtSsLg4jE0v+5qeQdHsk/QEKcodvLxKi3NDb+eZCabosKpK6h7imagVCGLc23p029TonmjZ
dmQfdTeQMN+LJZ0dCT9SkGxtW4bpROYfhuQBWXzkq5GKoIG3myP/Q1iqxI0oheVUdjA4RrY8xfNd
AI1hU5f5QqamiSB4iLfMQ2+lupg8W82EL6U7KEfsMDBcPRzOtU1Sy8wog4TqKTyYRto63Evnc+M5
HQvehVHgiqwyj72ApMnJ57HVUwWtafdVjfO7UWwCQkLOwZLchqZ2sc05dvu2azxttPdGbd7Dviq9
MZ0yN7AlhL+lScAVa8GaGmKcdRhQmVyjwMkO8pQ17qIarSOHHwk2uF4iJuTC5SPHqPBUazvJxLq1
IRp9M3maO8Xex0RBPZJx96SGueJpiSKcukhbP0SGyV4+L75Q85ehz6XdvLCpW0RW2eyJbtqyXQ5l
DXQTZmQT6mebXJQ+pPiYrCblzmVPyOmJBWjs6ZmvyIJMdq00tJg3NNjxyrSVmWouOxgQp0BMXM6C
85db2GB0woIoKODqDyaj8qi7BCIfd3WIAjeXYkYRzXRsExyllbpxG5MZIgOFkxL5iZ23JOq0QO0V
WH+zMnPbxAu1XN6MZgF5LS8QFxCWmMgPaov3SdzRYsgN/1ZHzYOkpeHW/MMFFFY+IxY+PyuSCCPn
p6U1R5bepGfyA3XfDlKvsXJ0TEtrg/Qz0QBPav0smRYnwwjL62QU56uhRiM1oWMwydmqCvDs3BrL
prI50Sdr9ggGYKykq6RhJpHXiFChxgkPIuCsYJ2vOBdxmqbar92zUw2FfqwbdTvkJDBFAHSbYLpm
rDYjiBj3BMruAqnbEyMYbqAEQsXvSIFtOkq+Ka1eDGW6zozwHjQSQlGbGU4eqKuR5iqtgSnULFrh
UMKdR6O4scMGDp4pJydVrXZBWy+MJbHfmRKXyC74OgmiAaxLkFpGdu+PpcU8tRMSMGz1mkqoCUAx
3gOw5KJYSLaU1E+kQpzlhU3/RcVO02W3ND0TTE61NIApZmMzAa/G+ng27PIBfuNpVMLhyqhLd9RL
7c4g4E1JQz9c+94yYG4hL7LpztWZ4K7pdrClewybApAjxqm6PxmIM0JSGeUs3eF3cBJwUCmaNd94
NRvBFrRcYcLIrySnT1kGtyhTq5OulBiFCshHBem1VdX/iEMpcfNkehugGg26QoSDQWeXS6Zjp1CA
NDZFm/nXRrbj2Cvm22YYKk9rjY9IU66Txd5SmRvZs2m2WKP2RI+ZStGtvczLVFc9/iDkWZsm1nON
NFEDhLcaFCon15EMC8Gag7W1qaeIET7qk4lifZtNVgz8O9+pNsUO4eKtO+itGyh5ccjiSgL34HuK
srhUoWRjqJLCoaJqz0szI5UvKzAyAF7QKYJgu6bhtM9lw77gweaWKUrkdtBlx7YSJHiIcOxZvSCG
v+9J3vRmSZ7QzZAtJ0DWnNgaQJIt41jo6D8G+ygXGqHoUmq5PbQBV7esqympyeGTqLZDY19n5meZ
1PWuKZjqREPabEl0+6jV0R0qqhqTT5PtE4SpVKERafHMJ2E328oGNJG4RmRGwV7vCK9jO2UAFQTv
bWY/hwucLdUcbpLYqg9yhmOpVZGmEentpoPpCHpy1S/tbUjU06Ye9q3ZF96izE9yn3kNxjKUdLhI
CzEehQGlXs6pFK3sWpfMYKOx+dQj0G9OVqfVVaavyFC1IHbsRcYSy5tNqZKbRRX+sIw4lKyBn1Jm
I/AT5Y/WjrAUtCJxUOYZzNyztaH2hgZdzxxqNxkycdMAjqYE1HZBiQNi11I8LYu9g86XeGTcfY0q
YVtW/UEU1/PQMTJYmS3sXgURxb6VCcgA5HTs4ADuIikc/aZ4rOKG6SVCvarQ94vNbGwsZ7JrPctg
TK9DlaJmRvVkNVmwHWoJcrKUExypW/t5WeMvbXPE4+o0ipmtntEGvT/5exp7tavN0m1Vd15aYnCD
cNXPprnwYVqQPt/gVEmz+jqRAYJ1VviYDdEx61TjNObpDzMmIIjATtKzyvBB62KS9awE/ZUl7tT6
B8zL4sDmuSNjFKryeNtWEbtmFBQeqCiGSXoC9xrKEE3hJmN/dhRIZl7GoIs8xN5rUvuBLJtrTckg
5TUcyKnd7Iu8Q34V5sO26eQHRLJTYWJRoshYEDINFeZXn0S0zgWU52yJ9nJnwG7O8ATWlOVoMB3T
BFOlBlV5YFHxmWWB8KgO14jr6AZL0tFRmsxyR4wngVDRPhtLCaK80S2OIyZtg9+EL7kUvciUgVlU
6SeB/cH6WQt/rjs/Ud/AB2evMWXN6bJGOc6J/VyNSDMhSDdctXkhwZAAQwhyqhgbTxgyunL7JaU/
3Yq4jzeBPSH9jAl148RzlADSVawZXwxMr4XBsAqun+SkaIDJ7AQE8equco0pPkvEPTqFwqWWOFYc
hKLkFneAPCAXK4YxUftxjsdWultKWCeGCXUBtNxN5cyTe8tw9b641hhO1UL9tENeqbY3mPdUN+C/
sUOEluZrNY2H9BJkCJr0GPVqYU/3Ag4g7epFAYrTEKUmYXwx2uAHPiSLWr5MEswgOazuJBETGbgw
DFV661hqkms3FKFUHiAAYenL5nLLjjTsM7XcGvh3avyQIBuBOxavkWdOA3qvxbxC4U2FSMWpyfSz
cl9ugr7VdkNNYiIMkiOxIbZX6Kx/abYXtrk+9pVBYkqL5nNODrNcX8l2MPnwpwZntJitR/YfV5sH
8yNvxLTJGEgQTe6ihvjA9BE2ZKc5C2VBF6gQ8GG2y3ZOXK3CMahyJGp2hUq5h8wXMrzMMbuK8Cim
J65t1wy4JG+qJ0sEGiaF8lxgNSHV8+2AvwTHRVUybcCfu+WxxO0ENx+1AfBpti2SCbZpGUtuQGmI
3Ll7oidCxg2Yn+SQ4kJSD9EFZ04VAs9Otkd40ZulGcBuyXCc554TPMQVT02b26yToU7U3G2aaHB3
4Y/FQQL3tbTwqYghJSgY8EkId7HIeGfqrnkjfa5ftbKfWpQWSvyRS8RhB6pJpJE40XcAdSJrTsfi
ie1qBxfsi0ITxYIqrtrIYmTVedPAY5cjZsCFV7dSQTAi5t7WctJCSFT2qNPjVQEyyGw7Tdh/9xjF
O0ZMNHAQwuQbNVTqqOG3vFrHrqZj0uJaeFnATmbO2XbIYvQqI6hjgk/PWJA/LbMpwF3CZBC0CZBj
Jw8kKCr1XWqbrxHmAxTP9XMnIIaKoT4wQsOjNzLcuOAID6ivhpqyWev3qcWkIhtKhMM6DKKwHVJH
SYKNWIK9kk8Pcid9JAxdHAyL+Iz7bBemAfRtg7usaQW7ubgBHeo2crVwOsB5Dj8bAf5SdYTORmH8
0iIM8eaFpUuzuJ0q4qmG0LpuM8X0zBKzLzuRHg34lrmRDgxNW4MJwXwphfZYkYLsFDdzDiyaB8iZ
m7EULt2013faV7fYz31ib2YZ4WyAlA6NdAZqpaB6xWWDmktT6UTN3TBabJlVf1KrNeQqSKEWJ8Wn
PkNIhKtzr7fhUQ02Y6thyZjmawSHDQs9BTwRYL2gD5ITQSzXIv1m0Gec4dL5TQzpAwQjV8UJvmrq
c2GZ/cbolmc1hWk3YZiIK8ZbJFEbBYuyDzDx1gD4cmGe02z6NJSzlD2J3H6VIuh2eu/Aq/ucM2ae
gERP8JgiGOnw53ADrtwufyKUHB6uQfJt3C3kSdrv41L7c65ZG3uwEVZ3IzOorwqKqSdXwcs8MnSI
4GX3ya1KMi+x59gHjgQF1NBUEVPZLlPkKwsCSK60iaNp5TaQlBNRfRHVg3WiJSQ4plaeELg8V4P8
PMpWDRfq3aiMG5JenEpQY8zrf6zobJemewyxpfCYrx+DGtaZWrE6rKpGRQUwzDLmtF09dWWt+URN
urfr9CaAlhpV8cRMg99BTqIjUS+HYQqgdSWtr8cMtWXgegJUFwvkrqvhbZByS1HKSB3yR+gqcs+h
R0+Yl8UT06b7iAhnI8GuCrhiR5tKRRlFt7JEGY4gAQKLuLaGBZMGxoKmpJ57ZMeBHn6gN0ZQ/il6
lAl9lN7nbYJVBrOvPNbezbmGDimHj6NcFE6rz1fxND0VIW9Aa4DxzLa619Uh2rQKQbjjtVgJNunA
TdW5Sm9fq3dCJsh9UJxIiNgVWvzUSPWzuRDbvOdAfM/VXnfnEC57QGJnWAwv6hjNrq0x6JAWXN4L
O3fzJn4sCNmtx2FhAGGilGhP80zREGUHpbBVx1hmzKblfcBtRlgHA+nTlNAIK1X30oj5oyqrN8T+
BLLhjyIv+3bur4tW26v1+Fb01I9tu2yCgkBZ+YjHGcFyegqTZQheO/IHKD6PpcyEGiBTtWIo6NJH
asXU9snqsCKqd+XFoCiumvC2zNTnMKTiS2W6+bE29oM533eyOFtGpmKOgQ5EzfBJCLJTZIf7OCtv
8yU9jnQltnyvwzJk9nUezYauOiARu/qQ9PaW/G+chw4IdW9AZp/KgWGfmKYtjY8y1xdCKE+NpT6I
YrxEXfIOQFQrJpQc8w5d1xUZrNsaaD1M29slSVpud7AdLEvcXImoQIcvEQz70JxgFgQFG3+j3s3Q
sSUlv8AooYgsxDNj0ys4mDdmPJ5aW7qKx8AZWyuhkTYgMEEVFbV4G/oeZm3IpNjmVFLwWzGCs2qc
WTM4A65fTNAmMN2iddhRHj1CYg0dqWCnR+gIXhJmXtyFuyWLfyyS/trE4jTEX32hXA0KwsQ44ZWe
jeVFSpMt4c4MeTkwGU9f1UYHbTzB/ImqsR2ZY7bTW6WluffHLY8j3qJ0+30b7/M1uMnEjCSP1V05
fEk6yeVh5+eFvO3k8xxQzC19vOqGkS7EVXaXL766mG8xbQlPOgQ1j3V3nRBkZaVQa/AyKlaTuNqh
nlTs95L8HbEcEdYRDiMVpMeps3daFZEgLQCqQroZSgZ+rPYKoRbaMvuGpfLGri3Z3HEIwksADwn4
vHT1i1EWOICcHEpOI6cqeImgirwGgIcO8M+bZYTgq1b3KXfRMYiVK2t6NDPMqYKKefo86PuiN25t
kxOizBskLysEaU/l7ZBtFfx4I+vVwO/CbHoQs2j5oXW4Z/T6cmjj/GmOxGer49gcL8yoTUDlJSLC
a8o4KavGS3IGt5YG+lXODc610zuTEctpYVWOQAV0I/QdemjfZ7HYj9M6pqoutq3cz2r1HjcpqxWQ
Q+5CzMOSS27pLx1zIMy4N23RIxFBuMMmZJyjPrzWwru2j9ygiRu3KwgUKXopQHdTXDA9fJ6TugLg
HPCOlQav6lPVFWp9S1jxqQsxQwBS5JWtE8iSuuVKJg0DxW7lWCL7CgwsoXLwoto4q3GMvmOZMY2o
mks/4Yfetga+Hn3ypccjJIfHsU4/K0i5uZ7c9fbywVjOH+UK1EZMdLHdZ8VpUpC0YhcyHfMC9Rz2
llfifIMcXFKeTWBcCwuUKscNphN73R4OyhJB2ZRzV+AApKU1ORhN+WTnzTmcbOBKQYZTGdMTmjWU
IpXKNekuidVDBUZT55gTK0mTTciI6XYQjUDtxry+sJi8x09BZD7QK91o/NhMNyHimNE9+cxL0G3W
GZEh9IMZLfdDpD124bJTlocRTjT0+7Nl5bd5Q01p5eqPbpge0bOgn5IQUZWTeTNKl8hazkYdntCL
CLSey32I32u+HC1jeu0xSXMJwGY2ZKgXuem8ujTXoGnM1xa6OBizZeFULUy9zABo0KnLsAg4wqFV
wE8k2/q0mdjiBVnx7jAij9vOrQT2h93M8KLP9LOpWZlbhm3qj7p+he6X7lsnK6Hs7mNdwzwYTRM+
4G+RZXjC5okzz+P9FmPl0NFe6YNpIgcLKC1NlwhLyENImsE45I0BCOQWZvuJVzqD16jfRe30aDXr
ngNdE5OP7GGMyr2edutKReUipPQkRUSYhfUp7yJfw16a/rPiiEMvjNl08mnpxX2MD03HdLipbdul
6eCjbCPqxuWxbV/sJDkWZX8PCvVUrV4lZVm+6nlCyYcdjJQa12jKnovwosnxD2CbRG0/WnN6KwoT
7W90ajUdVBl2dl6nJ20IrtIaq5lGBA/GpOMR02eU65zvxDa5AQUn7jzLBWD6YAI8OOWQ3VEOt04V
wLinO3eGYglYoc9ZHwwc/YAqlXSNBPjFNAJlo9XSfd/ziUx47bqTEZReb/uawB8U2dohBx/qmnE7
cTjBsbipQ86ubpr5gBdMlpJ2esC7+5RBQPFNtX2MBCQBg3kSn3IJsEM7quBJDnod78UyfK6/Hikc
D3M//VAqRNxz1V/Fa+HW95Qe8IoaLeoBVdvKb+pXWEjlUVc5hJoOeYuMaxU7I3LzYZH2Vr4vTYbH
kAcCH4dB3ASRN4SrSknKhqtchjumZ0NwkAHn9gkjz0FoxTHMTKx1CEclyGh6CC2475aGHADI1vLl
PlG2RvpQTHjPTX0Or0MgDYnSq0HThStpbiRbrO+mhw8yXVRp0t0ydhG13oYo+nD6i27boXzH4Nhk
3YAWoNuGNVRu6rVLs3VjTc+AMvCSIhLeAMLi+xg1b1KTXjfA/Ynob2DTGkEy+bCrsEE9wDeK9lM7
0N1Ho+nKKZ+wVi89Fdw4u4rUGl6oE9kWwcTyKB9qfcq9cQzepwHBGuiRtIlUkjmUjiBakxmiVTMp
AIC2WTb87hXVo1yNx4QP1x4sBZQlONl44MHzECWkQ/lUBToroJAKH73jiodxVFTJLQymS6rCZmsR
QjlYionNMhqDq+jmjZbQEmv4Q6n2CRKg7CpFcBxU6kN5nmafMSggATAJ4gGIMGb2ZRQ9OK4mXD01
nkXJDdGEW25tan6k6Oo2L/ITkVjPGPWsvHl8cDTzsv6zKOz+i82oISzlYouxLKiY7BYrZ6RRT5lp
p/D2rFvOlTM9CR2qxWiuhY2oTuI1I+GWc7vqN0Me+Uqn+6IbFacI18JGRW6htQfNXraJyqBfnX3Y
WrCJVfb4ukLJn8xXTH8OYys/63RpkTGcYMzKffo5V0yb+yrKN10ewiCi86ZXwvWaUU6uTM6o8hSM
SYs8wWGQjtVHHiBYUcN3K9A/w1w90FJ9CCDzrEru8yGxnDiCIINHcDUdS4mZeqkspz41T0k0+GqQ
3ayXhaf9Xna0bnl3QWQGO6odvTHn+YxMPgxcyFplOy59znwTn+Jy1j/CAqSqyt7L+AAPL3P1hlJN
zeTnLtSPa9XcqF/SEj2Ycf1hh0zU8O8K4Iuuv2MjqT/iKiXxQr2pALB3XfJg6sxZQZh2sTEwvhtw
Q5LhX6laikIu7i4S6Dq6BNz+gmBxdRyxQvkhAYENq/k+StoPte63xGVustICgVFQDdYRwtO665gY
qqdl0q5rGHetUr6zhNdo5z1pYWfGp5fQxDOvre7UfK2yGvjy/bScJxClEgu1argJctqwiNdhRA/C
8TpsNJWcgAZD0iosv8ZyPPUkXo9Q7guGDhi7Zf6iFAMEqvkVgcU7k0iv65VHqiNfWvQ7G0Cg6YAP
Ko7WXEE91T+vfzYqRlhDsGtLcMMlgKndE98eLLx/y4yyUmufxwrPKRgvzqJIdyHTVijf5rZs9RZb
LaZ9sh7zGuG1zNTqtjDzCTY+nhFAwkp4td5D05zxJX9Ky+a5JcnImbP+0pnDI84Q1AQxg6Mq/qDy
XP2jdbRyTUapQgYMZUcPCGvc0qG817nAcYvDj9JOpv8NN6FEuE0YXeQcdz/qj5Lj3jEVY2daCfQ5
mZ20sTFGIfwB1/3csftJOASSwAhv81MQqbfarJxiS72HsfOgIVmVlOaqr5tLNuGDPQTJzXpHgxj8
fIyOQ7R89OqyDYyHpKhOjH/e20Tcwfrfl7l0HoYbvZ/3gyW9tPNHLTeXTtKfW2u1Jqv16zKySHaA
rQnQ77SzBY3JhoPdBy86dh2UEmjMA1y9sj69FWyZYB/Da9La27kPz5mAjwc735nBamYF0kurdZta
0BOFPYeJVYpzLFd+r4mtFryZJqqCcj4ZzAQxDoHmLhVPU5Pv7C7yFlNcKwpq8KTdG4t9GOz+PNJO
BJRRQm4vzFv2VYfNo8Xcx5yumKsr6ODSFiQzUpr7kZlSB3jfReV1KGJOz5gTdm3VYy1qPV1QbC/o
KiPqpryWTsoEL6UcwMwhKVxy/mlr1aTGl0+FxYSV9KVmE8TqddUpB9Jon4a23grJQCcZy9fxCAmJ
yRZ9e342MG3BTmWGwNbgSD4U1TM72n5Kb5d2ZM6dvIywd3Qe9VDrIDwG+rIbC3okZKF7NfDKybhU
A5RtrFtwqpdGGA/T6nAmHpO6fKso2LOYd2RUsVKTNXunMlF2KsadvgXDEQX4F6qrd7lg7lw3Tb6Z
32NIJXhzDx8yLKMMAbqdAWEF5VYNOmwT7UjeYI7/lANb9oYGumnCZU/AZ32pRxrPnB28y+CMeZwU
RQG2BJBWWlBGDes1aNX3RW7UuNEc9KJAW4VsoVCpq+MskhxLRr2uaT8SGvSAfdoD/CbKAM5Xn4Zo
THDbknQ8HCcLM5yqpSzASjLSkBeMqCIKrbhZhnTdTnAd1BcgElITorKR3CQ85BqUJK3PmD2JZpte
LCkPD3HJToOpBkRHJp+m9h6kEUC9Ju2IzdLcZG0CIo3pb5zqGDsmD6Wt/F8YsjDP5+/vXlSEEX+U
FSS/MOr+z//Os2X7o7x6g27+/Uf9P+ja8qcxFYYr/7N3y91bEf7s2/Lf3/OXmZUuG4ZOSJLQZKxa
cGL508zK+gfsREHko6yqOn/ylQLldYT7ifIPRlAyfwmsxwzFwNmlpXz6zy8R3CJwfLFlRSNd3P53
7Fswi/knA5e/zKzMb24qIx1AjrVZsA2bVN0NYVdTywfKNg2jGhAbC0zY/Nk2Ha3BLRrIZ30YN0hA
UJ9UYZadkgE9arxIj51lJHhURK+826+Vapb3S6ckAFkq8kfbEG4sQTtTjIXJgqyjgrVagaNiDxGa
US0ut9Fcoo40Gz8L1eqqHyCah0EbHBQKoC/atRyVOMTHqk7V2oFBML7PI1rHvkhw1YXj4kEHiLYU
3ao7qsxra3O8n61kuIoyHWKLldm3Vq5z3sllgmslh6JTjfg1tmZeniazFI91rPZul87NbjInewem
avuVTa6aKJZpb0uIYGSNvkVK7O6ujHSY82o9P+KyOTtLHM0/TA0yBkxuaNAWvVAhZzTLPYMhQ7Pz
3diE0k4agFwRgBB3EMjRZkjm8qs04WvrmBbMMr0EHGFoHBJi0rkfdkx+sWkRSjE51SoqUWCHIgIL
bzMdJWekFWcKNbt1plrJdxjnZzuJWgWG2BJ+Zl2Vv2ZJiIKsCGbyYMflXGg2OYq2UZyKuB391Cwl
9tehPcx2vCuE+mxNKapEpqGuAf0AHjtMEztgwDvrenmAsYoAI5fmyO8n81kZp/uoTrbWRLmPvLTY
JsKmK4bJZTSggEKH7Dlo2ZnHOe2rmRYBusc5QCfdhCUgdbD4ep8TDYjVr9PSDzr9wsCs17DiNIxs
vsvjsTn1XZHeiKYzXDzlUNx1mf3KIYy1StVrB6oiGIVLqe+GQK4eB3Os7oYhHzZR2JvHOrWE5mSo
ZpBF1ZmbjRMRtlPcPNJNoq1eRs5NSXA+52r29McW8P+zg5Xyt7ug80YfGhf/tBHyDf+5BRryP9ir
WHqWYeHrhOvUf22BfEVTVI0UaQuDPhwW/3sLVAVbIC3dX5sguQB/boGq8Q/D1FRdxo5cMdZN8N/Z
Ar/tgBAHWc54YQGJCFpxCAD/7CuVMroEei5h/HTFEQ8Xokai7hDap0y/XapDYBPVAO8Hiw2MURb0
mni7xcbT1LVOp/UECYWbVO9PQYCQOyi2Av51As2eEm8TUlRnw7yPibpPhf1ONNpWizKnNQynaN9H
yHz6jKwFKVWrMVlu0d+UFmwKmi+tvcuZK9Wh5GRh5Zdj8axgVYfshellsU9kqFyriFIN9r2CWr2Y
EdX0+yidvS4KzzB8Dlo2b/pu8hJqkRwP5Z/OuV9Zcv3z0fFfH5yFKSabpinL344QKcSuptLx+jWS
h0H9kIzKg6u/xyjusjAXHoZ6z4a8iQ3zyhLGRUe2r6CsW+SPlC6mCsWRIblb9AtGfYyDYdYkq/12
Zm4SQfioPW5sPExiolAS4z5qhmMNumHaxyY09xloeZScwZelAQ2TpV0bffEhJ5n39zfJC/izv9mf
L8df96h883yUxzTLB417rDDzqIFGmMT9/RW+Oaj9yxW+vX5LP2K/PXKFTLmWxbWwHoIh/M01lN9d
hMX0s3lvrSpNrzbMC7M98g3dm3YEZbkWmQHdH0HTkWfvf5dEiafcLz483Taob1hbhGevL9BPlsFq
LneiRrAHGmYe4rrVjmaso/bmoQ9UrgIRv5meqHo5HZp4G5e1Bx7qzVF46tHywlS/C2f1UaM7CEgB
yCexk4yXqGeBmba7iOVgD/hlWqsuO95q1sqnIwlByrxMvNnDUjucPF9LKn0UZrdv1fwkh4VfTM8J
AziDvLAxtXyQjl04PjKX2yboUQM7PEQ1eE6rY75DWh1eP2IQ96LNjoJhUIy0bgbgbjuJ0oW0QzXe
EdTgtflwntAepg3MrWe9VDeo0UAH6HsAkVCZnJK5vkokc2tiGt6MypUe2I1j5ig75/euRbBHB2IV
aNDJn8NQzGdkkzhDh6yLpi6xEdq9lrCYC1O70WTlHScCzD7NtznDJSLEQIRU08B2dGjJaA7hWlNb
dNIObTjZEdYBpJfxwu0EuwD80jHXSmxurqeFB6K9zlB6YrIMOo2hkqA3iRg3mUlPg6t5IOAXjDaR
cVD2Ndbe1gp/daDP7GJfLN0dXSheXgAAwouq0Ud0uGuCEAbMC7w8otDcPoz8wlrtoGbb7y1Ak2Te
JstqYaLScIKS0rYxDD8aQjlOvXWPjKNsrJ1NbvAiyftUns76dI1c/TDggzDkKNk0gHIn1yCvJqXB
hks+XPSEqMdbgnc5+lEInO+N9ZZfqi7+EcFXseLyPiD5HGyU9hauAQ41PI7STF4jJfTqBSgCJlEZ
HKsqv2uVJ763VT57JnXS9NJP77Al3gD2juw9x8SIXo0aoadOalQ8TJtAV/ZSBuPF6F4qQEYnVSmL
R41+NMr90mTuOtGXh3BrbPI+U3u8S4vlpdStL010Z0wqVLcd9d+l6/xmBX7bogcRG/h2R/UGfs8i
Md2UNP/f374M3jeyUGRDU6x15/lpjWtGms2499fIqmySD94CgkxNOua/v8qvtuGfr7LuND9dJe2C
NFnjQDYlV1GlV/IkNn9/hT928p/sJf/Yh3++BOXLz5ew2pjxk8olUJy5IFSHeDv6wleP5v7vr6Su
Xtj/ciUaQk5QVViq9e2hBFkRTjgTcW46M4xgNzwOd0hKds1LdQkP2u3oh5/l/bjXj9V5+DG8jrtq
+7sgm9Ub9O9+CfvbwaaRc9Mwrlpv19p2fu+xQbpk0LoYO51nH9umjQQD4DfH6S8PorUZ/vPe7W+n
XYk8dM5H7j0q5qtMKS7SAP8KxaKNvuQtgRSTBxOouLY1g/ta3Ohmss3MvULuw98/BeWXr5RO1yN0
2mxhfHveQ5qxZDly+AAUH7WYhzDWzY66o7hkUJ5RCf3muf/6ilRKpqXp+Jja3zzSEzlpFqldC80R
HK0lNDml1467EUu4+lDqKkI7ooxUZjK4Z2Edsk0gUOeFG0/Ww2/u/lcFAcP2v36X9dP5aUEBnM99
Knj8/UFs/faqdu9htnD/+V7edGfOwd+s4N/e/beNQlqQSRYkwG9osLfV9RogRFj5SfB5Gy6Wdpvf
1R+/fsUF5FILL1xDXT1wf75Hq5kNuVESyg9v2qikfo+eslF2+h6uBtxG2dE8FtbvnvK6cP5ldZsK
fogKCiwhf3vDu7xZqpzgHYKxoWLo3rITp3zPiPq3YVTqWrX93aW+VXVVP4i6m7kUM1AXRcRHsGUN
+7KX+dEGJrWPGtHFwfZF2hJxeCBX5Hdh9L9+qj/d7bd3mrFoosxYG2yGZ+Exf7jqt9JV8QQ5zelP
3VWz/e0O8rub/vZUGetP9aJw0ygXNtMGYuFl2EHa3aqb8hL9zv7/l9vkT/f37a0NTV0uId2u71B2
P7FFlufu6dp2e59gow3D/fDy9du9+ZcHxE8X/XbazaYSxfb6Cqlb5hLc4LQTeyB3V9oydDuXv016
/d0Fv+2F5fIfpJ3Xcuvadm2/CFXI4ZUEmCVRovILaikh54yvd8OqW7YWRIu+9tuus0/tKQITM4zR
e+sNuiGNAaf0huxascdN/kQi8NragWVbJ28XVp9L480uBp5UpTgvGC/cptvpHRJja5d7YHNb9ZCv
s0tr/fm3aMo6ADywJsrs9/VqNUKU5i1OezsNv/og2VOmZIZUY5EcyI6j2g7a/FJUxblxTU5FKjse
mVDGbFyQv0FqWSPP1cPSSskTggFC8yeZK8Hvj/TnSAblYInwEguzlTY/hoVu0haWXHBPzSq7KWC4
9+22Fa9U5dK1f/qb/110ppFUcuQhfxMDM/viBa0cA+ysBehLIm0gvg33KEurUnUMQhl//1U/9+h/
x5p961ndCVZmEUTkC/WirL784gJW/Pxj+68fM/u8/dHXqrhnAC5j3D0dr3lRVOZH8Pz7D/lZKuGH
qJoMxV2WJXF+2ECjVjcIzAo7NQhMDh4hedDW55yZncbRs1MkrL8PeOaQOY1IiZMYG5oO8mzq1ZGI
K6YmtS0HKHIdHrw7yBQLEkSfqqtAXYQ3uDmuhLX3zGbveEcCVVeXZv/5v0HjmEHMJaJlY7YVKviy
Peob6KxdCbK3VoEesW4kP8RdbGLWiVFgGk9k1y4CBJd+99m6T2Cvlgnl4la2NlIAJEiGBCr1VyFN
fZjUa7X9kMJklynlhSd2dq59+2Plf08LSWB0Ytnyx+LRR8tD8Sy+MMJUMv356XwbYvbppEmbS3Hf
cldKrkevWYhZsWu80emw5MMDXmudep+PqPYgo+A1XbvkHC+yMLaxfHlpdOiFYmXE7YU63tlvgBKo
poCYt4gT//eHh0U9hlyiuVsJwy4aHqSRvHXlxepuf5+S07f0Y+H4Ns7sY06gT7ZKyAFQNU/4Ghd6
f8qLu9/HOP+ILUURNVXj3DevSepyOIyRyluEIkKxBkbzCkfYk36Pf8SJjvW62RjpInn5H9yofm5q
uMQk6qAiNWnEWrMvrktYgj2FtaRbAgxdxrZ/Q0OJIhtNiv3l68S5+fp9uNkeKvgaVLKC4Vqz3hdJ
v+mTzYWHOU352RsDh0evkVVEkvlV85lRyhhgA5ycNjgqJKgbwYFcbCMI31/OfJd/npynkIf/Gm42
QQKcKamh+ySLr+NlbmNQe0ZPI9mxjWl2WUJnX/p/IAQ4o1MvBfvSsYt9+czvpbdKV4GO7LRg/ft7
pYRCZtgQhjnoPvnAMVjEqEXCqmMr+oyi2rbEa9xZe9lqKJc1CKxk7WDBKpAtYxtZ1I4gZeaikF1n
EJ3RoLqgDlJck5LVbbosiZdd7r8aA5YUH1Fs1Qikv/XFc0J1sgtRfIWQEcDO9Amsm4CaqLBszQ/u
aZgjZCqN/quUZviNCycJWs/BX+M6ouuuMjV1UUwE1iJOfXwS6cqFV62b1Z/YDLdmQGBgnDlm+kiR
FhzIXZIcKTkf08B0gvLNLRDZNZ+C3u4G3HFwqj+iGN2JQXGOG7Ijl8GLJAzoGZVb3b/z88iBsLSu
qdBWo3gvKtVjKDy0+W2khTux+eixWsOBucNusQ2F8tXLIAp5fxST6CxpXHmRf4svfkFwzq3VPIfE
WgwIYTsda2eDYO+YDxx5I0wGkeTkrbpugKXVFYbNAZBBiieNkEdTv5Zh7zUI+jTiRRUN/6BZ2aLy
ZeF7q/sry41tWGILNMfrEX91mr8ZVWATAUmWwdFLx1WegqoZshVPdBUWWI6QcUglJIeinSBWviPI
2GEpRvSAaJOso2D8gEt9PbJ7g4uGaUPvN31sWsVBWYxu2emLE0ygRQlRw3A/aumYTOmE3g0mLtuT
CN9E0pVL+M0LaSdIPql+wyYQP9wCxWSCfkd5L1DsVkoKjUGyB7Lj5QEdE/gEi/NiAZxNDRHz1dZ1
mjtyLlxnieZ0XrTMkQz2Iakgce/AHVxUU+6k3i3I7AVzg2ujjw81CAHDgMUDALWHAug/jKF4U1qv
qVYcPMt/l7Jxk9TqTRRHK5LjNvHY7HsSj8J437TpyifqMy5L4lS4wXv+OgvE7SDcGkyePji1NL5E
vdpDYqYblNtmhfjeFPdG4x7KbBMr4SqM73LuNQtxcD9EK1wL2fhgiv5GNhWIrIh0PXGNaOAEbJ6w
Ehl0Y7VOy3vZv5FicdtpgZ1gfpKBMQEB36dxRmYHfHxftsnKAvXOq1MqdWJa5FuyWvdkogLLwcuk
vSZttcbkvxAbaytbmiNhlGnHdT0SMhlPnHJtWYjJGjHysjSRncIYEunoRVV8iPI/NL1X3aCcilLd
S7SKc0D8kpXFezdXk1XnuglQ6bXIZA86NNvK3h2eYzGBgKG9ZThXXQ+dZFndq95DNz7hgIPRtMpQ
xgZQ9kuYn73/WssPio5aiiArlhncpE+jMu1f8KRKkRY8vX9XUR8mSG5KA9CoISKN6aGaJFap+toV
GRY/9BjqU5hFhzBDG6yjK4hQBWLvtCvXfSkC7NcyMQX1qm1flNDb9AC00DosXB/233TCnjSiRZ2d
vDJfRwN+iKo9TaFjunvjSd4hE9/FnqxLojYKIbvqcmZD0C61KnlDt/yBEG2V5nskjXwjV1UqEFVb
7L2mWiHcAGSm58gccdDUR1PRr6ymufbIqArBhERjc1S1T9e3SNzxV8RHUB4LwS9mD0MS3AfubSt/
6enV0O2b4Y5YlqPRhU7d4U4BeVgowwoVBbIUb527e0H/7ArIMYaCJB/5VZfioBS8k2V6jkJHoAPx
PnJxD5HfNbSPtEB9VrGNKqawlYxGXIJn35ZordJkn6E/bnHEGPmr0WjIu2+aWN+ParIbceQ2mYkZ
LEdugUUjuvYn1k1P4TLAmxy+klfmiKnLsj3szbq0jeEw6uESXetpbLHNU31FAlxcR8gmzTBCwO1t
cBTbdXhl+U+0PWyPBN+g2Mr5CWcxQHdBMBdQW5eGeZgOwihDuux1hJKnR3eidLLQgIoK+zNwdi+9
VZgErvFVV9l6CPsdHLpVHn7CjUbakeya8tXEoIrQdSGlRGl2NVFo/rgT8SePlneKfOUeBIC0MppX
KcACpH2WIHorBWdVBVEA92YUL8chhIVb2lHwlgjybjD/dOB/PDPZj0RaEwjsmD2WgeA14/1oQ0MY
TQUSsLBFjdwXOb42vGBvYJiT8nYTTWoWTPxxp73IRmVb0wGxPmFktmvvIZbusqpcpmFHpqQerypJ
XcKEBYP23ulGskZcj9FMxECfEV68qPUBeJ/ZYZXR8cFUNXk7tfEoBHCf1TH8dDuTGNiB62sMhzuK
d0pEfwotDQXoKnkKhVcPw4RHZtuFM9WZU7Bssc8aMimtlja/PitCMUZxFZNXDBS+TA4RdWfxWNmj
g2xcXYkbpgMiggsXaenMBfSfYWdnKzCnrae60TQsQeK8/y/geJt+H6xNaLB/q7CZDQYbFP7lXsOZ
k/E/g89u2QonEk3MGBywoa3vEDTY0Wu9+Vtqv8tOl+6dlx7xdOH5VtvmhFunfc1wIfkYvhZtyK8h
sia8UOmVpXPn4+/vcnZe9Ct6lqnHQDEBx8gwpURetpiC8ANgcn3s05u0cAJpk9WfRfkkFLHNN6+R
Jz/qjqAu3eqPzyLE2SMpDfKGQdx/acOjJ14BILZhcW5d6UkDSN08tu1XqXF8RIUrg60oN1H9iDfe
rYW9D/bJzHeScdOpeOPq2zi/JaphQOvWFB44E3bNmAx2xHrcqstmUbfisho8kP/QYhJIP+HgjGTr
dDqSVMyqWOLtKnpK2a8hdsSHgINemJZvilg9llPDxC1UXF76G7bAtZ6eRJRiNOEj2w3VA9ElC2VM
t2z1j5G6STFPEawFKJk1eC0Yb2F6Zer7Eq9YiAdI1pKH3gMJ0R+t5DoxsKwk4UZWdmZHSyJyCowW
XeS07Ha5LfnkRNTwL4hfJKgSk5X7EkXwBQpAa4it3/LqLVDc17xaBlLxYvaAzounoNkmPa7vtT5a
nLADgp+VR914DM39IBHbsinHjxQkZTK8mtkIeRh6Hae+TRUvJbUA8tYgJg62gUWWjBQBm89GcgP0
uKs3YJpLnHj8H4biYLb3hlbiFDYdER6IAQvGj5xGQy7vJhAcBttsAQeYy56k8YWYhlcS3F2oFk7V
7kfFvVOyjRYnb2US2z2np6J4cJGo+wgVhebR0OgTYmxS1iLNdOw09Q6I1kKR933ncl0pDoL5x+LF
cS/grEFwPYEu5RZZybIMRltxc1DiNNLrTYUoOug6VlqU4igvMwMOhts4A8e/xnv2sv5aJtKSvE9b
DhEwyDEoaX0r8yLz8hBO2vaNYsE5HCWsW2OeH0yBzA6jfnPz3eC+SRVX+9/XzB9rl2lQaDREHWIJ
8VTmrIwkEpOjBRo9Q6T3qx5gc27ex+NJcPs7uSYO6EJNUP5xDZyNN33239aPpDHGTHGZ6InQOXJl
IbYvlzEAxbKeiKg65H/LUaNdCDWkpVTlEboSxObC906d+2QZH8VEzBqf/apaJB2u5+JCxeZclUO2
qCdauqEgX9NnC6qFTFMjX4xSwy4/1AeOctt0FZ9cqtmkOGirwY4d76bal6vf38TZK7olmWQ9GiIG
oXmtKK880B3QcKhx4O/ZljfJOt/CWlT22RpMznp8JNgOWs/SfZdx3F+6ok+d8XlB4vvws10sc0n3
aFWLG8yqPVRrjuzraitvLvbwzu4gU/3IVFE1/ZhxRimAAhVIR6icdCs7sW3Io+Pb7+YNHsRFSaS1
CdH70r713+wn9Ch0RYV5My/ijzIMLYArJdmun5VyKvWvKtJtJTlyjli25XMpfNX6qQjuhuL0+4s9
U0xih/6vkWdbpq76rVU1Gdl/Fff3F928UPv7+U1x4MGcIIqT3oEexewb7onlkoqCn2b23LQXyqq6
IxAv2kSOv8LEXNpauxIcSj8rHE2kTggOm8fyYkv4x6c9+zNmn7aAdd8IPU6s4Ra9wy2RRMtupa6a
Exyn5e+PFCH+mclqoHRG5aHoP2QeRFOlVe8yidLDQD0wu/U9Zefb1lJGpbWKnRZgXPISorwTNtW+
8rzlpe7sj4Xz76+1uGjLiqHq84VTofqiSAX0S90c7lvxBN2E+6VEJMw2z7P90NQXfvPZ7wZpA2og
SVJEebYueZoEVqDNmcAWt6Yg6zZBYT1kTXfz+7M9M44iKYalaCxBli5OB85vKzR2bKvvS+DmVnE/
kpHQQJCEk/D7IOc+RzpqpqxSEyBZfF7QNVOpofLRMWevRNrrtNZvBIf051X/P9BHnHlXPDYJ3pqJ
UJJ/+vcntUZRpmRBkSwU+jdEO1/7XrfEruxIDTIkEkk0+dJVZHpKs9X0nyFnH4MxVLkoA4FnlYP1
ZIcQb3d6QGHeNtZwP9bFCGHhz4WHemnQ2asroWHpQsCgMhHXhG1sYsG98shnEJJPyW03QoClFhr6
QAfGDZ08p/DZPv4f/4jZPuJiLO6agIc9aX/U0lwZK2Qa9rAaNRfpU2QHtmZfGHNaQn88bVrQNKws
BWrG7LIAh7VJVKTEdokBWTBeK2y2prn3zYfB0smu+Sqbp8rPDzKxNypwqxiXH6pL8FIeUOPg0p9z
ZiVErcenY06yd0ObzTdN7OrET/hzkkdWJ6ffw/Xd4nFfCJdXwmki/fzplsoapCLYnyc3R33fkIw5
HZuvoutk4+2gNa29I5xZHvTFNf7MXsYv+8/RjJmyjZ3V5Korspc55aH8K+wiTwtt06J3YNyjGLdR
5f7+dn+MOR0Zp4XPlBSTE8O0F3xbkLKQKNUhojQqx8CD3LdWki+9sB8LxN8heFMqnkT20Nn8QbQq
lopJ+8ynLGK9F2hUGwpCaiqtJSBXKlgvEU5NANBBUz6g5ILwAME4dDtDDm7IbnYqgOKQ7p9+/+k/
trm/p2VRQg1gYstQZ2u+kce6pgucllMDHFmhbMtBpRamUDyR4FBGS8/zD0OvX9gCfm6vs3FnR5ZE
cosRvza1JOlWdA/4hHURuEuk2gkwIGq7y0lbnUh/qIw/JA2N1Ord14U/BqFqXZxe5z2SYUHYjDi0
fn8iP6Wksz9t9qry3AVOnSLGAIt8nSjPSWkdghDDZtwuISc5Ro/0PCMVU91eGPnHVz0beZpE3+Zh
YgkKKAkeitJTDOwJvKyO2khNqT9mfexUMiFWSXFs4hPhXcv/4+Czj2DA3CiQToOqx4oWXQx8NRWu
xpHyplo7REwfEulRNl5wDzo4jS+M/vOE+e9P12affZGn3Nmmh26E6T5pEPP41yqc3xKBaaD09git
XSO2S1P7BRgVJAdIe0Xc3RHKdu+zrXH7qyKAMZy/kMeLKr1wr/xvZixHQSYiBcB5OzUCgFb5MV9w
rpl3jR+vYk1albnpGLm8MBodQ3YMyLIjY40IgPwktXi42QUCzbPh/VC0SUGIQRLP62OGXPzS6/u7
Sv2zTvMIdUmVUS5ydvtxSPdEwmXlYsoY0h7wi78kOqrYuLmzSu1RJDmM6ivVg1inS5Hn7EyKcCOw
tpj4rTMDwXStP2I4ZN6RhxgcRZWoT1+4ipVg12v9aZTeNT27BaVra6Ox0SBM+YgTPXefdPWS97cc
aBXhvp9aRHdd+Nl0cLkSAbdUZacJURMuRsX70LLIHqt4vRrOkC/aiA8+ni2wyMswE25lH9RZoZ46
KP1DcM0asJLV+k70v8ySPAxd2dYqzMJqG4eU36zXRoo/dAr7RXJnVsnrlLyWFXBaMgADirgEZ7Id
tGTvqw0/4FEC/6Gibjcl9dl0o/sAwCSCrIWqSTQKqD0raFrhlhOiexxG9UMLK5tGF4TJYtnr4aHv
xa1uDEfdC2xJEu3WFa5ksj99cjWSCKxJs89UQv6QjPGiFiWdS4uiWf+WmIFThU9l8Ab0fdlyP8Ly
sFAhBtAYs2jbZkAFk/aQIAWl2DMar6n8SP1vUXTx2syHlQQNUUAt0HtbrKDbyOXm09ZORgUskO51
9Z4QMEeLALUWJr3szIF25lgEqhGNAzQydqL4vYjIlmpbAKo62ZMwOrjB1M2n2+ROr6r8t6wrtWsc
N4YNRjjX0I8nw6cW1REmBuBmGCmEydWaIv8Og726MEKCeJViY9JOj2jYKkZNSnt3n0vTm9HSF1GH
2ECdq+hJN9ePxXSZYn2RdOFmsLRnDW2TWR38uN62Clk4GGvgum5hFBJy0x9acOiCIDlCS2kivs3V
x37ANrPJ+2tAq+yUwr0Lo0ExAZYKyoIIB+L8TlmNLSpCpRW2y7yr7bS7luKDF45LAUOR6B/NoiGh
pdjgTQSDXBRrHxRcHX3JwrVrBHhKHdpeitStFOkuNPqrWPosKAKnxXgMc3pCGWRwgSqnuteV6koy
XrR8q/XlY1ERHK7AKpeOYzFpwoWbJCfZAP61kFebCpp2nLv3CRNcLIydOt4Su3bf1/K1RDQIdsDO
EO+6UlgbVXhrpgnkNDbkMTrm48mCqjTgR1T4UscHoQw2uvBVBbeiRmW2Aj5RyRR/Lc7/3qqNnyL5
ozdePQ0KkHpIGhXLjLvHywDrTDiOWrePSO2JP8r8mLYyruLXBv8aiTUB8WHhfVh1Nz2xtsawkwrD
TlA3DRn8BcIhIJoGyYNXu840tQ084cDEJwjc01huKZA3q2SEcNRBEUGAuKz9dm214r6x6js3PWJ9
xiFMx9Qar0V378nC16DIj5K2FcPGbnTSRnpIeqO3VsQHwA9AlyEeK+9DIawz91HyGuqZ476qYXJp
V5JyElKLery7zTXjronivVlIN30GQRLaQ2U+lqF0HVVHD/53+JVETzCvD5VnbYqh2ijitQG6EQRX
EAaHvnkox1tqKBswd7tRL9aij6Up/0CZAbW43MnCS9/mdqmAZopu/OCObAaiMJ4s73aIu9uAlKkC
hKKi8mtgoT7X+U1p3oblraTctBBKMve68T/DLnVa5QEjG5mPiyi5F3OYecbVqDwSsLkKfVAdRvOH
ijzPFJYQPidr/EgiHKrtHW1eQE14ysDeLUpyf5SuX5Wm+JEr8NEIiml1eZeTqenTy5YTRCZ8fT7J
LJY7HSmB0hnjfpAF/htHznmkJ42ngIhstSwP3nivKy9BnYH+JU07AM0f1qvKn5JwWJawrA7xXtIe
PDhSsX9QE2WVY3NLe/k91VpHCzHUEQZoDSG8Lcj9SbPK2kfCNhaJVz27AlSuSHrTqqcCNPRISLup
DWtz5Esq6R7AygpAFRhGCSBWr+h+EtkXFhX1f3QERnFdGIMdVMS3d/vE70jXgv+DHIUMzY0f1lel
+CS7bLkDndng1Al/dHV8Lw1WK3whRBZM613JCiIUB7G4DY1XXX0T236VVqRjRvAe3X0YjvCYd6TC
97RVM9Gh3LWIIEoTPlDQgRkrH4DcVwRzV1yT+7zQtGJFitdiAqZnpHuMtKYtIJRBTsk+lRe5rsPO
Qf6kHLL4Shv3nVUteyCLxWDewYbhTGNtOqvZ1+ap1dij2l1NHpsqbaLw1jWhIJpsTdJd1H0CNDFI
gCYr0VC3+pA8Nkm104gKloJwE2aPAat7B3Q3MqhtWv1VX1+Po7Iy8PEPAp+MYa7angaRJO7VFkgu
MNEg4lgXg+ivBH1VSzdkWG56WsesY/RlVhHhgq6lUepz7yWrXxbWc4iT2qwe45iwC6/cNIqxc9Wj
0v6JgfvxVkG6A/0eAKyw6sTIaMDmrBqBYNQP0IMLIX7T67eSXR2OVmRSXoc7Z1Kel/2NZO4U3b1S
i3YjFt4q6zdykRBmdmyj97ZSQGXe5+2nTloDEziEPBqvffcpdu8JFeH7eAM6asveh5Y8CdmT59If
wQfqR1R70vSkAc8rUdxX4qOsP5meslAa9A9VZReIv+pJoMmWYNxVqJQkNZ/gxy89RNQgHgcWvCpj
A6+OqmEtdJrmVg+rVY5AmeYkRrinEsZu1r4j6rwRTPeGCKDaAZ9B5omhx2u231dFTAlfIFxWIswT
xu7G8BPyxVhlPO+UDO1DpnkcWMkJ1JpjX4kiill3o3Ux9y+UQaW/7ao/RSbB1nWfeIp01L0BaWtF
+prgIoEQ5JWMHglgD/rFDZRKUhyuQU8STycjOjq4PWB5FQyWVhabkaoQ8peqiJ8L5YNnH9bY3aH9
LbvmASzUphmlV834o47MhW5n6THLRS3RXfqsSLzQglUqYZ7I5G2UJstQnazxKB2KkN69ngD9kj89
8z2wUOXzDjpa8oZwk2V3roGVJTdX1nBHfvXN0FU3jfHl+sxfPdtY6FqwmhI57Cjloa1Ohintytjp
e9nW01UD4yFLyCOB2SRV/PGHKq9IZXDXfhvbckVUnpJgjQzuyM5YhJG2NYZ1BZHU7avn2Gjvknwj
RPKdaAC78DXWpIYqth/IwPvgmBGY7spPqgytWN00GhWU2v+S4ivfrVdmr70YbcI5MkJnlLroiTaN
bu2UkjTP4Tov/gwCZwuiv/kfR5+jmHTouqNvtRu/PUoB4R1B9NpH7AnpVe1HKz8SV7GAPgWatbaX
CDMQZPdlJJQgMIZ9FmGjSLQtvPtbD4WR1/m7EX/tELS3gtCt+uyoIY3qdQhv4PvE5AWi68rlWkob
xJH8hJrwtgRGr9QsJZ680CPglxJcJVgHjXjri8kiIiCTXcyoXhGQOU10L1WU0YfomlNs9C6b3TGT
h22XgOcmGEJT0Tn29b4lbTiuOMsX90Lmk0BPppNUPLR8HwZQU2sMnAa+qxCS4B1TuvBfCvcu8fYu
JEJF7JcsSOu0IFb+aeyFfZMhniaLeSSlC7+zHtIRrpttUWzJPPRRB96o1L5AmZVkqZokAkmCjR7D
7kR9yXdNr3Fi4C0F4ZSCOonEAxXlZdY+IZlHKqIug3wy9Sa0tTEDCNGHTEJly6INAXHhkU7WChPo
OLoKNSaMUSlsYP5CyeBEkg0iy5mTJ+KDWHZ7Q9rlmHca8mWvhmEALTOSZNzYUrwd0YUaEdOP+45g
m0Z/Z3lfUt3DwO2wu+cRA4vHIXqQ0QjU6YMoh/tAFQifyFadScaOf6VASjbIK4647erxbUZXtnBX
LYtpUO+T7Fh7z2LzEGTTISdEx9kvhlbA4HyMhseCpEwT3SDYLbSCkH+9XSZetUTmJbAJlfBgFZVT
DxD0xNdM2LfNbeHfDvxVXXyDbNLuzFcLDUNuwgIlJaEDoJqkH6HmUdR8AJazQrvGIQp1jWmGnOqE
gwEYuivvNIJMVVW4iZL0s7Puq0Ddu+V+yvgN3G4lwhQt024jQfsaOSIG/puY3U9XKuJHFi52qFRa
tpEIU+YhDMEM4llXI2fspU3ebbQKMW6H8GriaQ51+Sgoa0u/ViNjJZtfevvILK+bD2TTjqGF68K4
rWPaukO0KRQyFcL0wTfpxLfjR6BuINtinqiPAQlnwL2MnYh73TdDSD3XVrLPJ7kVkoKyJHQanIEU
6PSxvH3Ek3AN8ijIrtxVJdFKJAPqaJdzHWR/Aew720qNfhiJ6ZGb6z6/TWISGJJEdKdvbFFxZc7S
o4jq1Df7p7GTlokfOynKjR6KLaDqnZI8RQFH6J6gRE58XvzkpXcVJ/mYsOgGSHRTP6QCPNkh+Awm
FQEp4S2Q0dzOK6SNEHALJKBCRpYOooDEwjFEyh5/nKN14bUb8NX0pQ42L1c9rq8y4SpdbiyBU6vr
oBT5PmrtqZyiNAop2ykBstNhYPcvhADyv8uJhQcMqu4x7st9x6bb+/GlaoUyrylTqzCmFpBO/8f4
UVOuDFUcK5dKF/TllSvCMlaQ/tELBrYaTtPZXxsdfMzwI9aG+6J/lEi+vVAxOVf6/PY3zCvNtSHG
oxBNcBCfhKZBtVO9v5IC8sL1YZE3+RFXFp8DGiv20BDIC8cp2FYt0AATvU/HmVazE1QEETS6tosv
VQN/COr/fUZz/41qJGavCPx9wBeW3ZRbShiVh5BFIJDF8L8a9aoiF6mn3/L7kzlbjPv+ZGatpSS2
Gqmhq2Org7IVJxpy/KcBnRLQ2Kj7nthidNWRQpgW0lshutKqbae8RP39kKuLWmp3hQQrOk7WVCvR
TiMNr6JLIoofTcTp6Wgae6QpW1SvZ+XKzsMRqHo4pLSTZjcOWlw0pNtuzRWENvhOXMl2dLpoXz1X
oTUoM6kmWDd8WbNyOfFsqiHX4mQoddeU13C3L2CYLFNn2OB+//09/LTbT7/x22izInkQmYPKFR0M
Gso7GOn+slhmSzVHJiJx4l7IC3Hh2ezqF8Y9+3V+G3dWASecA2OwyLhTaxGVVGijcsTAKi3NjXgY
NtLL7wOe6798/52zundg6vjqDZ5qKyC+SpUliuNLX/ulMWbzRR5EVQJqB0Pn4B+5hizHffY+PUd5
sSvX3CnWv/+mv/XgeTmWZhLtE5X2vSbPBgxLCmapyYAYUpz6gxPKkmvNCzKyQ3MiSvT+9/Gmd/Jj
OF3SlcmlCPFo9s5GEmBl8ND4wLLjdMCKiQZRuRJySnc8/3/xwohF+c/BZi8sbFDieaSpUQtvVj2Y
UKnUH37/PT/790x+SxV1PjNsWeZc/tB4buQ2CfX2qcvLPkk3bNVu+l3/yK8LVpfESdK5T/v7eLNF
rxmkrujz/zceHhbbuNNuhXW5tmzhgqN5evXzd2WRnI38QcIzNVcR81coShmUrK/rehvsqNyukUVf
noLTn/zbONM38a2flBX9GCch43AkKHG/cxL4VBccgP+Ua5h/Fz6xM1+YIkuazN7NERwi27+jtWpJ
sKuPNjpNoBAKp/6ipuPSCLNpV4ZZLcsVil3K2JtWo2VK6MTv0+7SELOvljDiguAdfoSCcUcVTxEN
2f/FCLIswQxV2SyU2RYiiL4qp3qIhKJ5FYzrgh7r7wOcm8mKLP81UKJC+6GvkQspTF2d3yDuKPc3
6+iKRAf6BewXgV1dmMs/GRKmoaBqUIFh6jo0wNlLUYYmSMzppdS2tIIX6pC52b65h9oZbJDJJjer
lfXx+0/825aezWwG1UzT4mMRDXX2sUKTz4RxRAnWah+dEto6FpXppBtKPSX8aPKDqahQZFztZDsA
Ma9dWvuJ+VARvThFBIXypjKzlUdzDpf6QqWXoVQfFYzjnLvI0K70QEBHjQMMeicZNdditvVrk5gy
jj/iVN8a7MIt9iU5aqELjTtOln6tOpV/Guo7bRyRm061V832W80WBOP4+xM4tzwqskXghQSjDfXf
TAGSeOTzqAFG/gn6MPyp2KT1LSfnZfAib7TthdHOnEX/GW32vAGO6yQlMFr/PDiUaHfhE+wtNKIX
p9MPoc00ndBHTJI3CCzzbTMuuqYxBs51+lVvE3v81L0W62hN5M2qOqCjXBfpAnH3hQ3t3FHr+7DK
rP+sJl2vxhnO4/rZuxMdCGDJLZwvCCzqe/kH7vZO2EZPvz/VM9sAVmdJQnaBSE23Zl9OXxt5E+R0
9dS1t1E2EcQqdSVvLglTz5yUGcaEYfEXlzRX/SpuI5dSSk8yNN4D76NPnlLl/1uMxltTOBcioEEy
ac6xOWWp12ptMkZ6IGssP8acGPEbvYN5Xdav/u7ibn1uQn4fcDYhhyBQLW9ic4Tb6WCAg2hbbHFJ
2BfVxOd2BAV0nUpXnb16LusVXL2pS0Mq7GFHsMWkJibNeTFpXXGfLo1tvr4khjgnNVAwvWqmCiha
+gHpSPy67eqcoyP3mJ20Ijbdtu4Cx9pDed5rjrKj/71RN9HJuxEuyBzOTpZvQ09P49uRoTE4I0Ny
RpcT1AdDHx0lV2jRRs7vU//SMNO//zaMWReum0k81LJ/CnVg1cPKxVnz+yDnlhIFdZwOSIOoob+P
+dsgY+Ia2tiiZ1UwQo6nSpcdl56zhHfi94HOSYbY+BB+o9IFpDdXUVUYw2M9Qx897Ny1suk3hHvb
7iLeXfqWz65TfMaITA1d5pubPzhqKqlvoJ1tV61NUYyl2P2AXm+n1wSh2jni9ovus+lbmm+238ec
XUMVbxwLbxqTEKidBet53e/58BLbWpOmSc75hcc5rXs/x+ONURkSVaJw/p0cYm55tSSiFgjyd4uA
0dGFWk6RTQtK0tw0ck/+F2o0lMj/OeJ89e8MTCDEk3B07cs3SNabtCkeKGZsJELO4PU8pWqzDRqC
WUmFzMy7FJUByQW4iThZ1PV/UHcmy41rWZb9lbSaI4zogUFN0LKXSIrqJjDJJaElGgJE9/W54BGV
JacrpapMq0E9s3hh5v4kECBwce45e68dWbVQ+V19qGZ3bfxDp+OrbgzSJcAG4GCAkv12dXy6jbMs
NbIg4jbOzNbtY8kzUceRDpXTD1aWQ0Tro8yIIgACU+seDTtLi0JPF1KfRM8QQ1TBsDImMZUUeVuA
wJio4lwrhB9gW19sQGV2auAmsEUi05T//NZCSbw0UogsOBsRbFQ38pRBh5VmwNHVEm/8/SP31bP9
+WhX69RMEQxBqjlaEUd+Ve57ldzZULZl+YeX9Jf17ecjXT1xQZSZqG84kqGfFxElkNIxtiGTaKyS
DVkYDvRcevjiMRiTO5jNTFxEMm7eZknpf3/OXy2anz/J1XMoFgkBUfJ0zoCWzfzXgEIr/ulR+PIg
EismQnZxBvb3z6+xHOIh6EK8JNPrLpyT0gg2RHdbO3uR7bPdzbXtj++7r16x6Nb+45hXtWwmXdT6
knHMbglS082ddMnYxam9iyPb5S73q/l/4Up+OuBV9dDKJ+j/5HY4uXCTJFP620Pwkynnpwt59TzM
4Ot2oLZ4HniBahuj2iTGDy/rL3d6ny/c1VMwCsSuEoF2dkSMmyFT/lQA/ps84bBw4mpmDwrBPdJ9
X6iuPmu9/95FvHowpOhUGTNUo44qfrSzC8Pk2BXJRvvvHeXqppdNoTZPCkc55YqDQZz/RQtF/6H+
/3I5gccD6Q1uPZijP+96Q83P1RkKBREDON9RRHYYcHMldivzpxP6G2xJrazOJqQc1KYJ4vnnsQKZ
tLX4xPbcPJw9ZTk1datNsGD249EHspN543fzn9qRX92Nnw96tdfISoW36kiF0mStNTKs0rD6JcNP
y/JXXU9ObtoMcJbg0q6+LgxEhdKaU4uGuAnXWKIXnKxhvS3Vbr04eULi/1QTfXlq9B/YSCn4N69B
oY3Y12I3ghSuhzP5yO/hTHTS6Pb72/Bv7yTnw5uNZEGdXc5fYFCwGeesD6bC+Ll2DR+MuHvC/ab0
dNWI+rAuSESswVFTR1sxKXa/P/xX9+fno1/dn7OUVkCJ2NJ5rMdNUuxifWEY+++PQW3FnXddeGns
cEjxk0Re5FeFl6ie0JiWIGbSy4sJVsXIU28MNGTC4VvUiHYairZcE9iloreUYhtZgD8TaHxUyRxZ
qjdm6MPiaOp7oNukKzKTanvWRbdhE/mdQfKWoW4umrgMTssqvSyrKUPyQpBAdV6Ieb5O41NiRSDU
cvMQ4b2zIBkSWU4a5gynPrNzrDfJbZ4u2nSHM83s7zSoIShq1EVc4UuUxvFZ7dFqRm+6AaepEpKM
zLd1rh8uEQbrysZ2gMl+L9FCrprzMgS8NQK3aFElRlmwmcDnxrBqzXtTucfEjiHOgmm/vlxQPQfY
rs+4ufrOklrDNc7CXBrRqMqItsJqMatO6PYDZvivHVlY5wq3tprb50a767rMk/LKS0RjpY1vZvEi
jpBrTua4GS7d/Ex7iUSdhRh3d7mYOD15KplGHqiJ8nDi7M1Iwv7+u/696f/mq74efkKACYnrps3S
OJ2r2WBD4HgaduVW9/1CnmPrnKPF31W+4fxC8LSLfd0el9Vi2mQIjrZvticvdE7iD/f5l20tnKzU
HVA2sORcrVOXhtBL7LoTFDe6rZYEaNmapX4kFow952J9fxX+k6Opk4uKQTQmoD+XYp5yxTyNCppk
csR8xQ0WJ6D5Nqn1TuRWE2ve+f6I8lc9H1xAGoQ58m6J//3ziJj7M6OcNr5iguaxeGtGnPdNY58D
1AD1bSX2dg5LayiWDKJLlB0ik/leOApkB/RIAArjqEXvJNQRJD/YkoL8xDgCXHKRUaNBL22jeCzO
qzM3blX1z1I5NxQ/1+ejuDUrIC26rSbvBDGKyKBDQQl+OL8v96efzu/3TvnTZqUKjTzPBxaqaDHD
Yk5lvEuPha8506jt8oaqYfFjy/Cr/SJfn8yCxsZjdj36KmeQeQAwTpOi1tG92G0eJDBavZ+9huEc
uT6HbuzIldHsxvez8w8d8N/vtL+epU/Hv7pnjZgk0zrkO51asfG88vXtpbMUerETJhtx7EDOOMPT
yTFnbMVbo7YmyCB3tAchY/bDMv71m+rTx7m6xfQxyDP6xtP0dnq0Kx9NZHBXiCtpIRbUgW4HYQCJ
qp1sjNKX6m1SeD/u4b/aDX76Tq43rUp4Rjx54ZrgBJEzZGAX5hx9cTek6a9SyH9Yzn7P3b/5Cn7v
oT/ddpmhn0x5Ohyl8O8hhIE+aDMJqUVbc+Cmvv5zyCbNLw9EB1qpV0PbOCRARvY/zcG+esQnlqQh
0XMy9OvpnpjWF0Nouf4CiNZe2PeSuoy7wY3ETTQTeP2ojtQZH98vLF8+eMTbapAr6fP+1aaMx4tO
4gp0UrWN1mjG56GyTIZ6IWeJd64xotSHmVos80vqysjlBD13ThlCWQ2xM96q7z/NV+UKs29JQySh
AQy42vswnlPKc01n+1RifBFCvCaoxyRilE669/2hviynKchYUlXRgAV8VU6fCVY0TrDxnPJRfIzn
heoETnE0oRFU60mYoazITwr2P747vjzHT8e9furJYKmY/E+3XOcOLwrb1so2blN7GubOpk70S+z9
dG992Rr+fLZXD7cpntOuTbRp8i7YKjzFJjnZCmaLotpn6U6KIXTFkdOp73K6lTHChO0qMLan9EaW
C1cxn5KB1Nf+p/r0q8rRkCZ4qmIyDLxGmpD02dWz3OCeJ8pUEwgJL+f/le+ZGACFyekkPbi6p1Q9
VqNgerOoh2adzpubqe5OqQ56N13oS4ZR859n2l/uZ3iQ/+Oo04l/Wljw6ZLuhBmFdoiyTOfjSoPS
ggKUxbzx/ytma7YZn493VZEEQj0zO53j6Te/6fhOsYn9aWYvrUkEXnx/Tadfdr1qskUzdB0tAv9c
9V1IK2zFk87NFKcPWU0b7U4bf2pRfDWo+XyMq51LLAW5KYc8Jski8FmIUXBIHu4X5ydcxpfNEDLo
wHPLMzAz10lweVfoJHL8Lj20ZemlG+Lel9N7jjSyH943X93u1ItTLAWThdlf7YIkNtpRZYkXpWRT
ppEfgpb6/rv54gWqiNQyUzOVavH6bNr6JGF5BKerTMJb9icE5er4BDSxs2tt9/3Bvrp2ikgBLCMd
mjL+rh6uiHjeoZj6H3k23gok20Y9wYs4L/FZW5dmOyCPTXE5tvSXAjKuvz/8FwUcfU3GoFxSETnM
1RIej0ZQzmLMJywjLgxJPCaJC6fRPkm6ozWRbYY/+WV/OuTV6q2XhTHIITHK0bRYZdheY05aiL1e
I9R0opiX2j9vmv8HsZI35Xt+aM7v783mpfz/IGl3CmX8zzN27aJI/21RZy/5W/05YnL6qX9GTAqi
qv9j0g5B1zCAtTDq+F8ZkwJv2H8Q8AgFh1GowgybRYqm4hSmKxj/MEUEdoBkwFLI6m8ZyL9SJonG
/QfkfBDizNahOmi69H8TM4k98Y+1UmPkpspIBBGc6LxO9Wu9hWwSXg0HsT6olrSkXI7W3VJlyzWA
efWrU4xHztU24evMx2kQQYK+G01MxW6TehKDItWKP2aDXavT3wUv+cXWjqKAW9NGeu2WNb7HebRg
iwZmMOpFsigriia7Wxo7AJ2BS/xrahxmM8hlVo+jUJTdlo5T5kqZM+zSh7hBJm5dlnnjTHi/Z22X
rDNtnq3Jjs/W+HniwK4/hn14XydLBlym7FaDHXc4D1zsEd1uhMc8WHLISZjzi+KFnBUJVyhl1pyQ
/Kt8NJINzhHi/6R8yQRKXMQzX9fcE65OLHy5ndPfyQged3EYrZKjuhAFv9vlrVu5w7L3aIHb8hMw
Hj9+PZMytgB5AYx715PrPVf2l1cKE20v3gJ4p46/JHZmn5xgBdrJlS8uwG3DFhM3fFVlEBGcv2Mg
zPOm1GwPw8F7N5f5qOd8PT5VyPDzeQpflujzdcQIAc5p4UUd7pFlVTjN09h7DPa6nVZb8b1wwBKG
qzyxz3xdj/maiuos23mwJKfzluSF8OWSLJh83iR3lFeGzyjIJX1WR4xtBbuLq2yZKpOEwpU2aU07
Y+SGJdZushLnWPlkyTKJa5f8sibop3zCECKixKJQI/RHsSvCRi80G7zxThmPI4GCyg7wAa75Ho8j
jgfjjWhEsfaz6DbhQqxJSk6x/Ga+wJwtvDcTTwhA+S0k/WHyCNC6cLRbssBeGcCBNN6pe41cPf3Z
xIZR9XBv7cgDL62Xy1K0K8m7bEZQcLSd5DkmPnwRUG9vZQC+mGJec0ynTmun/lm049DuDJcInQa9
FIxfcMvMoV7NLaBiMbCFbbzj94fLurtLbpJfwUJ9zW5OG021OdwJWxIFcrsqLk7/gJsZ5GCCNdyq
NlHaWREJK6+ThXY+bHgCHAYyEHsPmOq1hbHWFu0KGCetPY/cMf463Jw2Iw3JoyFY/LZoKWyNu/ND
BZS3siLBDm4zin5i/ZyKc3/gMrjsQiKwEjflYQT8u5x1i15Z8Mk11RnBcFplDhTeqTscVD5xlQ3O
oh5UM95aN6vP2GZXSedVfuyGhd0DBt1prduMv7AFwrE97TDHxfIqJyg1XeGblGaPuunN0IDxTrlM
EOLZHsggx02d9jW6MUKaakQDlQ7ksOzAL9RjT55jyXbkYY3xC8aQKrBzHR/SJSB5u18RcvhbkoRT
2MHEec4JwvZkiMFH2Tnf5ShuSAZJl6dluis2wjbqLBFRWLrJD7npqat4Z67k1cnXNydbXgHo3AU4
uAS7rizOJDuIytxIXLRWq8wLRC9Ob0+b80OwSJ+DxdBZ7KUV0bsojtT7puIHgj87cH85rVX7oRs9
pO/lQ/3UuOrytAjm+v60MbehnxAm7ZgMo2Lr/IKBz4EURXQpzHKWhcwmS1ZyMCqWbvxeO6dF8qqH
Vqg65zmolXsawOXZ6peQ8aUbATvq3HDUbbgxQytY9yRJLmHyQzA/PfIvcZdtx2XpZg9ZMh+mn0hN
q4HGe/bCllULRrYNXtjcSCxrqbnJarq6FFWoA61xCwPiscJyvcwDgipdnpQIboDFQ6N4Zb3Wwj1Y
rS3XGiGtuGS8UetzUVzKyfIE5lkuYQ04Y/6msxhDdw1f8lq3yuBWzTC4xHah4Biu90o92Nnw3ISb
6oSwUCEHwMoE1ww3WYnZang4l+9SvJcvr5L52mbzQn9Loh0yEh2PZTMvlV2uK+R/Ov1H9FLhN9p2
hHIu8vBOnt0EyT4mh0DfD+E2gVeQH+LYFTKrwjcpjvZZ8rvRM2fPhoTPBfu230p+zRgo9BuOFFgG
m8ZJfa++x7OHrF2fhyMz7rbBDu6kMVfEKrfpIyLKVHYYNJ5jW3/XYJw3i4Efbn2QCF59k81z6FCa
B2SEgOXZ3XDyxufuruGVUFoXYo9Z08td8dStxyNMELT3EJ2aXbVgOwWUen5epjf8CZ0SXNrzdpPN
qfxGsOPMW+YweiGb/6IW5vfNHvrjeMyftRXSz+S5Sfm90oOxim8ga4v8uorXiDWsyh0k80NzZCbz
ELJw5/YMbjweKh53p37A1z2fOmFq6gZbaZ4fpVdlfz7mxxMVt0BEwa5P7lv1thT2Sb4/8yd4ru0g
n5+hXvAWhAk+3obEs11W+DAGCOHD/vIQ7cKcon2nviWV1WymdDwy5DHPhHOpdBXWVhyqmNdXvKHy
DW5P0nvSh9PoFNoSujW/M3Hqcgntu1e2howJGKGZ4CWb4GR1o3M6PbadVV22vOnKTaj6Y+JfCOLr
fb3wLiv51tiriWXeag/l0dTXcHVsIfiQnyptebEZs9zo0LVKPwgtw25/ndnHmmvpZKlW46R09c+e
sVU2wyp+IGaAqAcYqT8FXrEt+7ueAicGpwbwFDxS/WrHEZfQauQmmbEaUzQ0iVdWiwtGgtnoJIYC
uQDIUqRZ2EY8xZfzGigL/e7u5A4jmWNTrEi4k6DpXEiYeDmzK6lgTLhhbPO8XaJNxZIwBIEdA3sP
XiM4w7KyPmdHMcamB5vuppLvDO1RkBnaKXcGzCk9XHcy62x3W7J8ymR7lDC2qy3P9yRp7Fc1i11h
4Q0TvQAQ8EJcNfOWuLPJHWN6kh8rvkRB0FvS7nRPtMXgJrxWe095p42vAOSlgDGniip/TD/aR1zF
ik3NMGPl+DXe0BRmyiM0G7iB3oAZUeMUE27VnK2JbSCspihojWod5ZvTWOAAB0ugNluShSxaq9ll
ZeJl6Rm9cSy7bm+M7B7ccnS6q4vSmR1V4c4kQTC2KxLF5ddm5s1S7s6J2uKkshePcFpCW1GAKHiR
5BrqrWlQaNA/Nvt5pj4rPMVgCHAu2Hq+oL94rg9BkNqNoNtJ9xE0N3XxEsYY5OHvFwTQaW8aBvAT
nsaY/rd4eVcETiIlhFu8+FJBAgDPDytMBtfaHs+Z1Ug6TpXWC6gR4nXFbXFJjqcjbWObjsEKuD5h
ILZs9/5IdCCre114urpMmDBwoKDbBQQ1pJt2OXucLXg/ZYo/Ywyg4fQxsw1ZYVbnQRLx9Cej3tFi
YhJyNzEKbzW7LRYtpAsi+m5uWDcIfYZe6oTk1tR+dBc8m3OKazrlPJYmoQQOX78nU1Ba4lq0qEaO
wWUzI7dlhvhpMZ12OXtFDQTyDaZBMTmbBWSiudVDorzMzaO6O9fbvFuf2od0TUc++uAVIrYvOaQK
snIKX8w+4nCvxjtjwN8e+0LohUGJO5Tbbautc3Yd8YnMBLJOGfm0vNngdxeQyOdiMi9zPz3BLTkS
aAMN4fYpLG9MKfCSJPeqyYcLVzyyxcGSZpUdVupCPpXHEmAFE9q+gxRST9ksvJHU9cx8Ts77WL8J
5Vc9ClmHB+KQ1KLZK9rNuVqXp/tZ99ilptdTMXZRa3cEMzcmPCXM1jn3aCut2vp5Bo9EHV2VYqyw
1Wl4xRsx9elDRv3iomOiywJvrLhxw7WYlk40LCNq7/hmlu5i1QcbkmEmtkvVrhtrKtQdhUbcExnV
ONxRWdITySywNsLs/tyukpq47WMU34btfRK9wajJyucE5xVsTtGtqY8klHDRbSt6gqz6krY0sk2u
POg84kO2MQwPHZtldr56I0Vn8oEUWHCv8YVKnT5PofgtCasKlloJUjzmpGB1md52FxAIMLdnXtgl
08OsM2ILWIy8QJqHiegkwO2IcSFcmuIgX2cS4pxiafDG4n0FrrMcHzVukrD9MG/Jg+mLdZ+9Inmw
4mHPLMWD4CEWx878aX419Tr+dxvw99aW9jlP7jRyBW92tRQPbSae9cIYD9maHc9beycINvHqmN2p
mYV74tLb13BH3Vbb6jZeTBxGMAo10sdxyQQRKtP72FldaPU/iC5+N7m++2RX3VfiLrIxarTxIB7g
WKFcaeGJho/q6BFqoVMWY5lHAlvYF3yngAJKq34KFUsgXca9OHz/T72PX7Ws2ID7w0Py3BK145cv
6mzBzTwcwic4CtQhwQORIoZuqeUPna3fw57vzuCqnzsKnRRXvcIZMAwp3qL4iMCoEFzG+3m9uxQ+
W4NM/9DxzJoToxahd4vMwApkyCOrkwSu3ylS72S+6c/V2vzIXNLGAfezBTMs7rvb876+A2OCWTo1
FlroJh/aTXjb31e3xuvsVXnN3yFzMGaMH4b9py7O7T9P4t/yy+m2iPOm/p//Q/5zAvL3fTP9/afe
+CUj9+9SqONBaZ0s2geiHwpbXrNh9oYGLQNylWxPVDyy25e/Oqfc/m7GHjIbrMiY2ZitO55fb2gW
Z9MWnmdvoooqw1VtyMbFDOK+FxAu9fD9p0bF+NftzkiKpE2sdxph1tfGwipTzSSLS3OvPZ90SzyE
uc/3nuAmW3au8W4cy/fEHpYN7/oNg5VIek/S5zy4SdSYpXMDj9/pNEg0Ng2ewNwW0hM7ijr/ANwW
BTdGDy9u0isvowDLvydm9ll55/VhfNBhFFLvvNDnJeqCAeAnJG2dPaObrC8u+UOUf16ruZ24Uc87
SBglATGA2MtV188Lcc7BC4obPysdpbDPT9Jo0zMltCLwhtorPeloNlZYuE27lCXHiGzZU8CdtE7Z
USTttY/olxTe9ARthQAKV2Fz9pXQlk92f4cjikRVJCm5MwDBsTX2xezT36Jf6mvzJguObEwdC9FR
yYCwYjCACJ7g3VkSlUrpR9Wc4KSzFa8A8coAIiyxxWJLIPozwUQBpIHQ7lnZLyuCECR3ZrjKkaMN
zMM1DizPrJNGZ6R+L3a0RkQM//b5AP4uuVjsPV0xt/TVlG6uuvnN8CFYpSeuGHvdUSUfM3Xel4sE
GjEl4kNm7hoN9A56juR+ehMHsa/1S1YOEDuAeazsXnvK+X4TP3gT96RYqCYPJjMri7fexBKurcvF
yVqvEj2Vbo9qmwgx6AknVpPYp0f0Gr0vPTU14/TmgY8Ny2XcnV/Dnt9pyc/pM8yPRapY/R4cMr3l
u0bdhD0hQVbPo37oZ1b0qj4PBY2p+YyUm03yUB7YpEn85y9EWxWPl8dT51btos8X4nYQPYl4Obe7
ha4kQr7i97AVTyz9qNyx3eSjPwWCldfkJP4SfdPwogcWxCxYybRk7oVNF86jB013DUCJlkBIT+GE
xJaE87qziH7llFUYQAHvVHSBtvQrM3EmWucJXmlRjxiiExiLRmXrz7DYq9mYZ0ue1+hECUpYxbTL
6miKoLqARcOydLLZpJ6ibS0c+2fEVBr8EATTs2fkyvm+fzZ1J6Ioz6FXAE8CwrE4586MBhrSkLMf
3LBXJuxFJI6PEKHBAtGYtXtYNg/n2Q0fybBehpG2hydA3opRmN+C7qL+fdaaxajZ+r3xK7BqOG0S
hb09kuR3mQsfVTVn7K7ABMxhnyyLJ7Ay5WmeDQ7pI9K6uAPuVFmzV5LoTjMPWqceI9ZgmwguaXjV
75uX0OZENTpAKUWxmz3DKOOYrS2g7Ci9JrZpF4R2kXjsTVUuj+kaJ7uiwUswE8AfH0gYvORDJ1lw
E9hZxP4wN0u+yKcS3u2GXx57xat5L96fe3sm2YVg6908SzGv3AAZO7M0FVgt7FhyzxGqs34Xl3D/
XHbLOfgJPl5nD/WhOAQuO8QCGIixhrIWuNRMMEFTwIQeOQTle3h+0KInWUB2toiMdaDCm2EbogWI
XXmLAN5sez9peX65YNDmw6V8Ry2GVG3eJbbEdZasc+/XAKhutR9eKb+NMn+8LjVUnJQhyBg0tnbS
1StlKDGqFaWaHhrwgU8jOXpz8+0CfYOYOmuG8zDdUZPwoCnvNQve6Bc9/XdSGpEaeuHx7CqDJxt2
hMnz7uJd1r3GNtlq3mFaoiSE4sbFll/KF5PFkVaE+VQ9THCkn8gNfxcuV+dxNdECuhaZQSmnKHwv
btETMWS18Z7tTn1yU7y43GCqG5urerQumwjfGj0+wkZveCCK1g4VAMM0922ZVlVsJQ+q32x7HlqD
3r/d3VC7NKOdjzagtIRUrd3/gTTuTxULL/erM5iKxk8v92bE5jDoUnpof9Gc0pamJxNQUjq1QlxI
iwuNntJLtAJvRiEi8VKko/zT7Fi6flNPn4H56iQrwFliXBVP/SkEvxK06aH+aBaIXt+ltyiarhOL
xTBX458K4Z+Od3X36ampNULL8RitTOaHdGkewvvBTm4nkfbpOJ4scbAvv/rBReIxb3jp2LHzU975
NAf7sx6/Ou2rmydh/pQUY4e97/50n8SWeJM6DCRXza+abdtB2uZr6hLdm7aemlO+5o72PD4y6lkM
G3GeHLTbgPdjv1bniQNU7zAu5WV+LzTe0M7rcEkLlzzCXxU9hHV/rw8AKeq3ZDeAj/9dAc/AkN9c
HsLX7wsvY/rYfz3bn77NqzuqLWbJuTS5uuF9CCMs2Lb0bmab5jF9oStzzjzyeRinnQgWYYax5O3l
4X6kKTvzMF0bTya1v+n2Jy+jRDJuczSrk/tqETFbit/VZqUFdDxWhbSi7yHY1aOEQfOhQomHJ2KK
FaWZgk7Z+P1sPQYA1Fq6idVTeyztmmGRSdvbNh2NfK3SLWiu1QfC3gkFm6kLnFO0QVjD2UbDcAPD
rpiLYvTG++GxRgdL0WIDnEEaq1w8fS3tKt2iuPz+Csp/6jX+9Ux+uoJX4h/CrZTQbE/gvwnbJLsH
aCHb3vNwyIeVblLnIDdkEFNSNr/R7s6puTOn0Z8Ipexn7kiKVD7nLy/8GGGlNrTCLvKDiHrM6lgd
aRMV8yoGYL3qZsfvP/vf/b4/b2pz6gd+Wk/Kc2UIhpxSAMEzEy18PuVWheY5BkehQO8c/OZTNNpS
yteNlZNq0Cxb0c9E9vSLJIV86THyfCcvtQ8OF/oKlriddDGyK60q02uY/MTemcKz/i0VDiLv+xO4
kkj8dfHNK7GMbHSB0WrcvghZljkzo0a3wvX0qUr/Zx30D1/1tcLknF16tG5crvHsFlPLkd7ZUlvo
R3bj4xYwuyuzE/zJSiH9tTfSAEeQK0GE8hTYZVytgBVc0/ASB3AvBjdNF0WHto3wXsjmHTHGOXMo
YbCbE/Efu0x3QP3Jdobq9RjTWYeQ9v0lv1Kycsmx1JrkheAERYj918y9z5UylotK2pdQGuzAb3Hj
F2hQLnSWSIat0Pi2lgnk3Dbp6+WpO4WzySHdTE8WaBN9/3GutGB/f5zp9fHpFq75MHk6nqR94wR+
eVv72qRsvJ26itJKVrb58KO35Urv969jQnhALo6zHhnDn8c00Wh1YRxJ+2SR3Rov8kPQ2c2qGZ1e
pIEKWRE9fsBI+8goqEwdE9yE+8Np/1UJTN/Cp49wvW5HTRTgspT24OPmCRtZieG5NyMgwGpcwR83
M7Zi89ALeA5KTFMk5lk/+f3/LgynDwHnAhe3SH6ZctWjUmI5NiPhIu2RG/Re8dI7OEveIyf1jXYT
ghCMPXGKVQYAuqnDhYw/X/ZOyoFtlDgw1rqwFT0pVI63VbeU/aTwaZoIqgc21jRWSbSIHUl05Vhc
VbT3shc1J6l23jj6rxlukZ+dB19e1E/nc9XZUuLxFJZmJ+5br1ycqfoMWzHsIGV3gqtIZ17mkAQ3
Il2HzkiJDwnbFxY/XVYU8n9K2bjBVFg9IsIW1FcID689P201al1vFtFBDN0ctbrkhJWNzqy8k47s
wXgf35/X8o1woy27ZX1y2kfiIRcC3DmnZVG20tpTdipac5IIszdJuC3u23WwM8jJoONJL8sp9qxe
fuBn03/ey3Bh3dOLfFB8ZiQMMvq17GQMJQlRIJTAq1VPv2GSgFQgchWf6y/6gy8czouZm0/a/kfx
V76YmFDxPN5ni24JHFYnHFhonW6wono+FG8DIozwJWNxvsmbZRpuwn0S+iRyuoBdkNTE825+sQeA
cSfwqBvcOovGa5AoDhmqkOIDBcyHYTde/wtthyMtk9uBKnAx7LolIxzNfDituCQL7vZFsY+Jprm5
fHSusqtWfJxVstDX/SNymMtS7z3C5RHbFPdM9RhsO6eXx9YTaRMxJtLX5S9leWH7DcGORpF4sdKX
aG1erBJVBCzhdX2vsJU5W51qiY+49zqCuqH/buP96AkeoyJjMZ1H56oenrRlzbdCb8POW9riC6I6
s4Xo/RbfLKMFZdIynpuP0HEi1eXbWEo+j9E23SaLCK3dlqnVUqbwHWOLNv+MWURr6TcNvROs+Hv9
VyRZzSI7RHa7Tu5wlQSWPnjF/egMWyQzNTP0Jb+E/sl9ckeXK7Dy0Bnv1DkTnuTRNOfNW0KDlvjY
yJH3cUkGsXUe14N2IDQzzfwCeck7RZqco2K4MKnlGz65ARYSamDKPErwhDbqMt2LDgUhKo54Vbl8
XJxLqsjxbbWx0k2401fCtlrCsVzKU0cVAUZ7qP0RwAqU1GfUA7SeOv8Mku3kF7jmN5djIK+yG6VD
iSHsTa9Gt2Cdni+75MBfPWU3+StCEPIKV5pm04FnKMYII2Hw4sbH4l25nf1egHA6xpPhwg4cyOH+
xAqhALcShhiuzlTN0119i1Jknhb2cKQJoy1OqDNI1TY4smDTTJJFW4cY+s4vLw/VOx33vPXO/Elh
i69odbTbfhFjZEFRM/0ZIz8mdNS5dNBoAjWpjbqGsdg4s9RXGRL+gZY4Xrl3nY08UeVTvczYjI6F
OxwNhTYBHaFpatgwwHk4PZ/msXvmZ/OFEc7lvRnY4wPMXPfCWG89Y8hc2CMvmgzhjh0+hysGAqLN
0luqN4PqiOrGaOhWO6clw7MjYymF/+/tfcIg8VhChSoIbqFhgQ5HDa1SWajKgldZldxHLeNP0EyK
7GbjPrbLjxIgTjuXxJXKaKZlGEmPK90ZEVj/eWHcjzzrfAkzgdkEo14GLmG45OtfhKEbPAk2Gg7Q
xZ0dvfJVDm9SZ5lEajomnXVvXNIJk0/WqE1lsZ5v6fnlpVs9JvfDbfYS3ROwmq3OH6FAp947B7Y6
c9XTXLm42mFWciVo7n3IETA/5nCzWwXjp2zXNyYqFl/3hY9SuDXQTBWLGduzCxwQaMyW4J+QJPOK
8vABHk7kbTLhcdloYFJArUA3cVKVy0Czer8C1bVu4cLRriTg3SONu7htN7TcYrvDEs8X3DnN/exO
XbJeOcn8REChR0I5JiMJb0t25KesZo/4aP/PQQhaKjd9QmIRGK+iPYtcAnAFcZE3HgNUjJxna+ZR
RbwPdxIgbH5addnWy51OJNO+1hYMX0+g6lpf3JR7dqM+kTyI8TyEG5xyY/dHWaNh4RVPBcnIrBib
7NhKS4gBp7nW+u1o8wVnS/WWppj6Ed5CDn8rAS33VjvCUV70xLS+4f1ctrkrv0SaQxlfG1bDPrW+
S38hcrlnIq9+tNtyq6wER4d/gkhkNZFPBod6tCa19LSaWeZz9qIvM7peTnEA7m94DFRT5plASD1k
Fjz5dxmQry2txr3pS06yHI9pbmkwmFMbzDWbzFW1UObsD7M5wbH09Dwjsy/rgO8kcdkZH/oXeN1O
5udw+6j+0Upb88Ip1ggInNCeLov28O+knddy29i2rp+IVcgAbxGZgygq3aAkWUIkMojw9OeDT+3d
Nu0yL/ZFr1rttkQQmJhzjPGn4JPUGjN0QnQYZrmBcWNl0Ce5i/inmyihKdkk3DtPE3uGYHjyG77S
B21dWLNXqCnD87CMdct4LnbauilwIfb01r5C93zO3Ul/yWoI+EbNQ2Xhpz8/qNblYCzyU/14wZUo
tvytdo7YFB6ERQAQS5IMcJETLqVdw2dp88wsP3IB8kkPf51EYjM7iudqO7fVRxXIhufu4x3sZrvA
ylaQkAiuMMOvyx4VrgPpahHtw9V0F/gBu3uO9v0uXhnwPBlpIt9dKg/lx/XcLrNV8zVf1it/pznF
Fkq1r5v5aS6brThN48oPLE3Cr5bMPNh51HKjPeG7CdedUF2iS82tet2uuMPjU+rER4gw2LzawSe+
ctkx9YInDJi2KZsek6nHdi+t23XyXG2Ls3qott1CPjfnUvWS0pl1C35YfL3stUXs5B+wShU2Iqs6
Q4OpV+kW65zdZFHvZXyE9hadqlW9h/EwewUbZKhbbJW1gHYGdTP98+OVA9y3+bxnBbEP7EuyvJlI
kykTLNuRySmZSKbxMTvMFjH7K1Psr4GhhMAgmzcrYifm9COjR7MY7WaSC18JaH74YOGyXPv3gqEe
hJHPYpWfMo9RIAdzua+2xmwN0H685ptRWI/tHRMX8Y8hzVQOSkS8onbH7OrnYPOXHkeIE1kaoOCf
cA+0VJe+z2mWk4Wgwg4xrYVp/7nvUYbHAo3Mb9Oh6YOx8sXuR6HXuzX9EZU8zhKguYfKnp3I0dHp
9sH8aX154Iy2UtaUseuO/CtCa+3ob4Vj/aR5yhvDJONcvusmxd5j74ZLrYJM55Ch0LFHT+UY05J3
zP/RLxhv5H4sh5kzW/Tu4FyXIPE2+dcv6NOtLHSY0Kqf6YaJJ66pa7Z92Sq/9UMLGE+9JlExtZx8
T/GScfxKYDVb3VPrJE/aSt2rL9KxWOr7cXBx/p+qRY5R37lAIoJfDLnq5Tq4xvyZ/wgcmNYOlj5N
tcAJMsac85tLLi8wDpQ3xWvhvqyCHZJ2+Fr4uZ9knLlfri+aJy4J+/aCB8mTl9GOwohzcLbRaMoZ
c+fmfAH1wn8PH4OnaoDDbYcVtPLxhXtFqf5OogyFtZ7vMQQFjaSEf6TUl/E/TKnzBStYGyvdrLCW
6hHSSlazUWFSWuOyNIO1PFsV5WvD3BoeyKrdCdb1hXVPpg2pWfg+khU/fWsHx0zh3Lu9TejqcWYO
39kB6lLyIPsmpU71KLyrDLdp3nfdkxC4/EtmF0yg6C4FeC0PpISf5IVkZY0zZ/rHgJXYAqhqqwF+
OkmnI1hjSRIcs4jrVNPDgcH3uWNn+oQPkNnND/hW6tWjAK2PGNPX1Y7pEn+9e/M5C0b++rjMV8UB
+DLQCJYgisek5h2hY1fbKHfAVSl6s0P4QqGjLtptBuAKFxgQcButcdw3vuVN/aa6zUaBJu5mPy7U
KpPy2KArLbd7oGRHk13DsPFAALIVzvEPYVvRUWnvl2MJV/yKxl57TW3NGxzpTF4RtfBHeOBufTWI
pmO7eYZz+VRIVruTFx/NJrSSt9abyF0WTVWzFM0cwA+4Xzb7k4jolXYKU4pkojnD8l1NJHPD1D8A
SVKQ2NoDC4YIVSyaBRuXo6wkh17qw18VfBw/sGVYzAOPH2lFPAM4lc/E2dyh4jZDGFIlpPHiA/tp
yuMUcjB1fPvONPqj7c30k8K758cLN3rL9hGhWZ+BY9iU2VASMAI8AxfnWNdFjrphIPkByvs8T18u
0OglF7tQ/+pMXOvKEjhx+FUXgHPIT3vtutDFcxq5/UTeYp/O/a+Rrch/KIrnonXr2MswmtDdqnVD
4pz0ap3Va9ChWWJC2DWWOeFEhdM/V6VH1UvC1yNFaVjgDGrPoOX8AFK96mYDdFeUz8V6Bola7JBr
v11JWgSVgWqW26G28glDefch7nSmsSHaJNgkG+pIxNv7mK49wBGzO11J9KhcIdv7wOKyFcFAp9IQ
ZMCnNcVL1p2F2SqotmmyJKGQsWv0KlI0gfxuZt8xaPqOYxpXb1ncX2QTx37FN+VzeVC/0wUuaOqT
zy8sKBE5fIhO+qJygiL7pWleWa0KIt4gshAUMFAvalBg504hbwW4281SEE4dHHG2UN6ZYp1Qm9aA
wIi7bEV1wC4T34sumxHq2Wg2OlCoBR0Y17VYA9PUFuEaUDZ+SJ+Y/DjV10BmPJxQdaOoTzNpW3Yv
8niW+NVMX7cZ2XNgphqhDhAwofc5iR3soavvrl9kdoxO6hjAnNICAq9idpPRwtyOj6CwqAJjJ6VM
bje5zcO/TNK918yJV7PHbJvjcEe+HPG2yak4Kh/iljIJum9oSutxGzF5z9fImc38MbcvJwPEGLrx
irQFhyJlSZ1uVtRKKDadb9bZhofrIttzDTc6GYvpjwvrncgLwFkSZsNtxRFToVQE/qdnQa2S2HDM
NTN1yAzhxG9JRrWl3fGc7eggbRhG3SJ/5ALdzBNf4So/hwuJ+k9fnnsPoTnWMDEVS3Ag62Y121wO
EiVj6MTbakVRZTPfpFbqnmcrcq4EU3Krya8AtvEe2DIF/ViHb/OnSQuDHd6ZAnDHwD6xlU3iag/h
UX2ttv5zcKq8eCvhH8QP9SWsJv+BcoVCUceC1i6Z0YXOVFfE3knGfqCGR7CeHcCbM4sMKnPccsPd
cc+UxiusEo9omM7PVIkVdXJit2sRmHUNV40Ow8s/ivOs3aNCeSQwEoazFx61xuRZbvTpL++FNRxk
LVteCHwDKGZyR7m7B0rZqPunct+tVZvJyWUfn3l9wEpmj9JudgCdsCa+pbr0HyJY08t7Sc4/J+e3
hYam6JQamoHB7PxmoqpD3JO6YhacYoCIwC456FU3kLxZ+uazv6W0JM228EGj1iXZAsLDkEAD7Ra6
vMAgx+zZZ4KeKJtt3ll5tsnWlRNcrPlZ36pe+KDsB4YevCry1eYdu1hIEJr8B4TPZJUDOS956Vei
B4AheywGggov9iiusmzNz+EprM8tYY//ixKdw5Ed4H2QN4ScZLU5vl+PBHSoBD7hX1DY8475JVzc
TZpvrvDJu6s9byCuOH4lmXF0aKgiifvsVhkHRtayEYPvQzZ1ISRWF068mRco3r9nxT+9ln67uRrS
Wxn/JwxVRHIZJljjl/KxkEuCzxMlPLWr/jPJHA6//AFTwq1M5fylGZtItQsYQY+QE97Cnb6SbHLG
+q8Mwc3U3+L/Ez9UT5PT3DCtJWZovpUv/n2VQBq3xebNZd7AHFmeCkKj6OGJGMdOeUm7k2LsrhD5
01MG/t7zD4PQvvWKAE5naFWbZtnsk3WvbpraBq/Ps8929OIXkTIDmgeqiPIB+Q/LpGEQzfDmYhL6
XlGbHS8XNhllTYvWsBHSdEi8/fIKOczDJXJGw56R9qbbA1Fih8mtIBBsRAPFCrHWpHfAPJtyxLCH
JRFsz728biMCWK0sgsDKx0xT4pb1QgopGpfKd3ThEQ9s+MstD1/Zhsw54FrLO51fmhruwAxKx6IQ
8jPRzuhP+h+ignLueijBUnDEzgePkFt+02tOgjnyK5oawFcEUiQmjYv62JE8NDrXi0U86x6GBpx4
ikUIGgYIhO5dhtfKd8lTYzIcUmSeB/hwxjbQza425caJg0N+6aygstTQm7FFzhfypvPkZ6VpneCY
fFEAVAsZxn3oBmiySuBqVjpEqqW8S9eodfrB9t2gZeC3SGaw7p1r/pQs6w2USQXWJEGkDHlajpol
9gddaKsdR5/pY6OjugJPdob+Rt74sxX6loDykDiN0KvmL7Vs+xBfL8fmCySlp00m9qnzJWsI4em0
kBeDbwxDBNW76J03QoBRGVRU4VdFfxIwXZta1gDGUn8M2VLhYBWbZPwU1vmpE7gQavRmX6UfkGdy
guSIriVwdj+GT/UqUe+Yhop/Ek9vlvjNNtep1SBfqjE85TTmTGBzQpcS39IrnBwzw6wyKopwJCv1
G/y80pZqzV2fUi0hX4rJgEyAvsOHD2cEbhFBkYUgr1HHt/0xBfg2ItmUQgB7HbFj7LGSeBCdxgiH
raovm00kllbSLKogYxc7J+CJ2fww+jbeegHZitZA/+Vmo6OP8HAuHTIjlzimzrc5X2C+Agl3Nmzv
ffZVUW3mKaOD1g3Gjdzsca3R2Xtbd8Z8SPYk7FVU6PeLjJg+DDH1A/JtNTmk1JSctsmPjkhYV8w2
A1K22gOub4vHStiG4jGP14K8M/qVH+9mqkdiJh+DbsO7uvLL5aECZcyh1JnzycMOlcJk4TMnZdVh
cKo81VankVJo6bXdQaIabIWCtiND05pbIGPfpbrRGEWkS25p1S8ldZ+V52DfTi5p3N3L+FCxMGCg
m7PybbhQQpj9/MnQjmK8rsIf1/izaGHTNYw6aO0KbIub4cVA4RA+/XtD/BNl/LlY4NhINP2ifCtu
ZriqZZdWCAFlQsUiQi2PFsYT+jEnZbhZ7fxmFSF3gjNVrDqSYK+O/OPflyD9gUPdXMINuJpGal8Y
OZeQRpvLxVZbQoh546boCoTBjDyspl6kAv2fv+wO/WC2ZBMGT8xwZ0yHLgeGUS6aqjtX9cc45Oaq
bmBHXzDirFLE8FQ79MtaskyqQ62spjCXEY94fFEdGFCGscJlE1Nrs4EOOOueCEkko4KD34nJ5aNq
YkpPNmCIz5t07xL/QBJvLvEGSdTKWK+J9QpPXf5jXjuwfOl/nmM7+uoytxE+rsqecbi4iowFtsDG
J/7A8WewGqDp8ooJtogFpRMpSyV0xWinGl//voXqnw8WEhdKfFXTFGh9P1H1X0qCWaS0WKgrUPpc
mG8ijguKFfBONcpGgBAt7BQLBbhTOdku2aadm8GEKxbVKxTeluEr93QNq/TTZ7D90j+RIE4yLxUE
7xBMTGbv8HIR9jA7JZiLvscgT7P6EVZM9y0gN7DbFNyigdtJB7KFGslU8R5tQpSm1fl73cOX/IW3
eMNuiYRQ9rtapDVhPFVvFOZClWm8MUcCSYsW5FXGS0TE/Nf64/qqn+A02/zh1UHMRqiC6w+MQ4/g
ZQVw4xP/NtRmMjXFnJAyHAcIucvurf6CX0/FigadkcV1Ly/y9+6pfxSI5tIR3+P5VuhmBOH7som1
s1p7Oq8yk4nabk6cpTXjl1c13beMUdQFWX2BfgCCUXO7ZuZaPMsGhmSLFl7wd/fSO3RJcyedb0Sa
rEt4qNInNXiWsDKoalDFECVXuI71kwAxI3jRs++yXxvzvVItmnGRIk2ShePkgl69xTsRlg6OXMNS
43SQnyUuEWNtKhlatnN4ZDidV87UsuyMh/5Vqu5RN/58j39/Pje7yzwNm7l+4fl0FgOzC50eYosR
PXGfcrNMNED0LDHHlCUs/DsEiruL42YTia6zLJ9FcnIaiZ+/ODG3BNXzZO8D7EaLZVfPE+OJYdTH
ZVlNEwHiHrHowpYNLzn73+/jn6SaG2LnzX5xla9NkhkC7yNiRGZnkdlqZF2bnYJavODlYiQ6MFZ0
sVFV2p+mdXqHaI9Rql3MzH9fzd93h19enJuGQWnVPMhyaKYgEgKpEZXLhg8rYPbJXHD2ggsnpLY9
Y6s1KKcRHcA9q2fhENJ1A7QAhLwWizq2xbk9U7wZ9a6IQQE1b/2Sh5P8OYfPZ4ZHRvMTWkH9s4Hb
2dH9YDDTe2RNFpN4aFFpFsSVSLyz7gzlD5krd9vA9RguM1oTQb4pw/RIkKu2ZPeL88d0jmfBBibB
QOKnGji2rkx5wSv/bbi+G3heM+BDtc005hTLeLiBQT2JzSREgZYQvUvVZzQpIZB8qG5R7BvEQYZV
s6e+SAiKUjN9ZCjnBbg4UK5uekTwHJkBVOPHON41LskEdu5FwUoQXdbdrlhmG8RrDoKObOppxBqX
ia1Y2FWZWQYJ4Rez3PXLC9YkaDTSU/NRtzhzT3YQ2X72MS7T/Xw9gqmuxefgaByKdbvFzMBVXfGj
2xX7CalG19DJnvAuxg95sWbv2rYwQeJN35mYcvQu0kcrcCSCnFEf0CLElPnD23UTwVxorXA7W/rr
AvTj8qHsJCacIhYSwTE6o/oi3wwpg7gAMh/OcAdyKzgnq0LdZAd5EXnE6j7rz9Lcij+NVfiqvV8f
5w0iYKvrTXWD58VznW+KQ7cF0558xKjzPpoTwpPuHK0mF4o6sGaI3h+ThaGvI8Qh3NZA2s4kewSe
5a7T90wORfzJRHTAN3TBGLQ8F/F+ktyv6yNIPuqMg8pO80G7ZJWJp38IZ+bEq4moK28CkNRXbTUN
z+GzXl9y/BGSJbG2nJCamx7gXyTvxcXCZ6R+oj3Loaq79mzT2Nu5yUAPFHuDJS5PhxpEM7ku3pw5
viOl1Y9ssh/tg/R0Hd38od0xonTah3LXldaQOd1OXRMH70wUW3YAqBwBge/vHYiAeEhf5zKZutYE
AYlzbxrjw7HvhxOMnPTihtVjMV9mwNlFbSrJUgDJKgdiSl/QZDucwog5TZxU38sRN9K1pjKwWOB1
IpwhUzBleswO6D/W810q8SyTFRNiOTSzH7DhI0uxAAbR7Z/ByB0ulBGz2S9KG0g8WOFzkqzoBnF/
WAtL+aH14FSAwiAHENfcVlR8i+iJPhu8BvJI4tRf/TPkn6Pyqr9p0HZnsAPNCTKXdUsrCHFyJUxh
9A06YYSXDUyk2NV31w3YkfppK8fmE2PYmNLzcwb2i1PAlpmW+tjY4UF53xaAUleAmWX0DqMVG6AE
4IkRnrQ4n6epZkM2IxeIFuUIZREIZaFRD9Ilb8UngPZHBtUizTEl9gvR7RabQnZW1vlr4vr4y/R0
ropTfmNKE276fgUuzGxehGo3W7KnFYDC9Jd2u4gJDorcpGEMiutAVjykCyarfY88kAirtXY5Dgvp
eT61dnYwaOzrFsND1B3Rvvlimnn5zOovTIy1EGEzQHDzBgEAlofKOJ+89HR1qXF8djMIaLNNvVTW
gNPwtCaJNHS164E0exS2+bCgwKE48N+RvqaSOQN/qpF4LdLart+v5b7pXrJXDM2EbffUzS06DA9c
YXs5EgTPUha0nT941yWCsRjvDgeUzCoSDEQfCIgxDuoCJh9qJWwVbF59TXLlYtWPG2rFYL7BZyU4
8mfBW9c5LdE8lDx4EnhDlDiTpQ1FZZTYWD2bXfd6rU9yvL+yNyTFe8WLUbCd8rvsCJMRTuJvlths
h2mIiSXIeIywPZFNRn/ydvbmu7PttdvE/oH5ziV4MHpUNXBFEGtEkh2hTJJWnDz6MX/09Q+/5mLA
4KzrrqKJPTBiCODdX2ZnCWrACMAAGIRsXaiRuwDzF/4pGjOHqJUCQxZLcxsRew7Cq6dZ+rs+O+jg
IC/qg+iB9j8zQPDnJlSQFGV1TJcJ1Z03CTKH8TJbEZxqBsaHenGoy8rrgJDRmxW7McX+Ccuu7VzF
G4cb6mhT1We2H2Fi4zVNGsL04Pdp/owyKD+AvEhge4cctw57hDaJN/NQb5vj7JteFcLgxKOZ3ENm
BdsRlUS7uapAe7N3/Xt+lD0ZTgQcpPlC+6yNxXwnexApAHVNPst4hKz1MByUH3MAnH3hzL3JGbDD
rpemuBodkekbbSf82umPFwlY4Mb3F5Na5rq6OuyvbnZWiaVhcngKzwZK1490BYyi48ozroXeWGRP
Pjdebjd8aGKLvBVEp5L/XjPKAAejJ7I0UgTpFpTLlrFq+laEi/ajAp88xSspXyBDpVC264WUFg7s
BGCHOGA1WWU7AQH+LtNwomRot772HAdWFS1QY1EyIxZrhFX0GWGncWUU7lshf9oe6pPE63fsGeky
mX+PPvN9ZEzk3UB86NM1AMDwIQ/eCE1D9SBnlKWjFDYkEQWLnHENqeWq0WTyxDouSPG6uS22d2pW
/V7dckP6LYNQbNO+pWCusJBh1GMN3xxDl5GhohUIFp1W2S9VcXrZ9J3xKiT47Rp2C8cp8phyTMZM
xTreAx0ndv7lRUxEOlt0Lozd+b/ph7BHDtkobh2iP4nXeB49difUTYlsAiMENuQVg0k78MWxJkvG
nRjmwQkHkwb2E7xcbuiDUTGRmEQX96jeyh9shJuy7UZp0Qdik7c1X79ipITB2fflnc1MOQLMpwAU
Dvvip2QxRf9p1wQJEw8k5XX49N18CwuKesJfdCRJsIW8VJDobcXtySRmPInn32yJRMWCukNpm9jp
Vv3x76L6J0njthv9pej8WZT+0nIXlyoJ/XmTnDiQonceGC1k9AA0jT6EQVXqgb5f9xfgS0gnhlss
kg3x1tcPrK662LvEnrQ3TtGPoDMhL6UEyDMt9gaIgrBX9BWHB4I6J3Hzqzt8XJp7LcG0tP68enwN
JEnSqahvWgJVba9hOStRfZGzMKJwyyyg+fZ4zcxxYpXOiT0+d1/YE1SJJQIqvQGtWKw6or0sFI6A
UQzehQN6YzaReJF2BKSbqIEhlSBXpSfFcM8LBFN/ZRoPkDf1vlS2wIkLDs9V9cXgHVUgfhN+tekE
K6KcQwz2/O+n9PehAZ6G//tFb1CIpBTm+SyoklOEnmyplks/28HCTr75n97u3vUPY1I7oK03o9Ik
VQl7N5SQyupnEVsGVvuAU2fWklVPGvTm8sBxyigMWhN9Jg8bry/O1znsdUpZ4jhJNk/YGc36a1TP
HbdinX7Kz+UZ2ii2f3b41DgREASzXJZs79CjLpAx6csB17/Bqm3Qz136kDwyur3sCnqIKRpocsMt
3oUXgr4fjZdpiSew7Oz5IT9Ay5ScrN1zxnCL5dyKBzCOXDKvT/17yNHAHpJthc4dWzufu6R1grWC
ABlgtyMzabfkV0z2rTCdY+sKxU0w5eW/n4I2raZ/rbabBq26xFo6DkVy0k/aivIlTMFTzFpxeXcE
+DwM7hah5ghPuksZvJg81MrjlcEzW9WK5K/uK3qbpHjJ0X+tPiguFAxsLOHV/+G7qW+Jx9JfoadO
6EYhC16/myexMskVxYSd4dBGWBczwrjsdtjA7GoxW4W0+eo/GJa2heHj2/ekqX9VFxqSQjeKpmaa
9nJDftkcSkGdKe2QJ0B0amvOwGmeopEpplvSPabLETY+MY6vwtP1NXlSmEQ9jY+UV/GJPEdWRenq
x9kRZfxIe4gTTXYAX7mkbyKWfMCfnxoeAeP2qrv5y4A+Ej6rtg5OYb+iQzBQKsJXDN0aKKmAt1TW
FoTBub8Qsf5B2HRnIxT/Npb79bvezDrEMlM6H17ZSdsSTMkYjlPqc/wpmgHk9/69lP465/n10242
rtDQy0DL+DTQA5x0D3MILxMTe41rIDZG+pFwn591jPRcMY/QKKgA7O9dxV8X9C/P92ZXqakjx3bk
Kip3pBdPXUGxJ2K0vJjrJszcVcRh3NrqatLQYnqZPxOhOclY4crfGX/I01r6/eUCeyWXAW0JFq7i
rQ98PUuLoekEEdq0BRmtBekcIFR7Kkj18JYz3wyvJyV9irHIoXiNySc9lW9AkBFYi0gxDEWBrUjc
Umdh7yJsGqZU6cguIVkq3MAczpDmsyveFT39WQD8fuU3KydWQ7ULSlHEeSZdNpSstRtfJwdLT3dk
emdMH2Hi5B1SM//OXdP+XLW/f/bNOkqkWakWzSCe6mhZ+mj/4408OSWoFBvzBQBaHbiJ5E1kNqeY
u1Cz8xarqpZh/iyAvxIwWBos7eLq/z92Y8gepW5bM/pCiOEqKiPhLXSjegNF3sA7gAI5XA7GpqIu
LaXnNnqL2m3NbDp9GYJVm7uwSSzIrCFHQsEprBv4PiF6KRMIDHSv4kMpbMIekvC/Xyjx7w+BlGxB
nRtYFN1ILrn9RhBcSm6EQ8PNJGCYYGh/ZCJAFhjcnFzbN/2ippKkXr/naS9Oz/jP1fvfx0/P6Zed
8jKDOXHtO3EaGjt6DvXCzAmmG3AynAzgs8lD8L63uDSdOP/62JsN+hLGgh5lvXhqbMbkj+UD5m+5
V8Fae07OOKEidux3DVzIN90bHYZPPU4cVkCODCaDVDHpWbkX73vvkm7ehmuqlHmtcifUU/oIh7E2
tXeKDIDZOba/QITixBwryUakaodecOeNUP7+Rvz3JG7eCCPIal9ScxHtbeGbkCqZduJ+W6soxxxu
j0Add6UDtaM3tIAJbOoZXZ0tYksAvQ93sR6WoFUSMmWH5F7UyyZfS4qT185EatZZ3V7irzX9qMwf
rzBoLstc5XTctqV3D+j8C9Y6vd3/fZeb/Tmbj8MMYJ7H20ie5ukuY8nQvQ52GdgQveYmfqPS3BT1
yZQ0JRE6xrMSp8n/47s1PfJfFnc0E5Si9Xmk4dxk1sqkhpmRT4A6xEcHjstukpLQoJK7laA27f6v
n3/TYGZlkoqXilVuwOggUZaKaFd6zDo9ozVjYrT0hWGqT/GqYv95vfPl763nm/ZOCeNhdlUKEbw7
Z/HaiRNxAf28tfCqhVeAqLWX1iFwhx+5GPjRYd9zBvsLDvPbOvjZgf/yAKom96M2Yh3ouicDtUDf
whPmQYoXzHQ27XFq1nIwj4EnYo/GTyBmUnbcuRV/NvpcBquR7Biik3BT/30dJIPix/IQ82qbTM52
TNAXgwuIstfvVNp/305/+aSbha/3mZbnYSieekzPwd4yL3utvQn5jbQHvXJ5a8Hw7+Fd4p/t5O9f
8GahX8ekVHoDSTv8e1tG2zd24KTyc3I9ytxr7/oQQb/Mgh+BDuWJOcvd0Ja/FIa/X8LNWhdb4iLU
Kph2dCgq1TLBEgbQoQg4umlNB8haeElzyPZPE4NU1DdNsIQOyHwh0Vbj7PPfz/zvS++XJ3Gz/LX8
IqsXeSZQqAaLOZMsy7h8oJTuYWxV6Ut7PTaQ+y3Gawpjs9BpE0xEF9MKDbXFv6/lLwDgb/fm9jWQ
21G9djHFjq6d+8ZDvoBhe6u7CiTiioaE/gMYJsGUKsLq09VDT/tSJHfef+dgU6nnt7bETp8vwAcx
zPIflcdkE6crX/mcvYUfBfgescBZbsc02Vhpmv0uTT3F91Ct68fLDwU9F95LmXmNC7tRng0y1oMV
kyVAwkvp/fvbSvLfzvb/7rx+U9EIF7ns/Xq68/OVMOmPc2JGUYmm+ULALR9v3tlCbV1fdtrBHZlm
MN1CQ9nu8PyrY4uetLtLFbt3TTdlTjoP4N6U7ACJzvtxcTp1h71raU9sJzyVm3Uwu8uY+EsX+vtj
ny7q190v90V/3nEjymRVM+JWDCYwhCcnyeLydG1XbXSUcgQ4iIDV3YW5xaWf5LTXQ6AeGgaHjvyN
cK5YdrC7vxo8p79FErYutoi7mOTFYJG4WDr1KwF6fKuBQD98YzwiJ910cHoiA+pVw3oIrBMVS+MN
Ir9ScXNtyfTi3kP/+xZrSCLCpgkDvvmuo96KBFiwA8WoOu2uB51ChcB7vqgWERBf+yIny3myULo1
yBSPPH5j0tbeedOMvxZRSKz+5zJuijgxi+XEr7jlajNJxkuokhYCbgIK+EgMTeEGOsYA4wYfvMlW
ENZjrTOQUF2lovlBpN5QeypTyyBKDkmZ8+47po2+kEbqsqUx3xGtmexVvLzIKuwGFHIxML6l+41g
7+G0vkDaUdsjqgjArR0S8OmQC84QeAi076cZtxGQivh2aZ1G2hqEd8LCxfBBd3Vo8CfDRquzLJf1
fuwIvjjOJ7bl7KFSn9MRvuy9XOq/0ISnRfrfHbs9G1N57BmXCKdWBVGPEGgj7BEfAZtHTBBRuGQY
ujPi9fcaKnyb0Qimr0f86NZIBpnj9zD17+WOaX+tXX65qJtjdOjL2bVquChh1b4bXyWNnCUsr98g
4tAyi4Nx3dTpAmFL+DFePWVugcsE52AJlXcO4oKhv4XJs4WN/KB9AkOpAmxbFOOL/j14TLYEfk88
YNIp1B98m+d+YfzAnHiUH/Xa7fNvrUHVi/RE4rWBVkl4yaCjUhOsSYaPP3LzVVaALEjfdFNhPv94
Zwe99zLdHOdpXia6lPMyTU3ZiAmTsAQMr/wl0CBgq3V1gvTMc8h7XqYcBHYBt/pq//sq/pRJar+v
jJsTPauShKKJq4C6Nd+RQfFjbAiACxw274fGdJ5bGnbE3ItZ5t756GnR/dEe/mLRc3OEdGl8iWqf
jx56JywLuCGrgJPBuXiVI4NPqZOe19bcxDX6zd1y8d6n3xwWJPcMKQmTGARdkJrBDYA5BLc/RFlv
EYfF3H3uqcSSMITHR+zfX12+5050s5FegjaKhZAPbxC8DeTtYS5SuyGjEcXFo4JdPt35hytacMOR
QkJsK6iD6PjljQY3HLMY+AMwHQRGr7ZMcDNGi/Ua2fG9HV+ZCqh/PaObrVZNYEsX0yJtObCh+oFp
Y0sWyrxbWCt6+S6sl0G+LgJvQI55JVLLy7A06q+I74fPIUbdk5u+T51ap8QBg0Jb13YjE8Ab7IQZ
5udOBnmiT7E+2oQjPFnV7YTQMj4n4QSSH2g/c3BNPL7ShuD0ZYZkWRiQBGaPl+uPfz+Vv78LvyzI
m12yutYSkA1fFhPueNlTMFqpfflKOGKWjX6cBlODzQhvEeJlf287lKft7rdbfWMMdPPpRctfltRR
xCCJ0UBTLGWilbIdQHyFFJ1gHlAc7TkE+e/5Jxtttj+zBwOyYsKUoBigAEscIzn49txSkb4iYyLb
Y9zPqCZk7PYZ8n0TYmfqZEjW91Le/iwIby7/ZjdvyVSM5/JVesAJVnGa1hOs5lEcdqK00RV2E0t6
J7qFaTEt6BwbiUEGlDqO3RnMP5fxKqjvlAl/Ps6bK7rdYHWCu2cznIkam2oA1HO0pXM52asoFAYO
jANcWGeeDx79keJBZ95ZTvce6M3WStydXIlRLz6oItRMCEGIAQgOd6bnBssizpzRMYhY118V4c4G
82djdPPdbxqja5lJQUr81gM8aqBTvCbhZSwjTGH7I2rP2vZFCjRjjV4nw1HIJIDEI5jj7h5/5x6o
0yH4S3WsGWGtpC2ronZm/bMYepOTTAx6PkMu/dRyDeiktF3o+Jbc3LMA+GOL//0mqDcHTJHlpdEb
P62pUFy3JSc7mV6ri5WufZzW4KnSFtzH3P+cD9x87s3R0sZhOgaTJZZ0vL4APNUPWNbID/oWFo7/
0h4mBsi9nfon2vWP7eOnjOaXO13n4jAbpy9LGg6clNxMFrVloA61ZAZRVouLxL1BiD6t4D8+cy7o
uj5VEZJxs2WpfdjEZc8qq1pLh9uYPM+SDeg6wVz7GZR1fVMiNmv2czhporZiz0LrIG+xPPoemFKx
oR7iFWwpTIZ8uFC2FtoC4zOIZR4eUyYi/xDxkUfgGwHQ+idEy/DY/pjipqn14w3hX6Qc4DiGItZw
R5wEmTpMMGtsCauGlFF4C4+Q9Od7Yggo9FQHAhMEHMmSoeyw/0ClpXJ//vd7/+eMd3r8v9yVm51Q
DYzxWsfclexlZNsTYKf6axTE05WlFpZ7R+jA1BdO/qZDeCcsJCE2xBXhM26QRVeNm9IDhNurizlq
9pgVZv5Otko4MZfS95pEvm+kSdOlz+7UpD/fiH890JstM1RzvawLWXwQVv+PtDNrblRLwu0vIoJ5
eBWTJlu2PJZfCLsGJAYBEvOvv2u7773Hhd2mo/vtRNWJAsEmd+7ML9enAS1DxQi2BCZaRtcbAYt3
hIySXJ/wFev8JOiNJeravN1KRccEWFCkEKPPd4Q6cpXeV14P1KyBR7Seru5TzPsujzYDoaLGvuBV
9ogyGMIWE5PysyrvT4KSghbjz6hsUmOJeJ9y4VzX+OvvxBFWijg6a+Y0KGjYaxv5SVf2DlMvO9EW
F0QApKZw/H1hrj5Xt/uc7L2vh3+uOAkHhtYruXrMxM44dF7KNg7Zk7xPfhVjIUyiSVAFdAkoKx9t
d5WQhcI6qp4v0RUeMdkKZwErvgOFSpPeaZdmcq+Mz328zlE75FfzczifDiaT+50kp8ILoW1Og8L9
wnvG9yrZ2jDALsJgDcyBcgiAmDKoSSYagCAXdfU7ZMMz2+d7T+zzWvznsU1SzyF2ymNusRbh6Jar
gXHicWHgHxa2FxMkLarD/YA3zoIiL9Om6aYa0dRqBPoe7hYB1loryS5Pr2vFdzgEXmFBUSNYWNkL
JG4Qa6iVWr+Yjj+4iGQpzyl3xzuAAvHZc0KIRNRRCBRlQcDq7pnHkrFTYQoK5xOJyXH6CAvlIUVq
AIh9r59mph4/t84m72ASWevzqY/imHcgitmosxHHp713/pVhKPFoIv0FBnAI+6CsmZD1ch/RFiRz
7jU0srVGy1nytfGeMBp+H9y0r0P+P29lEtz0UteaKuWtdAhL1BAISYAPw3sBJJFcOV5jBBjhzP6E
bC5/1s4ATleNA7DNR0wqqoBGvK6wICI0M5tB7/MAKepdJAckp7EWYKriQOpCRgu/v/PP7Spbs2RZ
N3BnVSzc7CexrVGKpKgjVdnrVwm9+59yGSI5rN5tI4DsMSzin/84YM5Vrzmv9AC9KGmJ//1dfJUm
/3UXk6SQaW35fO64i/iPfSVB5145yQ/KwDVmWKGEC+UD7epHywz649KUXJttAw6pCzSWaTdEbt73
9/O5qTB5KpNEUZMvraTVnDpqr5JucqL8OWYaJYfGsomRZYeXy7rxDgx317gceqeSEWs8Fkz1YW5p
qZ8OxX/fijnJFXllZ7kZeDQnAS2X3TNYC3XZwqx4Hr3YulZg6fzI/hQrJuiG/KG6eO2LgTGEp/2Y
eShfJI4fX9K0Xa8fIkWRkR0RARsDoTZ06WenZ/QYmxG854tbJ8z5CIsgQUNpnXpKjt/fweehZ9vA
oRdTOVMxVBhSk8XqlH2jNJpm7HsOKvlGNTbY6mr2AzUa67xSy5sIuVEGy1QN9XargCXM0M6jwyq3
NTYfVfpYnsPC3hJDMF1aG5hgH6SNiuoVoYmkrowsTJwnHa2bs+uG6ypBN7mLm7Cu95b6wziFzim8
BqOSPgNvy4GBF0stwrpQ69ZGpexxmYIre8YF4ziDrjemz17hC4USrOGfbSk29K6/TwyxNZpRX5Q6
PFlArLqrP1iVGEbuf5kGv3gBPzYLIFS5ZxMjCZdh5+EUDu2DDJmNDBDjMmN1LtdInNOM2cUlB52T
5Un5r+K8aiFWXLZOfCWlS1KrDANJr+xXF6C/DjPYO+hqRHrtnql+CjKSz9CDknj4QQ3HABWK/jZ7
Rp2G0+mvnWxy2dAnTpMV+j79Y2ch+mROzRFOq3CoYBmFUBUpn5x2MBpJWQuv26hzh6RP2pTpLUy2
GvNy7GK08Pq+qGFC5Tg7vYzj6Dkl4rkaeE7xeJFuRv23rd2m+fLMejwsi3IPRdzNMDZV8ESpDRK9
4+AqqBV6w1rWeItU+VvcLeHX/zZ1rzNcJDqIBRUgOInpMtPxr0wds+b2Ido4txK6n4Ji/Q49yIWO
Yu7JDGSRnJlXDUB8PCZLYaVkDOsWuTFAitCuN1n2MxvWMuMaR2OHBVtOHyQFZore3I+iXSrhgEb3
zXorrGV68Qd7l8qb9hBUKCNa32E6I72hbKJlvqTcn08btb8+6aGCKWxynRQreKvMmmp4/RyXMXxN
2bPeDoHunR4dwMvKuh13x3FjkK+P91r2WPHhNRAn2vhPnTZu3UHFAvKmtj+/Dw7K7CubbMK9Nh7O
hyOrpoZqJ/SvY5AgksKiBsM9Tjf2ujd3+AUrFwyW15G6yXus8W6l7FnW7oqUx8GctKfges02B22I
blX5UKGDTralDrTzaoiXgKbrAr+eTQmfm2pSuq6iq+J8dQCLxDQvE4ggi+WlOa50B2cY//zTgAU2
rHkhkvY04KwIZqYONSCFHUYs7oATDE3y9koDH8SXOS47uE6eoy8rnLMkTGbCI+mZjfcglnRhfbyx
m0CuwphBldGXtFsBj/G7DXrS0pWTJSalFkN/cDWg/evLGiuRUxamh1BnsAvbGmCnzETGW4arJcSL
dBw9/rgEculXxbJjnFILK3lB6RSx2ICGem5nFYHqY/46/a4mIdyiFtZ3B76rbCsqp8MVAZaTnnFV
rOwl1Me5/XN2VUxSC6fQ7Fo9vkfO7IYxyNSv4Iqrv1RAenVYrQCw3BQUMBHh3MysyLnfOski5EPi
pGrBguTM+izzomAEw3z5Y6xTzD0fyrCa2SY+1Vh4uhpeKo6q2g6Qx3dvtA/lDkVyJNonJ30f/cak
rPekxfnuEGQ0cTiKMKudLfOgLIKZ3/lFuP7rqpOjXFopVZeixd034MusZZtsDWtFm7/zs5uSaQn8
qiRcSS2ZFiSgrPYKQcRMHmuJdTNZV3/dw2SDLPoxUWC66Hv9Rfjd/ylO4uI3Gt/J0zHzTx2ThGLy
ELn8CAu6rNYX23eqpwH6toSZRxmQmlMBVX+ZaDTsEEW8ne0HK0RQS3ksC5T+pcRwQ1lbpRtlOE0B
voqqJVFCvWtzoAQLm3n8q3wFSnYjZv04AILSsPz+9GrnqyFf1fleqV2+UGYqoNDbGoKAdZUINUQl
h9jDnU/u8U1J3nL9ymlW9gV9/Sof3hT1KTnOSP60uec12WLHvOjGQsnZ36Brl7fF6boPmuWB8Wtm
PLHoXRrsDNGNDvHRPTShEjBcjKZFepVe7LuDvDrWazryx+PeZniTocmQ9osbW2Apd+UrZ+DNXFnt
qw/5rzc82ZGjzhyNKFX1/eC2tK+Bvb6hlWXyz5Y3zfPoHn+g38QXK9pHc3yBTwqf6Xc12VrirkkR
NGT6HqiYVHlYsSrPEq2HJJDwBFukjOVWG7AVOfZu4FwooeYec6zxQpozzTDEx/TdQp8E0EpzjKTR
+Nh4P5TLXIwDO84hGVO44YGpdwPnFeHCOgomHPPjvoJ7mV9aSyplr6NnLAGlC1M8rN6V7FYjezLc
NvMkGVNaz+42JV7UD2xx76JxPXJPD1aPlQ5zdV4Fs07AlhnjOrlD5CaJPxNJRET87sdNgvWQqWWu
WIm+18jBcb4QliAS83HgVlAqG27387AHJZgElPoSDbrY6aVbOtFq5ja+CNx/LbVJ4C67VDsZearv
8XM8gnLelkG7UV6ASVgvyb5l4Fbfz1xy5rUqk2PeYRySo1mywkTyAjIFZyfIB8yVCay1MvMD9Zkf
qEx6AFqhW/Vw4mocpGrqkGtTXhVa6FwQgIe6CYWnb6/l/ko93p6Y8YnAXNL8dWVmwhc4vHN0gpaD
tAPEHt0/1WvBwv7RXDFONoQO8hA6WSDstMBZMzZrPhuu8rvEfOmgzO0907Lcv75Mdj3btuDQTP0t
jEumjGl+4MtctdsmzMMmgI0H5HmuO/2pcTa50lTJFvXO5XSsJW0fW57OUO4PsKusy8SL1Os2Qk/n
3AJ3Z66MqWxmQmWG4/+7z+P//9ipvEwqTUU/Z9wCOSGtZ9C29U3qm3jF016EvE35j2gepjfCjpOZ
Dx2qpu5xPPyvFus/9yEW84c0IynyRlHyWMQgfPtUf1w6bhO0jzHt6ZgceOZyX+9V/1xusrfLaeEc
TYuffVgJTxGPSUcgDxrHqJ/FCgAQ3YLC618xOEMM8v21vw5I/1x6sk12beKUScryIvcWIzZ+FxyW
81M974vnc+D75zqTzc0weqMxz5FGbYX+Tjo0bquyn15+nu03CZh6jlclf6GllAWhLKuRgQD+7Ywt
aN6+6bZn9+7R2WLi7tTXTvtLPrykMYo7kFUS50f9AF3vmGzPNFQS0Hsicl4w+H45xqgPx19jd58P
yxwhgirMRhjih+eHVYf9e3jVfhZIJc0XeW+D8zdfyur2+BSrD8phbZZLEzAgRVUm636dpOvhEGLH
aTcbydmmp/vssOYwIhczZeBPY1/TL3GyGyfHSj1qOutBTFB0rzhEr4cf70uB+YS5A8SnpvH0apMN
1yzzJq1VFnuLWBvPFNcCAcGSl5iXaxiQP1zZd50HYIhJoey5h1U7F3o+CdWmtzDZFiPpYsaZ+AC6
yMf3V8YVCqgReGjjEORAQlF+lG4XYDsQVCQhb+qT+vP0R1szlfzQyIvi7VDPfBfvZcfvFuxki9Sl
s1rlNh8GoKfBhaPOUxntZVoHMZaueN6c5MekWUKnigHbv2CrWy4qwz3jPKSEELTE2MNVete/pD/M
Z8gAfk9agr9noAGvAgsAnsSlrXmXAZQq/OLmeBPter9ZDfcSlsQMwAYJ4IA1KiiGtNdYHN6IUXoK
NHO6yrnVZk92ZrnUets68P4xQsOM5oLqUTh3gKoT+q+Z/UwVa3fyXE2Fs5smm5ZmmdP9rDmcz1ae
G+rtOyHkGN0FWoFq0uVZ6uWmj8IoX9d3DEUFSbFp4yuL6d3h4NcAbET3o2bod5lB7CBctPffx8JP
sCOW4cd7m+6ASabI6UXS1dsebWB+2R4v20uyzoz9UafxBQH9wFwzGxCRRV8W3bLqQ4OWbOSfirVB
Llz6B6/pljJSKU+uPOO40pI7s/iROyEACRnoEyLG3D29UFPNq2V2Sz1ghJI1s598dfb563dMsp9I
l7quklX1Vj5t7MxTz4v8D2VQzqoG/pKdHzFFLwaHhIbM9Khn73FYxtJ8ARI2CRZKEpSYwjFPyXn+
6FohW1B/NXTBOQO3rM6c1D41vaZPfbLZphmM0jxmRQhFZMlztEMsERrrXT2DRrXxLTOs6TsvLff0
mGNIBLbmFEJCNbKVVYHCWJzOj3g7hQe/ncvYP7Unpnc32Zvx+2zk+qSpt2f+fXyk8P92G1gEtbU2
MM4AtEpr1jvA0gy6rYK3/bK0BK86vpuV836RCv71Wid7ddP0/VFCknGrv5y3CHkAmtrbywOIQWhE
e64aVkGDLw/ACgAz9UL5zVOaq8B8kcf/dROTjbw7YGSna3wjIlqUulvyXsQMfY47wo6mzUwc/sTV
FM9f1QxB9rQNh/bA36lYVCvHWpVk9VazVrRr4yU62bQM8hf7N0KEHgAK53JDDBJimw6japcmQfqM
oRCTpJBINnM39NUx/a8bmryFi3VJDn3OAyCAedXJU/As9bIg0rmPfk9D2YU2q2TXolb6fXxSxLOd
xs6Pz2Ly7J0TC9HSeRYAX3pCNTQ1YWHu2oDueAWYOIHioUg7y4H7ao/460dPMpKmMs2mO4ulF4pw
Pbqwm3f9Unsp2axOroSd+8yL175a7R9/7CQtKS65pMdyTzBmnoyxqsFyR3hrxQt7ww+5cY8PfeIm
+LQDjyz8GMraTXNVc6SUaNddd78kazOksB/h7DleZd5+/y7e/Vy+exeTlOWoaE15MSr1VrmL9027
fbF4/cD8X1WMon6c8QFDp0QXIVCeovvklZNTFRy0K0PeLZoLMVdgPo7FGpeA0+zxZW6dTHIXx7LG
Qu9GYhb9VKRSnHBhj7wJOBQVeY9TrP3krOZKlF8VZz8ukvdE88OpqUrVgxp1vDH9hc4E7iCFcAnb
j5hPCV1vupudcP7i9PLXFScbnTw6B72rW/ESBOFHQEn7FUA84N/A0whKtwIYY0HHxKwSG4Tk99wy
fa8kfLMO3itrH360VneRnqiK+DKITTuBzhFHKFEDnkuT577/d5XBh2tJqYS5vM61at7r6GXe5Sqh
z0GebuOX5vxmpa+i1+8X+ifl1CQAvwfoDxdtj1WVnRQu2gbIebVWGL4zp8BZCuR7fZ0HjifPyYpn
l9Ik0pVFOWZaTrxRGd0IGF2pd9Cc3Z894x2uzTFuMTzNiTT0mc/mPXX98Eu7SDt1VUN4xYVXudFv
qZxrP20cRYLOR/CWL5rfMg43grgojMvFpzReMSajygsw+qHJ65CExcnK/H3pXX0IDzvHZRo4WoDp
XrQ4Qr7QVq/MVf9AFjh/lv8yt/4QMt8zrQ8/wDhX40Gx+Rw6dJl0XQM4Zr8ze4GhbKQ8l0DLM7+6
PGTSrQI6dkSaz+zUSVIQ9wPgQUCqL/Q2dFSgEPJcwPyqvPTXtzoJmGqt1ielJM2j0kC1tbx2nk8t
BD2Szc0Q5DfHQ1ie/9MKi9iUv/tKJxHRKuuiT6VOvU1W+V7t9ulw1V0dPIGx0QO94HdjvjL7vX6S
/Uy+nfc97sMLye3BLtuB3yw85cTRqqArsugY8kfrVw+0bJdFT0lyIT8KJDff0+JwXV8CFbXncTUU
/sB0txOiDRBkRwfLRR0vsxYdzmIcUakR4Ay8RWEjYeFIuBV2jUyI1NgJ/IBI2t4L80vTG+ndJJ6p
3+PCtBZ/gO1p81xWYtCBHja1mDOTk3V91XDEWgu+2YmQLeCBazVBtG+EtFNBaMZQD7WrtNqPS3El
nCGMdMnMjGE/G8laO29S1GpiisjeimacrrLcIibCURS4YFRPXrtpsW0hWjmXIJcD6i2WsoFW0J9j
9H2XZaPvmvo6KR+yoUFayNBH9TT3VlSx0L5ZC+/CzQ8vZTQks6wKcQJdm4LPxRihlr3QCLKk4ABg
D7n4I085bF3825PoOgfn9FNOtvFph+QHhxvqTYFyWeBeiDfeTI735WnowzesTU5DkV63fZuziYKc
0Q6e7g4vA3aqQbMHjZiNf1gnZDnCuNoQmGEBclkf789P/+Kn5IEkLbH/e5jZBGZC43QE1DIO+eFw
IaPAMmEETar7RBDUv6GE6rfDcdftdtSEZx7G3Dbwbtfy4VUdyyTSSouHAQjtKPgl9iNnLa+/haKD
VEdURueF/F8VxD5GKm2y+SRNVCe5OogMXwnaVRa0or+8Ph3vR6oBkl9tR59J8zi4TcylTa+EoG4H
+X9TBvzrPiZJt1mfSS1qHnoiYgfIeMTXDhY8KFs7SiGzqcxXpZmPS2+ScaMBzzIlMXEBVDwLq4R7
xTv67zCjFpZ6DOjKwtIC2P5sAfCTSnMaKCebQ82p8ng6vu9cTO5TiIYZx0FvJB4yFmmsBGVB6LRb
Zwu5kjIK2Ni5kt/sTUw2ia5WO9UWgaGQf4z9U2b+zvJ7TpNuiR7RrQ3y9x995arjNUZInlksJZCO
hKmZb00krd/Epyn9cFTaKsovHDBpTT9ymhCJD54+/tBimDpb/ZvZGd9ZjB8+Mas1+1Od8eTFeZ6h
acGXFrg0Ujzsx32rxK517iCrz110EuRMS03LQ3cRicol9+zxBXLyBUcdY5USSsokaNsbTX/IrF2s
3zKpbVlXByRZ1/SD/oznrc6dwU56PEoPB2pYjMoaqI2cbAnT6BzCnU+TtSItB32VueBhDjCG1IXz
S6OV12yAnyIM1G5m3pqoQ3z31sTff3iO/aVXWqckedTDrPbR4YjRcMBOOVLRsEA+i61uO6tunnuQ
4u8/XDVL21JSZUJE/VPUbuUH0N0SxVugY9f5jb5BXD2zPN+j33c/dBId+0qpK1Plh1ogFgJsGGnC
p48OsPaV4Gfjz+3l4LkQo1MoBcmfuvlDc8XpWP4ds5LhBnombVhk+560Knb/Qdo191AmcXMc2wz2
6XuFxjwHhzEQ9RmEAAgZRFoeRM+Y8hmePVPInNut9En8TPK8StIj8TNbASSXfmoocegbepbtWut3
Y+XZL2n2mpPAmfdj4xgnDkr/t3i/AKspzrzkjYxZ0ZL+MXdM+uSRNonV78PDH9ZcoY+2UTuNepv/
YcoXoco1RhCHBfj7THsYAbT9MdBD3TDgE3vKCvZ1JnLTalHhV2oV65P0g9o9Rdz3DkNTj4Gpr07H
JTCyU3ico7HOHTumo4hFpnZOL1KI9I/A52QN2ntmvo/UIxg5J8fzz8rqIPvyslnOfStzZTNjUp9I
JDVvJRHKL8hnXVESgRvhyzrYrpN/DOK5XztXLX0X13x4N60U9WZds4Ul9EP3J+bKInOTIo3FDEGc
MCQX9piON7m5Txh8QPlw3SKtxKwq2jGUiYXJg+zczy6ZmS3tXff+4bYo33bHRNQQ8mTlKJiU3v6r
06S9tcufjYeV2c7Ql4Aeoj6sVddiyjn8eXiF3Q8EGw3SGtYoioz0JyTrIH+aCd0z8cKYBFFZO5V6
Hr9XOMDkQgYewLJha2LeD0F5HVckeEzmzWX6c9Wcd0n8h4diH9q0zVIuW0ABIXhDkDmuU2Z6Ul5S
42H3acF1m83yZlJ5YxIdu0Qd2uTEZXEsEQXVpBMY5X6ZvSmG6AHhb/YTmqbCLjnznOW5Bz0JkFLR
JH3TiJMXg50tGCnDKVd5ePFrHbrv8oAdaLbuUdscMRcSKZ9e7HJzexERlA0Dq7Uu3kj6TpCg62WM
8eLKehpea2wsgJEO0AYW/WUpcGgiBA7PFj4jlWvaK11zhx8GCuEb+FUcm84/KNW4lp+8dsfXetgq
2LcfHQpq/K8cbEd/uEtaUNmlZ0bXuDjoBIvIs3xgV4pbsrlhaNwxzb02hcswBP4XCp3gtOExLIc4
lJqgFv8ioHfdiw+MPb8q2Mgy0jMUpmuDrLYT4Y5wmPXqmdsP3rlFHxaVVUTjaA3szhefQ/2JYZko
aEuRTtue/FMNJEYxE1/y5pB0c4cmY5I8Mw4T45nEu9XDs+EzDdDGOA5kQYlMd4uOn9LGufypd0+9
tbmMNB9h9mD8sBhma4czReHpQNEpbpJRFndSxFdjdd/Jq2p4MA74BGyEiQjD8M8AE5VzEJ8osxD0
wD2fsZ2eXe8zX9p0nihSDrKlGWS50cN5G62dp/w2unGAE6b35323E1Ki/zUNfWezfnj/8jErGKH8
1/s/eNA5dP9yhbAVmn3uXSClerhRJ3Nf9szJ0Zwkv5cLlcesJgthzLXxW8rtm/MN3Gkx8y8MEPhy
tUdkE//BYf0rqd/HU7I5id6aIWlxy4nithdC3WWv7bFVxJf+jFMP49NHn2hSyW7CAdIJcA0F4XSm
V5AF1h95a9LiXuIGiAn0Ao/AlZRBSnRP2DVhnx1DxLFfLy/MgmGO2NerNA6a6hrrz/L+uFQfjC3D
Dczn5QG4ZHCAEoODhavHbs3k1KsEghKV6isMH8bqlFSgW/AOuJh+gbrDXrRjCDEciwTcCM/9mhHf
9Mm5i4rfUGH0x/auukofhoRkwWvS64oZXL4Ww4uSXynz4boOZTyI0vC8q0BVW26B18CSGsl55QTl
nbZlLFZWdp2ysjn65GyaZ/d0o74ejVvZ9lrdPciBuT4uuyq4YMO9BjSK3of5EL/CbXNx3mKf5B/u
jCV3QiaxeC6eaq/3NI9uW7rB38fEPSZGWf4zeY7WF2XlPDNxz/9IaxAufwPaJ99ikGpJu/OR/kCQ
ly7oexsnq+dCdkEjaJQPF4PBcNHGsfeYNWpMoS1b5To9ecfTHVb0Ks5O6BN8u8doedWVm7h964oI
Y3uLQuFivLhQ5c0b/VdnPajJdsBatSSFqCnPd9mD1r5d7J/E6lJ2jd9tj/XFPe6+C8l5Lurbvtu3
QHSGwyaz3Cxiz8sf4iLzHBArBVCbXRNj9mkvFDnyougtOz6X59+xaqGFRN8zLkrnmX9Xvi+qpdxs
dCY4o3JZRlv16cBO5lnd7eWJXBbB+8weOhdTJqcvM7KsIyNAIr5fzj+xE12mIUWS1yRdNUjVHgVw
fv5INZdXmpOkwRlMs9BE8f7iE9OTKOzkW+1GW0S5/+6upbU3QOYFCRCvRt9Y90Iwo/aCgy8w/BBY
53LrL4UZH6pV5iSZqAcjzYyz6DaGNGc4ei6HB5E7QcfxtVcwbhsge7AVDDoty8uTZsy9ChHUPh+E
HUVEH8eW7ckzKZK4bY3hTDee8np4IGdxqwfq5FRlhfUrfubBnFbm33Qb/7nm5EenWXUos6R6b6Ks
uqt/5YodbTgZx/GZpfZ1tvbPtSZHS1U2laNzpgyaPddUhuINoN8ixG1QnC1RyRNRwtkf+PX6/uei
kzSiiCuplHXKUaefqHzaUEywku0hcmgCxiFHH1Yip5p5yuG/yZz+/5WdiQyuyduma8qanzvQ71Oh
deMY/D66hdyPHY2EhbGzOfXl7GUnR8TWkTp9AAF1K6+lZ0h42DKEsQTN0X4WamP57X9QCPzzYycF
uLiU8rhXSE0SKmRxKMRhKPIVlCT1CCoB217x2Tg/Ziv6M+93StQ/x7WjRxn5ibRswTCymby3qG7o
aTkLNciWCSOBTL7PrOWvez7//N5JkhCnWtNUGXUywuajtCjwfqCGv+iuhHjpuFJyRoWJFjq0E9Qi
9Hxnri++y29ihTMJ26dBvdSnkmDF1OgqCkcGLo5rhuWWpS9dqeQg1Cx3zcaYS8zmHvckRnWxEHiL
+mDnZrgzLhQ2jH4DC9OiyYeBlxjHhR37P6/qSZyiQHQwLIvXbKLagTi1xm0RtX7AlojE+OQzR8U2
hW3XzHOe+72TmGX1xzyOD/R5O7ewkUiQFrEz0C35LQ5ovQ+YE9TOf+KgO/OCJ3Erqi7p0DWcqiNM
u9eHBm7Kgb3wQHM0TAp/XlH/bxqF/29JK/IkXuW6pJpNxlYgr0cAQgv2YZOmPtBxEPo7ezUaQDjC
0+hW5J3UoQX45H5w88qNrvLIi5+xGYuf/+dAqkxnNLFuUoqubNTbY+Qzyy90KlChbESJLuYqQOyv
gBMvZ2tfX0RSFpSlmJZjyMiL5UlMO8fq6Mjaxbqx+0WnhOB0T662HCvck8MRrQZZuAGncL7N//nA
+feFRaLw4cxV93KSZGlm3TSMfoPMccpnwxB7ZX+iV+Wjv7isuv6O1Qe6/wlSt66iWdNX/0WU+/tG
JlHOoBkg21Zu3ZzHG8wJ1R9qsy8Ewscp8GINjowCV2+tes8kprJDjzak93fDcTfzDX6OtX/fxSTW
SY4VnbKEx4H/FROU5eZS3WBCantDt5KL4CA9NwAumm1zo4MR9ovz06m7NQ/BzG18Tl/+vo1J6Iuj
Ju+K/mzdxMmSmoRyA6kgC4Z+PdJI9CN7BXks8VsUtMvvr2zY32eGynQlykNu9WPMp5msKnNRPSYr
PYPnsdwwL+Jhx4fdmoI814v3MlDo6ort6OifN4n3wgjM6CXPzhMgiEBCmBBwqgLnt7D/qH4JXx7Z
0erwo79TbQ8TNE55UU+mMi4vLzhRauJEyLnwxOHxcuQAO4Rm8tg+2eWCQRpDfmME2O5DAA3s7/55
SbPIaBgOBzblKOHIKPUJ7YnzmA1by74fs8KrsKohDUqrBVZ5g6EsMuf+dEQxE5wa7B2kvY5db1wB
eINlVbzWBkWN8jWNHnsj1LRXG46SYr5QRztxlmquTXlAp3szyJwWX43ud975FdT+DkQhbF8sDLQ2
0OXn7PJko6tCA4IypzE8NYbFUew5BBcP5g09prtkdy49hWQf7jvdBHqDmILyJPDv1djQb4+HNWD1
9hwOwCiMEC3WGdQHpY/KL1WQwQsI0DSXcwQdY+Iqypve/YiM6565UP6FJ+UtTkPlLcL8Fny4+YTY
O65fLPNKAbJkRQ2dyjBD+GL+4AEN1aKxfYmxZxr0YJDOeEktHG2VV4t9uTkEEXPXv+pNWrjnJw6K
NVhX0o+fheKNzlPcP50W5bhiilCVb9R0G+GnzNjHxcuyFXTcGhtzrw3LUNOpQWd42g7umAd2eFln
YV759W/dWIEA3R1aDzubZaqv5I3RCSA89UxGeM+e9XPwoXo0L4dfolaZh/egV4Pew3SNgqjQAFVs
WfEm2zrPl/XxWviwFY9gI5mYpjz7qpIejkG3tjF1Bb2wLBaUeLD58OCWjLvRWRgCvXdWIFPJa/Oq
t8IYr+Mx0K/NxAXqd127PR5rV8ZKmO4lrrPE7KYOE7SL7/kHXry8hmulWrAxn24HXku8LWg747a0
QuHBSrCZ82lv+4dyzXCaK/2Q64XJHAikcYhfcBXPoZZ6h1tcN/xBSO382L3cAUqzEN4teQ7Y2UYE
wa3E9NnvyC38aid56hsjDbGycG7Oa3nJf0hetUT8hhltXbhF6uKm3v/GmgiSAXdauBh1ki1BscJr
IEDyXJOgx66wjDGw4/MwF0YqdfjdOUHNnfElJjubAcWwLdxKXuS7zPHNYtW/qMvksNYjbyjXwyZZ
u1FEgeodgSWmGU9Xqup3K3WhtiwdVMJahxDqmKC1Co14WedvPDfzTWJWwo32jBIBs1xZK01aHncj
q3E5oA+5yVLATu8FRtwhalcnqvzuIq+nNrLj8UPmwDYVXgv/3clg0RaNjIur2xZBLBT0pn2bQ0LB
5MxUXFnaOInXXChOeeKZ4No0hNHI+PWFvwR+boS2caVjBJ0vujaQMTYUDwu34WQIDWlxuuq7lQNm
dBvv+Mu0ZY6doGBcS61/6N2advVlk1DSAbmt9tvMNX4oyeZU7CUErfFaP62aEXZmr1+35YNBpRbj
xr58OHT3uIg6K5ux2xdd8aHFjK2fZ5g9P+fMsvVb/vDCFLe05yb5k0JfYUagtEvZDuruvi8CGi8h
OGKcF9CouX2IHTF9j85l4Rq4jnX3/JtJGaREPNpBzY2wuAO5+xKZuz7a6kc/D84MJtLXZBSgWcj2
Wso2SUuNdXZvF9nLvz9BKPIkyZDMtLtYORl1/czHeC1keodHgbWDrhbMorA+b55i6uKf5HKSSXTH
c5SVGnk0Vo4NRcrA/p0F2LvYO3MRCYQmqyiM5+wlFLEnf/cjJ6nDqTzJvW5wGNavauxD3AQOmumL
dg49MQKfm6AOKV0IafOilC/yx79/8yRhuGR1nhU1ZzTrTs0Z8wL//yZUdcYaainAAyxcZ3uAXz5n
XBVIVWxFU6YoVUk7R8Zocw4fjI19DmTIV6D5Y3jJg1fGV5hYkrzTFzdmq1dfnkg/XHnya1NbTuQ0
JUs/rIja6/KmWI/LaHUEPqWFh32yhPR922zmTAa/7sd/uO7kZHiSj/JpSLhuG5hQN47LUwD3E+Xq
2W/9aqXhME7TczVbePjy+/lw3cnJEBPTplJToQMYfIDiJqYwZOjyMUxBmbuqLQLEbAdo7vVOToWp
LMXS+UI1q7FcCeHt+iwkAIHCLHmOe4eDhjds3uZixddHw39+67SUpUqFnTbit6IwZnrVjwDSlkCB
dQaGhuat7cDEBKO1rig2JSh2TPUx1v1MejqdfFyrx/ImY9xSj2+O5kNqrHodDGk566D1ZZb84S4n
lS+jGvomOnCXcutlKyhuzDPggoeNNMWYUPbql9K1Z48FM+vemZwShyw/1umJV1IHpOXrYt+FyjJe
004Ozd1li2lrkN91m2rmUPB1dPnwayfxW1Vi9TjqfOk1mEXfWcSbdG17xpWaueWrGSRrx7O2MweR
L34rA3OqgT2LIYZtJ084w5moqopevnWw+jYCbQe+9FIvpM3hvveidY4W3LrOH7qrdgvkC1AGnSfS
wYPXSZQQLrcMe4CAxZnj6Cvt45mBM4B4Nxozua6KjApmEOtFaJATemoXMEPeZby+kLowKu6fQaU2
ZPteTPP+OYmX8dv3P++rqfG/ft7kVTYjUE37oMq3prAFRiQQqmSFHLihm/+iUeWgcOCwMmBvgf1S
5ZmxT5otn70O3T9HT2uBildvsfulUxf0s2NYX+kd/rrByTuvLLnI0kKWb89YjkCjX5gI4qSwlT0T
28obGmD4fhTn69wKUN6D/8vu+2csvlwq7drWyV1F3zYxx4X/Q9p5LceNZOv6iRABb25hyrLIohd5
UyFSFLw3BeDpzweeOGdK6NpCx56IuZlWq7OQSKxc5jc3+tf5XRM//WKaruloAVFB+HyhTh7eJ3jf
4MSdORb6gQjj/lRc8aslC5ranDEs8x+0wJBUCG+hAtMN8vxbZiUHc1f/FpHNld0o9OLmM3rj5gFz
Kz+H8jt3b4xZTIWDH/WD/GLs0TKnoOnxD0UU9xB6CrgRrKeDO5W2rWnR5dHwJyhQbu45ChH69qHT
1ZgFw+Wffpj24it2XK/1cHXWDmV8X0l77bTJFlG8VwL9H5s+S13yqEzj3ODQT3TiCbgBFuRAWbsi
tV0tydpcQ0P+sdo8Y8kLX8oFXvHYrBHTgWzXHEPEO5AvyF7wE5KQRtPuxPRTqnbQFA0B2voR/9K0
247RfYTyBN3R5AZRgF6bTKRzagHUAhSIxu5puEkb6urkXtR3QrtNhPXfv6BrQemPXz9LAoIwaJBv
Y69Oz/Lv4hjv5DcU9KpXFYkndVWhCbhSU/vvi/7D8QL84B+LzjIASxJTCdt08b7HvU38EnNHZ1D4
s78bUspy6j7Frj1/w0EXe7q3+DKd3+KzrT0kpH2vGIHH+/bZfLMc5d7YJdY+rXbVuNNJ0NNF505l
6TTN0gZT70XrbLJD5nMDjLRFaXKjvveRrfS7+BX5yZB5dP+rfbYeOsMeizXthEKiRLeD3wZ4IsmF
qipatvo4+b2qGyqRIXcXQ+EVgN0fezpLNNSz0BhNPIjcLpPqYOKeXLWwu1cLLxnwXUgNO9p7etN7
OcN/cFJOE7nigGOj9/eX+319zjL4yx8yl1BITqfGFxVisowZWmIdBGTifABuAedqkN7E5DE/PYJJ
PLUPpoQo5EMoeuaZYYDPfcw+JdZnBmxlUqqz8ElL6n1Mwec3bmtslGwN2SWLfjPNL0MUvRCnvfWH
x0J+K4qXLgLGuQmLu1zYYZDWggapKIf7Nbr15XmrZJsOhU80g7pHU8cWfDgi3FDkt6HxoeBJId1U
A7JwK/mXVa5OdHn23eYbuvI72ks7ODd7DOkdC1C82HhFcG+CEWi9vEV880dz9rQIBUobHIfGtWKG
CCjLoLx0TMPaTR8ufLfXZt9/7PLsYo86XWz8RBEZZ0mrsXH038PP9mESa+uc6NZacxNH6INToVuu
9hR4y7jjb8bP/EXLpihjjK0wAJ9XLudaEYtTDAwgHLdwb8luc201fipPsba2NtGT+BNGGaj7wFUF
NIvTE6kmLYEaqfX2UxMffXGnSZ/KGNphd8cHZvvn3E4zbSVjHMFfVPqTl9d01MwnkQrfP/22QnLZ
/DmSnk35tmzv0+BZPr8qsPyt4CDTf0lpj1ndSs5RabFP7Srr3iL1Vr7Fq9tLPVFeoc1hRuuIsdAz
arVPGIWFwL7Q5KRBwm3V8O/sDOHQ1Vu8axKk4FATVrclaqTCvgpfEAXGE6qSH5Ue/IMd7PC6D0oY
90CtQztCejJ8FAtP5NeazhmLnl9GZNOA6Dkn6tqwIq8CJYQMaaaiLm9bTxsBddyPoVwPJ9e0nlq6
jPTpaqjuD4V0B0ylCX7gw2S3dBj6eBuoT5rE8PL0LCn3qr/Hr9injZXgNOiKS14y1wo14/IFz+6G
KgStOZqdeI/8/TY4lg/FHdKqRoqbna3CIJz8dbP77IvGU/D89yhyjYnzx9qzK+LUC9VJHzhczSr+
GT+gWwL68iNDFiZcnzaVV98MiFCqrzRAs+clO4wrXQjKcd3kYKNXhfP77E4XMYPym743jpnvybvJ
wAcj5uJ1OCJoiQyXbOuv8d2ycfYVpvWf6852PLAGpYta1kX50EN8DcnJ7OMTygIaeeePpepAuSJx
9Od6s11WpC7PumI0jued/3P4LeR2uAcfnxWbM8MHvAxfFELd9gQs2A336ldOlnlXrxHr0enbPzNM
iB2wULHTIYSS36RcLLpjCfsyimw0iIMc6pz4VT6rYAIndz3IpvueRBEsnPYqo28P6ce5k17H4Sbv
7fDdesCxwX8+RfYo2udhPWjuMLmAIQ42OZKAYdWx/2MkkJIXSIC9bAwDXGDA5aGCGfc6bhE6B74Q
7zsGIIZv9x/t+RBjT0KtG49MAZ4qQGXqBsk/MfvQCBWmh3FBdhdRB0DXhg+s3nHd0CR/mMwV5GP8
DP+MqjR9N/ZMWVcn9PC4Vv1go2/FO8xsPpTX83P0qaza39MjmuZNnx4mfR0cCm/Fu+qDpymM3Vg/
QpFQaVUjrIQ+e7EqpyFMY8ufw930n9zHzwxZyok47u9gmevhOlrVB+RFXH13es/N2/BWWZ0fwowk
u9wxxGDUIUGxEe34PohWYnwcgp2VHgxEtUcXl3udDdbc5rQqD2T/XKnVXf2Aol78AJlwHR/y98yt
a1sRCHOT4HWQ3eNvVmpcgu85JF+bTelelY/0vqjX4tmL75nijpuw/Hk6b2MEqHNHpjJEMe4LxF0c
f7LPJZye7jg2+zNpdz0pxr7X4g8L+9d8OzlUW2WDORFmKBthwBcGgtBOlPZ94SXBG4fIVBHSeT0x
9QHnaDMySteGJ34mypvA3aIzLdAcrbzRX6tnI/psok/hjTZ82exlYS/kP2m/69p73FEhofoJGkt8
qOJbSy1tJXqJAC5V/mOCq0afGHYA+132wYcVLMmQKjVsI/hdRtqmPK8kNJTFT3JR0dipCKDqjBf2
IxqZqu3zWSCDBoCY5j+Dnw7DCNdUflZyspVi9AmYr65M0tUx/ahlzxJhTSLEjdlDZLiiUa2ZbbTp
gT58qitTiz99jEIgEX1uJ8lLzrhEZeDxQ1eeadnH6QG2GsuHZzwHOMbnTS4+9LCrrRUN/h5/b/Cj
Z1yfDXnPP6C7fepvdC+Bz3FfLUkhfTMD/rzy/4wXs1xYNUszbWomqqM0zXz82+G+Qo5J/n0a7OhX
EnqZtcXxdvpomztjJbHT2xjgZe/B/jI+YtWe2FBYMgU+1amTBYcmdY177b7JX0bzUcZ7xbC1g1TZ
/jE95kdzY+6TYNtuuZ45K29Z7mQekuPKowJ25KFDV8tduHj+2bD78xFneXRUCKWuVITgdifu4gd4
sCBWaucB3C7ihD85APrDEjtm6b6ZqwQYsSbIXT3dN/KLuSOyBcCWEbW9iz7qH93LdObt7l1qGSVV
/UIqeUX04o8nnrPhxSwJK60ajKOqu9ppF1cvPDQoRpr+TlHZvfIzNo5ogREBFAyrQBgjckeREbyd
cM+M41+YAkwoOdTPHBNikwvXUVP2jEXy1h45DBPEqDA9RmjZu5Fs42oXFSh15fphafB+JWX581lm
DSGgsWlm5mzkcB+/aJ8EO77A0kP+2u+2WC3h90mzIl+p2Myc+OCXTs90Yf7lA5mz5DWVpmucl+zl
up50wlAy1B77J1gHCFY5n1jtjg6mh+Z4E/JlL7zJK9jQP59+1vhQernLqqgxjtJd1NnFr3hH6IJg
0TrE65W8OLuY0qC/Pe0sTUpVwxLAuRhHSF3FtlG4dN4J+1DUOy8qf/XtA8L9vAD3VC+0EK7kh38+
6ixT6vvBzM2AzCX+3ZpOpnkoRCO5FPdbS90W3fH06/SIWXrqcGmU/vGsACo8aJ3XLfb4rm7C/wMd
ydYczzioTVhqIZtQ+W7tHxhohAfVQUGvzzdRu+IEKi/xCXds9MD+d2/gYvHZGy8by8gEBbwPKscd
XhfmvsLkCvd1KhpbLjeBtsK8wmdy7AWwBZyFYLn07LMDYMUjigFnnh2ve/zt1ubPCcupMSQGawfB
AZFBG4HWRaH0pXVnb98QS0OrfR57EkpH/AQOsof2YuoMAp7zeFtgKIEqUZst9fCn//A/TvzFfs8S
5kAoqmBsuADPTtTsTPGAyUwJJYKljcy1MhybpWSjTc45Bn6XS/t9NbxcLD+7fxEbO+toZ07Ln6kQ
sC/W65WB/p5y+ymNG8lJRE9/Tan586UnnzrVf3vy2b2odqJoyFVnHEVuCUAlT6JXgt/d1NJKlm9A
qAyHf4Ek/OsDg+ibQxyNIgitHESfcn4N8jfjdGdKm8QNm/cg3wzKcSR3dmPrw5dvgRQOvzD/OC09
+dWM4P9tOr9h1mqxRkOvZKPgA6csh0A8yVE7tJE6+O0VOwGN3XKXh2N/PWosOztqfi0h/oH2yTGv
VnmyGzxAWuTrFCmUGXTtMTNaKyYtHjXfGtEyS/SffU8i7MVjz85akhqJ1RmZcZSl3Vk6NPj/+JtM
s6NoG7U3oJIkyguvbFf/TUzhuWcHrWuqwZIinlsw1i2HvBjpuyHoNvxAhkNDO6Av9xOxPOmXRJcX
dnwuUG8k58GQJD5udZ3Syu38ve4Y1oqaRBMdCwNX8u3bMls15XM27ny3M7yFZ184at8X/AWOVG/i
aGzUfKr/2+YG5yEwc5OUQmK5HY2oG9muRXfYW8L2v1x4ljeVTZY2+tDy6OK6Fg9yPsnAAqszV0Oz
7vDq3ow5pkEI6CmL45q/BnNF/G6KXDy0JJRdO8SsLZqPU5sA24vxJncUVMLAA22h29pCcguIavHq
Xogu38ORi5VldSwDpWW7iebC7oTuGYW/TlnOyn20mRSsgPVUTlPcYEq6FMyXnnv684vVq9wqRckn
VzxPAHnCqKfqUzWPI5bqAdC16e5BkV3Lg7vwtpcO+vTnFyt3YyPUQ/J9zGJxW20zujV2HuwQNmrW
mPR659CTeddBfLuYIS+Ele8M/mJt63TOJ5qwcQyj7SnZwdcWHFnaG0xHUXDHp+OYrIfFVubSXs+C
WW/WyLCd2evGLZpd3nz4xgpUKO6ZgKccITs2452Rr5GEiLH2Wtrvpc96FtKUrEH5oiBNmtTch5A2
mPTabFJkVFEGBKULZHYlLRreTs/0P97YijgX4zTOrRCeagK4uhbHO1N5MuNtCNAC/Nuq7Rh8vCjD
nbjCHTkmpmluCYIPaPKif8XCafseZVy88XTQa61Ov58ex5163JgIH+J67Pm6E0RO2tCZgw2eWZ5c
APLDdW/huF97+YoIxEqTZUkT5wJHhRh20ZBx3NHgM7en06PqRD6Oltj9lOL+dN73ntrgtntjbZe/
taXFZ5E1i8NWzDVwxMQYmovO+X2q7pMGJVZk5U42LfR3wIZL5MirlfDlQ0/53MWuc+Tq/iSCwTd7
LxQPYtc6vH8aeQl9hVXfHGv1s9JWUbHPQb50+ypen0BKLgW5ay//8mdMn8bFzxCELi01PaBOAyZy
WuX5l7Sq6qd63DUANIPYvsHQqkofFccP3iXaj4sB59rHd/kLZmHW1/HyMM0pn6h3I03tDa1Pmjhu
ftqBU3ZE2WkAcC7m6lfkEAzxct1ZkK1lORyykdQVTkiD3KKA6dTogtlAjrP9al6RFKtSpHHovE7s
TbsrSafqyFn2Mlk6grNMsjwlwtgMvnFE7hE8joNxcLsuY6SYSvesOOH/DfZAe//rvZ+F3TGIcrGu
p73Xt52/Hl1YumPxzRFOT5tUoW4IBocO5mIj6Fq5crn7s5CbKI3UdiPPXMBBWatw8BF+0OVvVSRT
5qsTJWep//ItrTGPuBeLzpWGuvYk67Fo6McRqHe1LYFzMoywbuXqszE/Ah+UMDBtUECZCg09fleL
23R4lsNNcz6qxaqtArvsFLtgwBEaR74cNA8BTGNMlB+LjYgHWe62K2GdkhUoWAcHGM+5JtSW6rnO
39uscLRgayUvcXPQfESVejjpb5KxLzPBS7Dr0eXADpGFRYuB0V3ANyihh+Atxp6FzZ+LHkla2DWj
9p1Xnb3siHuJ5qYMpq17yRkCwKzDYpxZWnIWZiU/TAO9iKZkSnSk+MY4QTcUvB7uU/Cz9+KKtnFe
Pi7cLNeSmcsXPv2qi+hmZOHQaA2rNm6EwwPycwj2aFP2mK51/QEfKSzKljA7S5FlrlYUnPsy9nUu
9nYANbEW4015uo2CtYACNFYopmdEDroRIW0IPNOaXQLKtYbWuxvUDXOR/3rvZxEWN0atDiVruuIK
fGPXuHtWaL6t0yl5H8yN9DVszulSybIQ1eYqRqnsJ02dsfdm9aHu0nTTpU/jPiaPeEUgurqv0EGQ
cWX9F25NC1eKNguoZquEldRxt6L0B31m+OJCp9GFx7y8qrHmykW7f/v7UbuC6P3jOpnL+oRCJKhN
T0Ab7rlNRERMaC5PvC+B+kRyGFJaXsx+My7FtnYVP2q/aUBOgsGSg2rm4aRD3/n7b7rahL08/rMg
25WJVI64uRyz+occvhbK70T7Co1bhr7ZQxwdUYLQcMZ9a87PQgUZrbrr0Leids+6hdNwBYzyx/bM
JX8GxRAQ0mJQAZhTOAhgtRKncUMB0EmLF6W85UQyzgVTBHPrx8DvMsWXMTmMyrNkPfmofsFnop2H
IZXrIwlU3sAG6Xfh6a3QX3Nk/Suob4v902sF6MUG/gOeG6iWJU7FUB+vggCsGCbbB8XaFpWXajBR
ViCSqvwIg1e8NdLdaHktMAh34TUufElzxaDolJzjIiRHywenpsPitaYLCS4IMCBEzMpT0YbGo9mj
NO02i3uwtPo8hoZdap1kDvbZEe6iX/rPxE1NT3yr4apzmsfnGhXYaL1IB1had5aZlr4htalFL7UG
907xD3xWBDcA5Ksat71nZZB1sf6DabS44QvxQ59+2sW1MZZJcuqnFtfZQbCHpafZGloAdjZ49Zbc
IF75brXYaFm4I+cSLoEkaI0QUIhNmDHmx9yP0kOFjnQDCddy49eFc7X0mLMw2TVNJGoDGfDJOp4b
5Hb2leIpE/zD0U8rvjYh3+cW7Ex65d7SrfRd1f0lGdPnuWcap3oSnKennfTebgYRmSMoPRPGw8dJ
HgH1lvklY2Vlo0JzA8aANBiUN2Uzglxu+yff8xmxE9fbxJHqVT7sfScJd/4q/gAf0EYPfnLXnl80
H+EIsAvCvyCWL72yWYSti64czxG9sfwEC4vJ0oTE12kjMFjdo0HebwJv8XhejUqSbEmSZGmKOu/A
tnWv1FnG8ayZ3qqYAGfVoUZaHqMlgqiwqeS78/k11D4xuglSSIM0of1VsJROXy9h//M75v3YJjjp
hRGT55yAOWIEgUsvDBEMlwK3bNwg2+NNqf4WwZ1/T3vqxT7Z1RBx8QNmnf9IztNakEz9WH4HRgnu
uDuS2Xz9/7gI+VOgQUhcXHwLV3PLi8VnGa15MvW6GDi/06wHWFP9Pol3VpCGOJ2QZ9cLX+vSw87i
cJUUTVFPo/OyQhUyO60nqS9KNSCSWIWhWwZXCdxWuBgOZXFp6VkolkP8F80zw1x92Ab5XaRCgutk
wrF70nLb6Na1k+DtBIiqeq2gdFTlrgRdcIjX2W+ce892i9qyCCk2wLy19U9YX7336Y8w+TTR7Obk
Cutz8mFG+7B/E5VV3nsn9CQrXJqi5nHoDh1EqOR2LLZQ0UtIYb7T4eECh8Gf6O+D4VnWU558VqeV
XNwM8Rp56gDUkLZN/W2uuWNgD18RePk3C4dSUgxaWDHyslpjGwWCkspag8Vqx8FuQMMSkuGxNAGy
xp9ddxvrtyEesvtQo/Ws8Rc7nb8YroS2d4Wqsi3sVsv+Le7ck7rindyE9wKIWCr39D3DGbWpnfpQ
PlcjiDJHBqSyju7Ke9NHwEh7nCxipmdYm67weiodKbd1wdMrO7Nsywdc5CZHbYPA3ctE/Ik3yt7f
SftzsQoa57RVs5V20NbpjXljJliu3CjVSng3mPPdCIdcttnnclwF3QNiaaJ2E/tujx5n4jXj2mz2
A+5oaKRb6qN8egv8banqdzrNPyv81Z83dfiWN/uOOZZV/EzYlaiEowPwLg5BbQvqZhTjp9C/ycLQ
TtVm50u9h3AlNBPkBEGgCpl+k6VsbkC+CyG3GuONfxacHkGJTmEy6oqAhOkyIrN7XpoTLcTHb1nX
i+v7rFaBP5bkmqK4jsm2kx0vO3NleaVOFmB5QrK0LZEhlblZh2KDCPIiefNac1e5iA6z7pJVNzif
akQH87n8KbmoAcLMUtlDOBPZqjDcc4A1zbCxniqQhfQ6mKA5f48YV2w0yLkvfsPsfi+7ED0jQ9GP
MZLCGIJAsWEOX8AYwRKuWxWFhykEQu35XoHRGXyBuZFvJs1L7Q38GHtSAsZDVivZLWraX207Xvy0
2eUvlcFZ7EZeUZmuYw0qAIb2QPXctnW5PT9rCNP4GzOpt7yipyFRLAliXq/XLn7B7OYWu/PIUIuY
FhjbUXL7YYXONWDz7le9rigV7/X00UgcfwNza0QLxgaaFMLlLvfn8cj0h14ChqMvOo6S561ZLEX7
hdtlPhxo6q4sEoV3d3aQh0R7e61vEW6XbZwiIQ0sZWNXEW4XZ2U+BMhM8dyKMrlnKj+pypvqiGjj
wvugHlMRw1S/SvmlEDwMR6ng12n49PezehVZfbn+7DZt87CQ+5hcVB02arQx/DWKKrkzdF4LKc18
jidBGKQTaslbWPlqFvyfgyDP7lVFNtO+mfrARXiDxDE+PalHgYMYDlKTmLc49aQ7AbNgsQ23tPLs
WmXNKNUkRg+BQOC8lVattDVkr8PW07g/G1tEiTB/Ot2MwsNi9jId739k3xdPPV35lzEyyRSz08gm
hA3uXabbQ+t2hQdpb7oTp2Z8iaC33wZIdcivw+vi8gvf/9zISxoERfdVHh10rnLTg6E+obfm9XYR
bifxQklfIaXjmpAZ3YX3vZDMfAeGiydPYnj+p5CUvaOSTn2kqinsFfuz8SR5B5d/oNiiJ2WsFta9
Wipc7Pgs5MWDVcdppk+PLHzqTvHoe6jpvI9INRhfWNI+/H297yL1b294FuAyXTKsim0+ijtw3VF6
Awg5YU3Xl9chGJ3ByGlffKXBppAdS19jjIbftoSxmnvWXwuUkIFgvlV7MSOHXqFPhIHVTx9d/l9s
Er7Dg2HD6DsxnQzcNH6WEKe1NllyQ6ZkMrvwjGe+3ZROtsHH1Hil9Z4ZK7iu/VsoPgQp/NkehZkA
rCf8m/NWECo7WS+JXl/hT/5xB86Ru4IelKUxZenRjb6zGh5jsoN9mqADI3zo39H5AbGXpej9T7Lf
n6vOCpMqCgvzJLGqvC620HwnWkIH4UCfPHCX0Hbfsfkvb/qbIXlxonu9TDtVJ4KJQLn9wyQ9Kx1C
uHvVVlkNtxSkbwEOD8KxE45ieBMljxo+Dme7miaKi9/XQlSbQ2xzswikU0q3ecL+6Yi7x9+0Da33
dBvaVo9+Y8HxX+qeLO7CLJqeh3z0FZMumayuiug9MHnDAhE8fpa7B1XZQ6E2b6JyDYg9Vz0DV+8C
BnpWvvTthxjs++5O/xfRZiEP/GYnX7ybRB1VyTzxq6rEwVcBGeoYM2RIZw6qWCYZOO07xWmxnJjk
aahUodGenaVm2lK28834vfgZQqhn1SlXp+CT//y/XB9suh6z8wpqz3B+CuTEPhue6e9QHUvsYBMl
IMB9V2i9s4HXzzaHwwb0Z8RGdvv3QLXURvj2yr74bT4oVcPw+VgaFxUM3PIQX8CsubipPgbFVu3u
t+QIDF+LHXwPy1V+Lay/EJiVWWAuzmEsmO33hdBU97ozTASf0EH2Qc/vJjctmKNLL+SKtcSfEWIW
nZvUb2StZRSJig4qDa4BLZQZXJ9uuX4RgkBYdqSfAIpuKTYtZJZz8yrpVDdW3vG40bZKnXY9vgoI
3jcJdPLUhTCzFAyvEPD/eNQ5vMOvcG9sfM5eCf9As2H2MmQX/e3Z9BL9kPf3lOYwvagaVXeU1hKq
G1Tf9KwsBqqh2+bHmMxPdpuQZEz5Ovm29AtyC0zvCsb3oUBtqpxUpP5+LIyFL1edZaRj3ZaZPkK7
QKVzG70FW+HXmYhmQJhT0ONC5U3y1wysSRCdBrccqL3QZ9bKS6buCk/bn/K10mwg7bv9KjWnif4z
+C13otW81De+AxRcX1nJDh6RsRNhbeDeGNsnN9tkgePfT0Rh+bNBFC2CXZ//gJxE+a1+RcG+ftd/
ls63j1RBgW7gE/pqBl59B7mncpgjW+290QwLifIVMY8/3+MsUc6FEz1HnHqOyQ1dH926HTz9J3Gs
d7IPELeo13R28lvn1bXHdOUj/QfpkL6txsnyP5NlY9+FJPLbw+wicCi5JYxZwMHKuNzLl0kPKtRe
aT66Whba+TaV6DvK2QZ9/2WXlqtcq4uK5Zu2c7F6FsdCbk3bgXQLMV3DaP2u24RbnxK7XKfv0a8O
jjTSFvQeVhnyaGebt48yWDfZ46pnpyX/yO3iTfyCaoayf+tKv8efWNUbcLBiCKX1WpN2DVKAGwOH
srJzisQW1qQrX1md2/EHMmgJpmx2pzg6hkEQtKWFj+CKX+2f73x6BRcPqVZ5EUtnHrJxBRN8SPvQ
+WR47lQlRA89tGNk3Csb19qp+YnQHKZ7cOam0a5oW2+J09PwC5b0SxcitjprbMRVIOBUw6c5aUWj
0VI7Mc3XydaZGOaj7baU1MhXgyYKVBJNd93U5hjYoBkCsRQImrXHOF+SK1tnYNrF770rpq/q2cvX
tPzVfRAiyLJKsk/fBD7zO6zuh5GwGlI/JvbfA9T16e7Fb5olPCcrVIu4Je2r4U/1bo1cFhhKnLxG
dWN5VO34zZ9/AtwzEN5sN0BKZKxUaCtmCzf49w35jwT04pfMiknt3GtyLDMISIDyRK8dw/ZohABY
J3YHirLMa1stXw5qUcN57Z0qj5wOywYYtlvkzLNdRidsVfn3mvBoGoGDWa2FLLRi4APhWQZa8uRx
Q/kkIqrav/rF3eipUG+hBf8v8XAXjzI78CY+Q0WvA42RDLw9XouECsZl+qdnDo2IqsViOhK/DbqM
8S5t7WJdlq9hIC293KtZ9MXvmB3xXh6VoAbjf1RCbG29cANTmFx6iwoG3r8ACSbBapAk7t8P1XXs
ysW6s2RItpK8FOEVcOt1eDDeVOKRaRN6d4cB93YEkLAIDlfIp5aa6XHb6ehz3n7bFUULW3A99lz8
lFmKJNRpeVYjClj1XXSKp3YnrWiFNdsBlSTIxxBWEzf6bW4hQvsH/dgiIJR41aHCCOojgVFcLPyg
6znbf37QvCfnh1Zvygkg5U6+Oa3l2haVfY5z5K0s/+pNR3TjVTHsNPU2cU7RYeHFXC0pLxaflZSF
qjan2KKQwESnWp3qG2gAfPT+yoIw78K2AUoi7fpJWKXL1pm0BbaIEwo3xCLjRl56Nd/h8uJaEI2s
jbAI0I/1jkwsEo/RUfaUvSzvI9MuwC2ix1gZu4a8LAe6P7Xe+8b2ZQQxkLLbl/LeQne8P79Ijb7S
O08y7Ob11G2ANJQHXYURZwOb6T8m0QHtNkC0RN0q6C6dXqAO9icXqWAR3nYdbCQyDNH0pOhuCGDT
bQukkJEbGNb4zCC7VdzF99P5QI7gDgWsWFnp5bPRTH5qlbkTwZm2bq3axePwkxr92K7b0bb2xSNW
Z3do8Gn6+nxon+Gn+1CkTbuH8A5o76hDeUDR7Pm1bTcqhmTGmsEWmmXxk/GuDbB0HcOR74znWMKG
2mFyvSq3/NZDu+3ei+jLh2MfY7uzUXK0Wm14G9jemNKk2wqYonjHh0lPnrLkGOK0MPBEiqdvDFSW
TBuV04LuCkTydYn+VMJu3aGZmwuOmG8ZtKjpfah4srWqziSE+sTQsLPzU8zmQdTQnSlL0A5nE4Fo
F0SpBHektMP2tsOM9fsfMtex3nz1TmyOZe0oij1KK/j0me7oo9t8ocemUaEcTqEd1Hbz0GNK/xi9
J7EXfam3uOnIhwnZgyAulCeItLGNhh8FHXJ6LzJKFK+TBNTX8CGdtyjcSl9lgbF7vecyFW5QCmCY
nUZgz+08s1PTTjBrUjbl9Md//5yuF50Xn9MsmW0r3czOATP04rRrPZJIRppY3U0OjLpr9itJ3zcx
8I8JiQrmYLnhvhDgv/18Lj6h0ugLpbWAFhU98jdicyMxpkcJTYqcKMGfyVoj+zbJ+C7VY0shfi6e
kih512gZIR7tc+SY5LWY7jLxFuz/JEtFkSFzllda9anj2uskiae0N/K/8d6c7rC/pA3zJvBgtOmY
1v73nM4477N2p1EcuZiAfc/p+sKBy4bn/DjN6YqeOd1piXhiLb2G2T2bjkIXC/g0HPXnqlmH6O7V
dnfXDb/i5l3RGMohKIBavm0eq8249gMQo6tIt7V7P7eHt8YbCLIVosQc19aWDvJN/ImZhElB/TBs
p86i+YwhdrhKs22l2OhvS175cf7IHy2iuHGHlvft+czpmhKzdF9hQxuV3CTT/+Uf3siDs39Udj6V
1U9s0O79I7kAWlHh9IdiZf9O6YgUbnHzC7dzagGAYBPf8V8kRlfb5hcfzCwx4PYZLQWBYzCVTOvo
ZG0oeicfzBHMjTP1KzLEvO3FRsl0y//tkMyygKjVzGJIyLxP6l7d8XoA2Bi5WwCt3A/YR+Re+8NE
ok969kuPkFJ/LM5pFn7CvIecCX4idgKI71ZHEP4uqrejayD9CLJlOqmWB6s5rbZiuz4LNIziZurb
TK/ov4tZyiwFCOOka9WcGV3lSqtEcZN6U01QjNAL0UA2IPWbMGRgW9Nipan+X++D/GcxqGcjvaPy
eybZI5nHysWdT3RYNeYGwxbaV+AbXDWBWY9Zr4V559IOLBxCZRa1q5NVK4UOsHeobgjcUfGGdWDs
5fLKV13RxM3gbfSskMNo+ZtFOO30X//LUfy2Xb4I2dVZEwtmVvoxYR6y9fGqnEYkblWtGI1wAOPV
0pLGQoict4/TMBHjTCDl1CGp5HdVvY26tUIo6ldqu2opTdB/zlPMF5LdyXB1RGPR/fFXocxAZZfH
m2Lb0kTt5YeTv2pOd0G9UVaR4qnASQzwWuhmvQjCnW/YlNHDBHI0bjtHNZ/Dzsl6V87uT8KbUj7X
ZCzJqsrXKJwl8v3b2V8rjkDfwlrxv0p/HEfomD7V8aqQtjXEHZpE8rr2H6zmBvO+tDwM5tYs71Hw
yzmghYPU/dLNdn2I/J8YNe9y95LRyJH/DaDEzHmyVdGmvDhD5ogXhHXUv5knLiTm8/Z1ZGRqaVnf
1EXlxzfAQrTbz9HBB2F9XupKXp9nXTziLAyfQ6MthWm1cTyG5W3Ubk7DTvZ3ufECl4J81txWyEkE
v4V+ZyxN064jSi5WnwXjtB6rVkk1/VjIL5X4IrcrMXzVHiH/n0awGmuVUoTy0PJ656w9CCGoIq/M
n0V9E+S/gAgZdIu80SsVV94kztAc/x4hrxN8/vP75r1tQPgxjBwuKWuobEWmWh2O4rBB0BLL4e6b
14RzmynQhNuHwjYV8LrZ665sHUrxqMpfZn5oBVTlu2Opu+iRdeJraOybiRcoPydQT5HFgrOy86sf
xhkrBYgEuFVWk/cDEr+OVNyfED5V1mWxG/Vbvb6v8ce7rdZTW8aOBdwJbvLuV4Upu7pUIP4PJ0PX
tf9D2nctx41k2/7KiX7HHHggb5yZB/jyZNGI1AuCoij4hLdff1dW97Sq0WymQnqZGDUlwmXu3GYZ
eCuJummuT4cyFuRWwbdZIheejlDht7JtbHodTugJW5n5po18+t67bXL5+2VXh0JXhTqahGxBlocR
NQL8IzBQdmA6b7WQ5PfNe0l7kugNjoXF1SKk0tw98f6p8P0W1qcCBIXzBfKq6FmAwjm6Hfq+btff
DMxCTbFbmK7AZwI6XXyt8vePhO+XZunl1ZEQ9n2sSB2eHi59qj/soQkY2Ynf5mjhig555Ped/6EL
8f2Sq2Zb2ExpLgwSkEGaBZVve0xANMGaxZDMLomVmk4KajjCK683xF1hq95YzVDHGsXuCpu9KnyC
Sr8XfQambw5oeUN8HfmAr6V8FgZvia1zdLFpRcPASwYDAVvXFSFNhdSryI5dMNlC4y3ZllERmmlT
+aBWkd3HYYX7yldBNyvVcIlzPHgPlQ9mKCxZKUPJQ13QpgXLuW1gG3+gSOSt7FW8XWK1+52c3DmF
BqOpHlITrF9hzGib7mYNLjoYRWFe6VU8Fhvva5OVtItg1BEVe1RnGHW5BObcgMGFkz8CRmoLfghl
MQ+86JDYH79sg/PMZBXHxHFIEjkUoWKPAWzrFRi/NaDlL47cvIXTYUzfpPxE22fdQFemeJykT7Wd
MrW9Ux6yQRvpYYKCVgegjlN+K810j7bUXJ2rKigx1HaE2ZknyD7prz2ALLpFckxeFHCwTCgggv8A
Q6/WkQusJ3Q4k+wZmOoJw44pEHTcygzxbbhBQkFwelPzw1gFauUIcBJqL0gt/CYcft0jRM4s2PV8
oZmbQ4BzIPhOgoPp+ccv633Y3vfoS1bR10iiSNT7C0mmFW7yAmtEAnIZ0xhiZxCmBJjghdnPFLCX
43wo7rVXYTcVpVAsZnQkzRlq8Z+U5EWJjmg6mhC+xPzc0ENgtF0i3YLhagCXnZzq7Inz/O+X738G
w0t5fxV/ozYxFGHCzsTchWGka5w6WKfQpsZUSrcWFxaKvx6DySoGR/U8xwPzEyzgT4SzLq0QEmLs
TMCLiw1M3NGv8FtIHPPeOW9zrEKwYiL2qxq+t6Eis34aQl+c7NTLMYLGRGrGmDBCQdRvGrtWN1O/
4bxu9kn/XgF9f92rSIz6K5ppj+cmiptQF56WMficHiRAYTHeuVhpTgpoFeepL2XdR5ddxd8og7x1
rOLIyzfp114EGAX1Ji3uJSjNo5qg0KSkMDzA6FTGQBri/oL9avZWjuG57jCo1wzybbVPos85aOaw
RTO2Sr2vE8wpue01iW25j252FbO1JpeMZUBHCdDGG9i5sMGo8DjZCBm7MOXjrdjv++frkbUEFxXF
UM8n1p0wj1W7SYJs2DfZadD8kO4LWNj1L8KMczKZdwrFILxXgqCQX2YuhJetvY9uZBW4aTxQEewP
RgfyTfjaeMoAugO0YkEeS0HsLwR4w8n0Qp7jwys/jgREXEXCQZHLVppwdSJZ0AS6ZzkR9I6LJ+lb
aJVOB8ME/rSQd9FVCFxMkqZtiI5I18NyDxLUmEmgg2xSbMfFxkAAhP6YO6Tj5CPk4mpyFfVktfiD
ANbBMgXdB8OpIHYGOhBikCAHyXIEeLdDD/sHchL54xhALmShq4uXGkZyi4YYMIEAWh9CGZZ6aLuE
pwWd2yCE1F7m9+U+DgGH6ZtNDqNB4WZMzlF7r8Z+qIHpC4Yxtzn1cWREBYTVeXVbraFpVGLJqWYJ
d/A5Gb4ChIFTEFzz1+5l3nR+xG3P/EPD4b/xkIireJj1YAeXKWquHK6gHtAckM8IdOQDVrEZoHgn
8pHT73eEvl9yFQsl0tBmYJzuDk1ABerfHqS4F9Ung0UhDoSFp/jMcq5K7iKv5VrH8jb5KrrJ8kgg
EQVWf6q6HQznGgaXA3K83IIKPc/HPkbFBa49k2wp0SBrj5wjiLPl1qRD8HqUhvQA/QD1oILX6Vee
JNmhU3Q+A44L+TZ3ATyalV87+4AD+esC0yqjlLQZkPWqdfXtDOFjDwIgJmhw0Cyy6h62aDmYIw7n
eTnh/XLcXK3rPm2TNJEuWh0x8cd00yebRID7CngpSmeRM5SAw22d7WXWXGsBGgNLAuhqzm1wttca
AAMmU6GbFU41qXaYWwM0amDO60imJ8IQAflzRFEF5SY/2PFeAFsQVy9gSCDiofSo/sIKD3zQy0eh
fer7c2lC/q9ctnC6Jaqf9fdJeBjr+yg8jf1Whyj+hGGx+/FrkD8+3MklMl/djJwIdKkZpSpK7wrp
tglP4mPabdrFVZyK3FL4JpmPBIEAkJa22y7xQXrpDLts/bE/AtubZSgdOekR7zi4JOpXNxWbhtG3
4mVLGK2reRTKgBikGRYbzhCo2bgwBQNwhbcmeFtxFf3KkQhjFiH6JaiBYSBlQ90EbUBQYZ0Rmx8t
p8xhJeKvPu8qBMphaw4NZVoSwDQxT60Ec1P6ZXzWURBCTgP2D1/gTbvwnpdz8l0AWVfvuWj0pAMT
FmRvtLg2oKvjpBfAvi1bOKvAtyd2MWbnvmXOzlujTmgxaOgwIQAQaOTEDmpbgE7tWLbn0U4ge3mz
uB108TxIzPBeNOcDXyD3Vw+sEzHOjRJD8gI+8aY/Yerl6bYE72m7Nf1yUw9bkv0A3I6TQ5PLNry6
cELqppEzbLPWTe+jQGKixWf0lB1IbP7sXOfPI/WS8VxdDYGN5lGK9TQtN7OrQH1OxkxtgR0RIHP7
GLZHboc6nhdMeNnDGgLQ1zkUY5gMU5Jb8NW1AYtOveSQQN3EJr7pZV4mctbw+yDePxsGZD38H9ox
6WER8Dt0EnhOX/mSoLOzh25BBFGiI5n2MPlA9xLGFcM5RfaaQ/7xBZ3+RXUk3pnKySbWCIBw0pR2
LsEVATQcWknCQQF20pYCSYJefdwC6ra4GQxAnYh43GkRb3WvwlcrtlTRx8vJehlnCpYSFJk7dgcM
MZ+g6a9awkZrfgq8evUFVtFLEc1O1QRsKqoHiolRMnU0dUPcvIDlPATXwK2CrTTn4LpMPj4ozmR2
yl6t8UgRskmAai52VIVD6xZW0OgbzMZ+APJ8tKppCw141Vdyr4XjSADMlDncK7A/sqoeGBB0cnY6
ArubHdGIg8pABgL53oC0ETIfX23gE7ZJ0jMsj4iyy/2By6fmRMH1DH4UyWIK5eVjyXQnOdC66NGE
FWwJdPwlEB0gKGaM5Z2PD3zeHl3P3KVBFqdpRFnJHH8acIPFyR/s+Qnb4wXwDviL8CApnL4aWdO5
8rofKqlEOMJr12ZvARHVzraQ2wXkpHe6R8W0wY6AP/aGS8vmbIlLI+ZqlRRjvZAZeto3S26jnrEw
BwMXRne6mAHQvzIZkYUzs5PYev9gZa6n6sUYt1mqItY36V4AtdrVNFgrFcQ14A2eutAz6JYNIILU
RU+1yl1qU3NfcNN73qOzBXj16FKrE03SkWbGAPYA6jp8ZYTIAEyO2IYp3zOGfDF/esa76qpqTekY
Ks2MYDB56DsDuIiaFVaoiDy3aZCgp4h8Wmh5i5p31VXkkxtZi7r5MlBpsMC8lo3KIxcSDym4zzBb
biXL/FnRx++hb820koocci0dNhP02W8hpWTTU+z0z4wCuxzoGxc7xAsaq6CXaUURLyWKFibRUp7B
eQVDx4VGOqAKzxGalcJz6BbctImTJ66n0H0lkLRkWoeQn8OIYcQy0ghYKbS98LpgE4RR0U9pkyvf
X666qk/hNljWtEZ2GgEenG6U2BUxisT4AQ60vkJ3GIQiqQEdwKfca3OaEmuulEr6BDR6VCBNs9H6
gPGkZLBcwIxKPZ2+CASqOHr1DP8PNIclbluas55V9kGu9m4idlNuNghb6gAcVFCWsLgIQAepL1zy
JQ8EQHx95QcMHzgrbE1BKkJY6dYqVnSf3eEwLyJPgNafsyT3yFbLU2ih5SUm4H/kNt9Hl3fxVcga
jLkRI/My/AHchZnZyG/w2bCFBZpPLpzpWfYGcU9uM4AtpXXIVg1VFSEaqenGugWYGGLaLEw0WK8g
kKEEsQNFTegsOuDse7xd/G7D8fpqqxg5QQ79vwrNGrEY7EwBWhqiZNJrNgcDtI9SEKxBPytGCwnj
YzF5Jb3XCsDPvbA4RGC6c7Jo6b31fn1LqwBKGtLNsz6y+iT0JbjebVW3P4QbwQ4D4za7hy4QNDUZ
OoRjGP5urX995VX2KC+aURUhvnmuYhRNAf4L0PYDsh3d1jDC57Z0D+Sr1v4pmu71lVfBdATbiCwZ
0hK0GOpbJtkQg8/mDrDLraAcsDOtOA9kqwTyxAejn3o/kYldXX/d+OvHRYhlE3MOKMiSYxZAAip2
mtgDTNjww9JCG6jcc/O/9/bY9VVXUXUcIkOOpkm/kTVLKS0txKCvPOS7FERH2IsslvFSMeQr7zu/
d4ZcX1f+a0ir40oW5ArTd1g7woQZpo8pSHfjawNCF3DKDoD5nPf7XhC9vuIqiEpiSsRSQhAFXXWx
BTZIjlwR/OfCYSooTMQNwjPcltq7Gfb1ddl9XQXvtGvCeIqBqlRh2bqRiy2zt0/pRlXPGN/mkBBw
YcnKlaflPe4qeE6LDKtD8bKcipdW9zAvArjLVu+LzahdJpm6sOPKXvOuuopl+dhE+txh+17U5kco
QuCEjFtsXviOhYBwNxhe/hzZ4Podr+KVMedEFzOsYhQRgfhgTiBMokMYsOHIsADADsTQwq3ZOFHy
kvlffVm1q/u0T9Ex16pbaMYlwI/odtP4VX8EeSu+pyIA9Jpp6x6QOyZYKcsXEv5Mi+H60Vdhq45D
5NeacGlcT14GgGyN02IcXIKRZNv7AA4pF0kl3eCP6zm7eN27i3q9ByMUszKWgCqD1QIo4tAZWFpg
/EEYEIPeCilP/4wTs9Ztuy5WykVh4loMNxOKcDmzigccTRRwJcmmCx5XG4MfGIfyLrwOWqnZNmCG
sQvrs8tO6vgpccvB7dymhYVEuAP7yNN/qmK++sbrBp4cjVIWzSz1ZZ5buPCEraRZtd2ijeH0mZeL
UOsy4eaBMueXd9e6jyeATkMoekk3owEkEjQBEDtNNKUxlTObQHLNnQyLw1+/7iqEaQDFlRprFFzc
3UZ3CCGdAc9WGRKH0BUiGIA7WcaV0edF7HXXrs/Damrgon7T4kyYHCbamleOBpwUUL9ux0AgAEzZ
nPOJt7hWMayYhyabJJyIKoa5zhL5EPMBzDM/RApEtKm4UcH1B7C8/QFBYN4+XmVdFQM2pDHOxtGW
s624gCmVMJviSvXpcqoTt2Uf2CwCzjNzIui6axejMRLOKgRONSuiftl5mLmZ1vmsyRtodNkLbAbY
sFVDgWFwfdU4D71uueVtEYcTAOdICEKfAr/sDkGrWLAJgP0rPvIM7QfuV+Y88brfFo5ElioDb7px
RBiZJeeshAgwPIxhpgzBy159nfSdiRSUsQ8y4vXtTtFdzmtnp/AH9c26A0fU3FwWFkA1S4Oy5na4
kSwQWQXg6xMUd6BYQXSEoRg0ylvlnARh3YEjVTWkhokQKk1euniGBkXdFjgOuxaY8xPUv9H5Q46w
qUuH89TvNeKuoui6EdcRohVhjA0WGsciuyPhdoSW566hXjw/pulJz88ZOfXLDc3v4LJe7fRuJw3P
kXnPuRHeO1jFtbmLtToBwgOVRhPD0A+LHuoqbgPVGMlhhLs2s8UaRQbnurwFv0rOmiiOU6XBMaL1
QPUxR3UJGWH/rDUWa8vTB251wbviKqbN8BkJOwFPSo0AdHuAh9LRk9F3hduOKzCFc8DlubLJDLn7
0fJeRTNs7EgnBtpi8m0OyvPwiYGVwqd8+6s1o7JKviIxV8ZExm5u3aK6Cesb6o3ow1VIvgjDkIMV
vtdANHKn7Dgpx7DzKt6q5rzidTNO7ysgB3MkoSDv9XhED0b0cEMeNqGx6R1wbGssb67K4OUM/OAd
r7txWTJUiTDNQIuQU63tSgRrRwYLvQcsNb6Lq035gC77eXxllonmqXeMGRQlOQCJkWbOACbWAln9
HK4ov7ro1s26VuyrUTHR/U03Esoe2M+8ZRAbYvWseJ/dqTzEDufgXnfnclqmVZ0sKCxfxdkywJm0
iQcW/pEc0FvPCiaHY+4qv+TB9jlxZN2c06RxnFSK7JvpA6G0RDtyRNR2KxUeDkdBDBpb7yA6yPc+
4S26VQSLqpH0CmbnN2lvVxc3MxzbmFVhggbHF08ebAgkOc3Ayxd4T7yKYLUuEZBV0Ycd4NTuqOIG
cgZAZAsBFMkLd4D/CRKkZtz81Cz16uxQV4FMaeUYPhHogw6CF1VHkAPcqNrrjijtJ3T30QLtYvC3
ueAIFkA+2marUFb3piyEDRKkrHhT0BbslWek30lQZjtBPRj0lWhPCv1qSFB8FBkzNgPvcWskkNLt
uD52nNxFXUU7LVQmnap4+yZkDEy/kW8M3ZcW8GJL1H8hi7JxtUu+lg6ByhzcUu3SfOacYZzNpq1Y
G+0gqr3UotJn88r4eTiVD8QF2Q09MtPTP9Efai+wuu6Dr6CtmmTKPIRFruLgRAtHcDvVhkJ7I0HI
PAgtRhRxGjxvY//io66qTU2RB61RkSrV1SNM4roNZlcQEV36m5Y+5FZy4QJLQdl+WtChHEReeOG9
ahYErtobTZfoSqwy/sNk6X4SeTlsOjF2APIVnuYyMHEQva8RwXkdcV4TeG0wlUzTH+EFeku9q8K5
DqD/LZOwZzOP+ml0TMjl2U215zawOJFNW0U2MypyJUmRseA4hagHc4OtbVgFgnsAPNDXMUb76lcT
s7WV1NiFZZYyH1hgXlOgDg4a8sHaTyCKUj3CcBga1Y0fOSUvE1V4n3gV1hpRI7GkYzept4OTQL3q
UX2DePr4Mm3yOoAmTJ+7012LDhr00oPhCzq0HgTQQrAQoeThQsNxDAZgWgimjFZLLTmzG6Q+NTRe
BH4w5ET/tQUV8BE0l0oUbB1SG7cjftkAgB/NfgQN5xDaxmLs94INJxkuD4cT+rRV6Ivkcg7lGMsi
Q0LRAIRuFZ/DR/CQfBGOPZNXb7ozLBThG1SDOMLVmHyXrHZ1/qztpVqhh2KYgdoF8jMOaYCpAXCh
tHvoakOPsGPn/A80YDgV09oeqs8wHIBYC4753Munu7EECLK6AaLHU+etAmsrZDfonPcQ37XDBepU
WXsHeahfPX3XBlGqkhdSVuH0rclNvZxm4YiCGd6D0PSJHzq3M3YFRLq20PjhJZOXXuIHoV9fBUFt
mqWqZYxr4H8CGV4bqQeL5BH6S6Gz7JgkZrHRnygSe8UTBKsWLQNyBKMlwJGPdyBw1r/Ofn4VkIup
TZsuRqs3h2nnZkocDQpJGE2m2ZapUja2CrPwH1A85rQL9FVMzKuogUzDpakPfz0R4D0vi3AGBlh0
EBMCSt0eT6lbwNYXtkDex8fgRdTgoy+wzvlmNY61gR1DSQC4JFpvufGKI1iDy8gp616n+W7BuoQW
H1ag9k3ClBJgOs90FqhK5rF1MypvZP68UPRUxnKTdUEDBkH3pKm7ib7pIkjrhzk+Cghf4vLl45vn
tRL1VYAtZOWPmxcBMnJSjG8h51Gr6NpmTSD4CUDlfIYWb52sksZJzgut1RGsFDAkt9NXNuhSRzQX
mGKinTcAsieexh2wcWKkvoqRtAgVkIVw2Vn1tPKkZoFpOLJrfIreDFuF+tISUOm2CC3FRZ9a/QGz
X87hbaySw0iW+l41kC2zcQTM1FFiDkGHdjkIvZf5Xug2qftrn9hYJYcyRCqXpgN5T8k8upHdGC7D
/gBuaIROGtxt4aXmLdyrcr6xsUoOcx3FSN2g7JcgdlIem00GyrhTR1uQ5Onz7JROIp1/0nry6iAy
VvFQB255ShLEgg7piI0KTHSlAB2dHEIM7sgYcI0P3jAvDvM2krGKfWWpxRKVcN109kw//Mbobyl6
/1B5a90anXJ0K6fxFyPuhct9FXFVbV4WUUDFAxXr3g/9BXgj+OmgvROHMElBiV16k7ybEv/jRXXp
UXwQ9IxV0DM6xYxaCHXexHtG+22P9ePMIMSTM93rrE/K5IFm8TC6QnuQ4ZD4VZf9ovaYvRzYInDC
wVuB2DfaizacLlplPxPfhcK0mkErfq+1HtRdDxEE0l1l9rk4S04ouMj+XL23NglLsYzQErmIaTEI
cFoFC2C32IpRG6Rn2cGY9A3kiXZxyMD7bLw4sAqAda3GcCvFYlnuliem1FF8bgITilqYSkKC/oZ7
MnPyaGMV+ipTSNJxRENdareMGQoeQQ5391h+IDauCy+mONAmSK0nPQ9eynlWcxXzaJgbkRQxeClY
S13rSEH0BrSS3ULRwAOiIbXgLfjx6vyH+swwFYMoBGO41WbUdTPLBWbskiYYzrh14QIHqEIGuhHP
neTOsNCSrfE+qYMwPf1kNvj96qt0pGoyGjYlABUSfKfKXQJZzBcTun5escnS80XRr7KH7sT9yu+n
w98vvNqURa2YpGMXjrqz05bwsq6/dl1A4VbnaDjRNBsAyAbcpA2FqPmQHOC+FSQtry5/P/R/v41V
TqFpWjtmvzedQ78doPYABW20nOkuhhKOC8ORL1BI6jgCre/imFXj+2VXm8qAbnQoC+h19/RY53eT
5uKLK1b6OjK57AQC2u0+Ln0DgqcSoKCQCEi8SeAtvfcjy/e7WO00M58qNWUKaZUEZ1qLDU8g1820
9WEsMBVOXUJCHHvcQX6T80co7Fj9e1z+8/Lr3daoczKpEVb+5EH9HF6xXhcIsJxz40DfVRCp4WS/
74Llr976WvVoNmkiVUybD6qjFXyNJb8o3eYZRz0ES50Qqh7CVtMtQ3BFrEc+P+DCtf7oiVeJxqgV
S16xsXQXP4gxZlOQ3O3tLnZT+OgYlgKdd3j5PZDpCEVpcwnMZUMxPW7t6XXA6FxHWQTMJPRz83PT
7ocKliTtuRL2oXIukv0CPXnjYSpfU9WXJ+alZ9zpsD7tIciSRVsI6Rrmfd+P6DEagISpSWapMN0J
h9uyP8w6NNkgwE9dEYXYlEDEtrW+LeFjmYEzYeuAKeS7QoBZfU7A/dC/ifDYcsejdjLhzWcJ8l2j
QUu/+TxAXK/dqeD4CkE+3OflgzRsFsXqABiHKmXl9cVTVz/EBrE0+W7uYR7lUQG83E+9+FKDLAog
tLDp6W5KrTLcgU2mlB63S/T+IfN97bGT4OpQlQel1ZQOI5cSUFRkAvFzATmyhW6Ah2XmOxCsQ6Lr
DCVvDfIuvAr3IjHFPmFstQRcfF/I9vB3kQJUFF3v1cQa3LLfwmHPpv0vB3tzFeznBqD6oQQHc7Qj
THBAzyMQWt4WqQNvPyQ3BOVg7/B0Cf8h3fz+rlcxVqn7TIp6VBL5BgkTGFvFATPZ1wrE89/V7jlx
TX2XeXu90VfhVYoKRYuAOr4Znko0d8kdQIoQeQsbS4KBcBPIyyHeSxugMWYXxpllDbdq3S9hSABB
VNNWbrST0lsxvIXFDTBCWIzRS2E4EUQTP1eYxUA5C6ilz8LkNeYmeVlOcEPsRgtbuE68LvXpmwa6
0d480sxqv8T+COizafd29gJtNXd8K1zzsaEWaleK/1V2CoSxQM2+xQ0DWNa7c3Oqqlci7FvpEW5M
qv7g12ia9uQQGn4RY//2D1XDGgYzgI/9A4sEMawEyKcODg/Jp75+qtvBMmpPOsOSCxq9ENMbCisW
4ez0JHXfytKTml2SHpXUlge3+lI8UMCt4Lqq0wL6tXO6g24qpCky9MVSXx0Gi1l2dBBcfjXDb6l5
X5b7OYWMdQBJzzL109DJYUrfH/ohQPky47do9R0pO7svJpsU1rQ4wy40H3XBWqLnQbQKqBXjkqCI
GlbVwV/JjsaAnPvU0XvTIr2HFnWjvEjQZoEiNzGsSbSkL8MuvsP/UdDQjWxJPYXgtaoWOiggoQlu
uEljNO9BdO++TF+yg1RAfR/XzfAI6hHTFVnazdjmCgTCbYkCknOSlI00fM0MtwOZETo8UOVJnUrZ
qJUVvdEQUejW7A6NfiuWB3Cq6AzGuN0qj2lia8YOqlDGY/Ha3aq75IRBUYn+YbslsaWe6Zt8gLxI
fJ82m6neyMeYWOUXAkHavQjPU08IAIhZniWYJAmbUbT7ygXvejkZox/X1gJ7TRGSVscZL/K++BIq
G1PfQiShi4JhAJD6RITN8EAPppsZlooe3jNgwEiOd5CRBDrTPCvGPoIoNuyGdahum5B6GDfjLj00
g7t0Th8QwQILGNIAlRuZHv5rPmy0m/RQqhsIScM4Z4E/fGrD3vOZ9K50AzGrFvLhhjuIT/0OGUEP
yhVsRSzIVtVwB6t96OZlnRWPNqH7+hNJj5Ay1r4uN/DjjL5F7U57LrFkoCsIbnsebyl0aNHo/lJ+
wvPiNUQYAh2hujfCp/4TfiN9U1K/N6yWQLneatAB+AppRKh8K8+aAIiTFVcenFCL1sY7gjZ5STdR
tZXJrg+QKimVVQZsdDe9zt0RZicKiIsHXClC5YQ5RKAe+u3YWPEe/ENobZVKgDMxg8r56Kuftbvh
KdSdOrfofrxNPuE9oSu5V2+FneDN5VY+CBA7v8GrT6C/Xb2Oty0c7pBMTEDx2Rn6hs0WLyLCnH70
Ka+U/geWw/eIukrckqGd6hF8CwzuOmCM9NcFhbzuFBMciefUE20hZtDVGivhAG9KSYZJ8N0YnppS
cuGaBFeZttnCH9PknW6cdPpvOnDlpJKhwY1B9gHuTIs33UkBBKdMxLTZSzogK8MQOBVF/NUrrzpH
upaGi9oimWzd3sSBDhgU0iYGHklfIPmRWNoDHrhyP67eLqC6DzI6ssroukprumlEIq8/dE4+WFob
mKYN/b0hPAzSN7WR7SbcooiFRG77qR02Wf6lzs9hdS+aPpiSkJXS43NjDJh9ugmz1nK3c37Lq/Mu
4+SP7nOV70QGzEMj1vVvQzdCZeUJIZwCvFj0VNMWkNElgPAP8GAmexnCvXY2BTDSnrTGb7XjUm7k
4ZTXW4neKsvjPG0iMIf60Y4h1QQ7UivEcz+I4aYsb5E9EqSx4XMIuLQOtqBXtrWtjkcR3lYN0Era
UclYOaHwBGf/Ya7z565Y67u1UhHnCTPN7OA6fYNEI3GZ9mLWnsT4jJTOjSRk9VLy+PEa4JUVa4G3
JY36coKpImRLHZpfuJlODJ0bXbkT7Gi5YdmkpqB/MCG+2h9f/IIK/+jD6n9NZMO6niaTCeu1bg4l
b+oqNcp3BxrNEMdnwGIAChAtIzfptqIjdvAldw0dulpc/BanoierNI82XWPkAkMY+4onRqcO9gyT
PYiIT34HRvjoK8kmf1FZG62mB0M46zjb6cRBtF9Qjx+9kVXyR+XWUKMc7b7OGQE+hE9r5cORInQx
EDZ99Oi0x8T4pGWQI0fSMSd+CVLWNB8qADGE+bMZ+rN+klMoKgjCxrRj7ayXx1F2pRxpOdI7rrQD
L2iuonmUJnRaQqTlEO586TZYRHAOsZleqFhazZkp9CMd4KwbFg//+S1JayW4DLX/oDF1PtWvX2TX
7J0CWkgTxr7IDGwj8WIvsU24nWeBjNaAPep+le8iY5vBkrbnhFFOE0wS19E7kkJTnrCFSvaZFI8U
DBTk1vRcQCvXAoEeCiZwEtry9g+nOJHWUnB1Mcu1klyOUjkLwgUQ2thDIjgAAuUWogeLc49ysVfs
k3709lfhOM/EWk1VTB+V6kBmr67Ac0FLHL5wMOZChtMdO/k0m/B086PerZnjpwbVDS9U/Ms6+N/X
6f9Fb+XN79ds//N/+PNrWc0QtI671R//c0hem7Itv3X/x/7Zn3/tr//oP6fqjd51zdtbd3ip1n/z
L/8Qv/+P6zsv3ctf/uDSLunm2/6tmc9vbZ93l4vgTtnf/NEf/s/b5bfcz9Xbv397LXvasd8WJSX9
7Y8fbb7++zeZVYX/e/37//jh8aXAv7vDu3j5299/e2m7f/+myv9SDFXRiASBDY0obFQxvrGfKNq/
0JvTNaKpmklMlbHSaYlBMX5k/EuRTEVFGxea2qYs4pu2ZX/5EX6fJLEf6ZIqawYaT/+9r798oe9f
7H9oX9yUCe3af/9mrqa4hqwSjemWGzKaBfiVf8O9S7QKk0oAeM0IE3TCI4xtaCaps61P4ggiSVE2
fpIMo9fNRHTM2dQ3ojLX0PGPyFTBYhgT3tbG0tdvTU0eD0mmqcFC5OHZzDJxq4gC4KedUkGaOqV1
blhZE8GNU6iT+aFsxvA+MkP9bKRC3sEApm2dJhJiZVfl/XJXyHP/UpkaVCEK0MxRnwmx9slI6+wu
i2IjB69GAQgKjnThOTHi1Nz0hV6HtzRTyqmEC12cfsrGVhPdJBJSpQhavVCl5tD20Zi/jnVeGeY3
fPwhk6B9k6v1nZmapM4sIhI1c3ujAK/dmkWlkr+Vcij7ILovD20rkTtqhiWMTLNY22kCySD6acp6
fSgxWV6O5lznqJ7EphItTazgcTvM1KCnoampIwAdKmw7wci0u3Eu0K5UpH4wWY+NCgW0aou5P0ZK
q95G7aRsxDhO4CkwlE38kidqUc5Wni00e8wkSLJ+LaYaKRfVOlYGx0tdbeYoiZbYSsUllXE4C7C1
qdOo3OMgoy896ZC/hlML7khcDsMJvnf5UzvFhSvNheygjyrDiKcs5R14e5jKjLpyI6dK+0iWJX6t
ygpmTRGpg0XPNVTaothjoYSDm8165LeNUN72dTpWBxHK6C9mVTX3JZkGSLyU4fSAtVBXyEtjumvm
Yehu0wRO4YHQjijBiCwU1V0qCqUCWSJNiZ5SUpuboSVQ1k26bKumJPVK3cheNX3IbSkeE2jqDzms
86ywrJTIicwSgu9FlftS2sB4nKZ5UEizGIjRGG/byVzO+LpMzy3N4WWn5+J8B2qkTlxlTNNuW5fZ
KdNEaulGLHwxiyR8lCUFVZkxGIN0S8YiEmApVYvNIWmSNrWVMKcP01gZqRvPnZYFYidjnE9oGWeb
JTVyycPfNtAcjWMib7tEqdKtWhvS/LBoYaJ+0wxxmvcRyBc12gexgR0W1XJ2EudW8tKmNg+tGmYb
ki7pE22h+v5Vw4DDQCEgjIK3yMmcwd4sgjIOtpV6iHCL5zEdTTh7AQLvw+gpOiA0VI9ZNsCyR+ha
H8t92qlZKJzzItc+aVUXoTAW9OabNpYoeUmSa8eoqiTNFeIpvK+VTrnNC2wTOxkFsz2HugL/sFIU
1W2Z6PUXWrQ0OWsd/KNzotESIxjSRs4QjeG3Qm3y20QA6D6KEym0ejWHRcQyKlY4KuiLCLUqPmk0
Uu8iJUn2ICaEt9kioeDUxRr9w0EDcn9sUuz/eA5iuY8nqy3UyaVG9636/+x9SXfcurXuf3njMAsg
CRCcktWXVOplyRMsS7bYkwB78Nffj07yjkTpupK86cvgrKxjn9oEiWZj76+xcOvsJwKhgaqLIn/f
VKmkAWFJngepsVHH0aSI76ZUBlYhd3XaVt/kIJtjpW3I9jraPA1Etse+iNmO2bj5jsQBlDMDmPZk
9SM8NTHVNnY8piosKm5uOO3Jg6IpTFH7qhofXUWLQz22/qPt8vI4pRNdjbBHqRMF4G+Vj9+dgY/7
DPzxnduk2abJfKgXtgN/VqmtrtC1KqFb69vbTsFK14kgIalBmt33Wrpbo4cBVjtaX7Axt7bcTwE1
LirYPeCwKaDX5VfjNbPj75SaZpvl1AayxoVIZC1QwGjnC2RUtsjjHfajLWprRU0f/4ost3ykfPJX
MnPSoM2d596006V2HR+W25kHLWV0E8oJu7vMxmxl97JaO7J9yj1RnHJ3UCwgaVesiPFRtIINH4/r
JqAxPDRz18JS5kSEte6evVyhBu7Gd430HksDpnFfdvxYpcnLlMDM1+unH7TNbpgtL100akM6OA/Q
CuvA25zA2RXmFCUOVE0rLjZycN9SxaG3YNJfkyXgjmEl8JGenDueJ/CAIOo5qVA4tQv1Iy/BN638
GIoIOf1ude0s82X/pAmHKmLrnsaR3ROpXoZaoxKZoAYVGXoqI1nfVm3V4z3WAhVVPq1FQYsVtz2g
lHr9KFMLIni0gM1RAt6jD0Fu9ND5r1x4r9Sr4Bw9pP3BwSO8AI1RBIlw28c4Ue4ur8EOBV7i3htS
CJfnKXvgeJVQOcvHC502xbNu844GjNp0J2tpgNa0RFoEKsWluWut6lgMPtmxBhZ3tld36GA3BJPC
DAen1fRgWyVq/7XO2kvLig02dEiiZ77x7xzQEUIyGdgjpcN439fmGkFh2kAq0d+hlJ8+GOm+9SqN
gMOCvaXiUX7KLQsXhx71n8qRx9aNhocCwynCocjq0CnUq2c896H04BRIojS6kBFg3hPtQTdxamhQ
VCDOtamrtxHiz0AuiOQPJTrvHsvWyaDupLFuR1bYF0PChx+6QoO6JXV1PbgU+GXfaoKuqcUqLqYf
Pa4YQd/B+8tUdnRVZS3ZOl6dY5FFDmg8U7LJhm4IUptahyYiDzyv3dBg51kliXCOdT6+GYJqKpCD
KEULnx4Kknqh5BUJpcW8veWCjt5kY4uV7jSXvQMu68iOQHuLXYsfhPIGvp+DNCUfUcxTMrpyIvmi
6QStHUtcZVHPQ1V5d0ZDoryr+A87ip/14Nz5owNZ/6btQ2ajmdXXsbdLi16HZeq42GLK/gJpS7Ue
EtCxjMgKa5e10k/XepBR2Nm+9VrUw+s4NuRK9nkKCfLoW+oSGxo/uR142XiYZi+mVA/pxp+aF+YI
di96v95HaYcyajF1+CYseRGdt/Fp614VbLRWSReJlaOs67ZVD6WK1ZXySLnTlQXaxphUweS4xzSz
h1NidxYq/hDbbLP6ihUGFZFM10Ex4YCSEbninuccpd28lTxKfpEKtlSNXxwKbwBCB3vqydAMXja9
ijd9NLl72dH+2u6bK29MFO7204rH2bBqkVYEUVyiFhTxDk70A+xtUK9Pe4lH8vjFYMi3wkQFkDVc
rKpqokGRmRvlZOmaK2dcGSJ2qjDjqtR04zX1VWOskMdNEVT5cDVa9B75cH1IC627XWRcZKh5e90N
cRtQ4l+pqZTrqdBEXw5KHHyXyKBs6WtRiLtsEG94nU9ZlKGlmWZbN+rXcYs7fQvUfdmp68gumwuZ
IZdjfhcFLEpOZdm4IUuKDjWu+jsEH29bmcI2y/GfFY0vgGK6tht4H0JD3A0bltwS6T03UGsIYhsd
Na7861LGV5EzenAnFdHGUeV9niRHpEBFkBl83qGKb5mMAShxs3YlR9hIRIpdJdlw1wnP3eA88jax
dCK4mCAhjaOpD0mibxPAEcPRnR6gRogAaYl0WjxMhDc72U+PNXO7wBjQVSyZg9XtD8+isK0VkpJo
4zLdB75m96XuCkxmcguXuHqjmf4uIqpgM4ojHFM4XVW0fCI0vmxLeHmZaprL73iwlL5EJeBiJHlW
zNkXPFGnPqIoM0fOncc1it/2BPhCNLdn6oaeHAUH1MGCLzJImuNl1lJ4FWo049JM3Reiu/Es6Bd2
IyoOIvIlzDBQnQYmDn0L46A9HqsMwjHjt1yCz4kPVgaWSo7Cok8l8fV6TDqGNg56enmfQIak9byV
sRPcBYzo0jBytQmzBBBzlao6jMuIbqzWMjiwkC56Bp0g4+dqn8JB5NClGRqgEBgJ0J+HRdtIi6uR
Klgn8lqtPWmfILWHV99afIsitwj7NKeBW7M86Lgjd7L08xAIHx2y2DSgdPALpm1049zy1ncVXPhy
GJ+1CRgJ6hjDsRk2Z/G1LYFHKyUE4UUZHygFk9Mu3VmI170zooBOsva00qFHCNvrEWk14NJdt/Z8
F+1H4puVJjEWfVcQTODcniiQu6nIH0feyb0HAdoHjwDVFhvF4zAWjUaeDHQV9H/cEr2yuuvId67a
eG/SCms512MCnn7nA43X9uMYg8rcj48lE+Dd+fgvkGdFXXwSjs6gkJa76XPvgGjLZdLf9TxqgaPD
a61rCyLGUT+oQPiePCWKkx+JNukzZIHUda1E/cRy2t3ZjajfcoY5jnZhBMV31IGigKohvskqMb2k
evLubOVA6QTi+XD1tIZxP2ext5n22QMd2fhYiQ6sa0WKiyZl8solXRRO4ODDWbbvCnRPe6xyUSV4
NXGM1CYlY/ujyxt1zXBpl1vHLcpkkwx06gJPTUA6aLz0OIx6VoBqmdc+ELd9gguBbmt+K3PF7mOD
XSi0tEB7zWAmBBD8Fsm2TjLylmITRezRYyh/83KoVz6RNbqnHWG/sH7MZRaPNfxGRk/ety7SAbuC
NPCIexZOMYl26kggDW9bFMmyhQlBLInuDvsxxn21LutKPgLO2N22oj/16cDuaquM0UIuRBv2MBsZ
cERxXqDhDe+wFbGi8mmo+/aOMsV5oByZfvOjJt5ARhGMv6YTAoYkLU8enCnvzDazAMzaEWYSYOKH
ri9XtG5qSAqxCD0DD0bbeu33ZoI7RS+zVY77+K9C0vpVqro4C9n5WCjzbMahWODAqMLzCHfoEgct
gNJgHWwUQ34JetyGPJpLnFlDUGyTrQJUiCSgW3u/7J214rf/odzkp+hLDDT1WFR1xoN/yEVzgjPZ
qrmUqwat83DaditoSEBacxZTji8hi/quGvXPqs/7Ks+iq/A59qIkCmUUWpoUscVljejImY9oo7NT
ctGDI1CCL1TDM+F4jgg7Y0D+qkz+DuvbjuOiYCUIEUtNgb61KYSzwDm0nF/taAdjdKkNPze4jyXv
f0ZhhFNKXN/mS+RzDq1oN/IS3IlhTADkF1Scki28yU6gNQN+XP461wD7rfj1aVzvIi5wNyil5aPg
iJiC2wvA84O3NhtoDF6dhbvMHZdPkYRwCfdQ7sNY8efvoEW+icdKMaSpQHat/It+A+uFJGhg9xBv
kLDUmxGyJyD6nauhzzXjP8VddILKOG9NZiEuu4tuYWpR/n6pkdlgvqyhaPhcnAFPfoQP/uMjOoQx
wblDoO23mKEZscbUsirsjoBT48LmVg8ycpDsyE3jn+Pmf7ERoLD6VzAUd9+/VUb6noIb7oX5hdx6
R7l3ttX97Jn852X31cR0mYP/McK4IxZNLG/iNqRMtAe/yVtp/Uyjb3/+/UW/YX5pzEEG6lEE4a7v
Lyr/dTGlCcyweEgO5b2AFOAI5k+3iTmaqDPKszgT8PNs/BhvMe9TV+GMhRNF6FXjdmBABAKkY3v+
0UvOSmvOH/zjDEQeQG0saNvxiPithPhu5jdprnOYqgqAVFaQI9mg9wqTUbCpjR3kh3OfaiH8/vtV
fgi3aPTJ3ooK3yAcvSNQTJhbrsmvmThd3p6fGAvI7j+i+bbvuT4K+eALL7p0SVm20J7LReiVQf06
YwbRrLmMwAJAq0oCQWfA3XI3wJBt1BaN7v983vjoizFXEAcdiWV4iksjin4NBNAe6FO9Lw5ypdYT
MKPb8lSthvas3PDnlcBt13FdFzKxlHCxGO84RZxy6fihM11IH41Betau5IsQLsdxwnC8O5wsu37K
reM+jgYRQqXxtySp9i9wsIN+TiDcovk2/f5fTBqOmNwWnIB64ywTCs/Lai3r3zGRlEe7ZmuBeqkB
C1zPMgv8nKDF530L8XAKANhJgchB6+fDvjUYFCKNS+cxKudXvypfYTx6zXaz01f6pi+AC4kuYUvJ
QCT7N1inn5fkHNzHCUtxIrHf29G7JalLl5MutwQc4OcJC8OpbX1kW7rOD2eJKp8PoI+xFluN69iC
2Epi+a8gzF3AfVLu6QmrfzXspwfYfZ6hayz4pPOSREBsOBT7FeVkmatwy3Z0WXc+3q0xAWS49+AO
vOhfcXrlkTDZW9v0kIfAFrfA5v1TcfYsmerzBvvxIRajVj5JnajAQyROH+TgrOWr9MpfA9Efrawf
3D+gpowSzBbu3+HvPeH/927/z0wJ/99bt6FRdde8793Of/8frVvH/TvImK7rY07QWZcIn+ufrVv7
7zafe7O+D3svtHXxof7Vup27ush1hUM9gf83/9G/Wrfu3xn2QSJcLCPkOMjm/oPW7W/fp48nJFah
6yCx5sz+nF0bFCtyy4MVzawFXK6qbQIPbOgspkez685JHX5O5ecklFCBHi5Fkr1IRCuPm6EdezuM
GJiiQMBVW5PQMwfTuSCLrNMMFooWhqHP5IJKJ8frATgZXJfP7KNfh3HwKdD8xqVhkTa5qmo6u0YY
mgvUt1ESbmBb2dpnRvPlB6LwZgPxx8aNc6lNwIes185cCoVL1MkFoHiCdc1sVRlBlfvdpL3+x1f/
cMP7akw25qGH88/B1rg4GlDWl+XoYEz/Ov5oB1MKlH6RTACvvhovi8yCUdC5LWvekZaT8H3cRSod
aScdK9nY8D+LAbaGDWH3eGZo80/8KcTicxnp2PXYtPPQJHTxNrM2GgjuMKGeOYPnRT/mtPxP8Rab
cO4xX4jx96sEq3PacDBakbKUYa/2ejv7ek5rg5IbvU1WZxVWzg12sc482479bEDwHti/AV1dMAWh
kTWsAFqywvLX/+v3Wyw5Eg+ox83xLOeRtUnQ99WZZfDFySoAVPlrai6uQQ1X1CYFpshM/iY30QmE
2NN8hS1QhpiFGsxTs2lWxb19ofA99ZmbJf0tebb8oI7HcS2nM2Rmme6SOvESC93WkOeahgXt6jvT
VumhoCnMC7uIRwf0EaCtyMSvCAazw0QAvXcSEnDQ6sIq91/9BvhxyYYoiCTAT8Z3j3FWiJDxaPzZ
eBFfV3aaPpseOT2vLW8Djx+yswwDxbctZgw1HwObZ/497eW0VYXrYycFGUtYXnEglvcku2Gd0C5F
9dZA0YcAFqI6jUmeNIDiZCBqwWsVTDL8/a3r5/AGcTXQfRkaOiMjDkAYyb6nbr4fhyoLwIasn8UA
0Pw0oVXpOKgiTlBD28LSLj6qybF2kVuLR+nxF6cptiMwI4GRcBgvHZC2Jyfbdym+Up6zG/QtQeN2
ICDXSF0BURxNWw1QQNBpZEJVjNwkr2yo+pY9KtI53fslCKDo1wEeq+GNSw6JbHBCZcmrJ5Ik7Htg
aghosL4R7U7onJ484vyIO2uP+uiGSmtXwn8b1KbrSQCollqb2qdbjdp/SGRx1xRAVbBChVPv7PDq
v5mozYNmgEmMS4Yfk6nlUbb1uumbfQ+5OSBz5OPEQMaY7GNs+hPzpbP+m2vJzladT1GibX6mpn1j
ugibErbbTa/3fxtcYQ+xFwF0nZdrU8KHO+pvOzLgFkPci8RJk1UDcc5axA/NBORzwqIL5VAfDXHT
o2Va/IRj8tXfauUNFalhz5A3JRo6qQMvCuH+0NwkQVmVPJhLy//NeYBKCsORjawWxaPFVeH/Pvxk
e1clnkXMD0UZvFNRfL0YO9wqsdm8carW8TwUG2Nq58FJjNJMZqcx6jM7+byZLBaiQAqBnMVBps3J
4hqY9bToB79kofxOwRvL2TrZuRq4Yn/doPh7kK/ObxbXuU1uwXGYk3vxPvBSwl+jY97mSGpQRpOX
tglaSBWggxlEN8UB+qIr7EAwwBpW02GEs30GRksNMsyZ0X9xVH54iMUn0UA0SaUx+u6A9nFyO58r
s4FFfzCvGnmBvTsnmvVFUvAh4uJwtqPc0QCLgJPivpkKlOA8W7UmX/15YOeiLM5nV8l48GUGfnfz
RO31CG4YYWdIzmdmzm+4/rurZ0olPAJqfMASO4nybtP4Kh2STalv/zyWLyozH2fKYoqiR0tz1xU4
bVmQnOw3ugLFZ5ccsOi34jXejW/sAI05nFNn58fn6/WH0EvN9kJmXl9IhIbI8JMLBav8OEsYdlfn
0wzny1g2nautjBHfW5zJSU5ToFwQK68Cve52aPxc5Nf1hd5lj86m26YrP2zf0BZ5e53pGdler9Sx
nq1dViPwwwWsPpwzN/D5zX7aHN490qICFwF4oabEZ2HbjNvC0B3EBLcQugPCb68goa67blfRc0rX
Xy7Kd1EX39upOcAsElE976FtL0kdndmJPweA1yEHrRQZiIdq32J1ICGJ5xshsh/7hg4/B/H9zIyd
f+Dje0ONFJ0rBqAw7pu/s593S6PikxI5A3igXfEC9ryz83kfxjp0DnBr+3dMMj9PHkTEJVag2kYx
gRZDclM2jXTEgrd2c2VWb5EbQ3f9ZK8IWOZn0scFE2feu33cnjBJBUcj+lNnwPakbFvSu3P6b+D6
g/GBb34H5MVuplCU/4bO4VffDEV1XHhR3aOAaH88PNGq9ceIImSTv6bmoajPpKRf/j7wkp6Y2wLu
slZZGx3lLO7c0GtufO8+B6TozKSYxUUWkwJNN8JQlEQ51F+ysxOW9noQcr56GshBNCjUQSBwkx/O
HTFfFM595DSoQkC52Xc/1emhvom7UswcnGrqwtvMGX10gW4YbBHV9r+4Hn2MttgkqlySVgIvEro3
A7TwzWWxzUK7C5q9e4xWxcuZ1/j5Kvgx3KfdAY38yKJOaLYuhBhnJmB+lV3yn9MtNVhlILqvkSmp
NQitfw79xRRxPPq7gOTxGfG3mIJTjOyW4F5mx5eDfKTprz///oLr9XtZOZ4D4gE2HyyxZYKIC0Ve
KpjRhCyA2rpG81Rs7fW0A8fxrTyCWLeFudHOfkI6tOGgpp5lO371bj0XcigouKJ9taR42V2dOpaD
jXHWUQJ4rd4bVO7ZBrcXCSpv4Hwb8TDFvj2JHaS6cOai7ITC7z7ZqJsyPDe1vsgR0Qp59zyLqVUA
QS7qHG+8hXmJvh3W2Q/oqKzAUwfzG5edVf4NIj5hHUAre1aWfZBr81KdmXGfD0H/91Hhz3QRVNoW
5/Jg5uuhprgr7NkGiN4t27obGKls//z1PwECkA+jZyhcMesEIRFfxKl7p3OBigJTHMnw3LooN7Ng
Yfloz77S8KfZMx3YK3VWn3w5wGXgxVtOk6aOu5ZR1DfqfbMF5R8D/I+tlVFeXQxwsXI7BryXDWIN
To1yX2AeIZ9CF33VQjQBUtTnPWiWC3YO6DKsWJzF2NqXx/DU2IrKDLfJvvReQXcZgXZozmEdvnp7
74PYH3cF6ktwHXxvnh7RDj5zu2w2H9mdVTKaf+f98fF7MAKdVyxOwuB88TEOBwBJo9dEQ3OYAQ6Z
vwaPLTQ4QTxUKTb/IXHuH19r7kbOwlVw9nMXBy6famvs0oHia/UrdV/dNrgUZrBDJhveo99xbv4v
RD0+B1yUvYqxLCWyGHhFPoy4C6oNtDNQh7lM1rBJ2rl3s0B/Hfp7oNp+6I26bI72mSL08kYzv2KG
wdoOGvg2eqIfX/Ff1QcClG47Vx04yg+9q98UyhF/Xu7LrXaOhZYWviTu3ah3L2L9VYFg4PiEdQLA
WD1XHwpt/9CpgTT5XJn4c8xPiQGCYikAa2XPUCvs8R8H2JV9rhwrJ7jOmPXsNoZamBsMeLEojN13
xbl4y2voMt68QN/lwb2JyrgD/SIU38cVWUMKJ51BKyGFkV3Y7DU404CtntVeJ59frk/nirCDRjpa
Ostxkt6LVScBGfVT+k2n/vXUituu9b6phGxGAfY+WBHUjOj0V5BszpuH3iLkCm4r7Q1jFoEqCMB+
04RKHeT5E/DlrqLKoLBWFs/RVH3viFJQ1842CUeRwkBSvW6/UWsCMMK/V6OBynIJwokdAT0qJ2j2
eSj7bbltotABS88u6PgsvcY6+rG+pVm7Bszmp1fgYOVwRXDd5tQixd4AiTmua686Al8cH2xZQXul
oPZVlGRtqAo9BDrzpm8GSjjrEuxQSFo2D7RSv+qpSeCJ7bCQdNmpb8C67ZlXh7ChAP2UcfXkt1Bg
Tu0Lv/cfeg4cJBlr/7Iaamg0smJH7OYE7twAYQcVBy3vX8sSnuRT2ZuVX4hXMMFDFLl2ua8cuDgg
Oai8sQgMl/m2Jj7ux1mkNwPxxm9lBYdGjWpjkE/xLva8TSPL+8nDRTbXOkgj/2dOoflp6REyUhzo
1Lo2QQLt/F2TxDeVGWiQ5+DR2nZ0LyHASFtDV1YHIHSkWHsmx/s8Y31U5ogz96E4MrHFLptmDS3x
DwhiNS+gCgR+89INb2eW4ed95mOQxZER50CGdxWCgNE5QOW27CDlAQcjlLVDyAERgAUYTGpBaddn
l+S8xD8eIx9jL7YAu2vTsmoRGzWnWYHVzVZzJYVAUmALqqHC5fRc3vzVanz/The7gGcAm5CTAoDb
ivdJXDzZ4L0n8q1v29dI2/s/v91z0RbnVk37AXkjBth7e64gkwOpZ/Eo/G0LvvWfQ32xn358mYsj
C/Avjfc5f0hIIsSzGAWKh4dZD2J8gLL5uZrp51TjY7h56O+204m4Te7N4ciBbbJDsp2l9M5noufC
LI4mMk6dqOY1ENHkysr7bYNGTKPRfTBhHt+AyHbrWk9nXuWygAEAEhYeCjKA7RB0hBZjq2tGpVdh
koAbhH0UXb3ym7wb1/SRnBUq/1++21/BFiMU1GR2axCsXcFFONnlyLShMz0bMf5b7cvPudvHwc1v
/N2Hc4vYKiOBeLMwOtyKYYS9mi128p1roV5yNnezF2YFczL1IeJSA9/iNLGkSadwSOvvUOR/Tlvh
wjysIzmUQ8DkqrjetiWZABhvoIuRuLeitF7aHkB28IHjwDYNX+cwJgHvfOsRuQUT6zDI7CYbYRo+
E2pFAzGbosnBg0vq7KoshxFs3EGsWZNP6Gd5qOUDgLly43qnBAQOUv4ttcqjNWr3asp9E+iqGW/9
LDsOE5RAWe+m676B632l8SNxtwOiHXTmKf2u+HTbAG7PXRi/xXzddqB6atQhfdGDDGJDVKEHEqeP
XXiLdnsHni4Qu8tuC+bs8im6NLrfZC0DL8P/XpEuhagZ2Xgt2zVpcqGGfN2n7kpFPcrlRQny5eiu
HDlGK18UfRDXkb5WE84b3SZQOCTGg695nJ1oigZihIfdl467nvqCX9hC6HU22OUOvF3owkkLzsjN
AGtPXZK1P1rmOvFEfYkW1otxs1PbZc661sxAi6SDI0xPIJBGhuvSTiDjZYbhIFlrrUs3Iet2ik3Y
VhCicksOHUN/k/P+moFRAG04oXZukyUQdfXFtmTaXLeZRzY0gyu2gNd7Nzf4LAl+aoWeXzo3/8AR
PYBMs65LGLih5gaFZnufzQ3DYm4dwioLkth2AWCVzdsg6cppK8apOqRz2zGbG5DEMJRg0JNEJ3df
zE3KBJ8+GObG5UTKbTf4L4OF3RcWpNaui0rrkDgSbOe59Wl1tQwJeBubkRftg5tQkIpRaOjmhilD
57TtUVOqLeJtKOvzVWQpIEDnVmsFzcjBTBfcysI2i05ZNPBj4XldWM3d2Wzu06ZpJvBFwQqa+7c+
GrmilU92yY+Tuk+18+oTloYwE4G8ezSVQZde901/ZIUzbZ25J5yOkEggPAbytETreXDAqs0msLJn
Jk+Ya+ct9+q3DlQx4CjBlwLsZ60S1w/EMF4MOqkuorkZ3cxtacuv3vy5US3mlnWJ3vXQ6J91AbXO
uaNdVciqpGo32Cd+lXPXGxTXt85y8jWTTP2sO7cKS1tB/UcdzAAi/jQcBGsvrKL5Ich00qM1HQoJ
PBrU5P2h+z4ORehXCRZYemwwDbrE31KZP40V6IEUZr9VvLH4zxoFhaZJoFsEv2y44Mpm2Ez5ePAY
iLmDA9cQcoxUs7aTp1qNO5fKEEXtdVUnc38WtGk0y/xsnyX5GmX2SwhqbMe8WNedBBuy2ebGrIsO
pjsEwkU+5BmwYDtKwtyQe+hUttt69FdtFF06bgyHZ/azjK1jMuKZ8nqnGTSaS2ddiNvJhn6bF32r
W+hY6SvSet99t9t2Gvq1/oh6yViulAH/rwRZ2RNgsRjYgiZwHY9jc2zxLxUvHhUTAATUG+mCo4i2
GGmTx9IyJxlBGbnroCU2XcMxCUK52FEiaxNPJiDZdJMkfO9UHIpH96XCv3blHrIBOzd91RJohME7
oiECUjtk8tKWHGLgbUgzYmMUx2kAYcaDc6Ob+Dua5nui9arv7kTs76bW3vgQXu37DhpzoFWW3wnL
Vxn6Py5Wh2+3gbCLm6zowVhL/BR6vc7BBj17jFIQsZ8TACFbemgaqKANb8SCpgbE/JJbZK/bemZI
SWBVijtwMFZogoQ9RNOmPgqcDOLTpkG+BzvBuNsSgMaK3l+nFtj9ww+/njaZB1KfaB5iCF1W0PfA
/WkXZdNTPaDUT9KVK54mjfsHpM/i/HurIFjomqAABN0QJHYCN4u6BGUt4xe8TbYG0pFxz7CrwnUK
RAk+YAwj1PQ0zCt7ZzYeoK0MVNIg5fWrUNq45gtkAWmySz0Uvuxr270WXG35UL7gS63iycLWk6EI
qJ7tCg4jtoh2WTxcMEKhIVnAdsO/i3VxabEoKAV+QvzCrw/r1Jme0wSptuVFAXYiXH3H8Zlm8ZXX
OgMQAIm7SyFysuGDzwNWNgRsvUocWwUXsYlBmhGdCTD8i6jdwLi72jud719MjvGuMrQKwSSW9kag
FLXPbfCtIpXi5stpFTR2Vged1FDNUxN8eGP65ow8D5OmOXZqXIkuu05ViSed4mhtsjqDoG+K70lj
69aBzsQ9r5rhPq3Ane3tXp+KKplp03FcXJGhUzW+a6mAfIGWuhxwfcK9kgdAz48weGPbDqoLa495
sL6xknadi/Yup/yl6cyDS2sV+hnYpXI6jUkdXQ9aX/Ut/nNSpXyV+s5VHHV7i0G+OvLkJjH9Nhbp
5dTWF13Hd8rydKgseZV73g8TyadCdnedLXMwsmfxUVbsqx56LD4Fd13s4A32JqPZ/IYAC3fdQ2dm
PbHiMePRhrR+Aub1GNpOvrM7ADB8D4cIpHRCV8f4YvBuUD7b150zBHHr/Rx1DL2EyYsDPva7rtNv
kpXtHnDPITCW2dg5/isykH1Do3t8UgKr1ujaNGad4PhQZXb01HBUaReHnEG+00tiG3O2PqU1Ttm4
nPotpCSg3juxvajbt3qA3kPiHFClikAFhpcTtXSoIcPWamVBIVbuE1HueG/vHMvexQYSy9C5WGdZ
tq3GYZ8V6W6A4MRF7AAGI6ujG+kEUdOfiW2gdwmQ8dSLO9LR56RNH6PBD2pXPZKpSlEzqB/HhK8q
Ev3KtHgyCT8NlDzYo3Oo8uli6tOfrONxMCUddpRs+jVI/sqYyYN66iEQi9mbavx5l5VrUcVr8EYi
KD8k1xADaIIyatdCRtCgNfoQORaFNlfFVm49m9vSYgJQijxannMhKwND1AqovxwK6m5f3WsLuqtz
HlGNN9SJKORFRREM3njsOXxkdPvQgpIPIbutL/xdVrg3tFdVUE0e/F3act8I+0a23muDDaHEDBtB
nUaD55LSLvQjeYm//dJY/m1c5adhaDbgL16iv/bN9tOD3cCkZkxPrARA1fbvM6ZEKAW9T6h46Qz0
RAeQw3UJZX8fMwYK1bm7A2MVApm0f1QWsqYIUrY0oqCNwbAcgprNyckxNxWDgkJDk72MzYpO/WXu
4qCcsoc8y56B+t+aEQdsYWAv1QM31hWQ8BC3dYwlJxR9xeF9zwt83SqzwNiCjghKFuqS2qgVGWga
OMqU35pOR3sDv52xMfdq+B/2zmQ5biTbtr/yrOZIQ9+8IYBAdOwpipImMImi0Pc9vv4tZ+a9SQZ5
FZlvfM2qymqQSQ947+fss7YGmM7we3MJFgngbydhMzun3AbSMuc+bsB1sivAtK3PRMBGcPYdMRHn
SXoubcBMgzX5SdFeaevyNKjzJUiExtW1pYK+6kBWKH7K8nxwzGSTUJXutRlU41GLDn08HRdNO7Ag
DrM92X5oQZiVajZKjnx3DNOa3Vv/0Zjl88i25NpUzmuVxsHUrEcEfhf6NEg74kLBaid+u7B4FEwe
XL1dLhyz8ux43lGx+pCnYGCzeDgqlCxbVbE1pPwys34VMydTb9Sf8m7dJSNmzkaD2N6pVZ7vdmC1
ww+lsT7bcvQUR6jVqDZm09Kkz0YcrjzblsM4axfOVF3GEU4nk/XN4PTNGu05GRUJJrTxHMrL925I
vwGaAcOkEFOyKukBGFXiqmVyWYlbgiOV97Csvdi0b6QiOtZxgnt5b+S7pp+6TcGMbgfTgt0PxCZq
VVxjI3nTJjmY45pqfGUCds6hIg2YO0zO7erMt+0Y3+ht+q0c8gfdbqmXzpzdvNRHNc/Az2l+npjH
qMcRblY7BJi5/dWq9JXTMdxG4OL0UnnkMCmDEbYDHW98Jvneu0aPKmRNJ7cDbGiW6Sergw0b16J2
vQiqpP0sc89387K5WSuxztfijq3+ooTEbiSjz5FP6DUvjwtW0vZoX8u2vFcM7lmp0bYuJw5+lMsY
gXdsCWygtOF6u47hLtXGLzwFfiwG9ZyLEmRlx0us2kUVcAS7f+wt55G8tK80g6sO1bFJ8msK+7/p
kzF6mp2nnF/xlzgFv9dXfFFSSdtGJvI1aLy8lzBopHn0M5N7w1weGyn5rgwx+GTtmmrmpzbFZJt1
VnpxpkFTlHUImLPurkb+K4axtZ2l6ItdLkGr90HKXqGXA9t6SFxdtUGgmiM/d64nPEHpci+XIpSv
i/QVtain9BjHlKvpVvW2kaSviR5/TcuMaaU8J1liuqMNBhqtCGWYYKCGPFAK4xDq+UEuJwedY0MV
9yKVnlNPDaLIxvQhF1RXugGkqa1AdPXZth61zxDavy3K9KmZi5FXVnJlN8YjQk3Jk6YCE4BeJ/0b
Fp8KRyuOcqg8qwyjS+IqSJL8Aj9Ph3uSlZVsLWnHxTNsy/uuNUjX2g2oLQgtxDGS8crsEWWMwxLv
JMm+VbIZckPNy1avO0wBuuQHOIgyqGUuSLCiWJgmxI8WBMBFkeKKFA3qHh7KwnReZ8BeaXk10dc+
2oz62kjIuPJyWFaddYZ0L0oo828e2TUfi9q5XCuYUKzZS9lOA2VA9JBi364m0bfI4GGAdMG3mjYY
i7RxJ3W4zAwIAVZhP2Sq1nlYb1fMpiHemkNi+2zMd4NFLUVjX8h8oaUk8Rb6000UxlsHHJaXJlww
S9255vK5NfNwcatGupW7/oheV9ukcpR8Nwqm4lzn9V2XpbhzyrK4R83rN9l2OGT05s6ol32mzdex
s+q7yZYi2KDTKlhMqiv3JNzHyf6kxs0XrTd9nbpOauj91SgpUR8Y4yGl4qvMW5eY5kadomCeeXOj
L9uq03gR6dWeW8cXSCs3kW4NG02yP2l1/lnnCIHqtksm+4ICyzspNe96h3lZlDfxnO2kpP2SjNhr
Gqq0+OWsf190LquJZdTuXFa3mgTgG0PBxhzurBHvZL3byXb41I82RyWAETUjX5eO+V4ZlNs0hp5R
ykCj++aQl6iXY7neKgXnyFrHF0OV3cOQ29axVXNGZbabWdY3W2luQsiBbmsl1608pxtFAQIzgnHA
zTf0msGYwUGVB7bJi7KrAmsZ7stQ/zLVCmwgS+WioIVw52cHdns2ftcr5Wpy4u96VO1DY9iyo3rx
al5G4tEnN8FcRpq3ttntWALtWHleYI5+bWvNfs7n/dgL26z5Ylyzm7J2NoreBr08UYPt6Ps4rx03
1NAlcHn8ZDjdo5JVt7k0XtriNqgO0wFzrB9l3l/gLb/vjP4ur7HppN6o5La/kJ2WWFX5ql6EHc8o
y94S4b1tnHGbatWmj7R9hFmTX/fGTTtlV4m9BktsX+RZc2GP8t7kBHWXmQmWrsU3x+rueJ37aCpy
V3LCapvVMcosHZvW0QkgizzZkfGYzAOFIKmeB10Zbatc79xZxBJ0HioegmL2u4keqeR6b9hEP0YH
2AXwkmQztdav3LZ3pqTftK31vSNP5XVhSz5PKTN4YQsmdlywAbSlIVYCOgNu4YrSLOSnZqty9lGF
vm5u9WeSNfu8ci5qWR0fW/E93LCoxs4bHegPoAppyID6NfqPoeiGy3wdQfov3aEaquaLkiaAUkSO
yWK5b1bSTlTyCDv3kcKkqHuuo+6hXYfFr8eEh98McGUgnAeVqgAYH5PQykRqSxFJLkcnxJKKHVQf
8IPvRC6sCpurTmTHNLncr2r7UyZtNmeQ70pVOtq1DvVJ5d1rikwbyldOG5F9i0UeLq/bZduRmjM4
pWNSdTZ8uZjU3UgKrxe5vDPB7I/jvRSoUalGfe2pz/yiyNowD8R7J8940jfNVrkyXdtNd6qbBGdV
Mh+GzimIQ/wHcIHQ69voslZ1Zr5Sp+glrTs/Sdf2QXLZREWRyiMv/w3/3TUggjxkK2SVrK/n4s0f
JM1UlfJe1YGHYL6veSeaZauhw8Qrf6YU5Dg/1fJcfuCDnJlmkBoAokdkG0Tq24/sLWTTo5Mv3oIc
YbjCMew53KIg8QpvvjMO5WZWg/MKknf1YsTRdTBZyEQNQ0HqeNK3VPYCVeeGyUjKXnQU8h8IPN60
/wdWlB+k5t60dZIWBLE1LbMlL2STiity5bgYbM09WOTcdT7LoM3PsQM+SPQQd7NkUCCGLKQyb/s0
tbReCTUanIPxogyKLRUd+/xwlhz+wQQFUkBRJlpElCundbxjBH/Vrgch45o29ddua++5UXja9/S8
9vGjtnQWnoaMGjHnaT2DolQE8kJERiUciWIz77pAqMOFvOhcXvOjNBI1hJCAX8ovrVMFPMzcDHM1
hFOTp72ow+X96q1UKwCVPuto+8FgvWnsZLCkyEKbB4SP5B9GXsG4i6h//gc6ow9mIe2gQUQDw+51
ahztrNxLh4L6KFHttu7DvVPsB/k4dddCa14F027NS//MhvlB0tZS2C8Jjtmwl099JXJiWkVsI27S
L+cv6mH1m0N5P/4Aa3wtP8V3mtdv49v04Zy+/cMRRKeA7ActuFD/vl0BlJkhuBwQOYl63c6D/cl+
ol0623ErPzoXZ77yg2PBYoVbNtoCSOSnerSx0O04Xkmsiqo79mi3eRBlk9W+8uuHc8likVV/k+h3
aEEXs5N9WX4HQkhLdYH15qxeYyIEN2tXJxp15oPeDRttmOAHLAuwIYr3k+5zmtEc+oJiuMlbAwhK
F8ZOmAm3m+nCdIcvNlx55AUB0YQzDZ9qqU20mIYO+xRBHOW8upjErxKqk5laraGxLevbfp8dxKY8
wWuSz5brvKg733bj25ZOxAvN1LZ1Yb60ZASXcJEpkow2mce2vElxSfZkt9yeO1Dfj93bRk/WuklQ
XVpbGi37R7m4noCUnunAd6v8pANPlAtmM2qrJtOC2JKxoNvA3KqP3Kj4JP2IJ9s5H8z3U4VPYlcx
QXOw4k5BFcRlU01uaDAjqGLHl/F6p+H62yq7RPv++497V90qZgerTKYcQodJ8cJXfzU7irUDN1xA
lx286LuJhBDDgUA5ZoQxjsX2CQvIwgcheYBGO10IRpR+9/tf8O5CxA+g4Bt4OxXmAq/ydnpGuQTS
W5zkcfqtBdUEPjWp/vWN6KURG/GMqCfQTk/vRNfneJnWBV9ft5kQSFskV3REmtIdiJVb9Ut/ZT6Z
qqvv/iKB/C+Y4j/syq9GWpgWvDEV2H5fv/8fTBKS+jWd4uVf+m88BUkWMBOISAUXxmZl/4Wn0P+g
pMm2LchCgvNj0tB/4SmUPyjFJvhtWcwVhSPwbzyF8gc3a7GBoz03FU6pf4WnEH/pzaFgoDdVdOwN
IKUxfU7LrsF9mlZYR4OnWoMeROS3N9wDqKKQKLh2eDL6fVWYmzE0IBxmKlGxpYV40pjaJ2k0kHDw
rjAoga/bNN2orWaT9EJGkJv9vq7jH4r6HA1DQC20vyzANDNiT4q9K3E4N50i8aOSdHvcUVHaawKE
6U36ckyX5DHuUn/qNPzs5sdi5iI61PeRPsFZrqVdHTulJ6lThp8LFmrZYhG9mckVIVa5LFX9Vzsr
1CYM5BJWy/ia16XuA5gGWpvGHRlVcjQc/s1Ns9bfyxh2cU+NsKvnNUBSG7ZtqhTPjpp+mfMmiJYE
Jyvqf3AO5FIiTOCIy3URNely55mKlW3Xnhd+p5Wk+kYj+2yM9rS4gySPKd5oD530s59ICNWKdJuo
OKtSBRaD2L3MWmyrkGWmc+1LRFslGRSvqQZqLF3CArxWG23XtCUZwvSnFnf7SFW3s0VWdm0ORGgl
3AmlZj9NhXlbZw2Q/TyWCbBcNmYl7R0dktk85cplm9jo3FFY7UrrU6P/lKNsYw7Qh6gDM7u9FK4x
BHGFeE2n3g/xVB+d3FnhXOnWtuMN0PXZUTWJzQ1xFyOAhmu+FBB9G6TDZ80ymfPvpiOPOp7JEFME
9+rtPjlPaoGfQDlSAYxFJ0ChOND3xjZ0Cbgd/yqL+t9d6z+KuLX8zzydfdd+f87f7FjiX/hrxzL+
oG5Qdajjs/kfRVxK/96xTHBolCtTUEgZzqsdS/tD3CmplaMUQVCa+Jf+Auqozh9c3002Oe64JsEA
9d/sWJT3vZsiMndM8R+T5wEtvp0idaRlTbP0vKhwi0ak1YbZr1mas7vUlJj/Y7mue6l35tJTbKSR
fpE59Z0eWun3GtsUPOqawUbBLDnDTZsTG5NbW7lKJH384cAd2Ku1MUJv7yN/yYpZ81egx4FEkYDl
lmQFd4iluwOAeod8Z91Xx6gz1nqTa3r4dY1N7ATjNUQ0m0NNnUmm9Z26CSupqYIx6+tdujTd14Fb
EeX0Tg8cTNNCAO8wYn2nUbJtZuXGDmuI+KaK7MIfM/j9SVPXX6nUJxkqsw008tJ/T0qCYW6ixDHq
edvOjyge5MM4YdKp9wMmbtWUYkABjdl4amdJuG0rkkyNOdENEfqT2TEJztXgTVddVdDUVQNR16VS
rjN1EfVFZjiNz3U3hPiBalpdbGqpXW/kIQ6J0HbQI3Z8BcHkyszxIil5zFU3o1bqnZfWg05wotY1
MkIajPq9ghamdGdtjTdL2i+HrgeqEYVyIljjw20Lc6CHhmGHGHV29ZWVOgsJxtQpv0CXDr9OeUuO
rs3baWbTxXTRWQhNkqrOlpuuV2aqoLuSnH9od9lPB6ccvrbNu4vO1NjWGbqe0HWElbEWr+CQ48JY
MStg+yF/umQRROl8Ne+KoUquByk3d3Yax2T8CwW0yGSRbdP6wIpGOehkMsppz8cKQD2pzyxjJjnW
gkBO4zCThPuNkdY1fIwaBHZlql/7yHAuLClq74oUm4eNpS/pJ6drqWZZ6UsfSxP960w8Hx9o/TmM
KvmuCsmE2tICTViV1uvR6frbGAOizs1SCabj2pF/xTkDvVcvJfeyk3ztJXnZkRp0iMnKw3NdhT+V
Xqsu5bkxbkMtjtn5lQFpJ8IaFADV3Ri2wJfL1MYHRSPBphcYnvWhoeBo2tReW2BOXyvaTxZhSSIo
0vFk5TyrR+j9OmYJjoJqJ0Ji5k5t2HmtlgzY0GD2o7bxYzpaP1EVACsxs2M3jDjjdfFVkofIiDSw
Hmkx3C+G9AlKPvCcHhwx64DkBXnDw0idtC+nhrMHXc9kKgFlNoNluLWdCF9yDfNBVeNAa9ZHvZNB
fa+r5FWG/SOOapbrAhafPD+Gq2v3I0vXpxL3ZZaUMKTuIusW7FfkNobzqeqUY1o7n1iGGrkf9Wtq
dASjh7VzF8Z1Uyu4hprqiFGGIWOEmPF3pQnEK6IYV+rbyesVlHlGZHfA0qMfaic9t4M1sx5xvMkX
DA8aOZw/QX0u3DRJHnoKwDcd9ia7EWHmFpsYUODkJIJeRx5JZse66B0tcivSo1sgc8WuLCbLXQqe
7O2o6V7tkJgmrtqTa2+aOw1njKORT1nAasA0ngyX18tdEcRaXyDAwNOuMaorc1rax0F2pmsMPTrf
zpIvcZIC9qhJSYxWIWVwU+RvWtaRNFknkNgJ90QvM2JcNUrD8AE21k8p4HDCEyk+UhgTMTGGBtPB
RSvbTTagWIsi6+uiVRPp7FC/ikOy4qGeTBgvR+tTrrdsU2R2STKlOd4CVXeR9f2vdbFiX9H19HIu
uXMWQ1QEPKDMICzN/qBo1bLRuuFptuUZa9VYQvG11AtR/2zYFb2ZXw6aTQpHzJFD2FjhTxvdkYLS
Z0g8LW6NR3WuBsMtIoRqY5xiFJrL8z6W4wenK3BoyjNrN8etNbgkOLG56QyUS5Y8bHT+sCu3xq9V
oVJGivm9eS7Vt0Vp3xfFpBnQZ5YW4rZE3PEqakD71NmUXzS6WscbRY3Nx2KcuTdNTnQ01hXrLWXu
N+QS8Wmx6uQhiVCdqRmc/DXCbauTlmavK9A9FyQBPqJjh3U18QekIvlWp3Z5MfSzQoFzmMa3KxB5
CmeqMEf/2OksnUCVMn190kYZGUelGNUdTjtJ5nUq9hLPCcOxMUfrRhk5ywz+xMEs7NiTlB53C42E
kAKFxO0WtfVmc84ek66WL8esUnxVTQw+Xc8W5FIa/u9qjGZTL6TecGdFT8kYjYVzAAKrIo+zzScc
FaLaxUwLp1BUFStp+kmNFJrp+d8iWufDaCRyetfUJf4qi6QaLYILY5E2c1Vk8SFT5ZIccBqpSbVV
JLxvUKzZEZCvzIIAkRqJc1c0WlnsKjU24s9Y4ejsTuo4yMqEO4QMDEqmskP1zRrXDy/WV3QpYzEW
nmnaY7pJSyPNzoWfTuMzAN243Qh4lU50gaj2yaWkz7JQzVAsiGSE/B1R3hHI53N2UexxQdqU21Dd
vbqx3fwZcHoNkzuNKICLIozA4PLcNyhcOLkGFRVF8dKozR42Tt1mFrqVzllWV2YFnCEhvEdpwygA
vOuQ9ZA18f/efl3bq71hTRhSIPz/QpZwlx/R+F//A6zbB/d/oubQSx3c+Hj9ntz/+yKaCWqTqyMB
H9QB/P/9QGQm8jhd/cH9fRcq7/vQgBMHvhgBCvWdpwETTDh4blr5/FKtU1NbHx2VHbKWw3gYCdqb
u+l4Ljf3EtZ6HT7kwf2mzZM4G/AmTBVAk1MB2aN79TnUb0WtSUOiW5BA/HNhX+U0T3Da4klMdlCo
l08j4cwKmDwhYyXie6K8rPzRb/Sg8Kddslc8BLwYsp3p4vfr4u3XivDDq8BbJWlrF7V8rVxol1mH
VLP4fGYQTyO/p593kgcM41HPxvBlEF+At+SSpqAja3WWonEaIhUtmQQt8YnkqfMuETKmrZpmYz2T
G8C3CcViTYas3iQ3hDJBef+TgvWPxu51kycfFxnW2mcrTS6HZIfulE8TtOlzn6Z+NE6v2jmtDlI5
E9qqp52/EhFeOKF/ckNf3UyzJyBYxbYBrKB5CVUvMW7OlZ9zHLqV7P5/LUueipTI25ZlvMvYrdos
DYvcin7GK8BD0/C9DLKt883yRCUdXCPeJP96OxVj+99tngZos0KeB/WlTRTbKuNZapJbTGZwZra+
n0MCV0NIEI4xM+k0wKE0WrQMIWWe3UYLuFpDrfyReU9U8CWutiG+gor9TJPvH8xvmxRj/2oNTsW6
5hEbHU0axPmQI0VkklPUAE/SrfENNShJmdQFkXKmTz/YX9+2fHJGxZ3Tz5yWomW0XsAdxnrTfRk3
8gVupX72qG/zS2X/+899v6e/bfNkf7WNwlFxBly8xPri2I/ZsEmGM4P4YYcCZ9FFYJdM78mixCFw
miMLdQNWqwMOhGi6m6ssO0NTe78k+RDOQcU2yUdSpv922PLB6CcSCotXSI+zdd/0Z071jzpKWMoq
JM0gIJ/mXzqSL5YchVRw9vjRSbdmhBtQfGYKnGvkZO7x7G2MUnRVHOLuWGHKjaux1JzDa72/NpBF
wtwPgJdAFr4cga+meJ1WdpcWGTXM2x5W/rAVh5t6PcEhTw/nGHAfDb9gNkFUItaFN9fbgVFWaYik
SKNWtIpwyVuOmHw+4rvKea59+v1kfqc2ISoPaePvtk4mAbaXbVz3Qi63jXbGMdtqWwE/FNqPs6v1
o63pdVsnK2eNxgRHP9oSyhanckuuX8JcYf5sYor9D1D1H43a6wZPLiYKgk+l18XH3RJb30QHYwOo
3hOfd761c6N2chOxEaZNXU1j5doFvaI/4KD4DXPkQwhO8/ej9v7QNlm6BmRxDRKaKZ9MkKVYFjVX
EwHVKLDxGXftZrjot2dVNKJ/3l4lacfiQaM6OFaDCXo7EYtxmbnBtjIV0qP/4nGztf0p3qdBtDW2
64bKxcQfHuPNOTLLOzKRmJYcYcRfHdJTBH3ftpzN6wIjv5eZls7gdVT9EcLx0fX7UbfhURk+qT42
SRs7PauxEZ33/qP/bvpkHNUW+8qwo+lCummkJ2s6t+TONXDSq71wvysaGuAGFAi8nJffjzvlVmgX
FIwgL87zuT94YL3pz9PrV6jUmYOTiuhP1UMHcmmJlbCRj+f2rnf6FjFyaK7ID0O/J0h9MnLwiK2e
QguWwYXq4dx5KSFd4HrpI144xGeOsA8eO29bOxmsNGsSCmFKsX2NF7Fn/dDHjel3frMPj1Xp2pZr
nZHUfDB6pEaxayE7KlBFJxsm5mv1LNmT7NWIW+rhu9Gck5qca+FkmyxCy+mnlRYigmiZczdNX36/
fXzUa2++4WSMUOiPmdlSxzoGsidvso0+eQK+K23bbflgfP3rwv2/ebD/vCD5fpMHgwv1JgsmhCN/
ZsF0+w+oT4bY4Swd9prAMf2VBbP/gJPEvsvBjM8KNrh/5+2tP1B5MOVJXyr8I+Ie8ncWTMaDgpQa
KiV8VkGM/gtbiZM5CGiTKgH8c0BSYSaAzurt/itXkFLsYSV/NG4jFaq1fNaq5+RwedfEyTTPmzDF
QpUmxGNXQ+E0i1rAbfWA6zWY3T+xikQMJOAVZ87P003qXdsnCyAb88jJKbakbWGaEW06x/Fx6IIj
uuxw3LYQmp9Zc6LHXh0r75o82ankpGrRK7w0qfHmFA69P/rxWTQqvNQUagINqhzms8qul9fC+5aZ
GGCpDCGafjuWc6wlxtTRMtoGqtyL2B3hf2iYyj5BoO4v5r0G2ji7zI/FRfuZshw190AObvLP3YUO
SavdyNgS/gN7uZMb019d8vcPE9e3V5dqdZTyRIZl9TIDxDM83LcLKaDOZg9/OZ52tZb6aYpgMQnO
ha0+HpC/Wxe31VetGw1SzMym9daZgqUCAJUvvtwkN2cGXnTv77pfLLVX7fAAyuRFDPwa+fVeg8SS
IQ7x5IBM7ubcR/0PM/vvrzpZuKFetOao8lXicgGnlBqPa0E8VDbtVkuv/m208d0YnqxitB5NNohV
XMWQGlo3T1wlwAxx62xms2Nyi3va2UvGh31KqBj0sClCZSdTuh6rRYlrZfQxA/fjr0KbLB4Sydci
OHsJPtfWySydpSyWTY3skXghLZfRZnTt+3jXElo4uy99uO3CypPx1WJ3l09Gr5hzte1nRk+ITPXn
+Ue7GwKntUgF7gR3MQv0ONa9c/15CkL8cxQdNJLILhxiDidroRtm/E66l3YjElZuc+lcmReZYgXq
RFFQczv/kDzlysgsxnVBhyrv8mS60WtIYlGEh4D/+0WjfXg4vPpBJ4uGsj/FloRXgQgXKn7u5+a3
/jq973dEeeExmNJdp7VXEgl2csvyZXqv3tSbKe1qH9JAYH9dbiRvtiGAhJYnfDnFT15DI8HhmZmq
kIaO+wmT3Vw9Hw//aBQxf6I8BuEpmuuT02WWHB0PDZHzhtHVXqy+KKso0HS5uusQ10xn79yD6VyT
J6dLHy1E/USTUtPBJ6gocz8TzTm9NL7MkddfdfJsGQ1UbrlogmQQvm9okuvA8cgr7ImXPuf62Ulw
rsVTFP7cjLYOYly0qAXjTbYZf8yu9SCcd4rAxkL7zKz7cPPkyYIFhP2RvrVepURTcV/2x8B02FL2
ovhGI6Of7rCC+QcuQ++HzSEwxg0PaDvXwFN5vlSX4RT2Kxmo3i4KV02TcteaUnfuDHp/0tIO+inM
NJF2vi+7wRh8MfGV8aWd4CwDFf42P1obzr0nrL5FNYC0l7TzEZ+TAAxzhuc7oQodjzRkMC/L/NXZ
J2nZOmWOM/jN5s9lTGKa+4S0LYLhKAW/3zReil/enrRvWztZBHbFlTXVaU0ozIWHJjjXnjo04XwV
QSKPb52fZ5p8f4mgSQs/cpV8oohYvD3c2ymR8bmXxAdiod76AisTCNbaekAiEf2Mj0Ww/Jeu8Gn+
v9FzdfPnJ71OzZ7Kzf/sV4tSP1GZZryj/Udr6sBzjMTK4En/ub9QN8lmPFLr+Q0cIJRqMppfcGS8
A/W1jXxUrWe++4MJxXf//QNODkXKpfs4afkBBZy+z8oTNJwdnC7fubJQxVG7TZeTa7w/u0Q/7HAo
q1jdURrHM+dth6vJbGXGRIeLGGL8E1UK3e3cOR7u53jeASo4X3X1cXe/avRkYuW9tK4zUdmX00gi
ENVwheZCx8aeBtaV+Un3CxDM1U/sdjF1q885d4u/fzqxVYEGVUWtElG/tx9dJuixhpmJvRIQNpZe
d40RVYNT69vVNEgjzeYt+pJfZwb5o74WJTaINQXV9rSwbUrVHBiALdaTCBM0yJ620qbdvKwmqrwZ
4Xxrffp9qzxxT79WwSiD5KeQHVB6qYl87KtNw0JemIejTC/HEmDGBGFZv9UGtYd8ETdrvB/lwrF/
ARBEUwycBkCkUakaEIFeUvQnnFpRF0Udjtlgsbq+vip62WGcyiWKtvLUzVHgNAmKnrg0Cutgrp2G
BExreRDcAx1KnC8Okq4gk6FouBLEm9BFt4lvzjwTtK5BGwRTokPAdiBHI/9xoIBRGuzaRmXdO1O9
3s9t036fkYdcTkaFDqizY2yY6xrdp2Nn876ZO3R9VZ2QFxtmGXQN5fdQWBVzvechGKaHcAjjz52+
5EGOMVfsDxFUibWuhm+RnTbXdZ4ktxJAPjebc/6ZZQwP6RjKcDTqSWncZYn4qWPez5Zfwbp61Hjq
bBp9Rte2DnUBDmNJtQvRa703FGlhPXRdSN10H0rxIc80+SbJK/ko1218oQ7A/7TB0IPFbGANsvS/
amrWFW6Um2HNYkeALwGoCWqUg1T7LnG1k626OFphi4oSotetEg2yKNR22u2yJvINtjO6dgG6pLGD
dmmt3kfPBrFKGtRFB/FvmX5TyRkXJR2l0BDz1avbRcqwt8p8QtJQm9Z2Vcb5bp7TRvZXc5V/qI3l
1Js5Dg15iz1Ea9S86xwpu6WOd5o/wyQCp4DXTSMV8dbWB711m3qKYp8zIz1SrDd/Lm29uWv6PD3o
S6ne6chgkf6UkXpvgmgEUoz9jGlK6XFkofr2aI1Xg9WogWICVwMQMm6dhuJ1tbPzwLKmeWsn+Ng4
URY/9gs8JIiN2kYhT9VvDMgQu2ZeDVfVRhOcSa9eaam+3KKALHdhIxmHyo4z05VYnj9Go3R2y1jD
VsvSEOtBxRr3VLpjThBPtB8nkAV0CVK6OkB8nMr5SSMYcBWjuz2o9WR+6REtCY3cUMA6aov9Mo/K
HcilsfDhfmv7SdHnX62B5DdISZnLD/x+XQa2qCzVNkLlJG2mrG4e9AY1qyu1qXxZtBWgrkGZGx/Q
fmLvCzPuY89ZqAjZl+iTP42hll+0SbXIWwXYjbMzRtzCoacoa3Fozca4Ly2VTc2xw2KfSQmQxkqx
93G09p8Srn+bGEkkNoiWlRQ4lcX4lUUEfBs3c1hPMBfVrKI8Q+/3fGx6UYHdR3GmapW3KJTpb9Nu
Lr+3mV1TgdAULeHUtEPSyA/3uqmh5p/bWbldqIKwvL6Mkoc5jeYakVqaPwA8gXtk6pJYeUbraQnA
xIQ1s48neCuIxBEs2mnSklg3l34z1DnULDxXoHIaQ1RfSmqb0EIC2tsduqR7mGObmoiwLCgICWP7
erAG0ih1NMtQz5yFVH1TWaWfaFLnuJVarDemtUzPsTp3141dNJRLdHHkj1gww1Fc8rwx/BZMl+ku
tdDDTc3cgHAYJaAX/ai30SfJ7DvFD3n0VEdZrqHIVaIqwm0BlldBxeWm3Eyx2nRbkhIlGhAlWl0n
7TVn26ylLQcQNE18wSusN32q98ZynwEmhWcY2swhFiP+5MV8aOs0tTaFXigAV1swm7ncF4DK8iFP
Aq0bZ87LTGL3CbMcyD2g+AgE/VotkqutUbw+qqYEW7O2SUlvhmEMLS7DDl7vbacM10jIU33TzTqA
LEspTZiL7SLzpNMVtfxValU+Xmu1MXHrqVZJ2c4L5E+PHlObQFJHdd1pSajLl5K1wufMS22oIcLM
/XTg8RrNG/bVqdlFpgPGpesMu/JXyehAPJYDXK5ISkxbYM3VO+CYMcvFLPvONfR+1TeQUTBsj8zw
flGTOnp27Fa3Hhojuoxts2A66KRKdm3tIDpeajuNDtFoF9LtwJH1SwYuGnmDbcPwSULEyp7TRJQo
Ehl1AA6aSsM2kUcApQy1kou90iqhAnzEkOJd0XZqsqmtPAWLkutrjdSWU5zSIpliKwTtfXVVmIt9
r9RObXpWWNZyMGoF9FrD4u97ytoAGB3UsesvdWTrn425qubNIMWUMC31xKJW9azJvZEigC9KKOfT
jaL1ldGBzenH+XJxpuJbXCVZim2WA9vUNqZGC8Jole1bLRXCY4orQAy2a4n4FW1x3cJJiaTZXwA+
z5cAaqxkR7Wrkm7tUlOGbf7/2DuT5raxLAv/l9ojA9PDENHdCxDgJFKzLFsbhCTLmOcZv74/OLOq
LUptVva6N1XhlOVHgMAb7j3nO61ujDDjRwHPgZCCQseusIqBLZGAMulKv0paaDUbfUitHk2iOdXf
09qyE4/rtYzvVaTk1mGuhs7c5PVMPpwy5pPp1jJS/l2tyjOiu7TsQOCFefxQ6VVYbssJgonnZ8oM
lCXxE5XjegTQ19FCISnQmXRYZ8EO0Jo8oN3jf1SQvrxwgNC0dG5u51wo0rQys2oKvgRhFWPi6uW6
5CVU2xY1eKEw9z9KKRrm7zP5fzA1JYkPA3yvbKOO0J24nfvxBnAjtJwLa6jb9DVrc9AkvDbUSYvV
qAbyVD71HR9/T2DO6P/Qkzy0K5TFidLeaFjn5rtCSebxW0l7QZqOUqONubUClWMU4jLoDWUCkD/q
VNQvJKMoIZqFml6NyaEoJji719C9bDm4ziQLIlrsGJEqQXKlJiUbPCj0CUL5IouSTun+7Kn9f3+I
/hAnp/+9P7Qv6u/P+fsOEb/wl0/K/oODJWAqmGKErHFu/1eHSP8DdKT6k6Chk8ticWD4p7NT+4NW
PVODTG/pZ7j4Lw0ihTMM9ij+Qc3WCWz7Gw2iDx16nTqhqmPEsnUE9OK0ZIjdGnUwymc6r+VuSdEU
DUXKamQOWy2Q+HID08+JixVYrnOnQJJC358RgLG8H305uvxyRujHyMb41LWsM9Bb9x3Zr902lnEn
YMs0Fupd3DRav4ItPT1IkuLPV0WU5f7KHMzS3M3FIHG+kH3R8IIRfrIpE6Jg9r7EVii6bIYIGl1f
wL9YGK2N3liu1uj4P+0gtCSnHLUk3uhKkCcpLoK2HXatDSrVXw1p4msQ7Md6pLgI5zt8sgat8+OX
2oZNXFmCaVVJp3ySnmccbeTK+gZbxGNZwLe+9M2hY04Pw2QVV4NiP+lNlatOMfSGfWdmNTRmK1Fr
VOeZChBaPoTZTGeRJWqa261ONGbu1rkcPcpKWBEu3Mpsgr5MKbionWRH/i1zgjU6NIMwofaRH9+F
UigeM51oTQC8drArkYGQ+ZQk3TMlhvlOmqsAC3ucN24fN0TU6fZk3AZa7N/PgzI+yEaFdQZPUGI6
YzrVBAyrNRxrGOtQQ+yi/xYngo2zaIZjDtYbJ6mM7aVPWeFu1aCBZaW1INvYNFrGrptQvJHKPKzt
rKDCrpMKeJtGeuORQxCNECIxTa0zK6tfs7Q036zeT1zblAjQs/3m1mowxXmJCAAyq3VTd6B/uz53
JUhUBjznatL2+pxyjA31Fr8MK2/pDF3WzY4fNOG60vz4cYzBXznBYLZ3ihTkXxsx6PqqN2oLxUY1
TcNKlzKrXTVSHl7EZizuOqu/DCa7vS3qgpC2rCy8pNCeNZTya7tYDM+qpPwIBpDiOez0tV2ySeUJ
BG6MdWM9GAmsaNkGDxZHmpOPA8p0X7xQiiy2RoMX1tHUiF282uRev5h65tYON+1i9CmZ79kQ+P7O
IuPAU4MoPBB5MIOxgktnq9wZlj7g2aOdHnJ4gnsjCaWNCDrLDZlGboqGk222OJiyQAKhbFM7jhaf
EzHTlF0X/1Mu6eYhV8PMw2BDjE6kFet58U91i5MqtcJiny3uqijVph38rmCdsS65JsemzZCMjVct
3i3WcwlDSiFtIaLW6wbWMNsbCIJ5p99PDUTNbAKL1ZrSeCgxB5J5Hlv7gmfyIq2SYBfWGjxfQDC7
NPWLKyEHjWPXdrf1p7FdqWoVumYwSF7Mu+fFVimwE4t4V/l26vnWnK91sPDOiPUOQHNYO2xnenYs
Zom4umORt0Avi1QWu74S4xs+HvnFyGnHQhLrbjhYmTguJQMTXd/cpjpZdaJt19i/zPuyz4JNNxTZ
Pi18iGPt9DAFgwzXPGt3kxQ8ZURAueRaGceKbREnKkMc/MyPdjXHnHXr5/aF6oeZ5kijVWgrH9BE
dF0ZWme8lqIlwUftmVyO9U9T5VxVXIKOHxGF3k/jpRJE4pWTvrSs56FiOn6fRJTjAwkgUazP+3jx
b0pjTbx4JgfVatZa6bpcXJ41Ts5dpQ/+TcG26mvgq4j1kzS8ln1bJ5R7MYxa+uQ2qkW2kNaZGt4s
e47YeYOYqxohfqiTgUt7Dmtc+7rOLhHnElgOV0qZEfGqVv43qV4crLPZs0m1NDnZcP4117nA50qJ
Ud7Wdo75tTfmaB2R6aC59iCLyzJLn0uj7HdTUvUvFqiey2qx046g/q7lnx7bLOSeEEWuRlRMfjpy
mXbgfGoJd10KJxl7p2LemTOBEjFc/GqTjnIy4FVvix3iy+5VZHW7ne2EyAF7hoVfEg6UiWvqDbLx
N4VDcK+ogKNlI29OJyDupH9iEZBhNyULpi1eF09S0Z+r151U21kU341gnhTOwrGOcnNihKX3u3Ro
fMkxXGZNyu0+bqnVL1uVT6rQp+0S9h/IVpb6M8JY/t88uSI5Fak1YpJGHrhkCi3FULJFDvYmxY/0
l3r0//eI/0DI88uN/0AAueiG56h9t0dcfuFfKiJq4Jwh0YGC6vgZ6vanikg3/gAxhRCIBFuhw//g
d/65R5T/YHsIRAl+n4wJfxEYNUXXhv/5D9X6Q6g4oxAds2+AkmD9nU0iQ5zUrRe/g8Jek38UOeDJ
Lk3p7U7JuqHFYR5RISpogV63TbHqm/xcQ+Jjlx7jP7GBIPMsrvZUqsrLjHlw0hs3ItQisJ1QKwiZ
yA+pkFeVpnCGjFZZPjgcYFeR8vzLF/LZm3CyHaUfg90CzJCKaIsbd+rzStK6qxrFqF15H3Tk31Yb
SIh4nF1OmsN9v/k3JBCfDUkkMm8exThchycvn+VDUaUOwLYMaFqWbZvVUKwCr3UWTFTtH86Hdn7S
X+Op+J8hTy0sE4WLIVYYki2/QE8d7YHD6x5r+xrhh8dF3ooz3YCzY54oPeqmCWZFMGa6K5QjQYVQ
JpcDRgeC4vgn9u4cZG/p2b3vtry/zJPelqXLeB0XJ3NJJ5jdPZus+Mv/4YHhBeOcRvNwIfC8P7/o
oV6aZCQ0roCcf7vM1f1L7ygbcxN9Y29yNn/qNOj35xNKMDNQNoNAWXU5S/56YAIia/gcChq3yC8D
sc6EE9c7V1nT9F2Nzk6/99UVM7lZXNryfgl4Py+4+tDXkZmpEO3Q5+aDfCABRZUV1ay8revbxnYp
VBbDcZpkz48nL7DhlOZfY+lcut7pIrVcuEkrCaamrhCyeSrGSNNSimOf40t8WGLK522yWrp1sovF
4XwM1scZ7/1oJ51C2oRws9ICDQZ4GdoUe/MidHsndZzq0OygZARnx/zkccUIgLgPSbJOi/DkDVHb
JSyS/aFbzJ1DtgCsgN2Zp/WTIagKk5ylYzpAYnoyBNVL0x/NtnFnfy9d6Zj1liDYKHTZ1e3tG9lV
z2cTLw/kyVv4bsyTt1DLcyMqyo43xImeF8FJXxJ11yOh0V+JoHMQl/0b8NVPZtV3o568l9TIbMPv
uNJwN36d10vO/NJQN4HA0u1EA7n6/a39qHMy34233Plf6hjKYNdC0EdgngHxRENr0444kmd/neW7
YKyvfj/cJ5Ka9+OdTAODL5KJYmTjtut/Xt+S+Kyn2B5pXp99OD97/d5d4PLC/HKBJeAVf9IYcGCJ
IK4YnOHq53jL/fz7/u7ldX833ok+oFXmrokDbmi4K6xVvVsSraNVbuJ9RuTinlsrPntKNUpxNnK9
RSt98maYBe0Rov1Ak5TdJYxtGqjWTUiu6O+/t0/0cHThdZ4+NnKmzQ7n/W1UK1qBRKl0bpMSoaFB
3WrnoXZN2Flf5YzqITkjdrya2QruTBWERiTFEWCNTnG1BqExeeMEMilX6cxTNgWHDj4OyQwbM0mP
WWbsimpSLuW4H+4oTu2XqkwRw7JW1Fjfj0bdEmQUZNtp4JifN9gtojKHQqkmtqv6sEWkNB/XNO7Y
W2Vaeiw69cyD+9l95uS0fLvciA8a5iQZpBEYc+t2ACgcvUueqLrRUiX16fd3+ud6cDLv2CQzMMsZ
mq6gh3x/p/U+GxNy7JZNTkeogpftu2FXPqpXCHbXExk863QPHhbJ9ll/3DKl/W7ok3dFSQdtcayx
eDz1hLErW/LSvN5TvMVBf07z+cmcjvWA/YcCBBAtz8kTNbay0UezzroYk842qG4qhWfu5SeL4bsh
TqbwnHQFpVj25IkFq8jAqtXfBIYXGPOZgZSPAhm2/rx+vBoLn/X09dBEEQ2jIZjWOImGGuDZVW1s
6spbJrclZVaxvPImJMQNphbTnO+deWo+++p+/QAnl5roqT4EFh8goa666Os4AFB1KxzS3dAEnSuA
n1bfl2nu3QWfrFOVUjTC1xkvPSwYO5LQQmTl2c53omvZBRSwiW8C99xqtZwzPzyh+EvE4ixfIstP
Xg5LzL7czSazOZR58gWqW7J5eouUILAg1Bp6RELIKQhofrI3xlrfsovc1esRLgRlQCRyoSfQ1HwD
/EXz7Et0Tdzi2Vj3z9YcDoIoHeEm8YCfasSmJK+mSLbpYlI/XIu1wprTcBpc/3trzs8d1ul7++t4
J5u+aoi1NJj8xtXujJtFDbCunmkfZp6yrbfScfb6G33d/2heMab/THsV7u8fv0921u8uePn5L4us
kqelCoJ8mbNGqOoEk63LS0Dd298Pc2oW/vOpoyawAD01kNIniys5jmTOdXH788wJswFv5ppWJzOU
vB3HzZnRPpuhsD/BVNdV888qxa9Xpc12pUdW0CJyHDxjXqnRqq09xN3QnhHbjOuU4unmHKfh46gW
6nvQg5ROWNlP58VWBRmWG9xLYHSqGXsBXdrfX9jHyQpQLycwziRsG1DGvv+2olDpSTVnBCtV4QlF
TiSEI8jJVJRtriuOnOnnpqeP28xfh6Ra8H5IOQXrFDUM2a7TnbGH9MVLgW14QdVvljcVpte+255T
5H56pRj/KcfwPeqnXlAlzcvZMsoW5rK2byryv4u8WnK3xEOklq6WVx46kXPPzWcXKyhIL2Jghj4N
UCj0cqz8kkmqdMe1vp88+vmr/sImlWJaW46+XlSagXvu7fj4Elq49amcofyCBX0K3ojR+fRzxWon
gKI6dQvLBBXPlGPqCuU1dOaMQDjfKw397u8/T9AJaOkqvCjqwhP+9T0h9VIdaX2w5aVHuZWs9ItP
AqBIjFsVpR7fgQZ0Vjoz5agLPfhkLbBYBtSl0bycrk+Le1pIr1JOY0SxrejAwQbVQzejpNt3CLfo
WWpd/KjUlfUydJPYIzzznwp1GlwFAaCDSk3dKZHId1ViaeWKLVe9T33xgBPlPrD629we7uqk3NaR
fMO+OL2o8nRvFPkaHXZ5oNll3ymIly76LCmCXSUIbyZn0JSukJZY3mwYqTdQ+3OnPgy+RTY1SLsu
HkbTrl1jNgDNgbsE0ZgVe7NS8B0GtuVMmvSqp1q8RX/I8j3GlhOIiW5PkqLoi/ZtW1d0J9Xei6MA
gL5o8fZDuzRioTty378WYXspRcrBj+DaouFaJ8VwLQXxl1TPkpUUFdeUQNB5ZrKy5t6ma90c7lQF
VZkkH/geidPCH1aTIFEndwaNZMvMr8h2vu0U+TZuwhTxitjXGbVMWx8u43x+AmN87Vf1t9SX7/NQ
87KW+9eSHaaa1YUUA9DpO7xtvmUt22bahHX6vWvU60LkNyyh10GVfVfNOnIlnzygZPJGKd+EaPZX
MUWVVTODM+/DK5HIOZ3JZtuH2eWkk/RXZEctSo9kfB70pnMWRaM/VS+VRNs07b7mVvaqFNTP5OJW
BPM+iOm7EDp0I/fiVh3tdZsY0kq3UtmLA+tNWNO+0sbaJUSZKKQq8FLQp+RqbNoZDz4ovM0cNV+H
1jqaLbwgtSeBE4QbiIyMcLK65KsK45dwkHU3UQim62WUVY2u30t5GYIR7B7avlvHc0AqszHxXRiB
G1YSWdtF5ZWpfBf1euUUodhNc3doZnLpiPq7Tlr9URIWmxzSpDx5zL5WUvlVaDrpSyUNuAxYXSrr
wlG0YHBMFFE8WSb5P3GIMG6swSbEw2MyCm2jVIm5SlHb0JdenoHhilLdwR6jw5BZjloFt4JYNYsF
D87aGJG/ZB+rQskQEQ260wwBuUNwQUnkkFadnN9GebzujfIh1hMgfRnhNIHcO2YFtNPU4n1WqeGK
8KXHplWfdaNF/mt038fEvgwrWT/6WnUfxNFjqzWKx5eTenLd1peK2dUOJYmvaurHzjDRMu0bKhN9
QKSfmqUFeuQRJms4y0ifu33cli8EoJRr9EPsPWO0U1JUxZsg5yaM6YABI7C33HJ0v5xsXTy3D0A4
L2AlWsAe+96Tgq4koXGadyqkVc/0U/Ls2hw0badEmyqo+aK1AmVJPgQeyjdAltakkT8W+Ttz4KnM
JliL0JSS3DUViZsnymndzyS3QmX018S4WW6qd+UZTw0+w9MJkI4LSwzbfpnl5gOlZ0oAmmc165hC
1Fm2FVEy6mz2O8VmLe86S3sw9Sa7S9LoDnHAt5G85XBgYkn95AVts/BQsO7Q9b7E2oiclFi/ZCiu
tcIYNmarHirRa65BpHRgaDuQNOal6EffUzrzhg06sC4rKT0YfjJiaB+pX/a9QDQ7aX53VNr+YbSV
a5oE1/2UHK2BfOeKiHilM7wxDQc3NvPX0ArjRxJ5mjXZ7AVMqsZ0VTzKh1ZXkAyUjQ07vFninO1K
HrczbdgvZdiFV9NkkLxc1cWmqccMI3MrkfOnqOt4FJukM4B1ymS6N63oH8EU949gzdDiRFNW/qjo
t9pF+p3DfOX4+fyjH9OL+WfS+OzyqHkiU56SKvPyMtsqZnpZlQBSNXN4boiFw3TiRKQe+p11E9UC
ukOhJUgI9Jcib+/CEvwtkdMoNAZji3LYLaPuWq8I30P13sCj9DNzk8jZ11iox8YfryChXoQi+1HH
0a6Q1XWg1xc+M4NeBNzo+MKeMUKbzZ3qF5eARZntWsJPi6+FlV2apCU6kz3eq3OIH6SFNGsM+nYU
2QYxaRwZrxX+Ca/WbFduFgdz56bjvBns1lHDYAcKl8om3PiyKZ0AUl/UaxshP7KQsYNoHGm6iXXI
wdKSvfqslixvcrKdEPgI0R3C4AXGX+vY+rwyMEkkLXxhfbyLmL1nYV+0ybgNxcGq40tfsohtjcND
1AybBlF+TeIpEj/Ast22zW0+P2HJVAD7srkNQijHzY/Arh0T/SbmhV0cIuk3F+BsssnSQRC3XXkT
nFol3xtT4YA3fPTZyRb5sO7N13osNhKTyNiS5WvztioyzBY2ej4edwD9c3MVEy6JqWElhxGYXchg
ZGdcIGJ08KJ42Vh6pa2u8kZsymJyO/8uHZ44dt4L3ffyWdrMi/ybBgYx6k6v9M6Qx/i2jQMZyGVw
b9YZKXIHRb/IAx/KyTjwN4ojf/Fo+LaLl3jV8oQ0xddMDCuDyQzovOeXEcog9cKcNxIyAdERdW3K
K0mqL0Ys6Ty4sVSu57lcTdTGJGImCyiuPlLWVELQ3xzFiCKHjU2T1Uc/xWGaJXtfxq3jv0jjvM86
PDvSVZ29selxExqUkVw7EIzd1u6+RCVRpiJaRUa86UrLW+aDrkQJ1pae5AfUEWKS+IhTz8uNPj1o
WvLWRbo75K0TUvSv/O94hI8q/j57fOmSYlUjHK50HdQypYDyS1FCZpOYawvDa0fiirujLVM3gMtv
Dm9tKF/ZVrAuunvNAmc9gUHgolDubu0kuy+5/jjJvtL+I+71NhoAOvdPfQuazx7viinGQNJuozDc
RNQ/o7G67Kua8ly9E1q+Hf3IM7LmXo7RF1dovXrPVruVqOQ3cLAvbQR7uJkzd1bKxzxpnHZUEHC1
F7LQrgw1xZwYmGuRkQnfISWzSBy3eMeFJq39srrSshe05W9AcR3Eve7yYKF5RdG+19EHL6acvAt5
aA6QX49y/dYUmTtJl0McuBLOl9h/HgiU9MvnHiFgZd3I9TVZgR6qPjMJYYW/KfLkhdaLxiQYJ09q
jN5JjbfAWB27uOrK5zTqLiKJcNf62m90kie7dq3FQeT4EzTtsuKtlC2qDxObGoRwF4Nqf0Ge6HTF
V1Wtb6GvXtSRj/633tspn80wv3bL1gQXhlukYleOVzl7w5xIcJrPCIUn8aD21bov642q3xYddEhZ
8iQl28d4PJK59sxeY7Kv8oswkF8WEfY4dHgFlItOxNuwDrYYQS5xKLFu022c96jHVmksfoDtuZ7k
eSXUt8HgDQsShwiFnCCneD1P002i96siijfJLN8rSNVxcziq1fLzb3Nk3Q4YW+a6R7lm1Agkf2gt
VFpCNsehcsZS/sIGFSx2bQGS59vM1dFtRb7X4NbXMt6p6GtbfcEOcBzq8RbzSak8tZ0Pibn3emPa
NQXbx5ote65cVQGbPZhaKU911WaQ3+6AieP2/hr0waGI8CFF7SbX8k1gtJdqNbwOLfd6kIi6wFF1
yOC8u6mp4XZC5FSm3XEaq2Pnd1/tsnaDcTCcmhhep1P0Lyrx2JodPY3VdFtZqKmtKohXeVrNzmyD
pe8t4H9Cnby06y+GtoEcr7uq3e/aKthaQb6TLNNT4zTZkuq+juLkGI/5RlK1I0koHIPKGVFoqZj7
sZjwqegkWKuF8GJBfUwS0HaHEWRjKIKMXVl/U6vtc5dXu8hMrwUbgU5t+20sRfdRO1sOs/2roUXa
a12N7O71QD3kneKv+srXuhWTMYtFJakSqSAIFlAKqLNJ7TBu2KbWBOPSE40yMMk+lusJ48jKKFWw
+H5MTOzcy66ilhhbtUn3qGtwUjDjHeD96y4f2iMWnILH1L/n8yK0F/1aGO0NFGfo2bKJ3oOs5NI1
srTZdZVluwlyFGe0pdHRq37Y6HCj1maIPbYoUpcVZrk3nexmZHKt+0Zy1USGC+Pj/zFjFR2HZYXd
UzOYyVERQ/HdB1yPriMmzzogxz1IiZwN56vRHm7LTqo2lS8Pd70tl+4gj+Y2BJS/sU1Dplg8oUpT
koHblBRvxG4d7JZ5OzCRHFp5tG571v1ZUTNrY7UkSq30n0bBgFs8fGdNTA1vyMxkHbVde91lc4ZG
cxDZsRel1jMBhx2N5q7yrwp/CB4nu7ZufD+yj5yrk4s8jIan0ipiL8JERTqUHl+FpkF2Qh3PNOv9
Ls4PKNaUo9lVwSFHXnxth+pwmeuFTwhBqCVHiVQKNgJKWh6GpJhuWDSqlgh1LbzSs3A+GHaYrElt
t9GwKva204rgEtebprnToDBJae0E0zvoOarWkJMveVjxVc543jaoBVV/a3WTSf5309U3nN9HnDm9
DJMQgvq10rf+pZZNrMZ1U2eXaS29YaPLpzetT+ZiLTC4E5jcGPW6SMOeLzumir/Hw1DPjopXg9zp
qs7MlZ3lxvgSV+IotOkZwQuE+1jRjdyhQ+XDA6qxdjvVBBiL1GN1cEYjaC5DUWILRMkIkz2zy+Am
HyQMybIS+aqT+4F47Jug2pLZGtmbuBjrc0yEpUnyvvJLgokqqPYQFoIi/aSUV1WaHWMgw5iLPhbP
h20fapsciHEq8l3bdrMnpW21jtvgxhaSdmERTLAnMtt0fl8C+umJ/fBB2Ouj5UKFxLLxvgZUE8bd
91oFGYPU7QMsuC+mmHnfOjE51Yh5zUBHs7KAlQ7DuOcrvoqGyb5MlarZ6ws4XkpcLVPbNaYPxdNw
lnqKGdwUBRb6zpi/ZAnJxOEM4GWOYrKHwmGXJEmzjVS6R+xgC6cNixczKPU9qcrffn91p/Bg6s4E
7i1atYVEaFOZfX916LTVvCjUzjXs2VhZpWaRwyvZT5nE8yuNoXBCI5cus15/HqMY71E6eJYi/WjD
YHJsozeekzFurlETdGs0dAe9JNcj04dbLSzEqoDv7OpjHu660HoqtTle52YtnanBftIlgL9g4lm3
DAPHxqmIIi+lQZQlrAc1UiIqP2LYNlaAX7YLixCTacVRotOL11hhW1eEsuIoOEtvhqIxN5WklTdm
3UBFxsG2z2Lprg3gz1GJVLayliYvWlBPLtEYD7OSP/z+9n/spyhCmGhLcNzT6TZOH665iBp50Gr6
KQt73ktd6VJ3CZdG5xmspTMy2Y8ShWW0BYBtwT+11J8//6WZIY9WZDUiayj7+5t+twR2OKGbULud
OLauzge4fqj4nwy4/PyXAe3elzTVTxtXpY5g6N/D6ixw+sM8cTLESd8M93KIdZJr0jfVMzgbYNNy
54CFX6tboZ2ZDM7ewZM+cqV0XWESkkmbphFoWLStdQ2pZdF4FG4AI+kcfeZD6fvk8k7fT6HXo9Uv
lycaLyCCwh4HUt6zjQZ0Po/u7HF0tCk580Z9Oipph4ThAd5AZPr+ezP6DH1Qwfe2gJl+klo2+ro+
iy7//Hb+Ms7J7VSmEBhezDjDHvLv08K1XiC5ikeA+Fo6HxrwobC+3M1fxju5mwPef7FslGhfGvsl
ooBIOJo0KkHa5zN+l5v0buE4GeykdyloHGrKzGBGfhHVz73yzfDPinM/dGR+DoIudmnNax/wUvrc
R2jw0eD95Nrfh5qrXfQv89ZwkZR52kNEdM6NetE8/iVR/1ui8avyLSdA8e2tPT6X/7H86mtRTnUU
hO1/vf9j8+ef2WQuIux3f/CwfbXTTfdWT7dvTZfyq3/SWpa/+e/+8K9gx/upfPvPf7wWXd4u/1oQ
Fe8dgBoP+v9uGTy8vTznn/zGX55BA6ok3/FfJEmxCL0p4yN+BKYBU+x/NOD6H3in4LQq5GMDrll6
uX9pwDXtDxpZS+z5QrzWqG/+HQ04cfAnbUB8ArSK8d8TT7mYBU6lyuzUlF4lHnEVRXQuDNUs3D4k
itWRcin+UZKusqF+tWw7hL0SPUtvpbXjAQvWZaH027wI2ZxHqUxJGAtVuMT02EWHESuOxle8/mQl
xBaMksI/lsQTOZNCzaAryheTwvtKzN3kDtP8qnQD6eaYwyjmcxLq1Tg8UmLTnM40Ridc0oOSJUcI
MobxPM3WZgrKCz2RvkRZdRAcLafO2JYVf2syvSRRt3zIC/YctKXSLWlfOKACcT3E5SFMQJOF2mbW
kvtGxTWL9LbbDwqpYAXdh2/Cl9pvpaTXa9jQ5VrUw302FKXTpHREayx6uJOS7/Ls21dmWiajU+Mz
pmwlHnp05gkKrsr2DGPkuBhEUrZvcxXURRYk31StUgJHKZX+TrJTyZ0tU8GJtRxXJS3cVQYHK4U8
aAeuXrGrY0NBl68JBz3Uw1CH7Wb0/ZssnkkUsykV9GXsp+T9LB6kBoe3NJW5Y1S97ASa9I2QqF0Z
6YcBmogDfwDgWa3Dhi4S9dAoUueg+/kWqg1LdlU1K5yad5JuN5te7n+E0jDuukDFO0ibfJX51fQ6
J/o+SZQbflStOz3OjuaQE3xUc4BJYj5lKZvhTWZ3lBWlib2A2UZo1KzQ55UNgq9q1XEIbPrKkUMh
NkEWvyBiI/mglZuLVvLL6z6Usk3YkesZVSnuUHoe2wZpGZ0b078UEUmdFLHurVjkKxKRBUe5rN00
4ZQ5Sg7Wx17MeHXdJ57wo/4uTrl/ljkgg59zbYddvl9Nc1XvoAf0TjsRaldUWbUNDZFRmLIfKmnI
N0mTZ2zFoV7MykTdZqo6r45a8GZpoB1xZHF2yfnG1HFqDpzf+2+BoT7aEae6qYn0B78a6sseON9N
k1lMn5MOHNtX0+itiETJxtcEm2Eol0ppwBYZrW9kpOQrEQZHtHP9KmOY7XJv5D55wcoIA5pdmEtR
EVbLLFoaAZHt+Gn3nRDVlhoWTq+sERY+qxaXlkbOS6nV2k60DVUMpdZW+RQPbhHPL4uwwZnCmFJo
qdGegU3wBXxOt9IqCnUx+9peyjTKbj4tWTnbdpjpLuamDlZJH1BZjLSrMLKyTaDYkwsczXyihQOt
fQ5ttvncoQxyAdydeHDiTH2IRfWclylhdD29y6CZN3qdyoSf0Y/LY1N3J8rGz3pZ4ncnWnatKkFI
7TCHEKI0FIwI8Qoq5IQxaYKYR7hK6SoiRcoJ+voyl6oLOzPfaDUcyFukM6mmt3qxiCPFOo+NC9se
3UrSD0qjNGANbBJMIjJsK0oJjhJYlBCGcjsa5sHsQiLD2F6v/LYoVnJPKkfd9WJl+eqlTnaWg3/k
x6SU6DetKrtSA9PgfFsSKhUnEIJUX95Hgtc1n9vYVZeeV9BhHo3yQFmnHUGVTREg/y57/htosFXU
GxEJd4tyRimtdYxnmVkT1abKdXu2ICe3Q6RPFB3VGSXVtiVdKKeEWeKkfvdYh2XCrZMIOB8mx6yr
hi7QeK1WmUoPoiWPRap+pJZ/rdL8kyocDHMlHUq1OraVv/zBvC7H/DZNs5vAqrAqa2HsKEUy0Yqu
ei/zlWA11sNeyvVXvcxGnAgN3j6rR09EHKNrGdW4kQPtzjBnwyEJdtXXQnXtvvwmpf6jUohdJEff
hnBJZmNebaT+kKfT3czZyOkIHF4lvnTIfHFsS//Wz8L/pu48tuRWcm79ROxFb6ZJpi+nMipJEy65
Q+9t8unvF6U2maz8i6d7dofdOquQEUQgEMDG3ryTEr9CX9C+RVnwaOvUVmXolQwoi6TohNpXR/su
1p71Ou9XmYXynlrXPCOl3wxDf01OzQ84j9ApyJI98okHqVa6FcPvn/022lep/60xBoY3G/slgERl
pZvD/aBPL3GaGW4SFI98lN4NgopCEPQX7qnTrI0fKfoGHbcvuRrfSCOwkX6UyMJ89mqAHySlkryy
6Cuusig6TnH6LClKsKnb/mmi9CQ+y44S0H3Ebg92gf6g9JDCmuKo5SFTx592Z3xtjeixKXL0WCJp
pzW0TkE23flBcJdm9k3KeKYRs4eAOB59qfhmRlnnEnFhpEdLKYtpbStNQWdCzZsbq6kfAsYihaDg
QyCJPhvoh1hGmDkZvjHz+Ndoa0+6Gn4vp4EGsWYe2qDxX4qaC3lqrJsAMZBjl0qnB6sZjEedyVAv
RuGvNniVOP1atdN939sbg+OCNJ0iu1YIMa8ZVIRDeFLo28ePnIojVPYbtRiPmp/eJfZ0qEf/11A6
JhqhqcqLHkBGUDbBNu17Z12Bu1mZKHBWaRCv0NBQvKGU7zKt70gypHrVljFVOqN4TiNE4eSq+tHp
1RGKqh+6UoIBszdFkj1VpupNzGSvAKS5yHXubQ3UczoWmyYbv7D/JZAQ9rP0dcokavpclombWC0k
VgiGiDKu0e8rJ3sxZI5W2jyGCm/5Xol4/dlPcKDR2rFukgmymZPlwhfgtakJYmVco9e8C6yBECHf
2wMj1EbT3DZJKZpoVEEUwxsMdZcEVAXsCflmCpurMqw3uaJsUyd5MfKaOFJUT36YbmUlfZlGpp2t
Id6WTWyJYW6ivm1vtTL65afOHdU2T+3rh7GQ12MW3mZ2Cug8RFiyCHmId9wLWwPUuQtLzLAP9WKf
2MZXJw6euwkoG/NhX8t2lGjOhZ5sV59SC90Nfdo20nDThtIjAqG7ITV/TfR8VykijnmjgW4wezqF
JD+qgNKjqVv1+a0M85ejnbZO375CFbunrZKsKglmHKebfk/MGQlKppfOQYM1pZrulnkMV+3J3jdd
56+KAvo2g2tMbaVNaxe3hq+upy58gBmp25CaUyLLnwKj3jnUzapCeo07aZtTjGEU2al21Ik/MVF0
AtlTo8crbcOo3hpwRKuq5CmGtLMSnWAe3YWlVq71k/SJ6M1w7xdqMuQThquDg00T9WCkqXtSX+nD
ugxHeaI/PgTmk9GjkW3Kxb1kvwYZeFFbh1qioIVyau4La3RTB4oKWlFZQQHEoc8uF1uLPUr0z8iM
rAPkW0/W5yAZHiNd8XT6236IDqSpbgf9aZgkT2/LJ37wrgkeT2W0T4vkTu1efcc5SpnykKDPLYWd
sXL8/kGvfa+oR89EduDUQCMrfw363yFAqRQCtFqiAJNnwUorjW+QNmxDUHxT/1m2YJdMfJiW2Pyh
9CaylnL4bMaPQ6W4YeZsDdjvTmW/GU4ksUDyMkNxDfl7oqUrs+DgheHXrFagzmtdvf8ahupBqbO1
43ztcn+lD3Qeg3Rd0vbLA8Prgx+VbG/Cch+E9X4sfrdQSWkCRHma1mNHaZ4kvcuS5zIBeJRlnkGR
JR1JFon6cugfrUF7Zsvy5FFJX+2TeucYw9dCN2EoejyhJjtyRw6Gsm5U09V6SuNJBL+x4hm2tPO1
/BHWka0eohloOq5EYIFB3G1VgC6j6enT6CW9uVEnfZOkKg+NegfJiDtAsOpXSFNI8SFNf4dE4YBr
V0q+MMa6yqSmoq81/TJtfa8bvwu+oCY0axmvgBxkiyTmigT6U0UwPumqD9ql9cqwor9J+iSlz9Yp
/kWb1IMKBkFKqXxAmZIWDqOF6B0nL3ltooypgRk4wWRQbFWZcb8hWoWSs4778JW+yTfI8VaZrD8r
wXBXBvdCxl4wSJRpT+2UTMt+AfrhBUyMxPzffR0993q2J53da1Xr2opCm3x4rUI2JQyUdTVa3+En
3TRVtO2rdhuejC+T1R7sU7yxk3SfdtaOZMcdFMkNo4mr2Do2fCyIKb6EJdIuivMMWANupbwhNOki
zvaIlhTByxDVG1APD4Eyndy2zdA1BWUo/ulVATJw6qed0QQwQkybpqRlXEJlx5WSVvJfUOt+H7L8
wLzOXQAerbNxrsaf4Ot0ytckH790aQVAlLosWbZNew7qcslCfkk7jq3FwEv1RZ+srWJk9qHtIb8Y
1XUmt7dqOD1mtXWQeqvkrqDR1o7x18lXvS4O7rt87EFyTa6k5nBrpTrdE1NiEklpDnXt7Nsu/iXn
NqKtob+lY3Q76KHbJFw9TSq7fn3MnBfZKlwarU9NIx9hNoFatU9/+mXKOzRfl4n1WT3VN2kAli1X
YdzA1xIl2BWZdTydGDhE8NcfbjonY/ahQgKAgyWfguNJzH2cihBiCGR2aV134xOPWrdoU9dJRWiF
La+ujtaJXR6tzVjRPR78W1kjQaleBqp9VgN8vz6Gnba2e/SGaWyTYn4rDQ42+sZcaTs6f17t3Gla
Rlu8eu2i+obmgraqlZDURP5aWbzi46pcnSaNsbA83EG7+GuKLLdQ1aeYmepdok2eaeeuKt/4JIY2
uX7Kzy3AlajV70k+iXCX9+knH4nrqf8kg67j8G2teDjA+7nWDHk1peVa66XXXtuPTfkyyfVRL9Dt
Df3PeePf6gGP1aJjeJzcXTOf8sxEz7alz2wqreP1crWWdR9iC2cTDvq2BkAldThLcxsE0IgOMUmB
2dwVheNlfX70+5x0D+hKC3SC3hPeU9i3JU9J7lv1IKXSBgqxk9xtpbRaTfHvhFfuYN9YNnIM/QOr
Y7aSd0xYe9LUkzuXydo2SHL0g5H4t2HSbBTjC0wZKEdbUQSABaKH/iQ/9UmwOSl0zMu4XJm9/BIO
aP+iM0J7ptG2hf7zlP9AsnwtCEkUYH0BMtGJZkOYp22lqNsPjOGGvryKm7t66o92lbgTBEogmm9b
ZHZdxUqeo/JE6To1czcsatKpAoQeiJdo3aYAkgoV8pxoLEsvC7ovTcLrpLZOr1Xd1fdm0Ceg2SjH
jCmYq7GGNpOqSjH9FcjDjsbUzqis74pWfvPhWmPnSi+xqnE9lK1/i3h6+dzJ3P42HIkHhaFq+Pny
gXgByeiQxC85rKcrRUlQkh9OEQrappflSro1CcvM4te7SQF4oju4RwT6KGqrapdm2vOgFPoG4m9/
NYEjffXttN5bo/mSwOp2ZB70E4yjoUe2dFuO8l+6TKB3tOjg5ITwWtsOtWWvCkvAgRqjAkoB193o
h+qvpBnRQo8aawcv0QlMXPjSdg6F8XbQKIYU1trv6hNP3wrnzqDSqTs98tpa+1UnpNBOCj+9bgTy
3Vm58OFPbfecPHo+xUE5TjB2CEw+irTau/GYjIJbNQSSUA8T4ifFtiOjuh081TvtVHlh2OGqNTG5
SNXXEYMVsyo9UIDAD8eCdGBPlukFh3xH4WmVMIy51GZ5X2dkLEplutwQy9OMmak+pnBnVZ1KiTFb
DyMMXqvXUX+uy5cmCBbw77Om0dsmntuaNQV4LRRhnmJrGCBUlG91eUnZVhU927PS/DsTsz5ACicQ
cQsTRCr6tmvEtD6FG0qP62ANBHgT0ohQPsH96UX7+nN8lHfNscyXvt+sG/HuV8waBNBSWXbMQCfK
h/ne2kSHfmWsqxtBvbCsoTefvnyzZiMZSWkaECuzW+zJWS+uLwAc6CesyQfUw9yCBZOCemKGt9ir
XrmFvvPb8tz3rJX0x6zDgYChB1rxt97tmdnGknO/xK1cmSJnXvOeSAlqyZc2uzPl37pMAm6PCzu7
ZFNs/JlNmNnKPo4s1U33Yl6w3QnFm7/Rvpp1eN7WxlikDFqZJBDQ/qUdSylT6tvk3cp9t1ZdsnjG
cFyyn9Ed/zI39lFQllvPHweZq0aZieNbQierz+kmJtvWu9C34V0ZlZWfPYbQ4fXS7mMj884c69Ft
1AywoMHURRvwcmmJiqKwFLSmK8Y+BYlG8SIhHTRshJCZQeq68MnmbCRvBkF5iLEiBrHf+Uk2SrEq
W7npDgeIqDwhW1zcWnftSjto6+SeqcslixpLuAgCLFETWnNotLKR86/XUma2dWFRKN0IjiUmHWzv
p2D458uBztsu7Kk4YZcG6Qm9sTwIvnnEyS73dGgzoxaAMW4H2EHuyz3VP7f/EWzpR6KB0XHyE6an
lhb6vklkYpcBb0MI+r2fcFdQY1GCWoWGgFGUFBKL+tMpeS1G6aBS8JzupSfmTbm11+2PiaCnJa8n
cke9hDrB8ijmbxrYbPWOIZWM7ORJ/Nb/Xl4JB7j8lbNDm4CK1NqYkpX9wlQb7AJ1u2pXGZxXxSZc
Nwv4onchAmuQtRhcafDvM1h2+S1QjRqCujEpMxy0Tb4RWuDW4X/R+by048zGA307VjN4z3RXADy6
76abfLIe21Wyt1fTZ9iLCBDULFxjv+Br7y5RYZeA60CdBFTFFM5/FgK1OggKXgBIdQDT+fnGIEZK
66Z/hd+HN8UOJ17kDlXehSZhFAfTNRt/c+Zzawy1+XY5oKIkpIWESgilDweFSqELW+1J2D3H05fS
oGsrtYC0EBBJhJBDuVzpZCVqOwym4Z78/Na2macqFuZRrq7LUtAtRdAXXay3YHm2mc5kTyPdRUxs
za287rZtdzcd9Qch6wj/m3kwXx3vv5w8fjsPFkIgGvOBHNw5qEkuINijIQ2IKiNDCDsmMyiuN/0K
LnpYNx4iuVnn1N0WHOd9VBSZniJD0kBOCfHd5XbyoqisKGetwyEzV84bq092Y62tLXHr/m9QX11z
mjODxvyEhIqO0NVkoJhpfXFSlxGJXcqBjITUiTIQGjNPPi6O+V8LxudmZyQNfcwyh4J1Qr7+JYPP
RAyXC8FfnmAONPXrYS/Umpk6WtZYu24bfXCSdhGRxZac+RMCA6nTZtgWKlaIu712dyGi7pk7PTLm
3661NRn8LrzRfn38cedUVX98ykTYBrFtXYWy6dJwFo5qIeX0TsSVZ2zSDTUVIQFmEf1cRpKKl8xN
jx17Xq+yeyN+WLwDr7rX2S+YRfnGrACUR0yrDMRDiVuH2gTDiiuuHdc+huvq9eMlv097iUnWmcFZ
IJxgOFWHE1hEQeYWutDRQqMJ81AQb3+Orr9CcOEP/GcoDgumr3o2SGfEp/jKija779vR7MwGTR1i
fxps1UcKFftyE4B5WZXrtn1L9JcJLOaQzj8f+czs7FnhDIbTmSZm+012p3jZIVdcy809YKaFqz/U
a/LVz8UmdyEwp6qwFnE5/R1/WjxiM2jeux8yCyUZiE0fFJnhMuLhb7utoNDLB28E3VVulwg03usw
iw/NmYKcQqAc5wQaYWgzwZEQL5GG2AXTz5ASUjGtImYBcrr41XRTGgKt8vPjr3ztI9tgeixF0GLw
sS+PVGdQyoBgSndH49Hu7qeKQb4lR3r3+mZp5zZm8SJAENoqTZIIcWzFoan0VXQkb/FC9LD6dQ2p
sltsyq1Gyc/9eH1ziOrbV8R5yZUVqEl4DFwusFaqUwFeQFzq0CN7tPDX0lrZCs4exi02C9au+YyD
JhLQQ4MHlTmLUNPYUAYebf2tpkHVdytqGuqqBp+3VNN4Xz9hW89tzWJR2go6AXE+RT4udGMn+i1I
mukbmUK3t7Cya5Hv3NosEOFAMmgKVgYw/43Stfk9HkXoc7b9tqZRt/CEu5YXndubOaYtZZXcNNjT
mZxG1Qg9p8ePlyTO7+w9I8TZINxVNYW60MwzFMRMaNWkNIf+jRIVz+zFO2M2DSw8EDv4n6rKhiIL
TtXz65LRMFNKB+ibAbM9gnGCg2W40XfLHnHlLAtGDVOVFVKudyWSOk+cPLaB3Qyij6nUnbYKM1Rb
zNRR/wdHp3DHgtATYIodNtiLRZlGl/WQvmsu++dvy7eSE5AUVVBoLGccV1cGXS0KBVC+cJwvrbVy
qFFPZ8RGHOIM8gGuguQlge0T5PcqRHlqtfzhrnggS/yP0ZkH+jV8cVPCoszgOctvekjjP3bApVXN
HGNIWker3lYF1EVyum3eQkjUSAtmhPT3O0cXIH2DexzHmMd4i+mxpiwV0ZLZwREORCQbdzDJAyCu
PCNHfRSuVlu9AdLGMNbaTnnxtC5IvsW3/Jyd6u0s8JpDbpo6LEOCsyWnoD/svBBV7q31U16LGrP9
rNJv24hHFr09uBe2w27xFrh2Bs/tzupBMgCDKpd6EGYwDZ7uRJl02Iyfi/tFUeArcVIjL5YJLJph
vSsEQadjBiEvWxLz+gbADC23L+gHeDIK4nL+Zbky+laCnMWxC4uze2CgncNkiSXugaE4QnSQecq+
WutbG/0Ndc2s9ja5jagQSLeyzLBes7d3f4N2WGzhRz9jdkaLXj1ZZpOiLL1v9xGKrIoXg9hwRX3o
n08RkFr7xTRNLO8ju7NjOiapZdfidat/Gj1hM/gWbc2V4qa79NPSrXTtLX2x2TMHLuSUad6GzRbK
h/HXYJete2D49WcIDPaZl2+tG23p/X51hRDk8qqF5PDdLFkaW02hBKSGEDDA/pcTbHsLSuBwpx/T
7bRk7uqH/I+5t4mys+dd2qg6LWxhrvqkgLPYqy4cqzC4r+G4me6Ux/Iv/wuvgp2xZPnq2TmzPMue
TrCi2ExGA37hqaHADe4KrsPMZQoYZRakfZUl/cxrAUnjTvnX3mqzw9OgLRgBdjZc5sHyG04MoqH1
jt7Cptg7t+Na9KOi5Th4JSW+MDs7LK01TrSaMZtCgscTnqc77HgesO1i63tghTfcpFuIEf/GS2Pp
+84OjFU4aqI1qogX+oGJcxU2usSFiLjpXGcro8pOUc9dIkJ8K+y/O6dnOz07OUZG0OQZgGjXDWo4
7rRxngR5L2wBsac/TNSRk1uetIrLdPg2+VXsgUh6+S1d7o9v3TklpLiDLvZ+dhfUWRLmpfghJJWg
gbysfGz3Ga0z01N8+OOKTRBSXKzWoXOzLBm76HGztNNJVGilTmy/6O7AOYGoeuwl6KHQy+rdiVGs
/ptUPEqLFblrecDFwmc5m22FklqI2ljJvF57Y+B4J3fypj3n7Fv/I35FJyT4qtwmGzokWrm071fe
RhfmZ+/pE2TRPvIdwu/yvb/Vds6jjjRveweOfuHxcO3Vd25LF/nAWQyrmLcQrJuiTiO79AtX+ZNg
a7bvacZsloo0CwdqzjGaWChKtieMSdWncYLvpJFXvbyTHXvzseteyUgvVjULVujWKQzUYMiRKwCC
DRjY0PvYxPULjm6LIgqo7+eFYwuKPFmcDvEqEgKX1NeYx3oOboSOsgrU7u+wll5d2ZnVWUwyh06N
awogfC//5AJDWZmHgUgIzKn2qhuIbhdHE6+9n3kt/Wels4A01AXjEjVzQPLBPwhuTB15bOYECTtL
/ij+1Dz2UVwRbyVVpwg/c32ly9QwNYU7AkgbFHlrh819GFZfFj7etQv0zM786q5g36rl6s3tRQcD
zKe+gtV+Ve0r1hVspq8LBq+daQVKPainQXK8GwAOqex07YBBUdrxD8rOZx43vAMQdlgkQb7mI+e2
Zj5S9qNRwhzFtSAIwyfIbfP7aeesmYc2ttIBKuTjUuqlimD87sOdrW/mI01Uw6dCkYyY5W+BTomH
J7MEdUHOpz8BPb/3Vy0hW12px/y346GvuYfg4kF9bHby8Z+lhP9qaPE2+lkXTfFXezmh+DZ1+J/x
xf/vRhtFN/n/Hm38xCxlfSF0I/77P4ONhvoPHZJqIp+uMbJIZ+BfQ46G/A+yZZ3heo2gyCMI7/2n
0I1q/kMV9GwOT1ELLVgRHP4ldKP/Ay0KxiIBRoAKEhKK/xrpfPjjGkyD/hnx/Of/vsBUzR7f1Ebo
KdLG5C8hd6PMSxdRo2typ58E+SeXLryfRk2uh0cVbbCt05bZIt+tnZpi9hc7eeitL6CVVk3711A4
q955zIIXaGe3hTUsXCazmMQPo4FsOcCh2CDCkjjaZ1fkSbUm1M6gXukE14b/va32cF4tXfqziPTH
CutHgkfQNMz7cVOmjGZb+wWpLUw8jF1+jlt1P1iMRKgQd7py7Ewr4D4rrarA13YVQH4VWDvQO8o7
1ZIS1uw8z3/OvFuHfFhvRUkABtF/Hdq//HQX9Jnr24nLv3hnLnrt08+CozAmRLDwL91UHYrCsx3O
a1kZkPZiuHn0xn3j+vvTfbW3j8NO2X9sa/aemJuyZ/kOmMe0YZiv8iDHhFnJKadVVdl72iy/ktb6
Tdi8yePxtPB1r7jQ+QLnPd5IH1owtUHl2XksRO43Sv5k0hH7eG3zi/ptcRwjOGgQqaGTLD7qmady
ccZNNkB6U3c8CBvSAniQQop/5gbUaON+bO79gSWEnFmbZcmpEkE9qmIt3otnmbRuAA39DWjFNe84
tzPzjtqv7Ljp/JL5SOepqCGM0+Vvo+wq/ab216mDErADQ9TAzG9pho8fL3KWsv7ZUqpTmggCDqDP
yy21TbRhNF9tvC5kyi6kX0u+D1Jxk/TOfwdV+acpBrwVUkoLQNalqa4LhmlIbEHGQIJwrHenDazg
/7ob/+9AO0sP3tmZpQdjWLZQa73JM+Ak36zX6ZhRfIr2AoHjPEzVSvr18SbOXxn/NAngyyLpgplh
FkL1CoGiQtNq74R89aeIvr/v6Qwgv0nCLEuKXPNMSC0gtFARTyNqX+5keYIpo+6YBfxPw+Jv0Vpc
O9bgNiwVDAxk/nPMYziFcl9VToFmQu/Re4y/CGYLQQhOTeTQb+ND/rJUxrv29UwDZnVEWqgLz8Fl
vqVP8FhzT5Tp17y4m4xqKYqo7M5ZKvf2sUwLTAjErIZOJLncPXmK7bFOo/ZNGEFA14JP0Vb4YnG/
3IrRrx2wM2tzxUVJHeOsOGGNQfbbcJp0FzWYddnBFWw1DE2dTkgeVEjc5tlfZVF5ekolJtFhLA5G
poIYXZFHtHBTprM/t3Hg2vG0bvxXA1a7iWFMnoGxqzctyS+koszHDnqK0CvcxCOTsUXe30kphNeQ
XSEBs4rTn6qf7W1/aqGqhl5NqQPPSdvnQOs8Zr3lor93pPDHKXEOI9MdvhZ5Hx+VK/euZgm+CQO8
iEYl/nLzIS1Uainyaw8uAKaqP6fFF7m1PAjHzCXcwjVPQu8PoiDQVBbzCpemoJGFtamWEFNuoUmD
ic8sF33p2kk8s2HOrlun8bWSgY2KEyL0NKM1FVltDzI4/Ok/MEGyivbdTbfPPyWl55SrPl+gQrq6
Rtii6MCBl0Ux4HKNCLeocEYRU6cc7AkdHdv/+vEHu2IB9KwuyJ1UmJbmcOt6GnW40Rvgs6fSk6zn
VltqS12JMhcWZvesk7dSXKbsoaQmdP6blT3Gu1jpF67zeb1NnHvskDUQVUSyP9urqOwTM3H8iiyM
yeFoFTMq9wgldU69zXEhRi0fVM9+PS1itK4uEKEggUVzGHab+fwY4Z2dGlbIY5euPN6eotQ7FfuP
v9O15EhnjbKONJEGJHh2B9VTE8r5yPLSfUyzfD3u4DkPvcHjnbzJ5IUoesXxL6yJIHuWihUJClqJ
xJoa09j4GrPtzFPV6hdn2k9QXFthy8j2p4+XeNUViRsKIj4Kt9EsV6mdsg1ORl1DC7rXWsZ3gm7J
R66EJ8Bs/zEx80U5Ti2phe0S9Rpxnkkx9wmnenwtd+1aRwMDftHYTZ6WpJauZRAXhsV+n++n3Oem
7cfUuJDA6W9AjLiZ63x3tvk6elqsoFy5As+tveHrzqxV0gjfosNOpvvusygPhZ72KIYLmqdgUQBt
aW3zNKJg3iw144TvBgb/9Bn9AiCCyrcefGBdLcPTRcyd3e86dzsKaPAZ6e8Ap6lSFzKUCTXZ0Wkt
rYTCjhA8jQ9LgI5r5/rc0OwMlGk5heGprxn8CvZJcQNsCz5rdcknr7n9uZlZ+CgD1R5zEbe0+2mD
BKeHctTd6WESus1Cso5HpLT9+KTNOwRvsfLcpvhNZw6SG3LZ+Al3Z2v7eyaGxHiRxoFI+XbtsfLM
e4oZe+aW+YiuUOlbbNRfc9HzXzCL1mNvDlBscxJliEP34q03PRYpIGwCNn2hbNGg2MZ3bgNAB8wM
ODR6Q5dLbhM/Hk2fMwGp6d3pVpw/6MZBt8ewqi3PE71F/Q/szRPDUUpH5pPfTkXx/QTzyT6+F9qV
wKEBaLjJ/ZK7XslEmbL59wKt2QVhFFmc+ZpSe9FJfc4j7bHL6gep6L8akvX0sf/MsZt//Icsj7Ib
DGLaHKBrpX6B3Av+wxlkYnXaMAo+1repvTNCr34m514nCG5VDKR32ySDWHvnh+iauFBzB65gsVvC
2FyL7Agq/fsXzQ5rNlp9mDodVPnDeOsbp2PTftWbfFtO2WEKXj9e/9WQR/BRqXTZoP/m628rsy5r
dRRqc+aWyfS3gSr1QbwysvslPaprcejc2Gxp8aiPFcQ2zCZr5SujCxvK89/0UH1YWNS1wHpuZxaI
IFj040lnUaKXFu0mAquxFTKH4VL4ub4iRAfhg6M0OUfKNXrfTVnYihsDEZFmBZvxU38sdxqyLFuV
eLfSfyy7yFsCMT+SYHX+bVacoLOoN3BzBMwK/6nTdY8l+sMThabkIDjNyRAhis8Kml+i3DT2Swnc
0qKFB59Zz7Ui9f0ObUd7XNGRFgWu8uGtHRV5p5/RQ/+Inuat9rzwVa+FhfNFz1KebrQSLbQJtOJ2
rn9Zx+AQw4XGMtNHdZdKOwQFGABcirfXEkiNCWySco33yxxUrlj1GLY9A/WihgHuYDts/k4N4+qm
kvObcN8jlqPPNlWqTKlFkRAdVN+BZwRapamHPcjpGPn/7zfS1MUwlnhfwJw4S+EkRc9ymMTf8o6K
cQSRVUGV066UTxBDfZ9+DzvtF7ggb8GuiNszrwVhplliylFH5G92LIsoiOMypsIgJgMAYG4aHdLM
+nPBsHZUrhesXbkmbY1GmEa3gHbLvIonlxIEgWoIYmDbUc2OjsoR7h1wKubG/7HsJle+34W5WSKi
lHLeMWVCk8CHbUiDfZQqfT+4H69K/JV3W3i2KPErzo6eX+g+IuCwoZWR+aNOmCfp4bT52IbwtI9s
zINLaw9OT1DzbHVYKyd/O0b3vjzC+N+7KAssWJuDW8QNbOsmX4rXDMW0uTdSWGNCc4BP5w8onKHI
aqvYG+cx/SFmEbllkT97hYZJKVEQWChLXImkmqyDG5AN0fLBOS83tNSjJG7rBtKZVZWu/O2UPP6R
WTb8dbX3j+WWjs83OEb+BuTjvcsI2xrTKg7tu3fV0aTqIgWq8YKV+1tk3NxuosgHVaTtgXIdPJGw
2uHX/7K1z4aDB8QwkpAg/t8VSyHztLRqpIxfTd/7+FmKXM1SFr7qez+9tKFebiv8nF0vhWyrbgs8
qe2WAHQ+dtMlE7No0jun3JdKTOTOt9T60tbfPv778/kWsU8KWHvN5AHPE21efpW6VqpgoCo8R33M
4Xsw7vz81xAhzPPT4h2hjnutW6QXvuITimkCTUB7kZkaa74qJJ/KyKaqbEBHtNXX8SaGxGwf7S1w
boUnoH3dzlk6BVf28sKq+PezsBKitJdNJlalHbKrXlZss7UQ4dVBBu2avXmUHhZvg/fxmU6cYLjg
WqVzPW/o5KgMFYOcUatDztvD6FpPqAUhBdFyEFfJT4qgi0avbe+50VkOwZS4Ng5hWnKZi+G07kVQ
wAfr+mh9gxdhh9RK4TrPC470/t4TK7Vsm2uPJ5s+Owx5KkvRaLFSMaXLPbQLtqKEkXjh+r9/Ol2a
mrmP5NsjZ15savwi4zkyQiidgzxp26wXViV+9eU1cWlq5jOyBBuDAkGMpyifBRtKtHZAcz+LsVVm
OBcfhVeeoaQNkG7DkiCQO28wsDMfRSt+Gv3ChlOP2TbGGI/4yubB2frHfPur2H28ujfc0eXqLq3N
LsFgPGXw7WKt6/td0NhQv8N8p1SuZa1bvXVT9LHSYVi1pnlQG99TGmld5NHP4WTDCRzdWuoAzzLJ
cf9EJPxUOsONrVSrHLrhfhrWydRsbbiwwqFDYOMlNlXoGHNXqselZP39W+hyIbMLTg8RwLQrFiJe
KLyFjv5GiIifdotvofcOISyBT2G4RuVOn6WVvTx2fRFhSby6qkfBzIFmFmWQ0z48mAvu9z5ivQlP
2IZNwvwexuVMHdOHmskTLzg1Kz1V9gMgDPdjL7jic1hh8gPOCjEPNb8ChrKMkiTiLa5vpRap4dTL
XsR8vaEe3qgj7hctXl2Xg+YQUy9geeb5iBqXfu+rraj9p8/qOlpT6N1ysDanGwCFA2MQRZQvho0r
ZQCwCqCLqCcxbQ8x3OUFkPgnq1CcrCUN6r3g+AdbqBzgHgE7qS+xNr0P/ZfWZodLPWWhbBQNCCOB
wTutlLchx9NX8bKCICNcL27r+0ecsIi0L9kmQ0Vz6FBQhmFXjrzT7TQAOsTQpnpQ0d9m2oPxC0T+
Xvzn/lDdnG4E1cZylfD92/XS/uwK0LIqnGCYpUhYc8klSO9ZVAqhWwzy24999upKORC6Cc8Gw6Oz
8+5k8GjX/on6fIemZTidYJvOdz0qb3Ue3xRxvO2zCrLosFnIl64ukWEtOtXoFkN8culCWRpAoGBj
2IE0zEAfqYkhVR0QXQ107+M1XknN2M4zW7PtlJQSfAbs+p4zNatTlmzg4YU/5VlrNz2CSnr7XRq/
QlC8EHSWlji7XZEFyyRJdCOM/Ktv1PC/QZZXtV4IxczHKxTn7fL6uVzg7HJtolAvpYIneitr90ql
3BSjjL5vWi2saA6eJsnFkAaoBo9RacnNlhRoCTTmdfSnkpQ+DHdQf7sNVCVb8SqHk9EdjksVlevR
5szobHXJ6CdmpoDCEs0rOXLFRFLvDp5OJZv31tIT81pMPV/jLLhFFUytpo+36FZ509vD2rH61cff
60pT83IfZyEts/WhmDSW9HbNHqnEbUUfLv+0XP276htnuzc74aiSWKHVD6RBMoydiHva5cqGfPHj
FS1ZmWXKJyWRlERsWtVsYv2+DHQXdYMl93ufnbBtkAeAdIVgi5rQZdAwwrpJHJOSkHxo92QM24jU
WFunhyV+nqtH98zQ7PuUo5OHaWcgLO8gCDihTaqoq6qc9nDVfrxxVwPwmaXZ5ym61DFzjeIzqLi9
4DfRts0+2yy94q869ZmZ2fdRUzWJkwZAxZD/lUFbmZ0k7+OFiL/wLgYxv8dYBd0BeQ5wahAuie2E
an2BEgF848ZTO8n7CF5Hs6oPlm96tRn+bwfJomvOpDaMKfPuluGjqqHmGo1t//QajxF8KaZ+G0b5
TSxJmykOv2d2Ie2bJvtraC3GbwN/oX0gPtC7dZ/9gpmrwDKv1NCg1l4h3UBqHzRwdiRMFktgmhBd
+HiTr8fCM2szd8kjpYCOEznUdJ9AHgIJG5QhYqhMkCAuPQ+v+iYTbbSX6PgAa7o8bqCsVF1CQo98
tt1r1LKFbyLbtXAErsaOMzOz+K41YPR6dtGDn/tXNbVfw8p+UWxkGxc2T/zed5+KgRhot5giArB8
uZ6ykE7D0LN5bzwdXzLqB6f7iSdH62ZPy63Qq55xZm525uKsibvaZl1BfUI826hfMtu4AyL3GEkU
7SfDChbO4NWddLihIUwTtGmzD5YpUydLMbFeUtRfhVIgipAVCL5ECyn5kp3ZF2uHCLZ7BTtBXkJ/
zYgduswD3LQLH+xqvD9bj/gdZ494Kyy0Se5M4YDBztiNzPpE+3AHVeQChvdKWZmb5czS7BRHRpXl
TcmFXAN4a2t57evPYnjfcplrb6CZOJBQ1ertUH21VPC2y/f0nGFR5FYA0UTJwhIkgPPKdtvQNDfE
aRMcEHTJ3Mp4Y/8cPNmrP9k/pP0SqP7K+T63OJ+mairmGUab7U0hDcgO9n46NHvoIxci5BVvuTAz
S/WRvwhlORtrLwsp1Oet27QO5NzrBWcRTjc73apiM6plwp/6nkMjKaYEBXk6b/TCvfQBASJXcuWH
3kWcQUw5DzvzZcHk+1Idn+zM5OwcZGE2yjUaLjy/zwcgptt0u/StrmQkF6ZmR0GqtMoeO56EmvZb
zRAdQGvQ+H+kfdlynrrW7RNRRSME3NJ9vfsuuaFsJ6HvJASCp/8H3rv2sgkVcta5W+Va8bSENDW7
MUYGHZ6x23Aia8HpF1OLuzAIBVoI5ceqol17nPYRupng2s1OygHD2X/ew9Uz+GkLFz6ZpMSIVRul
hAysCvlx7pcKnMGtp2z9cBBkLgQtDH2Zbg5a2TW1RJjV1ifTgEQyGEn+vJC1pxnb9o+JZZaZdGPF
W5Qp+lBDsbi9BerZm27bA7RCQUmysW9rxSaUw21Mr6JdibRssXHQVRsJ47PSEc5ejvE9X7oU9VQM
1vn0L6YIlqTMH/7ps8HFczZqHZS7ZmklDernd/qd9q6hn+g24fSc+JDasTzzlPk2MN4z1YkhPQpw
bfCvgCVwkjOrL2QiDBShFq8cgRwLSSJkAXPypJ3/e2hA15YdtyRZl4x8/1n0J1vzufr0Aml5lTOQ
mzew9R1A62I/gHhfuc6K8zyJmmJ4Qm+u+QTVMEi9n+i+u2zDItbO7uf1Lq4+BNFoVkgHeqID6K8M
rNrZbH+v2YDwFaZ5NTCp6Ms4eipEZbPkv1AuSl31Z78HDRHGbFWf7lW8u/7mCV7zngj7bCAWkIX+
hq2VI0grlAI5yXyC0ehw/x4+thKK6Z9NLT4jmIM6o1NhijRP0N4Nc2iFlakVQvfMS0F6/WdXsObT
PltbfDDbGXTIdsEay+4EB2GZdZDFcwu8FQTtR+FBi/nPBte/3j87ufDYNK/ivsKwCwSWbb+DPlMV
//wXFsDHZmCOEJnWsuJLykxz6glaXWpa6V4b2y9tUT/82cbqtn2ysVgFbrTZMDrABrL7WdWWBc6R
7bbGylaaNRi++mRn4TkrfB5TgwCir7Z65epxWXmc1HmQ1Oq7UWr73rC+J4TcqrKDTmT7VFcdqI5T
C0SMENuANF18hCzQsY7sB3WEwmVJ7kQHraqcvEkWPUJu6jZPzWsWdZc+7u4Gs/0Wiz50SP8uBu2+
tJ2NAOuDxGUZ+nxe0cI1m6zs9RQDwvAM4J4QiJYbkJC00R4cAIeEtBdzsEJTZTsscR/bQLHX9QEz
PYdeFmc2pZcos/b62NzrihPWGR4RhR7UpgvHvNlhOOiI4gH0VsD619m7RE3DCr/DTNSDFU1XcoAe
hjZuFKZXo5DPa5pPyyfPm5oJh7C7nE+DfSyP82Bl8cGm8RdE8SuJ4ecTsUSXZhG3qiRBPjOPVug/
J6huQ1vEnx9T6BxvsqzO9/8Pn2sZjHALkWqc5x1AiabjpsqPJmmIG9u3f75P8335k5lFQKJy2Usw
FCPmsU3mTcqUezY0z2hb3DXE3sigVj0shtMhJIAY6LeWCRTUo07Pcan6RCcuKoEXUbaDS1Fa8KQR
N16Uidz7Nwv8x+ZigWPhtL0pUXJqGHoHhnYYuX7FbB2lGLmxl6se9tPyFjFHo6YkBl4JgKTSCq1U
hE2++/NiVnA8cEtQHTagxIBq1rIVU0cQXpJzU+2j75+D4fhqln+oThPG4WNnLyCLNFPhbhcqVmPJ
z6YX/oNHEWUqqzofGn98Lo7o3nSoL+QQd0cQifpp+O8ef8gsAzSLQVhwl3693pHgzRAnBEUfW6vd
3CD7nDM0Zph+tFIQBVXaLmohctaz6q0t+D7qNvl6Vq8hZklsA0OUQP0sPIwes4amCiZE7ccPgQGM
VDklJD4QuYLteJ6ecQ5bzYwNm0t8ftHMigcW3ri6iY95m57tWj9ICVWnP58mYy24QloFXgKgNDEf
v3jkcMb6pOXor3WNOPZ9+1QN5C4Cx6QresAMKGQ/i3IXxcO+RblxP1kI+kTEz40F8c1Jf4pZsUsh
YWr3grk1xJYOCqAnSg4ZtAR66WK8xBVXd1ObxW6Zpyl0/yDdVWQJeCTVZ0Mq4HrvYiixxRuNw7U8
C9NOGoYGALW0gA5cnBwnpSrUiv5TxZupj+ocFNWzEIWOCsMm7mbFsWEUB1oeqGoj119+sbZIFc3s
tdaPeHkP5GWYxvKxn9DVV+Rb56RPf/5wa81K3dYxYgiA50wIMJ+gT+9eLkq7Ii34NKILOwyPM2vP
5LU3+mZ1d20jv1haxluaDW3dFD6tc2jhApL9C5MEL7lT37VqdFtbEN5zFCt0ciXIAHkw+fQmumyj
lLjqez6vd3FQse9lZDNElrEZ9jXGw0H/F/Ye+0WQYQX/RsriI6n7bHLh7rTemFBellBhPRQ3gG2F
A68PEDXDrG9yJLQ5FBsP1eYiF67GYi3WOQcYyUGmIKSLj70bgShAD80PmNHmBMPq9f/nFC1RONZY
JHla4hTp4MicU9XuOPM0/41+ydrT+Gk3l/gbCJEhtyowg0JZHGYyD1q69TTOj8EykvlsYnHlp5YK
RaJ5/5EpOr2bHu2H6gn6kBj+sHzyvJUirAafnw0uXqccgs+5dFBiIDszNPdAP0PpJME4DWbdNzz1
1jW05v39dOHt1FazZIKtHMTT9q8KrLXZL9sFv+dR+bb17q7FhDb4P1CmoggxlkXmSVdQNzLG1pcA
jrMo37XCeWCKfnDEtz87svVj8T9Ly+Iya3sD1xrLikHkibmLVvvxZwOrAdOntXw8gZ82rs6LUmln
C/N0ZpO66q6HMI0BPs0eUywBMG5wH93PrXbV1sIWh1GALitvKiTbPG/PtKrDftyaqV+LEj6vbHH8
im6EupOJwJZTceip/Whr1G0y5eXPO7jytOEB+OcTLU6elgk6zhoIfieGwwDB08jGuXuYoJw+dcPW
JV5bFHIDsBaAH0FTl5j+Pp3oCF3RGTumehU5x6d5mmrOtKwdU67AcA14XLThedeW+Nno4o1TumYY
0O9GilCxI2/NoBgRlZiRs9fpdE4hyvnnLV319J8Nzn/Qp0PJu3aKGcOeoguBB2V0MQYI1hSED9l5
VmZKw62Qcq13Nav6/G9jF89ZRkoRJxmIYab37AbAhwSBbHIfnUXYBwrI6/tgZhoVJ3ZpN5K+1Sv4
2fTiXes7lshWQYpZCa9nhw5dcBWsQvM4ODiDWZjq7tT8QP/qb+qHa77sk/GlhwGbDxMITJG1FG5z
gCDxjL+OoJj1gaXVQ7AVe4XHLlu9hLVVG4CAgHINQCHMgC+uZwJt9KiIdVRHj04eJvjSzaWMLykS
tQ/G73inRU4wgyKbzUbGyi2aYSAIgG3Q7tNl0jL1vZ7UNj62qrRQ8wQfH7+LwfawcYxXOq+fzSyj
Xk1Cadky4IHACnSs+XjkvXGUSRsmIz2nANZohu07JDlYHf8XVwgTtGBSskBpAaGqxRWiHQB06JSj
mgWHPqtotOPORgfK2RUBGwJI9vl/Xu2KR/9icHGBhB43pK4mtJkdY5eIaM9JtP+zibVXHmBA1JZn
njRM6y5uClR/Uy0z0D6LX4fAAgmzcUdd2+WH2SVsLWgFp4QBPRXEHFCoUiEHujihkJQQvLU/yvka
NjALqzeIMaMfRYBs1/3kmHmADt5sNSnXethf7C5eFKaTccAgIo7NNfj3b9THCtQtN9qdCaggu2q+
g5iufv7zzq54+C8mF/lSVtCo7FPw0NgQ3E1tKA5nR72WXqdfR3oR/P8ZWzwnNYAGiVLPyBdTunaj
uxBMgjq55sruTU22xL7WzuV/KH5QJcEIzuLMZJHUJicCSLDlP4YYIyRt9f9+8k1MqECAztQAaVtO
xHSQuNeiERyJjam7qjW6Zbf1RMxHbRG72wDqoQCITiVGqhdHcVC6tEIez5Bsza8TdI5wBvf6DxbM
zcHY2Tz8K8/CF4OLM6iWHVf4hPqAKK6ixIIc9ADJrgwF5HpL+WflA32pDcxZ2KfHHgOBhl6CnR+K
0qln8x3t5MYHWrvJaD/iG2FOGmjYJe4pqa085bGN0spB+jPqL0UFN4pdPkDF1HZnYdhc3ORgHSjd
4iI3gvg1t/XF/MI1FrFqoIQD8/ZFgpAWEpwzfcScKbeJ+29gsfSLucWJd1Ix95gb8Cuw3AXy2W3U
Q15uYQHXgjRAyEBX+gGawAzH1++GkXcNTGlY1TDryllhu3OK3DMu5rEAB4fIL3q7i7eadCvkEVgc
QP8AQoFPmC4nJCGa3DhJ10C2MynfELzcF8o4s52xb0WNS2GwnF+6rLmvnfZZ1saeK/2eNeU774oX
CnChq6ZspkztuMcVMKE1POP7SUCIG1hbY98I2/ITrTxmltn+jDZL4OtH8dPfvzgLVh472ljOHJwY
1Wigs/EY3TQ4DDfFE9gLfP0EYRyQNFzZsbs1k71qG+TSKGaiJwTGqaWXF6qo6g62ecAO2oP6k2P0
PA70g7HLHz7yvF0PAsS/EM1cqaQ4cL8gZ8KT+jvs1pycbBAUnXceJDezpEz0oXhVYgRsK5JfcSdf
TC1elwmMmbGuoC6lWdEBBdDM1XKxhQlfm+H/YmURXrGpnMaaoARgXZOd6pkhNHm8mwKUbhIueSa9
2UrC1sICxMk2QchsQkF4GfxM6ENZSgqTMxeDdgaGcoBADeCiPQrtM0hVBY+R9+enevWSQyjTASRL
R4l/CeIhZlcNVdGjcOkOvzDFHybXYMENyYs+pyP/Kg2Ddvc/9hZ1AWXUUk0SgUzvYr0ISLWcE6+4
l/v4sQlKkHRiQuRKy3159Re2V4Ig2MYrq0Lt6/feUY+5J21KsNb2V3EA3fuugo6h7aeP1ak/dqf/
CKE2ebDF77Xy1kLDjMyA9JmG7uPafnoAQWJsOKUGekfQ9QEs9Q4NBI+aVaBF6UZGsnY3dNiA0g8E
obGcry67IdPU1QSWSgxQtDrq/NmWifUT88nG4gvawBinzfz6GFCEgZBsnHnGHgMVqmcATt00IJzb
2sCVdM75vKxFdOR02aDHNpZVoFQwRHjwiOop+iZJ4EoU9sXOvL2fPhRPyqE0ZgxN/Fo89A/z3Ljt
Axw7y3FAhcTbvPLzXi3CPkCusDQbbGWO4Sz2Mq/LRokc1iDsI/VJD/DEBukhsiFlX/qoE2/d9jV7
6CI6ICIkEENc9tTpUOQysYbmI/OYtY2nZycgqKKKB/2UbA0nbFlbrE6qdaqnEaxN73NYNIsuFs9d
kOyr221A0qr7NADRw/KQ9KtLkeomL/Q0U2ENcibwn8BOK4FzZQbCn3UjHF/dYjVfu2yY8Zk5npDH
/ya0N7TK1OWYMvNT/jr1paub6db3WjuQmP3CoYQwNJQhFg96nWlC6UsM1pFdfZXekaDezfNmao2Q
Ngv+IiVeNYhqJ+ApFBTDH5f/0w1A2GTzwrD+A6uXD1VoHzCncD3rYaS+ctjswKzdbKDP/2dvcePA
EcEFwpkG46Bwx/MoeVj/tAL1BZrUePHsoPq5JUm9Gq1/trnY1AEk1xMCmdlmiUwBTEuK13udjUv+
N2R2a0tEDcrCtALuHW75V6dS4uYnSYkwmtY6yFZa1S2FvKKseNp4ytdiMDBrIIN0IAmvLSlO7ZTh
sA5261fnWYux33cuplqgWN542dbV/t2WpVIAUsHmj//AYO3XRdnCGvoaPJ++3SA2qqAKNt0NYXkD
+rZtjqPf38+vxhZ+pNMLQnoTGX5yVu6bB/JaJGcIkeGj6aHaHYA5AHr7qPhbTJm/X/CvdhdfLmt6
g+Obwq4DLaZffboxkbYSZM6bZ4GvBjeNItn5uot8BN+KnWMX6SW/mvzoicSHFLp10pugEuiaj6QF
bnrz1fn9ksPsTLKtgToKkyWLdcXJpBgmg1kZSl+vdyDg+gm5ACTKWhWAHyut3K0a+OpWfjK5uOe5
04M3awTvi2mio8bfZH23cfp/r8V+XdTiVnM7jsc4waJ4kAHWMGcgkLI4becfK/4DlvDRCABEOoB8
i6+W8qpM9Ahlw1SQF3NgTyNYqi4DyDK90a4zLxVafoXRyMktTX1nTj1mE4bmqbK2NPpW5q7nvwRX
EPkmCG6Ww1BUMMUSGoAHyRm1Zzgw9OhdDeJx9NCBLI8jWwHvyyxn2+zMA0UHOH/b2PY5nf0awXz9
Exbpbt7VRm5K9KvAq/xL8/MAw0Fl7jp3HcQ8djOpm4Qj2sUYykLi621YXztW+BKWg/gaHbPfBL7y
IRqmGNY/qGfeTSRNCUY4PRbYLmYG7pV4v6Vgt9LXQBwPqRRkCyoYaH4TDB6irlVK2JwZ13Btz9q+
24+Ni6v7oPozvrB6THbjbmOpvycvs9lZigZpNrQGFpe2jNoxc2qYVU4Ax/ce9XoANY8EHr44Obfl
Q+/JYB5C0zahLmv+F3DiWeAAOrgYf//qpiadppae/nfFiVfeSs2bi+SzpEJ1GV31b6iMZqe+PFif
jS6cvlMrA7XmTzsP+s3yY/WFAdCuh0Uw7unWfM2WtcXuxoZd2WMCax+gR4iTswrXyELTFSSlqmsd
Nr4mMdde0M/rW3jEsq4izlO78otGksGztKI8cjOdJg9Pq9a5ZV9or3aSAosuchoMRDlOEAKgkGfk
2bgvCT1b3EHs3hqOF+tjqNSl6bdGpHlKrQ2HlJfNITf7K4OPJ6MyTw5n102XhDopwOtiX6cdnBMZ
LC+ikPvrHeLBeZUun/irUch7J9VCaxJBU2PyP86kV/TdSUl77upZeaVzkrtShUYRmcCKyfRrm2CQ
NWXjybSK1I/zaMCsLjIbpvUXq6xCxqBfkBB6neCXKjwN23aM0fosflBWZ66J+W/DLo65UZ6rrnjM
bGOnT/ySKpZfSe2c2mMg5fAji1BSrSg7Ek35PhV1PYdUd1XWHTSn2vGquJnFbaMI7MRRQt5SBcOT
hHaPtV0/ZaZQkX+bz0kmnszWuocS4UM7OOfRSkNVDCCSkjXDbGe/ayzjhpticJU8f8uiEmir2A6E
UzahiKdQK6GFofEXU08PpuDXgz1WHqP0Nsa8G0JJepy0es/HEZAXXS13naLvBzW/lYlzjVr/Sav7
Y9aBBTCp9iCxcs6K1p8jnv5CErMjRfZQauIoIRCRaMZJyXHlO/0YVfYTNA0ekN9nh1EmIrBGfD5D
y06OoM/RSB+p012iaXzRpzz2ooLeJQX00Qxwk6QRBaNBbN+AC+2gi5HsmkhRXCnGH2wQTQDY53Wq
DWd4vp0zVbYrh1jZ1W08XqgkP0fen5XUyFBY1W86Ro6KmUOfr5EPtI6JqzdjUKv0ypLW9dhWOJlQ
Ti2UJ72z71lk/OoNwz7Hsn+VrNQw5Ex3I46Sa9Tto82iV8uMdqQcbqnA2AFpxvtEYnKwG3dTFk2u
Ocm7zDEmj1uK7neZIsPcpntmVxfR5YbL4khAqDMRJShbawVa0mNe75vEOiR1/wNshGfbyK97pwqS
XDkCAt97eTFemUlF3TKtfjh9dsez/E3R2tvWqRwIOI5eq7JrLdbfi8rR3M4il6jprhRePSspMmYl
eZXmeO1w51bpnJM6mfvUALWcnuJMNd8sAab4qc/KnXQSXxood2UFWF1lC1bXotqrVn0tzRQc7yxB
XbGH9hcKBEdqK/c9i88Y6serjWqqNwree8gdHlnMnos2cqmTn1Bc82OIffQjxZBGUj0MTv1kxNUP
YlR7oyiudRADelLXXKtX71W9rW+6oiBXUdlmd5ZTKS9ppMVhYw97xSh7Vzp9cseaOABzxE2RVP2p
o8MOxCb3cDg+SAef0UX/Nlam11K1deXohCZEs01Az0FycttZ+6Jub5o+ZlBVyEy3G2nARXphTXYn
G/Mx66G6U+lsclNuPKlx/1M0Q+1i+4s7TuWhYXWIieZQ5OZugrzNjQZCTGGhdN7XmLjMrcIVU/VA
nSdpQTM2im7Hjt/hf/RsNnhKqriKJa8tCnFPEYWmaBVPS6v2nnHeumY1Vdelrl/sKvF5agWY4vbF
NO4U82maXioV3GpO14eQbPQaNbE8iKAoxNiNoCHU8NAYIHKVmJAwHc8oR7dua29UMVxHo+LFlkUc
VM0vYxq6A+GJpzcQNGNtEwHYp09+Y6vgLE9E7HNRX8XNzJKRNrE3JW0acjvx5EReTbXWvYIN15NQ
XaVSdq1yoyjQ4LWY2zfy4EjFwxXq0OgpvEqFPryeRBhoqMFS4lQ6XJF8Zim0JEfzlrctuk+j8W5U
v/ArXxJnfHDo8JwT8UDBaMKq9l1MdBcx03C545xzkOh5phWpXuS0ppeOZC9p+yZI+soi08S4a4xa
LKk8AKCPwGG8Esr5XiuTXy0BC5nReAlcBanwWupOAeAE3eEZOBtqdLGNXwpG1708swOr7m8nJ76P
M4jOKLXXV7cq/2aaZ67eNqUaZiZeldJwRzMGxdJ0McoyZGh6pjpiuWFM8dE6t5HjfUYuY1l4g0M9
noNwrZHlIcumHg8UvxIgVqkFRkYLDI0r8cHG7Mae4NglU3siSoZTIWJXjeHyv9Mm95iClKt6Gsbk
UI/QQYimAOR7Ie/zYxVbLqKe91bK/FBNuUtIY951FBEX05QwLuN3B7UmlHzUwRNG9RZV2ZPI2GNu
2hh5zvxqnL+aGrIe8/HKo5FbQVtGrjU4JwiLBabCjlV/B2JKX+fmoz4m12yuo1LzZqhGz4rS1q3J
VSqfVE3sRWk+qeXksh4tRTy5Av7KOTvdWy6gPo4Iv83AVi1L9RSD37XEGFenIWqJjxr/TiJxmLT8
geTgWEu61JP83MlfJj1Ek7En8fBdhTqJqxJ5aFNLuCpKrUjqr2t7cun0rem7a8qHh6zQb5ws94Gw
PVSycpUhcgtOvYwOgWi4p035boxjT0aqS3R607NyZyn8bEIIl2AxmTp6VXyXxlhBYe84BgOUqsdK
prDTjUDN7uJEHJxy8i38uE3edfPRHvhbjNfSFToEYOv4wCg4AiGyVedGIPLxmkTUdmsklh7Jcfhw
3tEqARmyV+TZpWrsA+9KtymLPTqOB8lt5nW18qro8MTcSt6zXNwnlcbdPLcMl6rk1tacn6ZVNQG3
9G5n1orqm9q82shyu8rJcDhL58Ya2sfWca7NPn4C7tWNU7TXhJDuZFU3nWNdJcK5MyT5DhmDFzNV
wz4e8IgNcCLvzMbAekUCcxBhSdpbUA8Hcaw8Vqz/YUUc0Qz4/mDP2TlpGSZmFoB5M7S15NIhJusV
GlQj9RIIulpN+cvu6WOlINEE9vkpnVi1N0v6lHB7XziD21I0UwwVM3z9HsSSoVY7fqs4e0d0T9Lo
9tygAFc4AQVGbVeMw6Wa+HcxZT6gJc9QpQuaPvGUobkHiymSdgsEFl0JJ6HkB2XQT12fX9SaHaZJ
SlfW3bOu8XernYg/DkA42UDXeaPD0ZMfpB0OJrkxHTwRdjamrpE1gRGp71akCBdwxgeiDr07jfLo
JPmVE8WPvYHQTlrK+2iTY5kOz8pInrRCnocBHDmm3OlGcadSJ4xFdpUq4qhNKLHVE0TD7Og8TjY+
iyxdVN6htsMOObH9hJRagGcV8toyKUMgveCPs8LYY9q3QuacnhM7GRFui11qJRedDTttIr2f0eyO
tnGAmPZOZJXfW2YoKaBvWrbLhswdiOFDSe/AywiwB4CeZJJ4Qz7da7l6TQZ2RY34Ra+akyK7U51j
cr/EwM9IAP6GwwyLIdvRur93Sla4VUtCs3B2YMfcCRPiOr3FQROUg7ZVJuGoTuDBBsKijtsHVMXk
aWRtHpKM/qwYPY8lu86m+jYFb6YsskeoYmku4vI3Vqo/nWnYZ3p2UerUTyfOUB5oALVtgrhtgoHH
yY4QFYl7m94rtR70uAWkFt8YrqmHPCDeNbrxfVTodG07wDlAywwhgH62UdsMOB2BdO1CxYzueF++
DkR7miTLjiYFpSfH53GZgWfQVqjfF6Zn6PlVrzHqZqX0DVPuITeCaaG2Af7SMQBjjOMXgwJ9bFKR
u6NmMNdIlHTHpJF5sTVYvqmLErA5R91bSf5dVngM5KgDfs2NCX9CPPmDTLOHCUE9sDuDeVLVWHNJ
316XBrk4Xf5uVUqMR4YcJBl9Vlm7BPGKayq24dq8u7QU/E9UlDcghQpxMW+MatxRVXC3cOwHfawe
FJLUbiqFdbQT9NjbJFQsaNiXtcpdyxrGU6lOYAhVTOINpgKIVua8sWmoW3fg/CXRGpxIBJus6x54
nEsfwmh4AbQ6woZpYJodcWQR6WuhxDsVS/pQJNhWPDtw0tRq3TZSHoTWXXGNn6Ga991uK7Bd91BT
pRxgXdabihcP1rXUkmCkxhHYgJNi8H3XNCGR7GSkzgF5QFiY8XlG68aWlu1NmcNpMJASNNR+MMaC
B3UzvGZEqV20x1DbSc0bTZ0KN9G6DKpxQMvqEAuY/VgkMfDYlBeZl28WuDEuajMeGxP8Vo6DJ1rF
7XLTxnk1WaSH1ErYOevK77mRvw7KZPsaE79yI3qyZT8A/aHVJTbJgEzdSKLspmqcJ8D/71g2PZiU
PA8gikGQ3MsuqGQB0iV7zII4SU+TAEjOqhs/6ciPVr5pFV5tMFvBlasZuctTVT+KQqhA8zbEqyKV
eLLvOr/tSBk4mlL6bWEGpaiOUqDGolSFbxnZqcZIB4RUW+hkDgT+TtW5Z2CuyU9ofUYjN6wqvjNp
cq+lmIrJ5Xs95vvSwsmNJ2Pw8roie+HEseFCeFZ8twcmn1WTZb7ZWH5s4OGLM3LgSXXmcX07WTV6
tzkLs9oyfUcb0kA6cDfNpERgZ5V7nPh7lVS3eFuBSKuM0o0Q5zVivJK1dcko+kS2jRtFwhFyBS74
JRFIdUjbBu1hJt7SwV3oFZF6rSrklxlppyqvAttIjhY0jO+HOpchwBExUnibwGXn10UvGe6BwZ9q
o7qF7z+nk/pL0uIZmT7oFKn2YldpAEZfzEh0kH2hlQphevnDSSBf4ch7VLpfS6lF3iwBeGpM2wli
FqVeCxiqmw/0h9YY5FAw413Hk8kagYQWQTfTDRCdT9YpmzCf3TuY3IZaqls01iPqNS+NnjwAi1/s
sr7+DoDIFWtZCRVDgrJN3d2AiL4Em9l0UTv1F2sNwy8LHMVBonASs+yUUnm2iq7YRzLt97Ue/+j1
TgsmHWhtPMSqO1T1na6QR1ah9lKCAszVjei6bVPVFaNI3dYQP8aU+GrkPNWOcjsIafhMb0eURAoM
GskIRVh0nNC5LqSHQat9qqJUwE0bwaAsRrfIyG1eR/fRCIVXYwLpJVDiYCcHTS7+jU0RqfBXNaNI
q7jYTWoUOhBsdm1RptDPKt4KowH/oh7ttbi+T6L8W68Ahy8NfnSGDLBp2+DQGqhLQHGbN+TZuZtZ
JXUVlcndqA07IpUDNM+estg682k8DFLsbfD0K4BNnUrdetdKVdk7XcPcKtdw8GeuR5EWb6D8KHyj
t54blt+2TUc9gwzfSQ0f2EZ4SARXAGzEzH2gU9RRZNOCZ6vNjGAUxoOm9HlQZVx3DREZbpIbbZAR
nLehjjBXMIaprZ+IVnJE/cA9kH5XIogEv+veTIuTHKMryJNCKKVuW/gVPqGSoIEjWSEVfhYbXqSV
DZihaOoKGdGgUOJHy5FnRcdv5fSx1vmbOna3Tm0Heae/GBo99En/BmbkI+LmC7PVxnUGBBEQNn7v
mH5n9dNL1mP3jNKhyLuGvZrx6ykjzBWxRVxhY24HvMcgWk/6V9pE9ywFh7ICUfCQVMo9BjZUN5bT
LeY2moNTZK1LSnLTie7NLvltarDQYRSAI4Pc9R38LCsy6RqD8h6lFF45DRvKD1Gv+LRBq7kp+7ND
uxY1YO19zMQcRVeZP3B2lgWSMUaxfiKam6iqIJhFwVTLtUEJ2OhgbkN0FzWGsnBCMIACSjlE9PUl
RTS9E3W5b8GbNKnNK/y+P0z5fjL7o+6MkMBJ0pd8su9qx9yXU3StCuW2pAhNZIe8zqi7p7So7yNq
XeqMqaGTTq9an77gq1zHXfWWpmhpVVIdg6Kzw4iSKSgajXpjZxu+Yms/8ePE18rowPQeAFkrQQkW
ISvEpZmH2/8wE2540aALNy67C5PWI+Rd9NuI2IC1Ctq5pFbQYS14GjStXbmIa4+m0hVBTouQomCS
mMKP0vKqASOUpIoB3G13ZwjU57IEA6NorY6HItNudJHsaTr6k9UgqDNONm5LmAz6c9WRvSGM+yHG
gTTAJk3bIC5ovENA92t0UGErTeHak/2m92pyncru2UQ9x0nz+9pqyRG6jRebkCxUS5Ruaq04OJ15
RC/6G4YJnou0SVzUgkP+f5x9WY+kOtrmX2mde3rYF+nrliaIfcuM3DNvUFZlHsCAjY3B2L9+Hojq
k3WqR6rR3ISCwBiCIOBdnqXl3YsLgdq+qx84sb7zATlj50q6akyT7KCV3hwqFyU+yLVQBI/hXvpw
80pipIKmfGdhBIu9LnoW8IVKlRDRMiROh+qoehztBBrqPWo5hGK0I8ipLmy2qmyiV2AeoThC4njl
lrRMCY5/YH590AphXCOsYV+r5H0YyKPn2F1KC4XYRrrfatQOEHDCT4sXxRZ6yCjbDPyxbOLyPu4T
/MEz5ylse/qY9B1ZZo4ya1oi3HU9DXApC81Jitq58Um9sjksn2LcPFZc9Me4Ee5CNBSsJ9nl6xA5
zHmoyRMv/VXbVRda5ftkyJrUAza0FzRtYA+Df92CJwGkchKJG3FtYb6cr7tEnpWH2mrsvJha3jWO
fw5cvu0i1KGzEjbw4cqt+U72YseA4c280xSt+UXz5NXDMnL0WlF1p2u+Hkv/HOt+DcXnZciHC2Fy
63vf8FhEwo5cKexWsW/SwIWzG/IYP2zSsHCQZWuYD4FV0KDMQ5zXIiOfdmRQp2tvBwIVvQAd9Hx4
jDnyWNu757bcR8w6OLw7ehphHk5HOjT5CiZWy7Dqt6XTn4eELxK/vWudAFJ4BukaHlW0qnGrEguH
jQMAhFX5VLZRssUlppcRRKPOqpCVxn2knBIbYQAippFGKabiU2DTjyP+amPNL9Kn+HMrQcXvkL7/
F8DO1NH6aiv90rFlLNBlNdGi0Ihegn1r3UCNDj2XYaXIXQDJcLr5LQDqd12XqdX1E74lH12bI4mZ
9FLcFPJjG3z7zaTLXN3/ll7yu339AiGVqAsQ9Z+eUrmlN5Md1AQKJ5ffkq1+t69f2rDMCURgTfua
rIj1Gb4RZ39WZvn/89j8+w/3SwO87np0VaZ+INmVW2+bLb8rfCto/Kx+0yX7TVfuV35Vo//zaym4
mUxOpbgUJ4Eb/GBr/e3HD/a//mYe3/37f7D8nbValHkhf1n896n8LljH/pT/M23217C/b/Tvm/aT
3kvx+SlP7+2vI/+2Ieb/sf/lu3z/28KKSgTCl/5T6LvPrq/lvJP8k00j/19X/uNznuVBt5//+uM7
66mcZstLRv/4sWr38a8/AD366cxP8/9YeX5vsN39e/9R/uN/i/dv5ft/bfb53sl//REE/0RkgkY7
VEA8Fw6r+M3V57TG8/8JmVgQqJCZuyj/TWsoE7LAKvefk8MbRIMiD4IteLL98Y+O9dMqJ/wnGF4B
wh8YJ9kuQFH/+fa31ybw9YfB2fix/A+KXBs2DLL71x+AXEz92Z+6xS6Urp1J2NiLwRuIgbH95X+t
o7zuHN9CtiWqVFcookV2B1UGFxVPW7K0hy03XOfchQOEbBq63cUZ83uPS2vh8R0EKp/d2rnkNaOp
wwe+TngUbJLcP1hR8txHPToYTrYrecZT2ujPkQwbzyCMqG8CTiPUAeCBgJrBQVUISVHyP+WyBhaj
aS7oqD02ZbJx63Ehhz3uxTIdA6dcLsMcd+rqPR/KFXyjm2XboAzQdsF5Kj2zQfFVwEtMIm4C7caL
2C7KNIvcFO3MzKLjgvrDqs5GsrBBN+ROv/ODYVtHLuyFVn72HI53OkFnzIPjeopf9LtTSYKSlrOU
fgZnHkpPmVR/WrSFS0Pkv2Rl1m8RNB7sUL9K2+RHUQybTFbIAqNm6YUQaIRT9zpqSbzmb0OZA2hh
pZqxMEWVsllI30MBM2CHnn03UwGcDWNacDwETROee3hEx81La/v4R7QvQcASCIf5cJ1BCweFNHFO
fNhHdChHwfXkOyWwiGdyZ8I0MOJTtdan6IejdNmx7GwbNZAkSMGByFLkihs5IFyuLOCrLSe1VVeB
pW1vVJRPz7jPyVsFHRs0RzqEVWjCmH1D3APyoCokO2TfUVqhrAI+Cpx3qoIgUWm3SxKNSGPc91GC
KT+cR9t/KKGqkm4hjUZT33IueJo+0D5ZSxMfe2nXSAMDsii4PEf1+LZYj400S8cv35bQXIUQg4I4
w5AnFlhQ1iP5KKr8HCXsRdPvQStPqjb33EPL3NYZrsLu1mlFni6GqNm0oeoXxkNzYYgdlBDQxrWj
alFu4zJaTKyo2yioHwv03IOTaVd1pG57u0X6bkiTro1LX9rcO4yOvyGdeWsp6tlhSC61dAiosbiK
JKrcJXP2a8Dzv7WF2tgmUgv0x09d6578IKkWwFQ5CVKDRqJM5jnLmnsXEySHrBDlZkBCjNxFo5zR
oEaN1raZaDuNW4PB1qLab8uabGTfvMuGvMRgtaJgkm/qMkf10I0ei9FKjoAteDDBZcOS5+FO4yGE
etjFD41G2TTc1NUWZgCvCcuefZ82m9ixU51XYqGhmX7uzdaqEZYzuUk6nvpO7x2iQfnLQWZFatAU
Sr18VbRDlzJWPDR2cRCIk9eNQF2lH+sHjxUo7nH0+iQ6b0LCogsiqQuI/bUrHog3REaohLZaHVnT
o9hHX+F5Ndf10c0M0pbeVKTsNgAZgLBq+99YknzrfP+5NKAU+E37Lg1kgbzvVU92Y+X/6WX5twie
otrZJsOBe5vBUQstKfyW6WPGyxW69A8V0t6xXzRgEKHelnqMHrRr2Cpj7mtYlR9MjujkcZyJPGAP
NbA/isfrktn3SQgeXEwuMXO8FxeM+5XOPmiTRMuGsPexMWZn1yAhOX5nLwcz6lSj05Y69nMn1wB2
fO/D7EM49ToIisee1weRV+GxbcQWzF1nGUHLz6K4TpEpBNCdss4VseU6DqxPN6oeLdTpbn27WcWi
Ku40HW+jtvvMaKju69x/UwamuGVAXnKq1oNUH5ark01AXBy6EauSQIotGXCj1lyhDjJykKUiVPkU
2zdtP+x44S2dVn4SXkc7dM+g7Zq5GhatrwNHUSEEOy4NNYAGoH73hIVb7TxmAdLOGqpZRMBvytbJ
M8/SkAXB1hnrnRsm94rIW8DLzxAIfHU1fIGSlr+CcBothSWBBeLVNssqKFzDh/Lkl+umstlmCCp7
29t1cnRk8qLxPybhLUmSN0kB9QV5WyKPQjYRoFm3d/qbkMY5+voi2CmFvhCqHoDQYFJfVckibrwc
F36/KECOXteeeGAlultE6E01yYPAU44dSPGE6syKsUyv4QVo3ZmRi7MK6i0P8zVwOTrI3EWgIZel
ogbIluzAbBKtReTATwsVbEeMDx2qSYWkKNFIkYNgSuN9pa2Dja4XILU+cBCw1XHrJdTjskPddZsa
d+oo7+7AGiWvftkHy6ZVdDGCPLQsTN2tKepgm3BffCj0qrMx2deC89VILHfdalRitGJPcdQFqW2P
MH+00M5IWHcMu1Ic8P/aEAv17ybwMzwlRlhgi+yD4x91VAEXi2UVN/ecDdlBsRL8KyfQCw/ykpCu
cDeyPQ3jQPZ+meGRJYKFXXNrOcocukgJQbk8h6WtHfN1MNiwwcuZOirD4jUx+SexR3U0eM6wTMQ4
EQZ8st5E+W0MEJJtWrWfl0DqRyduYCcQ/lF+6Syxsx3SXSA3MR6zvjvraclHu1oqN+xgqmDpM3FG
tqsnEBQPeuvJxrlf+XTwNrDctZ54hY53WUVokk6LMrZ2be22d3lSuA+dwNkeuo8oH2B8LGF8Ntjt
eNSuwvf5Wu59dDsrjZZYWeRYbYuALufV83I+fei2qDqKujuy6JUPejjMM83rfxk5fza/AJV/3wiP
Lnova9N5g6+x8wh0Q6t+Mb9lBmJog1PtG1etc7eJt5Enu4OLQOQABGV3+Fqc382fzWvnxfmFJfXZ
o2O5aSqTEteCBwZVDUKAws6A+WAtTGaZ6x9LYoAbck19iPOK7grd+cfasvzj/K4pgkNnldVuHqum
Da7vkjZeidzmG9iwHlwtmu8FALyLOGoLlNsGdxdNvXUEMvQ5i/hRmrD5HiYWupUdre6A3kCrqs7h
IKE8VC6Ybp4T9NH9aSKuUaXELR4pK7B314lCe2ifAau7ThRr3IpjpfO7sM+btGjjGuWKtzg2fvag
HAU+La/DFP34aI+aMH3BnwQlA5I/cY0Hmy+dfqoV05ei9NyVZna+nRc9bl08mvuXUIzhhefjZf44
F/DTNCV6nWVj6AvKwZBlapaTY8xdW3XZKehwaQpS3vfcK+4bVMigPTlAOm36jE4jIoyYV84vY6XR
U9Keu50X7azITqjuX0fMG81z+NMIl98GoTh6cENeOBlDWPqe64J9wld7XAinrO9Rz243tj1kEMXw
2E2uKytFPXl40wEELJy8/ayofnTWfGitJyvDLcSKqXccg7Y+NpbvrHhiN0/oh72F0+ABT+cBWcO7
zgonTawuvzWMnrMowiMaoOlN11jNnQ+SCaovHF0wC73e0N3PeyJAeS2iBi4swdAlazzgIQAGWfQz
whJ4oI61/QrnlH1ERvaJO/Zl8tV5tjM7m1CN4iQSWx8QGxfromTyMRHln/PQJFZpyFn7zSSINoSu
ndtstOMt7H/otqqEuTQTUAdE5+6hp93JygTaSm0DH0FB6SPpS5WWSTjsoFeDUCCynCW+oQ3YDtZa
QF2uSVnm63habLTnb3wv08t5bUR9e8erHne+advR6fzDKHAFwKiueVSeR85ZqV/nlRLp3G0OKvS8
pWnt4R6Pl8W8NL+I+FHrMbufR5u+3w5RQi7zTNCPf2pCRMXzOj4QsTBZWR3n7YiqkWKhVXX9AmUE
W3NgVovt9SB476+KERXveXBddmKTM3Sr5sVIxPUOdj/4LacjDknJDnbmoZY3fVuvKsdTS8QH/qk+
gEseMJA1wd+rkDlYL4nbXF/AqGqOEMYFigbNzJ/HBFURwSR0Gn7d0mIXItruMG/yNcM8AkiJ5hgT
3NAX19VQ7Virqnr/aafXt/OGP83KG+C8LKY82LXgUPwxwV7/a7ppFVi/K0M6H9pi2NnX95gXf9q4
9HKxpRS/37TV19qvA51XzC9f34XWaGKi7eOnX9NfD+Zr9Nca5Zhzz2wgV2VxLonLdznNvVPUcpRC
eQjliyG2kOdJUm6sNiqyPfHS1pHi1CXdKDYSYeTGUhC77CKuoMf619Z2VrYpurAU0Jq/1syre9fb
JFw4++sU0NMJd67THiNATvUSEZgHDU0chN3hb4C42k3BNI/14mvueYxl8le4yLVboislNkNd90e0
RBbXRSvrvZXhwYBnGT/DTnY8NkEnLi31xcWl/EbhGj12mkukCnF/mxmAWGvEEpd5GMm9C+0rNCX6
okfVkId3Mavjw3WxywApsxL3MG8wT0kABaN+Px6uU2a2+xQVvDvMs80vOS1e5Gg3P+bw1PBqgES7
jrgeVhW+5U4Y7697SYj4lvett79OKZr8I2MCtI/5oPnYfyKkkz8Gx2EOaGjFES7/9TWTFlKVMkKc
9OOg6oEsTOhmu6+jUgCKLmzHDXbXMWOBnB+FH3s3H9I8UMQ+EEphqXbXA3MszRd51Igf2zB37ACi
iZuf5oUQTL+YornrZ/OJCrlRi46RZPs1d10PaIma2N9e5x68ATE0DF63wjUAWPZOjHaAYwZgq6ff
KoBH3CJ3lPixTDwA94C9a65zXn9ByZOFiofyx5yhgu95V7Zw7ajL8SYWiMJa2d225rbwMSdAimg5
TheGPXAnLd0qXLMBeJ8oGSB0OJ1UphrouU5nFgJMkMRIPGejube2NNBL1zMeF1DZAqim6/S4mj+q
uhFAbS9/lVFM08Tvhk3SRvG24dCUC5ABjE7vAEkORh0Qsd1m3ihDzL6BkXaGdmTTpVIwtrleHVmD
OxFlZ+o5PWKHsrp+3vWhv+KD3S+BRUX9C4kjQPHoUE1HiwKPf9aeXqL1ZKd9F0Hbf/r8euGWjx2q
Dwgna2/943SzLlpYAp1NPzNLFMiu+5iHwykyS4FUeVMghCP7xfmaP++qply2VsHWRS4+Wm2p6Zpc
AnLc3vRgl6YN9VCv8VfU4QevkMWuUnFxrtpm46LDes5sAB3Bn8Ft6OIALHrJxxqdYy0FAEqv4xD0
Ny3gb/P6oSLspkPWyhfz0Niv0BeV+tygHLWxDMXe/ItFXXbbhJLdtLRJcYmYi6yPBkksIe6xh+vC
jiq3vcwvBdSQKigCrz3YSy/cpOCX0K/0MfH6c9fn606N/rlTJrzYgQJS2sSnAXiQpIzEpcqSXcOE
OraStassEu6SR3obUF2ciaeCS651fIsbkJThuAytyF81+SDPdJzqXqNzE03mx9hxAVdk5mx9INOB
+EZlxRq7S+d2Xmp05K0Dqx9uPABvLWntctV3p1Y21pIBZLLqOiJuZH7ui5dh2qoN2U0zZPLYAjZ1
JAFbstwBrAWrnBZ1rVwg1EOF5DSSfONp7wXqJeATNQj5fOKbTdg6t1IRegzz5Nlq221peLPpUTor
AzGiePvc1h26v2EW7qHIm5ZOVG8rTT7I6CY3xqoW7RABFRxa+86Rr67MH2M7D/YyuqPdsrfOblKV
t0Uw4ISU2l3ZSX3HIrbwaJTtubJrknbFi4gDczufQkLiBvhYOeX1/K7z0NsbvfZWyDxIERmbteau
dXHMukCEfnFdolbA+QZL+OM6Nx10bGrTkkvJsvLSZza5BDiNwguBBIzxc9W+21+MGoe0lHm9KXBn
U2SM0l4HzioK8EDiYe1e38lMuCtcqYFfwtRlTNha1DmMMvoekoJOolMU6aHLhtCHlsOFIo8BvZKX
29ox0P3Cuc/CEj3LSA7bhqoREOYaVgT1VM9yJxOCzl41TTAAHeL+6VdPI6/r48CRJ6iOvPWCuWtd
i3jj8CK89DZ7T8BHq1n1mo15uQMUxqxIE0evRDSnWozVdmBACKAgxvaZihe8A22wdwq+GED9OVI8
GiAyVSBtDmByAObbuYTEsWij/BSK3JpkhkIYgZTg87lGpEimrKNXOvU9KI93BYAPadAZ91T3RbbU
uiL7FkXs5wLcJE+2+ZsLhA/KoZW7mRetYBN0KXzznJfGB4bb7qDkLmKVvaKlfEzyiD2oOKqOpPSh
MQ4U+g2JABMKgG5DRGfEbQFI+U00gicVVNJ67XPU5Us55ifwaStgjcY7r+iDdUlGs5VjAYX0UgVP
sQNCg+36BiyYhm5GWZGdaeIVr4qtaZaugCiqN3zSLPeOjc29I575wW7k/oZGfbuBxTzP3x0t3aP0
shODCe92XurGji1t4wC5PFqreNCfEC+31i30jI9Vbca1HlBKZr66Gbjqt+SaqyOfV1NSD5Ix2sUF
sJo1wHA9qt5mPH6NIfOHVQ0d1R7xzF/bloD/YPC0/LXFvMi5D7/eEXIxP43R067m/V334lPwpQDr
fvva+NfRX3O7ForK3VDv51m+PudzFeBr6iaiDgwdHbK87mTe3zz8a8z8zuqjblfh6ff1+Y8v//fv
M6/mIroH8i3e/HSAX0d93S4yHaqsPu7Z16ObprkOn6f46RiMjg9K7X/6ZK6sTC+/HjSYeQK9AD9b
XSf95Yf52gdtYZcT6/Hjv77OX5vMMwD0EO7MFnrt0MVd9XpDoXVjRnt8tyGYvmiNP947Weut8zpC
AW0AFyJo+wn0AxwmscmC5UF/aKn1TfZ6+BNzsLDzP4uSVAsb9Y7Hkim6CnVnn2jZ8X2bkXEzxr68
xI0DmV+XqTfTQVOWl+rPsAB+ucn8dw8P4BRukPLOjwfY/jQ9AhW/9Y/Gq/1Vz4V5oCNyoLz35IeE
ptYw7bwoiqe4GIqXxNMMTp66v4H/cLylEIjamgH/z3nFPAQJ6uOPI57+B373EdACqJ0g0w8GrJOV
LnP/OO9YVeXEL1L93XxY8wGCeIHeAfZJNDlwGQ5vuKXL1JdSXuavCGV6vp+/dmgAZByqwUPPDTL+
URwFn06Glko5/DmdtxgW3yBs296yHJU6WxUxu1Fl9Zb5jrx1hAtmSVKxVzbmt9ez5BNAPKryu1UA
XQRE3HAvPMnXJafJocvD5BBBMWY9RFTd9yJCeAoIzndI3UEvGEcsoBqAlhf6aLlygPyt+V74cXt9
AX8FDKdMejvUucnO1mJlh5SeqVPmO5PUAYys+jaVlRqfoGbaLvuh28aF49w0ompQIpXJilaGbaws
i9Z+JGRqZQHgUchnpcPg+RWUCN/vRycR7zUjZtWJ4KEwLrb1k/wEXClfeINyNnTw9VZq1a2jIbL2
4ajxYqMoIySE0ywEaINjlUdCrS3nguCBONBXE/HXkqAII4UH1ipQmIGN7L2qvSaFt2Z3CuJK3ZV+
u7cBklkYkgPlF/njKXCB8RlFAhhYZ3snogC14Yb5p3LkKxVP/FHgnLdNXzlPTefvR8d7hJ1Zu+f1
WN1XWtdLwHE3vKXmDo/UdgUUv3fasyp7cEdDF51XIpCiKB30tXgCzBYgvAgGlYkO0TFD9B0PYMJ4
snoccpI/ClBoXGnco1FoMgJ5WybJgwdqZdk/e6YGN6STbAHyA8qcybYi3TG21U01qEcnMOfBsw4B
2Aggv/G3pM6O8QidQaCBnWh8DPDwS5MR5IYM6C3TMWAwc4M0GpY2YfBtsNCpdHERpNAau4Sdt7dj
gNSaMQTLpYWxUpg/9M2rAxoW2r9JAa4uxF4RRLIaHCCpnp0WgE7PnBurH1P8xaEP7VZ0kUXJEiUS
uvB1dGBgR7im9RYN3FPWgoC203cgDnG4hAPjQ1MjgnuQmHAPYDZc66J6r6LsCX8anz6imfPG+hhk
NoUWIVMPeQ42ZoQqOWkqkASje2Ct4RPvErCxnD2L8vPQoKY9QuROVg9RG332EpgvjorcyjQWfuKA
AorVbgNlfDQSR4jbuDnwq/7WGhE8QHLkhiUxWbloS6sWEY5Chpk2Y/KCEubWUSACqRjN4szLlqVS
yK5qb+dUAX7dwAPsyh7Xnq72QU8ASQV7D8TRPtD9UiPhWASlc0brXZ/tkwQqP+3bkZw4nug7p4RQ
aR0bJHZRWT3bLqIolVG4vLTHBkILxyCw1ImF7XhqzAPcJyBaHeXtcwXlL7g+dXxj5Za5a9FHbRkD
gtJBgwnY2eWQtQEwcSx5FlV5aZVlXwqaOXfQCzsEGdOp8Ag6gtycDLCdyxgqRgsulaUXYUn9E7qR
W0ktyLXaWn338iZejOAHPAN2fxhYFX3rHDAbMo68hUC4fsHRit+GSIoWeYCQF3dCa9nzDB07QBJv
aws8ysHkKYRUK6CVYbkI7LCMwuwbBwCNV4AUF0HVpXEovdsYnivbNtBymxcuvQwl2bp+8cE1rc5o
AIRLMMuaVWn71SanwOjNp6ht0XQ3bs7WzXSypIUgTQxZfagHkJ5YiycMaFjrmkpzBx5qyuFQ9Aoy
g7UIEZTeG5M1K04V+h891JTbqrnkTdK+QkYDwIqqFLuR+PToCdDNBYJZAm6t9sQxF/CkAdJkTULb
3hUWCfZ5BTw4a1FyzwQ6e3YAXS0WAQ0vw7XXtPUzYk8QRbS/R5kluot08VyhCPOWEREDSJi3Ryjg
/PQ5CvYvtWTZzm7hg7Kkw3Cba0H3FDSokw/c4tKWFtLyGDjMzvWjpQ1sOVzBArrPIhRAqlzchn14
tHIPbRk718cAufah148ublE3CUfdv6VJtOeUlTdVma+Afl9akAF0gqZ55WOUbAxr6dqbFmVrLoMJ
86Whmm0dD8TMqh/qrYnz7GI57YIZ+9katXiYX2r9EBqEz7FuokNbEu8xQylLVhWqvlDNDCTEYAYO
FV07GrbSB/y1Llp2ArsLiNDR7KEa5h3Rb40BRGAxSvzZovRU9oxLJwf1z3siCjjekjbN0bLA8Qzb
qAfQsQXBpM/9W68HqcYJ4bvpsfHgClcd2tFSh66oXnMWvrTobqJ0kU21j+rOtWMCzncMElt028DM
dmfattjzcIJsOFZ4ZyZIM56V+WEwAqmk2967mTE3akApUluvlffkUXrvgYWGNrQl7xgJUjhEgvoC
s6U1zFTMpkuQLlatbeMWntmAhppv3gTzh3JLBGq3sEAL4tEOHfmXoGu7C55t/SJ45tO5AwQGOA1k
cVvZuO510XKd3VCDb+AbcQRfRRydQNyKImZHbyTFrQc6mNSI3uRK6qJ4AGivvTSeWQa5k93h6Qgv
+AAOvGVk31nZgx0ReVPU7ngOkH8pj9/gWP2d1VNycIQswRML0OHtg2ENsGucWqC9olVwBoM7ekVF
6zZsBT+2GYUoyHAiXT48EBEMDyMpH4ae75lvi1cdPGsS+G8AgjirICjlPsja7g60etyE2rjZSyq9
FWoS+QK99HFNqsxacZQuDvPLSGh16AEuLdy0CZW4MejOXJCCu7dZdwMPtWbTxcxb0hZsV57nD0Ej
1avnSGA8NSi68yICLB96hUtYBVq3xnPWPUQpXwArctdeHlQ7vsF3NDtTZ/EKrZIA8g8sS1lO3RME
lZ1TyAqA0wO0DEHwaw+ORIErroPivQYmpOdDtIriLF+REUIV4JgF+xFKccsgAU48yDNgGqiP7NdB
2ZtmAnrqDhjictRsHyQStcHa3knD9Lpzw+bUeSC1B0j30shzIXpR4mbt9CrNS92+0baHTqCwFj1a
Dw84mWXKwJnaBSyoNlSiS5lVvrfWFKL0PYETW9B1NeiC0t95eQlFgSR7iMJ2Y3UKig+dXZxjwAMA
epio2+DtX0hLsqXhGg+wyoSQaBjp2okEOzPvLHXgH3BtqGPew8Ug6fDd4+n2Bhz9I1op5zzpnUPW
QhBCuRXyfFo1gCyote1VetPHbvMWwmLMJDS1GpqvTaHIwWcq2nlSrtU3PvpgnNe+ONvomr6P+FMj
poEDtypgEUFtwKhH2CFWGlTwLrDPbX2wZCe3NJK3TdRk5661g1REvINiJGhA1HfRiAsY31cFq7Yk
kIAWRPkD485wzmqHPZSo3aNuCW5/E/osbUDH3eM5OrECqmpbxtB60u44HCwXBSjNquBowYeRt/65
yjiEwUyEdClJ9oTYyb4jQbJRHI9KPAZb3LBiuVcx2FQ9G/1FLbvwe2xw71xz8ZZAhuWp6luzRkXd
ffeb6FtdVjfgf4KBHrwrd6R38HTMF3EhupXj5wwREbArYQKMdxDLeDuAMh8qq953Ht2ouIIqinLI
ClwUdYASBB6DSfket8ATNKRKlo2fLBzP0KWyBmvfWj2izRDUjUWY+xM/AJTfvpflUsmoQxGrhQVj
X4Bd1IP95o6KoHTiwcEiHwEzj7MCj9vE/ogHdFxCGt5mblQufBcEUXtSeailldxqmLZ1ZryvqEe2
jgG/V02CCnknIHfpoXJXDOARdGBkDdIGjTYZ1ILRCPgzASVlxvIPpovgmGlQ9XLh9ydgMwTMYkdz
EBkYPYAQ+ltVePI2qywQt4ocgMxOI7ia7k41sbxUQqsmTC1oaCzB5CrWxgnFfdbUZ0vRfNVkNdym
qsYAkYQUyMrcG0jHdvcZyHnKbuKHcPTWnlvDWljRdqERqezqrKhWDjHJq07ohbqAzkRWqEG5+D9c
ndeyo8q2bb+ICLx5lZB307sXomYZTOIhSeDrb0Nr3732qReFJIQsIofpvQ3KXHbrYKljotUDasBb
PRjmzZ51f52xqOaeNv+mpf04et6E0gLCqNHN+abfxlU7XkZMI6FVRfOuqB/Q8x9LRhwPupl+9Ga6
6PJcc9tqtjjxQwMl4I1P+vgNral/6PVKXYKmuPLLk3EMSfpFQ/LRh/P7I7Hl1ovqi9Dj7OI3mv0o
Temt59RHodnm5klrPy1OvZ/mugpcua5gNKwbVU2b2jPFF0M9ePNtA0l6jjZm8BapoP520nQg7pDT
FlaqIowTJjUt1mkxUPDDawPpMB9omEp8CrBRmAenodBycqUu0K6+Bhk0b0QjTDFNg/hB6xMyKTSz
G2eMi1VT+sWpOY6ZtF4BBOHgrGi4GUVYSd0/dXrk4QepN4HedMfRpVw1PnnlzxIVWxi71V41uomQ
yeyPqa9oIZrzGZRaf8yxbet94m/Hbi4OVgAvIPJSa1NaUX/s+lIebdtF1VHTMFpu5Yr2VpZ0Nb+2
Irnx1A/HHSgepxK5BM9Dz72gFI3lDj0P/koHY1gyTlTMW81fs0Asf6gcnAqKGaJDe7mYQPIUvzTD
loei9s85NZW1EItPp2yGI33HwWwYNpWg43RctIyo+kyVTEeal2JvdEjqcBTFUVCEmLOGdiaUyeLo
OUZVRrk0CFs9GMFQQN8uM9dY1bkwVlmM+qzp4jX64XDCzVyMeyYYNavaqVJMKFv0JyBM0FDqiD6n
ajvWwURxJUZgEO+r6OhwaPm6nWxio2HopRtR+K7nW1cOH6pEh9X+sJsUI9KE/bfACW++ucrZWgzq
6/rgIUrLGyWu74xPORaUlzXrRBGGwQPTeEsCGEu1GWo57pU8M9Wqrppr7o3UQ+x4N4uqOwleow1U
soroFnOiUsfSmE8TmvV9pufJFtXhgMljM5cNlkXr20pYHiwFZrM6dIuTuTO3Alkfycg1kv3Wa5Hj
9YP+kyFINDCd4qVHRyJzfr2+dXZdZmAX+zKHDjWH8MUuHwzElvIm0196hSCzcX+Vfr8fRZMesUEG
mfmVMO0wnfOEcoy3x+/E+MpMfnYdp8mh9A5+YAzkk+DMhiFa6X7tr8kDHst49nZ5EtOwM/1946Zv
o8zVLiDKXudaL8L6NHps8dAtDXOlOM7iJNRrNOeL0tcIyufMz/94SH5XhonNrq0UyoUifWp8q9xO
XrSL7XzcdrH9O0pge+Az7jfgEBA9l860kRR+1oERFSGV9uiUUlBNgs8xdjfCadSGockov2AveALz
ffc+Dla2U1HK7FOpmWu/wTtXYk91orjbmukJl+elc4x6twAxZms4VuTCsq6MDTH2vGocdcsa4aCV
NW9GsShZyW+6Knp1/ME/R9SKD6437ubA6c5pp/7/Bc2odTwoavyTXp1bR8et53UwOZoerbuvSxYm
LjD4MY4ho4DdeGl3wMq/JQhPV3UfHOYW6UhlvhNq35IxPRWaeB57Bv02IF/yCKhM53MgShUxHy34
SbPn1LUdNtrW+JnzR2lmo9nosW4gZAWE0BWHWjCiMSquSk0641Kr5GzG3Zupm/mu9jJyn+Vimgq0
piq++h4mylx0u6rQ3xqQS30iROjQWUSfU3h4z/I3u6V4EsBrWw/ou6nXqoGycBejnHHLta5Zv3Mx
1VuTkLhZ9RT9TyLADePLeh/hGvjPfekcWKf7VrcLUlgO1R8sfNUhZRFyI8zI8MqqtZ66wdrJQCJh
UPxtZiWZVAYloQv8D/Q2nAmyee8MzTl2/WZ/f7rAK+x/nvh+835xf7G/X9zumegVlw1CW/63NPzs
NeOGQ23S5XEuj5mWZqeioYhYlS76G7C8p2i0pmPc3dIS+T6WCrhNqnTMjbRNdShyiQqVQ77qy9/a
8i5Kq94mlVMfyuVLzuHvFMgu9WyMt2P1bgv76PgZfrjUVGuA6NlZUuTFzN1OzJyv21OE3hEB+EQp
n6UqpMVqrfJSY6R1mzPGwx2WQ7oQJ0FCpPTxWNOiFXmJ+D5DO625jAOW3hb1hrPuao5BXT4OQ3fQ
0Vn3Th5SEWOsT+NXa6edCEGpap8YC5+spL0ohz1vxQnlFqSi2nWj9sBRZTGtRN9VeX3LCTdNZVur
aEIyQiK87WbvY56IMp3E9fGCeqvemYxVlTRfBHraqW1TBhR08R4hah6OVdFvhiHv6CoO73pQ/vbT
OHvpTOPN9ovmFkVAkXy328mmWvrGFmfuBBWOxWnZQ4nZpmWwIb9vj0GNy9aysLT4I4J2s9+Ksqw2
CcfKicqK/qAEZegU6ux3ApxMxH3wJm1P7DozocjmB+IlCuqv+wNI0bAranP+XE06Y5YanJljjxmV
jtz+/giDktjaJti7AdrUSPsMqtKFJ769KnQj3/w2U4Z1cMDQ6sqq6FrjB1jf94whg+TznHxSBs5g
2KjkGCWqfCqXj3N/RFP0L7NZiVe80KyhbmztHNbeV0BND/cH4JPoV0najo99EI1HeyosTimu9wnY
Y917rfVtynFeawlhEOtRc0k0kqP7rpl4maRf/4idUmz6ZpAnmVHh77Tc+efFDREcY84K75QWqGDQ
+djPSvrPOF+/789g6c3vIp36Z5bW8mDjjdrOJLrvnhCH+2sXkOdWuudpt4XIfCpVE4SC8sqPiLLA
8ubiyarCXGujsyNa68p0OuZYLb+LLxWzJfP2s0mI3ebOKI8eZ49HVH+kesuuMkietbrsXoEyxHsm
0nu73unn17GNIK7xAPoVnITS2uFgrDqW98rbiHGePqMoCb2ski+ijD84kcD2MgkrAnJqdHQtjvqO
SLSgM1D7MzBJX9sr9ZJ6kRUqe4L5ZyV7WU7qPYrkVzy7zGtLnQ2yw5bwzKyvMg5+TD3gU3cIfni+
KvBatOY1H9oEbWEzrGOWqh+aZx6t1B3eSl/m+86t6p0aRfaRGTOWaR7Q1CoJbY6pc+ryDSYVauh5
mPwfwinfSDyyF0dSyAt8uDeJmo0vt7/dtysfpkCs99kJrUP2VEQUvf/ZMcWfX4rAf7QS/gq6KkiW
l2c069fclPLLSxlMzIqmDvnYNi9jnrzetwdYEQCb9O6tTGft3BsFbfzlPcqh2Bpx5L1XDDXftYWZ
7NNSM96iQDvcH+C7gApxz/sgyyLvqqeNoMrE98LPd8ujWb5WaJL3XmJZJJZd8VmQlN33DOJehnIc
0rPTjP7ZB/1XF/61rNviueCM99zMpb3SAugp95uBTxjQm/Wv+61/LlzqFlkzD6d/9hJJeoyDGh6r
OTjVOiujxzIi/eDEWjwvI7z3IiUWla31n5fwNTSvWk02tDyCRp279UyrD+/Pfr/PhnhUtenTfR+b
qBLuFr79+wO8QXMeZfrz37fslPs8hx/TGs144qTSv1eExikWgWeFAgyfQk+Trujf635KT8Q5PbJi
bhZZDZipcVGbLDcjzqBgHPhSW9RJ77J88kVfvGle4t46VwNJxDMPEqeEP1PguO+DGrEmpC3V4b6P
6I1Xxp7Kh84pJGZ1otRlJ78U9QVYnSLw54UM1y1o6duYJpabuWHl67rSSWGX120cZxdnVfXckBo8
SdpQ951cjHGnuLAlJ0V28nqwcbOhGxwe7BTDTaJ6P0SX+9bWvmVogd4UIqNbE81f9weNkjaau5SQ
7zeTmv5pXyXTP++dmOK192314LR9+2pME0EyUUDWDc3J9f1DzynjMGsfRe48pbZiUIz46GjSniNq
j6IO/DUqo54oJdYvs+zoIKceKVnBh0uVSZdh2XC/9u8FETscO2V5dFR4yP0iN0bEePercqqYm5WJ
ZPc/d/5ztdGoYuNbOPy7o9UA8gplehUeNQdRGOP4z7uB50iAJwFADJBqVvc3IrAoTquk6Io9vazP
+31WYqn/7EL3wNnUSyDG6RFWnqLcKLsUSlfBkR1zmrqYWhBvK8eg9LLcJ2o6CbJRcVga0ARjOo3M
OnN/lma0jYyq+6SrskJOtLSdCv3sBlNyofrphgIcxrVlRePgKNcUjvQvqYMGiIyW7hSg1He7yiiO
aFCWXNTYyVzuG8CPVlXDRoKsG+pSoF1z4v52v4hU29+UXSa7VpbO3xuEMI2t1kGG+muPysd+mvHm
1vcNMfLt2/2p7K4Cs99UlNWX17jfd7/GkAh9E5W28feGZPaaTaMhwvlrjyDLcJ5lGenF/32qZkKy
nPgRoIzl3d+33i/KFklhpzwEzf93w5xEOfGyTDZ/bcgGTBs0Mdu/NyAoNNYeRt7Nv09/v0blm9OT
kdCk/O+XeL+mj3gJm4hQ8q8NRo+Wk5yO+st/97i/jdnX7JViDuHuvuHfLzHKsaP2tdv/s+G+9b7H
pENaS1rQtH89FaJiSo4dmtJ/H3y/1lkVJLvZmv/eoFr1y3PT5PDXDgLhFugNWML3Nzsn9maIh4tr
ZlZoBu5HWWXpJqayiBxiEAjqzU02DTuvpf9Zz5kfxg11/rLzH1XxEcSmdR1x/a1zfhkthnPXUXOI
hYo3HRUGcgr9StodoS4kqudfFyGJJvA7pBkONNPH9tebtr3WlTjiqUPUGEDBYQ0N/eRTl9V+GOyj
ZefmeWypzgcP9tSZb8yreWkZZ7Oqg2Q8VYj38QS3DkhPmGOTxD6Z5DSscPptIKCyeld7eDFt2AuD
JLfaNmmQkmshbNE+8+Y1irR5FXi9uXYkHVW/Fgk1KyLpBivpMIBhDU5rL/ljUiDZ1UMDOlM9xql8
7KwR1THtQMilog1BGR2ziYIFo3rKpF6VvnI2HGfHhhPiSkvcg8LZnbRgMexRVPB6tA9C2d9k7O9k
/98mlauGOkbuKDrggjkMLQBGEtl5+8cTVOWYHGyhoaxedKYXjlEZU/IPktfydyx1+aphhl2VMWXo
geHuhrZOdNaBPhuzDTULjLrWq8gEdPEiZzqSXvwZSnBTZfLaV/rwy14QIN5Zlw+xxyLopFpC5drX
VrWAyum2gDuxzyUEl7Ixbiht4jARpyyu4luJisPEYsY5P1oJiEkpXzJkPATKR5Kn4TDJa5YberLS
aJ9qWENo2a74JuKJQkZiVHyC1I8Kguyu/ywvXWeYYhXmaNp3sT4GF46gkREGT4EN9G9y8A9PPhUs
cxvXGiCkIq3eQGT5Rb84/Np2lTJaONeL7E/feBtNgviOmM97yCmrrSWr9NWwGoYJIlhFFT2ofZ8m
3hngbhWOncMXxamX/heIB0MsPdWgevQ5zjyjrN7MBtNRNHs/dBp/6OlbJPo+y+N0vznpyTHXfCBb
y01DBtmeXgMQjGVXoUXdltSw2N63jn4QgBzq/d0A+/GY5Ex4iqMemLpE08vHdl/5fkgfuyI532/S
tW6glOnzPzf1wF9c8UF+CWTjvZZN/sfRZ+dyfyzFpx+553TX+7bM69/6OktuQOJKJBGwtvFNeuvc
t7/ttLs19QCZE/l2n3vltq7NeZH7MudqTjrz0uByn1aRbZurSrrpNjdox//vA6yyDUVlDSe0leZF
UxZw88ndKhjMlAnTfdUCsApwlCpYsZxI6L9ixGqRfwemTzGIHgkzhte+5l+nQdxwEseLCiIKPVb1
MCkonOc/rOw4A0Sdo+haePKYumenz47x7NBzmIO1ooTftiZYzQ1a6NegEa8UYMEmdX8CWLjGI2Tc
YDtOKTLtHfW0gOYPK4ysO/9CwDRz9KvC2egyiFZ+p95rU84bkWUPgvLVKgioWPjSL685DLJWex1K
CsVa+Rx109q17ctaERmpUkPvimc7w9bu8eZq31hNQmDV8tDXmzrHvJkd/MjeGnq6T5P6I9OSqwtz
LIizW13hMEYFmtSacw5ausBYlG99R3Y16m91nUar2e76nYhxyBbxu+to0UNVpH/aUaPpko6nzC0B
C/YF8xHMZq3Zgdx3sXQ2yAJeUtn+ypIB1Gkd7Lp+eDJLb2v1iJ3Gwu5gddIqbyrHXdtFtJ6d4pzV
84aYCFAYyF3H/9KLAPV5laPe4Ria22cREdIArrumtavzUAdogp3oxFTurkJ0dNSb9oFhkJh1Bjtd
raxcJfD0kxDY/rlvEnpXovf2VWIiTxLmccZC6sDZhwqv6yFe618Tn9TO4ksH+vTYDDAk4/azYHpd
Om99+7c3di3G7DYOrczsw55CjUTBDFJL+CuA4jON0BbrLT1XPS1+m3JNOOmsIlmeonTYeqKad+10
g3Rgb5hmCgr1OZBaH2bzSLOqH3Fg1L+DzmMmFCEUIYTxM+obwngw/qMbMvXzyQOD34DkP7g6fNDG
rUIZGd9VPQe7xopXqRY7m9kl1hC+/9Wl6jai0IKDbfaMwCQLjZLg0ucTrcoJWljqCxjaVfNkZOPj
jPmYLIYqWxQzVSOWqxIrzEOZ5HuHcv2q8vN5XY3PtPew22nmb6zc1jWwqkunN+vIb7VjRmeSpuqr
YffuyuqoME4j/aEVg75i5IiIbRKZ66ek3riVUOspGuu1XwgIvv069qNoE0lg6zocwE05G5uxItOh
dIY5cKVSZ9s5Tahl75UUC/bS+lXr8WJtRnG1OHYtT37PffMUJe5bbkQ/e7pwUA2N3cw4BLSJKFAT
GTo2T5Lp6biT2lzRVrXHq0gEh+DcqnBO+pr1YEanWwXn+61UM+vL/Vr832v3+5zB/WjVQGXIodsr
svpiz+oTfwojQpZb4/JcSelUl8U3te3cGh33suH+2Pu1fy/u9/XowSxYtcepotPpRsjFPWRfF69X
3cXVkvXgPvaGso/3t2OUXR5q1qDBVueV7u8pVpA5ICd/6tpOz+PiIlSdb6pWixktUHmwQ+gFtLS3
lDc/jpn+3dEF4Nd9BsuxarTfeJhXemziUTjY/F0nr6oeAfdXjwj43fPoMqeiFL8dR2OUhWMjEwH7
kXh5d+gYJsJPmHehoIQRJi1DJu/tNb2Pwc1p/T63WK11LYmfvOW+WksZ/KxbDmoX/ZWK+wh6I432
uWbElzGwfjkUHB6Q6ph7OSN0c7w5ejad5qAxrGVXoMBcsL2DtoqEAiJj4W8E0QZrUwAqK38GReAf
dXiJ1zI1rUOl5se2+1XquXFGiVrPKzwiLlkiXQzTKAl64pzQkNLG10CWJFqZbWarUnuZcprVDP2W
iGF6hMcW4pYfmS3Qw4B13Kc4NcwNtAgS0FkLJx0yqchlcUjTpt8UojG2QbyEtJ6OlVWT2c6Kmmrj
mjlK6LTOiYu08VkNGOfturxokvZ0P03qybAe07z4HCnS3rQgqN9kDzF4KtOn+6002Wl/kqm1Hzpj
4q/rT/mD0fzOvEa7tHnyoiZHO+QYg29lb4pwmc/7GQ/jsRjR2jNCoT2YWm6EdhN3oRfjINT5eBvq
injP/fHhftFTNAUsbVyT0ak+vcp5Q5K3qknozaxzbh0JJr4mzz9quq426Elo0kW1/WG48zZwgrdm
HF2LnnJKgB5EwlxlMDkPolEMdjGnY4Im54RhGFTcEA3+psZsvFJaHcEItLPjmPYwbX1im8SF4NM7
MO3tqH60c04QqIc/k7bqQ9upq4caBARsZtohGTa9de0TvzmDl//EAXmxjDR79eRLQDP1isutP44l
2reqEFfV2jtfsCDWgZM96Vr9WllZfqZ32IzPiQfGEdyNbYMVHR1sn0y7/tOkLlTEResEzg9SrbKb
s+5vyzirPwoz0w/ZcEN8E8MX5HPBwkqhpZfq5M+46RlRCarE12F2kFHvnLFgbJ3ouseitqJ9C+L1
peIDbKWcPECW/tXoDOcaqVQ/d52lQuAD43uMesYAgBDYcfzbLvLfRjAb75WlufT4QmCt+bmg0xYm
SM4OQxMBPURYvpEUUzf0xfVrQXGSNs9Tu0i6CnrhhV3Fj03fb9KoGp6We3LJX0935Cc2IHHRqIYT
o0pt6wjnS9WGfs7r2sbAT46BWLNmlsslj8ndvdrhWRLN53xpVPQAVXSzkGrp6VR9+7FyQcwYuGT8
7i3QRHXteqb30HErV1mLWx+IBOZ+2NubcYifDM8rjh54N3xUcXJGJeIforKH4OEGq27RkrWKlIxU
gTF4YEtPEXLnNYpjb0WYLPdtYhb7OG3GjZVTI516Wf+AkfE2w1o+uwWAxiYv1dVMAkLR6tHU5r1Q
uffppdq1Y2x2utLnaJ8NxtFDNfTC8V/Ra7aAMqZxzuQTqc6lXub7eLmGNT1HSaXyg0aHTItRG6y1
LFdnUPI3Rxf9IaoAwqL59vZjS+Uv7+D16GmmHiqrbXGVynJN0JLd0DpYMBrc6GEUvKI9a9pGF2o+
omMOmIDB2KAJsUeECXTXI5kPx8YUFIvFxDAHHAAJZSNbdvXJ0sktU7uLziMt+9Dzc59UEWNdMxTd
Pht9aFvluS8E/5FlVegXGVXZf6qkOdCmct7q/qsUOCsgEg83tSTTOU1nb5of4oZZC0VRp2HQzhY0
2aA7xHrdb8GQfsIDUk9Dfa4rN/vEOmDsTYeuuIPK8IuC+taPA5eqkQeFdjTNJ9cmbUde2O+M2HqH
NVE/NYn3UdD7Qy6gE2XRpNxMwmM8TVk5LxFd7cro9HdDB92i7B5sdpEBblbam9tykA4CZQPujHdt
qp03LzU/HQ+7CENEFgSlFTqoZHeDlTjPBHiEIEF28Tzs9wiTrlKzr6MqTDiz2iadhg5F1WRepvwy
uIn5hc9RbAvJdIlIKSKWpi/2VBIgotdlsveIsZFBDNa5zR0uiuxpwlN+aYU+PxcdvfNueDHaCuwO
HGqdAtpQzfbtfhEUzdnvzeAEYz/bwgRizsucNg+a6snmoB8cPI9KlF/90arslxwYo1NG5ncmzejR
vWbozmytd57vF2lfvFueeTYL4T1lM5rqvgWA1RgIC3QJVDs1vUPrt/3GStJ4h87eerUK/7Hk2sFi
ktHR14fsyTYwnyWw5z5TtAmxkfjfrRLX0beiR3DDf+LELra+79ihS9f0iZTgl+7ikusWbWiuyl/g
XKZdodoX2kA62uUEO7stDiRz+XFcGhgszMYhjWi9BEH3areJs3Vq/htEY9gydcd8i1zrImdb+9a8
sV/1sUzR5eIHWcW1MBCUGumDD3BEyyx0190cNn5nPrS6cFd33kmHrrLLmuAD+K2zMVL34Lfod0bN
ZIozFt7vdPzVSqM/ePgqD14e7K0kEO+2Wes74RbzBqvItl90jQNMnQ3KW2/dSvNogoG+wPnvOjjP
sLFMnaVUB2zWliI7c9pAmm/4mHZAjt3/Siq2X7tJAWpYLLO0HCKLMvNYd+A/ZQJ/WWQyjKeoeRZO
ts9hxT/62ciIQ6fIXmKoUimMi+OE6uGSL2pbrC/iMujjmpb0CoPxVWti/6OyrGFd5cBbhjRlQm8P
M5VUcy/VlIBCYTyS8J/z2amugRlsmFAxH/B0FC9GqRCKi+ghIUOQsk03Ms+PjL+DjoR12zG2qaHq
D9E23jG2FGKAipZKNOjDCU22Q7PasZ6aimJV3Izd0e9jtYeK3K9KGhQrM02LNwMg2dHQmY6hMkDm
c6l+YlKNWxX8kcZAFyJvdh1vc8P4sfiQ9b7czH7nw9m+WnSmLwnzUkpyWiRLDfylOJi3yjOfwbzH
J+yu2Y4pX/FapAYtCQg1D2NQi3AasCz5qaS5M9TuHjmPsaHUC8FbWyaC9BwmJWJzZM9eiIOqfOgK
/9inkpZYNyR7zdQg3nVZflBLVSLR9Rcf48CG8ZjB8yCPDm4127fix96V9ZtlJuRcOLc5GU2a5n4W
tvfE6JxSJF8eWn3qEFZGPaBeTEBmzGw2tc1qiogzpJft1CmSj7QQl6D80SZl85pZQ7urdOac3C8S
uzN+OdpeLJ6b3ncsIlat3DJgiFM+rc4wsxGU3v/L95tD1dobLclP+Jvyz85tQzrWznNSe8c5EM2p
1+p0VWlpTrcAAwpOmuJ9oLUzqNb53XlpmOv4X5jSVRNA6w8MCvR+aqxW/3MF5SzC3XFnZVN3NZaL
XC1CLzqA4Aj8eVmVncP9GkKKtRNP2jXzkmdrcZDodq+F+BHQozbGi6vUKXfy4Cbs9InDDPkME8If
y97HVCGhpCCNO5Mi2AepMYWO3k7HRJeqOSAu+oV1Kn3ybHr6tmk6/Cx9+pRqun/tmI0W9UWIXskj
Ne7zbW9oOu5/39x6Bb+11SMyr3UicbTdkd81+0Qrzj8GpkwvOkat43vtW8HksQTqS93qR/RH8ud0
aidbHSI5U/4ZLOMk3HncAfZ/the7jIo6isQUmQdTVueJYW5l5TrP6aSNN9uZDvVEuTnukBdipjUv
KZnzWoyad6AD26dB9COLzXhjseqe6qY1HhwkLSsvluq7i7JbDhR0V3MEr/MioFpDci8qsa3juttK
nRrurMBhTan+kgwLrJ9sxQ9HBiMcdMeNTniItVDFnv5Ji32TQ0R/Y1JbvlNCu/RM0CPvHt3PLK8w
1c/Tz7hR5mqOp+bRjKjHRqOT7YIK1yYT1cVbJOV49FrClIKF1zTz6KPnJFsoz/kwlco3kvM5JHBo
iiNI5rjtNLrWMngb+kls8xp7dJGmC//ckgfhIiSXHt+D1CinJkP/Kjv1g6Ba3QwfY0nlTQxRyjBJ
9Zp48vUqoCKU6JQCyuInOnnrer/IolGe+7pC9s1iEDdRDQ6JyLBvcm0/6z1C69iG4YPmE2lJhIpt
uc+x1Jckin4ArH3Oy9x70wZb22ayFyDxjk3U4VBZLiLNo4w46M4Gs718li5jMyfZX2l9LEGWcfFU
9g6ZnP7/ZKBuq+0crUxk7MzKBs6Yms7Ks/zmFORZfNA8n2xmdAz+1IODnCdo+vQjq1qitGbs190y
FiAzg/5odVDFUQFc7hdKKz86vyxAlrft2uvr6T1eRiJVNkWIYBQ3R0TWFu6Ad/F7FjOCn/lsQ2jY
SJCUqBf9MVRlBOOwHz8qMPqbqGDUnWqb+q2rmjIMWHSRqpmfcxelt8ie0xscr3GvpvZHujiPAGR3
59qqg1Ws+iiMq2w5/BDFFp2m9lM544ofq+sU29leyySTYofI2jUJDO9G8e+dukfLeZYThliTKWyP
rPTIhWRKASS3w8CK1M0eygf6xRMWQfDpvotIW7jeA5zDMJe99lQaxkbr8uqScQqn2n8gukR4zqKz
sX36P44GDBDH6vpu/NHrnJoGdHqmDhIzZq45PoLh+sn4teDQtpgrEiNKQOZRKrasgtXem8VZtiVo
dP5QM3aIrVgYrhTHtg5ZGunThH9M/bD02ntuCyYUFBbEUrB36rMS6wRV8icK55+xmNyLYeMPLdEU
XsqBeXlMktQulYG2yKnHdlMF1itf6LgqGmZxVgxTKLpopWmpd1vs2cdMdq/NaM280Zg/m4csLdBN
4xpMGOix3gXXeaw61m+MAmiRI1Z6WKGISqYHNE2HSnOKtTQLPFWLx8iGaNolGG1rOza+yatYwZh6
hJ30V0wH46ERTD8lc6hPRdY+NboeoUIurmOp1LXtKmuHZo4kg7DhVIAaSI0OIVI8XvSWYVFw+WAc
jtovdZLJ9OBwCntrBirNZSY21hA3L1qiogermp9pZGabgebGNZt2YwVAmAqQeiz0wvnU5olhFoAD
n4RetttygIuvIxULxwxVTfCSlFlw0x3qf8CA80dWH+ZfGHHGgruaJGcdBYw/xKrpHTuiK849+fRk
DQgydK1AWheZGAU8Biw0NUEJBX1O8tpkIRB0xhBYh7WjxVU9eJH5c8zV9JEx9NQX+YAjNZs+0ri5
SsawrBQ8sO1w9zrMNj4r34tWDI0hqm/S3ym4+Q+hZdEWRIW+XcZPrCun7Q5UDYEAUDDCN106Tywa
8QNO451dknBAxIGRP2DoHj5RjJIhVf+PtPPsjVs79/1XCfZ75rCXi7MD3CE5VWUkWW5vCBeZvXd+
+vujnJOMOMLMPrlBsGHDshcXucpT/kX4juIlanael681OYIyrH2VEO7dSaaorVpJFZ8qijXIPA/a
hgoFEn5KmWHfDl+6gBW1SeTgZ6VW4Selp6/StpRQrfoOoCXnTh20n0xpMDdZniObDxbVLgtN3zaC
2TkFHMhNy5iPWYDpxARGxao3opQDty7VDzWBSs5n/koZBpFKwzG8vDwIGnUkZO9qjFXoNHopOVCA
Utak1D+8Qc9x1M11J5EE/zBMMt55go8DIVCh+z5udARsy/lYNX8oReYYdA9eatNYTcmPpByCJ9pj
6Pd1HM1WNUKL9MWD3D4ZRu7b9I09+/WYJbGmoFS2X/pCbI6+Ev6aZB2G8cfAoD6YGkHzkGi0UtvJ
ctOmEdZovrZII8VULemJu4VHhRnjAfMxHVPsfDsdanGLixmyYevEnK3Asqm716xI2upjPJB6W896
W9IMa7VNLA7yvpimT6h2IDZUME9fKT8K3Ao27hAalfRRuI9qTN5qk+ZtAY8Y0D21HaFD0KVWP8Zh
CtIrypH07T+aVqF+x/TjtqvMo1+Ur/FouB9Uadsag394/Y9iINabWcVNplXqnSKHL0NfVg5ozxm3
N8AKLtRDHujF8fU/EtVaBYGLO8MDBWn4eNXJGS59glhuvADKn16owtEDPLgJReTRUKqRm6D90qCb
aNHiaISPBgLcGCZP8Ycs3Cvx9K2hJM/drZS3CPke0zLIXUia9TE2+s+oKITrRmhbrDFZO8Rah3K2
6EjhEU/gDY9joAzH3vs+aG0LKZRrSFKAKpIJr6wJWSC9L4v1a70lzKrK7dXCOAoRRyc8VAR8fRSp
KjDDtwDR69VIyoTNkX6fIpi2p88GtiRpd6/RMbfwbdwoDbDdRlwXsI9JonJK2XX4Qx90fZtDOqLE
8ugpbfE9pYLsVE0pcSoJyEShXVhNkDhgFhLCaZsS2XagSr12kymUI/XZ9NmI9P4GR5MCH+qgEmUk
ELHpSqoEG6hxMB5x+wNkFRS0Jg3qV+I47aSkiPZZaaakRJl4EKJs2+swlTXltmiBJfuaEaFknZPP
DSa1fWYcD/p6guK2JrmOb2QK4cg55Qfof57rM+OHNktjO1xPSoWrh9poH/pK/4Q+0eAWCTdJOhUP
9OpKTun2i6/zJAlJwE5vpvVERE3Ttve2nVbdoVCTPSVjXmFvAhMTIdDvBOfwHK3yFo4LC1bDrqtX
6ydg51i74kVkC4CX0PYLX+AyehBPxQCZ2Blg2HrWBxNNszImDIEYk34Pm+p+1KfiVwBpR648/wFG
U+SkmPTJKBB/yygnY24iRMcauMJQluZRLp8ma4ByWRvqY2kU35Hf3pT48G2R+PpmpjCuBVC6j/5T
m2FbCOuhvSlFcMmtHqtr9IFA0Qo5wWOLIokIdhaFzY99But57NoZ1otnDyJi+l1dxT+TQPkeKqFy
E9BbWxs197ZReeXW1IPJMa06XlsSzQ6if4QfFU46NXvuZrShYdbSjpDLW7WevM/6sfyBg+FPBF+T
L5mBMRSCFeBYPA8V4KoOsbCOfyg+BMNODQw3ResOodMWsaqOYrCoW/T9e2u2SabfCZmtRlFdDCoZ
XZJqWJudJNuVpICNjlA/rjNPOwadUG1CqjorMoBG1WDnmWYHRQpp4S5uwoqCSilR9Bf4XuQBZuvX
+4qqEUgyFChX3qFGiHmf141/eP2P1hryxoR5elt0Gb36ZrQOY1hYB2n+Vd1OomNUKI1ynMsgbj9N
CBTtO2C/XJqK/yHJp/hOTHUPhFUwPFotr1lWK+KZuDW3Zh6Ph7j1VEeWAI2jfIQ/SqQmN405/PBr
uKiehYl7bOBU1rBAkkkELILZDfLCEqibjO8VIp10D5ougP4YuxAiD601wIRLpWM9WNFOH+F/gVxF
eU0TEqo7xkEuEa1Cqjl34GsYa3wcchfEgGILFYemLLcKPAzQjQK7PqtnxzpDVbZ0Nr/KbXqIasV/
0iLQrnSPBXeEhuX2Hp45YaJpqxi5/y0RLKZTul9T0ZFCN8pae6YDOJwyzWNMLrULOu85x2+cmyIz
YOaLP6d+1hODn6SJXfUwiRXEhBRBJv4ebUtreFEq46boG65aX3qpGwVJpCQbttgT0YFi3YSyhKgi
/GXR+BL7mXBA0XTX+dATh5JtTeOoc7vUn/finI4GfDysJTtB2DZSSZ2oz9EZ8J2iFGjZDbTvdfqr
2vBZEOPMQWSitKOwQdsQ8FBhkuND7rdPzDjesbdQZiOcU3MLQ1E0RZcsA6SMCkBlYe4yJW0cqz04
A9nSvtIK1RB+iPQDORXH5aTqW6O2ArfXiB4hGAa3hOQkGbXc3KFpNu2oe/70eyYUNXLkFpp8INza
GCB+juQk4bHK6/U0Weo3UYZUHKCWjWNcA/DFmmyrx/mhzGBttVEs3nJ1iLem3n2PNT5SPEgDea2a
40IR3Jul1h8vz1xe2NrI88xxc9QtVRJFhZSRN3Ni15NXExZvkMe5+wuBYNac7G4SiiN2H8UaMqu/
trJE2mUoz6bI2s/FEdReJaQoghC/Qtn/ltViwnfNI/CaPhVZqDsIbg2mXfrWeAx1jZR0rA6Xn3v+
IIsPZhiWJIuapOo6ILq3j03sVE7IN+RE7eMtgmfSPgvT3YDtuKPEiERT6J/sKTHD1eVxZ0eht+Oq
hoT9iYmwMX0RWXw7bhMJuZeoIeojo6Kue2orUkxtTUInF5GdbRNpVxx6Zruk5YCKRrKhKlhtoLL0
dsBYwnHZCAImitrkDnc6uXwIpBagi+plV16qdD47jaaMRF4mz2V0cbENtMHEJzwiWgu9IdiL6Zjf
ZvX44EmwXdQ4149yZnUc57n4rKp0isDcKk2n32AZ9xnuh3gfY15QCwq+hEWMcgJNmyvr9fy7Gxx5
Gh9BNjRdlhdPqGCcqDce3pENmdQONhj0ojTfQy1EnEehYcKtd4fMQXR/+bsvxlVkTWOR8R1wcbGQ
Dlq4WhVW1AQU2EI7LSQTfQEDzA1goIiuLPyBObVvO73YXx50NvZZfHyYpciY6KYmKcDVF7PtCgBb
hKeoKSlcXsMnq8+yDxzANAjVEN2dVj1K5he/ENQnCzEcD9Uz7DIw82vUPHksR7l3Ug374tfftkjz
PyqG9AHHuivPeb5uTEPUFeICi26Soi92I8mhFbR1mtr1FIuUldL8hu34YlUGTGkLvoQE8/ah7V0B
OkCYYG8Knnpyq1qKDyT21hrdJOmxeSlw2KgpOK8vP5989h5VJIIkWWZ2GEyykxabSJUGWZOm1KZ9
epBp7mIVVFi73Ahkt1azWTAtzDfgExOXCbzkYed/8MQU5+8xWuu9VN/BAqjvcpVKxIj9KUK1ePZI
GSFs2ivNSiziZAN9VsENMXC7Pl2XsAp+GGWZIBUWIxwWi5AM5gC4zgbn8uykpTOTwRKxLNlgkWiU
GKTF7HJdLCzEAFBWrLFwBOAh+PVPPGMdqrRYaos7P5bql1ZeyRVOzqGWfsxmZ2OqGDeXn0R550k0
XVRZqKpF0295WMmk/2koIR8ao/qLgft+akTUIXoRlxUfGyIksHC/EG50QWtuIiv7qtbJ/atuwhQJ
a9iZxcajAoW5h7EZsbT63Dc9sqFJd6dOdF31qd/JoxLg6lxP+6KPuiM4YWwHfSF1VQyLUqUEdwVH
0Yqj0UZNBLy+FPs7REevvPTXqbw5l1UZvT5JIjGULUM2F0se/T/apnOli3wElQwW2E61yi2WBBMG
qJ7wJNT9S2OV6hajtHUezmB5AyL0K5zDHBrPFpWAzqic3qvmbpQl704tKX0NOChrknXtefWF0ZvM
ItG53xWKOEQ52vIoofGZTtxUlAWxSM0tMkAp7h6lOppWMUrNd12HZ3GZGtF2HJoPNLS8Q0dgt5EB
j2JV9BlHWP1L3iItJRv6YCNM+q1SQsyYPQ1pPg9HHGDGVKGVYpNMuoBSWol/SUKJuMZZCFUTInGw
P/ev3OA2aQwqDkOxS5s4AE+CTlrS8QUHAymMJjanQ9RnSHZmvrauEAlfB2WGMJqKQJoPoupGHy3K
jkqN4GIQRLsoHCc7w6RyLaXB7Jetf+zyLsHds/uRkiWsvAAWX2OZgPiE8CkwexFVP2uHbEJBoXuk
69U/+ZmJuooSXlkp0llsqYkKmnIa14akcGctbvAaTJ7GZZHalNBVMmGP7u3XkEgpp9f7vUvEwJa0
Pj34nZSBOsBVth+VexE/DbDmL0kqaI+5oCi7y3t1eWrMN5okcmpLAAB4sOWNRnu3Fanq0EecSsse
cgZvFXECOQfx1cQsbANUDaL5qG2nabwVIXil/fTShRh2hm33/crjzG/hZD8psi4bBge0JkP7UYhA
3h7Rmglnr7BAHeoolj14Uze4pDEBqhv0HBWh+5b3crQNqHzvSjSpsDsfrkRa0iIU/v0I8wOwszkl
lrGFjlI09jdFaIffYMjcQjgXP/QGtAOpsbqbochcSQ9g8COhY8jd9nfH6/JrWKwVHkGhaquKkqqh
t4Hq1tu3UGtG1UcjgoaK0P/06HXaVt7+TGR23OWBFjfiPJCGoLDKGaYRUKmLRRmMIcITVQTHwogw
84s/tiJs7RHVjArh51K0iDDqHwpq4ZfHfWeCui7poqYwuqVa8zF1km70Ihknx4qwGryCPss8w0SI
I3ow/OrKUO/M0bRMwnRNJs3h/n87VuLpGikzLbNC8Uc7L9PhqPUajpr+JzHtPqtgmW7LOlK3fvJK
WPPMu5yq00owvfFrK8OLVgK0+uQi3fUUOx7ArJrWjV6E0CbqAWqt56N3kfetG+edBcUi3WBQYtmF
FCoPcdJABwdaiAjY2jfz8dATjY0+1s/5LDdYmjMgQdnjDmveIfTo0mXdGo0mqkSWqOnDvnG8QIm/
VoMIZdJXdjFGTGDKh3YWEDnikzJSoIrbh1LhVJRlmEl5Lkyu55fJ51pHMd0MQMPJZozsUizeaYk+
3QlFMl35oovYj5UENUJXNfYshSFMs96+5azpzCKqw8BGEEGGzzE8GBXow878mJrgWi36NKsrH5Z/
8e1RAQyS3QH0lizgbA3NUiNDFhBPSGUH2LJ/7tL2WeTXl4c5Xz6qSo5JYCVJ+IovJxaFESBZoMU2
3EXyHEn94Ou4zmMuNq0az1X9zhbq/E4FfHJlgmfJBq/UxLvTAJBs8GYXCzdsRcPsYiAmhYCpkiVg
VhZO3h3op8EOLVnc960OxNC8dgAuwrf5U+qypgCXxb6ElHUx7jTqaKPLCEYCQ0OdyMDeUE8KikNU
WA96M4BgMayOChoncRaUtO0qq1s3QwFxLARKNQT18fI3kN55FVxP5FsmbEWmvbgWugxeUaQg31PV
WQrVLHZKwGR7URgtBLzMxzEKxV0ilsltQJMO/3qtcya/pJeU53SnPEFbo910CHvjAaHdYB+n47RC
ALTbXn5QeY73FovSYCOY1I6wViRTf7sNUkTCaL8qvt1pOgzaFP0S3+yHF8xcqlERkUTFKLFocBQP
YrFe5RqCARx/pT1F3g83wCzLrixPdjKvpSeFvOlozD6cE9aUoaDL2wk9JmLrlh/VAcCKrX8lIDjf
x7xmUBmSCDKYqSwC2jRNitYC0b0qq/FZmrpdWMuQTfTmmb+GqYN65dw4vwnwkjVIWVQCeUvXFotN
isAXdMEoIIg3vO5iSrf/0S7Wdc6n11qBKRIDv/0uQDMGSlCtb+cmnL/Rbz+NUFDQYqug4vkuEJDM
8UUzxkeNDsblRfHOFMnfVd4q8zuPufumMX1FoqzGLbOfD6pUDKENXTuozr8ca05FOkyiEmaQjLyd
IsXfsG5KIBTG5Ct7xGwFWu5B7h3pd2V4GTY//7fTMkiiyXxY5QS25uKVagFkiqixaEWhGbMSChFx
Yq0n0786szncebupOIBNU5fIcAF3LkdqjHQM88j0VpQMsqeMOvJrOCgY430Q9Or68rzeGc2cq4m6
JXLoIqT99j2mWNGPoKlm9bGxP7ZYpdeU2IIBu8/ErLsri0M+P20px9BSV4h3OdnUefWchEJka2Go
Bo23wiBxlaB4ZKeejOFuEYGZmc1eKj2X1l6GxlsvDsndECbfE12802uvuqnlnATeyO6NSOKyNYof
Xa/ciECEc8sPbudm9pCM6VrOav0xb/R6dfldnV+OPLE6JzUGYaomLx7eG2n6GLhgouqdlK4o4Aad
hlPnvOI8cVFOHdGf9XgV5RHZnquh+nvvTjctinJUK7Wzw2PWP5AAZwqrLmq9jTGKP16DtkxHti2y
+g1dcG8tVvKTCBx6pyJes+rV+HvRNsoRWyDzyrc8WznUhCXJUCktifJ5/StOIwskioXRdd7e8TJe
m3xUIYyDAU/oSkJ5diWSnKg6ZiDgC9l+6mKZClNcdSqjAbQGquspDVfOxyL110r81OuEKpDtrr3w
ZZsAPUrKSzISKNYcEhEbvF2sbRF1gg7iZjXWmvolB1TlMOvoxsrH3k1FIP8RrErbbNPgh4yiXh35
3HSm9blsquIGSE59CLMPmJQe6Zf4eCWsrNYLUWYN9Nt0KNGXmRCnurxGzxM6HtoQCZn5H0t1meQM
rVKbOpi8VRsUqOOp/cNgpc1WUVDssaBoOvpQGOsiAi/ajCnuyk+xVEVXimJnlwAPAdEXV3cuVdKR
xWmJz69JjqAQ0s/QFPCCD6Y4U74tM7oSgyy7WPNHYjCFicqKqJwFxh7l6zwq6QFPtNl37S9Q7Lnq
65sJTsRqSjUkaTl0kB7uX7qAvnhKLWUfGV1wsOrmtm66looL5ER5QthLTctmG4hBdiwk+eDzoY4c
LZCZ05a6N7TXuLPGr5JQtGscuPByzIp7fab8BBBc9xXVIjXIRPDicfYUTNSNyNOk/QSJwL3ymc9C
L5YlHQuA0BbtCyTw3q7NEbYuMpv9vDYbuMe6VNN56LDZsdR73Zd2Q5FKa7xMMXCUqA2S4AYgi5U7
GI3xgzyGx6Kxbi8/k/waK7+5unioOW2wDBJtIsLFhqn9Hr50wAHZwhzbZYgeAir8arYYPlXQ4lfU
1e6oRPvrPtTNFdVR6QZhtyBrj3KrPaiKda+he7BFERoh5DDIHzlvP4dZHaMPCQgs8j51epU6w5D3
T4qIK7UWKdk9RS0k9nXrOw4O8gPVFNjHgJG1CAekekKiQOy3xQhyFmE+dMVMpd+mVWcSmM5QpxZe
hYCJdp85tYehIcJYdg9eaFv42L5XGg4TKfHSXTn0yNd3NBu4nIH+d1ZxP8rGzwxu+yERkOXsRmsv
TJ7q4ouorcwUGF/Ykf7WRfZsCLeJ0aS7yqoCp6e/Rfm8/gJHIbkT4xCTVMO7LYLmNg0M4QhrFA8E
uk603CnyymwhGbk/SijmjVJ00R4NxHtdKKqfTl/2h8nSpz3kcuuQFsEGOD2sMU382PXC5xY9xIeu
LMMHeva/DDTfwAbtk9hqsWMBb6Ij5Hqf172Pi4Y5rJsEvLWmRDOSufjUp60KnXEGPKqdvze7KLEr
2PEOFC3YeVL7HCRUuQVu+a2QA3asx3h8DmoYCWMrPyDx/VIOeEAUmF7v5QKui6oYiOLJqr8PNEHb
R1ZsrBAPg2JPteIoz8InU5b/TP0m3+VlXdkiBSgUnlE6x+VQNioVPLyGeYGWxzccwgXEM/kW2pPw
Ic0+69WUunpkKLdmkR7NGZgSdxhU4+jg3ViAFyZJEW4pOaxjXzbtWirFTYNi821kxmiY5+O2jc0X
NP/0ndpFpCwUMQY6fKtX+esIkUx5UrT7flYU8Y22/OqPTgzO+tCJ1REiQE3Lvlc2RQK0rw7IhcSu
C3ayMnROTuWLMi343DRQfghlGHwQg5yVCl/zUJS4TI1T0d0r4bDzkCEBb2xNSNAryLK0pnSvGNEX
xRoHdH0RdARn6SAw4R/MNi4/ZtVzgAS6HUGcvDWrMVhLflttywSwsimhwGxNSXwfJ/VXLc3yeyvW
f+lakD80NcrBWXNfz521IhN/GWlo3Zrx9EkFIAhsG6aaVN8G0oAVRwRAoc3R7J7EbSca4xNCODVk
Nc8mTfNuvdEEbB5UX4XASrBSL+WVX94q4QEaZ3eUUKM5phVKiyUoydVkWsFW0aT4KFowXepeuFbn
O4tMLJOCP0VeWqZkCMsrsCZwRUrYgJqAB58vEa+XATCcUJQRTE2uXkHnVWXGm/MCg6xLpDk/P89J
UOv1UyHqMkHt7Bs3gLqhytURoSh6tbViwI6AAko74/K/GxrYtmXMetTCj52W4UctZN8un8PLWImT
j+qfJHMczJWcZeMPp8CkMjwUoBC4QmPbQwU8kvG8IA5QNzClgdUO7hQOz5eHXb51hiVEo4dONw6M
whJOEplCCE2fYSfEGfrU5PSdg2OTEvYjIOPLg0lzBHF61TAa+GuLxitXP23ARUDoJaHc1rh4r7qs
zQ9I2no3oYSHlNimo5OZaBwgCydtchMsiaxQJxSg9F65hJd38PwMxB1koOpcQVjmTggNtGGet+iC
9XS68pQI1M8t9XfW8V8/hv/jv+TH35Oq//Hf/P4HbbGKa69Z/PYfH/KU///3/Hf+9TNv/8Y/bsMf
IGryX83Fn9q85Hff0pd6+UNv/mVG/+fTOd+ab29+46Kx3IwP7Us1Pr7UtKxen4J5zD/5V//wby+v
/8qHsXj5848feZs187/mY1z4xz//aPfzzz/kudz0X6f//j//cJ7An388Z2Hz8vNv/7f69v1vbhpW
35qX+uyvv3yrmz//0PS/Q6KUcVuBMCaJ5E5//K0HtMWfSH9X53iZpcQP0IKhjJDl1MQYXv87rX0N
0AvxJceJxNPUIFPnP5L/ritznEMH2tBQpbL++J/HfPM5//15/5a16TEPs6b+84/FKmJQsHl0jg3A
WCT96uL0wEl5iMcS+dPKRCiqvbOk/y1U4XUIACQirS8OBlOfw/XTA2qMRZ2ZgQhH99id0Fp7jF2o
izYEqZ8BZU5uZWd0sPlyDOfko/xztqezWxYzz8ZeTM9qldYvUzisCNI4nlCskMS9LzdQzDbNCqmn
vXeAbjlJO3LaZlNfSQ9kPuDpOXE2/FxHOpm6PvheMQyy6uSwrFcqrTaIHf6mr1fSVnCx1rnvfnmf
i/3wDA9IeJ5fAzLiTmRfeQ1z6HtyXp09x+K8QpFdncxJUh31tnWxt9gIbtyvUPlcKS4AAHu8ckDO
n/RsvLlBwfpWZlzT23lj/JsMRRHr8MdvaxVv6g9WemWIZZP395xOxljMKbWswICDpju0l7baNn6g
rRbe4mviqmvzEH01jsox/H75RS5qMGdjLvIekSpVjfgpS3k3v8Vm26/1NfjezeVhXvtk5++P9Ey0
VHbmsi0gTAVc/5FxahdHZ1Tc7GEbbrSN7PSiE66vbpPFffY6L8SMdWMuLZHULedVQFseMllzxL23
n+cV7oIt6vzrqzObv8pyZv8aCVGURW6eIPcDxF1UncqBh7OfFRxquEgPuJBtcLawjU38czAP4DhX
6k21uTrT977g6fgL8KWRyHgHxSaAdhtdeVtxxl/aetjVHxVn2vob61ao1qDJ1+lT/V3bXf6s746t
UZyez9sZQvR2V5T0nzxsq3VH3cyrB4uAtfpXVs+77/hknMWBO9Dw1oVa0NgZzS5xIDAfQze3Qxtd
hP1gE4cC37Y9F7pk/5+cNCRB/5rj4sDVmlbPmyb7/X4HR3LKB9+N7cHuHfLs7dX19N7Jdjre4qTp
wEYN4Gh0R7qf1uFW2noOTeSNsVHsyEUu5Nr8FoiF3zvlZH6LU8eks9LF0uu7HW7A5KMB7tTO5M5y
pNfPgWujLfZlKCZQkybaWONeWRfrlO9nbUhMV5bTri4vzmVMu5yZstiZEe2LZMh4k72NvfRR2jbb
aY9tyFO7vTKS/N4Z8O93qCz2oI4Uu5xlr2sk24lu4uQ2VhVP8jpfJ5tqfWW09+6ikxWyPEv9WDE6
DYcd3mHndJR80DI7Yty3ij9Ye3kVO4ndfbk85ntB1emQ86I9ufarYWzVNO45Tqtwiyvw11CYPvz/
DbE4S1rsIwdlnpWIk7cpt5QdyyvH1bVZLI6RPEIrICN4gr4NLwPRQhRGrhTt3r3EDZ3zSNRUcldz
MYY/QULMBkt1cGt56ksZ6QvJA7wawJhG6OEIOiigcFeVjuLFPydcOeQoGcDtC4adFyZuKGqk2EVb
P19+veeBI5EqITkKJTPYnQ7/20+ojFrSUoJk522KG+xldxg1b6mxOKYTSs54368nV96W33XXuTzy
2VtfDLzYHCXG6rWaszlCNd8gUoUS7XRtq58dmosx5g16sj5lKvQaXuHUzNzR1e3Qpdn8iXq1Lbni
tjxIVxbSawnizaW/GG+xWAUVh6UpREkvu+ndCe+7buvd5J9bR1/HBLyh47mUma6NenbMzKMSzcyp
jQSU23o7S7TF6Hh7hBrzVQ+GLV7Nd8NIxAZG4D+Isefh5poPoAmFTt1i02daHAi1ynC1G9/54a3q
5hvd6Vw0YKpVRXJzNaqf77az14qYBYnVDFgXF5unkU2MXExO7DkCHqkB7Lns3eYAP37VO7RwXYwX
kdVRV1ev3bOL6XWy/x56cc3TnoSoVbfzNd855Z10oGq5MjbqOtrrV1AL52cEY8GR4EOaJKviMjhF
AUHvKf3M31FaY18BCmkFj9ep1+XOD75j/mD716/D9/YIGHZJUcjakZ9YvFxtUvDpwn33dYZzoIhg
Nn5LJI3YNe2Sr8Z/slxPB1y80jjGaiOviMEbR/psrKeteKxc5E5s4L2ba+3T91/qyfQWcZPVpsY0
1WAr5yNgIkrEYOoBQSKi/sLGvG6T2VfX6zyD5Xo9neEiduqUKbVUrCMcSH9rfUPv9gaimdOtgk/q
ylyJjvJcXJ3peQ4+L5+TmS6OgbSXPbmU5lF36aH4HGxaSgGpG61xa/icFQ6GyzYMscExPiJxsM7c
+HrWc5Zfzc+gKKDnDBaUZiwOdazWdT8y2KnyptkhY8jb/ouZ43vXB3w61i3lHKqCi9kqOsLkER4l
zBYZqFXq7oJ1aLdO+SEi1PkLH/W9U/ZkwNew8uQu8aBQKcicIvm2D1GZ5AAKf0f793hm+QRXl6/H
ZbmbK5lXSatGpfpK3LCMGCRU5DKIxQhFfIaz7iZrARWVVbxT7MrOnoGoHy8POL+ws0V7Mt5iWwZl
B1/V4IVGO22tbC33ryVt7w5jAs3SwBWJhrwYRsFcCdUWhlHnOGPzexjxar707hakckjLQBZJ0hYL
MTatNGioLjoalii5AtEfua5WTB0/TNzLL+48oeBLwU3R5iYIpaDlWCgC9NaU8aWyG3/b3zZbdZWt
mrvradJ77+50oEU4gwUxVr4RA4GM3CnkLfMnivZXL735yF8uhdNxFje8jzLeRHP2d4Yk6xgdPosa
Cx5vsw0NnsaO/ef2Z3G9aPHeptb0GSGoQ30BLM+DneyxQNH6wW8ZuHFEO/lZPAVrOIHUSoJt4qZP
eKGvrny75f3Ogp8rtWArKVkD4VscI6nU95YcEenGZd2sImva1iWq5Z3iQpDf5AYkYsgtvZ00mLJU
4Y2JLMOVnb6sYsBpmmtRPAjRBCzDxW2BdVEYtGklO9WYuYGp3kVhjBW1BMSUusKgbf2O9Xt53ssv
/Dom1CIRsiNgn2UOnDU0VgMrlJ1ifBqnz0pxHNRPl4dYMj5nrhZonn+PsdiCDRyRtGJnvlbA1G/t
xjzqP8UnsL244rqRKxANB5vi86Rcmdxy7/8emEAJWC+NwiV/CpgdkheoJTthAJVL39TBxzIqbFTO
rgw0NyfebJTlSIv1Oqo16q9RJDveLa4Hxdp3PYdapmNsJDt3utvrsfC7c7MUBOCIE6FvLkY00gR9
f5O5CcG3sEbua8icxDIcwfOvpKxLXNbv73cy1OKkHrVcHiaE+LkQzD0mHfbo1khuu+G23ODPakcf
q0OS0NKQXAUM3E4+XD2I5Pfe78kjLII3KbD6QA9YQsXn0fa37cZz+i/mk7puNujYXCvXLCPh1695
MtpiI47TZIht5klOSx6FaeMKIS/uQWwztsXmeuS9zGqWwy2OHgm3FLBO8+SEZCso8p1RdIkT5UFg
G5A7pji6wvl9d9P/e35LyGviN0bd9HzQNgriFcp1m6nvEDhK8isn2llZfzG1JfNfzaqkEec3iUy0
K6xQHdui3EHeZK5Rkt9cPmiWfMnlQjXnVXRya9S+1qIkzJ6Q6h6hkUlBMEuvUSCaUm90QakgW97U
1nH2bP1hhmYKjTARP41BVKBXiUFDB5d0owObQguNwv1K7WOWuRKUdETT/aRBaCyCPrlyerx77p98
jsUtmyEfG0/IkjtW8pD6X9Bxt+uhcD1rnWE1h7/w5dd09aMsixOxnOkTOBcnq7cY1IBYEx1UTHad
9iUVWjso7nCltWV/sIfwVxK01xbFteW3OLpU+X+217woVLpzsWtGRzQd7eEXJuNOkj/i4OZcnvW1
QReHWG6BXpCDgMvV92wvf/JxTJezKyfHe9eAjDgZ5GSY4Lq6vOkiqzUqFOwc7KFcQySDvkYzf28a
pyMsljgkMNSVS0YIzTxYxeZ4h1bG1s+DK69Lfu9QOh1osSi1BMoXiErJMe7npkawQ1214Hsh7YvN
9Qo17k19k9q/ywPTXt5J++ouXSNbH63+Qtfj3TfLRQ4omfoETLu3W7vFwB0sFrHRuDc3k6Nsg7XF
4I2LlJQtrwI3uHLrvTsgAAWCQgD7MAPeDlgaFSop+Tx/JHeB80D2cS+vyHf3IWn6v4ZYnPtWpHns
+1J2ALm5sgst9pP4NPeNFHfcdteCofcnBLgabBSiJq+8+pPDcfTFthgzdn3egBkqj7Ns8eUJvQaL
p+nCfNrPIhZU5ywTvsFicQ5GlMV6oNACi+t2beaKwe1CEfwh8bv+eVAyqXC6CEtuMeuNtZCJ5aPf
i+m679RmX7ZCbzdtqR40nci7wnbJrSdfwis+J69ORflZyycAuAJA+0HPSju3ZqWr3JecLsfTcwBX
jV5wnDuygR9yHSfqixD5aNTrRqldmeu7Hw8ANGn5nFi+gmdO75oEoR+NlSM5UliiXCPcCFnjegLy
31H4LVPhnU7mSjGrT3GmruUk3OpW//ny+z6rMi/f92KPGklUxN0wm5vszYdqVz4WNxN7lULPpvg1
trawKdfxfX0N8r6s7bwOCz3HpB7B5JdKHB1Wmx7cAIkCSHmHS/ZGpZAu07u+FvYt09zXgWDmgDiD
KQ2H5e0e7HGk84BNyk4jpsMmHIyZACJFm5GLK2v1dl2maupQE0YkavxPMiNiaw01FipZqrW4pVoU
s0MSbQnd6MyWuy8mqiMj+suXv+G75znwA4VKCMXeJXZS8P0JFcJJcnod91+tPJQ00YZCfLo8zLvL
lUT6X+MsbqbeEpHU75mNojS/QHL3cvgDxejjMKX7wPQ/9q24j+XOGdXmqIneNy+6dqO8d6GcbpjF
Yi1LNZyAD3Nz6fXHqDY/+NP/I+3KmuTEle4vIgIQ6ytQS++b3Xb7hej2uEGAALEKfv131HPvdLVc
X2muO2Ji5sExzkoplZnkcg45LyV/DPNAFcO+/YHGh/KU++v9svPDYrRQgSyv/a3YTxG2CC6Bqf5v
ioLy16uuDzOpAcbd8KGJbaGPpgoEnBA00UJ+I4nyMgCD3l6muvSMpA8k/lcjTtKbnhKpZDRoIqYA
sYDI9We6m26yczl0AG4ErPT+m/bA0fsDFhbalibmTdVVsmKcMUTiGGgFxvZ5tg92y4YkfIdi0IYn
w6a4B07GD/1A2zEfAAf7j1hFS6D65uB4gNgKox1yhARc7tt/kWAcPc0DOVL9g/DIAV67EvAioT2A
LxUWA3AtQaE1MYFIH/8LeccePpqt2IJGu05utX+Ul03UMSYCJ4rmx5ZlUbkfSAL2pGRCAgDkd1rH
4eO/KMzLv/c3q0F9UiLLgKRM7S2ZDWhxqwxxy95VZw6iBpjskzD2nvyYnokNdgP3+bkumVK3pN6+
zIDG8B+p6Gl91Jb5jfDyzJHPw/heY6wDnG4xibE0vdU1XY4f7LsoxdM1E+3JWkFBAXx/79yk94BV
OO1bTp8hNn4/aoPxf97JwVfAzrePIKpKCjZtiMXOq7l/PC3qaIw/PDnFbZZV3ZEUMSqx3TGPMKy6
s2eQhvCMPo3EAlDofO4s8z7PHQAod7feYIGHeWyTwjd3VWXvW5B/tZUOYuNoPDn8WUo+7nPsqecL
flZ+lt/Kxq99FtxYyMTRD9lqvxiPHjgGvpEKAGYDyOIfD1xUU0qxl4aMYweyyPPgHEgQGKg14uUW
VafYToJves+jE6qoCKbbDP8gYaZ1A9TSGptEDZhE0TgD4paT9bpsThrmby9TftsQLBTiC1JREvnM
WKWyDCS21haUePV22nebFWSc53r/c9StHghTlAPEIOCRkJTgQdI92ZcYtUSaqu2+HLeTAzlKXLQB
l1y6aHO/KVVlj38rhbXVZteZ/6bxeNSPHwiUt3rgxwffLKbFgkA5cgiAkmJbxlNsxeJ6QnTSOZvj
ju1AnBI2fLO2AJz9do7DWfgiJ/9kawSrOfoWxdEcA1iUGKX0XKz8KZ5tAi70AAYivAKK2QcUep/c
nP0EOW9SBcHWF+vGGSewNwfJWk3P+cqxAMunX7yyNAMKR13swQ9R/J/dug4dBvg/w3OvBzBaLW19
5y667fXf+mnYQAQYJRY+iFw1tdWUwxp8j3XIcRD7xWW9DTBxscbzGdvqxtaPmKmUJLFQgNGH/WPl
U9wXoTvgW2BFNJ4SJ+7B4xrL6M/PvAusomqHKmX14ONbhzyA2aDrAlw9fF18tFLXnh3qdtBMTpMg
54g9AER/BWdQFFyGd8AxjpeLfm+AjeoL8S91VvvbhMDbwb6Ld5VwXJTTtALlwEyMi/qSXTOgb11S
wGg/ZHftPr82zj1AEkT41wW66MDTjvob0K1qs4LfPaw8BRRzCNpDnql6vNILGhg1Tt3ZLY8uxj0x
zHoLcM/tvHXPjfNpBy7oHdGVKX63XkiVPAnYMQEIjqu4pNZE8GpNsiaiQ3k4QBYiULCzpuR05D6q
3IEYxRE1BGCmJaouIGICozgf62215rvAxtJl3+1Oy/rdm39USfFCPdgwHYx8rok/+nsLEIdRV3Yi
ssngxtZkVTELATwCqqQ26pta00040t+T0uGT8HKAlqSmsuEKoMK1mP42ZsAl2BEyo18hctrzcIOi
7sYXSbkFkcZeZ8jH3+2BaEVxAKkCPpOMK0poiJIbeh5cehis8bZyt0b7an93wB8VVWqCQmDtDbsL
K4ImeJSMFPyRWzm5MG5Xt953+ALC5rHGjLQqKq5iDccZKYOQp4tqOVwTNu6N2InAybvFjr9Wnjyy
31zT+5Gq4y3+BFjRboSSwOS9spfIiYdb1NqubNR1b6vH6jn9Pt4sF8G98b+BGOAb4cPpvoXag8hd
gBaxl+wRSTjxiIRfgPkVMVSTTz+VIxH7oxgleIF9mNjrCpORCULxU863yukJ+jPf6GbOjj5L4qCZ
b2IOCquhH718hWlCtpQQRdP0PrTXR7E2T5ym12lH4hIEU9283gy+Lm4e8zzIze3QkYjj+Mb7KHYF
Gjv21Cfk5qCXG4GTzNyXwTyzZlNzlhpBah9xyIC4WTcQFBagNQOEmAu0oxrVHMwya27tmNM+0Elt
JIb+aBfcZCgDfLfv2jOSIF7GgIYGdZUc/ZQVc5iKeNKIlWmw+hgOxSrG0jdg2qEBeIXlRC0Xz/wc
7Bub/NpdY1pdAooOA186p6ZTVbEaTsuaBAynOuQYEvR4NA1ACbB1VnLsnR+qpnwBgC4U7GY96mPC
++mIqxFr8KJ5tEgdOYFuc/eoE0MS5yOPM/EJFyp+mhc5sdmK65u2wXl4IdPk8tLYYRJ6W+/+98ot
0I4OhClu2kKx05w5DpA1fwk57WXbm9lvz07bxtFrOpCivLKw9wBwXOH8jBU7VVj8b6kTdwCgOC3m
t/E/6RYxSClxt9BTwYzOx9fcz8PEC44mx9hFcnY9I96j/KgZf4bYjjMAQ6v/9D0uFNNXKKOg0ofx
vI9CeevUwBUhZuJGwLpDfsrjHLUpOfFcb9orvj+t5NGEFMOi/8hTrgzQPRx8I+iY/h3k6oR/7YNN
4CSkv6i7hwCxBw1GIEFF5r5/MekNgPd6B1SM57r4d9SnOW97y4BAMtW5mrY17J74uFZgk0YohUYG
uFA8VF26PD6ttIq8/hbwJMw8ZvZl9qsGPLCDh/DfULo4m86cUc52Jn/ProbWTupKt2Hi3XVbftFe
6WKTCg32m3TFriaed3SpcMXyE0TmFdmPMsaO0AZTEd+sO4LJJTAl70nkXZEvGH7bZjc6Tydv9Tfv
enAAiqfDqGvXch8kKyAX4dcYzCQR1tvENitSd0NAQQwWz369DVAA1p3978UWvCrsmqNYj4YoBu4+
GrhoixAUWL3U3oyRxUUULWx2Rjbmhc64j8YQCSSKcX43/A0VGztmvQNKXjMR2VdwXUZDKDTR8ZjN
ooKMQWFkgviPco7IPfLJK0YTdQD3KeXfy0XsuhFUng7RnZu0CvXK0PSzQoJeh3RHH89tAeDRyqrG
hCNft0i4NwFYA942kPEwv+maOMeO7lCaotgEVrHRSnF0JTh8HPelS3VdqeMS5MITEEABAah4cb/i
zpSLyUyAUn1P/WHDrHyjeefHIsWb//5bhjpjObmVz0AaYqK1wB95Pv0C7mlc3EwRlcu/efOaxdWm
1nZPj1oF8BqBQUAAg/k24XGQTw/g1a54hiqNN67RPGFSr71K2Y961ExKHFUP/LxOCLtAtqk8JWuc
DFFZaGEaxQKYKHKNXuwrgIp1Vn70qg7kSH0P9BHl3IFUGvq41P1igPSHL/OX01elU0UJe0UPPtSh
gAgB5AIMWMfAUo6A3qR5RcdSL9l8AVi7HBZXHb9bh4ALALNzYtc0ql0r5uDeNb1oDuH1M578iVLv
0pQnW5uuwDQcyoYDeKtAbZKs5k3aGRqdjh/duxTlqY7rCsI/A1J4+jC6U+xU+EQFwe7ndJE2cmAD
brq0wRrC1tYZizT5hQU02xFkwqel6O5HsejBc0NqlrgfZtEtvvjjxuZRDS6qsPHAEfVHRvd+copd
uy3wdwuCk3MKO2rGHzZgv6vs4bRKR53Bgckplk2zwAEbCoTULvDWShrP/VMAjGCf6uaMdJKUVA5T
Pf+5ImB3Jk75yK1Xc8YGEEYKP6eS4rorYs1LUUKlYFhBlP3dLobIsp4csmjMQaORuhlrZmyaJxNG
NwqMtw1fsrEFE8gDCz5nCG9z2AfGDVbX0qgGKNQRLzINHmNqKirzp9PHdizpOnA+6vcE6C1t1tSQ
0k9jTIfmAjBu0eKCdIaAiA/81aGtuSiNa1DTkzZbkYoZOL/AAXGcCyobTNTMAME7rZhOjOIbrJkE
IHWD804Bq+t7j2nRbHmpOT2dEMU1ZFnfBnYGXSwUjDvGQWPwCxSv28+pIi3ywBKsxpyWvsAdVWDH
4GOVeHyKs1D3WS5P5Ldk7t0pqBmCPdhpZYNoESM5X/r0BxG6jRbdy1F8wWiUE6vl1NEy0XglTdzy
nzW/cIB/fPrAdIIUX5BXKcgogB+WrOttW7ZRWP+c3RxMATq4D82RqblcUBuhS2QwzcYhGgGQW62t
5rkc1QVFEvSHkEzh8+jj5RPOxhHMSkhCZvz14rZlQ2ynZQQa5OT0qR015gNJyvU49WgByhWnFuTr
hQ3ywTac9jNb70+L0SmkXI5DCjL0LRTCv9F/KLfL4ieEg1h80lV3NRqpja0aKPJz2OJ6DLeP3Lba
5qCjL4xfpxXSSVEasT66Pm6fwglwTB1WPmBmPAALUp0ymnNT0evB/AEgPQ/P0wTQE+8uWyB34zs5
R0X3c/qQjxbnu603OdIOKIa8G3AzFGAe64tZI0anj+KgDTMtpj5AaYV7LLZCtrNYHw0tMAvLu9MK
6STJCzzwn4XgBAkcLI5hkov24LYAWBbQIMthd1rQ0UwRg76ykABkxN86mAQMCo60t6Z6ndqbYGyi
QvxI+7OcvZyWdNzm3iUph8e61Z+DVhY1LRA4OENUD2nil7o1ieMn9y5GObncazLH42iIGvODX30N
WyvujavMKTWuR3dw8ncc3FBV5IxNGeRQ45tLVzBOGwA1ue79e/AIbj93dIpDxexZidlhXFLdF7EZ
5hEaQBEek8a8dSop3lTUVjATGzfkon+F0Be762PuLAkdvoFm45M6KT61A4F3tXbQKcVHg1jRUw5F
ghH50ycnjeq3BOHdvNUB7GCa5oHPeLGBO0WDWyVOq/uq1xicujMNouoF0KrwpRM1wXreRHb+NWz6
yE7/pC2AMe7/vlWVFmpZTQBOZziyqnkS618LUHdA33z6wDSvNFQ86epUeTbI5Npp82hi2Ib0XjGp
d1qIxtBCxRVQO5wDE4WxpOZXK6CtuxCQ0XUPoNvnxfsjT/p+aIo/wJBqF2YGjHpwwV7dP5ZkBmvM
T9PVcJ/qzED++YE/WHyzsXsf/sAO28ieQbdbRSkGfhvNsIJOjuILKOBGmCPLFI0pYozZ82FJqhQ7
5oGOQkFnCoo7cDujntiKk1uNcycHDUHaRmvONqdtQaeP4geqNATu3YJzY+TLCj+6BtdYwUEzttN4
t5PqoO+hjAyZdVtmk5z5Gju6dewCy2dlf7Ms5v1phXRylNwqQFOkMTwoNINHXYR3g9fGfss02pw8
NmhjfzS3dRmKeWrkOy0eAv4La0sbILRFAJ/9o2T+P+8HghSHwJfJqOcF7q1wf3l5fx4sVrTSv2yr
0wjSnZviFIhckLPlQ63T53oKwJs8RRbQNT53O/JXHDxT8KT3q28jseICnFNpDSBZIFz0P05LORl2
cGiqM5gQnFPZdbf6FtD/ZLqrjEYXeHQHpniCHmkBiMlxYLT5FTp75vzVZ38w0fJPxIEeigsIimC1
K5nA55MFJt9257RBNHW1xph1mig+gPekYiuHjWUdBReGGTHruqK+RsrJqAMUbsUB1OZYLXONFr7r
vjjTTVc/ZfZ+zEGW2vxR2eC/kRqiFB9g+J7VFjYCnG9jCpHa8Qj2xtTEfEcXbj5lam+DCwcGnbu5
ZwDqH1ox99Kw1/POKfenRchb/n+TKGijuACAAoNPT47tOtkVWfJIiBuBrlnLH+gcxAbXydO8njes
igOVmJWh2Msgj4XtM+ryCaiJNCuAGotTu6ddGwQ2MMoAlrKskW3Y2y4EvGrbaS7nmBjXwtgDEC5s
TDwrhl14PfVA3Y1KCHbvDOSGMk9sXV3irhGj7uDxFURdXg5zgzDAK7KIFve9pws5OimKUQOKO3TA
mQMzIE6bgCQ84chx47bXLaGrFD1vnX2wImACLAjBS6cGN1rb3UytEt9w01Anc5NO2yXPK/CaOd1m
HOoa7ESU783JNMDkls8XonJqwACH7dXiuC2aKtS8yGfQGtZlT3dV1vJ4MHJAJwUoelUjYXGej3XU
9W4X+0a7xLW9eLvMl39pGwDrzO2nyw4J0OUaDP0ldcr5zJhG52wt6mGbjv66xecKiSkYfGIfQBe3
p1/cseh+eADKiwuw68/6Fhcq+u+Gezat3W4un81l1djnsZd9KEeJuWVZTbnvQk6Bxt1q3Lnur9R+
KKgdkQFV7v7babWOW9D7vco/P3jYw9gbYEse8AFjVOBMxosrWJyCpvO0GN3pKdE3yzrCwAgH/9E6
sS8K0Jpg/nO+zenjaUE6fZQITLxW2DWBoBL1rdXtEpDRRW2hkXIsbh1ekhKES0THMZWFE4qM3yjQ
zyU/uYeBD/OhXH6e1kh3dIrDaugIBih5Q5N7L4w6MoM8GQcLU4rVH6QWB1qp0dis/BCcgZDkOjn+
+heruZWMX6fVOYL8A17Jd0+iBmIAqgh7WHp8LQX0BsR/8Wy2Oz6g7VGHKYswWHPvAERjLdb7ko8v
nuQ0IulzOw9tAgyCDcuA4z7znU+Ly7nHovjcPrSsRjsj+Hr6p2psSY3jLa98F/i9uGX0mBiGJtew
AH3U6+ekKI5lMYs0d4lM6EbzqerTM2YMV7mjG83UmJEawbMqzA3hSGWsO8q+kbpJcmuM6lS3fa55
G2ocD/i4+pMPQUs5wIntmfG6ut9pdjuvmoxBWr6aBB1aklT5wHcJzsquqiGJeMOmL0pwuEQU2Spo
FOHLAgrapD/Z8zgUqbiXdQJYytsH+Ow8rTaJ3O7Z8b+cNgjdASrOJeCrAH8o1AqpE+UYRHBK9B2G
X0VgxkUn4tPSdEauuJd8DLpiGiHNroEi7H6rbREH2gl5jfWp7e5yznKvWuCWW0tES3g5eNauaL6B
E3lzWh2dICUj6nifBznWU5DaX2EWAXger6KnSPJCzbnpBNmK8XmrbTATztJnT2T9GSIRcKo2MpZM
I+hY6n1gcmqnG7xUPSEyYa07jBxT634cO02hTGMDKqWCw1OHVz0OzVuA3JQVEcXn14oNo9N38/b0
TzxYFYExGELGnQGqVGf9ujHFc17/qJNmJwkr4J7ixd38Pf6u27LRKah4Ct4v4IhzZZYTDpulfpnD
amu2nuamdCahOAdSOCXmQmHkfKGb1M2TZb1uOxbl+aA5SZ0kxUV4Rd4Wjmyyp+lt2t1O5oCh/l/0
k6mHOsi4pE1PQzmObgHBufd5RO0hbpDuUN28kkYhtQU+gVCwaAQkVQyfS/mTLa5z98vcWJor0hiC
SppgzpSOQPJBWQNIm4uLeAGSZj/XYdRpkniVLaHpAQvXpdLeHA/N3CwS1Z1PdlmPxcBw3wLY8PTL
0qlFPjojuwWydyW3c4yyjlriR2Cdxqag5vA0nkjFywIhHg0mKg9vpLG1DuDRfjyth84MpJ4HET0T
zAhG2e7K2mth3RNMpzj8hjT+5nNy5O84kLM6vSX8EHK4db7k332xoLFPowr8lqcFHb0YsLgHGMX3
Q4w4fxSE5VsjrRkq3F7zAqDwaO53RVhr7uXoqb0LUYPr4IIT3m9RxrD7n6Drixa685oiFrWh0UYn
SAmuZDCKibqoAvXGt2BhqDPcFjyPCu1IuObY1Hkyhw2tZfQ4Ntb8KkgVUyRz2jzrqDkfHJvyaPq5
ar1ZGhvDtru7gtuSFeDC+JQBqKG1NBg6txXupqrM2AARfMMBcEc/K0Z5OOAVNWTeiOoEYYlX+Rt0
h0E+rxvV1xmA8m6amTtdIWevpvWWd8+r0Sajj7lz509aHO7B3SihNAMY+gJ2dFhacJ1hlbwdYmbd
NqZuDPPoJ8SBHCWQjt7MqONCjj/bG1QMzysz30xg/e1AwB2VA7C55nDaTKJKTtuF7iQVx9DNKLxk
sr5e1Q0mJUOsOb501t4ECeVpQZqnpEZWz+YNNwTebJjfO+UtiEujDkOtnxOiOIa1d6vesCGkrM5T
WsVlC8aV7NfnhNgffeniU3N2BjlBPd9nJRCR/QfffzwtQ3MtKqBhOY8ugAVwLe562693Nn3h+UUw
aTTRSZGe6SD8OGu6FL3sRxrhz3EKIqf5UZQlEuJScy86QYpbANG9YfgMR9Z6j8P86hlN4ot9ngZn
p49NZ2Tydxwo1No2WdiAY/Pav4T50vJHQ3f7Gm9NFI8gDDKUncRHspbH1O0iHqaaJ6lTQvEFLi/H
zLA6PEnixW7J47A8G7kuiTr6df/ucdT+w4TOLbYvcVSW+5fTOecC7OahuO/7biPKUXMvmvtXuxBt
5qzGGsDQliCNJ2AAU2JjYIBH1vRJSYoHIGlYrqOcMycDXGb33PZ27Ax3rqMpw2suyVGcAEOrobPe
FnaCr3P+4CFgjw3XJFQ6IUpmAPBkexnk1HfPy8Rs6gQsLxiG+t9xd1EJfTcFR3EDBfewLClnyKzl
m2iBpREATpB/MgVVAW9Cw1sMW07KF0ORuHmIeXw0vbhuV0dnaooLKDpjGE0BMV3PkYWUUciyrVNd
juRPihUHp6Y4gnGwrcaQjqBOXzgyT5hDBCwvjQno1FGcQQ1SVFQPcTfu+kowtepYj8PwdW2Wzzkd
FbSnNo2QtmjwAgZsALH5Ew+xNhv8yVrLgaWpI8zjwsQQVpAyhV9d7znoQZNQA1dNa2wa76bCSVmp
8LJ5hhXw5iJ45ekSs/57XaHLPj59KuSog8xFRrmdeVCJYbAPK1yRmJ+b8E/m+w4PTvEExRL6nSuR
DWtya5S/mL9rjEYTpEMEx9+qYu8G7SpugNetua4hnLTb3nXsa1UMG9/hMbURGPgS+eWFPepK5xoP
p+IVuX3deasBmax5NUaWEMuIQK6ueUQ6KYpPAKChi28fWMPIb6egi5fZQJn5j2o6B+enOARuDkud
Zqgqmj0KHyEDiaMd9dnXP7A3IoHDsMcPoGIlwNFipK01whImn0aFGcZVakVE1748+n4OpCjhjRek
aZ0KbmfJhtjpgZth/CjLe1rdmOPraYWO1qgORCmm3Q9Fl6eurIG4xYubIY4KcR62Ixo24b1fBRve
ir9OizzqVA9EKpbedWtvjzJGhMFN11zVFsHqxp0IHk+LOWp2gLcAaLgHpiGVjd1sa1KSXJaZyaMr
HsdhjvLi52kZR9EsMJ7/jxDF6jxi2J0lJ38l5E93Nl9TQEfyhNmRsQPKQsJ031jHD+9doBKRlqHJ
ciGnMvMuiIW5NYergT1UzYNGseN28S5HuquDXF40NGc+eYOnIT/zv9rLZcMAgmVcDxfpdv6e34fn
wb66yx50mAYaBdUgJdqRD7STyeoEmAHxWHRpMjkXhaFb+JVm9pvDfb86NUjl3GsqQwoiQuz61bjy
mPkH++sH1qFGpzpdCDM4THAggIukPlb7avQmnc3py9JYuqu84dxGeb4roImFVYeR2XHfuSAYyePT
Yo57pX9MQo1QE0hcU1sOnI7Od9oVEeq08ZKWiVP/sHLdrq9OJ/nnB/Y3WKRdVoy0Jq7ZnDOK73yP
XK6pLmrodJLWeCBm4tPkdCWOjtIr0s7RNA6bgb/M5de+0m3L6yz7N19BxOS8VRrHLu7pT+EA/nF4
GNgfzYMdWLbiIwKv81cq15dpIaJs+AEwragTX05bg871uYqHAERw0fIQHqLfWNs8ZudFkiflG641
MLNedIj9GoPwlCHRsun9PKewvhlfYa5HYzmGnGKJ6LRamkvylAAf5GLIlgZiGreJTOehn8z9xC8n
zzj7nCAlxg88TRtzQODFxkVsG7/qKo2of9NOd6flaCzcU5wD7XOQKkiFWnTtROhHY1hFRbdEpLpd
rK+nhelOTwntZCyx4xnC4Y1A2LOK5wytlHkM4mDWdZF1khT/wPPCsJncUprLFPOGe3stNsTAvGCh
2bvRBEJP/pADD+HWgzEXNoaT+8zDbnkPWk4fCMpztplqGkRNsTTR6OvmuzXByVN8BfhG0pBIpLYM
C41k/KvIdM9XvpcT4c9TnAQLa1r6LTyfZzUXToOwbnZbvzSuipYCaS99KtN+V7f+11KYf7JTfRAX
PcV1iBlbyO6My8s44vu5378Wzp296uqeGpfhKy7D8RpmBzU+DluMBPXeNcXUCS+eTpu85n35isMo
TYBsvA06hQBd7MYdE8CW9DYhoWeVvf2cLMVn0JmVlMhza4EglrHrNPu1hk00Lzxqtf1E3ekpjkOM
LBuY/DjMKJCsvG9WDYRk8XpaI80z9hWH0XuraCmHRimayZPXxU7wTJwvbqEDxtEJUvxFLzJrnjwI
Agb8hokvpvfihQww+4smgGheri9/yIG/EEVuFZX8urG86d5fi4tgIN9PH5ruZhTnsLbYMiVva/wi
36TztLXEFdgnN5+TojiIsa3KPm1kahQAKWKtdgMWc+wp18RBXR6hYor6Li2Bg1Lji+ZsbSIA4Gfg
7JVE0oW7XZJma5zpgPg0TzZQ/IKX+QUgU6Ut5PfVfN2BlG8O7nMBcpPl/lOHqNYLKhMld0zJ4xFN
fmyuY+IvbYLUMvqcGMUxNBMWDTypEfZN4tx7xvhbRHuNp9OYnbqRXgxuWDo2DCKdn43BiAnWDodS
91CPS/ECgIcQwMxaitl5bDT8XG42LQuDt0a+AqCsdtJBYRy3gXcxSgga6tIVmRxi4OKHZ7RRNgYo
fXxjwT2ZdKW9477nH1nqZEbZr43dyYMb2psJIDVeUUepd9P8yQYq7vm/R6ei/EwOmUoudTIY8OWX
KwZsqXX047z0NU7uqEag6/ECoEt6lq94IKtZGn+UCK+he79U19wukiy47weRnLZrnRzFGMyKDYEn
B0b9to0W79ozXwPn0u4eTos5agwH6ijGkJW0ccHEAVeXIV9lez6Z6F5h1T5/cXvzc2enep/ZzAbS
yknvlmSRuTGzKjb6LjZy3Vqd5vBU3+MK8AbPcpnbXI2oZI8zsJ9Ee0F1S+M6OYrzYUtgZqGcga1G
Htl1FVkdfB37wjCBdvqejvqG93tSPVCXd3mZZxkebcXFrU2ptxW0FDf93OmA2mws0h7LkA+kKbmJ
6Y8zVqCzMelqMGJc+xlgWMoq6MqdtTLficEVJ167tSI8XoO8XGMLUPw/xGKX39I0cG4zYJBilRXM
8cNFATO2g8j3g/qK8pF+GSp4BeAwLx2WD0EL61nRUltgWg6CEuwai8ODMeocwXa1hJJNmpKHP4qg
GOxoKWxnV0xBfe/32bVnmdke4+/o7HaLO+wAellcpaJkWElhgWdEXmd6YIIyyD12JR69KbgA5NN8
FoKg9zoHoo2IjDH8hZUtf1NQb9gTEJpuuJthqysrpm9OujRfGAP6MvBHluHSX6BXHC48uBLjeiYy
fJdjQ2lCNdJY21eDFsFPy876M/AGVPumTK+5E3RbsdYsCiYfxF6zSGPRBX24aUfbPStra7yvfSO/
Z6t3wUECuSNdCZz2rBN32BNZQDJkgdalGPC/pUG6n8nqRz7gq1/zZiVgbAx4iFWiycE3GcggsAxd
hs88X3PU21JUeGJqGC4GIvPSSDdp1rlltJpuKzBlmrJ9ndbNeblUxY5hSncn2FLFq+WO39wpJbvU
9bFHxqp7VK1He1+7hNbb3gqMApwHhetv+k7uTnQhMXCNbp6eZZW/XjDLWXaIL1MRV1mWnU+L6exG
o1629gJEy900F/4OAL3B924ZVnsj8sCL6mWwNmgFdtc5xcCBl/JL3waL8jhgG2T2ncjjmXeR1Vg/
KQOC0RpWWD9GdwZaeVGsX2BzsI2xCvY5bcOvw8zgMl3yzazc6oL2YQcqLlu2sJdyWnk0YJYiEnTx
L+ssK741PK+LmMyj0cdtzdsqDrq1PS/QJARfmWeNeycLwoQFdEoabPVh+Dcvrp2+FUARz4wMuVQF
rnURBnEXIGqvi5fv/ZRn2zbzuogxtz0386mMHcoBOcRzMANZAiOwQCm2EA2Bwzs6WRebQ8XQ0wVm
AtYfKtQXV2yy0gVEnyZYUwwAELA1S7CauKWNk0aAl/pid8veqasLq51jNxcgWDG3RTVcLCvFnk6z
Qd4as6K6zztx2Rv8dS0yP25a4LsHNr/uaNXHQ5/fhjiHOJ+yrT+vmyUcYmzhJG5WnwljSjy/SKzW
eahX096MK31KHXysdB65mqrwaiLV0yzGreG19bmdEWyC8eX7ZM2g78QOCtrSQ+O7G0sEbVLCGVt1
FVute7aa4M9o25dpFQ8BkBNXLNhGq99emKRpYmct2ij1cxsH7G4H294xSi5ZaAB9H4zsIPLue387
Wwzb2SKLGjMVMCzQSMHmf/Up29Q2+Q4Gr42dmwmpx79sUYKiXlRX9TABNZFdFQ3mRIU5wfZ9slzW
o3k18woDQmuMUWIaBYV9YS/kr8wtn2oHqBbN/IwRn8uaD7Hv1c9zG8RYgew24A4+97swsp0xai1w
hhVoLQuso69lcGOYIT3LV3GVW95ZX4W7ZSwAZ86eJ7SD/dqJbLuOnaW+m6f+51Ln2xQ9tRLtDZ6K
ixx/a5bZZ5Ww9oKJV8+sX3wDlAPZkO5ShvG8oVnuQO/7XFfdEFGj2gIux44Kuz536XzTC//GrbLz
GQC83pzv86BfowplDqPrs2g2sjPqmbG3eI/BUJ25k/+lKVqsmQJco542FSpnkUPCiyqlQFyZAwC7
EJNHFdYUmJva2zJsLtlUsSoahnTEmEDhxUPhhcniZfSsD+tyg/oJUP1nC4D+omP7Il0B/W07FQYW
qE2tqxnF85uxALksqSdgEdvLV/S0w8vRb2pkBrW9qzNUih1jvLIoBsnbgdItx7jAbuXmJp+IE0/B
ujWAQRPl5nzjByNmGLvzxrTvgSKGnbV+ac+tcPjuBuseJCs3Ah/cG4pVz4SZ4B9LTVQTKFwlMPSm
Kq6a9NbuSy8Kw/JpscOzsSxfu7Saktb3q83kAQgPAJl21Bnh14L2/Br2BUrB2k13PRUX4Da9JyaG
6flq/2p6IZJO0CIGSMEvzzKQVJVZC9DgEZz06W7MwW83myvKrXAAKbkYneEZgC3fp64oE7cx+vN5
8bfTWm2NzEJpvjurMtonpG9BLg5w5RaTBX5BQSperHGTo7MsnUol2NYwDB6bXMyRIOZXkeY7OH3U
gVqxxDnLqigf8nYPbawonEIecYPty0FMcqVy7wfiWVgo5TTUnDY2euMGuMYikTmXqVUP/0fatTRH
qjPLP3SJQOIltrz66Xa33/aGmLE9CAESiKf49Tf7bL65PhPjiO/uzmKO1YBUqsrKyoyUNQdH30cD
CfkiMYe19++DqZLJUF/1Lnuqdjl+a6nypJ2aIgHouqvsH7qYX3Na1wCvfR8KF/5d1+SXfAhYqnWX
Wdral1LuoGL3AYTstSEMThRd6qj+qZnZToouWyUUs6yaXOaqy9p6uMlln7GiPFrMPpNgCCB4FaZi
BC7kSb2ccyV3cuXbFgPWg5UfRW7zqO3dFyjP7saW7AOAz8sgwaAZlh00irvnJuQh5kzFKWhzJ+rk
AqdkCacIM+l9A7UMBTWYuafpgEdlEPfDTDIGUfsiQYaZqmqIaGud7bVNeeHETBax7ttHiIrd+XCH
wu1S91FH1jSAi3NCiho68L7YADmeExc7eiB2pjGoE5c2FAAm5+yN7l5U7EFM+ZSI+sN36ywo5BMs
gx5ymu/H2sHAcrN8wvX63V71YWjyB6vD4DmrQaQd6ITJC17cLyI8t44TYXT0RxkEHwu+C2L+E7Ah
Ha3TsFEK37lbAudBhWhkwANErthMQy1pXAmchO4qM4h/CW+nXqZd3mfDwFMToIFNcSXmSh3h3RzZ
HemjvnL1we6UGzXc20/lPCSV7u1o6Gz0spR36CZ21LBR7Bh7XKfxuZnEC2ritxW+KwkXGumaeZoc
vik0A23LCXCZoT/Py+WH1kHqSxQNIPL10UzGU66GuIPcs1+0R1KM26Jz6yigxZa4vZt0EBJsnOaT
tx8dJBUcUuwK3oFVXURj3vO9w93kesuRNdjrEvd2h0ksQk5WgeR0aGQG89/Y0bhumeZRGSKfHGe2
acf8IIv6IIP3sMGd4SElBUnlpXCbw9igPVMM+mfXyLTpSv8FQWI7wP4nJq53cgtnvobhIptLkAyQ
BS+nlcGF2cX7iTWHMAcR27IVGQ2C+4kzhfttnmL8/C3XE6KNSRam0w70smZqAIi6iZT8bez1jo/+
FhPZYH9wCHzA7S5bFOzXaJlVK1Ux1AdOFeVPmEF84kq/BabbAAZke4dBegiSDQelimVbSe+xNdae
yyouPHp04MoSrOpjXcuXciYXMlpvlhSYyXQERqKmPEgwFJN5IKQuIY/p2m5VY7aLtFNh6y0sODKP
VHeQ+DzaRbCZpXoIhLn1vUZHdb1uUC09dE7OINPtLWmnx6Syu10Z+LihnbFNagNtB1rpG9PzOyrM
wdLwOPU71A35kC2i28i+SVwI5zQ2fAmFxJU7HHT+slL9TPI1U7Z1sMY6G9iQdpN6kkojpezNfJwk
2kJdJeZt6Xg7EyIDc/GPDOQXOgK1CmNhY5UhlLe7/sktiB+77uRmeiwRYFdysFvVRaETZhVVm5EV
KBzyDUgRHDOe87mcamzP6UeLLZL1rltu8Y7cfaBWbkBtkryKg8rcIV9M58p90i3H4XHIc6uCH0bk
n1a47uweWRDslTBrsr6Wefc0r/amh8mdMVYd+0vF4zCUn+tQwkHLnkPIF4Zp7/SPxHSfvmMyIYD9
cxvCrUO4HgNnsePRGW6Uqh80KlfJHDTFLHwKWMXvykZ/dCilKmNvZ+HAEFGh8ezn+cmzyE1JmnQV
fA9yzM24qjqapAdTXWdKgrB57fse42S8UVFF6DtcxKuoHsC01xwBI2R9RGqy7Xt6sergaM++fZxs
514IG3x2dO6tVV/W0vkJZV5kyQv21FUWLZfOvQ8dtqjuxatp3T3MWrdQtJORqtoLBgg2VoNIH9QX
YDW/0DrKkM0vGDKb2q0MTZ6RTqBIkf5NE6Jas9kcRBrNugjPfZJ1N0Rti2FFKtytP8ArJNeXsAs3
BKOsuKB6ddMjunJdbXkBzqD0SQzd0FukE34CybNftlf8EpbEoNaygev3FsJEd1xRcqpccWzFnBrh
p01rpdYyjhGSzj5Cp+TWrI2BO153z1l465JyzdCB38hceVsfNV3C5/nk6E4nJbdvHeE1mMzqtw5l
rzzskPehzxiZGamDbfPEssxmaEWRDEF3VE5Pj0yQR7fz/EhP4iw9+8MbbJ06i9xWQZFJVh5q7vDH
ua3WZATpzcWs+KNq/TSvrC30+t9bp5+2EJFRmCCfy3ip8cJwFdSpXVnwV+DrFjIpK0oG9xlMkt2q
waqefRAiVCG37mjeJjNdO4aUxGM3Xlqrv7hVI3E2H5CW3E2j/emW9NPRjY7XxrkRtN/zhj86tg4T
x4aoSeE5+g5eCzuQ0TJvGIvYaCS5jSqClJhxp3q19Y3ZTmF7R1m3sXh3bGe1Hfx6wI2Fb75iaA6M
/CIzjkiUX9/Jyh03tKmcT8Sa29m4wDSmfGfc2od+1FrHsGjXSe07G3Q335nwUHQ0u6VsNoG76p1s
m03fG56WApGGdyw2dRsDPiujpXFOXA0PtOyfQYq671f64gQQEJymooyCQlyXPcDEKWVteadt29zg
t7fp6vI7DCiQGLBGHSvH2kz+8gjN2x4piTYJbXNrs1TVk15mEbW1/WlU7R0bzv0EKtM6xkDap4EZ
cTSU4qOratQXdINxq2fiz2kJD1Ghvb3RyPoITMuMtzWodXBHBxeq7TgY1B6KYOmsYUPkqywwD10n
b/zg0b2axtgmlezHamrg6QiFAGzOpRi2gUSryu4wPCpj5POoN+nebue7qu+XyC7w06/ysNxfk9Zc
Cte5rZuftvbayEf33VP3vX/xxwOofRuJv+SvWTA28WJ8sJ7ktY+dWDBZqeoHv30d1Wvo7Oi87KWr
Y5AS4wDC0A2VKWWiSbzxccAE5gifZKANSp+Xbh6ivF9iwz8m0pKo8x8n1UT5AtHD5V5MSzJOL0wF
G9dH/tSlYT4/rkbsOIEnabtm9Uy2RR6eV0SyxVxK5FBN+xog1ZXhi4/KTiF57us7FKmgAp2r1UuK
6mezuCkZEStdD8jYVbuLppzlmcYFVmIaoOjlmbD5hbLlALX2MTIaHuEBkMk1fAQdFGsQZKjMZGtg
w5m42LfsZKTvxHYZoMIxMTMa0wQhSkzVbme0dIfqYofkiJGQ/sRkfpiaTx/hDa8nEiCIlMhbp36M
AwNJg2mGJtCtNz/MHANkcHhYXgu4HDb8oTUyMl2zq0sDxOzUA5yfWhTMYwCayZyy3n/U3bsaqnid
Mnvx8qd+GDe6sxKMcKS1PM6dBMR0Q61XOh9HEWaM7lZo6Az5yRnepLWbQ0SX/LZkbyhKy2KKWsPP
SwC0tNN8lw+QO1nG+TKIQEZ1ngdPxics6pu1f7ZJ82BLDiyQIOJeoQqylHcrDWDjOoTWbZHPt/lQ
4f6fMdBVXMGL/jZs07pdzrYT5OfO+NDCYMNNS9xd6I9RAXsLTGV4vEcmpNAfgOt9sN7Z0GUynwY/
bu77zbTQROO7gw6zkfOIq/cHa36EUDYYGEsphWl1TZGK0ihw7WRU4hxa9nlcTs0S3qBUfoa5eMaL
JhYVecir4NgD+ZjZPh8Qd1xAV0g9OoxtlRM2QhDox5Dx5xITCWDexp3/1vlrbGhzWnN+VzB9FGGV
hqH9JGxzmVf/10Tz20lYaYkZ3mSlfE46h5wCe8zg3RBD434EGMufZQ9NxJFiN+ak+1CKnhz3WEgD
XjDuID6XDZRPuECiCPi1m0GAxvK6MRvF62QdtyIcD70n972pf66Y2MWu5z8h+RsPK/Ci7r2wX6hP
N0U4PXhA2zy+76S3gWkEFDuUgMdXAgQYfnT52zJ0vwZHJ/2iopwHR8Tc2CHleAyln/aoa1qUSgtM
FcM+34MteMAM2gRYAp6nFWzR1goxoMimrn2v1mqzqJdcuPd5MJ8qGxBN0/yigJV00AAMxc90geBF
QFHuC4KjUGh8Lqs8B5jXN2S+b0rYvRXmijc/QuD1HjMbz6zGROAC4rzKofTXMPPcm/LWFHKGlPqI
SFRFg+jfPAv5jE+Ln9aoPgbEw7GfoX0NUNGvxSu+2ieoxHCCgYKX05+LqniX8wpW3QI5dgYuUEDm
Col8sRtGBmATFIPIYj+p+HCplU3GeqwklG3h1rmiOofd6lUMlODP4N7VT3J+IeMvpykJ6nt+drz8
JYSBMKDER9S/kSPIWfqw3ISa22jdAEf+BSz1diK38/IxudaRV/0jVLWzgLwpOj910Lid2+CD6w8D
evCylJE25WXR5KmqEC4p/4VuAyZYJrTRKK3ipn5YwjtfmlcYAmAsdPRuRxK8kubdMe2DP+GgzQNQ
bnAmRKQhPkPVM9MhAvHo3w1rdduF4UfIzhWjn0UOLfTFg5MtAcod1E+tRA9yGIECUzijskHfS7s7
OSUMkv1x4w34k6HlfoihPeMAHdCdgg/OL1KJOvJl+yhG1LCjqqHOiKy7Fw9rL+9DK7+zRnMXAIWy
kUC7rAUoEAD8C8LinmKjVEiNzIKsdMit/RzqWFUE2EwZm67d90IcaDV9UoZaC1SnFnMcGqgpkNPg
1AKjgyZVMrZX7C6MylW9rIpBmAooL3IBktoju+1qnXhmiYPALUA4yy9wDPppQxoxmtb8ViJ+FZBm
ntYNJyQ2vp2W/XpaCuu2XPlDGC6fDe9BCKB1YgYNT/DwwW34Xcv1e52jiZ7PSFq7HIcIL299kpRt
rRKtg5ZM285tLoIt+L+H8lc7entkFCqyEElioIY4Iy79gBnc3epWD8Q7980vz8zJ0EBn7ipRV6De
aLkXESOyAuwo47InV7IAWYp8xI0fB+pQN0ZH6IRjX3fzoWLnELD5SsAzb/gUL7xqYl0MPPLEUw4h
YI5KwiX61ZRLspjwk4066x16C93gTTPaKTKSjUEok+WQtJxkVUueOSUb+GliwyMz8YFFTnJXA+PR
Qsa1CDcChiS04p/KArMUAzCAuwHskmwlLRBKimJicuDvwfsf65T/9Hv6BlhwUw/YznWzZNC12g/1
XKBkxQU518VN3ZOs5qXJAk8jXeXnQVwna6Shm9ILM1lOmyDkWW/TMAJ+vwtUkbHZz4KQ7QfT3KrV
i4a1u2FCZFrxuF1NwsL1vLTeBZMg6dpwOyMCkL/lb6nrPtoo/nBdV9tah/yGWdN59OXO4QI1jH7g
g3i1kNxFnYepEavgMKDvcIH65FArsV+d+TKZZd829hUNX14tV6Bax2exB/++kOuReM4B655UByXz
hVmPdVEl3BjkrWjsLctToarqnpS02uuwOZG+wK1nDRsqReY07GSJbo8LZssGtq97zAH640Vd/99u
QOrXce+9UQSohx4u1cTHArxr5+h71WYYaNaOTmZD7HC23QwpTmY7VlyuReaP4par6r1UAU2c2cK3
5Nhwo0WsdHaWZ67XB+m67FCVtN+UE1W3rAPUYNEZrl5cvPqN8jLlmEtlG3Kw4EWQ1UPDIWecA9zz
m+Ug5LLEioRhbNrpJyqd/rg40xtDxpzVpnhtiw7gJnpGGDfrm2wZJaBF0qitp4YFaDH6lG1VFuky
IzNA+XO2WNekwjU8K2g1b1zone/yKSyjwfjWwfbW92513TgsfEg7DR38nwwrN/lKJepoaC/NGjhL
0RvnFu2z/NYCcrfFrdhfZuZfGJpauxwS9zuYmK877ZXDFtLzJA4HjQJOo5tI1biD2eW6IwhjoDVL
qA0oVn80Q9gnvpffFg5qWcusm6GjFZARFN3Upd1tt5qPuUVP05uXJ/BxrjidR2Pq1HNa+bXKTDlN
p3HqH4NiRdeHgYe4dHy+KWB+nhHXqpD+WMD8xLI3AXjv4zD0UXOVTpO1525gQDQ+giL6qaoArsFB
WexqGz1ORAaNqrFokFM6+op0Op5AK2eVJ1Z76jBzuz3QlnHklQxo6AQlWnSUV/SLJNw48rC8R1PR
v1Ha4h+m1uV5dsDIi2SPzJSzeo4I5T819FLTwjY8JsrHgCJvLmveIVMJuU7hgKHQUeRuyqRzbdWi
3Sad5lhU7uNk5F0n0FPwKvgxEPw5R4z9pq6m5XOcuHkXfPUxF8FwdpomjzqnprBWmmDUqgB85q4M
QCxYeug+BHaY1eV6I8u1PQmGnRQ2C+R18bM2a8BFYjcNwHMmSnH2lxm2jk2Oi10UXnhiucWe+9LG
5ZnTdppT3fbOw+hK7MnVhsAMVwoBCYdqEKGdQuICLxYZ5j3FibkY0fk/KEFhmtd1AMSYeJA/qV6F
E3Z7rzD9LQuHcNOVtNlTGQ6I57MsM0z303PLqtOSOz95E4ZZ6cEOCaWYjGTgoEuIzptTDyNyNPTY
gC3N51EQiBKNGJ5HpbKSTHIfNrK4YlPqAgSiOcct2UJPSOn+Ts0i3wewujy20zhfW7nqUNJZQkOQ
sZthFIBSA+GcIOQu42Zs7QmQV+HeFGgv/qzdTqdjML9PGlQkEfo9Cqm5jrqyeFlFJyLFR8CygH2S
mg8I+GvzEQy2/8LCkB2MY9d3bgkI0qAJfYC60ZK1AC6fWy/UW4gLPJcB6AaYFfFzQPpKwjW5H581
qW2gwUtTJxW6uF7qYUugh5IvZ13m4cYPVzC+nJWcpwqCr6BB9Pc6p3QHlbh6y9ceCldwvUUFP8h6
eZGWrF6hUXmjqgn5dlFC32LxijFd0EhA/9DJt94AjjiG6ZBJ1eObKcCVINj56WRcJJ9Le+Yjt2/s
Wl8A3hyUi/verqBON08oRK2pfqhJfvEHaCsP+b1Y5hfsfRDcZ7HNOUWRjZZGxfmWTijjRXcVQhnQ
829x7qOCh4+1Ddt5twD0EfhpC8lJw6qEyPE8rsWJr7rbd82VEIgMeETaJ1Dc4K/sFaHPZCF7NlA0
tipcSJNonO1IetSfdv7qu+ET5OdUXDD16Csb7WBRHMqgPGgG+MKU5baa6POar6l0u20n1F4DfyGW
lUoIQiRU9V4kqgKhj036eR6sPRN1CKVUcpxGAsiOgiLp6HmHMURAQYO9R2vxdu7ADygckB2Yi8Vh
aD4mzRLotPbwAAh6r4Pl4C2WkEUM2nI5WoQ/AyhOkVSCvh4atOWG/Nj4lXXh3oRZd6hERleWu5Qt
qLlVR4dTgZ7wpvF8bUWFjetlLCCP4ATDmFgtk3GxBi8QkJMbu/THfQV9zyiskRnkArVfZX6QcTnC
mmVfNMWbBXizFkvco79OKj+Zx+M02Te8uHO4OdjkoUQwgyvNmzWFz2uJINkO3qNW6yUMp5uhGw4t
EkWrvZSlQW/Uewns5T0sQATwZObyF2KxzFQ6m/GZQdYHpSC0j7MfZC38hybPpDaUZ+v56KCY69Fi
Zmbe5mjcgkphPY2Ub9D1SsRaH2tgORKDimtDbzGHqyNnpCapgMMP9nvrVrgOyns1uTJZrtGD2c4W
I4EJa4O0Er9CfHh03dzUZSJGrxTqnutmbGeYa8OzVQHs5/mGtU+dLqCm1CYS6bZBqk3cMuk125b9
hEKIIHxbOwHYbQsTYBoVjPWp7Wh04qbwc2HinjRVkdREHAKNKT2KOWhC6rQBF0CCKoXGETx1wRCO
Q7sUJ4S6Zy94GYmmEQZqd6apXxzOf4BZUMQqxxVYfYziJQDELU/uCmKLYOYJtaqDfl9Yonro5pgu
A3gMgZuIyQL/GMo1yxjZ4UvpPqGQPq1Os68n9PmYFefB9CT7ck67vkclxZ5gv7xxr1InjWl3XQ8p
mh5cT6d+NtP04edkVzh0jlh1MOiygRu8rwPcaHZvZ5QA5Az9vVLOSdVF7HnkTk9ouIbNNqyDT+W9
W4g0osUECrJkHMpY5hsb/fg1WOqsW8yP2gruunxYoR77ONY5OgPgpJDilqk2dmo0aqS4Y6JYD6Oj
6yOpUE6UnbXeQGTbvzF2t/Fo+Y523ufiEZ2sJSDEuW3cqPKsI3D1DxvTZPGAt75d0ZwNijmMtT13
h7ywWVYXYsymAOhHr+03sva3qsyRvpAVzevWAr6/gliE8j224akJ9kQ+7Szt4JwAn/P68k1QcgTd
Ke2rIEOpjZshR0domZdL14DwGTYP/rAgWPd3FGOB4CN0R3fsdFwQBx2k9h2yfWjhg/QMR5RbIANW
ZFXhMde2jnA1PTN5De3Tayv9raHo8RfVbEdqGcqzrWr/gQ7F/ANstene5/OT4qh3Sg+SuBP4MrvZ
HkYAzkh12mY49EGLqfVxhT4ca7DBJQ65HoDoTXc5USfwqea9bsZzOaC/cc3YV0/eox8DeInM6Gxb
SD8jWUwwT1CXUQU7qAsNkWk4uD7DC2yqMk9AYkK5G0+787PrD+q9gWEAdjy/VDJ0k3AdLIYacWF7
7eHWt8vpxEHAA+Lo750FAT5XZ4rKENELgsIGu9/WLRCy0EOHDGFzUlWN0ouH4rVuZr3lYdMfHaoo
Bm/5cSjaJ8FNeShD74HKRgBxCZCFjn1ki7rZusqnwHtouKEBu7pAa3Ar4N0CYN3K1txBh3PesCYH
dMuDexThC0TRuyorhffm2+gTFKVXpkFB0fFUIU8kbdw479iUcvRTq8gOjBNPtexPsKpFn8dBuhDN
ro94FUBCKGQdGArSgicenbwblH+w6C195DUgmyGlNufRlunoLYfaGu5BmTlVw9xHrJ9+2Hlf3ozD
cl5ztGtlGdxTSLHfcgruyCrRIy+dAGwKULrQvhlTQ4vn2Q/TvBkyRMQPlJ4AkfPpqQgBzBfiXZFa
p7IGzjqD7QUjdvNWz4zFAVKy1LW43OgSDblmZBewckIAHXkXucty6KR7FOucgenZZK4fTJFFhAZ9
qgGXx/JTsCETHZYfdV3AosoWYWyVwD+0OwKEb1svnjGvn4lSP1C7vkzh9KNwy7R1oTVKKyemsOdJ
57WYkqlBoGXe+DBNHI83FTpxG0snytVnQvKdFxqdqcYrsgIH58h4+aOEvULkWUWQkRLlBMSpwfTq
Rz+GStijLc3Pfg5OTWh+KlgfouKEGkE14kxPDbUjbmQYLcArosYbgo3uIQ5JlXCgNYaLAnSKZ7vB
xaxs/cYX/jgKLB+ipZbKOdzDyB6WWe5cXUav7aMQNMMItM4JFBvnB5MoO/vrvNPqn1g/XKi0uptC
BGE8aEAENhJm/OMfoOu9wfL6sV9cdys8dphafV8DbYEjMWTWPGYOIO7tQGs9OLPaNWNzdGR5dCEQ
C78h1qUrUVW6TgBKde/dkBA2kij4XhQvRGwqsAhtDeOocQHtinivy9A+YN71F/h1A5LgELjR8LHM
rWoPzdRLIpJQBEV4wR9dZw+q/7VXLUBMFDr2p0FZFjID2wL0C0oIsqvA/qxhSoPi438gwFDbo/Bd
tF8defZcc4e+2xvG/xHXHf9hcYL2trK6i0fYExI2O20oCJGN7oBSmpqhZwVG72h1/Kga6+D0zhjR
FcBc44Q3V8W0wmqveKmMc+TX8DEczn2BXkiLtgSC5/jTrq++DkWPCNqKn0uYH/B+0SUtyZ6rpYzR
yfvoOcbX7X5w0gK4dFwEen4NcglSe1u3hYqxYxHc/n9k6Su9+fdBJHTWGb/a9lzLzh6K2OHkIv9o
vqGz/1nO9zea9JUe/ts6li0qsAVAyh51lG/8OAR5hEmUJYkVy1/BRqagLCU2H7dwvP5m8Sv//19D
jL+t/WUOIRQa8bDnmA/QjZuh1TwcKLbKYzP5+Y6jxb53EN22g72027+/3X+GNv629JfRBIejc+Ax
vF57D0DVcp4cKP9Lz8cVldBUZECA0gX/CTx8hfEYH38SFB5xlWAjffMW/kTA90N0vhzYiYT0q5iY
8v0BKXyPjFLMsbDX1G89SNo6yDxl+vfHvk5CfH1qH2aUsI+1wwDDH//3Yyuyjm5Vh2vS8Asf0V8z
HeT4fxJ19tldiR4cH76bl/jjBgsIJdRxYRlgsy8TlgGb+OL11ppMWbGdbtWNQUFXR3YmU7MFF/qX
2Mgb8c07Jc4fnvT3Vb9MNdgIOphnKWyMpaH3nsHvNQnS4rjEbtZkwdnK/v5i/7ER+Ppmf1/v+nt+
O0Y9swj82vM1mWOSuTH4jk0EVtY/y0EU6rvn+9OY4u/LfRluwHYqlcFwbEJHlgQ1Sd38v9DlDwhi
IjYlMpyvDg+Ddm2JRBqZzwY8z820dTbWBq9u982Lu37+ry8OwrrwYPYD6jlft8cAjl4zON6aeNGc
WlEfqUcvRdKVmG33zSP98SP9vtaXTRFII1xeueCc/DJpkDnb8rNLPB2BDBVbyXfGrP9YbfyfR3Px
TC54jAQnG0nil9PGBjnMzOqWhKiQveqRsQyVAtiGJECfiWBqcltVYbuDl69IF2OtJ6qW7tffX/C/
dgp+BPNsFlLoz8Om7su0JLcXRFmYj6CELh8ZwzQehHm/247/msD6ssiXM26tZunbrjaJiyIdRA0P
HXqkHEFV3qMvAJ7TlF/+/ljXd/f13f7+WF8+pd9Xll1NJUxU6S0JX0uSLPqZhICEkVKp4bvj/efl
XLCT3NB2Qu/LecMAoME8llmglgGG4mbJmjsSXa/I+WzfD6md+AcrGWO5+U677B9x6X8/6H9W/poH
tMAYFxcr25t6Nxy707yhaESlPehkWZ5gxuUdjXfkzvOtvqlvyPnv7/mfgc2/rX+9vX4LbJXwdJMb
oKPru0n9uEyHA3q87e0aWamXgp+Ow7MJdn4el/ffTfr++8D+s6/+8/BfE4SR+haakdfX3v1w02X7
Dvj/He3ZuEi+28PfLvbluJKOzsZpQXi39+4vN65SqP0AEUwUKGxouMSAkv7+bv98NP/zdF/mFmEL
7NZeKzAhpYqNZ9qLHOzvvE7+fRF+CUJfFhmoIK22wRrqU/i04vvx+/AOjY1/biYfsNZ/8VABLg7f
I4Q59Ou9AXE1EyLUAGTLfVD16kwN310Zf3pvGLULUG36Xsj8L2cftZrjexTRpvyhj+gLApPdN7Eb
oelxWtPhrt3k3+RN103+9RD8vuKX2913tbX0q42t0bn3LcZncmfcAOyPreEbYczvnu1LoCnQemI5
xY4nYIk03nzwUfr9fdtdI8bfHuZLRJkq2jWY6TGJN7/01wGn4tBxnvx9kX+nfdd999tH+hI3hLuU
Fg/xIHPMPHDmwNeJQjANmvRqFTKlJXo9RQzy4X93kH9f+kvUMDxoSigfXJe24+FBIpkfM3AIE1D3
Y++bAPmnq+/3xb5EDeBOGFjUWIyC7VNhtkRiTI2+A+kD0TTYfPNW/5UtfXmrX09zby8NRtGXxMRT
siYkKvZ0dy3S5Mb7r44ZoyRwcOMxSr88WZvXmBBt0SfJ39gGZfOpi3lWxhBBQF2EECy/jR3XX/+v
nfnbil+eLuxmF0QsPJ270TtMGG6cDTrv2++0qMgfj/N/1vkqp66bmjmr+F/SrmtJbhzZfhEj6M0r
fVW1960XhqYl0XvPr78HrV01G8IUtLoPOxsTHTFZADMTac/B+DKGJjyM6bh6fFAw8+jp7uBtXtM4
2HoxasSEf+Udd5KpQEmecqlTgfEPaFX9i4WKSZ/xqIYkpkbuZFDuEYuea4Mq9oKEa7jAJMt4VxtO
4QreYM8ueuguZoN6Nzp1Ae9iefdKucl4IxvXNU43a03i5Fv7MvUCOnQtxiQxHHDeFphuzJJVU7R0
SVFk6pgl5hYmowJLd1+uT3KmHOINHd7C4MGis+MCCEG6rCCDpZHSeiwtA2OOCPL0LSTwJoIHTqAf
Ymo3dwNin/Pnen8haSswMdqhm4YGjk4aw2yKLAyx5SOCaYBS1sfayR0lSMLiiD00myOLdYkmycxV
JF94SSkbL8sF7SMdIQiJDgCgIIWlFx0m+GdFDlAMcTUHpN5356WyzBxXCWBPHes7ik49DcYE2Hx9
gPmJR3Kbf2rmzLOpqiiLGgHVoHHTMX+VLY0EMUk6PVZo63nRWGLqBCCBvGtkvdrojv8SRZm1MqCL
XEY5gh6M8XlAcLSxnFk74ETF/CXKRlg95zpLlpnvZVL6nwnSOFqSsLgmJleeWj2eHK3fvhqtJBzU
VomPraCKHN1kXulHMkmD/azqkC1Go6C3usiBXPRYthAdjF+e1w+idL8ZABni+Jls6VTK2ktFOrUr
Uh4UyDFygxGHBuXxSBNDwKeCjn0KAAjAwfpkxsnAQpFFsOSaaCkSpd3lOVZfal1Vv8fJir885F6t
Ir/z0L0gBSNgHhSB8nD+nCx3+SHSEKlzGmAmMXUVUaVk1etlgp6CtN2CVaAKp635f8qiNLQvNq1Y
y3kBZkXp5HnQihjCInNWnPiVqZW/rtEQKa1EojojZrcwqSHNDx3m6O2kh9GJlQJ0ggYD7gUvYuZJ
pB6ddRoTpZFhByXgMoWk9vNcjYFulL0C9s8hmwPnvxrTBnYnJL5gpyiAw4YO1fhqfdHdy9lNV2Fg
x7w9L4T96OykkF+xkzIrVqxIKtSxc4G/YPhbqLvCl9mN7BKVMV6izTsT5ZHREJGHDUMhrom17VbA
XgDmjEZOpMxMCfb6Tr7k7kyiZWZiliDBJnH5FD0afh3oqJHqfdiUruRoTuLBN/NoiHiHo964CSAT
GMSMV3dVfWu414p7ZT2e/1xM/7/7WpTzqDWlxWYWdDA2QbxMPpj8V4m8qZuiISumZqh0Yr0smN4C
AgtwTy4A2Kp7uZf4JJFqkwBLYO7MrTEzw2TTQGNCVQBHK9G0BupkqrFFXGJ2GA6YYXdHeXal0PIW
BzBl2HrDHISmOmDzcDps5Dh/E07u5NNY0lGkZlgxw61OUfK11qYJfe/2OAuoP0mqynFc7Afg47Q0
oPRY1S06i/CQ+uXmdw+oYLro02JWywY9BVIBXtuHbeI7gZSr7LPVyAQF16sG81MDWwC0mC39kJGk
xi7PCJhvjSmZ4Gw20YSxKC+ZbJmECRAT2iN8ifubFIPGa/saFbxnlPzo397unRzKO2p1J5diM5JD
xSHmNzLfdDGSbScnrArxO4hM296Jo92kEMeNniDXAUqTeaXqq2GXS92F1tgowXkbZyuIqcmaLGsq
yumU+1owDVYNxCWTFk8a24mzhBhCBPClZ/wgGfjKyxaZqZy5E0m5rmquwdA3IqFKCp/k+72jhMk9
uOfs6cfs6n57sXmlm3g8bWFf68dRKX8WSXqsAgATqf/4tRtEW5gjrAXwmAiZDZLd8ehAb2rTOUJb
ZEHvfxuCyDCLEPPQGpZ4NMXRQMl+YS0pVgLLadmADNIDDaLsIo7vZtohmq+6juYTJozfP8LuWVpU
POk1uCTdxV897WILNdGJL1YfMNihhlFuTiTG/KiWiqlqyzBRWDEpnY2mDOA/Ah7bwTWDzYUfd5PI
BUldGYcASLK+tAcMPAYJNkajUOG9I6ynai+deuqtviibbsOnjYH9KBTf8zjz/8JQ9iIoQxEIDFWL
xhN6r9UBs1p+40snUjqaPPBNDsEYnhdI/nu0z9nLo6yk3WLFKCIdMWcLNJO4aQEy3qCm01xgH9+f
Rv3xvDym3u4FUuZhbAr2g6eWHDAKSIZeOqPfXA3cgopM3PKZo1lUihCl5aYUJo5GurAAX7vEPKN+
0zxjjTto/Ngz3d61jlVsT0Huj6cWyGqukdkJz/eR9OC336EploFqoKTrNAZmhkK/KP98q4qb0pvC
t/wg+2oY+1yfxzzyThSVqZiCYcoGySBQkgCbK+CRDunRQtlR7kNg0fxBUU5i2sROJPUSD9i7qboc
fojUA7EhICO4SoEm5g62EUjeKLj8l0shWnnuSqkXeVzidowkRMOVpqWhiBGYw6yP4pVk9PphajBz
CEC5B3HUYaaznh7nSQPO01rnIWCUvgrRPFzNrfyYb/FdtrWWray1flV1QKGYG3jKqGyAwCRkot2O
uupolSEF5hg9IfXNMUKJWena1ARHHwSAf0jpW7oKyUHNsX+b1e33IVNLL+lrbLQvsnhMGgmYXPko
wSGOIscBs0MThLakxmzoNO4p5vYQeZlwF5312CSAUcLoXCZqWHtT3POGS+ySvnJUgn5Jor9zUgma
FPfEmrBMHwzh7CehyK0vs9QJ/XYJ+0mijAYV5Y/mIcYqb0IK500WSK12vVpRbJ8/Cjs4tzRQ40iG
jteLMhNgE1RTIcNMkuiyOTT+oXYsRxxtOz9UpWui6JR5/KITMzDYSaVuEINuVZ5FKACp5XM6PVj4
Jw9zmV3/3MmgDAPQtLM06QghkXdEgRZGh2fVruBduZVW8mt/0wcLMy6YYUQ58t377l5+xB6jIGM1
BIXI4lt9TFzSRdyc9BV7/tzSPzP9tURg2RHNkESLevcbyyz6hITG5WqTBkflY3E0896AKukPgeUK
F03AS+x/n3NDw2gvlHruS+CWtkr+HmzMnqoco0v8n0e6RsIjwGDA+wuML798IHXeGsATMR6Qv9DU
/U+gwoFIAYw/0N+IQ8e2xOXkxmHhozpKtqCAoYqkZ73osCN9zXtKWHZoSTJGcERVw5tFPZ79ptV5
BeRCV1hH4yLCFAyc+9xxpop4UihDnLcc25MFTKIHrqxrahPgKTuMhQ68e2Rp6/44lO3lIjiBkODA
4rsDnOUDef8BkZn72mojPOeGVeyDwTbQi1BkS6HscMqGbhELqI5Rv5oGlpW4uOdMJ2ZJHyLIT9gZ
IAbRhbUkwwnEIafeJgI48kJbf7SB5a0+hvfWg4k2SwJAPNf0zusly5XhUApmovAk/FZPQb2maFBY
wBRBvwJgAcvlLVAIUGQ4L4YdXOzkUJ9NV/RM01rUFToXcCQ/xmCMjznmL4jRj72TAmyBa/bsCHUn
lPp2ygLM0RIIdG4JhsDj0ALmrTeBbYftEAn4cCXoTzJAHq+1MjijVgHFMwLYBrcvwlTZ3c+gvm8y
VZGSGhppRSp+5UqnyLUc4Aoc1NByF059kamvCuYhMHwiq4ZB+VdzTSIsYMLcLam8ldT6ZgCWIedj
knujXwxrJ4Nyp6ZYIdbK8DF/TtMULpb1QHYg2KQkRmoAJW8O81/SU1HGEKaio+ZLeTFrANYEeD4X
V7m2rtMQHTo8Ui2wVlxkiQ7PWzOtYpcMU5fYY8Nc7kY4a2uCi+4z6ToDlm2ygprs/FUyw9+dIOom
sbVeGiO2lV18ydd89os2+7KasAfM0rsiEB60nOOoGRLBSaAYBhJ9wA6+v887Z2OVuoDweJjdDjw5
7mYNXlqGihC9ga8gsc1xfuva6cv5UzJSU0OHf0MkaIoYBaUyRTNVasvAEiqA4PIFYa2JhQplAgaS
Ce66Z3VqolOrZCkvXSM6QampgXBGly3TkCR0tD771W7L1d5QU4BRtJejus2XlnZaahm7bj3ggICz
MXUHOc+wBs5jC2Wpq4GJEU1ErdEkgzGfRcvthuV5rAvCpSc3oFEJm+feFRFnJ8eZ27fgSqNCbRBU
qVHzU1p5VflLOB03J8JwSvMHeSLDNj4djfqYyIuUyhpxtBLrucV6AeSsqJ+88xrDKjPupdApf6EB
ckIZ3i9wfiJHUpHjjy5GvVEYtg68Uh/Da34SR4UvKPJb4K2FuE6+WYoUyWZu/M+sbMC4R09VRBhB
KEEMSieGVNfzOo1nd8vl2w54m2bxIJR6iMVbjldhnWYvidKH0pKbLSGSsrW35eUlBg7++e/DUgJT
ki3MN1qEPIO6L+zlAdphANoqwDew19k/5qMFsOaBkxSzHAd6H5AEnAEyu/3ZjMB8CgwAq0aw19RY
x1cu27E59dF4Eq0Z5G+NVvjnz8UTSIUpaH/rYyup+EZtvX1LU9266hdR9fLBUrEsGJVft6beOJ+L
FRzBRXwck3JU2Oav0xQYSpj+n1z1h+yhzwmoJGfw4m+K1wTYfeJlBVyZVFCyyFkTZzJkzk77RObM
4lsTPYrmiawBpP564pkYo+zw6ZBEpXYPT5YB7c6K0DsTj2m4hV24+rrfBNwiHSPa+iSHelKtCnOj
OQBHXb1xxMSJUCEkVVesvi5e/QclLKYp7D4eZdaToQCcJIfKaFEO0K4mv8I2ykEda+6SGlED+j0z
UfdTTR0P+G9G19VxC5yZAp3Ii/IJfBk+sONmZzhiOxEXqbzm/5w3BlaosJdHGUMhpU2kFTjZOE5B
Uo+htQIuYAQQbdpcNaD5APLI9/MimZ5rd0TKEjYABC6lGSMeAo8fnuVR5XGyslYJoB8ft0gpfi0m
sblF4ozgtduu0iQBZPv9BGT9FAl5HvRu2vbuVJ8sHYyC1wsWwJE/QG+4FshW1I8fQhtEt2Ug+y6J
BaZXGAFzake5m33Jmy75JSvmt0Tf01QxbqZZdFowRmpdKSMuNl0eakkLiqYOu/pJzNWLRD7NkR6c
/5CsjQkDXR2MEiGrVBWVMgsLkZ1p6TB3VbOBZUk2Ruqj7GHbLiT4P6I9+thrt7fv+Wvu83rmXOnU
C1iV6igCiXR260R1DG0LmwtsrDgkozYaTICikIticVJ+N8tr/XrxSFTRh5wrIJ7mN3vdXQEVKUVJ
MeeiiCsg5LLzl/pOQLxJfLu7AdtrDIoNDmkNqzfe8d8HFs9IpmcGqi4Gq0eH46vB6plPEghxQkAV
evWV7iw+lgVKbJEATv2Q32h4ZYwjkHaxRJPfAAB9ACUIt4XDjOd26kC/5EDc6LAvjqIzaS7Ud70T
HzUsYFhBd0XafNsr5+6ZxoWiCoIG05JALvT5tQEKUgtcEfhK0pwCWWIAhHcbmBYIiStHc89LYz4B
WIeSTRTYyKDIZ2EqklMQVsC4jOV56+9j9BaW7Ol/l4H6ISjnsT4K6FTqQCsYi4a4Rt0UC/+K34rV
RVI1N5O5jJzDsCrPxl4S9YCm+Vj2ErDnoTzTBbhAgy1oD1j89/9u8hayLMmQVYC+WHQ2ug1zh7V2
tH9+dp1FtJwiNw6qH2TeUHA1t3vkGQf7fJIuqhhVRV+CVkWtMHqA4EFmdlg97AIdBcwWS0dsKpy4
LoD1ZEMLMZ6NbWNTpCeL5U3bqrgDpRyJ7MwfurOF0TfgbgftA9nt5JZmWO/nXh7lcpYFXFJxSwLm
oj1pueBgKNg5r4isOA4VQxl9HUPDOBQVky+ppi5FjWdLSCbjKgasxXHEnKFjxMZ6Yer6szIByryy
ygHwlKbFiUmYjgR725jVxnSTAnbFz7YGpO4J8CDoOhNH0twgCAnFm7f6kJywixEYD+cPy7LsvTTK
6oDjDh8uwLJXQAXL2pW53TQART0vhPnRdkeiDA7EFiD1qnCjg9D7rdIDg0gtTI4Q5pO4Pwr1ICcC
dsGBJYYK2v320j9lN9NhuJbCxI2+KaAoPawXAKsdnAHjbJj3Opw/IvezUQ9yO+lKGSu4yAEQys7m
Vm58LMAmFJBBD/OEyvZf1PDIgv8vRaFMIQEBZ54QiSpYXxIyurMA3U3ilNPOKwh6LJ/VET26LdbJ
rQ7SzQYONowl8lY8mOWdj5OoImVxWwWQOTFqYHGn6jBfpVjzEw/lAUQSxz8IS4ke0LHDXhp5WXd5
Wh9ZmMeecW/mpXqc78h67Rbo3zSPpBnbI6ovbudrB93jaAhPLvWIzk2kl5qxzq4yoH58Y2bhIgNW
D/y5WLjdUP9J20tVvYu12UGv0OUHjawQeX9wyrMA9HXTywafch4lD23+NNiqyMf+AH7FrAF5pHXL
GGxK588t8zSIcjFLBzhnYKUCTk0PFRVoYx6Q5shG1l39FUgAGK+LL+TXyRH99SG7M1antq777AII
4UhKeM6d+2soX9RkUqWBL5KU9vOr7QIMWmAREx3wnSBnV2+AbIi4ccKqd9I6wAxoH1rMvyS3/Sn2
eWs5vIuhHFY0TUBKLXPMaEnNRTQZr2CUup4r+eL8B+CaF+Waym5NdFnGkbMDgMpAToRqAWC7bTNs
AT3H3VjhOGKUwz8bWCpmW62THFc8rmDecPrH5rp9BIeF7pr3AJkFnvoRQLz38fX22vPYR8+/NWjA
fxa+iVmWSjUChBi1dy+Zs+JSb1eTc6c8KZTHEsAqCW4KHFEv9HDJDunCc4rvi21n3NT7V925qbLM
QCZHbjEHq5OdXXZuM9mqQ7Jo1M5AS4p/A7xKdMIM5a0QFF5zib0L97zuvE/lnPsVlNNqzNFsdOwZ
gjnSrp8Aet4/gbzHiZ+slxmRM+CsgAnnqW6Th8rt4g2orPF+A8dM3gt9u4vY9LiNYgMX0YF1pXgY
mrc0502Fs2Uo2B7DOrtkiJSP0rfc0IV0eU/mB6Ccx3egN3LKANh1G4a2/knHgCwu8Cc3/sU4PyRT
/kiYlrgurHnGawT+yO6AeSyYZ5UdyGU2Aa8ow36EPsRRPkeRwNkhyTiolS7fgd9bOlu7vZRzuyJ8
WPQLLW698yrEPSHlfuRlBR8HGC7d6FLySV4OGF2XtG8weufxkh/GhzRFCfMT6IohjaSnbyQRTAyr
hZJeaWrow8tj7QLFfz1YFRgTzh+M4QOQ8MiaZmmAdRINygeQ5bIRoKPovq3aFTgGD3L8dF4C48H+
JIGKVEaxbfpOsWZ3bUeEs1Ehmg5wfLLMxrCNfOg6a3vcRsGMQcmXc+vMbOnY4sL0GYr3GmX62aLp
ExgLSGqnvQHZOD4N18V997y+KpfN0/TU3NWu+iy40jcepA7zI2Kk7r+Syc3vLD7TgcgXRwKKW9v1
2lzU4s3QcBw465HC3X7IoCy+T7p2tDKcLjsIL8vDHIyX9eV0Kp6Lk3abP/QPy5X+XAT6o8qFyuJd
LGXyAH0V2qaF6N4bLlQQy31rj9V1AtYzIA3bwmV8s16MD9i9X+zULXiLbeS/Tnn0TwenPIBcIe80
omh2jQiBpvKcxfejsAK7xz+vvKw69CdBlN2P3Vq3ffV+zPbJeFGfjOf4GAMm0Z5fQCN9857QfplD
8bYOE86CCk+DqBBEmTsBVB/QoFG+nTEgbl7V/fP587Gexv356LUGoMgNE2ijf5Y+povpMN6Ol/2l
cFU9Rz7AFo+Lh4m3u/G+w8yWBAwHkeOAWDkn6i46gBvgf4CqRelwmkkmYXAj9VcTg+OlF3sguSO4
WqAF/wf8epxogOnxMB2OogQWVi16PFwWswqhADpPYi55QGwBpw4vJmYVr3CmDxmUV62meSukDTVl
E68FKSZjxU68N4AU1gR8UyQe9Ddj2EmjPKwcRTlgOyHtP3hubuLGjxLgKEDVcFlzUmmm5e2EUQ4V
fbsc6TqEAZL3cs1Bj9V1l90CdODo4bxu8j4U+fvOgVqYmpJqkHeCIg780On3Yq6d8xKYBrY7C6V6
Y7WAORGpqqvnK+CiNhk8spJuAaB8ma7Oi2KELJ80gnKXejyPllHgMKAAwMR8cVDr9ISueWmDpuCQ
Kj2nlMM8GrpIkoRpQQxdU0dT2rLIy5hoIJDXh/yLVY9BBQLN86fiSaFOlZazsIBPj7jhr41wQt1N
U+/Pi2ClEBhH+jgJ5eoFwRwxk4iTYOs3NIB+LpuXetL8yJPBMaPxWq6+6fN11d4DgBRQxCAaQK0Y
vL8LoHLBS+CtqYhV4So0e7iVtdteJSDYSePsnv+drFWpT7+TeinAOyoK4D/EcMroiKud3o1Xeuy0
Tuyph9YFFvqP/ltzB7hWOeQtFTFtUtNRUsb8ImaIKXdTr1m5JO+fYdFcxIiA5wVYPABsAZrOOSXz
i+9EUb6m6SRFL/t3XzN7SQPaNof4NzLnl7VO9VV2t+98KBr2I6GjOi9huwKFeupygfvbmEKJ4hpg
wPVAAzW1nXppUFv2SlqxOcZuee8E86Q7kdTrKxXTKBgipguVCb1IUE94MdjH7SQ3OF6I6Ro+BNFD
VKocT5UIECj0YKVrwaiu1dm4HtLFj4s2SNaWY1Ccc9GdgQxUzWVDqBnRfTzoagWS1nW7m+vtkaMq
zGdpdy5KVUpJbkHJgV6YGuhHwc7eYg9swQ5SDTCq8hckGHOEmKYyMHuKlVcDi6ifn4txK4Up0jBS
S8A5yR4W6Ei98YBpfY5rJR/+t+cWcG46uiuY3n0vzu3eJWPUjGKVSbdInZug7BMVvD5K/to3o46d
tkRMNs/M0byygWWj/2O0Cn/IhHm3u99AOV6rUVugmeMjkhrkeEWAaWa/PXR26cf/O/SxioHQnTDK
Axvq2knrO9yIAuqQHhA/qW5jBwxU5K9NszhWXdkc3VE4d0zZezVWq1rq/2lEAxYN/aPoASjlh+GK
NJB4jWimTRD4U4SD6HHSWDHdNIPpYIY4uFjXyqfruV5OgDbgmATTTyNsUbC4ixY0vZUNxw3SQRkj
5gAtP8Yxpkii4Rl54hFLc5x4g32iD1HUBfbj2Jr6CuOr56+diIWIKFjnb+e/EmthB4rxIYRykfWW
CtrWoQddXFQPedh/Kd6QOtzp7oh2BMC8gMi0tBj+FgGR7woHXruKc0Y6dylAhgHIJEybY4p6AC0g
4OiV/NEAKiFHHZke+uOc9P5aOywTyEihHsiWPMMCCLu1yF/WqXlJiywGx2rb8t5Z8n1+dzK/rpbG
jWy1BiRdBMURQF4BLhcg8V5LrPz1zZjc1Sdzw8ntrIS3vJKJypKMRxbD2BiMRjiBv+/cW7w1lZEY
KhCNjNYblhHEw1/P6w37Nd+JoJQz3kzTkDd4ULQZMWby07oHWLd4MZD2MEdPeSei1HRSMXSdxXCW
RfOqAjBGRQv1/ImYT8LHgWiQPhF80mkN0iHEwfjfpNu5uXog0bbncnUq4MSkWJmfooynJSSw+01L
dnKpwA8TKF3UbJBLBhekC/IMFFgKTE5yyFtBYirkThR5kXZqMU9g9tJnfLNJNzssOyU3BZKa0Gym
W72rQfQ7CKEQg1fi/M0ydUVCPRvVSQlZAF0eEMD2laPYhI93SEMEKyjXA6kMFMeoLddwKhkP6YGl
LXuB1NMa6W3bdxoqIoY+gCZMdoqBWzwjl0V/N5gXgMSxz6WBafjzZWraoijRiEOB08/HQkfroGr2
sjlAyEDKDlrP85fIdNR7edTHaxalGcsG8jblMdd6L66W60QfHGFKPKUeX+bhiXAcidG1BN6vrE9P
bd09jRHIqTYkVdNtHBVBAqYNoTx228v5X8daAAPg+C+PQy/vVYWe1CDWIJ+4x2JEHpDF1vkwBLxB
H+aDQXDoAEevWACe/3zt5iLpS94QR5BUbidFIIICvFOWeOcPxDaVDzHkZ+xMBaDcatP0EKPM94NW
2M14zFT1UMdfBUEMCzAhnZfHOxalsaac6Eml4K0o8y4oS+XS6rZ/dIuzHvQvn+njWNTDAAqoptMj
5CnGYAw/mnpM/GaGO10qXT2pW9eFXa9jfgrlqLt2Q923GzveJharDwNdAb2fAn1B8EECx93d1hjk
qECuh8D3uPlpSNAWtkA5kg3yvwIi+iSM0hcwQTclAHMxzZfNoJGVQTyTJoMK9FWw8diAntA5LyOr
sf9JIqU6sdWIWkaOp13nd81No9jdgYCu5OAXcs1v7ZtuE2YDcEVnx8hZA/E0PS6X8gmQupy3heUG
9xdNKZViwtdLKX5JOamYRO2bFCyaK6d+xC6a7D4npVMF6AfreSC5lP0CxZLtCluK5eViW550u5F9
b8h25xAMcOdthm2jH3pE/r7TI2ksAQ5BEqise+gtgPGpwCRYw3EIrRibFT0vQuBdJxWDGMIk9nIB
eSOalCi4ozyzcI7EdgO/jkSzJ5Rq108qIRMcG/OoWX0oLNlRQ6nx/M3xxFBvV21FUQOmVEwNKA9a
8zzmF7H4z3kRhozbp9/HnfKZ5O+7r2NOYyEqBRr2Ctr26OnK1mUWF3LQ6IP5guLsauvGIlzNYxsf
cqHAQIi0yCejT7512RZ7cYG8u4W7P5ogCfYGrRxCsI/eSwDg8rPSkoImTYBDM5rJdSPPamDN0zcg
cymg1Va+pGuHjdU5ATEYcLJ9eVtWp+mFFICpICTTVHBWJc1gSD5ov8DHYa16MFb4s5mQGaQIuQCg
hVO3q0CMGo+T7uibIgbzqvZO0SmPczI+tjpoUOTSuE9AnuzPc14ehi76UhQZ4CfBFu/MSQ+mdM3A
SKPQVc48YMiknGUniqbRzpu+AXNZB64fRNHJ96xd/mn6ZDhWvaKk9qRYEdBUDMCmxbkBst12AHK6
BrKr1JETwshm5V+FFuxd578aM1TDlDAQb/DA6qpOOa9Fn/NmjN6XlX6G9fFRufsZ1v/J9DhTEXfi
KA9VGpEStwsGMoGhAhrlb+MY9vnDX51JxQYucBlQVqIclKkOxjRbaBG8A0LoIIi/npIrsoLSeao/
A377DzC/WdUPAu+FDSJLkTSDGv/JW8No5R7h2n+Qjr1Yd5pw8KxjiQbSGEYbx3UwP91eImXUeqqm
RrtBIqknET6J7ZQA7qK8IK/NeBI4jWuWN9yLo+w7iSNZ2cg0jLJdFcZtsd6e/2zkq9D+Y//fp6IE
QZMHsJyhXLxojWcBWhXze3YqvQHoy25byT0vjXca8vedt+qUUZoyAXscUhytwdgpp7lJeUuWPCGU
cUlSWxmVhi8UT3fdClQWrXDOH4O1bPiOKvdftaMMSi/laVu7d7WTfN3JfAMModo7AwKBlYzvm4lL
fsU7FmVfk2lMckO25XTdh8+3dQzbcY7FUwbqqVejZAawEUQMLvBcNrt9Wr3KLfwBvODudwMjmwaw
/EI+aiY77drZMfXoF0qNuLzCEhsQhQUgaGCLrZxNF/ASgNNp3a5A++SuBAYaZuXtubZnQr/trC4e
GG47g2fidHiw1WITlyZ+DAYmVjsDXihgpQQndQqgQf7Z7hzHj9F8WXmcI7hT3rcAJD86Ykr21JxU
2wqykFRxZU7Nk6fAdNjQTK0Ovii8CCKA/NYnslB0eMuewNBlL4/8rhRHd03ay2xxM8QyFMsaFhth
iIO92YCjvLwrpHxLlGHHvga7Bb4aQDWn95Ww/o0Mng2O+g94nP6fLwG9wbQIwLjZBggkD172Vvhp
YFxqHsk75FCOHK5A1jO+89Um5XVyUU8Ko8FHyw4xEP3LYAH7SueRbT/ABAJi+W6bA6mxO94MEe/z
Ua4n3QRLrchEcVWCeLhdnT8ADeJ9Psr3bHoxtEKCkKhzUTk7kIU6YgH1QfH+xAJ4R6IcDrhkBCUe
MTgYdfVjb/bXjarnDkclOR+M7lcmlZbkCdlJV4OxdVRSlnby2dbtGSQ5uVs8In9yeSORPF9Kty1V
CVTxxfpuCLNH0GUHyWlbewVFnfW0nMpj4ucOQt7yQFa2Uj11x7ANOUcnYdCZuMKi4pY5A7BznUNX
wazaYMo1OqwVWpqiX7vFF161iv0xAfYGAAcQYVqUYYhDX06bgVZ7Puc3YjvZVdJwkBuYA4SAWMZa
n4UmH1bFPocujTglkroimSPWjtw76LfJIVQQktPZgxfZZH1hEmwgnhndceUiA7LP+CGfOuOWKGUx
JFBYArNuKBcCJrENvwXUOrZHusz9CWfNmx/+l4fiQyxl+nOepclGphhqlMu1u2I8SsC2JT3UCklV
Pv1cJueOnhHz+119PsRS3kDo9DrCSDyxnAFYDgTTkTSoeYrDPR7lBsoOTPMLQapAPPEQh2NQPwpQ
0/SBoEY0gXDg4oOzDePXyejgIpFAoKVPMAySP4BTBH6uOtUHsjjNM0KiEmcukQ4qkFobqlLgcBpm
p+0kLcJawFZcHt+C35pXU2EK23UfiP7uQnszHjqsSWCoZ1D6/CRky3qb95txrACTEWCD8m8GqvaF
eiqkKKw1H+cVb1IvXsvZW2acUhTkz3sxomW/XeCu+UCdSZPyDVRF8KSFYrmdLoPjM3GMRLKbGev1
ZetOKScwY1q5LKO3DlgwoPJSXqYYlwlkYCjn9Gtxijrt2DbaX40MSDshlCsplQk8fzlcmRykV4SE
Isdix+YsXuz8CfgYO57eyaN8iLgskhjNmA+aLBtrp+UVgAtAOiYeutWJQdMcACqv4r29zHhC1oAK
hkxNxG7AZ30EY5XcY2eXRLjjE0Gsmp4tRwuyO81BsPTMs2vmU78TR50xEjK17mVULcvsWdbu6+iy
KDklYPbDvpNBOcVIrkUzqiBDPGoyoqTmwrK/kGZ3fBSuUrytoCm6lhxAK/YNUPl5Y15MC5dRsUJx
BxsldM7Qr5G0ZREsrlXM9SAblewm/Zp/U+oJu6JjnfBAs3gCKROfy7aYVx1lWgN4PuBvAFeWNF7E
XcOZHmc+NruDUWa+KknTbAYK+CSu/kmK3B/+tli1k0MZt6QWcp5kUMkBG4jZN7IFGn8ny/PRy+Cs
IRbMz7svtuEpgJkCXoRBoFI+20BfdRjGsNAunNNnpT3oAeHUHMIpC+XylSBxdgGv+c2VSRmCACzo
qdHgXFB+XcDRLT1kwPUxK3v2VT994aslC03dxPTFr1NSZpGORWTNZAxjqoEnmiD/Wi0310ZPq0Qv
Gmp7GWAkdfYwq8BjKJ8twBqBcsXLDAA8olsbqeiRJ35faDZA/+xZ7ZwZ8/3Rt1z5C5LOTz+VCjdQ
L6/Whbj3pJAu0673AAgQVpnicT480xt9XAmNl9JrXYx1RfQ5zcv+uDqwIL91JhHc5fIbWTSrr/lM
uzyZVGGUzKFFC/nwaZl7ooiiPEZPBdBMnD8b84VUsIIFljkJgQuVWBTS3GtJgYLlFGHWdPlnsTiX
x3z0dwIor9PNfb9snUzwIAwf0wD2UmjYgKgTJ6lmZ9O30R6UmiOUbTaaIskgJMQEIQ0vlAOUDf6O
pNjq7KAqi/nrR0WO3WiN8a+VIw3FoWjGYCkie27Mg6jLTi68/sXdEuA2HXoHP09V04cBxL9lBYc7
TWt/7AcLK8NNwn2aiQv4LazaiaE0RYsjIESQMiN2XC9WT/QqH6CVN7lT2MmVjF14UruPvL8Z1wJM
4a/TUZqzdgJqUArEKomWXteFYrq12af++Ttkf0lgwMgyviageqjTqUrVmK2ASwS7NYDo+mB7Nl3V
ll9IWah65L3KXHnUsVKpF3sAuP+cbDJeQPd4HJ5TYArUgP8GjFrGMUCuQMpA1qic4xxzMehET67x
ojtS+FPg9ERWWPkCmSnT7kap9zk32qgtF5i8cm0G4mV8FK+NIHbUkI8WwY6xdrKIl9ulMaOySGZl
ID1bCke6HxBlodU+Bolredpmly/mQwcu2ej0c7oWZ+VpKXN4BCCUv/SHerRLYMZZEyYbMCoaBXOw
hMPRChrQhPJCVubGHhBswfEhmTJ2BSjNUVJRmaoJG62Tv0woEEnBeByA406A+Nab8Q1Vd0F+aFBC
HTFvRWiWebUqljPf/wJKlawp2Tqzxy8QsPsBlFK54dXgmNHBXgSlPCNIZMRthohW9fOvspOewB2a
AyOpd4srEKI60xELbu50aQU18OtRcp+CPwCGYp4U96zqGAPGZBD18ueqkqwz2XEVj3nqdJv+TIjv
VRefVq5f13fSbL5Y1pssf0h917WdNmNYu4qEClJlIwFEnS6neojm7fSqb+n4yHF8LLe+F0Y5vqxp
e1UvElLZwCqf1LildLDUJwUT6RaC3E38AtK1MvIIr90fwFCwxWsyVBkofUCC/my5hlqP6tCmJDuS
lIvMDKNJ8TS/D0wMWDf1aR3hr5SHQbokBOWxy20KsgIH7DkYElkTxTYZ5TqAzqYO/8fZlSzZjcPI
L1KEJEqUdNX2ltoX22VfFHa3rX3f9fWTdM906bE4jx0++FQRxgMFgiCIzFQWvOGw1zPG3DBNj6sB
/en0sJyz58FToRdr+UqG9sGdVPVCHGDv1rm0sekjmVYDaaP9VX8noeYXYCSymKhfieCC2Jc8f7D/
kj/H9w5zpf6EoB4zHSYTHWlw8FmfF0quGGToAtsBGWL33760CL+yt8sV/ERtFoVUWGjjANsgPIsP
5oHxykpzsXD/MJEJ08aMgco/8ayl3iW1htPAeuitCSMrLymkjW0fTCPR/YCS2qxd9BP8WNoAFY7v
4a7/r2nuexJ9XqxSgenBL0bMvpIjGOnRyj9seA+RCxcJT3XdQUPQYiTfpsqlYgj8ZQk4UUGJ0U8d
GCWT2n7JR9rjETZZVoAw1eIYl4kKek3iHEjdRm7S5DRIzG47mOpafk/y0Zy860lFFNWgCLQtEG6C
loByIWZCNzNxCH5VhtSc0Tu1riXljOjyT8CljvPPgMgr33GLNRNkFUqPBndfN662tM8JaV4LJ31b
E/ukKdkvu1P/7rZZxqku2j2EHQbgWSSE8gveEoiaN80AnGuXWa5ZGaBk6rtTZ/avvYWr6fWFFHa6
wdKtYpQaNHXW77/vjgIliXJNAQG1H9Fo9AdjaZ5nKwYscBi1frihRmY8zuPQ+Svmj5OAFbaRp1uE
ZH5RteNdhUeWzNVpjodGU49SSQ9GGO8GkOCmDmUboBe5u4ei1Wk5Kfh9oI1y3M0vn1i8r/bhvxGj
iALLAICJ2lgQG8Dfy9NCtct47PMY00q54RkT/dyt2vP1JRd94L2JD2lqWupchwkLUi4j/ZpY9sGp
fyyKbGJS+G1BSYvWimGaECLiiosYZNtDPTFngvUXG9mY6+fIZ1DaDuCXsnwqPNlpJ8qMiCPkJ2IC
4Odwhx0EFtRKhwAKYKb9l3oJi0Z7sv5A2wEz6O9GuByIAWZM4qcdoNkaOVTtw6j8PeH+u+VbiKE9
b2rq0/VPJvOKiwq9dgp7cxpGm/+3UXyOtNtEJhQpqhJAmA8eVx3/PnCrNmaymMg0+Fb1oxG/YvDj
oJQnw3lY1wRntZSOR+QSNNfxmoDWAov0y0Af06HvQVSLNcQNxt0SvAgDaX0mzs1fquP2p/mBiSqk
vSRxC80iGoGphxYP5dlkinjVZ61B4m7S2z55UYpDUUreSoSZe2eCbfFdRjPXxFrJMuNjGdn9PJu2
CxhyFtgsWTVGjlGh9hlY1/NQ4gp3PU5+Ay340gcbDswKkPwCixS349AvVldnZLZR602viVc/OTeF
TyKvafzsS3pXe4tbHtGYxz2DUUl1B8VnmNO2cou7YfayT+qNNYIpWNaAZSH64ZeZkCIDYobgKOa+
d5yCBWAieIeb1VOb/NJADIt5vnt9/cvJQQZ3fR2E9B1MawmEJBi+hCjK5TegFcHQ0gqyBnDN3aLm
PVj3DFbVPupHaTHGKpCPnv1ri5/1HDNtVRQdttpg8k1cFgM86rjKd/PQ9Ixc6ix7PxXG8Ltz/I2i
WxxzqlMYhBJ9UNjRkzY3P2tbC64vougo2q3h7xHvXRzbCek2KARhh1qqa+vdVyWOZIgU9tU/rB0F
4BtvYaik+KbUMraAKDiIinWY7hLTDokRHZu4LYPM1l6dOT7OlXM7DA3mRdr4Ts+Kzr/upXAxd79A
v4yUWR2mqi0xSACJzKDQxq9UtZ9LY5AOSgjDBCQYoF4Ath2tzEtD+mKMqTGhrmq2HhMKbZ8tbgUV
sGMypfTRsas6HLVyuqkLFEmu2trxWYsAH1HWrg3MsdvcwhrjTPKRhWkfrD0oZUGsbRBuo8ykX5fa
RMJYmkLxMYxO/X6zO7cqgZtT08jEI1d56qM5vL7sIjE20Nz9W1fxjQfVqaIuaVFXafHk9d3ftvFI
qwGnj3PMjNsqt9DfDh30X/Ix9tZ5O2wGuO2NJxWYzClNJVEgrIlMXGpACWCgcOBqItoP7WIQnH4L
OKjUqvGHGorzRRxYvQyKLPZ8Z4tb8sLQk7FeUKKwiRlQ5npF4xc/pmPuJZ/N4J+Ri2E6kr//ZMXf
7fJ5ys62bgXhFyYhfC1UetD0p8G8HNYuwLXxqILkq7NuE7QgQlnuF6ZjY2eaS/56RKdhmGBaPTOH
+09MVBzMuoF+I6PcImzD8illb4vb0Fo1OjVZYQsvsyFrdySVaxWgQlYA0owD8jx/i3MXfYiwBB85
IyDNNqRp8Nx+Sl/AQwL2oH86BLHfyWCc4ooY1Qe6qI5NwOx9mQSGop4yfATkuzE75MZ6qOrUbzcj
sKL+To/6w2jkRxucRm5JMV5cR8QzkC1WUt50dOwkx6Qow7PBMfSmkIEhc3z5a0g+pLE+sqUqp/qg
x5vjG6uVfpIEnvCLUFAh4tYBAVn+sqwkrTpUJko9shq5NypLGoy18Rk0s5hkyshP28gCNZ/wBDtG
b+i75n45luyOJbvaipIdOgiMKZFgr/P+WmWeTXYDKEiqn4vKCOyiduPiR7VsLklXV+tKSZYTFT3v
BvGCdrnAONzsis7AFTjg2te/U+XeaLdb0k3nqYolKUxmi9tjM9nqAd0i3NuT7S4bup+QJH8ddRrM
aRW5Y5ZI7IkOzr1v3D7rqWLh9IC9qABEqVaXL3Wjh1YOjNL1+BEbslSC1wcEK1+yr860DGpnoQOU
nhxIyAJQ7m/z6boRXbQX0Lb51wr7+67aySK90hMCKxiur36yF5z4Oz2Ph2wl/j/aRmCXTTroW8Sn
+qSc8wSyx/9xuFEcp++/ha3I7reMOvBxc4m3geyWPiWP6bF7KL/Rx+aoPihP5rna0L9UfOdoPsrY
wYWWIeFHgZMC+R2vo1BBX5bdnGY/2XBhALTDCsDJXQdVmgEv3JW3XZplXtqa/eH6+gs/8s4wl4ri
qc/mdIZhajRnzbY/q1t7E+Xd9+tmhO0cU8MrMrhfCOvcXS5t5GRNNrAdycZljTjEPEARssYpHpK2
G0aReN2g2K93e1zCr00ITPbgeffTFJJf2gj06Hi2tk4SviK5ZziEQWDC+JPQO7r0Cx2q0l4XDR/u
dgvne81NfNxBPlMXJMJAVkcQC5XN4Ipqpr1JbscotlOkaJghSq0q7NGPK6fqeY3bB93qJNEhzG07
77gNUaxpEWcVTMUANOnd6m7QGVijzWuit0yLJQnnd5ONLyEo+gOGxZjKcF5cLmZP8qrrjQXBSIy/
HTUJoRLulbgo+I4KOaM5rhtv3ZS3atxAn5G1bmRqeNapDotlgoobaipFczPS8dFarJfr8SSsIDA6
iH6aiiYGDrHL36aXm43+U7b56qGAMLOGrkn2kn9iL1lasCFxyR7yRZ8ZiRc6LrjnOZS/IQxGhOZN
UW1+ouEZnf49K8B3L+jPTq8S11iM8su+s8SPedimQsfeKnHVC5gWgXY0vjbHEW0KVEMPhZf+uG5P
4hjPuZd29laaVQpzxdGYi4O9vQ14xY8aST9IlAIcHTRjwNQSx+ZHaBSaDzEgAquvWdN2iFLAx0ta
G2EbG+F1j4TBsTfF0vvu4NCs0VrpZq5o/8zB8KiC7SCw/cWz3eZ5fckCeXQI98reJBePK2jS6j6a
8HbdgYh1ie63SId6aLHex0N57tUhc6ut9JbGeSZ5eTMp+U2zksDQukNO8s8dQG2uY5hBqrUSiKpw
3YnjAMcMLVDy+5fvFqPqaZ9Nq4M37H4oQA0wAeUFonGr1H3JsgsDd2eJW/YWepVF1iKSwJMHGbuz
6sVQTk4Pxsvop0BjSPEBLLV+2CkUTzQ6lFBUncdpK7DYjdG4+SNVT3piv+hbKjspRa+Zzs4G2z67
5dvQrEgXjMrjzpYem4cIDBblSQuKJ+kTsXD5dpa4MzJ36qKbTVhi0AMmxQGxZqhDRKEaVoEFLjA5
8E8YGzuT3BfLEnPUm6jDFxtx11/PW3FbVNIeh+jYYk+X0KGFrrTKP6WRqKqGdGpZQiO1W9Y37Nlf
wdXX7o7VD4wJAgSYuSmuxIEsawsLnb1t7nTWiNKrXVxvuO13t0wHaDmS599Ap7D6KbMmJKF2cA5A
aRAFOuqPy2AxR20EMhueMlxMhadoILxwuV6+Zr7iRWF/mx2bw2Y9xv1h+Tbkfq7/mWKyvf8RnMuG
iket1ing8mLfDivTnlbnH9mWyyj3hS2cvSWuHpmoGuXFgpNq8MfCzYHlPjfhoEMz4a/Fy/pQ8/q/
O3gIOglJqhEG7m6huV1p6ak9txk+K/RpPmuYYk6DEghgKDbfTp/ZXEMMWYzrNoXn5M4ktz3Vflk6
e4KzUNp2ky4/NavlOeBAmrNMcoAJ89rOFL8tl3HqMOq5+fHwVwEG4HT6dd0XYSdq/+W446qtIbWm
NahmYu2uW0vQiDihOqXBlOB9ZMnP63wD3qejmjhhoTgS98SbErNW4B2lDnre3B293AhdUihdINPp
Z0iRAr6e3jGuLPW2DKUgMmFe3VnjbujVRMd0nGFt8PP74VT4kZ+FA1goaDh8k+dU4aiGY4PCFVqr
GF3g3yXgb1WmHWJTPQ9hdKBef4cpQcBKSeEamDGSAo+ZAx+OwZ1BzkF1i6DPSJHFO78HVhwtrBPr
51Fg5JJAJtnEIuOaMS7FjRB2o9D7xM4rc9dyvhMVZBS13wxpkFitW1ura82yWUjh3oNco2ro0JS1
+VFIu8VVu2ZZvFWCuAdDcwUVeLMKVFBjS3aG8LDameL8K5wS7AYZooUugfVQvTph721frGft3rnT
3+LGZXhuKMnJAeuCSsNRKaEmULKoaSwuwWDqB/OWCSuf6ig+ZErXHvVxqx4Xy64eIQaefWqKxrkx
il65WZKxqMDHYzuSKl1UO1/8Ci73zJhDrTYHF6s2GANIty6n7YaetjoAx4ML0cojsQIZFb8g313Y
5LJRRRoyDyZskgpqNGbrx9kfsIDtTfC4TrpE0LhmJhotHkDm2uP91+jNoyR6JJ7wmM4qWdqxMvAN
GYaoriEGXh4YCrnoQ8aGUTz1P2Tnkmgi+cI1bvsnzVpQa4RNpdFSt9uSwq3jKIii5T4iS2hMddgp
+uPopJimoTK4ouAkvrDO7ZdaH2Ib5HKI2uY+dmxPL/DOsEyuZGEFOe7CDFfUWEW0KVqGooZNr2KI
PtBrCDONPoDAh1nz8i/X7QmyAMzhom9SAzABfuyMtk6v1ewOXuWlt/Z/943ug97RjcgJQgvBdWPi
JXw3xrLf7oqhdxUYHGZWsPXbaV3BRW8o6LVIKThkdrgEY1cKHl2YU+q5eASDyznzpx9mEL8SDKDm
D9Ezg3X8gWtQKIEIOKBsGES6dG2bFGWwjXjzt3wKcW64pvNYK9bhuhVx0nIw1Iu8iaaQynmGlkyn
gxJtxVD+qJ6W2/xMT/UtQUEaYriLADcrn88XraaGTA0Eq41JUF6kTLU7Z9WsDYwzGO166QulCnII
GX/V21m6xVlBxB26DnTQNKBj8DSLjvTlMtpxrk2Dna7+NrRRA9iWUbxWs2P5Bj6pr3WxEgDeXXmg
zWgCJS2LT2tERrenK8aZJWvNbF37LdxOXG0MkmdKvf7vI2brbRilXgGhwbQNxtman44i+byipAqw
NWVtXUhS83A5a63jxFlgcbLy01Q4tpugTpD4JTPC1aROAZLMsu5WP1K6/EGxK2ifbkop2Q8yKyzN
7bY6oJBr3acNOlMNNhvQd0bXSdTzZCa4WAFf+mDHHVbLRHu2KqFBFEmWSlThIhzfPwj7CTsv0nbJ
y24DUMOAgoVzw+QQen/10aNkZDCelA6JrcrHkHu3x7bizp5qlJ1hAcwMzTr70N+zCn5ypzNI9J/+
w9w8q3A+WgPIj0IGBc1KLmfFMfredTdisxVehmcEPUBv+aH8NB2ZlJRyN5/qh+5TDX1y2T4XphR0
SP7X8m/0087PlhqtDWk+WDbQ680fbSt3VUs2bCTewO9WuEhf+zFukhWN2H/6y2mAayCEQdhpOp7U
o01OMr9E7CwImHeTfNhbI8TxKiypkkDTwghUL28x80E986Y+VF8mEzprxJsfthxUSbKujHhDvBvn
NoQVz5baNzBu05es+8uOv/5JRkSsYHzAYpSR3Pld0tnYMogU+HmhgapyGLvQSanqrhY4i4rEBmnX
SiaPxJXlYlh3qlx7ASlnYycgHW6suDnXpSJ7yRVcmRzNxoChDXUpQJo+7Bl1nRKzXX2w+0NDZ4yr
QK8I9XVzBZmJli2eZBWEZ9TOILcKzdTba74i76wNKIWaMAnNe6pBE5Vxp8jKeWHRC9fY4xQ0H9Er
uUwJq7NMXURw+uYMP7U4UepbQ1FAm5GcmnEC/3jXRUewlj+TMb1B01qyi4RblU3CM2FJA6zul/ZL
cx0cmmF52za7ravqr6Szf6V6LqsNhcno3Q7PUTXiibnLzQqpr+zvcsiBGqixM6zyYlN3Vap7mqiy
eBZumJ1Nbm2zJVOWKsNRaL1AoSFwbmbDLX4s3ozbhbvc5X72s5WQZ7Dl+pBzdya5BGFmdWeXJdyy
5+KujVM0u7ftvC3WfdOr7mgQn1jajzrfZGhnma9ccuiTNNVLB0fZMia+oWMWTTa0Luq1QW3l31Dh
ydrrEk+YfZSzgik9lt8S0JFunuZtd3JElDgqDbTVUJdifP1DVDrGmrSoxpqxvl2XIkX3DjLfZjNI
SjJRCw9O/WuJr8lo1E4OUA241OKii/EyHFdBMYaGq3kkWI/r8Hg9vYi/k8WoyNlzNP+KpVVDBNQN
RJHGNvtaqttDI2XSFmZM593Eh87HWjpzhlBo7G+1+lqWN9tk+FUmk8kSlk86OG+gyQhcr87PX+k9
GWvSwNAUKmvIWMKcYDsXJZ54CYYU1i/SwUN2/+G317tFILYus5WhDURrowJRHmrhBMJFj54pY/nx
m2P09+BahypY49v/0AwVfbe9ZS6XWHoOWd4q+SdOrBA9w4IeImwBw8HlrAyjzFPqUAZcliwxbg2X
DqvD1sQOxRKvv2mANVBFAzU9/SZRatD6SVwiy5qi82/vKZdJsjY2IxrDJCO4XL+To31id6L5dThI
3ZPZYqu+KxQtRZ+jKNagv0S76WhkQ3Hs0375CwffdJvOpfZ1pglQ1FVdHopRLzwlVerSTaGx++X6
vpSuNFdnjGmMNniM7AYSRTSfmZ704tWnfyDTlfcHnWBIW/3f3iE8b1RdzBgZNnDpXQgo76xhva+K
+Gupk59FK+06iTLC3hjbVrtl3too6YmiAuvv5MMh7evvZkW+4jY+YjC8lqRU8U6BsLMB9hSWhS6N
ORtN1cJG/MRaHfQjyHlGSYiKTgcd7N//Z4GL0LU0MFZbsZLQjt/qsTr1g/WYTc7zH4XEux0uOteq
srJsZNe1bygEv0LrJvcAJMCoIEtw0yE5F7L5fVH9sHeNi0LTUSocRjBZK8rBBBjStdrkaDXT5GmZ
fjPExbe6NhKIOPeDrPAVR8m7u1zhmxmRUdMWR6FxYOA+vC3d/OynJw0iDLgUl+F8rFcvz9+kWZ19
r49ZHQOKGEuyKeYfLiNmsdOlSUvUaabmjiArRJ17LO/ANFZ4yb0WQBxUNrgtPkfeLXIborOLyCx0
RNCgD0FXQ2XWTlqvbZTXtGq1cI2TQBJL4kz3bpE7lEtQJSUqqzPm5TjaXzfLDmgBtYGHEUxSAHCC
7OfrPLc39iADkQl9xTi4ZuChEqJNnK+zva31qA74rGUH1jFtsfytmzc3M4FxJEZp+0kHEVeJv8I9
urPK+QvNxTirHQQyO0W0W1Al+yMjVcHzdnxSDnmFJz1Zk1aYeXQGxsFQKwa0OE/tpBzydcVdyrE/
mWAnHjLZ7LLQAqb9Md9lQqyab6dDcpEui4ncptqPjvkWAbxyfd1Ec8sMswkIJagHDCgUX+6FZEzt
jbaoM4As1B6sETxhYXSX3mN6OHqyzZvi1J2MgI1hpLfl2LoYhmjKwMqOS8AYB/9sb/6uwdFBAqCL
W1OwmtRzq8QsKcTH1Pw9gNb8YlOoqjvVaJLJDkZh4OwMcoEz5CA4NDscjN1wbsxPufpodp+uL7L4
rN/Z4K4XMym3QsV8Ld4Gt3ANCJ5hyoPj9SGrH7s7GYaF/eQP+Q0noQNQHIOBc1XrbE35Ng82mIzK
CZTItpLcKqpSfy6KFjCwFYzXqTsvWgTZ3HaSXEjFvtoqYLmAj2rooVwGlJqra+NYYHMcfBDrJl/x
Cuzmh95v2s9oLmDuXPawLjxGdga583/ryARauBnSZnrrkflnU9yXZuIBEHj9K8rscDulWi1lbAYT
BGogZZ0XyCPEr13HcOh9eN2S8OYLbLNJNch/qBiLulzDPm91xTAU8NyR5NjS/lweSFWExfijjhIv
iomrzcGc6I/pMB+v2xbGzrtpvpVqxTgwtQqkkTS2cD215+lMwTCWBAaZMQ2udjrxQb6jhBkULiSx
I9qKuGNBBRUXPM0x2d93ZeMMAF/et9gmYKJZg3lrIJETGYc2nkrJcSEqe0BSgSFtsD5A7YILUpKA
PwmTp//wMFcYamFaLnJZbqFDgCtjnIKBtXjR6hIdTrVnHWNcI+ww1l/oUo3hWDxd/2aCPaep4L+A
oJ2DIWu8rF0uHK26mei0Vv2+s8DCQx+rNPk5O+lXpYB81pa0d4vlfCEARtp1dk/q6Hs6arGrRdrn
67/kY/QAg4F2LoZNGMUL392Y9M5qTego+YUxBeNsudn4U+mhoqhPbgrVh1aSWT8u8KU97jtCljW1
HSbiZfVnu/m+Qqisn35e90lgQwek08S8vAl9dX7oypoiw4zsbvLLNOke4zajpyxxnCCPl1ZSEn9M
MdqFKS6V4WE0BXCnnfwZc7mYmf+UZ1WQjE2YjotkB4i9Yi1YQweJKuXOWbXEeJqWN6iV0HoHps6d
tm/Feri+dB/LF/ijEWLhJdsBFQwXlx3gEXHUwR9Fzdw5vcUNR7JiQjd2FrhMGfVr120b3Ggr6lbD
7C1V7saKjGZGENdwhIKPg4Cy5wPNWdXXq2Jp8+Sr1jC6xMIMfmsUj6OJ2aJ2+Fp2aRDZSyMpztg3
uDzH2fL9a5XnjrHWOEs0Mk0+ntWAJK59oIzdovjiKJ8VIrt9fkyJl8a4rWS16qhsKabcs5MZgl3i
aAIQIgc0iUPi3ScuxNUmtXNo4mI3FSRUlt61S0NyUAtNMBlvB2PTyLpc+VPnFrjNx23yyaA8bfN8
Jol2/IPA3pngFmuo1F5TWhXxUJ6rxHFpI9O5lDnBrdNMt1iJU1hIdZBDouewdNWP604IwwuwWgC/
QICqGdzuXIs+KTUdQW0Ntf1Am9qePbNf09skVlc3GpZMBba5kIFahVt2Z5bbsjSanWgxENUNoGwL
TXAMrWet+XXdOcGMNeL53Qx/FBUkxgNhAu/0A9Oyah6c4m5ZIzf+lN4itD07LJ6mOA8iT0ZoLszi
4EJA4YaL4Qf4l2m1qOiSYfJ7yNreJEVXn0bDQRsRtcB6wtGcS05dAXoPvuKCqDrgcgNZEleaJkZP
twYAMwYUCNUKVMUuAfu94ea6a78lN3EBasDiACyNZJFZnH/IUDvDLIp3FVtUN3TMoh4h5GB4rv/h
bG/gCfDm9TXuC+DfQVBtH8r0pstkLost4/EY5zJAdr/5MXeWa7tK1VphURQ/l6N17tRjTb7QFsM7
8XM93xu55s/K7LKBG4nTbOt9dPrdNOd02pdWvKWIrD6YcZfLwnz6anlToPpg6aHnUkak8rvcv2aQ
7aidr8OcVHWfIWc2b6rnvJVlwBjIxw4QNxsrD/p/kCf3/vBrC+YXxsUocViYKCgSBKsyAaPmsp0d
ZUlsZshF6Mexfhnxt2OXe/FT6zOZ5vnWYHSBKWbFGplptpYfXN+Z5tJgMZb5tBjI5ey5rPhKwvEA
fSjTNQ+qX53xPv5ITte9FaannUVuL8VbOdl9oU1+XqZuXR5BLBLNrWzjsP/lo19QNAesB30OHoYZ
a5tToMmK8utlDEBNCxjmcOwhAI4+xJ/RICJD0H/tUe5MXLayrbZkQWVpeUsYH5MCpEZOYE8Ini1Y
GcGxNGwkPlIubFKjTvO6h48YNgf3yil7K3wmZEzzUAHz739oHgkDlc1LYrIQ7FUG9+3sFay4SlSj
YFqIAzzGTO4To9K+9LFWHLUu1YKxTd9QG/xo0ibycMe2bxJNHQPLyl63ek3dpI7XcOmX+o6C6uQY
N63xB/EFMgtg48GCCeIy7jfqWa6O05hMPk1RdANiWXR/maMhCTBRwbq3wuWoOIYQbF2neFArfpoZ
ICIkd4n+vcidwzp8obMEKym6gQKiShlTH8HdnZ/fHrKstlFGoFz5bL5Z2KXJQwVxI6h2+Oprc5D1
fHRRDqZ4nlRBiot/fJcpoyZtJ4KbBcho3qJPK4abiW88zQEjiE3C6gYg7ykDdGzz9HB6RiFDPVn7
V3js7n8El5zMGZpdKvsR1kv7WQ16L3/KHhSvCcYUHDA0LP30wXy8np7EK73znIufMjMaZ6A4cgdg
dA2v8NMne3Ztv/eZUqtjyClbRTkYzPlAWADMbgPicXn8QEAinjVa4RZ3U34GJ8hBCXLFrbOAPdPq
vnrUsmCSlhZiq+hmgFDJssA/fGm16+fEWmos7hSS0Izc/Jz/hJcQBAfbznBXGO56o329vris9OSz
MiXvNrmKWLWKBDwzuE3qFHiK+MUBi9NkgJAgghJ04ardjx66b9dt/j8f9N0o+1G7093Rom2umaPZ
qTlpQFpm/nLDDnUtiL7IJwuE62qgR6QSy0EC4tbVBt2pWVgwpxaHyZndUpFNtIlOULRLbI0SsAxY
H9t4aapmGSK0abOAVKvpkqkO5gy95+tLJzaE/oWO7hZ0oLmtEK9Frqu0gCuohdq4ftL1IpisRNKW
FH8hqmk6eniYk+d7JfpWZU5pIpmivQAe+QQCN/T0z/CHevOHX2hnjovCsSrGti8ynGL6j2nOXDNy
/OsLJ5hCYrSZ7x5xMafnJUXhDhNMX5olkfJTjB59ewJJfCjDhMjWj2cOi/EeaCbMGqPv6r0ZT5Ez
uLMWpGZo4mpeCaqY4LqHwp387iCPJWyqeUmLASaz7Dkr75yNfMqHOxPCBubae2r2pUpyiUlRNIKW
D4BJC6zLJm8ybdQlWZsRJMRLP7noQKiQppkaz25AEnPdO+H3QyZGzxdSMRRzqpc5Q1Pyfo6Xbvx9
BWHfLx+h5ND7TN8Jk0GyByWhaztzXEQCAq13CoE5lURQcpkgsFk7cbD2+UnimKiCA7mWiTEORrvJ
89AQG4AetTBGPznNYNgZUt+BVnKa/y4c13ADz4M7vtDIVY8yvKvMNEucuzw8z02RkJpgTcGBXise
SubabZ1Pa/5aN5PslVyUhh08j6MCBBfLh/7rCNheQScQ+qS2+c3BO6iLx2SZuCdLgPx5hllDiMMA
iwVKYy5MnA4cnFNlsjBhjCig2PGyH4zIlIZAUXjpl+tfT1R07s1xYbK0mtOmzFxkYAM4f5FMCVWb
+poCDqH1aPUSxMbvMP/oHwWzD26mwBxwB0A201pfKAyyR382TLncakcmA8sEdilYgDEzE0DwRBal
ouyCfjZIx/HggiOU7ZddqDT9ZigA80wADmthXgfa8LKA1vuAyVtvjFwMp+OhOvNWj+Q3Q4tBll7y
ZQXRg/YSlGGRZ0DWyxN45JW5TKxj61tJ9lpV5evWyU5xmQnW5dr5mCj92LbLNvo0Mc+Y1E/cxcye
rgeMIK+gksWMLxSvMGrPD3Q2WzJXa7LCRtWf6zaL3ba3M7d3huN1Q6KECUt4DGcksTpe/C69WSvF
bPWYbW50yFjPhmDCAOUrk1cof8irV0EPcG+PP/JKLTd109ZHv4D2Hrub1IcFbJ3rW6qARQMiRn4e
DvE5GuWoL+Gi4u2YEfDriA7u2m2sRB9IhNiY+np+rOfSvIVsqXqbld0foAl+8zFbjCcZxxBfgQE6
1y5Zp4xg7+letG0JUx33IKcMhqp60tL6BLLSH5Me3Va0l7FoiAIUr3/sVuKANITnX8LJSNXVwhJn
RQxgMmbs21JyzoqWcm+Cu+D1Sa5mY4WoMefWeM6B/jivy0r9UaEyoQCZN1wqM0eyzcYIb8zGPOT9
dE/V+uX6JtBl7rDfsNvSKZ3wuwvYYFjgqvet2s0rSAq67bf+uX5mEpHWnRrmj0nsxrEfjy5yV4hR
XMOzvss5ZkR7ZL+67Ofufo5dZvpWgkDUr+fvSduA2RMgp+1+XreDxHEW8tw5gTPiPVS4XLapI7io
a1iyXoY+KH9pIQAF5zigj3Xm91/j2yFgE5aMFXF6RkvobDxf/wXilcdTFHiSkYP4g0qtbAcETxQF
VDNpJ4qhP980EkyRm0spOZzEgfRuiv/IWlWSjbBDuMTldRpcHW2t694IKiUs57sJ/sNFABQwCiTf
yb+B8iDUzemwdV+maXmcRiu4bkwwDKMRPE+xpxw85+E+eRkm7GWjbUFN5veKjefPkp6hXxO7uGIe
m7z5hFht1nvNrF7tefkWl7qMcFlw2F/Y54IHKLB1s1t8OzaRRm6YRnhy1KXlp/CI2vvJFWsmqfSl
6GGH8TqD88ndvjCa45rJ2X+RNWeFUbJbVK5UK7cuHdYRi1rrd2NTuoyPR/LdWHL8sOl2JrgjN1PI
siwb+25B/7kJl+N2WNDezqAWoMhJQIRbXMPdC2TEbKtzq6fgfqLUyKBYvTkY78lNeihwvkPQ9yjj
5BQHxLspbu26eJyHjMKUTm4a7ZeTva7VY6MnfrKuLsRMAgtQsz9ZTAxogv0YbRWAoi43QdrSVMH1
5J8WBLtEZ35+x2TWavQYZQIB4i1HoDlmU2qo1OByyGoqSjN3EbOGju6xx0hF4HhdgZ4meExkw9Gi
/gDBJBY6fWi+sbvOpXMJIx6ebJhjCmMOELxBdIIt11lRSpcPfxotO4vcJyTKMiuODosMWjbfRf5f
yl0CirH5KBsvFQbLzhK3CyAVX5R5quB6guzRH4YjOYBfSCrpJTHDj+0pc2NOarwzw2SJOylxoPAc
w2sVe3a18NbMVSlZ2bf51G24+IA8tU5615m+GSDllkS7cDPvzHDxF8VjHa0VzIxF4iomiDe64SHF
WQ1Re1dDWChG6era4q7J5MZG+vYn9m2IxYJm3cI5x5XQJdUZ7Q1WMzuh7duE9QESZYH1i13sZNlE
vNl2xlge3ZVBE4YFSkeHsW6poBs/uKBtOMdgMW/Kt9mcnok13QHTOdlm5q5rLkvTorXG040B7j1c
aXX+JVLPh9XJkxHd2qylLqZyXCd9HrLbBby4g/UMhhIXD1YujSfqpZWUgURkHigMCCwScJ1gZILz
3lwsAJPwuJCbedihzRK3j2rWemN5nCrNt6wXJ9Ee8+hpsltf8plFhyAYo0DIACkfAytwadvoh7KF
tA5Lc9pbFrnpsT3Yp8mD+e67ihta7BsSmiiWyvhDkWJI0wbRMgGCkStmxkjZ+lKzR3+xmuI2TaY4
8Varm3Nv6svBc4b/Ye27muTGlWZ/ESPozStd2/FGM3phyA09Qe9+/U2MvrPTjcFpaHXuw0ZsrDZU
XSBQKFRlZfaFO1TQZbnsKsdTkP1SSDg+MKwznip9P6mdFQ9+qZk7zKKDtn4SrCYNmYxnpybYgWsM
fE1koSYWDW9eRwZjzV1PZjcaUHbCcTUXYSeVs3fwxEXdQKUpNWSJz79fkeeqUWQdUl1TxXC1uui3
4IZNbrVqNa8WK5memmguMUMEFoyb2iHzPo7W1vCU0Ry2UgEEB2Tdi6cx02RXzeQS3BhGUo5eS8Zi
m65tfBWD488AtiJd0SgHy+hGL2x5kw0G2C3iYgUaQ1NW1XWUothYclkCqSd3nu2sZJ87FvmpFSWi
FXC20xUmf8iXOK9+9HUxvi5mhkkKaclnyV2jDn89aHClHahHlmv0Usl1t4JIODEp35ap4fjra1zs
xths072Ch3/qNnMXKa6sRgPux9Go7vvR6v49ku5dVQe0zShqf6LqMa0k1/TF7v0EhABh0TtQDZcy
IjgTnLtLt8BEgIlBKPl9GlE2k4j0IOfufcP82Rb39fgs63e186vQAqn6ESui2SgO2ygIj04MMre/
nBZN0UwwqG+K2/TaCquHahc1AEYswbCJAOZxNtYa6FtrA57w/g90czn3qI4sEGB3GaXLTy2yfLC7
0Z4HcKtK0R06rmC26HpIP89qePng824XTPWAdMYAmytK+MzJ11K7niqQIMFX6QfNwntX21h7+5AK
WVh4/fBTWywBNypBiilXsNUFmJb+2d5Qgps+iH9WUEDf0te1eq09/m8OsmWgdYb8ktLDaLZrwc4c
xvvejXfp4/pVXLHgvdHOPGQiTjQZk9S3MFbs8nsdg+DZTQ6RVj0cQYj5N0n/mTUm25pIppTt9G6N
tvobCO70AFWYYbX/A6FhXjQ92Sls0t/OfYY2wru14lZx6VVIsUHdjZgCTLhTmGuwhNpIXUSwRUEM
AOptyrsSORaG+pFjUZJIIny1Cb8d844vdZBkOhASwmi77LWPmEs6/AY5R1/EmLn3yid7HZ6uJvOm
kSQ7kkgBa/Q1H5uoAJubpXyID8rW9PtgbbzIcdtvrbs8oPiEJDP1IKAM/WYhyyndJZ9+CY2rkJgD
cp3tFViGpKlQx6C/ZHpbCTRIO694ANXpjeItJRT8hFP2IovMSo+WWhtIB6jFFpNmQAxW/orCieWl
j91P8bHkLzbGGGzQCFG6JGY7xXaqrsQxqUHk7K9KWILM1bmvDk7Q7wPrTrkvUUUp7qYvZqDu59um
d0V5NC+ig87un5/A+CxZYIbSYwuXWIY0wh7cpL83S8F9zDeCV4mGlo8JBp3zhEftO8eKCIwQewyV
BuB57UkZBBGVk6LqoIqlo2c6BooMZueOvUGQ5yNFtZS+PKIFbW7mfkyv6lFq/aZcax+KcrPoGcJL
H2kRQEXXl1ZJmcgKovhCLbJh8KXKBf7Gy5+z2zpsPKA973ucEtSNpCs9hMxYKOLQ4SXHp6aZMGsi
Kbf0EqaBl0PcI3I4I5H2BPcUdYA9hqdW6K84eeaVjd4nBYUHdAH5RvketGuqrqIFRSAJMVt0t30y
RsUyMUKo4OZnXlXJmK1KafaD3zo7LXntATU0M2gd+wKneEuHoSiM0CF7o9Tt506BrKukeCqA8B4M
N9qgseYDUo9L36WVqZkgnok40UQmmXWs46FychMmm0JFSfir0jYbgVe8+HXqFRNOSJKnM5gjaTih
nKlIDA9GCS6G36ypxuQaO4FFkVNM9JhMe84nCU7RzAmKfqEOmjy0Rf0ljNzSNyPfvq91X2CVd+Mb
qO9hUBf4PuAQzr+epgEboPewuqZP0YbGzNQz8gc1jP8ADsxz0ULRFGNgoIUF8OzcGGgH7AwlKjS4
itqTx9feEFaceTHkNHIxJtJuAccz7RRAv89bIxPswRAABzty2rhdbT6VuhQYduE1y0vUtq9J/DLW
tk9QR3JWadvWeN1kx2JKElFw+7yh0LcA4A4YBQMzb6x2Z1nGjWz2neHPPxYPTOoh5bIiL+XRDLPA
8UUDKJ+viXNz7BFJs3iUoKTmm/KIschlWxbGY9tronPyeb3P7TD7Z05Gc9QcdJWpakPhZw9l0HUu
+JE2KZok6W35ul7JrvylehKmxp+37rlp5sCsbVFq9TwZQIe+I1vCvg5SzGBAWO0mEx4U/vfDpUsl
CK1PNOqq7UjWSLCg6l33VtzqQbOhrZlh8BqIUIqZF/kf8MMeE1adMmoARIW9BKp45D4F+EKfBZDt
z1cEVhAaz9AX0aG6wT7W1AgwermGDSsrv6c5CCUTMEAszk62sxdBoOGunwMuABmz0JQW+vzso1/X
L90MbnI6xVH9nB8on0SH4ZEctPBXf/W+oM59GGRPQFeYCeQlQHZ/NR/JPrlp+2sdwVQB3KP5kv0C
eth5FNKt8jYlhQPpgKWbCnqVjJvLbBda5dDzAOHhq/dZB5C/J9CFE6lG83bIqSnmgrf1qENhzTT8
2FxCvW73ivZj+gsBGgj7njjEJGWGM2RtBIAVfToA1O5h8Gg7hGkWlEto7PtNsRmgcutFq2uWrujh
wnURfMTI6dE3B5z4fDVju1lR/7KxQZ3JK9XDZEKcYRTA6T8nu/DwxAjjoULyrB0w/O3HUxqs5nNa
3dh9hwqfAvz3d8ExoN//PCuDMWgu2WigAPHEssnJiWWo3brS/ZHfa9sRa2ntzYP4Lc8726eGmKVT
BqijV4uG+CGRAUdsUjDBFGsR8aTKjDarqs4iNqfPRbxz35iFXB17tDNr+b33aZ8Lwx+BuhXhejmV
g3M7TCiJs7pX80XFB3uOrxWgQ6GIFBStG191mPWgrbXslyzCAfGdMyC5AqwfqFMZ5zqSZFYGqli0
C2kTj0IApI26FT6cubsR0Fd0nTDDBATX+ZafUpLMEv4z0sDm2/I2eSgzp+/NXgeQRhWSw496ONz8
1awWlhU63gDtK5CAZFshZbzoiZXFKE2gBav4ikuLI6OLMLkh4XQQTrFwDjclnQclO+DL6LExL9ku
VQBOk5HSrj9+T7GU87vk5BSOz/V9jWHCKBBm2ZzzB0ZfA/0N2aGTsozRuLOsVK0S/b1MAJ2pECrZ
m+ko/pCfc12ErQ9D7LTdpEF0pZFMkK8q1+vwzam+CSIJ50I9M8AccMtMMP5a2JrfAMukB92G3jWz
J+EcYNL3D4pIIo+YEzBm+RKns6X50tbeqIGVuul9BVAjVcBu1b3q15tehAsQ2WSO+pJpozlPWMVO
hhTX/BpXsidYR/qzmYiMdXSgeIo5I9RVmHXsiBVXU5zqvozRMQCIN+TJ/s3Ify9unvNi15k1ZhEn
c1B6Y4FDQNwBnFK45T0FcsQb6ar7kVxjEVGzFmUKnA4ANiPG1FACRJ/V+kTpOTnWvCglGFmP85GS
ztNjDSLd534jkuLjxK8zU8wXK1UHcp9NpftlnWyS+KpaV492sJZOcdOoDi9/Pc7z48wak+QVsTkX
Jugj/EpqDRdSLiHqN0EGPQl9Hvd1r0Mdq5L8y0Y5khnny8nE6FVNR6vSYHV0gJratjtjG+1Ab1K+
oKFHds5+7dw/qKlyrvQzZ+mfn5SPnMGSmynH0tJUjE58AL1Yu+qwzSzXeVqBXizDYds798RyBR5z
D8nJBqJf/cR0m3bG3DvwmBYnNAjf5xvzkU4RoBy31TSROd7VQF9aYGFGYoZE+twcaFRSEzch9dRw
XMv9j+hhR7C8tXv9J5ok/I37YZM9mXWb6Qu12cWzq0uH2rpvrdWN8s5rtCfBevIdpLOhqMnDR2Y9
I/QFs7yGsXQJ4m/N8xJ01/VDBACGt7yg/49p+u5WfClxzQJ9qmI62kE1gqmOQLEnkxSILPkZsLaj
vlFqsBmjMX/ZO27QPrHC3LEt2vW108C5mqwGOB9Vz06E+Rj35H8YYYlxBnUBDNSiZ7AavSb7lc5o
z4PXMoGKy2TsqkY0jSrwikWpaJOhFg499FL51bLujLIXLBtH6YG+dP75OiyWIe66Bo8OfB36RO6u
+4flF/HsV8fL3lYgCMDEE3nLPV5C0b0Iosa/l05sM2F7kOsBk0+wbdzkqYcmf7vrwDVdQ0BZBwwP
vSrlG8iYBc0MDkMLXLYxVwxiCRQFPlESm3M555KEojEGX+VAO2iQjOueoHuLOgQaxlmQgbfTFY5t
U3c+Xfondpnzl6qTWsqpo/nLXe9Hm2FDPHOnXc0guUYtfieC2nLPHaVlQwkQIxJs02bKdDJjfAax
xa73VhsHVdy4hvZw+dxx7wdMYUB8y8BFrzNOJe1Y2EsTwSlkM0X5i9Rba3yY1Na7bEfjHoUTQ0wY
wei5tACroPttl27UKV+8Su/v6sxIXNsms2fN/bYZ8i9KJx2jxLrSKj3xqiH9AVj6D2AHW8+0utdI
mVewUEfHgSSrS8V71SzamyQrvGUobHeVUCWOSR/aFWi1zLZoPT0uCm82p9dGlt+0pJ7c2qh3YwMF
K+wXEL8Yk1ZvLnsrcpaJZmCZWcoR0GJfk9IXVVOuujIuBSvKT9A+VpRlKpKcxJmUHp+Ntoq76+oG
8/UY/9YC84toxpF/5k5sMZcryBVtlcTY+9kRKai0IwEG7I/TJnmwQdfptm9QafSXg+gM0HX6dORO
zDL3a9nIBO1GZL51VnqTk/gtSV2l/UrmK2M86CCB0qvt5U/H6fcjvJzYpGHgJG2B8jUQrBXeSPRJ
Oz/SZ3sbmC9Uayv1NUEd6b8sLAY6VeD6UOpnFraQYkMbwBTuOw9mf6Rj/PFX2weWLN+SHQQ3v6i+
CiFqYeymXnxe2Q+7zMr2k6RLqQ67y/6d/CKMMAg87nNIbbcbx5cFWC1++ksHV//PT2ZVwQMuFwn1
M32276J9t7GuG82tFjcHdX0RTKj4ZIbohPCD24dRekxPPmUkFzGm1WE02QGyHaAOctU9ma/IvkHb
2W+Sr1HsOsImKgeXTnfQh1ka2U/MOnIsE1uGWdoH1IG+ScIULTLTpUwbcSisH/OjzYc9JscnSh/L
HU1rktTFLWxCFDoO9B2qW1nhOnd0aNfaTXeXzwm9GC5tIObiGI2+NLq6QOIBRtClSD3VSYI0iby5
gIhWlIaXzYl8ZK6PKJZTMMfCXJFm2S1mFVXVy0YtGwR2eLcuOEhpMQ3D+KAtOf92UaKtTbwgcqOT
orm22RzHpfIBon677M9/CTMfH40xpEqVQYoYDmk3FZgTKSWX9pWSd1D4sEjwVWTtU9cGA5e9k9Gv
5esYXSCxRxtR9LKI+j8IL9xE++MEsOC6payKqG+wIw31WU22VfUNk8d+bKHcNFeBJNqLoujCFlpz
p0myqoe9YtfvtO+q7lLAIia5R0plp4Y0wFiyYKsItiTLGkUyTSrbCPfvsKQY7WzRBjOkRZDgC44Z
i65zxjJJHZCN+5kkXzUQW7BX47o1y80iLXeZPAg4S3jb/yR0sZXk3jYKUlZYSGfOMIMP5bjk21K3
Aqe4EZIONWLwCnx4oBk4P2XLKmlaP2Dp6B0LCm7tiEez3/jOHZh41coVY704ZHiowp+YZC68iswp
Meb3bAkMKbeYpFwTtwidwMS4V3KYv80ryOIp2LQ5DH8xN0fJrfBceac3B9fHucNGq0TToiKs2Dq5
asbpFUi3e0FE4ZWpT22wEVmVo3YBY79vrW2QmInXydYtkA3+lCUB1cKbZdMjg+1JS7q7bJu3bTA/
B+5KIDT0T9ivVYoGy2phusikXQGKj3hSN84y+P+bGeYSSMAoBe5hrKJedm41JHsMP/uy+u2yFf7u
PPGGCc2RnrXmkuOp8pvlJg/IE1SlkTTQ+xs0KaIsV2SQrfsv2dBDyAEGaZFu3FUgckqBetSRMJgH
ILEESafga7GVslYny1o1+FpzDFEBa/IV+04se0m3NJsgnOwJVl9nirWCVCOsxLbXRldR6yaegmaN
eQuUY9tgF3pS7a1Qd0//QoISxw1M+CDztcCmajPZZpWPqxUvyOERzB5ayfnW5H/zxLM1AOSBjjXQ
t2dOdJWYKrFbAyfawWietbhpKSLj477wTm0wJ7pr2kLrRg1PkTT20qn2tOa16iRPT003bb62UJaU
89K1HDAvd9qb4Bjw7rdT68xpa5wSbOwdFpGywFjhdAXhYaNHnB69Ffx88+zKo1BJTGSUOXv5XKxO
QoPYWL2QVnF1S6TwKLDAUmysUWmvxYpFrfrGdapk33eizID+yE9b/2NvsDBKi8haqmZ4LaeG9iXS
pc4do/LKlKKDA3Z9N6owZjwvV1FmvF7+ZpwRFWz8E8vMLVcYkMW2gK3ExWpvkp8qeGZzPD8cjOGS
l2q5oa8tir/QQeepuMrOuhUGM250AbcG/R1UqJPZtNizYwO5Yloq+M0RFmM4hk50oCLoSZtsm+1F
AY0fQE9sMlsVwnPDalU4jJOnvUBE3ieInc8zOP80b35Kb/Lvl9eZW3aF7M0/TjLbFEr2g2WPHV1n
tFWeWzSF563uDn4zglNx9KrrIohD2yt25Mtl0/xPjGsWcAIbghYsKBCSSLo6V1hffSOj4qOhdKaZ
nllhkq3uHo0w3UMhxi+sw7C036f8ybQkL2rvlOG+BS9Hih91+Qdxz9PJ76F/fvLa1aYmbvsFvwew
UE8BZHLodv+bBbrjTiysU9nmeYfFzlpnb9jdFgFPFOzojfDpyJ68+5hwDkBb3WgaUgvjIb6O9vk+
8tXdEMovK+oh09YMLrtED8Elc8whGTEPBBkomGtlSM5opVtYKYQi5m0u/zAAKr1sjfuJTpxjjodu
NugcoZDmj4b6S1m0Cmqvoicm/TsueMTOcWoA/atOhUKyvkKOuXDuZTN61NXYV3rnAYMDk5sPpiBT
45+FD8dYhml5kjoAJmB0fOlTF0gz7YfjqgFkkjwTp9DWvORbj7fSD2B70egsNhlxM5EWHvdxfVIz
cJig20vO2uUp0jfdwNzKGoPWVDV2oMcIAKVfPPAlLOiY9bdmv+a7OVqklyl2cKkWZSI4i++UB5e+
ApP4lGk62CTFvqIc4wkQ56prHOOAkstOIOixMFB36G7kL0DguZf3GDfsn3wKJgzYEMaroMqNa3Xq
28BpByOE3kVysBNb2PSiC3rJSyYgoGA/a/oAL2n0VaCKVacgb8N0FJBjIOyVHv8315jYsI5ylWT0
8Walx6q6qpsfeid4d3N7aWDNgKoQ7k3MeDNHNKkSICY17KE+XEFca3rKIdoZ11Moh5qnutldsSGC
qPDe7vy8jB82mUtMbkaMc9NGmry3wsInXovJVUwJXolyAn60+8cQW32Ky9nQIw2i0j2oCjLSeTXG
l5shkNKbEvnr33ytD2NMbcGOSvTIO/p6o10gUNQ4x0TUNfsvS/dOH2YA9sY2xSW9kgjevHhCRQ5G
BvJjVRrXqHTcjiT5WqwppBLBrV8NEFEqBGecf9A+TDNfLXXiNFsqyGl1Xd/t61zHZOIU46WoTyLV
6fdyz+cd8o8ttmEuryDpiCe42dbr6pIpucpHcldpjeVLZDXdqCavdRzl7jKZ14NDdqvR31kWMrDe
uO5z67Ub1McGcBsX9dsA7YaD0plou1m6i8GpMMk0G1nL/AOgOAJEcPu6GjmkNpb+eqiGm2K2n9PZ
zvykbyCTMOVvmZWAF7VxIRH5tNjl9WKttwWhv6xQXE0y0ZGN9cxdS7v1+6Qm4Uh0NKURggQfgXvz
OAaIbqh2LAVIIUSd5CR9BKxQAjQKKo7Oi2ODtSDMJA89Bl+K3TaQQwWKWkEDGqEx3idTINtuis6j
mC2ftx0wnIkaGmYMKOvO+Q9p9RaIGPpDfgN8Ok/KwJFLSwcZRqerTY9bTxTreQ9T0IIqVCsHGDhQ
5p8brarcKAaQuiNyGKFxKGGxD9QwA4JJGBk5wR62IAoKlRJgTNmHtjoWpIByGEAbiIsVaFwbl9au
l1ALiIRy3b8fFEPpXwPXhQnQLqpAtMx28mV1A8lsmiz4sjP5isu0dEkrotTjfLQzG8z65V2R1w6Y
LXxi1pFvqtXg15Ek+zGpyuByOPwv3+rDH2anlomzVvr8/q2gPPXO1WeDZr715K0Ix8d7h0EVWKEq
BZTaUWaSACufhqmOYAvkF8EYuVR1ow7Wt8VXXf0PSMmFBulCn3wsyZxNyRhgsPUhsJhCvkYKhjB/
RLaHrZELyxO8XA8e2vgHUGuoRDFfLu3QOOpWA/X4neoBoAD81Y9yB0q5TbUR7UShMebTSeWozDHO
33shMj3QK1ryzAcHZUi0ol///UaBgOJHsGdc0yWrN21axDU6UK9kX5r0uUoBZMtQwkvfHBMNN8MI
68jwKumnwDaNUpcuGsbTNq1Ipo94wGe7qdjbdwlx9T0GGv253tP5fiVw5B1JKZxJcD44RxHofCDn
KYsIvirj9ag0pEtTeG3ZGyUCo7j0mteCNzvXuxMbjHeNuigyLkGAbIrOVSPNJetTBMLaGf3nywsp
8obJ/w1Fn3I9wUuvzZtNbt62Bgks1O3+wgqdRaE8JICvMFasRR8yrUAK0hpHpc58WZ+8RJYFvvAi
F+pHH2aYaIK3U5KMKdJGK7VeYtBeApwfdFrxIvWTEqRqvUkNBV232T5k8fDLGnIR1Iw68mlbYmtg
sAHnHbvjPLxQaeVxHgk+HEiZV4w3gGaREk5YaJyC3lU8gcbbKQ6m2UHtDRoxzAyeG5TTCKJVVmL4
jraChXN8ViPZLVDhdgGPFkzy0eVjnTu1xSaSLSQqnVwCJCOZkkBJ62FHiKVvLu8V7svmxAwrqyfl
spVGnU0TFOOHhfJUpni9fZdeaZtkKx/04TbycknYVHmfmrvgHjsHBihwXE4YloFdyDzKWyQqO1Ah
7VakK+O77Fa8Gd+a0oteKD+bEDLF2zunfjOHXjN6a+qdFJNNeP1vqAJV4qde9VY/owT7B1pNqmDv
sE0PvTELpNARvQuXoEJj4o2G0wgN8CYYAtAxehgfxuxY/WwsKwqjoHlFIR8d6zhzcYzEbAK8ktDp
CjDnV2sjs1YdbDAJeF43bqAYquYT5l8Bt9Wq0gPSIkS+IKLU4BZBTu0yScFgVImq9lh5WgTJY3fa
NF+Vg/2KrYDxQz1sMD2tfpcm4Z7jfgFwbdIRWPD/sYiApFHnrNJgmBS/0mwCIVwcrPFdHYte7vRS
+rS3TwwxK9sYObFJC0PZrrjtH2h1vfNBy/L4BxME3DBxYotZzbqOSmVtMBNbHFug/97qXQld99xr
fmjLzRhQRnJRvYB3i0Fh9p91pOt8ktVpRj0U8oIoqJMMIy/XVv4w6gIqfG4J/9QIE9sbs86G1MAa
0nG56E0BrVrhXamY0baCGqc0uimum5+yC/mP3eWQKHKPCfJktElUKPTr2flOVVd/nJ4MkSC36LMx
0T3rkmZ0Enw2Mpu+NtZ+2ghWkEOfQ+/Ffz4TC0CN137K5wEmbDCvbNaQXKfX4AiUN8g5sKqUA8NI
XcpZ0vi5BAKxOzmkinEiMCM/8p08xpknmxyDKc+oEeopCB7jWMD8Em/c1uEEBjGVeNGuDSa/CuJX
Ssqm7Zz8eSRg5ITqD/4/o3HTG9HAKTcUnPwkJq20Wz3rE7xq/XLqbkmRXVdLH8ZrHo55Iaodcj71
2ZuETceiJMrbRNZ9uyi/FnXyvS/UwMkcX4N2aUfkh7iZ93mU3Sdycw8d3RttdO6LfHrQEtO/vLWF
Txb6W0+OruqMUjE7708WxN6D4mb+6MoPzQ4aY5krfCFxlvnMdTY46dk6Y2IS6mU30WZ8tGT4HK5f
TER6MzQVD1z0ZHCV1Pv/8BRkopTeWUpOUHx5JwO2vvwe249uMEsMFQ+RxJjoGzPRqraTQu1bTffV
5qDlV0MnwmSJVpIJSksWJQtUo1H2UKefIErfWJUdDJr8XJuRKHDQ1Ie5vs6+GhObmrJBf4CWCeyr
9H7p3AHiGnQqtN5Kc9AUofKmeTJysuJdDCXFfHbsSrfW4+W9Sq1c+BVsYjrjbTMlLX7Fb4plOp1N
uY9F09n0y1wyw0SClnQN+tPYJoP+IK3W93Yov2tm/m3R0jd7+nnZJx6e/HRp2bpkHc+ykTmolvX/
J/OXz26aX+fag76j4G5M3hleud6n/UHkqOjsswlo1+oTLhvYpnpnw3X3leYlFNI650D0ifrOos/H
RJqmVpy5jLCuFPMJdjywDlL3RDUtzmV9tqBMhOlHvSAW2GR9CHMdGl3zRmncV+joCT4c57lwZoeJ
JlFCZNLZcIdOc9S3dMg8e6b4BRpNhoMwcgrOIKvnl/dVNNSgaQXVSdQ8UwCy6Xe+2r/Q0hmFLvyP
/jHxpbWScsUsIT1t+hvNCdZ3HjMVO4OgVCfKCYSbkYkxUV7XdgPKW6TIRtjfALXkzp62x5PTrTwh
AIWDvVQhJwqqZOgRgZ2AuYJNtdcaMnW0UjcFxnHdqtiOGsY3ROUqXucJluhEmAWIG5pm5xcsRprs
UZUHgP3V3F0X+3GaN7kqPSTpvOvXFYQkz20cY1BMJLoktMwcONMomtmSZvgY99tCT/axZB7Vto29
RurD3k7R7bLjLzr0WdxkKL4KNhB/iT8cZw6i2i6rTggcp6xRClUWCH7D5UUnnl9UNpHaohoKPqD3
rXWSwyQowESL2mIWFZx7UJPTgxwpIuoV3eDJkGAqH0QvArp0n+6IE4vMR437vJA0E7QWDdQitaF0
K1HHQWSB+XjpoBFdUqmFIXfr6s3MBKJqPAN4DBgQFsOQDyhPzvdlNCR1K7WpCT5tzHZXWfsymt3z
5T3Ay1EcqveloTnzmQ9KyywN6nqF6a9j7DnWujUc85dhdEDNiOgPeGH/1BSzXkuqVF0d56YPEdd7
XbcOqWk+1OUoeMnzqlQg0fpwidnVhmNUrbLIlEAFDH4vM3GRCoXp1/z9ja1t0MxIgGugs2fd9yQX
Cl6K/GSunbEG3XhMsKRNgZnhtgj75as2T/7lD8cr5Z65yaSvBLoMCSIUlnPzTvd409ZB744BnU3q
7PCyNZFPzFWjjECfSw58qpblOI0WOhnJd4hY/bxshpOAoN8KelwNY7OOzgId8U2TOqpt9T1/pI01
DYTOYtkYXkpn4mBptNMK7n+2Q2FX/VpomYn5yn1014fkMHn1Tg/GL/Whe1F/NLs/oYLiRfszq0z5
crXnyAL1k4pWHsYgMdidb8gR1EwHYaGUc6rPLDHBr0xyw5A6XUXm0x7XHxrY8a6pmrF1He+giN2D
8thVj2KQOG9TgpgPNQx8PBAcszKCdgQdMSWD4Wy3PJdBuYmPxl511YOYCIfzCIBSBG0pU6qkT6ZI
Zs/6OE6qn2azC0GqXWztauPR6TG5Wzfe5Y3Jd8xwQMKLLrPyqQ6pt8RcM6ulO9Ped3f/oW5pbou9
8LLk5JHgv/iwxQTKbpJKEpsd9skD1fwpMEgq76SrNcjATyuqqvCaCWfWmHDZjYu2jHKq+gd9Mx4p
ZWS0C6yrOaB5MjQ7QSwnWEvuKQfXALS8wBANkMX5vZb1SjRCFFgFMIua1L1hAxZHWiMM3jEPsl9C
ytzZCWncOVEMcQX6pBCowJiUwSxsYkd6K4FzwO8SAAZn9dgs3WMx1IJ7m3v6TswwK9qiXgSB1FH1
k6T2WjN17ZIc+rn1VJ2I1pK7Vyyg23DcwDOnMoE5LoyM2M2g+vZiQ+6imspnJan0GytpUC5MsvFY
L6MdJr2cHjurB3GLVKseieX8uW0W+e7yp+Uv8MevYV4INkQqRtQwVd9JunvDqK/rfA7sRhWY4S+w
pbxzRWkG+9Ca6vI/h9E8ZJG1yce7MV52hXR/2R3eiwealjq6lDI4AiGGfL5TkUB2vZIq2DDg2zG9
7oqiBca9s6mC6kr44uF+yxNr1O2TJDnTkmzWE1j7PeRc+DYmfKSgBQwIpT78u/Ce4DwA4J8F8AUS
QBBjMAeiqR0MlVKLY0iBLPZO2zib2FO3Qh0zeuMw6bgJeD2Y2AxAgMB/f+6bMs2ymuUlHSeYAtr2
/a2aJqNzlIbmX4zGn1ljvttM8karbFhLwGeSHwB384ewcH8DP9GYPAhyTt6+P/WO+XJ93sWtrqVA
6irVBLS+ugEz4i2KN6+CDcldRhBA4UmMp+on9aDE6iGVFiGFQMJyXILEo6h6SvGLMtudGLjFPQDG
hz0Wgk46rVttHQvZY8h5HD1tm16NYN9ubk06Uiq8jHhHABosAK8DNIPhR2YhrUEaHbnGNUu3CbQD
gT3Swdu6HPXtH6ikiKwxKXSypHPRtzHNVsr7Zk/r6kNIHnsPkyZCEBzv1rNMaGcCdEfHdJlIrZjN
FJGqgfjBLtqn+3ZrvMvPiSj0eVO5oPb+sMPEYEgu90431Cp61ms4ozGvuhVYPo7ptgp/k/1K6858
sd4g14lBQV+YvlBH2KN+8gPYHtYAttg6WRzlHWLV3OuB9h32t4Xbu+WOkpq0XraXbgdXBCoXGWbe
y5MMTGmRIq8wlcdkRvcWdDdphJHk+Nap+m1SisC8vCH507U26AY7idj6KjlxVRB6Pxgv6xFs1B7x
MP/8MByrYHzC4vqXAwANk5/WFtGaFsU0qlTHGLSsTM4lW/HNBkqQ02MUPV02wMuq0WsHVgaTUDru
vnMDhjr0qVWqCkghtH3qADY/3CfWXs3zxzK1RXTsnLgJplPTxCKC0hVp6Lm10qlHJ6ol4ivGMxlf
J/0og774ske82hO0vzASArp3FFNYZQS5KYouNhyCGAbdb7QyC+U+CS3gVQxsj1CNxEeAE6bPTDKr
GOlW3YPel7xzolev4LV6Mu4bH5PV2JRu8UtUmuXEljN7zDrKy4LSJlRuAMrJNVeVrCNRnG/RqgA0
X78SWzvEuRUUUbmKFpezIWEZbzA8pA2oNDJnTq8te00XeEonWuVg+eqg3AI+5e4lcqV9ZEM0VNQU
UTlh+8wmc+ogedLKJtAaCNv9DpyW1UP/ZUHXGRIeW+eaPqvzu3zT+c0OnBy4FOfHBvB5YY9c5Drd
BCeHf9GGSJsHi/iQu3ErhbjzugSX9y7nNDro7uA9rUDh02AJy6zG0sC1bRBfHWw/H36MSWjUsaub
AMIk/z6HgS0cRANUiIqjMZdhCSqR2alwTJLuUS9K1+jvLbvyLjvEq7ycWWFuwTUf9MQY4NGwL6+n
1VUOjifN7vjFCuZ9c6RPv2U7yC6pBUvJS2XOLDOhc2jXLJpjWIYm4jYP4ty1gEvxohvKnTlE/iI6
lPTQMbH61CCLem/UNDGhg0xArfBrlB5VvXNT5f7yenJtqMBNa7INEi2W9cNJ13SyV3w0pb6p4ldz
3FSiwRzOYwtA5A8TzGnDKMoY1QvcqEftl2xWUIbXne3YW9t+kjv/3/oDvgsN1HlUJw/Ve+ZMzcQq
YiuNa98x7odpO6RP8fx82QRnzoTaAJoeJwtTMCZd05NzS7SuS+UKNrTBtTcU25If2tsCKNTptc+8
6Xb2uiMUAHMMibVehH5FkQncfH84nu8NWkQC0MdE5wlaYEzYlHU89aQcAVvflNfxVga0nkBsuXhw
7ruwAbZm8bWg8xeIM9D813aLQO/dDhK8viH4LRxs3/lvYT5wp+SDlNDLSt6PO3OfLt7w1KMPdIjA
vwxw7m1/p9iBDLGpL8Jk9fNFaYN9FcIG7yz8mEU5/xaxmaeqkVY97uYpIPfm83QlXecefc9I8x9I
33CiwLlBJv7UoAzuQNUBc6j42nvUmA/Kht7L5uEPnk+fr4hza0zMKdIm1vsC1rqg3UWSDenVwqU0
+SMYLtPMHa0ZrLa3f4WksUGsjpc2OLdQIzWZhcXU6jTmSkH9fJew9wqJli4gp/m+k0STDv+PtC9b
bhxnmn0iRpDgfstVkiXLey83jF657zuf/iTU34wpmMfo33M1EdMRLgEsFApVWZlvU2+YQzldply6
ssHC10HZO7eiNuKVGFTKfUtG0YUEJgjoCh2w8mU0nvoUOsJZGMuca2vDffGeIri1JIx5gk2XcV+l
C/VmSkLqQjp4oEOHMgdEXvZpTNz0RDkSgFmyzcqrTrxMZMObrm0z4UowxFSR0bu9VPSDAxUaGSzq
vO35L56rNChcB41ra9TbVoELaF9MuHewNh4iKN8suwliejIIlooT7+5667jXppgYOVd6FpsxTGFU
zCqLgz4RTibAs8C89M0ZRHdmHuGzNadKDHZmM+3fD/QbNXu6CKT9ugQ1QJDWXO+XWINOD29A+nXI
YTnmh+6G0q03Dx1Xjf3tauD/4Gq6iNm+Fc4tx0rK8wj6XZFUaZ665KkVtKVmvb+it1cxrKiyjI4w
xP6gFXa9oKjpylIG3NvRFMzpGWjdo6vdHcMmeEpJ+4EOI8yBnRqZPaFylYy5seylSG8SPJswkkie
E89EeV7xws9/gS2hf+vat69ssRQySlhMQh3Ef05SlntpfwT54bjYkd8ciUsmOzxQDTZNeRHTZ2iF
8VFlG6f5+jcwlzKVS2uEDuul9dclsOYThrbs2pncBA9HvsbI2/N8bY+JXAikTVOXKYImRIqSzyCZ
BsYy2o2P/P29MJm/3V9QhdKuKuQkmdghlUFQtKDNwbcUX/Jd/6wI1jhiyLR3wPpbfgELl1u7uRM7
mS0DPZg+ULU9/QueA6iFcaddt+59qJ/jYOJwvpUJHXqIoC8LDWWUQ7+2KXopAD1r6SwvoIz7yJAh
3etXg0wsIEKq1LIJg/KjcR/eyNBUkXztB50b4TPjbbxQr60xt29nSDXopeHNkyd53SOlAgAZrG2G
lnbXWZk1AaA1W+N3jNDAvADZOW4VjjrP2w/+umAm0alzc5x0E8FvPBg+uDehD1K5OV7EDURJeNfF
Ro0FoRYCVRhcQ1KN5yMTmdK5LuKG3hefKUNRbbcKeMl+TLZk9z+Te2474W0kvLLH6nst0xKGag17
WB84+1vUHKAVmCNZhgS9pX/D7ev/RXv7bb/k2iwTIdJlzvqC3sC08lCdJyhRqhi5+ose8NsL5doS
ExsCfdB7MYIl8rVzhB90SyOHgAS+B6241UAKnZvM8BbHJDNh0KpacPmGXvxA9cmHQwkgBDTtOdfY
RqC9XhwTjGaJRnu6uNYF7RrIZQ6pHR9Vv3qA8DJ/nv9tnL02xyQzpYnvNpiIfRqIzHeQlXeMYx1D
yPZvzv52PorONkaZwWWAxtr1UYhHVczq0mydm9z6k3qX0e/cp9U/1VYnuztVv4RwF7jO+8nBpsf8
axd69td21Vqd5KaA3S6pvWZObnQp/vW+iY0BH+zkygbj/2XTTFI3wQa9sSBcZvwq7w08UEGUBUK0
2UN5M9qj6a2rzl+cvreXxrV15kxkY11kswzr9NIQwH24pHYIrcnOFR0R7ah7LjJ003NW62WOhEiW
CgM5sEjPO55viUevaMUzw7+4NTaQGNfrY47FlBVlH9ewRkf9Fydz9OFOS2+o7wyUC17di8pOSLgQ
EOr/11fFtV3mfJhkiqW+h11d8PLmm1zeJdkPjudsBuzVTjL3bzh05lyqsKFgbnMAmapttM8QtneS
F/o8a8Zz/6iMgK5xv+HbzPJ6dcxdDPLp/3kN9VkyWWO8W4p7DRj+Q+hneBwGsVXVmJnwi0NzP9TA
Mn8AGX79G5jLWCkqUZcjrJ56LsYns/RCFq37xEk7+y9qOryjwgQhPYmMUYhhkJwwSGYLVuYA3OZ2
SK7+RpRso6Z2tUCW1WYQWqkGhJW67mfJK36CgkgYFicGO83OdHvHsBRvuq2C4xx+rbKfxvfQu//J
cTHOmi/PwdXzeI7HRRLzyyaDuALhoakc2j6mzJrFPRG58Intc0MBYUQDnoh9H5kAwzcamq1O3or3
ZnurKN1tlHBnb99mcnRv/zXDPo1yIC/T4J+wJx+LMxIrOou1PPOb1Ntv5pUxJsKTBmTYXYM1iYfF
aa30KyWGoX7aPPecys32hfW6Liacl30RClIUtM6kg12u+VSB1PNDLvFqgonfTU5mPW0vbkkjKlp/
w23kgRQbkujpcPvR1Ga1f0wMTzJQNyYaLA5euCtkl07RUDrs6RZEGILDQ/BsB7fXBTKhe15kRcip
Cyp+vEsPsX+Z2Lnh4TJojHx7Q7yaYaJ3kpVK2glGiwPttVpp9abixvK3MDuWQ8z5aDy3YOK1OBej
GtP8aZYOuJiAFueVnjaaUNcnignHkdT87+D2h96lczpT9Qlu6DZWCp06jFTOhxotlbvZ5/gjbx+Z
sFwXnQTyYayN5hOyUdrS6CXaPjtTckXKrdrehWZmi+NtN1lCwhVc4uwtO59H9LYZxAH2g8h4KWr9
oR1AtMVZJCcssiwRTRKkM2gwqE82SJoOg9haJoalQaI6ev1e/1VVkKxrnyOXe9dvXwH/+ilbC06g
qdNlNJOZoEUuWNUZWqa5HWPERHYblJD4D9/tDNHQ0PoGZgLMLddZdyuVCJYETxlaZ4931SPVk8/3
0U3FV+naXt2rLSa2gOJKQrkOtlRrBpAhsvtfNDpDixlg7ujARdHRAPz21L/aY4JLLwD5mNAizR9i
pg4CYFgcrad3D/GZy0rG20omyMxqO6n5dDH3z0aqgP83KAdFPBaazbcuqJn++WxMkKnSLFdm+R9b
OH4pGJHmo7jjrmr7NLxaYmLNLDdVuESowzR0GuWLCjg35QwR91BltqPd4EcH8gGdSAS4154IOzuX
lUNoZHQr58jGcMguBygpAX7UWdzOL07S3ftHfjOsrMwxjimEEWSFqblFTW6HKL+RuL646fsrE4wv
JvIo6XMJE6KfvuBmBSa+2sVHEGC7SKD3vILW5ldbmWN8sdG0XpFSfLWixhssF0EzJT1pIQ+UwNs4
xg0FfQQkp0BloihFtxRBN9J9ev/TbFfmVith/M+Y9Iw0Ejau/W3uZps2xwBRs1sUdR3Bb/yUxzHF
WxNzx4l9giClwGADXnbkJ5Yac9lqOd7w5h4LA8zR0Gqu4o8v6q4SvdSlQGmAzUHHc/6LTu5mcHrd
RvZSC0RIrwI+Qo8xCtbf6CwxFHFc+VvOr1VvBSeA4kRiovGiYgL2+k4halJpZdqDcVyswOsTVPrk
l8EiKBb4IUvJzkHpf98KdblLhL5yME0dPwu9Wuv2+76zlVwCakw0CS1dyKMyZ26Y0G+KG51e5HQc
vANilWopcUvVWx4DojiNEsYRRWbnQYognpphRHap+KB5lZbbMNtR0hhaa2mLwTIxQRSjP/H+6jaz
wLVZ6mSr9+I015kwG1gebfeU7Uvl5X7riaU1B1Z6l7mFv3wbblOPl0xvlj/XhplwWUdZp+TGZb3x
TlSdYD5g+gWt+dIpky9/4bxbx2VtkPmQPVRqEnOBQQrS06Ce1iu4yAHt+Ekn4QO74sG8aFBhM4e1
QSZ8Gh0BYsiEQUF4HprOmorODsXQb+fZTSJovwTSjvM1eU7EHJpFLzVlUC5rvAi+eA3KD9U3NAox
65m5S39WMi4L82axd71QJrriU45iEvxvZ0OU5Y8msAe6G48uSW8pzgNf1QtHsPVyAeVcP2IibZdV
sjLpcOA/+ZkpWsKloSfZ8efK546ncD4qi+uW+35Q4hRrbRzAgkcU69AjiMF3Ng6WYHwmsZWJtppZ
/c+4dWS8X7jo540JSjRFXyOFylQnQkk2asgt0SOrWwHQO1RIcjxmhw81Q9aWaG68Cg7wXzXUM1jK
9qB5OzW72cP8nRUdeK0swnFcFp4siZU6An9H13RpF1jqkHmTYaW3ilv6QGCCaCr3h8uYfKN9Ipo/
pW5AXHX2e9Ay4RLwOUdpK++XwcAtKiZlTGRB5qFEVLky8YpKjvo53LWYC2p0S/YJqFwE2eKxb2+g
6PFVX+29AUqq/ao6CuS5E6c3oPKkvWnJBlvZY5Te8oD024dnZZRxpXlO4hIIPBoT/6h1kgJvqcWm
Yp3tp4WTIW9fNitzjD+BE16pB1oXasF+UOCmIbVidTkINKhWZ+Fn+YMS2P0hOGVcMYWt3GW9v8xF
V9RVr1QdLbT9EF0oYe2k3LrUwLzqWeAwYHL3lbnc1MEc6oC+/lu3f1GPFEFBY4T5G4cHKtL/zVXZ
FCUOYjMtUiyN8uNoLxT73X+mqnNQXP3yn32GudaSQG7CYIQ10a/2BAAs+UK48kfjjvcE4boMc6NJ
cgMAK12bsBMPmksBi7kLHbjnscM0G/HwksMswUeYyK+PI3OnhWJVyBFtVtChx/4+vtfuqLdkbp4C
Dcv5gJvRb3UumDtMILkcdDOM0Ua+lNuGdKJYEDqdkRnOlO3GMx+fQfOdN+nJq1H2JjMiKV/mGTub
NaYlabkdhT+n5vm/LY29rKDAXfcKuupO52HY9qLjruZ7kK67sguMe2Inv7iUQJzQzQ4kEV0R57a+
eGgOBqLWz+0+wVCbAn7O4pnrojxzTGTphyGt1QVfjxLJ51DF6o0XipfCeKwvyuf4O2dLNxPZ1Ydj
goveiGKC6IK2lg9RqiOdthJsqDU1IHVC6ZabYvEchf77KguI04lUCS2vZ5B3DdRqF+LIxdOH+hSr
CK0ygaXVZWA7K6wrOA1HfRfsaZmt3lMlP9qu47aUNl92q31kQsvQ9yA4pDcC7caqhlVU1vSotmhK
/lCAi1hSa3zqXtCc9IzQqiaLG7c5x15lYgxpZFQ9JGxs7ZYo57Q+RK6Co3SvoU9IdqYDgpgHju/w
fJWJNJhlCbtEw5ppWAtnpwW9yGSPUMCyg+9819nspK2+6RsFyr6pcpV2vLN99aRiJIpmF8sL2f1F
f5lzLlj5yTRrtD6hV8Ufec3MkQI7+KI8Fb91OqrujwqngLr5/TAdCK0KdD7fzCF20xBidk/FjGUy
3ZSmiCRqTgTnI58MjJ/QgsToHsg+ro+fYlQgHu5hRfFnN0c2DH6qBVVMSjxa+BFvKmPzVLyaY68F
qsoSFihDwxyFCaW+7As+2fF6dtsp0soOk3o2RSYoC11WggmECpWkH8sBMx/gI0JRzv5ve8jeCP2I
HKkTYYxydtMxl8gJ/eCRJtbijkepuQlhUQg+lwFyBvyXCSxCO6Z1rSw412YhNbaGIR9nEEjngZox
BB9MvmRuaZjkXJo19GYhcWYbXSraSbrkDvJx9Vin3fSgmdM3sQsxU/eB3QAHAQjlDNAe4CFz7VFF
G2pLK8z0wsqeFDc8oDZxoARkqcc/ljRqs2nG2hgT1fW41tWum1DdjfobFJruwOwC3AuEFPNB53G5
0Z19YwwwbQOqNaDVl5mdV1tSZ+Mw4gqRiF2L8z6SVafrlHMjgTwuI/GZBPoBVGMnU5K9aGgeZYH8
zpX050yW+ykQ7hZMF1iVmHFO8VbZAMQP//4wJtQHYR1MgTq0TtmGoTtDwBb4+FS/mToTPEiZCIkR
s+qDx0mJ8yfO597eFOqJkIk2MAJw/bnBb6eD6QRfgCrCg80WCTSa5DX0JKFshiYkYLgKBTh+hO8C
HwH0Uv9YprfRKnNo9FzU0hmWO0850Id8iuEbioO59Ji5zDbbm/xqjknEwliN1DKBX0vLlDhzG/S2
IvV7IiU3E3pAShbeCPJcfSS4rFdJr4nVKqV2DvVUwyopP35VYbSpu5lQqWjvjE/8gtdWNra2xhze
smkVaY6xSBDefO+TvrCG0QR+FPcHL05sHl0wFFGyQpBQsu9K0mMyRU0RNS8kCg4yaQinRED/DbZw
orE6P5sOT8Fys1eD+ve/VpmAAY7puexUhV7jsyuFt1Trh6bTJLwFMBaJIBeJSz/Qm6ixsshEja4d
ByENsc4yu2AOoQ9z7n1Af/H+UnIMQP6FisPmZ1zZZALCIJUjyZPLjdQdL+UQZ8F1SxsqSP/QAHj+
ixL4VvaHoAgFa7AagCyJWegUJaUUL7iYUnCvdU+0f/Mje0EDDHg43i14uUXe7CpuF8plZxCiM8bE
NAu7NiS4BX9PDnF77Ko9XuROxMPkSMdmT5UrdLvpv8VPxQN4mX11H79E3DLmxiACwtDqlzB7LQWG
UmgNfgnlQhwfIkzCgxFO90ofUtMi/BmfHbDk4h7qbrIr7MlJqCxeiXPTyZARyOCOVKni2HWUaCQM
I/Y0CusqxqLi2dLVwnk/0m/61MoEE4gWVS7lCQ8zB2hdO87MU2fWVldMvIC3lSKur3Tmy+YCVPUW
AyEIFZnfxE+dwCV+9dRakGH3pNCa7gEsD++k0wyA94de92vrzNcEMY4QyipWSWuWmp15Q2vLDxfy
H18LbB5KYoNJE96zypaY/Fs3axkEw1htBLjSfJoVizwHv9GjU2g0dKLvweOMdpkzPk3PoulluFh5
G755bl9/gkx7pasbJkv1ahZ7/ASak2t2F4GlFnHpTJtlXcmXmNmqleKtYeimoaEZyQ6gx3gVCxpQ
Wpd61HiLyYQTxT/Kbh5ZPADk5kNgbYzx2hBCTHHTwthoQ+X20vL8SfGqYLBBVvKhas3aHHN/9kBn
mM0Cc9R9si+0elLcqMB2Vl9HblV/80SuNpK5ywA/ntukgDGFBHZB+WtHMC40vfv+wd9sCa0XxZzI
stGWcuhhh3KWF/9D8khud+K2qXkrYk5fHldSUY+wREuV1c/8AYRpd/RzpT9HTOrnTvXMs7nZHFI0
UGGBElUVDbYw1EdyOKM3DuDlC7j74gftXtq3roF6FxAP0ndQcNO+0BGvGBtjQeY9NOjtPkf1m+ur
NEi/udNWv4TZ56lWwC3Y4Ze0rvyZlmhTezqoPmQ6gc/KbMH70Hd9XTmz22LTl0LewF4Xzu4SD9Mh
jOa9rMS+Dm1Y4Ia/LaV4HGcBHNJBwilvbKZ/VKxSwvirCT7T66gzz0NJBA1RxwxzG++pIV/8XHgS
MHDLWSbPEo1/q/iWd20JHQpYaj5rvui297GrJWB0C854EaH8V3yNPbOyuNu7GVchs4uRSPDIqQYT
2jNSRtVECzjqeTpibh2pgPCVvk4SNz7zuLi3E9tXayyNXN2XeT9Xl5SvRCm8cOL74WY4QIEWqnoY
uOCGui0IDeYQRRW88XgMy8wHDCNNxqiQTEssDSX23VVufIeGCX+0Y/NcrCwxH7A35UZdBlgC7cGL
8o3ei7RxSTCtB/YQ/iNo+1JeGaQ/aOUxbQ0FkVFBSqecepeWTgNnvKNpXO03NzrCwbgHFtTNjghS
H5hzR0awMs7cWHMjTVAChvE++l3kv+pl4Vz4m+dhZYC5o0hFOk3GcLBjFLpdd41tLJXVa62VqNn+
/bO3ZQpMM5hAhiYtknUmohlpaibiiKOnZ89Ti2kyrfKUeXK7vOVdUvRPscETNC949ICpnQ7JXn8z
FMPasjNMIGlr6Uk2KolqR6XfpF5tkPzrj0o+QFcZJCHDaenr+2TOS8GKTeWmBOrCFhMF00qZ/At8
4AeIW5kx5/dt7oQBVgFwcoD4SaH/vnKpTJqghqwmUMwd5HujkBYrkg3PSJLPbZ/931VxTFGTZBGY
BkAM3sg8g9AeoRXyBo4ixrYpz7faOD1VRHVTreO8Cqg3stu+NsVseyEIUAwkQecEJHvop+BQ6DPn
ptjs0q5tMCcC4MZyaamNwYOsgd2cJ/TCOgscBa7pd35YWMbioEDBjwSb6aMm65KkqASyCmwTRS7i
KDGhiOgMklPtKRpneTDOJqib1b+hztly4rU55sqQuhpEQSPM1U0Xfimhs3xTS6Lutora7xQhK58U
JRB9oa7jEv9TnzGFmmV2H7YDJhnAO+yVsYExTX0YvGVJgPFLQSC/VC1gEO+f7M3v/roxbOsF9MBJ
o9f4pQt8uknar1mcvLxvYuvIrDaD7bh0kHlpS4GaII3VkG9y/ZKm96rMESLbyjlBWQ1KdcrFCOKP
65Mp9nKU9zHMTMFJHT9H3cO4/Hp/JZs1e40mlwbMoJ/DfNcpnTRxTiRKjTB5YKLCPLbb7eT7GYzR
yGsv6JTE6b68b3bzG71aZR92ElnAh7SAMUUooJ2t71vy478ZYFMAWSxEM4CBXGtdBfNXWsS5qzaB
S6udk5m7P0qqIgg17BzE7xzJ0W8aE1HTgnyZV7jxY6lBGo+bMdKg9SaoaQYguQSiUyDnvXaJVjPz
UBsHOjw/uzIkvgzjhcIlKKig7CyxchXxQwuFIDwcUVMBS2b2kkpzxm3cdk74ohwSPBZBZ1G5ya3x
SDw0Fw7jpw9hbUByakqYqTEhTMJ4ZQ/6g0IfOowwgOkYaQ4eq/otHZEa93wqlg25Q5QEQQanygp2
1tSZL5mZxZj0S9Y7ADPobhq158mQldAZ2iHw1bYpDyFIBD4nGS5fSzFn2a8MQfPrYj61kG72hBQS
2+o8WUbUu1XTfiexMjrgbnzWlyD2zU4HXw/JRdXuRkM+5At6MboaVZod6GUF9e/x4X3v3wrWJtiw
TLCrgPBFZK70Zg66Rh3Lzqn60VKy2ImmzFZUR4YauMLFE9DtYX1ybY1JpfDKkJVOhDVKsQrhz2N1
HlBDxrN4sD9CtmQiX1NFtHQwUa5eruRVuqIm2oCtDjvHrLvWGmZyU0RK7Ly/gVvQ3isrzJqWqTdV
SYeVyQP1OrHVYw8gxKNgP7gTUL1tZUmnAaVq3ttlI+Rf2WUevlKowRMpxwh487vvZtQY+0nMVBc8
V/UHnIQWusATB5dHInwdSsZuWiAMUPVOD2VdI/od5fsFw//ITluVF7foeWVdxFCh9kC7k5Sr8toW
ycAiaQwDbOn5YQH8xBW6zp1z0e7NEoVTafaNCRNSRhzyoteWd65NM9FLaZSly3uYHjytsXSv9imr
Ykks0aGgIV7Nkn6gNytFc9kEAwgIHlnc15SlrZJE2FUJzYw0nNxRS9yu/94ZL2Hs9w0vA+XZo8tf
HYcqmedyzmGPZqCFU58S9TSaL8FP9DhtVGecCjBB/JrRGr6IqIzpLuekbD22kX6ilw8tHSyZcaNW
irJEUvoeSQraGVJzTJF4O1Mi20s07OWlvC0awVLyprLncfHet07/OLvbJkjVFQURAbMqzHHJkjQi
ed/2DqrVAFAM4JQ1+lnZRUaf+nmT9x5obbiArS1vBhMb0jIJWjfIcq/3vGzkSlDGGiNUu+LzCOLj
CrB/9aGzBNPOMZ72nbbtKJGVXHpF4jQqz6fpLf9m2bqO0g0Wr2usMGSfRF0wNDWdgKr2YDc+R95g
/aHKL89/UebYOkPrCM842aKRiMgEEZ7CSJbc1j8Fe0piqRylb3/BRbS5vNX1Rf995dNJUuRdqcEc
qo0Q3oDKwV16RJ5odXbuhR75vwtGQD9lZY95xYVJZcjQwgN/3145wFe/tafAkfwFOknaTn7hkxJt
vR/WBpnEPjKksWmDHLdLYwBdW5eyHeS6/FXtCuNGEfSMo0mzVSdHlQM8qzipVOyQyadUIch70muN
U0nJrTyavohesyO2Y2TFOWARowa+Wz085rp20MPS9N8/pluP1atrjbEvLWjAij2uNTq8HO/y+wiE
aPVR81LP3PMIV7b6nmtrlyLayn8CIVFniVojvuRR9jNRsJLCqgJHw9wjJQZvTpTaznRKl+Ys7eJE
v3hX3v9nzQZaaDqqKwZ7SKcK1+skUg42oNMvzPMg8LUzq9xPvsCFp19mzZmYgEW/mmOcOOjycFaC
yxaLtpY7w1Pq0llPCJ9kvvgNYiH3OXAo6v3iiokXygD72H0K+hne9m89jK5+CePdcxOj/VNg4fSN
koNL/IZWRWmRsvwJHPkjP0BtBOQri0y+C9CETjIJFv/MKqYXIgw+R+TGsb0yw8R9oF3EeWnpwuTM
IcNtnR8GQ3KLlvBu9Y17TdIAU4MWiibhgmEWpCRpn+YxYFNULK7/phxkT79Z9rErYJ4iLi3pMDvE
QBPf4s4n0nyI9SNIMuDRoOHxoLHqeKAelVA0qWmTG05rFR5ItnxQb3rNidtW2rhXkCO92mLuFTOD
mNMwwhZdZvc0nKELBKTU6ISJ9RfQS97SmHuFKBDtrBeYi4Lcgp6WNyjEzkfTqmLdjoR73PhWpYEv
dj4VNQ+ksNUGuVosc0D7KZvNuG5ov1e0S0n40/IFFk2ZP829Pf0Nq+kWGOXKKHMWe1XOhmzGkqnR
zNwrBjRhej+UTqF8ELKvSf1lIRbYPim61k8mRxX3nfxFHGtHa3dqeaPVp1jDVBQPBL7p4atPz3j4
tKTlUCsV4JFFeMZczejIizpY6ZzuwyLXnHyeK+8Dt9Da3ZjzW1TpYEY9NoPijpbCkqEx/4ffCDxc
hc2tYtDNfe8oMdlppODJ3xB88c9UpXO8pUpUtFkb//xDxMUvD/F2lblnxxA8VWGFFSaQOcBwsewZ
95j68lK/O0Qvug/ge2eXoJhFV/H9zd14h6wdjR3Kb/WlEhPqaEH8uReqz0pR7JPgXOS9nRRf23m0
37fH2Vt2JH8pUnNcatgjQuG0QWjJmGvr+5xTCNgK+YiBGEvHU46W3a5T0VyezSJU8An7gthNuHwJ
Q5DT6+KNnP54f0E8S8yna+ssTEYVltJB8gPlNwkmK0R1VJYGztZt3ZarNbETl5lGmiyia6KoGjo0
B0K+Hf+Eb81A4Dn4796x8hSQESFakrWI7g0QIEqFZCPXB78i7UPadndg7dbPaajXeDYNFmQLTasp
9Q9MJOJHGATFUnB0Q13s+gOKfTyXuYY4k/6ewYZC+T8b6NOgO/M3XZLNjwhBUiTZIOlG4fLa2hQs
dW4s6ComeJZB8eOAKBN5MXAZAeoNg08+NR9sQ0sQcP7HLFtON+poyRWKjf0DqKxPkH9UQFBBZ3j0
p+iZV+TY9KCVPaamEnZBMMt/lhnvpJs/+VbCBzBuXtgrO0x+YGRqMc3SZV3JE3Ezp7ylwLf81wx8
33cdFQ7RGX92p+aQnvtP/B+wFdR0Q0FXRDcArWer7UEepFrchcBniLKjS8eh+9FnmInSAGhSD2bN
E1re2leU5BQUUwwZdB5MmWw0S9DHCiWA3JqMHvhwE4Idmwyg5R6ic23Md/HSvGR5zAkIW15rSCbA
Lmgl6qCtvfZasdEXUpAcOODyZS6hiUJuYznZTS13AmPrg64tydeW5kKNSEiK1qmC7mZRe9mBLM99
UHafTFLus153B9V0SJiEVpHnu9RIv7wfZWmSxV7J6x/AJGGzEQIjL2Cpipr4C5CoZA4/cBOuTTAR
JxaTsU0VmKhawGmaOwnCZuaCEXqpsMT0KRE/0PAE0BjwWtqiQZhjTmOZol4bKikmvCHc2xHLTBTO
Lbj1liXQGCIEMl/Qa2EhDEU1jEFaCw0AQ+JvyplnOKF04ayTXOBNZo69LZjLlT3mM5EugDR9BHvZ
PrvD6BBakxCxlkGOhxH2CFIEQfz1whxrx+dsx6eHoX+fcRMi0TsDorqoLcrMN5SFKciiIcYjiJSe
ad4qg+S974hbbMpXJuihXBUpQimKSTpFaLIejNwF0U0+oV1zoKk4BjGnxqoKv4/c4WWI7fqO3/Xa
iG1X9plkmGh4F3Ro6zlDCUx60I0Wcp0fCziHrDxqPxvB5LRZ6r+/6q33yJVVJp+KDFJlfQ2rwC1c
aFpDFz3TCUWC3Cp1t9j9EWyhsgPlDUpDBzoUp59nf0AVZeScVN5XZm7rYsiFIc7xY0j8AwRPVoRS
/fvr3bZgQBtH0qHFw2apQzFrAPjhI/dkwYBtbH5ua77G4UZUxaa+WmHiNwTk2qGscFr+qTQtu2Kn
AyM97yLOB9yMBGtbTAQPplmJQgFXovxIpdTojHnxqZsxuQvSBac9vL9/W4/mq6UxgWBqh35OZpij
c7uYpADMJbUR5uxL6dARHzj2NrdSQTdNBuku+ovM8ohIBpzJoEH148/YDyUHpMxXfJZ/GkPexJiV
KWZp8wjpZbWHqTgo76IhOCDmnDI5vH9/SRs5BYHwJTRnL0Ju7BRc1kQVIbPZXLJ9aZf+kQvmYgO3
qn5XdhgnjESwY8wp7HROnB0EyE54PbSuFEvO3a68aY8qgMm8atXmHq4Wx36uAtpPUw2jUgvadE10
l/TUSCIvVtM/8+ZTYXZFhxS4BIFExkxbZaEiN3LjTOC3VtyEkjhCyCP8Sef5+CiPzU+2Msd4RipU
lSlRcwQcqnQ2qvf0A7+TvnnLIu37d1nMLVeqTQSlbNhp3brwVSu12hvKCdD7yxHfzgYrWXmnA8+6
uOi7PPI+3rbLrOwzV+AUo/ExU/sJaJaKM5W5CF0Tml3JbbSr/ILPkLH9ISGVqGFIGQGTWXEha3OX
LMv/IuVLDmwwesFHwRetxg89Xjd/6wmM6Ptqj1lhVUd1rI2wp/jBgXY9OgiEaV52z6+Bb101kKmH
mrtGkMWzau4LaHfQACCNY8SzvhuHsIDm8Zju348mmwGZQOZFhEYwrjSR2UGliRcRKAW6g6BCxCRQ
OB+gtdZZVKRA3OlQ8hx2/9Ems4uQSxzHcYbNC02Mk3kt9F5R+nZwc3udH4V7XnVyK64QoIGQ+lH+
Q51JUwwpnir8b1wDXWZjt72iO0LYnbMwnhU2/2hmCSI9GL5roVDWfkrNB6Osbc7mbfTnaaMa+C2o
hFK46HWeKYVCIA2d2jh5ALhx0wtnLZK9uk9ui7nwjDJyBDW7aRpgZAGX4xjfOm9r44y3qGMYlmmA
Lzd43X48ladycJvfdOR+3i2qrT1IPP/cqIACCwvMkapDNReixNfLFVJzzhXolMAiip9ghxGtorDC
Q+JVgj0PkAT84zTNeFKhwcib2dnMj9BglSE4B1JoQJVY+5IWadR+AynCyJZujNHuDpTLjFjk08Bj
reDaY65dpTYKeaL2gB/fR70FkfdbCkGUXU1CTZvX3Nty2fXymJswFSStETOYM6UXgFs6A12LnPDc
ZiuWoWOK6xbq4EClMlY0PVFGYGgA/2vBkpFUuTWSW3EifhzeFCA6mYCW18PI1WjxUC72IDmwRzEC
UY/EgeBu/RJUYxTwn2KQFpD168+ZdUbWNGCrcCp5+lXK+qMa88gbaPRikwug7vG6VoCKh57EtQmU
mAdRKlCOBW+6V07t3VA3jxnkK/qs9d4/jzRssaYw04TlALaiG2ydcCnNTkzMDvWlWbVi5VGQiWVk
L/GYPMij7PTT4L5vcGv71gaZ09A2eVUtQo/q64KhhyS3p4kTQ7cAzEAC4qGO4QV8JVaHYzYrWQ9H
rGk+FEc0S29pcWKyrcBrXmQ7hzwmt6+z9cVWJlk0W9qRRNRbmKSPEkCOatOmWVrjDhkgoO7oCT4k
fR15v/BerFvHD8qpEEiGdp4KTcJrX+laY0y6HLWlLJihMWnaZZWgUcdjcN2CPwLMBV/U6VsPEr3X
dsI6bsSmod05IavsSE8LKw+BJIjlc5WLv8dsADGvEuziojkLkuFoIM4FW7AToNA/NMsxFoB1azEk
KEMv4n2X2tr89U+jLreqmwDXmuligJ9Wq9URCniOHi3PupF6mPXhAYNo8GTPy9oWc30lOeqx1QBb
5H50dQ+aQfEPOnNJJywm/RiWzvtr23JmWTNxdVwKsQqbxLVJ2SxzAbBiKD1VC/GJ8kXJpnNLDFtu
dWsyRbvK9J0Zxk6wBDbGlb2ZalUqkq2mMu+tv7HVgCBAHxqOBkofkTm9wCWVcjFJgMxIoT3MvyOj
8s1KsOoYwoUtyAebh1SOb8zukzKqmE2IbH0WDr1SQDM7saiPcLaHuh3zPTCUjcogJVYw0ZK7/va5
mpRmWCsY6TlBSplKxylO8o1KONM51PaG1+fYynavDNIdWjmbkMnR0vcwSBsr9b3xa6yhbNhZVHRM
wTPwwBvN3NjyK4M0vVkZbE0jDM0OBlMw92nFfhbutB54j6m039/LrcfflSUmxQ1kIS8WujRo/RzF
3/FCUQCQGVR+prtll30qj8Cuxi75jiEeq3jmBtGNs3Vln0nUSCVWCcDCFB4V+JEt78JwTwM38UpP
rA68x+blbnvHd9ig3er/j7rvWpLcSLL9FRqfL7jQYm1nHwIidZau6uoXWLG6GjoCWn39PZHdHGYi
cQvkzD7sNcq2Ep6hPDzcj5/TN52qKdCJju4FE0wuIPrONdXVaUBiy23NJ3Bl2IbeO+PwPYMf8/OY
VGh3GNFbncYNgVwrGa2GiJZsy81OQRNbk791NLjvA2ip6souSlov0z5YJa4VRXCNOFjwD3xOPhvD
5ECaGuuZEWHO1FW7R+ptFW2E1V/gP144Z9OGiLbRY9kcT2tjokasrSHRZLek5YKet3+hUrxkj3/9
bNeXltop9Yi1EbdSRMC2gwaCH/hLdY+C6WrpXT4/j1ANPyGc9KlgqebLcWUkGn8kmFvOzoeOjqO8
mCydua1VS7MQk6BHEFYmwxIKqJNX1Yg2DJVuRMl/Cs1qqzXV0+dHeSaqQxsEd4hg0Yfu++Qkg/ip
KgYTl0YmWtKqL6vOVkI5hRPuA7zGqZCQAmLlB7PUmLTgkmf8lYbKM8gyAIVWEK9frlwTaXWimwFs
WwLeV2kJMdZS1Q4jyEoczffHl8/HOjOlwJkrAGMgyYEeKO5VznZKlIpjpwa4kpDlkDOSZQLzRlYl
ThVYxpKPnGvvxCsOiWBw2aGBd/qYbHVo0pRxj7yf1zxzCGeAQ23zujN7DOx0S1fMTQ9Lb6zT9psc
83Oz0zJwOPqlGYYw+5MU3FYYAZxg5W9ST3CVlZl6PLLlysH+ccn6zNm4MD7xMXg70M5SOuSRcjBV
j1/GTAQMenST/KYba5OEakeCfIknbu46ujA7WVhBEPUs4FPNSSx5EQxpNejWcFXRzNOZE3zLgNjV
Y5AptR4ufyb+vjTyuaj34jNMzquopKqv8s8Qb3TTHh1lbd5yyKWyamTCSVnBgQ6exqJafFbPVQMv
TE+i2mzI0r4x2tLBBdM7oR3fSgS3MQViWFmpjQ2i8NIeiA2g0+JNvLTik6hKyqzCF7jtzrZuAIW2
KcAryrr9nTfKGCuOWAPUdF+vOnHZ+Ex66mLgEwcytFGb9QO222mv75NtCVIayc1uFsGmc67j7DBP
+50gDAaMWnY6zGB/hIDW6TAHqx6JfPBhhne6Gz8t7qmZqw3jQ82cp2W5eMGlwwIXuiFWIFxEJ2Pr
hOk+99IbDuJt3UE81thN2e+fe8i5mPXc4jTQEbIiQfTcoFYPUK2Q7CtspP6FN4la4YFL12YLPnnR
4sRlRELmx2EFizwnfBpjgQaKf47xf8DixFs0qe83RQiLyNDasboPUTrIPjjHIi2OgQ3WlMeFWeW/
8don/3MdpympMNLBklnWfIzQF02wjjicXJo3LY4Z+siMb/+mwYlHKAuDK87BIK+U18MOVLG/c9kW
tTzIINNnS9uG/76rAaIcCfgRv12nuO+W1kMty9WPAdIA9rIVoFYn/TxNOnC17EVG7yWbk2WM04wZ
Qnmy+fNwBC7kLU5bpxVv+DjH14V5nXUDZ+OcOPkQJB8dmhP4vJ62TrcK7vgoWxcWcSBBZ4QLwF6w
Ort9dJ0n3cADgsLypRuAQFoWNeHJzXUuZrdbtS81GTwjPPB7Tb5fsDfrds7sTWLCNGnjJqpOPv20
XfkBSZ74KBN1z9dy6YDMLuWZwYmf06W4LmoDAxwA22rYaFNZWZKkmnc0fxo5BRFn0R8I54dCkU+j
Eu3B2PFR9S8Rjv3PHfrvzuOUC0pRw0pPKgyL7xbR2PEapXBvQNMC55C7b7bgTOfElPFe+OdOOTU3
nY0xKGIAEeWfFgtli/6l0xgHT4qxTY0VwBAgbVuFTzl4vnjeY2kp5+JPA0o7nFhNQRfrNMtYVZUR
A8PNB+3f0T3K68Keuz2uzqIKZNwhsWdH5jqwZUqAMHX+/ua9sM/32tkUCJGRoYm24DdYulG88TFy
Q0e648oe7ddwmVlxJga5sDcJgJpc8UF1c7LXOhzQygV/dMiRL1aHZo6lgRgA7bIaSgrA612ODLu3
ikxWlgA1jR4PtXhLgLpJEWZRMDj8K9Rb4NnB29OQOdfXlLphkNEKiA2M+lvgosioeJz6tOlW6Hmp
WgLSCJIze6l4OndML6xO3HoQl2khg5beEb9qDzkYuHrYJLXGby9PXHdE+7awY2ac+oXFiVMful5H
LhTj9NVdNtg69JB5yqJvvERyqMnjV0eEjNySX+frNbk0UVIFZS+oni1QY0yi16aI6wh/AcMzFLLX
WGXiRm0erUulbTdjJIWbUo+HpcuEx1NTq6CRQkcncsWcwO1yFxW+ERYpAiCkgepNkDqxZ7nil3At
aXgTLg1xrsJoKKgXoQ9NAUvGlM8WHENKTqOYYxi47GymgD82gmCq5EIFDMQW7sJazp2Rc3uTq2tg
ghJKCezxZmNZXHP+bPDIuzSFt4sBDFzq1JzbPEDOGqcCnIS68eV0Bpov1VDJKwBKTogmvjPfJ2Pw
/fNhzdyPKEnjDKIbgYsqToygE7RKghZoL6FCk5tYEtNcIIGfGwZYSyW4FUnTsRkvh2FkEBJTRqBp
aPyEtod3lilI/BSrz8cx90g2zs1MnHONAUJnGWbMp26wGd1RHHBcirYOFKkr6Y7wwbVFY2RKFokL
+XGabnw0cPF9z+Uip01GKbSJmqrDBZiLCcRfEuvVzMbbYpS3kTEsCYXP3cQGFgv09ThlIMmYHLOA
dWXQYakcAz3aUE+FJxvREcnpbyI71Dw5J9FG9ngipthxCtBlraI5iNTFZ5g4GD2nZpAWElyple4k
8VnSvo/xbRH5Tl9FIE07aKVGxviY5ki8xTej9VBY+gIIc3Zjnc3D5NJiXQPyRgEgJglYBjPQvFFa
t93gfr6x5g7I+WxPjn1p0LAoZcy2FY9f5UG4U8V/hbjhYjYnQWo7Nmmd9LDBOXDDCLwNdFP7BMJa
kILQSVgRfwfdCnTO+LKzTGzw+RCVKzBBVuqBWGAiWYQnQCBnkduxWH/7fCI/Xy7gWC/9gOQDPphS
DFI3j8KIVj//BWSqzudG5vJ1IJ4AlgBdIzwfO7njTRlk1JKGULwqkWYQ6Uo1bTEfiJmMbvXMew6L
Q7Jie7DG3UkDDgpq4lxPaOl6mptTuAJkng3emzAtCaLoKAq+iExAEHhpCs78iq0/H+op3Tr1Oucm
JmcwrFmIGxCXPPojErcrhXLPhgYCVJkQeoWgq3YyWpkzVmm9MmR5H6coKQV+cxup/YvfjyqIq5vw
pokhjBArpiOntHHVpj62vqlsBHS6uvUoJUQIg5ZUeRHbRTFClULRfU9FfmwgfaoFJKxr8GFYLbUR
7uyYAPajsQAShwGsR/q49TcgDmocZqjRhxCUulsVovWtkUTH7C1hoTR+Ne0a0v0ICCSUNcDFNL3O
lFhrTKbluZMb3arqb+OhWdhh13EHN6GIvN6rgLd/+hCyoqgMzQQ4GHWlD4TTOABm8Y4e1n3sCs7f
r/XDnIrsNpiWJWwmc7LKWsjGOgzBfhRX0SbPmUKqIbltmATVofyYJP1rniJxp5muoRVrxaoHu2jo
gquVuZf7bK9NfG1kmXmYWqfEVueODrZbsFVf0doqGJ4vP8RlaDdAmrQh0aSnQPZUQL1QjHch9SHW
RzUHU7FIVOWmUDY96k4gaVtw03MQBeP8NEz8dJYCIq/xA8fTi7wmUparUnmzXE4XCDo4sKDRTZ4s
G56JC/FaQR4VKgK8cXwyNQWw8lUrY4GsB94KgE7OzXtv129cpmIZ6MavgslCcJgNjzJMzlbKvezZ
G3Q0pbxs2ZCjRFhukAxHibAC99xiP8XcqEDBJQFjCo5YsD1e2il1OaqgwZPjrc2VSBNI1GSHDIl3
znGv1mRRf2rJ4GT94m7MQ7GBQVS1sH6Zm3rsINjgDvQUN02W1d5mUl+mpQBKa8Bb6CBruhxhVdZp
J6unEYo2mgvt7KA7fHz1SkBi4XNnfXI803U7tza5/UBRLCemhXWr0U4MuXtzQ9fx8+Aw5GgX9SuX
hja5BDsTLLaKf5rLAfgg6vUvJmJDTgAZ/2u6eZaKXlQDjxRO2jYZmyHj+JslYFa0TgXCgkj3iQW8
6z1wsA1hWR4ADxb2Men8rvm91Hv9buja5BUVCHGfdGP60Pp98lYHvraUVb3aVRPvOdnG48iyVirk
HJRYo6eBZC2zrRGUVFxSF6jwzWKjztwFBNCkYoC5CQVanX/97HyWjaYBJwWD2k2+kfbNIUbD7B4a
VrxiGLugZRk7kOGTz7fXVWx1GuafVideodVSJrYVrLK8/Y6H0G2vImsjgOjwcztLo5tcRlLqK81g
KLkTFjkB5okM0v2/Z2G6YAXOahfBAgUhZFo+tEG5cIEvjWHiaEa9ivQghQWpGL/nDMBrK3j/fBCz
McL5LpgE9BJNqjTqYaOzJU88FD3JbM0VPdkBtVGwmO65zozy9TdNsCaCABR0oRN7Y9HTdtSw/vxW
CGIbmHLQ5+PI1661jd6Lh/HAL0F+IQlesYBFnrt6LfD0QsAIJKWACPJDeLbn/Tgq9M7PEes+D/ZJ
ctXp0J6KBwtvg9BAckUgZbn6fI7nIn2AWECRjoYI5BWmZMf+kEvRUFOejxk9GW+mMqc2vQ3tUEQr
rvqau5xyWi1cmpCkegmN22G9CMSb8bQXH2LiaSELmPUdUNKnpBC75xrarZ1sClzJwiKBGD9dF3eI
hj4aHnzKoiqCVn2yc2kAfr+2h2CBmBjpusyotFIC07etGEz/VZ2Lt59P8fVJEcHxxFdVRGYDbIaX
65qXahAopV45Y98l9gghymNs5f5CyH69fRDZAk+P8ElDLwj+uTQjI4dXGqnB0awNSAvZtjQ5vOA4
biH9AI59wnnKO2PBZc4N7tzqZHBRjY1FE1hVjIykaUXqegnOtWRi4pUbNRkkv4eJQQZUsTpCynNh
ENdIoMncTRxykFZl0BowoREjRSkktOsHgCOBmOA152PgowGWtwL6S63w18n0ieWJo+YYqMEH3BzP
oB5o/ecMdDerGhrZvatrLiKAZXrCRZuTA9CkIkP3PTaksOYx/riR1j5Qr8oKqsQHwVks+Cwt4MSt
duiQrpQGY+T6bO0mD08g2/zZJzKS9qa7nLi/PuKczcdC/xo6hVTRmuxKCIEOY2e2uJwa6T3gWgQh
5MkKPXe1YKmdhc/WpTu5tDXZnkaeWei56MCrGxgmutyz8CA2OWSe6vA9kvSCVGxsX2IlLNzP/cp1
9vDyuppq2qIzSBmNH9ejaGsR4ZKCKgG+htPH4ZaybpfSMTNbBwmBEysq+HbAITdxMhbNerBYWjna
MeJbJh/aR54vNRATN9Wd+PgXUqRX1TuYO7c4WUqxY2XAep/HAKINxtm1hQ6MZvMXVJB4fD1ZyAtL
k4VEgIs++waW+FtN2WdbHZU7aEiv6d1SpfD6RGBQkAsBFgPsM6I8OfXgGaRWacCUTN8D7UPpHj/f
GrO/H/gRntgGV9E0fKYyK3JB13NHHAG7rtQ7IFUXSEeXjtjEZeqD2huC1GDbtzUpBmWdsC+R9hFJ
S88wPu2TZbk4y5O5KtKopbmG85WXg91K41qr9UPXhwu5Gf5rrsyAZUVGLyV/zU5CEMvM4qAKMZ44
zjwEgt5Q0p6MuboJxeE1lHC9fb5G3OtdGQSNlK4BPmzgf/D1s3AvolrexgMSHr3HjrxVufEoUMpL
W+2aHJYzm53ZmRwgoTBqUCjDDt1L6P3OgPjj+vP1oozYNUfpyRLSxlA0QxFpmpqWO5amgdznjv/V
utG81AvuqyPQlI52bNFx7kOcmtMK1+BnjUcS3/svw3rpspnZ+Rjtn59hsoy9T8UgMpEgiCKUiNsv
ZbSkuj0/TPTzKQZWTkVp8XLhqM+CXszE3NFTp3F56Wh0rF3+gHccdMwP+i1n5xDQK7ZLtwVqZdCK
wlwvueLZ/Xr2KSbeKjeG0TyJDfmDIT5VgVZstKzy97mi+qtAN803pZQXN9PsqTfBSo1svAbc48Sq
Ruk4hoGGdzlhz/pWBl/PH7SH5RsfauIsJ+tm1xTNzSJy0XipTAEraU8HuUA/GMrwMIxACUKnn5/F
ucnkLBoy3n7of52WGXIfPHVhHGNJ6U7UYidP3jL1KGWdHSZLbEtz/gxOBsTeGkg7pKk6W2GUVJRK
Bn+mZk+ce9tudchWW02WLniYa9gxDqQClhOAqbFVr3ihu6obzYz2UNN0yr0lI6xF7MW5vTnWxlwD
GqvYqRt4XJFyaX9ep+q4cRWuDeks6LRNqfkKJdCGAJ2D6ObiATVEVAGF4eDfZSK3RVuTy2gMG4Em
AmwpgaNvM9ffCM85yKiBYihX0uJzYSYmuRja5EoSfX0saSwx5AmyY+75G+NgYe/ntrn0qOPuanpJ
IHGMCJa/VK8QRckQlcaQCAwlzeC+g3izeMN5y7mtbtGlzAWUSFMbGmqXItgzTk/MsyvJjCQZTEaw
5teybezNO9lG8R/JPnEzDgFqESKQaUv3+8zZ41o3Clh5uGTQNOmSIdCskwa1Jt1oSW1aq9JInBh0
kqqQrcKCLU3pXJh3Zm8aNY9ZVPa5Dns8qZQFRFpHh9I1iYUG2PXfx90idpVAM4Y7Hq4FHvPysiiB
vU8qH9aAqICEWOIKIBgErG7F8yqmV1DSIHxaf+7O5hYSZVswGwLPA0G26UICy6RbkZggOHPbfbwB
7683InBWH6w73QPIxlu6GGacGlBSAKHp+JcKCNzlMAG+sbS68ZGGH9MjwqtjKYQHVplPCwObOQ8W
HnTonwVvGwgvpicvN02aDQa/f07lKcKgOs3frtt+ld0sHj++OpPjd2Fu8lJmQ0B9NKDzhGCDep2x
jp3syfc4+VbksZt/ZRbPRzd5KLe+XitMQ9ge1MyFeLsbGQkx1YVJnLnDzwc1hdnk/qDrkYxBwXlb
Tz5j3Vrrqo3uM/mlqtpiqWYzt2amanHCS2gFWeZkzbShLbBiMoOSlro1sBE5TX7H0JbB220Wc4nX
a4a8ngL6GktXoEk+9Sf1IEtjpxvcZXJMa4RiwQ4V1hTFCg5P7IPtYv7oevdfmJy6lEZmooy2KrQx
qX3h4urQO+LrybBNCzRVkc/PwPXywRh035HZwMlGEHF51MBgXpqCaELhYHgIwTbXNsaayc9Jadx/
bmgm/Q5LuH2wW1CXvSLXrWmgo2CNQ41C049+bI4MRjLMh5Js4KQLQdjswDQDwAMkotGjMLnEe8CD
kLbh5mLVztTSG0yLNKW5tqS/n1LkI/vT1GRLxl2S9W2Miy6TAnRf+HeFFi1kfWd8MGygiVGB6iaP
0yeePxx6hQ4SggR+z/jbZMfbr/VH6I2DK0bYsIelVP5MFHRpcfIwaRqox+U1Dtr4LgLKiQ7iD1BI
7MN1+7HkqWZelZe2+JE4CxUqyRcLq4ctvMmdaEe9ei0cmo24XvTB1+7j0tJkWxhx1LSmf3IfPI6s
7OKjXneI7JSP5aj1+qkBYwZAnHje8IB5MqyiReCRqSpz5PxbYCh2GC09NWaCcpgAgywndFRQ4Jyc
3yAwpZHlGsO7X/FAS5kjMjaJ3kO9I3c7R9y3hz5AdUt4jEJCE2dp6Wad1Zl9Pt9nK5cLjRJVCezL
1T5K3/N449Mvn3uOa5wLTzuBxZjzLOL9MSXG1LuqVKw0QCHV1Q90X+8RTq6LuxFxj36jHJRj9FTX
JMD2bJyT7g8Sp9A2Fnfxga2j78rr559nbsjnH2cy5Dgqc7kQcNyH5KWvU68uI2gOKwv+6xo7y0ct
owQDVJMiq+Zk8yQFYOEyHzWnk+gfUi8MUbCM8Nry953Ho/b4q3FLD4s9gXOe89zw5IgMfWn0ETfM
O/RkV1rHmxpJfes+sa2v0S0u2hVFYnjz+axeJ74xXKiYgHgM2Gq0bV9upHHodL6/mSNFYkGoFECL
sCYWhEUSkTQysCZQQSSf2zxR+F1GZDBqcdAOZyq+QqYJaaNFVMXt19nxY7YbUKzhTTtRQpSIDII7
PvKHZku0Q+3S/kk6ABdiF95fwRDNengdqEDOIMwD38lJFsym6IeSb6uSyFvRRYUaLh7k7LWb3PYr
huN7WAxv5vbyudHJXi6q2hJHH7EG32SixWvU0SGyKZFsuBRgfoiM17xZLmzua7g0NjeA4RrggAYo
bKabu430oWwa7LHaoe+tw9/0G2T5boudRvSV4SkiaSU7WgX9zpTJQMJ/AWo0+QiTbU5Z3epahY9A
IRrKVSiV1XF01R2U2JeaBuZOlA4qULCl89fwNMgKaaQwc4SpQHyVqrswtIgcHBW6EBvPHSFALLk2
L/gO0Dl4eYRMUy9h6PTgjtZp78cOU5SNL/bvtEzeBjl9s/omcD8/QzMwB76Uf1qdbKFBzcJ8QLjv
WCKkWPxQf64oC2xAgQvSpOax1eOjpjXfiiDTiJUluhOiwEVaoXwdVBnP1chQCdSLExIYdQzm/C5z
uliQ7Hzsl3It8wvx52edOJkk1cXOjDBDokKdIBzIkCBLEKGeLaw/n5aZvC6mBbqjSAOKHII4WYxE
TcwsL7DmlZtvLMjmEEDwV8JT06E8mrvRLd3VrmKXW+jxnp4uPnIksbYUN/LZn3o4jFdFOw7CEFGc
PAIBCY4b6GYMTuHyJrLEDdzg0G45BmQZF3udfEFn05/GTmHeWTDQ4yY0xgIM73IYa9/rIhT3Zlyl
m9rU4F3kOlsVtYI2wM+nemZRwc2C+iyImHXMNT8WZ1a7ruohV1cVTqr1B0UEJ4/e31dU8Cxq/bik
/uO9/8/gg93+mLjqv/8Lf35nOcTHAuzFyz/+9yF6L1nFvtf/xX/sn982+a6b/IM+1OXHR314y6ff
efGD+P0/7Ttv9dvFH1yKfrDhrvkoh/sPdBXWJyP4pPw7/+oXf/k4/ZbHIf/4x6/vrAH4HL8tiBj9
9eeXNt/+8Stagc5mnf/+n188vmX4uYc3+svhrYwou/qhj7eq/sevkvwbQlzknxGkAeKPxp5ff+k+
fn4F3GTYeiIqKeg04lEwZWUd/uNXVfkNOivIWuNdg3sP//31l4o1P78EIKgoc60CGaurqr/+MfiL
Zfpz2X6hTXaLZoi6+sevJ2qZs2OA0aFZHS9cHS9QQ4HO8eUeqWONyjoonYiFJqRUGsJdnGgbQ/99
1KxtZ1QgkTBFksXiaFsJklzDhwA8rUHbiPR6KHpZjRC61Vbo8SESRWdrXOfeYxkoNyCFX7M+3mfl
h1GIbmPlL4VlvRdGX64TcL+odK1kEZAgWhw7Ymk5PWXvWfDW6cV7aBWBUyYPQ2WqBJw9AdQFyz1I
cvAo1vuQmJLT9ZLgFloNog10X2ZNqjhyJruGYEAkYlznupSTXjS+G3lEotbK1lIe7Vhh4mMPXqJF
me0j52uXWfs1EhDEPepBhhdB/V0vypSklbgqrMgbqqPVNTu51D2guqDDp7SOruV3OlpbjEh0Tlvn
b52iR5bh7+nBuDhQf+2grT4Y36LV9Ff9bzxjvGrxH39s46sz9oLj8gt5o8nFEeM/8+OIKdpvqH2g
poReGSB7UXT744gp6m+IYQFPkU1TQw8av6N/HjEF5xJ0lyfBW5DzKVzN8+cRU6TfIFWFOhivb6Lf
EBHnH5/tLxwxoNAvrxqIhQLzZ3FlEc4oDTLAyzOmJ62ShxHY0mrmC78zqitfxD6E2C1Lx93YhD7b
WIky3opiS7di2UcvcpdBrqGP0w9fMOWVYVV+DGhyr6ATqMm2rELOYy/nRnPwi05/9Acm3ci1RF/S
CpJeoJEC6wXR2jqBHgQdWsW22jJ8aeXC2JXIdxGFso5YY/dQKPiWsDHuVaQlHaUVGjtSyi961maE
ojsDkAPjVQ+NPWLCTVd0q7itt2A/veu76Ng00ldwFn5ABeatLOmWyY0bpeYuHOJDUKPVgjX3mp/e
jXn3WHbBd8ABSTxqK9AmEzGP9o0sr1NoHY9t+mTI9JGJQGG1/o1MDSS2E7fKFbD3RaCjtw46k75Q
Ldq2lnJIQvOIRtuO6Ez4ihI5JVE0fJG08ckaSqhTa/HXui/utTp70c1xHybGDqywrwkbXzpcumhU
XeVxt+sE30Pibyvm0q3pV6s4HXRCg8AA1zHN0Y4UPAZC89H27SqwEoNkzH+KVeObaBm36F/aFqMK
d0SHJ2kwn/za9AJJ2IGyKyIyonhSi2nhGAb1BKl3LBlUjjUbPHWstnIc2kJorPIgvmsCzRWi6qMN
ujdqoMJdVZ5AWzcOE7fvhW2bM1KkqZ3KgZNVEroUu7cq1VQSmYLTDsKDqbevqVlt1DwvSBwFK7Gr
1nIse6D0f9A6kKkKqeCVwuilVPg9QncUigfCberLKzGLNwbL1zRkt5VsrUEWfEejfmfQ+sBU7Ysf
pV+hirORGTsM7bj1h/o1UsNdpUXeqIYPlRyORKTJm9BIb2UQ7WlWfYlSQdq0ggXZPBMaS1IK8S6o
km8R8T23EuoIudkDjxbEb5GofgH76gpYy7WZSQ8Vbb7pvnYbNNZmhOYHkWn0ETDpDlK7WzWBwiIb
1Ieqij7qim2pnmCV6aOfDyskWm6MMgcBQKCZJNPHkBhCRQk6BZ81k3qVke8TLX9XDCG2KctXsqE+
FGa4GWJNtXHXfKvr8CautHtadRu1qz0rpRhutil7+qUS+7ux7nI7LdInQUWzWdK9RWakkrClXyCu
tRZr81FXQGAbgM+z68Vnv2iPiMte0JH1jku1JV0yQnGDyW9A4h8pclMkonLlgavLJFAaDDYQqVdt
Me2Y7bfDqxGF+7gL9/qQ40VU6k91XPXEiKlmd5awk0r/rslZTvLA34WjmRItBEof5+vBj5Vjxsx1
lvgeldC9MbYek4Hm1timFYPnvGIPEaiu3TYfmFMUdfjIOuQVLIbd2vlluJL9DPwmspW4ktR8dPq4
GdNgH+vmLa19CBzHobaW+kK7a3wrIohQwpUlBB9BKzYffhbeaXUsOaVurNsiib2kDV57I3+vh6Lf
NaleHbCbZUeVQ9Az66qwikRTrkhnVfVdLQvjDWRTE0dCeSuwwmxFuwLtAS3e+GlaWiTJs3EbcPGn
pKWPdVblq3hgT3EVgKIgW/VS0ez82Cq8poHsllAobhnKIRTkrc7WrEZ3TKkKVqpfvCq9fBgrVtos
YV/9Sm5spctQTsgVkPBbw6Espa+jbrxYIR6GtBn9h1y29v6gIgcR+aptNuYmDv33qi+Orcy+dW37
PjbKY1i2Oxp3BTjGkrVJxZu4Mb930vAVtVD/jbGa2l0LvLlfaQ+0NL+xVB5tVBfRzopLyi1LcJP1
ZlrbAwpGABTjzd9oD4Vfg04so/6+qJAAiiz5TlIS2S3KvLAHXGJeIiu1N9QjCq1aegyTaFXG9FVP
NRsSoL7dypFEVNkvSFJAKkhTUF7Q+7LBgIObUO5V9Lgbom3l4XHIx2eqJMdGa9YtTQ+BGKwVtf6W
+VR1Go3ZRodGbepbmDKtFbddKJgkyrvWS6KsJ2GuZ3sBz1QSxM1aLqJkDSD4YAtW+qCkQU+UrgCD
TlodhziX7aRqXsumHN3OVxNHS/1y3eWYNiD6yr0a0EOktKWbUt2ESjB+EAwEwb5sopuqogaOOZpa
basy6XdVwI0zwL/ZWlMNdtqlqh13Yndo2/GLaoAKT2tVyMAFOfjvKulIfS3Zg+hf3jUtilWjEAxe
jPiXAJCDpNfYFC6rVUbCIngqskTAWsiR14ajF6UxdUTcWZoljI4wZtssr55NMA2vxbCQiT/SnFSq
+l1vRzCimX5LgB5tSQqfYQ9j/B08kwnpBIZKeCLcJdQPXEEzt3KURsQM/dJOCqlzm9j8RtPmsWIi
8l1WFd0A4QgG47h50tE3uoO0Vl1gYUXjPjer/sAgX/jRs3Z4qctCt7uqAA4NoJFVUIv3FmQkXfji
bBPk2behomhAUKwQZA36sBpBXv00KirWLExEpSdi34E8Wajar32ZCrdhobz0utK5qQAf+38yhtqS
0CpgrwGVu9DWm0HEwptCrYEis9mgmddJAjUlfT4c+hwcFA2CDxW7UI7o6u9HzH8tHP7/7t3JW0T+
3zHx60f2cflO5d//Ix7W1N/QVYNMtQnSBa6/hNzHjyenKv0GynUZ/Kao6Z/gCf+Mh3lo/DP+xZNV
QrLZQE8YspAooPyd8PcqfYtmDFRRRXwiQMpQTp2klvQ4L/rQ0nsbmdQ7H33ut7g2kLT3/HUHTRxN
RgvjUo2OR9Rnr1reAKIhr8OTingVoDJ4GXHLRSNLIO7qbYYOwiZ+LtTnnP5+Nt8/4/zzp/OpUHph
BM4FTacA6UEHB4XUSSIrkOu+Gvu8tQNFTPsQV03axTtTHJkOLZJBRW+DWaemJxeYYq8P0yoOnUas
aEF8KTO/FOBpCG1fDitgynOl1ddGnJjDHp5M1dAwY5SKi77W7msj6ZFakA6wkHiT6GE3vhpGb5oE
ot8glmd64zden1VWkdqaAUU8z8KFNS6M96p7A4hdZCPAT4sXFVLT04o/q7O+HqgBZXHbXJVfIJXx
qKx525ZqgcOP8z1kwC0tIU2nSSxksAx4YTDVqsh3XNV3Rxr0QMPrtZ0BkExieVQDkoBrMyEy3i0b
w4/ZuJA3m1bkeVIEICLdhOItBEvxcrzcPsbQxqMSyzpJ97zQg0rW2vfiZ8mV174tLiClJrXQK2OT
LF0UNX6aMxgze92h6zZuf2QVLlJz5xv12gDYjEWgSZFQAtHRNNNZKw2YgCgC46C6hRKPUzLN+/wo
TJuiMAaYQNECMF0T8h7TrRHUY9LHfWcSbIp+NzoSkWrCRehV/yBsS4DZWg9tPQvFksnWmFqd4kHy
tBXyLoZVufjmBx85A8xFU4hRiQsbYnYGOVgdjQS8lR2u8jyRWusjiweg6ojIvqM1GjUwaWEosxZQ
x0NCkFM1TNNwowzkbRA2eAw0L0IHRZ1qsQWKu6Mzd/VjtoAQA8s0EEJgULwcRJoaoBcFVozohxbF
vO6g3r5D+heMtEved+b8YDucmeKjPUs8t0auZH4GmmMaEc6W1r904HYHqKXa9E8RJf3rwv6bIkXh
JPi9JvOKpYg8zyTDkgZiJ+qp0dic0l1ZC25/SuQH3lLBih/Gs0lEJA1OCw2pWtwrcILaZBIR/sdF
1CmNLTZPdXtkluH6CM+HY1z/X87OY7luZFnXT4QIeDOFWZbeyUwQEkXB24J/+vNBO25cEWRonX0G
3aNu5gJQlZWV+RtEwyH+//vBPpxjhKP4RzaIYBwzm+fSnSxiDlt33sBhhlLqVHMpoFFpJftx/ZHH
f4f7JMVbCNHwfCpYUUaum8QH1Vgbpr7rPNq3V9PR+YKSKCgyyHnn6Q+aub6vn5VLX0/9+FIpXemS
MQoEu7ld/I41F400Fp0HRmIvByuuuDys+NvlGSbuhZ32YSyHeihwTSarpmbwDc01q/y1ODtNET33
8tZLMbqZiWYIxsmh76DG5oCbXkG/0W16cgjt/9fv933szfstw07LgB+33vK6gmywBPjenFbIaBeo
lds9gFPNPe0ihOCT70pcoP0mSQxq7JZP0NrO0qad1Xo1XsD23vS63bLDiuXe9JcTt4j/N2j79+N+
UiG9D7t51Vqcy508E1bMyEhEP5KbOWivVjpkgQU5l5dzfl7rhlEPuDusMmBlsEIItG/4kBz+/WMu
voPNuzfTqq7SgR+zEoGkVa4qAEwV6P6CLHiFC4mFz/sloZeP+eKP2grpFn9IVtsmqJNVuS2JqfV6
FPnmoNaV/pn7P009fZoLaT9U0YAC2jS2i3rUxNyJC5trc7CQsDCqAhVsIHhBj3tbCcd9FkdtX7de
bL7q+hfjombF5hD+EGBTvlg94lG2SgAy/A9tZ3rJffbcUOKiTtL7st/d19/nL9ql8e3HzPj+uZz3
uxj/YzvPZsLq+/qJHjaHjSnhJ4/MevW0Gooaul/YrvXtvyw6ts+7tRUIFcnhckHgqb22ms5b0q+6
/mzk0aVc8fFM4wmptx0GF9ZKNX//hFIcSo2qE0hGcbQ4ZXvrWhxXbYKLok3ru3p/qK2RAGFYXJsU
SPvvI9UqVr2iWN/lveUaO9RzGney3BZsyaOJmczqET5zaj8jRihO+o24IMmwboJNfEp8alQyMuf4
n/nJXxkZMWLhCMMkfiKOtMhceWg8IzQPCJK6Gii9C5ngk7VjoXayNnfApmLQ9f55G84gJAHJBHMH
iW5R/VYD515+K6PV2vEu1Ew3moAzSeluwILJGJ6b+FstL64mPVz4KR+25x9JRCZWYG64X23riYVm
qiV6a/HMe4W9Mz5Phxp3YUQMeOfRq+Sr0YWS4uN9HLANl2IurutIjLTw/uk7iBl12dAiS1EFNiFL
APX09DvnGvs6T0YsXLm0V7cPqa7waYoyTh6TqNskmCmp5SSFU3hF/nsy9J2WfA+t6nqgf9fLDR3g
+NDrjMPS/mnSencZMZIRxi5Mi0u/ZJuO//ySlea63ioZyW8OpBTd8iZs5HX269w3I522GefaXOOf
+SrK8QZjxNMuSEiU7qKLIFH0QI2boxnBqi/a/WzKXlT1e9m+ZPL52TtSYfutlL/V6WBTWMZGFRVg
ZgqvWiibFXLnUu7+vdi223x9+L9DrD/hr21mVvVUSBoh6pQrU9x5lbhzusmf6AoPZuQtMSdyewmE
8uHc3Ybd5DFV6/uFJFd4fe47mmd68lsxUXEl3AcyZh6aJ+1XAW4w9peq9U9jcyuFzYjPmcIc+P0j
F0NdW7W+sPJazZUwqKoYJ6lhtRv6r1bdurJce1Y7nuqpChx53GkosqnW4vbzckgi2zPiS0IeH3DJ
6+v4+ydtDq4wkyURqixB57H4rSNMrv18mm+mg+6LK+WlvameVHeVELlY926z3sq4XuFoqwsP7bjt
vmdbRnasD51Hl9amZ47T6WotjhNfc72WQKsC6/2vfy+5Tz4AdxcIIijOQaYwthvOELaUJIvDOORa
+qq+YARmSF4xXSO2/McQ3shfJsdzXuTDpUvox9XOkPsPJeBPv3NrGbL0VRWFsllRIHRHsefCtFt5
KZfCbO+63KffxdkahZRdqZVRT5xVaFlyEdPfx7tob+2bXXJ7qZzcQgn+E43GFHIv8Piw7Hy/oPOm
CU1g+pUXH5MbAy9FUHquxPdbWT6Xcfof+Afr05GPZBqcAJQ4o97HA7BQZZNl1hQhqw7cyp4f/cgr
LjLbPqC6t5HWS+Jf2SnRSqmMHaPmWMKlydXOMf/+j0qwvENj/QCs+3SZ9PzZMmFDGOu9CIzcNu+q
wJHiylDWsOG+hGPa71bS/iU2wIdTd328v+Nskq+dO4CperX25pPzNXqIPRwzTqvnglXwPmu+3cXk
92HDc6VeC8fV5Ium1XatzJ1mL2LKkMe/Mvcrfjv9yj4k7/b+WLBgMp9556XaansdUNegxir6xLiS
mnKT7W1zAqljE1TH8q4ImCxzwiJuicbrSmwN3fF2paMpw2VD2Y/PS/lKsjcRgKLbuX3eYlbmURVS
RK6xvipXJZw0Dvor/bZHUzM96+fxfMko+4OsF6/2XczNqjWmVLQ5Lm0MN4yvyU3yQ/+uXqt77etq
6i7dtPTlH1qk1Mo1ySUXTR4+PvKqu7NeE3QTbsD2bZvKopuFMGntStJzZvZnZdZf9ay/gJ/+QHmi
EwSyiv4M/XcF8O7mq2KD4qglqrvuqtky3oj9SjARx+76Mjv6z9/6+zbwJxZM9lUdZB1RbVJOg5RE
0gOopJdsBsstvbbJ7+6kyi1uVqcHK3LLQ3VlnOKb9EE8GSeGJDuaOafLraJP3y4EWNIshxhkx/cp
iSI51+uOxnnYpG4x3jPSXawLr/ZSjE1eKOTEtsFPwotG6Vmpwfo8F+Lx36fw+jc+vNG/nmPz9bqw
TPN6jZHopTvieNCiofHvEB/zGysEHhcGhqBcWYybGPbY1XlID4qvlhcynIn/1BaxYA6QXcUCTnvm
XxaZ+3Rl/h13U9Eniz6MgjLAjRovOiiQXuVjn0CdxE7qsnIhdoXv3+WfaQ0aekw5GKEi5rdZnWFb
S2liZKbb6dr8WjmKQxqday25TcuHOn6wnRb8m72f9XA4FkN+sBLpjMHjY7VoD1Zaca9wKtMr9QLs
zJDf6IPysyuykz3OhWcPZeyOqXrfcBm1og5cW0uO1ruzY2ATkPU4tQ9hequM4W7uDW9oZB884Fmk
zX0hku/oq8VBXDiKH9vOjSbCb7NWjb7aRAcTZEjizLEP/PXOkucoCGu5ONpqRG6UyjdUgaNAD63n
Bu1kT0HayEOF5AGDyALciLgvzTC8rivzsUkkI0cwVYh0Z0ZWfiNNetzdirpP5l3dV6qDh3UlPUUd
pvRBKUnofOgdJIZ5doYdvsuYIC62ulPnZBx4GVPE+aDiyA1Swg6vzDaPfzp2qT0WUdgF4zThKjtM
9Sk3y+qEAm4amHIpHcbZtHyFDq8XVnJ40GZ5eE1LcB2S3ohbuIzjrSTn6t4MoxToRYajrBbrVe+q
8wwAkqxuB2Yvh56hz+atlb0ovdw/ZN2s+IPd1Q+ZAV7enNE0q8ur2tTctE1NECFdB29WCx/jFphN
L0XK5OXDaF45YXGbUgUWxlK9NP36PypVU36Z20J+bSTFQny7jfX+axgLZzo1sZ51gn5VEoGPG7tK
si1SQNoa4GaEibyPt0iF0v5KMmlMeqDVKLPE3pIXQyO5XVXEcsXqMJLU3PW5Wg3XxVRg5e3ETaY9
lmBK8+/NUum8W1E58Z1dli1m4zjfUgZXS5q4Mq1+X4hMIOSRFTZt2UVKOLdzK54zL+yNpvoeOaaI
g6ZTkvpbtDQtFyLEEBRfsaQMordCqj6G6KK0aCxQ3Ri1Gxmy6F6W0ZhivzXiGnCpOS/9UxsaoA0h
3Ic6wJA5zUQ6nccQ8ffGt01gOlf90BjCrc0ShJEcJ8bw1vVJqLhqHseSC8G3HGkZ1/mi7GMDYN+X
qaxnVJcbqy9vxrTs+MyVsXB19mh+hCrmxw0c/99qyEKPPKQv61rfF3bSCD8EBBMBgFEbtej9BdjP
bPJ2ZiXV58UNLata5NRVlyVEoHZV32pMt7aUzrxTxtoEpamUdRw/S2NYmM2eJk7nDH45ZH1evORN
lVm4/GqmkH6OSV7ZaIisr/AAhK6FdNkNNqpFicgdemu9xqqSBrt9i4GInqcZ6sWx6vK2uG5SedR8
ehitdkB3RafBObPLYAM1RZ7eqRkXeuAE4TC8VFpbvKp2ZNPI0XpASyrS4l+NASXMF0PptPqJpUD/
ReqXpvGr2EmmnZQ1aPSFWmGEfpanAg9WQ0IbvZxR0Vhy9DSCAegiWSeyrVPP5RHRPaaSiVFSPDa2
7c+d8kMMsvrQKRLq5Syxq3qxy1OttRC6WHdeGI+K10b9FyvVJU8ZF+F3aRO6MfbLBzPPhFeDmvIl
RBLvhbBwqhPdTTxrEatWwkGu7kc3V4rG44Cu/QYu1NvsFNSWnNko+UALiDOxnCYKUtcyW7pm7GtP
5cNf60s7ufUwqm7R6c6u7Oxc8Ro11HZsw6cZfOeZr63e9UOXXllzZbhjLsteNY35IQaD6IlUd3w+
m+0qmZi80MrOqYwvA9BV8H+unk0ZuTcxHc9SswZoVK7+LBSTAslQMDKM46xyDWOuTx1Ovl5M28kT
VWd6KdwIr2Re4BZJqu0rtQ09c4FEv68wg/Asp9TPEfN6v4E8f603A45Ldte602CdQsXcRUV4VrRW
eGUxnKp4kPwo018aKbnWhHZacbf9kkSuGBi+axa72vSi+dUy+mDWTS+rh19aqu0s4KFg8/wiqo5o
5+2LPg2aejhZleHnnCRN8kNJaw605Du0DMlVM/WxCPs9QDak6pd9V8PPiKpgmULZnQf1XMiZeZXE
deMxK3ersfPylptptDxZnZyiId1+QZ+FaWk0MefTGwiMVeOlSnos5iGgbQGwF7hqJKzEVWpgQvOY
w95fFnpww8+lBKloY4AhlW46WU/0aDxJlw/DnBztQVt8EifYwEl96qofoaV4KtBxXu+5YwsJoyg9
vYyeq3YFEb5Z2TB6UQ+Dxbaae3OYU6zLkZKQQhWk3qgVgPCQvaalgRyJFlrfM8l6qzSz94dFDa+6
snDIIBm3tiS50UaModfZmtuZ8PMSThM/HcrSz4TVul2vHRtEHSRYR17V5r1njmZ1MK1eOsdVHJIG
yh+NWTxpmG6Q/ce9UbZ5QCH4OPd20M3ocHdjcpdFY7pPdKMibeePBcg9FyGtJ8zns6+SqIyAZEGU
cSnvqEuk82zGzvWixQ4wwKnYtzlJd6hDnI4N+yHVzK/ciGfANEjkT+YefMO91ZR7a6nvtEF5S01W
Z1LJnORlTUdYn0OvNvPnvOqfkgq9jbjtflolju7zUI7Qf5q7shlvkmp47YUsB6YpOs8qCsdLE+Wb
0cRBalVPEt4irSXso1HJXEDBZWnTN8UA9t/BMFJRPAtwXX0wuzKIK+dBGOp9GrceLP5kJy8malq5
pPoL4oFupepPbb+SRdMi8xLmet6iptUdbKvEBXmo+GrYSe5cqta9Ic+zKy/ljWid0FuKSvi9UPKH
rKLHm3Y5zn9SjMmSFg980Oh3k4nYr/QsD2ylQB8edqbriErbZ5H2HU0XKrCofmCHPmLtDMChRZJb
Mj2r51w2peJ60EfVa+PoSUnjnypay4om71fNNTeXipOe2ge7rw8iK66tIjpJFDneiMeU50SVFiSR
+Woo5bMiGtAzZaR4xmTQWAIBdpsJR92NsywOZiRdtfH0TAkBOaDg/Zpq0Z61STR3WpqeCtt4AqC7
V3uuULKcuE0U3WmR/D3phteuz4PZXsh+0xGDuXOf1vvOER5/Iah08WOhQDOcilpB80Q5QFZMjmOs
MyOJV1OKgT3aOneLiP7gZnHUiF4VaS69mkvwoibPaSa/9h05QEKJdTLN2zLX7mu9/oZKx3VXZ2ec
g27bnM2RmzSTLBnP2VnbD+r4uIj+KbSlW63O74C6vYTp/KVtyXBpZ0M2j8zvk4mBmllT7ZtOCE9C
/6bl8j6vKG4nU5Zcib5CkZaV11YNGPEmf+wnCQyqfGy7yW3S+BA6GR4xJZPwOcHMc8kOfZWLqyrS
yRF9JB8bOxF7TIi/9Zr11Sytzjem5SbOh7e8z+7CaW7crh6/RgDh0AxaDLflqNtlc3Gnh8pVtTR3
EJDPZVn9aCyH9nY1Glfp4nztYubafXGjl03ndlId+nFiPSftfNfJpDthzYzh8TJyIhLQJMeTN+nm
go6OhV+cOqJjVardrlbkzLUS7VuazmgCStGdLEnXY8cibZyy3fGzij29w/y2iEfTHYRAVSxVp53t
oBYwNnjmjH0bBYWZP+lO/UQmsXdjOdZ+YY7I91BYjkh0q7WNjkI5p4cqLM29NHTRTR5rDD9Y9H7X
togQYIfkNkrCjcKov6DAU7mzDPK3mEo/LkxXlD+LOIdIPK83nUQ/wc15nnPbN9LhSijSSyaVmtfH
moR9k5K7XWT8DEeuFjSXfsVlN3jOpM0HqB65H6nmbhwZEKhGdoIkXn/rR8Z3YFgct6a22rdj4km2
lLpDX83PtWNj56dTN6gVMpmlMQt8f5qzXMHNMSBLHaRKKQ9hrrzaynCUO/V56tNHhIznq0mAL1Sl
8ItRWN+maQnUQfpiFtND15TXZtRbXqgwJ8oSDORN5Uo1urcEN3uqvsmdRfQjh43BXhqjAOAzBuDI
R7qJrFxls/iudyDoczyHXG45HJJOm/jwrWl2RjmXgCo66iL/3dtSjIFR/Rs3ykNoxpnXwDFx61h7
CAf9a96Zxh5fz0DN01urdmbXaC30+it6o5bUnUan3lVR2uzDRIReMivfamGKs5CVxkcO93u6JMne
cbRbO8NsMZJarLr08toal/tlWJzAbrqrNLV+NWZ5ZXXKs5MPt6kVHlVlPrdF96bljIgQzpKRqa9v
wyE8mLodaFpy17XaSeusn85o3spNMbi1lj/MKp4FEfS1I+yi0HCxSe/QieZO6ybtANsdKZivUTJ/
7yULrmmBgg8PhUtPL/mi7w6kVM0tpXyGXdVCTsumQ9R253GJTqzdx1wNHzQR7428jJGFyh4NDjJW
vH7jSOJGcqY2QGRhuZdioAGDIX3rJ3qQUpIvezEp2kPntMWpM0ta9wmIp4FEopcVFggzgIYC/jv+
YnvkVg9p6BzXisDV7MzyuBj9wj1y1xbciUrbSQKkqawfTTIjdz+MWrD0CiosWdIH01iQcGyDtTlP
z9JQoCFdmA85k5FbUTLk7haLg6iGC19JP5pG/zGGhj8b1nM/ZNeqUOtzNkxQQZol8dXZ8JR6OVJO
HmdDP2O3+pwqrb7XZPEEv8DwpwaMMGIHu1iFMWQgqusqZmmigtntRJEck8R2XspMJsOPjo6wotW2
gVUD+eotQ/KrdByeTX0y/CFBaI6Jtzw+JokwbiZZjm8juFtnoZfiPEEtSDytsQSDM6tmoKrPX/ol
zQ5ZmjivdVhKjxiYTqY714XYwbGQdiqmokYqXg19QlWuVB2vNMLnxADOXES09fr8UMTcOEJpHneF
NJiubko/stY5KUWi+RbWvW05XuPqgTiC6Nh1oXpT9OJ300ERScqTPYSVO3VgdWXhOWWKo5fU3stF
eezH2J2idjk7RfckL80phfKC5Sh4qxhfV0t5oXn1oFXc2ps3S513HNaeTN5Ya0VFOw/54GvUWRCW
fUk2ayiCcQNCorlCv9udiTgXu2geIfDc4kLwWKOpFSqnsVPdUdY9fZYotS1XOEfTDCYr9i31pdOo
TWVuuxWPItdO5fVmNjEQtd6Ussv8ygEVFsnnKi6+KQpLTAOQUT23ymHpk6swwzddwQG36mt3ATxe
9WagTrOX5LMXt6FrWPN1FeHysLSnBt2JwQbCwfRd6W/qsb2b6gUrtl+DAc9FAQEnW77a1/e6CaPt
1EPYjrU8EOXvuD7VpnPstPAqTptD4YzXRg6eSYZ+WCRwASO4n9J+4nAsjJduUh6UDiIcWm1eGavW
Fc05rXXr2UHXL1OVc2lGk9cPKTehRA4DWKu2L+e5DrHbMF9mp5YOqCVURyEBBYCwx/+Wzi/2ZN0x
t72tbTpkRrGcOZmTpyKLhGvoKXLHst74ysiSnFTzQQ7RDpg02G/FcGdb40lEuLstQ/iSlPkCsXV0
i7XbMEjzaRKdeJIp4/eyIv10Yv3cxJzxEvxHpQgfQhVPIgz6ZOolyvn8vp/t1SQygv1Upda5zOfu
uulhkit99a2HfxYP1gEqDSvB7g7wMwB2qyqWflX5FOHP6JlRY1BOq+gza6gwCbHnAnfXNJoXihx6
olzPAe6D0Orz7uscyTO4sNTv6D+nvcGVKtR0Ck1BNVHqyw5TA6TvU7L4pKhPk2JDl5Py6YbWSdsF
YSinimuoknCoBWx4txk9M4MjY4a9Uys/bCClXHC7BzQKO3/ofFKxa4dcu0GlaQaqY8IK0Dx2Qk4P
5XqGd+UcrNjymoKL4GjeTNCCxly5imGwqdqNkjRH7iNsD8wt811YWP6QRliapNO1qVmHYo5zV7fH
/SzUO7i9wu1HxZ8c212SwacXdhqhsZY4EOXNDNkrTv0xZ+/my3LW6+ihavlbWXklq80JyXq4rfpd
Rv50KPEKOQ10tYIk0Cp2kIYWCWi8r4w49Md6n/VilybV21xpfje8GPNblnwvNPzfJgHh6qEWd6LI
jsKQf8YqYMQsPYzjDBwpfh6U9objEOlS+MjWTpKezCoQfXTIK8ub89+jgKH91pg/GARxJUlRRJpv
i/KQp3Ywpc5pQWGM6op2cOxVI46HiB5MmLsj7RSwDVGvGiTwTtodHKna5Sj7VY30sWGfKoemH8/1
dDPl31nYvpIaQReOTNHUt3lybvTc+d7J+wKvAMDBu3ysd0oHnYTNA6ZU3oskkd06PWQz6kHWHqhe
7qVVcQrrqXcN+5pd5KvtwxJDQlYLMHMSN7ldA8WwV4TvdOmen7jor6q6k0RzmmL5hj4ekOcpoNvA
nzRdo/nRSO3PhspOz79YdX6lyip05Q5cQQUdHD4cP8ieqHymxDWzL0b4anZgu+qi8oTCZooqy08d
xy1zaNFUQ6kS0yBPs5MqfRvAP9n5k81ZG4f9varguWLV50E0+3lJ7hIpOyhp5JcwGSc6Jbnx1PCf
ZOOvpkieEpp4yQyYbWUcR9O+xEPJs+OMpHWVREGPZSSaahQInL0ZiVPpb6PcCOgl+o19NQwPSsPN
c281Z6QuqPOlN8n6XS4OF77rsj4O9uIVSxQ4xVNUS9Tf4b4T0o72Pcmq4cjubC4hxVAuxzGh2xD2
ugdN0hVT9ajN3Y42k5v33GZL06PP5I9Zc2NlVNs1ksqt5E2hHcxTfp0UVGScJ3WPoK0qv6T9KwRI
T4tPYpLoMdEPCxlAWgkEPyPIxRgg88E3tXZt6yCOhj0HCtvyeGdnnD1gfypxLtvJS6Xfel7sk+WY
cBZQVXFiqQ8xlUoJjRlTNhYtfFGHFvj0c87loMsAjThMklG0FqbsVgP97jk5o/Tv0aI6LKviLn9G
iwY3USR3WoqIVuLSuFbINYp2Ueh0N7mG41ABQDQ757WZ3BSSU9wZidXucbC0qZiH3IdubR6bfNI9
nFNHyc96U/6lh8y5D5Y5T3d0TPNor4W/1Cj9ycFnKm6Pt8zPgcplP9RW89+5MHzgTmymW8PAuWRI
OP00qsVFIw9aYXxJMROWyur+wiRtg4b8Ewuizqo9ynAZ1tP7qWM+D3U8psM6SauPJmPkaD6Jve1X
e+SZkmdlr++QTXiuyIqXwCybYeQampgGjlxMlJEz3gw8Z8CZpgMHDQ4xEkxqdcBZ1A8b/QIQ7bMw
2J4CeITVwFVjg0DM8Q2tFdrK3A2PTfx1dDp3mf4Pr1H5O8gG+jUuSgn6miDxlYH4KNdUAPeQn6Sz
iZCx8pu89FP7HZOwL2OCNtDdP+/x79ibT+hQq6ezTmx8r2n1R8LwSkQ8XcjQ16lSXk3puK+TmWaa
dCqmS+PerYbcnxW08kYgZYEs5T2/X0GM8Z2mdCATpUfZyzBO0GEaqMhcrYJuEqCa2J9Hz/w178yd
pp0vwxI+54NBvV7n9/AZrM1UO8KLU0ScwuAFZC88CS8n62hwPtsDjUiMzijwKzW4hPHfDLr/PDjU
DfCTLCqHPsv7B8eew3HoKlBMqL/H8rkS+3/vzQ1YaPtdt9hv+i65Iq9ryrhtscixj9FxvvpfYKEu
bJAtIBvIHBnHJA50JtWl/wPuIbNBs+huFyie9mxj8vFfA4ZWMRw+F6qaFuBoEsBmX7alJefynBtu
ZEto+jMOPDRjftfWuv2WdKL72Wt3rVrpv3LVSW9kobZ7IcLck8ICHQFpPrR1JvtJRU/ov3zvhgKm
Bx4oMqeMArb8u1IhqoIOAgsaLYLDqku7JsFL6W+DXeL5CUPe0zlUAKJvaZ9Rh0AG1zoD+23wWUa2
G2YUKAQNNye8YIOzVcEjFqpePA146DXPb1nRUaSO3Sjok4Xfkx8lrcR7x0VhE0AmDZ/Qn781vhNY
98kdN1paRTugE/fx20U84YpP+gsasv4MwODANRy2jA5derNjEPzorLo23RW9qHuaT7Oi8MiPJ3OH
CfGlN7yFa3yIt01NVjM6efsnnuytCzs6lWdrXwbl/pI6/wbrvYZykAtF+g4B4FV/6f2jxZbCpytT
rl+19WxUtkQDRtqHkfwiaNjiQHrKZufCQv1wdhMThi0oGBwWbOSHNzEdvS/bGDZBvegzd6l43CeU
eAetw1Ca4bvzGqut4f17d3xctmtQuoEYfKssq822zVMpCydNMtwlS/0WxN0y3Ehc4VRLufB4H/Lr
+niabGF0YplgKzZlEJB0hhq1TRev/REtX4zh0qH9yXJ8F2CD5olNgZsqooiudLD32SE6ZV6/s1Z4
+P8i333Ispun2b630LGmkkzAOODJWH5LTlCW6iVc1Ae80CbIpgxpkkFXhSDIiodkWJzv2OGWv4Jo
2dYlnYTLSO91lW029bu3uFn59MBXe1VidpGvn+TrKACPYHnOPj9c9hX5bJuRwmhvmg5cs21uDisx
0rWN6dVZ412c67fasutjY2Q4AgaaxnEh52//XvCfLkNk1jR0C9eDfrMMpQYuDpBrww1HB8l8+5Bz
+/93iE838l8hNgsxzytYKTCB3WhAi2dpIy5Cy/QIjBclm87ZG06y/3fELYLuT76y/wq5WY70MQtR
ljRnVoxlFbnVzX/8WbuAhnkZ4Pi0v+ib/vmbhA6LBi8HvrkpmBapxjZ9ZKUMUB+8Oej3XA+lQH7s
0WQ/cMPIIO0jWXThUT/d5lDp+XQUh+oWM59VWpeEkBZdUBcBY1NOAdiPp9CFknW4hNH9/MX+FW2T
lLlLJbY+Ey28bm6mR7xFUIAPH5mt4hBQe/2XSyBo9UOduG76vyKuz/8Xlh1ln2ahxW5whRsD43bZ
6UH2nUP9bjoCL/Lrg3UTHujOubKfnyL8OqfX/tzj1KEe2lOyu/R7PiY6QOAUdjJmNas5zuYFqENP
8Qao141CE6WspZHT8RqNwNQ6TnANzMOFz/vx8TW43FAXQY4oaP1u96fZGeMocchPUWDv6910sMcT
eAlE2odgdTPXvGkvH2JYDOkeZmoAcOzCT/iYdt//hM3+xd59cOjOm277Ctc23BcBFbQnIwXnrwq/
dupd5Nd83EuEXCVhLJOXxiXr/Ue323qaSb10xFw9RufpFkG33M8fVxuWCRE1hiU33f7Sleezb/t3
1M1SK+KujTIUZ9zY4CpLe8/GzTmJg3+/z8+eDQ0WlAhI82hpbqJIs9bXfY3+ytqa8HSVdpsszAtB
Pp4koL6xw6L3gMrGh8aHw4ioHMyego2ZRGuqXol4YdV+yaKvdfFQogT774f6WDe9i7eVD8lFnVV9
xpSpX0C8ha7o91V4W88//h3mk/zzPs5mYeSjSIohIk58pZ90b7gt7lfaFQTEJ420Ht5cXIqXnmzz
uVrh6LFuEtFAPJCh+Q7txOxMAykIE1/4+Y2ADIJB1uRedne/FHtzpEjWODhDzVfsVbt3JVXgCVRH
QBLrpt5pWTL8X74iJjMYcq+WNtttJzlKtGQqFynZlHd6ORxNbCk9Oy9+1XJcXQj22W7DdmtFf9O/
Qtb1/R5vbBnjtgT091IYxxppyAYX6eXp3wtGXT/P+/qNBeNoXMssRIjMrWBPEeHi1kckL8NFUDXx
5GDcV2/McXbOVz1IAriT+JpJ1xZqFY3q9Z13uYXz6Wf8/79hq1iuKxW4epMczuBcvloqaWhd9Ami
PfgYPHWKQr9AAv/s1XJe2Fz0yQFwiN6/2lqb8NKdWbNZ0sK9/VHTQJaG63+/2ktB1qf+62DOG73I
e4alriKqKzl7yzr0M4fXfwfZUgKp5DSIzhjSWfBtGadtHqVHorCPY6IwiT8s/0PaeS3ZjR1Z+1UU
fQ/98GZiNBcAjinv6G8QZLEI7z2e/v9Q3aOug4MoqHvUEZLYRTKxXe7cmSvX0i7miAMKUa69vCSK
8yd3w+DsQZYbhq5S2ofp5yaHsTDotUHVVwru2chCsXcMZfIiCBVFH7TKAMTK9cGjik44qH2HgvWo
pA46IhP8VnHW/VCkdCsEWNs99PTOypuiMbMfn85zqvG0lqJaB5AV3auh8mw27Y1SakBr/a1Mysqa
wllgoJGCOd6ki7iZMv8kmzN1r3qoLrTgkAIMUh1fpMRIpRh0PhhHd25dnPkohBrKX9uE0bc9igi4
Zg41n+d0UyRq5cI8+ajFs6+DoRN6cRBYAhgq0hCuBmbh/VU/HzfEHvQsziVkgrRlVFepwRQBNiLB
3V6akN1CaqqHG3WPZbcyWxkjpg7zEDkN44z5ahLj2CzHnH7xBAkquiCuk3qXXag7mj/csN6ZT8mV
2pLSlXbxfkuycnWEfxq3FsmpbpwdBQB6CtEEiy3tFsIPQPv79+cROsPl6aG3S6fyAd8benZLHj9J
icZykqh6hHni1D10Rx5k97VMGpCWAip7stV+iIvmvkg1SPAlu6jIeVJOCKjWs6xhBbWu/CM00mtD
/SiJUDG3dgmpsaWBSYK61gjrfa3re32Kbqgp3yai7zt60X+3+uTCaOqN59X52xXVRlqeZjU5Lr3l
xgAbUAcASGErM40ry6+vxepCBZiQEuA08tP7syef73R6g2dmR16P1KuW5B2TEGgD9y+kBfp0J5rp
XYdOCfCJ/IrCwB39LNNDMsjQr9KTsFNbbR+IyhVsIDHF2oH5jiwgU3X2FfnOn2Wm3geDceEP/pME
thvoEoTIBvjQI5swvA906+X9z1//egWGlZmb4uxpZOqJ1+gmWyzIm50wVPumbjcutpXrgBliRdDp
etX4W6Rj5GGShSjJfi+GSC7ll3111e6FQ7qnzLrBJnjueTHGJcp6zIojy7yyWcqgVpSeZhH/AUGS
K0m+GNuDmbUP70/ceYkHz/DW0Dyzb65SowprvyZ38JqTz+6Mq8gFIGPrd/4F7VV7qJRSe/r6fzQ6
e4w3RgdRo2tgHl29k/aw/sxWhVvgt7yxZrVQP9pvt4ifu6H5Osc5WCoVCKjBT41mYRspKZAFWxI/
h/l1aj6L0se/PDDSqkSUc9UVKdmlKI45iOXMGApsFjXN5r66bz+GMHseDJjBpl2ku0b+H7T3n3sK
rJKlllWDe5os3unIhlYeaGriQoxAYjbtJ6VLD6N8LWUvg7jF2LQ2i+SONfrQeUGeFTyaxo8C6OuI
UWAvmEbL7r3verPFFrplZbFW3IcD3YxY0VvtCtT0rZhEH7VG2tj956cMYlnoENgTNETTcX46cWka
xbRSEd/U1XWnNI7VRq5lppeG9mVjY5yVkokl31hapsqEcNIgHcQSoKRjoAX7sM0/QvAY2JB2H8XS
uNNL83tcpj9aOOM3jM9vtdO48vSMz9Pw5riNkZrUk8dxi4HlAGt1DOla10pblB9QqbiP9Ecru5SC
CnFl3U4F0MxjvxGBrDpoUBAoZ8CSSzH59BO8OiiyYYIlv5MlupfA3Wy1Lr+27J6N8o2JOT54M8qQ
t4zWAeuzhz0IHn1XlC6qL3Zxre2Baovf+84FnYvArTuXHWm2V9ur6rL+0D0YlwGcST7tmTfNAzhl
9WorvbN+ebz5uHmJ3nxcqyOYkYp8HBnafV44ljFzp+wQkthL41fS+RvBwzl4YPbrbwwuTlAyGXWi
zxPeuHGJpCooogtEw5GeKw8qnHmm2+ySxz60LQN2t7kus/UJS9KR16Dz7SfMh/zNmEujbwqhYczq
obwFmrqPD7OgvXq1ycpx7i5OB7vY4P4Y6vTBMlgi2cARHWOvXUHHCENGciuCGfuP6k4rW1qfyVQU
Qs0ZprAYXifkZTEY9AXI3XdyhsAttziXlrQU8wyemFiMS00lM4Eq+feQQ9yVToZ2EQysU/9rQDAC
AMyASnO6ryUn7X8lN9l42Cz1rsytblGBVXmcUFZfntxgpLWkLDkuM9NQn+xU4N6ugsYbSp2XwqWI
BNqP/4DmaCWaPzG7OM00TdMsO0F2MJdRZh3bkNKNw0Ps0B2Qstm97yLPLwIc05wY5WKbr7bF41Pt
6zaVchlgmOo5HgD6jDpsWcJVM9jvW1pSKc1riinet/CzzkmFhSeocpihG9+c5xPQfch791fg0C+0
q3Zpxztzp1xOu5lbZetOXdmvJ4YXHiG34ppGVhZSqYfvRh0DDuXh4W4Mb2W7nFhZnIosEYLGBIHG
oQ/MYwG/t59DVDo7OxyO/5AiW6G/qplvbtXVAcJYQ613hggtH4DwDoV6lTKzAKevxE7d0RO8sXqr
o1N4BahzuEWW69Sl5UnV+RacJ3aup3vdAB9ZFXZfDPuNWTwPF3SDgSgGRmaa4sUmCU2a3E0fQQ6k
aa+14wBfU/phrnJtXkzzxbu4NU8sLXYFrbOVIgrefDFlH1r4fYpdjKW/V6gnu2HAYYRmgYbY92Jr
VE09ZFJvkq6qv0wlrVDpk+dvPC1WFujExsJjeoIF9GcEzyyWz9l0UwuVbdIp9P7yzKu8mLMTIwtv
YSXNmI4NA7Ea6SY2ZjGWlym7EBvtWKS3bcj/RY/o/2ZzkYmiya33cRtMnvqT7iJ35K1WB1Ax5rSv
DK6mV7Zcd7v3ja7gfBCf0KiBkhZgLy4pH2EYGKcanhg7ib5ViejocueUMxNUOR1pA9pZtEIXPP8l
9SlIhI1pXrKk4SrJgpJ7lcmj0961tC5BsSemSsQbw2F4xn466q9stOG95oj2f0CTNh+r04Ulc21y
zcFYRO3XWhy7HNRakMu9ZYuHaW8mNq2Z5HzpMLEO0N874w9945m/kpgzZgY4Hh8zmd9ZscxvRmOU
hMnioNOAIepumWV7xY0vU0d6NJ9jJdv1xmNuPDbt9e+nclMi+dxtnnzCsn5WmKSZ+5pPqHdguapP
fuHZ6m46zkTvU2JLaG359c02l9r5UYVSBDVsHVo6kAtLdz3O6aiZ4t7WRZiGLfMOPbTCjgLaTDZ2
sXy+rNBdAZFDv4RE2hJIa7ZWPzUQNNlZWuryR83woGjtulSyPVnxPyshCHR9mNDrbVCO3Pnc29GV
bvh16PaWXE22DEPOVr5ySWDO7iaxp5CxIlMgUtlfPIkGeDeAUCdI2ifOtBeRp8hVu/5o/cidOThX
QPXzOoh2lis+mrfD/fuTspLwOzU/T9qb6Dy3JvRCw9Rj54nZQUI513Qa1+O62c/0S2TZIZehhf7D
jNqK+TX96eUFLF3HTfTiecX49FMWxw5gwwT8iJkIP8GncFEndvld/NR9gLrkSJmz3ut04T1N6JJs
R0UrTgbQHZeSRS4DGrglyiETp5EWSTqQZ+gklIVgdLtjZ6u2uE+OwoWwcbWfR5qzGAkQDpW9j9bE
IoLoIrEaywqKjMZs09QuhHD4VupqfIRuRoAWoVS2Ypbz2wqLpqZRxyKfeCbco4KyQqCNxpzEDGmV
g8lgMo8ddDYq6oiiFTgGvbfhr/e319rhVsS5rkFFdxboPN1dITd90nRIvUn+oy5YtiF9KLIttesV
z0Xnwp9GFltYrEHnKCVGJhrXIF6CaXjDdazgew1MULtldyj0rSyWa4xMKckH2u7MG/myuw6vrKuO
vumd4EwuCtv87/9imEV3uDH3FOPS/dYbbHWcXIMgUkCG4q1PJzMR+x4SiXjOtYHaSL8W08PfWC00
vCHcgX8Q8NqpAeQi5rZtms+6RPzg1+KnJO8ueS1spNDP9z6T+MbMIta0GiXJFRMzraX5tJVG38JQ
n+DLSr8QtG2pvZx7lVNr8xZ94+DoU0o8r8vBY9fKLYxtN2hkJW5X+hCUw2qErl2wawvz09+YyjkZ
q4OZOke/eA3BxZQwxtrkMrMum/TFar+9b2MlLGNogAxnJ0K9Zvk8yMhBm7KHEThc7lPwtfWeTE4D
/+j2S3zlosAYiiyo6FIYIhw8nUe5nuraF2BpmRl4UXv0XVqlyxckQFXVNV2wPRf5Hk5O1Y6fItzm
0fuSHPWrOHaiwxYk5jzTDaMNHTEMkIQqNdPTb9HUSY7TILRsJRV2MUSo8LhMQuRK8UDZz9qoSa9k
7RDuBiANlzcJkLN40BhlvRjmBmTxMjwanwPERYDYu8ou3WeH9vj+qp6fcowZVA045rLGFXE6tpbL
OM8SLqLJS1K7o3kasUwv3r1v5XW5TmPck8t2aaY3Aq1LPO5948kb7P4yopMRzkVi3C9SZ+tz0Auh
CjTL0+QUdvMpuqWzN5tQJHsluM2crTzh2rjfxkGL8rDcRn0BFZoHG0Xo9M1zb07798e8ZsGECZA0
Foj+M6r8SPQ01fI8bkCEblvpWmy3sjrnno07lv0BlJnMzhlQYmz8UR5eiaDgHPBnMVzr1rAeCr3b
us23LM0/f+PVoMFDxDIL4QWAdm1WOuBo2igT+2Htvj9r51e4iUocFw7vE07+EpAR5WMnjlbEusCT
1mW/kgyuH007vG/l/ERTTeJqBSZFxyLY89PxCGnl05XLEcvgB9iFE/weujLA3tjnFLHCiAxZu1GL
WBkYD0rSfaJODHbGBxvmhS6GNQGRqeT06JrwNtxkptTcqFpbOO8PbyXdBwecyVuGriQ06JYBhJRk
Wi8KCq3eDsKb0MQHLpwxMYGD4Yj71jwGx+RI4jHcbz3sVvBnOC4szwyn+Mtl2CBUlp5ZKjx9Mzwb
Zh0o+hoCst4u3DnSLS9nWu7Bt8dhz3MjPqodwG3BVQR7y22vzgK5Torzs0YGhO6LVfaHSIW+Zp4F
aT/jaQNX15xBuRhGV37KL3jlHkeRtvH9mP8NJz7nWf9te/YOb06MlCVFH6KNYuveTkPxi4eW5xpO
Pe5p5YQe6bhVjljbX4TbgGBx5MC1F7GvlVYRDJ0YlPpfZqqAlhbsWPm+sbHOH7Ws7hsri+BXyhXD
m3qsJBfNhfgS8EYDz+iUP+kwcPKNyO01Ab64NYBCkx2fmbLJySzGpDUBTYXGALqWbmbAqMq+vKTL
hvR1eCwPr61mJOnrI+y34uaEroAUIAJ/Y305VkjLlMqbrae7AAIa5BZmCnSEnsVhP0GquPude31z
365N8lvDi32bD13ZSuEIwp8AAImTm0K5K3b5RcJ+Dbpj+jfuQvAlaLaKvDn0sxRp4vW+aESdZ5cG
GCW9dvzsy8a+WXO4b00sLpC0GEJPSzGR/hpp3et+ti/pwXB6l/LvfXkNjTBp5m0+8JU7GOVKWlOR
LSN5vvQAZVbQL5hAeaFMzdMY5d/zWt54xZwH/OwS0oTAXUGUoQxzetDNejIiiGXQmxNyBJbpIaaE
Az9CAU12FxsQ5uvRvVQ2f+M60Y05SWqQPTx7PCVmHpcdjTC2lke3WRXJdikkL2Ng/nx/5dbcCmbo
x4BUYO7yPB1eVZiTXkNkaWe59dGTZwLYECrRLTziWtBLGAoo4vWSPKuFCWokW7Vu4FiuTWSF4p1/
WeyaT/MJ2+ZmX0HVA9YjvUwwv9bUUqrTlCD87dmD/kOC8PFyVh2lYuRm8WUmPYh72YV38vDXp5LO
TuINmnZnQdXTqRQz3ys8/gP9hf8Q+v6XQNd2YRDt3zezkt2dBwdNBw07pDnPyoqhPyLnpuM+HmrT
0UFflMWLiWTdsT4ITgPph52V5h5mPapyzqzcsuXB1jaNacySMYDi6GVdjFT2tUGFTs6z8wlyECm1
IK8qgqu62tJkWjt8Jg3nZFmpaZ7Bd5VqzDJd5HwHZnyRWY9juY9J2wklHFPwehrCp/fnds2fAOCf
xTjA5BGeni5hW8wsI3IyB3HKbdP616nlb+FmzqtwZOpEynwKmFIytQvvX0leAb8seZd06kKXlhl/
FmnO9kaUJW7Rqd+HpEoeZLj/f/ahVt8HHWxx7w9zxVsTqfJkAUoPJcJyB8EyMUyiT9hG8m5u9iir
Y1w0lgsAnmRtGHw1evGvv0ORr0V/FU+6krpLorFr9ICU19hGP8Y4fsSBbphY2Sy8b5ExoiuCkamL
aGIKpKBBNcK0E54tVLRykYNAX/V9lHYQMedCcCWlDTBePShUaWNKV3YOp54XNq/tleRJWFJvFUQq
nqGlwro4NXfKEG5tnXkEi3iJ3AzXAYtHO8vy8aQjWJV7PQXcBKqD6ikAqpGQOUiO1c2WM1tzoSe2
5tl+E+A2SI3Bsoct9aDtIRbPv43tnfVY7Hp3BjrvYOhIyO7v3t+ZK56FVjITdhJ0oQBWLm5bX0Fc
IBJnruequzKH+kYboDESvWhrKtc2i4z4O9h1evK5Zk+HF0halIUy9akSOYqksLt743PGjMKsRNSS
fo07x9xXh+RGvdXcvzHGN6YXsZKVQ77aAuyj0wCZgtqALb8QeCYVNZTMf8MUGH3YVojqyTqdjtJK
5UScVEqPnRAkqEfIYRZfBXEFp2wf5PpfFhPX0GUhWNLIKpP3XGaB4nKMxzAhJaLpgzsThU3Gl/cH
NM/N8gTgNmmzAgvLsBb7I0cbIOT5zdxlemOPmme5SZPKjhl7jS2bzcYzb+1Uww8FTSPoQhKvi4uu
SEN1inVqxYYqDXDwxV7w7FWiP/5174FCCm24TJ9I3WgxrFH2y84fLMJnq7nzcmuX+snGrlsrSZ3Y
WBzoUve0srGwUbPjMxijSmkfavez8hI53oPa3GrtxfurtXLPnJhcTF+IcigSU0REsXA9xdltHlaX
SQXfaCK6WvjzfWNrpU+sUf0SEZmBs2RxpGup1MYmJMRsL5vrdCd9Nh6jALqaHZxsbnDUjwAkFbs6
RB+Vi/xu632+sjMNqiisnwTC5iyh3Vu0p6L/yjsBWYMMbGgdyR9CiNGCUf0bu5KEx3wRkOI8y1fL
WqgJKYlJqG9VtMmK5FHNpA/vz+aaI4bvZ04GgPE+e3+McqUPXaKRN1bB9HZxvytjqbYN5DffN7Qy
byAUXp/DhJNnFBGNZlVTgpScrcLK7mR1kLtZU5sg6ZtbuYj/+tTRBye/QgTICy6xGNUwdIMv4RBV
IbrUtMw10Tx8f0BrB00jpUGGDrgHykcLp9tJhl8oES/GTCUBFgEefWiagxX6jhXBpxndGMGPSbSu
PH3nqaiM0+m54U5WLjfYL+ZmPzzXuTaVNIQkA+Z0LleK6DRNCZOQCmVmMPaXoaJ8K9r6UvXC/cbA
V/YM9WDWEE4vXuTL3qK8T/TcgJGPkME/9uGxC2yhdqYf/gGiX7f7RvfMKPwH7agrlSuEtN8Ylk+v
ObOPhRyRBlKM9FSW3+aKytz+qn/+WzxYsy3EzogxZ8TewqdVQxnFZTDBlHYNBZ5dXJB9lX4IOzpx
USL0RTdQ9sIm7Hl1amFjQqmUEiAEQqcjFNXcKIJsREKyNH6MY3kXRtmDVKff3l/ClcNIhohnJSmB
lQYhMfIIvhQGZ2i+ettWQnlvCV/QiWoeKysJnt+3tuaxue5mWKVG1AwFxemofBl18CzGHEIfw8f4
Vn9Ikle8hGSXDjx0mqPcGA8DVJizguV2FXLleqcoBnJCJ4V0XqHuc60R/aAS7CL2b8YsvpezcgOL
NQ9hEbCcmJg/4U0YrfpN5I9MJGfCOyjH7ljtkMbbZHpYWzhlJrRiX/JMXja6qxW6xa3B7dMJ/l1U
CDB90gquVDRaiVv+bT5NyyEBTZ+fjwi3ngVFgxl4UQuxFFSh150uuXn8EOvfcwRUx68S0mBhGtnK
qOw78SBE+Zb1tTV7Y31JSjZWY0RpH+tfIELdofp0yJ2mo+FUuJGAERndcQvivHL2YB/+93iXqm5D
l3uC2Ycoa5n+VaZFt5ZXfzVTeeMiXBuYSo82aqNzJnUZA5bIgumZhDJJFX5Ee4M798fGcVtbuLcW
FhFgLGfaZBZYMG+U59+zRc+E0rO6bwBO631rK8MhccMrHGwJND7LesWYy4JWCJpnjwqa8e3XTvU3
JmzNfZyYWLh9j2bRSk5IhM0Rba3cePFPpb/VoLV19Yv0Ir/32qss31XhUUsQ3jh2N6G7NcyVzXHy
Dcrp+TYLwtHE4xs6UXP1GJpc/3uPLsj7k7nSszGnwcgEU3mbn61zpP3GjQzV5AWRxWzOjQsz7+sw
jXYqCbvoeTo2+WXndDvZTe+k6cvYfxp4Uiat6/efNukE1pf1zw9Z7CFAKBA6dnwIVM/ZXQmTsoPG
TPn4/njXsg8n413cDLSG1KnYMq2oF+zjXXmThXv5K1SwjugCmYVGmOrXFrZnLY4ghqdNWRZnuoAz
L5rA4AM1ERoQsqNTDsph1u1GLvYGCfItt7JWf+KalSnuz8x8sKGerikRYhkNJqn3KB0GqJhzLba7
Nkn2ZHnyQx/H1kUUK8aVoKDxF6BH6HZD5u9R/5H2fZ0891kqv0yF0DtprHcbgfLavia5TN3IoAH6
DN3QarEx6TrEN732pWwAp0XCTtvsRl+5tmadzNm5Qip6Vn3wzUwK1JQSnCh96MzHQWJri9U+076+
v59W7cBcSp/1XCxe+tbJ5y2j9+gelElsHL00R/CMEX0CIC48TgUk3e/bWyt38AaccciQ0J0T3yFv
FKtJQgEiDFCuEjy3brOnoc8elSCRdr433mWt+AypuORAMDCr3MkfPd+y3/+MtUWkKYIWJDKTc3/t
6Q7z1FSdOp/0eSvE/md2fI0Mj0g5TizEDWe8agq4OcQCxB9nCNQeGQJf0boZd9zZSE85sHp16rh/
f0Br3sf608qS9IHm7kjMSqzEkl+Jdm3kISxag95UGzO3smG4gsGQq2wa8+xsVt4YQ5ZJj4dVB9m1
OlYPbVwZu7CUd3nZbBDPrBmTwNZxS+Lcz7J0gm/WShYDqRiUdnK7pBIvLSp+j5Nq1S1aslWysVgr
0wi9LC5OoTvZOutQLoxYgCC5ncumt4JUuZlRuu8v1NqFRS+TadIZP3OGL5PxhVqkqloA+u8djVjD
193xZXgqcajxTIss0SZsVzQECa4JGr39vFWiWnuFn3zAIjhQK7HtzZoPkO7MQ3Zf0i8P3vwpvZif
EuPVFh3JypPb5N7gH1Ox6AhYOHMtEMwAOSAurMj0ryOt8JwWxT30jhX9eoyK+qiySy/iRB5270/1
mq8xZ1pi+h3woGc0FXVALqzPGKlwnPaQCNKiqhyMw9yfus13sLpXSTsZGoorVMMWLiVIBV0SVC6t
xjB3gf4ydrETk2SoqDq+P645pFk8M0wyGAZAVCDE1AJOnZeBTq2SCyORVZ4bB9EXby2puPHzooG/
JzfQ6triXZ7X6MQiNVugaRaAaA283euWehNkCcpkpWk8GDaq26IbKbaSTPouqkXjS0wr1L7zU+UO
GbwKgc+x3CqRn3nQV+tws0LKvpLV86MpkQOrNRDhjrJ9L6DmUVZFtpeM3Lp4f2rPS8izLXBqMPXC
BKItKQrCaIhjaJgMW/2G7NaYunOnRnxAI8bRLqtf1sfi2Loq9Y/+h7iFfl8d55+2l6QF6DQknZVj
u1QESvPUzBCOA9DUyaO08QY526zzMCnH0aegzCwBi+A8NAceUkJvAAOQj3UYXchy8rMsZJimttLr
Z7t1NsV+fSXKJlyaf/5m7/hTH4llzajimBkV5embgKSpbWrDbd2kD1Ff/9xYw9mBne1WajokZOY7
aplta4I6CSy6EgHiiY6yBwXgDFcGzf/KLnrY6uhcPRpvjC28qayG7MKWo5Eon0JItEg+7sYgdRQz
t5sJgcpWtKNw2li/M6c6T+obq4v1M3hACoOA1V6H70QVLwqtuehb6NC15mdcqB/RNtq9P61ru9Oa
++5luOaoMC38+BjBF2iUk2ErenMVeeGXZhRfyl7duIFXzcwIAC5IkjbL7dJOpq+KOBawZ7E7FOEH
KPJ3sRz+1ciCCcSj/NvM4rXmp1bhCyOjgftkD+3jTxQVfyLCeN/kKGm/P3NrJ4DtT73AIKI4u4Z0
Lnw9RlTVbqQKFH2IRqkX36NevkfO6LqSNtumzx+JsOjiqV+hGlC4L8PbApr8LLbYHioXvHHXXc8a
Hs1naPQ+TTs1AP26+WY7PwenJmeP8+aYR9akKZOOST+xzUOl7yiBd8Bu/dAGN1jt4HV3qpfO2MEn
cJm7YrPNkn8+zxCgEtETZVDsOgPg6kZN1oW0qi1c1bCuKTAzJ+J+zpgKuxqFHMAHxzFwqSW6xWGr
ynVuHM9tgbjjiBjq2YsibPxMQxXYsNNC6e58sUD4bfSMPcgZ/3vXasm+RhxvI5g8Pyw6cKo5iQTy
gWBy/vmbSbdyKG7yfu5h4EK8hj4R1UsxSK4QVKt+N/X/nof/8l/y+9/9Z/0//82vn/MCvXQ/aBa/
/J+b8LnK6/xX89/zH/v3bzv9Q/9zV7xkT0318tLcfC+Wv/PkD/L3/2Hf/d58P/nFLmvCBrm5l2p8
fKnbpHk1wpfOv/M//eE/Xl7/lg9j8fKv357zNmvmvw3R6Oy3P3508fNfv6Fc8eY8z3//Hz+8/Z7y
58gqNmEd/OMi+4mkxD/unl/47w8vFf86r8azv+jle9386zdD/if5Sjo/ICuB0ZIg7bd/9C+vP5H+
ybN+TuyjJwtkar6dsrxqgn/9Jmj/lBAW5s1PAKmp0BOynnXevv7M+CenmT9msrnZ4pb52//OyMna
/bmW/8ja9D4PKQnOQzy5IkmtAEIgWyYb5FlgxzDn3fxm48SJh1C4F0Pr7KSq6HSxagvRV4XUmUHb
gVUr9KL+UOZu/uTLm8n741PemlZOHcW56YXn1ZBA1HM5QtMeBqjAqw4eSnIg2RxzjG8kr7z2m+w4
IO3sx8p+qDJnLL+ZinC0AlojKs0N/PQCZoML5nznQwcxCuUtsPujKU2HKVddX5ocJDvttiv2yWTt
R0FCxlW5sKb44MlHXw3hnJL3UxDueZ1dDUN5MBL5BvmEQxBudP0uErF/DHbeCTgk+kHNxWBbA6GX
xsxq1xRzNAjRuIXOzzBiunu/GMoPLSnt3tIdL6CEo+7NWr2pQvNSMBhWe0kuJkSaUa3a/diWWzif
1S1AVxfyPDxZ6KQ53QJdSpikZAW63rRD5Mp4QMsbXsGfRIbMaeIYnY52ITTz8VeTeuX7u2B1A86g
Nx1UPX0h5qILKQ0jSVHDsnY10YdR4TEa6XZpEJgcH6hR2wrsmEJc23oAD3K5yXRw6jd/XxbgATS8
E/3CMrhYljSMwWe2Ve3mOZLWYbevivCg18YHIxadVMvgNZz2oR7seCYfMqG6aEfzOvMHFNWanZpu
Mfu/vtj+jFhfv8cCucMiwG0EdHXxPT0JMRMRHSgdNUFCEFmgA+iugIza1hoUWBq5/66kxa5UxYPa
FSms5fB5SJ6iI85tukZouXRV3/eT/hLOitLGINm6BbNo0f5M1I5mssKjlJiJx0HL76yWDnhYLSFq
SsePRsCvgnHQnKq8yCIZ4Vj/QpyGC4n2eH+qnLLv3VbUDmXrZZBRyC99koJCE8ZfiddeiGN1HU8V
WeG8nuyegA6tRhloh/EJedyvwaQLdtaxf3yjvUVEuneHWMrsZvgqIBntII9s18nQOJFl/kjGqrel
SWqcrqNlbKq7y1CQBbsdpr/WX/H7hAMr4lnC0WTqF9sv8UnAyBGyw5H/3fPpy2t+CNWNQmXQuAmL
j1rwoQxNaDee/Q+y8SzVH1XzIXwSUB55/xyop2+VPz6ETBP5EQjxKJ6fnsK6jHKzk0R2YhbcE7iD
ILTEZ/zapUhIZbd+ljkJVJQVIus2QcWz2KZf0ryxU/2zXI0/h0r6Dv/OU2iEl4YQIjZ70ejh89Bb
KMjXo531oHsq7Tj15nWl6Pe+ctdL4nXfIkSvp4+EbMekK26NyrxPlOYDd6ddWL3vlJ3aOaihumYl
fRWU/lve9I8ABjeS6YtI9ffxA+OAJndGB9E2dDr+XGpGqdKU2u3L+TFjHat6vFVpj2wV/4D/2Ev9
eOja0PVG06mruyzPd3AwO7N6/PtLseg9//1TaAcFFw8LBp3fiz0hT5HSZoNeu6HlOSMtmL3f/uh0
5S5tklvJaFI7g445FuuvQ9Pei515EFLLmdLxYvLV1Kly/NRU5OTpB8eOIMdvytHulOCxDmTgD1uv
Cm3lIuU1BhMlqRlrpmI9nbogIYURJWydRq8++2KA7lRn3SayuhMLOPhC3WkU80lNjR+daD7FFrKb
Qv5klgKFVA+hbgsB2Nokj2rBSGJDdjnYgT86ca2isAPVLtCKzB4zI7Dr6SGc9I9kE0KH1ssbqy52
chq6XaZcETodctmHz71CJLR2tLK4L3P5h1p3tAoVt3pqfkMVN0Vctf4GWaENcPCjoIZfk9H67vXS
U54kO1FM2aqlfz8goVmHEOygoAYdbmjsgnR0q4TyYZw3ik077QchvfbzbKOrhM3GdJ364BnwDbkr
z1uTCGCe7jchUREUXaVXaPmWQ7oL1aSE9g1h8LZEjwMXmmR+ZVfKdLDG8EHPPgFq5p5MESINYX23
b0ora0lQSYdW76+7EipSJf5IO/lTHoU/xUSN7ZGII04QV7WU8jLvRteow2+BVTyLjQwPqyRcjfL4
LcoRvzITJ4MNWe+yo1RVt5OmfyU6+jk0w6fGhEnZVz4HcvOBp5SaHIL0sjSUK00p3CLHRKw5vTgc
mt77UkjFB6GYenuCUkaHeHkgnmtEi7huvuUMI7mii+eu10U4QDr1xjPNi2Dqr1KpuI/V+GNjVJ8V
M/lZhOJd+hh14qOaK58y6TY2kHalAQIxJlW7Q4HZaX0BmWFoDbk2gjF5lOr+l1Dc62bveJnyogYg
z5XS/+hb2tdmjHdWhyipNdzVkXUbw0tVXqSxcp+qwzXlJxhpBbfI1O8do4Vp8kbwuoc20zeO/Cvg
bLHmSHNyfubawvk1oPpTXSSm1rhq2xzoOkCsOPAJquHIhX6JztjuabSeUOH9qQn1h1IfP0dCaUAb
kl8WQf7Lj9SDjsC8YwSk6fK6viS4vw78Sr0wiqMlTLbSZKKdVVR+prj82iv5RewhJ1F6H4Wh+NDk
4yexk2yhedTmki4qiV+j1PpBV/p1aADHF4zHuPdBmmsx0smacqmOZemMCBc7iDfdekFyJ3fDsWiM
yJbLFB26nHqMwl4DMdhm2ud+rmy97ydfcSQnk8b7g41rvhZAefMu/I7XehIaxSXStJbxpQtFtl19
QaDbw+ZX7oRWm0mzom+dFwVuMMdY5U+19C+t7EJTqoNMQqCRvBtV9u+M3rUE+cYfsgPn4YuZ1PCz
eu0hm7orIwASOBrPXdv/UnvOnhkmd4llbEXovPVOj/3raEgWUGjFjerzz98ce0VQBp56VQOmqnZS
U0PoeXQaK8TpRHsp3I/SXosuTUDUpjLYXojCk4j6Utf//r4+eV6/fRedeXO+Q52p4lF3pRFx+R2i
Dsuvp4uNW1mWk2aqYw0EaHFsF91zhU55RF7D6zaF1ubFWi4mOVleqjwsYaZeXHpZFPYNknyN2zbF
vah1tz2j68xvKkn23rTcqvQuSgESdmHa99VXrnI3SYsPJM9/psKXLDMP7++uRe2fW5h5QFSLqJxm
MZ7miw/SvKiUcguciBVdi+JNX6HPk477QKvcfriUzfBS8nVAXJXr+bVrNGVoz3erAMP+ZjP5aU7n
9VsIynm/k1EyZlnW070Bd1APCpY1Kf3eaSR1ZwWuIaQHTerI4yGlXgy7MCsuCy1xBri7VEF/qkr/
uiz8Jyv1dykUf0Kx4bT0lSXDY4FiZcOaAKoXMxR79VTpowXZKoAHWuqKAFLZSrLV4SGtE9mmNJXY
Qb8vLCW3B9P8haiEq/XIp/eGWtKWbV5TZtnpubUncf+r+//sfUdz7ba65V/p6jnczGH4GHeUtJWl
CUs6OmIECJIAAfDX99r2Tce3u11v8AavqieusmVpB5IAvhW1OFBw34lVIwfLZi36Q9YBtd7N10Dx
l6zgSU8uLJ02etzh9LwRHb34aL4mKAcO5qzR1W7q/c8AcHC9OekUOROyjmAXPqMoLYt6dgy2eVfZ
TcIcgxbs6Ce8Qk9VuG0wIRkX3de5FRuWNpQv6Wz7Z9vjYJhW/9t3xha12NnixmfG0OPtR1ACuOue
k0klS2Pu4mEacgc1ldlA9oNw/kKj+Ccj/fUOuHKXyDKDpxBU7Z+fSpe6OJUIW2ZXOxjldC8txDWH
dlIn/bp3XL3DtS5dF23jUTlEYT7bKiO9d1GTSvvR2//F03EdBH95XBGNBJAR9ySuPPLA/zQo+q1g
oeHLlmGvSvE1FQ5OIQgE3CIEf+rcwuIKOZ5HT6zbDeFjBByUVkNCu/dFvNrT0a2//uId/dv6+fs7
wiBlIwk9Rq/Gr88IVBtGB/a8ZTp8aqqnBsebtfTglK130Xhu5j7p6+OMuNWLVZ8Yu/+Ll/9doPLr
N2JDuhL61jWBFHbIP70+Ah8G3PzRllmYFKN53WsnLiCpQfp2hcyt2lKoTA9ee23dBdo8VVOT+JLs
kNV8T1d9aRc8vlWd67opsBgdbp3JlMPg71qrLo3VvjGf7rCJl6pd9iNkG5x1adVuWWSvRbO2abPI
dGGwcffq2uWQySU+VWj76ls4aacmndf5Vgzh00TlXjJyMWtdEvBeExu+BznPiU+gzBa3OLF1PPiy
quU2EHjpzqBmRZc9q18nBOe3ODwyl72brjtu6rW2EaGtq3K1WepEJpsa+ew7eRBupSLWue9kOk2P
KLF5nFT4JQT/4HLATJts1nQ7V3ayOB3o474Y2ZhB5iGTCKnD+C/IHlGyukBj9TBhzUeupzrqViN1
eYEqh1gvRKKQW02HZkDfUNWCrJyiHD3DXcoFCtwEOuVnx35WdQP1VdNlogP/XhkOJo7gyBuMeNAJ
jbJ5lbfbisrcRd6Pgy59/cEqephtntI7z/QJvLR/cXKBO+PfHh/cLFCS4maFVByIy683azD3OE7Z
DTw2LtLRZouMeFZYnSCtgyIYPpm5PNf1ZLLr+TYXrP2OsAKpSO85avFS6a9X5gL+qjqkdYKhBZMM
nHGTnapYPuhxxYhMMjMuz/aEr4rXNHmsVuTAAU+6jQiCz4m/C8P5s0O5rb08SoNEkM1+ifpapp10
HvrevouYuBP4LrM1chqEBnsHHbc3HcO/eIGTA4a5GWON01bEpmQUDfxxQ3yYPESqk2gfoT43gdPs
YUGrXuJWM0vaoc1so18BtmbzrI6ujUlqANYr7eGEPNAzSjRTm/XZhBJr12p3CkbNto4PfY8iJuKU
C1a7OjiK0V2SyKY30wqMWMRf6M/BoUToGzOvn+EAanA9z8H42FtbKo1Yc+5rK4mr/h2BIHuy7iSd
cwjNTj1DH+joYAQFBmxIX87EPPIW0XKiX7PWp3WGTQvC9ui+crsWY+p0tl3yU8b760GkUYClkOwC
6Wdmj+dhfSAxhsg6OMS9vnf6MJviAcqaDXsZjtsGG0VY1/m2ertp1cc2CBLWxneh7N2ksTEetQ4e
1B6eKHRAKYCO3jtcALu+DgFKLuYZ614uxzhrbV2uKz6ytJ5uoIjccRK+rV1vEou1XdKaswnhtdAW
OQUSQfhuvTMjtrKMbOzG7ccsAJfpCL5rIYJpu+rN1QYvF4c/u2g+Vyx+nMMVxS1t3kXytWm9199X
y/8CDqf8OV7Zj+W/AX3j4Hz0v/7Ohfw7ezMO7dp+/CtNc/2FP1ga4oNVuR794ZnEonB1x/2dpiFB
/BsOoFAOwUqGwygsS//kafAj2LFA4SB0Bhw1yiv/ydM4zm9X9CCIIe6CWvb6e39/c3d/7Ft/sGr/
Z6IGrM8vSxZqpODxR+hcDMIdIwr4ol+XrEits6NQZZmvckYxKMYAGDxBGFSBPLO6ddQjcXpjHcJB
kStrM2IPmkfbM5/w/HmfNeJlw3cBjrnOl5gQkSLTw3SJiJkIdGrh/nwXTkA/kUmrRWFx3ssmEVBU
Y30jFqBaO+40uZmGSADs0lxtiT+7/nTikBiEUwo7TISZE//yxZtQjrtqnf3RzSfcvuGcWrReaWFV
Wx2+NyGt4h33TBvVCUh+1JoGGM3rY7QRj4KoIUGdxBQ8arZEwmepFVSK79ZhWacd0MkYWZ2qrub5
1Lj1EuAICSgZDSxBEyIbJ8aGYX15gyB+VgvqI/BB6oo5N4YHCk0TQpL2zCxF+/26OHRK546MvkEL
VxN2sZe5qx0ZeY6w8gZ3oRFxNELhBPk+PDZy0u3yox1X4Xc7INlL7Nw1Xk1Ujb1DWHZ7WGafwzq6
DAMvEZuydblwUSh5F40WZIR9L534OG/NiGosv+14ane42LC8tYuT9gL3X+q2GzSvQStWCdi3D5cl
H3k1kOXZ7c0Kpk5i4AFRI4P20FewWuHcByBiz+zewQK9sK0W4LknoredpSYHSVux0DAP4m8rpDAW
rgnOTVtNy0nxmE23fdP7OIOPvYk/42aqdvZqN1s5G6noXRPG84ptLnJ5GiqgtMni0Qgo1oIcye4R
X7WM0951lhZ6VgVjs6UDn+dRryKUxLmItqtDU932MsLPFMx+Ng6C9owf4kCEXdc4Y533qxiBIMWz
pGXdMP2IgYYbEIKwraVOvcoolUBr6y4xSBGYXkiFtXFPGlJbKQvwN/cQULgwpiPWhOLgszoLOqk2
Gpl2yt3K8RR8UgCepuHg6oB3Ter5G5TjKGax+vat5l7bZ1RiKykheunM4zpODkc/dsObHeWy74/b
WDUvYysnUi6GhzTXowHKEbBgfpuo0g3mc3t999UVrQ+0tnG0ClrvvPoGeKC/VOSNe7WDwoHYgfYA
ZtjgHq3CTZ1QxsLoOPtCu8kKngp+R92K/RT3OA0NajXDG5vXrSlR4Dk2BQ2REpPOZBl51hFtPhsQ
aF3aDmxDyYwZtF0OUlbvW0XMeAnDKnoyXNbzR7O1MznFlMiPtperKLkJqxXXLtKQf2rV/Ox4299X
fOI0Q1SzsJJ11k6YRxUOxGUX+upjQ9VYB4gw8HG9/UAaJwk3an8DPalUajTFUkIprlGqqg02E47B
CvWagYmwllTtMBdyMbi8DEBoGfpCOilZzbaeuipmH4s3dUDeBh2HieVDQ5FhLpQq0cIySbRZ4a01
u1CtaGFmuNqh8wDSynsLOCsdgI41VNewoNM4EqVs1AZBz9oMX37dwVlae0GAYy+QXQ/4mhbxzpCl
eaAW7wHXW/bygfD/uH8IGifQ+8GgQjQZbV8A3V49uyr1Jrv5u6PQTGTBuk0ISQ7CCH7cWPdhSkO2
RBmta395mibRmSRgTTwkxCKtSWOy4JiJ6zxVKUgVPyy11UiauC2W0MNKvWnLQV37zm6rEZKTN0uF
hcPBw4tcl16FTlLBhYyYYqcifdGtVAc5Yvsqa0d8a2pTAmKApZw1FS+I35hmN85DVSfAYMnDwpzg
JVZVbaMqZdGgCQMTfFd2LzgGmBUNiPiYQX0LWV7f7FVlcA42Ou7JXm/e4sGWW+EacmW6uZi7wPBD
5Ttsy/2pE3HhEtK3oIvHVaeOq9ic1dXKPqVT4wlcewoSwWlNvyUw30XV9ViPo7PSHUpg22UYge3P
lLanjVhRc6yV8qabQAx0ypFRDyWikZs4Tx53yAFfusIJsJ0CfVA0CuBhN30DWzQluPGOMDDUJMUE
H40gQOOWlwsHogd5AMApNOHZU5gPzsTbJFwl8IeWD+BCR1mr7zquEf2wOmIdcjs0qsq3LWRrJnhj
t7kNuwvOvZ0brmUVogocCwsDcj41ywoiuJr0rW4357EOljFb53m8paO93vu43xEiLsFStEugrZzb
FCXxazV7gE+YXq0foEsQ8h7NdYjzKTNL91P7dQ3IxeP117haskt0GFG1Q4ZQnQ5x3fbYQhzY05wZ
O6e7TaGdGTN3DWAHtPwlnd0Y9mgh8RmJtJbVoJ7TiRXsOYqBWeCUOqgOV2vj5XPT4iv1rcFvT5o7
+GIFrehy0iKq5M8B76h/4syx+NGPlQ04xtWCPhAuaXSCOoXSjwVfL1QiGqsSxjrp68e+VcP8AS0d
a48dlmmeoSHhytuvjro4ttWYG9erxiED6QpgySGI+clrz+ci70LqjbdGOJY4KJvaP+eAKpqNJqjj
XDdsmUoR26OUOVollu0MQj9u1IPX9zwabjZoL627tgstmXqjriDMla4QFza12H+QQmhYzoMQvYo0
lvF8JEJtEQaH2KN7MmNTykF+h2HWUcnYQzsBsGeAdWYXun846D66uR1Qb6RWCzOpYKN10WMoeeI4
M2TeA/dDBG1gD9BnbKSthoF8Zf2ZdLPVHes1ot/C20IvqaivH4SeiXeMhpEJzMesD4p5JATtTPME
1mEZmRnAeWLZhlZ1ZG5QVCbEI+oSAFypbnCCyfsF7pKnfkQSxllIxp0ihOR7uEdABrJy+5FVD9pH
rETRDrAPp4M91e0rq6GcLra67wTuNVl7qSVGNj3aYFiashNM12CZ1cBRUNrOpg9PHaTeddp4lS6s
NhBoBIKaEB/X+JJaibBUpO4hHMB5YcFxzvkR8albinYNrpBCs1UsKpD8vuozD3GhH6LVCdFgzzCo
Jr2DIzWOhOECkdE0rljmBhwGl1sMrjxKQ41k+udmg33/m7n1gJVSjHSJimlz2fw6K09/26pamxRU
Opa8Baq34GbkWweOVXmWyhawInG++kMTph7+4aE6WMxzrpbK7o5qWzxZDt3SvuLuBrZRuahKB948
hGljew0qWSwYBH94woLYonIZQEzI2T2RRyO3KgeKBEvar0hSWu2CDbbGrG7G64eX4NqHdJjFNNxw
T2s/rzjquJJJm97eMbRfoEQKKjeEYS6iD0s4T1ChTKjx0ITgbcGU0jr2qsxTFUMWvqcgCYUO1o2f
Y1s7ZmdHo1/li2r7ay8vUX6834SW4hW8PdxvuKytu3PsJpJ5p1TUFhr7Ih0yCyPs9KxmBY9NsjEB
+SLOllDlPI80pNhRuRq2Uz0MlnywFnRUF1y2yMHBNYV50vbhRukqa6n3PYocoWuuJnS7LsZ1BHrt
AqcrHCRKvCiCX0gDTQSeDSxcTjlYwo7TAUM3LMjL5tLhDyjnv2CS/W+nRgSyD6UY1Fr/96H2UbLP
/4Fehg/2tfzrZHtN2P3jd/+Yb33/N4DXIJSgDkAqFqaIv4+3+AkgUPy/6AaCUhb2mH9Mt07wmwNt
oAd+D+LEa5713ySI1x+ge+baQokQPWTBef+ZyRa6il8m2xBlI1DJ4nUw3AK8hWj218kWQ8+MNLDa
z9wHPu/Butl3oobeJB0A2XYHJFBJ1KEMS7YgWAsuCHmgIwbGovWmsp/ToE4Bs+ck8U/XfNuhSsEC
pXPuFLII3lCAu6xwjCEFGDqIQuXX/oChAMMxZFQnkskUgT824PJd9ybB9Qu0nuGUjjMQjtOI60Wk
5dUIfkXCdt5F5mRAp59Akq+HhzVvL/WRDjl5ELSYG9h9cnrjQJ+S0g39x6gdTbxnenGLBvUWzvOC
gJMj+BcDRXKQ8ocqQ9LPLRaDbEzj++s7Y5hXdv1RfotT26XD3sq7163YMqSMtXmVdYCJT0NBUnMH
rRfaOZ4YZD45K/odhcBK7cQ5yhW2p8S5QEO14YBjp0OQjmCBowQxNbr0RqRqHbp8QPdhc1jvrwGk
tC1xkld7njaX9lOhFgWAaIXjA73xUnlZ9N7AyhQXS3cTVl1p/ZRjrlnCWTLd6MLk18ikG8T77h3Y
zHlh2tQ+Om/4XjoEuPyepBQWOvNS/9j/ZGBzn5xDe+R7L11KFBkv99sLvhm8nB2h4kHszJlBGv8w
nevzeMABconRly2OUZBGpZOGLyNCcFKRiHw+xisWoAJZKmUNPhAquWQ+WTnsFte/Y+3rd+oem/qE
9sXfq9DMU43vZgBeSv2s6k1JfTvZOrT4pVIX6KcWTeqOd8bOruI61Pztp5Isib2bd+R++GYf4jh8
d7h72lNYhuivRgdAdALBl+ohk2/oWLPvlwyxuKf23b/BsJZWxYCYXD9dP529/LHgANsX6FEv4w9V
KEjhYQqDuZUfh2eOCI/xgZz1B38OCv4hs6Aw/ldUnWsApXektF7ZjlyEewlwB5g02Nd7g26YV7vb
1+2HA8zUgRohHees+0acN3aUB/nWPkHLljUv2JZaJwlO1xiW6eTC4YcbAeLwUQKAzZz9VJeRjbP7
gTyHdRJNCbsl+YrpdL+mG6DIzL7xy2taZlg6mfnh33i3Ns5Tp/HcljM6dnt4B61XgJ5bWUc7sSU2
zZav7t78IB8SqMCb/EHxv+jUZM3N8hifh3uo/pDkC+AdoY7eIx7x1H6eyMG9N0h+fJyP4eX3+pu9
twtLb0+bnXcHUgK0cwLgvQkLNXXpap6m4YQ5kK0nD5hSXUDLPARJb3ASSWYU2Yo9YFTHyQA/bGV3
693NtLwm7Ptpk9NPYP3ygd37Cm6AqEBUlJ95rzVAi3S99Fn8Fi3ACKD/49mAKafwDyINXpYdOOhc
3wa7tiA8ISddjDewGdhvVpg6YyYT4OsIZwky9wf/EcF94e0HlTvsdcjhNywHndZ8z/p8ZvguN50H
V0DmwFHXlzpntzl0cY6e9G7XHeIDWiZfIImbf0xHXOed826BU+rT5egkuPgv3o5ksPlDwgXAeson
wOwnqCdQk5CaVFP8RZVqqLsDiBnQProc8amyIb8mxaggk0dIgSD7vBuPS65y8Tif3AyIUbPm8ytS
loFoI1xw6g41LvcXXtnmkLJk5G2scP8coElk++5te7CjZ8wgz9A/Ld/sdTGZ5C8A1rm5c7odnOTP
AtSHd+8g6wsEJRhCz5wjZ08cyJ6PQ97kBgf8N4xWGLqRW9BixnqAb+tf9sa/Yar/qqz4E0X4943m
KvBDFR6CWf600UQQ9gm9tbjEF2j2EjuTJZpk8LC6KEgd2xJp7OmAhXFq/kpUdv3L/yQnf39l0Exg
JiFpgLYium6B/yIuiUZidwLCqgwGu7RBtu9UXqMpyRl8GvLWwru/MvfiwPYXL/mnD7sMEsRELL3s
2nw737Fb+8fYPuqC0xSB7M45uG/2OFjL3PnObGR7u2cAnOjgLZu7Do61U1PiOuMmuuC/6BLQVIZK
AvOB+Xm8uV53lrp3PGVpgKIsjF2HbT+W4Fin+0plIirjJoG08Nqn2TxBrndQOXZEtaUuNNUAnY4V
WKc4XU+8qA8YR/E8XavdEYmDLZqOJd5Wes2rV+CsffQK49HIfKBcF+w88kP9lFE2oXd7b0xmkIfk
PYNhvPqosaWkaG0UmXNr3qB8vEbtt0j+wPCEIWAprwn0wZD6B+t2Q9kHLsMtbroiOvlhEuPBuvDP
7QX6TW19NtjYvBTbB7Kyhu9aZOO6q53Cub4VbMBfnbfvUAKjf9/Z7KR5mJ76FInNSIL4qe6nUimw
bik2psv22OFgIu7sHWQjOToSi+bbQqCmPnUjYMcsyqKH+YgF8LDdX/uvHJry3XADVOTmasnWKX9m
nxuH3uvDY0DwEozQOQK8zqFXAjDrsYWkIYxyCBaChn5PcxBY7BNqjtLa6zQuw3fzBoIZyOA64R1e
S+aiRw+N7wzNYt2xOQBVP5BMntZvL9NDsl4T7XOrQJDIM9A+vuWAfaG+TM2OFIufOPfX40P4QF+M
Sdsoi9d0/IyGs5NZu7WEPPripteeQNzvooSiNJmwN+DX5zNQCweiY2ygOiWl98POO/Sv2hgF4aTt
SvOqTjQzx+aI7Omn62/yFDrQB1jgEY1+jRiB4LmHYV7urJKdxVu8l3c1oj+QVL1audzDLaCu2+ZO
b+mI1rIqh9kLLm955E9V6ibY/KMunZ+go6rurkGt/AanR9C4aZcH4PNRxLBOSYgbmjy2t07WXfC1
IPoRssZDcJA7UdS3EB1hHXb3184GiSU33ldLGnRv/vaokYy6/6Mxjey9VwsfH8Ek9O6atWNl3hGU
cAmDi3gL96gDK5ybbs9++H+r5/r/M9H//H8yfP8xfH6wXxm+fxB8jv2bhdC9q/0GjYcRIv/+PgDZ
8W8OgnSxLmM+QjoYVua/ubA8B+weEm4gxUMJswcL8T8mIPfKCcKwAhuWjX96qAD5T3B7/14NhAwU
FA+A40IOiQvR8a+7gxmkVoFf1ak7NEcYiX9aTJyAQJ83Q3dgsU+uS++IhfXNp0gOgTRD9u3PK4Gz
tsGn8JAZPZtTh0x1z+oZBIMwjIdjcIrbZ+UGr2wYsP+Dqkux+/1FHJ4N/dOvGw3sChZMKR4GQgcf
A/kxv777rdc6nisAZKyhb17tnni81QkgMa8zO8Xcc63sKlNgcXBIA9YwtzheE9RZkeonMUN/mNa+
SQIkTeqN3E6yvoSsy0HQ/awQgA34K+36jUOVxvDkjD5PcLnQZb/0z9FUeQeBOFM/rEU6iy6brAic
AXuKu7VPQJCGYPOsHw0JpnKZMIwZO7xBiNgZJPAnLCpj6no9All6yOHUClWMGMR7EyCxicSGJzMh
YAweZjSsqsm1s41EIo2H/j7Qy5jHvR8lvIJkFRhfKgBLwz5zJyN4tqYGMPvSdV+T7WDGVNqBAgKn
ZBphZqy6LrXscd9ZI4ZMoJOnIObv1niiZm4K2EdxLAuxPfAeoLS3BjemxnczQbefVd14Xjfa5D1H
XybAaNAnn07PsGpJmIbIgLPgio/ZgDHLSV09eMN4AzcNv4e857x58702bsYtiLNscGRJaLqsdq7H
R1iTs66ZaGr8CTWow/ygvLYBvWCfEOnQHgDRDXkf8S4B8lUCYjwPi70kDaD1dsTSvYgJ12WBXLrH
oWLesxr4VRzg5N/pqQicNw7gNyWqY+lCxjHZYPMClRH7272YoOXbJgaRigmPgNMhVOmhVrn+jDvz
ziMTbMQLQ3AfylHn5VjVCDJj1s/eXy6d9GGp83ZiWT6tngb4/F65LEEhWsdKeQB8VrLo2fLkl1gg
pI1rF9VNdln3mPVNTB6jsYMASr1UQ7a1ZO9UuIvGagCKFuP820onyqtgaSFdhFkp/GSuAJW0IofK
H0c0v0T0lfS61K5z4RPE8/VmDmiVpIn6IFb4Zc/gXNvqB3PVRxvH9wq6PBbGL/Ts0+u9NZNPr45v
h2V5qaV56taDAHEK71P7glC4QlfNc0ggNBG6wj0prOPodYdphLCnwwHKH9dTsHD4vNSMnaijR+Tw
lVFt3zrUhiwMVGuLd5kQ+05q/9ip6dnhEQxVswtX3WZutFhPouXvlbus0AN439xM59bB/G5m97HZ
XoIYvoaFAwpxmxASUHbUhH74c3MyHkrT/eAINeiIHRRdSlydqiA+9faQxeZ5XarvRoEE5RxZc9c/
w+YLVDE0uQqKOXmfpHonHHLqdYQ20BB0etdRC65wedYRPa68u3D7hgmCkcpYD4By5ySY71R9SxQa
+Gbqn+g8/iC1XnIT+nDYTOeox4FNW2hXCRRPtS1kPhBEhrnKwpdVHX3eH2NETI1V/TKMFY6SNEgb
Z70AmMR5thWvkGyJhAfBmlCNQdMOTkjnROMeGCK4MPwr2rCkoSPPZFNPERJCMGBGmRuYb0T3w2vq
xvsmcj7EzFH31OMOUfzZauJyYuh7YwCIfJ1Hxj6qablYCBtPtpHlNW1B6jFMREC8NqESh2EEniTu
TKdf3JRrpPGOkMozdGEajMz14lLQ5ZjOpLldw+qFGHGU4VQOPurlB4GjbSO9b2YKNdZPBv6dtFPd
paFTGXOsKsKYu1nOh7WlnwuhB0Dpj7Cg+jB6zXigIY+YycvEnLftWoRcezzRfbdlYGngCmu8AxUt
CoEUIDpahccmCKbMNFiEgq7bQRP9wt1w2huyX7YIo/SVJ/edpmRz8AGB22sPkBqpX87TBPkBiocR
COvgwhIq0RTDumSOwlRuGDVcOBtw+vdHvlOGwYBaF4GIf+DbwR3vHmfkoSTTQhF1R4GTNzaO901z
2Bxr2Fna648krJacuC7PVzf4ito52wA1lkOsNzRu1ihxJM6GWrB+DwU1v2/JfefiVE9A06FcQqSa
YM8KZfhO2Pq40sXNtW9fXHeFrYLdiw4DEwQhwBhqQE8jOejZ+yHIHejSvKW9yXwO9eeAkK/xMm46
YRLMVGNwXsVXDf3gWiEDrAcp7VSblynHKSwnvGuC+ZsF0wd49jURLHAz7JGwkVkvQx0/xnKdDzZF
b1dPtuMkzFeoIhwcRuphy/ROpBv8A57Lj3AMvT1HEUrCrnIB0H1FBGYDyBm6O7axi9OWozWDEjfz
byDAwaX6chWWk84qIK944h2ddr4WC1DSFgCRBFE5bVdFEDSvSxQeZ5BFyFaA88eenAfPXx+6YClA
9I+wxwG2FTOWx6YJd32fNRYhOQpHVR8WfKxxGmHre73ewuqMDluEBbkQegftOCUjooxShhP5EhKT
jE70iWL5LVddYyeox8mabc27bnjzDJ6AZnKWlPc88Tb2VU38RKF1NVULgh+gC1+dS8/aW9fJNdDj
nTDqJ0E1237qZeoq/BqDqDVlPmipLS5FUO8mcH2uihPk0jyRau8y+d3odoAHW7zxMfwhHYRnWuN7
uNRfPIIZbLH33tp9bq43F/WMJ3cb5zeFWzJVfjGN/iGAG2+FcMGzzFmF841016Ide5bPIFtyvDaG
nDAXHsx1YOGhMIJ9Fj2f7rcLTjsdL3Gv3IPauo/GneD1GfFeQQS9IkILiLVGVXS9+Oe+GgE+zUiW
kLOfjhHsev0QQEzcWeC9WuhzvfB+Bl6RW8xbck9Fb7aY7zxLDCB20VTBN/g7Q+rn1FCIl2LrAi1M
Pgoiim1qsarEpBxNV4YRFI5RMKZ+T3Z88oqgdp4ae3xwXS0L5slireL1YroF5iP/LLf4RIV/3yB2
dHXnL6iPLuhOwTo4ASLz6D0x7ivUYU+27BBpru5jCcaxs1r0nNYvqwPLlEvrMOXX/x/MmYY7Ia9l
GIN53RLuwXszgvxK122DnUHJx9CDUNdGR5pbuWkQbyrr6fA4v4Y9xbPUNBZmZQnYwIeoLVj7s1DW
2VhIHeiwwkLZAdPN2hyHVYFKD/iUBR+4y6OExNZTQOxvygaoVPmccR+AiRJB4sjxi9bulAi/lSks
j6UMJZTYi/ni03QzQ9eVMPMwcZxdTYguIjMDxKetggxkDlOh2qdlqqCkA0kvRzC/ENbw1HkKF5jv
/QoH+yECgtDop2GcP3DAyeHGk7nV8C2FoxfIuMMzreodC/T3LBd4rKN1r+rtGrBvwCDOYPYrAi65
m9HYqmeUJNfA2jeoEODC60vRtzTxURKGZcL5AWFdvo0S4pUYquDB4w+9TV81jkPpDHE/TvRD2vtd
hm6O6AgRbIduQxJlDcqtnWlC457vQeIfstTXESn8KW+E60MosqAHqZdh+r+pO6/d2JXtin4RDaZi
eO0mO6oltfLWCyHtrU1WMadi+HqPvr4GHGDAfjRwXs6RjtRiqFo115hzzfDlomKAA8O4I0M6ZlwF
wS7zjfzQKwhyqzSwLRrmdh7EM8MeLqHXlhdv+KVMwQA8nb+zCn8YpfkuFmOGEQY0Y/rERioDIepR
FEV/5mIds+Kj7NVf6Tp/5jHbpnWSR8V664YYwYGwqJGGp1Fu81Hcd8F6n1e2u20C1hIxI6WHl8YC
wVEHqcJnp5afSlP2mvZ3ZY8mKDI2Nh/wzFpwm7SueSjKyd6MAVfDjbVMJEzI9DdplgdiX146duRt
bla4QWq4X+rO2DOYQoWJLzJCZokOyU7THifI7RkyrT1gtrqaMzUVVWxE/x7GLAl/crd+YaWL24pD
B35L2KEcaSYJepNLe7ZyzjsqvCFbdnNR8xwTDffuVfRDypEBwe54dhTHDV2238VoImrfTpF5jrHe
vyt9jyZ9KT/TabburF6/p+TlwQ2UewIS5jirix+jah8XYfydZv/95kwo6CvJ0joV4XBb3kFFwyLc
jo14SVeCyW1IeDP184jO3pc9reuusfKv2ZRxE7rfrj0c3VyapNSW1vaXehdEkGybcTiJASxiHfSz
ra3f1jx+mS72mXF45jhxr4b+eXCrFh/87yH3/uiGqnIO5BAzaP3Rs3ML4RE74mSGkdE3RMOOr6FQ
+9bpWFdZK3vbIKvgl5sPI7yG/Z6IDrdktpvb+eqS12f252YQ59IpLNYU746REUFC80OPP3nVpExd
5IdYY7BLff9Pk8RDo89ORywccATw8HviOEM8NsG3wpFz6HO4eyuzH1fvs678ebs2N89JFVDaZepE
w/257/H1Yq7IevCQqndvpj9alcK7VHX5FdoSZa8tPozMP09KXtqJnlFljDG/H8+xVf2aVjp9k/tb
OStDBbWkJzMcpRRnM3OPujJIHuTW5zykroKwTJTVnny3uazt+uoWzj0jb77TZcWe0xxuH6aY2/eA
GboNHQY5v5g9FWrnVB9wIZD4cK8U6ji4g/a1ygOKW6/sKJDEn9RHnBg5HeKiewhAgLHPovdZ/pvk
1TNkcRlr/2vKjH43tFaM1rI157Q6hDghT0X9t04DA8e/XR9HjYbsvrkLaRSBV50cZ/2wMlolJVez
zObd1A8XauB3o5huEOZPlZgkESb3itXyiKHWwdK8shH5zt7sJ1QA4Ep8+n90wsqqctjGrH0E6l23
VvE+N4qIBAJOFEdswXOw624R0u5Kv9Hgoe6z7uJNKgpT8TWOwROspbE1mGdaFCiiDrl5tpOPsLUL
f5igdoayyJwrOkdAB9HkCrGpYJajpmlTxiBMiOO4PjTfJTQ+fdt7gkRsdokhfo0WEO4QdGqbljMP
qJXQoCq9dtOPNpUcvWg3Uw/WzeLrBQXOs9Z8zeV6FS7UryZ0bGOvDJJJl+dlTPb8x2pTOpqKM0y9
rVuWv7yafTWgISjzz9B4bntFH6AonkVjNgcK7/4iqlbshlHNDxit9BZqMXljg3jvOH3hlrgdJRsN
MIYxBtKRW18q/QsGOY0m5JPzotgEmZn0olf1Kwj3S1c8B1nzUbvt2e77ry4PfhmSk56vg5NtlmxB
xQSCnsqnLvloh/JXKIEP9YRdqu+LUwbSlgG9Ee1cfxWy3isoXMqp8C5llvaWaOgVclP9eKW+ciR/
TGem664cGNNSMdkebLLg8jUFw2yS8lUwLwspBrU4nEZcnOBWRm0+66JC7XaLez1kDdcavcmoEJ+7
YMAEruPMTN9lx8XsE1fEfYZxnXa3IWveXI+uW9PuSdx9bZN5K1sMqNUkxVbY5kPjSEgur7nIGYv9
mu6ajg5EVl1LdzwsTfhmGv5hlOKiAhfa/T1oxghm8Nw5JbkB6s/KALrNWsw/QdZNRxj1wzh5nw4t
2tGoupM9hWq3ZA9FTU+gtNyDDFp1J6dKPuacYjaz8Jeda097FWTi2KDQ8NEMfcnQuiwX8HIul2aL
Ivk5uNNbdotWlqRlO6yCKEHHouvcKARY3YTdny5/57vfZL58NOt8CMT66bPGb5gKv1ule6CxBlrQ
0B+UtDq7UR8gLdddrznC1MksNlaVNjFM1bFIwSb8IWToCZ4vczkz+7mLgcKIhsvceysxftwiWPeO
SR/D5qMmBp0LECdoA9GwtRo9daDx2grNvS8XkzHS4t0KWxftr38I65KZkpuKyWUR6KEfWwQqBOHv
AI/Dhomy6c5Y+2kTNA51TPo8D1hUuQT3SolrN2LTV/TDV4VpXlL+JYDhGKX8CzayjdNN3ADIplnw
x3YFn21MpuMyLjHwb4rgSrvJwHeBBqSAO/YVaOK2M5lWNfUPQubXXifthkV6kxXOd5r4WwQnIna8
q5UxcTY3a7zmTQ0naGbvA3pcOPGcEu0Bj8FpZbv63lO+oO+2Lu2UKaFlaxnJ1kxoQWfpR7kEVNy3
6RIjFlgwxZIRJfpjrblPFCPYpPkT6Oy5rZQRGOy18uS1R05tuSquNh66fHhUBWlAfs6C4uN4pWB0
3oqU032nKXHSpL4bfXFM1zHOvelNZ/3Oap2jVgN8//zRr+nXYLOUFOGL51c7x57eWjl/5ON0kPxG
Ovfqx7TdXePar5OdgpfJn1Crfls7TLpfOipFfBTjnD/PLSE8HGHGfjrMDDzaANgejWl4mGvBnJUU
yct9H9XD0lsZAaljPASmBdY9/fZ6Bgn58ho6GEHpWI5oXDEW+jucHbJ2g0PTl+NeSrwHDXbeliCm
4z9+t+HPNIXargRXQ3hxSjb22no0GrYZw3NaUg6cva7919xdPsd1J7Lp4I7mC1IsRsjQoO03Vvd+
xZ4k2qjRTks2TXfKzMPggO2E/CnUYZC+lb8+5w7Rg93yIiSZvcX85lpg7mszvKjpl9m9L8b6sqzZ
T6jg9NRcpzT2oipgXGIQWrs8pC1Q0SYPGvSN3KvcyEaYcWyYGmtGhl9fGMoTMPttACKA/t5UiZ/F
BkjL5OduVPhMGaJzsJ1l2kaKdsjG7OcPslX2VIVtlM9cK/FXVYIRSMR5myHBV5Xx2BrQV4R+v1Kj
wBeU4piZhL8s2qMkKIpIurzKWUtwLN4hsgoyQl7tBCRbvchqRg1I+PrNBdqHKOyTd3sbZ4GcB0dU
j92dMX5Pgffc4I6BmMBIOgnm2rg5+Y2F7tBwJjTmgflBaZjYpMEhMPdTsTNdXq96muJwRdDP5fxu
enMOY47UttjqvsCZfRf4664b3TSukuCxMzz67sq7n03e/tPtNbPNNztxj73b3a3lwOOPWII/lfOX
kV5aJBPTHfaB9C867O/sYv4IPOncpQ+So2/vXT3lcv/Dad8HIw4dNyNXLj2WrjLvg8x9HW8mWGyY
Pwjip8Tk7t0Ul5trl64qKwRp+4/0NMCxq23XO8fbimECUAPQG3ul+NV+pi9El1BQSnUtuyDYtI1D
vsbqP9vDfeLxdmGJvxqICLy/abadqvWpt5Yjm/PZaUkqm93bYlZVUekA/xoWxlG0H09RkxrF91xV
KElMjbAmlmLmOZ+bUF+S4lWPLO9eh/a79A9Ttm7aMrh0Y3aldQM/ROOi5ZnOAWK3Lr9Oifu1yq7e
6qgtAC/rncPdGZaHBnXUNugIJ2L+0CHxUrVvXOqi3mlbfyw+VrapfhjQN6aMALG+CRlk61A8BxIA
qcQLIlGN5M/o9neZ2e9GCn9eqqHYdBOPyjxn55W3pg6do2UvH12VnmXjIyWl5yK9le3ePoRDPDUY
QrN1/VV0yRDnU47GX4lPuui3HzxKHr2NZ44fZjUjYU+H1uA7FuZL59OwT+dyl2bGC5j9teqanWXJ
8xROb16DWaA2tckWwxFPJjQeUkRhtcflc2mAoUTLYsEvTKv2udQv1ep+T/N0cIoqahbNQyi+E1N8
W4X5qWVD4BgodPVQTurD1788QzzOmnh00/+kp8VAaMVWFd4kIM/PrlkRdW4YWyrfhAEVUDL2O9/j
l96epJTlbRqKn6RjAa84wldB9TbyRrCnsCDhF+CWF2D4ebib7Okj8dMf058OANTptsqza9/0e2tO
r4UxveHyuqOJcrSsbmcQ0ZcYqIgGy1+i1s+hN//56Zb6aGZZPAdxSjG2a3zCB4yFjlaY0evOdzoX
8Ng9XzIq+QsV9a/heTXjUnh2SYnyiB2ZOXsLuRHpgZCPbC8V91lW3qkmhyKt2HrVbSXllGky4sV5
dRPkSKX2WWN+ehPn/FmUv2HYL7rihvqUK3NOu6x4rZO4s9vrgps76hRVgLcUnN8F0VXK/J2E8mAq
fjpQ/EmrmiFfxfrhSS+eRueWxIQlQbrVQB/2kbEcEBWIn2H2UzKPYZsJe2d4etwGt4dS+4zWnRew
d9u+FKC3vMqOjIzhEtZEu/XLT5isn+XIxdMr8X6etZwq6bDH8Xta8bTi3hyGmSZqb3g4E3+I29ox
VZdGjnN0kvZt4HHst8maf7NvXRyvu7/dGT35/PD2oVLzE9ujcH75Uh/btbuz6uyOUKBtHo4xw+3u
MmM60JONNc9vDU+nq+V3vqxRY8kfq1lfwqp/q2EPm9H7ThIeNYyWT8M8wdBX3nc3uB8awYOH9lnJ
7NIn3YOx/hqGOgYdfurU8O51UJksloaYDn7C3RokYM64vE2W/D2QMSVG9HzfSy/Sc/KjoZA7OCg9
Vkl2NpNxuqvyFF+qXe1Gsz15GBwwmwD3mmyvWyI9ibqyN5jXXgqnuDOt2zW3saPXVRXftk/XVsMB
xe2aif479xYLfRWHmzW/daZ4SmH5S55oNyEjgXa0qacjMgWBIlwaL+3vgpYHp131G0PD8Kg25aPS
6VOR0VtyRP3SaZybhvnCBMGbHGG++GR0jpX16flyp3HKj+kY1wsfCgMPWz6rkMJoiApPAFSCbyEL
iGbBh1kIXlS5gI5YwYWjw48cSSjtxBPNRIJQ1NVjraS/zUclnQ3+99UJIIV90rCyApilmN5Culwp
R0Rtp7sKbpeRHWh+LAJLYR9D8VILEYWJhzxgH3vVwAGamF4NYUdBOTx01fRxWyiUoOhTzvJSeelL
0h6sPru2bITNMP6V/GQcaWU8Kvfp9pcVq/m5zuKblJl9N+Q7r+wf+Es4rvDOhUIT28oKdfvxgmZ6
tKTrZyfsu1nQYi9X+MJKtDumB6zGgcLgSdA4yMSXgewvZnkVvbpyGH7xhXFaiA3L0+kNsSta2u9+
mLG+avfJScX30JU1kwU50JnrJdH6zV6Qj2Urwmiqx+hWmrYtD20z7JHfP515frtdYUy7SEG+wUa1
zTmA5zNvPPU2XfksPSdJjdkj2OZrXQPFlhed3jJFRD3sOikAkfEkE4kT6TL8yNq0vS9wow0jgyQw
M0emGvfDYo+3EUS0WXqvh6pj1xDkRGymqjd2VFQPwJr/IBv/T8TPS13yz3/16f+neOb/XWzz/yfL
P6TM/+yO2PwU6PP9fzRG3ML8/s0S4dj/4vuksPmkTBHoBOXz70SQ7fwLETYO/xl/A4YIh6/8EwkS
Hl8C0TFNeEu8CjeM6J+mCEGcswAkuoV3/dNi8X9AgnySfP4zVmMSxktA079lEjj/Pf+qpXuBc94V
UU0ZXc5xXTxnTelfElq+gR+2G2dyidYx14K4j+pKdPHvVdK7mvy1BmPOzxzFrP2sQ/hGq7PPBbos
zRd6/Z0DU4nHH5STnfbZoN96FpNxYKbH85AMj8XiAVWETwxy0dvEYb5IWWWbZJXnpUfi83oXZl4Y
36PT3Sqab3u0TvOqAW8Mzl6I3hFOyBqBz3/u18GO25rTztQA9dY2PEbYkIrj3ggEZXI6sEvCbSs7
NibIYN/q3+1QZTsE4U2CfFgHqDhTObTx0N4cc8sClGy6D076WbX4Hwa2sMLXf9or6liHasRLa0v7
UKP7OsGUALFiycbV2e8499Gm9oY/rVCvS9c/TtX35I10NZzYwei7cYTd09UmV9REA8wcKx7q8ORM
iFo4PdV2nJzDOvas4BDroT2fHHe9mXHfBpzFZDY7dzUe08FktmtGtTPn1AzYy069aQFdquWU1hZb
1/o7p9oh5/aHzQNIsu1douQ6AFtrkPQykvQ4NfX77Y4URfLXJehpo+cVnYw0pS5lJhFq66cbnB0b
ntrQxDCufz9MY2C8ZDoEW8CbfmGtrqe/FnXQdh67h7rpH7sADaSxH6dsmHb0VZKYc91dbcb+kLQw
zw3MP8gDnfD5/FbqoY8rS/e0rVh5feOF5hFZQpuxsYcIydfaLhMciu+BznjN0wxdQXwCzjVzZS58
P79U5XpQksqCaBNawobzcsvwDhxKj5JG5Ci+aAuOB3yPJ7kIi7OEPjOlR0M7wE74ynh0Zu4FSVM0
DWaMCOl2ChNxSh1IioJDSJL0j+ma3TuGDPfzQ73ieTA6xI1ZdvZGEpdIgqj63SQBNxQ0h7CmbyNI
HxCN4NMn4d8NdfndCK/YiOyxmmoFxOXPUdpOTVQJnUYzjp4ES9UdUhJmBWvY88qRsZnK7VjW4TYJ
s4AuWbHtMT5vJiPHvjK+BbBJcSZ574pM/HKS4MPiadsjDvpseAxFsJovywR36tTv0YJgJmq7S2Gi
3fS1C1CTEa9erGxggrtEbdZrcCdDu9wEHsBKiuUvzrQ7bweFtXYZ5c4SFAKkDuDTyYaDUXCEsgNs
T83yZokJLk7O7p7pFiDK0z5zeesLgIO4r00maGYEuE2m/N2KIduJEcVS5yaF7OL9Zm5RcA7D1T57
n4sv3TsSGOcT6WtxYmn7vu0dKvDVCHf1YkYETTgPZn2qFXPTiDgmbiwjhdL026sL1EZv/7Hrljqm
ZwtfVVlbSHzrbrWqq3aqPhYNYJgqQImGKVu2/SCu7tTegqUQf41a7drFeTG9ZdobVSbi1Aueze3U
k8k7ogPKvA3PHoRBLaq4bP6iXyUP1WLdzYpDPggNRYf7Tkol4SlMWDaMJT3XxGkv6zK9eBUBCUNb
Rm4tvuW6ilMg8thxDYHVevoAUfHO5poIlErSidEFMEFkk3EenDE48MAeO/Svu3YK59OiyNcbyKnN
HZcm8Qi3YYa9HYlUnozcuDZhU59WbZUPYdfuMjtVeyIN94FKMRrnfKAQO/V2WP+K1lqPaDlRSYpA
VDFMdtdOl65GPxR1C3w95GprZLjksgYFsxnz9/b26FayfaMz+kXYC5l6a3VTCGkWTONdohWDtTll
V906HlQ5xaZHGkMrMhgVBaZsdS+Zu+tNT++NGlvPeBXJ3Oy4IQ6idqmSn4ngzK0uUB0aMVCpMZWc
oN9kZ/Ed0eA397YF7UEnh6EboonIsYThs+aAvpfzEYRICJ1ak/2OnJ30nKryhcycdmd1Jz9k5S4E
qpnIsXit2e8utQm5ntf3icgFt6LMCyTv25Qe61kARQbSjbNuPToMfd4IcqPpGRBd5RT1srO7T6la
iPSUKHs3GN/Xen7HvNvHo8C/PWGEGjv4c7u1eaVDSPU+LXYkSrybU8M1QHdo1Y0p5wzFhnXz7Ttv
aevJc8JwxwIx/cLmd49puXlaiu8qmMotbNx0H9jWEzNwTyW31mQRXgNcs7cGmfPd+IRY96sI9pNq
+QwGEynT1h6Pt5wc0Fqo18R7ZKb2H1mgc83+MeBW+8ZYXrBWf/Wrxg1RJ2GUmKAdjDndBK7dPJSS
MkC2+Vvb0wbGOJydW4fGY42ghUY4RuJb22O+TXg3iFJdzqHi30oYMOVc6X98FP7s79QYnvuwC2KB
Egm0RjtrXfrtqCYzTsr8YtuVvxeifhz9ZjjUiQPZGiy70MDZmyxLPPdi/sZTpYrhOw87L5Iz4R55
VT6XVk/PBpMCiAPtQ/KGYLtoIq09wYWOnd41umuO9afBA3CeLL1NnaJ8aBNAtNYmo75e7O0IT+Im
afk4hv3eDwvQTVGukbtkvyetU05hwQ951AndvPHkNI2919V4sBPl7zs7+5V0jY7sZr6yv83M08ID
VY1YNEJzNDa9zod4Cujp91kfEbq6Y0fuT6vFLgwlcNf3vMDwM5Gft8fZmn5IjkH0WvzhZW2dp+n2
BwkzIbMm7WZyvxHtpLAulY/R0vSyD4UWWGfermBLQSLm8GMV2d81YXzaVHxq27rx2zPerTCNG1Gf
QrIxLqVHFFygghOpqLQXM2uO+7xUUQccHhEI8jvALr7D3aPPSUUzvAfx2xFTsLVS+w/r3a8uMd24
v531u6SHmoIi8AcvSjjUkTX4Vne1y7mobc4+BJzVTOM9dNWwd2qOX+YA5ty7HHLGtP+wbjwAIchk
umjQWqN6aoJARzPBE0i/6d6ShfvIBDHU7bVMuArKwQtiE/0Jz35rwRcxGRJ49epSMf+KsRJ5wfNH
OjSzFu4nfTvAey22UMN8SAiIwOVPBqjhrcfRcDdLPrc85yPMC5Zgb3zM1xzQpQ8jS1PYMYaOasS1
/+LUH4/hYh5GHPiGW81H18dn7tpi3g1ZSxvHaQkDMrL+ZBmhvVOLR93AxKe5NT2i7k6Fo4mwEKT+
6G6ht7+obZ1tFzli1uDnIzChO68t3TTzWs3hEtsBoX8kx6/QxvnX6MwkbSosLKkCSJBeo2N/tuky
EVbs99N60OWUx6saFeuRc5ybh2KUDCKeCUiu8h5JQx1W0pvuZofJtmvX34WpGbdESfCCqIvpIJbq
QmaPmAS2fou2Ld2sP9d1sAvKHOBxMYs97KEfj62NakH61tYcC70L/IWWysIGqYfffQr0VBhgGyYB
j8rFz2jRAt40vk0eyZD5fCtumxoeCJhAH9fmZWGf31b+wSbOYudUFINzh913bWFhbztMMbt/W2N6
nPLqLu28W/dtI3R+Dz73PY0uVrou8nBr5T7xNlkHWHnTzOggJWFJ61N9BOqyyiQhYxP+ycogrOu0
jkLJwto7UZHJjC0BSzeL3tAlR4OQVho6X2sylwchGeaIoT0mVQHbWjLFRbt+FpbU5/mFeOwkgqZh
aPcorh48TxNkjNZcCa4a5HKdfPRLT0V9KtWpThGElmHZMSfSPQGVYOKW03dXY6Z1QHJ3JI4BEZsV
dmbMkkjDXUw6FwJ2aUUJHfuo1QMiSpZvnGqwd5NChKuRL1fwnA1HRlpYzQFLwNGQDFOwlxGtNfPC
S76vdJoQ30t8sErbx6qq5aMF97P1ygWLOaVxaQTVaa5h9YeUERkZcfy2RFGy68C+yJTWVE889YDW
6gRNt6/zAbW8Z/5DGaYEZEEUlhmZ+V0xsiPb9PZWxsGOWfUwitXZmVrG/gqIZtH82DdpjhmcDLE9
xOeGHDOcdZIWsbOEkencJGNNllFSZvdrMN/JuQ3Qwlyx6TTjENKb/Fytu8UxmTVOu2VT+O1nl6hy
k6C1YxML722UsW1nN2DDPGqV7693OljSPZDZb+GvJ+KjaFhNEi577xSYCdYgwUVMqCqJElakaX5u
UhKNpKjfkxtJZYbwL+uYf6t+JrebB8j0Bn+b0/h1Bo5hCoMf0VevpTCrXRqA9QUMFNq0nAuitfbb
iONYTpcg0Qdl2w+Vm6f7pF+o/gLr7JfYBtd2elrXcGsTz7UZWpthxB0OObCnd5owaDpe9jV2DjUJ
j2NZtcZhEBCOc07GzhAML2VtzsewevS6HmDA96I+s3gvbGOIyhfBoSNyV0HtCXNDC+PaAN5BAwGS
aEPfS2OnZYgfkjM9jon2RRW891V5EnP6bne13OZkNMSewxkY7G1TmkWJGbh4MG/dcFoBgb2iRwUU
t2QYcooNyoOVeHsvJ79zLOVr2GTccXyDk+3/MURLsHJNWIIFfe4U+S+fIQhJuj5nZLIPCfgY00WX
iogpO7/D5crCic4aJm+Bwuo5ZsMT2YWc7tAgO+2cFo9BBHZDkgJBpZhlYLBgzlD+MPuToM4ruAet
2feEj26X5abMk/bf5DtBxp2fj8+S+VdbbU5mtIwZA1tLle5gnU+tLM+5k9H01FCVRhHGAXuhKpxT
EaTEOP0jlTk1ALsdP8qC5SOBqYnsfqK+LgSvfBAvM90ZYrzFQjpDOLwR5IUcMTnriYLxWI/w8m0A
WGdYOBBrMuBLVX8NpK0RHTB7ET0mdy6JylXGJtUlW4o1vzYrtIpT21xQXb57AS6hxvqYGLk3hSZt
Nf3uc8Lgr5PhwdSMvgvK37xCHLiangNDQVYYBf3hH99dK4J2koFHVZrjiHE/R3CQdXMJNNtfgaa/
7UdCMQzWMw7n5EACNsVHPYblndFP4J4mbS6DIaKMnAw31pxxMJEza8dEIHC4BuG2r19ckwN5FvgE
rCU9xFlHfpQu7xNpDLyz2BdHCYRR93+soHWJjkYE6olhJOMr2/VDZR/cXD+zsOyFdsVeYpjKCX2j
YzTk+75DlwqNMmYYbP3CXqDvf+xS36PlLoxWxGGkjIsI8ria0vkO/vdsqBfgYcj5mqxJ5fQk0Gr+
TN+o94NyH0yP42DGjIaoSTUpWIV7JfNsX3QOOV1j+cenhb61pDzVnR0NhPlH2TRQ9SZVNJTttW77
6pSFw7UnnSw2y/zqTOVjGDBOwR64AhM7C4y5pNNjpXHbsIgZMUPVSI8FdqqmAbNUQpZ0YDq/mjws
D4xVIRdJFGQ02uFP4w3OdrW6mkYkAZvE4FqnUP+ReRjcr4Z1EHlOZKd76TU74OrIzwQAlv8nvSvG
6pIjls+2JOK8Vi8lJzzSLTk8LdnFstQ9aWuvRuUbUZaHr2tPbwEyiBVmpBCijh6bXY5ks/VW1hRT
+SHp6uqikhncwmZ4S2rVO5fZObwjOBZYHJei2DZG9ZJW1l+t211Cl8LN6z2FJOwRu9aof/F2lPHq
kmzPF/LbZLiiw3tYrxY62heBjqhRebtLrcEjN+7c0AjLteXFnfLfAjxbHX7rzMIoMS/0dJuI3h6j
oGaCfuky1DCVVUhueWFrzhNuXAscOEni7lwoJ9a0I/1zcngh3jfAQChjGEKa6liboNfQnqJmqltn
0WAhYWWatr3dPykPpMsZeDjXLtIMJMd9Ah6UHF30urnTUUo22ZaAZrrzQX2oHQ7i0n1LyuYUIDwe
YF7e+wFrNZVre0irhkwQSPNtiY/dU0hgii7hdklpMmIvwf7e4XFM/dtmQ2AyYkpw5QCb3bsuEgqx
Td3Oq9PHQMr6HlPHmQir4mEyumtB2NniWd5lTaC9bSrosyfWo2k365mc49bO6106MYCqJKBszA/A
EydroZDkx2GmXwVh2nym8ziHPMql3g9jCC6NFXArVtrcZDx+j3nPlOuATanw7S8/KednMd9Guq1r
JCdIKRJ9oN1yJ4ZIm2+ZWHM8qIr5Wo2jT+WyPChVYj2SJYhSkdQXBFtyRa3MYumoaGmZ0xdg2KOu
FHZwxF0k4ZIOopYU5dQmfu99ZS2BHAWZLXOIF/+taTBa9d78MI2QwaFwsA8tuoyUZ3NMWQgGLPw3
5G0gB5F9lFCJIHTG1eVwtbXc8tFiW+RzBluBNr1TNhd/dMEyHfSSfOR4uzC/Kp/7NHJLngidp5fA
vDAvrD5jpXpDUQYi04hvRWPg8yqzo7StS+0BEriqw6iTYdb3G3koLbDwor8vXZ9Z9muCH8/xHiw+
5Tpi/ve7tN3pVXK0rnD01U14Cpf1ILU5EoxeVPHKLhExtoXCkbyyIXOJt2hzluGUNPpOOQkJPzOb
qyJDJCFgBrqK9uC8+nSXiB3xBLfUyxlq4fE43TcGkBTMEQs09dkcWF+1ZugRHyfiEXvmf06ikOE1
Bz0xFatwhQ2fS+iY7Jy9Vw63CcvlvdmVz62XGxcDD1uZdtlWMIt4t9LL05lGBQ416H2573ICO821
hV1jbChWp/Ls+01/D2z+0g6vpunTifCNc60JqpeQ4ZHh2IeqTM4LgzYjSzIDIgnDTX5j2Eg8J2c7
/1o0OEkuGzuS7ZJvbXZghtY1u2AN/pWj81huHNmC6BchAt5sSYKgl0iRchuETKvgTcHj6+dgFm8z
8aanRYGoWzczT87HWRNbfqDmrKoM2DqbXqyU4+xPTkc9nCRQZnjVOTRby5/1g6Fo03M4Qjw02EPa
4XjAAxit9VnnFOPWtraJagCrJK/RR6+u1iJOlON+yJruGRAmN7rWgtBfPntMEuu4N0GVtRawGLxA
gF2DTp9A5WZAZi2DZVkTo37MVnjVR/VaX6XZDXuFXWFS4GfU1YLqBSwVuVDFoVK0X6xId5c7cTYY
fwrDTh7Ow9ky9U/dsfF6zRtYq95RLpdWzJ3NjnDQmdql/jDJ8VsZ61tiorrkkcJQChUukKZym1rB
0Ck1nC/sfLaNTs9K0oGHBaVB4AN7cMIqRMZUdYQybQDM3MnMeHvVeBb6yIhh6PvCpMIxGtmwyQmO
RdzO5wyzqBrPEG/7wvXH5A4GTN0/WxNjMNesp0jGtywXxz5rufkb/UXj0ruuKuc9r/o/EIXaCv9z
vWGZziHGdsCc6EQwqOkkdELUHLRusln6UvyKtoKdVlFqOZszt8dZjQ4S3+FmsFzX5xa9VlK8dgRf
HqODdW3gfitz4yyH7kaQAthGal10SaTCdAZSbOZkLjc9dUs2GnyC/ibH9EqBwCo0KvsAVJGC0IFx
rGLZyLmH5ctzD3A+452BzF6XCTx2YbFBGsgkl3O7ngsZMMr1vPpac2cB+txETBeTW9zg1xPL0Q1f
85CFqqbe8Zb7R7XIsTcPsQ2EP/JC4jIRkxueh34zpDMjoeW+s4TiAkj4Nq9dJ4gHtUXugogYaYFX
8+M2G3J7tm+lhIM74yd1c3LHhm8WRhrY3oG+IYI7i4jPRbHYWaaQu3pIPoWW9cfeqQ42Aw1noveT
NE62Y+Y593lbBbm9VBQQW4Low5OexcOl0qP/helw61X0GOgJy01FSzn/6zTaVgUHIaLWuYjaYyri
ai8Gr+ZLoW5NLdUwFvx2Ks12akFfgCHwPJNzp1Mm9PFCfMWUwo6AtOIRjhQbNRrIAFARleUnVJll
uKOQJP0b599E+2nKb8f9bKYP5qU0v9jirabAZA3dnsQSJXJNKfm7exQApNmbk8ZfMqSEBu8/1JeY
S+yoJxYtQPMbufJrHxvaVlrytymEvrJywLilBb2Sb9qj9Ph+q5ntTz2I8wythR+dr3Rp8L5qDEg4
OVbQXk0Dl/uDaI/CGXdaQV6y6X8qq/gcgRKvnU5/Xyxs23/toD91IFbPCfBlfkW4r0YlstmK9dVO
yupDi+eBlN47dSBg52gk3KRVNu70uAgmQdEDtmA8j1rIvl0nJxhZK956RpDLLGCs/9RGVW7jweHi
Mf66LUNzbhPDJN5dIYZC3u4ryl1QR3h1D1F+HuPKh7r8xhPHiSWhLHgy+Ui+WPPg97Ku+L1+WN3x
OZifU5eQKsclSR4INnK0x8c1b/pQO9hQ2Pczn4goy+zE62Rdcil46cjCFE78Uuh5AkSKrq5O0nbh
CeXCAh3tRYiHnqXHSTVnBJTor47sIrAaTP9jA1Jt6DWyYLMaOHX7j0rqm5Gal8IqybWTlaNAoUJ3
9PwcBMYBT+INDhtwlUr8sR+/MxobtJAgzWC9BBbUe7umc8H9GdWZn/GqMCBvOt3Y5nRNVCnBVl2F
INDEAF1p4tgpbHxFahY/ArmxTKvTOIb1wYKdOruOy67rqa9o9spS2zeUhngSTuWhLxkiTFhWrcdS
gtVCpw6P1pucs27ahc+tn1FPLeW5j4lczUpo+aCfuX9a31k294g51XTMUmTcIue15injDa/60nxq
ghkq+N41uY4oFsGvFj7U4uxesGO9j4uZSvd2xbLS0CNqRxRWKYtRcyNHab0obC6O4E+DrACxUzbA
Y0Y8fmXDMTbGloWLG6pa6lxDXQyIalzNpJ1lFydTz5lzLxxTnJs8lYd2Lp5SxVX3ZQQ6omPYTgiQ
4Rbs+k3Y4wz/Py9DNqn4ZNmCSywPTFzDJX9qZ6anIX61+QQ7rhZ20W6zqCJinX9Hw7RCk90TtZvB
r6rj2Wka1j8hVOr3LHvN2RLX+i3qjBOawaY0biZLYRsdTiEphxt1xcRFZnLAEsjIMuA8InYh49dU
fDcG3yMG3uUkrFBiNVT6HLOhfArJOxGlItAvipQiTjfQBFZxfqnEu3cz5ZBrDtLdHOkHRVMeuTFg
k6cIXUlAQarodjJkPapN1AGlyOVgERTyWBcHiGuf1M8qiy6+aTPHmbXhjP4oXPvPK/pyBah1+Wca
2vrAWrEpr00R72GFbLCmnaOxuTheS9fVbAWTQSWp8a9VOQEzE+B2Bljkl1YrpFZSA2gNSL8rioxW
iateG7DxCuB/5pB7aTyT1wuqlNenKX6m6a82CBSIv6b4zFhoke7bYjWnIO896U/0NWxU3LixIPDv
cXyDB8Zf+1mU4bulZ5uGagfEalZlrxrraewU/pgecEcMfUpwRifIY8Biw0VSQMZifZMWeJ6GiGSo
yosU33yISdgygsZBmwD+mP7o3aHKCcDQDDnEz3gbXyc3Djw39mHfXhrc5aXCKpKNpPBVnV8plxz5
BtLdb4v3wqOfAfGl1oq92oBQqCbAeig29R8Rekrndrrev04Rz3iymUg2Npp9QFLaWpP+ihyXcJtF
PkHnEZHc9h3cvBTfmQN5jyhmWY/3SE/fNIsqOCoAJvYtpLYJwS6u0zl8ntSrAXgyN3aRMCDfkydm
90RNA+8Xb7iSHsBo+SFRMqIoWlfG04R9Pxfh0TCngAGENxrAakvbmuIC/5dza2NpD9APi6JzSPUq
AG5RXNnbPxvVJVXwLaBXVjV8yrtBRFcjmamXmPY/rKHCCPbu1tfcSfzOkZsMvolaz/SF3gapgMIi
H8XfTxFRYFXwSmPcne4zQeblEoHFF2Q6hGAaOfyyY6Fb09xQlHst/WmZvfhOb03ryxrkqusRhB31
pRP8CGwJ20Oveb6i4W1e40di8Q8nedBJv1ZrKB4nO5nhXABfSR5IH34Mv0zDNmEDe57bv0UqsNlw
C3ok1aZ/MACjRPLrMNYNtcK2lx7LKeeSiR8yPA/lLe6jn44LCf/SfejGVaykx7QojnhOIv1Dgz2Q
omS4ZCxuXOIGUvbpkhwlHhBF7bUyuDzm4Tk3hfnScCbei1C5q3UqLxWZYZo3odbMo36ueEaomfD2
TUsEIW2Kys9rT+6zrp+uLMB6PvfW2KdpBiBpiC9m6sX7OumDuf/OQ1iHn6H4mvPm/yXB3NEU5u0n
XPJdhSGhonmYllUtO+qA69HgITaw8eavO9ZREM3qiYkJRcHSSIZp5mc8EnMg9vdesmois8GMbQl1
IbfgWzYj96p4gjX7jNfILkcfJg4LjiVNxgOD6/zPmZOngQX6VtRcx8lBbKraBfjC26TDUhOV4tg8
srH/TbN5P8ovAxIGDXFY+uufrl/4/jwrYIsEB5P+KKR2jPOmWnWJTi/eEG5tXrccMhwQxjxi9Z22
yZh+KRWSrGGxHJwnP0pMdrP1exZCu8+htaTFHrTsftDJEUewEyPgLLnDBSp5NiJi/Fq6CYtH9ubO
JHMmGzaV1p8olUHwa1NuKNAvbW5vCmIFoG2XQ506cd4kTtBQcCni2dggmGDINK6oefsBjubIXghY
VhD1yj4mcDyCd1qh96AZ62clP0rG3kGNiJ2Z3/Rx0W8CECTVeJTGYw8PvIumQ+dZG7savhsWxWPS
HCc3f27k+K8/IMS+VjJ9xbQasMkrVwM2BPqG10wGefTde4y6xPICxBiumnizhXQIQXcPKhQDqxQ7
fBhskS2/1cYcQBOEJI/0RwkpJUHUQShY/E9MeCPiFwhsh7xwpG/4ta5cBy9M9dY12caZ6BKjgXnU
sytz+UXj8mBV32aLaWNyvmpadVZjTvtnNzDBRQujtvhoCVDFSCK2q10akVxLJ9nm9QTzoeu4JNKs
Ghntw5yj7WzxaPFFNwmmqonxq+ZfZVx+6bP9rS73UXziMajjjErbdV9a+G9D9X00sYA4xL1ygaff
VU5UG6MchHSw8o2ow46ARK+dsU+ge7ekcarMfCsU96WutTPNc8BxJX6MMnsmKegFs+QS7TS8KRV+
lUTnwfG/5RKCUxZF9rq2/Cll/0kC1OoNsVUbaKiqlr5bYqLVRX/Ks0x7LbBea9Fd9xT70GfMi3qH
iBTNiHSZR538Uo2m9AnJ27LhMtDju+hxTWVsDrb4qAmvc5aB/Gk68oR7dpCkbCDUzmvEVrrFriMb
QCWF0Kg2/Bl2czMV45XKmOhQD3FLUWF1zgxaZBICnpSI8TWRCQQE0wOfG4EeENCyYt6q2YmCI7px
0icbcLM2TPtBc1D+zfVA9a2aYwnjv10Pb5ZJF6aZBrRDXI3p29ALBHcFUDsRQ14Vg5Mx+efDFmjb
ahztfS3fm/c4vqnynAE1WjoujLVVUqxG7Cr01mg6VHKYtrnV2zdn3jW9t2nHGs9bErjYjER3nvqP
pANQwgCWOeAlLWTmZCZ99OGOPW4uJojPidFQmvZAJnm8GeqMtqCSVyb2ChQfuEEwsPrlEhkyem7i
vLJPXY4n2xPTDp+5h0Cv+oMdorGE+Q8NzSyM6bPBDpId6qrDC50wEpIBVnTnNQvVJbmwkhNzq9KK
6jAig/vmJC5FBpmjGA8CIJVXiHs2U6RQksQwaEE4lFP6o2HI9I1a5Vmx40tRN6DFJpu8k3Wx+b4d
pKO4a70m/JWP3ibvtNOQJRfXMZ4nbPVek91FuJQb6WcHB1BRzgjfbXzUw9oOuuQTesqB7ecHGa51
7QW2CfpbddcmzxYso0aFTGPP92pWKXykcjt71jtnhwHrvFw+w0tafpcNRve1hmEc0wC7NM6e9yxi
1u/DwxS7W9MFQz62txKdjMN81pwXs30kWstZSkKEUa8Z4N7Fd7kY44o/taM+Scy+ZkN3s/V1nnJ5
JThWsrsDiUabHcZFcw6mqvDt+kVV5NlD32s181Et7Jo4P6dsy9bVwOhV/lBg5bPh3Hruc9kfld59
iilh8BJ28913hZDAlLGdw3KjARFJ6IjphveWRy4TN1t5LvoxUC36wcYJ6Ys1xxxxrra7qkfIe3gq
eOlargc25DoBwy6SQdxPHJyvM/EBtQ3kwE0F+2fZBXr1wpsKYFyGkj5uVADwzKGD6AJTEQGFgCzK
Ddxw0W5iqJAw6xjx+TMANeD16unZ4xOAQc4SZQQ5OyubhdHmyF061P7AQ4L4uZb4DLh7gR9PJVZL
X3Ygkv0eB9UAwmpmRJfOQ9SnGmFpGb6WpH5j7KiF2idOumJsXUeJfKav5ElAZUgR/n3SIarc4X72
o9kOBHJlle1703npHSjjUb60b65CVm95BK6xV4K2/ogndEHsobX9L481Ks76dVugmM0qoJc8nQ8o
Z36WpmeUIhuVmuE0t7DnZOa/TBkPzfjEfMyWqjjBiyNvF3mbBIqWO9OM1FBbuijEVXUDbbXthupS
JhrO4IRSYt6Ms/aSktzAs9HXGxckQlS0FvkR+ZRELGnjn5izsyLh2tR4HbxzMj8LPJeUjZ9be/Ib
YOyanfl56q3rYllGGIFTDv6ylk5LQrzeNu17ooXtrhnac0181UL16fHVRvWy6IwO2pz6Qyh3XkIA
bLDiaaML0NMdRvKKunDVkNpJKfHvcnD+ZikjQ0Vu03LvoQFcexIbx/OeHM9vMkwIujgwqY49cg7e
uCx0Hh5CGlkxgNhS46/5leuYjgx6gFKPYdXFSUKUsmq0jYfHMoHA0wlBq/wzm+8dXy5X006pZLoo
hr9Y4q8uufKGTqKeygYEfiqZA4oEuW6iOq+B6KO68p+pRz9VOt8Ujydt1pCqKwfFY2cl7l9UNacE
IXcbKdFraBKkVuT7XCtPfZi+zwv6sRkh8rAwUBLrMIyN3JlNfY169VRFSOw8+qK30Xz65tbgvfFF
/LB7Lm3CIWbcTG69mbWD0lXWllo6ELzmki/Tc/Z63ohhGMkzVLeul76QQLYWtoDXf3rZuxOhBeM1
ST2Wf7C+QoVW85Vdu5zrDQV+iDipfE8Tx6+RJ/XotaGpDAPwGQ/aYiVzlOcO3WGnR3rlZyo+06nT
8GG355xNc9jIYy6ae+ayV1AlGPq2/jG6Lj80A2PjFK2SBvTQsqBOkvm7N03eeGSGWSkm1xT8WNS+
WnMFucBWbnOarxXnq1JPdYlrUkO5mn4x9fPEw/i1B2Ujwd1R2fyqQxu33epTSxUfjucOtOfKlglK
3M/oGI8sTwNrzlAchmRbev+GOKKzq2wZMLWLIxzWsds2TJHqCEH22GUR+s4s1wEpZ95OS1N/ouxT
G5yXVBPfU39MKULZ4RE71BG5+IRbZTZmgd5vabB5QgdaSvtYIA/iNMMu3cXeBLo1BVQXduKoaDyp
bXqYhcbVXuUVRgrU7c3AacKH9BSTnpnkYBZcz9RIORuYajrFzoOSVwSypn7nffsuwEIy6tNZMQzK
c9VyK7NwYVEVu2YkYlMSHYeyPRbFDHl5kNdIgClMqurMFWNPUvxW0ymb8wyumibf5a76oRgm12bt
J2s58MMOTGEs39Vlf5KNW8PSjm7UPMWpMfvjJS6GvRD6y9hNu0idAqOuIJrhCJh1PE5E0PEl1J2x
cfDY4Jf6KKb6baCcW7QU1CgOVLyxundzsTcMnjFD+5Et8ebWePA/Jp+u2BL59BEbN2h6hwZlZ6Xp
mFtKu8R76dTf+tBnRyyxt9ZTfaAZ5ymM9q4af86eS7VGYgHJ4+Gef107DjeuIp/I9DxpaQjx2jKe
+bUGdqJu4rk/zRhAAU4RM5xqWKxJy3FsoCkNY6k+oZwfNconrcQ7yaj66COYWIVVHVmZ3EWUsRx1
ngAYEUSxn6qqPy5stdJc1q8Q6UKUOa9OGZb3A/ywFZiX6zwQvRnMW5x+4wcApziythTp72rW26Aw
8X4SW2MnRHWBdsEWjFOrMY7C5e1qATzBHq4c7d645nl50i0vSOLftJJ+iVQg1dcJm3QPEdbR+fVz
YVQhI5i235nVS6nK21wNlxGJ2eTi3Hrhza41GjMZ8bgfiW4LWGljktCk9Wlda5SG1OHNYBgbq/mg
yG9MUn1/92xQefawlbrL7YKxMbW+3By0ORdFY2rXxswHaL0ZbIByFsKGItD2G0h8Z6M7JRB9DHLR
oIFWjhEfSyWi3IMvJP/KAQ8FkDAzfPQCIoIYgobjI9XJ7SPirVMlBFNh7RtE3coYaSEKn43JOEEu
oZxBbbcxoCNOwjSRfpdTvBnyH3XiJ9i2tFvIoO0bXw7GvTJcLAXmLcJJHo3qPo4eCY64NW+D1jlQ
qrSqVBwJBJ7C4q9uybKzDaILDx++eSvYV/naXO7j6TWLzb1oNSeYCmtnat+Ad6zDNLCLs9zmkBS8
raKtoHJwWxjWUdGje581i60UibIAtplhOoenEV9JT1MZflXd9CNhLuij8kUf2neti0+aPZfbqpuz
6zwRgxjD24TcItR5R5XmXaTKJnRYK0xYZiNT9cVLOGJQSpBezEm+Tki+foKwHypko3/UVtmG/TuG
o62HcqBFAP1Cd2uPsNQLzicbzmPcBJ0k1YT7d57bLyev8xXOxgPfapY8MYSoyDzaSb/FitZualcc
CzZ6jtAPk2mFx3CcyhU53XevtbcxNsMmtwJ2ClAl+L/0QF6j1tjSjw1qonMPXRsuD2OBnXxkbtNc
b1/R88qSNj8o42NeVqbNj0fAxeMmZLvJiQ7UlxiCa55bt9qju6bJbtEr3etHL3yrxpL7GQkXQdhq
1KgnMKeBK/Wg/7Qe9gWiWXs520AfB8/vNOo6KfgsmK5JV80W2PiQR8o7mnAAo01Y+ZTbnRkza4zV
mNHQ/Zxt0SnKRjjug2ckDZ9NjemgwrPlL8DPTvGIi+usplqHhaSl71tNC4q4WAIUMXu5GWS/U784
0bILg67l9r/DZK7NMJuPk+UdmqTnAe6MQzc735MrfvIq2RgK5SUOJ16r25VPLJ2lANjAAucfIMzc
GH0vi4iUIyi5hOoZ229ojic+E/QNauDAQaxJyG5MHDxpGr1rOg7F2aZLyUa4BB9Btr9KuS2nHdA8
OtScxVNmr7HbrgtN7qhmXJYhPIYA9gyBQ0k3O9/RxOg7AHJ0oim+YXDbQ/zddPMCcLPHm1vVDyce
H6mLPSKefSaEiHsqbviQxPBGrebaD835HmKsdOxxo8Pn5FZrffP+ePSgIK3qc7RdH2RXYObUqiUg
ACBoVOyJSuKBNIVn39jgVfxoW8NVfAcm5NpNKg6ZBiXajX4lTkDUto+iLJ8si4qFUGDPjviaTAzj
3lOB1KwPFYsy5pTK1E+G7d1CReycPBjFS3TI8/QA0u7cmAScGCdDvb1OFtszwyIsnDwqW79M6b1x
hpcFGe3KcaWVjPp9uO4HKpBgNWvIwFMdP6rhIZ1NRauocK3nwRJbr0heXWXKkbDcnak0J5lpT92o
PaXMGg2oZaTfeuvyPnLEt2Weo1Ljkko5OHzkTAaj/i/NDxMObhto4WginQwPBZuARHYaaIYDXr/m
ml5zs7czdR0rMUsh1lPFHPuxByQ5USXeXOOeGPKR6vkHnaknHW1GLfUzqEFqQWpkioiSUzfpLjUJ
+SIMX0V2swdn70B05cDc01L6WyZYHWihNLr/kYQv3P4x5CT3QWm6VRnTdKP0pCTQXIK8lnid1LPW
2EFKUKi/Rop7qJPx38p9IjCKD2yy3xTWQ4MsPQTLxV5vnRRHwkybyqdGNeiUzp5K8veqWR2mJt6N
tfVia2kAKIfp3xAkJOoZQ7e9a1uHvUVdisVJk28yAnSmZhwTdwxXhfbtGgau5wwzUdSW21aLN1ae
b2bLPGkupY25RnQqfxUDCwpVT+mt7N/YmYLHtb7ypl088H7bqjdYLv4QsULlxs0LZweGAC3VbjCr
ALjP2fhwpvpYw7dcdc9UVnN04igznJ9I43o5FumLGoZBpo970kU7i1mnUb6cmKeJFxMP/NPgNIfO
ZsU7IFXw1dCKV7aMPPjZPa4FYz+UOIPrhOBmNlr9VmscVr0fWTR9pzLQZ423XB39sLjZN0Z2Zvz/
kyF3gDiihyxblrJteG+08trX7Vqpmr8+mc+GZdwmzIOYMgKqV+8jo0WX0EAFZiZ0yqNOvUaufVDN
SKbGjfeJVhxEAgrYFf0u1CmSqkT9jSP4C6PG1pKIexZxADiANcs648bmRJfVQcTZZ5MN9E6m9cuY
cpjlSIPpUPwTXfoeVtk/0y3/3FF+mCGxxaZxiGDwKm/EJRmQQZpbFNF61CJwxcQOc8H2nriHTiZp
WZ3nGng1FrNR+UYL+CHOBvyz/J5Y99ItziUAEMGQKDuFPAEYJC1Q7BiDQ8O3BszSpaUZdgrtbwMp
qekXIzW0OAX/hWxZvKQhPaj6e2h2UPBjumbS8jQhAA6xPBTE4wgM88HjY0/azWzAu+a40XgLD5ww
CYu3yFqP3ltejgcyfmR0ufxmM1fYVD2GuoXbTXNIjunR1VkMvHgvJZ+xYeA+wdYiBJC6nqU0ckJJ
hHG6Z0x8UbkPe84e8as7qMPlQfJ2GOKvBZoHdD/a4smjzD3PVErtAJnp0vh1bNbqlgr1137xtErd
DIZcO8B7iHqvZJNu8P2f2Au8shZcS0CJxLaIjkFYd1kPKuV2UJsvWMEzfcq5UEAJwd5maVJWyhUy
9SZx4W8CHkY+uqVO/sC/8ZKW6raYiJkNBb71YluitUmz5SrtQE0s65tM06umTG/p3pVVu+6aGqRp
so+dH9KVh8oMb5UZZb6+SEolp7VQXnDA7GZqd9dR1NMmZdXY5OlVCvWPOuKZYsOwsyYD5hIhcy23
jrWzAyv+Q2rlQm4Nt0pWfXGveik9CoZasQzVFq23Xvgj4ZgArbrO3W+DvWADfF5jsGZz5dV8M0l2
eYX3aOL+PEU0tPYlJac2OPI2Dn/xEq+1bv5w0vCrYa1mVUg/uMavZJMlWe+QnI8J1kMaxplQ0yme
3H8Oawtymhhn4b4eneK1YBquvTGAayHWNEi8NnbCBo+qMPdRqR+AXhcljC8nj7Jwyh1M4HfdtvCq
I90qoKZba7xGg/VEQP6QethgJihTHUKbycZCtJFP3/0j7PwcQAibEjRgs3yMdDzjrI0Av1BSjWeN
+M4cIkyN7l1n8iGn7rzXCBfQbzGAxv+/TX/b6afwcmz69TP4qj2H1ZeeONsozRhCy4sbFz5GiX2d
Y4KsxI7RTWoKZrXuQcLsVlFtjjdyOriN+xDGI1SSJ6Be1Mzhc25RCS1qhio0MOyfuT5zt9C2Drsc
JulhO9YnLxtezIXN4ZZBAWLMzoZNLut1h/+30MN7zF2DaPGLm4AQdeCuZg1fAwMvllS2olVoKVma
SDT1NBviIjO8jkrMcETY2rjGOqOZWbERDldUd9Anjj2ffO0uV9JDYUMzqZv0U1U+Y1bXtZUHsfGF
tncch2HjsvfAfAQtlxSqMPnA5dWW2J4M52kZw0zAnDjFPWd+Y7EsJQvuOdl3EZ/iBJ2fmbei2CTl
9PQz3myxU1zA8I8rYGPfsQKozHDQUpp7zG+2UaO1XdkvjsufEE+nXH+t5xfyEGsVGVFSokWtyV3o
/NCW+Yt+CY2+crdEaYke5s2aMRR1I8OQrW8jSU1w7K6ImRCMa7GWUxCLIwtpm7cSBQVr19FeFOO9
MvR7yZsNU8ymJv+SZaxu9SnZw2tnPYpBL+/g0bgfrccnXXQ30uHbMsppNFEg24lkE2dEftpLVmRs
ZBKESXSf2TPZTE/VVe3oaiLPHbF5DuFrGxUUSMvN6nV8hyAK8Yu7fQm7pmu/QeZvB4y7yRg/zVp7
LcWBM5dNff6ssu2xzR6HAg2Nlov9x2OLji9Og0/hRfuaQGKI1cCaG54lB+98RxtXmuevFuERpD9W
PeFZIZ/QxDmZaDLaZnMYSu/Wa9dmfjYtfQcp6qjjo1LOnfeb5RSRjh7jmdw6C6IAVKOJucKQGHwz
AsuTizAqA1urCRQ7X1I3ODCucSUflqG+dzMbYqh5QV19RBnta4s51aw69p/DCYLAgfkEsHXi7JIx
uxussTu7v3XhQSufrVy/Wa3hu6qzkYtFPCJST3eZ1Pk9u/O2y7vLCHm/sS6KYYP0Mn+Qmbd5y4qd
kdzEOEIx4yGu++e64jo0Q7igaaSQ/9qWrXGCkJFXlA4Z1dZcNNRM3AsTX/1AnptLuTHqHRgtKjIn
1QkQ6b5K1Ya3ivfZUU9MCC8xocgVO8wvlwFaQ+ikjXkGB91V7Hu7UXiLkfgLA6TGTW09tP0FWy5t
1onNxpScxaRs6qjYJsxWVIufkqn3i4w6NZJlTUM/iWqrgWlFXPTMmJWZuM2dc85GIDqT8qGZiPJy
gPaj3RWuoJ64xHO+Tyl6Bi7dSfO9sazTiEMuES4Cemq91jqv/UyC0UATId0XcOzsOhdjvB0eQZOJ
6lFxVHQhDKoeiL6DyK0bx75v122jEGI0d3LCQDkN3sNoY962AHMZNaLS8Il77GxlG6vYQcIp2QqM
Knp+kmn9V5vKm0ede5cyqIjhQEv0ruPqlQqqlGLGnUnKMy/rdUuTDQGcdqN506MNo08zn54r9hcK
X5pIz58yDkSoa/vUq9DP+n0U9iyhmZ/ofkZyCO2rzjIzFOxWk5JFFfSrAdeG0vqmm1FSTSTfHFU3
ELq+G0mscNclxa6NuwFjQxbb16G/Fhphj7TxWJBmJ8mL0WiIyNNqsnTRmAOPYTE9R0r2RZryfZ6o
/lgEppRd0VTMPFG2+Wl3OXHmIC+pngQfy7CdoMhOlcY+XBTnRlFOrilWmvEhxbtXM8skCyp7oUB0
RzlVm1jVg5oVNe+o+RvkHZBQbzvmPtbudamdwqHfAlc1Mx2knO3+SpVMLIk2aglc7RrTg7Gmw5vy
wm4XUrSqOzRbOYlGsqD2LjwiPS+CBo3e+DQU1ViH8PHSJNqFKgT2IrUQiq3Yhym1Fi/cGrYyY84t
w2e1V3YRV9dULLVJmvuSRXmgJMB1evo7SPLjR5vYUjXskt7yMbm2IYl53EaEGyrS6Xrzw85zhlsO
Lgfld3kB52Z+dpWgYwGsROa5GtsD8ZMD/tKdi30gyjoe4fo5dP/hW2MBnm0I7TBUggZluHLbVdwR
YDM3yKstWt6k/mkTrv4wPsnW5Mvgce8XO1V7c82RoA3+qSRglYuzCHNUtg4j1Ph0MWSK55E1e411
YCU94zWp7Q0TmCVfI/7ouTwl2U8ePpxkh7zxL2ZkKtLyRWXujeN5L/IigJH1pM7PydQc0j76VRRj
jeF0PXTtuzDlgYSnPuGIKQoLLInKTLIYDAv1FSTIc1p6lzRNNqNZPdx6WtccgoqCtVzonwKoLN/5
U0cHjB1/iOY/3s6kOXbl2s5/RXHHgiLRAwN5UH1fLLaHnCDYok8AiR6/3h8oPz892+HwyBGSrs4l
D4uFAjJz773Wtw4DPs+ALU7iHMaGEyX2Mh8fXY5KOf0juvgdrE2fIyCocxwcHcnJ9zF+d3RuhNI0
a79LD87gLOPcOjYhI4W6Poyopr1O7mOdh4lxVxB8Z3m7Jc0CudSXwNOUh/eu+hlondpZvEgw09v6
IfWmm+d3d0KtDafYhcEPMUlss6AuJ/beemN2733y7hLQoXis6LmEZF13PElGovPzHqzuVRu1Zajq
XcUKo4o3k2T5trjXo+rJSefzJnjVFCNfuktqBXIC+aOe8YRatk9x5+9N1CSLqBeXOhZImXMyZFi7
rMzt7xISdEh9yg+dKwFC96fas9YuoEsBkHmKL1xEQA5ojvw3BhiXfHgW6TlkS9ZmSzBPhpM+aAiE
equnMqGDZXZgqeb0FmeX9I/zKhi7Cxir49LUkpubfbHBY6IYpt3Y/+SF3GqMerv8pzIG9AHEXBTp
o1neuQmO1p+YeadhDqhVjgVRPJTeifjwnB2og2VkPTS23Oq+IiaLXTx+dIJbgsCc3WmpE7npRE+9
RV9ovHLmNpjEqircwAPVkcUaivYAWkZT5ekmIzcqm0mAXJX6A3Hha9g6fKcihzp2Hthvls2ttpmf
xwm++awcXxLZ/RiO4S6wrbQr8Cdg7Ola7Mzsk8orJNcaTwXdCHStzNma5s3oEvupH7wL1AL4wl56
cnvMg30rLlFR3Kq2cBZ+WP1RXeSsQjv3nrtq/NIr4IgFgmKYXv7K0fGygbbZezYkZpvcN+gF+DC4
toawXqds+k4AzURaww/UOI3VuJToPEZbJQ1kHa4s1mQO0WWNYSGOdraXhu7sBxpkNFS6T4HJfOGM
ot65xT08ofKOWBWm7eOGESWC2UoJ8r9qwkXGJ5vFdQw+ehZAqBWE5tCbLuD/dTut+jZSGHb7Hvl1
7j8ZiBRHorySIAdUTvoz7YvAdxdS/GTGn3aUG7plCsI3bCDH3ysCOq10A3XELt8nFv6OscqIgpZz
JDdkvXZB6UwbBFSMhBukmYWFsJHLHjrH0P6DO9FLdkYCiaO6OvAlApqQxa3nbtZMbT/a3kY3tiUD
AhahrCTnjzy/Bo1TscHMy0HppgBZ5teawr6yv9EUWwmje2zhTveEUtRH5wpiwkin5YRGwnqSc5xL
sFcSsFIICaJf12C+M/WdIA+JJ7XFPLq0/R+ltZsK7EGKZi4vGWXV3LffgwwJvN0ibLYinnKxUURE
zDo4hTJ7rmhDlmNkPoP/nfRnI3pqiCsoYwLAvxp1p1XeyvI+hn6ddA8p3WA8JQdaRomPCJDYqtwL
+N0eA3WsCL4LmBwWhO21JgIFMnL6Y9jvPdbfXB1wr6z6+pxgsmlHOImXdrqLuu9KP/rf3UjBqx94
UpZasi/KP3mpkGDFJ8kkr6iTY6MuHb2foH2RyNBI6xJJxyoK0qjaSHC5Ga1IavVFBU0hEC8A8RZu
+arwcmrjKs9OPsduK642DX17OyLml478rCUg5WLhUOoWzn1Z0d9AOg7Dmp6/EV6y4NKW/srXX0Ee
AIVZhDzxTMrwGHpk/lkULUaCJqhcNu+/dw7NjKDHWSiKrZ5zavBmQ/nOAS8d0rcpmrVL/hWGzp5W
Z1NgnNfvHfstrL1Vb2192GMTYeMOG5I/XSkkwOSV5snRt5ZzSx8s3IgVkQ4NB5ApOQA4wptA+pi3
TNpkr7FLMzz0MR9jvmJGDi2HGSO6Lhud30FMmL25NDnWmhH3dj2hPfDzlZEYK5dLkxZ/nNnAGzz6
A81fGmkh59GkeCmMAfn5W2bibpgTN6Nb5J6kqE8uiUKyYq3UllH32nCVLTYpg0Wq5J8z+rl1b6GN
05Vw79ZdtKLee4iJZPmCzI+ei9dcOhTkuf2OUiAgGc+sOHX2kMRiXL4YPFIYEH21Nejox/0mdrbB
b6DHri4ZOKGBoUgEvYbFjhhkDjn9UwCYQMFRy8svWbT7DJtBb7+p+IDuZdfbyS6cauIhEZsgHEUP
AwElhFASbyTTz/mGsVYesNyUeARGTNhql7H97nLVSiNZleO7ULyp6V4qawHOQNXtrrWeOvbkIeGe
6X6QaaI0QYLLkIk5kGS5ShiROh1aayaVBmNUsyWwG+5UAKo5bA4u2RMhc/xpQFgFhBrVrGdTXrOS
xDzDFXaGjAHzOGPRu0+DpnQU4Y5A3eYXj0UkH5U+39fYSm3JIURPxbKTyP+Y1vBcC36FVHuUEUih
PkwZsJP/sLON9qPRHIAg43TXGzQMi9VE/7JkuFOSjKIZJCSqDeOIDce7WK39oMSHUgUSQhJiy7w1
LZBOWHVkqlaFr+ZOJA3XIEJiYEWkdyXNzNoYc3NbJSmWKN4oUwIyRfdESmhbyPx3VixXak7XGWj5
RCGkXfTY/cscf4685rPISs7tWlWuitSOL3ErnoOHoDRbRhuJeA4JOwqQ9D+2lFlH2+0eTNTIPcjB
GaaSOHQuHSa8qGYRB9iKkOj+JbUjFME6+x6JsNiUcvTc3aQB9jvpyVV2FqJ8d2vywbbM4Kj5aBWR
k+0Na6hV+4mBFYsJUsjuGGW3svvTYmQMjItZfOGMW4TnNnhGiX4QBMy4Uw0sHYQD2jC2ujVpwtNC
xzYo7PzF1CGD5G6UEpbE/5gMetOh048WBRz4bGJv8B+LwvpJi75eSQeFcChUBNlQ/wjBLJOFxQgp
hPyb2r1/L0j7XY0xMTmUfASU1qtBN7rbfDxjPLBNwk4szQZyhlZBKzF8BK9pEW/MKrpziQUt2+Q1
ddBZlBZGR8x3OJhbc81t3J5znw6SqzTrLYFepUga012I/thBwmIqH5QMGPKwc7j4nhqX1tndWDIw
EooHsKG76Y64BQRYKXe2JlQji0Wdj8u+sAEbdtgdJ/kSTcGfvhlPRW589dy+z9DkZ4pcuB2dLD5q
ZXmXpLX14lZkJ1haeoKOxGlg23M/JQh88PyDJZyRluOUIXU+tC22IIFzq17VSLV4hn1zJLZIp/HG
ilxE52aqHgiwu6s4l9sWn1170gWQNpSkIvL+AL/Rsenoy2lOkQxs++GH0dZFTPdKpmeZhx5sx/pj
DI5ONbw1Y7epsuAWme1Z2nyWVcaw0WVa6PnfKHfIA0dsV6TmqTIjZ8acQDe2njGM3ioKO4uloS9g
VOrnjhNDw5siPYjR0M4aUGDjJRGQ3yLRv0Jt/zDsBKksuXHk0c5RthijkSswieFmDfP+aHT2g4wI
nJPvNaLKquJfd2z8dApr7VtZ7a2jxh7wijc43iU7Bvs0XePvPHnXivtR3McEAKh4k4mZoR/u9fJR
uh8tCsPKK/aZ6Daj3ONzMMOHClMDjr+VHSXgBY1lnZ/1lNkEOuoyRIhVMCRCtlmuSpMoJ95QZae3
mE0a5xTEi6eM3qI/0tATzKciJIkNAqMtZ7yCRX4WvXtERdV0/5v22dS+B+tlCvmlACA54k+DHDMh
qyKevnjKD0VEsCkEj+ec2mZM9a3CTWKr+IkY5M2Y9EQJfsm0WucNZ5UxTTbzuT/aBGG9SQi0qdjt
ZDZeTJAJi6I3N1ZmvyfxvalTg7I/higgjRIFQ0p7vE2n3cC22o+YakdARBBKqrE5ZEKsFVd2Gtxt
mzFNm4T9GrvDvRzKnW6hsKrs4LNo5CFtu8fEJY5LnRlorjq0S6WXPBfGUa/oglInWLFYDcwcK8R8
1esYvKpCvnZiWLpa/qACSDUeQz7MPXSJVvKW45bPzHDpp/FyohFaWs59RznOzBQG7W2qocWlTXUI
MKAq/TlO1J/Yhs/ljIuGxdsFi1F9+Hm4Kgx5rQrnAMdmWRA8HHJg1Wh7mTEuYq+lo9BxaHBRMId4
hREh9GR36t0mjPeRRgRnCgdvXImA4sKwLopmlsVY3sLh6YUXp2bp0vu1THHVtisVas8Bkw+jKncF
BXEEgMonmsFFT9FqtBYo9wTdO5TSGYydtonOsXWzZb0lYLLANJXxHy269n4MW3fTSo1bBdxtjaev
Jke31187HHNF3ePt2NoNzSaQmjV7u2F3b501LpMtfAq27W6V+S4EX+oSI8ApjHxXOtZzygcgKWNt
NQOTGPmSUEDQMdLebpuK5GxShFMmaaGzynMiRVT9zBHf1yIuyTE3am6r5jDP34nj/eZ6MPjoOClk
Ae6EGqwMPpjpaxy/mWYeUhGg/DgLvdvFPz9RYvKX2QnqJxgE6yhnwF6YpxwpaWkdI82ApsvNhowk
68p1FH7Zbb8eJZ0xqFRj8sT6v6i98IxS/LVJHvqMIwg6RrwfdwE1i2MMdy3dASt1bvBe11qE7c4J
MKdzXh8Lhq4oMhS7YxtoaEOYlhrp6yx7aoW+d9xgPWjlKUjk3WyfTINbCeGxYC3rlb5HQrvyJlBP
4l2mI6+LSFeA0I87loOpP4Dm+6NzFEo0NBMm40zhbioj30pfw1JekynOJgl3bvAXtJtok9QMuMyI
np04zippEX0MUAScjtomqm4emIxuBNZj3gqMAXgU9lsAhCt/aD8jqR7mo5WO4GQZBe2+wn/jay3q
cPL3UN2vDMM5DJj/JSgALTkayHWb0NuzuHDfAEzUAv52zvPfHWHonGueYQLVNTc6FjbiIMgohWft
88re2uiZqTFVq340BINJUx9TQ3+oqQXG4Ez8hgfJdRDZeznJjfU1RFerbvbe0F6khHWIPQkjac8T
B1eDmQ26MGPcC1u7t7rhyJyNqAy4XHUFUcxYmEHScPIu9rLfsWldXd26NuRlWS0A0uHBnMAjpJ33
HVHExu2LYyvWSqIyyvoJHwXZXoeqqTcDjVGbItLxvzSrhPfE5FK7p6cnfXMjjfIp6cdd/1mY7tbF
AIQNd+8YPpc6HXe1AybSVa8tGZwNQSnW8yB2PjVJblVHMlyhcZibWN1IVXtJxuJcmYROz58PXGTL
O9jec8CxctCnqzs7ZeaZDo+HR3+LqYnUmqvm9avM+xMVW2v6zsZ80zGtcCIgDEn+nbTy0eTm13A3
8OBxVN8LASUFbXQE4iYd6+0oJjTU7UFvEGg12idM1TuASo0WPWgphjCrP+gtGhowmHoX7zoLUW2X
XRpionSG0SGyVQwg54I+pVOgymXqnXB9qo0ZaY9EkZO93W07y8AOhiXIypDlE8Qg7/KWnmGdbbAg
MeeCj3DQ2QTM77Cf8RILk9LcIfIvTZ7wEHqmu0tLCEV4VNwgevR7f1t31aUrPz1FJyvi0ac8qODt
dOneoP8VcqI1m/umrK7Am6lGCQAleSXV9UVmjtdcT/5001XRqC+Mb9U+pZEDryaddQisqVsjKg8N
wZB1VKJRGBDIsl+j5xVpuZPUJcRPfYWSkzWHHz+fXsLp4ubi21YbwNfbLJ5Qhz3b5O74BorlDwQa
AISCuylrwT0HXwn0EyKLZf4RM33DnhyhR+xieY3gkx7p0O+aMF8mFbr7DYWUxAMdl0R43IBLAVhl
XIP6yAhf3XEuuMK186ERI9UC/RHoysKs3doxr62/ceR7qzijY3zE4AM9HO+jpNWZ0w+lj83Mj63o
Ukw0fQl+RrmXWw3N7bfUgq2XvxkFvtLEfREuJE3ifYLvWs5xnzqYtJ1Pwkc5bLWWQ7UQ95xSdQZN
cLj3rvOCUGujCsb8Phpijr1FeirUbXKze8156D3tXXPusqFdM7hfhC3CGPcnlfYJUs0Cd2VZhe8S
mSz512tRasCEAWtrPdmPYO2mH4Ntfsj29oB2B2gPx+1tZf2MkYbrVNs72Ohy48ksHgFWQvHTUMIG
4BkZ1oJ2hEmEvLAgPk0t4K6hPk+I9kpXHU4Qv7rMNjdHJyuTxSxCu5zlcuON8OhqwqANaPR5f5+H
ydJ2ERYxgNBIkewZKYzY65yHWrK7eXdmZt9m35KskKQycx9AQoii3thxtQMDcxi+gxJQZQt4Ix7q
VYglobXVSiCjWzCMhDtjbZBy7dNQ0OrrP2NAGdR6eJGVn6IsBFEOUXCXdGdB7t8TgxYS7fRs1934
TYNJHIfLgCvYTe7i7IYQHPmpVtm0Y56D6Jp0gPC+BB23cEPPtvcfo+46Tds+PcURfreV++YXM4zr
tUCY1yrmnka11hQr3QF64d5kpXF+jMHfWMzXLQj+JOztvfHU6eTmgVjuyJzKr1E8D+v9BxIuj82Q
nphejio5Vpa/Bb939Gr6SfYXcgBuHvT3PscDzVx0RCVbtXPjmeJ8TCTuFG1JF6BBU1+t7kdqAtXG
2WJPg4lF7WGSgx11i15diVRowvrosqFXA1bZfmlo1yYqN0OjXbxj0jw5QDxS4ymkrznm7h6tvpsf
AC6SDK0zOjoqRo4kOi69S8OrD2r4FGaube3IqK/F8JaHcM60Ibwgk5ArDVSZ0yp/0fTJsRuVcYij
NuHzoUqRyPGgd3FqdxEkjJm9FihYunFsnkN+E7y1tOchQ43tqqM1BCcIHUea5MZO7+Wj66MdFlW8
mlIlr1NYixuqulUwKdgbWG7WdlL6JEfpkBItz2IkS3+k1qFdpbjEVx6SAvQrS82Xa79GwZ0TTW9y
2WkuOeJJlFs8rw0AcFYEAuWNw6CHl9YBPzZAaWPJ1qx4FYXVe4Pyjsl7/sfQA0Il7T1snXgTROYP
MyFiWWVyllCpWfDDgwCPfgogKTK886kaAa6jbjjEAL6ODfg0JOJleY40OyeHos4Y61DmmkEXvthW
BwsQLtH294+1C3Is9kuUofNX8Qbs9GQ078luyB/RtTuc7GvEM59JgRZA75LxCvrJOaaNhSZakzw/
Nn0we47scBt5S6lT9vhihHeI9NK5eik0rqYhaFbaBNFYTqGvpmbytsXo08GQnn2kBfwVWyP0ONN7
00lp4HjVe2thCu1YlxEQxHQKlxVpFPDFiP/a1JX90atMHBtGS0e/aH8koMxN3Yp81RJFTte5x+UJ
rQn3lz/sVEkVMRpTvetHZnmD39k7383v/GGseFEbRqkXEk9tg+RvKxQpBupGf4YCdF1ZobpV6dEh
UginQ+nSeTG1Q9a2Gm+wuylzKDZ53a3iCMBjNPfmhAdaNSMe5xCSubpT4OjSXHOOLt6FsYWcXLj2
MUcmy21Y31UyKjD74p/kPAp6Ju6vQIe9A6k/eFTEEHP2MKxtTkDsKYovdj/px6J9jj2nPIFgNNoY
1Yxptvhb6ZPpEii2q8f0HYIJ6VtbVXsZ7qDJ4QbCbLSxZP3mxx14VTZcJwEbaYWxIoKYG1swi7yb
2hsXjmRltRyIj9xP3MAQOiHqGx6NZ1RPWSbtsy1+4JuwiBXlKzLzCQWMdlcD3+QIGDLZaw1vN7ls
Q5iDzhOmnYnIcz34HEQJB7OhlozK/hBZKUt5WbzFSK3OSgt2+qTyfegU3/1IRx69NsQgwmLrQTs4
LiY/J6iKdWJYawl7dU2pSltNywh4z7sDW9tDAxFHC2BmRILRWdSl0ZHBHswbMDi+GTy3Y4GbM22p
a8vZaNOOPqqo7RS0wa7ROLEX1rGaiG2KcL0xibdRYeUBJ4MBIQS4vmFKZ1khVINIZfsIjwy2r/6M
TxrDEzVDtVcZfTBLzu32GLNh72LsIBkNiwiT+LEYSF/VN0KMAdaXa8iscuca4Hdy97WZKd7ebGG0
purR1qoZpdOZ26GqnzwTM1uSl1fofowNikHAOZbWyZZPNXTsfecg3KTBuC0y2mukMa+rAoxeaJ3J
QR93pU0HyewgxcKBJzeBXZSEC9aq3GL+qgFInSZORU4LJGIAcArNdMPsDRzqGA107XRkoDFa8gpV
ZmAF6sXhQLMTkb3qZyNs3FLspXk8h3owug2H4mJkswiGJVlEbbRxe6O9dlHdXZEVf1oqSfcTaI5Q
GudcwXHJuzHGSoXKK2bL8rK7iZthgU7LX+YTMt46hivoF96nbbCip5E+V44hR6WcMJ3chVYNfIiR
rDOvDtmjavNnsG1MNrHNV1EzbDyjx3/vRoR3aP2LESUOzPZUbPz2sYxFdTGj+NtKrXgr8JaiatXc
Vd3aANlSGhWiAALQxu5uxLjylGI+9N1+Whlagds0du59jSGaObcsGv85rpWzNqz2q8o65tGdIExn
h/g1X5qpbq8E0jGZ498HVRZvBlI/ODsRVodyTFuLTPsisYF2gYGXEFhFjLIeQUo9CoCwAUS20fT+
GG2DXQjI+D5w8MbS6lskBw0o14lG+oqEQLyQEsih1RhPVuTgyvD7YWGL4UuPTYhxJAyi5pZPE0VY
RqMWqhGflQzVVpvOek651pdI9aA04cIm98dsfWz4JXTSX6a9bKtjGQ3vXu1mmMYpT5SJfDWfzaFT
0X/1pP2dmTUX50T/GcLBOwT64GzLyb3ThzQ9uA4oW61NTpqq6APp5noEHk70LSzfjgEcJ2Nc3O3Y
76FBHkeaXqcKMUKAOiSoxUNE63vvN+lSlRjcS0A9C+sD8xLZ9NzjVdB/pZr+SULowQzBC3u1U+4n
ZtQpWqEwtR+QftgpfPLIxQzkaOM9ojLr5ldvY2js6ONZmD9hvoUDNVsb6c4iMdQaJ1YP9VEF62o2
r4cDW1Obb3WzIW+zEgc+M7H2hcxWHn32piouQVmhWmdzWbuMzw2T2iXKW2Ku4DHHPbJgqGcWhYDq
DpED+yJHtOYmk78JMx82vKXhKAccY6ZpQU7CUC/jtJ8Dwg/zTX6ZbLBdGo0tVGk17r/7SjPDnYai
zS2B+xcpi2+mnVCDvnpuSWs585dTWGZnWpHd0vSvsW9nx0oPGEiOVYVhgXQPJWAlaC/OYB1yWXjY
rVz2grDZgmmmFNDatT/2Aci5vKSqVR4GkRbKpmtQhhdom3xXNPvMRyvYvDWla52tgpyaGsVa4JaX
yjOIG/Y4mLE/FSsGUDn9+DBcZ1qpHfIgfrX1DqdvxsoZa7NdrDDg4zHKUUPzFjXNT2a7nKClBRBY
1jsxcrLQcCCtQa6nBjiy2q8PeYhKWw/reO1T71syijbCdL7L0H1JlLHmy9GSNd/bBgLVW5YTnF0x
nsVFSlSq1x+nxrtHgEd0Xwdv1PF8EOs2z1LbOfgQUQD6Ff++YXw5eiWbJ05GK7CdRZUO4CqgceBT
wS3veTX1X1R90VC6pdkMUBpCe9fmWNdSrbRgLrglPUUcrhEE0jnEczt7alSORDJK+7uuLZttlBqP
dZnaZ0mkAogbhLDwsgUtIWaMd+jyz6CtzacgZPLa2wCQ29r6gEml74sad/kwhf55mmXYPcWD3Rm7
rAzMo41KJ+E1TiXKk6XF9xPXMja7kX0TWXL+DJQw31Qwf3GkhVdRQX6c0omPpoSna9QfBCX/CZOO
Yw0EQKeoFHoI+pCqGjaViX8jaRBF0rcAMt16QPJjqMLUzHVnN/dMHfY6gVhYmPxDlADgN2NoX5T7
oGcpHVdV7vTwlQdtozx7hreZJ4EmhEkrIaGNpJJ29T2XEPFZw5jcjWMgkbkTrZwhwPGacvcA+8UA
aF11+ieLOIvTGT+bb/TsqqrSelIeTLYCwGpsaMl65PjzJxVvkT0Mr7TuNVIFVqJAfqayrjo0ErWE
ZRjPmAIeKs6V1ymNDza1wwUw/oXJT7fhqPaEWp4kNwMdVlHzG5Wju5kc1ACAuYHmOW7No+UwA6jP
nVmcJhs7xQh+dekKR6cWzUxU0Rr92GAy32Cqvg/jS9cMzrlJ3GbF2b2sjC855OI8ImLQbcaXtgjP
0CPqow2RS3cq5NaFA/SDwiAe4rPrMXy0M/+oC+01GFDtUWTSS9RnQ4L/NLb53CLsoSuO6T1tHhqb
ojq5TgAXEV4csHX/UIZi32nULeiQ27WRsRP1qXkchia9MmldVlrwWkJWR4+znhxYej10qkXna+ic
Y9RycNj8zqdbQSrenTt1KNzj8LXvg/zkjzeSCUN0JHMwikunKacgT1LfWFmKhE1Xi7p97GUrCyQW
Oq8TZgE4Pnr3igF+P8aZSVTn+CWFZm/d+NiRciUtBjmNZy5a22GsLtsf4lXwtMR0mTp0vtJBshOT
WktBx1xXGtUph7mKdzLol6mp3nrPosAoAkBn4ZvhjU/snduaYnznELBNswYkmtkQ/mbIGPF5A7/U
6DC49nWpnRVTQ0I+BxjXzj5TIysWol7hTQ+OXvjXfDBW4BJdNvAREG9DMx9gCZFPnFpCqRAxwbVC
4Jvt89abtRGkqLaheXUROJVaBLBN6eMO7xqEErN/LhtMmbEFXEbOOkdPH/ZeAnhXenm/Yybx1Qga
+ghEwFQnurNKMffoUX3PBBBoEqDIXc8HjQc/r93m5Abtxoz5dQkfOFut0W6n1k5Q+/pIaIhS3Wl5
oGPrNBmY2Jz5uJUJXxPmVrbJpjQeULujIEEDu0ir9AOhOBN6zSdiLvevyk4fIoVM1WSRWUVORnSB
EiADBwiAhqvarefbX4ataGNGEn575Z9kE7vk16WrajCm1eAQ90A38xiaTfkao8lL/YqEdU6YiAD8
O0PT8MLvBw2TQ9OAg5nIZBoUikI6sauY53mRy5lclUY/pBzBLkkQKU0uzN4BN27f11sX3V1lWpdy
qJ9FqJHuUxLubaFNTEOLgTOa3cYd+hcP0n4DB7YPmadQBJFrodcDdquo36CVxt4r1alu0a8YTr3X
J+dHQXBbhROudho7JLp3HVmWlCrD0C4Gn9R56hlknMmxHxvYO1FxAQoZAFnYpqONyQXPJk73T7K7
fFiGxZH7xNz8XZBZQMZPF64j/V7X3FOJPRHr3EphMFq5U4MuJj5Yqu03hLbWuwJ5WQ2lfRWOCCnh
zTQrdMjDMpv83d+LLDGA6ljTCs5BvKp9DhWlC8TaBlPuoL/Fkdq4qKVJ9pXafRkgTCnimgBC45HA
3X73/zfkdU6T/SzKEZB41NT/7TcpNvwuVu/N+3/5w5q7qBlv7bca77/rNmv+I8d0/s7/1y/+7fv3
pzyO5fc///osWtnMPy0EBP7vcayu+L/lt67rppDx+//6F/6V32p4/zCE73nIMDzD1n3b/J/5rfo/
PGETgWr73OW2Lf4tv9X/h+P4Jo+x7poeLgPjr7/VBWPIf/5lu/+wdQeXue3+/jS+9B/v+w5hQVhI
LhlXkCv2P/78N9nmd0RANPU//zJ4Dc6K87ftv/75lyuEa5gkQ3q6rQvfMlyXr3++37O4893635FJ
JFrqhBghrXG4yzvlb8uu/ZMIJueTm8Lnp/041oOHvtT7hoz/ZCkPYUUOM6umxS87+zpizFjGrl+s
yR4ApuPQ1tMcUi10JFs5FCmrsoY7Tr37GC7bXk7ZKbCg3Bgtx/QuoCL9t6v/f3hTBGj/b+/KFLZl
wcswbY+LNWfW/tu76t2m6geswatkEM9G2SEv9WkGWjR8EMKLjiSvGvhf4B+slnXcnLyr0F8nG80u
McqcYeQPfa7t77dSGKCF0+OHTLHjdpgDMU7bNkN7CtIkTKaNlxvYtLCalr6+9rB0Io+ssA8VJXWd
IvnH6gDIuwZHBgbezdKjv0iBTupH6HYILfmxRNpgZKDJsmHFRObSCwbXrDlNhUPPhVoMx79015mg
t8ZAduG0DlGE9DU6wNdbw+w0cmd7sRNG+RjEABpkONceQfYRx2GG5iMKAU/49dYm6pSxOEx+M6pH
OsZkXNTSvfdLn7S1ATmfnsXriPXkX68taDWTJQZdxKLkysYJ3FkbbpWF0rGpymnjOAqvvyG/iRh7
jZhVbhXmrDGj2Mgk413dGNBTJydP0s+uyvzFYBCi2Uypk7JFLYkrjkKYG8nGgKXqEo1FmVFWUQrU
aY7LF7ksoa7quXuXcNuYuXtHolN+Mz2evb4BhzjhM/69bCN2KPxyq3i+A0ObboahkLCXCu1fVJA4
pWvo8oZkxAvJQRd6RvcgJu0tQk22rqT7/fsxJC1/u6wlXixmtIMHMcVL/ZviOUVp53Zb0cTlv14w
CYhLCchmqccJlCcofCm7jwCnBJSKCo3v/PGRmhmS8UGrmP7VwYlUCX4w3dk95BgI4DS/u8/MQbLv
Sv5tbbyQCImfq87F0a64eJ6Z7MmB+zRrkl782kR/hz5rBFixsKuWSJ3eh6s3X8NGEHTMIfMprkhe
4Lin9sS92SsM5Z+/nx8V3IfDf0cqNT7Hg6enuMrm79NzHkNDoUSu2BM57fvbsDIovM3uifYMyWtd
wQSxSHGPDz4ykxRYVsWcJXwkMQuxRkBIYGPMzzw/yPVFsxbtJkvZ4rNSG5ElRM/GwMG97TkGRkRy
wFbh7Iv4ZIHU/dFJmsPvvVxlCFjlxe9GfwEhmw9hQG2VzfLN38c3Togh+n0wG2dHwgTHD5wyS7+s
kCYhUabr4XHLSl7dD9Evm8GJtuPX7y3RFB60wxnvMK8BpHN4248iL0lly6uaYRIXpaSlH7RAQfyW
12FyzrmofQeu4K6Vw9jg916tqU4nr737z+/5vXsTs2A0laqauQIP/O+H78WE4WJJShfOPp2/XmrZ
tEG2dMszCKJt03KkDQBRSlbUpgYG2rcSWmkIhA+DZ7eMZ5rPhBDx96P//cV//19W4lNoFONtdvjz
72JExwKJRsxv+fvSv+/s99tUj9UkpTrtTdT/Q8+sWxh6fIsJrnFHERyKysZ2hu4xR5GExk5bJybq
srZEVfz77b8/2k05TmYZc/pG+Y94yIu5RgU3tmBSDbs5zL84+zy25iyCjdMHJx7V3p3fhFmCdBxQ
7QP05Y+CpRkpIhFUwdDjY7G2v791pIlLaFvTOqSpwEDT3/oZRUpae/+dsPNarhvJsugXIQIJj9fr
LXnpRb0gipII7z2+flYmO2aqVBPqh+5otSQKLjPP2Webj0Akb3PJ1z2WL2E3B1u1ph1BoAraQpRF
JhNw/BeB1aSOS9sVGsabc0G2TNzgUGbU/o6zzmaVx5D/dMKzcjymLabM0Bs1aWYPY2wIifZhnO2Y
zlaPq3Kv3napdw26QY0BND7nduFcU6S9TE6gUXmbYQK4TeWWQYb7pU+8Wy23DtMf/kq79DFjaojr
CxJplqFczVmfvpjL/Iw9FRPurmrf8lpvcKqaoWLCoi1ju9gtvisueXVBAhNEc3WfluwomMMWciXi
jMWZI1pxUZcnmvbYheFn7JibiETjS99Bpbai8dWJX5K6CtgREn8rbbnVU0Z2lPIhLCBkYQ0vn1EJ
/qC4seEFQC1MT7hguOTpmFe3Hok9rAx1mAcDHNNkqaWRqgdexAjAJb8gzViedi66zazF+HjJm9eq
faW5aIzkxlshfD0s2CirJUoEC/2dn2DEGZXsQ+xayRA8E+RnYvCGJh2ArOXrCkkBgjnNMWHJo7G1
bOkPMd0qnZCO2LKujTwn4bF5+9ZYbrmc23m9c1c0fGmYEXVbp5iNx2KMr1DEbrA14QXgA7EyDO2g
VoY6uMZhmWg3t1HAwSb/3WkhOX6Uh6qHpQ4RGLOPvth12AwMVu0ucMR1YRy4pVumHcgYqbmE4NX1
dFfVKJD1GVyg4Ntg1152f9kI+qFEcLQFaf6xGHOMkqKd7sgJ0lC3YB7XD6lzbDBgcHqCaF3m1CiA
xg0StQjEjtfeZSl6QCeNV5XeGjdifVm/NUujazfgJsOxdaJjjzSGJUNrIJd/5eRw9oscF5qabphI
CDpvy3lWlVmJMO2Aamar/ijTVEALMg6EZwlStMKNXsNeqHAnUV8XzNp7Ut62ev02m8F4mHsNF1lv
OuS22NbTfABqA2kBJFg14lNtT5rlC9yLmD1I6ilb0kDmHUG2TNaadmy2ZgV4Pvk6gjbSXXbwMB6a
Acku8lmmprwD7Zmgzpr54bG1Fg8yHyaymTxOGX8AUrbfI8GJIhJ7PDIHho/UUXVEeoKlIDPPXh6C
rQUdg6l5cibx6ojLtbgIdzoLlE2YQVaEi3r5I1b7j+nkvKkHgY8CLeAsXtTZBw+LhqyEaDPciqpj
W814wJhoRE8jhMytepJFAFnOIWQulwID39NR0Ia6jYvy9K3CaE/09SHV7Wkjb4pPvd2LaiIzrVnQ
Y2RiXWe8l5g8BviP+H3CGx/WbsvXYFA1yL/DFt/R51KFy1+FCZVWj+ewHYWmqsIc132OZQWa1hgP
RBFAsSokcrOH4yFszB34e0P1PZ1Cb6tKBLUI1f+KIh0bO9/ARE+WS+PIWjXG7EDCBlut0xy7nk/J
S7AfBiHEems0exgN6EeqRL+5ZTOcZ1z5PVzsWByuy+YYu+ZL2D7FzjWz2AZcWRqW5PJCdZSgKEzR
onGpwEFmcpORa5Ay3VH/jDo/R7nX+PJoLssTY5b3wXZNJIkxQXllvW+nYN6pL8xOCcItggHzWAMe
3Aw03XzUXr/mC222eAxuw5pAhdR61M2B1KvWQZw7C8jJE6X92BwtQeOek/oSo8+fpoxsNh6UkXjM
eJL4Gi7szeqrYLw4oO50PsfUn2HC8yu1ldhF/1abzWOLZG03JbHGRz7dausn0zZU2vIe6sj8qzPj
XeuwtandKkjrbqv2HiFLrpICL5KbOvYelnS6kseDqSoRTuLeQj6qDgm16Td6dq4GRv1Jz56o9i5y
MJnlldhDeJ1MmuT94a767sXRyFFodduqpAGqGUK6PXOnxXtuZVVRxLztPzdcxu/9Ft2W4RqO5ZpC
OJ7r0uP+vd8aanZNpyGtXNVQ6kPGf+Mp9IJ+M2nWWzQjY4JYHuyZxaJwFgmmyBQHSQwtpQzzjS7F
Y1bLXqXbn0ttMMNge8tbCFddWBzQKNw3kkr85+s2rd/6RFNH4Qjshe+CaaDaos3/+3VHBdqCdCRI
se2tc5UX6EqhyBAWs5Evfqf5yyklpxQVzVnV81XUQ5Bg9bVdX6yQOy97zK/8/SgoNGyMrFF9Xw2X
Wj+wx/xAJwRqA/tfZpmMGq62ZHdBLeuyfWos1jqNcbytWQi+/3PgvNnDbnhXZfEStds/36vh/Pte
Td3yBBRjuKeGZf/zXn16FbuJMA7AEovKNqdC10J6ukIWwFoFP5BZJj2svF56hK/W1naA9UILZoCs
d1K9s1ZtlUDYaYnlyD2q2rDBcIU6shkmciPkFqaL7kj1uB460N+wcM5OPnX/5W5MebV/xy14c3x0
TCQty3csRwIkf39zDuFc/kImM2rETRfbn73VkcxsBAwA4ViFY3gTTc+1tC5xH+UQH9XGUenesXdw
nirn7J4w55dckxMGWYqptZ3hkktEBEK+zHifIXB6ej5T7oWSnEkMFKYsoM0M54Qk6ckKtZvNcuMS
hSIfKoN6a1VbexIl/vzyxL9uVxieq8s1ZvuO8D3/n7eLVQI5wxm8DFMHC1B7iJHFTy7BfHLdl/K5
42f7fdDnH1qPdg17EBBJuoNI9ktxwHHWDNnxz5dlynX921tgOihMwxGO69iWRJf+jrN4Y5oMdh1v
RwvDdeEO2ILfm2h42ibvz0jOu20Dh6xMgrt8xuSxaih7DDFEPCpOaVVXyp1XfSG5N+5coubWdkzA
+4yAJOg5QOqZX8p6ZakDsbJAVM3m6GUA44nvmxDauH/wrXmNxPfJYDA5esbnn+9T/Os+BXcobAss
jhmo5/22dsZOX2jMU2ejTk5P2kpGA+c2jvLAF6QZM0eg042GHTLTGT/jUQsh/c7IlUWmvf75akxX
wlf/eOxcjgF2Z7tC+KwAua39/bEjxvJDkcJXdcTP3ieAJV40GqBKlvbBiGvZuIC/iIkpdUr21dqq
5hlXLfxq7cBBISGykxmIuyUMgFs6PTy0HjneAcOPwLKaY2TxFwfiDmVHHKTx9zahMscQ+UL3TFEn
z3UaYrwEp6+qbaixnq8XjrB9MrOdVJU3b3u8N1TLo4pQPLCtI3OKB8tvOLZUuw5wr9uhsTGwKdKX
DARE/mS1K3mAPgR46IwyQd/pjcPERhRbT/p6sb2/Uov2NAboxgAZ/3vZmcs2IpEqkVJGEU2PLOjz
VwuOuwx14ocqLwhQTMCkaCkamfExpaAMDicojhUs8ze1jBuZOFFPIC0+jlM7gH02/GXcI14KTgr6
1Jex2VveRT0ghX0YQ/wYlJRJUr6TZiHUphpmSDfM9XrE9acy/ecMisFEvhtaEtkQVANO8QFXok3s
xbJSC0ck0pAqMC7tTqMlowDb9lX1hwrfQkd4tyQ0OGMO3EQYMit/jH+FqYPDrP1u2lG8SV0g3DYJ
jwg0jF2VB9kON4Nun5YOiU8Gqa1d9BI6+9HiTarKHDnnNuutjwL4+pLruBs0eXxrwokZurczHMaL
Iz9s1aTzdIfFK/jTQnqKRLwMJ/kkz3ijp8QKNvYpynBsNjzKnEDeU1jNp8QcQTwbqO05HcggFiyd
KEzl26IPGA4pb3rjDByZLjGOtzakcCQTV8OY9lKi9coGDYkV9DEC++p8HegtncHNnjlSBCHku4kY
rhHKoKgGCCUcTRnhdEjtq3Zt5ExNIA+8qiPOmWJJQkx+qpMgdWegLmJD1L4vAn7cL7LuLOyvULH0
Med56xIFEej1Q6jFzy45eiszR8IwLfGyct35kVGMCwW/x2w+cWDN6RwNNi7KUmrdwXZlBUnjLQMT
RHl4jiWN5AIUqG62awdGW1Oyc2d/QrQweBfrp6obYw3LvJY0O1lWy82RSQleaOytJtAn4daPX3C6
bIszHb4aG43V4FmErS21L8rQLMcuFQrLqmeyq+7Pibr7im5hbcuyypbdLLvKwKw8Kaj8ZXZe6Rl7
eO5rBfekE7FhdTAc+7J+8qPU2gVmiKa4QRSwyE2hs7S7pMW9U23hmqfpxwrl6JwXwWnEvi2xEfji
APIrr+EN4tWDnw1eISQYz+eKlASFYWg5FYNLApzT5OtydmccdLk80SD106c6UECAPBQhnCRSxcIu
UCLdJlC6x532rkLCacDLC0fiVty2gOwmWzW1houA3M+SsEHVxX6ByyHHUZR0b6LuMF2d6ait2bSR
MleobVTjlFDHUXlXu0r4L7TUx0yiG2XiP1SlTTRqEUBPq/x3dQz0GTsEhjgPTed7WJgg7Gm7JD92
DJ21HK8Tp5l4uj5Uvcq+GSUpQ/ipfQGpVjNiyu6iAQUvORXyoNRomRgkMt2VpUTq9UBkEWyvyvf9
kydLqHgCxptC56Iv7r2fdPh4FZ8K/dTl99tTeYReo1NaE7lqDkd166PcJWL01QcvsfdCD8tjSciG
+rrwUMQ/tL+1H0Nw85LmI5ZVoTfGb1NKSIL8alXBqlZMOLPxaPRtKzRekm0vDp7tiIvqT60q/mZa
ZLUYUHt7pqX7P595Qg7Dfj/zqF19SlfPc3wQuH+eeSasocwoIpcYeV1cCgsPBHgpqvDpSuc/Yx1L
HjlGFlywsQoR+6v3VETAA6XLtNrKIv1CkPCqwWEFLjhphXIi5GG8tC/ZpAmmvjpx+zqgu+SDuqvB
Ay5y50amjL9+VF0UouWlXXBi+gpLD03B0mLR5ZQvaqEV0VOaduiF6IuB9Dp4PgYvhn6+dwdQdmT3
QeI1hEzwVlwNgVIOW1PA4zqpx+3K96x52V6QCinJrdTnJp20D/uU9PStSN2jgdkrKsk3PZ3ERaFj
E1HKrkNSlhDldRLjU55LdZ/3ovpEE7e5bc1e+wVeq9ZwAoXa2COsIw8ZsGahoOgjOCdGdHCr/Nib
Qw/whKqHRgcvhBWVJLJCuRnxNKxR+xbG3vg12/nf3zoLoOCdAtp9/FODGKXPF1QND2Llxhpx6cB9
cW2BjjVkASd7XdbodN3jprTRHv35m/nXbNMUJkbWfDK2ISzTMX7r7gIiQnVtHMwNuDAHrHwLRguf
r3Gqs48F2uT21EwKZ7Z7QoxlqyALaST5oKyd9Qire9lGbvCsUMtqGc6+jTXuF7gBUOPmGJHhdvk1
vOr88b6yipcg77ZqZMKk5L/1Pf9PI2DJDsAhcMD1LMv+re+BqFH0cP3cr2FSikYTky7npsXYWdij
VEVYJIQogKwlpXGc2N+gVNzSoAFAlcitNhsvLXvM5s9P25RP859FqeXovoGQE6iQfvq3STIkSQzj
0xF5blDi4jw/LzM4te+pWVVFxtAy3XXM4BLy19H7U2KR3v6xkIah3swy2nzrJcZ6whTHnMnOPvuU
JYNaPapFU/OEym0fRkSshG+Di6ndT+FXwpZxWWg6WsbBlz/fm/h3wW3quslEQrcETpHWb/Nkwmmm
cXLRU0Of9td+pG2HwXq27AksWy1uuVDpINbZ6PQQmCNiwQ2j3/2Xy3DkM/znMzZ1gwds4aDJwtR/
K/z9yCNaaGGU0IjEJ8T+aiSdttHH6FuJsUwuQTdVKIY5tWXQyi+z57H60l8emGIIUzIjbIEmnoGo
rKrVn14mcYSEBOHaKXDx+anh5rCb7fR7rqOhzljS4iVIEURiEWOM7xgrA/HP9MxNGEgN76PTGy9A
IICT19ABnupkmDAB7yvT1+8Qwy+AteF5yEV1h+9ynHTzXQgojzqhOHcMyeNZPww946BJQ3m4kKR8
EsH80gudQ7Lw3U3iavwNMDK1yarVmNTAKSOIWU2C1TY2GaL748fs4ukv7Pl1ys0XL3wvbAzW1Dk4
lBUMoiJ5nDT0FGMD+VVeGCD5a9cjkjNL830Cw/tCPNxij+cqIRiSnSCgMxeTxbxLTV9Fh5Q5QguQ
xfNjPYLv0rU+J9i7fREGeryeZL2EaBnGteFT0sxmam/IAsMBUv9FkXiJ8QkomJ6NlLN7/g/KcpEE
OzWkTQJKXMrrL6aC45kQ5C7EpIuL2s6rOHy2o/Y9K6wHhbd87arV8DEjGJAwH0OPXwjR1G2rol0R
CAgi8MOJg3ECddaIZCC35msAoza9MDqE1aXUwQ4UvCChkrYmEk71ZKrL1uUxNZZncsxCRHvuse+B
NtW/ljiXxEKEkDQH4uzLjgBLBTyoWbq67BZWaNJgJzJKQX5bWzD2OQ16aRw/W+BkHC5y4N96RHv+
ed38G55ky/AxZTYg2dgO6+eftYMX+RC48hKxtZyP2U7ybSHRWmveEvnZmPINqVerTndFWKjgZn1B
QuoqEdX9Mib7Unat90rW8z9LTJJZ0dN7ydt/uWw29d/XO9gKqAMovAS6nN8b/TAjuCiEbwG/IHOu
QdIw4ivHY7UEUBHE/EnEzHBwGUnhdWNEFs4TsfvgtCT3QdMPG2h04/SCAdWL1/k+qiPS3BqjQc2I
gVFv69ZZ/Vc4SlPFcUMX1O6QYXzPSxHci3ojoKJfaguxCynViIZO+qkLe/fOdbRiVTv+Dy0bdn0U
OI8YYHYtmQC+k85b6zozk9qxQSfrQoYmi9w5xCGKlCA3Hwf2SK45QGY++fZ6GDTiNbRwObb04osY
YBabmLEnI4Md5iLPpX1lHs/0dGJ3mrAAyGYhnvHw8wVMvlZrJJt7vPctiZDrnU9cVLkNoiC4lD0X
AJcVNKnWfuLa9kBWdrgPatycdc5/UilRCZIIZsz2SvPq5Dhr6TUe6hA/rhJLfM3GUIaacVP38MdT
tCQbjTgTcKcT/S1GDdqp0bJDg4veMBImPeP8gTzMf4zxgoyTbD27AbvHcp+26bUDsRKbAPpNStkf
h8VPM0TWYvWfC0vGmvpN7gM1R8iqVoRlE33w6WGAjK/rfdRv3ZED0RyIvSTGM7EIAXMZXJbRMek4
9/BNg3dEBGL3UGiuBouBIPUJvxgq0ChARjCb922cHWKZFLhZGgOQpCbqMDnMuFjn2o8uP9Y5woK2
zb57taOvKnaK2LO/MXzfRW7xBnHCjzbzi5miWgeZWulx/tSiL0kE+nD9bSI0eRV7eHSHxraq7H1U
utfmbHz2tnmnTzIJoLpF07StPZwOmgOXutLFNR03NfVz4fwk6vaKA4rTL+udyBlmptbqOidXv/o2
AgOiUDLvAsSsZthvSFOWzzELX4cOR2QHtwIK68XDOEUMn+5YMW++uC6mS4u7dvBWAQo5WCmOHVEc
HxeUXqUleJrDB/8iGQ58vsVL2uzzs1b6W30k+0eWqHcdE31vNu9mfPKjftgx4SNKCH9byM1bF15V
gHF9wY8Uzny3dMzTRIbRyETgXe3617DOLyLu0b4FzNGdc2uO8HhDxmnWh11nG613/8pwAwjKn0M7
rzMrPc44Ywypf0O0R6dnMGK1x6fJwiUkRXPgiuFYGdEGJ9+ri+63i6Z7x+gOmW+/QuqEs5Cduaz3
Oe0fbe42w6CoTG9ZQk5pbb/OdvRNa7EXS7xDOXrOajGMfUi4YjFhCZZXIXIyXKkIoNoSlLDDGQk/
HDplo7vDcnk/ecspIvBTOLrBrN3Y62g8RhuOdB4Qw4tapgjGEzPhLaa2BAylVAT1EJFThPqebDrf
qB/ncgcJ6GIT19Vm/kNo6Mfcu2nafA+pfF2132CJQVEuH9NSxuum77qlEchEgg9oFRoWx8VNdoru
DK29VUt1H2jFu41FW9hkGFYyMbPy4jQ55T4oinsjY/5attdOG6CUPMRBcFegdK88sa/rXRnrl8gz
7+MsfVjK6G0iq8knOSnWUeaRkSOH+JZ3ZiPZ0FpQzgS7FGGAxrQ98ilhtcZCA3GbMRxKH/wm/p5W
4sOP0TNaOjKJyj9P/kWLQKsMZPnlUyl2+NxtxfBmRr9E9IJipcTYtt0amFLVmbXRn9CEPmCneG8M
f3HpUxAeKhNU+aW3XgI0/pn7WWJSWoDrZeFh6ZAF4a6G0wPNirmtLqDoG/wSVt61IybPN54wN3UR
Ms2PRvNDr256M0FFugs1lnw3H5nY7HBnJ8UGCfycPaSYYCel3D/DNQHrtQ8ORoMUEDSA/cbG6Jqn
HqALM4f7GkF2iC3GMO476WPpkzt9IpwDR6wY6k9FvxjTgacrXPDXoqvup/bUsKArLYcSgJs3ZMl0
+OhC+xGu87m1wt0mwpalDzDzIW0Uz9uxcw9RBc3PeljMH5PWH0hSfLSd6dC6xnrm4karOqMPOOGQ
vhrh5mliuHgajvrhZ+0TrRFflhqlEbT8vOk2ftzsPPfdakjYC6H4GIihsEEHRt/23l2LKGyw25Wg
H12QQ6H7pcHIMSUq1npwi4IrYM+hFticGeklmfe6oD7zqhtxMkdT6Ki9MUkgLBAd9lQ0R1MGEpMx
3aBd8Zr0NMlYBHNbRhpWLCTEbnyadEBkTnFrnwRIkCnAj02Z7cmwOWjECCZei3qto+ZrXWSwgFu2
dnQL/dGw31DdbDRGo+Nw1ONwEwSfJQnucicJOELNDteln5PRrY2TMKjZoc4HKfwrM4Zez1TSdn70
prSwK8+0PEQgvgo0eEw48Lm8FyPQM1xLZ9lH8xv+34OWbk3MeuJYP7rTpw3KFJFpYC9AGcJ7Q3q+
su1g25Ttc88lihD7+S7XIXeAYJTto8XQXYPZQY4xZN+FmMLiJdTnp0aHXUmS4IpHd7KH5YRqcAuH
kDUGNpeha2pwYkUU6pkVTkr6fZkickgJU2wIjUJbbXktLn6HHklJt6DsMNw6WxcVZul6dq+bxg8H
XFw3q0MzWxzO2WbBMI9SH0vXc1Cyjkw3ISkB7/H0x9SmKXyPDjpP4eLOhKzLn/ALwGDeKn9aOo4J
2AhuLIP76d230S9fSNs6IYuUltxPCzrrsYOOK0RyM17zJEeY+ChZ/EZg3pH+am2qGB9kEd4aHTv5
0bd+loKQrChAKmLzMaMyuAy6ezDL5LEfr70wCUt4GZyf1VCcDQ1TETpjA1L/IBNZLeoaB+JkdWqL
t75AwYITG4IYTs5dC6I1p+Vf5iB2BA6/N56DX0OKA7inHQwSS8LhflgSohJpTvIUJ+L8FlkWE94M
k+iFjHb/Jvir3rvr2ttUGhDo/To6w6i7xma6d3j0aVDfZCqkxqyhXlDUet0FL0+UIaP9gYTngxDJ
E7FwMbJ7tBIh6rI68s5GRqVD1bSAhhKq3YTikQH8WgSZ/r7AoIcSStk2FH3/kFgHwRk0+qlN/RjP
5AHo0pFafHSZMgkM14lVNNQBkQlpkPgMB1k0+FPgkCsw+VlwCl3+F3b7GPV2qDrGzhvYO8biXBEv
f4qifMY6XMSQfsL6YGiB9tR4iLu1pZ9OVd2Ez46DObaZeRVCYX7XybTx3uvm05DPYbvWOgPkNys4
i/jNwEYmtRQTJFr5SxyRdVT9OHt9/eFk/uXE5bAZoPzs6nxJnx0Xi1VAxOyEINGAYYCMlsq4vBD9
Uq9SB4v4sHjFdjg7sXjB7kbiHfSx7w5kzUybMciqI3luGkkuNlbPVWdv1R9pRNtv0VUUe/UDJkBT
NojFPYzTkr+6CRtaq+mY4cofb8rZKqomsqfl7/oJzG0NG5QOo+8Uvlzw5pfGNh1rBq9WgAweTyfA
wPGQmFQUAe5x80erc/WFsZJU+6rE7aR9ypz8McEbnOWAdm6Gute7SNhh0mB1tZoHCv4h3oox+5Fc
hKgfokTmeThklgwo9N1y2I2tfSpFtyu8ZmMN5pPnojZHi8DMlfHRt0QKPJMhfhvbn2C0J30qniIv
qGHHsJNORC21/ifefO4GwgOqW23ZW9ryC5XVWv5HoCFKK4YAo4fBop4ibqjwzJu3MRKtBr4XHC2Z
8JwdotEg4RzdqY03I9L+fOXN4r515k02TsSJ6sy9ovCFVK1db7R4GniH2A0e69YoMUtbcDS4D/pp
3GtQJQqNeL8kDPd4gJ1mI/8e6YSELM5OstOiFstlva/wNsR8FN88mM1rt4KlGS0RrFfx4JNiQIzr
1V1BwyVU0CCjw3VwNIpcWMcNnH8LSU8x4lFaewuZb8k7ew4G3cWDmTsVsJofSeIu9C32qAL0fml2
HTyo2GK3LcvoZsOX11Ey4y4B3Fw5V8aFUPaYKfejB7aF5BsH0jen8Tj5Gf7ApJt+9DrTUTP1L5N3
bzgYqWj1rfQ7Poty2Xe6ubHwG2obA7Zs5Tb7bEFjyix3QwnfGfg0lyXWZsQJFZQHfp3Qcx7bKHtM
cg+rHrJ1U/s1RW1Rj1B7S9RQhnNpbBNFItHlWN2iWH6y6lvk/qz4oWFl/WKMSwZlsIqR+9PwvhRF
vjMSO9jlqbafQmDQMcMTRIsPBlq8rgONSGc89btyeZXauEbH/rvpeNgu/lsFtd2Iu100c96aFgs6
tOELo3Q7ZhxoVp/ejTFjfjvI821pVt9KDsItXNwbnsXwXFHPZltAQfTh0mUpGHzS1Boak/ZxmcML
yaPZaqqjF2zQ1nPVnqykJ3o4ScS+ejUzzTqFmCIZRXmHIUeKGwqx0YZ/1Rz2iBoe4RVaxq2vH0wH
1xObPGvinGJWMzROOUBzDGcBB8g2dWU4Z4HoFo2u5u070cV7QQCNVuXR0TXg7xiYVKIFfjHoJDdw
Vx/LDg03On23YysaZTRKfUrL+ar4q4ucB2jO8hbEeX7OPA0Zemha26bwxiuqfVSSCf3HQIa1mxr6
HZRYZx0tbfBewzM85kILz3qG4JqKKt5nEpvLTbu+jn3erBqPCJAVcguMvaW03IR7tYnoXbFRCJ4W
yOwyPLM+1Hlznuc6ONeDexaMKujZmDMDcpv7rtbJt5EGj2FfJzsg/eEQCcy/GJOUh8HD+38sXfLW
yuTmY887hnp3w6PjF9YUmAFaE5xu6vMhjs2LJmOdcBd9GAV1UD+Yw0ERl4cMb4+mCM/qmfbGLiH3
tMpxEuwti2yPCcPlNLPgNoANrqpuQenuLg8I86fKR9ypSOsKffJweybhflnTNpRoFrS/itZ7KOYA
w4eESHAf5uMS6r+WsHiiNiGlWj7KCnI25orRrgS7ddBbmXOJ46s3vig5isJKFVPA9Td6rEGY6Cgu
LZfxpPzTXurcZVmgbQOHBtEES/j6GyWLoXYmc+tYGGADu+ZS1vs+DuSxYv93HCSHbejtdvsjV4qG
FOPjpcS/RY2w9BgcIYxmuPID8UZxlrMM0+E8+OYhM+GVkl2P2KL2EVrzL3mw85Wmo20guzJ97y6w
HH05B7Mi/9DENaJr7Rj6WruticLZabn3othDClbMI3T6s+HhOCtnv/hIQSgn48Mv4N5hRIWdINC8
ul+MiX4ZhOOeJwzFFKynBuGONv1yk1FqpJG/xvw49Y8rNoTiBfzfeELdeZm7eN/ALFDMK/WTjQWf
crMYMLGE1ZQYhfash9PV7pDcS/lTRnqG3E6+EEWYajkAKMIbQP59bDTkS1Ka/ofZoN5BJBB3LB4s
V09OxDXJg0JYUrPB4dMqpQpIVTkNBQlYIP1ZgpNB5WRvxKkjhcrbh0Eis2qkXpr6YYyiZhePR7sP
4/00/egkritAir/UIaQTyC0Mc5OjmqfI4WUlYFlJy5UUU5UtRPwHzSKCSz3zEB89I2/3iungolRj
EklsK1FFjV+wCCcsQqAMbxiQV6vE1W9B7ikqrNbMRLtACWWb0nCQSWVR61KgjO03Nfpve/G6tMs5
8ev8iwyAewa8YmRWUpD7pmQuy/LoOIQ/ylmoukU1gjGayufP6Hu1Pyn8NpzqJ5AIDEAgm4w5HMuE
3V89sdD0GyIQ660i8KphuJoqhGgfTOICAHJg6CrNk8LYZ78hwKiliSHLW8msFFdDg7yPLAF40IV1
siZxix7X1zbeaL9qGuMXxSRWj1tpCgJ3OYT5ciTWAQdwT3fgUPpIrYEaSJjilUI23Th2xCQhM+ZV
O2j0fn1+mXqD2FY5x1UQtZpcfOlytOUTxX8B4KU9D377pYYomoQYMI1hW0F5B9URM2tjo9U+67a2
jvKI2lQ6Q/MwZIQewDMa2EZoxJzVFGHwTt635KtIcN/jSym9YtzlZJIoHoeSfQaSnFIU0XHQOT8r
j5Qd9VM723yx44YdUI7FQKKJUWBQoNh89MT4aJbzPUPERjHT1eh4olnCvfgTyg6j2R7bbQE8jXUF
1xBVW5cPEGr7IIBwtP3XPMYhaCsK683w1sYtwm85AVJDCwcXIcx59qOGUiXfNzgIHeKGhDH13Tb0
GHh7o+2YeqgrTfysNgfHl2UdkvBVo/HV6cVhjpqfbSd9aWIwPaO9V/qeZmCELsci1ZSfl6Xsdlkd
nqNxRi+HogeLGP+gXk8GRsdOBK/36xA2jXbFYYafnOSP2xU1++Ti2hQCn/pQRMI01JjihuPKbquH
pmIvMkhhfMS/jl2GbfqL0qK2rHRCUxkd1Ajan9qf/ZLbazk7KX3/We/tZy92d2GbUwpLIljqDvNK
SyfEPjPkaylcCcaStE3JWGW0BScUCqUkuRQz/Hk9T9GOs6FIUuXXpimVfDimrr2uRLKf9dTGAl+2
qGTY07HZqk3eanACylpMMtQH39Sc+0t0r356ECMhtYd0wAbXYSw4gCAbyfAzLK33MXS0dZb6VzXC
TZL5sbHGnMdQfghzuavy6l0AWkV+860kxfcUG9BYbZGcg9R8Moc8OugWYvY2rDaaXlXHGobYl4Cg
ziMa3nan1vd/zqXeOBqUnOob0kNaelnODFnS47u5vPahcXVJQb/2hvW9Dx2ir/uc4UA1VtCNpL6s
Qyy0RsGAY6ccfkoBktom1GeeGNRcAbJZ3RNYCMNniyA2bHq30tdd5i4cty4xgPU1ILP90JkRRRyH
sOtM95aD/64USQ6kEa5aqM2Ez9nezquraq22vLTA+aJ1SWmXE3yIrsuhbiIGm1a0Y2CQbuaBVEnJ
qZTT4z3chfdKFvKphypViqjIAPgc3Zd6aIAYGvuHpeFAFYz998YjoMLBetRiRa8s6JSgyrATIy/F
7XMm+sryjXJjRw50O+k8SzS5dCMCcksne++JjNGJvBG1/NUi1Elim1LjXvGYtHnPCPLghyXJPZJc
kQ/Wgm+Yjdl5SVimZBEmMZ94Y/FZTlLiF5h/5f2yb7o0/hI6mAKnHxxtUimS1clCDDyWG8/zQ9EC
1OhObRdqy1PvxUDlsTUxL1XvP0/Dn5ow7K/iV5GcTAwwCuO9cEaN8Faqxq6DUWagBoMC5d6pG1Fz
UXkYOrZxrCAIMDePfzmODf2IvFF9CV56SVesgb4n6ZnVtvVKMeySIEJiVADhIXBS2786kPTUOVSh
f1KLJDJsptvoqHjaKNU9EWD6xcymlKNHNVlNHfR52gMTlce4jN96TQ92FtxJtY2kqc3pFWl7LYbg
Ijn8X5uUybAf6z08dTQWu1tWfPA5RU0IEXmlnpL6OBVdKCswP9FBZU59c1AlpaLHjkWIh3v/qY4Z
tesknf+gM2//On1gQnVMsNIFkk8Gp1Hy1TzxI0mIaGP7Lhbf2SULfa5kRcRm/K1gF1WnmnqDagCN
jchHgfvmSp29+mSzyTt3VOmP/3cYS4+VuY2HfdKAthKvfVDiHVNytpz0OxrFtVsgtF96HyhearWl
shUf38tMy0SXD4+wLXCutErrKvdItw0R2JNZrcmghy+yMdNonNNwdgZ+IEfvfUB0t89Zx7WYi4N6
Vsn/MHcmW1YjbZZ9l5rrL5NkkkmDqsHtW+/dcZho4TTq+15PX1viz0pwYkHmLGOt8AACHF3JZM33
nbNP0Y27ePCOy4veUUNj3kRNi2svWyVAtjZaFqNRn1v0i4ywGji3Dz6Y30U51+QzE21sn5efLWK/
JKf6ZlfWrR5Y4GpmW30fti7ZuPgH/THc6UWvDgAKNo6pnfvIeBhx9i9TmzULPxd34bK6JFZDofcW
4o27XzRmTsGDRnT7VUVRsBUqRdKG1SYg6qGfg3+567tldZ6qlkoxeNAQV3ejmGskIDtMoqz76Mdr
9v/acXnDEE0WW+NLWyA68b3whRy0IyRRqmuJAx3ZlNl6GRmLGE3pTEOBCaFrWXTthLsiVH8X1cF2
cTnPaompY7cT1tFDHQfPEkAafKr9ImQwhwiHfupB0uz9dTh6t+WsFZq1Z8t2ARzccUIBPtTuNuyS
Zz6pd7KkfbSs4ameoobtAJdpe/WHkVO30c42I/Z/qaEhFPX30iiNfVehJ9byL2ZjNsQ/e7NDjVnS
B8W3z4gTAJywdXWsCL0RNgyCr9n8li52hOWGqM67UKyhzhS/Tn3bH4wOMVIxHzWQzV5CCTFXn3Wy
i2dvGWgL5mHRDbgG3r9U+aQgAez/6E+4UappD2iD3lbVflsElW0w+2c9JOSmAKZemuLOVlRPIyug
VVDZF4Bj19JjrObESNZFfoGIH86hdZt61rXMH9lsCpw65Houg7Ih8p1YZPVkgcwgcbpZL/dbuu1L
V9uHZU2bX5JFH7jskjL/SU45c5heacANPi0jY9kaLDdh2Wg386ltedPG3HpwPNtelBzLkkBVj8r0
v/UkhhV8t4v8dfk/3kgVfkxiGhulfmCFAko3742qudI5OfNKIDi2EHkkXPtUquZR6MTN6GCqZt1J
lQlUbVX7XcvZhpKIhtaS9NmesCyYDlFNaArfnilxUUT9mMFmh7bTyl3eJtNZE8albIHqL7LIrqIt
bsw3K+Vm/djYE3RH5QAYVhiNd8s5wCWMcN0TTb5a3sBlDo9UGm7L5se2rw7bq1Z7NT4BLJlwTS4c
8C52lN54s89qEbhJI3rxLFpStj3761tB+LOOWbDX7XuEL6953FyoA/xQGtFufC09a09MDEdIkW+W
2aFpq7flyRmAtZNBP5AkonhP2Yst2svZfuVOOUlpjflt2Vct086yj4gamxC+rLnJYW+tRhrks/Zl
EcFOYw1Oo8cvPxtKFxcHiTMbFI7w/mZbxiJ3brrZgCvK83KuXQb8soBluX/n+AU5E+IldPtiPb0s
f6ifONqAkCQIKpE/JgSQjq3XZNvnciDKqprHT1xw3KUCu4/NlBwuE5FQhIgvrMWH3nO+L6sGljQN
2DR9DEcjN2OWsC+KcE+kd56bfZoyFPch/M472iA+4q9FMS1S8OfFdCXp/IEhD21f+w5DDv4Bh8fl
OY6xjVEBT2I3ntmpaOvlkO91ih01+u7l3hEQ1ubtvZp1v3CDsStmlLB0AI4dp9NFFqtXHig0RAXB
+Dr5RM/4eEwPrRncZ/Npy0hqsYqS+Lx81F5znswkerGDGrwqaNft8nflUSJOrUXAFKhpMB8132Z5
0l0jvleay9GZmvUy9S+/XLqkQeaRWhHKac3ToAaHaqN18hUcldaL8rTMmNaQYH4O99EkDNivFBzb
HLnE4mOWTJzzVLE8rPkH0XwWGGYLQ0E+fE/Pq5L+YzpMpCfOei1hYFOg1/HDtrtMLO1InLF04+8U
JK+oebKjsHXCwBnWy1ZybCFYeKKg+WGQ7UW3avm0vkbCBzQu2rPz3OuB61wjPbmIVOqXGHC8J8j3
8HyWbAvNhMN86eXDuNO6x47jE1XcLNo2VqftZFc8+YCez56jPziTIGBw2XpwouTc0tbArpZGDFvN
ZR5fBv1yfZFV+GwTOaA48RxTHtSvXrFN3ZFieCaJAWrkN3+KPxLCpD+ExHKAnv5xirLs/J5gqFPi
EEyQzgifHpUSxzyMj3El4RoKqIsWGwcb4RRteQ/aXmuExHelxBxDWwyaj1ND4rBnTwVdboIIAiR5
QCZXkVM8LBwCjgr92Uoori4Py9aQy+gQtZcpdtEKthFn0s51bmOprst6i3ORY//ifsAO3ksiPybz
qZThc1Ab3wNhnZdpfDkzqzFEnR4iLVimj1wZ6VYF0zmJ2NDHDp8CS65PN1G7qyzqPFpc3FuSB5Jk
gn5AwTppS/a5nIaGkh47K69cewhlV3nEGmNumwyrqypegky3tqke7oOO7+y3lHxS+prLfkw53clx
Ke1baDgG9uUHzUxxQnT1Q9SoR8pU3BrOqwmE59tmlnyVREq4JklOGg2qtMzqY0RpbGItrjOy4ciW
tejS4zuEx25vWuJTPOK+qTUH7V6HcLVTQJ7INbdOFroCJrY22VUpk3BPy9R0OoK5kYXSbbXTraHq
u6QovR2N48/aINWuNqj0Z+qQOezD0j568zzQspixPyqL/LvMIIkWDUxbggaKtTjbtdUZ59eZIxfT
nQN9kE7prZ8jmdWCGERoRHs2JZWPlM7AJ5ssMnm9NDL+Nrps2005rqeo7REEqGrl4Z0ZS/i9JVIx
O4tPRkUNOGk7eta4jchH8CnuIpQ1Hf/sjIATe5AdD45vq2M0Vd/6fvQQAMAv6evwHPjOikQTCEag
i2E4bqdwoIllEglhMBLXXoZlrAHtQaqEs6YgFU7Qubt8ZljFxV2dQkttjcLZwjFve9FcPRN0teVZ
6D6se8wcKQd/qktD1pD7zQFjo49Mk8Fw4wRDcNCPZVWmm3ECDZ4zqrvAfOR98OvvTZh9CSrekk4f
5Nns5V0zlK+TRwxW14NwWL4UVGDyumAWNrScKO7+jgoTBevW/D6NaAzjYtqY2lAePSV2aa2js0Mf
b7eqpRnNo61TPKvcmQwPcQ+1wzfa44CMPg1IKkgc686WzmNtFQrv8EiKIv3xpus/lHV6ySyKQ0T4
apva0F4L5UPrsqBcVxgAA+W0nxy3/Oz6dbGrVIa8KWGvN6FrNVriu8uoTQ61C2J1pC1F142Sg4nu
pM+DZ5espJWDMoQSs3EXZxGwcTPAVuCN7Czh3ijNXjtDAQdgPs/RfvrsK/+eljhqwBHjSVanj3jE
vmLvJHkK+EEVV+Q0kMLk4oVYNzkcSadOXsqh7TgvRAO5JOcgBb9ptS7tZgsmN7zgazMAyok4Z2/N
SMaHoJr/XBmac49kH0Vds+MPk4aia7iLXUxwQ5985LBhQZ6sXjTqrKBWr1WVv0paOjt0ejtkdxS6
3EfT/6oQU1yKiMw8lPVn1dfuS2t8dkvzqzWQEAQq/y0Ug3ENcbIZkxfcvOBvmM4eLsQajw44Lkpb
piLu1OHsjaoZkQEHFzKOOtRGcPk5v03KcPeZCh5bugAAdWaSO/lxpW4IQjhNF3jK+NLqldo26B0z
4ExHWUSgYrASkzZFrHapd1cdNATRE6TqkCESBcinXZldVCFfB2o45wzEM81mWiQA+8Z17UVf3EQL
gaE2zkmZ/W079WoXsotCEMKRo88/p4Xhr42SMp6IaSwH+fdYDQlC9PZIbSw6DyWY1S4cCVQkdZCi
GXMbp034HU4Gug2t1nwqyNMMNaPv4DKMxSU3oaZOkbWlimFsa6t98QaSo2obtBLu7S00J+/iUCOS
gSqPvSKACZOaKZHekvBI0LNn2Dh5A3/fOj0hutTotdocIfYTCBjldO4F1Y5T5cDX7xiFTG5oLOIz
adwg8RnLu9TtUPFY3IjC9QtkuUSv5PPJSMGsXXTRM/bxP6GFPyCGX37CQP5Mhfy/T4Bc8nRBQ/7/
37NgD//zZ9fwCzur/Hvzx9+1/5bffE6/1e9/0/9ECCVukP/9H2zHmXH5b3blfP3/53/twiz5nH39
BULJH/gBoTT1f3GogxtAS0HR9HUxsPff6gbEo/svukwGthLhmqjjHXx1GVU2SJNK/IvTlZhl5yh9
aGzwv/4DQun+C2KkMh08o+jqLd3+70AofzM1oYAEPevga1I6pEz7HUYgapFARlLS3K4iKISWg7OR
UiugYFZ7CxWaXoABknKtifI50kwivca8QEfQoTlu6xnMM7COa7b5F8CB8d5wI1jkXVOYlqlLQ8dy
/6tzoB2SmHxb1L6eIBS56Yd7M+hvU+1O1sgapEsQyDBToczmpbXc/JNOMFHkNeqo8SFE4NK8pqfQ
l8M1KfzwkCfed9UJ70ryGas1HGamGg6foiWlOa3RJhpmRbXEx9gddMPdTwPi7odP6BfY53uLljB4
/mzppXAsLm3xWP7EDTALIVnXy3gr63mP7CLXVZLtepeS/KgGm4RXK36Bor4TKedfT/nWoc/Nx2EQ
3al1K4hUAXIa6sbujQOVA6ccWhlwJxdCHaKbpqSp9udL/o28AHdBWgw+jBAMUq771wfQkcAR6tIX
NKl7Y936nBYnN4ac6ERrIOLk2wTZ174IyQCbbQ6a8dporYHmsYP951jyLy633zyFXI8tLPbWDFT3
dytJLgSFONGIbdgm9Nr5HRCc1Gpybw2SX3aDYnUJEXcD+cQbqHQ487YJNcpEpYsBKjrn3fAWMuoO
VTTSjyhLPpUEg5O6+mkAk7MqC5EfC1C/rpm9OZQsNmZnDQ854Yh7W3g1519IV3++zWp2z/5sLJs/
liFRJQhpCQxu78Z56vlaKZps3PZjfRpae6hXYq/nZfIyBAVmBSPexGOREjFZ09007e7os2rdQfve
+Q3ZF63mfh6jFjZ+7lnndgx1AY2l5CgxK2Hc7CZLSz8+pXn8rOcZXQ0LQdEkM2h+ltlvC0uMCGTG
Pj5oFdWO3IdTTKVnLVxS/YI0nI6aaN3bnAh6QiP8a61ah1DegAPwZGEw4LavbCeHiBnRdaX0XV20
Uv8eNZ14S8rav2TQd9ZZD6fLm2xUgSiAZqp3KTk7wfo6GfDZTkZHIJdj8PYJP2t3DmSos6UKjFFW
T4yM/KjDDSe8PjJRf9ob3R6+QkvN+XDZxzApca544BboSQcrJKRcVmqTjtMMRCo3WLwMFDdE6VrF
6c9Pz3zvjWaWUrppWyBKFDjf9xgjm1MMSG48dw5qGb2W7aXznG1qac/CKqYPbJS4O3VwNxF6Na6q
Ektm2iXaYxpSBfTIgi/yzgPFyRcCGr8schYNZPQtb15+b7vVg9d41QtaTUz1XpHfyXafCrPbEQjz
RYsK+7kf6Yk408Zhejn0HT28iEiqI4+koOrmC3bcyNhChJgw0NjqDzE99j/fhQX58/MYnu+Ca5im
dBk8WFBmM9VPs1tY+IT2QDzfVuTLsWMdL0tJPdMr6wc880fr1yytc6/qAe6Hdg9vL7wZaZ/8zar5
3jG6XIypWFSlsk3LeOfUdGjYtHEexduFq7wsFJZvZXcuoZJRHxBem6XDtbUwhgTyGAVzHWmeuP5y
T95zg+BbmSxdM5ZLmI7+HtCTCw2vkABJ5lO7saEu3LAZb0HGrBKwyZci7qJ1HmrmZrK1V4qC/t4t
YC3Uho7yToM7YGraDllR9pcLW9zAvz4sh50FzC2swqxH4t287lnBQPDWvBSpItx7UUGI5BQQVRYG
yU50/cXVxHikDb21h8JE19wdNKLeCjXeoSqLH0apRQ+aHlpAAb9myQTVU7oeEreuXakEuX1CnhEC
Iyj/SFw9i/2B3ZFCYmufAcHbmyppI7aqShEDkiv6LtUXhzPGOZ6iBxVR9oLONj1Lz7izIvH4l6fy
frblqdA1NRgapuVi73s3OGQuVNB4BoECCKgAbYhwn6dptu7gIZ6zEN5jmvVwGkhmeCznDPrQuE5u
uQn5lTe/mcEDAduKthrGddeCE/jz9S0shV8eDngFHJNSYTuk/LxYvX96k0Y0mW3VT3M2FD2p5bXR
JowppKbrl7JwH1H5retco+HCMWeZ8t3AdW84fK2WKZdG2qOXueJSdYJgD0l1hwFqPDExbLEihq9K
EIEXkCMkNYvZat4DORFbiECv/BtJ8AwtboJJA5c6uotAqvaRes+N0dRSPudZ4spmF7GuJ95fPvxv
cCUxf3iLAxMWe3a+4h1qK0syp3Bqiw8/X1UVxB3YjhAaZ+zhUMkD7GSe5iO6C9x875uJ/kYQcIAj
m6Rdpttnkq8RSaQtB8aAZemtqXpnpzsByevEQ5xSDb62pXsfA9RVp3yMMK2UGjHRns0sbaETjkQ8
fdrFaUiW5tS8lSnmtVQfHpPMJKfM6Fjk6NCvZFZiv+rHj+wMzrnXMmTzESdcUXyMjL6+1aOaoG/N
jkiGsMubOtFul6UzJ+ebaBQsW3pZU332LTa3abROe1JK2pyEWnQH8kaMwxu9erjo0jp7aOe93RiU
/dmRMcQI+qurwSVD2XZscTGyxnkJCD5Gt3Yhhjs9TWQgbJcVwa8aGu1995c1z5ln81/GqMHZhLGp
W47FtP9+AknJTxzSyQy2HGnEzh8Jb9QIfdjZorCPEN++2fGwAgYev0BRGPcjZCCVnG01xRdTd1z8
k2RYJG4kbmn1fDDwTd/ag3EmDzi+EPqRr2ND05/qNHk1xgRZ0EgurdBjY81Fwf9B+XWAFEQ0BfTm
kAT7bLxJgUGeM2nuYTcoWrC53HuGP90NJxx36V1kEgqcO8lBw6+3HsjbjFNyQNk3RHvN/JbUnXXu
2tY6qyFkcwvI7jbh0APjUozUrxRl3d5r9oqXzKXkvcdvZW+SYvZV19h7dKu+b+a/Z2I5WBncjLNO
ODmlx3iXz3D/joo71VACKFNffte66gzOOTds69Uk8m7Vh94+8bLyEubJNuY+7ZNeWrOblr7xXKWx
+3CfjREfGa0RPP98Gi5SI7r0z7PPb6BCZkdOnYZU0uFYar6HLfhcw9gOCNYMkLGXZdEKwuGzARLn
0LjDNi2LD8ubpQ2NyxsTaegSbJLcraSBoCtufQ03pWb0vE9JEnzKI/+Ko2w6yTmG4KOP9+0ivKTZ
5DQtntzY+2ToZfEggD//5ZPMU8XPY9SwHd3m2G3YpuFa0p3H8E/zaJVxqKmTPtsGY8aG2kEf4WSY
s5vU7r9YVTceyiI6LSugPoaXOipvJAEBz2nBmtiiiDnmmX9fjKK/tSqC6UsINHhPKE72zt41q4FS
+T0i4OIj6CydUUHySTEfH5JEXPQAEXlV0Bv8L2wszN/3Ny6PyRHgJF2L/75bwspStL70gC+hPwWe
oGf4RRv94I2AFQZkR8BltPxSuOR2wjJbxo7yyGUap+aW8gO1xXzK95PUt3ZXhQ8NetLnKpeXqB4+
tQbHINcoiTdxHOM+DyicFkGG9Af3nKjoUfrFVH7HDZoYZMEaenGuWuvTnx/eb4RJQBtQNnh+gs2T
xVD89eGVIm8nASxt+2Nm1idynHS6DXdG9yZi/C4cMW/ckqJ871YIuKKi3FB4T/K8OSh8wDNtpTnS
hWS2KEYYFvNZZN69IkAjmG6KzMeFeDY1FJeTKjDBaybkTc36fCc07q1UbNKgS5/cLo1vp6R3MPVr
08Ea42zf12QG6r5G4FvaPP35ky9UgZ+H7fzJ2UrDRZ3/ZTn89ZPnscN52o7YeiUq2A0ee6cwcoM9
NY9yw+p9F+g14ZiD127FKUOxfj821W1GkilTcH0xoyC9TCL1ENdaFulWsXvqpBzAh+XYjIWkbUJ0
uklgyrbqoWNFpoNzzgH1PBrEAXiseLe1P8L/Mx4bp3kbW6UdHC2Z0ayyPjgNWw7I75YU6W62Ua2F
jSm3IGyQU0dkHOx5pkooTQBTl9tUQxf+5zv0G1CCO6Qsi+FBJUXK30Z/YKZDHoUVvUNXuCfh0FLQ
phL4UYMURqWTdc7yxtmqMnz12UGsaXl0OzSL00VzYb/WFdpITQ9ue6w407akQPecG9k2DrkbglLT
OZ5jNOu0+8vm5h8vXAnFquyazEnuXO/6aUYSek3Ct14EoPnIdvUJiF3HvnvXkIVFS8oEK6D1Xw3s
vmvs5m4wt/SMlU0mKDnnmtxPjMfn2nAeULMcnXi61dLA3rfzwYWH+5hcCQLxb/9ys99XrUwWA51r
lbolqVQq49drzqipyCYIXNyXerHqEjSe+ZRZ0ZZoy5U+4Wgum/QBXV1+NAkAdEfLPDYujiSXnUtT
AJWnd0N2E8ZF5NFubO4pxYUXZtQD0XzjIR6i658vWf7D5oTds6JoBa0JbOK7N0gbVBmFGMu2Vn0y
ohQ3dffaOLWExjomWyzO/QWHcQhwrJseC9TQQX2EFqaQsip0mUPyZFfTayRD76EJ1LfBMMShDEbt
Wk4TS7L7rXN6/7aZv0jvQBQeZch5V07VfCogIuAyvAh2godKemTcZbXG8h61q4zkkL2Lu2t0aC+m
fo0IPh8vATbQRVSkbLuhsJ+B9iSF7s83xZiPdL9MK9RRDZNCE/4bWxE39Otz5NxA6t3keBszzIZ1
hSV1K8K23LDHQ75A2l3avCxniaBTiF+d9rWuUXIhM3Q2SXDtkx5IAF432GHTTi7oH0OkR7sI7ppI
2y7l37IlPtDX69s0yL5RGrLOf/4Qv9UjhU2NxWWClA4FVFBcv34IWssJJLNYbVwNKOPofqHRQ1O/
d3vkwjRJEf1xkvXYT7G6ZI/oseJVR9S9o9k3/5UC9W/rsG2aOKFMl5eD8t1Sr/zphY6YRiqbCWcz
FaSb914LoT+6RHiK19KB1ph5dU3XmP5rGFKQzPqUhppmHkdBjHML1xbzCOxW2pgPdZ76V4200DCS
wTGbDAKSas5r1RR8/PNdNP7xqtlmG2RYQeV5fxe7wcA2WHRc9YRobbITiQIGb6k/NDkel2o6RqQx
Iivrb+qadEu7Li44qR56J4XYOQ6okTDoTS46n9I+ka9AYK+OVjlrr+XsQAvBi/xl6vynJ+/a1M0N
BrHB3Z4/0093uu8GyxwYqxtXDD410QBvoxF4DiKRiuQ/18JaJT1yoOcyvhhcsnM8M6F9apPxTnrB
3JgWfymPL7i3X94pmwIKIwCWgKXYprzbYcahUwxxQuBN6bnOBVhV+WAL53HZUpbOem4GHKNxIH6y
sMvnXI24StGHmkcZJZ+DGjXL8geheTi7qsLAHSZsg9VcSdUmqDhFStQNSDTQSUP3YvqVc5m7CxeD
SsSFIMRyVRt9vAvDxtiOOB5WWcGevYq8154cwF2p99bZ96M7z4sePL+sD2loORd/AhVP4YIKaqE9
NxPKHjvGYmdQp5q8L2oOBgL7WZ+9RP+G3qk+TIRPrI2WkGqb5IZLMveJ/jwmf5+zyWcDtkSDjAKi
aSxj9qfn69b5iL1wToUeTHWpzLwgsNlvLn7YPpD5eIiDEWxDwQciTwWkgRcYV1dDKlvF993YXAs3
1Y+216o1xkm0u5atEUrhAd2Bd/s06fFXH+LBfhqQr7VNDWWBqX0lu3lRIu/ysRVq71t6BjeD+xBV
qkeEIaF5aGNwrVuj3PaG9RGSz9eMSv5aJh0mSZV1zibDnHow8vKlyezvpVTWM9rRP9+df3hjDe4M
C7Bpu0q3lsn9p7uDcnjEk9aTxBCThpNbfnNL7PK0puzordu5RhPlVrftGFcvRSQvsdtZB9uARrKY
ImoS0o9+HY/7QDNJZhiz4GrG6OLCsjgvr6xqD1JDuPrn6/69KMwLInUXhJaQkjrsvCj9dN1+0USl
1ZYEaNI2eRhAe3QCxylIaSQ3KZgmThigPiYoeaNQGHgM8WpPfnlyzTT9yxD7x4sB5yWU1NHJASD6
9WKEitpIq3QwgoQqr7oK3fWYRjpvHtZrkrbUTTjvrM2OiNN+dNShSWN32yVBfMyLNP3bM32/IM8b
KxqCy/LBS2u/W5B9Q0t9Cj68iiSZ7NwwSfY5ETs5h6lNZ7nPKBFckNGOtjVBDx8sB4epJ7rDcmzR
VLKxfD17SKcs2mmQADZFklG9yo0PcTbYZyMbNmM83UWFFx0SDPHXyKiBNlUq/8sHWbZTP8+CyweZ
w/6oWlp0Nt/tEBuzn/KqTNzNcs6MHVffNVH42ZzEy1JcFWRWwwGtIAKRV5+rlFcxKJ85IO9SBVg+
KrWXQGm0L1xOpn8egb+dprg4ropbbSFsZwP1rrlta31DFK7FXZ77077X7Zs8ss+FH8cHwgPu67Kq
b4NeUl5rQww12pM7STZDsik2bpq6x7Zuv8ZZ8OQMbXh2PGYhffCAEc/V/GJA/eXWwTWblLwMQQ8J
ngy3jsi5XUMW3rVx5qJSlEIYYtav9bY84aPbqmqEM8D+BpIQRdi0tFE6GcTcNHBZceytS6MM78nb
0/a+H+CewPx50l3GqxzCv+ypOFH/w0gkQ0CYNNvlHNz47sXI46SOKzEvCKO0dzaC53Pbj+GxxCMH
7qrNaaiXaX4plZP9+JLl9qOocmdH6i0l6AYlZoWAePmZP//S8qPej97MyYtOU1zeREOPdFTUxVmS
9nRiYyyokd6Hdn4j+9I9W23b3LV18UE14Xhafmlp3mid/akztXZDR0zQ+Bu6Vcv+9m6pWgcyGfZy
LAHiDQbLP+HgY481V6XInANsvjzcSrPgd8mx2i8/1W3PW4vOs/cNIXUI0MRD49hgiIymOzcxbdKo
7DFHmBRX0nrLoMJcOUIu7iWaPKpM0U3oQsmpJk4Qkkb4wSnM4Zz3n7K6L7x1FLc3Dqz/JzzZKx3e
2v7HjsWslEcNpRjPmj6OZ2fmNf24UMdzzr5MP2muxNU7GOxxpilbayG+p6xVe/yasOSWZ9EbeX6s
grE/FXI4oP43wRIK61SifdbwyN9oxhhtashwqyDOqpWVauZdN2DtJK2zeTJnJGySxE+UVsAN9E34
XNbEShVD1TwExMIwsov7ydfyq5WMrz5HoqfGcocdGD790Ou4EYD5+hTa1ddAmuMngPLOvy8tlnq+
NdHarQPUjceYsPG9VBxshU94UKyLBzoxbxptOFy3a07u6VMTs6LVbKE3utWYeKbi8INlNY+lllqP
bmm9UAjeynwMX4y2IDa6SMe115BA5tNpfe4o1vd18DAOEpJd7YmHAQPEpuggsKj+MZQieNTA3j6A
61WywQFPj7mpyvxaRn54oVamdlojzQ+K/mhq1zMLK9iYcU+EVBhEO9clRCItvU0iXf8KbSpcoxQl
isQmQINyPSF1upftlBoEqm8tuB9ztHPDSI+Xdg2CzZZZoLIJMR/IOaDsa3eUnMSmsvX0VnR+dotq
egPi3CWXj6itcxJmH5rWRX2mr5YeQmMnkB/mKWc+022xguvn5UvZa/vl5cDiZex13BkEzA37qvLT
a6Cem0aKi+qoiFQB2IpluS9lf08cmjhmJBES0NSms9r3HI5luEMp9+JkxcfeTc7CHZv7JMtulv5L
nBDsoYvmZJR6dQ7KJF/jBsQv67XPetIN696LdBKbmbxJex5XUu8HoE/NC/MxdlVwnYXXwDOjDbpb
DpfLd3WWLbzvCsR/JuEwsWFUWDEzbaUkG6rOLhA5NkO8m0FIKfjXnMR0auVQUwSRl2sFY/BkDpO6
Cyok92bqu1tf5fLAHoLNqodc2Q/S6KteTgd7mF672XQ8h8PibL0P7Nw+jKCtWEhlvDPhjWFsCIcz
gchq7ad1sFuk9pkk3ZCYT9CwgXGj5ea0C+cf9Ta18V6ReZAsnD0JaVFiH9938wsfjERQ+zVJFU6s
XXqIRBz/AnJIdPvLkAXDNZ2uS11O14R9XbprBFFwiKE6iU8P65hHtEfoh99TWw837eCEx9AQfntE
szndpIzzm9yvQMixtyf3M3C2YuJgqVukGBXhQdpVR3OuBYo+TwdI2F9tJl4YDSn0ORuIqOv5c3Jf
3T0l/ZxqB7DsMoa3kI0l2THmJ9XXcK0m5urMpN4bElnkozT+OPbXEYvETdDoFEK6ixGXhG0THBcm
DmRpYsr6sbofej87Lu2BiubkBnRzR+gGfrxFzdJiATvVqeXdD8ICv5NmLC+DA/CiASiTxPsCzexX
z4GjMYSDfNCCaD+GRYimMq05yRSSBg8hQAOQpkORJs7ODrondrF0ByfvvHwhqCdekSs1J4SEqPML
kKhpgxElccd0r3MAmH0Ejxx+A3t4yoGvoK5kF+bGn5IgE98ovX6TysO75rrdgQmcRPKG/qiJXHmZ
PXCN5deYVIi1tRwCBNMdstt9b07mHWXIOUWd969QoK+c+cDSdJKuDfJp61w61C2m2n7sRVhf8jTE
Ss7kUqc4j5cMt8oGM98NWc/EoEeHHCj/Bl+Jf8gMZBPU7AX/7PpwCo6UtfxBUWHNkuQ4mGn9oY2P
gD9WUV2Fb46XhhvoQXcoTVA5m5xWhO+O59rAcGPnZbfNNE2dyn7ct6G7tgOuR3Oxc+QTyAalYefU
c++bVjwv7aY8FKTrlFAsfqiLOgnhKuj8a9VU9mocWkJMVLRt7bTcmj4YzUTn72afl91NZHceptBY
g9eKV0nfIMOYb4uH3H/R6YDlr+B2mU/LLUpM+T0OKx0mV5QQ9qh2o2lr52X8hDahGNjhK+I0ICc5
T3hAdozq8sH0R+uxkTN7dbO8Z2Y/N0aA9x5p4ByiPPAufRnHm+X71I63A/OymnLjrWprmsuk8K67
psfLnpkn9rrE7BiBOEjSN1a2DiS7DCFKGxUpyqM3XZIEAhnCnlPlhyccF0iqbMaHDbJIjsXJaGKF
kh7zdQW/u2rBEeCYg8pPZQB51Cmzjz0kPE0eUfE15bWonlBUrYvR3VjICwr7NrCBjwZfJyTTTvcU
DF+Ct1mmwHfkZah28A3BG92gvJtxPSvT+Wbfm9lH5ihkfFBLvFUBVqvNBjFji41NKMgXlcOnzsHJ
rkp/ZuoFt2IE1OAm9pNtdDm6ubDYacDI/GRkIYpC0vgs/60uo4+xM32OKdhiTd4VpbPXPeYW3xg5
ZeinwNtgW4gmQ9+VsYmLoQimu3Gob6pB9NvOa6I9m+JmbWVecexdT+3TgjXcVhiIHGTxJ1I5erDG
E01O1vnjgG1pl7nRq6yTmxL4yL4aYVt73bi3ah/FSBhh73U4lsuObXQVJ8NMNmz2BIv5iTXdsqe+
S+b2vfLHD5k3mvthDrXxiEPDkFJ4gJxqEOU6INSATX7R7AauJ7Lp66TZZUQAF/8/ts5rN3JlyaJf
RIDevBZZLG/l9UK0uiV6k0nPr59VusDceRjgHEEqSS2piszMiNh77UZlapAb7RoJz7jppkx9nfTy
RWm11w7osgM/BAM47Rbbp1upbKx0nmgRsw3yqsdIN8fmPDUp6cuLfcjQa81pcmVBblc0V8JFK7Do
t/DZZmygHb0fy74SCbdu2kF79J5Pbuv8WPZwHFV4XMADVIHQk5gWLZMgaOUNWe5L2eoLRPb0GlvT
zdNngcl7etWabghrb/4nFkhcsA2HUJf6SnPgRyleeTYY4S7NfDSWCgOvUJ/zzih9pLIN6S4d8WEj
2Rxx4blB1FmVb6dMIcj5SfFYo+k3Q5rCT1kdPWN8e/m9UBiagHVqM3pynQqsVTTu3qMR4zdJ5Meu
gOIWo2XMropbb7OqxjMXHRbrx7PGZ29ybhICOeBR5BDw1+G1pfpFJ+BrKuf1Mqwa10RyD1BEmHrp
U6erKDiRcpaEN+ntdOFlNzMAoGVuOdiFcamNFU+Lof/zvF7zWaK0oJTeV54uX8s4neq5v4+q/uLo
GYo6aT2rGrT3qN+Rn66dxlSt4QXP26zAst8aazhV1JXvVud15C7BXbeEa9+Urlc2AjaUP2Sa9DWE
8JtB1+BAS5m+Kbm6tq3G83uPGCogsAxqPPti1j8kYqzc6svOrX3aKzROk89JFNQYunnydED2fbPm
5EjLatia4ntucjAhN9MKLMU8Sm++Zli9FP2nmw8j/CZmWUZVHRYMzauqyO+2wUbvduNmas0Pnq4Y
hyuuzAgbbanjo7FS0rsWceqjTNnOuvvG2NNayxmelVfMO6zsCKgflVRBVCspRn6/1P88ho4uukxj
eI1f2ojpxzlWdzC5Ah23Ed4e8BoqzBjU430aRBkLBOdybk9IP+9dXnqvsUaykFJOLyVzgkMsPI3W
Tzl+6NE8r8Z4VjlSQLEQQ3c1kvY5a/LuIx9AdqQKOg7cVOW+knStEI4dc8n+2QuQpc0y9yHF7G1q
0UeWXrfVyRKwiIkte9MvG3PToyeLrMgfLG7WGPMW2mn5LtQqsCjIDeyPEgo6AdLr0WOFRAM0hgLk
2dPc8+cCetA0jLBvKAwwTnW6t0Ywm4VZjKuECWvrsjHpSfXMwbPD49SoQQR0CQGmn4w8iewQ1WYi
dQVcubmLWivH4uRk3D/uXq0jEnNaM12Bi15Z3XaSy62THRvM3Jd7hSevsr1XssvPZE4Y68Eq/kHc
u6hFx6BI8JRDP7ScbVSnQQwmgWYGBpZ69YCxoKhFYsqBqPtHLyi0FqQliJOcAZzwhE8I8o1rPGvN
hzqCQMxeNM8u7qmgH4dodyBxgor34qbmv8GmRyb67VdWKYGVVn+iqAvjqMw2pJ+ZN1iNm7aw1RdP
fVhWCQjUvD95iQDfBXddYlvE1EQhurI4CKyseJb7oVEPihEvG3DW36Kn5F62BDs9V7mITnDsC/5q
hBqtDu8Po3Mmn7hg7MDlQnbQHs92ODFU3VUAHbiOp2wfu1W1NtMK7AOShUw35a2Llq3aL1xsMcVi
YqtO2LkvGiIQrWG5qQE62Sh/9KbfdUPqHq2aq8PiTIuqBgqE1xvjxoY+6RQwfJZZzy+KW94KolK6
JtfDuo5T8Dy1cjNqeUSkkBz6tZUdHTE8ikDEBb/N4ns2uJwLquesB3/lnOjvLWaCtYs1uk5WBrOB
JIfH35pBxzWosMY1serHCxCbDOVd5Pm5tndxJTjgAIGQhlnWKZyhR2cltEL4DItLfwYhua6NPtvq
UzWEaVLy0rCtl4oaWpnOZB8U3MBVu0ZpnYE9xAJ4H+r0xXPATc9FtUGoPYeFZrRbTzeJC0r1/MDc
ym+b1PzUmAqveWYfAzWXMCcef3gTb04Sn1KP6BFqmzZO59cKNPROieLvlmiqlUrAc4CRsg/HfjnF
Fss1G9BdAlxT8jf1Zxh/NPeWsrbH01eRxb46Z35PKooFAgqXKbMc/t2TigPiec5ZXROyDcvXsv9b
K0A62Q24Pa2kgGtbrYxW0A3POQNmK1k52aGzUvD93iMidRBhbqg1NFZYvQ5UgMOU92szKvJXp7Z0
iMKsCadCBVteDBBMJmjyy+z8Id8JMTw9gUxM9IaDUT0t0Snz7INB9BnIvcuIVbY2qu1g18Wxyoyb
NSWoKpo4HBiPacrm8Wu5k/GWzLS93owG5jAyoYkgUMu6cRTYVDRAD+rMqX9EfgHdC/4oSKTnygBl
N0zTP1vmX6o7UFh003bSOUK6MJJ9hGZwlrkdBX/6OcvfK3q6plT9BlmOF1vgA1gyNaysHtqX2/wg
YpBHLIcXvLwie82qf1n5DrjI4USAHbqcxv6aKcmrWDrLnxEa7BfQRW/DmJ1AD2z6LprOws70p7zB
lsI9r3acvtjzc3QX+snN7J5yExRH66r6m0i6K8T4Vi8O1TJhCYg/ZUtfs/OSlxRvKOU9bF24sHVa
HuyccWlSwbtyHASQybJs25YN4jG2I95gB6xOLzsnRH2wGiG+IhiOAwPNmTqvJ2Wfc0Ip1+MYAI6I
p8CesO1FtnFI2Yb4PZijEj8nEAfGN4HlT+Nwn7ROHqiJBhYwDgoHYUw1i9DTq2ZNOLF8sdMM+nnT
O/8U+2/DXfnj1sYzVSGVsf42ANcxy4NpUnT6bJzjRGdlbw+7OsNnAVkdROkwfDtpiLs1qhgm7Cfj
apc7D3K49tQZHkKtJ7X4iQnFUZhZcnShGwHpa4TuDI81HJ18PTYbbTpn8n2MroNBW4WdSwdbp28U
0i+LEI6NUT+T2QyZETlvoYTztH4k1pOawb4Rq9siKYGrMAscDD9u/8LTI5idrVp+w6vlN8RycJnd
d/jPq8r6o+Pj7sMHSwrOeIc58dDH7zA16Z9667YgrWvDNti+Rqg33YA70JFvNCYAuKVE0dQYL55G
ltxiZfN0e5pyWewkcKCWeR6Lv2rAvZxMFFlEeJRx/pzX+Nd7dsg12Sp+6Vbue2NNpyptzLXmlPa6
LuJ2TRAkvlXwaR2vV03FBeC4jTUWx/YGjUjbzNj+CWowCQcs9VeiOv9VKjFz0mLWusRls8pbBMtK
/V10j+evKGF6ufmuSwpvx1kHU89sjpeJSgV8FLA7ZY0pZyZSevIn17u2tKJs+/igAQxgoRS/pDu5
6F9ikFnYNR3OAWmGyWilxxKlzx4ItLUxpsS8LGAjghqa+dj3TzKCWZKmnnOC4U3+ExjiXcKCA9A3
qu+RiXXNNFNs9417wKQnfGVuTkav7VSCQhGFHmz6Bpj4GaxDaOnVTVUPa4y17E7vk002YUlTmr6P
sdaGPlxS6Lm1BjNjplZ4bhB6RcUbtqIVv/GavjDIgMCTZeAYu3IAhIZqCgYLaI21Pqgrvn3Fvb3N
TdzUhCGJpDhwWAGyK9vshi6OTBMh1W2Hvmzv9Nd62hYZUvjpmNU7cVcx/S+sCe3G6QEv0j+AgIcZ
T1B74yLmfunAmS7mC+u6CzRjMAqqGcpsTRylSo8P193aMtI2VPuCgr2hfJ8KV9tXJnqDvCH5cqhC
W1gk+Ik1rz0AsPwkvXYHZgDNLqo0cF3G5K6FUdU0Cdi/4m2vDyFcbrggddC01X4crFPqTNtRf6qj
aJP05maOFBzolLEZscjs2o/nmXkEgX869nmuP9pTHlt8/3hNvCZAKAdHTqUXTCzGhCUcd0aJaCP1
dRcBUfVSAhLU75oufZwtK9Ur1oOhYet3wy4qKfirjS7HIDKoEoAtNT3XJxk5FUHyqKT9CVpH7B7B
IQcY/YJKI80ZmchU3ejZrvWUKCDCstDb6R1ITLERjblnpwKulPlIlWlYn/gvLT/T+anWEZ8kPVD9
JRh7lY4EKBGkZC3HSoRajJp6fGLD6KPqR3Ns+u7YQHVAMNH3TCk01EnAm5MU5gDaQpuJvEavYRu1
nwBAVy3FEWps7tJ241ZqYI2vnN3ZicxNk+XHsr9MfRHv87SSt/Lxpq2cty46oGrRwzyqDrjaUZJU
vWA/6YLGjemS/qHV4YFybYtUeWWWs40jWKOKl2lUaYS0IMb0RwDHqoX9GYKxAj0jaxLwNVAh+BzK
Fr/A7Fdk0FIlKS6GSuMh5iJ0dl47buExQfhUApixgEb+tVW4MAlahpgxPi1cKJEuZd3kuMHCQSyJ
HN9wjLDnGkniDyN9zrHEyMT0MRWuympZWVUZ1JRwJttbB+tExVgKCmrt2cZakOTSd5ck+Wiru+Wl
ayp3v3KmoLSfH96YjNxlFmu/0Qs0lNaqLb9YlFL7ynXg7OwYuuAIysJKFTdQFbB3hkTPmyxkYZby
lPBLnh5bPam48DE0/a8y8gjJt0SuTVBju4xlTTiKt5rtkgyZukfW0RSsnXxU9IvGlGFw23NtjdaD
lgzZDok2P47EYNv2GAs4K3X4yA2Gp5kGhwhju76LCZxHBChPZZ46wbgUMVUY28fkGCd7juNvplNX
wmQ5wBbzIYp6K1qJCdJwXUNqAkQNpndwnoCenbnrN43YGCmeLNnDi6zOg6EeK5nsXXpnfZsea1qU
09LRgnbpOA/5cyQfTouJgKBS6FRSDlAhS3eaSyvaF2iCyU1vJSZ+cz73c/+Oy1ADzPqMVDRaSfVJ
vll9dVFyoNqLeXbi7hAp/4hWCg3QRygvNkxzD0ofgRr8a6RUe+ieF4jRRg7OhMQVA6FONWq4LoE3
d9ORbj/rzZPM7HXVQ6vkXEaPignOZRb/YtIzNP2uxPmO8G8oKjdMkRzdWVKnaE8Vs564AqLhRi+G
2mBXKmuiOAnUbuiF16v+j5pvqFk5jkI/8/pp0y+LTsofuRxTemmj6FX0SHoNihlSj1rQw9i28doV
e2E27y5hAztzKNE/l+h9dHI+fE4It7Svv0pghggb4vpiD1p1KR1RXzKzjNeuqeXB72NNbaL1x+pD
aHG1w3hs7tuoS89w+4OY8elhgoSlcqRrr968wKdTTHlta6azxJJv2NqKNwTz8cruvObeir7f2pbJ
UeCfK1wXpEerrb2E71Na6Gcik58JA4PLwHDhVa+vxeTYL/zQ8tA2xbV2udvsoU0vngOcP23ag6gj
88Q1jHBjOVfu0oDer6trX+NQLkjXjE29eHFnj6NQ/hLTajgsfdU+Cmey88ouhSPj9Gtj0ULLVdX3
qXZfiOBLE3sXJ/rHQMv+FJltTVsn0k4RyHoSag+ulchA11vlXpRw87W4oDvrIYhOPKBZjHHtQ+UW
P+NvzLLuTIff9xBYaZteVa72VUtRzUv2flMQYNgPYgoK26ZAwizTO+vCyi06p5ZJ+/LSq1lzMml/
g/2bDhVhBDwFOnktJ4tumdhAkFCrkKpOkDZSZRVH8NSi0Hu8UZZkE2nw98yMZB0CBqpjovbVkRYs
BblthHMNoBNEXoL8FtRqjCDqpjrKtcNQ9aaYHfl0CokRannvFQJNoxx0rLksEKMSQIZ576X4drI/
CVoxBptw2O2KHnlcxiptIdluTPuYNFADlA7fDnMW6t4pJ9kCOibqdQ5ecNzchVeicX0zAi3ejN1W
nZprRpIzqPoELZvQl3enPxdKx18sn0fq1NOUWzsiyJZLI6r6uOQefmZtOsGzAfGYvjVaebP7tF7Z
CW6V1qAcFe4j0qpVbZ/7GVpGj0y50Tg99jZWRFK6TRBzj+eJxL4oq3GIMhAyUzd/Wwpxxe01Dx9j
130nzZITqhh7gWji+URwmIr2TMmPmNXod9nmq812/AhGOMWac7DH+U9Ke4hTI5wcuyty0gDEP9TQ
JKMoRbVy04mG3wMz0mWh7HXSDCoj6vboIeAUJCF5cfYaYvzPmEX2Gib2oSZ2gNMpoRD1qNElSqNy
//vef98YqSNZOkDq2pxk0sgRhFltB4sICA5CkHsrmFF+amAbcLwb90HmUxNEQe9MX7qal2clNyHF
DJXGndpTPixmAdBIKm+xTuWudFtLesvWlQyM6NBdyL59QGhcVuRH4IbBwSpR7NfC3VIgts9apL7S
K9LXZF0ZvM6ediZndFOoEB2WyMyuzqJ358bh+WdKcJ3lV5xAtOx7Z9gCTL7XBV4LULwMVAq12f++
Z2ukBhLCGq1+BSPCNrKAEGfi3MyR/CGs6sUICbqdNfdlVKfW32GCDlFybCwMD0hszabGtGKTGAkN
bf6si92YwYp4bRSLw5MXKAUwXRG0tIxsNvtswifaiXDhziA0Letv9ZQa7NlOsmNrjN8bZgGmO8lP
1sM5PGkiHndOkewWr2tg1r0zwPCNyHh2tMoLDSnsE71JgDjuoeSvP9oD+URwG+v1QMQ29VvfhTmU
xyMqoxgovrespe6SzeIB7HKKYY8a+dsZ4xG4JVj5XiisJjyfbq14DOiNBJZa/qrJ1jzMFVmRTVre
ysgj2ZB1i5q7jt7oIKMfbV49WgqHnP1GkJ3uEh2sN/ey8MrnUvb1it4qGQIa6EGttb/MzGWeBF/G
8+plB+R6Gaz0MJWuEbo6wo94uYyx/mjxvYya9hlvNR3aE50ovxS8pLQf7d0wN8urqONwBDAWpdqt
VJP+HCedfgK+BI2y8uRrqjV3gBM33ZyKABD6si3GGUGUgQxnaihCinak742nksaMMz95o6afH+fO
NC73vIbXLEqLD5bWTR8NdCE9zCFJnVBVzESudBGUZ0Jr6cWpANRq4dTngq7HevBU6S80aGkEPh7k
p1s7bzAuXWvBlyz+zkNyLhj26ZIcr99v/n3Tqigk2mrgKGQiGwEf+beS5WvVcdPSHfJFtNaS+B26
8mfjAHUtM1CoxSoyyKnrkRasTQ5ag4OIdyGppDcqZ930CsldEYJmdRBvc+y+TAUkEGsURcguThai
49WBjqzJR99Z6NHKSBIGd2Q2cv5PMVsEOLDPSSlIsSzi77mIAsi7vtVETzqnwVovNrIX8WawLyNT
Nb6Vsr7Tk/2Uxd+KkFtivkAm0jOIs9pfCu63KG02PbN/IGSWhQNyUWj+2RVi+yJaJJonQ2N6SfMu
0VRSW0yiFk1IRIEC1VlYDiM+79QAYwpbr3EhL/1FFXYppaa+GBw4mhZNa1TLW8p5XFqIBaS6acie
CewGTrgzwZ+epr+m/ainVLrQAtOsWyAywmxqZhDZ60pZU/eDTKv9Js58q5MxkDREI3l9w/Bg+VRP
9Uqhz1t4qBEaJyMo7hGCPobwEKJGeVVrCG5LObQcFevSzz0G8WZDkwT6cgoLjg4H8divRlY2frYk
+9lwwnFgZFSU59Jzrk2V6s9sOQxl+4ipZCqPtoW4ZchqFpu2emdOpjEbZ9yHuitslmQJLJ0KAEXV
Nsfge2mG/mOiCjcK46cEOX7z1GU9DUYfSLLcXGct5lIJpRKbr1IQYiOZmii8jAuzd0qcmphEjZcg
1t4jyPWT/ddkPmAb773XblFeku5hrvQZFJZ5dfLnhFo2KU6q8abS3IgHblIG4Vnr0DVnIK5gPdOt
ZG8xvJBR+t3VvC5qobziTSsPnZrF5/wWCdqPKdhSThCfffmVTgsyfO5PO0oO2cUGMfwga9tXFoKL
V7jFS1wN+2x0E1+vUsp6Jj9k7jj1xhPKcX6Qq1PTXOg4AqsbW50qAkPHrsRjvcJLGb9hX/NYqhYL
dh3Fc22hx5JNU+1GJVMgFOdXWtbO8F21ywctHp+OI9+YhDPjTZOmTuRSdhGlkKnXUtwruwzK5msu
50ApjTDOeO11PlHRJXslIpfYlr8OT0aSQ4VU77PlQYH/rQSXykRy8dnGNPEJ71hFGOIwe2OU6VGj
96zg3G/sAivdRO93TxoSdKXCwbhR0se4kZUKwFIFxF8ou5osFz2/gvsJeq7DvvA7eggONxKZIhpF
ZWevhTx7BHrW9Z/WNQjQsf1qAauCQqcwd0YBjSwdVOcqs8k7lRvHZNPxkjj/I7mm3Hi6p1NSnhB9
IQAhHirIbSP5E0fubrBd7wUjZ79bclLGss4JSmISPzW3X3UmeonEyvFpoWJIzJVCNZJgSC4H8kbo
6MQ5g85rlL+R6zDcFbFx433kWURacqHbFyYHw/wqC+fZzCIjkCVOQGGpANfqc2YU5kqMATDEDwR+
OxH/VEjfJCkIIqNhrH1xwSrzv4VJdZ2uxpIJHb3eIcWHyqZZyiiso8YMdHICidXqOtJzMtSJceds
unJS/MUW7V2JnoGsVzedpu9J6RqmqlkWpgfcKjM3FKFUvfrUqenLYFQFLTLCXIZlaL/MxQwUaTBt
IB29ucaoEFZAK7NdbxP614HHomWUTtDK3e8E8fG1gTt90R8Rt7+PpwkIi5HZdSiKJ2UUp+ExCIW7
ijtRHT86NDObTBBp+/shN/8e1Wj/rA22gfVhFv/5stlGRdK3LPha40GcjudrGQ04NF1GEhEgPCAh
xi1PptvD+zkA/j2A7chv1mgkq17Jhk9GHCS79TN9YHmWXs6Qo2Gk/0qdvJLsb7TmTfSiHZOXegIb
7iAQt4swxwaB2scmwoewmwyejop/H6es78bPs80JLX735ld3fiGjC2A0CzD/S40qkMtnelTrkD/Q
UZimGvCS+JV6tJyTxqCYPEVfG5nRZG+ID3zVLdePpFPBcN9pxrVVczIkhA8J/OIdJRM5hXGxRgky
dLQmnIEyD46OF0xyCo0E+Z4gQWXtWP8eRiuzZ25GEl/XzNiYaMAwJItpCilJSi/uWsc/hjFhofh8
dOBB7a1jhKga4+gRlR6NJHz1vjMufvo927OvlYpfP9oyPcOJoghFqgaLdUmqmKhR7g7YpVZ16pwv
hFpgQuN9RZi1wxcdJEcMSQZs984qmWlnZvurVnm16Hu5HLfApLKzQiNl2tDLJwNSrUnLoe102tY/
cKNXmXjv6j89Mbgx3V/silqbocN0V619QaAUkobmL+wyUc8zydihMRDG6i4E6v9sgSU5vRq3Uxs1
q2lBgNptDOp21K5ccVnQs8g/5o1sE4HFYI6KNGgNuE/jMwqWivl93vZ04BGkazcFT3DXfdDZZWRd
02zbcSP4uaCjPqWPJvzKFGkwWXdzImjQfLNsWC87xXmknpYkT6AriZ8c+zkmgmRU6YiIJ57JleDf
0hqCUQjdW1pGOC5XPaumSvZnY36iN+cl7PEzkGa7rGuAsQxO53w/cG1rRH/Whm8jQBgFwBn1bhrh
w/Q38EfmGUkv/LI1Rzk7/4k6O6iVEZc4nZSWOYn3L+FPVyZaLo/7iUHd+Mc2P434byFJrQ3S6aXv
GLMqZ7fYGSQpt7/HhB+H2pp/p7VBKhlIUuUVxfzKbv6Iam+5RaihOOIwulJUPEwcqKX7lakCkjrP
ZvNPtkWAJGNVIz9QtO/GeMTzuMGUvAwKtN0FtCQvQFICFUXqw9ljhfN51SYTshPIE95XZL+7buN3
/BRTGqFs1wuph3bBFZ+OKMm+pfaTT4wwrBLSc81JXF+r9H045GyyCBw5FAuq74GMycVQfIefwC+Z
DnSdCYcG+rdKDWjT5I577n22YeuDE7NrFLoCUEplMlCBJ++EQFET4LtJGVqVd67Urn3RNfQkvQO3
zknJLY2aV6a0BmJ4UrBLlNlioBjSv/XF2y2MXZ5xGYzPS0oQlRh36OCnF33RjXVJl2GjicR7iybt
M+IyvKa9KZ9dw1r3VvaFgTe+KiIa9gQ80C+x+5M0zS1hqsqOxfjcJV5+V/PcZFzbHlQx5fdMlOrN
I37Nm8WmsyM6uh22RuROpDePqeNsRoy5d8SE6R3B4k6PH8miRSXWwlySe7OQnaeoyUYD/XP/fTNw
ArM7Zhhx3qonu02bg27Dv1W1yXvW5MJWxab8zQGYM6YdfRXjUPjce5xC1anfajR+ttaku9fEJUUp
T7vxq435isEWYTpuZV1re6sCodvBWnTI7WZYZuEWIG35ROgxjWtmJzJNrReRTpcsJ6Ous7PL2HOh
MqUvNvGokhz5v28aNUJmnITQXMR/Hv595L9fYMas13VVT/5/P8HejtqFxjgdYcM8jY83y1Rs47FZ
9r8PZXBguXIen4BUS19Xz99/v6zHjkRP/280yppBZqyeDMcaydKK3PdpFtU2HXWywx6fEItQT3Va
fYkkEr6EW4P0DQorSl5A/JO6sU1HhpqVgPjtCYtqjL/pFOcHzaLX5bkRTScNLG4p7eyDWAMrqJ3c
8S3mNw9fXvMBpLfkNtPVlEW7a8GxJ8MPv8KHJRTnrboM03fZRN/xkJCI1Kfmtrgo87Jctar9MZ22
+yBwaIPYAZREpacfOrv/KOXd7M2vem6i9TSPgjh1had3ps+ui1tpRPfRRFpLP63dZwpNioGErEtu
0/a0FW1DrDMnp0gz/7R2C5ZDU6Au03FeMq/eqpWSb5AEju+6NwZWVe9byOmv2dAweGnaC6pyZyOU
hTlOr99VLxd/MtVcJ2rCCXFqjVOu4FDSc+1axcQLQJiyaKV226Ruv6e2H+7gcgy/BYayjdtsOT5y
Eo5JTEd91U5DvG22rj7elRKeouqiAyCCbxULu96P4OCZ+3hpsx9wi4D+XbaaYviyb3Lmw4K4bkl9
xVdmi7PGwpNswRGnq4dfer9YinG2nTWE7y9A74VlnMx+ULZaE5mbrmlJS3+8wTJFR0MHiTQi2f1t
B/2+UaKU7oy7HOmVYqWKrJY1V+bWNuqg3OmPthGero78bEKaiNJSLfT/dJZ+v9kq6IJEjXFcvIK1
+vffKgp+0OBoDYMfvq5OFmSfVaaQJAnbGZGvEyINc1k1UkIoaRoH+ckBOn1FVczFVgP4jXPlYNZS
uzmaiZSN8tbphmuNTyJoy057BCsSEN6gWdAIApc8d/oQaQD8s93cDT+VzWBcds5JsdJbnjlFCMam
W6cT+AAC1Nnsl+onfnz0+1Dc3b1uQ8/QuOtpMT3bWfNdM0o+tiOU9LEU0xZjTBrgHavI8kiMZ0m8
zcbrQJ3/fmgT+byXDiPe3w9TrsvL7GmHprEwDjWg3xI6qk+uDBPpssePEifrQFy0RfPfTZfyY9YI
/7RqYps1tztYbSsvGYBCX23Gs1KhUpypNzunRHmYwg4oZ+ctLhcFY8qqGGhez32LzmxyQvSZCvWq
6pyMQe8YLZrl1a4yYsn00bwn2uD6HSaJl94jsROaxPDeZiaNob5f/tgEu0KGG9mQ4m/49gGeRxpO
dWGcHLP1Zo5SuKGk3Q07d9DP5Fkap9/PYslDGDH0XHmk8aJzxr4c/J/v+33395u5sK+mGKvd70P/
ffP7bymOoewRMof/77cOmleuIY4Dr//fH/z7hVKfL01cJJsatrzrmJ91jjIXa3jirEfo3W3MMEro
KgBdnjwG96O4PCRel6U1z5K1a//7Ue2QkjdEurJlBqEdSE64xYlnX6Fhp85i3epIK7ZWQ1sgMaRx
t3uX0byYs23fWfcKpMUnAaBaIFjJVtJIOMnWS3kbtPGkWtX3UoCPSwgoRMbF7Q/o5x+VZLsnXw0o
2tK1YFFzI2y8z9ZUZkI4TvaUJKslNgjRNlFosJ6jwRXFX2lyqLdUfePoy7l/UD21jsZbo7VK6OWw
+DXarIqum4H2aGrQ5BzBmpgInwhk0QbyRQw1+mtn+UMV0IljK1IS0JdmWEusenvSPxqWeBEHFq2e
0O2h5tqx8Y6WUiGKzTmi0f0LViTaYBFxcc91L3qEsdYYIKt7nAyNqA8QYek7V+u6Q5rIZqtLcYpy
KS/pg/mlLnJZ1RJezixp8U+TdZnMujnVutxGyMI2ZICGWIVaxOo6qh0ydTqW6NDxgEM5zWZhcvrh
GugYjTxLdjApokYOR5wG5tF8hDkjq0JVYk5sNml7jmXpcZbIrtkj2LQfkOc3dQwQ0oolhx2rPEUA
lus6ShEtPhQJY5cFSUvwuOOgbWUDU5D+JBPrTe47qUtd13YcfqX715jQh1g2zW/G2nuEVF7BuENr
HTTwqXcoFkSjFUFMiai/ZlshTQz6DKl0bb2tCmc3DBQZVSEQpcZPAmUEhHPvR6+MZ4S+VVgRKrtC
Jraq8H8kZTPsyAjfZMocb4UltH1LJGGkR8Mx6dXibOFKEB0vViclx2Mj3aQaWbYAzBkmd1rQGyQr
1NhI2GbU+dhW7IyZEgEreXxoTxFtgMd7ndNx4P/vx1h11WB80stsCRJ1sdaqObyMHnIkTlqP+EG0
OsqQ/RGdToRZN8iVCU02ICPWC0qkglPRKKdmxi4px9G86L259pyW9iHuvIn4vdtEiX3WiKadm9vg
JdPFoD1FO1Q5qNjUVxza9CHFbQYWJSueq7YnEXDEapUl+UhE6vI1deqwqQfGhZMtcQY+Qpmg2RVI
+aawUKz8qiryT8Mwf2dqP0iixTFvvO6k4yDs3f/h6syWG1WibftFRCQ9vKrvJffleiHK1dC3CSTw
9XeA74l94rwobJfLliXIzLXWnGNG46kmHuKS07g4okzDKlu8GpbNCzMw8pIZtgPVpRS1ZXeffHNv
yVxcEiV+1PN+6ZrRDZP5qi+an0HF/jVo6A5Ub5XngpoYLhIdivieWdGL6P3soOKQ2WyRHAanhm81
NXc4e5rL39MwGODpUlhbNp4VR71Y4dYgU/u5Ckhe5yigIfPsDllQp/dmYARnsljtUhE8QkLztpEm
KZk9TC+1JM65q93xkjjs+CtGIgciz7WbP8WHXgJBsoP2PeY0uhp9VAcOW9wqpJrOmHyxEzRnb6CG
aDJ7Du+jo6TqfIt8WaNcVW0jz591lurrWuM+JpiX7IAAYHOj05x1BkxPA3aUhi6627pkt+biijy+
ZPqup91fZug5k6IpjLVtEQJZ7Cetxchg/SFpJDsxPdlFKWQmEH7nskPI5WV6vBozkt+NsKyJM5dv
XtDhgiOEo0NqhYiEXmrcXYrReQ5q01ulHBDnOrVEUxat7R5fzkB80xqYnr6bUB53tW7shzmgDaWV
vy30FL0RVUlIc0boALj8mUFX1zZ18xTv8GwAQi/CIwKfa+YKLirgl2iUYSXGsl2zqncfvVJbcJNg
gN2XHO71ELCs43w8tr+GfhRXOZrPnHiLjwwNDeEGsr4tnxb6D7f0+ptMSAqOWnOblfKaD377FMWj
fU0dRFqT+dqXyn5XjUPnJS61vV8YJ6ZsdONwZm5ikK4GTsm19MNPBER4q73xh5n49F513d0YPe+4
iNTOcN+8arJXUZNda6/jhp6DWrSGiJvZFdsikqsUF7NI/JaKWVzyEGJ2C+JvnuHSoo8l4RxRyj6S
5w+ixSXxrt57oSiwGbRaW0WrII+idUs7DZa5d7SpBTdGO9BGNLs9hh6cl5HzmoZuTtNBfY1h8WZ3
FfCK4hfhxYzTac6u0BCus7iRyLbh64k05NqJgj9mnpUHa55GZ94LVEq5cadjZ3cjaeE4lscmoKMC
idUtbkPsdeeh959CX+467VfNEngpKttYT7CxCMNQJLaTLt2TTupI03kUprv1EgxWiUUXpFc0XoZW
NzYsDIMuV0UrbjoupJJuqZuk1Rpq4BHr/l3FerZXTfSiO9NXHOmIYX3ggOiWksQYD9zPhzaWwxEd
27Pe/Ek4RMA+p01RN7TDcosaXc0s8iEyIEfgfyxrfSXHzgPuy+gC1Be5VNagbyUdi7veeB+Y5L0T
O8pwktr0pvkhMlxMxx2W+sn2e7ysYGPrHA+mKNBON+JHpKYU1MpPKx/NDTkshSg/ncJ3z8C6Xo2G
psFo0S+KayhbZdX9s4xiepgApDN4OXraqFOat9XOapgRQBsLDn2XcrBwJ+4d37waY+w+aQkLqhac
y7yejvQB3Eea1N6jqod/sGWDYzx/tnx9wgycI5doSOtw/SRDms3CnLU0I9vk/z9U80cO7rYeTwmd
4qRULKoCotOCdUqiEE3k/LB8bfnIgZl9NPSMQfSQn2Qi3PWoSDrJffmqxXq3HYzsl19l3pNJeeI7
TnZvNRQVphyPoOO7jddX/TnVIVxR+NFWV/qhTnkzAmeID9zZInFuaSSys5EjHmWwwoc5IVt4G8oI
qfzsCokBSwQ2knA7oxURKSa6Njzda9lZeKAMXuSC5ffkhOFzMUDiyIkxPzcunTKpQO5EUpPXstXl
dfnIq+e9teVS9Mz2B8aD5IN1/wB+Ba91Qj8H2UC5UbWdvOvcNRb3k8nw92/O8+cQEHz1+G7a4Tx5
7njOE9ito38yCis4DVkvkdvOX8dwPH1/h/BVcxIJFcW8w6CyT++Ovpp0hFh0ZLP7f18u/fqR2Z48
/Z+vgz+xaetBuFj+9zi4GbwtG3lMZ3xYs2gzaT5wPc5jTrpjy5cdDMv7APDSjggyZ61rACmp+MRp
efC1CJcGsUh0YHlPaRQsj8uXUznnU9UpPcU5Qee/h3xKE3p37Em57xcCDs1Yzmm8fXpsJvWyfGNg
57x1siCLotEvU9ew6s4vvJd14Tmvtc3ypeUhsWuIeikKMcwt1spzPHmo2GgjOucJ8ULZ4FMXaNW+
LCBh2UhBUJ5ab3lSaZfOYT8uAFv9cFQarEdzCs8jfaof7Rcu3eFq+gwrw/GVyBv5zulT7nQt+DLS
Xp0RwpTrItTHD89yB8ZAvgPXj08nh3EBzlj3FgAceVfYhcZiRIaszOvoIUj9/i7McmirmPFU3cMz
YDSCnZ0Q05NGoFcYsUw14gKqIaGBI0VfU7brnlAucrKDjCi9UH/DgcrBnEO1RYUQcq66pwnnOx9N
96dER7IenBy/UQ+PKXLC3fL1iT7P3veJBSCdavycg8tTBjavbvkhcFtdvLj53w9tCykhjmz0HAkY
8+Vf9VH8z7eAGs02uUk+s0GxRKnMf15+TFMWd6vF4tCijuxay6XlkXoPM7CxZLul2qScLy95Mexx
JCMVD4gYHd18fFLzQ0D/DyV9uusde0LF3tpPvsI34jryybGZ5wvdPypRPPve7C6a+m5VtkO5zWqf
Xjntto1NqhjvptX/DuVHXHfBryQf7qR23bsarswEPOuJSMRgm39IpynPYxmIczjqyEg9UT3RCKFf
bKPYSAaMBuRHuLflgSKm2XsajiWvG3mD54f//rVE1SymRGEj/5//8P1RF/WERbKI/fcPJI30Nz/b
uCQ6PLMMRM+E8T3bmqsu3fwZ3Y7m0WbEDM6fLd+VCHbtFlkULZf+w0qRLWV990J+UknHBnOFoxMr
4Xd+ikuBTO4EByPhZlV9jPxutwiIlgdaXxJf6DCstcoVR+baazKioO+1d9O237y6TK52zOnJTcgN
zjoYCZNvX/ir8+2gG+3eyTi/es0s86cLofU9gOHeyA6OhYSbXPBjkaAdAttOcJTL5GfyPS5vldgM
1Qu1U82Ur1qFsimLE0bYfv9OMuSsYSSpw91EigxSI+PWRUzqXvvkMWh/KSzFHpVGtvZT9ZW15s+G
fsNOAyUIEt2A/eQXztlHcmInXAPtSD0K39QvUu+kJFbIGvGSN7QYgqEjXEMZHrIw805Wyl1WieIp
4WCGCpMDOwPVE9r1p1YDKVE6A3dIM8zDsA4LtsVGlxo1CPgZwWu1XA65opvhUT+vIAvEJ1y9n2YE
toWCfu8B0MbMRl+1av8y5U8PVnxP0x7bBiX6tvaIEIt4c9eekPYmpSl3Cf2PUDniEHGecOaShP7J
L7DFIQQLM9xEeWRw0dhbg4S1554YO0qJ9E8sw/7VY2SUOFGDmR/DnBhb42LhDTsXWKKMyBsP5fhV
u8kxEH5zSvqX2jTLs2NgAWt1l+Nzlq47wms9kSOWkt6+lwTIlZVHa81PxElP8heXmpgIrkIdqN+U
br/PGFQq4z4nMa4s/w2RZJQ/6QxR6vZDUOrGHuHYLYieddsPMD8rEmQSs7BOYL7WIGm9s2m6NDcK
sBFqsLKzHqIw6AgPYgOapw+IWE7ENq3VUJ9caXv7sWPVDFXU7ok29fnVzywO9T4s2d01vbPfSkse
u7D+AkJTrrIKLlfA6Zd5ksZhzUh/tybh2UWGDd5RCNvS5CV1DONkqBgFGCskwjpMaOOIo0FO4Y5A
X7hFpp2tetffQZzgu+YEvJwFvWQ2sVcWCHQi6VMWyMOYIcNqzeA8Ok5/AE3bcIwafqDdSJmFm2JX
6Qr/IZn09L2IC55zDUQ9Eq5bQKFkrosOyk32FaSSaykswBVYQBI6GiN6x5090nUKhHTvkNCho7h6
shXA/bcuB7g1+iD7JiP8MR2UnC3OueZhmRBAC+zsOxswFi5ZniZOF+s2KqZRaPNWLdkzu0AVp4mT
uQDnTWYIO1ri0o0rChJa2q7bokis1zyX+mCq7EKJl637Xmg72KK7IYbqJTmb0CUixs7bRZIdyTaK
Al1q8ESmkw2yoX6buhEnlTFZvKwoZseW1qd7zZ1CPOSYfjWZKtedRB9SIFflXtunQwb+OsNzRiV0
iEx/zhh1wi3NMeIRfBYNN6U2s11GGxpuNK2yIRynvtoXHecaE/2glsANoZGFfrDNvLXWtONNMhFP
3EljQfD9A+XXYVIBQtlIonakC/6AK1msG6Mt913kUb+P+kvlMFmmvAhoPyZzBAgi/BRO4mCZYIGE
drWddLj4PaVArHAfo7x8aFBuUfjq+arTWXmQ+sAOYuKMduNpKOVvq/Y/y3Yifugt1xHH2zhAVg6M
CMt/jSrcf2nqe9ekaD/KAjqMG8X5lbTFXyo2flgyLfcGxonrxOKqUyM9u2r2KkkUa0VTUORlmX+m
W5IfE5FdaluC+RLhnp1xJTkDfxLX/RO30RslbHy15oeSszb8RG+t2/TSTAOky0TToqlGG1MUhiZ4
OTsjj9ojhFwykNMTbBgG+wVppkLxE4kGOFgZFt1ShPndgjwgWvjUfujewlSZG2t0/9i1+Jskfshs
L17bfvqh2XX58BRsjygabsb0MXgojloDDhId/Gc/PGDBrE6cJKnsvapeuYivD7KmDSZLrUTdOj2Y
xv7WYQTRFBIX0uaN1SjwnlRT+IhGA7uZI3nmnaQfEUiNLPqvwb20kV7fQkfiL4Yp5KvPXq+RmGpo
uUhR8psigd+NHJuIY+wPH64xtsiqw1lRhpiqDCVOxwC5rG8aBOrm+gEU7097Gp1TNR4KvRyoFudx
Pi1dy4ZNmcwkobJ+Tb0UmTyKUIksTInz1COa6WZ9iZ6il4TjwvuJV0Fo9Bwk16uAKXMQabmpHWZ+
IXOvVWORZs808kpo0kDp0prr1scWXESNwrJM63lmXsQZR/agYVBJussJR79/qkwOwkLbDzRTbwHD
b4s7/lbhodKLy1AHxnG0EYQUYUSSs7KMs9P/jnKzutZCErkrVbqx2Mw22JcM8ordaxSi7G6BkR6I
fIiQx9fbqWPO5YniI3AImGzG8bNTko5MhO+1B8SDQ6pCtw/mze1SlAhZ/Ac9U7+zOHqzQaQVk/gx
3wqqU5pUyTDjCaKVPbb7SjpE4XnRv9Yw2jncvsRxgis40uDppR5R8WP8Lw8Tb1eFw08qA3mce95K
z8yN43SMpzLtqcQate9aHE997/frEKjTRurxU2uLnxYGP8Rj1WuGPfyiVLFHp/I7FsMveBl7rUTo
CybR2DT42VFYH7PRVYQK9xVFN90K4NnwNcqjzOiJ6qjPt0Wkk4M5EaetGQXI4AJdXzXwN/loVhk7
ar80LTIPWuzYH5VwXyo7wctSaoAzeoLUwcVO+36ebbcom3Z56AV33XSxN0uXw+CojwfZTu9Abx86
0uA+tNrtoFLW+badGZTkfFSoOuhAM+6nqbtpK+LJ+2QTR9V2wMD0VLfyxVFKHQ9U2AAbFJEUmQ4q
zOX9ZkfYA41Kt0gbhOh/1xny/5AuNsXT67qXoXV2MwmzT9/CvXNvtub9IT3WWlUtMMW6Vto6Fd57
UKMBiCvNpc+SbRRNlue+gPpcRp/pqPrbgBua9ty0xlWinzndeTv0aCSWWrSqjOZVYAaCrTLiWhwf
ep40O1cRfJ9jk/SGD79I6k2e6oyfQIe4jH9WjTH9UmFI7Lf8mBJkcU6aQrkoed16++eIQ2kH2rtZ
W4qcb5kaAH2UuZ2i7nliTMeAzenWo5wHsso0V7Zf/yMrtlrpTvW3KlkGRIu8uPlFNG61Qu4ud0bl
9bT1uAwTq71oZdKvTIf83zSO3KPZ7KRu3ovUiW5MF7+QJE7blpOgmXbRJUi8ozFoHPRyDyuXxkFw
ebBCN3v4ofhbGSTGNQ0N26p6L7XhL6wNbW2VybDzpLE3IEGzftAR7wwNVWkZHwKbZdnMY4YZSY+d
wX6PleSP4QCGurjcTeFfAum762BqHEIFz9BOeU+RtO4ztLoGcbznjIkK1CPyNSYW7+yPpYJ9Wekc
o6Lil9UbvziFxNsEgzqjsUKd+5LZTBd/2mrq7w0VBhTacGdpljz7XXwB7qsjjuNE1YeKBJrypsYh
2qWN3b/S4mRSHI471ybbtYCI8S4yG92x7P4ZSZducutaNHV/1TTU9tQLgOQ1PH0TSbzzERMVVYJF
gRAHpCIbPcs91Cj274Ttgf4YDB+P186safvog3OYjAoaTVLAEGuPoQ+KESnouBEhkHqtRv6plfgO
i4ZXJKQkx2W7CUiYPfm1/tz4kbFlIH9QdRhsZ19uYybaNXDZ3oGgMceak8ziL1DMJKxTYq9csuNj
oJrYpCRlAkv8yvXqF/YCOIokSTIwL1/0wCK1JCGxIi2Z63PLl9RSaFQpRQUTVQ/IXAHWRpY6Zk8Z
6MwO+wMFI8MDcm4jgumQIXColWokIMjxPyqDhORSmzIIX+Yx6jBWIPwBiBt9BTGMaaetZ4S8wqzW
ju2zMnzSIsZ+7+fQiFGmdtfaz9GMAw1zi5b5/vzAWPOnY2T2XpEQz1pDikgqxEtaIg2PJharFExc
qXk130n2E1PyFNcB/f10yI11Y8Pew+yBb3bm4lseGcqVW3l728Sr17nPpKmKlwWMJvuZF5faTG6t
sNgBvrb3jtLR3410va0o/eOQR7J3fXUsQya+2axqLpWln6B+P4+ZSTDVHJ5lEB676Wtl7ixU5anp
rHsfR11oOfE1L7D+jL0OOQKld+erZOMkg3Z3M3bItDKz97D+PeiD/RJ6EipRALwOuCJcJpOzO7YB
Z1XkprOJhe89hRmNkH7+lTp17r51kfUZSt4Ngh2zPtpbM+XYKRjSDHaU35sMmCvQkTs7WE5bsYge
5hzaHff3npf9pKjNZ9HZQrh0W1FuTMwrd6KQ/raN37P5ypc6zAruBSlflu+yo2nYoS8iQRHTb+Nr
lJNpCvh4qDh3acl9wb6NnnZbKIWOaZx05hHINrXmurzoS8KLb0gEfDM40a9LDcISQUtFRLO66KoP
rwMg78dwXIIqeGKNVcx6wm2RmSiYXO3cpGkMuYCBT10x03Wq+tbK0LnSfAbxAAeBI6dzX7KgaNWs
LQ1GRG0H5bo2qnoNWg31SYcgfD6BOrhTbf66NSsn5TH5G9eGNFUla+usVfE9VPZ0klSeXZVhfTKT
5Eq1Wh4DrBKJRfgZHHw329aDJg6qcomC1AO8JrG0vyO2TMu+WI3GOAru9KqMg3e9rKbLhFppT47x
R5O04ykmeWgXphaU+qodvhmVyo/9PfZCOnHsupfloyDC/dE4Vf40tO42NNz+lW9fLqKATFFcc5zi
loeOhaIok1U9534a0ntOC3JXfboPq6mnmCWjIuECjiRTSbfazEnbXasRrsWZ5UnHbMSgxhEvmEGw
m+kRyZk5xWdOJ/48tfrJFahOJ1ynx6nxgT5hm/JYTbHsPNe+Kd6taTwOuCLbGZgeazy1kAnBiBVh
tUSHQiocd6JFBZIb6J5bhLsIsKMR4m+R+Hct6SA6pjNgyx313WBhra/9MMfIyq4SD+QEhQIpdZj8
/uZ5GuZ7M+chLA9x6utIYcf2KNAQkc+BjcSykk0YehrbO8dur48/cWTfNVNDtsY9eJ0/G7okRBDN
bHdMRgCjyBnrobFf5Oi9+nCnb5JzIi5O+1xhHmLIXG26jlYJ5tiBAnFE/aRh7rByKDGC9NcHKv4N
VwLyjTnrKJn477aZxF9VTDZKZe/0AKVMriXu9zsexZFPIURYkGCf8JO0uIVVIL6GMGMJQai3nlQE
TsLy//2XY6qRVRuPOhPSTCLyrHV4j2MU9rtpzrMrwjLfAFLzDh5mkXdOPLRJB5PzSVGZBfrWZNxr
opj2caVeOylOZC7xvE2Um4MS4S5hdnulGGgOsaiPrew+Kiauf0GprQN/tSSWBFFor3mHvSsiqnFr
iIFzMLmzT9+I/L6l9zqHxi0PwhyHVe7SuB582EaZiG+cWTlcj+EzOwn01mAy2TD97Pj9/LUwexfW
c81ohLMlAi2fdGkb/usmajHJohHgXZTEteZRkh0G8nmsGF0eeutsB1uh2RZqZBlpNBR1TXtwiil4
UsCacjzI9uTrv1g3GApM5rifPPtv15raG019IEDz6wWVOaNpzDVsGC9+XLpPKbT/KAuPhgmXATNZ
jbwbP7sfWVszzhAaMbO/Mdd/zDv4sQ1BYxHldjc1A/N5oNkcX6u/tW/hLucyfiwvt1v28rDc7niF
GTrOrRybnbxiPrQNDMbOSCNc+v05XjrUo5XnvU3+SzB20UZXniTQBCjSd0gfHS9/00rN3X/vbQEC
lnKNK/tBdR0dUPBOOFQtd5sSrrBLbZw0FYMtamunPmj88wHZMeASWFbrrkLVnE723s/wRa50LfmD
5TnfAWLZDJTiE3LaxsvoJXRy2ueoil9zIMfHUVnNBUQuuC4hNj3mJjT5+UPMKctLSO2yA3zn1i2L
NDYs86S8akc8s3Fb0mz8Bh/b4Br2mhhbEojr4GA2rbbRYtlvJmzRd1/qf/nt0FZ5HQRNHoALwRA6
m2ks9VfADnSTG7N/SsvyFCr9g6x49aR1iEJKXf0aVEREJZ2F1v34hiRb89lqigv/qtrRPmPI9fEA
I08w6OzsgBu7j6ZFxJ5oOZpKjcGk72gEp2KIV451YJP5ShFXf0wjfWysG0EzC6nAsM6rd2Mg4CS9
6a1kUtLOrPQJNysjdY7OuJ/JRTLtkpNcHZeXNJnG356mrbrRSJAnf4Vg0O5Fh8avG0L3EsgBdXU3
c8ICeUldEgEtM0SRCQ8Kzi20KzSOtccvSt6MEl4I/20Uuxj3yKGMGDaTFbExOzk8LWsnviCmDEkC
WtDUMPJMjGMBLjyKeUs24qTdFLG9TXt//DnEAKGiwt59X2tGh+s6t6yf5J66mA5NaDd5iw+lZQY6
2SMGMc1Xh6EwfnaxSrYwLwhdyLsTnjoOGSFOLjGZ1iky0X9Uo4kfT6OzlMTxH15o80NYOuUZKcY6
RJ2Kns9RM+zuIESBmT61wNpnTK4wJxZGYDwVRYhnwGjKp/5QiKzh7J9PW1LTUBp01sqcWnoMpl1g
RBTaIeiplEulIW2ZgzArG6iVlNwXgyX6jTLBg7h9s0bEMNwcrz7Lfp8NRnsn4yBZ13Hsga7mpJTj
l1lerWUppCFKCrdlJBt/XhkCPceC4NjdKR1m0nGSb6uZS0FfpUffOhm/QxNYq9os7GLedq46w49Q
8w7RrfUMyGM9/tnlZUtxlW1d80C+ZXX3BNV3F5rbIpH6wV1WqkZvdzUT611t4M3xZqZsX7lwkO2Q
/ADPPwjSpDigf40tkeuEcXwuv1U3bH9v6RlN+DnRBNFvdzVqgyxA7tpK15tj3qXTrhm932FrvZqd
1z07PbdBHETMeBE7cxof5B1v6gzNaG5GPx6NqnD21mCnX6NE5BgXKf5UVenbsMuqx1ggOIpFZ9+6
PvjUYGp+DXCJ0TIItde5GFaqGfIdwHvgMvPNM1AyYQzAS5rU4ToqVfacVnOkCCqtwpbNk+yZAOq5
8+zpI1DNuTNMGN2m8orw0qHvvUEj/9KE3x0rAGU0uUGAdxVkEwLMSWYi3jMlKocOGkdvs2fTVhwW
N4Y7W3NIBH0sLw0jShRYRLI38yS+FKI7kLucnsOUo1ASWtohN5ISOwMHLp9S4KzZ5TWqoacOUt4L
8NdAwHiyxInMtoYrZoZNB9dxbSdmfcx1kKdNAsc+mwPVJ9y9+C6gZWYkrK3SHIWLRYTUMTQgZfRF
hjt2zmStdfcXoEj3pbVZFIwimueVINgdqbOwQIs51WXkYJCoLVR4lc84G3bv6BcWkBWkY0u0qpLO
tPK8Or60OW49Q8/f7VEOv5YVgOFVdR5w/G67mjtjtKp+I3oE0K3B8i+TgcwyjDh4/JzsVpHjyJGa
tStTDfJxkzBSQEqsyQaKPTP7HHq0FQ4iBQzqGe7josgvcRtPMDZGlKyhelSzia/AnbbRvYof4WtQ
m1RNUluKHykqm+Ga/GtZTJ30023G7ubHhbsuUjs/gNvHIM22uvKxDj9bdn31EQQQv63fLPRf6wJf
z46nqB/oW6/GWm0jl7J2ecWbyCqx9uN9r0KVXtBiOLupEJxKJ+Vc6W1i2BNoDj36M9uqaapj2Yx/
6NqE61LvG+KO/kAHRsvYkzZgg/hpPM3fBi66K6bzNUapAit/KNktAm0lUHf+IDBZ7Ich7vF0Ej0m
YHQhNOCCUs8TaVXPAtPZruyN4fH9ahX9ECFq5Y4w6w6rDJAAhELfJSzg2LPL4gtL/EDrf+BMAO2k
sooDDIXwnHoWR6E5IF6w0G4kR/ftsh/jn+KH4KwUhw45K7cetaWNLLv9RaaTcYzm47iwW0yuUkM4
WjlYLIduNYxcmm1mv8S1je5qtHnuOjrqec0D+N2IW9wG/bWp0ZT7sACWSILJorSeqgqwFVCRFZgf
Ji8UC5ZR3umQ+ZvGx1Sq8R1bU1cReOmZ0iWCS1i50b1s1cFqtScwrwnTrx4+SYz4BdcQbVUAt5WW
Wy+JX/WYjhqCcaK8Wy8FZx8ldy/q5CWUNTI9BFnHpUgtpYl4NYxf1HhfrvXCw7WrVAX3JxnudEnd
81KiAqVGCuaQEzcndnKn6RuaxA0JFoD5lauxIc5OMW2Os2Eaam21FnOCj5fmXqpo0w7uq8lt9Gz1
sX3FDPDcCL079qZ+oVdbrTsEd6cJAhz6RU2eOzt8r8NiW9kjFu+isy6eYX+W7sAVMR+hTMKKMGbr
Z2gNzVkSBidxnIUW3UgQI1Q+IoJ32g+nQnoPG5gKEVqjWGPn493qtQvoxfgK249GAuJ/9HI2ZhcD
D2nc6NYNMXyPSjTVjoS3WGNnX6KsrjffHQKGYC4YtFvS6u/xmANF7DN5K5jvXptgTlT8pJ9SsqX5
2j2aLMwU5vRu9GjXUXCA2HU6xGZ12GIjfYQNhn0PV0KYGZveg7GAwis4KxSqqMmz+Z1NNIpl/mJy
HR5tqbwtthkLIZbajmA77CbTHplh8bZ4jr+OB1t+LEv71LbvA6FWU5Lq9wGh3zrXcZVWExH0tm0+
Vx2cKYfIM7CzmXkSofbbK8XHFIvoy/YY+RYdoB7UNa9oA+oW+Y0DC/su6vqNwmq4WHlf7wPCHaD6
0SYaEyAuuujV0ZDWapS4sMccYuf3AVcr40+Ne/SjqL1pFafSudIDBR06Vp+1yNRtakhSS2WEfN58
c3tA/+2YRw+Miu7WyOiNdZMbPupzflm2D+VByvle/FNnCvbmPJrzWpldl49kh8u0x5F5CKLeemhN
+dEJI/4h0ZC6g7qnFvJN8inhFwLM50lr/F7yaMvBpvMHv15R7e/4jp3NgXHW2sZn/IUHekPloYOz
cx4iLTpT/RDwgMql14/D1MTP1ALJO9F2flKLdzd3DjHYN9NzCAU26K6GJEGtx1QfLsoekTcM4YB+
rX2Vng6pRdUvGFKYI+A1hWYRqndaMFicG3VMAoAzy3VihNjY22Hj1GlBmEIGCLwnCDdNw99LKWXF
zVdcfC6/Ce2S/lJYLImqe4mSyfBZ4obkis56T3NJ38Q6g/dUY+BQhJDBrCIfrrTNhu8GApNdIBxc
bKuc/OWL3tf/ap1RXGi0yW2Mq6XsofDwdAh87gDrkfXvpUe6tM1Srd/pw9Q/fy/MkbM2TJzFy8Wl
wSfNUOyrGgc/+l4zPOotpwdETfkr1mmLA66iGh39yVhzJAmvRffGbG0VqoDaNtN/Ri3oc3uo/jjz
bZgiYtqTTGCy03bRCwyM1VA1wYUTFhCuni07qo+DjSsvr+2PLAy099HjYBHxbqI9SP27y1EUfpwR
/p6Sd4MYnj9TyxIi2rR49saUsnSK0sOyOAqSSz9Gs3h3yiF7qiJHewI49iRLJX8kNWN2LGDhTsdq
8SP2BoRkmojBSSnqRkRk8x6OLvmaAMIalwJtfigBnIxoNo5LGSgM8ouywlRXLRpBOfn1u4cXZNlm
pgTetWV1jbZKS2IIvuM+PEt81ADj8iRot34Wox8bs3JnS4ZCFJDbJfQiaxv7VA7yxQgX/4PQ8Xhh
uOur+vzfQ5WTWCAYdJ1Rgt5RpRj0KaL0QnKZvk+dgsV5BDgLRHTjBQwul42xGQnl5TTeHHLTN9Y5
s7y/xHcBLBsbcONyAvAfwU70GKtfRGnFDJajZp/4vGX4YNTJEHN9JVHVln7MRJ8eF+WTVa7dKUEV
QWfaPcMG8/dm2576KNYgUZLxVnCG2E6iYGxVYU6IRZXuC4seRFly+A/mtmqi7JL2VPfIPMfY9z4/
zUFFtzKcqn3Q3irvoul4ekMY/ywmyGRajw6RJjPrjdk+J01zbdQ03YF1A+bN8I3HqKROTDOtV/ad
YOObSI4736avwpFhKX2cqT2E1gSORYzy4EAzoSGCVaQMneEgFZaPKuvbczd50Wa2c2KqHSBPF+Ql
oIv7akqtW/cObVKutfSty07+El+ElRNoT+JCEaoszDaQZ8Nem45VqarvHV4rkMK2jsQpauh/l4tJ
OhDgkp77zxZ981T0ye+MEnVj0oRjQTA/0iCCa8RLy866SUwR/RiBTUXm+IP17BDZTbIOU2G/mOH0
moEhONG+a17QkAan5eLLHbBWdZW9p4ZtQFdHq6drvr1vEmRWKIU7Q/xx0uwAEwJD43CdW4XfE4kl
yzIpw+goG0vfBP+PujNrbhvZsvVfOVHPF9UJIJEAbnSdB04iJVKiBlqWXhC0LWGeZ/z6+4Gu7rZV
J1x9Hu+LwzY1gCCQyL33Wt/q2AmH8dTcEgB675h5vNP9zuYZ7/gH6YC/AXRLkufsyHfw4mOyALxh
1os0qtOD9JD0QL45hH3u7y4fQ6Uh+LYGfc8Ejbm0Y7I7qHpoM3TtQl16V6JPveUloq0I2aDRQniC
D2Vf4YAIlqqxcHtROdrSFluBLyQIiJ2uJ+ZUYS7ufZWpb0JVt60JKqWhAbdi37mkUjOOsYO+K8/Z
5EbUuf4Qa08FQ/pFNiCugJ16iAvnWJodLcaQFtillwrjMMiOsh6C9Zh134BYzRjNhhimAEcUMqoe
uTXRbGnS3fc5VTvwvxiZmTBOXuJFG94kaSTzz3DEsjcJY/c680QN8i1O6SIjgZ/AbVCYi1Cjs+u2
/v5Sz33vLJSvOYluD5UkK2i2sWupcXNpuppsgOfmp91bs9cne6ex2aJCN93D2JMfcLnILruiy+qo
SR+8mYF26/J/sV3ScUnU/VTaz8PcyZeJX+6cGLskCOANxcAnhtEOJ9G0b2nDgceooIRf/mmEJC3j
LhIzE/Elhkf43FKU4qYcr5Hu3WDAzY6K6JijzsP+8vsmByQvccblystEf1TCCpEmEWgA2Jy45JYU
HhWN4QPRyEdlBJgKU5dPq55VuaJeCRU2a3/s8ivUF/2C0IjPSOVxM4085y93tFVah9IkO0ybbnW9
Vd88L73HfN3y0Ce2ulA3hd2Zz+SVP2ABhnXb2x0zEnBgUdygY4+ycmeN0Ze4ydOdDk/mtvHQOPH0
2OE7BW0r6H4QL7jyreZd0JF7cHAbLurY1EmooRN1+Qgvv8vqiCzwqC72gS26/eVvUuGq+97xVOi5
scvUd4ka0WcZtH/LTH+CreIdcrZ2rEuMHC5fYSHBixO4GY5P5R+S/4boCqdo2ExXWoceHWh5eOtz
416RAIBial7QVBKfJ3RYlzipifiFso7J7kMi/NlGtzRnelBDGlm9vRxyygBo26trIcNp8/329GcO
fgV/tUi7eHlZ3lE0FcQM++VN4s39aCSYch/mb5UdOC8CD/GmQChvECkDWije9JERXXfp8JjWwyfJ
lvJSxmTJON12GsryauO3JTWoGMx90OUTZQx/Tw3mpfFzApb5gCjoS2+iOf2+TSncAt6mG/bHTHC/
qCb7HBtI2VVI3ahFsAkv21dMvS5bArvbNMmjqRFOUc4Yr8sdl1EO44unTT9W9x0DgZtRjl9DTNtH
bEz2MU2mcFdLHe5xPJwLkRxArTBX0InT4FLV6XDyh4WT/DZvB+ped2F0yjhNjjh+f9pLx9ibsGQ6
it3bOpPVveJKWRoOURqXprlM0I73PCjD1Lkh8zuncwPbg/BWdffrsFNzDur8MYlVKEMXju0IYVk2
07kPcbtjCrgaiD0xwRFjQeVQmaO8LPeXe13USI5qW6Dya9r8aKWLiIq56Miri3MkvMQM5v0AfNPT
4uu81q8LL7NutKg0CUE2MfKrHsEnrO+QmFkfaQBqzObaKJDEXprjkx1na60UILO7OmBS0+hXAWA0
EMDAvPB1r6VtP/z6HetzfOuHd2wqS6dZIUwX0uCHd6yADjrpMOubevbm3TyMIYrx/c/rR2U77FDj
qw/jQnbRSOc4XFKgFi+qERsaeGI3TTx25lsNnEXiiP3QNT1pcvPl/utDNcVfDtWUtmkIy1B0dIX+
ISYXKdvkt2BHV1Iv3+uhNK+pcxIQfWzbWl3t+2jWQ2jMt8ze6qBKh+Waud/ntEwfleXJWwMrgy6k
uIEovyLQg4VIgY8eoviTNoFZRqSg30CTw7IBp93SOgFDmXKhjuHehFq0Dz2Z7y7NBysyrL/JkTWE
+ssbNAyDQHnTcmkncv3x+tczq7df//Gb/n80erJBGitBBsaioRZ7sCKSvOIGqhbzb7mMRDy9Ron5
OZ666QHh3PcmtSJdGz9fEN4OTCfsedatWXNiQznF7ELd8Y56JiOs+zKO1+muKxernZUJ8xRxQslP
rq5VoQg9ayfyRIesYB6YzkYv8rvjcUo+9WGLHMJcXMa4KOW+YHwedx0TvyWATLI/KKgWBc6RhYz7
cucDjnoaCn6eR3fPp9i4pdpixn0Z7NQ6GslLO055Du4gNwF9H5GBjLwiBe3ECl9ussKt9nVQvxI6
ZeNhEelm9Mi7lMMUPl3aB3Fmsn11IZcVqeHtnDmAz0Gr5ar+m9FowwsdKabchnSu0HRR7cuUAICs
zK8IpaS+YDxDxHC/bxx1nKCbZ8SlQzwKr4wyPphApW41hhOboSV0AGU8nliblkvfbMYC7VzVYCRi
QkzAYVdcFUHRAx8KxEwDODQxerWibHEEzPN4zfbsTcv/X9oYWUJyaAqIa5Ct2HuxRkCOvC079KqO
T+pGHRo30iiejUr/Pvw2SzVn1FGYVnMi5Pe/lk6HJ3jelPsQUhZBhP8y1W3kFQTzKLt7YaoGjbaK
3a0LtWmXVdOX7w9Sy5IlKNmkBn6D5K8vsJNZhHftDem6WysExBxSgT7B8rRWCdtqEb9mIxW2G/sG
HBVGMMYA8G9SJC219RhemWW/QQKb4YAxicTpkGtfRoEAVOpFa4Xhl7aaPum2+K7dUH2A69ud6rsW
1RrkYeYQhKKtTBkWz0PoYVHiIcbl8KzrYHRqWD0IqwadHl6bPrXWJO7CdjrldUDHJDT0m6DB/usw
jyRVoSH+pho+OdjkGXh01bVlYoobW27+CSApUrEZWZm+qT4fHpqoiW9CmBjwOR9kT+Yo0N11hXj8
svFMsBESquOZyz4G56EQxS/1wTj1DVkxodn2+0waz5eHf+0x1/LBy1BXufvL35quee+lzdr462XQ
sv/FKkFFgGtxTpuWhv7zKsFIK3Eg/ukrE3UR9z3dNbMg33TsLGbCCm6Mzw1saIF2c3lxzpESce+8
uFa1HQXtet16+J68WaOm3lqp5V6PbBQui7+vxq+gXvEWW329LQrWERGXzdPl2vVPUjb0wDslb4ZY
OaAiiQJpBbbFbLTjDeoobxfQK987po0iwEKKsjLxPmww96EhqT3YRtEgv0zpSDiBT3oc6Pmt4w2P
rRqcpduM4iUjGgmXpfHJZwuhoGLd+FVH0FkD2dw0SHhspIdH2zP2SVuN68KmHP/1KdbnU/jzQ9GU
DkIKXXFsFqCwD6d4HBlbCnLjvsvA+ja8zdICrJxmULiH+Uq3DHMHto68cjt7EAIpoq2i+18fxuWT
/MthKHb1lpKmbqoPh1G2tA2dCdMebCe2DPKTsAZJpZhEj9rwGFTwImjM6Ww/gOJFqHXWQ8bGocjp
AIjWvNZd4A6hS9Qf2mQXqgHJih1Zv6yftBhS1X+FL/Z3gfHG/Bj+cNTMFdhB0YFAOajP1+8PT7EB
VkkUxhEKhApPjtcjVoVJWqwQXMIKSQk96IitXugRNzGPAtLrJu2zTg/+MIT2G6mDJBBHsb0PNFwI
hkXjq1YssY2CWOfaGnVG4F+Hvb+F9zc+/9un3CDB3XV12zWU5E38fPCoTEybolquYjmurBLCIqOg
LwTOZjdFQglCcZw9pKDyd57VwFBjxrqucHIHs8AtgeqAxodpzBDN8ix/66RJuJ0I3dtYOEHZ1osn
4PDnXx+0/i/2DVKXBk4edJaSW+vng87kENho/+XKYwo5otZ7mLR8ixzoU0iNT0gQLIVigrvpSIU4
WL3LQgwzk2BZpBUhwqjC4nCY3254++tDk+5fLgahdJPtuCGRvely3n7+cDGEwkgYkbXEfpWlwc6Y
Rl9CZ09VY4xhvgfapYG8p8dtQtbDunz5oxfyfNlxF2M+7qo5JRc2YrYsZCw3qY1uI7GJ3GVr8+x5
XXwzjbqxK5NhaQ66vOvZHa0vt6tPt20FoQ/gicSK1jkVxnyJJSVTWrUNovomjrCMaLV3NXtCV7HI
iX0frwm7qSFq05S4tBSkKw6ZnWmHELmL6jnUKR+Jtky6p6oP3KND/i4WgjBc//rk/au9Ofe95Fp0
XWGizPv55DWdJ/JWRxN82eGZyeeslv2Ng8YAGqfVf34YncAh4VOZ92nsGTxBXfO6j2h+IX4gCTtN
4eo5sX4beoQmFvA/bp1I7v/mKD8+jwB8CpuNq4Nshxv+8rz64SOGhq3McfSrtdH7bGHgb2UBLus5
9nkW6rqM9G2sjd9kRagjMfF0tbucFDDB3BHcwHUtrRc6U+RtmY22Buz46W8O8GOJMx8glQ0CRd6/
JY35Gv3hADWQTV5TBVS8ozsuRdnzjAKGx+RIw5LSoi8ZTOsJYkZ5TdxSfBciMfJhymtPZQNT0xuL
V563r2PdcvFJ/xAbmAv/5hj/ep/oUs0mb0tasAxc8+djNLrekLUJsDvWFfqcSYcmnfW7FlzlLuzo
zs9TjAnLLCW/o4P2pP+2dUvoD+DZFhcZT4RIsQUqphvpsBEGrEa9SZ3drw/U/HgyuZ2RVhs2ZjkW
G92Zi7QfTqZON0J0+YjJgCghcoebocT+hjKMy3fbp82TcLRt0DYk62lQj3N3eAYaX1z5QTZsG3mX
qXa8cpokeAFUubU1vX6qwGYcwq6xaFDw/9IINMyeccTku95kASz1QdbWPhzUWYuUS+NCneK2JLvL
JgMrHOhsVszGN9U0OAtvcOJHXzOuM5hgy4tiOItDtfn1aTDmz+PDQ46KWSpXSR5znIifT0OWRnkZ
VsJaYao3d47do3UG4cR/foalni+63INTW+vNygEFB1kRz5BwbeSSFxg8AbAOUcMhdjSjJaac5/OS
TqK1t0Bea6Br0HO7mzob7wOcIctfH/y/WFdMR7osylLoEg37h4ttFqSPejHZqyIbnZ0GyHwHAWIX
s1VfIvwCLuMY7ImDkLKwxeU/WurIO1tUcWEvXAFEb5FHebQZXSimKXLMzwN96B9q/v/4Ovxf/w1g
cDL6eVb/8z/599e8AJRKWMGHf/7zCVBfnv7n/D3//TU/f8c/D+FXIoLz9+aXX3X1lt+e07f64xf9
9JP57X8e3ercnH/6xzprwma8b9+q8eGtbpPmchS8j/kr/7cv/uPt8lOexuLtj9++5i3TV36aH+bZ
b3++tPtGsT9fUP/x48//88X5Dfzx2yPc0oy//eVb3s5188dvmmX+7tqS+sBR1Agm/YTf/tG/fX/J
+V3YLIe2JIrIBBPAS1leNcEfv6nfSRsz3fmulgYqPMHOrs7b+SX9dwoO7A5E4QmLdV7/7b+O7afP
8H8+039kbXqEPdrQuVAfShhL6bbuGqwils0B0nr6cPf4hgFzVCeCEEwWDOeiKAg7rdXMywa6AVEY
ACepkKZ3H09FdT/mcOEk0Z4oz7HYLB09KcizJZYX4JtDozcQ9rDX4drQqinVTZIg0pVR2dJ3hPs8
mAnav0EOO9oS/ha0vP2FzGufzM6oewF0iZE5df1bpzGaHal23juCO50AhxFW6qCnm9opg03Zyg6m
QB66h1QvC9SCBblqJUz13DGce2ZSKfknrmVtPLvGHNLBYrqx25bYlVBFrwbXPkaELoc1E7ek/JW+
299FAaGFYM4ZW+sEVD0EFWEvfojdxcUcuZBDS85Pn8gaZ6pHVHpSJwSP2wFbmLKznwOnb9dOxqYA
M5RerETKAD7qZD3rNIkbcCOMlYssbDldQ+k8BQM8T1l45S3zfM0FvDNUDBS0Hr9JWIXI4vTgFBkT
wuuGJgIpwRqq7mXiVPKL03VDs+pzNGybVqkYjHVtt/BXxUieLuzMKb6XXjgBmvIt7JfSJ61vwW6p
XFvlJIhHFnb+aOo1DP867b5iSTDAlqs5c8YG9xAB/zZT9vjZpPfbqJIoD5tG3FVMHZdI0+Bf2aa5
SkYecU0TR9e9MP37NgpCwjiE/5wnbrXjN1GezvKUpLXkl7BrSanW20KtmXr3N6KQ1iGABbdmciE4
x775bMo027k9fKUIJNpSuBLKHPNGrIA5zxMtwEjDpKFfAWRIyVIp56l357bIkYR7AKUrHgQaXJZ8
H9zaEoPdTABzJg0NcqwBU9CEhUkAqY5bRs4tpU1KFJZPw3gY3WWpF2QUJvTyg8TMrrGWZ69V6ZXv
NJIlm8phJANVn+7dyI/vMRlCJjQi8yA6iRm0i0OSopGTL8pehsemzJt7m3SJJfd+tfQY5xKxV7JF
rNMhI/qwmTgDUbzLzNK8N/Um/uQR/EWqR66RUtQI8zXx0ODlrdlBRBHhdZvGQOtIRN8HZqoe/Twu
rsFXSKpLV8tWvq2PR7fNwr0sJrWXDmq5OIFBPuDIW6fNNNzVoPDRy0/TLksce1sgiRALNdTacnAj
LF9tlHxOTGb0Y+/3K+Wa5FAL+jmoUxAaqzSu95bbF3dIIO2bSjNqa1G5KeFNtu0f6GRV9F8EjUsB
IwdxhJLPpcrKbwZG0Qctc+tdlQzTY92DaIxi6HNu5Bir0lQ1+giakysLEuzaaGzA2XZWMOFO9O1E
ADtpyqVjbWp2f59aMzXTPaS7kXAdMT56IPDuAjSatDZBckItd4X+qltdeqxCR3wjDYDE6iDsB4TB
EMuWQ534n7WMhBa6KjF3hWRlXGl6ZxFyULK2dKnXIEAjYbnIXKiReHQsLKsq8RU5BJ2ivdXJefKC
aj+kYrol9tmPrnRAhgFUNtfBETSQIlrXtXjxfdHchUYb37EwUftr/mRvIhfMMRa2grXOlEzVkIjY
0PRjmKBFnGLGSWt6NRKf5b7W4/ClwWpEfKXVb9HP+jAZKsaNpEBr1aexyyRlrE5aOxl6bbylR2X7
1+wGxumaq1jdQ0EvtEc/KQoIDyDW70u7cO8NUTH1Anyt4wEeNW1NlnmwyvwpY7whjPzU0qt4baMo
1JZFE5O8YJh2CO2y02XxdWjw+mTJxNCBVIEB7n9quPBDUQEIFSB5oM3/Asuf7moFTO1RehntO6ms
VC0LfQqeij7Uzvmg/CsR13PqAgEaYvT5uN3XciA+l5bAWbbaQ+/hkGcC4z2T44UQFDR0sRaZMnYc
SfWWC4ZgYRC0N8HgnQFirOeAIKObjqOKr5pIj276hFFaALfZj9Qh0DTMVarYjREtexw6hD8vlNaQ
XeKmD1qjkcQRNWejZGubSRQWAIY/RX70ghK0XLn4jzdjVTMv5QpCAZhhd8jiajsMyn5I4Y3cdI35
0OI7XFd6JvcM3qDUFLHaRGYBKhGeOCZFdsPabSu18YrLJ7gtcocFLwWGh1ouJwXVm1wfGtw09kcV
eK8KWB0N8z5eJ64eYk+ui602auOqKvOvscDUjHFMXikECFeV6yN3A9C0xZPPiFgiFh5Dooo8aHML
oRzuXhjhe3ouENDxBNNvdsxdA48hn9ABEeNWD+kn+pgHfcppIIfxXnFhDANIgyRG8zDpJ3NMDkbe
H3yeBA/IcHjWKaRlNWPofWSOBK7WhwSWAayiYKv56Y09Wvu2DbbdaB9GLTuGZcHVAPBpE4JgZmB3
a1cquEF/ni0Ej+mVwZtfU8S7SyrWVV7BOIgcnwRC7xgY1Xsa9MdcwhBFmbHodIg+iSBkLS32gGav
JCvGa9qMmG7BYOIV02AI+pxqFPFZZXySeUJPKSMOhYUFaTAbi0ZPnztc6eRjUnSOVwlYIH9Vd4lN
yMeASiBMggTEG7IaLOTZZA4LBgb0T7rEwQTjh5YPDL4M/X0VlzTaUiT/6GqHzi4WthEVX5yq6J6y
rh3Vqs/qut8PU8+tZ2OuxTap0Ydz0T99DlNprYsscpCt8+THngS+f8Woiah0kn5w60p0Cw2zUIYj
ETgljLRQa2XJLUgCBxzRhSgzd+3gMrqjFgMq6KvWOWTEBy1ojwwPnaslJdzOybyFqDY9kTad3Wtp
Qj5sC6j62TJs0nhsmoqLNFX8QiWZdIcN7IfCS/dtkwd7E4gSugjff1aF7X0CLBgfi8iucJwzO742
DTjPBH+gL4cuUR+HxAx2XH7Ti8oN86ofp+itSDK8+TyOo5dpKrXHGD1EvCorXA0Hq2KFWuahwdFY
Bjx4RsSRhYw4CP01IZhYE9wUvEyTuEP+RTdHfKs6TJS9TW357gmHlNw8ctldmITN0hbSIhJB2Mvi
oo68elbpi5hU9mYK/a1XqBhCS0w4MLesDYQQ4Hf0OgX0qx4yFLHlUvnZgL+rEuOdj1GD9BZNBj2b
E1GijJD915hF+3mAUYvavk+A/SInikklD8OdZ3BNEywL0gpreiqee4aKyECnOH+uB6KDMqPFKlrb
tvNsEv5gIU+PmjvD99Kt03j5blItP1azQ5AhRmSIQy8s7XXSYTh2XhecmRnrxMXVfgNI0cNZVaIP
wdfG232SvfSvDLutV06j1K00c/NgBm1wNvRgWLUVcb6YTO0Ma7hGFrLwOhc+F8bPChncbqrTnogf
Uwt2Ju70tS1VcWUDm70L/cJGVIBVxw6T/Blcm2gXoT/rSXsLnP0ir9HETiPfKSvF0Qwqj+/qMVEE
nycBfb046Ip1UBEjxMO2Xvms7MWiCfj4DCARd1MO+NpI7HyXmnqAatpJwhqH3nwxFL43PWd0I/D9
9Hnhnr3INIx1l5iJuiqbKUDoZTJT7BK3OPv0iFJQD13wNNXauG8KXN4q6zMSRIzKAl5ivHHv0zIu
Av9bTTo2RA6r8fYgeUrwxmPxoLWldh2jM6SjV2XHgh32Nq8m0BzMH64UzItyFXrzJm2UPL5DKCkS
Q9Wukp628fXJfpxcoj2/96j+rVr8f1do3xVv2WNTvb01h3Px/0G1/etie3Ou8rd/wFw5Z9/qHyvu
+dv+LLjV7yjplSmErkzKbiFpqfxZcNu/4+ehcHbomFF2X1rg/1VwG7+bPPV40VD0TWnf/3fBrfT5
JRy8Fqlkc5Uu/62Ke+7o/E+7ip4iwyzmGRwjrUXbdeb24w9dO8XuUSmZQM6iFCMOq0GyiLge9O6z
luMRQKPrYl0t16bd3BshOtsuG4kzo9uYFzAnCcCB1Ed/d2Ckt7BSGdPXAh8PAVxUyR58OVepxbQ3
GM7RUOKA9Iu1L8GIl2O1QEs9bFD5zkWx2EzKvwWIuSjbN2xH92Mdv4NSxZqDfoq9/UEz+Ta8NUdW
c2dhKsb0lfvkgoud18lxEQ7dDon9K8TX61TIZx4hO8MAn6KbWJI1RBFzXooTTZvBDl4aURLs4mev
epy/6uzQVvNPC8evZl0dfujB/Nnn+LGvYVwUKB9Os6IZaDuoUxw+0g8N+6wKqV+czFxOHOACasYs
bAKOVohu6SmCGl2vMBb22CzNAAi4PRG9Vmbv0kP2SVro03wueIrEq9DmpLt5di1K4zlzObMQfsYl
Ie44g5/sUlublXVo0A9tfHfkxBT+qU5TpHN8H8kypCe58XJKg2I1maRLVc5dVbY44AI+fgtrL4Pa
dHE5ykJLvibTM0zfJ2yJ71HnPbWhfdIB5fU0EvSgJeqg+Ww0/skrHTTycEnWISGvkFFOsXVEGNZh
GJtATw0FpZCJ5gRj08L1oZ1aFHU6Ot9FGoAxMzvEcpmn3VYF+6fWNw669Vrl6RGhN/ATxzm7GhSe
OEAjBpaabRRRWEObksrWjFdGs7KIKwpAUse4Ixaay4O25YOdMEXOf5GZyBYU8iusYvHOHFS/rZ30
GbU0wryI91KpAVSW1V6hHIOxKpNXA3AieoDp2ivzhwYx7sqNm5fecl7b3CeyIL9r++xocW5A9r6Z
mfOUESdoDPlT3XM9cuPRaqF6ZkbOEfUp58cBGyFNXEx8ca3h9Z9oZ+NLnsi9sJ8G0v+wBBwvdxUA
hlfilYH+D4BG0X2q6F2U3hOPGMa8lbZsmYZiT6BX4IQYLaT/rjo+WxeKyiLj8e5oDVj/2RDGVTZf
1xANj0YCBBpgHEBP0t6S/os12vViDHHv1g7VrczfFaa9RSz89zHD/tGap2p+N23MSsCEJHSq59pU
IMZ8njaFJDnBe0jr+DV00IQ6VAZC2NNC03nf+GA+Q/w6uDWnFtPVe6nH+9bSVsChHjrU15r3WCuA
kFEq3uc3oIWItCRmXdpEJCLDVOhlRHkFBBiTjf9eMpVZmE37iEuMeOeEmE4p801NbZyEPHRHazhS
ry6x9iII1fAXtV1/KP388XLtdwanxsQOCvF2M5rFjRPo58u7w7f6+uv7/TLr+Pl2J6v1MgWgjDTg
tP28qkpNA6fa5gYIqGhn9wiJMz87u04KREMzT0Nu7On9HeNg3Iw48QyK3EU0QFEPM+eIdYrqYIrO
jFpma5sGS5pY69xjXJlPLY6z/MF6EAb3QRHHBN+QNWSLfWUBOYs67E7QJkz6FLauvzX0sFiIneP8
VTGITuwWTDITciFCkEqu9zV1aRRUGLv7YhqXbpfescWj73LVAiHs/GEPHnnfFuk50BAIa2xZIgeS
dZye8WCi5xveGNWcpsR4MoJyZeHzxeFBodk4qEs0lPALvdt6M6bQFhmNVSCR1HJgfaLzxHFpWGAX
mR3u5l9j9N4Cx/43Ob/fih4S3tLhG07VGUs2v3sFoenXH5V+Gdx//KxMG8kRnWedZ92HwT6nzQin
0EG+Xhgnl/c1nyYYrfvCIzLRdk59gKg/118TzIhYktNNWU/sGvPxIIrhaf5qcm81RoVxtnCJp3YF
VKjKeA17YFKJjaK1ZIHSxZtmx2dkK2tdk2c/45R3syh+iDlbeiXW9mjfs9M7m7k8YQvPUDVzy5XZ
l0EjNQ/kVFrkZ93Cix1rmH/s5GzjU1vqdnpuTHsnKvsFnUFLOA1nb2BZwu9OSuPg4sfwVjVVJF0a
TiCdfQ9Ayq7POKWQIlBcGMZpFk3ldneEJ3I0HN7p5ZUpzO+trD5OprHPozQAuDp3OUnD6xVR5RDH
M9hUwFOQBS98rsIs1484xmYa/poyaGPJKGNd48vaXh2NcdxBL9s6sQ34BIMBQ4B8KSKbkEXCx5UP
TTEoT+S2dQvkw3MGQLFgvzEuM8v4Yvdc8rg5J4zvMRwX14u3E9RaS8IRpe55qZL4b2QK9s9TzXl/
hOwNhYKuI4L9q+xDtFroo7zVl6bNA5qGZmk5wBWd4zRxjlSbf3FMrm8k20vI0wQJlcPmctPlXNM+
j9zCqxZoi08JC0Aei/3lRT3kLmwiPiyVnxrHX1vC3gNiPM9f2WY6V8WYnrWEX8Hs2lgYElwg2rK4
Tc5FI0+Yp09h7x7Nyj7mFrw/ksqOke5wLmNOVqvxWc8HkI/6qTPE3gy4QLG389DM7HyZm9pm6kuA
fvympjsh42IvBf18oWXOdWp84vtGemPQPJB/bDMKCtGEO9ugfMpdqFGAe3Z9jzLS6JbEevJDdP7o
PP4gqGUdImu5LAKaOat72m3AsqZY8EYWP/obp1/fw+6/+pBsS9fRW0hmRsYHOdSYaTXvpDKWkeqc
tea1/sLUbxs9O3Z2dq7t/FwYXGcNscUNVFI6UVyPqCnpbMJPM1moQAKd55V5/np9ojtF+2VD6lJ5
ZUK4JYjZ+YLRYjURAruwBAttxjegbd2TZ4Kh9BmA2oNLx3Mx35YqDbnc589A8+KXvBwe5s9qXvAx
h3FDWnAFSFOPdSLq6y1ScMhIfFYh35Wr/hS71qmdV89Gl8fGmyMlaCyNV2PZHEKFyFIQLVPPzxQ6
a9gWVgYLRtCzYOAkO4X82AyEadZHJ4fVTLe4y4lBWWUxVLciYc0e654YZ42MhIQ2oNUvy5yVxtP4
dLOweyV8A1SX3x2aChYo4nWCvUT80iPXoISY+1Mn6DHHecG2c7S5si0WrSNOFc+6IWc5h1icrxqj
2yeOdap8uiP3CC61v1m5pT0/RT+u3I7LPeoysnbIefj5KcsJ9HtXR6ohZH6cmvxVlOlrPRVHmeZH
CpdTFUB56LSc3Vy6L+jnq+JkyQlfVbb3WsgUQQE6HhJutLIEu4ahQvRdls3JC3eGm7wXRlqsbVyG
ets8smchtSn1xysCP9d+cJ2L5hyV2V5TyZHnPDsw9wHj+MReJlcIXBO2USU6X/jV0XtW+e9g/dhF
E8g6dCyacsWbIvRZD2gQhe7ClhUOHVQATdC7LJlatEpSQtdNmDJum0O4AezvwXQRqCKX3/dlRvEp
HtBfk4So2cl940t4IPWd2VANyV2uRQIIgIOVkc8XZS9a5ayPt8JHbCkx3Zdj+2pY+T6EpH3ZsUqX
s1D0FflTRBorC1VxbsGcYza/6AK29+jg9aXTkjHKdnVgEgct/qQ1WHK1Z0BZ2wDAiqzIlB0VzywC
I7E3olAh8503RhSFs2AAs8+8VjEV6AGK2P66h1G5JNWWGYt2CtoreH5H9hks9WVItq0ijo+j8jqq
CTMDDVwMX7VMW3bCh5kqYOAOvBUHJfeypuvngV1ZaiZkBMmmmUdZwbYv4KdBnaDonCldAdTtyXuy
dXamOcxXk8gGRj3zfipF/d7Z+3jkH3g9iRpL8kcNNbmY8LGEBu1kClqupHLeZQ4G1xzXnlNkr2pg
j+zAh0OgPwDKjN8hGWC/jPVuGdVPnW9fR61/ACS0jbVinwJtWIzRTe6QmezFrwTrvDfDXIUk+nUV
B8/6fMyDX3+m8blro+yqGcOvWgPrQlISuSEbKTBgwIGi1xB9Lhsk7e1SaU8zrnYcKfmUfTW+uyMs
Oi2G7JQq9vbjOqzHl9ibdr0M7qAEvqsQBgYWGxJCogfqMKKs5lJ+zvUmTAGcCVDzrakxk78cEmDy
p6H+oiIkxTCg+1WExIYHVG8v2IrzaZNe3KvXJE1fK2U/SU1u5929x+dLmj3VhnbIwm8ltZ3irGky
2SeBvyk5pVELYdpt38smeieeU5DJ9Dlq0ufAc54u1wMpchsLnP6iBShi+9OxddLXft7XhzZFzfzR
mH36qYRKt7QCuu0Vud0Nw1aIJdzIIbgd6b+SsPse4lBdtqn10LfRc1Pxnvv5w8bcuEhG/fNc0lyu
t7n0Znz2OMwU8fnL5toNFkG/UBbqyXwfxOFrUjtPPHufjIQzY21aI3sIZbSFV7mGYk0t6PGxVmVA
BzdcDiH+vMzmbKKN4jcWn2z8LKsePhkTkS9drb+bXr31I76xTKlf59XF/n/snddyG2mWrZ8oO9Kb
WyQcQZAEvYSbDIospvceTz/fTnb3lNQ1qpiLc3HinIhShQSCaX633dprkWSntzV4ikwkSOcL1MLy
0h4MObFN/zKUu0W3VYz0hUaOpzKAf4qQfzkiaB26bNusOJMhZD2hMD47ENY2GLXJ6B9jB1a40EMi
PvQgRpnjo6URZC/BZBqnjxT7IBMmfhzi7AwBL8E10lkro7Tg/H+v2vZFG8qTUqrkgJxXqrNx0X6T
28HWeAKFtZlclMYJm59CSBPg6KtXucJGQfLnc+TSYW9pq5Ja1cZzAChAlk5hlBQzKRw6h3q2mKqc
Emu8syv5R8fHSO3h3oaf7qw8NWF8QMK8YuMGILwSFwOuPEoOqCbsryGVz+35eXl9j1UOIQIekpFf
J2nMEShyViwz2lEsv5bZbS7Rp2SEUpVMC2QeCMHTHzs/pAJOzDRyJghftNKAbs7FuYrLU9/UJ2s+
mG1+gvRyk8Fp5XjFqR1IO0ElLytWlqVCstaNs0+lYjOS3ds7AAqctuJOXINVnEIoThXsWZI4nRYh
+16or0NtpWt6jIF7BAa1puxtquhwTWmco6qofFr2fJfJo+oGxj8c2g+YweXp4AcZEE1xQLJy3JXU
Sz4mUXrqA4REIHC7tS9Me0mlBRBzjv6Qs0GpYfYvKoPkNup76Rg3Y6vqmxiZQCXcD9CRA38orjvo
4qmzcMAwpYEc0rI4SntDoo9efyZGzo5YS89jr2EzKnPv6QwvBdwnWZMzNkJWTCuC4Rb19NVIuiY9
6z+ssUqWRMYyydTcWog/wr9D50kw96vL4AHQB7yv2zoovZ9dBgSkm+CidjoNRQjQRHTUQYgwQCoB
QS4oYY++fDHdMykBirnnPAfcRgP0DvJhd71syr6EPSXoX5owzX3P6uINDT6mpHuQ7KKmzjKFqBAj
X+9mmCj+7gVUecJf3gDMP56uA5ybhrBfIN0XSzcLryFcVfXLkbZXeszbYqvo6rOJsH2VEYspGdIJ
afNUT/cgZlCdoNwApYTbUAuhQBhJokG80dJWNzBTrMUTDegPDtS3hJaN1YXm6lU/AfgwLtOTOJSZ
nUAok6SrlmiZbazYKzbcevEbLxr0BSzSkzG5u6C/vajzTeIRgmrjCBerjUO4BDIF/qLkZ2qru7dq
0hIV0uf4RowkMbeGl7pEwhJPxyDkYdjmf0lcr02DXT/pxnMKC00AK6Y3Ak6/VHjsMZ64leDcuBqm
ZzCFXaJ+VN3oEe7saKO35ZU1ObBoaKVPJ2ZXu7d0wV2RgiILiH9+SaDlydTPsNKgDwFDhhyVYfSf
GeRvvb272OSL4bH9Ng8EDJYNp7eDdBlpJB5/7OKE1wMZgeS4U5FXUsxnSQ/MwfCoGC+SdVlyNpqF
3ofWf7AzeSub2y4hh+uiyGE5HsgxXqBEe5fMlHtbBi1eHspHSLgcvCIjhQqj6Kask2eEO/TuIUun
axkkp+s2QBhO0lJsNRGHQE4zPRFLZ+2GwbkKgCzSwYiiHP2ZpPbRHeNsIuMbWnsJMztyOjMYNokh
ZTUok/Ech9pz3N+Ec/EclsH32r1r8XFgoJTQABgZAFxSynYnzPfjDQX6p9JFYm20FagPnmom0tLL
N2ipd61T3EmEAJIDggCIx+pyK/8eJ/fWLUjjjuR0Mqj+l4hhSG8r67XMIS2xWHt4hiWM9tbJM5rH
SLXX9cCAt0l2TMsGOk/WiiLRCqCyHjebuakr9TkM4VIkjsfblcDagNlC8itLaDoNT5BpuRANMNZQ
LK3CMvuD3CityEV5MgnayiVClDA2trTNPJi7KS+vQak9ZzaHLzKjX/siMa0rlIz934ewSyfGr9ta
+osdU3C32q91GNUYQ9Lnie5LsnZxMjMYt0FqfuWOyQd9NLQ76vi0S10GmNeNO9i3oa7eub3+5SOP
I3Vre7iuWnx+JK2Py1lavsZgOanlOkC0rH0ivq05oMg9pZ/QmxyNcYLUWF1RUwafwQGdd9OxDGC7
cI1uP3nmWQzo37yvKxWPX19Y9+ioAbplU57+BS5eGkNOc5LNncX9S5OPIXK2pnjLFsbUEXO/JP+b
KHgaeOx2NvdQ2J6TPv4U71pMqwRVcM2gWb8Z9UcYhfAZcewh1TzJQCG7dYDnD6RXfSIqOAGjeK5J
l0s9BIqGLfSiOn0xobYTSt5iPognuhSBxNG0QCf2N16Iv0lP2ZOR4PINTbkaL9zGQ3zAqtT30MqO
Ek0alox45K4Tr37I7PwUocKUhuZ6oj8SVexqM7vBE+BPg6YCy7PItAKABy5o0vtp3dlzAnNwihMr
QWNZ8ZfkR2gqRKHAPJeqWmYj0p7o5+WHYMQRxiuI5LCtUN8eZTTktTAa9Ic32a60Sc3U1oAJnzD6
nDG3UVjCyo6LY8b2CGS72MGV6MJBzzlmGQ9TKDFCU0GHAIdbgYMIGeghhnFIzPnikIc9t2tpp/Gc
hJwwEingYdfQeLkUHex1jvrTEqvlRO1ARtvNOBcF7RLxZ0uyDjp5CFuczCUXiWR6fXF2SCiRqsGn
pojkrWpwvH4ZsgScqnp0Jpj/TNy6XsNZVyBesJToEHfhFbI5LPMWMU2aO65ls4hvLGGDF8HpXt3o
eBghzMll/kMsucTflg7DKWHSRHvpVyCTh5gVebZLx+WkTJRQeFjBl53e2/3FxpQjaRc3GYwq9X7p
T4GFn1+WqS4BKsR2Tga0MK/ri/WZ2PdBF88kLLmqp7NWBT5IGWcppdkmDwv1z/fcRDjaxNWUQBnx
q3sST3ty9OP6UuNMLR6G+IDqhQ7tfPLHIHoPpKhjD+EOPqc16IinJUpfAlDvobKqa7M3oN8Kt26m
XM9x+Ry0PCZo0E8W/W0CWI690Ab2XlZvNHCbQB+f82H/39fRcvNo2813lL33oScRM3NiXFhPbBvH
sf4Ic1/vkS8DOGRNR1hfngz25VeEzFcdQjlWyTdcp4uUk5Yi1lBXJ7oHTnItiU4jzpu5sECc2XeG
Abilt8fBb6B8B0cx+vZoXVW2cmhDzifxFTsyOX0GDyByT9klOlOfOmWK5FkYP3E7o6RKt4s36jo4
m65bmtvMM26zjJKRakwoPTvwhTvETogkAdeFYbfoVlZZ79SQfTjLkC9RkqLCn224HxKOyq2VhBGM
Zaj6tI7I307KRsrEKuiMcjKwqxyTclJUNl9so+FkkxcJZdOAyPtWqEihi3Occ0AtUdMSQaCj7llr
vSYDCa0QGGqpBS/HsT01ly0HPsM3o15UpxE92ywzSS4k+PBm3d0GQLTQH/4xOD88cvVu2OwlqC6Y
50DSHfekfvkNFFalfpcSlMoYjfO4J5txlhgcuJSHcjBTVUd3sLndZEQfoRF/phxYxVz8KKr8sYQH
Y4WkUxNbMZsxiPdLbVxiKpMFgUmUasQSOGm5/t3scackLKu05vqSRehpYE85wRW3fHNielZkKHuk
dTZWN+yWt4UBD2da9qkxPuII/GEG9N/Ju6qX9tErHuqYoGZJqBRadnfRofhq4EYqOosQwUF2fdkN
StX4NVkHSVksU4lUAbmWRL0e5uAkBx3E+/vJdMGMJp+/t19LSvkn82VaDq2sVAc0lxrBrynnvpFP
DdxZSLlYAawZ25kfgCvuJL9wGQ1OX1N7VqM9LUZe1tyHo7E35n7rAv1bsixLykCOPZmmJk/ugvCy
mpxNUTc3UZl+gi37G6Nr/ZXNdQkvPYkbKAf+YnNzihnoZ82wYuTs8yg7aRfOVyiiCF40hUJh/Q5w
3y/MC9yQn7aXH6cnQXE0jrm3JUFqLxnM4KmB4m2V9ZASQxWpA58SG7TkaMS+Loe5fAL//lWszLeV
yhSZan9tZ/1VXTh7mx4tOZUW+9V5CbyYxFcxzC77LI3XXaHdyXZTUngLnfou06nmhq71JEfAEpw7
8jR5DXloblwt0deyzRLDOQAZufc8lB09bvr7WTd/ZoEhBapZDqAdU1poNOnz/jl8jGF5gFCXrd7p
5rMFpUYFNKUvCVSkJBQE2Tcv/+5aNgFRgk9GQtyWiputFzBxD/Sn48YKRqMKu60qUdasP8628jiE
KDo3FGOQ7SLo6XNS+VI+kLKpVBpEZWyJmaS8IHUiHFAQsB9SN4DyYPbbqS3B4gz7WpspXqT6MxVI
fVVCm70yo9kfxGd2W5zf34+I8R/hKF2JcK54lMhoh6cv/ucRuYw0JDnKoPlBMGdXBih0dN1XRAHH
vmTjU8JAyV15CtIZtAuiopUz3X/lcyU1Bn0zROrmUUwEsVcPVw4Cj7By07+0hxTuSZ1jjha3gsIN
CAmMxRQ3bzFGC05gDC00zc3HphtuUR6MVr14gFGGkwILYVBn/kWK5DpoSNa39jeLQfuPXIIcAbwx
z0Pbo7oslj9Bp2K1sbRy9pCqH5MfmlI/UQMlsVOusx4SogKnaHAovVjeqe2nHWotD2Dq2WlREPsX
O9qGqAX+fjY072cmHBYoz6S7fE4RynNIHf48HUmP0XQhjvTjIT97aXlcbIxk1F1j8gfINBZHTgBI
6FB8Lm7ekqcG/X7nhQ9D1X0D7LpyJM1azvaTMdenmL7XYTSPkhGRZOdFR2zFPV5cDg/009tVTZcI
tM/B5stbzuJPbYjWYXHxk0t0pU4L5CWQCZdfn11a6ewfSzZ58WIWYNNAZyaZ2HWAAJj4Th0xhycJ
Rzl85AO3t6j5Bh3k2y0H1uK+2WCZshILHZvBU9eRWNTc9sZTnNt8JJU10TMz5cjP9ehbQvSyxEVZ
ghoAXTDI6w2+vJL4W8sJFcf9FSRSZHMuXynXxY3pCzlqYJTZLLdc6inihbUliEq4GcWFpJvyfIGM
J2ITrAbJSis2nRSu+rZAhzKlg0gGTUZMA00Ngswh3LKSe1wk+l7xmjRv/J6AZknxwKjWadehgpkb
7X2iR98gwbyqhsAHpby30hbz6iI+AfEdQ2TLRC3JywLXUqAsyZydoki9QmPKtyWNNo+LkoBxtu09
JdC9RgcXcnrIDUqQpQP56wPIhCupaFBOlBQvnV24BBCvfxph+WlZ6TEiBkC+BWaWwe9Afi2LJpLC
A4DqlzlqryWdn6bkUVpkcNX8s9DHB901EXDEvZc8q6nCKpbVtxU5ain3LB7ObKR/mLH5lawes8LP
A6+g3TdnoEwf0YZPc2S/g81+Q1eAxrXFtxV7UgfBDeQ6MSuhpmOb7NYSwOYX1AdUEvl0arMcpKpT
zxmAxCv68L5gcA7xQCQVgxr+StBof1OONtWfG9+XXUglWtPobIbfQPuV6IJMaWaaJMV9OQeTBIVa
THzA7cVLl+BEwgCpvVgpQc14sCiS6ArMlQrUm1FxnMGwR6yTCd6/lH9LJavv3mgMvIdN9zxJ9l6O
zFqj/EdfVCOFIylaSDpZ9ooUpiRIrtTgDuYlyqFSYzI1Gh2mpPEnVTfXnXoP6wLEFVyo22RJ9Yes
HDqUDv3lURK3qJd9SuFUnsBt9ScQnXKcLvu2YKOyt+Vyn19xtx396Jsw8SNbZ6oFtxglVIdgYUAb
jKx1i0jVhjbatxR2OQju8zMdK9bKm7R11V32rInCojgumMWBRM7yl3C+U7Tw+xw3Z5McgF9Nkhko
zrKKcxOAXkgQq83tYQmdJVaBCpXykKMsC71aYmAckhRkgxfUyPlycCwzr4vXZlePHiXqVZ0Rk778
QQYY913qBBLvyxZ3jerUcnbOGRCrOVkVghUcy+Qsh1MYQTwL7nI5pGTW+oJEaOxsjPoGDdEnzY73
2SW7H5xZ30i0hIplvqwIh/CQRf2o9cOauOFJHRFbkXLfElouRyKkw+CsEPgsvezsVJCM6clj2sqJ
JV9U3P4w0L2+ImkFGSPuLURakBhDMOreJmxVcaaXwximh71IUuXiQpE5I3JJr8KMtPwj5ToqLVQm
JEbW8+TNVaKVxMoeRa2llKhJKdGJskc2XoFH6TsSesnL08Nr0uPhy6sEDjqjy/dt1bwD2L9NJWx3
3PAM6pkfXbdKe6d4HI1fxeia7AobA/VowCAIgTN2iSIFCY41xknMzgI71mbtLi4pef4TE8mLL+UF
CSSTRPmDNjlSvHBDQqiFxSrOspQHNXhoPCQwsqM8HFp2JwcdAPKfyTVJ4ReX8oxsEQNIoj2pdLpr
79XIuwl4oKNIV83HxgwfF8Bw2i76coj0ZAOvlMl7qXx3LK+/Qlyd1AGCacqDPPTYOc9NM5Dasb6b
rnqeMbPghjCQVky5rTQfJMugjqsoV9//2wly3B6KYeX9KwdihXTS38jjZ7RJ+8u4WtlGA2WxXaIu
EGHHKWQDzNYTUOsFZp1ekpvOVHZfFUPqKVJvSd3s3myGTTwG6HTmOO34VshlW8BbL65yXU/IRZFs
WVaURjH9QuQhhVmpYHVi9ZbKZYfCqqYmV1VNACNlYAmSBR0R9EZPEqreCDh5ielso7t3ST85Bwmi
xSBImUi+r1b4BHj0F+ztmDw1QURjIoDQhKyYDnXRUgxdDIIsZikvukweItFozpJMG8lwUWGt7Oos
WYklZg+75CymtpDcPGRjl+Q2RXL3ggApRo2AVnZOWzzS+HczD5dnvKVNghS91lAq7YALc1GJ2+TC
ScNNOxorOavFdknl2kakBFT8hGgFu14GLpAlvESaSwqiR+rO0PmtBcU96dU3u350zQ+ySG9FmW7D
wbv+sKzaQqqUeJZGrf3geGs9h3xOEyT9mAw/pokLd7QBJeztqbCfKi4opCIVfTy+bZMoY21AZsFT
xoW2Hka1WpHFQGUqKPxu5IiVXARsp+wd9542c04HKdFWQ/SBjGRVcUmx7C3OkYxlyu7LU/NJU9z9
4n3+r9pA/l+kZBAn/H9mZNjFP5q3rHtr/twgIr/yL0aGfxiGA6+LgxthGZojvCr/YmT4h0FspXk2
DSQQFjsqzRv/bBAx7H+QeqB5DL434ng6RP7dICI/Ul3XluQEOgiwBP1vGkQ0XNWfM/W2Y5gGV+QJ
4aDRbSF/+HOLCBI4UWJV5ScRVHQFC/dT/qB9Y5V68C1Qr1/bm4/0kB8i/3LU9n29KnfjLt071971
/Id1HD6gYTwhGvGUXSl32UfygZjGPnuCw9V5H1+6YFW/tRv6UK9mv96gmu7DH7BHsP76cjV80L7r
QAbgh4dsXd/XB/stOpmf6FrdWEf9zYvWUClqw0p/aZ66Y3tQtu3Gu+vW2RYWax/ikhf9vjqiVnuf
XCHw+qD7KB2d5k19z5Fecuw+5Zt4b4a+ty3uyvvxeQRZBeDh/nJ0d9Oxf+mu6gflznjXD/Tcb8dd
d7R36a21rXfButunG/XgbIEIfCan8sBT3hrXzj54oXnXW3nvLqUamhfWtL2G+x7fC6cVVRk64A71
IeCm3aq587bWntrVdFcfKu/0o7+JDyhUH8Lb6DQfvLv5hSE88g6f+qbYBldIShxsX90g9XfnrJxV
tc0eOUKvyh0P6Lf+U+47G3SnjuoBKuA1p/s2uqVUfyi29O/7uH2rfAf8L9g2/Sb6BozjoG29LfHW
vr9BexPSDeU6ODv7dGc+XrL1dB9h8a1VsI1XSksmjbQ3dFjgTfZ9dFNnq/BHBoV+4Y/XwJR82jW3
07XBc03HefRz3/3ePc4F7Wr+CGXit8sx38f31XW9SyHJvar31tr2E96rW8Gzf0iuoitnm+/LXXgN
Uc9Te1Zu8xv3xB1ePeQTV+qGeJIeHoY93cU7e+08GHuIM5KP0POV1/R6uBt37ueMaNNqePUeqKm+
GtfdY3Pn2vhYu8tAGLKHo8GGOnKPaM1W2+AD7Hof7oo3uNcPdF/T/rpBX+pOeWR9Dn4cFXdxvne2
2qq84ffXsU8NfAubCEnLLf0O8S5bV99x31b1/UA/MXC5lXHLoOX0Wa4nSI8ITdYaLR7biFJ9vlVj
vzoO2xEI0ir/Ya2ndb1DNgYC+ptT7q8gG39ItkCRts4++9h2T/A42C8Q74TJzUifxeFcbsh2uBt0
if12o28Aw6G6tavP+c3luth2dyDKQ1pduMRHwjJS/elqAkWi3Un1OSVD7E/hqum3mv2tB97ndZ/0
D+L7fmbBNezFVLomYz8ZN93q9N5uHZqHN8WeSjzFIuIGH5zs/fxoPcMh4FLHz6/5zEL5jjI2ElHv
/Rq5x2ckLzV/3+BWTD6lTJulSNKhXtN4DJAHf3LVwmDiHTIAE/NefYfKyUd6e6Nugh3h6PxWH+it
VFdoy4ebeq2R2T0E7+VTf0JsIio2NoXv6VBfFag+vGWH+A6mrs9Yt/ez8xjcAibfQMh6IHjadVtD
/cN6rnEW13CLPlZrFKQ0Y9veDTcga+lIuLFezC1JEx9q54n+F1ZxSV+900H9gdeHbry5VkyYFh2w
hLjP/oiOW3pjX57MCtbCnfHUHNjBK/tZ1Sn1Q/J0PwxrpwPFDo7JWSU3JMU/XH1lb6Yt2rP6oY63
0XTlkIN/ix+VK3vn6VuA8vVu+kTzAWd081qChgPTtErvlQ17+gqYt9VuOuON8VW/tfB3m682jWN+
/kfVvCobEKXprprTFYWOyx61Qd29MbJN8WNEBdXeQ02bxcGquaZ02H6ffFg4N+ND7ZOK19Y0vBva
3rtsyGeyIBCrRmUw1V5n9Ghw2yK4Ugo/HaFDfQ/ibGtsjcf+ske2ht7vbjjom/QFkn7tu3nt6DfF
c51f0V71Gl/QlAPusAcio0IJtlNvGtf2z5BqOEhQvqTR1rZfOuhB1VdyqOUegKDa+Sps+NlaLdaX
b/ADWiJa7dPn4r0x1vOjkXLB8XF8dF5YUz5sLdNt90DlsAWhCSHuobtP14/OlQbqCI4DH3G4efyI
XELK+1BZj6/tq3qvWqsBKrRNr2zhwNyR9N4b0K08Kyf3od1/IASL0qG6ps5U3dCt4dyoCkzn3+q7
HsgAXQ3BeKOFD8XWuOuhgbBWxdnpn/t8XKGZsSOz7cMe4k/vlCt2uOj5yrmK15nfreMHtIzQIpp9
5yZZi1jWE9f5lvnRfeTQqzxu2RzamkJns+kpkHg39g+4clbxOtkMHmXDK46NVdj5hf1qkJajsdEe
aDjflPMKflf3ZszNNcdbTvZpWCsvGUCd74Rqdof4+k38TS2+aXdNd9ZC8CM02h1b/F5Ej6p3q3lG
6iq97g+5dzTV3bre0I50Z0ECPfnPw2YzvuftBhzQip24muqV+RpePoYbLYMZoNLXaCyjTXAzuD5n
u8+yn2AR26X84L7fdom+AkODoESsnjBYZHjekb+6uMULyZ8t3USvyjoakb9Zp49B4oPo86Bq3Clw
7xz6q3ENq9IP9wH0TsJQdDd16rfI6Pzgf91NdpiPwR14zHX9g+L6FbdiUivf3mRHF8gSQe6+urIx
LuY5uup/QK02Xvc/jBPyYtcWVAQDuMhVeiqPbr2uv9H/ou3tNbwPW9519BEkcKYdf4lgBdk36Sog
wFBK+Of2rNUK7Q/QVOPeQuc83dXVVRIfgsu6L/ed9TrqfvjRXwUN+TLfUSCfPMDGKPwWzu4QwR60
YjUPN2a+IrfZ7+P1m0sb40ort+hDIyIQdKioHjKIYrr1h9r4qrn7P+Kz/19EkObhnv7GG4ejrWj/
mH9yxvmNfzrjOl41fdC0ZNPr45n6n5xx/R+2Y7rU/HCoPRWnGD/9n8646f0DgilI+lTHJodGq/e/
nXF+BG+aRype06Bu48f/G2dc/7Xk4MDjL3lFldQijS5C0fZnV3xonNKj52pCFzGk2SXBOX6n3Q8q
39OFILXQECG1X9Lx2BunEO4fLzjp1o9h0P0asLAR3xPorsz5dClQREwQuIATS0XZ7V2E5f80rqev
Uuife55/7cn55VHtX2qNYat0NAxACGgP57aB8fM8WJhTwwRXcdTK+G9up1t/eUMYKAEU0RGiL31+
fyrHZHOQV7BKo/bDuHRjszcdZfl7BnTkoh+Lo5oDgdjHbGGzeG8qNNU1CDKPXnRss9euvJ/r97wC
Vu+sLq3GuXHMQfMrmGNa7iC6fx0xpJ5+DGKwAVyk0F/0rvEZewV1xWl6mRFMnKNXJz7m8HDwDc16
H5t3O7yvaeYArLamA3HF7UYNn2OoKbKmNIi9IE9CUqPOwGk1tBCk6LFAfvM+5feJADqkY3IdPdbd
tokhV38fJrhH9Xe9f3GtcGPr7zTjjJP0bMm1odRf1QWyJMG47YJ3ni6lhzg48SBN3vqRnKDlTlFu
GIPMeMl7GFSOF7IGRgssIeIMh4GNxIHKdfB8SDxoKx6jovk2K19s90WP76noIQ2f0Bz2rqC4ymeA
7sajo94Gn1b3UgImpNs0fs+QMnVH1Jaql6if1p19Hcz46vG7izfAh45Nb2u8UfMjzDKID55gKKZc
8RJOpHbDY8FkwLW5cqHCC8JjVx8bsvwCQ9WUF6Xd9rRijtDmZCRl3R9al+zkmzlYjQy6mgJpletk
fh+ro+wNGceBDgBkwOONQ+7Ya16a7FV+wwxeAriBGBmD3tpVp2tHM93QfnoNahoXzH6ZURiHaqU6
oqxQOvhP5EV5m6IiNUa0Yp9kxAyeoyqT1QhNixYkOwR+/Al0NSWblcOfWiX5iGFyr5vu3YruZQfK
8wP7L7xrWhIoSZ1UHpMbktnvJrhboOrTkntub9kqF2a4jPfGPMn2r/hKec/cN/273DqyKzTkXqAU
XMlz8a0x5JI1cxYgXnDk6XkHViYLpyM+tN85JERsDpGFka4kPk6Da0ikalqAOC24OH0rUDMzLuwF
Zo1P9JF/XBexsTJt/W+qlwtm4s+YCjkyXM0AYKJBRvdFovCnHWwoUKs4Le6IZufrmMzrTB/sMdDP
CibWhM4pLthfnHbJsQPMqlEtGgo0cemVZ/3qTbA36DdiJhKDVUGLl3tOQa2gkvf7o+3Xmrc8JyBy
mz440iH/0d0dkSsfuoGjbaDZpWzP/DehoMbR1jnEOWczsv7mjoALfk7CgDjgni6E87B4uzBJ/HKc
dl0djyOraeWqB80FuFbYK3XOyQDugoqCe5LvPbDdmkSdEGIHcP1ZSLorLuQFDxredj4vI9EGxPIU
zYAZ0SMJeKEjSYqGmbku5wf5Lf4Vt9dZuHcgCF++jcqCFxa0hj8oY7buumw9IlF/kSAXaVm5dt0C
vEZiz+nFhYVX3LNo3sIrbs+xQSAOxU2bPV5wQjPaiEsNfN95DLj85TytJ0fxoUZfF8FDh2Pa0mTX
UvKAcZDyQSaPpcAR2SH8A9cBS8MkLa36uZ7TG4/8Zmit3KFbpW5OTPsmryTjERoPXcgDEmWGySP3
cbSHJnuzYp7GRc6dh7bg1GVpJCYXrTUfRazVrJ6HSvNZapcyugoiUgb0cifTAzMso9tclvlmKBNe
y2WA1D5bc/KNXSd2jh/QcbFW+7N8II/F+Gu8dl4fLTjZ5nOj8OL6WlMfqGkxd0yODJgLkTQ9m/I8
KvI58ti4ItugCa+GhpmMPlxt0xNug6pZVzMvxnNpqXN1YRrhOV5V8wNXQ/tF3qwwH5hFu93JaEDm
UoVr2QRpaq1kUHg8BrXmXfiWZ99AWLzqp9z/2nElBTGLBZxlAm/h6gM95CmjUBY+yIXlrSI693qU
C2VEMQUKURbvJuNuGGi50Hyo7ww8Wnl2HmZZoERcmar5KYkZ+XdOD0arsGN4IPlc/j2BjOmyHhWu
czWBGQQKrLxRTFnZl/egOjTRrvgYiYyZZ5m1BhwOY19HaGfi8SjqVsZP3oT5lvvIEhwJaBGngxyS
b19YLBAqbGSdykC1eUeVEiWb8cgMNxyE/I1BZNbQKSANzyQWvkarnfxAa3aUVWVsxH1JsSkquw0x
WH/kPVklTMJkw5CHtpz9wMaSxZHTjdjxSKlmrAOQV+nMvhNjvm9ugwRA4RFt2araGSVjMvAd01uF
NxNrRC68HHFM6qvZnuWBh1Ymp19FauGzoByX1Ucxx6QTRTOB9llkVjgBuwd5Qh62Y4Qpj/h8SedZ
+UQeO/QeCl0nLcnswOMj06G6vsprgmqVw0tWWsYelqtMPcElbD5KGGy0KJGdVbQsq3ZnDeRkOXjl
W1UONTprEcVY4NUMGyqusqNk5TRtvuZhUUCT46gx2DUgLEfhUrdQhmL1Y00NyhJjjoZec1bcc6gz
YRwq8lZFQw+pi04si5+TgnlRTKSA3DueJIVyD1Cz0T/IA8g10Rnby/XM+BxQrEatGg8Da+gG+x7/
M2oY/lTzYRiAO5z3Z/MNxIB8ncFhZ8hLZLJRxp2Ym1QLll0g79KzVOXHORGvTCW/ozW+Tc5hpDIp
V5JDSRa1onEOzg+l2dFvz+HMeRWQJ+22KXh3GUx5Wh5fftCoN67+qVLikR+IXWMZGaopx84lf+Sp
IjSG+rrwm+Yo5k5OKBZXS81RwalgAlhHMpSKfvZA/mCDer4ClmAte6e/PEwcGu7Q0KaB84WVKhyV
kpS2rJnAo3fWyWlAVLcyNZxEOkdwWD3Kq8p8sSs87ILcQSwtvWosIZlzKJl8OVB5rpZalaPXG5VQ
HugrA5/CwZ7CUGPhFrGFsCFWvWMV8HKVaQLcbneu95YopxiRQcAJpOQYJH6xH3e0IS4DncTGmngI
iNeTpYDw18QyeLyIjLUYMBMW1AsYMBWVMnnJCwaxRqGGoYUKcS2jLfZC1pjYD0Hx8iM5FS/2yURP
SGGVOpetHYIwudzQbFvXDEGpbmUdy9qVBcgUyFjM3EgOQY9jXUYe6QTW6IOckS7jXGJ16zxbL/sH
ZQZGZifmkxsu08FAiUHASjTm1zkspuvLaPS4q2KULRoxxM4s5yufiamcJmwse1esUdSc2XdirznM
+FUl0+mtZNA1MZ1Bla8j9gRbmcNvbo9yBoIH9uXS/CCczvyfdemwIWRTyOcVi47Lzuzy0OARQ2M9
2pJ8I4c4pv4Ly8fiRuVR1hLWS+4sbgK1SF+WuZhoeRE519KennbOMbHh3ExmhwnTGW45OH7vg/1V
uOdCF67rLlg3WsDEYfqTszhBvjB6ZjitiqBbmRYHMCZBHBHeUcU6CrsI+1mGU9w0WVMYW/kr48cb
50TCc/h4MY9ivmQ/L3t7zsQ4s7++zKkHOqplvuTXoUQ8y8aVs6MO3zzrOodTjG3qjtXG4mU51mQV
ynFf5w1Kmyx66gxiaTPOjIZzcSzOFo7s9CCjIh/WbC9WUdixVBkkulDXvx8oQyB/v3jVcKkD+rUc
SNwp5P08UHoE1kUNHUhd6W6R98fAsXbE6HZJvBua7/A3YLesy5HDFzsoVlTOIaiGl/Uvf1fx9paz
iQHmtPWACOYJoApMiGxIOfTExWBcHYTiWDS/fwnN/ovonrdwHduBNB4mll+mWx8mox/gnYU84Syz
zaPG2vfC3TnO4rcx61AHyIjicMhbKnLkOGcB/IvbgmsnVp+v4alUH4rz0Ic4KHwRz1DsndPghHB+
i0ND7MBt9Bn9V/0sO8RqjeVwuYTA26KtMbQ7fAz5Oq3uMs8jFO+y+OSPnJji/3EjoA1rZ8YNZ6fh
QYillZ+IhWR9yZE68hTiZ3A0Un5dTKLYmeUM5vDMUmgKNpP6Q65QYAVLsojiGYgT2LcqpGmcb/aD
+KLLW/M1cSbxZlh1/A33hgCh2cgiFHMjtlFs6DJSX5tT3BQdkIqicER+OTiGfau7nBFfBlMWrhjJ
Ls/X4lGIHREDIHaDlBRw449GizBFZw4iCRswEjFjLv66MAjIHlQSnGH+eM4mKakwESdLCy5BhVyZ
80WsSgB/ECc8J40c21TM5Xloi16X8MQ5J9knxoPYQDl/K8wPP8bZKRMTgCbUwEvo0CbKRqV/oTnK
O4KXE6uhxI9iiWUukZreixsglpPbc3DK9MtZya/8ftn+1aJVdU/WrG4ahvcLODodM2MIYD6UI4ez
iP/EwonF4K7i+f7+dn8VQLuqYVuwuIMXIJL+eaubdRS6Q/x1P1lnIfkXVjxLTaaAsEZ8yI7uSwNG
77o9QI9cNpzdDL1b3uFI4dJIqMcoM5Mz5v+Tsfv9Q/7VmDiqQBpI3Ugrws/PGIEaMtPAGGWfip/e
hVtxfsSDYPoZl+V2/x+U8nc6IbI4/uc8+OEtf4vf3/6cBtfkN/6ZB3csZEJUrAVpbuDkYlz/RVrq
AkpxIdth+kxVR8Dr32lwzf2HpVv/Rdp57UauZGv6VeYF2KA3wGAukkkyrVJeKt0QZVT03vPp52PV
Od1SSqM8Pb0bELq2UZDBiBUr1vqNhNzd4lRqKEsF9r9dQvR/WCpQFpGTWoG8rv9bZXCGeHOiUQMx
dJ5Bkk2KwIhp/nHHe3P0p3pX+Voj+k5mkbTWOjqN3YVa1HumzMchzlZpmQZjNJuT78RlupszgAHZ
7difeqlZv5n2T8rky7n1r9P570CmaOK4Ai522RPvt8MgGhkix7xLnwubfuwRWLNgQWQXLGQvDXOW
BKgKZpUNbB8nDq57AsAYcBVVL2xtCTzS+ctAj1E1iFGAkghD719mbICh1ThkusI+39a/KhsR/72+
kt3yinqlZ1yYO3kpep1NHuRDGXE2zdRIBM/YDtiF+alUQvqkKfpoIDzoSGsK7VTpbclTr9XVbPeP
KHHUNhIwduHArfn668mfrBMT+Vz4hTpYK77f+zcWZKFCdb3G9XzbrjEOczNn3tQ/5lXu0odx/LVl
T261Nb6jSLMr1tOm2sRe60E8viBU98kHfvcgy555syeyQTaN8Y8bDU3lITqW5o0B4+Pr1z2Dgv1Z
re9GWZ7i7SgUPZtJ4XXRo9sA+jrCQ6qd2RbXXD1uTEd/EC4coWeFz49Dnp2hQm8OeSwypH4cHFBE
GNNeFZ6+VVfkr7f6frgDSHZhYUnL9j5bWMQ9GXYPwsgS3tLv31MwIinXyhbEly3aNF/syu43hk1r
n552c2Fvyp+MBl9cF9k6JAnEtLPRBA0PHzOLAK8lV9RPrkh4vPi6u4nXwm1iK15yjRDfOveSU3dv
biLXv/Bdl8Vx9ro0zBCohrQIrlY/+6wNVfkpLLBzKKv7brhplQv6x58sTiiHCv1PFKuhip1F06xI
pr6LzchFWR8tvftx/K5PF2+En72EirkDxwL3He1skLye5VLorcjVhv4b+q+OWMrTKjPl3deb4ONk
GZCsdIOVwWlHE+D917KG2mjTpI5dsRL2qUygyckq/+0xOEgVEKGLfqzEcflun5W0oOFrybEbhdZe
TshPWw3b3K8H+WSVI5q4yIyrf+h7f9blm91cpKkWB7IPzOxEmwfsU+jWe0AOruKUD+FfpME7v7a3
/eCPa2AZjDscHwgZYu3soJv1NLGEaIzhQP/EdGzVsI3716/f6GM05jRYDMRk3OD1D+t4BDeO2bMf
u9X4shBByvbOVH4nrX5h5pZnfb9fGAfyn0F4Qnjwzzn4ZuLGBMXYXB9iN6DRJjc/sNixs/gFoTAz
uf/6lT45UxkLvikZl6SKinYWipq2XaTtGAtYmempDiDcdTfYVJJW4a3uThurvPB2n0T5BYlMaq5Z
hoLK/NmnsqIWMfhMj4l+45p4BCzP33I5WFmeYtc2sJxLQf6TPfVuxLMIqMmTkdf07QHsydgWrLC4
WRH8bHWlAAhc57v/QYx/38VbDpb3b3m2j1V07XA0MWI3FRUQR5r+hGm9V87lOjTHGREnyj5BW+zR
S3ONundjGRRjgm4x/R1EDBK9s4u8v08DyUsTmhyDcWs1+Jte+BoXpkY9a/zhJhTV1sjU+Fzm+ujJ
1E4XVthnOxNXCkWXYLIa2jlwAp9mK7RyJgJLypAu/Ar82Y9kF64Npzg0h+oeuZ/Siy/Eg8/2qsIu
XawIcTn4o3P1Zg8hWt9gUsJe9WvDDoGzEh/oAI3OgMPP12/4yQHLpzZFw1A0ruPGeTgNLb3gMBeW
NywPyl101bpAnJ9Dm83k+gfUjAOPtuKOmsboAKxxKAheOGLlz2LG22eQ34f0IlVDH/xlTKYYbIS1
CRjQ9FCsRd+YnFUAe9ochoP1iMCSsYndZbvxXMYusLHEuZaUC8vq07jy9nnO4krQoiWRDTxP+2ze
YJntgZrYo/9DtlqQ5JjO19/g02X85hMs//zN59ZbFUcS1DvcAFp2QQWoKcRLr7RM4XlYfvtKy0J/
M8akVWk0T3+m2ATv7m+DLcXqFVrdZP/mhQ/66en5drSzxFQOpEpRizz5EyWRBSQk2Nj2rbWdvklO
QPr+swk8C8qymrSZZUbou0rHInwU6kuXN+5oF+bvLApDYcdMPFY4PhswkYrZZ56eyckeGpa/Ssrh
oMTagyyKXLTCKbGHWd2p44j+cEf1DxI8aMaw2VgtFg71GCGL469R4lprqB+UcN5VtXi2kkBa9Urg
WDkKEpT+nDoH3BtFA4I19LGNdH7t2mBX6jlyH42TayPwdGHhZUd4F+jSNdiI2unj+oQqNR7eBvpI
mF0eq0kHaWtitofaQYxodSbXd6mBf6BVxk9iNl4Ns/UyhuONNtJlaTILKaJ8IeEv3e+83nI73oiN
Zgs1vuxSqMB2iKn5KquCdlWjJRBPoXQn6BP0rYqODmRjGxsSLA9a+OcoUD9rNXYJlXSHzCuNwrj+
kam9gNFS+thSsLYy/dGsSopd83MSgsQRLJk+AoLC1EkRheyC34OF1VQlF+LGMDI0Qa3mRm9lfB60
rNz2ckdzzFQ3fSg7WjGc5HCQ3Eajxmk06iINnl0lg7ar0hL0vRlSyTYRbUwLOLUDAK9o2xrBDT5G
lJBlfVVB8FtVyZytY9XEaGx+iZMcMJuSbdMi/EEGNwDdnsS1P86+bTXGWtQA/SY9hPJ0ELjW+8Gd
EAgPQxm+SoH8s4lE2j11Zw8oEaPy6++VDIGnfEJLTXqcVLRpsE+6GiRhLTYpuKnCP1rF5CpZu0Ug
r/OSGL+EtAfeYlAkbfFg85Qy8CZLOjVa+wPpwGGVjvlhzsQTmtzxOkNKwi/xBcExpWT3cYojIAr/
UIBYAOkd/v9UWUi0Wg+NLJGoFf2xVqpvmhb5eGCiKBDG0HTK7mbM2t+5GH7TI184jjilohQFICa0
fFctjAYdAcoLhYTdyJSnbl2o93VkIaWg+m4mm3YoRV6cFwf6vfQ+tPCKTg4eM6HyPaTlhys4IlWF
8aNcCNOT1N9lM8bUyDlP2wldbFje6nOC5ebkh5KTRVhic/dMNlaIS0mn/u6tul5nllU4kT8KtlZR
Go+N6IRa2zYQZq9MlN00i9/Eovw9I9CCm5S4GbD9W2FdiwFOLnpDg253HZRXOOPCxPYHu2kAsikA
7uTxpx4XcP5VpcT7BWUkkzyjjgSK5Hj4IVLf32tz8iuoIxdV1sTuGnomRdmgHzfFtxjbPYdiWtmj
lTzEsP0R3/CESXsYksRckUdueUNIDUJDH7WF9drDVMd9Eu0x9J5Wiaxv50KcH9pwfE0LY3QKsVSg
qEiw4Q0DydI0igCulnrisi9EJAW52HX4tuKyy48urGWM/OgOYz7OY6dJZWut0MJ3GHN37iThoQjM
CZBrMbvT1Jor/La+SW0nb9M5STZla+zyWBHulbEGuznKYDEaFDDjoGi8Du8GW08EyfN1bWeNWXUM
VSQtC1H43gZA4NoYJDginxh25tPKR7d1k6fZThTjq7pLblvZ/zaUBAdl7h6mKtpk9bDDMPfbVCME
Fs6ehlb/Sp0HpCUxxrkL0X/RRfM1VNJk2xnaXRNUNebfwt2oT3dy2Le7xiwD22hx0kN3gMAgRMdR
w0IvxD7PBZgc7WjEiG4wVwFCGjHGdabvH1BwR65StTY43oF0LAsWEcltnKPk1vhAU5Whnbd4pWXb
aJoaew4Ru2jGHnoTpYHVlJSzm+C1uqnSdjOIyXFY+Li5tTE7kOwYsRiV6iLiuxbL6kXXYvpnw/fE
NH6XQ/kdRUpHkONj5C+XPkXZJh0080LLX/swPhiT8KQVyEX6zU0k831mA4WwTPdJiOLgUGXKD3WG
sMLINIMS02liPUjgBzDhTVZ7QTo+4BGxl5r5ZM7myVfnU13ArdBNwPtSewynypFGg5RWi26LxEKk
tttYQ3Qr6t1NhaRl3E/4aYDOmEXMAZM7YtFWxdvDCBoUaFSfo2LCHbYsvmldcMrM8Uq35jV6E1d9
1WCDEQIE6TTwQgUc+aBDfRVFWbSV4bMrif5cTvJoazNWxL30MmT+g1lm37R62GCmuMH+sKTll+BI
0CjxOmoSwxY17SoX/Z1cZg91ncDrkpKrORy+NVZ9n0rajW/WUPuTUxUa+ioN2ju1HGA2jQ/qCGBB
SJc1VTWHJoB8iNogUplNwnOOwnZO4h952uxQtacZVJ5U2DVKqiAT4o8dnb2STHRoEETVdtiT3MWT
dtJqLpidYNl1nELFDBMf3AP2NZw57bdQGW91a+FLZmFz36gINw+JOJ9mRUj3qtp2Oy1RMlfVAlDF
eokGbVNft2HxzYom1QUgfVLJLHahZiZ21o0/LN+8HkoNS24Z8FgxN4MrFYuf8iI4HPYI9MnC2ojk
m1CE8lPqN8xcg6MogKhhjCQWFdZEodU/AIV+HIbSjfRuAiqnTjcYkEygbup1qUSu0YwOquqOMQ+b
Ijf7tUwyjHvJ6LGz3K4onsxgxmo3PVYh3Iu5Nzco3T2LUgG3rHcsTem9qUXAtG6HnWrGu1FXHsop
/DERopxKQrB/UIvbpEXeGLVlNN7M8UFuVNBAC9ASJ2XLDuIZIZsk2IAmPWG+68QaJHDMs4Q6/Z0b
zfUgIE4gV+iWh9U4eiYszVnvPCQ7plXeEcbTOYdkk44x7Cr44IMp3msxnFszv6ez6q/jzti2pn5E
qv8kCdNPtvx49A08ruZmHeL3KgXpRlbLjZyKHtaR06qTysSWRL5uWJe//Ip+cCRnv1KtKlFZS/Zl
quJpEsmPoVl5hayPNqWvxyltEEQNrsupmFdagPSdHMwgDpf7HIJ4j6Luf6/75oo6bu80BaIV/Hbs
fdDPUWYCYth8x5fsjrvRwWq4gFZxf1PjTYYWjfzSajP5dCwJtmHVigfV3dyNBSeEKtRAydprVUTI
X2+7bdOWz5mh7+rcuLcMIFOV7D/pGaAdCitPowR5qmxysh+siPMKSp/fmd2p6hVrXQx0RPrMuil6
lCcC9Vci0MLX/IRjJbe8TK+5GQ6nYo510gXFX/sBcoOTnHVrKR9hFxOlMJeObLGfSs/CutRToozN
KSPs0eDftW6NItjEtZ553EOvRb0HSC2Dx7KuwyDEbg0hY+Qhe09aFp6vKpz+AGtWFCUOuR4963oA
x1kIXhvseAIlMA/ClHpG2fyaKYetzLC+bjK0AQTtVdOTxlOmmSnCdpTTME6vpBIWH4SXzJlGoUdw
M7aAIzRT89AmQ7k2E3xrrHzqV8YgP7S6f+SUK3eiHj0WS4AKUlxSKjHgmKJgeBDnXsTnYYiugrHG
+XUU7mQwZ2k27+sx/vZnHsvmICbmdz8pITtNaJPXmmyLJq+dSKnr4zQeReE9kjA3I/4RoYLmYZ7F
Hl4UjpqIP6aZAkwg6fDschi/Sov1p9DeBsaEXRhISber0T0wZ/+aDPsGXaEfgCwsxy+LU5KbM0SX
9FpM6itQ0wCqjNlCpwaIGG66tyFIAF/MBVRLEbzrsEi1jbR+ESN0sMW6+T4FACv6Oi3tdPCPkyXv
kW/muBWLe2RGTu1cnzozeciUWbbrkhRENyKwBIvoRGclhyjWcWKGWaCGN1mFvGWFqYxg9MCUSHgp
SCpQxvQE9gPm3bg0kFfgnmErlU6m4e9lydilsXYTTQrKJRwhQQxHcaqPs1Yc4zG0h7Q+FpOyQxzp
EArJD39hMpiIqq6rxrgWFDiAkR7uWIcEpfoY1MV2EgC4zepLrXQh2qbibE+zBb8DryT8v6lDiNhb
EPePY2OAgAEF0McZKDhB/q6ECD6F4b6BTAJ7OCHbQaCxMdVt2Y7gCANRtXuY3koFIj/XT0lk/Rp6
yHvBZD3kXGH8TDAQqiseS7r+a7FHFbwt4MO2M1VLLV5INP5I7VnkO01BX26FKN8MGuTnuQZU3T34
iAth0Coj12UmrzN2tqVU7BOc5VdS0LZ2jT71w4xi37aZ9DuiCzZMFTBGYQJePar7sos2teI/zG15
3/Ykhn7e7WmTqZA+FKVaJ8oik4ukmqOJBbEN9XRxmMh52nheGVp6TFQJOaOq6deTabzoGJrZRiey
5xEKOsmAB+HtjC8dZgQb3Oqvwd7Do44r2c2MOkCj3XyqQ816kgU58Iwk5mLbU+EyXki5DGdEo9uO
Me0+oCkT637kBnGi21Xd1Nsc/3K76mUoojFE0EzBka0HQLMYuGhZfIecCV60spwe0LN3jZI0b5oR
4VJxkBTJpzm4BJFL3IwsX9WN/Qazm2yrTNNDbMHpzKKT7suiE2UmhpsZ4rFR/Q2s9/cwnGmimnXF
x5NvkYVBNAAROczeEdxO0u6nPmVcetET5InV166MnC5F+z8rnnPZcqoSP57ZKICEDaHT9Yh46dk0
eoCTRC+Y8uipby347saMf18QlDamThtBoeiQZXwV7ERlL8t1ZByqGInjopJWvsqx0xVZ+tjp4p1Q
DzdiLRoeFr/qBt3sTWlFJwUHaDKvAi9wqTOhilMBqCbxmhQnRhxRjrZxpldHExDyStGAvOltuRYq
yyS9E8Di5n66trRM5uhUfGTZU+O+SNHAKkp9X0gcRrDpkOMVxaC76vWgvYKbhLwBWpZrNACNn3UM
YZ5dS44dD/ojJxYY+JbrUt2KmZeI/KqsTzo3JMR5KMB2LvKmmA8MmoITY4twaAzgrgVP6AOO4ZQX
fteqeBprcGW5GhwxugCPlU/HrkrrVTZW3yehbQ/yOBYXiqXSUuX5WEVTZfiP2JAA53hfRYtUJYhV
gSpa78IgXuFO9FDtGi94WCqUOY4Q6Ni5yTpw4wsVtTP40n9V5M1/jqyclbrniIpP0zGydGeBcb9W
XNSr6aEjl2gPB0jM22TXb7QrxPtf/JO8ho07rEy4s9uvS22fdgbePMdZ962mkuGLIc+xdLkbL/EG
V3XrixXwz0uwwCVA2dDOo0H6fqYV7qOCz9VtKbzja77UYK80R/LE5+p+2F4e8LMaLEhZRVIkbBDB
9bwfL8AfJew4o10aShtgcuhQyReqlJ/2jt6OsdRo39Rg0fkNuUFRFY23c7j2kQdcozpltw5Ywega
FIgNlf3Cwvm0FAvIjnArgwaBuft+0CYMdC7cfLBmIdejJ2JMKJ+QwjulB3ZRu/96fXw2j2+Gk87W
KXXHWMEmN3bLBiOg6Go2nv+zAc4+VCZwZYkUFoYh36biTWz+l2P3v9WMffsGZ19p6KhNBEulHA/C
tamTmITPbfTzP3uLs+XdE++EGYqxm5cocmncQbULuIJPd9Db91i+1JvVJnZznWXKMsQhupUOMWvt
T2MUZD5F/9y+tNI+a1q9He+swzAnS2yEzOtq0YsqPxn5s1UaVEl09+upkz4LQW8HOmsu5JYVjBIk
UhenRuwBvP4Q2omDP/Ie/Rk2kzcPa8tTXVpVF1s10rK8zk+At4OftRoMuSDjinjL/DA5nZd5ncut
hD5KaTebr1/00lY6azkE85hibMlQQxYffJ+CX17D8f16kE97b29f6Cw+lJZMplWzn4SNdZKTTU9l
xH2J/ZWyDnb++ulptnV3WCuedZXYempbnomqm2IrdmsLa+XX149zYRH9QbW9WbRqO7ZatEyv2g4u
Dj72LAXr2UL65AIm7NJAZ2GEGiaqsT0D9dWzzN01VU+jRuV0uDDOp/3VN/N7DiRpBLRYzYLVmqoO
NTFYL5ODWtFOc1KXNjIIptFRgInNWKGiyQJcbEERXNqcFx/jLOD4mRqZpHPszlW/Dn8FexS5nOgI
P8AVdv4Wn5yd4Ynr1gudwDUO5vFS4vBZJ/3tPJyFo9QIVKkumYdeTzfq+Nxnm7yULuCPPsEc4h//
r9NuAee+DXqZhQVvLS6zvbXqdeMgm2Oj8H2ot6qNv1q4jjyKLDXCRcYq2x4kJ3bwpXgiUUIuRbh4
+l5aZWehyirluLCWs2Q5sHyt5VSsdmKe7lohvxTvL4SLPxv9zdbJBKkyzSUza38uWE++L2JAW8Sc
WHQrsO47/VZ3vt6tl77pWYTqkqauuuUUM7LYFqXeFSAut4FxIYf5BMu6fFVQ10AxdIO/3n/VHlc7
Fd3U2E1W8i6BmtDZCNBdoe/GFqJXqnkVd5hVs8UP1nTTHaXbS2Hy89n91yOcvSo3FaPMZh5hj4n1
aST5hwjmqM6SwqnrZu2vrlInXK2EIz3fVeYGoBi+nuxP0J4muuWiIeIco35EapRSpJZdKy5NddFu
tzpqDiuU9ogZEN7c3stcGKq3Fwb9+N4k+zr4a4k7yMf0UQ3HKOCSmbj1enaldbqOTwtwuVlLdmAX
d6l3CY39EQtiYuEGrgb8iwUm5WyiqX5H+EeEqUv/CrX/TWY9JvJhau475fvX7/Yxj+CV5MWzYEFE
Mq3vVxUSwnMWqU3KVabdpm6/Gdxwc/lm8dl3A3QJvgM4ISC1c5SaafQBMGg1ddND+RxvTa90CQi3
GoVFALt/rk+0yqvN12/3Sf6HmYKBh9OirkMx5exgl7JgNHscMlkug0OpUtkIDvwkFzKdM79evml8
DAamhhKDtPBXAOye31A7mUob+AZwmT2+tahKj2MJ4zP4/9gGOq+E9idCEwov9v6zzSKKWO2SFo1u
9Tg59QlhPBBCs93cy+6S2gYXw/gnm0BnTS6uICpYsPPL4RgEgWEkQ4Y47KZXv1f5/dff6uNKtJZp
w6pZJMx9+P2NESrJUA25i7blBjFKT/LCTeYa26+H+SR5XcwYEMmwQG4Dpj47HYeqS+jq+ozwOK5V
uzoat0sCoLvy0yUI2yevtCAzWX9MGlv5bKhC10uz6rrY1RsuARJQE7W96g1q4fndKDc4v2jQ85+/
fsGPxy3vR5AkQJp/aDDvl0ZjZtClpJ7Tv76nbwQkgv5qlDmycGGgj0FqGQi5KXgNoiye45wLwywq
QI6xW8uRJ2EZEOgosMBl02mPSRcQoB82FrtXwwjO1PGEo36wrM43B3udy22I31mBMBqCpT1Cam18
2wn++uvJ+2QYBd+WBUkLGBm38vfDaIWQW10eVq6l/DIKnDp0/BuQKP96lA/rAhLe21HOdi+225Qt
J638Z/2odpal/m/fnWA+Mwz0ZxDvItHi/cvIY5nGqiZn7iB7tZC8ohX8++sX+RjWGUImLCjsWOkj
aDuh/RXXRpxTWDF36XZBuZHjoT3hWB5slj0CdsG6uzB9H2tIy6j0oxbMpvoRxh1JIjZhNOU4j5ct
jGgVouNggYd1cd17eNs5yqWo8cnCeDfkWRJbF51alWm/RCf9d3hN3XFnXQmPC+FDRCVQB7F5CRH6
YX/xlgtlCDKkrolM7vvPJ0a0xeN8jtw4ljNHnyDkZ3GLiwV68CtfylAXrZ6+/p4fYjwHNIR5k5o6
AC4wse+HrHXaad0Ylm7VHeTuvsx+fP37/1S+3lUOGIDTH64fZxanyLIz3mxjqUU5DxA0h//W91AC
3jTASVsvAH/59UiffK+3AxlnJbgyahox8iFhTNVVPv9oskPTXn89xMfJkmRZUmHmiVAWP7AMYXeY
bRppmDwk2royj218KeH+ZLogXYKzt0h28Qs5xyUHc1c1NBLJ8beA4PbmVj2Zq8CuverCh/k4XXA4
IWRytYAXoZ1fLvQyg/1jEPf88jEXbxuq5/rfu9m/RbQ9la/5XVu/vrbH7+X/Xv7Tn0U51VEQtv/n
/R+bv38OXov19/b7uz8gHY0z7Q1CjdPta9Ol/Kd/65rLv/k//Yf/6/XPb7lAkrWIzP9vjqzHi/x8
fUuRXf79vwxZ2fqHrhqL2CDJtalpKrv7L0NWQvER8jVJm4YNIsRAqi7/rRMp/cMgfRTZfzI8KDLz
fxJkFfUfZHpQSuDNagphXf+3dCLfV/BYqyYPRYkAqq2CmNp5ZqIqvZQhvwHippqA0OnzetaU+lZF
Pdq3GjzF2jFxQh9fXmmi7272KpDYKb+vtZGbp78QRMe0RREkPFWSPq5rYYIflI/lJkTqVSyfjHky
LlSRzqr4fx+ayYRRBXNnmYj3wSNPxaaWJgBumaKUTpsNJyWfURKhJ6sCfagFyvkB/TLFHBC3tEAM
Y2e/UcNu8+YrX/8NV2+ZSmcp5N8HAXMLJ09j/mgpvH8QRcRoJ9egkcbJHK2TYBrtUhOxnAaEjKqa
ujEq/bc1YK8sWEHr5FhlrDVrvnD4vk/0/j6FJZJVypCMls7G+6fwQ39osF8M7LSkqlNXpTOATq21
GVPtLFAvBFTJeB/vOBfo+Cn8D4s7Vg6H7/vxel9BhkeuAruRFOoOrRP2vvpd6OtTLWAFLsmJagPa
1u9jDOgQQ5p+yGLsH+amzfYIFBapLu6yYXgKjXUXFvHeD+XjQD0MTDf6KFx3TEcGpbkBcjKtqrj5
Vfi4BzSStJUETd7oVB5AZIHVHKPbXqxSAIltux9L65EzSwCzU0E5jVG3aenu3omIvitypu+jUnIn
obkKUt8d+qrjTp2g6t6YxiFPjnXRZ/uizuzyLsvm6X7pupu5Ao6QMtJBS63HthtAreIXokUg9rIU
0FI0iFhLZ9E61PVmXUuB5jR+/7urinEnN7e0Y4brami9IZSDox/HkifngzeNYAPESGps7jp3LW19
nmvGgir0kx0cbxvBGgxtZe2I9+fWT+V2O2jjRhA65MSNbNikCxRvqFFu86f5KlOncpVUieXBT7pq
h3FwNSk6Ar+kJLPqhBFYRu1jGVL36IzmNPBxkFhj43af9MV9qnqDqYaeplYvcy3Tgja0J18eAYQ3
6UvZjwhXDXqwRu0hR78HT0or6HAYCASMUCsToHdXJVtRrtSjakz7VrHynREE89po4vykjSX+nlnk
tYXa7EBQb0ZzIhsU8nmrGO3DqAv+3qr9K78QQleaWnFXa2i3KL2WAZ+sOuSn4GU2T1I5dWBD8PgN
ZaDgpTXdtaDykbftoeZYtemYbX1foHF0NfalvC8EeW/UU+wFioTJRIP4udQBm1BEIdhgUBR6aowK
CM2Lwe3z0vSEIHjO5H5ifO23b2X9Dp8LYcXdhlIIeBhcfcBN+VZ90y4/1EF4VqUOvU+TGqYiA08Q
MgvLHywuham41Ib700v/V770d89x/i8XfXL4D8TYIjfkLCrxg1UjyVHTeNvJbQ900renvvcoGKp7
xcTerDZeorIQUBgq/Ks+lW8GKbC7ORvuBzzrYliv1/59iX8mRpwrA9j+qqjFfl9HaeZU9yJddaKm
AKfBmsVNMJdHM5+ifWe6FyLnEiPevw8SD2gjw/JU8V4+V6kUxUkNhwY8a1/VOYWR3DoKt2CzEIar
1M5um95Yy5G2FeCXALxEI2xGixa0olOUyYU6ufrxYWT63Kgki1QBqBMtAe9NMpo2RRpJaAquRA1n
AoTECtTxzGw7dUF5mjJFtLEbVw9A0sBSqaDEExDUTito3WIPD1fZLgcZba2s3Jl5HR5xZw+dWmFf
D+YBXR18o5QeyzK8lq6xK7OBxyO1hXll0RcYL8aigpqduh+Ebjr2lV7e1VSMDi2KgODrY+WhScbZ
FSTxt6GAwOqQaHiSg0x1hDzUvbT0/ae8bL5lc1FfqyZTeOlbvb+mLouP/HYp2FEhRLTj/GOxnkdz
DkOOORChbizKW99Im4PQQkELJKNatb5Kn6QsxAeqlT+jEQSWFWuI8RUD5wKKVRms5JNfVdN2Jm9I
sz7yyipPT6qe+WspNvGMm4wnAZfPq7oVEEg088xV/PkumLFYSPAtKlvwUqIx4vnrM6KptaaXStJ0
Z/rX3eS002upaPpJGAbjpk7z4UoJMStZ/pT47XfNyiacPnQJFL5O/FlmFQ6HBDZMOeVh3B80uAIr
WWlFtB96KDVYVoIMDfW7FDHVdRNPjgwHjrVYm6DdyptcVebXAORWPADLlI3oZhyyU03GshHHIfdK
2ZgOUTGAJxLxrK5qCDmV3pVstQm5CbEDRThoui2NQnnMRIkfZhM5hGbRFXv1d4HapGgKBohEWc7d
KGlk2xpgAODimq4i7OhuAADlKwsE5g9JQAy+a6/LtPCvg9KI7dmatlbe1Ee9jOojCKA93QiJNpBa
HWWC47qRUFlU9dnYgN5122rxTjNMJ5P9zi2X6ZHG0HLmSO2wi5dBe3bqjZCr+p01x9VagdpVYXSQ
VJ3GIq+k+ztqGT1fVkCnNKl11J2wM7BMLHe0Fj5S3sS3QhvVd/4wm5vezH30X6f6RjeV6Sr1UycK
tWAlymV95CJk3sgqMVwJpIcw2nNVbfYG2M69vPy/aGgu1QLNJVF7H464VJGFUwhE3kA61yNJ9aGZ
KiGjNaRp92EVbhr4VgshqNwUQUUVNVQxE8FjRCrpiwpiwJeyGusIoPB1ENXSKbq8ByOhYdY4l3s9
BCE/ZREZsK6Vyqrvknq3eMXNfj8/KWZ3W3STeIMUnHCTRc21HI/ZsyLqOUSChvPWn3dR1EK3T0Dl
qz0csFqLdGfKxun2z48sSVwTle6TsTBqmrLda2ZvHtIuLzd9Zi40ASiywvxLmUZ6nFGa3/ah1qzz
DBWlZvrWdDJdv7YPPbCciFcExfTSFL1tJFH5OMXivBrKxTtXNrfVKAx7qZaHvRWbj0bM4aKnFt0l
k8pDoqvA9oeMxWgCHS6mVFun06A58Tik24BmiVNNXffSmzJSWxmkEiVXtkjPoTO2/H2to/jZSPpD
kOnlLmz7S/I80nlyLLNcQDJRx+BqTjnjLEVP+i6DxQb2WW4Ud4iK7knv9KM/0jhL5yx0/HDIb7PA
yFeNEcjX9SQmdjH46hade7WuNUQb8tSWpyhAR0yW776Ordz/lhrfu6WnoI5kQTleSjsfgyt8Iiv0
DYLrIEdO26vmIRfkdJcnKBaRJpGzzVhKDErmezEYz6hRg6c2ziPC7/xQGc0myAtgvsuP+v8SdV67
cSvbFv0iAszhtXOzo7KsF8KxmIuhiunrz2ht4F5gg1B725bFVKvWmnPMdHLimpVy05rzrUiW5ISx
DbY5tokwkc9eL2Hi1kn6Fti8gbNIVuelFDSQSnJPqaQxGFIXR01bvNmFP+2rKqDCus26ak6Z7RmP
LF3GDEHtrpF7ktHudOdERYTJRJm3c+slX9td7by1WJcT1Z0SWzK3UiOLm42lIk979/j96fvQeaLa
eZoCLuFtSoR8aB2gKJkEoFKiP2acGxkVwQ4iHQT8diIJ1fOrs04CtdF2VT3XwbQR9qRjy5X2xqt5
q2m//sBX86XmyV+LsWlibQVoYkwsIpM3OPgaS9579Fk+6in8nQXZ9AcdNFoOw/lIHW86NYWFpNue
nA9/UTVlZU+NZfdPnWca22hs5/U4muVbHfwyBu8Q1ATtBM3y3CJI3RZRlBx9nfgnHydTnLXyj4dV
Ym/IxDq4WVJvyrREHZPwBzRC/L2VUUb7VdPi3RDonlE353M4EZmqvNvcuPsMUMoJ2L51+v7KlB8m
yrxT0/jZToatu2dEY3A2dHiQWmERd/oES6SwgdWSY+wj5X5JfH2RbJ4ExgNeAPmxEv1wjEKkyvBQ
7bWRZhl8HoygRaAsVpLq3wC+1GompLJRYscGli2CRYLiZM7OshvLxT4gUW4vPb4tGKRBcCkrKz1Z
tTq5rTndWDxJbp3yn/2Dv8dtP3wUjfvbSPSTNED8R5UEUt11x0Ql/nrMQ+ukutI+fX/VuCWZvJWp
PoxrlEzixiUYt4YIuQyq/0jzyTvPFCyrqmztZ0AFu0lO5J/J7NbPqj7lZbSZJVav3uiciayqSV2c
So57o+7+LmGgLiPa0bivm3Ir3BB3zSh+k7BeLK3zJxPtlzg5SmDc0TiKx2hyr+RG2/vMqAhhbZaS
yKfMDKc7VQ67u7UrnK2gY/NC/V/fqCI2Tj0/Of0sfwUJDhmzX7p7k5spkcL9svn+HzZQ2UBi/PSd
J6uzoo2hZLFOs8bdikpAfD6G9RhtJll3N0OKaFcmON6iAR5xYmVZXNbZtOm7BQ8+AuSD6JaHfyCx
XqwkhWDZLs7WAnm1bcMFT2clq51hjAknoCTmZu5qQBQC7fzQ1cnG9UZv7XazuBls7hQBmH8Xcqta
c0xek8E0T4tdirWvjW4LHEHzCITjTTlX2knW9ftDOdjgN+qsgc5gBdchK7zjiGVvKUglHimSr8XU
yZXdRcG6d13EAHaFTHxo5pNpBHOswa70pvQPVSOwbyXTEA9dKlaLmq2jYftyPZqhPDRpP1A6i/I6
2RGuxYQ7080DEths9VQLrDBpRFZZ5+kD9sJg3dFoYJ9ek/ksaZmPvlX+mw/scMLtRGP62FTzJwGx
WACHaDWaYu9lVY9Jtmt/7Phxi3NR22+DqpzT9H+HcqSbBHm835hmecto/jw7ea3Isq3fISpWP33e
L1jrdILvjWTzLnfaUx/yyEWhceEukS+uha2SIp0Xbdt487ZNiC7AnB2dCxlgL4Eng/Vo3qlCyWMW
eLelIFGrFUN9IZWTRDmnWC6+LfgOPoXlEvbeqUlZ5cmANcxAx1PQntLWyQ5hEfz7vgaNR3ci4hpv
mq4STzqpDgXblikIP83GmNeia8V2Gu1/IfylUy/Exujt94G+ZTw9DnS3o4eiHy/IKKJDVs9oTKaU
AMAxcK9lUf2ZSz+4hmGRH3lOrW3DVTi6DYRmLhDYW6yitVNP72MEvj+wqvY4qqb/JKJ7l83hM5Oj
djXljfNBTO1L2ZODpFznA/eRoNJUxrEgI14MMNrs0Xyv2+Dqh9GM2RtzM8iTu+oN7xW301U0c7IZ
eqt9S6MljsJUbmVv2rsl6OTVehy8YsJR1nyYyWB/JEt3YduzNQxrOVVkmOyl6eNgHdzf0Inrn6bU
t4AV+TZ+b/kxFG0MKPmWioZzVuaMU7UkPK7OAR6gyrPDpnhiLWjxr/vr3k6mfRBVxFX1w6v0R3Nb
NJY6BplPL6kni0ta3YsrrEtuFMmTDywN04wAIWM1zYllozlNZe/tlkhV+3RMjzPjlPvsp5fCChH6
tAsRiQvOu4Ft/L5ryr8AZ8+lK5etSGl+JmWrTnoscJRgE1n5U5mfxTzj7p/Up58tv51scD6zqthY
kWZ20UGKr1vSRhLRJJRFDcZAzt167nOI6F2IZgIbxqHypHVRs/Z3jvaJu6N/F1Yt4V1RlhL9Rk5d
VoQxVdd4DOqAF1STIO0Is5+JN6vYDv36uc7Vzezy4GqbQ7UdJuCJVjmonfJalqXmvcm85gub1dPU
KXWoo9mIA2WE60EiDuwNfYom4G6Livw9KDLnqfSNYwltjtsubdcGlOdate3L/Fimfc845dNHKoLw
Z+GoNztrG/aHPV0tnpfSC/rTrLv+4li8qQsoA32mwh1GevNMn5EA5p6sGsKc6W6hkxvmiUgkt0q2
Hr7puqzDXduWdawqMuQUGICVBMNzVzKIYsNpLK6Evded2707zc8szJ2XHrzZzpCR/2RmETGAgd5q
/LSYW6D+Zh1mYUxAaj3xXP7qBkxjoudVOS4j/YSapk2dp29+Yt0VOpq1U0J7Ajidc0aaaVX6i0Fz
sXXPYaJes2zmlcIehHg+T84bqy+WzVRlMQFVNCRcTG2BR06234+xmY75ye/nHSK29gwMFvZj5xq3
3n3iHrQ/adY0mzKgnkgi4x45s3Fzm+fAqeOmjsy9b2OBGnS9bXS1sRciAmSdgn9v9dFSGa7ZOfF3
Qi8N3njxB/cTGYL9VB06zY7LXOb8hgPRW7m8By6pJaaXIITTgQJgC6qg3LBzyU9m5yXrLpNIk1p/
WfmhCq/uzBVivpgfpjqdLhWhD+QukwNuEDqnzYcKb/FXylIGS12QxcMipxvWGQcEeB+tvL6c2Qmw
T/XSqrzSZpg+/B/tEjQfIS2X61L42zDRMSSKId0aPWbefsLzD773r4+77FoiZ7wv3bOItHX6/0PQ
Z8lB8YLCRcH73aKT1pj6TaR+DfmhM9ayGqNDYtV/CmtKKJ3q8lyEZHKCzCAbzxiujhp++NhK49aF
eKtkSRIrwWL370NohLGblSH7scK+ATDr8Bxf0zqPbrlOf0+2teyCsUioHa2DSj03driv1k2jr+AH
+lXFY/xUgCw7Zon+ZVRdf/B641/iFvM9qYo/lovpEa8TXlbZdQdd23odYStaRXNTvZpd1yaEXA/n
toEvUU7a31dtWJ3DTLgXw4IpnE7RQqipQeIC86KLMiq9tvN5TeL0rpbSPwdLnT9VJskV3d/QItKF
f1MCUoC+8Z0Ov9ybg2/sWX6dUz6YLlOn+iu12IYbtL4e/Y0WGww5DWIOSZ9x8Y7mY3GfjY5/j13o
S7Ao9TxYYvV9Mscx9WMvAI2kQnFjPSOAaczXChfX77TVpEwtcjtVMw9v2HV33U3eKe38y+xQSiGE
+gwnS22JABviYlAOeC/hjSvDIVQqWGhtZIwf7pPMbRrg5trK/yzLnO3qqG/XpobuA45HxmazpD80
aI18uaYtwohlkgN9KE5D8M+GPnJzo0WSoLlMBMCEOCUhMVj+LA++o/xnAjv8g01Csrt4V6j5u1yA
Qc7tCBA/xsStFaT+zxyYSdTjCnb9H5m0zI3TjNamL2HuSHwv9+/DY/iCZkCd3V5GJ99zzv2k+xtR
C/I2HA3E2Tt2aS+6bZZ3bznOJWENY0sp03rCji3DseL+8VXflMSPdYA4yFLY67xs703qN/8d0jY/
5SpVuKa7kClgrred5Ru7ZajUthzuzeQXwAAafXQm/2fWB8VnNL4vonbSlc8gXYD8wCwomu3kOkks
IAAc2ohvqH1a6xnqhD+Oe3OyVsDRGeaNXbf6KctreyX7diA4dolI5aLTkONr37STVbI3AcjSt2a1
m3rrpXj0YBbT/ZFKgrqUC3EyUGl6iTDMr21Whxab3rltc7XV7jK8U4h/GS6bwU0Hz++jmvtmpyaz
2H9/HD0DLLyXeFc1tOFJSvEqgo4VQVhyrVv4G5nfkRxTloTUYI3wq+6tKQZSfNnireZGdTv80zwG
dlH3cVaJ59we+xuq1/I236ahCE9ZGQSnOa3+BrkO9+jof1dl9q9PE/YpRZGehijQaLoXBzc7YJtJ
jhdJZ4GUU1BFJ1cCYKKtQCFjOrfIbVtC1divsn+LyGaD/D3SC9ksTe29WrbxE3bmdvZJtNFmWe6T
oBJbu2AJ+C6hQpX+sRGkHNA59xsxu/XOW6ropaV1NS5N994m+XTnwt4Cy+7eK+ZOl3ZiQ/j9Pxnu
REGOnWLyzA93bl/K1s8+qhzUWZGT65yYYdwXEYmz81SsEMQMV28e6Hr36e+hL8zrCEcP22ZFx4KI
vW4xrBsTtDTOB6VAGWTzJ/QgcjsyEEeqCWq61su8r4oy5lt2Z9g6wysoKV7/XeTs3aTsb2W69Ifc
14DFaU2fMmfGDVCZxafCoxC56bPKaXfT/E4PUTAFf1oyMbaF9OZdpvNXd5xJM11qqKx1aKzzygvu
gzOEd0/Weew3/H5jHozVUHftzZUNuVJDQICeSI4B99XFaP/leXJK/dzeBZGC2zFkzUqaORu0FGTP
96FXCVzZMD2OgFqelrY+1Y8/w1A/5gp/pkwTD8tEA8AbzBxAAymiI13FVT4PLaP4lurJK+VtpF34
PcSizdKsmi4vkPckvO0N+halQVhXTt+uaPoMN3w6vIhUDy8dftay0MeaudO73WnQjp1w1haCsE2p
g+q1NVA0el3/0eSJPrdItldsAoax8/7mxTYsdPaXbvKwakXpvxhLOu9qgUdJqIGFRJ1aWVmHucDi
3yR/gyQ0boPrVc8z2K+smna4yR/UK2QEvqueeOWDrXK5X59UPaK+1vzF82A6qzmhR2k+DqEzsqkZ
Iv/oiwmck530nzUUtpUbfjFUSG9TXuZ70JXNts/qfj0QbR2PxjLtwpbQQrO0nkdIEx+Vqqi/u3Y5
C1NS1Phmue88RVWWdP6tT3GJszVMD7kxv1lL5+4HxoJiUzkZK4j23FPkDSkGfoGrYomiTVKH2bZ8
1Nggel4MO7k4c92cSR5ozlPR1JSCpftmtcH8GfLg0eBY6vtUs6GQrT1/ZXn+xyM8xuGvWEVOps9d
anSXMqvPlrkkcTuHHEz5z7Q6uQdXkY+d3LlatRfoGFsafMO66VNrHySed/Kh6mybbP5T0Y7aJ9Ic
nxIjY1dSNkc77/QVaYi++oGhrzQmlo03uuVlinI2r0JNr3Mkn43Bfe3m0b37kaVfyVHZ2JWxfLQj
+0PZNWvABNmZVT0/5wpkAjQS7ujpmvWDeapSVmTqsa/RGIKzZwTVNgvNH5wBPL3VKtXReCkVD7Jr
jekNsEtKgHK2bmsTlnRUHTST9Hd37E4djeR/xaMhn+L4INvobZr+0On8FRiTv7eMBY4c2kd5ZYIq
r/TsOVcR2y0aY2NNMcY4C5l70GJEJU91b3qGwuw/i7hNnfmzycjFUlHyms7XQUzymnflcBHOz35s
q9/J7ML/NJfsblpPhSq9F3RAJN2b/rENrb2TDAI0GZPrDl3MytZMW8aqDm69gAmg7CGPQ7bHjxu6
4/H/VF617AAcsU3yymvnj8wT2+KnaeX9Uyt8vasSDA9W8aW09N4mUezS1vJORkDviBO7JZHE+UAh
8tqUY3DP0fusDZ9zEtAFPiF7IEU9D9W2mMZlm9Ulscd56R0BD9FnFSEdyZblTcr79yc5lr/7uu83
D03TdvaW8CPlt64gG3TUly7+oUKCEeoN6xIZwfTBXwWej9hBzFtJm/S7NKP75Ha0DQpbZxv6Ctae
s+sRsGHXp67uIGFo/VAWkd+RGsZyTEDlnvuk5taxJtIdH6kcXfXbHwxjbdWuR/5x+ZnaTGWipSeM
JmtJ5po7Gir46zXsg2G4oDOTcabnQzbokGJ0UWvZz2RaMdFdVYV0tqXjiePj7DVR7dMq4RSqOfxp
GFPxakDI+UgC90nJnC7u94PyOCBEYykQJC1Tw6yLScq/dqggpHSyerPDCe+Nm/4mVcs61PYiD9MY
/q4skF5jqsPPsJX+KjSMIg56BwwHVmCvrK1rbeXYOmDjrJKi4O0/uahi2t6k1ZeKizbK6cNxJPmB
jJPFV6LH+dqjx1khiHFPJt8wzMfx6jHi2Cb2hjmCTtfCDwXJ3Fl5Cd1xVwYz9WLG3nj4CCzGgAyT
1On7q3yq85OuthZvc24gx15NkAdI/DWMp7FJCkiJ6dVwICplU2dQIfoWFJugvUxZTZCXDdKutpx3
VXWvoZmZz/6U+ReG0AmSH2TmPq3WfWVTwdomV9+yUh94WtEzWl3upjd7rwEJfkU9smNDgvbCBXy3
Btd8HxJqQ8JNBfEuf+qucKmwU+e6lFE8F1GCCCWU7w5OHCJjSv1YYPu10cJEkYO51kn4h5LOePVQ
Ie1E2NexRDu78YKajoUNZMpmr8gdESD0mPStsEPj1SJ9HdRYZ44U+1UV7jrf4RYbvf7DXD5VxAaZ
FM+LM6nkCbyNumddtaqDwniKhPhlVyl2snRObrV23yt3pNrP6YetmhmpQJ9HF7O2BGVCaqyxNCV7
Nafpa5Qz2RX8OGCoxuO8aH5pHD4MW7/jGjfPKe2Z16wotmIC79HwBv7sgjq6Pqyvr2VJsE6k2+n0
/dGCIbTpuqrYQ7l8wpFrXjxD4/8Q6UweebrOHn3Z70PpJgc/c/wtF4aIvrmvYFYKAtkBJuaHcHFn
Ctbuq6RjtndlKd5EQudHO5JlvCWXTXo9O5VHzxnS40qHA1txIYf7WPX1mQEcBbIZhgcrH+UuCSPg
Ad78PNrpAdWMu1VLVfxYhoEZ3GxtksEt4iIbxn2al9m6bN3wLlCxH4eJhlTuRuLCvwPiW0U2+yKr
5zGISK41zOhQKppQDHa2Ymjak6JGSaTY2GUOh9il/BjxJe8ZwM73np7oyrbm10IU9gvVzdajFF1G
l9SfDghTAA1gNbtG/tyWoTr3vPidcTn6QW5cq0wX58mzP6s+UOdinGkWjV/fH6J2/FhgpSyDY52+
D4ZLnlHTmi3UtOoiw6z84abue1LUd02+cGNI/WRNNEGnedvkYfiWwEKDPpk63G4dVCDftYdDHi3k
ZjUzE1zDiOJy7rNDQg0ja796F6PjrO0GcvRIjXAZfeOzTsxbJp3sj4DAM09kcjkp2U+59w8emnVm
p+Suo0Uk70j+Qc9w2xiTzo6Tj3bKKrNu71mu/4zcyWJ0ZE+xPyFlUrpdjq0bJKt26rwX9kL+ph/m
cRfJtyiU5bO5mN3L0nkh5dfS7oo+bF/MwjWRwsiAsVu9q8dxODuP4jqz2cqIxyHj14UIs33ykCL0
fiv240RGs/eQKISSpqofPBf4nG8QfiTza36/lE60IhEgAbTTiINSiRdPc7ecUqcGsEiuy0px4ilk
kCwEnWIoKfsY9jaDg4CFJw/lx7IU0TZzuFF0llkkB7nmuYOoj+W2RR9Bwhb1BGVwFyc+O66+Ksur
034NOVnbvg6+WtdPX7xHwdD5ISWrtovYG4toUzX0ENtQ+PH3wVMFmW5t0m2+/8SQcDNKeGsTAYMT
S39RSQFtr4o2LDyfGD9aMHIlWzwSNGMtHtV28UFPsbwGJYIftoreKiNu4aoBsV6M4L82dhlZB4xs
ziVxlPEEZLflbsj9Y8WsDbi8N4PPhXJKmdE8ZYVzZCy0/IIcxD4ocH1guF52FgvZay2D+hWb9InW
nGs+I6eTtFUiZxfov3Tt5zgfmwGYQDPvvbo+at1tUG3lF4v86xNYuLsDCXertYnnoQr1D21ekn7M
qHAcscFEXx7MmvIoR8JzZ+oP/6gyL06aiX2VIBnuE0vf07A6fE+ghynL4bnSMW+DF6cazH1XzUyn
2RefDWHxGrMRiLpS8gZUlrkqZsqgLnM3UWG/VoYV/CRc65T0Ifd1ozdUZ+2PSiOiqnkqO26MWMHu
Kw8UtYoM9WCJ/WCOtuZInHgfjoI+f0eda0xnnwbkTrLziJuh6ZkttMV6shq11/WCrY5e+k0V7POM
gtZGr607KlCIp6ZKDkPhvQXfg+SopZ08t2HMOfqrQLo5k+XehNkctOd9unk/HmyJhJUngdemOTfr
JAF6x7xcXv1kuJi51KtqDl6+l46Qvfc6Fd7GYi8VO0Sy0kOCMW8koDXzCdJwRQv2Cjr3FdaVPn5/
Sjp8bLzqz2KE2CdbUXz+99Xsv1pTZ9+jEK3irFRBvFyQkE3Y7gcYM7zsm/SPLly+m5pipjL1holN
feedrdfDzNzb6aGyPmZUaU1CfVAhVeNa6SwZjlhSzpq5+TsupPQcFY65MgJGj/A5meYHyAtdxaQv
ynkmiqLf9k5hbUc6+LSiml+dnsfYS1x5b634u73pBJ48pwo+VyO99yRy3gvL8Q69jQao5bwu9TkY
I/86TNK81dTHt6YI/FPpZXGQ8yRqVZunEnfGuivM8h1CoQlxOUt+2GOGUjKbqYYXEkbZ/+wnfsxd
5C/LrXY1zMXBeq5H176XbZe85c0zNZG3bZoUIYaTZ1dKeoI7xwlq4+OjFAibFAFOe2terBdeT/+m
GpFeZKXLBhwzFGGdDz8SrtaclMuvdvGXNZVXfXX69kEZIwsTSJ9x1AXR87n26nvC6rDJWju99kLd
Oj0M1zFvmaD56h4EsLJslcHNk7bYdpOdbEaROOfvAyRt95yZoiMiuf1ZTDo5TI3DxpUd036YrPzD
E4B2dUYj8PtjO0ESrGkLGcOLyorqd2haH2NkjutCBPM6fJTjWbuor7GpKbS64jjkYXUPkukHw/ck
rnClX0JkCv7Sz0+qgKTp0ohtfAr3KOqvU4kUoyyDal8iWdrwkoRGHSzFGegeMLyqMrdJZyi0Hkty
Uc3Fh0Y4jUIffVDXl/8ODUgu2eU8sCpo7xHtmdIsMtjaw3hNymCLj3rch7OjdzaE961qLft5LhcH
hDN7RVlHw2qpTevLFICqlkjfLDv57dfVdMnRe4DnMld2qZtXtwjOiana2/cn3dSIKYycRCE3nOMF
JHagbM1I3HUQ4qFz27nL7MffByirn50Y4eqNGYI3e172IkjRs3pwlNdhpYe1VkA6pW9nzy5g/edE
LafRaU7BWL2peqBfSw/9NmRM3oyyTmAlhGk8mmwRQIaOHbsdoiOb+aWOlvBlYTi6ctlzH5ExhC9M
9mCLqUlzXzWHPA2ds7XYw4uzoC5wa//vogbrMGSGwXS55M1VWBD8O1W+G6UJPR1L7C+mTEepMMLW
U8k0kRqsmOv08v3V90Emi7iwU3kb8ETsam/YmWNKsiN4llVhPoeGoOdRC7kHeiz+6qJ4cTQlRmiR
upokj+ld3gynGuFInvkVTzmfvn+9BFG4kcUQrjP0Tc8pe8yD0bXBavDqi7BzRvhGbT5Pc8AgQHvN
axlk4zrJXXLAAcrRVgzG54SzQjy5dRbpOD4PPH7+UlzqtjaOTMJYYQbmWEPzF276xsyNaUNR94Bk
Doj0AHo+Ff6SHBZgZ/tFMfzW4zUVpCIOTgtaoKnETWZI+/p+GdC8h+eRS3ixfT+LewV6YV5m41yj
u9wRGKLXImmadlUxtNgxFIOTCjnTAHx1KK2yPdHSZ6aiDElrDiizDhSMqGbRZ/dx6AXMPWdCPpl0
7q4aZHb0JYjD0aC3ZRG0aa0WR3a8GVyQkW7p7cI+aa+llbyiQ2huzsibzu3ooozp9NmpcIi/7yzm
88cq5R88pzxmNdB5JDKPL9mudYRiB1G9y3uH27sBJ8rNepirIrlUgWGDzecaf/8tNMv13ntpT9LN
6IBYNJPWjoRs9/0ZaiRJ9y6T9tGEwh26zfxeKPc1xFISiwE2p5pVcfFs2qv9gBi6pTqA5bdPm5BE
T6DsJgaQdQAztA7j0YsOLcP/QovtgLZmBfj3OWJFRAy8NtSeIQQthOJY1OlzMVU3geEiFExmCYqH
b7uqUKq1M7C0pdgWS3AtcDNA4tsO3Uc/0Ug4M5a/T6bxq0JdkVcET9WDd7b6z4KBzAyTNJ3UEQkH
wL/YH7BcolVZZZlcN3LeVsHwiTYn7tR2KNObNSDGmr9cGrx14x1L11iHwykMt6P/mfVs9hFxh5ZF
4m/c6OiqFn0AP891V3/5ETeZ617D5CSWY6o+pfXlKPvOCJAXTrq16F/OtThF8odbFxic6JlEdFrS
dhOMcZWNsc4LOhO/ksvSHR4kbsvibVP2bNPRZ9EU7pJ3DzUtk8iZMwFCvhUvch9Qoy1sP9pZrpBW
sfMeCYgNt8MSvPTtrx62KAYN2gLhCkv0vh9+g3qOg2NmVbCGef2ChMwXNHyTuTKjdGPY0T38M3rh
uljokr0t2Ztp/cC9cOjL2IqOiQkUsjL2yOTW2fjEnj3QSxy6v+uf1ewi77/oqoZ3SEj6HIfqq3DU
OfLVuufys0xvu7z/bXZnEy2A/zzbehO4apNpRXzDy2LPAIvZqyJSdRhXK6+5COMRXr/s1WhQsRI5
S9Uw+TomqG8VFfl6QiO2ENGQKibbJS1gjerNbOR2bgPyHdodCweIcXetiuLkkfZdWKug6XZlWq9V
8pFYNpMg1Js9m/hTmvPe40d3pACOnh3LaNmjelx3VcWgjrZmUuQAnGnNNq8kx9H5eLAyc5BD9i20
+stCn5nIcWK8cklIQUrn00drN5VHFExGRPZyWp0dHBPOYAsywRnVDOG2hZ3ZhkQIGrTncgCx7FMe
scbnOnP+ioTgCIx51rSreUoN5+BrCkJvCN/sCehrU9wrw96GeYbPjydsZMkv/hY8LEihrnTednZm
sy0zVp1nj2vnqOdfc4Z0MRK3pRYXq+1/jmYOSUi8zSaTFnERi9qXOFTIzk284lCVubVu2VeKoQfq
juI8E/BLXeTC+Q+fNW1a/qISezXD9FRq57nT0wZ9z896YGGR02sZCfvK1dgu9q+UOFjUSqspsFfD
qK9odTbZ5N5x4BIY1xdbD7w9z6wujCvrg9z1LOy1IY9NZ2zljEgVWcAIQr2FPIiUZcQSVT6FA3Dx
AHdWQjsuerR0MQnNadxIaxMl2TYP2aDBFp4T+TL5zTEb5apCr5MnxaqgQVcIAOAAqdG2+ekDDJbH
cDrXw4AjMZJRjLqwwk29RiQe447Ymwwg6Hgu74JZOuOVU1WnwHrG9l8miXrOI+erbgyux3TJMnHO
jSXu0+gQmLSmveXJRU0e+CN3Pa/IOhJ7JpmHpkqPkgXGHcF8RzE+k53V1Qiw5neGxpgDlXcAQ7HJ
jZj/DP9nU8IwHfd1a9+tDdUBvPZqPQk49qIDKJ3+k32C7Mq7T1WAhO4RQaJ5U3sXNIbdCqHjC/0K
AYi8y6jtrYl+k+p3/+PpvJYjRbp2fUVE4M0p5Z28a50QkrqVeEhcJlz9/zBf7H0wM+2mVaoCcq3X
Co9gYqd6aRckHymyUW4t9MJxaeASlQQkC/5W5rH3jB70cUFMThH2bBtEW3NxlS4UDAAnnu3NYpbP
tHZ+TEIcMqgsk7hgc5kuzhz8LU2KkfQf7X01Xf2tFgKuKm5LmwYStAO/Ipn3E8HPo0HxXrQQNwwG
1v4DLEKVZh0iYsqT7H1eDJrK0omQ6OancD6LKYvtiaDisb3PspC02z66oEDdu7b4BN2g7ZgUiMIb
Jtq9+v2Uy2Y7jAlkF3id5EnMZZvVeysC+p6ibWB3u7buvmkgUcdpjSlGKhGM9aZsbFBeyJceDY6c
jTi0+12a1jenQZ1jhLsg6Y61V+9Ub28du/omdRyun+4DkW4mB3+ta+xp+zrxLC4s+TEnbG5sCm6b
X42gO0bQ1Ea7PIhGXq28fu3q6aFCasftf80s74HY321nN3tDW9ul1mBawV0VmP9KN6Bb5VlMzM5J
Clxjx0tSbLwkuhTTfBwd+60ouoMfIIjW96gQQxn+KjM6BBr6tA/X0PWDNVVEtnEWjA2sUqHXQEfr
weUmokOBCo/6t+MVI/ePa088i0r9ttrd8RTCuzvm37iVmy1GHWDF2j47InpaLISraUZ4a7dNHMlN
HMSLm5w6IEAaKikncRD5DbDRxp8xIIDchx4YPQbhnMKcbjrP/wR15ByM8jFPyjc/yxineH7RxWI5
wzlpKyZRAICqiOIqRSLt85w20G4FzUm22Y+bOtdFki2R3lXC34SpQnldvpAZsvXG4lQX8pCbxrWx
E2jpDlC1SPZNx/OJVoczD9/HICoxyiCZt4sdyNY/dsHzbJn71gjfJrP7QitYNPAWyd4kzbew+mtL
D7sXiL03+4+DyrfeogmN1nvT9XZz2t71oQGKEZrnaJCbev7r2cPWTX5n4ofDqTxkVXQrsuGQ0R6j
Annvp9Fzm6+RKdn94IHzJ9XWCJ+s1j4mqHvjcqpQLnSYBu1YyuDVnDFxN3eVD+hRYctdaIE38quN
gUQl6HLn4EkbAmmf3o0RN000VhOEwPysFuuPoggRb497LzOHXOcoZZKgTbiqqQsa2YFaWx9tOJ6D
1V/E2Pq7KWOgrWDatpa4S0Eoe2Ph5VYbP5rpJlGHpoDeyIPYLTJkOEhv2+8BPSRI2s7Da4DFyvaW
fesNdpx0cu8p8+R5ybrUUVIANy/yYGOX3z7bO9mv27aNzq39mjkqTjCddqLeySp4T5k/a+6gjhOl
Hd9qm9FGmKfOIGtbpvvIM/d93+FjKKGlp3u/Fk8aBc0YNMfCCB4RDCOSzlDy9ntvLbsFF7apETaK
+nPwIuTPRk5Sc8JBGx1Vi1equJleFxNEfpekzXmYnsowe+qD8SIKtD+CAw9vPRKrFD/kNGQ3cxTP
rouuhfN87AdSjsvwX5kzhligZHT4FKCYaDbc3PzVQfsqqHLajV07nwjwb7dLp77UxKe8wH/BrwXo
ykZcFk9ZWJ/n0QbMos89ZUJKhrY8DIIMd8PbUhWDhMlzGEJTKGm8FzHkYnoLguZSLfKuSuTfAhvA
xtdk6hvZY6sbDye38yZQI4w1JcPSRm41A/vWFu1gPSn2ocm+rPgByp6/jds8V6i2YwWjJ2gfCVPd
7hzZso70MZAUL2QmD15l0N5u0K+O7l+/C++IV/9Fe9VgHyXWr9QlT6+Zbnj7Yg2IGBrzY4zEa9LV
H6YOn8uGZP0J4RbXi6Yyg3r7Wm/1jEyr8e7zMiBvssnpuQnqa4hscdO0MkMdD04/NPQSFH/RkovN
Ww/8tWq+/lo+JSya+BcmoW1m4dSZe5jHagb/7Rw6HrxKovJm8UztlGoSdCzlsPFD2lbCHutOGRxq
jEaw/BZw5mzskEjTVWwpvEpVt/PRm9qNo/BsUTwmO361674DqppiIy22tpNTo1OxUJbC35GmdRL+
8NuibgAjYQBytcjPUHHaVvvWImjTsegWWFT34ZevwWSgkppRdVecRypth02gTGdjTCOMa/hOa4yB
YJACEau7zq1F44zj9JuB6QsJR8Gjh9qQ2YTPyme9w8OZxztp2oeorhjn58in6UpzVCaa2pjibaWS
ncW0tjDCfzQo+AFx/EfJF2vX10ALyINH/1HsqfxfllIfUSzTeMiuEOoGUZT5Zw38Egf1SQdMuvPi
fZlzd3JM0s5WIi5DZNcunoUYGQ4/++wdt94iZWaDUBSKdfOt6nzEgH7GpOHn6ZYmum7KuCVrz9ks
xvDdoM1P3L++voRD9lok1Pes/weMMcUpxsUV1bnxq69RqCc5z9cmd9kMgeoyKqMgalapg4VmJ+vC
DyPp9j3sWQyacC9N77cdiz885o5jqU8INxixEu+C4yUAk50OnaM+tE3BV+Vb1JNgNdYJrQLEzbyO
mqz/wS6dOLVcRjfDPzaN3iQMSRsX0G5jFtZPbYuXFa+Lfcty9xlk7TjQp668lsYXSZIfiqnMcy6h
NT/a9YuphyU2M0m9SvhjJuy6ZfRgG+Z7GWjMxtguNgYA2zRU52DEuoNbvootaFEfjYEyJ/qy2uB+
proDT+OTnFoSCSKv3ODlg2O95SNWyKzjxm7BSyQ475BXlCQljAbzu1ErEs+0rWFa05uXNOskUhKr
lQCVoPyrTKqe5oTkqEr/Nv53a1stUdDeuO2c4W/g7omswYRnHfsify0z+F1Inc8CsTNKAUS9pmMg
Iks5BQLneybTNHeGu7xBkxAZlTiX94EPqTmWRCE7ebsrxDlrEIAgECEczV3wWCDOMqfirnHqR8gn
GWeO+ylyroGWFrNJQyx6hkvrVLGdCgblhAcAPRjLxlDMeo4av/Lmn1m2KuYExuCKKziWeO+gT3DX
z+em8uRlhrAIHYPSBavXG0OQjkXAX0yWQAB/sFXcYhPPgaJ1SqohmAYnj2O9dpw4t+V7GzG8OcmA
eT9pDkk5f1Fc8wpvjnto+mEO0Zvlu4MLZuuhEwxf/bdp/jNTylzQqTj7xCBp0ZThUZXUH3o11hvp
sqrL5ius/bcB7zLZHdORyHlJqUSaUzvm3I8uaq3qJej6XfmYedjvpMsjxkorHowvTZ7+mbLxLXIf
p54T068+ikKgD5mIT468nHGqrkj46BEkDYzYmfkQGB6YSC8P1ZK/y8E6Gxk4O7gynnHo+S4wr4O0
A3BE575d/5mcYmPrteMAZ/yYwgib9RcVNizJTkoHRM4zeS6Qe/gAM6SKPIyJt/qn7i0A3SJno2nd
4hHXcpqqOxUGWzmUF8pjTjMiAMPTnzTWxSoab0ManhNTnrwQVUHgPniD2K39R5lRv0embJDsq5Ol
cXwQSJCrL3vACzM1q2f7lo6rucT3uG2dYbtQnLwiC5RmYLb15PiZVdmttiFDuumTp6TaVZS/1YmP
ztFFpBSxwk7JnzSiTQ5BitgMAX3hkZ0Tuh4efek+0E3FDW64Hx3PvmH+UaFB2dh8UtNjW1FI2OLu
yP3ntKKWF02Z4b1ONgCEY/0kmASUP+2DBDo+QX2tNYin7GBmO/wNzBCOfs0s8yUPl6udLE/4qa4p
xsRYm1wjYc5H3S7DsY+cbWuiKDZyFtWatgoVUDJncLv3HOqatVuRM6LwEI1za3Iag6r7mfuEq+W7
KL2nIkRhix1fxaorT3Xp2tsMxSItfT9+BjMvllFtWz28+U1/b0YU7YZ+82E1y/uU3obKf6qYEvFd
GA7XSkDo6/odydrBo5+Jv65Ft2qTWtjIlH8gEAjLkmU8WyUEMgExQKb9B2sPqjLH8Rg4xNZMiNRq
MrrDpgRaqbszK+s168eP9b9MuG+GHNcSLNAP/9mPmv04Wm/YtXaJl35rZ/qs6xxZnVPsAwMNiVLG
1qbfdGqo6K3KX4Nzv6saHnnJuNU1K8Z/34OosGo2w6NATFn2se3qm6ItJE7W95kl6Vl0xskdpvtQ
mbfByU+z0Gwe1XfHwGBq5yGx0b4Ow65LmVQKSwlgTvqM0MxvHcnZCUjWZOrFqJofh08Wb72XJAsY
FoZyDq1nNxvuHacgyGa9pkNvKlm4xvNg1vADjbvxbBYcxzyG8jEbjGTjVOY/CIhz1NVHA+lNKPIn
P5M/zBvASMvvepP3DF6l+eF0DEjzhGu6ztiuym81iZsKrZ8pz+iSHCT6qZE9EaGA7A+alYvBSe1I
oQGwrob7lustk/W3NTJyJeUjOTH7cQDMspZrk0QgGc2l6T6yxRo3GKDQ2eTpi6TYlOrIn/U1mrX9
N8qSrzrJTyQK/QS2g/2JZUTbnRHPlYVVZsnA5WnlSsPNSDZsPLUp4ldmVx7Exd8w2GUemRB8XG6i
P3rXP/OB3uG6PTmTqDfZSM/tqPR+cswtt/gBRfd5WQj0ECss5/ZW3NbOfgHncs2CDz4tWYiF+9m7
w8ZpsctQ0uoBYkU3b72kg6hgUrdRiBc3HYbQzFMsqqE+1AYmBEfZtCF5Hrubd6+L7tfCTYar1v6w
NdwZGWKHLnD2vdFCnbgOZWv8FuoFgMB6/HCC8ld7mB4s/MGboZu2mLznPXIq6gbn8DIhnoWju9q+
vtp5gp/X8R6dFOx4MpWPnoHPp7STLJ784b4EY59w17RU78ZGTcKJTHjn29CkxssnNkWvYSlteKWO
ydoWJvBaq7A5DIyyDRKfwIziSPIp1IqorG5Eh2i37C56NrbzxMqhVfLdubragQVkll/vmtrVG+1V
3m6JYD5cuYwApujcXHbsjSW6Hit6IE7FiQUn2kVtpPZOc6m9nogO+yb64sFLuy9bTMmmRMW3FZ+4
yF26gry4M6jSixS6B+Xg16xM4lYYUcKg/BaV8diMPIpqUGYkbVU7uMDW90HWTtuhd+tNt1DIxHuM
F/euCvMHNZLclHsSqMt9KcrQPIyZCve9uazRGqxXs55ex8C1Y9VYchdAMV+c1QXhGf6JnuvkPFZm
eBDVdJcurXegzA+HFt20RCsl+xa8j2bgE9YGFqTSBPSHDkR+OGQHDyGxaY7NpZefc7E6EybmA+LW
IYsq46T77CL0SHN9Lmh5cj/pUf2eInfiJOHPWPORuBR7JweGOjcNHkMrMTfmYtebIrcurasJbZhx
PekJdTlgp7b9bFP54l8OwRrTGHrJBbieGek7L4LMdmA5Iv5s4fdfiWZxkwhtGbGqJPhnhR9Q/Ly4
N/JhjI1pTtnGqNxD5dQ93soqiwO3+vT75A0dLhZesRwyFvTDXKoVSghRubUd6r303onQH4wDm1Ub
opmAvWufQK4oQevnf2tlMW6U9Qvk3N9mSflYSCmwJa+eNDQvLf9F63aWdX3MCunEJZ6NuPY5d2l8
nLVCQU9QSGy32a9JmruQ9atDBRvTNru4K5tdstzliW0cBmM+U1COcKuY3wSpK7Gmemhk8KlTli6j
b5/QlSJrw2UmuRCJGFKvHU4oToiJsWUNWGCuxtvoHwq7OAmbxcvwIt5uVtEaT05KmksKlYo4nJGq
puZubHAdTXVyjFwbFX75rhDs4x2x3n34Y5d8g0hktFHMBM00ZAdAD6JycTVbijuq2E5Yinq1pQ4W
Cs0/1TSCgQrdLHTa7RKIzYM/ZfQqV8XXkMxn20wvvpPuKxM+3+kfGzxtiRNe5Wr94Ytb04oigLt5
4yp39SlvDT1AJbMb9j4nokMTKErFcwmcMN2nU9/HXlE9NCjQoEnOWgVUaq+2nrSgTszyP7DVf4fZ
8Mt4SP9n/o2fYONhUswyaIsMemyaC75982/A97ZJRHkeR8R+9dJirgdqM208RhWqxWAk1cbD9KmQ
f5AM8CBRnW6GZbMKzrb//W5mWT+AajLGeCkGGLBOQLBX3dpAK/ytT7bWYqqzLzLcWAgyl/VwqgPB
Y8l6RTv6TQdmvqXi9+R3+VcoqBYOpz9l2R0tWV8TY9mZRveCoOzgMidOur9Jx9kuxfKeF+O7S3da
xvaIl5XdnHUbHbN+7krsvbXOCYTLzxUgIreB+gxEekhwDdguoNKosN02qRuHsPSbqaLXNMNnFLM2
RAKzrv9c1ZkfewG5xYsZ9xJ3csOtYvXds70ofFQL4UShV4OaqIe+PxA0SSVnUJ6aqXim5fHVtREn
GusbqKg3Zan0yCioefRmX+VCRXaPphOnZf5It+jjMNhv9OkeQ08+LBb1raN9bQuTC9juMUY1+CBg
733FX2mZw9vs/9jTGFGKGrz0bYogp4RvcSODlArnknDPJYQLJmCqYz9epzq7bxvNsSrm26C3Zl8+
k9yX8q2VT70az3JILoBFKBfeooKE9RKvjZcFb576bBcK3/zmYrjypa3rqy2wcLfj3lALb4YivSkI
pi/XGT/J9mH3y4FiOiPazSFokRFmC2zj8NCbGqKcoZZcj2Bl0wwZPjBFcI8PKT5eWg8meb+49rAR
ufnWoaONPGuLxW0gaYTpOEsYYvVtYfaNjU+3ZNBr8JYAkcdlqpH2c2f7rcccppM/eUhgofXoKBoa
8bHVzK3VHId/ahcsnsIs4rUn7jb6l4P14l4pNpnFHvpYuD3QuT55yhse07W+SrIyzjIKHrHq/Fqy
vQ3h/EMcDT7v4CXvoeegc1DHjs6Rwl43duc8w6QSfJGw9ZpPE4/D9dP0LDpCO1m8EdgGp8IDIA55
wgFyK1w8QfuCO/tzpMv+1GYocRJS+giWW3Z5siMZNdxh8ExiMoKOfZvfPEbwvRWGh2ZOL7YDorQM
7EjU3i/yWnL750RUxYTg6S1xFGAg+1Akd9owzioowJ4D66Nr8EDbUJPpZ9H394zBRYygjIs5C8+2
gsLj5OZo9A+2V736ObpAlT8QKkOZYfvwXteGxe7a4o1r6RyoA/YwgUMxGqaPwnS7nT04RZx3kt6K
eflE8fxS1VUPkW//VCEUIpGofOo0THqqYagIKV1qCWtSbrprku6NIBh0bbj2LjWWENS7xon77rDU
1KX7gmLGiaMLExj48KJjktt/sKnuXGAvK6LpGctR45hIA+YvGQLS+nUeT6uFdnDaBydbtmSto0lI
7dfcpQyWN+UDsOqLG/ZgaFfu8PrSKm2cGieQJ9ea3kc/z4867XAG+JLa9eAiVEhd+IBIf5ggWay8
QTANnIhlnQ5vBx93bf9ZkvBdulc/hZG2xhLUQxrP4VhitMsZH9pzP88PYVumMY3zBxzSjxj2VgQ5
eVk6KoitX69VOC48PrVqaQ+d0V2CMXy363vRcwmpBvSpI5s5RulybqbwVlIhXk21Q6QhOpNK8ogw
vIlnXAbp65Q3o8z2c1PvFpKS2F37x2DGdu1xDAXbGcF7bDrBQYWvpSjI0AyRVQyt+WUjaMqKlslC
qF85BttwjVESpnoN7fGmFI2xE1/Fi0QZW4FJqQpVuppV3OqcKfZDPC6dJT9wnjD329PjVNE10iBE
aBPxrsfyKbKzC2Ksy5IzdaVjEVt2jd+VVK5NwDWDZBSQUdzm1maJzIFQKrv8mSYHGzQeAKhtX6DF
JAzAHubnYPGDTSTvujZ9VGGFK7B/k3i9NpimuK6bIl4QQ+DzHT7Jrvk05p1E/hzjpfJVxzvQ8WAc
AhPfX4De+y23aKv0oytT+JXGUKpi02bTlfhZSoKlbAOkHH9RciYylxM7Ya7476+xyve5sF5wJTCz
+81tEfbvCGexSefqE2yDICZ1N3fOyHiPxyZT8i0JnQuqPL/GpWtri3ehsp4CYSF6BfBQxYV8ODLj
ALOZOIdrCiAYZ64gPzE7B958wUeebaYCU0FpGcjzaLRoxHva9CGFy2dVKvxO8h1C8H7ujG80b2wl
qJKi9wlnehpFT8isvlQf/LToiZbI/Sv+ZDbLtDGDu0kT96ljk5inD/5UfFhoT4lj5DoIbGKEdf+d
ccAjGM8ufqnCHTrxZENek32sjCZnkkK2QpFG/l5IrszMjl6E3zJSDQev53xtKfCMLXf8O9Xhm/Qd
Bp7MppWGtrdyQg9aYM8Y+/6bQoOjMVKQ48rHcdL/IERuJgExBPkcDYuqa4SAkNPy6Nn6KS86SpjW
JcCdg4spGSBH4obxsuknCDWDLQyXGJodicCl9Ipy4zd/aqZ/HUnO1hk3uHGoUwDy0O95H3LJIWO0
h1KzMafgSO4Q3noavTHb5jHBheWuscbs3EFmKzaqoynaZ1/ShozavEISRD6Vyjitwznf2pPdx9IE
HkRguOW1P9V1g1Kwa5+csrlLRAKNTNBOPgX0o5V0STUZLTlF3W2S7yhAmZW3BCITTJoyBDe3togI
pxDeKmzx75qCpwpX8dqJXeMxnbt0vzRXL2o/dauwFJpM64vVnMBH4WtD0nAjmOGq7+zdXPBQLQbx
1x/RZydk88VR9TBKOshbgbYQ7z20tBdiiusZ48viySS+HbOBs1rl6Wl54hrjYWGzwXDfUWVaDp/T
xBHbFBxMtss42wxOAz0UfMvAvdHdcddJvk1h+PJgT+YPxun1KTMVTJMkkBC2W+tsO0wgigSbMSBa
7tnMsjeP2EdYZZtvk07zjYEemy45f8MOe6xM9Y8nP4ka4tGyIqKGKjgL1kWxlMVZGHDaAsQLF02+
sHyphZufACI0wKN1g5U58pBoMH7EjoC9RmfTMgon8l7XvbH3RVDFa+bg3uz9/jaQHRyPSKn2Vj4e
miwUWz2MxbbSJJgJeaeq6GPIrHSLJrzPvGhneTRrKxEu247wuBLL4Kl3NlWXIwOx0pcscotdXpvb
2uNdTwwTFU4hUVqHVgRUrhPUBwttZIBoUU32AsOWQYJHAJ4I6oXqp3sp2fgvHC771CufDRKQD5a5
2naW0XjsvYTsOisDbcKq5bYv1JzPl0yamL5ru9wVsscFl/vqOAZcC1nQdGx97ncxqWkXOm7LMlik
OzeFmqYc7Qrx14TqkQE+2jnC+9vVS72rJ4E/JLWe7NSdj0PPbYAxhVTjcUQO77Yo7Eraso1QkCjX
3ddWCzusQBcShjuouXMbVsYdh3u7maOZzLR1t0vme7eGXs4hdc7MA+3OG4gXthGhBVX2MrkAGMjg
vS1BNtZW0B0WV9YEtWoRVWYbJ0arWJPCEwf9UL8jVRyBVkmJmuhDLvSQon2Zl51K/2ik5ufCIvCX
eXuTB63YJdGyXNBfg2IU9B8tkfOVOo218dz5T1Y2VQzupHepOWNtmZuLb2wHq0sPdTlyCQsv2RHR
R3/NmJavOORgOJxCHFDEj1cdElGBNDHJd0NLhhKBHuwRA8YeCNruwa+8JW4t2zlILM4noyfxVUIW
voZy2U+BfWcsZfXLk2lPro77leuOpNxaqltSFz9ZNwIdpfxp224AtG0N1xMJ538/Re5T4QsiYZBw
qltlGcVTKR9c0c0fQoYfkfOn179UN1vX/yWaFvIDv76Bz/fFtUy04pzG10mmtF0PJpBy0YS7Nhiy
iwvciuQgIw07aeSbHVSPIp2sTcfftbFaadz/9y909OUpLUgfw34bIw/3X6GO2h35WDSqD/BAvvS4
FJrlXJPXe6Xj2nuw8SETNlV8mPnyafSLfw3yEjlhaekNjl/n+t+/ljzIkco2+zpxn+ee7nnSV9CZ
yeW9X9gTVR3ULwZwgy/D8St6QKjd/fTrwOglA7bfcKHoL6AdB0Dtnwqs+wTfxOOoohPRuvNdlxB7
VfcfDGQI9CfffjW6IDn+91OazuWB6F6eh+PinkyLQ8Z2CGhnUh+Cfe718jj7pQU86t3MuZCnxm/1
bUrKfFMPY3utZ0U8mxudUA2hW8Xe8mcoLhGZjsG6FsBV57HnmuG1CYn/pOmONallCleWUx/XisDY
k850QXvs8XSr//SS6BoCScY7a3EfqUk2bqLGBNdoXdysXq1hjMKCcwjNW9QkxCM4yUeakIJSFKW5
bfOp3VYZO3KfhuKlTfSzXPr6azYRyk8hpiS7a5Y7kzTqM6jpBP+VhhfcEghec5dREWPHl2MED25e
yceyXV4s3ye1YOS0xsNgcXBRlbzzSObcNzayG22kSO002SGNDQwxOiXzXh7sEVU193mUT4fIyEk+
C4HII1lF9+OaXwhlgn21QdkUDUF0IELsqXGHHr1ciCKz1VTQdw46M+TrO5wDDYS4psTeFe7PaDTV
nWMn5Z36/z8SVR+dGDr+9+uOUy6n2ucRGTS6vJQVlm7HLPt3BaZZWEP+N4IdnoYNsoLwUhAJs+Ox
vobLdONx8ZGXEINbPjWIH3ZKDmRzJ0tG+EbqHiJ/PMx+B1hILM2cp/rE6sPdCDDAyY+Ibc0bVYTp
vFp0G5kamrxK7fcwQVCawV6zfWabrq+GB0wr7Ym73kQM8yKToXlw+xbAac0JFvmLFkHAV8oIN274
ZtqoeTQ7wkZdT6M1bVr+TI8ugkjancEWdasGUNpIg7W6lDCfcSGdy9UmpbO7vOj5/SYlLH7Myk2i
9bwPenZKRYSMMPJzzkFz8aIvmWoCumlhfUlACV0kKLBViiqocUFgrN89q+GZ7utkH5G2BF5k1fck
gO/Szhz32iyDGx7gbONYCz63oiLblQwICQDEDwvf/5eK8oIDcT4GTqXeQk0qVTu7M5HHi3rzPOMP
0bBk3M0TvfZd321D9oHXuZnXhLnhPVKWsZOImg9hkVTvCCj9wkXOaGp343idF0sKmbzCjXCY2NGx
jZxHb7W72GVTH8TE9tFH07zpICOwJMxkZCixy/mly9QTcZjP5DfmkzFfgwQWx0rmLZyQONsSel2V
w2lwZL7/7+Mp9E/laOqQsuqhb5L+zi4N6g2Ebz47PDS2Rlc0D6m6iQBJGhFoEt8HeU4zQ+kR5l4s
19lt64MybKTi+i3C+PRcj9AoAm/yUbsgKYFR6C0APqZBldz3upjolzIi9Hch0Q2q7Hej8NBdjUb1
aHfqolE8s47UcIJJcHM5jnT2KsiPe5rRKhGrbH8xFxmvVsbrC6zulJumcdBuGfLxsM4k86dst8Rk
WjDk/88AavpcZl4YXvp09Wa29rMZIGdZ+v5IwBPe0dH3DxqQ/uREKA/RjllzovD9ojeKCJE+zmJ5
jfCcH0xfBxdwg2nfFczfLbaMMnSijUfvxOL22c13649kKpxnby6wmBk4XZPIrq4ybOur1vulTXfe
RADvcG+/shb25XXxHX0QxhSd69CNcKHXA0kMSj94SYunwvfJ6mNFRhS57ZKeZ8u6xnYIsh4V5g3k
H3MNQ1VvbSERkCIFSjXnmhfZO88EakhgqZHUzM1dIe1n9PXF4T/TU1uj1nEjMKvV7zsNQX+fEsXV
2DZgGmam1Jm7w0QxBkZba3WVQmUOS4AS3+USaEpKHSLRHjz8zLCq/sOa7Ln3rYk3dwADiCIwKMNJ
c46e9mz7i3clVyVguZZw0asbyR+L+7rJg6OeQcSXkfHTLbsTKXwdIaQdAAZKZPNI+SVoWoVaaJKT
B6ddNDu1ZizYLGMbP7Ci838/RcV06sibfPS8Vl+DSk632mzSKwDkBpFnIszhfZ68+SZaub5riXnF
nlPupd2gfghVtrUHJDBGDXnjzqnCUcwnjNOXSrJ0nC64JHaE+qRvTUOCTCXIzBkzR7zZ2vjlQuSF
rjIJIUp1JZbL3M9ge48JkkfijWbrrW/Gk5zNQ0Kt20tXBsWzzu6V2RD5XQbIM0Ex5bXyp/pAEihb
Q08MHBH7JHgSi/hkJaW4wV0/94LLyi70fAVTUaeSQQexogOOseZNsfDsQ8/hSaSIeV1cR+yjsSw2
A0pe4prH6s0cPWTQatg7nQesZHX6jDXc2MNY3yerqQuoztlDl/7+l7E0yv7YAUSZXlq8h7Q6GHqZ
b0GzHS1D4AvR6Z6H2zVr19hpqXl9bEnNmLwSMx88kVfstSJ6ViZHWGW39tPkz/ctYXQcUaDZY0Mq
WRjtTVpHtpOJ7VL2XBN5Q3BeN3zZXdDcG85wXFLermn5FiaRgn6IL3+aHf+UjeLQrTd5OocZAFsf
HF0Sgx+q8ETg62WGp7qT5OayihrumTixp7JlHjIUq6U3AYeXxaBe6sghOin7Wnqzf0dQic5zJICt
CnD6ND5KsUxfGmzHCF7K4TANQAqu3vN9Obf/smnwESccuyjx68DFd2dl6e2/H2X/x9mZ7caNbNv2
X+47ATYRbB7ui7LvM9VZ8gshu8rsewa7rz+D2hv3lKWCBVwUi1AahXIqkwyuWGvOMQVfHm0OOy6j
p1ZE+UGnGbJEUpJ9p/7/RkPpODLpa0cBh09WCN46OrUstUEC2eDO1aZkP0DxeFB543ClpzRl0Vu3
OfRWGjfnKq1rHg+jB+sG8nMwEE+pStc8DwKkt+/NRjVyCh5CFvVJ1UwgJDiqlibtnU2kyL3djDhW
cgVCqMkUTHFyyu3Yz97IsDhm/ltPp7vwWuglTpCT4jOrY6IQJW5/iDXJX8Au151PSH9TKBGdjQGE
l2BFiFOZJrFB/QIFNC3e/rOezotqGxTDLmdFvqsieG8Sd+RKOa79gHsDSoQVPWdSkwwnrK1giLe0
RxHsRy+OgR+6Z2UlxbEoWsQmCFHo0laAdWYpi1f87See3FhT5y7drgGiahAjE2XVY063HtK/RekL
1QB5cJ8c30+G8DFvjy6DZDvvjqU/0ipj6Pk6lcysamVYZ6NEHoWr5nVUUn8dkdEtHDS8aV3C9Y3f
H4ix3PQI+65p6JAt5PbNC3jB52iM4zfhhhu7Tjaz4unehWdAcg6ycKivD++vptkdOUTF4/srGNRA
45unsq77u7puKrbSecacsmTaGObVo4pzFmMHv1hIT+bmtDZDwhkxpXlzzRSkxikTYbSmgkpQ02Uu
2qzy0InOfKrpLgs6p0cvtKdTHyf6qUptd4Gaol3SVkoY5qfJowz1q4pc8TcBP0s2spg/b56tjW+x
or1KW2eN6AY/bjX4zGXrmg9hPuVIIg4Dwn0sVTXycLM+vP8E7pIiIRqA1/LnxIEU1qsN1e4Xyj1N
mL8w7/xkAOpfeWz5ez90/VNutN8A6OkzKco/DX3YMtgt5AosWnwBZuDspr55HOdXLkKAO0803Uaf
UUt6Mv1FG7B4luY4OyVCexs7UfItLUEZATqpzqINn4BcsvnUILYPmnBe3DF5oqzGzoUsJRK6dhsN
naFBjGYx8wRvg3mAD2Et0xr/4Iapug/77oecRc2RqCVaxkQ/vJ+S+SdNzBIhpNMry2thLk+MKhyz
kVuZ69ZTnWrRcpx0uX3n7WtxGS8zBO7bNCaWaRyqnQ9xk8mhxw2UZXKLT8Q4vm8gjJb5UlJWBfz/
qbZ5TDvpXTvq8dHq5HA/gg/RWxyNTQaWSo/aW5K2yTZ243ij+waSw6F4yyUi0RFix82N5LeeYeCd
MUjxOozpMmkjqCd+Yewr0+qWZBrJ18HIEaT16maMhjx3XAeMNNxubripNWaO4OI1Y3CK7W6hMwu8
vJ8yl/2/HXu0PDvt78TxiAXLDXWDWlctW9e4cAUeKVTHs14ldPdIkPmhM+jWU/p0SQL98b00zVsH
+AORK9oEy0rTzT06kmym/9Ppz8ZXR9VfZITK3wM7HRPxmGPrBokOUnJ2PgSk2X3epSqpqVl9o92O
ZdZdvfkyUEN73+lpe68pX220yN0FqfkdPvvWadJuF+V5cmCcfkvnjR5ZiQYDMb62/31Z6EXHBr78
Ky/3TuWJt7KvvKW0R/sg6sS7ZC6zT7jFcjfkTPdbr0wwggTJ6f0nXXkU35HkFrWqbq9NMduLPD56
7P3uKTB/1jxUN1GhvCWECyCGhnr00dcDv8rdq+/AFAuhLC4y7SlBT5mxemt50/sLVxzaNrKeOjRo
K5NpnsEKccrj0lqmQ+wu/5yZ8THRQ5AyaziGoNoUUD/0OdLwH2lNfT35YSyBGUAbdLdSqL3nGb9o
CGjYPnA0/vlvMz+GQ/HXOZZO1CD1se2SM/v7X6ewDrOBIAYtx0/yE379nXST9mdRYWGKIN/fj70X
bkLRfi9bBMjSgnk5dqu6KoNvTCUC9zox1t2XlWHtIpH+LJMUjUKQertYkrBjepW8ldOQzJXGF8FW
77GgRToGRb776//+n/lCdBxXOjYUGNNydPtD+GkfZ73DaKBbeK1x7Plw9uycQ6LYrhTFgHdSz2J3
z/dlaWs+Owuqa/ltLAp1GpnhTTEPuWwQ9SKDXICjoNbWwpbGil25j8jlOqa6fPXtqlqWBBqtqjTE
BSe6ZCdA8gXhEG2csPqlN8xCJCLhRd9q5iLzNTqoDc+ewhYTjQQSyeKqOWhT6RFv13gosqwjYdr+
s23Vq7Sw11FG79eiQbOiilx7vd/TcMVnqaq5Ti6hOJdYXtkj6HKdNbrP2CQ+CUOuzTDUT5E5lus+
hvNaF/g1dS8lLKHqMOYbWOf/fLWgzP4Q5yIsWshMxF0pLF03PgZqJgaoI8PC6GHZxtniROsp8GiV
qGg94NLDmUqJqmDhXUwgcVu9HalPsCZludugBMyXdJ6qe4c0rY1fVswaU0aDXcWetKlY+Mph7K4t
aHPUIAgug3T6Ru7ydJcTI7BUOQMWsLn2ntK2PdFpcx8DI6bDjJrUBjiMebq4qLbNd7Kuow3KQu+p
acoHcFXqZ4p+0qQ5lpybKTZeUEFHGC6r9IeJiM4ErdLJuYvgN9ppHGkzuKF5aLqMWfUckOfhNFsZ
cIevWAAvZhtYd7Rd2FY3vn4fG9K4DGguynoZug2swUI/AF6G5GoG2t6dSm3fWWMAFYd2Yt+7jL40
19vbmtJ3WR/1uAmyeUBGXtcqaqxpCfGhvsd7Vy8nDBKWrxugzLP2nLYmKpjIQNWAqTUtrqbeHEM3
Kp8M5Rv3bW0vaPe5u85CL4Tp4sLMLnqyKq3amWaY0sHb088ZNmTmUP+EVr+FFCJWfcB4wtP0kuc+
JsCANeMhsgakFHooyB7gJ+RJ6sKT2L1jE7HVXDc/gFNrD3++wsTHqCphEzJsGDYLn+5J8Z4U+I/l
r7QsQyE4hyCd6Y+wiY33Dd+qgevFBgPHrurrrQUIF2MggYcJSNu7li3aKlaVv1BW4JwLTZ4imHXR
mL0EE0Jwd3oDpTHOWUGRk20H7OvHsdWWMHOYQxAMk7e6fxlIJsl0oY5a9M0yfO+Kw95SlccHps9W
eUhaoYjM700MsMLZQ8V50SQ07871aL5Aimd8HISrP38ecl7DflvjbGsOySXiUAe87uof0k918nqg
D6NW9CogoIHwxr3Wd3iUhKMt+qB/8QxkKn6oeiyr4O0stIRnpLIHG3bz0eGj3laG6umbd9/CNBjR
2OnijIQ3XuoEWIEhNP9u8Q9AogSMMSxlyNcsm7F87Oy9btnPGDo0LPM8eSLdeIqXtDKNNRgwDdTr
1Z/AKsVpeYt1bnbNwK1WhU76hkkRqlRCvEKVOPdB9IpRzt75nhdhyTXicyLC/aCL/FdsKHepMfL6
IkT3fe3/+LlZlslapXsOH9uHIoWNamz4flJgQWEmz/rU4GAOiu9VMydgzVsA2Wf+LjX0g8k6f2Kj
tS/eegDvCeqZ2F3YUEvoQ7r5Ezfs30X8GlPEmqF8Rk5hLvpunascikJruHf0TPHEOr63KB3XXLqk
Be3tHidNo49ExWfSRzyCrdlTr7Ju0GEX5DaNHVlmBm+QQvp7ZM9RFBjH0oitRN2yzIE8Wo1Gh42/
A0zl0zlgOmdlGy/yzI1vuPMQyv5RxJY6Gma6tAQTQV2382e2HFctMcqrbxmw1fIjxqHmXnXRuWTr
vvjz9Wl8zPeiTmGZNw1PR1kF4GQuFv9xvyYIHXXRB+VC6FF3HDon2tUJfuk28Q55FWGfE2HG7Bq0
KCDeQxGM/VG1zltaxLDcI6e+GWkdLfwiYd6IXQJyd29vUQ9/mfP4b++UgLS5YAUSS3H1+ztlRsC4
A6soLoFwAH4T0pYKF5kXG4++U771zEaOqoqdFb0Na4Ubd1cTQ3PxJv3Bzm21KvoupZ0Tf8d4yjRH
ZUyKK9/6ovz7VFzzebqmyfrnWlIX9ofkeD/Dqua3TbGIJpBKuiQUKCEjeRk0ZGmGOCEWZYaP64tv
ca7yfr9b6LRJ06Xe5F/D/LDKlHkr6hFeBn9XtfGnImRfSvMDEooShOfAkBVrs0tLWCyA4PJpNHdi
kK/QrMC9NppJ7wLT5hdv6vPSJ2BaeZ7kHQndER/Kuy4u6tocAWvEdrtTTqVOCdD8XUBzaDUSK7IN
DTXsyjRukb+KXT+qpy/ewafi2OZx5NmGlKblukS6/n7JtK0OI5P+5CKNsTx6kK+xtfkQPfirBJKq
TSEkrc+k29FA4bEZDt/Yb247m7gX0sWsL242OX8NH74mj+tCd23H8Qz3Y3y9q1DEmGlEnkqoTqHd
VZs8UTE+rdR5TWvA+EhhdnoeZSfaoI+wC41vYGChl8dCnhJtcvaAXL/ZWZfu2MMYtCKScG2TKmMz
LD/AZgiZ53kQgGVjqFVrRP516J4NGfYJe23L2lHwwbpjECr9+1bm2i+3OrWNCJ+Jb3uZzAF8xZxg
wwZMg6kcp8ehVy/l3OJ8P3kO2JfMlqRcwzO8r93GW8VTeE3pHJwtYrTucn2IXiYLyaPWqP7w3nJ/
P2lR+7dwM3/bW01w/OJ7/nzT2QYlDc9ZtkPsgj5c/jKxIpxNCBWCvM/nrMmVNVjNs4soaAfQfVri
wO7uzKr0jgVp5/44ZA/mPFZ2w5wmyQt7iFD4FSA31zi5Kvnx5/dnfb49bcN2TRfmluU6PNZ+vw61
vIRkNbElqHAXnFynuE16o1bhUMGPHRQDiTYPlnXk/kXXSq3dOdi7b2okInPw0FDKbmUrahM36/xL
Ecyme8r39xM0ahS/o15s31+2xXMEMtEyke8T3R3cB+5rnVk8jwboc7DXvF1U0qnLxBSdHd05UJy4
Z7qHX1zqxqdtsG1bpuESkGqwzXM/1oE22yWdPkTEMCvbs0DEF9uvvFMPyTm+jviytn5QkGze+Gdo
WDtilJqDNf9ngzG9YeB9wdLCnnZIb198F58LVCoy3bFt1JICJ//8mPnHAw8EA9QC3OcLxTThpGmN
BzQdHbJFug13p7nSQjEcuSWnnQfQalnR8mzzVz2DFUR4SXkMp3E6ql63zqhpcqCYkVjUtitOoIzk
aR7b0wlz/HVOpZ/lHVCjafgeq25a2VhAaaNE8n5oHKyrQImX4EBgxzhkf7VM3P78u/7Lw92W0qKC
sqRFZtzHdNGqFqJhyhItHNNeEIFHo7o10aWZjnZB5r0eVO3dhxW0T3SOhyHUQoAyL0lmLVVUNkdi
1qxzP7R4IzKELghYSGc1Ivfy57dpfv5KHJMeAMWYw7ul2vv9K8lCBEtclXN8PEYSagfq8Xpsnyef
OVVGnkYwFuaNAYtxS+OMjX+RLB0Wpbs68R8ojugRFQUUfzeR9LRg3Ihx2ilItKCNOUk2ZDRxBeoN
j/iVP79541/ePHsanS21pZtUUx/WHi3SCAJvRsTvdK1BzSIJV2p4bD1HHDE4/YXhCLwLgsa0JjqP
Hb9xyqOKkO4YV+ef34v1+aZjQ8B8l6ed0Hmmf/wgE5F4hmiBN9WnDKn0XZF643MfoH/wpOyBfGNx
1Ip037hGeukC1znAbX3WfY8eaxyZx6Ry5c1TBhARJ/gLYI62s/N6zpsOp5VppMDkKnV8z5vTJ+6h
wrRfYdges44NXeh00UuqdDLuLCgiSSWHY5bZr0BknZMqa5iz6ATXOjmI6yBtGBH9f/z6PFm55t3Z
wqB/qL3wnSVpVWfpojbdv6dJOieiiv0tG2YDuovQ4CF65boGAHHzClOQLDp03wybqYqvZLQpypCJ
fl3OSeDoKbvQfdDkyEBevhLnlJ4SWiOLRotASs0v+6hw9lFiqXvbQN446ZlzzFxZb+sUNWTQmKWz
gr2+YmsfCuPNIfOiH/WjQEteINYVX3QCnc/1MaXxvNt8L+cpe36/i0beTggTPl/4CnDkVF6Sygle
sFGlRysDoe/ydNv4ElIWX92wMMviBQxTe9KnAo1Jk5JwFZKn0A5x9OJ1DXogmZ7CuV2Wjh4eAlDd
UsOmmBAEiRUk2vLLDgfR+hNMxEg99QVisaYk4sxcsMiuSCEB4O9bJurYgGitzPBuOU6EpXRK59xo
QbknPCMAG6X0B5HhygXeOqyDXrLotm5+DkRLjwNUgE76htYE1jP+pleixh87yycxBp/aXVU0DdpI
o75FTlluXdR2vWpm91vzaOmJs0sgm61Nlcj9CDHBKULrtbR8e2MniuyWMcvYi4UMI5kMruIwaXYy
mzG4KyLrpxUfYAjmw+twsfT2sxe5HfQHY3owtFIs8fLbmz9fwv+2FNoOD286xxZNdzFXEv94Oqkx
IYDR1GHtElEpS9++5V39l55j6MsR3GwSec0ms9w08ZBgCyXCQAzmDZKa9eQyoFN5vcey6t8PsPMh
NHvXlKCiQ+Ei1+txYL2/ouE43f35ff9LhePgDfVcHLKW6XyqbMFsYsZXUBEtwMc1PgRrqBZqbIJV
opdgGfkqtjngyp1RyF0YQnloGqY5DTDaha7Z3mF+6czfY9L5f/tuj5SjHUn0qk0yzjH7LeJRIWgy
yWPo9NbZ+BY+MUYZ1Hxc7S1m1oMRuMmVGXA/R8wO2APM71aUTkwpGrmvBc6VP//S8lMzdS7jdaHz
dDXZ8r33t//xZTE6GjMRgfn0dMKxe9gNh4hE4LtuDNSqISpwx/gsPrk+rRO3D29DJ7Do1s49kx19
+R4xU86Jp5B6Itjx8NSJS40Xbk9qc8Se7ZB7aBSKFlvzAtxztLL1IjlNEgtni0/RWZlJHe/6wfgh
QrOhfxQ0RCgtoACQ9x5umyFjBAIOb8+1XO2qrqtQmjrNZhx98hZq3aQigaDjhVSUth4S1eV2N08u
SlIRX6xui0xG/6bRS6Lbhn8LUaf64np/fzr+viOiNoRl6QppUh9bc2X/j49Qdg3EGjfPF3YcWTxB
SFbQjQxubtiE1yinadjTCgDa3sPf0RL1gOgnJge+y+8nNZl3Y1COW0/roltvYlsyUAezN0mwztWx
QxOI/IX1SO7yWhR9cTDNBKlA18VPbl3Ha931pkPXASXxKqMw4JcZ4boIGD6/b2Mwcnqr3s9NWMGe
uzR8DN7v7eW6EsUWteTb+6s+Nj0CTv1qkTlz5katG1sCHvBvzY2jACrXVzfbv5QcnkN/VXi2BZTW
/LBIxB46R2biEAwI3kGT+6SKFmeGiTjh/WVelFsZBepaeT2ruubKlQY+d2eXmb2yacVv8w5cWwpn
/zs2ZVHreLML4B/pLnV6+xzIpL8E04GOMWQCJvD0cotrH40BXpJ6VcSA0hD4D7tgIrcl1h0kPtYX
v6Txee9OcW66TIekI1zxcU/X+badl4mFvqMU0yZM0n5nR/bLKItXLo7/3B+OGO+johuWAljQIbD9
Ye87EGjwc09f1NKfB202DGgPMwOVKrbAjw3JQSuqiPWJPYCWbqimigcjDqOLmLDHNyFCq9iqt2IY
9UOYVa+ltE4dq8KLpoajP6kXpcZjbQ+Cp7InlrKriGw1BYIHGoeMLUfycwk8b/q/IQq5379YqOYL
4ve7zDVsCgM+SGmz7flQo9oE2eGZHPHYK5jdKLPcNWD4+7HqAeOGaXgeSU4+5yQ2/+ckg7oHe1pW
iwEsFM4Eok1DkArOxbSs+hu/abevEIXBNOJlZEnMhpMHKPLQBgL4PjHdazvOnccJPGwJHO9BT0m5
GXytOtua8Vr7rbxvCZS5q7w6vXg3iRT5G5V8sbZN08DBMrXLpuV2R9RMWmuQ4WXxHskg6M9RkY+b
VPtWpV2xC6C8LxKrsamtSrUoc7cFKarZt4RU3SBqCadn3P7FomV/LrMZojnzp8n14OAG/X3RGqRd
lwOyMXTBIIdBcMxoU21P/0O7CjAWKz10xCLOBVD2GocUy1pzeM8qaSCFbvwRT65yBE5QvQq3Ywzq
fW5GaFMbXa3pmmrgpDWji1iL7P/mYkapnR0z2R3IxGr+E5WJbJhSSyNpsKCWPvzvabTynhjQm2IU
cGdlWf/axkzqKgdPSttH7lMbsxfFwvPqRFCayJh7Y9RC/8Hq0vuqBzNN/gbGdkRDMUi+A0zxapEi
Q9polgcQqws8+sDuaUC3HydOu9JrZa0S08VyXYb5mm2keYL0zapA9dZETBXH6mECP0vkLTCHL1YK
619WCgbJpo14yqLT93HE4mq5j5aD5dCdTZWjFeNQU2Z3tqKhW3XOaN7QHkEiWCkb1xwomFL11UEr
CXnQ+LpANRnT1h9xm0wJcOS2JzrNMVamGEBxki+L59jTj/y92TKsy2ZdjGZ4c6CEyHqKL43JUoiy
OXgg6AGKJKropnBgRkxQUcGkftXr+txDnHtIkn9cyQL5sUJMWsIQM3wNKI699Ga7zY84c53XataP
hInn7LMymt2eyY7LDLIlUu997apm71h3Q6PQWFsqJB1HOas/rzL258cST3GPN8dTCWqq/LABoW8P
x4jcqUXVx5uww+nVtNpwL4lQPmgdjD3If/fvfxQ4JVTRyCbfKG2oLKLgpJW2QbZ3al30wLwM4BCI
WYmuhit+lUirYB+n9jphgHdnMNu+q3l47avSgUQb+6cqaY07a9K8S6cbxWnAqL8Ip2x6o6m6J7Eu
fTZ7Td+2BPrd+W72RljvcLPmk5PY36F9hkRs9M+JHv5Ek5pfJGkARB4yGkr9JQlepCKVDVrK3H2q
SXHYk39Qr0LbKLZ539VoSt3gVEStf5c2+iYti3n/rNR3JqHRGcrYroxtJGzBRTOCL7b8tBk+re2e
YTtS8Ekg6rE/Xv3chD3PaMA9zVh3WxxQ7MfqcNRONTypIDJPbuLlxwwjgEsIyUpM2rhzhgKsuoh6
eaezmTXFVXU9QOeqsrbDtMQkBpUu7+y1QZTfX1ZlvLFgD1TxmEOmMkCj6dYmjCRVPvTJ0pvADA26
sp5yG8dTqDz9L6snuxvI/8JTOg0DG5GTwQRgYc9Gggyk2sZtRbZKTdwBZVcZm6bKsJ4PQ3nf8PHR
D8TdFMARIX9ja0w+4+JkIqIxFxCiWujyR8buc25Mf2uQueJ/cHBu6H6ztJT3s/Ko5uKyFrfeZyZc
WUc9AON3p7r5joggCiUhUJQp0kd2o8ie/K7wTwVZQwhnf9hZYoO8lvLew6LI5HiC9T1uC6l0Oq9E
EDPGhVej0Jec0tnPATjQuSPbm9auir1NwZwW0aecTTPmInJjgY1Wh+cFWwqXYR2tGjiPV8ZA/Toj
ZmqfwNDNUMtBLOVkhzroX515tNG0zKiwuD+7Kn8ZW984YdiNGF42apOxii9s+ogX8l7RaBYm/7Pa
3EtY+ixebQysPE5nmxLyFkA9cBynZBmlRr5XUwIts9GrdVeOcjNggdiIzIjOZl5tudi8ozWfojmi
fRBcClaaj/uolt1jrm1tHV/BACLzkQnJD0fR8xJqqxQVT///To1uvPx5efmXAswz+UfOT10dVf+H
qldPajNuOpttZWadSB+HFdKmDjEsA8mpDWFYMlbDM2K7R7JkgSaPaHi0qvpVUGfdBEEzy6mBsiVl
/hQF1h5RRvkDgAtRvFhopf/cmvDb512XKMUXFcP7/O33Aox5CMNAmnOC/bHz4b3H/jDbBMpmkTGD
XbsaF01ZzyIZKoWlilm6DUqJOai4u4+7YaRob0JsbbmHHsrGScIDSJF/uMwJZGHm76QYHpHdR/NP
WtBrrDxGujVLMz1V+QDLvHOQOQ0jI+zs/s9fhPEvpbnn0FKmNGf7+3mshupWGnRj+SbCaDy51mjs
/JAhMN6CcDF4br6rc1HfaLbo0EDgEGKO3XUoVs7ZaOyVlzg3q6vi88DccEFMyMSsKQldahWCV2dW
UO29qaS9D8NuOqMJnx7tlO2VaxMHzf/5osehdSB7xTokMKDuWkR+WHh4afvl32BN8oOdVfYq1CK1
mcLil4MF+1rr51qHuFiVOeaoITj6o5ld46lmhUcUhRQWU4BrmD/YMK8nTbNf5fDcq3zYyqpx15Zm
x5Ahuk2ux802MhOS/Ppm1QpAOEw1swtxkBamNweaKG48OFQ9LVboTdUWyI1amW6DEhzh4q4JTTyI
aA8K5KAkREXdNZ9cC7Z9oFE5GtnSqjzjwVnqqhsfjPnnqstbFCDFscymlKckMhACOpM90Sf5w1AB
ByDuCj2Zls0BFmJFPEn3LZ8NTQwgDgk68pVXQwEqNMFetvgrZBB9JmRrPKZ49hdZlM+Acq9eTcTy
LWktmgcaf9cJD/oGGdGAEcIgFcmahjdo8XddLxEHjKFGBkbPREMLFZhAJ34SDVDPP19tn9WqDtoE
9oCObrLldd2Pt05UFWllQocSZt3t+hw+xWB9q2CiL9MkD6oN9sR+M3pVujWcZGR806Uvxoy6ak3M
k8VABzgBkXBXSADRfd5nbwnaRx310s+glocU4eEvzYXcE5egr3BLsSgemjIYCQEekMWyzi4BC6ht
U0RPEgP7K+Ku4Y7RnDyT523eZFJenewMX2Ta64yOUYLMP4ZVO+1F6ttwXXRaVDImuauhKe/Rf92A
gio3eWYTvG1XAytvql+aqpkI6fG975acnZmTBHFPFsjERb93e9/aF9i48judtKYvijfvUy+Lj5mm
AlM7RCbzIPX3PU0I/ixWDg/sQhVP9IuzteZ0zUrS9aLJkvdHoyUBsSi6F6XXHZPqYTq+n8IixJIV
3jrzOpjXpp7Pqr52wVU3LhweQVXGpT9XYt8EF8c4e8Y5wHR5bWyYESxiIUQCCUetmvEBe29jh29a
qMFvAoKzkm1d/8JgePAzDxtPmNi01zVx5b9+6yqFdDov+2VcMcWaD9u4t8IH0c6H+X448iHJHjm6
8THKHgPtv8dUP/n+YyOehvqpEk95+sxRiKdsfOaI0+daw9sAiexbrj1zQNS40+qs64lIgmHoQXq4
eWGxIcrK+55lqBsxtr3YIg3XWHPaR/Vl28fUP+07HTYZCGZRy5omuooPzTJDmjQhErTtho1Ack8q
OF46iJJ9dhi8vcWHJA6cW9DU0dHHXEbOVHNstCPpXPJA3GBdnpppPgbvZOdneuwcwj37+bnLkRpe
XBcj0YVjwijqXUrvUhXXmrJ6ug7vxzRdXX8+yurm+3wN8PhuLT8bt4C5xCrlM3m04bhAdcsemzYT
OzMJjhreKsjLdrULSie8BEWCBl4am8LcaTTk9voMu9tr3d4hdd6Hlcg1Px8h4STe3k8PHG56SFBy
ExIhDnZFuPgx8I+lPh8W4RT5ychPoLBGSFYYKtMzBzBdMz0r+9xseuvgJZfKPo/dxUkupX3pu0tO
4KR9SdIrR5Re4/5aOPMR9tfMuSbOtc1uHPZwq7ObGOaDfLvWXJnDLfVu+nCzi/vYu7VGZx484joS
ZdFjnSWorDaE47lg9xMt7ohFkixIjh5sILokN1NDkRGout/gsCCv9F7m99b7YeT3HL4DuezedW5c
ZSj9MJMK5yaSW9rPh57898jl9T9HKq9eRMrM1Xk/h+3Fiq5acxEWiWAXHI9ZdEnacxJdovbMEbTs
js9KnFp14lyqU5PMB4YcBFR2fxTvRwqTzDvQHuRI6kNUH8LowJA47/d9vk/7vUc0UPyFLPyzSgY9
FKoBg+YfW0nvoz8hC2CH1aFA1mmGxUNYJO6qa/V+NWDieBhHVZ/9xuPXSeUDE3RiyGbNX90rRfCE
IBienoqB4uLw/kfvJwKArJOwDtEoPVLgHeTiUC9IsOumW+i5zVlTal0ZiLTDETZiCjkGgEgxfg+b
emEbifstrhlgcGdG63cj0vznTgaKfmxde8umN/rPf69TWId2sw9QXq4TwMV3wim7y/spx6Z3iToR
bFqzse/G4mWi0jzXVpVeMYDhgUl+2qJKv6mhqXdN9oXw4XP9PA/Z0YjZFmpmiznNhxW+IfMXsXex
kJN8jJPYQzA0rcWMQ4t6tq76CBZmqiv8T/k5zLuGPTw5JyMpXEM2PJi2fHKlTG7Y3SLJBtdK1EqU
SsI6hus1ACi+oMsjtbj44tlkzOvab9Uz7xwxuIGKhIHHpy2uSye4UNkA5UeFatNONU/J2nxKsa+s
hMDGkWSlfSWjBXiyFzxL1OhgOOhtOl3W0ujpCPydY7UdEx9Xm9T7ak4S+HOdYn5+gDICoi0D4AGX
gftxGBQ708iOAthRO4IQLmwMLjJwg63S4ebApXHOo6ILR4286vU8Bl1SjItkZkvDJtFIKnyRVVZv
ekMJaDMdeQt9dow91Onm6L8Crrm0xfTV/OWzTIePlsYZukEmCeigPygGmC0FU1Nb2SLWax8vGvhA
V5KL0Fgp8XvwNhcMXvudbA95A83NrsaNrAQ60MwZj7mrbWtE/FhuFDHLPc/FP3+onwUsvD0KE4GE
GgX1pyHAhB2agEm4baHyyyfg30Rr9XVMy8DvV6KxkCOz9Tv5NpGGmMTOZsdkMW5Mxovu+F2PFLBH
n55eIWzGu6Aytp506XYO5hc7vM9NSN6pN6sueGy/izA/3F0ZqVdDDd8zHOcltkKB7DUo85xE1jjT
RJ3euc6UrWujNZGjESCFpwoPfweLdDLn9RuZwjx8MpZt2eF7C4lkrb3RORnCnMcwLggR1aFQCDND
X2XIcs5BRuB2ossR+o52xybLfaaFw4ja8I0HW8TWshsZc5la5BGFIfO1E7JF+eIr+pfr3kLyj9yQ
gbVgV/j7L65nJZ1TdHQL+tjdQRWxS9RlS+NVv8si62eMWHiNLRl/T7eSPr+tm4LP+vOb+B/CzrO5
bavror8IM+jlq4jGAhXLkmV/wSROgt47fv27Luw8b2xl4pkdDEU7iUiCwL3n7LO2+S9XCI2LGisg
XETvjU4lNi67VCoB1Eh9WSW0BkJ9OBq9SE1pkwtsT0rSbDGpG5Ltx0ioj5MmfyEL4mtK3PAfkCYu
A/Ejt0GGO7mww6UiDPVUHfXfGzJXnjD1dQ+icHLHF0m+rgl2pa2vlmew2ji8R5frZ+u1OmWvdNhu
TDO3904yEaRYMdu+iXLJ2E5kSkBJLkomH9KOuQ14zWfbHuVHrdScj1LX5ncaxnempPP4o2XReBk0
pzkff6rLY+5N8V0+1pi2rJj0RAbDQ66NeZiQJ+LGq2Y97Kl0S+S2e7UYl1GqVBYJM9ToMuUD3pho
kSEtbnLVhRhJnA9mZ27Yc0ms++8PhIGP99dsg14NTAgqH5b+c5kaGu00UXBqQZ9hRtkTJ7J1/H/H
o1afnkyNZatQOWMPPJMxiNZRaCrP+3ienXB1Qs6d0VeJFB+FFi1w4mDThFg7wUwlr4FtC+M0LWl7
Ci4OuAvK00bBmay3z2t7/SY5uWraxThUEHI3X3Aloiw+a4qQoZwJ5dlGxtxC4a5VQhSPYTKFdkxx
mFD4YNWCXSOEKTCHQB8CQhsbKyBBcccKw0Y+C5l3NdYw+1rPAB9JUTqjMT3Hxnlfz312sQ0QpBez
u+jdZd4vbA8rW6hA0zUtrxnpStN1SW6ldkUYZb+p229aK9Tst2q/WdBZyAWFSlJFCDxJDg3vFx/h
sR746a5r49DkzsuFTfQPf/xi10PethsUWhybw/rgAH+575RLiuuM0TAmqnJaKU9Uyhlea+y/hlnz
iwnceRpnxY250+aSmyU5XcmYPefxH3raVRH11Co6HklluV0T1eJGHhcXs8k+S8zuPJvkgLmpNcof
9s3Q3I5MlrBjRfHU3pherO+wL35iVq57bBqre9wGpwvTjIqwVS7dY5LoT/IGylt3RGKoPZkEtw1f
87zdH8ZMkh8xQKR3ltPqnxlkK922LnELVeyn9mxfbZfah3438mJBbUEoLPTQqscXFWxtxBy2FeXW
aIGI0U2/6h04DhgQ4e0Zv+UmQ6YqIwauRhr53eHcUBjrvWPLPj4RSf4XgdrOY171OBZFsbph5I7R
09rAZA4sepjVOtSfSpm8a0YvaykgKnc4mWNhwSR0BhAN8BaGTNV8hiDhls3M7hba3DwqlfQ67mb1
NbPbr7h9oYepMW/Jr5aO8rsmAzOmtL251Rg2Yw2HCfIfNg0AWpJeVQrRO2TwyUGSE18XKlxEuhDD
xZCdRxKEgABlZ3sTirdza50ZYrfzC6PW63DZh0sdXwblApC9q6/zch1qdq3MQrplftuXK5O+qCXh
LL/N6s0ehLok2tUbartoSoR6DOuH5o6LmdB2SBOQ+ciKI/U4OjGRSVHV3gPdkpw7BfxJe59LERra
+0zBj3i/tPetFKH+0ChFaGbrZhIs5A38nUOLEqGNOL80wrypp5GZRlovjqV+i48jPQ7kKHBl+tZ8
ssjp/rxZuXzqnKF5qgj+Inx6y5+J+FTvAPGpj7vRfmo1OF7Xmlpme5uSm9PeLB7sNwOTsXPjSy/Z
N+eQWkXyoXUR3/h5ERoX9mtCgxmtxT3fLxEOZEaVGY3Ffb6ArSRNOKqL+8yMEhOsitAT1kXbiMxD
Un4v8i6XkzJHqhHtc7Qe2oxIs7hlR1P5Xat1Q10ZkcMwWjcs0iou6UYobW5bfEVLfC0Vobi/2v3V
ygikhYZw0dg0slc8VDWXHei/dC6YN9bOxnQm8Cj7hE8FHUvQcOeay5TfFLYQQrlba4GuBdiWfnWL
EhueHy9wmqxwm7OYemDN/rNFfZX32cjViZ2caUkuY9tnCpvyLSeW6lAK14CgNga1xAyeEAkzSSW0
xsEeEwsQNFqQLkIMWUvMWWdBAUlNFjJHv6/9rfM1km9dU/N1zYfE9U1DCXKIzGf4ZAEp7JYZdFlo
YNtpQ6KIa+COBv6tMEsxZQql7XdhoUP4yEfjbKYX5vBqPXf8ZZeAyKodbIpaOaNWOUO8LsZzNp4T
J0yJ6OXl4MoF+zKGrRJu3FHLcIkDtMVByZ1NCxJeSCMUpwFIODTIvjH6ZJxAwcsIhvaRwQvhZWk+
Y3PfNA0B2rkX8op2hZ6EvTgfYVCn9i/3LCzo/uWDY61p6Oy2LFySP/kvOsWcdYkAOmJgqECfNlgl
ZGmDBU1cCA9I69wET6fiZgvNTJfYgYRLaQI/05sqbwEsPXhb5VHfRIrurYOn6ULGIYuFme4Vklcd
aojmBWR2iNSriWuD5FkQtSX4TB7JeKg3vNFgGe7NhtDKjyP5AxQuvIX2BuZpwNDsVmsvxcYHdo6k
WxKNNRexTkfr8F1z5iIobo5+Up1TJ9PDAQJ9UmBHHUoguidC9IOk1rULd5SF+kOtRCqgGxdeTQZt
wYib0N55CwUUtukkUCweeTYUsdBme0BpW56EKmx7wyGF/keGgcQT/gfbQ1RgUHYosT1m7JF2iLRw
3IMjxCkPfinJiEjNvRkTTO5tueeQNOu4DZanza10FwqLtmHtccvGzcjty908ZslADu+pgrQjUl1O
gOrLjfHgE2PWcWgTIkGQIZ9r4u6lq3cumHAcuzmsd8UFYARkVoULZ7l64pHMgvZDdGe2watfC3zn
A3UCjxhb+m7a5rFhKvkEN94iLzHI0hFixl2MufOR8XEbQt2hevcGA2y5NxneMAqNO5mhHhRW5dBG
t43J3swbbTfLPLA8iSakkC64ustAy8oda3euGapwMYVAmbV1nImnXhZH4f/axLG28EGQaOw6LNcL
okXdfBYaZLcjVM0QaiT+iNPStQoPbXygizguSPX6xZuO48rnqPKbQHjktxLqD1G+yvjQKWLZHpAl
lPM3QWkRtp75puLpiudYnjJ7Fpi32ZMVVlBMsXpLKzQd2nPPdlyQkliga90tdVffXJLNx9HtCYBm
/cbnyqcbM2V2Us5UPxgmnuSTM/+iOnBYAH+6gOsO1h/TYLaaipb64wq13dqyAp+LSy1WmeLV5fSZ
2fD0Oe41b16WKiTjIMVwZssegycsTwZFe5OspwQbRhyz+iq1/YnmYBPYcnlesM4FxZywTIUkhjU9
ffj/Q8k8xMmy3hzrrZjeqon/zNuevHXTm5K8aYfIAAN/ehBQP0nlJ1N/nfZPWv9q60Kx/mrxOH5B
6fbiXMr0Kd9ehvKl3F6A2Fr6RzQMNA4+psnHPPlo788MARr1s3XItj6ki1C+fND0p6H4YOhPjUY6
DqDjtqnIXM5M+7nYJKIymvjP3MzqF3IPwx7/3iMWFaxR05ifSuaYP/z3rfRfKrYYr2ijOwy/6tS+
fqoiyfMAWDMWFa/aetBbRrmOw1aSN9OUWH2aBYPzuqmvcmuSqDkayrXr8s+9wwWakBfNXVghyQpo
yYHUJpJlivxtA/zi2iSUncsMnwo0817VFN+IYZznjUgPbCr5aSp3lmJOca2MVX46nhr48c6COUmq
a+rQTLDJNZFwdFl2Zj9v62rcjeyCyzh/JWHduBIa9s9Dpri1CHPfO+VuVhfWoSTcMiiRXPpRsj/a
E7mp5dxzDYGa5oKVDY2hrV563N2/OMGt92UNeiZM89KCxzVAW+7HE3w11biQ+50TvLO5zwmTZmMN
25nAT7Q650o57w7rEyHWLd+UQP11mHUSYumCWLfEpTiybkG67U73LF6k+fvKBRdgZvmsXJBOLs6x
cmHxkhdi/cK6JV2/r1vm2GfdMh76tm5h6dKwAc7CaQ21VixaUGmEOWrPybF0iZPvixYx/waBNas3
H9YgtCYrvR2HRsIAG3vdhL3O3qSHCRBY9N9nqfW+JKFRSxQmQQakHMZkfnw3C6K1R9CQLZlYIEhK
Sqq3AevubbMfZxyBoO7a7S3rd4y71hwkhLFAbrb363GY+pI2SF4spw4+W9jb2cKcED6zoVT130ZV
ObVAP119b6bAosVD05NhRr4Pf6SlwGL976nj+b7v41MDONk7/oCgwr9WdSNMJM/8walh7k/ke9gE
Vl9rPjZmkzec+m8OQOZTla+vTpJ/bQYj9/Z8i5+nRSVBI9vpNhiLfUmgvNCCNh9nFQtMkcv1i1pL
+nWaRR5vX9cvMlbQyP5qDtTHms4pvpBZ/Fs8bdXXdYxvM3X4lx5nwUHcaGs8XZKzW6GTqdh8R/VF
GdTuyRnq/i9D7uS7QschUBiwyjHYDV47Vu3H//7ooCe9X/JhOcFzK/MJsgX96bOTKTJKhNm3p0VR
W8rROoUyS20eGIqYGm+nBeC4ncnaz2Mp35Nsf6hayVL1GFJGPW35KOuYHvT3xV+xXmlC8+I7jm8X
DAQFluOT6KUXOHQDrQ/sTag0g/zQkobTIclghRwiGk3Eay9LaDShdmhYQkyBDFTuTdgs4dqEM/nb
izhmSzg2YbKEehK2GAcbhi7DsuGrEgCWWQ6lRqCugdJuMCyhOcFJx+c+lA8Gv14faABN+8DZArUP
KjMwtqAwg+zQnIbjoT4N7UaoTcN5CZkCGRfqAczkqU3IQHG7hFsjRGGlZL64Ecr5K7yIJJTmUEtC
Zw6VJAT7tWJ+S8I5EQ8SI0CxLrRjBewCKDQG0Hi3YYo9D8o8AHePCptAZ6GNIKPaXyZ/Sf0pZS/x
i7bQe0QIZUWTe79sOpaiOj+TtsrSKuu5UwE1j9iw5aogRCCvxmeF/lUNlTYkHcB+Nq1cwnizZ8/0
GEiSWLIqNLCWXvIO+02hEl3TU7/9AiHwOpiATNKR1LPN2pWHNPnskCkEFnK7b7d5vFHeSaJ053bU
Nk76Ji8LH1BKKGU3KuMpVsDczTLEB6iX5oON9frSDSN1MWcuXhK7/Cr+mamknegiWQ+YjYl7qtkx
T7IDKnbWL6rREp1LYamt5OEqm78pAnhdjjYxGQkXgj3diI3ZEu1zYkh/MGww/k6n9HGppK9pbuwf
moJ/V5/a4hHwqvSrOd33pX44Cg63I/qzWHKOHsg/qkAW8SilPcm8nYU5h5OxpZcRnxUowOzZgD4r
p5vf9c7+qUmylioPYAeilGes4VlBfhHWok4ztRCX0PbapAMMXgNC1mzErOTTOTIKiXS5UYt/Ub56
P6ILOlfTmdRivw/l/vCz/eP3TvkwWyZEMKjpFmi9LdFPa0W3U9K67gImELbLmp/zzJw/YOVyAqV5
oR6oP5ECKf2Ca/N+wA/btoN5W2WYiNv6zwAupVh3vVgKCcYh8xhl2jaR2WZf8QPYvlFqNSHZUGoz
Z+zCvCTJFAB4FWQb8xglAGrRk841keU9FQSuWPsdxFYVJtpgnnPTyNh67c7nsdSf7N5pfzECw3Lu
3VUYwhxXYVkHjqu+KwmPSV0O9aolp2WP5e6UwNfEOCptri13CnOaE/DNRlghFl2l5MNh0th3piZx
y8cfNAbOvawCJ0G0oK/MlnnZZ60Dp9U4bl5XNeTWhAKDGGfTxAFD2fAwZfsf5JgYfjdY41VbKJYf
jyZleWuWYQzMkcynxsw/YZHdzlND4HjbYkyF3Xjtmjm+jvoMACTOF98kd5pSf+mAdqVed3c8rOVq
uMiWj2W6sp+bxlmbIGkl2aOHYZCB1Bo3AotrWqMFtZABxPPx3Lblrcu4UOruAkO8NiZTFvTCPDvt
lfvcjgGzbiZpR6mWPnYgt09JP5PEgbv68XhuUhvngfFcafj7iZyaARYEi0AMeyRHlr1ubHOlVXid
7kS5HjIsB7Mt7ljSkuqyr16eW+2TXJHILMsEKObNwJ1tGu57JrqvqaZ0j3DLib5bCTIvHckfR2UK
9bgZPyoaaYBzYzNdY/yZ1dRSyh3ke58Va7g4snXHBKfm1ttMCctQZvifMPQ1TSB4xyDRxobsB/jx
VknCKRexy4pZx0h2/bmKNfbjOW2u0sTEX0hE/QlqJGl3JOVNqgpb02FtYg75m7kslruqFJEnuvpg
Q7lNFpb8cbD75LHWJPVVd37TDbN6qeBRJ1mshYU+pJcF5NXleEQl/vujtuocrr5z920mxqqAOnRj
a5/bdl+8emBEcFTH+Qp/YbpOgF+uFVBysmF2JyBK5A7uX/6lZJbEn51xO+8FqysIcJ+YtouqNGem
Np41OolDDGZI34oLKSEytGXox4Qx97/LDo3PYbPvtyzHpFPV473NguT4qduq3bU7sFJmKY006RSd
2RNjVHA06vNd2mPkluCSjMn20ZJxUjBf9jg6TLKa5k4gkDk0dLXZPjVsP2etWS5g+pYLO97vj9Rp
XS61w0nM3pUbLq/2aR7b/cmelK+SPugXrNXb07fny4Hh+Ma5HT8dz2/Um+xsJMZE3/Fhsd8dnXJ7
zBiHuSgq9/HNZBCCO9uTY1kgzxWa7onWxZcimYlq3OWdBIMSQu9dJp7NjmdTgnpKBcfWMdFtkYoQ
bPhe6cJAWvl2GObdr6UEhFljDBizaMIxroarVpNiUEUUjGUubfRFV6Kg29laAyh5D91cDZEjsw1q
Fjl0xoXXo37aY503zlRHgQm3Ll13Pn6Y5L+AVxhneZt0JUx0sfxfFKLHy+1zt6XVi1QnPjdy+61n
LK5rs+VcSfSs2VHmSedcGYrK57vjqR1wwO04TNmXbrEhNHf6nLoHRXwRcPmBHmAtkrwWgmqcqf1+
sMWPtkPCTVfoSzCte3cdu+aPSRBXOTNrbyCU0jPFdM7S28TRVN3DQf2mr6MGc9bpWEvI2k4kqNUm
9uu70WwVvDhA1e1US84jBoM7+lDto0xkdFb28z0r6T8t4IEfOo14cSCXw60gE+wC4eCZJsUA2Mti
GLYG2ZUPEkBejY1xlZp14PA/DHeV3DWdNLfIqfOMwpwiznNZ2+6wZiU0rhSqlFrCyGM37deCoLHL
TvofMJIN/2FOJ0M8Og5YrFnVbtpOpcz6ZEtZHRIkakS21BuRXqvapW7mF1sZ96tkWAzasok7MWe0
X60jgNLeGzLETfW1rapPnYn5PB3VgvJpzBas1bGTrulVa4b+Io9zc9IB3Lgw5AghHWNqXqNNcgrp
EKxdGhkUVCbXTKBoHdasrvOmsSRFfWKkqzUShjqAzY0A8fF7wzCiWmG5zbpdtIqwtpgYnvu5nZt7
SS+Se4uGs3Ii5HzapdZLqTr5sTNgNV3m9pxb9EOZnrHCFJjk3awrDqGr/ffDRM7XHXYNAPfGflrt
pBd3inQMm6r6qovvQk4Q/d3YtHVIIvDwkBgVudKsLOigpPg7kvx3a9X/ZI5D/zzr5kRKw5a+dtk5
bvk0NtvaaKqV+7eDVMW9dDIq+2TxHTgnSZsTK9uK9OcCHt7e9FdIlfFulPf4wifD1bWak+Jk3OXF
+puTpSkRlUP6mFBAdzLJuLTGEn/AkHFTBrC6ijQbPqSl9X4VIPpt21fXnshctnf5HFsdnHV7XU5S
odc+mKnO3axmo4Yba1GRV2elmjaKm/OfjsRmTG9z8LnCYYF55IOiJfQdcz2+NAnDSEB3vDVnvqeY
CEJT9CR7hvlOM0lMO9TpED9ju/ldLnLrdyOpgQYnRBfPDrl+ItVEt2f7pkL+dLuVuLU1lb+0o9P8
MfQ66e1W+lbG8+TFJpOSpaGdVBwefMAEX1SVxFDQ/w4tGXTXvDVkCvW56RmJ9nU39fZZX3XtrGik
cDWEigRMtNrXKZMsTmr1w6pgh20yC4ctkz0h683krhjyLfzFbvl9t5YAUtkCw6CyX37nvSCFyrTH
iVSmFKvWfdqrIW+p7MqwJ+2soTEyXTXIfSf+XZJTHcYHgPLUxLkCMlC2qMvzL4SiTqdudp6bQf0i
Mw/+i3Xw4R74sXbrsBCGk2dqGjWZn+1yO+CU2MJ+dmKVTIFfKu9No+ZkizFms3d7WfU8vS6wuEKT
s36+qioxkJhoHGMdHoDgeRvlgpM2s5ffGcD1Umq5blGSnJeRHgTIMa3cVvmQrAGRKTIsehb9VdUQ
f5StOt+U/A8YaLAVtOUOmGTmyaP+h+3EYFpnUcfvctoYqorRe4H7UZq3tFAYyHGY3e6slEJ9u51w
fu/hzgQERYasCeDa5IFtMuO1DWrAoMHmKW2gZjTArLR+S52S3rHBGQh0G26WZw7dixKvX8t2k0Os
AtpFj2GaL1sNxXYBcsCg2vN/nxnq+wU8v6HJBVczMdWxhv+xBNYo+2hz16jYl0GBi63yC1TbjMnA
xK1pERhaj4tf6z5Nc91yYdiHe75zTpBqNV2iskzeqtVR7nyvN3P80XBrz6mZWoEMDPKxcrYXRWdI
1kgUsuqZL0vvp7JL79uys35hTjHf9W5tCkEMXzPNblIi1X9qASp1Cd+9sOpTuyr6R9I3d+2vzDGq
51wjtsqqsyJqM+lxar6y7Cxux0FV2EYTJ66E5mLPj934V7HWTCENRrSuCvlJzITGlOr7zSjPzqK6
lshLAvPD6BvzClaTyW6pjUQl7SCbQboeE0SJqnwmRk3+SJ2Z7QSjxr9v02NqcxlRSjKRdujyz3lF
oguVP5wR5fgXkyCLP8yt4rVbqt5XA/E7mvyNLaF1Ngvqhbt7ZWXZR0inQdNsz0NV3EZpbi6pmq2v
BH97TL1YL9VSfJYM6TEbkvnjMZM3x3+RdTn8otaiKMbPWz9bZujAsnSglvic3/Va7ERPJKIQT0rv
wb22NCHnUAaLm75wL1T1/qb7s+TLur9K/lYFu+RrBJGOZCIKWWwcirCC1I+jwdvtoChCmElVETLL
i1Qsmn1ItZHA7nRgpCfUrNDe8V6HZn62rDBhtWeFcX6WrBCldpgV59wOuaGvbmmzqghrO2yJc5ap
0oaTHLI+5BuGrAHCaugMIbNC0hBaTjCVoeME0iFVDdI4mGch5p6mQ3MaIGf3VdPHLY2G0QditSX+
SCMX8Js3dxt5oavsQEIdX9KkqG770LrNHHSH6iZA8LI7/lumPxxHE1rq7rfFtN6lmUG0rK0Pf2yh
RWTcL77yxru7Ac5MiBUmtwQq34r+ExWr0ZJNSjYH6GQX6XKkgTmUhawuwhzjdFEsC1sMyLBEiXDG
FIfa+W4Y/ApYWU/uedT2UYcJprxgakujsY/mPtrww6TR2gtjjAQTPY1S/TZNtxyzJzO/023jcSlU
ApJkMUIE1HaFOba13yW3QHuuWAFRPgsrINqqyzc3IMsUk/7GYQhc6M+VZ4yACinpwhA4VEJTFWII
lGLhBhwXCF5BaxF6G9QWF95QzsKyC+01NNdwN4SW9Ly2tCTP6nqWDzndxTLOFsfuYnSX1mY6Fifo
pcCNdyifrojGRYm/4CaN1zm5jcnNbIX65AYRsN1v9SHbvsEbMsUyQ2itItW+zfhyqmisor6KOkw5
VdQsUV1FxeJlJMEsUbZEZUW6RJTi5SNYco7sOZLKyGF1DCyYL0Om3waWI7emXD7a2k1Jmdi49dMt
0cVxJIWex6WQYvFr3zTrumxXg3d6uzKdhWl0/tsJiQ0S4YfEDIkNkvBi/JBJfMYJ+c0MubD9Ijvt
bzPk/rcT8p9myP85IYcl0MrvZkickBU8qsMJWVBZ7f7nhPxmhsQJqRCF1343Q5r/Zobs9wszyzgh
kUQiiSb8kDghcUflhx8Sa1SX/GCG3HFN2TfjULaDeIsU+4Ym3vYtkH8feNd5yyEsVcfwuJoyzfnf
37GDUvTDYoavmEVl0aHOiOH1Z/AcmPNqhAnXnroqLYgSstTnunLSu3RtrSsRLvk97uvOG4q05dqz
krCoMrQ8iZB34Ff6A1ZwjYDIliAjjVoe+WkrrKe1fKgdjASQThKfCqnBGdeU/mCYzsOWkoc1NknP
uAtX5MQh35qpZ/1qSSuGCjIuI4eKe1vEGOH2ZPZlCSiQPDeNa1ZS+rpbDkRCZkF/sa6jo/buRkGq
gOCXEQrOAI8t/vwfxVYMin2XjwNBJ7P7TRt9GdOtE29ni/KWsH/ovXj1pN4bGKXf8DQLWYXvHKKI
vMAy39gH+LHu0yq0JJ+yFYphAhANWFOrCbI6qKcAthjalKCnA6AE6qHcCdYpKBklVILaCWxuNod6
JzCmIGEz7QSgrAo1qNSAva7wz3t2zbxLAOAAJU2QpgFrujwNGL8u06Az/Z1rP0SE3c9GIbz8yqEu
8dkBJLJXMnJMP0D2GmZ7D8X0h21oiEIV8YSDEHsGROa2IVEFY+ckjoC2EbGuqHE82NSwp+bcHxFF
S9JnW7/N/Y8gA0if09gkqb7i+FsBtCtYimAqgrUP5kNjT4Uk6Ptg2YSmLRiOI7MbihHkfbAbQbUF
qxEUm3iQ/a1kY7iD4LZA64SULtjyYO8CcB4IUPFs+2i0CVvzN8Vf6MZPftP42uRrqRD8rM7yUK54
KWq9ePKkRij/RELs6GCEE+rJIh5dArUhNgydq8wubXe0m0IQx1HcezngP2J/N4/INDTH3npo7CFI
+qA31t53dJ80EEn3U0OIWZokoXsbpHWQJUHOyXKom4K6DgAnTIf6OmD+cGFtrgTbFDhKsNaBpAQ7
p4Ea6FNAbqh9aFNpmt5ZdYCcQxIZ3fwvOEMO1Sb2O781ScLzsZ3f54m/sEKo/Hz0qSu10C5NLzO9
grNkEsoOMQhk2S5HiXY8FjC2wxvRw0Lr7OqyUEm8uOn2ECcPke+V9V6medLikTRROt6U+2jIaV4L
dYsvqWRe+o7qq45vqb7s+CsniePPnCecEn0wcW5wtpCxxuUhAJJP+hBXyqYPdCPot+9qtwCBWlqM
oOT04cTZhNJDEtuqLnDWQCVTvAtkuoF5sHXBzDmSM2IeTDYBHD5XWpvBOts3JwbN/LqBxEjqiZCc
+vAxkTR52C2S1nPYd3Oa5ELErGD/RtIgRKngF1fsdxZCDO0MwukWFymNLcRPzop8q1ap35jiAwl7
sYCM3No0IWddXglLMF1z7Irb8XRGe/zbI6yk63DHvMuHXW2mkz2wojeW5LUbujiaVfIjS1Jl33Qx
hD6aGa0EQ9JPqWRhLrHr/rzyUW+aBWG03D7kvX7d1yS9P1KtjHRKqG64NSymy5CkFJeH0b4zTOmz
XajT4+Tk9bNWCpr7/qvW+nuAjK1YAp5NY4/ODqvEHy/YTh8nZS5Z5HiraQZAXuEWq8VLYBrmSyZ+
Op5SYV1CmUKFfknT6zxfGv1iV0LE12bqeRbRwGdrPJulkOWE9RQmakgjpoDRZwhZJA+nZ4sOfntu
zbOvsRLLSJsXsveLuV92+0L5eSmvaCqv83SVNSEnuXXdzUpuTSc0Obequw2OUFlH2RrldTRAUm79
ZI3iJZJMoaK8zw4llLXm+7i4t4s+JdzckmCPrSpIWIo7Lqw7qb3GyTVJhUr9Ms2XZb5Y1cWp2HKd
J2aS4ZNmrlae7fHM/tB0iMsQamCfdELUcWxDyOTlpWdpFWrMs5JdKvNc0aE4tJZXQrdnXqB9Waar
wuJmovQm1DI73FHaven7Te4uObCeW1UD8rmhdI1QVkeSyKn9xS7hXwwWNhwzyEncselYvcNiK1u9
xG1J+jw1LlyIs1SwSKn0hzReJHduWu15HaSG4VboCiyBXk1807ud7Y8xSM4PDREiWkKweam2Q0Dl
cARBCZdzgbTvrUyWPkyJeqkNa/hI/XL8OEhcurRhvDf3mitWhqGYUdKwsfbmk92Vfj7pf4599tqY
TvIRNmNP9oioFcUjZZPsz6aa599r/IqbCbljZURKwBmo7Sad8ntRDmdD56I2Lmr32ALhO+1zLzHH
01V3mbTWbmHo/Ue+pibr7uW1scYXAiRor6nUiCl9MueYdiZwNm283426PWX1bvxmx819qr2CznBE
oud06crkSbUXK7BU9oRTrRmPWyUtbq9kn4q6tyJmKLFe90z4thJ+C6u5btAbGG5Y5Nc+VS+gv03y
ASugTFvDYF+bml9UiWmhZNMeNnlWrlMqr4/HIe8IKmypdHm2HhNoUYAenPr6mm6b/Dx0yifen+Wy
zRUNz8zASz8oN9wTz6u5yVAjBrCxpq3fKVy6sNP1wko7VRdtAWSRTFn/3P81b8B/bTBAj8dB2pL4
op3ypdtPU6zvVwpk+qfWvLIC1t+aMW4vm7HaGDuT7AstnU9yW5X3Y7o+gORsuaQusqdSEiEFHoqE
PPdPNiXHpySmghYXHUCSNJ7SE3dJlcwndWnq+yo2GyY4GGVs9cZ8o371pyJp9de12S6E9iRgmo3I
sZmq+O+bwb/skCm9CIarDD5OZXzwxyvgaM2SWRkDsQnJpj5lIz6ZeGew3Abg+VbLytd9h+vVSrnB
oJEkP+csHkswyB7hFhLzEU6Q2WkCsOwJKRWuTELQZwop1/8/jOJHhqTp2jP5Hmhx9lw2ivVFKRgK
biRSrMdlcp5oh/y5tHaUGC9O+Rpvr1b5mief0kPd+EkzAVYLDQvR2UHVvBXN/1F3XruVm2kWfZWB
7+lhDoPuviB5ssJRDjeESqViTj8zn34WZXe7dKpQmp65GsAwbJRKzH/4vr3XfpSTpyl50pTHfnxq
3/8R4xOzWcYgOTTlhdWX4qYxnOOv7xuQ8x/W+izzkXzieQaICHX7440bauJyjQnbZS9Ll8KM+vUk
z+amN5ThyYbdSiY2fOW0V2CMjhmABosaqNLvu+QoKhsejyBCXNHLFSRlqGStAi9oAuIexdEXzW7C
Y5WEqhciMrtsOosUxwLGs5BhKBqGdWaq2vhkDJoJdUd1q5r7EVloxQmPbK9DS3p2QMew4mDnmqh5
S7iq8RbgkvVmE7apRHhSqjQXutkyTWkV68pSaFsjyJVrkQc3c5toD506bXOpkF8V+4stW2CK7Xki
45p/tWU9neWZaZGtrua7RCGva0rjO/TE0Z0TXrVxnrHDIsdbTRPPHEVx6XSIoQsCVr3e7MBUGOZw
LsdjfkaX3dPV/I1oz/G2yeN6Y6RMjfSLyq1uS+FR4Tt0oSyiC9OxaIOXPWhdNb+WevnctxAnKeu3
rPIiKm1d02zE4i32o77yOgm9qpdkBfFu8OC7ano246HEvEAhbUTVjZD2fQ3y/i9TURM3HdBIfvaq
nL4pYBwwj+G1oS9B+uRSXvxuV8gv76rBEZ2nm2O9nQLpXu+Hb9EMBJNQ++4cRURJxN4mdczBqzqE
Gb8+gR/pB7REWOtxCryszHUn29KQnMlGAfPgaXGANyE09q1VYxxsmwAQB5aDwqCYn1QsS2tGLtsa
/LhjjwwRqfYHNfR7wrTRmNgru3vKW3yOGWoTnWX2EL7CxczhYk7VdTfn21+f+Q/lO06aIclieYbi
yjpVuUUoMnsF57/HIhWpmglEKM4Dt7Nlgy229hW1wnQudRir34/7n6/jf4Vv5fGP8kXzj7/x/69l
NYk4jNqT//3HbYkZMf/b8nf+9TMf/8Y/zuNXUTblt/aXP7V5Ky9e8rfm9Ic+/GaO/ufZ+S/ty4f/
WRVt3E5X3RuEyLemy9r3s+A6lp/8n/7hf7y9/5bbqXr7+2+vILDb5beFAGN/+/OPlljKpdXwn9//
+j//bDn/v//ml8Cw4teX07/x9tK0f/9NMpXfVR1QFX0JphSyFnjNhrd//pGOoAE4ui3T+dIsPoGi
FG30998U43eTSBJ5qZfQc1u81E3Z/fknyy9jbY7saqE9W7/989Q+PMG/nuh/EG5+LAF2Nfzepb3z
V51q4YZydGY4VHy01QAaf/wKzam3J30aaj++D6+NtbKNNzLDoaesqLz4zidv7gm344/DEXOhyPAp
wUCcglzAwedMmoD3hqthLwV7iwjAbbrqAaa4yhVq4hZmduACHPcKL/lsyFku5vRivz/6iX85XgIV
837m6F7vqx5CoPPiIK+1FRSqT7aTP7uxxNmgjLQXBgFi1I83lkTYYF6SMP1oN3nEDXnz1jzGXn2m
rbCLX3/3xv35WL9/jB9bMe+3FS2jaqtMcLxnpzJM2xTOEM8BTxHRzISM0hruSvvq1wdZ7s7J3ftw
kJO7J4uwSUhorJH34i6eUKwqnwzJtI5+cgx6d0BsHRUw9XtZ9btJISGGWp1snlAfZntVdnbwR6lU
p9sO0ZwA1KtFFU22lD6J5oYSBU86plhsQH2SI5YO1wH6k4q4K8n6mkaYzkq2TNGbKh8LIdzMJNuM
YmgloZ3su32jtK+aHj6RiPboGOZKBoSpHNRqkbTkLrzib2PXrujMH+GHnFnCuTMrgdItvtGdyo/5
7wxaZKaOfhKV59X4JSpeEu1r23ZMJdNRIXBt0JVjEA9rNJs7nVwfmhuoci9LYa+jpKIBkZJx8WKS
XViRW127iXRr0DDNmmdjF88vAJThD84mFipdoWV9qTiWW9j3kvk8K8UFk8OeyPFdTChAa5ePWmdR
guG3hKkbW49Gr++U6MLQ3yxxSeslLa9DNABZSHLPaLClk0lAS84R+PldtknnyOtICy6Tr139ppOQ
k0IYqVLHC3LaWfmzIRNeK24At6akt2eGAnC43tbFlzGhMpmyVzD4eUUwJd3LXbi2ibnJi8lVSkSQ
42OlHqOo8eTA8nscTXPi5rJKeGzq1+AoIDxhPVMeski572T9VS4qXyHsxwqDB0ciSBdEBxpo89Cg
zpED+1Jh1V8IeHEaIsqK1R5Si8bxGlK5k9usWhLeIclORkRY5SLkH/1p5JAmCknME5D76VWSFqBk
PuUV5OD7Jgt9CXyEJClXFmSBHixdgh4jC++rtHZDjLQAR9FL0LWUdH+EnhyU2jo0hKdTykwzT3+v
rTasJjNIJzg2yIQ8MjcjERzwtJOr9y2hRjRT3gNtB7/WcUUZrkolwYyjbWLnSzrcUs5raVjHmbyb
OKRFuGVLXmeIL7WaTS+Fg46nAnIpajxQAWRRFcVlE28HcZCRfxrB06Q2rjAIL7VjNxoiv4eIWSZ3
Uvy0bM61GzSq52jDfVENbtqTsVSzkcxrvD3sYxN9I9lPqfGVsNy1kjkE+hjnaohXecbPiA+HyCcv
sb+IUvaUTCZ646uCcBeE5fXEyrzq+rWFmMcipLnt6H7XV71GRQefu7RXhmMdlkRMGHsrRf5j3lmU
UisT/skku8Vy1ySU8MUjwq91yd7ctm+ICt5m6a7gQRR4ZR0kcghJ5exLWzW3GSkgNjdWRYnRiNdM
vc4I9IuN29L5lqJ5jbWOj/45y66b1sKpcu0w3oM2qTWkatiWm6y8EtqxNVU3GJ6rqUbD6ODM6V0Z
IQGkQ3duyY4q0YPJAxKRnPcFn2mSeGp5s0St5K+N3bsOss1wzJdnXs5XanlhNA9otFXtdqSbi1gU
zL8bDrE34RhR9cqX1W8WoVQd1LGspUkmuq0mhVd1ELljQbuVwJBE3KpKuoXHkXs2YQKT9HUyKl8S
qDDYFOksrZrLli9Sk/dm8zw1b1Pa4k4Sq25MQKTYrs5HilXHhS3rZkAiSnV0Z9bb1Ae8GfuHoe7m
7FKAoFAMmg5tve+idJVUypkM2kRk6luoKftaD69j7GEaLenY4CMifT4dQjyiZAf0qpui14+kx3o6
F33uOuO9hDY51C7k5r7v722KiG0HDH2kmDjN3KnR74YQzfWL0r+E7d1cHAPUilJ8rWLgCcJvNrSg
ED5T5DyYMiVg4PBmdIjH60jr8Es/TBMmXQVfE1EfhdbQVkA2QIynVt+j/tpAzXRL+ThX27C6nbhZ
gnNcwF+FscMttEJjgbYoWGUz4RGjuhHY9sNzomN4ASyqRd9MxrKxjjwm2r3KXeyj2R0kpPSZW0gP
83w1I/Ajb9RrsL/KM07jEVW2OvuI5rZDLzwCn718kBHOPTR94g1dwqxx3cwbOX0uoXnGsDLxqCCP
DRE3sdvpLTw2tFfscB+SVJMQdYw2LQzubaKSI7l01YBW4BCAkJowXTMUtNkmqtRtoEHErIhflOaV
wo0Wxa7hHZAkdplCbCneusFo7VWc5blyo7HZC+GdUgztaP3P1GE4k3SJ9S0S1yze9HEbpVfj9NA5
9zGHHodXFeRpUDauE2CnLhjYNBIO7MSddMMtphuZ2c+sKS0dF4pUUUlrdOq+LS4NMpbHIvDskppo
RdiZLqN8Kn2dF4wYPZTBy047WvSPi8jSLcS1FnxxAAZXtvBVrHNN+JqiJw3qeSWPD+lALSTZqLK4
ctoHp/7aT2hKGwQgODId9rmQkx9MjoRHnGFWBQ/Y3ObJSpKAbKFKjDYGOnKlya6mmbUfTRDcsTwx
HW0Vid7OfRZcRBNRRYDMpxIlfdNjVInqPV4Vnjsr0tZUthiD9hhX9uD90bw767qMfLHcP8NxGb/J
tDLeSYG4LBG20mM0h/wbiQuIQNtbowI3Vue4omQZUuxtSg6SVjyYwnqtJ+VB7bHES8XeoL8oWxA6
ustBLYCWUU1cIsTNWOVOBhdVjNKW8kif8CGLp3o8M4v0LOloBCTL1QSIgZnWhCMOvU5Zio9JR4MO
9dgg17r4IhzZk8w7CnUr6kyrWFF2cswy2LknKnTbCcd21QEFikUwNO7+3B428ljfOXF5Htvhtzhh
xg0LZwX/9RLh+lZuFV9OR3h27cTZpiDJ8q9hlK0SSp29CBlTKBl2zN1BIZ0TsujqZvU0amAl036u
XG1k6dZV+llrRAh2GEx4Zld6r9/2EqsT9XbUJioW0VWq6U9dn6RuUvdbvZjR7VRPLFn2QrU8hx57
6zguNu6DynuaWZrXhuTX5joV6oolH/f5MKTOLWD6wm2Bi1I0uZjnRx0AvGva0lUww7+fq+ZOG2xc
3hOgDAQZGsVZw8AnbaWRr4XNTTxbb73SYvScrqShvMiHgXVp6c6K/mZ31nWLLt82DurQ7sNWok5K
3OXgPLeGuCmy9sqYY98KQf+CEmrlBGwSW53+NWgrF9rIOk6061ZNHpxO11x1rnb/7goeWPKCZqPo
omKROwGzTVlD1LSWCJ9VHwG7CMo+c9S+t4Y+bhI+HuKk/tfzYtVVnQpf32RH43LZ+ERHfZXdBL7j
TY/zKn21zuW16stbzNifAVw+uqOXfRANC4DwOABlkESnCUEFu+wksoTwk13mae7kjT4pl4d4H/nZ
Yd6Pq2yb+uGl/dnGkoLAydbo43EXkeV32xZJ72cFqp9gY5mBr1VXynbc9u6w1tfE0PmfbmR/3CZ9
PN7JgwTPRXGAwCq/X49+v6s3yIqOFFF9EKNr84Le8vqzY57kuf15b01qdgbWSsznJxtaIOoOrsN+
ucZhlR6iDTHqX/rHakdLfJddMvQeNNktL3QvW7OeXA2x26wpJHgYXvxhzbLl2HqQSK75nMrP6go/
7uy5IX+dnHbSsRRplRpkNAuflTNV0tV4iL50j4MPWHGVfPKW/bgP5lgW+jnKJYiVnZObX4vAMgt1
EL4cMDE9NeLp11/pT0oHHACsKaZA1QF1fnKn7XEiwEbnANIWpKVX3UTr3kVXu60vQ/8zSukJUPPP
5/rX0ZSTW4dvapZ6bVqeq0wxRrAXesb8fw6HpHTZT/njPQnl3vDFYnH6WVLPTwpCH65VOak/dSSk
KvJyMwHYt/4Yu7pHXZpFjDdvjA3NEI9t+77fYIL/7J35sfS1HJqaCc5anuRpenxY1tBugZzyEdn7
eQdT2evW6ZENCa/pZ5/Picvzn7f5r6MtZ/PdEDGTvNeLmqMN3gQD75sSbuRVvGJ2eoi+GVfM0160
jy6kKwoOt5iSvfDTc/jpi/vdBS+j2HenEM6TnskZp4Bx2Je6O3vM/U9e3Z99hzaVTJKegTCpp0Rh
R241xRpUvo19u4NH4YJNcW132InNZ5/hT19ch740mE8KSbiPP16OTcK1GsjGcizHBaN7BQzvzHgI
V84K7PbOfmR1ysPcWMfsk/H+/VefznJLzKNFHAU7sNPLjGkqDDqBFj4Kvm82oCsXKeiWPfgLpYej
se428LLW7So/Ise8jw4mTSe3uEqe7dX/4oY7VBgN7jqD/mnBLI9LycnxRfrqc+vDqjwni+2eoFQP
bfNnD/cnHwxuD+41C2jdMU6PVTv1mE1YfnzD7X32Q/U+XOU8X2vDjqPdWH+sVv6tdsP/rJdwWb0V
N614e2vPX6r/Bw0FaMDfPealYfGho+CJ8qWNX75vKLz/jT86Corzu86YRfmcZgIrnSX194+GgqL9
rtNKoDdkUVuXCZf5Vz9BN383NBt0OjIOE9H3dw0FXf2ddRPSTJn2ub30bf8PDQV6HIa+tKTwh5J8
TQ/9ZHa0I3IZ63gEPjzDLIsVSV6HFYWo0MCOppvNRsIFjr9VTV1J60NPQn6zgqlzo004db67bT8p
i7/b+P/6Tv88GbaLskGTEWv9MiJ+N+LlE4mmoiYLZ4I/cFXb0Zq+sJdVDYlJUoh0c6FzqOpFa8AL
qYLIj4yAuC7pLQfU+0lM2/uVn56MSacHuCBn9IOmwLEqKU1KTgavHsiGVGu2IhfXRE4R1FDFR5G/
FXbV75KeIqQ9FyYWt3Dc6dKU3Ydq4otufqqVyDlGCEQOhIyb/pCqrDJjLTo4UXwrQbNeA7AP9kOD
7xzn3niceiS2FpW5TUoJa2OgMPCcChacEdWrMg/k4yQcQJboKNVhtoj+Y/c4ABr11Eool60esqPD
f2Ln3R3Gr4CW+Zpo9ptQwxta4gUdRDCw6gJm10JWD1ABu10ZhlSY7B277zNHzrDKQ5NH1wNrEAe/
J6xe/gREcDIi//mkubUolhRy409pMJ009zg2IzgEonY2U0Ptq1BDGbM5jL3FA7ifG8cl2JKwUnU0
Paj7OIeXDB2zmG9khZVNLAEl0qVun4+UbA1q1Ws5UXKX/W+wpwXcupPZvBQNQk8JlNZKwv+apHih
fv3SqssXcvKeLB8iyz8E5A7Sj48vrSMHUld2MDUc4iKcYks7gdQOKAUuI8LRoD//ZASe3MrQzDAo
kwtp4ahQCqRRxyYO1lWZtNteonPhwCRyQ82Q9nUUBb6dTERyNOo9ZRdXagt1LSmFjt5cfBszW3sC
9PLJpZyayxgMmChwUWnOMlm+Q2S/+/5UfVTSfuJSMtHl/iQ7AzCYhIQdLX0itSaNnfBShPW9Uw0q
4XCtH3ZdfzuYkPnjrvIMvZAOehDd07xx9pUiTeTYJSTrmvo+yRM4Q21orEsJXWtWAMSjWHiZWiR9
tQEhWr++FuUHpxwXA2+LPr+tK4gWzJOlqknjMh86+PHYBUESZmWJXS6415sRXmqSH4lYAqNXIk3H
0OmltMhQRCeUwKPRhmRWxMd0/Gol/qx09bOqoq9NQmUFXRicIRrSpTWxatPrIr0tFlq6TLLzlswF
lLhKd3xDukrCU9A8ZlWE/HjQc0bTMN/10N6vVZM31km08GJsRe+Wo9FupwmWV5drjDSqeWcsxHfw
Uxn6lJtAYuCdDdJlGaeQ/3eVfVbU81OfEghDLeJ8xuJpLxIhK1JuJkr2QIqxhwek0gEqErJeINMb
+7NRWIZvzXO5GfUJirgav2kNSIO5OSuoXG66aIZVmclPEv41t+/jM9US8ro2DAWO2w7KRUrmlZxv
0Jjf0A87Og50aVOSZW8oK8vTZbBtSeaKENkxsl0CG1rboFjZqevZSpHfS1Psox3zdF3Lzo26LeGa
E6qm17N9ETe4NTE6gYgcbUI+5i5/lhbuRKHbu6Atk10bf7Wp+PtZWw6XCmVBZlw3UGv92STLw53S
fFgTNqaS9iTklaTb9bGAv7YqiIny+6iCM1LIDwgE5acmHUu3zuq7Tm6NQ6xA5bLgXzV5TUYGQbmj
MZZ/LJA+yDG+7/r+QFTHuWWQCMzEzhsJW/1k69aH1jhDPwgIu8tXZU/UQGKX1bqc49JNyKFkpK/y
HfEkJjXKpPRSe6j2c9Cn26SNH51KhjipYkAhHfaqjBzlkxlPWabXjyMZZGj2ryw7qEg4p5ZMFs7o
uUY7cJ0Qq2uH7OggXQ8mc60d6RgbKNJFO7M9pJj4erWmqq1m4boAeo1X9NPFwI/jKuseqkKsiwwZ
vdHJ9scqBxJ6JTShev0FLcRXLbK0q07LLgEcZX6osjYJSsilUmaXbr+8RbIUxO7cZX5W3RGHHe3J
sp39rup13/7Mv/rjw0TLY6K4ZHltyiZEoI/Dfl92UDNkhpdggh07TRssgxOSUwrhgdl59N6DVaqQ
3xu0GGe6LPrCpOuaWr3rTWfw9Vzdlkl81ZufbHZO9lnL1MqDwuiJmE1d1v4n5QiUrmTTSeSnD6Bv
vLLVaXlE54qczKQTWruyyyyk3bzwvI5f5pl5h28qxCscn0E7h0RhATkls+c5a+pN02Y08MP+3wVR
cZJ8BBS9bBr1yCBYFH+/0jMohsWDlktum3eknDpm7oVqH3F/hmQV+YWpnS+hcpd27kg7mSAHb6ru
VF3Mj3mo3gKYEbtCtG8lmG7EvUr3ZJOk52ax3m9rw7lJhmr67Ot9r+OcfB46mbiaoTOs6BQuP55z
oJKDKxdmyODFwk0qITHMUZB48SyNKX09p9iVunTXdOFdZCAplUxc7a2eXArJ0q+7UQp3taNHfCvp
13FAJx2mwYWZyI9JmKe+0Zrs9C3cNBYibqIDDYAWcS4hdyui/RgrNBJGgpgrXRHb0g5SX5USVNMd
5Ym4MeSr0X/Dj6Cus5ghPU+6eDUCO9s1UgcnwLIaHKP9Rsno+Myalh2HsVDcNDfWeW3RYrKkI5sO
c6dZqb1F6le5ARhSx8ApU0zU/G0xB+tpwsmv2fEhMEaEF/QTwr5LD7hTUX2QFeHGKUHeRigF626s
1EuaO7WUzeukGpdyfFy7KMHbVdp026DLKUBKiw2jKve5ZcDP6SVxUfGj+04rvYRMFTh8erprQszW
St1NcI9yL6Nfcmb2rW/BJzkIJ8nXsU4OuZRWYtsj0ndS+Z5Od+ljdgay3FoJV43oojCnxgsHZx8a
KZYyZMh71a6+MOWia9WnNzuzgGij31yHetz5EwpnuALFfWSUZ2kwBwery4xPfIcntcP3j5XdIZF9
7HgWOdDJdyDGLolyU6aY1BFA0IuzzGj1TadbewR/M06uBDTdkKkI+EeWsMH4tRyI0En74dN01uVQ
J6+3yZYSSumScwrf7OPrLfDrt23cS25Of3sXdw1j6YxWRnQgPXPALL6u12SqyCZopfClxW+R1/Bn
dAx6cli+BAltdUlrevJ6rcv32crMCTIt2F/xbOmQSHm8VheSlNVIVED66C6l5YZzujhv9Vpgho0/
WQW+4xBOLgoImqXqLM9l/jlZBKKls/LQjsCY40KW2adzdQ6Mc0xvgwK3bxGFwENbd8OMITAK7sHa
6P7g0CpUTEYU1WE1kcSDDvS6Gi+m8smGI7zPs8VI2FnfJISlRLW2ONwq7kWZ3NYzFO1hQOJrgZ+W
pxrz0xD1vpFoN7GZqBsJ5cev17oMND8+O8OixMOeGVMP+TUfn11RRp2dSpXkasODiQh6o3WaTZ9s
PrdG9BYz1lsyNJ4WNNHWshjklUoLfEyv0Wrg635KFOO1C3Li5iSkC5NEObDL4u08FdEl76DXNJ3Y
DnkG5rscynve41dYOw1m64S8gWAiUhEVbopJIWp6VOMxJinpUOtj+fQVsjEDUB8e5swI78fRvjL4
YyJNs0fbihARUo0SQylc2pDfJjtlHddpWEqq6dyEGiBmqI1RxgJUkOmBKqxpdVAD+JpW0GnoOI9e
iLViXyeQs5O5eipbMpfxemAhZVHPOgv2ZTX2X5QxBhE233CodF9OdbYiy2FB2RoG+52kI2+4ivY6
dRBfDe0GVpJ5VvWhei5PYtol5JMlff+aKEW4Z+0DX5wh2VeDgQWcAZBE1qgn1mpzsLv61qqEuA2c
Hp8PKBBs43IRWVuVfCyXoBL2rmG/T9AfB2Gr7PMm6knoFPCXrKPeLgndc92h7DDk+0GNLWp3+hEN
HLmF1GHuaHKCXAZok5rQRRHwNCuhw1vSNUQ5QTlW6zwGJB9kne2ldUFM0RA8ZQNeTcylJKSAgXXK
Fcx+olhxdrRWhV98HHatdCNVRn/ZivlLxl1fZ7JzGdeFQopfjJ2ierW7QbqDxnlQZ3grUlg9EJvd
umYKOHhWiD5YyFeMVndtoVzatJoP+E7O0wovK8yteO20XFXYm1j8mTDzRm6ARVTFJrWxtaxEolHU
KHooV3Vg7pitfGdOXvQKbpQYUSUMXa64sVFbzANYBoboK8uG5m4steuS6dotAjs8jDJyeCWvx6MI
+2DvjFfNctPs2njAt/AQGk267vmNqrDeskBuiLOksRqIpj1XyuY4KkPp2Sk7JLWauaWImlqqQx6X
Hq7sYcQCnUrc15BgHPDAIK/l4U0jtDdKqZxJWizTB4aSp1sBEzcdgs4+tNO01lgpo00J2VhYw7dQ
Vlc59fCNmlu5S1b7G7w1NE3WzDw22ojXegl1yWC7ZUA9CD1eluymgR0CFaZyr/c2IPk2nnxHUQ1y
L6za7bMc3YZkCUgIEiSSuUU1FApxE3HB3FrlmnaGsynCyMQhgfLchuKPO8ba1KJGfBXt8HcA8S77
a8UhnUay7F0qdeOxLwKdvSqBGqo0IPkx4/7N0C+MILosGN4pi/5Li/2zEuAyy5wM2IbNJsRgg4Sc
2jyZhQIzGItJbSU3NEH3EBLnhblTuU4ZH1Ws9Hcm1yUs8zZN2sCPJxsRQdzOSK6qz+aOny2kTTYW
OlmtrPHV0wCsnkIbtQoG1aGRtXU5Jiypo9FwhRI9CUKfEeQZ6LkCBytvX5SeatG8wChFKDAsnWpO
/Bo5hlCAqELClD1Zew6SqXd/fcd+iC1cltKmvEzbNFYIhzxZQlCGQKWgw44sZXvwEU+M2y5TzxMi
i1bOYDXrUWYdaqlAdA0zasgMwMpfK29VU/hSxvQl8bvdYmisTbcI8HKrfgn7tPTqAJkqOL7oDDTZ
l1+f9c8WPix7gBjR9sfL8YOQ3YhEM6Lr8/RqsLysDNStM7Xnen1Wq9bkR5POVwZPFrUnGAYl0na8
cYVb22F2/PWpWD+ZPNksyTIleoNt73vP87uq15gV0gRKL/TULpM36ShsV7JhyCB7R3xOVMTE9qhr
AeIO9qh4cjFUx1hEOEUtbI9WZPgFrfYbubFfGa7b29gZH+YMTGahiuQmMurrBuhFpRDTUsa8EIba
rtQ2aXYtxZkkDuaVbY2RmzqoA4c6JZmxBU1FzEvZoY4Wtp5RV8JSh3DqZYwA4MV1qF8UUqruBnv+
lqUhqGaobKZCGlZHCRrcsrgwM2tVOEihY7nHIShVgPy7YN/hTC+rTuzDmZ8cdIRT2Zir66jNyCbL
vLzNykOYV69DzVjSpKVx1YxnaS13XulU6Z0VOrtMG28FjY6z0SFBXNGml0qtPtv/ax9FE+9LY4rD
WGZARPOCnNbv8qEqNbWZJbdZBnItK9xuVJpD3qOZs2oTNlcpnYWV3q6EhQ08LoZvsNthLxBzmanz
Kg8lzZ87ozwMmrpqmFgY74jcMPKVajK2B/qT1Y2XGMTYkSxl51YrSxK/Wt78nPmoLWhw1ERUrOHh
ztXoKcAh/T6tivMuDZBCBdJnq9WfFGBshPQOFVhZt3kjPy7jAgGgK5Zhylg9Vs8woe5LUfwoh82V
YI1LOqtceu2SgdbDdl2NOmzOMjLT85QVVckY5KZBUhARowR70l/KuH8O06S/SSOA/nDf3aLULqS8
RsMMppCFHmjOZCxZfaA5XvVjOXts+PXVYBTRrlmoSEu9TOoLAFnDfROq9Seu5R8CQJYirW4tofA0
oQ3++XjFFqLioZnoA1jKOCO4JmBFEp1xsPRE87vUchOH1Yer2FdtA06qUrPbCj32PjCIXU1ruMW1
Ld/qkHH9LNDitRzKO91iZWLl/dcBii/6NhIaVU0IVpFt5zuJ1w7O9ByTlRQhZbgOU5k1QDnB7ZD1
TZihik3l3DnE7BA9WKzzps7gy1fj+C0s2uRKqRVEn53dHnKyU60o2OkjxVKZNAYMcTZGhQJ334gL
3FL3VqtL5xkz62WoE45uQlRPQ7n4YmqCvR26YJjh1bEFo+mpkdWfxS2+NKmXpG0wtjCV4LiVjjg3
zCpcKVbRr6o4vJ1nXbuuwY/SdWr3etRIT2M9Op4Rw4YQA1V3Uhshkcfo/pLYSh+n6Am1GgQKLIWm
EtSuFSCVjlqR+EHgZIfRmK8CO1fONLa6vx5cf1qFJ26OPhq2KAUn1McHTCcHIaqqsjOpJhCwGiuX
MIwdau5UMBDzUettrKc6StgvoRvuM+lyairNC0ookXlm1FslM+A6T7iee5YEamkZRwbz2U00Y1gP
MQp0K4PWpdHfWRvJIR3eUOkFUCnkz7J2f7LN0k2QjDR7aOHr+LA+XozIpbHPKfcA1sriVdIm57HZ
PhRJ+djqgUNHJJmXp0AMUi1iFr7Un2cApG6TBc+ThirSWKAQFvYIJ82bg+pY5SWJs3iG1V2zPJ0e
DvNKMrKXUOkdVOFzSlB5BRari3wpHpkoRfHUt9oXlfZSoSpQGeYY2XBnPUph0e8KJDTuyB4uGNLi
WsNY0+YGhLagKRn3ZoNgGrGuSSbwinbUtmw0oV/N5KM7nfBp1u3EZIGvabLhM+HDj6O5wffNDgc9
gol+5+RDjyO2Ik1CVdKglOANQ3OOteIplOaUbPT0Fg3k/g9KrrRk3MXIauJmuNW78TkFwbnKFWfa
/vrV/Em3mVOiPsoUAzIBjsjHpxn1wF61Hs/KqEUgA/v7qGLTLIaBDUCMbLsigjIcUpRyzgD7VYrY
GTg9EVVZxYkN5icLOe3H7hsOBWVp7rPmpC16UqvoA8nA+pKxkFPY+3DCDanHxXAfso1IHwnxGNhm
Y23lajpvTiI/X5C6TcJJpwVJCFIQvWYN00JrkzYhTSUy/fl6ZPF/JRQTFLbDvEhLqM4J7AuDnHlO
2MwCksYeCqF7AR2xLxplbY50tVGxryIbZZVRXLWquMrIpTwfpuHm109BW67q44Kfq6YUbC7kLQM0
4cen0JqyhamROc+g0hzXw8Jot3eOGXfr1ikInapIZJ8gwlKN0lMcPzlQrWi+7rqSakdV7co0vW0B
Pl5koQ40mYrSrk6RXTs6uaD9TM+tM56VSPd7u9Xv2cIG6zQyyN9USPvTO90jo7lfvV+eNj72dBQ/
qxz/WFnjEk3KxjbL/0VN8PES2doXcZnVoYcU8Vm22GFO5nA5zoLK7bJtnGbjXAdt7xo1HTAxV2+O
Rk/j/fsGq6+4EKwTTrPrVr0576RkZXRl/Enf4Ad/NUstaLOWDERhGd/UZXHy3TK4ETVI6p5lcGb0
d6yKNpEMJSVVZ8TxmZuGVurJcUxhjy+xUG1U8f9N2HksV26k3faJEAFvpsDxht4UOUHQFOGBTNgE
nv4u1D+5kjqkSXe0pFaR5wCZn9l77Vk9AZ55MdbJLxqCvdYARyjySUVTYfebesrVdvDu88bz9qVv
DkTzar+40E7//gj9jxfZ41xZh3zrycwK668/uZ54CyAOXuSZcOKjt8bo5ORGAc3KSpTkU31brZzq
pbLDdafBW29vXctlK9OcwGVb//Ei/4/VED+Pj2eW/tXjS//baqjKSgdQBTvbIcCtU3GD74rJzjcs
uzZLoYyLlrIGmDTvqSQ+lnrEfM88hjN/lAt/ptNgaYUioPBPXfofn9Z6Sf31hcO+Txz7uuXD6fx3
cJKh2VNVwyDBiBEbl1RXYVB62HgT/y22XBqfGbPRWMmW9WjQHAGDyeR51p2nf/85/qxL/vZzoAE2
UUDxe/Nff3vewJrkztRwmVqDfIuXAJ9Jl04389QuB62C02V2Bt2o41ebbEzzHXHodZhKhAnTgkEo
0w2LXL/+YTLW8Qd6hr2IYVYtgkgmsLDIdpwAGgGIgIQR0F43iG/L2X4TWsuVGqLVIoFIokdkeVJt
Bzm9appGw0tCL24q6yL8pDnrnQdJvOqW3VIFwbGu7MfRLO7xFyw7gzCvuvARalg+GtR4oG+sxZMf
OzqiDq/f5nHX48Vx3I3U4AJXnaWdxngx/2uJ8M+2YY0k4WTxVjWZ//clAquiOEsxarNor+uj/xJ7
pjqRydJ2tHC0fhh5WivKrPqkT7oNEaa5+wNwkV0an2Ni7//jBfgzGfnbV4ucLEARg5RrNb7/9YWs
GnLsJp38AZWPzN+KDdsDzGwBkDS7ZcjvAdTAp1mIUNPXM7uYiVkqsZ9C7EFYYQLmR3r2IDL3O5E1
atQJHIe1GNsWZPs5byGqeUgVGHCX8Vnh94nSUbWHQnPvWs7SYihORj+bB7chzdmz+o490UPtTP79
TPwO9k/tYvncb7Pmpc+ZJurIKpsPO9Crjd2J7n4l7USWOSZ7J3Ur3Ivpf+HL/tB2//oR8V0huF2t
HevY/m9Pf54pY85bAT8HptLxT85JbxjZWXeMbg4rwZlBrbG2IdXjMrsMlSaba1qRtiv7dqulil2d
44adJx6Sugugv2XlVi6tiiwcNYH54Y+lDTxxcjf97P8g7MM6VPqfVu2bJybW+r2ec6mmmUXoaDG8
DULlxA97OUBZw93F3SpRyRTj79IzIVASb2H3V+V1ZxaVFdazsTrHWVWdR33GpOsrMiPbynwYXf7E
3JxwO+bLy4Liau/hYt6k/vzd2ct+gIbWdZa7S1pjY9kzYW4koG1co3cJBOjfin7lVHsA2EwyYBiS
ng2zfxGABkXhhvQZWoiTMVAnS7ri3svIb/GTl8V0bHhOvsWomJVdVjfbwC2wVaSO2pcUEVZOLodN
aKQ2nNFkoV/w5UF4eXsyi1/J8pm3a/fctM0uqAP98n//EVibfz/0/kc7tEJmAndFa+oUO+vh/P9d
sg3+v0AAHCHs9kFPmTT59bfVaLcY+NbsxSCcykk7L00atW1PFZbVl6yZQavRN/g5uZDZMJ9Zd0YE
T2yHTj1mmKTTwYzvq2bZAwqG7rvOef0qGzDWdR0Sk+I/KoV/pPca4FccZGJcudQz6FD/+kuwLDIL
SWhFhAil2SNHGo9t2e09ZcJxO+gA4LzYfxgI1Y37XN0wxSVFzKRWda5JZqsLP2awKVCYRmpp3tij
VwSH+1///lH/jwnjavdgdktxuTps/qa2STtOw27gcalJidm4mnpOZjZjcvAdqJQJJrEMWQGYKNAB
6EghDosHJWIt6mvGkv/+w/zzhAaQjxgN6Y8TOIhG/vqJudIu4TdXCZ2FFsmgg/RY/8eha/xzYMZR
oq9XKmtO24LI8Nc/RPplsaaHpZG/6EMa0lgSEI1w5yKzBpKBNLBF1wS5WI2TgMZxeTEZkugjHL2s
nIeNEZc/wSjjS0FEwwWPjjhWZnli61uKMK1xsOIW2AcUcT1ch54AnP1ImXNxZ/WNz1Hs+mQg9xAR
0zocMxHXTfMXz2cG40wwd5ukDDshp7Aup+CsJwPHvyvGPVwyur0cEeqgL8PLPHcbyirrZI6PXVwM
l1n12c6r8dpOk/U+2XQoRk81VWcLXtDyw7WQnAUtP0Bm92kUFzs8q4AGyg789JwTrOy+EFi5gCMQ
J3NBTSFx0KdTMhBTM31aUjcOdQn8i1Wt7eT2VZU9QdMsrDjQ4q1DmW6pKj1RJiVnKwWF0LFQY4G4
KQPzpfN4utK48jaZ08MZ1PQHp0S8V7XJta/p2fK0h8Q3m9VdGSz3srWvrAaSS93O17lmazH0RYl7
nh+8dGJ2n6w4x8K/jjXYPmAvxbYtmHg2Y7FaPxvwCO6JuSgM7Ow8iiC7GSuU2toYP2pKR96v8tuR
/d+xiTvt6hV0D1KHw2oXtnHOso7xQsbnGSUEIBFX1gcXXgqXoK36ykjSOHtrYuVUt6FrlvKUakI/
m9I3Q9sij5uBmgN8WjqnlgM48W1tr0wn4Xucqv96ff95yqw3o0XgG981s/m/o8nUqOpp8JI0on38
+BNyYC/jr9bzrCMtlgiNLxid8wmPqbWPmZriIq21Szl3DbQGjKZBvgpf/mQa5dq87rnpCU1PsVEo
yi1MhgtD6/wwsfyBVknM1NT7bmT79VcnWJDTIfr9qFEsuBhiROvt2YHdpIXo4FDmZ3chy3Ms0E0R
56m/G30FFbP0qoPdmzeZl+kHU7U3Uxy091rgLHvA/zX0GZJL+ivB2MOahqI7TXJKq9+ogYslxHPP
UlPPmcULx8CxevT8ND7Za1haWnCEci3jo6818zbPpXWrghxibn+Tt/ocZuCkbwyvbW4WU3wmtXOj
mBKyEFTyWDjynmyND71T8z7Btp/nJa+2QzZdaYBa51YO5UR8tJhp/mI8ZF1yzB0K51o5bOpZBhKg
uun4DePVi21269hOFgWshlhtimAZD5mRAKZoiIIxGT+2VHyOGKIggQ4496hCWTTq26W1J5YPwmER
5Yw3k/AeDL9BTWSpeldR+TAknDaOCCjqWjc+Toy3U2k4Z0HzeCbbLEGCcC4nt2ItlZQ0A0n9H726
5f+xsP2lMvOA7K+yvpWxRD3xt7N6DSuaiVzF2y7Bruft0SBLp22MV6Ay427ovMhd5q+0Y7/n60Kt
st5im2X0KnblvaBTWiKryyhVguFoTbBKNJJprSX9NAFcRiIzvjxr5LPTko8mLhB8C57xJsWx3wEG
KBrG9G2qbQITYkfeS7LX4kfK0O86VvdpnDyLGhXYMtxxkZF7UN5306i2Iu6w3i0LPu701YUUFsVv
DKwKMPASEYvDUCfg0Uc434dxV+61mW8hUa0WzXazE6XRE6iqfXfdGmC1cGi4rD3LqWS/XWPHyHVt
Z3fdgUzKNQp0bKGAOPfUt2GcAU3tqsfJq4cNgDKQUO7ColQroCo8NXHw2yRMhZCcuFtXpSIkCezL
m9Nw7t0czElG9W8D0bcknfJifVoCto2BY0nn42GNISVbHHT9Tph16GBF86iqcauVRNrChYBXrbL1
s9Q/RE9I+tCZwCnS/uw/wdjxdrXDvnVYCiK3GxKpFtgzSqRUkjHq2tZHT8sYDxjCW1eJTWdIdXT4
HHuD2HfVdDnDV/19LqFtJ3IJdQkEWzqPLQ8H4e4EIZC4EoHs26KaYkeOmLnGHrPNnQbOCqmww+zd
SC8/ZXViQuIp6lDPk3f2+/D/tavmk4ZmCz4c9nlEarN3Q9p/GiY8AuPMrLFM8shCFDjV7CQwrBNI
L7RfnEBvcwXXzm5L8sRILAax2oXF7FEU5t4md91bnB83ud2AY87R1QCYuMmzkkFrZrWQKtPb1NQ+
0PGfyajdDCn/Gnq5LnQERnetiaPAQ2I2YjTdaBBU6uFYdZTeohrgNCTlWzJ6j4soTrbMPrXUvCtn
MM9EIv4ugh+7K+55SN4Cn982NshjpPTPKzgDvWc9xx1QlaoCN6kl8nvqAiIqOO7cNN3kI4Jnyw0Q
upSvupUecrLCaA/Hcls3wowG987v8w8j14hg4FeF7GfS4o+/3Xw8FIpOxk34K0Z5tfKgiTLRFfBG
GHlmSfEztQ0fsF0/55AqvORq5vzdYZZ+FFhuvknT5DYx8o9gaR6zGMy7N7JcISRyb3U8DnzyY+R4
9yqz+VMoWYj64n0pVHyKFfUi5TJaq8X6NoWz81V7HnpTIBozl8iboDEaTX5OO8Lf9PY9XerL0mNq
8sr4rrCcB5J2aH78c6HLhu2VwdC2c4qdxng2XOxDksMIMkxGoLJaUs5NjYincjl4k/O5kJ9M/Tqg
dveQrwdEVonbhTNxXYqVmyVgaFjHb4tEqKovDcvzuke9UGE6arJ3ZTBWnrOnP68r32AK9J1osTRH
sew6lzjlTSKYnlc5G3+CeAgHr+UT733kNZ5NfRA/mLJ/4uW54SFMtl4n2C/CCAdLmYSZzZehle1t
IvsPgXZi06rfKwY4HAyqNWSzXwu4Yh7rTNw1vf/tWHXFWBRwdkIIj2tVw6Yh95rThHRgh4wcqfha
qgcXMTBz6+CDDOck4PdxqNSiFElnWNw784ClHaSMn+o/hSCHXmTlW5Xyx6ps2aVFj6akIB0+AT0z
Fvk2rot7SyfZDcAv0CufKKll+d0NS4I/FB9VhR2nOarC5peJ1QegW95hs3n13OqsqvZDsaILM+vV
0LqPofNhgAYmBeP4nQhOrM6cb2pOq7JBTREXfNGoxvf+aP92BPB+bYzqsuLATIpHXRgnr04fgzJ5
lL6FKb/jlPcV/VsetDDIxTfQ1IfK617qBTStDydDLtS0aHwupp5dZM1vq3t86vlCnxgH/PGG9iKF
5aDoYLwvgGaYwjvME8ct2bnV5ioajQdX9xf+VZFrEgCbxWTKuQxPw4Gdu40Ig6/U5R4qMOovTNdK
/GIGJheNpVeE/oXM5B7iYjMgaOeE38HtwpHRJCzlyPrmdmj2hOzdu8Wd1kz4HbQaP8dSPopOu1sI
cQb6CqFOc261wSk2ZA3buB7qzzQHGMPMMNjMrbdtfPUlivaAUgt14pgW0TLwsBm5vNP89qf1eWR1
q9oa9ogZLjlBWM032syTmnvTY1z0Ty0HfjjGAneSYEXbM2ZnNvSVBd4ZkfROuSTJLY5WggF+FQNk
Eq9Eb5AOEOuGno3EbD3WtfkLDbe1iZEeRrWczsIuuFya3UxOB9AjnpnWbaLEB0tbC2vajCPmOV8F
W2vcCTORoTPx66Ve4oYz9q5i5MtKZJJFnf2qtR3zOrP4rpRCVJZxmMZLNOkjyl+z85F1EBT65z/4
s8yutLbLQomyqmTMAIGWwTPAt/REJf3l+rKA3sS/ODFmkvbSMqRK/xpFgiNhIsIntZJVKjZjDlrA
dq+TgmoA/W4MW1uDItCD42IMdpr0+Cn1eZh6vFuOxllQ6nypde/fEPd3mZZ2owg5rKv01ov1t1aH
lu94HRq20XljCMfktGDi6sHbtlvxyv7hlzGjjkU4GYe65gvepf2QDx9NneaRIpQkDOYOYJfNw903
VDmMnQrdZfcZMNBtgvLWMSXPs5HUke8TeMbApO+XNZgxf7BLvuEMkBdDRmBMlf7eKh5GI0lh1+jm
W8zb7RMYsCl88WEzT9KaFvExAsYx6H41Mc5JfTZOpa1EKJcq6ipOVdGjDh2k9dpX8zvA62xTzcmv
qU2e5pnL366hfg+82Hpsdtxziq+LEdJk6FCO3bQKtTxhMkdI3+Jp1ZZegmFYBT1zRtXdRvWw/LhF
CwvWJPdT0DS6BBTkbk7EqItafjHlWYF8CnviCcMuG241sXLNFW5cyiGUMbzd+VJSoVEizFbw3Qr5
pgeq38XxXeejjS2XlObZSW7zoaGaC3x725cP1djGW1qJ71Jn846AcCRvk1tOVmdv7Mizz/XHYrAQ
lrYfy8Q9WZbNL80GJkQoHKkJmf8sejTOvH7IdqcPfyKsD/JODZzTqSakGUVRbjKX4OfksetZtjVz
BdwOul1is85l3bsze2o4Ip8fSX6do2r4LQx3vBmD9NsEy9zx/sWGvdfJww55BF7dWHK2OUggNR7h
go2/kcJGiEn/qHhIsa2VfjhDbVyf08wIXpNACwcoI3yrfIe0sy+MXK91GXwMAVqMqtL9zQLbPAwE
edIBilRplh9TgLLV4Dceq5yqCo8j+xCHB4dLwszLIITI3dGiizhnRFkAKyNZLvT0HQoyxtCLRKyi
XCPKKoNrKsuPw9IuOy/PH4yufPMs7lB/1p5qmPGprNtNRlUZOomXsJadp30ivhOiQXDOFg/GaKpt
sHzZUv5YRNftrKqLYN6juCVokVc5AZc9WFGts85Y6q6OJqU428PFncUmsGdnM/Up9Ysg3FlNVrur
GeDsvIwTjQM9ZJDCsLix3yscpynLopPpE3caZ3C9er2OqjoZImMOmAAY94UUIMZYlWxdxzl1zNS3
yVRaoSAlbbQr/eiwUSFw1mKibuopEXGWGRKeTli2+jF0gFKEI+1aJLQbmkZQC9M7Ad+wnGY6Sm0e
d9WIJQlNaI4q5EsmaXoLmMhHrTgtCD6xequi3kiX8OUeCahM2wM77xGUm0kIgz9dZ/XJqjjZkUTL
OqgNdiQc5QdNeZuAmMqjUyTXkS41NGeANpNEyura7a94AbGGcLKJumU+GIuV/p9JOzbv2Yu/Bi7d
XFzmFYjO5AaE5QtTtZMLQZETeWGQ4/WR7qe/5rw66S3DCJOHLiuDlPCy4qsiMBphJa0Bn3Q46F9T
7AkSRGp7ZzbOU62y7568WPq24GITZ+Fk3UUol4q91gk/INdoWsQ3ndCtKGBEDlWL8k0RG6+1/S/+
wTqsCpho0MniMtHDDnF35EqeiAaRN+TXX6qKianvnXs3Ac5mtRo4L09c+6TDUMlX7VVtWHjBozYE
U6gMDgjpnlMQaOEwddQjM8ZIqHTtCj4sJqRJQdKzkps5seihKeI5RRe9+8ZoENMuNtm2ZmLIaQY3
bnR7Vti87E+keYJHabx3lSNszGAvVv2WGXJ6jVnpNHKwiRGquCNG9+hXuFwXJxl5S8RRk9N8EHYW
opb8GAMypIu6em/1gopobeFS2IVZX+lRElRR5Rg/eco0sywyyZSL43acjwy1drHBvrAZ5U/Xpxl3
QbEBYnDQed6M0tgtZLtwGlSv9TSBNdXIh/ddbrl47ujMjr3E/RSDs/QC8atsU5MWsMTl69d3CfiG
HS9ItRtt+72vAiB0hH9S1Bqfg8eIyptBAZp5X2xsJOWsz9PXxVDfusLWVcJOa8kEC0e5Suc5jDDN
wmOdk9/khxNkM/qHaiHRd6jyN1nkB9cpZGgPj7NsHxQ5n9yOcTQ4s2TZ42E3IfjmkiceLli2IEmL
qyJN22eaSWjxaIMNFvKuqg46wXkJCRNh1vRXrzaKTebF13YaNmLg/i1IwqAh24yWIExdFfkuGXrE
pqExOz+tt7RhKnISQifrXDgzihLDd/ajUPt5nNpDBqnBWdr7wuDnGAFFlhpPabHGu8pWTNSZ5A7l
1xKOTzQaQX2qzMR+EUHwe+DRCl2vHblALX6vqoYvZ/sQIruJQdRiw22znL0AA4H6ALmjznUgiSpm
r1kCrvBvNGEEV9sew7qtdCbHr7g7+Lat3LtxDPiwy59xRdPcwPh01KB2auYuTfWgIh016jVYdf1s
aNuBKfbGMqeCVll7RvOIC9YMnjBRqih25s+86O6Sbnkxx7zc99jBwyVFKRqnLURR07vxKL8YcbOk
G2egubYTX4fK5G73CUtrvYAToXoMOgLEvCZy17+5qLCsCf6y3AdtorrN8lsWhk3UZJ1xlnN/EzwZ
Fp0RlLqCZNTuMNmy20k5PCdkm8UJYYHZvERj2XtR0zLmTHlppcDDlGIrgIPYQ20s8JxmFeLi5bEC
n7CZjfmjIA2004EPs8gpolJWn3mpZZsUZbG2RtsBmjr5tqopXLIHKfg3jzZniCJ0yhqmfRpgKbfy
n8FOQZlJ2I2e1m+CqamIyBDXSdKI2zPRWxRIyao0NmYfR3qSfC1pMFMOO1XYEnl9tryP0euyU6HF
7x3d5zFmbWNrnLKqkUxf2+GeC/M9XkcShdNkNBsOTaJNGpakg639T1F/LB3Fch0s75OI76ns+3Dq
k1OLMGA3ZE/sOfcuGQuhtYyIB0h6SyZKLZ85cfxRW/JsO8UUlnZTRO3QUecMe7vOmEh6RIRq1pWm
6rnWZxBxrBYTepCQpjIxM9z7NJdpf5t6QbZbTDpSyzx7mZbtEoddjJcb16437hmcvbgJKk0eE/TJ
qXfigMRNlTAN9DJuCOsbFGA4IoPdpDX65CVzb4SuQaGubkm8/azw+fR98h00rD7s/t7WS8qvckvq
1b0Lhn1yOxnSCY3p9N5gE4/43zOzAgDj2bz1kRMahX0HQuuemeewq5rkA4PJDIE1Pta1dqsq704Y
LZBBg4ANzWguU5O1jGEivLRrmb1Zar7qhfyaxCMuPM4/p0y4my5Prq0Hi5P1Evf0Xa/sM+ws+8pm
7rrQXYBWKI4iKIoT8bNQW5JrrbwgGpaN08bt3tLjmzrQlg3BHCgp4ns9bcyQeojQZ3+fD+up0922
ej0euCVZ43q+QnKZH317zvYEGvN8AfNUi0EXL/F/yk4+14Za7YYypwIsSYWW30S08vQanPlBqhDW
1FhIug74qO89cIZ9ynIKR/UU10wPqgLeaQ4Nk6pq+M7L6epV3gHk8juTKvPGtotPIlE+mV+TRVuz
nHFbgLJlXVBg13VkKHp/p6V8FLFOcgdr0Sjgo1+qN4R7tCDazl+GLxrPaWfa47vZkn6HUE2cG2U1
55JyEy2geSqEs+xGa/XW6j/t+k/r/fBbDi5xcdLiK20RlugiYkuLg63P3slq9q7OMFOdWis/E/ED
ewl1qUbtfVpN55aHh07rewnQp3OjvMlfHARlXlUtRPrx7moUbTVS5T0eHfbkrY+67hWCdLZ1Yjvb
liDfFAF5g5AfwF3LDfhMcyddi4l3vDUCiRtfs3gpQbK3pgS7nF0MyRxMucNzbxYMxLCnA3PxdOxZ
N3RaKXQO2KJxHyQb1+mmLW7nIoqHEvZjNsJwVub9OHjaOW/KPGoU15kVO9ahSmBpq5xgspaJcZ4G
dQQ/VGN+ZQhOcEUbFfRXcy65VlNqXc1UO1tquM68hfmv/sgcXGordaftsgczFxvb9Z6JlIl0CJiE
S29dVFSsRM0GcLyHhBBqbcIUTEM7dXH67pKhvV4qDgMUJRix8pGGpVT5/VwjDdbxHkQZq6a2eg9i
JfkhNO5UX25KT3vzMHKjgs4/qbL1kzO1qqKn1/s1bCtg82TceLa8KcGr7nMdhUIDSTFcsGHkJXMK
GkPIx5195Zf2T3OigQw25bdy83LXaxV+DhBBEStXRilpw6BDDO7OdcxPp1zsCKI+5eueuIoHrgri
fFk+olyXvns/2Nl9luJk9JEo1YglmPNtUPjUTDrYrfZiObVGsM+zYH4IbHH0DE5iS83VVhpMymbc
dFvyc2juYu3GKxhX5wkYe7vcabojd2lbMoesm/zdrp08El75XKxioL7ofmlRrFWkBWgG8neLEtAJ
dpkPWbnG96O8r8El6T2oqshc8k9QJQ+qt4ftOp7iEmkvFlAjqucHg0jVViVnk5sj6+3mdz+SRSO3
RTm+41Kstu3Mxo5Vo3XhhNz6TquiAS+O9m4mzbfmLfCpLaT2TK/tVVXeHvwiP3cWDdEwufY27bed
KUkjyxxoEyocK0adTWqzK+kRznmVSwBeelsKeVqoRtiAVNPG99uT1Y/rh8yEzGnUDSj+39Y8vAUZ
lZosbTfS9PnA6P0l4+G5MdvsVYBB54JwNywQbyuLq6LteMVc8s2IqskjcuCGCOEjk68uAHUCPyeV
moEC0n3JyvGKxARb6AiBvZXXjMTqGNOI0UBxH10GJ4N2J+vkufS+YhtsL34A9uEo3bzKBk7jUEHg
KmJeDJJPxsFFn279PF44TGttn+f6wU7wbNYtoq7W0+7F2DXR2PEn+HP61cztzWhJbe/rLDDqDrsZ
0q0c+1vNLmyofjQLCpCu5R+JzoS7xrbPa3BXunWF5tuetv2kvxY2IbJu5X92kEGoZej0l4w/RUEt
iCiwfrOxfXJNzTyj1OFmKrpt59lYh+c3OWcUewW3rOQeH4OCBIypJz5EZ3jbeMxry3PcBo9OP156
/yTskRKYP9vUKkUh31AS2li6jIpAWeBXg/e8JAnPhD2wV36Wbv/YFKtwJHbgVBgY5Kcp8zk5kdGx
wWMVGtjvCdKqbTN5O97TU+sM2gsSY7ygeKdgIrWyx05usBkAThUmPQHnM+pVfRjk0RFQMMRIv5yV
wIecOsOYRMkZNvDhtzGAqM42601qaeVGmNrzTNGeBLUDoqUpt1NNnIMuuNeKRWxtxbiE0xuq4kjm
1FxJJrncauPkklwdL3uDQwaXMJtQQt99DM5KTzaGyy7MWXEaVp+f5taFbLmSoNTQnQNSqOKOhNth
Gnv2rxnU7Sk+Mhe/tVPjqlvmr6wexDnVEhUKx3vQWnlXdjbxAJpHSILI9V0+kc0tvGo36ULbcgYf
R+OaJ5zKRjLjo+XGRLd71YLltWoJZKWecbQgv2Szs9fnINlJm21OPumfLWPBg6H8nOEkZpshHU4c
cR8JUVH7LnOI0p6IfWBXETeril+pd98e7wY5f8R1JvHvA21BARa6lR3fYJ9gGkUSQ0Ni7zgEr0rn
ArCs96HTtJBFq35mS39wq8Q5NPipPLkcIPUEJ9j9X31WPpn+teKvu7SrWcP4JPXopExxzEaS5xrv
iBxabhFbnPseZVvRwwnnEUhcZsxMjQi9bNMtyYAPzNiJmAV9vRzshcqzVv7ZdYlq16blKZjkpa88
bT9ZmcMtXTNBzn47vdFgrHA/Ze56lKzLTREnbwrgcENHg6+YVxaIXkJd4P/ItGIRbPPTsbxjbmZy
nfjoZA9oIPV9m7r3sZvuSqVNOwZdbBhc3UI4lNOAz7e0B5iRGV1vulkjkGGauKiJ5DUA8ADiC5Zd
LHKgTs7wEuDzefBK7RKo+di1unPDWPQwGMxoHGd5NX3SUBOyDnqL+7mbqZ7RaJ2Id0S6J8pn0RTe
viiN536RBpHtINCajr57ab7tAkZ0IzA4p+xlCvW+6NZnUA2UjdhsoRS8pUR0H4g1wiSDz9Idcoed
l/goZhyOFFpkCtjHCjM2K7QD+TFeaCcue4x6egLYf9Hydhso/6kOWBr7vcZoi9kDaBSe6YAyCEE/
PhGZXni/OHJylvjKN4udCqxngFV4l9x3NBIMIcbiUaW0KiUPCx8M9h2KJqP57ZvVC078nkursY59
MdxxebJUTtmmy9i/cQeBmRHugkYNpeWENA4Ox4I/HJuKDLHSYqRqFqxP3ZQUakX6dPPjo/HYp62T
0MYOX25eyEvcQN2A6YONMF9XOvScy7MqevuQJ1vi+QjbKW09siwNjwux0DYTBjhiDwMim8jurdtB
9O8Auu7QwAB80xdmbrNiFUab3Kb+tw4YkwTE0mPiizluR/L5N+sxtrk4So3W+hXogsRwL/nBBXsJ
sGUcqIGYPJIxGjmm3+GMOnrKcrZiZTopFsMuwI1otIVLNACzANatXMRyh3v5GadesOMCuaZJtQaM
mtx7hXtHwXVWJm9u75sg1DhA2FCwB+xnmCr1Orf1AJsw1uP6yXwY9mOZHFidAYlI7fwJHyXskP4W
6SRToD/0E/e+rteVNJvKbVIt87aU03NOwZDZkBqWrP4lbKTcRjOoSJhMvtrgoFNEh8uIuc5WDKPg
iG1LQ9jHEi+9x9qfZEprg35l54/Wd5ZrJk+bGS3EFGbs/CCzyWhp1qsuVRtfy0hxVTNuAUt7yLrg
YPinjKsfQ3URFik7Rzq/A+GWb1BEfwADkAQEDstntoTYeyH4J7L8d/ysWMMIOQ2t8so4643/NwSe
VvvpliYPs7Q+BGqJGt722QDePCYD+/OMSUYMf8imD5VxtbUUZfXcIgUZSv5y7T7z1u0HnYQQFmDm
flTFzrJ+dWn3pA8MonP0oqHdsDaqSu8tll2ORfWnbqR6a2f7CIzyqZezfYoT86PvklNfsKQpG/Uh
LUhIXnFU8rowrlkFQzmkCoZCbKrypH4vcwWpwWisKO3sozU/kD7zikDtu+F/RwS4dGynDgSCELNh
GayicM1xsjERnN2Z6UgyHpQQbyVCgKOViYY8I7Um2LzaWVCQN67tXXO8eIaGUdP+NOyJIHlyZ1qn
R0JCtnPc88+nefEtbZyHQ5xyt3aP/4+xM9uRG0mz9Ks08p49pHEHOuvC3el7uMe+3RAKRYg07qRx
f/r+GJ3TGGUBVQMUCqWSFPKFpJmd/5zvNP7J4H+1DUTSkkSHPrRrX52Uoe+SWd7aY6xvNB2lPHYn
SXkIlRz9bHYr08juGop6O1TOtW3aBfWAnFpiz8RS1KtPFrEPnGPgmJNFw2PaYL9jA1rliRa0sI4C
W2g7aTftdhheKImFPmJwMuvmbNe0H+bAfW1U6iSp+sWBZNEAY7YPjPAxxHsbvenVGZpGKWlEJfdK
uRG5bunPj1Ou/wypa9CQAdaSDth7P9dOPKrY78nkmTz2a+Kpn4QjqWIvb2BXvPSef5d2yEV0Mjqr
VJjrWU3uOjb5JKzlhsubykSaSJmwI3UxiGh2sD/VRjd/Mn8yUF3CZSrCMblOgM041AThDGIhszBn
MB84cIrlyNMsYL/Q8dfDRC4pjosgnhvuo8FaKrkPqZ6hhTPZdJQe0KbIILuv0p1urmuBEmL5EbP7
2XxNYqpwM4aCpUbvweh4d+7APpocA5rlwPTQp8LHwd/E3C8O+DnMuE2+4soaO3IG9d7KY/o5tOkn
do/WTvG7hSml1QBAE6/bWyon2zDh7009BKloJBjaTZx1eb74GSlrOpR4XCM9ykUjZMZ9JABHh7tN
R7rXTPVxytPHzOhtRhIFc7nQuYtGysS6DgHNMwG8u+Zu9pwz0Wkcs0O1NoeRLzCefzp5ucXtjCSA
A2hjGq29qX0aVDpzYEqEyjlYMBml6nd8ETql8z5usDZ7A+XjcX2BoGqBOZmFzS0D3q9LFMupjqe2
pXlpn3hwGVx8bhyh2UVTTzTq6dPAKBwdy3jnfKS1kvXK4QYcuuzoYy0Kxoa5kSz051yG9ZbVfzWN
PKvrhlEM+BC6tvL0qofmM8/fXWtAN0mL6b0y/RQ/1uxucABWXJ48zwcbL6zQEXuzwrvvzXLaUUnh
cDJVE6Kvg7GgK2nX6RDpMMPb911Mu5qYubRoqmVr1jIvyPyt8seb0anh5zTs2Ab/iRgXXFxZb+YW
mKX5XKse55MseakZZ6Ild3tSFWXf9fCakw5ac11xJ6OOrCqdkvJw1oPI1eNg1IzlH0McV29mZmtB
VZS7MrMrPA35BihNgSUJQ2FvSB4HVPKpYUa9V0yunYY/XL0wXI12TcNkY2I6ntXP9MeWWzZyBPDm
At2wwU7VOOkePyoXvcBPWTisJa2GAGXhhGvqqdjVZX/xR/BtHLKMzUjcH0s2BWmCAu5oNFGKYxb7
kBRrjk4YOlh+HJtTUth63E18t1FXfJla9DKY3lceciQy2qVtPSkfFWaZDY7fN4f5wqgjqEhP2zqJ
+WplpROkUxMMsFOZwOvhuvTwj+UwMQLJHJw1ixovHV9TBveB9lU+v8gqATXEYnHjtf3WLnpciU7B
MXkcwgWIhvMF+61Wy72kNGwdejxm+ildqtyuWdzla+ZhVLJg3c9Eid7DXRtDFsafwVi16cNLW9Sv
boRjI0oFQ4MKBxvHwATDB5fmgcnbtKoxyG4FU8mVYdYWrW3o15AiZFAN5r4ZUBIFc9+QgfDm+1Hp
yYH73k9WfQXHM47tryFR+95MmazTwG2W8wtSi7Huih9uhqA29MWyykq+5Sqtgjx1t31jBAWzTshc
jnkceTyWdBmtgK6B6ZCmvYEUzLhouAqOX5SbmcgNnPh5dLPzt936YOLP4JBGHWfYIVwuIfCYlffE
Zc5GD3F+5WC0ws1bVCu7LW9zmZ7b2J5OjdYTHI7wOJh4sopS26Q5y2raMBnD76Lt275D3LVL3Chi
3iG4YT2TbXYojHLZz+LEbnc45uO13+CN4+SxZfifnPFG5356wswQ7kn8PzidL4DuYpAZADwWPZVo
vZLNlVXeWCU5cDkMKoCwMo7SdlYw1yaZXphduBUREpQzpBuSbhzGzfpFw7vK5496UQr1GRviHVpB
D+Nw0jcR3jq7cQ5Fx0NgXDmS4TBUN2p8ovImHhNjldcYFVqhcJhgJgiMTlyn8GYIITjJmJIt2qip
gAHosnXxdOBUUHuSE2pTjNGPDBNWrhEXNTrOsMhVr8KczCAr2KVli5DiMZNKvIahf00nhquVq9FC
aG0NwdQDq1pA9J6Fs4ROhU1646mxOdqafteotLmxfEBkMR1LkWDmjzX9VcCbKr2sCQxPqQOBZ+5l
+312B2RbHWXaqcbHWnLoAOfDx+iOt1Y/dpsRqxNIspZjiLnHT38vBHYGyUK6c1TasyawDQdRDmR7
7NLl0fOSexwMJ6N98Ido0zb+xwLR7NJAp+WeG9sctjhYyRzP1aYPs60uUSriokEPKvujpvk9e+Su
BQvps7syUFlHEDUT3ArOFOwWHofRP2c8/0WnPc7MHu1uYCIBdCMFw+2V/V73SY1BE6T4h/x5ig/X
YYq9SlMcaDjdn1KVvrTgFehAF/omLSIsQV5x0eD/RLbPRAMdmo1uvNPcMGMIfzCi7tOeKmxWi+Br
Z4v1yCg/nXyms34EoE5/1lASTqY5yl+PZBe+tzehD/MYKlm7Tor6kcuRBjMdKaeEq8ly5WCqaD5c
Nb154bV1OHc1OemlghLnJvJRApnrlhmguIp+Rxk/ku8wdlnNGCDjZBHHBoKK1Fr46nys8BQ5WPKr
jBxHNrXTriihNWe+jtItx3ibuh17mJBBdB7WdKp0+UnTqrcoxrjvcGxFLGcHyELKaCrjPSDXFMOT
Rp2kxQ40mEfsDmFmtcfKicNVwxhb6xscCb5ZbOQBP6W1nszoYVIoQdr85DpZslHYamsSc6zoYmu3
lQ0kDpJtaZhtkI2sK04K3AcT0J1ysXPkmg2aOZfsdGlH6+t8UxMx3ZtNyb1j5l8YreGmpPInOtyj
h0G/w6x342rVtR7dV455v2Dv4eRh8LcW3UzIcKxoVkm7AAGUeIBWP+Wx8djGGD87C2Jcltt3nkwY
sybqBreYpLLPqTnsIPmKEfHJRqwVptr52MQXsl5HW+jQ7xKnu5eMhfYAG39kvv3pOmIdF/apToeP
IkvURjCi5oBAPMdAh8Yc/YMX3xxHfOgrjvY4IgQVy8r41VRdfM5k/u6EyI8uzjZ8Y+N8q/tZ0JzQ
PrxrlcnbuEc58yT4Nd1LX8MJJ3Gf56B3tR9mCIO49VnLkmwZ16bFLZWe9qMTU/4x5b+kQJ2xiYT+
6D2WQBvcUoH5ORi04Thrlb+LbJxIbSMvtcyfxlmvDx2b28HRPmNl5Gvy+m0ANAdFQFbvQ22aJ9Ro
5Ffdu4L7sE8FLB0tGZ29ZR0grFFE5TCq7EXfnyJV7PQ5BuuE3FsmJgAa4InEgu+lneJiKvtkhzuG
Jwh8k22VOFdwB4Ttlwx0D2juanbtdcCAtCGJ9NQSamDij8NKX4CLeCUCnlrJtm2cx+8fIOzugjbv
b4DjTKe44WUwHNy6lDoeiBJXAR2enD1JnQUam9vZC53LAiEoM7WUpntyI2yms7nUsDe1qLxFR6Os
4qWVNautGq1Lmipx54fi0OdduhMMIbejoIV4dl5S14LxZWgSwp22uPzxcniobCEuLQeinBxzzrGL
BuQq2mhLlz5DrG2qQE2pAHBHnJEKD25gbvIkzZvCgUKNTOSaL9EkbIr/Jjx0nNmYIjYBXv+EvMQ8
bypJR6cN+avSKHNz+VFso1nbR6Dl61BPrU0j2TcLQ8Z79GYUsfTBznWq2IaqXk+9iZ2hLc+QV8+t
OWqP5Q8NU3CACyg8fiOv0vqSxpm3n+LhIUZF2YnZdbdOA1lDSl0ccIneJHqosw2bYQ7UbUI0HSMN
NDOX6S6rkF837OTViJGxGNl5AZuNdJJsqUs4KcEjVkn9IBaU7ixNnFctD7mwiPH+j74Pao4664yZ
H/kFiurQEmyyPYfQGPXA7VrWRIg82CABqlWCzT+FwnIXhhlaiWXklDM20I2S/lzqWseUBTGvUg6T
hErb24PDE6Ic5sASSfEY+9raN26bduDeVv67TA2YiEn07BeNSSLYeOunXt96dfXcAVu9kFJG/fHc
2xR5HrvizSCn8YGwN+IpFQARW4xny/Uevlmtte39At9QrAVT3ghF/twJQagRKkg/0h07RnytRkSg
pm0QlJLoM+X8e5lLtgWi43JpqTsIKCcV68kIWc3Zzr4CRz1kRnOZRjCGGEzZQs+cOVKDZkhMOsm7
zPKbQlt25HPtnbwIu4hvVvvMNJyXQcVrJLvwy0rHVy3hJOmYd5aJrUQnRr2aGkNcfVF85Qu1EtUU
+/+Yd5eGeIJcYtgo/vbeze37VoICr1HwDXYGR3exPrKGGVf8TDaujdgPqnY+wx/Nn3ll+gWtbycE
jSuz5702jGjZqa+Y9zHXwoZzKks2gX1qPheda63HVETcZHyJbHbai6vILohbMNXqNieWuhFdqII4
99rAyduQwvOpPBVRtMWkWqEMDoJ5vvXoDFa/hgWosIl1Z80cCEkM2rbwYlS/zksCs7wnodA/s4M8
VuTdSBs4xXkQDKZrDOFWhSjUPQE4sa56nwPQ5rQYjdZr3TE5raheWVW5S3Vn7eTPs7LXrh2W9xIL
nIorfVcLme3qpNee41xsfDi/c4KHINSZOZKHYcqHgKPtydR7D3PKqb5rlz2Q61MCVrnWycCkMHES
/Kkt0QE3zpkaKf3S+rm8xiV+k75kcRiGMtrnkNVus84qNiFjmSCatXsj0vobjfzejsrybOMX59TF
BB6yxp5TuFcYRjkJD6HdB2VU4HDXRL4RZn3vzuJlVunFKOps2481MLHlLvWJP98aCT644VeGiB35
tKVHxpdH489J4eabO3yP7mAam8wmgceji2pyeARIk2+mX5pHuNVB1rfea44ruzKYaOoFxdNhbn1V
xVjfuu1SR+1aWjAORYtsZY/3XcJOuj8NPrpplenJLSIMSfF0ZTRhckSNGvc2ZO9Qd5J7jCBnw2+H
FQcSHXhX/ziZ1okieH03NkxMYcOtRaQZzyS9un0G4MByBn2HSXpPiSkcFUD7FmMVPB35HITT9KPG
wH5DPr7c6720gzhhkN83+pu0iPwvaqJt9+ldWrpiJWKdkvh2puq0l+3WS6P0IOBfsQ8Kix0HsD5I
Etnf+BzFKs3XdoyAOJxaDK6U3p96D2dpy8nHEPT+cS/sBSb5Rjkbr7KTHXhkEZiLk51bb0u4ASNd
5FXn74Kbxk66reeMwLWjDEO6EZrsqar4DALqUM3VW9E/D/0kb6O8v3QGRCO8MPhU2T6DTuhfuBnS
Bm5GzmRmkEs7xnJxJVJhvCpD4yHV4i3Ym2PS1tWJu2/vNF1zUBazATv0tduRCSDlDVN09TueIIU1
vplpfwUReORcBP63hauqtbbHTXSDT0rtSyTJEwL8e5ImXAUyt7AmLNGz9L0JNZNxN9cTuRX0X7/8
cHXjCRgdt2uevTaTso9ga5HgnBvHqIcbXCNjELqL+tbiCOfRYt5qafGmC1byCV74eWbN3tuTjHZJ
219Q/9Jz4U3lVvriOFm1ey5KDOAu2mIXy+akDfT+YN8s17BAQPE78iFNsulQD8bS9E3huv7hzEDd
0fCmczQyIUKSYsymkeCoRB8/NA0TZlMOd5alpUcXDtMxt5lymQq90SoyDWMAwakkrBES+54dRnfu
Z2wM8ThENx1Uh53fkXhl870CZNOB9S2Swd/GIbK9r7/XKSX2RZ2Ot0noHQpi9s9FSoySBMCy7JGq
6avkKTfbKfhGd6uMeY8pFpKbw6Avmvr2ZilLXedxdY6ZBawcBI9VQZQzVQMbhNIp9rM5V6ck936O
bJo2UUU4ZPYTfzP48MfpfKo2WO0BBDsc43y3+glJknAHxyKld+mPIXlO2GIRu5LGmk6rD2VSwdTF
oRVMiLD4TmJ252ZyR0kBMUXOdtxKAEgi1T6TOl91o4tul1i3tq/GS7dg3qq4xInHZt3lXNvNU8Lw
1xtxoKC+ehMSPV0V/TF/6rJS+yo1eZRN8sv3RceGRMNkmrfDmzZxmYXZMfVgpXTqRdXZCNWfkQfs
mC+dWAVTEpdtx5RHG43cHncFW+FpwppePriaZt9JZ0QjEXxCzEjJItHOKbx30QIDNdJ43loebnC/
QZmTyaNtjf3V4h04dX/l23uMGoQio+2wPZq04xj2peGpTl279oETbjMRyHy3WLBV5Hww5TaetEl9
xKy1ZMNeYuILL+OYPvZ15R9tDGikCzrm6K73yrB+M+V4imDvzq/D8r+myuDoEYbdMcpCaMLOTC8g
oPoASyuPU41Nm06Q41PjfNPPpHeLwUsvkeo/ZEZVsZg0P+iQO09WCd8TpslGc6V4x4RzyLTyOGbD
9Ar0LUDAnZGCkhRmw0MsfJz5dqoOpc/4tqSLPazysy5Q5Q0XLJmMaKiqevumRLi8mxm/nXXQMg5C
TYeQGBVMDBeh0WHF7cBeNdbiNrfZB87jz0xLbUybzE61apELbf9YaTI+5D2RFXmkM4pVUoHVm9nc
rWIDYLFou1cO4zGuWBPI21RXB+CSr2GRpUdyPeWuVqrc4ng7c8rnXee5sRV0hKxct0J/Z0ijFc/S
riLqKXjIMB8gCRa3L0k0G2cDAqpkZ1NmZc5J0uK4TwFyMNO9oCNNdJp3SOrBP5kgVgmVgJiPo/tS
2c5jh60Js1YBm76YAAj484l79UeuOe4xwTKdO1LjIyxv8rB/aMOQ4qSQO7btBhDdVvE+G4UXkI9t
wgkaBobbqcm1o0brA25T1+VTUNUlm3YWG5a73ODrcC04lglQ2wJZZi8LBNYo0W/GmaEDX6W7MdMG
b5thfxSiw6IyocaB/17pRkmcXHqEdt30UavRzDl74g+sXn3acnYxi7UuKXXSALBuc48h19IEjkHn
WKTmT64L5rnI/omwpk2risBOY3etuhfPIl0KuAmVgVeyoqgNKnoX//LYSOhNaF+c/lMAmVgnRprv
IQ+DB5JUjPgKC7LpYXsZy8cOGuEud6Ynjmva1ia0tRmYoKyh0ZLzBcK7nYbF8KLqZTNlnLsopp4Y
vzs8F9zh1sWc1LSfS/FOBRnxF+Hfsrwgw3hNt4taLrfRGF3s8Wl9ctWbS+Lu4okJYTafjhI74rIL
Tta1rWFpYJ8EDXCr67rEXQIz0Y2nN22QD960uC3akRkZQmpuYevIIycwnTw7tix2ejMD9xoo4vte
0jOXgWing0Npw/2sfx+Z2BbiFHj2Bi6iyC0SLjIGLrqDUhYbXK4D8shuytXH4IGXQN88ekb5aIY0
k+g9RFv0eJR0PXpxPI5T8NzyR48dCkrewndRkwj3MjfVqauUuNdL3BtdS8I5xu/AkZpnVMkURU7K
Ok92glRKQGDktLAZEzg4wAG+v7am05mcaOVDXXKbcOumnIzpKnQSjVsa+9SpTIatCfz3ftL57PSR
ZjSJMYrs29pMumLd8MWvqQ+ZHzQ5kSeMt8hQPabBy6hP1jmp8EdgTY0v+O4YVeh0/QxzrAWx4V1p
Q1hsdG7zVNvmyk3Dp7hpLjyHfAvztpIc8mNOMevK0TC02qGDWEzJCxkPbNdE3n2OTb55qjJA2dhX
kxH3lJmUwdTa2ibEyLWzZ+WcVZYeeoj1Wt2bdw39FutqOk5O4v7scYPZzTvTwekzJ129kCrAMbHV
Ze/UQgEPw2MWx/nZSLV+Wzcvss7bm5CCItoeQhYahwF/ZuLCKtPGuS+pDlpNogUrRZBsIsR476YE
QqHLyzMMC9947du2uNWrON1no9EsdszbDnD1w+BCJJxHPEs1KuVNI0+eOQdwfvF+L/sY4RxhpRsf
Hk3d1AUaK7x+2l27PD4S3agvdTKoFxdzFMjOyb7tYy4UrQWfK9R9KiNGywDJ1mGcR7dalB+1JHst
hqz4kKE4NhkwHH2M7owC0aSyfWjD1GstB5V/DUL6ZtH9ja7hGq4Opl5wZja+C1v+HwAW3lLpugQ4
10zyEH+Y90eFz2YpDgCYlUeOoukO3jQPAgwOFfGNsCSU0EzDvjWcfUwFStD7L9Oss4vEd1kJb9d0
cCYjORnM3qyLCxp6NSwEbNavTcvO+1xhwghapVhp63z4N+/I+yd8vIuRyDE9AYfG93X377C7tPON
pESWnPTmYRTuVfNJkjDotAB+rNPRRTxl+T5o9KlkWrHlUS13vLXatxMgWXp98SGTh0UgxsS6MRI8
oaFEZJAdGr5S1NAVs/mEh8U8YraDMqKN2i7KhX2N+n5pRypf6AVQhCj4L81i/G7mPAWmxCrOdBsd
vUNrm+WdyqPqmJtcB0Dt8xNzuHcPc+WRkwkTmBqcSt/6CLcUM0aTc21y8sMmlrNN7lrRTayN4GB1
cDB1rn/0VjbiV8UimoFw3Ete5VFM4vT9Rx3zXWWeOqiazC7D0bsmncYLVmem1qXv3M7kTWxM/Oc8
wn1lgJyGzR60nEZOuV0aN66avQDemVwDJNevNvOprWcV9LN44lBPUAWnDifxv74uzX+C7/ItwuKz
BMRCc6np+x2eVaH5JEiUcg307LY1G28fLc0/REjOWkQqIqSn7Cy8YgdCq922Mbd+YZgLVZH8uKVD
+WHNKHu89xkFmrAhvZHnaLrvyP1fQlD7kaQrD+GMZpY5hkw4vA2F9UiGq9/Krok3o9U91DwzGhNe
qWO2OP8VnD+FO8+a8/aqi2EHh9D7NwT27774329IC0QpLQy6rUN1s/92+TpqshI4psuXTUaerU25
m6u6gz4/mazgPGbnGG3VzSw2oIOP8m1zPP43n77/T4hc1wZeRkeyZTiCHoa/YcKJTeqDEw043pqU
h0+kAZ3FfQTEV39a/Ew4X89N1p3dsdFf2n5+JnGBQ20cv0iNP5MM999yN/45isrZLSk76Nc1AesB
EOABt2G9amdBPA11G2N4vgYXBSVKYwM+a92zFOUPZyZb61p0Uw0QxS26Mch2Ej+t8LwRKUcXXzZ+
yj+x7mGaCOk8SgZwA0X/a+AMH7DlhTWLdlNYBP9wArIB69QFh9BKOQnpkEGCLRuDepqGgxkSWOlw
ac3EMTd2TVeE7RMFNGo0B4FCx0HMWZNGf8rk2xThpbWIfK7ThGRO61svXkx1Q8r/HepLhp5BWkuP
H95y7cfyJZb0Q6w69ucr/GUVEiRR+IlI+UxMMOUpQB3AfcT2EWQKTN5ZvyLgMTCOmUcTAifrau8b
BSezMzgaMS4OS52TgGeZKLdPOl6qiTcQ5JICuS6PMQaFANMKxw/6XlMbcDBL4dwPrM9JoBrUmdgf
Xjub4gkI/Oj1lR/o0nkk7Y1lCNKLXAoklcrXqZqibbvs5qOoOmNsPRMKu88NMOcqorwNPNyr7ZEA
Wp4s7LZbSFW4Blt2gx7P+87DyIklqAGAd3RT8vbOiA6feKAqRP5RCf12OVCnovPA9+AvCi135FLo
CbVrznEWxW3SeBNjn2Fvz84PvYHoE/XVdXAp32uKZ0uv36RG4m4coAibuPyjbpBrYfPvClI82Har
q4DOMXMSVqQYoNcUazizD2o08M4JDLqjcanzfMTZGedbTqJj5/LROtOOgtxqSzYJGyMk19GCCNDb
NQPkDp12oI2bvAaknjKPmx0DVtzUFJ+yxrTetUye7KbKd3lHbQXSY5C3OJW7mtfm+eV8z1Fsvvcs
8rhTliRH0Mx4I+PHAi76vqpwaVWaHp5qwfc5oj5t8V2U9I6GIxxHAVVIprs56v0TOVPtIgTJbGso
D5Xj5zdROOc3fXKXVMI9ctHrp7Y0AUAYJvtUJ+XybEc0jUIivmRxytTFFuJgGyK6+DGXfWpVr4kB
5mEokUI7e708Rn0WKaCgDt8qx++sxHJVWYv3C1DrErVjmzcQkkv8a8Vx8hr37kOp8ACEk4PtenFT
6KnDyC1TV9/CKCAxxQSFaRUnGVmPpjHEVxHnv/op9w5exsYsaotrS9MQCmS8tidxSbu42iWaA5zF
joudYWCKkEARDsRol3Q2Fm8fOKwT0klR4Lhg3nYzZTqcZ0aTW0aTTuCZ/Scxfmw3BWIS7biCEqmv
Pu8xu3QWuH1LOd7Ww2RgFNT/0hzv9CsxTv2pAGAAgYC4QccJwpBIKnQO3CsPqWKMnbMQS9gKJ9ba
ycX70NnmDdCRJ23IvGMhM6xeEWitPLaaA97LthoPgvkmlwKbiraf2r3nsRXCOBPRfVe8j05DXzaO
PRgJCD75HMrbomH6FkrTOJNG9+zOYfZoAZXP81+qM+VBZlq19sL2NjE5j+HI4IDmzI9E4ZtTgQuY
cOXYvyXl1sV3lIX9dFuFDnbuxCYomLXJSQ7ttEq7erzTvShoMU48AMnomiS7YXV4grCoblU9388w
iXgitgetnDkLEzJZUud8gl6Y38i+emNfAUZU2tnG1aOHpk3e57KE42i+m8t4DL2WVENcbYrE4Qsb
EiAJsqGkuzcyRCJk4G8oZJWON1XFniWl/WVk4hm4ygMCWJcvbW2oOxhtp6nh8i2cONkkI8otpdHF
uhuL9CBLZrc4FwFpazZqVMmyokMk2c0TnUq9QyINB378QuA6cG2Q5Ppo+ntVoZ33FcCnwkleCic3
A612uaJhScgEvwagzzgoBHq3NuCKLGovf6yXitRFav3X6++yxv++B2D1NS2OQz5mN/pjf9/8DK03
UXbYJ5i4wZgo2rAAWGcDmZDG2BNbunMkW6Dvf/P//FaHrP7xX/z6Z1lNzBnj9m+//MdjmfOf/1r+
zv/+md//xj9u5M+mVOWv9l/+qd1XefmRf6m//6HffjL/+l+vbvOj/fHbL4Kile1013010z14p6z9
fhXRV7n8yf/f3/yPr++f8jhVX3/+8bPsinb5aZEsiz/++q3D559/GIJP938r0Zaf/9dvLm/gzz+O
X436mv7pL3z9UO2ff2jiP3W6zBmSWJZHR7vr0pYwfP31W8Lm/OF7LmVggDM9KPhF2bTxn39Y/n8K
h4otF9w0Gz2oBH/8hyq7v36LDZcA6Avcc4Hn+3/837d++z9XyP98Z3wUf/36t4br3y8km3IPn3+G
Mg3fYDf9T2RgDsOE0HQX+yibpGx+jvb4PiC5UbDHg9D5qgGid4JJxAOzfMKTx6yATKjfm3q0czX5
b5C49t8YorweW9fJESxlvRw6Xd7db7hlQfPCpCUwASJnfmh0HvQJL20JYccgmQbG1z9tZW7qsFhN
ilFUjtScMpsamC4XzzSC36Tzh9QQpCsHh1Ghg3Qwj5im0cnkXW07F1PrIO0616xxPqYIuJvfBHUp
TvXo38U989HmOe0hi/SPqvtl0E9dz3WA8LUuCywebrU1XfS6L1OR7MczVvYfpomE08G8QMbDGy3j
IFLPTBhw6l4nU7FFA2rEGp7A9tD6fhNh//BIY2XeQXQ4lKNw3Q47BVkRvCibPtbWbqb5iY0gfIDl
PcT8zUlnQcaN4iCNGhIDfhN0I04ExBkJnD3EE2eZnw7xb1LIK0lsJZ8oxe06YhFoeaWkqBCBgSCI
4E3RE0xU95MdaVMyOmcvSkU45tSeRi07vnbqyh6YkxFWJPZ5vrx6tHe4DTQ+JhCT8Qz9jQ3WRCYB
MxxQMaDTKFjsjFe4HtYNgNMYU2jqf5K6XXrp2JpSlvHM+IC0E12B5bVt3yV7N0pO4LGSBJ+zfbs0
PAzZpoNbkEhKzCcjsPnEvfRZ4vDxdFIldJV675XHJLznEy+fec9hejtgb166c1wgZNGXNR7G6TmL
sMHy1tmggGpdPP64VBUKa0/Oe2oRya1Vw6fHNnLVNGdagCiboE8NnqpgJYp2xvAp6Meoq/fJ/qwA
9JUepKqJ2S9fxfISaOLBhkxCHGhINeDeFe067zvSmv3GoNNCZiXnoW1FkAQ5LvAsbS+85G55uzPX
yxxGQUpIEavUOoeyEmMTBOmZzedSvQ/y7Pf3aX2n+0Q2gfwAnB2xbkhQKWF9rTqqyQEIFcVnj6xp
ED1hcrKayZf5w9Vk11e+23x7Bd/TRHHTrJ61+X0Ji/QFVyLRfyP6Mvja8eu1bHehiSR8LyrGSW/y
deI11ECO+HgHFj99Ylrfv4cuAqIN9yXfg1zsSNCTzO5eFVeNOxLCIJdEWGPE90MQZhaVT4xPohgL
QR2QKd0ulwnCCE4jLjgb9Yz2pEI2HBZRLccd5X17vwr3dkrIYcColmvk/RUUrPvlHRrJF44t7Cd8
zHHInF0LdBXtKj0D4hvtBKShDOxpiXGAe7ahw0pF2YZm77XCs7MkNquEWyH5ariIc8UyTdRuAav0
X0a5s4lk88XqdJtJLr6Qy4aPso45uVDx00NUKXRQeYBDFTub0q0ubYr9MmzAn2VnbCjPPNGwTs1P
lTb+NBpqQIk+tc34BLJpk6cWGB/soYIfLcTOxuMCU4XO9I2o9gB04Mdqq+V3dbYfFTd+474NFe5o
Ls/KNte9+EpJBqTZu4wEJL+RqCN2NRznQKGqriEv91lW/srnE23RpY3A4g4ZxzvXejD4ukrGGzGq
dEndFqZIlx7nJu/XMuOa4lsikcMxlKxwicem2S083NHALsx16Uc5YahN56R3ceQd9BpCFY8QstQ8
2pZVQkJPiWCjWdwrXIvQMSpIqU79hUd85Vr3oWAK/SPGEVqV9ZYwwEfRWMzWnMvc8RjigbdA/gr1
ngG1jV+zkklYzhOQH77cqNwHOu25ut6uGl7SsjrRJMhJamFYmBvb4AGGw77hGtaSZzp1FwboLEA6
cC9m9afL4TMcn+vxueEmkjxLRf41cQO67iHhxVpDR9ZYYGulKxIs2oi1tBkdYDWHeGRaoNG+l3IY
gGGXAApTQBxdmrM7zCVimhe201qrr3UXbf1abIdRx4IcFykucDxNhbklx7ltsvFno7QBHzCF77h5
BsAlKy9T/83emSU3jmXvfSveACswDy9+wAzOk0RKLwhKKQHERAAEAYI78jq8Mf9QXRGdqc4u/dt+
sSP80NVRlSkRBC7uPec733A0tYmDT6BN50zULA8FMjyUtEAqVUvgWs/Fh0DUTB+xgnkoDLWxRNhe
JqMH3bZJx5HG6qJRm+MeBvEMdrA77kEZz7hvH0Eba6HUE0iJOyhZOvj/waznACoTnEd4chl7mDa9
XdgTyUY18aq60Ci15ya8K/dAmMiIJFAiN+ZLpSIAapU57nmVpWTj0o6/gZV+BZX+UY0QLWiSLUgA
gPI1e+52S6Dp9wwwL+WHmK/OKmTCGzZZMWP60W7qu3rjd5+HGaxJIaUrsqx9wRCz+xVLyntEkn0K
g+FHL6we3fMg/bgzBVP7/18//xfrZ2rev6mfT+V/W5yGjy81Nz/zVwmt/8FagKpEE0MVrRoCaVx/
ldDmH0i6RWNEIQ1RorqivP2rhNbFP8Qxj5igHUVgexD+WULrwh9g/+K4vmT0V6qp/CcltDyW8D81
Y3/+esUwqOBFjTAH40+k+qcJCbyqtsHn4+HIHCGTCTrMx7mXkVukC3SbvYOwArhMICisVsAsNQH8
jVltPvQHFNyMF5RFg8EIRhjRHmfu16ga5Xa1V8viCmN8IzjHJM42hqN2sK+lUmcSx6aKLyPpDGQd
3IRh9hiWRZ4vm0fymZn5OkJ9CYsjj9INk9plrel7Kb5v00lLEGf22UjpsmiY+avDTtR0mEjVjaCj
5DMyB1iOEPtIg2+xTm8ZisgPKKi91MOVao+X+l3xxdbcx/J9C6MfEI6sCQZBc+UGDm0qSOAjlMKZ
he+zWlIrUR7IItZHiYK3wfmWbyeptLtH7aJQVBmLfqwPIubjMH872QVtj52LqOV+cUfbOsqRxFxX
F0KU9O6lI32nRHa2MM6XapFXALhdmUAOjFuO/kxX7VhCKKEDV961wmVkcdQrpfVU6rMeFqbHV120
VzjkZcVV9xBGk/hDIqoeevRn1/SHTEUZol7KLZNe+67efMTtfHtJg5hTJIWP7d1zKfbqzMSxQEqM
e/jolWZeGIPgn+X7k3qPhjnRJgMwzLbClj0wGgJXEM+56oNbqCe15A6PDLGzoaPSNVJuXlnOCPaC
69IWT488q3wzfRwvsvpD0iZIpWRpreUM8Pt8SBzFwFO9nbCvm2R6UKrWnfJD4k449b14lRqc0PLb
biI+ns4NNdul5R8q3kfWHQIhR2NipktVusBIUgMY83vC0R2MaQWme4wy0vshb0lRTpDKm12KRsWY
EPpZwss/n9+r4YIkidiRatHF2kHp0MHmRvzeVJc55EG8oU1LjqkCMvPZADEt4h89VDa57w5Shs4/
TqBfkYgEp1gh6E/NLrAL3E7C0U4csImEm42AuiGOtbvns/M1xfPsHG/BI2WnUDrgrhtCtVyPPE7t
ysKRMTA0/MXuE3yIUTr2w7vcUQR2grCWxUhwdGWq3wfEzRJdUYcPGeCwuNSgg9HQsdFfWHtQGBj7
3pQFHsSC1yto56RJU6GSqw3nT3VcoqpuJApXC6YtTV1fa7s7WJAzKfgqqdI3nn4pwsdVwOVYTPUA
72xPi4UtJ68ewh0O1dH7chDMZ5zlDpeu79CWXIH60+pZkDJ8icx9KrG06xSVTBzVm6vG36nK95vQ
rXQ2BOg+kjNJGlrJCA42KWUQNcXjRC5e09G/tGiRN4pKPK0YXUbJCfvEzs7MbByHXdyHgBVAmxU0
gOfbFl8jPHhE1Rv/h3Jt4t0e0Vo+0zjkkBE8ia1F6UD8K/kxr4pcmvaXTac8cLtmpjtTUiMwgMMI
krldfcSPMzk7t64qFq+3Nv7UmYrqcbtSlXyt3OJ31Egw4LAKstTe2E10M8exVqnssmHWo9Y8kYeg
rMuakom2nlcPmSd2RuEo8UL68QB2j6vCjTTyF6IuYUShyt55znCcpNzIPHVSTkkkN1D2lGqPxQn8
7Qfw7gS/qrYhKFBIhKd60gnIQ9jZBuU25z3eVnUML6GafJS9EiTx8CRG4qzCOkK8qwjbIpyZ0+hk
wup1iyv3q7w3u7OinwhDwiURHs0QlbVT6YULhwNMv5ATC897GpW0rp0Mwbp1n4qY9WGdGhH2mYq5
xQkxLQroTlHk9NKTMpR0gArfA6Owj3t5yhpRIGMBdisc6Hd6mlfMLAS2exC5pDxOitHCppKfbufq
5VxjYP+fo3v/Neju/wQD/L8Q3lPHAeu/L092p3PZ/jfrBC73P/9H/lH8gvT9+bN/lSma9AeJtAIU
CfwNJDzWga7+KlP4IwI7GJYyp9bBvFQAxb/KFJHqBgELgR5wEkQQYoqLv5A+/siAd0EHSMI9QiPq
jv8A6Rt/0U9VCuCjpPLbSLekTDIU/uVXZO2mIzm99b3kXN12np3UVeSz5fjdvHTkWZRa73ebIGFn
8qq8izaO2EGxu/ukyX6DXIsjNP1P6Pqv62AKjDxf4yaZ45//VC0JCpHhk1sLW38HkmjXr/dZ+qZY
gie6pGvjcfdNTyFJ33zglyIf8FhCFcoHtl4Vana2UVJLWjNhqHbtQdoj0jRPrTvxLw6kfMUhqCpm
MptY2dtP6+Z3WOsXcPNfv/r4iH766qWo8pDwsucRiN55VnroFfz7TF1mU6wgYVlA3nfu3sO5bQj6
dqBNLjS7WrHHzlpOJLcN6LrDzI2npBy5kBlnxcL0oCZ6pRO7mpMtYJG/kbRgq29ViCVW+HD0oJnf
Q3lmhKpL3kvYOyAzH6L7sAenQKy/pM9vbHy3EGdOIXKt+hlHxqlwykW0pQ+G+rHOHOa5M6xaXBWT
RoblbJLO2dGWcKAOlCuhOW0s0xeOkhe/d0/iCzq2yklcM4RljK7SngQYYsT/2LF+GUf8gl3/GkT8
r7fzCwVBqIpBymRup+LH28G9+dlTa5Gr8SOffreIeEvGZfJ13YqCYEqKQBCNLn1BpvuoVfNJzvvT
eowxHcMH1DtGtmwpPuPSNfoPGAZX025Wtzu6GfsGnzlk/Pv6uPnlBzMk3/C1ZyJB7j9Qyd9316eR
bIQvMgkDia+414UeaFNjkbwaLlo8nUXCd3JRc9rI2HmCoLX4QSEDP0JvLpvQGECm8ILcyxkRB17u
xwccx+3xMYloTZKlqFqEM42PsPvAqeOgvXFy6dQNjp66t8GWsXN6T16VN8PTfTxaNMecBAJySUde
yaZVn0zJKSpM66zWwf7lE4El3gwyMkCoje/NGasNa1gOg4sPBr60UTXVDrrPDdKgGVp4a2p0AXcf
Ea8rOhyJgrjq8x9YGk6urvGBNb3s1dN6et6Oyz7GgnjxQH6eIe0p4C3wqddp8ak2bia6JQ7gF0dV
oCxjOQ7gSn9i66fyNDikAWZenNnBENmP1cOT3NGL3zrvIGBa6jECScQLACgTFFPy5A/9kyDd58YG
sVJZLLFTvV5DDDgz8FR7QCD2ajpM8FYS5mBW85o/XaeXYhM7wlbTcZ63MFoAsd6ZL5mHEhr/OhBK
ezKbhJrbOddTfrPVY3YqVG5a5N+2WP3fsqDfqKyGdi2+C1tco2xj8fD6JSly7Ef2wy939XPnQT9w
zZnyOQw27HhYCh7R4YG51T5YWw6T+CX6pRPGOZEXAjstgYAa1iEi8XbPurriHEmSVTInlA6QaBT2
wUixBH8AxeOxJbvSq9hiKbVMC4+d9scEdoPV7qLnPEGdaePGV+tOUcOooijyRemzzF61HkTUBpTH
Gf9MoBxBYoiU29Yny8+4rKt6YaJrnxfOeFSgqId6jC96QDYMpslS75ghmT27kcng3iPrsSbMlZu9
N4YVeugWLfqmPGJGNbl79bDKRvm7Zf4wQYqLN1XFS4WoU6d+0T9RXrz2b+q0WGuVEztEtuHIjWuT
RTjOWn6pdy2lGQ3tOglvpYutB8CeNOLpLrY/+HWQfB1MDj2j52Qed7ChHXLBMOWB7NU0LgOwgpt8
tpN3/sojsxlrcIviGnzUwtzSm3hXFyN8TIuA6rESdIfPZBq56Zy2FFaQsMTI6d04VcPsCs0JNC4m
zJMDVj9UmW0uschz0DOFbO+HGLf7H/Qsd6wWXMkGjYwJ/7DEyOLO0CB55fqVIT4rw1UHD/iQnb+Z
PcApbRgqseCLQQJn9s3gGHvY8QwF2eG2LJ3LArZQerXHPRC3Ulv8UDfFvmNcw3QPVJfWhaCyy+xK
OyN/Ykr0MOy28CWQZ+LMGKZwn8LJMkM/bLUnSHvYtM7K1/iok/OKrdK+2WZ7/p6Of42Oa0sIZTu/
klfhPPINRgR0Q2Lnt+kW0RaMrezhmjhU4JuCQQ+WW4C/lWWMmSqapTI7O9QfJtaeEMg+Hof2oG+Z
FixP99Nl8LrCB/bTCd07W5e9SptsYXshoYDCflqk5XaYJ63zB6pT7F2x8XS0VbJMn/u1tm9Tu7s4
Qrq8c1GXrWC4MsaxsFefUpMXMMd+6CTZpZPeZnFj0dXdC++8jUwwWEu/Wcm8ntUuVuPYvTJvgUGO
i5wlyWT+METyxvtq4vwAum3ipmhH8XbCq0bHbit7YiV4/z57vG2eYVCXRFLUUDsdBMsi1G5lropB
vj1LVvKJRdIV+gpTvZe7ssp6F+xaUh3lg4ND+ewMn8fNFix78ahIB8xm3hSmElZJJCJayDHZXXmn
JGAJ52qLsxzxNsYADIAQ9a1rygfd8DhoXvChGPgZ5oXv4M3KR7FNw54dMncmTB1ntSMcAflr/IJo
um0BbSTDssaRLO3QvaE+Y6Kl7Qdcl6ExxO7YMjJzQdnPx38iDhHWNFJg+OcLXlKu8nL56LcsSqy8
ZniPGaXNQPVTgXFOLFLG3NIaGWgnaOizqsMalj3Gwp7fB9rySi9hj8tfUAS4Z5sclOV5Rvvln0OR
2CUnCiPv5oyG5viQ44AJoYdahtPNPy+wsIdeRNxHYlEisfjLpRCidW0wyUwc3K7dhmAYAoyB+DHf
8pIa34aVebeNKxIy+0yqXInBstNT4DAEpCISgqLzBw4O/qUVwsRgnsfwAnoKvs/Y+jnGY5lnwZ35
r0QDj6DHbUVfxKaQ2GWSHjFrSA7YBz60aQPdVnXSlcCxBavxh7lL1/3nZCf55X6CJYQjOmMwDDbe
mTtAdiFRgL0OjWOg7clYIO2ivvlXhoyyPRzV0r2tpXeGyfcNc8alOZ7iTOFs8VlmQLK8cg9rIoCA
WQiXdKBD1VCyBca6sEU/sEpXn1PmlveZjNEm0156UFAW6M+TD3Z17KnylwpSk4shfvFhhI8ld1G0
mR5My1P6rL5iVjrBMqW/T5Uu1BTRiviRxMIBOk29C+c8eiTDlUxkFM/FrMd9i/mx1b4fSwoHz/SA
3h43W/ZwtVjopGvN3lmcNoL0BQZdbYjCNWj2GE8sC7f4uEzJPqW0eFO3UaiEIzLwjseZuYkCYzeC
G883znhMiCvcKHzuLx6/cLUkci6H+x737es9YJ+HXcZcH8kd22t7nHjJJl/AYUN89A7iQA9kJw5T
FF4Rp1gMiy5opzjzbertDZtKS+arvVdrenc3cRBZ9Iz5zyEx31Mo29o+ea6ezdyPlG0cLWoZfR/G
jHvIGe/4yZa4iGTYGQcYD+QvNWxwy1wKJ6xaNMWqfkiPKQHD/d1S3zJEiARLUH045pLlABSnTXvZ
KsKBSF/ABN4/ubGkGwN3xTo/RfOb4mb7cjYW9CiZLozBHv6IHWgIhqgFWl+qgwtkUWEGaUPFOPCx
hUqlv0Wpj2Uz5z7ay/qDgBa7YSCEDw+jRfYwYgGOLdWT7Nxf7x9nB2o+mW7EfrEh39iZy1mdEEtI
9pHVHm6cZKZ3kTwwEEE5YNVlYhjAlyQlEBswTjJ1zgMZ50d/bk6Q3CYNXpGLiMivm2VC7wfBpcgU
8DJz74kvMonXp7XGXo9hgHvDP5fwgtyj9gzG3UF57wI1SD1+S3rQagcnnPKTbZl10MHoulF0e+zC
A7N2K7KiA2+vzjAaw2y7W6qZ1eceIDDouj8KP51ed+43N5E8SKm3MqxgaI4yQSSDqON9fQoEXFup
jwHyvu0DAtxUwlOPwKJQ2mEU3nDOvs3reIYn492wiXB5LAlLjkm7vDP8c/G94+OA7Hmhz5RcLruV
3Qc8Jxu3et1pc+boVn1kLjuTjgZK3B3lTsEU0Ko+x4ocG9Dcx3UFhNst/XQar9pn+G8YSlv3lbKh
XqQAhwHTWtkhwwGttIF9V1TDDvfDu37iFQZg+SC/GdAW/D4OGqyH0HbjbJGxtVul2wcMKkl9KJec
UpidwIkb8PY+lDa/lROMi7AzT3gzIhutzGe3bPwxT4IHCXT69li1Ok5LlAQW4/F4h7zXLLdn7CQm
eAfZqXUNSUzbm7nFXABDuAPW+4w3ua6xOCW87UWZmS+PF3WKUtipD+PFSw5erj7eDDM041PsL6Jl
sdLDZqE6rSPRVyoB9h4fZW1dAlwHn+ksfVg9Fi8IsEX1aiz1Xb/DtzYwLMFBWzMV3kyiVBaX2Xhn
uHSkjCxT+xqW7sRBgREwY2ZNuGcOGJWLxqbEgWGw6oPzQbbphG1yomhmma/axJjZWJMiybCEmfqi
LLIT1if2eck4nnJumErLSZB55LZ91gFSKF+mfKycyZqAoVdawia8PJesRs905D0xj4/d+ZlkC4/m
wStDNG6u6hAapZHpSS/G1fsC10JzUj7Va2b+7BdeElx2D7f1hwNMjMHDA8gmlDrI52eHtgtne8tY
okZwiIABqdyqYT8reB+W+UINWSMZV5PSkePokfll5ZGS0k/IN/bAFLVd78g+Y3AHg0OMlVTq/imO
Kt4wb32WoC1tmnxJBR5t84/JPlFpJddnc3+teWG1dT1nXFzN9VDa9O3ELkLBwWNol9TP7C1If6aP
LUhDWIaCi83X6+BSPCRTuZpGm8Rm85+R5W6pfj34lT4VyCsPRp3nWqfNLqzavuCxsUrkcDIGPwWK
h/FmtBu4J4UnTwUH9Y3O7SpRdgAkHURpdqPK5pl2rnnxinTFDGnsEc8HMn5rFpwJe7l6gl/RZjPQ
EnY1dipbmiYcJU41Z262LegczmtJDmo54EahS9DPbE1+v1eOoltNkRCuW8hH1F9OShKmlduNV/nD
iqQITwp4c4OK97fx6gB7qH7PkzSgxEwbH5U3PTmEnAQHpvAGSnwUiVvXsVMM2YDwKuJQ2uMjZPML
yANykqm65nP0/UN0GsXinuxogs3Kq/fR+/h1dKRFFk1q9QSFHzQtiOz7+nLo7WY+BFiZUj46RNPJ
T0hHz166mPiFdwtmAtWrxSr3L67BmjJmyJjpgEmYSIx5OaUm6i2ZZSNBjsD5k4xL3Nid0sVnrlpy
J5zJtPAqEA48YAtgIawBwvizeT2vdMcARBq3FGpWu/QZg5ZHGqrs7UwLl84V9MRr7tvUDCsHPOAW
4OqwJLSa5Dm2V1Qb34GP/wbF0XVTNTVRISLiVwiuryaTW9WB4ii+fuz2PPP4s9KxsbfjVXa4e5Ef
ubWLyNUqw2IbP2wofrjDuNdp9GoG6hEPlDP72PltRGfwi/Cum8dMBeFA/waIQyfg1nT39GmBZiOW
drvg3dh1YfJ+du+z8xZ6D/wh1vL5g8yg2FI4FugILv7Ephb1a/6f4DUXfM8ajvnOdOm05te5TkGM
+aItBGwG8eJiBATqOppHMacdr2sNlyfBbjeY3yWu7vw9bin/DjlG0TBOuLlr5p9//hNsKeNvp9ad
MMKW+Ed52hSve9mbrHTulmaLQTGFkPkKBDnW67zAdzv24/AS4l7q6VM0aumMKB46vyl7LDva31+e
+N3lfXmkJY507eRKi2Tu8h9XijlzCwLhI+Hk3iLEtzF0W3/zmSO0+C9g4E+3ZCSW/HRLNKWDqABn
yLmxlZehyPfPd+2M+nrRubH9WHSL0s8O33zq+E3+7lO/QJCy9iiyZOCb9nYVkhYRFkDBTFKDbtq5
uKN5RJ/gTgOI8PcfLP3265KszOQC60pN+wJc61e5x8YFIfIw1Z7SeXfsGWJjNuzRQtd+yyMnOPNV
OcZsMp5+kkzr7qI+DMg3iBwI+n1w+wb8/TeXpIsy/GioH18Z8Pf6LEEyRJ48CYolM8ZNvJXcfN1x
T3C5m51DoiznCH2n+RMFITWFQX0AXBA+vlkLfw5O/uWpmP+8ki/zhSgxhSyWuZLimWy6PTRRG1ez
scU2PXoLT3GEZwaFPgGyUxxPx/m0ZThIpez+Xf0Ey9jU4fB+CYm9O/CWyD/gKruTcEKJQAbLNHnK
54OtuVdebAyGLDnEIYktpt7xLn3zoMXfzUrEn77LlwdtPJI+FRNlXGHJvg1B9pzqzVzgAMEx/r/3
5v70aV8A/OLSNhd5vHOtw52jjBrzRthAdH+YpxbxBJwZ337F8SX5+rjGhQz1nZGa/HX+VBpkg6R4
yTj5MXuevDcvNypcXllkQkuAbX/yJCSObj/shDouV3byN+tFYbz4txfwZb1kt0kSJQIXIL2OBW36
IilW+SPB7JhGDyBEDMzjbQlRCA+CTfWWfibP5Gx+Yu3zPjh4Cz8Z76MOj5PLlgL6s3o3GVsAJlZi
WD19t/v/eSL+3f36siTKShUrox4v1+8cBGpYkx0FpPzP1RqB31O7KrbD4vphen9CSmB9xD/PqPR4
nJrkVauxa8aHKZsbx3RJ26ism4C96qjN8ZSTN3wlR13IG+GoeEpQKwEZe2faUbiw0GU2mH3s2yf0
gLEcMlQwAPvhVV9nxlaZwbOn0flmqxvFHf/yeHQEGfDDZEQIX+c8WlOVhch/h+mN9p7tvRkBkTtF
fDvXNve58ARYCziI9wze6Q9oxlAubFBzOZpimkP72FOrfuK+OvEuJ3C88/IxT9ZjTTCKwzyGIkko
r/NFgtWiXQsWka3vkIxqV5oqi2TRLqjk/nwj7hy1RmOp3nn68M7B2DKla8lVgzO1Bfbu8pzTx+nC
dg4ybKe7IrjahY9bpN2NuJlNmBgdPSfhPFqd58lS57+3U3orX51dnpoZGNkc1SFNlN3NNGfijsWI
4Aw02nhM0UsUzjArAeMmbmfDvXcuT1VQLLDTWY0TxwuwHbXKvp/3K4RVQbK8zc0p9clGpzYZN1vA
Tl+eQlsIo0D2zc3YoDV8BvZklJsYnEUBPtJUCSKVcfSO19s9IGzOEZB0wRGPA+PHHeDZwaqJK0jH
3qE/W/if7OhrnNwt1roPszqMw/JEkgRAxeUFTJVoc4/5zuaW2unrhO4mSOaCgxaCojXbscV2PmU7
HOPvdk/9dxNJXdcNUTColFDpsLZ+KgsaknrxNpckJ2HkVI3ol7K8uowh0EcCi9KsgvR9xmCKFMR3
rxD3lJeMSu73GTNEZjnxsnPyl2QPgOeBkA7PxPOFjHGCCf2c+U75BVeVwUDkZzNIL3LiYmPAtKv6
gZnrnaFjAHjtAMAT73rhTO5GuLjbMS8AeyJL4rGcLFGN5c/9vGJfacfjx8Xz0amdsXLTQcN6t8I4
Gd4NVACVruqBkee8XKZLA9A7UH1S0awMMFb1CdvxgSc56m0UA2RJ8lIAgdy8jDWRBvxEKAf3uRp0
s6uHn6/dspZuzJ+HMF0+/DF+wJ9MhVnHL5ACQBvQTGhIEjAOEp3R4R1x8Di3gGuXbMUTURoGZfLZ
VRzCdk/Fu3xqN2gLsIq3Jn7LVNC5YmDAnnBxr8+wIyGq3xXnijN2+01NrP9uE9cNWPQQTEVMMb6U
YpggxCr+H+yKm4Q+27TO28qRtrA9k4W5M2gFitdsMTyreG+uL533+NEdhcomiXuwim09Zb6/bg4a
rcULM5T0TduREr41GKx/pIeJ4jeCJb5RWIF0DS851EsL+3blUL/hbLiEWmjjd/NWPsPEfz4fcZZT
+KsMxcypuBnRpQKoovim/JTHg+nrSfDTd5bHe/LT6iZc7HGF/cZxzWrJUZlS5GSzfMWeg3mUxQib
7Wds9O/u9Ye0JhRgfTsNy9zJnrSdudWf1HgRv0Rv7OAaZotnH2Tq73dvZSTZ/Ms1YowgYYCgChBy
vzwXROsmWdsMrkeKhbRtHc3P170L22UzuP1W8yV7BeFlXs4ZPm/adbUiDI8KOt527KK1nS2K03mW
naeg8tRuVWAuxQOci+fzG1PZfeorvjbtViOz4mrJM/Goe/pLCiQkeyOj9PPsGbZK3fCaPEUnEkvE
H9cDE6lyNU59r9PWy5bSc+5Nlnl4C4pZOTdXkgvue96KDmTR8LIUGAlA9JtWa5SmFdB/id7IJacd
Y49FO0MVgIBtHOGU3vhPddaxtxbBiI5kNlN07r+6bXTreoxGcyY73zF+fhpH8OSOuab73nvVMz7x
8EiYv1VgbTXy/SlvPPtsvtKXtaNO+RMmEoDZKpRRJpeTpWkPnuBUz4x/TgwgPU5n8AmscxzZLZ+5
hgMx0Nwzhje+tioPVC/nD3ZvMF8YmLdNsoM2kC0U+K4H3dUsw9Kn50Xqnf1uOlnc3ocVc8XKvYQj
3iFDRUL6PGUAJTvAvVwbu7xNFcGZv4FFakVzhN+PT/21ayjVFA9OI830rkntySsBlx4gV5jhgcDO
VNEAdsDYM211Z7eawnvBzt+6RJbAUdnP6/kE8C/2oo/m9cpkEVtwvkG9lwBJCoapz+PFyq6+aZbi
AqvPFTaJxbP6PgkLcL7ioORuTcsRNnv8j9l8zECaN77h9tMRGwTVeoeHUVjxieoAu15nnHmdmCBr
vDKg4e9tb5GH0npgvGE6T/bmHEAJaAQddQjukrqg1eju+awhgGbx2MXLbInz3Fv+OjpjzcaUkZNJ
yaBZ/XEEwIzZg+EQ5AArP8lu/DKWiscOt9VPECAPDRUn/pxb9gYiA+1nhM7INttkpk885BmSx3N5
wknu/K7M0mlFwNTyEsC/sJKpsQWE+nHh8FZDwS9d7ulS3nVHA0QdQPi72lP+XcOLUSYuL5qkiLgb
/LrjEImntV3B2ywtLnBC5uJcWeShGYwAY8crl4aDO5lhIBLoh9TTdaSidjzVnDJgaLSJFwQVXXOP
5YcnlW3WtjTj9K8ju5j9/b7z53b/dWs0oO8JmgrDTtLHovKnrVFOIu2CYS7d6K5yejo1aEHTLqwI
Mbxb+lZexq/Rvl5gEH9hIXE2r++UeUaza+0zD1bYxKtL8PfX9Ns+4+dr+tJnaMb5fr12TN/x8scW
kjFhDmwg0552M2nHKBrmGAb2trIqZ4QUAJyQTutE++uRdsPWjswJVuf9LRxrNQXcP94Jr+pL/l3R
9Jsd20CmwT1jxxaRc/x66x45ZhKXisvsKWYfIDfULF7qjOOeYdxjdL8PGVV0TynYVzL9bo1Jv6nZ
fvn8sSX+6dF1t6uZVFc+XxrsZC06mTtx683Z7Wa4q0irmn0nn3abJEgZEIzg/7dt8G/QlV+u4Mvi
Iatxoj2aPx9Ush9JJvjZcP7jP8/+1a9EF8aAa+jfvl7ib16vXz74ywopUXNm5fjVx20phnkkueXu
MoW+HsqvkO8dTDyPjHK++8a/e69/+eAvdXLRRZ2s13xwdWzmukd6FBK7BSHu08y/B5hijEQlwYVT
YitQ+enPR9rSWKE2n0w7Tc4IaiJGM5CAtG12nVEZLuItoyz2zT9fo798Bdb/eIm/2Bx8+df/vqo+
yl3bfHy0i1P1/4JjwbgX/HtK8/zUdufTL44F4w/8g8csGX9IioQMHxqzoWgayOY/WMyS8Iep0RhD
YWYnxvuJZfoXiVk1/kBDIAsm4kVzFFvxjv1FYlbVP/gdBrRnHbQdKwPxPyExy1hc8Dr+c6cdHQok
PC9IyRNNTeZSvmBGQpa2A2Wf5qBJwBaT6NJmkjNolAignshtPBPULJ5NGFUMRTV9mJtBzhlkPFCq
+GJDS9+GzQ3jmWqL4ScuB6qrlhnxHFdaC43uyiCIy0qvpWFdQfpJbEys+HHTmHJORos7Zswir+tU
SPZFVazzPBefC01aKfGA+iM7Pq5oWBQywL3s1qfkA80H1FpqrhGRLVxnw01m5EN+SR4nGIrEqNNv
Vj2oVF4lARNYMw1ERc7qVF7gh7QT79ohlxg6daPNEakQ4mIQ+nmX4XalmNGMKFLnJiSLEqm7wTyc
NC7FMxsZytYYtjJIiq0J5HQ0hn2VS6e4kBpzBpQoTo9U/hEjjVKI6JUbUBn57BEZ9QT8ESr9gEdS
IqvMBZn9xvnmrMhLTSvJgochL77ccxmCL/E4kBZgZxE3wTEbnXD9nGnVW1JCbJtEy17KN5fJxJKT
R0gcmXOtDrqeeBKcq0lMJQJDqVZkv2zujiEOvtbebfkxWVyw2I9HOQrJbvOrCLKMHb475h4pmBuK
ReSb2hPGK6Mzl6FZDakxxVXzU1XDHad7u8Zejti71xoicGCy1V1LzkjxXJftczo3UuHjrF/W401u
Ehx/zeGtNZksJ8P0FlUeMfQz7H+IxXqgY6atlLW3TkiCWs+DtJ/pcBeUMcYCjYuV3PUDAaohmDl6
2XvQYS7XKlLY6PKmw6xqkjywMFBI1Sp0f8KqU+jKjSA6x1BWtIc0zflLxq3NiC1GhC9283rQFEIm
1G12MJn3oot6AFMk6TqHcBAbxSyGSdRJ/KJcm4REkoRmwaisvPsXsPdUgYDXY+LeDVCGdTg95/KU
6zjBJfAW0sHca3kjzSokP4Wkg0C3HQ4TDVGtivLUdYBM0MqqZUHZjPDvHW2lQ5Aj0t9TJghhdu9+
NE/xJZ611/u+gm12qbE9HRIkAxXD/04Wrp72SFckoXxGk4urZDTGF8zNcDu7Y+bIGd7k4EGJsRmp
1AS4YqeWxI/MQcIHUC9kxwTfZegoyusVcRLeQfCS4ocwxyAfgrSiCvZZHXM2DSwh2ktJxBtubr3f
jSZTJXhUMRVuld03YGLqlfDUk6y+lpCMorfztfcvRZ6GXaKfl4JazAtI3mFvXuB93jo4qLXZhMS3
V+71VkMEzSMT85DCE+4SoQ3I9XINneFVvDVLPT8/CUqh7Iu4VXa3y7LVb+0Mw+5NCyFXwMwMh1Kr
x7BU3Jrk8UCEAeTLM9yE51ftMksm2ex+g/STZPvbbeQmJe8kuCb4YzK2LQe09mMsl0Lwi04sDQNr
9OaZeH/Ctnv8IUxUieJqP2udIxICiJZieHxjlN49qSYxSphL9GI+v+L31PTSsuXZayJp9FTG0rEX
TXeQpiKpF/HgF7qw6zqCsQhBVdVThB0WYgkIVO8lLnwGJgnVTcLV4uJGEHENwNeJwOZI7//QonV3
XWhV7zYXzDHrm5VpiAwxuL4VO7GmvyyvEDMb5Hp4ykmbe3nUenq//FW+BFKLLcuDWrPbt49ZlUU2
drZuKvwvjs5suVFki6JfRARDJiSvloRmz3bZ9UK4ymUgmccEvr6X+sXRt/qW25ZE5hn2Xhvsov24
Vk/9Ux+3eyIfT5IxpwDQLSckQXdJd+9JJ5oysCeOtQ9SttSOBZqq29TeQ0hSooVIyus/09nhWVue
eJvAVCAg5ufLEg8Jg3dYaauz5im11WNt41mE3QLNTq7lAje67DkKKtYw82vt2xsg2NFM1E2HAxGo
ZNQ4WCtcpJkWgia4fu+LJmmrUqdZF+DjiVOJd3GyvJfknLTzdvV/SNI+WUTWrT2iK90c5yHFZTlz
uXzUHYK/7lfmXxUDLM2/QDBl6Qgw3B152sB3WRmrbG+W5D0x2WM+h0eyeUZwNvnfVsHggp+h5b5E
J13eUB8rciEo6z0JMBOCS+7FDS7GO5I9dtmMDgex1VAfi+FE2M+uuaFmyl9GZS8D+k6fNN/VTT7L
8atkvUuaxtH3iSBXCBrtqdl64pKEH21S76dsisoSTYjzO0l/wHtu1uWHSKq/LRQaoiL3JnvKnOC1
Q+YyoKCF2PzUTYDqwDbg9SQ0lQ8bmAHOk562GITj3chpIsofaPjcAHJvVQv6hW68d/v+SnjIVtn6
SDT8kzboORB0LmwUgr0cUDWvbvijZfH5/5+F68Zu4yUadfvoT7AQ8UNnKBxti2nywkC2jVHulkKh
s/FANeQ1WiTyxTorfZ9WaK0hPs2u4AzK1WFYBqwP+Yss4r1V5veGQN3Z/x07n7HzMJcGZx4DOiJ0
uIPXFWkh+Hw1/umz92pA12PQorucpIgnODsYat64ahZ6TIZ6JtjU+mVClRXm8tK5z6VPfljx7mus
HdbOB1STD+vVJilzPjpxekzMcjc69Z8cyJ0ktrkMWf7j9Zyy93goL3U2kyrB9shAp1aMRuRncPPf
2ry0GSJncDRqV00hDxCDKACXK+jKeMYQWvrccwhZl6A8dbN3utku2I+RMUA2Qb8fB+LDfFCmi0B6
O++Uf+6t75DTNQUKM8h/ROCA25aR6j1CL5kCd8tHOaDiY64tKvQ6PNOOiRQytKScdyLpthgmD1zv
ZJXWKGyJzOn9qK5zSjaJoaBB7jhdwYtkHKX5nxijaTt9yiEkwC1gxkWQCGDD55oskZas2RoBZbJO
m5bbU9d4LsrwJxHLIY5fdIUsUtpbkHvPJLGj2m+ED8Uq/EoX8+pX+o8Z+YCnThthEt6kzHivJTMQ
E2BrFtVLofigljXSyLUq801Z2r+pYygkY52kpC4NHAPT+Oil2YQLlCPaiHETwJPb1ElyClocq9X3
qufvIhQJ0HT5BuTzMQ5BcPAJUPZyKIHLwttFFjHNF+ifeKWc6TnBWOH0+3QBeJEklyLAaFM06sNq
AEQp5R86SAPJnGwzw6rDweeiGGok6fJdTHDcw/FWzTGbDcM3V7cPVI+HpFqeCbm5iCJ8uUFdphlN
UGiiPNPnkdNxne5bOJCe+5N46htANTA9YKLdcuqM9d0lnJK4GJoWb0HdchyM57qZFRbpD2EMJc7d
qk7Dei8bf+enhHVOcQ3O6q/UbAOrgpTGG4wU/1H+PU7ewUMrNsTzxkWuvihE7xPfAM/UKJk4FGex
lHxi+82UIghymDqVD/Pyh4DtuwXlLpmzJGSeR4g7zYTwE1oZnAcEryVXOTZ/h/0SLq7tLWo7Dn+A
+99g0geT456z76U9HMuFuCzCwuuAeWhFFMn6nqXu2fBHq8+R1TQHDmmeAoawQJ9DkDEknV2NZzYl
v4DKNzBryRxSUL9f3NA71Nb8HlAfxhjTs2q7kKIQ1GwejL6mHgK39xY99hR+Q4Paa2PAwKMBbe0T
kNdW+zsRkv5rvboY++e2IH5rieqBSR9vY6lgvkwTN3HxSpAhtz7bRPlVV+IlrY+r4HR1Yn9L7Y2Q
ljH7OgN0fiH4N1AY+wE/sT0kaIo9FHPiRewmY21ANbxmQp/4ixCD/Cefxx+uahcZ/BbNKDaNPWxb
IJ9GwmNP/vKYknjABJZw+9GwiKKMT73hKRypH2JxrJxGHtsSjKp927e5+b/cMLNV8/MNe5YYLpOs
bHBGU8XIBZWkthI05Gywxz7In8aMZLvMR1FcrxyXWgpx8gvrY2rEpwrIY+KCf2wX70XfRIexHCGV
gjtqizfVA47oKUX+Dth7yvUhwRMBovHOsHYWA/O+EGr/EEAhffdGSlFq6zr99gkcqeniKHLCGanW
aG9urx1H52bxnqRg02xIHbS+K9yEjKwdDOwrmXBrnh4xpgs+vDm3F2g/JH/J1zCQW0BUYALMPATa
0z7n82mYvJ2tBI64AMDXcpUw9eGfudU5rBUxJY+tnSNixMhA0jB5lM9k+GBZj0kNo3QhUN2EiPbH
K5/2XV3xpEC26BkX1zhAQjC/8Xp2h4WebQIBF7+1M/ul0GxzHWzIo94Q1rZJ1wp0AJAuctXWDNjG
VQ0PXJZcLDe+Z3awfXTL9q/BvxW/B7MOX/lS3PXxSKAUsGHpXGTzk4CnAKc/UW3UXGoDh8VU/RRf
K89mxi+46tc5Tg6eTPepRudclyTUqvu+ia9JuM0tWk53OhQOUHsoXqWWZ+DnG8cnBoUipQT6a7xz
4b5nfnbIg18OzVIR/ylDrCn5dHBq+WbbfFRhmrv1jy7yKKuLezhSu6B6dtRXz1JTtaTWeH+7CpdO
+FU55yVWe3SFBXV/tEa598q66FETnT7qo41PoOoex+m9oQaT8pJjdMhgzcfyYwJTtmKYGHWOi4ZX
FeDSKNRdiM+KKCCFpnseXifKZhvVXcJR0VsvQAVIB6MPbtzIWfLNhAaygMlqF79WMkpMprYOGanJ
/Gmxv4unh4X3RwdwxW1W13EYDTie655FTg4jKmUxTUbnLeXaDv+QEXynC/JqqnWXVwdynFgeXm/Z
XL7zKqErC+86Vn/8HOC38+1JP7LwYXj9IVu7fZBlxwULxBqQ+hNigYGdqAbvLic8zYznwt/Jejyt
DIaVO2yXlZUHKnZ//Qoo4SGiMLfGi0eBFVTlIc2gLqtmMwx0PX1/8VkPKY6d5aKqZ5kheIbU5Tcs
YMLHrgu2UMwwn1JUWwXQ4PBztBG1xwiImKoUlB0LHmJ/du/dBf4u7+GIUWEdx8gr3l3x0xXrdSlZ
Kebd/jYXzkRNsZVdppGEaTPCZB1qfXTD7kEDRoi6Nt56k/VH6uwJyO0etAwKTTJPYykGBhFWvMtK
9bK4euum1n5up1+B5CxoeQWLgCMDhMbGNOapCxKzdTXbBrTLD8s4kTHS/i2DtwzizoGArV3tlE9k
Q5yV1VIf2m9xsWx9KfcO3cs8lidsdZ2BnzgsUR/g4Q6Hx46CM9QqWnW+t7rlYOYC5Xn9MPuXofK5
ODGlc/gJ1e+TjP7OsI5DnN36ANvK4Gnh9umM2A859fdSPTEvu1v+9sNxZe7i0V0R01KCbLOQnYy1
81cRCV/mxcnDMjdVzTHhFSKv9dNwtrqJ2tb0CKE8Oyu2gPWvVxAsJMuTQDMYe18znw2b162pzgNt
PRm8W0Lj7jrPu7et8hdnwl23HKHe/APYuzeCRSEWDtL3IqeBojuNG+K1zymawHkA09gQrw0nEOHD
aSnS+3j58KcaW+WK1Lr6sHE/aFztTY+YXpC1FkhYQcvrCuI59cCz489Q8rVQ4x5W2J0xn6H4txTf
i633xPEceimferQrs60jORL+7G6mBJEIfpPAEHTHNCipAMvU6gpu4AvAws5lyIV9bGAPTNTvw4j9
AvdmqDaZ+TJ0r53zDCu1PZGjdsgbja3WJjrOwCxp6gmnZbWLLfNT1UGyLQZMKpXtTxvpjAScOfb5
CodF/0wkyFj28dVv33TwTUDlrjaUnZ3Lq2L5wORqGteUON5jChzIv2Hzay+/pKr954l/nnbuPJFf
AlrtGYFI7S277BZGMtL3+3Dywjx49Mm8bqnRS21+Z7X1LjX2SNLacx7vmduhsz06/v1ojkSlnmaA
Q3nbRL45NtM9FQZspIaieNlbo01SLTNKf/qBhU+9LY6je6o78iSQ29sMQ035mLXipSUp3RUva1Uf
HP9b55Jg1AMCmL2F5ILBzE5Nn75o76xcc+s+FX327PMczIJL/uZZSAQOVL++HysyC2mj2KO9xm4T
FQklbRGq30uLCTUmQ8fdiKA+DXr9pl0nfhktkAlfu3jT9ja41a0/Xqz2V8O1H1s/xM5fyvjDJTuP
Fvv/m9JuUU/0ep9hTZvBQsrK4wamgpB/3IyQnWKJAvMvmzUVY0CViNIo69doFD/zdCWxpmGC5tx4
iHtq+/u5uw1kadGC9ZZlhbGUbsllH9bXR9qhu7p/dgu222zw+UZ8Gh4H8uKpMuYvoozeSIecObj4
bykreOsAy3q6/+py86/tUBp2dGZrsWGC7WG0kWB+1p0h4zohIzLG0yCayHYE8cCHlmcl7hllQMjP
1/JkJLqsEVkahQdjWICv3a+qCa9iaQCmExWi83dDy2i7B3cOD354WfRwIWENleN1LuV+cVwKWhw3
HUqrNXsS8Usps7OkBiZ1C2EA9NkJMzgKrbK4duZdYNvuv9uuv5+61zLm7qSnLQXlcrAiVBQvpUHZ
am9ZhJ7drEUhVLUN+j8kTLHsMCkQtphM6UE5+RvZdTSDGLW78gwXCnM2aKJK/oE1eraKcBu29SsA
qO+GiY/l1i8VpCuRJQASWv13NBjTmZ6FaRA5qOaovtzqmPY2UQbBPsQ6wwuxHd3ljECbIq+j3AYk
5lLA+h69bINR8Unk7z3p3gVJCW77XqfBAZzP64x/0Z7/lvJ379b3TfHJy3Ee/P1SvUvxlkueVC0Y
PHyVdbtbQDSM2sdyimfDtnduSu4icFuSo450ybEZX8h7AIsg1NaoTZEj0ipcFptreK/igJPzt/af
SgyGqvurGXrolYSrcdgHTvtPls5WFKclng8GjKXfh1HfKezDJGnzFrnhc9+Bt7fMmzftCa/BB5Zs
B4oTsKkA1HfFzReUNdtF/07y95WeI5W/QyAAk3KeYmva9Pof6YxUF5jnZRWNpErEKn0JG/s7M0in
h7E7jmE3k5giO0zHiqiv/K4Djt5j0VNj/p4WCCka90qN/ti7uMmKJDCbgAAi7Jj+qa+4e427WlFR
WB2XCy+V0xdOVOWKQEhyECbHu2pl3beJek1XthA04jx9pXjoCmo1C7/W1GPv7FVwGa2kOWo//OXo
ob7PNCdDVn2UQfY+jJjBCV9+FHk0LyQxL8HyZTCPrF114tJcnog6xi2ss1/B4MBMCTTlaOgdyyLw
uM3mvedSNZfp4OwG/gOq/b+cRCnAMcWF+mjVnMhjGmXL0aT9qcClUnXZvspQqDEQsTtUGz53zZxM
e/ZW+0QtJ1EHd6UN24WJ0y2xpA+InqK8Zdradytx8IMhTASEBTO9QH8srnUUg0vye1UwrujWXw07
1zm10vP/X5imxqQr2BeAV08A8qgW3IvsuvyQeIgC/WxvUYwmQRE58Xp14/GQT+hzvL+GG581Dd79
rtmPpJeD3yV52G9efU6VDlpYiy0dGquPnahqZlIrYpAWS/KjJ578/NyU1UeXWX9zAiGahNqHCa7L
SDQhjgrEacntree3eVbkm4wYbydKwAU7VdKA7w8ZOg39YVQ3jEVPNuBcQUIbqUi5WL10SwJRN3LN
dfqc+hxBzbzpY3Phhb8sJFxm2UfFxi3UcpPWiGtTl3ylCqUNtzafltYG98I5RKDSthujuUjtrbQk
zU9RU6wuPBCMeK4oMvXRUiO6u3YriDQggC9PDsucnqVf3ZDB05PTWt+xpQeG3dxfiLPjSxDXu9Ye
wkssCL0aA/MwWN16iB089w4SscVxXpfbUzwTUcm4H7eYvBZCda+5QTbm5UyFbwkUQx5SBCfr0UwI
+eoZw5nyY56MwvgHq/SedUIuolv6h3phYLgG/ABZaqdRcplljGQyH+c92r+SbI3nNRmjNse07LAc
m9kw3efHoY3FScXVZZkBuqXLZcbE3LbxA+ELn3Pf9VELk8NrUeSaTpz//2LXPO5WS9OHcebZzuzw
jLHkTeRvSRMUL3ZwbOuVkJtEPnmpwC4cbok8u4Lxmw6pmn4GF5/oIBGGOLCD+zGQV9Xi7jMjkV8W
708bMjHyZcFFGU7dae1DNxqym1eVxcbU5iczLTiqFJgOe41PeY3SlYixgQRDkDT5MG4nZTjtXSAk
VcwtQObzvBGClzDn0z4HzZtMg/ZIJusl95L44nouT28goDW2cs+P9k7Ms7uztYRipzy8ts4ltLAS
84HmsS7oakcgFIoCnBAMtUvyrt12C/ZpgsZZsLRE6qxTrs81lAtyAoso9H5UPbs7OLkZyl6fqeNc
f92I27qsmu20miBSnnkgAFWd4sLKjkOs/xKMAcOi54Wop5nvy8f+TOLZRxmS9EU2bLotKPgGIyiv
DFMGhzsEa9FdTrVZT+P6uNZWfUwZnsdqDnaBsd+L2sNNiCFmOwespivB53pK3UMdpLxzLkrphq1e
YApQV7entCPmQ4ynRqMbLLygZuIchvthzK4WGmVdrev50Vtj6Bnlute3dVeWZH984pCiuPW+J/eL
tyJ8zzH9sZT+H4JcXUTyXSRW+ILkzgwl5XfZRUQKfUyeew0kN0DevKsJFWuY6s9scsArjz6af8EP
RHgZACWPH7TNvMes45wVWuSHnJB7phlVtodiRet5S5wLdfCelRMo8uE8Bey54LlO+7Av3seavxfb
ltkQspKR0dmdZ13jCY0R8FTpd92XL1T64YZzGRtFED8mYfplOawkQxJzKMgYzLV8ClsRE3PspQ9F
xeIsTN3HsISyDccTTFadvk3eOG38UV7ZtMSPQ4gDv9Mk3XkjBUC6snBLEmA7fVDBXO3JAwrbryxQ
4+++u2G7G7bUQdIcBtf68IIBo4akpPTd/DLr8VcVYHceJ0r3PuWpW/2XXMnHIgUcYSqiYxJ3PGqy
ZlFWs3zvYJ4jgwFsKkdIJZYd+ux9lp/YIRCXT/6R6KutvXCypKP3I1iRU4max8SzsEX3DWdnPdDO
MI74/4uXQisf55YZrng0zizOw23WOWbVXyvpfwAEpN7L0rOaytL41HUtZSmJg1RyXjrTuhPfxL3N
dGIgaXgaQNoHc4nY2nsyFrOqGPY93324Tv52HDUBcQruY18S2QTRfZPpoL6AFSidGB9UYWhjIVKV
1kASaZ3gfso7kBoiAP1YITk13a7g98lnnZ09MljruY0Pll//68lfZChXtc9qtJg/ttZptRM+a0Qm
RLaP3TbNh3evi1tmRvmpswues7E9W+xacxXQlEk020DwZ9OMaN0BwFdgOklxKJO90jdWz1hsworE
U8vX+9pa32o5PXg1xBjRtC5OdwTs3ZnQ3CribEt2Zl52TLzK0zS2B93Vn7ENnSRWyR82S9QcoFvJ
v90liwhIjEu+yqaNgWa0j3HqlDt7JLeVdRKiVVlTLtFIux4z9CIHwOCzo/IQ6Wzh5eK3Mf6wj/u+
25TQ03U58kI3qt51vZHwYQi28ZLswxoa2PNWd+w69Wtm1HSXu6o+jNxk5BfHDw4qFZcxBMDw4CUx
/XMiSkZzjTkmJeAZ8pDoH3IkGcb3IyLmbTYhLrD5TtMtzjmQFVbph8CNeJ2ze5UPRztd2nOWgRny
O3V7dj3n1ffiXRcb9yiSqY0sEbxYVvXPmnJCsgK5sFzKeUnqhITvJQgJuLWqFzeLnWdJA7NpB9YD
xh39A0Ed+7CS8ty04ZFX0NovMdpb7pn7VPVvllbDoepKhINkZR0KwMuHmdMWuU4pTwHxm7u+Ssl4
qILwSRNh3Epm6IwcnNcOVRR9YP7QurYgxW+VH5WMdB3Pn27Yy0N5yw2ZmvpvPMXJ56rL31b9HUx1
el3Wdnkt2oK4t5F3MM/k+zB1YNkWzmygpQhrbv+zWQiVLZYR1KDIXoiB5YQpNaVR1kOGcqTFSIz1
HFJEAkeZ4HVLoyJt+9Vr1sJrKPDyJ04PYy3P+dVzwD6O3d6YAA3CbxnKKPGc9pEKeZsFtwxYV2TX
dM70VZbxso2t1ECZglpaVQw0Qit1Tv9/CW7/lPmldVTpvZQ1vvuuYkbsTIwF49SLHOIjS7dOQShX
7Fx6VgCLGu/FSsRRLuITl0r2GGj3MDN3PiUlJ0HHZmuXtY486zSZzih0cuqPoLquKmmvzu1L2YMz
9bSdHWLNbTvqxbr3+2x4NWkcpSJcXo1AXiNJBbN0+hoLwWI7tnBqN169K6tObmsHmoTj184JRYK+
E4uc90Z2K8CT9nFyrOBesjaZhyguXPfUdIwFlo7WMYOx/OSk7r4dqm8rbLtrnqNzTmg1AzdHRm3p
SzboFMlMATCD7HhBd7f32vxzZbwWL275SNgzci07rR7XZv4pmxQmWeFyT2dV9b4mdb3NExPwWEhx
TFI1QheKvGll0hckYuc2c/dateLTeDWNWyWr48A18i590qd9PThHP2VjTeLnM5Hf+hwOTIeUXz2r
fKqeWcpuCgNxqhN2d9ByDl4V91LkjYAOqqBi+Bib4lhn/rbpXDAPOgUKTfBvVMCEPvhMYaO6aXqS
kX3n1HrFzyp0etYj4ZGieujdFqfBtF6zeVkikOztiXLtqQQdGs09t09jN6za6ol44NsXf/J+r7O7
7FLWUn1nxQ+kUVoPzu1LPtc4WhzxpmkNYKTU82Of2vOjq8kxXdkkCS80j///uQoWmtdJrlG1jNau
6fPgrpMBMy87Fw4RN6GixZcE2InhzHsxP/n+ND9JlZiza4n3tdfhzrO5RPImHK6imsdr47hoosoS
ZDI0kiSEG+H6AdOQpg4vdj6SB0PtsnOV7L2NHrEwTRTaUbdK7z70F5IPl9iN/Mpmbz8s7nsHcJv5
WHmoCCN89BbrX8DClFurcB9uxhNkeppx3lT/hrZg2rGjN9TLJZ3D4eK0Ff0AU0+WbGV9sPO12Pl2
P947Gf9iKpJfbBj6yLiL9UlyG4OC/r4RlLLGYHtj8sLmHn1AGyfjrgms8jT3OnkdO4mIaJGs99bi
audVCO4FFzaRjiAgPVQ5qnePTkOZ7Y9NjPjO+xhm0n1qxZwrKXN4eEllLpVkp9F4SZluEUAGhK+3
sGy88TAKvAk3FPdD32Qu4Jshe/BGrMxN0IPcKtevFEk7B3f8a01s9Dg5mkOe3z+Ei1Gmmfohj33z
HqxcI9xAB+2FHStdGTwu4RA8hjGD6kTDImu1ZG+NUu9GlpcvbrGpc6hpsSPgKxCi9VppcQD6hOrN
vsp+oCpDIAZlZqL3HQuKiVosDPTmhKYbdjdatCmPUu3jsHWH9nGZTHu04hu9K3VYDjEAOnmmQ4B8
a8oAbIwzQsq1zJbHIGeKwbc0+1kt3rXM5n3f98kpsztn33nd7zQmPdBiQ7fLg44Bd6jLtzgLuidK
8tcks5rzgG4tauI2J76pK/YzGrK7eGRsvcR4MQ0lacHMZMZStfM9XR5MNUO0ip8S1em9JBfzLhO5
+Mgyd68rZvAkdDrEDRWMety4YyE6fQdtEXwkobn2sf+gfKwO6cSOA2Z1fhjmBR9LLqGCtprGcee7
63JVkwCWbk9ROoDfLMRzKQF+tyuUJM+ftiVX+l09y0cTrr/KhtbVTwJiAqdYbT2r7LbdzN5mQEFx
N3AvRvDWP+zZZG/8RbiCNkl4mXgQTvDLjeuvKrY/s3F55wXKNjqJbcbx3mVRCEOSmtUYaXX3ld2E
b35JJE9oxO9lIqyJmVewmyum5Qn5vU++HexWzwq2Y03GpuhvmZxOc3TVeqEeSaNJZay2p+nTrcf1
1MUCwmEhX9Ng6jcWIdysyvyr5me0NGyiPK3knjgXFq/OReU5hVRroyXrDejTnOFFyWlgj+SBDIb2
o6nEuhk6G12ba5dnKYtiX92UX3mKLzEcBYQxry4vgpD4fUM9K1ihxYnFfkWmW3r3DnAP/L85b8we
GvJxKc19ryboDbnKj3n8KwwHSabOF1La9z5Y4kMzqsti19NLCFtrSbk5u8RG3WLjiDLnTuv+pHM0
OuM8p4+z+1IndXkQBuEBAaNXJEjmblnr4dioEoXumIHj8SDBM0T0qMfR4pF0dYPMh0wJ8+GiyIy+
U/GvgPZ0Ywe5F2FeTc49+/hdYTPhLqfJu+QNzeOkKkOF1mHVjJn5yrY9ezUxuQ0hcHYVH3GbuFdE
w89p2ztMM2nWx6owO50GGNiIokUK4oHtSlkZqPSVCPr6OiMXYH9Uyp1rGxRl6YjrgUjWTRPg9ZQF
H+fFyR7KJdEPI0yjljdAMBomg1UCUbdIO6rDtSLcEoZhwbhGiuW+WZXazWtwZk8RSX7gS+Z8LbVX
3eeN9TXafh8NZFITaRF0ZFItKirS7M9cDPapHJZjEc77pmAAPFSXwEAySxKfyYWdNPvarspjmEwn
b3qa5nJhwS38rdMe67n5Wn1UoGr+Xd9kM3nr/HO1K9EdMcPUGg3kkA0u/8cHOy+asxWzRVAeMFGX
ndglaAFkFnrQO6uYu1M4dxd7Ch/K2v432ESRxcstbYuB5byE9yQKuOhAuRiRx8ltRx4YE2xsiQxy
7gYxMi1K1ZtWnIMxJMd6YiSSk2DP+pdEcJXhVa2dxXph9HRH4EBwJytRoBGob5oDrBTMzzDqNUxz
DTESfPYov5mMiCBjs7Y6FimAoz70FfUoPft9368t2x5/G4Mxj1ba6APJ437U+v1bNy8/7TjOlzAV
88W6fQldK2oaPz60Ce7PnPI+ajTW31R4Ofh9/5AVGe5S33udvPpCudztxUI/Y8qG63Ns3fvVcddr
n3+IsNxlItbRbOfP7AxmpDLL8tCZgTmB7sW+7vHbay/Adc6QTlfuNXGac5zE/YHo7lsAaN9tG7H8
iMICNCBb9WTVBv6CAeY2WfP9SHDT0QQwl9hxiZ1T2GrPIONY5sY5BgB3ZoabJ+81sVf7IotxV4vx
050YPFUKckbzj4O8ilrVo+SR85dWrNZ1A9/Df0tDOGTsNgEWw/UcPlIz+mwrFI4W4Mdulzm7YhmQ
ZU5Zjjwy1FR3UDRz2uPZRlYRVCETca7wtunvOc5B+lbzkbC/KPepT9b4rypqEn8d5853HBDDpWNv
bLftGevTbzdx+u6JX7ZENOFObNJGP3IH7AaCEV7mIx8fQTD6KCDWfKZnBY6PVpDCXgo6K2Ppo/ac
ZcMMkvlGF+P7XSGD1ugNM80RaLWwHwVhU61w8p2oND7/hQbHKVoGu32R7Vq3FkgF9D1nl9lmJevu
2LqEqnVOTum/uNWs9kNDGphdqCg0Kd4Mrykvbdm/sP7ECSm0heOT9s8jemZQ8Wvj2y1SeH4RhQbL
p4600pR8tUzqx+HvKCLm6e61QO7C0HajggC4vbXOx9bHlc9IaW9cFJpe67GPQpfhDrdLmsK9WlFS
1jH8vqGQ86Vyy7dpEM+uzoYHYaazNydXzv7fbk/upL3ipaeumwt96W/uBKdnmJvfdtx5bTk8MBte
1UgnKotE9c0xi9cswW1RTD4hcHl4qRkqnCYKFmTPLN1cb2WcBJg4AWPk4uHkyr5pcfQZsXZ5WJgv
9Z2D+sDOJ8JSsNSr6rtD3keq5dYrkbKIjOvdmQwO03E/Nv50lEXyXJiOy8spmf/3GOpDKsWYVufO
WWo2+Fm9T9bLvKbzTzB9VqNDZ6zL4Rom/5Ka8K+gI+6mTO27cHXzyBSYEMgXhnNM/XlrMhfeMnT9
ASuEJZTttldPaVlkVNLpWzfG9LYNj+vtr3FE2n3dEzYD2bbw4n+ZW0ogmxG3O5CyTkeNIabcXr15
O8T9t0lSFBuug31cWPYGea+178tjpse9GjKUSs7abZ3M0ttqqJ2dCdg1puydNotYIen27bWjpjpr
sCnrIHYxXoaN0K9t1labMEgg7tI7b3ufN39eghWlig4i00+vTssPmAQL0I61+U3WKNrLepBbO5yf
FTuzrWkAVefBCLJvTf5NOB0KBiInYWPf80lKTsKmu/bdi1F84Blqp1E5SqCwPowkG22QTz/4H3ln
shs5smXbL+IFSSNp5FTed2pc7mpiQkiKCPa9sf36WpavHqoZFFDjmiQSdSuQITndeOzstfcmgh3+
wlf3MIRKZfgaHsyh2mUN6anFyGvD/41vjohKBzvrPPzUGUnqaQN4gdLB3TsJrLO5RCPNfYmGSt+b
ovf/OQT8MjW5Aej7LMviON3UflxtzWM1wtQky3xLqoWWRLrjH4AvxofCBnrKdMt7TX0nR/HDJFj2
Fc28EdbyHg4enzFbAu5vn0Ys6p2K/nRe1J4Ng1QXN/fHtWMOBzsZvpXl0RjQpuZ+vtoVjuXeq0gX
Uqx7yRVrqQxtLxHakxzpMO/HAbG0qxgJY/OXaRdq41eC9svwpVENUe521LOI4OMOhtBA1+uLx9BX
5zHOur3vNl+m3WErqo2ATtOFb/5c3RyDs4K1Ab+gobMeJbCe4/7AIbwlQd5+ViK5OIV0/8jQOATi
NUir7nnqQnljcfc9clCdI1wD05i/SCNy9nlUHO0s7NEgRx1tOD73uADWso+93dRNcs9WDMM5dHie
2bd+SuYX5TIDlXe/zeabF6I6BGi3qzZ1rzJpCdego5V1SvXtlCS0ps9TSrqhG/Hpd1pB99UI+shV
cLU4LsIw30s+EtZ2QYEZQniGyebIs/Z2m79lFCmeLGqjdk5AmAcV95CXFr+S/70p8vZ/sQrawdn4
PxgrE+qvvsr/7q3kz/y7t9L7ly9cl5oYy3dcST7FfzZXEkflIaS50rY9F1vj/zdXev/COUnHHQe+
+Z/7YVzxLz8gxMo0LbxYnrD9/5218p/ItP9qrbS0B9tlmIEjp3TmvzqhfctStoo7rDaZR7LHWxp3
X16xcHONnVdbmueQiPeINbxZZV8as5wyVu72hCbCW5g3idseC2fPLuOma7QSUW9tYzkbVUDRlIY2
vT++JBteaI8Lmc016ZQCmkXJN5+7O04G3uvo+K38WUqiMCr5CF9WxONjkeD66ZuLM8kVrrmXAU9w
Z8JWjg66gHN1l+e+PPWcxYvdnukNvcWjv69GUog7pz4O9XyO5HDEoYL2LMOHRnwCR+5szwI5yMVH
Mylg+Re6+4hACL+asaMUoKOcLgTCIJ6l7tYVDptIJuSz+U+Dha7KXjpDp1fBb/lk98k2gm6t+PHN
8DmNr0MVXFXdH4sZ6xwlw7KEC2yiR7wAD4oiVH+o3ghtxCoZ5hLuEpJJFx10Ao9Geujncj0OyaYa
wrXh4Bnspo3ngaewRojy4rlB6Cuj42ypl1JlTwPrna4kDTIZv8Vg3uKO7tMgOzRvFmIww9yYrcKi
grrv2fyJsz80G3+uX+aASOwEG2ubztusZIlq5+oxpnwvStd94UVrJ8vXOUvgKuuutR1ueXw/7Zis
ChCeZeCFkCdgZZZY1UzJGVUApcOgFDo3mX9mPDU1THjF7MRIBXvk9usqJfrY5+1hOrjbc93wQH5t
kL/QuY3tDtsS9N7FzUd2lEX4IEb5u3LlxiiSu+CnWHAKRRgBub/06XvoLGfPxxs0+GweCXIH3kja
/qY8f8O4t5J9911x63jgDvqYgTR2gWFugiVAjsm1YHgc4ua5jfODINNjNhkLl/fEDR/dDitVhesu
eJJtzYKwfRnY27qh2nQ1oUisaWecD4DKp1R8tW6xa3Lys/sv1pa/0qkUD/aAocYy9obgJptAhzXI
mECAu6Ryj3F6dUdoeyNZdblxMkX0KC3zXNG0wk0Dx6KzXQaX6jH4yEVSMBCk6qKU+8omg8D58Dbg
cSzbhl3xhAWG/oms2TkTad3N/Do35zjEckOnLAIkEhJYmVpoWqijk1d9s+aiaXdZh4vEzmcQiivu
QeffnXw+NjLQvdrFNbb7ewd4PyanhtDogrjwqvAOQVLij4TAyYAiWLGlefsVu9x/ZfcsmSe6+cfM
vd9uIleIrAyFuICbLvwoPDr9HL3ES6WxHZv2QP0gjikbUGd2MSiIqL1PXDJWfSgOQQ88P98rRby2
HM6io+6g45M1CSN25u5oKfnUudNLmBHnhQfObhFWupZs1qLZ+2N0MGS0ty3PfFDJL7t+67B7tR6Z
LYV6a7yYTGyu+GnN/G++eYuB7PmU2XJlLKjRBgUM87lhvVchsfcpUb0CSCDd+3l8DSybrXxB9KmI
vs1++VQatPeiP7HHVY3xhSAvxKU2GS5u6N2VR0aO3xzZYMbAuAGpvZnD3aT/ndSMM22059r/U3pu
R9hWy+XRxDRrk5Yt2q8kB2I2Gu/RqeqfJj3U0juZBoULFhATFvj9nHNbGXr3c+m7XaK4tgsz3gzC
BYGd+71dxLy/NRqcn4KxzDf0NL6qsDw2zW8RZgc76y6mo3C4HdksvndZ9hI03VWOuFxLOdAASD1f
Vm2diTIoSnnSChtBVr9maX2f6fDUTLpI890wknDcxtdMTHxx8T/QYQ03s2/FximGLwfpGfgCB6yA
3kxeRE8yyjDTVMBiMIzPosppyKMWBD/5xHZowq6whuoSbbn2PIzWVit+lz5fgwzHDBecOXowG+gm
A/EsmsD9caEFjI3Ndxn9DgY6JuElOr4I860cb4rgsHCYNoZW+yuqgYR9aqzyaMKme5xKth2/jDh/
H4omWLAJnrIlwqqEuIRnj1Jpdwb4+iDrbVWmvwZONpe1agypNQsuxTRhFlQz9Nzk24hIpgXYFpDP
c+uzmsxPO52Z1Gv3Q0rj3KgQT1V7nJT92g40QqXM1hQ/ftfe/DdDbugqXgwLi4PVMNo7Gabz2uFR
lrGW0mNawKYtcjUFRV1/sYvwWMbVe0HgHbXo+5GTLUCAAV/v0dib2drFuDst3dkqnasAAY+K5DGi
F4A22a0Ia2Soqf0UfvXXqPM/kSw+0rH8E0LxjxnWbJU1r+bc0TEU51Q+1EdW2CR2XMMkb0iA5krf
YvusoJxUrL6qqPkOCGldy2jYOwk7xoTfce0nFLXErBDLT8Fe1MawbSqaFlJjNxb8hYP4Pkprx0TP
L1pcW9+8hHX3t8dY6JsFDuBbBsv6ECMWENnDRddEaTON9JLMzAZN/NN3c/2Qt1xE5+9i/KyVt57d
YetE2H+41o1hvGkmzGldk94y6loqq3wbMQFwzxo8qMymPVbp04LtCRiOwP7O+ELrCGDW4nw5LGG4
G8vsNbJw0i/dT6mJ18httpVvnIcq4r9D6DNXdPZDVNbW7dGVxEVH7V5OC94MyioLM9/UzXxtsPEA
6mNzsr+gEM+2M7xzcX40KK99yIzqzcitk+mnpxmjkFMAUVgJqbnllsPU3Uqh23asb+HREFQ1LstD
nBUu8r5qUA87JSWluN7ec6ZjJCLSujy24DOlFGPjviYwkT4NEKVb3YIhf2pNsR/s4imULYahQp6h
V9ZDy/JvAbJxQlA+RbWE/7L25PInMshiGV6y9DDZEjsIC5SmPXlFy/NL21md5GRNGqw4MzO/6YNc
jq/EE+AmcGmsSV0C6OM/fkTSfswNaYTUGK9VGL6xK16b4fBogaOrhsc4dSqQq8q+WEhtQRGcU7v4
JKkbF464iaz/FQcZ/HOJrqyPydhI7tx7VvgKsJitmWeZI3CBoj2FQLJlcEc9RjPsVlOerEwK6oo/
nl/vEp8OCfXHgol3aHydvySesXlpeXPl0CUhljZzeWJf8OTU7RmGZI9myE9Tpm+TG21jTefUy4FC
+Dy4N3N2d1kVergHW+7r/RDylBu7gIepaBCS+WUs2Y3AvMe+SO+kjT4srn0ybPVS8yLpDLCPPLhg
Lj0mxzl6NdSub5K94wXXBsLTyDs6ieaIOzr5/tUzgtqnk9OoHITUBTBKybZ4MkX82UUsKP2YBNmu
OwRpvfF7Gawc39jAmQZGYXLQVN81KhUiGyW6tM95vIbdArUx7HZQYZvKrX/x1ZBtdpfC/S66CQ6U
O7zBUoA+6xsCYgOJ02A/K/Ba8NfiLZqbaCXGkcX/Paibu6e86Tos6hhnYu2IksQTfB0bgWZTWsyu
i5h7DMAJNR2UEAzJtiwSKpdoR8FmA2iycMghNebEOfKBH+wJyylMmlzY+JQa6YkFTqNOhO9OSOKb
RZ5nZeGL86NbjtjRwgmbYXXtc4uHoBK7MCcXRUybfMElVyYrFa2n/5cU49UbmDg8ymy+eiS1Zkp/
wpJcwsg9Zha2vKQzjmM+LCfKg1epP2B5WEG40jYgm9c+d2HRwXApAitXnWXtStc+TNhqRZ2Anhsx
B5rsqSBjrY0+V6L2hM9E5kn/XmFHWhdKbv2s/0OAwwqZqpnmCzt+vvYgDnZAFXT0MuNz9JEqU/G3
4XUT0hJQjcGmW1il1I08uJw5D95o/7jzqGuyW+o6bAinZtpZMYljU/cRxNlJfci+vLJHPuaFe02Y
ee02vkk/PVNECr2Gq1H+DLgZZXg3+uqYjwixU6eT86B4eaEJ9g5E409RyCKLNm21MJn62UM9i2Nh
gx9lI3y8duooNv5i+AgF6Qpcs4yT4P+FiW6TDMmJ+AY8pTVDKUiIqZq9KggHaAd1NGqF0wTzIQwg
Q/l8LBOMUEjLBSy9ZI9Zh/5W27ZCFs9qYi8bfFiKMNTghzXIOZs2S+PxPvLVW4Zl3Jhw6cWviWNu
lqzdGJKXWUzDdVdE99hc9gtO6Tm8kgWA7tRTW2Z7C/xtn+AjGT76GLNBhZHPzz6zlyim1rAKs5d6
gNBLrfTmBIu29o7pil/hTbYSr5PjbRObZ7kj3Lc/Nm3JgIJN9eha30tJaY2y5G6a3EM6v9lLdUhT
Redb4F2bSY/50B5ccm3R/HVMAz1gH3MeuUoeMfHR17ry1D2P7IMK4oOTvSqoKHJWUPwHwt8nLFjQ
BEpkTz6KzVCQl52CyVH5x+PamWobo43h3Mbl6EUvOVWRHbYPVkUHExWH76CUG95lCnkLTnG3SOvR
ad86PAbBn9nlC8DOmjKz9AhtcQp54BY7Bikr4E7OzXCpOvVgcxLaoY6YiDem+97mfGiMsz2b3QCU
gEC/Lz11DDgiZ5a6ru63Gm7QyNL7zqV5lCwL4z56nTH+GGa5cvp5X1sMB/mwlYO7jqPNzNq8juNX
rPzkmhCuks2PJHlcQ799DfkJenavTpatffskeagWRgtXvXGJxpNJu1/ym06DXSjrczMhtU7x2XPx
CEe5RQdg5J4YDKhObxjALIL48mHdcv0sjX7H/5r9TuSkMF5G6zj7ZtknyoEiuMF4icwYO+9yqF0z
Y9YPaQ+Cuh3L39JVvBroW2kImxTiV1EHT+NUHKUqb4VLVtVC/qtbNZ9WJ89uTGFPRP4OysnTLFjr
ecXIaxA3FB/hhEe25UNchrOb0scyhDvfFc+sHh3sHOLJxNBr9lW4lsvvGium18gbeyKM/2byC2Lj
0CXjpQ8AzOzp2k9OfioG9Q1gwMdd5PQ+xhEvg9yHjbPWJnqw1+POUgJ0W4m7YTHZKucn1QvbuD7k
TntrKVt33IVSnRZf9ty8D7X56SXpulHO2mKHHaQZ3kixT7qEC2yzzQMa3rxlXxGj7lkT9XtzEZDo
HaonaJuTlTPUTtNKDeqjYNvh4vd6GGv+o8Jd2634JLNqby/D9NCYyRpO8toUilGiveQxh1AyqZeq
pJF0qtQpDLAvaXO9clZAJc9K0QKG353uGItzgWEQuSj7GGP7Fs1wsoPhEVuLPgISfHFLAnLgiI/s
B0jd68J7MDi7ehr3UUwIIJMX++rjMuHz8HwRndqioirTN58H35P7BBz83BOfEuM0wkPwJAhImXIS
EEoCb2CvyjQ/mkGO3c85dVX6bY/ydWbWoKhs0+UBiTRc/JO8uDg9IpnE6uT6xbO5A21nll7Eo1x6
XAaIYGXwJ7OyrbPk9TYrst0oxT2qfnt5/igCrLyQhHEc8sfrX1Y3r2tQRCxnO2/kjQWFxvhII+v8
G1BnXVc+gva5VV9Gh4fZM65BS4Vm7r2li89zzDYsJtAC/ofmFmF9pxmJU1AwK979qBLeuo3Z3U3u
TzepFsSBsAy76G9BBwsr7EMvOCFMx7pkpvEFbFczjKgWNvPFJubepRxCOReaoNcWDWotYeMph5Hz
odAbHgruOUkSntn3J0W8qwiTDuIt4//Gg1n38486/FWb71WGSyVLytcps7f4btdVMK16u8jhj0xG
TxOFktPapXTu6IsYKTzCKZsQ7v7g9Pd2KOnXHOBdXS6AjYu67MIm5lhrugZ5vwOts70jWlKyzrhO
mFZ1GMPsQ3TBUxu+G0w4XMaNexaPwTapu3Mehn+RE9lYGD1MM0l67O+y5Srs+Mc3+z9+jc2tSR1g
nFQX9nJu1V25MiTOnoosl7meKceLl79ZG7HoI9y9fuZcJofmufAJ424MEpiIMei4TrNdXXyxzkYy
tWTz3CceZ/H8xf52Y/HjTTyRTLPyjrL+nVfdStC+VyTHzI9WZbYV0nhSfbzuh/iSuf7NSfPHAtyO
cLTfacLl12eqQXvHXZMiZPfmcJrchPVc6rKebNSecnpin+Jj0nBXUmBzi4vw3r7zEV8Mtg/5MKwT
P9jOWXVipvMx1mEe2BGzsQ0rXHloXgqreu/NG9e9QD7SuQVJuVzgGxkjmvUcM1smPxnnfxq3T0mp
ONYgXrlhgjL2cEqm9cq2Bvcf54ZDPvIwklwWTEg/1wndToVEHS+8CjMiVnKWGtCQ2N/q8lykiGrF
U2FMRzt3/qA0w1sw+4LV4szKskvITtmep6PoWPbWEed6Uwyrwl+21ST+NP4D8THryf/ws3C3pDq4
wT5I/pMZYRUjETXcPF4Voe04s4k9ZXDpNl2k9tljsvA8bGLv0nAPU1kNNDtqlzT8cXqoOrE3mRUp
iarJRDFq7O73YaQ9LCk2fRowrmyGajNTO5S1h4DqHWjkBZxRrSpqK/2+3pTZPklwBi1UrkyUOnaU
pdG3OCbpQ99TEsoazQC86mK0T+j3fon3E8ax0u42o2PgNqCCsV1ZkbvGX0onJe8JFleifrWqfjfQ
bTRiZDV3g1lucIQ2bCR4o+1EAkKYE55BmAaGDCCeOzknPJB7NzROkUlB0EQvNuFwbTHuZvN5Ml96
/rMYdzNA1ollLmP72nBNPruJ7DMaCkH2SgCw0X+qh1Pok7LYbeekY8T4VklxyD3sQEtSXBqC1qbO
vsd013Vlc2E6X/A51AMZDaTcQ7fw76TrIh6XWbbLYQFtj69RMBHnCPou/nZltzGSW5f6hOTIDVeM
dYk7IYrvRNW+BkRa0HYJU3MdBel2kqQiDpMiDvZ59tHoBtyaK5/aAmA6CQFE3w4B++re9NmFVRcs
yzO0w64h71F5yw36E7CMJGV4OxPHr8PJnO3tIVkJM/8s/epoT7+KdvZ2VpSRNcjeu8zpimudS1Wy
01nK29SiGUrxTDDjY5iJc0i/TtgaRPBbGdK7KexjhDHMsgmeqZru0/KSR0eXd0w9x1E9Zz+O5JUf
1RUcz8LDXkY3SLxVw6qr1X0cc/Q4Zl24ifqoPnazLmRBAKohcGUcvs1h/zXE+CWKmYKD1suPBalR
LDe57IXFz+gl3H08hm+srpBw834okEabYPbOXNPJaaHj2FNb5U8A7fgcUI2W2VqntQmvv1zLKkS7
Dp3N9FPgOwmmgYCzX1BmJM1QMcbxESlaCRfaBIZPQ138kUg2P9u5M5MeUomQe6Heq5jSxfpIGgsq
8EDSvJWwKfDJdFkhonOQXzx19X8l7gdjxCHmJjR0WO2TWoMNKTsFBC4j2i1LRSTwNz/AixkVu8Bq
1tqBSn5HVlubqCZVGZVssOTWHGe6QFK2msVTGUGM2TnBGJsRfcoFGsgoTgCBSclX05tEGdMAIKC2
WqO5YJNQ53QwSLozxJvvdddhHLlktBYBPtqjLvGz6EBTRvZxM0ToV5YGyFoecUvrukIrvBhPuTpq
1TfX+q9ACJZaEXa0NhxqlbjVejHzFQl5jWmtwwZPVqB1ZaUVZk9rzbNWnf302UWEdrUaXSFL+1qf
7hCqQ61Yy3+0a61iV/dea9qDVrdBfm8jcjcMYbSetQLuay180Kp4gjw+a51caMW8QDr3tYYONpq/
xJRDaHWd4K/v+R+9XSvvoXj1EeLdQrp/aqT5VGv0ErE+RrT3nXWsNXwoqojfGLp+j8AvtNLfas3f
0uo/xMnXpHkAAzAg+IcQ0KwAhisKUm1CElpNEhjhC24WjkXNGOC5/FVo6mDQ/IGvSYQYJMEDTQg0
o5BoWmHQ3ILQBMNynTXP0GuyQYA4uKAOTNLaiaxr6z04iB5UBgF0RwHRZwgowTZCB3Ha7323bJj1
u3WrqQoYJ5S5nF48gItEkxdKMxgYXnC9dOMNwp9UoEOAv2ybEKSo6Q0JxhFonqOB7mo14VGAegBK
Hi3NfsSaAoFWzi6ZJkMazYgsw49j0/LddrRiLOp36JOeaaZkO5blLlL4sELFvJ7F90QTKFKzKHBm
OfYK3tX2KJ76FpBpnHEyqfY11iyL0FQLMcKwltQlpGFE3GPw2xQ1g1hdwMJkbbI2veFaOKXLmhJi
xgOdiTVDY2uaZgKrIX9CbmdN2ijN3Diavgk1hwPWyGOY3gxN6EBlEQBLdAiNw6fWJCla9TPHSWSt
qn5irNWsj62pn1HzP4EmgVI+blUcOk0I+ZoVajQ1NGl+qAcksjRR1Gi2KAUymjRtJMctW0fqN8GQ
Qs0jWZpMEu6l4DrbaWKp0+ySBGJKNM2k/JdF000+mFP4D++kySdUKQrvNA01acCpZnG5LUGlCGYy
WcsjdoTgQZqmqjRXRXLGrDmreDknYFe25q8KbxoeamqHonQmtkxTWoXmtTzALTueiZUvd7XZSZ49
2C5bU14zuFejsS/wr0QPS63Rrzue483C2GxoVqxWtLlresxRVDv0DqMKRy83wa+oMIE9NXNWa/rM
BEObvLnG90WKViJlyHzwYyxckIuFJAKKpmey03yMc/x4eONNQdBHk/lsURhu5zY5sBf/DpriV+uF
xEaqU9GJ7ilt7Gvb650pcXdVbPiAsQQLVZ7aFAFLK6G5u5bwrWouSpKXgX3nscB00dJVYZrTDox5
Fbvji+UL6wI46v5yyfR4bgdC+ZJsWbZBucZModlTWMAeKHDRdCAhKzscLtysNDnYghBKzRKGmiqc
NV/YAxoKTRzWKNY4DC12W2cSRPqVU/DAD1P8mAyBeJ4tg4zOGnP6yL8+YPMP9kk0EvPEXolwsrg4
NfWMN2ckEqSjg0iTkaNmJDNNS1aam+w0QRmRhdaxHMPawtuzX+ADxEI8iiYvbc1gCvUq+TmEZjMB
RlCF3yfNbA7Am5amOE3Nc0pNdupDINCspxn+5P+wn0CgnqZBE7BQD45zmMy1kUDNK9zqayPFiSPt
YjVoqlRqvrTQpKnQzGnT5hQKgawHhDiw2X8vzUPNr/bJCghPCdQ9A1/NNMdqt+ZXk44IMGFSbYmu
yQIWNf0sNjUQrAcMy77NPDu3WTOyPrCszS374JMYFzsdRUfL4mxGg2rovvMM0Mfx0eXwXmEUIqZA
A7nRvMgXFQ5/5wDvgQra6MFubC4cQLyjpnnrcp9purfWnK/UxG+n2d9FU8DhPzwwYHCqCWEXVFhl
H6Ymh3vNEE+aJmZ36vKz9+0OG9a59MStAdLD2eLu1UJvN0pQtPHTkRqucRjRz+HzXULFWk001/of
npdN50EMf2uvu4eaeh5MI9lTWGFt5wk4kOfiSmPjo18SsRpaRbovzQlwVbPUraaqW3ICNWWda966
0OQ1OcjdydQ0tqe57EwT2hmodq2Z7UDT23hSxKYzJxbLmu02gLy52FFNDPbda/5bahK81kw4V5hN
73OmBT3b5DjpEVds+Thb6Jehi+nVcaEbhukP9vKn2K/P6VQhZLUlJHqLCzZsiursTzH8iq/NvYlf
ncbiqdcsO2lzFN5OiD9Ck+45yHtlJzNwxK8BjORUGcXXlBx8tXhrVmDomcNLCDxfa4oej269izVZ
72vGvi/PjWbuucHtSiD8+R8aHyzf0Xx+NEHq95rZH0zo/RyMf9E8f2p9eZrvzwD9eVhOQWP7Gw8L
gKe9ACnUJ3bAEiNcAZPicS1yFJlPbh1muxC6m8XQ0+xGT572GTT/OA6098DSLoRCNXLTsA3aWAnz
b9nz0gniW6bdC6H2McTa0ZBpb8OgXQ6Z9jtwHSY3CAtEoL0QFqaIBnNEGgS8q0SlD8FlNc4Fm2+f
JuJsRB8r3FxgBWfF5accLolDgH2WgsSYamCJO73jkOGYSM8jzNhmqMmDqhuKVliUmenCOT+vrNqn
+NJNSI5QEc4PxnlCOFJJ1U6wHVUEJWy/DtovkmnnCOdje1TlaTYwTg0FgL/ecEwkXc6D37/mwjtn
PuZqt1Zv1vQrbhP3xRzfg5jIQr9rMZESzFvk7sEK4nGXJ/SPe9rpYmN5MbT3hSlz1WCGcbUrhp+b
k7bHKeP3ASnIhkrXucsHoKwW0DggOi8wF+wkA7XkmPJ5FFS+iRuCWQ3typm1P6dbyO3Iu3MM4PUA
luLspM+1HBH2PvvOJV34FuU68ZiwiBuBKxqWzZejFanPtgixhw3MLgVcB3vy+uAMFbvEnMTyHCc1
gcUbyJngxcKCrScwHKYVbnRrSpxfDdwXDkr/jpfvkYM+4+1G0m81WmfRwpcMdcOOPsXe1s+fFqYn
Ycn3SrugynZ+6tk4ZCTP3FUyfriY9wl9QYYWNb/r1GMfNWlnldQeq1K7rSZsVzX2q1L7sIgQWDdu
zOu9KylAim0iy1wOWTVsffI1AddQjbx1XFGMlsiYZmegPR5usF6gai/HE4e3r4/4R85KV6WyRl5u
MOAnAL1cmtaVQwTMkFofAyv7gxta/JnwZyrJ2czJmsr69zy2/pIYas29XLlVTp6QV1yXOUvYprBU
muaB+wKvfBR1kqa9g91L85TnpHTwcr+wLYgy+cGSG1BoID4oFFV1GfH0FZg28YbHJINVC+mz+bbn
PsO6zboSvggGkPC3rqHESNrknRobwbKeUaVhkErvxLAfnzLz1Yvr+tFzuvkSN6e54X7lRzbm6qmy
X+KZf3AscOfLvoKya06N6dt3rHaPgRVyChMfAOhkh0+jxSq3JR74i5QjvuixQfr7oFsUmizc83eU
u6okjUu4Ap/5XIfgMYVNmYMdrvMI4SjIZXwmxf7f/+0//m9ckKbTBIDCL+wskbT5ILu9mDFzcShy
HctkM58mi3eFSYI3yzge/Mget4MY542XTNbBgsQxOvgqczAvXueUKzNp6VvGnztNzqZ3rPZMxMhX
2S7hhhhm6pASKDaPnjAzTa8mQnRH1J6BE5JBmJBj0bjTofMSClUq+DOaPYkSILpZ+fdgosR5Yb4u
OgxthMfh5Vq7C92kdUZkRDjQ4GBV1n1J54bNtfyl7/g7JwGB9CJimqMu4i+2rGYMUpfCb5m1+2G+
4FdVWGKXY91M1lHhAXdiNR1Nq8EU5L+0Ygoe+7FsiFXn4uAESX20vGkT2Gn/UnvDuUtKdE8TVZtU
JzwhNjkqYbhMZwpKniKkJsO3LkMmjMugzIfKZbRAEdu1pdO+tENzGArU8aUqjXVNxTXlXcSFscZa
AOIcx4+2dTEcFuoBPbsC1mD1+lBDrtDXmPRoc6TfND5hDYVwyU4jEvKYOi35tJa99l1+WIJFhgdB
0iddC6G/MeyZdKwwU1sjwyopXOkQxlnuGz//lRlM1PHcent73vvteF6S0DlNRRqgs8hzrcz9VIUp
9sSDcGHdWZl92f1vO8gN9rbmyB6mYdSOw5dsqdwto31M5I5OyIlHF1m8fjNMk+LwAiS38kNrlzFE
PAxD07yE7CYYN9+wVo6HNm7fJiH5IwPJtl43UfPm9r/8jmkgirFkdnuz6eRbkZvlpTf5Fgc9y+ky
Sq7l9NKUEWHfaWScbfJfauQn9AT36hAutq6Ijp8dnmTWXgUbNZbZJLYSjMuEmS4XF+eXV0BO9rn3
4lpLT2cIGIIx5FQchPXHMiZ/8L+vK4t7sU3IA15h7pWt+BGSs7YZk3dLODgOjG+j895Gdn5Yj+hY
zIyfwBDPS1Bn+xhsnsHcfXWYd0yf4j+iI1C3UNPYylABNlrImcbfRilt5PZJueraB+b/PKOwNVT4
EYcGuNWeSSb0PLExOHJXxtpM8v6I0tmspFPgn415u0b7oJqSbbCAvsZR9BU5zdYJBIR+W5BamknC
ck3vFuT12QyIdE/BkTGNcGB2BpNwrQCKAVGSZSQl76MuKLIDuRo6cWDqTiPRgvqXzsZheY/bDpUz
qQ2sbN2XO9jrsO+CdVECIJZQmQ9pOGIDbLW8w22lDOt87fIxtI5csMChwDfOtB0IphSlhTVDyJc0
nq5Q2nSLAnXXoA1z+zTB5Ar9wXjLitaAh9GWyFy8e5sy1C7qtzA3n1r23F3aP89OzE53qWKIuOKD
O/JPJyi7sKfxPeoI6q+X6necjhLlkqtHXD5ZSW8+ea/Eha1TD6ogFeDZXukTbiE6cKMHrlcz2Q8t
sJgl1qwuxy2D3LSzY0pPPYvgiaamu8A3ttRR8P63B+uBmCR/G3vemx8muCh6bJU0pG/mYXFWeMs2
FZslEvYbQNOlfRqL0X8NFAZN7N87w8KmnFpPMg9YXBWUnIzIfgPXH6/McH1E07MTBehaVnqUXnYo
s/aTj6kGQQR1IolnMyeuz9dn3Dd5+VoKHRWe/Bt559XkuJGu6b9yYu95gjCE2djdi0x4EKB3dcOo
YlWBBoQjaH/9PtDonGm1eqZjrzdGI7VaXSRM5pefeY19cYGBg61pHlfZNHf4jnsQFY9uylYge907
dF0ymlVWYyLN3YmDl3aBzcs+aArkqlE2rFFGVX31Dm23UivUHgaE4X2vjAZXALp1w1yjl+1BgT2O
Xn7dozFF8e1oh3FxGODuaCnLCytQvaL4d9Fh7W/LAjFIcMTXU/7VnOonapKDl4+On0P/HR2240f/
iRpKtj+93bh+hhNHF3QC+v29wygDY1n20JhwLPNCf/uWh5aVK76lIiqb1SeEG5sqqLYlfT+rShAd
7TDqquwX6sPZR/sDk/+8vgOBRmOSPYY75J37KRj2C7WgCALcg21q3pp+dc+mtp4+gaZOTQ3JbGqk
ITd3F8q12btmdSuTE3YYqKzBG9VIfq3jyaPtwkJ4busUaBSAOgzqj31zfH8x1kHNYgBf7sx8Fyar
UlWPsOj1qRLNeoDkzc1VXydjxqYQD6tnQ6E3WYIF2LyejeAeQ+ZTz/Z7RG3z1eDqesWDuuFmRpce
AOznCkGiCr8KBGmQUNl715b2L3peNyDfdajp6nN8bKTe5Kdhw0T4xGH1OaDVdLEuhnxdTwEDxbYw
R+hyENrrRYvgx/GFasSm6pFOM17bPntSQ121mSlH0iNiaQ+ZfHrBtYmKq31CL+e92b4jGr9/qTDV
LMei/u/Z39scYNXDNe0bgksv0tvodDacFvOSO+9DM7+3zdTSsMspcemk3XKGUrVF2JcXxsOw7DJ8
YJhYXC7RJTt6+7MeG+hCWLdTdFauiDlhO7y/hJNryfmfm96FG79tmaDgc3/zgBcYILPz57wtddk3
krOpuTYIf3SIRzq4j8NG1Wt3QHUJygjLFPXNVGE1dSjvE0WSXi0uGZiOYy+1Bv0xWtHLDIsMgAmI
7BaDnfKkm9iePnpaE2XWbW2AInjRjT/e9p/F8Yoi3vjWlqPsyiTq0Q9fgHnPp3Jm2PRXB83XrQnO
zfKU7/rlEAVdgZFLc4tvFcrVtrasTKOGb8y8qMjGCpx4e88cHDZ1AfoEOfv8COwZRLLGkMxaldcs
OF23HhiIsOmfhv3nyXniV/eoLclF9jRnf+2Jy60zoFmbAGEu2DDTz3YafJhs6+t+qMdZfqXoOoiq
rwTa4RLRB4jg3CTtnpFnzz/fy6QjUejMMg7oPLBfIH/bUBtAHSFpBC4hvZCOPo6T4rIuzI9Xv3VV
RD0Rm0K8/qBuxZ6WoWJsZ6eGBnDbB85mZSHdyPElryJdRxJilj9I+utBN7Qe0DHEvqLfHoLrs/Vf
+MHJ/tF4a602Jvao0f3cS4s9/JCtRRJx7Z078FfwsEFbXV5wXC1kRlXmF3W/B3TCsD61XOXB6Q4F
H+qRwz6D6JZR5guJdk0btaryYdSEjKeN3wcjXkO7xRUWiNXx/L4F+N1r1wNSKDwALXWfGDrSARVO
D4duZnL2YImjt4lQteEh5+Llhv72KAA6qxcIs3Q5noyTnWu/WGe9/P1ePMfavS/vXVpCqaxe8o/e
9RhZz3x4vNjBWWFj3cC8HozJjQw1Q7Rbvewf0j4AQDrowb1nWgxKiTjMAmPgQ1eSdbjsgIagfQAJ
QHicIyKzJ21dQWp9gcJuMY9oBvcQWyO3tLIIBRYfauKILq2XgwIbnJ/jy3b/1refC8u8ou0Hfuk+
UOWjaZI9QtsXi3RPpQ+G1EGA8CiTwiys7rWs9N6qZ1++lTOAUQ2VqhPdT8CSHbqlqQO71l0DBJZ6
uCDwc3SNQQ/cKjOOkx5cLsSY662VqN7FZdMLi1sByZb6FmpCr1ycjYj+bdyiIHS+YrE+OJAMM7K9
ntrxgQz4fDOXWkGea2/R4ERMv2309em5O+K5hVJDOFAZLyL7sFXm2+Ye93WAuc/e5vQ40xQ0kUbI
ptSga8wDkJhD/Mzv749D4I7ynJcOthDuo9dDywmwq4W06RPBh0EhT0cj0jWyyFt7S/ucjjiGB8eq
fG8fTA3a6tmd5Iq0Lof1D0y+P20g/6O4nsclaILL//4fyl/drzvjQR30FK6DA0vToI/8ZJZZ5kf1
2SmCOEylHkF+XGSoazn1FrBW2ZueTgdke3j5tH7trQVr7ZpolYmVkM2K7z8Pzh+X8/9kS/n/IwPT
GCh4e1u2AT8RlqI2sGAp/mtGZlo232V++o/wkr8Xnz9aXv7yg/5B08T58j8hI0HPNBRDhVzJq/6H
B+Yf/0WhOjI15ODwfse49E+aZg/jzI6jadiqhrGTrdsYyf5pgtlT7f/sqJWGbUPxhNMNjfT//K/d
439mX+WfS+8flqP//Pcfl6LaGcL+k6j555XD+OT2DcPSrZ8sa58PSBPVtjhguY3WoAO40znE6M46
PUlpzwm/wZJKIhnjQ612qG49i/HnP4xR/3JVP16FAln171fxzxdh/2Ti2lZmZW8h5q1OKenrOaGl
sfU03/KstGZ/uD+8t1/tv7/6BP/tddk/GX9m+2u9xe7wsCqGfb/ymuDlG59l0nvvpVm09YB9JLCD
rDRPCL+9fxCe/+XNqt0j/dsj/+Fmf+LGHlWkGh7q/rA6husibFCi9+0ddpRO4ZU+0qxk6u5+yTEz
Gny3Ul19F7/xSVa7+PLvrgBj1h99iqseRoV2yUvHkm74oOGXJzjKu2geOLnTS89fW4c0PrziYI6Y
THCdHXCcv21+8xb+ahn897fQvaUf3JINYOU96tvDqh1uo+pTd7MIJ00MLd8uw9bvB3mSfRxGanz5
jZu18ss1/98vwOh3vrA/fLG+xyrBMtDxPiz3m/7Xdsxy631lQ6CNJ2CpCMtyPP9p/vsvX7v2q9du
K5plKjRrBrr602un4WdQF9B6GMxqvve0rD/6qTFBBHN6ftvPYLttQzvF51FLi2CQKJOrpztAReVp
XHrNya++zDGl02/2gq12i/3nxWCraGkxrrH7OIz+9WmUyiFj73FdJ4GO364s496uTpFIxEj5gfp4
wmgv1iVIsREYme0bglTiBILpKdpwL8sIXB3wxXgQ2N4poG+M1ePLoX0i4YrhV1BGd/8cXKaFp8SQ
mc6JPUWr2NtLzWNuNsqm+NrzTZCTJZ43Ebcs7HTv5c7dLxy8y2aD+DU014jITxQHxvy4Hb9aqcvr
e/9b9TXRlxp+05iSkvNiT97uBqOjNKZ46zq1rH28YgW8Y+eS3t2LO3COPg35MVNIDzuMKZnkNUWX
0rG+Gz5y2X2TLkHJJQf8zCFyylMC/tLdjhElooYQ9y+EbqXq38IyzeetQ3/p7l7dxuntBbpv/EJN
tbGxyjzoG7Jxbt6Tfre4pCf3tYJuVwtD2uvz9O5uJxT38Vbu/cxjmB3dktPoOCHRPXk9R/VsIqCE
+iC00WF6drVRLwaAsRogUCmqqB80X/miR1NGDMIql4NRFT6XnddfDKFtek3zMQ9q9AjN8DHqY4HE
oHB8YVUjf3EWAe5rukcWCFTKxYocBKkAmvFxmNlOvVLC8wo9n6E96UXmJp+g3jFmhvd5n9izuyx2
2kiP8CYr3/dzIzpNoQarFOqCircant/P02Z4XgJGRPqFuT6Xj9VLP7WmpqMnt91+uH27L880kxMw
puK8UMda2gYYW5qiCraenR6iXvroECfBflMLxTsH1/fGsaQ5th1VnJzMuQZHuU0Bm3i9oZ6YzsWF
01IvWU8prruzelEuHitjzEHCSBhaTvroIuzs9F7GwEyOyf3j+KZPT8KeXd3L8pmw6w15SbGsurMv
DWqBafsJJLeaW4jF1ezPVwgrG5/T4LSwEZ9z1c11p4YIwyBH33fhI3Wr7e5y107X4TPBfQtI5zhQ
0RNLH6PTEnR6SnPeRcGfRUm/yH0wrobsRmsDuwK4BsKW5a7Xj9SRxYsZvSL44bimXJ3TtBhXXjWi
YnmI0wKR9yI+Pvnj+ga8ZH+sbxhzTApAWLPL8hFaw5uk9ZOFgzQfbR1j3B5lHmuTbI7zh7FWh0Xa
uhoaLwL9/okF4l1enTy9SaRkROlocmMJnKsc49OenjB9dDUP6UT/5TQhDg/jgr1La1gWMcnBzTWc
03A7ujoVIFDadPLlKt9H7wh+bprHxhB21BA9PGLaBKmS7cx+43sUZMKibGMmxvwFone8HddftAVG
1ticnhdZBPNDWR1HtZ8xRAH7ssqH+xDFXCTOXmdJF9O/dSues6vzt8fGCa1MwQvi6USMVaU2gmtC
j93bh9aE1fpmJRVofkqGzX2avRWx2kpkwUF8a7456eHjPcPiMS1SEvrxYPnORDbuJfnIGlJiD9z9
ajBVpoe5Ds1BHr+t2QFdb+fJHAbWmBhMsmHtmNNaPubEjkke3pfaRzk5TRDNnPbHxZ5XZM2zRUe9
Pwt9jDdQgMvtUOfp0TJi+OocxjA94szfzokwh0n5dVgoqbGzAjUARl+O9sF5fqVbMX8t27SJGplP
nvNetA/A3NOlnZ5DdZQN6W2E5aIYQYtMiJoffbeYV/NLijXV7Oyb08EUZvSAS1JnA6z6nGOK8HtS
TPrxYXb9yNDhHCmT56fOqqgg7jzdnVXI7fARGet69iD5I3KcZu/NkhXqbDfaFL4iW6bgb8boNO8P
DSosuY/qGW/3Loy4HB2cy0oZU/1PTz02sD5FrJRe+CyHNSOhmG8QDPLY0iFIqsHk6mg0BDwFoWNR
TcHxT+9rZPWil1t72hcOO7N6qHuq4FODS1CyEb19dPLMr4GOXVCMMv6smiB4BA/oK5tp9GIqcWHx
M+VxiwShhinNKZUd2qTFMl8+km7sOmXGyBNeNJ4ygsg4PnnbGJn2KjqPgMZG+qR83/rFGB3MeTbN
+iHhgbgh1RT/IsD0Qhnjz2hN2wS6bVy9VYticSQwb1clP8+XB03SC0knw0tIn4I0eh8Yu7vzelf4
t7OTAfYVMM9chf7mtMM9i2Osx2psfYBeQgClFs0X0PytSeDqDRtPuwokM2L78xpko+rrVqJBTvuK
LctkTUkan3tCvOxBTxR1NXx9LhJXbMgYMv9NFqn8MqFRTUMZqAMm1/ZP+dtBvR+t+/lyWG2/+k/5
pNeGrwtmRACSdhVvGB1lzvL7b2qFTtjmF/nKf32t/XP2BqaFltmRr9XWln+eaig6pE8C+fEs8zmC
EjGCp2/nRdUKY4i7s7E+j3k0TXSc3BIaYPPetxqcZiiITf99Pmv+Ubb/LZMaWOAwQXRT03UP7Ie8
sjLyc7/WSWjX4Qj6qVjPko+ld0hrcXIDVRIi4lJ8hMmHKeKLsIVCzuOqwp2NQUyI8ZTMQ45odstB
cBZxEb4hqeaf/blQxN6buicZDHtyhJolnxeuhEmVdhOjs5C2MzuL0TbMnb6MqdLIeTSRoNMhLiKJ
E92NS/9tchKjl6DTLzzIWkTRvpjg1z18eMnoxulFauBIXQRjTe6+vPFmuuOYIGQNsD48COeDyxIA
6kR8c4xoxIe+ZXw8aD9Ba1sky4RvnS8BPohd4zzliO9H31AEpZjnwovXW5K1tbcNT/4j/jiLteIZ
3MAIXT0+9iW+Rm8km2JSOssgeorP5O3FLTjxwXFDT7wP0R8g13G8z2hJziUSbuf7/RlEwWfmEddY
4JUIFpVjO8s1/397BBBd5RiitJc5wRKnTjkStcwmXQ76IQDmCwgOIuf3eyIciEkyc25OErZi7p/l
mx28xfLz4Wj81tuD++mTc7bOWxufuGolGL0BW3R4xNI7Sx8jSu8Wt2JqumdJ7A5h9ErdCR/S4/Nb
4d54sgj8CHfsDlzXt4R8RJujmLlRaoiTH+68h9gEi62cadKvnfAixggryJvrr9JZfBepGA8RkBXD
IIJGLStXRsPInQ4tEdnOuhZxcBWzxg0H7pA/JAchp62bye93y9nLKaouPB0f7Ia4OGK2I90OLLEo
ZHIVaSHcAJ4Ob1aVV5nOVBG4i8+XN+BxatFu7/it+xxqEaH5XaSLZxenxBvpvWfw3Nwv3xCVmGW8
tqNYAuWXhSClEVvhf5nSjSr/lbiRIrku96uUHku0x+PoJekwjYTcykomvCH32w2k/zVGyN5zPxNN
RFeswxbp1iXtmXIC+AxapOXVbnKNJk+Z3Mj7bo7i3aVzEkFyEjGMjGiZ4C9F6ZKwZG8OyfeTlHyx
TPjVOjBZrzgJ+a2XUimYYpnEk0pEe9c5ChfQm9iL+OqOlieHdPhbE7P1JDkIdy9ZmVTibrBYSnfM
4sxl6m8WmXMW33GwvgseL8dV+j5sBC9kk8nN03vwapUEGWnx4pzv+SAyCO2Ed54W74KTSOR+wMOG
qSsyJypk93lX/j5wWNHCXbgLrq51o1zOJuuPu1iq1Og226CrnS6iCUdxnzdm+CTHzoSUb8Z4L6jS
IyEg+l3RrP+qaLZ/CG5dT+GH4Kb3LOOg1wS3M3t+rSbrl/OR5E7JU6wcdut0Lx3F4RLFS3zMWTPn
cDfEZShcWWK4pdS4dcc46/s354Hyq2aObWD5YdiaZdNO/euF9Z/PV6HjbL6yg+PwGYFqvCxvISKO
YVsywYVu7R9CJWrSfaRPe0gi/+Yc1Lrm1N/C/g8X8FPYL/bAcFo0olZdAUhp6FwTHgILkAHPk4z/
PoU6ocTZxCC41E8PVVPSkLPXfj04m/dvmDHIo3gsDs5VdFXjvz+WjF/W9z9cXvdif3hx+7q6oSd+
6F4c8iQ+Xm2UFOVUf0cKB0ihYzlfj7OoF9bmEJG3J8bG+uy5rw8LV+ikD98jVlJ11neoi5znijTQ
pf9HkoVzt2st+qkW9k2x/cLuanNlVgGm1DkpbtCI+/z6eZw2gl/FT/FuY+E8fmce+JsbHPyqm/Xj
AvhpZT6bRuk9cHlfLbNUj/YbJGH9vWOESEiIeRmh8hVZuEaAD43h9khitTBj5sHRJcEdK3lMio9V
tOvPcheNc3mUVK9Xt17ta94GiRT3uTLnZnhH/GJ0j6+/W7/d8vjb8qENrFgo5UGJ+Kn/UinQGB59
db/KljdywT4De0E+K9DDejt/gMD5TftL77p7f/tCSx3YfYuxsdl1vX9cEG15vxltrexXlWPu9j4w
6PCEbGyYD18eT06V2hCftRNJhhLkfzQl78BURO30PXUHifMVXT2TvLxwVefpHZdPz1hX08wznS35
QAArwKdpC0UTIL80w3+/nJVfLucfrv6n3qWOevwgQwZrZfjICtB/0byG+vjsogTomn67bN8rFDsd
e/ibL/5l3knX3eyjtqgbf/TRfthHTJQO4F27xwbqdviKT0m9M2aQdaNL/LsesfKLmEJmC/DMMODg
Icv413d02FsFCuvtfqXs0PVDCKN8o7ZamTA8p7BX7OToFpZ7weX389/fpmoZv1gff/nun+LZM2uO
575p71cx6vaH9ybzT9r8tWcQB010DJczrya3na3M2o2KHMi81ia9K+kZM+KDUODM9EHJBXhLA7ME
eXzI3VO8BzThAz8/IzB6lAosQWbkpHsG07cDJg4SAMe5EXTdQfVSrSuzJ8Np/tI99GFyFeEqCQK/
Eoii3YmpWIeMt7JLoZGYlM8I4iD1HgUXlNEFqKP4GAA9eH2CTwHxg1E4qbJzx6IpPi4KTuLCxfxY
6AF6YZzIZ+9JbMznx3U17kvM2YUdlrThDOJWLruEuwizoM8V9GkU9dYlAwIOFsFCkPhsvwFNY+7I
D1xj7Kn7goAIALT/BlqW+sdEzoEChOYhbsao37Zkq5AAGg8iwPweIRbSNeIkzuJynxxJAPp8MD/j
PB2qRP6q3hseugBGIbGMgwJrjFGB3gZn0j94jLIvGr/nHBNmtHvBHFoH/gVafJ9skRehYoUgK3HP
DG16m93x3OK/5mgpHajqI3dUQ1gR2r/Snr+Ag0PvFI9xfwon4EYg5FqBEDm4Vg5ROgPqmN2xPZVq
2JQRJCiVtSjvYzAM1icd7S5TMjENvcvDNjY/H12vdZAjF0OL09yn+AY9Nnr6GEiFpKj0lGPc60Ls
PuqjdL4qkmNiz7MPO9BGxZDd/eDdIvUwyvzeCivaabnqfV5jiArFArt5AHyQYBFH8q24HuOT6yPJ
Pgd0HZ3puVxrBzUf0d9w2Scy5+7UpWEhS29PTcEhBmSOOn4MCXxZ0lhc2+NrQNwa0Dx+3IJDi/Wk
qxOGwSN/l0VqqmCn4FVA5ERlGcSVV94dLfe2N+jR7h7WNw1l6ngokDe3pQ1Itxk2dNH95otw9GQS
z5+flRdXd/vvBerPDNnWTYu6j8CevX65UNCdw/SKdzrN0iepKjgN2g2idZDNMxIt7DGQRvqTPmi1
pujC5JVlq/tM/c3dMUTmT/fByjp5iOzbqKUbVROL74R20P0BrCWEEZA30sLOR4AmSlm5jYaqi+jN
MQS4YvfCYYd4tbNPLDdfA1Iwwy1K7VnXfkU/jsSvXHb7UqoJqqDEHktmDA7pkq0pJ2VLdg4l0rFc
CoAE7r48MFlCeSE1om20H3dFFIJ2NlkucJZB2ICxEPboGQ0oYvu+HbDTNnR34qMP+x4a6pTddEye
bGcb6yNxpe2De/rERg1OFLtnBDEpuq0yfjixV5hm2emNM2yb4DD8ZmsOtakLbXN0iTiaXAC6CfQz
eXOYOFDM9UbNomvRW3/UIN0MDJ5wC/uYrYBaaXwd4f5COcm9d0Uqvc+eJnOHNjO4uelrbCT3CNoe
MhDT67tOdY/zgNPE2CZLAEHSYpDGOC9GSt/Fka4R6kRNG2c7eTnKkP97sGTm/DS1L21MjECSJr5v
ejL3bkOdzzolDE9q2Y1R5KDHP+/vbEOninN8iHegMnb98SE5LHpnGtIIOGIbBbudQDIDcJ3j7jp5
9GJAUNAnazpPYG9jfQEXwsQAPQ/IAJGxGrgd7OMm9AhFIq4wqqCRovKXOdoM6MzhCNnDQ9xsYTHU
aOnWZd5hZDswftQ0cwr/5ABSSEsXQcAZTW955w/oaW8I8pBuYrsoojzYu5lTOQBbvnVZODRFTXFP
bmPFKZnE7EOOGC1EkRSyqasHAdhkPsceNjQkuieDOKpLBBi2TA+2vKgzaWgRKBITJRaX5VZUgfbo
6L9mJKUTXvz9+y7/mFCDvGGiDU8V7XfGV8D+mdNc/AtRxRuMjASjQ2KL4ZcM/emWGItrxE9Obg5U
ghh7khSBMArMp4tW3CQDJzfNEl08d23U3zClcLt5VzM2ZBaz/D2Y12HrES6yjxp+KVvEFrbXLbQ6
Ba9DXgn0ZQb416/COlXde4KO+LTmBT8m7erFmlH8M+UBAqHjs7Tm96QNPy5fishi+iZD0rC9+LjQ
hc/Dgg/oJmPgghmyVbOL4OQT9zQL2iEjPGrCZwz/Iu0aFgCZgtKvke5fvIZ9HgKnAj9wCE5x1v0c
0rSqgy4qv/8aPlnugNBm+kSNdHn/KiMsyrmL8wR7I9r/bCXsyV/iEdgumvEe1BNaKNXo7g8+Svlc
5CPuiYGLFqA+z+F4Y/DG04fKx7WxjsfPb1M8o3tEArCpW4G1irM8TfXceYKbxvrlCbNVwFCtPq9v
WlAgUIV7iOIdRyVQ6kJcVA/qR/2WMVpymTLe3+5frH7mPJejq4aq+3TVJaHwItFaT+CR2l49Oe5y
B5+2N231CE4RsMigUdlMWZyP+66OF4kLw1ngiowwsU3mi0YDTyYPsylC+YdpNbT8Q1oQWSd6ovqI
RAxGp7RbyTWTTXN+G8g+nT0MmwcotUnDmjWXEMLUy4wKSEQoauTgn4i9ax0uezG5jsje9h/MQCx6
eUVMXq1uOIgZ/kiOU0iCiQo4sUFoQAwY/7wxDDkkJ7RaduchHdXT8M5QvqRyYyL/qGiBA9aaHKdI
+MkLo9PrTmdu04dpMWOJxma6d+zpHwNS7zF+eGwqQB6lbzkEKbeNHpIPG9UezWgmrx3kwwhJLbLh
FypLI/ReuzA0O6B7KV4fYE1ZsLoAdGiMX3Tj6Ah2lUAX9XppvydQ5BQZfKNUHXPocjtW2MRtfNDF
I25npeSN1l/bTe606OkG58QYZ4lylDfklIRBwoM/MQ4kH7b7HDOeaj5u8Quyc1jvLgRZVu43Y6+m
EUioqcxzakHZet3coLR+TpvKvXTPkf6z/sn3XHaosEKUrA9L3bWJRreA+0IJxBjuEYKa9cm5TJ9/
B0oN5C/vcAfFiix2l5Nexa8JGEAghjomDvKyMYuIzIe67Ka4MK7MP27OeKBfItravzz9Hs3TJyvd
0NNsoR5S082hqpCK4LIBKaKKMn2mg92jD0CE5jGwI5GPQwHVEsRuHXEnljpCWkj65S7Lnm/Z3uXz
i5a6QulFMYZx1921P7RWYCt8uIjHnjXiNaSha/PAQjkxZBvW8hAYURFelm3Y1famZIr4cq/TfMR1
XDf1jkfdx62BnRtfdtvR5SwPi13JO6BfnrG5GWhKZcfqR14jYuv6ta81+AGIYmwdu0fwStFdJB9F
2nhjLxhhNoExVscsa0pr/+rnc3CiIgvuLlRy2cHt4QcP72zOx1B1a9b5LagC3i8iDnijYaslijR9
yQaVIVaX1Ja5u2UEch4rUQW63IPl++FXK3tKdNywld16kTOL3yBCrgSAltF1/bwx8+yGXe/NmBFK
uFN8WIKij1LwRB0VQRMAIg45Tzn8qs/tN9DfijplV4x41AgukhZsmMDWEPkoDRjB00E4snEssgUI
UvRyWTyQ+GkRahKmkvMBoXIBREIa73ekjQKyP2eVC9PfT+u54pbOU5Qb9rHoh8VHKwAQePq4lEiE
zPAfJ78nKheiXd7Zzo/ozofPusf/sY2QvdmPoZZ2jTTWA8hQgSMr9jvLy/BIsXL6NMRukJL7htan
zXxbnN9uwSC1wv7GTPUQ3WjBy6T7ZvuIBIXXYSEAhsbWsA1MGiKMjPdoijFrZIsykzwxcLWh/1+Q
qoB/yL5sPkgq5JbLDbXVaaFvBinbzbhzVp15e9YGYok4DJzDo0tPnMuCEB+w8CL7A0o4QZf5blwv
CASD1BjvFM4hlgb7t3KVKdpdQRtXgBonyFGJOnzOzS8UoAT60JCQOLoePv6szilEA+dbtcVOHWF5
zMS0iW9iRX8qtRdmkqH7lQAi8I8jnoGZorWC5/oHkcTV/B0xogjy7/1HFmY9oU3RhkSAgwEpio6v
Cfp8Tn/zdfs4zqzIpoJ6yG4XOfWCkUENC0Ew6T3LTtqUaNi4KP8gSh3ab4xZUXTm5VLQes27QbG7
YNjJN1nrV0Qbf1jE2pviK9OL9zVASsVFKe5Er/6qce/4nm0Z9oZN0A918ZV/VFtpTtHJ0Tn2s6SK
B3gsf7E/kMiZKTFKAL62KkteJ1oiVzDiNLAGbi6YcsFxlsywa8eWyjRbEOmsMPMZKoc3YU53VqhY
HsYq47P/WpkrZPA9tAOm2ABMjWXJ8YpZwNnrL6lj3MqbI3zCAQ7/1iGknr7wwnaUqeJXKH9bTvNZ
bdTFYAUUH9EXCkDqCyIltFm+23CK7xtgmRJCiZu/0wmiGkzvgCN6yYtQ/a342LFVYlesOrVHsTNC
oo5HP4My8ouZekJEokdAF4N24oapsHoQ2nvhPr5ajteOcozkTDfGpa1Ia+DEmSMomoNr8L1tyT5M
WO8Cny8apwea5os6RFIrVSTZ7xYINzRYaS81jmdxDODuiufm5nbA8oegF21H1fI4xbKNVoDl9Xm1
zP3NSHHb95p+MdFnqbPhoPvw2L/5R7Y57ApMoBdczX54DTV3q4KYgFsQ3JIjAgKixSZWXOZwRWns
64Ea7wEcCQfgs3/zDYLadVREx+i0u+VBxjmCWhOGRJCa2eCKe1veHdM/j5kJ0/+nWhXqGrchT4u0
RmiTV/r1/GQ5rWx0i9jUG06q/LuDaOouu0un5HxXKXrGtyfuZzAGBcfm47tK6UeseIwMzOlLZH3I
lEKbUV4V6+5GOGCo1zrFPaF8bll83CiEoeQaUwiIwbx0j8wY3Gt0DZ7ISzJIRRTDu6W09D3Nzd1L
gGWQD1k+aTx7aDGIyWUvC6rSe+p0ESN9Oz68klM7BciUFsOWYR1H7sdldZugzN5Micg8fii0aDmK
bTz4suJ3+wvBCleTA8kb7lJ9A3qDRKmuSdGCjtjeUTs57P54ZQFTIUHyRfCAtOkdPvOHcw1fbwCc
QmsNakCUYzM6Bvdhf+88ltfwgFP4AfIc6n8yO8sa4tEng5kpbRpKYW3+NByTIQ2j9HJkML151+gc
73DB4QRgLY2RTXILOh/DZkLyN3w6ist3zav0llxmBbiNK43Sw5zYZa23I26OXwhAJQX/A451pdWD
KIZDTLiLY2glepLzX/qs4rMDvOEgFkf3yorBfUyUw003uTuKbyNVQkacEon2Ubl5vFcCrcb1JaxD
HcQE6hw0hnquNdpP1R0YGxIDUrqBW7m2PAyt2ZVK970RmzLcioUem6H2aTtHWfj8Shc1offLSrta
H+EWXocalA6n1KLhWD57D/+dYRXjxIbdQUPDOczuFPcZFAzR2zRJMymplfXAWqEEjJW7AJ729hSI
T5282wTfeXEPEUNw36tpMSX/+cIzCvRWOat7zvuLrVN7nP5jlS7nHMLIec5qeG/eUfccXseo/w8R
w3hXSDk6iS/QEof5IOLXFqXY+rluggsvmenEmvBsRqicSJ6OsryPFNiI5Eoj9aOgWKwWIEZGTx7/
ySEV2wfgImSzQFeFUAUaBQLUM8a8OWmSQrbJHgov0HsBvEI9SXXPC8f2fvZuBa8l34NCqa9FJLt7
4EPIE3PVtyX/ko3rkPXpAvuYn1bNrv9mD18zi+7W/yXvvJocN9P2/Fe2fA4VMvBW2a4ySRDMZOdw
gmIn5Jzx631hpP12ZqSVVj6yy1u7sz1qdTMhPM8d07txD0poL7oj6Sjb5nFyzEXwpL1SqLJmDMV2
tKwPXHochjOOCPMk39bgKaSprYF9MAbujS2uTw7063DkEyFH7QtjGX9H4hJsmBjP8UVelWt5kbzK
qN+23smm12xpfOUf2tV/Hj7HjUQRIGOzttGc8kzk3vxYiaufQHdUd7xRXftBvQHzJGXLzXbWZ3dU
uT2txk1K6M46fm9O/cHY4SO/gCjsjCVo+1V/rw9ytZWf4+3wGNzWW6zKZ3XzQEMJiCj9w4viRAD4
kWP2IPNRG7v55IBHsEE17UW9fVKW79zS/YM40ogJOx5uky/sz1BkJAaNusMJSzBdRF/bY8Vddyjp
q8DHv7A5VHm1hHBwm7hvl917j4SIPZIswQVBytUFFxyLefpUbzIXXTe4M2fdDcf70b7NkVf6UBzc
8R3cPQfSWL+BGCBqiPa0bXAgCIPrZAsuYLogXG6CHFvmjSV85zFQwSje6kdWUk6GCrVZBf5lgesC
fi8kjNlL7RJ8Jv5SRJxqkUvw5so+WS/DuXhnXnnP+UTLt/htuuRvWuhSuusCWINSdHTFL8gm+hAf
gNjjU/XZuAo4CcZLRu/diFdtQdbTEvQouJRAPzfixQC7A3Vethuy1Q7KZUa8xHYEUEGSinwUPHXH
JHYMH0FcZn1GcBghwrVLvYGyYVVdRjvCHDnJuRtd6+3D+GStiD91QdI2Fff+rQ+IwYnxSXTTHUKm
o8pNFc3PPc0pQEEcVMErUNOdvhkXXAICx+ROQ4TfQsF/fpcB7lzhBY7Nq7STXJaFC/0zrCzA6Y/l
87hWvsRXxC3+XfvEXEc3Crss6qEP7Q5xJ/i/DABGLRPip/keUq2lC37DD/kwkOi+GJbWUXmddngU
uUJR7PyO+oq2ifni/YkcKqMZmLAWuIWF+YpQOCDWA+lVzoi3ZuB3jZd6kzwgaOaq1DxYl8BJlulb
z2V8rU5/xff9AV35A73yEx9baZQGJWYfPFXPyrugSfeFAW9eKVlG72kwf4jf6jfOyz/ndZQ/oBl/
eNifWNLJplvR0jp4M+IwmTqvjBGsgZxTPPB8a+VKKS27v6Ln1T+gzVC9y5oGcYb4XPnp5XpGZbdD
MgZP7c50MTuwrNY32Up+qN38UzjtGn/hMxf34VpfKD9wCzca/oIh/sPX/v1z+Om1D0NVB37EW97v
/FuG/rW28V+9tfVY3ptAy3/xTv+BIOGHVzxze98RhaZSyalFNB26VWJUN9U9Jaoo0Rb1a3YXH5Ud
gVkoTdc4u+Zh0D//+cP/kRzhh4efCdTvHr6o61GmrCB4kjbpyYfLWJTowjfUj02U+xF8xcah7Ywd
iM9Wus0PSB0/sHXa63hbbMpjt2+33PkiIqf2/T5nVBCX+C+e4x+RuEIxZGFQYafS5zK/hd89xzJp
NKM1yuDJfp3Eorroq/KE+Q1fHve7C4Ntek8x9Mg9CTPBXzCcyh/xm989uPoT4a4m7eipggcfb8zX
/ka+Lbjw3Vvv+RcLTvuMZCR4lF71D/ljuHIN+vbx/C2z3f9q66a6JuE1+8eirT6v7T/yr3/cNdeG
hM7wvf7v8y97zwvS7Sji+J8//hVz12+Ptbo21x/+4mQUP4837Wc13n7WbcKP/upOmf/N//Sb//j8
9lvux+Lzf/y397zNmvm3+WGefe94U3REA//eKndoh8/0jXpq/3c/9KstzvwFxaiO80Y10B8QeMM5
8qstzvjF0igNFPxH1SwZPcR/2eIM+Re6DgXBjaZlqEIVPIffXHG6mIsN+V3Cmt1ySCn+jimOGkWO
v39JJCxZmVuYDW0uQrRkW5F/OkTGwgh8rfXn7L2mWQyxCcvcVMsmRUE8UFceqjGgLlnUZDvmi1TJ
SYcQ5Or16SYiqc9Ji5BekaCj3WiSQJf1bB1r4l3yqqeA6DaaByaSL7yKPaROwFWEd/Iw1wzUhK7y
nLBMaSK5WKjJW2vVN33crCapIuFf6Wmo0Ugo9oaXSi3cspA//KJkTA+804h7qiflv9SstW2EX5lM
v05LEGvc5I4SAPCVGhlzuv2meMoyRL+6JfP3psBLbQZ9uTL8Hrl1WD/UlkpAJhU0kpQRo+zBg5KR
WSXexZo7UruERr9cPROP9iKs8BQmYks5iEvU/ibNuiO5TzvaXrJz45kONUeIkDPqtBTPf2lrauip
rscA71BtNy50YrxYxzI4JKKVlrhfRWuA3MOtkqEQ00YEBdilagvFBVrr0RU1FDUKutz6UAaqzm1f
kaktILjCa3RU7DajAvXhG7qQ3lp6megDYzEXVY/g08hv/dggh/orCWkvlKt7Mcpvgab3btX0NJXE
N9pAbQlpjX2ppOtWmKTyWiFcYZBDlNagsQT5fSTtUDttAHop9xRAVxUbezo+6HV/SKJTGUORi0x/
Tkx2rzQ4dRVkhe3XEa0sX9wl33zsxYEknelKOsRheU+1yLQmN+K+HsxHOSWtoJg8WiysOUfDR5KE
DRjrjjmt+xaOR5k+Ki87h3q9qQjICKdBpQ7QMTViOPPUQGFh2tcKGf2HaAllqQuoQcu6NwftQ8qp
7COJB8Rftp9CvbqO5N0shFVcCGmmr6Agfs2QOOZTdeqPGQmXLEC2fmsTo7Go2kYnqBuAXBjtgYQb
iJIG81ZYwFz01kMmw1PbJoqBgQSC3NaR5MQYBAxY5kKVo+VUsF+WZQeOZCmOWSPE4j2XpVclfsaR
nq2nZnokklPaBCrhN8Rgrit96/fCIZJlF46kpddGQQOFYiyImol9FH5FNu8zU+eqokP2LPfulMM6
+V0DNK0/lAMQt1FUj9qoWhzUxKBF71kx3lhqvwlF+aBFGH9G0PSE8qOl3BqPZpvfy+SpLUlv3ZU9
oMYQ3yZB96hqKN56LPRSdd/DDEFD6fG70dfKsut0f02UVKjokKMeOKKumscuq59sRiorLR+FCo0f
jLCR0rgJvXkE86BjA6V7MuiKX8oEBOpqeVcr5ImNdXdsdG4+QQyAO5R0CdVvWQE2Y7Vz1ae2Nuan
HdnJVam6iye3xH6K8qUmPWuABiiDUyJj1qPNkgmPoTqdgHBoqQfsaV59Qmh4e1aTEV5jVcLNByQG
HEnqzShvfDvdtQ3sne+zYdE1+FZ1IbI+MhWGWHckP3swfKAlj/JpMvTdsY2ueQwkmQzGe5Zg5SB6
kaVMDStntEzOu0mc9bh6rtRMdagHPBp5p+6Vvt42U6hQb0ZIQzM++70BpjDE9JZ7CxLKYC8HQEVC
E8mYD56CehigSyL43qp9iXN5R1nOAjKcYIfugiJsbUhlt+mIDjU7S163NPWRaQitqau7YCJdTxPU
YYQSe4De60dJ94OzIlXxhjw7ZiSOP9Q5+0a0GJaoKOEtMTiPk5kPguEatv1kosMf0mfpGHI6LGx6
mhYljA0p5l9NT+ad6HX4UrO8awhIW+l0uSRauK0K2qI96UhXE0G/w0DEMr3MVSuR3QhjRTQhuoC0
2ShTDtVS77IqJ9Ve2eoSn0fe5/aqKb7GBta1zEhNmWiA8yRSajv7tZaNl9j337jvHDwL59DAhtP0
031NmRVv5sitpvYKcxFq+jqedFR7csoO5RUbScaSQ4QHPai6hji+tvZSkU+oS0zymeIsOiwlcAcM
XGTiboO2obvAlO8yYYpVR0cFQUAyCeaaS+7qqQE701IFFy3J8Upt1Vsb+LwTWJIigm/IgKQ6XfZu
m4ALsjJdx2i4VxQSRJtQwVre9sFcbPJM4hCJeQHTZzxOa65A3tr2AE5JGXLmKxeBXcU6N4jo9aiM
I3MphioP8/bERVnaGGV40GMqxSSl2noIcoqxnFbNBPEuabHuxmylhPyGdAMkeCgbe6FaPvDikO2C
qu9PWmrZO01L2Q1le2OnNlSKnVdL24QIrmGZI6Igz/TrGaSvC3WlKOPeUCht6GCAZY3adLmFsrPL
XTunN6lFkBHiDfl149nhJRR9tAuC4kUW5lMUmMQ9ZLXvlj5inUJ8cSs4yfkcWpvfeylkY0jNHbHP
SrNU9A5lu7j6WX02w4BOmLaKHvMEn5LUXmgM+pgi+6aJVVoqWjcMBVBbGz37c8eC6oOTh+30YCWE
cYzFttdpMZsDqX2bO6kFTW8U2ntY6wopY5njS1CUvdHeTrKZrr1m2mc2lKQynAXphQTw+U5VZ3NM
wgyfVrA9ZFQtJII9XdXy3qlkNVZljCnJGq9kUrNbkqWxiYIvw/efiyFZRZ356EsaGaVad8SDT4FV
c6APmZ4xkYIPifpFeGgBM5nas8jsb5NW/VXI+bcm8P8f4y4Ug0Xo38/s9D5c3/Mf5vX5B36d161f
dI3RWlg2kVK6TGzFP+d1viMLWQhmb5sMQnVe5X6LsdC1XyxDwRdmKczyNmvev+Z1vqXqFkYpS/+m
p/1bIRZifvjv53WVxE0DLbOhaqqQdfXnlc4KZGP0unG+jN8wRuIR3t8YgFx4QJFWdZvjiJOXbkj/
zqamtneyVQpfZp0n1PgR5Ni42D/6nGZwyq6Gd6HjZHkeKkwoxFWtonX/PG6MHbq+Xe9vDHMnk6sD
cHl6rB0ySDfphsahtZIBMmtOSixj+iiDmC41Zu7ZhUTEbnrsjFvu3yiKMKgMa3woxN2vKanwXw1E
/zctT+GmRX0mVokbbE0nAD2NF/k+uCHxxxwP7R5Fdbt45FJ6kE+AtFvqTnZISdfotg6mq7rFynhB
UJnwS1AaPembavfN1r32nHbziDsZ8wVhzTwC5L51hk6j9WOthU5ITcVt9wLpg6LwZo6CUM7mLHt9
3N084uk57ue/jMiek23tvOpLav4W1aE65KDTCIJ57ukCS9f6/t5fvA0rRH4ovtJbVqMFqlD2a+Lp
alxvsqsybFkrtiOBDPAxWPOezayetXgNF/e8V1AimPj5Z8PKehcLgv7Ji1680TCLa6HBbkLtzsI/
jTRQ4pJVs1sI7dCNmFhbakEI1IcpK98nl7BxiGYdXR0OWhz+PAg/dzBuQvi1AtE7XYfnOW4xpFmz
pCYr55XNprAAoz9MLgrgijqDZQNiEjz4yb5e+fZOvcOS7obCeTKpR7rppH3tIErY3N9L3L8RZbFj
4RIjaxJ3uI15LNgG28HF0Kk6j3qx1j+VJwKIUCIVa7LAjyTrNxO6MwqV1jpVPQgIHHiXePVIEDOi
zfmPIUelxUgNXR4TJ75gFHlCAeHUTBLhDr1LuUvo9LvrH6Cxy9cuYvkjfnXBVlDDj+YLUW4CnYXO
X9FbqfQuIVjWoabniOpYf2kkJ4HHn5BF135C1nxQj9pddejd9sEkcOJNvOXUtMmEtHUCWZvGF/Iu
RlcknWeZWyQde8rklxVzG5JnY5ZoyQgWEM5yI0V2Ubj9wdpmA9MmediOLlYjxgHlqNXblsHEXLRf
yKtU5gLBnWdd3LfX+a50aM5EXFYUZY07ykPyYEOBJBpS3tgDqtH2y8O8iAVpFiNcLocdz79cynfM
5pzw7AYIHoNnxFzFPfp5TSNQe1l/ma/Ex+0DV2ypgmTvlnAxELfAEcUmHkoODWT8tL1S3BUJgQF6
By9f+zeMRQ0CXCgMpNHMqaQpL8LZ2IzS7GUlIVK5k9+jNWoNJGtuuyHogDzslUkvzzsvTCyyNXl+
68u4gfdY0scj87lAECNlWvkn7ew9SLig51NW1sDdg3hVy4v6jeeFO450yGeDC4W1pBLzJrqQdfFB
J335Kb21OJvzJYAesbscH8ii/Se0nup4Dw+sbMZjhsaRnAv6RkLCOqbVuVgb+zci5I6cJ+E++ohR
5qIUN6/ZSoH79+gQcyhwsF+St1RC2aO+INESVw212CKLLuqtxiDDyrTt1Jdp3DKc3GhH9cU+FBUs
EaRFu3iXtwrtW2eH3E8XBnTB5EskAYq0N/Wy1W5dagdOwZd2si/dUnNGyLNTuY02qMFLeP5bCxhy
4emPesULqk4FuwlMHRdh53oNQFeWAnn+XbDJLzsaYZdPDp6AxWlcOQZ1cM67ulJB9usP9cBXeOv1
5+z6onHpRuOdLUbQ5naFneXaruCX+CeE5juMRBuD6IL+cMJ+vjxlC7org5VOCAMvYRFS2bXND5yq
8KuUI/CvwJHCk0IfkLkNEWjzP+ozkhNVlyueEP99OhAkvkjyWVIitC15yzHOqnire7vmyzAWfJl8
vSBBm5/FqXmkDZzidZcShEeKKLkQwlJ3C/jAQ79mUEZGxaD5Fam7epV9g+yBRzFgli3/N3vt+PIg
CEaA9+fGhOIFuck5SVc0cCtuO67J8kEqsaDWx1iTS02yHvZ9Qz7q777MDkVRguNfDPdFAqDuEb6t
gllxEeAr4GrhzqqXq3Z9gC/Y3S03XwS8tSt1b+7t9cOJBgojXAJnG1eDgplZVwgdc4oZhi8ICleY
AFflSsPWOt9apRsLXfUrd1SePnIHaL/77MokXwu3PvCk7OeMdxK6fkFkBELv4CjK1xEw6qPTVxbx
ygzH+tlzbsSKBQ3tnjuG587f6HDd3AATnrLEOhKRjLkupA1hgmKlNHBf+c4U0v8BnPsfDJPuZ366
pp//L0C7DFJ/NiY+glK/A1wvgZq/Hxa//dhvmWfqL7oBUCswmOm6pc6OxN8yz/iOblhsR4ZBw5nK
GPfPWVH5ZZ4FwW8t+nEUcNd/zYrzt2SAWJMJ0prnyL+D7eozdPsdtKsqhsD0RvCeAiBmytZP9EhT
SKrfDxqLuhyAaN2E+o3XXL25ebZZ1dmGah1ruJOBicTmvE6LWwGXreGYhu81NIjdtFhrPtm7okSu
fJ8RPFM8GuND0D/I0ykoL21TkjLEsk5+sssyPUIe5++2dfKHg+XdGsrd32cU/oND8Bi+V3mdfzU/
8gn/d9IL86fy71eV02cTfFZzCl/9/SGozD/1z31FJcxKE9AHlqLaQv6vQ1D7RTM5+jigZFWBLzC+
4xe0X+i6l7G2wUDg8ZtpxN/4BagHi1gHFWLNBn/kEPo7x+Dv6AViAHXTtoStmjK/Tv6J/lLsqR7o
XmQC7rQBKDYjRySRb6U2jmgKSY6Z0opNNupoJGJ2BzOPGic3pwAPamQgWvrs0jani6ImosZmjC/D
UqOxr3PBCIRLBGywzkn1A36T7GVZrSMyM85J4blK1FXbviq51OoNTVpVclFKdaso3jHu2nyfBUgr
WqOjZgFBr0QCqUsz2qcp1eGFtZAUmATiMgdojj36WaKBWrRKK8XCrOT9lHgYXvwwXk2NWt2bXJ0l
k0LUyEis3RANhICHBjduaBVRyN0yMsRimivVvzsWLr+eyj+ECf60DMq8u5zeBk115Bpqv1sGZR0M
RrMrkub94pKkioQhgxbKIS/Rn7YU1QhtEZalQwc2JE0TPasGE+ZYN0jakhw5UaRdhZIc1bx/HKxs
+IvnZ3KEfX8F+vX52TItK/O+Kss/sdGjXuZp1Y/2ohdPRlmRkmz4Z69SkAcOROD5cEy2oJ/eiBqU
qCWQXhwXujuZ/h2h2Adh9/WKjGRvR1FRvjeepbC6KXRfPSQ2Ycl+Kx9igaQi9BHaW/PnHbZY44r4
1SzqzvFikxw3joC0mw5TOWUkTQ+dO6lAU4G8HayidcamTHdTe/H9cO0XybQZeirnJKtEAUhpBK0I
eLJStTupEV6gPCWWtDOTO8MkySpgyS2MsbmZdNT7chF+6V2DFcqoelwh2pGibfWc9gwdcBeGL7qN
Qr7vKphY80YrBsbtG2/37QDJ0qn7CymA9aMMwprffGI1bbhFQwcx0OcP5zvmOfMtubNiIPaQ5tzC
8O6K2E62pq9cqAob9p3CXqrVptgoMiV7XiCt/XK8TyPyaY2UKo8ixWkQpcB6BAi6hg4rp6QDKroo
exIW/UR1HpItN22DfBpOvS0iVIO2360zfL7IXUhLqaTKqbq4c0g01lYmHXq+pUxu3k4KdQtYQ6Qw
pNDSit20IR9ODrKLbNhbMxzJ4IMqOzW6GLee1yJobUEaR2p53VDH6DX2LbEYVZkT76WWLkD5J8Gy
0TFXdUwkk/+it6XpSnnz7tNk4hbe5B+z+Q9ifknrKakYSTKt56cVQj0mfytaVd1UteKv6zRVnCSx
HgJzEtS5DarrGeCoreIj0s3k8C8+KD6Q350mpk0yK1wS4I5FveWPn1Sv6R3wZ6YhYw16DLY6zp48
WhtNdGkDjVgBoV10dljhA52OLPhajzrZiuyjDXXsjGlASH1d1XOn5rjWmzc4f7fIzeLkDRQyFmpX
OflUESEWFZjUJI1uuQjl51gjRJ6SOt0WXJ0I3ZWqbUfsxDpWcsweQpaeExkZWTRoe6GhprFgSLd2
GPVuGIt278WkNOp1xhf1zuzxj5Yl25FE+eQmVBrktBM1hBPlyYPcq04cD6jO8vtQVjeENKI6Y7Uv
/HE/GeBUacwSNnJlngOXFZG5aR6fcit+jsVApabckl1qIKnX7S+pwL5S+IqyVUKoEi81wzVdr++j
XNkr3erecoNVr/IYqWU7txaZd6rTApiclnTUGIBJFe0RRlT7SN79Gy9X7UMkj/vUgnxMDFS1wq6d
uDYqx8+BckXXKo5iNEzo/YgjDOx4kZrJsKnrxl4VUi0ta7UWTteSzGQlzXCZYooKJ+x3hELbUqff
To12m+famx8glgz4jm9KT5ZuWmsegQVkTHEq1kD5uqyXjogyFk+5ZOEb4pew1oK9UaAMrvXYiSUW
/CpXAIN8HjNTIVIMT32JVc+jlmr4LCtKLiyJDDlafE0jAqyZn6YoJfsQpy+T6vXu2NifcoFVqK0s
ty28cqeWExLPjvyoTnlWLJ+STBXldBogVDHI3TJ6+TgGlbXTWhZIqXWSob8za+lM+++m7ezszjfR
zbkiy9oXMjgKSjOkRZJEgDxpsu+L1ueCIQo3jYjya1j2G9EISsfp7iLw/D5vDI3ScjNZJ52JjSvs
5NPI9Yt6JXnbWwq9nQYOxRJLVpQEQGk2Sq489KCok0PXBLJrl6gRG+1gNg1WzwCbs6yc5kYTLxQw
F3QvRd2WoUe9Q4/TsoQBexh2do1G7WJTwITrjgCjkUoy2m1xB3sbVa8typTvlTZo1nXgPU9m9657
KuSWthiopXCHwcDz2W2TRjEdlPxdaeET1Gxgm17LVvZEyaUA0Rm95tIKtjxfV5xWGsHsijLbh19p
TsVgJ8SjbhlrPbHjzZAl760unuIRI68AzTLInxivUWjlS0/Y91JdnRINwdBfzBLzJPbdtiAr3KY1
UzcoJyXvS/52kfr+dgF7a1l5h8g34HIieDFgumBVCidyQEca3DaX3DZSoefQ6AZ6B/ibEznFsbqu
8bAM7VujGlfqiU+qZMOx6gYBkal6/Isn+qPMDsUKTxTFypwqLoia/nmoGDQp5xZK8YF849Hj7sRq
Jt2Dj1JZnoPytVnUH3QRLGoJWSzdJbkDwvDnz+HbvfOnN4uVStPZ+pB0Ie/58YpdmH44MGkR7Vcm
4R7hH5DhXNdkzfkOtRDbrEGkO5XpvoG/XVRjz/XEEkcpA/RpC5MhpPSpeaI1U9flmyQr6jlFNBVB
dxjpD+VW5TJMdvu4pUJS8QqV8ubY3icaGDq1n6eIQXXFwA26GKXWUvWFSqOUjtYt6Qxqo/xtWKUk
EaSOaKxknesy2Z1TO+P9DETNQIACt7hFYB+Gtvlsjb5d//lbNG8XPx1PTKWWxdNXuJir6k+5HrJi
+iphGXglKyTgQ0w3gae7uRjrfUqw7snKb7w4fsi6KnP3v04PJReYlVH48Tmz0e7mMNiO6VETIqm6
iaSVRtyu0jHTza9hNLNpo2j+maIxlBlpT+VvnAuKx5CQFEEg7bL5j29f8SHWLgV6RxnRyG6c/+ia
Xt4VA+bOspOp3O20b2vsuQsnaacG0bLUrfqsMVEuVLskF8wHXxfMD4V1TjjGdkYdOpKwMb5RhOf2
fnc2y4G9uQ3upjnvf5Rs98/fUsWWf/emkqg8j/umocJE/W6lr3rLzkKKVah4Md/SphsWU5Wup34g
eyPPbrUMu0bHNtJQk9G0HToMk/qDUomfyhaxqRdYVPqmR6vfTdR7LMqU8UFCiKDEhe3aQ3AzeMmG
ZsVHSxdUpRbBtRwAUCf73sOhooCI6gGom5Wi7hgSG+eFdTvZAshv7MHwekodDUppAMRsqbC2aGLO
kPHoFFrjalYqQ1fn23Dh6nthKaT8WixGeRftxl7gh0r8as2teUnPDqFFptjlEpEqJjJZlCV+TO9R
XUKn9Cb23ZqcSlmfKxu4r7RQAVIUPOq+eR6gCrpUe9aKaFmosEJSvi716FrEGW6QNoNoD4l5NQcc
QlL1HnSt5uoxiS9ShUKDbWphqvBhkcgWE5+AY1JOBFvLdVur1Ttd1dzRN3Y+ah8qDblN2rrMe15o
3S6V3MqSpb1Ns0RttlixWnQNZl0fUgGOXhuBwCUeYYJI6DdqDNq/aJYegbW7wG3l4HnoBSsEoXIU
GlJK2MoLVaaeWRZWQl0kux0UR61q9LuLmrBsryOFOSOAwiDXJS3SU57SWWJ6kC7GRPcnLTmT/ZEo
9btuGNjvS0vf5U2/H7xHM4KHLqDbV753UXWSudURzXIiAPUVohPz/IUnSYGhrkpn8V4b2cbMDPli
MW4FsW/wDPj4vHAIHbPk/m9Z8Q7CoSaoQ9SG4aBqpJOLyFnTSFZBqN0koqVIKInETqPXSY1r8xI+
SqP22vqJvpH04Rhow2tv1Hh/mubEhfGWj+GNC22yBH9zEBZGF6uayK5JshRFHekVfkiWWFfiq/V0
KlrTvLjR7eQtlzNvXQy8j1OKcEfxxNWzyFDWDdc3keDWot5mEx9IrqfFUYzNMZGwh6lpAQ8wkhGb
UulOA955ao2tVSc163NOeORk3sl2cZ+jmHlqq+kp9orlBPpHDJjt36M42uZJ1jph2kHPSFWyiNUJ
B1hqw33R4hlUNe46ZBxiynd5e5tGibmO0bYuxZCa+PHLYPCOaXIqJacXxietxT7jCgycjv6lAX/A
tFWizUDCq6XjNhkA5EdUaSsfVI5FcNEk0VPTDJpjUGiJI18mC6KSrBUH7x4p/mIyxvroSwG6SaYd
+kX5Zb2i7QlPxTlhXopJtm91z8R6ZZHbkEn2rW+rp4lVbqWGH1rpJfuszkrHV0mJYECsMEmrI7tv
MCIbzfzE1Xwbi1JXDms5xD2TEfihSP1CU5SLGpkVjsYYH7jSlaiWeovw2dA69/1M++nRfVZoGNez
ALU+4EnMWbg0YcIXBVHSkaKu4kjynNRLnD4tvmQJtEBMEzENoiluaFNyktggcqKm8E+o3X3BiIQP
4HkY+/shl8W+tlX0pyp7aanuplIqkVH5GNHscDf19V0QMQknxV7qJ2BP0SNCs/NVq3OZrKa3brKl
hcz8OreB3QTE2I+D2856yGpKtWXkW8hrEhONno4kJAcR9esrfS6+W7Brp37/rEhjebCrIt4Fbb4a
SmUhxzgX454FT+cWBD3ZlE7Vw93HNbkkbV5CKpfFsFdpH10pmYp1zoIfk+JeX/moaEaVjKRkkMxl
z4IYqO2jRrgQteTraUy8Y9sYR2/0G2Zv9Eogff4yTkld96iRIydXI7/IApqoomyDCYi43aBc6tEy
VjVsjWoZbUZ66rhyc8rX3TpOa4GKSgoZKOwzgk0P4pGGWGGPxUrq0HnyqSI8M/E6ZtB6w3Sl33DP
jYIfywPWiCpDcMOGsZQV/O9GWoWO7AecNP6064S5HELWqoxanpWcU2clVWwOpk4SeS32tlwcDdG+
DnbPq63FnTlhzg188aiMQbPs/Opwz1Y2nrhTWXVwphaUoOBWNeilpZE5HPybqel5jwcWGsughHCQ
juYEGRSr8sEAFfJ5/xwlr4A1IhjTzpZ2Q23cp2H07icDl3ljJH7Nx3howXNFja1t7SF30GMR4pL4
czuuHOyoPf4ye2s6lhLssN/lqdvvelHixVD0cUOJIpsBFi9WatWdUsQXaZPCWtUpIUhQwHaXulrT
ElkiP3OzXxl1hCRXGe6U0rzrFMWiHZuOcVnyieFoBxAQGgw9Gw2kFtBiPBV3sdpRLyG4r0amn24Q
bT/KJZsg4aSq8mRMOLOTco456K5NB50+l96v/YyBJyxznLmVcqL40fEi6qlUFsSwBwdtpQJaoCF4
TCvkdylTiUppzfvZiLJgebZPNDJpXpav8sRoV1UMaEZjFCrYsHxRUi6+olcRHIuH3jEzblZcD7dB
QLB4wXmTVwR59T7i6b6Cfw4HNUJeYEXW3stG6Fh9srZTl+ysQDqbklUz3U71rqtMe1MaWBpta9zP
Al3TkoobKxg+lJCHKXtvGwwdDVS0Dy2jgEycOpio+y5eUxmxs6nVl16ilay11ZcKKMWPk5NX6ARH
juBzsY/oNJgokNQq+9jZZrlp8sBajLL3LN6Hzv7kAtASXDJ+WvaXOqn2phUAvTSuL1U7JhAnnB0o
MRWQwST2qpe+Wwk34SRcD0GEn27sK3foqspJkBMum8p887ohpCouRQVJfc3CmzQ6mqp83oDjaxq2
751XNkcbs1k3VRdhUr0qlxm38TTbAulqB6ggvK9QyTml4l4nO5LZpBspaMitMjSOufB/s3cezZEr
bXb+L1oPFPBmoQ3LW7LomxsE2yHhkUACyMSvn6fuN1LMzEahvTY3mtF9SVYVkHjNOc/JuAjwGHLi
npL6zilwYqhsKdt1p+8fRQtGRaFaoVyiyXasW9zDviAzd7JQDNFeEI+TFu+x/a7HyrvYPWed11dq
E1qIjxbpnFom0qewwKom9NnkwAMapfbeoCEPtYPP22LPL5rxHo+MHHlvmzOV54BuFCNThOPbNrKX
B4CAR9sJCFnwEc0EQ1OtptiDHB3Z85s1NNNeGjPsw8mkD5F5IdAU6YGSJNZ10XYMmbbGjA5WwtUX
ZyDVgyHATXjyY7SK5BFYTTwOT8tS/3TEsHeXYdjkhHox96hPzByfRo8QOhIK0aiqY+zM/ioJK5Ln
pf1O0iaVaZIhgxxkFOHTg4xRC1bIqMUemiDc5k4Pyi1jtxBHANvCaglXsWvWbV05TOayd4/xEBqh
cHmwTMuWu+iPPnD+AM1nHC0fC8F6Xbi43Gjxo4wEbWOL0L/WgHDEwpyrih+T2VtOo+TOcYS1bgd4
/0WfPYl57o5THu6LygRrV8Jns+LkPejFHmVxeua4KU+aQIzl/pUdxRDvLYFsSVfUV7qdTgOZ3muy
ydzV1k77eNNqMudDwx4m0PMzj5KfTojgvEXmTJHf5WDViFYfuv5Lz1FxasdpOcyYso4eqxGK945s
uIH3xMpQb8FDJMU5XZMC5bwm3mDtxxrHLqLfkti3FXG7GZOoCN+m3nQRAX5xkHwKVQWXUm51UCcH
dOBbZemvyRXTa5hlt1Lfssh7cQbrwMAp3xZWjD1YDsGTH5Vbj3KjJE96NVk1caiKiA6WVT/C0hyi
u7w2zxEOO47/apfNb3sRcPrYxHmhUPvsvlKhu88LHiltlq/GyNPPY0Nw7VS2wa0xySrIqcjmOcUQ
2g00NlpaKzsI1AGiVr5yX5x77pyg3dfNVXaxWQGX9w5J2emNIOVxatB1jQHDvnyYikNqKwRh7jw8
tpopJ8/RP35x7Ql3v2Q2FZSq9HCpM0R8KviwE9QRuR3fuiwEVhON6colkfCfXyEwwbsiZfDgM6Zi
JxOvK0wtziwey4ZLRns5ym/j71XCHHz0CZp0xvdsRDqj2vw0QzLQjvPXStq3pAHL5DQeNYAq0JOV
AwGNNUadOhLluRxQkRPGTHogKmbt9MOF5zIJOYGHB1jp8BEnCZL5/L7ZGZ79Du13M6fPoT/Ve1cs
kFz++YbJgjJcD9HISogZATnh23GUyZ4xG54eBMc76cmbit3+0Ib9a7lM9kOdyeiUNZybEe/67p+9
gRkvXVVV16Kr14MQ0yEjhmgnK8s7mKL9IIM3WHX2+Cu3xXdQ/ZGD+WrSYdwnSbkv+5QwrIbsUmVx
8GY8242TPQ5caECUiUxp29heNbVF7sP9P6VbgTSyc0mIqtCXQFlvVQfJUDQgQoWxLk3UoAWiu35w
CptswbgxV1HdR5EDs1StO8RomdM8i7H7SE3dnBzNbpOXDTzbMj+Ddm6OQ1A4Tza4EZ5HCMI6SaOY
hONTqgbGsSlZ1Slx3dfRJn13FvBImoKzJqLU2jGvZDvm2eV+qErUPVodKOPkq6vMilL80U9oue8O
FqdvvDfdITW3DKNnv1WbXNC6OVbtnERLdZmhrsEPARolfG5KAbTA9jdNzkOqD5j3GxZgY7LxZsOs
d7GGHSflX3sxZ+U643p0lX6cIypQ1JaDy1N+CKktl3zeDWV7VmU4vvYZlMJwuIctd+NpYKyXtX2+
dnKR71Nyw099FmIIV8hNm8wqd7L2nfc2pftcvJb0nAKTc5kP49Wt+vfEm6unapCkwyz7hUzij/uL
aFxLP02Yp9TUR6/LtOQH0+lned8PVAEJIF6w8FiOsPvw5IV2IdRZTgxPCvqch4UpHlHcAqRexqGF
S+uP7b3PItJnHOSNb9bM+ZLNPzN2PHSsB9oZz39ISvws+HJRNXHx6lr4RUvMnGCMrwSGeSsiasbg
E1mqcdjE9UKXlFa7aFqi9eKk+64EoxX7AVAdi6i0uINkNob2ZnDX/Tw+c5+BKmoFDrrMdNDLFM3/
3DiXgaHpusTKhCXj0nuxPraAHVRnh+e+nY80ew0hRucuJ3hbJ2656VSjX82ADiG0k7NfEVhr1TE3
kFfCSGmS+TBG8hIFVvLU+PawIu9x2BZUKApP2QVjDgzZLMbdHMnxIjD/XKqR4NZRKarE2fqQfoKU
Ma1YzjFYNqogb8T3Sezh8GJYlYJO8fxj3TIYmvxp3g6kT0MOr4U3rbIR4GKx/J0FHoFQjfF6TsVf
4YpwP6Xu1akSjvAMj18WKQCuDVwru5/0eqr97jx7c7bmzjgseee9eUqdPSPlVi58/7ZK7E/EO5xX
zkj/lbfPSYSYMvJcxmguljhLRHvfz9Nd19fZiyk4/CryrWzfN9+qcegBgarygdRXTzALKgnrfmeu
Oq7TIv7sWVUdOiHHA9GYKOYKlKjSR+hnL8W2wzTzUfUDBOAZd4RlunrfdFX5hK2LFgkQ5Zy15mvo
4kteGv3qTfQiwQi5QRbxoUvd4Ty4bsej6Oj3rvVqS+JuSmP/sI3vbfK+PNoNG7ips+m8s/mGZuKd
DZazIWKZa0ZFP618PsqwzXdpx1yvjig+kDXmu2RSP7IMHFvncYd3ds13iSTPwmQGZsQhj/sSrFJg
mrfIL9TBtvkRUcY2znbBu7KPOqft1AKze+tQ9mXBbGjmnI86IxeHF5AIx2MomAExCqJDXhCDrHWS
rKKI8FLf8bdW23SHWveoEep2s5RsDntG6jmTsQ0hU+L+PO4TvWu0CCF9yqOtxuM/V7xKUhgOoSHc
wA3uS4Hpw0+b6VxKjH3oPBiZWjHogYgNa19H+PU0c64cIl5qGtq7aQ42ihGACqZ8N6MH2c52221V
25Eo08rpqir5OMt4Pklf3tnggyiTg7vwFLSjvt//cxNqAzyMzwQx4cKvpSFvsjcFYxd9zvfXEdqE
1C9He+mfh5CvOdqmJyfCv2mSt6xj6TkLZON8h7NwKoKE2BQUWs57G8iH1bCoomNc7DQ+i3kNvBur
0+jdMUftrymiixqbXJzwoszlnO/a+9wmxt3u19a5Kxcq/QBEGScNeK1R3dx25vg2vG1W0MTcMirb
tKzPwmlhX57E57gqy03gZUAtVZr/a92oY9a0We/umH4BFdFEq4lGm21a62PjArCou6Hb+wNTWUbU
1a6u7+9YOp9cDzlBOvX80zSWa2Y+/jaGnuQwKGLwOCoG+n+bVviHoIGnmLqiP/sRn07XfHaj7TwO
ibhNrS+2JhwOVtsvh0xb8XocmZVIjSGiDi6W06HH9JwfTOJSHu0IOlYYh8H1jSJDvY39j0WkXIUS
q+n96luizyb0+kcVZQB9m7fGzb2Hpk2voeEOUhCMG4ZOp3nvOTU53AGdkrnvT+f5y7pf6L3VXPO6
6QlkDvVKRslT5rl6rT0WrnmQ6GdqyxLDa2rOdXbhiUx/u7gsOUh5P9Q2RKBFT+zJq2lvywm4Uoja
pPdv2LjObPv7feyN+Q4XKAGCsVl2vs3ScmTy0SfPhc0vkHvLyg5b51jKEl59P2Wryc0JZh5zSLO+
u4uE95sRA3hjpY6mpw9e8oaRTBWuWPvGDIIYLnjWhcETIKQ2IERYWF/yvtPWfvOeCwxtjuwpnnRa
bseuCtaqDNL1MjSEeN53ospOjuPcJ1xeUK/ThA5J1Ob32CLEqqEflr67rGngxwcr5fBIK/xoc5f8
8tW4nLzuouLOPXST9Uvhpg5n9WbaLHwO7fQNiRLp9IVtkRUA8tkUPs1Rj3CGePqtoMlamapg6BIU
DbHRSMsKIh+GngPXSgEpCe2iRRFvQw54cpiQRozG+fTLZZfEsjykpRefuhbzgMAcS7kRZhCfW0Yx
m0D/8AbTXiZ+zlAGzPzsdtfa8VPdUWPNMy7fwPjz1rPweP7zn8y26zWzRXy+U8GFU4QnFAKfA7vK
Cx69EAl6SuoYvrVt76Ibmk366cwlvLEYJI1fBL8WxhcP7Vw/qNGliGCrCQazgr1rWTiJJ+pDtA4U
M7FLk+l++eN8NOOwXCzhveRp6O5Nzjmc80oj8iTpV6EheR4eUqsNmQPT/0dcK9wYSG/c1mxtHV14
Qr6UnBNcMyMsvdkz18CW3/5QmPUywtbTwjnVqQaE3g771KYdDTpXPSgj6lM6RWBMlXuNspCfsGAe
r4SC1r/Y9YpTADt9v3ympXvr0+jSNXV/slWonqK0/+P3g/jR2wgsPK9P9iiDwHV6wDB08dO120OB
XmIjFpVcS2QSlYfsvJc/SguAuSaKLC0TMiyjVeLUzbGLk1NehlAuZ+y0OkQoIotk2M61iCH598On
53G2+x5k9WB5NRU+GSfQ5uxg9t01/DRUdM7ry9xl3TrVw8HrMyBG2mrWzXIviPPp2DM9xdZKPzlW
+7olCryfwmGn079pX9Rvi7v8rtocuoDDmCKOWUNngAmHGTOx6++dcuK6hFuBhAa1JlaAWUzHppHT
cRqN5jMF4e0kv00SI/SgEsIHq4tL5rvdfnbkq1wUFaIfcu0E84fT1tG29vWhwiyMQ7XGB2qlLwYp
4sVzGKq3ug9e/MBC/I8qcS0lx1UZviwi/1SZl20zEhcect739Ym3rFnTj4xbl0o3jQ+lESUYBZ6B
vR72vWfroxbDW9/gThVtvJwWLDMh9UIY9xBTTQdBGnQjJxz3msvS9r4u28jcg1KHePJJqtjQa+qP
MXAfq8m8Z4PeODGlr1DvI/xYtQSMByN4RnP5nOdwOnu/gv/AOO4hxrAMaDpOYB5M83fTUSpIh+dI
OCPLVM1zxyRrPc2ADlWeEEOl4Xsyc/vCbMuWbaBp8z3GMRHY0zaWvxj8rZwmeEw7qpkoOpk0+Nlw
cazuv0xBcYcbmqevV/NbAu70vOQFY/xLr8h+ZGTlaWBV8ejpixybj7qKHvXiY3lSgV6NIun27khq
o4th90G29pvx8/7F9cbriObwHjPiDZexHbtVGXYExeQRpBqrzDaEoy9IqxBOFaP8W8mp2tZCW9s+
HQ+jFmd6uPSa9crCN5Rx+GTl0VHLr66Gx9ooBoyDyK5TzrhH2M5Tnw1f7cygsAtPdhmhcQ8+G3GQ
cxnvhEZMoORkLhicr2U/srhwo+UwmF9ZyLahqNs3f6Khks10S+YsO1TxREw12yFqjm3eeMiIBNDb
zqyVe29Ppvee92QMKPlmRDm9jl7qPv0MBzfm10rYq8/5L0tlLxHDIeC+cbNVUBweIkhgts9ydvTu
ySYeNRZjIz0UxF3aPJeZIIvtMLTtmro3BrnAudimTXRjfouZ3HuyJM8CqklsFYzOhyXuVl3Wxit2
tNQgNL3GZRLDC8SRvBqt+HWAbxmNq7yFqY3q7d/4Q0uqn4/Zr25+IBJ88gdifLOQFWYLVDfQOH/8
fUKqZJ1fhudd7M1oncxT0+ijyARp0Ud9rixI1S4t9TKZb7d0PvIWP08l1l08nlXtHuzlry+GXWkV
r95SvsoMz9G/2T4TUlmHtNZZxCKPmXHXhS+JR4JwVbwWLArdKriO6fIfedj/3xH8f6H4oD3+T1qL
OyXoP+g/d6/K//ofz2393eTf/1li/8//8S+JPTn0kR25Hhwn+Dhs29Fv/svl4dr/0yWeHjNHkHgB
0lSUm//b5hHzV3fvRxQlge8gd/k/EnvcwhhCWIv8S2CPPvf/RWLPmDD+b7IQF3WvH6AG8UNYPvws
77/KkQBGzC4Df5cFn4NieowpQVDGTHYaHKSszzUxVUk2cyYmlOgB5Xgsw0u6lNXKM4At4jtlOA+m
FRp7ybRCnMaxRpbt1uTeBMBYLMPWNJADhxJKnLoc4Dpmy4es0+g9xxeN6/FjkFTWTjzHm7qkc/bx
9brvXuSwikY6sFmyX8aFFbxockh7tzomaEsB+yUEGyx4S+2QO7TEOjs64pLJO2QimtpNZZJXdyYH
o6ZY0GjvVrMfPDKGfK4jCdvCaWEUTOS7EtXCnJcc6nrGvUwyycRnc4I3tMonrGOlV4OvGYDqlRSh
fUsCmA0RtpncFyM8YLIi8jdjxkZ1GfadZmzNiaw3dOTPmVfsCpEFKxkiPxmjMlpLAn41BtchJ51G
My3OdMwYrJwcFiIp9M0IN8C44OldvPmY2KzqvCLYRTX/YClbMo3j6ifmHHXrYOY3Em6iiIpnfNUH
QDb480InW2vHpzwCci3CngNhbEhyuNfuaTSg2MmlXM25Y2+t9Bh0E4nhA65WGxEmcliEBmBk0zCF
gU3vYcdlThqBcP3xbFqcEHnsbSaDOTNsrlr0Px00uYS+RNk2HfyXsUcRokxE92emH8r9G7RJexDe
eCvZEqQ5m8w8IFsYTUGvHHZpc0ZPi9LYiaBZDPKnLlW2Mk61AKT/U/aMkIO5k5sWImTnAYN2K2+N
EPfs96wjqrgmr62zP6VOwF9jkcUPwik/pcNWuXF7srV3yEL2MDP74rVbT0TIMta1QxDmykvAq9aH
wvfFPi9pqLSNkqnvvjMfbZaRd51Qy+Z7KL9Nlg0sRPFc1q1YxyniUnv87Y4l6GJfNSvJyCIScFQ8
52x1TnKJefQsNWoS5Wmf6HBK8kEW/ikr1Y85TQdGjPHzXFeXLNUE3VVTtB6U/TnmkdhOOfB+y2V0
mwTEkgu1zrTLSNSOYHb681qEgbNeEAisDNb5yg9pZqb6iDW/RpWfMFo3zXq6F9ujYEEcde1mNoh9
JoVcWGi48I4ot4uEYuQNab2ViM9MQZdkU80+RClD+coSx2LGj23G6dMdR8BRo+8CfPrpgLbZFXYM
ATuovqfGXpeWVptkYEXujj5KMIcxZbl8silzVn0EdH7ovQ978DhHordyEe5hbtVbxzsrrDrb6G6C
/F7lT3qWX2n3ycr6x2zH3FAt+jxTrhxsjXPVWKsxR3kTVrmzvjUsI9bWa3VvxKtP6QbWiQExzVbn
77OoyvdZfZPJ1jCkfk8r8qSWZkByx4VtWM/hr57vNBkwqxlzxNZyzn38PRSh2tV5iOnXHw/DVCGq
n6u3oUtOGAjW09Ith3J0tvgRUoaA7lc3FHzgtA2KEBBa90Q3xSkvDnZRIOqMA6bTvHG6aYEu997r
bHWEdIU556X0P50A5+ycPRlOZpIv9LTtmO8XdcaZpyefnSH75zZytnKysgdvCvdm4RrzGuKao+BX
hnSOjq2VbAPm2zyhyWoAQXU5U6xMN3xek8OCXiU0Yt707LD82FdTBd2zst9zl3vHQei68nIWO1Vp
LraS352fa5oGjBylrdezYqPOpt1fzw461SItboZWcAwWwPPxoPB5E2Y+pyR6GRb+c6zWXYYru8sF
TaFv7tASgNtRPp6l/asJUZDVHvOjOk+g/gQMMqqg3NfkdTNtf2rG6rPyyovG37F2YvE77DuSQhKB
VCyjiwYGylXLINJtIqIP7oqaqe4oJfPxNnSOexUgWPrBqHU81+iecqlvrfHIHJtNzhhr4Jh3mAui
4+b3ixkBUOwJIwjk8eoaHwRvYMFie9dGmVmzLX4RefRRpJ19xmdw3+5ENyQ0zj5xNXYvOfwM+ja8
lnGqyQYaP5eFxi9LQ6YYHktkuTifnoKnEwkWSA4ak2l8zSpV7INlWcfKRhI6+ogrcn4nxd7rgTWb
OfrTyG46xOYM120g0cRw3TUd1DmnuRuNHrTPA9juszchvfpVNoz3LavbpXHiPuii77YlE9J1Vrv+
IeGqBsUXrLysjM+mXl7t2GsvzuIgF0mhFMAQvHqy/yg9k10W1rTcl8tLFAi8wP7c8fz6sJuCpHlH
rL1Ii2sY5+hYqpvTI8KplFn2vmHrm4fFjyBgUSDTwXpyMyT+sXfJp9DfisX/MefZl92a7ljkAtsd
Fr3aI26jHN4QTJ7tUufXMbDXlX2VYQMm2XttDfNIZTCTiIDTfrgPTrSkP/KYhO6L+wxHxlvfm+o3
f6lJ7GmLCc8pyXNj5R+aqqS8Dn+lmHpwR0xyb1QJCrdnlTX3dsRYsBDPivt8b/WgttSIRX8pgi2C
cMDbrmgZcoT6CyjXA1azTSaX6TuLtL8KZF5e3BGYkefIeZcMcb8uejF+tn0AfjAOTjQmzoa65Do1
WfHRiI2J05GdV96cfR/4EU2AXDv6I6ngO8Xlsc8W+TkwSIY+xNpGWO1aeR64YlvQhMnmUXcKJKoK
SKy9fznUNu+UFWEaae32ou4mJpBxwFta+vm5wycepl63iUMOrQRl1WmeTbbjqf8jUel0Fraez//8
yW+9jR14fHx270A+SXmv4tT1d02TlRcR/dSODl5KZWNDt4lywMP1mru9JpNM2FuFzaL1CnQ3EfKH
Ix7TbVJ5fMm6HviRjL/dTBzb2WVCsVhcGmk7+1u8F/4lInYud4M97cy96qp/UFemN2R1aBFYp3XD
4zIoHwI8dRfQrMlv2z2Cr+kBehsJUku2D1sUF96YtOukBfE/WQXcdYLsOgQ+YA3d/CCXBNBdNZ9C
L/nAO8gjNNoVfnrIfOMcLTSDMm1flAZwY5g9WNUbKEqOfRb4a4lVktwI4mYcAIpFMgPACj4xS7F0
osMP/OmHDD+dmDgXcsNm6HMeA+60hGPmD/eRZRC+jpkOdwPhNg1l/6YgfiP40hYSPvyUjQObZTJr
VtCEwK9LDJ9LTzFrQXzgNI8ozToXsqyHZQMxVZuy3LfYQLInB/jiAWiwPEIfEkWD2sTyQzQkAlSB
88ceSntbyAWLhQvL2yNWI0RF40Svc/MtsJXMcXYZHQ0LxZ3OkyyPJq6OFHLnNItWCEeYv5fXapz3
tYx3Ug77gLNdTdFeMnPprc+RzRn+hG2ziJ0ure3Qsf+xZMAeBgWaUJfIUhOfGqxPjXMIHOgTt+K0
WiqpHwwOArTBTbLDAyQX8YuhAWrlchU4d4AJCQ6qYnML3cSCFYSkTMifskZGgTq0S55mo1YmJ4Nt
AvmumTbH0zqfvfWCcppFAIQYNyBdgYPTZy3KMpM3RyF1ZOqjcvZDod5bvEKn5vfC1c55tI5mIPGm
pTqBegTHJxyZ+dQLGQBFWW3zhKQVVxFBMw2/Av2rcMjf0CUzMwIzqTRsElVq5hJYfsP6myUdGBkE
nbAD4Ubex2gPHRqv+g6yz1AYudOlCidUN2iuuoW0uvpLu7c6od9I44L6zB53Tqge2er5u6F9Q8oE
37Ar93b7ZprzgLA1WrAQeu5mCthsWAAhzFM9AEo8Z2i4Z1BjggAkHLN7n3mc3SfboouuTGMeMHWt
0yh5D3XxVRberaiAuDBOhaqXPCA2X3ZVTWJjLTEc5VKthiA58iGS1c7I0acGtH9JfkRviyvOyMPo
/lYsjgKYIYiTSoIKA3c8zBpGiCQhjqwxq89XWYfctdW7gRvT3GdU7Oo1tQ3RBIV0duhYdyFmg0GD
I5ncYNUj02CEe4LBk+49l4S9e8Wd8aCkZdRHh6bBSpSF4oRFTF3RFRTDtE9bAWie1cGSGL0pY2or
WaINJLOPpOl+TF5cf7lFPXvaFgFDragkJKtRJNfiMYhYmcq7CYDz9TCFztsSZDCfzMJ7NrgvrNOe
k7mMHorAPFdL9zNJBbjNMmaPpkHpsxMsHnNYKGx5cebCDOVpiX8i7G72bL7mpgLn4lc3S9XP7ERA
oAr5HhoKrpHqGOZkPaH2EYlNYtYA5sbKHsMsnjZROT5W961dFZ7M6H4XQX+J9PKJBiDjebLyEGxu
Rul+9gDiPscQyoJHqeaZoVw7ZtK0DtVXJ+1P16qHLYymzOIlKpQ2hY9WXcXVxm/z8f6TH2uwoE3n
kuCUUb/7xbKH/Wc2so2Q0tV/afa42LgNC63cXZV6v9Ieb2zbZL/7IdyF98ss6pHsxQmPL8Xbkyhk
wlmfvmV5spySsPup6kEdtKj/Cml9L8bRq6pD7mdre1M4Xg3BMUB7kt5jQ8P27KqaCs0073qwPAzO
mpjsbi9UYN1MmZAYY931glZo72nRQXWz6yPrNXARmxpuRU54d3rSI7FQVdes/T4lpaouG8wsJK7K
JkCrgf8BI0VdxbBRdcjUNx+ZfoTlc5j1oFOQLLepfyvz8gbrcFrLqN02TUT6SuPScFQEWHYJGaPk
SDlOvGoqNa8b2a7T0H90ZjIo6qC2tkUxq1VaVz7GGTCXtSZ7yxBKOkl51G3ziKR/jak+liydI/xm
D4sAcgaMk7n5Q+l9JDUTFz+7xKm37oRD/pZbgH+/p5pxNzjfQl3H/BTPOx4wC3+fdC+annyGBpyJ
fNX5j2X20nbPOjr2YYPwm9Y1/zPIb21+Z/qW+I/9+GQQwZjPiazEt1YDYDw7yXZAfByGLwMwU519
9ctfNwLTqkiCq5GwknJKJfiQWKeMbqUjNdfN8nXL4zKffxQg3/pHS31X5nGCqiWYyLTtawFYh4MU
FgMvUZTPQf3VhjwIx31sXVkefE7LhxgPMEKTCpv+K+MJev67vZ+wHrYfMn02nNklSnPqOQwSEY38
H4E2W9CFoudi6/qalR91+jI6/rq3iCmch+8s+USaG7T7OH8vWbZYvzIGrrP7MTO7iUIgVTx9uFUe
MLz18L6WjWe2Fbz/QaOnNWii0J3Kj0AfrfnWEcbibxZkCOTFxPtZfPrNRxU9X3R2ssi+9E9NcPDu
AM8mQYPqPHTz+71MEVixzyMIn2iPJiRiShygM5zBUC+bIDvVGBHs+bkqoa4VnzkpHZOH5Bw/opq3
pMpX/mWwOEN5pu+L9LQUr3n5DmHzYZz9h63doQSFXzl53zVeF2sQq2T+O9nnHk9Xnxx0+OzIYS07
Zkbpt/RAbmKd2Gu5w+c3BGxHsmFldfmmJ2jGwXAMCgrxN7zMaFuNzF92rnsczVc2fvcIx1oCtmfn
FrNYk+/G4z6O2YnHpyy/+PqbofWgfufuo6qDVYFroHa3DKdDteo5YprTNLIe0XQSHdut+VsFgC6S
n9MMW5SFyxyqDVOc4g3Fo77fzD8EAWGx82CIPoyRG+fmFvj7hsqIuQi72/eg/FFl57T6meZPNTUS
VJeHTv5kG9Q0u9Q73/dN7mfHRTuFV5ieTXxyUBxkKIeHn3Z9DiOwxNeO8UKKmdBgVsUc4x8MfrQA
xi930dqznrIhgPMfPoQAWF1wUSe72Q4zBxfO+BX+dg1urNxxfoZQ93BKXNDIJ/VupHdAHxCWXwVl
L9bF7E/AmMe2/lqGTWWIUPjUNduKWFT/t+P/LrAv0M8+RAmQvnuaXjUhfd2n8zGaftfl1e3GQzbG
Nwn6te9fSjSXy8K+A2Wm9zFbLLP+hnF6TGfi/MbHAQTGCGEUATxbXxrXmEIl9a2DP6ToF74m7+Cq
Rys8egMPizm+1thAu+Dbzo8I6DmF4BKDmOpAdmElB7AFOhV+NfqC9imNilUwSqznzs6f3vg3uJ0c
/RQQfWVteLInxJaN7fuYH3hkp6iomNQwIJ5YeJNUIsn6prCa7OucvSb1mxU98zPs5BqxzLC+oi6A
64C4kBFC3PwC9OwUu5xoVUp2HT9F7fPgocbyH0bKbZC1iSz3DU4DSd5XcuQmy9i1R9uofnXT98H6
K/SfRGEBXZMzjaJFO2tlnlJCH7znxn/+pw3EZVf9HZInQ52ZPwXkbXVnnZzb6DGx4FNSq/+R0c3x
n9R4MGaviTYcV7D7RnGrBspUpAby0gxHi7n1KQrfSvNYkmZKqHW9AVwRpGxC0QoSrp6Gx275zMrb
4l7T+grplgkqcS2QCxDik4Fbc4Sd7flHmPGY29sF3+J7cruTAV6nYMeSTRevdbXlXeYAzGHe8KNj
do8azbgXi4fGP8OoSZCKFYfAXMfmZJXbyH9G6bWN9SZEoN/l36N8qsNTx9vnOzdcJvgF1SUR5ya5
JN2l7p5KeVXjhhdoE4k57GNnxysKzVsDom7+d5bOa7dxLFvDT0SAOdxSpKgcLQfdEJbtYs6ZTz8f
G3MxwJk+PVW2RO691h8vQvTVQnHEPzExxVl/VZXLVF4/lvjygHNYIp8fHdV3SY59f+WgmbJzap76
+DOL9vN0q9SPpqRAdksIP0rMYaZx8qEPh4JLrAeayv6M4DZZd86YLNthAZfCfetf1fK70MgLpP9v
OV4DiyHPtsgcNffzfC+F4J7zaTfVbxWslwMZlXnBSih+mB3Kc/Rk5Z8+b2HXFGQOwnSHJ2Yi9bUT
YaYopVB4gm0k6s5H4hx4YBQr+Htuhik+yckrl74BvPjprfoeuJV2UpNLlr1PfYJV1tXLtd+dM7JO
RzynmR47OZ2kwUcXnNX8nklbuQhA89EKyjQuOUbpsPjxMWYhiQlAHTmN8qR42HH0ZdLwyOngifTV
F14Z3ZToICk3C4+KIjyj/gGLTxQHyDe0eLJDGKRXP9X4mJu3NPLy5NzEbD3JAi7Zg6bZQchxMyib
klI83RHzHzV4i7KPNuxQ2DFkW6Pjo5NBZhvsimDjN840rq3xnAEexiPejuTIpawMa54fB5h3WMz8
8PbmXksOSr0tiRddVAgWHSC3uXEiKOpwZ8w37i8+mVZFM3bnW5kHJMjSRg13JsVe/j6nezP6GSRm
HnA7a3qhWsAcQAfW8D5VD3O8Yv81mcb5lfgK5sKd+nsKXSu0y6WYBTt12vnpdhpeGVcOz2/xyd0X
09Uz6x4u7ibdTMKHpvxJgWehgURWUruGhIFsbRAtyMYqtac2eUNuZcf557yvm3u3RCm4RcnrOCA2
mjxfOvPSYYVSTBQs22L67s1NKh9oR0jMdTe/fOZM4QdfBf58Vd/zlwq1ZxFLWR606Udi8W/3c4Pa
2sWAFKDd4RCNBf7Qe+p7IGpM7HJ64nlVgP1otgANmVI45J3YPzhOU+s1J49YO8TLy00Moo7G8Dgw
mBBeBf+0Hqm1QhodYRfiek1ynIhrRXwN4y5FucEDQbQFpWxJKK7Q6DlV9CgXN7o6E5g6bfivMnLy
9D814yEIgP3NU2DwqierGC6Fp4HBWqVspj/W6nZQ7gJuUx1Itk51V5oQ7eSwSyiSq/JgxeeELE/+
Pb4vgzgMo780Kq18wkrutwlaz9EVTZzcAnTW3fAPrOYJleQMzsMqNZ7JCMnOj0UvWZf99MJjINlU
Kq8Z6bfS2irAL5rM0bLbMLq1dFBBeaDaxWM1ZiydH9PwjYYM8syOyw23X9xfuhJuaBTXRrVrdUTW
62F4ZKOjNz9iumnbbSe6OpkP9Qo4bZquQ7kWkSib0Z9mHHFZrzTdgxzkKVb8NyIqi2HFfpuKXlQz
h3AhCvl6bP7N4ToYSUWgUY3FMORcK1wtdEM6VpvPPn5wFBMZPsEl1vgqDYdXlu5qVcLOTm+HUwTb
zh83WJkxQK67IxYmIXQicoPmrU9CqHmCWzSQ0/CIi7cmoz63D3ewLp23AM60R3v8WXl1JKvBAZiq
iCeXjyFmAP1spNdg2DbBBi1mVrHIVQ8hP3bjkWCY2iDBQd2I/Ya0K2B7kp4usfKICXx16mkv7kwv
rrdTykF/L7VXFn3oNSk0FxF/c+gWoquYu2Lc8oPohTcZe0O7YRKiN2nV30uWwsWnnGLnfetoiNdO
0A92yw6CABUX8teQXOLmXshr/ko2M1sQ9j2RzDjmOk/lPVAZjm+K8d1keyk7JOE6gpeUM6IxnJym
RFpKSUtO0corbPTDfB5HNDV3ufvWlB9cei2sYKISu5Rv6DEwwkutH7DS0+Iu/1Pme6y/iwVslQh8
E/+rUPoA4KlvenUZo1uaPvzyZJK3vvS52ZUdKgedsSY+mO0tms+9+hcTSx8At+ymnrihuyr9xtR/
d0eT2lo/9tAwElW0smyic2VnCo/twcf4oXyVwm6OD754TCOXkI56uMzDv2YQ4Zs4qakAIDcB5GvE
o87cVeyL6NuVIXEVVu93qSSJHq0S9vR3VjdZ3Pfo1zB154jnNIE/FpE5BXDv9D/Yg/IxkzbK0rRS
xc+QQmLyVAB7oAe3erwN51NknWgzsAkRCaBjrY82PliYjgzy5s4meQyQIyTaf1qE4VufY3ZoFp3S
Jk2veCh4lX8MTshIeG+LTwXdlWE9K8XjORfzfZ2fq/gzEA4tHoku+adYx1K8oPPt6TbTeQhXo7VR
9HOwoPOovtIB/15Ugq6918EhUtinNum4TgdPpj4FXHh+dgafEadnbj0U8WJKR6K4hXK7zF8NCQzG
nlUFXH8+Y0riz+ydnnRJf0Lt6pjEaOtrnQyekaDfRrtPcCHoncZetmsWKZmYPazTSMXiDpPfeySV
KEYTopTJuPL/8E4C6r3xgWfDmxzwGu5LwZHp7larUzmwGZd/iFttndiKFKO6/CaHx0J9GwovMNaq
SqX5Ptn545vGHZ+Jn7ySTXoKYfICmiuzd0tPCF7ape3dDP5lEDx5rNny8IU5H4P9JUHJg+Ioa6iQ
lJemA3IHY/Cj4paEWNRTjFn0FRKDBLQ7rQS7k7/a0F89teiBBzWQPdxxVeEK7b4yDymxFBG/Fm5t
euzA5JmIKWyQ50+gXxBs71UQ7e7iyiOYenlMuLJXHXSz+uvrZFin8WpY3O9HgeMIz2Bx5MtSg82M
4DN8E3KIVuossr9OoBlzpQIWnEOH9bp3STtxi84hET1lJsZ7yuW8ejUAov0a0j/+KI0NLTL6MtHS
MWg9sqbgQYT25D9+9adn78wjRXErtaMY7VvhE0UX1c7dcQGud7F4M/BLgUU7zDksqqtpvmbE5gzh
P5FLYCywyg75wULJL+qXwjxwi45UdLeXuTnl4oPoYYEK2AxKVUwuFSYWe3GbrKU1Re/VTwDGBLGx
UmmiSfrvvqtgoQHjgTjb8SP3j9p418ovjbCjDvSI7Su+ZN1X0E9uJvw20SL8jh1jOkDkLY8OHqXB
2Kd0/KXyZdmAMpIxQnSV1mcZa6tiMLCErBOL3K2dEn+J6cUcXHl4af6LThVA4NyhF81uVMHrdbiP
+GbkT7k69c5LhsYiQoNt9bPyXU3wDP0wjQepeMgAK83XNG3NhygcRNpefI8Rmkm0VLdY32fSi4tv
LMBi8R0PJ0E/kztpk6mBajUKrgEzRlmXNn+B5ls7niuh4vPdtPpO7q9l+y9u/inGXQRSxjuFbxWu
umbdyPdz+FFE79Lwi1fFbriBxdUQBm5SfzcyjhTEonwUG0l6N+evGQCMKcKRNBDj7EswtlZ1DdKP
kuegkCnSkFGDU1S0DNDQg0BhVr7ThM8FF8Ncs0KY59IetK5nOjqnN94OyffahDgPhbeeV2Rhon5T
8GjL30nlWzuveXlChhjjkuoFPab3yfgQrG1hv/x6nU0b03jTovcoPSb6rlCPnG+p8h42VyN7ljXb
/l7TNyZuKH9jml+TDp6LiZ3zU/IBNYDp5LspsHyLV0Lfc2szyy9ExMBbw0oFvZHHFecoQ6R/NmzL
bg2MrTBDHL84TzA2cxRdYHZl7gAMi6VTyphnntqUbvhI0deW5Y5I/qF3hplUToLzBATBGwVXdfoB
uDZpb9J8qMtdKey1iJQxyIu+WmYufQmFWvG+Sj9gJyPNuuTJEDbiDsUuEOn1RMWcrnVIfMZKTnrt
TamPgw/eX/LTyg4HBDFB1T8x3tXdFokYQYpG+uqFv2kgI3GkQizgmkDSRIib3D9ivGbq9NS4VMqT
Enh1uWF8BQqKSRucaq9ugKAh6oxyx+ZQyWcf+4H21yhfYnbP62MaP4rJpeeFmDt9+KmTV0uYRxSe
2R91XgX6uGRnPAAQio+42jCWCtamma65fx2yTRN+ptM+oMY0/raoMSrxOQ7rszkefXL9/bdIg2iy
Zflzee8tSEeOqiOLNln4i3wXE7cbUCSTVcjRDmPtElyP4ziVJSeF0IG5luPMq7ud1HvgciIYpO/k
+YZdZTbWRbf1i6upPwpxH5Ao6wi3Cqq9eSoxts9UXUscS4LN78UzSG6Rsa/CoxaIm8ygXUr5ytOH
6CZAyOpend4WqZTAaINP02YKXxlUzpk7cTgCOEERkU277AEfPNiEmfCL0mNkbfr0Ec53K3liitGr
faOc/72L5lfM1aIsmGh7ofBmrDc1i3JWAc0DfVHipr5XBFcIKaniPqjk/EyNl2bQ9yxddevSVoCM
/X3w3ZhNdsvTiYVrpNo4hl/IZOTwVzX46xCBIWXHTsCPzF/Cizok0BHK2eDjjOxLqDFUTxyF7V1m
TqnN2zjf5/XsYJWi72uFG1un63ewnMFmQlIFUFQVXbaxmhqucGgVWTJtASaM5rZCAYDYZjQ2q4cK
e3G/MstHyhTmVz55UxhNA90dbTBeSIXINSlKI1wpRsLCsJYonrhqKK1eN+7oxNXVkH/jpYYEV+IK
zygvyty/pcvLDbXQjtDX+qGbGIrWrXQpp3sgunQdV+LGt5bwXpD9rkYGx+4vrxUDP+9mUHTy8InL
zC8de7/4Eob3PjumCwiAvVUf3qTCLUnZAfSsKprwSJPoNW5p7IJ4vrTxGY3oDUtoh/jDWlHdLJ+X
XydhA6FaAFVHpp+khroqJ8XktW+kY7Nc6MTCyf6HZp0rFTdAER+KbNd89/Wx7D75qPQeHF/dyWS2
WOYtLT8tTN4aUfodbwcZ5zQgd38tSarZ9KmGRNK4AmsQf30vslbT+bAf1N9ZuHf12STePnGj6S8I
TcCdX7ra7ZnEIouqhG/Mbvz77BorvrFpW3VL+chW71NH5hO1wK/Ztl3NxwdPvitaeKsH+VL/EWKS
DI8A+NYyt8xYk3zlY6hS15JWFWs6hvAFy5e+BR6JnMqKtrwrEDHkXjn4yGebRMl1zAZCDui4XlTa
zaGLt3xlRnQLqlMjH8WA0BRW5g1oa1vucLq09T5gN+jrPb2U2YrOErbVjb9lYmRh52IkDo1kse0Y
+3QkI11QkVNN9zGgXxGieumnE8iQTPn8iIMFrIoEp0sJjwSSrrJLj/gM3XyCCVAQJnx+1HwEArUo
xET3j8pVvY4qLK/YkMhPOwiyF2+wrsr0pmJUIE/RTqSbCHiRRr9yBvw3eEmDM/e7lE/IYkFA5m6R
d32p3wRHyR73vUItmk0uETE+ENRwpjHNL+zgWAkOpvZpdRPJFO/xm1pewuljOX365CEXezzirkgT
kPGZcoqPiYl2P+EJIEq0fsNw6vKqlI4KWuUZDncUiC1dOvO0033BFkTuEONLpync8PqGsZwMuJgZ
FbUa2Zzs6XZMw4Xs1md6XHBwJhR/5LdifFOFf75y9/13ZToouLs6pJI0vB2l4kePnoo0ARwAo3yk
6T9fhzI8/RGfaV2AHADgLAx9wp4ZIxjBqL6i/JUvboH+DxmoHa4i5MAedAY/eeHKXhRfsc9gPZPd
sqNlLVRt+rtAjpj1BfU8iGju7JFFczc7MO7RsXMF1BIXEX5O8lrxJAALkdDSgevkBMjQXhJydc+b
3P8Jmj9xfFTieVKuYya4DY/K4ivFLgazddH0F/VFcIa0dg84NA41/GbDwou6hcKjBbpbWcR0bbKv
QjhO04dKyqlErpQJy1L+q0sV6nbd5Z91ftPGz7k+++2a/j8Ghl8ZsZNQkRx9zDnY8dw26lvV8HsW
VxGZYAjtIwnyXjBqj5PRIQ6MwnM0pQABB7W4cCM7aBft8WwyIm9DrxxIqFySweBjeouRPj9Gxabz
92NxTBeBRoN2IqAKpLybBEOsQw9nZOZE6+HX+htdmm1azksgWNKem+4zp8YOtdTgifmlV35EvGpY
t5wov8iZyynafZtcYT3Qf03zclITxomBvQEgm4WX1H22xo2Jt2YZoQ5oCTWmL1S9CYITSmvJfNfZ
6pWeUUrzFL7AtjwkuqesKMxAJYXV2p4lncivT798S3OvuBCOI4tATkXOhLEAxsmqHpqN4P9F2jGI
tgjjeSJI9RG6PZpfOzMuFipmntT+zlE7cmVJ1tnkpfVpuid6LLrE+a0brZVprVKSD2qHGj8xvZNC
bjeQceoXFBDSmzE4cI4VROgWLiWDZbQthQN5lDZtOjS8H3Nlq5NU4VirQF4LrWybAiYn5J6cJYwN
o0CUnXgn0MlWUeaiOfPCLbk+4Cleox+7JR103yo/av1alGYiqqWu4zaSAEPHji+ytU2OneBDJxBo
+cEl0JNhwX7h/EKNpJ9lfs46x6iVVcuuG3DVCOgK46UzqK53VT67stix+Lxl0rNJpDVIIzqMjWS8
UvXPH25JeSCaXS2eJZWT6njCzu1Hh8rCVosm6LYAJiIhLW3Gak1GnVw96uwzI4+SyMW6xm+1T7OP
zvjtjJ+yf4my01PCtVTTCxS9ECmZOnyKoDiO4BorjumlnahLiFhBvKHzCPDYRj9q+J5119tHH19V
HAmJR5mfy6gzs+TpyY54VN5CPPSM0i0YrHlvFVp1jA1LT3blVjCB93JuuxaTtELXD/5GVs6fBJYX
dRYHrkVCKl+C1vFth7Ce/EOjdcF6VHOFLtpD2ApthByB8xc30fINGbS3yqvoXJWkhEKn4D8mWOme
R2DrO+KBjZq062NAQ7lF5MVbz7LAX7qymJcg62QAHpWR32g/o5thkuEA/NFQM4X+2w4AHWc3ia6L
udvvieHDwBAx7Yl49du1zFWIDmIgJ8kCzr0EgJ2zR0oVCt2+OFF4BglykL/IoUMyTqo4Ovr0Rb42
H28U/1cMJ1lfIAUQ529++kOS6WEMkEXkN6G9gHzh+d629wnqm+GWa9K8jvjg0JKuOjrSJOlXxzfn
cfq2p7oiDxBZi63S9ZCsS5LFAu1F8Bn/MtOW/6qE/dzigH0n654xnUND3Psq22l5r3wVXIVrvlqF
oA/iuqy9FGFIPDCQRG4vdmQm1JSbfabGn9GABoqXli08ooNrcECMsxeAsx0/K3qKbLZOXo2anqdh
40dnSoFX1qx5BcL6eibRmnM15Ieq+Y8Ojj4RXRKoKpf9ylIehf9PDShN8DeDdeymhRXjYMk6soNQ
GWOh+zcYLgoATMSqTpQLMObgAa0tOE/49/8LRn5HExRvdS8d7v9dqJCNOUben5LnrBh/lFK1A2ln
5vvS2gY8xN2/UH0GNlTHmRWdhDT+opVVHTP7bCGTqoNvyXgghUSzFuDf5AsuNsGSVzuQk0Efbc0e
LwtPLd4Z1orfhw2sv1sWx3bKBRDdopBM/LNCCVddf2bpHzi2IyDXgCeH1qclSz0r/VW6iMwRoF/o
Ey1UJIFCWDcZ2XyqQfGPLXbJrVkulAFMe2nOQ9LA25D2xyy2yGP/oeSc+3WbbVIErj6iG1eo0Lj9
mcEGZtRj4tKm/cjezdNU8OAydPVG5mT2c/qPq0NZk8DVOrG2nUHKBJLFBJU3ES9Q+zKgwQmHcS1z
t0g0U4RZowHnth6dAKS1hHt/l9ryTDI9ca00+BbfQ/mBusVWwpPAiGJwDWoOlQ9sYuRdDBuKqR29
BDXFZYM4femkM8DHmhmTfvDZyddoelbFr4x9pRufuvhWY1MC0TccvT4xtflU8sGT9ogCFvBNJ68k
Z7MT8286WtsG5XF00Md1m/3rpS9yFsgtonG7ZEwX/zU8AuRarLrqGbDCAGfJ4qfKr6fhice9MDcK
nzACfkA7xSaxXgO4A5NJ+w/td6o+ZHrOyO0nqWM6DeW7joOypFO1Kn+xKNWWp4Uw+8cB9QnfddWt
oTwCyVGzr9I8RR7tUsbbuDG3vnoX8k+ZBMyWVEFycZdejUJDInUbOZdZhQo8MMDwq4j3vqN297wg
wnhc7UVlowXvck97SvjTZ9+kQqE2IgySroS0eOOT4kReELfpyzCotD7K2tvsv5TynE735Y+2hKcJ
wpAjByJWgocQkWx4swjqn1jqpC2SKjvVb2wJ6sj26sjKHnWkjoUfeh2KNAn+jdHXC6ZW30prpHks
G5m84wLYtkhAyMDlR95ZzWYUsYOua8V3FY4oFAZF+8STDkrF9RPeiQuc6X4AIljwjgk6eCSzAQRL
UCOcWA8jf2cXIAPIJRly3FBWkXiI2uGlGIm3grCqsKQgaUa26om7fDtAx1u75VcJMWpDcuSUsKFq
fDYw1LPYrlLlt0MhZoRPqi8g5maGyI/5E/KwST4kvl+MRgi005AFZy9Q7RcUawwCJAnZUVqci7ZZ
1c2pH18T6/TkLfsR1ZbsW2Q3HGtnRAYKE0XthQ+1ME3U4JJ7uud/1Y8/PZKTZRFKSwEkF3xZvyxX
t9afnsjjVBjyZHgl9XtQXBrxzPKtJr8hqZVi/B7ON3Z9Kfwa63uKZGmBL7rsBicp4DbCBkQsFXmM
k7VO0dpTFDrA1u3Y4eCySZ1NuMQbjgTu1ooQr3r40ereWX4WAFb0axKwZXde5vpqQW2FhRPqAnoU
OmJiTVttbgGVp1CaEidz/4Bhq+cDZj8UsMLmBVypMRHwJg4khMtDzSqZA6KCyopozlyqlBV621RP
aE4SLQTdVSW/rRwRw7ffpJ+sZMXmZ/R4E0m4I1P5ARcvmvupZNDMTrXwVk0iGaVfPkEnZOgpx3Y6
+8yKzacoXkThnLP85erOSHcU0K1U69yvOqj0q9xtiHJcFYSgA/HA5tpx7TX8lvAfC9bkzg5h1naG
2wh3E5kWhvxPzu61uPa/KuGGMsrgcx6nW9LS6GC8KcaakJkZygG4IzL3VXXSxe0S110sXv6O8F6O
DJE5ZL730305H9XMW3a70LIJoHa0aF+Spaw66eRhy3axgoK9kb+1rTJPTrA8HxmEqvKWJDy6qC14
7yRC2rQPQz9H2t1AspokMunP74r51RGYYgBJXgLTTR1oxGAFQbTMUOjOxuSZoFJxxnUVbdPlxfqU
CHRyKHWcHQKh6xWBegoZsodAegnhbyvfI4P15hLHTwGjXNZGIAoU5eU+mC9qhgBor/oKEfBwRARE
Lz8LWHMgDEez1oXXlfBZ6yY/G9peopYEDTQcBnaJ5SlDiwXm4aYlb8m2ACkh6zc91L1H5FwCg5zU
v2yBPPGxxeMe/eASCymztM6ShgguZghd9cXNJF/Tpq42B/4QGbMdrLOWumupU7PC9aB+UJtbm28h
Nu7x0I63Qt9k+gHkCJ5pRG6G1MXaYsaJbvm81uVrzD+fsyVnl4QdouhUNvb40Dabbl6N68nlZ0Fv
37h823ye5na0tsKrBMoed23/zhSP4sbWyNZmEE56EHTODmsiI7lggJ9I7TSzFXEOXCbDwscKa1hp
bCV8BSOWNNqDUDuyAPWMLi1p1WQ91vtG25OrpWi4pr7xlWHE3XUZajoBWMPE9V+jTyQmEHR7/kct
J9x/ZN2IGsMNSqM8I1hc3ofoxI8Yr/tNPP41V0miS5yOTrbthNhLa9FzJKMry+vJmIAQeZmr3Qy7
wjYGxYTO6k58ELrKowGkL2VHJgashl60FMMjtl0IroH10oWLiQ+S8PSr16R/TSVtPknnGj6N6w1g
GyKa94SJrwwbbBlQwQZb5Aw6hAnTFqX9xOM7aeNGrVS7738NEWvTgcMV6w0vbr/Rt73mVcwntu5N
bjnerYkNID/pZMjBvkpfKfMZtLXC5kFeOKrwZ0onCq2kQroOswOmMUV+JCxD803pf2NOGK3cLSuf
nu5HgIgBDaYSIW2v2O4bIGa+f0R2YfKsFVA36zgpIMh6Smk54Sb9RyCR72qjYBoXtxkdCT/NACtH
oDbLpavHe5p9XSi6Za8oZ+YfBpI0IfoOPlv8khqC1i5W/bkMXOUvR1wbfcUGS7bJ7pfzyi8w/Ohw
CkNrjINm1yXrCEx5ECMso+Ak4NVjvUNNJDbPZvlSDO8VJR73EIouose3SHhafG7jrvFD4jYwHfiX
WIC0sHN0n178Uv0/BBK4KA1ozNNSW80FvkDWq5cBSyJWhFQsCFpzqPVXTUxhJX8pCeQ4hUHe0N94
DDqqMJ95d2+yk4g0dShu5NXaKRr+hoMTYmqlhOA9K98JqfldNUCtt4U4Mk0cDYjNlUthID5k/TBa
1FcveVpp6UrWFyVOZh6qjvojAkiW0SwqyRXFKEwNkK+gWwLpXo655lHJ0GqgnIv/maSYtURWj/kb
ibswp2fxOcG25wj5l/fEMlEGsSJV1Av9TMTWo6OO1DuNNOuJ73ENWjHZ6AcUqklLV4su+Qq77OwM
8oN4KDmDWVuOU/JfeaoXYQgb+9Q+IxiPcRXNu4XwLvz3kgeCIEd7LuFV+d15bVDRuSOoDxxC2O2G
8l9V8FU5IjXKxmVE3aPxMw1vHfoR650Xtsm/2X0q5RaVb6BU2IAMgQOMou3+QkygzNEXtg9T/f6e
gKrDlaq+Y8deBcq/bj2AyhYYsE6B/VOxpDYhRPTQrGCQChr4rmm4aJFFCfRPhRx9BN2zRUqi07C0
iM8tfp20S4il+oHGn/tLnR3b0k2bf3n+2/kqwy1y++5lErvGdMv8JjXqqv3OOYO3Cm/FR4TkHnPo
nwQJVfqBa5igK7wOPF7CJ2dONdl1t4mVU0wlRPsXE81dnFgqlQOzAnfrr6JDgRJXxO2376vzKN4X
9j/aiBUlExqo4XCFwBQtEsR8RLl65g41IkNtl3CSqPz/XR4q3qFFrAHIVG6DTad/asF3BjE48AJb
EYAC7l8olJWQPGkLcggOs1PFFfodZ56qn8wuB+M+L9qGseFRHd4tyY1MWqcIJEkR9B3mHlMSfz9v
xDrzDLRC64hlAqyURFIhWgwVgIwKeM6G4RTQR6r3Gh2eqv80pX9zzj7moeGwaUNDhQbikq1+WtUb
N+2GCup2PiR4rYf01IfLAJJHqCI/m2qbCF7CkaRTDmyx9lf3Fj9bdl1YFyEH4CQBu4P3+UAVUJWn
Co9g1X8DuJH010QfAGpDzL6prhFT8TabJdzXQNUfv5LF+YPsXumIPQYoz7f55Aj5JZ+3bbKr+A7l
v7T1+UcEdAKntfklEvcpai39Cyba7ts9U1t0rQvJCeuEnQp6Hgl/kBIXOV/50Mb4ULncptNmQW38
7l0MUWgQZyij7G42YeMoIXYmyIQAuyAKJ26hwDhYBYQap/NHgkR3uOsT3J7DGtD0LE8+ukUIu8Xp
d+JSnpFxCfVbCnrCKkab9eT006ZGSkPyueTpHbIppg+mrmX2Q10+uEJwgA5dTn30rjWxVgoYUH8r
572R0FrOcsdwOJ36krL62gFWFmF3gZuE9EXCBK6tD6N3O5PCuJWulUgA72iHAf5lbEJp96n/k3P2
5G1reiJ84+zoXAMlLw2HMsFKMU1l3A1jvlLaW02H9VAezcZrYnfkEePqw9ykGSRvfqrCKZH5+dk2
GnjwPEKfQ/yibF5S+RWaVx7JUd6S2UBGjs4xBoZpm6AYH4ZLZMdwiFgMRcjR5Lqcp1xcPWKF4V9Y
bmWOKRa93iHhDajtSNcUXzafn/IrWN9m/W4RBDxCdNh9vmkl8vvb7x6JPfBxyMarFX/dmqAPn/N+
XAF9oNL3gRGxBfS+yfFuYlX7wX/pwS6ynkwu91p3WHRxHTn7yBv6qD42xY+CLIIMSNKRZOW5QPZd
/Kbzt/o96vEbRz+5IghnC/DpAewTo8LCQIi3sCarSaYcQUY1Gyzgy0ydoRfmJ9FCselRm5hvNe2s
hAXeIKQ95qKu+4Vj5Aw2tK3On5gDGYpjiVKAS9Z4WIi5Qi9mUE/3cfQXWFdZmuxv0imUS7ckpe39
5uj/sF909Fnvk4Kx1+TvgNuZOeuw0/ukyqmg+2DEzLroNmuGPCbGIRGdJWoB0x4g93+wH1gKuxYR
mqxwNoEEy7JKc4NtlW9N8Te91/KlqNYD5CXPguQSVkrhuYbWv/msUW3K78aKHS+9gWLUPrqj7+w4
FTSsh2uNMDeEsVgzx+SqISD3fyyLPnLIUDgxXB6c2n+msGVUlvma4hShCmmOswghKrDWM58l+xh5
OwMzc4H531iliRfEaueaJ0ygpAl5b89T8TCV+mK2x+mSeKg61W3jFR4wCtc+VpcjM4MvYY0PSUPf
9BX14uI7OQiESTz53cT+6JP4aK418MKCCAuW7fA7pMpMev6HTluPFtEa6SK2j2YOswgPdxVdwrW1
kgfrQK4F59eVMj5MwSdJOI4Oo8ZYnisEr8xMDAlaeh59YMkapWP6xl2UAA1lkr8KQYAJz7FrCjdA
ZAVsbouka0B1ImnH7BlZrPL4LgAwkM4QROGgJ23XukcZAwYO9u8Ny8DabPaJEzjRjJvg1yq/I+tr
infsyml0G6RNJZwWQIn/y6p7exk52wOUckGUZa6uYoCc+sh0g1mZ5rFbm38V+b7YiIgcvPCPDHG8
yo7xbSoE7qK4iX+i7iTkDzAOshGn7yn6JC96rr6K8UHIHMj1xAgTc1N+I9XguFEQpwHmVx+S6q+C
A5lWdBxQNOKY1u9/uz+IfCL8i1wiUyjsXLQbKNQZqsC+G3cm5Bb0DQI/zh8TL79wTcSrUB6nZMOA
pyNQO/n9l6A95WyEWp/s0PSdKfiNtaeQFXdr+C06KMK14Pb1wjEPwr9lMsyiX7E9N38Mu1BqHTt4
Hj96gChhuHfc07N2QzOsEqSi7/zopMhnsacY6It4E9Q0o6eGJ1l3RdzPs8/uFl1gD7gH0paAj/Og
fC3kSUNxVsjYTTA4qRoMRtkWk/LKTI6R6P1DJU3W7lpDq48sQz0mXG4V1E7A61cjGuqomjEBSTNW
vEVgN5vfjfjGNmNoRHF4A4gTmsDSIScjwDGk9O9T+CtLiyYcf81HpZ6sfLsMP2N+XURgyI36fjeF
Vx11cit8W9M+rUS7zR6RRoQR5rRHP78LjPdUUjkqWE1lHJr+oxF2enyz0lM6a0CjvHnDDXgRhwCU
8EYV1ssRwMhowdrUlTe+CkKjq10zAklQafRPGC5j86Gg7lPPVXIJZm6+TdnTusxYckgnF24os5AT
9NMqRxDXQSG5ykoGvJOaQzQgt/HXQXueRSbcg2HeOv0ehf+i+H2ASuiQdwFf8ojUGiwYK67Kvwe3
fMpUTJb/I+mslmM3tjD8RKoSw+0wM3h8o/IYxMx6+ny9U5WLA0m2PSN1r/XjnFeIX9wrftp6DmPP
gfFVIVBsEk7n4jQSNFdMpPBsEign33WoPQtxvFDcxtXVZDr3/YPg5MQy5ER3AukQmJw9eoHtlTUs
ijkXCSz5NYJYYaOuc1wH5inWrvXAEBG9g/YnalCXn2AB0DqxtvWY34xSgR3+M6VVW20VRM/gvMVU
jdZO9hJrulxdXOv689GbxsydA1cYn2UA3Nz8omUb0FnQgTzv1V3C9R5KX1H/lR1g+QONcXv6zs1v
QSFZYDgjtJeVIg8oA9Rpw0TYFhvCDgJnqwmpBTmK0G8rq9ym8UeZPxtMltm95avRlPsp919WZs87
MHaVWbv5awxLPOcK6VL+0mLvFNvTsmKWqXdATJRvrwPE2mhaOZw8j6fbnjveL8ETC+jtEl00ymQM
hZhb6j+f95qscZRNd3YnYg4l5Y1rxmqAtBWEFsIon386hAnYJMcWWGwH9SAFZ6eAuecsEGBzhyB8
U1enPNpX6SLNNv6C6ZQLoF+CbdCYNmCfy7laBEaidyu8DoIgR7cpkBWNL4RkzkmGMqnuNi5ggZBp
TPm8qqtMUfNYfskmtTEz2Gj9VKQoy+9xyGwT43JPAME3HsHpZAQPGHUE9dMUDHRgg+pMjBhQhSiS
S7RizGx6RhHLCvzIKD/tsmeU+FFYbq035crwGN9aDUk90fI1GF4IFeVJnPA4wkb/wO3lgDH7KGlA
3gINVcyqMN+D9dYAC9SIui7p2PLOGPkD2JXLETltMWX2JdWW5bqFG+nTT6/T4ObyicTfYJp8jbDC
pb6D2a0mbX+qdQb1CfZHS1/oxVoJHUJhkQEEmBWqPzYEpCgTpUhmFl1OIz8IpdOTikrh8mnrZI6G
2/HN7y9gB4cLhV2bYGeeA47QkrViYhxV50SESdP8kI3Zlh8p3Yz1yie5AhgTeR/8qEkyw8JpqJFm
/u5Tuppv0AdTBZqn4Wgoc14qSBy5BHtHnFHiUpTkx+CezPTXKxl3op0hbZoC6wqSGryFCwI/38VU
wBfe1eOeaLkpq3Y5cFmEMwJY+nMS/ogd2OIUtEnbUCCGXX7nuPnpgY0ihXjRT6KQpzDOZJcj2Pa0
BVn09hJTOMi6e/ynsBhPAWMpQTPUM+JmPsjaqwLfcW9QqSkZUQMLvjynnGFqc0SHaU2bEsQMEWEU
TE4tG+CEfLPRNjbxiNq7RH+iKhzLH23dLNgpZ2TilPzGFRFw/8YApyRSn64+uEvzGso7ISnMI8LH
YQWT6uhqF384eglloRTzbCJJYljmcJpCViMjnfrzkiS8CeYIdVMjXBIkx8yUu8nvd2miWKlIIZHJ
zp6CLTa9+Fry6FwPF5CxDETVt84NqcOT35bpHxc1siFwo0Wx8te9forze+FuI+eAUpOPnjwcjL9R
T79TdxNS7tElujP+sPxboH/X6m1EtqdPAQuCekX/r/ods9nNELIk2F1mJgEgpdgxSaBmjLlY2k4j
izaK0Ykbs4IYr1LbofZHI499p7agy7huNRpZWJoCgNdKdFFzv+s01NVLVRkxDaJ55RjfFPmDr8J3
uLU5X8p+mhTIYgfgnP5RoADii4Z+mEM0McCwCgL5dwB9SnNxuEW78kgK+0T1Z5EF2TfroPHwZrFL
QQ6svGXb/nb5PWD9sAnbTm6hhTzcOCNOxvs7C9l4PXE+MVWX8kTP2JXnrNmkTQBigbQhMmRw7+Bl
tc9e/4ggjlpSkbviZg9Pk2BHmUjs8TfxtymT1nyYadkPdfYI83haUxAFRmwSYOfe5EnYSqFmC3on
VuL5sllFg5y2MXtc86zR03FQszOUCIQ/g9bafqGsEAeaW/DJXjvWJnU8Uh2Oa4h9wc9xE+cfUXsU
56uL8o84x+mvhJ5Cj79c5TcKOZN8lB8E3jZzUF5UfDuzXBkwQr5/RARVT3sthwpuUdu389iyaF+6
aDTMe/3Fyqg9PGNMKLE6eDpZi5e0h/eDBLGuSHBJF+Pop8CExEcZJLPm6sLDPYsdkh4F/k8Rt/jk
Um3FOz63mbDFMWiXB3yAsM9cfcAc8AUCF9S5dYs9XWwLazhJCxlH1zyxXmr8Bztvhk/iBDzk+rJ+
tulCy3ZSjIKqmTgk8TIAulwfOW3xQ1Us6AObsrxgV7277o8/pIsWDyHiSl360Z2/ILt7RCJw8/O5
auGC4LfJoG0iNDdKw5lJEDcbKmbiUXmIqVELPuMpI0t1+kFbltERiBQq6i8lTLYQdMX9AfCiQSBS
/2TjEnWO+CLqAqeerhKiQzoMrSQJwOG35GLI5qFw0HO1+wHndUQANJFT4JMmul02i23GGehzssC1
lnOiX8QMlkar7sgJg6nJHR8vf6Kj95p8+SjXuERnObc3CWCA/TbR20yvtjOjaokTIJ6ue2HtLqde
ARbvvRRUu1FPKmCG8YGNRr3p7oa3XPriafMZzp3+JwZ3cQC8fIBcO6++3RFYuyJeiLfeJ2dJ2EYI
1SrZQ5CMvqSIM56u2px+SqD72iIk+ImCW5pyGUE9CsMKlHG3EsRBHbxrSzhM7eRReSKfyAHKwBrD
q16NQjYPdYgwDjvk0qTRqbXOekq6If40y51+E/SG2kYQlua5jz56QZZw1gr4VtSmxZQEAeD3Xzzr
vLqAHeYWpsaE1Su5wmNfXK5aAXfxlb49C0yv/uOy4iEK5lVIpZOtTjVUKhHmzaEH62BCVasPkzbD
pbeu1Kc0D0iQ3gsgo4iX7pJbF35PiIQUMn0aFBkRV6IjIWzh6rLtKx0goJRgCkTBgZm6C7f8VCVY
Fg3NJYk7JcatU+Ohc7H/opqABu3PA3KMHlZ44kubEehHhzL4HSTXvXQP7ZTCxuZLN97A9hMV7BFy
bYZkmU4f0qRmijLOg44fh++P/EP8fStxaPhISyGyGDZq7Zf/hOcOLxi8p2Zt7GDbG0CVHaiY+kmz
RSI1q8yyUDxUy04tkMZtCbaeDSdgQyoFRbQsR6mPOnEWTc0xXms5ynkejtZOJyaTt17c9a/W/BbO
ajN4ppj9+GRk0dsiTgpez0fucLNniIRYzcA4SHHlJ3UAeqtzi54oy7biJCgtkpDmMVIXe3irHZ9E
hC3e+kxLCmIrFEv6W6KsxTiF+kFKdrn8Z2U3TcQZQXd6H1Hx09MLmsY8u/62Sk4Vez3LJwklxcaI
bmmC+3c5ZDtGZgDqQGYd5XNM0KJHvMJAObzv9yLfF8W5Mb5t/sWHcaTEhgdeEaBXyS5SI1xgAp44
00ZjyOJ25I8QrimFoyXGErxN1+7Si0l9vxDkEyJUrknsP8eaAFfJk/VH8glgDwsCHpD1eNSSWA2G
IG6AytdY2wlwH6NZBz9WwAmEB0pCSBYpJ14Vzy2r4KAclrYs0S3noAMxKXakuz6cuhJ5CZ3DXsFs
T8pVD8dfM8zLDFfZ9NsWKDl3W0CCmHh/YMEGtLYIumhgbqAQufGmChITIpIYwl6Wm5EdiGiPfleh
5BqdlIIlvBmgeYHCLvIgFc4oP1zl1WibrDxB1Ov5BceM5bwiGs576i2HkMWj9SeaPHXgPuuFx3ZJ
OQzms2FqQzC53RM3IcAxiNwnmyxpViCMTIxH/MMFNmd+Zg9zcwANrKo3w5T+abyNEUjuUKK4zSDp
qJyZODutqaCSaIYkua3Yik3IHbEKbagimcAZTwdjbyJtg+Op1FUe7iJ5bUgLkn7lx2isyOs1bbZf
pKE8k/r4aSEFjVfpGjeHuiN4UCxHmIwHolIQd9b+wmrrtRNcqGyY2DVM+irmR6QHwsM1C9c978TP
InPkM9zZLQgoqvg2jzH3zlr7xbonrAcZ37KYh1U66HvpJeWrKPEZm2+VdCV+qnvY7gGHZhcQkTnQ
Nove2wknjonWX83nWtzM0O7OLZAgIH7XYPzC8jCTvbVefDXSXx7egMOpVmzRcngA5QZSQQUmFshg
3tV710JYfujiL5rWpy3xnxWYDXZNoaqyGGzL4ZfZlK+RfRdi1/zKUxYubS/RVtJWXO1tAMRCJVt9
cfk+4k8/RCkDEtsuGmsXt395cVVRe5CPxbNF1mefz05c3oQ0oV4n2JFRCxbWnNGIJEtLBy8kKh++
fbxBzGmEl6xUyp4Tvn0iKHSbJsoMx+hXj19w8u7SP0zvIAk/Jf+mob1TSSm+jtJ8dME+h4eJlk65
1FVsZpt02EWAvprQn8I1mrJNjzeLGGG/YcuFmD1LkpMk7iiMkcgBU0r8nuRNiONUkTZwzg45LkRn
gyM/UgMfCDHxMJ0ennhyrQvMcjlFeYdceQcaY4WzleSvsv1uNNDHtESiRGJvZXGbEphvISFFEen5
3zZ5YlyTSFOusbiO661aXFx1X6RXFyGBS+CXoGQ9rtqOvSKdExKI1s4wfwFavfwCkKFz08dzzTmQ
AotsS2Q9GhP5e7C/2CSnXDmJC+D3bQ4fofplyPXMKJ8azAEBOcCSw66lLcAAHQkQrwrY08v/xHca
SE+yJ6c9Ng+ChzBRrzme+SLqfiMDf+KoSFjmjZUeLBKqcOMPW/rInT9T33IqZNLTRVdh5XRPpk8+
GamuMeGAULSnLDyY9MK0NRtNRCbJMpqHi5AgBigZDe08ypyAyh5rbRnvrP7SmV1y/zJKAA7E4VBw
vAYXlxAlNqSrjheqCEhvA9wM0T6GNzvd8VcEDBSiR2yZGGztqYbU5TLSaDMSpSwfHGZm2SulWkfs
v+Ay1njIWo0lJkIp/xMkKMdRdDA/xPY+RnAW11tYBpJ/UkDHUGoRjITTWuZ/Yl5T26uQMXHABzoH
2l6rb5bxF8A4+PUZksX1iAVDSmifaOb23bNX3bGiAXjPXdGtlkv8uWx27ovMO6FIAVmEmOAqiLIv
t9375l5rTiVAUPITkWk6rKqSsbK2Z1oVTBPll76wue3+INCcxqybYZCjzCHkJxSQAHJnajfSi9h4
24qCwRBzX4o0s0bwfFKJziqkT63SJqX10RuvcSzXhqkhqRznqY0+JL4R4Y0hYAZknhT411HysVGg
CU+NS+WrGA6qXVyCVZNvnxORI2rKopES5Oo3D/4c46aWNxqFnL9hMczgWBgi6wnMUifgP8fdMquX
OMg4NiaXlkjYNwBHsQk9kEXHgB/YixiMAE8DxJqIDzN+WnVmahtcEiG79EQ3dxDVkvsh1OtW+9DG
i2o8hZ9v5MRS62+sWWJhZx8Ok0/Jf/vDoxuwam0lRNu8HDyUKurgyk6ZCHCSYb13rkGFM2nf92eL
MuWk66Z32Lrgr0IjWj3i4JyWAbkZX3pC2NMkZ8S+EheOGART34p4a/cPNSPppMQrmpBmwy2tr3L5
CbDAHLYYNcCwZYfEPpM/Ai7n4W5sa/tccEVrqPbwIKJc52KWjvVFlZ9+9WNHOz+do9Hddd0yaAVy
6M3NmVRefefMv0Um2qKgGJC7VkUAgK/RCM5kb89snCVuB21ecjWtFXXTkViORpdULOwa3GdThbv6
i4xt/yB3B5eMFAsmECIcgcTC7j4qPJtcVOJeBi1AorWQ011MwRJ6M5+AT+9HtXrAc4x5vBu9eSZI
0JucdASw0lZ7khRUupi93rJ7kPNDnvPuAKxL31b9MTp30NMarsVmA+vHQwnGQrGw+YiTcweQ2JXY
Osb7UKylYdWqtwQzW1hODAoLqtlIwuuFmWlWvdB5EbhJmFe2dOZC5TEqlwFTJTC7WjtTRW1nDmR/
akAL7211i7lZj75z9W2xTBRIH/lTU7LHsPmrRNiEcyII5XCXVGuUTG2+DaUD4diTEjOtsspitOqc
lgZ1DIgBxfeuBc5U0xdGsHbTV9U4k8HxVhYolhD81i5flTTngxNjV0bkgPCaI2aQngKzwu0wsaEe
dPcgPglPfSXWNhsJmIT1H/ZZUM6q7lWZ5G8yelnO1jV3fL2Df8L7gFa5RKkWovWu4SVsiQi7aK4h
t5DygxTNm/5hoW4ho30Sua871HV6Hmb5VInWRX5MVZato/gFwuCpyQjSZhC9yh1KjPBgmA2ODIQt
Vv/drwLgI5Z5pLEn4ORpRFJjIZ0qPBuo4xVCx8d87tvwC2z/lGCeY9icExic5nFnOzwgyZdkEJxY
TeXkleiXhMxYCpemnv6dVgctv476p4+ETUUT19wZqNCCSB/EvQXdjEEoqBc6L3ixr2cyPaYAJBQl
aERrOsQ3G7zoMhLdUfnNtUuNr58uLNBkFyNSFN8UANwqp5jtBHN1J2p3YhjvSt6n+Inr3ZByXnkf
Q/FQ0TqKu1blYUw1FLYG0nWg6hZuHW0CyjgO0wKpd5ivrexooAkPlhRTMDRAMhMLCHvjb8NkVsfX
RAarnX45dkg4ESf5UDJ6s727n064p1mWuLstWrsZcQd+sdH1qxCuyMGH+GydDvNReauDLyfBHwhk
VxI7MyPRlZv9c8jfirVpCL6J36W66gcamO9D90yqDyn9Det3anALwTcM5dridgpd5A5H1FS4j7Z1
8czAp+lj+LctKiqJ3fuuILeY+Zi7PStOJB965Y+NpzWtbyNYEsv7oKcQOG9POWbF1tAH0NnPSH+1
aJvk5i1nWwAHLvA0eJWmu2+Rivgb+lKnob7j5Eaz+lvYtN9hIl1YhCOqK0oUq/FUZUepu9sGFVEE
DmTnOFnZE5aV/Bjpf41MfzdWwm8Ted/dmhtz8vwE+ev6P11/Ruw5io/U2rTOrcDYQuMD6MoXz1lR
IEm2lm7A3sjHUG0EOGSgk6CxgyVL8xfoKQbxtKMaKJ4hyvIhPlTpxswF490OT/EiYv0YwDExMCuk
UbGB6IC31ps61YmkPAqY1lb/4ZsZ5UODosazUe2peCQWSiFusK2a7bVkGY5HWXvk0lXD2xAxHyPH
gF1aKIQjGvNkZxgfWfqKx72l7TEUltFHwhGW22dUN2SvLpkYdHVpWgiMTm296vtTbqFccBZRfqcC
IUUJwVpekbn9vxULgoTDPok3Av+vOZ50YyEaXyLaR+ZN/WlnBE9an0IGiZK0MReIpTqKS4h0ko54
DwaszkxMzi5UrmVH8NCrKnnshE5UcJEcX/PRYF1hjajCeqVmP735ztE2R4Bv82yeNKc+oyJl25sr
4eQLPzXcx7h9idJ1l0KcHPn7vl1K7dJpIRpJ0UBZnHsnyuoJsxy/rY9o62lb4ehXqDnlD66rtS2v
PHXV6ZO0XGrym3oMpz4FJGGj2iFgdyHbNJDcM3gVhOWTEv0LUHmorn6Z9WtMSuKQhsez2t/Mu5K7
D+QWyDA43A1BdrUtBKmwFdWieljVOgRi86hUu1jGEadG/M6IIJFBxAGgCu8fsunY/+sOwCHlIxm3
6DQfg7o0VIYUdoZFU34myG+J5e4PELWtuqGBAIZjjUAXKQO80zRnNL3T+DPVi5WmMYhs++aXEQ4h
KcguP2yQXuIQLWYHYHEPMy4a7irTCxZgTWRkUH75zfXgJzeL5B/pX+ZK1O1gW9FUheC9CkVvc//m
yfuch9iEHLZ6XJqvATTDIuNaKc+IpxJ5lcoiTlWi9nLBElNbe4uIxrC1WcXHqe79le1BiANIhECu
zef073o6CgwsTF8W3QvC0zQSzkuhsJa8jA4kCss1ls+R4r5Lmt9cg4Cr77oUAVaHHJG6CWpX6WTv
vO38pCGtljYW/UH+AVAzidY4bPyAdLFjre+YlZKKQwhjEi7efCl/yRQEId9wROID4T/UQoAA3kgD
iPuf3N3aTOIUMpSgSDLXTg3p05PrATvNZJeiUtmXAYlEAhPh9UeriI+Wz3MxmseeeCGUp7m5ztqd
RX33eHeYCkgZyJniHJWrALJfO2Q82BS/dxsA/hz9XgM2pgOciXUm7vUllcZNlOGOjGdj9SRKzE3e
4oEuaPSINYCtOWmJdnxqKlLi/BSIn9YzfG7AaSKLtRwwiVQ7rwCGOGnmh1O9eemndCrSTygOyBpx
qKZ8lg2mgGXT/HmYrBmWnNlYo1hG6YDrVrCpqXfV+HR859Qr62GhLxwPu3yGdojGYOvx+y3z97MZ
xt2PLrQapT0vux8XDgyV5KxFOdfJ287ZkD4d0uSUIKp2fjrrT/wMJpkWbuFNq+pcZcCMc5cR8VbM
0Dxm32LvbAgNa28hWKWkfpGjLOc7/OlkEakDWTkOr5y2HPRzL91Hwpwt7THEG887o1G05b2mCSc1
kIi3DUTLxVL3NuB2vXKvm0fsPCsH8ek1kw+eu86DvQV4OC2JkFujYJvU2U/E9T1Wl0Kf69qvlf6l
GvEMdPYs6vozLO5O/Fadmzzx515zprFhOiy0aZS9ZFgFoXM00TVYfcq0lWFafTbNXiO8JthaIWvp
Anedm95bsAGlNP89RhqPBpELdGGfNAMjxrrzCdWcIVqeEfzCKYuVZfTm9GSDUiDj3ejMBFq9NL6h
XMmsQWNIGpAwjJtzXgTrGwgINBdVDn0B5t6iRC+5xN13MJwy9acL1HVdXepSg1ImDogSHt36irvd
mB4qmNqYW2+EIsiVm3w10T8k639XJ8yYdxXJV4n5NNAb9iuCpHmkD4ScaeXVznYt60Pp5AsCbwjJ
AkYWe4rafOsYNoanyH6pu2XVHuv4LBMElu1kIFDALHtmYP0IPTA9zko3FeHLBsMXL2Wy5L4O20M7
7MYKvW1MwjGvFLiZTAzWgSPAZAZDWBFcfOOPQ4HMFEtfUWHjer+cBgjqfkdEGj2gLoOKix1S/22Z
mUfQww7iMVJfpA0Y0JAUwYP3baNo04xrzAXT4C+uEBE9WxdK65t+UQWyDh98N8+R5+nPmH+xfhqC
t5RsVQ6LjojB/tqCoBQy0yxRCzqyWyf9kdxTTh/tiBwJ8msnvK4qpp1i3Urc1xZn9uGfjEq6gR5N
04LszUUTb1VvbUsP1aAnZolVYx3h+jJQczS8QPGZkD+tQTEvQmnPY3DMgIBZEkSGBz5T4QToZML6
dvRopbtgIFR0iTxyTuJE2j47rO5VurWUHVFxZb638nMzIZMQLQLxMPlNrS6w/jmWcwu9+SxMFtyh
6KTq7tCHx4H7RW4oyGF2hKgm7e6jYWLMiltVfQzM89XFKi8Ol6imrsgOTADpIjQ6AqgqpIuh3ukH
sppD4JfTpH+1OgfW+A3NL0K7a9QyyPPttsIJtyG93VwDf3fti4aFKS6FFKgPYAJ3ICuhVpydqzvg
L1iFCIT79my5f7a+H9FH5x3iPk4s2e8nfn5Uq0WuIU5g7lrp4dZpTk6/I1tzgHgnvx00M2qfkcd5
Vx1sFnmVjok2OJqg9XlaIx96ahr11ZtEPwgH9lgu1Xkyx/YsNAveQULrEApRAftFtEjSJenowjej
9U8LmDUigmKKJCYDdSbruNuO5soxV2Z6Uop9iFRLOplscDli84dhfCrDJZHWqbM1yO+qAEiVil77
gjQom4ANNH9YAusDI+E0NT8VTgHLfQm+jLhe1KlW+hF0R0I6JlqyH4tNhKkkRrvD6j3vtLP99e8D
HK5Yauf0/4XuXnauXftF0gtXjOTukVanCvI+pMzpUqxMenQVfuaQF0fGylm5T8X5CpC6VMQi80pw
MnYLy8Cjt/X8H5E4V5IMkG1SPJCO9uFV8hI9t7OpapRRZJ871jSfN8nRry55JdxC5qbByjGodL9/
V/YvsplZjSDQQu4tThW9PkKD2CFr7YwZmfQqYmy1HjQdx7JCICItTC6K402vQZRfal4Yc5fYj/zZ
x6SnWjiG2C9kIvb4tn2ydHz6SBoELC6PZa+TloHhJOW/WjubltD+p6Pq3G5x0LCzYjGDVCnJ5BQW
6mRb2YexRx4+YyqNeKrcJdofXEn82RoTAuxGoF49ZauzcNvGyaTcSuj5EMqQjsvPm/nEGlDsNG3N
jWJuEgCHFHisATfLO/rJiCM0F16yznC72TtxjFbOXFlAz3zUwzNs1jbrUX8jKzKWiLQ3oJU0aIBx
4HjcM78k4G9o/eOSyPozRMOU80W2djltDzOUx631csWiTgIU9NPcIQ1ZJld2q13U4JHiD7Kw3cEy
BidS+4bgkDeLyn6goUF2z+uIpdUZLkpwI13aATdVffeQq1+irIUTqGFUIUugASwl/Cnpz1JzkKMH
etWZD85MzFS0RVYamKdq6i+wjBsYzI3p4K68egZS5y/qla0ffNbulW7Pw+jIzJ4QuUGbLKHMZAVw
S7Skazp46Lgi9IbwRByuiKMN20ciTOzjC9JMC4h0YBqzn8jQuaOa+KQbzzjjVbKQA0fHOL4hpCDT
VyUC1CWUwNr5griIoOFJpWJIJkz4n17I55WODk29ALFiy0tizAQLz330GqG8h6FZEQMVoWjqypW1
17O9NbuzH9qTcZ4RwAhXglmG+pxlG4EFbwjV0BjWs03r32wk75Iz61xalT4RGYZTAMngLHZ5NGUq
wKx6KA2g8keN9MFbQdrl/U5M+ThRJd423ngezrHdSMOWmFoeRo1MPfLTDGv1+KQqkFxHuUOcfYrb
ZSYStkglcu5xshDuv/zSZXBFa26N9y+fxOjcQIZ4dYjMJtf2X2Afcl1CbSEiLeQzmUyk9tzvT+Qt
YGX1DJv+aJQ2BNvLtj43uRkNrabKYMIcPWGVXJCbx/LMM9k61M6t2ugMZfLUyAdneUbESF6EZzwz
3hB//I5CivWEz4GUT9xw7izr94O/iUu2ZwHJkqTUHisL8cNS6wlGIjuEqhqi5/HW465WmiW/Nok0
XfIcwr0db5Ggu8Qc2CsboZN5wTkyrWoYt52HRp5E8ETbBAQQG5RUHiAywONl9RBWIL1wIhmRHmlO
kjK/AAhxjMq/Y7inQBk5jIAnkah00XJMPlIC75xqGwwbYUBWirkwM6tU1FfnQNtwyOQO4k4ibHhc
y3uFP1ffJgzpMvWVBevCxrHY01APDGxWUPscVWp7posjHy5ZE1KpDRcpgikgIySD8wLR/P/SaIWR
iG+vJ2GUIPV8Lj1wKbflcryRFOmhMk37a6kTV+Ltg/rdO8tWOGbhH713miyU/GgmtIQT4bzEb4pE
/TbmMwG8uMlMYsZX91H87CA1CSpQlaVCbybLHruiQRSVEPMPyq0xPoQXK/zMUH3b41lsc1ZwkGbh
VGn3HjIrj1KQh1esR2Vlu/f+kQK6SkeKz8tiazk72ViGITZnwjHrAcHFJRZqbh8MJnw+CBaA+e+1
78A5mRDNkfUKl/6SpMMx+CkkjrbMnPbSX0ymX7YqGuIcEQZXOe4955LKW72jO5AtjrjdgzysHXkm
EwoxCK2fsm/q956PoWYurcoTsYfZcC7o8un1Yxjv6XvO9BPil7ioJyAB4voNtTUvb1F80k/DVx1B
GHiUUIl4MZ+ntZsLX2VWfSXUDqoM/ZyaxKFlCAxAewsGQy9b1iywQj8pHSuEHtJV/IINSQKJvBzs
p0eVaYD1Uk2QsJCKGK0QoDcl2sZhZUQLSX3oQAGUoAjgpdhZSMlYhCx8jv6aPrlJzRKI8qwNuMva
p+6TCO8ew2ypkePaO1ggsO0pyN0IGARPbGNuKPtozkjKy55SFE1tDlGASRFcIJAk7vMEO2UwLKHG
uEpBcJZNsKI3WCvP2Jt7Nnq7fJPDJ5Tw9nUUs0oLTWpchI65d77Fit2tC/I7qk+96eYpds03b4l7
bpttm+wV7S5swyC2XrQ1+42qE/88o3dlrH/14qMx3x5qhwyxrVKRwAz0YRSLQZ8b5scAmUr0na8u
xdoWGBfhXtKLmeTtS+cAvb2sUB5D6xBTIOZkxT53ygfgvYU2wCONDxKYI7R4ZMaiS3+L7s5AFF+Z
dMOa3FOh6w2Cv1q5BO4j+R3D45sm4m6BbjMdf7OWtUbIWbch5Q3pOuTzkqmjAnbTmk2eTCsHF5gM
Wb0hmIpESJCIzD6NXNrQgFRttg+2YzA7MzmSNRIRoIlmR06PdJQsYh7SvrrI7p50P6HpImONOZp/
LEC8sgCBpYuDR42vQoxymsorthfpUMDQOWYZA0U7lPIzlV61c8PBbAA8qNfUf1WEtpo3dAaNuIED
nOXooze6TcvDXY7WjYAGTNS09TkuNinSGWKLdabq4Z1ViFCdGfyS99vRt2IR5YieR0jDiYhj6LH4
v6gZ7UOOHDhqUrTgx8nT8oKDmDfk6A3hT/YHqtVuDcg/p+NhANNqdom2LECYVYbO78rf6DlSWbRd
8Qr2xzH2hEtO6mIj/Iqw1wLRZsU3zyURHEpIaLH20Mp13YjcZCNetAk/EB0jf+XMJn1WXcfelyni
R7w9wzp/kdhuNPRHrnOCOTtY2XuqiFhNiADrVquE6t4sT4VDg4zjPvYAkcMsm6ps5CYZwp0jArhQ
cS2iNauCi2qRhT44ydpBrXndUlI+dzYhEEAXvrEXhumo+hSPeTTnHy+6OcsP2chqBolB5CL4cXkk
xl2Am1pwoaCALbbWTg4huBlTgIbAgSQrwSyE2q9aX5KORQcKG9GSv57luyA9GNYR4yJVsXcPVo55
ZtoWrFwSnl+LZYX06zJ4SNqhdtEmdtDqn3q8TD3IqQAjFIXXRDRIOlIkEDllN5hwLoBeRfrTkoOk
7oDktODuG5csWpnqppCuVYa2YmOgdCE50t7YCUIfbQ6ujFuRM6MKt3n7OzD/JuEhblGCp6yj1lcZ
cUgX656aINrKxIalKV9lkhIj84q5+ixKtFoIU9K29GDAXuI+SrP4UhW4Tuqw1+jBoF06nJHhtjSJ
lMpLPsRZ1nm30rAPlRT+NWXxSXMJd5WX6jNDUk7jKFxHzIpJKv9punPyk/GRyARQlQohDeD5aoh+
zJe2NRdxma+pez4o1mrQs3c3fna0Sdp8uVpPL5cnHUyy5MfMfFYJ8Wh+u7TBc/zC22Zk3IdJsi+Z
JAO5gVJV7ujFpw0ufmJiuouNkpTYVaSF+N/SiN4NTJYF6RfuuOt8lcsUG0ihrxzIlKblgSsjDs1h
wWq9QP8/VQNtv/f75tDKzcFylKWX25dOTWQIl4bzd56jDdR8Cd0MhtA2uvj9uJQUnbhRZylHjJtS
f1ThIpFk2JlDMpG1aGtz0bNniazNjrOmlOsfWw+hGqyz5Qhuh10ipv8c4ZuDbmxIsrUV4Bcl5A+Z
uQ/qZOaXQiUpdiCLzuwJX+znYUaajDUssxGdC92zro30imhJ1yuX+QgDDBVVq28OY6ntVkpC56A2
bDpZ2sd+usvbgOKwcRUjE2wQPige9yYswpB0dK85vFRIf9Rk0eTasmHnLAh4DXR24yw6jYl9bx2s
Hq1pnPKx2/thvjQ8gn3RI1uxMusLUZuTs9CNaA1jhI/S3gw2esITwYSV4HtjBXOSjxj3Se/1Bw9T
EGmbO4MMATkq5rVFpii5j4LGyELlXDnEsNFRRj3xIuI1Cvxi1/FoMJgQoKfSaVksw8zCeEYsEdH2
5BYvWpsgLeiL8T+OzmPJcWMLol+ECBRsYTv0nk2y7QbRFih4775eB1rMe5IipGaTRNU1mScFyfWz
CKgii0ZwUwo837I7CutT078mgCrFfPb8CBeAjUsEQQ1Pq2bpycTUp6KwuABjKiWWtiAd3/2fuSxJ
kK3Y7PWHaxQyLWe1FKE2DG3aJJSBsWRRbrP2g9rI3sJibmxFZy95K+irRo/OmaCN4aw16B8Ihpwc
6DSgtRqMzjYDVYc18TihE2tgPqfxMmrpcAbwrqzVi9RaGGRTSHBhI3e2QbnhfXpol0rSwQRSwh6B
wvxzLDqswnv3Kfbbol2FsfhnY7jiBA50emM6TTWt/ekwJu/lVK95oStiNleJjbxuotDtfqyGmRJj
kugi3aOvDhmuD4apVMpLpElmzW6d88PFrzDM3Wj4CO2tK8gAY3NJbD0V4Uc33Si60/ilwOPbkkGm
XER2zCaQoSmtXwZhuqlJd5C8Iwlej4QMgH8+gzJflxEeOxchwrizALgF6apG22kxCNFS/ZmJYsux
OL+908y1IQpBg4Hvoq52Ld42tPPzi1M0tEnO+WC+dmQY9bP8kv9g4VCqRPShs6QlIW2QxRiJJmOA
5B27x0hN1cLbG7Ffc113+TLotZWh0Nv6wzpDgjfhFXCzbRGyfqwZr9FUIswukCiokaoENJCBnj0T
AFMxUaZAoLq5UuOrVCHXQi8AQQDNQ8d7bmVbE6hX4cdHqxKrtBrpNmjgGAyuSudeFezB1G8O+Nhh
hmHwDZ/pXnaTLifWufkcAenRR9e8gRzu4Aur8aYaOmM6EeEydkNmmpOc4SF1KNCuu1DsXAjGIfUy
+qvmz0o/JVbimU5RG8yDWVbOFSv7e5G8Vh3IWfMAw+sBub6mEwYIRImYfWuKSTEjctFziTHRLmpK
Qxcd2DDWqwDcXvPZpAcXANrAvKtmN6dza+e8VhMQiam7277T/8moQVkRLTBj4WrKeVKaChXtRye+
wgCWaMrb/NRLUkxpJeuVMWALmQgH6I1DUr01Dq4w1gh989X7r91w9sLnxLsU5ktunGr1Jsp3oBWy
etaSE19+k/ZSDFQpNg0LY36kCYVBPViDGaD/aGgJBv4+H9ZtbXFlIKEY/L3X+aynfqweDHD/2yJa
myeo80xEj14S7pnC5QuEn/Ip40NJ4+tQstE3PjPJ7CERz0UE3hXmCFaLZQRJwc8wG+SEEiDbyKGI
D/r3TLVgmWk7JwFRanSBHY/cos9ZgahP8dl9Tf3VdT5S1NDJ5K9m84dnKXQlXzZElb/QeLStgGzB
zC1kGAsxqcHlqNSnqpnaEwlFtEH217eIJx3UDuK9xmhQAA4RvyL+k0ylio8MGWhEM/fQ0y9cClwB
pEM+afFFVDC93hWq6tmEZ9xUBHYd856o8mVsAGZL/+0mHKHlZ2c9O8ODd6LHC8LKGLRcrBHIpRaZ
vR/0p6B4pATpAj+KDkTACoccIZ5Att4kHuW7kfGQHm5SNrPxVcSXDqLWv9Z40wXtv7YOWQgmfEbA
L1z6OBOHWllvbPRso7lIlb+QbAIaqtCwhB+tEyKiFXDEMJDqvBc4Khu2BbZ84x8h9MP65HymnDJD
TtUiNyZf+v+l2AlaP0zmJjd2K8O1GTiHjH7XdotlyCjOh2QbJzV7JYiRw4ffzWjA5F/DHthgqEBT
iGCYUEQW2vwJRpII/Hw75OU2rpZzfgiNiMvGHVnFhVGVFhOmcraIYaPNSLfkvUGNBrH8z03pH/oT
OTcjEsp+ne/xOU7pGjbzXLEbz/ybWr4qx6sTHQN108DroWlvDzruRVw9Vr7LPbh9z0n1M4F71cB+
towpbPGYv+Rp8VFhSwl4ybk38EcjWReCCPtwImQVU6eELjdKp22EOghdhUH3lOig9BUKdevZjMql
2V0tP1+b4qZZzxrpkqbxJfyHk36J4J1V+eRk/x89dYgT3KFsRwpVoHtqhs/Cfs+qc+sG8I9sgjZo
D39NTpD8SWVEvf0Z4dkikXR+LLP0V3efDferHg6GfymAz7iHDCGMMJku/iZVsR6Nlzg+atGu5P2t
g5Wp5Nox0USIv47ht/8K6wwobOUfeC+VPDJNYG3HMqY56N6RKB5897U8VNgt03s5X7Pq06LvG82H
KN7TFJHtH7+zNx5z684TMk5vOddsNn73CPnS8gPQbxLfURhOcDH1syVrArpJSzZ27vBcUwekpB/W
pnWSLFKY+TeCE/Fd5/qJcLZX3lVvmVGd/PLmtN9ZuS0HicGXvkVh4iM0Ppu49tlMlcWzEbo8Mc9Z
/jqO4KD6u93c5gpB6Ghx1zn2TXHN4nTphEdD3Dr73jBDSeAW3zqHdLO9XBvBOepuBsX7eIhKerkz
Cen8u6Xc9aAtpmvIfMQ37qZ8rwqxsLlTk/iCoY19oqezC7xUnF7VfQy/0/RTpFt2mq11S9F306zb
08VodjjwTOOgkxYiooOvj5hqN2X7qnTEjsckvsp87/q3kMEbVLveP1SsKrtzUa6tGvjCvrVvZovI
Un+enEePfkFkZyjoFS2jFAxv6kuOYYc33hevTbavi1Mi3tV01oe7xUHQqme+MoJjAP9z6f0ann0U
E2I2bsz51zHpRevsq2Ot68YPhiZg2FXwp3UvjOXFeFIRi9N/BVgESrLAPDos6zAvskQJMBwyu+zz
RyEexAshgL04ERYkfIfTVQMLOS8tHo7cNQyDrGOC1zdaFx7rCvvIbnts31I28j2OHzrbWe9K3Rhv
fPvCX1TxVfceDqNYaTOizDjRkSYkV7t6dp1zWMEcegrLQxqi4t8NE5LILXA9GV5D5ItERnjmJbLl
0tepwjdccqzFXVS/A7T8vn9yki/ADgmfaN6iyyPLZSiotTg9uztB2EX2m8DXLH9irr/0FAZq1aJY
kKG7FP6Lb227Cg3KusSy5H1q1dcYfE7RqyPxpmpHL73SHSw3VCAhbOOKszQ3fwruGokHa0BNU+do
efpopdhu5cGnPZAPTalHGg7azjw5jyE59XSgMeuHUHzG4UvevTrOczGygFlV2QozkD8emu5oJB8W
2/nsEoQ3m/8GKdsMFIz2ZHUPnXsl+uZwrO2lEeBJWCjWUmD0mkthnRiw1EyKMRAiM0WQ8JmioJT+
zWOBVvu3SFA/wd0w7ob/o/MB5M98I8r0ZrV8oH8FszJEjHz0JiJdMLft3kJYHvCtvcrhEPifVr0v
BPOx/GMMvht9Y/eMv4tTP5wj4mK6XRRd4BnTwMt+S0Yd5moO+Ph3fpraa92eAuNoVG/02DpEzyh6
1eBvUkZZ5nfXvkT6pkQ1yVrDOyQ5G+KdMl74ribFd13tkOUNkszR9F+OBIlgCZwkpBozPHlRmG0E
WDvxVOKcTDmLO9iQ4GwhtS8cOM8p9DBGoUvKwkIGi0hKZlW/8wM2Dw+KhlnhKbIPmdhwtLXWS0EG
APpFO/2rWOMrMibpABcoUUDr8MoKsScMOdB2usO0C0Uqp4ns93X3jg+imZhx7X1xZHjo4aqOgjeD
GTcV8L+6xyrMn2mwlm2ULuioyVTdyZbAUfPXmgMVqGl6tH0x/Fpdzip7TlTXfZLZzWawUOzD6DG3
abzYrvqiSw3guUvGsHNh1KEYdSvyMnzUV8cs+TVxJHWMfxXGQls9+vGN9i6n/ImuUfpEUFvmr8ty
Nj2kAVvto4zvVvLbCtb7+vtgfRf2d5n/lQj6s4XoSRXch/2PEw8LDK5zf9hqP3PmYUof1lV3y3iF
C1ZThWgM88MbhlXG6B+mjnATLylZUsnOl/u02fk1KLONINDHBV61GSay4W9NfJeSYfdb6J2Tl4rc
BaiKOow7JHZU8tlf4t1blL7FN7cov3wf3HI4OIBqZsYsJONrwVREsUw88nIdZw3UgBBKhyeOwu4f
D01YvvIMJOZFw5iVv4zM9ZKtYW/HjHDUhwqOLkxoapRqX/EXJVm6q2cLa2x94jqm/qjAjSPCJRsd
MhmfTokjgQ0N+6h/bPCgbxikBKkNfxG5j4gBEefE6KJc2dnkS6JOawpgH9rOHHFRcDAmQcEapeZC
4JEZkcIr921rFePKGiP0IN5Hl06vnmO8FHrFkIllpTF9Sr+bWYdPkkvAQOHcptl55E9ybl5ipm7K
tU6diW20l2CDon1tmjyyOWKOb7+yqSDGnR3DiPOGdJfK8uAM1AZFfvRR0aeSLbEEpqch+kYKMICq
zJPq6rj+9Vi06bG13dmNtQr1zEa/41wj10I5R74VfwT9XgQpoFGGsU3irZnWh6E3j70W46H7N0l/
PY3FWmNI6bkRCENUlCGEkPBt8GlRXMyAaAtwtG5su9mkHSEUVUF8tS2WRXeDQLad3PAs/OCplu1T
M0Dg8EZa7mOT3gOg0t1n403njuKoCQEJxPqqpTRti2Ffqg8dxUA6UtfCd2qNTaaSU0oke5mhTbER
DhPq5nQXn7Ne0Kzr3R2DQOFexmDYpoz2mhCICFKrkaWOCQMoaj71/GmW7ypcMDGpcVls/CtZImrG
I65GOGDjaxxlOHemY4uGQwyYJpujNz2rJFhOGdFIOYk85HnF1rjQiwZV8rir468OVxgjm5hMCax+
Wz7KdZ5gVPFna1z+HQBDph0tsK/EfzbDEDJBoVoZyOuCTcwPSnNCaml0RyDqGImXloGwC3C91o1r
j/wyh8gvm9bQphgrEDq6Bq5lZBU1eTNdCZTfXZHNzHnEB80s1qBu9AfQE345scMlgKjpu7uuYf9r
E86d2ulvmNy69KZV0yZXJJW1wdEU417W7R1/4pQPR+SZRz0ZeaDEJcuaJxrgjUVKHc4aXKOQIgZy
6uEn5NFNJ9uvlNprMvZ3rfkdpNr2rv0MXteW480IkkNXBFuLHK0GY2+TmMfSqh5aGf1qCXFXzizv
rfuj9+wOxWfZE9Pr9F9Rnd0LwXeHuhSbfy/ba68N516Ic+ZM5zBGYswp2YTE7LEJ85zZJmyO3zV8
p5Zko1mDr68QPmSkICVl8llXBYcIa4uBSAYKGnn3IIMNtOhI5jrvJqCJlTZLcljLbqbempLV0QnQ
2ScTgpXQ0g+SXjH3L3sVP8ZQ/0tME/BX3J1r728Q/b2T1lNu2ZBou6VjTdue5O/M7peePlxwmKGK
0KGNmRZCPMqLjheddjY7BVTQORJQW8VLn+9072jgZ913FA84edJP0z8Cl2G7Zc8SGAsyZu0R3STg
lWivhirvhNrAhDaPaVDeWw/zWWoZb/kYdwfjAnWf27TM34J+qrBRfw/a+DP0BKMgUNyVYOeOXJke
U3mP8WHStv+qci43EOkkOeFsZSzV0fenZ1elZDeM6okARIRNmvUvJ9U3bHDE9ZygWUnArsm+VWDL
IZJmA4fmblXbiOplMRWsaiy72hfRm0lIlYewHvAAeS1qK41wa03+3pTVrhoh90JbQfLZFNHBoKVt
E1Rf6E9SybpdpvsptEk36qH1WVsHOoWnnzrSpnwT9x0MkoL1COoq3qGNrNUu76PlVOC0b6onfcQ4
HoWAT4IFzpKda/ZHJ4CVr2tLP3TeFVCuxE8Xquc5I/tW7+tN5bREZuIQrju6sOioaNhGle/B6twE
Ae58+VeTiyXZEshQH6XVbscW61Or70X0OnR8uUUlblM7vOthTc4HrXYUXnQhvktEutlB+j7KQiDC
5bAqk3Y3SwEYy7e8acwdyV4DID/En07Act1i3xFV16Co9p2avicSEnjGr57l7IaWu3JGsDnc0Fax
zLoOuxLeeNQwIp1OtcbnbU9HK9QPdmAcWhe6h4KuT4Hgst23oo8e2lUCYylFphKO1NgOpJ/+2BbR
uYzUvgc5OQgkt6ARsA76xXgaGDaGdrM1x3atBdCa7HwTQQhIG+9MV4M/axdo5Xn+2w5QaldEpAj3
rDjU2W79S8NOvhqmVSI1hnzDro5qNELNfmIFKJl6lqDwiYxfA1UiilQ4iwbUfhKIq1EB1rmE+T4J
1755Jj6Z/w2tHfyHrr0aOW00c5bmTBZoBfZIqe9iQJ8H7nz0fmrztZrbyPQz1zau/1boz679hLdG
hI9BCYbAAC38Y8X8uyq/FOOoIO4YsjPYct6bylkmDA/Ga8g5FsKaLIW2cCF1eKGAs8oCE1IWNmBd
4KDwrvhnW2/fc7AH6qM1rzO83vaZoeh7C5dXl73Mk83Au3n0CyZojaG+ds38giwmoyXJq3UF/sz9
DDhsG2bnbNhpsMOWnENYJqZ6anCPURU1I/r2E+lZePKpg44hwRMB4GyrBEEcr2vtgx9C9kL4IrNH
wcVT4Ld1idltFh6XpFV7iMmP6fjklqtW3060s1S+DQnbVvUSiy0fR53sNf8igs/K+jNM5OUP1/os
rbtj0rtC79VR7pp3Q/3wfU8DiNcfKVjLwH2F6YbvaKrRjB3XaibJnXKghGWoliD624FpGbN5Z41s
HBOMzoo4js8DKi87hD7OoCDDwKC5pLG0Bbl/POCe9s9p4RLiR2mgcDQutHWs2T2pulPyFjlMkP74
RRgBeRrj2L3x3IGONLjG5ElLHjmzY9lhCFH44nqQzfXsj36rCRs1KJC4rMt51sZU2J6+TECYBRM1
InssYnw0+eHGiNHYF6UBEie/WnxF4cCxHC/D3FklBPFUrOccLSGj2lv518FkIRd7WzW2mPHQhPPm
oislcYGniH3O0GQb20/WUTM7Z6u1w/xadvQL4w7pB4loLIjJ5ohx8Jr+G6hlUh9AwmZAioM92OSB
CbsfmWiRmkXgEKCB7d279fI3TLkUdbZhkHcsRsl2MLB0eubtj9YKcVtLfFa+FcmTZjz7UcqO4jON
fnXjTbQ0FFd/2JGt660jjgrpnCP5UdjAgYJva7zK9ILvhBUihfxUQCVWXzPazcDS1p6G9pqxgxlZ
X/3fb9PJyfQ9UP968ZIB+5voljo4CEn5kgW4vt8oo1L5E+ivjgFP5DnmqBb3tmML0+Dpd1JaJKTm
/YvjHl0+htCvD472kzTECb+E8dNE20xQxmQ+83RIeQi1JzU9AtjUDFAS4zNm6RBMb0GO/RVONVt9
TppF5NgLLlRm5myetTfCoBCj38MUd5MGJeRtYCkrEfbxOHqfba6vp1jg4XpU6GSq5HcgnaUTHLrq
z05tFn+svkcNI+dCswiqYkZaJA908A2KF9v5iBJe2hQA0STPiqFs+xu7EO6RdrDOxO6CmH6pmmTJ
Dm+dO95tbJLN/FVqw3I1M8gasQqoNebRWy2LrR2gYRwgfImOPFigSTHqU4SxxmoywhVTJcwyITYe
7H9GtvIKY+dppA6i5x0crlTRLkfb34dMm/zeOgxxsXLYpxYaQDNyUB2PkaTVryOu4B4irhUNJIHw
z+rZhr8XpX7qg/5pYBuX2DwsmJ9TEjyHMN7RM5NeRJZTJ1lZ34OI83KyzsoqtgL5huajmqfEcEW4
lnq65lWTOZ6t84pauS83WeSsJpkgfBHvhYJ1Ug4Eh0O+k5uxt89BhVcrD9mAzAIIVjLBcwDVQsYI
9Rj79qg/KA+WRRCtmvJuhzGpjKTahWhu1Dqc2PJhV/ZtFHYIfBMaaF3XoA3Ga4NfIRp4wk3/UGYX
JbMjFmiQI6W2dibvhX+1h+5JqCieU2cx6agCDLggBkSsMoZ9TcwVpBDbggoHCCEFyDQZ6IEHDmDk
kQkLo7xn1YYFp0hWcIsWNVwwex49N+Uyp8ShNgub40ACTJT150ZNqxSVRxZBvgvY/ndi2Tfjqu/9
vcYECG2uAC5V8fOG3t0qEJ520m7k6AL1ZMVu6peWWdrkpytvUZFfYvnWSpPjavTIV6fLdoBU0uCs
7KLfjj22FxQZjafWHehIHamrcg3ESxMunJPjoFxn952DegsauSmZBDGyGOVzJKJ9WsotfUmr50u3
JfpNc9/q2lvqDCap0/lDUAVfk2g7TPU+lOR/Libt6NDQOZRVMcvHkRmIB/hHp5YMCE7/7ZkEWShO
+tmi/KfFr3rB1Ckelj2+2NhlP4RR0VPY4bqvEiZNcYFMK9nBmc4in1fUcYuwmP0uEW1h/OaWBBR/
KJb7I05Rt71Y7avDlij3d7Vzi+1vS/vo6PljnWpGPFXxPcK7izn/YIt4bT6FwSnIY7aEU8drqs+F
rT1UVO2Yz+SrmCTqrFanuTUsimnp4dcZCEnJbyZAmW6dRJcOpEKi3o3hUYkvNzmZ3a+dbQf1qmvr
yHxIEjyzTaxfq+o7lbt57D7m/U6nkzO1Y9QvQZj74sWHGFw+2W28SklWEeV3zM5MNQju5GcrjrPp
KACXjgJUl19ZjyL85rHRsFEZ+tYsOQkWTZuvPJfQ9ffQtBc9o7yY3Vxvf+uzNxMD09pK273S8M0p
CsoXT3+uNbHg/wDew4qwN5aHZglbgv1UZngQ04MjyF5AHUcb6ECfpCRxBA5BvSa8iKTwighjtmDz
j0lTzBPuyHrSo8GYJ95bpdCfmx0563fTu44RjH2KywbYNw5ENhBIsXQn/WnZjQuz3jUcoVpss5pX
64RtZIfXSDvXAo1f3+yDihSWCLZBEDDAhbsPKzKHjFEZzbLCv2cNrMOc54z7sPZa9u/1RmTTZvDM
VT/oaFOHdVHUd8388DmmXQavYMqV1y9ML0L9VW+80lx3jr80fbUWjbXsYrnuihJN9oc50pbAxfG8
c62efSP8N3nXJHeR6rtQPod1hfdAlz6HqonvIfluWgxvMS+fVd5QUweCVrd6wnyIpU4ueWxdGQ3r
Y8IbPpca2D3I2Os9glNQEZfISNnkgpuEVU82CY11hs4lDcdN6jO0D94z5E4RsorAejXQCqOyKkk/
m8p8OzYeeBR7NcTwmVBbqIl8x3EgsB3xPWbXoiTbjEQNcnpTA9FWhmGdzVXOGt7jeOx0JtMNKpS/
gQq0J/VoPk8iuNUDu1/8b/OavepGbuGXhg1RJlmz2NOqHv3FUNTE/mGk5MU1mC1aMiYTts4KRYtx
MBIeZcprbREa/AOuOlrRTaxeigj1G0YOyrtGO3QdOKGfgg1ZbmC8Sf+MhtJbvE9tS3hSsERpNg9U
i3VXuf8sOvBpILpOU9vCnVbcWeQCHRu43Q5Jo0XQHqteHmSNxcJoN4rgjDEFHWoVguUGe5jk2MUh
SVBtxyUwXUDOvSMFSZk626Oxz0V2Mtz6onjhdMRVRK/n2vU1sazPMS1PBVCwSVwsARvG5dH4Z5T4
IuaL3k609dRyzdSMSqrhnPTtpmjJVUrEOfDCe9mJl9l5ZCpEjkakDjLhodALbCFE1Bvn+QkQkbHt
Rv2H/O6TnwfgzOS20kcetAbGlwNmTZ0dAfUuL/f95Fwn6+R74dcU53efwVSq1a/M65g855D4G5AS
fvsDsjFs6nuSWygoAM7xUzUxfs+DwbZpz7EHXymaeQHVOSC+Onn2WiBbHrrl5Dn1opWLLSqOhpc2
r8GcUK30bwnQllqzdsnIjhxFFLIqzIXxuM6D+mKEBSL1pD7wAB074aAzsTjTkCTb4l0gxJhtBlr1
rrvsruwe0u10EEW8Y5CKAgvRulddlUOvaXODjVV1qmhEVUSWnZO8dVaFOCMwf2pZru0geLUC+8UX
/c1nF+fpDwIAbglv0qiB2vKYp/1TG8PhXJE0jwS8fvdoGhqLKVniHOwRH1gUb/SKV51XZ1vM3wPK
zkw8cg8xjBifPY04l8GgbSpU8upO0UZaVMaO9dcH+U5PyrXo1brq/duQuy/82HtsBWcTRVRQIhbs
0W5qCay6lGLfcfqL52HTaynl2Xg9Varm1EH1G2A4rArIi0i5Q/M7rEkOq8gNcrVjkci1LJ5g+C8l
eRAxD1vEnrMu66MLFYtOfd6aFbcA9fjIFs1sS7zEN3MarlOEVQw7n1ahIp/xpiFh8giIGMZHCbAT
VpQdN5ww1CnvpjekcNTn44lvPtrENx27c8J4k7XlaiRFvrVp5ib3HiOg0I0InGt8wke9lgAVneye
BukGZ7kWjG8NIoUotNZoXFn0kivvV4+JMX4bEH1pGMcx9k52wySuZUqcH/yJwPAehil0RQesqDMg
/DE5Fkvza6KZE5iz/F7/q/RkJXp7G3XmYYzN5yTQ13Zr74qCrScZrYD+UR6sUxU8RNOc0UH8Bbm1
NMNm18CNd/t1x9etI0IdRnvShLsSpUiINisiXSw2kvVkN19hI9e9e0Pit+zK5FxR26j8OHoZCyIW
HkxlYZbvXKxcox0wDk2veUc2Qek/j0OmLSlILr1zFJ4gMl4B/hE0bUyvdKelZCZLGl20OaRnGdVP
Q74lRhaO5OBr5zQDEmoiSPmSctiaPL9TitMQ+IZiayyJxo257LMJicskjmWPLa7VEfLaB3zYr3br
/g1/LsGmhmQeZZ3YjAroF0z4Fpa8VL1zG2f7ZmP/ztM1I/YPBvuFMiyv5eQedV8/5/qIFXPcNAMg
Lodk7Ly7zuKBkq6q1yaY0NlVZtD1MpBUltTWplNvRVFfgx4oA+Zs4SXNmmbkXw0wQAQ+kEIXKqO5
bkATiLE7gBNu3WnZWfI1r7CC+uxv8rheMJNA+Tat5DnLkF1L6tUAcwK+ldhCF9UUdw+lmkpRG6At
NN/srloPZB5wW7Hui5xFLNt9xw4ahr0YY7A1HqHnuDhij41469/aki4iavtlmY7HgZUQie+fZUNO
XH2QWbq1vfpoDt0uMaEzM7Ps7OhYhUgzW8Lc5akc8OgdRYg+KWN/1dsE5BS7RoPqy6WjKVQ/DnP8
xliQp57i68u5BMk8KFgXNG1z9l8SBIvR+N0W6boYvQUoOXNotumUr2O0U6OyiLqSsAVMMBPGoquc
ta536wL8em7zwafsuvx6o1uIX/JhmULgT4cNzeSuJnW3YcbvEPNd05HjwzyWBFPpdGUlhoU8fndB
J9YYgMCYyo9SQnF/06KcTgpthECRHIRLPuK1Shymf+nSn42TKP7KugG38D6QzeAviZ738Os1UGpH
MONz1V0w2CQ5qqcRtZkq2DNxAVedYk5izpI1RNjlZ1OhykK+pWhqTdJZM4Vjo4DtODEGYzOvMNgK
mqOU/OopxEHdRetX14Sro3NhNx7MmxLrIPJVRJLUDESmfHfVMWPRLcOPMfqqp7duHhGlYAwdjD7w
/Pg1PzOtXeYUuVxduPRy9o35WprYOp2DzhpKVZL5DAN33Uad/TBUuNXEk+GQ1FepBpo2BWJoClJ2
WoPc53QOGySiIW8nfAgeHZiwYH0VWtHtshpHn6eQAdktEGsH1v6Qv7mVDJeWSb0evqaT82VGzXsC
EmYpdLV0Jwy/jVHy86PgwzQiSq9MXFRFxo8rYxSlEv5Jr/FqAR8ZMWKO2jKenBLIWSoZ1uSA5kp+
hTy2KQNdBNmZHkOiSYuzKJtrDQkyKBWi3TZz101z1HyuMMMa5MJNUXlqBKp207xVSfiShRa8lEnJ
Yp0RP2ImwtgqcCdeWXCqCUTfMkaHGVlZxL6YsnOwRbh1uHxIQ6WYhPDrBzFxi0irBqd3GW3Hy9r1
62OOudBwLZI7sTJrrvVV9i6o1oEgRz95CJfMCi1uv4H2LbvEWcfCWEkDszIDpoWkQcgUsgHnx+lm
OIhSR56kmYLsALQt/K0RwuOi/sXaTCa99BDDqo/GzS5xoT1iywa0E9Dz58ewb46RXW6TvqCKdhAS
1NN4lPi3wqTb8caKdZRS81jDVTbuPcp8CB2G34Gii+5eGD65Il3FKV79yTFp1RuddQniADz/gCYR
AvYacgYhCYsbZvQowQPKgR8SKHcX4Gk2BI6NspGnNAaH1YCy1wnc6A3G1oYdogqc/yfLIlamLoCC
YOAO0RH12pHcVy1r1bC4G4P9ZzpPJHIAZ9Rson+C66TDHY+c144YW8OB7s8rj+6NkcJjGj6HlMgE
Nsn5JrMgo5khX5KgfJhRgQ3FHjZWwsNl1v1Bcztz42UH1UTpIW39jXQZI6cuPVaQ6P12SINjWYBe
UcpHNr6U3JuLIYDzGelA8bOEQLApSdZiDAF9KBPwu9+tmgqfomRSvTBHq91UPEXlnHhkV19B68ar
IJxmDXq6je2ZXgP9cTCmaTlOeDSdWeVELpdoVb9uMm1YyWL46cv0uzGI5HBETYvOFN9gTK9HzxWp
37tkkgRyJeavD5aydFhWtz47W7NO93qJSMxlfljK8iTikqV6Cw1XxQC6YreBFoaTQrIQWJgvlNA/
QZPjYIkn5A3iM+uRaPfFMsqYvVWB/V0XRb+qQELqNm9TC1+rh1QiJjIXU+Ip6jQx4N7EaEc99u9O
9I47+TG5rYFRPaV/IghNn1hzj8J/txEC5FPwXaUoWmOTpLoI8baXpm9FFzlbU/nHLGeR5gDPKkfA
i5XrbH1WLMsuo6EzLeuuQ5hj17cRZIsWLmB9xmjTtmj0X5QbU/IoJ4RDYwB+cVCTST08nWXPTKfu
ety1glqISKFUfdoJjNbef3QGzNyQ9abIEVl2IlgNIaEeGs+91ThfkdEdoookgmyyiVLEOGGUf73v
/42CecBAXaAKxHNlTFuKciALFKxk91zTai1dHTm+p3/4THuGAUlPZBhLa5zV1AbGZWV6+9IEdy40
992Dm9dBpKmteyxpJkzb/+WsSbmwGFTU/zF2Zrt1M2mWfZUfvm5mMUgGyWhU5oXOqNGSLNmSbwhZ
kjmPwSCDfPpedGVVIauBRgN5kT80+OgcMvgNe6/9KPGaiGn5EH7vgDYhXhBqlheBiuABViXuykak
oiZRz7PmzmjszyLEZlys5MKKILptu6eS8VRYTALJNx9HEDH+c04tVfFFHIU7v00B8btECzsDIWvC
aZKbFJuaD1Eu3lhsa1uz8qnml0n1BwnMKqkdGja00yb1qGzaEe/t1KGp0D3VwqMq2+soAHStieEu
yhyUzYR6NmkjtEjz0TYBC82lADyx+jc2hm7hddlXGbzmPjiAJAE5mmy67pjYCAgJBShqEfBu9BAw
osg+jn534weeu+9XwkzZbukIio3HCjim6a+q/gdr2q913AIFTpxLD6S2MsF1yzvOycnMSVfJt4mL
B+YnVFbHx8Ehdb9fo71NqOBDh/1Zk996TrASqfLQ/3kn+qA4eIN/VRrmRnogLM2MiDykc98jq6so
u5if4lkwNfYuS28TxdKgB33smTFUiGewsBmCXiTew7nH+75VQuUovyuNuFNNlyLt8J0ifx9Spl5i
GB8rgdlHexQr9bDCZALXg+hKBO1rkKVs0WyKqa7MaaMGqF+EDi3reOnn2t83Did7j6tOLgmJ2Ixe
nAbpzRz/LDQiRes2rOpl0KMBuZ1WAkG8WDGWdyDOIUFOJ1yILrTu7X0khH4fogLT4fCo0fvAWWKz
FKj2pUkGtmA+A7rsfojcT5YD3+JhIGBRHYn2Rbyv5ho9KC66MOR0jwTKwSRKzzmbnFaTQ1bWRDvk
g7nivsSsmGFI0xtRx3pQMOACLkWDunlS8R4FwHPljjdilGCLiAThrL4KEP/SrL003KZsx8pdlpP1
0Wl3OLguMcNj/iEnUgsWr6fnA8fL9q3fDcyLe0eeuePYlFku9cSCIZ/Y+1dFytoBQ5PXOoe2jPh6
INDwoXvrF+KM1PCOrJbJqobjWELKzdry++QxpXVCPIaS/ilKEyS9zIYmbh9mNI9B1VT7CfMrBXi7
m2eMRaowKdsI8Q2MaBvl7k4OqiKgmLliQzYtikWU1AWD+t7riLcUCoDEOh3wGC5J7e5H8yGbhCIw
mF4kp1Sv4dgY9jxyCL41iPwnvwFUvkzhYRlbWAjxQ2qjLWB8hTYwsa2ukGxk2n0pfCqjQMwlQmiU
eQZFLXX3evCa8QXjXBkUUB/C9MHvdMBBhnypzKLr0LD9TViNmbUcdlykmLKnu8JlpO1JiW/bk2C2
qitiGDAbstCaHH1rPfmRrOwfJvnpLNpl32qZ/leMyYJQnrvqsp4hyI/6vXMQqKxqY+zTqRj3BfHr
yh5QqurkhPEPCgaocTlXYlATluvkz6JcFMM95ExLp+7y4aFy+y0DBDBUZvANzZN96mAPBCWbblzk
xA55xbp7XMeywvOZYCMMkNHKPHuWsZ+eQ5+ZZT6p8FToiqXWhAdC9cFlwiP1xoEaV9XFq9/I+2Vw
ibvuPzLNI9MpPX7H+CtvO8mVtkIdyZ+7Riw3Q3OftgmfhsucxljYalEMUYqWdUpbzFVeSkQmNgk3
ZyGyNjnzQFCYtk2J9YUrIJae44DYzHhlwFbq69kLnnVSA+IJ8PbmjdtstSLXDRv4wugO/6LFk760
P6NiC2Gs2TN4eCgg7jJOd9NH3+t+sHdZQso5p4DDMw2SgWLyUMV+gmtAPHkJ886+tHfZFBMrk/jB
YZrL23IYGVvF+VevtHixqLvSnL1DNWjgGcYQBMN8unN/kkWR79rQ67gvLa6qefjAvIg6dsVq5Cb+
oYyy8SqpwoduHN/aqWTShnrvpJE1TCakK7PhfRQhIZ7bFlsUbYiqYnFKDBWcy7St41APWjJ8xyLd
ZhsO4atjvD1GAd9ZlX+XJvuI/HE5usPNWmIRMhTKFyELZjocQFOj5I5kGFAbmslhvHXW7qt1Ityt
fhnvvYJAtgS6iKZDLJKaGdGMqcnXTBhKhQZ3uQr9kcQeoZi3xO7X0qWA91N4qw0N9FChjsQcmOQN
q73UnEnD2Ze+A8lF0Pcaj1jludh1yLR3wvq/rG9Yk2I0UCttplP4h05PV+Da37xMYbQeWEGVjWI+
zAMF61Dg036OmxRuIHsgSDsXeGD4lATou/Msvoh1jCWwW+u95xyaaHmZsl9OX782Tv86FgwLEoWT
pc31S5ylmNtGPv5UB89CPhUNdG9or8QFRpxH83gQpfd7pXTlNuaJUDjDLiPtdLQwDMvRV0hp6lOV
t+daa0iHuAywfrYOHjhXieNCljSWxwudQd9Ibrt5gNsKm3P7+txSJiIzJLTjZt6C8caASXmJMG8P
WjpR0Hx151wWm9Ii27TJWYJbR2719cpUudsM7kbrn0Suv0domNw1vhZTtZ+NHNCrUYwwXtmbiQjL
uKVCXmbxzaYsyElxZ3bwHshYANfi1dXqV1hbYgkXQimzHAkQA0m4GETb5lvJyxyRJRO5A5H4qmP/
J0rKX93afwtdcyyYL+2q+cHxp00dqUEDtj8aC8IgY6+l0xXZQLX1gRaDtC/I6x5hpuTjyQBuQF2i
Z3CTdYGTJJyPKoXlseQOseGGBWwEasl4NyS5zSAq+4LWL5toob2MdbEuRmhrAqlJcOkVXYQTpakP
jcPbGxX4mss4OAuHp8g8e5b02fQcmxjBtevjk4rj49rhjEP09WLr5lfWMm9aB5YkSCZ/xK3Gchac
HFsQ9hkrVh7MHPMmOf/5vjFPD8Q8P7a1++Sn3hMbjHcM6tdGUll7Pm1h3fzpks5Z1vA2s4uctnx3
D0alW/xOTfhV998KBgUAarjIlnV66Z31s/FRxbhYFJPy2c70PsEwPrc+ju6Gskyv7ILKB68PSAes
frYkO8Z9u1crTICGCYGpJZoSJU8jRNma334Rbv+y70CHcnmaLGxDCMdYGRZtpJWy3HfCob/15lPs
EDPg+1jwCoXmwHU5rfgp5lW/dBa816hZ8zx7yWoFufabnPFxBmEV7pVEdtfmuCc7ZIY8uFj+suzk
KBhMnO77TP8MsZc1Gf7h3keWmYXT+9w5z1oV2an9YZLCkr12gxfgLcxWWkwNpKVnbZC1jKDSbIap
qMpPUjy8TTXj5fQ+zNC/07OeSwSQSJzKgPJvZwzWTgAa18E0pQcAr2CBooCAeLclufcGO+HnNGYP
eeBejaXB3E0B00poBZ7RAU5kREOlVemhDnm0ZIcxJPUywozQJercKxqXbo7rg5Q8uKPtkhrlE77d
r14y63098ZmpeHz2JwRka/TuOtJjuwVxnLNKLj/HFC+pxK63S0f+SZ4+FSio+s4vaS4XI+rrfh5f
avVcp8FV2TS7Cp3aEhY87WzFGBBTeMsOtGra5bD2dOKV7X6bIXoR6XlI/Hte0XWZYlC0IcI2CMXM
r/Nju1hKD8OIZi7Fp08aaTKy31tVe5WrZZtCgkNzpujsR4ijyhlq+koxaPzU7qOEItmfKLazNGEf
Zfc9XNMgCl+GOYCm6gftnieSZb3vscfk0cVejzNXT8vO5yUxH07TA1H0T9JliMmu8zmF5kMUysKe
Y1PyyepljBmODLad2U8PaldPOVf8uDj7np597USCfGH+8BzOuiGlGbLrcg47kI9DxNVmOjr/IGTF
abJrWVF72DzuL1K36vjrtwpMHLvM+e4q6sAm62hlhH8e5bxROlB1JMTTsJopdkyWcS6L9vc6IOao
a0EzL/VTWCInQjBwbq1/qzjUcUzyzvQJ71zoV1j96sNKfAsI0RlCZxczOK/A+NRMRPs+j08dDEzb
4Zyq5NFCc/Az974JEIp3iQMvyRJWaUY4KR0s2c5l9zLK5WAH0mKpBUXeHKKsSxAW/qz08yop+8vS
xzHnAT3wsaziBuVek+xQmxqovoai0QwtggXu6S5or4Ql5HlM0R45Orqktd6nNZdjFTALmQt4RVnK
xGge2RYxisMTsSHf0hgBY7PM32Mviq46mv2oYD7NiLxYUbqGWOm1aYpbPTmPI+fYqbT9m9+zbhMR
v1eGpr22rPN14fN5uS0Vq1i+pVHbXiobXfem3QTWX5vWja5yFpg72YrrJeOs6rJ0OFMfnp2BTOi0
YcjrJg6tAilQVQqdVi5BdFw1x5df2Vflom0Noz67UG0cM8DHhobw9yALbo/cg3bcGtgdM1cmKy/3
K7yDYm8bDGeDIsKinT/WjlJvTPp742BqKllrtjFZjy1xM02JHi83o74KjHyIl6n91iBGY4lvWGHd
0etA1nfBIScZLo/xxIm/HNyGULG1e2W2RZnlx8xsKNGXFZunW+Fn5IFPdOFwgeKGT7T7xhgqpp+N
X2Ui7uTCT2VS0CgP0a5FpLDDPnNmJImj9ThlhGZYtzfIShgWrZ1FxyVJtSxp0G2WnT0ZAugT7qvO
fAdlgblak+Gz2bQLxWVU0Gk2FajfKN9AnTNVkn+RtB7VzJJAJeimQ8Jd6ZeXZch/xx4scZgcwwE9
P+cXWaJ9GfwQKDWNw23m5nJhX2t+M89Z0XCBfeSobRBFq/pmJFs3nsWx7trzWPsfa7sSC1hzwivn
kJbRo1uT4hLYDdWYue/zCCipnf3bWSD3Fc1nknbzzlr4yD6mQw/QoxQ5i58FMWxGR9yLtiLrtjt1
MkYaW2qWnk1+XYEBAaOMo6aLoicp2/5UBnYPpyQ9aypkBCPqd8mddljTV78YmnM6ldtLpk2m1Xro
Up/V6BwUp3b0yQcn4AFpl+PtdVaTU+s79dkPEbv1o612HQC2mLExyb6Uykv8jrGqmQTUnLh656oC
EbZOnP3NulvSAPi8xASX0u2JeUZxr2tues3hMmgU/NzZRAFN+D0sDbMjLUpbmhUY1mjckhp0R8k0
5SIeqGH8ZiEQICs1tu/umJTjT9fQG+VT9n3NpuGcE8slmZ3oiCFtnnS3NT66rEcmm67ICpZlmXdz
T2JO6TxVlulNrHv/zLOHfaBoDinR4UNdrLd5IHDNp+sVvJcDbgpyURv1XsTfbQ+BOnTRbnRpeZ/m
01O9xFCsWo/1C2reJuJcWptNnlnVb50YbqecjYyouWx6rwCH0jxkFZp2T21W+sx/HsPiZP3lu2nC
91rQLyUliszAsrOHxWQIq5kLLkx2IPUKtk6yzM2QDKB++u0mkNJrnwSWCEmHUnaz2pl8X7CoO6Xq
lSNz3AlaL6w0DKdMU+5UPLxKy/Pblxz1WoQv2eiK6z5Cj+dpFPO598az6mgDAJ4ygCFQZh1aKiRz
lZO99imVVzkd/Vi3+1btZ4l8MqSNbQcKbcJxY55kaib+JoO+lQJXdAb2BVkMvH17tuCIOQas8UlC
vc4rs5xXurAd330pG0SYNecJbA/5GxliNQFimRuU4HZEv7w892FiTgX36kVs+stSJswCFd0vbsn7
JgqfRRWOB7mW7Byz4JClcGOMQ/hqhHB9TNfioOBz2CwB/xgGbPdS81hWqFCxYNh2gYoZfVifEaxW
7XGQmDaWNHmymSRpqeJBE5jss/O0ZF7pXM1pQgx9gUGGWMNsSHhaLww/Skv0pkdlDa2eVm4wjB3V
o1fTliZjxbufofSZwqU/9fYmUdHME90FgR/EBLHV8cH02xZvqJLTsjI4Wxo8FXFZ9+fEPUztcrso
PH1tE1yGnpkvAZ18ndzv49qQgj41CPFbHiCYsRgBRO0RVJDsuKMGgjo14VQgD94tANu+6n+zYCwO
fuqc5ezBAFbMVumHgjO9A85shsV5Lh8iDXmhwwSAvx495fI1C/rwChXldLkuw2eB6gOWaeXsl5ne
LhPPTGAHFJYjJwK18DRKsgzdfbLkJF6E2aGbR/Tr5BD7TpTwPdX92o7TMUfZHQFuGhXvJ+IxIi3m
5uBn4keddc2BraMThYogP/1oiVjTEGZIxSAZO0KFulbjZ07VcyWi6cEhpWM/VOqlTJJfqR6KG38k
KyKNsuQydzoIKAjlqoBANPx0qPhaTvjMY/YZivS4Vi2joYkGXVfvaBfAk3oe+IbA9ucwVh/lHF4W
3I6cS/rrTFaNcStwng46elYc0d6o6zrg3/BieZ3FUE3kkvtsGCOgR44L/m0dnENWl0/x4gGrX0BS
t9n7MCHra8oJ7Bh3e+VKBUTcXobDdRbM6b1dcWevVLMI8SqeU+QEpSX75hQnTN02X4PZrfc2Y3CZ
4Ae4GuyIf5AnmMckCyvfAjQB9doMI+EUTUC9xy44R/FU7yUKriqA/+B5CdChhiE1s4kwgtIadgOm
UhaiOKLK11BQRATGm/dhpO3Rr9uX4T1f1Sn18bBoXLrT1B3q5XFVeX6IEZbvPd7NuISpkObkxaVN
vl875Es8kN+4798IDiupqu3nEgTkNzn4g1b2y0o43U3mUKQ6ECFKFkClt941Q7Qf34dK+kcZ6qeg
aG5W/J2rYbWOnYn9IMliwS+BTfQQ6xIqt2Mfl/U21vSLbb8Cv6sQM1n01gIAY5sK/5uiqw8yQh1k
IW9KQ4OZB/Pt6EDE9TdJ9iKRUdNWjmQ8UysaJG2MMCNvt3FDHO+j3ibbGPXA7FS/CtzgiB3A0fHg
35THKEUztJlqZArTFMivdOiHZzqNTOHuUrpfrzjlz0XESpX5KBMx2Txoz7/tV5/yc0aJsfUwFQpM
LHK08m3vrfsMlmog7D3eq9dARi1nYIa3XHaQ7wY0gzNsd8Ub0+rpsk7Ewj19Xxkk76uDgWZMArip
CTL1EZjpJhNziyEBFmiPfRmOCEizKzSu4JyTloG6iHENzAO4dxTcKiWsJ0DybhLet1qUDU75AWZo
IUAvQhIsJccDijnCaPJWH4uB42NeNZOJuOa4SNh/4rM7+gP6qb5n4jlmFKKwaRF+0kZ3diY/EJVY
JIb0tHTjc9lDaMLuOe3rgf83a+95YG+Sad0cpqi5cwDG7Yfi0CNR2yOrzhFb8DjKVa1v3OxI/nB6
M0GX5uQaUDQaKGkDox0nP3Upp48K6/lcZOPXYIo4ppoQ5WQYPyVpjYh9ZDRierAty2BvSi9az6HL
chcnsnPx5a9/+8e//9u7/d/pZ3vfViwaG/2Pf+e/3zETDnmK7PBf//MfT23N//78zH99z//4ltv8
fWh1+3v8f37X6bO9e6s/9f/8pu3V/Ndv5l//56vbv41v//IfB54k4/JgPsFXfWpTjX9eBX/H9p3/
v1/86/PPb3laus+/f3nfuovtt6V523z555cuP/7+xRPenzfqP96n7ff/84vbH/D3Lwgzp88mf/u/
fuTzTY9//yLCv4U02Uyn/Fi6roqiL3/Nn3++4v/Nj303VEp5LsIG/8tfPO/G7O9fgvBvcQRN0A1F
4Ao/jHgBujV/viT/huQhjN2AHFJfBdL/8p9/+b98gv/9if7VGDRueTNqXoyM1Je/uv/4qLe/LXI9
30MIEMS8OKmiWPEquve3x7xJt+//Xwq9CI7fraaJBJIEeBWFK5JjsaTDkT0Qg9NlYhlabdl/hLws
GtDNUIzD1wGtCBNw1hg1I6u8RFuQN/obtylRKwqj8oiiLytuglEc40ELplZMk4bInKKseRuIQmXG
WF0qrkKKLoUoPHdYTk7mkBvHOVdDRvJKzTxEN63DEHffpABKtAO0wmRyuW5yYtLH9r5OWG5GRjAZ
8dnyNJlFt1S4wfW88kghOJ4IntrsAt0RRSmj/rJpsnPZMJyIm5j2sKH8cKE0hgD/eADKfS4mHlhL
SYPMprBJ8uAKIQnzD4M5o4+PUYdxJ6Beh5JPvxBWG2aqeVOSVj9yBdF/ljifoDqwnzvnmfycO10f
rOQ03zTwixsg8J0AbPjgDvVsyQye/TO20PzQs7dmGkkGih8yfB1KZtNNhrZqLC4zT8eIqXFZC4Iu
uNOZ0ke4ipr+RU/JHaNRxhHk1+yMxhjZmf5WqeHR2TY7liZkC6Ufuta/wC2MYGeb7K2iOKsInEDC
QH0caTnnkqlxhRjlomR7d/S6ELRyaFYgAYifLMTMbdl2sQYh+9HNjlKjNT+0KTbjOZT8vB8C4Vs1
KbeY8kIrX3qGhkpQlvUgCMQ0vI5ujpCk6594zjMLL5lAsWD89Jz0hzM2n83MNLFJRuJJiCfyGtyA
c4tgSpb6aWjVcS7ild6VP5OZIm9Fn/EU7cQ+thtgrCW0REsQ7IzftMNTiKmrj5UnmZnEOeh4NknL
oDF89eC6xpH1RTdOLTiP70I6eCuIjMOHw0teBqSulHIbGywEKJ3zeJ8F9VFLK3qZDdjcYmo3fBUk
fzeg2yvJU2fWr8B1lNhmiZYCsshD9yAQF0WC928ZNQ5Y43GjJC8j08krMJHR9VptnIiCBJg+QBqB
irmp9c7mhCEoHs6s6+GmkA8hJrVVGLfVqIkcyaicVIfw1sPYOGXRqYH8+diYZT7WpsXww3Kt0AiS
IG0dHT6ZdjnZInysvTTnPgCMC24PqGZGSsUo0BH0PmPHqll+GgEpP1u6E5f/d6cuvxp3Zi9cBykQ
wZBFJP61bY1K2KT3fUxhV1kkpzD+6qtkWycVtkaT6xyE9H8yNODSiuvnnB43Xvlsx1YaOgp8Oyh5
zp7YtkIFYWh4sE5ew0kiRhjXqPV2jBTjAxax13hK6V5X6x4zPSGeRcu6drVPViA7ghH1IVgyeh7P
evsibDtS8brNXf0+LCguPeXSNrp04gytK7CqLkLDvYjI2AwQ7M2peoj5tWSlTNwoVLsIoPsrWxps
HsVqGY86V3m+0lRvOjl0w97Bth5sTDR7SXyXTmgZdC/g9nlcj8GwCdFZYZ5TJCQJZhPZM/2s0lOD
93zmkIdFPpyr2kNALrkHzWLYjfQkJxTctXJq+LMHskaZnFHR4LBdwvihc2DFgQLkdBPutZuFLzis
GFQ1jG6xJeUYLE8mIWehVJgWDZe3ZtXdrpepjiPuZ96YMqqpRZaK1JZQ4cZkkumOkBtt5F16wSba
K5jmVPUmuLdIAhZ8duXGN5ItJMu4/rBuzRAI4uypxysV12wnQK3RL8QsDVN/HllWLMyuuLp1FIcA
njhmhsR5iNL8x9jeSpx7MDf0+7g6L21efJ8iDKLIcq5Zj7mPaSNiBB9YR2r3vVDrU5sq0v+4PLu8
IFMWlS1BlDcT+vmZbPUynr6thGsecpEROU8EM8nBANbiX2YKMfCE43EOQeilyY9wWMZjxcStY95y
SID3jOiatfwJ3TRimATBD9GhU+S//El/pDGrID9xgeU6aMoHlBawl1NaBPajKxNSE6EpTqOFOxlB
G2OPzN3na34/CBf0wTYuZ4JBvmEUz8BFCWAl/bPU30ZgFx1CmmNalB+Kc5r2isHMMCDMzdluusF8
Cpv3BjvABQKJG8dJOMVAgVVYRuptgE7NBWohaICyda+mSqezDRnjlXRJY8UzbzYMFHNcCxeDm3SI
zE6BPwdohnGr8Du85ZF16aUSLdA9d/SO8+h0dzWrdPavMGd8kjSzEB9DbQq8D0t+LY2F4KbEPXXu
KfKZoK0iZTYylDWwmBR0IxzFwgb8KTgA9jpRbEa89qmsfYQjBNaueDKdrilPZe0Af2e0ykMNB5Un
QZK7Qu5YBN0ivfzl5nivsn0hTHlVYfrlzqy+xjnrqDar+5s++U6RcBojaIjtjEO/cKHsIdE8rZsV
r1idB+7SDVh8Z4R+wMmQ75x5U1uPN52oYblP608kmB0bkYK89vAaziY0q2xgaN1e9+UUnqXF9V9h
e2c+739DdTHtbeg8xoxzSTCM79jAg6Xco0jZYFpe0L5VhQXGl7BiXUOIvUndWfTTKRgyyKpNl94t
1XwOhT8QQrh8y6ripaaXCTLG3uCE4JFgT41CnwileCUoqIruIhdGTGcyzU0XMsIsW5jyw+JxPbIG
FDR+e7e8Hhc66GVWBy3S8JRvtpUF6WfCHtQETLr6ZbltOjQg25ig6qZrIsOJ7/BIjPVIWnKX6Fqv
ZrzeREGxTZYbA/e0iswhKILyVFSc9X2MsyryV1po3SIapMvnZmdwX4fz6+hnTGlDoPVzxeijTkEw
hQSyWo7ji7mLkGCHNfy3SG70p3bHc+lQdHFxDo3BIs/NrHMcNFNKOdbmYNlEDLRkfPhDh4z0k0Bg
BV2TMhNBcCcZZ5ObDTdcanGY0aVXrt2UMx0QLmYbxu9IdOmqApEtqHokYUcbrtUuDmqSmMqWnQdi
+XRbTxcwdl+Tlt3Cmu7R8EDKL6s+RNVqN/346F8tGHZ2K4sERwTV5QLl4+hYVHZ2pWuV62Z+uJkS
aBV5pJddAu9uNiNTpEpy+sXqpyxx7VkP3K/wLXPDYKD9JehgRbkHbDcNjlazBisIDhkQbnIcRj6m
QFy+3ihIygjLz86PM+TMtJmJ1+9LZD37eMv+3rqhi85H6bNBW5QHNS5Kgge/wWWqPJzlXeDJXZAG
F95wHoMY/cYcdFTvCPFJh27G6HFJ1KOMUhA6qyXiBlm5YzxnX6I0uQhcHJqCOIuFdbhYHS4juQXi
FExn4nOkS+dcLJhP9MzuW+a4wGQHy82L1zM/aZA1NbyE0D6Tu7VeDgURjARDsS3ChThklOZ5x0B1
7C0pI2K/llS/RY4zxE2b93YsYrQgCYaF3BEc8fjPxhLLKXRfAoJzcKTh6PymqWHUTLjFCuNqSZcb
JkliP0TIGAZqcXclGQvxFwQAAE7F3KQ3xktZiCOq3RfIxTyTN+ea7/TRAlzAvgOIym8ZUkGU4Yzk
KpyZkGRgeVkvki5D691CIaOq1Ejt18Xv92LyMIYKc+OFk9o3zOyqlOiLmQnD6KKPFu23XOFRYwR7
pByHCBxxnFdNovbbLmBmpn2AcCcL6kC5Zi8ecEoQ7+V3ju272l1ux259zKOxv5VgNNidAMlCXS+Y
fRyH5WuKdbty5vxR73ss+MJgXxBcC0Dr2mjMziuuMFgFxQZBIFJFlVjIWxNfxilWDm9Q7t2wre/U
nb8G+hKN8bjvJ3YsNSuuJB5+9OEKWaLboq2etOMgmMkZAZsBE0PREuQz2BD5TC/vT+VIiae2AeUy
Aa2bG9jfM4KlNZ3f8BPckKyLIXxdUvogQB5++mAMD0DHYaBFLHTb88EqtYKJ8uyASR/lz1o8Bcb9
brY5GTuXx7TAFoVMJKvQ0QlJmdgYJlvKFCDY4+ZqwzGv9GWnNdU/jUI/OuOK5nglgNfIc51xU4v2
2rGoU3VC0I2wAPPlj8rmhxlp1PXi1Bj7WProOqvx76Sceyj/cNu2Z9MFlDIpg6i2Jf1xGVSGAYnE
JA65ehcF6rRUyXXiUyR68eOqQ5KL8+KAXJcVUV7fVpTggOAy5uMR95NP99t3/O5soFCw6tmY9VbB
c/AmjrcakQAQjDTdp0013c6Q587u2N/FOsRS1fNMWBr2sxZK6a5dt7lcvxmzfPuRZEUGaxE99JJs
Ks/47PEJ31SSBBt+duIYOZcacTinjnflOUDjVNqTpYNU1BnMctATMn9lkaduFg2HrcINWivK+4Ld
9myL5jxkK9esxfPhK3z3m3+pdOZLp8SS7mfkZRbyAd6kSRrvCY700GNAnZBongFi3U+lZExqeu+8
GYnjcmoes6kRV8KBdtg6H0vTqKsaQYpZrAAxYc0+W1mQDDZWpCdPr0nPOmCMHYIb1m3E5zbzgVCo
K1TawxUrYyiLRCcnfSsOjuveFJVCd0qWEVdufmaYxhzMBattwc3vWos3P/dQHacEhWW9JoUaw33H
DBdYYsRe4GJxvbdsLstL4DA1j8vt+dfcCpe8LRuxy0yWfaHg+HKoYxP2RlIRhb2WUdOfsrhigGEr
UlkC+BsJntB6yS58jRB4imhyPbViP3Hcp5KxJSPQ8TL1SnNfTpBlpZvBPFR0o9FpkWgT5IKetOpF
cN2p5dCiv7ykukYHSgiBt53AevpMViFODhGimEqxuHOvVx6YqahMkD/RxwrzKHFSnOdlenbmtbxs
ZhZMiwQkYEH9xtGVk7neHmNQecrB6OAZQeXNPPjssLK+YHJFY1fjwJr08rGajrzogW25T2EXbNra
2iZvSQ20wiHhEGXGWw/fhZP0kUboYpjb6JqHm4r65DJ0MVCE2GSnCrtDyXlisjY/VD5hkbWDnx6J
Bb7fd5MHBDz62YOYYFlI/9H1iZIBjr/OnjrJjuOn92kFE9Oy/IbMNK/1ackH6HoKpLDoInNcU5b2
Q8mKAFdyeC2S+VCXFH+MlgptSBMu0udi5AnjegSu2UWpayLtNixxQfsU44J3GJMdtG/hrybDo9ys
7Ug8ab02pX7QSArOmn3AMBh8+AWtu6TGGFxg1Gm6ya2Z3bOi2rvx1F371fzbNiO2NVvKayejx2JF
hQNztsmxrF7qIL7o27K564f+ii3gWWIPQJF/6Jb4s0KsgNWPTKxkqdBEGz5U6UJXcoavMWLqK17z
vl+oTxxvRjY5QrJQ9mFIPpNxeo9reuoBb6gRCsSpJWGi4aQOXlBdPc9o8jE4zPfJDAiHpBtYLhwu
dZngLHHJtO3FWSUVHmkB8YIuuBgdNlwscfY4656lms5zU30MdIA82outHgE97o9X8zxpNMPmznOY
x6xYrXneYMeQpDQBStsntclPjirxkxj3snUB6ETCO+rRedEk0ByiSy4gQk+63Syz4drQgjM3fGsy
D2d6jTNlQhQuyogrIYSTuyQSiHwnT1j83mqnurcumcF+ViEQTXPsv1RkN7Ff/x/2zmu7cWzLsr/S
P4A74M0r4WhEOcrGC4akUMAT3n59T0TdqlAwWWJ192u/5LjjRmYABA6O2XutufwoYIeWl7GrymA/
yL7D9EATcGUNFntzdSR1AB3fJMxQjrVSc6meDywfg0F/gpwuVIccKZ2R2GHO0LehblWeUHXECGmT
k8LgguA/qTfPqRk8z2GX0Hro6R+J7Ujzc/nAmbOEKejXOQ5Tixd9Vbf6DdEl8ZbM3es0le45rmr8
ne8yisdVLgSbZAw3+Nq3qTQ+Q9bXSsAQ9DrZyL+xj6KbFhJkkqnFDlzGng3OLX0/NrVdg1ZX3Amx
+FTqyro7sgvUQXKAcQu8dql1xscfhiQyN9GrTY+LUsN8KSucOpU6MR/UwXoMGYJRTxRnNxg3kSDq
KCOowGKFgzuFVNAak+1xHJ/EMdkbhXlNDwjTZfmkGvNtJbCABAluW6EZUU2w8RFZiVZxRbc/N/Al
iPJ4P6Nyx291F6rDzWTka7g2EfYYbd7MlIw2PI3f9uxGyq7yREgIhgxfUoLyzHRroEJlilv+thqH
PGhQeHvAj2p6fhCh+O2UU4+LN0pl568M93qtvJhTci3nyi9TpmGmoDDG/dho8bVahQd5of6DnACb
JUFehV0To6QMe5SuRUbIVB+Dr93hyHQ7Y5xv9Q5PtBYckdshVz8yYV1pufqLQ7/mZeCKKPeDCrL0
ektL8k1UcZQiGsQDRosVcQibN3V6lwx9p+sy21PtJ9j7N3KDWAH17t7iE/KjkOxuU0wQhygQU2h0
26o8BhuDPg+qbeIiAVAAZ2v3oppTozkamGJnmPER+qu8UB6GY/sY4U92orRzzbEUaXjKKJdrDHVF
gd2tHIpf9Wi8mAIcH2b3vRUeN/UUPxRp/DGgc7LTvvyc5SWuJJyEddpXOYf23JfwNTxkgsbOWwP4
UZl3WgooKMUg6ACMhO3K+EYTyEcZyTJyPpxCdZu86TpnNHiWk4AwfjLiQ1+h4py2NBkR9fR0qxR6
lq2akVFuhN12RFLqqCaFt1lJ1on1SFU1dIwlyi4LKsT2NcdLDa8JQAM/EMrXqct3/Ilgt8EwOInR
UQGLx8ijLoSCuFioQVM7+WWV3JcCPbZhnmVXwSmNqLLjP+JvH5F3lWNNDU4SJL8skgep54Gp3ZVQ
KRCUyCeyyRtWNE5lJbkvOONvj6b4WmTde9dSEVNKtI3NchgW8cv3bfPACQj5/qiK9u8yF5mFmPpU
yw41SpKWVQJ4Cmc3LqS7vql/ZrR+ER/iILJ0nsaoDD/TbGtE4K+x20d+mpE+bSSzWwv5rS7nxbUJ
/Celv+Q0sd7aSZM+l5L+2PBaIR6CXR9QAdBRIKsAuvdscWoHPQIdFMxfc1R80gHxOraO1OHKjTK3
HzEYdkb7AFdkFNbCgEC8ag3qNZQ5OeO1INqt/o5C+zZcMhfMHP1wohOSqHalY1Qqp4JhgDJAw5fp
PJe61ygMPzRgL5XeHwJDw7FUSM/5SDnJmEnvyEf69lpD4SKCt+dLMt91JChAQhaHDdWxwUT707M1
jI2R38w3gf92WrEdeAhE6iKCjiK3LLQfuFMp7jbN5mhm+BQXO02JE0fOAO2ECSePLt/2VVcTeKVQ
8+X7rOlcMY7rRUgMHBhCtNtJcr2aOB849K4YGwWyDQ2HR24qmp/qPAgq74CRJsVNavVF7FRoUwJW
E1Dl/JbwjRI23Z+iWevTVMNHpoZQicnvyZVqocAsrhfXYoeiAkaH28gNurEKsH448su0sNiP6szL
iVvCwVZ5RwE/1Gp9IyCYSyaR4Dfye0NJZt5pflp9kV5RzzUowFbPJruX/9/y/R+1fCWLNim98f+m
5bt/q5voLcv+16bJ3o4/m6+t39//6b9bv4b8L4mOnynJ6NZp5er/1frVxX8ZFh1emc2krumy9l+9
X0n9F/1e9EEaHjJiZ0zu5D97v//SDNn8+t/9H/V+VfWv1q8pGpTgJIX0PVNSNQv9x9+t3yoMOgjF
YniAm3KlZ5sh3UVOuYMDh41sRsbfOYINQsIpQQFeFZ/Jq5pT43hVPL7skJwHO2emXMqOOJ7XarjW
k1uVzArtWTCxK0+vx+ytq6+NZwr9cfqUIfcvZE+WdyX9qGnbU2SZ9FsNhTO6RRHJI1uMGogdVI19
brMFId88ZXrzBTqL5lUcHuZio5l3UrFlA6/Tv+qmLbYR5qSNbriGsuZP8om/aoNeEfV1gKi1d2uE
cZ/yG+U2qDeQvwA07PnIoSlonlZslJ7YyLTwmMjaFfxMBzQ5maww2DNXXOXNAZsIFBPVAUQE2VGl
ZBQkLlZxxMedvbaUwzB8aj0BN/UmNrfauG+B/0EjoJ6SocBxsWNW+X4c1qTlln26zliZguFJAsla
b0tbARgkghcor5ruuh02RuocmbbqDsf6+4jOd/6Pj/o/xuq/RQB/Nf1RD3xp+f/7vWPBRIwgSrK8
DL6vLX+WxrzLEyk8wDlwSRtwKACEvrqqNuo64mC7+fJtnLveIiH4IzH45/X4DL5eL6JMEhc512NL
7an0G+d38zW1qQX6mRsEtuF8f0Fl+QHfXRDJxdcLluVoAnrigtlGJn0763aSdUc+1LhGNAoDYEWG
DvXJPb62ePUgBU4uQzJ4kXtXpwdsD44qXkvAlEQn/BjZmUBkxEqpAVnhXUXDXWk9GUQbXrhtabmt
f962pqiabixqjFMpBt1ak85MeGiHHZU4MrxTDgw2uuhx2676yUWBLZo+SAEqw45QeMfBvvDklk/+
u1tYpowvapDOJCSnsXhyowcpYcnmw7Rvk7dHohn6hSrdmbIXurCTeIvNFUrmPtiPOBbtRFkJ6Lnx
y1BeI3o2tW5oWgJiDzHDrCE69u4E2QpfiM7NF6S7NfN9ofrf/4CLz/BkbFuzpZEooIUH9Y7QCrd/
AKJE5WZluSIaMrZA9vxECgy6KdBaF56edOnpnQx0ePO1QBclPFRu7yA+8ORPhR2Tk70H6/wqWnP2
c7CaiFcUl9DnXRo/5qUBdDLuUwHXsqQwgGT8dERoQDcGueVosM6nwyT7CsG3MunLqmtINOR2VHjC
1FHUda45RPcZwZVEjIS14RRc+GK/hkyKS2hU30pzi71PewvBEsSeCOeqekABTVd+Q/4DDVNq37Sw
n+obHrZzOyWrngLvvUyflVj2hzZwxCfoz3OLzsEGADraHBnEPVU5unkCYcrQerz5GasxWpeQudkz
Cmcg37Z3+XfC5/ZDIhRoVW+YwT1yJGg5Mh47IgPd8C75oH6jHdrEYUt5wGqMDOc2+gRLitlUfA/s
fNe59ABeYmpVpdNxeOTotjq+36Lhaz5wr4JgtALbupnujJ/8qMCXXW2nblGNf6CRpiE2Mdo/EMPj
zgaXKzMXvB4fC7yPKPlv8Hl4mCWP6DV99AsKCtLBJViEIT5Lj3W+I7iQuZ71YxMb7yAKZ1uBSoUt
9K7SqZzeJfmtbK6kcaNJLynoN3lD8TZU3yPjuZmejr4V7yYIXGg4jegTqKA+3M7aMxbZC9/O8nF/
9/Gbf3/8uXAszElUlo8fCH3jRC+xK9jxlfoxutTPUyf2Lo/ZC9c82YMQHBDX1I7DQ427VPLl3sk2
OGR0G20HJqGYpZwJPN3SMSkUlmZW2KT0kgvThv79l6OL4t8/PZoC3RglvlzVx9KNRU7dasiBa6oW
ntWvGmY1efS19rbcCfe4HfqdupHurDthu9ivHy2ncMeXbEMY6a32OSInGOiZrI4fE5sQY2Xc6rsB
c+397IpXDQUpV7lvHxQHohdyOweXzx6X3+RQyLiR16ZXPIgOIaMH815Ga22LygaG2fcvW/5+rtJF
6e9fnNWpWJglv3i+6UGPbquj0+XrnqaY/rz8QKIC7d4VfPZfDnBnBDtzuDWmVfGAmeCmhWn+o34r
r7EQeOb99/cmnV+//3Mh1MVlA/NlFWrlBtQgeqODfNe4wk35gNKMMv8mxYCEJXdFXOoh+XFxECzj
+78f/7p4sv4qDarjXOWy+g9Cnfja1jmHyKl3tQaNF0sagxNNWufU7Y4lJWpXwPghyzNzRQiCHeRK
veSWqsfhkak+thPiXNeI59lPLuiCYMvud9VTQPZFWOkbaKbxG1ST8ehzHrekNUV4WKp27VRPMj49
p1sfcdS+MO9a62H2CGSB+go/nDreykDzXdup1+26S/vD5Xd+9xxONgE5WrQwWT4G+oN0/9eVL9ia
u0xh4LSclAnv+/f9e8N5ekFZ1HRN0SB8cV79+30nfdULpqSHh2TTubJteOWGXHrbtIEIs8BkjnDd
26KXOfTeOJAgK6FhucPHfGEBV859FF9v5GQGhF6MR2H55eY+1lfH23SLs8zA5kf+533qs08mOU58
bbe3E1wta5VuKtmpt9mP0JOv48Atr4wX4bX0cT6IruxXa8ExXiFbPwKxt66+f2rSspv47qmdTJ2F
0qg0+tnqVL8oiskTpFtbWOkqaRZ2mLCfl1BT2Xy/6mPoqdcXrn7uEPHnURmnM2ZulAirlnd2vKo3
wz7YYILzRMYoc7SjX7zauTEpSwwPSZNM0TydrpbeTawRR3cwm6sAW8riaV2Zwi9z9KP2VgTMqF1n
4tUc+RN2qeQezeqx2Ru939gI9VEuFhudHc4jtWufsBnhhzx5+o1O4WRl0A7T7PShqmGB7LCakOgk
Qn60OSdcKZqXOOQp2zpirXJdpC6H11aEcbeeOK0WDnuo/hfF8/4dsV6OpxQWIsLhFT2+aGvRxkpX
I8U721RWlDLBksClZ4ehpus497FbsU1jWtPs43S1+L+c5fyZpCtwaRsVVBInM5cW8ge8xGBFMQpx
K57xEWC72+9VQumwNBndDUopiZPivYIRjvTWcoF42nm5lcJNhexKwVD/LgS/hHDbDg8L8jJ6EMUL
n7F07h2ZoqJJiki5w/i95HyZtoUwVmOIGcv2d3Cr62Jb+KYTX2GJpyMHZeDiRHXuc/1yQeVk1W6D
AkpcZrFO9M7wC6qYGx3KZ0oIsISMwn2+wnvmtI935E5KLcaKCz9YvvCDlZM1VOq7VjkOv38wn181
OhNGddz8rPxIGx8Wz1iymm6SN7hdssO20XDkH7IEt2Sf8JVU7xe+yXML2NfncbJuNtjrIy3kfnBn
KCsdfwt1Wba+jZ1vIyfCLYPWdiPgYeLgLTjR/vvrn91TmLx4pnDFQrV58jxE3GTxjOjgIG677v7Y
8EIoZccdcDlbPHD6Eg/EnuEhlNwelMwOHrVqz4+o+2HBBnSgiYm0j5hebCr9nMTLSyvbuY3F1xs8
eUCWVKIEyIvo0GxZaGi3e6S+lO/TjTStrgKmLsEpYfvnF657bqAYogWgRjcsVVKMkwUO67whoOYN
D9F827n5iFhtNYecx0D5opcjZUTy+mCHLpk2NvtdmHQomhaa7gYNl+mCqESW9P3bOve5/nVTJ4ud
1En49NCd8LYIMfGKPYM1IJVMstnE+NgFk0tXXB7vyYr11xVPViypTxIdlOmysThuSELyxjXq1021
6e8i9+LR4sxx5uvVzJPZYeiCbB5hHBym7VLmmvbau3UfUwGQ7OGgv1s4lC880Qu/zzwZ/5lW5PGE
iPAAmrab7QLrJWvHjISFRjMoA6f0L66MZ04uf/3KkyF9rFp0PS3XZE8o/qquoUvvlB8EZiae6ZgH
AglfqluSs5fd5Pc/V7l06WV6/DLfT3OaIlrj0kB1ZxtJK+hcR+9d9bZ+pdWyFg/6a/RS2fQnQHJL
mj9RO6pW+ctoh6/DIXIDbQ+yi0QuKcWIyRK7oidDhYh0P+Sao21svr9j6cwE+dfDOtnZDpH57+8w
/0VMC/Mip4qH7ilDsLkmPpLK34Qj+ynnWY2vF659Zrv217WXuenL05JTxLijwtMaPS3zotejh7iO
jfWP5ZvrXekpW9d2L3sXf/Qyzk+/OkmUVZWuAs0D9eTCQ5K0nQJD+RDs2ak9muzUiDe/zb3mwoA4
V3xDOfDnSif1L8wBHa7mNDrACGtgJ0hoqKiDHZ183wd2k9lDzY40Qz681C8dgrMvPONzn/zXGziZ
Z3HZ5cR68lMHcLCY1WDBryAZcghXnPTK8pMVx3WOshc/hTMLy1+//GQuHSI04MDQogMko3bJZqLS
DU8zWLJASSNoPoLy19Hg8Kp4S4VsEMiwdWbcqVSUFEadYykethss2OCNMk9QvMYJVm9gGKm6tDvq
RLm6TvxUvvTKlinpu8FxMiW3UwNkt+CVNe7otJvMYzV8Ub3at5z59vu3c3YV/PJ2tJMJWUEFAgMv
ijhfA8vFSdB65vwg0dDpvOhXsQlhw9kjwEnQOISFrNjCL5x2ZDfrGKkSdKML4+XiHZ1M2LpijEOW
ckekxTQCR88gpoHk57b04/hLVGySGkGdrywHqEkDfXu7TKby2nid1peWq7OzqSRqdPzQtpvS7+X6
y/wwK6LZEXTKcvwjfVqyIMjBOGQ30eHICYTIHuxhiSuU0KQgydiR/GjZ+k24NakgefWztifmbhPa
aLVSLzvew7AbLA9ejBJu0/4WV+Clj+337vafQ+fPDZ9MppKAHMoslgnNWoEHeaplG+MFDNdHVfIq
w1Voq+He7O9MzW68zhmf9HXkav2m3MZeCdptXiXMfJ86ajCIkTYleeViSf7crPv1qZ5MfviUAE1j
mz6QAJq72OmCX1Sa17g0GVb0etLZGzba4E5rwbsw3M9/WpYCsVgC5nO6G2izUp6ge3FkNWztAZDj
FrUI4EAStWBe/QgceTNvTUifK2w6TUlxJ1bfgoKwVuf7OznXD2N2+nMnJ3sEaQArqy93gqR7M+0b
it/dSlJv6mIzDXdZd2tke1qeva353VXmjtH2aNNytVXgVuE6suzhRgHZRuLB8qzIPlvl0nZ4rw7R
DwxOu+/vdnFXn5mS/tztybailFQlqSJemeqH6yldBhEqEM/yC6/CeOfo7vcXlC+9qJOBDKa/5Kvk
8fQfM44gZ/Dph/Td9fQq/eAsj4+ESt6RNuX4AecgdVikyRs1L+0el6n2n9/Tn999MlSTNg0EbEB0
LcHveJITuwEKRoXmMy1upadRYsMu6FfLOSX50cFEJuLvWD3G+vb7B6Ke3zH8uZOTdbzRAM5JAw9E
zF38hcDJbjt/Nu5qSmFicg1QHNcfjl9MeWXo5DPFzulKwD3txyYVFjm3g9CnpEJT6XGJ+ZOvjvJ+
pDg+bTGwDARHtv2rhSpgJHDTfJJx3OTVcz9QJLmByPX9r5HPTgFIMDQR6olqqidLHMQfEn/r5dDn
ZhEwj63KggsD1x9IdEk3kpPJ95nuZ7U/y2vUenXyXOCTjV1UcpgabURhR/QJEfY772Lp8+yO5c/N
na6JBrHgYtxxc33r80zh4370447zGFFyZMgiiHdS1YG3N98Ln+ahgz0dkePsis50qP2azuKlYXjh
cWknayLuaBFUIHck3k12ytt0U1e41jccY2DyXne32Y/j/tJV5bND7stzOJmiImOQcLJz1dZbjNb7
uLxt9B0UVTyNruASBTxvYhwAL3yOCbpum/TS2r/UAjh7Jpa+3MbJ3HNsenVQhOV1oLLezFeoYzmJ
eMED9XlC4lqvvXzNc8eor9c8mX76uhATcxkCElWP1GvHXUWdkK2zXX2SECMfwmAbEi0CfbNxgD/7
Yfby/Sdy9lwkSbpksgooivx7Y/9l75FkoEPlrIwOoI5zIq9epQ2LuomO014O6bGwrj7C1iXUvryn
NekZDxdu4Oyc/+UGTvbPxmgdG2ADEXM+jhiV9rPuaH7+ANCbnkh2YYyf32t9udzJlKBZ4dCVQ8No
c0bApcGjHhzS+tYgGt7Mro1m371pzaa3NhFcyi1eSzV10f/l7Nrtqdrn3YshbWppXVROtA4VJwgQ
HKpw0jZB51fLFE1inK1eT7BflAu1cHl5Fn+vE4aEsUlVqLBRCrdOnpXQQSUVtTA/jB/x0zFy53Fn
rdS3JX0Auy5BQY4K75JogFV1tBvMS+i3POPoQunMbwAdYYPSKXrbw3qHH/TCi/znYDZkkdLvovpR
0bedzB6t2GrwrIbsEGu7Y7Dvm7XsyrS4wquk2oZukd/Qn0CfbK6rdp+4GU7/C6sXBJR/PJ+/buFk
Kplhv4YhDuKDbCAV3uLbm3THzHdH0yd6VUYXIjKloSArHmkyq8itcPbhn97jO7VK4G0rmHuU7WG4
g8JqiOg+RDrpcmBt1+QiKJTofP0qIEnnvsX+gHSTLL+lrOQmW6FHiYZ96kbFCp7a7JGe0XZe2ipo
5/dIABgVUdP4aBeR4NdiQmSVedPV9H7kvbiFgX4LalpsPeKxcVwhhyjC/XFjbsV9uqX6AstyL+Eo
+EhIcKT4Qk8Ip8DP4CH5JQEdiGym9Q2+9+ZWllfT1dLrXylufR3jYIypZTtwFh7DTZE8Irfl+Ip2
N73rn/VbHIgaUWk8u8JPbWNfrvt1eyj82B5ePtp3Oi7qsFLZ/vNPR/FbMmH9cteuqU0VdnKA3wTw
VFE2rb4VSl8kHyW5zY2lODxwGCziWwi3NE4QIpqFN5luZSMeIutyV3xK/e0wrAlK38y07Fc1Nmsk
J4hmiW4wCSKWXOu4lvAkmmiAcN8ShLQmZI6/TR5sPbnmAFWo1HqTXRJ7SeWa+AQVfZvkpT+pz6UI
a6N4G7HokF8d/KowZWjVM73gTOTynMTGsl4p40cb7NJ+g1cyNd0F8CJgmbB1JGN+ztxCpIGyLit/
NIhI8kcgxDBasGaVPlw1wIP2hKjAhZwTXCEGtkrXdI479UbkMDBu02Q3Vn4JohHA58DtH4OdftsH
jvl63BmGjSxR/YmNQTMfxPi2S9wBaDq92jf9JzcQbpLKDjfocJBABl7zAYANCDBNpYxzxrUaUQnl
elctP6N3yMRu4lteRpHwzF3iBmILOshegS0La8CWVNMRg4+mx8gO+gWM7yz6Rtw63UdSfmQqANaG
DUqZb5R9DczMvOnLj2pK0Yc+EcKCqAe6pXpf116LqALWN4EPROdWe0V7yRGcjkiXmwW3ieMKjrL5
yUSr8aBAaCtwekCEAsJ4TKKbpk3sVrmp5/djd9tEP5f9sTgjdu9usaM6OjGU2fgUJJOvWQ88GwPT
OClQoxl64XjXdDdBv7ei10glHZkxQ4QuNRdU6NO2Sp+C0WdQ0q5fVT4JRx0eR88gh3Xm1EhVnjZ0
7KJ2yrfTZ/NIwAdMdDt+YJIo10RB45IgethwkVA45Yi93NPLbRJtZZKIBVp6ovVQwJgjTAT1ZzEC
CcC3s0VWI661+OdocjpFAV7cG9Vjgx25ntH8qG/yuyHv5vR6sO40aLJDc8AGk94o0YH41ukqSa/J
ZnZCnDTKW5FEjqIcFPW5Fe5zyW0IS+dJj0imYDPmu6Z9O47XxwFgh7qPp3uhyRzrQVQM9Cq8TRd+
R1V7OLhkgBOB9Kr0UAKRNEkJab/16Dcl7EyVeshwtAGIrWr1IwvZIw+Agylkxcdduwj9SxrfFlSj
NZoe8Zrdc+IrPy0cxDrRxfgVyKsk5ikfbyQZkYW+KTJHlzel9Zngzlfv9WsC0JVbuEXxxDzUlHTu
nAG9LcEQBQiqdLEAtAvO329oIxyvivSuhKUP55gkPITBEdQM6xOoCWiD1JZ7si5UCn+w6jh5NO/R
HXF5If9LxE19L41bK/hs0rtOfux0PIqASdOB8c/EXmn7unjrqhl07W0SM5uhxcSZfT+SBhR8qkCx
MeTI0ptkRt6x3xMNR4VRuO/VZ03gGITD6EfXPyH3IMliHLdFfSDCGCkxA7Z4B6bZ90sBXImv6/gp
Cj718tDnbzWJSFnjgp78fm3+fdD5e+PAcMebYsqKoWmyfnLAnESTqNpkXOpvCToUp7TW0soALww3
hz3LfBO1LqCwlQR3wBmQxZFTiAgIXCOxRa6kXJHMAH1JISQRWsRbZbAiugj1sso3xnusKaON3jNn
4iZ79BYKSFHdEBlks/1QqMZKv8IBXsUVkzVCPEe4sIeUz+4htaV4hqRdYR/795qId7ofenWODrlp
lxmzq0cHK3hrfjHTWCQuQSB0aslONcg7Nk5Mg8EnYWNDdjVHa8tRLtU7z9YVvtzQycZ+yvvUUgop
oj/SOxY7snKPrWsA2PMmonBTx01hQ2aPyIO1sxyt0C+h8CEt1p/mhTPw+Q2+bhiyLhuYCn5viL9s
8AUwRVVfassZWCKm8womx0wGHgQpB+dp6JL05Ap3iFS0B7M7kGtxqUJ+/u0YHDJk+gNUo04Gn1Y0
kK/BqfAwBsLIgKjAa6xm1KOORvpHep3jocQw9Cnor+qK5Pk1QQIFHXR0ERipQ0/7+f3ncLZ+qSxJ
EJYkYX44lSvk6lzoBXgAnkkJ7MPR2O3Qp8eDNHmzBcN7JmOHSjQxmxsKQmbqVh0pVTbGPxZrRV6z
i/YlWO32osOQAcDfQ2yhSHDpVHpmx68ZX+70VOcwdI1WZXrAlK/tOt2J0KQaS0MY0pOpOz3WKpoa
dvDE9JbX9jHxjukNA6ugBtusKmFr6ahS2Bf+BLY6XzXFy/+g2/rPXTf3uHT9SaOXDXrcf399aWmM
cqTl8SF+UreqTb1ozY7wR75J1pmLPvJClVBZPp7Tyezr9U5OQdJckUrWc73BBn7jo8Oj40qJl49/
wNNN0lNg9zD+cl/4WPBwZM84iVMS39s6DZvJI6WdrYrkxx5Z3kHRK1CTn5mbfCLLnEsfoPLPQxuP
B4TgUltQVPG0GNyhysiViOHfe8XRh0dHfDxq7O41eCVjiHYtpWlx0TUNj2BG4RaQIyT3rzXAqGEP
0wKFUxnuJVtt8aY7uafws4UXcm+ggffRT/LBRCunXpU9Gs7334n8zyPd37d+cp7SxOzYDWUYH572
PfmSbMuRmU2cFrDk/SCgXCGcQj70815k5UwfjeKaD8RBzgvTcDNb+yxlXRh94fb/+c5OZnxD0iM1
J1+dMSBv69kzGrdpruD2jZ0dGI7QuhN63dRufDPZ6aiCnnIstHtN2UpHXwIxGNoUtI+uubssTjon
asT1JesiUigD0cnJB0F6aUgyhLxML/WmPqiPcebCClvyGwAeQKjY8GiWtByX0EQ63/4EBBKBYQKd
2ZMoOWM6bGyi1b9/ncq5+t7X+zr5cAI9LmSgRNEBPrCZfcJEp2brB9vuMXKC2DlajjXt4+MjtCmj
fA57JyZqbXCbaWsiMnM6RypvCbGiykFHLHdwdqN0Tolmijyz2kXdXj6uq8iTugtr2NlZ8OuNn5x5
xc7qdMH6vYYtoXB8urmHIS1Q7tQE1TKoZE/S1hGEy2aRYOUuZF0nW+kv1esRWAL4qj7bCtJeRmfH
HTuX2t9ny+ZfbtA86W9mRZGXcsobJ4P8CepKbe2VelOajz0GW2BznUs8RRC43RNo7Mnt7vTohdAz
gx0lRX401+SBENudrIuaZAy7BzD61GNGityMpgRxvNa1NvOHG+tuusrJ13IvTlPnZtWvP+GkfFNr
2vHYwiVEpGDqu0b8MWFaIFKngFzGAShHn1iyWHs9BWigcI4Ad2813CwO+vinUFi2KqGI9NTjfXAF
sozPS8dDp++tV4LLYBNeGMvnFh1VteDr4qSk3HQyAaiEPQfZxI52Rp5bXk+uqd6xpaUEQ+g9Vo1u
ZWXYPdSbIoHw4EzVBulZlbJRbTbJlqDVGDI9vvcS+spdinqPRruFzLpcdeRKskUUKnhgP4T4Ug3v
3Nbw640v7+HLfiwoqDO0MMAO9cfiFIINiBwClyXDufAbX3AXKyL4N4Sj2dFNe8pUVEJRxZCr9f0z
PFtKwv5pmKqoIuM9rf32lgSCHIM289Tk6vYC/rBBYGHOU3e4AedLx5BzumVEKH8ueDIBEYtpVlrW
RQcFbhjJWbOrRe6I9IAMGqfS3ByMSLzqNotbSrqwJz8rUVl+JvZH3aSudjLADa09HmudB19UH6Yv
INM99tcRPL3VR6O6OW5r4pFgbDsEky8M9O8f9lnBwdfLn6ylRadHFfZELo+CGV2YI3kx9nZ6TWxw
Z6/EXoDfyeT1y5kddPbMnCt6x+kR+z3uWY8DuHxpRTi7Nf96UydfEWs7UN+YF8KSE7/B0yTU6djb
EeFxpFseLHJDOa0QYP4keslaBTr4QvWC+q28g0t+6RGd2ympBsVtpJKyop6WNid66eUkD9TmaXvM
jMa95A3S2uCkkpSrLPbg5M+2dQRahI+K7e5vKyR3JZIusBnttNnINxYq6XbPIZ+94IVXeO6YqaKy
tSyODlCCTg4yR70ify/kFQI1Vm7UrZmtwwxMpz0/h7JHMXAwNpMjCddU2emVLBWJIVkHn5hImdOH
1fe3o1y6nWW5/zKTzFIXxqLeL5pbFkPZjd2IfCpye55iapZH7UafX1CZ1u2Kf6K+g1xFTZZ/8v90
n4BQ1po/u1QxnaOM7gaojKQQDDo8JLby8P29SmdXly+P7mRLZKKQFQgLWtou6bX5STFlT+yMg13m
Z+sTGWFf1GBcuuLJXJMFvRwfa66YbSi76de68kCRsPsRhJuJeD/KpVrp9hM67SsVu09LJCjxBY7S
3bTBk0EkSmxsDWw96fWlA/GyWzk5v5i0cLCa6ZKua6enz7YZ57icjovnpd4cvX7deYK/bJq/f+b6
mSfw9TqnZ0dqhrHVmPmiuV3M1zRTW8LcH6V3ou365/gxpwBBS/UZtFP6CMOwBP57DSaon53cbww3
hSPjpJ8EDENyFoVVzQFm8uVXKvNHshA1P3AYT1GDenMdb+vDYg4GQdSvojUuCUSd6+OWvHW3I0FJ
vV5iRqjYEjrcUi0lNCfPiOiOQKT9HnYXJ5MzZ5e/fv3JdC/NVl4DPPqPX68j9xyfqXaG4Wbubqv8
XQOBXUDl8+NHFR74c43oCiCoJ7mpl2d3xGY5BmxybT8mO/yl37+acyvvXzd3shhEFYlpesbNLUKX
xm44+fG8r8hrpbWNGuL7y52b5k0wcBz2FXKUZPFk/zwRugJIFVqZot5LnS+CV/DTLRaWXP1AiogX
pt4XmYfmDTW2CKkscEUIuSIhdw4RTRduRzq3FJtMpLJOMB3Wr9/3+2XmIhBVDLU+Czm9LfpsmhzY
hgkZZ0pH5/IIXgKO0tIieiBNkCktb280Wjz5Ksjegbi955pNBZ/Wpqszdzzjsq30tXQd927VvkrQ
rKn+QcgkB55hpjIWd0PnKsSQif5xRyekkbzQX+qAroitMCdsjSSWDoiqda93DwMUWNSHi0RXUj14
pumV5is2yME9kR3Wa3YX1y4eJBBMz1ULoB/6kVfVO4m27CytcNcI+BfU+woX8we7f9FyegVfsZHa
YQEIqV2Nmo0FXcBSnLv6HjFsi2kUmdHVfGNIq+Cx9fJn8w7K3Ow1W8ikbnHAm1tOflt44yQQgvbr
+xFyTv3w1xs53QjMjUg+MW8kfupcDU9A6s/3i+9P9ZLtsM4vLKXnP4AvI2CZu76MALqbragkzE1o
ytgFU9Zn8QrWbHjc2Pu/0ZX99etOFm6J6AApmPl1tWP60MuhyduLFFpyUbvy3V84nFhnVuYl8cM0
VeqLGjiXv39dOxnd3AeBcB8LVyldk97wu/KjYFjKW2Ic1dw381t4xQos3AyIO850UpNWRxXNgEOO
AoogOJ3AvOIZXIqtKr7V3Jg/5NrTXmR3abmGZLHd6TQul/16Vj0RtlmYviG65OrQQNMFH2UtOBVS
5p9AgS1kX44zV7HAHuq6MgivitdmtSmN11r1aXRz7kwiKrJeKF0hJ0WgT4urvQYPjOqO0ORVTabw
AfJ8Z/xvzs5rx3Esy6JfRIDevEoi5U2EQmHyhQiX9N7z62cx+6EjlDGpwQANVKMqqyhR5L3nnrP3
2tOJnwEKAenA3u4sB7xvelIC4nBs5IFpufLDJbMOZhy3pEI/VRHf7utVFaGbiUuiJvfVxy2KlcaG
7MJQbkmSto1e5D053zJZqD9tohqKBrZr4DxAe77/lFWtiC2nSuGeNFfOa+We+NF+J2z1pQwSV591
j942ugOxfJLHEz9BJC/MZ/93CSl6LnKnukXxMCl3BCc4tK1tvlkvxUrcBCumL+15QjXQUcNq3Nuu
uk4ZVt3Yan7QRJCt+N8voF+1JlJFxCiimaz95/hB2klnAD8LYxWyuIEE/9Tv2JGTN1JSliJjT3Tr
M4C655rQlqV8JiYqNM/ZWtq3pl2drH34RAP/qDus0+YLmZO2OcOUuBff6B3tmF4RB4NY3QC5yCAf
4s6tovenluS3r3O1rRuEbZhab/EIZLNhHiu7wfYILgFQQlvyzni2tqHjk4g75xgd7DymovGsvoP1
+2dgq8zrpd/PRBITb+1qPzmITY14aI2Gn6Uiz/j+pIwCISVNKAv3vBc1YrGekehKWlgMCUCL2oZl
E9dR+1i/fAfxxCx6FRCYUIC5s+hetsdVwqscecsocXRI/szJDJzPiffm6h/15ObNEUvf+tQ/bsVf
P/XVUqVW6iD1rijciwHAZWIUATNtieSyAXGQrOsYI0l+cCvcGaOYnL7PvzeePxaU78UwqiFrcn/r
kmEp18Wwh++e/zUxPQhzkvzJn+QcCvx47T4Mli0u3hqXcfju9qiBd+J4aTUYzfdRv1f7uwxCKzE/
gCB3YPJmsN04xCfOMC4KEcAJ4THKFN2Cdfsp1c+ahvEobPHWZSvK0zTeYlem3yAON77UD7vpty/1
V+Xdtr1aEO4+icwaNjj41/mG52Bd0zwToeiiMLhR7f+ZsvzjRv7lSK2zsM3GerqRgc5rWDtT0QsH
CyWG8CummqqTrVuTv9l+KuVOJZNsgbHeJgJeYASyqswXaO21jZbJ1oedt8gXef4gNy7SEQD6tKlW
pbVLl3H+69+PwI93S+JUTbAVsVbq9fS2NDs9SH3uVu+4y8CYBdyqpltOo0Bvbq7ElXRLSPfDRkIK
zJdLTqv+l/LDJzqnIl47ZibjrcIOD9gf3FllT+9ZuRHpbZDi8u/v+eMv9PWiVwuE7gad3phclLji
0pE3IR4E9nr/IBmwqYaXpDx08SNpQZp03yd7naUYH4XxaIkXqUCd/tLbcfWR5r9pUEXI+YqOMj0G
c3jp5IuqvpJJ2Iq2OjrEA3UPt/XKP1Y1dGUIKKNm142rGjH3iMIuSYa8L+Cyp1kOOYeYc514XWmS
H1rzQQCkrD9LBOh27WutfCrvhPko4kmCQq/F5kwBZoqWHnqCt4/EVa/suAEkPJDaoF9cDiIkTGXF
R0yymJHfhcFrIO3/eJgjxGc0lUHe+3NPfqxGp7fA9O8leuSQjhD0vPsa8sImmJfZ76p4yAYHuPQ4
qysWY+nOToo70ViHFeCOP0CWUl7y3/HIVgrWMZxtYER5CwuWz7cyzX0ZUsWsTHflyTsFVKUMWN8l
fue9004CChZVWNUV7fuzHi5bfUPc2CIxd/qkUsnnNXbHcOmRRIRyJfDIrdCTWcyZst+Y6X2s72Pl
VTDusuKXUTwJw5uAjNT0iagqn1rxTVLXhNzK/ofQvyvDLvJ+p91n7srzehyIZNz6qAoFF7S4iBQP
XruJLgm6VvfYN8SFWA/dsMyZaUbQpwK+EJnthOu2J793MDhhA8+yY1Ev5OQ10E56ki6AMxP88xBr
+4K234Dvyq+ADj124TbS8NIpv6ZKWXfyZWMASw1Pkf7LxGAuufeltFXdF9N6Mc2XXD6L41vEWDXl
SCXRP0GiaNbyTG9O9FTB7OcL3bxrlXOU3AnZa1adexr1CmEfloj9kkjYaJmbO8X7DLGVCveh+GxO
SNueJOgNrFkP7xAZc/lOmkJS5kK4bboPy/0w5YCg79998K6HIGwxkAZHT/9Vdvx8D4L4jI3FUA+e
9GZaD6p6rKGoJG9j/BbLTowqJDro8T7FnXqUwveJvjcSAd2cOm2ZEsPmSZfQvbFSG9N7/n2lRrhJ
kYBYVhFF8Xq9AzEatkZHPkm3GR1M+ivV+p2bjhwcDG1ThIssc2rjTn5pKbXrqStTdXNPOU+o6eZR
kV4non5MnjotenSSozHrXgoF5eksYnYoKHsh3QhQSZq1Vv2hSiTQm6zojTVeJOgABiIWPNLMBASO
mwrTUXUUoH6R1EGSJE80oZ4GZ9GHuHmQxUuqHPRkzaNCrhhFf3DguGs1KyZa4GrCJWnkOM2s9CLp
O+3BuAE6UX8Ylpg6JZUo0xFG83xV7ZVjrrlRM/WnjTVQc0Y3RI94qxL0mK2tDA4A3hPzk9zYaOjH
tLmn7wblI/Jt2Yca/AC5Q7Xw8Miz9OI1J0kgoZPGrbttsB9D7rfmQLx5WwFvaNEjeHuUYgaZhTdW
/j+jhb9+cR3tFRoqy2Qi/H270X2Sz7Q8mQYtEaevrcSQnHkDkpNJ7n6imzA8jYyw+KjUJcUsv485
dN8STvyw0U6K4f9+jKuWqOQ2QhOGWFW913INGORF13ZQUfZT99FYK7OoujHs+gnn9O2KV6cng9iC
0RT44h0hHvJCaMhFWVQHZWXR7ZpsBdZBsqXPYHFzt5qONf+45X9cJ192+MGshk5Iw/8osCYUpKsd
erRFxhFSHRYDiDWL2l93Lq4LInfnLdwxdv1/b/l/rvKvT3H1/HZ9Sdj1yB0XNxF9VI56KE7g7uv0
Y3PoQXh8AjREHLGLMocZt5dnavTCE+C+/vuT/CQD+/pLXLfc6tq1vKHifuh31SsV6MV4cl/0D4H4
+Hm7+Q/8dFhRiCT17NZrfOsx+DMb+/JjBL1sdlLPxaeDrzbu6hNZtegJ6sf84G5jKEp68P/ypJt0
GBktGJwrxOtxTVyKWqTLvn9utBnsTIbYvlORJ3Jv2YOjOgh1C/7C+Pom2+4nveW3S1+dqoo0tFrq
PabTzPKkpRTj6noc3b2Wvaj6s0vdGdwLhF91W80/+N22nZzfWyn8JVUrtHkeLz8AnTzZ9n1l06SP
VUdW7035sU8/Y1RLUbnib4X9r6JcG6ozIt7dR9VeQp+s7uRgUR0DmDvKzN1TnmlnmpP/fpy0n2rB
r/f2akVThFhuLZN7275r/ZM4rtKH+lxcRsspjxbikLsQZR/q83ymHJJntl1Ua2f5TGjEyLtnXArP
TmH+HY0LYvrmmUIjwXNXzBPgu69kT+N7JDgLZTEdBDYrIrmDp/SZftcoPebP6dRnVRBDvVnpTrz/
93f7+aVlndbpT4saAoPvq7XVkPLoKpZ3JqNZAXIscD6i2xQM2MFMop13fvvaECaDEJ/0MBtF63/O
5kZlzv79UX5S7JgQdTDVkBKsSten49rqyRybBuaTeLNpd6J8J0agzNcDp0plIa0Sli1zh9SdqoUU
vb0U4a5Zd/Iu0FcRuNsheK+KC3MZj32OQHnLFrKdJpLY/gRF1jd35FVG8o3FRp6OT38te//92Nfn
X68SAtfMmExmENWJWUxt0tHyjxZJOOkswkJpYVV9gmwWFV7FqF02ZOX5BjXtWicm0UERkZOCpaGc
Xv77jv68FH35aFc/rqxFWaUa3FESSTSyJNatjOp5YoAwXG6QFO269f9lSfhzOrq+J39EFiJUQ5Hf
8/tT5UZxr2pZyfCYDnsfq7Og/MB7lrgHRd4VUyLKCmUsXWBrbT5p8j7wFhUw2dAuVbtMMtD3K1O+
k6KdKe0tzZaSear/DvLfibSGkZhtiFhgL8H5AZeOVLUxXoW1Mx0GURgm9CfNN7/ZEfZaElWBSjoh
qGDGntPk2yK1NXPJ9mxV66HYVlMYGXGHZF4ZKSns95q3t/ARDU+K8mDSmhJ6eR42JbyXmZShe7eJ
d/j3r/STcdf8erOu1k+3T2gXxJgCwYkEqS3aWfVaAMggNCrme6r0xdDhUx9DQ9iE3t3QbBBKTame
M/ItU8wv/kbN4G0vSP+81bP68RlibqVqqiSCUNeuFj+XEIK4TTjfoANI2bEBs9lE6a6694HWI+TQ
B2Ia6N/d0mj92Kz7euGrAk6QzNhQMLSco3BNqx4mtN0ekx4Yu7y2CAebY1IjP7lEDUr+2o1i5sfy
8evVr4q5KmkLoS/whuvT6sPYDm3lTH6ZpP/jr/gund+ivP3Zof96Z/57o69714M2VnFT8n31C6D6
RS8jAlnUwvEIaZdntDYdiGZSQst03skL8MreMslR+MW/LHT+8+D3iOcic/79cP44u/pyH673B1WK
zQHdFPQLxwvmU+fWsLW7blH+B4lq//tyP78LX27CtBV/KZ5IbMu6oue2T14CtXK4C5XmgBLENOCD
057Ll8C2wvm7/7ufj+LKF22Xuc2WoGkKBxoiEyv01qP4E1jC/HoTrppBhWC6jaaBLKhsd+mqRLXD
UOk8EtmYH2S148JgpqdGaBu7Dq+sq++CeeLfB9DwfDu1M23dTdr5JZmn/HRzIlRwzcQCwnvcfQ7J
OTfWlJ8Q3XSuCL3XxckBc81YD0ZFIyEYwDn5QKV1CYQTTxSBO3NFO3bEB6loNJ3BWgbtnGzMwlqr
uwlVdPMU9tPm+PVzTP/8y++Zho2oZzLc4wpi5JSuhzg9+SSwrllY5lxh/skqdqv+V6el4a9X6cu3
v9p+eimT9UEZvLNVrLtJ/EBUDT1q8pKh0IWXAPu3oL/l4mGqkwHx0IagTWnaGbhfSG3Im+ah6tT1
buAZfJCrZTq5bJeCvG5duqaCsXCNda06QW17NUnaC8U/9uox6bZWuNamWm4eFMDgu3yTJXdFvL+1
PP1Zdf/6hng5cAFZGpXb1RNpZWPgDXL9B0pTmflcFsGElm9uyjClWBOgO2/5bCmvyq6LZJLs7TCZ
Ixju81mP3k23/c52baWes7ha/hZlqGmXzx1/6lfNgQkGLHDVZsH4oFmjDkNR9RyMEDHwW2xU/S0e
oClPgRR3Y3Yg0LS6S7RHIrNmZEeVy07B+AYEdJKF3Vomf96PvnzzqycqiKtIEZQKaMdGc7rPVpxo
bIJNJB5jm+hZBAJJUvX51hn7hy46CCDEcJKCmIXoo6t9MOqyrMibHGWCtKgX/oncrzffaeeU8i0Z
6As8J7c33+k/+vfP/N+LXu2BsZAXiZkV0GdhZkWONFEuk3TDeeCJOGDEbcLJI99jjko6xMd3vAlV
++no8/VbX22DqpGmqi5krCPv5DIsQLlBMfoj3Rn3wgI5wY31/8YX/qM9/7Je5FaqGr3OXQYxG3rL
wHeSbqpdG04AvFYMpckjQdMOK3I+HoxLLK57u/sYX0VyIZH2sMZsNRilD7ehGT9Zcb4+AX/6d18+
W9sUet/7JaDFZJk090Gy6AZ7kDZKwjuGo/HYpkd9gt0OHE0WPh70Dp1H0W96otZENNt4k8+x8hCZ
a9majVjsfwnhKhL2prxQQ3YB3pZb9Kofu3FffkD1akMdRk+UfBXxlQQ3MVr1z5F7rhkU2ji0TxWL
QObI62znDmchsaks/ZT+YMSLe2vJQqn+w8NMRNeETUAJhV3k+15gZqnZ9l2IZTfcDOG5cO3MmOEZ
kPextY9KxyespF24oH31SwI5PFkLGvUlQVlJt8NJspZWjfeZurnjUq5LWJrHcvK9U/n3DxPC3FO2
qbZmjR659cSrxtJB4d3MJ/ZBTkp9T/8vLpwkxd6sV6uoS2cxTdPuqBjHIrgz6lW1rFcQIxZpH8+q
4qhIa907lIzfbTf55ZenNF772dnADo0lznNqvMozVl5kworuxNrMSu0EoWe1CAIbdb1WO+RMj/oM
IwnRmhKJV6BrZzptbheKUA5EN1A5eZAnnZy9eDeMTlrx9NZr2X0r2o0mHQ15HypLnfOK5nDYMTQn
85ck7/ji0oxeLZIlkF24GCq2NcFE2MefesIa/Blxvenc7+a+vjJ4IUzoi+FeooYfjcewvHV2/7FY
txQFerkpc4C/VjMTDGhVw1jhCWbGqO00PHEWW7uTLS10E8NCseyOWEP+NmfBm+WO+VOZ8eXy1pXu
Q/CHNJAMLq8uFSIq4DLN6bz1pDpIz6K/yicL0JYkTYZm56pd1MYxf/GDRfyS3DOI73eVSMzZZiC7
o2/9x9r/VeFcJdhJsUntzWJiYRbNfnwientsHdQ/Dqk5EQu+mfBt4oDwSqKOnNI4BDFMisda3JTa
nTAurX5ljK9NEC4kOD7qxhIOsrUGNiHAws9I6ZyRsQzF7jjCHohPOWZlcpXyezLlCCPIs1f4dgi/
29zRMU5ZjtCtAm2lcF69CYX/8cTz9R5eNQtI90wMBsXCPRHYG+s5b5CpWeyr6vOkNgrvbtk9b17w
emnyqkRQU0asWGXtCQP4gWp3ztASbKrbsgjdquNvXvGqaiprCThpxWMyiYTbU1hgTdShfgzo0GYW
T+bN5uj/cklY0ej8eTeuj89dMASyqXTTk6mb84n4gzBy3Sxgq63C7W2Nyc0LXpUMxIwUWl71wn1P
WgvZ7CGcRMfCciKQw2WzdMlolv69a/9Yk1nKf7/kVZXgGT2uNZcvSZSM4z5Wd8qKFu+BiRNtuPrC
rAn2yK0T+k9GOfPLVa8PzFVRSX1MXDm31kMm8zYKSE8X8Xt75Bw9U6R3ltbxIdRt8UKyxVihxcZK
fKKCAHMkfqbnBtp8j0HgDClGbe2U1cnYhM12GDeDv/YNJLW8qnUKKEQnvzxxETC+BNXvOn2Q9TOQ
mSb8LEJ/FinP+fSHezLhSCYIVoJ7N2CwITtOX7KmgHcoi1XCdpMM8O1J2SSG5L3ZM9FmOekuWbzM
4q04bsL4yF5lPEFU95DUTfqU9K4Gy4R+rbxEyltb9/NSaB3TrWZCHpNr+yCkdIZIhLbijJkh9pmI
PbFeZ9PWSYLQK01mcdcfrBGsBcGMi4q7RK1Ydc9SxyzUmxkE/VZLw99kxSatUpY7JsnMZ/IdAeh+
vxeibRps6rFbVGxpgfBQI4Io7HpcGuNGiw/IJ290AaCC/V0qWJOiFOMAKWE4yL6XCkLaNJYZMBif
XM/TQEvOnTp0OihZyra4eBGBNeB+Ev56Z56yT++OH6+EMiwjnggcWZ/jo6mRhHoW45CeJCbbVJzE
cEz84rJli4AvRNsYHUE4WtKp6V9DmX1Av0+FfZKfcnNlOOM2Rry8kiA7JQchnkeExyS2gpFBvwMl
oSA5IiHKcCIMd6/ZQSdIleQmlUil6hOaqbtAWp2Oix6QDe3KD1E6+4+a6iTKXD0ay2TYGiI69Ar1
CHieemP227w46DVw9Ec/1aHV7Ez5vowGDMhnobwkWPdThNgplJ+usDWNfN2LKd4LwUebv9YYoyOK
SWwc7W3E+NSBvDqGTPgAE6exBFrwunITBzloetefFPx0kJthBrzMo9peKVt3PWhz8UjvkTIsQXF4
y25qTovyvy5+taDFYZiboxhMLYTWB6hu3ul70ZijHU/Qx/TH9j0OZka3heVSbUphZq0sec7w39i5
+4HDA+gR219La03hH5HqnaP6C1fSWTwEHBwd885deoSaO+pFYgEAlmJOppDoE+RQSETX77R8Y4Cj
HLR7Dw8FJrF+OUI4YuLUH0ProJ7rDRyh/l4+5tkJkoxb2Q1k3cf6oFJzOQxzPmqyuB+GXWpLl0sM
HPbWAvyTUJQfCKIuLwzskz+62C9Hk6BzpbC2EIr2U1G8rqYav5818oZUO/NVkOa6toAGi+RtNniA
Hmgxk8K1LOoNs7R8nGtzvbBzqGG8azZMr1v9qJ8gFN8+4NWpfWjUPC2RB00QXUO1PTMnF28dqggq
7IJxWTUDGZKehJZYaQfLr8h45F5y555hw1kiXKyfT535aM1Zt7F9eYXsqhEXI8nbd7fUhbAA/3rk
GIdpkqaKmqSSZ3rVP3I9LZLlyI3OJDBX5Otlj3mx96J12mxkeVlKh9TALfOiF6BVOHSrc/0TrBrv
Zugke4HhFOQPnEEL5G3h0VxjtNoYLNa6DRVoeFAe6beJ7SzlTs+LMySa5Jjv1ZW7DcatLh6K0THN
tSScLPdJANKUSi+W+hxlD5346MWo2/WXUKfJaDwyuVvEImeAoZ3rJSSb+iCnrz5oLku6oLyxXQtx
i945fUL7vF2DBJO6j1JgU25OGSobYycC/tFlB/DXMtX2bUnyKQ2i3nwYfEZEAHBqUzsNwmfQoBnq
ZjEQqcL1qWXjuY9ZRUFe2lZn2ftdRe+DyxpaPsX1NoC+5m8EdW1261w7xtVZBMhmxXuyXmRh7WUX
JbyLlCdFm6ZiQOjS3yMgjWzm/1bSTUK4eLuYstnhRCgzkd8cMqOwyqxH5kpzA1iuoP0KxOcWkhRx
2Tuz1FcjUrGaQJQ+edbDreitAEjLKtE1K3hZ7ocaLPVJN7S1lDX/tRztlNw+NP2mSl/5TtZrpNoi
fwr/07y/K82zeLbC5+xZFRyGtuWwYL4+yY6QJyG9qbpZ9dK9o7i2jInelUF4KjC9D6d84K7NgtCW
9ZX+oO3l9+Edwh7d6RqFo37h/6MCozM788xL0Z9B81gjmqyN3j+51lFWJy+0Zs5JDFFI00Hqz0QI
Wl02E3NlbloMi23JWOTdQhGXQ/HsJS9Nuw21TYfJJgqzmRKxuVubNP3ohpNerDVt24W7zFgV6KXM
cxBctDZBa8WAt31N5IlytrAurbxiGfuFG1cw5oO3qOVVJtFUSg8xVDPTfffUhd/vkudoOBTw7pk3
dPNGQA3J4aA+dsUvyXdCbS/w8OjtSuq7VY7VTIdK4XLCEtEUevklCwanF0dEgwZei09X+J0g3csb
0rZ6kHaxMeUlSj36yT5buRI94qqeN+EHGWnzssa0x2m+jI4xB3yI5nMrQRgWY54SARbL7EBna/hI
i80wEExoxORq4wAVMCZhqM359Ue6M/R3MwLMcXvliwH8cU5Vs031ZZNxaEQYG2EQI8jWIc499fig
Cz3D6bqpoqPMvwlb4ZIX26BYjNpCLpeNQPDRFtK+Wz6heeLVnKt4Uxn6ytu6TBfq+M5ebchO0mzL
9M3Xn+ro4KXPlu9yrttW6hQJ4QesKpD8nhNU55X7QBTvA4Hv5tvUZDCwWuyC0bQDMlKM02D80t2H
KDoGTis+aziTk72Mk2FoT6n/22zHZWTsQblLw4NYbPgUeZzZVfxQZGsyUFA8rlXIw2qVUAQeVJ7s
eHwOtCVcL1ndEwTfGXcF1HLZsYCZub6NfdFUl2gE2+7O7XeS9agYO8/pWgeeQFc8FcadJW57xAB1
cFJZltON5T0mzaVvt1n1WzL6ZUyEZPHWlQZMRkInm9fce5Vg4bVROC/ai1UvXfPsh79Kj5YNfPSh
XcgjGLyFHLBQPI7Y00ZznygY4tRNl2wH6zRYT2K6FWl+KpvUfQv9ZefdldW6ZncZkNC7r0pxZ1mv
Ju3woL0IxXr07AHOqZeeSiKd0+Gkqtus2+XJsVbeA2Wdd7PCPETBWtdfXIp4Jb1gWZKafdmuEIMX
+WZsGEuHx4ajvj8ySt6OBFNpRG+t0uiQ+5sAuIiGovuXOuDqbw8JvQHFA3i14lclHrlv1Fn6i/aH
Uh7cAq4iq9Y56B8V8m0zR3JByXE2QAcu54RC3ovK3jIBp6wr85BFZzHcGPAS4nuvPqQeC7SGUyq6
s9gmVoKAqts2OvoC9UySHbTG/pQkUPcvUbO14MD3q1hB+EfbwluwIszdejtSvQrkRO9oIdUomcEf
C9sMPeiIDZ38UrpSePCJnmZwDqMHPnSIxF7hZXM/M/WXJD8J9Qtgilkpa8ATFjKsfjYgZL7QLQUo
wvaYXdL2YQQQkkXSoqKkSvGiYAREm0+PTfvl0Z7pJqu/iT0Z0yONgPAwtiKSVH0mGLtK2CbU3hq/
2ozxM7sa0D8JkDti3fwJmlzVvzfGnUvMstHMioyhDVZwuXgy2jX+LF/alsLHYDrovFA7E8QkrJF5
JsaLWFdopanWg5PcMZY7x3xLK1gayimER26eTb59cxdrc8v/ZWR3JZloyuRZlMVbh9i/e6JTpaGS
jo5aUv7LDlDJKk2n1o/P0rlhQoZtGLAuS9ECLsGrMc5DptssRbfqsR9O7N+ve1WPyY1ai4gj47O6
l9lk7fgD+Ww/w/FJZhz7C+cb2og3D+0/TFK/X/eqshpFH+OZGnDd5WBbaI0OFU4xEDJL4ZlalfoP
hGP8oogLHYl9ckL3nZ5dwy722tZcK0vvRYhnIWjfdicTqADZyPrUofQw0GMh3dy8T38fRL9/3itt
hk8GullPvw8+p8b2VvmRjgqvxECXisnYCofgjV7K32et71e86pKL4dDJluZxuB2QQDMFl+fIgC0J
3QPvl7T0sCyKkARw2T3cuPTfY9Pvl746aamjHsSpwpeV9YWKmAlMl6GtXdMeA5rbSzyTeBVIfEPx
jlrtOcRPEzj/D9/j909xdfb3FEOPYpFPUVORYRInYpttiPMesq/OEatVOJAWIw67W3X/D0Nzrgyj
wKTmt7B9XH1/pRE739XDP56VA7nPD5WdrjVHW0WXbC+btrueog0L0SlO/4fx0h999/eD7vfLX33x
Ou5IJc8j1oL34InqZOPdhx85C4Ful/IJyuIsytBviedSegpySnl3UrhTb7GhlKemefdkxVY5k/Tl
i6Y9BnQlKhwmPnZWlF+hu4GJS8raSh1XruYofreoiQrqgLG2VHoDPWvwu5l7zoXNwMA8cw9uNNoV
j3jQXUTrMLTGPC0XHg0QUMokHilzRX50NUCT3h7rl+jtAWLX/Xmo702wwJ38MvQ0yJt7ZTyYS7/B
OoLT4VBz5Cz3FbKhsFuYHgYeQ9m4xlYuDrW606ZGTHXn6/o8Gi5V8VnlW4Cvc5Rgw2NoMG1lH2nd
8l5uqOdxvMTqZ5N/1Iz1I3Kkf6k5sijfnUvyTutIdljq1X1ovJXhTjTPynBS9JUoZTM5eNLac5Ae
Mt+aWdqu8I8d2F2kj1S3k2W6k7Yc63NtW+AUMNivKSnZ0GkJzssnQFYk6gWfBUJDenTJTFj2G3mN
4Qyt3TZ+a17GO1Dr8iLbkes88CDTk3TE4ziu5XNFW47y/7N0F/kqfQwhc9JkmIVvHArKN/+te8dh
U/9uBqdmvig4kUGu+VxR25ksP4bIGcyB8aKGj999cvlE1jBLPooXH4B9M6M24LeD8IFMyCod1Vxa
0UY014Y2y39PK4fVLziLlphfs6MaXqqBjbycF+4lRqfdbLDnZKd+qVK+w2qLV92OGNrQpXMQb1px
1Y52j7TlRbqYmGK30Ysh2IzS+tFuOLC8+qCNH0GNEi8WBYvWIlQWuIA1F/2FjJKnwk2xa3yo0CuB
mtWdWfzb6m8rPzG7lb0lf8YHDa3P2leZoGiZyIolWcyRv0xrR0sW5njIgvsg2klYqvD3vBI+XB7i
bGtlJ4PCEm2gW67ybOulIWnaq1a6E1UbqRhtvzl8YqK2L4H5Vmbb1N9X1kUsmNFhNCL6JFxzosWu
lgkb3VhhQZUDRJrbFiI65a7MIzKjWg6f5BfQf8AaTv19+dsnvClZlFiaxWxGOxY5XPQh1tPhvqtW
abwZ+rMvQhZrOcR+CO6hFs5K+Yg7N4/WLkEb9TonJqdaS5WDhkKrHNqCZYObqVxIymZMbSROY7xB
OeRNOR0+Xa1+JtNRflDHswba2lxE8qmiUvGM3wIpXAoB4q61UuhKhywNhfiYMHBs8gQa8U53lyV/
hsGmBqdWdmeTE+Lfe8gfke73RYwmIfZxXbFonZBj+71za/Veo/lFnZwxFMnJQrQZt5UaifBzLXDM
9q5NN+m4ajQ7a5ciSnHdAal3hFk5r/x50C9oBpECqUA69J04nicl3rKbhokf2FzfP+XV6GmUMlFq
xCo5VwPpfDPFiTT6UUvm4fjry/mY2LmOrIImk57sNfz9i3/fppsfYOpAfWnYKVlSDl3YJudmmI+A
WJwC7AEFrEPHeEKOD9ASJXPB+ZI0A/r9N+pOefoZ/vUzXdV/3VAVYpc1yZkW+Tgv16a/rjCzE1T2
PNUZ+HPEclFrjmusWhNFQM64m5PgpuT09/Tve3Hzs1zVhIFYqPrQ88go9G3DFUEGjR2z5+lAGeaK
RFTaQgTEjGtkwRs4LIzpdLBl34PLg/Dx35/mh0k2sROgD1QIywag16tfJkyKPJX9NDkLq3QnvAe8
citpS4rVh3iUAW4N68wZi5l1St7+feUf9CXfr3z1m2T+gImiSrjy1nsk6trc+4KDnUPrnfY5ePXu
/Y967W1rLD2ETq5jWnU0wGOHfpLcH8RzbrA07Lw16dQHeSWcOE3p9yA3/v0xfzg6fP+YVz/XOARq
W2vcoEmm334Mn0T3zK19+mqRhTTZ9sF53lJ9QR374YH9+rNcFeKjm8WjF2fJFLgxio++tVetZuH9
J4QwpiySd/BlSm850lbIzXUnLikkRLWxM8IIOvWZ+kcQd2BzzWHtc6LMKicA2ti6r5Z/L3ZM16aW
hIqm7WTCKZVcl8FRAvkJRZ2yi1tY68s4qkgFe8KuWySExqjN1ApYxYO4FHtUBcH7iN9qXAneRRPx
ubHxSpsmPTR2RCyJz+QE8wSSxAy+VFEBdxuc2Fo9FqDl0RgbjsRiNx7d+r6JzgpkuoYhQ6MRLoxz
NcO5qlvpzK3P/SA6GBsgrietx+zvgeQT1ESVShwKlgOV4UxrrmpNmmvZMWMzzCf8PJN1c92TwsBB
L8NDk6hAFj864SQOqALRsqYfU5qGtFD5kK3y25DASAhHfutZokR2b4AWjwHjjr/kqF14zX3YbJRo
Fwb3LrdLbl9b/1XODj7FjqF8lsmvMK/mAYnygf+AIkODTkq6Y76s5ln/ULeHwCOjgTlJ0iyzVsWQ
zCSylmcitCoSJfWJQo9zYgSFFGQ7HKOu6yC89Qh0y0+G9ZRlM9OjCTpvPiroB/kqAankPgrtHtJ9
h+RTXDCbDBz/YuwUEjkR7oqvBUm1E9J/64nHUDwl0lJ0bZ34FGEdmI5O99Po9mk/N9NVBBAy6/6H
tPPabRzb1vUTEWAOt2JStJzK6UawXWVSzFkkn35/9MZebdM6pcY6QKPQDTSKFDk55xj/+MOfmjxP
eEqF2x5xKKaU1u1Wdq0GukDyYFo3VvgRdo5CeltFyJbp1wmuMfE2VaYyJ4dOJftRsm7E1WhsQtr5
9nYcXxgHGeOy6p3q4yheDebSGpf9ALGUH81WW2wD/TagErYrcmOkdqkmOGPA78EEhppFedDEXcqy
THWMpORn/YQbLf6vgXswV1F+XOStbxoIu/1yO8IBBXv05cOuwWf1ROlcN09BdNvh0UFdIfm5+oei
NMz8Eddg5qqDfBcDSYk4NjObFgQ+iHgCnv4E9VNM+CF1kgYKHvhDBci5NmgpzNpJ+xJ2+sRTJ/9B
wdLTAil1ldTJK3c4iqxclgiKcGnTCEyTn4XTg37aifF1l9zjoZst8ZkhgwhGu3Z7staSlS/S+Leg
rxtMdqU7iw9hUGHNQMolOLTcqViXu5G2iMpNJC0LJtJi41fWXTTuT8rHEUsNIQLqvkU2Nkz0uqjG
dU7QwGOdABlTOMXZNP9r50KQZGozDcAmkChSDV0/ZsS2GjqKeYce5FDspIZ6jSyuYJcedgZ+u6mv
ZvtGvp+g9kN2L5r+c5rYPTfXyvZICLiONOHkpVay6DFEGgbdNiv+wuGNzwELTuo2wpnx4P4FptZj
YI533HAnxb5MUonhXdivp2NjftR/3TlngIIQwJKrkLqzX7MzmA+ZF0CzoVU8bonjnUAThv2G+/er
fjKuflxVkU2JiILPRLrvBU6HAZh0DI+kN5VPJ7bAOlm0oLHa0aSEVZwy/92OKybm0ukuILigETw5
oix8Yi8Na1dlQyRGnYinccdJKH6oGCJssQddF5sDXCwH1iuNKqEtgSPdDE/8m2qthV9Kft2S0skP
jBcYfPRr6vh80X+op7soeqRtmt5MYWCNuEg+0CNBdUzt4mH0szcihdb9lbA+bQnPA7NMvOhhNDCv
WFU6lFKspfry7aggqi6dLPQGgXmSg3+0RUIgZnKTi6vQLmt5GRzkS9XiT2CGI1fRZQa7Cm6c2uwV
msJoWWnD4dezyqdjV+MsqezjSKQBST9G7mKl07uiyrDl08aOo+zPxdJ+usrPV/rPXczgkcKI8lqS
yhT8wdFaHwFXXLhgxy2EhCVZMsTM5ETNq8xMwnVXLMtwiaQ/w08B18sAW51h2JzQG0wEwM4Vs+Xf
l9z5yu3LU5rhJ6emsoR0KhFqF6lKD1B3Yn3YAfMy5oqMziip9YX9C9Awh4tYXSiMzpjefntL+oyE
2NacfZLO9bPWbiFqn0ZC9WRgSSacME0dU1h0lY0kje5HIwaWZAgshlKoSppNHsTqUpNxhnD7/YZm
vZhgHdvRkKv0U0yDAcvQeEG4ksM1k2kJ3z6vYYo0kE/tAghkbmFuomQjGG4A2E8/W6FB8qbZFef4
JZTvDHnr+73NOrD8WJatVLKYpuWMD04SbrUSH6aOwW74XmcIQB+rzFcp6ITr0VULvBkTW0u3eDFg
u4HSkwm4XVm30Ii1yg27S43sdAN/We2fHIEvHZqW97IV5rSIAXazuQtDQT05ElbFDiVEyWAH0e7J
zVWnQO2vehnkvsTDPwi8Y/JRFS43jWd7aygeZCvISCoxkPq+pyr5YGSyQIOAwYDOiQ1KBEaU7xW4
jIkDx01V8UJhpeWRD2WiKO76BOGgQ76ZhL0V8JErhX/S3IFpHWQrvtup777wFZ4t1L/c5KyLAZBq
ddQpU2cZT56OvXRF2TVFAZP8NCVT4OKHk43ElAeDUqdl85RdDRu1C5vm2bby69Oa9SnJGGuRqoQp
Yk7q6/KKExgnjZ1R40/llpJHyiejXgCryW3MZ+bXIYFhNni5pfwJ6bPWvzySWe9yEpUQrmLMnSBW
XBVYIxQcgATMQTALYWRj3JU+y59TQjO/iDWckXh/v/zs9BhPepoirEjxfwL41ORJ3E2KYsxEQf+d
s6JtZiqMydNncVm+KTlN3IFAob+vi/Ov40uc4+wuLGFMD7IoJHdagMI819lWmK/iVCDupAUIHZT+
zvBwN81XB+RoGJG+D80GnxzDcC+1k2cEYlhi0d8jXdIkRm+ztTHIw1E7jGNyN75LXvObKZO0SW2z
XVkHLOsOA8AdxNn9KLuC7lfavtL87i0uVymNv93oTu3oiq1NGeQGg+MCqa4rlm6evCTUOXG10tZT
8oJFXb0tEcrKSz3e6c3Vsm6vIsM9ZE6sMLO98OmdUaJ//1WzdWbmQqI2x575zU5B9vceRr9yJG4Z
UiVU1YvhHbwyAEX8IIEophZbDyv6KSLBf5MwuL7Etv6Ulsx20G8PefbGBykbW0sckrsIYJs6j6i7
HqbKtj7umnGjNg9iWNmWvJTk404SYK6M9Axm4NeV27wMGxNy0SJZ6ceVZG5NOBP9LuiwZzb2bbtm
m5WkVZQ5AKmZRjNANQRKZhj+iaKw8qK2W/x9AZ/hpPJ0TZ10G4KUfsaKFYZwGmW8nhDTM82/P01T
2qlpGN3upSoXFzl9Zw4gGRsgY9LK4MGuztaoUdXlMZrWaEMFwzHoWCq5VW5tJ2yZVBXe6bQYjyvm
2KLHQNsa14gFBAlIwRYXxe7S/ZwxVcES9Mv9zFaXVo6JmSbiNB1LQQ04CMMTAnWFsIYpotunRu5i
gidWjBNY+460GpT939/BGdvJ7/cwW1KloCdpqUxLanVc8hBKfCY731CXoxYuEGQN/RZ/a1JFlsdy
wzlNITpqOzOzaQ+l1GESgUCHvNJhy6RCFXaKcWJEQ8sAZ8vYRVcwrDZgL8Kyju6bngZCu/CNmmfO
Ap6ioVkW0RAoN2c1WZZKUmSYn7+gt3wUWRVjHUb8jv7QvtQvYYNDjq1tFIdNZM/J1Zj7Alen7k7o
PSV7pjeqsThovQwvYcJftEUeLY398Qq/AIXKWrS10OnLe5ltiMkQDS3sQsWTuivr+GzlTvZYP51a
m0HFKLi9Dg2Cvcs2PpIrcz91g92NyQChcg6hczKxhmjX0WjXpLswuFJu4cPWnta7wq+0pZoHvV8I
H1bgCbEDc0RmSrIu4EfSSmHthM/RhYd3rsKXZQVbQcTWEjkeswpfV5nE83Fi+5htQIRtqVsDJ9lV
eyXY0O+U/90INM5x7SrxLwHVZ+bDrD7FwGJHk/jDnK2+KhsV0wzkyUhRtDlKwQCnz2CSOcmkevg4
4AHBoVS008Y+CJgiHOtLj+BMN//tHmZNmGIYZdeHyvQV5sj5Uo9RrCdL3qC9aT5ugi4EmYOtXoqg
OVdEkGgnKaqiIr4lXvF77RligSNkjZrcAc9XJjjlClQ00x7KcV1OG8AJ5CRwW1iJq6R7y0Q4uj75
u86/MEY+0w1/u5VZhdm1B8mqRT3BmmFXu0rFYbqW221Nt2VBt+39Xlt3uMmaAJQJE7nJ+u7ibnj2
O/7yPGa7cwkzxNIKboI4GYbpoyemy5PiWcY695N+ezD3+UrHqmJxgKh4LJZG5v19Lzw3Qvr2GGb7
cdYZh1g/aMkd1upwh8Jdqq4zdCOisphMsSkrYXVrywbhmX/pbD97GE4Bh5j/6rqhffbCX7qjU1qE
ST5xFfQdFOEVCKGtucJucFIGVhe/+7OLHmM8Eh1hSYFAfF980ShbVaGn09ELOw0nwJdxOZmJASk4
8NzBc/f/3S/8cs3Z45W6tI5FhWuyxEAoF6hOfMPHEYYCyrWurQvuf+f3ti/Xm20uuVFIWVZCPklW
xUpYoA35o5L5u5Kv8XfG9dEZH9RHNQUVX0I//PtaOqMfYGf7cvH5rqJpxEtZcG6sxk5WOQ6xdb7N
a7DC/I9l63QL8toU3jEElQHbO1c4rijCjjTF8kLGgNNYd/1KpDpm90lPHqTzC93c2cczYV8W8LFh
Wsbs8RhmPepZYELESrDg2UKL4vw6+JnTQJcl8rp2cDY9mivinHQ/Te7lfHkRADszNJW/3sPsKcWp
PA7G0aBr2I9eCvUg9SLYi3btWu+0doNb4dKFny+hvUq8hh2TTnLqy0P2s6XY1xuZnYNdIIWHqOZG
YKVZOr6t696p0zUcdDv1+9B71xdH7beufvrEwxK69DbOdhpfbmAeAdcox9gsU6zdcuBVHV9anUnY
RshuYpIn1ql6VUCYx5wmts1VjI6teUAphcBSk5bqNkdcTlSm1f4XkM3X9zOvraKk1BmrW9PZ2Eq+
Rs3crbPASRO/V5cIASxtHfMhQTto418pGjkgY1zIPRCkAx4u69S6tGrPbVxfn9NU43/ZJptGHBU5
ZNUmK+gpzwmeIpCI8TpvnfS+WpxgZBfu+PvvX/MZQz7j23OYndVZrEp5WHBVuMPVRBD6bLODvbI8
dctjuGwAAohOapyGjPIrYzNuUUyFJHojcLQlQhlCW/Kq6xhqBCMob+IBgt+M6e7gKOrLiWrHkeEs
ZBtIKfVvEBxD8Y41XvNLEfZC4KElgg19eROQzx26ioWWVlem4fy8JaoTxl7dAWxJh8ozefdL9+H1
CaJoTu+9sQ54HloVxvI6WZQBtVjJZIdJFawmKhGZCNLT4gaWctxf2ry1sy/6y53NTotQl41KC0E3
ivcY/SBzNj1eBt22NjdFu2mRw/Q2TPTRi8ObXBxJHHsdSJnooJjJylrMpk4gL68OynM03g0YpKWP
SftERHnn5OV1x0RRZ/pJBMPIJy+WDy3m0QkhItk1gfLlwyHbHFGUN08qrw40R4cJFTe3ZbgTj3ac
rA3dRbqXvBB6Fiwny5tQXCjJTfOZHICy1VMjSEWU+Wg9FpjedLYSLy1pfcr3RrREl5iZV91aTl5i
wz1RayJkuiFXVrd2z2NxZVYrGdpyitrSR2oG+cny034jEjaF9e4vCmFUmdES28dcc7Bhm5xAhQmo
bD+O+tY0to11b/ZrXVh1GEhiDw3E6ofxSnLFZRH5pvYLJQJsphisFfcZP6m2iDAsAsmsZQ9bSnQC
iQHynoxjSOuqujpKd31wn8WAe9WDCgnC2MBQO91hHEKYBauzvw4PT1rxkbnluM1+Rch1yru/f4Xn
T6wvS2J2Ypn9kerzyGJtngjhIRyVcRFdu3GbEpJuy16DiJ/EIXafCxeePu857vL1K5kdU2Z8Ctoi
AfiUfRlU2uY7vrZe1Xd8n/kM8FsN/QtXvLT6Z+fRWB1jSTrxU0t40U8HUmcib8g94XXy5Glw/l3w
aoULRcsZpTvb3D8PWJvNW5L2pJQYhk0V2sTaTBwBpqqPfhZAt/kV/bqUrHOOoMMFSW+gB5060NnP
lJNePxKzlt6xsFpg9dypKicJ/chatsJVQEDxJuRUgQ/QrYnRxgkZiEhAz8DckUUKRZOI6JjQeCiR
bkjsfGQ+oeeDxKgkviXuAeP+BSB//uX8564/O7svZ9DQnwJdEqfhoTQ5w+JAgNe2goDrCNwmuURx
posWhcql13PpujOko4belhTBNI5DPycv+vvhV+4f/YrRLqtfcbt/E7d1tk/98o7m1r9Bc6jFVCmm
uRLEFuakRFzCmlnhKR8xbBMY2C8+y3h1aULC/ajeJaSojzCg/6tvwlIsUwa8++HmrcRV1tYdrDZm
DxBy7kHs7lI7z1CHgvvg6riwHOQ0f7/quZEfS/Sfq8rfCw5q5FI9hf931QOeqA+IqTReNEpJL2ci
CdpPo3xYjb6I/xxedIXfYWpY3CK1wzr9+WKteP7Q/ueWZtVIFxZyopgM0lB/CbWLg3390mu+RRWo
uSNqD5J2EfM7cCOkBPVsZ5P7m2wx84ufcoxbEJVDjio8ATmr/ffHdbaHVkUMOAiwVuhnZ1901QSn
OA2ZzGgTylaspiQY/Xq8QuC6nGyuxofSGzbHtwuXnfrV+Q795bLznUtLNDHLYy6brHoaShcpe884
iKhpx0IlSgAqrH3t+dJs7jOK6+d1qUVEYCyW5OxIAj9L0+Dw+XFg8UuWvJTv5dGV+yWqySrZR6R0
VQ5x8kS5ONlvYrkhOqm9XQLnpFjSH4WFhmjMsbqHZqqvoDZBGQ8Vvx5w8T7e6vK11m572U+rdRr6
MFq0kl2OoLrNEaLPcHOM93pyD6H6omzG+LHdmCosF5PYP5lxl27Nflvc1pZ5OJbxf06D4/F3Dj4W
n9xR2+cIr1lkso1lRCG77WmlGLD2D3b7p9F9OPUGqGrkqhEzSfgNhAIsdcmTg3XVfRChBKsMMVTh
SKcP0s78LI2WAuLSsnyla/bjGhxS1a9IHLebBpPi4TlJnuVg347MIq6Cwlie0jVijFRZxzjUypQd
r9o+eLDuOsrrj+SwOI122D2V6j1Cjhu5dVAXsEUnj0PB2OaA+QTufaQjR6/Q6lP1gbBkqWQHd3QV
OZI76t5YbHQNnZ7+O+sxBAn9hCviuz4ujk+o4uxSXaJebfewviH0Dvyvff8rUp87pExZ/2rwmbWa
7mo1cOrRPtT3mPj1qEktA32JH3Oei7eEhMrFugIOyJgglxgqxNG+Uq/GYGlFm25YS91zW28S60FF
WT7m7eLU/TlQ7zzHp4dI1RZZ8uYEpWue/iQmEaQOjiqpsAHUSN8mzy64M2/6VftWxFe1tm9OLq7l
HWsTDRgMqtwRnkds64HHI590jPClZ0j3ApWTsl4Xbet3+IeY0QtbhPaj6Z/WFb7Yqsg/0IFn60rq
9DqOAxUJ5hq6opXsjZAPwnpShFcteKvQylUjO3m1PHRkL65IkBeR6F4JPaFXIBSOYOvtKihuToq0
6Jur6LDR6utYe68Oj5TcziH5JRo1bnAe3MTidmAejLRKPkSEndziSpT2XoOpBfy6o/JrTB7a6FnM
V1gfYIsWXnT6uPhrZ7VjhlDRCmMxpoXuyC4wguvMOi6SDGMsbintSPi7GZvlMfBqVBqU+/otgiM5
XbOR16/hfc+uDmF2GywzD00xjui7bFgY4ypu3BOLTqR9OTCrCcbHUmVDsdFClO1a1FxWZWVuemk5
8tEwBSlQjLgtWvBQYeuf3vHfN2H5/Iu1Js9zSQXUn4GKXW6eTodDN20YxpOYuNFhVVriAjHxZ1a9
GW2I4VF97FkFcvAIsYZgBStxsPO7y+54n4Dpt635c5n9czezBvKINV5LcEB8l5lk0/VOcUB5okx3
9RbkrjL17FmxVhG9OkqwO2BoDcno8GZq+A4Vr9JhC3WB1vbiCXluW1UkhdAyU6PqnU/Ks5Jsl+Qk
8JRgW4Jm+4K5wE+keuvsI/Om0YPtmbinpT5eeD8/z2aeyNcrz56IokiMQBsz5pBkdzQRFWXYPqyS
0q2y5ZQb34bgW8V4I0pvEHwvnijTUp+/ka/Xn334ZU+MmCIY8V3ujp7mya/tDRjHXYw84uQYEDyd
wI7c41271Jy/L82fjcbsp8++Qj0qrDI78NPJ/RubdWCgpbsR6Jwz0O4ugV0msWGIuIGjm7V+lVMg
NuSj1dDdoNrC0TVeiviINE/SETGdfFO1bylKJGkXH2/T8VGzR2JRPPOSmvnMJ6WBzooqRjSaBAQ1
+6TEXrC6vh7gHSFcxc/F8qF2tggSmVD07CKL4y/9XnmBDMzM8WboFqm1TA8reZn58aWV+1npf39/
329mtn4iy4zHVh6Lybj8QHmZ2sI7xMWN8ghG8Cz+Dj9y8GqUHXjiQCCokz3kZRjgF17mT7CWD+fr
Q5mtI8mI1T6J+uJOaxdwPuT1hKfF6+MNjBIfOHBFbBNeoExM/0Xz93MRTxenS6bCJRhzPrary9RI
mkorOL2q1RSLjTOLdNggdJpUG7jGvAsfJKxtChKmkt3FIcpUP/98B/9cftpdvvSeh0zsyUxTijuo
HBhGiZkbEJU9uAypRy4Oiw6/jeejPeCTuVYYL5eNS8t2I146xn/2hZ9v4Z87mS3NRu4JSVelgtlt
dD+i7esW5WsYOtV23OJ7dkf3oTvpShzuqisDdwyfr+zCjva5/P/2NGYrMuxOYRQzNbwTrN1JtLFh
lTxRWRtAZXhhi56KyMoP1a2IsTGK19yEOz7ayT0ogzZeiZiPCbv4dsg3ZnAzyVcQALFy9VupcbOj
XyaboPqVUWpj6lZ1V0J7LVS2fBeaqKq2BvzT+0G5IvBjG7TPJSDEQP3W2p24B7nTEscK9hqYhBXe
WxIhJCKZA+LrUUWIJgi4Y35O9LPomiAU5j0oX9THMdpooHmMpvC3FD6Oh+cj9Wwr9yhvkS3Gi/60
73LCQJ/G8VUY7wXIXNckaV3YLX8e5KxxUwWUUVSdE2r2gVGPCW1g6sU0vOq9apU9F9ofMV2froY/
/Vs78e2RgA4JLkiubi2El07ylStwACDZa8XNiY+pHxvy4UmXI6wpcuLHC3d47iuE8oE1KkFoMD9m
LbB6SI5hVHCHMu7A9WsX3TItURnY3CrkMi1a3SaRPul/R52nXiu3EHIhqCN2IM8LeWpIAu2rKDnd
B8Eh9Ifsm5A02P+XVusaByDSq7HGV6RbSZFfXrr3c5/w13uffcIxAwRZ7Lj3EKc3T1IIUbHhB1PX
Tk6deoWrSMl/tD55h8MVcumd+axd1V5VLZCgwDVRbnBOkvyTg2fqErH4+BxIdk7krglzzmFye2E9
0PP92HUYTIOCELMqmpY8b3NZvpbWNkl0N9woi5OtGX4f3Oph+GQdQL53+K78xsMnJEeISItKWsQf
1KzF4JkvqFnwgKG5Gept955JW5yJNR1X1nptijf9aSNKz5m1B2UXpcqryvuW6McSUWsNsnydNlsU
FhTGor5IKzsUboxiCRDYd9fiaYdNeUbPqJ9WcXINt6YxFhU1VcT9TZbW/H/ECUwK5pJEa+iE2KGd
rtrELZBnOMqTbNNY7gSsfTbxr+ZEduACw5THdEl9TkQcf5Jx9zolfoMyO8kbfjsjlkyPxhVMZbwq
LXlRyr4iT2WUThA9i71FxOIqNIaF19OgWR4U4gRTNZP7gY3nBP29NqUkCx9lSwrFSGY3rkyY/7ho
XFqFGaMNwR9TLJ0krXKRUxgFS7Loj5ozxK4ku8F40/CXEWx6JDxjWB8w4QzxZ9Iw9/roipWI1ApG
JVZoJDjd7KNi1ZW4rIT4yOtMRPBHwn8en/N7o/PK/LYM/rSR30aYejkaBo3VpoowgVpxB/A8FByD
7nmoxAGy9g49auNNM4XR2gXRsO96OLUYiOgl1HAfwhptr7kp9/ket2Bb35nEAD+gOaHMVSivrjGc
ggp8sKfwYrn1gg9F3xb6tsXL8zA4fbckCibU0ZL5obzp5Q0mQJZyJwTL+A66xS1CI1myuylzcRqQ
N8yiCIokA3lYFVdgnwxEHP22NdY6HwIHcbnQ1VUtvteyW9HVWlsDmNSFr4V+wTFtocVpy07scsMg
xMEKtHCifslfTx8WAZEhJaphkUmL5pd1rRFOskG+DxcQF/4/ycuALVDkQhdrno/aCk0ttBQpXA7L
9lHYluCktrLKdnAYUarZoCa4f20oKSeqA1sjSeeeOUyGTOZV8FAF68xOHQh2mMMMN4JHGx/GmNEt
uGJpLlTxnbzWel/57bJ0Txss7grIWHhXZLtPSxljdae4+HiSDNA9RZRbw1J9NDekBjSLZqcQsPIn
DrYR5eJLr2yYkBYggWoDiqRuuhvrA4HbAJbpk4J8X17Ly3rZe8K7didsT8vyrvDJbiz83DutxNHr
aE29eIVdI/MunIxR6STLvvGYgvBqYVAhetgKXvgn+VOsZa/4GFAYh2vl+nAb74nR7l9wStXildlx
N7l3SLbUShPxdLI1EIeNSICGaueo+6MtAy7cWbBbhIKTrw8PpEza4vUBi+GrepW5McHN3DloGB8U
/KkVVmM3fObI57YWf1nJ7P7oMwkI7XCJfNGRbxO/8Hu/XnFmRfFyJBVWusHp+6UgR3Oiy3IhUKts
TxwrBBHOhuy1eZWQky4qP3xpbvjUHfkpfMVH/KpflnQOGwkuwC8Mwu5Qw8Qr3Sn9g/NORWjz3hmh
rTu3coNV4Hdv3EswKd1iZLNAZtpiAvyu1XJJjqFr9baSPcSHbYJ9sskR1ZVvk8v3iCnq9uDUv5CM
r6KPuvH71EfuT3gYtV0As1Ca/CeRV+nYENDUY0RXLsx7gysMC7lawkoW8c3PiV1Pr8nu8KzMKd/D
bMM4F0+PE0HND+09BgiV7gTvhZ/4woWwt5/UBnovw5RkmTA9/AvmeE+P5DHPpSaiUMSPpFuLvxSi
XZho7WlbVGBzYccZrIZuddv+hi75Jh4chvh8hTsyYC+cZcrP2ub73cw6wWpM+mwM6uiOk2kkuosY
Hnzv7gkwNX/BdGYg3Dcu4IT6Ry2xJiHvGmMXCh3kbeQWhxhdlJ/YYeId7xMS1AIHyvWqtS48tc8j
9Xtp+/0+Z0A6vTquZDlPTQlQxzkk4urrTFmUo3+Svckimfg7Ep1pOlk/ii8+XiLkfc7+/3IH8+QI
PF3aQO55UhXJMj7uOHcYmDvELbJE4tfiPWkc5dm4b7yT4YxO91vtV4zlUz5yzF9tHKBhCetbPB0j
N3/C56gqbQlnhMxF/SmDCOF64gxvHMdsyJqDSPzCq/5/PEJTQpMwTSP02SOMysNBbqs8Ao/C2+2D
YCNs2W468gjCK8b2dvfCDmNH60tP7qeg/3PF/+fCxmyOKiTH4JRqaQTQggOiuWh30kZwVUe5YVaE
BUxlH0ZnSC90Q2f64mnJ/HPZael/6Q3TTimLQ51NVVr8OlkbaNt8LS1LHyfvq3yrfAxbqoZmJzzL
t3+vx8/gFN8vLX+/9FGV+kyWedTZNn/NrrUtH0+M+eT+8FwstZvotr23/kRu+xjdqJvj+7/wFTtb
on758fOOIBylpBh55vhvkKh2w4c8Mv5ZQDQMsNe+Hm/ZLSlPMd8hU8IqF1QjO+ECbUWffufPb+af
VzCr7QmEFHOFNAqW3OiVGVXZhnnUKVkrMIZOToorqbQWh+XhNfh0AmSrs67bNwB7hBj9tbbq34mE
o11VlMlGBB/muNrkH9a+X2XmC9Vk3ONXupx+0WnBpmT80l4obCRkUEj3Eybo+CuTpV7Q1DR+A2JO
2Vv2j7XJTrXhwztmHjs9Rm/JS7u5hBCdhdm+rsAZJiAGQz5WGStwyksqfk9M6gDPiOH+9DL8av+U
OxkUPloQSVrXbq5sBdTEGBs9dbvwRVvpuxORI/v+mceBMYNc+NnWcMSL3snq9Bb+9pZmsEFrmOEw
4kL/KeMUH4zWLq5RLTHgvpEHO3gQO8faRiWxz9FOuc62Jrmz02v5nDonrppjQDWlp5ecEARfI1CE
FJ0vOnAosNsjGcy2zKb5oTduqbsYQKnLf5HbdG6tmfTnkmRYBnGjs4fdB4MRDFpx/PwVU8699DgB
UPiSutmuvnAe/dQesadNWh0LMyIASX12tbSWTFJNaQGjFWPOsWF5gvccPnLDVuuM2PTjoh2YTmLP
v0yELf7K9NpC5YkObhJEuE/Fv0mc25QTLkEnPDha5ICXEDw/rf1Gs3EFUsdtDvCKk3Dh4gyS5TZF
/qXt+exm9fWnzF6/XvzfTxk/QVWk8diu3Df7w4MFuHprvIWMZB+Hff9Bxa7l/thuIwpvMVhc2DXP
vsEvz3SGs+Qns4uPNc8UlAKHSOaErorWKHYiPJI0XxeWw/EBulhXe4fOx1dUyz3teH2qNykeupNT
YPf891v6SQGaveZZeZQVZWgqGbeUPUEL6+yTT56qnWxG8DRb2oXuJUTz7Jzm69uYndKHQD4pQssV
e6+Hf0cRi0kRyX80xVid4NFSuWBmU1nvEN9gE9aDxwBJLrbSwcXbC6eLOSo/RVHfH8L8/EbgXRvy
wC1NMzu5w6nUoWQN3IgyB+9ZEyffaK8Hq5wWtf+td8+qepUP/jGnbKRCqjGHfhsJSp3Y9CmOT8j4
7yVhVQ1PR2FzzFdKsDZO91ohLAo687b/M2q4OV9MdjsD0X77Zo1ZQaCkZVUOEr9jtHDwc3i8MbI2
MmLx9wRwwuhAvccnL873ZFoQy7eYum4iydxLeN35T84QNRY7o0F5PhqM8gwr3fzziZ5IWnDTgfNs
jZ/B8bQycRjfCKJfQi92pcStfOj5qp9mq1LYkJiRm96FRT594PP9n4DY/9zNbAMACq6tOOFuklWF
/u91dMidUHIHP2GUYGsO0/Xhceqoh4szsHNlCqILoDTNNDVtXpNqR1HuNSmeltbJlTCqadxIIpGT
jMt+cKR4fQp8FJhTTMk0E6WUCdt9oTp/fwLytLP8fAL/uY35CjfCrDeb4PN9iLhe0A57MelJI4OU
zMS72DMKV8Z3mFGyPbl1ULdbdvxbQ4OGufnJb0CNJFyffZy6L+7P547nL89ovmzxOKn1VuYZ1W6z
BS5TzSf4yCftqqOthmbdL9rnUH42p6CnaS9IMF5fGZED3Jwf7kF7/quxD5/SP+/NmLbyL7V1c4yV
ShS4pxC/hAhtBJrrYGVJbhCsY8GDtBBjL5UBQuX5Gh4jDsw57gv+39+bcn7l/vPeZlVuWwdpVuHz
zaMxom1gbkyMbxZpcRtmT2V2257uB1w21ZdDf50Mt0WH7bcnCvsQK6zjblISRYA0egx9eVmVjkmO
z3GTHKgnb6IjxWGJLYQbUkZ6l4Z2P3l0056KtokMCKbexlxuUstdW8SacMSXWXnXvPSmE9aS7ODb
ZWMgQKofAQAOADY2NIMX+C3/Tgb1osntkanCZVeFs0/yy/3MDroUWxGtTsLpSUJ8p+HHxWBC4Stx
cSAn3kbufEhtfOk+tfvWpd707Br/cvnZqRdEWdagBTtODgZUUhlpaNbtNIPH2BOOB3he/XhpXPZT
bsk7sGDdsJANaL6fh/+XRZxIxaG1MuN4hxkJgDW9OvOZTXbySuEPErt3IXEM8N2PZE0gxaHetLDN
k2B1KYDmZ/Ln7D6mh/PlPrKqZzmQBY5ndf2aga7x3djiSgUX/owcBXOE2HL192/n7Gn49dfPKthj
N4wTrfRIc5K+6rUX9t7Em6+bPeZWqodPPoyaI2gwfmVTGnUJ/neyAekv3Me5I+DrfcxOn04Pglpq
uI+puiDBN7ShAJ5ObnPCW7/Zi/Jdbj4E8NRK0+80L6OfcHVukW8gFv26A/YuX5rYj6IN0uzGr7V1
IizDSynqZ94S3CxInKS0qqqpfJ7pX96SnrRak5hq8XmfHUxbvJtcijAaOrBSG8tqXEjwGr3QaZwp
QbmuIUqKqLNIf3gznQwyKiSFEXeA264Gybb6rT1yPNIjEz6UeJ0fsOX//aWcwYq+X3S2HchSVQx1
zY/FLzNbwSeMLSd8/6x9FxWB94J7pFG1fHU7wVWG6F24/rT4vh/I368/2w+iTAjDWpI/iR45LqHk
l/kBY4TOw7neQAfyK4DsBdruxzCo5NX/3+X1GWJF9kclDjk/HzW85gk4ucEkcBSI/61TyAS+rE7F
s+xkfqDupfT1wtV/fhHffrw+q1NNzFMHM+ON915bghx6OB+b6H1cfJSwaedkaLG0do7WUvnAbIUS
RBNW+kVft7PvABk6zS16eFIEvm9LTRBYg17Db4mHxcFwsAId/dwvStrqlvZjvOpf+xegK8E/1Nd/
fwTKuWtbiqTj76HDnp4PtMsOG4N+qHNawZM7POSGlxn+MPp9sax4ACIh9lACAOyvhye893p53fCk
oJiiDer88uhof/C/YqTVxNcHZVnSXl9XnsHw4REmp3yY2J5V5/79rq0zd41iGwkpUkMoAz8owmNd
90rRFHfmDgMGPb+2TptjsGu1AqtxAMBFvcHo3s1806a7c6p7aFThsowdRpnG/xB2Xr1xY10W/UUE
mMNrMVRWBWW9EJIlMefMXz+LngHGVgsWMBg0+mubocjLc8/Ze+29mjsRgZ9ON60EZBfIshiEPClg
rVftKT1lyKGJczLc6F5RU1syI6fNjoxFfeKA2AurWxW0pQJpJ3sa38xnpb2ZC8e/gzoMSYCuOAlN
h8LR31oMCSS4KB/qwXxDsytHnjLt2sRRH+vL3Kz0TXuvRh7TMIIGs4clV7ZnGnyS7sF0prvm1HSu
TCr2yCzuMfsVPDGCJIvpx/2aslRvXxaBv27nl0UoMfyiMtO+XBjGYr3SfqmfIypQ7AbIvV4qClvT
i+EcPhe/uqcGkDD0wfrSsjahFPDQx/4GH/32i8swOm5qKvjIy/CkPf/7h5f+Wz3piiaKpmgiwlDk
31fyx7eh8Ge98aOajLbjEpB+AIizUvbjvn2DC3nkoaSC8Yb9T6Kj/7rkTV1VZVOT4SWgv7K+VA6i
WFi8QBwX9KLb9zZ7p0U4QR6XOxbsHH8quL8/IK+jpZDSZym/CWJ/XGjud7rPkH0k/BPlXagdcrgU
lTO6UXIFwmf/dIXf7My4wv8/oPJlJda7QdZ6gwMChdGfwvZpQEQ3kH28L/VtVKw7Hs3srkdsIxcH
g3FjeBgMRhoqD4xKqLnub7XkETHripD66UIp1X1aUvVDEfNNp/fv0/yyZPe12NeVxQ8h0hsdjuNb
TQIbZ7C0sZqVqdvFeukBD/BMKOTZ3VaYdNDO485atiGQUx2NDj3D4dnNizVU1JKiy/hJyvTNEIvz
RPVqWuQsStQVf6/p0VjOZiBwOwuNzuzKOk2ugGe0ep1YyKeDSvNcxzUTw3JJLl13SgJUIJ28SpHl
g6juN8GA2wiDVVzgBfDX7AZKPNg+jg4+xR6Ee0J03ukQKc6o3NTBh4DxRF6wwmSgoeiKe7cptpq6
SrUfN8rf1PNcnKUsUwWFkMKv6tAh82Mlb8rxWqneVHstgox+3dBAdLH4rICyzjZ60MQiTHJRQ8Ik
/vmB/SZadHkn/ziLL/WsOnZF0qXt8k7C0yVn0zhOwa1B1Io0PqBzD2qkitJTP7GsV7tMv4GXWKAP
Mn0AkhE2EsweAZT/KbNFfLIwEFC8W16QTpsYQWmXv+ljsQqqQ5YbttyfehF1SgGqikCNa2Idewi2
ZbIhKk7r4ZrTp0xd5CHEovfWQ5NWdl/eZ9LbULlNxWaT8LPpY+q9lNZbG21mPg51fU+8mvmY686Q
P43jdiHtgJEkmWrxiBwM+DdIAIVg1xQOoYPM5xV3/t26+xTKa4LVL4NhOm6JClP1UxT0tqY/qqnq
mv3NgOJ+uPPfIk+LXX4C+hMK8gFALuYqxErD211sU9QCbjQsTqGsAm69bRnvMIDAo+L92Iz7b9tZ
R03MOkogrMjw4EsTgfQkQfEzIrGq+Ri3O0gr8npK3crWrDs1JONguAukfW7ASSfTXjo23ZNGiqXl
pNZHph7BLSG8+aEClZcF4+9v398n9WVlN/ImTgWdp2hZ7VhD7Gpao1nK74Y1A3e0N6TZgYztHBX6
CkFXwqJbOik/1GHS/2rZ/j4Rld0ZVi7TNCjHvm6S5ygX4nFMGav0+9rYKqMXboF4W7ckPDSfpeQE
2r5DD4q88WACu4ZZlBNgVOE/FBGGpfQTmAiZ0bYO3PFsnOtwEx6jTz/aKvIHxsWc4hopqnictBUJ
ZOaxeG1bni/0Sl5X3ESmnbGIxkvySk2rdlOIK/VFqzeqgWwtLO0YeSD5JNJlSD8LDhgKL/4E3u88
M00zoUck1q1mbGMC4WZ40UEWXof0I+nukxnaHvZaYyMWD3HYOdJsvljSg1DcadIhKFHIiM9StU3D
+yD9MHhzoWLhAkjhl7YfevioJp+19FGmdiu/QxZf1/7OzNZyFoIFcNMn5RzA8SBFNr4LXrPpxM0p
Pv3SlpjoCfv0ENdO94l1lcpwvm3JrAQabZ4mIM/Vdul2ohWH7wxa0u0upg4mXDVXmr+LWgWDy1Mi
Ecy8wtSUsTQ4nR3OZ47qXygXAyB804nfKBC0lVA9+RWwWmMrxo8dloKsYeFXV4WiklUP2J+BZJs/
a3CHu+ZgNqAHBVz1pKN/KsUxNKEj3ovzsScX0rzppDvNPI2MgeazXO+ZTCIz64gysyta1ax3mI8J
1ROtzFMkukbG1tyV5NgybLXr26RkD7V8+dIb0iq78mihPuq2jeNvsvV0L44rP7Arel8opdG6bOfP
ALYHophyL2BIQW1UuXhQbhhcp5bT5bZlubrDZIxOib6FuUnnHNNEd0bifSu8TOeC6LwNHAlqr+BW
Xr0OHpFE7B4TIlwk7HNXhf4/3cq5vlZOUG9ybVUdJN0RvZg42IJxhAvAeXriy4FEKY/JEFrrXAGM
bTJ3wRSc5LtG3Pc7EiwZDZE7h8iZZ9PTb8lEIYgT/PpddLY++xsWR+2zfEgfqicmOmnBbwMU3wYM
pxQP+kE+wwsBErKaN+pWI8t3rG4y3BgX9Y0RF2Vt6iXNthYekbtOv5pf44i9+5VREE8ebfLabp5N
Yo7ymwBqfQQigzKwWy93kpk3GsU4JiN2vqr6BtFObjl6a2ewENBBpf6ZYmnYW929ecrujEu/GlcW
X8sN96r87F3ZIXLhFiV4unqmI1OQSMpLB9Uuf66b6+jTp3HIhJGydT9v2IExGUNBx+Bdfh7f9DN9
G2ovq33VmsNgrULpYpXVxhJQZQ0lOckxWYFEAzDX33DuaXiy+pdlXnovVttkfGo0O3+TbmZ6sEns
FNO5qXDp0uU10NUzNIkeE0L0MIBcfOlQGQRHrVrEbs+a6c2xzRZVHrdad5++Fq2bIc20boZ6C4Y/
il+E6BENPNY4jm5KqwEwaOMyiuep4tdONa+B/V8/JWjhHtC6SoWjoMJqlvl2OSEr3Q6SI6Jyk8Fb
2GQbMegepxUBpFn8QvTXqpHEO507GZa/wnkDcMKAqCu49PREugrER3avKcYR5Ew1XhaveCo/aSSJ
fK4Np31IGie8Uo01+XOqGW5iEuV+0Q/IAs2DeKo/JYBY4153jDVBVV5wRxvKytyJO0wiRYVaAkT9
mO9LVKf1E+h+SVwrzYFXZyLyoQGw1/wyLLubzjwrbCCV6yJN4rVkbs/vNRrg0fEcep1EmBPp9M8k
5Rajp7fHvlybwa9AuQEqCcTccMVR3IR8AUYEDUJIsMJDnlzKfCsqtxExbpfgKLxmWHpZtdlKitkV
xQNqOxJuq9jJQdoJ5BL37gxbAUSHhkt6/NVzJ4UGjT9Ia8DkkPiRXULocFO0Z/xfe6PF7THwUVSh
Z6dahh0VKY+WchLHtZATVHnszecgIlEVH0LNtsj0E7sSUlezyGdXHnVaisPFHCAwUtr02ypeW3yJ
EuJkc5bu/kHOrop+EURKp6OhX3jExGFHiG1EXCd5B5Xfn42ehWh+Q5pGkiTe8sKZYkcDt8Nlmj4d
247Px62a41eG07ohs8iekVWa0Y0enRv1RsLkEFESl48kErB/tGVl+b1Jll9345o7qPTvQ7+NQhm4
S+foDUHQxxCZpTS/wY5cNURxlcChy9IVn63uw8wpLHEcdR5/1uxQn61l7jDfS9JpY1vEENNjSKl6
MrC1XTHucgSx/D0TsCREe6HXcbOtfWx63JNWPSFOMbItG+yy2c8dTfFNmlzSR3GrXISe4scprE9+
uMZw4+6sv/u9XaFaqO1iALS7golOyV9E+651jHrP6lhGJ9KZaeZKKpkVRy5tUG5rEk7TJb3zidtl
Tk9+tDeFbRX9Yl7j+5t4PJBgP3Iv0Gf2DwQr6xaFV3eu+iMveAwfFUA2rPFynSGZdlPQhOVqiB3Y
moHkZarDfy50nhKdun5TCSshpyZ3Tfmm0w+acVclb3Oxq7mpGYNz89LmuR1oN1w670U6LUrRMcD5
gC0WST2K9mefURcxdhWw6cHGvD3FD3J8buOTlj1J4nVs99LsmO/po/9uqg5II35Bnz+OmlXbVuqN
Ed/5xeuwoNfyfmfUrd3wIRga0vi0W0uvyQiTzypqGgsreH9W+hsYF6sInkezHuZdKB5I2EpCkrjy
p4AdQDGvZ6IsU4aBZktH0Djp9dlQD324ztRns9w3xFMI/bqXbtp2o5CIkARetRrD9ai4AoWj5SWd
M+EbgA+dsv+02YeYwq4R+Bqhz6OpoueNnbHIaeExaIiuNpHThzaZGbaAZETS6bnpbHKVh0Q698GT
LN4kJU7WdjsJ96EICdhBZcb6yv+fGaHihxAco3PacWOEmzncjMM20I+wN6EWOarvRIjPdTvQAT3F
d+p4qHAIMZ7PVgWrheRfq+TCQKYisCawniVyozsi3ex2Wpum1wrXWbjqPHppciMK+3nadcjjiZqV
WO4g45QvanDD52dBY6GW7kM6h912Cc8dkrucXSkWJ3pyBH+PQ0o486YG1gzoX/CvEpANTjIMPszu
E0uSVt4vp0vnjGjYhngYYZHJ5/wH9jg/lT1tt/gkc5oN/OeKQVoy00tGe9y/W9TFQbmzxrUR74vp
V5Fvm+mqaLZaIaZYNTgP2pgmhl3KxPH09txf0pYScl93mVcOl0p8K023eZP6C7J2I7/OjGZq6gm8
pLRkcnTNB52FRSbdHOdsEuQuInTKI4SW+o7/WGodnQ/l0v+b3ha5hXZky5VTwdTDSsXUL97HAqI5
qi+4XZAC5Mck36jZdgo0VraPVptsQVJwuwzs3fJ4H8ZLCi5cgQPj+TLYTMVu6t9HYyIEHlvihmPM
w6rVmzXPeDS1TpVDCOnfe7IR/XIdVvT0WB27wkHsxB9RWG7Vs5Fdk2IXx+vUOMQd5SNcVCoubKjJ
JVM2mn6o2k/hkOIZC5r9ZFxqq6AjvSJPMKP5G53TAPeJK/cPVUqa+1s2OxbrKSAyv3SRDymsEYrk
1uZD3ROb9Ia4wlQHr1Ud3Vgx0h+HlSy6WncnHPBnZKyWofVgXov5qqsnwOFq/zB3pd1EpCrdRPLC
HCjR8SOWayVPaR2t3/aqIxtsPgayFlmoiDRncYzdhHOlOLIYKQLeIvKHEKkoOxrlPQEJyriuC49m
iXgTNyfLeCj7TVZsEEnyZEzkiDQnJeadKhEF8aX190W1jqq1iGCcULnJGaJTVbo+Cj3ReO6U7Tyu
Y9NFR1h0Hu7ZVLkBUZZy+Mw0HU1E+agJOMVm6u8Knb1yUnloRGy/bXwDgZCT9rOVptlD/95mLKIk
6WbQ/eXkKUhJA0eXsWEwOHK9LL6IFuu93HzK8fHfbVblvzt19qIGNYDI0Fz9j4K5bVvWQvH3oJTo
HVKst8wn7don6Oqg5GwbuiPdWRcHQDV7BLvDP4BORX9NYUbIQ+qSa9AZdBKcRl3Lyqk1H8LyHmuq
yMD/hxGa+t+eMCcL+AWY0wL0/qrxkaq6iWpTim57ZtpZedanE7cGbrrU7NgLI6PakAC+KHt817Rc
tSWc1ClCe0xeLLqr/q/Rm4mTsbV5EY1aJE0x7ROxJuF7U86m+KCF3jqmelGvurVr561h3WQGoWIE
ynRsXh38JXHpsSY2/fu/f4jvRGrLJVmaKOmW+R9Ocq5maHk4yq1y6lyA/4IEEc4VSGwC3mcLZJCs
5AEzOUmoe8oL1ZmTDaRK3aNGip6DGQrcD7f7u3G2BTwcLYWqgO3SvkyrAlEQm1HOo1uSoYBElDnp
J7ROMiQfUMkSl4ZJRUISpqfadJI7n2ltcfp5cvpN4wZ+MTZMg2wi4P9fh3eCFMlKXGTRbWIwliMo
i4iKND0UredHtN6cND5F7ToRjkKJJ8k454qHV4Yujj396Fn4Zi7x98ksL9Qf7Xra4nQbdU5m+Tos
oT581Ilb7hF32K1FjvoOwr0a0mwO8MvMkLp+6GP9Vk59bR8pBuNDEaIZjv0vDecsKntghfwsnEG+
763tXLLDDM6B8oSt1jaGAP1gu1KowBBY9SX/qntIKLInwjHRgq0pcHEeAfJQ65Oh3/EJi+95C9Y5
YdXBZu5OVLYvAbra2AV9tSdt4qnZyBfNOIT5FRSfz4pu9/rG7B+gwygkbP924QL0wyBnoXRbqfpF
IkxU1dZJ5YiM0+tjgPDFJYAMwVDN95h9nqNFzr9fom/a1UubGJqWLIkQr38/SX/8OFkhDH1q8eMQ
vyke8ecCIHTzkofUiWqHcR2RsJMTDJwCtQ8fNGouSvIfTkP+bp368zS+PCMjZ5g3ywMbA7voFoEH
HSmQRcvckU9lGDgwmmIHVOeEDOSXokFwlOkyQYFm9EPEB2YpJGbGOzKvf9+hbwgLGKQWDwe9fNn8
T2d2rEUJ7VsQ3Qp0L0gu9TJzb2CpD/YDczVatSSNOKJ+LvJrKe3U8TGZbicEm59kGmIhC/xnGtT/
Pid9GTp+faD/PCf171eqaJvBInkMLMfktonX53btFA/U6iR3+vA0njX/VXqvjQ0p10V4LOaTgMG2
JfSZ2AC7Co56/hmIeIRtcXRzFYXvOas97t3AQkEB1IuAswhKRorTK5uETVJ81nNPH3YRwDCTZWUj
CxeVzpFebQ3hnJv7hdE03CsNW+ZDUlOQ7etXpAqaC12TikNzxvpMSLNCixJbLTtcvIn/vivf/FIM
IFl6NUM0FOU/Os5YC63ZtKziNsewuRYCnLkEVKFYeCGCBlOfmdr++0iisyOo+2ybvav4OwlTYIee
/jSG/2bV++tkvqo5wzkvilrjZBr/jH0YJoTuzKQ2LwSGhKHs6JAjCr53Y6Gm1X4MBjKXgcHfj8jf
x/8yDNSiOavC0ChuKTrobafGdQhOfkOYOu9XUBZHpRhvZVNwkZrNGE8rXrb73rgI+FlvEpchD2gu
H2cmewn2rg29hJBxyYtx1dzu6G9Xv3BcYuN8UG4wOJJrE75a9D2T+3KJdF5n7wMS2WVTUO2n3kl8
xwh2Yv9JkVlWoBgtb7iNnoHbDABVVSDu5Ut3p4dO/rnEd4NqzY4K2yGVrXwuyGiTP/KMdWBCbZER
Us74qsJqO24XbpIjLNKwfz9M3yqt1MVZr4gqEMyvDkkxmMmgYjNwawQlMA/c6dJKLBZ4X7fgNy2S
4inmjj+Pt79ZC/nl/jjyF8VBViL4T8blyXGtmG3u+Bhbp4RYt2qFBvSO4ZNyN7ljc7SsS90QN+NO
aY+x6nPUjwLg2qq+pCmfkmFJ7vlp+K4vS8t/nqs/zm7RDf3xwZhTiPhiEJa3gNA6Gj3+kbKyeiXF
XurXk7TRw8sQPYHL0mjiPQzpNiQ+aGNSJUe7rpoZG9xkL/4W8/6etnAyrBTR7vlVUdJcMdLjaQ9X
vuK2LDCrYF275QN2ZcKarHP+Uif7ADYSGTCInxWNdvlOzi8pzRYfO3iUE9WHo9+eQge1Q7ct+BwH
GLj//WR8pwhRyKrRmUVpC/DxS5EXt0KmyXFc3qLMpcSctx3etk+ACPEz29LA8IxHvGBQAd2uciaE
aRYhlIDm6VCQhtn85tOSJnJgJwz7JDZoPq+GR4v02Pd/n+n3T9IfZ/plClzmbZSW8u8zJUK4b3eN
vMOdH74nG1hbe4vByYsyuXGGJGU1SKt5J+2MnfZRedaOfcomPETiD+/VN85jnu4/zulLLVZHzRia
I+fUP4mI+oFtgeeuHWAQy7IDlmQ9r0May/FO/DV/+k9sNDbcoPCF3oV0Nn4wB/43oQ9izp+n8+Vl
Y+iIQKPkdNgdC/XSZNDvqdmrZJMJLq99ux3Wzb3+bFxRndFVObV7/dDXq4J41nHPPIRIMdmh+bBW
f9DG/pbUf33TNJE9jMj3jISkL89Z08z+kCx3apEReNZhgiNwd9FuSzq+Pc/ZvnnNdE8nDuYwHfPY
q2+rnYKH1lgN91bvIeBlAEB/rcRWfdeMNv+u4A3xrJ62MGnD6il/y/eydZTFh17cKc1NNNjJYVBd
9XZ6H9XjIn0mcwqgBVsnt8MgLtlV9KySAj0OF1l+rYguxlTaEBncDrQ4wLxsqGmTX9A2l7Xqh7JH
+2+ViAiQJRnkiYnA7TcS5Y+1p7A6Q8j6DEEoAidi1eb6TmXsQ8cxb49+xK9VbrUKFRmOZgj0e42v
kLmOX2N8P9Q29wo8S3uCPtKDM/TyRacEmzE/yFAGyE7Wbvt3sOGgSxhlkZpHosmKAjQ4aNMumx9m
Hkw6UzuNTiE95Ibqaepb2PF7ix6F7b8NEDV/uORv/MN/XbL1RXqU+YMhWwmXzO6cbfvoJKQ78fGj
4eD4h+m9CtwGG6vn75l6NjYj2p/Wux9P4UslMaqx1TZJumiOEwEEPTEMzEhTZ3yTYiQtkQ8FFSyC
TCfGxilY0Hn+acn9rxDh77vwZXtgNKZRRl3Ck8yc/QVvO/u3IkLJ5EGZ16d1Uh4S84AYFzIKsTBS
4ZJdx76FwR3Z0MfsNjN2QXvr7yV3kh0JsLst73+S0Cv/rco5S0oFnJi42/mHvz+NyBaEua+KcmHp
Sc7EzByRJY/e+4Qtc1eemmNDgpp6nycnSuv5kQ3mo5l781V7MWkW0LtY9lo0UKlK36zkptC2rHz1
saBBPhwt3UZpIDjV5t9fCe27Lzqqvd9QWX3hOH85bU3VU2MqS5gC6Cb4PrSyY0xemXqa6iZAV8O1
+Trdp6dhHVylXyQ/NY4wfYZMzWkq007YdDLB5ddAO4e3xdpsHTbRrbhKjuJ28roDjWhy+YzgETx2
utbm13EgfHUt0Bnj4wcF0/SYYPAGlVTBwvanbcG33+tFEanIoijqRIr+fX1WNaRWEaPgfILGTGNm
EhcP98wHkZmQM/TXiG1QDsUUfrXcrJSDtCJz5M4aV8UTQ8yupidJU3sbZbTyCFJeFXeyp90vVs9/
/xLKd485ZhzcwyYdLfWrdBe141DX3bBUfrAxodKA1fmoFVe9t94UrLfKvdGRiSx8tqRAMC1ZFmhh
DVmdWE25ZCrlTQC/00s9bLP6sWAuNYG0UTaFvlPV9b9PlkBA7tvf3yecg+DICHgT1f8T7fyxGodl
XehDMPXXGqhOHrhPobktpXPVxjxErP+MWBPpRc3wz0jJw0DeuMjEZpKOeuZkcIJV2v7iBKa3/CzU
i9klvBuW03aPpf9LpKYryDPJM80O5JfR+mX4tVufldq/U/IXEUlZqqIlLvfRRNTxm4VFJ7JIgeNo
Ghyo1JScom83Gn+qIcBNB7+UCZkdmjKx7Y2r66RxqyOP+rnTnmU2hWGl7Ea4tLnBcCW5SvLoNQ1l
vwyqqaE5r0k2c1h6MAYL/UT4HxilyNpn7btcMH3Xn/X5NdLv5uCe4NFCvxPBG8z7qT6nWPnG8E3o
nwT9I0MwZSH+nem399YG6O1GEro1PVpvitKLVF8mBt4t/BCdyZYMV1prdwb27HAOMWqfp3Rv+M+5
6KTaa9mEW1yBvsIcy6MHa5S2NrloDATzZsF21jYTJ2F8hkJmTTsZ14KLfKs8ZKJTjrZBn5fRwmg3
B381ERrBQM6FKSL6z7FBN9BrRDpxlzZ1Q2DOVbgOi7U+7iPhtTb2Ey8J+I6zfOoJzvNXaJrih+po
eGS/bLR1di7UhxFPihc9LR0xHYAPSk2sC1X6wse2QnhxFtHk3GRbIK9r9W0Ey2A+Tq3JZO4cMS6W
ktxTG1cjYKh1DVppUEgtp3Jbc9sS9omE4DM8IviGXzLeNxUioHslh+sj0t0tTv11fJXJXLYR2B/9
N7JCUDVor7Oyo3OkobDZ9rzo6c08roL35fwD29JXuUxfZDU3XkmHYELojpCgAczc7oDT1eN9Sa5P
v+qBa0sk2qeU9y4sKIO433saUUHsWR+Ap43Wk1LA1AxbXE3etxfhRUYctag9d+IqXxeP2S3gp/Iy
forO5ANBv+nEEF3XZmjRIqJytUty4G3D3Hey4w7+St10sArMx/Z1dFFjFKFbCzeT7oo9Gn3ERrCe
inNuOOMDAO2WWUP1xozudZzclMbzLT7i7EPi0Kf+lL4v4Wn9Sj8pBmzI9NBmmxRHLR4rNt8dlruU
MNINDk7+sYuvgf9rVi8dmN6i2yw25H2Y7AFBIwkbHd2e7nPL0w5W7TJWy9lv8puWey5FqD7jlLg2
qjDCfxzjNX9oF+5Sf017FNJ2nDo9mmN8dkgbffhnvzlg7b0klGwpy2UOrK8Mnob36sTQ4R51fxTi
BbCxBvSv4qq/505p5Du6tCZ1EwjfysChA7JAWBXzPkTNAtudqKjiyNHYGruJ77HBxPxtYgHVmUs4
knQUkQ0jpplpXmC7g+WebsTGETNbaT0y/hgqI6NoCZqFeUf+W79mrIxeTfRXVBAZPDgmHSA0ZaxX
ydNILuhLcIamcN/dhhmgqqihKmKPx4kEdzz89NCgPiNWWMe1rZh7Kdr4gu3HV5HFwXikNzZrDj+4
bm2qftfyp/xtTLICQq6sxRzq1YFHrHqdrrHdmAIFnwO5hDQ6dI4ItHB/aWD1zB1nn/GWIcWnubfi
MRFVCJhuTSumOsH9JKxkNvZJu0k6xEa2QFgSzIffaGWdgOBl5r6LeQyBVQcecjrkReov/joDdF9y
wHBcOcTcZOiatfc0fNLZyFXqA3OG8lkIj3PJdkC4Kczlr+fIBOkUONXODLphuSeZl4+8LcJRQvsY
uNMvS/WGYc8EaS5bNCJPZfcRJARVk4A+wkZPMx00f7Tt+WeBtFNFMVa9elpUMqMFzoYpu38OmSN3
1kL3i7VTnh5lVDzojX3caRPqZ7xLABNkQnSCbd97srTVx1XkJjjohMJhfYvxOnbPNTPGkG1wy5bm
0otvYvwwwMeImXpp1+CiLZzzJY+PG2TZfPeYljDZQhctM9EG5Q2JHtjZtEdOoW17cO/h8yh8MFBN
wc6IdNBh1leuoj6mKNp91qYQpUV1HwIdEMj4jdAZfoTDNg5uF0QnQmrlNRSfumIzWXfptMvjGHHC
TcTztsx7Bf9j6D2jIiNUYvwePZjVrYlbrHsoO4iEic2IHkIfGkvQdVNyaRiGa/wl667cpfHe0A8t
I9R/VwXftM2AidEpp9BS6BJ9NaGMVR/qcaT3WCVmbyBRaRXfRmu0bMsCCK7lke3Bj6mCS/n/tRL5
86BLhftHJVLWteb3ptZfl9Bi3U6JH/I3vat7S+rZ+JMc+b/1Mpe4JAmKsMJV5etMNVLHvK6laLhq
7CN7yLrdetwsjwWvufzbMvHjFmzZOfznAv845JdGTlWqXSTnyXANt92Dclj0qYZtrNtXlLtQ/n48
3lIS/+t4X0rm1BwzU824xIWIQKGj7kydPSdtrfGWxRL5bO+G0gnpl/1T/qC07Gj/dewvHRlTm1Gd
BFyruMvPyr7dLL4U+fBzo/Wb2dffP+SXjU8hJm0fy+FwnZZkwVWyS1gx9BXCTrpRYb8rvX5DmfYb
6c/aGbodW1v33y/M75Hwfy4Xx5aF9p+RzlczTN7MZm10fX/NkYZQF/J5h4nMbe8i7LwoHE55fErV
Ta+dgJjWsbf4X8vQK4JdXzJxd1SnUVaL5jhljSEmzUV5op0NDbDbE3VeTVhuZBdAn+hYQBxYN0up
gJwR0yaaPm8+F5+9g91dJcHgOTmzzC+4yX9f5Tf0NR1LjK4zZMSR+J+eaZgVelYhpsSPkt7hLh9b
MK/V2iRjnprmIfklEITzY7Na/e69MWHNoX9AqfEfB2dTTanWy9Jy2Mmd222XbkBKD+RJFxtEYycG
ryFp2BRRiKYlR1BstAtR7/jYwFH/YEMMoPGv+nxh3SAnnu3xIUQKyAdD3YpM3Vyyo9nQJtvsV/sB
mKB6m8hQAIO7/fcN/G6v9eeFfFnhmrhUisifhqu6Lm5yIPjKurxZ6KP/PozynbdO+fNAX5qOkZZl
YkS60rXwXTJvxXNPh3Y+NWxFUxE3CiV5CpZReyq6V3M++vh8Cv+2ER4lGbu++jHSRvbLc1B+RMoz
gnyFeMBiIEk7csFirVtGhnKKuLO+BALdI270iKemj0hRSbZ+dy1a5LrmU2eB3K7ztYA5J8OUgDJr
3VbUhuOj5e8m6jsNIfegL/Ng4D+LG6xpt0mXnYYmRXXXryaBiKXGYMPfAanNeTsY2hQEoMNZCMZp
LZGC09EKFJSPrPzQGoTu0tl6EuV81RNsCKLQHuS1HzxVBapyznNiw1IjxVw2ZRKdULN5AKsG7x9Z
XpDgjMWSrB0Ros+5i4dOJqOYdGQqaUdUt3V5NcVfQj0jjjVX9bg12WpawR0Jg1H9TFaRkO7y8AkT
U5HQjqSwpYjKp/ssRlTHpjTbWWy/2id2moob8hc4qXKZEE00i7UAKq5ZMWdwYJEaa6SWxYGHk0EK
uvQkWXf38qdyi9OA0n/hRvWElcztwRAOgmkbLAYQpKZz+cA60r8pe8wZgEBLx3LJ8ZoXdXfwDI73
Q0UvLa5KhHMcoN3F+HpFJzHfBvmhSrwMbqfhSAWaVr5O0aL5r0JH79AWLrrztOLbIV7E6MVqrkvO
urGt4OHXXs//ULWg/5BD8u8FAZpwgcLAfxwFLJbFc4uGv7jJGFZI2HCeqfsT+lO525mYXewU/EB0
jxW/w6rcPgUm46GXKnwNpsec9MiEIk9aofZk0pj6N0rjSdJ6Sq7muI8jCt9FZyoDvBVuBToCsuws
Ju7JNZEf7FPRjcsbXeGHaN6SmKRgRInm1gyuObYfo/jopUtP6CmPP/uuRnMZCKB7ktilhCP6zWPO
AaW1DO0+26nB2o8PCSGdDVteAUZzeOVYDMdFf1dDqhG8sr2G/T2RiWxN+3swbfzlk0mqq1dGdzVy
0/wqqafOOGB/i+4L5TPc6Po64tYHh4CO/Eos2SZS38kUsxguduG484sfvlfSt0uqTDi9KoG5Y9b+
d60Vyn4dp7E5XCUE042n1h7MqBeZBVOjxst5ngHI/biSf1tXmvTGFhUG7TFjOa0/Srwwl6RU17r+
mjzUd9kGwI/NBnG3hHHTOLRxk/xwob8HvF8/zH8e8cuSq5hVlMcZH2bGQnrtTTiS6I6uGnveWMZd
rYDJQk5Gf2Y/IZvu78KYeUoHsiTcQwYpd9VtvJZu0fvFSCshD3esi+473i1k9IbsVZz2sK3e/r2A
q99VbqauibJkUqDShf77PtXCGORqz33ykXRVAGMOCX64Xf08MXVP1g3RhDgb0wu8tIaZDqrvKtx1
6q2e7E1GljFvLTthEs/sBKBtyuD+oYR0zvO6YpVibzmORxnFQHpOhOeRkcv/kHZeu61r2bb9IgLM
4VVMSrZsOfuF8PKymcUkxq8/jb5Ala0lWAfnPhQKhV0bohnmHHOM3lsvx5dCfYv6l7B5GrWrLvE1
DbnDc5a+S+rTxXnIvP/8+1T++/edTAJQghujlfJUZlDLkbzBEOUBClF75oRNgGJQG1rOsPv9tp6v
X77d1pPXbxqTri3n1w916busbcrVwUN6z2sP3gDBljeCb2PURgf791/Wz5XDpoFXej5zUDudfG+G
NrZ1lPHLib60hmv1sOkJ5gaEQQo24Pj0uoLGrl2zE0XTtqzdjNizm2B6TocX4p7yxkM1YWsoKL40
MBgOkYDHH+10Gwk+GNLRJz2YpBwb8bLZ0rErs1VzXA6hp0L+JsGRvnfzohJ+RifxiOf3QLxF/DeB
/oJuw28ML9jX0dWRz98xHPUSBOWMpofC8duff3IaGPP4qGcdzzufIJyvOke10Q3G3gGl8C5mO8uF
laBeoa2xafPK4QbJFSj6mJ3IMy8tfmemxT+v5uTEMGVNEh0PXE3KgtB4WJdBkCoeO4xNV4LDbpD6
SriZnfajSuQOiIxqRauotGzpQUL/j7tAXNGdJB/1Ij7rHKbg+70yT2aFop71hz7m6szXlE6Xe7wp
SPVDgPt3zsSZI4AmO/x7EJcJKosddMFduwEC8g6x45Fd3bs0WTq/aJMHMgt0Z2fzyWIkVcHhGAZc
EAwEgl1qkidDQIY494Fj9N2CAcEXIv/3T+bMmJin9O1nT9YIJQlCKx4Y7DDsiUcXly+W2PhR+tu6
/WN19Mp8W+tuL6GB/Svm1yVcjE1JS8rwZNMxAFrikWJ+MS26m+a2eO3+lE/B0rgt36JmkdBRpQiD
Ysy0jFkCgVTv2mem0NhbWeoLSlYdj6i6bQ+lfaR59kivzCq9AnMhk6eEOdKFBUKbv4B/VkQTbqIx
T8Vx/f9c8ZVBmYw8G7q9Qeu3uGbLwtX4MBobicBe4vYcCjJ9WMsynXT1NbUjefahoJ2nNZsRZjPS
DT7YIhEC5Z7YsSC9PnQ3xvSuwFPoS8EnbdwOaSGSpr7JcF45SpERfvFANpcVrrKcviP+9KD7LLMW
s8MSg60PhlwKHqOxh5sPWNsgzpEcxUl6ZiOEKWG6zuFiUPK5I5IlgtxlBiuJ/4z54qy2Jm1iHIWr
Rcps0Z4c0jxVglhtWIrmren0nqZ5huxrDMxAe7JCXGqcnDEH6AonecTo3E8SSE+OT1nban3WTPP2
ZO0UT9keZVt9E/6Yt/My3Pg1IyrdbnrXXBEO5hd/w8Ezio1ML4fEAdy2BWkWmLlRM0m4a53i4ozx
XK/MgvdHsjMQDmQUP1+XBPddLWHDYyeDo8rNKcptk/gHYRMUW0t5G4RN219larZQ8R4vmVO7Yowl
wI0GhylN7U+dWzA9iRHYh2viGkVmNLMrz9EkT/r7+6fMg/v37VZZOFQo4oZuqPLJDQWIaYapOQ37
4IHUJURWbHzxss3Xw/Eeg7ikbnUMtCP4Is6trkgRL6qFL5afPYnAakcImskpgP+M0mt5xDbpqbao
LjDLHplW7PT0OiQGpL9VivVEJyLemTCazNvC3KY4F7HsYtbSmE9L+R11vfExq1qoqHD4YfzTkdMs
M4og8Bi6uECeFodOJCCGyFzCQEiAtfFZ0IIPyKsqV1LOREpxOe8KSCQUUnjGRW/dFrVLfkRgp6v/
F7ZHtodpS9ZipJXZL9Mnq8faE+KRQ1yWbytM21F4r1SfnFa043szSHgry6WqfzJjC+qXSLu16HwS
nUL28lG8QII7169SRQtChS4S9aSdwndacyiCQFBmFs6c7f1C4nPp1E/hq0FKj7Sd5Sn38GeeCowm
druLXOEmsIPXadhMnFGukdibo086hsJhhaCGLHsuOaKO9S41V0Xo5wDIP6Gkd8txBToF4zkrrmE+
0unOBr8f38Xuw5K8uL22utta+DwQa0Bj/ULxfwY9p6v0qiRRFSXSQE/b2FI5Do0VzX+lYev+UN+X
ioP1EWN1I6yaYjfRrMDf5WmEn1OM4YXrHst+feHtP1PM/7iKkyNI3veTfDzKM8XFmCUBSCkzBDBr
zGJRvKIxhQh+gS6ktAflrm+v/79vw8nXJ7cB9qKOCxDXY7bO+fx1UjrFw8TwfDfCp808vPgqilSX
ZYvHGea31dOFu3BmYf9xF06b37KqWQeFi1DnoMWaWmZgeGhL2jLRlrGbVHdduhbktRn4mulE6yH4
rDWEMpckwefqK3QOBC8jX5QN8/RsJR1KkhYFaX71Sf/o0+XQ+QeFiptHEuChDlX3oK1RUzIfYmD6
Er90OrYExO4FNWtyHdAeKqmxVZym8JT1ZvH7nTpXLP+4wJPCR+0Ox2mYL3DwjjIzXRtyecjl2RaF
aJNcZ/WwOLQeYqOwszEkOaSTacWbGhmMfl8sp07c6e7CNZ1bwL/ftJOTU1sqjVYceHokzZAsQG/d
RvsZMbne4t9ConhfHX1ZgtR0C5QuXXTdUpmei+O1kjyakff71XyxyE6KpR936OSLqqWsJbuOOzTt
iHIIYwzpNhShHEh4aIsV8BcqZSHZTSDsSE5YmJQ3xZznpVPQk1E3B73U3U3EMzRwziJ87MWMvmW6
jNMbHE16T34s4ApCVfT+Xm4B/2s+iEBc7lAT6Jzy2Tzrz0yfMwsDqC+QTXBbf2BvtPCNR3/zIwIU
jOQ4v5eM6ciITtiJ+g85ucfVSQr0wUd1UH+gxu86t9qI19rKuhmfeJAheUjpTU4KW8InGRCUJe4V
eWNyNfPf9Xps9GVLNJs5H0qaO0V8FoLHAoVoeBe0vJs+pJib32/3GT8cy6iiEFbO50LS0Mn6EYQF
JJr469PtUC1g9568qF2OM2Il7+/jYt9lz4byKgOOifxYXwGEyoB1ZR1N2u4muLSsz4/39PF/R9Wd
vIxD14aCkEAea9wAicZD1/iMTi3UgqrHILy9yer9/2LQdKbmUr/DnU5uwyhafdWZcJTm+aRqS4v4
tt7QnvYzF8vbpZbB2WUAe6pIOK2ogjQ/KfHKUWnULm+pmZI1TZLcPmggsRclrJXMlQmEYCeGS8LJ
wPTl58lFOM/YX0ZC5oTBLcAL5cLCdMYMA0jqv1d0qmIl4MnQoxkklaziJU0l1h71WkjurQOD086d
4TgQ+WkfDXjgLq3b546hP3795Bia15OuCBq/br7m0ZWI0AmmtMAehpZGsWPUHi4qkIw+2IVxyhnp
7M+/+2RBDtS8atSYJ6G+6jAyUOfQs4gc+e9hdFpvTkYvXqbHzBWAjWEWvfD1/SsnnH9dARQ871by
aas2LBVDzEd+nUZVvdAN56i5/PWNBbVmKyPwn8lLrmLauqdV5KyDI00F4EpUr+1SvIhyPdc9+XE9
J72cWlP6toq6YW/cWc9xfod/TiOjD7Rc6MQIlCy4y4FXoFR/hxbVE4uQ2lhuRMPmIFTdTKa2jDps
zEqzDOrUi+MPSV3K5dtoUSzP8Vb8d86yZufP8T0DERPWyKxQBgWEE82WMTACNpH4UU+jgcxZF399
Zud/GEA6abpDdxutUQDdJ2wB7iRDjBvu+8RjA0eAIXS7prtWHtp77CgfLNHmnwGXDcoaCm1cbTYH
fCVlpfWQ7MxkNpVwK6RGC/FuDnx7n2l/DBUYg1wneyA32V7lrIwdPthr+DH4/mLQaQbm/le0PDJz
CS8WpQWioB7hKZlY1tYCovQWLct4fUBBR7gMIIscwRsaKce49NF+VfKni6WhSpKlzWDPf7o31THs
UkMYeVyCR/pRafq95KOd7Fq6wxkBl/qNqT2V8kMrkn2ysF4zAE38GRQZQumV4QrZitfhLKnLDQO4
2Z8ZX6gNz24w36/x5AMrhKKuDxbXiPkbU8SBZUxwKSZEp8PPcVgJbkdyJhND5Er39OFstbtpjxsg
AfGls//FaznZXEQ1Mc2o4qjKLaod9hd0L7NhvmhfUBGMnP0C3vZ8FgLademFXomosXVa+cKq83U4
+e3BnRQ5k9pJWV1wUwDjaQD6kCXdq7j37+pV0TxolcSXQTEj4Jq1UY/mjdsTR4jbzEetZYBlY6SB
aLhY6enOxDSiUJfNm3MS8q71S3hFlBG/r1VftfO/16yiJ5Zkg4r+pHfZdEaWhMF84FpzrFTM1RQ5
wnMpXfeWHfX02YgiIWvWVg8kEMFHWdQ0AqCYqC69qWqrehmmFsdYl3tm9UvhPt/0ixKHu5O+0+dK
FWe6qnYcRfMF/MRo8H+//HNdehUi+38u/2SLyawuA+NPoVNpi9paEMZOk6x61E1bQ6kBOll2ZRKq
6coOTiXaLHjScpiDKmfhBkLZBRLq2p5cKGvMThun2hoPmq+44oaVGNaXj0b3vXq3/CPGhfwPTjev
Iy9Porv5zqR1ltkfs2W/ytZz+yi69OfNBco/T4dlQFQgcVuM3342jeoqG3OrFYd9mN7RmeiBk21p
l4K+TbNVrr2Ee6LdMmS+GaNV6/mgbRvCSbyUziNCD1pIxjp3Sv/4obyJHkPwjMzPw9OgvtTgZRY9
urz7+i3dVjRbUKH4wzU6+2JHcarfoYVVbAUtzG2012zzSftIt7CkqXdnLaiquTJtgj3rNzKA/0u5
aGgY5GF9YPY7BYAXWnoMhEAdmHUuNEw3j3OiV7IzYMou6LLUC8lVl5ekHudmTaqhQ7skRFunWj0p
36T4mJeZxKeg+tqwscQ7PEmkHwT22G9GcxXeYM6W7WrekZaXasezjY9vP35aqcnZNIhmwp/cE0gC
wxg2gTdLhsfEH8S1nnlRbOsQ+ByARsE1ZJlLV3Bugvn9z7dOPqVA1sopbbiClpfC2mHUAnFXbVvC
ZCHz1CSqDZKtA1QrHAhxNfTYRxymhSehw/7AZ57RpEfWUd7MmEKFmDPAdihFF/GbDOnuk3x5YGQv
+AvYs9idQd2BIMq8g+zP+wMdQ1Jkov/D/PDHH3WyTw0RnxXypGFfO7T1iM9Wb9PS71M/7EAtX0vT
a8oqBTB4wHYN3ufC8nrpnTq1JgGKPxpjw+/To6fol1Zj5s9CvhacToU4/TC5KGBILw5hU176jObV
4Z/Vw5zzPs25OX5qa5FZGKem5IlmuO9gM/qxsckz+mmm0/ZrU4E8rdMIXR2pofC3XRQPyOcKYQPl
ABR/SYHhcPJKlXE41XqnzV9UIS5b3myoXUu6taCSvPdmRklbo4sKg1O/voFDclhQ2l0mFJxTHNJz
/++FnLwGhWC0uWJwJ1TdgcUcdb4BoExBwbEKYIxippOdNvMAbhAQnRNSOm7N8ZHNIrnwTM6ywr9f
yUmxUuaF2ucqt0RYQrQIEcEsOCImOR8AU59HXKWSU9HShUUpRx9Ml0uYHAAADOz47mg+TKofbFUG
ikyVEAws0EKYW9W8FYRPM65o3V7yAJ5Tpv24dydVTXeQDb1SuHfBVXnP5u8HKwjeqM7RVuB4+H1D
P3uG/n5/5h3xm96klqa4BDbB0n8gEpluAWSxg/rQpBtRfRrDdaVv4aOU046lo9yLdPSjZFNCOxD/
TOEqIazL+f2KLr47J23QtijCtiy4oll2jGeor6616dHM/6Q9fMDqzmBoeSuRSgNxqN0M3U5waviO
CRC3C5dyvtL99hqflANxPwAS0+abY6ykehkJV3RCwfjF7tgtdUDdFOPM2FqfzTt8MXqH8p9WWQSY
eVFdim/T5o/mdHmBD6PPfBY26y/F0rdH1WXpAbycPncY6ckG2Vq3hWPrj/j81BzFffOgFn8Spyq2
wofMIgf4dLwu669LxFsTDUQ52HBgdfFPnb0LJJscqENYj8PjUyL7shMOGMhKcsbnaCJxJvJWKxom
ObVwtQQ73HjikuMXROIjZ5yAM+uFr/XsDf/+J568+yGpyUWnmxzFpMUxuCIeTvGnxMP0rcHtUR34
k6DBFTy5YKq9APkaApVx3Y9/58C631/Es+fC7xdz8mm0vYo8XDbImWi2sLMVa80dDUlAAbuM4S52
4ol9NL8t2p2irdtkm5AWT2jNhhxB2A2YqhkoaiEojZtecWT6fs2TKLzMd+73Kz2Tj6oTkqRgF2fU
ST/s5D3N9Br91jEY9uOt+WrsyBCyBxSGdsBVY8NhQXtXnuDD1s0mghT+94DQ1HCyx7hb1K5K/vgi
uEfr5GbrBKGC6AxXnPVBM16Z+wxIJCC1Hh2qjdY6/3Opd3om8PLnxZ90S9TQyEat4uIHb3QtT30b
C9945oaHSw9jE3VQi28kmbZRCkB4Qzyp2tv8GSEVjeQfik0lO9VNgcajhUZouEN3JRBJpbPCe3D+
6Cmku4KHURcXNfxnT6Dfb/xJCdtMtZJFusXuAgCPPIlmOcFoYi4rwro1roJoDWGo1DmpGGuDWLOO
lBwiNNweO65P0MPtuDx0yyRcy6Yn0IJXoD9lNEtrX4huVeJ3Jo5El1bY81/Zf1+Xr3/+bSFRm6mq
9JSrpuMUkhuMX0leiyiM3Q7LoUe4AZzrGF3vqjf+IAA2l7O6N5Qv5q+ercK/3b+vgub7lcRRHh7h
gVGwGIh84S+sQHLSnrPH+lmhdmDN8qly557KoX6d2gsLzrkHSIIE4YCGKmr/OpHHCL6SNYspGuB1
drFU55aPE4C0bW+S/pGwpAUz3NGHRn1k6uFEj/hA7497XV48KJadB74BIiBlTl5EO3ZDpjpWixgc
jfDj7x/5lwLgZPk3cXWLyOMMDqhfOs5v96q0msN4GNC/xLSfwBPSWx5IKd2jytQqaPOrrr5T+3Xa
2xR3O9XLSRpxixiTphuEr3G4Fbp743g1iZ5+uNCJMeal8LdrO/mGGyyvtdChRIobev+MLbFigr6H
eDchH3TA0rqs3qLw0QOsiZW7YKYpx7uDed/Ghq1A6OhujtquFZ8VtNhCXS9a1AY1SymILpwgaUWz
xsGVvmvEzxolPAbapNhM2iY0twdlBRlZUN/K/lECXOLKxU6bty9yVv5o5H+TAy9vUvFPUuyl5KZN
OdTFHHSnzmv7vxR9/brPNwcKHflNoMxKNgm9h3HbJvddcgMptmerz4VNrl+ae5+Z+JIyB9iRbgNx
GOJJvZ4wSMqVMpzdDi26PuGWLjBRW7BzQ5dqgnUDY8HHgPyRPRDwinmYWb0XK855Vz15ej8u46Ra
j4TUaPJIQFnFJ+iJbusT7RD8RebvZ/t5fBq9XsIrnZNX//jNk7o8CcaiL3hn9hUaPQLjD+48kaT9
ZufT9cwXjLDJ+xc+oTPnox8/elJeKGaDkvdodVRQLe1T4r0PfLEz2nSgSe6k5LC7kuaJOX1zW1xK
eGKpsVqnYR66vOjmO3vbZ6KnSai58g+ztCpFaTRnWxaJWyVgK8quYcmOjMqBwAAqXNpfl0qFs/ed
aZmkm3S6dSr/n/V+UR6rKNfa2Sk0K8cau5kRosdFeIM6EHHf5dis+Umevl3ff/Gknk8avRCbYzf/
YrynJ2knnrlSV3QOV8M1y9PL7w/53BRsRpP85y88KYaScEqNYvj6C7Vn5N1uh2n1Bgex3eBSKW3q
gEvyrXOlogV6Hq4kvwyI9OQ3q9aYDlaNmwjYOoZfp3ktX2phjYyjMRaU1phe0NWQ4q1JLtDyyGMy
PzvCGItrOle0xX+cVMli1nCFTnWkG/r7XfmK7jp9CipspbnvjH7ytERs5FCNgyqbJ5O84PHaDLH0
uj3kc5H2yLu+Mz77exN2fVTOXHuIXq3qdhWMljncTAHJ5kzKk9rcDOFa6P1ouJozQX+/SHl+Ff65
SG6kqlsowMXTLU5gttxXdTPPj5NmSRbkEw5QgeR5h4M5SyOKishDneaTzuseroCZZ7S8Ob+gOkaA
9bdMFr9f0bnDuEXH6j9XdLKxVUUdJUXBFc0GUeYLONJiX11YPgOCi6J/9dLff1JOmlqkS+oc+IYM
6XE8PJGlRUQVeGxII8frmrCVRav9IR+DKhNeq2c6kFuPEGhYMQx/nrdkNFSIJyzsg89BDprr0Z4O
NKNCfdGSpjIS/OSN4uITHoeQYKRxuswPurnvfqGyOtfe/H7n1JNBR5CbcqZo9bDHeAgIk8bX3Mgg
kgP2WSa7k77uQbnb5l/yXNR7SBndPX7m9oaYiRzv92Az8zSMhfan9eeUPSpntAzIwHQQJgD7gfEL
xfy39tpV1l2hKhG+hD5Ewag7MHvipXfz3N7x7U04FUWN2pBZ6cCz6bxwqZENz3Q9jKBm3KqMQ9cg
IVez5rf90zI2yngQSyyqMaW08/sreQYHrVsauZdzm1GC0H2yc06dGbdaeKTFai26cjE7PtXH/poz
uzfki5G4EXmZCRssg1nMxzJ6M1IkQQJqeuGXuPD36znXcv1xPSebKkdSTsoZN0b1zbWOtz/x4iXa
6xABvPjOamJLzDy8i0OLMzUnv2ugmdVlAu1PBb5qc6iPvcYppidE3pbmzFKmyEQh+ITZTzN7GlNc
fiQwypOUCw/hnNDj+49/yXm/FeN5SxB6XnNwEddi46WDO0Hf5m5H2nN+9GemmrwVl2VyLcTX2EF/
v+VnF3PoSdrcCUKBfeo3CA5yexR1svfmXIMbGbOv6RAkOLGvcqCzm9GXj4jcliSqhObn3MUztsgD
Mk9PPfV+hB+S4DC10eu33bWKSC1Jb/R6U9Ka/f1Kz3Wkre9XelJahtrBqPuimu9TJF53+j5NoWkB
JJLra4mjFfBpGida8wbhwvDV6aku8PKQbSnKb3l8//vVqPNqfbq/fL+ak08nS9J6KELWJDR6b3Px
I3WeKm3gYMMQHVI71p1j79NDI6Qjz/zuOCzuC0Yy+p1BDq4UeEryRVw3dXdiEjstDwdXE5dQjMJo
myDqixl7Ylyt1JREtWXoHbtVmqxDvJvAS+sN6y+2HRZbiCd/fv/bzkDZWBZoC86DB8LjTu0RstlE
h6JBdHJIthZgoQrOlD68GbObVb2VlhEk3pFMlqhAlhU+0VILSFvzEHQ/s4vOSJb+j4AFFzW9M8yx
Wc1N4laVG/GCb5rqTrgH79zoa4R3hrhsADOy2l2cCc6F0r9PyIQ2QbGio0nmn3/7rjTTEkLD4s3u
19qdnvvEs5TepO2wJtuEmqA5beP96AwWSiqRsuBi8PjZCyCDGUuhjJzvdBR6GBgA6wnihrn7zHZV
qrY18Zk4WjqLqXDCy16SrLG81MpavQgQOKe9tbRvv3+ympZhMFSgQ+dXFAJhB+qvSggbg0GMK7MW
PS4DVVnHXJby/bBsnPJtONxpbKW1r7W7aViFh4ewf1aQxRcHQPchTmDv93ftq5z9+ZSISJc5scoS
S+8/J5d2wKpmlH29FyvijNmHQ+tuhG1kAMk9btvcNdkI9U1NqhlZvXicr/LpdTJIlaX4LuH+fHLq
AjcsSPbEqKV/1JXroPdxtUeHTT7dEG5WmxAd1mq90orrbWxR3MBoDy3IR0Z4SzAMMAjQSSQKhleN
SlUQ+kbgRvqilHxC0ULFgexFJ4Hax5wF9VPyx1QvHN/P6LzoGPGsFIIQ2Iu/TgXfXla56uI042y3
H55pyJifxRutmeZRa1YDRyn94OKWmv1oylXkjA/42p1iZehej5CjvjXafXhcxfqMwrrc4zsDO/xx
bV9byLdrS4wQicMxEPfazpwQ7UI2J3vQwIt908VutW/wL2RbPq+YrPmKnHWMkVDU5xWx+ZDh3IEH
YkEE+FJwPnHku/E52kfHx1C8m8Ffk58gPDJwWG3H5wF8bfxcX6F8paB76hUXVJ/wCfUqIM5vRY9F
ftU3l4XqKGv/WS74K9kA2QVVmmKntVAg5cegUiNxHyZLi1yv3A+v4TlOxW5It1b6oLdb/fgus8Cp
GfhdK1kcgNgbVYJIDsUw0rplIjhjYXdzzjqkJ2KKPJB6yAXJowpHz0pWmOGO18FTWjq5usIRgcUR
R7a4q+hTasJTJ15JDQP3rLMH/b7DrKCNq2RaWa8o85R8o6mb0HArIV6wpvjFzUByb+SraFn8iDNU
5TVbXZ4bPiNUyfx2JHHsiQNYL8xN2EN6pQECG1dCs2gJdZC8TFxMIo0ZeLU+k2QfbOUnyiDjtZ9H
/RzgxBtmrGSdxeTeOoqy61+gah0+o8qetIUaO8qtsha3ll85x43qpKsqclWc/qwibk37jFgX5IiL
wXIObbho+RukgKQIR4ZCXdrwtLDVQkVL3A7cF7gu36J5oPjwlvYtfyI9cJYpzrzs4Cv5XSLcAMxu
6BZ0Ue2QGKRg2RNavK+elVvOu8JbH1/3EboYWB/Ro1ob6xa0mu5UyWuHHERHMgTkkO4EUsH6jSTI
bQUjUHpjAZTvKpI4SSMVOBRBbPXD+Frc0cTl7i8SAt9szbArfYmGZTC8L3r4DELonwPdlUYn4RRF
LPMbMorycdwtFLJ+SnJDPOM2ECAkzvmSZWDXJhky1wrk2cKrP6pdtDGf54GotkiS2wKuSkd+DxCm
koEJ0C4z/IsUMyrW1rjsklVpQNhiWbRNYRlIhBw+BdImUx7GhI6LCHVX2DdMUSt2ldTVpWczexy0
B3nScFK8FflNaLkdqZy8N6HdqAtOSfHHYSndHh7N58GPbqHyyuSX9tAu0JMvhM8pWlkci8LViEv8
tQu9wZc+es7HhJaJQNLWSI7uxK0mkB+DN7a85nWusOhi4Ur2vNcx1lGsY+F1fx88KeW2I9shecxJ
kW53MnIUMuCRkfY4k9/xRWdXlnqTHllRbsphrZr3g+qEx+v8eDMVVwn4m1R80RvspAxu4+tAdCVr
nwDsyhMwcLue59NDKI3ibZosSTwFnnW4VkRCnmiSOG20I4dxgPtbPJbWlSreV82NJG2P0qcQPchE
lhgU/lfm8SGRHrWKjCl2DE/WFjkvjRI7YvpMLBQ8eTOxDw/DQ9UuQPWldDXpPR/eDnCFBMKrV/Vx
Z/VrGWAeOjoasboTGvdFc92OSznf8D+Pgp8ny6rZdjGP5qovHuXsQ6/JV7PWB/FT0LZ5/67G9wO9
7TlxrEupomhwN/XdaMl49hA/OEcCxYivCpby3pCvzSOROM1F5vi//QOAZEhYNaBkgCtOFVV1ZwaV
0jfiXiQz09f1hfrRggckRspuOaJoK7m/EknmC12ByQ8CCEdjuIu8jmrG1kxXwBnZwUm8D1wCFH4v
Gr46TD+LBk4rs6MIOpI5W+p+lnaKmh1rDfbXPswd7Vl0R+NGe6o3R7e4VydvqGxhPbvFlRldQwDL
77+u/Xta/Pnr8637th9q6lQEUz7J+0ab3ykdpAnCZbZjeXHAL4C3ElH285H/OU13MiYr1Ixq42UH
ZgTuiMcRyqupbLD1FT7xivErbSl3sFFFpNVLrH1EaJ22sjMVuILzDYRoq76eAO4VGZ2r6gXCJcpY
JOg15Q+zP4sskXwhfViCC0yTeI6LbQLz3Mvw/X6f9CSnoIjjtFJkKkkkmSG8oSpd6eIqFNBl/tWB
c2ofI+EFiYIVYe6GO1H+WpvEB1ObTHgUb/XyJoWC3Jp28zg9a88NzCBkB61ya6WifUC3E9Z/ZfF1
FF8FLVp0BoZxaZU22J8YqF2L6u1RthxZfjUy4tKIRRDFhYm6fFqL4Ov6qwMmug8kQXH6OEUvIeos
pMN/RX3L6tgGnwlZzgTVVfGjFYBvlTwBYZwgQ5Qc9xoJuWP6p0fkoJGNzGiVraIjratXFoXxaMk7
ub1nY9JuxXbFVEy0PmLSTkHbODVPcyDyj38nduhzWtix2LG60eYJ1UTSkklMuwLVEjtW4BfjxjRX
fNopmQuweT6sfpn0O0X2FGRBr0XvAwM1ZbfrduWE0s0WYRRuK7ZSN7JWqbisJDq66bIp/gZkj9XE
6tiI06Z4O7A/cwYmirhed6GTm3cJim725XZZAdBkORoC4rKfdBQbrgDBMlweBx/HWD5sg/aRvl5b
bzLVIbAvJMBdeggrnxUvzq6M+5z5c7JQlRUBeQPheAxSu+Czpzbq6F51qyamtNlkDNYbdTWHJ5qV
PzLimt5FRuVHedOyE5N53QOzTOKPJnkx9R3kov4eIpH0Jpr7EdCVHXR+AfNSPCp2E7mQMBNzo1q+
cFtsNde8SWdDfeCUf6alTlx08H7YY+5C10kA/VK+LtczchcMkPAqXQ80bOYO3gu5vzvB5Uh9013P
/z86leSk5MEqEIC5bkDUmrm4MK4oAYoHyJ2feI3591g0Sr+YnsLORx80SToMrr1aQFkKDGrs2+jA
ZyzayvRaDg9kK3NKSKRlHwCrfIdrRsLB5LY3SKr/EhK4GvfR+tIadO68oBFzoMiqrp3xeAuB2WoS
o8cZEwGgf5B5xdwUZjBLC+zP6Vbob4bxsUn90vKsa17fW9lYtli9IxdW6zHcSYiBdWoIlvMIqtdV
i5nkQpPkTGvL5CoxA4s6zMd/cqCMqOpCJaskmksyCCBlq7M0E5zj6Y7JOFa5Vwid33PQwUV12Xv6
b4vm56+fnH/lgp0tUGpp36FkfTxO102NTvTIV3QlqSB6HHyeOBKTZ8C6qMn/ULY7Eim52d2UrSG9
dm9W9tSmeziy9JGgu9QXdhLpjA6LS0QBj9wGDIWkn0xtI26dFWBZwVuJ/h0TYlheS+/xY9Rxoa5A
2hBGnAENr+Tjj5BwJUrH9RxNlL4SKT+MQDJ8QEuZ8SdCvaXRfSdv92hicwT/BSoroSTRFgY3wFgA
pkvZiQIRAFP62hxneyX7NgSaSPIYOxF6ivV27oRELjcrt0AO4jWSxSsFG5w0EuD8ZgpwWDfA31vT
gXgkkxoghH5CcvW6Itb68KTuRMVWg90Y+kcR06KPGqyWfbydnO5QraovrcVHte6RaPTHZzF5aFtf
QA1UyuvJBhtQyvezIKu16YcJuZsXLwFHqcPE+3rVa+/YeZpmNffvo73K32nVLJEa/zr3yShvJOLF
2BCBSN8q8I/BUS2KZBtAKIzkdVW8yKZfBi5+J6RslZ1h47KuMnkZJbf9u/7cq7ZJzq5EAELnx0wI
yFiprmAISLflxgA2wET/mrka6xMEsxQdPdnjwZV5J7kkXPs1VfUFdMAZBePPF+Sk6dlZhZwe0kma
VWzTM49QKhZon53ZEnckIZFB647Ic4vD27gkJBWm9CWq15lWJ9fAizgjOnghv4Qv3+sdPZGmrk/l
/fFdpMJHCoYl0whnH4MRv1XizrBWRZk6JnbdKASf2T/Lg5N0kmM1ztRUDOPNZKGQyAvrS/CrlwnO
FsyCdHlEWmHdBsykwnGj1ldTuwegbOGZ0VeV9N4qpMdbnjKxU13l+kNjXPW6m9xe6v+f0cPwF5oM
CdHvgOA9FU8UaSpYVlzJX6O5QFxakZ/mmyjbTxq06bu89EXjhkoXOUwgeMAIF0m9D6p1d4DFWG2C
ytXgqt9cKry+QFWndS4eUAbsCr2xf5pjrPDEiwc1d94hNCL3Mo7LuJ/2me6Sj5FbtoUhxhE/cPfr
b8rkjZZLvwVx2rDNH+od5xqOi7ZyT5IRxZf2qQIupFvTsc+qcgs78A4eMcZ2vpQcgTeHi3KhhTdJ
A+/FU01Xn2Guo7VIxFVBuyKHnSjrriH6pJhBsT8WfmZtwukzq7dZfKsYT2a47cNt+t6yoo23obX+
8idLC3q8CDHitcBbQriaZLnH/FFHjHN5lvPvcI1naeFYFxXdpJVzUqumqXHsjWqQ6bpaO/AGm2hH
DLMdvlzusJ5RQPz8rZORbitpOWU+v0XzEPsiwTcoEuhiuGOzFIHs/S/m2v82lX/+5ElXu86lVgzK
Ud7PFTFEGbcj8Wsb0hHkw/wf0s5zN3LtatNXRIA5/C2Gykql1PpDdBIzizld/TzUDMYSVejyfAMf
2wfHbnAXuffaK7zBdDF5w2hxfMPsotvfdbboGelKmykpv3xk/TOveVY9kQm8co23Pg88lnt1ZuAY
yOhxlpZDg0ibJlM1iRL5b3brTOJC8IYjo+VUvQ5OOMjNMJkFsN+RnDFhNTdqsQHVitr9NbPHC8AN
1J1kid0raRCCPgrITyErbcfayppsPtD+WicAdeU6YOrvjN482m4wTkcxZrpSl8qX6qTPj13shy4q
xY7DJT8k0rp1BToVTg4QxzzItEXPTpY4g4mvty0Oj9kaUQkGH5qKBo5b9G4z2Ei0Wmh9JXZ/vtZf
nu+Jb18HdUOSDEUBpLiomM3wXGRD5UsPDdr7bitutXrTl4jegZVSfmGZ16xKR/0tVo6F0Ci0VYcs
Ua7XYrO/npl9DOy/r4btIEo0WqHKfq2ggaYqcm+m8oPfEQ/WSAyTwOL3WNNgNU/6urTseoUfFf3C
mI2MwRghRFlByW/tbDiBptRB+PIph7W4wRnkNBVPcn+o/W3SQwrE1gFduxVvVHAmeNAiDgtXPrVy
KczAjfm/P2GRXE6RIEyS8bHDBkdG0MQy7hPAVvnLeQDavZJ352wT50cOImqy+kaCTS7MXeFWxc+W
Bh8squYB426Y1bl+p2fbYHjGWNO4iku9FDE+r3Tx6VNN6JKujglSv2cHivhH1Xv1G9RQ8RjszZ3x
WuGgMjEPs7m1O6wlzbtZLD3R7rLURp8Wl4/eZAC0an+nYLzAyERIwzoyim8liNCbMX/txYeq2/y7
zXJhMs0ZtkQFjgo61N9Uvls5zksma9KDhaQi9toox5FgRMV7MiFTNd0OyJxLq2wHQIXO+a7v11DA
W3yuQhqu01tY3lQTYFsvatzUbZ5IEunsD60L8rEdnSuLvbgdLGRugA/QNPu4KT4FnKocyjzsOhaL
6wi4NDSGAnwbXBqLoXXsZ0fr881w6rbaXvllKZsJ8BbNFAFqgh1pNtT1CUsKsu0O1dNXGQjfMWJW
91/YBl+qioCIGoolWQTIZTYnVEFvBLEoP0wCNlWOnuyAKmIGgwWRqjK9ZzY6f2FM4FBW5vIocqIT
DW6QAV7kobW+QVUd4dwN/iGzFGFzTZVOu/QuSTexAqcBiQr5/L9/epfBKBhDgW7QAx3PxgmU+6be
pAh/0MKdlOdSuOvfJSZ2GQ43yp8s3zOlxr4eAgqvuXP0d1QQALcyG0jbmwaOiu9p1p0KQQ3d5116
o1u/YnVnTTtTfc70h6F5gA5ruMY9fkhWcQdJerKpkiPISz9nmB9X1JW78qOsW8S/mSiloosk8yGW
0dhgx1uBGKkPyXvGD8LeAtsdpBGr4lZPd4yoyJDilTw+Teqh+pMrQP+wKnKi1EX5Ga2XBm0k5XaM
5xaV3NjBUVK26MILKzxAjG52ptRmhSWPWmygK5tBLLYbfOA8sdh29wM+LqajYa3C9BBQDQCOEqYR
AKjRpAtPIF7pkwPxIRHsoJxdkPIWBvaqA7h2rZWrfL8yQToic68ZpLnoFC+uAiFpdelcpODNE8zE
nQxfkvK+Q32CjsarpTDOQV/CeGtexC1fpoaI2XJU9hMeNiInflyFN9ldsx435BEYBcuyq6PAJ616
9Mj/ypLrK7ehtA+aO+UacMeYQ/zXr/h16YsrYGzCOtaFvDpNeKSZtxVi+BVS77gQrcsUTyf2a08s
EvTftEpNBFQg348En3sNkrYEBUBCs6h+sYbnXP2Z0oUJ7gWJVpfygMY3Ok+jYks7iZvYWgmk3PfI
cGu79CEMViv5FVm1ebb2ULzM3S6canzrvp6e/QIpmrXA98y6Xau7ubTNhye5OsrWlsrVag6FdCwR
A1FdhoUebs4nvzrJKBkirgV+WoYG/P9ew87vCQU8kBgAzczFeZaSeJJCo6xOen2oS1y34b0/thOH
lLvRzn+VTtS8Stm7If2Y7OzP2UvXdCP+HaAvlHhfFzEnSJ+CSuHL5VS2VXUSd5Swxu9k2kriXYl/
e4mD90CH1a7fBJfWPPChiVFt+XvUNxEuPuDiHFrEoG10IIXulXV9T5vndRmMM1B8nSFYX9c1Zpka
F1lUnUoLz2vg69BmnB517AzOwoqMAjGsznfyjrErKDhsduZZi9D9qmwjWVcQburu+d9rupA9wwgE
3ysDnDHxylyUUAqjpiaDkHRiuhHUnkXhUHgK+B1H1Q+9h3Zdg20aeFmsYv796Au9hq+PXmbQlq/p
pSFWJ/odQuCo8UsVrcxqJYCAxoN7Wlma68vrAeOCvf73/JafMIz7277VlBSRhz3C+XyIJegsu8Rw
49hW3nwINJBGDsZ9/rPdlt7w11S3KgnLkSmVVDBI/RXnv4PEk/c5Y3T5iiXtRy67jBIQpIhuXGUw
bhYvM06bPCvOHLLBS7U/xSwEE1gOBVsRrg06W8ByjOGUyesU17Lgtjyf+vJPrex87N18Bn1YM2jP
zbiPczuttw003hk7ZLi0o9Vn5to2uXJqx+RpQ4t13dO5qLFUuqmtrVj80M1NZEYrYVcgp0/nN4Yt
xgxGcufa9Fq74gJ30PpAN+Mjz7ToG+CpiUW0ikSE0lQC80uWr63Rm/AOhcoGUBCUoD/Ido/XAEWP
UXY4223OOJk15S15ZXpDO4BJPwNPuwzwiXATpbR9+tuV+qgmo1so9355lPqnqLrHNqCuN1GzUf1j
qz8oEEuv19oXFEr4PQbgljlP4qpeBC7VSo0Y4bv6NAO4QnwsdJjumMPJa7P26hgQTHBXDg6/sj4z
iku2SHaRMh0m8SYSbxE/wReFLmt5y6Bu4sjA3o/sAV5IuB6Lv2320hVMsUjEw3s+tifdMBsfItvE
R85n7GckSFEHN2P9WACiy+tnlBSdUOIM+DeVhuobK4jihxARk8krqufM/xUXe5G2JCS36yRW0P0X
LjzVmHljmmF8nwk3mYhNVa/Up3aXb2kcDWQnuM5VDOzGgRQRlVZNfUamethMtIq6AxrS7SzlMuy7
4rZAiWWWkp20n71w4xc3AuWEDNLKf0jx2QsfRv+mbDHuaHZJti1qN0f7T8eddjBo2aMLyQWfYzhK
L7FHdm0SawwAUSzq7s7J77TJHNRnWwRGepRFGZ0bT0jD/gCXUSWzK/N0l2ICXYm3vfKc1a9q9WoA
JAlB+yJzdQYYMj7SltQwSfkgKcsPZao5kfoL5NisHHrSzLtBu2fG029zWmjnYK/1fNv8pZLvDRw0
UwmhQXk9+mvgDGhrUej9KWEaMhyf9qTR+OGAJQm6XZ5uq+Fn0L0WOmhvadPd/4+sH9i5JkCyGcUp
Imi2uFXOgVQWUTLv3B6J5D0i3TOo2+KiA9RiBnsJ7X9ag/+O3hfmPV8fu8iIKm4T9gePnZ0GyuI9
pSXJKGyN5o3NjzUcI+HDenqwlzdXGVmXdiesDoWKEQ4mcO6vv7kRVcjLsVWfkvfJQ7T6RYQtU60G
Rzs0t/FMQz8N9jTinXjbyrQHUM6wqGeoe/79Fi7oIFhMeiSJSx1hChL8rwuRpeZMWshCUFCZiVFA
9xTqkVVxBzpMhElsyyc40+hrYeXrzAS1ESKAN0FV8K/UpRf4ufNaVJ3DzF90wr6uxfBraRB81oKx
BUPr7jWoV9RHSFi/WQ/KQxKszxAMnqVd/Qgyb5OYqFJcG1ZezCc+L2KRe2Vh2JP/sAgDeXRXtrMN
pCEHgzs8grFGjF3z4ZqA4QUM89cfvvgIfVkb6qTyTPJNo0C2i3BJrN32ibEC9zWWm2r8nXc3beJU
iMDLW16Jbf4AufWHbnctHwzYTTZuYWc7k2ymG8nkMOxWzoesQzB+jrDgGv30nrpSEzbX7tKPumeZ
NiAhNxfpdECMpQxoIpujkAqsH6pbuqOZuhaQ3IwBrmK9ikX39ev7QkuLV/bpkXOp9ilFnuIo6avM
n69vwUAUwuknG3bQhGqz6fpQh+hjopvQggVwQfxoo6O2KO6Jh7lGLs+brnMwwJT3BM4A8j023H/P
t7RDruSIF4gAX9e5OOg1nZazVrHOxrFUN/ppSRjb20BF+jdYTnSDAFt0NAMYps6DB/o/SJ9xIV4j
QJrzHvr2jRhw8864ESFxfH1hZ82SVYUjdoJuj05Z0a4tcpFh30wvWrNDMq5cWWenKXciBisVLjfJ
LeT9QlvLhqtqdwVmbgYv9kbXDznox2kLdMhESwPWFc7JgOriTavtxRnmLD2CvF2DUNaLm8xNbzPS
PspJ/m/iTQYaj+ves1wwy8+xbAtu6Wg7I9tJ4iYl1/pot4vl8Vzep+/APwNk/c6ip2hOvkYzQPNx
hab2CxghSPG6Eeheyk/qC0L1NRIkI8p1+KZe5XNcjNef3t7isjAswxx8i7dX4IGALjs6Zt7553BA
dw6vomJGOCHt03BoXfYZlTDCYSHseP/vlXj9HfnLfvq0EO3rZ9SmWqhKlYVIHOjpOAVrzNgMXECY
Qa/UftUAqXoIb8Fh/aQqb8rZvVl7Rg46fp+1fFLX2taALFQnu42flD9XVnfxNSHUMquakYtqi93e
FxkcW3GO4Bhy4LZsK/p6tl6vnAljZTx1sr9gU6MVOT8Ij2qiL7fRbKN1mH1zu/0PlKl4W5/Ws6jQ
WlkNcD9mPRArH1t91WGIcDQ283S0YORG2wLlEpUxB+jvX9eukguMNXT06RKZpJ+wU5Y4eVGLmyYy
fPTLq40BBADwkxNiKeiayokpKnz/PTAsMnNgPH1718vNCkPpxFh3571il/BVrsLjtEv7BytVqLqq
wsxJX+wfs6y7ejTNcsZcsZeL0FEqR3web/q/knlfkOJO0Q+tojmpSECTaap38mpUTw2GEfVaQeOg
HVfRTXXw18Pj+f78pN+FZ0dt7GHE92P2x0WnEPIsWq6j4CgBwjs08FysE6qQAmrXp49G8TPJ0PZ/
7hBHRImrRFXQacHEdXcm4KYSlEt/n3ZuE/4Org3bLuYYFlBMPGs0mhjLdoGYClrQEUTI+ubbvWZE
03jT0NtaSFVLl1JJjrgf+0eGTVCXQ2RlSQJ7896HR2QpynVm+qUzg2EHwyVAC4hyLLMe0RiFOleq
U3rQ14ZXrqvNtJudImbxj6t7cg5Ui2tAFnW6/pbEzPnbsLH34zQQDFo4mE4ghTN55Xlf1a/VeNK8
XvHKt9gBcUW/+jDlu2G+wCkD5MwbxK2azpenF9T2v6PGpZRLFpFln7UApO8Ttsjv48Gf20pT9iPf
Gp4y/A2dEr9FYzvHLCvcqqiXQ+i4cjlfffAiqjdl1XElBhXhIceMmo5FeksZ75ylYDVzGTPdzbwS
uJmy/Z/8ZHjCpjwXPrStvobxeNSTupTZhuCskfwBtwU9WCs+UBspoFQbY6Grh1+/9PElkZG3SrFl
gsb7+tS0Fs51VPBUdR1sCM0qEg8BPpK7Wh3dCJ38pt3nyQ9x1Ch8N3FzdvRhm4HTQN9WsOW/Fh4n
tNT4Z6kbYhMucgX/hNIEmsPYKND7qdlscMzvjDSpPn2QwnRNYKNmB6BpfhEzQX4scb8cVRuSFtaG
vXgYlL2f3U/R375p3LwHoxW5ltav0jcFI5HCQVMMrxztLj1ey7svBWgsQP7zPhZJZNwJRjEKFsGQ
GMgcjOhG65umFQpEv/rOFSug4TDQII2k+kr4ixeGYvd/MtHxYVfhsAf74d8b41IpIMvcnvPEBfee
Zf85qDVFqARjzmuNV0FzU3zXQ3gKQGeoQ5SVhRsJrXtbe5smpxBwtXVFxuI+reD5SovOt2CJQXjE
Wxk8auVN0CDxTusfEaYWTS8/e30BNzgG0XtlUCRf2l2flz4Huk8puSwXQlhlJhlmfcCzPIWhgr/n
OgGOFrjWb4RxamwBgDtD80HqBesosJxA62RuQqQZKa0KVK+vnPFLCThW3jQWLB2VCmXZXeiaTpWr
gRc6B/xctTEzvY/xO8QjlYnSUwJMajZ8R3PYVSNveLqOIDDmY7WMuZ+XsAgzYyYMQyuxhLk112xV
bE43+S1gCxyaBjobbz6cwQ/VjMFfmc/oFOFEzVze6yecRFf9mwD5SWZaA16u32a9i45ArB+D5KZp
mB395LhGMD5mD6T5Z2XhA3wmkZQe11DrBbDh9I6iBa35XRXbs7V3cePvUdcJfudvvQqqm122omQ8
p8dz+qoqyqqk6RCPu6J10FJSED7sNyVvCtVv3bkOg7pUzH35Rou4VBjt//lGpQtTZ3u+Z5M/Cu0K
IYeErtx7eBf+MH/CQSiPxg2YC2uVPFIsYVolvprNOsA7Y1V6qLpvgU+oV5ril1IGTGEMEYAWYZM9
9HVfN8WQns+Wzr5+B3fgZ6fJv60jKqiZ5BhDfXCQOO0FWEfHDI08EJcrLb7rkjs0J67e3xfKuC+L
We6laKj6KGQv1e8QA1YVQsFIqCSHIw0kViSf7dDTxT3+A1AH/Ft18KI7NGDP2yJKcVG1rg0WL9At
sEIzxVmakeIS6vLXt6PVzczAZkHhIbqxXnE1L/DsyTwL7tMfydwJ5Q7vvblLfJ6Fu5TgkJ+QWTKL
g44tFF1nckSQWHahv4EwkG6Ykk4PWbyH5KvArBNvtfNdZGwgQQ/vcNbGR7UAYUEBCl/+kV6yWG/1
19GTt0i9Vr/07UOLRQsW3ueNwUSFpmzBkGxlAC4THTSqj7Wy0dCoqF7Cv4GIwJTdwC8Edf0s07wV
EJl3G+UlZYpjjK9F/6hod2NqrSxA19gHWPDWfEe/tsMuzJW/vMNF5PSLNo3bjHfYeYCZYWNETiEe
sFDB6GwFUPd8OyOOX+I/hScAj9dXzbMCJw1Rny65mQ11oAJeuYguUExJk0VFE3VUqiGkL3a91CXh
gPVZfYJUgCWObYpY1Lsh3sRos77DY5lmGnPgMtU3tBV9np+IPZYMvH7r5dZHcgHvrzl7azAxl8qt
eU17TZ5ryWVU/bzAxUlQAlOKBpEF5tEqlR2ZxA0LwOwl985P3YaxKVzsdj37J5S341PgNitZOhho
emMyHbqBo+Bp6NSjk1yTN7uYVpBaK/DoRWwqv2X0dWSZUcooRk4d6l9Ee8ic5Z1Ce2dwwavih+Y7
wwA/FGXmXnay4K41IqLdA/AqjLaweA6tv/9OLC6QMPienxa12GNSUEiSYrCo2tVRnrG7xs6Tp7Qh
l+NC9tr2VugpzOv9GD2Dm7KSEwh70dH3SOuIYbsSspNmY3HKnDNCFROZsqr90UVX5u8Xg+3nZS62
XTKOci+HfNXOY76c4aQwvcAh7h+yHT3FH7BqM7pVVJkV6NAUOR2KJGnYXXUzuSDPOb8vcnPSZOQX
lqNQcZBLcTC7+hTQL0PTW8UZDpPdlfhWbFU3pKk1PZgnWVllx3mw6R/wVGcGs1LjvdjBb79jLt4A
xG9hx+Vv+EGo4Y+x2GTKqgV0/Bo51lUI9gUU2tc1L9odkln76jSvebY/kpp7i05VeosSd/LcQOzq
Md+p1Zfy7HV0z/1dYZ0E6RHMhgO0wokIibKX6gfgPphH/D1rxiqmowTeon25eo/N18Ly9BqMHOCS
gGUHWPn12sDrRe6yvJqXipbvPIJh2opmg7kLEkeA0otJQqS57XgTZERutLjEjWa4Wesp1+SOL7j4
WHhS/Gcti0gyFd0owiCd87OzSZYI8SfEscaNws2EbeM896icvoIH584gsqqhP3D49/GULkWzz2tY
pEBDPUmiODbzvle4z71Y2wzYRKz5yYfeSSJHro7M6eKP5rBanv79+IvHjoYdvroELaT5FvWoVYdR
HKYfr6B108alaQdin7IMdY16n6Humd8F46kH+XrAdVxCZ0tM0UkQ7GsJ++U38Z+lLCWGSnkoC/49
J+ySNzWuSki0VWUPMsBF4WhA2+uQ1E6gYcITnLfhtabhxVNkwCZGGpXaUFqefF8SOzVLi/r0Ya9F
ghXCScCkQcOc8vwUYTiQosuZEQFDda02ayPfF4hZtMnT2KLXAR/P9m+KdovoqBXuS3WaZy6l/NTE
v8L0fwDjZvNqEggYdO9Z8KLlGg6+oSRjzDXY4nm61or70c5uDE/65R8McHCzSlqmQtklYYpX2ruF
aQ41TwBvavbsAVwP7Ny+sp3mE/PtdH9a1CIQaQkql/mZRfl/a2xumUlTo7bhppF/zRrbiDwwVUjs
Yo7wDpIn5q3Z2nj6oK6H3wgGAXp+rbK+vMU/rWmxxRN5ykxLTElUYfwie4uaLPSkFRM+V9DWfXeE
eQEGdpVx1pjDUxHq9X9R7FxsOgFIgO9BU9ikOfw18slBap5bn3XU4ACZ+MpuIWI26UYNPgmw1SME
Sv6LidnFQvjzc5fNDis911WeEWGKYuWDhr6l+Xejuue1hjviDx8YF5KHO/I2qGyTa6KOabkiud/6
6vR7ftXft4fJpjUlxDiXsyhlpAk1ZmF9mu3i6jWivnfJLvdoKZV0pAGNrrpfKlVLfsBz4Ja0JKke
zdvZdbffqOLPBmtjw5WAgtK2df69dS/AXTlPOlMDZC1ltsuinimsvvCbKZjXhhAj9fUasdTCPBYS
ej6PUYJWJQ43OCwdNX1noCGWwkolVGH3Zsi2pu0QkIbqlkWrErGelkvN7a3bxnA0bZ+AFqGwZvIl
voGuRzMlP7+nDP3FWzzHOIYUStZJLn6ryUmT3mNgJShtjKIbVXvklSVhq8QwZLDzM1ZWfVuM6Faq
N318iznO1Y904Yb+iIBkQdBkrOWLKOWo1OsWJOTcODGBESE7qa/r8unc/YjkPZrQGTO8eYCStXsN
218LsXpX9LGS6B6D5ko9cgmu8WU5i/zVOFMksmWqU1t5AXqq3jwD7+O1km8KlxymoVXLANDYatc4
hR8F/mK74kEmqgrMNiz1PuCanxpb6PJn50KskLWwo/QkR7eFg3WO4gXmi97/8gNPKRwN1Kqbehp8
fgVy+sZ0mCJ4jbJmFnJutlblDe5ZvjODO1+ECJ5nexH8/B3E9n/v30vHnAE84lSyiFP6t5u8GmEh
ytSvpzxwO8jWoEvmkIufqeUYsPndeU74Z7AZemGSTVrFPByzu2v146Uw93kdy2s8UPIiawa9Op1T
p7FWH6MN+/w3Ws+JKJEGVN/1Dvel0uvLUxent6SbUIDqpaNv3Za0GfIt2FR0nYdn4OGqY85Gvh+q
mpzMya6EG0vaRu3OTG3EThxrG9VXavvL+/Y/3+MDp/Zp80SdIVVIq1UkdsGmQyOPbYu3BGeYvmNg
4yU4j/uVfjX9+f/bCUu0elukshHJGmh1Tu3zkD4kcCzDW7FAI+V/k3IVEV8cR6PLOKwCgdwOJy/f
X1+P+JI43/jfzhC6jR8JJmOnRZqC4P0UyfFQnWp2I3I1zYOUHARkGaAGcxmHtn9MbszJd9LISVsX
YKI17rNicvsepkyYAaG7wcOGXriKPFy9zYWjCFBduKugFKJhUYRuVoIvzW+z+OX8HnK1Gyv5XjjJ
IwbvLsYVm+y+ANmVrHuUvap1lR2xL5OUCiVoD7tUIfBQxCiNLQEsadBvAz8HIGHXoNNgWS6KVug2
yflTET2S9vk+DPNZmS9HBRPEw+SG1d8q3VKn1Mz/ucMbD5N24KyiHqAeEcXdOqiPo4DlcI9ITVU7
o/CznV5SaTM2G1O1lWHb62uJhoD0qzTpwO6bJ6Yh2g8VoTKJnh6IDAwtwNMq19yjPtBm3z6OjhH6
nPHOjbyvKUmWNrEsZSq4bkVEv+0ZvtpsYnWO7GiTMa9OjsZ5J27L38a06u/CZ+PeWtco2f2Jb1qP
18Ld9wz/vPWQQYIwuUXR5IZBw0Z/Mq9ZpXzvFVsifSkgyjQdTSYkizSu6boY/XijpHDMoPHLiOxj
G3oy77iEzz+Vx+J1FuKXOmBslQnUc+3THIvuDGzqgNhY+dpAW366n2/bVMDI2ZGu2rp/y36/LnEZ
+ox61FqrYIlmx1ip2hbeGQQjDHhqa3oF2/YxQ4HNq649+MNE8ct3XDx4Ef0E5i9hmSs8GMeNcDjV
kUp7+Bgm3WooegBg5Fb0+LM9PSA+28ygTjI0YsxVpHsITKD0GTcbtFFsK/JiRx7WlshRRMgBDJlr
ggm4T9OXJnch0DoCIyblEAlHU35v8vce0E0m3kXmrzRT7RYAT/2K5+ToKD/p0DuFeiVR+w46W/zY
RUIw5mmfY/VdnvRj9NDNc9ut/8gPeKZrrLgjIrTuvwMq1dQyiM2PlOA9sPH4m2UQQxRbUPtqKE90
hNMznPYbNB8pJDBIKtOdKLxEmbpR0JE4dytzzFboT/nv0cNrKDvquwGJVfO9mQXf2pXmNuZGl47o
VEkH7VB2DtZ3OexKqGMYVvceWeVWhT4BMaq1z7Ljv4IxQj0hgPo4nixpPRjOWV6VRuYE0ANAoh8B
U+AGjjzRuAXEO9I9QcSk2Y2h8xPtl9HcSKadVA5wTinantttd345i/sYd2a05KTzrkoJULTKW0f3
8rfmPhydRt622QHpMtG/13NOTfhGstCgXBf4+86fraTPLyUW24/GlY7I93Hi/LL5FzQcw4AXvTjo
6Vmpir4GFWA+WZA3VE9T7GK2gPXadQ6/Q93kpwR/DRR/2XmIBpi2kW5Uis3RkQGYbZN3BMGuccC+
06a/LuvjDH66z4dxJFj2QnmSqtdB35Q+ha3qDc4ECdnBZz5EK0ZwOtrhw65CrzBYcRlkTvyQM16X
NnINAnsXgpyfVbP1h39v0e9N8cXqFhEglgEVKPSyThbsLprv9ZZuvS08KA57sfBCc6WK+8R0ufk7
7LNW1hpumoSKkOHkDxjwzOiORtgE0CWvwTy+TxQWa1scWKvuCoSrQVucua6RizO2IrY3giuew5WE
aIt/G0fUwqcSShU9wHybKxv6q1h60Y+ODqrk9Bj4DVznP/z2dWxfO8DJK2aU10ofab7vvsXR/2y9
ZX2a1JrRjBLfGFFLfyfOkACS2JdmlfT7JLXV3zMvH1Evw9/8+/t9b0V+vCMLgwpdk2CcL9Kk4lyd
J99MZpreg9TtW7cADxPt6vgmrNYipILf3bv2bjw3kV2JmMRe7b59HKvvv/0/K1i0bqppyPJahOMY
+Siqg6jsfo8TgSU4NoO00v1TjzBRIP9Q0jefDzdFsPRbYgqunNlbxwE1jX0JR6QDrbkWxpMi3I4w
fIJ7sfnt41ymlu8BfHmEO5rj0O6kZitqPyRtE+iewEjXsP3ELZ+C+2GWjCwhc5dwBvOjFLwV59fG
uj8f0Ymqhx1Yy1P8q0bn8Z6uZCPfksla/FkT3ajZFwCdZ0d6G+wST2bSNeS2nzE/tINHBLFQBEH2
U+5fNP+FmxKbwZ+cFTu819CUh7n1GGC+Fr+068Cdkvvfxts8yNL3oVuSTAzRnzBpVmRLufg6tLf6
C6A30anWhlO6KLCGiePLT1Nx0MRX3Ify/Nd4fo3v1ZtWQHCSsbsK9aKGqXx2LPLeCY5Mi+4kjJ3K
dHCkWZ31B6SBzMmzDJRNCShvPmljVNzOCsEoqiIgyZ8Nd9eRCt+Ltnn7KRZqhZqhKOAlviaCaaUO
dSFR6crHxikyOzGd8Tj7LWizshDW5+hhX9e++tYOWjx1zqc+hdS8EcSiinlq8fvDfNhAUHcWfn4f
VDCSR3K56gM1EYKg3E77boWmbe0frZ0V3EeY1ZbDiWEa8Nthg35cJb3+F7i5byPaxRoXKXIeBoGR
TKxxHlXQ/lnPZfWw8ROn3LFvgSy56qrBExpNApsrCrqNy7iZimTHf7E3rgSKORB8O6afvtSim1fD
KKrV+UsxPznAWyuin3V5B21gri9Rzdkh7KYhuldva/Phw9Ln3wv4Ph9bvJBFpKoFRZWTkQWo60HY
QSoS6XPNc4ME9UhzU2Yb7aUz76X2LpV+nTGM6NnZU7cWh3UFzq2yhwhPXteyq2iLfift6XoWBTyG
3Ety8mh0WzG9F9WtIO1n78bQv5N9J6LBc+1Nznv6X29yEfC6RPN1AaovbxIxBNw4HHTwbe2Ylxz6
2QPqaoz9VgvPr44G8GxjQHK9RElHmlgmeg7sDBq5casiyKOv6QM/kbTkiAc4UHhtq7QR0kcKh8x9
9e9P971JMj8fDKiCXa/4HQOrC32TWWB8oRf3uQuEvEk9GHLF5NWDU8NUgzwbd7g69Fy5ULd91xDc
uLhrgVrkK4TxJTfvHv+9qO9NtsWiFp+hqKsyrPlP+q6kKmd1Zwg7um0+dmDNgRpvniBANrDwTGv2
Ak4vWY8lDTjDYR+LdGfp5AtvJKx2gLh0Jq2K4V7Vj5h/+jG8MtR8MHK8OsW8GLk+vclFjiqiXyNr
2LZxCOR3LrhxtDFA1v5MThCDLQ71CmzLOtiBSZnbXpAyBw/XSQkr+Bg09COWonjA0ziEqDegcwXw
FU8k5doHvxi8/u8yjY+65lOAbQc1zEOVZX5YhiTiNtGJDB5FCDPtCHGuG2H1AZsAD0Oh19YblPCE
eFPjWI3muY14e0Jh8l/Qzy4evk8rW+SrzTD5fRfz1em4GJsGQ3JhNzmV4mTwc4LDRPMk1tfZOvZB
5z0M+r7J3Lx4LrdnmPAmVSmmxql9dfp/Ocv/tK5FrpoNMZYWc3RDjxlsIkAzeNzmk+ifQAmHtoFX
xgyT7irPCI6ltbXiXdU+kYriPm2n4TYvGSWv/KuOW+qFT8mWAr1rIYhCirq4h/TerIS244XNgqmO
pjynNNNIZ1IvkNcRY0jQnQxtLTcQPEM8ltUWU4G2cvzfU+2BAsz+ZhFNsG2fo1vgFPVmrD2qFmr/
F+Q3MewoHqvgXkVuBVCknhxmNlJNFrNu9DvVdyz0vK+U1R9LXgTgLz9pcZUpc4zUmU2dMs6Otar1
vdauZfJNHbbPDsLB4KQWLz3UNqnvVCiSt2tde8gIUoi8+SqD4TWiwpXdz/3/a9eD+v16+LK6xT3n
50E3WvX8wj11F0B4fp5vWJwRcWqC3rLKnMjrrsnKfO/iz1pCM0Sb+RhDh6XWZipqoVjJPDWX5v5o
UQGPIDKDhIFIk7jxKXiybNQChswtwfUhE4luih3PiE35apS7kGt8WcziMKBC3LWjxmLmSRDcMaBf
EpjdwOHq4FyYE2ZzCL0I+o6OUbpvRjuB6tZDmfdGk96706xz2aulWTTlKcV04Me/747vo93F21qm
rfHZ70yRBWKEMGhudUeuEUZOvVJeQm8t/6H7lmy4yeinoC0PPhqB1Ly7so+/d1EXq5h30qcoC2Yg
kCHYVSQShvGrqe9pUOOLg4NBuPNj5g2Fg5qVLharGEcddQsGLPTGnKv+hGp+n3g67gL+jKAX3EAG
ZnJQvZg/OXsQ3yNQL0NzTLaB0qDriCC1K/ZXWi6X0n+FvhZoJ3PWsFqyEka1y6oqaf73h4ZNSdyj
d/mEKjV8yq2OcS8D2GsOPpdi7eenfuAxPr230ZisPAp4qtV8wICYUp2bJ9yQrdSz2nX1SBPTDk84
bL2BElDgrgv6XsHvRAfYjhaR14S7RnXk5hqg/WKs/c/r+GhFf1qYGuuBWqh80JSeslTdG8bDuX1Q
K4DHRw21CMRubO0XlqVugr6b/KNKToxDpZsa5QcMCtYGel6IIz1fo65fypW+vLHFgTRDK5GkkDem
rUoTmTRt3HcJDZJjGx1zWAHT6twdVcyCRMbFne035YoxBXNp7SHcYOIT30yaQ9oRckvVszFkaB60
s+iEoy3125EJCP/4Whj5Lg87n49Pr3NxSs1Szc6JwOtsEFdEo3dfyscw2Ktuch86EccDOfqDAlwd
EzGi+VA+VePuam/nwnUjITfAiN9CdVNktP31mE7c65066eJJHI+NdTTU31Lx2DQ7EX4pdUuxb5pt
4/+O+5skwzysJD2i7BDG5z6OVnI8roTpbwcSUXsM4qP6U85PwOxKGXOr/8XZee42jnXp+ooIMIe/
IkUqWrbkWH8I21Ul5pyvfh7WOZivLGtKgwEajU5obZJ7r73CG1yjcsrS5s+y8lCD3y8oTiX9E/03
5CKS6DgKJwbpk3QnB+uuPVXmZpI+z1TW/H2DrOGsB5VBRXohEjTpQiwxQlnl/vssGJzQsB8R+9ZC
yK/QBPyNzO2DS1Ap/DDqHZ3hAA1jbQkkWphIQV4KerPxALdtLxS7ytx1kdOjtgKaM8aWw270l7Hd
hoI3YIIAVbPaQ/FCeBg9rmSEpTEPtzrQcPkiAUs7Ec+9sve6ZJsZNCt+DOa2yl6E5CVTNjJ4scAT
4/cUGoouPEHYqkrXOq9R5srT17Y6Vcop1DdKXdjAN3CrzIaNEiKh/vLvi+D7sNWSTMNAzQVfIsQ/
LttnVVQqmTCq2amZk6KG70UDHq314uf4lHJjxusUjlG3S92bDl7fg8XXn76oX9p+lMd4UjL6Y7A8
5PYoBEuNRgQNHNAqi3Atnj1LecDnjT4/I8sbt8/VRzdRZYJBh4noN2Jnk5ytshqt7KRi0QLZtl7J
tuXOiapkLKoR+oeJchxtQxuHrHr17xd/paSU0Mr6z69f5HB6ksriNBrZ6YzlwvlBrj+l8qBpayl0
5cSb4gNghEVPa3wpeJFhDwyUGMIF6Yr9bqb28IO13cjcvlOp2Az4gliSJCmYVV1ONfWwsXCUqaAb
aMDTK2gB013J5kNI0HA1cQF5Bhpwxj+z3K75jYV2Hd63yJzRWMwEuAO6rdeHBHtHv7Gj5r6cy83p
NxbxKLDEHhwPyxlRTswwVFZjvDGa+1F4VTrDjWlb//sFq9/T0Plh2NuKyB/feGGqAndPt/LsJHrS
a7yatiKU5pcKsiTjLl06ncPnMPzU/aMs9wxu44XqWN4cRs0cgVFbKRdK5lhUwYBZxTm8T29TlTji
g4mO2yJqvH7cq+kq/ihFdgfEu94JxC1+f8JCcP/9LMZ8PX1N+L8+y8X1pYmd1ShalpEoSS6yJm4V
0oZI9pL8bq4bpvwY31Y+TmbyMlYjRyk26NTuheDNF34NpEOmoOEXQeL9/xVJ9OgQmguD+S99kzcV
cYep9OAdT0/jKQe1+1Qe2sLBHwjFkORBegK/XjxkPxglZK2GdRHzhZXWHISfPYoax+q1/m0dxHiF
mpEXZxOf+3dw3mjo7sjdr5V1XgWIbzDWCRVHeLyFP7sy1pRnjTX6MrSHqO8u6o1eSoJcTbL85AON
ox9F4k/Wn0Ggd3skBznW/v/CN+3K5czPwtmXVRSTpG8FR0Trd1TyOqcnJJBkiXeqnYarTF3pwgrL
EFwIhY02HkDeK0va/nhwDLsif8dB6N+b47uoGkgz2lLibG3K7XxJ0G76tpfisipPoepmlKEGKiio
4UNZQAsatTvQFYo9PkevIq4cKrSEhV8sFvL9dHdOXIE2wae1l+kkVk63yTOb6ZFZOqO0CFpXAkNB
LgvRFtSH8E4HwRWZoIZO/5M7cczXQrecoucq8jIVqVDv3092pUqRpZnmLUk6ShuaeFG6J2lxjoBm
8WS/5Q0+QHtKbhIz5a6NlvLPZHYlspkir/qXqbfljJfvjDfWcPUz/72GizhtinlrpVpans7CrlB+
ZcYKppNKq+r8YDqKv+u7l1F4sESvW8JLYUTpRQgOms//p1eBDoECD11FeOQiB0uMXOnjCBCH0ENL
uO8wS4O8SsXzW11iUJVSAeAp48Y94VhG170sHyZ5L65E1GhvDd3+8HG+xqP5w/xnNReFW0XO2Q5F
UJ6qEIcwN7UQv97ktPBbxP0HZjJOqW99CPAo5ZoG3f9zumo9w3TJouYWEH4RzLkQ4xD5iONrJnqo
xxEssKe5T9p0gS6ChiIowbiUP2LK4LLyUsYGNycpV8AxPAk8enYXLSIMGr++Vy2WxkFrjOIUPieP
yf10vh9ppJLtjFtR2pvJwsDCOX9qI68EGDPrDFheiI9NAn7KFvbAN3em8mHk6K9Tt+Mvx8zRDl/+
/fX1702/r6u8SJVMK9Gho2jFKXsVtYXQv4jTKhf3Y7qM8Wg37aZbWK+Ko73UrZPrMJUWgjVTa7R8
JSEOoa07yOh05l9zTAW2dL5+pPsQjjYCmIjI9v67ld+Z2JEkLiIb4dqaFhCEXttdprvhT4RzlWSx
DLbqlqz+vovuhWirJnuTY2in6EEI2/rD+hl+3Kpz/ySf37bZXx/nollcttkUGxkfh2uP9Pp9lpxn
nihFFl6nDgNwNo1E48Lg1OFWJDfBjSTiegT6zwr+SJ3/VdBmhRJE+sQKejBryF+gzIIL4tyodstu
OePdhgOSupi3UIGF+kGCaWhj6XmzCJu/8D9exSVDDrf32evbKk4Y4AHmhtHFbwaO5Myg3j/aLIm4
F/XV8Ft3B5R/bjIU/lyj31eAJRvNRYbdl8FY7ZVoFJq+OGHTbjWI1WwwpYkCgM6PvkzxBs67+Ug0
XKDOXlh9qsHeSG1JxnnPi6D/AxmstyA8OsB9LTGA+hCqsh1PcLbd6s4YsACkq7PAM6gH6X0W72VB
tcdqHSXQauQFqntasG+Mbb+TlglVrnTQPs/YW+AxilrVST+GAdTP5q6KnPH47/N3BSQiI34iirxk
HYLnJfcqCNCKHFq5OKnqNu+dYt2ETtN5NW5b6nvR3BEmmP1bdq/eVeOzIo6LOnw2jQNxLJPfpqXq
r3VjH2OY5fc92QGuNtEyvrFZrx4XDfYp7Sgy+G9Av0QUUqua2uKU/wYwiTHLIoHqh8I+8v+RvqWX
PY/nMLolBuOmfUvy6UpBNb+l//79SxRf2lVJ46vVfFxHiprVNNwTO+3xDeK89YTjzzzz73Hy7aDP
36hdrnTi+HH4mJbIlBC9jotcQQtn8m0dF9RTd2fh/oyI/PK8NNcWP5cuDJ3kHggAm/RWGfl9ojX/
MHaEukmzBj23rzdIZbZBUGoje+PBfyjvauwoIGfY1VZch2sVfspsCJps+lW9Ot+4F64UkSgSSaDs
yVDAoV5W710BfTGIe0pYL8ZS3gZKVVUvpX5/Hh7M6F6KH/P8GHZ7pHLJ3JwSJycEhcI3KXpWp8/5
wDTitg1ulCtX0EAsC0VovEL4HN98rzKtnXKGZ3NqrP+Wyy1MMPmd04EKAeo47MFxInhtFIFL7MYh
uJqaoIwzM2LhyQDo//o5+rYwGsVsslPuL2NaffWyjlfpUXqEI1MLv8zIE8snzX/L4JR2Bz3YjGf0
yexCWQofcNWesMaSscxmuviHwBhIgP5+41Q3+ovw1fwwJ6czl6AUhG41FE+j/FScV3G2yodbx/nq
3YNAoKxQxM4+Jxe3X6KJURtmPYrBtmhj4VBa2FbvxbgBNbFPx1cAE4A9IJLjqFR5U05e728reYvS
JDaANyLglQwEl3NCC8r95OKXxytTOnrd+HKegjVYeOTr/fN+CJcZQ7RtHG5bdBdnhvbBbzxUV6vn
WYwpsw3JlS23HMHTg/ZZ31iT/P1OpCGJJpCKaY6Jv/PXTy3KuWApIWsqBmCgn5b6u1N3dbaZpt0M
xd0AxjbJC3BdRkodHEy2zdd66gI0wr40U0++rd4CW18rF/5ekzYDYv9KGCajstosY00RvpivOrq5
eUmf8Sgsp3EVDluSKTl7m62Uw4UF6nvc9N1vAVT4oruFWrh2FL6s5aJvKxtDFnXzmED1xnzb03k8
b2NlM8DMhOQo9zZbH/yXhq/jfeakXgV9GaAOM9lZgnr2kd62PqixRYPfigP3Dr9DqDo2O9Cs7ACf
teiusJbczxoMvOfbmpXXbrQvTzDvgL/eZlc2ihhGPEG9rIbtuOwZaeD3cUYkMUJ29chFVjwb+S86
NipX6/PNtEv83kWSZa59RddNpB0086I+kHNFCsyu+KNYrkrQXvilWbJThNpuvGLRF/PX/VNZ3GO1
Qd09EhqUxkvUJQ7FNIkq6ETSy9Bv9Go7ja8WeqijV9Q/gIhH59NZPBZ2spKep32BWJOymFycEcrK
nqEt3Ye0FZfyZqDW2A3Mme/Ay/rGa81FStkUr03xR/LG0IxiL3YU0zXujDu4dP5PukEJ0nCox5cj
dGxzOUae+iYFbjYdIZRMxVKsDxlNTv8PS8NaqAyRyfJpU0D7IU3IliU6zGW8C8OjqYPSxYygjOC+
+HBBMXSMnzD5C1oi6Kb/ieyeULjnwy088/WzRL6l6rohI7V7EcoLqHzYCJmAxxGxrVYdAHpICPTX
mKiOXCLFk+7/0vXlrD03vKvtpm4eG8NGOQAdvRv3yv+wGB39MYBI380uG61T0qoG5ZmOWM4yCjlk
wRHpTvMX8Cdjk+ibNt8Z9X3W7GTXYE4DJRUFqR6XxBtL+a5AjH6MqP9nKRfVt5BHUxzLQF7xqBV/
m6o7lesKR+HZGAxyGhwdpjDxMsFS3EEnKhKWibLJA6/9SVfZyW+Nqa7Mh2RSj1kmle4EAK2LDCjL
pTDtxWIWSat95jWPiXZsC1RZ8H60Hs8F5tYw+daRo/d2et6U1arBHLC4n5aDdAjkVWYy2Oqc5Met
43sFFICYCD12phtzD+lSG0w/0xybSromk/RcNBaht140xQEd1nIeMiz0k4FBTn4XpJLXaAtxrS/K
ddvYrbb2uU7tf19YV/rrLMcAn09iYiEmeRFMmqw4Z0jKzQlyncK5aXpgGSfhxbd2anUnn0/pTD7H
zwDKfvnpA1bGTK93QmU3caESijOPdjNtkdYu/W3kZ0ymykWTH5EBi7RTwpweUyFPodIHUrvMshsP
cC3D//IAF30IUpUh900eIH72MeJ0FP1gvEDdtQ0RMKfG6O18lwPvSIM37ZbT1RU0/Pz2NOAdGkhb
er1fL4NWs1JgJX4x01cYb+OcKjnqA/ZG9w1yFyf5F81NfH7vzx64nXEBICsj951TpAToDkrUs3u2
v+xoh2c3qo/vOoEcSZWkExPceYh2qf0zafKYDB19ghKRVGkx1rseCHgdAzkZDoaO8EGxp3b0cT5V
Cd7RsNlSfyW78D3GlTWlSEb7KfjMRFqKTiq7OkHuvBKJxWpE5+upyVfWsCt97FyxCyIhXOfoJvxu
34qVmu0go/SusQm2Vbgf0CO38Ell+JmOLwgKIWk3wr01nLp6AEeNS3WnPI7r8CBF+KHY4UdwE4tz
pSTCjA5jecStoet/Q0XIYqnEolqcBBpG0k58EI/GDuWHjb8JDVd+6vftk4H5mzt9qGhJ7aiTPqlO
J75qugEGgMThvqaJsr9ZyF+7zv9a2SVyIulDY1IjVsb2Qa78PC4trt3W1n/7vw3oOQi5uwgkVytt
r6SoGQKMtIXfGt9oEzL02WTeLWHLK6wdlNyoWf90cL4Dl6KuV6Sm6AqG/JrpiSmpstsuw/JegW1c
OwEMagiFeMRENrD7fDt17zJq9zXUGer5TMG269Yg8Gre9feaLvKuslTLyDdYE/ilnovFwrEscjN8
nJdltMTlIr+r490ZPRFDdYJund/SqtLntvpFt+nLW7m4UyRD6s6lTC9DWJmeamurfLLDHJnLJ1qY
suaUyPqdfzfdc90iwh8rTsc9W6UPDS5RIoIjsyCpkt1BIOyrH2GDSei52QzxS7OMEM9IAE+fE3uU
d1R2pcJ/80DJh/KVTpAlK2KUp7uzpkRkBzvzGKbLnKZ1VTpVXS78GMtNvDkmbLeNZwUt6Tp6ZFif
BT+F7rERfgkRHC+CbxRiumY83Lxv57d/+W7w3MYLAXKwhYve10CYJtR61Lnz1xGwCFYKG5WlYq3b
o+YU47OfMcIurDfo9MWjtukGpJh2ie74/hMkIae9da1dvRV0gLuijCmFzqq+rqeIxLjuxbw4DUg1
1zBhQzy7sPj1Qmaoe7Qb/DvIIv1RQU7y1629+qdD/+1t/PXrFwMaJUmiSIpSrgUDEIdTDk+qAVEr
weoqK5iQvBvhbozWiBSh99dtw+JIR8zAmceLFJxHHDpjerXJ6rswgpu5MfutroD+cFLDYxJuguae
UmxJaDY3tj9z/2+Ck+Y67F9PcJEWBKGg9JkVzREgL34WoHrXwSccYk8a6O/b6hnVCHJcbTjQNkUY
DtowsNPFrBOnIBPggzMOuXVpnI5EiWV+Q2HsT5Z0sb5ZeNdCbZlM6pvHkRb4sxWJRpcJMXTrPQ4e
jGErdx+GdlD7lZTaOIRDQRoe3Fq7K7ipNC/XXiYkYS1SU1qkByNwTcnNjSUKINO4O3erWmZUtVYy
oDD4SC/EyDljLa15KZD1x6j0ZGVpVC6qRVWKScNdpW/P4VEtZ+HIrHxJjAf2VqeBRTqgcASE89V0
B/CljD3MpSxAaBJ0R1BHe4AMkFbbOCJ6MzfUfmT+M92n3HKb8cEi8az39c8xwzUD5Xm/IWgIv6zz
zV1Kgv79I1sGEtKQ1Jg2fRN619va0H1xAI5QMGK16xTBZHT4FNNrxyX2OEIK7GzPiitQ44I7o9RM
j1a7cXa08MmMT2a0Ss7vcr3zRc8aMChaoQYrGJ4qYbfUvQCXtAh7BoT/BUNKxr8W/1oncMFidlDp
8oES1ccYlZgqf5TY9+oSxE/7nr3FD2q/qHB/FBdYbE13MZ5cviuTaOAKEW57OOpAUJEupKmDo1Fm
Z7PgMzjuhZrPf5aJe05yfssQClQXaeEaNBal+MHEfbCjUF/ln2JL1nJCXx/XO8sjI+ucuHdLxAuG
DU70qT+3ZmekQXPMQycXnqbJVl9VMlppkVdOEb9I2jybkqAGofnD3EuxpwDOiY+FQO+SMB2ggtmA
94bKZb4wHDPY6gxprIV5CNfp67RBq4DjA+sGiWxgrTCBp83wHFZ73QSGrtYkhiRfOKLNmll5ejSx
sH+t37rRicTFiKIrTXtlrYUHHjpSV2mwKeOtNu6kAbUd8GLpQzjY5F8Yfj3BtKQqO6bWIt/Nuh3y
KnnCUnMFEv5Y3Mk7/0WKl7IIRA3h0wX/y5fzK6rP2nukw/7GzhE+cuxs6nvtSUnurX6vIu6XOyUm
JcjnMXLzoUsg17FXpWXRHMYcYIaGzcktkNKVRA5pM8BAFpJDc6v5a2RPSQJyOepm3Amb9KeZ2/Uv
I9nH++KlQZoafi5AVyIRSS0YGHOPNYiTnpRfsI/vpPsetyrPeLt1/12hfOI/9teqLrKTKe6CJKhZ
VW/Dsd7oz+N+HL38h/kGTqp3IDNDuZGB+TkypPvHfxdx1+AmX379IjPJ/CDUh6jOThxUSASyrdoz
lYADuRzdWa2iWwAZ1G51864Vj19+96Lq98vRiM22zU7GiVyoob24CKhUUSAJ3eYD1IYyLZpsFT5x
DbrdrKOINknjWet208So0Ce27PF93JKtawuuf8T3D9OL3G6RpGM+cKtNcS0t+LLgi7QA8/QJDiAL
jp9nzS4LG9+FcRTXPl0m2/+cnYEiZqc0jt9vfKL5/3x5Yf29QS5Sgszo46rS+OXzc3TfHWgV+j9x
GuO2CZ5xml2hP7Ax3nTlx43fvZK0fnnii4u8LRUrzkx+F5BYwpQQKDiz2Y4GkW9rS/Wgef9PkUtq
bxxUnAhuPPJFZW60inGORcYe1rw7zB/NGSKaLU8LubIl5Kkx0ol25LObciWjrBQuwhX+NA4V8zp4
F9eYcCv79hUyE13C4KMp7Kx1W9d6aNWl8aTczUddXMDU3EkbYyMflCMSweh4Ee0I7Unv1JguGctW
IPEVkCpejMJafjM1G9CdfF7p9wXTeRCVczBkVsGIFpDHedMD80RMgfHk3jJ3zM2nHKMsB9MuzTxk
r0Y7D81O2lvwYDmilzwiP7sU0ARaZJ/WY/KkHv1kiQTx9JMW5/bWZO9an412HyIvdGt0sMEXebbe
h3pSzXDIzsV4+FlaaCiSFE9TgNHuwlK9Fs/G3waIN9sEDuRogkdpgMRDmK0tWFA32n5XFIEwRMH+
AJyuhq4WqcTXaJxNhiSoeoop5nhvGvaMdetPon9vaq+d6VX+hrlnrIsLbE9bce9PK2KjLWMlctJi
CCdzV5/SzU45AjhMaTPBrlHdalzKrz6V5LPwpP7ssJs9E0s2aF6gcURMiXctFRjUFRuoPnOfg36A
6rltPjAdXpqv4ycAb9WBvNKr91XutMopwAwl6hAa6H/T05os1xw9g9bjxorQBqUj45nbfh1RYRV3
hr7N7tpHJcbFsmVQfVe3ywbNnF3xXu5mQjBIcnVbTA8x9yTTze4QF44PWFFZSeEWmR/h/JmK7/nI
BO544zhfqbO+vO+LMHIOYYPKPu+bNNKlC14h/sI6l+FO8M7h/0b06WoA+esLXwSQyRSDUJt/kUZp
5pXiqjZnm6ka524GNhzp2US8pd1mOpa5pJt1o8GnXFuAJaoqdeU8zr7UJhe0AGqJaKV0uQ9ATNUH
Hdgm1sWOCsaGtHBcju8dEP1Ppqsjf7NUHFgndlC5Cbq4pjcki/aRKYQ9vkq0K+TPXF1qKdplzN6X
t0o/cw5ql3H+79VeJAJWospBrKIvTx8n/22ZwMUxAUDbeiHRHdwVr/6vzN9M/WmahsWQP5I5myO+
4bbQYs75YHRbedyn4QsPpyYeGDMK+d7fSs1+BAmfakh67JjkICG8MKx9GK3PbbwcMQwwOIDRqvfv
NCBgCK7aSUmfn3+NRpXXkJ+CSxJeEuwuESmAipDGuyy/VyqcQFwkDOhcPsrKcTjvd4H6GoSPhvhu
MrtIt1JPEZNt6nqjx25YvXbZz9qIFzKyEr6F4ddGyn76wU4AuGV5HQVgqbrdH2ts86ZO6rUrxRLh
BjBgBeJwGf6sqkiDSDTSk3E+KtmhaDbO2Bz7+CWy1pJT/ui2iod8eZSsTOWnld9X4yKhyzi8zEH+
dlPqajj+az3GxWg1ntBmo3xBVXvm8MDGle14hWK+YOeFmzAKxLV4GZorS9r0Tnnvvwjr5k0MXDgp
WX8jGGvXUgw87BUdA0j5u7F5p1oT0qhtegKP189zSdO0AeLNWEzB1rvOLcYPOX3P+l2OCJnfvw7N
XRe4FcGupRN8rw07QX+oOdE6OoxYIqAra2Ut+tGOCmEXqcvQEc1sIbe/UJ8Ks21KOB+47NZ1eID+
HtjZnmhKuql6Otwv4CY4PFpOKW2Gbmnqt2lAf3T3vp22vx75IgFNInFURpNHttSPYNdAtG8ZPRbG
k5UekvJVbt7F5qnTd8CQm+RYKcdMOsUFmxetzU6NKHag7YibpD7U7U8lvI8GlGnGu4z9LVSrWniR
SWnzcmTcDEC//BnDzR3xw6Mvq/3UUQxpj5b6Syx+GSgUDsVbLR6CfiPJTriducXiCbKzWq9qZWeU
zwlexFrAPSQ/CJimaUu9s63fYfojmQ6ML8+MN7F7CZQ3U0GqBvAqMiyfWe5hB6Mx6zwfp/6HMT2F
0vNoeFZ1TMMnadyHRLP6PVc+dRNOob6upZNSYL46HNN60yoLUVmmI9UtM8IoXRvyqoDQXHiwFvXw
TjqiuVSCkwa3gXKvJ054hTiKvMVkInv69911ZSangAFjcq0ZMDq+5S5tMEhimVQplVtSPorCDvS/
4kJ1638n465p70vr+Sy5VOkRqioF+PUVCliomneuTprmPzfNwRx+6jRAb44Hvjfhv6zt8iCnY5s2
cV6m3HKS26m2DnrgseyX9Bd8RGKTfRU/iulRDu6aZQfwm6J3q6uoTsKntqvo3sDqtNJsrV3/+6UZ
3w/13MTEUgxdcRMg/cX1O4wSvLFUbE+WuUdJoTM/UmSNZcbivaouXqv+xfTO29YbPnokohbi04Bm
ml0adzp26dkZGsbr4ETtgkQhejyvEochB30q8R30qoI5Cy0LmulYbaw04LnNAakcLXj0w2c98qLu
rlvRMEix5YBrUvwK6k9ytFB5VqSNVe/i/qVl06XGskFrGBlq11JeNITn+3FX4QBTrtoZss/w57nt
X8/tNhdVFEO22OX8+y1dYZ/+afXOTrxAzr6xhCIDs4Yq0NtTQwcyY2iyOY8/GtNL+ycEtAiFDCwG
2mn0TRSQVI+YsdaYpIUe/ZZgn5S/w3YVz5yaYGPG+38v7sqY/uviLnI2MPKTWJVKexppACfyTlJ/
o81cLs1ubdRbXXQpQ0RMZwwQJPWCRGGwR2VZebH5lkYP/17Mn2nS14j5dTEX+4lpb94OpdaepnCn
ly5tPYb1GUqQ0zKrGeFgl02YSiDru223AtJszTSrjSbBctxIto4Pwqw4jj1OLxxYN54uq+Q2w/MK
jPDrOi+Kx+ysnZWi4qWd62OZ/jpnS2aYsrCjZXtEs5OTuQza+7BbInannp979QieABKI4AydM1Ye
Kk03NplyJUbM84T/3mQXtVfbJOMZc1M2mTOfdnmhTmgZbIbhhS6nVjp/HDnY8Acxs4eZJLlFrbcd
XPQ2aVZOdCJtrAnRuaM8xT5TImFgwZ0HJ4kFR7I7oep2C3x4/Wgosx8zAwkdB8uvFVpoTkqhSFZ7
6rI3oV6lzS4Z8WrzoIw00l1VrowPrszIteza2gzopEL4BxcbhXYpbFAsRCRQOnZ48IZuCN39xkv9
7miC3aL4n+VpFxmUcDb7XG2N9gTcIZoN19v3yUW2FD33bI26rGoH5QqXNJOGxXIaPqb6iCKShKBE
tUSJr9Dcke2ov8DRbpw+2Z+L5b9PzPXj+9cKLxqOvR/neq0SW6Z+WzLXiumyIRUY1PsBF5glA4Ko
3ubDnURY7d0KUJOOvlYNA67qb7ytK5zxr2/roroQ9aIYIsVsT5IsL+Sa2h+lpmcFbsj5XqWPDLk5
o0chPQX+Vq2WVDoTELDGCQ6fgw1NqiJIK45aPUALPnKP9JMDvbc0vHLSF8idTP0D2jX/foFXEC9f
F6183YGB2aeyJPCJ62VPMxyetcHc9oGJACxnZEpT7tjzCq7msPS7kx8cdXAwXlDsztbD/wGgOS/G
FFV8FgzQNxfx72xm8SAGQstFP+JtLD0WlK8I6BRvieOvRwYUtbGTrHvradbxj+vH+Hx3hsthqoeJ
+/3G9X5l0v51ORdhDkJoIFijjzPFOpBmGWS+BpcEEwAw23KEi30/3qM0JDeeProI79VrWbaDDXEC
7h5ecqV0k+N/PfYSKSSL4RpTtIsPJlaD2OQK70jM7kXyRsgMeu22pq33EBkzZYE6euCkkSdITwMD
bfOAT90ZzdnyqCEy5BQqUW51q9l0c1kXyX4fns9ZKwXdSRCduD42RAvFfx8cdQmVqESwzRvbtdmu
jPBA7XNSyz1ycjHm6sxIGYnMyADnxtaeg+e32/SvNzVnb3+BQRtDL0ZjPHcnwn9TPE7s60X9Dm98
CrypepBU2+pcTIYsKBoLzNAG0+WLugPW3f0sC/CHm5M32yHad2diGLzUW4Cz6/HrrzVepB9+qre5
OvLahk+rWoHTwlHaYjY/cxG6xfhTDR2dy5QhuTOuY3ry8ceNt3Q1hzVlQ4LNb3x3lzPSdkh6Ley4
OPtlyeg6gY4zOH8m4LOGOR6IiN2hNq3c+ejo4qexFPUlNlUGejSULXixlN19XrzcWNd81r99vb/W
dRFNBzRg40qOu5N0QJ4nH5eS9Aw2yK935rhAMkKsSS1sf/Q6JBcAImOdRlClAjZPA9g9N3yl/edL
1GpOmsxtqVtw0yv6fISHv1Z4cRIFQRHksUm6E20X5xVEVvs8Kc8pspNEp099XEeYUuur9hlyvM6c
c096iz1kAbvEsDU5/1MQgsSKPD/yjDv1UL03D62G/wZdIeeMZ1TnGm/KPWKVNyKbMr+8f73cy9Na
TUVs1rzcDD4ozf1A4/UCkLUzzmv5EGIzDYJnjUTJKXmxaB0jzlmug+CQx7Mqe/acVnux2fitjRoh
MzzlXoxWimzLrfvvbaDe2gYXhzjOpRg9nqg7KYvgUQqWSuKGSOUBtBp+dDPEe+jA+i6BReL77U+e
Kdx1ZOuy09N5Qh1ypRpQf7vC5ikKbYsMUF29qidgJgdYY2OA5ycCIgs0evuT/uHjgoy6l7U7F8US
RntF3hcvg1/56t+PdYUg9nXvXJz7KKNvMsbsnWgH6SQsP6fOgpq4yd/jejGcgs/yCVBKCNI6ds+j
21rIWLtmRfMMabtFa3m9aouPYN6CAgL3Mr1x+q6wo+b1YdLCPSxJ37gk7egnBjqvRAXlSBk633ul
3WmeXB9oR+jbmb7YwG+8SQWaH/z7zvzvH76s9WOhHE0rSDtGcSDtinVKg4xLNp076c0KAyEwbF28
AJJxKxb/D1vtPz99kUvKaRUEfcpPR8Vjnv3yp7U5HeaxV08hE3/EBXRBfYXvJ+04pvwTyr1P0atx
fjahGFobAyGENNjXz5PDLaxJtjTQMyrez8M+csxwq2u7OHDa8EinN8e6uXmQBpRfNrm0aOmKk646
o7pWun097FLx6caG+w4n+fJB/yhG/HUZyr3cCrrGw8GMIKeSPG04KdX6rC/io7yU420vuWz56Mlv
vTDe4fkZsP8cy7mJy721ty7JkWqsCXUasLdAqygJLR31GesIRMQApiXJQn+tNoUnRYt/v4HrVy2Q
WwDBNGG/cTJTtRUMv6+6UzmuOxfJO3XgxK2UEdeQ2hOWcrrL8x22Z9DyO3zXPgovgAi3vLGMeRd9
2+B/LeMi9DaWMBhhXXYnHUduvI+GbX+vv2p2fritqavc+rGL6Bk1Zm4RyjqQ9ucVRI5yWYSOKq4U
CFkBWB/E1BWGNAsGqOqDuaEtfggOjI6oXSRsFKg72nIVSnf+dLLitRg6Y8ygF8jUjZdyNVX766Vc
hMM+KJtJ0JvuZJqnCT8dcVijMic5TMLVVZG8Mo6sX632CHqF5GzfREuEq+L/WxMBbWZLhcCjqepF
BEgFy4ibeJq3yML3FEf5aBHPkbwcDwLkvYhFmDxjQdTaBmeIHpX8VlCZ5D9yC82bF+EpA6rdHlHP
SMm088JRujVet6NPa35x+/Ner8//Wu9FjqQwfuussacuq46xgBiSJ0k7BdvJwaXNrnvhagLlje2v
dDKyTZWtGAzCQdbkpdS5A185XefYokKkjunapk7mpTff6feZG4HnrzVeZEm9GqZJInXdKQQQJXdP
kL5x6rZZRm1DOuoqut3btv+Al05PEwdz8bllR9ZUx7bAgARHRvTBMJeFvyWRai77N1o0DM4cSXF7
6VOXIwQt37vGtQLg1hni5GHz69/78384R//ZGBeHNknOvuzrAw+huTJevFD0UHzT4YA8z6akKmbv
cvXLF/f9BO2ofwcwQ+5EQvWjaX+do7sGmNbcmI59YxHne01xU/FUTz/7lfb476VeLcRosuIxA+vS
+uauNk1KmNDJpwtxUD5DUFiOURwiesAENsS0PTyba8nV/ouz89qNXLu26BcRYA6vDMXKylJLL4Ra
6mYs5lhffwfb99pSdeHwwrAfbPgYRTHsvfZac45p2CpjBcU5uW201o17AOl679OgXah0rtDuIfSi
659jHq+4MHqzCpXqXM0NhsDvgLKoOVkE27y+Sa1dJB8Fa52q2wEz9HP/gC4NLFGpb8V417wWMakd
LyavR7DGGGmld3VAKWqPmt00XoLvbHBJQqEQpLkTvOrNrqZFQoBRzTFlOP1QwskGSCSpLmrNfth0
xSZnuEfwirNw069VqXhNMBFrEgHm+sU6G8ll0oqS1GNgPp29sqdl44SSrx6axEGHshFujA6h178k
PocUFcKvwvRjfV3+pqxWfCHdGL/V9dLNv9rB+HpdF+tq12dlpZxZ0OrQlUkkSbfneq2eDxAWaZI5
lS84k7hKopVS+Yg0hZyyeqXVxIf5TUyYd4vlcLFXe23WBAXpP3drvptfapFSV8bzOZH7hwnEZrvX
9MYeGAOI9XMQ4bz6KVe53cuiHTQuksyAWMLEWA0c+GRtjYzBKPcGQBi7Y2tQH5Jpu9Q5uKJq4J39
coEXjR89noRiCpX5cZ5Z6HMPnfg03RjFXS8fVdGPaGiMsn1S7hgpY+7eBOZzO+4JsYoY4WfNfWYd
ya/KA/63beVWtWvdje8nt7iRZS+wHuvuJoFg7JyWGspXIGbfr3zeaL/cWlVXmyarxLnMi4+5upf1
HRk6eb0mQQWJL5gHdL7UdqZsj/22VzzkPophD3xUOLJiH2r89Co/qnSUa5KmbLzZcA/Vm+QIqzpY
nRLQwDPzUM5u9HLTVOuCtOVNs59JDUsF+RXd5gz3phVIL5DJ+Z+G65c/JhtOkZ6Oak9UB6EMLyhc
huTF3LbIarx+XVrueWQALm/T00pxIorHu9iNnhY+7Wv719eLuFj620irxFDnIlq3JbFFjzfGtDqd
N9QBSJam6jbJOTDejYiJ56HyrfArnFGmTho9S6dfNOvxXYH9qPai8FqWP5cDRa4e5r9e4cXi045x
GKsKbysYYY+t3yJx6yNCZVvYqAozrOOnhzLwadozDWqPzBOmN74rpd61+VblDOyW92y8XCqC6eIT
ggG1nmwL6a5mc/P/+X5enZl+vdqLJWmITCU/V/rc8YrvLb7i3JW6rRHYKmposJsaFbg4G5Ynjabc
U8eqlXM4uQuK23LcEZyct+sCW3SlPAblraB/KvVjmnNMIQbRi8d1izqVZDRph7zQkDe5tbNAaiRv
EJxHuqXiBiuOKpExeiCHtXyOb6Vni/a77imxUx6R37C7JM+sgeQ6hb0j99sONmFMAFL5o2LMG/sq
2nFUmtEmQU6RwEtfi4EvFD7Ir+W1ci6PLo8LX2/XxVrZJVZ3MgStfxjuUEZmbHwrEYtX8pK32x49
HoMu6EJMAh21Wlfd5hTd4/kCVDpjMyrZW3p+V6ccXy/oYm2Mz3nQjx1vW7IpH2kLYPUqp51kruMM
wMWNfnpoIR9VDpjWhBxirzkydXPjw/AB6uGcuXq9HuCp+vxD4fNYrXQT4OqDzuezKEG5Ol6Dh4ul
UBV101Aubl7Y1aVQjBbb30frNqcHAU0znJdZKCfqqwi2Nq0NiTcfpSr6DCxgQNFKE0/sRl2lH3nm
q9Zq+aH+mWP89VC/XNfFPRzNTrbOEdel2UQNmuVnT+IKYMbNnNQLpkqz8RZ0+Y0o3ITd/+PgcPUs
/PXGXGwTEoHs+mm+Mfk050MO7FqTl9OuMIHCZKTRzNi/371wOyYbxRmPDVhHOmNLR/JrzZ4vl6Fe
zhf1uj0l5nwf1HuC/Ly6viG7clUE93NAx9CutXFNbVe+he7ibPNaC/Trb1+c9cYwTLN2YqYVPqt0
4EKEzD61W/XMwcQvp31ARxCS6d0cwFveD+K+KjfSr/R1OWlGvX4bVKTDzL4YfV0s4HlCDkF5EuZN
uxA8S6TBx2I1PAxo3RVzfYL/y+pS7UKTZwGiZ7xrz5DXz5/6+BiY3rl1cv2QRhuylALOTLMHDf1t
MN2Gyi9LvosqhmSJdzpTf8qbmU57Z50TJ6nui4dGv9HzQ1BiYzuWevj/keFd6zyheOM4IssKR4CL
A+CUBqWUSuHwkKK2g4LBbMWCCGPXDapAyCJr4Vc73ZT1vdoiNpZgg6TlplIXZy3atWbI1wu52Mnr
MtEmYeRCoP3LrmUd9P5tlJ4r4WHE5ansIxJR23XFGpUkr934WhCY5sy2P/EumX4yQDbHrVy9hxN1
c/+Ch/pEsFvmptG7cfo1QZJ+ttCK1Wsmk48KjQrhtav8GhNZdhiEnd5GTqg8RTAeAvifln5sld2w
7pfkNlecsApl0/wv9IZ/+4PjvEtIoOLPVBRPsQ5he99xyzun+z2iLT07aG56olzLW5XxvLzNFMIH
19CggKE60jr8ZUJ5hf76OJBFBUAP6RzhcdldqVIAtbvoRDrYsYRpi6VueKykXd1/9spGaJhWdZI7
+2kiYrceEkV1Rc1LrZ+lDm8t0+2gvhOK3SwWf8rvIq8B+OiIsHVr7LdVvpm0t069UaHPSqNfJu4/
1x3XeiUcikWL/p8BR/rPIPxrMWlM53FMVBCUCn0HX60/z83BDFeGdJ+JLhbEk37bYkRUjyn+ZH0/
JusTjfeQRQFHp1fqLmTuPjsW4n2nPAmQoQr4IUd1Mc54fg0vNgcdCwHDOHIw1b/AZKFcWF3fdyKb
Q0foAyTl81qdXWyz+FNzzr9A6C2cX82l37woyiIzbupw/s3gwLuRo0WQbSW2NUSOui38SAI8gTb7
usFYy4keiaFQtrjgzx98031Bs9Av3itY6XMvCSa2et5mjHrXw1P3VBzQt+4R+sKMwUAQd5odBQ/T
jwRLquK1pLeWL7JFMypf92QfYaDbBqEn5UeJ2c4zzizP9DDfC4/yC5mJGrDifiOrPky4okcetenm
nFS3a3atsUfbejq7BnEOr10DXto2XonrKHJ72p1JqHha4ixf28i/PauLAqMLx07UB+4biEU3JmhY
XM9pkMAyZ2vhKfTxSaAZ+8WgBrjV0qd+rdcDBgCSCiJEwnovD0hWL2Lw0hJ+fpXxztrjSvTzzZlV
tTqcnnLRVku7Z3JjbcNN77GwugMoJpTEn+K09H1dMawq3y5mfse+fGB5mymjqmQi4o06BuDnoHEE
bJjw8VNARy5YIkWyCw2bh913h/NgU1AkRJ3w30g99KTMOXEShTIE4v5JkfaVeYT03uAZCGeHT7Sv
XsZXQXDNjDhVryRQvNpI1SZldEC2q7ZjasnLZb5NkSMSs9AeSMEcoJ9S3bGjYjv1Z1VLs8Wq0OHg
VXSPf+xsIdV/r5KNQGs7VIoZglwFONJJnHBqZqKGs7PivTh6Sr01T2uldapkTX8YzLnB3wU+SX/U
op2OQRULbo1Elwd9c64OZ+umZCItTS86OuVe2bOPB4KnEriNnOtOoZPeYgR6O01bafoQlE2EBnIv
/BJvysmGR0IMrVb85j8M44rGTD98xMQ1ggbMDpVwL0Exo7HLqy46CImj6mdAw2Zw9NuBcyiwyBiu
m4NPV3/kN2n1Rcz0iWw23aa0jfBOe2Zc1d9H4FgMX3tOdkl9DOh1KDh4bSgoLNP4Rs7vnAZrYxeQ
3Nas49Oqz2kM2SEpCbX8aAW3UrMfpW3CHQ0ODb7YeoNcgdZWhofDpN526eOqMBBUgx6XXSEuPm9w
zLJRSNqulkhGZoVZV9gLc44Rblkb9qi7Ogjqyav2Jjh7RcSqak+UweNNdj5AuGfnNQgHZWQB0Jme
6kpQ7Cl9JJUnLJbe6iulGVZ17AwYGpAlXXoazmnRquGZ8Uc0HdHQj67uGC+T7o7tAY2ehoHa0Wkv
8vk7ybtcY1wJKKdJ4yFI/VeGb3CtvgjJorZFv9KVgJOoajIEb4mw5IuiqjkJVZDWyvlBfutqwHB/
vrSTw3sprcZ9T2roDJxGVaubeyVeDSqBF7cYkfFbZzkfQ2S3bGKYPNncZRK+4pK230PUHUdlbd2f
kl0o4YF3IxgNpZPUNk+iRGUkIfSgKZRtpHbV6HOcOh48K9lVp0MO14+qILgf8o0C86PiNbAJPikP
YeUphHq+Fl4Zuk1zzDMHR17aNTaaSlPdjuESCvHPwe5iDzUBbEJ01EVE7dbFutym5TA2WTexLsOd
5fudEyU16X7sj1rkERmk0218Mgz8ydImFW8GhRltUL/xYRU1L7oDcTRbB3Ya+1FdurJCZku76fv7
1hl2yqcMdEV56zixJq4x9Qu7sTTX+39dPQQ5fISyrPEXfF9Je1Wqy6KcIF6jYOF7Kfw5Hfc03Cmi
P9unad6RFz0JABPHJaPKFWoSUvYvP34xUyp0OeZw2vPj5GF5ISza81tZvk1MbDbxWqkUlzSB7jZF
V56v9XCraw6TbRQUCs51MX8s/RRByaQ9RYzIhw19kdr/b+aFpqzSUYfFTXrX5WcZjkGu1bE0PZQA
Dz7YOVoCvzf1LTP5E+COxDM/P4AlRgcFU8cmXmkDGXb/XFD+AYP+9ZQMFa2irMy94oszdJiexjFs
kzPHCQYbtUNPMB0BLCcrwdMb+Zgi2YfJETFvcdWVKbrC8xymdKLrBGxZf+I/AN1yYORkD2K1ylNW
iZbQPVVZLzW0r+7NTGAgcUrcN/oh39+oJBL1scri80OYbAzsiQyDX/WnHqTYnKIIRIMpG84ixEpc
qpL5sAe8hdt15RiI7cmkBif4ilnQxSdpxlJVtlU4PcRoDix5L0vbEKEz0zKAZbT2vbzYTGRfhdtR
fD1z2gqED8t8xFwz3iOexU/pnHQiXvblm6WTleAAM+nu8KLnS0eFa010IFRgqOawhr+9WmchEqte
EkZ8vIBy6hXefIhPvrGSdsKR8xxN5xehu62tV7N7NThRJBaL4F1qPhe1aovFU+WKKw1JI7HNMSD1
wNVCTo4vLTuXzKavEQcYqbfx8/DbPARPAOAT5HQJ1vvFwdSVMy+oKMUQTXMOe7j8UKKzogjWwFIy
FuQND9gvS+Nw8i24IHaGbG3yjJ6ClYQt68/he9KoxP2l8JorVjDF1EV1HqrITIMvH34YNKNUyeP0
IJkHnWDfiaB0aontPMYtSxzeS23Ka7ODb7940WILzTJUJo1ljPeM2i+qsLQDy3SbO1U7sgsaXuM2
e0ClfUVeXeksaZmvLuJf/+SL5UFo9NxkYjw9VF72qL4LyWp6glcGdqT2lG3I2ERbt0/Rkp/lyknu
699tXrTUKh53qMx/t7DDjkroi6vtJfTbIok7jCJaDt5Lq8u1U9C337zYr5iHnvpMYbdVfehihk2V
78Ab9j8ApDg83oQJnYqwNKUttdBCvDaq+/bbF9tV0/CQA97wBy3gDCR6RrAZSdBkOZnTVOGyuLCd
HNbixAVxORkvczeagEdSudCS4feD0Ta5hNy6EObnnrm10Z9M3DPLH8Fck11uGF/eCPOiZuvP6v8W
JSa5D1ihc5Y+L9gMt3MQaDKhY198Mtcqia8/eXEmi8R2KtBlTw8Wcn5IuDGK7PPjHK+pPmZ2qnls
S+kiDu7qdqOzOROShdCKsJvv2815MApVEprpAZOjp6zSnbTWXyfzFq3MHCk0HQnvswNtnXgBit1t
+2vx879Wt3+9gos/fAw1S4hbrqBfKSs259QTvMhcReS/ubm2m/uMPaHdTfbjpC58gn86SX895y9/
/cVme9Ig4Sl1O38OhKqnnxEcBfocJJdv5GzPYO135kGCYOdvsVgGz7Vwv/Tgr3YGvv79Fw2dTi8j
XRf5+0FGqSdoKlQljooyn3gVhwhlXj7IheN6uG1ZFercnX5ApDH85Xfw2sAIIel/XoaLjb/tMoVg
M24Hh/lUYoU4ZRRGDNAIIITtNFAdueLpeV6vTDRXWn9EpGJBo5FQWR0CBhQZ08h52UqfQ+xwy/P+
608MFyd7pEWNIl6s1WkllrpaFLwtwgpageyE9B3S26B4ttRn1amRbrk1OCeGuuwUfl7v+/6GXJ04
gBy8OJm4VimZYIPnLVMxseN+/3oi1vBcTvScPNzsNGO46JxUAPseu2PkzCWIjrw0cOSN5muVI7ab
9LP9b2DpIEMMakYgrYrJ/Pj7VWglyROCrs5oCcoE84eQrYbiNkg22qrxY1+hx4QFkW3MBZgqJm9A
snokZHSBQN4t1THXCohvV3PxPVtlKDNE0OZ7oiLq2YVbKGF7yek2OSk/S4HJf8qii0/4289dPIJx
aFRtiPi5+kcDpUAmR5Z8dPoedmw4wz1xYcmnnq4TAuCK3WzW/SgLO3wvI697TggjWUtwlUrWnpP9
C4odMPefNArmvKwN7ZVct8lWZRDzO+hsGAQKDqd7OfChpaACws+jeqAeSAdHhkH92xcutgzxRjgI
dxDVIMeYTnInVltAG83P2FwZ8Y6k2kzY/HPJfk2n8+0uXCwi6IbaPG64C/AuGCAQh4dqpHOSk1M+
mvC8VQyA8wBH8UvZtwZOL7eeVQFWyGxzNa0x/EMTb1//+aq0K0v7t6u6XE9iZbRyhRcz/c3YUlL3
lXLH6KZAvnC+gQpO1J6HqlUBXpO6GixSQmNY7WSgVTbei67x0tCf0XUA60uMsvb4YtynpNgrdm9r
B+mYaKtR723RumnyFeFTSbYFjT1CVKN0m34MrlDNnlAZLZp5N5ivQ3fbZHfB+FnxOPPRtlxhwaX3
ZxD61/tII2pmrBiQ5S8qLIIUGqkPeBKYgzpP9DhAqIM3FV6jMbx67PSV1O2aajUGTyOqnZPw3Ck7
Mj1ISm9/jSUE1hKiJdXYOfMq5alMfTo2JNTieVbpCJduLtMVnLYQMF1rPEgmiqdNMi6qP65/xxCJ
6FhDiNMuFbamQY9fqE2wU7jeN81b+qul1efguJ2RL8LGUNx/fl2ujbrnlMp//+JFgZgnbRxnJrmZ
uObBXvycGeiesU4eYl/+0G/CW6btjfEUHREEbJdgveaV89e3X79YRc0kV6Nc5dcHXkJfQfvAEg5J
EBRvgM+fZhrXM3jpcXSZw3F4jH4X2U5P3RGcx6/qXn9vH4QQPYcrFveZeVeXXoukkEl9Qhb96qS5
DSYowe7AKXXrJKNPCbCcXGScUceE0K/MCckn9XVk9Zw5akAnvV1n64Ql6OQxJc5ru9xNq2SN7xjy
V74yLU+rb86Cr+X7msySZDekj6fu1tJurWJ/lldCekybl+Qtzz7E9Ib+31LYuHn1C6epiQMUqhCi
yu9bT9yEfVMFbICEXVA+dvdAQPbxsX4MsvVZ/9WD7tJ3JUYgypgJLucKshWtMqblUu7QarSEmZII
QXIbYZHxs0/1vbibQFsV97Qaz8EuSDwlQERzrEZArjtN8kQQ2bnTi07B/1d6NyYXY3j1IWofar1J
7mH3iG5+simUQIw2vZOLnBnBZd+p69CNfEZMlbZB2WqdHeTKyejmTLqLm5GhS4mmdmpI9u4PE4F2
wiaMiGF2oFYs98Wu1PsYQ/9z5y5e9rBNx7zveN0m0NliilLPzjPgi4ofrVsMJiq4z2KlqYsb9DWF
NPE9jJtVElb+zlYJ+6jJ84hnNjj4762aRi8iQVuT3eJ32NiAzTt4mjMI6IziWz8EyW3ZP0eUyPSd
rKeh2bT1Koy8UnzrPsV1Z64gw2gQ6+H12kvl8R+T7OV6+uVqL43tkTTUWTCynmYYyWR/llBJ0s8R
jbQHOT3o1/Xphzxt4TORA4VrzJcOUKlk4Y4dIZLfGbjI+R5UXW25QYftnLjSTUKeqrT6yOrZoQ/z
jgAUMT202c+2PwzmSrGTZqsE6wHlPX2grl+d5eOQP2vFU2bsM9DPafC6dA6S583wrz9UJn6NL0lS
rD9Yoi9DOTXoNTWI5Xwmq3MCjDzxvXuP1/RfCsQe3U0wbDHvI1FOKMaDep32vhU7UvVn7CpPm9x8
dvL8HqLJYoNkLtn+6dIuqouobHvZTLk01E6u/lt1irMfci7Q/OBHHq5Ip3xZqh2kayuL/OV2XNQO
qjEIUzbwm/3K+qBTQdDU2e16KgJPQzI+tyso8t0Y6c1KLP2FrWjpYVz0pNjFQysJ+HX1wPY3I3Z9
HDep00qzCrsVX6sZdpvsaBw6puK3p/eFC1i65RfnHDE6541Yzxfgp0g+ASExq35KaVBr2xr/6ozh
WtIWXDv/EXbw71dQv+hINSLBoGNEvTb3HwfT7Qg3GG8hIwjGJpp2qHnPVCw4QvwSBbqyiau3ACZS
aq7N5EkhSP0p7n7o1R08YVqqFnobJxHWEJCa7ldreOJpoexV5kXy8sVURLpWCo1yYAQXd0mw5K5v
DHG+S8KHkay66jaKPdYwZTXGq5ohl3PSHItkP07xyk2aPI8ZNkDcgS5sKNGNf4jrtMTCcKN2t72A
p1woOUCss44IBX/puHgNGmN9udzLtew08UhV8zwfjQI/Tg436S72cL2GqTfIq8x6JTLewr7ryoJv
Z0yC5XRvtpBeU7TojvIpbci7Vwl2IIq0/yUu6lmujCqJALMIxRTVuYC9KIEmTQ6M2gJkHSEUcc64
/kP2abjLfsRXSM3qyMY6/JyP+CmRYORVJ7ulA931m/TlIi7Oj0qNr1Th9eeZNjpng23+ma9q0CA9
VnYvej4lx77ywnEt8JqhUZsHzpG4SUmkYcw7S2l/dpz8Gic/3QMFj8uUGY61/i++z6+36uLYaYRt
myYyt2r+VLr7OgL9kh4sJ5ts/YO53zra4vH65x+91vz49nwu1mHzBG9NOk/5g+ybKGOdrN5GjU9r
Mk6PZw6X+XrKVyes1vWd6DYPNM0gdRvUiQLCjZulUcHVHYt5BSFOjCwMFofvxV9eaYV8MoccfXHv
KviWyAcYAQ5ApCVoTPI0MmTp5gEytqsfKkK6iGyGkTis/BcInDMpJmd35J9Mj9XLf3OnTBEtoymJ
BOxePB5TFaY8lri0aIOIjGqQd/a12kbkh6sb2PUk6U4tnHJ7NOeQrqdwoIi5raNteVjaPa+NaS3U
ov++lounhqtHGIuJa9GfIMj0gASb4dVoXkJ29nIPzKjbRM8QmKRupc6WcRE3T0jTjbQfTg4P1CRW
8W70B7308hRx0lLH5koHUmUNhT07KxR4nvNm+KXyGM9prQ5ZO9MX54R1yvPowTxZm3rC4zfenWCo
JL4JvFV6xWQ/+8sbfypdSZ48M8MLnzxLIIEJe+q9f36Mxt9nMq4MD7AO6u4KFveUhXmaNty6xovI
ItiIPqIjhrh3UrNJFDz/8PZXUrVl6T9FGzKCs5v4zgAPLzg0Acv+WP0iF8aerOe0cxXjxInicWVG
EQsGf2k5Qou/F+NPpXHayiPfvSWLBZJ1tDIO9IvgZXSSI/7Ues+iqyhD7odaiE2DIZVCSsIxiElT
pwmKpeYQwgDsj0X+42S8nWfn08lWUkKnH7qOQ0TzkvU3vFsLR+YrG+B8gyxDlAzSG9CXfX90inge
siFgGUqY+BMVp/aHGohLaluIy35GCKPSAYE4NQzBcV3r4hxD4mMduxUsYFipmHbh9q9TCgt1Myng
NDFv6gDDtfGuTD/05YiTK0UGl2zwRP8sHfJlBzdigzmLKYtYspmecxjrw8Zodwll+LAOyv0wbApm
LbhEViTTYXiKbng8we089GSP9HJaIjvRpLnsn8T7M1GPyrqPtoP8M3QXneh/7t/3AgM7AjljGCJ5
/xT9YomLe+QEjQ7PUJw2melPv40PlAMkfJnbk1chzoZbsRG7G73inCA8D2nKZo51ITtKxiHGzZIT
6QlAFlpZB+v4c+R0vGve4i1JRGwW1LHS+wQDa5WUx7xZKcExw4JcCg/gLFUO7Cd6Bnr8fq4+w+Q+
H9+jwoM5ctadyLgdxPvYWknCOsz/gHyHVZMfSppanE9AurW2eC8XzNHInHgbDCeA5Svu0F1J6u1i
qM+V3g03ijtlUN8gXrh8qmGjp7HWDCcUCxN/1IrjpS5tlOp1wCHE2WzAwszoTrZl9bkz7s3qVRkP
mV8s1VhXfJTzhWiWaIl4X/4SLwS5PFhWoECgTLa6bwH/1BjsBj2a5ufK2metE24/mo+8PNbntZBu
TT7TTeu02a6VEDeed8X0K1y0nV45znBZhk7QAo519suLF4lOoaGUknl6qJKXytiZ7aoGZzL70Not
alDU6MJNzvArIGFjvew/vxIxoIrE08F9nutk8bK0OwWJ1oThXK+kK0qW3COkpESzZ62s0h0Ap6yy
AnypgA9SeIHu0Op3LPpIKtI1gmBEjarimtg7i1V0FwCC8iB+hC5H1VjlGOqTlFvi2ym2ASFgS8mr
V3bQ7xd/URJGUjDpcs6SQYCHO24YSg2vsbVXUMRV4UNfelV/Fwhr4NmnTYXS6i57p0+01uJnKVwX
/W0HWHAMySVcyeYqGTai/LS0El/dRJEYzW0VREbyZTHURKkpdHMkQvFbWk25a1RbgtFxtnF4dnUJ
IdpNpXzWmNpyT4Z9f0Jbg1Q1EjiAPGgWMv6BJCBnifal/n1E4t59ua6LPlM2NUI89WRazBN/maHE
w1DZqzjadCmKT9sqXONefUTlOX1W7asib5Btikyx4PS22+lHSKQKWgR0H8KtdiseM8k1YmJaPdNy
LMWNS88Afzv6OCcMAEmLwYpXal6uf570IY2Z8+kvPpyYL72ug2LuA0ynXc84qwHK3XAMvRXTo+kK
T1yq8k6APIuLtc1jzp4z52jpRl6RqXy/kIsbKcqlPMZSnePWH7gCUbV7EUL6WPln5K7Jy+Baglc9
GKi2AuMIW235fPZ3U+D7JVzs9mlViFZ+quZDR+Crs9ZQnpkGBR+0C667AxgiOWT16gt12JVK//sP
X3yAQxfqRdDzEPRkK7Q+GGv8IF62glAAUXR20Dd2gvTqzvo5yl7hWBQ/3Sp2VGNDcmQEJRsTSXFI
Kso0e7Fz9vcU9vvVXRT7uiUq9WSUc3sKLBu0GEeNGfu5cHKM+JF3fKaGhwrjpS3cRpdkxDq6jRJf
X8qKvPqOgBlTLPKgNIBMFw+oyNXCtIycA9od7e5CXOvKKtRAlNrnF0ZxnrxKULAwpqaZY22Gz2XM
/xVBhzqTzv59CRePyrS6bphkcgZYKws7okmoOE3DcNLpSFSS3poP8SPiafGEkJbsVYzQ62G3tA1f
IQd9v4yLZ1IXQk+uLHcCWKUXwSM92X+UBA7GGBrvuzmublFRNd/ey2rt699+cdJSTl0t0DmYO9vk
0b1apl35CPjd0Ytzp3xbPjpdkY59/zMvjk4WTNMoDPjFGoFmeYsRx2JozBHB7qlK+WNrzMibZRvQ
1cL065960aBMh4lCJ+eHQVMzW805VjoiMWvSfSPvmgLLoDefAlqv753oB+kccvKzLT1cJtELPu2N
fFq1dEk6p3lSK1u2SHlDIG3At2La5JukdZBi3t0K86ftwsASyzlWL5cJBHAzzVc3/XYGsHmy7JrJ
noCr8nmO9GBwZif7lsgYWfSFYEVwnx7sw/MhGG6kgEDTNQ6guliN1L/asJYbh97E0l58tdgy2YQ5
zc4yWuliz5gqq5S6MeHmGDD49+aZdpBdvIWe5Z32QKM49Dca/gabdCsc2Qttmqtb7tefv9gpLAEJ
b1fx8wYBJxOtY6lxA+a6qsMayZpdMJN6IGX8nL4F7T2saK33WceTlWSyZs7xZ8RYrhIFR+JdOeea
9ZWTceoYd4F5mJHh5zUJuKK1VtBmemNCM2wftMck9eIlSsWVqSgv+JdbebGi9WMZnOQu4jveGg/1
3uD3YvRggOXg4iN5d858Xgqx6a6IqUy2YxP30BuHJl4Xlnq85sFRCA56sROEbRkegQkFhTM88fyh
KXbDXWI9JjwdThW8hcqtUjHeD+4n5UWWVnIgHXKT2CAnZZ4581wp5p0u8nRlL5weMuFhdsBg/Q2d
9rwN49DpOXyo3OVC/lmd7qK3AcaA0d2kNxIny3bXiPem9NMUwIhy/tJuyQocdca99vByanaqepPn
zBI1H35o93OpzyItvhgXa3MhinI+NPF89D3J/nR+CyW0I3u4sFF9KNp9INxW7V6V7iQhg+rB9yvR
XZRzDyuL7hP15+vNm5A85pU3VavuV9y/Vhg8QOC5Qe6fhUNprTv/FG4EZzB/K74kroXsswqPI54z
Y92hSOAz3gmFNxp3WjB/78kPRZn9pljiNhLsm5Njdvdts161CkI0WUD+YnGK8qeAveQ+Tzc9yo2T
V7+feaGzLXGrjLHHnwa114cZHhpjx9MWnwX8f42rlK9nl+VlPuYYiDvpaDM9zE/bChwpOZzW6A7G
hxAeBv1pMDZWvO6xUBault5ZKCEImRFsFq2Y/9cWDHhy/pl1q5T6g9tibiDfWBWevRPcoHk7kZNH
kc9FhZlrMIlMlfezVtm1+EMZsUfho4ktji665VnB+jxue/FHZwdLJcBf5lXwJ8RYY1tl3cEXeikJ
C6I6ySC1ig+GsSFD7gyOkySP3zjesJu1xEGT0/TIeYtDv5MKBJftILbKdNEqAJ2kuZ0+01eoiWY7
JzYsj3gujwOXl3exRfa5miqqyeWpvpj7kFClwB5zW8RBPSMPdZONwhfJ0X5Mfus31SZbFzf1E6lM
AJKl6qmQfqbhflCf4pth3eyk1+SpH8kQWqwf5uv4upX/uU4NTb+B+JHey8W6k0ztFKnjJM7Ygxjy
oeJr9QFt0EpwQnE3z0Y06SDlbmQR5buoVf5LT0WzVtSJlkeRO7u2/riWvrRExYTUsJMqmw8SSN89
uI4X08Nr2ECuodHWMP2s26POyLv0kH0ZrHbPSMX0Vfyh/pxITtwt+Vf/spH964poayA2JCPukjwQ
Wnk4xXFvPig3+V66MXIixqvj8JyTnPVZahtKjnCcY8ywk3GqZzgyjcAGNihqy9NjPdzWNcg5tCxO
3ThdhS/vxYhXZw1CkoeUKCftktQ4DaejTRz1qZmnrNkx2mnQ8VoytX8X4b6CDGePT8mb/hKwHrx1
rDP0qB5I8BiIz33oRFtTH6x+A/NTEuyJqwswpJ3ve4zBS9rdy8PQnxtCR4V/a1da/GFJx32qUush
/zFNjjUdY7QIvBa41G/Cuwm75THbWSX2YzdFxszC8KMKbPkE5J5AUlQnVrzrl9CVxtJVXXxfQ18G
1dhHFrKObJPS8QLTsclYRm+qAdGBT02uEsmSUaASMJXKfhCRDRv/DmmqnMHhOTnhX+TsdqCJsc9S
SbolhlzmgGRbj08VJLVVRpSfXRI11bLIOqbmngUnAmG+1XZkRjvZTrob78lzaI1ZRTdULpycmPjk
zi9QzpxRhQaMFG6n4F0sXuXovk3XLepUt3uoyhl8lTrFQ/rAUrlwjPwzSPj+Uf+rCfZ/j+yiWm70
Op0KObQeOmEfK3cGjQVzje5kZDX8hHUpS365SXc6bWkCE/Dywcz1hF+ysEowgKwrEw1+ufsf0s5j
uXFs27ZfhAh40yUcvSiKMqkOQiYFgPDefP0dyNvJoipKL+7rnJOVWVmEQGDvvdaac0wNNs1KDQ5R
ZQOGYPgXnIi1lQaHY5ImuMmvzOtakvJWwqewJzNMK1f6sXkPH0gO3UGaFjbZc8ck0ybOcOb0OfrK
D8LHb9XPIgcWNZoVeGigzP0Rtfy1fCRBIpllLwIAcYmVwV5PW8iv19Nds7+u4XaR+Hb+71EJuIHb
FfPmM28PF+UgK0JskK/jGw9Jg7azIHOR6cwexSd0pNG1yB2zjikL+vhgjq/6PeRwMXOa2BY+kjf4
AHDwYgKrxl3D6Bl1a935ZBR3mND4t+h5W5DsfV4wQFBRvojjRKh+X+OdNqxEZI7JqiQV97qJ5mPY
7vvaoRqPyZi3QH6vZpPQpC+y1wC5koFllJc8v8P/nSXrrH+U6nXf+cqwawAZyNaDMp9m09dCao1m
FZkbNLslAU2QrryuOLX1RkkR3xanMFlPyVYKtkZqF/IW0qixyr5gTqM5G+T7AH+2EJ2jFuHgV/1y
3VwRosnFqeDcYNr59NzNd1DA9etGInhK13dz6EcnwVq0s2H4End7XblARQFR6GgQXepN2ayl0B+i
A7SXa+wE0WGcdpmQsareG3BQe2zcmLArW/+KVLsMfdVwAGGP/PTAekx0a0fN2oA0koJN2vgmZ3a8
3t3v+iEdaad4WnMYKq95Sz87n0lNsYW7pe1IOiOHUVj5FAdheVDaz15kQ1zBB/Gzu+gxoXG4RqS2
RlEadv7/jsMVA8t1vSV5BKBiyjFXcBLhXko3lbU2+vMVdUdgvlvytowOdf0h4ckHrpL7i3qj8PrH
bPBa3sRtczf0di8fQISElq9zozfR2nqqmLYlsORER6qeOMDIDQb6hdpVoet9uz4Zj9NLsxkPVFi9
b74w4yAl1VX7tXZufin4xPf9PaJWvKf9vMIyGAe+1jDD9nuRO+PF8MY+oKG4k1M52nFJI+7i1eyi
yKyIUmHSD08gcuMNlK9foboKLhysmC8HmZdSTlir/um6Lrj8dC1QE0TEWmPjR/VOXsvgpDM/xTxR
nF9Er/pMLujZtHvDH58sIlQj2wSkUhKZQqKG01gr4cAUkfi1M80kn0gQr9ggMhNDFy0QSVbjNlhf
DagqNE7jy/w0v8ngNTQyTTxgICxfsgRNwRY9cQ/k9S0C4dTvmpf6K77k4jpNmeLzBbslW0G34r3r
AvwKq4RvPibCVb0+NsVKeR0QiHZ+OjzmQOE0L+P1ntbKvfpRQ3YPfYM8gszVOQYQSkgT4m1+C08T
C91HCCTkiZ6PEN6nx0nwyqfs0pySU0btLu+5VewPmb5ONuWTdZBek83E1f8yx2e1opKq7uWUOaij
HfiShZpAbi5PfoEtIH0R8ckTZ12frXlz5V2TrTsgf9Z0t++/jOS5GHcCkI395LT386NBlebr3tWF
A7JYAaLfPy2C1q2A5Xbdvek6qbKgzxVf9IXh4FOa7Hln2xqqiG+MrB71htO42eyXzju6/PgtBpQM
oXaOoNSirIn4f+oywDtsTo0l2jpcUMlvk9cro0itecHhfe18dnX6POVntZXWbXIvxzvechxD+np5
LsQPaKdooEpq9ifs6l6zMaH2y376lvL6IxVJt+rkYfxbtZpXY5WJ3OiNp5JY8fYrf8O73z9V2WsJ
WyNiIlUgkZ9dQks6AWzDO8Uv6aod6v4v/WPoV0XkJMVdQOC7uaH3LZOG5xlfPPGMajAt6+W2YJb6
+d+bjfytimCvkTiZM0hSJZ15G3vRX/ubYhaKmdZ9emm96sla4IWr6INuxnVlOuEh+lKXR/H6RagJ
4mWmBwRPPE/JwfhJJfgNG7d84ZKpaOT0mBZclZtOT68JYRCJXXrRk6/aY/FXX9N9vQ+2ya58wEWQ
2ONZlFazYVNcJixJ2V2ymd3UtTY9q4ZvDP78w835VuX/uSYUH4BeAGKS/fLPmzOFhtReDa6J4wvk
dp18vl2lrdRDbt3heygKGGrjqmg+Sn1zxcNAyHn8kAu/YIJhf1WUVwvcQoaCITwsJJi8d3oYFVVa
sgXeJ81Bs9zS2g/pXkMTicUB3HXvD7WLZ9P6lQm7n/oW5m1b9fYHuvm2yyyPM5BM6WUQt6N1N/fP
kugJO+TD4qkZoPFFum3JgqMomlPGrjnETji8J9XvsOC1AeoS8bxaxn3G2q87KdqEY28918FzTpS8
CLVOaGSnae8BoF2tB3MVkDpd2OLqga1jSg/CsM2ts/zO4CwLz5O8/9NVdXqoASaxBq62RNKQWdt9
Cvh3tJ3cbFkvBR8EirxTKfuvq6ub0nQrH8e3HPCzg4sYaQedoXRprVn1U1Pfg5pyMVjkvPRv//22
fDPd/u/9M+BDYKpfUkX/+UAoWmpo9SBx/+zxuqcBgCSpg7CxixXvSmCYvsRnF72fcHhYtMicWf/7
Cr5pLm6v4OZsKGlWrHXWnF6m/Di49HlSy4cEpTKNqWfPxHkYt7GdyVsObWVmF8sMBTiOiXoMF2a2
9DCOxYwjHc0GJQkSm2e+rFY8MN3RIJDK/w+O2G9CwNuLvnmPsIQaZViLf24b17BNCj+MLiENUc2L
0Urw1QrWI1NhRdnLlU3tp3I/nWtMNlBFu1K+iKFf6p7SfIrENqY9oQ5Ym5vf12RXGT/c4u+1DSsR
65BpaKioZFqm//ySG2EskyTHgAFpNMiPKqcF/Ffq73o+Wsa6Fk+m/jKRJbOPpNKVQPAwIqqduR2A
FvvmVtlPFdnBdr0WMtjYTnzpUC74xmEAsPMFsCbYphVRxrZlHdlsYxAeqEcKIrwnNlmzpM+15i0a
y2M52xWbRO6PmLsytn600tv8DOjm8SfPzB938D8KOuxdhqrzv6L6b5nSkjBriiLFZ/2Qb4rjQjcl
C5LgIVsieDF0fgry0b8tRcsHauAJgYlY5rcuSHxVozJqjficbqyXWHT7S/eWPeF44/wvzUcEo9Cp
BXlVSGu0q4b00Y6nJtjHLESzINxZar0K8+3M0IQwmginPWvtdSHtJDSGN7K0VgKvAFH1GL7Wz+VO
flDvzDsOjyOVuRr5Gh3oMYUOCHuBjmg6nMXwlAQf07wr4xcNipBRn9SZ8z9/BdisfIrxrumNU0p3
47H+Edn+bTpu3tyPm6U50oNemUvuh3Jn3mMJAnWl4vPjQPKlujEyKj33oOjWQLjIBXwifdI1dz8H
OH+buNxex01lP8x5KWoR1yFj++UxRNXY45muN/0d1tN8DylVPJgr0P+J99O85fv6utyE5RQCMnDB
4dysr+RJzpF0ja4gstZWu00gBHVIj9zc8jLckJ5MEhKReKsEIFjn9uU7aU1ADv57jf02+/1zC/66
ipsFYNSyOQnb+Hruq40IjNLV+HAHURsSC+kIUmtSyetlJAhKjKopYVCv/ISZ+zaPvL2ImzUz7NKi
FnRuBTw0DruY1vSnP81m2oGMv/BtrziNtiDG7J+mbmiJWOK+rQYGHUrT1P9FepWUVjaXTRqfOe3E
yUNLwyPZVjNOlbcMsPpozutWmp1IFuxZzw5XiewFfcOIEOrTdfKC67MubfGIyTkTYvwDdcToZ9+U
pdcUnxqaYqBwFY8xqWcCMT9bkvSiZg0EqpG3ROpl1ZWVlwQ0mlxZcCy6szAT5/Ch5aJrUlW9dHjF
MnETpeYqj8/mWDp68GwWnBiC1gM/UXMNqqeyG8L5qambAyoFRVq1IUmodv1xRQA4b9riTqRRUF1i
6TD31aqAgjYFaN74tab+Ns3MHi0O8dIp7N/l8TGNfChWbewUoo3ef8Kkg7aeWRXzWUIUcu2ufB7v
teI0CFupQRK8IhE+k1axzqc5CFDnwitBxya+MLhWuqEsoCSed1q5U5RthG8shhMWzg+98quHQhcd
TPE0UBxUlzQ4dtp5pueTPlyLTyIGN/OhuQgTlO19VsFKXZFaZ17iR1APTn5UfJqFPaTj+6t4KN/U
ZE8ZKpRPQbBVuR0hU6lrsRN1sKP0ScrPhN/oUk+V9zFU5NyP6CXkXxz2Ar5t/qjdXo/a12jhG0FG
NmZLjwBgszw+d8aa/zAxVS+G9oJoi+IpuqdnZYqrcltFvsIEhC6eG8cOTmqiLkc0n75APDx9mmh4
y0w0lSg5Hqkvgw/ivqnPkapRjC44NwbbDme7KfVwedQTIVyrmAYS9SmuX2LLWxYpdAiBS/cQ2yXe
SiN1xq/y2L+S1k7Wk0A7lBJPcANzWinZV6N9ZJvw+ljI+wBjcYVi9bHMfKYon+1OyGg1xzaMctFb
tEfxQ22bHibEY3BHKwGEr2VzhEICOm4nj3xg3amIoOyx99r8M73MF/1uTB1V3/yJpamCg3Jfa4sK
6/plTAdBeaFjkBAn+0VbwjiUTwn9gUtdr+INwWhMCws32QPrTijE7mLgSzLHAi11g7VxX6C4DF3G
YhkOmMJRBT/vP00B2+lzVzyOhYOpMjkMhUdjpqdJrFQ+U+i+olG9rVHZpgcFRF2a3ksMacfASego
J8NaSQ9LkkqFtNNARxIpj4PWeyIzP2jNNqLVIHGzVwkN9oPsGgUxtKRq24C+0uOwV55SWKKWXfxi
LRpdsJ/M84ClSY91tU9qt442+uAtQGmUc3QOsY5bR9iFpuSYL5APVdWeqrusXAmxHam7sdo3LQna
K5W2auBUylvP+G/g56ofBPNJzNeS4UbqKnlQKoC1qyVz+Vn4HJgqK5tpaSq1v6ZgZLG86HD2avLH
gxxHk80eQT7o1JHmtutbJ51e6BgPHCHj43/vHd/P58sOZkrMMgwir76pQ6M4spSuZuXMyqcr0yxh
VL1Fil+zXVXbEK222uObBd92Mmie0PQ/lS5v5ehyN8p1wSqq8K76A91myPuMZpV7S72IwT1JZenB
ovfv/X9e8rIZ/NUCKIZ4TmI1i8+1E1WXctMOfhI+57o75D6k2dhJBQfD2HhJhUPN80rLGCK2TQP/
ageSE6BS/oOiyFi4QM7HrgLkWoEFZF0oKan5/vt6/317tkx8Tcz1vkOF+7oGNKxer2ewpCrZgy7m
gbIEhX9Mrn7LioxIfzOkHmEMNgbhFsOlHcg/GNa+KVn/7M9/XcXNXZvGeTRUjavoiTILEcdk78Xs
tqknmD423Clhjuc3hk1DWS+9scCBvDadKNvgK+J4r2mXQfuM8q1YuYL40lj3Zr4RiWP/QcLyr3fL
xAKmQzpHdWncnOeyeNJCFQzdmQVbsWPpzoqcVjyWniXsuHUh82n6xAbNMm1/rfclpIv0p5RmbTm8
3p4n/r6IG42TeQ1UaAoJW7Xl6pxqnaI6Fax12bNIFVjT0qUcNY9TsuadcPKTStYvhiMTwidPWDce
h+6Q9uFKLvbqcJ/BKVXVh4jmJnGTbbXFt9+gCcps4XFZPONzK7hNZ7PPpMJzWh2n5sJOltwV1v0E
89TUM8LXrhSQOCTkt4IbAUczPUQ//tzLSfG/fu4bV2Pdq7oWZbxa5Qs9Xdkh654hBmXioF5U7M3W
ppHWnDhCescwsEZHlr0sex/aO2tysD3zKGuuYg8U9yOEdqcwDj1M5cIOBSdrNzOCv+KXYj2DJAC4
EZ9y7aCVG0q3zpmJWbDzI1uzhT7gYo2b+g/Xv+mx8E8IbdbqjzmSy5n024+L7dnA9izr4q3Cd1ZT
I5d1njVYOYwREJUMToHzaInKcGeQc+VR4RyWrMQfaYv/Wrfgwad6FU24zH9Ki79WsbDP9cmMudXK
HT+e8dFvJIx8Chvlack16DbaU/t6vf/p/fre22DB//tzbx7teTKl1jD4mXmCv3T8zPmuVd3rfvZm
h8ScZ+AHIYaeavU7f9dR3n/qv1Qn0jydOQpF/QkI8ELKNlzQ7T910THI/ds38tdduXkAoyASgjzh
rmRfHQm+TJ4PuWarW7Ivf0eBM6eHHhd+7/XBryw5YV0d8a7J5Z5wHTSIeXrXa5tqPFTda2IwrInX
2i4lY0l5hzaumNuRnwsK3XqUbeUdTONZOZh03sdnmhac52p9Rdcm5zU2dkVGOb6al6r9jpmRai1V
lLGd3wTZ1zKHww5jD+Y4aL97fRmdDDSwsMCLJEPSrgKHVLlm85DcdWR85zpHo0eF2RZHl6lYT2bt
mD3pqGCd9cKraj89jIPNuIW8O/WhEAgDZMQ+HDiYjr/qFzmykyfpLnmHDBFAzAEzdfopblZZOtbf
3oYlRgmXFHmut/ohoROv5rUrY3aI6ARdaB2qTiaxeYo4XsH0is9DtM6D2CVgDYsUVkEQvd5Q+zl4
zeNY7AkDSutHXliAPtg1hJPpqsoP+8P3vjvPryVyjZxawH7cUnuHMpEXWUZ8HmxGun3mjagGJrFw
RWZv0VaoH+TT0O+Kej0PTmTsJL4lO4YfxgQwPEX6UQofNEoOnJl2+ljs/nuz/2O2uL2Jf1/ezeuV
9dM1hei4vF4jUPdQhGRG4BIttix7Hq13LbhL603WvXWi3y7K3caZqy3iIvWV/N5+2hsjucIHidGy
nZa7bNqFhNajYcRrXNSHQP8tNE9XiHzB9RxWUGJDWg3zR68dtas7/dRaUL7rCSwZVdmCGVM1aelz
8ND8tUxZ11Lpu8hMzhVA0Ar+xiaUtyCtZmGLfoRVsxx2fcdabo+zd9U0MN3HiCFs8K4b0zq0Au81
MiTbFIejOCqrjMmqUq07+rZqyG/PnR1JkXPVl4ygAdMdjgqg533A4ZeFyLq+C+Kxbi7W9Syle9Ft
L/IXwpZ+P16sZ6UlJ9GOffNT/FTu5y9qvOSifcm0/AE3Nl6jYb1fD7/U+k4zjnK/u3aPeaM7DTln
MRqC2NhMNCwpXgbIAexqWLVwFlENusa0Yrkrz+19xlkYu1is3FUNNe0KPYDZnucPfpmhqBWx+a9y
Zr4fSG5zLOE4Pa8EozPtW0kPRgcEaqW/DvA+gkNp+vWHClGKc6jlCAxYzD2HUX52OQMwvdL6TTbt
BXIcNEe0SNxjcn8sMb8zH2DML97pssN+9GcIilcGssBoV8xsade+afGW3JYGDzSZfWD1ZUe2HuPI
j2pbbhxL2bY4t3lp5meduR1x2My/AelT8igHENf8WK6VfVSDjzJy7M/8cWH4Ve7Fsd/Nu874vKr3
GlM+hhrVWuTv9/uUkw89AA31NejztYG7KMdGjDyzRu4UaF+lCOWGaqvp/ZreANj36KwQaT4XH3P7
OLDTDDHt0MnBgozpMvhkTDNKj318N139sTvlkh3PL7qx15AMkqNaeIluVyyl1QohODkcYaehIm/u
cZQNyUp6J46HBT4AUvgIcB15WTYctGfl6qEzVIgK7A+An9uSsfwpKe15OBpdvcrNg6SRWb+eFGbm
d4N5EhCCvMmNJ6BhIe7ygQuV2QSFAxUbMSV9uavxMojHBjiGeUaBfq1/S8Jxll4Nen3TJo7fRShu
2t4KTNRSs4PevZHtmWmRsovLRXtuqA6PSTWf1UDxRKBWBJATaiCsSpH/+J3Y/tbMyk4IXyXrJren
kpSWLyV7U9GNideX8H3qP6KS3XtC/2brhmd1m/CnSsu4HWpb+LfgZ2uGhJxoyZD458s/BW1qhrOQ
nOuX6ouhQo0Gu2WV2QbZVp0fxcJXAapxCwWvZe7FW8BYgDQHYZWGZ2acloy70e62SemWH8ZDJW+F
D/GN8Bai18dN9JLKNqZb8tevHIHqboBlh0MGuGI1Axyeo3WcvBcj+VpfarCGkU2PyAQ/Aq/7fvIQ
dqynh/Q+Tfxet4VhE8jvmYmWBmt/4mfAlmIDIw7M5J3UHwLJTUkHr0N2bDzJZjTZSnsXxhwgeDrs
8Pm/9wHltoK4vXU3PVlLClP5KsfpWXnQPhokc2q15Ed193Hv1DlQ+xVKyJmLtCOvxABBhNi2dOkl
VU5hF9vI+Ug2JlE8p0rbt+2TFtoafYS77rl4z37as76dutiwNIshNvxNVSIE7WaR11IpikRNnM9S
v2sFz2j9lJ6P+knqF7E/A+dyVFyU9i1iHpdmooxSXidh3a5+x1vLwK/ntIE9fdYuE5+lD+UYDjJR
2JcABa7rt9ledB57LdmGlE7Vodh0GF8pgtbWXfJk7GFa35OWy6xqbRLM+oYaZrKL1JtIA3lViARo
TvhAhel9LraToDkBsnuNBTn4SqvnnmdnuLpCc4R7VtBoUZSN6WjtlyG9NfggAfeoKwYt7TM/H0lM
8ZJZMBorETTF+6Ji3My+Wt7ziUPoFB2ALm9GsTbj1GfeZ8u/xI2VutG7/DDW3nQCaB9L3kyjLV8J
1wc0uChUEGmofYm247fRfloV4s+ANJJtZ21XUbwJGBfeC19timPRFnt0YYBhAIsQXuInLckDm5yq
Mo7cOXNTnst8K6mH8noRxv0s7GR51yZ312qbJH4x+aCnDOrBMNoapYsOuGFBwBhTYO46lfo2LRBR
XT+EAC939oI1NSUAtSCVgJE0fck8dHr5sRXp5H7QZ5Piy9SznB8kCZHxbyHyqMSm5NjGnr6MzLdz
BWZ1IWqojHdYs6JydRVhnsWdLWUrQXKT0tOLc9W+duoqDB/0ge+CNt0CTuRT4gH6Z2/PZuzEryUK
JIiII18u3hibPihcuTZcwT3o+l8MEuVLhfgt85DoX4/mQ+OJXuHlAH2KMz3OVUAvsUkPoW56RrkK
36vaUx6MixrYBZelsU7kmyjBZL60sdnG9N7mtZGjHcLS2SnUu0ZcpZSlAu1Iagi37mnyele2FCRe
6iGk5a1vR5Zg8iAA8JXES28E3FvsPIjV0SrBhPZ4QhNbRyKB8KB1VHmNltdM7iM4YPphVp0w36Qk
U/WbheZ1XfWGa2L2GYmCWNP2A+nWDrZJE0N+NIt1jNtpflGENZ9kEFZKJzHsvwaocoKwKu66U8s4
PHJb+WCZtCpXOj1q0y0SW8zupcTVaeUQH646OtYV4OWD5PJJ7fSidQdB3+cI90Apt7uARfEYP5u4
OqJHJlUh1h+x9jpOFa4O30D9SAF9McrssfdzSEmy31ZDw1Lat/InmgthPFXyuhWfwmCXXl3Ull32
2VGESNmbIpB2Ibz0bcNk4YjUgIdCW1kXuajRvrh9+Ugv0zxLbHb5iwkP/7oruq+mfxJphQxXqm71
UCx+BFoEC5avCnizHVN8/JFU+q3iZpXTRZl0OQ3SiC5+U+x0gzk1pjqfJ6T07UbunFpcZDoIWbaR
+2C6CmRQVq7/3gmk25L2z8cqoi5CngDMeSvoT3MhroqGj6W3vNSxPgQoX8I9gkz4R8Tet/bZ7afd
1B+WORmYhfk0hWTvEQhsuid4wsdx4y7RYLE98SC7ubskZv3wg37f8ri/ix4KOpEuw0j+52khkfTU
zKp5PgP76PxZAqo+uQ2pqTaRx9lm8JhNLYEHw/xz1/C2cbX82JKK9VQ1TMiCt52cRFEoDFvOU0vO
hmFyCtlq2QYtHad15jlBw8xTV/1O+6G5i6j6pmq+/eSbvqo6hAJqgXKmHsVuB365YjSAhMXcjGeF
zJxqBfFHUzc53b8+O9BgOaiXCbnaiQy9dP4oOmR0NkTJnKIEKGJzYnW9kDF5F40rBhXIhGg/sF6C
l2WVr914K1M5aAeIdHr4WVwZEJys/lPk780gMO6mXx203eslVI/sfVxCby3bXbhZFlegzJBeJzBk
raNfQiqfl/xNMO3Bo6FDs/56JNsOKBi/7hSGadu59EV9P7enMTlo9PjwNhvuFZxSfgoUOKHugjac
JbcZ7OiZzgVBXgfxBO8GCppxFk/M9Kx75Uu4vxIYzsGPZfxXATpFs2uWQ3s6MKR35q+aGDA0no/5
OzdDudqzsUoeBc2PmcaRhyGsQn+GPmfzfV7BZ7gDSOeB/RmlRexbnxYjTFtdCHkMJdyYupARyxdK
7MLND1Vrz49sl6fwSz+zB1RrgjCxDH5MW/mQvFvKKlVR9QMVeGiepXyvdt7Vgo276RJGTffVuGd3
YN0TvKTYpv06N/ZJct+1pzw+lqMXs5LqMOmccnphWJv03Qo8gdCtYQOKogv/RKDYLW39lSMR7kT2
k0Jbks3Yukh0ASXqhMl9Tr5hVHiyv3D9unEvdYeEJbXYh/XoCJyu6uuxbXD+/zS4V26boLcP8M0h
PzFzKZZnXh3kcnS6Z0cxVxdJsKEcqagIbCv0zd+4tCLvYxOTGC5sM6iq2lH/1S9qGyTb4QstGBTp
gV0RWzEcSDRhJ1VF+/+wwPz9kt+cqRtdyPW+50oXXv+4Ed450ENGRGpCgMA9PZ0zljx2Z84H+U9D
p5/u0vLnf/VBtL5Xw4LVDflPjPbWnn5HL8E2wrS4VXh5xFUGg1ZdHlbjGHgIs93yOFwmgJrVqrmr
TvHJei2WpXdhvS5ZZEycY68T33/cb35aCpdl+q8rzRQtry2LKx1sYDgMJsIJA0hv66vshCPLtjZF
9UNT7pv44/YZuhnaCO0syYm5fDMfs5df4vUChzCd7IX0jDfBT3HKNT9ULd+UwH8+k745MleSDS3l
5rkdLWuUoiyZz1CuZNzW1XEZq9yD9K5U4GreTCfmqN7FIQxDNMn9sX6Vp31OnJJ2Fz5U6x8ezuXj
/m783V7OzcMpCFIepGW6PJzM1662tArdJj6ydlNMPJXEcHXJy39/5jfH5+1n3jyURSUXMgKz+Sze
0wIH+7EaB0/kIHgc3mAoKprb9rb1DgTj1/XZfDBVd5KoPk9m5SiIzglu/VgEvgFmXGEdxU8/XN6/
PYmqgSSRPCfoP7ejvMGasrzSr8uTGEF0HJ36s3mlFO55Y8koJdbxs7Uc9YEn8xLaiovtOGKeBD+x
w3q2NjbS5r+v6F/PYgxcDATSsmYS8/rPd6OVg2nAJjvTndU8g/Q5G3/ucVEA1Cg3dvnHf3/eN/bR
8gX9/Xk37+LcaJXcZXzegsAhRClFFhbQsNROtf6mzkwPx0/zMd2oNmbJxufRhaftBleExgh12esj
IneZi+leRTRY4c3Gc+JZHI/fBBrLtKza1dD98LV9mxDdXvTNy1zDihKjKxfdT8fZE90wY0IHnk49
TMM9JibTid/qjbavuN7pDt1jxOslXz0cqna07h444WE/E/dIQX9YZ+R/O2z9fT9vTreiyIByqrg0
LfF0nyc+dZdotQmb+hJQlti0gW3oZjm0cskdBm/6v62vf1/DTbMkr6wsKFKuYYEqSuNOpWQ9juu8
+93js9HIB30n5vAnOClg2X9ZYDAla5aMu5sB+c3xupU1rStiPrd9WcqXxrfOQAO1+Ww1u966JAQ0
Tg1GiIH4xX0pnhsmxlm0rvw8uROTJ8YkjjoxAduWKkXyvM/SXTOuVeMUDKSlALBTBHoeQ0t356CJ
jll6QfKUNY8JVr7W3IrhRg43QemV9VYtbOYTlpfgZpj36nRfykSR9o40IGOji3nBXxbEX6LI0VB3
9exDnYpVHK/DpbfaeFG1tuC8Kt2uLDfGvJ+l8wySjOZrqNPg88bPcvCZOPFPKZ7Kam9pGwPpWptd
pOlrppxtC5V+iXFuGgtgBfhF1DExLXfyKQ9t4KOmLXubrvZAJjPyFa+2NjKs9dzVJm8ofxMDkWrk
P4zEyJ6vvc8/tHTFM6RjnkSiMYr8jYzl744onEh3gSCThEaeB/264mDmSKUD8lD5M+lC/0IWdzn2
s8wNrENRb4LKSb96tDor+g8+MilaxnVsF1CAgJoR74pCDZEX8mh+Eymw7Ief13z5PcSHJlHt9POz
U9zzhysjcIX79g1kymNnfCgZoXji3TyCDwU5SzM6wPpI7eAgypiYsGd7VT6ZhKenKoCB4ShM90Li
qsXL0PjVL/UZ6ERXuZJxgiVZ6P54/ewS0h6eZmXXxl8RHQARR9YDHjdloEdDW69kkxjm2R/C6hCm
d6xCGQDo8pp8NdE+ZPoDaBBZ3l2GpPS33K4Zusba23T1RPJYrwZkQWgwCNqahMZR+CzpDIc49WMd
V7E8VOJHIvwaq7ecQUa4l2tfS/w5f48bX9Kf9cYmmJk8gWEnUjDFxrYPniIU9PiqGykBU+Erwlkv
HJn+ssq/MV6fMnVTPP801Ptm7lpWRAI1RDh6TB7x+/xz25CtJE2qtBfP6oF5ROYQFRJnuJ6XrdY3
+GV2xBnv1ZFPjw1KSQdQAyWBuFEj/Gu/ch5+zOgH3EE+vJRt9JkdYxq/AdbUtZz7JMJgLFhSc654
Vze9tQqP5CKDSKhP3cGUdxqTDFdy8G+0l/6irQtfOQpPWeujrs7Us1Xv0/JBUV+M7jFTPjPxFFQX
MfPqbN2LLlMK5IyIGOikddhMxi2Dt/RVGu0s2uev9P5oreJKFe5MgiY2jGLIFJcc/YPnsCHNm0rp
cXzkXE1nUfxpxPBtvnhza60b8DcxlE3RldBRiEtFMwxtGuwI9FLwPMgNxucFFpqOQEvczrj/7935
myTqfz8b/iGiYR0tws1poJrkTp6NlNVHQi3tkNVrJIjfFknPPH2iLBwzviUGMNp2AYjMAWQiR8NI
2IkMXg2NJuJ9Xq1E3Y+JxepWsubTNfzvi/xzSLo9Vy4cMQn/DnzsWxxFGc9BWdJ4ORMkHdF1FTyc
x/FXjh33TflQxU2un2tsKINDCHbyJoJTCt0YTIT6VF5SRpf7+Fk+dF/5RZxdPNf5aTg348p8C60X
UP/RL/UN0DacLitjMlXR1kWAipvdaQ44Y+2FxCHwxLeuBo/F7Ndm89I0GeF5+ykyQAVd0PzF005S
LhKH/aN06B7SdX1sTuYufRXf5/oV1nJFz8Fyph8rQnHZ8L/fHQXrCyYYpPg3m2LU5lIdF5F0HrY0
NoNXpq2GhNmYwO2dgR6x2Ri4VRNxI3U+Qu1KQi02PWsxoqriOMi/2nEnGeso9KvwMEnbKfOj/+Hs
vHYbh7Is+kUEmMOrKJKKliVnvxAOVaSYc/r6WazGzFTJhjWYbqCBDmjRDPeee87ea4cnti0SvCOP
UO6ndsvAtuihKc3wqIBYZLATH/Rmt9GOwQNx3lYC+E07L8jvjrSHDvIXS270IembLAaWMO7kgCb4
nR+/xzhjGSFauaPfWUeBVjJ5ULPKdEl/PFTWwXlbGXcBOdfdNsw83VglsgdnKEIN+pESIzZ6Eq+b
vzbC47nZkzscWx96sB2yJT0Ok/YHh+HtoN2LCL+DbYUBCd7DonH8e9+VD8KxuOH/SlyVV45iXwgh
84dkINZTRKI7rS9ZxKY0NWFbS+KJHLJ+w1h8eBZ/q78nQoBrDsu7IWAAvBRDWsLmukQrw2o7d9Sb
j2yHhMBH/+SWm6y7Qd9Nk6j8aKY9Ds6UVnS47EfmQC6LkcL2/dvKkHng97ZQ4tFxcMNHBHfMUcZn
sdkIr9qr4hFjvoqfVTZYmhLmSI22qTiNEoiEupOc3/JwPtDsp4wo36+dMORLIuB/boWBpEuVRcIB
LornuDPFVq9GkRNGdS+njwYQcqDCAo3mzm6f83W/lh6y14KWX7sNKqd7OF8/i3538ELV9j8XcVEm
m1IQFJnIRdA49BKOewt/uA9dw2aw5vnokriM7bXGgzb/aZffImnUM3xCwYZ2qR9KJT9JxazhVw1P
TJYFro/05TywrduyN7n6bxBPjIqwmCJu9JJ2oz7KnPhAtBduBOczcuFzFXflg3imPdrnKO7t+Ff7
IqG4JDPZ5ATpavoC5Q5tlfQwvkcbBB4nVB9RvDJgUfVPyVu4Uh6y80Y1me/ZfKuBuARAgLZqePl5
Yf72LILTll6zzkSBxYfb8VefZTwbQSrIkKCD2a+4FiPYmGzpMt1fuPjA3lsBgx0SjUjaY1pIiFl1
qoFOCOvhNaPsF1XU/NoB5ZvjsjAAknj978UEjB5an0hiug8mRzSM3nbbIWgBZ9JpXpy7oBgmAKvE
6Hhx+xz5aN8VZhB0TCRCChrYeTDC2yMo2J9v03f9cYw58pwQiLwcHOy/VzYoqiiGAbPlag5xbjFQ
hntYHi2eRPS0SGc8yBck/zBfngHgnSMysGXkh+x+j4rOCFxwBqyMf0IpVNvsXSU4Rg6h8e3q50v9
7on+fanaRS1Sqb6Fq3CchwgAvcLZhN8AfNXBwuwYgtPTApNtg1tIQP8sdGGjc+hs1qmLVu8qu/+b
hWQODZ+51vzjy86m5spkajkEI+VAukGxFTHSxLvKX8/qVAa1Qe7WpCq6mH6mEpvOUqndVgPcdQ2I
9c1tsWYNCDJVHa+AcVmB+KZPOFrHuzUetY9yoM3k1uYyYY4Nwy3dBI7OUH0BHmDSF9An2upecWZU
87Uy/Jsu478XcvGSl0ZaTbUYiCck2aASkmY1ai5RktJKpptuK+J+kj282hbc+eXV2/D1gfz76xfV
YsypX+sKYe7l9PnvsN4r9VrxH7TiQFZptGQ6rgK04Rx4J5sscPU6re6j3MswFkAHuPKqfnsx87QN
3rik889/v6q+iNRK0s4irTUIN5xngeRAQ1BtpqqBw15JK9BmDQy96VEbF8Pb3PkVPq9cxfwr/674
3JK/ruJi9lVqdYo+nauY5cMZkqcbLNwgGtu34TM5cKKm6RzqC063LNN4BtZUAOHrtY3nm5nnv5dx
0QlOhyidgiLieOadg+c6Xp8hRDeOxfnFDpfqJzAXK163FLc0323x6doFfNMx+/cCLl5MYUhbq9GT
+WkA/ZDc5pzMYsk+3zI+SXY140B/2d/K4QaBhT2phKQCNK99j+DacG50NA5A525LlxgYquXM+pmf
H9UfWexPj+ri7VXUuI2ELhMZzvrHaI3Tp8ps1HcFUB3CS8n7wzpVP0r0RyBqTC5R6LLHx54xnD8X
dD+MD04G0MVpbfeWM+o3fULw7VvKiadRHkaYLikBRtOOWBit3cbmbVCeTPISUuJQtbu4PUTZIv5F
KCEgxQpUEqawBQLdrX8443czbWFz/qCDOHrduKmGdcQxkJiv5EbnyLqfJ3rhIp4elWENL782N9j1
StnpyNwR7keKcRoPo7auzpt0QtW+Omf3U+KV4TZTPCu7E4MbIqKgVBs4q1v+N65G4b4J6Hdcn8HL
8+P+6V5fdH1TMU6TUoznex1Brlj5wXMCEoI/8z6UbkjcO2+QHaDRRORqT7+lcN+YS1N9TH3PJNfL
d65Vpd+csucX1CBDWVPQeV2KpscyiLOopFcYrVkrisbJznO481JgzOta+vOkz1FqqMuvvHZ/jtBf
b8X//vBFJZpm3ZhLkUKzdC9XyI+8sX/r6F3i6cExCPRrp64xCyJjvvfzQ/TGuyC685Kp3Zuqd21I
o8wL0k+Xc1GM9E06VtFZn06+TteI8V1tq/qWQ3Q3A4mOAdQtOiq0kDHxLZSVr5AdUcpECIssJ9wm
eEnNLv6MPy1she1mgBqncZpxMfYF7nT78zcrfzPi4rGx8cporxVJ1i8+2rGZWZVJy3wnexx00LuE
YhHgZTlN5hIjo/JHzOoypCR4VQiufcaB3wKjse7yTHIE9OSkaQlP9Jf4ojmiQsNOkY4Vdn1KXoTn
AQsf0kM+s1fm9kH2Iuor3d9I8R1cLlBVyjHYFSuL8hoHJTEe+gqzBJaHlnpkYd7NdqZ7mqeO3EA9
sOO7wdN+axzARxuHqKTD7NhgHy1W4cFYQWfph2W6aVb4Yc38Xj+Eq2EvPiX9KgVU1Pw279CUyYqD
RA9szoi6gJiS8gNK5Ep0KweFnfAW5ctaYYCOKhBdgXjXGQt0w+PZMzAaLJANwN1BXbjpb2p0BcnT
eNu7CO3iZbTlYjWwFyBZnPQZgVWG6BLDC/FnKLdUEiVeRBK8QnLPu7WBeIKhqTbs4ubAf5zkq5B6
7zaPZgNkR+21Tx8UUgEwe4r5G+wMFHYT6U6lo+Ursac6QZRrpcRCb3rTqVjgj3MvpXOiFLcXGQb3
3RE1cHuX0tb8IDinhAyG32ltTksr8lRlhbwMeHBGyHmA5WJAWeiiTTL/0C7TzqXrpEf2mAN3BjEU
OeYZLUb/KUPxgUE76sUa76lwBqf6oQBRG3ZmeMgGr6dbPZmPhWYDoP9Up0VRH5CvX3lt5+Xty0dG
hjIEU1MHGnqxHZOe7tcmZISTFS78vfFc3Ir7/Ihue8zZBunL+06XOtmpJEaJ/ZhVe1mspR0e9UWC
kZ1BxLUmmvbtd//XJV1s0JagIdNRuSSJkAzhrslfNIUoJhpEE25W7PACrj3njE+7OC9MTueLc3Gr
T+tK+X3OAJmjByd8CqduvLFO+g7OmZ8dAELrjdfVCUcBN8XQcyCqEgGPsjDyG9F86NTYTXlv5Qo2
x2IwljOmPHD1iUkLxy3XPxnra2vG9ys9jTBLVzG0fRG5KX0tgvXj2GCtkrUwF0MyiiFzWRPAdBPY
/eH/gOCYV82vD/x/f/OiDOTli7r6bM1HFeoHyNEgGNfGtp43umpVP5PeMtwh/bdxqNBNvQ2vjAX/
pEN+uQCgLJyXROhXf2Axfx3F4z4vplEoCWU6dM/ah0HgG6MMzFwvpCW3jJR59+jgQjxi19HRJHlp
vIhYs0dP2YoP5Z7l7RR4wgNdziPj+o3xWCLNto7ZxtiUO2JbVpBybqy1umrXsG1oSTvRpt9WysIk
bFJ8aslZl2gzLttiiTY5PugM466xlL4RMFqSTN6WOp/0ibG66DiI/RQFY0SDRaU3OCfpZEv+LCRV
SJPRuS7Pqs1Ia44gmft/Vz7rq79+sZUbcqZoglHRYviAomkCD3hoH0J0heHj8FuyI7Ruz+dldjVp
7IulCvLwP3/2xaZdn8P2XCeMCGqUsDM1ukcsoB3MeNmyN+Hu849+8woYr4eCLM4Rwtrs9Y6cuBxm
m3MfKcyftnhH5GimuP/xW5fCgR6kbC7a4bHRROes7wPj1ccmUOk3GDQ6yMTd8NJOn/1KPP28Qn57
YPnrQZrz6e6v93XIfTGLBm6lvheQuLN/o/gFbbbwl8qNOpfFKxZzf8H2UN4FV7tFf4hQl98L1QaB
QdxYjP8XdUXnt7mV+dxRxoa/GX76mhubzPtmn0zuNSvYERqq/uBXybeDk+qXcUqeppvsN8r1Fya1
xND52/rAIaa2K+TWxiZiael/Nebu2sj/S7zXn6evyDqaDVUmo/3i6ft9XVfBuaW3zNBitBkym6vm
trkrbVyJdgtdCzlvCPEQcSu3S4dVMnN3f35i6nclPc2Y/76KyzHVpISNGdR8erVTrLNP0xtca0XQ
nfbb6Bbhc4H/edfgiQ83nXTSg7VUeVRNk29niCo/2g9kQDIQSJpYDhpuuwX2UC7UlOEeC4mIOt3Y
6/BW/Mcg2MW6pzFmf7j+KX3byvn7z7hoG9C4laZwfvDhOrhRx4VGV55hzzY4wnFY6geIkHRbyehw
dRePK6bPPQyH3c8389vzEe1xkmqoDnSGWv++/noWpEPvM04Nq6VOUK+tPzCX8X+poFkZdJYPYAbr
k44LbCF++q50rB6NR2I0HYjA1xyO3zTsWV3+upiL0qBoQ0U8l7xf+bTq6pWaPO0RzS3SDZqXT95t
lebjAmBLh13BAijJ3Nyi23TloPTtvv33ZVx8kn1v1vGgcBny60AtPicscQnzSdkybLYceLpHkwjF
Kz3PbxRR//75F2dVRZCkTJr43WQ3Cg5jGG+uFTSN0VGFZvpao/rbHt7ff+fFHtYngVwmCs9+yA69
sVTclAA4CvjBCSUmN+W9xtDmjBj/53fu6u9e7F5lfBbLquJ3S3QJ1ZrRnbTkpw9MmeknJPRtQAe3
991D+XTll78rhxXsYDKxxnOT/mKx75XCCsd5IsSZ0xoIZzhhcO01jABdRDKLq8n3uE0D2zQ3Ur/G
PX01XPu7Nt3fV3Dx1QcxUwNtGua6gTGorG6C6lYyPtSCxMG9Ie4m/SBZxxYBkYYNrd+fefXVk1lv
hHEtg9IiKVIBUjPYfuGk2qHqDhF4h2BIlyJlBibWa4u+8V17k3xL4ldnbiUlz78rhCCzbxVljc6L
XNjyBkNm/yCTB3tMFMd6io9+55hQf6TUWmjvBGe31Fzp6CrNtnDbG3x29bHz7wUOSroHF0Db1adU
WgmLdxqCYC9laSm8Ckc6QfHkxuNd+gkIOg94PFSNXi2dTPVBagkDQfV+q6pr0ahocbslSQUYqmS3
kN1R24P7qTjd0ch50m9wsgTvmdfgo2Ge8vMr9I2Z0JLmsxSTHXrw0p9l/a96IZXNBnRLM52CiADv
6H5apta2CR1xLn8ItzLuJfVh4r9SXMZgzojwl0mJegdOylbyaEG+J03HDimFYO2oD5Gad6vaYpVD
1Vcurr1w6vwxXdYXKpqFOdYXS8blAl+YUnYu+4F2E3F+8IU/NGa0zkC8L3r9u+GZDsv5xjwCIw1u
jGdcz050V72H9ZZQCzX4NSVHC4sUCB+Oqx69hOJ326KOWtW7kVlQh9Xc6e8tUA54zrB6Sa4AhbJf
WLfFL+sllpyrO9Z3fxC2SGQiGkmj5h8N/V8PoIsDXx1HvmHi6JPqWHWeiAqyR1d300a3w/nFDGlT
aq+NdVtnSCLRQxKmYysG1IhEWpTDZ5zuA3X2jlWbGG+k3eIBvraHzF/F5W3/+yov1vI2j40iMrlK
1ePlQI0Uk6yzTFwxQqAG8m/bTzMmzDWCjYSUz56UK2XSt+2+v6/g4rtV5LLO8mhidXc7YQMHUxbR
qO6SacuLinWkW5H9OS2ZWOgrTXUDY1Wuu4w2gNIuMW6UIN7PH4Gr/n8K7r+v62L1BxdRZtOZ6/IT
nBmo2VyQ+Ov+Jth0FeYcjjOAP1iD6RT9Il7SwEt4Vasy7+CXT8fAXEvVrUBSMC6qnjq3CkHvuYZg
JmypvzH4u2lD5sWN4GCRtCEEBssgub82SdS+24AMC+cZJ0YDANXFD4tFPQ11Skp0nHpZYpuGXZr2
WfbQR7YUf8FNni4kQoyYVPduip9TWCnKClemXizGl54W7ScuIrKtJbg+ce8oPEDgJJEtvkiv/QcK
Fv2gveLX3PWA9WEi07LvoCir64QWFqz1d2uNYRNAmmnS/cBEutHC30nvYF5M7GtxNX/2hsv7TAaS
QRQSfy2j03/3Djk3osw32O2MjpbiSXb6h9CllCzUtdytYzJpPHW68QMPqBVaKVcMDz8v199dATZD
3aRpK0PcumyAdQ1yQWUsJb5DAbAj5b6JOXJB09Wd+944b2ex2RrxJsnim2ub53el5D8/f1HRJn5h
jpJFHl94ngc7QrvA7cQ6sEy9/lZJ8R4i60s218bn351qYYXAMiKJWUEueVFmTEpetZhkJM5IhMUg
0l0az7KdrqRtt2C4v2h+Kxpwwsqrr2YUfdcj+Oe35X8fei4XQ2TOUr4aJgIYSWsh9U/VeIOyK0AM
QWUrg8m021cCCrnpUHYA+yDaoJEHlBSVHz3/AmPu0iQy4VnxYA0OmwLrHWWhOReHuoJiArsuy6fp
20g4xNDV2itVqvzNCv7Pn3HxqZ6Hsu2yPpJOPoTO3wTFdB8dkBiWiqVwmj3r1kl8mVbpa7fC074W
XnEHAnGjixosY8mm0Xv1gCR94zJBvsEXhfKcN1q7/KA03RDkKBqlE21RIBCisUxFYoJs2HqWNouj
TfhHWDzJAalYUkq3mx5TkoLEcB0JHvPCAnEaco1ka/BOMnZUm9ciVh2rvmshBo2fChCHsFyeZUQO
7x0e4fY2ZJ5NSp9ELCQqGn+FWbDIl6O+mycP4uOo3OqybaaHKP11rtaZQYbxUm5BZcw4TpXQFWuj
r9IDwVAr04a5HCHnUxbypnwjUuZxUGxE0gZqqNsJQqi1KB2jdSrJldb5aJdQNZUbC9tSdGOUr9hr
MjIDz+MuTo49KZSrIn3v4g/F3BHnJ4In0/chMSEIu+C8gffotLuo3In5M9VVuVOCdTt+SvHWMh0h
WDfDytKfBjr64GLo1itewqHr7CBpysK1MnnQTpNhYbycn66sSt/sP3CRQDsB8zEg5V58nnJayqFw
TlG7sug2G/LjUU5gUoIeA/IMcPKduKRBK9LS/PmX1W+qeU4/FE7YtFAHXk4fDTlUtKJVZzlatwxf
oH4A37LJDoYz2rDzggUq3XxY6L/CF0Q25Yxo8XFJK80iKu8MONuJbYzOdN6Xk5vHuyRwcSkUfzAT
pUZ0un70dVikOwmSaLuSCwQaV2qrP22mi13FYAtFWTVrHL9UgCQriMxaCL7Xj2ICPbeyB//d8h8i
MqyjamG5nCz0vQWLvGemPBK0y1SskWw109xg1rNF5Gv2+7Z+DcOQESMWV85aiqsItjghV3NyJPBk
vCTPIWEx2QL0KTZmIrPDX3lMfjAjProCC19aSKglN8pbeF71dJ1pafLGMArPm20QuWXvlu227IaF
0h10WnWiRtfpURd9+uDvXbGrtCf4AczN59bn5/DWtx5xOF7/pN370kb0yqdIdqeOiKsHS31KKb7H
VndVfcOqd7bupRw27330eq1IMb4pUixI2thbpNlDfjnqVMQm7/ukG04EpmuBwzojfDCxpMxGbBxZ
mxhjid83K7FxZaaIty3kMYBvGeKSBYeFoDmYn4VBn9e13jSdtGEDe8ZvSIx0FlTZruFS4Fs2X0ig
jCUXHAqqBTIwHsZPX3HEdrY0l7yNBCY+izt4PcKZxCiieJLbLmYilXwE+sFsOYnyjE+t5GT+L/Os
wzbfKjHMg3WHBty3Q47CJbZdYaWxmORuFWyU7KQoi+Dq1/zlSMJSjG7dAsxj0su9BHNlYS7Vgp/L
0BkVRwseK/OtU06KtZc5Mfu3hbU5T/sAMlIFaMYkk+3cKnDI3339mS6E6mGOroCPiRCX/Tlji6Ti
+tbwj5rYbyf4SOmtxoprgfgIJAarVKklJt/uVRWhZDGhwz1nDl7FYpISMkAogm3MZcVELPnWoKVC
6HS6lJxhn65hi7CJ+n1o1zM+QlZtONDGHpoYHaZsug/BUJCaofyatQ8TEvzxRQme42GL9N3WFTsc
HcKM5m79aiKJQbM7us3qI81osVr31f6MeoXtInybTn/q+DF7KfppoVbPlQqDRCFwik1Bhq/I/0fA
uHfZpd7gb/nSQAaj22YwGbpSsOA4KWyCVyLsTIpTtxt2hbqK+nAzRAehfAr9reXvzJFQU2aUtnBk
AvOAFPxOV9+KhmGM7DT5SYU1dV5hYdFktCa3jfCrb2+RxU93GnDwo0AdslZlB8526DA2r3SsISoj
4KVCTnRziCSus1v/vAR/Hd78eVssEnUl0BeacdFFz3U1FgOz4W1xhmVT33dwcPHyzbGWfCzZrQE2
5GGeHHXalebFVxHD/NOGZSAU4/jxZd8p/RDfmirKp6x6Dmo3OMHDOi/nGQ5QhpviHfAnyxSSS8Bj
5K3e+RC2gMdQGVu3V9uPc+37zzJ+cTEXdWLly60mRJN8Gmg4awt/Qw9wKdIMAX/A5I8hlh7bxovQ
XbsLfyYEX36ZEeXshGUTuaRj5FZViH6myLMwvDjgqUtvMJmRLGwrH9bzrC2dOjolJr4hajoEhCgn
4J4FCJuYIpMAB3473CXq+/xvggjoOJtCjBOKOYLOXH1K2ZXI6HCTtWg3t/j8Ij6x5EZrFiGIJo02
ljqvZOOvoWucWHmWWsLlgqfW3OX4a6TCVcjTSl6j4H1KdwzXdMv2Sd893+mZI8BMey9u1fN+hEWn
bCoY4/qjzyvTNaskfgvUo1LMhcQ+Mry4P7ClK/DwRCRjKWS2ooJx+ma2u9YS4VwoS7HddUuZ+idM
XeJOnWGUFqxCFf+qLivdCzHIG7Qo2neJGL8AFGCu3oswZrHmybIKXNujJ4jZT8ZcR0FafFqz7wI/
n7xs34JtS2Zc4LaexTStc9pga0yv/YgKzS4mcs6Yauh86+VB828wTMKfI9LuUwH0FO7ldlhVKY5l
uNZZdVsUxU0cgKAoDmXjvGkxZnPrveK/bBsi0pR20cSIXRRGnwx75sXwl0gSWgkjvOsY9ndeVqF4
L4FqfUgEhAB6S7ACk+HWj78q9C56RXOzZ7/O7pALaNSv61HA+JYti956y6vnuZtkVW+9fhKXm7hc
ZnbZufjkWkCcyUo8L2O3fwe9wNtQuTmaz0XzQP9pMaegyDRH3XDyMI+IVHcnySM2jt2fDYs+BNTJ
8ajLjpXbaunU2T4OvfOneN/cDMQlBw5RczZWPmtwOkdyOvm58LSlTKJWvBmT5fjUGxuk/a74gcDF
zl7RkqcLyt0S6d9SWIf+zhJXmJawAY+2cEfC9J90ge4keDP8q190L/WBuAzMbLMYnWrZG4TZnoKy
iMG2HVnoNcdt19vU+d6VBXH+0H/6HC8WAiEfpEpp+RxnSgI16Uv/0K0qsA0TQx7v2pjl68RVou1D
ei71o2WJrML/nk+FodVbSysVWgLn9K5CbqXAg9SItX5Ixm1jruP2FJOiYD0M4i3RpDW7ksSIGu2l
3ZQOYK++XIMok6GWhE7tHxSzsOXq2BPkIQpvCVGm/n+cQoV3ra9oflNqAFo1JYs/gn+9bD/XeTha
aSYq3KveEcXXSuY4PNjgw0VUMeGI0+hXX95g5lBZwdvgqDSbrN1grCVtyOwfSt0tcQpnzz7VEUTL
bK/Clo61I95crTn241us4aVd5LEX6evJeqWmMyC9RTiZx01TbEbJBTYDRk12IbFBeiT18wRupO/D
9UTQV39KSreJqR1QoG6mLgOjuMmIDKt/BZkbBqSJL8vPFst0aY/VhlmHRuoEDvtwF0bPg5F75ezn
VHfn5ljQFjMYOCqblB66dMPXOntN6VRN5ysvofHlSMYN1dmUVcKbMEdcHoxasdDbcxCp7MrhbRR6
lb+aj6mzBVF/E95B2jcNx9JbjcKqfVKo9SPgtmA8wu28jbLKqgG+xJRIp21huQ2R50i7KkfaEMAS
HBhWwh2chW5QPQmXwBa80XH0P5tEfDjYQvbY8ojRhu83t9ujVXMcETvkxlI+5sVqlsIE9EJt8zDj
iALkO0i2co7Uzal51GxhsIfx6qfyh8Fw8WVis0XzgZIHZv5l96xP25q3uldPyXmWZTUvNenX25kC
zdL7WjKWHpaMqrrQUSm8F5jkAA0px+ado2T1QrZ8YRzKh3LgaGs4Gr71baXdw3SeEwu6PWbq+zRF
xIfUeo2uWeRdqVkrry0wX82lPFuyqWBhGfQAvwixtD5XpUTJVETAMc0lYaOkrwbmn/OevbXUn0A+
smLbEczSMAKl/pSPrjGt8vRVBq++5BSGQqA+VFDlcejAXOaU3GEzXfy8EH6dLc3XqVmKTGPHMr7o
KyS1oV/N5InrFO1ufZaAUQjqg88UOtTWSNYL8AJnhmatG9wyFH4Vu9th3FC+1vEBI5mEqG12WD2Q
SjXZ/iJfEqWL9XFZHq6Pj/Uvx0SJoRJdqLmQmp0PF3Ws0kt1fZ4y+SSUABYXLTkGnuaydoTFuo8e
c4hAcL8E5aC2ez/f0TZSlTvhnUF6dK+Y9515LzzlXmzLd3CmSKiiwvLb1J3ie9N85M8k5mLi6E1M
ENlA+WbWbOqu2UB3tAmEMaAOLJPodpLdDr7scBybW1HK7UR89tV9L76H0Udq3k/qk4XytubcpyIc
JAqluntsVVgAri9eaa5Y36whlNWaQXPfkpmVXtwRUxgzPRdi+VQYazYHSnq6g+YRGWs6M10IBW6d
TDVduXVCEmsMxPQkc2CyVO8CBoUrwxndLvd6hDTvI9+N6aQgxTSPg5JlnwW3U94MoMQ2hRTCN2Wr
qExrzi8TnYFpAl7cr9pilwj0Y0BVEXbjYfYI59FBCQ6WupOPiwrOX2Tt3OE6zOomXBhHlGL22bhP
Zr/DDh4WnRVffaus0S4STw7TOZA80DyxWfHBLxVQjSiSCu2Wtlx/hoZ7lpcdLZWJuZuGIzDsjzni
VkuzlmFLBTS3ldQbI7wdsivqFW3uwV6sT6jviNsCi6twrLno0QqFr+SFzw0XzRtVfcb9N+NHSubh
8EeI+ckRz6CyFpmqwLrUxWdLeSgbqBbmsYAOF2/zEuS8WNupZ1S23u9pcbzoC/8jfBTbmUp6/tXw
JUl2d8OAnSDEzk2COwlwbULvMIfbAYSabAXFkDjN7rr8FJUPffc4Dc/6tdSQP4PNn/7Yi1lCN5Ry
ncrRf86NpnhgkxrVjVav0ph1QssWDfF3mOU1qAdRtiZ1J0V9lywz2VP9hfZL6h29dFoIFQBIeXrq
rdrcVPwRBmDUvYLEhVNw4rVXVrU/7aIv1z0H9c1AQPhQ81fz18BWk5IqGquEh7TR3FJx62kDf4TF
bXwd37j1yC9wayEONW5lxTPBk9TGbXgHOuaxrB0xOQkg3wRwlEXtmOl7W+7kmjK8cMiWMXlJqwzm
ScwhB2zPvqwfrLMLvAfAIlyjkmPUTU97kpmPOO0YiEyxI2nLuSWQ9cdOe/IhjMdRwS7sZbQZzJ2R
nXxoxV30GCNUV8j5iNjispBy4Ofl/msznwUUHYpMuApEd/XPIOWvG5NGVVHlcjnXvUjpdkV7lyte
AK9bUomBzo4m6BSOS5qTGAfgezRUSbTCeW1Yz4n2ojSWHVq3Gq95grHGXPb5s7C0rjRbrW+Kc8Mk
3nf+wrjYyzVNyNR6bIN+futGR1PRa6xTmpA2U4Y0i4FcIWzIn5vgsQm2Zf6eWJsk3ZXyXoYJTZ9p
3ag72eL2ygKOOFgjKCtjD5GPQjdHusGeXpAMgN/cxUgocjhB3VXQtNnqKao3U9/XJWjxLUlpsKIh
L+3QxBGeNyGXQPDRMB5dkOoON8uTi5MADK6kSYVuxix3OeSfJZk+AdlEy0JypPqWQ8XkdAonzPNi
mN70UnXD6DdiNqZJ0T4Vb3xIw/fFwExamVjBkPGufOFFDG+aeMtA6sqGIX+3fjGaRMwgYtWmzPr3
05C6qJZHRZ5vLtQeQll8Yss9iN5NuB064ro2oCvxDjbl7RCuz4KXpzsht6tfOT2ZbDOuuLNXXspr
l3SxyghhG9RdIs2XlMhEN7IxIR6nMgfPPvtTMIvNA6AnfSeC9nPobsMyYUk9V+xpGyNyeGA/X5Ly
ZWYxfycGhDCZ5UMz/5jd//pOzBRP4RDH6onkvwIpQ/Me9G9qfgvq/9E4gEPaJ0tMIQsImJQNpraT
jXVNJlv1iN27nMfcpr8wJbqWxDp51m18jZyifnPT0PfDBZnjMBg/XCxxRhwlU5SFyqkQ3LldbniG
/CjUG7wUSzL65pVqeifG5gihy3poeUOd84rNGT9AuKZ9DsHpPjE3ZwMqPYQYN5oe0X1l0Hy9lrMm
c0WtcSU2aONNJOu7KlwwmdekQl91eXzhcHUY1JumrH1BzAd6HudyR4929k3Sp7fT5KY8zqwCtkTI
MyyggRvuf3663+3hzKdRhEimSC/uUkkv9UEQp3oyH8dDE+w4sY3sAvE2TTz6cKZL6lyq0x4UqoVm
vEqT26ZLoonBkNKkyz1AWejfqHcLpx3WE53/FLZ2v45LF6QKR7L4LWVjsDXJtjQP3wF55Qi7FmdP
OwPYUYxnfxHDDWnExJvgkrIVJOjNKRq3dd85tU5gEnGMV758bX4jLjZFkw971pFRMaJN+PfL9wtL
6zMtVk4YdxYth/fPMt2Q3Co70ntG8oj6SoC1JTz17Xow7qA/ZeNKUX9xBtNWKlJv9bzV8GiR7jrH
FBF390sFn0Lc7mgw7NdHJ4zo7N34Dg4YY91TEojGh76DBupTDW4MfZOTObyU8RoyMA1cRRJXAcQk
q3jl5PvzI/6uAkBqYyjo5ZQ5zuZimSsaqygUMVIYOvbOhPpB0V8r2v2qfhtNjJFdkgdUQGksdMaG
tuS05fg8xJhJD1F8qHK+5jtAhXK05dhNe7js7qwH86A/y7irJ5vmAL7qpn/wn8uX+g47KokDscWB
4ibRpMXAxDhUiQOBOv4EbzNub0t6/aTA0H58Et/xGcxocLvalTWiZ2Yp6TolQTAq+A9/vhNfRQXz
JvrXnbhYXUup7uVM5k6Mm5xsjl3tGPxkRoLMQoaLgmje3HEitgeHLnMMDJsJY4D6NwD3xbNZmAy/
mUZe2eS/qmQuLuti/QokcBWjzmXhnDr6m2nNKQ4ksuWgM12gkqM3hB4r8bAqC1dqeP2bAoMFh/Ou
zpFXVS47Wibei6SK+e0wIDll12vbHGKbRW6bE5Yvsj7PHblB5IVw7mHMKO39ZsPzJq1NAFVsvGba
xKTg3TwTtXpUo88o2GEkrNJjJ7+XCaHQ55emapyuHSAnImOEi2ssBckLOtNWhQ1W+Fgk3NEz0/1E
HETutL/jelsCD3HG7vd4PmjFgza0y1J8V4IVwVHjQKoxz8nfFucr+J7vWhWmYplwOk0LueZlsSwM
YdAZUTB/Kr70Is0tqNaZOSZswoFj+ismh+fRVe/NiOYKgzWWJ6c0iFbmwJ8voIgUsOt94kpo607d
6v8ztfnnAi+EjZ1vnPXK9+eilfAJFla1X82iuX4Zf2ZOdDSNhXr6+auZ18Iva+Vf98T4d61McPRX
UyDM45pghevP+eMkvdom+grNmb+Cv37nQpk4DnVz1lJ28ViCBrCQ/oux89qNXEuy6BcRoDevdOlk
U14vRJVURe89v34Wqx9uKZWoHKAxuJhGXzFpzokTsffaqwHjfkAJgZhnl2WPzUPkk7T6TiQwcbF+
7lsJHkLsoSDNGao2sycqMLiv2ZLqkJhiW+puctWdAhJ1WjR3VKF4Dz3lRwHrcLdgDiZ6qE/c5mFt
j+H04DjjQx2QlJfGuEoSkn3x4ieonAjnpRMyKKNdXqKmf5eo8avZ6+l6KrKqaKffnxXkjHeE9YHu
UYSABpTsx/5XuhnXkFpvpnF5e0meJp9pHfGC02plwMzk/PQtLzphEK3UlI8NG69bmfgjybnbrNIe
IsIe0Z8o6iYV7CXwxis4JhE4htBVbGYiHArmZzze/w/v5LmV6O+rOnm1lbExWimwaGht02eT3dhQ
dvNt7+q+vIWjfYla9F2kt975v+7CyXtdtYasdDl3Hq8mmgYbeKZstz9WmXDgBlsl3aKwwsS9eBl1
on3p/Hn+yf/190/e97JoilmI+K4YbW5bWtCMf6V3OskeRcGKPhed4Me/P+WzO4266kp0yUK/dgpL
Mesyz9WYJz/48m9iCbzIMV5oUq1MDkRDTlw4QLktRNkXDjZna/S///L69P8+RcTtIiu5If9prq4L
F3WF1DwE46Na/mAcjO75pqMoQaDLLgwenFAZILbxSyGrgBBot+quavmqcR3Kd8a4BT/Y75pxH9QP
pYwdquxuUjKsKTIAFpEihVZueEb6ocvbMr6N0d5fWovP1lXaCpOQEXlq2mkHthgQmOu1xgQd8Vj1
AbZxhKSHb0vDZstAvd4zdOEXQfcHfiXvSLmOcFahLIIx1THReVe7t3TaW8ptAq3/sXYtLP7xXfNM
UD36GxJBvUD0Y2rtq8Wp7MLDgAnK+y5JNvJNdNX+ZvQBiQHhMHlATzWRUC8zJ/eVq1/DJkk4wcA4
kEgnqexIuPBEz+6Vf/1848TNs6haPPStuj7Rla5ORtGAxAQXQouS0DS8frguzcburf20p3HioQx6
g0HXFtuWkITODlVuQ7iL1V3iCKKLpSRoD5J6d+GVP1fqs6yuFjsNbtPpAafOkqyu01XncNtgwaa2
qXcFVnBk766IfrLZrQNX8HgXik1lHWSe7pt//+GT71tKJwEGHEf5lI0z8Na/yRob3w6gNDtC0BSm
OnG/qUkml6vr9QGvQ7/76rdpr/7wbFMVV2WOhQX0jKMAe3sTCdQwQ/NC8PUZWcqavYooHgOijDjl
5DAkBGOqhJWoUn5O0KTsBJaXdYWN0xx3GfV4gjCS2g9eP1lso7Nq1ZNP4rI5k17eBs68VgRaWgw1
AM2qjFhPiuFmSqWhgZV2FN9npyDGoCXV0dYR0WOVABnOBJLMrcQWGGiRuxpsJxT87gr05xkOg6vR
0C+3WulAv2IoD9/y0sp99oahG9WsVUCKyvvkhuVyYwhhoa7DSkMhunBLUi4s3JEgQJqp9vhGgAkh
iiSbKgHaXrt3JeySqbDmstvAP+cLBwhl3aq+vmoqLAncUApjD908JcuJ3DFdTw31KGeuJF/p827p
Noq5A1AthFeMENdnWpT3RrkT5cOSv/JYJW3Tq0hbMDJUjxMQ142KIKL5tZgeOXGL+DoybGc5QqQ8
o4od/Sn+vXSfleKH/iVs5p8q5x8/QDtZSxJtMNW80VX2wgocNQIPmur0tmowUWW8aeBS1CPHD9Cj
mIas5CBW+7DedxO3Uz7+e8U4+wZaiINVi5klX/BJYTB3cWnIo6keJ4ujrAf8wtQPrc7BgxacKmzl
YTujGqE7wSF21VOGPWksgGEQrW5KN038vn0Zq636s8m8Wd3yzVzae/6Mfr/fsP+u8WRxSYMQuGZp
rbPKsNgk1S34dTHfS1BmMPrFuCcNLx0elGQvSGTX22qxUb0SOkzc7RHPyuC5wHKbr4pTyk6MmjOR
Hc28qtBFTYyviGS8sF2cKbd4Rw0NPavMlO7b0YrxdpBmAlcsbHtErXslc4od4wgn3I9MBzsHaYPh
rM7TAOUW4eDJha/k/HM1GRAqEsoT7c9//1cJUpaLUAQyfk59dujhK1fKROBzZGfdLsIcuButq36F
g3bD54BThecfcR5w5Lu1AMHxjM56BnWjgpP5lYyQ9Wq7qnxw8f9+/9SzX/N/1/mnIfvXdfbhrCmT
Jah/BhPlMR2fUGrJxe/Zw6eo4FDHtkHAUP+KEBovUkHQheYSTINU8FE1ORUyfUwbZzzywk4/Newn
0S0Kt2y+FSU3uZkhSXJeBM9fXJuJk4Ewg0UWtC/rbCq51Xb//jln+po8+L9+zongJzCHoi1yfg6C
y9Cd/FK3O/Y6T/C0Yt/7Le0jB5NU8uvSR3LxL8tfa85KKaVK7kKNj2T0kLVwTvRnhr5AoY3rdZft
H2gkXFI4QSE5txybiJsIaJa/i1nEWIjyYYq0I+DXkeSi2xjRK+Sf+rlFMNh5kuyq7LTSrnAJykG7
kbTbdLEXXsXUyep9Lr/22kOT3o4R8+PhWhS2CeYKxirCVh92k4hkZ5TRHTvJ4ihgupiUFq7K5DVy
9d06V+6ybZFui2VnccxFWIh+HPizAnU0dMf+TQ+2XQkKZ0ZSAVwK6gaUK4wPJqNLaMpeG+0Vjtnk
Ju6W3s/gPDsBWpeACeZrKBxRC6uPeFTZ60jV48CkbmbNYWQTxncTh8PsWXo3DdjMzvgRL0j8XhfB
G/n3Q98N7fxQRJ/Ne+WgCh9Sj2wntdyiKaetMwxXRrYNx71ShfYU8HqnO6aA5GEtv5Ht36UuaFbk
BqWn9gdxq4c2evJkR8NfXGgN2S3YonoRiBTiQBPvTNiDxRUBTCaWBED1sKtxnYp0lsha4WsZXyrp
aiz2wkGK4Ic/UZpO/bZMX4HkklTVGj7ZiOSwiNajwNAZhi7T94w4av0xzViqpv3k0Y861MX239/M
mRP6+s389wadLO8tuUWz3sQaS4CkerVwJ/QO9OgZ8+Gt4oMe9BiVHxttZURcd9vkudc8s9vrNbes
PKzuzeLynvO9oP16USdlj0WiaLXkvNbc71jem8ttjXDornVgOhud3R4jJzKRQUCQceV5H6uM7a6N
4oZBvvwINh3ZSOdomiusgc8SM/tm4mk+hL50KcnrjMj7f/5wHVQ8NdFpEWmCI66VDMkRUEf0JxLS
WE/gDap8QEfcOqa1zKMG86Doq//40spzbqvBn04xxmARDvip7btrxCTKzUY9GuV1F1XOMB0U7UO1
MteYfajgmC5ohyK5rp+qYifIu3omt2XC7wLmYij3YuoT8aY4QcGQ/IHCkeRNjk79RRn4mSn4eqfM
9QRLtvG3jsDIZt2UsbwWEnWGxcxrcr8HL466mAyRxY/Ii3fUnha5K3/K48Egn8NJshcEskwQDsTu
5DiQWozLnfqApfbCKeo7IUXi+kyqMF1VRQVU0Nc1vMarzNEbYSCZnEB+XWV6WNSV3i/INnaPONwl
2fXCyX/2364iPNXw/54Q+zXTW67zTdiXPwTyBr4t8BpPVUZ/RfXPUPSkQpQrQ1iQQ9NAC/bm7OTJ
LlI/rYzA3/KG87iabKMSZN27qjEhIcRCNBCY8/5fC8G1TCu5grpWP6rdMUsqZ5oOxfSAKYHjC9xQ
twgPY/dzSAjown6zLcZD/Dx6gLwYCszomApCpu0JlwDcNgm6bYx39jU33C4fnGRn1NuUYPHJIC7w
3aToW6fGVueTNJ4bT4ngVSAe4h1xuaQi0lIxtlp7RSteKn5bBmns0pUw35r8r/vGTULVCRDkwnXk
KXvMw+Yc1p5ASGzoLQVdQMUZu/1Q/obOrw0/+uBaj4958oTC3++FfSJtItQfZb1TKODJdBly1xCQ
lhJqla80QCBP2hq4C+X6OSoFZ0AjhoeoL34MNcnAsJXmDWq/3i8fDVDXLRPlDSGWpZ15RDTMsd+N
W1qYClOmNYgErlUiHGtOzOZzg6naXxqaMZueAGU7Dg7NRGykQ/NBR0N8qZF75lD49Z04WbK13hgG
Q8SF1KvkyS5ug7o2e5QHMuX9kFxb0h3Ju0Um5AUcFsGm6fl1P/5Gj2YEoBB9giH+vYno3+tISl22
kXWYgajWOlmvgzaowAjgNE04Oy0y2ntidyxyIVBbV9atGYROFB8XP1bfSvyI840UP/HCWXZ7ozvr
WUGYHc6GVjQCAnke5V/adZb9TsMfs0Li+kMF6zJx+3ElT6n5MRd2wq9hup17W2p8YXB1dMqF3zHx
Iz/5pg73auIuN+VuuhmuBVd7mxAUQoI1RmTK13FzGILtp6ztSQXWWG4wx4dbM7n/9z3Rvpdma/mv
sJCsNt5v5jp11MtcSuJ1fpJEfGy5eZjGHbnOaHjpLiQvCklCen3oDNj7u6K4FZoE7wj4hqX1yvYq
F+6YPqlOJt9gzlDaw9IdTH5WH+yNFZ5YHNbzBamGS/1RAhAV79XxMJo/Zum5TwfKcsJXZ19oiewa
ezLeHmW/dGPBHbcVknInlO9r8/7igPF7D+zrrz5prS+ROiVTxLvZenRURDrbnsCvhBeCXcZgT7aV
6Qnv9Ma4yMFYX/uvB9Wvf/pkqSzLKp+KIl/lZ/GyAKY7YLej0CL2IaT/5qibpUHknY2bMP1ECewx
u1Ft2IisFlRzKWnbikD7U9U8udq2yo+LsZ9nGvFcIjvLGvtuyd/0yeTWTWouBqtbH6QDPjBa8bNb
S4zrIVFQrmifhfTw7xfxjNj46x89OZuY6TD2kcEfrfNNozmT5M4aIGfhRSQgaa7vcCNOwjUvms+W
DLT2PQH8EjTblN5gBq4ZI+3IxLZ8bqeb7jexVMxJ5m2w2LFo01xtGNU6oFIT9cIp+syh6uuFK183
5LwnV71bwvVdgidQEBj9GRGtuWr+YhIVWFC8hgr7UiFwxjXG37U0htTMyfRv1mmB5ClBFlRWs93i
ApIBP+ZM3LHySkU/K9gYlTJAHaNDzrAhomi+kitUO2htMwSklVdGnx3h7SNBNV7K4X181qfW6SLD
jfvbTKTdTjjPisa8Hdv3Vc+roT0diRiCp49NAkcaoIjqtouu1/k18qcaB5Uzt1tQyGbkthBCTLtF
QzHvg+wa02vJLjNdDcHvsaRRtS95LtbbWO17fOW05RFUdL/VBFuLy6EIm7bRgSgGrIqEZBh2y9t0
FyP+afZ8JHXv15ximINZv0wdZpH53PEBH//9Tp7/EP66xSdb2KCZc1x3+krrCIn6gQwTuVHko0L4
KDzxAN7zvRovdDu+Uw0JVMDzCE4IVw128pP3SY7nrh9TjT9Kz4UQ9oc5fxj0HSOVaMsKHSDHQEV0
Z1GisPFTdo4mNd0lsJS2boan69Tfl7FuHH81XZQhjaxukKXjhHYVXaKxXRC1LctdQFWkqZ4+28Un
hMPxnXJtq8q/CzKUiidyTdP6fYZVSfJO2mdua1yR2GwSUywKnxJ51I1jxgeDhgvVoZv9GiR/DG3C
6Zvu1pIOIlKYJ6iR7fjbequz1yrcEs4d+tV19yu+rZp3kE5auE36W1o1I6y2vkf3d+kZrIvNtx8P
0nHF5JpYMk8qhb7Sg37l3/FNB5t17x87FuH/LSnJpr10PDq7C6v//T3ppN07R2EZEVUlHWdqtQYq
hCtJ9v8GJNbNGD3X470sHNv0RmgeetRi9Vg5qnkVl8dRJxBtsmfNtcDaxG/jAgJcu5XxoAv3rZs0
H4l8HcEtUu+xNJndw6I7OegvrA/m80QsNdMwHWAZkxgeVr4cUxMnZOlrnFF/dvOmrFwADUiAb3rh
cElwqq3v8rf7rEAfYhalcaNPZhuGksiJFRPySNfdaF5lSA6NW2jeokC7tHtaEg8YsPPr5kW5xpTU
eebsUzVgMEjxCGLdngS6OOrG4sA4PMxkbHboEjgYvmmcDLTDupH/Lv3CMd4Cif/DIJD2SlpsYwgM
xTH9WfefMn0avmKFGd1NKhzqn2wYVv/476XkjNIKKaEM6281qXxPSkm7SI/NeoJy0u1VGpf5W7Vj
a3Xxws8/u2Ir9tcjXQNEXx/qLh484L2bJxzo2N0Eu2RMUXlrbnhwKLoLG9iZ3gpncsa2isguokun
bWC1smLOk41yzAiQ4+PO6nslgbkdbnHfAjBHZPuLwQjtwfhV0PyFbuqQUTzfdFsAL3a/I/zMvVgo
SWfejb8v67TrmyRyZDZKq3AQF27nH/1mOvDebmrgSOmHcDEG4+LfOz1Y06LI1KlDNPsR38Tbqdoy
V9NuJNpbQ+eTXNs6l97/P5L6k/f/y29c16G/Flk11YRMj0fEpsVNwG/LNwqC299l+RsOXsjO2r2S
NDTEPzR+fruVlfto2PRIq6BGPebvgifdwEVrMYRPMyzD1b7zOVmIMzmgBj39kuVdkGgEbqT6MDWf
WDAnjOA0t51/v97ndkrkcqICRcbUFc5XX39IW3VLEeMsWKvabb8pOUm56iPY/lWpsKLTmF5cwtb8
aVqd3j1TWpcNfHSoVk+250DLazMeV4EwMurwOLhj7dDrvJGxIkc7anlixghWG6ob0dVbFwFn8SZ0
/sDUrADHQL0dza//vhHfYyRgIaFWhktp0GYDC/P1RpjiOAVEoMkrk9hSPckfiP7FWzkzsPabaj+y
FuWHJEfe19vrodC+eRvxFhDrvAorOXFUWHhsJd1gNhhIuySEM3o2u5tL9ePZz54+Et0adC84d08O
InlgKUlToNZIlHU/l4J9outUineCeEeIk68UNhuC6YnTfiCXvvZn+DGvEzmqz6VyJbb3Dco3y0dK
zqH3wgasrhve10dLqxBGGyGfCrS2PwPevz6MWpFo/pWDxAh+9ij6XR1t276CpphsEu02Lh05+G2F
b6Pqzmx1IupjXyLJXdxYvAYSPX2HfqHsdrCWXU11oUBSUQbsFqK64VCdAVhFVwurasv5ujTI97hL
LzkFznRdv/6KkxdUMsakk8aRRV/f9kiCr1CF4CD0eiBkLcpmPOUru1gAv+kWTXXhozzj0Pr6508+
yspSl9wyuIlrFWP+iL3gLs5/NsntPFwTPslJEpkNaosFO3QO4IAvYwWBivb8M2LnHxjbHvRiS+xC
dF0JNpVa9ivT1tupYJLW78tLKKUzBhRdlCm41TW3yqRF8/XrEXGfxEUJEGQV4GnDjTnei90tkWYK
Bxhexk2Q/RAyd/Bqf9xKu6R+z6236U2yjtB2knl/aYFW1ir39D0kYw2VuElRzub99YKUrJfkKO5W
TVq3Y0sYICu0m8wlyLMyfVX0x/4xZNxUphjJya/zZigTylUkvWXAEnKwxQRG03grUARxf+nLYY9S
7+L+t1q+jBrWIoZWonVhSze+168kbCiKhJlH0ojRO7mPQCqiMR85TOOSIVoPaoZ2jJTfjJhDkUfv
hx0Yj73CR0LmaEaId+PWgicnO9G6gXmmmg/Sa5ruRBFM0IPk848WkV1bDPO3kWg3LwImzNpm3Co+
sDAk0t60yLnLf015BEbEMRUERJCgzBuJjhlMWfAEebOLYZqkKjB+64ex7OaetqQDW1N264cs5Yzv
jS9sE+mcokd1J8UOKvpsBJjcBvJWBTChe/GlN+7cA4afi2gFp4wCy+6kAh2EdO7mWRePXXlv1a+T
SsvD8s30rnioo71Y+Xg3CiyqaxfEad1AAXtBV2IDNdmuJlrP4lOIfwaf6WrxW8nYM557kYIbqdd6
xJV/LKw1F3aZM8sjtAg4upJIQ/Mb9bdc8lWuncLtXChlMxqMuCcYZ1OZ0dFahQT0uQmkZdTTj4/Z
ctWup5YDzf/GRznKyA6WRvMmmjsgzvtJuKHn5vbR28VG27rdnXw/XOiK2hSBo6F3/Pr9gHbr02gy
1vizWj8QWMMJGpbM+yJtJtzhl9siZ4QguvRn+wUib353Zw1hoTW8ZOuZvRKuu2Y7mTvJfMqr56j1
FOmXnHlszR1WMo2E9fStSB8r9RZdtEjM1eRP0WNFgIabdtuaQsmato4kwUnbBmgRMRNDLLnwLM/d
Ik4EQEA4bnMOWv/7v7a6KGm7vqmFFR9XuflL49fjexUCN0j7Z7X2lxo1MlmGLjqM+cgAsVNuOS/M
n/0HCm9lz/dUX6VXAR9ZY5Pzve+Au1zcj9fndPoc/77IdZ386yInOrgFwjzIMPNtKr0FzUfkmPqI
I7ARSRDiu862i4wLKoNz5nYiUx7X0Hxy7PX5YChQNY7YrocjgC/CK2rrqWaexvwWxByTsj98tB30
k8H0rHE3MSNwYZWll8rUsy8HK+M6PrMAlpxSNVZtQikOs3hkdsQMVPggw5MMiyR3xmXb0/mqHW66
l05vkTtqd3PCeHJmZdoWDJL2o+4JyWfoMxXKD3gyUnUbqff1J2eDF/ESfeE7KXsNb/zrWk+Kh7oJ
mwlvH6Eqfv0jQ7+qxYgTDpZ+bQbPSftST486b/IcwxnQ0CNK3VHunMlRM0o3V8s39Yjp3iLSBD8W
OcP0tYcZ9zgMiZq7y5mNqQRLhWkwR71Rs1u0BwVyyjdj4cNA8izRhh0Sj1ZdB1pxO8YXYLhnvLzr
No8kRGWmSZl38uZP7aKYQjOJxwLkFVny/vBg9hCXbgn9hXfMlj/ZLY2NyEfeyCJajg+a5OHUlfAC
gsfwjNLDfKIbXit8huGuZdfQNhgdQLNFgVuYC1I+hrP9TdPA1fTG6cGi/jK7TVcezM7LV9sip/3k
oNb3Rr5ZXVvQsjrOmSIuR8kpATlsw/yabVPN7UHfWvJLWzJInMDA/2gbD+mdKxQgyu5GZdcnr/Qh
2+g2HPxRd7tfOAWUJxHPy2wdysUVEnt+mYg/QrgJ8MDp4o8e0tz+0qKrntn9v9zXk49VL6uwbwTu
a+ul2V4R2MRt6arFtfknj9yXeVkw5GNsUzcfRG6torh5O0LSIWXBVsBlOdHDGkMI5EWxiYUOSCx6
KnMQpxW5hYov7IKntnZo2ui9j8XV+feSKJ/b3jg8reNtfWUGn1Rd7dJr5mRBSS54l/kPsu5VH4B8
Ztmvmh5F+vGHg5AD/tkQZFrnvrr9f8y11zLpdNX7+zpOP0Gxz4xs6CmgZ2ZRGWU0h1tgiDA9KaZd
aGXKcp085wRTyOiBUdnvYNj++2b8OYd9uwiag6uZVwNacFKhjLFGQkRW0Ij1Z7Lr4fxwK5Ag4LhN
NvFGR7eBZKwFrgajT7k4r1rv9emfBwKjstTQIuKo/XXlJz4rC8ORl0ldg9pnr+8/xnyvgukvvVx+
W6zNYG6F5IilFZycX+Of6Wwoydm+MV9HYd8o14NGpfExtpvq6eKKfuZVgZqnkmkGeANX6MndaXK5
KMeSkJJcuDLzTTbfYUwrtykdkA01a4SqPfslPEyPlNmMiKaWF9vQ7gGgpDA5Fk20Q5LZSpyNGF48
M32UCAS7GIB+prmkf7nMk4GjBhGityQyRtajmAR+/7DKEFZjZR57/SeLxIWy4tzi+uUvnjy3bNY6
abGIJZIRqhOskNaOeiPaNEVAQseu4Iv35TMxj91jfMi9+D56qF6me+M+gosnrN/YT+Hn0jkSUIvs
rlUO6bLPNGqmNTGtnpj+5Nc5NzRFeafepEQU4iAgz7Fz8pIS+S6pXKN1rNqzDtOjtFUDUKfEgxB0
OnwK03EMtmU3U9uDMGrtoPGW5RrtP2Ho1eRqk5vM27rdNNmdpN1k0baRD3Nyy0qsJQeGBKZxT10N
B8JWldCPC/UqwWqR8LwLVbKhMJTKNjKustHR2wudCePMC7cyK1mckDPp346okqEsYR/DZKMFH/7g
3688JGAaWtf6UPfTq3DVXBfvfIg2aZwoC3bypnikhugKB9FqO9tt6RJt1KwQR9az2uYMoaN7Wl8H
hm2O6MqgzKYb2Y85KFGioKAHDvrUvo0EmuhuidQFsl4HftxpLds61jUNhRqElel3T/K2JUDmUXNG
2FXpBt/ly4XV6Iw+Ckf+f7//NO6qLdJWK9qc359sR8BqOmN7uX8Shocg3kFcJsbHHsaHbDxonImn
21Q75P1iy/N1XW0SZNaCLfWeApiWKS4EFf4tUMMXzwjsJPFz7Iam3wrbaltqd7rqomca8u4g1k/j
+vnazTa8Kkp3+MlnjG4opyPgiP1Goz6b+bBXyAwp7CFB8eEeC3PKTB8vwlt8b1L/1LR/GGATJTk+
Whw8C+aTpTM2ntDwtxwFcWW7E6eDLsHOBJt5GPhIzM04HuRgX81eJu3lyQcJHE0Jq4xfSoeUVgo+
9xUHwsnXM5vtGLqV5Vq13wZ77E14m+j5ITrWfkqiLd/B23dKQPEuA4kxpgIhHnxTm/4yv9aMFnFX
Lm9SfqX026UHX8vnRr0H0QJ7l/fvZ6mc2d4009Tps7G+K98U6PMSZEYZhP1Rs+Mb4F7H6hXwqWTZ
+nu2wYsEM+J2cYvKJkh0u1IXkuMSOSCTmUlCx5ds8bb/WMlzxDd8LpthNcRczwxgjkwuD5ei8c41
h75c7skaOueNEUmUNsfg+n+Sz+4hpGN6S2f5V0YUNQ3XF9ww00uwtTZwNmI/JLpMtEfS0y7uyuvW
f7ItfrmYk+XVmsU6DaKEz8Ahp6weXZkus0eJjv7M69Sd0D1P+iE6gOK0ngECC0ftEsfgjIWQT9HE
5yKt7Fw8Ql+35jRelU593R+bD4vESb+4klpPUNaEyy535MXBPgtsovhUn6irgRrEdHOp67FVLnaf
MQjYhtf6m+GE+Z9it9qYiz/eFqVTVjDyxxdo8xKRNDBACzt+W0U/L+oFs9WZycHXH3FSrIZmGI04
0npcp6yjxKwh/F7zp8Nr+ZF+WkB3iASfiyzBPw6a7w/wv5t3UjiQcpinsrHePOB2xeKThGwAmt0A
3FSsDYEQFTRUYG9IR2QHfb6B2SElHNSLBp8ZdvdSvXEmd5UjvitF8pB1lZyVoNNkCMwZs7hmuMlq
FmMRzkuxqyFF1jg8J4ccKFL9FBI4tuD7ql9ADAiklC+dH891tr68HSefSzQufRrW/MDq1boVACaW
dqJ5Y3gPHrE/gsXz0f32WyJPvNoZtmm3YTS0oYO1V2W7Jk2TfHo7/5Bf+p+8BwmnAew8RAP9exGS
1w/lX8/h5EPKlmmOUFmsH1JzJbwiWk8GlPB2HjsV+ujb9ilwpdwe7wjhSKjRngl42hWTN8eevF3H
gO3+sunujKjn61t5Uvmriax3UZr1fzz+9R6Fp+ghi2aTrl9X4q024j0tL9AWtDNdli+P7KRtu2R5
pdZiBe8VCLnqRY8zRGi6Vu2aM0xwSi1u48XG1qSZdvpev4fvvIyVaefKIUg9K3DTXxyTlaMpvxjt
2g+iNdh/4BZAZ13wj9i5P6kMsLZgcrLgOAd2G3s1M2jo2tBpVglzAmi905wmdOfkMTb9fz/uC587
8oqva1an5mnZVDzuzu1NJ+fYAGfEXTadV/3IjrKd+pcq4TPac56lJXOEwWXFIeakBxnPZO9JA39y
DfvYpHb0KDvzDQ4QK/MzQseZBrYbuqWQa4jkBMzUGG4A2gnijszQm1HhU4oCYtyFfBLsdskmuFRV
nvHGfr3G9Uj/V39NGuJYXdZrpDFFU8Z4AJE9Ryi8WcvniXmLp7CocJk92ws6YBXG6g+Y1Xroqa2X
w2iDuAtY7NAQto4iWjO9DKTT06Xewpmp4dcLPdlzVDrdsaVzoZXC1VWqY4HCnR1l9sXWj9YAc1cE
TUyFhRMFT4EE9NAmVC/WPCHba7Cgl19piEnGnmQ/XC4MPv4chr+tJtYKJGYG/b3BJ5ZtNCx5wetl
7YPJC1TfSK7a2UtUD1EN3YsI8ucqHUEe5/aQmbB9Xi1w6job2F9PerPsUXWCS4c3Y0Bklnwrvk+F
jXHs6UE5GlYF/ZAYh6RwFdNtJi9LUZ3/MF/ZQ9vHhEEe7NF/fzPn5ni8wP/9qJPFaLSWEXQ0y8Lo
yPvsTrsqBqep7HJwzdFjj+J9GN9MmpQvBnp/w56AtWBuzB0SHx7yx3FHyWt6cNGohJS1k2Zjn1gS
omRtZEbxi3wx0Gx9C/71GE4WsnzilKSkXDE3/LHbNbfhPnfmz8zW9vhUoeJt/32LzgiJcB/TTUSy
xaSO9u7X72doDYBZY9AdVfExYaBVNr6Yua/d6+AG4P3sVSG5bOU7/omJmN+ONkjQtnPpgAHQBoI/
4SdDkm/s5/SmzGDMs15a03NS7gY7I5El2faswhV5BAKtBQalGXOWOxE+lOlpqTumyBT30b439jrm
KDzC1tsyPF5kusri9/3SANgk4qUTZYQEp03TKpNgQ4dV+GDG21zEwcz88Xe7XCupaA/BvkUWp5Ih
3JafYd7ClOrpFJn2nBIZrb1W44PSEZu4FXW3GF8K61qJnvIFQbfb6RzeFfIX3uv2JsSUAH14zn5r
gR+qoq3FQPaIomnbm1aA+VeDJ9im9BQIiaTX/KOQDhbWLFR+abmN6vdK2AzGJqEcTf2gOCjNmq0X
oD9R9M84GTzShmx6SKKy13EACrcCZbxOpCP/78E44gckcbZq76kOYWX+CLIDWcRy7cg6Ngynikjl
kw/KfIUormJM3eH1WFPnEsHBm6e72oYdGtS3BF9fvVL5rOX0mEZ3KmfB9MMafkraqv3gX2ksyNti
zAD7lnh6zOk6CSnrPK0h5ht5WZa8FfFuSrZZ8hBToQDHmt3wiemSvp3yw2IhPyMJNb8K5BvA0cAv
RRjhyb6TYQrftBIBCjezdZzETdY/L/GjSRNYjQ5Bu+cvqWSN5l6Wb6reV14E5yMf7EW8XorDAnXK
eAKVn22MBmMySdELxxscZTlUGpr+8BGC2s54s/NuowrvhnRPtEDvir7+UApMpZ2UXJPqUdSvUuFT
Hx5NGvozU8pAwMvryVBZvSZ57eatpL4S55qvjNYYNanb0GAFFKzYZJ4tbjRuA+1djG8XzMjpzxAL
0bTSUHAp93fob//9GZ9Z6Xi5VYUPGPwegrSTonwM+jrsJyN8UG71zewNO+Id4MhbnQfpYQYyfEg+
OtGVLH8lMYNP5LD5MD/rDoi2Fwt1mOinH/lncsBoDrbKJtmAMqfSCUK4WFZ877J/vdaT+noO8qWN
xiB8IJZ3s8hcztPyKD7pma3/KEQ2PLcnXZBGGVJXWhcqwAHtPpK3ly/ljJX866Wc1NCaXhljIVvh
Q7LDqjZhVHqzICQCAsa0yhwdxTJoQaerfci7SrYBLnahl3BGsMMlaCoSQojm3xWz4pRO1iiE0QPW
V8xF0f2K+NuHI8RnRq0YRMzfPWl79Z3CP5qusPhC7hcg0tw43gOoj2XfaG/UR/orZGbBhxl9YRN/
CEyrY6IMaKDN12vVTzCFeSdZZO1deqBnDkxffsKpCLdiGlUKShJxF+fa0V7RP+Z2f5991EyiOCtx
bL5qieJ6H26LtxS3lj1eF4pdZ5vsIayRCv5Zdjgl5eZ1iAmBflPtcsP/H5f6/aCwXirzdM79gKaN
k4pAzYyAh5FFD0x4dFqqm5LmQ/Ja0Kytr6wKR7SvWg7SsxyrZYp+c3yr1gAO+4/Xm5GZH+aPfBlG
+bMl4TlqbcHkG7n0Vmhnv5G/rvOkDij6SVHavIj4RjJOlKXN7IRhlPxL+dmqQIxtwmZSOpx03sfr
+eaWuJmidYdPRXBiPUTm6MUgv+EgHxhC2um1YqFFAeNOaOTsy65R/R9p59XbuJZt619EgDm8SgwK
lmTJsfxClCswZzH++vvRDdwuS77WwbmNje5G994liiLXmmvOMb7hqrHrV46K5kL3asU9Z8/A+xbL
hEicYRUykxGOQbWKqhUBpf+Dc6J4XekYBt4LimIZ9Yh8+dAoo6KMY2HishM9YCM5GnkZJ3e/xU0l
YEgsUspxJ+p/pgHUjsdCuNdZ3iWbhk067bV6XacuqQqBvsjPTtHe+YLDDeKJy8/LClfL0TqlL5M3
TSsKkhTFhL6I7ml1huV99zcjuRK/MTsrxwDYuNM+o5uBRIX+JW15p8V0iZiB8WXLZjHi3XIhOgcO
Ho/S2srU4AAURTLiZnWIzeYoP9Dl5H+EAkcLte148xZq9BxUWCyabST8GZJj+KIcyS5cphtInWZF
IE15F+r3iuH0+eoc76mws+Eu0jdxcTdF5Fz9meLtQNBLvqLZWd8cUM17wuda0yDSFVgcMyBTvtoz
xjDKytTSBQZUtNXlv+Zb8LO+AyJgPitb7r66wNsZv3z0EAo0sRvdheSi+nbDYR6z9a2OxsdE7OqC
iAEEvA9D8kp8lXVTPctVhVNHZDES3cBrMrurHtPy4B/Pa2vbA8mY7OhJXM/kkXv9rlPdRKM77Q4n
/desIepX6O/e6924DsBc7VOC1u/xvuCNABP1NHmwVBj7KQ4AgWlXewkqbKLImUi+r8iP7A8DiOQN
nb777/fnLxS33Ov/frXLp72cYr2rKr5asyEdwSOpCHNEso1GT+2Xyn7W2MLp20exN+96NYQuS10A
UCD1qFkOAPnTW9StL4bdXJLFEZ4hoCST//C58jcyajnrzCURrZm62chwlE5XRenLwLR8JWvPjhyM
TYaSEokC9iFgOSS2LjXQqixjw5bqBS+Vgd8p2YCPmPF+TDDezjvxHcqen6+2arKTfhfvU37SCK/K
b7REvr6p/3yDiw5oErZCXwQ8wA1yYVy7HPUXGvl6ladiFCVk7w8wenhh6VuzHVfCIz7Q8UUSFr4x
31WQnI/f/8oED33xSiHWBog3OwCvZr5NYyVZ24k8wWdvjAkYcAbTAxJDJS8ZcH8dA0Jku9AkMAcE
ydA/tqEXKKRNsfQ9mG9FDO+YQPlFT1iBtbZI+5m2DUFYhutLaxJ9+slrhlU2rFQE9kgulBVrOsKN
aSN4hIUUwb6fthlQjEi0U9qSPS0EBwEvPo3gUBxgjitI8i0SAO8mDIm12zF64YTH3MEOV8MfZBWr
6m4anUJdFpTxm6K2rWkdy48pcmJQFc+StBlf1Zr4QSAdUF6XjWrzotq4S3pXewtCWz7098ZwV2sL
FPVMRlNKSUhyyCIkNDShQ3pjQTKFseDcEgcrmMz6tBgHRyjebvwe825+uaD8+3Nc7PaVSZ8/bCaB
0zSBVIihm73Cf8a0nxk8zRLT4U1cYatFanLjo289CRcb+FkxAkarfDSCFtObgW1pBNfOMe+Cx1m8
3CbLliXpfKPloc3F88VXtnCjsIji175GTml62AeGKk+zJ0XCtZ8+QNfIxqdQP3MaWCsdfXqs0igv
UkSkuoEshy52NOdsJDgUq+qNKUeYr/oONMJdSFpGwN+qimv8t4uxNh7M+M1cWBM9ZAWRJDGMrYLJ
4jDmr5L6kClPKhwhVD+rmmjQ8yGTV0MEO8UNiv0YHiJxWhrTKxVGgaSmFd/PhMa8f3/rv2hlASGG
QSGC6sNXoV60NKQ+7iU9MqaTMaPx3N53SP+LyI1b+olXk/9USQyESR69E42tZa3K2J2jiPGJLMP+
Xjs/YHA3m6cEoYrvr6pxz6M+lDT5We1k19fWg3UnjtgawYpFwLZPJIGu2nY7BncgJ2sMxl4KW//G
L/uFJv7z15pLxn86nVmrDKPQaNOpJWwh8FTdrgXOtHb+aLg4fOSVFL1IPdanGChN6H1/U79oX85k
53lTZm7GOeXigNmm8UifwZqY+kTiWi33IYMykEA/Z2kqw59F4m86sm94jXM8BwvMcbDmqURlp1z2
vi0AkvG6W57PL1gJny/r4iwJBzRr9cSfeMMx3ob+vHDShOp8N+lXFhyhYkn3oZLsat0duycaMkps
56jjAIDKTiPeNvR89QL+e6MujpSxEJ7H0uRGzagoQbblZIPyYB2BO45TpvluL6N29pHPEG74/Y/0
0cK6fPkN/iUZJkEfFHafHxG9ks9abn7cjR7zx7hr9uF9Kd7L5rLZT49Su+XsJTVzMdT8omVBOSzw
EL9wl9Dlm+uOORaqdAQUcFFbHmeKlNq7rQ/7aueeIeE0Z40ZzXgpHh8iUtn1szixc89a+nWDbI4g
Z2kblD8z4a/q/xlphRlEjeAdVSKwmrr+JuqbHG73+dBp+8gCdnGyspOAieb7u/j1oz5LryHZQO/7
KFP/edHSuhXasAxm6TVaXIQ3jT2FyCUWJNwDt+1/AGsg7IZUTdMm8h5j8cxbLdxYbu1muqO0HDR7
8p85ytz4geHVfLG8k7IAYx3VJ8emi9cwVnJYzGmI6p6n63yfcJCtnkgmZnqezpoNiIIB7DvdyaZu
IcZ/WhqpFUA0+V1PnLTdNuMPsaS9kR8l3+vWpuz1OSnzDk+IT5nihflSJqCUKB9jL7e/CAZb5DJ0
C6kol3MeIg1yjFa2mREFJ68NyHfBsxSdSiAW4l7xN0l7xyzjTOVgE2Q0z3m7wkbfhum5QkMLHd9T
NVeRFxaT84UQH3xbE5fgVkxswoNDnp42vY09slyFBNDspavvs/wtRbkjwLE1olcO8D/FqVp0oqPM
Pc5qLSfloh2fc/1hqn5GpQXvW9i0/b1qHiflpYCBXGW7xDqOJBPffOW+6iBZJghAQMgisdGXUoIh
m8I0lHiS09ou5zO40CzFZB8FKwp7gL2zpA9ZkgdaeCJOFLzwy01NxReDOnx88zGasA8duNHFU6E2
gynILZK1xmmwmbHotPi8xBWqBhNXV0kI0XKeli+1Q/0fVJxwSoc7lXYy8JIl6J6mpuM5p9guFKld
+DQ0b/Y0ED1+9fAqc1YGrRdCci6Wxn5MDKHNUURGvtM6wi9zcqRFR0pq4BLRS29aXHI4d8Ulqv2D
djccBld4LRBt7YiPUiAS2ikZuc0P0+iWDVG/RPfSNCxyedkqdH6fGlIX4/pQBBbpz8dxVOnkcVRH
lpyvTaDBYCy8KrmrxZXML+Rh9pyTZArqoDNSOiwVqYv0RFHdAP5DFr/FmqtS1votSU02cKhuOuXZ
rkPC05hbOTzWzeMoHpBgWZUNixBSD5jv0FbTtcLRkmSI2Y1M8gA3H/2wUwZu8Jg9CZD5eC9QgEo/
pGZviQ4K65LsxN5WkzckN/XeyDZi4CXivQTO40CeAbCSExyTnHeoydAiWg8cb5PfBOHCySJUJbQW
LeeKiOAPhUmtsoIMy7BAHu5y/xTvwuk1gjJh6HeRSbhucSe392F7CJQnBcqyQNCK0Lwl/uOZnC7+
W4gRXFBhvyVuReLgsCQ761wtiJoVgN0Ey5bz//2MM1HufQsC50q8NQf7coOA4a/pmLAwuF+5Qeum
zsqRYwKoxxky+lOUveEuDL2amtOpTsgGe2JlIAu9dRMoUgd/tepa6aZoX/G4Y8q5tfZ+YSuYQycZ
IEkKRzuk9583VyjMqZnrpUi5t5yaFXjuWcmNYkheaK9ELBntMu88vfrjB0dfAxU37YFRMy+aH3We
aFdBiF84Y+7IggNF1bJAAeFpZR3ELeHEf1vMt07SbgZ5k/c0w+MnORcRLZicq496S7JqRtjVm2mt
5Zuq1y/UibMVWMEUJVPjEWbz+dtZajiEso8c2KKPbK171KHSaix4QV2ImtLSlJe8Cgqe7lZx6iMo
G3tcqpCYUOxwAN1iSPnIN7m5wn6haf98ZReHuIjAtaQzuLLG0V65YyMWuWlB2G1DSuGsuLc1g/aF
2zkGTQgSqDcNgZLHWzBOZa6vL4urf+/QRXEVjlIXlpzpTvU8OfRw2qnJQt6cHwmpD1djvG2Ctdqv
4+Gen7OkcwkCzS4Q2GM/J1tY3CjoKfXVuXbLZKORlGbPJogYISodS0BR31cxX6jfuW06Q11JmqWK
l+nIidhiExnYE3oOvIgOvZIynUG3uIxh3CknNkR7NliWsdPSNL3JbbiuVOiA4BDkKMpLc3VgkNSh
Tsx0EDC2s4iTAY+FN3apPQwDCKixHDbjgQK9iBfp9uzM12K+aH+Gp0SYp+1tYU8PsccRObtJM7v+
IbkymS0bHB9U5ssqOUJ9bZhVO/PdsDEvUs2R2mWw19F8SH/SI7qtrbLuXvEE9o5ka9voDXhqkdCJ
3AgdECXfxZMuonLQdqiIejysMn6go9oeBOVJy18D457omrH8yZyVk9Bc2cytBuKTk9ohgK8/Pwbq
e5rtu2mjhRvG33nvmIUdTCcOSP17WC1G3vR+U1g3StsvqpVPX/1D2/dvaVtWeVz5fPX0DkV50iwM
eTHu/OEYQLLVD+Ep5liLecQhdqb+k+5uvURfJB1wAaaBOwuU5fW6PvS+GUtN4J8q6ajU664GZ/tm
5g5/jW/gWBi7vKvoWzCZ4z86L9txo0VuEiyrcZMyjZe29JTaiNEGGA1rR/txY66I9HnVGXqd7U5b
WIZbMbE11mG1rH/KJNoTQFl604ArbnFeiovUG3APn1EqudoP5D45aWOMS0wcxnT8j74JBNmrjA3P
XtEsFYLUaXje6r5+oaL8fCPm/tE/v4SRnCc/rwTrJHY28ipGf6Qqot5MduF7toPhqQzPHMukzpV8
JDVESS+UXfqcPNbjgnzIXXMXLZNd1trBHz2yA8nGh14zosS6OovX4tz7SIR328VIeHl+RN7eCdyc
54AMi3ob+qtSfvl+yfmCRPb5O12UoUkyv/Cxb53ob5Z3s+2o2KAswFH7m/79nbrsvdF0gtKlSVvD
1SWO4uzN5T/d2mYR1678Koc26UezAdgOtUVLsiklszGiQ8jWAVDdWz3kL7rgXLOlYEuwVEmmc3bx
O4yqaNajaZ3qwYUEusyeBzxCTNZ2MB3KB/+MULUzmEYhUXjMgg1huAM6e+uZRF+DWRraoAfUAdNP
ZKo+9reXeEkWjrCt/5SbxFXBbZFRnK1lZS2yxt1C0Hwxev10+VdzhaGK86nXrVMPP0T8Id2bO2bq
tvoUbbRT8dSx7v4GM/XQnLStf68/nmtofbaSAfSHkxMsOy+6V0jPWjZonWqvx7lya82Z7+DnffPz
JV7WTU1R+13DJU4PcwKW6gTHxCFAfK2sulVZImDEpuLBRpBf6Hg/fv9Mfr3izX1A3cLdzMT38+8r
t1ou11nio2JZKgAB/bs5BiPilkBxYHYUIBMMHPyds68aM7dr3Pj+H+iF6+//3yu4qF/EyIyHjh4V
YzYFqjZCKoWUebvzveCkHaRXBm7p3GBcoTxImeFSWrKsITB9k9gH/zRHNXcq0dETrzgmEf0PKsNF
uS2Qy3R2Y21if6sTs9qtyxcIqlgJfD5DLNdV7OZP1Qs8l0P0M/oLuwMZdUrGFWxwW6MTjTw4WUzP
0VpecwiER31KV/0rtpDqFXyIEzyq7vAWoHcGzxsvCa3Tz0zILLKZ10iJ/pzVRQjnp1jCqUuPc7DI
jZ9uXgK/u3EXr2YriFrVj7F/Eo1l9BM/hV08MWyQf7PKY/CZk+yI6EhukQ2+Xpr/+8iYF0rbocty
iu7IPyF2HDDJ4Db6ecZ8Zq1TdPYdwYXLvidU1TGHTQ1zvGQQsuBoyQJGzlOz8zf5I60iG5d3qywE
Lh7ikwbxQfP45/ew59RX1SX19R2kVq/tGmUlh26DrI6DOnmZPVkBdvOC3+f7G/rFocqU0b/hQWLw
QY1/sT53Wh9OZc2JsCdMU004t0BezD0xXqNsR2kCuEYsaP5Tn+Xbc7RGDGVV91O0k7UZ2av8nT1A
/4Meyvy5Fz/0p+u6aOJyKqknuc38k7kr22VMP3t6n/ylTt65Pbt+hr2mL4X1rRL5i4r+8/24WBvG
ri87OeR+VLjKRI9hnPqm78Mn3ekpyXDmL6zDjJ5pIGixksbP3UZanbcQA0TjqQeAs9GIOkHPuMz/
ULQZNxIVP7SXV/dFJT9E1CBtXPHF+ipM5AGj0YfTIkCW0tjNW/VEfuI9IDdkDV3KEMKWsXQ7s++I
USLOvvb91tHXvG7c0F3CQUvBzKhYvuyItp1eTRPsnZOV/ihQvLGPMb/sMMKbh1r5xYEoLB8VEqMT
9+yvgvw3rAiRI9IdLfYl3ix1Z/0UydBp3TA8xH9FETgI8j9af0/heR8zxFTWCCaayGNbqv2X/gcv
FWRoXXdSf7arNUB06tPAOyXTH1ma3bEupTkqhVQNzhP8afqjchwPdbZIYE4sqCGCH2luw/D2S3tK
HVlbxcYSPpRI451GoG9TYvsEYU4LTSBUCeH1e1yvLIxt6u784/sX7wtTxKyvmGN+6BJyvL540PJR
qg0hHKzTeAx+Rqdmj9UlsTlCMIjl+e6iJbgKOnbBjTdekr9YQxG7KjC1VPBA1mXLrRXNsQF6Yp1a
g8bu89RsmvanJcA2yP5K5aM03aO9Uc5wWDzZd0JlKbQLpmUl2aE0abuztMhGtPIL6YeeLKRfaKYK
UIM/aM39mlxS4JNFtirrXfXBec7fm2DVnbfJn/S9+tUAIQXTL9iNhLV1BZ2UnhUmN7zxa4TBSuXp
69at/1o/a36Tp7NIM+VJS504ZhK5qXpgJ+bhw0sjvqaZIwh3I6QYa3bY4O30KeVnaTp0P3OP6hOl
PEJUsV6D+u0ZqYeHXtrWxrHMV363TLd15siKk9fbNDr0yt6k/n9EdKpRDVS4umDAOoW0aA4ooyqu
FIrOy9i6OjXBuMiI4sXCAzzJB4D+iPvjNSyevn9GPt6hy5ddkWkh84AonJgvFuehiQytzTrrFI73
sP5bw2XbO7+Wa8OVnxGAIW7KH+DUzQSvpwJ57kb2KNbA8rYb2oIy5i/YNcOqiR2VvzonRuKAAKpE
lMc+BqSBITsye9Ypp/8lEdeHyh9MamTPhEhpGa5Sck1gocND+TnsptbWgCxWnlh633/TL+yIvA3/
fNOL5V4fU0nvzy3i3g8zAf09f6Ot0prJ9DycAh0eunM0qr4iFhZT3rMBdmY3B/MxWFnihO1u5VhK
X7QEPl3SxQvalON5OJ9763R2/wMPxQIAQ5P+cLgqvf6WxeyjhLj6scFLcSMwIV6NqCtjmk/ClXVS
AdmZ+1b00N9Mr3nggFNP/Ht+a+BhwdwcmeesAG3HmHbAXjPW6AnCYjG51M932ipYMcHJFvUrgubp
DqzCu6raKUHpwiKunBYT76mEx3PIaVsEJ7QbU7yRedSLhfVU127UbERONgSsuB0C8s1I5rm2NQe3
47gQ8Hq5ZmV36CbyZaI8hO+Gf5+e4i1nBoD88Qu1Io2sDRHNiNcVyW2ohl6CQyDeWMe+GMmZc1sS
/T6JT0iVLn6fqjDlUVPplcV3UOfBZ8zmiJx+6UoqbdzB8BVI1uaY9goy97zBhzTbj8rJk1o7gTXV
OdPv6F3OblzXFwNXrotRK0NCGWjYZZv6nNeT4E/R3MN7xsLNUX4VIP9+ZrZ2x5F8U4C9d1lrxt5r
jechQ2ShvJQ1OnQ8Aof6LzRyQmEXcYoROiBw5lS1fyi3NWRg6n3W//r+zfso8C4fu38vd94t/mk6
ZGJaavEgmKeCFEHz0EV3iu5Ybb6ss0MX3neCZ9bbyrI5KIGQxgoyuaKTkhHDWnomRft3NbiZ8tIW
roL1Pr5PmTu267ayGXG0wqqPn9mV/d4D9SzpNocqutZ+4BWhp4asPsTl/umAyv4vVACff4aLtbPD
zCsbXWidhC3u0GLbH3GnrM+/rfdEg+l5FzyxJRQQcMn2ExfG4Fn9knQhcSX8/v4OG1+Vssjw8cpp
OuCKy65r2vpSU/SGeTKoojXGratAe9WqVSisx4LQiWdNRFxPxYan3/Jdmu1su7y7fu7pk9OJblrN
ehQS7kPZEe+zu+lvKa2pv8/iGpf8kDmi4dX5XsVimpS7FG0jJ+iRYHi3A+vT3EcBudJdRpX0ElvH
SV2d8ecBwRe2XbnBxmyGs5FnTDGezXO/XCQ28y+kUQXHauxElVOlu1B2R80zixWGZs7lRvdonFmm
XAn4r86Y6RYkS79GQwCrpFvMwF0ndvDyNZI1NWikQTFP+rjTugdBX5OAUiWr8H7uE8SPyaLflps4
W6QbYW06c5S24tIgnC3sbGQsP29atogLO+sXOUwOTFrGooEfYC1800sJFyeFpKRcJl/BoIuk7YSC
FHo6auz//E3j67zQdwikQZX/odypMYSYxLcB94Q/aefCjT3wCzHP52988Sb2euULciKbJ/9pJqo1
HvvyeauvRUb5s01WXPmgh24dqbUv9jkFLg+rlaYAHbuaYQVyfz6XknmSDpXktRmHmukeTsJHugti
wgJJV1b+nPq/egDYZSMp60o4DXDG4QR0i/gvT82ZPJVxTso0Nka6qeI74SlZ+7862UutJUl2WcQp
MenxhW8s4jisR0Zdwspv3QB0PveSoaiF/M5WC6fBNMRvcuMl/OrcpPAcwSmjy4+G4qJx0MSJoFid
ac4dF7ezVg3dE6aWw1LgUMm4Q0Jb7UipLf8644tm0tWyMIkTP39/HCsPsNX3q8JXVfi/F3SJ/qim
dMq6lgsyRVbYRfiK0k4YbdxzSrlBHVHSsfstPA3TsGzr1TwsMFdsW+EfyKp+96uNN3RtxltD1ut5
PHsX+HBQaIrOE3HZGwvHeFSTNqpPVu2UxrrIznaa8yurf7VUoOG0lppHlCIWEO0Q1uFWHjZa6amG
Z4zIazcyc23lAY14/8sMoCZ6P/J0M9arMrUHeaX520GPlrkA6cPx+85TaY4E5PUUtnlHb3+vzL34
Y4g0FJ2U6Uz96jzg0h6XBTFkiM6lYYdoLMiPU3tAMjr5fyVmrmVxQq5dyE9T9lORHr7/oa5fS1mV
5yawCKWG3fyS6D3hrgp1X6vmjgD5WvK0Yoo72DonxyUMAwlDvSOTk6a70RkW0K2D9vWs8+PzVZQ9
IpJsRPCfN2jc/Kbaj21Nhybap3jRNNdqnNHRC4/uV7LPllr7uwM5BvPYqO6yyoZDmzPic7+/ER8z
sE+VwseFICVTGCJiTrrYUcWsyyu172s6lLXyTJ7X9MvMtwXvOzap/3iXK8IGPbqRRnq0TNc3HFwy
dbFpCteovNhya+uRuYV00nY5Ntrn8yYfT/7vxrU88Q6xFM0CgK/0PtH0U/tEuifI25BZjAFJ7U+9
E+6tAanRQrO//2rXx4/5q5FsqyGXgd9yedDqC6kw41ysT4nvzL1g7Yz+2AnD/agwpNeSR40uQOS1
tmmuI2EzEEbl+uo68d06vVe3jCOi5+8v6brjyCUxeSfjjfcQV+lFi7yPxMjqUrmGWDg6BsqntH2x
ur2hb2plZbSvY70/++/4v5J9iqDFP+rqg2ZsRFFwCiRO3WNKgzZTfwdYlbPOmRFv89EboYpo9yZz
CEwORbv3kYfk8bvoo8891Co5bOhi5KegeYAdmdJfZmnXqicaw1HAxKWC9nfjubrWa8rwcghdEenF
w1+9FP6JhSXr/pkXLItfWmcMjhI6dVcrncwkumt6r/xwoYo83OyCZvdK/6acCHJ6BE2lxrtJvxuH
E9Di7+//9az84qouTqTx2BfqUKjVKZG8KVu2ECBXuXIIxs1sEndAVHncTW1dC6sMBELkTrFz4xLm
Df/ihft0Yy7e/MGU/CBIuASaeOF960FAPslwURY6XRTAdfrSsoP3Gx96NaPnYaNMBQFnaLzjl4AH
IpsVsZN5ywXxLiQ/YnRnjif4G25B4SXqfjwjyqoPDUUYM1r3PCwD1xq75ffXcd2YlpGCcilg36Gq
S9rcf/znXCKOCEXjpK5PhM9FOucgJyi8rrbbZI0wjMBk/ITSipTR3vuVaCcfBEXog0heja72DMuw
8qrgR6gicPv+wvT5h7/4VeCKAMNVeWhJB7yoJHTj3BGK19Sn4i9F+mD3P7WMeIEjG5v0CE1kNVW8
r0xRkkPVvsn6PkePDTH9FBKCfF5EAyMDFwxOAHq7deJwWxyll4l32GAWMDZ3MtKrLHhIVRCcW7l6
I78iodUJsCXf6uCkQrvSHREbavGuivBqy7WaHEYR+F3zooMaGmkSaMaijw+VvrP0exHTaDgRRkRT
BetZHLwMpcv+Cn3jpqXpxr0xLsYkkyiJo4nfm70K8AaTUyhHH/tDKuxQx5NBG7vxdJLClznjb+kv
ahGDFtprofg56p6EiRxjodLf/NWug4A4MEClppf2EdB82S2QrdGPsHkiwQ5ojsMNDJcSXZCA9ZPF
283P27Z/DECMY1mq6zsMkPIAkbN0bgmyv9hruBKZTQYgLbzWywpLJS9N6dNsluuSc6pHa4mH44gi
B8ZCeM9ICxcQh61hQ9wCZxV2UJLy8mgZPcp2vMluJ86b17/afEUoMHFIfKHjH/RitKQJAbHsGYei
cQvxUAXHUNyX40MzHUThBW+Bgg5N2GO7K6rfkn1+yCYYLwsqVzYQfxOUXuTQqaKQi+4tf9no93Xk
it0KjUINTVBYagT+po9BAvUbm+RSA4WPoOXF2HK6PZerANauYNjzOt/HM5ivpeks2f5D8LtE2VXf
5xACSQ7HvxTMckheMIxLnb6vw4cBtWcDRooMBUEjK+u1JYm5tCMVpt5ixDs5bmo0/8FddRi34ROC
RZkTf7+K7Fse3S92DW4ljUxGu4xnrgx05zZodTNJRFBH/gbibmLhXV9MCElQ2K9mCGx1T0htjasG
perbzc+/bufoEsZZoMzEECKqudxMhViJOsOvxmMHQT/zCmkTo3xFRhHUTKiwOgxbk94lKrSU0LIV
Y6J8XUbkzR/17kiSJJq0FshL+cPon8j8bRrsafOJWFRsEfWIQ/pn9YvWIOMJxELdGgr683jgJ+vd
jHFLDuELvJO04OwCx3rZ30eP5V+6i23xFHCkromSn2PSNCwxaBzD5cjcMXYUY6lG+5pZu/wwFTMv
cOw3YbpTPyAKdPYjj7YGAuozPRSF9E4pZBagHNJi04lP2Bbphe6nZFeaLrJwZsFqc9AVzGb5fgTi
RO4bdc2TjqmSuAUoJv7vLPaqs5dvSURDZibYMfPj9iFMt2h91PM9xEB9fB/hmnTdSpfYdghGqwwF
LWaIDJj3spEXKhcTGpHXx0ujx/dLkUovOmBX1klTkut+JdNRIpJ4LNwk3Z3TkxHe9+quVkNXLV8i
4xEYDX8admISim7UtNcDpo8nwZyRvzRHrzbQepSsJDy343FujdYryd9BOLcxKZxXtbmn+Q8flITV
h3GlRLdaGVeVy8Vnz///P5t3r2eB2CIZPg7mQfA3IiC3tZIdY7cO3QzQUvgzLpwYtaMMIOv7/fn6
vHbx2RfHFCESet+q+OzGQU7b1WvJlQEOLOEIMi4NkeJslJ9piqyDfeZW2+p6n5k/nZdfx9rLePRS
+4/Ooko6vx7pNk5zLnT7BnIDm32IZqgknZJsWkd0c9OGb8y5l/jzO8H9/g5ctxYuruHi7sd6YtWT
cZ7vQCH/aIa3mPwxwHrNxte2SKvQnE/HbNgpvt2Js23dTNyiZSwG9GQ0mIKSspGcH+I/N/e+q14T
V4Zaeq4szY+coc/Phcrmd1aTZL4ylRkU7hOwpR6mI2VtIKNUV4PlmvTLO1Rsu4p4wJ2QbYJ2K+MS
8ftnX/qZ1LdEsbeuad4d/3lWtT42QjXnmvy38e95La2EZb4Cbjo5NBtuSpevd4iLW3BR1DeFIBlZ
+XELohP54DvDXxbxb9YuAmwKO9HWGA8YlVceXJibi8JcnH4qXudPZ7qkIf8FfHTZBkv1/HyWeh7P
zlWBGZh2aK2hAdWK0yLdmeE/NbkOXtN5WevQT6YNpjNUn/4XbY3PV3LZ/1KiRs1yhY2KQSXCAfzN
EnAoRLQTZX25FQ8oFvO/8TtO4IXoir6nVQvw7r+/f1eu3dkXl3FxzM4IzB7KMzfkbGc/RSYTBKUv
y5dfZ0cMHVxOBd3B/++fwZqfyX+euUjLzLBM+VROduYx1GiyL6Nmkd9HK87eb8beX+kPIJwttDW0
ThFsrm6VCtesyItvfnnAaqN+DAV+gHLci0vjlcjPAc35ctTdGQZ0SI6gSn8wfsJdQU2M65fYNEYD
LZbt7L5w+/dEWvhEjA43NC7X+ryLK7tYv5SiEs9mzJURQ95xwjr/NtB//sbF4+k2444UIzxuE0vn
5Fms9NONR+LGO2JdbCBD2epZP388Dhq04Gwi+t+Wr+8E43L8mWyCJ2LqGZKIzQoKX+YGrujdnF99
vU789021Lpaloh11wThzFarXp5uB1AB1oYIOtc/v7bBAHQucF1wEKZQO1kLfON4MDpgf/eu1AhKu
qFHUXvkKi1Ssk8wsx6NMfjcCi2ZdATpDY1HeUc9bTiD9jZMVeT3LRMTm5AIWII89B+bD6Y/47frG
yfv/8Vz894IubkmuNKbSGVwQA718HUf2mVM0FtXgTya4NEVgQaOV3OMLxA1iE7hx48GY//yrGwLJ
QcdHi/bqcm8PCuLqAp3PjxGIjsj7YDUsukN1/A9F0o4J5ek8NIguhMCbS/f82H336RdvRai3bd+M
81uBarVxJo33AHCBXiynFcA08Gg0pwlXqu7MfI2u+/svf823nl9Kdc7u4t91zKafl6y8aqsuC7AF
4DKVvLTzamwsS5h1xRrCvUjTtn9u8p+DbwfgMoU7sX/sz4cUl7f1GNp4NtAFjA6GNXi4uN2OcCt1
y03RiepLI/xVKw9R96zHcxzrr2YrxA5had9/ha/X+v9+hcvuhGTkUiYGwnDE+6L+lWzxj1KshgWz
6vlgVp/Qsur6Rr0BZb52YnLnyCMiyFHU4aZeHskohZgqCOZwNFPoyPKyrGx0GA2jD4JDIkodTruR
sG6MVSDs2mJHLBIALNunP2Rrbs4gCnUfWvjWJmu2pC+uASAuo+1ZvUGk+bJ41TXUfBja5gD7i81Q
sviRrU4fjiUgBrityaoGjklqqrpDewVfh6af9vZ/g8t/TGTLyG5+0209P8qXj/pcQOMGoUdC0uvn
Z20czTxTW2k4RsUesf2wlf/SjUibo1wvTEJLlPce13B+Erq/5fQr8QBKKs27VHKT+jup34lARca7
hqPajSfoqjmqc7SnT826bBgSbqHPFyYamYp0nX0bTWrvGOVBfUrt+p3lUFiiPpO8IHRwaybr2otw
i6Bae7lxBde3Zm4uYFDCwIWj/+P8/0/lIGaVpMj+R/mIQ0mRaLYsZLAUa2l2HvjTQ6PgIaMbfXP1
u15/Pn/yxeorpXqcKyKfLD3oKFe2lAqBbjd/yhect+0yal/lRYnzcXuLJffFViiThjofHJhQc6i6
KJn9wCLH8BzO9UDaLTKJEIjJHnctqld5PbcRcqfNlhhEaO/cOrJcLxqApxgM8Q6rGOeuEmPKVj33
Z0lOH2SPRU5LnjQZpDqIMLtDMjVLzuf95tY58tp7efGxF3fbDIJcLwolfdCP6lvwDFaT7YaunJS6
oD6732TXABpHdbzrHurIyXEP6zYsOnGfN/SWMlxcmybYJj/U1U3D1v8h7bx6G9eyLPyLCDCHVyZl
y5acXwSXq8wk5sxfPx/dg5kqqVDCYB4a6Nu3AVMM5+yz91rfutoHv6+NKRmqFm3uLvz5FaipZAlN
DYwNaqoG7LelD55r3AiLTcDJ26ezsFCip7o5EJCocppgTpCsGSZUgTdOy3O76PM7icHpcCzFXahs
Ow2SNnE8m1a3BxpNz8LnHFf/ZVTuzDVNULzZ5v3JF181aTE2r1L/1Je7MAPdbPzQkcj2vhnCxOW/
lcpPJJN2MN1XNGMK4B7R8EKQxDi8hJBQ28d6j2d5/JH/UAr8dLcaH1e1I7eGBRSbpQxs5mqtH4dJ
DcsBwo64hhJB/jaqzP55HD0W/ufwdfwVeJqXfaSTnwnHEL70TfLi9dfyfQm6TAaFCsXrcnByyktp
7JUkPfaOVi0j08mBK3AjvZbkb8MREf4ZLglCqdM8RLeTn/9+B/73z1+UKV2unTpBFM7Hev0tlk/v
JAKV3qeX4Ime4ZYvBoX69Czt8qP4crq7NZ4xbv39i+q9LdvOKlXi76DkntYmBvASZhY6Ba8zFy1G
ORRo6VIKn0jBIqFAaahaxV0tP0y+0qwLBvkdIhtn4shzj99dL/z+UB2jWUyUPimiXaAsBNiqzoTz
tndM0TfOngqYlxxOqEIEQQy2cYh0Et9wwtBWpA/abSZyDgJ7vKf/qA3bun+wWn86MNg87c+H6SNE
9VFu4/TOJADtfH4WYDEO9xJeLAbi+wJ/bvEDTqde75TSzoii+feucu3Su3hnLlab8Vzq3Vif02P6
1afeuE6SNTHQqa03T2fDm5hNURA8D4/FXnoZ6M8KzNo4sK4Ja61xsyLiq2bgb0GA5iMdYiPbWAt4
P07oISpbmZZ3y6fx97dcRmUpw6km0OtiJ86Dvo5yibe8eFUXoiN6pgrclhwttgTtASQTIP83nspB
W4m3CrqrnXC+W7/97YvT+2SxC45n7lbD0fApeZF3rSd+WRF8U1zfOdM1+UnCdIFQAWxpD0bCzreQ
jmfCj2RuVRa0RLRvlQbqvOz+UTVdXNbFstwWtZCWIrdEXUBQS/FQ2IB+yT43v0jnnH37qqMLR/FL
rCA7nr5KY4ZflVyuujfV+wbvK9kq0lqEbgVQ03K77mcHLE/1U5/zVFTD+dpr59xD9Z6R6ZHkq956
GH7ddv9cix/mn0JKmkamgcUQ+OIjZhpax3IfsobhJoijJ7U+jOM+qHxMtxXSIRrK+A8+B7cEWe3E
sc0tbd/hyp4UYPL84PitfC/JZAhAFi0F7L+npaGuhVlb5guhU9gmKZUwrWF8oKMsNlKG7eMuuJcI
nkFe3gOutguMkkhZVDf8Ja3+/cH9dXuHackv43hNdTGvYr+VcaMWF0OSnM7HVrNlRusMkrfZmxw4
Qr40Gkg2dsIUjE9LoJJDMmsHGFEMZ3La7RlnZFB6OSfggK5QZnit5Z4+/n2B16pAxv8EPFjM34nG
xRr25wX2itJ3gxSfj9m2fxaQw8S/wsEfmscSaXVh4CkO9mO+qC2Qha8taJkEPMVY3Enhh94w/AZ5
+qOu7k/5sTm/tadXdsPE65Yt9lenNZc6YnNdXCXVYyneQZHLxlVkfCXCA++Fp5NQWfOIRLetmNwp
PIaXKluX0ouEHCd9Vgs3fA93//7F111zw+CwMSuADE5k5Lj/+YvjPJGnsQrjY0Ztr0EinoebSfhq
JY7+PL3q63yd0COdXEH0pHfdbgBQ0ZaqfsHW0Z7SY/2DRIQb1zSvJH9+0vM1mUz04PNp5Mr/eU1T
aJjjqchiNrPZwpu50iY8Zibtn2BBXw7obLpttzNAsX1RVuOD9mj8JJHgxlVc13t/XsXFepfW09my
KqDt+KEh7xIp06M9e+QOlc8cR9VfDA6gBRre6MfL/JGvxwp3TBHMV/E1pcz4gAKyuHUqUObf/q97
c/G8ApHT9tQX8bFkg3LJOP8wjhSikh8tu2Pmn1Yi6QzA9u9CjEUPvblAe37ON9PaeproWcXeOtzp
pY+RB7sozq8bN+26DjF0iYcm6axhiL8vPiDxnGY6rJb4KMJMdtKvSF0IEQmrXpAsJ4wao4+ShUYr
MVtMDJlj4nBECSp/NclaJSGlsu0KtqDqVLor/7DeyhvdEHU+NV3ePxpWUMN0Hd3vpU3cilrV0DKI
pCYmOGN5CnYnbMWNKwwbYzxCp/VUujvTkUwBpth0xUmPZTYzUKog2hhXoYmob0PxI2P7m1YdUOXa
L9K1MKBr2WrFHAorl/u23E/BQ5UeDXD/zSG5DxyYo24n/IyylTCw/3jcGjTV/77/37Llf/28i08n
TFMrKk899z9akSiWYo5ELGM6arLkBdY/gOG3iSdCU1ZXFZ5NL/+INsYL5DS38MbRHz/xjoyDbxpP
6lGBwup16za39Ve4S6xvuSMKsBNIpDrNEIUQ394tCZRyJYFnRYKYxYFe56SFzeXPr7+KT4VljBLM
2GNjrFLNp+tAD2l45cvLSPf5MgLX2lOpIjUAYEoT4hkELyrchuT4CjHuz249OdZ6uEP3Y97p3r9v
8bUy9eL65m7Jb5uYFvfaWA5yfJyLXC/vXRGaYrwSXvvd6V6+v78nU6eFa2ghFoM865J5dttLr1z1
ZC6u4vJDs4RAiU3u0nkV3itEc+3hQWnDkZJ1+pQfLPqOduDjJMUEAE6LQnVf3mnL5AmEZxk+9YFH
tqAh0rBZavDYcDRZuwlCXDBTrwuPuC4ThviNqeNfd5vfnu2lofwstEGlp9y7RnIHgDN4nMtd/xUo
6wBhjcteuZFXsrFq0kXHq8vGqrvk9a76bbGuFucd5IgbT/Nv6+nvV3TxwcTtOCfCcEXxqnw+7fB0
SOWDZK4oTPx0FyxSKOWcJOm+pG7zLD0jyvyODPt/XsbFZmPovWUAUo6Ppx0smEcygiNH/RqfLT9Y
RxCJIbMF7Rosu4uZa6cfhNWt+flfWj58d4aiqmhvYQFdSm91WlF6pnEnGL1ofjJ5YIrId1PtwiRl
0hYqu35Ul8bq378ci9/1ikzTk/2euSwZkpcqZKUSYuBIUnQcKm+QtnJ1KMwPjLhR7kqzytUD7nqa
7BPiIRouB/25A0T3fN43G1zQ6F6KkxOWL1H3wAKd8dKgfyGLp1jwoqMk00nCQkn8PkrMVa3GR4gz
pCSeLxDIEH58Rpq4xZ9Lucn/oBxKwYb5AKLgJ//HGtH2O4thZNkV5PnmzjQJYIFttAqGRZevdQPF
jvUcczb+kZ/WaLfSbfwhEW8JP2Whiq6SuCiywsQVyN7sFyRwFsO6MLxUfDRar7Y2TbZttXVbvJgG
G7aLq4iQ1xMH4h54pkvZb1V7PXMHYWFxxcJiUm6sZn+rJ/64+xdnYEXumqSutejY+CwgqH4rjSSH
6a5W1hwwQokEI3JdjPXpmcOx5JD9iHwJACXqPC11Y0LjgOkhyiUWrhK9sPQ50XMKPcFYvr/V5bhW
x85E199elYutYTTFJo9bIzrWJjHszkCGz3NDcmt0oDPabodwARbxRMZOhorUFt5he9flWzv5snh3
Gv3JcIUFVc9SPN1Y2LS/FIt/XNnFpnDKhtGIZCU69gUvIcALOKG2KnhoqAPcPc1nKjoBAi04Wi+0
RKT62OaHMF9ZEo4QJ/gl3/dvyS7fkQxf/lKJR36SV9kXCPHuC4xRFYEbh3OU+eLk691iDDchSbiF
k+4Lhiac1RK7gUMauAmMRFsEptE/iwVWyqWFtuH/PhWbnwOmKeAZMy3oEhVkdYk0pbUZHQngbfUZ
5lORbOWS4m1ZT5Z41wt3nckhk4k12lfm5f0yYdhEwNXH2cXx1xLCjONfReIAs1AxX7HhI4h9j0cn
qXdBMm9Yj7HlxBtkqm+3+j5/OWcbhiwS9m3qVIBX2DNzVDsxrqvo2KHY08HX+ua4PJ/9WNkWZ79q
1uTXmrprWbsTR2fDLeE1E+PX4dt0pUewJp1HYmL0S2V7pb2Y3ZFjK1WIiRYE/snV6kwYx6MEoFKZ
RwQxDBs8x7yumj/RZgoOxve0NN5ZylH4GQ5rbMv/XlSvTSs8oN9+4fcd+K1GyYq4KWOhjY6o4AoF
R+r2pG5UFH/6kt+Wq36vvY5M2roNDa9BQhLjkJwaZG7C2pjPfb4mdjqL/EZP3xYnry92RbzUzosx
+NSytSC/R+Y+yPZD62veLCbE54ZbXrVPL2SBVIj/hCX/NOYrQ7Bn4eUtWtXfqjBUzUykkO0rxLZd
LAXTSUvUqs8iIrUQNt5DDaMp5wxLk217WNTihk7CZ+tOXup3iRcXvoDmULTN6catlq77T9zq3y7k
8suvDT0/ZwVrEu4k1eGwA27bqd3ZdgIqlO/vlkTh5p+8qP0KRQ8kc/6ThAtCqfPzBTyAdfQ4U8aJ
u73ZXb42nc+v0//+xu+H8dvr1BDYHRZaHh15qkxb1j3AyZfg3XSFj2k5uTDCmARmXyfFi+doPMUh
4pIyhSQXI8YJ5eg3epHKjZt+2SFQp5M45XEaHWN6EcyGWDdUkLmtM5e/FapXD02V9UMjuwr2MKGc
zV3a7BVQsMMBNjsRN2AyaVCWnyJEYt5U5cmSfRlgpr4IYgRht/MIrpWpFzfxosQTrQznU8RT651s
Vd2HnyDunM4ZvlSftW+Bz+um3Ozvbwq9HVCmiDOvbC3nZgrNxMwRi/uKr0Tu+DQtZxcPjstfxjww
vaXXuNZXzb/yt7948SurVBOVMC5CejenheqgmA/8c+c0P4FxV+wE4p7RrWXa+vO4k16gumLcoD3m
dzsCohOtwjSL1nof3Jwtovb7S6GJvUzE8ja73i7n65EgZNDM2zmcK9H9sPHw2JA6g7IgpFgpl9oe
VB+tXyki8yOz27mv+lBEnia+DHA58cdR1zHksJySsrMEpgg3TSaAx4sA/aduH5IgZSeMSaenwlrm
ysJI/R4RV6sjzN8E87/zSPub1O359KM8mL+YsCTQwzcTuh11eRrXpzd1FazocYmcITWvEt81SGTN
4xQ5Z9EbjcOQrivdZz8ZzuspWWZI6ilyUZk07ZNCAiP6nNdyNT0PuzLZG6TQxGi7NSiIpT9Knyqh
DsY9eVepsSgzv5021fjRc5HB/bl5bsxNXu51c2nWSzMkEXZxm657TZqa3w+Ylzht52P+ZY9bbE5Z
U2RGeDybC4VdhXPoVyxzy5wSqX7lxFtxnUF60ZBr87s8dBjTC9TdRrTVx/pVeOhnBZBnTS2n7x1J
iXPWEcBq59876Dco/KKRghFYhnxPcAYXe9FnK8YW1sgk8h6/DoHXoEVcT6+4e4p6GavPPG0r9DLh
KdpU++lHLr6COJPvlXfjQSOSmMDIZIt5MSSq7G1iiZ5mOlVRIIune+j3S2GbtP6/r/ivxbFMd53P
jw9QFS++PD2tRkEmL+yo76jkDQBGRGNMXrk+75kPUbhD1pY/44Ms29WzudcZbz1o69xl9YsHJ8XS
QCH6498X9ZcRG9dj0mqDu2uix7+4jdYoS2WiR9FROdIp0WnS0EySFqn8MH5Fz9DxOczlDbBxj+oQ
rGkHAmRv3I17CidoBRgKtPMa0B4ZeFHn5Naqq+2aQixYhKZbfMzkOwsA87+v+tqsxEvK6ykqpBBC
G7s8CpudVssnS43g6EOcsJVP67PEGWiniVsRAwsvaxl+KF9l400f+Srlc4V+WTjiMjhG0o0T2jWX
k4tRaahi1VWAFVwG9YlpNBihIUbHcW2uq7cMTTgibZp5ljNi8Gh/tOJSxB74rD61u/SpYtpQYDPG
d/aR3SmhM0nrisb06zjexYhXfjZfMmDDFZbiYVVhs69JpPZMpOj3EobZ2Zhy61v6S8+VnEEZ76CG
zxUl458dM1Mb9LpJxuiov+fP6V1JqMwv1tUsWozInvF3BRu+JvEpeGg28mNGAqVlh/GKY/mJERB6
UyKhGAedHfXVWpu+/pIlC0JQBzyo6ev5V4m/J3OGG7Kwa+nffN8t2i767AwlTvTPq5a6LtXVuKfo
GQhgCNyYwDI0GcQRI9C17IjpiPGaH7p9/X7eY1DOLL9PqKc3Edk6xVox/bC9a+K9fm8+ij9jwk8+
Wj+qdsRYjyQk6LYqsRq/DOfE7tSXNH7490v8tw6hQbYA4SKzp9q8PKQJspQKqiqER6C61lEmuqqd
lQAK4eTwPvZZCEtzld1TEhB10NghxmjCezIfrHAZ3cuaIx3upwVPAPZUkr6LnS3odkB99ZQULsAY
KJjy8pyDBrD/feXfd/Zy7TUsDUEeY26GQBe1fYc7u22qJjoy2qi5MrZdajydM5k93iXr5Gm8x2sF
j2leJEj0PfuG4bZ4lV/N7cxQJaFI2lDDfSujvOrGQvu3EQIaNChMosgrjVLv4sUotKEQJCs8fift
CMYqBrkuEQXuhrwcsdtl23QjL7JtckfvZHIRmGfFCiHzBAh34M32o947kU0UIobIvsKTJ9I54qD4
YY2URk5luu3P9ii/EBak/TJKJz/ZE20/EpVogvbLWzXbNTqXN90iNAMJD22/q++zL/NePElleBQX
ieGSsqkdgd/RgIK1Ua+j5137lX60+aJvfEHft72nqHtBWzfr8JmAnHOyLOtV1KzKyJPhMjKdA5mN
ZtubD167WxOcv9b+v1/t3E/87TByGsTE0EquNuBlbuc58ti7GZgyosTeCzz+5AwgNXgflWNFd4U4
X8sWVB/RNssfLwrRCGbEiXReIoePeCNu9ICx5kETfZlQAhKjbik79b91h6g3ucVQRsgiu1hKcHTX
hWiQYUrcR5p6FQk6SbLs4fKc421fHwZEOe8q8pHTOjcdEhREDzAwYxo731X4ccn+Ufy0cmahWL0T
B7c2Xbi4mgCK2Q3VZagteijs/J6H/JXxaMHnQNATpaa+mcjlAe4AHIiBgOz2tMtIgKcHGqCjpsTl
wEiaDQLu8g49Du7SQFsqyNrJVj1YrLp+7Amr/EZdcG1X+37l/ueOfA+BfnuI9TSNZtGmc/rsaVEF
G2M5HyHPG2uXb5N77dn4RfjkQrvVbJ53mj9XFvBYaMQQcpMRfUUpS8YqCjpNgPq+0gnJ+mksKZdc
c2+kONOqhXVbGCZe/UlzFkKzg5CNQwTbpXg2TQphKKdKP6SzqEP5klFiIeELZaK3aj+W7s/tOheO
kn6QT0dcF6pOk88Ta590IBkgpqsXB6GaU70t1BGrAFhttbIohopE9aaMhy28TbjZJJzmPYirnP+I
KIGCVSi8CYVbmqTP8UkSS7iLntiVOtvgC+EIKCNmcdFURHDWMLUk9eL0kohbiDYu0HFI3ZiKV4Z2
DHkNlOh1GFZJtIj7fQMa0KQnfadq24rmtILOZJ6TWAvqeJGeMAmH55f5kNnnuzOcWOs1jHZT/6TI
C9S0thzhPx3okXWvgXRfmRsjWov9fXlanWHOpvdx9DO7JfK+lgnNj8FgOk5hbJpXQv5gKMvOFCf9
AJO8PR/DBYs3ySKOtEk8jqPRBuD0eJc+yD284tIZtqa06KzF+Y0W8kOg+NF780OSl8YDyToBnyvk
1N4O0+V4LP36tCg7p3s4/ejDBd6x2/rC6/7yfPnIgWm7coC+enHTKCyM/sRL0jsiQh+m04BwyOIK
O+e0O6ueFW0n7BlEvkHHF92hI8KV7JpSf5HS3URPeJi2p3CllWvsj0n8DLz9jCvyNbsD/7WhPH9q
durEOuAPyQLAS1f4UbarzXXX7+PpsZJfCb+BTaR1e2Na6KfFWV2f9EVarEK2PVizN0OS1Kvj+vdP
pnBhb4JTc0noMlIjMKSTzk9eG2hT+CBKh05CsdIf5Ghlhk7KiZxFMLOLzFZzJz27SHMKYoxgZdJD
CGzOWyBMGBFP5AH5rJCVJyzUjdi+yB0pfXAh4L84xft47A6je6LC9KuDCCRxcTM08GrIdfFjLg5n
0TlKe8yh+qH2mO5ACSNBWKcWc6d8z/Q2y3xDx2eGFXDZEudzZ33lzcOIgbxa97EfGmgNbBwSi39X
Wph4LhdEk3MFFg26e3Borlrho4mI6Zzn2vdn4dUCcFlfEnyN2god2F37AgI23gWi3RiQC/2AbSRw
6+4j1g4mPAnVVwiMLu4Q255PuzjrnDaiUw6xk07ztNdWxpv1eHpC/yGe7mO2ohS8+mmXju8qnQtR
32Qh+AvXbN1O9oxkzrmY4CYcQbd2KscYO/x4K5KlWC057IfCSwOe9v6EiA0HP0St0S4029wDKsKq
3zLgQ6pQfsLvnO7Kleg2DwRIjZ5V+VsWT1BdTOiIxpjgi/vJSv0UekzqHkMWMcD1STAiFQGskfgZ
TLlpzoLhQSILRDwmuZ0lS8jNxEySsPNq6t70oDHO+WxX2mDjGKXbz/4KcTc0j+jWxtm+YksAImxg
Jd2Ce7aUN3niWChh3+Qb7VDtSgzw51O8bPdXWRR3k3DWDmiPx2g1vDJNZzsAPFJHDr39oiXY3ClB
B4e28gjwd6G40zb/mOMdUKe9ifKLmH6Myh2iFroE4IQHJnwwPBv3swj9Ai7bBkieW9ypG/ANs8jT
0xQX+UemzjDaEWzxZ/szQb22RCfXunk4o/UTySluybKMv+yngMlMXUG+o1wHC0vjyahBtWkHMMyz
LIRH+kHGlMBQmLese0J1rhhPTKVGHKxICWFe8ibkPgQU+sOneM0mSrrFKYbPvBgMJsCLRv7ZMrbj
QdE6Nh2x8dXsiAeof4+PBHz1PFd3Qv3zNSFSwsMduErpk16knLaDSMzrUngOv1rNGfe84SF3HJVK
sIgIOJ7zhY55CJsGLzrAZhPv5MukPRbmhvAqAGbYnk6HW0dX6drSNL8QqPkYqUM5vfLsWfUkGpWg
q4fgi7ZLICFZLgkefq/jl04F0iC9Wby0J+RMITSCNbiAPFmXYDOPVblT4dcUTIFr+U0JPzrVmRpH
+8FWvrHob+UrWDH5lmYjuEj52L5RcxIti+KZRZezu5QuWqICJJdooASMHjJPbhnalAdhLlCARMDf
hVTrmBrZR2hwbUSn2eRMk1PXy4g+QHQfkCOiDJ9U07CmOn/amOqdbGyb1h85YVXHQHdkhVgxJmzk
K0YvoHwllJLW+gSTindhtFkuSefKdfaDZyO+b0IWkLWhvRQNXaiKBBxY3prdvMmGbdT7MFzi9xZU
G2kjp8n29fxMH4rmnSM9Zb8akhaKRfKDSCKO/kJ766B+1R7hYfGU0FeYukmb5EKCkpldnrRMWw/Y
buHNJs/BIdjEj7yPWrXWH3qiQmQP24/uaNqOO1En90lwrMYt+EZQ1rriBUCqsJEny07zO5LfwgWr
0oSG2fQt6HnqXSJhatfXxS3e7LVg9uLaL/Y13cqSvCId/MCOwW5GQy9gXZ78VF0bNQE2hGxvUCnD
x8uaI8Ed5QBHMEaU5tdELn6Ez83X+cDTtr4k052+ht6tV/oLyVd56fHEVECmR4zgPWxuY5OQuPk8
lbb0lKBQk+16VazpubnCtiZJi32jXNW3RqnXvcD5F8p0MDkYi5wZ5jLlt5OKdaoGXcfgArgotBaJ
tIzxPoAAep5eUgeVQaS6Y7TtIMdWzgzXcKJqkcOtfc745716Y6mXvkdbfxxh5uuhkToj9GlQXios
y0zXcbpY+oH8MAC0Z04DabYhstQqd8Z0N5IVNFLxv1LMpesO9AmcgwwE6UKrl4q8FfK9QQyuYyUH
ahDO6porkze6hJS3xqKS1eAl3Vo7VuK2ExneF6+hzFLrnqXYpiGONLuyVVhdE7N6kRO4OqR+Whoe
qStaMeff4YqAfCz64bRqSFwfkteg97hT6r0kfQRWukyjLW72slSWSoa4/ig5Csw77GyCXVBWz0Na
oN8L0zHu+83IlIa45Nih368x1O3CObSxLF+0+E4ct0J2KJGPiSPwr9RuiifYcXYqk9NXPmn4pWPT
62IPTF0jgKz7WXOyUhUUQQLRWZhgKSMGoqXM4TnvzryRiN7Oj+rpUaO4DTa9rnrSM8vlbRnv9WBu
fopEE+v0mUGmfO9yv79VZlNYk2DO9eBpgYzRl1UU1igiEI54LDadr9xC3srzt3j15vz2Ny8aJ0Kg
B4pc8uaMi5kajHkOqlC2GqWeoAObECDNEz+tQ0KZPHhk4XoJ9HTjUaKoQLl0o/L826LHsEIm+Qy1
PZv5n59VOu/tpcgN6B3Jl9wYpDJKp7nkG2ZAGuHh593AJSluM6zTG3Id/UJjKkE11UhGt7j3M/D1
e/rz2+03o/ZMpohwPojqq64ixaIV0wI0nXZpsEvkN7gbnR0yzIchHy1OJ8IeK1veiLUXQrBhZAmi
kXT3fCkZx4Z5uIDOIV5YuitUfgdzSmVxogm2CI4nhKBOQgl29qV0n1a+UXmdsGwS6gOXg+TQHuJZ
NOK1JLv9ishWnxydI/4Cg3jWLQ3aidGNX3/ZQZt/PUEqcLmR2ErobC/ufa+oeSvE1fmABrrN71uN
v+8Y+WMfvyjwoRPAgwkbMvSg2Nfd/lUf/FpzSmEJv1Y5e820LMsd9JxmdMH0nYnO1sCdrcLiqwnQ
f5FTdrNxcy1B4INhaMgRiXXYulr2zkrZlFoi6nRuaH9xxrVNzeXIp0if4mBL3w2Qn1pE5VofpXgf
t3dnbDsZehCCFcnFdChtJ+mDnMX45LbhTzP4aeZPqfWca/ciQK/uq+5XNGUT1U0M7xw/wtIKxE2P
/JNU1Q6zPmj4hVm/TdCxUs4ZZGnIj1W8YlJLJqjfPOWhNyo/x/xR7Y5hdifKd2rxrqPZKxamuZDo
uBXY7ZIj0Zm2hLVTrWIvpXOC96gkRurbNGafaYQpmm+KbxPJdyWinJHspax4kMsfZZy4DSejU/0R
8S8yC4iwT2aLDs0/jjj0lq+n6SEmCcPwxB6Zb0RYXq86wvhqELguKS8C48phreuTfZ4K2yIWZFzj
C63va2Rqih12bj4hIrF8XfKy1q2NtXpyjf5tAvsbLPvSy/qldmPOcs23mJ8ssy2VKGRxfh//XAmk
uG5j3UhpkKWcBbfG439yJ4huQH/JegC8ikmQ+XoiAmU+Sd0yHf91Lf79Ai7WRUPK9cSUuAD5oXOj
ZbkgqA+wm8loOSbR6Jb87Lu3ebkOYz+QkC0By6I8//MHh8PUiblAR7A5O4lwP2mfZyHdRXrhhDi8
a4dWhlNVG4GDaaKajvkYgF73o3tTC+yAlrCxt56nD4iYRUBcqrAu78kE8aUbz+U6mYMzFiI56LSm
Ch34kh0p1Mk5GhJdOyg6k6FtzMrQCD4tCW8CNS8t5XghTG7Ze5QAFPPElW8bkTg1eumOUS3Pj22y
jOJqVpVlpVuW27bwx26XnVzoiAhzjrq5OCF2/iDVnvWSHxLKi1Hl9Obw0XKc5xiaG8sSJDuC/yfr
obijb89xOjhhYXZrjlPCgtykk688DIjWIyp53wCYikSV0v4gbxIciKFtQNTeDbRUmbnbAEvru0E+
ntqfhlHZDSHV//eNbWYkMISfl1hu4J9Pt2Xfz6Z2VEl7xVNrcQ7yxA9knUThwrR8DtCszicect/J
i/t10881vzwXLxfF4YwMILeN2dTFcMrqS00RToN6GMplRPdC35jCHdV4DeHIacFZMFtF0Nc5peoR
DjJ8TJkbiS6SUSKyXau90XG/3GtEoNlcj6FyRmXXsS6/brQVSiZNXI+4GNfBx0DX91DdN3RJa2lF
i4Kgm2UB8strPFSu2CWIWlMxyaOTeOsGp/pV/0weMfcrwG0lzKTtPcqy0s5vZeH+7cj8x4VerALd
KPTlWeZC5XdAKcy/2ufQIcJkDFaR9sJhdaYiahzJ2Mfdk4xPj0LTU5s7q97/+xW6nsdxzwyavLDK
MPpekQZkY6yBELQaRw6y9F7HxDPadWq+muLqpKp2K9xLIfoTt+D9OrZO9z0uKn91LzxfOl+vBtBQ
cN20MfnkIGnlkSdNXl55mrwxSRG78cpfKhTmeoITCSZChRhh42rSLJ/yzuqajtTEwKvkLTC90Fye
tV/y+SXkACJ6teh0+iKHDNl5A10QMDm7EClML/uhC5MSORVa/jMOC75XnrTRbAPrh/B1Vh/6etWJ
ezUkyRx8qd5+KaqbGuRfmN6pck4fbfkS39I36xf9tP/+QSouMQ58FBwXH5EeNGUzZeczsGP8R0a9
zJCIydJuatYTeLJkey7fImU90fhutF9m/Vnov2Tms239LE2lm9B7FnTia+6FiF5kZwMNSc6V3eFh
LCunTu/k2pZxMA4u66YxuWL8GbV7nbyibKlgPkAeoICPt4kAOGO+4EjccoOOGeI5GiyOykRfBsMv
f2rdwWj86d0IXyduokGOV4v4J0vLtcqCmOqh3aU933qCj+0XEKtldCvS4XI7+++bheAIStIsM7w4
IAulbg1lX58PyRedpBVkjOFHg12uc1M2T8kv+5UYrOrz3UQWLAEli94/2fFSIuajZQhxxyM/mesg
fYyfJgWihq0qu+Imx+VvJb+Kjoa0RxIN5jTuP9flppRHMT71CSW/P3AEtday+jqR/sXqZIv5vT7t
tOBDTT1leJnIFU3pbvKlKXNLT5g7ZAI4nuohLB+T053CNqUdwKNonL7To0ZLm4KZL1JGcJeDrmco
zcHaM9dW/lbSnuwp/7JWJJwNfFl7QCpIVtzZ+pEzbe/OqPzeJfU5nzzGNwOM89pl3kFSR8ohrYaH
5xhM7eiIeNOhBWpRr+7Okx0orh56vbo1jFcNt/IhcIZF8VwdcFGK+zn/tHlQnIiKYXX+wsGTFRuN
6WEaziW9zKFTXBoIcLL2h0J+oM7Eb9Ysn6vPpvrMpF0ffsC+k4WzHRC/ih4nuA8P9NGFh0mmnQcs
qYMqIU73Qb8xCZkeYTgYrlEd1HIVNOtmo+4J0UJmxvw9QTxy8rByM5lGrDi+mYpXU/I40ULI76iA
QZmhkG/WiDxszREeusy1QPo30KIiRlmRF6uPGYVO/QyH5nwfQagc+xsEvsszxn/eZGYhDOhVCcXV
xStigmQyLMHkFXkg4oGt6EMJban0NLoS792GoGjuhUXRsuSKK9Np+VVfaHcdJEqMTcgjIKeT6Jgb
57VL19z3dc0aXuZ/1Mj69x7722mVcuI0GYV0PiizyY9mR/NZrOLTitGXIXv5Qn3MPxHbu+EmNl3N
ARmZnrfyFvPRRlvlN/Rol6P7/1wNRKhv1xz5BRflK13MrGhi/XyQmHPESxwG9dfkF/fWj+HH3DtQ
0i/rgfmxf8sqpv5tWeaw8D9/+aLZqGDJDqZUOx9Kz1xgM9EJg8CNYW5Kw8ebLadrBTEZB3fwzSRP
K1v4hSmwTxFCFHQxFzfTf3F2Hstxa9mafpUbNUc1vOm4VYP03pGURE0QMhQ2vLdP3x8g1RGVRyFW
9ICIBJAGhNl7md/E5iXDBhOL+eSA9zMC8XGHnJvxGVFYKg8qaPD+IbR3qnH20e0Nv4b659ApZyHB
W2x9U9SPffNfwGLvo4/vJ5WAbUQnjD54d4OopUiitHI7oh4kLiPVfPxJIC3LXN0r8kya02RZaUvF
nNv4ieSr0Ni8Dd42xhjnVfD4t6O4j11dr5HLzolw31A+hOi0Dhu5hejiXcun9KPzuUb+sBhbLcFX
DIBH7FuULwaee2xqwejaF/UZwYZPWJOiWwROEXcb/CLWST4r33uczRkpZJnMpGdfzFobyZdTgxR9
tqgdnOpn4TmBd2LO/wsd/LvS19/+sbsJ3Y/qzNFjK7r537xP2TZeBmdiE9T7TuYmXL0lFXVfafvx
c+AGiYzowNxX95pKDmq1ciNsl+xdjIHGiNcE8MFYgnAhavAxOjnz8NBQ7NHmIE86MiambmPb79+K
zu7T2+8HY2uaplLxMeFr/TrxqZVZVE5ArSvYxjciE2AoXjczn625tUZCbADw8VaK+9Zv3rPsC7My
Us/kBMg7Ea/qk5zPGncBX0p6SrfJsjAekuNb0q48Jb+5fVGLQIiKRgrKnXdX2cg7qTJKEeMSjHcS
dW9nEypnRLhHrZxwA02F3sEtPKB1Uq5wXAcecGyzmfs1ByGTdF+7+Kgon1G+cKqNpM0JBPp4ATQ/
Q8Sj1IFH7bxo2WR4QK5x5agu4TI8+nOuXX2rvzjGTlf2t8K+mt6oKO0SD8CGLB906tAqd7snQNC9
kMOnoTazVZoICyP+kIE9Sbn684KcFW1i+l/nrrp41TlujnZi4D/HL3TfpHWwKzDuNZGmjQidXGdh
62csgwYS8ORDrjVbBXBmWb7XM3PeyFCGI3Xu60+KnM3i9ttQfcQ62nM53n7X9QiDpxh08Lx53xKx
6dVwptqztxko95Iv491n8AdfkOsFwuDu7vOCNpFUJ4pvk9awcnR0HG5SZFEMKr5wtvpTe8RaFeRx
HzKzH9MP/QfNnCE2UOjkWIe6vIbGCw5Z7tbPtqgCvxm//mZseH2EU3z7anYNWsUWkZrGNwmy65eG
mL5vP6kyDHADI/BFU22iLwIfPnONiZNmP5b1s+ljs7JxaaIjSgpgcxYZ3D8bYSuzqINDvlCqGpHg
lY2CdD7Cbf+cIN5DY6aTSqEMqRoccumF380Wtazg6ya88IZRdxYjA+V8pimIplEyodMbGTeJtaWg
VUR/Y5YTs1lkhDPFwMt4i60KNqcWbEesy5bRe+Dr1bu2meXgPq+jXpO/ggzAPWamdHDIH6FDXSBj
+9q5Vp6wRsM8blM6bySRE2r2bu7BvYG4C4SeOaa+vw5ThRVH+IfYwc2Bqf2oLEh0QauTIeRrPLFJ
KubM4Us3XQzhHoPVNzmT9/yJ7yf11QHcFQDk0vSkChGem0z6jIIUuNt4mW2zlViBIy30c4ASsvtI
6tAv+wjAPwqIz9ykfrsKCVqNuYpvM73kNw2Rxqv5pzNzd7WNwApsK+DAgG47oJNgx+D04W004Jqf
8m1OtXgG09BbvIVaui9E/O2U3MUDiZvqValxTWhH0S8K6G2A+oYugMBtLoVz2f8il+fIwrQToeax
N+JKs+R9eAhuFj0EtG6HxYDjLE05N3/QAZV4/eex746bbr90abdlBdDmT/To/vyE3JPt/nbkd1OB
YuchQs6cs/ZK+yo+ddvyxTXm2Mow8i/hT3zMH7LjW7DW3+XChqIrMpW3sXRwP9fSCG2D0DC5iZEi
Oahza5Veo3SrOc+ifVelgO/2VXWqedq0W6yDJFlaYHOjmfzougsXl8n6SHMoC/a6/RyAWTEuqsNg
MpfV7Z9P0O9ClBFgL+N9g9HY3xqQWlt3pobz2W2UiNlyM9k4ku9coCoh01cIiynQ1zp9YlwpRy0j
Yz50G6vd1tkupu/MqKCIsWf21nHdwXumC/f6uO6eQttowiTDm/c2nIcPwAlGan+2sj5L0p4yXGeC
FB25TApivbPiE9oqPUJVhJ705MxkC1TjLQ/N3w5MuEOOwhgWSeE93N8LK6vwSx4C92O7zE/ahoGh
WYIT1U7VElz5DqAR/ev+PSnH6s9X6Z6FNp0NmFMaiCdsYeHO/DoomuUY0gV5fPPfQd2gxxOeiq+w
0M0EzcWNBM4IzDdFcejzgO+dpZJtcMYTxdpdFOpGSk5591CEu2HYhvIlU9cBH5XmML6S+izSKZJA
MrhpsX59Yzy/x0387dDveNFF5zSDYnDo7sdmIaGFHWP/BfgejN9SPBsH1LOw1qNNNVIIPrXSGWxf
hc5BNjcRz3pyFm+dTOW3I/zrs3kXixR6mdSxm8Xk9+oOmNjBwIWjnYVoiCD4/NXHBxWxTrF1nBXZ
Yk1mX214INAw8JfxE7BBWiAj6OnREGcPsBwJPw2c4wAPkcLQJ/1RcveiQQdxCUwBFG6G9AQ3K1iH
eeLSUp3J3kpoy8E72C9etzGNRZ+vvGaBD0XQzvR3gJkojSM2mfLLiOOsgBHGKr06fKEAHklkrEtg
j0CYPDj97bqX1sLdl3TQQ+S0n0SN0lC7FLTvoO1f8mbJ2zzqS0v/ER/dfUxrCQaKvinEhsgvlWH8
YTk6z6SN0mzL4iFJbnheYF1eaBxOfaERGFwxoSRlS+YoAmajqKf0oiBXUe49IONS8dHR3tfwyTrp
1gJfGtpr1WzT9I2b6bfPIN1q+gi6oYHCuQsOKs3s69olRjPgiwJcWxeX5oFKy9zcVsVsVFj4ZlLg
2o1N1LcEn36Xm4+t8r9+/G5Iam3NDdqSHw+2xbZda/vusxXMvV3yIKHsPsNHelSAwxEBx6F6UQRr
aDNvjAO/i1FfH8JdCODGzuCJLolvwB2Fc25xbCkpWmBNrDUrud3mYqeKnWe8b+1Dj0yee5PcD2W3
YvYmrkOs7ouGijNyIbCdA/MSBBcd4hResmZ1auJb3TrzPx+x/ptcjJMGohjA/W+E4PSyU30ljuMb
GKGFfxoW2sKgZ58eVO1BDF+87FaQSNnLGupssxTIj+FIhZi1NdbWcM8FKgnV0/cXtAnS5wFgDOXP
Fs7frKeCHsxTyKvZx8a9Wf6yMuai2VA2/vP/oI6j633g9ep/sMb/8VVm0IvWcV0niG82zz0oPDEP
d5kE8H8bqvtaP8kGcmhbD3W4Ym6AH05np+qdN0+ubHzIsI2un3twin29avv/vyfir/Nr3VXhIlFV
k+zpLftCfmkh7gU6Gs9yMrq98+QXC5ifLdZv8CQRH2KKeuPc/KYW9/r6WuMd++rcVE5uiDAkr9OP
/H78qT0F9Swg4wwXgb5Vifgi77nNEf2bR+5cftCu0tVc6e8FxUlGK3cv++esOeJsOxDnBOv4/RsH
OA7m9xePSduCcTP6Lt1P21IpSkNUfkwTrVnY36hbqWLT5btGfxrUpREfrWyp4IAegIdYZv0ceG6t
jzyYwptH3tZClkXaS8+B8T4FKZauum5dVIvurV7f757sEckHBh+Jjb9pXZpImNRVwmF22Pyt1GVP
k8xYMHmo3grioF7DfbziP6onI8KdkhV1Al0Cf2RTRl+Y5cbCBmSOIHCCAkp7tdNFaq+krzn+ubDa
3mKyKVN192+n1RibuYS4ZJ53EYkjKbrr1xwv0pMby9ol7lUWW7e4pOqRUWQQe9hcg/HO/qaAJJF3
bnTK9T21TEsm9HgYZWo7en/EIHMcQtvm3NI6WQ/O1YGobo//2uiC2K0BFjnugU5mTKwMrSXaqSq8
1BkUycJYef0KAz6mKmrehXtC2MmUVnF2jXJt5pfLVpn1AHfg+nVQW7+B3W7xWme2Nlfpg/USWfPY
2HjG1umwtd0gmr0LrjiWfkCzyGnnXbvJhwX3pGqsfe6BZtMgJBOAv/gImtyMEC865SYkcNxLA1z9
gu6qtc8NtLV0xbPWVQtFWv/5bv7tBPgasHY3ASp2mHRJT0ENnbIFvo9jN9/QN4z+CJxE1SxfADrH
rA9NDyw2g8tbVcTf5guvD+BuEgxtJw+DdjyAemaPURNAD6Dh9VpP4xmK4JV1VaUXZ1kvVBiDol1y
klp8Cb2HXHqu0jnw0T+fkt8FmKDYYGg7EPpo1d7diXDiND8Ph2jMYIzsMegeAplYQF341Li20SJ4
wNENiMc3q/9YJS9tckZ9ySyX2tzcUJGO5qj2v3FIvxkUfzmku5jXdVrbbkuZMjN1Q+0ASUbvP4YV
tfuaHHkgzUpoeGMdoOBIOHfdLzmeJg6tLrQDwJ9iSmYuRbRG79etaH5tDALk99Ljn4/yd/fSL0f5
tzDY01yCjbE67QHpW6jD0yDNcetzsQqscXiO/WVmonSwk/rdf2Ht/psh79Xvw8n7derIg1rkVcXv
g8RF0LMn/V3mH3skmkZfGtwzV6OAEJD9DooQQMoP1DI/6fiWvnkP3avfjUmKCebMpjppj3Kjd4+V
XXR57fY1tfHkWSNOCtyz3T6V9SGMoEJu6nQvVwf5U30UC+OUI0CgL9G9Gk7IhKvqqa7W5nCJgydE
0RP/CKU4LHYY+voLoJ2f/3zVfvcAIput6yAtyNb/1lPQQyqBKGsHt9yYldm7pNvjWQvlAp5K8AE4
ITRgOYDTvAen4gGSQj2mw2oRGZdt1ONBQT9s9qPO/3++dP/Xe0kv38f98t//y/qXNBvJsaK6W/33
0f9SpGX6rfrf8WN/ve3XD/37nL0kD1Xx8lIdP2X37/zlg3z/j99ffKo+/bKCUq6Pf2P9UvS3l7KO
qulHONLxnf/tzv95mb7lsc9e/vWPL2mdYHN3e/H8NPnHj13br//6ByWIV9dn/P4fO0+fYj730HyK
Pn8qvv7tIy+fyupf/9Dkf45CHVjR2sgYkLozNrUv4x5F/ieXUMMpA5dxEnqDSD5Ji0r86x/2uGsE
uGJJPMLt2FOm9bjH0v/JKgZcqiJPO/7zf/9yhX5esf8hjb2kflKVfOuvADG+HDAf6DDatNhkyNoU
uL8K3GTXUFLcMppVWw0zuqnyblooRjegHOjFybK3Rb3zlY0CKjSA3eA4ximO2/QcxqGyNR3qyX2q
6+tIq8tT7UXv1TjcIA+mHGvX/iBElm5izcWipe/pVUe1aWzrXr4Opdbh3dLNfC0HUC0P+Cc3QkNq
2ESExmwfQ91qad86/sVoJQeVn9aYxbYNu9P0C2mbSx8tNcZCJemtvVRoKwI/5+rWqNrVAQZEsWch
9WYmj0mINkF6SSy72lDAPHp1gk9z3Cg7SubQNCSMdknpwgvwR4t0qqjmsegcsFVIW4Y+MrSDom5F
mif7NB47Myr+XY0INQQ/kcWcFqmnLEY5qa1CgrBXXRSVSYNRaAgA0PpaRmnWAgydW1WxD3TsO60m
xAcrgH1Ln9+7vbr5flzk1xf1Tu9vVNcByA6/nKkQRClZwa9DalDJhYTMU4dZD6BZkzJYY0X5cVrE
RvPj1bSKzFKvu3gcVy0IRTn5sTBTANKG11yDCvlFGb23s9HojCkamm8pZpl93eAyYTXZTmo0gk32
InLi2gkSpxmVwEDL93mcUGjNc7rrEQ5fUosAsokXS5FY9bGXafs4cmYvhVEASHR9fXcIFCl4pu+V
NRKuy5zEUkLNvR/12nqVZMtwcGsIJGYDTn8s4Rr65zP33bzqZ0A7njqNdvt48sYyKEi2X0+dXlh0
EoO4WesjJjtDJQevu/6U2Ul/GvDgmFmBJa+mHakFnbWkLoNHYbmbFpUSAlr5a1X/61VkD8k8llAN
VhIL4eIgio8MBAggCYT0x0160f3Y/nN1emVqaI53KeWaaXVaDOMnymAj85jujMRDItT3On8/LSJ9
0Be6LPSZ11jDoYOu9Grxcxu9UFU033dhciAfPCUZ8L4ub40ZSjgEwXhVuk5eTKt+Xjo8HiZmj5oT
HKZt08KpYvSRlexjjNWYGQwD3HmJ5CTpW4V+XSCyRVPSEVOGkpzdwYE8LA9uKWtHA8Spr/XlPh9S
/ThtIqbUjtOiKOR6Y4XK+7vt4q93qEpekglUY3z5n09NH50+MQSgy5weXlmKV8lOAF3Z6Q44qbbu
y0VXxjz/47Zp78/VzssY+Kb17y/v9k+r0yIev3Z69f178hZglUztK7SCo22moC+JQEHzJSHQsawL
jtOiVwWk4+mlp0b0BaNw1KTkMz/fo0ph+GqVZs8WDSpr6xUWTmtZJIM1UsVhcEN/KbkERdOq5Zkg
Y9UogjriysYiSofugH9ad1A8EzKRl8HbGrf93PFzNRh3CAMRCN1Qo10g2eKkRsVJTZN9WBbinAxt
jEF3BJVSqdpwbeiNhdWknC9Sr/YPnuUFB8nH2KqN/e1Qaf5h2t6Nr6ZV3D6SpVrY2NybXwm+8ksv
gUaVFWS0EiftFkORjGoxfVCc0nHRVygeZ24lVgmkl0zI+saLLIsKZ2rtDUfU1IfSUhcLfGJPuRNk
MEkDbREJS7rERexdQxlIeGjgEjZt8+y4eSNfn1qrvwwXdAJw6KMTgFOIA4Hp1+FCkQNTMeIQ7f6o
uMRRqn+TzkNo6g9u53ob2QyNQ9TH7qZweLjHtWmBXJ0W7+JI9+dNp4I16uofe7Imx93NaBwoYBKF
zIAZbJPZMO2MXlYubZkpFydJh7OsPkwrao1sXgvZRKlTjRITi1KWVKjm3R9W29aEAarxgOfhY2eb
0YvQ7BGA2+WAuArq0pVjnkq7/7HIUBTWqrxBAoJNwV87tRKgLqqSMPkz82z6db9v7LBHbVVXBXRB
2/bWcAb2EXSSODV6aKgl/k1OHvHSjcpu9+fx+65DwvBNow1JD7xLxn4bRJJfr0evV4HWEmetfTVv
ToQL6hWTJPcUlt4yQqb/Om0S/dDvE6N4/3NTkLrKxu8KWMrjh0qZ5lbuJuna8tPs2KRyepQjNz26
3HHbbih3ahKj3jTtyGO9qxeBD5On1Atv/WoXMzSqLo3erQ3sdJe5qxcQiiKFkTQJnLNTOG+0OvVx
grq7I2lKqQDFHYqVCFP9egackIlLtgt9nfQXUURf5Sbr99Mi1yOYtJLS/1ifNlqhiNdlSi5lh5ZY
GX4qVn0rR09Gr1lrz3abxfdVP5W2tk7dKTD0J9kN9rhoW7vU8+tkFk9Le9pgUi8BjLDS9IE9WhFa
u2nHq/dMG1/tp57tzhQ5sZeVhgpcrrvRWo+r9jmKQ3IaoT1FeIzsrcufb5Y7oPp0syDnRoPWAmFA
afo+Pzf6UMHp01gzQwbbACjhQ2dRixzk6KsnCgWZxJgTUxvZoQ8S8PJRAvk4r+vu4FUmLxNLQh7H
0uKVqdufLL8DaphI/sqJNPQWTYzuNep4XZcOB54NA8IKC60PDIKK4KR2KKOXnWzNgUdF9mLaq+Dr
a6M38dc7x29wBjhrtgkiLgqehAjMrYjb6DxtmhZKb3WzP58de+zmv76RqD/KOnRAeM5gxegs/noj
ZZWp1Y0HK9iskoCO1H+m2Gmy7VmfC8mguCUnyEv8nKSFAOKVDM2zHBhXRhgcQb3+Yyc6PGqCocEY
h9ZM6gflYVo1wlZd6CKLEehnb6YU9iYMUfCdVpWsH07jFzm91DxOmypYI+OXGUP8+y+Lgvb1lw08
69+/TBu/LIms6/Q9XZhEy0yq3Wqr6rQWbL989G0XtwNnVDHKm/JRlmvl6OK4FOZmW831HmETE5HW
8a11SRcgLHLwH+NbvcCAWKx68mraG6eKs7UHR5pNe/VG7i55q66/f1GiOhtIcBidj99kZ1owF1Gn
bKfVocN73JVrdzGtKlJTHERICj99kyZZ6gPyZdM+OQN69uerDvr97rJjNEbWCZRIMzRFASD462W3
i9gYGqOSl76N33bZKekWagqUE1t5QlO+0nepa9ofBpMKuOEkaCM5crp2u3TvQm3Iu0Y8ldnQMlPA
aoDMGsvX1OjkqxHi/NNXDTaYQtm7ue49+I4JuzXpBMR0oKy9cE96Y3Q3Oyil7UCFc2aWTrmovGbu
y3Z3kdEl1bTms1tlq0IGbZ6G+s7OBKRGQ4PJGdfYYAd2ls2KurVWlay9CxHiR3m+NN1tZmlLKZHm
GpPrQbGK9BRbjbEMCaBwQau1q1vCE631S9j2SzWu3UvTJerSiXtp2ZZJNqPAmFwMpX6yTeA/Thev
UWES58EJi03SR5CDUlX/mJfRuU6w4O1qpO69RkMUI1wqiputEzvFI0/v47VaGs4sKjT5oPRoC5um
Z5RoA0f1PpfjbmW2T5WA5OMyHm4yhBQ6q4YNolNVVfIomzumkTzknv85i/RgLXO3zc0+rdakzNqu
HmxsULXWhcY7K6XKP1UKdnx+axRzJ25D8GydvNMSkc9LxzAWSqZhiTeeaCGL5FLm0GlMPQyWlWJz
RTXXNY9N14lLke4UYrpDbbctP5B90GIgcKILnzW79Ra+i7ZSK/eCGaIVpyMetbiT53GfrvICEZzW
Kdv1MJ73LugBoAVOvCisHFEypds6Jdg10Jr2Tgg/hD+sxg5BulXvkfTpo748WTV5H1hKddlZj5Hl
aqdcUqtDryI84IT5vtJ9axUZzaeibppTR3zJP4/gWdEhdDaGjXTrYzS/9pnafBtiCR9MuatgYiBy
5SqobhqO764YeeK1XNkvQxhpJyaOjZKJW+fm2fPguA2KJUl6HWcq6iYwzwAKntqqGb05hnIZ2vjz
iZDWEhSox6hwj34o4NbTrj1k0tKuAnTxJRU9j7zuNir2chgG+9BxUx00R+Be89Ah9x2/lMS1nDeq
YyIxUdVb2e/VOUd69TIrO7St715cTfmQO9o7M+S7FMfTniwVDKcLE8LM7b1OtHLslHiY5Q38PnL2
87Qwa1QOUnIxJMDcdJnXRvDRd8GWV+HJGrLyMRNRvHIlUW/CBFUtr4hQPsvQDWmGQVoJF5qkLQr4
wHb7XFbS3M+cfdYV1c2Iu2Bt2r5/Ih9aG1SVD2rbvpgu+M0WPPO6C/TkYCQtBckm99G+HBCYoKf0
XkOlOAjWrTaIayFJynUoXXltNZDe4KsE3lyTRLS3MzMBwlg/GZlYpll8kITeHZxxEaZBOFfGnMdJ
HPlgNpa35wFGC2/b6EZ9pWpR3oqGswnZAzPIEYBWRik9vyY9dq5RgmaySCN7kZ5QyoGC4tS7LqYh
pWvmucj1+OZI7W2Imk0bqvUD/xKEV9+QFr4OTCTNIgX1n6g8J5nVwWvx0fr394ZUGMfQFsbRGl/l
m8Zr2n3XItLXdK35oDrc6JofEllW4Bakb5KwqHGlJQJlesdp51wPC90kQVBrGk5NOqg7O65OVWgj
1T0u3ELuV3oZfRK5YuztOg8osIXeKiyhmNZ5ma+mE9JFNGVird1XWtu8AUqaWnyv4wSd2qFFCgSp
E7dKrIJ+nTAGu9ElNTTdpZbF/LzVLBs5qm7TIsnxDvJcLVjEdfdjmyJRWcmT1t1Nb3FKUYMZRDgg
QmggZqabV2PVJwKssCyaLlo142o1aDaeZRLS3+OqZgFt8GIAX7LRG496L8lH7oKbr8W5tsgrOzl5
boB3otIwMk0bp2rhtDG3or82Vvh4qGOKqLlFzjyQFmu9zMpr2vbF9ee2xnWKKyjrH9u0okHWZXzL
9Oaf75u2TW+etgnZzN6IywBL39dsDceAOQugSaZkayME/esZ11W/1ppK89ZYDPckuBZetePCzqH+
CwMbMjGWN4OuM2jFophrd8aDRiVQLRKN2P29X7btbdwgNK+mwKsyK7pqsW8HHy1IvwwXWa8NF6Un
hcxKc2PUMkCCsYRo9p7A+0p8IVnXd0WCiGBrg8VFlBpBA6t8GQY7Xyllnx98O80PrQW3ozBhdpZd
+L4rAm1tErltEz36olVlf1Nlv5zbaVsfuN40w6zm5nhudSw0XbqJg1JZ5Z5qGwAjVCXSXE13PWYf
+0Q2uWSo6C0CIUf7rMCst85Arfeu0c1ADJprR9I+pLFOFbasxaifr8qL1C2lY6lnzkLu4dK3btWd
4nQ3lbO9nikIipnN6Ne/p/cRnYva8lYyE8YSrtGABVWar1PTVw6hzhDdj5gPL5FxQLdVGOqk3pKO
15AP4cX3B/+USJW1tFufSdRXh50yLsioqkUsGYWYM9EiSNHiE1M4EnNuPJi7wBw2phea9YIOJ4hU
hm60u+a6H+ZLRTL1s2Ir4akpgL6Isjk3GkXU2I7UDT/anAfTwmhYVr4NEaJPkWFJiBT5/VkVxs51
a/XsDyheDKbcreMcAgpi4u0680MI8q6fUXvJTbiWPBxOTME2H8u0VuLTSndj8n/Tcg71ELlIS8rO
tsSFaghqDwSrWARuWZ40WVQnH88ou1OMdZe73WpImuKoOMWSBANDXSuP14n4nEiQTozUKM8aRfaZ
2/niXIoj8ehcQ/7hRW7TLxqGJvhpJvpWMyDDuoPnzFtRr0pdqU9CU/KLa7rztNPe95kcrG09d45t
3KBXnCl4MTSh+glj+opaI+zhLDdAFIUM6HWBmACCJ1Tussq4eekQ4lZluptBlVAUHDNaK0/Pfpyf
DTMPthRfpUMdGe4hcBA1U133VAvACmoQt0yOLVqpeVv0s74qKzQkIfrDbAQF1srJsG6VArGPsCDL
8/xRQ7veVl7VPtRwScPatd5ZkENzK/EOsZcPSBjyADhoWPaJLR0lRwfRoEgKFbKgvBali153ln4d
4ngT2nrMzDIuvnU6KSsiCDT+StEHpFxdschV/2yHwB1sk+lZa0WH93u5K3gm99NCiutsT6fn2RlQ
mDU7hIdzJHh2hWpi1iW7Z+2scG0uLcM6KcC7Ine/JZ52MQtzONtGpq9Vk9MgOv/RdMp8LiW2Ojcq
T4MVMUpm5m28L8voOcxjYxdTm1sPipN/EZoJPmGcEiuTqc6nSod3kpcyW6N5abQ2ZYg800+mpENV
r9GAGhWk6hIXsamHNC0ss+m2qR6CKxHu7ucix7xZpGm/UQlq9pEVNmuly05qlhV7JvNiPzUlJPOZ
StashhJRRVhzJrGBCoFf9GvFioa5C7gXSrYmVg2l071bN2JhCSnB36wkJFNjP8hmeuS1O9F+bcNU
venNY9qg8+gZiXpUhPKgE97OgirPuXuwF9H7JFo4LXFCpcsnK3WbW6NkFrNXcWQWY5FauCLFWkWW
EOgrN5C+VQWR8M9FLpSnVMYt1WwUf/9zUYXUqwqJpsvguRlQUhucuJw15cbR0bRCaIqiXh4RzIRF
q23kTNKGFeEhqu521OBqo7jvAlHWK7UV/W5aDAaTQRuMmWumZXs/4T7xbUvsSnztCq+soFkyrIQ9
PtrTajOQJuoJ1lheriW4nHXdg+ukaAk2mEL1EGCdqMbyvkydWemWxaY2Xfs2hGOhMXb2SRzsGZW0
fZXL2t4UhbYP8aZOMkRdS4/T3GQanqPjq9y2ri7pyEZOc9Q7qBG0aiFjlCfex7pTr5vE1/e6q2v7
2or1laWpz23tvNNjYaP9Sm+80lIc+XLHWctDLj/WfnbVgn5p9NJn0cv50u0fPQfxPI9kr8JafW9Q
BEPfEMe1qDF2Us0DAoW+5T7fO4od7+ltIOOuIpGmuMNYy+8qlOy6KMUEOvMPwh78VTGGYoqltFSr
AR8s9RpSt5qh12cxRmwUuzwO44zmjxFcRI27j/DhRss3c9vHwteTXVoyrTeyVGztQlUOiZRgPxwO
IAtb5UOkuF96OesO8ShgIiXUEoqgwxEystFkiqGoVK2/8Qq92qepWSAmHbnUqEobur27HIaWwYOB
l5S5WAmcWM5VEVQXs4bkY5ubyBfpXAwyZY3G0S50WC087OpskWTovjsaVSsp941rrUvHyITwpudx
takUH/5J8kxeBhxftvx3CB8A1NLRro1VNz8ayDRkgnbCECbFoeJkLTK5mjtS418dtfIZhLH9ydKz
3tbKs5cqH/PEOSQRyWcVe/3WCYd1j7NOFsVi2zGc7Lqs2vm9xwMre84FfjQ8BZMMTRRYG1cKQlt9
yyBCYjafxptp0YTVO1dzMneRpo99qxcHiUrhKk2VL1KdWlszLtd5xvyZJ7F28COd+BSqFfQ9Gt+2
n6ub3sUMwm9lscgFRkBWZXULy4fF6ueRSTtUBbAqmdG6LVVEKHUj2uttd3RonJ9bXwcNrvpAvvF5
P7WopswAL/brqiQ5C1QtWCeW7h2zMdnygmhr6HXCkOcpGHMzRUeJ1h7bRHTHIbPf+0mfb6mbjvQb
VB9kxnJirAq/bIaTeePR5m38NNq6HoqzXhlf+h4mI4X0eNYO0ee8QhpvKss6WrrPu5zgqhfGxW6t
r3SGGc/V/iN1wlOA8G3Yxc2uRBOhhZ1BkWRwN0njiaUaDavcS7MN1WSKAEowXNNYDLuwSs5xN3Tb
QVW9fTcuhJvPVHlIkBGqrKOc27exWrseUQdbcMKL2KvVHdbR6u7/EXYe23Yi25p+IsbAm+7yfjtt
uQ4jpUxhInABBARPXx8rq+65txpVHYZ0TmpbIOb8ba+731LMLu9z6z1WIr/X84pLjbZifuGwjCyX
Z3Sl3Zum1Idmin+GoZiJt2Yx7Nxa3npnF5WXNBkA82pfPRbS5neNpLpcLYH3qKRHv2o9nXWKdz5p
lks7ChrLSqL5x5q50isndFlziqd+jINLLCM622kaa0q5XD27+FtFa7DKsMbsd/hIVYDmew6CN42c
Y4cNlSoxjxxdy6J1I14a9P62OVZD23+zvMiQftmIzz6v/45S+SvzgNghyEkXsPt6X4e0JnSWV7y2
YbzvEJ5/qyQuj3jMLlZgprObqfjWFDhTGdvRPc6e/WZSB+tmXR+LPqcGz2PzI6hRvFbRUL1ZNEdx
Gs4Xv21IZFpZCJQTOT0PZBDVOB7sZLIfvv1DdRjqPbcJLjYdcs1u8trx1pewlVU1Y2ggkWzl/oNd
WOqR2lUn4jyfvROA7nIIAgSTwi/0RadQPTSKimPDO2kXx5Z+yDb7bc3kMiomcyYkqgNFaImd39ly
R5zkqyzj4GvhpO85eqVeyoSDaCF6o5y9e1JTHp5k9XedCO9Qoro4tt7yMQ4EuFflqiXtppPs2vna
i2y+1qF3MAnLSuPKhIaoGHtkDFoYMNOi1OC+8cf520x67qENcu/qjZzBsrb+8rrwpWVF+ZfFq0L1
GlSBe7KXpLhPei4uUVScCOwhJnK2vns8sYdEBb+e2J89iPxakD1geaTGCau1r7myM7YOIkJtR8sd
GMrbosF2AYXKW7Gw88/dHBy1sY9JMMf3svGmvcC3hln8/MR3+mg6TK4w5M4wUcgk+zLq+s80ZOJl
6t7ySBff+268+HkGKyx8kpx7UtrrahloAw0xBSIuPgTG3TXR6LAy++oU9MTvto5zrMbqyhssuvtN
948TrI60VJFzoYy4VNr/U9aef+s0iX/S1R+wXD2I1VLsu6n1PuNxOhi2w5tfJfa+9MbfxWwRllvF
FadVQIVzIwP6e7xDv/JoWcCBCbtZ74uMXjQ5SoabbKurOb75CdYXrxMYLvWSXdEQlDtPjqQz1N1M
3rstrs9LFwti+xyfh6DgfxIkTZgwuowRgUyTHkmSSv3lZRyIUw+hy9MA2C4JeLlCsr+j0DpoT41k
0WjkQjG6hLHlEyWLQxlg2XCXjpW+tXE83kpPvyU29QljshR32/lUSQ1ga1sArZFhkLHSo0Pc9kmt
2pkpSpdLmN4kMWbCdU8TcBtGgJX7iEb9T1iy7rQzfvLEsDRUjqchsudPndb6o5omvY0/4qoOvuf+
F086r7G7soVAnQBiW3wwFDO1iEV1TdVVp7Hi6GK5WyZH7qHjBnBOL1c3wmWUZ96Xwtji3o2d2Y6D
0KehClGq1KmExkJxUWVXWYX6IzAAv02e27s4HH8pG1VPrEK+kyKXH2VX1yfbkOO+7bmv7+N6ET2w
Uln2VMHE9tpdW1onmWjkknMX/CoXn68rWciL7d3x+HyHR1rRgWtp2ixK0d0Gn3SHvPSKQxqjVBls
gm7E4gcPXZbhI5pDCLQCDpr9AbFD2N/6gDfueptExHS+5kEJ+djGL170o0MGwf0UikeQo3t3KmgE
nY2gweslq9zhiNTn1zKL8hCtaP6iRQ8fVQhq7YHqqrh0200hMmqEBjJ1RIAlLh6IpmiyChtRSbup
3TfzJqi67sOPit9u2spTpTVusVF/CkuGG75GkrmGJLmSsf1rahL3rcjqg5KrckouzVsa7WKEYa9B
AK0/eU25tYO+Wd/QzRdvyeJd0brvFuGkmOGa9NgP/j1LSHMe8jI6zZxKY77KnQYkUMzuX/kBJ4en
CMIfTblbhgXfGYmJt38veUCLpOzQmPAPbuAc6hZDXjk2yV9Ox+sRJ2DIIGzFVX+jFAKsMGdN5hKW
kTl0OcalZVSMpeuFjNj8hnGMW9jSQyN2izsRRwAw/pw9OK2yW8qwppeuuj4vbUD/bVnSnBMnlydn
nqwUeheTOa6jAlei8QKmJuGm58rGfrjuGXW0MBaHvvprDoeSGHrLgWzKpxmDJ6vJ808yeeW7bF9R
UdlvdjifMgtlDYSedW1xhG0rBnryMaV3GF2Xbp+CzBEZF8GtqeWbLbvqxHJH6Z0i6UG2/t/dqpN4
ThoW8Q5Dh3LJ9/PuMlb2NSgG8yLHpDnmiftlibrjNEcTn0fMV8eXMxWyXr0pgmG66sIUO4skALrj
yl0nSaHX4YA7VpT2eRSQ4GYg/SHsD00ciR8ian/mzSxujaeKb8RyXf7pOgRubdyxLKh8IsiBQcuD
Rl6qdL50Qf/teabUlmdfmazidz/ABBj3V9NKEugdp30vqFYlzqZ1l/qqlRjucfS1hNw552qheSBZ
5ldknNYB+Q7F5KWP4NLV9XZyulXDk3WIh7m4jRiOoFCvuR+wHAZrlgSf8CZKlTK9GCou16GzChfa
Jp/rvE/w6Ijy/p6W/nyOuvrluaANTftDrKoQpeaRNAd5HxgsqjZR6F/YPvH8/zTw56EcEp6jAFVp
r7FEUrLGwJp9PokoJeA5taMo4uiEgoJjQwCWIi4ETuvgjCJ+bRpKjEMQ7x0ZEpK4LReoLFnqS8GB
kIo0vuDgHfHGsmIc06Hr98uKJzY5mlUYN2in+DMcxvLAiFED7jAMeOtYoFR7H+fUOqElIZYxVPhv
kgyWuCp7QgD6OkASb5EQLCdu/8Ij0I3NIjpqz1f31FrzJtuJH/Ywv8YRkZg5Xxi/rZ/FNP/qHOzu
ClTqGqXBX0NPbBe3MBnojKYUhlJNPsdknGaxsPbIr2m1SFM+2fw9LKpzm8/RufgDaJNeA5d6oKVL
1mPR/10mTcVwBbA1Tjbf0JDsjFst9yjRvztvJI+r92+1E26auW4vpfCILPD/2Hxvt7mpa2vfVVb+
Ntjil5p4iU6cSJslcrJHIO6664o3EYfF1V9K3m2ePknHvNQekjSoFQfXdY3hWqpiJ+wgf+trOqsG
rfyDkOIcEgKQu4qY7hZ2a6h0sxuoPLp1lAKoelFHNn+9W6zyMppAHO1i/sWX4h7YTfeJP0+3fMpp
uVJNDLVZHS2RNu+DGaKtsdG2IxH3N/k5XJ9Xmsn7I5whI9YTjAUdvNCmt47pfbXY17IDpShoHtx6
NtkiZY+6P7GYjkZ5m5l5brYClijSqmAV5t9OOfzW5EfRlm1bX+vGZ6Uj/C+q7z7r8JnhmZ7SgLrM
vCDXIN4/z+rSq+9jXXwGfWbunjt9TxOs8arDZkZaenBvxvED5lKe3GUszl2WXp9LEPzl30lDdLSj
bCSXvYU0GIpbGmGRFkBgcan5SfndobP5cEtOL+NqQydYWpOBhkKMUPOeCFWTUp2kqSASoj0qP/zs
XbARq4v+mNjqvwXN+A1EFTAkCJbDskKLqbe8NIT2nV2irXbeZKp9VnULWXVETXU5MQ1TWyfHohzM
43mp+Q0uaX2wVi4xLzvvZe5t9yVsFY4Dm8rLyTH/TFlZXiwcWA/28q210m09JrJ9M/OoVQTibrJ2
0kDfjBR2Z5MFa4rXyVq7VyIAdJWDGCChsWkWCcxNuNk9tuz5JJe8ucnc9/aToUZCrGJqJabpSPrC
V+EN091a6lPhMlk1CC1PjdIVygRHkCfssyhmtJp1dmfu0vjuAaSVvvr6Peqt/Gx5hk7RWQUfp6F2
3rO0T1758T/qkIy80mjrzSoJIK7JsEO4SCro+qfavULOT48nQzcky3kRvXMeGm3jYivW1gx+0UJX
XxwbU7mQ5lqWdUh+NGLMYH39dU57hgT8ElqKuMwDcFp+dUeG2oIi+aTCPFxX7asMm3scdz2M30QB
oxsJF8G7t0uFy4bXlNMb6sbPuNEZ2ht+sXPvm5Maxr9GQMdbY/nH1IaYSYvy1YPzeRSWZgKa/AGj
cNVsk9KGzzL9vI/d5Iutc6rEBxx71RzKG+SOvBUpcvJmKX0o9xFA0dYmvg5PiFTl+mgbNpBVx21k
JM8DHzJazSvEzGAUn8Nq1cIKTiyI4H8vrb+ok1jE+T9wzPNPdkimHX3ecH9RXN8mSKyTVAtRIeW7
TGx66rlzStbLnZ54f6xS0NinJqSpIPLiFaFDdAjxYI8/bR9DH2bL84h4ezs1jLHJUC/356UrO3ff
6py13BT9g0yiYttn0Vo4VDKjK0vcLVdNBzlfnkhGsDgzlczRsImGcn64WrPkhjU94rA0QJe3odDi
XLV9eTQ1FBQv1vtcVP0LqGRw9Cn3HDmxUebFj9abk0cUFxa/0R92vBDSB4R0zF3fvweW+8sSwXSo
qyrdWfziPhJdEi3f0TXrigF4vAO3WBdbsa64ek6/eNomFcqXMYHK9pQ9EidvDnVdnaIx+xDPwSqw
iE0CZKyy5WuhQ//oZYJvxFSsn+Vn6mOjnBNL3Hrmf0TTaX2L02naL75+Q8oJ+ljxaCB06WjvYPqX
VfOzbar04q/zxPNPs77aAbwf2ocUgQeYOgShemvy9twzkbw0EZbzGdz1upS2/gCU56dcQ9OhKKKJ
yy6n3ZwW1o1zPdn2klxab3Cn28Szd2lJMA9C+aH9xD6OkZuSIt2kEcyc/V2ZvLoO/3VZPEmi5ixx
8BoRF7uJNxm7bF3zCjJWAmDnfc37wXs1Nonbihz0vuAU9Rr1iPu0ezz/NDi0ZjS6vyS1A1AlJ/Jm
B50EhzT023ljUHjvVQIA7ivXY5NPe1zLRcpDBYGSivH2vCxO36D7rV7JuOpOrgzvs+uTjFOoZjw3
XgsP4oTXURiwuSJHUT0X05eJzKPL89JPKiGdYf5a13Z6yKQXX5+XPAS37SRtyM+/JjpLOECma16W
4Nrri+P59nBWDiQJaBerwZR9j51+4/uU2fspUatTZLEIMOAhBZHUxgzoYkzmb9lom7OqerJxolrH
h67wPyyBeGYwNnJrPaLVFqzjFe1AZXHqV8y+Wy+9IRF/8kSD/YNxPl9pg2Gg1JsR9cHAiS+W0bq6
53L4S0niDCfZBfs+rZOHSYyDxnLCfeIF3NCdv0kykrS4ESZs2CHBE37jHMKpHf7968gdqPpFX2qE
0TS3rauPxnEPRC+cm69FdSnaFFGTtXKtQxF6G3cd+/5zcWYxXIVZIzXgqOb1Z645wmuyPfL3KXCj
o+VHpG1wtFYbP2GKXHvXkyF/96eohMRbYta74S8/qKhpWxXNhN6i3LH4pCwg9QsQVfVQ4w9+1Xsn
ntRLWQ/dO+T5n7pHLK44Ry4QBvsmG5Yb2GiOKz7ud2Ui6wj/bkz4JEvOzrdHc0l6z1zGbgp3oqBt
pZEFeavKKS6A3PWtF/m8m0E095xe+uLkvTxGynA/NN6eYVucnyqqIIExbgpaGVjDL/OTOJMIqtra
6dGAx6j110tIk1dYZc0Zsf5wzRozXEfHOreM92ezYs126dPi5dFQn7sZKpoMoU5T7vl5ow3vx/QO
Sr0l7nC6PoF+q0K8FliCczWqrRtLPp+7H8+zPUOr1oRXYlCjTnmcl9doKrxr4dovfVysfaYZ4WO2
FGScTuJlmQi6DRzMQ+k6+4axTK/SimBSpEVGpluRUJSEUXuVzmKdZ3fS1WmlcZ4b6bi+HlhuObcx
DezA+6bL81JW4XQJl+m9q4r5v5FgDI7JtjIJlR/rfGHZUXctPZA5p8m/T5UaPtgKiY9SmCE8x/If
OkG1lwYka7fYBPh+ctgU7rxD1hZEm6duckNqAYm8XiS2qR3KW0bNvD0+tUFLnYX30AOr27Te9LUb
y/QwLUBJjsxe4/UigaTg3xb7VC9AeHJoOPxHGDYcAj3lnxVSn9mLXkZvfKe1w7vIDki+GFA+POVC
cVpNsJ6JWcBGoglVvnkP3dq/ldVCs2hERE20WhYqy33P2MiuiZi4RHMEJ/wtNQA6TylRsOq2qVZK
9sEkDF4woJzV+kGHiHeUufdhHDehkX39BU/rBSPECqSwNzXKAzGGMcs4+1F2gLKoyZ2gi5ziDZHA
RSyldU7lRBiEH140xMNL36XE1aVRfag9nkXYj/o9GwISa6qJOOk8/KZd9VbZjbrr8ObCl5FrA+Pf
hXTbwbGzTTfp98KKncPSWbR7ZSoElR1QXqP3XvsJIFSfF8fna62bGHplCWJ+IoTa2Oul8JCQ/Huk
KCRbxM0rJJsTdsK9yTpMkrqoFSxKimDLmV7zFexNV9g3QdBGcpf5G4sSras8HvQikGcfZDwGzwuC
Gd5f82RPNDsm1R5qIbv6UhLmHeXQSQ6pVqHlEfQaecl1gs28elWrr1ZII1/HCtgmKTVYS3rN4hKI
LV2K7apNAwaZaHVNG3DcnAeEAzxc8kPhS2pbBYxMgFqIHSg6FmY4jTpFViVS9TPlbKBzpyXBGcIV
UAYHdu/ZZ2gEDToWz8PNQkQ7ynDvuhNuoK7FT9lbYEWm9il98nE1xrxqMF+AAkbx4q6o8qcVLfQk
tkg+SbCgD3CYD15No7jMf0tkLOShFuFjagr3mHewoM+L6BGtdZOXnZyi9F8t61h4xbuMFjIi/ABA
anI/XVZKnGjcGE3qZi/ctp9D2n1Xme+8h4FL00RpU5uSY9sb0EZs46zwjsFS/20Md6sukbRtnI6y
UNPpdo/v5ehYvBtiyN+7HCndZQ7tML4wiNCKO9+yPMbHMlHOtCQ0ZfKsEh7XJu15CQb+wzxq7W2H
tm+b2DXwkN+o5ZRGxaH1TXt9XsL1HRWo+qszonCoesSWm67iP1vIqYCFS259Jd1zWuTn59/4Jb2V
flaweMLtFe7UvwiQkoEG4c0geeilNbavDjL2F9IqPMGJkNnA5a1FSjVf9wysK/a+W4ILrOCt5y7V
SXrLm70abgfXEBJhN/vIRvnYjQUeXNLmrG4JHkqPHw5VsbSOtDAXyzpP+KgmrlHnXTPw/1Owgrne
epmd+f8Tcv1/ZVqGKNxoI8KB78ak5ibIv/+nxg0JGF+u6uSxJd54ggs4RTIJtiPa/NG0/av07b/r
TH1hztakVmF9g0x2KZ+NZX5iSL6ifjKE5pMGMWoQ5U6H4iBtwYONIDwX/naawdvZYNIDGyY/Up+1
LM0HAj5I6EeS7NGCfoh4RDehKYYNgVB4geZ6Z8X0W4Ld0DWe0a4nylOzooIiwfNo5+Gw1wbsYMaQ
MSxZe21mTCEJnA9ZIryW/99yfZ8qCH4Q/0N+GYS8cxMbDzn4sfusdP1vBm6vquPMLHR4+Om0cSAU
7zpP231mFe02iFR1nmbrs3QrlEF9Ur6VYfotUUO1YSvvIf0CGzdWa+75uXcbtO9yCfZ1ymNceOJP
V5fxCVQtfQQBA7pe4nI3r2NAiqU4wn60LZuaToxVr6RyY91DEEha2EN7P4GrHdpe9JcxCL5PpW8d
4rHUF9eKSc4pFJk7uTMfU7+9IdRw78DqSIJ1TrUQpXvYixXxKzZnVxO8nfNKqpPMkCMrr8g/EDOL
o1UuJN356gIgFF9E48SXWUYwwZb7UuKqvVk2R6+qyhFFjQiPcBmkIP22WlHfTZ0mV5THRAUa9LMx
xaZehsdmqKjHA9zOvoRZ2L8XpIrK4PfYYiB7crBo/j8Vgd3nqfR+JENSfJ/tJtrYSRkghvHsjY3H
ao+if73NtPzimhfms/IlLfti08PTUIMXlq+ZRQ1YMP2Jhjy/O/2aEAPme44SktXG2m0vQzyR6APR
ccc1RpR/V1671GPj76B+60qOpz4NP90YNY7fEf8fSD5iGWawxzaiDlEW1AWND+Hm5RW5yHxrfNVu
VTpQ6F641zAkmnuVghYjA4zVTNFGG5Ef5Gq21yF2Juk6+MYLY3ZBMn51y/Y8Rl0A0F84G9c1M0ol
v1+pCXmw8OLXvBcuBezodvEbAnFAhEmJi+Md2g8QvYttD96XLJ6cY84rZFehFr5pPf2tU50/pKVf
qnogU8tv/Ve/IqI9NSX5jpWxL1nm3Rccxrusb+pPOOI3eASk/F3xK/W88ywoAXHn4F4nWfzuAPnv
hRnNNrYj+oNrgrdmCJW8FF+81VKbDDhtDENtmZCZ7k7m3FV9duOfuWfDe9L2Y+caTYtztaoY81tO
YNVgJxeTrWndsK4Hixn0JSMniQGO5ycGVjxiPaWf1F8Ewy+XpTuXw5Ics9K2j4wqNOwSi8NAshmX
aL4UI/SDDqYe8HhYXtC+iAtCbxqL5Idq0vmjb0FLUt+adwyazj7oNYmIVkQzNbLRB+8W4MggnF9d
9gpwQDNfsiVVB8s43/JGJudoKXkZVLVApkZRphhk8GEv7Xuuyv5SyuSBo3X5ohqFlQ+a7Rimc78t
8iR7qYpkQI+YbCK0AWe5qPhLQpjlqOZH5JTXKkL1GpI4qBf9LTTu9BNOdNzIWvgbH9vLa6eHQ9HR
kKLK1zmY1d8rrq3QAKPxCEsruRtCHDYtXqpziPnwAEw57i0Hv3Vdi+oaNdI7NkEdPwwHz97Cwo6e
gQLzOi4fhVvjrSjq5JSmM6um37nsA2A4A+PZLhMzJF05dj+qKrCOra56eErmKFU34a71bHHDbCNu
9E0rm8HJq/kESFjaTf00Ly8Ck3JHDFDrz5Q5T3Be/6IZ5EOaPYkxFabApbpC3aa7KTQxdx3ZEy6t
b5Zjtbc+Dj/nFM1KxVb0JnV3TgwquaZo1PYp38QABntlXZahyhkbVPRLhPE3C1SEEg7Hp2qYiJ22
WZZ7A7mEwqZ/c8vi3pmUVttstL7oCntRCOcfDsCp0LrF1lry/sWq1FeoR+SJEywfqMZ86OoYbNIF
yk47u/9Mqa/udfvHbcsVj0hsOg6MOsxWDUeSoDYZU/FnrGDJs6mSV+zKb0065m/tQO0h8u9rtpyV
GrIteljiJwNZ0HtayYnUD9e/JdwHm24xv8uhX5vpfhKDH10SkzTYYUpvg0I92aqJoOY4XIJTuOBt
RIHHD4Lnaqq/ug1yajfnEXZNHG6xloeEaBa8t2T/Ky/s6DB7ihwB3jw3jaBCC/rc7Z4hsouz8GLD
DB5E2f/M3PZtNqN14ruf7uUwc6Nhotx3K9PyvPRYsjhIXtNU15uBYJWjMwX1fnHy4eZY1VcnI5W9
mF3ILATYYG+p/Yt3yIY9KH8Z6GaJxtV7QjjR4BxBG5gsumBODs8bazi0kGYXUJb4YiZI4X9/WAjU
yAX/P7uAqcJ7mUK+VeOor50OXuZ2jG5Noj8AnBMEszO7Nt9jIs2lDTL3otaLTj0SvQKv2SMlbW9h
BqxN68YtXdFOmHb/UimorWb0YzTASTMStZDnuHJlmu/+lQeXOc/cU8BdW2V/EBoCrFPafRkrZ69D
9Y+Xo9srZyMAWhs1c+OF8aZ2CmDYvJi2VpcnO1Lk2yveP6TpMeVHPZjOaEgt5Ujbi4b4gGK9KOCl
0cvaR935/qEqI1Jeywnqi4OhxdV111XynRTjBSxvyq38CkJNQH0149IaGbMEIfbP5aa3nVdl2THB
XLlzhztF05hTiVMN/WtjUdsjEP1tScBrQ17hrilu8YyImDIXSnSsqUeBuoJmz4tBBxuG+fRSE5Kh
p05QTh/Tf7yOjeyz3XEOM2yDInPP0khyZ3tRkZ80IPUYQsouw3icKS+P3dvzMtVJfPDD7tVS7nYa
w7nfOLCb266htU/OEG8U06ma9/pRKpPo3VzIRxtp51hjZL0MRfTVkBeELJN2J43U3ta0gdbGHFMN
Nd4vAdEoeWvtPJUojNwATO74NVzXkpazzPTQy3krj1Yco4+3EmiatmDwrNcQ19y39myAqe6pMPKb
6G7F1re2z5vT6PkeDvwOIrXteyBxMey7BkHi4Jt+5zhInf9jgUoNRo+mQaO4NOHJszxCrdr+pizE
H8NQPxp2+hMaNuCCmSM278rPqpleFLTttVNTu3vavQzCe8Ze77ysfEFn2scyxgzo+rctKoT8x7gp
wh9d/kNCXJGinM17nZXZZ2geQS0fjN/125TX3d1rmh/Ssg9yPc68Mak+BrPPHAdcF+042DQGuJyF
f1sa85dwYwrc4/BQlybnlhXcBm64b+iB+kqm1WsYG+/VPj5HWadx5rtbI3MtVHAJ22W82atAxWF0
OKkVmsCuKio9nSePeGI4q/qjsZzuZJOLtG18DCIZktQIN8s1ptby5Efi5P9XmItthl+i7bDpzLrb
BO5CLvqKEHjA4/tOIdEvmoCqcdmZbjuUOdoXV32LxZAeni841XbFqkzcwX3Et6CxcOPkHFYZwQs9
U+DGD5roArxJ2kKBuVP1A8n+pVoLT7tqO9YonIC+/NtcdBFJio3598X5/OAII7bSy0HtW5dJMB7y
NfGQKb0wtDcQl9c58CFoJAmarLI8e7Hc8IYv1yeSmWlXFJm4D0krcOsUf3s9MrDBHYAnsoFOR5cX
/JzF4ynpfvWqw2g3Zs29ZqLb/fvh+7DCAFmFzqttu0RdDlS9tYP0TlIk1GLYNQdKWeGdT23QW1kV
mxCq6WyVPLn4Qe418eq3oDwFmrHwefFbjqwspt+xgQ0Px1odmPQ61CRiuAFrBJASYX/02+Jdh+R5
khbR74pZoGFcX2muizthQFS/B+ivth4vgUNu7PzRE6U8Or79IS2CHgaj8mNVOn8hfe15qwb6wY6m
H1Zasz3wem2dhVUjjQwZjAJCH1lzswMEFzsE1D8HhLFHvpHsrgwqoNBKaRNuPF4t6+X5J/rzwFRX
W4AfpKgRR+yppVOgfY0yut97/o9gjQOwbBGd43qiucQp7gSVVB8xysSXKGKE6HlYmzJ6dMLMcJjF
i/1dlrL7Piy2fc004Lp2v2QdP/5BZ/YbexPFQgOyHVOE3wyxCx8pInzghuC0+D2VxXanz2O1tPde
4dTzkuZRMpW92L2qXxhLr72aL8pHIFIHPT45Dfg25CGKw8h+TeLSOfam+jXmtf7HZUO9xGH3u0CU
48YyOZLP+qUeZucVS8KrVfntziIEZ0eOTXL3W+ZFNtjLU30C7h4flXQ/n8qdp4YHaaB7zoJfRqds
UE3A+9uTPKVV0+1UpL1vCIj9TcCphGBuBoBbxw2wtfC+WGgqWwk9mBs1kfIQHadmUW9aOeIVwPTS
4st/G63CnLgTnZ2MK+tlJt5q1dggI8Re3CScUEhmD3HDx+/4UtytLej1CaPA3oZjR6HGIpCDdrnR
+HRadzeOZCttWpuoc2/R3cG1TXbMfP3Hn7zo5k1hv8M7Te3s6jB72szCiBhXCAt6UqNkX1hZc2Hg
YSFzCfdoG1riVunc8yLTUp/mKP/TNRZB4x3y8WpKS7PhaA8bnpinEuQ5u8FAPIqqcjA/1bZ1kRAS
TzBRut9G43FOmQJ3+dR8lWnbXJ8XCwfAVhdEz3P0HZdVM/+8pKl4jXKl+EWOTYi+Ys1MrPvzM9np
mR3BM3Gy3eVhTQNuAqev7/nir/5x1MITACEjHu660sng5xsPqVLOEhnb2iLWtknhAppatIRGIxgr
hu/zkFTHNHGr2zrwA7jb+SFZ2e1msauDCBpnE2mrAJzuBwxVnsE+p6byxZ7iP1PqgIb1lGwDhJn9
uMo4exWdVbsgRFvK+ZKCW45t9D7MJnvDsayx3cqAkTAvqKr7a/1tC1HFX4F8foY8U3S5pmoX90Lj
oXP9U91ikusc71571F4CUH6aWnl3d3mFwp8BPuk2bTO293C1zMkuXrYkKcSHlkSwLQf3qqcyaleU
Uh+fv6k8dL+vwx92EbKH85asPrd15T3VZAy4azxIKoN5G1iLe54t88XYLso1FigaCb1bNBA2Ok7d
wy8Sd53y8rOszI9oHsXPcSAnvIgPthz9IxuQuDbttxSx3L3zsR9il/RnDDM5GumWzJlLvV7KUTkH
usu+WCsZY5k43tcl+klW5PrCQnQvAIwfNlKcu+O9z4oNCWr4f1tCa1cJaGSkO00ZXglLUpvI03of
pgEGGEb8XHGseK1fPNL6IQAyX1OheCSssCKtgb8O/RA9iuQby5i+pf+LqvNakltHm+0TMYIGdLfl
bXdXO2nrhiFtSfQetE//L0Azo3NuEFWamK3uEosEvsxcGdfTrZCosRVmQ4A81bGRQ/6RFkn8mA/u
mt0T2U0/jZRwzpZhy9FgR7uprbx9l2kwvdqd3LjcvvxCGOc0XcJbFiGxMkVzIBZL7ylVi8FGoA3X
5GIxj1xqPkJ9WpoxoV/NGX9rnTb1gSEpOQhyCLe0Cx9hFkxkapmkB0Z97g0rebYZgU9c2pdKOSv0
EqMV3toZebybEO71LzVNBhCQdviVh+F3K3fyo20ly82lrYBfoUH/xOD0sMXUbVf6Ko2iLC/IVd1L
QIU42fZq/XDj6dmPizdJuv7FsXOG2fZKVUCShafRbv8VMs6eW7JnZwT5j6mM4xcXfYl8q6Rv3jBB
ojjclhi7DPdaJUHdah7uq3WDisSIPjH2fdsxjU4SstTd5B85f9gHhm7BYUyk84k5CNt/fGlzb/7p
FOn33Cu916Wx9kkssKp5nvOpgngl3UrsWeZXN20Y8llcyzyxns20pTWGrf/GmUnWmGp/l1lVdu4d
5/taBvaHOVYRVQeCS3uxXSiH4Q+f3Oa9JwZcTUwZMN+3IfblPsdj+hxYfXgMFoVqdcUvv52rmxkC
PKo45vpNnHydvelNRc9y9JMj/Ys5HYGYtJ3a6c+ZKw9dPYIGqtN136I+8rtl1gvmL+ulYNBclMOX
WvrpmYu4fluFFe35BiN7ViSeF7d9aTlsXvVSDRytvNT2donSwdJGOJz45nLfhl5LOBfJuM+gJ2qq
xZ9lOo5EcC9/DavaVj2aF0kO61o1XX6bKxopCeaepsj4YSivPWnYeGuX8Pv+gNhETp4gmn1iaF75
PCuZemqzGMv9fERW++Bh7n8/e3BMbgHDlmOceDtUPeOr8Ff2/E64HgKP83VTu59WPj8BVckfi9dF
1zAsfo+mO97EcGoKXNsOl/g2TEKC2VqtDkYzPdad/1YrS70OkrgiMXbC5sRqTEb/lIKoD72Uf0Yc
syduuZIdeBR/LYnYXlagVK9AKkFbrETYiJbEsI/8fuei/u5w8lMRXjbrfTGckw4C6wVX5CFN/eRa
igx1MIrlqzCXZuuEeGy7hvuEEbvTE2ACc5eUOZuzJvevrRFyTQTBI0OQB+lLveM6BY+wpHwmkahG
OpTVq+0bcZ3fWV3bWEnp89AfaAL97plh54AVer20GZvNrvbY3Wvk1wyEdUukt9nZiWipcufy2fS9
qUrKOVpbHH2vvYro+lQEFuq6Q+yj0CKNuTPh/1Pcl4bYZSC/uEtpHkIl0vlqiWoZU2Y37ydw3GYn
rolvcmtU90f9KlQ3yTwdKDFtsHWZavgyKoNJMJCqIUI77Udj6G6LN8MyWVrYI+qt7XXf4wAImj71
mkTSB9h0jGmiFrRLp+SqmAavm1BGNv0qST0qqDzca9lugYyh9umFCOM7H903ic5yrbqgOA9GQdGR
IBWct8ap5wpGURWMUTPGSDc7q6ZtkPYhXQLOL5MUC1CCNHwzrPo5Nsb8m1PP16jnUTGTa3ke5q44
ScTwCzbF4k7q/totzmti+LfE6OarZAbMRoxjg86IpGABt5bbvGEtLs5FFb5nhetxomLnwQPc2wOG
ivFqfPX7xmXEl1+bvJBvnaCfdhIDjiWsw28UYRI8JDa11u4P8AZBvzDnF4Hc2Qi6u4yv1l7bmCvP
oJSVQBFyUc1cvg79cwEwXaeg1yoU+yJg5MpMNr0TlWHPZ175hcyrfpV4mL6FVf/ubac6WCoo+jct
2o3ZM16v8pgqt+qceQ6NTetymV/rQCpLu5fh14+Z9djGAnIHzFd7FLNvcpjpxEuWMN4HCLAvLB9j
v7DYWszAE0+DYE8Ip4t6c9TbB3vk5dSGOBGZAvj3enR/0TfhHvU7n5lrT05hEzZSntMir06hvawv
XrXeQp8E/d+sOkCD5IRX7ytP6/5eqUX29MqFDbPMhf4FjfKQ+QAyXvT1nqdzRi+ya94Yd7+5iTvc
ACPyPJD5PzaYhJzDTJ2HaDRl8alDICT5tk5idrdIEAnRf8SG/B2IFWWHNc40CuPMiKgsXpQqpDHV
67tLkkbRTYgGmmosXnFHNpCDmni56sUdupTBshUeuFH0/bHK0hcPzfUExjKbm5tOtOhXMumem2RN
TzpLgZT/n1QFjtXiuHj2j9nwuvMgrHdAQPOTvvkwh0aMTObooNNpRjeFPI7FTb+zmEVsfemmUHNJ
Qkqd1kw6nh51LKpdZ8nhama2IKysXoqcnHOr7veL8gYUyhagF0+5BEq6xISIPqeFaPtkGSNV0d3E
k9v6sOnRvVpdGb7ZM1gTk3PDrvSbfDukY73xB1lScB4KMFrYnc72gnLhyYBgHYu74nXM0+xHBtwW
8Qr/BUwH5zqF45Y5m4PfCNzGxgd5ja9pGHeZpGpXb9wN9Nxd1CBsaGOJXrTPJF9+LB2TO33f0EsT
TsM5HzpsNwN7vWp5zHNffFrMUpaxpXFLdofQz71J0akpYqIQs8rro/7taa1o9g5oISIYVuApxxPI
k6RTJMRYbkwU+WNmo6u7DaH8PI5n65CasbkPlLPu7wiROyZuDfvKA75htjBTnZoGbBKiOdv5VtNc
9cJuj3t4Q8Y6GfPff6MV+lUP53MTeeNra6KC1WU+verFCYz3ISD/a/mT9XANFGSMl6CbU4r8gCuE
U9j8qKL5lLapteuLxjm4fCfffZdCeOaArzhgtwEIEZFQILIb/GzcR4ZEuFZERh3rpcjaOZRz89Xk
b3wKxJz9WTooZji8vpld8k0YUfed+PcOAXT+qNyCkhs7K66BXQhSQzilcwObu2wW8Wh9Djxegid6
5HEWe5C0cAiY/7hwmrd+Hye3AqcIdNTFgv5M7b1wWhgkGbuODd2O+2ZoaLdVQCi9eJgibwYSWe9Q
UR0S95oQeZ9l0akNDdo5v265T01YXZjMmvclEv1FpOKRwnxA9LYuxdrYF/1KL1PbbIXB4SQKL+nM
nUaHrDsbbTAcF3noDTTvdUmekgQUjhkg9WcBKm7jS/tYk6nchq2fPgpLpMcZ4xLgL8JU+jFYRUSw
E7KNwKbM6kwI5/z34dKCkgGBu17TD71RiouK6q28fnHjrrkOgzuftEQkyl9V0HpHAwDjMV7oefUs
GRPNCbqrSIYzs5DoCYu2v4wWeLoAzoGO6uadkZ2jjLBd1cSUxpZeddQCU+3WGH4zpFxzbI1ni51F
qs5/ZQonIUgqRLGqi06t0fWHVQWsloWKs+GHdIvoEhYI/hXzuG0JsO7q1HyDcRx/SVviNosy5mtp
uGmic1x9x8NWvRECYr7uvkGYoGbDVNNdewh+uu0aPOUl2Z6Vo9SDiEq/gxbzGPppvWRurJB+7JqI
8Wq8RjfH7D+6pTK3Gdvy3R+Vz8veLA/7LTNjDgJRZzMMXJP9kg7tZe6c7CL9DSBaAk8YPDlB8EXd
+ISP8DRgY9GIuTz3UNBl0+z1fk0vDlGZht0SE3A810FiL5KbaMS0done0tLMqZGfknLrkYbc10vs
n0db/hizoHwRo5KtQyO9GCieLgYZNRBszyUZxUdXRj88PMV3a0KLqoeQpz/nyaZVQyeU7O/ZiP83
qDzyqPy/cZVnz/mA4S+wvvy9cvjgl4tZHzpz405Z+ZWpAzvSGcv4ys6uWMYvQxkyoPe4MAr0vCPY
slefQRr4hqjkQejZ++qnVg6p5Ik2zHz4sIn6g9hwkTaSuj/PM0q6tJfx3HmJvRWy7+/kk3L2p8RY
U6Y8e07a07vZ1Nt29QTfdT4K3D3uW7/UPxYzNU5kPpNjkhv1n92AbS3RCcufoIq3/qeb5nHvGg3S
cuL3N6co+00T1/PznMw0Qg35wxLDv3OaDxdmS/kjHFrGU5Vl7fOB0hN8eq+zI6uPsIEUZ0NVyxdz
3WCHiJ9D2zeeSjMtrjMwQfJN+5wNaQNAmXI8UZq/LUv2u6YFho4Yb8fnKhx/TYP9xUmDGBcr53cX
T+S19FDAgZleTCbwF/0qGOjyCGMjpGH9jCXZxAjIErMPumYphMQ4LB69STezQO/6wqgDcEY+4dRT
OG4joP1NBQHrwR+vo8/5TYykmFPDbu5rELd3Sy3+QNlLUFXnVpn3rcjG5rhGn+E4eWRWudfvI/Wk
1YvXYXMCHl/nKqseHeug617M0ZT7VDTU4NriVYpouZT4rE9/gIktMJ9LxLDxluXTYZSr96TpM/1A
s6Ip8vYoO7N5NAZwS6uo+1Ob0wucVZEiw6UFTnmPE0Tk5hxncgMbm8rbdkUyXldufTT5MVrBxHDW
W2h91TaFpH1+8dZ9hTH5tA5GR78gueyaEcMltvKz60a0jUycamQL8UijONnH97s+R2+BnLfhXr5e
dQqwUx7ZsOU7wgTmuMjSQQEmNb6CzMeQHt88y0SdqLt2AhFe+0cOatxfDLh7FlhzmnNOsXT6z+pz
5O5Qpdby6K0ZVavJ0z9svjXq82OGPX0z2JzDUikDimvH5QXLk3UAXuPx1axPTrMM7CYT5mK+M++7
ESkp8cnmxoQ7rmZnL80mzAiG1blBWSLm95u0R2O7RA0nupzKF7vhoLQPIkgSspzEnwstW1GO+4jK
xMzmFmurTVI7pdQ5tskrsfVhN7g+jrsib16H9cWooSssysiTxQxu+zgI7g636WcHU1RRUnsXzg2d
sIFBgGi9DFHXvFXk/aj5jug5qgb5CpDhHNo2e4hOJHcvF+axWxr2l1hVnhauwp2V/RsOInwRwvaO
I1uEs7my+Zarqr6x8LEQjXSPxRAMr52bOvyHvJNp1JL7WCpfp6DcYLEpTiB5BIn4Sr41Y4+LiC6h
fb92FtYmxr0gep6r2s0O+IwGhbQc8aUo8bxsUSrcyHgbYjd4BljGbc7m6aklSF+mBVjkwmGHxz09
HN4n6gS+RoLxhc3dMYDbt42M8AtanXwpM9qHczCnbxOMbigRRCK7+CeG7HJLmN18WUsx7RtcPnZi
2h9xF5+Eb1qPqR2HV/TIo5t2pOTN6T1Zg6NndxamWElxmhl5L91Qljt3Zh/WVGLdr4o3mCMbCA7D
f34TjuDtk6tYTyApH24yynto+DTGtzAOBmmrxM5Q/XJt+ZPxyEbLI33qBy895ovBzW9NPOFNWcr/
vOp7avpmtJ3jVDg/naGueBJF1rNeco//clmB3CAI+HNdaus9Jf782lgEGTuyOnLt3TfPFpLPoQk+
Uo+dmknTRCcB1nQlcWKrnXl6rf2HrLkJ+Zg9DTIbRlv32NwG/7WQTKbbed7l7RDQHMhHlgL33Mqh
/7Z4ZnlCHGo+TCt8pQFs/UGG8qU2g59zuXDnUT9ohwmdQ159MyMS+PnKNRvzD/PKYPTkhMwdbRfB
jyNGu/emrLqPefes4TUD+aN7G9vbRhG31hI2tDaqYV2qkB2WDnOF/TFWdnLITTE8+a48zXAOjhm3
ja+RNbzB6BQ7kGWc95gxcIKtCvbTJ8cSNVWh4/LNQOPxE4EjtOP530Age+ChDc4hliqPLm9vKeUX
p3EroBvJuGudzGOkTocp52Fj38w0MMsi94jguP7OmCaKzkw6pcesPZgBbr02qO4FtvZXiYZ2CYw5
3zrDYeVr81Kpv4yyYA5Y/oHbhbzMMgMMGicJPpW5fTR283NkOE1sM3lzfKMgh9uibthOeQ0rqegp
CeMVJrHnwSv/sUjTbd3SiHBTM7GC3lteC2l8b5R9Hr8/JoKpqt6Nsvxt987EfUokFyJNVCQbtNyo
INjFm/rwkxnBZyHy6DnrgB27OUvWj1/8CN14saoaoNeE15NMxiY1qSEclyR5n602fRCx2S2DXz9X
oXWaCz54wCrA5xuFcst90py+PfBwTVPUbzCJ2KH0mYCrEprwUDCVSKzpa1KBmdZZH7dVWMp2bU7L
IN9MRxpHfa90PbwZASlNkeMGMC3gMW3iFt+cCNYUBEPj4MY+D2hIta9Lsj4YlTRvvQEw8H/Sc8gu
elMVGf1wGA//fA1rmwiauWCxw0Q3bcvA/bJgXYMJWifBrQIydTTs9GelADswzrAs5QVt62V+Toep
3+mvct0Yz9ns+udEGd2SZPiivjwnd4lSNvvL70rx9NrOiJ6RpYrtOEAo0H/WIBBi3LDvdhPAmhHm
JsNdgJxQhO8+2hOb2rr8QABat/Q1+P9k7WfQPpbhhYfS+j1xhmpnpk1za+b81VqMb+EQenitSvtz
aLNdKonpa1hKnBnPQQC5yc6m5UbUbrmNSV+eltR54y/DzkxWbtjlJWe/OCNjzWiNO7q6oXmEv44D
z97tDCLnxQ3rzaRgFHpxVf9R6y7iKLruBqnPQKBmQekEB5bknzRVEMYje68TznPZGMp6RHGyyjmE
ajFVRBPf08Vhzn6IbdPdMCUyn4D+5+8EkcoDHJR1zy6wORGI6bcgstwXwLH/IByZF7qb3Be9ZIu4
V4U5nAi0W3IEbhcwgghlkX4ZnJKEej5Azhsa+zikdkKwhdrsbE2iTcVtgO2xyvkM5Xzs87Q766FO
Vvkl7NTBPxVF551JeLXnJJA3oZykEgm+jZb+7KutZKtFsbytToL/BLgi+4rREmaVWozJlBzamaZl
5dHtzG5AOzeXm154asbQOrDL6GMrgsl/TrHOzHw8DiQn8T5goDuyabnPI/FVxnkmNEwm2uLhMGI5
6jnVOqIEMwZ+W0Jpn0n/lrdhSc/St73nxCpg6rDtYkd9V1bwDSXG/xahnK96yTPnP69K9aqCj3su
iDb4Bg6/LW5fMeCYKogcD00ZvpAfCl6kYtdwjnoLc74sEvVoxMnx8MdsOXYrM2bMI7DhYvfG/5g9
a7WJYZdgf2X+I7wFIac2LiPNC7dceTz0ot+a9b/9BPC1gflO7TUB7psjloc5czxnbP7TU+m2UdE4
rCEBszE2p7aIV64FDlBLb5N20e8b6w2LQX9pAjNBII9HGGAQp5O66nuQHA5pN0J2SvDgEeKvtOTN
dX6o4tAiWSH966gWXE4+0S+OoOU6dYfGaY0LGYrnMMvtZ41UjRke7zwPQ+IaW/axCFtOJ0oZM50c
jId3kk5Abr7sbQwaZOQpk6Ihd24r8blSpIKobNPs6I6fHinDk2f77sMQTHlCblNeupONzL+Wvhkd
y77+XnRWthV+3HypQpRf2QRAHQSA8JS4/TZxFwhmPeKw1iG0ztMTwuX8CXZ3aJEcIKrwIeYTJTGm
LbEfRAPKZcnRuUXWVHK+qRY9/U8jAkLLnFKqVmU4Rv67dGOEiW4pUliPJocaJTVMLu7aiE5k9cZ+
wxNiXBdtjPOq+mteJdER4jMuBGnHzV40cbEdKuAmsNGPCTu0/6eLabCrI05pVEVZ7QFtIsIQYdfL
LAaToLVyjM5PZG+7e6tIz8KywLp4hKz0W9guAtgVxtDQkUR/ROweef6N13Bsg3OQ5U9/x6L6Fbxu
7BFSZDCo/7+v7kCCa4tQi4taaRjadaSXbMl/x00sMFsX+WuIQnayHb5gK33wFlG971OBU4Ch8hv+
q8/YYFCcVgCS8w4yY0+FbDOqf99WLox/TU5JRGB2egP4dz+YZOuJU7sFPYtHUeFQUwekd913nfgR
JW5KBh1jgQ1yKDDFfZxCCMhgdHYQFezdpCISwYCqpfelI6ewjdMRxnYnirZTqrj3snST42xmFIVP
Idi2yHewR8li63hSHOIJQoZJH8Y2ncnJiQ52HSORBzMl+WQMXnbAhBBvId76T9QCxxsD0O2JPJk1
/CyYHRPml69GVoNMhNoH15tzRj8P4W2JftfCxIZo+MmHHbsz3xEm/DyB9QOHEp3siN8j3iW+80GM
3/6hX+SpCagB6IQZZHxoaK0Exkciy7Zh15zy4mg3T9MMGWe+MXL25nufkMTUu0qBJAkRMd8YuRfv
22qJwSj43Wn2SAg1eb6Xi0vnYMB9ugiW/I8jJIi7BCwNVTSEoIJXWfp7xrD1afHB/Xh5Ex//HN2p
k4P8q/BJVQR5psb1hcNomG6Zsg3ohWAz0+x5OTioKRZIv3MZTfwjSba3SYjG7NUhh9+CJ5TR8B0C
RQXk1edMqf6aYm5N1KLMoFHUmN4doqVE2TRy33Tg2gsJ16phFCxtHtOBayBG9qXjXx9ZBl9Bf3H0
d6bq0K49+LYbv27iq6sW/Wpq45hweUvn7IoHPpyoBzVL6HbQZSAtOVlztzKfKgQHFFNd/6sNjDM3
58ziExtDSm0ZFGwXfOWbUNQTaQIvxAPCMsdOvBNNHu7gzigCEnwxvCcBvMsoeA/m/ON+bkM3e9UL
jaN4jf2cc3lHEW2N5sxMe20vzipOmpmjF51Lzv3wqYk4aWzzXlTXyTTHp+V/S2EV1ymmLVsm/+Kv
KDk28vM8g6let/AhDG5BnftMWbFxCUemFzpEnjNGOhPOOSUyL7YZTgy8Rkyp9GInTbQdLNzJRSEZ
qZgZI8CEXpehtcJ7W+c/mV97p95towclCMajpi7x0bYN7kxFSJoG17nnsSjPZI2Hs55Hp7fICqO7
3YZclkGO6Z0QzWYmdLzx1j5gUNvSOhAJ++hM86xs9My/9fBCCRZ5Gyyn2ISn5BIUQdtKqvDSO5uC
LRNeAIbfqcXtb2h7Pn1Q8nuf9pU/4weCBpxi+L2FMqzrxWRGOf9ko2a+dWvb7LFBiqelGYtTDbQg
mAL/xp+b904yGjOqj5Zr/BxB9kVMSG6Z+gLoJVJvU05CQGnSEQuxa26m2pjgha3Fnn2dug24/zqx
+9KIkCNKX7TvjUH80JmaV9/Pws2EfQH7rhMg5nnWvmMqZ3gLaG5OQxsSnUz9DJHwWE6cU2M636fW
cB8BxvN7HmY3/Q4UNw4Ki7y91YG0L0bnaLvS+Wjzkrd+6Bx9h7gM+kOpIKvaXCnzddOBGF+wZfIh
LvMP6NELf0XTqbMgaL4Q7qs/cK+IackSS80EOp14nAFPmRGH3iE1XKpM+M/6Xdv2KivTEZ7zwOaq
f0uJM+1FrnT0Mjc9OhUphTmte3/bZWQ8KXPBQqX2rtPaL4qMckqwjx+jrv4BVmYB0kHZyCFocA3D
9AabsHjwMjv8Q5H6s2Wxg4PeYeg9R51CHq/xm8eZO18DnjOnwof04QFwua2d4R8MMXqbdQ5gDvgh
Y/XJbTkCpf6eXA/6CZOMzVCI6MEpgFaRRT7P1uRsrdqBaE4n388gpj1DfQ/KMT25BQlLuN00X9FW
BBvHTBUnB2hqgh/fit03w61f/SGK/nFwX/BRyw3tDOOLXhjLhkSR4o8hSE9doIb7RvjaGoGgpQNo
a6aGHu1viCjlSbvLpPENvB9M2IDayb6LyjcntL9WPhaqeSQYIDr6bigogmISrCiDwBmyTT3Ozs4M
2vjC+Cy5r5ib9kn9C469d62lE79OEHQ2Ih+7733tP8Yi/3STQpzyZZ1fK46zHJLUY1JZgehehTXZ
sMstuGZdzv0PztLuyTLSZ+kCTkyyKNy5jbN8NT2aBZzf5Ce8f0ayjwevGK1TRgeg6K31QafMvyKW
1ZmTzHo1BjN/MVUKryyh2tWYl1/0n/lBfp3ZdJzqKkT2SFynuABe2rRGTNFFvtSw77voraijDiKs
/8tcJXooY8IB0RtVqSDu6nIityG73m30lrskDY7r254Pfts3N87ezQ2UBK7JcCSinaAW1CTBOeFD
AiyDt7wlezEot3DqMMuiJILddVzt3Sg14VP+NzzX2oKKr5pH657rtz2v4JYikdNHV9lsQ0YuSyyv
+aX17QA39WpASLLQ/v4nugdJABfSGglSWz2lQ+ly07day4vyG/G8G6bzAeCt7Pb6z/NhS6zGvA+5
o4KokCAh9eA+bsDIlOlikN+AF4Etu6BTCDSg/vezSvKHIPL+iJJVbvFkGJZf+HnvfwwRRa9UhIrm
KKavcmd4DDLympF/jaiQe9i5yUJZ+57h9kYLTPkfizb3E5OyzW3oF3jZ1NFQHxJLc3pFw7YOxhS+
ID/WR2+sw2ZjUSMC5U31RwVL1xy0NKDJgkmv2oONUvUaRfkx4QomI9bLI6we/7TUAqcrB6HDmlYw
KT0evK3qPjIds9yJhb5v/XYYO+iFQ9fB3ITgtVjpQjK0QMKl27jKGLtK1LYEix0/B8H9hhB+UR7L
pCPWF4wB0IrOuw2U/f6XiKCzDrVE5Vnt7AHHXmyYAzNsc1KsLwWNP4R75btlUBi5pKt1AJlEgd3E
2GubGnlxrBr5WQ5MXkIDz4+mMI+T6bJh5fZUTW5e84HUyc7IbHEmWXMua2Zkmz78iPu0ZHQPzN3z
veIjxzKP+FPjWmXKtcfokO10AaVIh+XqJ3LaOo4zbxfljdFMt0L1DHdQX8I8Mg/6jBdFBSarWtDa
EBwnfA7zbFVv6dhUb3jGja1NIn8npW2/Lbkz7oLMTPf90P4yhlFQc5OZpzllOroQeHldTDQu2/mW
WvDrE+BItSPTIzTPn4SjvPQIE2jTNqSeWlO2NyCZvyyLS0JH6fVSeo+CHuxLABq82hALsnbAekaM
AOzRimEwLnZZPf+Jn9H7DQm+gObfLeZnl4UvOFuKc616aXwR/urwMR900D/gS3amrIWEk4HaVPJM
1HN1yuUP/BaERxUDSz9SMApgyCIanzUFqQU6ZgvYj7dutOydQ7jg0BpF8QkiCKMK7ewl97yXGETx
XPSfQ4BqCzMRw6laRCHGS0tqrrHZVUcgJ3czjtqXNGQY6tntd25c2aXqow96U4yzJudwcq2eE98+
yxFW2hQtH3iWx2OYgb2IImO4st2utlVGqkNndUZFpS6j7F8vGd5qTh/XsfJvLtvrre00T43aW2Js
4sbdgJPEYftvuaSIZLLtrhapadJu4iuCN77Gcd45FXmzqbciGBQ88/y+r4/Wiv2xTjyM50Seznbb
efeOjI5sBw+wKxFQ2x7DPXAL7PwlZeobT0BqHyYAPLNcfkc1nTR7kZYgrWCXg9NPM1q5hHX0hG8D
0U1cZisZnjTRQz73sPp0JmTSRi1V23CCYghNvRog700WEzIlRlwgTHGgkYkrLm5bI/XCl8NwDKSK
2I97YdTtXjhnOfuyyZONpQ9N4Gyx/QW/sPPaF5iY9kW/sjggnxfdVk5xwNg73QGx09zJLqf800xN
pi047tfQexAa/2V1RFhbI1rONcCRbSKD+LXBFeD2zgt4PXsTUQh40BYfvaCNtls3M5M9o7ZtVizr
rU8boIWTMIItIAVrRwzQvstDuUJucdwfOkbNjjW/j2TzLrYhXjjp4GPF6cf13MdPkZdx3nGG4sRJ
7wSUzn9E0+KemSJ37DIOY9MCm268DzC61Ie1KUD7pDPLa6sKUNxt37s/bCtujn/4YKa/fJjUVx81
t0p3o/x5FR3gejg3Uwm4i1rCMCNihiWUApe58fYOVLwmtvg5+EnZJuPg2YQIM4cUfwaukZrbiTEG
n8wJTpZEcupVvxnDvXzvee5vVFaguEq8CwWUozZwz0ETv7TGNDyV6mEOl2NlK2PyDS3DPSoctz9A
cgrx5P9nlO403XxmQFpSTz8fqZQRHxR1N/WmbNzsZgz1V9/3p9dQLX3mXtJ1uDaxd21tP30ep5UW
lwUdUmNz/i5gxkjDdiMWLb8U179LgWNq08bYcYxwLampYRkJ7d+StJ2phvHe48mISQZmzkMEXBIG
Obxe1Yh3ahY5Mgy/4IF6mRMM4qFtGq84B5mCRGh1pFDuUk971IynVwvgyJ8GpvYz/qPqtfOAn4y+
N+9jUlhXh605irtYzgMecf3DN//jr2U0fx7M0vqVqHoRjSqDxUHTkYrEWcQ3bi1mBoYWJPJf5Qh2
burLiqueqFpIqGo/tX2HVO33j0E6t1y6uiooBAqrtt7mzF5EtlRxa6aSamNLEuSopUgA5qPu82a6
uhXJn9r2+LKk0jhDKfR21ICQUlJvSRxLSLqDz42jd0+1na7PmgpgifGVAI4xZf09c8Snt6zW5e8i
+8C6wKJFw4BFamD/x/NgTR8h5ox9No6fpOsXHDzmV6y4E4b3AIAjWICnzupHtNHmF1JQcMVF1aHl
BdFhRPz7ByAmKIvBv5C3LHZcfsxnc5wkOZ7eD+tbpHBGevGGJTgT6d7OGppW0MpzxJa/MQtRPRXj
2H5CNL4lOO8ORVqjsosh3XuY2t8mzqhsUrLlKzPIjb3SuFVInPBuH+bBBrxm+jTRlMAk9JikvnfN
qTpkkFpgmFGv0A43yJmRz+3UotpbhWkLozEuFux47IfxUG6tDF1GuwatOkRLy+GW3YW3K9OgxynI
PmAA8ubgMDw0MYEl0wpeXCec2HDWBBC5vHs2TzREhKi/hHHc5ClQi35l1e99HxMmCMM7908ODYsr
X2p+jhObRYoN6Ui6D/aIaY0Zq35X5bYNSjIl1ZQYF0/nlNVCGh8XExv7bZtHPycSYe8qFvZO3aQX
4xwyksS5OIas3kcJzDAY3M8i7V7aBu5QWdVPi5fGRL/cdZeaVvNsH/XQOU4H2tOrl1adUJhEnVFA
8pPntEy1qonoY42mqa2Wvm5KzBlPCGSZDi1ok6IqP0hCpjtGPuEfl2c+Zs2Jc9CThiLpZc7bt3wE
XGTXgKv8Vgx4Kyc8cvwjLCTvVgfwQOh8CXuctEG6Gvf/CGW0+yTcqQQdyooN2ScT0DKnnIl+hh+g
LutXU5TNU5v6xMuIe4amySwrhko29lyHXYzH3+2r9iIVRCayBSORyl1OZVZ997Ko/C668zI1+XGy
QTD/H2PntZy3kmXpV6k496hBwqOjqy4A/Jbei7xB0Ejw3uPp+0tQXadPzcTMRCgQpChSJH8gc+fe
a32LA1/ChmS7x9Yy8DLTskd8xSt9bI3lOl8U8zgM+nVFQhj4QbyreCxYsq2iyY9kUxQccW3H9ZhU
fowLbmlqByRlsrOTDhpZnczJeOBRfEWIwZAbIGFfFLs/5VDAt6ZrI5qRtCWCdJr68/tIyyRmPK1C
u91U0aORlFc2HOmrvp01b6FR5aUK6WGWTMTYYjEqVdWvuuJr7dGflhK56dZY3ytiOO5aW1QXoAjk
SKGITUgFJDEfOIcu6CXc+XpuCT2PUnzFiBfYhwhBJafGxsnudDPdhyV7KedIgwCfxAsdldYI6mLV
UX0kF6s88aWsMkrmzKcpa353vwGwGReL+0UCeXehy4sjjc+zC7XRaOpo1ytTTdYrK8Hlf6sbptda
QYv8p8hh0zd8N0o7grCPvSTPYgQiGWgLClL69ZHIVZ6BHhCdIvef7cKwqqflwfl25yTki1TSQxVL
+1SirE/FMA4HvYZjUZkMbG60HhA+AqXuYVi15IJlumS/EcqFOdePgI1+yzk3Tec6YkAU5xgplyGi
5HFN6E6m4zuUgtmrSl7gnJQ1YK+I7/qVYnZMLeS6xUpp1cfiY+jLt1+rtV4WEqi0XVL4gZe2exGF
bJB/XtpOWwOLs1GGdG2ThsTQlVFo4s0okNFeApcD9+C44oHGAKob7ujCgmg0W2hksIuIuT0nY3k/
yCncduE+JeSmTa8pU6xbUw5IldjKbmdjr+fxzIppuPu8asbrcmlh83PDs8vlzWkbDs+G8qxTJxLo
Km4GqvXrESG7s6mc7bSkaR1VX9/+AQzm4hRxejdkHmurGNmFpZRrBasgf7Yiqo9YmlIrRTHIErCQ
s9rWnu401S7a6kBl/Izhu5peJrhs3+dcXp8B5Lx+m2gD3M+lmjG6z08NCJa9MY35RSqZJOhUErxL
YPZ0TJ6EDeTOLpot50hK72/fzERH4QSIyt9M6YYE8URtMmFApezHJEabOG+jB07Tp8Ux0NXpRNWw
Vy1XRaN8RVlanoUF1aKm8rKiEg1CrNdnUplHY8RrDErKjYvrShmZHaJGpzYSU3SbHXpbEMWb03tG
goZwcsauOrodQdmwHAcmqA+mOffXhR1dGUmzwyhHgoZSTDd8A9PNikF73yv4P7a/m9HBfMv5aAQR
5fkvfsWmRUdBQ6yW9Fly95P1Jc9sGR3ta44G3XW7XuX0d8+KnlOIZtX4KjpzgMXDtLSRSL8JFcA8
iptMwB6KsUdek/BSH8iAbK6G1bqpDDd7ZNenp7nCO8tSyvzVrYvrQQf/TyUS7RUgzpDDhqLfUQP0
fttozcNYrF+GOuQe3SSkdnI46czJNc5F9W7gdLYrC5HvVhvXu2ZOILtdqJCixiC6yRr1OqWwdSai
TXRes2TMLkSU7zUStOCXkeeIZZtqyy0g/0zuy6TN627gWOr9efwDW4R1J8WgNroY52o2eD9HS8ap
A+iQK6MhIaTsm6qxglXtx2sc63rAGuX8Di7dzkLNiGmNQJDoG+NODNG+jXG36fQF/UErmt3Grdwu
uYwysNTwE/aUfmh68hfMXBpWmwRpaESquAmk6DvPDPf/XZ6ap3Qc5ougyICJsVSNV7YTeSicnYuW
qeMFZ0nnoqI026Ua3st0RvrXyAy67a3t4kgK1apPawA71EQxwcXlPjlmGZTn3VrmB+zl7LkmIvTT
91+O+vxdDG1lUBLlIKNlu0pO1RcR4xGDxPT9FgOfeKfw8oPE4xuQA88/HRir2xmek5KQ+OyUjLK3
H0OFaLmMZGNuiDgcWJHnoDw4bjsXORhkfE0hxtBsTnlR9Iu+DKfr7WLUo3pCQXCfuGXrL4JUshmR
7+V2UWea32PGjSMndehFogtLzqoMeWmddjhn2jGSQ2M36tSzY4Ms8mykI8T2uPjfxmi9mHuTOCok
XoHOlJVvZFxQTaDVtGonBcvQsrCx8uE+AsyEgYZG3Clt7MBdwK/b8gKaDOd+p3SESobJoy4RydrQ
rfx65ZsoeYQcKGu+hb7NJ5pOOyPB1iCWMXiuWuchAWwYgMxCw/CvD25v2b1V7L/L2JgwFj4L1G6K
kZPEif7C7bKbrG/7Ax0P2lzTbOQXdDQJh5vCItCljc2Ul6kiAaBoaEkbNWqJvp6vuCHX0wi35DrT
cboUbQwORyaLWnoM26HBCGvRP3ti7GD7FpKiB5jzWrC2zP5X2x1232P/IlQuBKdLKQSIdeMdOVK7
1yT/cbuIDU4/RhlpQvFnOomZdBMph07B3GEgaComd0ysLUN1Lvu4QExF/s7LNCackqWHuKQgJmen
g5IvvcVpFF98b+pzEt8u0iy+XXIMNUQoEiLcwDuDTp/crQfkfVjGlHpYL7b4tRyDvq3UyWFzM9qS
LLW9tTkclcnKjpiWjgyKrLOTD78vJGTRXe5DtAD8qLqu/r6gTagOZAU8SpPh9/62bXLbdqesrY+1
3joLO4GmkrbdueJp3d5LFsI11kgjNIsCMJOdlU3JU66YUqysvTBrMsk2dbZqWvLpUqxfM8CN46ho
5l7IuJqF+vwWFMBIl5wsi8i9QSgmc0Ukv1OmsIzmQI8GxrA4Q/Tw/k0Q0Sw6twiDreDPOWlTkdju
xtbbCPTwRPzVS7x1JVr6jnvcxoS4jjQiGis1aDLq+q0uSatLHMaMUEgpWmxxFEwATz3SBHruYt3X
vOSGdDuBSK6+L7A5EXjLCzcsKyi1bGDIzIbt0rbrepz79pp1K6Wn1bMFVvYFeS3MTOjOfCP8p2ZQ
dionb88x8EHqp0ywSVRDQdAx9Xh1VlCCfZNtDUmmRh3KkwJo6aylILUigEvIy7mmbvFBPa/oJkqY
acpoanIR0vRUiVh2K7vovks6CUmbriInmeFgLfV+XRA4Nm6T7VNGwY+jAV816+LiPJo0/BHR694i
n86cY0pNI52nlbV6CJyVsuXPHv/2ltoiKFsXPEWvRW4xCtOz+WJLDpqkaskyS3HCHI39gsS6TOlu
UmAHyCwKbP6YEe86DCIHECozk7RGsqPAC7VwBC84JMj8B7BE8r3I1u/mqNYZ26bG1SBnzHGtdxcQ
CoPNhlYZy29XGklTN6y2PRpp/S2K7qOkBmvq0g88Zg3CBRtuWdBmjnYYuxH3sXNGe2/dNzJINM+r
T7bsJmjq9C2r+MUHVcMMTHdYXCnkhvumQpSxPMAMGK/yRJ8fqjFV/ZKW0VEd6J0qAnnbFt0lBPkJ
Jesl9KqwIEjIDrZBxzbyWGXTxE0xSuB60ZKwAjeJbmaxn8uBAYixiiCEAG/gnZ0KMVUHcIXGCfjT
qZI9/VUe7eUh5ox1R/XdgRW0CE3MAjGGGbnrhna04OAgcXPT8PQGRAWn3UU2J65Va7p91Gn9ddfD
g4I9qOzLYRGX6GDi4/Iy9HO/szn03rjyIujUYdo2011nh7fsl+lL2TbzsXKg6tRJvI9dc72ZiLsF
n8jwLart+IYODZcaFFmtAXc33e6mksLvVhCKYVQgImy2qGuX7lKwFt1TbSqCrz0Ap11lqgEU0Nyq
MdFHzbCrCdC4TIzevBDaCyRuQMbyNthUBpveYO6GX3GSNCdFtQSK3RUwYF+jj5kS6yqbEObYYj9i
u2US0j/C7y/v3TgB9BmreDO6nsBfMZy3HHOncRKmWYr5PVvZBixjpaCdtPANMwWAeyhXuo1Wt5VV
Bad+TsP48mKZRL9del0fjjMhJAxC4IHUDK/C0qBA571GECVUKqTC+CLkoMUBW9yYChNNNX2qxtZ4
RUtvexOnxWt0rf2xH9GaJHk+MmfUra8heSVH4nEV0oeODvrWFpDYsgq5zxYXz+1GCmqH6DluAEyn
i/aJ9lM91OSVwqdb1Ru3BQM9UEj7W6cJ2R/oI9lzys2IhDgbJHg0t4c0Nsi+Wt0ERYzF4mTgZw3C
UCLiNjGXrZolSr31kYBAJPdSzlnLSwlQ6Lwsp2514AUZGbS2ShOY3jfuHLjShiSIep/Z/c134QbA
gsg6fSS9wo6QKDGTQxor0aTbheQ3DtzRXJ7zsGmOJjLmPaOHO/Ab8wkXAjC+KK9PyAnfYubmNzRy
mx2Vm3oUBm2tNlupEyGcCH9m8u5vc76oalDaNM5B9MqvJEG9PoZue2cusR2MhToHJlTdyBLDS0g5
spHsctmB294qZBuusUFc1sxEOa2Oxw1SocVESU/hBCRJVkc8HIRKTDnUcs4s2xGG0ad5arXsLic9
EXaIIihyHUX3YoUGcaZy5KTbRGo7uXJ+3TNGAceMMGgeCQ6JTRtVvKAh3UV3BWyFW9ui8KfPalNR
Egwcr6t5ppErUeeSabaGeJphreiFuTyytl04IFB8zsvOwxIb6Z3STQEQA+K8aR/gfST8yfwXZX2j
IyX2axJByq6y8QUOsHMk1xcWOivmeG0Vp0rGFTSZ8do4uAq2wX3ECX+3OB2RHVYK+LaNd4NCeGYC
mO65tqxXEhnXXWoLfo4ym75pYkyuCHZlmqS3SMU6Z0XMRvf4OFOvW8ao3GwXo+5cz20bEr+swg4m
3eAWN6D5wV1EWk8U69XCzO1qe6vKGph/k+mrimA3WW3SikzAPN6glhPN9A5PNDy+w2BCo+0Yc6l9
Ud+oqnvbpxUmTwbL3/tmW5OnQkjHurcMR9upNhYsl87a7fM0hWh0qqk+z4bMpa/19lWOPK7XSYjr
kRSVoJ48EzoZASMIifBhd6yriFc3PNN2ceZhOnJ+ij1liL+Aj1v77/0+tor/Bz/bcv4P9GxTI/7E
MDXBkcHg4/+Dnk1WV+ROi3B3hLTHWGyj/AaX/mMRrsuArRlpn2q31fU2LFWjAv0J+hIOLc6Zctrc
uVrzVcDCObtq3rPbxfcaYpDrWcDMnAyLe9hCMe+yhF91nXa9yPzgviWAbRgw4BGERcaJ8Dcn4iLt
iExHGBrZEKERYlYX20VJ0yiwq5YwCrmWrl0hYC3zlrieynC8ovuuXjEd6qjhzBUAHZtmR9nCMGpR
grICXaBX6o9OjhNXsEFnG/bkYV5R/eetfasap95S1DNUZ5yWc6Iw/meJ1KbmXePUS0fNsshqg3zE
S0U8UmUEvOj5rlTH4rQ9EEI8/N+p5q78rVeU6hiZvv7xB+448vBsoRuqrfOSqP/ONIdO0NrzHIED
G0r0Nc4AkFleUlqBWLeT196qNGwfrbT6axm541CG7uskN66rbs1oHOv06ay+eoLi5KPkTH84mNTO
LKKWXyrr0UVfYkGbHLxRcmvQN0+X21ujBSY2RumspQQFZ2H+QJTjeLNd6B0BEHWo1UqRo6SUH+gL
Z7xp5aXv6s/EboKE1e202ahak2d5ajCZkkyClAlnVQ3uNhClkR5s+XfYbcqrRHE5GQNmy1TC7gBX
zJd/vtuQaAw6sK79Rm4j36+73Fq2dzfPgNq99mtz4DeWgsdv6meO5CS3i65GALM+IPyvLseqMa6J
RI09ow/bF1j1LWAk4kryGetYY4wvg7RU0gV/JYfC2Q8J0ecdmHZ/LGOygCQ1w5UXp4zJz3AaxDLJ
hN82WQz4NBr0ohWDEsp72jNnXCK/L2UCk2K7Of7X5/wf0c/q9vs26P75n7z/WdULks+4/7d3//lY
Ffz5T/k5//o3f/2Mf14ln23VVb/6f/9Xf/kkvvDv/zh479//8s6uxMS43A0/2+X+Zzfk/fYf8C3K
f/n/+8G//dy+yuNS//zHH5/VUPbyq0VJVf7x+0Pyhtds8T8eEPn1f3/w+r3g8x5+th/J+//2CT/f
u57P1f+uqrbqusKkPynIS/jjb9NP+RHh/N0RjpAf4WEyUJv/8Tf6On38jz8M6+/CFZrBbW4bAlmw
+8ffuoo0cj6k/Z0MAU1lOAcH3LAt64///sH/8tr8+Vr9DZnJbZWUffePP3Ru5b88y7bGt6A6miPw
gLNTAFr56wo79AOnYGoUAuGuBkNDmDfQxnLQirWc7VGhQgC269LTCvB+dX/WW0yCZlEemP2vdBKU
Za+Qicd4oAysYkYqVbdf0QL/Wk10ylmBeUFKIdaKxgA794uzpJm/plF5tOhoZxMTzza5tzIwPO6l
41qHRhvnU1Ifsd4A5XF1MJO04AAaWg8uth3fQU1VotD2135VfERmQWEwXYyzt3XOK19w1EVQNiNz
DH/Conoy1REVYVgcCxuiioPaBKuYc1Wkzno04cOrObAshmZeK5avacCzh9aE+kVt793CZp4Pno9z
voabcGYIOmaPeQkTyooMkINTXQflWvpzinuVfgUYY5fd2ayJHkzsC/YY5h1HpW2MvS0nawJZFIMg
RqRKqMdBOIPHySIw61hluH8IWibJsVOI7ykEh5PyZ1VTHSo2ejIt6WCktAl1YvwWminAjcFK/HXA
CTrUufBLCLh+ZkSXnYVtPLKmYT8tCsb1tfnZYho8CHc4Jgh3Dmp5ZiFlVpW+uPOzkojrLiKObJm+
Mv4h/pzsPaT35E2Z9Ua7mvwWY6aBnFFbN3BkEkP7VYwUEgad5rnvTbQi4bXTToLQMwb9FmkGjBnf
JuVhMp3BGwzyFQwI3B4KwaNV09Ej85rcW+CahV59NAuze5pZ0cR8p6EhFbud4ItDp7dbw7f6ELfJ
WO20InwPTc5J5UM/MNfQO0oYK5EAufBqIL6AHtI+MperevwFRJL5QfyMfCrHN5+e6Hx7RpcF5Vh2
vpiaYtcp67vKV1hiV/MQJpyScHyAl35dFwWRPHxelKcH4hpf01SKfoXeeWPJtp786hLrUlWMN6VX
viY9PvZRvuNWxvtfTcTVtDi0Aaw8nzIzwbrCGurXtLi9ppP0A5MMWueqHzEDh4EVufz6BnQmdmO9
K9X6vBgEqcwyOxQwp9e7yrWTTJdEst6VpgPp3/lhgsHwaKrcJAXAssl4gOyJ2VlXCYkKx1NTjuiq
4xP8SJ/gUdfbfmSjwCauorEVpHoKHMS6/cDR9tRrv/qo+LCA+pW5+QQt+hKf+I2uvFvWggBnYmZs
xi/Que+Wmd4mU3QTsoVgZhqFh6gkoCjNr2D2Aqd6MqZmxy/vYimb+x4y8jAi/sLuU6wkMTEgolJW
kWcl9PAsi/JkaMhCtyKvzrUfTRvd81L72qtt1R9aSpYn8dAR+T7Kp+4kPyI4ZFBZvba7kJZ0oCbh
G6MiOIJ9F/uUIGUyBn23okOqYkRF03vVMS3Fj5mk4qS3xehhX+xhpimj+DSN8XXquWND2w+hdvuu
ad3WlXZyqT9qOWkW/ZlJP+mEwFLp8N61xNz4dmZfYCh+hnWIdR3KRpwvjK1JQwVgNb8WjDBgphBg
zbzMxz/xAVK/hMbb9T/Ahb64Tpj4GRAHa66DajQeEuSYXjeM4GBiwkOmu1boQA1p/AUzuvrW1Eg1
5jb043l+kYPxUQV6PqgRmpOm9ujnfMzxss+7VEVtlj020Brwq6Rfaxxoffo5oM5UDOPKpcNmjyvR
u6ZzS+Mdy/nKP0RqMawTXwd5CxKPzGPKeEEQ32NZlS/J5FqILacbwyeFrqdi8WqLoS1nujfAuLpn
dzJl1TlGnTikeMD3dhVdJUZx7hjoTio/VG7msxfCXgkbaCKWOHXD8KW3FejOkZF3tugokQvuAgxC
dNNgN1AHX0Ruqu10MT4LJ/9IkCUEDPOSndqkWOjtu9n5iORfYgb70bnNj1DTcQV3YEL576lWY4/x
wiVt5wN+9ZRp3LyzOeJMfeP6Sy/uRqe5MKPE3LGioqqY8/vGBgU8WoFqRm8izRaWY0w4Aixdntse
nT8noNu+b7rPZdWh8DTT7I2TFvnm+jLWJgQKhfm+LvGUXdq8LKs98ATD1ST8KEq0p8ZQ3tr1xcV2
m89fIWwZI5NBXZanrFgWmqH33NJ6TzglQAdtDla//oCoP0h83VUBbJqZP5PZ5MnJlvfJoAFlxMCV
WJi1WVE8mGMsOqSDe7PuvsRZAaK/0+E8hih3UKHYziNUhMhDh/gFENT1wooQZhtl5jSRRWH0Fn1G
G7LIDIyEpgOZTCUbrlMm3qpOGuZ5F6Wp+2Ps9V9FHO062lM0EFW4I0VeedVdMywyOER/Hs3lpqfd
si9NfKcWdPgwVZ7JW8fWgHRpN0XO7VJPsd8TJrbSD/IYBOU7DuyvTQ8Yv7NQclfRl0POcs1YP9aS
PhiW8o6nl8mbVQZxxt4mlYW5KZtBpGbxoCqfgDSf7BUZWhoGRJYRK20ojFjGSpDjOWFTGk5k6K40
O+fbtORlUdFmohnJAhtCGX45KExp8yPpauAUrv3GyeVBjDmpIdis3LlE5685ntOe5zKv/SGNOl/V
WeoxEiILzw9FyC7IBNna4e0GpxU52FsmfCf6usNlURJ3n/JNqYOKqULjzJAfnJphf8jO6RsRgQAu
ukvNJom6U4DLyAmlIHQ5IY5k6nd97PiFZl2PBTOxbNZ+2d18VO36Za6w90YcYsPculQ0+75U4DRp
yWfucCJtOnU/pyi8GXfrO1cJP1Sl5gGeBc4HKgO7rJyjnoQpG+iABzsF6QxUflf0aqBn7T2p89Qc
y7B4RUqALPE3fuyK92p2d0gM6RJj2O2jTNBxlztm+KiMAI+Mtn9R5rwlgSSBw5LOhFnopCEQaMeK
owHeKMALp4QhjOVQcWQl9iUd1Ps0Qkep6j+ohzBYNbHYIQU8k3tAzdfOQERXHMZNuYsdllx2vMHX
q4l9kLH7ShKz58pac9aNKyUnASxBr5AjSSDD87OMytU3kb4KWJVLHn4aXfiTbf80O2I3cJ71sjVf
9skIYWOVQ4WFzgAQkllN9shp2XMalO+ahHuLFuts2uY7DbTMUcWtaaukroY9i5jDxo3u97omcblT
l4/Y5MUniUX+bySekNNZgzIB7+SE4n7BquboduWZkar5iJRIZAjp+hCXA5UbKXjePsCjCoMxb1+B
ZNt5/CuLkpu1DZ/nqPiMYvPGJiGHaPBHU95c6L47fzHjNyQP82jre2ytCctYe0dVfapLtUADb36l
ibur+vq2K2JA4KLcoSVTfLkTlikvi1BTzAq6dVo473IYR5VjhjmrfGEEJc41XjPr043FMxKFg1ub
T9z5mSdMkjasur6DvftYF9DNpgQhSCPaK2Lw3tUSiHMFe4AI6NAfaa1iIGDNipPxsYlAk6Nr9JZG
ysCd52a2PpmguBTw7W5kNz2nBjaOIl3hjU7vtcr33E79tds1+rGYe+aZmfI4N+v9uiy0HFea7ZDR
aPmZxa80rIEB5AgWzGbBEEkE3NgeUwpDMSxMKrP+zQ5ZLtl8A6Ncir3baqwAaCWQuLHtFpEJkCzV
Ur9dhOGFKpljmiHQ40T2nsN3iL0xJOCdAPsgRvpFx5lQ8QkvPF0c1xexil8UBHRu5fWhm6vPFM4R
uKuT1X4tYUYE10IB0Cvc8Avwiba2i/3U4E7qRpJm+jrXMbNBBCl7PZQjX1RVkb7iG6pRk6ukMA1Z
GWhpWx6X6BVLQLhzdISONGHwYzBmQve4BD2F9kEk4WNIHb8vBI1EtUxINurAiJsO5IOSLHpR5SdX
qpcWMyV5DSigTrHHRhNgMuduIg+evy5/zgL58qRfzdLmocTqpzmXqOML2g1xZt9zBlV2YXGpyunm
UOhfJa5c2mj7ATqxwgDw0rHBY1qZBkFGjzlDmsMvkZiUNoqWIlqc6dVnxgtZD1OHLbqF90MjT0Mo
wWjW1209OwFBqQGZLbyPP58f0DMTgbSAgYvHtA54CF5EXz+sKcQNopl+9mbHVHZUDnq+vIYJ2IRc
Vw5MXVbOq6u606PpsLQ27rCyJNXCqMJdvTMn1GWN2UK2oBSoAU74bsjoSuF0KFIgGLb5qlqTs8NN
Rgxz/FYT/k7Xjs7oPKUPSyceSSuXSL3F8QeFss7+oU56wkbWLjtn6A4j2PCz1h3tpM12WrpW16gT
Oj+9z6a0esDxdoeNqTvb9H8l38qfcIKf0EZAjGW4wQDmVq11loa5/+og1SKltYOmBxOikdM7s8cG
NT0PBPEV9xeeRk/ip3ZdXJM96jiXQPnY79XJIih8flU7jI/WYhAFGiFiDeXpQ4SKB7aG00ZXOntB
sl0TR+1xjTHrWRUdv0Lp/KpS7fPkGDdQzx8gWEM3rqpTpC0Pi1rlhz7VebiFgqJ+qC40O6qQIiY2
TvDmHUmwdehH5Z42BKNFiSEj5+tCoIwn0oijXvgLsBzW0mV6Jjpy8cyaXoRKcro3jUPiCcjJDJLb
1SsMvm5c0BonaD2w0YWchqjZaTOlBBGiZ4u7C0JUW7Fvw/ZkF3SBHLFMIdAoWZgsDaJVnjFxUU0s
scz3YvfNYTAliwhiqHoOSsVxMJddo04K4v2chaxfg2ZeNXIwFB5M2q48LurtMmb3YW7uqfGNoBH7
tkkY2hQ6lAslV/A3QyJDXX+lIHLcgS9k0IBVsIXSNRKwE4SGonoQg68c6HF2xuqSmd0jKi0w6y1j
Mwfc8DKAFAXWlfrk++3RqSI4MKfOU4V+BP60+sIdYSDFyjMUyjoxMZep1C1L4mAny1mesd9OjkWK
d54RJOW4ZJYhRfMEhx/OtGBQI5YkIlK+ytXmWVCAC/e0q1F7dZJgzTB+xs/WOfW4L4tKEjAotIW2
7Cob3c0yPuVKj8GtyKk8CyhDcWr4Gd+XLTgzmZp+kXGk9k1LaP6+0o0q4BhLaopt/Whn4wBeEwZ3
xJYeA61jt/RHnd8MXBXk8aT8GDaYuEkZ7WNCyyB1GbapLiqEnqLTmMu7OROwBd0sqJeZ0LiEUSbN
/MUiTiqPsKQ5Q3vRhZgfkC639g/Aq79UtAFSuL3saq0PjCTzOrpJe8KzhF+41mtelkROm+eiebbc
8QdGhwJlGGxGxyRopZ7xYY/MrXJayNCxXAAr8TtlWQUX1ss0GgxZHX6mpkbi+vQEXY4aO9dIxhvw
Yan249aU6CdIAk1SIvngENO3yhHu+MM8yCyfckdW15NDv3mXr8BqinwmI9Xmv0yE0zEEG7EWM0Ho
0zsweT/Ry9pqdWSpNXzTbLDajmO0I0oOUg1WQ5pc5AIBPp+QUJd2f9T67llPgMPq+ZAFxG7HbvYT
+KrCsUPhqKvax6rDi2jHq/DQ+b8jHhpDSG71S++mMbuS+ySy/nORrI+V55+R34hAr3vrBicKXKK8
PNTN5CR6aiVToaqEm8xUAtPK4bMwxffnO/ZeHnkRvjDY4IAqPtUl/3CIlfJnVf3K3Hhn6Ao3BUU8
a9p0aATPdCspGoABrZjla+04uIja8g2Fz7LhtlDVsFbBaHsdXBNOv5kFBYxzcsrDNxct1GRp904F
qKphiJ3d9avxQpFu+1PUfk1p+wTaE5yFljzhDGx1skxocv5Miv6HTU3oZXrKEaZ5iAfrplDTX72m
fkxZ5pnyf07i8lNbyMImmFLaHD1NiwrCZpjl9SaOYo1KSX1cYaEPSUSeEKU8wMcjvhC/xoTipSbB
U+j3D27VPTh6+qK2aBK3f7cU5UdriB8q67tnO86+VAHuuYMzAcMGmIMM09dAxHP4MY5OyoEL3Brd
2LwsdpgHMJQbJ9qdXg/ixtNjDJ3JmCIYTbkd5mXddWjN40G7dGimhHqwJizzYcTGClgPvmZFvegO
bJ0Bk4vnJukP1do3ZPURJ59ww1Mbin0fra/J4nBaGM2dXb00ISFYEaNRr5juMi0LfVsd9s3aPKR5
9AGN4602dTIPMq/uBqmkwiiist4pnPa8Oa2rgwkjnAbrQob4p1pqPF1jhHfdzD4TjhZL5Dwwxnxw
q4gMnJHzroJVIlTpys2D2QbaCGZEXZ0LJ4X+qH2OXffWZOyjTFozhu2c4EF8nMVCc61cgFnKeAzN
Qoy2DB+dRetw1up+ZzQEhNo6tIWY1FM8fy1bP5Jn02um9lQX0TWmRELZYHKiBHXFvpYfNxX1IyQG
VFuGx7qvj7FaHpwGYTHxBnSFB/OAKoehq7uSrERXhVypXxOvg8le7049v2vU2TQRn+LOeELDZfou
7VK/Trof5MuxX0Cw9tAevbZO+mov72s//RhMTCUDT1JhVl4iRz0KHegpth4rXLGIRcQZ5jkdQQ36
N8AHdi+if7LS5VzV8pTH7q+8Kt6bbjxHtCtCZoveGPNiLPoQaLP+QXhR7muCJXjUjpNY9YCqaib0
A6FmNKAHRh2h9RoI3La8y8v5B0nZXs7AmDaTelMLt5e5bFqAaulsZoRO6uA/THcyPQ75rz3ZbU7I
GVsHLtDp1Mr4N1BYq/UN+ssrUQx6MIAER4W/K9nefXhg/pgZJvKyDC0VgYPsWXuLIfXiJs9DxzcL
NRKYA3ubPMLHJ5OZGY3picDcDmM/FIowd2gj4/ohooy0JIUHrp+NWzJYoj1NGHqNNC7qkWlB0/fv
So4dGBvzWeCphn9GCZqjGlnK4QuGshPUllb7+DQTv6rVN6OynsDPDgTHfiu8oS1lnLPngprDQcqC
/gU53JUa6sYuGdE+tRn4HZL3/C4UjwWoWY5z4Z068vJDhiJsNjN9DIht0r1YanQ/I230tAbMDL9z
ngDhVY1EvE1ZQrlUot6jhuK0cFDNFkBGGhiLAjG4UwivLa9VO2p8Mpow/ahqMINlQKW9vFjQiLAe
AbMLM8jzqMv3CgRkr7ONm3ogCbFZygrDRfySA17PQ+MdPSpNJRYsQuDT115k75G+iN28Kk+9yTyk
1vveDx04mdUKBFHE6W6Yy9eqUO9mpN884aa2GzoHOGSZnVg5n2lXNI4xMB83YyboBtohmdBlq6Of
CJwmQ0WsjTCTh7I2PhZk0b7ZEGBbjWCh7VFhUVpLcOutSQC57h57y/wJJRtcQJdDpio4KzqxjU94
KY/prKxePVI6dw2mSD2uAuhjqM0ELI7KnIv9GDXPKpy4AKrQ6qOnAJGrfCVNdCi1krq0pwtARAYK
vMkKXCe/7d3+I2Gy1jDUwjPAMTwubfoKhM/WcCJ3o7q8LBnJKXmP0dKcpp2Rl4xSwDzmMrraFDWu
8kILsuY1SQbUYZNxCMPCoSpHDk5vJ6DPqvqjVX2Fynub3SLiGZuVqU2WX4pUf8ptUs0i+F9FiSmr
sPCTtv/F3nktt85kWfqJUAFvbkUHUvQUKXODkDswCW8TePr5cKqmu7o7oiPmfm5U9UtHogMyc++9
1rcItFgbh4YoawRWwc80EUUHP34bide2wmBoxsj8VI/Sypi9YwM6RLr0lJdwQ3SFMA5nDu2yDYiS
XSVZP7SPjLEgOlmWzzhCrVWKFwT+50AZ7sNgP0SrzjO2LJ17M4uYfAIK90SurWwjYlgbrCsS0wK0
rpXUu3ZlGCUnwir5Dix4PsF7w4wADv7dsJBoZbXxRwbtlxaoKddSsTQKPAcRitGl6rLPRLYF8qLy
GNjP4S9j/2rOKX2eYl6GihelzJe3BZrlqQlaziUUV3YUdAuvoVWStM62rOonnVCLhQl5FNxyvNaa
7uIaTLKAV+QkycFI0ctmlcHslBzEG40Cwk0sGyXqDsBxuAQp/zTVaMB0RVlHneet+vrbK8d3V5bJ
Uikdkzko3VgcBRsX1s6ysIZtX9ikrDrZkaX5j14KZakGHyP52QvwgGwqHRPxmiNOay3ZpLRFGDaf
U9lTW2TdC2rRXzENvhT5u+fAKuLAHK3g+HSkoRgrfMDBXnQgKvF8VRnCSWzKOzn1fhyGZGdGGi5W
79PJQG1EZo+5x9kDvvkQeRdStgjeKBvgp5VyyHK9eEd6D91Xh9RhTcnkmkJxVZi9QA2104x232XO
DSNSzqJdq7xbpAbp2HFFtSw5TI0iM57KEYqCHN9rTMIsm6JhuEnCYafrz2YwvIgp+vW8WKNwaThW
l9x0tc0Qx8rcrwR96LoZ1Fd2RJKTbB58ytUzDhlfmeBRTUrySbavtQ667M9k0NnWJ+h8GVnQtOxQ
NHVGpWywXB2dMfruGkrhoudResu7ODZx1aYI2TH10e+qUCFnz0aGOpzKwNuXecwkgkqYboU+0h7X
r55gnCErWIOdUJ+i5ttWvJe68yDzk8irFoKwHsyxItyQTKSoI+BhZrmriHBZOdmPsFJIlqN69xpP
XU0h7GLHMsGmGFxZFgfbijDRVScUFLZ2Sw9wspea7n4EuniFIhIfcVo/kkj1sYfauCBd44mTxruw
tF+zYA/h7MVOzP7m0MImBIkkDrZfKrJqZ03RqXMyG3GTu5nTacEFqVhfmHDgdFkIDEgAq+d2J7x5
g2Q8DxCWmza1H7iCos7AVUimJzdClf5krvvRLdUyp3WohwyxJ2NPwFmIpKzLVknafxTVqgEcE7Vm
8avB/aoklFE6uKlxcRx74ErqyTmK3ae2G7tVEkicdNFXYczG+skjRsT8jnJyS1zrgG0uMBpAZIrG
6TSeJ4wEAzdvCVlAS0AwdwMF8KKp+uQjrFOO/KpVrWVnpmvgYCdbGEvdDJSjFPFKckxclXPPS5dY
522YNkvXLLfg0MdrpQFBRKsDsKFcw00CAevA02+5fV0IHpVu0hIUpHLnziXZjqNI14Vq7a1pvDq2
lm2oV1Ns/Jalf1ks+OskoscVjgiVxEgl3SicWwZyCtdd2/78Fa+h93Z3IwGY1pwKG6e9u8CCuSdR
gywyxa52UR+2G2JnjzKYjqHaedSDfbv0Aov+pHSCaWc24ZeLk2SZOcr74FZLZHDR0rLAFAon+bCZ
AFY2dj+pRCvg0cxpZhFnPA4j50U29GRi/EnYU5jnsAOYDvTWMJtenC1SiGIJs8BewlHuV6r3FJYh
H7d915Jy6dVNfC0VlMLDTAe9ZV4XkWrFaLGWwzr0iJjowtClYX7ACiPpJkRauQpTWB+9Rdp5Uhvl
ckg6Pw1HQcvdMvxcQv2IC7qxHY49XA36RcQ94tOOLHYwLIK3thlWXutBJZQc6AcNb1yuH+JyUM89
mmvWTjFDers7Zf7EGgDGoktoXLGaT6W1UWd/rM4dxgxrgQZYX+tMtpadkX+mitmss3aJSxPvWGdH
q9B4pK69Tc26e3aUAbg1jqV4YDtzM7rANskbokgeud7Yi7CjLDIdCItDCvFI99yP0naRkfFek2ON
QKQbazoylXMQbfxh6xbGaLVcOD0IGOFVH3mW1NyDHHQsS2zSDCluNOVPkzskMzfsuYRavjNS+zVW
63XoGAgHI2cLN4fBR2YPK9ckMXbqcJXqFp7iMOdvpwbQTGD73tRwDqAhFhJE11b9BjEu5ZTZ/BFM
zNAiNjOMVzD5ze6a1/R06FFTey3iUj2rQbVCWETWjvhHr2SAELZ7K/N8mROJQe7IbFBJxMOrBpZJ
tTz2QX5m3XtDJsUO6TIQtGGzVWq1Q894Kxs+CmOq/qA9xBiYO/6gDp9tPvr5VEWL0UMMAlfw1+Jv
LgNKbYC886DXUUsfAAG4IuaUja196xUtd7tST2ZdPQTn36WROr7SoadspLvXYy5HsNB4yideUUP7
bQ0B069r6NRV1iUrxUpdmqhsZz3WBpcVVwmUe6FKEpM0RXsCVZaIZo8XFNKU66XbAC1+C7fMKILk
ljnaXrWVU5V6v+6YYZTzJkKvrPotTofvAEqNFQcpRhu/zyhb0LinEc3WRg5QN9pLVDS7UqdskpqW
b9vB3mTOWDypLqaRsWYIXFXVNim6aSXn9FQQ5PpiLPML4J9wwWkQtiOArCdNNO+O20ARgsa/HFlH
2rQ8cOz6IRswGNodoH5IJkBybGY7Fns9jG4PZgGLgUdi9ZK51CFpg0/ddlkoBjLHMNUuSWf/Klvv
R7jZn5gwUwym060guYhw01fozIzAuassTDjQ4+AjD6r4CZl/KfH0GzQxSZAs20scu0wATZj0tvks
jOE8SMafXYuPIgNXH1GnugWNlilsztWQsA8JrYYUych6dOv5psVwUWL2112+JWQersFvktSONWnf
G9l3ULXKsgZbt7Rr7Ju0IIJc+8zqdgL1Thiv+oqSi0ztTRBW5VbWvEXztLILhc/9PA8zo11QM0T3
p0Gsp8pgNhzj8EgGcU07w4+bVFBs2sSdsPHoc0KlB6uqMgfaY6hWXE375GjE8H0aaUv4Uh8Zvo7M
9nH4v9esgAjeU8a2JOQFqZMvBXQvNZiJPt6bVqALLfRF3ic0NIElp7AuHNH7jUpNAh8qpmXgavsJ
gzTd5vqlKix3oTIjX8xGo6eyHEzfCq7kol1DrF6yUwu0YN100IHkS1eqTwUe8tBEwmPfUI76Qz28
FUPOhqd7P2ktfLZpfwKW6ttkm8lgvHW59kfllOgGyQnHKjAl0PJpXdyrGGaVUVPVExlzGHqt9VmY
DmqyZ5fsaexKawH9loZ/GUPqKzm4CjI7sp4Z/xFW0s+IdJZhFv8CET8O+8SAP4rG/4n2DOkM/POe
BPYOP11i6NVOeahYlLdO0RJWJDBAkGcFAsh4JLX2S8a6WI16dcGEo3A6CggT6+Uqke0uG+ZWrtIC
KQxwHgSJ4JA1OXvDNqjWvZz3j+rYq4IKVREc1DRUkM1OmVg55mxlRpUUjV0JOZ1V2ZA3k0FlEn7b
evJREg49x1kHyzBotkFII6rvgnwXC6pE2TUrvY+rK35KX83TX8PLsy8zm65O3qk/VtFtnTR/b9ij
LylnSU7OQ77HkSFDqa7aJjwzRyj8mKqDS9ehAG3K8tFCHcC8+cDzXG5HxZZrdch3dTgmn8C/LjKn
YLdLqDWF1RTrCgv0io4dM/3p3KZnZP3k7VTVF1K1pZ6ieGcMwf42Rr+xtLYxbqfjLC8LjI9ATBh4
Jsop2fWfbilfsaKJLbe0i/tOuhsiRsE+teY9tMHLTWCLnpqJ+zcuXXXLivxq9cBLvKR70UQxPfUs
3tuAO1CS9XKKmdAnLe21GtgLvs5gTkvjFum1VegJnd5huqSX131qAfUss16XJFS1qw55FjXPjqm0
3HNZioML6hp2lTmsAlBGyZx2uyATrAcMk59T2waT5qrj8xTTsVN08dlgFHuKzOAnDow/nV495pUs
AR08qtpaM2IdmUr6hQSgq3pa7By+aGivwcdHTALHpzBrjBVSBCgDvFIvPbgDLexRrT5JAacdr4J9
dSkWRr0G9zHZJlqn7r0RBZR7Qp/gQpub2rI2tCS+c50oK9IqmsjtFowwnmij4tKmqbCIDJJbbajf
Wv+JWGme6TLF61DtPDVZuco0J2d8X/NGpIyMJ5ar0IiPDeCuiaC4fVU0I3OumuRnwTqR+PFku+us
cJEo5dkxLTES1XZ+MKzhbqqpjw6RizwkFM7jRDeMEX30+m6yCTzV2Ui4jBVecba9j9YJ+py5UAvU
dpw3912Z77HFLKbZ6ljSAPZKOS2zgaZniTpv31k4hEeW7Kh21q5dYzfqOcrFCmjaFnFY7Spoezug
zRFtWDFW3SKhgWs5zKwUGe+k5+FqqfQdqBofcwaDgnieCMz6wFCDQKkyXa8sKogaE3mu1NdKIHjp
aO+4qqazJDuXLmz9VHEO5qBu0W6t1MY5NEawZXcZnxvYLnWFZClALBQLc63bpUtx7XB8G5GbJEX0
03d+3YEJEIeMlqOiogWSwr0IPmbiQfZ5QrujYraBi4E6OnyRYjNyBECB0vFXlJFEYdf8RAiqbVvz
G4tsjVwUg3gyhihOGOQM3Z3cnLOny5/5SQazBd0R57TUXg0zuAE3exlRkbLhbgmxvMBbfImg8vQm
Ru4x3BZ42aG4v6TmH4gd0M6iqxmPd6lFDyMN7tCrblJ5ckz5GlbuMY3lneA7AmhvtBu2chLnQHOP
iVcfQSg+T432TPN3q4RMJRzqidr2o06c1XlL0XmiQ6MtjeyzDq512exdOgtKXZ6U0POjQLwpJJ1p
dPBGcsBw/lv2cKL63/UpfbXyHjjiS89gy6IC7OnUGkxauP/iipI1IvRsNLtrYfgWmCj0weyZUZFy
7UfKgWP2iyFDgrLoPJNP20d+4MxkN867OvJHGkBbKv+3Wkku0iRqhm1pXhAYSFbawjH6dZl+JWnw
wZ7yxxZsuoPZPcA0nRCIMHSYUV2Yekw62CLkZp2tdhhrdpIowmZUrqXA8VMNq2rcWl6EE7qBkU9U
gHfgFGfXXwRIK6Hxhvn9aFbhqi/BNZgTOrVpQ7DbIgLI7cWk57IcRwUd2d7ID26o7KnYhElMtdl9
JF66s+votSinh5dM+14S+1HJP46jf9XgT5qWSppUEI7W9YRnWcKX5jfD4tmDAWIV5q81KzUVC1JD
Qmdavg6uciWsasdrw1JTtcwm80MjIBqUmDff+lg9wx2Acmra74GIXqOy/RTt0TCHK4KZz4x6TySo
jktxnd6nKf/Ni/LUYUAP6QrUw8rgTeEWXLlhQvAz9Qa42cILH2OIHCEBIFF6u6yML46rbiYz3VSz
ciaEOBqUyG6ba6HFBNttq7aD7eLsbfjJlgc2WwdejcEa4dYClcIqaC4Oh6iWeGyjq9GZTDtMlIs8
q/ENMpb+VAvvyE64UokESjEwlHr0OdIMeIpIDFYt2Am19sqI/1wELZ306WYZ7kqkml+N/S2B+NRU
yp0Ee6hMjIHd6dXFju9ShCl8jFL2d288e2N1LEbjVeOGnG9AtGqnTm9Wti7WJJVddWd8zUV+lvY/
f+4hlgp2HalxUq/erVNnhhcvz8/5mFxJoHuQZXLsRUG4QAcDqVkMOgIcF4631tzQ410jYuLTNriM
jCsaEzcmEyiEv7na3RWhvqrJyrS7A1moZzVHIJ/OYxp7n8qYhB2e/Ngf0XEdYyZZRgcopybKy4iu
Ue0d1dR9n5cRt7cZZmhP87OX3SIt43s8RNd5JfFcCceEMAui4N+G8hzW4jFY2S5s1p27aGR7b/5M
HiKTcRFya3AOTofjWJwbrT+grXebs5XfKWIOQ1wsoYJA34AMY420HOq1hBislkxORXKWXYL5atz9
FfUl8aMItXOkdUeyrd5remZu2Ww1sqRMRpDRWTml0xpv2hIW8HVe5uZ/ymzrhQnQ3ej7e4U0JB0s
8ovDa9VkZwY3V1uNrzaKsbAPH2X9NsTDUbNZGdv4lQnyueudY5rGj8QzDwSYQHEldjQ/9854zme+
LC+saWDSKeZdK5j/Ksf5+Xjz+0ngrMmpLB9uTZrvjJ4x05Ceh+KWBtHeSD4jIrHa0TtGTfwwkvCY
NazRPJTFK0hse1WUx2lKDoFtvFqyO7aRcps/gPnvZ0ZzUPqNDfUaJdEzOrT7YMjXKo73ko0uaJM3
Ywwf0kZrzK73EdsYVa3hNl9RWk8YjfNN9umZoplwBPNkjuHVRWHvZRmnwP5K8U/xgeqIiy9WS4g2
+c4J5MVwu6vq8lidfZx/Bl/cr+rPuiM2iycOL/g1LUBf8aImMz5TvkFsBlY2XRg5vpAheUOh+/53
01Gdd10fOMIyGI4eSENvseO8V3F0teoVCLbz2BVfeS13jh7c6kHfRG6/0uhc0/0D4rRSleojmjq0
yT9G0q8zL+XkHr3MTyETqU/WT68F7/MdxXt11Drtte+Hl7TbJH1y1LXxuawu5IrcBhI5nDg/c5K6
MRu4WlPid9CFR/RTfy8btb/PH3JoyS3RZYuJDq5rKs+AL29oet6mqb8mivqKpOa9IKtTOtm5Ss13
5BobmVhrrkw2CPGUjMEdMN054wad98nBzDazP0FwR5bJcAna/oVovqsV/vYsyaYRPkzF2rkq9iJ+
jcHn3+01F+FLp7bHoc4OWmFCyA43shJfpiE+6ld3qi/BOkiCe539GQPcjbxCUyqXKIA0NfDoVndn
eHicxX0MtppyRJ4Nx87tbxC+3jpuOcW09/V46rz+TgD7lXK3YNAWyb/HkPlp/f0YPdSgDZYkA2UZ
yloenx94wePv87T1ndK/hJP6E1XhlQYC57yP+VXYbf7GCnwh4sxzwyND/JsMw5fEFG96pL5mXBS1
tFF7d/e2CzCMTM8DkhlvmTbNHeDuqWbdquYBoxi9G6Efz1m0RuDuAxa6tw5nLMNGNULQCD92irsZ
Rvd589L1ucpa4cb+asvmW8vCZU/9ZFNRMTwKHxjK1x0raGgo10bm6watGYRH3i3Ot82GjKMDns81
HNtDZXYrywv9JI83CWdSh4o9Id1cOMoLwopt5mBL9+K9BXDFIwQujjJOlXCl2dmxZ/pe0nxHAPqL
2NkAEHhoCqIpRTNPAcj7sMwOhjM7WdriPORvQ6L9dKnCOUlnWSxfpJl/WbV84JD/bYb+lKUnCWnf
DqKNakNuNPuXRGe1Fe6+NFyAkdqTx9BCC68WQWE24KzAdnynSt+6sfCnSsJTG3YxykpCf0ME5/jP
NK8Erbp0JC2vboIHlSMKaTdBa+77jF9A6uTk47Ky9MVyRF4Zk2XqBPhqvW4/pfnZCOfWl713Eu0Q
Fu2etKja6Tbos4GBZjuZrqMzm0QMmiz306CDSmDvpUM2NY3qVn2O8W0TkYNA9adMZqNgf02tV+76
+FTFa5PzcIM2xbXDvRlWz23YI4QeVrVabVR93EaIZVTakoQroMh6hGG8H4DT0qk7zvK/wNWZzQcv
BJjwnmaopfAukgNb/TJD5XhpLQcIoUR6+qpa7KpY3cHyeipReALCgvsUbeYTJbJE1Qv36Np3Ba4Z
CNIsB+PO6smt58zhWl+J11ztLr5CS71gNkDyWm48izWNQXhfntJcnF1EiPjDGOZMqDojnknIKAGd
xMK0ERL13yFXkZ6wInX9vWj7mwG4IU2IyfWaWdCs0/VILmHKcsPDkTM1KhkfBj4uJd6Asjv0Ue5P
Jgqx0ww9cFBPl88VrS1pe79mk+8sehO2pW1GGmgFhiTP+3EIBGmYoYcMoN2NznLWq79J4+5ndWVL
1rp30C2kOXa0bclGTBlSotOglRAsPO5EvSlWyvws+X7VAfSBM1oluLxLuez7S5eJRetIn0nwQmu5
vHgyIT4Rod9z4KMtjYMMjS50ahpodMZCQqBQ/9uA8nViYO1tPBLoPbmQVQlo0KZDT/M2aNwtJik5
LppRX+mOuQYuvNQEnZkgapa1DgHoVBKq7sbjsg7GpcmIJgjmG1dZlNLdhWQeLqDnGqLfFpl6wiC2
m4Zsa1TRphmrpWaN/hDBUdKKlTmuO9R7KExXotKZKyI7bFbmlKxrHV+OgVMpXwzqj0sNbnED9byk
oGXn/jGQuKIU4DpF6uoZK3e8ko4xvwP8v/m8PH8KWWjS/K/nWIUlI72r68iHIgBGeyrw6mBVrKRK
JPpkrekqxDRE42s/RL5i5Buq/vc8mks1QEkALJLgSib6qi/MnUOOsjwFjjyj7H8PaJhTZZW9is5m
7ajP1pz3XYyHupEvaMn2bpide9QFZa0yAnwlWWibJM1mvgpSVTmw3iRYhL4Hm1aNpaPLMccLAnmG
1JQ882TUnq0j43K+vj2OnKIgUJgNr0WDGY4B7EdnWwsa9oOyHoJ6Q14Rfq2rK0omOgm4TY2db9BP
ahMfSc1YJJX8DlSPwfK403jWBTmC4LJcL6NCt5Y11hZimfZeL3wcHnhuT1Uw3BiYnDWhsASqB6sk
P1YxF2hwn4BELA0cO/PRFC6qYU1r3MaHwbLW84/Z0ZdW4hIUw7aG/SVzWE2zcD3iwBhnzHBDocB/
x5lGsgsfYz6s+9Zc2YlfmiQozpvBfghWGRlYqCKO0p426KhXdSnXwQh+umY17ZUVPqnZJYR7eJUS
cKVksO749sSbrTjBhlvzyCy9ZzGYJef2+DVrKkaEjPiCN/NGSAz3Zeyz8wi8TBbWWnrRMxR+JbrQ
EdiN5insEQsWSPgb95iZjp/AGY4T46S7YJMDDxjOrWSCa4RrK1zjoFu1NKxIpBqC0zRSDVrlZlSm
jT1V76URXkq2PcIVRWSRfRjSQRupg12wP+Gm5kdNedB5V22HCCibpTXGc9nXS5xTyx5hqJHUy0ap
NwEJ40Zm720G40Nm0t0aVroitq6KglUSQsRb4A14pkffHizyPtpHmfDBccCLkcjP1RwVyzLxnBsj
/dd4IjbNRCnyNV9UbuXtKgTROhx2mR3GKN6YyFGS0f5N0u0Awz6U8E7y0tckIZ5zdWi2t5BSRqTG
W1Wqz20cbRTtPQhIKh3yVWnRx9P3I5dKTpHo4nC2+s/MgoncMQGq00Nq5361VYVxtnQcyKblGwor
TNev+cXMH1pMayw7TgDVZhq2DoF5WeVu57ep/ZMcU2WlOLx5OkFKwIvnt5zHasxpGTCUo7c40yOw
jpIliTNJQUCceBs6Dk9cKx8d3zMEKXBYKmlQr4OaDPmeQwD/m8TBSh/k2i3eUyNY24W7lUp40U3j
1EAgdqP+EivdvsJzSIdswdrKBMFcx6bJHndXJpQY0biUUeGjknnqZktep9JKKNfzwtx3vR/FPjUk
70n1/HetVvnQPXWT0d3LJVQ80ZPugoa2/PtujEmHZDNfD3a0t0qu4D7eKI69bcPBd10USnG3NnuV
AFznKPIURmR/LxnDiSnfOoCwBaUyJn22a/05CkwUwwQraYhttAa7gFyPuXVM4bqgVYQ8368JX/lp
65p/l9GRiV/nK1k08eyxOU1lehhKBVY2Z605thXlSlNHe3Cevk0aG7NrH8XYEwkDz3rzpg+Mqvpm
k2vlMou+nDnyWkGnGCwT9zkvye+q6g2dpOX8QVcO0o0480cLttNl4kwi0pew1BgqmidVMVYIoHZO
7W7KAqCvk+5gDfjkf2wCYOdhAA3JYo+u6hPS7lOQHuqiOMdxvk3ibJeF8kbo8gcCfnKnvG1tplv0
svtMiZeJwSMhspnwdaZIK1Q+BokmVZ9cf8wZmXLkdqd9OxbbccL43aSotszK/En1xNigMCqSkiwD
+mS5da6TvEfLH9wNnShrFyzd+jmAx7QyJlAmTkYlEKCp//9kEPN/JYPcRf0Z57//BQ0y/8Y/0SCm
+g9dNWF5GPbMBdF06/+iQXT9H5rB+M11XRN3i/FvaBBL/4fhWIajqrplG3/5H/+BBjH/Ybh4Vhz+
omF7Go/0/4AG+W9cENXir5iqp0MMMT3D0Jz/ygWp+jrwsoYU3jAAuqno31VRnxNjXNWG/v1vuJR/
UUn+nUKiGZ7Bu1D+J1LIAbvtao5jWZqGC/x/gp5MTavS1GKkYOdxcyH6boVw2L04EZGMbhQ2fu6h
tGeMQ2hgk07OhiDFhzeH6OXO2K2lC6ABQlN9qY0fa7ZlAG3OfTdqojNnxOjMGonNwOi2Qxn0T+XU
1gcjVU56PKinvEQEkJdomBl0Zg8yb4K+TRiqkQE6FLq5J+L5X188mrg6a7tPTK7+KCFJhK6abPOB
YM+k0FxivQmOioAdLxsr+GwT5b2O7OSs1e0fZ6JjOQ212Ni2FuLXQ9dmDCpFb1b4JC9g2unU8tAJ
TMBkLEW7pEMdadrpM2JW7QUnjP0ceKXHKHKY/MqZOHErTFzlaCFsLirtihVRvToIg/7Kbcy+2apa
0lxEmh5ChxDfqcdzy8Fs8HFEiYtqmhygYv1Z8vEsm9DJVjlg73MzI9rAkaKPgiy5m6gMdjjxR1RH
yBRa9lKlvBjK1gjS5sRZO93qgw2Jf5LDxqpL+L+Y4AKxdyZV3zi6crP1nBxcrQP1T1OQWWJMU9nK
MCEU26zGPa0N+ksuhXrL6hmqcvM0Xbk3iNBv3UpTWjD62b13CsRCcuj2dkC4TYKGwyf1uxtGe91r
0rrlsy3GCad2o6jqi1YHbNurqqOK05CJ7BtVNRaW4c1nY4Arehb7fRFN51KfW+emzjYlteYlKfZt
afc3JQCJj20ACAfgDgQl3aNp8vfEI6hWdG73rGGlfoLS6g/9QHLLIMrrkPS2r8CxglSx68ifpn2q
Wlv4QG+FJUz2LVT/Y2ehtC2h3qkTKeqSor5Ipv6lZLh81kyx0fPnwauyUxN6zqlNRudEBionRGuI
1kOdqs8hUJlnrwiIxazNbZOa9ODmL2gYd12cj/v//FbcM5Cz+twE5ZKSXqjn471M2N0sp4zfeISl
UxkcOVPxLYt4b+hjc4THRW+t3WKV0Yj4sojMJVyxiQnBE2609FI2fgRy3slqtcRPOSrMNHJs+obh
HDsLqHk/uR+Wo3AqL8e3oFJ+kwq4MNFCFqC0lHFflcG8EjmlOFJx4t5Ma0+GxQFvrIccXdrPbUdv
CQX/0JIDbXaA7cBn3iM3uClEDj9iFFeBWeHTGgmFVeMiQtY+jgaxRmgMyLTUtoNOr9aAX3+JSWa8
ZNGENQ1xRyVb/UD2dUUYQ4bqZFDJbegFJn1cbzQg5a7vg7M9VHIX5PE02+LW7iQzTA/J1pLpLZ8z
mq3Ufh9jYvSC0NxYLmddbYIpF1mkUI2INVRT/KlbBnGkTdB4Ee059FSxjjL1mhF1s8TMFkkNj1kL
yCTnJBIXLeiIIFhmnf5cR80XkuR4PjzfVM0eCUZAgkqq/LoQ472wY/muKWQ0k+VC6E1lTWcwYi+Z
Y1RrXTcwB2SKvIHq8WNiXd5wTpiGpyynKmx3MRSbf/vy93tJbVXLMGrDjYCsus3VdlypalZcpScv
CiYKEDZdCoc2SID+xr+83kvaq3jJehQiBGeu7UpghRRFuu6JYFqXc8RZmYbPgNzjLW68W0Jeygu0
6Q0rT7MxBLJNOSONa7KjwToQko6MLGJxXOQFHSVHaM1+0INmb07giEt1A3PCec4zxf7nFyOZEOo1
cjUFeYLGwiYEAI0h6k6awEy7pWe9hYWbPAt+hamQ63zSgJCriujaBUCIBHNQWW3LoaJIl8nR6TR7
UQAamg/949WyAqA0VQ83is5P6AzQIMzk1HRBfJwwsa3SGnjG6HiLpJGf5pRZm7zXBX4L5LtORUFH
KVnv06x9dG4xUAkm8JSNqn9undhCRu20i7jBcRQlegRBtd0aUeO9i7Bk45s4vgunwHCXM4bSOn8w
6aph4KjJESUksnWGfdHL6aCo4hIwySBFhuB5RAIvI77SnWI5+tlzsEqISW+wZrGmRzbfg6KMWtGw
1lmsk3xqfafQ9R5Q5TIixNR4oTnT8CBEo/B1YmCWaRoVK48h2TZSlc9U19OXOKxb3+SmQUpIl1u3
ipe0H+Nvd47ayIYC07LFVHDKvR1BonJf6a23YiaevSDDAoRA+fEtcRtZgZR/YlltKpATqHHkdz3I
D/Y16wV347RBMKv5mZbHN5WGKcJs98nDmvNwE5PKtEyV2zhOqHN66EjJZLKbkvC4Q0SoPQNRjRZm
pr8DzBevfSETpPFNdeyllrziWoVJAyrcpNx7DtyIUM82TdZtOhafKNxQKWsffWuMSy2o9hG0yHWB
SueOtk1ZxwMJEX//Uy1soggTex7gu6tOScXl75fBKMRqUFEOOG4KeZ6u2BOIkgrVAF8mExGqPdAF
inFLbMo2u4w63TasetTfB2nWxbKovfJgs7xl2v8h6syWGze2LPpFiMCcwCtJcKaoWSq9IKQakEjM
iRlf3wvujuiHq7B97SqbBDLPsPfaffZlIfnnWEh8jPfzb+EpcbP8o2fPAH3Cwrv990fpMOU34gxN
DhgCEOMLym+XuF6sy1ll16cRBcw2B76Kd5Vnj5y4HldyazyGRLuZovReHAaj7QTUICU+HA9db7Fs
Lx+JWH2YmpDdWW5m7Lz1hyhk9gc68zm2Mv8dFAwyIONzBJXOhjavbq5a3eZpZh6TKW0j7kmAFECY
JrfLozgb0n0+lYy22LqcQVxDnOHkhKw9EFudovaxwIQIrwbtM7X1vWLdSDZYiM2OwfnMp21PNOVV
tyOlsmM41p68FL3nxiP3z298CbBDLgd+pQVMW2u9mAQD7evWMi+ObrqrPWIt0YDiD3FAZCRLR1wI
beb9rU4O1mRTJwWrbXN6/O+HQLw6ONh20tXSivU4vA29Dbdr0u0NYngacz1qq9Zn3x+ajxwASQkB
9ldejF+gLj5TuOI8h16254GsLgbOqkfSUdRj2pc6cpk+cGVl/r5XkEMsBvZPTlf1Z+n7v//7swJJ
+aKgcU1LQ/CXawGlSafHlvCMmQzO9750GOrORYNuA++c11gVGw/U/TVbO7efQFEMpf2TM3dhNG39
693xiuwzR8re4zZs0LsWSdG8GlaZsLKXxDoGWXhoAhGwuYHy1nc+MnqkUE8N9IUNH5Hz09bjg1JM
z6CZgZ5jkfSwJIQL6mE5mGzftqBL3Fvcms5N5BDbhGM9mOOqvR0d+d6F6Xz2V5W3nrPx2QqyE3J6
xICecO6uUxpUbgWJaxmJ844ZVHuD7dWDL4vPvvVvs3aH57LgHyRhHpXBZHQ7TZyxxTP66reOOAMy
5DTxZfXSgmxcYbF5Y1eHKecpc/iE7+sHe58aRNCBQ/pt0/fT9T8a86LnL97i+rAgXD6xALjmyQI+
EwF9NK731KjMGx4VhiylnG7//ZgRo1AV+AvwZwaTqGoNGY53dMnLk07W1PoGOpbrZe/uzEM6FCSO
VVa/DxeG/4WVcKTNnoZVh0UnLsvhZoZSXkJ0gJEl4FB58ENsqclWa7wHZqHzbq5C9+45HjPJvl41
vCl89UNFpNqxQasQzYmjT67V/QyBM9+npHxkkBy+2N1zWVKW69YVh0lnl55Mqn/8LYQP6PTHIliL
VA7YQfDyTGTP6Uw4HmMmaRWrA7fUvB54QPHhzOc4KapT3odzVCThtG09L2Gx0RQftd06+6TA4spK
IL0RTvzPHazyTkPEDIfr6b/Ukdpvynu5/ii86Q6cYT7//1+SYQ4EENBH4mmXuclKjde6YAJJo2Rr
n/KUH7VNiJ7hxMwJtTteCpMjp8rz5LP0W3Obqz+J7ItnWViPWWmkn85aD3WSb6dPDuRYOjeyvElC
Wk3jXZXs29Ku93NFjGc1UB90WnrPxToOthkjl65rvdTN3GNUasa/4KGWH3Kx86eyieW5cFSzC7JU
f9ZVBQOsX5JrgXr14Nfg4FoXHb802+w54Svbp3VDNGKcExc5Ne07wRWM0p38VzUvhIzjgj2W+ljW
6XwPkNjeuWtQ4RWhOo4VCSHTTHTYuL4AcmoHZFevFLQMc3XIgdgK8yHra4yyWFkPfVsvO7zlftqD
Eca2dKtHiCSxSdzsJmsaFfkDzlkkewdlTtnrHGCWaOfC36Z2bZ1KNCXg6OPwUmf9zyDm12FtnWMO
sg1hzwAbzL9FLg+Wm48/bgVpyRvqJcp4OoB+SVTEcWcgXcmtXY3X4mnMvToyUre/J1nsmkekmOl+
iO30Lmz2r9UMTCUIyuVoKd0/qNmKad3XbV9ryUMeTxFl2xPvlHsviNciXQLVbqwWqFXuZz1C0ktn
3mRvsNJLqwgdzEN5DoGJXHobhKmYX3K2qPixUU7hN4CubK/3hUlkKTH2z4wF3IOROXKjAndL4CHT
4aVBxz3MTO278iHtCQyutMcVQVbMJi088dinHqqeILgo35bUpvEvb023W0gR53D7w2XFrxngVk3c
6WT3a8jLYlFXlWs+dUp+cyCzTWkhhTKT9GSlDqVOnfYHAPb5g07C4SwSv3lzA/9Id6uexl47u7rO
Z+ats7EJOzm/NSPWXysvlxP+uzxyu7Qm17YZj7hjdv7yPfoatI3pvWPTfSk1Wyx6dFgueX+BBxYi
c14ZCBXb47jKxZaB5+fgEY6Xw2AXcwDsVBEW0hnsYat/k4PuoPHjLb5Cd1M5KDQhENJnJX+Mvn+i
hcErpzkMqgekZ0WL/8+9dVmHb7jFCDqGYoLCk8a7cWxAuqp+72kLd46LMnWqLYgbLqIqIpMYAR1I
f4GD5Ns9++mmPDJKeatXqEzu3m3fJHwvf7c7XOtGDTukiRdQgvyB34k3P4WxUNYt24/Oeoqx2ViI
ijdFhuU0zsZD5VtMXLGJVYB5LJ9jY2SHH6KRUAN1mpx/9bitx9eqyW+F8KIiCO9hNv+1yzTeh4zG
ORGNHQnJwWnuExI5GnSq2v1O3TnbYo9DmdqhBlK5SfiTjCPMeWyH6vyUVBlcIMwbM7gAmA96A2te
VMOwk9gMNgVflRqnZKdWj6HTKS56fOEpLJZZ/7QYWcdwEfzmrCpnv1A0MeYn6LUXFOr2tkUW2jir
kUrUCMjbh27Nq7J7++5PxLVhSr86yWzvtKxbBgDQJV3cpGikYixIVHfbgpsGZSbcaHP9LmD11m2t
911mKyCAtY8NYf3hhml9rkYdnlDviMUDZ5GRYmvU7NhbUV8n4r9nExtyPohv4hGeg9D+ZfR8mfUg
94UbXrMlAa1lagSByRzh93hMJ/ud1fqJNV52KsoBorfZY4Qh9sXFBQM6oSGpF3fvXCtIchGboD+6
S7/NGcfKgj6ZyLt7MInXMOtfRgtujxs2KF0Jbhl2tD3fvkfeWynQKoJH3JFkfpowzmxd1p1QHJ0T
yDl1dDoL2/Z0JFUUGIRH1qHIgk/BOAUA7L+OxEZqaxYe00tOIiYjslM9jc9j03wtaXAvlXqSMwnB
FHdXjYRiTBTHg3HJupqtTnetGjvbEnDxwpb/MLXim2XlH3ux312ErYOWf6cu+VvyxGx6Na66Jdgs
tkShlEQjDco28Aq0RcTGbeKUxbS1uJHW1SsbH6KBAw8fTGwqPJQtPoDaeZODv5zDUejIAuXG60I4
iA34lgmHTUvX438h7ytx7DtyP5asnArmrAtwZ6jAAr9H8t5VL9n8I0pLb3QOioO7iBd4lg2bKD7a
wlng+o5sRGuiKqa43BKksuzysi3ZOPxAZseHqcW/ypC3sMnPgNBemVGYG9PAsCNN1W/HWoMZbgg2
gp2sZuc7tPJiZ+XyN7TBgWVX8m+cfBQnKIVhRUJgGxMM+eh4ZcaERue/ckkgCBfbR2DmT0IhYuzN
DEDb1Fm7JHwaZPidxWG/b1tYN0j3DvgyMbGQll4tNWjdNEDX5b8s+OmlUSn03u4XwORmIIC1rw3O
A2V9Y/StoPi7SD1d+2pPwiZJDAhEI2Yok2jODUXa4UxYT+74DfevfswY3fNopk7kZu4LyjbSflhi
bgjMIxQRlvpWh10a2ejHBtf+dEsyjReV8kWJdK9K8DaNb3gbhNVHWEL9jROhWkIAMpqoomzAMNun
x5wNZ9Wz2xXaYUKv+2fWZLemnFEVGxXBfP6bNy5YAAEdYND9q53HPOMFnCb208nFm+0/tQBt3XVG
sBEzSatzcXWKztrYfdM/me2Mznj2zcgVM4cGuMxsQmaohmUFTDOMA0NAFoWFRgbldAnr6YAEb4Q4
SExMYWLxXTeGfpE85dPAWSOhR6i83DFFrkjRjiHKxbA6zca+FEODR4ZgMMT2bOoYhPaDhGPEegJd
pSJFWB2odOmAiEMPh1vViuUFHIW96UZYNUZTf4VsU30r9hD/k/DANwH10GRtWNnQ3zx3ZBs7UpCK
Ep4HMXk1SXgIcChcq0l/9c6NiRRNnOfwSTemv43d7hAUDbkzAykNxgiKd2TQtqvQVG+KmES31Mxp
mzqX70OyqYPMvcuKd7gQGJJ18GRIXJwDCTD7BZobBo7cPBoeCq9k+G2y37wGc8MOLv0AbeGfeImO
aTg6m9YJl0uYSpRwVbybPPxLkLYIMnHHX7EDvbHlv3qbeOgMKuDl2462wOk9zJyyRQZo4v8dvNxi
g0pWALnfeyvxygh/WRHB6Hww52BfB4gdMITdB70vVH5OcVr57rDvB0B7lqPhFw2vWWc8JJj61+Ts
vzIf/2L877ZcLv6WncVLT+pWrdtkawqgjknLEIBiGDZcVxwt8nbFGlempyI7uC0L/cXGJ9DF12Z8
nkPzb9i5/7BCPKFe+menkHQMX0DOgRagRW1dPaNkXrTMrF7hcETBhAI7nO2LDy2Dgqx/Amx4arwc
jA0iioeCwRcuj4lEG28NwiNQT1CsspifNtNSLgcJsqUsGShPvmERWsl/JqYScKI1NEZfBUA6sNiB
17O3cVYceiLtmLNbGzphODZJIqJkgdEdYoDx0xBlGIryIXNADdigRXuSjXnKVI2zoIxc5X7HQGYx
XcrvmHoYOnN7dNs+PHdhoTc1w2GpCGPuVp5AB8AKY9D4NIgW/wf4zILp19HvGGX3tHv1VmU2p/mk
gDtJHx6fBSVM8qDz1VcJYTLmYnDkZGBNS10ceajjoyW7exlnHS91XynEuWxzpUuY6//+xaRIbBLX
wKozIVlCyg8bNNWIU3nXLsVEqrDTHuzYCO+Na5i7NRudVp59TszCORHtldwg9HW6OFvoM7aEjXMJ
2OPHkIzWY+MMv8wgO5iN537UhcKjYDO2TKxefxg0MvdliY/Sb3te/tE6u0s338LZPE19Ut2oYZOL
LQmYU62+5wHYnMJuf9jUxDu77PamR8xeEMvVv/HkT2reKDN97+byMifjGVOj/jUWzu8qL1AkrV86
468N9uZwX2YvMpzlacavxsSolk9+rKLUtN491YirS1UUeeM/y/zI7DTSDGZ3PgGhwYC8Z5j87yKb
D0vHVLzrEDJX0ux3WJigvdoPKbOkTY94MfVqTNZWi78SZhT7FiacTKGIFlh/r3YOw50hr5mDU5gA
iA7aYhR4qb+jcWMElttEsGdcvr4oTglVy6XQxUU2UPriiqCAqod0VXZqR99qb3rbLgFd2nenSG7S
ttO/TYbRMZnnY2eRJe4w4wWslqK0EAOXjTPl2xH54WsLv347Er1VdOMtVWFx8crp6M3ueDBKE0wj
rdfW78UYURLfOmAUeLBkeSWX3sEUrinJ3AnGBE1bHtf4ZCBp0N8Gw57y0ls7IxpWIsPOgVI4qeVt
sRrs+UXYRH213olOGfkCuCSxgoglBnFvmXLf3YLmkgTSKG11fJqst75eBmbgI+doDAN0kA5rHUu8
tKw/voXFmFrNvXM2Z5poO5f7uAi/sdQZh1GgQ5RdYx20I/647YI/0OWr9ErPvFu2QOxYtC9iTZx2
ZlaFM8G1p//+tLIceMRq/CWomupOIDlrEuq3KXiih9uL2cDPu5hPrel+ZgyDJjjItijzGya5DMbT
AzgAb4qtgzNAbVxzLC1zNLeMkfSO9s/DnXtODM65oIXnSlYUEirbzE8eXIG6sqIls8sXSCLLbRSs
xxgds6DQD0WM975qRlixIaEUsoasUjn2lWw0gT8CO3AXMHk1PQcqWTLJ93JwD/YQGNc8RWQX1AUE
Bwy6IgwsgtmNTxSoLtliatp0DqZxpwQA7LOgqTSykMGTBV0fSEu3nA+wB4C3OFO9sx1LnQPX5PDr
2EwuPftTmoiixGCXpumD6w7017ifOQAx0TJzBX3dYMpTilitiuX6AcU4MDK/f160Sc0wsjBMMuRB
kw/AwE6X+5CN9UNAFc5S7wnFDbnSPbaoNCTuKDAhCegSc3kxkjjGdS4fJ6ADj1bSfoZDJSK7RlzJ
OiyynGn4JeT8mNIYcwxrcbYMe2vwIuxNQXDnuOPXfe96AJyGYROfkH8NgkPHa2Lx4DWZcSpMM5pH
rg+FptNgIW3yHvi/VZVA9h71/Cpb3W563yxRwanlPoqM7bf53la+QzMpk21XD+2xk4w1p7M3tfmW
CI7N2N5DvvsbiHLacsBGe0KlLsuI9MroDZo9vD6HuvZewkSuQeOAFpcqPpoZ/v4h+LJZiofCOq9i
9oLfamuazLpqOGabwYJqnk7xa7PGSfYWxineZE5VUMiNm9rnoYrvOiUsTVvoGaYkO3UeqF7IBvU+
rt4yBzhFC7TvOrHvfTZD71Q2WC/9orqlJsSmdCpnQj4GIk97O5KLN+8bP1MP8DPzvVsaHRUp6aWw
a5dw3meW+BkSA2jnOAEONvbTwto6GPt/CTkiSDlWzaKDBr2bwuLBIQyGI8pNDzkVG4QDNsRQfnn8
yQ/lacVVq1ku0sHDY5PTdREhfTDcvmrmZmPyRgyuqmZcWStEw4rgNeEpNCGr+OsKDir2U0OOyQNs
Q+ZBi7/xgmNIdP0+HX7mWJz9efgySmCaphE8uCKs8GgBA/ZnsWWAtelmY9yvEbcb9OqEit3rOggO
wqFdLrLvsOYRbVB9RD3ZYaBmmKJ6NEN6/Y7tAK+BUuGlKPsVo1tM1MRlF8nNyLoTDXkVRkvu8mz5
g3NOceRsZogN+4yEHG4+tRlaLqVAzwgq6QyHzPjjKQkKZAi9nZ9mhCADk8M874jBvpcc4j4Q14Oc
XThj9nRsRnQKYp0kDqGc7h2jbjZR2xQg1L6zPTo2UIBgiT6W/F4x+N6h22NfqIxza5YmMrhwTSq2
/yWhvS9IYk2x/CrLnPeDjeZucp1HV817DPImtmqahbpASoJagjwV46XyB+owAwRMQ4mlPYDRfQxK
wSoB/lBHEn2RJY9jwbMTT3X+OpOG9eQs7HVEzOyEVdJmgRz54HvgllWti500GSMbSEX+VAyalpyj
amZxd0XUUKGom4Ob6p38WpPBHA2lsiIlWecTermC+Y0Th+LvuE4+JUCzzcSltctsbOG1hQy2QriL
vsP7toIuskbQ0GkGqUZ4cxsRqyR3OK0pxohuD8OGL53+MLfTP8HootxBRoo44o2pEtAXVsYA1t1H
V/jUfTbkvVH61v6/H1Vhgz0heOAypyPZm6j88ZcjemfDd3NK19qjIf7r8+ow+EHVL0KSdUwQb0E2
/cr7+WIHNREjzEcjI7TmR1WNe492IB5JbB57+Ewjl7DqefSCdp2SpSS7enH/I4as2+OMTLcAEGEt
K8RGiaxWohQu/8lUByya3ZM3wulg5xFjsd6YIQcvgQ2L+2gUxleTODBmauQPfjmd8bZMtrgkFHeR
LFCvOHEaHKuwvJZzrNkDOhnFwPB/IXhlEpf7au6/YF2yrqLB3bAY789qHTswyzg1/IMYQ8HM0XNE
M1Hxj1wh/5W7BPLgnzZoLwZ75/bsfPTUgZHNjfHAJsVA8E6bHWDl2LIXRbKC3Kb3uIlr4CJO+W8Q
9atbFN6nIt5x9PST3/n0xFUM3jmzGihzeR+BgoLpUvvZlcaKGsxfsIzzGTjVOLBLmX7VXR05LcpW
x+gfVRIATJzwRfskxC546MaRlHWZZMXV8yZ///vANOdfKrJL07rzxYsd7AQddsoOZORcug2E/9p+
sb7gp8yot823Oe7nd6e0DtxK47O9dF+mFvk1bCRMZ4EzopLhTi2QcSW+m02z1F8Kte7i+86jtf5g
aQPe14K7NtvEWBiUXJGeFx8HGLMwAjoOkC39qFgOJdA3BtLml2aAtCuLDnCnyjlg13agzKoV8yC2
Wc5qF7PZJjUGeZYYJp5y0+l2TrK8QRQhZKT0ratfaSPKILlvKMASJPxQFqkSyMRkl7CtLFNQ6AwI
pGPrxRtYow686btxTVj+L3D5vz/q2Z/i6zN+ADr7a+hiCm0CScewxsRzsMYryhG4zn7pqZQLCiN7
Nn4AEu5n2cl1yrbrCpGDeIvT92CO62gIISIHXQKxsPS857ArrhlB62cjWP46wrf3hJiio7WTK2ky
7ck10rdeN3JvKqAZbRAFPlPSGCfXb9dfoe3ts8MnjZAwvEveqYPqSMzq7V2qZlqUhH5SWUxYe7QD
tG4KAUEGrMIc1X2166Y4dh46cx42w2UYK+dz9tIThFCKAlU7BxbL/it2aLzsqEx8Wo59STzuVgmA
+uVkuHsXsL8L0B0gFIM35vAc/NnVqoZ9kncdzG/kEKOFuLcKIBHkk35NYggvfRMeTcFTYnZmvkOO
dUViPV1cUDAFSUFcW8EMncvGwNAR3tyvBFLwEvugr06+VBuvwP8Okn3GSSp/zZVfHHVW41BJrPeB
MnpfC/ViGKO3kWJ9JlFKAYQgYsi1Pwri0l+geGYFEAuylr8rh1xTnrwWLLH4mxe1Q9nmM6gKyNMF
LVRW4/vsd/mZsBNyI4qqOekCRlUn2pO652oZn7zB1HyPUPckUuk0v4i85R5za7GJSaresdQ0Tpq3
boNn5bePxodnmlqMD9PbeSb0k2FyzJMY3NvwO6SxZhl1RrKEU6NmMNMF/Of2M5GiIYMwJGIlexsH
q+GShSR2+A4HgKrPeMPOHq7loTqXAbCgxY93tR0WtAwYIiwQtv10IAM+65rygcEsuA99VynpKQj6
1RE8D3mM5VPZk01guqKKAiUF2VETowYH9kev8GsuVYmhuckekznHJ2+mfK8hX51d5wevXlaFYwyM
Udd7dtPfXFfnomQJToyv3viEnS/zoA5TIf8hwj9ZHgW/bE3i3V3xV4xLdjfffI55UF5csqVkfNKx
X994FnLIFYGiDsmQ4jAImBYBCRuvC3z6JZ26o1Uc4zQNrq6GwIKoXozJOXCmy9jW2yTT+tK6LdRY
9ImLSTg8JzTdSJl1v2bXMmEe+4dy4UhLZLJyDYqrWyL78q3iG+BlcGH8PUYsekGOckZrc0xYqo3/
ppY8sy5d9IOCG78MerqZEnhkNrgMBbBQoB2gws/Zq8MVcDMmkI5xzEF8oHgL9x1enSHPox7N9NbI
FCJdb9iVPakTViKf6wVbDYSWx7JzCRxg72dXHDjacmsujIFvxSIXzEIX38SkC5B8DWSdvX0+DM61
l29E/URDwtJRTexnfDnluzoXz0Fc0fcF4zuQRMrUxmmfMQP4WJ5ZRJEvfQu6/Fe6wFO0gyCqwV5+
YAsOri30MWAXj6b9kUknOKWGpuJHPFfgDAY3iNGlEpiUHOi8kxQrt8M55BUJbLNa59Bdew+sSkf5
YNQRCsThY7Kmb3jhFSO1UUfYt3YG79NGK35DtHN6ykkchqpTNCRyYHElZQxHVKLMx1iY09lRBYzg
wdEY99qXXql33yx425xuONRusgm9pNopjA0UmcN7Eg+fcMaGHc0vBi4IGwf+Z2zLPtwP84OFCpWq
EOT6YCx39naM6MS/se16gnvGZlf6k7mNGxAMweC/VyqD0jWKp3WJVnM97OKaUETXqVDlEomWLgFO
x+oDuG3SAB5RYDLoKRBuKR9Mnps8ZAVODZdsXp8YiLF22Yl5I32rq1E4hugTc8BlNOtpNDauPs0d
xTWklj01FnhzIwFQxxSLQSo6q/9+8KJ6N1kFf52pK0Cejfqsxcnb2K3OHnCNbSqhPNBJvoXOx30X
bdVFJOo92D3UT1BjdwRjzhk1SXfC/LIxWf+fK9W9xb5SDxBhzjiBiA7C6WwOduSX8pZj5nLpCevS
41Brsbr7Ud1iWlxsdD7h3EV+VneHUOEApobl5OASgu07GtU5Nbx/aVMEpxZg14NdtX/6QD96jQ0v
s2SLm6iM404hDWttM0XV2xeI4gAscdrC4d3ODY524VIi5E12n1qFbYgdc2bBcQoTsMmjzSxZqoUK
Niluqhg+BqBp+FYkwzSZXtAXYgGm7GgrjDjGKRO65WCyv5bQHSIxj7emA8rKGo2zJEiHm2C5lWKK
GpaQnSj0r8jgZNgPSfLiJX2z14q4T7cYD3qaMoZsdnxOiRb3QArmtnsPnOq5UtVDzOY4Uf2fiSiP
nncD6DMRj5oU8cyMfxaLbwVV6tfMJYsxk4hQSKZVUDh3uo29G2ZgSkOogXQcB1Gmj6bTejczL9k/
4+PlHDc4wmCZyrnFI6SxGbZ5exTEDpqdER6NjJScrORZFdzpUepAq7UkmMSCzAv5YrTTx5SqfVwa
xu5EGIs88jYQNT5RdqgimB9biLx9O6bcrEUbsVGChz0To2WqBhhrR853L7qKX696mTzCPUzFmr02
n5gLY37qfPy8yaqXWVyH/I9j6axc3CIdd9ggcDBm9gHyK2sNvAUUeLh/WoKldsDB4UbZgpoc6P3g
OHk0dIwLEs4V7ecKwhGXFlkhuICtsd5ozNfRmusO5/00xuQeMbmpzmzgnpfAfLJ7EN3JMrGK6yTH
OYKCqIdenDKnfEOzcvcUOn/Y9OYmdYpfNgXldrDclu3rPiMcCh1ARBlR70w4UvAJfVwXxlwwJWgv
mTmYxEIVF7ACIXlvBI/I2Hh2UYqfac/baPSWads76V26LGaCiQRzLeP8YNfIYMx1vZhU6sOyumbn
CpYB3fpv1xWnIOT/yl15wFoY7zqbmKXBSL7DhTQybZnsYOMBRFZf/SnYxG9b0VKMBSMcVRqQNDPG
bbxGpgfoubYLNAo+/iTkcKEP1CL0sGjOrPmxzLJHOhUVE6Rysu6tzRor9Bt2r+Y6rw0Ha59XGDaY
ukhhfAH0EuzNOs5RKT9FnD0Sm/syGKhI7fjL9P2M6ehg7cZGOq81MWdURuN+WXv8Ik2NPRKh34Yp
rUM3sv+1QVLbzpWPrn5MqcrRp+Hhz1L6Z9Qm5hr/lOSV8yJAKR+hxjBuSvvdkicdcm2I7MW8fPoO
RM+eCZVqOQYJ2dq0zF1WAPiOElfsuKUPAoJOqV3AhOALQYM92tNlQDDPnLIDyWfbv/wmJynO0EVk
lGO98zziZNhCfXcggPgUyt8GVbIZy/4wpJaPgZwYwpayWPA2Ad8bH1OJ9i0E90tehbtNukS/EczC
dkVPknvGQoMvVCSnmh7PKqsXFbJ/0TNW0iYLd90ikkeRatAk8MfbFi8wr/aWvN8atCaKLCsAUGSr
pzRe+eFl+QWLetzMirQsRMwKQlH5psXY3haoswNmAjgvEYLI7rQYNdZMUz37wU/d2mQ1pmxE8y89
A2Sw/ZHCkb+KCEUGdO1cO52YTmoU7zwSeMkrGR+aBu1Bj5zqaIQzOsGVUzul9r/FrpItsSvBzqa+
3VcNLNUSgvLqZNybiMD38xR8lsAsQR0dfKhrSjFaV7mPw3ysWdZnD/TRj9a28vwXPAfOvu1lui8a
hFtEWBY75X4u/sRXhMB8M7mvhEhh3p69q81JgkGDDT+GTbtRCLwnkzgonB3A1EMg7GmdQpFbHpVo
0QqaFD4atXq7AgIQix/6oXi3EkGAhZkcQ1Q+0I/df/ASUfvaw+qG2S0AbQ6kYPGaKvt7YRG+X8KF
rU6dHQaZ32a79G5YFIlWCi3yCFL9xoQaYPVQk/ERZM5RBOplCjMPSoLZ7imNgHrni4Lnoy+O6Tx5
Xlvee2N8XJbqq6rBv4NlRY05nccukUzkIG96sUD7yAD10F0swGkS59IZs499iCtMCqgxgeDKDjL8
wgqv8lQWWR0V9awSounr/eBj3mFOVJ2Z/z3huz4Dz0VuvPLncw507mi0nItCPUztdW4ZTl4RK516
pw+OthyNC7ZAMKqe0+4QMHkXRiT+JbfHTxdczC70MuDMi3f2Ku8HXGCxE2XwtqBdea1B6SUkCVKT
9xc/FCZ+LvcjnjQQUdd7WAgFansrvPfe37Kn+Zm9CLAgM0oBpWEanHuwGU3/RaXCZa6nx0OjrVeL
Mep+IONvLFl5Btp5mowA9BbJW9swNYrt6JTt+oo9ud1kwUa3tt4wKgy3M4IdP60ePUk8jWCwL52d
i75lWysMHVZ1puyjwFmgBTqwvNMeK3dc5PaD7opI2Myamtxzrs2nZyEUSHMhLtivfo+ZaZPqAVMF
JTUxFobxoy1+EV0xI8jseIk6v0h5adhrsYQ17No9gA1F7jW/WwF5IpoRCSlacOIRXD/V2Idoh+Te
IxFiQ9Y3yeGDx/3txxWfECYhDeqkpZPfmpK0nLRMXx1iUDa5m7zNmkSqJkj+FN2pVb9tcw3ZUOV3
uaak9CPd3UzV48bBJ7b6X5blYZUKpBnJ/n0ySN6iDadTdnPIHBLkeVGF21qwzRgrVhFde+iAnWwL
ZB/XTsMTCBoI1w3HZd+ICW02mxFfAg1k5iEt9WO7/I1xMVAES+Mh7sefaZ5ybhcRmR240tQTBwvB
K5TJUO4qH2ju8iAmERzoom5FQn2IzrqqE+YVoB3P+SqRgMAFP4vvo4H8oQDapwVZrz2x7bbTXdTs
UYLp5pyXYUfclP0dKuJ2Hdw71EaF4byO80hvwhBsAx2bQml6dUyA9l0ZhzzewaV3y2dUhB+NCf3z
fzg6jyVZkSyIfhFmaLFNElKL0mKDlXiF1gQEfH0fejkzPdaVmYi4ft2PG7a6cvDlsP2aZYderXrP
mP3xeXc9SNyhD+5D28gTi16a+bBEKQ256Jp+97Y9W20ZBWMyTGHR3Uc2n6sZ8I578qZK0oa6GP5U
WQSAJV04mH5PGUaI7WD6i8ZXXYfECYuobsWnkmDVpWDtOElyQrCoqZ1rnT8ti/ZjU7/ZaBYW9+Vm
wVdMPlCtTB/SlsK+3P6X03wlFl5eGrv5bD6y8GoC8kbHKTcKllSsedki7qrWCTjonBuu+ZDo26sz
z6EspmPVIuPx5eJuMfbdKMk8THht+pWwYawdKrBJCtkEC8YFGAB8qzGf2V6PzdU3yYR7Y2Uvdtb9
UvLXUliEj28Cb49hs4l2pgQbo6f6vutJiZusE5qH3Bl/dWEL8P20CsafWGNv7bxWzrQVUkcJv7zi
Z8WkaL0mPAUM2r5CV+vfnBGFo2DpYrsproAM09dETJGsTeZXOlU1MZYQbiyy/x3HkWCRzpPV17XP
odvZljWeoWlhWBTaUSm/B6MbuNuUb6ZbhPIB3HeJGx7jASLXukEx3NF3vMecze2Wyo674ypP6y+y
JItzWmBgDX8CxHPIoI58MePJpTqKsVo/FRnHR6tPtV1u5SfJYg3iEIeuauJ3iqoHR13QFSdCRPnC
4i2SePhzl/vAemQlKYMPexmxtrc1JCKQns34g8CO5jBD5i3nXZx04BcSfGJuA7BnSE8RLObBynXq
e9i6YHejTG0c8fiO21ibCzDnzC9so/4Muz9QZE/bk2zOCNo4URxWJ+wOL95ScZNbFxoBX+nWAk6M
iCGnt9JaXPDEJmDipA8jIJMPGjuDVrINN8wriBXc88Nu6JVD1fNCNrJEBjQ4ocDlyR+DH4oIHpqN
awwO+7bsS63KJzFo5gv7lGYTHQxFsZ7JTd5zNhNh4bUdb5v0mhiAZebstOHgzw8qdSAQCJz1kDo3
l5oV+njAy1sd7Wye9Ws4HWczCQIG9Y4eXlxNGwczN1Rml+pXLX2qa+emqqbkhcA1yoj53RgoUsJT
jE2rPxEYDUuAO4BtGEsb16S+YCFstzbBcliZ952NBdgQU3YyafnZZWNywQNY7TExh6Uth3PqEHyK
n6oIPoLNYjZMlAZlhgt4pugbnQGOtjqCRZ7lL+PfBLULDTavpsNic+RqDQaPoqx5hhnTq6HoK7dQ
m/etwi3vckemIjZudZl+VMKldEkFH8R1QmtPUsEoL2mgB3RjDAAfUkfQ1KMOzHUUd7em595UGNKD
xZ+L65Z2FQuiNQeA0RUBS7HooqsNPW8xj2G9ROzLbAwkUsA9cVD4NziHWoKd6Y7t6Qsq64dhKB4E
NzoQS8xwMaYJvXfSzaD3LTwI5FkEZ0KJibl1DP21j6h7HhUTH2cl/kbLTo/dAHx1Iaqy5yzkpqda
VaxdX02UGkU69gXvkJQD5h51CJzc5FLtnmFSAnK3BGZgnPV57ulbq7Q42zjuAb3X9KHGxcdofpCs
5M5VGn+4y0j53dSkdyKVzFc1yIuKLaCngF/vh2Kj2jE9LnHoidw94MMEJwexqjBRH4DSGoWubkCV
8hUpuKHaWD0QI+NzU9XuIk08gQc742iBNT7nj4g8ONvyYQljW3nhHApbFnFUkTSD66ryYVt4pF03
OmUyvSRRm5312n7WbVwMNhItd0d/olGLcF5Ji+za9IH75FIsy69Rbi1HW5NHlQ0R8U3v5JcyF8Zn
Ervg5FqHVXClaVtbKLWvCMwChAKJzvaXSUPWsp0eNk9Fq48NZ7ydnXDKyZFHqBBBx854I7P8ZXYV
gavGuXqsyK6jGh9nA/u70phPda++Jt6g75SpbI+q4NHrrDmttYHXzOSHW3y2fBPvbQQML3E6Etxd
gtO2MV/U4pbHcIXTgqmfwyXNW6TE6EkI0qnVfUeCDJpKO9m6aQpNeRC9T9CfkgJHO1hD5WwN6tpR
IJJdaWnnasHhoBStgtKuToEiWwUmJ1KhmVLJmmYcqjgtHfWIX0zGtKdyZz5iZyC7Q0eTFMINMguV
wbbEJh2wJlHwKcMRRaC1py7MJRDYkZlA8wgY6v230ZhXNYeLlTdMHMnSxbymaKGf7CLM3OwVB8f6
5c3D3lL1eNcqMNvzBP40LtTHkmDYacg0YMF4NI3EexjWKB+HG2fD7KceSlP7NpuxDpHzM19d48Rm
ql1qVn6U9fAE4xVkpSWe0mw3NLl1SXP9eRKIb2k+3ftSa68CcWDJnR0QdSoI2BVsOs9pAr5Ck/AD
hmJdxta+KDDnUW0K2aL95TVEHLVwWMsmaeuncEL8yfJsliDY192m2jYVywNpznvD5QvViUd0FAmE
hLidwNH4772Ijkj8+Y+yWKZTZ73Pro3QlHPbQ9SiCDjXXbrC0OvWfRqBhTfNsP+ZsPU4bjS4zEiZ
Cyczgh4PLIolRw0KZRoLhPPMZkev+r22UCHSCI0CPPo5jLj7NKaajJC2fKUq9KdovXo8ByldH2Ow
solytBUYjbWJZ9Ul2b41XeTlzuXZpTjNNerQ/0AFBaJxzIv4LD2zP6I3k4GOQdRo7CB3RMrglJvM
w2kX1QdJeAqmGnpq7DCE83/YIXBQKVi7QNjgn9Xem0f0M6UlCCZXe5pLZ2TJNbEpmm8eixXUfyW/
eENMiS7AJdh3H2PqRmeTziM1n8NVyOkUg8n0EZcYMH+Wn6vrsApirIfXlABEBspzdiXSdp6TSCDu
vW2yhEY3j11qbHthKR1/qNVxE7fqeJSORQrXo5YavEEw6IsF6qnvfSzQjEzWEChNa6Gj1FdPI1AL
RgOvmKUGjTUfOVlzTYiSw4VUTp3BcA7gGWS4NW0NxATsJOzBJeUF48Teh0ZF877E+j5qP3NZmA+O
Mj8WWKC3eNBHUjsAk60VSfupDoi+vd0czJh257jRoI+aP622/Hqm5i/Sg/H0jTMArh014zt3yOmd
7ptDVM1Ps0kXiO1QcFSy/WiNU1HiTZMoaFM2Yg5HBNgvBgad2hMrIB92nEQ5JAm11WXOvm1x7qJp
bfTq2j1Wxd//zk9T6kDo5fDLFeD4RlvQhZQlMPM6PImeEF+ODXa7BiE34l72uyRlS2DWBOi46kxm
XGL6TMtZdFkAC1QePkXOHfJi5OoO++uLWQ82JUFMSLYqfxVvYgWlaKkfF+qL7LiXRo07qM6zbRyz
Fc6PaHESVzIMFrfpDqW+OIFdKO+FZZog6Dl9EsclymBYqd/oEMxmvVVIYim/kVtBgdQNgefawVNG
8QtG7XHcaBiZzFxD8IRoRtXEPh/VfVdAszNM8Qv3xg5k6rwuWFysMaFsTjEeMeaiqbKx2xY4kVso
Ky+6Zu37eGg3NUuhoB9R7Tui/luyKZJ6Ic72ZoIbFLGJ0e+ZfJ/Kky6zgdwp05vtJDfvf+tvwjrd
YtQibJSFRp6/9nn2jDEPe06dJb7LPt0vMyInkqZOGhk08C2xe4pq94fTNIbapWHAK/u1jZq0QucW
90xJqQRLvyskvm2FK3PbxtQv4eBnQ5sdIr39yfDN3BA/BIInQ7uDZUDQBbJx9LK+chFz1qIQOEPJ
4bugrlhjcYspOAWnEnVvXb2EVjpZIBS1CJ8JHjm9jakvNim4ULFtgGv8Yv+n+gtl3nT7SsQfgXCX
xLjcgMh+scWiGn31E5VCnfdNbELeIuBBoWtT4ACkGHPcOZKTs1uSSq5e0B/Mc9xQATkphfDzsrkR
RU9CFqcvBNaNna0AebeW9pnHi7kRDKDbyvlwdVaqCcPCHt4rfqnoirVnqSXse50TF90bsCRdulo8
CXKDS8mnIwViSnoQw9bizMTghz3XgJCWdsWhcWsZFJUCLo5FOxLwtMvNJMK8Y5w0YoV019JpNtXm
SShVwEI02veAQsTsBRz6qPaxavB8M8uPyIheK7bI+4neiHTE2p2qDkBSJc9DkTcrQvVJEMTPiEHv
yL0je7CpR0CCCpAXdWCv1E834sDlEbXE+XKMOxIHcVr+o+WTkC7ow5ki8stiFZ+piZneS5rpqLNA
mtVGngst+hEDRZrqvaFA8aI6DmZM3d2bEeBSOlxZRyzKfdSS5SDr5oOV0Yy8+ycT3MhwXbGAkBuX
TCc+LX27OQVVqGEFg6JxUsWD1gLA8UgW+Facdr6TRdWWIvRjlI49Rmccg0te0uaNBlzHKNtte+ij
BdFdS0Hzp7AgOcZTkGxK0EDCyk4MCUjiDRP6qz0t2gmna6nqsOcEa212TCBjK9z/LYjEY1cb460F
YM2lLSA08vvSE9TdRTcd5khapxlcyMaoXnNXs08cKLYJ9Qv7cph1wEr9HKQCE2aWxPJcAUZhY1fz
ih8foEYox6o3qDfxsDrYdUQzk8D81y1Zy7WHthNBadTx7x6WmueErlheKEeYOAmS6Akl9D6TYtnL
ORH+oi/9vm9cJIvEk/t+RkFbx7NgZHW00v9KbHkGhupa/HEEX07EUQEmttZ3rmV52NGIxmmFEB8t
l/TJqV2nnNg3scH2QE1AxPm0h8Y5Yez8ARhsMZhZNM4Pi7sz7FrbMrlWeHkAqaoZGUMg+tatT53j
F2H2/DASqh6oVbsYWtPuRgqseMTOcdCUwsYjbMobIUzys0kU/7SwFTuee4NbPMuyNB5Ts9tnehq/
zVWsQyMlM/X/f4w6zd15XkOb3fq/WoyanKhyQK88drBZK/UlaUZrQ2JlPKWGfUxwxh1F4l4UJcHx
UDMXlHUUH2s6sEdCxZelUr6UxPiDf5GGg3UwtGgJm6h+lxjHNlSFf6UK5YMIg7x8R3ueb7MG5xMB
5ah3jC36IoZQa3aUB6svDptOn4ZEymt4kGKUI9fve4ZZn4rYosaBzhxU5Xn0Gw5QBN802uGd1AtK
EwOaSOu1ocbejmOsPlRjXN1Uqs0MqSkn2RbPec0KZKC81BcOz2opGNdy5ULIy2FCOi1jMby6Dst8
Vm02K5B6wnhUehE4UY8OGcYlWtPnTj/2zNizrDyGz9R3mzVvZlXxVVc7jAKfQ9v11HsoEc5C+yVv
oTh/zElMp9pzjC6xoI04lEHyhAJ8GW9M+yHuyvPouJe+S/emloZN/SHrcq+OC3ad8sR5ZBdjyW3d
5ymKsDyk5O08SK4kqXrOgw6/ZpqDk4E7P+1KOfllCd0Kc8TUexuCUS8NJoBFuls7wROiHweevarm
PWus+HoBNUC2B9mR2DKI8kg6nimqqeWb1s8b0Q/UnMav0XCyRixT8UFZHJza6VErrtowbQcWrk5L
LLJkYyEH49SPJAqwCiBAnSsybDUQ2ZJPpGe0cLZvHgpYC4ADo/mxxcQt5RZ1ycjwOzXXKf124cq2
urJv4YFHrD8VkFba/KHQwt7QkUgV1V5aM3E+6ocSpnN1QSjsPhIq1jZz0gR1+VzaOgti9hKCEQrz
nApHRcC7qLr+3HjeidGDWMaX0tqP/PZba3CC0XyDHnlUaQMpJkF+ar6zsAdiN7ysBXdr77ba3ZTX
ONMhYb5YFlXlFGnZ9Gsq3w3UvT3Rgyp90+f3GLyPE0/oo4wRCvNCy66fmcpoz7JlTVg3QTT8lUQ1
cTmDQaC3ZMJVBY81b3AH15g1vx33qWiBNRDMibb9CL/LU14cDfdWfgF0UGRE8bNPl92GSVFJPOBt
WFyf8T7GU4X32GvFRqmbcEEOKVzGC3HkN/aHsWHklqcMSChIGp8NxBvgQGpX4Cao3W4wcBJUd7Y5
JLav2GvDnGw8JyCpfpBz883VDsZJz/OeGuITTXnSkNLgS7BPQnqn9JDtaEXFYmucCX0JC9O3WaOC
sJAdgrS+lWZJt+unmEJciL5iYXKXmq/yNS52SOHwIXOso0QLcyKOygRTEcAuGCx3C0AGmuN8UME+
KPkIqcXjNTxWT4XJz4MtkIKSjRntnLz7xMERkCoLExm9NPq4G0F5DVTuRQycJjx73gzal8nquUEP
zZd/aW2fdK3YxNaFjb4yW5gkyq0+Ei7tEu57/pZ5ehJsgKBEc35bJTs/d2M6u/TAqKJzAgstM6B+
oCHnthk2ybFJT6TM9jbd3ot8x3W+jzn9A8/grGNA3J52o/0dt0+59jXQhjOUjyoib+4968O/3kp/
Da7ZKvuxCDKpzRHYm8WIZg9fjXpSpgI/UbcXfFX2E8PvFhSGX1wkjpIawAzEro1GcIQNI7uFQ8cF
p0bXqgWLcE65lnLbYXmf7SaCbTHljmRMde9B9OKjqJiMEAlYZ+9pPT0Y6etQ/OD43pDwVVkIp81N
LS/NMPLkIxCxFkOk13wFIozc6NZnXz2XeFYUa4DURXn7K/iwPa6Pq2odVSyqUXV362anFfRw2ZdW
OXKD+Hl+JgLhjzo13M9mw2597oIxrf2o0Hy6p93iVsV7Wrq3pqQNS7yva/A4PytsKHFvqtalj3Zs
krG8HnOZHx2c8KXH+46SNpe/LSEs3RKxTEcspl/YUNN0uExYEEoo1qy0x0X1NeWM+29XUYmuC8yz
aH3tm14ofrErsTlU5CrB2WZ7F9tnxmNRIWgsdGLr/T7rPGi7P+s6cBjXEofXgQSSR2mshi7qiC25
x72CRxjz5pZAZ8hyczskC31Ob2SRW9jvBpq5FO1uojuWckLCl2A9un8p2wgPUTb2rsLFmVMDIaSa
XKVUiXh1A1OPdnsiaJepowOIyblnZ4HygGRMGNQO6KTbGhif8yvwkqMjbh1EZqVILk57UPLzQJpW
n29wecgqiI3GCXLMgg4akkVDS4GYqKd+TT917aWhKNkIx4zjdN0A0SRVyQM+7EcT2QLsRR5U/zgB
+TbbADVRN7zeWfHwe1McqDonzjiQt1aHDdStCKIEwBEsi+00PFZJ/ZCC/eNN7U8pTgLqDmnCE5In
SdQfOeb6HomY2OiQKhlKWKzORXJ4kHP2QJp5pzLcYEHAqN9BPLtRIcHaO9ta+JWoEgiqFSttf8wU
JxF+3cRs6yElberkoQQGPI1RYGIzzbBm65yvCEywbxj8Lv2nyecVPZGBtWK5xgYkrIDp9R2nPyfg
SpMsmRospYX2o0b8e6q3VstC+uA3Zk9qZCDw27IDJbdOYTPjxANQn41tQDTluVUlDzAMGEq2SxyF
RR/5mEC2arV6YNAvZjT7egMXZdObGtwUBSzW75pNIBh+qY3+4OJ2HnLt4GIfmbQ3lZQMjOgxflKc
zFe6hiS+ffHcpzKlWID7/HENh9vzvat4NxjKCyQJtlK8RNwNlrCJV+2y+rKOSWkFmZlcunWrtdqs
xLSXeH2w7E1A92p4zZwu90BINkj0uw5gV56blNuXT3EhjszIfqZfSmIHjMT8xDfjbtUXdV3dZ2Aa
QjYZjODWw8hjnJLS/dwfWdqKsicTBQ9er3GpjJxbGdB0/GaUULCFflOVd8xatMhaotpRNVZU7McA
x7L/RwF7joeraH+i/seY3tIO/e7FkeoTZrUwidm9MLYPFI+KmjB8Mn+bM30byb7z/qwRMzm3aT12
RKmm587+nuhlsGu0D/Wx4DNS9cc3iZ5+0pf6SbPu1XScehRnqzz1xg3P3EqjCsro3jXZg0vzWR2d
UpdS5Nqk87c555Gz42h/rNJ9Y6nvqf2b2qY/+JH74PZXG0NS5UAadySsz8l39faYadw1rFgo/ePP
5bAv2r0xIFDn1IpDiKtf9OGEq3IfuwWmeiQzGJvuj1ldtEocHOgrdlGEmqhgKiWcAyiItfadee0b
IqhpBhF2CGJut9yJ7jqP+6R0rhDDPhIdOkfuEV/5FgU69Eo1nTHdXEoEZ6LoipuEeT4/9KZ+VBBw
LHns5CFCGW4MvFXRtTdzjNp/CvB+dkunonvX+38maJ8YfXNMKPm13gu9CqUxPdxL8lRAYR09Rwhf
874khOurlWEvJyQ68xrvH6me2WqjczCsOHBcBBEsADzV3SnZzdRT6znjz3vbcW7CfoDANtx6E11D
Ypij0i/nOYUfbN1OQg+5MGwGmstDuOxho2eEEbuwHjpw88DB68yklk7+eB04htg4MP9QpfPHKH6q
RP2gtykziDeE1bSGSjzuEEp6uTmt6M9VX1KUpzYzjt3yPtm0Df5OESZFBdgO3DtwbzUMVWd5oDP8
YfKqjXSVII6U37XGpVzYrSoveNSfKTojYmD8KgrGLouK2xIT8ISgBjjhxSbY6BEHNtlGEMFizuEd
OV9KxRkQOqHXp9q5TZQLRKjClafEMT8XpjFOTPCJeK7b6rmudZKGFISze1BTjvicuwj95Ul3c7P4
JOf8HTcVp1OInSZnftN5Nh9nLIvzzHkHtB/2ESV75a7Y6m57rvFDGXb3sCQx4meBrRslIaLo0mH+
bvunaMmRhej8GvEhzAbuAsx6uuIrU0LZynJs7W5HItOyzp2VHGo5U9f4MhhEIBaFe//MoLKba22v
QCzMbl1ShMW+ha46N9YZjmkQlxwIIzf+TjP15qAUsKI6AB/ddeb74F09Ct4gmW0cpv2aI4bXKLwD
WeGMrhUWQ70T/JNWvvcGTHxeux9YULa9t03idTtNcfqk/CyrUSpDMxYs5k5aE20LWiioRVmsPmho
u7TWg4XSs2+vX2239rMaDUgLI3wYXCxGuS9GAxLnt0IKujH156KqnkCd0sXAQcckYcnlrkI1skfQ
ZfpRmgca+/B78rdkebp3qEylu8dRROCBuDKc52wcnyOgQOu8qUJ/7X36opHLoZyYmNZQk1cQqDiY
enJDyOcQOG2n6jY6RmiZy2bAWD0U79n6pw53cGaslRPofS2wN9rq6cgyVOIVncOUa98W8bg6Qmha
tR3jZK27xfhzNpg+hdw2zoO1kNWeyarhc36vyoxnOZ3QKHipjQmEcam/NERto8w+GikH0uWwDLQV
UPJp38cZUi2rfU95a2BlEK8Jefws1CYq9Y6qjreeRZRJkq8H1kTUoGrKA5J7EKnWXocenPEcnpXL
ooxPk6we0zxizgCFvlShCS43aft97UyhiMlMoWKn0WdHjMQpxUbXcc87/NbAN347KMAQcrYTWO++
pVa1Bx017Rba+DTiP276AbDyHKPv9fR0T6wVzXvfP3bdw4p/gTCsmHfHuC4MSLgWCijskmNyYgeZ
hBwXkwRi0d+qys2uYay7VJszAQNkyldgKw3bOi5sNaPW0sR/I7BkFWCNVVy61EODJMJAlznunid0
IDlNcIyrOEk30eDPKymOXV7KZ9O1QzlT0M090PBsQAwKdT3eTtlrrVm72MCMn7xEFIkrGoSRByZ1
v9tl9tuo7SimvDgDUFZS++4556jiNQ9EWCfxxXs0W7MFJB7Jdsb4UFuecnyfA26dWPzrGsrFOWvw
aQl4/qqKJNgFApRZXUOIFjKI87Dqfkr8zqNIKK1ugr55wH57cI11h4qrbQKJsAFavCmgJmDMmrIj
E2PgIciK+pYODbA2HPDz1pIlprzKj7vurql71pVQ6Y/EWk4tb7I+peu33wGl89nCvHPgx6+sGXjN
QgilBzs6U/qxWdTpisUAaIR75OSVWhF0CiLZTbntzQ8bcVilw5DEgowpPPK8O5tdVsJajTXrRAPa
aXQoGqk4py6PsXY0IE6pbHJShBVkwnBI7izezE3XBz1YY52md4dPhnuNRXMVdhE1yQnW8Vs+D4+M
CXprA/Y6zLq9SdXZ75r8WY/vQCLyjm3LtQYTEdmfZDewCUK6KJo3IXGAPIo6PtlsoFj1+FV76l2i
h6TqizxsU7IQb5ExMKw7vmn1FBtzkDEB+dJrhf21HMovELGf0jzZTHTUc+91kj9Oa+6nGLI30mdT
O19rRexYVXuPPaxTQxFDZ6mPNcmpBi0N9s5g3z2oalxviZcQrOFGmSve3VdH/WuUeK+UgEIPeGCq
Ugt7j2MSz1zXfoz7p7wkid0gLjshO8is/GcrwFB+8uSz9g5TV9+AqWwjBP9uQaCaUHnEbdR46AeN
+xVrKo0oIJWBehZrM+i2pnJcEb7Wres210ecArl0yLvzMOyd9KxxnBzBCtbUM9Vk0Fz2mVBWEpp7
WRKwmgotynpo9gUxP+7o1gTj6n0V6fy86EMoyNw1eSQueTWeTYUzmG115xqIpz+ZIxAloT4Z3a81
jlkIGeAY6XCjjEm2gadqYzg2kDe8yeqvoBboE4O8ka8yi3VMgUpQmOC95JYpwM+yLoamhzgT5fHB
aqb9OPAD27NhMsgkYBV78hLCyNRts0aySifJz/CsUPevdAHjU0yMfCdj8ylv2vTQEolOMWAEc0Yv
VJq75r5P9CfZ9dMN32UV4OeK0SBhW2VmzBMVDydGngkfx8arajXoy/IXrsLIs7z8StsaZchAYjHY
oGVsbyPsCre4za6ukVEeKs2dJlDoytFFjzTw6EzbBgboXmBYPSysm8zScLeeN79R25pfkO1e+9VP
UNL7lSvpMWcRwxJ/nQVJVLde+yNqbDwpqWsznpMLBKzXisKscHBbcVIyRGPYrgfT7kNnYexzitR9
yVApd8LMQAHV/da2mRm8gdoZUlgyteUenAyZ9XGs9ilXjtV7hBu8N/YNj2MF1EfV1Bfk/FcKJ7BC
0QYBWUvUmESH8lmzGcf5uevFJcwg8b5VzvDdtBPqW9TAyXdemBJEAKQ6bJBAgzQdNb/pI7lzsNGY
6rjTh1Tc1jRDU9A6JCCrw0WwH3mQP+aS2tK0Bh4sVJ6J5WT+aZjSr0DjDTuCjc+zPwIWMTjLfGWR
r2WUrZNv/4f/WxzxLyZ+FRmCMmUCWlqhGQ9I3N9R0j0MttP8FCCcIWwdLKGVh5ESV8puEvZJVhLM
vMPr3xqg7n7yGGzLObu7wLwmzdA3ffTRWQCLKOzmr+omVO56XdfYUby3QcZv+u2cJv80R2ExtRCn
1ZOlCSBSeJPyT4tIPVR8UlC52AH08ughv9YQEs1bZkFNXpSK6TWD4NOJDJFWp0ErjbPtV2JweJko
6YM1CuCVhpPFru/0msb+Atbip857b6+Nyj+s3synbGs2ThS9N1PGOwnuDMB1+121Zl6QBLl4NDzY
VsxDx0iRYzCTTbo6+c3CdoMW5H9J4q0Hn5HXipyDRtWVLSse9j9zGuYuLXn0pHIJKaAklycXL9t6
XbSjZ1IvCKCu1Lx219EbNSmwuKy4OLqJfUpjBVQ1soRmpa94wp2jSaZXpCyXlzb9cfR3TXLk9yte
Qkp30WZb7oyl0DczNqoRPydYaqCYXX4wayToaD0RS8BchmU/m95UXmfNuRRNf9SpIt3m5HHrRkM3
hEK+GVNcOaAQMeoOuQizRlvI4/PelImtITnk48auCP7hRJiG5AscOA8sOdVnfXgfIYhHxvRdGO3e
TXnztXrMm1054T2lI7A7LIiKXu+EYjEuSku7LTARwyqOs1jwCENYs7HAGjeD2rO8o4uv3xK9O9bp
y5C5R00XQY7pNR6LsHMM+BXfnW1AmtQwNWWBhm0LdoCjK/xr/1kAZzu9OboVsVJGt+xawZfxkxpE
IS/oPbGjgPN6SLXTJoufkG5ISc9hw3ttrUD3SERb9QvBkRADOShcCmZYiytq9Wilj3XqfTMfl2BK
bLUmj/UtzR/aH1BRP6tVveDC8rKJXM0ux6e9NMQXvhz3plEv1nlHGh5YSpSbuBJvdpLvIEmR62m3
zvgWL/Ne70EmRz+oac95VO/b1Dl1GsUhwdy1PkGiMO0jvlo2WzBB85z8lW2c0kTdeX0ejpQE2N7d
Hoadrr+0y1+uf0n8nhNYqoYhMkI/jhCstZaiyDi6ah9lw+nhqnhuYGivJqEZCe59/ZoqdJbGfe1V
DmXi0u0sQpDGThVfOboLNEZkcPatObUM+ejDBrkviAxGwmQBcjDr6GKHNkL4XzX+QENgR+ftJLFy
MV+kDH5ph+8474+a+ZwngHCwU0183cTuSPh59HgjnOdsBzGJi0puoG0eDfpC3U+n3FXZwbaCwvPT
6MHoXqV7trmokhW7/Vu5y6GBJEaXDcNKdi5QqxQGt7QMYk4NFfRGN5X3Qjsv4gaSheLYym+m1p8p
HU8ERW/WfTJeXG+bus//q77OHlYGWgwr5o7D5uqncIXte9HjSE7Fyg0cHZhJZ3nJy2WbxmvJ55Nb
X/WyxRSxHM0B6k1eXSpw97MG/4UrShpPYl8hMeZJCxwK452BcbrSDy3mDkazIpqIobGD4zZQswuD
NiMPYHjuS0QUPGT0DSU0X0aO3yTKYfFw32ADW9sd5w77uXIA5nGb62VPPIbNU7nNTUYTjvjlT2a+
US3CLAjmbIB/EtqTh0Ui4GYSVu+P+WeGT6kw3kjL7wxGjB6T8qZTVFY/BpR1IKPoi+Owq9leLDO5
TguZlWNAyXCjnaWoNxyyAwo5xYyi4WqPS+6G3iT+NQzxFWamgmTAUcDsHdGToHD6kl1zjkFSnvry
A8bCMuFIco9YLgjVrQ49bPA+2hQhEb+uMdRB//QE4ndoUuaZNF/AalbpSDxq4lbj9pwG4CTUu0w4
vLJm67K4K4sLrifXIl+QcI/EW5Ma3+iepLQ9ZFzI3SbqJ3ZFOzpXoPgi8lxr9yG16YgghUWlwIZv
i8poztCOvGgKqsvydGU/8Fi3b07zqGOzBELpKwZFzM22M4g/YTBzI0zUByXrz4Dv2fy+ZmzqAFUF
rKohBv9mPEBlD0E65Y7C7Kp+KZzwCjHwovxU8DsNBS9O7JtyJJnPMsPDyV5rV1v7aovPkltEjXbY
jHydtue01/wWyAcNLMrE334RxUerWaHH+UXWIEUQhTIdV1cLdKbgxOX+qPF/HJ3HcuRItkS/CGbQ
YpsCidSaTHIDoyhCawTU1/dBL968mbHqKTITiLjC/TheF2YSchKuWd+SXV5DI+Z1MjDCQIuo4znE
QrknJEY3WUEXUu+rsJmTLmkHnGMbW6eWfmmSg4Oe3eH+udwzzJ1BGEX45UoZfeuzU7tfpaouwILD
JtlF1vCoU2UTw3aiu1jUrf/q4nxpJMPJLMPfTg3frXhOm2G+w4fYO5RUoYaeaLTE3wCOOMpILAJL
4u9JW46WvlVxi2nKwhyaFdlBVx+DrTxdukZbi1z/hGx+bWcqJhVdeLIC4luVNYvzmy1w0PnOMm9U
RCq47eKFyXy+q4bD6BC92BElPa+KulrCj8Q1aJfUpvgI0vYpEDcCenlPEOYo6lenFN8dXOS0TU95
RofInZoFYmbMs1+KdqH2qSrvZhlczC+lvdaYz/zmN5X2BJN+6428a9QIy7H90UuDq07zUZl8xANh
P3wyHOAfjWDYRE1r8TTPNl/WIR1QeT+rEb8llxwXN/tbhv41DU0X2tiEyI2NopUIEOw4DNPL0uER
NreBo28EsE9HLrdVzUZGnxclH7KSojAe3/s0eYimuEm95cm8dbn21UCjMFRBx2Lvp+FLIcYX7d9v
UfTbCO52Dp7AtCcqlgUxs7/9oTHh9C7TtdothZ8hvC0XimWzW462UwjKurzV2PPUGgW/CM+ZE/JP
tNsyBBVV7aXZO4f3Vo2HB5q8nVOKZXV49Dq9I02O3EkXU5nwy5EaLK/5CCSL2LBzxsKQnRaGi31R
Gg9/ZEc0flMYKvTHqxbkkM1QHb4cK3B9ojRnw2rXp1rqiEqKKFjbBc8Q3LlwJjOSqRvzfzrnuYke
XuG2l3G3BPo/VAQ5VnoUeMp0Dh0yQNdBddTindx8pI59laONQzKxTl7mOlL2U23C01W8GBh/cQjR
EoQcs1Pxc+F9c8fwSe7QCiXxXpjWRsr+2lzx5peii97D8m7g2MmBWgWZxnF/RqgK38IY14CNDCiK
xyw715XLAgQZm6V4VgL5eYV53KzwOsGJFNydJOm1MlabFWxerEQWF4nmcjSCRGWdhZuV3AINAM01
fuPwxrEuAVnHCmMwu0QByS22tOQNlWuOWpisgjuLYfPAI1AbC+lN/XUqF7jBmiAIWSxV6rzk7iAC
XUQHBCdspNUtcoj6L9bUZ6oagLYY+qtwRxyM8DZYEqGwVy4vMZGwJredVQPKqzOWlI11bTN9+ZOy
CQxteasqfDOYbtf41uVqa4eEapJ1lxaYqUTPEJS7XqTbLEFOCenVUIKVwqiEXFyLG4VBQV96xPul
bUQY7sb2+DyUI60CmtDhmaCeX6EmTeul7y+yi/aXf43o8c8FakwAI9Iu2o7b5jE8MZxOycqmFC5X
1QdTAQc5c7f8CF7Fg9dtVhxfnG11Ab27wNIyYlK8ISfGk62njzmau+cm53s8p3AGugwJUTeS+pYy
O8GzxDaRWnJkcTYo35FfMDq3uj+pW2mfPcvbajUtnR1CAfHQDwq3kIrlmaCzpfOPhsOB0I7ElMkH
yxEgJL/ZBUkd5jkav1x6h33OalcZ13p1NO8FRhh7w9fWJruBtFxOjnWJRRRnOeqA6TggBx6Bti/y
v/EFlQCdMr4LytAJO3y+drSPbHaueMx90Q4HC9y4uW0jfuPZpQhaUCvw3POjdRPBPPyA/Ch4zsXk
VqwI0x0ZdW3Kz4TqEOOd65crqbjjqUEegIezD0jNXjuKR0u67rudHuwle5+Fe26/ctxSFActc2NP
KveohNDBCPhGuwJaHV8gZHiuzVfhtkdMEiox59YvJl/rH3lwKGYLKGO9x+aEMQr7PUh41XRSWKcH
x8r6rm0mp8PeFPCIVhU8nC1qV8U4jdqTrXKQPuTmrpWuUT1r7i6a0eBefha6Z9gHYZyTYhsk56bi
RxjQrMPMEWe/4fY4Po2AN+Fdjt3M8FpUAYAxqNp8flHzLvh3hXqThmMGrd5EBqz8+Kkr/ZWtq8rA
+NZNsAhvnEQIpBmzYeCjGIyWKNZRsbFtSX4UlIpAgOz1E2VBoz9pBlom09aRwg/FSWNwYG0MqMob
tgd2dtTR4+NBhtY0LfHf6IzBkGoSz50QiEiH6iapi3u7Ug8GW87oqfjrOPHQdOrtpkrJrN9Ctemr
BwcFj7ePIYLnjKQgFhdMzIJvMNl+iIKHx540FTfXHrZYtvHWUjbjvc+W47Tv31VG8iHKlJMhrXud
xKYOIfbK+Uw4a/Ea4EHTHjwiebnn221a/uGj323qAo4lyy5OWs8sjxOvS+AfDRTUm6ze8hCjQmMc
fk3fQ9QJ8bau519JIwHxfSLqzl4am8rgVA2/DPloDnur2DeNJ0s7m0jUdMeprtjLeEXtM87axnku
kZPGMt75hYjDrp3TRG5WBmRf31TBz2QtlYLLorxO1soucWetzBHTy0YlHijZ5sVfqu00dQdmx4di
Op2rdq2DLPnjo+A75J6sCIReDsZKM09wW/h62u1wQvtLZDGjaN2hMgMHG26YIebquVcvw2kpgzWo
V7RfrHGlfKNMJM//Msm2IMi125pw8nwdg8LgFIpZBaw7jN4o5Y6UnCxkfWz9+VLj+2Jz0LwT+BFT
hoJAQaxXsI1clt29oZxxfikHSaiH3sBrAyzXqRYy1VCCM2pRnTEeBucUPnZ3xL7FwpsnwP/pPify
PxIoWEsSs0S+KFHpqZDSWFwg0MUVt5wZRzosT+Yquw6hOmFqigvqraYdQsxg5ER4YcM+J3d8VWqz
55/zEVtS0C9qk3nKCvWN+S79Rdwo0xZUBAX8uu0AsmxSbsTizlvDr04uTbdhrp/DDU35Bt9KzY0/
Z4zfS4MkR/B5S0WxFO0SvV3Gv4F+GS+Ig+VrBjzIp0vOTY0Xlo0VSoVH28/h22BHobxVD6NC3XQf
BvpCmbabqRAAffU6C0o66WYRCIF+CB8LbIGN1XlqfawQHWE+klEwP3N1w8otEjubM5gXJIVTQOwm
yZWrWjmOjNIi+dRyyOjjXWeZaawHRvI6phsvLjZ1w/GxAnyQXPrVh0ZXuEiCfcCH9SLQmoNY9bdZ
sEqRGA4XMGdsUyoZHMB1YivD1qreMU90qiXzAeJLHXVjmvC1oRyEvN0HgmZ5D0dkuMPKmtZVhkOM
wcSiP8yerWmtANwlzqmQobNyYrt459LwGtJCAMRBYrNSUUx1m+hjcJajc+wjKjwPKadPSqe+QqnS
ykutxP25CiwPJE8JfoQAi8RVxSJ4MF+rfhSi6568YxRwfLIgFCubk3Sl1QctPDc8OAy2s5vzlY9L
USKRwS13JlMqmc+DpVkz4ifdzkOtJsVeiCzeObUglzEElkuQYlXwRZSjSdCZuitlj1+tCNeJvi5g
EbDL/9crK36+EQYcq5rPAJnkXapP+sXAPgYOhUUlMZMGd/uq/koiVhNbWijErLh49BfRM9RL3Jng
glr9lRc/crXq6htRMx1/pF73vw2ZN9Qna14nXgu+tmbLw0MUSfoVnibkZ2wiyPpr5tMWronc7xO+
6ukCLWLUGUKRQrgQBym5m/yaYslihXVcUW8Tf8ciw6SH4NH37bPu7IDKM7dt15nlcVAbBBdI7wzs
hwzlrRuzwS8XLX7ZBbu64cRpMDB0Edi6b8AFWYJi7TqoSAbanQFZSvLfR8tDiKePbqP9m0griLB0
n7s/fHnQA36KemW3m9H5sq1tA5pdh/BQe01FMFJ/1/J92B4YY8Uyk0sQSkjLvARBQW3dmbxpT46L
/szNnOH7iLzirL0Vxk9mfY+11+MIbkpG3PyPCtBfyD+AuEBEtbcFii4L7b1bw8apPdPfVfamY8FN
rY5SYzpix2Tp2XMtZOlSRz6OfWOhMs5Y8w5xxWIva6AxYGdCFz4t6AUK3hUUMMZcJarTHj8WRxr6
1Ar4Ckck1lfqY3WZvCipxbk8WdcZA7k1X9quJVYp7pfphDASRsNNsnjg15DA6KCoSywAXpfApv5A
/7dK5TMFquiY/2AJXzArzst/FCWR9YO1gluHN1/KVmSdJc42Kc9TA/qWhsG1TDKnwKqse3aI/hfW
26Ugk+NM1AXbc66vhEE7GeMu9zYVPeLG1rkn8RMGVLhUX5DgzJ6p4B68R819pxyxKwQMTLpVna6M
fFcjXsj7g06WBkIO4tT69liGZ2W4STG635JznRgRXKMWNZJ6iNGkPCZk8BPM3sByecyoqwpaSCDM
xbDH2kOMLe8Fxx0vXXni8bN6OksPdBiAGnRicK82QX0MZTIqZ54ED5315MnaFUPOKgCa1Fy+8liF
+YaClgoguphM/1+6s+h2yYHkSA4O/pVxC6UML7mqsUp79v2OLA0WMlsTsyDObWutzetD5stLDQ9P
AIWJvF1OnwNMUaA+SrIuWAhEP45YgRcgFSn4HU7cDtVlyu5jD3NWvkglcQnIauDQ0tyyYpalRUQm
U+0P29CRt0EZ7cQkvAA67VASqkxzijYQiS26kWptslY1W/k2p3mMxj8u7T7ukSoQCiNepIRTlVnE
hT8iGw1Wf5Z6ZHjpVmfswpREU7zlPNEG00krGR2hrcygNAZbEiNRMvAYhyEnHMjd5Zkr5Gox6RKy
6kdTEo9h4Ah28pVsEdotodGmQxDdBcbnqrqM1XkcBH3GMS++CaTheEdnF15rTvYi/9TqaZ2PXyn2
bbSe+WfDyTuSPxWT8iApNuoXBDLKp9G04KxL1y74nDtlLSMv6LcGQ7ESVEIiYr76lDoD9hr2o8Ti
WOFlqU4Tp7/evVqrhUykbxvio4yKXVavHId0xM6CcMO4BsQCxhOTJg3XY21c7BRqEA+CNTBzTq1F
LwgwnA4pEx9WvHXHJFsCiB64QkcBt9KrcyTYZf3yIbcJZ/n0jNSfvCZ1IiDcuvrSIbg0ZbLMup7Z
FzQ+6ji+u4bZZ3Bp5HdNxYr1/czTi24AK2DB+NPoRyb2fvfZlcaidRjtXQZgU2n1krVPsrHQu9+m
8A3Rh0sg4i1FdQxx0vSG7j3VK8adgQEMZI4J12l3QipU0RI+NpKlYBSTsRUVCVKGTYSC3t+EMpgb
Fm61guPH1h3qfbz0XSjcQKcxUGNOZ8XOvcBh4yINTcbuq8/JNxuoA23OxFYgZRlws8vOSkoGjhls
fYiuSKpn17KuKjZ3NQNado9/Tc5uqO1Uz8o4lcwJzBW1Byq3RGI7BedDqyAFVKwoq2Wg1JRxvs1Y
DPU7gdyTFHNd+RLN+MhylADtZWJsQjNNdhJEVFb/5WEwefSCQ2SLtwiqS+AYPioQ4+qP+BUM/07C
RYAQWGI7b8JZq1B3m46Nvkq13pv/GTy3EUmS9M/XtWNhJp5v8x0Eco/JkRYiat4LpBSFyFjJ2gos
LeWi5y1GQ23tD4y3WrNbZ1H5NDiViE/Cx7wVhf6B662jG+pcQ3O26VifSqH/1FJwJQl27Zj+RmkZ
GEQT3c9ssJpGLVwDQsHq8Va0uNH9ot3LdvDIlCRe6jcKbb2CgjtJ5PA2FoOxUXYuwsn+zMb67sg0
jXPN7cZ0jxl7q1Ttv9Y3MJPTRpSsvvLcWvZjiD1BpdVUd00af5RyoLF6mUMFi4PfaahsSpsg3+Gg
KpAE6t+BM9MoiwmlUAJ1UnV+q0z6jksG9wUpXug38Pc4bQGuK0DtYpuE/RXtzie7lv3CHNN2G6zx
YODYXaXHfEhust/HLMDjPZgNPJ8NRUNLwoBaMvADma67nSW5QgIephi6ybyVgQ1B0Gjj51po4HRO
NVEDkcIfXoWzxntTJ/U+gZyWU7vitWcNiV93hcRRRn8+Ememk3LVdQOQID5HRX3IenhNC+s9GaAI
CnwEIB/2Istumiz2szqYIrmyFRLU4wCLe713ZNYRleINQfiLJh1WOYBARoQQ1moib3DWHNgAnsgm
wWzN4QJWlHRkW+u2YX80GLJVxFAZPp9+YZk8/dleys2T6oh/Zs37b0mvwb9V41znthc1BiseMOqH
cz4Z8Y6U+l1qI90eBL9fujYYg+ax+TfUxr6F8ytZ/bWB4rywB06VvNsrJG4kyIkTvjzB6jZntDtN
55LlUKxom6a2vgEKYmEhsAZSFwqnIsFOw1g/8dNvYfnvCafuIkTAxY/oQnF9AM4/KpPEe2PmW4gA
7A+LndYErqFE29IhpSUESctgMLgZAhmr+GPkefT14ShG+46PVGvbK+B0si4kEG8+vaVKj89j5K01
GjpKD89muykDv9UYM2vpivZjcs7QbO+2wvi61jd1yxU7T8ci8g1K5oztTZS7qmCraWXHOjQ2Sbev
x85LsuasaTgpDecZKf6xil/ajIKc1/4aamPMX1kbeZH2qDVs2C0Tiox2rWNQFh8SZJM2tLiRYswk
kHwOuY3RnwkSH8mKKihnrl2WMXNMUQi9hvg76T+nuIM3fsi1H7ibcKKmRcPKF8qT17cEJU3MtdgQ
4tNCkZqzTs8GY11SgEQNolEq8Q67lFoOhBPZ+Ev8ZYwhrZplCVwpevVVoh1r+FyUSFqVQ4hnie1O
ypoREBoxmei0YubjU2MuhRwvfSlfyuNOIc0t+rWCj7rB9kSnzGHmSkjNoA6ylWkAmSCvVoql4JgN
kmI99K/a/tTsT9BnRI2v7fBeJh+EHjDq6emzUGR22aFpIoSG+qoRwaGOOGDadJuC1w7aszrHWurA
ifxmE2eGm4MgKwSzSpkks9qEGAsZgGQHpXNYBZPSRnAroWiuCsVaB9rDC9CWcFDGH5hcC+PZiPZU
aIEbGZ95jhq5cRj9/oHBJHMn3MA1XBN1goZTW6t+yauGkB001gAgqBkP5fCSbeeopCyX0yXO4UM8
+btEm3bq0BGLIkh7y+nq2MmpO733vxTg0qwgDkU7sTvNiQsb0W3IIOakgT0lIPPQJ05ZObBO2cTE
yAZ4CXvBIr7vGSOBNRSa8dKpxTASkMiiD/Vd5gRmN7zqgxEHBdiB3FrTRDJoAYGyDJxmqVLvFvgD
l3HKdNWQVxX/NJFfZTaeOl8Hk2NdVBbtbYs1u2cM0jf0GgIZui+2nJoXREhekISbMs/ZSNDJgpq6
6Aw3I5v/dWbLYz5coupkAJhbOJG8CQT2D18+1YRpc0Zf1IkcSkPaV6w/jMz+VyEJkib7RgHiY9yX
VQvIF9i1I45ogvoKD8FxWvp/ktm/E0a0Vyb1bobTDgvqwUJpSdwJVHdSWiQA8JZyyWGQqgVkYXvw
Avm7CY9+Fbi9L53yjdNxCxcexNKrOmQnJ9M2yVSfJ5ORNjsbR3FuY1TDP4X33ZmHELP/MADpgeT5
zDGuBEhzImTKGkk3gNW2FjTtnKZ3cDD7FwdtSkC/5CfR12iQ784EVaLtv7H6McVQ+GyxNuAoTNpw
q/U2c+VfwVTX7F32wyc1bLdSrq8Mv/iTW2TDUfAY29SlKj3T47V0Iq2ETp85nWnJT81UwLvoHn8n
Ayn5T27s0xiNy7bSgKjJngGgxAC1Fjfqe92XLyGak9FXe/IwCQl+DQkaZlU9QLskUL3nihQP07CI
swKZFaKsRv5VT92LRRGl+ca0bk2oedEgkT6RHCc20JB9wNBZ94zlZNX5t5q5rJGhWrJwHzvlq+w+
2m48Tkl1z7vpJavRUZDGhP8e1mbyI4ZLS8JpMLxJtHFxxRQJLz845uyoTjxB8T3mwx0CqvQsWllh
eYNnxhon6NgfNQe4V0B0yZNvk3UKhKxRrryvLmqoo8DtkPIaGqH2Yw8+I8cSXkz0LbfNoooaNwii
a6s65NKS9GiY/TlFvM4amWaox/ZGnvBTJYoBpeBpkNJ7OzlvuRzcDcbgCoM6aD/bTLH+ZIGH1Eqo
qnIgwoyQoHOXWJRliEHOPRPaQwWtBEsYikZ7agoW/TFZiOzli9QEkh8dO2TFmS9+rIhHHo7rihWP
RT/B3zoPhQANGMNtmIXM0x3a8q2vrTenjt5ru3LLQPutG5Q5cVG8QiQDhJO7Q10fIVyST2w6J8Op
L6OhLiN28HKJtsqa9tW8RLC4w/36AxGELFueYSgfYWufacI40e1DXRQHS591FnWACa8927rbYknO
UtNZGAJ/DWKSbcj6gjCvBHdBWzRv0GXfuLw2KYYNfXjCgHoviaUrRPqUDkNfn+wqeTal4mVFz1OK
mqxWfsp0GYaDlxQ6YpC2uZf+zffFLwUSisZurc9fNynqmKcHtG3FHWXT96gfESVe+qLaGUryUvmQ
wLQiJNxUc8cGncrzJ3+fjDxso/wLPtaTggh9/6kndaQC7JR07NDiaK/OKREGStmyU2gLwnuVKqdC
KMukF5u+Hk5h0/4bRX7WU8nNzep/KSXSMeajQcvsOR000pRWpk/7X1tfEFwu2jxbcAijNoYPxWrO
uZIf9RHxJhy/cUS5XnwQNXdWQTq4U4J3ys4O1BWBqr2bU0nslc3MUuo2djFXHf6+CMQBPhIciHTZ
OgfSFd2CyWYvcQBBZAhSxatRvtTsU8somW1EvHmzvSn5zGK4QOpfgd0PCg88rF/RuY2076kimvId
3DzQyLckZVKDKy5AitEgGOCVVdJvwhcI64YAsWm5BWfWcgaGnAZw0ZeNW2OvkRmnZqgYmogNlf1W
MZmSsNONWofVBoYJzBIzXQUzvqWF0tj8EQxLqfBlD8xgKcJGvwMPBvOgRQlhgLYsIWhid2QuIQFx
ScaBfDFkZHLo9SCWQsL7BgzmeGu8EmakqqBHKJDovkcJkgV+ODv4gCpIvuy4yeKSJKPAE91vWY+r
nml5CYisRZ/VOcTOV2wD2TZpjr2cxhSCPsmQ+iU5+zFVY1/vwXps+yagJ/Nhu1VYTFg3Wzn6Nn09
IY6pUNApCB4s8uCSwtpKxVVgxUq651CcJag8dQzQVvq0mOrV6GONxkAZhZd0DgkZsGyP7Sbmehlx
/rY6YnDWykjMfA0MMQwBbJPdICNPJRR+zi2FcGVHeM1oEOX8TW+spcRyrFLbFVkVbAMHlJz22gyC
cxx3nlQxQuvbHWXv2j8JtJ4Jx8r8BviwkBs4qTJGSq6R1WRmv1rwZE6FNG9NdT6M7L+Z68bl1eru
ZTnsyAdx29rjjKOv4kPomDLOEkWCBWos/jG5tmXDeFht12aFqAxuRMRew4LlqfwbcedOhFxxJOrG
FbmE5pjsS4xNyQ4HA1lNmcv/68WbVm0j1TwEerdD161+4Gxz9eJ3/mv6eVyKraRGwJ+dB5hAKhhE
nwEuAdyLkDlUjiwH3mH9w5W46JsD+sZFhq25/h4RPMkBw2PjR+QUel3KBuTqZzwg74lzR60xlUfQ
BxAeh+2MdlWTXWf+NNKlFRv+pBY/If873buee2r3D7tIpXzjj02iD4ENLonP5OWqDaCvG3AmzkS3
KMmp44bLmuhIWNkxxFSBnbPeOgGryEqcEnt4AnBCxlIeGR4zXQwsZU9eMqodJAo3WWo8sObUsF9N
8dsgTsp2FnMxQ7zb4jzZ0/9ld5p+8Y7rInuNSGgV/VZFHcB1B8mXhSthbYmlOZ1NXkkHnaeJ/IAJ
JMV0j4Aij8aVjGS/Ht8b9k/UCiyLnsVM807/QKezFHqWQKIQ1pIqy2ycXhXJMgQFSKYUNwqzUKPy
AKYwflUQZWsn+HcJnDR1VkQJZyWQkuHuRFTpdSlK2fLNwWAXGS8J1T62Z9bvEGu4Smo0Scl0CHGY
TDj5BQS3Bst1EyqgMXho8ATAdeGPGqsgtN35QCFmda2h86jkfmMjLmG+KiANaPI59B2mo2z9ONDC
Gk95b3m04WQR1fSjBx+RYtf7uw40u2CCXWDxm6ApCOA+BopQKRwpt1Caqwc6H102t03FAIFxdwMI
zx6GpcykSaDBmwq2PgFUywr3FTLPUfVSmDAm6hydvy8nQKtg39FXyc6GhWYLgBfYYQMmo6CylkWI
GQdTsi+9VchCB5bUVxPmazTSQOKi5XxkDAaoLXEnmaUoolwFAYXDXR0yJkRui5zTDUNgChFjQUwR
RHsV8AxGMFkdrhQzRpebAJYrWQ8ETz3B/+tDQW8iJm2OFzVMDRKvaYiM6ok4iVAQ9MrHaKdHbow1
TeMmx1ji67mr7hmgsSajGXFLljFTMK0AvRMjXMLH1U8SubUwKzR8N+MIrQ9QTR8m2zTRNiW/QmKw
G0O8xKV1JQX0SEpXxRbCD6GTpf1q1pRGZbyH1uQazvzfzQRPOFqltumxTTm9vp8du6Rf71oFM2JA
lEWRkRvSQ0GRyc5CHoukGCYmMbXs2uBJYmpZTyCnFS9H4yqUbkXO+UpH24A+wiM8Ba91teAPGaO8
bsMKxqi0op3cgA+9QQZxwxZ9ETd92EdbWNnzqje23hrxL03YGXRXa5YCc4bq5mfDjJk3v0gfDZau
Opvxz0vmf4j6x5We4X+P/gSYzL4SriT/qxK6L+sxMjYCDOjmPzWMHF6yljQDI//oqisow/+dR6hj
TECXsk4fTi1KDDnyfGwy8J3xv0g5u9hXzLAOnXTbfEr0WOH0CKSrPCH25QZGsLQfMQwFyTW335L2
Yki/gQ/EFAmMYZFP9iYy/hzwEYldectub8Jtql6z5i2Krn34Uut/RIan9YfVvkrtbWJgq7F2rSWi
lKJ3UJC2/FHQk3doqgZWKhny715cDHFUos1APeVE3yMabeCNuoWHYyMP58C/gB3HQL6I0EObqA3V
BaD3/o6wSksvsrhP6iuN/5k61PAMdh6M0qug8xseYUi6rEtS8ag8FcJke9gkFtLTEvKDwsa2s//R
tOmZF2QFVrh26cQ8QQhjo+5fG+w45TydRDzi2LiFX7GS/RpU+xkO4JalkQ3vw+oeUQdFZqxcbVQR
AADAS7ONTy7HyL5hRFiQTVx5WMNCUDBWgnlEK4/OZSDXxZAA+jgQpXmUgsJERJxQgvXLp+zXSyyE
ruywsk3YJDLpoJMWfA0OI0Y1uerT96wQBhgOxoH3SjUWdfTWja+uAWgHkyWjm7OwcOYdk+70kdk0
sueJWZjyxDBnS3uncM1qXfV/kfnJQLlrWNTO9Z3F9MZG2ItoBmQ2UkzU5YgOJ1GiOxXLrKD66Ayk
r8ZqNlvHyWkCXdSrawCR9uQmMvN2ipOMECKuDJ9I1f4IVJMf5pAHj6H85sqVzHcS3HjUP9MACMRN
iX4n7S6jiNe7f4YGGV6/83Vq0yNrrl3xV44Qxc+2vU3tVcP4xX8OXeAmBmZirt7G4xdJx6uoD8Ec
nxo6YGYA9TOrkF4FK7RGfsThW7EO4rvdfmWIYwAU9Zg32z4BCUV1sbMsnS/qWJpeqbwZLO7b4ppT
k6SUoI54L6gHQm1ZSCPalW+bJbaJFJsAo4VpXHkd++ZC1Cc6CpA48T0BRjLJb0VBqY2CCfdP0KPm
di5F/9kr7LGzvVOfjeI6oWizA/gfzMKbjJJTZYuLQwFsSFDMUkbekktisqquENqYHwbi8MLpyKVF
Jml8E0m/BBbR8u6mKfPI8GE3X/xAGMNN/5VLGyf7qlCh1dr74PxGoCgKViJh9MNEatXGF7091XP3
WByEuAjrGuhbRzuF8YV/TUI3KHaJfkabP0gIcCRA4cgKdbp0DNc8PGjirdkWpZcs9qgaY6Se8bDF
CMSMb1o38rjVhX+2Ba1o23sxWlOrxzVZSKfZ5Dc128HKnvN/lESyn8KKHTfqSTpRenWvD2tO3fEI
hAFIOtkT4a0veUknLK+QlpR4PKiRvVNjtBm6uRuSQzAQOzd+mqqyqUBCEIzlip5WS9GIGVVITlQO
IJ6B/8mEEyhgwMC0AFQ3FBCKib6xfcGmmG6nsJFnxheo+SdA4T8BGlA/ZNJttbcoUq7ser70tN4M
syULP6xoTZcbtkzFNmK2KTNwsgWwN6fYR6em1iEvRWerJ4UjbFCMDh9qrdyQ6uOCGN7lQCWzZHTh
/3pd8ow0lTUlRKEiZsCZb7Q+vhHVuRt7aafN4aLBsE8oq3K7WyczoL0uDmM6N2scN3NezGB/FFxq
ZoTpTowHS1TkKmHX6ONXowcP0k2vHfnVPTazxkQnpvobMj69jPFVqv5ICNl60njhIszzNWUyPMvv
cVuZuxxglh9nmykxtj4ljglzEkAGenRrB/heCu1tXLdbjamlpYZe4JPiAnYwpORTiRopGGqDyNFa
HJaSzuqpn7zY9u+GiRNPy56qOkgL1egsrM/boGVBmvf9c6rYTAZs/UkRu3Yaf6Waq09z5sGGJYM7
nycA4RH7Tna4s5iLw3FY98uxF0hFamS2RDZRlym/JUmchjr3KNWr6aFkqddCa7v9nOua+UxV0qC6
a5J+MEW7UaKKLZwEGUU78UNuY5QyBSvDZSfDYJ+Ko56VX43ceRPY9Nlxmc0Lo5mv1Ru0w6PzLSDq
jURJLYKGqGLNvCTUuhYZD1wC07nWKCx8eI204ED1VyDTD9gbr73Sw6b665LulGisGYdQ/uug1FHy
lmAzZSn7nHIeUt3+kijdpF8TnMdEflQF6GNQSSKerUQYHPvh2672yVtmSw8DcZ6Peq2uyzNepq8M
20iRkd5N/hWrQNYCOCWMRvkZHEhdZscPXUUsFphF+MOpVpSTzs8O1+fUW/2lMeVLyJ6wi6GLlHdV
TN+VCC8YPr7KlxWN1KKs+/NZJQHS0/TbB9T9w8A5pmXQRems2ffsdXu8NVD2LePZ25Hnt/8SaGGl
Lb03sn3Rq/Rm0AeiFFibZro3HCyW5saYmNMX3XUytTNcyYOpxYeR5V8DB7YRZIXKu4opfx5NB7+e
NkWX3aDymIThZgScy1LAsEYZ7lEcvnybtakQmOxVZsY5uPaMVs7K1TVulHU51GuN2AvH2mgwplNE
NGlsH1u0vJEUbAbSdIkcBjLuEz0BkbovWIviMuBgB7FxkVuiQMmlF1w8ZGoBC28XpfynJK7DfBOH
9qT95D7gp5zJlGBhUCitFwcUwtZDgBupk++oG7cTKp1YB8sZmWutaN25NwyBvtjT02TKarDN5S8y
RuUgh+VFy5V3O5mWU/w0O2kXs123IVuNAWJ8bbH6j6PzWG4biaLoF6EKaIRubMVMUSJFJcoblCJy
bsSvn4NZ2OPxeGyZCP3Cveem5pMtPxMgYWDAyQ2IcTmxDwXTCYJi7+X+GRGTfK58B2czA3ACvzEe
rd0YqojDdAHAkJc/DPayj7vrYD6olht8+Bd40xHYLjpIaxPpbj+3qAgdi+nhpzOfR/SjhBIhz45g
nLb+8OQG8ROc0EewKnsiLk3ESP0coGFFAK1j4iAjLBl5t1UGZRSFxNjfksxHGkLmX5JhoAHqaVNp
JaDZETwXOUMmeCgepMVmz6kt9gVk0IiHvlLikvDN9rxL4KpLplHvg94SqYGAnQXyzZPhU0iJC3vy
CLTuX0LOna7iQ86GoeucvTCq0wRNQCzoV6M4ZDbtmZzmQxDLU1n/aKS8beVi18iOre/jRcBKbnoP
arRP7i26eGH1KPgGku2JtATo7faTinBKVOKzRtVcgvsbM/dtnqz32DT+hWN2Cdt5A0JO3sopfXTb
dJd1KCBJ5XI9BnQYy3MrPBZu804j6UQwiw4xci+a/h4imHwR5YZuiJ/lB4BUAJSRNYNLCMFScZnl
YVafAS+kItw5+koCcCke8J58lSQM1qd22FvNMY4BpnE7npzhZS54ae9BmMbpUhUFvFJAEwTXsH5P
ku8IkJrLN50v0/gY+RgKl+kUHUtaBN+5iPzQIHWlfc03ZXsFFTUT6+d8d9gfqxfL/puq+C5uLkny
2YzPjF7Hm1Wc5/yDFchIce9ctdwze6Pnq/qb9He5deisg6GOhj6UoHpqfyWDB3P6N+DfZL0qi4+W
cYPSb7Z47xowhxR4+ES08QOmidfZD4YrZK8/KZEHw/LlTkTuOL9Z/a0rxGcfAtBTKX6Uc7W4bVGg
L9ayLbL1GrlG/jQnwKxemu6DKtuJX0jrxl1GcYW7UJq/SBBYl/ZttpmXkQXKwRQv4pBRVlZv/OX7
+ASJjtMMTdLRMe5lcfUk/ssHTWJecUlrrLWYbhq6pdIPsDn94ZXYzM0BhvwjgXIrG0p42vLk8g01
NmUvFDx9c6FFGsVZGCcYG+381bX3Tf8hh2NI4dfyimDwZ7DCHu6z4DhOj6AzaoRcbCLTB40VFk+q
+Bs7Pqr5WWTvoKZnpITxSeqHUj9afog1Nr6z1W+s1DHDzUT9G4DgCRyXzerCcl2RYch6nvQeZOk1
TNQxukJ6WS4vt3cpDlGInhR0ZIoWq8qh35+o70yMq863q9h3v1vNga9s8O+75r4CPC1Bk7yFxY9W
nzNk4n54N5nl6YLIsZtjnJqO3cAFSXTyS28BS1OPD3LY5/7WIIeezOzuENnXUD1S0GdYuF0J7OFb
lv8s2j5wFk77lUIYti5B/ejMG2ybVUSyCW/wl7Ji5K1/XfVndy9VfiXTKSpfGdhbwU8mnjVVNOtF
ngHF5FUG18xgqSQ+c/chpG1uAnB+01fpPIz6zGw4c2G2rGCQNi6mzFcemjnBvfFidQ+tgHKPqXdh
312HCYn7MZj/Re4pV/cIrwrNVJXcnLPH2Fa9072E1meCpbnhiRsZsBcZAp2zD/qKORdjnrPTfU7s
5vMx3ShMBRokEWuTO2tMV07+u/Tby3uCLx7IJkOK6eKXDxPveqjucQ8e/ytvv2JIMcvh9mjw+gve
fFTEJAehlok3ff6QjdvI+xnHd1/8JuLPk88dt9fIyF0o8muwZ1dkbsa0yF/9ALirWnsNIq/qXQQn
A9qMt47RYeN4NxZFNFbG6KIc0C17HZx7feiax2y+l+2Tth6V9+g1r3l2ke17giDLd+07ifXE8l/a
9ALw3XDPQbrjBxkvRgtnRvEXhGAH1E1BHYmhD1uM0mE4Af55iLzfOjuS0W4iITUvqXGZxAuQZ1oE
ttUjzrhXLr2J4QT+gcUlEdVbLV6c8KHBZm1lW0xbU4su6MEbEB69ReGfbz8zQPEwDnbkGBVfgmmT
g6HSYeZmsqNkqgQ397dtL2OI/aB8yxmUcggo/3nyH6vkXzs/2HBrrPes/rc8YHhMzcX7ZgFPtf6Y
KA4YLCbvJWXYHRZ3XfYc2kdHPNT1du4f2bSNmMzFc4xpQAVXvzzm6cWfEPasm+6dKBDw4Ajj7i0W
nY64lxTt1sEKziw+Aua1HS6D8bFfwAWYKHWH+HucK3Ao0HqyoPTWqRF6xDi7byTa30KFShkhw2Wa
sdVNwS2iIQhFjOaSaKMld5k2ldDpVl5zw3stiujLSOvvKUs3HcWONbW/kkpz7fe3FPffXSWYYSiW
iy25vzMBcizpzcvoUR6PXfvW5wO6+9CEOBKCGVdSrQkRIUc7J/TK98jSrhK5yQnprHX+YIkKFJUF
qN0KEcEC1OaK1EbKAqFK1pDvHdS6C3rNGH7TukJEBK9b2pG7KZ0WQXqAjYItyx+UD7ZhUbagDsiN
x4Hkoc0f7b0lGfl0TskY18GDkTgJrVziGmsevnzn6fJAoR/cZ0yQ0avvjK6+eHa3TgZ7/f/Ck7gN
VIBNzeoz2s45Alypo4gJh8eNNsPHw80KWXzutk1vHjNiVBjtehdTVayjKqAz80RvVY077arpEXOu
Y0LsdxMGxnpCnZ8Z6NfRjvNhuOugi8SWiOb1WMZ6qzteiCKmgapm/ze3tNimUM1KwRI3MQ5qsmJw
LO26i3MoEKaHZdKJJp7h69jb97kZEdCYtcyrDePkUESxLM2pBunSycvkYGCTIenDyFerz0Hk71Sh
yClpSbJUDHX7ul7IPuFHh8VbT9NnaeBnaRY2rlsUI9VGea9StJJlyCtkud5Q+g+KcG6ES5wXQ03S
uP8jGZabBQA5F7RcDQCXzz0+DAnQJaPlqx3YX68kLduoIS/LceJ8gF5BoolxN1mYYNja38e1M+11
4/w1ShVEPv04ebZQOipj1fVmdJiJPt9mQ4Xqu2HETmIb4Nq4EVsmnYX55lhgO2d0CJ0r7iOrvNZD
U10tbnDWyuBicXcNbvXtwrYhyqe9Z0vSHvuSI96h6ezLFLaBAboXJesq0rgiai97KVAFtc1txhAU
2a61IxuRt6ZlryP0paupLesdsUabqZCEeg3JlmWkQnCyTP2Wc52MaObwsjC3rWf9VYIJQydr/IiM
BfiTVYsveMKoLHrj2TX8MxiWAsMiuWuFXzyqvK5JyOx3QfWuZ0SVUoEcjXOnOHTkcU29Mh5imAKB
KYZjElP6RDiAIfufWhuvWCYThOQRR23W3VvN9JAu2gezD9CbVs3OMejg/YqU95yRN94XdjMQ6YmC
qiOxCdoEHs6IKXuMeWIdpjtljWbCboDc8RtTH0TeacpVcu66+UO1WbGdVbwzDcdeawCF+OLt7OAX
vreLOoKpchWS7oKW824q+SVeO1ITzTaoZWBwzkTNLvL8so+JjtxUgYkvWoa3MccHBcxIoqpJzKe+
nZHSz9eRqd0uq1gmu53x4aTBmcIruB/LAQiLxj2SxwZrDG0x4QNzNsjzJAEQzCVoLeFLSV0lj5JM
LGqQ8AKHDWF+W95zV5srI06h86eLt9pznsiXwRuQZg997rHLSLARRP3VKpJ15rBicr1EbOMGE3qK
lFw4mFaqwMEwaxLrUtI+6eCuGge9Hix4GOhx143PuGtw5m5ljx5iY1F+NvaQ3RUloRKO0eCeQeUP
OT9ckdiC2Kgni6NgFKaIyEVuyoDXZOecZ8Y+qWmT3N6H4sLWKE1Q1HtdA1atDraCcR1SaS6DkxWs
E9god5XHjizqx1VLGAcxiPGm6V1cFP557JDIt2oCk4+0CpB2f+inAh1tMt/iiIwuA0z6lsnKc5J7
r9xpO0q2PybPAFdnh/FoP7wB37exIJRngFc3N2lZH6uOSsD6CSDMuCW+DDJ4DmirntKAa5wkU8sD
FB0yYQxMicK/WmDgaie2kiMSBNBT3cqh8zU7/ZTlWIiTfIAe5z/5OUw3I8CCxdyClzsCxYxM6U1X
y7dER6fANu6ZuxmSt7RfVrd+cF5ACl07THRtGqwHYQnA+TW5ony4Xgc+rzX97wy2787pkmNps/gy
mE2gFgrPbc4pYolLLPrjxOoTsMVrwjt75WECCj17U2o2AmoKT2KIGCZNaFsIkecja7A3skrLdPoC
xZ80Em/+Vrb5SUrFZ259D4yRkskjuh6yAynDzUY049/ynA79VPMvNRRm9dB6sX2IbYgCHSEuFVl0
KyXdiww51WXWEx6dwYf3gNs2kCBxfLCO4HVyZzuIg9vENnfNXLwt0HkIy2i9TXPcpAbRHGEv1n68
rKfQm80Rk3F3ZlOKROPZhTbtjy7lrit+YrjPCHygpC/svCR3btncZBeNFHN0Hoc5O/rp9B2VnSCu
hfleHyzb1MwndyEP3S3UVF69mIXSSZJEdKR6p5LjVuRdFXBIv9pEnVXOkknFE79t/Bp/Hb1iVf/m
PXPaMKq87dDes8FFxd0qNvJIH706eJqEzPcI2SUnJNmW+WZqpeZlyNq7z2r4fcXFq022kCSX+jFM
qcRrzzGqXthcD9pxAc+b+iXQsJEiaF/IbbuTzwpG21hBFg4n6OdgYPvY3nqsJyzamXU+IGA6azou
KWf6XJ4vm0NmoCz0m33Q07mTRGevixy86YzcdUr+aMg4O++Dme1nYPNpGsJ+jqUZnaxho/G1C4kr
SWoyxSoHbxpLSUiSLX65+uKMfI5Ca/vOHYM3Y7ZWvc3LtIsIAuw8RNZliefPnTinJjzUkuc4sJ0P
Zc5PpeEIemN9mkR5q8n/SMYezUiEG9d4Un4XboHN85Gx1Z3Yg6tOfoeWvy3Bzx6qxMzQg770QXZ0
NVamIcoVDw9nAqpdrk7QwA1D72LkHmUp5q0wwZ8K8Ya1v8I4QDQd+imersJ4zgvgBU7b/NTtAtnp
m0s+ecPaomxMDA+ZEVSzkqyvNHd3mWoGhjfQZ0cM+5m8xVKAOsIOg1z2xZ8T3LqMGQLmrOvWT17i
XJGzFVe3Ft34uv0fLdLgJrbWZpl/T9i4wiEBnR6xhRmU9dsZ/ovppztRUnMKSXHgeLuE9y5Al+iz
7ZKrY3Jb+j767s5da9ElmKeeA2NQq1q++glwUHJefidZh4dJg5FjPb7wmQN8USmjUZctCB+SkZy9
1F9S8ADNj5JwAPYgieviwegzgll94ZPDYp+Kvv3sdfeYJa/Mdn+jsN/HRn8g/W3voqpR5rNVY5gZ
9cDy2K3xHXe/bvLnpzaDr46VUolHO12mBj6poJ3MbrnnvSKh4M7gWiQ2TsesLHlUE/ziKfBZkZOf
1QPb6vHwgGUwj53BsjY1bdje0xZTAoBmVkV9NB1Dyt+2oyGvBVfDVs3D6KJWSUL96hIHTwQBoxuM
dXtNkQdRZrDwnbAOYAd56JcU4gyaylRBKZSGzTTZ/5bL/1YMNAFzSms/OOty8lxcNFhiFQqzdZ6l
Zzdgcpnkps1/1MYqd8XD7PRodkxC/pwUlVHFQZ4kNPmse0m9IVfXmX7BTmGRCO2YcBs6TmQkgVM3
pLiE1o5qH7ySbZM877MbtSFs1S1ODpMcReFgqVfTm+PU16zacexvzGb4lRlc7fBRz4BYeg8dpu67
vSjce3cmKbxO9fr/X1Euv81cJpcgmd7kUNI16ZrD28Y7nyM5GANw+yDG2dqYt2H2P0PBOVszFb9j
Tjv7BUdFjTF3GtoD8hduWLd/yAAXW6TXqAqdQxJgozYM8dwW2GjsqaD+unQG2ruw7dqVZVavUUVp
F1eCxNKseqlbMEEW7pyqI3zQMxLSeQQOKCOFniGJ/cxzTGWlTl482lZ0OF/5RLsd/fmuHLaNDfAw
optsyXZaDFiwagrv6Ml6hBJVqC054IfW6MajU0VY13tU3Y3HLNNHhhEPJwjdWAyq4cWcuRVm7YGD
nQek6Q4QEg/3Xjn1QHfNeUvzOdNUDN8B4/kwQrVU8yqIDOR+MIcLnF9deA28XjFBTbatyhO07Cmb
6bhHBAtQQ3qvOjXf/BHHTUFGUyvz87AE2wRZ997yjuKvjealE1xIZ3pHNE2Fw14UAMBlMM1vJ1wU
7K13Ss3oNYmYDY5hjXC6xMwP6Ycd72BsbbrPu6lHjBOEz05qvBsBDvE4dBDEWWyJa0d+uyHVFCIM
pEgasOYYwD5hSLFqszDZKQyYhnbvQ+iPDCBQVzbK9++mdHHkiGJvtjPstOqFlOWVac+fZUszSmYN
Mx3vqIpup8YBaGHaWesOSjQKdZSmCuUN+sYCEkBqYIuD/v1ilcRwsovQnEU3a0GkES+GQFmQnBDI
J9NIuJSpjz0+jLYJJGDUXtLf9OV0X7Vdccyrmpcw74qxPYGohK8gYvzYU5Tf40MhALY5ONzEU8IE
oknBs5JO1WGicKN9P2c/o01FHHrYD6biGGfDb0Fs5cqvBWnS6TmtsmdLNPY6td/QWn3ouHrRr/mZ
qmSh1cDenyJkTZLEKYaV20EirbZ9AgTp8K6Isf7SMQrx9zevumZwmzlr0Upg00m6MKA5BZgpw7f7
KtziTjRyOyXua4V+a06MH9kgn3a7clcIlBazyYlfETmQx7yhq+HDKpm2Ev4ONqIxhn2rPWJKOgRZ
5kRl4ZC8rgwyL3Kq6R4+LaNug/Wa7debUDx6BTTYwXJOTjvq1TFpohfadfCnYRzdh7azlVUi4AZj
IwhttiLxFqMgxCzSw5hklPWldyycNIOrNvDXJj4e0mHs/M3vmJYryBJGTZBlp0LELv0aAuvN9Mpu
GyxBiQ0Owzmj5rC7186OThzyZohUoZcsG53G0QhpQRNl0yJUcxnNdIUi1gGu8Gi2+7hH5uZDrm/y
QOytLIJjpUl8CsAML+I4vKQYe/Sh9RC4GlBMNF3LUMY4dVx9nY32XCHrM2xCD6jcGG7lP4nqmfnW
p74LfwdtfuVkLVnawxIA/yTJ5hdLWS/AY2kZighLkYXmy20e6x7UmRdjjM9wVLUjbEHDnYmOFfNT
l1FVE1HKMiry9zb3CaWycTAIyjZHWMIp9VxRx19dGL3TzfF3iDUdBueoNstD7aCOMSwCkqOUs29Y
aC7lNrRIOZlC/qwBRRsLCG56Rn6GGp8zXT8mxnxZhHhtOPI10AwkXRodYuNcV2TmFYV7TMLupfF5
3mvV5SeSslelstliS4lgZhzNu6JCdpulMZWGDyTSLRA11NbIX5OMqTqVe07Gd5+sO204T/MS76pE
9IzDEOsAx3ptNx6vhAIPmyAVQQrdUtnzYFHWkkyWIfh4FnkUo+mPLvGiNcBqlE7WsJLLn+TjbUt6
0vwCZRx+SSuDiZTrfjP411rzjtC1Q4iD+S5DjiDX/iSVCNdzfe+EyX0+dl+8YnCspZgymB3scUPu
EdR9B0F/KkMZrmTbX7gWUWe8+wSBuxiHWZJCYsQ+CegmXwaHlPBhMtIlhRnKjPYcVmI7LbEaefU6
9cWTbjGYxKaNddW6BZFJ66X4YnRabet6fJGEGTHX5u0ycbNUZfsPw2e9JgPzG+XlS6Nh904FFodY
EG02C6qcRDHZzga5MfoqXOvfqiwvtqEOrjQQ75TEvkDre1JobRZ3QLsyAwf1HJkYQybpNofm3YnF
fNQCm3AxgGQA6woVwowZQw9PWmZ7t6oxFtZU5F2+eGJHLNmEOrgorteGHXz5DgMifwyvhr2fYvGC
kuKP4Au1mQZ49bIlJ9BBhx2RbXLnMjgxQlrcwB+hM1WvHZ79l3n8lipkZ2cyGk6X4JCRzWyvo1vi
xBibqnxmwMyoW1sj+c3EiQE9SZnK9OGFswrsRS6hc5jIt+pKTKui8z+iSVOJxTBvM1Ntw41NUjDi
QUqJihgVewKGOoDCYiJM6kYCXcBJvnvbc+6Etr6GPmmQky1GQUbvtee+WWH4xFTrgdDg+zx2OK95
xzBkXmswSqPNseR29V/TixXT53+tmxMQwRveYuOdNbC6lh4StTZKj0+aEIbdznEoCOvDgBPfeao/
TBUyobZlPWJ5vIOpUJcZ4grAA6RJBXYyQPGzMo0A8iBJUAS34S2gm8my5BwZznBssoV9069md/oy
kuLmMidSjntQCrngjPe1R43O0NR6E3H3lZryzYujFfzAEc0TD6CqgfrEaKrJd+iXj1gAzoAf/WkS
m4u3eDwhN1ozU/3MkDm0CJ40FkfhpMTO1j6lNJXL3IXFOlC8hs3Kex6M+ewSIkADDZLaW846e0ch
18M0iZ1tgSandYlDaIgdAIV/DHTyT9D4I2W1CJga2E75nlAbRVhYnyNxzYM0J+Us/h1F+ipb708F
PIN07W2Bob8oX7tOYTWn+hY94JlOw4WoM58sjeU70kzgVxTLThTvH9t9SKOWh4HDFTuryvKNX9kv
+GHxJKALK2aYB3i3EkGQUzzYx4QrvR09cJIRFkWVLKxCkhWnGPObduFpLhoZ0tz+xhmnGeIHf4bN
bgbI2irfLLfkmi6DZyU2wvwb8+7NC/JrQbK86MUTKOLk0R6IPTEkfNdyAomaNvPVjgLmPeEyfYc/
Gx3niSMKsKy/rvPg3Rnz9yBBSDoFjAAX0F4eplAyo+ZWE+iUSeAfuJ15/Rp+i6+CCjNJkHzMY/IJ
8N0Oun/znDXo/NnHkAy7UMhA1diEPZ97HkoyRt6T5br5KiDTBTKifczbQr/a7GfcEip4r0tErBXJ
PzVzpI3TpNPar9ifFA41T+XCdG+6slm+wK9p8t5bQj1wfYVsfnBaEHPd7FIJUtueZzbE6YdbMxSU
Sl76skJjYYRiHVn7voPcmftl+Fi3qr2jChf70kavlSa46QtkyegnEV6TSxbvewLGuJTcn4Fd24e2
YEQ5obCGvcl+0psUoEsHCz3yVzhIJBJPlKpGcWemMKqycbKRth57BL8MLdEuJ1gVGZzy0TbrXoEK
L3vh3wWVbtiYpZzo8bYu2S77vQ/BTrATtnP+d9uBUkEayWjC9KiJyEUbb1pbDJJjlHXQo6afCsFn
UU5fYsnmGgzQfrP3zLPy00+eiZI3E+uMNWlOeOA+qaaXUuC+7EYUan4Gc65wJBOQignkvlb8Dk5Z
RBs0QnPzOyjz6AJctUKWJ5YE6p0ArTEKNR0lJCUpUr0Ncn0LvDzbZA4LhMIgQH7mBm2i8gNGwa0s
ezBVHXMCPpXKiChgu3Dx0l0UEQVM2LBG5Q0ol0bgfp7ZN6xyQn1DV+393gZIqQAWdu7VbjNv60iW
owbQ94wzdGVl+OvMx6GxrW2liODxqDC9pnlDxE8QjX4xUpwM9bxnhPyRSQ9cGH4zOVbw4CxWolbx
EwTD0XYLg6KSjXg/d48tLcKQ0jpqYyTXT4KAymCqQMrADBKvCZmrV4nRYaDUYtks9yRzPzmd916H
zMAsA7BdMHlkAFv1senHQ+eBAobvWqzHvzyM5QpRf0BBZ2HaYsVovBrVrB9aMrGxio671jb2DOYu
xqTbVcMMEds9+YBElq0cA2i3jemcJ9HaCDlcpW9D6QrQA8vJ2trxrI92jnSyZLW1VYtoo+hwi8wO
cws3adjpKZLMQQ5LhF8LANPOWnhNmKDanqTRxi/Jt/Rqkwn3aKwb1sf3lma0U6JKqOtjO5GYmY39
0t7ydOboPuJkoH5wc8KqB0gYPlFTeV0yhYCaZVssUUb5mJk2JnmHDPAwMl/ygse0oojMpOqxyKZP
TRk4T54e79yQ/FEvRSnNLJSwHInil+AuEknpZtjvFfCSPOltqjwt1nYTpJshw7MwAHIxbNFfXBzn
U3wZJlfsXUHKosuQkVmSZ+4tYoqpdX1Um9o1nhKr2isoaANW9WM0FW+WzvtD5pUnLwA8YxsuST2W
TVTFaG4I0CBsZGKtFdbGJ5O8vzaHWqi86suIfDBSdfCqgM4wEeDDThuycDW3QjxOMEuFhNQe/3QO
eJfI9L57aRJ+ja6zGjDSIDGYZACwvounjZvM+4FGmLAmMawKDAixb6KghjdqL0afDMwtom8sH7yq
10iaDQLyMkfc6Mj/Vck8gulEnz7XbHnygWjZz3bknBA3BxEccVvM2GgQ1TjfUhdoXeR+jslpnDgm
7Wg4w/FlPRCeu9aB4eqbOMj6ELBVz15zvrlTLYmFqt8IYPZWqPKupZM9DQZZMmZk/Wu96oncKqYU
fGAc2cxj2dEGTBwgDwEL9tNlyR0sH89cfcXudI1apOvaKa7T6Dy709wz/oJFM3jWa+dmBwp49tY9
jsoaZTF/bBI80JlD2Ec3QkAKrq75qe7856Z/N8i09Lz5RDKJuGN0B9MCwFmnmO5qOff7nGVr5BLh
2XjYTyqIkcKajkyaQrb05AYzXaQbJYun80gSCZmKLYa6UQChmEckw9Wun+HpiTvNts0Oek5MIrfJ
yu3GaVcCSEuQb5P7zAUBCNNgkMiGQ8tDOYNktPKPiOVRkP2GfnMouuSx5lXc/qU+57fsmHX07KYa
4yj6TjN4y+BKNeU6ZVm+o2prKZNQbJTGxkzdpzjO/wV5+M4WEO5Hz27XR+sUbEMa+l7N7MuYkiEP
C/kjvIeACL3Sv/iG4P2Jpc4WGw+dZkOdOhanuXwdK7yQJszppnxtB89BpQxH1SeaxCY6OlDElrAm
13b5L8O7U1IDuXpArzg+JDD3c+RKFsqjkDlMCqC1EPxTgSNO6js3/2ziS9b1DOgws2KA6ajZyWld
x1h+yNRjbvttaXtPZH3EA44MaO4gQseRtRLLi6lWzC5RAPH7z+W0ZthyZ4LiX2aBNuTzlqZuoDVt
6KzD2FlhYrU3MaPi3PdBDbAQruJ9QawtTF5G5V5HW8nYih0Uu2+YqCgJnQFSJHWh80VCzKpnFWjS
QGN2WteltXLQuuTpyq3ZElVz9K1dxsCFvxvnububMkZ55DT0K2qay5Bg+0pJLKcChDUZESKLWCEz
apf8JhcAmbF47neN73Noe/vauFWYZNteYvGItxWhZBlgu7SjQa/SxyWR3UcoO5o0Tyo7dvjkeLed
aFg01zh8CJEf9MWnKV9cpqPZkpmqcoKJYs45dNImjhHrNyxMeMeqfle6sylfSn/r2SV2UXieQW/R
XweoZPww3Sy5qku4n4fr1wTcMhmIdOEBJwwwgQbkdPZZP+GaKU7MnnFW1yfl/kOAlrvKIxUWbWTI
qy0hiMRu8cP7KdHUuHmXVzY+B6APyCSn9mZV+kMEvBZTV56Ftm9l4kPNt+iMgJtUQpiryGa0mlUx
u24je+0ce+sZxVoX+lmb9DD2BBbQCRbl/M4VoCaxEdbk4/rrKindV0EYmmja6MMpMYl6HUgElrnG
tc2R7YxZP59mF6Vw73kdqiVHH3MyRMG9wOMh7ZsW0ucY7m3jM0y6/sXuAc20Az3O+M5hY3bTqzcn
4dP/36EMn+57KrlAGq9ZNkaPphyw0SDtP4cKnGWfjye2JPX9bEFjkkVQnMqBXdek+vTC9ti/a2Vo
7pTRuMQOQOGYJe5llbw5VTNcDa3sdW9P8hD2PUmeo/sYu5VCjVRVBDxwFRjGZMeqQvvDg3LE/TP9
86VQXFp7OMqwK1+XnyesYrAR43rB4heO0p9gms0T2/7+IIn5tBNV3pw2uhqt7TyVOsfixq/+/6fn
1PNIOqnVJu47tl+6qmk8k2ifuwjKW8YHrwsqpS1y8iHtTh5DkyfE9ub05jkleUu1fHQaY9qy7y7f
o7m42pZUF7Zd9esAz/P/n2Ziw5y/wvVTtLJe2SJSH//P9ZMxKPZDiUF3lBTo7YhAHlO4D191qcem
wt3QV8Oz6g2xrVA3PZclfPHWlpo7fxONkfMjxophrdLqGvuITIqRCZtu4/AsNUD1obObO9MfmpOe
kfs0hMW9xkPqrhROjGepURx4rfVvaJ3kkXEbIQXO5P0KZnT6Yvqu+aTSxj8nbXNxBYg0/uT3JgZ2
bQZKnzR+rSYbaNTCZrrF1fxduVF9YfrXX+t8OvucuI5kPT2HuxYuCOSuyT7NhoI1ZnXXjPyrtTLc
W1Uj+M0LrHFz1aQ7ZaPXsVEv0AgZ7T10mbsYBMV+QlT+bJCVKOGRRVZVHlqhR+4duEdlqqtd4oXP
y4JjL53If5ii7kPaur2vsbbCYxqPQNoiN+S/aGE8drzJU4aLD1OaaeItx+PUZgJVVIxDKDf+ZfPA
v3mcGbDBUM+E2bnx4cs1HVEsHfCEc5oDKm+pf0lWAPj9/3e5RCI0p7na0fs+eCa3vBmI4d5L+nkb
zgo0PnfQZXTEdwis7XNE8gck0Hm0E4ILmaKypJOB/RjjsRp5WplHtf3GC6qM+0Q4p7KqkIF45laZ
BBVmTf0xBmQGiBEq+gwDdOKsikrAvE08EgZgCvglw7wFhAHP2Bq+PGvnFFSHd3MstzMr7o3peHo3
9FzOUfrg05JdNA2YoWL96cQdj79Kp/vIg4EMHyVZzVDdzDuvatqDDedNLsv2iBHWHJaPvoVOnVIb
GI4BJaBhV761nCWxW1CqMjPaV36ESKjrY4mSDZ3rYFoIZGbRbKjLr3oowofRA4utMkrgvJmOnBre
UaYA2CKppw9Ufvjlqhjydyt8EGPzp6lF81JUmJBaDfDXUxkjR1OsBmbVp2niHC8HXd/bcCNVHsyU
hSatijAQiJVgKzjPDvUoaLgm617CWcMbdfb5ca8EAjsvhbdEcpMupToCkSjeGY5RBaT64z/2zms3
eizL0q+SyOth9uGhPYOuupDCO4Ui5G8ISb9E7z2ffj6qsrsra4BGz/0AiUjpD4Vj0Jy991rfasHQ
I9ClHw3UU6uCy9jCfqpbJ18GzC0ZCYvmNhI65HJkvsWQ6ldpIBz02R8+hczuEitaaCNyadPS+mME
bYUxLGLtetQG2lklIhqKnBVPG+1Kc2UUtn2gvMeEq0lnWfJ1bBMz3DZuX79IA/aGwGRhcYaAIWQl
R3cG1NiztR12QeZQT/tdw/rECssNTRVkJoaI1vYYuZtyMJnWdqIqTmMAPkkHcgbuo2Ky+3ODmwIi
1JShvHtjXoOwn9n0HRYoLqnJCGGsSZBszTd1w0Rdm1CWo3xxd8YI0JoQv2OeIOkM227PzIw6sogq
gh07cTRFeN8WvbmJnDY+wvpsboKyylc/v5paHB9vJhMilMFBcjMBnJx1mjQsGrqDmSOJLdTqByyE
5dm1sP3pboJ/jL317Jj6mahu/EtOU+2b+UaUCSQoITdhmVo719W9LRKU6BekAKxcVTJeJJqDdV8b
vxphfcZVWu6VshuMJEqQspPFrEnqbcBKdgGMqHkg5L1fy6JpGPJB6TZz2z/aKBVualvT75Q04E0l
hKG0KhpP6SDBXLirerDcr8xDNBrLUVtWCgqq33gkV03GtJJPqJlCmuCfkjKy12p7b8s0P/Ut9awa
DNbaPS4ugBvWoYGNGVYUO62OTi4eMvpTqiaE2BaPqp+lgTYU6ZxCe1fZYbsMgxzzjoYcMdMQA2rA
+dpK7XPLN58K8py6jD0w80boMBE+jcmjuxVI4FVtjzM2r5A1+bW4b71ZM0LYrdBWuZ3SYbIiHW0c
6VCBHu8bnFD7uFSrNvP6+bR2kwnHZmJtxntf6+K96BKeN6Xskch9ngaLmJ0p1fMNu9NHAwvmNEi6
q3adgtiPufC5Zk74vGq3ce62V1XoxdmzXQrBgHV87O8oAoK9nTBoytd+UYtTQVl2TYuMhxJehWpx
vHF7R+4b6Q17VyNJroHo9XPDCIFUFbq1Lu34g08vtgCSsYPGCeCalC/9RQ6Nd9+0+t4yo+46Q4/a
wGhReBnepon2LSfZY0GvhPlgl13dkjSTLOzPnHD3E+bJo26WErcdnRxyuRJl2/vJ08BJzTd8HnQq
QTYuiJc2uAhFlHKcZOQiNBi+5aUwDul804TR44gvad2KwGvhS/NvP/dGfQqwK/LuqfKy2eH6QMMN
aD80gNPPzc+///zUyOltbFl9/8u///xqiDmESLYEbKvKY/BblhFJjyzt03h0TzUEWtyt0SaX+nLo
+g7WMGeAPKOgIXlXYkGRKCg8Dh/XLc6T7WPpn7zgNGQacvQp1pOlm8wJCrUITjrcwdPPT2wAtdfr
GvwPJ4+IJdi+MpTYMRe26KeHqPoq5lGrztSg2AXdSRO0zKx6Pnp+4E7zDWPlaeX6eCTCLmuPCf3Y
0mfZU7UVBNUsUndT3Kq7zEIxHSmHc6QsH0xcbBu/e65svd9pVdzv6JsLkE+J9doJl1VgqzyYHpFz
dBLvxdbZzn0hGnATwT2qMZbC8zf481Mz//rzUyVp5TCtAVXI5yxmO2Te+lshiwlUNTdJHOMbnvDr
hegvfCsueZ5G3P3cgAzFY1ub+1GIreF7xQbjqAXk3292kAaLxDIO1XwTlVW1FpLRlmVl3yoyh21t
FRHIHPltRkWz/6+bApfrxo10UpwrtxMz4xSpHfQBgk84rVHGMEZua/WpRE2OBRcUbKLfQ+jLJ4cG
GReBeb6oSKtVmF2DAv9GULstkhyFR0gvtcdwwnYZBoCO0766zgqblkJ20Lx2343COv7cMF4Jl+ZU
QlWZ/PQDXrFNWELLFFtCOMwI0uW6tEBVMmImG+l2IJPIJ7v5Tqi5qhpDkO162cpBNbFDBeMeGN7u
3JT6V1b5XVF1pwgzAcc0Z9N4wPc09iNNGusOlTE8Ng11hZkE3nVExXkrG7oDRsJ6XGhWMh8+7kOs
MkZBpCBC7ngv6a9efBsUUWrWIIlaLmnANrSckJAJV+uJfgmhXsKCeKoZL1M3uvsqSRQKeCo1HJbg
zzyb1DXHL54jYRQcN6xzKgiGKRKEFWP7XePCtx+whGsUWQs9g/brgPBaEBFEqWi4+lachMrJ6zVj
8dDHKDw6Gk3e+FaihrnF1xGebBAZ+7ASFx74HHXuuJUjJH2PQQ6KlGXipJCfatpSFaTWpQczc5nV
B2ajhHYHND0KmJVpaANSdASOi0C/0ClZ6IXzK1IlNU2njPMQk9vkxXVC6IZvEcZn0G0JDHUf5UQ9
pENFWSWMI71PMoDmnQKyT8YE1MdE2vGVebr8NCMaSj0z3KgbvI0xlPKYJe41Cq/hlzeZ2lJlzbAC
0xQ+Cd7GMpsE6dzkpS2LJlKcOSx0TN4ut34J5c6pebPpLQse/Fi+dFbGdDuRD7kLfSogGnU3zLHB
tsx3TYu5KJXizgmp2syMHBFWdcE6iikZ0gkD7shITSJhWXZ1CdDDJSMyUmZ1dBWC7Dp0BeSslmI4
7R6ExEUvKvISAUhmWMBohwSmrZ+8NJGnUiLKmzxvFc2nJEnTTqEIR9SKMQgPEewlmb0lgRHgFFPu
orPb4YgWJWdNip50Cja4A8SyD7RiO4AA0kJjDkxoxpdEEytNK/Wr73UzHSqnUMGRfEJYeA8SM93k
egsZpvXDh75zUGKU4ab3XNrdXdKset0JHw39VdidvGZVHj2CAd6XUIdvioaUawSd40MwmkjR/f57
MqD2o1qTOyZxSGwU+H6+eVZ5rdeuVRuMCyOBbaZUTu8iDIyHiWoaYBNjoaIX8iENUIlmJa1qK2e+
rn33xdEMZH3XJBreuWQ+mbA6W4ehiC5un9O4DESCTQRKDAr3YReE7bBGhhXRDVD+k/RgPwB59ld1
79wNjDcu0C5ePV3rPqWYi1rqdWtuF0yefFZ1SzuUdeCy0RJr1aHBARtPTKoqtBzXfke6Szd8ESDa
/ePa+nMJLTTsdH2P9zZx7fyuzuKahARPW/78mo5JcZc+6yABlz7ReKz8dLqW2plsiQyUg+W/ZKQN
uZOHF7S117WZ1tvCxcaN94qAAlYgFBgwDKXvRicx36AJGVd6RamHhRHorgmdo2L6eIlSzbrkzr2L
zI3e94AjwyyZlMhSblRKQiGESEQoqCERlNX5vaimp6TX+gfOW19iAAPSWYG/yYThXx3tZiJsmiPf
zL5U8egY+Lp6szF28aCx8JsXncPMoVQ3kwa/C6K0dvZyH5XkgHvSCfTnNPeY6GbN2SlhR+WZ0DZa
jjKlMgR64BQNp94U+rrzxvtobJ2D674EPtJlOZL949QxGaf2QIQKBTF9QXJ8jPGjjPp3dIjOderS
lYL1utId01sldRA/c0rfk2VofQwVYSKOBZhiZFqCjqVE+IU08Dm3nRQXNQHFfp+NF1+rt0jHs0VI
CbmuyBl8CCqUXH7f1ysczZydpxqrVT9Qn4U3764A/mjCYD7R4mXWGjqEcAYhjiS9E5vGtjDWhUS/
QgVFh4A9z4V8qtU99mKQDbdOK8YXMEXhaFSHLApqEHMILssoQsMSwrQFiisBmEj1KerG3LrVUC+d
xC2Xmg+OZAbWH1WK/ycN38gaWysTGAI2IGp02OKhGR0RzpJLPchhYeVPOZI9uCFEOJR1DUHINfql
o3Vq49tUHdOIX2uw44rjHNqSyQ8048yXX3Vfpp8IQAvaRCGtfpWfBfvAVrmzrbCyL6JAroA+s94E
WiCPQwp13/YD8w7NiFxYlolQpYkeKX01YHFmedRyjnZZWQQe1Xlw6FX0maUM9IcCHC6dXzBCNQWp
4yZXNnB+csy6XP7+27/9/d//7XP43/5XfqZIxIVQ//3f+f2TbV+FftD8y69/f8hT/vt5zH/+zV8f
8fdj+Fnldf7d/Ld/tf7KT+/pV/2vfzS/m/98Zl79z3e3eG/e//LLMqP5Md63X9V4+arbpPl5F3yO
+S//p3f+9vXzLA9j8fW33z9JKGjmZ/PDPPv9z7u2v/72u3TEz4b6x3aan//PO+cP8Lffj3nWfGVf
fpX/Xw/6eq8bHi/+YKUglNBtU0e64vz+W/8136G7fyCcsZEHOUJXwjR+/y3LCUX52++m8YdlCttR
yuBBwpbW77/Veftzl/6HazroGB3d0A3Tse3f/+Oj/+Ur/K+v9LesTc94AJual3Qkr1L847ueP5wj
ddcwTKVzHeGdONJW3P/5fqGZNv/9//Kark/CeRCO4+aq1TnkbOrDDPWieO5oWEjHpm3sEIljP2Um
wR5Bca8YW2pAlCV2hs4ujqXBwWpzjS8QJszwYKYfkDZikT2KolxbNpI5P8o3vhtouPgfMSlaNHvp
qiZa+OwG3bI10UP5XBqbFmxi33DqRnJzmrTSvikn8wo+DrECcvdbqQQDOa3f54jTysTY0uYleclh
QZRGL01akHzRCS5+8dnOBlxo6ZdSeDR7D6pOL9QhnohqSsN8Hdr5e+ITxkiMwQ0Npp0ztMGtpTgW
Qzd/zerXIYwvCCFnNEAJ+Cv0CNqCL8fa9xVnybtZ1XtI+y82RWeN2iFMX/1gVjyoBhNOVwIIiOCL
pFH3CjMVy3M5QmGluxTZSItg1gV7MIfPfpN5qGyBsA5ZO9zpuIRX0ILqY+M5xcYrsuuogyIq6ocg
jN+0KnssKRqauHr1FabiVhPIwHo2pm1q64myagw1WkwsA9XUkaoY6fdgbx/xQ6EWZoB/09V1dAcN
bSGUsfVa2FuT7jG0RU14Y7EUZjEBill27it98GJFEXbRUd9Az38y7A/HJgTOYcy7KHHlDDn6FFUS
1jpRk9Bfumj8lc4gNxwsmOgxFvtwQg2ZGPncqV7p6CZv09GDaOC8h+QLCqs+Bi41vW9Cx3ep+FRK
FnKIExdtg71ovOQzmJ7tMCVsu4T3DcPe7XV0ZPHwy+ipPUFhUvxa65r120qGocknJCjbyO+iikz3
xPzi8orMC+3RUDfHLBhWdUpSqQxwlBjTi7KznW8imBmT5xQlOU+ab3M/9reB+W3pscJUyHp6QogW
NHKJ9ILazVF4/NPjCAgz872noY4xHtvNr0I37lRDvdMjNDJhZHT2jCMsMF+IuHksGd0OYd7hekL4
WBrZy1TDvAiGhxwDoQMoOh7K5wqYjyvSDXCjoxq8dyMxTmMJqMaEdBch9jAi+iWRKTaR2e7bTIvx
4kk8Lsa+MCtW04hemKTd4rv77CYWMnr2qtkOFpRiYkHP1dSv/WOFzr0okxdkq9ZNmqfvpo3PH1x+
WqNGhrTEvF2bbuY30yXTtQiinckXhEmEFiqBInCg7TcRyHMVszVDszBo07kfPfv/smnlc9Sgo4Lf
Uah+D62nHz0SRdQqNAcAvbNEMcuHL5fK1QkgU7kHryxRDQYOvON2b6L8rKZ72aLB5thh3P5sxA0g
bu+1ktq3Pz9JyKIEYdK6q/vHiBVTLryFhUhkEcalTuvNPtPmaJaTZMemy/wL61ttAlAOm/qqpd3J
HbsrdGPgv9O73rGpxuFqMgME+drszIR+ffjMxmtSOJElGdl50m31wflQAtdXlr2nmT2ttEq+14GP
G7/o9Nue+HTZOw8FyBy9Z6+OFft4kOo7bIV8uvquGxxm6nvqymOKh01nFCq1nSXojYPga5xsR2jN
0smBeMLGpxW/dpV/MpnWjuW6mKXVibksfX9lTjNjKFqPCJc0g1Tfrl7w9ZHwjtgM10uDqz1WC1+O
dE3O0h4XdeQzeaKLEXZ0uNMbUwObqg20YLNtB1xRPlHcrtKBOURebAJD7IYJXDKP1HtziSgdhQYz
iCpgfRnBagr3tn4fkcVo4jhqtDs9frSNV1wTmzir1k5bL3h9M0OTXbwMgqV6IM5lqK1R+Un0dTdW
H56wli8CUEwZUYrY2TadkHei25pMbTDpIDede1I2OqJsY4IymTL45wTlzdukLYj6C2wU15S9QwPn
n0ArVtWVXq3np0OxtPRJOJmnvrvJCDlLmEhOgEpr1iFBM47674Ywj6Pqvj0Mw3YEt+5cUPyao3/h
MF8QTb9pZb4dc0BAhkOvf7zJOZk53Q6RB/uA2FRRTwQdF5DCx5iJP5Ct5bnDNi0JQuX/nRa8t2DW
WZQ3szcRUPgcr+v7jwIlekoOkZZB6rS961DUpDMQzBQ99xnAsLJfzds1qrmbuMB5O4+qXw5Y3XSk
CC6ZmvQJb0VQLWVwlw+w1pnzFzn5BI1y8F7LfYmyxh0LDJ9o7wDRniPHPwWZjntarauoXOrar2lY
9zYpKRYFz6glR7SYIpk2AfD6kjOR5ALpWkTa5Xn7mBvJiwFHzkiat/n3Ks5fEns8a8K482zjGczA
lW/l1kJGWcGSaIb0jBDjHAv/Qqv8XCW08+HuSnXIQZKQ3f0wERpZK4w1xfjoZKA8pLGbE2XGIjnP
/IbUJqgtIA1r6B5H13+IOYkm8N7ISFqr0nuVIX83dY+aI8/U8Affwfto58fJBzEeRynue0Ce+rMg
CUYOH5XNLtYwDg/rt2ZMPpTXLObFPi6De1jfMnrJMu0e0o7jdJeWUAcNZuVoDBeD59A672qg6q9j
7WR9hiOQ25awtwG5oi52EZpxLFfoDEzWM/eZqpYR4WRonG7NeNwqQiLLqWdQqw52AkE13ZkuNIm6
vcCIK4E2YKgFM24m9G8FgbXhPTbN3RR1l8k3OYn6T4qBs930S0XsrqeLpRnn+5SUXgzfpHetcr56
MWVf4hUr2gWN/SkrHMCC47tp9hdKrrBo3rU4eJamTSxMXNz0YEJS8RIUiyZu9qWGYBFAu28t8qNf
jDRxtEvqDM8kid7Px4yt12QBmF8eux2utH0g9HNJ0s5UTfv4Fu/ztQFaDT3h6DryA+HKN3PbhRdN
h6KYnmitPccq2aVm+5b8jIYQhWiH3siO4YyfMmYEW1gfFNgBnZ0bfd3ambvPhc9klTKnq0/RJF7y
fh+qdwmVYTp6NJpjH/st49S03eZlvyzZKM2oXUZYl5VAgo/gJSGUiaUNoro035dOdsR8SaAVE/rB
bJ+cmBC3pBu+8WbS2fsguWlVMSjS9wM4jFnqPprttdaie19MLwX5Rb1kZsACBt0zQ+Fgw+Dqtq2M
D3Pw16ipHhqAj1Sx+Bo7xco4whDKxXEy20sYoDYsXexovjaRI2/cmhWrASNFKKU58UdZPPZg0fQ8
29lkYXAaJw0FkCPLDtDcoRe/+Lg5/Lq4U66xrIv6UHsXM303+hqRp2wf9Sq8hG18HiubgR7i3oCt
BwZE1ETJx8Y+VtWJ/udpxNOJ7AH5IJ5fmqzh8BiULvFxfN0k/dUAaRPvMam1x9zuHs2BgyJrOLt8
14F2Zf6FOFUj78A5YLN95ARyTXxW286wtbFD2tK7RpN7DdT4LF0ahzKhyof0JlmyRel56Dl3TITp
jf4p6bGFZ3VGdniB5d4QUD/lex+yhLSawr6dkMFjqFvr9YP0GDCk6SxiwCdc+QHB1wTQx+59ZaKQ
zmiApFF8rNv7vt3EefArGMtsmY+OjVykcBdRbGKZ5jJcl9aqoY0yRMNIipa31WvniMiALTVtrQQ5
G3EBmW/dI4RH15YTkVp6oHXc4jJYSIQHlDF03gEgoyEbo5nBFSKAbyuMUgqpQ5WVcjciwgq1IcSN
SeYiMqtkLFvWOujm8IKGC61yNdLTUFKicxo6Us6UDWKF87mzgqlw01nlgYV1f8h69J5eMUwLozAw
S7MrVRmJOAUodc866DnE+bzvTEwUd4VfvraWjxJpxIYe0UGV1ePARPmGEpSJh28sHWL9bi2RbEyr
f6ztDNomh0iTpacsdwOuM7a7sgLmTBHOO6JmKfdnTL1Hqw/rV2CEp2FKiWY0k3Rl6tU+08kQoPBa
dg4X5EajtkFhAF5P7949UHnM0fa1YOQp8NryNnIajoyhitgGDifIVag/a8taG53JvDPKTk3MwRp0
7SsDCkJQJOxJxdccCRdRQg6caxLlO8NVlhUqOQ6tCw/Kug1SpOMDF/UEx+FGoPkdkJPehi15qxNH
W4JiPZzh9ujZu7bgYLztZPkUeca33gVfwhOABGyYqRhdOPH1lEOWc56c2bavTQRkK5ke4sbPDlFV
6cve5SwVTRMJOkNBHFDzDQk1ua2CcrrrFeAlPgmOtc7R1wWZXSsHBgTfb780HbzD6I2HTTVgzaQo
oVeMLWKFTpQ8rAKLm+tR56alaa9qGjuGwTm0AnJ4Z47JpqjIRXW8lPUM4wTSFBEb5pCvsW+F+9KQ
D0lHU9Pgsy6qvFyKsusPoX6x8bE95rPVOLYHEL1TTVBxpFcrKx1juv7wlRwopUSBzAE52Qg9PZpm
iegHKaXejWHYX17d7hO3rnegKoHlpIbLrg7+xEbMAtwaXazFcuAGkA37kD/e58zsFr4RRKBgw2Eh
emQgfQyMUXrot+t+GXLY6E6cHIrQ60Fyxr/8XsULi7GOq08N2iu33LSxuy0l1mNLhyUi6Mq5sPJ8
paiXdAq92H+cOroJBhSNtE8ZLClF8SiBbLtM9IEwNZjE/YYcTgYpURCg/COwpbEYKuE5juVEVcUJ
CGIneYApJ9yOQTS9eXDpa3rN9W2bRgCv++y97fKdM8Hcc7ic8t0z3S+74si68pswDd1DXti5IePM
FpNSYXx1XRS8m6gMXU8RHgbIn25vfRd5FKglzqyVM+TWoY/DkaCe8Itz6njHt5FR+qhVSdZsi3qj
Gm1nV1X1nz8VrttudR0hR+2GfP2oexov664jng+oYzhYotw7dIz6YHJqI0q27GwY+CDAbUE8nPsq
YN26JyurViooCDfNfVLT67i7RsnZTl3crya8gcHIPzAXWVeH5CKBHVIhQ7bt+FPL3fzJR+vty+ou
YN/cdQO6FZ8p4yXMK5wlqS/uYjJUwEmC3C2UxZSBsKONO4J7ndu2cEciQvLEpz+lsFtw+za5TMki
IqkhDSK1H6egAX9ggjILjKOtx/2Fims3Yn3darKcVirD+K2gzEd++aiFbXHvyq/JmbR7nhqbB+cM
YPU9A2SPysY2UJrG2SUInntZ2BiMgs9MJerVsvQnoxmGr1LCsummJ9uItiO0UttGLNgpYOQWMRUZ
EQ3CkPswUAASTEQ5OBxtLg55qLFKX5cieQuK9Iu1Dnac9K1Ok6fCDHcc3qu8BpwrcVfESr/Hubdu
KlKm6uQYd4QQBeSAGBVM6ExbOgUaVnPnoubA5T47T8jDK1N/lToF6wPLHfF/1OWNzK1NXvEECIes
ZudTMWDSGbM1SONPNKJk/RQXFdVf+kTQn5gZUXAzF0WKR3rwEaWS1xLdAH4B+mNMpGzULDlbGtfj
Ad4rEwtOKQiLXbQDamO/lb27SvLwW1P5mzsYWKGO4bQok+6XgkxYFdULF46lmVlb33S2ZZVck2HT
jd7b6GFY1Gkm6Sl9B5hEPKv0H7xpuNOQqAZTAlseqTQwoAeN9sLtMPsYZmFbp4/HdEg/QEmsJdFG
YQ5ZlzrXxnRypBm19DJvJyzxXNbrRIu+K9c4IXG8NSBRahmJVXTxRURQpQa1RPf8C2eTjRYlb3hc
MSTWuDx8eiKqCr77mUXMRRXWq/cw/98g8KFt/EuS3Jt5+GEj5iFIrDni/8DjWM5iZo5xsqPsk+ck
h9qqWS2tJ+vGGMZVSu2JvxSF8UeB7gB7b/WCMtjVq8deZIemdR5oxFyVhmNenwMt1dG17pjYg3eN
LDK9Kv/bc6ma4Vpi81wndka6xTQ9Waglb7OQvSdP3pK82UjCS/QAhU6M0WvpV8GHnKxtWFMI+14M
+bZfMIo96UC+UC472FihY1dBuk3RMi6UeIQPMN1MGMzraTZAp0lxW2XdgyZQRyKSAA4ZzqMsZkD+
MMZLA5nibViWKLmglDFxYcdKrlOL3kiE1yB0sAkHi7JiSA/i2+xDQiii5MNICBfnkzoKHmtYXau0
eumTaqP56pc+2q8pX/5tnMFxc0wqdhqd0n0Y8Cd0bKq25Ohwc/CZOa29vPvQA23fpcjU9A7m+mqS
7HMAim0Ck+yejlSdpgdaBJ8q5yONRfDR9xbMrvHb4S+6nm2TgSCEkLTNEdzPP7tYLoCi3YIcI1al
HHdZZd8LYr9gKM7AFJwOoWVtzJRkdRjhC7fujxMWlRD8dlOwUgRBg0Vnaal4WdvtMWuNe8+yT00G
Abl1FxXYvFDgT0NNtc2kj1ndwVcX38cuGMTGXjItMzieXeajABFvXd5oZhKMY/DKfZbBbeJde7Pd
pyiIk0r8hwhRY94zFmO4mKfWNgqZMpV6sAkylDYO/WCVkpeTsacmnCWNHoFF/Nw06dUzE9rdw91U
lS++YC/LtBQts3FP4huL2Wbu9UPTbH02DsNdML/I/knP6shBd+bmu70Zsfq7DNqGgfdXDPY2tqnB
8mKHrPwDFziGW40xZsFjwkJPbjsT6BZmzonNDumhHN0VY7CDofdMUNH9Yxo+NSS8gHFrkBImmzFA
umuhQa+K5mWs429b6/ylYWRPWBTu6Ket0bK5ctfr8bd02kWvdceSDV8HybfRZAZ+DUgDXrRtKt4y
cXGHQLM2pahIHVVfeFkZAZTZ2XGDj/ojzQWTDY2CUe2weX/4g3sKjWRpNtMTEEwMl/BH5KuInFXO
xaFR2s7X1K5sszekOfeGS2A9nbrSYj8d7fijrjm7GkF33OcNJ4E+NHYJhuxC15YRhu2bHicS7YZb
zUwOXWefWi+7VtK853p4Vb67hZ++Qqi5gLj9XYn8HUHzTcU+PUyMWaKmfPEI/lwDt/z4BlBmNMxz
PVPbjTFaenbmRGAHBZiISaaW965pQ3ctWnIzkGAjTH3WM7VNc0oO5Go5mE6iSdAw/EoY9ncwTAbX
2iaev6/G4iWa+iezck4DYSi1h0F7cB3KFCM/G1SSdtg/OTQUSiws88ZoaISSkch7DZgHRMQ7sk8v
K/DHU51dzZacSlLck5xDPMO7n2ufXcPeOw7JwSgRC+DxK53w2ETpLuyQ3VphCAzhNTWoVxiZP3XB
p91W8cqpORkbvf3gpf3e0+stBgTGr7MnRSuRIBhc1yy9O2gP42ie8j6/doGN+gMVQWiv3/0qIvvX
3JS0IiC7EyaSEF9lE79GTK30P8ZJB/XE5XKwOrjb/W2Br6Aw7G3huw8hkIb58g1v42iG1qbP5D3n
eNYDLmdMrdumePEtPz/rKY1bwVOFfnYeA2M9ug2UW8KFzIrz/OCPzyyHOSZt3PVt/TKUxi/c9IzT
SvbeEoN35lxCOZ07bUxoTrpEwaHDzhr0sf7CG9gDstLaWBpvlFxtTtRmGC4Ru+N4or9DJ4sCS1/O
SYmaj5O362ISa+0HG8McCaeew+KJvAEIkNjngE6ZQ51uapIwrdyrz6R3hH5N2mBR9DhrgYW05N3X
iq5Ox7EJFYRMQzA4mLv0+Ov/z5f/J/Nl3dKl/d9NmLd18vVb/v3b8f0vc+k/H/ePIbNm/mEI13aF
sBxLMlA13f8YM3OXy6GiK8eUlmtK6TJN/nPQbJl/MJNmOE24qqNcV/KoPwfN3MVImiflQcKymV3/
vwya+UD/NGW2mFgLofCE2K4uWQIJXuefp8yV0Wqu0fhzttIsTHp20cT7fg4StLj9p21z/sfk+p9H
2vO2+9eX0oVpWdJgU9jCYN7+zy/VSq2JnZqX6rUEnKiOyrCZiTHm2R9zLA+o9fIIpUqzQ278FJXm
NWkSMN/ackosVHjlpverX6oUXzHKkiAen1HHbUpjAqIX75HNnwsNIWGd39madvnv37wp/jqO/9lQ
OpUoogPTErja9L++e9A7/RAmGOrcEjuWi4a9RefOKpCFJEBgrukUpOMBpUgYfZoYucPcvYVdc2Yt
f+np+BfJMw2ig9ZXpwhRk/tmYq++8UJ/a7RgB7QGGqYggC0AiWg5pNf34ybRdiZkRBbZ2BVFBzwZ
lFHKYLeyQZSKkVhpW4x73w/e+qwk2lmk5sIpgn2vE+Y6qn2UROeStqGbEX3lkWZRYsVIFRQtl1Rk
1v94y6lw0NnpJSsrUlWPRU+7o0mq3WjA3kq4fjQ6uh+pWBYkxleQ0QhBwAvUXLuqSv+qTWc/svKp
xgA6c5vfybJGnpfTbNBJaqmU8+5QUHFJROFMAhtxUjXa8eHo5+PKE/UuFtpaM/xXexoXLIW9G1Ye
+yJ2zt7kb1nqrSKss8rvl2IWJugY+NMA5nCHrlvLyd0yfQB8+jZ1uxvTK25aBx2tEZ2DILrXM22j
sgQhbUA7E/M0O0c2Fhs9d6G3WCNJU2SZmGGwVlW8Jy8I+qX3HosCTnewTJmCeAMxMbknl5SW4JNJ
jmT/czFR5s4iaKILytY1VNpV6BPHE5jr1AfJkMprqqZTlMBqs7QHKblApM15kuWJ1iQq+ng9JUhQ
MTCUE06GwibyNbgnf/XC4NTS9G0GF4zIhXMR84maHpgN8rOLp0rCsfu7MAhR64Xahm7mmzcgnaAI
7U2dYCiJYTMH/tVP47HsX0HmHNMEDjVxhWBCWxc1k0xp4hEahn/+pmiZnsLOeh67/8PeeezIrqVX
+olYoCf3NLy3GRmZOSHSHXrv+fT69im1uiRAQGvS6EEP7q26x4YhN3+z1rdSCejzCAUg6cYKgrtv
27fY7Ht+YUXD22Eeadzw4Y7VycMwNEszLliOF3+lS/6dUIe12xAEEfSYvvxUD+dT3awtj0Dvdqwp
lCJYhmGM0c6LQKSjaESsnk48YGP+ZM7OrQ2ZuvJgFU5l8z7WMgnvByfeHyTWzJR7Bv10Wub0LEfm
R43PUKUrx3e7cTeaqAG9Req6DeNhRZSOmLdTsszkHSpCNBMssNERYhkiONc46En2JE5lLxrtI2Xz
Nxekl6SNzvyYeVN5cln8qREXxNCxEWyUa+Ki3GKn7vliiSCW1UY72DNLd9OZzni4zeN90XtvecAn
ofYF9sdyo+qMwvimmzTByQN8BoMt3Y3r3ms7eK08bJs6C0Ck+1P9nrseK8D03I4RU6Z+mTvdEtbA
AgHayYo3eUFLRdCeFWPXL+LXKhBXNwhfaQkWXQs8JWBR5tZvcrCT5pRIKUrcvPE2qapcPdP7Ax74
D+C8pdthJi7C1xHbkOXEFyeyPpkT4uEmB2TGwGSYubH72TB4CIWznwzzE3zd95iR/KK5v1VfbobC
+gTW2U8QAAL9EIHjV5viZ8RRXTg6ybHVRvPVrRo7TCXRNFjJsyyuiWVvki5+VViMz+EknE3lo02K
uyu0bTU2JH+aBP+0R31CwwLBv+b+m7oSSq8Bo1pjzIhnJO/8ragxF8Ylsqf60o5nTJokHLdcd4oe
oN330YewrK/DhwnGwsdyPfbRXvTKxembNw72z5a1f0l+6ODAXa02rlbvshhD7jSuSlYv0gtr29VW
sRV2L1S9ZVOf0jTaS7BxlkZUntOHhix79KoNRpVF6fiPDtwQ8GJiLDmxiuCqiOhZfyUG+iVGixVq
1+aYaO3OwcHpGxbyN1BNtO4Y4xtq3ZgOjMBOBOLrEPSTmIYeEIx9rVpGIlZYnKqSdB3P3hcIEVqb
cdZQOJ+jrh7+f6X3f1TpCVuj8EF0+d9oCU9S/ked9/37k2fh578KCrV//t5/lxQa/1DRFBrCMA3d
1hwN0d4/NYWIDU3bRDnoaDhlHMvh7/tfokL9H4ajM/7WBHWdJYz/XeuZ6j9cdLJUgY5pI/pyrP9J
rafprizn/rOoEHyarVJ9mUgYHU3WaP8iKoR8aXS66bEPEcOys/0RPTC+R8clRTpFq1UhfkYw00cX
cmj2VlE9RgUsQU6wbRuh6VElhJyJgdKQ8OPm7blVgg9LPyFOe1gQQjqHfPWeAADH906wmFfsBauR
eFn6tBLlg/3mTuUBQVejktqRJrBpxmBvETCWpF69grJzlONN0aM2y2PsDR3yJNWelq3DHjERwwlE
V/NXu1GF9UsfgYpSPS1f6VbMe9GLHjdK+toMQFIsTu6ZEmF3xbD9gHn+aYxRuLADRCEazW9BnTpT
CsKDpkG8YHGdB6P2rZbEXVv6n0I4V4RVww4Xf5gDDyEKx8NbTsWXg3a1IPCaBmTtYITIDeAPbWKY
OfAwJFH1HcYcvCK4tBitgIdaeOMGdNqD9x6yoALezwy8CFFRkYFc9ClkaAgZ07fvR8yK7OEYgk6w
oW6XQ9LMVULAFwrlb6O/GtDw0V/V51gh6LmJrpk2gPqo3IuBrWSWT+7eYZ8TM/7Jwu4SKTlz2rDg
jAyVZW3CMI4yBt2G0X7YTvep9hXhgj2WVGiYfewyf6D7h/j7ErXlvunic6J8aI14tXigEBlCsG/4
ZLj8VYY+cWw9C7mMKBTM/i5eSDhFozUdtYgx3FD5565uD4qqHHS2O2mU/DELaw+M4NRpjs9sjQ0e
/dGLVYJCmOxvi8CZ0IEjYpmAwJVhj/IcILhq8lD2j4r8NlWzvqRkCQam+apk2bVvkmvTIzWwRpP5
aI/yr2QpD/hYQxDKJDlDbcWalJFb+ii6+G47yda0eJw09Tod+gurAzaChXpoZZYNWqV7oUPJi5Go
FK0hHRjLNEiZzffuXSV6hLzcGABahGluVjdM0noKLjoDiI8YC2a62t0zUhXSUPughLPnRb3DugwU
AdPoAuuWNunwTDxyUsO0Y5JFnKJC6BPd0LPUZenekj1nk5aRruO0fWlDjU1hRkZhtXG699qHghnb
/icALXIYsE1FuvuVZdojdZCasbwEX9K9WD4F36j2O6vr1pVvY64C3kfuBEifiXo3y851gLjULs1v
BRHdrOmyCrvO3KZcBIZRXHIB6cTvH39/1pKA7pqKQK9pCAwZd+SRj9cO6Q4+HWbmTP1pITMHrrcP
kBdDKe93herOCz35AgDyrrrdH9ccv0Juf7aMaM+YbxA9jh4y32U2q3kzTi8+6lemNsNZkq/HXeR4
VMI8IatmRWfNyMXmTZgt82Qj5m5TuxaGMjFeYlymnXcAwLLUrf5qOvXRIu5Po0UJenVXoMGwurCe
veYT1M1Aj6EdmaiQ/GNHlKeZlPOhhqPuaa+ISYCRDLDZpBYx6zBSYtdAQUYw2SIH8zq2+gI03hPq
B6AY/nK6et4+ZdYk7+6iUZeegpbTTH2gKJTHg1+fdUD+iRByooPmGN1TNTpr4ZnMsqLUgVTYLUvB
kmFi6Q8iopox3iG7SBkuU1fdIifAFqTKDXSzA5mHLq5VX2PfZerMu0M2TPbtdKoRwy2nKEHGQCiH
PxYPV0RzL0z+6AP0t2HoAbHWwzK1dfBPco0fM9aCHrFxJnMX2dEfhDwDB3R5aAtGVk0Kun4iE0KL
NWVeMWRs6vE3B/sA+626oauil0k7JGJ4yghIz6NzpsOwgwxMhlE2LO06y9ZdoRLjArrCNvxnVhQf
k4mASxfosabeAi3CSm/wPXBM7y28iNlQvmee8ztkGgD8uzLAeAdh+cnYlKB7zGIz8AOqOZ3IdqEE
d/N951tETw6ko4GmIC2pYLrHr1UMbjAtVF+jCG3NRGSso3nqvI/EdQQuydmkE8FjI49CRJLUNI5j
rn6N5geycHbh6hghmqQQbzuigwqWzAjTeJIkLXIgKJloiG2ACsTFDSdaek7+TP31zPiRdcndmbqf
0Q0xG7KjqXqkGjzxoEryXjQsz3NXr1/TydZWVmMe4np4JPwLWi+cIyUkso5pgSjI5S7op1Cq8U+/
M20mg53gevdy6s60mndtikq0VF5cC087x8K7Vl5VngDzQoQ9TNO3KMUPn6cNtECWHXoEZtcxqLdN
TGEGorja0s48/FjpC1Q4wvjCzJEt7MF0FrWNvqjE4WJ23okl68FwuWIQcZOhHR0qzz24jfqp+OV3
G+yAFPw65bkxsHrSs7cTPDYXBBcc+A/NavhWrPTptP2Lpcf72n5vrOm1KtJ3TQBc7BIMRkNNKkBK
9rhSvBRe8qMLz5KcjgBgXoX+eQhZKVWHKB6XpZaSdgsPzG/kErkrtkR5PBxf7znr+UTCeniNgnbT
1QjHcqf+If2BgIpcXVgG3gcU1zoSKFSQtjvzmVBJQcGps3vwCRoPbAJ3cKaRpgBo5zOop0fE9IV+
unmxTfylmsbA3TRPhV/HK9dgAtwl5rEdU+p3m/lrVDdsMbR9MrGTBydEUqrn/ujkRzHcz0PyXVE4
sTyl0q8NZjECrJSKY4vdJCKzKkd/pBF3wml3dmRwEJQ4mgFr+GhsdU8wg02EfaZHfFsK+SyNceyU
sz+Jq5+XXFwWV1jbDa8i1X8z2kuJeb0hKThy3K0ZqA01ovTaejVy7YWp4q5vqZX8ZsHTqXCCl9Rk
A1YF2looNS2j+YieNKWwOQoWkr2NObGhmTVVZ+cOxD42LkuA2G2hIkXNGVkLlzC+SSektoS8B6li
EEQ7Vkem1k8zLvW1E2dz7KbpnKZp30NhqT1zW6bVVmjT2tVgL+lvf4uylGED6aoyKGzuEfqUF+kq
iUgiTaqf1OhugwomySYU1MuG7xpjVamiYi7jHzd8tQCMpW30p6mtcg51k6FHUZ2baWRTHyKmB7Vk
pLUgVY/FmZ38iSK+cd+15ZkPprCMjAWAZm/Gsg0gtl4eiKq6lS3U6xRbJRObjlO2LLZUeW8VrI+8
Vbxlm1X9DBNdxdnAs8wnq86/9Li7kwKFXIN3BAoykyCLha5rvitmdNYa/w9PvllUIXGZ9OLLE9pL
PxZnWSbiOia7wn5B640SzhKcHtAU7bB0ZxzSX1HOg5xeYRanLOV5f8sxGR5q4LOVgi2DqHai7TS1
5USIYYOPpTMRWzZSIR1Mv27F6omlwzILwO0acJvX3pDfWA8TRpayCfEcVmJ5a92mztwqRZDN3UTl
gVRET4cHu5aBru2StS7aTR2zY1em8ncYlXAZ2H27asDQ8gD0QV0ZHGJTBmSY2pcVNAMh3fdAHRje
uxKl4TKsPA6yQAWBxlhON340p69QVStimUxi7Wga10C3GaCnL1uqOYdufgGqkRgrCz91l5Gx4eP/
WRVsfSZ1PuGaiJNUmyHQShjbIE6MPH1bMXHCcEl0L5ydhZIQ2O738Ys/DCiCPWJ5G8A3hS/zGobi
NqJqmw0tqoVaG3+UASSrlgwnBD3rLAKuhxL+KCi5F5lTwY7z0o1NJYL4N3r4gffruMMck0cB0Yro
SqG9pxNXWtyXi2xoeZBSoaA4iRii+GI+peYdXo/M+jNidNOMxqNiU+nwQkGrrD2Q6Iq+NPSrGuQd
TLbpTAhTunGhx6BrpgzxOcuRC3OvMRiNC9QOJmO8+TTmP7aDLbLFks6EX5YxJulEWTEthJesK9Vp
N1q80wkIXKQG57A1sto3opK8F2TwsjxtGcrMjek4eLIASnHMTEUxV3CPL9cqmtaV+XcU3XmPOsKT
llsXIE4MRROilJr1ULk6NgTth0AEA+UKAJh2xLrDgHy022vMjT2iLHHcSV04VtCv29p6t4yJE6ni
nm0CEr5N5tno0NVlNOkPfeJJoLT9Lk1vI5Yv0hVtGkSGzGZrvmEcu7KlvoaBb2A21bEJgJxLqo8G
ms2Cy4qio77LxSMyutmEgGRulnwvesOKO+VA5WEJM0K6gEUOZIp5EtxbwhA1FZ2+b/N6Iei0qN8E
a9EYnl8JCWEeKOMAOo+5eUWYy0ZgVOqweZRj6NCh2gejdU5li0eFXJ4OBr1PfWUe+yR79doEFWS7
hzk747apUEMIlZT0chv3nNydQnZGYSgPIxwAcVV8lebMJq5TDRJ7qRpAmd0WkUKnGlRTYKvGAl75
hJ2KMe1mtMIJP5RHbdn1IYM4IIY9+ZSecwwIE5zr1lBs0T8T54R/p1TZN6hNBUNJ67BmkYSWuBbA
oijaNyw2zDQPGNtqzTI07WXIhQZtBrMDto1Z3lTtzMvCR2a/FWMmFtOYnoPMRNgcGv65omnKkCnu
UbGadgfywG7WKZGP2Os9fxGnnbbADX4dIprfOsGpX45MQdkU14uhih/YbFgN10iIV0FLAkhGq+Jr
kDj+/muK9HLmaODoPLxfsScAvjdjwDOZdX2W9m9Gp/kYQ0AoFhlcXvJKYfHQBxGUhpGRR1tKOvaK
oMJplqT60Uxi+yPNj53OHVU4J+xt5LfRZWeguY0mea0NoNOhU60NfyhWMM+UeT2WR4JqAOn6RByp
nr3yO3bQ2AvptMS0joi1ufqtX+1oizODIXVlReWPV151Oyseek9MQjgKIoit36AVE0PMEJ/QIyY8
OVR5QFeGZ6AnBuurKL9lWb9EjGAlmZghQFv25Fly0/UG7ZSqltgO5kmLFYtoTeyHeqbOCv9Z2z6S
+DYkm7dsb8MYLsLOekSJ9mbY+a1RU6Cg0Ba70r/WZfpjZOGP2Tu31HUODduDIaqhGonuijtgpSN5
Jfchv1u+/sg5ehmFbWKVntbARGiWIWI3XVn7rsJiXGlWciHtu+O1asCEQU+2ltxRi5qQmyXFG+qn
rrhgFMIWMdZLJVWG5Wg6N4IoKi4RaKMw3zaZS5lUtZXFHCSBIJEbc0lMDDt8ZmAKw5k66G9DwPnt
G2VGjRd9ujGA9eyqj0grXdX4o1iIqzLNIrnOJK5RI1PVor0s/SRZBjlJhQ3Ggg7/u6GOR0e3ziGN
YInfhSsPvzsHoZW/mw6ZmUoyVqve9b9iYDdlNSHoFd8N2kJEL6dmNL/hdLxrnUKiWdb+8ZVt4xWP
mJ4ZMMBn0OOw0oFGTDxrYga+ek/1UcjTEKfjth57tKZJvaE5gQhzhgyO5on0rxSirBflL6IsyEjN
fjpaHMS00mUkJSBq+O4T88EOZIGwVaNdzaZlxmCAagCqtkmj0uUECoQIIAy0dDMtIvtA8VZKe7ay
Dr+QTzHax6S9UBSju4nQ+gaBs6krKNz4UhnykEinqBVffXMfEvUOSymalW3PHNF19nWE8tApkb1o
EPu8RmRENIz1Io/ScuN5zsOqI3Wl98BV3B88xeYpUcj+lFP9EcYCrkbKJLCEyE2CkCDS2ubEZDRp
5465Rbb16WEi3aWqedDz1ERTBl+2aMafLlYgB6EBc9sOXZcvXjC0PgcMJHVmGwsmTh05AeWnb1d/
JmjapmusNJAqCxFzZtdmWMyD1pOSG+TXaATbRcPeNbLopPAA0UuzvxgXCulP/FATON85HhUAjDOP
QeYsiBg5hX1xq6j+elTQrRS6o/l9sVvnQ6snAmKRbsBdbSn/VHMbV/e4LosblPltVrmEaDWodGPB
+TNalbV2CERqDfvHmUSxzLzqtTODZWUgcY9de232uTevQ6SF1pCykBqtldPp395Y1rCQ65cwGD46
q09JijH4AAavWg7O8EZ0Uvt/mTfw/yBKgNm7absM6//7FcAedkL3n1AC//Gb/n32r/0Dr74hBIN/
8++4/l9m/6qpMco0kGu4wrT+E1BARxziOC7iC1NjPfAfOg/zn38eP8dNbqq6Yf6PZv+OiZrkv8z+
HVs3NGG5/JFc6/9l9t90hWumJjFtRur+GqwqDmlVn9pRJTZFv3bRVP5MaU8nLVBSFdXOcAUPL6a0
a6Z8HGiOvakTdzUQFbpSlQ79YlkfK5dg4WgwilWYhfUa4udXSvmNDo2E7jhdsE7YItfq5UM1y4/W
34csT9tOPnZx78P4t4N2trKZ8mo+GOiSUGzqric7geQQ9cLfOtP4xgdEb9ExP1FLfrmOV1ZJqmCT
0efNTHBDp7//ignJnGlaDDQb7OxgKNQPzZQ+eLg0Clw2cVHFaDPcoSfXBMfrpGoLUQJS1wNuaWaG
LQk62DeizYQPda9o3t3UguCsYWtdQuA+N0kjFlH+rnfYNmzWIoIAWtZ4BG/IVO/ScZbUCM0SRzIE
vsoj74lCKqai0mVppVNjTbLYKmTZ5coCjKSHpSZLMjIWfV4tZRragImqDQJEuAV/6GA49qf5KIs7
gyoPPyqnPWWfKwtAhMn2EjjRW50TIMfHN6PF0OmknEar+EzDV2QSpP3JwhIW5Db9W2rKopNYSfKF
2z3bC4SUxSuInmNM84c0FLlZWGlUDOI06e6Bp5qDNwZVX8LlY+E3GzURohmymPTZhjLXqWDoE0My
S1PAAn2G1xTlETHFsowmKaFdulTWkyyxQ1lse7Ls9kgfMTtElKjhaVuozQtqdKO+67JkL+KO4l1r
PkzmZ3ZjLHEBGLOUOn+k3jeo+8EHoTKRrcBAT5CkN48OwasBxiiO+SCIQiX6nDYCIefCk40F0ux+
QWXzbvhFvzYKS4XexTKYudvoEE8U3kpQTLSpG5EnrEKmBesACm7kCumwAoW8zsDyWp1yqM1kO4Yk
8WLALWOS7f3hHocpAdI8yMlMwq+bt8W5KquzsIp94LmIaftZPapraaamUdoBPjq5lbueCI2DlLbM
LROGnLZIkheKuXV6pXUkZSfdlG6+JAl9AecPHmy9dpp81SWHQFUWni4tgS9e91WRtQ0rYa2Ttdra
b4Fa7nN4t0bubkaw6AZGD9WPDkaAZwnZFbqXY18Fty7IZAWLPRUdf04nIeKnNWREkNeLJNJ/3Kxf
eSEJAZbYhRE3co9oB4eVzorG7cXa90xQXDpNI9FkHQppqPdxUGyTEPOXx1gCmpuVixM0sv2QdSsV
ekRRS2equ80NIpAH+DxddGh4T7bOI1Pl7yuLRRd8DHQtOciNjK/BFup6VF060XEjkdpi7FhrbfqW
voofSn1oGK166QBwawx4tbrY6HxaFUA7u3odPYvkZ2vFX7ph5DkP2UGVWn9ww+Eqfzyl5NOU8Dqa
Ylt4ysrV31t9XBmJstRb46+LXP5vWhcrQjPxE4dr6SavgvBTE6PsZtYhlRis6gXjU90p5l0nCNUj
Xl1XF5jZ2ZpVa3YjLG8YMkIuwraGUAx9+DD3LLFVem/th+PWYFQtv+kc1Xsf5JuV/DiApi3axNkI
g3Sy2LrYuyIpNiLMsJrwZYwBrcpnrXHtIRqRf1nuQ5yz5+aQL5lVb6P4wypCvlltH0/Wm3yVJERh
EqjX7NFWBNhLvOqSQe4S4JtSil9L5UgLwrUY0qNhbcvJQGWOFntwtsZXB4KC/dfOyVJcw84d1tNC
Oq7LiVxGYKRAXdgOsMrroRgq08ZwhkWXrHBrHZjyLdsmZQ4wLAcqOQfFjZnaB4WEuEYhTD2qFs5U
skmFHkdYm2Zxew+ImfmY9IJcJpoo+kgkdxx9YuszQphwgcemfSgngjv4U4zwaofNu7yU5WduDNai
LwDe0vjAtuwD0ACrKFuVKu6b4K55Yg1Xah1FxjnWijMhOBssXaciT48A+vAink1k/5MSXH1sowFC
N66i2jxA6LqMpJZYjn5WjGA9VUB0AvgD41dObH0/GeBf4Af7J1Dwa+C6W5PYYB+YKcWuHDktWbnN
yfSTP+yU6dJL3I0RYUKHbNuQKIFa8sg/89xcdsRt8VTzBOYCMDKYi8NulRZIfd1pjQpsWfjTE+Tq
Qh7E8r9bBHYWT2tmeksuBBQxySLnfpQamyxPjjxQV6NOoNQwdyQ6gnpf/rQG9sAuem599ajHyjpp
wkvl9Xe63TOYca+LCW61DyTwHAbcDkKkW4spJBnLOrmudjLuFFWs43L4ZrU71+rwZPX6OdD8VyMC
5RAXGLuD6lb7TIC5GwgFJQqZ2ZWzDQgqb0W+kzbpJAe0HdsHUTtbl8/LIt+9A4sszeRoQNedwTkd
uztzSrDMWV+aYuN7sAULYiYuNucmH3ZSPCUWpIchLPwUdBtu7Hp4UfPxaNPvuioE61XJq3bjL4UA
gKIp3hWHjdvJBY/Sk6YWuxEzhVsWM68FapoH8QUn7btvZuseX3lGJEY9EcM61uaKs25nLgpbLJV4
wodSrqEgv6q5eyP7ktwchn8+l4xG1BY8ADHeKpyUwjzy/yQJo1aVpTspSxM/Qhv8KA2HLDo9xpMC
7+6g/iTACsrcnIOGkCgedWSRj3SRbkNpg6U3oai1VoNeLPOOryRRN2pHhM4YQp/Ltr5S7JBJnKup
3/a4f+KIzzHioJa0H9Kx/LzYGzQjcTDx5OmXzRmz0kLhpi4iNkiSXcI8ehVrxjKm3yX+0RWsMF3G
XdrRKTmIyE0eLYS7rbutNWMVbizC00e/Byk+bnyF/Dxa0Ja3lKNSTPQHHwrhKsg/oNBkKRwGB2Ma
MRt9dzVI46lIDmGMOwNWjipfUqscrNIA/SPIKkIwpCe5hB8PbAZl6L1ST8yV8chG2h0gWnIVaPWv
hIvUgOZzxvPyyoFhI36KFic234JjEWVM6KZVQz6xxa98MYlb7CPfWYBWatkx3vsg25TDeERziLWl
vWUjWdksrt+qryBJL7ERsUqcdLyUNbn0/JmFQzZCc2/S5qEHytXMCBLtvi0b4zKHQaCJNSA+JArY
GAh88X/l9Q2N+IIM4Dy1wdOzLkpa4GXAEhWNV6cNb7Gob5FrfQXV2u7ikwf4wejEvoB7FeLJ0IR/
6Oy1pB04XrAuUD6WmofrnXlkyIIvKXdp7mx8UZ5tw6YST+eK9ZtGxBvrQFR5xrPCsVX/gcYV11Uy
E1x6uZ/Ncy06ZOPrhLle0wlrCUlv18dtTVHSTkwS/Y75D89g2yeQZAS3YM6rcBWdI3eWWk8t7G5l
BHam/1ECC3c4X74K/YgDxmoJVrMOQd4cWtwNJXO1ecIwYBlLfaFunA2UgCMveawOSomBKbEOaLsX
mQxRzZoDd+N8rIddSYIfkzSmFhwQU5bN+xSKIftUM4I9wjynarG1cgNNxkIXxUZhH8BghIM50vHd
uP1OLQHAkIrnlskb/CWMnhyfbFMICbx5zErQyZSGuzaA6cY6Eb5m96IRxi4/51ERtyxBeNidM8P5
tasB4UDGZLB4sXXqMoWRTKT9DBmBGfnFdLgSMaEeFYukad086wpaBORJrxAW1zhkUcNisxfpRlI2
0j66IkLc0tfNRTeuVJCCRKXuTVLn1Em8KCEfAhW+wllqKD6gDWU9QnZ1UjletFbs/46KoEol6YcL
ssHF0wzZCmf1rRvjBcl2DED8V6dmxd/X/oUY80Vb1N9mlX3ZEauG8iYRJJYfPNz8oSFYsQkNsZVF
i02eFWv7qMG0IMkeOUITiSK2eoZqY3eSD8K0rh8e0BY+v37at633qBp+x2C/lyx+jUB9xmb8Nvr+
S9HXd8/1T5ZNzqR+dZrszcjTS0emjNkdwtK/BZOK6/wlsPWdLXpuBe/VMmCeptmXKWCYshwKBVqz
uG3v8ickuILuo4DvHQc7fNA3LxkfmThHvXuQKBo1St+MYLyXaXFsihHPL5v/9AgY+MSn9YAVftHM
9mROwS0jwXZ0BhQNf8ZceQA7mapr+SSM/KMv46+24GaLrPlQpcdO5ZaJ/Rf55JKvU74LoU5zS7F2
8mX1+biz/d+OzoJcoBcIn1cq3puFWX0w07X8bZnaPuRvi0fv0SCjsZT6SOzyqu3VdZUQMSvii89F
5HX2e2BNaIWaGxXzW5FUdzfy9lkPCUxB7lv2W69sT1XdPJyheYRBdmnNiYo15DJHd9839y5OLrmh
faljcxfeRQ8GIBEB4KG1k7cvQzgBBSlPQ5FcpsR9r+NDa0UE0fXPlHgVnTICeTaV9Dcork3c5R8j
FWfQEBxovSV2ywRXI2PFvTtWtwsdGD7ItUQCE0u5lpX1Tut8z+CWoI7RjfYiLwqJMolc911+jQqC
p2kYrpVe0sVcRjO8WLrDixuu8iVYxOx0enIsqs/Y9DaaaO9da5+4mx+625JvM1zDIdsFqNvkz4kk
5qkKcCvpbm6aXpzKvxnQowJ4DX6CSa6KLk39Xej2sW8yRGH9PbBxvirVxwRGfq6P/qtnJ289yYRF
GB46Y3gqZv8YwLXwzd6cfO155THw6lPYKhSC7h3P8klvtafiBEdfOSq6tRQ61FBeeJsq96j0jlro
v8o3lQTkAmq40/1D797SMbpUKZ6XJt31YXtni1Vo2r5Ixf3vn18JHH+oIfRHzRcpv+TJkfnn/UXj
yh6mGob+txIZR/lXeZOFQkG7TKH/LAblwSD6pIln0HHf983JUXmwQH2qoD6xcrylvXWsWlbH5HDK
y6Z0vXtj1ycTsIwrc4h4B0O9ik7Jyc9g//B+VYhuGcQQ2qp3+Uv9YLoolvJQQUXazbBrkFAXaXBR
dYR3dX8AZGGPnPQ2q9farXZg9hY6GYx29hD1hdaBTNnjKM7yjWlg2vyLLE2N8ax+Eyn24CHRJyu/
SHY9kvfeO8fNW06QJ3eZ1y+Y9LBvV65D4CNaQcrQ3BDAshsnsBTwjavxGjvn1GrK1SE2Wm+h3wa8
LsNG0d+dAAk9Y+5IJbIPAYGuU+YvJl+9GJhXp2jpxeoz5QbtVa4GTtDKPEEInsfEHjBlf/RUBqVW
312WJVyb22aiuOLik1cUoQGnympeoz64yTuqNb2LOBIr++4ZMdXgrhjRVXh3oXLDJMlFRwcoX/04
wpBSQdca2ln+fACux0+152DmJyu7JAXfE+AlVZLGmv6ZudNT6Crb8eQUBwKetXoZmwahz7TBKLxM
DdB5RvUCRfRSKePTNZqlGJDyhHwKWqx8jCrr3rqEHAkDBYaWvEsnfXyOancjd2eepupeMZtb86dK
xHUqgjeM7Zp3achOK4JmAR/kSwDt6oF3yaeDMXxpIL0y/gid0YvGsDvChlHTr/qJC7pZ2U+uelHK
5iFfU+A47ybcfzmZcZ3yIQlF8j3KK7uFgmCIcSfvVRLtscXqO1KieJ/wcUYemRBNsK3eM5BlGegy
oCAlILOaSxsJ6s0AcFYDOisBnpmAzxqGUloorwHtKT/dwOkvlkjfCoBpjag+MLswNIr//jdDm2lG
JRzPqvIZVtVRk+i1+G1isMNDD/ggaDYkWrryU4Nrs6jNw4wGG4wbTMrLX8aUAPBWUf4kAN8cSX4r
4YAxON0UIOEMhooA4iSxSxaoQ2MuGoLq5ImaoVj4ewfEwdo0GXnG3Sofg4NKAErMZU09KC+ayQ/W
xCAvUfLNY0u8mC51tT7uLe9ZMYVo2pPTKB/gJbaer67l/2InWGQJSqsUOzvA745lTOBgMzPTZZbt
es+exchEXMPZDoD1GgB7IaA9KDsLeXTmAPgUXHbg+ES0R9SJCO1YgOqLofs0YMiautqH5nmURD8V
tJ/S8NyyaXFSoH8l8D8BiKGhBM6H5mSj6VQQp/KtMBPxT0i2liMQQaOA2wBUMAQuSOrKXgAbNIAO
Tt22VfVzxvRM/nHcfosGRCFMg5MmmYXc8AUIwwGUIVCHXVi8GQAOK3vRDeAYPaLRGTvZxXtgvgwq
bX0wl59zWV5NPwDWFq616t/YO68lOZFoXT8RE7gk4eZEnPK2q616pBtCGmnw3vP0+4PWqFs12upt
rk7EUSgySKCKLkjSrPUbGO0d4SxanSDcON2tWuWxxPiZI4SXyPLkIpPJKAW6bOySvdt1+yxy8QsD
81LVp4JEtC2dx+mT9FNegZaQRbiLW+oTBYXbZSEZUg+szlhODRiiVmqw7fRilUNaiZCPzJCRTIeC
iefNdE86RCZVxCYtUncWlPYKEcpo4k233SaK3EOPRzOAVjQYz5Zy6IXyt5sWt14Wf4shQq0jLdkq
pmMv1ap9VtpeO2XIa+OB2599CaCuBcrjEpRq1GrRJMUXPQTnFyJcGjeTPoKN3iaR+KDv142enwMH
FCRtkUB+dEzyHDeW0ANu5EhUtgqN9V2UI8eQPQrXQeTEL9ZGBRKbiB+meOIOD45iF4YIGeTeQ+Vu
XActebcSxooZz1ZM7sBulq1CNe1WhYi8ZWGIR7fqLlXU/N0EbrAiT2v34ZLMqb7IkVgFFWtj4hYD
/cm7rxi0sKHqX9AvBrMXfBoc68GrkMtCHMF3znFGiEirgd1ZKEwZGtBNkvzI8y7zWGkWqWLvopG1
tJK6kzUcekSm8TWuwr89lgheD1I4ro7i1g8V4KSTaQGYIoAmoGbdRH2WY/Nn0UbPAaq5a1F/tK0i
OcNiYHIhHsIIDbJcwx+3DOXCk0q0S3A7cgNDBWdC0DB1asSp+COiBjUyqGTAB+mjTVL6SP1tCgch
r6G2jpkWG0tPIZCgKzZW1tyNGk7vMcQtywjRQustDW0dToqy6E8xpg9BBfIXbZ5h4RpENPz+LzPN
44XwAYrpRbSFxYRYk9eRUQ2RDetCEGCOgg9fSQQ+UQZwp2DGEeNo90WDh3FioR3YebvS0fNVQkBh
9PNxGZo8PZzd1qVVf+7M5imyu63pArSzWIYutCery4DYufPA2y8jPAIXjpCPTt7JpaI7+JbhQW75
UGYDHvUyGx50C+XArIAxibd1LRu0TIt8Wwl8cHWDGGFixl9plVgjYH1aMH7pk5iUFUMX1IYnBVDp
AjSxFhUA2ysY/DZiJm1T42UJMKwn/Fd16lm00RkhEQCaLnrW/59M9V8iU/0ui/p/y+bLz/QpuFSf
J9F1xXLgOqHsZFmWLsAcC/KTL9wpRap/qJZhG0IzTdUE0USm9jt5StP/IKlpGI4Fghfm/cQq/06U
55CpaTbEKhMcvtAd47+TQIUR/1P+1ObS5HWFA8HLZnhVjYkh/oY75SI5B+48kavcPZMBsAkXYL+2
ank3UcZYdV18pxBgHpzsqQnzbUkj9bwHUpIQa9yNYd+jL7aqO4x4awRNVDAudiHWduWRUILZAHAD
O1P8k5HJGs/lR6F43RIf43CNTckyweS+bpRd0zX7BOx/nS4NuSnA7wInuTGi4i63mifE2pcpwIPO
JGhuIE7se3caVl0jMc40MJZpD08aD+MppKOCl84GRkBElZBDHpRPpo1Ca3S01L9V/ZOp9o/gf5YY
XSKC9NAIvLqhiEiD6L/1FQVoQsjooabgkJ49Rayq6GtNX6oBYlSbdZidrcDY5vVzoTbQjSGAMSco
1INWELpGYDryV3AXjoaCUyYKk0YjF+Gk/4ifilEwp/EqTA3dZa58bJgn59mfoaedLF5qK8nWyOkt
phFCElOJmw9wkabebdcG2sKMPjfppk/PXVsw7/lQIfmFNnn2WOGn48DqqsBLEYpi1u9WqwETkCT4
C5dt8gtPckCl8VOffej6p3qaneCLkhwNyCph/GyZj0h2YQN+1+IyOM2ZiTdhprQWePx5eKKGCOS4
H6sEXXMilDrP0WuLLb6SZ7cmR40Gioeca+v3ZEk+KURY3LG9kUq+Ihm9iYZhbZdEZ2AmFQoyRzcj
a1d/+DIO36LsY9/+GUblboKdBNjrFmm7E+ptgJYiZmzLIT/Hxm2vfS5hxgX6nwpOTG5K/56dY28o
FuBWQbVzz7qwOhgiORIqALznAMpspqQIKgs1atxmM6wDNbcXZhOcdCXfSYORE4V+jXwtUfZTDqw9
JLGcF94G2y/I4GYDGKuFl+MFZM9SAzcfeTYcse7biUCE8N4BPSvIOl61bUvc5izjXjjj19Bj4iCN
xxSkUutmdzxIntluAF0IgGZLZh6FqhWWueQ2wLbXRIWQrUdhJUeSDyGthSy6OxFp9wYDnwufFq2l
COTvaByErRDydJ4BOCCIAgXD20eiWtbi2bQGlIeCT55z6zqI/iOnAp9gGyFlmrXh2oRjBYUJzgRE
QMN9GrXoJtKdTRRO+ks3YfeUBHCahviChcq5ps3VoAQidUVkclEjQY97k16CdAVNf0mdSbKAvDgT
XhUPv1A2yCY1Hw0t+jREqAhCPQzkxdTDi67uR9dbdHG7ClhXVNW97UX7AhY8qwDinfajSRpgjJBP
oIv8bCZPNvIxTGZpSMT28IFE+pOMd3wEKgAagAh9VD7GxF1E/UkdO9g73dM4ymeMDD7LOA9BWTlL
p7tI58NoxgcCIJFNx+QU6Ml0N9hRLMQQn7QYVnm+ytT06KZoP+gFBAmNRS6+J8oGuYCtF4kjfP57
NXKhHzArYj3FK+AstXpTu/dkSFkUVAtcIXVbI5kSrCfry87Mb2oYilXH243jdw9gVt8pGIH2+nNW
MAGVarvI+mIVZ/3ebz6+GW5uX6iub1VIfgbBfO/ELR2Ajg0d11QZSd524r7lpSWxb9pGtZFavQja
Yxnc/v4a+qQF8nLpybrjn4tAAp5UVQxtRuK8GSkCiQEObiYwadbaxnxK7oiMG1/AlxVbZUk/suhW
At4Y86LkQuIj/YZPpfuO3Ir5zt9whfaRReG4DjLTK00dkKoIUPGFXbj5/S/VflZF+fcvvdJ0SeJm
9Lqcqyi7/i93m29QFt0mkB7W2hqft6X6jg6LNn3h727tNEi/ubVxI5LMkdzabtkBm1mby3zjoZy7
sE9ii7jebbxmrf4tP8vV73+qjrnMv65sqyoCMOROUem6uqFDbrWq3dfcUJZre3NN2AoY5to6sSqK
n7Vmk38JlsAcV8MOvCbcVtx7q/wFe/dCO/9F8/1l0wIvpk0TGoiqztS+3/x+FWU8DdS1XNUrwjXL
YmmZq/65efI3gELJpD/J7fQXqGh97Zsdc28f/a6Xme1//kf86qm//SOubgWpfGsEnixXYtGuxhVz
6afhCTU97dlfsX55qHf9kjVjtoC9uiueE2A037ojpODfPxJN/+Ujeb0ZV60vdzXZBylItHbj7Ujo
35liyVKCy04Ao4XM/7cXvGp9jtGV0NG4YL2SC374AvLoDnenLdYN2+r4zs/7VV/FvBaBKEPXVBgd
Pz/rPFHsAG7b1NbNQ/W3/zVdhStx728wD/NQ3Yw2OKsm7131FzdVODj9odQkLYCCV0JHyHCaBqpy
01XxGroFK7GdnidG3jf6Mdz+/jf+opfiYoJ+UqCqBADy55/YqyOsDF+lJanjuhj+dtTinWf23hWu
HllmxtBlYLysnP45GltgNeE7neAvr+DoQqCpYOv/6u1h8mahiDU62X4K+3ggJav972/TrMtw1e0J
kKU/rnH1xgnyLpEPRW+lIeO4B2q1CZ7qnb9JtuPWuMO9aInp/Ur8Txr8T9e9ej7d4Iyl63PdYk1+
e43W6KE9BkuwUXSz7zUG7Rdd7E9Xu3pWpMLrArkeuUJQdQ/7Z+2sBe1c3dnvdKPT7frd7byaBWgD
VAw/40JSAZDjrAc/P4Wef05U/50G/qs+6u1vEtNvftNh46+MPYvHpaa+Ul8SODziY7qQW2iX73YZ
0w36ze8SV+8uKPJOGQaaIv7vnq1eal3c5qZ+xJLgNrS6ey1Q3ukuftH4LfIpjmbp03951UCSOIsr
iXrayo4OuP58iJ3u6Z22/94lrlpFFJJS1ypBG0zTr4Hl3EeuzZQ5/pywNBhiZEmc6gbdCZxRoVwi
7Nm2LepeKoCNuGnf6U5+NePhBwPYtkn4o0501Sn3mZPj6WrTn/gL9TA9UGR9n+oFnhFf1VW0aXa/
//nTDbx6pD9db7o7b9oPEm+AAoB0rxBRVv2dF/cXmRwT/EdG+/L7S/1qcvXTta4mF20C+E7VuFa4
T47Vul+ZS5YqS89bakd3BT0J+MImXuv5wX3nhdR+MWW20KNh2CGEIwnl/Pwz7URJx65zJcJx2drX
xqOVYzOGGL8bRGsdlw/FJDFo3qf+cGRB471zl6cX/l93+c3lp0HxzV3G0STvELkH034IdsEBtY2t
Ng3p71xG+2VbfnOdq9aTIayV0YSJIf1lbfVltUAueaffBnt70ZzSNaJ9q/mZfrdfvH35DVdukFfV
//Nfc3685N/Sh7r89q0+f87/H7B/JJz3G7rGlh+Sxp/Tr2+1mqaPfI82ahrBQZ1YIjx1IVVj6rf/
iTbqf9AAaeeWJsipz4HI79FG2/hDSEOq8rv0psrA8o8sp/OHtAk3TukDZkjyv6XU5PzcHgUdKYhm
SBqmQdSRnvXqrc+senBUHNPO9vgxrgBbDbmRH0c9xJFRwZ4hLQpSa/POuVCHANuHedNPm/z4+pl5
Xzd9+vXseSu3rI1e1biYtC0e3CpW41lP7mlhwO0/vmxWyagewxT1kcgrgB3OVSVXjxilc+Zcf7P5
8qHYksqyEy4SmEURbhDjIwjAIvQ0F0L4bftST4qG/lkH65dE8YD9e6ZmB60il64Ekw/JUJISnj5Y
1MaAUgyL7b3uW7vr76nTTnAxcEZ4UQ/bqARfMPD3wqNtylNAHKKzyRjOtbnQ67atFy9H87yBpdCZ
IM7i7yeqUy0vbQ7M56D1tIFW2aOHNQzwISyoLe1Z9Yj5NGOYf3Ih9A9R4D/2KAkcpcy8VV1p2Ser
6T/JLAzvaxvTc0zfMV2H03BUOvwjcOp0giQ5znsiUjWHN839+3v/NtBBY/6pT5vaEBwgWPLT2sGy
jfn4mz5NChFWjim1s4WP/AY5kPoQTUXV6NDnY1+vD9hcN4f5yFydt4IEHU6HiN2CtyDH845Cj9X8
EEckFl92vtmcjzsZiRi7D+p14vUqioWwgbz4MhcNnMZLpmc8hNzGoEnYB7tuIrEMg1PSeWjhCOUU
px7xTswqwKg1e7tXxaew7NFw0dQ/y6GLYB6pQKJcICOWPm7Crvk81JG5xZUiRGzSdlc6UssnYbcg
PVH5O71W531pmoutmevPc+314Ou5itBJdrmBtyIHtic1PGyE2gwH3QbYrAqXl+61rjUd1t5z/eXQ
fJZbGcOBOew/pxrT518/NG+9Oad2EhAjgblUFcu8IHSTnNGimXwSzUudRmQKGyuqt+Fok+7scKwL
WxTB4h5PuWHsAB5q5V2dm3I5jC5cnN6yjq9FIkP5piol9qsB2MnlfAr49ILsf56sETYZxTJN609p
44HTieFw1OEkdT8V+jTquhKZeyu087VMZXTnM+Va914z3AkTKX1cX5R35ljmNNq+jsa0XNswdYvO
2YSmJsSsYvem5ba9Kt0ejYezpvPeWh3RYxG5x7KF/CkjlJNk+Imw0/AQ5aOyY+RGlspznYUOUrHr
jM8F4qI3ok3JB1TT5piBNoVe9PVln5NPXEvtQdPuvCEoH3CGEKtBxU3FtTRY9mPnAwSqsUSDV0QM
PNXbHs0gAWYsrs+wv/0PfuT9WcUYM5ldu+m1sCbqJU3vDLcJAGITnOcaDfT3L/XkSfyvOyM1ybiA
VjOv9dW4YAxFNvR2HJ/body5kw4M2Z7SiKYQ9FxGUstPbankkLenvfOm1xrPURSVaE/mEbkZFIKk
YqKpNATNTRE2XyIgl8t+UL/2mUU3plTHTpEV4jKGcxuhwhk7CEQkSq4cSish2jtv9kzkxHLerLDv
xjN4Outl880JRtrCdCZfUvaguhS7LjHMDMubVu/gIfU6SMoxEMemKtqNY8vmoonUEsgSeU+ph6O3
73yDU4B8UY9p38nPI2LK8yYRqPSk5ZhtA5OFLlZ62TvLbufnBSkRNpU0M0Lbhq2a4t/q2G5Yhzp8
QOegdh2ekJauH16LXFW+VwHLgIF4rc/nwLlm59XpL2fOOyGLbgJsR3avp8xbV18zNJnxctGKP/bt
VfISYxoV4aW1FZNGqzAeXoRRQSajaQF0dI2ITh3+wMC8kqQ9VCWwFqWqJnADR8JhQkcKO4i/n9Qj
qLeXFvD9ed/86akg7Y5i6vyZ1yO1FwU7Jbcu/vw16EfyNdPZSoh8i+nAbTKdbGQ016sEd2EPBZqp
bk3FXOWV1Dd076gO1yOY+Tg7uKI+WqhV6xNrrVzIOBB7LGLSVaN5+vO8Ne9rJqMA3cMvORgujWWs
izp0TmXWmTu1Cy9zTZkGgXmrCsJx+fvX0LkeWmkXcHKJzOlT8ll1rpYLvSM8twsNeejKIUHJtdOR
r0PR3IuraCe91Lid92mjBqPHaCAYpiMweEy3EC6HVQVYCUXXxmZu4ytMrqZa7ZLQejmQmeC+YbYi
PYEwcRfp+XbMvL+TpgHEgMPscd6KybUQRKgMXs2fj7QId6EtBAhc+vjmaYnXYUKdkZr0dXI0jt3Z
QPYhOh1mF6vZzwogCye1GWDC0jlEyegcFSt3ANNpWNXpobqaq69F2dvfT3ndx9zBIZ+yH5u9OhsX
5V1+KCwb7Qe7P8WZAQR/3gTorECCdatLP2YNXbjh+QcwtP0pVatom2vmp7J3QzBbxbPIHfcYuaN7
xGAQ5YLXej8U34+87gv9XiMxTF4zhtWiDvg+LO28R53PTe4EYjgPbe+28G9NxDhMfZ9jNtduiqLL
V79vJPJ6FBOIypqGpdvI92iwu68iP7ExBF2PZOi+AQSTQd1swPuhhO5ss6pLoAYajbEA3nPqc3LZ
VTbe1HgBfBi1RhzRgkAHfaqGsm62tW0NcNumo2mB5Bbszn3vABcMiM+tstIu70nxH+hRU6RsqSlN
S9/o5B/mWh9l1f0gQI3qOWYR8765YG2zxkJ3uJGFCeLJ9lZlmTi3CUuC/6xWpSZg+KngbKy0oVR3
xqodRudD4m39RvpfgiqFMVJ36ZFMpnan2UG2yIzK/2Kr3de4q/Eu1dNHPw1OYNLzM86QSBiKHtQv
BTp6w62djB+lm+ME8GO/lQKnBsCMDJqihe+EHxDnvRpYWQMSg3ZwaiCrbTjXk+XaUMZSV7Vxn0dD
vnYnT8HMs+lg503Fz9lklE9PIgvISmcsifzZc3Aqrk+3Qx0XkcLO05MOT3MBcBK1sqvvnL9t/o7W
LCSTwIqBcFp5mKOKJekYnbR5mTLvm4ukCzoCTdM5lo8f6wRs2mHWd3o9Zd5vvH5urr98YvrWnm+d
a4hPVycFS72DmxtrxAGrG3Ahg7aIwWE1Wsu7NlfnI5blROcBsbTptCIH5V5NxVxVYgdlC9HdGmjY
vex6PQiabXKt7rA1+fGB18+zmNRWdQn5fj46H5i/c64Oeg77TDInnQ9kLaBuE3ncQ9bqeBhLqLyg
/trnIbA/Zm3uXGA1yycv/XveK/WmPMsAxZa5GiQOnA1olJu5WppoycITilZDa9oH8ITyVu87PNbK
Qt22TG4x8JKtXAcCGng2HZ7PyStzcvLxD5aZybMdtw0aBpHWwN/VLy/V+UjtDPJcTsU4GQ4FsP4s
Fwq8mzoqfB4Keypkp8lsJZomwvrHtjYhfH3Ah90x0WEWpGpWnjHaw0O0SzBdR9gmX89H5qLOmM0v
5s1+0KCBZfLTy77BkOVO07GGiQPVRwVHbkbN1x+RBdMeW4HvGQPw/VzLLbzg+M3Naa7GCnJZbuF7
u7nq0nFttbpS0XXio3rz0S26+GJm1g1ArO7ImwJiKC9NllZjoy18FcpJqyrTztp8OYfIbXo7H3hz
XhPcKIlT3vqJ4p7KHLEdy7eVD6yX4p2KD9h6rjotlESEU8Rurmq4TTE8muZ5rrK+J7XddntnSrnE
0/AwF8Xcn1dJFhwV/7HRRkaMQIeZM6CL9yGI6fBiETd42WriaOBi7q+CBjRG19qoUQXql9Afqx1m
P+Wl6brvhTZJd8XR5Wq3TPZqX+g3/c9n9/mzXrDsmD8fdx0mVnV9GPRQnnXFkOdQO4Qmr1RsdjUN
aNo1H/RS5GbKTEiQFDUqEPPhzCfHvuAj5pjGL+d93zWdM4RYK5b0UiLqz6OwsEGbCiTL+rMpym4r
eW/1wNgVtId9MGr8cqLa4hgyJOGACbRspefjbdkAUq4iTb2fC7WvRh5sN+7nqtuZxaVhmKyKGgFH
10UNrCmQbMqEA4Ks93BzKnUgsrKdVNkeg9p0v6VN/U2YrJU0LE/Wsi+Dsxtq6TEs7WGji2x8wGn8
zwZVSMONq8tctDWrDuLuDeBbLOrmfTw8ViJT8Xpg3jcfnQ+YGeGi109kOLodsEzMos9ozYLyQQIL
4YjYF8iMgB2WMgixnla1Q5f6n8E5Mwsb/AxeS5ndAD5cVWpvHc3MyA28OniQ076xyMDfBho8gvnk
aV8znTfXhumj8+f9CLGn388kNHG1DjEw6NEE2jIgIwUIhOvRSRGhA0K9czd9zAyS1Ur+nHn5MfLr
7L6pWvngBuM6TKzsObKD4SRLd9bjzJ/T2vK2tsTw0m/9YkuILVgj/44qcZw9B55n7jPCXugG/rPP
KTNz7093e94VTlupFT8HTgwsrWtfjs27f3xm/p5uenTzrh/7uSfm/vXUH/stUPYoaE4P3cBGPFbQ
XyWeWB9EABRNRUHk3o7a9N5pcc0akh6x1ak6HxCwtFsGcDRprfQ+1yESRKO6m2vzWVVSY52SCpCL
P75o9EsNfJiX7OdT3DR6nMK/W3WSkpiL1pvkzqeiiVo4Lx3KifOBKjSKo125PkJ609mJb4109+Qo
TNV/MG108wukdPeDkVEdE+NU+8OHcMiZdvYDOrga89H9fLKKVvNGV7Elc6vawOAhUO6Y5Lt3oomc
FWpYQACnfWGju3c4/gAajAqMBKfqfAC1C2y/kvIyfyrx++gmM82dlEW86doEcCG4trumbIpT3hND
0ixmcT+q88F6OiO2jZczPBFyRvhPNeuG8m4+bd5lj/rFrPLqrmemVkoEI6EioLLf8x0rLYNWIFo1
pDmmSX9+OVSZ5vdD884yzftsO++suvGxVcdPcThY+Y2DW+hRNHceQshonDRl9U6gZPJMeBsoMcB3
MaXTDYsAJzn5OS37JoSUCyNg5ay3myYR40bwW46oTX4v/BFxBUTvDiRmnZsmAYpWS+9S1eOIc0ps
3SejTCdhoghND4TltLr/ZrRR8EHxmcz1mOsAKEza7oQsR7zSFeIlDmo1i5S41skxGgtVSXvTuah6
OI7QngkVf416eUGzFy6m1UJLmwrP+9yNeX6LSirQf1rrO9mm6/AFN8FxcOARug4MjYDaVbQIj9xO
ZqQ2NkYFx2GF5hg0gim45Vtmc1ANZP9SsK8gb1GIxQvP2PmZSletNmc8zJllWf1Wost40H3DOvTS
PpcyMbatHQ1HxwiYkGV5u20Sfy/EaK+VFp610bvdIQzr7uCFKflDH0q6lUVPUe8M+1H3vnmW2237
PHNOcaF+7MImXqOcAdfMrnIAySisQ0++x8c+6IFFS1IXJwI95q7yWRLpGprfpXHJ0U4wU0W/CIgQ
exmnf/phYVx0pPARxusPlTSx/IPMu1TxM4j9ul5VPcxPVFmTfethn9v241l2cjyLqUBypgawWkeA
ZlEyTCtXgTGJFYbOzPFQuKX3J4jLbdvQ1xqs4W7HaPg47+5KU9tCnLbX84eIxQ0LtdL7czIo6XPU
QNHqlOcmdG0ENo1dmwvvoS5QegQeFRuK/jGO0YxiPRW+s/68XtLQ5QnM4UySXIZhsgK9AjlIG7er
yh3qzRCqMDtsORyHHwVG2vZyDB1E7uD1wouvQkT3ZlEo3ma9l+k5QwPRUuTxtdBBeG773vkrL8wc
p0dY6KnhfqijgdsbF/7N6Crw3wwN5qMZxu8Mg3Nw801YmB/EG20THNYlQyHxMd75N+807mO9Iju/
2ZRjj+5ooofnufADLyIdg4EDDc3azPv6qPGOjmohkZGnD4XllyuEw9xNWfTJg9H6zQUp+p0K8f6h
CW04qmkb7e0iHJYuYiKg1R15vprLW0n4N/Ned6sBadYWjW0GZ+yWRxAeN0wi7Jt5q0GBBT1WxCvm
6lykxWQKMjhyPc4f9cPRWgbdSD/RCf+m+6syQ0Uh3D/cMsmzjzwS7w4+EPBuTCsmSbTiwawx+qxp
NK2GykcDY/yUubibrubNuWgdM1zqgT682TfNKBAjT0PxzpJ5Rnb8/DQIilqOSQdmCWnKq6fh6mGH
zGZcbUbgIRcZ34cIoZ8S1I1fitxpy3U2ol2CXrp319Y2Oqd5f0imH6cOcYb1gJqtLQXnG3hgLGUh
MGrLwFqlIP8/6B0GNHaNlE1VWLzQLq5Yfu4e1TBHyQoGIF4ReIEbKKgN4UrpyanbfZxsQ9HLxxCf
+61fs35w7ELbeRX+2Ug8OzdZLuXO1+oviC0bsKynfXMhSnvVOk1zmmuKlrmrqIAWQASjQrSiatZZ
pOvnWMnbtVSLcBkw1J1G5Ev6UdEYDSIXLfcuWJaaOZxTfM3wV+vuewO/DSadxqqBz37qira5r/MG
iidGDz0CebsR37F1mU5OUZqLrteAKngGawvIvo9isFO3eCgMDbGscGqT8aB8/P3s8hevFYlTFcSf
I0zVgnrz82uloafcYa+KuifKNeEUwdM8C2OaagrwzfU6Kcst/cxj0SJQjYQMzmldGaOrJouDfN30
9bA8zDtzG894M4LbpoRQ3TNcBw7z1lwg8S03rj2e0X4lpfhyoPbFFq2ObDDzrW/l+s4rGWqHaR0w
2tiClG7SEtEd1k0yJKe56DWZnLpMNxdFYqJHoe4D3frSD5O4b5aV7UlBnPvkAyg/zVWrhNM6WAdH
s5PjazG6Rr3PkZRx6e6gThhtvXdCooidaxwKXTPIk7qLTvLAOz3JTnmMb7mu5+Kd8VpeT/OJPjG5
Z8C26edscY2GNGtTRfbEK8gL6MGh8UbiFcJFMK3xcTBQbO/ONTCrCDWh7wLHqs7K4G89YUU3Zt7G
N0qF3GjlQby0RrJHi3lniWvPTZbAQw07SBmNgUCYEEq7U1kqXGq8OBYVfe4TyyGRn8iTBoei4Y5q
dgr/FqvjSz0VMtHymynq2HjZuSmL7AwjaTimOt4POTb2GqP6IzTD7tGQwWHwwPH7jQVjcwpXZ1OM
upmD0uh14YaMRLNymPcWMY3JsIKjn4bOxRzKrV2l2ikPhIOSNLscP44OodY/lzqJscW8r69JsWNI
SI8wnfJ68o/PwxdEtpz19HYQdXabhOr592/Nv+ZWPCsBCwyECLhV1mdXKQDfMZsQplq+UYQaQ3Im
0qUNZvfYZLhWKoXaIcNOFabLObNt+JJEg+gq9LUyeMgkYN/Z+MKcpHXFQTcKcVAYmQ6985GZrfOl
zOu1Cjv/wYqxeZxzsXOR+D48XyMxN4FF2APcgwMHxnSOcVt98dUAEWE12xtj3+77nIXsBNiIUmPD
TLH8IHgsTGjqVaygy2a15C9sX6nWw9C0B0eifvBapFFN+vO1Pp/j1gCVdFTHgmn+2M9p0qmYq6/7
IOjKePFafz0c19HffpU3exTr7UXYM6ZZUI82sYPIcpU4HVAvDVpSrbXZxglWGrz2iwyidJWxrFrb
fqjuUeBErXpax7C8dDcEl4dlYTHT09TQ2ks1dW8UnMgI8qRLJiZyD6VJu7cinA2y9NPvWwFIx6t1
xhQwBnoBX9G0paVfZ4KacogHWdvNJglTdykDfMUgq0ofjpp9TIRaHT0kAxcDCxX8UEcfDE3DUr0t
/prnyJkdlBtErB8rS8NbIfN7ur0QUlo13GchgDsUxg+Bg8+KHy7LqRedi0DHrksW0UcCRf1NnXML
o17D594ZCUuOMJjk9Dg7NTjgH9aYEAsDHYBPiwTHKUqy78VcTYzuth3HZOdXXYU8f1KdGFRvfSUI
tlafFuiJxvF9j3kdpAYTxTPF0A6xhoR3POpfanw/18QtC30MTz3iWnXeoczHrHRHsR4rueNBgNmh
B4uL2DpY03qi7jTvAK/4EPSlvcyitj0YCZgaV6CsSHrvgFKEuvJcLVkSfG7WfRuUyEBlj7bvZ0cM
kuJTaag4Oc37yZhsNROpCkRFkVAOpsnZ1D5Au4I5KpN9HdV9gukjMW+nwf40NdQKtUt0E2pVLzet
ZaTHuq7IxLFgRaLD0/GBR7cmQ9QdgrQPiw8jcc9xD6knqw2eFViba0l64A9EcSZ0JzGuAT8hZiQB
o97RjLw6X5SyLo/RVG/lYOzLOiBgJqtHv1A+wdHLz3OtHPVylQN/REvTd5cKs5+twlM+dqVNYLhi
CY4pRvlAbLI+AwkoH8ZK0bYiDm2cwEmgoN39oMI3KXuvwLUV9YIa75q9YyAgVTCP0UqlOBhTEbBO
OcxVp0vuAvzGz4MRf8YOSbtJI1k/1v4HUo4DNEQfB7YyHE+mIYYT03p5TNXj6PsWLA/MXZkiUGSh
q7wzrTTEv18oWwjJPwrmldPC/s0kn7CuUua2qDZWNSDPY473A2ifgzoV5QRXmqseKNi2MfZR5Z2q
vlgjaKRvR6+FoibtdOshTrLI9Ng5Iy9on3vZOue5qo21f1SksWl11TimvQ5tvMC/SpZM5CYiagGV
HinMcHwMZP/gY+G3C0YRnCKm2uQSWO7nKlZS9jsZZeNn/CsAA4sB3xagDSEeAzoAqfj2Z9c4LCVt
azSbqkIl1RrN7sHVxuAUyvKbCftR4EiWAH7ZhiYCxgA/tMNcyGlrVEy6Of25TO3ubE7hGD9WvyB1
nmxsbxwOqdtq+7rX7acRIwUclWi0DIuHeppJaVGcnhLP+hxqQbjVp7TtnLv1yM6+8yvNqyzb/CsR
n7ZV6QhhCmt6+G8ersQjzNX5GzZFrylbIzbRiJyKYmjltisY99yoQS/IJ/rS8qLOVc1DVy6zDVQ5
0XREcN87Au4eINB1d53eNTehZyioc2jcJXJne2dEkyyravsyFyTd/4Oz81puG+na9RWhCjmcMgeR
ooJlyScoW55BzkAjXP1+0PRItsbfuP5dZaPQAU0SQuhe6w1HyyxdZiFUld3o750S+foorbLPPQ4g
Ud16Z6PzcBKrSZmHUxV/6lmKnCf1tkHXLvK+tiTDnsIGTUhyPrxWogCSUclH1xnhYVg4gOSMPyx3
f3dJkIfUuCAMh9W7+yF/XBhpYCpu3276AMhXlgfldaP7iDBrhF42eeeKQ9mjqlB7tY2F5lIvCCaU
eWAf1cFE3jK1vaWbxaiyGcK9mF3iXmgELNTgFR0iW2to1WWygvoSE8AH5MRfxbQK3Me6Zzd+lnd/
lzTF2hC8Toc/Mck+Ir3mC8JDZtCaYxQqV/6HCJVWDSDb3LLd+ESytmTE8VYJTWTrAClaEN7T+kZu
4gDSNavfcvNehwsG5kJWqi+DPsNRfvA0lKSYwI/EE08WVh95RUBKRP62ys6g1izy5XatL1DSi04l
OnWHNppQ4RjKGyLkeGjog7ZOi0qcdWjTKz/I7WWOV9BNbRf5anC6dp3YuB96VdvtdGEjZRmkuyKp
zoHpr2PFt/4/7hfP5iSbFvEblRP06/1SJEmXI1zbbIaeMyFaVFux8EzWTaWJZe9ot5NSkYfzhmKJ
qgt6ekOr71ofYV7HCXHXzLphZRkZQJJqujUtspcEbfD7aVNhHSI3WTWKa95lpZM9WsNrEZfOAxJg
eh+OzEWq8TCJpN1gQvmpSYLhqLhhi1+yskfHY12NMLSnHA6kEwrtkvfDSzzLGRDCfzW1fNNjsf6X
SIpzhWPZl9IpUAN6CUDIOthD/SHUNYs8/BLtnS8jx+KpqZsQM3HY/fU8xU3Brwqh9CIBirL7/P1N
0xwO6vwj5J6sI39RLrHX9tZdgizfLGvQZTfM7b3V7YS71LpBAWaXD0ZxdO107bOAOJS40J9y9xxg
anIw1Eo/TqJt8XgxD+WMsSzHMN2aRf5oTawsNYuw4yxentYO4sSQ6JFLnW7rwuUSt1smHD5r/v+e
hOr//vVgxT2VKC+6FA7T0F9//VTi6FpbRGJEoHvooWTOxmlGa4nj3m3hBP1DieFMmKDGX5lIOtU4
+hwUQ/3OyelI9vs+AKoB8czGVfZ9MWz9QqAJGKXhuSThrwbd3z0ovZu8QW075C+4zJyC5U3aq2t7
yJSza0315r9/k3wT/Bpd8lQNPjvhKaiuLId//U1kKvFxmspmYwWNuWxNd+0pWgZ0zDJu0Fd3D0Uy
wbhnhtc2uH92gKGuGy8d3KVhhXtA/GQ/8JS5kNUfL3UT6ScFyHHsI3+B5877xu2sNWlihGWERjro
pjeS7giDG+PfusL0Ue6Oajnc9PNm6hGMHqKB9BGLoM4yTkqhoONHygiqTnoQZVdB0OxQlzGsneIr
3bGBJLXqdKz27NosyLFu8rIG4FE4FRKBvbkockMctYbMr9/2809Fkm2GFyq+k61Q1VX2YYZoeaJo
SNJVJHxDLAEuOvDz66buwldNHZI/vYPmacfHPwOcHP65LiIqH/8MHSD4UuF23yScrgHhMGDPda34
t6hPGnvxqk/iOXRq5dy3uoJ2AJhhpXNviF8Zx7AbTrhKwNXiZb93LMQsCNXcyM3wtoce+GxCVTlr
SzfiwxQQ0VS6+KafN3E9ohFhxCc1G7sT3kshdnralj9vgft0dfeHi+43vxakvIblBvMTmB8fHiNm
FjqdN3Ix9waaR3UAn7LznB4PYzfZBMcx95FC8bK/xyBE7WJrZeTR4qpfIZTaHZRJMfZx3e3COhxI
lOyxXcjOk22LTat3xR4g3doXRQ5c3e62pHwJrvXDZwePo2OIKumSRE29nFCO33pGFq8ixwarK9SE
tT0bUl0t0igpTgWBAvBw3nTC9DaQ4R+9iNWE3BQBaiBuWZ3GaUQIE0HljdG3I8q64yYTdXIfYJLq
9K64JFGDuRIpj1UxrxlQL21Xdj49aTq2ENjQlyw1dbG3QxSuNLuI5tipvc4rAtWJH/+JaSppxR+u
tDmyz0knTwWo40M8pQxZg5q9X5Fk1nfE4MOjiiPuDk3OzVjgO+w1GskojAsX2lC+to4rbiPDWJa2
u/ES3nj5lFarqtCIW5bO19IojHl6S1pNqCdlgvDgu3NObvRn7264Df64DhR13AsAbJFvHpXW2xuj
FiNGjtq63andAVj4shKFsbOUwVgi6uIYFlzRAmyXkWacGsXE19DOdxhNvv7fL8U5049DO9Qk1gMf
TofeJqIs8WPcmDZZI6t5zuusQ/gUbRxFH5NDqro3gR/Et5qfakvEwt2t67nxg92I7qZuvFWgImBt
FgkUgSrcOZkETtrIt3uspye8AKHoqIuqtItP1oT+T5J5wWpQxQqR+m8tiZidnAaQ/k4PDuYL0Wgc
HKO48yBi2KyTkbspvMbcY8Z8GftOYyVJBhxiTLOtmnhdNni7K75OpmyeXfaj8cXvwYnIeJeYg17V
kGRbVEZPUTkYB2ArCrw/9G+9StFXiq6N26InUp7VFpwnZ3Tva9t379HkbIi3sWDQj2Ic6xO+quUf
pl3WPOv8cC0iNaVpgDbn597HaZdXxiOBNaXa6GFJanPI7p0A79HBSo8oNvO0Dh19Y/ZufTJxGd4b
vnpEqRc/TJiwGElNCNfW4jGr4huAZ9uyijAwBXO4U3u730XJRKrNrZ6t1kpWvM8mMp0v4MyNh5yb
VOTmt6ywolMSqKhTutiGu2m35R30uSbdfBCpg7ydUnb4nVVIAZTmjkVyQPgQERE7qHj3Z9/MIRkW
Mt7hJFpz446Bd5xy8RAGoXbjzS4Lsakj0JYlR7nRFUyaoWWij64Tnvnva1merg+nc/ZDMsjIM//m
QfXru5yUa1eRhefWbm2W06S81l0ZL7oO5xUlYRUWVcpfg1u9FL0Ws/6IOcPCaTfEhsUWTMJJ77H2
SkweyUWlEwZ6CtKYtPMk0AoG2qJx/IPp1+XONNcICoJhq2v/OWNZtSimimlYhP2rNoS8rbnSo3aw
b6ukObWGCE51oPFXFeVrVMd/4EZb8yTllx9O8h2GsGWQJTMd9ePEjLupKAfBdWRPSDvlY3cc+spA
SC89tVUUbVpFxY67R/4OvC/uBVDyeOW5Kkn6KFlVA4aSVlsaD8n4OA2uucXoNtu1gXFpEzyQIedD
pOvT4QQIyt5VXgJ/xw83A2qyt1Vel2cw3ZuY9ADAycjajF0FiIXnaUuuo4KCp8O98sZXPlD/PEz6
qh7gNHF2XpvauVOjDNPidARakkTIhCp9/pChhDRzmnIo7QcTJbQ+xpR6yhHorzAiGAqWnEONMWQe
x/va9QSxp+KxnuPcgCzMQ1uBTPzvi8v9V7yItbGNYj+3q42EhMxu/RRS0MepiTHbRCDYI9phVt6p
hIxywoOtWvt9XS5lkZkJ0lpkWb3TZGD/rt/JaryLdYBu8wFy41sNpoRK3q+vdfC/1yWzx2Vkxfld
rqvO0lesbmOkIr+TdeDY1dniQayZ5/unTgMNsVJMJHfiom33dpdPl8TD1oV5p/pqBpjhdITqKmGi
jG0g+RRYIY5uIdnDVoWj2AO+l3vdMN0mrh1v3+t17GrxSpr7jXbzty7M/nbkFYKxVpY9hKwjN22m
eAfMNdtTaIXpOrcm8ZQH3beibZI9buQuqswzqtmI6hGU/YhmtxE7T6MQHbMYgl115jtPkyvwYBB6
c0KurLgpRuvJrVWDVFMeL1OMMg75ZBMuAUN4ck3rUHquRlBFFChJYVy15a9UbmKPLJxNEhaBTLJH
f3ioSGG/DzcXOTJbcyx1JjciyvfrU8Us81Ix7CzajKOJ3rbpbERbpZ+NLqt3g6LgZsh7/cWuPhkZ
kuGenU0kOmp/X6bmhJC+f2kMo/5qNpNYGq6O5Uk2ncuBpJ4fh97aKBrvfqjQ9tNQzn1h5fg41gGC
82nFXzqdBYeS6RwIzfoCxtpFLVUPHoM2BemoeOVRs9oVgbryIYzNk5lF1VmW8i4rtp7WpiuvL8CW
ejzvO4E1gQLCF9G7HJnQTi3OGuHyHVd1gANyCguyDB4Jexmf5hLLpeSkNSCfKyV6FFryzR1sLLpk
qdc6FrE+J2Uu4qvjHVWjTtBnpdhj5nRXZWLp5aNx8aDMzXphX60uFLcB3E9mt25ZL4waa6+sVOyD
ShT+Zpw3FjDWtRfG2sLoR/Um9QgQLTD8dadOB52XuXe4o8ITQ/n9i4LIBPJo1t94Y6/sRHG/GUQI
Fq1LdCFuUK8FFj7etD5xOdPvoq1jDh8PJ3VuysPDuPO+mQ3wPRc/uB3WkMoycCJofkkeXOoIZ5IK
kMuN7eXBXgdMeugnbzjyTHe2sTfAbgOSurYaU7/jXkfGuOnKT6mFpUiGIfELMJbXEAzbKzyRPZcD
5mcdX15pWrxFe7KaSW3/5dvVfTNqgO6N7lvWhPCVBy8aDpFWDyTs2Eve9oagUf8wG0Fc4uNrBF45
ISCVdbCnoWb5YVmS4/suMMDDI6dC8NwKcS4eUEnZZknjn01gJIA9o2Tc2MySuFgIhGFXNioAiO9l
l94ew31VuY9NRdD7fVPNRc8zmgMoISTA/2kMJ884WmH9o68s6nrkQ/ie+8jye+++RIXb1ZoWRXaO
e29QSySvuwA4SjsDxiRqTG7MqPu5+F6XKoF+KLtHQQQGZaMg4i9g6V9TX493dRklG5xRmCWU7cXV
df9ecdL6bJuNupD1FtFOvA21EVh3MJzLkZdckGvC3hT1+L0XxgG2nQ6RkGvqNTSCAjlBFuFy03f2
gBjDXAZvOmBqpDfrdC4OA9TnqGFuNcfVWziVWMUT+kp0p7YOyVC3S5EEhMIkNnI0WTyMrPCaTe42
2sIPxqdC9/Iboabtvd8WymkwW/hbQ3svq1qtd9djm/C+KDV9K0bTuwl6AxNnX//iR+24TNRKu7AC
bHYN4YW9UVfarYiTYIXbUnmEvfk1zLNmV0Xqkyocm5WhWuaLwCxB7Nm8n7FxGpbI0QFSiZLsNasf
3a4wv7Zthfld3wY7AYl6HRsF0Uymp9DejJ7bq4XkW4PkRy++OcqNOuMci8BBa9Fw9OaozRvZ4uTt
vNicyyINsTDAukw2IBPqoywNvZbv6S1LjEiWxmAb5Tl0I/OmWmFIkXub1uC1a9tuRRA9Sx0URB2t
xwJ4Rp9dd7Wwz0HCwmTIYlrshHi+bP6pj9xNk8gPV8ZAMmAwg2otK60h1v9wV/475OhqqHKZRNwM
x7aZ2P76+uFdGelNoKJQNEtXIeXOUmwSDT7dQ7BSsd8laUf0dUry/ALCLAMxyF4PqF33EVGpjG5n
9S4o2HmTKGOyTRSFCUOEwZwy+UyN5a4RBGG6AOdMsFoExUFWyr1BBQs2IYuTmumWVRm5zXlTWPkN
Zzh4UGMHZUjf0p9USF0r2xLDRWv6YPvfEzDNBCr06wPK5LHkzPBSTdOYgRGM/PVcsMobsDjO4i3A
LcTgS1Jsk/YtqCPr7rrReg3rKiZjsWkk8dL1NWWVmMgFuF6Xxkuzt5hrBnjbX9uJBj01fY2r4NsQ
Ne/YHuW/W1llxglZXFZuO60sbuNGMw9GqDe31rxpiI/dZll1mw2NeSisoL1WvdVHuT/Xp4PFA+1H
X1k3GmLXoSK7j7TQv9Wt2rvt1NxZmiaua7L43jAqOHEpOEHWhI9v9aSw9kEpHlRhEEOcN8II9GPT
Y36wkrsmCgPVYhi7i9IAoZB1iUq0ML4owg9extAYUcnM1Z0sFhm2VtwXWMh41U2u4wE/8SZ48fSx
WrL6JYFjDtET2mMrvW7CF30ox105hCowXEYbKmgA9nd1DNsHRccPYkACTej6cAmN2R3CxmubV45K
5pQeepC1l9Aq17JRVuVCRxN86PK9rHPSAb4BaAekbzngusnCu7bPnJP8AAuHrK3hNdAT5x6+bVYP
E4YxQiW0lWTpytKjaisHi0K8SsbeAgZIT2bHa7uszYtrKV8maH6QiFXrQc2xwwtgn676JrAf7MGs
b1NtONQFsccldJKvv+srDzX0+tvkIoOV44jGoiDTn8ywu1enLv5OlPOT6Y3RU2BF/caCqH6oHXwo
ANYVS9mD3yi03nxVs5WR4IHlZZmLH84w7RrUcHeyGBkFwgj5mH6z9WDV9G77l6/F3wZ7Sp4KW6BF
RaL+ppw3fJFpLRvAW3+L1RgRjChQV3UStftcS4cFXrV9AoalElhpYpU4ZV1y74souWcm9jn3C/8o
S+BOxaWD5R0E2rJHbT3x3OlO7azsAc7WbIBlfCZLQVA6n5BVn4tqQtTW1mJsX4PwjBxIdcRxcPIv
rlDUQ2w0Vfz3wJfUJl08YOFToDeL57ostknTHMsIHG+P/ly5bPLyPAS4pLOQJJRAQHdTOjmWFXNR
TxDjUjPQIvKWkjci4CJt6wxmx1UvRAh859dyCAV828GfQ47+n/s2UQqk5SwEad3MOrZ+ZV14g+uf
5pKNHAU+IKrxCWTItQ1jOEO2lRDFrm3taPwfjpNjqvMo/3Xc/OnyE94+T34zmGflrWp3Xyfr3sVy
7htaCekKL0jrFKFOglhBZqxYy5tfWqdfkgHVXoOIBJjA8ujSjkp08CNN4PZiG09WUl9kj2YovjtG
VT8OlWJux8oaAayG0YPeoY4sexSeODgAVJ5Nc7LWBhY5U9QD3TQFObo6VnAINATyyB6rCcCdz+bU
PvECwbHn2XeLBjlmzHrsQdjPpFrVpYJu4V2sWN5G8bLpKIexO9e/DlOZofY+DLRphjm9D1PUcyZS
rb1jlmYqwv3uf4zl1SCT5FdyleJpvocYq1FYJuDVDqsyNYxTimtDmHD/yzuZ7DE5TruGW5VbDzpG
88iRMDVaFIRAFpHnhTdVFBufapY2CxJSP4qyVRYbZ3BnhqPY514T7MfJIIZhjWqKvLIArRsipl5W
RXsvN+a0NHrCZx4YEMuwHiyeTwd7hKUXlIr5UCMC8qCCu1Mrv7jH3SF6qKPsJRb69FU0I8aSWaJe
vDrUCcGicC4bkj5iKacrT5PAy7ewh2QL7dF77vDukB1MJWJ+1LOIYXl9ulLbtNnCuFLnyA4sqZkq
9VbPlETl4dnz9pINRKAXVj8KXK3jfIf0Ak9yJYZSidzGV0VV/i5xUblXPGRgw6lHO4CLBSP6eIFn
dfJJmTdxD9TfNfIH248pWdXJ9XT/VnboclgYDeaLJ9lYjEjJ+xkuTrKoKHmNzPY2KdBkafQL7y/S
A4Fqvypoz5qhoX3NEecGBdzo8O0r1GrT0qq/xC1ONHZiv1qseUF3COMu1Ot675uwtwAPF5/0OH+R
PexwuDeyFhSlLdCxRne76CL9y/C2F2B7IqvedmQvDIX0L29V153bxGzs2ylzw0+DSdTKCaDIlSVy
3jlBfXMuApI0tgVG1WBLu/Jz2zkExarA2yfmup4s49zlbb32KpfYpahmHmGNe2IiQBTkerVP0ri0
sRbBnuYJrmEG67itT5kW/9iUqNzvAaDj4vhPfWpwwmWP97rGnm5stRR7kbkzzfft+KjPFKwe1b95
rPgE3tmwWNLWvdrVK8Vqf9QpPl4BudMBjp+7yAaPt/xJTcP9e5XcK5NvfVZqeLwa3rVnbvtPGCkF
gHKdz4Ig38Hz9WfXCu2D2fHyKNPCv0Qw1Ja5ij/mQAJVWdQQ2NdtDMRUNsuOqe4gh1OJcqGXpol7
iIu5XeQnO9LY3nUYAAxM+9LWJBRxVj3RXXKpPkAJX5Dukv5S0uMMi2faPCvpLqoWN3fkbJo7MZ7d
iUlmouhQiezE9W4rQ+SXJO8svEfhMcV6kl/kprE8+4jr8g3u78u6NJZm42iPQWw39zhfL+25VDqd
xgM42znhoF9kKQhj1hR1xTtxbsydwl6hsp5uZVF3IDSoCNGscq168QPWUJWVJYik4ztb6srftlLW
3wtE/AddNC8Ec2yyqZOCz21m3SQKK8gsyJMXPcjJK9G19vK/OiWzHl3hKFjMJjZ28VV78ZQZiJMH
+fd8m7qwhkzN0De6l/QHp9G3IXlzAMVzsdKN7ZCTi4yKejjJvXAYoSe9da7AQVoHDXOXg8K7RnYB
krMxq9E51iyxz+W88UWWrwsVnXwZTpB1ci+vOrxn8ugaiXivl42WGT4NiYrPZuNbrOvmYMX7SGMR
KmdZd20ge/A+0tgF5qYKLX1Dbv9rVgz+X6OWL1jaWa8Tp46nfxY/kFZ2yKOH7qHMHcG6GuSeGKrp
6e2gNi8IO3XWq5+B7pIHucjLbTrADWueSN+NWtWf4qJYGEE9PkdpXBxUEm+rwjTHZ69kBhyljXXz
m2763C37tVs/hAarfVjqc70z2Pkh64LPFoLdPHrN5mkywN4QYe1fq9hfF4hlkM2sGjzo8+L74KOF
EydD8JmHdrTqSsOCGejGW0e10IzV7XQ2UIfpPUWtCy3W7S5xlV6iORSsls0KLxD726T76My6afww
6Mq4QfNHHE016270smKRX2MEB0oAkFsSNt/DIlx4etX8bQfNZzUsdJyP024lsii8jWNT2dj5sIst
Ikt5pY9fXOtVJe1I3korsGrwB4BpxfglLr/Laj/0PlTDFAsW0zC195XnNWvF7pud5qv5c52qZ5hi
NWE1O7sLhuhTqVvZs9fELBN1EWxkEe2YEsSyMpxFJjCGm8KVPFoE8u2jRasGRdhnL8Nv0xNxcRSJ
kd83EWEfUxuA1sel8bkw++3kNOoDcmbZXav09xaZpM8RzO99VHYGzgz5Jw3MG3ETcotZToQCFxgE
ZHVNi2/xcTN2uan/JUtNLTpzkYtUnAyCO7LufYO+SnKL5S0iSmR6ZD1GfcmtrCcuQpgKKyec+saq
PWBzND6X4feAB/WT0QzjTZW2sIrm6i4Is5VeTC3Jvn58TsbX/9lr8p0fY0Xjq6GFylOO+/DSqJtg
pxOpvwscN9zarBeXiB7wAWWQAmEF/bm5lgEwZ4uggm6iDJNzV/m5cxeN9QZUinb25iphdBgRtt1S
tuUTKgnONN0ozlRuNZbPx9YWLS6kRrHlBTpe2rADaMRd+uRrFhGIqvBe7T4CWOdzubOCXJd97bxm
ZKkWotmhkpN9quNBWUVqUcBUCdS9cJpyNzFfu9hTh+Q5PtXPqaY+Qcgz/47LW4sl9yL3Yxy+c9Cg
ua7hW1+o/9ob31r/Zz9FmM8IkzUPUdV97uypuhdZrJ/Cwg+Xgw7ZKo9RKWuz1DxXU5ncGaP7V0LS
52XURxI9qToe/S4OPo2at5f9bde010bj2tw5ZvHSkphyggAAHFn4IGfJCZrDfeiK/gxjdz1YY/I0
TpFyMLGrX+H847wUavsap1F9BxXC4pWI7q6hh+5L3/U4j/Vuekp9SIzMhfEKpj9vvGzNV532mNbk
z3r1aoaK+UKUGld3jENb/hw+TnmdYThI4c1188Y3IvMY+BXSUpRko201P/aakhxA1FjpTtZdtYrS
aGq3Wdvgvz0f8n6cPFg30PKE9V6mYBDNcmyO7xueOe3/Lmqt0xyneSOPKOLU2k99vs686NXte/XE
//QT8Gl9FqJKjuNcrHPTXjp67e5kazCMyOdOI/nIudVCxGpT12a+lkXdjN2dq7g2ruF5+okzHyNw
kxjMjuaR58+AUvR6LVV9hzJJcpRdRwskdjBnUOaeaR5mnxJy14FeWhs/SMqVOXQg8jOhLRUe5ztZ
rJoiPOGY9CRL+twjtcAuic5Tj7LOC5t0n5spcxkJ4beMZlOTYLpcj6i6cEN2P11HtYbVkZeot5Fq
35t+5D1nvWcvAy7+i5Pl7jZWupkq1umnZmxLSMgFRkZJVjInLabvBmtGedeAtfvpcCZj0wXZlx+H
Kx6XPKSZcm1pEdikmttLiULrBjwDgl0Ay550Uff7IEqUpTUXgWOZmyDRAkxUKBq1NaxiK5h2slWY
irOope3l3Fo2GLbmYX2rD/nwNKD6U5oN+PbK8B6ZlC56lRUgzL5qNwG0PUOAyYHao+2jVXCrM18B
Z6h74nNcOdUSyFx1lK04z+0C1GMfkESo73VCArI6ijTtEOIGtJQHBUGeQ7tVYFrOQxaIocFtE2uE
tNP7JA7JGCkKCbg55CQ30/S5y6sBR1hqhiwfkARw+51cgAbl+KN/ZIVZDcfz8xDpA37OIY7xeqWQ
PXbCvecF6jrKoZJCArbMcw+MC0d1OL/vdQqvIWjDeruUvU1O6FmfN7KhBiN102C/Jes1UanHBpBH
X4X549Ba565r3XNttPljUGY4I/qjt5WNlTrF+3QgWihbR3xw98J2Q0yd+vgIPdLZpErxMHVWfJRV
Spf/2JN170Xfc9viepis/N0hcC/VHUl2Lu36UY967aVO2hKMcJFswNlqL4EmjiK2y8dwyFWIkxP+
ZGGkvXQB/MQK61n0pHz/Li2Uz/JwzRvSZZnYDWsogtZFiQda2cbpMZn0OZplr/tSTx/JuhiXMZk+
yZe5M0b6TksKYspzL3mQ29jJUbb++yDZKwPcHc3qePBOf8ATuhmW9F6UexK8IPf0MEh2tqYBPAHK
YFUFV+l75/8+9sNQVzDE/Lnvwzu8VdY4bGG/KEDrWLlQ6+uuO7gTEEnU26as1Pc2b8No5cvKa9NP
B2TGGC/zSrQrWSk3U29Oxek6IGjffpsX7n1ZKisSn0Ewri2EKhdNhBDeYvR69ZyF7nR2vWrLo3Ig
7JX9qJL1jVmMOzsoXt/rr4eGHfd87/AcM9oMZnvZlf0ZSpssyEMdI5z5zcgJwt7jw+q3kckMfO20
BCTTXHUdz9DRvh0D/T5KAp7kLddL4inJmTzEpC5mbcTRN07XkmyQm7qt9vC3DDhz9H2vdyBTnjNh
fid7G+8whmKM9y42J3dZRWg4/PQRcrfpfLEyTUSz3ntfj2ZNAyrWaPXFtSw/QUBxOze5fd/bGL12
gGnWMssn831Jgxu976DdOucCDacKTqYZ3L3nAoG/lWt5UBumWrrE5ueWAPTsMv/zAe1cklV2b5Zr
oJDN+n2Qt0+xYyYzMY/VsdjHmmpu4tJrTxXGbRG46d21VOTdydAjE22BuTVyuHyKhFGbuUXWyU0G
B3JYTGqGWIeq48qcDz83y97VfAgisu42ipUv11FlnRxBdolCtzqGaQxQ8+2D5a5sbczRWIDOd9Yt
QgCm4XTHcP5WvuKrgEiIjoBsZWON49/lyOXhodpxMkzXFCvZCqzRXbZg66Bo0CLrbCeD2CLLCN/O
KCjUCK+Vsv3H4BFqUBNLX9mxD5IniL/gckHTPkSFfwNxtz37blo+tDk6Spoyaw7kGdBDUT5OE7ja
a+PgQM7w1WAD/6l4aK28vyACupKNcjC/L7oleVbUe+fR3CQMEA1OnmSjPMhXIN4q9XOLuBMu0QTG
vdwh2Adt7GVsbLH/kNESjXWtl33fo+9v/X8ao/2n73s3ufdW/x6Il/WZ61zHlqXr99AhHHbZbVRl
8Q2TsPpORmF6u7n7TdXkuhHpHNHcya5QY+9klSzJyA3L198dKMeSI78dmAn4cL8ZSw7z1ut9eNnV
sqrr8L+OBV42uvm1Sh4ox3r7QWIyvrjVPKecY0xv1bKnLL39gt+M97/Oxm/G+s2P+l8nSAwq0gV2
+NUWxdZqHfNWaZGw9r0829iBGazlBFIRlneX5H/JNlljFYq5tMPeAXLLdFQkdXEqxvFRlibyVA91
PsYIYoTddYZaEfZbZ22Iv4mNTzPRvVNJMH1YKGo74GSTw8NIuBpli2RcXRvaFkU4pq28zGT3tNX+
ORJN+WlD2qhayMp8bnEHQGOTJuBC2Oop1exDpLfenRNGbKAf7JSswq/0rW5ImdOXeCmvZRfZAAR7
9jIHzn49bD7W9Ipj6ZXjSVaFLtHCKo8Wequ7d/IgvWUlgejBt/eqATm7TVQF9lLWySO7JkObMynd
zXvdZN77AVg/N8hvZTrKnEY8vynJVNVbSbYpDZoAc5tMHc2lKtc/9rymuER6j5fckMEGT8X4JXKN
aFUpk3vUgLWzxogeU+H9XJ/ECfqkU3ICwBafm0zNYYbCHwm0Jj7LjZqEyXUvaLH4hBdbLj82zJ3L
OmL2bZlffzpgrpdF4H3Ah8Nk9dtx525eg5eJ4JaSX+TaLUjFUSGlWZCwwGl28tTD1IAD5Bk92mvY
rv/syto4zhR9KXtFrTLZKMdwwLVWdgiM2tcx7+52/EJ3O8xDRbLOwelo4TSxuRLgNI5y06SpdxwB
q3awu/+pzDOFeAvMeV+0ar+Pch7coFMiplPB5BWgJdUexNBce22To1x3Ux917LDtdy2rhXNdwkro
YUBXBo7eq6yeum0XOtWiaxvH3iZO9h12aL+7Ng8t2nZKqJ5Eobv2dgiKWVcm8NbX5rZK/NNUH0uE
nvEGluNXnrk2jcHhhoR/WOh9tPEdkYKZRmNb1kHd/bGnmPqIq62aPCdxb+3qWgt3uloQ1gmyzCQW
1uNHGvZgYiHgvVeFs09pVQ+PXT5ae9lryBwOECokCbOfGUv/j7HzWo4baaL0EyEC3ty2901SNJJu
EHID74GCefr9UM1Rc/RrN/amApmVBUrNJlCVefKcAModu12j0tAuVXpbLkHDe9Aygu42mGmOZDDd
LRTq/zMhg11NOSd2hMQohH/aQvo8vTChLdnLe0jP/W6NZdO25ZqvvQNSOQnVF5SW6K6ah6BQfHSA
nfG7Hin+9oNPXtYjlLXJkCyl5f1eJk2lcMG/NIWy7Bo20A45adnVRwNpcE5MLwD8S5PffZBhegwZ
8H/9TptZa56y3dJu3ZqS4VaT/NIZEhdrle3aGohg+ElO9sP7JJ/AuHCC5lvajMtb/UJHseA6m7dS
hzQtZfpowuLw0fxjrc+shjbJAlW45EBtb/pEsVhfVlkX71QjnD7peqYdHd7RCzkrfT0C9gnKMFfp
CibbXKutTaHLZ30YGt1V9NX+Hp/1AMm6WC3AkHLL3vRawLEckVrxxSKBry1sEj6XrHKKi+176QrQ
GenjYMC8T8xXcjYNABnbE/WylZwWQZytYumcY/5c998bJtSjlqE+TN0qiRRjo5mp54IraMGYD12y
vtmBVY3XqdxFmpVB/zaHgDV9D5HFHyt3g7UBLdNSg4KJzJjS/Ah7191UcdhAim/UtyEwingBgmqk
46kPydVZ1UK3K/NtynNnk+huvwFaarz5tEEuzCYYz27Uq3vXjetF6pINivXApHybWpeC5MPM4BB9
D2ZW6aKk9D25yS4KlGbb62by7Pk//j/QkX8L6Yyh38Ad8E214Q8DpWQ1HH7+3CHqE1IspXHDSMmt
nBwoW3/wU1XIVhPqDoe88M6x7ZbfYPBTqRBoyYsGN/QKEIrNd6catvpYozGUNvmRZN+4bRvduGqZ
r68yn9KqEDMDR21k36hGX8JYf1ah4njsao0etLy1NjIzb/smZZFO+GdUPPs35+F2Wofb/NzbkCnK
U7pc0/Jnt4nmo/19TVEq/Zt7ISOGPrUo/UucZtPJimj/hZlRQMMjmk8qGf/ZuA1G9UmJgmauJjBf
Bfpy1GuackiLH+qA/ofEKx8D12gfBbSilMiLnfyHxqS6aewNraX8J5kDhMiNMNO9NC2IRuSiaEzb
T6VR7qQb5p33RRpn7lMXJ3Ccprp1DI3hLWzd4GmMivCpssS0qZAnWkmfHKJUi2F7NpLd3QfxxMHw
BvcsV8UubJXAANb3G/lAK3d6EOrQknNzOehuqK3qkhfN3dem6j+T8CgRBiUqICLI1lUGiQZ5O2gE
aIALTtIm8Q53XkwBbezyCDLzOcgxM4hF7kFGGdEqBwvP+kOQGgYFfxxzvIwMM17FBZsLb5UNXxuj
7I69Kfpw7UXJUZrIynC+MbsXektAuyPr9yAHP9fyh8zI1iRz+rN0TbXVHoKhfyytqLLOdl5YmxCc
m2sk7ipptF1kocCQhbW+oVVo/Oq4L9BMpV/KPE12JCnf3Xn80jkdT78aegBHJTOaaU9QFHR861R/
b8+m6BT3Ai4TWXkiWnFFdnc8tLpWOstuEPzb/xigeNxZiVj3ebDtxMZxGuOX3b+2PPvJcU751c/r
/KudBxkkcfpJVYZ8PWi/1MGoz3JQ2MPerkIviFaWls2khWl77FOQcBBRfnzg1h75cjSSNnEtYnqz
/eXowHIClSEb1ZT2D6DI2zxX+mUFo+1aTpamAehXjbQOpqdpL31KYM/NLxF9MC59Gien81bsg8yv
nVsbS194/Ev1OniiGvOzCBTz6+Cxh4SCGl2pLAcwEMH1JBfEKmryjpVCn9uZoLWCVkXgyTunfQnL
7G9zbAJK+GkT32ZjOStNq1TON/N3cERp8jHo4wDCmeBXoUYeyg19sKZbTHvufDM8ohk/LSBW1Z7d
xikePNXZy8mgwxU03aIcWvtJurIk+lkZeXKWltvC5c6SY56q0crhSUpxzA7UTdilxckRTZ6u5CUd
jZOaGsfbbBALFJcilRdDwit7qGOb7ogkB2FTfZP7cx2w31LM/lpAcp6CrE5zo+dz8GHLzeUYtqSG
Yr+MlnIqdzSrZ/s6nVJo8Zb87XX7Nojom/SzZmmLzPtOyX+haZ3902sQwDENu6BkVVHc/B2bU4wD
XW24MhaAsflSqiQp86Y95XMNHSDTngSK+ErxAKiWP4oHtUzoSMxdf2fHvn1tTArUaZ+LR59G0rMB
Kmsh8VWGrYuznkMY2/rCeJGmnG0zXb+ZPsxFi6ExqnMkQEpUelJvlMiGLaLrtceJdCAiUlH+o/Cb
g2X4xtvfIrLQgqRxEjn1B/Ljaf/GBzD37WPIQebDLT0L0GAAUf7HhEygD9qrXMQmKTRu99HD8H2B
FVHvbO1YgTVyLg/XvH0ti2Ygmhc+iXzaQGplvJm0xtBii3BMPJvKQD8XBJQOZe+Piwwj8z41rfph
0YA2jZLW13LmUrYa2JM9G+RQ4mViFVoz3XIV1P9rK2mD2PK8pp+Zq0iSGmvpk0RW0ne/D0oAAT2j
hEBymoL+asxL2aj+Iazy4erBC2YvqqADylb0Z6XEd5tQSuOSDqfbIr93+2tvOOFpSKddFNZ2tB6H
Rts3XvilpQMwWhuaMmzrhP5vGXxbZyMVsjY66BHlnUGp8dNcKm0r+mHCdRaPw1WGyyHotNchg7Az
VTO6mPk45H9SVSOHReDVpCn/kwbyowvNdLKbTwbLOOmTH4EMhv70Pe72eUrbmNfdP6v7OrlE3iv/
Tmu0QvttdDL12j6FnWafgnEkUXu35ZVe2MUicsdqI80hyKr3mGg5ZDCOs60TezAen1SjonZkgq2/
2POQKiGCwnAqL0c5I51yaADdIGvkGds6T/pL3Qlxua02nC8lLIxLhOTQnlD16HPdPTQw0wKQrNXz
1PL5S/dEEXrdlJV7iyKL/9IlqUIZcFKe1CA9yigRlzk8y+q4qGu3XIUibZaTbRsPNvrRD6LxNNqB
OXrPLnN2SX/tZdu+Sbuz9MuhhO5l6Q1Du6UqTJtq1E0bZC8gDG7qBDXDga82jAyPd18yZM1jNg/S
1zQ0NcgQOSRpIpZu4kNI5AaVfZmVAp+rqIUXTmtU2IYH/WiEg7X24qJ/HVPztSoM+2eZ0p6EHN+X
/2to2duvCpphPzmCksNt30MDg6a++12zwBGvc2gx37X+37uWbe8hLVksLVAPDzoN0iunFvm6Kgv2
prOvGKN2B5H2SDHmXx+0Cc15RMXQmCNkmByiaqANVCkvle07D0YWBsehSJ6GyXA2cYJ2Z0rX+Dmz
Cu3cVNU0LuSlN/be0lDzdlV3/r/ODGqgswwfY9CP5AKGrYyWvg+ru5kJIPa0YzNSWQOIPd83nRu6
haZvqOpoR5uU0jt21LFOhQNd1hCIg+pCpk/LT/5EF59PWUPzltKUE5quTovOKMu99LHHyZ9S7cjx
sHl0ZgNmCDi/EchYyDkZlQaettK7VFnLEDmRqcqTpno8guYf5RVQNcKOvbn/dORax602JP3tp8tF
vkkPURG04+7+0yHYXvRaHR9UL3wOe306y6E2wcssKsC91TArM8wTOh8CvwpnVoqCNPhmjkOg3pbE
jWLvvCn8hP6pem5shCRpJYQm0ECODJKkKZyGixzszhsuUUGdAOVM0mH/8dtVsFajxEFlkFykTOfl
sSmOtA0aC5n5i/xOHP2Md7cRxOlpUEL7pM/PIZqxrA+mnwtv5UTIWsqQv8XdfTXlBn2aaWjm28lB
zFcunVLIqtkX9D76hUWSCjIPO/wU9lFxaqvh6y1PMScrpjkiYKNwkL7fEbRxh5+8wGv3UZhBpoeM
wYOZG9nCC7Ppa9UCA9Y1Pb2kbaPsKqG0Ls2kZMYXIDTR+zQc9+x4v6TRDDSkyyvXttMrrM8bNLiK
090lr6Yi/kdUobH7w+/2VbdUfOORJnOw2zTlUJcseV72/aYECXTVgYbtxgLyZ9urq2UNlcQmtRLr
wQ5668GDmGtjZl61hLAVrUoXVYWTX0E/P4fIASBhjN5Ov9XTgGYcA15BveQMK3Uko1kaxIgjOi+E
se9SvTJWGtIWF5Vg6ZNhIUhJ1BkqdylTaaKt7X3kN89/Ztyi6uuk8i2PoYR8AqwBTWQz6a9ozPrL
3jbVR2/mPoWRPz/T/Apbk98EW1Wt6fmZOKBnpvVz5Hk6bzna033I0qA7gfTz9E3cXF3fUI9ykv2p
uol0KD1g+T2IeQj8hl+jvLRHODjlVZalOkj3mZJTTo9QX2ycNHt1eoNdJen/Y1NDKgB8MbffL736
C1Vf1AFmQRmkS4NtVPVo0fB5aaJJXt0usLduZHhbgwzyi6ulV6cOxHev5JiaNcnwUCHwevRd5C8c
Oo+/B2s5H0Bmt3Km1joWFByoNsFICUqhp4nSgsm5/ZKLURy9nlw3b0Zcwm7eJ+9hvjLQkRomzVKG
3CdoyC4ntTukShQfXR/WB1CF8fFuSp89T8grOWT+BBgCCDHp0choV4W0/wjqp/rRz+r8SColePLT
6Jc6whkqrWk+7dNJoeViepSeXgj1GMXeZzl1C4o56MVjk67uayIjD5d9HZDUmu8qh1hr9tTMo4u0
VNuzL75WbO43okfG2SGU9ZY5zbalknmt50FeWfOGjnqWeZtwB59u6Cn5DPZNJ1FX29fIDJ0rqmzt
nmYlqHb+s3xEA2vloEq/lrG35a5hPISwiB/e7+agxxjFYECMALHWKkJTYVU0yJT4s+6VMk7vMliK
m2kfTApKzwNUh1GOyJMbmNMqV3+asaqdMopJ54kc57Qq3EJbWbzI1hKS4zWWf8mn8b1pbG4TcX33
bQr99JxwBN/y3Jv7POiHTrqCTWJTfJeWHFIHlsyFvBx9ATpMD5ECcJXzPURexXqYoZk6QVCsIVha
Tc1nU2mtT+noLsbaNR7t2RJh6iwhgwAGNpt1q1iopvbnXAzNEjafapOxhYjBr6OWypvP29eWhd1k
CkBmW1wis3UehyByrhXP11uwxyHs6CbJj0ROJpHzyCEkRfCr+iT86DVxUHFaqEkHugCabMmXPc6W
5MaWbNo53wL6KfKMsgscy3yVg9VtmYzJQvWvy2Y2bSf3Ofla+r7ydY+Dbgts3q91qDbnS91UQOnn
1u6jT07LcEfjcezlnr6S0XLwA9DtNxveOvIxXcG2Yb6ZHBxaZUBOUL9AKO0QOV1ydmk32TkjELjZ
MpQkAafAVTAPIxUM3l8D1Z+Qfk/IAXDeAwXp1Q9mDAMWLemxAyjzP3FyRQ7VFW86Ho6V41tHpZjV
uSYEgGlRorHI3CihOZwQLR9Ouhbyjftt5mGu5IBe7XgBPFLcAr15WsbAgJx1wIX/XWP5prVOR0Qs
WhVK24W8JfpKlV8VV0RovGurq8825B0HG6GdqxzGJoanUk/2IBL5hUufMDM04TreCx+cjac/h2SF
DjBq/X0t2NuVApFDEl3iRi1XE70ZL06YQ5WB0Jdv1coLPbVn0VnTQ1nm7FvGyAeulUGdSQul3Wc2
DFlp8wiNSb2vhr7Ydk6sPdel/lNG0Hp4pIyWfQ4zT6xRUzCOdhY2ZBpsx9zVvtfs/kprcmM4ETMJ
Sk1NMV84IMc/kKLImQ80KLbTkG4PPd4f/w2cYuhfKi+G1oA6zjZure/KzFYiB3dmKrmb8ko0Hd0K
yET/4b/HevRkbxGt/i5dETl2auGSAeX37XS9B/IJwaP0535/aYYOLeWm1B5aeoJXTeEna2nSgqY9
ZKjb0IRZfbu75FU9jCiRszsOkVpD9KaY+LwBr2zLzFcfZAh8HTwCON0tpSkn1IxXgqsYK3lzY8y2
GZrBwPxyZR/F8YM1y9cjvTRcKjcHeTcPPNiSFfLA2kqt2lJfyGkZaIzlIR9gWgyd4OsYJqiHSQ1W
x612qjeSqUJyb5wVWCspuZdlvqAzaYbuDaE1nLoy/NxQVTpboGOf/TIMVsbUZ7sqnsRzNIz2tsic
fCVnc2QJznrqf5OTFY/Hk6ZE3zQYa666YsdXcx56DmU8/u0SWqF/J+TVUI/5Lh7525amNyHVJ6/C
QbFPE+9TeRO0eYDvy1t1U7hF6yE8gS6wzl38uczH4OjC63K050Fe/c33t5Ah7egsjKfV/3vp0MHr
kOv6Wqof3IUR7qa8uukkyGlpk79+10rIfl/dJzK1FggQazBdzbP3e8XqCG+aC91zOBgWWkOqW+xD
UYBmg0d6OahTxp7NipVdN1XZEVLV7CivpnkGqa6N6YDh9jS7WWkqymOV00E2kOepfqHTbE7IZXXi
nNCmQKevzJ9GbXxWKCB+SRzNWPfJ3LfaY5KMX3SpV9FoJ4IjXDjJCoUm7ymfrG0LX9Cxnoc4y8dy
L22rV6Ef6vR+E/V6tHekKYO00PZhAJ7jb5d1k78adjLuNa2i1peWPnX4PnGAGyDIw64GyoWqyRBt
tfzjMFvSdY+TptVZ6VKxRXksM3fflFb3CmBR7JRobjBqTPFFB/PushH51oMCXbdqrcyUIMYTn/sP
DzWQb1lb8K4Ih/SBWtNCzZvwYXJ8Gu1VPc+XUHJMqyCIT7eqaTtXSGW5My7Y/g+wfklL+gOOaAt6
loplYzja0rChGA4Sf/xUqM10pF8X/m7V+xxHQ3IF0mEdR6SuF4hita8kFyLKt0FGDRYzgY5lU9MF
AgY+NZeWOxqbVHZhqSpNlHnW7rIx9C/SJ6+yTHsLTA/R1BBQsTO/eqx5qEzPvVr+8JpmfX64+1Gu
7E+K725lACyz/V7o6NuZteI9Bj6gwhj2exKFQb9wmx4Ny7mpto3CBHEA5QsN5VcouUxnNZWRfdKQ
EaDK4E8bXhjhSp/bvsvCqBdqSAOTNbX6y+iDzZDmfVYItz1JU85KU23ptukKO4n/oYeiomsi93eW
ok8r2dTpulkPbUYeo1hJy2cRGd+HyK2vWt4lb2I39FPxZmumslbZJvNq/TE54Ick8wTgVPqRzGlz
p6ZoKQYc9B5ceT8GsFugTVaiQIgCiOO11o0BIw16iOuCGK1dyYAR1rXFtrOfkHuAJcNKef4Fofkw
xF5IOy7d4oFVRi/gtSDanX1BEAzwb/87K6+kr/AVOiAcWh8TvfD5mPV+OQ7TsHGRcINVLEDxsw6n
CIVFBdv9KUyko0JzqpFVa/V922kb3zdFu5C+jN6lFvYnr77FSKdmafpeEPiHv68dmB4RwquqhUA8
dmvMNAJlMz3C3wl1o5+pSDU54RnwULIOUIVfKkEane1GoWquGlp0aJOIBGNei02eqemnKS/shUp9
4runRGsf8rB/PMc4t4MXgzMwTV4h/ITKpemc2mS7iykinmO9SJeiDfMV8vIoqJZJaW1HKjsmG+XD
mEYgyOz53efyjTjQ2Y7QtjteejfLd2NkJFO/oIen55RlKte4bZXr4ISfozxGeGa2pD/ME/sQc3JF
H69AF9Sz4ifADAmMlGjVawMYmqmpRLKM3GcDDpuHOheXQLW0XVihNJtYNYdneflhCIu33OPcfHeN
EztP4GLO3NpwRCx7ujYhzxY3VvqtpUZdvA7d8bGBC+IQz7MyhLMVCT41BJPQgXNuXWePAsWFFOio
UhwLVVo3pme4iSimtRselsqjGSj+I7JPQEJ07au0pD+rIhPGVcdfIiLh38IsMYilWuViK+NE1fhX
QW8zD3P3k2mhqxmHmbYxR7/8HI/dpqDC/j1U0A+wI3O6KJ5Xn+keVpbyeJ8Id5HwbfzSzGT1BipH
hy7NuiO9J58DBemhzByMb0Ws7htZOk0nCKBhhvzZRinVKb8KXrXY1FYjsJ5r0lndbhKliQJnBF/y
YLw0pgmNlxS/RDAmPrQgPRa3WoE3kgn70xbzvGLOtZkkIQ8m1wNfttfl5Gd7WXeOtPTicio55lrC
i8XufH1b15SXOieCm8wdgsOt3KQF+iebTuR9W3W2s7KhZNoalY1sStUD3dP6bIUiJfKTbMjIMrYF
gE3d+GzGxr5XsvinMEhytUGWPNdKMG4DAJn7LJ6CVWlxuJBqDyYJZnbiiMscpC2vcuqp705pywEp
53gNnuda0XA+FqZb34BTZqkWK0WL41U+zPxco3uFZsmHHFK0oCKGZDr08yCv5OAZCCfbcSgWN73Y
SiNp2SFzI2Vce3q3btqvbcODPHdm3jqICwbJUvDbdw+Tq6R/vgdQAReoYLcp5y1M1qENpUqZKGnL
4WaHdoPKZNL+kFzrFbwQ+UKfOa9u3OtsRw46H+C7k4/ePviV4LMbETsE7TKuUqQfVuYY9ldRNz16
U1whscHJ3+iUtfQFlYq6Q66OI1zTUb+9B8poLyx+5E2S7//wk2k6V6Ywt4E3PRR2+bXR8pbDcWC8
OGX+tRiSCM0YqUDoIQoUB8MWck39SnXMWilhZDyDJwAFAb/Vtheaugm6GJUZ6gtf5VVOI/nt6u4r
7z6jgdLOUtCW7Urt0UuGS2DXzZvnU+sXDtpm0oSMBeXaJIZOLbOaN0AUMzdoJi7SNHxAUYn76rVZ
eSWB91OuqQ2bZ1jt2isZBB1jjDIPjztpNlr3KQNwH+qlcmkHPX6IRzUDJtF8lpYc8ib3QQIa5i5Q
hHfIXdM7pPPgUVPkxSK2NClQwCfNtfHicgaeaNqzOYs3uUaaLOVsHqrWJQ/UR2ndFlxStxHPoZcV
a+TK+rWJiNlDByRnk9HtPPrhFZDRWVFjb1uD7L+W86BPUbiDcK9YDHaXWAuSnuXVUONh3wj1s9TZ
kK4q97x9qhlf7SotVqMZQWyZVRXwPrW/pJp2aijgf5Iu4Y/QiLpuePDaNAJOcqJvJNHXrlo1BzlA
c29vOUtDk5LHB7cu3/paFRtQQs2NpB5mAUjqx+wlLzUPulR46+XAi6tbB7Dg89z411fW6AyXib6X
i6Z5pZwsWd5n/v8sp1xSr8hFckyOUbhsYzSN5eCqALkWVTg1i4xfOPQNzIB6Q4nV6QKmbgHS7ZDd
FDr4SdlP0FkoDvkwXnAI/Ze7548JEdAr7UJd32cNImbyhDE1USVO8vAhzxmTUbk8iWyxGFvyamWW
LCIrHx8qp6bpL9dJeNs0Di+QoA7PVpnv2tGJ0B33xVs9sSO6lRKLiaZhK1WMN5vNS2iW1ktOG/h1
1JVf0q1OJAKBSxjryRzGtZaH8Uqdc/g5bF87mkW/IEoOvCb8LQMuJ9Cq+iLDpF9KgcsrOQkr8xdp
jbIYMA/3SWhQlsHY7tDl7A+0RveHNgjer7Ru+Gh6oidDH0dPbj05HnoBQIuQKfkc1mO1T30xPpTi
mRqWQPFo3tHZEfCwqZp4/Y4ubzO7eW7KHBpqEo/1Pq4CSpGF0W86QDm8mcz4QJvqHvxBcOxhEl20
qAI/FJ3/2aXR8jNIyXFLUwp/eK0XweWvtwuUIkJaE5P2tQLSQd00+uwW3ngcwrAFuMwqD56ClXAB
0o5R+GygabEa9UEcp6Gg5jVfqfNw993NtM69cnG3We+aub6Y2Ow3eXtNlLLkdV9lP5oBNVNzHL6S
zIrXheUCtlETNnb8yaedYrJtBXAQN4F4TlqQdV0GI95tFuHbp8z2FnJSurQ+uiSplV18QExoqlpx
XW1pcs/rR8Vt24VuQBbo9pRI5eCAK0Q62OFnjtU/MUjVHwDXnhu17V+KAtjNEDvt1tGN+uDPPFtl
/HNy7eQ1dryA194042Qq482Yun6bGbm3brU4WnsQ2K3E5AQPdbFqkAS82o2XUDKzR22TKG2+7MYs
fHC6HKcq4rdqUArSeCyQg5aaygFBgcf5F5mv85h3WV3nB28Jnk4Jn6BhLLZ91n4LABkdtdrcNu78
tZYlLDn8npjkt7/0/61yxWywjhMrZGlrStV6J1zr5+1tXzblD35Osu81MGo0dvzXrPJDW5kN5I05
Xc2OUltnax7kVeKG1tkbM3UF/Yy1TPspnRbSeQ8UbrarQ1CW0v8hxIP6eQt28qca6xbkwtzqQ4jQ
4OSv7Uzf3GcCkwrKMPGIbdOpW5B8hrx2KHdDgW67tAwxusXqNmGYxMzC2w2Irj0P/Pg0qtv2Jm8J
nhrRyw52jhgOY+mEeYpLmJ6G0xCdbpaciMzxDZIMoFvQd7HNT7pfRXJ07Kr+GTo1SafYGZ6cXuu3
vh9Z+9F0i6vPw2sFZXH41XCavVyTxtVjUlb8vUG3m/rJr6obBYVyXzwlhvszJ5dylC6L7OrFtd29
tEZEKJ58GxqgRljRuhqa+BEhVHC46qNeC3+tUZ9dSdNmV7lQDCPZR7OufHRmg249JvP10OfKUWvN
rTL468yoo7c+npyD1fT81ZeiW3qBZh2oGSPKYg4hnHYKO9WuQjIlqY5Cq6m/Ju7Vh1Li4BUiP5Rt
vbFg7t77GQITquaXew3ywWUh0N6GxgRZDyhdR2/X2NHraDr1OpuLmuBnWyTnXGcWLI9akDU+wk3z
IUoO03xCupt3X9BcxzIJb3PaHPV/Df1jeeVR0yzDOZ8SHj3FuTie4vIEJwGWrMfYzE/xFBYneZUX
BjV8aYMvK06craejkyNLR5jfeqAG75O3tTDS7zVL+dbTQS+C5IfWtxrg/jG5BpUbHesQFtE2s/M3
wJZXeQqAZu+zw1ftJYpzAK5B7O8hImhPNTpVKy0dxdsY8HSHaa46+6Mi3nIrWHSit18EVH3XToxf
ZJRhNt4udmChk6bFoXrl0s6zl6ZIAA85Wvk4Oi1djKN3i6LcWm/sNkQpDMKymKzj3m7N+JJXQbRW
psJ6YVMG5rMc8l9D9cwr0/rHjceXqnbrz3UE75lSZulttTqoxp70TXxhm/m+utajlOd0UMyrsxRK
j8hemFP5luRZ/EyzMnLyWWxtaosXUjbBKkrv8veyo/nfqYR10eCcPCdQZAOoY6LhL1LNg+LrZKkm
LJ1lfXDc2tsNQ0J3VKrrq2o0xTXthLKd2WtJACTlyU4KdeMBEHnMPN9AEVf335yk/gEKq/oVAnu/
sfMMKrWtzogORjDOtCoFe2S7HvujGJz+qHCCohA87aVlgd2CcTgo42pxj7nZt7nMSIajnGo0DeqZ
EIIAad6C5F38En6EpkfxxBdog8uBv6bwYg9XxY3yszTu7hBowiWcYJdoMlff/jEhg9F+01eDVzlL
d76lY1WZSjUqCvd1EgukjfU2Mpa8Tc5oSlqvQRE3pyigY2ckD/maGlW1sw0B0ew860HptS7jydvK
2ait3UXAc+IoZxvHRZDI1R8ar6M8HRbJLnH40pQI3CaNHkIov2ktSHmABoXO2mvpJs2TXJyCsj57
EFwFy84o9avvAQWposdO0yKSHQwJQpcx7JaXW1RulY8kB51jlDc0b08KtJhKY8R7GSzXcgiCuL81
zc39LgZFrHUvdHtlI/ER8CgK8y1aE+WSCmB7ptYK/mhOMU196q6Raa/XPkQGnxy0ah/GQKwp38Pb
N1pUwNLe1fcyWOGodzBUWPRK6AtPfkkDNXwZP1unCvf3fgu5U579ps1nL/33zfNvf9Z39dGL3Z2J
4sVRDlMTUsb5ixmYsc6hx80WtzirNSA/mgOn++WHhXdn7Jb6GrRdtpA3VwvYWyrULFb3CgLHKnsZ
D3G2vJcg/pRv/rst42W14lbMkLaamXu67919EQWUfZH4XPSzeJbVNV69HQenXWg9YBWNWu7ZTzTa
veSlDEoWQ5DrIIvr9Ghz0KMN/J1QL3jVwRf9D38erPADDTsWoj1QsG3uBHr3ldJHw/60KQb+cOVE
rdaoIHqFti/Y7V67yHmR6K06aXg9WObNknO/LTk3R0rYF6ypt0jZ/fk7so4yew3CwlvLnlwEn3Zj
Ew1X2X9rpH218YzQW8lJO8uyJ0ix5NxtmMVeDR26VNmqa/sCrVw7+iQn5ZrEQeIo98z8iNboVx6u
n7rEUAD2N+8DWzuS5M1ZunPFt1Xy0Zq6iP222cgwvTCgGpLzsA33mxbhbbZOkJX/NyHzp/0hQSOn
pJ3PqRwhJb8/zMtL2j38d450q4VijFRUBV8lxPHUpWKL40yk2ZDLiOyIthXZFHnpRRkFKnWcobmU
v53WbmFboeKOLGutz/TjvwmEJJXQ3TRnLqI7A5GiAaZKk9BZyhAZDJrNBzPojyvZ1m2gtfZgmD9u
7XnSUssf9y5tWd8Jip83bkLrPVq2bP9n/R8e7nHr/5N3pKzQaS40GKpwN5HTOkAbDAewAlddErln
gZ5gHqTZ4e7vK6ubFr3e9RtDTYbFPfh+A22+y7yW/EkGguLfG+de5y5MlSxn5mT+BdmAckk1iybv
2czbATDmfJV5o7qr7eQXnW4oCUhfCus9WOEQJdkg6hMUU8LgEnSm+pSiu7XgEA9vf5VoT/U8EarV
qZ4tGeGao75Kcx8irHmBHChpLMqOWrYYUndZp2K4JUHsRn9JAnTJizIsQRxkulirlVGtXBVd7wVY
HbgSvXpPkYIUb6EPG+FXALMkN83tks8mvjHbSHqbP1lspPMPphtJb2PTzLQsOhrV2mVQ0o8FL2TL
g6UwZo7Ef63Jnex+5QQ0EYRUHG/PlbQx1xwtrYN8hPyNztOLx3bZAshcyYfOH88g6ZsoMe18tNyk
RWi562zgBePKCfVk8YEHVK6exgcDxNJJRv/tpjDdaotkFN7tWdnIB6IMTGYyUboCDjAc/R/Krms5
blzbfhGrCILxlewc1M5j+4Xl8cxhzgEkv/4ubEpCu0eemvuCwg4A25bUBHZY6wpKXfTkOdmTKrCX
qkqq1hi6FGNNZE96AUDJMEn7AOxk/WXuu7/W/B4rl8PADOtG6T0T75INUAlxFy9R54w0indbZD1S
MaNOrWSfSaPUtjl4uxS9A0BHgisNRT//WHTN3VMBfiZ/9jo4PbYkUuE+zWhYy/PzqEH0H/zjdzqQ
N35uNZPhPBjVT0AOw0HAxu8/iXGV79ag/6u45ggctMPuI30CGGOPn9psaukHGqzY7IAuApaGXBLp
kc5Go47ptdkTSTEHlzF6j49opAifvGpK8beChnIcgQl4E699/cw5WrLol+pVdPIh3IwAgwrA7B3f
aOBzlNyyCCHhyjGs3YOhzONiF3PkvR4MoF1tEMJAFuN1Jw3dS743gfCL4lMU0LK7/oSE+3IiqaA4
AMWxXBhSJGCOlfiZG2FzpQGRlXadkRjpw89KQznMg57EwtSbK9jY0QgnULn91vp2rtJgzhDRQdlQ
FMhjyE8nBKnLlM/fCnDNbJkBzCc0X+fvmFP+Zw83BOFMZYl3deSC9M9EfQq4f8bd2PXiFBq6X5c9
er3SKUeKvQXGqClxE2iwWouf297a6OhuWFWkB1jsiHXoLG+ZVl9WUS2za+trOHA0uPy6jEncBeDG
Zyj4tPStWqD8KjOqtwLZjICsZOiY+85F4eRRQbZWwkaWukhPK7KrFK0mTE7rNxFBtkYS3xXX1tVQ
UIMZ6cgaeiZgf+vAA4MGqhgbcIrGxrW1e3Zti57P/tIAXQwYuAGoLqCTBgPYq7NPMhtZvC8mkHE3
I4LHG7LTFqau86B1U3QUyoU0TFWezBLu5mu8VC1eI9iMDOuOq1wHDAeYLW8m78j6Kfpgu+Entxb5
t8oEwaIxTRUqqJL82wzaZYZkC+KQSXrBdyFytCAK2BV6ne+bKuqCqp+0M2hd7D8WAKBL8Ewg42qA
K+ZfBrN8PzkoTDWSFNwCebMc3bJJfNLREMZ6/84ENG0PSIFVz+zwpyeQJCQHNvcb13ItNKAgjORS
LKmK0aglqdGVjmYI/COWRAWtJFvSMXStZ8eHSteHxeRMuxoIFh5BdrancF2pAnRz8UOMU4pmaQSa
yUghPBJfbGu0T3nk7MfUoLSd3JWaFsJG+ynbP/cTeolcAi/3zHSfA6MUHSUx050k2tA07J1d2IXx
cUIparNTYdS31imrpbv3y6wpw+2FzH3L0eJG09BMpq2L/Idfty6i+2hNbS+zHIB/0F6SuoaSZDND
XAF1mNWOfMisHElcB1sD4VnMdxNipghqYzCiKllngBb/h+6/+sURmOlxMN3TdlHv/rU4lrtDRUtx
HTocHHya0mCikLBiBUjYbK+4Kj3NSLe0Ic7fRXQg1eN6cukTG/D9SF8iIYdnqLU0E/RIHKf8PDX1
s4U7B1JhwK5z52XT8BxXBZQGAsIEMxSueJVPUxqQVQDGCsCDK2lV+jedaRtPFpCRWe36W50R8djX
E9TCKWdaSysqzoqTNf7EIVTXAkDeLGfQyPm4iY4ng0rAwGO/nPOaLfWRpuRj4C2/sRpU4LQC5Apo
wc3182oGMZiPBtpqK5uyT44I+akx2P1Q/SqS9UGnltEu5PKgyweQLVppAXQi+Qw9RCe5/9Yz1daa
21ZbYBcI35EoGJbGD1EBxPWmd8snVHlIKAVZL9Ysxmq410mfobMOXTe5AAGVblJFO9FMGlk8AUkH
pEljhhCQGD0EpjO7TyQSbXZuUqN7nubRtAAKu5a5Rh6jh7QD226vA15c12bA98eVxlC2Uzq4bk/T
vLd5/idQpmHhLU7KlhyePbtYQ1NR3G7XNWR3zBLIzhIxjz6fliw22np6GzAz//zgZAU6og1gUPyL
aDBniTliorAC9fywrLL6F6sdHy25lhZ+inrgHRCr+3PbOYCjFWD5pllaa0btk7xOSbvYqVn7yh+8
j3/1VprvyEr61YXkVoCMIlincnf0K/TnyU2P8zwlJ7BIR5vIDZvNJEMe4+ShiVCjGEfLDBANI5FH
lqEdAWooIyAkAq1xPro5juJSXyXoJgFy5rZhwjqrwQotVKuP2R8ohon2D/rfiihxt860lFw8rI9R
wLauV3rNc4AfYaBLViwZYLETc8TvgGO1+7YdUU5rxGC+Qt+7t0nwP7i5UzKkHg65CZBx8gF5VHrj
cjCQW7xGU4Prp2TNkipbc/VzlJX79fvcbSzki5BxCtTXNuC4uvU7n3Tr24CmHlopN3OqpcHDy2Gp
cJlj1dhsiL2d4wHAA2hs30NW+ARcqAmHimVCzge07hbOi+WGZFQVuH41ZOk2lWbS3ZnJfdKjep+n
03eylh2qV2qgiRI2UylBm2iGuk7wygGaBwhNC+gnA2At4iHMqTKcmtDq45MbDYTohF6yMnBNI97k
GkMlKDpCQNnBtOhMs8UwojPyWxK8VFruppVbpijzpVW0QIvMzu90tGunDpodTNk4IeFm1hnpliIJ
TxNazx/0sVygVtUTL9BElgM3/lcDuai1M3IjyAuM9VY9TFh1ekAT8neq+el0mYazxVeqD0KjiwAH
l9Tp1fKVPBaqGXr1+62ONohllRFiund70oI5B7rHzFJwXAEODce+5VOvzwKghfr/qEsaDCnhbszE
stPjOvkaAsHBrxmiywg8lCgeiDddmaVftSgyT/HQ2YgFpNrnsfrDyyUTAS4PcoxxPArlgD6Ev/Uu
51uSVh8HeUUrIIUabFpIMhL9z6uVmXTr5spHy0J3fYzSpcBj2Gto5ieV1fYs3K6PBemlXvrrnIy5
NoyHGbS/Wu2AgCzyBnbmMkRMMxrA9vMdDDzLjvTCrl787pb8Y/q6aPWnpdav+6rH3PnQE3vP+o5U
Fcpo5ce52/vNJevqaYgitCh+NBwUX2na9KlsjegaI0cXuIVRfwNuDhLoNrMu5lTan9BkfSB9GWro
V3cndwPCHtQCfRegNUHXMAqrHVzYJbJK/S1M3XeNC2BcwDl0T3oDtmDS290Azt9aiLPVfcwdnm20
MtVPNLgg+zwlxSQK/1Emk/JU5gwgH89rlM+6h5LJ3eHJ9LyxWq62jNRz79ybLHKDGB0MQWRMDtha
Uhf9nrzcRHZnAbUcOhrq2XZOwm0GMEVKJck0a6WFZjEDp9XjGrLQYPYDYDqU/PstyQfMLKgm0hEu
UevUU9U2d0+lj/Lgs5oX2xuPSLyBI3QwTrltGCcTVy0e0LTXDbsAW2DlFKsDeZXSi+xKpFmja8aJ
ZjSs68g7ZNPGHDp+oGWk6gC4gavw6xJSOp3VosoOvIY6ijA9LUbISQ40o0pMmlVWw05KXL1rKtxU
a0LaY7U9+qr9aCslquXOwvfN2Eaou0Z9qHKLDBtZfMccgxnlNJUvEC1FKk50yTlMtRpA3yNLzrYc
SMmSqal8oN4CZZ8UBqLJu9Icv9+tVGtQp8OfHdf973au0aV4RmkKR4nL9LWPkNrqnOYd/pyrK3qK
q2vR4jXpK7nEHynihom2U7o7H9oBbD3rDuTiUYkGTWlYQhTL4lslBAMKHpB3w9/g+232bt/lV2T1
0CgkmwBJHNmy9BskHfMrb/G2n4ojCUxqZsfF8Zb80O5doBeRa0BArmcck2HWUVYFtE3D9ftKr65T
glC1sCYrUB+cZuunp88iwxduzi/qw959+LBEKWWa9FZwp5y7phk2ZbGfxWxcDJD8dOUkmnqHPtpw
g+znfC7aAYS5NKUBBdHzuVJKksni1ymfzsrpYQ2J60JgYs+rIyk5j+rGv1t+p33YZF0fsQEhGX38
agC6cc9lT0+2oEaDBlMWDVqAAVoNNZFxtgAwulOSYy91DwalIxe1f5yzbb+gq6B23BLFEhjsdnke
0IscgZBcygj1L2haAoV12BTV6jMXI0o3lDuAKqdNb7MsMOic9uZpDf18Eb7NZzTcyHMeHeOG4ReI
TiWiGc46InhvmwdRguKiRQoH7Nphht8FG6tpGokeR8OxBsxp2earD2KYGWhGX7xpti4xAe/d+dK7
y9Nn78cdk6KpwQ2NlkvycbOiQcef3BJA0xOa8PrPnj2gMaxkKIlNWgAJR6OzgF609uKnZRiWwMjR
YRpzoKn6WVEtl3GOLGuHSEuPQK2J5orIBvf8BMa5SzHE8NLbHqlKMX5ZNyFLX1rDqeSTRInExvQM
MtTFNxNoOwAMk7skkqVvzptjak8AOJDD6PEMlXGo3O5AstD7pLybsm5g0IbonGE6ovNyTVVVz6sz
3MQADDhaoBOQSj494bjHzuRGxuf1cpl6qAnetEMfZWdatK4n74ftxx4Y0WA32KFQENn0YqmNEyhw
8Ub5dUAywTi1FgiuydAU7ov3vy8hKyqgTLx1aM06p+3udlq1U2aebWdkey6/yKu8xxd7J7/jSaaZ
GpTOoTcAWdY1ymTJjWavdlEDVPhK/9Y2pPsPLnePe2sbNwfKqhiy/5Hxzvnt6VtbPK7U6W1G2lbk
4LkXQ45fppf/mN//R909UrTolC3d2vHLHIgr6HweThYINXIgFwJOwn4d0IcCpZLJcx4RNvFpSsvJ
nBiA91+3I5nMNFOPUPvc7fvwRPJ50D08ig21s7NaIDzIz6k+wm8fSS7rB6Qld09Xj1v//Q+P6pCp
B8aA3plR4nPNbA4gKbbPtow3LPo0Hm1LADwCkhp4wtAeRTI5968r9DGB5dd1q7e+IAy/W+2rhrwc
Pq67R0ZZtT4uCagBCVmyXX+VI4bTD01pqOThpJGDQb8jJC90RFJ21NnFWyMH8fjjHlWfdPGOtC2r
LDtQi2i27kSb3u0/ogDGBgtWwBsHtYQpslM0NDZ7nv27jjUxgDfJh0/hf1ryX7d+8HsQ/1+f8mHt
g6i20sHhFySJrm/sNNoh0I12Z30EOFZh4W0BcOoKMG2ljwpgIGh7KXrjaUo+GbCpDovwPi0ZQK/8
cc6R0paLabAtkAl3HWCflG7dFbnoEUxVhruhvbTIMUBgRE/oyv8hJFVuygRkD/L0SEMnz3drJTCO
YS3qcIy/STdIQ5PizLOxrD9xbLbOKU/QkIuYpmr0tWVst13GEFkkYERII3noFODtgGFysWEgNzLQ
jJCVadWvW65txK8GMZTLnoviJ/BRENCVA8v0btd19lfA/oMHRysR2CVDXYox2VGTwarlWpyva8ge
NuewAcnR0PD4I+Kt2nHSxllCCwM9KracfQZUiz0Ak4rLgIDVJdIaxCTzwkexHX6XSUdWdNU9u5Bu
NQvHy7ahsA2ffLxZA+2q2ozWKJEWLkv9Z5fl7o70mY4g1MBR5C1SBxWK3MuHJwvpsqFe6rMO0PUn
F5VkT6SPOjFeNKB1P+jJqFsuCNkS0E+pBa0zWkxCtRqbDg0nm9VRbupY1kmPYiAC/5ozUumihzwS
ia4JlFvUfAGYF/kl5avSTQ/bWUV5Axdhv4/HujmDqrk5a8PLbLIjoEWBDOmT3RThjqzkp1zudD2O
wS5ohPnETPSzdtrOMMZwFfU+sm5ksKuuAJJ4Oe9IVAbemEeRG9FFqXQnXS4uKB2RFvWzirknCoDR
jAYKVHkyWkUzZXjwi0x3AcCndCSfhyVqG7UrDigxEoBxjSYDaifnrlbviI9ZADrrWtsMAEYCxPBG
CEAKlN3dhsbIEXEoxU4bPPOUNSjQMSq0X/k0pQEcHahLfR3IEdVIzzq1rmpBLNO2UxyQrtSQFfOV
We2F3uoXC+2D+oPqVCfHFq+AMw2hLEuw3fxZJJ3BjXZXifl/bOZWCxg1uJBB+b2le132777rExH2
xgtWPhfUdcPG6xJ3R7DuUVH3l7qMfpJE6O/oSrnZwPMDQiVw3wvcHnET1+MVKD5DE8I7dLuvq8k/
Yqge1TVrOtGCpkmTY5P2wCbJ7OVjvoDXzsnrPSjssvch+mlvSWggHo4OpW/Aq+VBF3X4WODT+ey2
gAYQJfuWZe68G02gVJEbbgZ+VU3tH2bXD6iz2jBrBN32a78OJZqrZEbgkpQi5i+55Lu0MuqFo41e
6E1ATneWf0xxzzmGnR0dLRCtXGjgrzODdUnvo2AaHK4Ryi6kgQmjz4FL9Tp1ih6EA7WrBz2wTHo/
anHVvLPTNEY/xAmk7kFsWHHvk66JFpxOyV1v8PIj5YIOdd8YWA3gAeyz+uhDvhwt0Taocwcz4dVr
PFSiJAZ+VyXeVTnayQ5VPvYKcEW6FfAqs/LwgrYBUtHwAHqFLpEUfLtof71DyPr/bOoigaxvehb/
GL0C5VumEJ/LPq/OTejFICeUUxpaG3/Vd3I2DtUZObM+AOcxqtJfHclAYh0CoilHv8LaL2LnwkOf
oOwaQcFRiva35odmNZZ3rCUoXt9MHP1dSwi20DpNVsdSWmbLcNCOjcauC62mwUXnaYPq/P1CeHvk
SPukwJrcMdCV+isVyUJkJnJYGU6WvEPwj3hNagfdY0AbL9EOBDtxlaxmklfuE3J/Xkq7vDKkkD8g
NV5oU/7F33aA85dbwOZh7XSiwbRGD+0lHWqtUZiZFfivkja7058dlCvpQJAAT+WzypJkkgkge63b
oT7vebVnGdzcrk6/3fPhEUpcPxAADCfgDA46mFLEsaQrs7we04wGQZdpJWev5k5eoVu6CSszzXK5
D82ASoTL9Zz/AMQWX/enZWRUWz2sIlG5pAuoFbRqANOo1yO4JksOdKNezlRsQDMnSRDVsk3m7W19
uD64ZLM9Ppcv8MIQWrBu1Mt6hmWYTb9LgYyW8tjCHzUbB2BoSNO9Lz1FfHMnmaqmj0EutIX6GPNc
2IDFkYtJOaeAEE3MBMXdtDkpHz4ctwpj2zZAPmitMubbOkkBCm+CS+NWdHZ/Cr00EX+RFm1CqC3n
FrokTTufNqAQ743oRjbUZQ0nZo7ecda6eCxQRgXUm1NYN/yaoATi2teAyqnRGL0SuGiojgT0FgaA
lgF71jCuRNaSEL3L6jPEPAatKr62RGSBgzpJT8BH9i2EkGufO0Z3BkdDd2ZypsRHM/kkLJ/A6MQT
lNHqyOw9fs+k6fhHFjkguJZfM+ob5u6bqaDvI8OKal/ZPV5/Bm59sQdWenQBknZ0odmDmOR456b9
sGzzJAS9gvKhWSiQY9yoNR4KXM15BuoHNl1XDDjzYJ1aLXCUO9fzoe+FfkKmTwdIQ6/tO8/ck0T6
8dWodDR7S0ScFsBuyvyWz4OO9lefQK39d936sdgATgeuo8AUZShgmqRoLgVyKcyLciMgguhPpKGB
YsVpeUan7LKqVQAYm7gghXkaqxb1Aqw90S3ByRO0QoJm29fohqHuIupy8XDX6JEJ9PMSh8q7i8zd
zUVdbFo35mdX35GGBiPLgVcGPDcnwUXsIRgep0V7LJsM3bq/CbzTAorQ49sFX1toZtjTPzy3qs/h
BPA2+veajUCyvInbVaf+f8j66kt69X/6qlcqsIm2e2MAQRTA9PWzkYOuN1injR41R5qKPr/EgLM5
TE47oadIek5OY2kBMPZRqtGEL9qwllNAZdgBnyux7hTbAKCdZAEWrQRHcdIcEZmUDPdLeMBtP/0A
vmIN2Mj5cJhkjTXpBt5vs6rNbyRlnZVccy18IgnU2/U1HtE7783OFd3TzpVmpsbnE+iZsavnXMF2
/Kx38xHNEiyvwKCsB857j+tI7UgK4mJAdavQ5v7CpIhv3A+m4eTvDLAhfWGW7uetPXxixhR+jGId
nApwyvscHDfa9JmW5MKJLixbOC5UMKK+B3irYmo3ZDXD5eAO6PevgOw4+qxznQuQFJyLneJGmqRo
Z4BAasu2+3sPsgyoAgOyTDhu1VIyqHU0MyytOhSZ9YEkW26q3B58WeaA1MdwDw9bmgk7ZSZIuho6
Mjqldl0SIMFYDTqzYoCjllJFg2AgvecoDtiRL6BM0S9EU0ANIz3Vd0BemXacp/3NTRzARXhx8x4s
tnE4xEGvgTfb0psfWbQwUEu8L8AeZu3d2O13RQ6EQ3QWzE805EBSAhNahpj3YHRsr83DfBYVOwF3
3fpiV+0x0sPqA7Bm8McwgIo9sb+4eWzdhoV9IR8NZYBnbY5BmD4y68vkevW+Nw2UTskdwH+Kwt5e
Cw+6pd+maMmOpUyI0AC8qgx4Yuyi4z16IJWg/MyDC2r4n1eQIbaWS+04AzjfXvVGMgLT2UYA0tLH
Fn2MVWldXRt/Yi0AKMbc7DYrAAB19/dGf7BDQ1wIBKCTSAB5U7qHGb1LwGWUmACkLFyAnJsuOuMV
MgAvF+daMQ6eqUrfoxwQhOVJhZpu9D9kZxpqOQvztjFA4QIKVrvQoqCfUAjV/JwdCwivyAG57mLg
QOkZZ3RNDdGGpqmUaUbmzoldUDiSU4WrZJYzzb9TkpNaYzUjiPEe5dKMPnW8rPZq34dnDW3qHZuC
B3OfVfPOTMW8nTMPh5B8Qhc0vheRD1oToUJjRw6yrwK1RMjl456I6TJU/PQorybS3i24m5KJllps
brfAQIj9u/3u1ncAhH9+IM+3FqgCUDQeLndDJ1/Pk2OMBYrLYXmW3/J50f27iwmWnnX/f/fzQgs1
KeszAT+w8Qxw5Lz1EWjDigF5lufhR945+S5PCn6wEe/auollBTouwijMc5/qxHqGFI5lm86YlwzN
TMDC6sf4kOdmAS907FGbHs1ALo0eIJpmGUcrW7q3JOB84vbvG7SHXElizZgc8UZC3Zg0vnrwyvx7
MsWyQRd3fFZInDQjnYFqHkD4vJrHZviY1ibujWM/n90qm89Lb1rBEB6iDpErNCf1g09T1idX1xyt
AyCZo+QEVpoevd1ltWkla9WcdMPJ4J5PkhpMSY71W5EM+B0ERGY+osIwkT1RwKEAyOEEptaOo4te
OGe7LKarMfbRCR3P5xEnx5teF9EtbyZjbwodl4BXHc00MNaA9PryoC4NN96yHOBI1FO5dlpWvbCD
YkLH7ipTOyaYzlBBKHs4yXOKul3s4YwOYOrhGFqoCUdO+mqgMBF4tnK6ynjs1fp+p84kFXMiB3LI
cbB3CsM6KhV5kJF0Rq3VIKysGCrPXrYlQ9/08aXNoy92+gPxLnSGuZF34wsLN1qIm7c3zA5wbIUe
ZCLvt07eDxx99Z7zpNfo8ppq70IS+SVjkh4AouVtAEvn7ftpXE6NmeMBh0LrkSzolkbHmw9np5xZ
7pZJnodcUmqQQbA+DCwzBGNLHLNzWjfsTDMbrSX4ljWTrdKRIckr/JQyGklRONO+r82TaU42+Kc6
QKHvtciz30ULuBF8t8q/hLEbnUkHRgUbhWboYEUAa+PYOtuOBKri2AhQGKHN0DYlQIdmI18EXEDH
wh8RehzxlzgDeuHaunskm8HRvSzzH+By+22i6C5HRD53cjaB7Tp4WAnMzmyTVzwCyx1gLVCCXF40
I6t2aFPOULnxoiNDCyyIHgX58KHBStrqwlmESpspPwgRho3PQ4BAzzRlcmrWHOjrE0ANZc1W1y24
otNUDZks0UIEFXVa0odEPgMsYPBQIOSOwvSFG+f4TojSAGdGHlR5hB/368ABXYU8+atMM+5VywnY
ADgkdsaLuQbjTlJz6xAz3p00HUOGmnYAU2hDd5rxzzvRbFWSnTxJGbsJul7X6cNyckpoJ+VP2+Gv
HNurx0XxTq8QpA/bTJwoOUYz+rHQLH7NCyrDb3XkUrlj/JwXfFiixDcd1ePfNEed6wWN2bgo7vXY
QXNQoRKBxzOgH5NpNpWzpWlDlXfqB3rnRT9MsrRUQvemjOQffivIVFC5nvw1QDSn4YGS7RjFJTg3
HVdvMqw+DwvLbNeFqXMWdtGB7QO8CxGPDqhRnvgfr6KWRUn/QWPmdyNs0axj6SmCji4qwhzuIb6A
YdTRLbHKURmHq3JODEDTThlCOGGH16ByL4Fv0a6y1qZwokWrvzGm5s4VzY+yDYN+HkB3jQ730ecS
AH+dNj3IE2xgEuXAMzySpCFZdZndjI1g38aUlOlYZ4HjiXAzhVqzA0xjPiCHKUItoKZOauekWYkf
386awIWnDKoVVFkVwBnoWerD6Dg18IdBnzpNQ7ONdXd6VzAvRBwfLYFlaABtzJ7/IORg0YUWGukk
nDADqA9DC8ulreoXHb6Z0ds6oB+EwIZ5bP50+7beoaJXnCYJjzbKgWakexCVi2Zgb3TEYJ0hcdTU
DkoXdfllbJcvIEIeLkCbAZ2kZBzpxJT8mRT9p3k0p0820P12w5g6ARDbK+DdaN8E3rVnADOiICCt
UP2YSoYQktVAPvOrowmaXUCrpFPQNFX8fq/j9fKepo6+xO/RcXBE5zsSxNLqSVXSdn/hzV/0bbXH
IZ57H3rbBfUb4mhdxQ0UO6WtswOafbZtYkSt8aoB1OZ6307DaBN3BdqJ6XpNN3MckkCo/nw/l1f1
1ead0YDfrmCadAKgl786BpidvudG3hwe9CvQpvJ7OD0QrMPDEtINyb7sOeDoHF4aAa+a+QTckRqn
yGiZASNRNohGSy3JtlSudlKqoUiATrN6rnZydWi9M5vTIWutDelooxmdKaAglduRTBvdfQay6FZr
BrMO+mIE7/tuQbWBzF7asji6b7vnmdKFZjFsXKbpSA3jPg/oL/gAyVMzA1pzpyV5NZEXM1MsCAsc
OnG80LbcZd9t10v3RuO2F9QeBIaGxmAkvlGD00THEmUHJLWOowGxodFKn6a9Vu40Fk1nFzQ2GQoG
Lrj1uEDvx9GIhpQzye426RsSwzIZuZ+2pndOMpTVy9PSenBCqgo1qtXsBBlqbwobJa7ImDTvaMhd
L9lNJeDBla6sUJ1bTigj1o0bqY36jzH2hsvUAUDEXiJ3m4DfA2WxorsiCtpdyUAz0iGTMaGG3MVf
FTwe3Ix+miYQO4x7oeVPYFC095Fs40iolyPMgeLVFR9w8Guxxdv6UstnZLalLxDt8QeE33SSaKCN
5B6kB2/dGBTdYG46LYwuwKBnCxpsPeQerPkD6VAIpnVXmoaVDc7zrDx1AxiPzAJxZhpIbEtApeAQ
9ueaKSgd1PLJvERj96gJ79eKPqmgFMOdDMpo47TKqy8to11EOeM9CrzGZTNq4c/ctL8WQ8a+AMG9
Pje6mQRxzfUvoz65+8Vp0m3mDt9N4FhfygGIfxP7zAWaxkmoAe6GfH34maQOQFofsrRedk4vEGaW
7qSLJk0DVEzaHSK9+mSj6gXU8zNIJzNW+CEIAo8kEpsi0LkKv0zYs45AIsBN9axTmBFzZX2oMmcE
sgFD8UsRtedBYomOEh/OJihRJZOZLG/pvGpo6nWLTBMMfffGGHgEVKrWrFv+XiZLDa5nx4iOpiHA
QtBpGdCK9Wg7Nmm3WeXGcRIQXHMblMHS7mroahPZzbBcRF3T8BajCQStBHHGTylNLdlASjINq9hK
BKY7WbqTeLecaYZ9QAvqRvmByBZdOW34IdRMfcsG5JLWXP2v1QFv6UxK55eppm+7omt8qgB4dLSr
ZbO0gAHxLBPsk8i8lzhtgg8loKknMfrQPgOGEpITl5cnV3P5sr1znV1hbjygxQR9ysDdkuli09Sl
+cVGGGo74/q2awGM9S5C2O89KC4iP/dQFM3bLn1PQyEWzW9C29wrndbE9YaDZmpbzrGzQX2pB2IP
K7xZidagxT3e9nam3UhFAzCi+i0gAoC3JiIX/A7SeTbZu8oFZB85W145Hkzbc/xpbHQf4DXjpZbR
vi7XLqywh/esdqovC6KvMiTYLwJ4u7H+3ibJKfOTV4afi8jemtyaL30lD0x30ygKW9Q/D6Hfum54
AiPhcmG8gQ6nvOXiyYHcSWyF9m1yBgBuv+rvdlz3SgdA8ICCGCXRtPfDPqu/A/yJbSoShPzUx1r9
SUHPXTQNP5ocrX3KR32WuwcbT8AmQ06c/nHqo+V2Vuwz4Gwi3iiu7ezMm0GfDDSMZIC7IaWygOXH
CCyKYwgcfEVv8B2QJvt3iEb0x85msQ+MdOahBg5KW4hTWfD+knhV/w6X7/5dV+CNhJryakM6GniR
LE917KyLaoaDpj8JgMFHqP7eK79+1kFiHInYTwCY+k4Z1HNe9U5R/vIcadBK1DS1AMZAw7VAVL8M
/y7BaPwx1dh8sONs2i88Hj/PvfkJGDzFz2Jw3nRIgdtsuUC11Msgn0b7ryhBuh6oldEn25yTfbxE
AD5uBLs5IWjfuonrfpwDEsJKZCzbRXRqaON+lxTdnyQpPYk0xGGNnguaIrhebWo7BFCSxPUKZ0ds
2rjQAk1vEaRXOF8e6O1PrmmhMf4X/C/yIN1izDfDqOajWZVVgDNGuqNAMgWX0Z2DEh0LpEsLUGdJ
VcVJczJS+wupVHAa3chlwFyOVJiMVZM1qkL91olgDVdPDhAPZBzuV8hOEpul/SZbuZGefUH2JBhO
JdLsYanSyfVtDqAwpZoSJ9zHGlKzkkO5MBZL8uxuVtCfqQitJyGGR3EF/QnB+UvO9Ooz06U/s4R/
oGxEK0l96wwHqMcMRZLyjyLn4piYaAdaExh9niNBq+FQMwMzxAYCzBoBLMs42+aTW6EMAH9jGRCh
NuWYz+BVQI2PIYeQA0sFR3jAHktRFf+QSGVAVpfuR7tJL6gA1G+xBeDCrgHMKomzs7AbzcoRFDYW
QptOVLObJ4ey7jzUILVz5wVJnACMGNWvNWoQ0JfMq3PXoRwSrdKf9JJFn7Ryyp5i1nzA1268qkRb
HbMKzHQIcLVBMlb2FkTz4jLZ4F4kdsU4y0GhlaMWU3I1kp6GDFUIYD/DeRYo6SdeiMHniSnO01h9
+feEMSWWZ9nI1tR9HOhV1W3ucFYUj+DsgBDULYplQyAthK5CQwbk4T1Op1+jqinREIEw9VLESDH/
Kt7pNMATR1rJN6SjIRMi23muACi6PDiLNJen51ZsLfT4oqkEx2UyIBPn3Tw9GO0YQP5elwFGCkxU
auiTduvFNtAuX/WWBmKrhkty6AkU1g+GtpPcVQPKOcjg5HG/LzVH+F4rmpsJOOit7aBUKjSyBkD2
idPc0jpnu2QstdWHHF2na7boRp7x6pv1D0uZ90EztMu2lS+xto70C0ta9O0omWbDhJrkbgT95kJm
Wzfg/rrGqOOfYubljq6LbmUyUCgUyYCmXuTYcGSwgkzGnU3DRCaBrolzO3iHWJ83FqKlpygW04m/
zkgkA+lE0qN4SclkVkvUDkpHsz4DD5Gu//2gVv4PT9RFPK8fhVaoZWoFEJFfPsqDD4lvfUbSGe5g
H/X2xjMP/1A56OPQ+mBitkNcQic9YEzvA7BbImEMboOPcVnhq3dirV/H+vKRdK1pAKhKy9Dv2Okf
xQLo5c6Z6x0Z9ajM/XZ0gamt6fnHjHXfWZ/OP1wcuPwOoEc3YPPpKMO5mIWho6Cz/nMxB+3AmYiB
xvAyiNAY0HWGTjalo1nMR/tgmOFPpf8/xr5sOW4cWPaLGEGQBJfX3vduybIt+4Vhe8ZcQJDgvnz9
SRQ1pq5mbpzzggAKBchuqUmgKiszUl58d5Qf3BA9gLjYQQstgIInCR8Gb8JH03cGWEJMhoywZaNb
eWqLdyzbqKhxDJSEyP7gFhIMGNqdFkJ2dLxUeXLJyYVsWnFO4qvWp/7nPJXZgULNSyQ6+ROT5j4e
wZ0F/iEdkSY7uaVKgKuZxrLQtM088jmOd+CKHZosRK0g4MSRGecPahoQ+57srP4SjJacTWR39IXE
Qaz+EOIlBxJF0BZAaSb/krE6f2RuOpz6HJ8wKnxQYOgN1QlPVMDlUW1+zsbgZzoqWaydDiDQZbYY
IUnWev7WC0scWyHeDF4nkg5emsAJE6Q0EYtbbLH+9Hv9SChyI918mKhzvI1qJ/xC9n6w451TCgAg
/pw6ltMFZGQEOI3rzN1kJXDv5KMsb5iPJ6PLpt0UJt/aMZbnsYRcFlQ1qnQ1xNa4jUhUjqYGkndo
tIpcpxt8nS6gqATqPdUPbFDD3zwNPMg9JwJvcxJfoQbXRns9UfIQCW6WNtF+mfYz6NnW2V1ZoJ2Y
wJ3hbmxXDecpVnseVQF041qcpAKHlxsXKVGwKrrWdCsmdchH3DfH1h7cjYl0wcHrAQKkYV7E5o31
oB6FsGy+a/qpgwixXkeNc2w93t3emVMENwH37tc2K7IjfgvjHd/deANqTtAFmPw6siL8O+pr/PsH
93voF8M67TheHFAXW72jA6cucYVnDYiXQw6lgf+cJiORh3cdgnxhJHZ2Ljfe+N131PRFlKGPVJpU
R14Y5jO3FCgoJvDBjXFWrL060fWs7dgCVgUy8MYxLwNqwi5NkjCEPSxw7wcZft9d6YMwKwYQpXGd
aDWAE2MXtLK7lL4PTKyemH08baSZ1m2Kkx/YCDXBtNhpxX/ZoBUHOrkSXAT/B2f6kXgcbMYhLk8f
/inLj6Ce0QLr6lvV36zuIDwYu8ZLYg4rG4yF53Qo5IsNLrdtUOfm1gJ+9mUKouQy5AynHEu5oG8c
Vy7ia5/cu2OuksSzDoYRide0NAAohkCTi/zRDhK77+xQI+4BkgpyIMedTH2dZAPR2joGjSCENvYI
uFcH3JG/zEPmN/m5nqCank7yF1RmVpGWkHEAy9Kx7+DsJR0Yj5Q9QTMN/JC7ofbaczuI7gzQRjf3
FlsVmEWIfASYFiwL6sPLzOSN3iG16zL9nQ1gfzcNSGjZDQ8/8dR9QNNs/N5brNyQnWs7wp2zHYq5
b/bQzgwo2FiHsCr3lVG3V1dn4dvGSI61BVI8Uo0nWxoOT+RBJkun7XH3MVY0SU0UdE8O3iMf9xih
v+y40Akddfiw8KIeDHpeVq/cOOx2ZtqAobNs03w7Bai2RrCqvga6sedAoe52CSheWjc8x3aI1W5f
1fsuK39LGzAlaoTu5UmidiiV6lao2wL/8zJNvWDK42sRfDRnmg+1bjXzM2TGilVg+mxHRsW78vpu
q0zvn+n9aT/yod68OmqH+Nrwj/sPIo4Bq4DGzlyg8IEUjw8CpQrpEO/BOBCBHVsXMXysZ5idPtQ7
0BC6RPtSQUaJluRSALob+0e/BF8XCLkuuKCxa2TE1rUltsd6aqsjol33rIodUGzr6bduGEWIkIEn
ItHu79aQU6LhXSGvoj0NUaAGZQwJ+PYf6OxIKFlXTfWWNWBcW/Cyiw/1qCFg7QeXD37zhovPf21N
23xYR8OoU98hN6x2gRQMgqeDk53nbhq3EtEsFeAurUxv3empuVvrd907q1vaIQLk2sHpu+ysiqnb
52ZxW0z/2p6matp57uo9B6hgA62iN5p/HARW04kxyBT8s7dMPL6Oorpaj6HRnDOU7qlVnKr2zHwv
y3dkRTIhCtdBp04KRYqHYhi4WtEMNe/GsydZU71JSvtBnHJa4zA/refxMv9x/butvBb0X44BAhBl
pgbYOyFeIMK6vhnAytwsvPDZKoxFu+JWFO+XmUT70FD09r2auHekFZWy39bSJDO/qRZVlDS3rA4m
wz0jvr9dTPOPMmrJDriPfl8m6CeFHMVWMfL8iQUUtSY0OmfOq1QATU2+hzCEboY/vRJ6eOVqdgP0
uFzRPI2plwwgE4iH5L4sWbZ556Z/2JB1iMIu08u/wG4qsRG+kmuanR1pmsa0z/wvWda0vM/WgGDh
BTehSjhgQJCTWvMszAwFTwtht3jjhlV9Idss3myipOLQyPRnanO1D0XJrk7vRLvRC72jW/n5Jzuy
f4HbKP9pVL3G9LvA3dqcnbowBWEWAmQ/7BQMcHCA6jPOhYKxc6FyMNoHwORL89fER/6SAZH43PNk
U9cGfyGTsuqNGYPLlUZiMhFKtLMrjbxpGNa234ljZVQu3smVsTWMOti2ejkOTvkxKo11g6P/iV7i
QuTZ1oxbMPeWcf7SpYmL6ksXeBz9Tudg1nzm/JUG5J/I/pfl5O6F3vlDFWfbiUFdjTwQUYZAYGcN
K9oM71No2XrBChlw9dX2c0SEDOjdIfHIDwnqNI+dKsKbU9gIJpi9+6Xm5l/FOPS/g0cheud327k/
XDAdz2sh16LuqRG579Yyf5g2nhfMa/FHGa6ACEHEUqOeEySft30oo+2CenZcoB5wuZYoA7cgIVrW
WyeQ4xMtaAbUnacV/8G6dAJ6rvgOorL4J5RxQIYaDMkTLuQWni+xDQYPTFTRa1pXxguoFe01m8zq
Eyg/gnOknL9lr1U0hrR+zcfCufhAzX8ybWhnxwh8vvlqm9X4K9n25VNW++UnI5oQPQAP1pYWMJwe
HqmotjxsxLoww3DL1dRePN30upiq0AdJ6pEtdHO2HnXpFU2kfgBVBica3GY198kLee/jKAd1XPah
3rK3GfPxmCBviH+xAvErkqMdnj5JiFBZluDqRd0u60QD9fRBXWjMtbNt5dEqbWuAk/WQbP9aQ1Oo
JsUpiyPE8m61XtMOHVTaGutAvHvEw4fqlehMPbItLH3MaRWk/bzXD3by/a+lH2xO9k2fUs8NiLx7
BNMdhI2Afl/1osQNygmiq1UECdRGwJA9jxcfsrE4w5UfeKv/jVmN6NfaNviCfGm4g6Z8AuigCcJ3
xwRSU47iFKUexPn0fZYaozC+Ax8pL5ntR4BruuIEhtA3D8/I9qZblOKHCb2cVQHcKIQTVYrTVeUe
ltuIldkI/NL4zyxdU6BdDQmI2Pbx949vOuRadxaSoA/65kZGg+DpwAowrmMy7W1nH4ksA/APDwkr
7NkNKJp7BxR2vf6zlHxz/L2vRdMUx/kZgO/x3hBltimYC9FDozkViSX5FWeGbVp13r7wp33g+cGD
GtOuQNzVhN/McXgz2UC83TOnW5EDZMEQ2DC6Zh84Bri49UryHSANA03moDgWkDGcdxtDkYFG2/KR
/AI1gfSTdkvFTFSyRBVNAeclToLmZjFRj9w8KoSisYnH6FwNZaZ4hHVuBO6ZqIYCXZhuEUNOcfsG
fxLZqLpm+jMxl5NQbY3rOOm2cqFcHff5unTL/B6IKL+DwSK/9z1kDpoIPPS2lwbOqtDTtgJHeZ6n
P8kPEVpMGLKyzkYTHZe11JO6Pkf4+8U8bwRt4o3kE7/QjstPNQz5KYH4HcRB8W9Y7OOU1yubceBD
/0zEXSj2hoSqIbNN4yyFCraRaCTKSioDTPuw0QQNl4ZsNEs2GraGGtdO1AZrsqEEy6jmbWhcQSfp
bbwsLFGyXTVlvfuvrcGu1G6VZOBrFwCRO8ptXi3fTNbhlI0vTRK0iPVHyZONA+DOrQL/CqnsHFrv
E7hIUMRyCFl1L1jorZTd5Y+YcfkAH0v+cGv3bOPqfiE7x8N2CzUkCHKRml2gWcoj20TBMRQ/t7NR
NLzeViYAYwSOaFEocxP/IE/xtvdvKJgaQaYKTLEeKW8LfKc3a6xAvXWb9NMP0lFZNFPeDT/or9BM
PSEeg/81tFdQYV4AOTP5myTJR9BFCUQiOzXUa5sj2dxZlXkjGzWOnsU/p/NcMZvJIQcT8g3UACAi
BUPIarHNu+k9yhiBQgHVTPIFaDFZe8h6IBIENjRqpjIQalef0pGu2k6qdl2BG4Dvqgx0wq1zQ3UT
olJR+IOloE42EuHcFvsUAv0o7OQXmWiS/KnXTNFPWy9aTORWKHvneS5kFXToS+ogWBV30dwjG345
+0KAApgmqVl8aRgo66tVdH/hRZQfp1YWkOazN4WZik+g2jqBPsC9RMhzXRCp7Q41Yw8yLXbqGcOI
czz5TRLKnqkLTiCa6SNZAoSot1nWeJHdHTzT/t/2qkuBKlIw3G4MIz/PeMqJo3jJHdPXykGKKxpC
hE271JePAXzPVgiWllHk+aMFxeVDeF6xIz81mUgok1/R8tkPtAh8ExqjjsX9w4SxsGPgiQdOjA8s
GGWvym0YhhBi1DQayzqixwCt77MIUbv1JRIAT0ZWfbeiobQ3sVlwyImy9ujikXL0ITyBcibm3KmZ
NGdGZSPtWiIVuPkwYdj+D8uMxiPZPVY690KilrbFt3e0f/TCMPalgxMs6/36GWjA5tl0RAXkOQ/3
ZKMmMj6PIhJP4BcUIELb00dBn1QcdSB79eIjmehzI3vZhwlguNO/fMEvOPv2KGgDrl4EkMHw5LZq
o/rgVon91WPmK1TWi0dleewFqqiIynT217zKjT2K6SF9Mj7aHqIXnIi9Ed2+zmzeIGjIroAMRPup
gUzKbJyJv8mVGhmHyHgPUH+b542pb09VXp8tbscXKaAIGaMe8LUIA76JIyGORZEkr+WkQePKezat
PnlqOvGZvIAECvcpg6QyDe2ymEBV1/bXTgx4JxlZePRY7gDYosR+PmfrwzagQ9cYB9krnbV9x/Zv
sil3wgpbqEqrpjiUUX7Lg/4G9mhQn7slaC2Ws2RVlZO5o4OggLDrjplBvlpOkI0wEvW84qMJGUhy
BdRulUcuP/5/GV6I8IWYYBaXEZoJRl+aM7nMYv8vX7J10KYLFejOwbyumHP2GoR47QEU47wGChCB
Hu/W2bZ34xCiWUGmtN2PReLfaIKashHigFBTOjsvKxq9DNybKMJwtaQudqKG1odRcMP1aaqttQnI
JRor2aJmAAWMSkBCzSEFRE/rIyblwCAnTuZ2gFYiWecx5CB3XjsmR7KVUr3NzmvIm4wmFHW3CMsh
Tq+je4GbpMeqknew0U3miWxdnh49a4pP76J0c9fSNJw9sjkbcvSKBFFX0/9k4RK3EZ5RHcH2Y38N
2uA+FB176jomPnmpms2lZ9an3hnApKG9slG9XyQH7x5U0noKGzUviowiWUGAQGbBHjxKa4aw+jcU
rrUrt3Z8kB326jlN45d6MtU3CGvxrYt482HSbnxsV5DPNZ8iJBlHnG4Hu7kJb9r1QG1+D8FAvO09
ziBF3vRfcja+2T2QV6GI19zUMXdOrW46CXWHuefH/P1QT3QfbB+Gf1w+bPV/2J5ckK2t8SP3PO2d
OzWm4Tr3psHpTOBadfgwEdl/qbbsbosZQknlaai8FzK1iIbe3fLwQcJDZELtq5y/LnzwM2f84ldV
WigkBzZob6fhK3HEv6OLp7HVdF2zoi459sybHRv9raqNrt1PRhM/4dPnN2di6wRv76dBm6iXgFs9
QtDjvph8O3nCewqSlH9chekgJyN8RBa0jZoxcYI1rjLFjob0U8qx97dFa0skFbosWqO6tTq0Lspt
nfpUd+65S9ti7/d+dF0ar5QxIuUtrohT4vwVSVbsyVa4Li6H5FgV4iulLylVSXnNtAao1KxEDHQC
Mp80MRhAcnhNhrpamFrTwGu4VjirpmUVQ1NUZz3dESBkEKYc8WXAdDjBc9kLuanq2kTWhgnpXwJd
peD4nX+JE9VCBLh/bovikLuuvCOMmt+pNw5Zdv9rMUZZL+cZcwr2Uw0s82IiN6BAfnk8BG5a70QN
eQwNUs6gEwKRg55YViVRPGygazFuFhv9A0Q29ruq6aL1slWm15quFR7Cmv/qJUcKnZwBLHLPEBs5
fNhk/g84bYtKtmE81rpyb9LVfL7lGbeuFCh3L4LyYIvOPyinfuliIEOpiZJgwiGbMKUd4UcdjSxd
HEbrOLhxkZkIDDHUAjiFeOqhPneAWgNunakpnsjmWplWnSlfA5Y1JyGcX4V2RQnKcBWhOPA6SJ/q
eEyfushrH011gOhqGwF3CLv0QqDCU7GWdYeYGRBrnTOCUj0ubksxCBWNCPttLrSfZFJ9cUvffVI8
8R7l9HCytkkBZcDfPvAsn+dhH5buvrLzfE2+VZh7T1UV2ZtQdfaWhjSBytkB6VI/O9ogWwb4Ois2
Rduyu+2CHrhp6wZSDBgaBWf3WKHx+3ba1CyzNzyHqA6rQexR6doJGUY20piuDySLHuMMJQ+x3T8D
u+sfE38qIdEkMmmtyiSqz8A2DQc2VAcjU/UZ/CZA+Fj6wkJjasiv8YdBzUv+a3qxSfNJSZQiZJAC
aUPE9UNkzK6RRpfnDXvrRUk2YKJdGxIUMyhIxSxweeiSTwVhPty2vaNVA2IIjaxvKA2NP6lEfI2m
wDsF+sjFJ4HqANTJTYNdXblnt8OKukyP+5JFa98W9RZFSZghI3KSyHLpBqxOxg4aYAKlkf/Yakf/
Fmgcm8iS5fGaBgBaAhn/x42GqRMjiZ6MGW6FCBwoCN+vJhZ3F1lU3YV6S7PYQKuX7xIhURAJSGBu
Zb+BP8DBJKr5udcN9Qy31Uq+CpjA3E44qgaFs+UI8OBcZWag89TGuaHxvLyJMUVdmmrw2YDfoVVb
qg+MjHSf55rur+xRXEI2xkMUjlBVYKBLA6nnmO14SvE9tSTq7hfEiy+SaQfRQwDoNPqCJjRufgvJ
7XTDyilbpyqxDjjhx59wuQuvwCLfqJa5ZtDXROYE3F3heADvVgrYaeKegxz8p2rgzXZybSjhapsj
DeDS8yu99wMLJdxd0LGH5Vm4CMegUABj+vidJry866C2lOyb2gfNndCUPTGC6yiZ1d0i4Z33qQIu
ejXZbYTLfGyAfRYBg9PSjEnrgx5Tl1KREdfGZJUz1iHhooqz8qP3TeMk4OlajB98pF4ydZ4PfDtw
LqhGm04Z98ZTXDYTOGowXGzQ7sAnQuNCFPcmRqnIf/ktNlGV9rHwf6jca69NkbdXcxhxnaJxlSLA
7lagPs4HZJ91gzdzfgX9LDD16YgS9QgInSpGEw/XnATyMiBlrqHt8f3gFk910u38YITEQ2LUnzqc
FiA4mfZHsgElbpyQpS5Q4Ka2GYROr6IxIJBkJ9DNDlqA8APBzWQbCpy+B6g1VnKobkBgAfzXdtmq
sb3sYLIQYcXxeQl3UJgClXPVyZ3s64cICA1LDQAaBvMw+ojllKBDQXZZ9sUdtTb9pi5jc9OPHn7B
wZDyLd77/boqXNT5GU5+zKTBn3nuR5uwSDJEGCr3maeR9TR1LzQghxTA7q0A9GJbdSVe8AFY/zRc
N5Vc4julu7FG6Po4I+wdu3ksJskrUPNm0OE94i62I/5QamIBXtx5XCv/JQ8icUotmQJAgJonKIjX
mjbk7bUkch/ABb96oZcU2Vkej4ckgGaTGfW4xJQhdIQQ9RYjHk3UazLrB7dr5wjQQbC1A/C1Wp0h
niBpivdiIa21FfXfEbdVgKGI4Ym5Tv/k8dwG+WN2a1hgH1AX2K9z05U7vzYl0AhRz/ZgeQ+PgRGe
ZDWaa9cJXgJPdhrE/tN3PPM1L0GR0FkG20PcM3sOE3GGnjDb5ODD2WhRlnusmzGuuzuEHVAJxyoG
mApsqWGrszBQP9Cl7CiNUL6OEyBGXuyKq5nI7KmOPLGKLZyZQWiCqpXcuRSlab9rGmh5XEJ86Nzx
qvMySb4sYmG7kr1XQvch2tIzNfCn32YWInmsn7D0cKRn60hPzOUx+3Fae1fCvTmd2ECrlO2tyE9v
UyHFjXrU4KaLUhLRRVtTz9p9BRSry/M9klHDtehlj3Mu0FkNfQmF/sKRLGVVoRTOZm14V7nU6d0p
PFPjDwAOHakLjWbwzZuzPdEe4TKJKuTwXEY4n7ZD+tqY6oXKSmsctyF2J6C9OhbhXrQdO1NJKjVk
L0M7WPuoCd2SLde+NIHaVPvouNUL2Yfa7oNNj02k3oQ8lp2WTUq/25Rm0DzzgqHIs4cAIfRhjc8x
ENaXJC/GldRDVCEHp9wAfWjN0wlpDVDsAJox6IZ6DpDbIApL5XaxJWaeXQpUYYAp848jGeXgZpfS
GZ9wxvH2NLnYqeeYeFwaFUqZEZdr16ic7zYg4eAXkaLg1QRBYq6CCnw3aKg6mnr47v/2fYPtPtjx
19w3K5wE0NKUTNtvvrDy/bJ2WZK49nZgqGymipFo7HCDyYsDkGzDlUzvGlAmXclD+fIw24Gp2iBj
X22WVy3+sJAwjkYFYWa8fg0jk87KdFD405rWuYdCtYPEQP/2Yja8dNtrkPVi6uXwnQ9JdeQDdJ5C
1reHpVKQigwh9/s2QQFymqUJWoHe24q58pCMQVj8axua8D2ZAQrQBVBh0mw79sK+TE/HgYh5/BIx
RmD0QeLhenj22gJ3BdbWR+ig2+d4Cuwz9XDXcqudQmQVbFzVgWwu+CSqHcef7OzT5Qk+NAQ21lSI
CUi5uUX4w1vNtZYfqjNVrqALLsBPEqokvA1lsEU8kJ+gGoQ/E6rWpLpNmTjTKqsBIcWp6TmyLHWw
uxEZPcD4oYYa18AbJp69q1BZe6S0Q+hLdplnSQ2VxjTz//q9y1TQ7KbTB5vSG46onzHx7ZHylH/t
UHu7a/28kNsGoBWFDP2VaSFpUpNOfTs7Qr8MUEdyCe2oW5sC0E7yyTyIrK1GB8FnvDb/c11ZBWLT
V2CzpHqRzHOaa9aw41wRQkM8io5z+QgNcUA/zprRAKv+y1mvpZ2AvV2BF3c16RC3m435w0RyrZy8
4kYmamRR+luz4d6ahgDnyQf1epW98yV7WtgQtgJTk6eTO/SRzZ+3/kXQh5xWyIYr4xd9+MvHTsPZ
Vf9q3BoMPR5HnisIf8bQVbyOY8FexhLw/MjwpgMNPWhUQaNmSrY0ZGEVAmw0IJoLNMgLN0zx6PsG
6uEYkcdU5tCKDO+MV4ifV8nPLFPrAm+ob1On+l2UZdkRv9zpJWTZCzmAAAV3MKsM7k5+4x04cpck
CyVTqImA0XQynLaWjMqQSyCRRGhsfWeIL2ldxCiFcQAmXMZxCEryuv2LJg2jxLuduh/HBa1Liyxf
DyZfAccJnmY+9Q9UI6p1nGbZr8n6xvAo+8vDA21VhCUIJ7kRAVIdxJ8m5gApgAPKli5oaRaxSxAY
hcCzNUNZiAZSd1TnhSNVnBl8TyNqIirsWsaOhmfTMDZ7cN6jVmhNiR/W4XTeBA4uEf/OG5Ftcevx
4F3yRkMSRHsQaKPYpjPqSxtOn8Y/UuaoPOjA+STBct83vVijfNBCwKyC9Ir2IX1zxCMgRCiemFlk
l16n2P0pK9dmLeSx1UPbKrw9i4IUPOnIxycF57dY1ncaWewbTyx/nwox3u3IiTfKZurb0PhXz4iM
v3O/Okx+7n0vqmRYI0hq7AKoU2M/8F0q0BsfBpTq4RGaJMPBR3h0VY4c9YNk9CYUH5k4TowyhA8U
nNxNwjJ/w9u2eQBF2j5KC3eEHKVtktXb2kC2QKdO3zWt2A9maFyU1SGa5X9VLP0Kwcn0NW2SDomX
Kt3h7ZK8JhPywBMgNDcuG/klRlITOPTkVXPDnyXgXGtyy7Kx3TAfxdM0mwbDoYuMM898Z8Om5An3
cnYBCyK7AACMKIRLcG0yRFlSHrQPuC3wSJ3nyT8EMXSGyxIUbwKocE3iEogMEqhZbyU3kCYZzl+O
ze61Y0UPtwDI2Teb/ArdTPuzUojt05Dn5vshzS7OpnZehnFoiz1OjtNGDVXzrMyhR83CZB5N26if
gx5FvaHznebADVg/iz4KQRoXle7NlYhDJXGxBUNp98JDuz1HHUCvNIxbI3jqpbumUVLx7iUpQVUw
oTINia7uZbCTbN3ioXN4yzpz5uKP7U/mlnqsBJVeAjKJLWqWxjMUnVAeicJNhBOA+TIgfOeP2zwI
m1UMRdcrNcotyytCAd06Bl3jhmwm/sHXUTfLkOfMO+a2cSQ7edDkhyFKc75BQTeEbjP2JY9lD/Jt
wKW2m2p8cB8maBhKBRJPiLMNwJE2Kl1HOc9vUdJaG4Ol01cZx8hL8vBvz4WQH25rP4MkQrQuL9r7
KJLvvVO+jPolSCxspu4VQuWQJB+LLdmWCTBbH/GUyi+z3TS3IuvZEbwa7DzxBqhj6s7jOrbOtukC
Aj1lmpoDLtoUlVo08uOSj6v7EiXZYZmdaI3DomyrS7zXRQ3qCYAcvtfA5OwEkBkHGkZI4nfht6i2
yoNhGsUus9rku3CjXdrHxRdQXYwnEP/iXqXtBZ9eotEob8k07iueskcZAnxYekgumkbLHkbmsgcH
b8BxzLnA7fcfG/VwU24hYPWglabr4G5YmCjmEGrTVBEkjtOGnTThyg+cmxA4AwfcJxu0dzsGuOIF
xI3RWUEadm8LoZ5k5JnrnOXdxkQZ4Jo+GBwPH6KSyPB6UBwrrRbnldHHK0+PIDeTbQItMzaRwpiM
OrkFJxxqckiQjLxovsGvCfXAsdz4qdNsWmlHtzYzq3MVhtEOGZToS9k639zacv9yywknat/+NlTB
m2uWVBX02jIc17QrD9m3Sqh645dNvW00CVymi/GYGYNjRNY2VFZ00zpd+H480Ty5WhaXewCQ7+S4
LKHJ2Y8PUFuXafw5MIK/M6PLn4cpYeehxcXID0T9Y6ib3RB46isoQYpDFAxadtVxvk3Vd5rvbNRR
Yi/wYCVd8xJV4ZPXTvWPCfoBa1FN+zTnDQpvpl8uOC5P2SDrJyLTTIT1awxdxOCqytw7vPcRPE+g
K5EGuX+icazMV8tKuw0oPY+iruL75HVtuAnGw1QDgTyPxgbQzDGXDf408fjA26m6FuP0xTJF+NwM
eX4poMe9Niyb3Wp/+kXREGq4kPgztRDJWgImSWY3G4UEKj54AP61EHBI6r/UbbQ2HPXwpC/Oo/pE
A6W67Nhz+3NTMOfzmBngmO+s5Hf/teFJ/Tttzd8llCy+IGEb4/k2+teu5dmpaaZpX0FJ7ylu8Wkx
kVjf+w6APL0IFSCHCXIUP/B5FOuyi9wnO4xRt5dbSN8qA2K1jl+jZMlHFfrUDNWDGr9L7HMOxe0i
CNtgRTYUGiWImpblse79Nz9Qv1fgTgNFwmIj5zSUkPudvMtiz1VvgmucgXmhlNWDJvrC/DlVCrAw
8AcceQfccgrC1U9BjcIFzqUm6jObcoMs6ee24tZKAdCLm0cs72kpdDHZZBwA04jvshLI7phe+KVr
nF+2U5i/p3XuF8aXuGVgZwcrNCJCdf00NRnA4KM8Gzyqn8huufk7E2rOFBIt4KamNEM9sk3QZRB9
TIV1D3UjYmO8MAT4Al447orcQHOIwJ6LbCL5kW1uMiSN44y7+D5j7eyc8Rj/077bFz0q6QJH4E4s
+lvZdggYu6hAAwsDOxZ58oxIyptpmaxMaFJ7oBJZT3ZpgIz3jw/rECI3ESbct1yCYDkUf9Nbmrf4
WaVEpSm9wakR0P4EOsxNTjTsQBv5MC17RSNaVULQY486jverlASNq4EAAriWE3+PMnBvr5jIjwMS
SivP5fUzNRMyM+uiBLaiNbNmtvXVIfUy64kckFWXR2vCE9BFiWG2liPP1o2VvS3IxvTvVEF03nJi
TQanKeDedZWmB5zHbmWi9tX+Bv7e6Vk2Du67npn9ivtkjUIB1OaZzWuMcwReTdnDiqFcBD44ZSFQ
3kB6XA8TpOHWeJ076/lLSUqPUn9pS19usxwEbBCnB4aCvriMplUKetAht9dqCEOUcuV/mS3Omvhl
s9voZuyGP3d2QwSh3YXuhDuots2+eWJ+9vzy4dcMGod4UKAEEwk0VXgPFasR2VcLFMl/bFyobF8F
0ZPlT82+R1D5q9OAFLL14p826vvWTmw6VzBI27dI1SCFtOv4p/KNcwkq3XXcNMHJKE1cJ8w6uYeW
ge/YdEy7LNnigeOINdRQoH7kDmDBwo37WRaInYbqqdIDskA+qwJjtkClbmmqNRQFzGf792Q549+p
DfIAEbv9C5izk12AL9c6dEbZ35iXgx24sNtdY/TyWBtjj7uB8zIlJsDpymKISnQ96jeS1zmaknAw
hkQc5bUzEyYioPGKheO/x/iPPIccQBk39ZyLqwOkU61QjpU3g3OxwI4mg9A+KT3ycO1VG/Ih79TH
sdCbfnB8dRGesVR5Gq0uPzYZ6sQ8A9fQsiq2pjWALUoPyxZVPtSjxswGnK+KplvboixuLLTB9T1V
KMB1/fGAiFK+YUFkf4bC5PthE4NWZJmNUf69TdvxR9tV3ar3bPvBktR5SDFE9wHMA4vJ1vay5J8Q
6BoOTea7V+ba8edS7krTtz4nvUg+F3JX6wHkU6fnoftc1/nZNYT/4FNjfZ6MYh5ZnWt9znn2bvRn
zhC2eBlRBVH8D2lf1t2orm77V9ao58s+kmgEZ5y1HwD3dmI7SaV5YSSpFH0v2l9/J3KtcspVO7l3
nBcPqwEMBiF932yAnqpU5WsxFPza6BB/IbF/37ZBszZpi0Dv1NjlUQ6xl1Cbg1X8whrTcAGzVA7g
dL8S7g9PuqZMUajO38l6o4xf49Z6Xz9aYP11vdVhIEPybLpomZ8pR4DNXRYQdjf43JMlkDexcpna
fvaUbVOJYf56RxAC246DuWh7Th1hYgLkA4f2QJZVJcTD2GTDpoAaMJr64UETMYXsgV4DV48iEh5x
3D6MLOw3cRaPjp/EwwNTsGQxqe8v1FrBAg+uG+BXASG0keUR98emgAk1nCim9ndlwYLbBG8/OPdU
j2oY57vzBwHe410RhIhH4QcYRH+tx4oqxMsCXoXyhYUAXAs28agiPvfPS+xcd36LjT2EjXnWOxr0
QB4ra/KcYNVzB/3GWRM21RoW9cpNoOe3csoVlF3uEMNIriBgXQHg7Ru2bGCB8gJHWXI0cF03xANj
35vmcPBLn0WeuhcjMIUCocpd1+g/Pigo97uowooWdJBhnlSFAn8++Sk75Zt88MlpA7lppWIKpNTt
aUiVw27Lxmi7kV/PE6R34+67r2VsoWsypD+mUef+OvRgONHg0eKbj2nYtbs8QqIrDbQIxCTiL8up
aPW1D7YLYhay1QjNBunW4Ek2RjTKdtpAMDlysjGClxiH+9WUIpAfrdS4HCtEfbMRq88OmVtbtngC
Vk9aGAUzWcxbwYExVMCo0kjvdFobLX3WJje5mQVXWkauQKNLbixkBW+8WHA7xOtyJev0MRDb0Y+f
kAxw9Towj50F+GLWwrBAKS313ki9as5xFgtZBBUfhFV/AF5Dix6gWRzCxcQstyGxlgbNrWtiGYRj
WGnLGXCMMDieKs8fYLTe+QrT3DCCOr+qqHwXcsEBSAjN07ckGwmEb2LudqUOPwXZLDsmXfSQQuPY
idIx2dYQ2ts0PtPmYNbXRx0yoE6i69GzbqgrruXady9t5xUr85dhspLNyp6AAq22UF2WgBP5EauE
rlq93Z/VS89olCbK9WWntN8NP8+i2O4J3LLb2qyMK4BBItA0EW4DZbk9eOME4hmLUl+PxnhoKKZE
uW8ly3IcoQ8wsVk8DGQxTbRrSWRRLKteDANEWc9UF5rD9gy//jqYyDCyR6amnnOSc/i5/WlvGqsX
F608MkDgQ5LMOcN4FYqkWJ6q1VxCeE8No97u/L6YnaG98lsJiZlTX1lUgkYsgb1oHfiDgT6D2aId
diG5MRDG33e0XZlNtOm0vPja8LFeen4SLDrT0x5Miztlb+jPhi8aF/MOfztCQvbg86qyIUHkzw1E
6Nx6ik7JiJT8MNNoFZRBuzqHrsQkKiAbZd25OPVNENJYnatkN7nLrqLfqxTLP6SyJ15HEcJ6Dl4u
3PY4KA46iGC6HVh+uaj1mGD+M5WtuKquYeWqLeDDKU5Fc+ouG3IlzZYCHka2rONyk3CgDAs7w3+/
CzMm6QrD2YvsKA8o9yBqg60Qdr0/71TWZ6qWrfXRvzntU9a1QwQti+4aQZH0KSgQvABo6FujYR7R
6p5+o4umX2AekKz6dsgPyP9YNi3D6hsRa9ro5SsidQ1od5l+rUKvdK1AQQdcMtLe8bR68qedYWG3
7dKxfPCulbnULpGqJaNplkuBGPlZ9eSd9LbsgvE3A/IG4Tk7AKra7lSIVJ7KsglQvtIZRktflslw
I3AORy4Cb5f3mC9zZSSPUFRKHCXj6U43h/4mgMKorB8Y4CFBnWpLKIDRR0wBcpphCloZ11WNoLkc
35vpTXAa9WUZwjRPYYAn7fyKOL0N8tiim5aap81OdUZuzAudeNuimuYEitI6UjNOqrrRnENXydUH
QysRTbKEEyg5rpuUlhvHSl8Dc3InBeVkfy9Lwq0SgLU54YvOH2c7AFl3UTzX9VUUAC+a3JneAiKI
TqqLmuyNIk+uMJWEHxyHQAv+J0z+fn7rBt8xwNHbXtSXCcuv8gTqCFOj7J8Unk9t+VXnEGey9PbU
UGm9Mks1gzrAssdXoadvWzVhmROXggE7V7JFr5fWseIUq5iEuKfWArJybq5nNcYotCbQzT0OHNRF
FE41Ra/NcrMKZsqzlHbppmSE/DgVe4jlnsTlLpplH67qNegPVj5rFdhx4/2/CSZRWSiM8CtFMYES
p1CHUjgwhrIunfRp5bfQTxrYIFm4I6ctZGfZIItZrjgc4jLbuFQBl5ENjRJlbmSGKigk2LPWJNeD
MMxtUaYEqKLiVUs7evQbjRxjApVRM+J8IYt+UBmHAByjqU1+qEBnz+Egk7gA6tAjsaDl3QbQ2Q20
sdqKABqpSJSmU+pb1sgPz9OwgA/4cOcjxUahg0mga+VFRbtRPMzz5Dd4O06TQQYTSQuKxI6sNKc+
Jy21c9mg7IWyArAzmbZh8P0BPy5fdrCsXsEnDVAW4IHhqoOkzvlD1v3sFkTAN2g9LWdQ4hsd0iDJ
Ib3Szh5q8pusq2BIRSKgDGSVdF6THmyyaApuLMfWvDnXk0IATw4IjkJSH1qZ43DVwabyaw/IAiWd
d2tCYufYI144TNUpA+MTcyRojE3FArTuhdmb7UwpAI0KPaVbVRO/GJ4zWzBEtZuB1eZcS1Tiln2l
33RZp1wbAV/IElhf+s2v/QMOh1/ZXzb6leFhlmKd+suNpv7xtH9ZOvfnYxzO0zaH1c0Ukc+spuht
AAZf0ZcsZF2qEch4TK2aBo6B3TCAqSAeRO2WMJRl0/nD6ECk+jENzPW1yDINCaBo+BHOk/PUd+VT
VAB8ZoiWTl1l+2nKOgLyEyMxDz1UAV0ZgGrylaFBHN7XozbAiurXsuiCYoVRurIFNdB+7u+1ISbY
qmIs1Sk6UFM/3PkahICmUp/gf7KnYE1igSMnwwml4fF9EoHjP6YQ5ZR1srMl0t4lfS9msq436S4H
TG8vBF5vuXmHC5QdeqAsMNlTvjakBFa1x40oi2SAzHdiDB64pWgNkt6ArFsXrIdUA4B2EMUPhfkK
YoiY9m/PevOpHP5aH/g4CyJyF+hiOcebGvW0JNvWY8kCyFVE5vsIYuxdDVn26Zv88ACLPtX1GekX
YRfszo3/se+fuphW3s+DJk4BkLEwd28KkF1CUi+LkCLKBQHIbUeyah4XRXBsNGC1UiurHoIKtiW9
YG/axAYqUzgiA4G8GmuTLrSgZmurMyEiQ4bHsjXhwg0lZygnqvVtWJV3xI/Dl0jAY0zNrHKfe225
TSKlcmWDh5lDTtLhUYXRw7xWjRzslkictzQ1SmCxiKhZVZNyreiTfTPx06esENeC+7UP45A7MGXh
npNl32pGxH1tGZEbeHm9rzRBF32vkDXWA1CSC5S1n1pIKEYZg45wQDZRBzakVsMA3A9Ftyp8WE0V
E1stjAk+dLXEWwpcNlknP5L6VmQYR8D3QRquEQeISvuzKhwqqGGFmIBnEKeZIcj7T/ncPuoGEGFG
3O9IB7QMpxhVStb1cMM0soWGlNZDxIrjkPfeoYBGMm5o81FWn3sJSD8+MK06KmPiHYxwuAqikrxW
0Mq7NlRi7XXnxvMq/yuEksods7DWlat/itiAi+SMviKd2rkJ6caN6MhbAP7njeYNCLnUVr+IFCLu
DMUCXzdOX//QITW0ySiVIIaOON92SEywbzuEMrLWg+rBVJQNajeQbZJa9wqJYIrn9cOMYAYPtjLR
b9I25Tvoyx/rkWs3I8/0G6Ns9yrB/VhIpSgCo64lTHEDON+YcW1DSy4AfgwfGo2CLas8E4K4veZe
NMii7CI7t3oDqIQsQ98jX/sqAKOlAbVkkGp6Hgdzq8uyW4E8+sZniOPFMU9vSyPVbiLqyDZZk0YM
Kt9WlGxlnUKCYcbSKkCKD/3Pm5/2NhjqzQi7C7VJb2nUtDdhNMO8Md62QT2HtNiwSqcFPW62eCvr
ZRGQBAy5aQ+GMPg3rV1OUb2+Zq2LcbJxYM+jbakC3PmphU8hwVO5NtUDQGLlUtbJ7QYZJuRTxFCW
EysP1zpQ3XI3siroJyE82Da4xZgBDFYqHiT8CiDUmZcjIxAkh0EAvdlgmfhNzSBf13avnDTCyQYA
WXwNoKUx9OjcD2h1N6rxswKM1LeirjcIf7YPRl+mM0hmVVvkGwWkBqK9Z2DBOWoUYNQyFo/Qekug
wfKoEytaDgUyZ7IY1sE8QlTva1sLDcBU8NeiqRvUMR+6kCcAHw76ztSF78j+oJmyyW9tvFJAJzsA
6f9N1lcF3EYjlpE5pREW+1kPmEw9tit4Xfz4pk91kEdsV1AF/KxVn/rJvRBd2yUlg0jLFM+qM3hi
RFEP5byfUTCw5APItJ3L3YsAB3Mra5oIQJ/MKPxtKnLVtopE7HMutA1WNYYbxUbz8si5V78Ikpou
VjoMU9EcqNwEZHLZrNUWwKmVcgeRS3ORMAGY9igQqIzMTTaI6wEx8r380INU25tx6VIuCsTr/6nH
U6ZiutoFy3MdQsgldF9bzWkrtiuS4VHS+pLEv49yQz8w5BSvLYVCRXei9VldU4BE3rJ12o76fcIe
ZbWW1nyZMKObyeK0dcoT44BVWHVdgrn/bmuO37+2yq7axmx81Ata3yW8nQOtXT72RQTLhLhlcyWx
iscuExuII/iQqdaAd6986E9M9VFNhcNVZK7l5qA2I1SLzcvIbN5tDhz9BsIL/u1Ia8yKETjIFQ7N
EhIv4kH1H83K2miJTm7qlBVXWViCkTzVt42au7Xq9WuFd9pD/SJrUz6kawsBAFcWQ4+DAmCV6tWI
+xpKKtAUkxFNOGqau6gYIMmLS+1gzmLu0mFcnGOZskfFyUIfBzAeqGaXuVlAJ5LtDSgFbYDtueel
NpEhorbYmFp1X2dadcj0ujrIKg9V5VQ18sKzwfgBjKkBOYF3Q76x9AAsBvk1GT0M2rR+fFcnO74r
n77KWj2NK9MxB55v9Hq0cw2ECms02GvQuKQbwtdILU0nRMb9yoc80tZLQQggdao/1hSC+k3FXnOP
D7aFpN/BSIUAUKgOFiBfKbfCcGDzVQEsrEcHoOV8rAABJ0oSoT+nEFEcQl9/iAniORESeQBoBIvG
oukdI+ERinjFi2VC8d4LrGGf5aWxiQ3IUMoG3C0BgLfPvE8qsM0m/hDmqIdI4CrIDknMHrnGzRv8
kGoV4qGcR3WrPAjanPaQerXheG067OAADQFZr6zAia2uOEbeBWD4IM7rsDhbDAWSikZaJPCVmcq6
j3ThqTwgi7pQp/JpFgh/MwDSezDzmtIEf8sbx+uOpMk1uFMUM0ikEc4NgEok15HXULtK2h8NWlyM
18nUcLGFbPA9joaiohCgQ+ZB7soMBXUraE6sEkbvBkUxHikw9C5UbxCQQtLmXgPKRg0b/th0RbWI
ujxchKnJH9sBMUFYt32tIJC8roRFXFmvlf1DITz/WJdZcgXygWFXxQBemqJ0S6JqyhKEt8HpzJLe
KtxiO82LH2XJE3p/QwCHmprkR6FaW1x+cq0Ild5mEN2388iCKxhekquGmcM0OvY72nJrY5iAuE+l
k94kKAMwpAKv4VT8tZ+mK90OFqf39TCKq74LtWU48VQIyDwPFLewnVZtt2VTEWkwT1iQmYBXK8j9
HhDWUzUgFvUMoapyKYt9Zx4Cg1dzuLS1i1QyaSSmH4qrDpbu3aZNaZcvwhz0QwOao0CfYanhFZuM
AA9EEJ47duBeQf6f5zsszekKS2lt2ZRefYUxuJgBvZnc6gb8YA119J7qSNlxC9BkuxoWSVHU+2RA
CBQUQBAjW6/ap5ZZbLsirt1RHcIXz+CY34Tjo2LSH3Nvv47U/XQVBh98qTygQIfgupw//KgctoUO
/F3e4/r2PQj1RoK7d/pqqCZuvS6pkHTOhE1ZoxwE67WVZ4FBagFYcM8MoNDNSn2JoPKbAk0D1XTt
toE6/4zBY2FbKX66bdhozaIg5bdWkmd2P4nHfu8ho/xmVUFuM8WAMXoAAFZfKF8T31O+gvvXrvME
N5EswrkGWoZdpM5lMVYbaL+HTTlH3CRxGEm6mWKZ4WOkmM9pGXn7qLXGPY+ybyrTosdIiHLGEWNb
4q2BIrJEvE2je4YbGb72o+bIra2uMG2ohHW7hmfNbc9/9BeVKhZ9EZO53JyS5LrES+cm6yoG0RQk
zYzjgIDjMWhb7djCWEZpa2MrS6WfgyYzQiRaFpUGPXpTM/HCaoOV3KrvOPTMNRPDwj/7wHzdchUB
ifOh5tpp5z3cGqq0nLMggFScNj5EYzc8kTDTHcPI2y0UBMkx+ad+mOrNn/VTf8/0hqceaHenF8OP
/g2e5ATeSGtM1iu3bwV8yTQTmttqp3yN8BZxAl0LNtn0n8Cd74i0/7hvqnL4WmDGNdXmEEm6Hjzz
9L/1Q3tFMzzDOtRj7huTxCCgMWAACB2+ZhE0WJl6z2jlbaMmBCFpKoaFB+wXNHPg/I1iZYEO8B82
alRv0nPGruVGemPkeIsUf9oIKQ/jxqN8mZmDsmj1APpXUapct6WvOh1egE8FZ/Owj5o3KJ/eFU2f
3jdRCNGFOE52aR6OmyjRonkds/DO6svQVpHof4vVxG4KRZnpWYAUicJ1qFfjQxetsQW4C6Q0UEyc
gSXG1vKrsnRlM5nKCuGA8gNwF2rMmFuIbx3HqgOfFADPF23oZwSwEyjaxlcVkIiPlQJrqibt+n2h
Z8lSVfUeGPuaXnV5x2zLiw5mklXXKVf9FRTt6TJHJPUaytiBGxQGe4gprKTIUH/vKBK8PM1fhwgb
eow1N0hxYYRAENmmDbSIhto3A4cnvTNibIIJ1VSMOTTwygbmFl170FmVH6D7R/TmEMZJe1BhwrrP
PB9Lr6k01UcEdjpqKTBJM5YaMatbMPWq21oTS4jHlPtT1Qh8twJI10o2Bib8+QCy4q5s1XiGhSTx
v8tGA7yX22+yAWatFXaQbjzhraAiKr4GNOuWtRLxSdsFJkddDTaEGJ8z+NpCIYR6aywstKOGFbGs
t8YU7ga9nwCvqMUrgCyg3CP621O8iRCNbFIy/igWoj0VT9GqwESmbuqsm1C36bvOVXXPWydkoNuI
CWsWs165EQZmIlpJwdNPmWuoEEwsLDxoWlU9WSacI2iQv8F+OrdrEyvnQFMhcUHpvdIq6nGiumxl
fd4Uw9PQGPdWpulzXnepOyQWFj+R8dTAuwF2ZV6MNX9rzTu4mGww/a0g/I6HSCXmcGMJX7M1hbBj
HxHYvWcWFLyZaDcUWl8glUxfxSS3PKSgl4tEaew29x5lzuqcwnqH0ZYtMSHCBWG1cWTx3PsiQyaL
6dRZZdH7zu8ybKwuoTsZ1Y5ku0lCW9FCVXnKoCMortSK24P3eOK/yWY/7xp4sk/Ut2zqY059OprC
cNjoYwdRGXW0g8CwdvKjFPAGVmLez7C29nYRqdAsvzaU1ysIZu/f1Z2+Cq07Iiofry53hgmtBppD
5jty30kxdLs2mimTfr8KoR04q5ZvUrRffowCTu6VGYDIoFongX9ZX5rhLA+j7OrctQtg5VNkkbGS
O5MbpCqiuTzRi7msY7WGIGoKKXnw+w1wH6dLgIfKwzwIK02ultYP0qBs0RJlDN1z+7uNoMSsO7lZ
a+AGNirm17W3KUiQ7jVL021QS9oXgxY7FaoXXxUDiZcBMllLrWrUO72I97KDAK3TNjFw770shXCN
6Slu3X73ac1mTI3NeV8xpPkiAoNnY1wTgNTWsqgHmulQK/pelENsF2Gk3vUki3ey6OGRuaX9AWEf
UGVhreXSMAseR9+rbShCGVdc7aDAGNIrD5yxx64qjLlgJF3IYtx2yJJg5kM82JOeLi68UPw4r0+X
Wl5WLQNZCtExbxWOkT7pZZiaM1qTCZEs47frFFp9/UDBW878BLYVHneMmALTP9XJD8rL5NqP4mEe
9JZnnxvkFpjaxmusQI+y3hOZbjdVNsxbrHiuDF1fgzhC1/1UklXy25jCqSjNXVkI015chQicXsli
l0bKqkA+SNafevxsxJVhc/goQsr9Z538JjtjrItdK4Ow/LlOfktq2Lkq+CEurAEy24A460IiKYkH
aWMbYTnAMHlmW4YV7iT48tQAxipbIf14mEiVuitbsJt4pmsRILUWNE++/PVf//6f/3rt/9t/y/c5
Uut5Vv/7f1B+zYuhghqJuCj++xai9Xkqt/nZ59ct/r0LX6u8zr+LD3st3vKr5/Stvuw0/Zqfe8bR
f/w691k8/1KYZSIUw6F5q4bjW90kQv4KnMfU8/+18a83uZfboXj7+8tr3mTw1Di++WGeffnRtPr2
9xeTyet0ukzT7n+0Tb//7y/z6i17Df6aLl/2VofPl1u+Pdfi7y8KVbV/aTrTLWJpTDWZSb/81b2d
mnTtX5wZEEmkqs41Rq0vf2V5JQJsxv9l6pZqWRwamypjzDC+/FXnjWxj/F+I21OodxILQBSum1/+
uQi//JnnP/evrEn3Ofzj67+/YEdIFk9/+XSOhmkSrlPLYNORNKJNv694fT6GmY/O9P9gtlt4sBJn
B2IYSx0S/oGR2SEoEtScvbs+P478/khU++RQuL7vD+XHcOIQSg7Bql2nz8114EAZdFnNxgEPsK0s
cldBqv3jg+qfHFP99ZhlpUHoBSnsA0acTdYxLPYXo186Hx+F/vkqWkgO6Iybpoa/8v2plYD9GoDP
s4Nw4aaz7WbUTVwoXuzYNXV8J52LNwggfHJU8w/nhjvB0DUKKSOLXfx1da6a0E70jcNAoAlrwNkw
h8b395oUM52KuamvPznL6Swu75X3B7z4A2Of6onfmvoh21ar/puAeONcuUrm5l5xoPM3y47evdLZ
2j1cjG3js9uHfHL0i7+yT9KsLiuuH7racLu6g4wLAHRVtcqhN15EgWNBqqbJlXnPhk+u9J/uovcn
Pt3Z7x4S0iMcYPm40qEBTeowd4IxnQFhaX98gZk1ncNHV3j6Ie8OVML2LFMKRT9AaTG0vSRZenAf
bBqgQacV9xHwFahRPJhlvQ/TbI5gg2P6WEkYCVSU2jUWMnON7MIaueJS2XagypMoXeegO/B+Phbj
Mht3vR+sSOs5fhrOmBfepGMGbQ54nvB2NlB/3hT+rIAOo9VALUVVoV4aIzn95Csq4kHMFQZ0s0Gn
rIm1tcrEzr77gb7igQUwHRRhw+vBiiGIEd/kDeAjbYdwYaq6nffmGSXkwPi6sBBd99JVpw2zAL6b
fR0s4+SlgmxBhOCU5blVgbAjxXAw3JQecE4zoO+dkt0Zxb3erP0mQMIz35gD3ZWqemdm2cywfEfE
CZgBxj3w7TbPEVmkV6nXIi+SzHy92wegbzDsiwwgZ4M2wpBUtKJrTulDhGCKt+kpYu/FA+kWVQWN
GWOwGQEfDrLU4NjbrCpnRl4c8pKuRQ/BDP0lwJ4NwMKEcg0ZHic3XK1hUCDP3RbZdTBfdz5CYoCn
6IRC1Xi0M7iBNOzeT3sHjViEOj3znFp5zkrjqFbgIHeub7yy5JCPDwHym5kyH7Od0ErAHsSi4NGS
t9+9pJ9lBi6rj4ANZLHrCoEc8Iss2LOAs4uAkTY3QEBDeBIzEh1BpwH+SoabC9+lyHEIVSzHPnc6
69kAW5ObiI8V2G0DQqO66KzAHjls7kAfh8j8HW2+Ix4M5eCqXpRW63IImlowmqWADxm0dXQYTflg
8KhFtvUBq4ft6iyHVvxY4npZxbzL2iOgHLbPvwXN1yY6gu7ldEM6TxN9njOoKrbegkcQtfOfkkpx
CgiShUFg180SixI7bz07gu1oRpY5U+FJgV8g5kT3dr7e230aOpwpuG9yJxqVJ5KWNmf8bhzhRIa4
SBW8ZdBa6IJoqfLsqoHVCEZv8KxUJ0puB2tddA1AtsSFJ7ejtOSpboP7AcPo5EuQRSCzBzCT06iT
pdkCFC+7VJjr02oB4RREbWGhh4vWR70dGe1aCXHWJAW4Gwt1/NHDazDoEFbhq9H8niliR8HazbJ1
oeYLYepuVIk5ixCMUXu37hC7CjL1AF0l3LymA9mMedFBF80KIcvY3QcsX+jA5wZBCwlzDA3DXTIi
Vg/mPsvHZThkrh74yCk8VxFww2Ry2iucKN7o8R3GE3fs/YUF7YqPB6w/vdEt6I0ajFLQgtnFcJVB
ob5XI6ofSGRAoRQhyzJefnyIPw69VFMtk8gp0cXQW3ldB80t5Lki7auRPxfNsfK/f3yIP05MrHfH
uDiNshW1L9j0ZnHgubPP5v5Bcbxt7/h7ZiOlwe1g8ckhp1flbwP9u0NOE4p3Az2olhF81gf9kIT2
MDOcaI78iaPZ4ms2yxb5/ceH+8P0xIBkINU0AK0xUeC/Ho1GYWDkSqsfTCQAhbhH+MDORxBHi9nH
B/rDDYED6bqJqamGmenFlTSCOknyQtPB14/siFzz8PXjA6jTpObiwv1yhIsLp8IHEghVHMHcaevR
zdz+vlmYq3SW75KXeuc9WvPEDWHtHjnhonapg9Etd8Sdtglit70LDs1SOypzjG4f/7A/3Ke//K6L
S1zCC5wGEIw7QOgJAyeUu4zvEB//5Cj0t9PHWsHSOFcZHjqdmBcTzarkVRxqg3oYgnuAUp0xSBaC
w/fdUmcKhadHhuw6skNKpGJBqHzy9/7h8JquqlTlWDQQ/MkXZxlYugpxE6IetAWoWrN2Wbreteow
O5jlm48vKPvtpqW/Hmua/r57REgR5lFm5OqBLfwr+M679cJbJfPAKZ3cwWtv3jvEhZu5/arZpg0J
zbXiBotyVn8yAn32Oy4uOSZ+eGp0nLNZRrZornTrpUR2W1XbT0bT36bXv5wwJdME+N0Jh5C6YmYr
1AMioFiCFXONIxuYPvgGtNGEuaTVPkjVxceX+fely8VRL1YR7QjISg933APeJ8iN5Mm6p2KVht8p
GJTIHr32LIBx5gAbHshndPUeLMJdAVqJlQ9QEYs3E3Lp49/027N08ZOmwfPdhYiowv0Umu8HDg4e
S18M9fvQff/4GL8P+hcHmabi7w7CJykhVWnVA3zC5tTVN6Xj7flsdAZXLJIlmPb7/+URL15lHMxo
zY9wWtEWjOPQnlaIsWPY5CE46k4w8+f6Jxfy0z/3YjzmVh3wKsMzFH4F1GumLj0XSza8Z4AonZUr
CCS4oMl+8uR+/MBQMrW/u7KVCek7rvbqgYLsWPlXfVYsfD9z4cr8yXDIpzvhl7fBxZ94MR6BRFkF
RVvh/AAFnQ3JCH2Nx7jSwYImneOb1hKiLjcpDIpgwNpuOCkfK0M8NbwKbVAWH9sQMzVBrMqBQcJt
OFaOn6sLP0WMmSotzJIa9RleZVd53kGt0HdHIFAyAMKq7CZgmHLV4FV6EJ3V2qVWDg88hRRIORSL
qFQZprx8oZajbVXVLkB2tGavShg4PXB1JJl5VjIXEC0nIL0kwEqZ2ovZbcA1sQH8s+GSgFQZdyCx
5VbRGmnrZd2Ed2nZXadpAeSdCqnVJHDSBNPuTBkdphcHRs15yaz7CDhzbWRukL40VXTFk09ewp89
nxcjcxf2DKAk3Mjg+NuGVc/icJh14FF9/MB8dpiLgRecD5AlIUp50GFYmioWUu0lUn7WJ4eRs58P
biJ6Oe5C51qoZDodN7hlpgM7bfx7tRPO+EzZQchUy236FXbj88wxPxnzPzlH+cJ996yALWwU0AzD
y0W8hOKpG+4r8fTxZfzkpY2Z+q/PI3RikJuhGAS8HdjaDvyGnGLTzY15tI4+eZt8djoXgyqSxUhn
gpsJEFSA7BhWv5OQCHyhPzmlaT+//2WIVqoaEnRwJvv1lMIwVjsB0VkZbxsRa8tjO3WwGFwwF7BJ
xY0++Z/+w01yPuLFoNZ5HpTQLYZAIgZvSDLck9yZ4l6vGUjJCPIJp7rzjvqqST85V/Zb3EuOcecj
X4xxShtSmhs4cj0L9s0Vq2wyqzGgOoqTfK+4vU1sNk/d4AB/m+IAVsi3jy/2n//T8/EvnnYKQfEM
uUt2CBHXB+iMmZlDoebyvzvKxcNOjQJrblzgQwkhnpH2TgzjHL345FmYXrEf3Df84lGHVk9FU+bh
KPSAtfe8CP1PzuOzI1xMpyBcgahsryGe3qm2Bni3wvj840tFP7n75Vvx3aAB4FoJfXKFYb3au9Pd
D1Hv2Dbd1kEQfY5g0/9/6P7Xe5BfPNeRp4AdH+KI8ddmxufh2gTXQ19o+2aO6ZLTBmt41Vm3n5zn
Z9dyan93nhGMrmHWjn+rnpXPzEG+YG4gsOw2rmcXUPa0/U+f8+lh+ugGuRhY2qGhtVrhkAMg6vUA
UkYOZlJcAnau2kI0n9wt/2GC9vPh4hfDSgCSizUIXNhyhnikt4CGVrXoNz23W6efwcjgTuxAVQPb
e/XxxZ1O5KMTvRhVuAccWQcNl0OurnXB36p8EjVr7j4+yqe36sXg0QG4w7oMh/m/pF3ZcuM6svwi
RoA78cpdsmTKW9vuF4Z7Odz3nV9/kz4TpyVYI9yZeekXR3QJIFBVqMrKBFGFqyH2jKs93iXHyVXc
1osl17i/bXHbsFvrYvyI1EN7fVpgcMqB+UC9dD4UQOcnUm/fNsTZQINxJWGmpkolwGGJOlJ5HbAG
6ZQrvLLCv3mm/HNA2P6cAF7vIV0Q6Ua3uB/u19gcUMdAU8nbXioF2HcyL/7Oe/PyzuXWCz2/ei3A
xGhZYnVb0OnuwcMMds3fc48oi36ETexQcjDiRncN57XNuYAG42moAMVWst35sRxRxAnU/hCtb0R9
SeWn2x9Q5H3BL+4lw5hJga1V5uFDljRnWoXfEB9roVYA/KNrDPeUDuCMAjsq6uwAkL9iWOMIzgpL
Rkfg9q/hhXm2dIYhIBBZ023hrua0dugNHni9n8P34qidehNSAnZkpQ/KcP803fFaidzvzfihQVgx
n2hgL6BbfG/sFUd/1aYdWMosEEo6QE4rd+0xdHhNve3637itBuOF8o1evcgRLfN8dDuptvHuNwWI
yAJtZ4d67dH2Py4oX4Yyg/FIRAhXA5R/0oNs7MLpvVFiJ1Nrjne9GrkUFUVxhWiiqjFeKMlHCSNS
eJfKCYCsmALOQIp++8B8pu1f9u6PDTaXQbMFRC9GgypJsGWkAICkFig0dtOh3E/+zPVE22++ZY/J
bCotaQDvXuDwsso1OrTElMYHCdcpKond5php0zL1MYza/QjmdTMqoF6rLq9TXntl0fmxspzWXHyR
Y7KD9qQ3UuWNsyNXT9PZjjBOaxl6vdRWfNreNtAY9WR38MYfaBLvR3+0kgO0LtFXMsPXxOXhDHim
GbcVY9JK7UtRetDGD6D9MML1aEA1AXh+R4SK39Rxog/36zPOS6/Qj+7pKqE6OjmS03ijv5xkb4uq
6omXLHCOs7550rNETIMKRTxjZ3FNX0LgtQC35pzmT7DCrdPFOKBEw0QmwYVCTjs5ipVhTWAmcoaH
3K2OmTVak32I/eEkR9ZDYvMKZbwFMn6IGlU8b0jNB4jigsXKquCCbh9OngXG7YQLiO/DBBZmzLyj
i5hCx/62hauR8+z0Mz7HUKJV7kucfmHVLBm0D5jyXzeMBlIf0hHntrWrwfOPNTb9wfTRqGiJLj0M
kHgRMws8FaA8DTnHQrmyqA2bpKN7BYIYjX3oLxPQkqWoCQ+NSk4F2t6mKALwV8pxYeUYSjFlo52d
tZJT8Pyg7gepQLBJgKi5WCMHsvaoQGQpKGqy+F4axgLd4a13H2t3qVpA50DDs2WWlVMmgYxv2WOC
zG5EzdSz5wYjlXL1a5Akh4YbHk9aFpPM6dEoDRQYoPIotk2gNrMDvYvUBP1tYuqQk4A4TzbboTKB
lh4DlkOCmRCo7pTAAGYY3U7bZxAI/edn62KTmLtjAEYbYj3CQ9EUKqDU4X0tkOD295Y258lc0Asj
zBURgVNtRKkXHmY3f0aGYE2/6T3GZe6SOyiUVR615s8Xi2BYWY39sNJjhn+82z/jWj6sgfwSYHRR
NlRD2+7ZmSuiRVdXkCbKA6iou8NyrJ8yr3UGKD75kA1XLQz13qUC5xh+lgDZxZ9bZRwgDacxFjBp
DBamSkcTn/hiPoGGgmCh0AIGASjEdQ9iluNsnW6v+EpkuVgw83FFDFOBMLnMg0wfdm2M8NXqjg5i
SJCIOsbYAd7ecs7TteByYZP51jjHBSq8sCkGPVDzqISG9hKsFmATCxoVIc+X8NbIOEe1qtIiq+I8
mEDCn6+CLchQqnskIfVrsu4K4EzSangXdcjTADoSV2BlGKLlVYHYm6n2QC0ushH0An2HeIGDUQ5r
KpS/BpTOrC7N96VIfgvpXRgeFym6S+UOpOop9Nsxm5cL90NZfyz5U6fpEHtJ3QbqLSDjtcEPZoIg
A9AZ1Uq09du4EUIRAb+gGH9CsMAsB3DOiOV3xUjuxVj+CepcB3ew1Ru7KgGeyaFWuElvaoktNTiY
tPQNwEZunw7up2K8/tiX6BYn+FTT3vDm3eobBxDpmdC2swQu4vBr911EtfXP7WNzzl7UoeXT4fYJ
WhZAFQ6K0m4IMeUILjBsATFTOrelYPHqB0uNPTVfzBznhwLJQ+XCWsGCOGQgmFzAkIyv1hSRtY4x
igI/q6iwQjTt1WK3gIZBo7FnRP13EEoYw5u88oLllWT2YiFMMhuOmBXBjQ4fEFwsTeictYaUhjZY
wFSba/pbzBZvAYEU52tdiZoXZjcne+a9FEQxQ2gxZDrKVLLCKHEw1WWOS2Q3a2RmyFpBVotM0gSH
pjlNiptXJ6l9F7Zs+7+I4Be/hUlZ2yGb9ULAycGkt90AJiUtjQ1CeZ7vvBY4zs8M47ErCvoZCeOp
wZbZ6W5nraZgQR1uN3uTX/F2ePtwNzw1m6piooHU0AfNgxYfVtCQCfWamQGYFma538NtZuPPrn5e
UciWY4Bvbn9g+Uqx/mJTGW+tJ02Xxg0uSLoL0YXcQ/XDbl/7p9VXHb3wMJRx1AF0rr3e25oUQ2vS
J/mNBjX6sFAcfBCd1uNVb3lnnfHmTd82dSduIZPu0aU021kG0/FsTuJbTSHRuqACaAy86sp2fL5+
CEWWVHScFElirGIoLaxJVQlI6IlVA1QFXg6kCLoX+61Hd9wGzbazt+wxMWQEObDRYBBm6+dXYJF+
rmNUUyNHsDo71wDigsDm3nCNu9rjNfH+jRP+s1bGCafj2NVtikO3Acgw0+KldoEjru4BT/HE3e0z
ts0F3Frp5xk8cyLA7PYk1LI8UL4TjLHMT2ruEie3w90SYDoSmuYllOGg1hLbAAQ919bk8567vJ/A
uE9wgHRyn2Gz224/DhKUJqAqBuRoL0PzvgF6FL3zMXq9vfDNUdz4wjLjPKspVJVwwrqh3wJ65AUQ
tl+3LYjbIbllgvFVmloR6K9iXRuOH2oLKzQFrcgvdLQekuO4J66OeawdEMjCjEvMS4R4K2TSTCNT
1SWSthWC171OJGiscFKt7dbdWiDjn/DE1kGKDQvtUlpJgxA87sZxgPASFM0eb+8m75AwHgCicROY
0LGZdQpFA3FwMY/sRUC7juC7TavGicrUKhTOQ4XjB2TGDyhNnJTAw4O7L0LAmYCJLgwX4/JU4nQa
eB9rW/7ZNawUjGvPSPmDQoaf6RYLlAu3N/Ba5x7R5B+/ojA9hnqgoCklWMvoRr5+F+1nadc7i90F
k18OO441jsdWmEsNhW8UeTZrxqx5AihNcjCEQzkWDKNdgjFasQVpOkoxqWJnzV6S/4rWmXM8/81D
68+KmTtuRDqo2iX8hmFf76DTsi/vql16x09luXvLpD9guS5yUcDniw/gXz81Vmyv97o3nGKH5y3/
zaP1z6oYtwJAHYgyMc0RSLPTATgH+VQT6B9/iGxUByDU44BX1OGWbK9edkXRZJnIMgVk9PKE0o3J
YY6wxHJW/VGLTJD0WAjVZo0JqLXmVaSv3vc/5ti4FIeYTJwrmBP1AOMrlhbtQ+XnSlInWyEetOCZ
IPb/zSU8s8mcWSEEcLtUMMDR6qHZyXh6geSScy+u5nRnNpgzqbb6SI3NZ27Rnd7NPtlVO4h/8CP7
1RtoYKqPaBSMHp/d1DOXog/1AFW5qgzkMvHGdt1JofzUoK5BxeF3g/EBQTTMHOMQeVTbQkicQlbB
FZHbt1d89dxQQMUN9C7kL3Dxuu/laE2yMhDEb2DBs2cCbXS8dttZelwGXun3aj4D/CxRFBVVnS+g
8YSqWh9pUxHUb0lj5QWIrmwKMesTuJnMwmugSbUHjEhuzeyZHGoL8Drv9oK5P4EJiwTlu2ouijJo
xpcpgjpwXViylFiYXXYGPL70tAf1xn0s/pBKPGEpHkv5s95B2DpeD7kQu0r/pHWTtVYC56ddezGe
b872rc6OhDZ0OW0SbE4Uzi+ZbpiNrLw0o8o55NeC2bkZJmpGhrDxleUlfL8/xIpdi/8NamWbjDRE
RcfAKWW90SSisVuBWwzBTNlLTuJknnEQva2/iJ7FjheeP/8/JtU5t8e6o0pJohpE52swg4ZhwkTQ
GKlmlk5HSHTZEN/yVzGxRfVjGiEGYqiHmMRmGEI7N/49a7/BK2h1EUa6GsxDgdCyWV6U+L4sv5fA
aawlMakieGFvgIeZBGExQGgTgBjOsbziDy6WwHi3OEI+vUB/JkBqne8g1iGYmSM4EPND7doB5osb
qj6fZbd2jXF2YgW1N3DbFQFkSPbanu4Ev3iVTajdOMmeYLjT1ALqxa72DH5Nn97X/uKKTuZ2r+VL
8oOz/u1w3/oxTIyOI3FRlWZcIVu9ejIUSCZxeak1+gLWYHMEaThG3oQuPEx6aynhj3XEDQSP5Lh0
J3GFoCMxfEhecryjzPtVTDQfNSpsIyhF0GkEYiGTVefrTuu/zS1UW2R0PY0TdGD3oEw5AdNvLrlX
dxSkGCcdKBEwifgrHZ1Kqe4bMLR00MqYBFB9QaEagIp8eimMBFS2889Ya6ApDrUjmkDicXUhSmnG
S3s/5tUDYL1+mdd3da95BuTub+87b4HMMwQTKESewfMSZBhpI+nkdeL4WNV+bEA/ildbv5KvGwai
jLrFPFViR0rkBNwUClgkAyJFzkBGb9GAzYagZg+RqtvrupbzXdhivFw5aQv0QNs1aA3j99x2Ht2g
QbS/G8GPWTSVmWI6XCeotR2W4fdt49LVy3y2UCYbQ3ZY1GC8KwMFchzlMps1gTK3rjudlLhg5vUF
jJ1qcm3mhogCP8AeRPNaIt+HYRDPw07W74qyNlvhftTBQpL1fq1ComA4qJnEOQDXoDFnG4V85DLq
TBmIhqHkvAa13h831qEF12hZK0vE1GWZa5YBRpL8se/Bq1i9LZOI0WB9P6CwBMbY2/t2rbhy8VsY
J5j06lQvIvatdydncTIHCdgJE7QooWFIg/cI2vzbF5fzz1eSCeP/KknMRBHXLZi70tN1xRULY5/q
2a6f3CrqrJG47YC33kz9QUvAGsTDld2+D8jcL7deyaF7OlZYbiiDnkh6yzdtBAzTjZzLcCVbv9hW
xouFNaRjO3BtBfkO1NyetlM9zSU+b9LxSv5yYYbxJVKPyU5a4SQtquaDGxVq8adF7M3bh4Rnhcnf
xJVEQ9XCSpg1gbDcZZ1xoIQDHr6WJV6sZfObZ7lYSaQOHDZNiYcAJJHs2BLcbfNEX7Aae4OeozHn
obb6/+i80M013TqXjOvqlDgrpbUtgzaK7/r2+xoC8RtjAAsCj2iJWoqeOGsKolLQgQtJbTWG4tMW
4/QnlKNN9KdMGXrFGlKeQhM9rcbwe/wdynB+36hooQUk39P2TqRHqCZhDlyDelOwbLlPn4KT/B3i
PuYSUjxWi0dDTFwDjGhT9aqqm06yL2cl1ML3GK+xaSY8VXLt12jEDaCbj4GfRQ/frMofAkGUzheL
jh8jfk9RtL4QNYjWkjW3h3mW3aquTcX4tqwY1oTc3ZzZq5K9l0NiaxqGM4Tf8/yhZamlYbCyn1cH
zI1WlcU7aCLbU/aedKqXZ+SpnHtbmo6zEoFgX3C05WRE4GzY9P5ApavgKzWY7E0LMBsP5iJC4jYT
H9IaMzjYPDHpTCEU7zow5t0+pNe8KkWU05ESghNGYSF+wriCUs5Q8qC3wQ8JtoJgwUjWCs1Gu3Wy
58iaegyZcKsPVy7HhVnmcoAGERdOlUGYtDg1OAprK5fMDU7deIJD6B7vzMWu7MTmWb5yZi8MM/el
I0qhDhN4UAkBySemz+uodlpFtRptV5cr0FEtx6ldwxtfmGSuyVwpILwQsdZ4N/2lutvVXE6il34o
8G2hpT7f/qRXnOiFOSamtyggaRqBuZLOdlPFx75snQ6ykV0+IDUsjnQGVyV0Dm6bla8ECUoVlHQ0
jFlD1Iexq2GATc7GZHrU0+9DehJn0VyM3qUNhKEqzc/GyumSB0yKQQtB1Z/TrHyBTu/b0OnvRb/g
l7UYLsWoCvSQ3G4WjsY8QBcJOkDg54ytpQqf6xzybK3yLaufmmj8CRzMXREOFsn26/QOuUk1/dnU
xzU7LW3E+YjMsQGXjSqLAE5SFYM9ksYOG1StronyoIE2r68OUx8eRAq6V8NewOggzPk92Co4Ftkc
44tJJhgWGG5IpWGAirkz26KNCePMoWgcYbAGDGNW/HL7+135fBeBhPl8ZRbJgg7RkyAOR6dfO3gt
MKxFqrXl+bdNSdtP/xI4NBkz+SjmYHKYSZ+GTC6XirZFAPk2D6QbJxUC6raki4+5htKKlDxP2fQg
TVA/hQSxtpDHpQNDbS66EAVoAOFcfalVzLZZf6Vd9Z7k2d2Aaat56dBejW2aQiIu442QXrlXoFn8
86OZLEzJEi1bIEUdKF7kd17mbcjGdM/rjF5r117YYZItyMFOUx4Xa9CLkVkrvSkIrROuyY9y1o9T
+FcF4Y0+W07xWO5ngx4L2queMMRvaq6DR7q3Im2Jbeho2skwWf1UjMB/YfI+w4A4ppifkgWgGbQH
4upHpRYmZsbNuQ/CGZJHYmXd/tLMtQHlm3KxFuYMZ3M9CUVWroGwllaUlfuKvM0QTJimCtx/sQki
ee+2Rd7R2gLPWT4UqlmvgPwTFnN3NMi9AGnn2xauwUIvFsXGrirO8nzpV0y9erJC9kChmkIK1DaQ
GgtYLZGZiGA/QH15EGlggOhSjXWzmT7IbHh4NZnghD8kNHxvFulXgdpwiDB/+zfydoGJcqSW13ZR
kgLpUmiuGcg13m8buBK/L/Zg+/Bn27zG6dQLZbUG2foypPOuyg8A/XCGtq9FzgsrjE8qtHCo8hA7
DRWFXbsD2YKtOlDGMLfcgF9ouv4W/3PF2albbYACszhiVRs+AJigwSu8wW0/htP/IwW6UsI/X9zn
jznbQsMYF6PZjtHmT5Zj5Izmulfc8kHf/U/f6jPQnBkiVSG2C6iggzY76CpSnL7Be7m0b1u51ibD
ejTkAKphGLrOOHVt1CulUTSkdBDMhCqUmdP0aVkqm067XAPxyRiZRXzKDR5FGfjnr8aTP6YZ15xl
sjitM6pf6qjahvih6GApEorvi/xuZJo1jYa9EvpcxsSbCkBv8hZie707dL6BAXq0Abwh+x1S0LJS
qHf1bisElQ5C/HsV4+2hT/PnQVhscAZY2pg4iMo+7d/HrDxGeQShNxSHprnYl5Fgzl16yqvuQyWx
1SrKX0klPWpzfpdI3Y7EuaNUqamlrZsSETP+EDqpyBP05KEyqtgUfzNi1VkzyUu791l9TMP1jhoY
d1Loj3b8FgFErTWGV7WNVYNHLa1XSx1zKxGbnWBkvlqhGyR0VgmFKwXYnnq6b7TcrFNALvBkmujg
J+2CReIC0eWekGqXzG9xvdpa8X0AX26jpY/CPELmN/RWMtkT5Bu1MHT6hBxJ8ksvJY/o1Exi1e2T
clcYolsKkIvpiF1njZOmakCqwasSycsoGP/kJ2nGhGRZukZfP0G35hhFujXk36RJPcoymBGIhD+n
uxqCM6h376ZE23UY5soLAKUFa5ypRcreizdW6ApCEndrBEkksLvprlz8wk029R6iHgJI+LP3OX0l
9W4Ado/IEOVISicCo7UwycA7ruYcUjOKxwDMYU4rld/m5TlC73/I21cQ++8Xo/42J6HbFHhg3r4Z
m7M9y3a+JHJMSNIbTY+H1pAeBXF1jQVFtSaxFuAMNr5YbtlBZBK5L+aY8ER1IcqRy0qPFRicJ8y8
V0W/n7CjcT/XELTaqL2hPle8N8lHG79RCmrlkfqNZGzSN9FeV3iUGFf9OCWKjhotAUcPy/WUjumo
0haPLskz9tAzxLR/ZgEhbQN3ZSU2L1Pj2mOiU1RgWk9t0DD4LIocSnv1ZxPzAKgmNUHCHdBldvwz
yzlfHhOmtBHKynTB8pbhgAQnNzIHbPhlWP3Nevs3m+vp7yNzzlZ6bR4PDKv/7OPn3888OVRhFK2d
aR6scDVJkgQRhBiAEG5juzXS6dek/uqJsdhKJvyg635I0BNKm1Od/cxBRFhX8VZWIKcUWvB2SfAO
y6Gx0/OSD/blwu7HZwJ19jMLPMrKNjEA6MmDvAe3cl/jmM/gZzZDzCEtamFnQBkuDfj5BQX6apVm
5krJq+JfrY2dbxcTFpYlBDNqiWOQw8+hJ22SD3o3vBSgNPOhPm13z+0j/Uv+qPfVU/bEbeBey5Eo
GFugcqEDuM2WVqYhog2N1gKnXgdtUedr+/qUOUDNe9JgZjuA4iooxXi8eH8N2oGmNRoYIGHVFAyp
XCZnaVqEi1Ri/2MZRUHoe1rDy+iH7X62RIscMjsCn75z28ld3+w/RilTntfXpTTKFGeTgAYN0Q8A
ruYDEylm5CTedCoOhWRC6Ji8JacU1Fzx8bb9q5t9Zp7JPlKQkMXVCPN4kIAMUsC8zC7OJc575hoY
73xrKXOkylmcwSWCrcX5BeO69tdGGBzu1Hv0Px+wPPpAUXPtrdoyHoeIE0iuX6yzRTJPQ2EMZTIN
n35U8TCYD/wqeYe2rwdVQlfkNDl4O7olXWe3WK0MQdQgWBxo7Y8mCiYI26Xtx+2vdi1xOzupdPsN
ZzamRFLjnmJBoGTqwRtScznwrseCsz1jwuHY91EERcmtwDk5qz15uR3b4aF3RGs9gtKek2xfK6he
nBDm6bU2pOqh0Au8pHjQg60inziGrUKaJYg/iAugk8WniOB9KybglYlSyy26J0HX/1ialxmDX13K
effybDBehRBFwnAbvtXYvZHqsTIANXi6fRyufyywjusE9WhJU9nNSxbQlI6oRk/7wYn8DDM+4FU+
oW7pSn7oUE5Ave4pz+wx+9avIfoSHdaU7jCp8nN7YlYWtZAGguJ0J9mJy4PTXj8fZyaZbSxauhpj
qsJRecJbaeeQALb04+jIVmvViplbSNL+t13VGNe8aQJRFXqIgRrob7q7+plVO0YguSju2dTmVbB4
S9QYX6ySUVllBUs0jhpkDhAFgD33wL5Z+ysA6APAk1mgctwVm/f+nXX82ViNcc0EgX7qWrw/MQsJ
Is6NkghsdvvE05H4SU8A/R96L7J5CMNrZ+ii3s6sNpPXqcKbGLn8t9lG5y02myPohE9akD3LYD+K
nYU7WHDlLl7YZNYqG5Bjb1TcE+MoBINmgmj8dfbxWPqJ0ulhOCl3kdv8F9WYC6NM9BmWuZQhH4NB
Kx8Jlb+NdxuH6g0tLMDOi9eOR+2+Hcuzd9P2QS/sMQEo1Ft9VkNsbN89kLzd5GjindSBbw1NKrDn
CVL5QpToEFMed/6VsHTeymBzGRUK8lQLo+kxFTGS0ommlv/n6cqFBebQaBHt8mqJp0d5yp1Wfxhi
KCZXP25ffP3rOlRCRAOdPQPjLoSVAIgbgY5RY+SPU6dbPcC2bdu4IN19y8b0F52j0tTXVDIVCuZH
CGzeaQOxlfiXthZWp6Q/c1J+SPKCxiqow9HggCapP0cF+BNRZZbW6i4jhlcQ8T1thg+oA3aQpMSY
GO4fhKUsDQyImNyK5PupkKwoes7HNjDy+6UEX0x+AgLOTYX6DjpxL4C5wdUnyYHIzT2oNzJb6dcH
QDhEs16l3JlS7I6YWtHc7KHYeqxGZZeMIDEXa19vFQjFqaY0/pLa6S4xWi+RwW9dN4+GUD7nSelO
ffvQpq+5UKO+ErvQhx6A6umhe7UalpqgiwPVLznpOQHzc+737ABvL3FJRBDTNA2NA5Ew2Y0QLyBP
AV19kLWSNYbFEVLd35p8snJFDtqk2ktSDtBztWiOnmE+Eg3ovENZQH1NNvXECmMCEIHsEgt6SCac
KnQwiAXG5Gx6j6vW1qLV1EowrRFoY4P5FS89OUe7YPkpNqdW/VhaZ4lOxnSEtIyZ1z9mqJNRMh5V
abZqtX5GSwsN79lqBMz1pfdht1Om9xLoMKgGzdIL9NsgVHiPEOmh4eJC/wv84dG9hgJQMeEBvwIl
qb61cegnMbhZusKkEg8Cyk54/72FukbQUCS6gZVcJojV0leNOktyIC+YfYcMCMBlUZj5vUyOYSTZ
Kn5ZNedmXuWuKFnyVNn66EFR8rlaUH+Xf+vFhoXr7hdgEuIp/EnBG5+VvKRv87dfvvSfn8kWjtVW
lGMtws8Uxrtyp4OsmzqQK1BQ6/dUK3O5b8vNP9wyyPiPPu0FSFH3cjDp9JgaFOCnu9GozCyurDDG
yGrzl1Yf4vw17njP6k/vd8s2E3zyvozEJO/koNSlN4hd2GNxgAiTrWfEkpJsPzd1Y8ft9G6Ima+o
kG8dZqCU6o78lJZnY1pL4LR0TOZDlNBeUjAgRLKO+gwB4y1EcddieAY3xH5ZniISgrP6uSCtO9bt
j6p5jIXcqZsD5JutSpwwHUtWKDobuS2Jky/oHhn2eQoMtFqtB3iDKT/UU3ZMo0eyPuWy/iSkSEM6
SBgpYvG8TJJuhuD0W4WdPv3IhwoFMGgW/p6709iUrqI9QFg1riRTHJ91yFMX31B9LePnfDhubbVF
H8xUeVMxItvDG/UUlM/GYPbKaKrQvmtXXDvcmgk96rSXrHIAw4xM3pq2Au53OMxqbaoxmPEkIOgK
JxUh3BkWDicGfD0okGvdQgCmpCnc0OUFIvLQlaEMOYh8Dr16+D0vtU3QSO1KdQdZdO+2NTb12+7r
hTkmZqtTOmdVigA9WXqQPjcfKHVuTPK6I/0cIV3vbjOmXGYwJs59sco42gFQmiQRKiGQKUC4Qvus
1hDfDQ9NjLkkyFnUMsa/s95aNNVWW7S1odFQjaovLbF7ewOu1HpVFfMCiiiiA4IfdrndSg1BYFnB
+kdNAwvHKVpeemgP5pDCEcKU823Zlsvnus+tMW/bSst7o1thTa5Gdx07U5pSRwaRr7qijbCkTtzd
NVLqpvHEyba/7LiOKi6Y1VFi0mUFHKOX60yXBFzwTUmDiigoLhNL5nZyt626cDOMCebkDlOTi1pY
KUFMqdWQvdhVXkq/3f5ebMuPIqpcLIQ5sGHbJNlkIEajRG3rKnKNZrX6BPQsI/F0MCXLKcoSRW6t
rejQ+CfHPJPjfjHPnBfonpRqAoRQYFAAtdeHsH/uZBfLtrT2ucjAn+rlOm/NXw4ps2bm2KwgEug6
WisBhHLnyNE0Ww+qe90t7eoo7WTjKWntjVijsPmktdv/feurMi/8WV0HNQSfRZCrwNKA+GKwYu01
XHOTs7O8E8o+7ZdoBBBAlAPQjGNctnSRfsHb+4O9OpKPXHji4kq3//LW2phkBXI6i9pDYT2YNuof
CZgmwTYwzT6GkWU0+zadLc4itztwwyI7T5JFa5RAAGtDGWCGXgIhnw52JSEdTKOqHNp9DCt9gcK5
2YiAZYYkgLvw65hH2M/Z60+KjrMyXinN07yqOMUNVgotVnBtcPwNxxmwc9atJM8xlAdpIITUKjtM
IaPJDHHq2/vJs8K4HKJ0EulSXIywBp8X6rfAedu9xmP3ZhEk7K2XGaczyFUqSnVBUQOKT+Dc+Nb+
gmLZDh5ghxk7S1DNLVAihVCfVZSF+LeQrWN/+QWM34kpWaRx+2Kp/GtJfa1xt7Q1ceh9dJwf4/BE
k1f9YWN7LdAt4DXoOE7gE0p4dl7SIV0lQcf6026CPjvArf0vtbjX1h+3vyfvXDLOBriHugD9hRKQ
CepQ8mhOsn/bAi9+sKPdvZToCaBzSMTRasn8xpp93Sl2jVtjfuy2Ld5qGPci4YXeV9W/bhkUBJ0O
cqm3TXA+DDvcrUc1CmgdPowBzwEgwfRdxqTnhOT2th3OUtixbkWoc0kSsZQaXJTLUFoTb+T+eowD
DIVgtg9y08wDSVFbSjMgwoOof4y7+SmE4EHd59Cizm1Z6bzb67nuOP5Yk+Cnzw50Iun1OmWtHDSZ
ZofoKqzOImTObSNsi+1fl/aPFcY9xQZmbRYwpeCsQVMPxMUhmFLAc4Qc1y1/ZIcV4jOpE2LNtvos
Q3SHF26uZyt/fgDjt2LMUlP0gWggF+D4CmMnGUV3HKWtGAPNuBe8L6q5dvQy5dQCefvLuCsNmjuq
TrByffDEBsUI8FfmPKA2zwiTFs1SOc94H8qBVqp7iMO7fU4OGAWzb39GnhnGKYltvBrL2MgBOt7e
YTGOaZw4/5sJJvdJgGGJp26Rg7GoQK2jeJr6C9LT7m0rbMX9y3lkHFLYjgWoqjKEfeNOyB6qErge
8qTKL2WN1DHHS5gsVj0k94u2HKSuc+X0iWQf0zLaccir2bJ1ePbXsEXbEIraE9lKIorX75aX6Hsc
0MfVKw4b/yjGw7pX7T8b9P9ikfExRSKWStyNMtKF04wZdCWOODfuekb5z4Vj280tSKoINMBpoENf
L+0aSxBqTxmg5giURx52YHDk4fiuh4A/JhknUyGVy/UqxUdNW7OGOqQRvTTTbK6U287m+GjKuJOm
wgsvbDIwTYE+M9G8Ufo19selPhBMe3fp65pmpqhA4WlDK3eQ21wKkNg2VjrUtm7cqTEv/LHA9C9f
lPEzo1ivzRDBwakmcBOSBcGV/XPyu8jM+Kf4Sh81qCWih7XpC2RBOtjyZBUlwI4Wz9VynARlfFGu
KWtYQl49KKq7VoCGdvhEK+7zgfcBGFcUG0h2+xZhSzW33njmiD/W1ZbvmsqCxiSoM0HZF1kStCYV
k/LakjzjjJMCCU/bajr8oA6FzvlVSVKznMEHUuD9HXELprwNZXxVFuZRFS64SWkN4pbYcJouGCVo
iAKSQ2VrzvcJxBvaDDqmgwqVpl9a8iglFfhTOV7z2v2CSh3qDgRK1+ALvUwV4mWUxS7HsjUMekkL
gabnZEZaZw6Ia7cd9LU1n5tiDpGiSGE7yYIRaPRViE4Vkm0p4zQ5rn3FcxvMEZISKQ5XITSCZEYl
dijsVQJH/KlcdGtpCk7ovHo/z60xZwYkIBNZY6xokwCA6kzkjwEmxizFFMEPn7rSCaJXpg5OhRB0
kxgq+72+V/7AfelfTcXOfwhznCjkn6pQT5SgHyAVq0DkGgwoPRHsKm8cnCJQ2QQYid4VZF/275Po
q1m2y8rSrEdiKmS1RTI850ryY6h5cOjNa7I1gbOfxsZBoCpCHSLcqGj9H2lXtttIjmy/iEDuy2uu
kmVZ8u7yS6LsqmIy9337+nvSg2nLtEqcuQM00N0woEhuwWDEiXPIz0Frt3oixLis4ewlE/zFN3Xo
fl6XofMGD80w7rJTtvnWwKPH3goL7OcuwdMBccF1nxGmgOX3X17K+tPfQnZxVfn2wfvgVHedj4SO
g8NbuCIJAsHm/pDGPgnrFw2osn7AVM5I5UfY0r0kQcDWDpHa95LZ/H9EuacD5e7DEapuXa5jWi37
aEZbCsHoVn287BPWjXlp6Tj3Q+WhgMAB1Q5Fcl0R5qI7IIykYUfmX20pX8lDYjt2JiqF8si1j4v1
dGicKzLytk6iJFIPyvCWts2WJGg1zR5KhQbo6HNjXfbwRgch7eijIQmpHUIEwdrZpMvpJ3CeyiCk
NpSqULFp5UD5mW86NNa+rQpdvVd7LViokPF8SJzUM+60xYn3kF7eXJ58Ht/0bRo4/9WYTTaiRUKF
/4rC1h0f4/tq13qrVCioXuG5BA7zQ6vn0nJzfiq3ZwZeDgya4k6nQ+OqfeUDpv3aaeCPUdiGqnIN
4sLhulIgJRobkTdFxQ/JjMKUvUvM0n0oO6Hp3+o1Z1KsOex65ZDSAhdoJT82tWU7JosAJUY1z5Gb
5ccC8WV0f0s/WgMDovr4DF7Zu25lLqKRFMRKf9tP+EUiobacQ4VbZ3nuVZKJeKNsdmr0NFb9k6oX
+5WvPJrtkHb3HZpGl4VQaJTnU6DUDKJLzFlQEzagAp9VAW2iIlDv7Rp675CFgW6ov8rHlzpoqX5X
dYzrHt5ppHdxYWw7AsrXEkxV2l3bG+C9eEWZDP1w+pUJ8L+UIPHBQOvy8/Lin/XLMqhHNSDlDFPn
Amu7pLGq6iacZnnLkqvYGARJlbPX/YkBzn3YRKlGwLzg+O3GK5fBHYAGmCcRgu1sAHNihvMgRkVI
rIBB4UBM1UvV+1T/MxVofbMeLs/X+cNyYojzGcDPgDlBN/CKnSCIyTwp7x27DQ3agUH7lrbwEll0
k5VyAAptJyWPUpaGl79BNFbOZ2RGZSwj+tQPINc5aNQ62vLyqx3/DJUUXLb0gd3/dlJPRsu5hjIH
j/dUY/VWSuIPAbXUL29l+SMSN16Sm1XPr3scn7OrfkN+gb368gecvWVP7HOeYh5MvTOpBQiDdk2k
NzkDLxDrHalvdsCwb2Z1FMzt2Qe79WmRhyWOtTHJLMJGav05NEKgNzx2VTxnjhSM1xA534g4cQUn
kMclWv0IJZjOsg6qebfMr80gAHWdvVtPBsQFKt2cjNWSorY1jumTjgbUeer9Lpc9+Fhf69qfhqF6
Y5MKwobvZWDThsIEWqmhRg/9a35ciENrtDzDsyTb9qYI0hDsDU5z0wg56b4P8KshboB2UtcNiLNR
vNvSjbxJQ8jtgcNA+Fhbf+frWfhqh3OV80gY8AmGdUCHlpP2N/0kOWahO3LOnMqmgSUpjh3dD2bt
RPngy8MgCBZEA+VcaaK3VM2AtEcuacUED5tVGy4PelE88D2h+nWgnC+10RicLil2JAXMzkxHr7Rq
DzgOv8gjiAE0vmbIWxO860rWi47fOomXJplzr3FMBjoVWEwtHK7RhXO7Kj/rrzbkGuc3cV/799vp
61A5V1rg+R13FJu0Hw8W6CFTEyKGquiIixaO86JFo4yqUn4s3L+a9P+1cKJA7rsn+TqY9TNOHgb5
3MepNmIwBUFN2UCDTXN/2R3LmmB9zHXvnNiQNNlKS9KZh1qiWynNEmBfFai8atAxaWn6E7Jko8PM
PHerJZYclUlhqsmvitK6Wpvt8tkK0hKpKdIM9Jbo4xaM61eqvPiT1vyZp3i5seRS9kdao0lM0omr
dCb73eu6CczhlARdN/kTlKnD1EiJZzCgJ7Uy08Hms5RODd4hR0c1wG9TVXE1m4VAe72AzjG0FZQe
7BkkBRaSG5q+r+wmXJL6BTClI6QFtojEnS6P/YGVYdNuSxWYxYJ4jVSHMk0ckiLcbODGrDhUogHt
q2Fs3cn0TyYfGdEC24oDs663stTvbDiCKSt+oN/iVoZojh/F6Xtl2sFkkntVi7e1Id921a3dFE/Q
AH8aTNOrOvbMIkt2U1P5oRl7c5bdeVJ2UW7u+7kPpAryjH1aO+XAkk1ia5bXLtlPM6p8Yv+JtCTz
ATiCZkQMyVmMpEdyrLeY6iXmKs49ofMCZOMxsHjpPKAJun2GIsh9PDR7prC7RdZBaKItmFXo19Np
dsYBw3ytBv1YNOBMiTI5Aw5Mg0rAlDuKmUAQFqQCyp9pvjbbMWzSXwmJXmr5nTKoUvUtYuSdFb9m
OfPqqtpIbeUXS3TNaPxuGslbYpV+38l7pJtiVM4r9/I+/R4hrSfB1oFwN6AIyTNoRmCHrVA0sQ5D
dNUULyb4JZqrhgnK/2fej7YM9CfWUwOGTVHXw3JyGLJ8Mho6TtFheFk1OymECxzTh8yx09/PG5Hg
4zlfdWqNc/94TEjKYrcRupllX7arX4tSOEM+PV2eO5EZzvtLoP1ryiGPDtVQhaYZaOnsd5GoNnkm
zvo6d5yjt0pSWaRe5y6otgrI6tAd120aXwkyn2y7xywU0VGuvpy/Wk7nj/P1pM1sVkdFdLC6x5I+
1HXr6+ylT64RAAnCVuHoOI+fNhRiDySL1ijSl3zQx+MIAozqq2Fxoz82qVcIs/Pn3P/p+Dj3b0zd
EA8tbBp4hKDN1CVdGlzeG2cQGl9WjS/Fl/oQzVONzaHcRreaSxtHS0NQLXcgdtvHHnPRwQYgUxFd
J0tY7EWZA8He5Cv0JnY8KLqwaWh+X0nTtSJRJI9TwS13znucTKTGBZQKCk3IkmKjLDZoUvXMhaIX
NMqejYYI/NSZYuXX+eQ8iEQGpWKrB1n7AA005dnQM35u9ND2B99yFCe914GN36oC1yU4CxrnS9Kx
tXKjLqNDPyteai+Jk6MyqjLQV4MklUCn8vLGOWtPVlUVIvSSjH++ekoDKLMF6VIbdOelr1uTg7vS
aUGpxtgP8NBdNnZ2l5wY49YvMvoYepqGfahRHooi0FNMv0sR9utMsh1Ld2KFXzptTkjXwIqyn/PQ
PEiu5oIJL/ugEdCaq5UTa7htH0D2cBSrUp+B+Hw1z62gJRe52aUwrzuDxzYgsvCRVwlUv3sUvnzW
oXzznHBYK65WUQ2dWz0r1phZNY19mAEnWuuP5htGDIUaIyhjhwaiOuP5Y3FikFtBhWZxVFrl+ghX
XybPcJE9K0Nys+bzdWQcysMAul8hlOTswT8xyy1pkUVavwy1fbDHXQUSaQj+uPZ8WyF0vLxD18W5
NKHc4qnYn0uK1nTU6J9k69nSBW9+9ex5OxkJd4lbRckQdufWASqAj4bxPCxHNqIyIf9C4OQChYGA
1nrNB3IjmX3ijXp0Z+moUrXLM6C/TtQhdVUt0Fkntt90cPOtREKtLaEdWbidqR+Zqbm1ykbQusTU
GxA1X42SfjOBdS5LGsMt9fZ3LDV7Pb/X7J01BnMhbyvy5/I8nsnG4RScjHNd0ZMITOo1ibC6RvoS
2VTWjGEKEL3d3FZNcQ1WQbTemJABQB9ZhtzucMcS4sUZ/R9XkwssTLVQRsXAavblzcqALiUPl4cp
2i5cNLHYjJp5vB4H5WFinZ9Wk2AI6y9c2pBc7JBA4GMmRgnsZ/0ujwpcdBzKpRlUdfU7rvsgGs3N
5TGdddKfK8fn2YyqsSOZwqdEWbEBadzc31cRCy8bEUwcn4PC3lmmUcXEQXyAVg8WuBv/NwOco+oy
o5lJAgN2d5Xbv9NBsMFFA+A8UlykElVbbK0yp2jbSd10FBEBiRZi/YSTI2QrSMqXMhbCoHtUA/YN
fUj1dnt5nv7i0TXg4SCMqKCR/qsVyEfW9WQDVRPto1t4GLsPu8jJN+zK8AY8XTdS7OuZkzhiVbeP
bqLvm/vTNnd8ANSxZ9rAtgWsfV2DaIUSv20ASVfQUlBDSJO+pXjKualeb0qdbhOpuUqmHu2Z6N8y
FJRe2pXGsJChtzjJbQOKVnRzSXb0GJf5M2Xo3DIV+gf0n/PveKwQ2pfWc08fiyxzhjYNIvtxYNFO
Z2mAdqztNKe7qCHBKB0r49ounnPAiNL8BY2Z6PCayk2RpMdRb9yueLR6zEou78duu6gsR3UpBzcw
aL0rZQ9gOFIXDfUhOt04U42UBH4rKitQY0F+qJQK1avRSrJBhceXukHgMz7g7d/m1bDUtXYE+jOb
CwuQiKgg667ExynLWzdKtA0dIlBgtWgWHdwlM8MResB0BEAsXfyyS16X1tykdr7vl/FRs+OrbFl8
Q/015Q968pxOvacpvxoSvXUR2aFH7EZh1lvcpWhguy1GbTPb+wXRltGNWDpZRNYi3KOcE6T2XA7V
2rew5h7JYWHg/kVFPYBc/BiQML4xl4/uE/3X5cNxNuxAnmIF36A/66NGfHICq65U5zlZWeiiNqg0
dNMqjVsniZ+ATvSyqfNjPLHFOSz0ts+NHVPzAxne/pT8VgfzSOpmSM63D10IbRmohosgC2cgMvC1
J2Y5PwZVGPCOVyw+losRtlXkTEaJ3ks8Nyb0AIYSuUmhQJ2kyWaOTK8FJ9M4hVG5ILkl4+aGTvHS
QHU6bdELuTauQbLevq+0nawBy4mjeXmW1oX+vrE/F4RziRabWqPMh/g4J8+mdA834Zqz4lDgVtEL
uWnjHSiFhcDDc2n30zniYracqBIw4ap5yFGRNqQc3cu6g3874MkOTQat9bS4GcvCHxZJcE+ej6NO
1oeLo4Z+TVbUbXxcQdzNr+4AqVlnADETukYz0PiIIvzV3V+aYe46AKBDT5mN/WBlkTPmRwN92wY6
UOta9XJNtJ7rel2yxl0AU1mUVavjrTTbdVgWq3x55V/eMmdv0ZMJ5HwHGxcIIthVfKytl354mKO3
hAmoLs5gRb4cIr6vKrEqkLqVWKQBit6gywbHkyeHEZhHkTZOnJ/P6X6A2sMUMmSXJnCx/ZfiAQCK
fP0AzuGP3WTaUVrEx7Zv3JzETlH/seyHyzMpclF8V5VRxdgYPYaphXIwAr9Xe8iL+CtNGP1hbMwr
1V2gCxKKBBgEp57P5mojnmVt3+HUg2fHojXu7hhsq/XgsgyMmsj++5Vt/y5r8B0IhrxO3IUNyrde
yUWXsy7O4mOat05h/LanDBKhUe5NXeSxGN07bPEBlCmcmnVbY3y6bF8R7F6Vcz0sVuepJbiBXjqQ
xeibaYMuM3UbXZfvnZ+7JkgR4Qo2/Q45fz+6y15Mzz5W71ARuvwhgoPKt2C1oxYRA2QIx1h5mueH
ThbB9gR+5+PdfHLVpvqgaTGBAXlQPWjpuDTJ3CrHtdtdy5Koo+wjH3lpXTnHswxNrrYNY8d6UdHv
OYAh3TbvSru80+mPMSqupx6EdACPF/PKmlEepCbf9HX/kjSDp87mxlL1/UBTXHXUcEbag2ijrhwF
LM4k2aLj0FNadiWz5DlGm+WAkLZUb0wFkCkFejPU9nOaujnkkCpaBJ1pv8ddbYIEur2T5Gn0yYKM
Jh2yR0kXcdKdQY6svuKf4JCn+6vTNpMidTIPMrQb0BYUGNSVfmf3BCSbZA9q2Ctqw28BUYFEDvKP
JLi8lf7iRv75AB5xmpZNBib/GQqLP+mT8lpsqyAJimdyp3lQUGfHzl0tiy628zv40yoXX82oVjYm
eCeOem0GFipfLRNgm4UD42KpoY4X3a4xsNIf5atmK1+DPC5gyFI75DG+Y9ft9QKhOFEW8LyP+BzZ
OvKTo5MksQJqiYwdybgj49HSflWjIG31najh44L5tMH5oVIqjTIBA9ER4M99m4JOI7lZpNcx+5Xm
kjumKupekqfjtYOClE3Q+w45uWSY8NYRkcSfz+9+bmC+2cHU+oEScOMgJKJ35qHaakh7Tki00ivi
qqEKxrB4VwYdBXOeKF5e/cJ3v/E5D1x4ZNhGrtSlHR8TBWBiqA3MbR6ymDpAYTzqy1UR/bp8WkSL
yzmqQk3mEkiv+MgiKA1biTdHgzdoQmnD80+dz4FxYVKEzkgoVMGOgrsdE7pLLGd6bqBE54B6BeKu
1SNT0FpMJUFIf/lcgoDq6+5tWarW8mDSI7DMTiH1EIubBCb+EkT/e3D6tyIHNNPGocfBNEzXClfk
f/VsbGuPPix+exD7mvOX2ac9ztdMvTazkhj0mI4qlHgQKfSQm1AREE6HaRA21p0PUj7NcX5njiIW
lRNd4zLjCrKKm8qXgsiBuJiwlHm+uvHP4YMax9flGpIotWzDWt8jo989oLZ+1f8ot6XX1I7IsYm2
Bud05DHLShJjT4J9nIw3mircGJePM/T7uNHMTDMLGREthNkaZwUL1HcoFVWonfjMnVxyq1suYBmK
M+zF20RwYegS501aMuVZzbAvl/eVdtfe4b4oHMPLcP+OD9IOs/qfdPOv++HvTkyXOJ+iTA0tmqiz
D1OwwsrbPVBJ2rZFJKk4CyjYgjkXnEDRgeC8Sy8hxSJraCoi8WNl/yY6eN8Qy8sjqE5TEaG0wBjP
rpVQNG8pGu7DsYCJaAniXvFlMPDilXTT10KJ0/U0X5jOjyNzcv8OWpvrTMIqqriLqoDhFuqczJme
1uYAc3v5PtBEo+N8y6j0VGHtWpgeldDoh41E7gEKDOIlf+6G4mZqSrdYQHNY1eisuu+MLQHjIyvA
8cFkXyc/7HJ5GobyDmIjXTru6oJuYv3QZn/Mpfb6XLslyXJtAmA7b7PFRpPd6LZDs0vMfq/FIIqV
NkOi3NpavDOU8Wrp4sdWrzY2aPo0krxmtJG8pkKUU6q1Y6XqVUqJBzYOwY46i2L9DGP1D59/Muuz
WXUjFA1Q3r2Kwh76Oi0ygdpG7PIu34zA43/1EXGvRtFYWZBbK+5j+To1pA0UbQG7bMLLSytyBx9B
2MmQ5NJC4xDwasfWR64HKpqBDejBKuvO3Gb1CYaFHZW5ozDDJfAIH192YrksmSxXGcKatRlaSpFa
tTwAkfVQ8qQC0OrIXXr/8mgvBzY6X3fQJ5VC2BapPFodS+soWZmzoKXnspHzmYN/bsYP1MzJuBLJ
7rOkjygkvhiaD5CgJ5FbjoUzYZAanmAxw/9ENBYM7jwc5/Oa/IhhTwyr04SOThVLCbdTbfGihSnP
dqsn9hu4wBBPnA+mlBzIgI0Ii3Me4/Rp/OMFeGKclIOSqcV6NMLeV0CoVruoIB87p9wCA+RA9V0A
WhFFBXyiHIlrljVsiY9NAVcLmYAovsuLNzNtnFh+z7sHvdzo3Ztd/by8voJ3ic4Ti6lSGsVZjqEy
Yzf7sas+E7+ApjPe3D4wn09GiTBI5IOFVrmAi+aVkdEFb8nsurvW3OE+B4geUdfoIQO2H/ZD7wF1
/r/t5Y9M/smq2hMz5U7Fs0eBAFARDLsxaLfi16Qg6PrISJ2YMVYOdztGsq0G3JW9D8b95SUTuFOF
C7mMjiVyUiM2BqUhzZ7ABtLcqakI5ye4JZX17yejmJcstYYC79W2B8NlQrejbjimsc0Bui2TOrg8
pr8kgP/xMwoXUQ1Gb9QNipiH5mWA+B55ZreaXwTUJ1Dgy37afuuNnu5Oe2WHuiWImkRRwZkQRAN6
y5BsMMiq/GU4VfGQkLmnx0KXdn2CwqOsP18e47l9cWqCuwaJZjBdGxuEcN1tN0eOXdYCp3nuRji1
sP79ZM26Vl8mUgPdNzCw01bptk8f0Qoj2H+icXD7bxzbsqi6FvsP2E+LoYCUi5h3zqbYTkfC7T6F
toBl6R8ZigGisz6qvW6O9JoBIG3rlvhvDcoWa4dWDTiy+uvySp1FP5+a53ZjnmddBJbeaKWpv2oO
CaqIK7o1clb1HCIgQTv7uD61xsX2cprPMfTtEB+NjTuAYLibbsZ68BLS3o/z6MWa6qRKH2gQKp9k
+tzO2wa5XcGYz9XoTr6Cv/MWU5VwBoc1jUChmvcnhmDvKp5krYr23etooUpHTBdHR2BZsGu/XX3a
VM92kbIjBa2sgQtvJLdgeBacDdGa8hddNvSlZvU11jTK3H7Z9qZyMywmpD1LECl7bUEQ1Peu0oCb
lhpblpjh5RkWjVP9ejrrQVdSacE4bbm5VtUj2itdtZufLltZTx//ljpdRs7LUJ20aV7j7aYP93Ea
odN7pUZEvJaIanYCP8Dfc2m5pCnrcUikKz2QdA8wcG3camjuTr0Y8AKAUKzbWQm6XQ3fnWya1On1
g7FEaLK4ygOl8sY3YeR27il5OnzeOanoXKjBJPhR7SX6h1J850DvbXAxCbEviinOBm6nBjlPpdc9
NGIqGFwp+vXdKns1BrIPgRhh6lQ04ZxXylKaW7Ws06O+QPNguVes28t75+wtfDoYzhMZWT+legPs
9MpPs6Jho/Rm2YCynN52z22AeBADy24h4gxFw37NWNlEmLQS7GC+FqwORkkbBfekhthTaeZQiuQn
FqXvdTwFlwcsOJI8j+aM2mPdzTiS/fo6NH/hDY592wpe2iIrfMLBAqjRTGClMiNH6yDUGB1HVfX+
t7Fw7kWhUkGIjf4FM3sthtxraws02oIyxoeXvOBe+HIutbphWCjcS7QvF2hOhaCIkrpr0l1BAKTZ
qhsIx/soQnVo/3KT5l2d/RoNc3fRszj7J9oo67yfhDulopp0Yrixmipxy556HYXgbRHB/uhfnlzB
0eOrt0lDJiUvsCeT8nXof8mGyI+sZ/fSvPJuhFh00VvMK7Rqtq2ioeJZo0GwDTUVfCvzYwy+lctD
Ar5dYJPzJ9Sy5iZGEHeEEMItGaZNqg2hYevAtoGOaTJQo2dgtm0B/ZRGOXez3tA2VTo6Zmm9QlY0
lAkLmA1GmgT6R5Zi/iIZuHdsECkzBUxiMp7p/btcFhsDFBVjspPju3lGg6hqBEv8c1USKX4X0DAo
2pWRqQZNOPXzvgota6cmv1QtcYYEJWHU4tsGDcgUbRyq7WQ1OG/b2NM72SshS2IuNwn4XPtDZTEn
t28jupOi1w4sV62Ug1LLPCp1wKzOrzRQvOwlELw5ylQHaBCH9DWYbZp3vcXPpMRXp3qTS4pHIJVs
oMNCizM05d+oiAvyFf08HE0AxsEB5/Tdfabsi+q+hAe04so1jRu93xYSCEnljSn/lmcWyOz3jCp4
3HVOESdo50Hjkoz+wahz9JX8yniJi2sdfQaocutQ6AB+U+5kh7XKNi4fGgiRIv3iJDRs0H2ntIjH
4js5freIV7eqq9i10wCsOdi/DX2j6m/xyFxSobPxral1V+psrxvuLJQQ+9524u6wqA8QjEcj91GK
36DC5ElT4bbm3pBRYUXNg0auBXx5EvaYaRkQRm1BtepR61axj6AeNX9ARlKxI5eqWlBRSDaNKNRq
yWYq3xL88tIcFVY4tHwh0bM86Y7avMkodYJPCLlj/AVJDrdR/mhyttEbS7Ch1yNy6Qhxl9ds5QwK
q7i88noOEQT5PdlaCaZUk8AF/1/qXn8Ahk6uSr5drLEHUssEHqEqX7E8IcQBBQGWwCXwHWG4NToE
pXBvaPcE2weOSE0eYjn1a8CG5gFXdJ0KXsGCm4pvD+v1fsADGSFdBArrGNdtyp4AxRWEGWezP6dz
x11VYPM3+ymv0IWGHK1l3EC0+GeqGU4Dbe/piUwHI/2R4mSrINPSW09bJGeBCHuTiZr+BG6d7xUr
ZaJlRQevm8AfDMN7GovEO87W2k/Hyl1SLdAx6ZDjcbempHV0CTtx5bAGngplxs4xHKq5qea24E+D
rFQVVrfkv5bM+rZZuag4ziRQ0zR4ss/2c4tXO7HR9mLAXSqZFpZoGwd5OtrjUqduc1cGuxB0PINC
Y2BRX/4/QKjTCeFuOkAjJaST1gcKa97B+/045M+XbzbRLubutanMxjjLYEEC5MyQeteuZR86ZZet
nC02QPBTQ7EWBE4Gz3hM4Z/jSELAFW+NcEadIb+tDVfeRR4Q4mDzR14czbBiAbTzYc+nXS6cLJes
ryeC4c3mi4JrJW1+RPZ9rwvSEn95DHza4U4pOvnrqMcT76g74EMFM2NQIkeb4TFV3Cj3epAFxI2u
AWwvndIj22Z0ehG69S+P9s9vWA/wSYgHrNisLGMSHRgrTFeqqqBqcf2YrSuBI1RphzAbBt+ejG0v
WxDzU8ablGmCV8JfEjSfX8Gd4V7FmzKvMBPZtnhYPHNXPlqe9sH5MqQO84Sv2PN+6dMgd17ZFFHS
dSUiW9tZmcvAtwWuELadbjt/hZKkgdDk+UPzaZI7lulixY2kffipKNR+Ju/gHzM7Z9hAOhutl2Tc
gA0KTJ7u5VP0lwfFp13usGYK5tXUF2QTf6L4cZx+DRCvqTbyrnSTt/5lZWpTFH95HF6lh/o43leT
E92IEHXCr+Bih8mabB18eBEK+s02fiGorj+mv5e34pCBbhZ0dZNvBdUtQrW5cFhQ7A0wUB6EQo7n
Q5h/JoMH9iH9ljBjqehxwYewTbvvnmUgo47lI8T4fCROPLCDHPQEshOC4OlsyevEm/EdL1CzI2Oj
YY/H2+SoPTG/DE2I7K5rj76lN7GI9zql38O1z7Fybgw6WqMJcBa8NNJHLTzLym3UhCLmmL8EG592
ODdWQqaoSSLM6SoYQKDcmHgdKEF1+GeIRpbbwmf3pupMIkz7X27+T8Oc79JqWYGgXrmi7MAbgmSK
DnB75LbTNs0QtW+y3eR+EBGaaL2Jp3G9KkTL+kEHcmmWOdc1zQZFkI6PmDT1tzYfjEj3agi86jtD
zcG9pw4B0YmbS71ftK0nEetXmQE7PPQ3RlcfaOIa0LKqAJBWqru8uunLO6mgXm4Ud9lkbqXF2M9N
dd/VUA2023Sj6/H9ZQ/xlwzb5zxyzlAxR22SS2IfBjV1zX6ljky9Rda2TRdfDTGQRQN63cphP6Wb
YRCR/ImueZtzjBkldWlp2Kf0CY0qa4oD26dPfONh5aWug+yq2Cev47P+IBi34J63Oc84SWMZRyZO
5B6yZ/FDs+1D4s+qY/W+vR+9lYzCxu3fOY1ILUJwF9icNySkVDKIvNmHPNu2gxWSuXSW8r8nPrfl
T49j8rhFKOVYpF8PJkMLXVa/lYpPgDei1ebyRF6+TNGl+TWGgAwniH1yHIHI0J0c6YYkKQQmLk8Y
lJS/mjBaMo8oWCEJjA675KmpjvYgeJpd3g2mxLmxBFz3BSPYhit3ezsAc2FuFem9HUbRTbDuq7+7
DJMHKBo91fOEYt8V18lR8pHiA4PNEfC2YLkCQAj1V7NCJIDwVkwALDjsJq/nlimZMcQJZhKJjw5M
cJbXo/i1lTxlY90JK2/rulwaKudaBpq3Q5UizjJrr8L5WnaWBzYsttWvSmjsiu4iQZhh8nDFUq2m
Lu8161+CIk/KzzZcWeDrx2Ynh1JQBuygXsnguZCcf0lFC4mWRIeBcyqt0YEn8d+Xkh1YV2BmuQL/
6n0c6K07vVk/ZPQFOvUjrZ3sTb/OCPSlnD5Y45/Yj9xox4CfmndrDNpvrH2/mx10ZSFKSD1yrDeJ
TxEOjy55GPbFftnTA/rf8cwV8AWeBa+dOg/ORWVZZeWmgUuhKX8YTXW91NGNktJtSv80eb4F661T
a0WQUFH3x+UQzeSxkTYrF8vQUqAHbQNknVBNLx+pdJRBLD9H2v/mVz5Oy8nzRxv1BXSrOfITJThQ
qI40iCGmqBa8b9Cm+9V9RSpdUnMe8dwAvfjKSSLv8hDchCHKPbdiPKDokPNgC0gpVZLagc6JGZqn
lrI3NG0gLwfJ/tFR5Lny68VM79ToV5GLHu2i5eOCskWKqVrEEfolr+Y/KhT4zPka/Qd4sEdOtAMi
I/ON4D/BDAuuiI8w9WQppT4H5kmCq8nRhpBkaLdOblsRqa0gWDF5GCJR5rboEmnNNkkuKDu2AGIP
z5AGWA9oQI7JrnH/A68tuJx4KKISIe9tpagkJNvqOkJD0upXEg8J9dcJttOHGVLwrSA/KnBlPDSx
ayvajei1PXYp9JSNTW8Jil3fDKxy0hDdhJC0tcpKc76SgopYS1WIICnxCMxj45jyy+XQ5Ht+gzPB
ubGUojt5rlYT4dpWMeFRsO5E6sZ+5opqTN/P+VdrFtcpEpljO5U2rGVA2dmAVWp+HBgeAxXQnuwh
gbf/rxsQOItc7FUsdaONBYSREkl2Kwn8FLZ/eQoFi2RxvqsqWqsY6ALC9T73G+lR7URvKOG0caHX
QmSyUPTQ4k1uJVs9kDe2PwbFk6G6MvxF7IuSMeuqfwlLuFnjnFTPpopICca0YgrkDQPtrwHaX1FX
8DdfyJlZXdapS9KVViaryFdhkKBodrXyYFpXkrmErJRFUeW3UIszxoVazO4VvQVZ7KoGoLrri9/y
kNSwgONd3a0or7SezUtTyL3akLIbWzpiCqOu8ljZOuVy2/Vrt1kA6XJXbTTv8j785gK58XHOYpQI
hFkU7PRchngSuHaXrvRL+z1J3i8bEvkMvv00N1CD1DssWxfI72qgbiIPHCjvq0ZSEYrmUVk394WJ
5FNSXdkhx23AWg54+Yt9rzNvajYQdPATL/+tbdl2BEL4T6M7Ve7ET9VTvIG6gEsPQu8lOOl8hqqx
ZR1iUfiSlIz+YN4ZWuQQHfJJxuhlauMzIOes+kXKNzVi+CGtwCrRe1JEfl5egG83OVYa94IqGYqt
WgaPeyqZYTLLwk5uqxs7Vt1ZReo/E2mWfr/KOTPcgcmWAURkdF1m8Cfaug9MeDcgEzxt3ic3Q8+8
do03SuqJ4e/nJvp0gNzZKdt5MUuCARa4WLtVVD0VhO/nTuepBe6wzGxKZDqvenkFsJXzBpSG/qSj
c6yRdpWEFuZZcy8v2lknfmqSv2kzQOz71Ynrh6Xep3cxMP3RqkMCcs87HQwAQoz7Ofd6YpHHMSVD
JQ/9qh6ZbO3lhqHuT4PqPkITAx4OzDGAPbe8VeseKNYqHISVx3Me6dQ+d/faVd3HoG9bBQ7U9/FJ
m0EV5+ibtZLwrtlOQ8Bnmt3GV6LbS3A+eJKLue6azoixuCrIsDKjc2xDd1mqC24UwS7lOS3+j7Tr
Wo5b17JfxCoSIEDylamTpFawJMsvLEmWmAOYya+fRZ2ZcYvuadx75zydKruMJsKOa6/V8XjA1y+3
tAK5SpjbaiXh+ZetsPz5qX9ss2GKNaxQjrUzz7prdh+Xb6Vsq5Y/P1khzbKkjBhWaLvBFuzZagyb
lrKbIPuOlSXphRiEUeAiDvHo5jma6bGMae3vlO67tVqzT5ASgIR2wBqxmL2OExtybllwV6YzQvP7
uJ69ttM2nUgOlXt5D/8uBSxLE9XQCVReuLUWjRrMnFSsg2iUcWx3mg3Zneslc832svLNVxqz9oWn
K60uBLFMLYlViAS2HbgYR7XwAHbCHafvRbMBAce1Nh9qMH5T9I9MeghCxPDttRmU3M1ZozsgYvct
RI2XN0A/d4tMU9V1i+jATukr02blkL8RU10cWXGEWoWj5LM7hKmrTdo1aW4xle6axX0tAKaoPavc
9WJrssId0kNaL/RPT4ZxnCLFUcNsO/d7lEpB0ALhNA+lQK9OXnqe2mYxvdT98MxnqL+omT83mR01
DSZCwOVVBPtBEAfz7/vGADVywg5pBaAU+NoQamXAKs3JHDvBgGaW0qvby9//Nwkew38Q49A1DRxj
ADt8f0Vgb1NMrk4KaP5Q8dGDh1idX4ehcPX4KYdcpMVf2wltCwyQdLM/xcSLuboJ4sSNm9AlbeWZ
pe6xkAAx9FlEzz2QzIrS+nVZ7LUqPOBv7ikv3ECrnFmktlLVdtdDE502yvUcG3uSqR9METeBKFzO
7oT+EpDXenoI4x9tfzurZCPGtzwjbtL1kzNiKiNpyk2WjnfWQN+icaYejXBHKu5z7UUBd7xxpxu9
HU4A2I77CHgca2M1xyKMbmqW3F3ev79H7fCATu4PW6WFZtyD9EhriyMFIVCZfFRReGzbH6CWugFB
j6sNuQtBOLDbARNkxX7aghqiTL2qR82L9+V2zlufji9SwZovVOX6vZ3+sJUHq0eziFPQVR+1ut0J
c9yZBuRXWwhm7cAVdVcJ8Tsyh00gLJeVELYumfCDQnmAzt+hTRRHo9d1JGzA2Q5KZ9owEVHxkJk3
yQTB8CYCEBHiATj6hUq1o6gw628VSCg1IFsr4CuqoHNUtTh0xR2Lcs80EAL/+1tPVbYw+i/SlMZf
4pRWzRnY4gkw9BRwOu6aT0BcEuIvxHVsM10B9cCf1chmryDGyR5l4f0Z0/Ft/ZVrSNqsLwWuxxEz
uXPy0rR3arm7/I1nYr1vS6xeZ8bRsgs1To5Diqmq4Kru74Fqs8MERIBxb6tzKbOHf2cs3xZcBZfl
yNMO07LkOKf3xfAUTTKgIT2Tn39bYWVwS1UkEDsP6dHCTbQw30vYDVCqGP0vIcmJhlzzkmTNTov7
TVHiU/OXbgC5A25ZbD7TxB+nX+H80JHrPsmhwws1E0SHwKHvG1L7uXLVARzaZumVNqpeLax9pFX3
dR79mkIkPs0HaJ7cvmswRQ4/QwD6rNCLSUkkswtn4obTz1ynfmGftmFYKQRU1fpez10jtlMPc9uu
tu+FU96K239heFJyXdZZXqhbwdTpATmC//iOh8NGpPo2Iegu6HfFCIzglNh0GeUoMdINFtBC7+ys
0cCMfAj6GxJYbm5A0Sp5D1IEOiamMMrXSaEOlI9dHu2L/l61GMpQPkibM/qWRHeYsjLFXaxivNhq
IYNseZDdcAy2SDRmbewp6X2WGFuBwKa1VKdW78biPQCmV4Pvr6bq3568ZOzbti+VlJOgsGNVCJgz
tj0PGicff3SYGOi12p+Mj7z7vPw4z+Qo39Zasv+TtVQMbqeix+NMml1fRG6mvsc1eirUHmRMbOfc
zLe11tGTGtWNGuNkl4S2vU298F71gn9G5RdGebPBRHe07Y7yyZkzqdC3pVdxttWYJYR1YBISqsCF
c8eqUM3QW4zWGRLrc9aiWhzFCGZx1VynJZES1xmw9ORYaZgEYtBDBE1Hhgb65YP7u5W43JKTdVa7
CVa1OkppCbOalaVf1reNCRo27YaRbZJ8MEHtaPB5sk/5YAd17tQNeZyb31MHJgJATqm6haSSXVQb
Vk52DuagtpOUz8+l3N9+4mrXjbDJqN7BuTRe9qMNNhk4rg6gmcBZD+pD7UR3snLz3yim1a6s/JkG
rSEgqFpyLD9DmNTd+CNzQ89CDyLoNqFT/wuEVmet5MlBrPzbCHmo0Axx4FGdOHVwm80yDgbZlVo5
tMDoUrgzrDAjfQB1L0SmbCQbly+UdOtWTq1iocqEgq1rXdD0YsD2C5+sP3Tu5E67EiRPsnzq7Kv8
s3NrCP1kGT1lna6hdF9pdlK2TkS0o8YKhJqd5FkakmNao+mrmDYjz/Dv1+3wI9WD2g+Uiu7Hqaic
uq8ND/iNvQF5kkYDHZvZHcKmxphGlupA8b62GkWoa4KKulchwNrSRy7yx7D9ycPfNBQIlw9d8Ao8
amCXLY1dlEDsfDQejDq3RdLASxv3YcFfpx6voeZ+3/CXhTdmIPHvehh/TyF1rWxooGVVeIp6r4/H
cOi9ImJegNQJXcp+05WJn5DA4VNwmEBkb8aGX/cpGl+TutcUwBbMwVGV9rpn1T4z6S7EAM2MyZyB
H3vtUUlq/BQKYlMMskCmZBaflYVoRL1p9HsLObRNxSPLok05fly+WmfDpZNzXjk0MIiE2A/I2C7c
KEiUN/FO98n23x7h//72v/TdTnxZkJIhYA1i6W66zuhuKoTE5p6rvJ8aNH1lc/uxSUeGstMxxljQ
Vb0r/MA1f3d+/BumZSPTfT1XU/m23Mp+wj9l/dTi3ZvX1W6ARghWuq1BYAOLLnkestexsputWoUk
7XE5DRMIgBYkRe3Py5fgb57s1fGs7CTklZJwbhXt2FXOtDf34YGhSuQkvvo7QRNj+oV+sdM7A2ab
kJe7S1sIevLX8vK29BhX9hSKzDxRMJP0pS8DGqdtv108hOb1j/8C2OFsQHty+1d2VXRQKTUx0nXU
Mew23GbhQ9G1uy5QHTH3dqO5LapxGi2diRTOHA92Vk+YNMM0VbpXS+oG6XUXSlrnf4Nivx/GOuUH
lyeKWS2MvTm+1uxmSB+08Mm0Sns07lGhwrQYvCe5yzCukhW3hfFQURNTI5F7+VLInA5bZfhx21Zq
qcA0AK8w2UtrFY7H/QfmrrqAub/82yymqy9fGaO4qUdmDBO+HHZwru+nnkvMhCl5TGvh6abIykIg
6T9m0N42WuM1LeHfWP3Sjr8rZqI0+t6ZvReLx3F8LPVn2rznurAr0t430ExEc8lTY+YY8VGrbqce
wKLFkFPU73sNJvxL3MEfgatqXkPxlEC+sBuYHU0/eLfFmIRngitxhonqQ9ToyF3S3dAO0jHVb9Fd
9yCkjNm9Mn222ovI30WGgV0tthNC3MHE/7PAH1LVNUM0tazr1ITqZEK2vOkerLF7DMgTyW4mA2T1
5osQh6FBwTdxxVj5OUYzI6jvpOUb7VvbyG8Va/YiLTtY1W2YvaUYIwT/qQPQN+AN/RQg9me9zSz0
SgcKXcxSyJy+zIKylcE28kED9bBAbBb2fg/QLjTy7ASamq0yecWAjQt+l8J0avOQSEd6zyc8f14+
W9lvng9KO7VMQwMmuNOAt7ia3fo3jtBZ+O2QFmC6tAPhUT/bqS+bJZAEjWxl0S2Ic/zjqwzjLRhU
u+T3BFzEkvcrW2Vl1LOpyhGWzAhNj8On8pNziIQF7gxlIoDbB1QMHEhcxEdZi0kSObKVBZ8nUgrV
WjzjjMp1CLKsT6Isl76W+MWzN0hTVYr6MloLUHf5niBTiJrkSq6RYwhl1BysK6awvESjm3Z6CeN0
lxGUeUw7pt6QCMni5zb3dO2VqapQ1pkZqsfHIvrFUf5LEEympow3/Fz/hJ4uQ79/YtNB2q6JKD5R
1E5QjG4Z/TSRuKYa4OYVpjOa93HG9ILaSKz/OTupaSqHlimQ4EjQvy9Mh0oYaYkUNig+0/onHXaS
27ls0Kp+TE8XWL0BPZxVruuM3M/oYBgxxptDY1dlBOVUy/CIiVZGBXKbed+Or+Ns7Gspce75T9RR
UtI5Q3tq9T6sTJRlp3fakUb3wrCgByGFay/H8/dH/lli9RaqMWBlM2KJZcyEutnS6+HuIlZZg0fa
LkuprPvZAErD2PT/fNUqpKnAHInaO5as3UUcNvbUAQYNRPpYMnucXy4f49ln8Ge1NWqtzLOZqpDx
OGKIFYERhs0/hIz55Gyt4uST1sOcyUjqqDErMLrfmb9MwCwSn9yWPwe/3FFv2soGzr54Mlanhiuh
mhxlImb+JRrV1bqqTgwfJabcScyXAUFgOYSbytSfldCod0OCKTAoShaoj4/WA+fH2LrOGAJVDfKS
kXLXk+g6AtvOwH6F5cEqBlsdO38Qla+PgOZHJtQTB+gZ1nsteFR0zUaXJi2N+4hnzDfAUKrT+cfl
kzqHWfn2Vau7qAwcLMoqvmpRblz4Y+DqchsCjjfF2zLrvGi6K9pB5g7OhNjfll3dx7HQKiXNqXaM
9Ps0f9Ix2BTqvcOibNvlP0QvI3Q55xVOF1xzZTWKOZTW8p1IuJ2v73wMgd+nXnUtK5Kcazp/W2vl
gdreGHvUI/5538sYWdB7TN9hJj79ULx5o+1nTAKxpLWjD5lvOIf++rb4ygV1wWyJaMLiS81WsTEo
QLwwdKxiR8UC4PMmN/P02Ec5ok89ywXrx88OiBIl+U9S1G8/ZeWmisT477sVAGg2Vcc+fbt8e8/Y
mW8LLLb8pH4QpiNJMQZJ7hUWganixQqvU6m5PuMQvi2y8nnorYdcr1DzKjG/XInnoZ7dy5+xXPYL
lmVND9kV4IRVFpeTAaoKKQFAVXWAR6Wl1uXeXVpn5dpSWmRJY2CdBWq+3EtUJSvP2mRefBSSfFV2
NCu7Eiiz2lY6HriGkeRy8aMYUwQB7eWdOxewfzuclR3prP951uoew7eDl45O34PIdyH2Dh2wtgjV
RiitvtX7CJdd211e/ysx/GtLIZWm41folslWW6rQvCqGCPOWTLE+NR6+id565+WnFvY2HY9iJmgL
To6h6XaRTmh7pU5oIbfBfswB5EoDdLw3pfqziV5H9bFBxmhBam8an3WFgN6Bugkpt5kwfYVn15Gh
eUEW7ytN9+Icg7H9a6DsFd0Hf08KrQ21s8P6owMXRIcdMEEmVSZ20QuXQ2Uq01W3H0EwQ0FMQzXI
jqhIrJC3psNHFvYSINbXnb20MavzH5u6BC9Sp6CHvM8n6MqIe5qAwdWa3XKw3EkPAaTr/bYFnCXF
4AOBalQG7ahksJlZgUvpvSTXXYkBaig7NePoo59Kgn3C7sEFvtGIbOTwKwG59INXN6mIQfVZDaly
THKjcTuFXJfCAphAdSxd+V2XXeqAdqS8i0jxU9Xm0tfZTFyGMQpvGrNkj3PbKDEF/c4I3WWVYM7V
9PNuGdAdNlbyNOSal1dIOkT3GEX9XvTEhuwodaqgcKLqPeXaruQ4QbDhhyWwZdNbAp4GbU4ccNeD
gYgsVzvdNlXiR0Z2ZGrlJIZVb2OTtL6lVD8FRp9sIvjvJEuhvgIhOrWnjtqkh8hM77hyjHOoR5no
4qBiDUVj24LovOQ9nLMwf57DWkdVCbhhhQaeQ1L1fjMablsd2nFzeZEvuO6Fo1oLqSahEuvCynG3
SHmjDslHH3fbSX8H35fXKFstv1V7YKvHK6udwaRkeAxqwn2eOW0MhjMlRBnvU6OpjUK8iuIKL9A7
Fr4J8ZR6elEGyVM4awlP9mTtkPug1xULe5K22qbKuRPNGL5D1/vyrpyNOk4xVasX14SFNYxkeXFO
9CP6DSQnSO4hdbTAVwc/3YldBOjCiyrl3j7nIE8XXr2cIGzCcqx65aj3pSOIcJJJsoXnip+neLGv
hPjE0Y8soHNo4dt6v9pl7TY8/MMQPzpGexXYIHrYsFsqMe6S7/oKKU8WRY2N65qCReOZ+qaS+ZoM
VH02+j7Zuq+07WSJhlloJyzfVVylN/xzGeObd0DpO5WHyawRJfUWkxassiV35VwkcLruKjJDhJh2
SYsjG1TQRgSPafEckCt9mhyexW6lxZ6WCr/ULRSGZDWScxVkHKZFgPzDoBYxVosLJVdYUeNBtG6x
Q88XMc/X5Jm6WwapwKmU+tLQ5/xZ/llz+fOTjW7nvFNQ0leOI2HbuW6OYcT9PLmx1Oc0OBTTcyA6
u1K0CrKf1Z1KLR9KaQ4JpNDXsztPkEBC+YQwui4v5H1ihXVVYec1Bap2wi7FbzV/a/PmOUPTT9Ft
xqtnq4AUrWgdybGf3YWTxVcmYtSHdEiTAje6nDAN28FBQNCzVb1Q5Ru9RN4X7KCr8YQOOWwktNXb
KbQFEBP2UHHJj/miI19bcUapSjRV59T4wsieHIli8aGlVaIcTVLaYdNupzyw03FLMQoSALljArdJ
uQZhDbSZhvG6iCt3nIZHUsRbXn/k0Pyo0mOdNAdmgdSoFg+8T68FhWahXrgNKTweDYlTqcFvIlPC
PmfTuaVDMRxjhpi3X2V4YwoWssaMI+BuFE8NwcknduCxlcTQZ2qmKGH+WWXlOczEmJqoSqPjDK3X
Ic3dXP1pot+dqu+Si7H8S+uzOF1p9SSDFjSkdVpHyECIA0LVh96OnXwHu+oMW1md+2wufrra6jHm
TDHqLs6iI+eqHfSpz4LJV8wAkFrT6yePjGiQH6A+ohhPlz9UtqPLuZ7cOeDRE1pXZXSc5sZTyswz
GPW1BpxfTIYJO1dy+3Z6q1JmpBgVGWacXuONrs5tBL9b3Z4d5bOFqLGsoCK7katEZEzCsQR/fHQs
p9FJ0nDD+8rR2laierH8M5cuysqCqOM0i6zB0Q3NVTiZfj9dqZm6MYxnUcqcvuxSruKKrIf4Jkr0
0VFV02fM1PucPseZhfoagI0J+OV5sNMH7cDK1C4zc4Oqi8RPSr523XOtSJazwTRDkCvSl2mkSP9T
ZypQJNOSX2peupdv59nazcnDWPdWTaWeO0FxiEsxLnqZxVHDQzyIfeJDI94n/vyrhA7yNaqq1ROw
jRvzHmOfcvDd2Vjy9IesLM8EeTWOaX+AykEusFQK0mgLwSzLAhMROv4zRkBBG5FfW7uY72VJtWzX
V8aoo2aM+B3GtZuBOKyInc2hm4LqqBPbKIolfuhcHfn0na47jnHSALupFdGRoh9lGr9UTPSoWLVr
YJjUfZ2Ac1HJ3QLfT6crsNFPeiS56hKztG47kqHAuPKMm64ojzy/S8sN7cJjo/UyLgWJlVi3GOOA
K3PaRtERXRxAoIcr3RJwoSgUdumesAjJqPCsCn39SttqSnAlGOKzgDktiHiKypLh5GRHvfz5iT0W
UTn0MUlgj/vmkOfv8zjZQzvYA7ipQiabnj4bbp9e65X1SnI2Q/B+sV7O6DLiztGmoCBEd4tjvlmu
dQUJqHjTQVJdGoKeg39+u2crc1aZjFO2WOil68OhlbYbf6uP3U15swjSKp5wjU1/o2HSkLj1vnKa
t2rz//QS6/w8g6C7Bqk4eF4FfIxAqWnjFc1ayXWWPal1gk6YwsZ4WaYFO4nKbUW/+sf7dW6nO2Ww
y/bd9rLt5JKrxFcmax60ERO+eEOlyvZq8gS8hgvlRuiW9ds6qreVEqE4fNtYdCcoyCEiwGmn/Tzp
XsPugiHb9IiFe415fNwTrqNeDdQrygaM7g018MVceouByLM3kVOgA8VOj+vNkFduxPcoV0VFjSm6
FBJyG4JJpLK+EVWJWQCQT4fFJoQebk91p6UpsHxW6fdJ6FQFGkk0c6ymx8yV5hY8flTpQ53eNkPp
gkXNqaoUvSHipSZApCy1esjcmaEdV/07oJ9XNHyumkY4woKAwSIuOPehZO5XepYraxykJVu4uP4J
Y/hreRfvF/YVYwO5Z8WJfRnaR2Ki+Co4HBTo59WoIh1pTZ0UUpRZroOH7z+Az52+Rr6KBNMxE+BQ
h5OZB+EysM4Gsp2Tfcgq/lMjE7XaELZtHuKN0UMkJemvQBMhiVFkcebXwzixoWU4qTMrEbuDodBV
nwDr2bR7057c5kFO4C/7qJUFjXLUO4sSp1MHKEO/Z9Fgx/0oiYNki6wsJW/TlAG4uUTp255iPESU
vhwJs1ykC6GssZqhM/KooXyGkcrqawEK9TEpJTZJ8h3GKkvUB8OM2j6PjmQqvQ6Akw7YhTpIJNsl
sXxfogEnF6Cviybj4KRHLxV6X/UhZdmOlh+N9cKIjLtF9kkra6BEAWsjwB+P6JSDqBlTkJilUrLO
v2zNz9aIuGVYumFYKgNu4XtgoMUBC5WsDo/D3hi1K2oEXoQuZjlVmzK2doxiRjfza0z9lBn6/qq1
gfSUIzMS/0fA8L8/Y10CFFzVNGHAqSw5HH8KD5jH7zb5pvIKqAZ4uJaIgzGvKq1XLfv49+X8s/DK
mxG1HSYIgy2ZwD+yLkkBVeoW6WNg8631IgsMzg3IwR7+WXB1sGmkt3rSGYj4MTZWQV3ZSeZbXXx0
Ibct0Iv2A9lkMfBhEJPv9cYBReNLFufoajkc/jCpDXvAARXGc5caoL2Ak5pG2xhdZGt2awzQvlVd
izCPhIUNgnpPwI9RgWJNECm4QZU7EdWLg8deSZ9RUY5smjFvyl+5rDX1f5Qf/nzqysNEIahmymVv
kx3fg8p9Xx8ops/Haznx999krphzNigzdMpQ6dTX/cEqA/O3JqrwGFqA2c2VuwT2rOmm7RBikrDl
2XStGWli55RGBwxKRygKDj6Q3ejkRFvMNb/FnXEf5GD3D8b2Jswjtx5HUPAbxK/qnm9SiwaQ8+CH
UEx3eo/IkVi7Vg2cWKn8NO89ycs8dzNPv2jlAeph6GlPYNQGh71nPxYAcIqUEPRoFKS4/5nHOV1v
ZQlajLHPlCy7VuYOhtEwqBHbNek3ku9aXtT6xZ2ssw6N54FBy61skHZ5k5cA4Qrk7bZ3rM2c7yOy
lcM9zzru0xVX7qFRweAdp18rBpiIDm0gJLa1R/y835fdVt6oOWtVT1dcWZWk03QQSLWwqsh/iKPZ
CnkDabSzQFoZhpUnKBnIbChdLsSljV1Zloygq1lPyK+DHPJD6Ej2w4eFMkIcKF4SPPP6VhuuLEwr
wdLE9BAByjF2UGGB5BsqvqL6NNR3MWWbbLrvSnDo3OfqcRhvcrB7CEM/UKND2vbJq3yTYwq7QptU
06gf8vIBGgAPedYoAAFEz6n2MJQyMfVz7vB0Q1emxMhCVQnqITxm1lubtDs9BQi8k3VVz5UHTldZ
RZI6s/pCdDg2AurkZmaIIaCYDnBkqWiy5y37olVGTqKuq3negwT05+yjV78HBY5l2mLDb5erCSNu
hgf5EPFZT3v6jSuzIpQhyHMdO9n74VZkm2bG9EJrJ5Brh5YvMDGTr7rMeKbD5Mrp26RvcWVllKQY
6wxyG3j9wUbhn8O1CXH4r8ePpyivBpytsJ187zr6HOcUTDUgPPuCaZVQ5fxUHxOC2ZpFjG72MHf5
mCcQHP0XMizZXq/j0miYCYaIvz52dDPtZop/6vXnkqGru3IXRodWP2iQSYgyN5bKFpyLVk8/fGWD
qnqauyKfQlB/5BslCW47cW2ML0aAob5C2m6TeKt1rzFJkjyPOa5zxfitwGxM1N8bEUQFNeGm4rWq
DizHHAfmtTXoqdS0sI2stSWuRfYjVlaCtl1lFgber7rvIZ0MrYQEHI4QCfPMxBfI0mQgwLNJ++km
L6/8JCVQ66Jm2QinqW+ob1UuYuQFBjCDvZ5vy+IaZl5iOCQ2yljZqKqI9Q5dnfAoGsBG09SjBDrf
cWd3nQyJK1tqZaKUOJkKHuD6WpBVaMFWBVpyhJTCiy3ZV9Hz5tACp6hucGaumeNCaAuPhdJkR1VA
1TbTjdeybQ46GlMlbzZR0Lgs6K9LaOLk1PylcRS45mzDlV96ANpfgIcUo9k2RuTUoOhRTYF8qdzU
BQBP0EBRIBI1Zg5BKUorMnDf3Jg8sgkHRxH4sQTZpfwRxALXuTDum6J7vHwtZZ+2OjG0VRnT6VKf
aBh4VGIMe79QQyZJs2TRf3v/Pxu4OqwomNGWYRr8ic7cZHoCOPomyRW6T5LBp2G0MZLpoIz8fR4q
NBvbDJSEiuIgOnYsjLzybnYKK3GbwCvzyBkntsxUOJd34qvVfOlHrpxPNvHU6OI+gxsXhxyqZ0O+
DcBGSMihmwKXRn6pjK7on2Ma+3n5yMzJBbjBDYqrgWnOmNxNYIXLwWY4YELfhGdejtiyGgcToU6k
b6oJ6qrIzOsrhXCnGCERh0h/mi1PjVoIBipOioJsgNTI6EIn7OKrhl8NY+ZlSrUFqQQGmPPUD1Oj
cDgTPy5/vuwirHzfNBegRspxEcwqdiGShnJi75mKVL3wvBn836uwZtcjStOJKEfmML6TGuCkDnPF
8wZY13fis39BIGcxq3+dqm7ppkEtU7W+crMTI5jpAkqJSwEu4tUmAS3I1G7/g537s8L6izjP5pFA
3/mod8keLZRNRLsdIzKO6LMG72SZVaJQNyhPkwltSKa/D0ntdjGUC2PNyfRCUu2VrbRyzjxuZlFg
+vtImAEesdcu3IIgFWTfMva5L6aAC4fzF+kGCTFfbhQZJEKutEm5mhrM3CsEOCjFUr0pKO8XKgrb
TNsfTRO96+N8ZEaTOVFhohJSRreUd51dW4VLIco8zSBcGZ4tnvg5r14jgZoMb9sNCfVtDD4J/dia
GBMZ2zeiVXdhIh7NiTROBylUpbvmwfipZ5GHZ43BjviDmfVNrBS/UoW4/+6F4VDjBAu+qRqWaa3R
P2PXBBVG18rbyIKdgGSlAd3QcZDRHZ2BRX9fZ23QsjlKrFkrbzX2ZpmN33YW2HgsB8zVNsEMM0Vm
lQ+vw/Sm8xDNxsYGJvShbj5Q6fdpVvjFrAM3LY2E/g7+AJYxgfaxoO2lEXPlDbrAGqaWtN1t30Cs
IDXAKrJPDfNuSAwnLTSMPCq7eHpu6gyFEuLUVNmU1XRDMERjxMBjaeMRyEn/3z0U1GhOntcqPEvq
WWfFYie+Sl98pzaarYdvlxc5n2GcrLJY4RNrlLIhaKYKlfMlJGt6N96HGyhdOtk2gciRNO0+HwKe
rLdy73k34AIm8Gmta7YZhH4X6gOUSMG9VD2hdOkWGLDbST7yrIk/WXR1vhUB6l+f8JHR1aLcZGrH
DO0ISON6Ub4HID37JRu2kVms1U03RPPfJY0+QEs1SHwtYwfIePiqIaFb+RoRumSyVn5SK1VLFwy1
757OSEWByehvC11bYrjMbosm8jQt8xJIYJYFhBpjrT5U7egJyL5UmdbZucIPhKZ7OvAfVQT9KvFh
6M+XT0CyHWuCFpE37aTpOIC23qoROoPJu0FMd+4lnk/iW9cAuIZNzTxluF1GVxwyC41ULkEanY1K
/lyltbBplLdDWOiAoBhm63Zsgt5mjkGGSHZlZTu2XOmTd5nrQZKilwrnik5TO0E5LSTX4wx210yN
r3V1uBejBjjhbcfzDWk/wF1/GENoRiag5C+JuErqShKPnk/QT759ZZHMnkyJaSFhXBRIg6chdDRQ
JaZuBekZJ7OtTely9T4d/FhqN2TbvjJTY8OzMIqRxy35cNNuarKzME1w+ZaeLcGfmFx9ZZxUomCW
UkOcEVf5rhzuEvV5hv/PmeoOyL+T9rbOPnmKElAxPl5e+28X9M3a6ysTlQcg44kq3KsUgjMJBgKs
/hHFQyeCWET7cnktmRHWV9YpHseuLmZ8Z264U2YvQI8l5m1Ku3gVuxbFHVkjR/YwV0ZKNcawbTJl
aZ93bkSBQIh+X/4oyQ1Zg+KYCQXvOsXTN/vKnfWnAToRSfV5eZGzn4H2JKFApCB0X53SjIJcAVLI
7DhxMM9Y+iaTaTWfY7cB4AZZPTJ7A2TEq6i6mrSyT8SYHes+f+Jq9Qz2B2FryCauiqnc81a903KQ
nOvJVTKip1UpQeBGWgwo7ggp82T0ap4+TQW5KVDxVbnmKGX8u1L5TV1Ne/ztw0DVKzJ095e35hxK
kFNEkUzVUZYAg+53i1VZiplbUZxD6i/0e/AiNgEznECN7gue/EBKj2JW2R5Ea97lTbaJx5eCa5sw
1R7jGFPzerNPFKr4fdVuE2uhmYCgo9KixotJJAQ+fQb9KO3p8o8+l2LjR5smlJYYJfp6WtsCYwFE
Cdr8KAYGuPlwNWr8IS3zjaGaXqzqh6nSX0HccABb7rGJt4Lnv42ZPNE+fRV9t7dqaJ9Y+o1aiCe1
xCyGhsiR3cQ8tA3lClG9O6XTZlZmu+FYYBKfGcoaKWRguKm73UBsQSrYdbB8zUP+U8Hsq6Cja0Xh
IQ77zWRN/thg1E5Rb5Ve/6mYgJ3i5C/vwhlfw9HLhgIx8O4GZgC+n9wU6aE1QFfoKCxAWRsTLH6q
Z6T4baYM1vjFuvk9WuGc4JqA1ZAg2F4nWLwjahimRXdUp/RZnS3QAmkCHZZpus86yDGMpFLtNtT1
fSSOqVF90FA9hDkPwLGb7SarudcVXbVrZkBCNUqmCSTUUHpiDT+SrnSnutmofbyPspYCom8p3kjN
dM+sZDNAmtvNUvYh9P8i7cuWG8eBZb+IESBIAuQrN6225N3uF4bb7ua+E9y+/iR9I05LlEK8Jybm
bXqmSwCBQi1Zmb1iVWm9pVn8rUPR0ySMO3G3L5XqXuI4esoIXs/ODUoMYxTtWtG9AyXpBlQooC4a
AXt6ijr5OX9g4H8ylfE4ysIl0Dyp+Cr108c6z6hJUMdV5Mcxbfcej7Y8a6UdxxQSi7QHP2udGFQg
YZEEbgI+6c8ykwoL/4vpZRUoWNXs0MThbshb3UnVejRTlcCrhVCOHIDEC6r7NIrRIc6Np66ayAzA
ApRU2nud6QdM0bypIqxMOfbdWpctuRJOW433vhwDJ1uDLtbzF17Oy9fr/KvOIoNA0To1bPBVtQSs
0+gDoyEz5l/9UNhZtFQ9v/T0MIapVqqApFzBsMr5cY1TcHEofi4gJf0RQTU0+ZV0C3Hk1fWcmJg9
kNEYaBgTx3qAJw8UsFX3GdAcb2GLamm08BpPT9/FjTixNXsaYx7VZa5iOU1l2NAfQoe9f/bL+GhE
FGIO/aEogNLClVmwu7CN85hcNIHW6/q0jfRvox2MxqXay23HcqWze/ap5vF4rGW8Tn3sI33I9sSq
QUtoTSya4D0HYzO0vF48Z6m2u7Quen48Ogp0g2JgXQYfTC/9PUYQdu0Wsq5Ll3m+sFl4Hul910ZB
IQ4VSJ/imjs5InOf/JWaBWz00mpmN6tQBc0ow2pGkNzJ6V3Rj2auft7+TktGpj8/STZG6pVIx2Ck
QG+zl+9TuLWufv5vRqYtPTHC1WiMaY6zMBjQrdMfdPiJWlvYrssA7fy7zHxDNTLcpMk3sO4FtGgS
f7u9iKW/f+YYEsRmYe3h79coZiEjRCf+y20LS99i5g4yPmLmiWKbsgFV9R5MsENqVkt6cQvndx4t
l2ETDOG0jnIa5s5zmyt3Ixo/9TguZY1X/ZsBTQnEPgpV6Cyg5TyPImg+94cU8kp5UOy6jkfmgGiH
5e1naYzfkHE8Glr5VrHiVS+yxyEJX5J6+OB++RYO0roPynUOSgWT5tJv3RALZ+bnF8w9sA5OLjq9
KhqZ62CV8oBWFlWzo9IariwkkLvphk0GXpqAMR05gjGv1Wyt+krKfamPGII/1MOfHMIBypNUcTvz
RQ5BsPQNSEpQahZ8VQVLr94Vdi0UT8GUpBBwhxB5rk7S95lfVBnLoPvYuHqrbwcxmmLQVxhntfwh
fYEGrlMW8n0NsoLbZ/JK5n9euJ0dylhFd0vHQOSxI/lvRPDbTmRPcZw8llkPcazcDAi0XTGj7pet
2Q70JYNuhje6sl+tRnCcq0tx5KUmunb2i/QZTLbxUpJG4ZAfh9Tfq9DT6BV1FQahM0JldsiwK5H3
HhrrKFHtqovBa/EIjZ8dRvzMAcyJpESJnRC3kTxXCZakXa/oTTAuc8JACqbIDP+c+zq0Z4FpbJPi
GFeKE/rFnS4ScHFS7zsdpNZWhnGTVeA4iSToSqCmXfeeakqshrCInFsqiBDDtnvFnIArYnUfDZ3j
pSAZVw1mD7yylfBXk0jPAeWW1v/iHUgStRDtStWmanTXVU7TgMg/jMA/TMVWSoD2H6H/kIPCa+Fg
TAuZXR0sVJUJUYGHRWZ8vlBe+4laaVlx7HV/XXnsd6UyhxQBIBTvdNT3QcE3PkGfpq+D1VgNC8/w
tWPAkUao4EenDHyis3dY5APmxeW4OKrhBjK9ZiSFZivCFaqbTh38TemLVxWu0eORRufIqCzGNq2s
OBgWvK9UDVph8qEKn4xFNckfCOX5zqCnwClyeUiigGdhtjPAVU8RbC2OrNecGimOUH3fbPvsUdPI
BxiAAQ2WP2jcWElRPYaBvkOCEmwKtWntLMucwBB2i069lkRmgJazEXtmkwvL70e0oDunrN6aUHFJ
+JwbmLtLuZkaRxFBGJMSy6fAPTIamnLbPPvUMKMgsbxBAokWtQvASeLW2DZtscmoavuYZAYFvFUZ
hQcqGL6WmfJCw2muDu2sZsUw5ezFH/WIecaePbZ58ZKOf1uevQbjEmj88n2dOjEUmSjmrym478/P
E9j1h14zKnH0VOVeJcrO0J4WjuwU/118mBMTszgk8WqtyDyYAAQWgBvZ7pM7puo7QoK9RDB7iwsa
8dTUq+olgyxzhc1f+AmXr+/5KmdRShlQT0FQLzBQY0f6RjLMEXR7gcvRY1/pMvSW0IHBIA5I5pcw
OEsbPAtgZN4nI69wLMPOwESffAdQ1e3VLVmYHXxp0BstgBDQMcNgCZTV7MqPF2KKBRNz1rQhzCMW
BNg/4j8E4JDhv24v4UpX7OwDzWOWbAS3hhfCwKg6FeTcJUe12ZP/zLfEJouT50vLmWUsiDzSQSXY
MUgD2xxo7HBJOudKVfF8QTM/SXLZz9ECEkeXrIyDAqHN6JEbK/FKnOYbRw8oLCAZQ1MByzuhJsZ5
B0zDBdvEiqylN2OydeMC/vzWk0RAEMF53EzLLbp7UghAw49DGRxJlDp5+DJqx6LmzyGw/lUNzS3/
ddAWfsLC/ZvDp2Kvaz1R4Bf4+Z9eYttq/ILw9CP3Y2fhIF1G8+f7PnM2g4BMxujDEqQTIQ/FHsGr
+cMDBh0PLbXLxPU/MD/ytNjyXDpTMxejJTkt8gwn2BvW47e6xWTDS7WT7jwOnj/VjW0QlK8WFjvd
7FsfduZbWmCmFDXEYtuvTHOiiRDVMt7ZqpOctv1haNdtsADUrgC4orhnKJItsv5cCeanHf/Xy5+F
XrqepIqGUYbjNKyeQ3QMLB7AvI2O0ZoVeJMZChAIEQsnefTJvVxa1eMQ2uivLXz6K/Xw8x8yu9W1
lBPaTbe6duJ7f90GDkBjGFdJncg1rOxVuUOTbp08AJq9Te6F2IJ4C5LqS4OL1w/Cv/2Y3fwCMkgK
LhnikBhCUoEHebqF/GnJwvTnJ/cZiJLaC38W2mBquYPmn78kmHD9Gv1bxPTnJyY8ORKJBurw42AE
9yz5olx/LLqH2+f3+vH9Z2R2Vwu9kQODAQUyAlUX9b+GqlmHXryPtA/o1hLxuVj6u5LTnZ+R2Y2J
xsgzghgma6fd15jgAh+fWW7oegmPcCVQPrc0e5VBhJUNNaBucESt7e/kNVQane5ucvz6QTcp2I1A
VWXl7jLm4wox2pntufxX1+ZpIQdYZZl+l3ynlmBsx1B/b7iD4tuDvuejsuf1Xc9akxOAfvzACtgf
DdNaEXni3YsPWnC9eZQ8bvuBbLbJzufvXv1Ue4p7+wxcyXTPf+vMfSRapYxliuvSbTXwQMmIy6oj
NMosw+otjP1WZmr79tIlXTQ7cxYhAlK9GfB51BWSaxCkZjYw9i/pn9ZUzXyTOMMbEMWLp+LaU8wU
QJ7Yj3bgnDibY3YrLkkCj43ir6ti9AbgrxgrhVqjtM3d5UbwtUt2anF2yZIg9qKmlprjoD8ZXgrt
SmbV+sYPFUsOqK3mku1L6YIvvnr6T63OXkMvkQ1Gy3y6Zz0SRNUaKzvHpP19DLjTaA127wH2rn2W
9Zq5UOFeJsJZWvfspmvAFCZSgHWrK389SddMZKrLAytLZmbXfASPAsi68EF7t/pRyPn/M3M1QD7Z
0B/HduKQwQbjp1KA8+rfe6t+k1uB/dVb+vv0hi3FMtfel1NbsyuJQde4J5hYPIa6ZhXpX+hh3L70
09efxy2nBmaXL9AgM2wQH4vRgAkb/qZlZ2fDtzJipkdfQkL8pLC3rM0fZCMJ1YpOyQu3wH5sT7x6
6rN2j5Tz/7HeQm4otJeCs+le3bI6e6QbsNfzvoLVaBTbodsGAsTKPtJPgMRu7+bVwOd0O2ePdVDU
Mc1GrzkmU9FUCu9HKn0miYbqB+YxzMwAqVuIMT+I1Sb6aKU5gO0a4rAGgsNxZUsYnyj6jd94azE2
a/CQfwRj/5WX4TNNIqfsl7Qnrp8vrjGK+jQGKmYfJOmThoZBgPOVh64GlpkwLBeelSUTs91PY783
Wo4TxusC08e9XdTVfzQx23WIIowloAHiWETgFvafDNDWLXzYy6EJlDSVfxs1892pUWJkSQtxT5LG
TqPXmPt2UnYg7S9duQhcGaOwgWgsNSJ2kKsY1f4iMqgTowcf6i+E7fPgt99DuAgkbvVC8Hb9fP/7
bTMPr0TtyLp2usM6BQ3XVhcHAYCanyzWwidvcHmT/lmaeXLQ7iYN0bEL0Ubdps64hkyro20jyGkt
R++Xkz6g9qcob0JHgqCQyGYOXRl5nJA+GA5IJh6yAdNLBcdEj0SQIKe+OYgCaG0oRwse34083fWB
8TcIVNDNal4A9ALqyn2ktajcyRatQfYLKlZhNVyOoBsjPwdyufa78rsKlbe8bu44BUdz7Om2342Y
5WS7ikofSo5iKvOdMDMw/h7ZLbST+z5fOMA/ffuzjcVSNZkqBPVFDerrs08I3EurtmGfQnYNnDgA
1fdj5IwShksqv3pLoArdD+Gh7rtvv6Kgqq3cXIntBtRbfkftMBodn77rDLwpHlAZMvAfUvm7kaMX
MdKHyn/I+3c5+R4kQF7JMURxFMVjS4ZKbtHGliFDhlUnD60SIfjByE/Mdr2i/b19hS78wLREBFsq
tKNk5YI/Qtfl3MtoW0Dmb+vB1ynhUtp5OcF5bmL+MkuJQYcehBQHaa1uW0xoVUdFcwo3AyEGyJxA
1sZAJ/YtkcMU6y+VFy+u4cz67K2W60gNakjZHqJQOo7iu+gUcDpjbKx6u72Tkzu7OCz/dvInQDkJ
QAolZSrzugLqhqEl9a852LpTttBeWDIyc9toGLHMl/G5urCzYsWzCv4gd+r69lIuYrbZns08d5AL
IDxCLCWKXjJWWqT7rNQXIv2iibAlRYCLIrNum7wMiGc2p+94sn2KAn45UcBmtx1dydiAfDUHz4W8
yQpANKahzNYh1d2oQuHS0hsn9e1l2q/JU976hrMLn7Ys55zjsHiqaorMc0r1W2Mr0UN8nX1G0p/b
i/5Bm9yyN/PcXQaaxgTLPugTRrkpIsDO+CvGe9e9WrA9BF/XtNUfWqDpIQRVQiZNFSlUy+RVO1Zu
3EePrZo7QTPYfuzdGVkM4QWqb0igPhstTUxv+JaqahOQcuWTfAtuwNDRwZkO4U1oavrFekg68I6N
h1DzTE8CD0kpbzDJt2pq4oA1H1xdqyEFa2v3F4p6CyC/yxRz9slnL4nBKoO0TV9gYCky+0J18+hF
rsDbImVgFEvXcYJxv34Vq4UjAyA3xg9aLa8C4ygHmluES3wnC6d+XsNHC5TLSoWPr7DC0THVGAal
yYbIydB6b4AgHcq18Avn9hm4LIT/7AKm72SNQLudz84cYAqtkmDe6IBOHCgfBsvwW6vOe6tWoImA
0JuU3Nbig2K8dJV4CxhzgfncNgwjSsXQvWWQRu15A0JfjCyBL99X0dxMlCx7KWnkRFptS1xaFA+7
iDlmv3p2cqHPwLwGzxIGWMLHcD2ietNa/d9JhxipwoJzuBRJYACDKoRzZlDG8OqdOwcQxBGtk+v0
EAajU4aek1ZkH2jdpuvynZxUDh45u5P6+8wH8VBg+M9yVP4ZuP7JA2iyNslBDpFWYEDOMbwEYOxo
VWMEJpW8uxZwTitUwaWotBUz0czEAZS1BaY/5cp+YaBTU5HVANlrzPvviq6kRq9UeONqbjG6HiOU
oP2ntHjqOn/rQ6BXCpJtHcrHCKevyZRfXJaYiTEhvP5tljpCUyzgHCpT8fv3yEP3R+rWXZDdk6H7
kgNQu+qU3Al1fFWqGvR7DWr5g79jhnjh/oABW2HsqRIsBLmXqRW+jKIwA6hHjWHse3Z6eTFC+LTV
ukMK1EMtuxrGc9P6IAgIIhnUILal/luDB0kYWjldYxVU2RQhcWOeuDw2tpCPiBS6r0PccUjcDax4
MKpjoy4HydMvmfnas186O7FZorYSFUp38KjY4Bz9ltV9AcESs43r56zJ3uQ2e/OLOjGTNLpDCfkp
BS4YnW7vNw0ZEODRd19xz4SsjTDhqyu7lelfEIO/GDTctdxz00q+x/jkOtPiZ8IF2tWebvVxtmb8
I9vXfWzHAeb8eQN9cnxan7g1sAkqFD5GpC+a9DuGlpuWDk4SfSSoixvNOuhs0TuBsvbQntGTRw0E
1021bb230Vvp7VNcgmIWMuhqhijqb1cONlC/xAvWPkbom1h9yaXU0gHLicromGm647UU8hzqthh5
YgujAio2+oL6kF13mRuNsmwOBkDlYfla6fB+WnHXYJQcw/XvcVWPZk+ija7gW2JY448GzUBtUHGc
a3CD+hbVXhPypXeqG5YHnGhvKMFXjiIlbKbAI+nSAP7hoxrvGZTBgM0Cbcefnh+6fLBZGG7k5oFo
xyihZgiipxw83kJ/VQAvjPrOHPTe1pXeqqSdH3gWxPXMMJNtTD542bEfnmMtAo+N2BW99HHbQ19q
1zBZBjpGBiBL4crFGfciTiStyeRDX0X3I3Id7GfvDWYWlW5SHgIBkdvmPVcG8Mx0zoCqNTBHMsL3
AGQ3gWZ6dWA3kX8n0xda3Oc6cyto4+aF72qocYZqtlbb5in2/1AVtb+avBhe98AGDqqNtV7ENtJz
9Kg+PPER+gdp+IolgoC5MKvhbyXc0kNllLZmGVcmVfnOq+td7bcPKsrXmsdWOk2fu0BA5Lvol4jy
L8PR852Z3SkogNZJX0nRAYCmXUobq8Y4v9/+XyfcZvs/ixNyTSBv0uUI3GAEE7l0NXrRqgr/ryiB
cytzXqscoKIAT0uEaOR3z1EHrpYKIpfMtjMTs1ykJ2Qc/FDH3AZY8trUxdAJ2C/ggpq9bA/BxucQ
HJxESFD5xZxddQTZBTELDfX9ZOFJnb7MuTc8+3JzFlgJNAADEUZ0SNvPFHs5lGRT1vGhKINVH395
zUKoe6VsMBnEGBFgUYqKvPL8CUf1QpUGNYcKYdbYyZBty0JYbR4ekwwiJemxmnJ/qCj48utQHqDr
YNUtGN9QygC/bCtAaN4dSkXZE/WJ9Rmi2Ke2DqzYgLY7BiP6BNFHdhcbfzucEV0qHMY8KDYUe1Eb
wlKgK2PpQ/vGvKWG+vUr8G9d08N/krew3G8KEmJdIQdTdPnSQpxpMBZc0GWWfr55s4JgWUZZzkp4
oHwQthcQe5oove3lLqPfcxOzzBKxSZYXVQotPhBVdmzrjSteK6Y0/gbLWp1sVeP5tsEr4f+5xWln
T3YOsoaRBhlIGUxWilt8RM2dWDVg/kfvj9p6v8ODsobOQWTRhST6+m7+rz9XZ/5E1cuoqhmLDsX4
qopNHmvm7aVdPxP/a2COZcaASCflI+657IHNRvdlvFH+d9eqC1t4GdJMO/jPzuxOEdZ7JJRgZwDr
oZbF+zDcQZHdLlKyMTzNvr0qZfrrbvgMbXbUvQga11lKIvDNRyvFU1cpIiGaNWvG0r0mxEquux2k
DDFa5ovMTpLkEeNyeLuqIHANAf029itqkJNwjOaGiZVqoLhBMS2uy3WlIgzPRYBJ/yIGNAWzxQZX
LDaEqxGouColf3iWOzQLFhzhZePo3CnPJc0VQ0VFrmfkEKQuRdrFNQO1ydAOB88iWW8qqraOyNcQ
NAiqKQQi4Vxub+zl9OvsJ0wH9uQm6Aw6ZErmxwdVv0ee86wDZB8zgJ9SFttd1VlycsyGJ1Wyi3Dv
xR4QgO3SNkwu5NbHnd1G7nnQb6g5OYzqX0zlW2rYmRwsSwhubZ48cCBoOV+BbhZq6/uYHANGFrZh
6TTPKkBZJOuiKRFMqAl/FXKK46Ch8sn3USa7fSf+m7k5f3YkhGg7TqND1zLo5owu8j939B+8ILJl
Y0nM6bp7/d+rOqfRhppKpwnUXw8gQjSzBLSZJWebrLnTsM8E1Rc+Mm5VvVi4tNPRufFZ2WxTA7/D
iGvJETvVoAWppV1cLPF3X5KonB/fObF2XOetDw2M+MAG7dA15cGX1xqoUjzx28B1D1Jip21oKbxC
8aZwk3BcDyTbhGX0zEKg/9C0aeXBKSKxuX2xljZ9Fp5KnPVSLvCmTXqh2g6tOzdY091iO/iqY9QN
KFXJmq4jFT6/vwEbRjYElCAJxpPpUTQqinbbC+VRCsEjIuVlb5adAZpaJSvXRhbA/7VQNeaD7lla
o79G42dUfPZKYOXkj8xA9pt8t179Fvt3NdRT5GrTl3s6GqsSuWOV/aI/BcEBSbaiB9+5qguL5saH
znZp7wPxxNFtir+HjO26BGMGojsWevRBw9q9vcHXPdfJymeeq41BLpQksQyylmYTNNa449Cjslvw
MhYr5Rvu3FioGl490CcWZ36qZEPWt6AJOVT1R4NW0ygv5AHTjbi4MScGZjem9EqSpQ0MsCoyK4B/
ME4AtrFpDG0JWz791lumZsWTBg3wSJvW0uT1H7nAJGKAaRCjX7gG1yOtkyXN7kGXd0rYMHwlspX6
nWqJ1bg2HEg3vKMO4cUucUs3Pvi2vuTSL8ctJ9dwYnm6oScvm9YPNc3laYWgxoYM/aACjCejK8k+
G+Peyz5CDhwmwKBNaaq8Nkuj3EvKgg9kV9+2f79intr1cT3I0vQr1EZxI8gw5eA5q3Q30p/UrjyI
Zq9la1Jkx6x+0xXPTfR2G2XJU+/1h6yBuoL+SvxwJxjk0hhUfgQyNl7u2pphige1rULYdZDjPyut
sAltRZJMAkcACjKrptTSc2JX8PRKbrWeYgaVAaEc4QDKf+dHHTSScvBrSG/Eq9ehlGPsphe/EhDg
mD3/ihAFBKk6mjQquRkm3kuoPNI8TMysGr974HdFzt2QhK9tIDusyFCWoPlnh6AQzag72o9LaIpr
dx64BMIVHWMuOkqy5980z+JxCBKFHLQ0sRs9qc0IJaJAZqbWr2URWWMPVtQWmrnrrP6lYPLGqBYC
7GtPzulvmLPC1iIWuUCX+qCJrcqoVRaq5cUShEDogCAJ00XJl5wRExktV7688XU0GjPj8U54PhLL
PxAy7Lq/C87wimuC4IlBZVUGoJfMB2wgUjyGJWnIfWODsBJI43YVO+lKuGLP/F20rqxlKOPVr3Fi
dN5drSXmFyr/Mdo56uh095Ht2Zj+xxSlRVBwXdTGQfP70m+dLvSHtebkVkttD569qib3NM2tpHuH
PIjJpbuoe8jpJi16UzZWEaCco1h1iBuNuHdSb9z1xHA7Ac3iEI7V+120B6967bTPhq98ePJmFJBi
TdN3cBjcSYa8USFl1hbQdzYg+GW2bKxXDDoIK62gwTpQRxBx962xE2rxDq40xdQVFXNnDKxsDYFE
5OiVQFlz6dXz2nar5zq9k2LdMNF8/2oUH0iD5jfwDUcitFeFtSs97F3NyHAZy/RJbb01QD7PoLHC
IOWou5lI0fUHt2Qg/RJB5EKIcVtWXxGHAnns2amg92WMM8agATZuG1mzRjzuXvzadsKUNQX1XjDT
12grDm/UB499DtyNpEB70cc44N8SKIEoVl/RHC/RfvQeZU93kUO62vjV8ld8ZbNAjX8ARIu33caT
M7upIntk0l5BFdtWYmoR8BFZkv8Up+MaieF9wcSvlmkYhdTMmEQmkSEIqyEKAoBCze66UOwHbill
9rsF/4upaiVQCr7YJGVmD0UPeeUWTc8MYuRek+1DPbHUAgJFrHWhD2XWcnjvh/QBvMAYbKPrJOVv
rAWFV+dtoRFth7BGmhQSWezNiGunjMW+ifMHgnym1rIGHOayKyjf6w26R8yRuLaiIajWq/Y+C6XY
6ZI0NdWicMpWe9XBk2HyLHiUAxn1v1ewPGLSMHSDNMRH7tcLV3lKZWcvM2XARWhEnvob86bckI95
Wg4drnKZ70UJn+73bkZaJ4+gFxMdgnz8XUU72X9Gvd3Q3m6bv5IJnVmfvdc5A+u1RGAdMHaUVulm
ZA9S+DdItE89lxdex2sJ8Jm1mT8nqg+qogrWgLwJ0DwO6S4fH7XRMAOPPmsN5HIIuFjBnJEO3y//
aaXzxp5SDhQ0mrCdNcCHKv1dF/9pcsNSZTsIkoVtvYJEAa7431ed1yD9tqjCtoE1nhr3okmgqP7B
IY865sLOtbuku2f1QQJVigGSizDD4HC47/sXkEBaSN7McVjdXv2VUPPMj84KKpCz6HKMHJF7Rvjf
BmmoL8WbtnrNvNf/ZmiWoJAgruDZYKgJDCceEZ4gVtdIg0EYvrCm68fp3yv4ExKePA661w4ZoRW5
76wGPZp1udJtGT1P1PWYO6zZuBQLXIAAGb7qicFZRlCTGi4nFeS+ktHjIndR9lyUdJfIyEDryA6G
TS0dO+/j9pZe6eiem53lCQoJSdANeASJEjtcr0DaDPGWNF5T/xGIU7OHCJrBHyT9GGG6TehfHrG9
PlvJGAgGyfXGqBAalCtVuh+CfUF2pYjB4vbW6W8881cVRyI5HpJcs1j10eJ147K8Vmnn3l7GYvww
+aKTz0WhMB1mEuIHslVCUAaYtDdDR3KUVQx1eAuUGMvQ80WjMwcHdqNO19qW3IdpuW8b0Ab6nxDY
Fv6dlCFcACtQn2LSJUO78E2j7wHa3reXfaVvff71Zk7PVyEwn05fD5x9RmAWGwxB2cZj3W8VcZSs
xgFXm2moWDwERrbxaNeSpafmkujHJfb6/PDOQScg8pVEP8WMtYNFqpljqCi9rSedQ+H2KZCPq7Z3
NMCuFlEVV7LP03szHyn1vMHPKo6P4CFiikS0VqU+AKP3uHDEFsLin67YyQkrAT/x6h5brQGs0pcP
KLIuOPbpuFy81v88wM/HPrFgQIajJzHcm6ZUe88HlSqU5Gr63SoUKIRP0X/dPj18Oh23DE5LPjEY
DPIQtFPQrUKQucMLyVDvLuN3orhC0l4rpTHR1jKjHAK8km4TLVul6He4AX2WxbPHAdao0b/NtS2a
KwzzkMqK0WeJPrQRGt+QigrH1OmhN5503M5HxKUQ4WyLEQ/WlwpAR/WcA0Zc5AdEaW/g+W2CLwMA
gbAMzGisv8vernPdSQxxJ5BcEhDIe7uo5aYmdsnwxbRqrzXSRofgN2Qdi0nhXX72Q0C9vg1MNJHx
lz7uq/pBsM2AmLzuGhMUelaQiKdQfdGT5OBTDFHmut0VuBaVAIeY/qny57yvdzQVOwMsare3fOlZ
mU/IdlBAVTAuAC9vDw7mYZzUGj7iDVoDq3onLdSArqARzyOF2cssCQCJpBEnaoifMLV6J/eqQ8Bt
SFVmRv7vRkH+XdYmr4UVGDVIRqCxjlkQXX1PIctTx9sU8IzIgEbV0vM6PSsXR+8khpk/5T48ZzhF
pgrTPjLUbjSoA40bLe4hBv+uSOqxTN59SEFKE/e+95jnjR1CXkJRoKeZLHLVXyl9noVUs5uAQc46
zqZQNZDk33HxWDW+EyUoVGobvWOrYGx3o2Y32qNIFgqBV93XyUbMnv0glY1ImTZiZPEmVD1QcVOk
LfmCmetv1Ymd2Tsf1kGF+i7siGx8G6CppSWIyx3JeMjA+62CoV8l/CCLPZ2gmeAAbKL/ehpnb7QK
EW8eqvgJef8rbMgfKe/vK+NJMbYyZv97/h0Wa7+XTPAB0fGOpD7IitZ188SBl/VHK0+ltUGX5neW
9n/2hg8Qxag7BT9K64wX1KSNSv61OBd//X082f3ZO60PY5pWDPDHGGJDQNAdhFBcis5gHAlLx1S1
GTfqHeRHnkfKNqAIKzvJSmPMlLcDGCOzpWRp2uob128+Oep1QPeT6bxL6GBQdCqNMbZKlj8GoAmX
JUTXcrBv8e9EbwCyW0CeJPqWW80qh3XA2vXotWuqLTiFnyjh1q+aNYIjKSFJEeEpH7bEgi7hJNfX
PRqG6zvVG1g97fZVfqWxBT6aNXzB8hDl1Rf432cyZv7SCLNSBVkQuY8U8sFw5pQAfD9e53b5d538
itWFFv7SZ5h5wSb1QX88JTRBDFkCPLU6sjaop2wkKP353YLaw9WjbpAJu0llTb14e0KSeExFhpEM
b2V3x4dfRf54+327GiSdmJh5mUaoCUknE31emlX6ZITxwgt6PeQ9MTHzIlCs6ItqipKKjLo+2Dv1
dFMC7iPiyqpo8hqqxTqVPg1KzEzXn8Iss/pkU4Ga09MVMwc3vu+FE/dzJD1RAyjfbkfHp7RbfOqv
RlcnP3TmWcDx2ntdPO0FJM7q7hA68R8GnobCxJyakH/SSN0ZLP6FI+0vCitfa1qAuunf5575nKAL
SZan2Ki6NB7CZhf4n0qTWUN9lyA/Yn0B8tP0hYIGRH+SyqMqDyujlde3D8TVd/7fj1BmkGcDWDfa
ybjSRZ2upS46eqy3ITryFOtL3DLTZbnwHiemZt6jq7s6qKcEeprEV63AoroTuCFUsBSLZmaWW0sj
pwtf+Ce3PomfZQK2qywtcaGqDx1sRn0UrVsKJwnl77I4ZgA9ayNZ8pJLWzpzGkVu0IklE1Z7+a2H
wKLSPhuoXAbpAcT2wLSiQqtoR5m5RrMr/MDuoe2W/A9n39XcNqxu+4swQ4AAyyubiossufuFY8c2
e+/49XfJZ86OQmuLc89jkplABMGvYRWg8UXuWx0kJGBO5voJRxV4W1U3FPp/ULtbp7r2GichHJDy
K5Vni/ONs7Hu5PXMSiydmENThfjZ8Pk2Vt0tmjQI5YCOD3ddUVtVC5o4kLWA3q+Wm8TzCdjEXQ+s
vQBcmov8qWE81EJg9cHudCfU/4hwdZRMJeDkJ8l1H+zjFrTxZV2o84XXycqz5zajkPoswGcoLPkC
erzwmtWRZdClHqTCbHjTuZc/ubNJ7GTBWUVp0K6nUYwFzTjf19ApT439BLkoJgo447Q2yDILMfm3
vv+x/T9Zchb2hy6NdfM4kczQUEiv3xxlMICBAuyb25n3f6rZTpabpYCxLQbCjk/IOC4l0pcO/NgB
EsKX9/HcffM/TzUL4AKyfnpt4swcca4YZjgtpKKlA8aDPTi1VYBAttJcIJuL54WVz6fRv6d1Frrp
BDXq6lieUTiIF8WwrtkeCvOgb38V9TaJmq8wXYGUC1m+EriMB7/Zp4FYOEfne9X/bLOhzGJ3IoyK
yONEHeAbl+J2Ihdf8JTdEDZYGUIPzJiGXm7aAGOCsFqFLFpIHr8LFqZDkZPpGvirBnxM/p1PDEyF
er0eGLuib6Gg1bq8evURKBZ2+3fi+GeZOc4xCUvWJeoQ77XUab5/Zmj3ESYZtroPD9oa3tThQt33
+xP9d8VZqkr6tkpImxqAbo6W5Nd+CXaAGFY+WFuhtvLrhdbr93n6dz3270aGrOy7vDL0XauMuPPP
rVLuL2/ib3koUL4ohF4hwImW6Zf+vE8M6CP6o7bL2kOZsLv2SOTK8nI3Qce1zV/GQdrhZDzQsrAp
TzcdzLYqzB24wnBdlz1q41FUOrREElmp+dWI/guWpQsH6lcOmv3IWSyOVFVREqWP9wAGOFKprgvp
21zTtrmItoYfLJysX9s+W+54vk/qg4iFZaW1UttpFW504wrO6puFbf9VgsyWmEVe0vRxwtRWgzuH
4sSN8kHUFwLfGGCSrS4st8yst7IGpcGHpnLUZY4yqDedDsNdeKBC5t+ikHRNI3rIuo8Ib62/Ieis
KpEA/AqdnryxI8W0KvnRm6tScyIl+L78BL8z8+wJ5sEcfKZyCpp4b9x0iLPczXfZSj2AGbZroM9T
rsxN8nF5zV8V1GzJWWBXuk5X5YAPvgYEPy6o1aXoN4HpKZl3eaXfQlSzpeYhLG5ljiCp/SDLVGD3
0qM5Fsy+q4VP/He5/+9KfBatOSUsiRhOApQGuyd5nULoqLyCrZtT3yreccC4lIaXXt1chV5wAwoK
FT6neANnvf7a9KpVXqw1B981ZADkTQg3LKf5WCRS/rormz3rLJ6ZTQuBWINiVwW6vEKxfNrZnRHc
RHBjLUZPx+S6DD7UCNedafg6qpmdtc9Qh7ES9UMB47RO07dARxAokdoA4Lz81n/lrdnPm1XosIuK
Qe6qdWCxY0f0R8cI9KfN6vIqC9GFz4LZQCJSdz1eeKxQS/Qq5vSHhRXOfyjCgIYNvHkMZZanJAmN
iMgOPvFMvNKi/qMH4rvXoEqSNz3AYcpd2eGmZwq1yq1o/sEqeS/z4AM31LdlNe2nVtfd1m+vR4EL
Re1bY58xOovGl06v7I2gOt4zvMHw0pZxkTpDl+01g+wx/nQYfGJ8Kl/DprlL9Oo6bTtcgD5WXXCV
SJizhkpgt7BxhVNqakMVB0ZSqmrBWvVdB7DBp88y+bq8G7+S9s9b/bsZs0M3guctI/j97FrtT5iR
G8KUT2jberEpNoqaXVGAHi+veP4N/11xdo4ijfjjqDFsfzNacXMX5wtT4fMH9e8CsyNU6zBN1ac+
2qcw0inzLz24D6uFvnxpjeO/nyTBse9pnuYIEqRWDqER22XB1xXUwi7v1e8+a/Z6jmf5ZJ2h6dM6
Y8O0bzurNC2+LzfDbbBtCAosT2xRNi/2Ib8r5Nmas9wVcxblGccLUlNb2+qlU9wQu3FG11gTabeL
Efe/VFl/X9gsc6UV2PR+jAUzhFyXFJb/Rj0CZYki2Bzl5Y6zjtoegQWBFGDjBnbsBjAZdi7v9U9o
+WfUMnvuWVYLjUnjUd+BNNqYjm5+9H2yYVOYbbLQuIMR5QZCzDcK9+/DNn6NfO71fRFbPGuvVN/Y
1F26GVrdIu24Nk3fM6PJ8wkMGUbcWPvx2gSPVwSp66fQclXehzED0qpf8WS0W3BFq8buldzmDTn0
zeDmMVmZtLmOY2LrYMVj1O4ADGRJWXpqrj3VZuFkSbYwSz1/3OC3ZEDgDtBMffYmwLRvTBr3055N
tr/S0GRbcBkKP2C9CaURh8HnwwYbf2HjcYZ/7fvJorN97xW4ELYl4nEZ59DPMDFi1ReWUM9XlP85
YnMkZpVWHJIIGd8xFTdvdLzqk9ShJYQbDUgxVS/d8aooA85AK24CcVd0qOeTXTsmbmF+FbhM1oJq
nYBHzvDuS+O96A8q2Q803opEcYzpDbOpdIAs2US+4Y1iTRlSshF+aKxb5dlwyyFKZGlm8aa2yntW
sLuahE4i0SVc3svfihX/HuI5/DOvghDhuzR2bbmHGQz03R879QF2d3bAE3fKvkvcMQ9QZJog5in/
EAEgTpHBwwsqH1njHDmMavge46BSCEYVUKqYIEJkZ/KpMJaEFhdyz08gOgluTQTRAoM1xs43xk3T
/QlasY760FL9xsYoO8kX6taFzPNz+k/WK2MWR2B3a7ugAxIbRinKEvDo9xx/tv2z3NPQnA7+iEeC
LOia0MMgtI2Oa36efcBgb5V1r6UE0Di6bZJPljTwNeqtEvDPcByBVRBHwC4YDhYdKxvS/iCZh3bl
+xuiaMS9fFIWqqCfMvhkM8KEyN7Xq3ifiN5WCNlkxo4RdK25sdBFn08oKoQ5cO0Ny+i5bmjUdSFT
I2XaKw2M66SsLDbcNOXoRTESWKV4Bv9DxsguauLpk35fVdS+/LBnW+STXzBLo0jMDBQDVDkhT0Dj
gZlUOPhWrnKHy+4RkP2Hy+udDTcn681SqJLQidYs4juEWavDQS4IBjGEeQr9rJTnoaz2Vd0tlM5L
i86CdyQIYC8+bMJJdGi72qVVd014jW+3W8PEABKmATSFyoVVf49Jj0f+5Fln4RsM0MzgeRLsM91c
l+zDmErPN6G3kEWuD6ay6MsrSu5UX78ypsPlfV54r/Owrk6iqvzjF03xjTQC9JXJ0jEzHYMMeL5x
4ZM5W/T9fdJ5bK2gLcGaEqsZsEHydQHouAI03OflZzKXlmH/1nxlJIc8UzFHAxdP0I8+7ByoH0EY
LYc4YmwrATxJqNVOOvSnoCI4mNbEhEUg6MHIupV3VQTRWvPdqFAyIo6QRIMpfAROIywLA6egL0x0
gJvcT/Vjxk0oLZZbHt1yjuF2CMHi4N6Q6yrGbBKpUbLQgrORTerMMTQYLsKbRw/+9IXxUmsfyBjQ
veksU/sojWil9Cja+Hhn5DnkbG58CDQPNbWz6q43nsbkWnaKPTbrhKZ2KCCqkLzU7Ztel9D0+Yja
D80k0HuBDrzu9cG2BcQ3HHtLAoNv8tiDjLtdxMZXzw3Yw1QHuLCjOSR0r6vxfRxRKMgzuwfUJPSn
FR0YEJOjw8ZuFcFc2wrb1glqEIaN57jCTWkCIeHLr43+UKx/1zH/CXPz9FKLOi6FzIK9ESrXoiLr
NOZbSrhV629BErh+BR2vOtioSnsPPtVgwbDSmgKCoI/hRjk+xbBFiv3ayXTi5OQhQvrukzcR9bd8
arYyiLwyTp1Ram5MdIrb3o0mj46n6TrjmJyL8r4Hp8jSGWjbpfAG7VWMh8r0t4KY96S8I0T1ilxz
UhOOWjlzO9ybYGS0FQrgZaxzwbfINOCiIm5DUMaNimwtwnFfZM1XHLZrmGXbFStemrixoVW/jgYY
xGrogouvuDFh7HQrC9+hbF+JFe9TdwQ0jRHNVuJHP0tdgku7dBjAwqpQ5RlorccbcL7susi3UnU0
DNwlVqmnyK5ArKpiAVzngwn8QD7uy+RDDqUb6cF2CIcVa24pgaRELNEcJxv4rK1ryKH5kloJTpwR
yMe2aB96Rm4SaP2UsbhpyGS3zLjtcVHUd4YdytItFBCLnzl0J6rCdMLqpkAq9uGSGR/qEi1W+Car
AzySZLZN2ttAbLLirkvfcliwkAJW7Ub2cLTA8CPUrbRfjzUOdgY/S5jyNL3mpXX0ITCLLavOHeSr
UBuInGZW3pU26MZ3oz6uBK1vC19CXCp+G5N+20Ju5/K5PJvnT4LWrCIxwJLER5Xw3cRewQaOLUaz
23gqoVD4/6tS8W8imFcUUVQzIZmM9v8jWo1XiZkgEIDryw+0FB5nuXzgNJ8CVsb7rvjMAfsd68Rq
w+/Liyzt2iyBm4T0JRtDvks0KEAp7C0l1waK/myi3uWVzhbBJ+9nlrUlC9rcGJFUym7YVCjFp2Kn
gn/cjcFqUEavzZu7yyue7xFOlpxlbIiz8lhMWFJXv/2pc+EkVUDWDFFeARmspv4qDZBI/ZDAJUxn
3pinT1niX1WV6kCO4Y+q56gTVbJmPzLNSY1GoTfZlkHFxarRQfAEkUJSL4MK8+XfvlDjzCHZdTER
0mY4zVXiv0/xdJWyfqO20qK4pFVhelVRuVbZElP//FD4pEc9HsqTapn6XTglY6fjK0JBF8H+CuJ/
GpNw1x7fYgmfn6NL4TjgxvYJ+oyrJoQqBbkT4VbSJXuL4xf7O8/8bdJnH8AYKEmcTC2adAAaIfWV
QJ338i6fH/CfPO7s+Ke0rmJuYIRGy8mOzemu1DVcrLxyp+yMq1wXXtuP9kQi9/LCC482pxxVUZFS
w8T8ocWphIOYSoOFNP1brvAnSv1n9+Y8o2pMoN3nAxVacFyP6NxSWQI2B7lHi3UPq7QJf9k8TEpo
5zB3rqbRAZYSamHESeFzWgqxGcpPtHjWCDYtwYVxt8WlvRWqnzBot6kgqjVxYQOssPRSjnXfhfdu
zOpCs6BNXtYlBvDXnXu0BSgxl9Esc1sDb7E0DfvNx5rt02xMi+awkklPCISrGWBHcH3KLW1TPoPh
Z/sWs+pH4za7cqrnyyfg/Af+9/XM0lVcUQ0RHg/5v0lErI63PEtwkh+rv0ubOfugzdaIeqXCbUYG
CfcezKA2fgRYxmjeEx1ap1ujvp8AHMfF4kYd1kk0rPjYuGFzA3B9p6Is9TEPZV4YHkRxradi1RQr
0j/5ULYyKmEJODMPNACHtfWBsL6LwUPIYxw0shAQ/0v79XfDZtGgqZPUB9Bb35WsxbQeJTuKp7oA
olzoqNP8DUzgp/i1z00MDrOlM3m+Afu7+ixQZCCx4HPBNg629Izv0AZtHuh/dCDSxkTtOnNMZ1iH
q8uH5Hx2/rvqLGeaPkyv4XYe7fUwBD3105wwJG5rx1xy9l5aaJYp62iItEDF+D3LU7sXn3rnu10P
zNPSncVC4JtDlxXCoSFKmmkfRBsFhjXR++Ud+y8zmP9smTm79Mp1LUYzPiF45NAa9iWGnlDMxf1a
EeKGODzqQ03rojDWiSrdGtogJFGXDstCAJsDkZvUiJJUx6DXB23Vga2BBy9a4tK3BA3aOtu13Fl4
6mOQuvCVzwFy8Pg04eaJ98dXk5s7+X3xCMVPK7iDRbpjvrJFeOzZ96hDfkFAeBUuo7OwApUBXPE1
QttB0R3D4BAGIeU+gKhGpbpF/inKayFvB7HLuusA9Rd7UjE+vvzQ569TTn7DLCJUZU+GEnrn0G7T
Vs1tdsvtYovpQAopTKB+PN3VYBJE3c6wmk/IVxbOcvpY2odZXAgyQ2qixG+I9UMQTrg3WBJtYudn
rSfPOYsC8G2HcL2RB/sebgUjdE/Dxt/m7DGbBi+gphvncEjrdWdQoLlQ4j4VCK8+kHesjBwBYQ5m
YO4B7YK4ho+pxDA4fwCx+lovoHGaJ9SSQ71WFbbu02hbx9yBgKhlTqu0IC4wlzeYgVwbESAwegpV
gfqKZu0NbNdXgzBwfQ8phCKSaNQ1u8Pxrpp3rcNGgzZZEXVTt4ChTP62BUHInwAof4xBCGi1GFol
R0EbHSNidNcaqTDrqLeBCB7GEJTV9oXH32WWrPqYe63/OEE8uNNjh5RgQefrRHkjorb7bIXfDuFi
Ac2W2IX7sq2q6ZU2affQc/ISv3MVAmcsNexXGjkY9U0McTiC25cSV7JZw7Z6nSP1YdRDt4xvQ47h
Qojb7MEKk+t66FZK4buRmnkjD8FFy+7GsdoO40uawKAlV1yz1Ky6CYAOgqKDuE+pegNRyw0f4QbR
qNcRWaklymVq2lqYuQmkBHxNODEhIHtm3cpsQWzt4LpQqTe1LBxg8uwAYn0p5W+gcBx04MsMVtty
Ar2jMZ8lgQSiaN66UrUCY9rqRDmQlr8ckUCGQWyQXzqJllyyexPOuZEp1lmCHF13W72nTg+yWM8Q
Cc3WMithZ4pwfK0D7j72EpIeoOnY2xBh2EhTbitZGhaQmi3Sa3fwG0g+cvpZB6T1JqMvbdpDl60O
ugqEfPEwjcwth9YLVd+pAFZG1WD1TbsbIKhoYCyF+xUrVrXb0RwtBTRfcRORm4ZVMJuY3MzsgekF
dxHiDhkEicOqcPNSg855/VU1d1IxrFTi0rF5yJptQRJo9qXXmjZ9hR2/hmzAaAWDui/gDiDbYhMw
7nJS2DV4iMXEAJPv1n1QPmvQ1A5U6sLE3OLjh58wj/sAZYJMpUMfOO+i146bYEbnC7X+2dz69/P9
ESU9aammcuJDzPD5mpjEBKUGNeEjZQv+Wtj7yyHxfD9zstYsJOoSLmFJ7Gu7EULeQd9vQmjoJ4N5
qEew9ODj3gbQ/xkfk1ZbSnpnU9DJ0rNI2OtDYLRGeIQTwbSvhdSZsZGHbEOlW26z+2HNDpcf9mwF
fbLgLCyaSgJKnCymvVEhYsAqicDDhEDJLphy6PSPsLY0LLNrlvZ46UFntVLRilSVxxIGpnTItqVX
rFq0J9oLs2CS5Cx5hyxkmDkyLJj0JDKgTr1vNMgJfMbDkgrv+ZLp70byWclEprgoaI95buNST7MR
DFbKBrN4l62BD1gArSw9zrF2OvkazBRqJ3mFpj5JRytEXcbSBXju4vMcX+DJEgMUazR1DGI8z+RS
B7czDr096hmzdeAoC6fwfF9iwI6IqrhY04zZceBT15aBKPpdUfuOHJmlKquo2kBkzzKUe14cWuUm
yR6DbgHDYJw9h38XnpfSTQypqZFSY6fS7zRIV7wKrsMgPkCxcrDqUf9q4lr3jDq5RdZ8BcDixveT
lxygP6/uGLx86uMkXBqoF8Y7H9rFE2UYzDUWrD8sY3wyzHQlg9RuQSIk8WcgrorgNhMvIIJiCvUg
OpgwUvAv+KYZKQbg+KP2lGqgbpNXjLqFvqrylwYPDzP18KijXoFSDr6iui3HflWxm8J8GJJ7irsP
VQJlZ1KrGneCC5QCwtKSdxHAH00/ThwS/dAPpSXIk6Ksx2GvVgOm977DIDKkYDBm9uIGOvLf1HwM
IygiJVswazqvZ9NNM4QbSZtXrSlX9ai8B4IuxPfzQdekFCA7+LMb8+sykRp1i5ubftebvUuYvIoC
2JXn2xza0GEGEaJip/u9Z/TN/ynmnqw8+5jQtHehRHUDTb1oXQTPiIG2dt05QEayXej6drQE3jyP
nDlZcvZxES3zMYeLeswtorUW3v/vkqpdTpvI60H0XHrKhZDBZl9Y5I89SKz5tK9fyo1ZbiI3SJxo
NdqKNzmsWRnSgZuMfTm7/GbfH+dCf6PinPsm+wwSwZFK7iDAd19AcjZlZmG3YbdXiiG1Sh51Tkva
HUSwYIludxr+bLaKBRl8m8Mvwa+PwItxvOUjDBgUlH/tEiD+N+V29htnkbsMIwLyO24ihu3wXRyG
1dE1sd9Wj/0VvkpQbqWbu5mnXE0geayMhS1aKmxmpy8rSMe0MQoAojLXurxqtW3aZjC3f1x4Fcf/
6Fd3e/Iq5mfOgFeuVk0RArpih6/hj/CCvNVX6DUhNrEwdFk4burx30/ShyZNzUCpDJiWApcbBRP+
5Q/37NadxO7Zi4MVZF8PDdACkFX2qFPB+RSaqajN6qvOAyP2ofCGdebb06JnzvF//rWXJyvPXlqC
EdKkZ12/C0i/VdKPvL4Lxy8z2qaR7uih6hp9sm5w0s2MOZff4/mR9Mnas/dYCF6bYTD2uypO100S
76qwcah61yRY1nytSmplI3E4wHclbtsbeFqGMDuJ+mzDcekNv8htbvo7f3gGWxQqfV6slrckjQI7
CUGY6KXjFzX0J8eFCHT2RJz87tmJ6Isk7Wu4kUEi9XVqcGFcLcman69ZTpaYzVNkIQYpuBntMY8P
1nSNzzizdBtXTOA1RrslCtPSE836BLic5TDm8bFc935kFA3ZfuFdL52zWTuAUZAekgHnrPfyTXXb
3QDkrYGMNQQI4VsC11NrtEcX2pCYkXFLgyxz+2YMT+lqKWUdV7p04md9wjgZeZ36eHsA91gh/xh0
0wqU1FXHjcmeLz/20r7OUlVf1FohzbzfDeat3jOQeIqFs3g8CP/9aUCw+zc6qUSrNArf8l3WfNTA
fQfwgOmUP5cfY2mRWXgqqzIRFW73d0Jqdq0P0Fr87tFNXV7lt4DqMX3959DDyfPfZ4HnQUVq2ODC
Vbx7Qt0XrHMvdIAckOoGUt1bagc2Zkx+hvoTLt+lc3l94/jmL+3lLB5VOZSg0tQ3d1om9v54mzb7
gl6H2VvOdUslrTtOB02+keaLt+hqpblO+XXMd/0QQ5NR9SJAOcp+XKUQmKTFa03fCaTGyYCC1Ij2
PhvXDRn2cccckeEOjXV2DM2/NuAIfpg/gXEQ01suX4b8iXUSJkfjxsivePonGYpVLq9kv5/Ic5i0
GGoUrqntTYFpbqBt+3ZfYqrSDt+l/8c8uhbBh7Qf3zpAigLCj07B3Mp6qBjicDStXZulrQF8I6BV
lGJ7URYaOUSlwwmSg9EqAOO9KG94emPIu4a+x9V1xp7a9hOWALgy/Kz4H6Y9DIPXGL0rMEeXmdSt
wYf09+U3cjktwnL+3wMh5ThRKfH5FEAMAaJsh80nYe9sWJpWXP5O9TlSs+HUp0WKps1vDjXGBmW9
VJsvfUKzCKsStah6v432qJBcX8d4jJZOoNULO0Z/oOq/DvHfglyZBdpaAA85SbNDGzi91UFGrVQY
1xMrvxTdh7ew+AoI+eYKja9h9DytuF5IO09N1RJD1iPRjpVTmvnOPIIaOIO+eGaE8GwrxEGKft1N
FCA7Hc5e2odg1AoS8tH6AneIxVXCoClY4fJLfw154amAs6cacYpsvGV0WMdw2xgEbAyBjyOI+IYG
C2aTAjpAPOHfl+p91Q8YQZtWifaw1CGQL5ntt/dFtGPyuQaiqBHfLYalHRgBsDG2Kv4dqR8DBBy1
xM6H2M6PI9m3YOo8Ciz11H7LoAJ6bl1GN8H4yaJDxdZqyZyuwQIYNgTqY4z/S+GgTwoBMNqLTA/4
G7sTX1NaWQNERnR229KNiWVD/zoOn0aogw9HLVkzsxJO3ah9KMfUyaqn0jTsODjQ4d0kX/BhU9mL
0jXWJHBrzBtH+hvc62OUrluQh4IZF/KseQURYotFz6zCNJ4FzkDRTRcfACnlegVMTOPJcE/7q+NF
qk8fG/0qDkOr0g56ItzAfEyi3cA/NfmdaEfPbBD0pg9QRJ0AiuJ8utaqTQ+OFoHwjRKrTtZNbjFo
XgQn5vqrxkCHv4ejtLnaO0O15jgtpKitCCPxCWkxLLlj5MIueOpWxLD1Igac/q42Aqsxj+5et0lQ
QvFo3SrMIVBvMdMryUEQoV+CZm6aal4MEeU63vvctC/HhvMl0slBn+XxOJI5JWQkdzkIsTS8ZYn2
2I1sTSqYc/R2IOHdjCkgFzccbpR+lizYJ+pneYsnP2CW3I0spjHTG3TWMC0dQ91umnTfDvUDWj3F
UnL1TwF2ImTz4PNkguKImxbK3GLs4V+b7MuyfU2jzoOzJiay8b7MilWq3muDDnlbGG3F/SozyApD
+PciHa9bYBf5eK3pVyMaSiJxwRC8mey+GyG+HH79IGObEnrVr6k22FkN751qr0CjPeVfNZSpMc9p
KfMG3AfFcOFRprdev6UNBbMyX8s0to9T6EF7yeRhoDdGwa/BBnqRzeDAC24n8tH2i2CXGK9tfj8q
ncP8j1wWd2NUbTsW32jj1+XXe7ZK+7u5P0OWk66r7o2Yqmna70AWemm7eyMUK4V/M4CBOS5pLi92
vhM5WW2WaHzdrOVAFXI3FeyA4SdCTJ6voeQFtXZQE3Wodqfpsw/fDD7k2zo31xWYWH6brArg6dtJ
rhOtug5wqSLUdhXCul1B86Kw76Q13RBNKYHItoi+G7qkfH88ZBfC/Rx86OsD14C9RS+Sc6vBLU6C
TqmdVHfIoY0EKtYxMlKyubxhZxPzyX7NsllqUrilBRg0NeTOqN+5/x03jVXEC8jK82Cck3VmyUzn
oueVwjvALPz8yliBNdJv9KsG7aiNZyusAiI45uro8LosM3M2ZZ8sPgswUelHaac00T6uHzINYpVR
6bBqWDh7ixO0WRjpYlSdDSLWD6m8qq6NGDpxnuHAPM4Vts8+QJHrFsdZZ/uxvw83BxT2MIYXitS7
XTUyB+ZGVlvAWupY2XHmlCnpnSSFyNbAoBn8rKYLw+qz9dbJ6rOGQqoZ8IwcX7dMkATJZ4fO5fIJ
XVph1ku0ssE0dPJRBiUcRcobN5bC/+UP7+eW/iRAiQqAbdbjEzBpaGch2VKQNHnoEPYA8uTC0yxE
wx9k68li4GWnVa9nWIyB9c4fSF44aftHB/CSgEx5eevOiw+cvJ3jh3GyWqgGpQh60u0wlbLhvOpj
EPVztZ3v/eFeq+F8lY1uMm5DDD5Z+UigEq0LQHgXfsfxHV2IbT9R++R3BElaJjlRov20JX90b1xz
J3+iNmKct+znvHRgZqGmRPyEFxFSQAcpciO6LZBwF57n/BJcQO5d0ZT/sbA4eR5cGfGpIHW0F4AB
YdTF3XGt23ikvbkCrRUO2TdLw47zMezvksefdLLk1PTTBMR/v9NMMGjaDFDn3RCVS0/2XxLo33Vm
R2YAEo+nQAbhc3uM6Ieu9W7ZlG7j639GTW0cQ6IcG2EAZZV+I22RZrdRLWyU/4otItUA4YIFq4QO
j6kCSgv4OJOON81vR0W/MwrV48Ndnr+3UL1PwE7IWq8bHzHn6Mu3sX3J+CP14W0Sok2H8EddHpQh
hqfGWwdN3CwKPGKmblDfEt+rYSivFHdB/RoNT4Q+SY3By8HRqo96uukk5p+7cnoxtfvMeMjNPx1f
t+aj0UNo52jB1/6ZgmvJDz70zhrZgPxsQFoos6FOzMGPTQygHCarFvcie0+6Kzjr5vy21J9l18Ew
6zYF3CGuD1EfWzp/VWn+pJjrENiIyN+IKPGqwd9ISAwa3wmAto0EMCX7E7H3tAhsgku1pAYAk362
WgW9Kt3KxPs4PXP+PkAHEc1JqTWQjtjV2IJqeqLmlxFDzioorGY6iKpxVH+dHBH29LX+jLEPxvg4
9d8DkN1xuoC1Xzp3swJBmEaqwT19AmXMA+mR5rda+Hr5c/rx9PkdHv6eudkXO/YQm4EmUb8Lcc+W
YroWaeAcpQKC8WDOm6DICPoGEjk8WIoN0TcdVawa6qcF3/fVMy32WvUYGx815sM1AGLAlHgFVLAE
arQMralPchuW06TGBJZ0jg4UUKSVoOO/jMF7eFTERDl6dJBuvgvUWmbzIgcI7bavNfY4gqMeLQEf
hqBGUhziBD7kP9bVlpbqtqGi10pbq2j+hOj7siO1/qoZ32MoYNR6Cxhp6YgBvReLTVtkMK/uhYae
PfX6IYd306jagUa9JFDtPvm4vK1nay74R+rQe4Hmi6rNtpWVfhJVVGcwBJ7cALM26Pq98q/kzXeg
7bfXt80nEOpZtFqWYDh3ak6XnlVcWmMEYxyYDL2vZkUNyBkwcG+nhcx9ds54usys4qIUajMigp2G
cUN2kwsu382HyAD1Jm7lSHwQTgpNn8jrroh3eXP5rxHjP9p6vzRYqN+ySG9HKGWrICdmmI202xEU
KKO8ampoO6AQy3A93iT2xLur+qiUFlx3k0eVTy38NLTvSlZXZguAdiysOgKXv68dVpfeCH/a2GQu
gFvOCJXtarirMrpPqkMMhCBkRyxm9I/VeK0QqECJyRmLbteC0Vakpa3UAItB/C3lOPLkTorrCq2O
GbTbOq1XGkRXL2/D75p3tg3HzH+SlkSg6elYYBtkX3k663BZ/TpCz2rCA2KiMNTFthogIzG4gZK7
E3zcY6DyLv+IX9l49hvUf3+DTloThw2/oeyjlfr/SLuS7cZxJPhFfI8LuF25SrIted8ufC67zH3f
+fUTUM+0WbBaqOm6zKHrjVMAE5mJREYEso3RKzd/ZoLJvmQYVRWsNqDkF+409RraKrzEy1sEk3cl
rVCGlPJRUprU7r7AYONbfRU4ypX2HoAVfMuHEPBMMqG9FqO5kqlEQwhVaXSrAySl89tGI8wvgZ35
MkwEWqpCLBZK1YgPf9PmgxNj3L0tXvVJc/r58byx730kxhoTdGJ0cLJRgDWAmDAeVNvha3fRuLJX
evpo8Qoyrjkm+PSCJIu9Rn3CJ5/zFXpzNgCg6K5Y3W8QlnLiDdtGGeXe0Be6OEhUWkaQ/IhHyB4D
SiwKgzuQnQDGcs5+fgviv+4nO/7SB6Ro5Agu2RA3B3sLqjg76cDOWl107pJuA4zROsBv27w7Lcdt
jju/CiqTmSVxRx2zjGdLUHQrmN9l/b0tgItP38+vkn6lMy56DHArW50YyoYQI3gUIkE7P/GrAAyp
yYxGNZTJ1GSXj8ZGGv/wZBxvbiuzy0DyCPUK9nZIrusGeCQhfEGxGppPsvj/TuYx35EJLUVbGIk4
wVHL5qdJdoBic445zzeZQNLVUZy1ARxFWa4jo75o+tpug/kVYA1B+QiL+/OfjBO3jnXPau+aJI5y
IBVBB1+JbqcQqw45oYTn+UwkmSo5WzBPIe4HVdoXIYCCc/msQlT8/EJ42fM4qrRaiVp1Y6eMsBNI
DQCJBnryJp773nvUnwvA5wTD/yZB0ZBcI7T5Yh95ffYvdhMPckAl6iiX8L+/Zs+qazpoS+A3dB0k
DwcPw3Ac9/hepsEB1yaY7RQSqdN7iW5nj5l9pXSWDCBFo8BV6DEKZdsE4jaUbsJqQbt2Uq8K8AyY
rXxL0trG+ynqcMGt1MbLiPJvvsD6pzFBvFHCOs4z/LQxsqsA1wcrcYytbg+fumF3t5j6euECE0/5
75dNk33pb4YwLwilyqczQppd212OkVIHr9Ju7hQRLhRXCbd/8H3s7ZePYLKkgWajDWYlYqWUbwOU
NV1n2GaB23SxEaIbLY5sbZ7xshHdFUlmG/N1HNzkc42eM6r3Gc9FZu8SHRTZGeew0ejARuD1dsi/
OiBa882k0R8Grt89CK1Ig1ewGnzY8ZZz3E4d67Ul5VdLY63OUUBj/WhPzowdR4MUQ9742o2ngbAd
Ays/A3e+4Ul4H5PzuSVSj1id86AqlVilAbISMtwmwaJQQ3KxcJvlIqg35fgsxbE9YRrq/IJ5jsYE
flMGcVFFHY2EjU2Wa9OInPMWTmXq9Y6ykd8sxSikgXIh78M0+UldYZySWCSf92bZuuetnaT+1kVd
k1UoKOChjVlQ2AgkqjLgTDoHTC5byhSfQinKDtBjT++h+2qLOLGo9XyO4VOeY0B9XQQszsSkMhMk
EZlEqRbG9kAbfuXtAvzVD0gy23ieBkpUg/hgYaUeD+N7ssRcm2UCpxQlUmFGYotXE1ygQit3h82x
xnyerviN0+8cAQgRa3NMMMwTLau1fPnLnLi4pPNIjYBIyRPBV9uATc+JJjf2eAXf91bFr5Y1Zvip
Q7LVR/NoWcSYXAQV5QM9mMGdBOrE6WrBxMhPsN9A25uXAU6Fn9WiNeYFI5NzJR5ltT1Q6S8ZrzV3
mLixBrstrSj06HOU5hbb9MD1qW8PN8yambi3YHwoVQp8XAoUbw5g0wNTpGF1e7AQb877r3LqnK4X
yUS+2WxKMxUkLLKMwEswOYV5RyCgCdrWfHxJFwhkQIZAzVHLLyZekVLXAF5LkDcyBjiC5EHNG6vK
IOGe+X3+CkYWUD5CP1F9EioIw+kf83AVZg1mjpL9MEIyYpbtsHuN20NpxgABxFBB7CBkVG3TBg8e
5xf3/ZWDbiSakBIgoZKo6swXxK+PiypMu4NutlA0NjbDCGxZb4uyum+7FhJzGpAbUfFWhZXXtNpG
jcUNOCEulm7k/JYjaIeN9OuNpiF5Fel7SeujURnag6Lf9klsQ1juMZTDD2O4zxLVlpOfclltxqSk
NEGeVnmjmLglKPqVSfPpIMoMaZ4MMsBGdZ9XgT2Amt1E0s1v4ug2aKBcUnvq/BjOd5g0w19PQHIU
b6OaeIsg+OgiuK0yWeWyEwPNCpLHoAaBp5DmvIBIQ8G5dTKRuI1NRazlqUVvUQQ/G6hO65+YkDEy
C+3SHxh6hicnG7BNQyxd8aBe1XNcmvcDmMzTGMsso5vbHkyigUoWXbHF2KURyLXV+jBCvFpeHoWR
13Ck5+Tcspk8MGSYVm8jfN7BI+DPv8fYlAsq5c8Km21pG6iGcMKTTh3mnEUmBcidGYLfkODkphBr
VUPwjz3OM/R1gdeF7sP8KJQ/NYyYD8WuRH9QKJ4X5bHpQQYS4ZnoqokwjqvhjIYmPg5OsPkWIMip
6Phk5T5KINcVuhKgkjHeb6RicTu8fJryS9P6fednKMS7FAFYrd20XtxyKHxDgcb64CXzQ9w9hJgj
6kG6pQNcC0L6HjxSJAWaeBwtUUkAqvDyjFgBknR0m5k/KjOzFSkGXaJg5WbnGlnsCPjbTVs62nAx
6g04xsA1qBXbBO8NxRLdGsWzSNEXXZcdZmgz2Lo8cJp7vLx3fJ9YHVpJi1PIYSI6UmeGTq2C3hEo
IDCkHe5A6rgtXCJyHZiX3I9TSSurQzsFpI+ReFRrdIHg7X2qyto9gn/jKXZ4jvQdzvZrumGjpK6O
agE+8b/STfRc2tDX9Jp9exdytV9P3mtXUVBnUluZVjmUxvT2kGzzW8kCOnmj+IhpVmeLQFJyczgn
lepMepsUEkkKQTAoLiluMwduc7Lrbef/Rr3ACQHHA7v6bGqb1brR0VSKGrR6kTorR98v3xpe84As
yEVJyUfKhTMhQGdiLSlII8otVpcluQfRcAwH7oIqcATDdDKkO2h3KZCWCpqrNEDtjQJ6A/rIz2pa
oPKTpVD9xUSUBTjjz0GtkRzC4UqPSvDuKPp8DbrDD9CmX4px8hYDsueIRgMV0gDEvpGmKDao4V7y
0Igv8qRHDusA304DkPUZ7QTCFszvzsl7tQDf3erIvQk0RTBp0ATeUN2ruNrn+kYRHqE3ZtXBeyMA
L49JB3C6JAY2T1H9akYkCD96MbAwzo97pzI6Ih5JtQ7g+2K20qS1JB3/bXpPzcYvsshLRclJAgDV
08e87+0lG20jAwVOENjFtJ9HY981GDavEYYUFyTCSSBiPBvGc6uCLo9a3WjGDu/IVigDqCp8lPqt
lN2mQ29DaNUzhIumnfwCPIypWlkFph7NWnfBNuuqceASA5IwpHGLSLCjCQ+y0k1CXvRZcvohclN9
1yg/ZfWjqR/MTMSoGWYF562WyH6HJ+0WT5skNv0RfKZGjxqpmjDglztJOrzGmQnupcIJ5WxTDhc4
rY452QPYKw2xcgv1Ro2ERzVHUYox+qnbReHPrtCh6YxpU6o2lEMeZOlBAbAh8bYQe2tYwEI5t49y
7gv5zhgoJeLigMoBkPi0s7owfpEHbF16N6og866fEsF0NLOr7FJVrhJQXgzTnaneQf/YmrK9Ltdg
BGhJiDnHj0a8NnQI2Yu4Do1veFrywv7ZSORNXJtgY65tTF+nuE4L2QBVAfBTh4lrqBdR6SsDBDDe
AuiINvfgerHzubfU6aEC+dliXgnVXk4ad1Bx55ju4n4LUkmL6LnV6iB3m8yPqSLPc97eKWH2nE37
OloOcblPSbcH4xEGMmB8eo6GYB9poBrAuHvWzjsIWDpjeQUxRydf4ge1SGwz++izn10tHgTS3Z+v
Rzl3RYM5rrPcBWDfRo1AxNcyfWzDBZTEnJbuyZbaKsIaTPmj1hrYwGNEoc5J3+THFAMo6exIwlE7
bdkt8G5bTG1UBITKp3EvbDSCn4lJBlMIRVE9K3OMCzG9mU73PXBuBBIqgt/e8ef3OFe0I9xjFXKH
vkpMCeRhB3H40Wq3aXZN5Gsh5km1cLIIC/jWGgGhAug97OnkaI8F4PIpEHvFDT9DcqpXFuJNQJuB
QRusKNl2W2WD+sjDDIrPK5J5SZ8lTdIRcdvBRPWYbYvrwhs277Mn+DRNcXMwx+1ZbqRcAV/OIGH3
noFD8YIdJMY376BPqLdQQLIqm9tU47ggS41UCHj5r0sUNKMt2sEnbiD+sAHs0G4/fkNUh1OHm8zF
zlTGHtwyHa0RA0gUFodMhkrhgCoDcU57KuzMhjb3+UjCq6OORMsrx5eAjgWTFfZ0vtF83esBAwb3
0d3oKJDvix1uZ5pzAkwmqiyAjxZCdWxJmM9/1VGaZTwT0Ctwwd/04nImgrDvDtA3gTThaNDTNjj1
bbd40fNfAGAdOn7tdnrsJjhOH6Fg5C70pO98tQzYpg9Ie+REAO8bfAcsXh/0ZKBARfqwcid25FvO
d+SZo/+++o4GoCF1F4YdWj0lLhNuciCOfjM65qfhVX7gnjf3nT/r14aIxpTDaS/EkTLG1NwY3HXo
x8jgBn5pAb1zikNph37xSBoo9Npyc6XqF6l0DaQtHnK5QYG3cObU5FoWFX2ZgC8IZ1SNccehtTlK
T8zW2YCucaaRTz5yrFpBbINYNds+xqB3h7gqgbUltjFEB6sawDBW9RK7gov/5Cq1vSw2IFutiO3n
OtfJG8LKuZhTFCr6kqYxfgR1LnRtqXcRC7xZ9/javzHefvomuTLIJOO+A25UFI/fW3gnbumnNngM
3kSHdi+5qf9kNl5ZYzoSmFMJ+qyANcy2g4XuUaO9F1tD5TFsaiDNUZGDyAwjK1a2+3dN05VxpkU9
xAmUrUqcJHHX3GfOsjHd0SMerTp4EepkQvsyxd7P80BWSpnAd+vsriyCH5jCwvxBxGspnTTz9bSg
M95iJOFQZ6bZHvJacoHPt3pIZuTJWwK2NQxNuxKY0fIsAPU3YFACepgPMsCg8ng9LzIHpSGfPK6r
38I4UkfIXBQzStcZ1OXTqyEC0dZd67V0r+s7AS/t8eLUGnqNwY8qri76NLJHMADWxA5boNqmi6i6
zMzIShfJjqO9CTHr86HttKuvfiHjfGU+ZyXo32gXQ+qREmsfQeyeStAHwOZxQ+np3vLKHuNvUHyV
BWVGAUUplIbWoWe59/rYEh1kCm+E33EPGN3lM5mR5RBWQtKMiX60qXg5NF6jfYZaFAyhYKzwaW2T
gNO4tWRwpNj/Nzn5r20ig5YIq1TVVOUczgEtOQTRbrq7AgpQZsaTi+f1yVkq4EWqYkPLkP1T6UZL
RztTQOI2Q8tBvRfyOy3+DEGSIYCtohwiT4SGFLiM7HHcTB3U5KLFESWCuz1uw81TUOKCmt5L0lUp
H6bpIVtGDE80jgDA1DgLjqKlThbFV1If72a1cafMdHtoWAkEPSLcCRdDD61mEJwYsasWgCLl+Cyn
dDzyPa22VCsnrQCj318do06/jZ5pexGPhw7ovpvhEoRC3MxLTkbpL8c1mMzbLb0WkQo3jHreZFPV
eHKC3nh3OaL1SsZdhkBTBq0D9QZL7dHMDi0BQDdD8KruqQLfpFj1djmNFsHbFPDDs/LUAx9svgbg
Bh6y57Y0rDH6FKn4Fyg6xvBTyp8SkHIGELmIe/BK3wtgYNeg5NBWl2mUAakLzEvkKMkulCRLIgdi
PPQCFzZ9MoStojb999Vmd+VQKQatfZJt4BMbhBvIhjNSxHDF3+XT4Whljam0ggrt+QBKy0j1oytq
x/oGJIn2jKiEulXdnnel49H/FhpW9mgyWa1OxhyXIKoC7o2G5i7DYGO22lNL1TKHyovMj7E4xOZO
FLZ9+JzpoLHv7J7SqaiYbQt0X5odCDc7kdFCpA6jg0T2l1nYkLC/gLIKGly9N4EXB1RaAGE/hy2m
dUOoB5TVVp1Sfy6jDXpioCOdvBpjzyImNKDyJuClQZU3GZiQmj61Db21EshaJPQXyfgNQuUnRuk0
vbRpwCOrmVeGKNvpdGUO2R4EtE6o5i7BcQdux6m0zibXQESriWLrk+GI4O0UktsInKWGeVnE+gYN
s+LHAKG6WTyoeN4ChYuTgU1CWbKDnIlX7VJ9JAqpXTPmDSAcGanO7T+TrFsStSHQ/zjKmLqco61W
Ql/hpcUOGCLqnwUCJ8IhTqCHKViFmduS4Rmgw4PQvJvKga2PulU3hddjUDrPcicTercTLpXcdOu5
ACD8Rw7K06bNrrrJsEJMyzrnHej0jXLlQEyGTxJNa4UGDksnKPBg97/adHhUbONJ4D87nCxvVgaZ
hA0qzHEs8fqLBFptwctaWvJPOtc82CiIc3vCAwSfvPd02l5ZZdI2wMUo1jqckwyqYE66R+caBFqm
nWUWuMUCa7gVN9xpjZMh98som7fDMKjnWYNzgHA+s6bFq0DJ6mPS2S8R7+kIRSIhFru/sd6TF/eV
aSZrEwJAejJhveE+8Oc9HdnIrN6Z3uQNr6d0+jliZYuJsMMomIoS0bp4wItBby1dtWnz8QDebasj
ojMjrxKp3urpW6rqj0J9F1bRZpQrtxmuTTAXjkDw6D+rBL3xQfIn82YMh8sEGTsXIXK9GJHHcfqT
CXj1i5korci5kAYDSuyj0+NFDwnLnzaVm72Bd/lqBFnGv6wcV0aZBFyqaVhPLRyfjgwpskX5rnD/
rCFDGuBGjvv2bzzynWyqrIwy+UEz4knRwc2LlS5ebDgx0voTpKhw5daecR/0pdzpILZQer/RE+bc
e9medKVNKgY9sWJ62cedG3PG5U2wpX3hdrAxIfUbjs+zycQzYS4UlVT4tNSm+CiDsw+brPjBMyRV
oKvDf2z8Lj5DK2RdVlWZKMQwWdbCGXxe7aCgwogftQZVkzXas423nI82hUcvB9XLPEgmWIVhN9mT
nrsC1Mjue30zO5j4+8m9Ep+8Lnz9HpbPUNcNsPVp2HY0l/Bwh9frBVrfqt+AJ55ibLNd5m74Q/qn
Y+zKLhNzJjJWRA9gV6iRSxYHRIibGm/Yko/3unpLwb28EHvSvVcmmdATdhLUhkK4t6APL0t3ASau
hyIHb0ZtgJpxhg4Zh3KW5olv+X5lkIkcAxiXa5D+w6VNgOojP18qJ1av1QmTHg25zeU9EX+cj1Yn
g9XKJBM3wk5IzFij7ZWseKvb4iLSeQT7p6uAlQ0mTIzBEGRBSG14keoC+616ysZwkKKmCyqSy7/U
fue6//XUKEzllAklGcPpaHJ8RL2kNw5Gn33ThqqebMlu7kZe5YI5C82ExHCEXe5Rn+X/Et7+MhGj
VOU4yXP40KDhhJRXFSrF81+Q56VMyZPoo7rUCixI8ntcJ5aqvQzjE6abryWQksyqxLkVnL6FrD4n
U+30QhIm89FlvFjDt5Q2UEIEjSJGJ3+nA3iypPsyd7zbry4hpQG9OZXgUxZAXovxcqMs9+Nye34T
T85Mr8IsS15tCrmmAwCNwrEJvUkvoaU3uEX2oOqeOWCYybgMReNW0Abe0+o3NqBfPZUwQSauSvQm
yDGearseb0qSX29pt5r3gsUJLoQJLnjCneWcfjYyxK6oQBXTHDZZ7zbEixvFJqCFUnkSJrxvx0SX
JMjjsTBhsyfGkwxZCFV+zDMeMz4nJREmviigQOpFKHBCH6Rx20lxVEjYV0O7T/KdAl3C867Cs8aE
FihTTxVYertDUOxnsFVN4FSaCgIIkuEq48t5Y9+peRn3YOJHNXdmbqqw1jh665bZJotv5XRD5awE
d7BHY2uAXAiSNIILTps686D+9Bo7PKJP3qLZIFMHmFPPsMVqDdjOeFmFoFcI5uu0PmAsk7PDnJhJ
mABjqE2/qPQZR5eSV0GRH5vo33XJvqKKyoyA66MG5QYd+6payvtibOmG0mvijLmcyKVaA7HHe6o5
tYkgpkAZJxFdNHVmXUufZ/iUWFeH2DJOPhAH7rIYF/UMDROIepx3HfXU4VuZYy+II+Ylwr435P04
G3dkXNwRlZKpfbb1e9kKfmVAIDSBNMdnnszmPdHn4FnPg2zT5yCfAhcgAABzae7wuuQbhoE5F8FK
ps6vMW0Z4BW66vTKDhphNyfNJorEw6BjiEePIBcPLKM5dSpqUtxJMWoMlRNIj3qghqk3mghOvaAA
iUEh3eVVDkGXwXAlaHmKqe4sLbGyGfO1c4lxp24kIKwQxs0svQcBrEj9RVBU0EsxMTCPDSxoo0/d
TtVtEI68/TtRjK23jyk4QQY4pUltynsRY0I91Xp5Jzy2slO5e21D/rXBRiYJQH4aH9H0Rz9sdBUj
vgujS3yiSr2v53eOS3CWxKQAs+ghvrNgSVABshLxMiRAwHV3f2aEifl6kY5GQEsvNQkgxv62ND6J
fpy3cbKkXG8cG/Kb6L+JhfhNjm79sQyJffCTCg0eS9q733jFPxWW1jaZwD/q0P2cNOweuVGfww1V
uBBczakvKXUM9LH4lx6eezDBH7PQ/+19TNrkEPQf28tB86dadBtBvA4lYp/fVl7EYKL8UgR1ntJi
NaIwYdriFS4mgKLPWzk5AL3eSCYORikh5QTg5x5CP9cgC7wMHvOb3Kdv5dD8AX0Y2UQ73mWOZ5Ud
ggKdRaObWSDv5wZiIUDxWvMV1fQQ7ya7ecTbyLDPPaC5Jg6lDSfqs0NRi1EQoaO3yKWV3UiqnbKF
yIEJEZE6ue9bnqo9x0vZwag6As5HyLG5U/AAJCwGM3ljFjwLTBQJEN/bGPq1+6m4F1F/KA/n/YP3
9+m/rwp+MAQW7UK9kITJYVyiS2m++TMLTPSYxzmNhAIWRBLuWlnDewBnDSexgysfZ2ebGpL896uP
dhVBSstVcju8KJzkENud2+LBxgsJELHQ6uS1aOjxYbsIa9NM1CAEJAPd8RTXg132hhePmWsWJTAS
LZ4tBEubrqOS91hBo985q0zskMGDDJpuhP0xloAZwj2/kfw+BJvsyCveOGHRZOJHJyWBZNCW2CzX
G7EAwWcr+UH5lijjpUBZbvXQ/QOHkUQWQ40KZ5bmAC6vG4mVJw9xtf0zA0yxoSq9SAL6zco0uQtU
cqXVnGmL8x6JNTC1Rm6K4VD2WEPrQsrnObxQN9nddAHNPr+9BBtp7kSvwa3qnF8YPUr/6BawygQL
A6LYqkRr+ak4yFF11VTqDR0IP2/l5PX9b5+HGSZm5DIetAraOVPzlwZPgmV8Z0BvKAL5ulpJrqJA
/0Aob6LB5HjGP6QVRTcICFhM0EP9Gq1AiS7kHQbg9uZd/RbgBl/bkUNFCYJDed9vQWDC7Ut+Z83D
pRAsaH/bZCqRrEn1uWqxqUOtXmZNa4sgYQLhOdARgyNT9aCw9oscSsfzJzhW1fCilO4KYAlkPYN0
2+iQ4YdcNruxyl+VwTM180ev6VahbcSsghqTSjmaU16n43Qi/PrVTFzqykTOygg7JR00X7QnIJ9k
CxERQ6biO4bzld1fI2S8a9fpfPJll4lM3VIRM1NCZR/lBSbzImsaOaeXtzImIMG/21AosLIG6AXQ
HS89AeB/lzaKlYXP5139dJz9ezXsxVVtArkgtNlRyJ9iZ94ks/GkKLu455Qtpw/ulx0mImlSCFrG
DnaivrqbSLtboEMUzByn4FlhgpKCjnNi9rDSmcWnMYOyUPULgEHO79k/xL6vxTBRqKniSC7poOb0
LhzCC9wvw4t0h7fSZ5ALfWpefihfUu59/+Q8/OqcqkxU6kJZSmdjps9FmFH39Q19G4NcySPZ8Lp7
vI1kwlCOT9WM9CmuMcanhfhouN1Cw+z8PnJOksrEnUHK9Eqnft5BLUQaX7vo7rwB7odiYoQghhh7
r2gVgQc2CvR9jR8gHepjghdCo8crFvCb3JLpJCPA+ksxMaJEdg9rGptqSKD6sl28iC6kgW70veoC
x3PfA5mKZ1thq7nnV8wJHSoTOtowGMKZ5kcjKTzNuIqyh7TvN1AvSBrCOwb0j31Pxn8fA5b3ACrg
E+lok3uEwK2tpRs99B0KNVNs1YMA2raGCjvE0FJiU6mEyLT/fKvZYfjKnKOspsX3vCPdjxiPeLHf
QPHycnSk2q6hNoYWpl8CVcG7AnJCp8YEG6HulC6aqGVJuxXFxOuB1ZMbY1MNs3P+s55ETK0cih2K
N9qyVNQFWz148a1SWhiAK+6V55Zi1yNHc2ZMMztDf6kcX+b/3RXt60Mzgaft5h7E8lipsMj+1BnY
2VvOAjmOy86+B0UpRwGmXuBL+Rtg3yZxi3vNhlC6jzmxe/BZJK1XbmWH/y7LiXUaE4aWepaNcMDq
qkV6Umuoa/QdWpJv51fICXYsn6lA0lbNaJFlahqmOBc34w1j8ywwQSedh/99JdxhTHH2Mv3PkjgL
NW9AUGhqNImncbWvMCItqwcpe/+jjWIn11OpMuSeHiuIfmJkfSw/apkHMuFs1Tc4OR5XhIh+DNFs
d1WHOUvjz3IbCyKvTWUeGmohUSUnCzKwHj+e36eTbisT0ZQx6UgI+6zRKUmj6ALqUFWJMJ+zFYqP
tuck0JMR/ssGWx32skrGhr7TmGHmxLM/yRheNkAwo74ZINlKohvd4GL9T8bVlVGmVEyDaG7Vni4M
6FrTAsMacLjojhpObmKU145u0XGzwMphOvnTH+2pyoR0sTBG0whhOseEpgKC8mxerIJ3jE4XcqsV
MvWjkBVTrOXHYDc5sg0mqF2xAb+xW/i8goC3mUzoHsN4UIpAkPe1iXtdOW17M4WCC/qSVeGc37yT
L/nmallM0UiKMsHdD7uXXbaPoKHwdXfaDa4GHqLY4+UkjvuzxWPbd2SuaQ0uaMF11mu2kqePckJc
zqJOJqbVoui/r9qHUZMYSpRjUcEDROHLwodyObBC+XML8EZnRfKue1MeU49Pmn/ysXa9n0xAlwvw
DaGlqOyTxmkACMusYgshZMryh4ZfZUWPmAg1fWGHhgt4o12ofD9xTyNvn5mKUhuyRK8W/Ahz07sV
UrJJtn/N/+d0RGPwxSc9scofnG2X6eK+FZdf+84Wl3EtykYdTOIhGNQUEAkh9+V41Pbgg3k1pwDD
qfPDWH+2AkgL3ub0pZo+tPG6IltIXNXRpRK/ACBQgkcoTTCdM4ZuVIeoRBNnXFpAfHDJzSxSXtXB
FhzWwJ5TlhnEGSFyixYCZW0NxvMOfC2hHSqfxQCQrhk51XKzAJqPGdG8Sr027LbDEOO1cnFaBOEs
vTaiVznBO+hi2oGhWbL0BPYbpwd9gjHsluVqqhcr1/H/OrSDZOl1bxXCpTlBV1OGpHW06YNNV19W
ynaUrtsBfwAgtah5U6JDMR40+U7SIaSWgdew6O2hjayiDEE6Odp13rtBqbkquAoCE0z6w0OUQMhP
L1+UHEp+h3AGbjG7h1AyBtOxUw912jiRJtmS/kMSb/ME/Tr1EJrLJhJ+mIbkFgFEvahM2Ix5AM0j
Uuvg2m61aEcoIHuAPFcN8dNRgkw2+Rk1qW0CQVz1mNnLet+AQAJEGjfBMO0DCA0HHfThpzadAcoJ
/fOuctpBdVUGjbkmGwrjoIog13lbYOJFHhM/lQurM5ptufz8Iyvs2FCcyooiN7ASkGkrzRd5022N
4Oa8kdPdP/nvtbBjQ1OvqkVFQEwl7srbyC5vlgvDSe4Gi/LmKTb4NAT0tzhx+/RJ+zLKJD0Bs5BC
oWCq3qzH7QjEqTxMV3m9i8GZJ6iq3TacL/YP+e/LIpP/UOsriwh6DyxzfqRQe0yeANk/AeTCw6Od
zn9fppj81wvgSukCPNOlOqbYp61AKqvCY51UPpz/djxD1E1XeaLvwjmSBiTaRfmom5+5oFjoTSsq
pwQ/fRNcuQj9HSs7SqIP0hKUIgZmow/p2VggGABJhI2sWJ0bbSo7egWaBLO8oHTkeQrnqBEmF471
oJlRhTUSM7QlpbH14jNKOTBo+ke+B/6vL8ZkvXoexFTRgAaIUsQqEQPByVWQDl4+QBGU89FOL+jv
GpptHkhSFuhqhfrWkOMLQkJHk02oGv2bmcpVImc7BTJIkkc1QQ4tQ2BOwzt9Oojlvk4hYQjyG3O2
z7viyeHmtT3mfJFKTwVDhT3tdfEAXMdsgWM4oDK7I8+LC2wX1zNOd9pW6Zo5Z6ROtdGkZVL+iPEJ
EUSxsiPlNnH/GucumxtSoucWvic7HuiT/unvDvP1EZmT15LFmGcRplvQAMviZJm8hjzPAnPmdK0S
ppEuTsT3C7SHgHD61v8Q+L/WwJysYUTGDEdYmG+QcI3ZAtRo2IIT5EJ1MRQofYYvALVe8A4011OY
w6ariQ5oG+yCKumuR9FORxh0O9xKO/Ks/ka/jreVTLYux7hQAYFX9lUuusMcOvrCuXnz9pJtIMya
AnooHSZo03fC29l9ggj53jsK+Ph9GWwuxQNvI09H/7+/H9tQqBUExjHFbaSYJ/CTvS7LZy4F1yTn
GeJdstjGgh4GEckqrE4/NJcQwN0EXrQ3cLQa+zdQMZwGAMtNpw9t0ocC1oV7wN6IZVvFa2ia7ccx
tZf0vgsxBhAPziC9Kd1mHp4U802DvIhQmIexhiiRMfqltLi1DkKF80Hu9I7/nSaOLfhVHqyFTjCg
kybvh3myMj2ySgHlOp7jSNNwTJ0eD/vKucecvLK15NME4mZUSFOzSYCLdJByt+aD8KaolmSXH9AE
2Z5fHScJHqlCVhbbknJfDyhb2trwalDlCaPhNFloE3BwN8vzeWun3yu+Fni8ia7MjVXZVyOBueyy
EnY1iGjfxcfKa6/iq8btZTxC+mHnBiBYR1XBGzD5hwP796c8MsKsrINqOzADqJbTdy0AOa86MO7G
Vn4DFWFn+pTwvlxaAANwn2lOZ/8vu0zhW0Z5LaQa7EqJsIH8Jd6zw0OSfJzfXI6jHrElq9XhEmsW
ISX9SOZ6ayQ/1Uy2okEDlpkD9+F+RRp7V5aCpsIr/IgjocKAFWoWOHPa/QhdNxdoI5sqS9/Hkd/Z
y0+Q5bnnl3k6sH9tJpOF+6Xs1Iiex24p7El8KVVOjuR9LSYJJ1pRSaEMH9Xk1s36n9Wo293ESx70
m38vJr6WwSTiGNNuRp/ja0XbeAGZN1rDNvZStvJ7yLtygZb/0OP5ssckYCXUu1gEWwumQLWddlO7
4BK8SiDKaFMoYOsNn+0LQOSg6N2rNvkhca4TvE1l0nFhBHWPOVS8feDu13aeKbSbRn/6I9dgMX6V
WY5yEGBPm0Z2QYAImUPOZ+M4n8K0jJM5J4EeYxlTOV+Ocro1c44FzkYpTEmdtl1Qdy3cOzXvpOFa
GB6k/18Qjs7hfEVhhTm/kH4eFiNoIY0JPgYBPW+oMt1m9S5wGsB983tw63r5XfFTrn0eIIMXgxXm
+KZLJAZ6jyu5amk+VfFSPfUi3GUXOYjsqS4ouCy5RulnOXPY/kPalza3jStd/yJWcQG3r1wlWZYs
O3YSf2E5TsIF3Hfy178Hum/dyLAeYeamampmqmYqEMBGd6P79Dn8WF3bdGsuUSwKfW8NBHGJl7pp
66E35sfB/wQduzhd7mbPkQLVHQ03jaIG1uVhs87OHP2dk9K469yv4BNpMpiJSUD32YAWNHIHaOTd
vlACY+RbP4UtWahGwdzLGjCQCargpnK3iJSXRL6J7/5EU7pOGfOFppa4WSmH/fgyx0qggkq26J7n
4U03QJUFYdy8c1qAoJ2HrgwWgDRtfQghTex12duYN6+3d/9/PFr+6zN17rZrRJaG1USVrIKuw7YE
Y7K8/c/UsrJbfRvFeFGKIkjH+L6QJGUYCGP5kQxBTehxu4XS+nbzOvWntf8u2B5zJTduhc65GjNR
27xua+DzMXuP9wtUFTcpaFnAVAMy2n9CdCdakXM8EP/Mo4Vixea3FcopRH2ygOk5AFLcHqD0LIQc
Cj8h5270qZGKiTF5GPea7QBARVz2BUe32INPZYYD+AcTF6JtchnERPvaVBYsOubWtrIbp1Eqr0yL
QJPaLc3sMOpea0DTjFFCxRoMQhaUzQoRi4kgVvFqLFDEasd2hS2lUe1k9Xsj0sQSHi7nhDCT06YY
mkE2Dz42fyohJ8hmS9QnRs/yhpfiq5hBlf2ZH41WVTVFgSCrbhDdOvNuXOSeq9yiSVRH6zHSagcq
RU5NweeMgaAcCgqtNjlKJwu84OeD/Lgk9znrYUULVUKhsEqme7vLDxTCY//6Ln5cgwsaurqUhVRg
DfOYPjKh7NEhoEs3d6hxgZ5B2G0T7Yn7dKoVRUtPsV7na4OLng04tTEUpIf9C0gfW/BOigmKr3Ci
fNwklwR2uVbGKeNlihT7qKp3ilnsjHV1FqVHmxHvT3zGJhqdlHbu0vWINuEAmBMdNT9S0EsawGZ+
hISvr9jbVEGZZQDW7lEqQbxVZ6DSa0Rtks95w4cf/Cmh7GptXc5Mf7t4s9xDRwmEMavLJm5Env/K
2//jWlywGUYMNlqMV3lyQXe0hbZM46Q7GuqhASak/6mx/XFB9kK5uEmKbksaiGzXI+mo3+DmQEjC
gUpheNu0BRf2U0I7tWZd6cDva20DkY33LNXcMv6xAnQR92lYCTE3V7o+HzfGRZkqMZKURmcSYrAR
PjFaofUEfVMvip1/3/b5uBYXX+jaFoAFMieLCnuZQAMR8uaVtAZTKqq2f84NPi7FuSEKkWh1NnF7
CqM7KDWA8VpIbHlbm8m9uoheOldGEz4ux3mkHCqIhqp23dEof5WWvNNlE/M/mqfoq6NPdx2GISYl
Co2MCgzmSufp48qcb0IaCxWCERslYfcG7wQ9AEhHs7lFy1tDQBHUb+YpfjB3+uzJm+LHbXsVeEa+
zSujyt+2RSYfaf1zNVq3W42/dPZ8j9eAKhC0ApEGMVJnTOC7U42wuYZ4/gSa5due6ElyJVJ/OFK+
36vKVlERDUfKStWx5ZkBg3TnjmE76QPz9vRJhFoVOTSeIaKzAHyjmrWi+ZpuOu0OdQZ4zwZSF6DO
c+WN6Y2TwHQEvobnilDW1ZAWGzffWjAS0jrAcbgYu/IUI/Iwwz2XQrwsc5I30hHC+Zop03qatjjY
MQDTqnSmFTL9McFMqBE5/4A2WbRFzuEsCmaU1Q7m2fiDDwJ+V9WfzMavjwVE6qHGswSab9BjoUKo
0ctPIm5F5mRu7ZdzQmYdS1bGQngMtaxK3ceR7pZNd08Bmbt9D0VunG8Cq8bYItHDUm2LcvQMEbAC
10MD/Hks3abOPJkqASWrZ+i/5mwSFKzOxeBbO+W80FQ2cqolSOIj6D2txeIWlbXtaAlS4TtDO+lK
FFSR6dfrzxzMAmoEAkZAa8Ym9aI8DiSAeBQ4rlzJnaibg8w0g2wFt8DtQxI4K/6BPtlm3RosNV3t
OrRKNZh0wfzd+Zlw4xz4x3kxRoZW6/Z6jLPVx3hfZ0SP6mTtUp14kIcboGYigRGxbdftQqgM6j7o
PsqrWYW2genkqgGVqr4sk1tBe66eNMhGm05vP2mR9J02EtjkSwuzTZK0gPSxyo5WPWdeWc6PiW1p
37N8flzi9jEpyYNuVW91xTD+yqFYIJaWUk+NTmb02EQoWRm5U+g/7emlGr5O+tdcuacTtOSMTaok
XoXchsabeNoV5g+7fI6HJzt9nJfTGL22taA4c6VAztwtMZgQpkXUc2y9SK1o10Dfj9gsu158422E
bCHjGrJYXfwLCTKfvYsaX5hDXjeHP+tyOaShRXmWL+BW7GRIdIOttil6MGWrYWSW3qK9VxVQHNFd
I2cHG0ro1Vw4ZfOz04RzjZ9fwB8PgLnNiwMou6602grJA3hUhxem3ms9GPjK7viGu/xPhBJEW+eK
GeOc6tZQ4yYsZXenZLu5IE4y/zStRyt+TuElagUMC0bk2kloTQCVgW+ulUQ4ZuCSeQcJJjnZJIpJ
dNlStU9tU4U0nayUw7GqniTbWU3Qy0HZUcqItsVjIvXysTxO09T6ywR0bKfMcUAquUZgTEpnqobm
sTB71c+XEfOfuQEhDduYQQQGkF6p13LQJeCFJeY64s8FP0rThc0oPzez+Uh1GUqIdDuVudOx+9HM
jyQim2l+j0rNUW2UOtSXbD3N6ds479SBOmsDFVpAAIoyg7bdjzSX3KbUMeqPgeTOW5U4HO1djftp
VYBMFQ/JuJt6gMOS0mugmLDABwwRCBAm2YkSaDcel+lHUX1blh/sPq8xkKIQnoUEE5gOvSVFRC7f
gUh2ZmVxjaELiLqpstlRlBr/849Ghr5bB4HM9UUBW313SFKoAsGEDRD2kXrXa48ddKwG7UeHBBC6
BfKM1BBNOyX7iQkhN1NQBK21fd7oYMSO4ZRPU/5E+y+RHgVyin6AMbgtCIh7ef2WggQsrtFyiTS/
LZrcrzIrdq1Og4xSh69R4nCiQ6llJ/hvwBFRMx5Gv7ZKYK3oesrpq0Efhy7aDtOzau2qVD0tder0
5ZNS9kFGTUcuO1Bs/xii0im10jfl2rUSFkceZqX01wVUnkW9nQ3VW+ewUWLPxpeQITlRDt9iHGLx
swULlLnie8iQUCRHoldOm/2UQZkrgYlmiTKXgAnYoKAqgS1J+mNMMfbxs1NHSDmt4ZB97WZUupMf
zbQH/kHNttpInT7CVB84ROtxo1sdxKDARKK9GPqWKuBkanZy/TCAvt42ZxRbD8X63kVY0MIxA0qq
QP+7ViFSFUQQjGrxx4Pl1Klm021UXLqnlLyk5bcaXch8P82RY6aQJdN0r1jweUE2GR8j6SE2Xiyi
OUW1+uhLuaWOp652T7T7VN9EWIziWylSOM14ccNSyqT2pATvxepU55Zjx4pLIwudgsyfSAMFJxra
KgDD4BAGhbg7WwSoIFDE0NIZLQSeYXamGtw88s8pxb8mP0BGFVFowIHXXEs2C4MaPOhD7f7L4PzR
FfCUFjWIPpuxze2jjl66LoF+ehCUcD9lY9wKnNNL1EjJlSUZwdI3baUUK8QQX7NRpVIbQabxqRXA
LcX83oVHh6qzOlQUdRslfasXgDKW0quW3393Ylxyq0GGNhmtTj0aDaTmNj0o1W8voH56RHPb4PLX
MRuHSdZBgd96MxQ70f1/xD4wQKCExlEJfw2/LEa4SJ8pcmk7NDYTFOyoUx3bU3GUhFTlolPlHtlD
1LcQr2vV46Tt2unFbB9s0Zvocx79ccs8tKaKTcmQ8l49NiixrcRyRyUJGknzG6V2F3jzvIKIaPoV
5MggDNT/NZcetzxnOJHS6hBqaLDF8W1qf8FruLoYifipUsetwlmOJeW2BdFk9Vh1uavEr7KBeZoG
NYOuRk5ebnNzp0RfI1reS4siaNmKQj5nU5Kqz5la4YCt5TgvibPi5XnbbAVWa3JmkuQrbecsHaHD
h45BkTl2dFKHe7tvNs0gEHj79MDkTpJ795B2kRtiYTfz+mDjIdumz5g5daM52cfT5La4Dbc3J7gD
PL1cWWfFGHeFelyL17ykoQz0foqQe3uVz1Wlj/viaeUy9BJqcAGwm6+8d3oQb8pAOqA1Ir0NnhqQ
O+SE+2nbvoo1cj6XX7i1ubx8lWxQ0lXFgIIPCLFcBYTn5THa9ncNVq6ChAodiyAy8MohPSpoqtwz
i9GBqrJALA3RCtV4oVT4ThcYJy/coXRFgZd4ax/Jq3Eqt/MeXCIQOpxhoY52D+WQFybyMGfO8ij4
pPLtXNvmTBUXz1wkvYbldIrbS8Qv2hmPGnCJTNXDAHozvZ8Okm07VKn+MrZzrYx2jicIssCrQZEN
PPoezTVPsDsWvD88vD8YDeHJeyKpVgdjwktC3mF0z5kgZB4gJp0kAKsMGUOJS3h7Rfabby3IWWm5
LFpSL7CZWF42Ndmn8uLPBsFEA2oLKIBElhKYGM+5vept70l4fp95zSCgEqv2sdDqjaJBPqgIbq9w
zUBVVbFVRbM0/JPLkuiQDQqFpOtxLjIMH8WOMehBZow7ukBcAk+v28t9Rs7iw12ux3Z8kSrpA5SG
s6UdUL+2IK5SBtD3xut/dXv0jUSg9Kvh/XI1LvLZSjEkOmjpju0E8ETzZYQC1ipTb5nu0WNB3o73
1IA6Sjw7fSIimDrjQ3mbuVydi31lPkSWuuJsc1CRTvfqvNFkp3pOGwfixr4GUWWfHsvKzU7krjiK
x26uBY/L9bnIaOR10oxKPEI1B48t0PAllgxp3re//KScp6E1xcBX2zEHPnoYxHMhueTKWzPUfOlB
NDQuNCDOuVjzUI+rhkMdg8UHJu/I5jDX0MTgLqKvCOl97QL+OUKV9zM6pt5jokrDMdELb603EWjX
/ur4VJnzLHWTL3m5UmC1odAJ/vvn6Eu0MUNInvrxUdRwvG0SKu9QygkcUygkqkcwekK2CjCvDMOZ
Vr4RbOqau7w8N86txDIc1mrgK5X76rAcegXw1yTQMteEaMviIRHsD1BXByV2/lyB6EEQgT4j6T64
GVXmLn7R4f2bphUO1ZV33Vu6YaoOhRsFADP79WO+EXcfRFvmbntt9xZpk7Nnizfapt9MQbJpQ5FP
u+2wVZm71IOBa90psEjdhijIgmdR7qT5N7yWnD4VfMarL8LLz8hd7bZB+Xoi2NMMVs8VfwcxKwPF
IhE9Tp65Sw50n4L7BHLrjCJEDvSTGWLi1Y9LR/mu/vuOEvdZ+cvfRqmVmpGCz7oGzSNDnbGhzPg7
GygRnbTIiPhKdZXo7axISDKYct/wmKPF2u+giP2dQAyFBPKGpoFIMvJabnpx4ueIdhEfiRLLqTng
804zhpTz+xrzMmREO7B9vn1FBZ7g7GcvFoJq1pzPBcojVAaIJgWT5XSogDu4vcrnTtHHL3ZuhF4u
U8WFZk+wIFbtL78rm8yzXfsVjaoD9JRCKPpAboDx5Rwjt9uVgIMJnmyfAZTcL+AyjlgrrMRYUxW/
AHKED8TX7pL3WnGae+nAWoKKD8K1zfirhwQkdaaNyBddP2hd0038Jev8eCN8sAL8ToTwCD7oaYao
0eq3s2js4Fq6r6p/VlE/5lXV2pi0zLBKbb+VZdDSLFgUXXaM9EVKCs9cKOrp4NJA00Pga6+HyD8r
c65+msqpjkoUv7Qh2saY61fi2rttRZ97Rudv+GcN7htCEHSWkyS1j/U38EvsonDc1kHjAk631UfP
ONq78T49DptV0OgULszFEUyhdn2RFChTHnvVsVHFQBe7Os13QLSgyGxjzBFK2vKX9hm9HFNweYSr
cyGll9uoMuMOqwOEOm4lxV2/RluQuK9hsV39HsI8y13+C7ReuihRF1ktF2ZybU0mncCeRnQbJhAe
rDoNJC3+S+PhAgy42E0IecLdSUPilV04jZkvsB2RfXIxo64HmhkNUoERdH1AzMx7xt1B8egYoL+w
6//BTNPVmsbFbeSnH3NKirqGMgD40MATNh6ZWqf0srqKK+2yu9TDKFkg2Ca74J8fG/+9IvzwY5kk
k5F3sNT4JX4sH+gOfP/PySHZQKxLSLwtsA6+kQc9Uh2FU+bThn5r2qmrgMN8kH/d3tPVL6fphqGr
psX+8dGnWUB8j4pekaPS5btikgPDKEXdaJZdfzq2izW4K5YNemeAWns4xorsQZLyKc7V363RhI2d
gHdx8ca1clYib5TJfhvlf82bwRzbxfLcNYN+bdzL5orOAXnpjXvGZLqIdHBEx8jdsVSS1bTMcIzN
erRaY49mjuAUr5rDxS64KzbXGakKUJjiBWiQXZRieFqn3m1juJpe/1mDv1KpWQ92U+sWCgdM16Pf
9D4JVLEEo+C0+HvU5nqV5QYZjkXr1Igy0A7+HrOSnZsfGPJ/uVMFXAuiFbnQvVgYnI1MYzhaZf/Q
oRSw6l9un51oBS5ER7Iy9H0n20e5/EWNJ+j6Ctz4Z+aBj3Zssl9wkeZ1yFtXOZGSE/hsvjTQi3vo
UATA7JxXGg6emGDLYdqBuSuaeBSYnsn5iE5eS2s0OnKkpoXRUd1P43yrt6Iah8BNmJybSLN6rPoF
Fk4NlBdJlwPjWe1z82tWNABgDrsp2iXkaZl+znK7vf31tKtPvgvT55yE3LVp0ZAsPQH/7U7SBHIk
7VRKdbSTxrFzpGh5LsiyVXT9RIrpe2Lt61793elqWJbKZmJS4wMEdqGD0CU0ALb5aUYdrI0eY+2L
osf7Wpl9iPqGhqyfjHnZVWt316z5N7ktNsOavhRdAWavSNppJH7MKTi45SwyHaOORe/Nq0HsYqec
q1LbMbVG5kiy/czIdYN03rSlA2X4XvJGAOGflxUFdMNjl79pd9pzZj2AKKcWz+KJfgrn09ox1itq
Jemp8wGGkP3Sg7pcDfHNZpv79B/gkwRfme/BjEsf2ZKBvbeeFS4+cSEUqEsuoGLuntVM5leqOLIF
3hDRHbr+0NXAta6okKSUP8HQI7mdzNJITsOu3hIflRL/P1wlqQQcrOUYgXw3mv5ts75+c/8syrkM
Y7VpScwR31qLAT4CiMNMnap7ur3KGQn5OcD/WYZ3EFo+dPMAz1SR4a1rfiVLvonL5H5cyx2GV560
vNukxngXYbZfVx7S+ClRUL0gY7PRY2gZLtOTHknbagG7wQBtaM2irzqwO73e3jervjfAqjJHaADE
2bsB5SSIfm7Lvvs5pJOzoLgL1K2rjbOzTKjtZcbeKiXtDsrWg7PohXo3rNqDQjEG1WsQ9VgAZKmN
NFiG8T0fKlTN0Ftwsl5E73M9IPw5FM6dGbExTmk8kDMPqrx8k2jh3T7363XaC5vinBYa60tb5rAp
DNEEhpvuyIQXkwHyD9T5ZUdUrBFZE+c5qF4oPSmxIyl+M+VHSS8dYxVp6VzP6y82xTmFtSKk1gbY
7Bj0+0UNxy9MGSB16ZZ8S38S6E6KcYvsl98wYB4Q36mznWcpDpL1R+f97LUPTIla6nCYkQNwlLe6
VgDZrsMiEuUQmAmPjLemokfTecH708CHK39pQpqY61ndfw2Rx8FXlGKG1MaBzoFR/mb8f3dMerLx
+t/ajj70BzXIV7dTPcz9u6UrKu+LPB8Pik+TtFMnGTvM0KIBKqyaXWCnfPKuuQBulU77q5NA6SJC
iosOlv33i3RpiadK7Zjvk+oa0i3bGiJXgvt3PZz8OVnO70HZbV0LGTnfmD6Oc/I104F8nCC2Zltr
5OJq+p2lfu265qHOtECp06clzXwz7ZyCpK/jSCI8+aGCODXh7V+msmzzlkFzzseuDaLqDc6880nr
9NsYE3xqmL4BCcrAsAUsGi9ziNeDMAsDsLqjBoVHn0SAYNE34ByUsZrtuoIj8tgXX+TkcZh+CvZ5
tST3x1kQziVVBtRyZiVnHh31k2ZZAe+WkEuM0ncQ+gdZVN133Xoq6D2OzyGgp1Qgdq4TLUUofK3r
A23eDP09x6QzhgMRCkT1pc/0nues/Y+NcO6s0UZjBEJeOy6Zemc2ReJEBkYMkzTfW4m27SNM35DW
BdNWv2xpGub9Q69/qRD9UiAOKSpiKt0XKTSygYWp0VdVexSSS9PCjf266t8XCXEPVc/CeCRmLSrs
CnwHD76PmzqP9HEiRw3VMfOb8XtMHbCehM3DfwY0/z/zVP2T+ED8pXdNyPSJibWN3ueX9Y1A0VpU
7hZFPZ1r5lmI9q1KYVSsYqe6CewZwARU66btsmk2ty3seoP5j4XxE/FNrECVnvbkPLnUWxsZvQKg
TBjvv1I4jYE3MtM40A13+lkF4pbXZyHzjwbET8lPs07sBZyjpwWJY+JCfgP4QMmdHqSDOgGZ7Kfu
4MneHPYxhjQj37ifv0+ZC4IfgbsThH9elWOh0PReS5x7LB36amc3L/kgKLGLluAcakuMrKgM5rMn
0xuWXV9nDrHfBZ9U4Bx5RuUekqyZJGOVycUr/QyHuicPhjN5gLYcxPoJol3xXpBQScl0rGfr70WC
xyRw2VIjeD6LFuE8YU/1rOkpUpglPs2QLFqtwk3EUhiCkMfrbtTAv2vRhMCSqEzFviqc4ZXxcr7P
wNO7pV8/14/WEUzY/16F4uM94HmSpXglxajCFWX9rus1x8R9U0rX/nXbOlTBQfK9JKkbDA3sxcAD
FeHggwb+XlP9ijrK18hjjdD+hWl+McXzxlf8+hBhBOA4+2CP8EQJtyB88nSaM1VtfepYcbYdnaLZ
Nphiur3b6+idP+7NYHflIksqjRzYEmImJw1RZciKO4MW/jBELsqwRN2Oq+qBf8qvDRoksSRIU643
Xy5W53K0sjKVmLDwQsLSDumjDGEPUDiwxkGmB81e38WpPx7k0kl8IQWBIOnnS999jIGXiOWlc5Bi
lMPPvcQDOEticvdsyl5zoWvZsNnU0tG/p18FJy/6uFyKFtM1miA2Qo7x73w7Y/d32ZPl5aYTnV8b
mIkJQIOHsQrBuiL75ryRVPernA/n8KnuKNoK+wZlRHbkzVYL4QOBdUAYub2q6Kw570TtslBAp5Gc
aBEHikqCIb3vpDSUZFC0JsC501qwotCyucQLYy1VbcfqgFrP4jIYU7yL9joAU8lOhPgRpSR84VxV
kebZVQrftM0eGM9z73TetGfqtuhZCr4gM4wbuT1fPceDMVltoljHDtJ5KNvNJcZOhtQt81Wwkujp
xvegmlwyNSNS0DpsNiWqVh24DKA3a2BoWwtRb46hLZVilPC2sZz5vz7t0DQsiCgYbJiQy/DAoLIY
SiWTI0aafscdQDdOux9AdvZOVzd97GYPuSbe5ueJ/Cloer/6YqHraLnZG8AGv8e3tXH36b0eRs6y
nZ4SccXg6i26+ImstHnhNxttAaB6XsgRzwrZpVVooIqIcUa8bZ2uduIv9m5+Ll2h02J/7q2j4fw1
hIZ1SKFjXQYENDG5RVzqs28iB9KwF+ujXX0AXOyT89DN3KKiOU2I96TwMqgcltOe6i92H2jpmwly
fE0WSkNedRYXa7KzvzjbaLVTu4kQFcYg344xsL8Iw53bNY4NokBGUbjt9lHrDVvtGZO/AusTfVnO
Lw9yIlvRuhIIF6jge8EYNbAdpag6eL3MdbFJzg0TsxzUbJkB6XgyTulh3DOYbhQM35oUhegKCYaI
EOFqwLlYkfPBA+SjF6mYyTHHRJ8+PDSAJ96+uFdnHNSLJTifS6pFyzpT146thlmeHKS4Y6vfNc3T
Ev3oyNdk/TJBnl5rMqdfG4zvj2D++Slh1qIfU7eNwRlgfmvrQuTGBAbFS1gPKPnSGPT/5zec9G79
NnFr6rALJZ+VS6svyssUhdB2R6IhTlw/E1GwzPXPqfBK1mRuzEhH7wzRoTjQu3UDqQPTYYoxsSs7
8VGI4bsaIS4W5JyTViRpC6Kq5ti0oHCSm0COu69tesqEJP2ilTh3lPVx3q2WhVjkN2WoBXSH8cdH
8k0NTExeKOesGOpFgrKEwJJtzimN+ZJhshHf04xtP55PbSy6K9ebrRdHyPkgWTPqwZwM7QiOP5Bt
OvY7CBWGg4Jv1/tKGZI8YOhhyRPhsER749wPpNP6kg7YWxvHoZ7fF4kc3L6lAgdnc54nlZO+yRU4
OHlEcm2fUrX2VfsvF+GcTVPLUyvlCOEyGu6Gdl8zgdzG/PF3W+H8jRW3JGkTRKeGbpsYyvTZYzt9
ub3GbROHRvLHaFQDOWV1NXZiTKtjzc0xGu7zWvti1ZvbCwn8BOLqx5VkRc8KuUFI6NHgn8DakOI2
9U6xtxenf40OItSkwF0rPFK9m5XGzOwRwR2tYGMHbdc7cIzT13GTotliQCAFiZdTectGwpiawEKu
P/7+e8UUXuI6XeTSiCxYOiDPWxlUMuAZGx//o5IC15jvG/DJfE+HbXUUJ9HCw+Z8SFeM2tTNOGxr
9Fhq27iRV94V36R7xnkHXYLt7a97vY53sV3OoySgOlvGPmvOZUu6maDF5NTGUcNyxKnl/boxXeDM
p33vzrGbrztq7epfthoMltM+l7/+p+LCxe9hdn+RZbXEzCMDyPNjOtSgCzjZuur95ZY5T0NVi7aK
hWR1cs3cReV0AUNjHsQxuFgcpXfoPRI6b2Q4g6A95afl63gP0gE38UVNqDMRzf+dNysy54+GZs2I
CbF43C16MHQnh1yCVz22W+kIzUL7CC6I4bfsgsqvJmDDTsCVCf04LZhc0ItPbx2KzP2GbrOD/jvC
287OtnbzDshA5dSl374B/zG+DIgMljupXnaAjKcZksC4k4QqRiJ/xPk8PZ0aG+qU2tFYiz0kukMK
2bC2pF4kpN9l3+fGofHg/FFK2mhqcEMlALmX9468g3dnTh/L+PdtSxEtxHm+Ie6lzpiRsLTApqra
OyWdX3dV0Kbxc9QZggz/+rP2j+mfn/MXph+D8qOSWf5whqt2W1v1mt18l7q9X+ab9QWXETy/ocgI
Rf727JMu1u1tuug9aIWOmeK1kAzexY+rh9nNVyCdc9sjT/3vbt9ti2C5Y0j922cs3DXn8czBrtU0
w66jZ9Q16TOgIFLiAYYS2Ng40V7iKJS/oPYjOm729W6ZEef5tHQdytjEtkk47/U7Vmyagm473k/C
oSRm/LeW4pzarKWESMu5oDjv62DcaCF9UDd/6TvPoe3iQ+pmJJNcx1G20uhHmODMqzK4/bmuz1Rc
GCnnsaxWylQ5gfNMtus38CZRNA02VgjLeVoaJwmIp+eejCx0fa3PypMeebz9E0QR+pM4RwHA0pBg
mySs7bArAJqKdipE8RzG1dr7MyC7UPJMnWyjbgZBOsTM8canPJ/PxRmX7dzWmEVqjughPxP41iSN
BGcseIQr58maizXsqm9as6QNosLkK1+0CH2TDSiFMG8Ail2b3snrvr0XPi5EW+PeZyPJ18SoCYOb
yC64CcE57sw/JBfIQ4Awqqf2l5Y5t7+laEnuoVaNaGmkGk6zYEWbspdA4SBSfhY8mlDGxSe9OM5J
zdRcknH7FPb434A8CVvzJB8sTuAjbDGTU55fhKUrKhmq7MhuWQvnY1TJBKCYdYfAg6g6M7A66EW5
kY/ib+4AYQd24RZsByAGuK/90Qd/VC8cG7zeK/5zZVXO+6yqHekWq+ksO+k4vZR7+lXdMb5/QF5M
n27lpyWYX9D9S9/F7MaijPY8aHhx+joIcvQIlNXItqwQjyF9zxgvQUW0U6CvieE9QwCqvj54drFf
zkWlGkZAF4APznUVaHlEatjswOpFgQOQ3NaP3uuX+GHYmm/mLwArh9L523IdKGI+2pwpVXmhK0gd
Cn3xJgPusFzdctb82/dH9G15KuZZUWlXsAct8PeLb5LfE6in1nPvxHZBVYbaM93O7Uuihjn4fMqQ
STsM/xNa7M+J8/ofsYaCZK6cA4/lZ/orWIY9wUYFnkLjnFMNKoRqVfFRO3/y29RvvzBe/sbr9mnq
JXfd0z/IENjFuHF7eXBsmhCjkmJLw+21ToDv5BiVPPRbFPjhPTrIij9pbv8PKKhFe+UcVpKlep8O
2CuYGJwqKdHqk0PBeTLPemtvnGfKW0xpD6QBcaU/vCjyofzOnpoMtLHKmzpGp1yEuhLaKueHBtsw
k2WFHyIhTnL1bBDfHiUfdM2BBVEkdDYZI4q+HR5oEIMv6Ltgy4J0XmP//cITdbEODkIJT12mr8L4
hRtjwhMFrDMm4oDsladUccr80FMP+D/R9q+D3y4uCeeWonWxl1lGWcN6HRAC2I/IHshpwUmAo8Fy
VoedP4Z+rSdgqjAx5uc7CLxvb5+CyLY4x6Q0Sj8R9qaJ5tdZngMwJgrKoNfbjn82ysNWi3WMk05D
0Jtc2iCRQE1yYqTKjrlbvjCC49s7EkUYHqsK1fM0nQkO9jwf5GpfaWjsAfcK2l0C1ujo7fZ6Z/Te
javDI1ebFGJpBfuQ+aQ6RMHgBLTA23sKyFu0vtL1YZCeGgAoGe+hFNteqTD+w1+YIvGICbXu17mq
XKNagmm8W3Xc7gjuzNroDQ2L5LGg6DuY4AiaD7JyNKNvvYnZwQ4snfO3VAbP3KHKqKthXpp030bj
JWu3YAZ3ZQhwj0rnjnH/2NaGN0Ka2u2MaYOs7vn2AQgPnMvaVilZErWGu2f56QzrHX4lAKEoO+hU
/xAXxa66YQuzCaoN2ljCs/lKfZkY8oIY15LqWylnjtUvIDSxN1UpgiEwr/fp0/5ZigcW9qW6TFaC
IrTegPSSZE437KpScAWvX5CLVbi6wmjkbUsrrAIC5N5X/SZs7yBPbgIvB4mzgySY0bv+YLpYj4ud
c2b3/WRjPcSx+B6oElbuwuOeoC8cge/2IQGJ6oHhrMUf7/pj5mJx3lhoni7mcN5s8YYHY79VNuOm
3oQUPDFVhx2LPO25AHTrK3Lxk0qRPM8NXhWKnQdFTN4USApHqelK1YOag1ysXkKZJF7TWYLcU7hb
LqzGsi4nxTpr8H1MQ8xwlR+FC7Jh8Dmfk93JSX/cvo0sbNzaLBdV22qRsrzA7YhV7ZBFdyVlpLOy
Y3ZaUHUnSxER012NIBcflAujDR2zdGIwCKnSvmXwYXEuu7f3dP3JdrEGFyvbTkrmURqYS5c63wRf
0+Aabuz3kTuDudCXGtdEXew+8peN6NEm8gFchESGkkqRCoOVlPIxyjVQzCqHioqm089h6caH45GD
q6VktDei+miZihwohDrG/yPtupojt5ntL2IVSTC+MkxOytK+oCTtLjMJ5vDr76FcnzXGjAf29evO
lpoAGt2NDud0T5mSPEtjdLC6JUs/2uTDslZNEPjq2Hp68Tu09LVtRSut0nd5VBzaMdkNxbKGAa4X
Y5UCiAy4wlPtZvGwViyoekAA938Yy3Rh99k2rE922q2ywVyY0UamyrIqi5UVAPAaxIc1+rmnPFvG
ky7ooBWYcL570QxZausDdIbI5k8LSBhkP1Dyoo6/bivO1zPg1qZypk4KdDtSSVgeSdzfA0f4IJm/
JCat4vwuVOp1Wxzj6onkp97WMJM1rG0JuFjKXdW0jmREHlGBfP4bm9qnd4psu1b8I5ICv0SvXZF8
jGbpGER11CJxbeOQjz8bRXZltRFZkfkrL1Zhy4YGpHTb1nlgywEhlJZGQH9g9prOrL9G7ZIGSXxi
LkbN9lj6HOdPXY5kG0gjM7kS3L/r3aZnH8DdP2qwqO7mTGK3AJf4aLmjW/iYdAMK5ao41DOKwjJY
wm3oywgoB77WuvamRokCeC69I7qR15vmzj6Hu5K5naogBMODaFK0faTIiNq34bgFUsWhDd6GqQVl
94pOz6KK/vVI59sO8X2o0mhUjdzDDs0TBd0atKRArK9+A3cILRIAcxBhb1zPhp8J5FwXNYHIZUcw
PlhTuisANoRGKsnPt8mu2GUAN8dwUuKJHgXXn2ZnYjm3FWpdV/QEYms/qRd2eK9Xq5naL8QYTvxc
j+C4xsPEpn4AXEfkbMRxgshCcG4Mb8OKmnOMkiTNLh0A1FHO3Ah4Z1NR0vF6zfNstZwHS0guRa2M
Uw1SzGqg1rEACqACJgQ/9MxDEGNWRF0o+/KUbuYBMD2ERucuuxMnCEWOzuAuGgkUwODPzjSj2skM
AFE0Gss6AMVPHC+DPD+ZytosqavZg8fC57o8tkDyY4rkNMH9aAnM9PXs/tnOcBetSgDOzXqcwlyP
TNGmOKIeqaHKWJRO4raLcVG9A4N8KS/QlqQ6YI4SveYE0QXfsxq0VWgpA74gLZnTZ/ddJQL2EUng
om9msInkPVwEouENZoP2yEZ6yQ75SL9awrZ65cttpyQSyPmkeEwSs07w5LaNegFwVD/pF7clCC4P
j2Ud1XXUxh20SCHxqlU0r5LGjdwrAAf6j28JHu4hLnUprlIsJgzDVZzobpbZqzBXXIWyvUzr55ig
LIPE/kYzs9bBhCfQN4HMnE7vnZ6H20kuDNfSs9pRw9K7vQ3XK5nf6stDQuAvjhXY2hnUt/Pq+whQ
DagJzc109Mi24JbwxnWDf1oELyKwMUEYzsNE6COCp2Z+pKp9eYxM2R37NxKFjx0wx5IPBRdWsNbZ
SF3ECGdr5YxYIWOhkdnYwFk0Rgf4Rp72a+bw1IDdj6lkvDiKR7YJNxVwT0VXaH6z3ZLNWS1lxKQi
GIvxTD4ykPlMCwKMxXnELkt2NnCVQl/UqS8Iynk0bMNOprQ3EAGkzR3NMyceUkexRXns2bzdWBcP
xFCPBQXQBtZFsnQTx7E7Sc1K6ptnJTlYFWAW609KRO8pwdL4tnLJpGVdg1fuaCQPUv3Q6UAjCEQ1
RdHKOBvUTF0fhrN7VckSQ9d+QGQ3BcQFqgcr3diN1uSl5SAII0WvYR4Du1TaEIPzFpBa1/NEpA6C
Cjfdqm8Val3WYlzhVmAm8PbFEFhba/79LMs7GHQAchTOMC2rp1ZapXn4eFuCKCq0uGgpUNOkURok
AOdHPjbOA2kGwCExnDPuigWonwQORLiPXHCU5DbIZuSRHNNd9k4BnjzuwYGJ9gjAuP6RthF1R4j0
hbMuTVSksVQij6EtkbDZ2n6/mKfnRB0LAsdlcYZEHYOwlebDUli6qRobRazH0Q4+gGkmspeia8aF
NqA518OqgG9AVvoA+qDluO8Pc85d8+q5t13L/wkv3Vdx9YZJ4Zu8Q5mobZkTcqTZ9DG0mulUVmsf
Ui2VPGUcXa3UfVoN9+2gIJGbVS/DZCwiI/bwD4DE1NX7qW+XWlLsdYKerzqY3lsQ8Ni98c5QTnAn
mnxoKiq5Y63oTjmVw1JupHgpK8Q1MjxSksemS53ckFbhGEuYnhuBLZJDecLI1032YyD1T3QYZMtc
U8ZVXo+pl1P7XmqH+65lB6XKvRpd80afYJyHOGV7UowWxkLaamXjtk32PgTGUpW7Y2+BVCfo151l
O1lcbSXSepnU/JBhOevsNbDfWd/7dpa7uXTKzHrNaoBjG3uLbibptwRUbqs7sXYB7oaRPSK+cCL6
i+kven6aEoAXvI2AubDaVQ82n3RZJEeC3ohuV1Tg7KktTH7sUilcdGjiU9V7RF1epYDppgVeolw5
GPLPwIYbjoACRpu7maJ3ZCeN91H0gPTHIoPtHR9TGzMOVHIKBQULbG6AefcpWOTNIZyWU/nSV7GX
xkjnSXel8UGRMsHUi7LAMJKgK+p6Dfv7xct7Igx6hCWpWgI4JGOp1Ku0c/XOIbo/D/Sgmd3NHisD
EJ8OmnBzy8vmp/c/gcm4emvOvoMLlvvALgNVAYtBCabsackAA1A83DanVwOZMxGca8pZb6XWpLKj
2n1Y/dtU1Is4WhvNqqKygLXv+jv3TNYc2Jw5h6QMo0HVdfYHeYCLiktjOcPW8DDA85gfsrdg7vJ8
0/aFb8JFCVzTVaN6Jp1zTb2S94UuIYjRSbk1ddOJieWY1Z2OtilSri0zc7pENC13NTA9E8o5q8EI
Q12fIycpe0r6aBH165g+EWP0CLiXGnX0bx/ndWd1JpBzVr2kJkNaQmDjVejVHp0ZlGDuGJ9Clx4n
P99guNK7LXTeuQsreyaTc1eJrCFZDLq0I551aQL8edaub0u4XkQ5E8G7KkwO2ImBm2BgtnGhwjY4
1UlfsdDJlpjPnYkMhncyOGngJAthb9asmBcL/I72+WEdxRoUe+gQAdR+ANhtt98Hm7lYn3QomqOr
SNi6JLiVPL6DrMBVqh1OkcErj8C6rY2XtLQ2Y/Jj0kX5zqt4Kd97y2M4hHqqNY1F2DEdQhBQfQQB
20TTS2ycGqCDlS0wA8jxH1RrZut1satncrm7UYZoWo7ndEc8mMdaSw5jHrup3Dmdhoupy1j4ouyZ
NwzMGyfBU1pwMb8YRs9sEeYJE9Rm5x0uLDdSimWPXoQuV5a6ZaH6uyiElFeiM+VUuNQ7dCCV3dzP
ov7Gw23aqfJqPEwrG2DY6IOL0RmnoxGCueLp2evtD2d7zcVfeZlHfTt3N4OpsPcSELUQx7ibPkcU
QNVf2SryqdehHOlMoz8DHNsY4nSbpah/U7DrfNWlMhTF1FV4gEo25+aslZ60J6qzwMlj9N6laLAX
0VQJjBNf/Bgl0AOA6QhzYeDjiTpgMSL8um2dRKvifCiSp3KAuU08evTencmAa/ZSN/EM6vOSU8uR
0vfbAgWujE+Ma3UNrs0cBrdVN1MvuZM8uRUohUogI4zjQY5tLzCCxW2hAv01eP8Zx41cAHDjOBnG
JkZlKyh0tJttSDjcZZH033wKD8SQtmZbmlZgH5MetQ+7dJFkEzxKRGGewflKWQmqtpuHjdAQ+jtv
l3HnpKfxvTkBCs03fTzwjujLbJ6RfB8kfx7cF9/M6zno75tpcM4ziqhMQxuxprTCe2TDHtHT3Tz+
0YHfLypzO4eW/6AzdFbKG9aXz31rY4mB5h7mqMGUV7nBEP8cJLgDkIuQfVne1h3RJeTMTxvlVVdF
cDHdOPijucbRCrRTIIHPXPd1T5lJTXZklC3SeC9luUAjhXUwLho3syRJqWSwr2GtubtgWKlrGdTm
+VKEMCVaDWdRlFJTEiA6oAJYA84pWJMwFNgswdOCT1q3o6UY+Tz+XOvboVScjv1UYtGz/3pF41u5
+Xw1GapYDqYGs98e2wGxAX3Xzbo+9EvyAUavrxgK8LbAKY5OxULyjHtRf4ZoI7kYQ27kumsYnjeR
bi4sFWSkWip41oh2krMiFpV6o4EPOw6gdgxJBWrHBQZ6Vv/yBhkzeTXco6oDE8XiAc4o6YtgSNCC
VqGwEMboW1RFWacLA8+J4JROHcEKQMamPhY64i9G3UnJlgohuzB9TkIRRd/FtnHS5pj7LAAb+kTB
kG4uH+Xip6S/q/mbRj5u79mFX+ZEzMpxLiJJrDKWbPUgtSWmcdZpDfII5HgNTFYEoFAFRfxtgfNR
/8WmcgI5bYuN3BwzC3zfNusCJ6h2tJS3dZ+4Vilk4ruInjlZnNr1qAQ1kYTTonv7Fb5rgTBgWa7H
BxBqC5Z12TLHyeJ8lJL2NcLXQoav6DxAMi+aF3U9uMAIBdNYIehgFZ3a/PvZqVWJ3lWshDBzOo3g
BVA2RXUwSOlMyA8xwNv9tzPjXFOGxmglA0/foehBA2YeokrykgaYJvRfR6J/3UU++O3kxGDJfGL5
hIHCYWVIun97LRfWjpPAeSgjxOtbItA/mZiPZavdp92/NXacBM5GEEYzO8IgP9qmtkn7VtirJnq+
vYhLp8HJ4CxDqGhqTC0oQPU53idgbLcdBUjG07bbRvtWcoIlBceXfYcUXOMmi3wpMoSibZx/P9PA
HGCsmaxiG01wsFDKXBAg/OsiHrdIzlQ0bDLjYaLTV7G0PcSfM/D3gFmv4dA/zEBytzf1umWacZN0
dPFe0E1mhIyYvM7rY6zfD8bStMB8r57oYAvkXL+833K4rQvq3AKXNeRomrEfWYPt611w1fuhYXmq
hSpNL0p5EdHauK2sAWYysRquEfPBa3QqHrpFn3n6YsZzB4IbIHRMICER33QNydEzxzxgWHvGth1f
8qdkoS2Yj8AX+EyuvHoW2c6Lp9rXOX9vCGemJWno8wEsjccE1fAS3BZoUF1NQbUordineeo106nJ
RbHq5dOGE8tZ7ECuGJCEA/kY1ig4NJPbN9mCFtnaBjx6CBauGCYuJkiCwieaerMZm13eJK5ufijZ
OkP3OkFJBhTdsTuMshOCPZpaj7d1cj6XS2/5vTWcoQ/zrG4DleKaBf1TYZQHrX2NJlG/0WW9kNsK
zsCHBSAtghBiah80mbbLQF6HQX9XLsCF2C0TYTr0ehz1v3VdcFfW9tRJsQKBEYmX6ag7SOMfqqA6
0NA85cKg4/Y2XvBYVmkHKnWlqI9989FNu6AEto6m+LfP6jKv/JddvCCwlIJCyjsJUqrXubUarK4e
EuZz3nXyVa8CoaSoOnn53uJEcn6AAq0bWNFlfQxa6TCZGyKjPoQBBNDGO0Q6pG2wlGFhmiBxFYkK
opDrPuD7EDlDJluy3sYTDrGLp1PXoM26uhNs6fz9f6//F1yZzB5DmsuwW3MhO9jO46iS+4nZTBeI
wsLx9NuWWZU5Q9RXFuljBYYoQGaKqLKr9ndTumnGPR2PjSkKhS97KbnT4yyQleVB0REoTONJR7tx
8zXmHrxp8obAab12V7xFb+Lpg9u+QOUhPZCKy9SohFSpeNNCpBVzyc2sX6kce7dPTySIsyq9bWVq
q+LwuhEkCxqm54p9a6ASIWxHFqjJ1808i0bGQrYKk0AT67rZNVXq9nT0Im3YpzKmm0AoU4Naqkv8
wAIk61x+Nc1lNEWvt9cruA9fx332FVXTWWEcICZSCnKisXSywrfbEgQ7+pUoO5PQyyGrzRHXXcoW
CbUXxbBVkiWWvvhvcjjFBNA6M0bKEIan9bKW0d2PKkfeA5VTErFDipbEebhGAstZVGPTBrlcg6rL
L2qM8jNrleTm8vaqBNf7q/Z6tntoHCWE2tASnelrOU+ctrb3k/XaRs8TlKNI7N+3Bf7No/BPC8lj
MahZXQ3GEMtHAmDN0EydoH2SAoxMBIDbf5MtWGVC/JagTF89W7WganVVH1XNnhFibZvwuFgM3FNJ
BtSyY66X224M1l0phAi8KIzNJuxMBvfYKSVNUboGMspUP8nxFgWrYxdIjpzZrsHeg3w8ZOpHVkqC
IPr61p4J5jyfVPdlZUTQm9pvdvL7DH/VLqQ7xe1+iDPBV+OHM2Gcp2MkzlW9wypjczr2UboZpNPQ
r29ri+i45o84U888A94iHSBkkKS9UQ2bET3Nt0VcjxfOFjLfxjMZeplbUSkFzbEyVOQzLfSlbDXC
fGUsPTu5M9poObFoXWXDiapE0Lx99aqfCeesSl+MgynnEC4H/Soq96EZus1AFlEnnFK46hDORHFW
JYtkLWkD7KW27J+1L2BhkFv49XoeThDXoq+/Jc7kca6OpFOdxBOW9sdU3Uwrgc4bwHigs/CNAFBi
Lh12fg9k7BnhQH6hrggX7rJ++deryKNOofG511mIb5gBCLRneZ+Gyxl49gsYvEMmfsaqBlElOMs6
POTU0AH1U+qLQcOu2tnvzfhSwjMlq+I6qzINH0LYPg4lQA6vgvp3gYl5knZritFhgVYLFOvLVpwJ
HENTC2MbtkBbTuj5L90UYNJ/vGDwqj4oLrPdeBsLqUZFC+VsUKtNShR1GR6uVu4xW1kaUuJYFUD4
aOJShPx5LXpjXE1pnu0tZ4mklqGJZH44zYqmPZNVstRAwKA/i+PEy2Z1TqE4g2RPhhyY/ZdCmZ+G
5eYzl/qMmWwCjtwFmj+exwDrIA6eb0L0q9kYXET+ZwvlLJXWR5jfthPE4qrum0W+r/SVZqh+HGAO
BiCmgo0VieNsk9qh66nRUoiTQC5jWejzjP0pTh2q/iyFdWKBqf/a+TOFNW3bDrUe5kmxqlVW10tN
W92+E6IrwRmk1KJR2o84O1upHMO8L6oFsPw2aSfK0s1KcOOc+BAHECQBoyOW0hjxypJB7WIbW6so
vNvrmb/3lhgubRuVUVUME8SEVbJFo5gmP09TsFaGOwU9pGyanGj4dVukaGVcaGOGQ6HqLayKVAR7
09xHpNqBu1xgvASq8GXVz1QhztsgN3pIUYChOIYPgEcThEoCVeDRpbTcLMZ2VrYqlR4Usk/VeEkG
1e2iRrAWkaR5R8/WYkzVVJA5GIwwsaonzSqip6SP/USk3aLoj0eMKqVGVRryZZowsa/60cbwil05
+7V/0gkgMPQqZx2MsezDIMYh1aHkAqvbrWu6Tftky9Tca4GLMCiRIBq8xAj4q/X9Isg628zawniH
OmfYQ2IvNAujlqDAigMHSGFrLb0zlRMje6P9j0rP2Y2gy0uSVdjYyK4PYbXQmbrp9JfbN+u6nlhE
VzVCgMPCOTESDV1WDhAyAscnaD8T9qZY1DVEw9bX79a3HE4fSd+2SpVCH1Pa7iIVQGJ6KlB55bI5
5a/nxANcpZiN0XQWo6A04UlZsfAYWMYzhshAwdSXYDkAMxM6nlZq3EbIzcEcW1VFF3qgNR4NNGBD
sSjbsMzQ1tYogV8waCcntwsgiACXxe2q0fCizDrJA9XddoplNwwTUGcNGdI2Ujz4kxGRXZpZh4w1
kFDLG1XHrH1/bHPmyGjMScz5uxonHWvHbtCEbWOOdModpNg9Jbg3kbwmAVvpw0kP0Gzc7MtgK42B
6STxokefu6I6qkW9ggV+SNtNoE4bA9kTr6WqvEmoSR1A0cdo3Gdb0xw+hu5oWGwxFcuqeJqy1VA2
j2au+4pkuSyonFJbDY3iWPQtLoEMjZBJyzPIjT4bI/qV5/cWe22k0M/HBs25H11U7EO7cErEjZic
0508wcy5Uv9gfSw7KmUeqE0hreucVlNiN4umzI8Yom8rBq1gWyIvn0/NLyWcDiytFipwDGyZeZpC
F2YFudQc/CwIn+NGu2uN1sQ+dRnYbCXMcR3V+CglMmiVpUjgoa+ni78jHMK5tEFvCy1ooZ0Nhhcy
v1Mxxwr2TGD+pfrCzDALmK7Emffrd+LPpAAPU1aoLTUBo4i7pxp73I69NUSCOyGwljwqWdNUmHaY
QwIllVdBuKbks2r9ElAnVY/UrRwIHJzwCnL2pAyrGrANCIqhz4v0p9k51vM8NQugOTfcBifkAktP
DL923Yx9byVnXoa+zqJGgoWOSbuiQeu08e+SqivQvQp2VBSKf9X3zpxB1DZJoOlzgtMf/fpg/TIL
NMdCaQAwF8prdZF8Jp7ttW7dCLFhRRrDOb9M1fuEzXkJfbSdtsPN1QS+TqQw8+9nq0sKoCfEJMNG
1o9NWq2YdLDzyUEV3cmm7VRli9v+Zz6Yy2DyT7/ANzVKKhoaswIr6oCehBhvqSj7oRB0T/9NjPIt
hds3JTWGYYrg5TSYxo2+mMljNZDYbcHf6icY2V/eXtX1Kp76LZDbxhzoz/FUWdOxU0HuyO7N4tnM
2arrNl2RuhPAUoNgPRnUJUnimBjragEt/h+/gYsfaiMywUOIRVceKC/1RbSx3WFjgSf1j8hM9Pa/
rjp/rpnvaUThMkerrz0ds7DzCsNLAC4UN6ofVE8pYwvJlHzBCtXbymNyZhuqk+f2bLa1Zdu/R6ty
OXeFdj0AzZYjdZKj8FyvX8DvNc5fdHY90lpRLDmBxMozPzt7qfoKGuIBGzouZPCxIuIV99wKrgjf
+zhlTLUqhnOsSbIYpUM/oAcgEySo/yYd+b0yznC3kVpWVTVfxMX/+L8af+YREJdKRZvIGWugolOM
cEBUXmCGz+j2eqcL/NB1f/C9mvn3s3MqmkxHEh571mnJEXBFe9oeQPmNSF5wy0SHw1kWKZ0QxMyP
+8xE481QelQmm5o+3tZ00dXizIndxWqpNZCSlM+Mwipb9aYE+EegsaU2PgepqM1MtCzOdigFC9Nw
TuMp/cMEjACzBVi2aNpMoAf83GJQmVZh59CDyI6OQGHbh9Lz7X0TLIMfl1fMkIyqhX3TQvmQTLmr
DIFXylSgBKKFcFahiUw7MFKIsVE4Y3aywvSwQKFFIshfFTpqLSMNDYjQQU01Mboj8c/beyWyABZ3
Z3Jb1oIpgIhMGtbyDzN4sI17PCQCc9cbvRvlSFwHr0zKBUsT3FWLu0JTo8lmMBcIGkNdhUrqxyn8
x6guaXYnWOJ8EBfRhmEomqWgDmd+ue0zs9CondoVEmK3eG2+an4BmkzAfXzOSFTiSsT1IOBM2nym
Z9K0tqYlSXGJah+Zkex+xpxX7qUfE6hEvihpRBBUV5XkTCBnWBNTV/RUh0CLpXtmtOtS1KN8vU/i
TASnJFNZT8hmzm4irl25Tu7SKn4oG3kXoayamGSjTNVmBBBeaFcPbdbvFW2tGeW2qilwOIrH2wd6
VXXOvoZTHTmTWK4WWPBQk1cru7f71VR/oE1LEEDOf+eW3nD2V6usRMH7AnKC6aSl63LA03j8iTkt
L6KDd3tRV43W2aI42wsqslGnE4SlKbkbm+fA1p7qXFAAFKgKnyumRmTHpQkhTTGstMF09FIX3DbB
pn0V6s7UX7HyydDnHoyorX6Y+Z61wTziGzv9iAcF+31710QL4mww8sNlmhiQZkrGNtXsVawJeqwE
53KRHkYwrQTEmI5qebA0usnIR2mK5i5FQuZlnm1ahpaYJmXzpunsvTWzu64EjoElOJqvjOUNhVY5
S6Fb1IRNV6bjYK/LpHSKNPGQ1ck9S7UTj0196U6kCRzGnjMAGJpd5WVKuau60olHtMlaZNFg9qrG
kEyrZa4eAt8uy5zQ+AyNzkWR3gvoqQwOHaCNuxRZHgsYxLcP/HrS5vue8InnipFBa+f2cSl3Wl8F
5meXuDMFTu/R0Jury2JylusvyTOhnMWxIpsZ1Xw5hwUAMecnx9wH3SUr2cO83VE4yy1Sa87yKENk
DclseXqACiKRNjzGoCqf12hFTrjShI13ApPKkxEkOmNKbiMKSFvQ+RjBKS7zhZZaQAURJYsEBoJP
105NVSbyHGSqE/A6khPp9Hemxfd5Fh8NUQgtWBef4oswJp5IGXpG9AgcWfJbBLwBpFHdKiwE8cwl
ZOCchv7WET6vx0A9UMqzV6LxCpg/tHcbALOOW2NUXfmZdajeAmhspS+RGybtx1Q+B8rBpofWWtf2
h+6q1swV7t++LgJF4jOBtoqc6jg36YyYYCrk/sMUNc0ITNcXJfKZ6QJqdDWlAyQUCjkowYdpaSfd
eLi9DNExcoYrIzHSXhGOcdIBbFCDrThJXLl8s1VzcVuSaDnzl5wtJzGj3LDnU7SK6jUbVk3bvPW1
YDnXp0fOdIWzJ5SlaFpow/l+KwuqO8q0mMYHxbM/LHmVe+EXsRWAG3QAfpNdrD8O+0DIVi3SDc7I
lLI6UlQkcXKj6TZdC8K45e3NFEngYhoNxG6VLkNCb3UPfdjd2eHqtgSBMeGJBIzG6HTccIT2ofpJ
46U00F2pKp7ZHVPRzM911bB1jKYotnVB7k0z9H1oqNmiHF39lKdlnKB3dxLdp+uq/i2Fi2jqKJNK
I4eUtrDvlO63JKEROQYZhvlye+v+xql9SyJ/VXXaliSKKYJ6us8OSNhtOrTKW5//bIR8PurL0ONb
2KwqZ/eqLMqyUVV9OhbRqxQnThErPgqCfmiTpZQPXlIUKJE9/cclcnaD2TmlSg71qEFCEKpfDPfZ
K4gzXGJtxQ071/X9e5Gc8airLO4p0J8AUtK80iA/aYVwpFKkH5zpCKJYBh7g15KURVD4bNpGqEUM
6AZCl10HwJcITsbUnFDbxBtDlDC82m5qfC+RMxp9r7d1IFto4QUubreeVhU8GvHBSS242X8T6H1L
4oyHrjaJqVFchOGz2Skey/d/8P2Nnmk4lYlhjnxpC158f/N4/1Moj8WWhvpYNnOfgbZEmUddRwA6
AWzlPPMWZqhL7v8BcI/ArvDAPZNBiqRTsdDetbFOBCrNbqbtpF7pteQ3KT970KpnwrS2SC5naTDc
HPUhADNQLifLWNFXOm1+hqrg/fQ3vu57Szkzo2uTHkkTmY5jjopwF3kJKL2rtak/ZiisgyYFWOUr
LYqchIQ/G6n7RRO6LdvakyN9M5qRX7bRvZWHbptnLkhcFrdthGgXOMMUhZMaAvRqzkM1fmNYuzGV
nySZCNRZuA28KdKNBKVJyOkWo89AYrSTnwLZzepnswHinauv6Lr0Bt+SD4q1lcrDON8q0aTf9XTf
9/21OROlJwEB0wY+I0adRtUeFbpT803fE5AJvFrqz7RL3VBrnWL8vL3PAtvIk3dbjdo3ZQFtq/Lg
00j1xzQVOLTZ9NxwMTZnmjpmsizJIGHSflqTvlUzE29oMDXF0bMSpq5m0v9XOuVbtTkT1TZpaAUJ
NpOm4Y+eyU+hKPsgOK8LEu/KMo0imc9LzeLPavgNpOQ3O0ErSdSdqGw8SMYpAE8LqT7zYH37xG7f
jAtWbzNXp67osJ8a0qfOQNrQUcujnIpAFq53D/ypkxds3hrAJBqc3nQ0e91pLQQgk+4Gle0So/UN
IE9FvTsgXZEAPSgb0NhLQYQRD8suzvxkst3SDPzbS/8ClrnQJTC72qqsKUTh8VtRO5IJU5H1wWiJ
g0DvYVRNTJj2eIGEtb5kwGB3qkQCxhvclNOgx6cDibE5/ahS0FhJHxhRAADm0qxq0EU/TbhQ04j/
ZwOtP4UBMDRfgQ3MjXij5bqX62RHCAan2tAzgLNbI12maqWXt4hbhv5VGhWXTj/ThviG3oLe86BR
za0KMPCGzNUI9Wlg+n31oqcPRjl4VWu6ZvkUqMWmAhZBD5x0O562tUQdEp8A1rgrU7rtkmJll4AC
aU+ZcirSY6m/mTJzsnzy1KZbszb3m1Q0/n81Yj/bWc4ApZWsEVlH1FmGwPFkhRtmuzKU/Ag7Jhvk
/5UuOhPHhUsqNU27yubM9StafMi4wDT7zG0EqCRfRWlo9DI0pogQhq+aojOpnCnK5LrXxwC3llXZ
R9U+0WS6Az5ohCq5cd/UuWCVoj3l7NDUDCZm2ucyUVMch4I5rfk+6OpeaXddt7p9Na7XAr7XxodI
uZGaNpuHmuJ1j3mqyf9fYwUFSShN3ewUgHbHFBijq2HvmVSu6E/TiI7mPAAUaj9HOX0clAwM9MxV
9eXt9V21emeCuKiItgxNg3P/paSlbxjgutPIcxwKwFsvUUbnZNGZFC4osgclrYq5h6HFmFaf1usk
B5tYAu1Ei6QM65Zi8F1aArF3VQ+qZ+gnhQau3aADVU+WjJW+ViGGAOigmbbu7R2YteWG7bO5iCiw
Gk1qFHybFEkvSvCkS8YqnQK0Sf7u9IPEiCtntUCmQINtPjrSQAcYxdh1gOT7FpO8Mo13JmG7OkX7
7cvtBV4NRc42nzNBLJdQvpKwwJIqRzqSjT5aghspUtd5vWfPXS2lVdjO51sU5pMRPDJivbT0PRAO
3s7qeOuwOEtTTVUcqCEEBe/6p7VJNsky2QGririZJx7Du54zsMCzZ8kKyoo85mdWA59aMWmF51/v
d4/5IllWvvwqLWMf6vh4+5yUL1y5i9WdieNUURmaEmO8NnKqhu2jBukG0eC0BmoMZBmVaBQtiTtq
GzAleh0QjAqjcIzpFKUAP05sNGaEztj/iPtliWlWha20snVlvJljC1VLWZrn73wzAuSzehiBrMnY
j657RZ+5X40Hqf8p66obgwta1jB6MwxO1KZOVr+HEp4tha8PgZuqH5q8IcGz1gE5d2WgBqU2XsYG
Lwoe4uI4hpGbqfvWepGNRRj79rAd9B+gHnYq+TkZdoq11uLIHezAN5vaRVwXWpuJeLBAwN39jYor
QGQzOKrCzcvERSDoRVa0HsLCV5oHs11r4G6ITdMZNLAU08MkUx80j+jQfSPGrkqPsopPRk5xQPw7
hCZgvZvlhFHiTjlpytOEtu9kW9OHPs39WnlsLXSHUuKMVecU/0fadXVHyizJX8Q5UEVR8IprK3W3
vPTC0YxGmMJ7+PUb6O5+6kG9zb27z2OyKZOVJjKi9GxRDpssLNdxH25qtPGY9rvpJFCF5yfKejNX
wDddYvopv83GvZxDr7Q8ifY2rJ6qvrULoVjcZ1YKQu2Y6m99DY7tBmN5bX+jQlI56F4Z1OfK3m5V
bRund51emDVWRCstrXv0yhXR7wviI98nbs0KqwGNNyOgRw+NU1fJKejFXiNAg/VWN70suhuldldl
oCvhBitsFjSvXHgfJMrX0zilHsSbDoTZpkFzNIq88h5Tu090BCFvHvy5fnIvurOzcztzZ6HQEo1M
ZQQul+ssAY+qDrvG4HTyMSkV+7q1y1WLM3Mzh8aSBM9WAXOJ5Fv5RnUCF9MYagW4NkQFp4Lev4Fz
mF7ca3dz5uLCemARm5hR6nLd7svD1J/C12KroHe8lLdeDKjOvnDm5uJUNrRoQqmMffowBu8J0tbC
WwXtAAb4wWwWJTeWDM5CqgAIw4Z1+DoMddpJBUKDYKNHypYhP06rR5msF/ZwYTnnxFvSiNVMplKl
d6O4k3C1t+Zb7Oa/Qdx8McT5Xsw526zQRaCS6bgENbvV6tiSx+LVJ7/+n180i6QqTcN0RIPZe095
LeUPWn9o2WsTrvsUwiKIG/s8NvMaMsrdUhPncu3w7Atn4RUHFUXDJ8RPALqSagv+fczgavbIzEyx
uxiDwMReRvZffPTPrM5eqyIzND+busRK+lpldxQXsK6Jpcq/r6/s9P/Mbx6jisxV3YBIA5/dPC0D
tWKWYWE7LdkqDGKNzRLz5qVPOTcxu29jGLAkrlvkSuqnByEYgTyQVRjG5EtzhUuWZhdNCXWRDCUo
XzIo2Bk7Iy9No39UskWihEun/uyTfuAOg7b2qqSZUrCXymCOn/upFcghNGbi6g9LMZWtsk3U1vVK
pBQy20ZyEC1aB1K1SaRHipD8+jZeeiTOf9AspfFbxau5j22M+EciMsxm72l/5+HsxM3quqkvZMeV
I6PP7iKmXAqtH0FXV2TxrZYYUPOEttbQkdsq831LbaBmEYhHz0hsER61/IOnmUUlECnqO1LETlWy
nccDR1N/V+QIptfbGDzgY0hB5TyYNAdoQCyhUS8+a+cLNLvFSZfQTIEw8NfMhWTyHf/lQUQ62fQr
rzZTa4l/7gvl8HOVVKbIukYNrs6e7U6KWJ02GZobPDJ9vXjTIHzc3dYecVqISmlbo1k1imcZ0VtH
MDXkjCoxNWV02ji3lBajT7Jqj10G3SlhleB3AxWvCawDiD0D72PgQHN0Dy1Ud3Mlt32+VAa4fJW+
f/7052dJBzP0Pu1zsJV6nFmSYGavT5NWwi3KfOFAXfSwjH7bmvkgpkSd0k2EXskA1iSoRW1TxUlb
F1gc1FQyu9asZFxsWSuX78y32Zm3SFgSST7BJ1b5sQe3QoxpLeXY5iujPPEEQhLSY4Oqize63ANJ
vLbTtFWnbFUQyWWqeL1+qy57lH9+zFwKHErgjRaUCS4wdDihOBaPDx7ZXLdx2dd/25g5CQgfxWlK
8cEh102NgZovXpxtumhDBTpW5zpTwTT/97mpcjULhgE2MiU0TFnE6yLvLTXWngLoK8TxfT9E0Ln1
IN2jnvSaWj7rXzSNbGNM713/3MnUjxv4/VPmS4oETfQ1OHMOSRUCUHbskB21CjEradxkeWXHtWE1
YGq8bvXixTmzOlvkhqj6gOEBnKpAMw0UN9JmhymatQoit+uWFpaazfww50mU9uh5IazkTqP2dhou
lJa+0O3XlnDmNRsvUfMcYooHjTcO12TFrNNK2oIZ6xAT0O4JetuWaQ6ixVFYbY5qQUcbU1aQXxqB
/FpyLTE7kqWAfmMwuPcfwqo7YZ58lyrsWKX1JgSHjVl2emV5cWWhvmr63vNIGRK6baDkZtmGW53I
tp6tta6wa1TteynYVBl19O5BLz9yXcLMnH+fxLpjROJYFbUDQI9TQXVZ8sGKmea23iPnHrvPzGvQ
2YZsVAp+SIbstYMyAlSPTBkUbSPq4SW1xzgxfVYBfBzv9QY4f97sVYnvG/kkhT3OTJSYdMgrAA7q
mw7DAZgBI5kJqh/ZhTPZxNm9F2pmomG8J73P6LMYK8zmcptAaOj6/l90GSo4vFXODEq+/NuZi6Z6
nykDETIYoe7AuGg1MtRDFsLDy3fo28Ysdou9gPmsA+tbhJJIP94R8pCUnVO1q9aHQCHUZ7QliP3l
C/RtcuZBkq7kSRrHuEDAYZeB2QTebU58x/OWIEV0YQXnEOZSk4YozQM8cu1haDCuyxIrAQ1y2B5y
hpHtBuMetN0kVHejWDEJ+K2zuyh5N4bfPQJySLuag5+bKjRy48ipW3mLIDsyW71GgPtWQKynkV8o
TTboTcgY8k5NWihr4qcniUcrD8IZipFOJYnN9ZNxKeGE8/2fkzHHTaOFxJE7YNc08qDRzmzibY5C
E+/eGsUwSyNZSjgvPqVnBmeuqKRq0IkaR7G2O0eBOqf4o33kqD3b4R66ll/PuGts0CPJm4W+6cUy
4vnHznwUAvEo8DPYFk1up0jiwUNgo7FmS1CZi/vnKj4y5Zes3EPt54H2Sz3/i5+ua6ikq1xhZK7b
MUD3pOyrYTw0RW0bnb8XRmjK5JTkL62S/V+u/Jmx6e6cXXk/7TycHnQOwc3iJOJ3we5G9Devn56L
F/DMyCwc80uVYTtLMDUPpSk3G1KOpqS2JjOGBUsXWxfszNTMvYAuUJIDvcDilfwBsmxuTNTypEvg
maoU8R77aI2yAtREupr9Fp26Y8lwKOt840stNcOg4k6IWUoLh7yyc5kUK0/RLLn5vwxUnP/OmU8K
kgzilEk/IhocTLVNTT3OwFGzlClfPsvf6zEfgA0HRenbHqB6PD6r3M1WwqJQv/43p4umW/njdT+z
NgtVtN4ISOgjMe+L3u3LG8He8tpbCePEOTQUQeaLu2X1HLqGqnwcqqWxrYusKGfLymduQxZNGoM8
GM16DtZz/1ecWk1zyETjlOXEdPEmlcglAf6/fsAvR/5nHz5zGSDQ0Yw+xAlPJ84MiHPmkJ5PLL22
SG4CXH2bbBQncrqdgLzqgu3p/7626FNUd3aF8ZhLgcxxhQH/X3UVIpwvgmYOJ+m9hGiCuEsjxxf5
7M6XeXoGz0wSn6EynRNEcUGyqrMbUf6CnCVp6W0TQeaxEWhf15lVS8lmAETA9PLB0tr6LfLS31qW
UxN03vecq/agBmYcoS2bjK8h0ZsF77bgSuei1hqvPWj4YmmMMnOLgJpjWdpMRghNFTtTqoVjcDF+
PjsFMz8X541GG45TUMmbQPHMkC5NdV5E3Jyv/My/NXFFSK3gPk+F2Im5cFxhHAI1dN9emp2/nEWf
fc7MRzW07Vmt8PEA0mNTYPKmVf8U/j4sfvPgDzqIZtl/dFKzrknjxEZhNuknSZbwNxcjqu8fMS+M
eUxSOmiCjAcKgqMhf4d+NSA1p+t3aFq1K1doPpPrjb6UD1qFjcvR/OrWGHlC2MbMyFfXIf9s0Kq7
bnBaumsGZ37KQH89Zgrcv8xAupj9ikL9UW2pResYUM63KEMby4id60YXjudczdrz6qjtYxzPxnuR
yp2+OHP8v7w2hqprqsqoNh/oUJQSPcWCDwCoUrcwU7cF62q1kc1J2nUJxnI5qvg2NvN7rUxS0I7A
mD5upBKa8WHhCD8zpVAsuJGLqBJw5HJDxQyNzunsYncdtL4AqhoOEt+UgMEKpV6VZbjy4xeQ6OIt
445stOYYkrWQ6VthePd+K3Zt++Z71QJk9eIunv2WmQfQOHqLBSXDIfRalPd2dS0tHM4LC0sVQ+Yo
ueBr5fkuFlWj5sRri4MRyphHKl0obTjt0DgtXbrdl6qof9mabSL3mjLS5L44SIq2873W1bVgU3q6
ZTSS2zDPBM7WLSFIBtUFq4D0M+9wmtI0W/jmC6v61++YvWhDI+JGgMjtUMfcLfhRyuKld3rJxLTs
Z48mqrfKWEdjgdDURa+ev+AcOQkU5XX47tLu9uinLUJqv2bIZp7mrw+bHd246Pqo6LLiwKK8c9HO
eINABKIS9EHbaJPz9rXCZQaBVbZVle6X1CV7T7Jx3l0DhxmzJGIA9/sjrdeFXpua9jnEL17xEsVP
uv5UyZ5s9s0vJb0j+ic4Mm1k2arsLSzdhTcAdPocMkKcok48n8Zv/DYrvpTpshykuXpvasOu9j+u
e8dLJEp/WZldrLCpmGCjxI/yCtpgEDR0oPuBotAphKgAPh1M+FD2I2aIHt1pKaS6EKn8ZXz21ibE
D8LR6CZ5v11dja4oNh3CY1pv22EJznQpfDs3NgfJ8SKpIakCSVo9uvfTexEj/0gLgNxlEtkVuxN5
amU1EF1JA0QX4hgIZJboMInEt9IusXiSOFIfWrEH9SA5dYaphNUqC7XCn8E851wxALBl0FqQlbm+
YqSIhGWxPKAFFYFdpjBD9tSC5q0fAouQzNaM32Rs3AlSsnAUpjzlr0szszzbjbTnagrkkv414Rqu
0/uJw4evEMIvbvxPD/i3rXmGljSagkoRbb4qHfUmhbYKBt4wK0PczPWgtWNf/7gfl2lmb56jeVGW
gjRXP5RF5MSx4YZA0hrlEpL253WCHapCcQ8SErJhzEHKTZDnXSf1xiGuTkooTAzL7PvwV6BGdt5I
NigFTm31ko7pSfdbW2v3TfXWSIpVML+wNDUkZiTlAEwtclD9eN5mP2zmh4dKaiQvko2DRDyzAzXs
4AfQfhVWLGQrA74RUA7Lk3HOeulRi8NtpA5u1/loJB4aw0N1TVk4b1/AtPl5O1+rmZMWKlWNXE0M
cOO/67q0kvXx1Hnhu+p52dZgxrtGE9BF63YcvIP6xhUJ1Jbi21LuQc14X0RAoQ+GxSTV0opt7t0E
8jbUTlGkA1EAWkQ9tthQIbCcpIi2mgRdwtpHdYNaUpc6kbefsGNFdqPFhRn03C7yAtUSKNI0DHdu
r5CPMbivlMxM1X0Sv04MlFV8ivcGhPO8z4E+JNliYLC0SzNvHMWZr40QCMFECntBj8W/Ayp9nVng
C7Mm0spjsK7vllPbH354djhmN7+j4AtRuUoOrNqK0jN9gnpjDoUQo9goUen+53fxbN/njjgK87Zo
PY0AFh1ZTOOboBqffZ8tXPkf2cbfHzWf4So9ooaVoRiHCM865FWKIrNCGtuhQi1VhXRoFW5HwRdq
cWxhCw3yd8DjRwoxJEHJITZyUArzXyqrX5NejiylCN6HpL7zolyxqjJ8zYWX2m3UQD5rBJlnPuSn
XqtdOaAnTUeJIUhvBVWcESd8Qla2TQhiBxJvyrjal021b0hpeUHgSBpbJU1r+zqwiMk+yOiqLyZi
z2pbId1XQarayDGqT4zaTfXcNmTHB98CFZ/JlOGp9+gqSF9lKHwV3YpEkY2wf0Przw6AQgXipG31
OdaVE4hoU1YNNEFerh+In4Wkr63CBCTUkVSdzl+DIgLPSit76N+Dq5KqVivbqfIh3up1D7bK8g65
jdxuibcRANBiJa6bv3z6v63P3oa24YQnjUQOSpDdZdpzl75G3pq22e84LTfXbf0sL0yfylDnBuuR
hmb9zOkVaiRpciwFp8ppJrG5bgVZVtuAaHSdOv8qUC5hKC5ehDOTM6cCnkwlBsUXOQCxZ/rSYOlV
volU8POV3FR8zzZkbx8MxkLifenJPf/SmVOJW9TtI3AfHYSUuZH+oKmeU45LR+dS0HJmZY7RI2HF
5DpDIEHYLkL2ybpmPYYQ74Cf58F4KBGei5Kt+sZYMcgtXd/OL2qTH2/Y99rOcXug5vCEajByULPb
wn+WsvSoaa9tnq6E/wpJjxWyY7tjuJA+uuYR2/jxjaFrpj4GgLjKlsJVS4fAD4uRq1S/2AihKw2k
zKzRVjrrb0oQK7TNUiy8FKYYs8pt6RXDkPn42WlE3IIBZ026dRRj8KgqnmQ/2kqqAfTwCUpmdpzv
y+A9bO4hYGHT2k3pIZSfRbEUf07H8MdSfodO8xmHWvVSEYF57MAIXBgDGIcAHRit2m6ftLXVtH+u
793P+sbsgZgO8Flqqg2lWkP0kgDL1IJmGGJHloCeefinchULekv3MWbvFy4FMS7exrPPnAViRq+R
ounr8NSjzhDUuqVijA6hCFQMhTP03bobDaj/FeCxBnLek61KVCaJxL7MKBoK77G+Dfk2kB4jObA0
gJsq0Kb2A0NnHK0cUGSYedGa4Zjatae9lnq1Kki9ynRMB/iKJbJ6rXnChfCIxfoPPQeltEB9geQu
46NJsx04Z02/q/CnnRWNILZFlJR1kdn0xTpHJm9KbXEXUeNelDeKGDHCDyCufhT00wtyW8ij23mp
VfbSqhm42wKgyIsUaB/mjqxceVp6qgI8f0Z1KkLJQq9qRJjcDIkdlOouJCeBKocKvANPtadRxcRE
x20q5EcjT+96v3AoANRC/wP4gm0o6OlMuZAQH1XdPmRARXatvk1V1ZnG2LheuJ1c3PM+2PfoHIuQ
3Bj+9M/jLa35ngEJOlD/JqmrI++glcRka9QczVPtkuUvlaTuVA9iCqzcClW+paTYFBh2iCgAbwGE
W8QkOMasoZHx9KIkII8bFYe39WyJjLdD/VLFlaMb6SPj/Z73kj1UKPxj8o+OnZUS7aBS3ZIHWMRM
ApHeatmwAuM1DP0NrwC49zRThn6hrvCdL3wnC8PbhkYmo0Vmiu65NeRN7ANE6wWHoE9uEDquai2/
kzFU0Kli3WbjjiHLIJyYiTKCCVayIR3rqNWrPh5FelNIYkW9V2lYl35/I9rGJh21WSW2cTgc6RDv
KtohkPYPFWa/FbTl1bXhx0dD4D8FywbjmaMn0LIvuFP2wo6jfIPhFxTo4OHisAL3HMrJqn6LQkxH
D4r2rHu/vNKwQxJuOy3FeCSFyGvmZlPGl8RmrCeviZzux0wDPoWu2wZqjaMpFGGmbFeI3xoGPHwl
d/SIOFoGrt5jGoRmERQ34Gnb5EO88j1iguDeav38hmfkoYo1ByD1XRqXu2CUXW9oN1HAf+eqvxtE
Zov8mGed2VeQ+JYK15cpap2/q9Sw9BwHnhfWwDZcam+IJOxB+8RM36lEUhB1v6LEf04VCu0+DL8G
hXDBJ+/yprOlrHBAsbcp9e4uqYMHvzOsGDiZNB5cQVXH0Ir70qjuwE1xNxi4/jomZkfsrKy6gac5
ql/dk767HSlkVOU+RgkQqJoQjJakvFXxoAEsedOBlJ3xIyGnQvHWTMP7wei6EP59EL0FmLgoZNVs
xwclvsvxiAD+6CodSrOUfIgkWGM6cSGM+tmlmfnTWWjjhVEiKllpDnljeSu69uweFZKV6panZZ7x
nz3vv2PGr+zyzHuHLQK6ItHJQd4mza9I2iaYdXCAyOs3E70jdIpdFfz63q2PUjzefvBL09eFF+Sy
L/8ncmRT8fPsN/h5HWvgJppeEG/ljU4EYMYRxMDJRFGB8hkU7bbGNgJkxUx8TLvs85W38KBMJn6+
mt8/YfaIVRqTO+ZHKIxH7S6ZQHLeUtvmckbzbWL2YrWD0lLaVOGpglhDzNVNC1zpEKS21NTu9RW9
HE8hKv7vTIDNYlWMGo5J3Pv0IGv5lketraT7kEdblqIYpj71QIJ7igwhosZq9MiqAwnRFaOY6MYY
mfbWFShiGA2G4jF+ZESo7xkbXdwMoCehYe5WfWVWRWVFdXe6/sOnZb62DbNgN/MbPdcZToKBzHIA
mY5QPzv1/bqRhb2ex7qcZYYS6Hl4QgJtEg0QnfHuuoXLMdg/yz8PZ4PYYzrNkSoAKAJtSyDPUQVQ
ouS2LzFoUCCsLvP/VBn+73uszfJlyQ/Dscpxj6M2PSYU0L8R4lmL8KaltZtFvJAgVRS5mdLyPfsN
KvhyU60CG+UvtD6BUd4SW35mm+urSX4OS84+buYgco0olAipP0RaZYbDzdije91BeuWZCuT2sqX5
L3VouFRvmk0YsQ5zfiQ0AecEEeSEEOjD+tMQ1F/perjl+PtGukpLNcHEpQ84T8F7mxC/MqUgekXx
6i4p8GK1UYkzziF3nKr+wyjLAWI+UmPzNMXxwV0Ya+1bpPm4RgEah4ObtJ4TdplD++hmaPGooySm
NPErS1SMGEB9lyfrFIA+hsJZ7wVO2AibetkaHIx2N1hJizIcIPa6ZzgBMI193q8aqFsqVWVp2rCm
wFbl9a++BhynjVaKjJmfCsFmATHtgN9QVrNVQGtg1fHvPNkF5M6Kx+TRk3oAAqllqK2VZH/C8XcM
dKsvoxTCWosqmH6Mf5MKkjER4qhsxyk8P4iXQJXtVZLV6wPQN7pL4EZk3PyBdbaseHaZeLangU+l
vi99ad0p70r9lhTQow4wpDdA0MUAXCZ6AtDNHVqouyPeQ+XdiUZww/ShU1J8dYvX+rnPTAPsd3R8
l6XDKN0xjZi8flHjveCfRZBCxTQC4YRhJcUqnmKHfSndpOwjj9FXAdWrHq+Ckx8+BKlqEqVDPRY1
Pv8pH3s30RDlaIMtuILwV3I6XjpJWlp9DkQCdPuUzPYBQswU5hRMsQz6kUudXXEJL31nNWphUZxy
LiUWsAqG4UEiCYRlFEci9YH42pfaXsZIgmAbqeVmAF6WWA1NKdlmAIuMTIYWeG3mfmQOGU6X5Jb+
A5UzOwPJrhG+lCK3MjrJ1oCjp7O4Ciq8/tWQfHPohSOjpx+Km97Yj4CRhbI7DOuMYgAhSBxdECAn
VVTfSpxcFdkHWxGl2EjZKe7j1SD3VtUadhD9ntrNqNi6+TR4nxIrlFocwnStBge10UGCrtk0pSuR
vSSTqgI4PLxK7Ci6N2kaOqS6o8NHmROICm1BieyGuDQ4rxb3dHMAySq01QcZDWxcfkDplbixY122
s/QpSEHqaRjHPNWPHG23KMMotYRbhTXqcw8kXkeCfx9GnW20p4I+pOIoFX9C5EgyJpMHgJG6WF7F
1LOvu5OLtSMVbopiynuqIs1cpahSdBcUbaodKS7uCP/Vmzjmln80ts2hFKZkL9WOLr1r5yZnbrMt
IyrUhAYnFerfaXUvlR8UmpULHzb98PnreW5l5iYjvSyMtmT4MIVupGpwCNIqIvuruntGO/5XRHci
fJahrBSzxq6jp+v2l96GWQxVQiyqVyM83ikCtyR+koAmvm7h4tZN1b7/jmvm6iqjr8RGhx4MMFm+
1fX9RmrS27GoW1Pumj9N1a4hi4XhdU0/ZqGAJxtW8qBAYh3vRuotlcYvRnRnVavZQQLtH1dqQ20O
4eTVJVKu+KhCo2rvKUvx6ZKp2QEqUW1vZc6DU8hdXo/QNAMNHuZlei4WICKX6zlnXzU7RWM1DiVP
4/AU7NONZLK9cMI/UgmsQQ3dqMwmqHRulIU3ftHq7PD4BYrlKKz2h8IxDvkmtcMtBjk2KUrXkLBG
P8+RjsHq+nG6GKadfem06Gd5R5Tyri4l1hzUEk9T8CGiB70loKobNknU2L23JLx3sUR+ZnAWloe8
zOU4QFwowO/Slnj2slfQo9i5SHaiX7iOl3zOeUl3FkvXXlS1mgo3l8exnfeSqcl7Ej1cX8Kf5G9T
aPb9SfOewwQRAdXedOnlo4LWX987srYzOvZooOLVRK+yNoKE+1ExbkHOhmnbNzYOW6gJW4X8NsrO
CG2rLPjlRUto7oXNnWvpeEMPjFmLNNpHKNJKozUOO94DgoWADyrYu0FV/2MGya+1MKDaZTBZwcDD
3+epF2Wq1jUboDf/VMfdndeizKvJbtzxByWXAP+P1nFyK1fH65sw7eTc7wPb8o/d2TkGEW1Zq+X0
uqymeBzVqNXo1Mu8lV9YmWuGZqUJ1hu0rFNjOIy8+hwIhooMXJwmMkeR21WmuzmoNHh7Hyj+jlb1
Uyf7iB2V9CaphvdO6to9tPCyXjZlDSzwWl8h4GKY4srwKCanIePPSC/BvJ49gwPEKCXNzPoKYCOI
BTkq5iMfi9C3Sd5A709+lwTBlIuRxJaUN601eMZbx9qTPIh9x1QLkBCLoscdIaKWQK1WJEDkZCgu
NIaVdxnGsNCgTTIrGlBoa7pt278y5T6oB7vJftNocAeUOEEIZSJbxBy1MGMfdRDhJvURg04ml+mx
KmsE7CCx7T9zEa6oDFpjo7YUpAID8Mme1FgKylE0kHYR2lJeG2yF36EtbFhE3PV9jQZqbVJFAaq8
cJpBtxlyECW4q7LGToHpD7jbcEz7VOi/I9LnDahQctiTXmpcG8l40uQTdHQsPzDsMmSWLEs2y9CG
6PDT41+alq9ydbCE6N3CCyG42d9FKG/30F+sB2oH6Fh29bFT0BevP9ImsiKQmqjsj6q8ZiPku6dm
S5zboSbcoMdtHg4Y8XNEpblx9VhpxCIaZqmBimcRgWSUZ6uN5GiPXH9XctkhfLQ8IG9SDGuN0wIO
gdOdNPnZB64gjNe6ippvZEtfUpKpa0yAoMIzmxAD4+jnEWr7LIXSSOaEOgGG+BiMrZnit3veqwpx
yiZLrNSHyKX0nqIqrLVYJahiczVy6XjC+JtZaBQcieiBGJ3Ng+oI4vkXTUWhXQZRgmeYqJUfjGHJ
y/9k/YMfUGWZgzSdgg1rPnWaKGWCCgB0alFCgZK2JXbA6q3IRxfZv1GRdQDsV9CuWpwhvuQHzuyy
ieH27D3zyzwmLaDBJx8MWmEPWvhyfDMiBZQ8mxxJcZxB37r1P697n4tt53Ozs8YvHZOKSJQqp2nc
CjqTLgHhDZIBPuyJaqMki7Hp2qrRGKpj10C5ayl2uBR4nv+AWRwmJKPXUUFWvgJ6zYrcoHXl9C60
BldxhDv62yJ0+8V5kSnmmnvDc7OzmKxDNS9WpAQFPQdPnWSCBX87Eeqi5oNsF1nEEmj50pN2bnAW
mRH02RTaJ/hOckMTYNg0UCJTsMboe5WgqME79/rW/iRX+Psks9mLBsLwLsUMBGKIJMOsauEE3BGG
9ImyxNOYF4+F91AC9R6CValRX+IUeeFQ3hgl3ectXdNggKb6puXMbXqkwKyy9E7F8CKxU95aHQJm
0FFa13/zxfr5+SrNXkM/KCPgoXAa+Bgeq8F4rxI0GlgFGgxUJkAclIFbrwvAWJBKN372hu7bQiJG
LiZi3w5gjk5o5LYNh+knTFTSqgVif+KqwiEdnPyWQHLE5rfjbQ+UXg1VzV2J3DOHMrxjcEdfWI4l
nzALOdNI5lJThLicAlP2nrYRKHBjJHOVxHeRHtx6eelEmHC+vgmXYs+zTHRONzGwXBu6nCAiQbO0
DV+nckvElvQ2Lt6H70Rene20qDDTKks4nUH2AH+LEsNgycqnRnqEoSArNV6vf9XlfT0zOIt/wiBu
euAvphsPgkhlX93463GTp6bkxK7WYcB08jj9W9ubsVMchl28Aqv2wo5e9HZnP2K2oxgnpFxtsLa9
eAMbJsB0179yae+mE3X2ipQkC1X0Q4ITRZccWNIUb0kXLhyQL1nzH87z+yvmbxVEXzHYyZTg1FnJ
e7qvttxWV5Kr3aQbA5OGuAgbdqMexMoHj5zprRFKmJpbbiNnWJO761+8sKJs9oCNKpA8w1QQKuPH
Qn5R00W+l4uJn8EJOI01QjEE8vea9plUgIoXLQc0sktzzM0vrV0ztv3T0NiBrcAZBBUal1b9Z4lu
/nIz6Mz47NnggOwOnleGWOqv99n2iUvQOb8fbvudhgerfhKbZg8t401plY/ebfJrApABMaPa+pLu
32XMzNmvmT0pHcrubUbQaeu24W37AhzcLcWI9jTLkOuowoWrxh4ddS1tltL9i2cO5Df/7MLMX4C4
TgxG0f6r8Nd+VH8CG6AJfUM2QQ2BiNRULGLKa5RzbX7sLLKlx0/McN0LF3XZ1X9+5s5/y8yVIG5U
IrBPBycdIOIKjag6WF+3cPEhPDcxcxQKIABBGLbhyS/4bTWUFsnE0fDynVePG4FJjO41E1ujNG5Y
Fi3h76e1nN/vc+MzLwIW5yBIhUCq6Dtltf0i0nHEqstNiVstMz1ApBEIB05sZc71D7/0LJyZnk/9
YQC/AUobjdZpehRbDiTNU5mu5AAYk24vR/VCxeynPtKU93+fq/kEYOcjLzamzu50wcQudPzCNJ4j
W98IC/SS2+gWCRNYRHVHXntWibgwWrHILBY2/JLjPv8ZU1Ry5rjrsR+KCkzCJ+Fj5EJ59fLXaklO
e/Fb556sSLK2QyaLbxW3jZnsyCoEz3Ro6Z/FNjlJDnPq/yLtupbjxrXtF7GKmeArcwd1ULLkF5Yl
28w54+vvos6pUQtuN+qeeZoHeQoNYmNjp7UWKCseJRvpaAWtNAt8JApuFD8c/hMxyHx3xrElGOnq
5iQGxmMjI8jKtqHznm3iQAxMbux9FVBy+XUZvwWKfQ1c7h8bH50k6J4SX/OJ197xPAN3JcZNmdVU
S7qE0TYA2nzVBhByh/7MSf7/S6Mx34/xQSOwQq2+ztAJ9QjO92xTtYdK1902N3m0GNfcwUVQrjJP
bJQ06E7EqnSWz8mh3ihO44N8tYHbx/ysC/vAhByo/23e43e1rny5MHMp6jpawKzVrKE4JqqmxYqC
6lz5KuIIgOtd0Zl/6Rn0VozH207oaqvicmHmouhVPtEsydakdH11tQDDNKfaLUFbKjsYYvJlXvlx
3Qrrci9XZK5DTGjR9wvC4SmagiSp7ppZ3MayZoEiF/OFkUPUu0SHFJIWgCjToiXP8a4L3PoBzBXp
01LV6/WQY1SaI9WRSx7b31XA0+UembsxgR7SKOJagvvBiDvEZGLPuK9dKCRa0q8p6HjPGO+bMldk
bkTT6EtsKXySPFDJbHVHOGQoLOhe9cBjgucaK/NiAwsvQKKgXHc3A+RkY/7ShowAYEN2/xuNdRTB
bGETcvPV9fb9cXAXwThzcJrRJY2W0NWpT+70jFb1+BABJDFY0VawJy85SS74j0/Kc38ujnrw7xuk
zLnOc9HV2bDE5wUGmvcgwsI4iQQa1du3cj2uWxtljrONM6LXPTbapIUTglx5LPKgjQPByKyxebq9
2LU45CIJZoewSLxoUahF0jmnlUMFjOeqNfjnTLeCIlgkvi+awnGz6znd2h4TdJGV1ncC18G56mrH
FLYKuMW1hXMnOIuw41OJOSidVhmoCUmKI4EbEyJPTtV9u/3xrj4YnybJjlCRtBVV0BthFaPzIpOg
Xiq6A8iMqsa/vdJVr3WxEvNCGEZlNFSfYXrjqxA31gRhptsr8PbCPAWNKEpSBWz6GVRcO0VFeFTU
zthgwDEZOQZ+vRh7sRvmEci0AQxf0L47C9PsZbPmdlp40GY8AqNu6VG3nQTAkiMbpZMSeijlThkG
SCTWLrpIjrxoFpWAIy5TznHyjGb9+0Vsughd3RRrbNpUv+b8MctFEB9wmXR4R8l4kawcpSZcYDSq
j7E+6ky+sltRQeIDtYFWE+x/7bg+RtcuNlZkmOQkAjwKuJIsVA4wCX8/YqD7tgWtF/fGxWbRzFEW
igU2h9CeEItgok1OMEMPCtTqIAyPmQz6eYMn+3o1vL7wXzrjTRSatklL1DVdHh3q/Ffk1U0PgAME
PH26DxqMG1tkG8lilSl1lqGs1Tq6W+/B3V2jElTcDa9ZkHvZXb2DJJQPjWbk6fW3d1S+t9Gd5OcH
zdaD1o8cabMmJOE9IBx3uV9xkivOCbDtZLGfpbAu8UClG1SzfaR2SDRabo+Vc09YDqosVzD4r6KV
O0MYs4G8QIZHWEZf/bY98c6WLUglEA5a8hw3JZqcNRyvfPIYf0v2ooe21HdeSrM+q7fOlnFKJM+a
Hnyb0rkRJqs0cpuiDVrJ6OyqT53INVyOGzAYZwPd76mhGfxtuqncBYGiYClBH+S/104UoDAbXmPm
euD26XVZrqgJHJ9tXsC9rUxpqkuDDu2Fn9CPcBS39Itv4UH0uYKVnKiNJUvvk0kXV84cRG2ANx2k
XebrR+jtOEvAKy1wXjCDCUzVzFhqTcMbOYux0zfA/hT3Ujq6AJtxLPNqke7C6xiM15FS0GBGMbIY
+TtATU5sd0+CPdr6IxKKHOVK8Uggj/7SbECm4aGrJPqjZ5yUTfNbCPQDoNC3bwrv97DVpAHDqIse
4fcsW4zRJ1b7CG6PF+ogNvebe/VJCgyv9ED5hEx2cNIA3HGSO+zLImi38o53kz74c25cJbbWJHcD
JEvohx9Sc8t8//DLWwTrxhsd0f3YkOfJ14LKF+xsr77UBH1xa9nMGXBWlh6Mh+y01jenHb1rvyfc
QcerRceL42Pp2KcciPQlxeeK9XehbM+CoLigS12ah77yF7qydp9J125DTMXfPqmrleXLpZkwK1Va
wVAa+LTOzQ6pL4NGavgYTp+hilvYo2XegRbDibgSHhynTRj3RvMw1MYITltfkRZ0BOytcoXwmbO/
NRC9dfSMW8PcTTVn69HP0Nks4GRQtQYsEMwiMSrVlDNUxLnyhImlxkacSYXJ9nOxFJgzB2kqZGmI
/kPvOHULXleNZegx8igEZA/OU/apF7pmsOq8rGSTgzeir1Y6IAMMGgdwTlf1ZKv2pX+5Vca7RX1v
dgWU+84tmAE69aAAhdjowEHzMBq8b8r4tkFr64i0IFHT6GxF7YMi9BaZwakZyg9zuhRupYHOPTdK
EhjpS1hCqwhjIjIB/eDsqGLjNPC3OUGnBPOm4ISyDdGwh+Jnto5Iap3b9sSL4tchLpyaVAA3QJpn
PIrAG40YLQfZl1NQw0lbNJwaYcX3eQ0mhhZNCpZOtwUoLU0LKPyN2dai+2r+KUQCgA6Tn4xPK7y0
BSeI1Gl2rCRWCXBOgbHJcP4JmVkoNPGEKv+SyYBCwoBSgoYC+9eUQW5GtZxl0HGiVbVRYpfuS7qj
GOqBfDCGClzA0ugPYK3l0a6OvLrh9RDin8VZ9XUajUmz1LJ5lDqwKMN1QN339nW+PlshfS7BlEQL
rRakuAa/pFEA9Jr5agznHS+GRZvotyBKfqbfFaiC5LS1eyAPWgJYQF34gEq6RWoEmDxx64EAOoG8
ZlBs2oWemT6nKHNKgNgm6QDd4ZHzqzmu7g/SkWopB1oj+VcIWAYbB2SDdrZwtKp5izBfJprnVOhi
LLIor6FUA/kMLI/wevv7Xz/hf1AA5uptLxI3KZobISLwb7q8i9u3LuY2fTm3/Q92gIxopElEpIbv
swPwOfhxnDZYg8KVoGJ2Nbv1zQ0PanC98PwZi7IEAHUhZZWqwZ323uSKcKChozsjOKEwmeSpgXYS
vH/3JZl3Ca22Vp0FZG4UmCt1Gr0hazhRGO+wmMcI4tVjW2PQ+BwXa1qEEqHwP2ELLsIHc01iLgxC
RzCNOUMkKWmPmUVFAey2um8mcq6E2UsX5VAYIJuAsAHGIzZimb8pkwFJhcLSc8ILgtdJvRtPPSv4
LAHwNOAcU3QtqNfcF7mLIZMGwcVupThZHPMZlKlQ8kEgZ9Xn6RtiHk5T8/oX/8c7fWQ8F1/DlEBu
BUWy9JwD2hOZbjolnDOV13jsz01+LsEc6lJJmQqRkfQM4alNG0/fJBnsWBU4Tupa2YUATWWqgPHQ
BGRe+b4h5VYTa2dAXSvuhEM7NC6doUUsNBCEQ3hLDVuLj3rhFQCpJYv2dtvKr+ewn7+WMQ+Ed1O2
9DAPBc36DMjCbvgxdAAvDe+KwiNEue46PhdjIpJCGVQqZ1F6Bt4cTEuB0kyBoJzB98SxtPURvXUG
zCOL+nSCMKA1j2qzIjiBaZPid9qcFDPZhuKp7r/nsuDe/pJXMQPq58vHCh0khazFIkI+4L2b5+S+
PkmPjT8GiW3eIbVc7XslSuzeZCt2o5JLYveX4sc/X/eD4vDCtomkijEisfQ8tZjP1e21yZJCP8Ja
PMXtf/FItq8/Z5/LMS/NrNRVbxqNeQzj311RnVL61FXVw+2PyjHPj8t2saeE9qFCewQsxTzYU/Id
GhIkFTFS82MxOF2G1fhu2MzHiMDFUmZtRObSYalYQXbeJVYYFbZsvIMmRMHMTMrJD7jHxbwvkhym
aiZ0q7lMLnUKN3fGneGuh5V/5x0W7zsyTinKwEoK6jjzSMBzJmRnBayu4EGv2yAWnm8f2V+qRp+G
wbiUWC8npPPwsZpFzoqn20ONXn+/RdXITl7UIEOhY8cbH1R4x8f4FmFRwNQ59LjyQIsYgbITiYvh
1LRxp6ca8jcPsXakjTtOJ9D43CV3Kkou4zPGGsEsaOlvIlS/gV1NQeBtx9/10EHfvv1lvpICbC7W
hJFH3i/m3R/GR2khdHnTNREQoEWmL48a/T6qNccRctMNZni+nRYtGxr491k2rVaNoWwql/vcDLKu
OkNUEvxOT1n8SsNTPr1pynLXdIOjZSqYESO3B+Y2RyzOMxDO1j8Iei+umm7Uc1U1aXpejBetrv1p
mDdLWOzp2G5JmANHXPlULIJ4AabTzF66VLcrNHTAiGcLXeVmE3RsSR4s9eiExrIiSQARN3xVV3ex
OgOwDLZaCWXRevFnA54wbZGQ3k9xIPc98MotUNrhBnKCQFbop043LaXcqUlrDxJxgLO35TJDINJB
jNWsrVqhaC8N2wxgj3g+SvSkdUKwQpQ7iGWCLrPcYEbJSlQdfGnNMcwg5VBJv5epCBSCKDXF/Lys
bSpKzqUa/jbnfRSa2zwuNr0anYHE99EntsSqAvVMH/RitJn1xq01YxcDp6y356jXIdl7D7HcPAcR
wIBuU4ym19vUAGAkRnY6YHlq3unhuWq+pTXG0IhijeU+Mtr7qYvdYip3haQey1Hdh2ATCqkvmJVb
9Jo1tMupNhewaI5OmgFXlKZbCiKkuj5CIrmfBbfpMXY1bVtRA2qmQ6PStBb4kRnioGc4TYzBvRka
BDsgQFUNrWsKppeX5l1W6y7NNQ8xz5Qqj1oagQhZRDzT2DJU0akqglkOBDYTpiLDRwnSCACuIwTV
NWkvK+9GhQ5BpoHrbGwACy/sKgO2Sol/SlnyNBqxE03KfZ4jV5xbpM8GyHZ5KYfKMVOVeeFaiUSt
VJPkLNLxjuTTVunqdLNMgzsvALPnKlBQg9zvURvEED5AyWm1FYcQ+PBjjodXqR+Ektq6FO2nePH1
4jgTFHU1YdtDJK0CE4sICsXCeBXbs5SeBRGfp010r5/JNs4TT0Vps2vjHKau/iqhEKE0KCFNqpuJ
zQFsdQdYqV8ukNIT20BAHka/twonXgYz7e1nUWE+Qqh3qmQWEBsIKYjoIgz5Ue19kUcz0JJ2sIkR
/1SrYbLDcKGox8yDN/SDBKeq+XrfQCtoD32EDtpj4DSylWywTRFaljNyHR1o+VGBFtlgxfRJKUEB
DjYJVdFwr6ij6LNDaWGZKMNUpYZxPAho6HDK4cMYArefLRYUVewxvpvTk1lGttx0Tpv+TMs9usWe
IvXQrBWAev0pDYnbdA90AHpsThx5fCiM0qX4uZq6OPOEWsMobzUgiVTd3Ak6OshGTd1k9PL2pYS4
3ES2bfatB/WBTlWg/N9W8oEWkHcx2Shp6S3gYGuTuyL24l52c6PFIR8Usdy00DsDu5cjTYqXZZmd
KgCNlgLolTBQKVZ+iShDHTxzhCRjtmxSqbFUaGQoxmYAPwCtDHua4BnoPp0fMgpvlHwb5x8SUN9F
4rfKbzG/U6GnQlHhEswfE3RyYyF19FnxIL7mCuZ0bKJyE+IBK0wUY+SBk+tInID+o6x/4cjBdZ5q
ZYgYZm0fippTAQ0yOMroCWDfweyxjAHRbvmpELeBTtW/jKCUNdm7WN2ogISNBwS8+abRrVX5owX8
0pLsykEig8FUznY5IYbCRGyK2ug4IkS8jUgwZhP5tMr2zaw5sSYGCbqZfcWbSuG+30zgRlo9yboF
PkibD6MD13tIIaIjPsivQMoDPRDEB8XG+BS/5cHJY1mBBzCaqeMcDuvUFsALL/pzY6NJZs32EGPC
ufbl+9thAc+WmAAO4qBKqJB2zScaK+wLbyqAHq31XdfyeBavpIdENkVdhRcyTY0woZdYmXMWSot6
JIr4Qid0NuDbdD2Eir0MBqkZz75byZxy/LW4+HJVtsioa8U4SAs2CDWHvYhWR+ODv3dl0UedGwxK
YCHwcl/kDVlcq5x9WZepO+ahTEkogKl7bagmwaDbYWqpqW/anQP6NT/pdzHghZzLco2C7cuyzMNB
RozcDOt5JrmVHNZJ5uYp+tWWAdlrvmIXTnTUNqSzIk/9ZmI44rY1XbmrX1ZfrfvCN8hqY6IFD89E
lu+FOoLg5ZSA+kZongalsFuBY7zXJji/rMf4IryQiMKEWT3KEBz2Q3/wQyexO8Umx2Evuf8TtduX
BRlnRDoxyhKCqSaNBBCDsCJdsf7dJ2RcjzEXZZKsWwI+89BCpm5QjwveGNL0L2BptgUhuL3gtefk
y56YzHEgxZIpcYkbsh9NS5CsEFMH6RHMzraOIeqX+GD64Craapt/uTDje5aainWH8uRxLUx2h3kv
xY6y/4/DAzNWfAcMN+SkeEZ6rQbwZcOMI5ITzKqrGRzRytmjogLQilboAToVgNTuVeN4IOVKLHex
nC6uf7+4FFllGnMFNtfjf2romZtlVlTvJc2HR9AO5qEXLbqDRnDf2fKpcXq324AdfSeLqFapd+lT
Um1CcEEVb2FkFW+3D+GK///y4xg3JUoipi4ruKkeZAtgNZCmwRPKMeji19sLXevMflmJ8UydkE8V
BfEWTnt0NNmaDkA8ZlYfSAdoJc3bxRl9IPbRk7WNTS0A1G/tWp/3CH3M0DEFJ/wMCCHpqAQbJluv
owMNgVoV6yN4oi3RAH3EAGWHkjSFHVXIBQo92rTa/Si8yvkYZP15gLaYDF6JYlvgxejJS428dtD3
tN/Iyb1KoZMBylg9+aGPid+Dc6Gtdnm8r+rUSaGYEo+/9fAuVImntptQvAdvmzulMXhLQWxWtxDJ
Kyy1yBDZgtt3waD2nQC4aW2cTZQBai1x6uJblj/22e8ifJ2W0Y6W1ErrU6qg8aMDmwJquBCOqD9P
A4hi0UbIzD6oEg2v+HFKDzk5gWeb01S7FiB9+YrMYZIQRQxDnFQcpo7KT+mUD0gvizuIdvpQKV7B
WOf+aaUs5jiNa5nRl5WZJ2YYOuAf49U/Ogoib2hdyY661c/RfX5a+U1HROMuaojdaGHi2/SrU+vz
BmeuDaZ8+RHMu1Nnoj7QCj8iH2MnJKgf5sgv+iLQJFCXZI4ufIc2tNOpbUBANHr7Jl3ppnxZnHmD
alqoSA7x7eum80n0IIUj50lYHeCtO8K8QUmWRj0lWXMkSXg3zRHCo+RYQgyoM+kx0mcQTmcpqDJy
5/bO1l9+a13mJQLQnlZkPdsO7HSC+BBNWtCVj7cX4W2OeXU0U+jlCSSkx1F7qxegNsESPOQ/wHjy
Y05+ErnhbOrDo9za1fqDLvz/rM4NyaB9dQxBB5fKbTDSt0Q2tkb4YrbIs4u62Jm5aANPAIZHbTPC
rqtSsjF77w/wDBqgKZV4Vtous6u2vJulFjg5gJxuf5frL8E/jvHjGbv4mcClQLOuXW16nj1J/GWQ
73H1rI4DZ+R//b43PgdbhmxaiNTrPdahogSOmHArYrgAPV/LTFAfmNuHUOKkrFfK8JcXhi2mUAqO
paQFm/+gjVuRhNuxfV3GMwgFt13GW+wvCcfnd2QclFYXi7BQXM/oefitb7UAJfDkLvSiDXnAobrq
tzQ7NJyKEccnsEn5HHV62U/4qENN7XmqnYLXw+Xui3E7sqRjzK7AvqAQh1GAwoVYG+bh7cHpNgsI
Pt3MgcYtL6HhWQvjiuoBIyjg3lSPszq+9v23dsieuiXa5kt+P6IOTDHOcfse8Jw7m4LPYIdNxh4x
fr5vNwqgdqDu3xjbjzYix9Hyjo3xRbERgTtytZURaH3SPuopT76IZ/uM8+mUuaNGhO+nEcETVQhQ
R4HUHEzpeRY5E2l/iav/sfw/5pwKnYaFhLXSjfEO8UJM3amW1v6XwIZbKL7tR1gUqKCYmDUjlEA9
63fXTJBXuL9tCBzTYwvRUAfWwhDUK0dFERNrUL5F7fQYta+i0G4asGeZEXfqlOODVcZ3pAKV9aTG
F1zZVOsG7Yv42OrURj873qYAfsfgd23fTfW5QbsUNMFP4NO3JVm2RvH77d1fQw5fek11td2L98AY
c4i/1wgCGkl+GvtTivxTyi2taV1F2xI9B3dkawOr/sJZmHMpPhoEFwuHWl60poiPoJ8NBbPoCWCD
K6+EdhbOq3Z15PG4NzlxB8v9sohV004dVsxyDQ0nkPgX2CF9v70xnj0x0c2gCPkcrj46EaJzbVIr
juaTIO4iAkT20m/y9un2grwPyXiXDAi+sIsjUGAKx1h8zVPOhnjWyviWcTHoEsrwXlqa2kUJ5ujx
1EwPc8Z5v/9S5vnHsbD8LpVeTd0iYSHVF8Ech2Lsfx6exaOu+Bi7PGVCnidjSVyyTtUlfYIIJiIh
r3Axco6e327E6LfiJpDGsG8f1LXxzcu7pslf7xqolFuSCtjgZFOUYlvAqjH8BuwRYHcHCoaA0kOq
TBzVMhZ7/j3LW3JUXzQaSPbKBcHb/zVgwJffw/ghaZT1HMoc0akTO0j2GXphS0iMrSJDU1Rb0DYM
q+HYjNNv0qCLSnLwwnVEAmxhqCK4yrAJlCpW/K5tcvR3ZArCb3Xbz0ZkixRt/7Lzy3WoGNT1qPJE
SMB1kv8E5dc50dMTLTBILCdG47R1alh1rSaORrvJE0Rjh6lVjp/nPJGsYsQiN3KKsZDmGEfjSZLL
rTTajdh5SQJKHcJbjeNrWBY0SRGUKMvhBYwp9YwKZE9hBVm4b7ct6or3Jh+VdjTPdFUBuPWrRYVC
GTahAiHHGC8VkSdLVADWr/aduJmE0U5AVFgmVRBX3u2FrwzifV2YCdgUUc3jvh/VVQPkflmsfi9u
J9fw6ofKJo6Qu6JHPAMEG4CBx1vNSfcGMEY8C74SxH39GYyzVQHd7MKhQV3LWVnTVjq9EAiA9fqm
nBGmK97i61qMn8XgNYx5SRrUE0M/fUlcUIcMKJsC5+5HXJ2wPw3o62qM1zUkTe5DapBj+QIR4uqA
sSl73C2vg1c/qy+KW9uRU3DSC94WWUCl1s5mlLU4VfMBYlJ+tIUe1zZEZLcWaAdOBM7ZIQuPxJ3L
6ND2OLt2s0CCSDIkXxoy3rHxlmGcbt5TKI+jOntMsgepP2XmTolCTAj8VnMT/fbeMTK0VI3BGuP7
eXgIxV/yRM8VZNBuX5krraIvJ8riJ2NNLyEujDp/9IwThf6s3wch2tVW41DQ+hWeMVk8/qo/Y4Ov
a65/vwiyBChKqcvS1UcxTjw9v+8FsuFs68/w4OsSjAvSIl2MBhPiJJh3cZvDACr1o34SNybICxzQ
r6F9qqJzDE0FznN6JV74ujLjg+IFsnXEwHNaUund7I9D8Z727UMuvC4YxxZGoHrz8K6Tg5ps9bYB
GKXiCaqqf74qX38D44CSwSQmLXBjZrp8J5h2yyu/yLK7NKm8pZ3svr3LpPRZNZLYFsMe4JzHynwS
zXMqjhtKSrubMeAEMt1scDNU3DA7CEE62r3rJLojJdh/DWg6QT55J4pksBajVG05hYoyNTP8X4Vw
lsvwru17lJfV0OvQTTYMS8eIeSYafhR1GNgaqVJaKD0hioAJUCF901pTv5uFHPqvvFt9pTW5fhFV
RmShEElnxxYmovSSbCYmghy0Xezc0aC2QdzxW+cRC8DrtzJY2dryFeSKAS6RZxXX7/vn+ozJd12h
kdCI4VbwJEq9vMl2izzs1FFG7IIstRotI4ZsUYy/gmJyhmqYJCfOIr+hSsS789cvx+ePYS6HCiUY
fRJ1csxfFJS/topDA3Jq34yV8co4j67kyoF+TznNqL848s91matRimKyII0DFglhgV97cyCeBpgP
qCbFILcTXhzC2ydzDZpsVst4KMhRA1vqXZeDSAHx9HcwO2MSFNQl64sl7kKX61TXEPVrmfGrtTGP
MliEl0k2RjSCt4OrvdQ/GzuPrQWE1fYCaZJnDPNpvLnPK6Xer5eeWXSKgTCSCkzxNa22Ven0nZpr
y2jbJRLU7rYozjmF8kuAiiRGgy0JiGOS12g5nZYCo1kVtXSEQ8Np1Ks7UtV+VVCP45TXR+3PzyKS
/8aFLCJ6EJoQQbdQH80SGtzdg5mc4oJYsbYpmtZRszKIoDk5E8CO0ww8q7nOaR1dN4h/fgALge7H
vqzomuooafc458Njq773SBokXl+btxDT2VziUaMxqEJAyn0Q6/seU445ZDmNQvuX35SFKc+yNrdF
BFc/QMNqANVE7cUe5JegHPgRA/LaT5y3mzDZmV6ERJhqPKyEQgtKdBQz4mTcvG/HuEpJXpZhlGAl
kRFuW6WDrCc0KhXJHrKBYw+8TIUwnjDMxT6PKhgErRN/FDHJkedbUmpnWd31ZoKEeNxKSb2puorn
hFcTuHEZWFgymTJ5AdoaS0/6wxx+HxoMCScn06SBPPcOuN5cooXfZj3yB+6gB+8UGc9YDIoW03Vx
EOxsully6Pzj9mXnrcB4I93MBmVWsELSgmNQqX2N103nha7sTJcgq1MuJWukBVceuqQ6hX4J6zfs
OUS91BF8fZf9Dxj5L26Wneka1DQmOfSBjkVO32JoANTRz0bgMZlxPh8rVh+HRSF1BsLyofwtrK9y
MXFCEt4KTAaSNJA5V3tkIGb4JBr7TPx52wB4x8OiRsdMziQQl6JZ3hsQjZYf5OjYG1625O99C1y4
ZkJ099scx3a/pL8EowNr0/cifrv9M3jbXP9+kWsoYiNNUQ1PDPV1aLHJFqZ//X+3BONEpKqacz3F
EoL81tDFjeSe07bkJRXm6jMvdiFMCU2lFhHbtC0O43El6cBM/0N6D5lkF3mje3tH6y++4ZtYBCnU
ZnIzJShgkCy3BxOjpuLBJPG/TOxZcGgYmtSgMupENQad/cJNndESftDzSpCQ3/GyziuFzq83lyle
hHUjzAPF09U6C4gsB39prBzIJD87pyXUS9wc1U4bcp1O7hbH+gly3/FZBCb9UUgt85T01u2vfNs0
FXY2S+iEHnAJuMgue1A1xYZWC2eFK+N1l1tWRCYOUcGOlKsT5g06iI8Q6acxGo5UY6R+jjEgZNrL
2KAVTl1N+N6izBytTZUGAob5g1CNzpilv25vmVMaA0DrqyFHYZxN5YQgtXNnB30dTDZH+2pD70ou
0dXtOEIRmUhFa5sJRBH4vFGKga8aVBDNTxni1BHHw1y/LJ9ZDWNWugj1v0gx62NBiz3oN84AKhwr
teHEKn8x33/WYTucUtbPk95l5rGXpUNVN54sgK5CWNzQrLYqpsOF34sK5RpgkfJFtzstCczOaZR2
NyiVD9kIfxk1sGQLXp89kQmTbtquSiGHMSmyCvUGvbHEnAacA/9zAHG1wM9fzVjgYmK4LRMJEl/1
12xOXmaCPlZ5TCvdnaBVPpP0COXq81hQzvfiHAvbQY1nYjTGUtTHeIGGfQ+kM+jXBIWT036Qd/zp
Kj/3x1gZBdmFlC1GfRy6GhAtuattiB55ZTcd+6KAiGSxQNupfROr350KpEZmgiJjvxhas52n2Y1i
e9EpMEVntbT7qrHpiLm1qg4EXXLLsnTQ6HLmJoK0Bv5VjloNaYY7WUStLlsWYo/UxNBi3nyTuhKI
k659n8T5R4R2CTEfw+5otAnnu/7lXf/cMfOiVq2QxWBmrI9L+0a75LkvEbHGr33+a00iafem07cS
w+3VeNDHHejLrU6m7m2zutIk+mpW6+lfPIhpgUGXqcXpLlPiFWrrmT0YuhMoXZXTrznGf+qdCpLk
XPwxom9NO+I3swEFcCjlxs/4y17ERZCHyZ21nWnupb4L8A/ddjooqMkZ9W/N1DZq4Y3tiAf9eeyV
AILvMom9KI14wwuri7hlRMzzXhYkGsQBV7t1pPcELIEC7qODgX0gvh7zD/I1iEUUVnjAqJIE0RXe
ma7R+K0fwOQDcQ3Nq0zCDxi2IdjKZDdxUzVYwR/FptvMGMEmR91bq/sdr//4lyfh056YTKFvu2IG
tBPdoiqyI+VFHgrXbGeICht2XEPTDNwEDYFNC8cCIly3DYnnJRjnPeUkJJMGO6rVvRjr+9p8MKOJ
5ySuOkFN1cwVfaIb7FQPqYwlyhOBHEkImouqPSmqHGQLIJ+jatEJ1ACtnr7IUnVniOGpE9oEwmHw
BT2Oo9f9ankby/kHSBPuS5CPW/KU/pqhg+Vo0GcxlszLBijdSkavP6UQL7ULOt8pExCKoSFXdoeK
K9dkV4P4w2AudsQemkmqqi6iGhKp4B6OVG+OHxVlmxBAdmuJk6pctc6LxZhD6hodgoMSFgvz52EQ
vXZ+VOLjpB+jcXZV3tTX1bjhczX2nTUzPUt7RaiOU2VYIi68rr8vyo+ljYLbtsdbiHkaI9UQah3A
5+My/BBSb4iqg6Y91iGvGXI1zrzYEBNzQdqrNJscG6KYsY9BOiiU/1sZ6mIN5hmUK7mMe9Wojlq1
uDpkEEmhwzTjrdQ/aqP0QMTCKXQM2qdkT2pjN1CZkyNdr39e/ATmXWq0skZgiW2uoeVa4gcrf1ah
FuAUoPiqcNFwnA8LJigssIqB8HQAxiE27KaClsXtk73qVS5+CvM61aDEUlvocx7BN2mnRLZbvfJk
qFLfXuZ6Qf1iHebdSBqhGdKlVI5SWtuxbtolHKczq4BX1c81BN1FxSXiG8JwT5LSxNFVmZfDce7m
Ryvq4iEWSikltWlWRyL1TwqEDOfksVVMr5vOI9AGSfiej69y+ZTGdJcDBBv1xJrMwW4iJCTazyaK
XQKO0dsf5vrNIqK84iw06Md/jQ7aPIkayVCqY4YBkaZCoVl3BVDumIbg3F7p+kl/rsScwKyaapl0
OpyFBFy8eVbK2FbNlHfQ17/y5zLM+0x1swHJl7raNq6XnbhKcsw7e+mdaD9vq8cMFENohtcIHyZg
MX7d3uQV3AOiLe1z+fXnXRxyL9FmBIuccqzDzkv1yBvjrn6IF8z/jT0o/ce3Jn9QKpSfkUxaghrv
urIFdLw/apPp0oluCHgCIsRjkN5DLp2KzgSyHs5Xuv4mff5K5pkAImSC4pdcHQW0+RJ7HqXNGIJo
oz/V3KiFY2EfheWLL1L8H2nf1tw2zkT5i1gFEiQIvpIUJVmW5UtiO3lhxXGG9/udv34PPbUTGuEn
7M68TVWm3ALYaDS6T58DuFDZ4F2FAf9DFnVOwY/AJipSCPIG8vnT1n9kTytDXdY2A4ACHLjW+RLu
l6kxsisvEP44pn+Vz8OxlU6YbGajv7/2R9RZmVRavexD1SguYXwbEtUmZesxCzwQ6ldVuyTK155I
u+bLXfdnPvHPt/sogK1s4nVaTG3ZUvRne7e8h1QM+OVmp3z8fxigka1PuCh8P58Ymq0FFLohwOuV
99lhOqd4SWACrtb3i13ixjucYozWp7+4vr9+nCQx4+OTr9aaVeaYFhYO84h0NvLfE+Ng1bKOs8yI
EJhYWOoc7BH8grfiS7AA+FoLvX8iOXMyM0JgUpihRDyDrxT+a8ZNN8tu+yTxrm/Y9pNz5ZFC/In7
OTY5lOc+wt8EoUsn2AFnAEhkeKq8fgSaQ5YFapKQ+4EoWH2lyi95rKYGvYz9YPvVCHrK96DoXoz+
GGUhOEODMADXkD1pee1EgXI7B8RJMF9iNwXblzN/z0qMWE4KqmnhsYiNx86YKk+toGMT6DvVAC1R
AAKisAs9PKgHu25CO8V7QLJ32vWT9RHbV+vAfCCZyxzeXrugpXAXyil2xJzlPoMYnPrtujXJ0frI
0VbGlGqI51iDa1Pjsa7AwYTXs2J4VXvPzAsaDnZh6ofrJjc9EBP9moZECAA0IfMMkrnuoSkArQfl
YkKIpEljLytbSUaxmUOvrAgxYwoqA8xduFtQgnM79d6KNImFTX9bWVjWudo6aCxVeavMxSXjp27M
vIk2tqkBt5TnKArpYB6pd9d3bmOQEnfLyqQQI9TcUtKEkAI4ReJoTraD6LrTnEO3PAS3yS2zP4QB
iA1GJInlTadcWRbCRlMYuZWo0+9cnccY2GjQsqv3HRhzJFna5m29MifEDwzO60WLoclLF7x2JYSU
h9uZgwt3Jv8mtK8MLedj9REnFRR5QbakIDNmM6Npr4EPoBp8ic8v2/PHbfnbDFvqDSszfVVEXbHU
Npv4JbZ+BrzwjJjtjAJdjZI9SD6WxDOZ8E6lRTRhDEpd7kswrd36Nw3Cb3/QSpsC0PV1IQhZHMUs
vOZFxtcvOd1scaTVSv2yTFO1g6PMFEE/Km/xGK+qTFKg2e6vrTZUCCI1YN4ToMnFpfeCA/S9z/Vb
+rIIuqHotdegAP7l+p7KliWEE4uFNc+rESev34daetDYJUlkXAPLH7nmJUJEYU0YN3GP7zZP8Wki
d10v0/mSnCsmBBDQtBAjCBB7qfYXrbK7UCc2B238bIXe9Q2TebwQMPwxK2ejxloaDMCr03NazXs+
now0AqW0JgmMsmUJ4WJuVaWw/AEOr12sKHQ781j4xyr/d4ColdsJ4SLSyDiX8bIqgLfRf4nd5Ct4
+BiwzZqd7wcZ6GSDB+FTxBeh1JGJKa84Qau6IOFjQJVdpNcu1YcvbazhQAeHcQDcNzXcFApfSjzf
N3oHDq6naqSHMj6o6anyW0ft6W021m9UAYmxajyVbSqJo9uVjd87I8KwrTBG2YTiE+j79lhfQjdx
6ANGdm3tYN7Lcj3JQRG1aop8IlowIsj0bXDg4e2I2sR195VZEOIL8qLeKDnOu8H1QzPekUgKZZI4
rSmEFCVurJEVMLE8EZcSAZg96jeQ1llOu6OOetbAaElLlJsll7lsbUKYmXgRzyWBE1tl47Xlacyb
/7h7QpghpI5LYiFPQcptQ7zItqruP5oQ4gtuuCCIQEZyqcZjC/i9Lz3syzZcicai8kyE04UpZjjZ
kN01SrM3s30TJZJGzobIy3LALUCvDdUyjI8JmdV9CXrehCQGLrKlCAqZx10PcYbCLc45txVnvvPR
TprxasLXwvMWVHwuWKt35iWx/Z3Zupmxl+Ve28Wj1U8SHDNNyhnTG/hJf0/DNM5MbPhmq+4Gwxlv
zJv6Lj2ABuGgBXb4Szl1hj3ICrIbXLGf90VwUm2Y5r5Q0/Ki8tieovd+OmV4m1QGhsIKPCVJ6hWo
WKu6eqQYsUvm3jYSDMGBZkIfv020sJkZuOCluDBm7tQcRApBfEO02ksrFf8bd3sTbAlAKhKrRJMb
UjVB5LVFiHIYL56nWjtaPH5L0nQfdcACo8n1jTWBQ5tWclNuV4xW+y2clpRABp6YLRzNMe2FhAuh
4M18XNK1c3bMITvPaseXyaFvR4HfjiccIAYx9KzJ8ZVN8A/24E7kMvaV/3En/DYhXMtVqVDWaFgY
8+95/Iy0GqruYOqd0luNPYa6se/4ZPthYWvmPqqVf/VA+21euKy7lpttYjZYYdLbbQvqSyCk+aSC
Lbi0J340MTN4/dbYDun/WBRZMcwhMHoj7opLDBaOAS5Y65i1eCORKbtul6/zZ3D6bUlI8Y1wxESA
BUsLYVx/zG5iuCiykf6M/ArawvHOB1Ue9/ijRW0Zoc+GFPenwylyZJg+KDJSA9a1ffVXgHnTmh7q
9o6Yu77a8+5cv2Q3odfaYPt8Tg/598iL3gZ6pKA+ygCIkFwF24H6914Id7UVFOApDZeWcF3aHOSu
xfxXS5+uf1qZESEojl0e6hgRxKcNv/cdcCDtgzHJXqMbQlKfN1aIepBRV6HihBPTovYzo/ZTOGrh
Yke5YrcnEw/u7lbDBGSj7ubYrVoJknsbfvY7FFEhFGk9VWkP7PQH7VZyiHbJL9K62qW5be4xS+9a
B/VCHmVFKEkoErvtWhSnhjYtd2B+M9SDO8tR95sN/dXChFAEeS7FLDMsrMzPKv3L0oZ9HVN7qg4l
ux/S2U6ruzKmsmO6uN61YyqEoNJsfMMI8T21vXaDF4MTu76bv0UOAYU8mpwyDnmJl4qt8D4dwYtD
4aVd+EQDDMvpqQOJI0kCuVneNYllMADFVMI+kG+rpIUASZB0SfF39JndBssyYyeElILDbeImro8x
b0PSL968J9dWBeeEJmUA7YQER/AY3y8qZD09TD3qypNH3Hp/YPkxm91C0jBdPpH4CddWBc+ZqzL2
+xy8CHTKb00T+tgYhot4egTg/1fJXvypekliVYYElZkVPKeI8mZEIrIstj2q0JA0oLYm761s3SOr
1Yk3Fk1zGk56jJdUfYyHe7OYD0X1Gg63ipHLRmi3DsPalnBnDWM/RYFWAj4RjjZjL337GvkYJTLe
FR9kVdGOjYDUJPaAMX69vYkL2afcijPrHyDUpsqWGJjdS7HYAqkf5DC08HD9ltgcW1ybEO4i1Uhp
3/Xw0aVAkLvNmRj3c+zU6QNUfG7jOw0qoEG9BxVfqwMNtAN1tWyVEs8R2Z3UASLmRgzsUm4EICIs
IeADaEV2TlsTYJIXbZz3syVr5W4FnvW6hbOpN0A6mnhZXnL+PqIC0+rfGNCS13dXtrLFmVdhx2S+
WYJ2rLik7T4x7zLtoSYoP89PEVlglq8QefwXCd16WcLhV/KSoflnFSDIzT21xbcrvo7t4I2Z9KqQ
LU448IpiYY7dWJzTo15/QSzt7hVK7cQx0Ls6gtvmUu6zIQID3I3psjuMm8vKKpKPKN4eE1E4LQ04
b8sfMcbkzclN1YeSML4J+1ntqUjFFM76PA80BAH/MThoXy1Qp4fc0YKjCQHgwdO/QVXplrhBByCh
M8B/FePOSFzw2eWO7Jm5idFe/xghJECVqxiQFli4oK2f44WfwWy/q2/NS/FjvF24XBJH3TeJNzr1
j9w2ztWxfgTttVTmVrb1QtxABTOIAiDJ8Bq7G5MYEAXQEjOZ8JUkAIosTek4GH5d4AOnHNNW1j0N
ZZPsWy+g9X4u61wdUWNWgnpKEQdYMuyTYfDUZjqMISoZU+Zdjwabz8u1LSHmmCpRpqjLC5CHRAec
l9wOvk8DoMAOFB3QBoh0GexX9pWEADQlvQr6c1j8m9Xu46WuOmBf7NVd5Cxj2OSQkDeZl8o2VYhC
aafnlckzbGr92Izn0Sw9NTlSsLZKdlTmH0IMqoE7SyFysqxP9agbe0z1iq/5W7mbne6ItfmuL2sU
bI50rj6jyNekarEK9m+sbqLg5f5SZW+G9cjY5CTp12KAmAWetmo7SCL75lJVzPBo0APjljjspqNY
HQxRCMwMtC1qk7u5kkgyx+2EdWVj+Q2rw4Dik67nGshXFvmo0AE96bDDYhQQ3Q0ucaPWaXU7PcsU
RDebBubKrnAISwibtkUT4CoJbueitIOUYVIErBHxscmDHWpme7P8WQWoN/enULkrkldWvbZ5avtz
a5tqt5trvk8xdtT0KSiF70HgK7sFNpPB1W8UDm8fm6GS8+h33RNyFPy+Kjz1pX+J9pU7Gjbxlrdu
6owX+q26RF4PAVjZ4LfMD4QjHfmM6DnDXhEkpW1tOtogU7rbbFauv4dwfosh4K2SIsn+u8YLQrIn
zK+x2+aDRLxAVcyRHOTlL/7xaFntrnCQoe+FBFCzQBiBO3bEyFwAzJ8HSC1twKsEQU5wLuOCJdWu
fih/1cpBlkpsviv+7w+wIIvz2fX73Deo1i3HazzVVeUkpDxAJ9HLAGyaMbohWe9Vb4I54WnRgqMb
p5xyULAZr8vTcNGnLo7jDmJhmIGQBeTNOs0/XxT2hLShDJM8CBbsB9pCtIOqiNHaJSQkc+Vcmb1j
TIPbMMOpwtwJhsyZisYdot3QPbR+641gIcVt78S6TLxx835a7bqQRXRJY1V9r/FLmX5plMqZhr/G
SKY5sP36X1kRwpo5tAOUVZT8MizDS8QZgB8L/AOxbDV66MrnPHwi3TPD9E3MzxYHVf0YHa9/cJl7
CRHOr+hMBhD3ACFfQggaKLbUDrv3EiNF/pTIyh1bxaP11xZiFR9qMNvFBs6vNZ1mEIJ0E2YUIawU
3GESz040tF85MKuG5BjLPqcQm+g4R4Zh4hCRGJQX1NpX1WsV1F+u7+Vm0W+9PCE8mdA1mhneVSg1
BIdmr9zNwKrmEAOCuIDy4NsLVLk7qLJa1eYk3tquEKT6wC/ynA/mXWxkL+CHh7+oaNOg4EnN7tbI
FYiLBTd9Wtz0GEaPWnCXTvqu5XuSjQ80AL1oRZMfaIzPNmnZr7DW7kk53TDoCYaadqrCPjlWSWbZ
JYGKmVKmA+B6nX8MK6WxS5/uh6b54hf4kAFNfg6W8ppZLZSuaXlSpvSohgZGDxSbGZACk2y5xH9F
NLJeMq51BW4EdXxukqO2EKbWUK478eBXn7tUNW2lCCBadEroboS4TlAf9eA24qUX6DLqgs2BrtWH
ECHLah3ypumBOBwm5NBx6pDIsNFgR5ssgEhfBRpsvusScpjoZCepjEtc4uYifLkqGy3LEwTvEsy5
BqoGmf4M3V1JxrGZRP+OWn8AljFiq9EFkJLE9V4pkNuGJt7SykHXe0l0kkXIj39fJX4NiZNcwYwc
LnzlgnlQ0LV6yT58rm5ReFnIoeUsF9eTDIuIIOUuGi09DD8SKuotL5MhfzTBt73I+GAcnvkn2R0v
21EhLOJSKwstAHYuSl9QOLDZ3LlTFbttTGQbuoSC/5nPYHFCJKzjpOuneKFTQLtLA4ch5ELLpwxa
iBcMry3I4iWjMTvUnWzlW/x1ymR3wNYv4IyYuqVx3FniL4Ai95Qn1vj302/aNU7+NEx7jKMq7SlD
geYMbYn9fFMc+30/N06K6XXZJixJhbgJ658gxGkj0dQ50Vl+KVGjgH6cG7uKM9wTLwdPJZVY24pQ
a2PLfqxcWMnSNhoGrDfKyuOcpru+iXYZdH1ZZtiZPEdeMrQrixNRz0pb5osSVY5LKIW8HgjODOiN
s9fxTq6btpXzr9Ymgp71KOmbdgLbF9Fey+E9if5NH3htQEgPDWbONB0mfqkUKOqC6MmKvhCofRjF
+G9ukrUpIeWzCsPsB4Z9m/bhUbvBNQGJouLMj/xdA+k9zkW+Gw7gDpuLr9cvsa2wvbYspIFc7zDG
nQOBM1Hfy8JiX3BoXc79/rqZzWC6trP8jpUn5mYcsS7DCpdXdHxkNxBuOcaYuAbE2kNipB2klFky
BxEim9VYQxIVZn4h7LXQqaeZKAr6P1naHAvFdGtwF0FRY4gTz7KOavkrSHOnMvdGlblNc6hC6lrt
1woog7HMXCu5iaFknuMZNkNbc4Ii6RQclfaxGMel5dHqT6Vxaod3mj8lRW2z8U7rwSioFvibkLZW
HNX0AK+zEX9sprg192VbLDt8QnidrCrAuC5HOj2/tCQBudwFPECO3+319DUJNbdjx7x/qpCCSj6u
zImEmNakJVTDfcS0RZ0yuVNd1R4P5SG6xWzWvvCGN2gWSY6MzKQQ2fK8NajFAF4wrP5rk6Qn3xxe
glGXBFBt63pc+a3YWqsq7ndlh6X1eGjfzC5YjEe7e1Q9sIC0oG2d3/BonA+KU7mdqzrtY0Sh9dc+
zz8yN3Lnb9d3epNqef1zhCcyxNOGCOxpeEywZgdZWi+CNG3amA8ahVwwMV9TVXciHrmFNtxG9ftQ
T64a3Y3zzywewHcRON2YO3kev6M1aNhqHn7XlR9R8m2ksi6a5AuJ8BKrjAdmNsADcB8jk75ymIvW
TfRUUjWQmRFCZ9oXNUumkV+mGESrk1MpX3UWudf3XeYFQpQs9a6DfA2OVtKbdj+C8w+N8SSA0nKr
SzLczTx+/YmXBa8ipaEVIOsM8CrO9Q7QNuZpumWD5sRG57qBbs5sVS7FWgPPIrJa59YbeW1bCJmj
3jBlQO70MQ/YHhuwEtM9xLylwXmzXry2JAQrUmlqHscfmcIClku9+jR5zEs8WVXpox3yZ06iq9zQ
GDVVka8uxYHxmY7KNBj3NacIvpRZvsso4JiAtEYmqh5z5nDES+D01eqkYbFM/2pyDXRNeD6HuddW
B56dkSnbpnmrQT+OQskhSBHmSG2D3NduQeuT1Pwmis7JRBwLhy4dn1hR7aoJVAnWk8p+hJB2aqoa
EsxN/M2vVN8BF+hbrEQXVZvfp/wh18i/Ohr/rFzkzONRqpsh5Cov01g75tRAOce3R7yirx+OJbpf
2WCRNE+LqzytIvQbKDCkYdntWd7tecm9ZKhPqQrN4qaWhOXt8/h7ZUJqZsV51uqZTkFN8RSUtadB
sjyaKieuChmYSltuks/Ls3RgjixiMcC60GcQzqOuzg1KF+SCaSa7njHdTPkh75iL8HbCiLu9QHSM
GE2dMg/sGXVEC6LIetwfNUpcJXsNCu5mQ2Pn9Ssvnqb8Ji0qO8gTx590l/SXebwrIT6uWKNLzCdC
8HrXT1V90tvEq3iwGxRiGxx/enrvamaP7CdN6alqofOKKhle8g+sYI86omzEXjXjTGfqMihmDPH3
LGsdowXpNgnvNL8HpeX8Q1FAtBM/Wyq9xPxtit8xV2mnxp2aETspH/v+i2KB5gjXRVFOdg3ZY+Ux
rODY+Inja9dHzhBF9lh0ds5wB1Y3fohJzfgIHKpdt70N1OSUv6n19znjR1ZVO9pAwtTIdyCq8PRs
djBybFvN5IKxBYvCXmEKyLBN35vj/E6P37vhl1J+McZfufJL0d9Dhg4Gy+wIDFt5xJ0EL/7INPdN
Od124NANc7zUtKl+5DHwJtNMnludVsjSO/McWqAejCx2X+oQA+iw0FEzv5AhDE9xZ4EuO7gLqX5D
8vmx0nkBKkTj7frh+NNTP3uPEM1BURVVmDAkFwU4kZZ2Xh1zz4owkj/JOhR/3oSfTQnBuxmrfgYT
Bbl09U/ODEhABLaRygYmZQsSAndHkhx4+o5cQvOtLlU7BRWaAv0cSL3b17du4yb8vCAhrdRYVhWZ
X5BLTtXbjKevoc932oCeQMiO+FSHIs7vAyv8qmRQC/FlCfWf74fP5pfAsLqIB1QLwJ9QkkujMbcw
fipgZby+QkloEZ/LFKzQra5M5JJhRAgDQOlTWleOT8mXXmkeOETj0tz3qmKUpDMSTxGfztkI0mcQ
QZCLMSNu6o8JP5vT6/W1yWyIIVr1M2NMe3KpBwSzH337tR65xEM2bBiEUE01QfenGmLJcyrUsCoY
BCqttnBr9YsPoDT0V68vZKMBbH2yIqwE/DYWsIMVuMvxcI3vg1N2U50xz1AeFgr1xLUKB2wqEquy
pdHPzhelI1qNujFfmPXkJ9luinRb9WUjdzIrwt2mKwY3eQMrqdqAiPw5Ds4txCGub6DMyPLvq3PE
SdyQPg/JJQou2gAeGmheoNPz34wIwS/ImGrGFoyk9NZHilO31DZi8z9+FSH4lVbsx02vzJckYLbf
F04SmbucSEExG6Hnk8sJkS/OrRaUhQG5TODlWCql9dPCCjc61p555GAdZb3Qjaj+yaAQ63wgDQpO
UnIZS80z6hsfdL286W5Grkm8YQPw8+k4iUEPzaI0AQUXAoOb3LVHeppP3G3cybWeE09WBJL43h+R
DrgwxSRwC6M6p+C7LZMXHQrn131vo/f2eUlChPC5PmfpuMRT6FwvSOqe20HlgXITzTeMcZiOWtkF
GMCkZRCJo4iDZ+NQge6b+zOIkEpnAK1uGP4lWZzMhBAjKMrlfkER/gYnP1JIo6FQXr70gGfpXv29
PHeHTrKfEmcUgelqlbEiNPX5UhbfxpztghRza9bkzNqLZG1/lsw+f7jll6xCU2xRrYXO0XzJVPA8
zgboAdXeBmjbRTbljarh9MG4IxxNAYyjh8WP6/Y3hvQ+2xfiyYiLuDZLfL5ix/aao++m+SaZC7u8
QBrEzQ/s0h1Z4nThrZLet+cAVKd3xeH6j9hIQtZH/4ORZbUHZtOoU5q12sXPgWpiEIYho11lFNJh
X0sWXdriDTwf++tGZedSjDesx/iWgngDxmvbjOBJeL5UvDz+JzNi9U7n01yh7U4uFpTfgzZwR7C9
9IO5u25G4rCivjFKwMhEgoSgxT/vLDrvQohJGu13Q5ERokj2TSyqMYjWdzlEV8HdfTQB/6y7Rz+X
KdXIjAi5B7WaMrPqmFxKoIvwrHNVoDFNvNiu79ri3MLDeu14IsSdNZyNkJLEWqLMyaJgV6avhXbP
9NimhQyZLVvT8u8rLye9MRIzwkkLWOeCr8YPAfBJ3q6vSGZECCeT3/h0bOFuKo1sa5jdNujdKY53
181sFM8+hQ1x1KpJuqCuKezkUY83u2XXwQ6c7rtKU5yiPZp4/JPezirZu0ESKj7GfVebyKEPO6UW
vA+sg/uyaXfZeCqrHwuhljpxl2HVpPr/5+v8vFghVJiJGoAgG1+uGr+jFO8YkeX4Fsqwwfv1bZVc
dCJwviTNPCgqTrEZKW7qv8ymLPeR+IcImo9DswT4AldprD2z8ElFIURFM+n6MjZabZ82TKTgBkOe
MVcKch59Tz3jNr9YOwDyv2C+6jZ7is/hUZGMv8uWJcSLibampvXYuJE9TiZ30vLXDNyLZFmSICvC
3vFOqcF1irt6IWP0I2f6gQKY40MmFKP1k0tCu/6K1wVG6yUbKjO8LH/l9WQO0LjkEbm0MYjF1XGX
+IFtYkS9KGXXoswFhQBiWTXVcwXvsajUXIWdgnqWbOP2t2LMoAakPrgoPFjlkVIPmYagG2C6L2Rg
lv7BwBp5/WNth/bfVpZ1rrasLqrWatR+vsy65dTWN4ucJ7pL5tjO+kby8tv+PL9tCZ8H0zV6XDUd
igDdy4XlIJJQzy1uk+sr2v4yv60IX8aYoxRaIARfJtfdgt7OIf+PX0bIBWMrHScSjNiz2dMXZeX2
RjdqiRHZZgkPy6GlSc/SYb7kPXhvggCivnADje0wGynJK2WeJsRtQ/dDPTSwY3VZuOByL/QWNe5A
8vUlVkRtMb3iCXQAsKBYH+2Exm4B/ZAJCfz1zy8zI/RdzclgIBNW54uP0UowEDLA8qUe8D/u9X+c
TFQVGzpahk2NLUsmHXyYtfXdTAzbp3e0aI6Bgs4KTWaAHi1b78L/uJFCEFcijZsBwwqTugC5U+2C
PGOXRTKRPklk4Ms5W0UGKysqomk4rVDjrP2HslecqAqcAnivUEaOId3P5auujPUNGbSuRBhKkgTo
4s7RkzuleYviWwyruDjSO2XO7UnN9te9RWpYiBZNXSDVbOgSLQYPitZuVb7RfnDK6lfbaw5RQPsS
J7sykzwoJcebCzEkMsMQepuwG5uJreUF+CNamzLMvAVM8rRaPpSYvRuWrgHxRDTCRbC+XgEeP9F6
vrTq4FTWZFddJjl0m9u4tqF9/n5NnMzWYKXzRWu7L0043ofF9ykGg3X5re40x+D0OIYT+KMSSeza
rPmuLQungWKcyQf783wZ1fBHlNEvmLF+sMjoQU/wGwdL18R8ame1ejY061jUCwM784wYOqeTtWNE
BteX7bZwbHLVBIKPNuAipomrRz/1rJYseSvCrVcsnBVVJwPmUmGBR68k0RwlOfBaRr225Z9rI8K5
qJK26OkIIylldjUH+4CGjrIMNWmygvBWoFmbEo7CqNKOq0aL62eozpbVHDmmdZIBLeMBA6uDJUsS
F1/88zyYaBATJFYqE687bqZaNocoJWXNiU6T03ZnvVYPs0IwPqJgElRRu5uWkPPQguOlUq3pCRf+
W1HOr1UzgrOyhkRw0XUgYk5atwWpJCi+AMnLvc6iB70GZ1Lhjw6d+K6O4j3XHiqAvKNqds20AAHP
TG4VPj/miuWFZehN4MblpESXdkzOftOeGTIvYBq9BhqfoYVe7wC1GgZ6IhMo3NbcNfGTjwldP7+J
yRfWNa8BZ2hat9qJGUOCQpj+4qf5S+yjKEbaPeWWDZJIOw5BppBMkgi67Y3/7KbImAcePHNkbYxk
KFaOzcz3fmbddZrqXQ/U2/7424xwrWtJMFpVEs0gySVOVtG9MtfepCV2DLmX66a2T/BvU0Iss6pR
B5gH1Y7MNGxDg8DbKOMnlZkQglYZdu0woAR1YRkwNc1jYqq764swJF4u0t2NaQY5iQmrGMdFAAms
Zu2T2RDoSlfelNV22p275quh5I4xcica/krV0LY4RgLSmmNorACtYwk65AxSzMyC7sotmfE7e0g1
NC6HEpueGrZOv6caaECCbp8W/p7WD5qhniY87grDC9S3KX8i4680+JGX9U0AEv4YSawZh4ceW9oo
mN5S8T5MOKgL2+auUNI3xVR029CXGm/bprtOHb3MkCndfVQTxRAAcLm1TKKaUNYRvIn3Zt1GrEQ1
tzgVxp0fgIy2p7uuIq6OjBSw0O95Wr8lWIzCoodwCu05iOy5pE7HTz49FkF6GIvklLFhV6iZDRKK
nRYHLpuHFyA7TeD1+tLWexbZytAEdtAVnp+/NqokjdhsaKxXIjhrNfUhqv643E3LxwA/zFm/Mv+p
aLodJAhAY/Ycg2+tth5VzJgk+nsEvvo8N26gfGPPKZNcTR9dGnFjAdY3dKpjAtAUuzhjrPeTP/T0
TgfpdxH27jjk0C8fbTWrXIv4uyF56/zgFCTVzjBLNOupY5Xhl9zPnVGBFgHALCyt3Twle6tLnZwM
bihlSvtg5L32M4Vdi32kQdRP6J2vgJ5suQYgbTtxTAcr5qMyd9RJ/WSXD/n3FPPSNtpge9rm1i4J
EXSToCU3hdLmDuam3mLV8BqFeT3BRLqaumE8ebrSHaci2BUgSrQiqMsH1PZ1nC8/ttwEAYxkijeV
FY5E/w7ZOtvk6RMQQ8Cm5qlHLO2UaxQHrTykxlPdtzY01J6JFbmjmjkKbR08OCBF3l7a5D31xz0p
i6c+5qisjE6+DPYmBTDPAPQG1a5QfvScOn7SPYQZOltm0Enyyw+Wqj92E3PVhko1DLmKXaCmCrPB
TAd6Z+JlB6fY1T1uNf4UWad46N3Kv+RTDJzVraUAx6fehuml9u/7+aS28ADWnWI/ejEnzDwYGV7s
0402Ay1VT/Y0g10QMx9Gdp/k0H1roWWGJPMm6cFfo1nf0G7P7DKcvCyPXL8FTF0qE7B5wPhqcUIi
NFiE9SGDRxt2i3ZPDuJC5YWkNsC7u2Rf7+YO/w1AFiiRnMiVkUNu3a5r60JuZCQYzOd9Tu9K8qJS
86zNlR3OqgzJutw3174g/5y+Z7k5FEqP87DM+/C/jEO277zgXgXLLnzR+Td1uvWqhAwsBKEda8wM
FD3pdNTRdO3YT6YqrillKt66aFeWxLbSENZWnSU1Dno77AtcPmo/Stx/Yzh54eH9x/3FnlLdplrs
BxW+ESsB+hsA5Jv1PWft2dTiC2CddqoiBij0yJH9NarvNnMEDoQAkNXQ4yOUPcmZs0srd16J+4hN
qGm0cK+2+GnkZnoecTohaTqHduUoTrkzb/LswMverjFwKmO+lm28kOGEFS0DViAmdCYCAcRw8vJf
1LLX2778glXJIAQmUyX9sraAvZZN6ph+cDOmz5I86vrJoMsOr6xE0zLZj2LvXW1VxwzzRICxO5ae
ypzoTzz3ZycSwkypGmzSAuzXoH1JLJSUQK02zfdqfd+kld2ASyrRwe2rS/IH2WcS4ktFaiNvIJB1
pw0IuXgoxIXvXd/BTRjJ+kMJwcUcyqmbdNhYqKoVRPy9hVkicFWfVBDjS/FYy05diWUfY9CrL1bV
aeY3c0vv1OpclfkB+HDHyuJ9PKbu9ZUtm3PFktiGChIr1xqCMBb1OmY+q33ADQd3walrjf0A5Pl1
c5LDLPakwhrcJqaCfUz10KUYoquhedn2EtKdJfZeW5SQGiXVqLUJaZavFR2SGxC3gQhPO8jA/hvz
s58cXhcCBLf6xOgaHN/RYzcA7Jeef9TtzjUrZ4lH8uaQbPuEeFGCc5/GPvyC1v+Hsu/ajVxZgvyi
AliGLPKVtr3U8tILIc1I9K7o+fUbnAPszvQI03cfLg7uMVPNYjErMzIyApI+8s4qoLqH/tC/X9KV
D0pcxIu0QfUN/SBsXwKjuZIeoj68//cS6/fyrzd0ESo6IkajWdOteUy3VdtCKzn3kq4MjDyxQwKQ
7cqRuLZzl0GCJnmrWUiBlEwgvZHDOhfa2cW1830tUIiLQJGGozXmCWLt5FNfX/Z8nwUwvfe1Zc82
41XNlCuBQlxkIWM0zwubcNJXRZFpdebT220PoeKkvibXd2WpvzSXSryqscbZi4A7xqABhFDwnnKF
Za8pgn2jRvTHh6Vf1LaRFpkkmfBhrRS3aG+96J2H455VXpQejc92sRMv9tdPLartotSchp66uyHQ
Pq5R+q7+lItYkmgCou7Z+lNu5IsEz8FyMHgDHdhGOhw55uCMbg4B/q8J7WGoUocY29kPd5kLv/e7
f38032go/7ktF/FG8apCuoXfsqqs0/QuBIJBPCt2E4UGnl+myIpiV0JVrO8205OJ/qddPfAnTjeW
eGCba3IcVy4P/SIcYbZoGLoYgYKMExwPzpPO3Iz64Sr5cFVneH24v0IGp2gMMczG0Ev1rR6S51pU
4cta7VvgDoZJ/tBNnPREodgTQlLt8xor+ltuA5bTMcZlMsyPXXxdueqmPtEjcbIUgIdJ2jop9qmZ
ka1oslszAvWSM3cicmfS1Oticz9OKnbhf/ig9Gnz77f/l5MTFTo3gUkwzeIWR98OG/RbUjAkQ5EJ
ieb2So2EmbvTC7t5LGAmAuUgaAgQNz6S2+r+2ieAPb7Y+suVL6I1wWOjC0G0Yx5Gm5gru15+LgDV
FI19g+2hcmNA/zD+7OvFsTCdUZb4KjpwvOv2OBZQMWMnlgdL19gsb5wE5FGMWDThy0i6TTrBx4It
NqeTHRexO7LMg27DpmUfFibhxjx3cvgrqTizSdNhHueZafO+qepbToVnGTlGlDAqp79J/YmXld0v
i6MD1puyF41uNZ64pH3uhwIuv/OepbB4S5pjS+GiaQJPpMM2a6oA+kTeCHVsSLFv4gpzZVnoNEPh
iLL2x/HINeUAU3OaotuUCfIiETktCYOFPDCFhykiP9d+NBnMtFS5S4Bg9WlrZ9ZhiuFjkTInApQe
l1rQQME1a5/C5Fx0vQeBUJeOsa0BdgFNwiWDHpTtM2uEYwB/L+PeFonpQQzA5dlrVD+EA4Tbh/7Q
iTixzeiZq9YdhIT3ujrw4cksFEZFMTCI0X05kO04SM8a7xcIHBZJdaiL8wpQGDE0KvPyhAasC4sJ
jLhwr41hoKs129zIXV6CuFyVJwW4negQoqLEn8angWaYDR2cnreeweZNapq+yojLcgxFzZ8Q5HaG
8KO3vpL5TMbHsuGeyuttbpW2VoTekMUb7OptT40dMVJ/bC07K1ovG9NTnNVAbTN0m+QhV62tzeU2
zcSRV3GgVeoAB3c7tZ5L6SPVdzr1NeRmbEcTdSJz8HguD6UFQTRjtDuROokW2VDGcVre2un8M6IA
PdhLM/2oisPEjsqAnY31opWNo9Ma+nDzkc7zsYh+ZMsUDJVw5QJw2HhJ4C8HsxCfz8RTxn1JqW3N
tZ8zeB7rgxNHdyGOmQo7t2ag08IVotX0LeGa146P2qJuWN76ZvEpotadimRjyfoQgm3BMcQ31xjh
ZBiEW1t4xkMj6rNUibfUH50FC6yx9KLmpivKzYCWyRjvE8j5kAxmGlnsTgvBGKjupQCepnoPV6lS
5P5g3HYJ29UNxIfCD3MM/ZI8DTUNVPLUNJtGQR2vHrZtN/lJTDB9Sm2IttsVTnFBcJ+DwTcmdxbj
8KMjtj7UrgFy7qgKWNLHbtP0OxJVjmGANwnH7NH4LNvEwTHcTqpABtC50oDsLKkx4VMAH4zUnaTV
nakNbhyybQk+dUUhDRtrDrSE0/pxtO6hkQVslDgGOvNJ8ZksGHiG4hxNU6e3EkeWsIoT9JjQDjOM
9Gbp512iAXwo9q32cyE/wQ60O/Pp31H2rzsWsc6g8M6wIFJuQabtIuaHjVnBGUBoR0SBh7Jw+lPm
FYFww9fVm6B4VPv0uUW87e81Ow+MO/Uot0lsXwu6f6HQF7/jV7f6t2hvDcqao/V3rKrQsVPfq9vx
EUlefV8Fxla7Dw//CdiAu9N/GBDfCq4hXH9df5c/4TILSwVQ4hA/IT2YgfSTXf0RbQ03266apeOm
8vjtvzf/uysOmy8YxpoFl/yyp6HGMQm7eVo3f837YFQoMEJs09TpbBi3AMqrfG0vpTc/XwN7/pr/
++9p/9/al4kemF0KOj7r9brqBcVO9ZgEMhi386a5Mvl+WWBdLnWRx4GRkrCqGbRjzA4FugZZ+/+b
rP9awZIWRFK5pZmXdUHH5aJbFTC5WRZ+Qm90DaBZb7pj93DllX33LAz0PgMJCZIz66KwMvu57dO+
XLdNHVLhiCf0D9zVj6pZoLGfudcVmP+bgv49F8TjQXyM6fpqCWpYlxWqFhfpHDeLdlR9ssMrPaTp
6M19sS0S6kJPxp4HYi9G7TU9D8L2hwaCo5hSh7WLE8UI5CRxR0gqam1uc4FcCgILS6U2c50GRYHx
Uo3g7uO2KQZbFm/SXDxtshzNMNH2eJrJrQn/lO6QFLrX119W2KMgGvwC925R4ZyS5S5HYt42ANst
A8ZDZtAlt6ZZYZbf2GnLg8AtwXqgVeXPhFleTYydIZ5ZcY9GHi2INySvSV05S3GexFcKY2soNNhG
8aUj98rrISjhWhKL5wwpDWzHvLZecOkg+2+Jv2BMesZYYrG8Rnm8S3BbkAyidjEmHiLlTA3cbOEJ
VxXDtpHWkWLKQ8sQi7mn4e4jjDozMgqaHfqIuIZWBFF5jyhgG7x32uI+mYIaTVLcUDMpttrwoqUP
Gbo7zAhdeKz5hXhYN7hpFgwIxbZeaNsUyBy6iZzgboGcSZG/LM2+lsTvgBGazQdtQ1uXwHWTd6Yt
Di4Wmwz3onypQJeiuI/VlkvljM3kdJI6An+FRbkdj19ZpgJUIC89T1/z8Zkw4etoERot5sLhgowh
TlvrQbnSUSsSqOR0s91n+p62aNdET6H+oo+4teA2g17NWNwv+H8jL45y+mqhYqfHlqfaJbAm4o8a
6sz2TetSeLVuBlx28B2Bm5xT6oYjQHBtxwH90nOYGnZVJLYRoZdqsHNm8W2uIEdLartmcG1TxCdr
hjomQcjmvaGYC+IIZMjQXtTzvYVDV63FDKj2tchtzJU/V0gxQSFx66VytKZ0Qx15xFHMuzHBbqIM
SgC6L+qZ94aj0XRn1lAenyafNDf9rPxWQf9d1+1l4H7C7oc89VTW3Aq04IQ4DarepummlLkTL295
Ytwk2eSYi9pOzY9iSJFiFTBB+pj1z8W6HdoV/P/qE+Wr8mFIdbu1UGXqJ56FnoLCFwF8U/dgn/2U
0eLAVcAO9Whfo30Ptz9ftd1mNr+SfnaYou4Cvoi53MdI1gZLOlkGUxCOPAON6hoTDRFyiWk6UugK
G8vPtv+CeJQ9JSVcc8mWoU1IMDYIAaR2fm5gBjHlP0Q6e0AOtibqgHG4X2B5M6nqVhajX5flZiq+
4JPjSHkLybnbWRiOQhFf0/t0DDQd6QyoGH22BIidx6klQSrpF+dHsKFcWB6DCTnYYbIfq9QpMZK2
oKRY7nh9iskEcBv6w/JmzM46QkdpPhnRIWaQJiSFY5WF3eL9GiZ8z5mEI+0DD8WtEadebpTuAG0f
UsceRt23hjYFyoJAXCrcxpgBJ9T6ZiCJw7tThEkVhc8qVKNNc69selQYBl7+luFlcncMX4kBv1v6
wnp4Jg1fw/ic69TWKXR7w9eMHEX/NZJdP8R2oqN5Mw0Qw/zM5M0815uxg0/BNumQmZdwbKsQycrG
Rct2TjsvIiAxdbuk2qjIdJNF3YYQvYzTZee10LQikLsf7hJEvzk6L93rDNGSMgHhcEEkbfFk+pdu
5Bi4gXEaGYM5tDw6NbAPwbxPDcdqckdb3BTCq7BLel36MpxszSrsSMeo3HGERkXaF45epzd53DtD
KaHYKpwrF9klmHF5p1wWuWVTUSHkfFQtpuCkk2ZqM2W9nfSh24y9W0BOq4cUsQ6uCNLcGLYKzWBB
n0ffmUm8lYsG8atrrRvrErdcfxUzNfTuDUsa8pLolUhCRiiTzECcqBuz1q/TApGyAjvL3AJBdXgo
D6Q4ExGDZ6Vcln61y8uyTK6JaC/Gj4jctRLi4d284/h5eis/x8LapoZxJjoCk9E7kjxSHH897e6X
skeOgKpCZbaBC6po3qEZ78hk8qWAeXOEHjWBynt02+Uv+WI6tLf2EiZ6eZ5umrBt7NJK9kNCvZpl
0C+GBscoDqb8gTaes4j2xMiAIGwe+6yxc4O5+rz6qh1NObnNHHuTNgSNeErMt3EEwgjpEmPc14Z1
gK6FUxX7FTEgkxaMy30FjbyoIK7VvlfRXk29W8GRrmWvGJ6InGTQtyJEEM9rp7baIIuOSkDlBAVO
wmd/iKSTF8OOltotSJ+4QU0XAzPXztRlI+Li7V0SyyxdVHpatdpRU5hVcgbQb17aU7Yz3fmmftLP
6Yk7Q5A9GP50/B8kp79ffk2kDQnBgsvJLV4zi6qqBm4Dld4+qIL+CKHrffY42Lh5bTBEdvMG+SF8
4PbX8ulvD64lNGHoFk7vZacnk6kGb2xzOeLMZjH4J/l2jF6vfLPfAFNAA//fIhc5e12nzVTTXDvy
m8WXfhNYXrhZjU9Sr3Sutnu+2074zUkqGHi2GrsA4KJ2bFMsh0cS/orAicYebuC+uUfe5E0O8pb6
VG3VydjUGSaDevvfT/tNpi1/X/4yQCVaM5FpWY48LhwlX0X2+O8FTP27GMh1JnQT0udQ+rpI5kWT
ymWY1HLsoOU8Q0Vo4QlUpPWN1cVebcl9qj2b/RPJ3p508h4tutMPqPDx/ZMePbBa9wvNgJMXoL+5
dOMCQ+iLCub0kVLlxBb1IkzGajP7kYvHBsg0KL9JlRwaggu9jwKhHsv+q8HYXVELW81ZwMLq56B3
rj4Jn5HM50vjGBncoc0jpMP8OlevJqzC7ZRQJ2t+9uZoj2bkSA21IixYqiXx59KE1HgPnquxTcr6
3M/hS6dXfpOGT0orttBURq4/OBhLDiTUyONMuJMogxn6PY02bjqRAO9oNhGGJKbwTpbSScrb0YRe
LhJl1s1+DTTGpMofZHyou9faxH+AGdaKPqrm3eCN3+SA0ebPdsSDZcXRWlp/zMWrAIID5aMj0QWS
7x9zinboSN1mqLdhRDcD0L1aeKMy7HT4kYImlEbAc+rXtLxj0ceQcq8oEGR1MI2R1qyvSrLMWcq7
FFf+kA4CwxzsRhfxa4WGVx4xp0EZ0Xvgp6Gf7fd16wnxYHBgaiGwqFwDS3TxQgaJMSX8gd6H+aaN
DMxePkBHyKYSFCzJ9qwijhVZ8JqBEhLgxiRJ/Q5VR9+daPmhLBJYgIgqhjHbnuPZE1h1cthxfIzW
CSqndou0vjVh1VPO6MTB73GVjOqpP4DUDMoUqgRe34TgDde95c2xAAEfCZCF+qpaXC1bvDwecIXM
Qdlg4cVyByTqPTyuU14iYYL7hKEFWmhA9ZI4Os8gyfRcSbEh+kM3dEhCF3vM+WIzfozYbGsKE569
EUSDCvQhxC2Fig2+QvCIDFJOYENg+sIwgrlhttBwVkS1yTgJMvECzndgsB6cLh3WCGLDwsZWbHHQ
orVNhRQqfpVoDGgWALfwc8TGIoV1pBVjgXLbm/cGxw3cN/sGkj989Ct6rFiFZ0WSiHt5gAUDp+lL
oTG8mfqubz6TCfOHRo+JQPWqctPuh+4HiPNAp3uHWcypFRTm6OzOkXQFjDn0qsKU/QywNHSXudpS
Eu2FOOctKh3jvmbcLfXG7eraRsMXxdbsSEw1WfVRGLcL2kvA620GhW8FKcAEgjBt9yo1MLsny5XZ
ezmcs/6mnotNnGubBHcrtJoA0OJPzHIo/wKgK2G0C+TSlTrdiNULuD0pJInzjAbsSzMibibKjqyH
IjtwYtmYt7ALRgE+Rr7QwaeESkA+rlR6BU2m1i/N5wpk6QZiUyiRQL+8LzuQm7uHGezQ9qkAO2og
SA3SU86jbRZ9cu01wp+nj3c9z3dWglCi4UuNGweCAG6svXbLvKkSDV27FBXrIyyEHWK8tP0rkOFt
rBqbJ4Vvla8aok5FNTcvb9WMhoKJiSmw3DdFL+0pP8dx57b1rlmBczFseFSi76CQ2hi7DoOIPL2L
Y4BaXW6POnWQ3zsmqt8OEpKx8ZgPIUimi6tDr6yLD8X8Mkdo5un439CjmGwfTXaPLksVpm5dPkXs
Jc4Rm3WU83CMEJh4SwtmR0PqxRzfaTxh0qj1MMh8U2j0MSs2HWKDBfF7Y8odyP9uG6F7xvyW0Xct
K3ZdG9+IkJ4mmZ9Lgn5O8wpRSCfvuWfV4lhD923K8GlBUWnRu02bDfaENUZLYcrgUdfeUOxmEkqs
OQJ8AzesiXl6/0hRrFj5iQHnDkvNNfL0JmmsTQ6XFlCo3bmFbVWTBTz/Eh3kRaPRTcFJReofzupQ
oV5PM+RGaeoOkJMnoemYg7kpwnBHrPuyYo6qi4CwGr1fYORggyMNxX9qwrLkvh2p3RmQH5Xyhpco
zwxwMdBlaCbNp9VzKGovLxMH6QOcIPClmLELvSc/B60in6tgHiXeWguWJJo7MXEXadohVEuL9ACd
UTtt8zs04twFN0sYJU4f/QQoH4yyPBb6aA81oAAgJtxgNu8+FRAXI2xcGa1RDTGYMwedGj9C0yth
Z67f9OSZaj+iah91a2REMZ9X8AJpfXjMPLWoozNqBEUCQfb+rsfHrFWzb6ITMuaIEWvwret3mFsD
GjJfacshnPe5RI3TUQNjKMajPjCk59ZPsB+gRiFAh5dBN1hwGlEuh3hpATCpUhLA/ldPrBOERgPD
wixGy/0lEQGBvXyb9HDkKCC7ZvgdPvE2XdD3jzMnjWOnM2swzh9JWDtFaLnmpDsUcOPIETKmc968
WvWCaNr6mDk5GGm+h8KLU0MXh0bcjee3HPdea+Yeb8+LtAIrEyCn4T2h/6LTM0YhjxY5jO0bbKCl
ts4jCXzj8MEpQMOCkBnJjbOemV5bvlmz2NdiOU7WvWZsFElvMkAMglA/rZldshDQQeYyorshYhuf
I7cQ5U4BPIjzyR4sQOlxAU/k13R4rKwEhy/x8x6vST3MEJ+DGNMeVpBoYE5ea/xAyeGPrPN4MQez
dgph92v38aNqP80oRXvuxKDcXyOLMJMCIwuPVfTUsE9jgcYq5uXgUuekRZB2OJ0ZVDxNqDQ2D2kC
KfPeTvXep0nlGrjBpnjYjyHixjh6coA21xI5lEF7p013qllFbhs3qc1bWYpDElXoOVJ/RPoUYwK2
rR9q422ycKuFYEskH0wb0E61PnKUIui0OjXSNNVnfh6Z3sie+VLuwA9cegF/ixB2TvdQo94OYnKi
AZr5IEBoodOlz9UybpfMwAA0bij+lubWk2ASOu8IvyjqYKvhpDnfAcR1B4UoaDxC7GBH2bBnmWb3
fHyI0CIuioMx9hvAXpQfy+W9SQsn0VH6s59tdUZj05NL72kS/EvlakzeNVCniWri86KD1jAEIfr+
duJwx23mXYthD7DsoY8GA4XygeNvWQ1eiIr2xARGBmAN/xjDumhnMHQ+6SnTd0n+VjUldLYHJ0Pb
U0QfIAL4CmDdEteOAqtXEexdBx3VqveyFiVcLH8lxW1XAPh4DZGchVTgoJ+m6rFP78zWQDEZeQnk
O3mBDnL70UPuUf4AXR/08WO7IPoReEGDTR4NxM2Qy2jyVVHdhb6yKlaMIXKG6d2C4YjZ5dDGSv/r
cKdIeiD5mceab4gXClApamBRMo4Y+3hRcttN82E93p35uOQfBTqM8XgDvNmPLXvd8CwK+uEWhD8n
ytmmi+9SnPulgtw7QNVB/Jwpvi3o6OfDUeXPSQSlJaPf6sad3nLEjx+NUbm69TWWRyt977Sn0dAg
cMXtSIO3NPABCkS3xXSm6sZtit65kp+FSZAV1rC+PQvghDQlXl/NDujwDoZiHG360UUYrYDgnLGE
fm7OKNulbQhlw5bCrckM3Kv2FDIpYb5hb9CAb+wM0D4cAt1/1z5/13YGFEABr6JU1lDjXfC29Gw2
Cyvq51+lMt+slMF4c907968hU4pU8fd11t/xW1tvysxSlKIFnoOSnG+GDUgIzqp5fM3h/Jvu3R8r
Xc6q51EB9+Oim9GYmdz6p9ys1g/raoAlmZ2er1Pi/y75/1zxol8oFOEw5Y6XY1gCXiQa1E4Lr4PT
079f1V/jDBd7aF5U/SMFwU005Xzs3NFDeOYu34B1A0LuBKkOu7oJ4eAFJv6VI/Krvv+z6/Tn8120
7YTKOq0yihktWepTOLTUr00ASkOwPIOCBYkyK+Be/pY7kI11dQfeNy4SGP/a7/j2qOJ7WZEVMJPk
RZFu4cNrcO/ORxHoPt//Z/Oc7q7CHX+DK3jc39a5+CSKOjXzJcE67Kw5AmQ38zZzRh+Db8CqroEb
37R+sRoM3jB6Y+iSX7b0yrnPJ5br07H6Sh+kHx67bbLDmIGLTMBDFTN4s1u519/q99/JbwtfwCqW
0dGQjGw6aoGxKzzkDLBvbTDCBcNFuKTcmB5MoP59gtnfOMufD3vxCkGHT4Z44dMR5U7jLT5U/IJo
1wcxXHyXvQY7jmmTBOwG2IINaZYzKG5w5ICW82P3eY1p8Nf0+a/PCXQHkMilXKllFyGpNPmY62o6
Wpve67Z9ELqGW8NwfnKoowMjjG60azrX34aK39Zcsa7fwqChRaKI1jWVW2/L19UNHn6vd6sBH4hs
txncDK6e5283/bc1L+C7UnFokVCYoa6fb7VDmevBXttfvQ2pA8A6aDeDT9xrzf6//L0v9/figCnY
1Mgowbpgo99Fe+5ne5izP2dvhYMLGGtDbV/fgWzklp/GNS73t8Hit4e+OGnQBhBgaqXrfdNts90v
cSb/f1DYXw/JZWw0NYCGkMfFR3xJTjQlhjgjHeuIc701n+BX6WJY8pzfwbjKja7aTn93B0iDIoGk
FnSFQAb48wBJrnc6Gxg7glpkz0jQwijdibVE0PNNL0+WfLDMN9J8YP4fffTWphNmXrruU2L+f4jq
K3fDN9uMn2NhXNSSzNAuiSvFUNA0LDjDO1798LIAGlj+/5A+rFfoxTb/sc7F1TeYbcSAw6zrmF/r
uAFqekgn4kLH3OmVjxS9jyurXWxyF+WhCAfKjj0T4E+UfjoDlau0IOY/OoBumbi3rMdUM7e19TAi
U55R8SzTSzskEIGv7GU8GdojA0OsADdyyTTgmWDv1iNAWZyKkaAsQjqoP2uwChgX0yayCBINf1qP
vhoKIgj35uhT00RCnyoBVUOCLAn5N9L5vAFQoCgq13qnkndN4L0u3UtadT6FDJSG7ldRtnbbEjTS
E7dnoKTOi23S6awlyccIquoSV7uivKNqcNKZu5IMnhWCaGDVKDBRbSfLPelriCOgwEGKjEydk9m2
YOSgkdNgoseQp25Id2q61anyMszeVsCiB9SQGfr0CwU1QANTanrtGWriGtUNYV5MOzAwKmBwqZsT
0FTyN+SePugMqtLsgg8Oq8/gsjjgOt90DRyETloLOJZlO5Jn+66gQL/BeCYvRqwCfBpuXELaNhwB
zp562CqJzO/Kwy+DEo5qYMaw+nuOEpAXukvz5TZGvg+Y8SMlZ2bdLZj3AektiCH/r2P0j4u1mgTP
9qGD5W9a2zk7m+J5ym961Pr69IOSZ4jkOatPgCAwktDjk75AKG9enLr7oCTz2ki55mLu07pCps5A
RSk8EyQWDuplhd4cVN3hRvAyQFtdNI0ruhA441tMX2SfuGwBCdaQx6ybITUBDJmhGMNZYPw2R39T
Gg/T6iLzIwWwyxjmiFaMUdkco7YCLy0Eq1Vn7w26bS0gIxi8utGsgWYwod4PPToDipXUL8gUpNYP
kgQxquCYE5c0J6pw60jLZupstfu0vR3rc2kdePVU8dzvpgOxNnBARpESBXOeB2b4zvUUwA4mSXi9
Y/UIbBujiMDi9AmOSMX90J9gC2lb5Qn0nriTNsBnN1SHkRJ7Bt2mip9kyewivQWXFEAWB957p8TL
CM7oPKBbDwBQx6W8V+PkVPw9zQC3AE2JYuxi/D4vHyQr9rE+oFXOncS6qfplExlQd4f8ELF07F5/
IJEJYiY4UejpyMawO+QzNMrPyAh2cp1QBqkyDyXK29YnZecWHS4m8222Bm+UIBcDC1L5fYW/22ul
RypQhmW6GcuDTnTYxSIiaLULMO4Qw5xqHplPYVDCAVCWja+qpzoMP6K+d1WV79NZ7maTe3Wj7S0O
sSn5mUEZToZPDK+Bhl801Jwc/PAKSEKJU4VqDSStJCimYatmxLjscclqv6S9XcvXtt5MM2wv48gd
ON/UeHcmLOdCARB6aL0OyFWu3qvKBKaDFGo+JkXlUujrp2CgtKtmMn3OE+uotRSQnAkWkk9BPy/B
qbSGD55HbpLiVOepQ8H4rhqoIVQ7UbwtQMKb+Vnoj1SA1ix9a3ieV2JVB1lAxKu87r1CmHYWl24N
K6y2u9MI0F80UIaxeIEXO6OVbSi1WUCICgfIRdHSjRRxQHh1qhEdepC4rM6BKMltvtTAvSCSC7ZN
PSkbWrYOqLte0U6bIoPmU+Jy9RaW+GrI1sIZjMNHOR7zngJ9BNjSghVEhDMuP9GGNyYQx3OCgRFI
bvWLW+PfEOSVgMiwZHejNXtGDrlxBivPx9SabAazMkWf6PwQ8y+zfW7Zux4ezaIOJvbZ1Tyw0HFb
zObKdfpdUv7HPXeRH/IGulImztL/JWPOaGahxoI/czBvxOZ6RsHWNOxfV+tFegifTxb2Akt2MLKv
nnp8KA/pLcY5cqSnFSywedBAFt0bXahogIHqL0+RU/jdJ0hO5Gq2+k2C/McGXCSNuGwFablgR30E
+59b+zhKAChem1db9/FfD32RHkIAaGJV2LOjJT9ic7FzyEH/u9b5JdP6ryUuysilJ1wvR6RG8sZ0
APw86Yf2xPeGkz5A3/u84hIg2LjtQV976Fty1p3SC23L+9G7QKM2YPJ/VF7ugAT3P8kTfJef/7HV
F5BMmeR91+T4gel2Ooxe+ZrtkiCJ7CYwXT3IbkGyWuGEyoX/2VW5z2s51qVtUpfwJB1C7b9jN/jN
Pt/mP5u3ektdJO0YH/GqEWRaqDyj03Frbow9OnzuNetOdjm7jSJFGqBSgFFrCQr7KhyU3wqyfoTn
eF2041EWZZCD3soLzOW0ywGjCnYyYqyC85s2/VnE7UaiewWKj2uZeVAAvI/pwaiwX1a1rXsNDS1w
RFN+f+UcfZv6orQA5mFIS9cvktHBykbKOF6TCNCp2aKlcLMa5LXvwqn95TkKpo10xLZDY8LLtgLm
XislXjl1UD5i6/wa0hbXUIvvt+23H3URp9LKmM20xY9iQXZa68rOLbflbe2jnvX4cXQ1V56j29A2
N3VwtXL/9uuVYB1LHZJ4xqUqXjLPVTvpyxolR6ydbJpd5fzCwRy00sXmOsT3HX4JGprATuMNQHjo
4i3kZUV1gqQTQzNg2HTobEYYjTOQASWjrYDeJvMNMxJnvdT+fQDotwfgt6Uv9lqPlMXiyKLHeold
c268AR2OLHoIoWhUJg/h9GrW52Sx/Kxdrs3efRuOTSEwUyZ1Xbt8bBM9rmxImvXwjZ5wcjc6Z0H1
aborRoJrADM4tn5lGuIvL7Bf3+Rvi148cNby1EzzeA1MYVC6yS7bNEHx3t6BwZm9/R/SzmtHbiyL
sl9EgN68Bk34iPTuhciUUvTe8+tnUYOZSoVyFIMZoAvd1V0tBsnLa87Ze+3ABXbr0m52zVW8CW+z
g2SjMkvs/EhKjKM5w+Zabsf3b//LL7qYJRIN5tUwBvJxIjWWANL9j9kWdi2Vk3+/698xAH8tGl8u
dLH8jYYioOzgQr2nePS0+95LvczmIbjJsc+ZmzO4NSbEGoLz1vFqOMSb9hF21Z3vw71cyc/Slbfx
/TJBY4DRr1qYAi6q23I0yZLpR8u9TzYmL3umBkzhyhOPwU7gVUi28Q449SXyrhlRv9mbGCKSM1Uy
TL48w7wYCeEUlWLdm8Pv7RAs+eENc8zaOkW2vsoexl2wpjl2XOpJxGkfWlt4zd/KdXpUtoh7/v1q
lkv9+Wb4KXwHJNyIBt7Yywmga8qpTeP5mNWPdf1RKMaVDcM33/lyBYrbBjZfzFgXexJNbEkB0IKZ
Bx0ykwY7GuEvAev/9arz9zfz36Uu9ia0VWtVKlHXaoGwEsNPdRKuPK6/yDpMGH/czcXuolenQVlc
+swcihfUq+7R3+l2shs/2n2LgX12C0cJ7HH5Xq99Rt8U1f+4+O/l68uqXutNGhuTMvMZ6TuURxtj
4+8Wf850o5Ht0z7Gq4jxes05Zv6WJV+OEkXWdRpqmi6Kl8LXwkRQW2SSeFTJ0SsPeJfXHcL4yk/X
6qg7ETG2FcpBrUUxPGvaWrUaG40S7tLBjQLQQmgX97nFIXpUbDH6yLRntXwwqfPJpLGxk6GpjkK5
etKLeVW07S3aO8fqNKxU4UuB0kXCIasbd2qjvMjt7cDxvx1ps9EFniiFDOjurXTCpJza8LecQBnR
C2K9EFCN1cSjZPqOFtMBhQL1rnE/VYPXSvhi44aOKwBCLLkD7tZSwYOt+/5RUWIozTSyI9/2y/ew
fDNo7EOHtmXpPQ4swhLAxYjpNglLVxBVO6SkISWxK8AMUPXnHHG/hUF4VOlCDNwS1ZVYBTkvM5vI
7UZU0c5roS02ghujaZCr3lZ5TMP8IWXlJjf9VW5MroT3dUYTUc3w8iCBDvrJrCW3aVB3VFupoNds
Tm7UfFio1Lr8U6Ya0/o/DJwb4oz+RNbcILLWCOoe+xiVfY7NO3cMynBJNjgV7dxqnDeJjnWEY0nC
j6H0JMoj+rCa8pHqFZYKXXnAy+GNiL+n2FjLGjVuvfCyuXAigk/D/Jcc3KhT8TgV8q7qiDZTo50F
4c/EzyLob2LzJPNezDbytCQhCBMrxXCv0voV2+YeKKTdJzEuhMBdQoXNTNo3KYWr4LNXmQ2JsIzb
9qUmDEWsJTvKurWEWGUyEGQpzcoqBMwK1Izi0imlyikwIRSZ6IDhdBVQc7lVHRaQn5KND7lGaabY
RVhkwth6KYSbXje2QZFvJIOuPsm/HF2EcEnBqNZtfSdSg2HzSrt7xBab3MegppeY76a9xQSb21P5
FKAo6jt0rXmAmykZZKqFp9maPc269SXiXHxzYwzTe13WSAh1aR1L1qHsqWBlJR4eNevPPIsKWbU4
Q8VomENAKgUd5hXTsC1BcOcWd0UIqlWdGHA9YNgQPaa1mWNrWwVoQOus3Bd67naVfF9lopdHo6uR
N9TUh9YqsLvdCeFsmxJlWAkZ8/A+oB8Vj77/ZFn0Z1A5hwBaFe19ymfqaeHWT3qyzYddpSU37RSt
afir0c/WegyNz+ZVmyc0/C9++5EQ2Vm2lZMpjTOPsVvFi6i2cof2ya9PBRJUU8MmT11v6LbBcKdG
0j4F8ahPPtJikRh1BABy46gFDoJpcLT4bhLxNU20GKLIllApT5R38ORX8SpJugeKc1Q1Xgv5vpVf
53Jx0s/I4LJ9j72/kwRYR+lKpAyl9to+Q24SwK2eus7WS5xrnbyef7a69aRJPwY0h3EDc4IvqNA/
whZKF9Gzsj5ucwZRhGzInkTfUfv+kHIC6XjzSoQGzSwPnZ+6Bnj90b/N0sZpx8RJp3FPdO9KEald
h8gblLDdqom01UsL9WFN5cxfj625qspoo9LAyC0G40815Rw8M2c0e58aepp8kHOHWoaDsz6Tf/sE
0B9Z5d63bvteXkcazmyUqE1Yu5xSiIQHx4XijVg52ygnmwwASrP6sR2orL5r1XkI02Ol1t54U4wd
3qh4IxZ3CuipyrI2KCuV+kPS0JnGzW0nwAUOjKO50EQH8RVH9SpTWxfT5LYE/YuQYshvWvq2LYMo
16mtJaHb6YiQmJhL5dVPp0M5P6G/uodq5IwttS+OlQXTjJ7xfZqNdVJM/CWkwobTbYgHSIFy0unx
JjLOxpggJVWH+9w3sL0gqCMoVvNfux4JbJd6JT+rqN+nEYeRUbFWIKGmbq4a6zTk6IhH0Gi3BZpY
DY17Zb0E8VNNayNomVXlp0SYVzB1PIGCY8/1W8SeyyQnj59W/hmkD9ZiTFzsaQlZzghaqmZC9pKv
WnxBZfmYda3t+6pnzYNbSvk9imgdv59I3dUqP41JdtoeS+6SW4wrs1BNGxPtpqEeHIXBRpzfpDqn
xjqvJIkq9YjXSJd3WfCcW4Fd98Ac4n0Rg6PpQq8z0T1SM4zmHZO1xqegooDI1HijNSgUNM0OfQkR
9Y3QWut4ao560u8wY60068byX432R7k40pbKfiZvSuLkDQShnPJuFGINe4KOK7igIwMvL8JVUxSO
yGKWE8k7SFRlIaHF8a9oGNdjGrhZSCvBFA5KShaRZtlKE+w7ZstGtl5mCUB0KdxPIUmJBBu0mlfw
0TSEMYUpKuSMjFqj3IRm++b7htNGqh1TlZ3gK1ZE3fc/A9TOPqJHWWd3L3+qdJqGusBe+JNw48No
5Y4JX0RjOLW5F43qfsRhVKNJlKVgJUTUUqXplxGOJ9RZziyGNJG6gxn/hCSyFRmThVKwRupuod1k
uuqlQgXqZ7fA7MBlzuar0CQrRY5YVG4K6xjM7/F8Fw8vcv6uIrPKcmAYL+yQPAzZtpQ91+VziaSv
tKAEmEwEnJJ1iraGFRwW/2cwDk7NOSYaBE+M71hJPUFGvMny0ryMtY4iXbQHI1vVNcUO9jh9R7pz
n7hGyv4hPwEWPkqs2m1WumY4PFrCgL6xZtkKHVEVP7Fqh3bIbrYePzq5dn1BpoA8nqf21R836asp
CI4iTTY3NgiKXaUae4fbxgiRdL0k4eAwMWCoOBQYBFPzpohRgKScM0T1lPrpucXKPGjluq73zaIK
xsqYidraYAVTRn9LPYueUmWnKS0Eoj+WsOYpRMktUTpvNi1616lD1h/iVh52smiuRsPfivg7ggj/
mQLPlm5ePtPcpPY+4zWY0mmXpSxHORsJHM8Tn+MsAVhWjg3Q4EztUR1XePWQqosDjbIBSZ4G0+RF
9M8ycsygKnbKxBwmf3ByTR6MAhVUOW9F9gFNfh6Hc6LcpeJbO2XnCbgvFQ4oYY60fCr1PqfQERqw
UbBAqvXOUgraB/1Gp9iQp5/9oPBDzJ2gNhtJm5x8zOwSjSHGT7e2OLdMv/RpRF1vorndJ8bHGIcY
jZc7Bl3SRogTU8AtpT223TLOWBj0iDBr7BYM7cGS3oVmrQ0tSc4+Zn7isAFhRSh3VeFRDKjDsWmQ
+5rCPo2uhtqIjge9VndZnLqSH25FyYIeeA/wxQvnh0jlyDqhMZkpl8WE02u+Lc/lcSywYBgZMtCF
e3LKmUc0LViX1i+xojdj9l7fo/DN+Djzu9TEO2JWu6SmZ0QBfI4eGn9eBxEdrKT2JNxAJbvxme4A
zJY1qOVT5ceeLwRe1cYOf/haVh/jeV75+nsxFovWkCbdAb0uDRqS5pSUzPue7yZeT21+kxYfptHZ
vo5NlWeYKniCMblwSrcnrV6XtDV7xVgj4XNFHlCedVuqK3jG6eZk5r4CyK0YjB8lTAAgM21I2YM2
i3ZjaHsR3a7B8qbrv2Y6gL1xahN9Y/ikdveYyP3ckzWflZOedNzZilVAvDdceREyLjgS/VeVntXh
Chn026ObSqkBeoEiWqZ5cW6sMwQODDkkQlvr0PxCvOEqVD8ENzq0+3Gnr8TDfLyuMFCs787EXy58
WZAOdS2NZtLcjnJR2F3pr4Lipx5uVcnaiKbsoJJeiTn63lB1akynsnbfsUYu9gip1AnnfjRoyY6B
5rTTvA7LZl0HrUM78CZiRUoL+q/js5LTpa2wdyjdppfatyJ/mjMEusJPU36oqtCWg5c5u9MEDh6Q
0/OFBV2vZ+VQ6EclElyfs2RCQLYuA4Z+DEJcGvjv0/hRSEp31Fgxh0/AzCsxTtajxP4wbKHzPAw5
/yAjPXhJtPcaL+/c1FsIZo4S0yrFtNdS3S7GFqdRu/L5coXKxPt6Y6EDT6RboXzs0pA/CGJ/hl8e
RX4bamtFeWzqBKYPKiIel8xBZcbtOFKKq9lwJPtSe5qM+4g/M0meYyH0DG6k+9lPjHVJ5JiaPRTK
a8oGuBgmR27ea+MIerrAKFDMP0IU0RJ7wkC29lb8owFJUTIlTxn9t4g+J15r672g1S4zk6jV68hq
IaF4zqsGVMNgBxp0JXzgUvmBXWwbNlANUk4R0nbuX0ZVcAhk2ibpTyx2ro9ieu7zTd63O8VksWMV
kvytZZAGqkSu2Q5eJM67TOI8qUQnllM6xcEGRB7ep3bbo3HWqthRAGA2Y7xr+VUpAX518BRIMs4B
6EVGdzc1qAmjszXvLTbhRq+vkOWib8d5DamIrTzpEjQgKaYrN1X+NPVU9ubB6bJulebMyVG5IhRt
P6XI0mdl36MENyr6mOUPsCruxEAN8ChEabyD8+FG8rMYobk3E1Y8/BXs2wbU7prhH1Pm3aAt77Mm
2RcEAinBh8oc3vQjZ0bFK0WE3QlMAE30JioGONzRL2h2nG+oDYxqu83Z4wvwzFmKCZ1CLZg+5YkP
DwkXCIyIvMwwOodMpxikW7pdQu6qLZskS4CZ/KAb75Qr9lr7lMVHfw7WYivvrCy3Q9XrZH8dq6Iz
159ytWHWxRTCbjjhRRSdY8Fkzp6V/kaZt1G5rgoy/vK3uTOe5hq6VDBjrCOukf30MG9lP/WEBno0
6ghsHrzE36tERcPa/G3MDbB6cpCOAjs0BKQAFAEEysijeuKs++zHJ1m9TfwN2VfodaJ1Sq1bbbTN
UE1OE4u/mvQtmSKIG09hs5+zG/KwTsPQwExX7YWsIatP9NhQ0rMB58aH5KmTflY+kmeKHqVqeBnm
wbqQ7BJ3gzk9LYy4EjdaFc1bxqYrK48ZZwlzr1RQF8tk3bLwC/5NaQzrGLMnzbtTIA52XO85bL6G
VrOL2lt815AGQpcN76oB92L0AUryFh1R4VkCj4G9Xiptqw5Uiv4+4IGJAL/pLBpNYa2k4lbU21Wt
pWdZhCOmEZHQ3MsjHE868/U+Ek6i0q4G8bFlp2LkjwNiEwEG2lhax1Sgaq3cjwZLy0+UPKcmC5+7
SPQ0TOpJCW7GYpfTf05aZVvRz1yE5FDS1A9+5UrmFeZ2GH5O82mu3pvZom6G+0DXVvmYu2b8oNU3
sVKxoz20+tMc3gASsiPOLR0+i39Xer+p9oNh+m8Jsi4q3nkdV2VVZyNV55zWaLLTt9YRIv+5ucJD
+ru78ueFLlRtwSxKUpLEKFCpbTf6vp+BewSRe+V+ltL0ZVHy6/1clK5Da7b6KOcycDgcYfXW2OG9
vF0Up5vQvRZT+bfa9M97uijZl7Ik+GKN6nNYzqTUHVNsdH1LQId2VuprGOelUP2vW7tozMRhZAUC
cDfc9h9SV69q/NYg9PgLJX4B2BA53JWn+bfkcblBg46IvOg+f3vJv9SWNXkchTbWZ+S0ySk74VtG
9hh6yzZlqTADZLGlX/0pwXjnXAOP/h92R/9d/KJwb/SGD5M1WbS8SwY6iwIF5TflQ7hTEYzLDr4k
/aPw8uPVNtD3g+i/K1/syzDNyb4kgxxonfqA1tOeN9w0fZjBae/qq52wb9pOfzxmfWncf3nMmaSX
cuhry2OWPEr4e87ByTFaM78eusPgjW6ONFz5KWyGfXHlu/xGZfvnxS9mALMncqOU+GIaF8rUKXeK
IypPy8WB91Tuysd4Xa6Nm2sGh9/i3b9H8/9+xvrFfDDlhl4OYDyOo4cepX+o7MBdxhOSUvHAmrG+
dsXvJ6D/LngxM/RmJU+hHojHXJE3c104fipsSku7MqP+LTH683FezAl5WA5WM/jDsTCEtZBojiCd
FZ1wLA5VV77O5RH96xFeTAhyjaAumqxl2Awuvm3gH+2mtyn3utOHf2VmvTIV6Bfd2gjRaEgA56Jw
N3eLeUrBPHW9K/z9lPrfW7poDPqTEBeDwLAo4zez/UFVe2V1TwVaPkbM+t8P8NuWq0qyGoJ2UZSM
3835L99dTU2XALlgWSz82/wh20S3ySdbCQeHqt04a+k5etSRg00HfV+v/ZNxsG6qvXFTXWmFfzc0
v7Z+Lz5BDV9iMU20flvjp6/diOKpG6+lcX77wX29yMUHZ8HNUPRZGo7i7TKdahvS2RwCHOz8Tt8I
12Uz350xv17v4ntLVPSPfcv1/uekVtzSz3nMvXEPVMNtn0NPuxPPCLSxvfSQT8HZvloba3utr/5d
qxmtkyXJqgHZEUrWn5Nrm89a2IqddNSix4k6uyBSN8pML5n1U+ZjCkfNEsMG6bE6m4l1ZTr45rPB
voDfSaRhaaLg+fPqSW8pRkCTis9m8QK2m8VcdX0J+WbW+eMyFy+XTkjQUXuUjrUMbbbf9d2vSVxa
Aq///mSk373/PyYdMJKmKlJTwAchi5cmkFiqlaSNBkwgYwTht71JsCYECh6fbj6kSCdMJd8EFjKN
KcIlGx6NMr+dU8pjdBijRtvFSJcRrB6GobDlMUBVPuC+L4ybvp23xhTfqAYyLqPczRxi0lKjCt2u
51HZhSVb7zzjhIOQVhfjtZE1FBKBoCX5RzFY2wazqVgRt+cLeyOcb5f4OANZvUj/ccgK2xfMm556
cpnTPK718FH+DSIA3lHTmc7lrTm9EAzmtPMIptd4qlUgflL9kUr8f5sAu362qWEDtPQZO+uzMO4m
S3djnf9GAZkamgS/mucWlFswwpoxUO5QEJ2pSzdZsUrmX3mT3yeWtYusJazO/CGK5mYmZqvv8IcO
9DES3/PB2hgKh7tpsla6IG/1XDybAkpBI3/Sfd1LJSgUs75S4MIo+WAvbmtjDJ9Vc3biavKqqvfm
urZb1ccGj7mi1FxhLLZa8LOOj0HJrgkLtdSrax/UbCWqW98YD5kUnTqKZhLlOg0idJBFhxkJcECY
VIxrODRfDN/iIBy46STaxhy5I9VMC65jIi4UnQ6TMSGBkGpsI8DnpYl2HFA8HDU3qVois6ZNOJSP
fnLWqf104L7RhThh0z5ohnXQ28zx0XD3coHepeVn/3vc/lZB/DVsUSoYoqiLGv/hz+8wz+Pe6Cp1
RCWBLd54mX5JB0Vzcyf2KP+/aEf5J3sPdpUc23Js1e7V1fqvmYAPxxLJwzTwl0vi5V5ayapCFaNi
2WfpO8yAnLcirLrecKo+GT3kyx1HV3JDF0r1OTz++/5/L8+X9//16heb6anQslTUcqyXunkzxPhZ
Ibh0mXASepzwbVjfZn2wzepPDdx2Nj8izLo3qP7n2nSTV69xiy4hhBA68N4lyemAe9DLW5ndm64C
9iBrceETdZVo62gS6hHEZHEapOBm8OEUQe0oxfCmmdqtUp+64d6aQPlkoIdM083ymdbbz5kGomDV
Xhg2W6VQP0KG/Ujnrre8loa0MLfrsf9okdcAzKN5ZK31ALSMNu2bVn4HabNrA1w3UuVW2MMErd1T
r3Sj7CHASdNWb/9+oJerm6jLimThp6TZr8Puu3ieuRr0YyhM4DfjYTNa6T5TriX0Xu4KLi+xDKgv
uxN6V34qxXN1tmrT7vVPPww3ZfX4/3Ufl4q3UK6FNIi4iAg5WBRoTQ9XNo5XnpR6sTSV4liHRsIV
BoBKei67cXPlHi4Xv4sHpV58250SSG2kDdW5htRhdN1aAQHU5bE799t/P61rV1ru9csrUWc9yQOS
Sc9BCw44raj0GLuuazxrvJbueuXtX3qlSS3IVXN5+yY2jq76Nc/F+nrm1eWkdPnoLnb1WYADSCy6
6hznJvC2j0yPaUv2L0SV+dTea+tWB48UxXdGIq2aatwpFesGvfMq+YF3gRImhMw4sK0hsP/9qP8S
1V3+tIuTQBXohM9qdXVuphGtV5ruOstC+hJ6So/sKlKdqW0B7zargKJlDPXLEDcZTXaQRlJSvCLZ
2i7YE7G94pn867h++csuvv2hVdNAzJcRDbPXUU/Je3pTKwfRTdzFv6KrcJ9Xsbg1X4Ztgp392nHh
r6385Q+4mBkQVs6zkvEDENZMuJHs9jCszS2qbHMterT2vKukictz2cUltYsSRdQWM9lvzHfxVmo2
tb/qt8D/PGqs5+KhRaU7nDMEZof/B9vx5aUvttABSLj/denilLnjpvOstb+KV+JqM6yuyf2vTFfa
xXSVzdJsJMvLtaxuHVmpRz/2ysi+domL+SrNkkhoUy6hnAnKOAd74ssAW5SGg4rOFZF0i1eG7JXJ
5DLEJ0oVTfSXyWTJD4/Gl8IAKjtfOU7/BRn4ny+Kcx3iZVFXL886QwY900C0f6bGHtrKC4Gz2GtK
GvKpk76bK4yF2+xZba7s7f4qFF5e9+KV9V0fteQRsYbthnfYlMGdalfQBkAfaavgKOIqXMle6tJL
uqa+/f7B/nfLF68yFMWB/Hku3fY5p8fnFkQcgbZXBsxyA183b5c3eLHsCL3pm9HyYGtr1Twt1oTQ
AeyMO2BdeIGn3v37etduavnfv6xyc+grfZkL5XlUgTFa4d4Ey4N27krV4+p7u1h8jCHWJiDTyzw6
OjJhR/qwKWXXpCpRM3YOeEjX2bM/OUpxVb587R4vVpcpkqNRyLl2Fpc3WRBsG7kiAqq7smH469xx
+eou1opUL6YCVVIFCTs+JrnsREh4gyFydB/PmZrrn3VX4m7V6Hb9yI2znDwrMnb6Q6EW0DsRtEWR
dWdJnJPFvt4kQPL//bK/n4z+G8EXa4lej6Uf45M95wvqr7iJ+2tugu8eNe0DjfaBLkuaeDGc6q4o
sNjHCgnvyISEp7oELqk9//s2vtvIfL3IxVhqo6ZVqsIozzQLDgtz6f+uPHntXi6GzVgUgW7IZXWe
aLpICqqUGpyjGV0JOv5dlLr84r/ezsWwUQoz8/lXeTaL0gsXJVvwq0b8UueqVymSl6Clz1Dv+SqY
PeVziGtbIn8HU58rBR++ZW7jwjXTp1g3XKE8gCyEkr3X+veh37fNmowiWuwAwtpVORh2NR2SOKHv
CqjVCq995t/NXl/v5WKE9WpE4bi1ynP2hNIAi5N5ozugabfZ+Trq58o4+N3v/DJ3gSdWojGSjZsl
xLWhHo4wyRM312x5V8bB76Ljl8tkrSYXZlJVZ/Ku/VzfaP3HKIlXnpz83bf55clJFwubDt1rDqFU
39A6BjuAYtuApt6ZGw316ZSrpCK3d2qsuTLNRrVBw5ZnzjCoCBDQDHTaxjdI3bTUhbJfn2NS1UMw
hYn/HAb6wqq0LeXq2142gv8Yub/3rl+ejBhMUtwTy3KepepYNm17byY6cYVWuzH1CjVirUKQrpPR
0/zBKazyylZn+dD/df2LtTKCUj4YMm+GesHcPGuW6TTqQTTLa7u45VP/14UuprU+yxotnczyDPx4
vJF36q7fsp1bpQ6iwQPCIhwJcIzd8O1qKWnZ8f7r0heTnTQqStYhpT2ra/wgq2YdOtAqPMUNb69t
/NVrY/BixmOYw/KWcuU8QVqZEQfnSfZezOlLiHDZ0o+8wQM1Uc2KNl1LHQuy9tBlsI0BZLRbzbgr
xszV9OMMBLKPH9BNOEq4ECrU+rlJjlkurYxZurNiCKS9vyqg10b5rquJQAjx0LQdbfyuIXwmGApX
rR76cuzREoHlELuzUZUPViKdxSy518XWEa/shL7donz9Ai/m4XnICb2rmIeX6YS0C2CTJPrgXvhM
yGSkBLUp7WGTmbt8bTz8e0X79pT39doX86Y/t5E/Vcyb8tpcD2vsJxvKM2/mSvfKNaSVa9e78qZ/
b2W+fLl6pOSSpjXLTkCwF9RSOBleT+hSVwzrbMhsIlkCcc2exBGaZj+oOAMlzGVC5l6582u/5OLE
Z85mElYSn1brqLv5IXX8LZpI21iTEbmil/p/4Xm+MqH/joj9cvNBEVcAi0v2g/VT33D/QLhxNaE/
zx1IykRxNCdrjo68apjzdQbqg2fF0FxLxEz8+/7N3w3/f3zgv4ECX34NujpMfcJogIwBDzAoliv7
uL1q4XauhI0MWbvEfzUrqPH0Z5n2RjsC1Jt6txJ9oO4cjcdFxW7ucEQE8NYJna8AbpvNqSd9LzEP
RKEiVPH31FhohulbFZr76D9GmCi0vr+jvrAy+w7QeeHIRP9qZM8U6MjCAFHyjAEiQFtVPGoiCvPw
ruoPXX8skw0gyr78jKQ3E7QR4PQVLE83phDXlY8VW5RO1R1pklCKkiqMK0CNa6SUkV0ZNVFA/GPI
J4u8PMnEXQfB2Wggofh7Ka68nJyvTG0OHfrQwfI9IQvOiDkfzM5wLbFgB3Prk4AyqbJHEpBrodkr
gJ0YEmgZdoIwNWIZ9L9ser2CpbojvBvebIybRNGRk5eKU/L3KQDgWWrOAVjpUTQ2vT+5acfWisp3
oJMqUpE/EfqgeVVPaaEvF5Sqo3KvgpDvYsT7UNmVBt1Wsp4wPMpEnGaoYP0luICXiTDWy4PCqUgm
SMRfhCB6PdEHUUc2qbGN63xbqxOGi2CPp9PJIkTorQIrPSuOKNHdfECQ2OtrP1fuq/HRmhmrree3
4pqbWBU99i6JC6vBZ9GRtyARLaT0kAfNzu3R/HHOYO8wbDTkd5IPR0Cab5oRpX6nbgF4kEc1NQiq
/VMjT59xy8mv54yZtcChS0eutkvvVIIVpcq/ZNSZ2RJ3UjyWJpJK6YTVIGuKY5c2JqL89maOg0/s
xYwOQMZK9kEJfTMAdJY16W0oOAX56D0IYfPT9BEL3lsN/pujyDamFygL3d4HRO1HJcGSEjXGjlhY
DQpBczBzeW8241Ma5Se5MB5D0kFXido50QJqoi7Y+kctfp2JmenUxI3nUzw8hcYHsOldAsoZxI8e
PgnDL2kybXFSPvTIeO07wUs1f9OilM+1X8VA1EPwognhg57o68FUtuos7ax8uh3j6gMTJQ/7vq9H
Bk6KtTMYPxarx6Chh0C7Hs7Wa9T4ONoz9IR54UpRsDcjZTW2h6xYZz0qXqOCbZYf/EjalYIF/pgF
PNbWWdqfJMSHofGScvJTwnEVDwkGhX0hlPilZnFddNYxHvId2cnerLa7YpYPVkPQDShzPnonVWsU
+fdhWN0uvf4wREiT69gTamyOKo3DF0E+S0wI0wIXpsMqkdJgNLnXZNChtBGLl4S8NNebrWWeqgyB
QF47ujy/aeUPVawQauvioQLkXmvFPgxjUNm+cG8iBl2po4msGSRFmm9lBbNrFuz9hGyehoZfNd+J
ChFTif8ghKMEhYbpxZBtYzhUOvgiY1wFfu9MEXlSirQ1+HfTCG11qW6y/ItC7omazJeSuHNQbmUs
kLpYH/JU8OKAbmhJyCgeLmFBRPPRSIVqaxHR3QSyxcNnJyE/zX8F9c6gcj/JA2ZRwQ2nYZcU5zGx
dr3iv4xM/12unwD8Ox1Q4igTXT+3vC7O8G4WN1ZFWhTkcQTghnZqR8I5k2crfbKaD0BfOzN+jw3D
U8PnoLityDghTASEvpzQxDKn7Sx0hKwFBIhnNjZQJ0wRdIavecf7o2JNkAMq9Tu5V86Z5d+Q52Rb
7PgllXBDkZxSUXJbpiij9p2+FLEuBzuCWmPCuEFGEfWlNfgCOSimLFwtC9ciMW03OpDj6WyEm1x5
kA2oVfopj/HGcDYktAwMTXZfYttUybFvfozSi6+Q4aJ50YsGCKe6F3iyQs88eJAb+COYdVDXMwIp
9XL4IfEAp6+jh0yYBAC/NFhHcFAItOiSZJ+HiPnhdSEWJNJAA29vNGR85u96vk7au0j/AU6SoDSc
MMEDVhNJdFXxmfPDW5HmLEZvYZeTxPBOkLBssNTUx4jEjtR/SuXBHYz6PA/+IQJGXfWcfw+VyMQr
ZDspiDaNRoeyPYXVfQwP3qR9PWjKXSTsBSyGPnBxKY3J9ogfKvLwaku5GSwD4gzV89mPn4nL4vrA
u21TRXKYCFNPPgYmJaZ6L7Vi29Am2IPdTpuBepbY5kzRgRrxxrFjE0fCbgjZOxjpRk4f5ajqkIj/
6nzxhzyb25ri7yqZFiZh7E5luGvMFys6+gG0HSPa5QJuZaGX0cCz3cnCw8yhviRI0oxil/CAlIyy
xI9+jEJ6jzHPK5XxPoLCYoybBv5lR1ihSqc21CreBwHtWWWrutcwhNXmtmX/NG7h7eFCbx8GoD5S
tjbL964hQksI3TpaErEN5WHiJQ8FyLF2l+jarlPjM21WjAvZg5XyBIX+Dm2GM5K8nBEKJyBXnoXs
WNfVVrcyNxK0mzRO/gdpZ7bcNrKs6ydCBObhlgRnSqQka7xBWG4b8zzj6c8H7djLNMxNnOh10xfu
CBWrUJWVlfkP9x3lhLAViOPGRlIL2rI8Vv38GPrkNL5ubfPAAu4H1y0cbNyMQa6rNqSwoyoWGyv6
4AbeqHrzM1BaNOLcdal8eELELkzWeiat3Vradol55/rxLm/kjyAr9lG7zkUFZpmO5UR09IJHpTBs
sV1VtWEX0i8NXf2ywsk5gIkO9j0y8b3W9JXeeptMe/T8emfk955xrOX7ShDhzQPk7vsfPUKUsZv9
VOg++aW7GnCE9OD/er6xaiFmZxiqVHTz9RH7AvA88Os7WUiw0sPYFqK6q+yVzECyHyYGuU44PHSh
vIsb/WQiBFA3mDZA8quC9tBKb6oYvg6wvxxytCS21m75ETvN0v9St0QBsfhR4gQT9Hg8mi5odnOR
gcZJKtKraiG0xdbVuidD6Tcph1FrszeQ7cs+hzyBaaVZEIH4VXJy1NVwE/nCWo+fURyFggcbi6uN
GnNdtisTuTiZP+jF9FJlHBKzAQZVuBLc/kyqshwk3yZDD/vmVde0Mwdki6zUCtkQ+KHv7mgPhcIn
+4d+GBxcQEItJ1TKX1UwUBwcpfbXQoFVmYZrd5q/SFFjF91jmCJqVOzp+6103MfNGB8jWKmx9hJ4
P4oe4KE2fKMn+SL74nsk0ltgEyHnsyg7a5FrPA2h/PiJcBf52roKyn1iNOuy9vYt4rBfJ89H4T/H
tVXzZWKxuu5gJwwQ4VNlWdaxDaNiA4AAXxBn0cufmSk8B2n0oCu4JgG6rtDOg0Vx4ElslwWFa9Tx
BZKkbKTvgREK/OzIm4E7T3kaIKM1QvfP0LmPAf7vyIku5eqXF8Sr2K2PkVUfHfPBxyFDdlDQFF8q
iIqpAURtJE3wznGH+kUyQrsUk3XS1isUIdA/5XRmvftUKdmm1dunqH8wtPi9CrtdnyprU4UlHUd2
JUObs6CVaJgNec46hCdN03RdCsbzSDoVyBtjNp0c/wp1nHaU9LHCA1q8D/CeFYXXOH+u8BGqDmly
CFNrmbWRnXOVZVUP/1zAKWij1LzQcPuOPJxeonBjWMNWjEa5qJ9JjfBj5y+cyr8bDZC8gi+Xm7Zg
xVvNAs+cCIvbj6aZwt9XLe3iyVRhRxA2AVVmDeUKry9/oWGz0at3OUyea6lHNbE85/VM1fkv+sRY
3r94o8uTIhA8VAXrHyox7YibEklWSZ4C8vw8+iDBBjPzklXrvnBnSoNXe9CyaFhI5yjUsKa8Dccf
GtcQIt6rmBl1AvgXjKyH9lBI7Q7Sdwr1tdeDTVk+5iaiC1F2jw6CqaHcUEdUAZudCDQRtn+OOXW6
uf0prlfGfv+2SdlSLVQLW6gkP3nO3vUfOlweBbc5dYm0tpx4ZiXmBpt04DLKmJYHl/GkgWYLoCWq
KfITwkNC70+RZ8DyVwsTuHVqMGZMYJ2TwkSN/aIZlWz7dHgWUcZEDPu/HGGydk0hmFEvecY5DfOV
Lx5dTJpuf52xZPVXbeFiDtMF8+qhFQNCN/IpixjSUUbanFmfGYcEyvg6172Z/XD9lFwMOS7rxdmU
G9cr3cwHNiN/c53sMVQHKlk8tqXREC1TkXdN+HIuRGwLyunt+X5VyW9NeHJGM+AaYYRKwMlv6A3H
8cbxfQRJMG9un8tctGNPsYU42JaUJiMVB9guL2cqWleL0iDN0RSTZVG2xk18sQCuCupuELUM2nmG
otF3ozJXAMfsWJ5tql6NgxdDTSqWXtUpmpJK2UlrEA1+SUWe6tjYVq2JmoYMArvc1wN+f02kL+mX
bdPAh7rXQ8ct5LVpKHbdpvs6wjsppkGJqsfM9rtaaLv4fZOqpoQOQ9X5EdtP/+UEMlTyJwpXMzvu
L225r7j8n1EUcQJXQZGaBKinC4Ee/xaRFXeVvVK2raqF+0CS6GODA7iYsszP0QKht2N2wcIf9wLA
4KWFGQ1PjZ99vsHQfE4562rEuvhtkyBS4YIBETXMTrn7FiXWPh+LSGCpxZ06i/q/HrD+d+Ph0frn
xqtoHGdmzDq4gHdr5b7y54q111uVF9OZxJNQ7Gmka14GmkXdO/tsXd/BSNYGO1UXwhLRkVf0j7G7
Xw5LBFvW7T+j0CqJ6aKx9VXrLcSD9FM8+CeSpfpzrlXyl77idCNMQg+E2MJpShZA3PtbGVYtbYaf
vD+U1+Hzi/6AvCjaACFcK3bJUt32r/VCwTYXSdqUcjcy3AvtfU5kcW4LTEJSUal1lmpqdoJrvhkJ
2VIOQhwK9jaVM0wrcmmmoXz71CnipGNk1lINf1emn2yO1WsKc2K60ppo5tz9RbaYLvc48YtAR3ky
KyJ8tajcj0w25ZDeucd8hzLc7Kedm9Ik0PmuqidDQEwN8vfIzHY8owH8zmQXc4NMolUdqVrUemwf
GV0RvIF5uqA4w2N55o662tH7fYimbWsExINAFp30ZH74HlrAzZspvqFTadfUNwsFfTbk3er6yfD/
Tb4BHl6UFJWLwZpsDG0oQ7NxLQZWHyS3W7tBvpuZ2xgA/rp/L4aY7ImCirSQy3p6ovDi1C7ulv+4
cNS1mLDgfEuqY02tREwPAVwvdEVMPf5Xu/LiF0y2ihbqPf7qsnmmk0aAijeYjN7zxFrON5Ku3vQX
Q002TJ7pfaaByjglsM2L/kWoqOwL9xpWgbeX9Wpk/89A6vSGK1Il8xIRw1AMI46ZvNHUemZrjD/1
//5uf8H5MPlrPSWR01PYRHdp2Z80S0gXXad90ynaqW6ydUJvOHpC+3h7alcP3cXUJpdWWiu+WRgK
HHSqBp0qn7LmU4ikmeld7+1eDDO5uNKsxhUpYF/+L/wsBh+Izu8GsTeanUvz4K+RtPnkBphLguY+
3uRWwr5a7cOaXYLR8DIw2rXUmafbizieqltfb1zki0ichaWJae/4VIEnpB0d7Ax6yv1lWqzkaEbI
Zm46kyBiGCigeSFBZKDEIyuvKtXKmdncDiKqOAki+qA2RThUY8Gh+BFJzbtriS75Ktax1qhVWLpU
QWkeZQTspdV1PyMkjng34/9QpO8YZR9NL9qm2WOinhUreh/U6F1sTduxDrqYbqz6VdbVRWidgRJQ
xsPyEH0rQz1L7nA2kRQxq3Ud3bmhtNb19zjtX5CFCnAo7gKUV1DS8LFm7fUHI/P3Wr3DPteu6Ly2
0V5CAqdA0VDxvEPeFLtBCX7WcLKoURTr2IqfKTt7diApud3r0n3a9AlXgP9CaUzJtQN2weYCzWCc
YPX6HKneXeWFL42LCYys4SVjYCs8JulUv+Ly6faiX0cgXJyQSdyUxUzq6pATMqIf6EfhNGHCx13R
997AYRxV//CBnInWc5tpEkHbVO9KP23Nc0BbyKLTUHhzXNiZADO9baWhQxhofMaDNMnR6vF1iuCx
PbN6VyeC3r5iKBRpzCkSiup2K5pmZ57zFbD8lbryV/RcVuU6P7pLeeE9zMlR/MXN/Mq+LkYcf9Hl
mUdKNS/ThnMYZFsQHKc4D/Otrra/Mv+ZajA7u+jX6eAffSd7i5FLWQ5hTqMMdRS10jOEDeFKZTXG
JZrbvySYO3dDccgoZS8EZGdr8yGgs9O6imSH0qcUhdvWM3Da7Usckuv4DGEDKiCtEURN1iIOx54n
4SFsvUK/tCPItQWlwiRDBkyCEVa+aCrlh7qku2UsFZUdhkKY44y3jKK9aSrSq+gnxc1GR23eQCZs
5gtd3QcX6zWJkXpUW6Jfd9xwCLZQGCiQLK6Lg9KecZdPKQ0EMrCIGj+oaOOhRetLx0xcVXk4w877
ywpl+uEmATRwNFGt+8Y8j0x+bKUc3qMQHeI3HJTldbdxio1vzz1C5mY/CamuotYIJhXm2RpogJFi
QuhFe2lxe5HnRpnEkKoMKBMHLZc5eqNNq+7EGLJt48xkmVexkqqETwIiZTK225PZFIGSWKIVW2de
Hm/VDlW+XX0f74FO3LkPI0IuXKbH9uh+k1a0NjM72rT/zItMXC02Xf6MyXQ7vSwDrVSNM9ygfb+i
9btErfHcr/V1eJrdwNeyzcvRJrEy1YNGHxBhZtLmRlhrC5LpDQKx8bJadEukw8Ykt9/OpS9XL4aL
cZVJeaWQ9LKlUaKPi70ekfvRSbjPbbrANr5mh1nC07VNpEo4UuCAgQWfMSmZDChlDbmejaheyd2o
3yM7XeoYysg/zAXNVrhHQOL+5Sx/jzrJQ3PNb12hrvmWe32P+Um0pvdOGQMdWmBvtmuHc2flWpaj
yrzr4M9IKPBPAriAVnMxyGnwIMvBXpCjdTL0R8+x9pWuvqjITsaVtHKM8JvohXtHxVs7A27ZIyKu
eEieezLlBN/NYMqBdcF9O1JlBPytZahlmd3o0qK1PszU+ojb9Khb4U7JhpWRvShusgojrHgatIvz
58LfBVDuIrRLy6ZdlkhDhnm21hvjW9+1T2pb7eOOLxH7dlGV3x1V37mZtqlVyaZPPbZyQcYIIxDI
3Q4OeuS5vr4dVK4FTM1UFFgFhmqgnTiN3H2o0vBy+lOTdFuhFl4NxNL7Mvj0kKjrnSc5/KdLdPrE
Hrri2SuEbJtn/HsuGzNx58ol/8cPmUTuLk99AWOh/jRQMQ1jtC55xd6e7JXN/8cQ08jmsimUDBhH
gACCKPiLARNCL368Pcr4VybvhT9GmQQuHGiCQJXV/pSrACyHn1Wcb9XszRsAjYQzb9crM1Iwf9Cx
fzAUQ51aXYhe2yUI+wYPQ713Sw1wEF3QZHV7QldrUWhUoFWBRwFbZBIcwbuFiSaKwF8a8aDoWE0i
YOq9xiayefmDSCbr53elebRMVBxvj21dPci/x/4CeF5kYrKPjLDbD/2p9std6OaLFPXQTO2PSap/
tq5cYFSPyIHkoRyoayhC46XQrwVfdXcFFVu7yIf62TWKAXFZEH+iASyEVjg6J4sG8cVCjXagJOxU
L5ZNCVHLQ02dh4+kJc+p2T3gFogsfQbs0/c4Fs4JjbCl6p7DUtoO8Q9JpBKLF17JW8frjjXuZ7n+
0Ebl2gmkowTMrEvQYsly2xyhWFG47l0aBCj/hT+Bva8tiuetC7/+JI1G41m5bDK0ABThe1cDXAT/
EyDKnJvhSgVB0Hk/VOnsgjnTTX2ZSMahlp9781Hq79MKTtRg0w75gRjFWSk/9HJ4KE1vEzi/9PJd
9g5Nj4+Ypi5dSsWGtB9k4AjGti91BAARntWqZdJYc1vnGonhYuvok/uGGyiU0EjUz96u2BWn0YK1
QydH3s7xB6+EDwVhNZPCm8pLQZnsURMR0bCywuGkjFZLMhi6+OH2VpS/LsfJyb4cQ51c1q6FxFE+
6DxtA4nmNAYIVYcoYbtD5nWNDvtjD7TAAAWat/Uyr30UVT2sEuE3iUezRVi1Ue2kzp5q1XtUXAFd
VMtOM0JvYx6lqjm1+Y+8ys6C3gI+ynaO/M3MGtvEi8DDDkJI3nzUUJzkZwwjVMLjEDxhgFSdoVcr
xdgLAGGgFaASPazjOt2EQbwRgVg3bXKwcC+EB7fRO9A/ofGeSKC4VG1XtPpayMyF5JzqkY8e/1Lg
37e09xtHX6mFv4UisVS6H3H6M+/Q/AfKUyCWnSfZw7pcOC/Zpiu0Y2dGaxG0sgVURPbRgCrUbWRU
mHqiLuuL0bEum3vToIPW41dRxuBhTVe2W6f/ZWpILqOanlT9tiotRFnRZE6Kp7qNVngtULTC7SVb
qjAXk9Rcy+CJ4kDcynn60QNhyzxk+i3kL9J+FbcdhgHVWam1ZdartuOpp0R709MWCVyu8ML8Hnv+
D6UIjy46MbFmrUw9/dYV1qkwwp9DpjwTAfeDon7WAcolqnLUxiZm2370Sg7gpKOpKuwt/CL6VFwK
NAA18l9IObtWfE0NY1M7FkYDgu1V0U/RMXeGRfLq5WCz0EPvLfHk6AcL5dAgC3+Egv6uOE+FetKl
s4KtSuSq67gPoQ7W4FVKzDgL9PXNpQ78OBGUby0i7hmYyzr53rjr2N92IdK9wBO0/lkRH8LyQ8qo
JgJRooq0dItnVH3Qs6ExWBtLqX+W67Nao/CMO0up+xtg4svRnyJrQ8SAC3dXQRzJkl1DZcZ0gNXS
wTNFBzO2oT01Rv5kDpjXFa7tGsOelsuukg5oTSsdct4NCrc9Fq9huHOyUAJ2g38LDfHQBwIHf0lE
GVb4BOz0aRQJmllasqlkvFB1YDA1lNgcTH3RtECYpG9SXQGtGew8/TGUCoLY3i5NWltyOsRV5U1S
7CQByA4ESO+jGZlYGbikIS12EcLlZXpwIrZnj/dD+tY0O6P9TEC2i58CKF3HPYvwbqyatlSgrDDO
PWQpoiip+ZbjAyxA2CRtXjvOc47lULw3cFcOwd5l8o6a1lbJELaRkAQwqleLUz+A0r8dYq5lY39E
mEm4VHQT8VcxGE5aStG7fC2G+7b7EF3Uz2t/hzM6SEqWB9Mat0Lg2sdkOR9wiJhJK64EU82ULV0c
0wosmSbZs561VS22/nAyCnmjGzDMou3MTMd4PImlfwwxZjYX9zoaN53GgxYG452fL7tT+0teQnO4
0z65N7emjQ5U9at6Ac+Lx5E91828xrD/Y/hJtjn43ILB4A601xRl2b3523Dl407UbrqHCnMy9HLk
LXBJoZlJaK594j9GniShJT0iIahLkxdfyeEtUH/Il8Kq2g/WvRqtR29yYbZCce2d+ceok6Q0Q4VT
MqNOP1tPtBNX7pdOQm1jZkN/Vpg16pwdb3IdZ5FcKw4l39PLm7iUaV4P241uxztl5a/nUDFXE+7f
u3VahOTSlwv6/nxLCzWyKF8bIF/rFA0vGbbI8F9+wK9s+WLnNn3Tl67Y9SdvF8YIyix1ZATG92xa
LwdshJbN/Xw5ZOZETgmskeGrmZiwnrFI3w+/7EH7NnMix9hy40R+fdKLeVWWTnJlMERWL0mj0adt
RJr52EUimRr2M8t45eVyuSG/jsnFaE3XcLlEHnLnor4yExw5myOvi5k5zS3bJMpYjqxKkUqUGWV3
1eUoKzMaFy0tsCrlDlxdPbv154acRJYcFXhH7piYAG01EL9H0XlmUnP7fRJBMqFpTa8hgozID+sN
IviqO0hbz/4R72pwu0vxoNn1YQ5tMzexSQip1HDAUYL9Ifc1jj+Up62ZDHtuT0yDRhNZZqMzgmZ9
Wm67EKL7LPl+e/VmFk+e5PC9lcGySQkWA7Xa/GiUDvDo56L8iPrSvj3U1QW7KK1Mql4lNl9elso8
XTXk8Bvql504c4qu32MXYyh/XqOgDmtdyfL/2QspWxxs8U/IW7yy4NTiGrQYfX1vz+vqZ7oYc5z3
xdHNxNwHI04ZRQZZ3VTFIpV/hvDo/5tRkJX9c5TQ9QWEcplZiYplEJ0kynJSOHOWbk9FmgrtaIXh
tL4jURHS/UWp36vqow9t7L+byWQfCFXsBXqZWWcnhl2Ik1mZl0vJ/+f2KGNc+St8/+erUHj4c71w
Fq6kqBT6U0r7NTdf4vzOKu7zfqa6df1mvxhn8vVzLwn1yBi/y6pY65v8MdybdvqmbaBV3c27Y34h
gW/NaxLCU6/rssZ3zTNg0m9OLj06CjYjhvUtkALM9/wXJ+FB470qgfme+2k5snBrWzYfxFz9IZq+
jWCxbUinvGmgBISbzPQ3KhTZ26s/uyyTsA9atIzEJjbPxXpYd8d8H60hjR1rGrwYfN9pMxv3GhL4
osooTdv4GTYQid9SZeyLmqp0A+eHqaVbzU0XGPMcdOJNC/siUmaC9F8y57TYNBP1X41qoGlKxnQD
NJagGlpgjRsAF45V/eHvs21gLmk7GpvURpum3hrf5pPK8Q//tRMuBp7sBBExpYH+nnEuCm2BiwNW
IzOvkquPElVH3pgikk5+8ucZSoqBRR1we6sc7TWwMNOLjm0PgTeKDkkXbOIUy8g+Xt/eO18dtb8n
9nvYydFtGjdoCkP0z7jILIqQh1BRoDSTPVZoOkQYGEH5gozS+Y9jV9kImk1cWdtErWww0ms1T8+J
2T1K0sn0PAi3UG7UbJW2JYaOKU6oBuxgv18igrIzjZndcA0fzG74/dsnu0HuQ1epC2x/HORvpFR7
1kK4pcH3asDvM3CzlVijsdAX+wqR2K7bhqoEQfGcVqBMlH8Gf5QqfTHbX24gPEVeukzagwMBMhz2
eVgfvAYbMazJKIst+j6ZWfi5zz3ZUG6WYCIdmf7ZbwpqNNYG3PwmBiRR4YYne8kh0UxALerMzXaN
cvLHmk1ihSEPodKHokVrc/RHxyWXUsxdcUJJnIdEbhffv2ePzcZ6R8r5X6hh/jH2JHlMC7RAWi2k
FSdtxPa99H5o7Vw//Pob92JTTFLFwCulJCjiscvonXE8ogNfLaQNkkrANfTDfGiY+5KTzLF3uqwI
LZ0v6Zy9ttfx58HjJdp0lAJb60Go0Kf2jRko8FeueOPcWpMUZTDAgqNeM05TQ016UT/WH+NTsHvo
3xRmGtrJBnl0O3wSdvLrXMPsWof88lNak2hVu52sdDLbt4WpHFOZNbzwzsmgjDnb2kEaDCoXtsn9
opH15QDSUMrMzUzoGse4tQST0JX1WWSVnmmdlZPzILwB5bJB/N3pdnfQUKYXVsVK24/4v3ht7VDM
tuy51/+4l279gkkAEvxEaTVH8s9FH+EDisNY78NrPFdZsC5bbePIgr64PevrWffv/T1tmtZYB9OX
csau/ejAjVKRs0OUf9OBMYnP7lLcziPdr2cYF4NOoobnDAUC37J/zhR3IXXDJtfL4+Aic12ee6Fe
YT60SEzv3q26N6cVlnFiLuDL/qtE5+JnTAJIhOxCVhQctSrfufmvHmmRtkQcJNJ3jSY9KdVW0R5a
cR2Y6kGNysc2nMFjzkUXaxJdChPLSYQ/cZr74qynSyP5dNR9EThPveocxajfyq5pd5a/a714HYT6
BvYvkL+5B97/kQr95/KzJmFnUGhAdp7q87cxUZZ2WXBftMlGc7WtJ+Aej4xEI6A1KGEOHGULZLBt
ta3pIOQwSK1V0xRzBY/xvP11GkxVMzVFU01NkyYZTGMVhpA6/rlZ1y+DLdN2+Gnu1AUG0C+Cu/TX
c5VUZdx2t0acRKG+B3SOMS1iC2ZrmyJ6vfKA1CvdS1lZIoeyzApqEQLfIRG/I1+TQn12Q2dYJD17
1cBtXjko/jexekyCb67aYa+qLosBy8OxgVZ9GuV95vzAm3Ah4mOoo1Y85MlmkKNDIG0tKPG2pzeb
XnOPcffj9jm/Elp0UVdkTbMsVdGnGy1QKPX5RaXdG6G4DC1zaVn+KtLeKJjbKmhUPLZ3t0e8sph/
jDjZUDgv6rnkOup9zUMmkCEs+9a2L+7Edni5PdL1GHaxUyaRG7J90glD65875VeGl3Ba7OXEwi6x
ST5KuINpHm9THhEupvQC/4w3Kj7wxbJtjF0sFzOHepzYrV00ScUM3W2DIOBM+4P5mvvWUqMnDWB2
3cg71Y121pjdghC+vQhXllszL9Zg/P8XlQzFSiwNR3f/rDXJNwTqFUycrQcvQGtJF3/dHmt2wSeB
U1UzRU9BnZyDXYHlbb2gc6OHdlGvwo9wU6yGlekEGGPa/mxN8nqqcDHRSciM+iarAmNMFTBzk2zI
5ziIr9RFulO3o9vA9r+c62Qfd2ZfNxqpwVdmJHYLbaSI7eTT2FrRlswRfv/Gf7096tX34e9JTqEi
pVLVahxBXO/Jh7zyHfO6uctvZsNM4Qyo9Ihl1PrITT/4mP4uzF8w+1fJGkTrslrlCHG9IfcRrufw
iVci0eVGnXp80adzWjRpFPx19B9KQ4e575dKjh+Knyw0ivaLlqbh7eWcOZL6JEAgyxWGWaaO3/B/
2gHFqtzNG+5ck6f/Y26TBA6bdMNtaotD2K150YrbsYgJhHhVdwd0bcanA06po79RbMtIUMzs1bld
M4k8mS9EqRtL1rnOXnLrZ9bNvJBn5zcJMgjKqQJCIeM6lt/D78oaw5Jk4X6M5w8bvPvyWO70bXxy
n2bfYXPbdRJyFKkURbkfswEFgae4WcoO7uE03hNBXRgUwR0xvJON4c6Xn8o+tzFxW3lq9l0cuq1f
+N8qz/+8vamuZ7EXh3QaiaLQDPA8Vk5WRblIzu0AcTM3/kdyQKa03abx77vhQTJejBTYr2QtHO99
5ieMOdCNu0afBCc0M6NMJHM4e43wEKg8wq1+I5cnJ0B8PwSyicBvHz+H9XOjbGbGnjlUxuTJWFpt
FBg5MaqykS8Tf/UrfRmvEAHk2S+uU1s/j5sCEb+f/7KH+Hvpp9jfzho8FwstCnfpJwTJKv1+e3LG
eFRuLKwxSQUVQaq8BM3YU4jThqZgLp2J2wSzsPCn5BjHUolOgeCildDUPchxD+yRO7zXZtXZfa0g
m9wiGVQf9Va8o1V933hI82lbV88egEQspSoYbd1K4a1IPxxlB2VvYRj90uqlhZkNa0UEf+8uw3Sg
HgqoWIxXUYiWa0+UdLTDkJNQJG+U+Jahn6AB9aKE92n5GZoDTrt8i/iuAcWofFeo3CqHxrlLPKQ/
yscSwA5o+QWYeDQWwc6JyYvZvXTOPsIFWejdZe0+N10Ir8hdVNajgKuTrnh2pNcHRcrWSVkiozhT
/53bR5Pg7Fmh3+qSYp01GeRQifqMjlRO5diZstbUx9z/hDW1vP19rz+8LjbQJFI7aGTGJS7RZ1TI
t0GAOYH7arTKOTatcoHC4rKIQygwxQaZik1hAE4ZjbH0phbxB59tRIzB6+/dZoqypMimbn1Fmovk
TdNQpPqfp04hr4rMsFXLu9OaXR9LOxl9ZIPuVJiZR6WhKNLAIANSpbwLumr7ggANLdy5xdPtFfoS
N731m6aXSYhYpNGRVKPQdh8LUmCXlSETcof6ZCq5iPqe/MMg3Oj8ZkF+FZy7QmzwaKZcohqHUkYY
zolrsPiNc69r8UE3AGXpKpqHQoO1GEqJt3/x/5EZ/l7Fye0UNbkKZo6A1O6HNfpNW3lX2sDHgIWg
tzm3g65v29+jTS6kuncMGSVe7noJlGZd74qsOTfq9yZtVlnc/FO3YbVQMYkWFUQNaQGXinZPD/Ux
c4xDblLVK5X4ICDQjR0g+EFtpqR3/XqyTEXGaVCEJDH5gXLkyI1YNT7NDQmAY3sHWGC0FMEfAkD/
gh7ezJKoY1D8a8tcjDi5EBWPqknPw/IMf2wrAshTNchtbbnBYXvdVxbysaiXUT0ogurgx9neRPOS
hPCch0iPx+KdGIsfQ+bZDoqhQpbabTGgP+YeJV5wo5DdSVP3nYTAWVlLT1oAcDSNu3sVwLOkte+y
+l3U6kcq4MgPPnW8uoQE4/BE3Ppiv45ya9MmHQESiLQ4Syefm/vkJg6FSCzkgtXOJH0p1+26BlwO
L+l96CJESBvMBws0ZkkWxGyrCvHOr/SZlN68tiUtPrSuyTIId3NyZOOud/JWGrdkkaFRiBVT1raL
2JfglYIW6bcZTLW2VxZacTD6fJt6T0KWLZL6YBjO0tXKVSUP2zr7kH0Be8AfQ6PYMQSTaPgJFFxs
UcHEO6mjE6JGFN2ftMFZxJl8sqI3RRw2Vo4UZO2v1Ky1/eFNL4Zj5YZLFmKfIbpmdcbaJL33oY50
PrQgpMBrC5Rz8t0KXyU+DfWLRSx7towWBacGMeMB3bAXU8F+FfnFnBQ6xDo90Nz9gFBVWpcHHBu3
Xi4/5sldBHZ10B8LL1xEeCYammtHAgZQJiEoNpaWgxCejx4mokKRlyw1nNP8aFimLbaIsIachyAF
nWoda9Tw0rLe94hjpX46F6WuZRaXH2kSpTKTWkXZElfFPSrHo++pux+pWQ1PEhlxeOfw/xGs5gad
xALk2QUhyBi0XDmbmhwlhIBArdezzWO1Sjrb+J5X23mfpqst78vZTkICrcCwBMxMMQRzilAt1oLm
IJohYDnQdgDaBqcmIBa/zBRmI2qz6MxuFSTG40A9QpVY6M7IBo17/C4aysDZyoKLGXKbWGX6L/KQ
y586OcGyldQW3ub+GfMe5CbDVa3kBz/LdnVJdcE0j/14VhAMmrm2ruTwNN4sDSIbXpD8h6h6cfnr
sVlbHqnGKcFWHGuXFQqMCyRW98Vm7u19Jc+4HGoKL6xivxkShSmGNaKAo7UnSfSRFuHSc6F9dKm4
npncF7Zlcif8MeQ4+4vZDW0aBAMiueDS3R4AfQEAvi1QNwy6cyQoe4S6n0qlz/aRYz0NofHTaptd
gDFrooIFd3IynQbPH4fXVXmHROeiBROiJh6qgfVDltKLyaEAvOEavvYVHwAUEqviQo9/9bq5Sfxk
i1WOXcTColaFdluLGFlGra00xr3o6AujEpctMAOXiykgfClBtnIAx9fmpwBWvSpARSZ33qhDhozu
qCTniTXS3/xJR1q4QFNiEYB++cXySvWTKj9ZxBvMDpZylnL3HH3zzpeQ25LPVvmkyQi3h+fSf84S
W8o7ApGwVIpyXUjioovufGvXOO+FJS5dOVgOUPnTsdfldkvV6dZFVm80hyaY21FHaNWncISJJ+6d
BrvTMQ2id7RttH9AtNiD6/IiMfBptbyTqcW729/16kb6TznZmCKafIX8XPYL7T5IToH1I/M7JFDN
nZjvA8Lv7bGuvPwvCsnGFNikCknneI7Gpi20VS5oaIlaxQYh2Nc0UGaSprmxxlv+YremcG+a0ou0
+xJxhQpfHa3HVycpHjxETW5P62/Yi2GKkDolU5N1xUAG7s+x0EMsKqRUEjT3KKBWn7WHJ2/yq2ne
K0TIhO6b7LwFjr+5PexfN8Fk1MnDx0+Mwmo0XTlRkV54hWQP4d7DIfj2KH/rqEyGmaQiYPGLQPQT
9YQS8g5n3Ze6OaKgHa5SlFSalcJj2sLTd9Vs0llf279p35PBx6988RWrHC3ZxBiUE76+R/Ole2qC
9ZCv6KJC5JGaNUZpX8JjCUS5uzJcRs9iueR3ALeW1+Jhzi7lS/Dzjxg4+T2T29dXos5MnFjFhyr+
HltLU9rq5doUPwR3I5Tb/nu5KO+aQ7ZV9sXe5P0+ID77UTSPTbyHKtt7i3kY/V87ffKbJhezhsa2
K0pqcvp/pF1Xj9y8kv1FApQlviq1Okz35PQizNhjKlFZVPj1ezSLu19b09u8u/fFgGHAbDEUi1Un
2PBnkA+kK3ZWtaepGgp2wnJkrn386npL9cmKUUGHENxG+rXAJ4jLDmSTOsXu30h0ro+mrgOTndYJ
3L2V4mSmw0OpxqdOkTcK73aImUc0Mx3W3EA8Fa8LyQUipjY0Ae/l+vnCs+vvvTcDughGT2efYuu3
GpveDGF4BVIv12d1mbT/fVKhHvn3KHWbtA1sExB8t3CQ30PQHY5WLBDjMn6UlP/aJuoPKKZsqM0A
g42TbTHVaVjzC9KBXwCbwnOlmLYSzKEVM3kcc13289rc6UMNNFQvtW5K7MeJMCmY8rJ0Ry2JtnOk
PcFFU98mBMgwAjYdiPpAPUagpqm9AXXoqYe7AcrMjgKSAG7lLDQRKsw60Zzcgh/e0E3WMYky1Kvm
1G/NaRsnzdPAuictNQJA3pwibjzCygBemls5rbSwtvkcNNz+ZCyDtLI+ApYGLDGAmL9tWnzxWrlj
FhSf08HFRetQMjpTLu0HPB1zvUBtT/Ps6rXlzNO5hTeOsWN6fVTiJDCVPJx75RdpcdvnTagtpNck
Ke7tBacB8F3mT1S6kaHw4+lxMsMYZvBlHLkZvg36yPYJNXeNXL6MxbQ3oX7alPgBEIh+4ZbsJ9Ev
qLJLVXtHuumlRQO1qSI/nputDnUDMjTbJNPCMU9Qgq9ummLYWa2xK5vkD6mCqN4zczOzzdhCpcXq
nRZJTlrUbqROjqHupCZzo6x9ZMona8Jm3nXGrkCtIocsM68lp9ZhosqOevkW4Ul7fe/+rL2t9tTq
CirmUVX6GPOQb7UgQ0SIfuNSt9B1kj00ZV8AFDMFLDDBfaSu/QYldERnO8ZluxANFhKPskds9W43
bMs/oLvjD04plMS4HmPVtcDiMLZGP3alfpIbxZ+hioY2WwL4nzYK0paf8K3VlK5uGAYx2zKddO0E
kOdzYfpkL71kBGU5v4JgTUD8Dj1ZWOaAJxp14fxkQtPmUwim/5EVrn7F6k6xk34ArlVG8E2azWz0
x1QFfkcmvg6F0WHAmJpxP0cRCI+1qoB1DCUdihR+HEBDtQfYNMgBg+l9PISyASZ6/1LbDGpEhmv3
UGqB80kUT97UlNClR67p1ZEKGiskiPTeHcCTZI3ilrri5hGel2Mu38bAz0hzGbSLEev0Qs2PoqaQ
xDYgMJz7REt2ZUHdGsxUKDLleP2oKqzn2VNsqL5mJkioYQ3Rz/uy1kKjyLzcGu4Fh0EQydc+5Yoe
T5zIWDkeaEHzVrwxfxodTblPAyDPoEJbQxgJpNMedZOwec+EqJefEM6/V+3b7O0sWypjKclTlKBP
jYcWzggFe3dYbKt5uPRvFnqR7WgQLXegoV1rvr4XtS1Fh3Nta44XcAYtSlwyi9IRbHp3U3XI6o+m
8myv+65XLiK4+nyYXtIbUdVMcGHrq2RxHqwMjyoc0gLS1xUEBbpq4U8I0oKf5fTVLK9OaB7pOpVb
BKB4W2xnLwmrINvJgwOILg/hsgolZt3pQVFDlRD+OsBGb9Npl28MQeagLs+KK6mDvjqkNSkjiyWY
7ME1N8lRw0ANhIIa4Cl6F1qfYeF1SDiBdpTwIPdTPyxcEdBRdAXoq6Sw4HAb4l0KASjUpsl+QZoa
2HB9UG+7jX2kJ1EOLshj1lblMwo7eVLjzpnKP7Fcw8sjEaywaBev6zgq62e7lZHl65v+efBV9+bx
c4GQSmjKOQgt3vSp74UZmuDD1iUdjsQq1Xs8tACHKZ1KBm8Kbxnd0VrwpiLc+0fmJQ/CYQV59po5
2ioDz2NI3wM9QsPphu4WCEB8lDZwsHkRla1+VhH/PjxryigBX6aXZ4So/GC9wjTDgkuSFpCX8r1+
tyT3vy+4yDlaXxNMLfqX8d+Jk4Lb/LvfchYnbbVIYOOV4zY3HDzQvH5TnKgPwQHH/JU+D57qpTvi
KdvrF4TovH4fpbNhE6awGRiH4vuCKLx5P8IwCe50O1x2i0659BR/mo7iaouROipfxOMjogb1OhHe
XnRqv2FhZz8FHS2dmeR7r9XPE24Kd3aaTx2l6w68KS/zIL7pCz5fNOur8Bx3UBRjEivx+TQc4K4T
ADqpTAdautzYkMq3XGPzYnpgnDu2Y+362/Emhh/hPWz97Giv10IJMEGW8x0HzmbBHBvUtFtsRp7D
k5xJHuFIaBQTRUo4Acqf1ydAcD19Q3LORos5n2tZxpzH2kGDp+qM3qkugEeJ5ngVjaNW0oxolLWT
ltswqQp6RrdDWbw0mUhfVxCtflBW9TGSOMPcDSlEXyQIofTS5vqEieLw2o9DGzqpsTkudAlgS7Xf
xu3v3vhVmoVHOYfGC0RaNAggcQ36S9GuJNa+GX7bzWtHT7ikj6i+itwmRF+9eq2X0hzHVMXd31EI
nynGpiSTYAlFQ6yKiUWTzgCsSIjHsgEbqAIOZXZwfWJFj4zvstvZViyjGqtVIlVdig6yq9+lj9PC
+YGRwtLAkomDp/T2+w0XZicROluQKH8X2c5Gb80U5FaoJZ00tXg0Sgs+K1DhT7YNmglE57uEwkUI
LkrXP1pw/NRV+JEMKLYSDfccsT/13HL1qXbaKXGuj6KJhlllhyAZRVoSo2qUT4hogP70DFgu2zwM
NAqnAnwEFUDQKYH8jZ5k6SaCrSK6IDzxJXBBuxIapTEskKushjVnUrxlpv0Yz4VfmbWvwuqxQGN9
7ENF36XmgdEnBaKlzbEYS+CfbzLQwqTCwjMKIpGshzkn5H2uf6AgwnxT784Wr1Ihd5VwFcyaEtg4
GO0N8jsqcg+EtPfXRxLN5CqWKSOrOUlw+pNJ9dS8hn9s6o6VYBTRo2ktdgmXJaXIDdzKiwpyHkCL
fDxE22QXe5BrPsBeD84hkHpRN71bSPeil/Z3enUliddWVca4ZhVjilZAQPVpiiSvqGO3Ud7M/rdJ
dhVr/VwNK73GI1j04YKV1NS/K4+lDhdQ1B4xsq8FzI+DSNp+mYdyC9NJ3P/1528FmAvm/Eer+u03
crZ/6kGDllKMVe2kD0U/UeNPkYr4JoJ7fa2zaU9NNExLktn61RZu3q6902wHb6E0sD1jIyd4Basg
DtylO1GWI8qsvuPD2fcN+TzOpP+e1RGg9sRHJVM6yqnza3b1oNlkhlD64Cdc6u+k+psNczamAdoX
+M/IrBYg/aJY9G1S71ng+U1Q3bi+gMLRVhEuZ428eGf9qwCHti6A0Za/GNQnwrtCEAS01RtXM6u0
mtVIO/XK4MnJYcIg7Sz4pJ984dUErkLNXKR5y2OMYjiyy+7zPlRNECeZX8MY0bPhPOYRX4FGYhCH
eZgF+VMSGCBv9o4qufMNTDz4BhJc/vWZFnz7WtmvKa0ujo0SZhN5FRIwXLLUCrqsFZQcBQmHvopA
mZ5PJp2QcBRKGabzjRUnggMpGmEVafQxoXIF9j5kAWa/ijW3TgrBEKJdueaYUTNSzLHG9Z5u+XYG
LkkPIw8u6QG6v+QA3UxBN0ywOMbqm0D1a60e1i0neKxs6ro9SKwIeK7cX98DgiD9rQl/drQzogGk
NeKdYPaNl7X3TfQ2wjYGlsXXxxF9zrKEZ+OgsYe2hoLHSQoZt7hXHRsQKiJSob28SnDXQ6KFZrn6
jXs7G4ZFsGPlSGdOtT+5MEl2k52+/fUdqEJRaeriLfDPWGsitJ6RQWE6atikLW6K4bbPIW5ZwBk4
+YghA/D/mL+zwVaHiNMM7osDgmJHjxoKC91OAjnw+hii2Vtzq2Fj26RGjbvTUL9qACqlZn6GLOa2
pSb8CpV9ozz20LaMF+SVZrauXLSv13/Cxe149pmrxwlv0ZDPYdF7quzPtuih2TgBCknQIni5PtDl
t9/ZSKsNiVZkAkgyhBqBR7mXIM5d3LYbBtjr4pQOpBuMI5zuRqqcUjTycqX8yMjORl6OytkepVFq
5blkLh3ZJKznXZttiD/f9R4qmm6xy2BXO3vZaTjkfgHCimAjXc5Hz4ZfluBs+LGcQTmsx6WIr+7U
HQ3t2QWpoPAgnorGWhY5senw2VW9CplE6Yt+wGXMxdkPWN3vmi4nRppbS14YbQx4qYUwLyfDHy65
OWTGX7oQrshwuSCbHiVe6AzLxmaCsg0gTqiA276oqfCdrl1bkFUOkMtdPOpLGSCH8OeoMyjYqo8S
oX4N41SHStAVa5NP6I89p/DbIxa85Dv0ZKXuoxmgaZQ9tJB2TcxHYuExnSYuXtihDfVzGTAWqifQ
U2mg9yGF6aTmTjZWBpxUlS/eJfAJnOEOnhBAvKUxroDlGuDnJ+iiCid8lX10eTXwRMGG0w3DNUbw
NeTKqdEjk7t30hQO1wo3Adpej4CCqXlowlRajvFYRwc4H14KIFu1VPft7lEx6R3ILu+tqQRKExb9
izaLsOGCDaqtgRmTMerZZOPnLn0uaJWbsETGn7DMToPotttNwexrfuNOnWN+ToDgyeIy8nK7/u9b
QltjMypLHsY4waNN5r2b14UfARs4J7+MCmyc3LGMwWnA8gDgEJLqqktraNLZ4BMrkpfJUC9Wehyh
eTMDzD+27GBrM3Ms4Dsy4N6uB7KLxY7/OU0/LBprXpbqbCNiFq0NGgoo79FdAYNlnj+AHuLOKbTC
69G9Puj1MK2tsR6t1BiwgMHVl4MjbrA66OAfPkxSWLaxYKjvtsS1pVgFalnWo6HCG/qUEBCIM9uN
F/QB+ZVBuFbNuEuV29oGbQEWMdc/8mLKcjazqzgNH1bAWVIbfbihD2eTQ8kD1vFGJ1jAyy+6s3FW
ATmX47ie86g4ldB8U80B55HCGFwBSea3jfbeWNvuZMkbc3pNZtNVButRbwBx5oMox5Uv7nrIaRDF
ILJprCLzpEEyXqsL+6TRz3ZI3qIk8+eiQ9EMeNchc9Js2iQq2dNItKEu920gYPavoVcxWK5ZktIJ
23g59BPcZOKNlrnzHhrwT5LqoDbvkRv4uRGU7fX8xBRHB5lbyNVZNtPPzfY/P2PNpu6LVJmSDput
ST7KJgsyVeQ9cbk2+s+XrtnUut3aqMfgSxeGsdHCk+MJKiL1TeQBArart9U97gUO8l/QRkHZuXgB
SmIp4ItdZiyzpeq2pajWGuaS5VoKtCFb1hoXHmp6BIXEIJ5Hj5ol6mEpf9eHFMUTdivpxmfWgWwY
k0ZypBHECrNDtaOJywmnv8udThoq+NgDOWnW+uSMjfnBZBu1Ao6bkcXjKU7z4WjpEGtpBujFaAfV
Kr0m1rCpweLmr3HXfo5z/GtSKaSJR5fR/CuSpd+c3hPtLqsh8WYojdPPHQv7BAYhpia9Tt0Mpsdj
AuQ35DRmMH2ZoQcTM/1RUQMOg2ReWU5Wk72Fx0ZU7aRecWbZ9AZYRGk6D5Qait0QTSGgMxaUQgoi
dqFKttUmZZOnvgQdlRyUmLSU8T8yZ562bALNLhqcRAV/FfMAXolEjmrP9p3Eb1sTiHM0d5+yGQyN
2rbcMsf9qia1J9F0izAFP4Y5HMwXsApDVQcLFp8SZQ/VcNMmjWM1yn6qE1AHNhrM4RhocNCBdIhs
O0x/ZfK9md7Dkn0Y/ujysTABBjjaPYTn2SPEYf5AgMqNOYyelA9aWp5ixNzV2+TxelS8dN8QMMVk
3dLhn7JujwMIqjKpNqLjlMsHSYkPEzTGDfWejycVPaGxy8GhqoPrg15Kmc8HXb1+hnZKAVuq2amK
soMJ/9SoSD1tAaz1kNqfHrpRZEUrPB+rqEy6ubbrHufDvJnu8y0k/r/4tnXZe3pCEuJA8gUwXB+9
3APRnfEr8cCDJQLg96Ub6PyMruNxnE1UtvEbCPZ2BPOORQmfDJXgihV+6yr42jJNZC5V+kkzTHcs
nqvilQI6BWzT3kohbNi+VsVdz1CNqsq93b2N0Ivv+NCDw2VAqj+BAnXRgM3FrFctU99mOPjsgGOH
pWEv/76+Ey6mA+dzskpm5VGzSAP3ke/WEttlG90pHFAqhQyYS1fB2UDfP+TsnTRkcz80HSalYu9D
8muCf8r1T/kum64vG3hrK6YMejHELFeP3RimOS2QsORErNHDqyiUZNCXtUSBrpR9E0nG1hrRYknv
J3iOQ/royCkc6I3CV0e4axTyKR8GF+o0vkRrj446/NH+MGXyCgIL0uoXKlZOgXuU9rrbJ9xL5Rhh
rA96/gGjM6eoR+B3au2R0sTwU0XZWPzu+hde3r//fOAyxWdTWBhjBRgtiksVNPu75s8cUYgajv71
UZZTcG0aV3larhi9JVt4vrEC2kkl0EGxgnhbQ/kNHcZeEP8uFg7OV20VGLpRnmoIwNl4vvJDvLU3
sUte5pB8LGIdYJ1tqp36STwSXv/Ki8WZ83FXwWCuuW5OKSpojQdx+eciiLbaJj9Gjh4Ooaht9A0m
vDapq5CgsNTKYjuqbnM27hTDYA6bKs1HSAgjOJRMreYb1nijFAzuDI26a/E8H9rCy3nJ3KHONxEZ
XwHBPmRk3Gt61rpWrdWhxfnvoeR/YCOzURoIp5X2o5R2B25Le1bkO7WNEGCSj1wHI7VrtxRWug2X
Xa1Ukel3C+awYIE52cdZySwX8OvEGQEJdEa0fN0uiY5wU6WCg3oxEpxdectj8Wwbs4ij69JN7NTH
0t4mYScn2+uL+90c/jHdZ0OsQkGTGLVa6Fp05EEEg7rW1YJoxJPSiXZaSPfDew5VwWF5+EIRzFE+
MsDNFac9NEc1lLai1b/YNDy/b1cHV7VQ6IiTkcD2HriHuxI9+2yrB/UD9XrB5F682s+C4CqeF3zO
ZtAo2YkrplOPVSDFeoBsMM4TB2+ipO8E4eLyAVaJbtqWaZqKvUomOtnIwLw22MmEP43elP4kWw9D
wgD6gJ4gg7UQtJPj4h2SBFtFzt1iLB5m0IJR89kmoxRQ2bo3lUqAO//2avqxBc5+1mqXWcAb23Dx
Iqe6s/yU3I/mrzGdAmX+ojMk4JRXWFhTS8ZjDPQDFHEWebYhe62NOwkPxKjMIKC7U0o1oKbsxllQ
mwOkaKnbluhQgslN6Hyn2vvGfp6HV2SbQEmj6jQ3DwAUoOTZEhCdJ7RjbRgNWewrKd9JqQjeukts
vPaNq22uA+OuphQXgtZBufBURjAOlN6yRPR0v5wlnE3magMnXdYzIx3ZCcr3YIBMboUYYt3F/KMf
FggWgcfJL7kZvevn+GKkOBt2dRXxokt6mnF2Gqy9kTf+ZFNBJizcvavrx5TnvmHgmOChnD8m4bAx
9sl7dlN8Vj6Hr8mcwcJlerFuS1FxQLR2q/sn5wb0F6hOTnvmoPqHznO5wRUUoWS+CJzhoQqNG8Vt
BB8smtLVRcRo0cIoe2AnKfkoMKWcqP/hCKsIVFp48g8KZpRIJ5vDdFUVSj4s635l369bRaMe5XNi
KOzU5mrldDW9YVnvVikIfBkcCzKgI3DvFcmul0lA63I3zZCEkGJHyzNP0v/PBopoR6PS8q8ISFYR
kBaw/DY0xNxWL31SDnt49/oS0BLXT4Poq1cRLa1iQ24BszmZxe9Kfmga1QXnSvB4WVbn2tSuQspk
Qq1N0mN6S6xQid9qaxocXUPZ1a4fZJivFum2HSLBpSWKL2QVX6S2HTG7Kb2dZs23qwFWodrzACfB
XH7X7OyGRNkLg31MFgmO4eVM4WztViGmbSdkOnaGbDfdFtGbBbrLnPf72iwbH9LHyI9UrylSZ9Dq
m5jUvm4NQR4dYA/ZdeleTtowLYygHvaoqXpz8ZBDNcFsIHwxaA7i16ZsuB8nuWCVRFthFbVUI49b
4LroLe0PFv+yrafeSARjXCyknm/rVYQaUigFjx1ul/9mbqE/qTsRaCFLZy3dQ1rsTZQoCYLTWiu1
sxQa2yWCExwFmVY7FrdFO23Zv9f29yo6KVrEUrvGECMyw8XVO/IU6HFAGlAPFhR5IotGvH6ifhBj
WTJAPJjg2Orv3OOHclc/JWh1PICMuR28ODSh/gF4yjaFRVksokZcn1F13Xgpe0WHpzxCk0Q2tdp4
o7RLpzKc6yyEGzE6V4ljDfCp478gj4FXHvdGS3ckocrx9Q37gzabqbS1qxYQ/k5n3jRau0J9txCz
r0fIi1/7T9q/JreQ1mgju2zobdmjxI68E+xWrft/Leg/oxirkGHbtG2SVF5SBi3oTtVb2zrg1HkQ
cAPzAyUsPCHTAoTK6SV/Eh2Ri2nD2eCrk68NgzzBZTM6jsrvrPyTa1bYdKifwfzw+lwKHy2r488Y
lFGKvsS+hSLDzB516MDY0babKpd1KPTmiGsPEqgvrZC5fnG3nH3kKkmhnSxniblAnF6hjLRlO7qr
Pud7lH038R4PC68NVcF7YfmaH3HhbMhVXChJBhHnpEdcGFK/Hj5NEIkz/SlVbadMdUGKJJrbdV+k
gR3xTFUkMPqm2aoIq9vpZDpqUAY5lMi311dScCrWHRKNAm/SWja/gwDeqbJuxqy+vz6CYPLWyrI1
jp08aw07aS2Cdl06vfoyZG/y0q1QRMmCLRptCfFn9QNJLjMKvVXpJGGpdBuT2GpbOkGrxeIj6htx
DsiH2ei+Zeks0No8CROaociyNFkGsss0yMzMf4xSQse+AaO1Bm7gF0W3EEwjdyzvY048uCI4RvrV
2q2bwzx9nGq3qHS3Gl9ZfJuidowWqgt5HbfIHzgE18CScid4pVa67Bk8dftM9yXti9opXFRbDwbh
SpY6dpM7KdRGKkm7LedoW+jqMebKTtONTT1RGNraoO+/piQP5ox7UWr6kTQE5YB9koG3MXy16t2k
3rYwqK2pNxbgGMvvSpI5ZRl7A4TDkptWfbIL9iHF857N/XGw6CdNsbEWEj95ghZgkJPhWSmiYzGU
XmRGXkNTwcNUtOWWfz9bon6M4wFKR9ExBmrflO57ogmisC7aBasoLDVlnMOJm99FirQxpPnUswn0
+ShyuTl+VRU/1NFi3KA828YAJ+cyC0o5Dtu5uKHa+FBAKI/B7sgCyj9W913VPVTAYanWQ8rv84LC
fvcZ8Ck0+7+sdJ9g3UYtGKvHqWl25cw9sw7gKOswGbE3M5wa1XnLzoKogRkgOOcdCNBLESDIjciT
M/rY9eSGDdl2NArBHS8IlubqRkgN2I5FHTIapX/tcmxM801XP64fcNF6Lotxtp4o8LQzUWt62w/D
0ZSyQ5U/Xx/hIqrmrEZmrmK+kVJDgSFGdOyC3p89Eti7fFs9yr6+sTe6C/4d9EsWVUlp13rQhIhe
5xuxRvZP7cblLffPPbDW9aVxXUZ8rOzvyKw/UV8CO5j78qFx013hisp1ovHWWr7R2BMYKkf8bjKl
DSGmP0PNaU6025GgZinBvbmHA0pp7ww2+4sPizzxR5QsvOvTL9hEa1lfNepL9OqRpI6KEcIEfW8l
RSDnVPCE/ZZWunLNrtV906Y3xr6Qo2M1Ij5CRUtD9m2N6Q3PqocU+b+bF5rmxFYHn+pSeiCq+RLD
htWizUEi2ScsA3cwFwjNLskdLpcQJgADJ6JfJTrbvPxd66b8CouaPS4hQ+HwmJymPS/SB2Pg4SR1
1JlJcWfEf9IKiiW24oF37g+ovrMIQFpb/5zblyW5Qv/dzG+qLocnNQ90q/elVj1osumDnRfBjX3a
QGR0fh3Lmzn6w7KX2JaRIdE7dTI9u0+CiGl+CxFO2oNsXqcHG1E+0ti9bAKUAlmButU2DVP2Sv42
t/G+yCfYc+lOivcHw7Mz0y2/n9m+yJTTGOf3XVnt8V87JpDEjIzwbJeMCbQkgKfKBkLDsAHo9DcG
MTMCk69EHn2VoIRUt6LMZYkm1xZwFdlH4Kg1iaJfncuQZjYPlV64dTMFKt93xlvfoqmJHmaawbAI
pUKeqpDk7NxoxN/RiZeH1+v79ps0f+33rK4BvWa6RCqEjTGDEzHLcREXTtMl2zneKQ1c4Sen522g
DpOTdZpvDVChqWpXsTJIWsi7IklvbeAJuwg1W4NuWi47Ez2lE4q8o/3e0MMUpQAT/rFmC9nvvIE+
c0CKXxP827U0coqqg786rKKs2JOV+0lt/IQbYD5Ontw9yaWJyQE4W06gatEHrD2m9e9c7YKSaYIT
fLmh9U/kslb3QMdMKtmohd1yKGt0XRuU2uzMM3xWrYmAvOaVbQjc4mJr81vm1LWyz+trcbmWevYL
VreEbqL9xOWagNdib9izAYkZ5XPWt8SNHix/dEe/c6vBr7lYSmMpsV3bBqvbg/Sy2kQMHZboRvqV
hXQ33OaO4s7vYkzT5brI2Weungomy4tYyTt2ku/ofbSDyZ8HlJnGnEVfTfUgPiR52tv1uRVkO/YC
NTu7gFlbRXGWI8OuwKAdx9sUKlracIPen5Mhu7k+mGgrrVs6/QyLxEQm/G5wgV8qvCoYQ3ihebXu
2v+GSOpFDNfZpWurf3+dSqzSrhiFlAL0tWmDtqcUGBCy4XQzIJniTb+ry+pZZhBIiiBOo5bappvR
4Kqq3wqv6wBONy6PACuC2HWziYkgORFOyOrJAd4Iaypz+YEQuFb9PBj3+jaH/kCQ+uZR1BsQxFh7
FWMt3lZDvozGciUw8jYg6nuTaA6Dtcv1lVaXvXrl3KyFiyV1QvWT4yGqxdEzaCq7pJyh0QlpbbS1
btCXD7NC2XcN9GClBHK1GTBoG6s4gArslPzYFm8aeBMZdFr7CldmXwGQvYljULpb3Mr3WfzZSUAU
N88kikUBbznT1377KuBJ3LTMmDXkZBfUkYbHxNoXZY07JnFzu3ar9iYFAL2Sx0Ob7HWr+JMq5cYG
vK6eQbsFHrA7NsC+Xp9R0Y9axUBqJhltGLLxxNC2KYXcqAJXAADA6T2VBrcZm//sdW+vIp9aQugX
Uvn6Kcsz6DBxN07U/6ystmYBlfMkV52J2ohk/dKI5itDvbk+a4L0c93QoV1lUHtu2WkGYqot0TWt
NZcWjX99mJ9ea39n9+tODdSYm9zOZoLsXgsKr77JMr/tveRmCIBLdKp3lOy+jFJ4P12GhP1zZ6yp
QCSOtVaFOO1pAkck2sgfwxOFZJ8Tq74Jub0tSj9eK8HZUNk27nhU4V/q2EdbsJCXYMGKoQJnaKqm
CTOAVRwjZpUhR8KjuQsmd/JjN3+AMLfRus0+fZFP2g5iZWh5Vq50a7wpb00h+gEXFvqvH7AKbZQR
iVKaklM/5TBYBCCTIoFC4X2AMmQfbbh1gDqR37H3OvmS4qOaTW+y9jhBI1ntxhudqOEw3SnmnTRj
/syM+9mgOHF14Mn8IJGv6/tl+TWrCPPXr12+5uzWTYq5HWzb5Hc0zlyuWOiEzaIteQEk/tcYqyjW
2408ghTGTll1JOYuBxzBahtf1bivq0gZod2s5LsW0nLXv+1CoPpr3FWgQvs5p9TCkeNJslWY4YyW
4sO17DHSGggr14AgUkHEXqbr2nSuQlWS8La0gAI+dWyE7GK+bZtyZ0uKIJhcuq3/+rRVgqaVep33
BjQdOhuQYGV8qSsVtOeI+DAOdlP7WWuOkrThWr+JMvNGS03hs37JWK586jpfo3HHrKaulgKvpLlW
UG9Mr31lW+ARn2IxB2w5t9eGW3WgtThXdCAxluGqLQvbDRQ6oOTd6w9meYh7RwlRuHcgbb7RvtKd
dAuorw18QWd4xpuIx3khezmf/XUyB+F+Ve/t0T5JnbaLSgt64tAYy1WnZSLrvWWPXvvsVTgrMqMg
Bcf5lKUjRaOWZIrH6Aca2KHV5ILd+y2ydG20VewqKR+gwWAsWfEilgfavnkTP9ia5Hd7Dc71aqhq
bJMDPSjY0KIZXYWhJgUtqIiwur2xJ1U46mTD6/uUJoKQcKkG99fSrWKRRZUmVfqKnJrsPlGeWIO3
I+gMkZI7CW5KlbzJxutYja6Jd35nqI5F7hK8gPv61oI+TDzekgadoQjmg8AIKdb9aPEQPFvLy0om
KHuKJmUVvzQStSSzM3KaWojZgjnH+yAD847QSrTwghC9TrFKohG5iRG3EK/cEc9Xu/ooMCcqTAkt
HT6P0fPUhHrLBeuxbKhrG24Vx0DqHLUi0/ldK0fvHKi1spE+r98Coli5zrxSpR4KhWOMJSOS68XT
MfLolvtoDaAKmzoiPqLgo9Yp2GSOfJKbFC9ZI3YteKFKMxHM23IerszbOtnSIRXcdk2OJKP8AxRO
Xn3NuqBdeAmxcn5U1hryhkKatM6QSQ2u7CahFnZh5+tBvhPZYApi3BoaMyTwWyuVhIE2R5AiNo7e
cwfSCRDzGRzF/vMf7odlbs9SHp5aECrWB+ghaa65W2Rm6Ibv0mcUFD2x8a9opVYBZ5HSbhlISKfe
an3Z4EFhv0E6SLRYP4ZBuntm9PF9CM4+CgZx8Iec7OQWNhentNWfU676HF2c1Kq8vsuOtt0+Q2Xw
oaGq4eiZ5dl2vTU6SOFS2EMNUyx4tP18D6x+0ermasyiNioThkGSbDw3cXWype1IbhaLDVu1XBVV
O4OTQFEL31Zz0LskbzQiN0qjYOijvVYUIYVhG2HArEN3OzLiL3SZNlSknvojS1z9ztWdl9Sz3XUc
bm1tATx+HPsxocw1syRGq20bzb3s6LotMon7EdtXo642oWwOUVPDHv22nLoTN/Inq4lQ7af3IHUL
OpWioVY7kKHpj2cSfBzN9AXbBOwyIzuamQXiuiJSoxON9V+kfdlu5DoS7BcJ0EZKepVUu2vx1nb7
RejN2hdKoravvyFfzLGarineOwcDnHkw0FmkyMxkZmSEELJUJwuYwsLk0vOfaf0jnMajbhZ7XmmS
Z9bXd66wgUKmDUJlM7JplFya8KkBd2Gg32M9wMCzTazAy0eoyfdm8zME/TlLH1tbP1UpGteku+vG
zMOg7va2X/l4Wf7lk4VfJMSyUuVaw7o0uTjOD73JDzaU/UaHuCSHwiJGBAm0iyFA1Sj5piswlGyG
qKjiOTS1ICyoureYkGNZPmvUOmqRelfwZAOarYc0RHvE8gKVrJrwew7lb4UddGMTtMYdCHfXVqS5
VNV2PZSTvWRwvNSqT51TerlpnbLQOPThtB4rFej0+j0qNZeV6EcBJF/ZyQoxf91O2Sqj1cYGCEVz
7oysPdrswe7LjYJmXBugVmGRH5UeeYxnHqj6L5PS3KkR9c0k+lNgwNq1nQ4ggqpGey95ppUDoREd
YxZ5TLZtk0BURjWB/2LJ80Cj1e1t/9pe/HvbRdpHSyHt4LTwM3N41yoQcliPGVjJG0Bp6gRYR3Iv
b6J+JdUTrArPkdYsR8heDfElD14GdgaHzMqx99BSLL0SaMkGnCATLSDSNzbPpmP3G944P/iABk6m
gVcPGN0h9NXmZSDNQ0K054oHHpvydkVJfFJsqB7mzACFweQ2ZrvPQeafJaGrp8cSorh4dngULPtF
e6nbbzp5k2zpl1bDvLiFAo/guqHilBmxAQWeUFf9koyrygDdBwoEUR956nRKywd9AEIe/NI9lnLb
+tVItjAu+GNeVKGROjk5lQooq0P8f11fOCiabpv5knQIaxQc8FBGjtEHCTlNMeYB9QR3KNt1KJ2m
VgVAt7O5bU4WDj/+vgjQURRZDhnhGa1zeUAx5647M/SP0N41lbk8Bd0Yt12Nfq971l73tT8QpZtZ
/m7/jK9UGcK5FT4tbjEDPRR+hgbykKm9JwGY2Z12Y4IbgarJt6ROAQZQYl/RMaSrYTS7p+2J0l1s
3yf1n1SfDnHbHhrw5CWyEunX56fw44RPTxIoUVnzj/vP89NML9H6//acWsjOuu09wCja99t7Mv+r
N/y2SP5JTOxInCM+gs0ftRpro/e6pGR+9UwTYLBt1dJtYgnBCnpBit3NC1MLiglLwy3KdwKygNsL
kVkRAhCDp46oCisJtyHryr24N7xsfL1t5SuefP5Kn4sRCz9B3SDOEej9JTECDvRJHAOKmz2F/EPg
qCswQkFJDGILUNql2nBUNGcbIPbpJfGLAS8J8ylUx4M9KminV1s1gMTasQhHMBsUfjPyjWXXbleO
P9NIRhQo2SCx6RdQK7PVCTmDBk4qaqCpaQGSiGLg7R266loWGzRXzhZXPVaYpfSzGRswhykAStbU
13qNUXACeeZI2uH6UokTPohwp4esN3lrVvXZVEKv0vVNjuAboRTFiLOtkMcWykaHZHletVCa4HdQ
+dyaYY9I/ycZt1qLbm4ePY282PRV5bV24w8A8I2GbOz26kVb7ItwvTUajURFk+0SEih1GeW6IqOk
ZHL1C/8TPKjYV+QtZJGcqiMnu8vRF8uPUdteEjwpb3/h69nnws78OxafOFWMMtIi6Ma1/uAX3y1Q
5KL/b23A4gm9l9Av9uYLZEEkB+tqdr2wKmTyA/ikzR6SJadyOo/WywfMHaAfnt3fXt7VD7WwI2Tx
RRYMRTBOuOF1dOYQgeqDf/mdBIfYpSmvGLPNEwgS3dyGkIB9VFj+eHsdsv0SHGLRBGgFUSjuKc0+
pjkazUcNI8WqLdkvyakTK0xmHjRlnSjmqcKlIxld2dOfNOgl7n3+tV/i1OdXEctK+lgphQqczcVq
UF8vdoE2eOFYQ1ZdOaRptlExp9iWbPWv9lCsNJUOHuRjijyJ2Y9m87sMEj9Ln5Jel7xSv86Pz15s
sTzBi6VES8qqNHGl2nhjBncF3vsM7QTzzVFTdyJ3VG99jbbHpM42jVLtjfitIo8dpHd7vLCmNPsz
hPkPh4IOjwyQo+oHFrppWbzXnQXJ9dIjFrj5oN5T8T86cb71YbaC7vAxcHqvxUsnsNCRZEq+ajlb
j6D479EushI005UQHDGlz2nyCLXFByeWtY0kB1WsgKlZneZDhZxXow+KUm9ALQPVoPpYyobBZCdV
8Fs1gnDBNU5OejxBOVo7BFAS1XQm8Y/z9b11VAVHpem9kiRtDKnLEY/HDHP2EFcNUHjSytQv1Mpr
xv//LqNwfgSnFaSJnamjY56K5qnkzw04fihoKrgS7J38Ug3fur7bczY93L4ft30lCDj+jgQtRMIh
k45bSaF5afcvdf1828DtTwZeir8NgE/Mzouumfey8pXcXIMOamfWg+STXU1a/rl+lip4ZLt3Angx
DQVE4BL6/onYipeyEQJWIP5oC4k12aIEz9wk5ThEaU9ObdN5GVcg0QV9akv2yPtaw/7rUFgff1/E
abzQG0x94RHZ5kjH+nDFI82rOPSP9ObUG/q6YGg+B9YhAaTzX323jwGZhenemgALBXv+yUKSWUPu
ladsk6S/bluRrlD/+3jERVa0dggzxgixUbC/ZAgDkWZCTUDd9LkON2jcU+e+YrIqwe1Lbn0UZhYL
1EApUJeqFeO1Bk1hcESetW10DlpfvYCwa916qeJB6tiPNvIZsa8IReHDCrkkD2ic5Qz1l1lYbAg2
7SxuDaGYX1DBAOcF8VV9Fa9lo2mSy/7xgF0sGdCOiin2fBe7ZyM19hhm2d7+nreDvPWReC4slOE0
JQwiuqeg/9FoOcSbQdRTv7EUEvVNtLUbDGFoMl6h61WBz8v/AXtdWOUas7QyQfyZP2V9qfqLQzfE
2kfr2OtW2sp+wdBwmx3IMyZ8ehuFCVuVXBfZaRL8D1OVgRMzME+pOYLjDZp4KKV1ygWcu54DcYxQ
VuWSOLyPPVmseZwS4PpoRE40Og5cWXNN9Wwob1YMxVYnfr39XSXLE6uUJcsacKAh4a3V2m3i0qtL
DfCvclUXUDsKDxDW2N62+BVy+vcV+UBKLRbY0yTsRwueoXVAI9qPPuXHQdEwIgWgOFRRoQniThDk
00FNSlPFNdVsFWIIcfiFtp9fd7U7gWtOyQ9V3K+NKCKSL/51UkL4gYLrylHdTmp7wHMmrV5U/XsW
Ky7gOsc4wNZ04zGNjLWuQVsZRGkKpgaULllF2mPWh4ZbJYbXxeWKlr9745CbbwPETQZKXTSygRkG
R2KIv3WHoHXOifKbYl5hqI294WTM1aN629Wolve51q7txPESXjznfbDqGd0oQ/qq4iGNwbVVSmkC
tGUAOUdo98WxZ5DBnyAzn7I/mE/3QP6AUjzgbFTdsOjBqO2VUnXbdoCs7C6j6injUFZRmTeCk9HR
xu3IkjW3YrjGu6KpXFsjYO9SPQcNC9up3KKrViVH1ZhjJ3p+ikErCL1pSA1YB2bZr0M39T4IEuAT
TFIjQU2Q/PIRbI8MXK5JrsbrkgGXUAOLEjdx72UZqpvThK+eTvnPLm83GKPySOrIANUSz/ihNLY4
bBkyPkwVIaDTyvTxXT2l/HH7PN/OkcFC+XegM8cEMntBixzZzLdV8Z5PGiYh/ui9JKJeXwmlYM6i
NsRcjb/tdCQyWRTGICcsHklwybvL7XV8nSH4OPafBoSFpHzEeEsJA60/ca9RVjY4JAFomnWODAJy
x/Vke+FFW4FVRz6sL1ue8ALImjA1QXEznMGX7NeYJ4wnmeLQfwnOnysUcmKr1nu7S2BjDiea7hv+
rMzNfX6XQNTNhZaLL6OLkC1LyJI1VuaqMW9qNSYrgmW18ePt7yazIAQoJaBFAMKV4WxACW9wnkoo
Jd+28F9yuX/2TZyZdib0M00L5KfqvtvxTbvt1+ba3CpSCq3r6fenobkBtLit0IPpmDV/oNh6rYzn
pHh3pGVJ2TkXR6adQqe5FWA11aujueB5cwfIK3Roq3tgr81wHsJo8/xYeUzCeCI7f1S4wlOFmSjd
hmWQHe56sibca3fNJt00vsqeZhExeWdFcjzo/PfFltotxBwwDzacC8xCG5ipTkZJlekr6/zfjoMK
V7ftWEl4FvRnq0e/m8+061uzfWN8ivDUHb5lpY0Ga2L6TRQ+mJMFX/+9LFEKBoNBESNaxcpdX31T
on1n/2jG30GpeINy7s0fFFTNhVUckxTE6cgKjOKoAzsCRYdtNL7mllG5tdp4ii4jTb165C1wGxs2
Ibqp68K9HXQMggfIU2beuA0oovbVAdQ46/Yoowi4ehyXloT7O3X95MS8G8/Da5zgXFjreBU/Qwap
8/r16NerAYlu7sunqa6lfkvDwltXSyzDGYuenk0IwTg4ikl0bpvYC9XIz0rqZqHMAV97RCwsigJi
hgoHj+Eacu7YK4tTLx6IF6kGFLuQzaiOp4EWu6KSuHbNpyyNCj7Frm2jDDm+ZE5fM5AOckAHYwC4
JD5SZkZIGi21hJjdNFDc7f+r5wxpunwL5RGvhXQqQ/298qxE3jid/12xpLVcnuBTgqQfA6uG3dbv
VyWi2SbftBibxjgX+X/AO19bpqYCWGRRWzXBk/a3OwmnxrDYnIVY2Rt472znPOCJLdnLL6hPOJSl
EeFKUExr5ITAT2bQnBg5KiHDuTbzhwYaJwX30iGAXkEBGKysLnO1G760LNwJODADan1YXgZSs/oY
NTvH/K1YW2PdbJQVWFj0bwSpb7SqESxAX1qikAvW3mk1Psohelf7zp+/RhP1I6DSHSNYhXO8SJXV
FPmTD6JuaA77UG3ygL+oXQq+Kymo/VrMWNoVrkzSdJbZzRHSqdVDOPN8B5KYoX0orH85t5pOwbtt
OkQX1e3sptDMLlLGc5YUblWAjMNo3q0xP6UNeM/GvqG+VnXTnWYBfGKPGAUflUD3J50QN7ZAMV5F
rHf7iWBscQa1WN9JeN8lGxrste7YBMfc/MHon0k7MII3EiAvRXJi5VM9dZAi+2H2qMHH3UbLfxL1
3NC7jB0sC0pLbFqpjvbDCB6DslmVmv6QTb0XGfkrBDSAjDLrw9jwzTDqT6QtAc+IX+rs4pDvXXlS
1Z+m0z1lY+aDytVDzuSGXXXXpPdYqxdV+b5TftsG8yyAZRpwolPwqOfsexX/auiwzsLMa8FLr5qp
x8rSL6o3IzxXKSQLQDcPbmO8w9qnGB0DcO75QeT4aoUHu/pK9W9KqbuQZvOnHke1e69bVEetEuoS
7x2OiBNjgAaI4oaMvlnu9Xqfp+uYQoQmnwnyX6CiCugVB/CicDXlLSl/OBYyZANuOc98xlGtgwxx
nfxUchQhkhxPXLBydGhd4JeXl94wvbq4K4p3cHx5On5oND5GExw7NGRsvCcpH9zEKFfp7Agx/YD+
7zyNXxS/gvHS1M26segqBLl8FAOLuTJk9M3XaiqWTg3HdmbXJUoENE07ZrpFRsxarhiD94iAjEKD
AbXXwJc4r6thlZoaSAkJquLiO40ZdtjZKmzNNGfDrnvkJ8ilFOt8Y6Zr/Vd6aT11G90nf3rVbWQZ
5jX3bC2MC9le4vAkqFoY79YpxobJunqa+bEQhEDHgCc5GsHDKZUO2V1PYhZ259+1yDJrylsr5LAL
9zxBtLo9Gy/ocs1S8Jh1WXG4cVDmQC872stEj77i6BEtLPwPFBDIIDSxnqSDnHGYjGkEnXT5TV0V
fte67Bfb6XeopGzJk+T7XgtOS3NioK/6qR+zicJpaABJld9VaB7FmrNOx98RPXAT3bFibWavErtz
IP/iMBfLFAK9w3kT9UCoYJngWIfgvaa61on5AxhSIIDrh1L6vGthYLlS4TDxXqt5DBoDjF7T/Wwx
XPWbCIdpplojP8yt7FNeK6UsDQqnSOdmwClT6VnvLZdBTypXC9AWnB1pj+CqQ1hsplAJyAezGS0b
S+vW9J488pXuJb+YB8gbXhn7HpuaftdAciNb4fV3xcKwkD9R3tlhFWOJU/LMObQ81GPMQD8Dh64P
T1MMPC4dV7Y2eZLjc9UzLB40wt7SqVeJoo30bGkYCncH4EE8hi9qPASd18AtfANGx7O+j7LexPX7
ubAs7HVRZjFuik7OSfQArNnOGmeuriND6dKm5ypDh6Z7I6bjYszLjUrZQODVQ/Vp/uP1unBNVqDZ
WWkg/3ei58l+SIFBYuzcFQ+SDZYl4sIGc33SoSUFO8FRWxt+uKd3gxe4c97fb2WjPFdLCcu0X9jU
LmB9WCMtOvO95SI8b6IzpNCMN+r2Plsru+kRCc6/XKFwdnuo2UKxGzbn8kW7Y158H29AwOJm2/Is
m7yTvRWFN4BG+iCGgOIIdQx7r2HGZ6456dIBv698gHP0WBwPIeN3lP/YKeznCSlSgnyMgca4JGAh
tCbQqGc+HftDpxVIYV5ub+nVXsjCuihcS0GUpCoW3uCgz4G6vAcGqMi1fsaH+EHz58mmYKscUXZV
c5QebGAWnkLJT7jq5D/XL2raBlmWq/oEv+BMtWu0z9qwvb3Gq5i05RqFgBmaapOrHGvsXskrG3y+
Sdb6pUN3wuuRF9zxC1Dnvv6QywghPor7X0LmYm1CyKy6sjLjeXcHp0JlqgA+BgjRgzoX0N+B6MV6
S7erO1dRQ6iQxf5UQedQR0eHvpl5/1SH2r2OeTY3LopTws1Dkeu7njGwcOqBByVpCdbo6pm3NcMy
iU4B9RF+L6EtV/ospOew0FYDrzCAtE+d0QPboquBbaNmD9SWVnevRoaFVSHMY54jCknMxw+y4R6K
mRDG5pvugBYr4vzoAyYgV2y+7sAWVgV3OZhqNQR6MgeAB9tW3CZ/CZmxZt0DFFCgTVG5s6ZV1AKG
0ZKVMwFBkEdgeI1HWWScd/XLKVn8EsGVcqPvWMALVFBGPKU1wD/bYwWoFcZOXZQGZy0BlCqPIPvw
lKwAYWUIljx4iNvX5GqYWvwKwbmqWsSKoE7xK6ZHREy3R2850Qtfy2ScItKtF1xrBH6KcCLtiJKR
6oHGZx15KVhefw2eBvEwN0tdaZHzqpdZrE7wskRrSDYMFVan/YmQ1HEbtFzxA5RYvII8OFAAGydQ
ZqEsB3ZWqJ/wp7GfUXC95GN/sOn9949NxZKKk1E2RLwZz2b3XFTctwewvSnjprJxowe9nFOTqd53
+s+ibzH8t9Gbg4acOz11/D2KoIxlnQp+5jR2M36GIJJrqK9db53s/o8z/qxDzNmk1jqrH7TgezY+
KwpqBo66i0nmNuoFujdugN5tAwJLphI/MM+xdiLlpRpfQ+s5w97TdqMqB1UxDurYQ0Xxp83A4lZU
rpXYPjaGjr/jDszw676geEH/nuL3mn2jmLZqQyiomZvE2Ld8V0xblt+XGIeB1h3SvSelk2Blr5an
rH8+Kma5/n70WZ0OPkENjiMKoTgfts+kVzwObqa6vDjdz6kwdlUA/A8SBC1f9f1vU7uz8n3Gv9++
Ol9F6ecYvvghQoTp6qCpTfSszznQ1flA1twYUbpJKbjzm8y3+nZP82aV1dATsavxB0gPYyXfNdXO
sQHhTH7TtHE7rfNKVfU5Axvio5aB35UouxwdPPheG/ADi7l9yHYWMy8d3u6313A1Ss6akbpmqppu
frywF2nqECVqHqaKCdSScp78mSEn3iuYO/VRdXQxV3VI9p3pQtP3tuFrN3NpV3AGAKROo1MT2K1B
1YpaXNFLPs/8L4hXbmlBuPtZWYIXOLTxddRyFaWVm9Bxr9GXPgFBrbozwRd+e0lXXxwLiyKohdGu
KqmGvWxW4wo8gJDcbPdkY65VJOK65BrMP//G8sTyQ8LQTMgiy7wMhuKp7PegZmtiTsBfGIemVrdT
BFiLJXvVaNei1nKNwpmnYN5q+5qaF2JPm7hmnWuUyk/SBpjvqw4YJf1Tm6M/otA4UQUFkbJOEU2B
m2lKyXZLvq8IsSCkGnvNMLABOSZX1MRT6bApzWgz6PtMw2Smqkpi5dVX9HLxQsoS8i6C0qVFzjpI
nkEQgVws9vLKemgLFeahm5Xo+hHXfdVBclVyuq7lS0vjQuYCmA3w4kVAzpOBsbS3Cp9d657SvnUV
PF41zKlxh4O9uEQ8u2cW9JT1OsYb17c7UxLOpKdAyF3MkPXdEJom4IaDr/mZ36Kd6s+BXPX1bejr
lmT1so8tpik8yqH6ihYey98Nk4HuLV5Vublr5uGxWNtjWEJiUbtq0kBd3zIsoloiUZ5p0lhXrGQu
qM63OVm3P7UHepmbXNAmBWpD2WVedMcO0//QOQQ34j+Ghc3lZJpyaIeZFxM0TcP7GP/k/1v2uTQi
bKhuxJ0ZgTbnAqZDtGHLOyXHyLLZeoSGvwxQXkfATdGG7QIosCh1VSGmkVVd6b7kWOvX/NhitfNn
WASgRO1nApp8rl8EGwe0k6lHoc0BwRFssTQhnHODL15zYU0ICmHIoRFhwH31xnfOW7+hhmdnQOFA
9REvrR0pTlZR/kkttjW4TIrk6okydZti6IsSW2TVs2tCOMsq62zYud8l6VbRplULKWg9DH2nKO8z
5V2yu/Nn/LLeT5PiKA4N2gl9ic68lCG8FSiF26hz1YZuyyxRsWq8d7JWvVMde1NxdWuO+SZJ6nWb
ZHj/TJ4CvJ5d9mjgDJJO3NX4v/hhQhJH9HYMcjW3zmyY3NBgPolk2iBXI+TCxHzyFifLSfJQzagy
nAOkZ6NjeCVWBoHqNdCDWXxixrcs2t3e76s+emFyjp4Lk71aQxgP/JfniO/z6dXme95KqE2uPdic
hQkhBhW2RUwjb62zxYYDV9FtCZVNT8Y7KmWqu1omWtoSQk6P/l0RVkjSqohDNAflat5eVNUAqS+r
9z2L1xFVfLueNikQloM2+KmtuVZcbcBO9mNE6o1RJIyTW/WjqfYHSoKVwtPt7T2/2jxf/krBXyZ1
Zdl2hk036WtVs+e8Q1HX6MwNJlGYO4WgeGjTh2mABGw1vWrBcXDu2rQ9J8ZvNrwnBvJPBZSD+h4X
9+eImgfJLBcT9hJPJ7uKgsdttaFJHWc0L5QbbjgijlSlr0agndbVI+GSk3j1tb3cFcGvkmgioYnQ
f8l29D15Gnbh3vLYXb+uf2Tb2gvX9ur2d7ie/i5OpuBbI7uLCyVC3Oqq+3DMd0rzkqbqu5UGLgi7
92jmK/pjOQZrLHrndL1kf2/fPUd8Ytvj0JRjj/01aOQRDJiofbGBevi/NCM4riwKE0qtwjpjTGaj
NVC1DJmbElnCc9t5OargvGzHNqg2huNZT5R93UaeBi1TvdrE6ktJUSBiT0MqY6u5voPoZmqQszd1
IpxQJ8oSp+bcOkfpWwd+1C4A5EE2DS4zIpxLSrqwUdMAxcb8j2b9KgPHo8O320fx+uZ9LkQ4icxi
NkZxDHpGkcdIcsCItR30Oift3lT4XU3jXTt1kpz4ul/+x6YIVtXHJlUmm9JzGeW+A/Etohk7moBY
CgOwt5cn2UJR3icvxkQZzc6CXvOvJH7KOQQTvt82MUeRr3nD52qE44dxbrMEX6R1bkBCF6mtn7Yy
yiLZKoRYSTVGgkpDfp2CaN8gb43GPJbLRi9ln2Ve6CIi06qFbCsh+CwY7WjKdgMO/2OEw4CGknt7
z64yQQB+8Z/7IwJSTbuCBoSNTVPv0epMLtU6AdEwCKrJiwl6vbfxmPjtVnlzNgUI4/mWRyhZeaPq
JnDIJmAZksh4vbiz+EHChe5zW0/MNkLnTA1XmgWYBIPSBpwJNNMSr7cwZmGl7BuEVn28f7zOtA68
MXe2XdeuquE/yhCgW8oiScNB+sMEJ6BNk6aWCr69CWh6zk9j/jLY94CQrBtjAPnLkGYrRJO1CleX
VRA4MJKXgqFtE0K6LqLFZlC5xK/LDorgM6IuSDgpe9DRqPYhSg0MvIyb0Zl8hUskUSSWrBnpsTiS
rINUklqY9JyhHwxdm76448jK80LGvfxfIvI/B1LUeDHCxKCWgwNpbqLfs/Qh88u7EXAYxH8pJFTi
MkShl6x1cg7GZKAoLLaaMEUU8mx9+4bNx+KLV7IB/6SODViViKeKrUHRtRag0yjNPYMWIGLKXNK/
1RUkSabxREMp5fzVVS1Mzh9z8bHCWM3Ax5nN/WC6r5/IdtZFIJscXGbYx2qTeI3kcnzAkW+tUri1
UxgnZdzCJIbw9X17R0rX0t3szt6kW4YpiA5PZHQQfvF1fOxeYm/6aPe3f3BlbB/090DzlxJPcjWg
LnZBuK9KwOyxiTR0a3MQDyTtyereh3Ty28AGlZzyTNNsHQXD5vbnvhohFlaFK2k1Eyc8GZGPOM/D
BD7n/DEHtv9fGfmo+S0+cBb2aj/Muw2dNcW+b8YXPt7dNjF/sBsfVBx9joKI53EF6JYDMmoj1nye
9sA9/o6GzDWzVpKIXIUWOJ/b9uEVFisKdbOlBsOKZqnBzNdeHM86Jicdp1WT8TFLjQlR3MyzZGwH
GOPlRifQAop2eWbCpxV+a782+WvQPHTQAYL2u2Sdkpv58QBaLLOkQWHwGpYddNQbGzOdXFKIu/6G
WuzkfEAXJjrdGUtzNjGLAc5MnQVqRgD1/gnUl4kz8BGiQZ5Enj0V7oiScx3t+/6R5ZLzczVgLH6G
4IN40ZtaM/sgYEkhyYtuAqLyFICq1Oh2t4+qbFMF3zPqURkVCWAZU4WSDEQIm0pWBZOtRvAldauC
lbDArVYSG92vYl2ZrwqAxtyRdpxlpgQH4vCs19v5btd+fTeOb8lTuAVj37Px01nVxDWAWVJP/W85
kv265wIIFzxS1KQf3JiLgzOlqaHHaLadcw3AOsudMc8qk3FUyKzMH3NhJTfHKe+mYTxbmGol3QD0
d+fHCfmfPOTnYoRbQEYbHeEGi8ms3US2OkArFRro/8vB+zQinPEQYkC5NTSAtwIX6Cimn6vfblu4
7oU/LQhHe1IDI4x0oHKcTgPpdevVM60fKKkLmq54Ukpu0vXkC9W4/5wB4Zzn4H0FJXWHOadN/21O
vtr9HKlDqArKJxjnk/w1xHwaE066prWdTQJU0S0eehyienqarpUQgxq14oUV3EVrrca4lxyN6+7i
H7Mi911qGOMw6C1wZOy3mX/DeI3kWFy/wZ8GhGqLEwKtAD5GjDel+6w/VdAubeKfoK75l3b0v69S
jIZ8iDmI6dw7GajrX4Jq2Ov0HJgy2JNsx4y/DRXDOClOARAML7nHURytp9fb51xmQfAKGWkjq0ox
2KfpgFQ5yowwk3x2yVUSW2Ok5qUBbQTMtoXoNCb+UENoIu/8uj8WhgwoJVuP4BkYKZiaRrhHTVti
+OgtyGSVQ5kFwTN0tGWmUxcAJoEz0P6TS1HQEkctygnwuKgNMy7x0fP3rr80aef2/fvtz34VFuN8
+huxu2QOgVGOKj6KuQE7LmS50PRI3WSdbuxHtqtdXq8qiONJcdbzFbzhesQWEygd6o4ZfXIfDvxH
GWNwFFojBGLKtQ4RV86fLSt9sZPBs23LrUfZzZXsrUgD16CuP9gBolMN7gk0eAy0rjDhJTnxMiuC
fwi0qG1GCv9ajBceH6NAcR1DlkzLjAi+gTpNxIwEILFujFCshM4w0fwi/J/KvJ8HRWRXK5vQQJUK
x51/oO4qjLTBHJDAtw+kxHU782oX2UlrNJ1ZOLi3Kkm8Evzn8eSBkhwjjL3kxSyzJHgI2mcZCPjg
8UrzKQB7C4ekp2mAQRhIzttruvqFHAu5uA18L9DFf6+JZ2Gnt+BNPTvjKcMsgwlMXTtIQVlX/evC
jJA6BBGeVHWgJve1T++NVxQBdhnu8UO5ST0HT7lZM9GL9kSWslx1hAu7QhZhFS0aNjGSsKgz/BxM
qaRSAKAbdnH1o3MAtsOIpNId1OHFmmq/q5418wBegf8lFn/+CjGpqEOmFb1iYZMN6KODrJQp+CXZ
4BaGLH+RfE9buNaAOOp9CPzHmWr7UuO+Or2QRCpcPn+uLx5ysSDhXidNQspgYvRMg37VD8Ty69xi
/tSAT6hPIUurQBEutuj3CarpG0WzAy/P2GNDox1LQ58GzqHpIftJfo9m4ydO56mQ6Ixi009wwlv+
ojgOAgoUnirmdtEvwg2vsu6M/JeaFpivL3xd2+fWiWh/BgUa9kn7w0HTmFLb1ycoE5OyPkLUCFOg
o/MQNDYwopAD4FpuuGoLMdwwJ7nrqHR7+zJdvbaLbRESlcAGHR2Ka9DnsH7ZCX3WFNszmLUq46fb
hq4mxwtDgieKaElT02iTe9bbwLXUxwHQVm4Nm65M9mNKIC4++Blk126blR0uwS2lnTMwMHfh3cTO
Q3rPtBNGgW+bMD80fm+dLcEjNbFe6hGHq2iU4FQY82mym31N24PNA5egHU8mZ93iyZNpkZsV1mOV
Nh4amD/BDukRE+jhPfjz/S4yfTss1h26mk0FqbQOpIBt6oVQP3Inrd7WOIHgATuGcXGwQ+fd6qu7
HlLXkLV2U2M8BpisMJrimzpgrExXV6OOdw57LrrursLseNCGOy3TniqCpqKN0dAUAyZptNXi5zRP
PYzdu0HZH0alWrO2B70ZEhgl8YZivNeri55sNLYb41/qaLhd8EOrcZFo70dKuOUBmDio5o846wHq
6KsQAyvotbsk0XdEDz0zAzUByR9KMKH2fX6nj5OnQ/4uzIZt02BQSkmhfAQYXYEndG73KyfArMg4
oVgeOT8TDS0b5463zK9j5z5XnHWQmG48fsd0h2852qFUrfWYDm5pKM9m3sFPlcpLr9guD2svLdtd
TqJ11qTPVp/dFzWY202I1FX8ZbLqFQ2ULdi0wNXAMcncQ4fJPhjG/yHtu5rjxtlmfxGrwEzeMk3W
aJSlG5QtWySYc/r1X1NVZzWGxoP37N55y67FEASaT+inOwHAh+Bkq7sW3+hWbZ0CYzI27AYgJOTA
hAU65uRQQaZkrFuXheBKtVGgSi8NTMZjJVuT5H6s2XYmttOkoV8PsxMNDLPkMJ2MiZtgLqUfmRvp
6vMUm0Fr32bKHcFQe17/NrrIi2Enp5bMwc1ZQQPWUSV7LeemW2Sah+F6X5HWc9U68XyiOODSmN/C
Phj1L3Vtpkg3GBn2sER90cjoRgrZwlJddQbZfLJI5mhK789hsmkwLD7qDAKoMd4X7EoOKZw5Ma49
l9J6QaGZ7Fn71oQexYR8CvkuWdonVuShizeD0JGdNLgx949xudXMW0ity/POCE8sPEjkvcqVbUw3
WRKvtOi9HBqHhVlgzw9pui4lPH33Gxmf07VPZQMKzS60wBhNdc8m7kzvY33b0hAtqFebvPeNjxEZ
h6FaaygnfXpJMM0OWqsGda/cZ+WhYU9supsVl6g3UfWizVur+D3Z/lQEkjb64/gL3hgr+CscTHsH
ioInFU0wUj+3VxYcQfHVXSnjtoeR+PCqT+9q2UIk9gV4WzU/5qrYzxHCQPWxm4nTK7d5emrgJ2pu
CCSE5lZxquSZNcdkSHeT9tDrc5CB9t5a2aoutM0UUzjey6B63VlacafpDDb3P1UdvgFS4jD4vRnw
zbOaXxJIUkryNEjHEsNSEiTzYwQ4tCodrX8YB7Dr1XQ9RI8KnDlatBELSwrGElrpY+2n0mkOo5cK
agN4i2HVIwK/x4ACaarXPHuiY4tZi8IvWsjLpZY7d3cJeZETfZsP1Cum2WOqn+HfQJdFUTGFO3q0
PrUh+lR9BrdUxZXUH2q+g1XsG4bt3Qrd1S5iKBPBTjV6CdOTOW1UWrqgIq/KpPIHeX7to1M13UOF
Goc0P06GfEjJWww1tkmPHxRq/mJVDqmExokaOD8Mmj/Wk8cAQ5b1uyf9DuIRXmZbsIJ5tdUbI8tP
UOmG+wjYanCUT8pyneg4o6aK2V3prpUxE53DXNFApUdD7XtetarqaCH+OUrT0fCznVAvZqVHYtsz
1A+rHUGOhth3Yvt6PjVuollr9PW9ouv9LKkCilY4zQt8EXXPbCqPZfWaTq2vRgVMZyDBVzO30s3V
DB+STpWDEc4DZVY7MHf2ET/dT2ayiWPEcEiGPH2UVw2zt9XwMSV7Kflp2GDu9vJb1IHAnNf7TkvX
VI63HZCnrpRNX8UHGqt3cjScUmU1Y/xLkX9RXUFLFJCbDneNDVRNzdcGUpxz0/gsZ6dCO0wz/Gzz
8G2ium829KaRlNsu0fdTv+4n/WQSCb7RW6vEuFPPfLlgsNeb3wmccOXyFM1pvmj0rfL0qdHwuSok
tKDVPTVmNzYAwCVbVZUJyUZICdYiAcZLGTRI4SC/GJYuW7LGxQmplptGLSvxiT2R1AnXhpt6UVDu
IP7/Xm0w27K1X2VBzH0hSPhjTS5ImCZFrVsM2p2Mol1DMtCbCrT72NP1OOFCqPXHKlyUkFhWn47I
aY6N/CDTlSmnax1mr60lWOdSO+iPhbjMJbVipJaYNjrVjXkMoW6NkNbpIMlQdlD1G56jGYRFcAfz
WFsropLrt71EQgaPLtTbdVXWzU9J9bOM05Yw4p3KHVg+8VqKYCNTBVUtqnd8Dlb8EXFxq3BhK4Yf
4PVqWeykO4MPXZ515dbPECx0i4UCD2VWWClmvxbBX+ZRN4q9SjiF/S2h4H4Cd1BzmCchWMZkZuVj
wiN8UjfKFnO7uxgwsa3Xut9PsB9fGUH4MuyEYh/fskRude7IqmadkMTANn+OuVhe+o5wDv5S0R3y
0vZmfKwrRzSW/e0Ac2tyB9goBkqiKotPHbS61D7aEMRDEz7gWSMiGYiW4o5wJDddlodRfBpi0J5k
yYdrsqvYKswERMXgCwfWIkQhsk10E+OPXHW7V9S0oWCFos780CG1G6EulWsiCtR3OWMTJuhny3BZ
bt4XGO8dsYyyUq0Vu8G4K4g2LvNtF4H5uymv0KDVZG/wVH9ao6xlChqY3xIw7gdwCXCd0R6en/AA
V6LylNswzoVmZAxqpj5iPKUotkZ0ZMjDroPehXP6x2NzF3XM065nSUeOOSrGOfLYmf2+vsJ3uOMe
jLuIgzUjHs/gO0qSdF19jiD+bDC2MYAf0ti7OP7dTvuw20DTzr++tOjhuEtY6UVoKLFqH1morZKs
CFq4j11f4jv9m3s67tJFKcnKtMxsqJWE6xQx5APbDkgT96njGLZjBPF2sXeBHPF6WtubUjQ1+51Q
x/0A7ioSkNMwc2WRUxfPsKuYoRVMA/Rz3XnugpB0OzjL+yoGKEiUvqB65SYgOGgVAgU5c1pb9ep0
vpHL2DeYHUAYCrHmfq4iRybQtIoGtzCzFa3LdTOLcv/vsQT30/lSWqyaRomE8dj4amAGzSm/DzEy
5GsQygjxOyEv7aS/TcGRFwAKT0INLTuqWx3nUZaOUvpSlh9K8nL9VFz49pzfKp58Ks2kQXaXA7NS
ZVuCNFNML3lcr+pohk9Su+owVH99xe9swT/3kldODZVKhnb1OH8Ojse/VC8OrM2A1MNFXrzJ/TyB
Jp+Xu/91NznYiocc1KABuznIr4N26nXdzUTcoAtfmz+2kwOpbGJ2Xg4w4M7LyZdi7WDOUB1Z8iEk
9tf3cbmuXODyx1IcWDW07Y2qA2R0I1vntPPYhGgFZZm+WJlSJGA5io4iB1CyCcG1wiiA+cXvHrO2
pvkytm/Xn0i0eRxA5amUS6gc2cciGdy+MHxijV5hvdpQwru+kuhpOCSqEoV2yAzikxr+oCSFb2q+
ljphbCl6IA41StJJdRIhtKqqdK3NNHWKPDKQAzLT7RtkhBaKeDLMBqIWethSBzOecj41Iwo2duPT
DuMuxr0WT34qw2ab3ubDoYXCrT4FWbhnFfFHdQeNf9Rk/uMG8aRWFuYEE/C4K11cO0oBYQUDFvKh
0N70MvzoGvQbEeMTnq5XztRIkCoRYEHvqeRmwr2km5wGwASvC6pNJaMmxqC6eAhVJz1BV1kAR58S
kd/v0ddP4KK2titAmMbxxk+oay+8Qw5LnpA236LdOtwxn3qLFmtzl+BPpkuC/o55NsbpB49BkpA5
9odeuah1LzOkkIf5V7f869dxwV5FK0WJoCx8nCR7A54BK8p1poKgQR0qTIYuX4uvxTiElCtjxCAO
3kZUvGrzaUK1SMkFg+7f57s+4f9rEQ4iMS2U1IadyKd4r9RBU7mz19/KTgFNOK2EXLG6HR7IXrm3
Z0dfLcpXs+akLrQqrkPA5bv59TM4+KwrlSQT68kxm+CZlmVHQ+vWcSXdVLGIdfyXwOdrLQ48+xlZ
dEGpDOLaHKhBsm4ex3X4u3JR7dq+w8LAcnXIA20gnOJLm9jVj507PDfP2o36cP2pPy/UtdPOYWw2
dmYppyM72Ym5K+ISZx6+S2BzFkPlURs+GSUkler3PPspWPk7EZp78RzoSjScDGuIlKO2GPdYRnlX
F3Xmyk0Iy93iEI4TJCXNrnfzwlRPLIdnPR3uExVWrtUsS642klVKH5M5eSghnOoWtBpXDZVr9EUo
ZKDtRZI5rF5QM0W5p4ZCWxNmvlb3nS8ZFmycuxPVMQAQQy4qqY+UUB+Wz5ab2fJqTt/tvr4ZkuyZ
yDN1075ZdwoI27Rw4ilzx6bxSnubE+rF/XOpQLIRXTkjX0+t6URw9EyehxFasB/zsLVH40ZZOqk9
6qLjYiUNCzdwI4u7PHmbm3d9WBW57EQGVKRxrGkq7UMYPmCEA/Z9jhk+Z5i+tKa7PsyhJ68cbLsP
aIsiroRSD+quoTasUE11MXuMWoy2pygXpuypQCMQZrfyCtSdrUnkFYRc9yMC+wTSU3HfPErlLqTy
Sk13AzHfIlR3Ybl3gmuGQ1kTQozVMv0q6dZ06UaG0p1qoeRbr4psqyv3rMhcTaO+QswtSnrHsrX8
sCuhmvtzqjcaCupUQddojO+sNnQgJu2Uie6U5ujmY4QaIXWt9mgbz4JDtcDftePMfWGnEBpash0q
R/tef9cDeZ25zKWpq7r/iwr+X9KAfy4yLwlCUFfVECxbuMiT3/5iIRRZUQl15cnJn4oNxKWC4TkU
EQgWRLzykJ8lrLNCGB3kuJ8hFXs0jN6xkp2Bicjr+ygA/k/MPlshH0NDLaoQMtxs8Iw4803WI/wv
VteXET0I930xDaVKW8z9nAYJMY8Ru5lQmkkA6wr3daFTE8oTQ5VgyO+7Aa0QlaH7sili0dTeX9KY
r7PAfUBka0C/VDfTE53rQIJpjdLXhwxqyQZ5pejLG/mToexojNIBhDErExrLMvSR0YmLwRUEBVfw
QRNtLveRoeGcsgpDu6eqgMvdtm/er7880c7yXw7Jniq9bMgRtqOY1IH6sVNDhjPMvOvriM4i95mw
ddKUdkzJyepqiEWjf/Urin9fX0P0LBxsGGrb6MxGVJWYbJfoyrppD1WxG1NBQ//7yMGf37zPb+LZ
xYIUX5QwGy+l8UcouHiZTzfyqti0P5LXpaKcuqJzKdg+lQtnC8Wyp7gP4xO6/BAJI+tBQU2nNQSn
TRRIqAsynz1ZoXahVvXUOlpFept0xS6Lq409RVsGcoJm1ashjlesbDy8TQFBTPSIHIxEUmPYKQGM
qAyals3kJtCCrTNRZiBahoMSopSFRBrAbqt9qPoqIgeiPV4/h6IPirr8hrNdnGVaGiMx0lOB1rpp
5BtYfN7n0Hqa23WVj3dG2fkhLYIClTFo2UGWByQDksR+K0FIWY4Fb1X0yByGVFSF+IKEna3mg/xQ
tQiaMJIneGYBUKkckKRzopZpg0XINtZcdOWCcWd45Kiu9C2eFCQVoX+S6Lk4TKnYnBUahjiOaPLu
oPkEvzBYEkSC+sV3HSXutnOwgmFbuOTMgC4j1dZG86jJUY7ZfgWOGpgLhWaZalInxrSPhMA7ox1U
5AtPC1+vb7Aow+LlYMNRSmmKJsWpDbIf2RP5KJ6M7ezZQQVpA7fyoN2V3MorzVvyq3jN3pN7Ua1N
kNfzerDG3CupVk7sNIFHxJRyXc8/h+gneAgIlf2KloKPhgDQNQ6N0nQqlCki7EQxM6Mqv6vyDrTO
iBnB9b0VHCS+JwliKsubAuGFRt6odqsYv2omGFPTl996JdzTONzJh0gv9Br3w2a9UzJUf+C41zSQ
9THTIzVg3tdkEXpy2YOmRQoUhyDiPkPgr4cqXX3XgACGwpFOXjCy5KjVTh5jqJ/XDlBMUhCA2JXb
tBKo3PAurT8YTuicp45tf3RQvjBAhCnjJwbak20W27q8rdt8G8qFN8up7nTJdLIlGfTiKRgU05Oa
dq/CEbBuVoMJOqME0g1+mX1v6vdp8Xh9779LeP15vfiGfhTNWQmNWVQOoBttRGsDDuGha/sQW8ck
jv4DpZH2A4plMPDs1sokOGIC2NI4bLRmVlhFuGTOsJ/t4MXYQVBD8IQL9F179Rw0qnmlpxah7JSN
qIIn+Ww7s0Kee/MVJcNXm3Urlm1lbYWNuKmitl68jvy2QE6Y1D/CuX9OjNzp5ETw6KIamcbhp1HI
0NwoUSzRZmkbWVrQz6FDYcvRFaETpad6CqRpUURPnKw/VhVC7w2zghjkB7m7be2tir8dlWeSN8u5
TaPHuC5AHnrPJupYmb1WBmpDHhcGgSzHMB8zNoTcW20Dzvz6+h6LbjCH0VWemDoc9KyjXcaeOhpB
GssBFFsFQPGXXuI/6YHOyQJk8RCyDPyIE1xKYdkEbpwKRWg7cXv1hjQbKT305GGIB/jHCJa+RGlA
Z+BraS4ElLDtQ1kgUlePc1BHq6l5z5jbLH4PoBjOa23D9so7+yXN7lyGjlk72StaWGJ5ZsFx/kS6
s+hGNjo6GA1aFPo0BgM0bHV4wISttdJB8gNLV5DFimJS3jQljegUtxauqArEzOkNaaE8XZ1qS/Gb
LChgqDrG94wlgn64CJh0DrG11kbfuP4sIROXZvex4ugvyRpjKyGa8gjYXnIbdRCvTdf/iwyeaJuX
I3+2zVNL1BD+RuRozoXXFmhnDPBgJfHe6PSnLBYV7S8CIQg5BqZhP8VR/lzOipqqBrMdJelKPoG2
sxlkUS578ZKeLcHhTWimplqpWCILIUJme/UuR4fkOhBcDFHO1uCAII9oUegwtz9KsFYrptprNZCR
28TPwp8SND+zURRdCzaOTwapCVJHXGBFk3RrCL56bSfI0S+ehK9n4pM/MhmxbA+Kdawm6mEuCNzb
d9ZCKBs8X3zwRT5BS6L17XN1thwXdUUylemESBP2hgAYxU8D6ca80aAcOoEy6URbLfxXX8izJbnc
z8zSMAIljZ2kEE51ZqA/Qy3WaxahjDv5xnDgrewmQRhUgs/GZWw5W5i747ZSMVbDOQjzePnDMv/b
b8H33THxBJ7omHDX2Y6oJuvt564aH8lucT+qPHNV/FIc4iCyuX4NLictZw/GxTVSqSMjQ1x7Wuxs
FTdy1eelE784ckA2VDiVJHo6LsSZC2ZB8WdBD0XdJwpGGdnH9ScSgIfKgQehEw2rrkJlwtKdPk02
4Iau2kL4tVk25trp5wGkmOIctfdPTogKGqQbVrvEhzG3B9/EEdxheNpvQGIJxEUe0UvjU7xYarPC
HFFXgvMQuhT+DBEZdJf3Lfx3YEAciFrZgrfG53MFOJpzrSl41tRwMvrDVgVYIkAuPoEbQUxivYlj
IcMgoQ4nT5U6cH+Ir8soB1T/qrbzdej5PG6uqSnXKvavVeAmlp+o2QTz//fo9pKvnC3CQUbEuiyZ
ZTxTN8gIBgI9z1bXj7rwHHBYQSiBJ0qO5wBhwlNQTAlRYEzAA1yINCxQBbnpZQ7Z2SNxYBHXgz6H
4WQBBRe7YyV9wgycNATNYbFoQzwJcwvABqwHWfiGqlbigpUvCvOW+PXKxdM4CNGLDlLOJb4BGCEJ
phu0UQMaqFvVj95ERFXRueexRM9NOVtiHSobBxiMHGLLFnzSPk2Arz0OhyODjhk9I1sA2CoOHUj+
fp5HSpCmhYdu261Nw9WsdPBzzB1jlqA4NDmNBMti/V6qTwyeiE2UBXMeukYXBqG6gU8WbMkhkD9o
QUxzvwnbnapN5UZP6Jsk5BXKgqvLZzp61ksjGbFHrcduzHEXLirqzB1umG/cYkq9w+CEute6Fbwf
3f9hYl20PpfuxFA5lqBVhv3bji9AQ8w51Rt1TT3dN961o36APOmW7phQIvVT9+XKm+PzGw0iHdUk
d/ORFL8hP+KMGlq9bE1rJfVnJcR/DBhvUGKFwA4ZdRvTwuBWqoRLszTG1FWH4bp2apVgmuBCakdQ
4A0lG83m1M2rzo3CtTbOP5haBgU8xsf8Tmlh6DwRV0INJET/pZdvavY4Ng9pCzG9iRpOTPLfsm27
UmIYboHp3l6Gnac2ehZVDIfQygHl2oUc6UkfDrDj3NtS4pLeA4cy8uqq8bQZfheL3QgOVEzTe1K2
fmVQuIym5qpT0wzTpJgvN94lC60u+lKGid9Xs1NStoUVTxCnxInU0ZXat15hG2U2glx+mpJQhAKC
q8kne3Ne0JT0QAHdAYPUaxx5bbdOFKAo4RFYFiCfrZ6vw+3lyuoX/PGJHjVHZR4LfPJhXJqDmRJM
T8ZqsdmIPAw3MwMjAxF4UrehS7D8tInf2jf2Xz/GOgf6KYMU80SRVtdp6aYlhKr+6/dR53C+oko6
zEty1GGCDuZiXllZgUZFeZ7oHXJIDu3dPhwLzYIPNFgwfedK/cP1V3a5DnP2yjgEbydlrk1ZSlE0
tF+KLd10QXJrBP8TEi3/r2t4wCE5ySVZUizkCJLiKlvND9+YM2+KleF1L5jhKJ9A1fNDT/fCo0iu
WbCTPFVYRSSQMV1HATw6ye3Hcsmvb6RoAQ5lUcuPI7gtW8eCNr6SQyWmDL3rS1zuhn29K54ZbEiM
mgPFqYvgehEg43LA8YZIwujaxgsJUKcKvSQ4iYJBQSBvcDmlFXc1fOQ1EIPVbW+d1DLcZd2DXNov
159PkJgYyxaf1Wn6xCYSHCzZyZxvjPIHDR+1WeTlIYomeNVa+KiTVsoAi7C69jU321IMEO7oBmYm
99k29ixPXfVPDXNuVJfuyNr0tINyo0vO+JoJ7RdFsYHB4YiulLpMtZwc9fKgQx+hMV/RLi6Sl2I8
WMWvnhiBHsWOmh6tBF7T6sfUm76ugPEXjbKjKtH6+isQxAoGBzilGpayGWrKUW0GTCurXhn9KLOT
olr7OhKh23fNsD8TAIPHnqKvmgl6TfhEfdYqWmehJ5mrpUcBpXiRQPB3BytuPQ5/0lmxEpUA69Rq
ghPEVD/mWr6j5RTEZrkbM3aq49AExSz6pcDhO0zhwz1hzqOlxbYJR582GBOv9U1e6l7WTl6XYp6Y
RNZe7qiXwcEvV6ClHyEWXudNtQ9pCl4wxqOzeXX9NV0uYX8hAc8/LlkMxp+BiuriSFPYbnSLAMeS
/Cz3cVwKmBB58x00iFQXjmgoNYGCC73pBFNdB1EKcJnDcfZbOOQzJqKjToGcp/HloGscO1DLdbG4
QfkzZAs25RvU9wVoK0rsePndquhsNigVOcqs35P5RzvdtvpjJj92UoeWH8SEMswFZh+YaMDAsBRD
cIAIfoMA8T+j3zO4gmtMPYUqiol9K/m0PkIKIrj+mgWAaHKACLGLSZ8zhFOm+ksp7yx0x7PsX4Gu
DT19WzEsjRc3AxNmDMdlsopASGC+S4tdaQiy4r+g3NcaHMq1ORpWo4LvloocyMo8GfZZkYO81Fvq
aMZL+sNuAh3GyCx3RJ325U5/jzm+1uYQzZYKyIJPGtqSPQidlB7s5jkNDyMIrypSEg3jeTMRwajw
iTlk001WFNX8mfNhxrn80Hsn9UIfcBLE5G2pQdme6qDVnAXC+3j5c/31xBzKZU0f9ZmKXr/ukC1Z
WaswdIpTAU6s08NeydFRcjM36UEUYv0lPPlnYZtr6YFHO5ca9CGP8v0YLCRZzVU9DGag3AJ71Wo/
zr62Cz1ReCJclwOgti7HXl+OF0SaCieb3V7x0thhUBTxks0kbUtoWLvzIxr6AhxWBXttcxX+wWoJ
yWICjQoGQpKs3bYaxHHlBLzlkeYvnSH5ramMXk9BpE6j7DBMqstQA0JK6Kum/ZJCzCTtb6Q8dttM
2hhy4YxJ42sN5FOLOdkY805TZkjP3DR66GQaXHTnCnaYqn4ny6k3txosMkfMT1npawp5i4H+0I1Y
FHgKLhFvmdtMMoRiJtBVILfoWhRiGeHvhu7HONxFpbbvB5V6dYSxHKSVtJMQPbzZ0RBMmf5MMiNQ
2uamy1qYL1MWjIkpAOLLE7/y18HjcDI1JQNSZTgAZNu+yC+J7WJ2OYIsB9oQtqscrc5VwQ/XHemj
xhTK/3AEFxS5gjK8+ptd5k1d9ghd002/19zqkKzz+yXXlrehO/qKE/vxynqOBcMiwifnkLWOat02
Q2Up9UHJBUm+CqOd3Z39k26UW/UEm6S1si6h8eharujrdJnhe7btHLRKpVrqIKstBX5la3zM+/aY
HeRV+SS7KBpvzS2Mk1b/auDnbFEOWYfGYGqnReQo9eYqC3+3xi4bK0fCEALGZAUHX7n8Bf46WRyW
ph1GshjFe0WHZEMgUTKgjILRcZ+tOwzkKLcQ/LmjgXSgL8MGci4gzTnta/Gz+SmCmstN9H8eXOcN
f2S1N/OB4acsIR8KSmjEjtCDcXTqmi59YHtAnZcFUQL5M7cjjiz0V7i+GTrvRDuTmEykwGEr/Mll
8JHCTD2qltulojRgQubTZ0FUzVavY4/OWwP1TSo1Ci2tY6pBD8pmu4mMT4NZ9E6eQl4F2pSLVBRt
bnq5MNeaOo5uWg/uiJSNUs2TExQKzfFZrxEMGxMcgaU4fAvreQ2pqqgwHk3L6FCZtO9YjnQHMixT
e0ITJ4cjNLNvTPWUYNfBAQtPUz2fSJn9nKL8vu9A0zM/2qTcS7ZoFP0v0e3/O3aY/fszE1ZCZsMX
G59w67C0ESKU7gPUPYEkRmDq8HH/b7dKJxyCRkWMRskog1iVGBuWJ0Fh/GLd4Jqm6mpim4nli/x3
uNR5Z4sEPCc5bVV2Cpsgmctj2/a+EtYxCECSWyrSHWaZoK3f7aAqt6tM1b8eV39OOVxbn4PNYuzh
90NSchy7wUECA9WgBsy/44AzEprMZdkvWu0LjUAZai2j2qJWb+1gekkTrwoQV/rbiNhu2g3rph6g
QST/HDIGY5kbGMIJfutfkuSvs8Ch7GjKCsYWQnK0oMil9hZyOdupU4wGdu+N/dD14yauVWc2pV2V
PfZ4d9c3S3TrOcDN4iSd8SEHo6Bp3VYLjBbUIRG2iBbhcDYjg1JIEg6E0cjbusPkV71X4vI/7uUn
ieEsZbNDa0oMjEsDzsN1f79UeyDkchOt65V9qws+HtdjAv2z8nq2GCFw/OkWuJzmElr1uQ+hKMeC
ohmoi+YkSOP+UhH455h8HqOz1WqrbGwYZi+s8XozbOdg9iaoWEE25mkpEiIb/yAbVOUhNnak6AC5
yk9dlOct0e6Va/UJa2e/QUpVM2dLVVw+2u9y5jawkcV4D4rjbg7T0ZUo4xCcms/KxNl6lMkQnEyA
WnqTHYywAxv/EIEtef0C/KVE/rW1y884WwZvER54lTQfc9Xwe4q7Vo/bNEdXxZpcTCFiiCr7Uc/x
tqygAsZaQQNUkEzqn3HY2fpQP8pitoS3UObDuOWDCTGSJlCRTy41Fp/dUgt0X69diQpmgsxK//xl
Zyv3si0hZV6oNm8YMrdqR/tgO3kt+dEzi3xSOM1D7U5O8Xx9xz8pKNcOEoc5upWr5ZSr6UmWB0in
hTHYtCHZRFCE7B1dqgNCQgcKoI1BHSNRV82rYW7M8qnR9bVZ4WxD9FHVG0T90jasid+lppfO69m8
IV1801bJNpl3OWPgfxneTNltXo8/0hCWwGxaSZBL6XNjHxfNuhiKNWIPbyJ31x9x+aBee0IO8Fq7
ljDYineqEchMQrFwnE7/aQV+FlNpZbg+RAv8QC5Xs1cyruD1FQSRGT93GWmhVjcyQFtb9ftmla3Y
BlbRa2FBQ7BX/PTlhGFbKV9gZShd1BFSiH8lCIhQznli1UEJioAFInFoAbTwduuqFhtStZz8mXzM
9dZIf4QissjFJXTDXjz0oIilcEegik3oKlQjPkZN7ETaI+pwEN0SNo0u7t7XMjyrcmrToh8GVGUG
t94bW9WDGgMuD5KGYqP6JfRbhQwU0ZJcQSbWE2JGI5aMjQ3FgGmD0tP1o3ex7nL2UMqfkNzD8TKa
BhyJEjYjWuKkw0cZosYdv19fR/COPon/ZwBIoqIqE4IUVy4gQS7B9wj1FrkTDEZdjBTOnmbZz7NV
agK0C2usEs6bCpKxYQpJ1DzCocihGyZYbMHOb8hzthj3NYtYBilUFTFQA3ulXLa9TkrhvaYFA0ZT
zHz0M0Xb/ItdNIimEkNWYATOhbC6rHR5VUT9sTE7Txmek1FyFVWwyMVDd7YI983oiTqGbU+7o4T5
C7lAxV8qBKHw5bzsbA3uyg5IOzVVMjqUscsNdGPHhxjUhtbpvBn0RihDi6u5S6r37XX9s+Q3n985
7oymbKsOjLJwDY01L3HfO2/0P2fp16I88Pom2nyKbzRNrEmh3R1rtBeL8WaaPq4fBdEC3MVtkrAo
5JL1RyWR3HHCWYcq7PUlLofCZ1vGZc/ojUlTXOE6aQe1c8CTHJ7mvR2kAd2UO3KfFaiD+8Vm2A8P
kU/92P1vR9Hms2kZgp0mxh2AGr3tSMO+0n9ff8TLIeHZI3KXmMCNsDVJDrZB6rfaU0t8ddhmjYsA
aU5WtfIRm7KfTZDUqGFHrf0Kwydt7JyueOtm273+Y0SvdMHqM/SKCjmL9Lzujp1FfGOM3MwUhDKf
ja5rl4ADkDkbirFpyg7EhxTVfIJakGo5yL3v25CtsgzgPE9J4XSs0O8MWU5uFatbrNnZgxo962C8
JfNTmq0zFR1eVHvaXwrEQebR9Oy1BTposq6D2S7drmxmr5Nf8xF9xDRxC6hEp/JRrl/sNnHCqH5Y
dpG0Oy1+nG2Ew9PoNkriNjKEkkFRdJqxc+EkDNHvxyGubk0b5GMMedXaswL2Th5ivNSKTnHcRCva
hLs06w9TVNzJOn3J+nyvUPh0RRtZaaBmAi4HOjcMUhB1uxsT/fbT98DYl5DUntB9LsCwghaWr+j6
/fU3ernmcHa8OCyl1dx0RA/7Y/uCTs66WaGNsU2fZj+Gk68oTxYeZg5VExYi1EKEd4TMXlXfWLLd
OJOddx40DFNPMuxVp7EtzPpeUXFGiWje1NbPuLorJCSyCT7/6KmVqmvTWfCpvDzU8LUPfL2glMwx
RX6hHBnGz4s+h21Cdegh7SJXsmdCVJ9VsRdbxoM+WiLXqYvf6bO1uSCKZGkzRdTsjqbS3dBpS5HL
k+49C7d1Sw+pKNIR3GI+d0+nOYpR0V+GbyrkTsSxS8HXc8GBK5eYz9aNicZjp8eA/r5dEY2tQ5gj
FP9H2nc1x81j2/4iVjGAJPjK2EEdFG3phSX5s5jAnPnr76LuqVEb7mnMmVN+VJV3A9zYea9l1ftB
FE9djdouro6zjktIOl1d4MXSqrSj7B/Qtcq9iKvtevvjQgpn9wa90JJYg2c2B/U962S3nFhAgO6Q
A2pdqWFWCIAlOq+nvxLD9IG+6aa5acvWS8P+SYVNOtGhORupJEvf6AbomzN41VqWYQwLe5BE/GQi
MZxpUNvBBGYMnKvZd87cy58zUfy4jn7eNkEideRsQplSedEHOBVEJDY1UTEbXm9LEByEz487bLoa
U9f2QGzcg13eA3JgZDXBbSHXuzbfSsLnyIaSdGOKxuxpZV/4JJ+LG75g7xGtI0x1dXYWAAbZq3Z5
7xFqJ74onhO8OT51Hvsoy3oT4jUttnPjxxT5RgGcLZGxuj5Wd3FOPuaKG6PNBw1BAEqPoxo0/eMU
B4BvLN+k3O+fwfnwyI4AXMYEle7Gk6s5ynMe2+0/eeKaaKxJbnP/Hwy/C/SIxzsakt6clQxWlAQE
GA8YjhofEAi6BIMnaYsO0Xrp3u2PLpK5at5FQNR0wEjOI2QiWkh8GdBmstS4t0Vch8y7uG/O+NAi
LpD+KtjOVIDqBkKFDjUkOjyZKXBP5tRNpNGLFlCXYs3K6qmnMczWau81e7Qiy5fB30JTUFQgTWoK
AAu2H1Yr+TVrH6w02jR5tThNoXsR9q9v/3BBCmV9KdLF5cSJlU6xiRRq7VhXQGl8KQ/r5xg861Oq
ga8sGhUTfQ3OYFVd1ORlDscmTyrmZCtntPzbZxJZEs5WVcO8FL2RDZjRBDCdChgIzJvFikDK1XjA
lE2N6hohIG74U6uSfJwZaGIQi6hAwiPg9wEk8Fi5g9LbXVu4Jbg/bp/r6s1dSORytamdmJXog3pi
/WbIfsaGKFO7enEXAjij0cql1CTtjMK29DhFzGNZYzexCPtEJGU95oXGjUahdk29ZmPlaw1yt0y2
QzB83b6r63p9cRbu0UuqjiXzcq0U1bqNVjUwDKeHtNBtY7Q8tVvuIjiyZjploAtPkue+mxESVCJY
hav2/uJXcGYB2wjLZK2VJKqWdsn61LaYpy7jfumZwLWJRHHxBtKxdJwx1ndS8tHuYuQ9bN7Lc38k
aSYQJbxc/g3rdG5KhhmAqAXDjIrSGMhWtnX0PtJfLG89K3ov2veye6AFGFXal3gMn29/X5EScW88
HbE7Dlgeepqqwbb0twobZvLweVvI9bzr+/Px+cYwZkTuery4MgGC5sRwp4XTIoYr65cqRDuP6kD4
HV/Knrixcm4kERTr+tH+itHBKmISXaaqZnDHTPR2NGOK3WDwUttFDZqao6z/M2mRwxShK1jnAW8I
44eYLYmyuolz9eTmWROAosaZ0spWTFASAw+j7w6JMQYCx6l87SDdksrZ0UllUk2Llp4yQ9qr5uC0
6zJIIUnDps9T01Y04Ju26tK5ll5rfrhgEKQcv2rzKB0Udf7ZjZm8kxILc14SFs6keDnpNRA95Ymi
sI5BWzsZAY6M2eDZmVNtqxMLfD5Ws01BzYexhtouVXNnmN1vasSGOym9rw8d8FoB9puaGPOjefZD
jXPAcNXqa2XojWumaEIBvLHzwHBVA8m/q8E9lOebNB/A56SDGwurV1s69os9F/HidUV/V8zLPgu7
GmxY848+RdAHXhwFoZauPfVxPe5ZmhuYXqDmXjY0j0pl6esp1tQSTI3GVhCBT8uYtgDhmjCjONSB
hWXPk65iuDFtlI9mmUHaiBCvkzA6bCGQTXQv74EIa1g4J8gUSsza5A/9VAWllJ46DAnCOwIRWiuA
OzLnIC3IQj83PyXZ8rBksqWAPUbEMm0YmKQ8ObZCR8vYWzgMbjXRYOmaIJKHbSuHGyMEEmdttSHY
+HSKmotCbamrjr0xFXadyHEw5a0O8jZ6R/t4VwIIapQSL9a0f9JcBgsebV8MbDaMXWXnE8aZmKOv
DJNF7wArKAXIU3kgob7JgeqUtMVPib1qLDsvw9jaraY7nUq3VZFhoS5XK3Tapzdlae902j6jZODO
arhpkFf0SivZ1CjukiwGeVeDek4TGUGWaptZ06A5mifXgAiyQKrhqtUMJsBYyWyklr9nigJV+xI2
g/dfGZl/vXHK+cMelIbGMldoPaKiTJ4jb92HXpz6XJ7+g8nI1WLceG78fLnZsBKr67AotSc9on1d
4MEh7kZU+gNDWZ4ZpJtKC6Z3zGh2Tuqxg2iATPQDOJcYZu3YF2YNbLu5tNXlY4owI8x+JuReLjN/
IdFuKPrt7TvWrodO33fMOcc+V8zJLKhyIiZAxro+6AoGdvqUhKgnpvOx7Cd8/mLsESpgd5TO8WM7
VW/9BNYzpfPQx3CBo4s9cXYk7QjW3R44ZLElPaYglUMrxSl160fcZU9GnHptpZJTLrH32dTPWYIy
ptXbAzoSDJSmhrwzm2etF5RkRQfkPHKWmGiQYjDpNJo/O/KcTsKph9UO31IczhXlTcpYoSBsK5Rf
YOFwmVn/MDrTyyLq1oh3x3GXUPmDMeO5FxXwr3v7f30+fpKdYYa5qlCHBHcEdmeAYy/X9+CLE8WM
IjGcK+oVsImytAf+k72iE8SAeox2+NDVBojbn2jOBtGHqQmkXlnSpYquykQ3VJAwEb4bF1NWLbKB
Wmu6JTsKRq+vYsSgOFmQHBqPgmyZ7GU/tDsMRZkAx8HY8v8+KfvzN3DqY0rl0BpLmp9CDcyHhUfC
0b/9BP8OT/+UwKlP14Car0vN4b5Ugq6HuYnNYETRJcmXzf9F0l+DuVlCa41WGRDyw9CZpdoZlWMH
oMFOhPx7JQy+PNNfA7gNyeM8LLFpFT7PDngJg+h3lro6puXcygYxTGCJDNnfGvqnRC4FLNOFSDkS
0hMB4DWzus08WaCN7gUfSySGSwQbYNyPesLyUyOfSdigZ/ZcYZL69nf6O7b98yyc39PyUbdIXuUn
uasxmA9giAZAsW0zO1qhImgAxextgaJTrX+/SDwx9NEXqoruukXwkivd10HooMWNc1vMlazhz4Nx
Hk6T1TCPM5miwmEC7OKpjstjpWeD3VDpOLUPhQIcajr5g1miTqT9aDrRoJjoajl3x+oWkIFNnZ8q
qApohJwWbGeztiIjSI40UYHzEZ6YMx9qx6zc6vEQVuoRAt7K8jkJsGUUlD68qSiCuNJQ/vOCOVsS
D0MEpuYyOq8sLIqrrKtFklf5DWIab2U6AeRoDDhKO/JRi8EOu/QqqimuJ/rTG/7xE/jMsEorRI+D
Ptyji+Ko5QcaUEDV/1DCR1kBousoKhwLvMRf06t6QnPTUnHF8dY6ARsl9uJXMNjtQcxxl98haDvs
pF25bZitYnWP7cTwIYLn86UEF8+HNmaD7A6/QAdC26wq9qgrzpiIAMFFVvXr7xdyMCNX1SSD4mra
+JGofeoTDUNL+hhjg63wadF9LloEWiJTO46MtoAcldDVRRY2fwhesujInIkKrWqO9QxHXsnKWy/a
jEHqlk7mdKATzR3Qmy8OmJA2iigoEAnmTFVoqOMSlR0wwRrdI2MbGMNeAZCt4Hy3nfJfk6zSUCq6
JBNoMeCYFjwkfXoxyHGdwsaOXuQowAfLHOlpSc+iPdDrD0jDlqtKZI0SLtYasm6QFaALnlQwH9uz
pL8p9QzwHayANpni9ubooC3yX/m1b6Gc+yQFUWa06rXTbB0trJeM+u/EYKJb/buOstqGbymc94xk
2RjTHMFUCvqWwgSxdaXaGna+2vJVnV9IfaiRXeFeRIL/TgL+FMypq9wZ8gD8Ava1ha64Lfbe8mcT
FlEKGGygdRZZYpFATk0bK17WqVOUp+TerpoPORd4lusK+n2VnCtNkmROE4uy0zyfsmlLEtXp2dsA
IuvbL+H6e/uWwzlMWdLCYQIu1alrDlRr3Zq9VpkQSX798H87jW8pnJsEn3ZPOz2TvjbzSeKsZCzG
I1o7dnUf7rGhJzjVlUn5PxWCc5S1poKXXQIM9zzqe6WgW6yNAuWvcgw5PYIcBvDXgK+P9lpJHCku
Nrcv9XoU8q/j8kBbcVQUvT5DHXUygjW9x5YM8aq68+hQ7KlGBOQVV5YD/zgtz2dbja3UmXjPiELC
YEQxBfQD0SYavUpx5NQGZJWy0xzmGT9SAK/NWIXEomJ0YgGY9PqPQcgfKlAqHm5rieeFxBogaLTq
sPRFIPXHWpclx2orv05Pslx7WZU6ddF5oDH3Jxmd1/icr30J9S0Hw1+GEIqepQRgyGyX6xs9emD5
W8QOoyka4L3SGP/z8jijRduBkmyotFN813vGJz6Uj1TmYflheSs8apHbFlZnVzigSbCmIromzmq1
QCGr8wX5Gq6oAjZfA8L3yfJu66LwfOuvuIgqahqpRiNbDKOio6e4zEW/wq386B7TYq4U5H702PkG
1uFFNlL0CjgTpiRSFZVrOtpH8rHSBncEAllbWsciA9Bmlgoe3VfkecPI6JwpM5nO4jjU8QqWjRS+
ZvPiZAOzKyu35wTQduShWzKvAzCK4IZFB+Ws22xJURYlTEMdo9nGmOrb6vvCTx+7Te3m2IWF8PGU
P7JgqUSiBYZV5+ycbK34mFjgOMlj5FWl5kjjjNAUEQ0IDwfNCsDi6+Zon7SS4WRq8oOA0Ewlosxv
FXPj6nlQqxGUz0QeNXoy6ONkJXY3PjbDyWrAe4YF4M56nIFMJrh1QbDBE+J2ZlYMigmfspIMtICW
zAI96LfyRpRTCp4pD3aFEiqJ4woGourNk5mqXpKBelcRiRFZcR7dCjMrpE56PNSy/dCSyEmmdxhC
V2VxYOSITDPiM+OBgZ9KzQunmcDaBrKb6r5NS2fuDH8mLRo1KXAG6mpLw+IQJcdhqg0HFKqJW8dB
pWYPgo+wmqhbH54zYXPfJHFrERiX2XASep6NJ3AhHyp6MOfQC5XPEFSkPchE0vx3kgCJA6Y/ykTN
wivrYX/YcB5Ly6CMMrPA0x/8wZU9zCAENAWGE7HbOzA1gqYmeRRtA4nUgjNvWdjmEpnwuViHHcf2
iI1wkIf1gtD2yobwn0fjrJpihmMIMkENvr1+WYFjUz95roOQ2J3xPyvvsisj1zcd6ktB6SaAlVCP
0l6onwIzx4NkhWyp6r5NEN0zyQMEB1UjDPvI/roM18i1Y4InIF20fdgTO1Pf9K735NyCDTZhmVSX
qK03WM3aCwDB1mkGVUkYGh8la86ddtC797jCJr+UuAkT6YcgmOabyQA2lRTWI5hezM6eVbCBp8+J
+rD0ojsSKSLfSZYyGYMHdaOdjANahdvcA+j5utw7OIOHJZf76TBucgEi8xXsjT9UxOQySlbruday
AWSz0ViAXysGPHia+Eav2lN0nqvSrYjZ2qUCfATy2FaHKJvnoMbiofI+ptK2N7BwI2dvUYmhp6x6
FdiINbf8y0ZoRMWkkKFQi2eDWSYwfMYUhrquxkAaIygyahesemHmUcqtQw2FiNYVoPm+M35OIw1u
/4DV/d6Szz3UtlasilKFnSq5Aerr4HUpkCq6EOUc+bFJErSzYv+2yKtm8eLI3KPVuzGxmKXCLbPj
1Mdoq4lS3qvW50ICF3NEmZVJGLONzrX2WhuPOopxhAnKxqJTcMGF0haEqhkg/ySrx+h/ZANjSPBt
rgYO38fgM6VKlgwjt3AMs0W33/Kz7pc6vCo1c2T2Kc/6pp86QbYkEsm9FlNrpjICbOqJhv22B1xv
qWJ0vswDqj0O2r3JzkonQmi7HptenHN9IxdBeNOU8zLk8JMphgviepdWYFBG4X9E7gnkpH0zgtE6
BflX/3RbEwXKz4PvliCaACoek050zLwyPk0gv821H0vZYW3jTbbc2+K+1lFvPDYeeBed5rRNpBUm
8hDfKYhHAWPizF5znrYMiwp2e5BW4tfH9s742RWeBWgeGTRQwgLA1cD44sK5rEcDniWtKxQA/j/e
OsgSOqyadjYWJ91ql51agREWvBUeh1fvQFRXZNCqGVM3aYrtyeW/igQujsQZFRS5qqkNYUeLvNos
w7FKLWqPPerRQwRQ6vKhs46d+jZTNMfaxtH7EsMkoGcfDbeQd2W400ConEzTXQNgcklBmw75dUkl
R9bfMYoi0gTRjXAWKgFIup63ACvoSiPxx05rbAyAIzfoiqBcTFtP5V0o9cCtJvGhpNiykebstRnq
36VVMYBiIjftYr+eMJydj9icKjugqFMSVJRFdiQXd0Qjg6/TbnTUKt7dVmSBfeUTK7DsZt24Xjbo
o/1uODJwR89mLPimAlvE500W1ecEVM9wTboZDCzHSN1rmhlOi+WNevk0o1cVUf/tkwksAp839Uph
jrM0IFbuLVtOAepjUn9KDLtLGicyZkfuo81tkVc2VBChfKsun0LRiZRtXxjROXxmyNbKHVDGu70S
2Uow++Cp3mRu8siegaVwW7DgK/JAvkuHVKhHz+RsTTFq3vcLpihCLHXdliK6Ud7W1NjxyzI4MaK8
ttHg1ToQ5JvMnlPsxknvowiJR3QqLqBhNdjZ2xS3SarFoxh4JWrnMD3Z3j6WSDk5e9Oqilxigo+d
lDH1yuZdHmSnGIgTSc/N/BNYIHZbLwKrcT2AvtAUzmqUWDSzzHxmp0n/VS9P4K514jC1i/mcknpf
Jj/1sPLnnnkzqN1TpfUWzDUNqRWwoTrdPv96vhuujM8a8rLVoiXFZy1kxZUK3RlQs4omeTfMzyoR
BELXK9bfB+czh75S6q5YZHYqpuYO3Hd+Lu/muNoVxeAW4BlIy48YE4WG9dwPwkk8gUbxGUSVxeXY
x6tGBZqf7euD6RmncDN4IfB5pK3pptv4+fbtCrSLx83FlGVqSasSp9tko2yMbb5dG4pCtLrrRzMN
zQD1oanxTVUpzFgKdnu0hkpgOwN0YoUkBgjqi/LQeYqT2uq+BRGCIHRen+DfuvMtdXWOF/FeDCTX
egbJ7ImkbNNjt1ZFNGvZeiYIZv+N2nwLWo9/ISgZmNWreofjNYcaU52kU+2wHAOwQuwlQMtKMOrS
FNqKGihG9d/Z9W/pnCVC5Snv0xiX23phYO6VO+Llu+IRHKf2ateHzB6303P947bqXK+Uad9iOcvU
5GEcGz3EasO+sTaGae4wJuwW8ZsRv/bRkwzw0lj9GVX3kmS5gzV4ZdXY7WAFaSXZeaO6KfEWfbQr
BWwUtDuZytjYy/geasWuzGqBl1euW5Lv38sZNdNM2gzQsIj+twrSzVfT7yNH78Aw7K/QSbM/u7rm
A7IULf/YE8XC11/at/T17xcqAsSomvQVTOoKHVmgTKoE7bYJRBHwv8lx/iWH32PM57Ra5gn+gikv
oXqIZ+rpzVZSUIaX78f4nz4P99VgvNxWBsH75vcaiWyg/bW+tMpMN200o9JYbTVWe7fF/BvH9H06
LoOjKH4pc9pD1XU7eyEgjVA2uaNuJU8/rtUdQ7VzoBkLpF4tcn9rOo/+g00TTU4JnvegRsB/ejEA
JhvXva2Fvywg9dIZIHVme18UpaD/fH2y6UIyZ8EUs0zI2OG862QTSvo9YJXAVnWHfYG9vBfpqOgr
cmaManU6xujYnhCd7TQyBtaoeazWBF5WJIazV7HRwlwyiJmptpWK7iAngIqqDdHlXY8Iv5WFM1Bd
pSWVkuUS5ml75FoWpmpNn2FB37beF4f+VN3uAFhaFG5B6yBQGYHr+eIeuHjus5xkUs1Wh/dz5ZVg
vr5JfQAthW7iyL7mpfdAkBBDLX097xsuj0eRUmQN8HTRl5lJgHEM6vJdBmwnZd0tnjCaJrts127j
I+Kog/Wa7kT1eJGV5fGlFFVSLcBbS6fsJX1KwTBwAoqjC4RIdJFLkCR2KIG6KbTLjb3yv0r///XB
eT5PYrUZUELxWoA6uEEjwiFD9ij4sKuFuXHBGmeBTBVc7Z2C8xGsRJXJjwI4DHGzz+ZNJrFdHB6l
YZdYnceGN0sqRCq9lsVuSdf+9CKVsvxPRLPag/6obYYN2OS2y0G8K60J/OXXUsOFClt5OykMJe3T
3Fj3w4LxGiDjonDnFZKxU7s8MKkSSJl5wKSFLzHDycmCrZXuMSJZEMu532nnXu1sWsp2nih3MRaA
UgBllGO+1XorkIxf2YiFaAyyscZL4YnDKcfWlBYk2vPMOkyL/DKsndpYOyvUgTFuCIiIBS5Z48xd
H+KpJOX6KZvGLYyXqe4DbFcA5zcLQvNQYbMqwT7FbQUSCeWM34h1yIhS6KhMwju6MLdf/FR/6+PZ
yxpj34W/2UQFqbFIJmcIlyYerLZA5LMo5yQ/JGHryONpUEDvgJW+DkXPkPq3jykKiXlaUTWM9Tlu
YYjkTDvm8y+DPFkGsKqrfZu/j3Vld2bhFoW10epcIFtge78gpC8Ut04NGRe8Ok3Y2JqQnUUOvXKW
h0GQm4qMHc8r2ugsMrsIHoYE7ctw1z2htwpkZowYgVah8iZUVnNX3ouM7Or1b1gBfnixI+Wi9Qmc
S17/6vM56EJJoKUCF83zi87KaBZVjitUB81uVxRMTG6ZQs4UgWLyvKIJ8MMHdU23JZgVtf4oMYu5
6PqvfMg3A1LuDBB7hVUI4o/rwzimTjD8REwLOemfVrQ1Uqu1JGS9ugRyPxUgylQp3DTCHK+WPsvJ
Qz8UxzJvdlKfb/OiPXXsY0TpESCdzpJXtlrvmjazdfpy+9FcvfWL38X5FmCDIEVJaunEWAjyk8mJ
FAWQOE+3pVx9HhdSOB9SGBWRowhSBiI5hdzaNMxsuXhfQtFC//Wp8QtRXPgqWUbaK1UBUX5y7F9a
r/TMk+YDlWwTO6m7tgLqOwwz05PipSCdlMQtiKv++uInrHd+YQyiNB7qUWqlUzmjtoEqtVIZ9gCt
HpMfChY25XkroxHaRzttea80EV3p9YzlQv76NS7kz0CJxBIt5LcelrafMlRZIm+FyG+fBrAPVw74
ekWZ7tXA90ImZ+/J0iSpHOPaG3f+1LaaXW0NbEWMD/1BelgHzuo7zFcD47wKRMTfIuXikuxYUjQS
Ir8/LfEDJpHtElyavfSkYOjzthZfgTxBNfvikKttubjYOsxDA1j9SFYO5bFFGdIH9FtpI7lGCcJ+
QKzN9gA80EAfJtvOMAfDoXIsF0ve9zo4sX4Ifs7VHPH75/CVQ6lNm75vceckGF+kR80v3PaQoDoL
sLQBc/qAfsvvVBApYjVkOVSBKOMQ2A6+eKhEaPC0CuRr6m+WBMDR6kSEfNcbCBdn5OwTIHArs9Lx
cVliryOu644iyPLcXxNS7+El3TROuhOhel93shdSeXtVz73W93Cyo7P4nW/+zD4bzHQs+xnkDa3d
eO22uLd+g8VIkMRddbMXgjnrpXVS3GvGajqM0lbah9kQxQ9Xw/kLCZxxAkwcaiarBBJgRwvj2L1f
HLGNDqMgpEVar+mvoOFCFmeIlk7Lh4Z2EpIj3WmB/xvKHqmJrcD1Ga0rFy+t9csosW7a9naJin+E
lfTbj+Squ7/4CZxdMvQQK/0adLRGX2bpjw0F3Zd+ZsC4Zcvvig1uhD2m2zKvlykvhHIWqSEdBf4S
hHa/So/eF08makRe+wwDkXlgPT50nhTEx9mdnO5lvtOdxE0D9jsVjsOL1IkzWL1c02qWoMeKCqCr
CTgNpSq4YFFkQ1crdWEUmVG1OXAgpJMaDK5xT4OVcatAfTMJEGBhMyt/0v8jWmmB+aFcSIUOJmjj
egQV0bIx6U6V/Vw0qC3wapSzPqlUxuUyz9LJNMAkLMnbtn3PCmgRBm2lJXemQpAfisIXylkesOMx
GWHDWkBSfjYuehedD2roXf1WnIqP8Ezd3jdnuzgmr12QBtN/kIULngyPzmBaVl61VSOd5P4ZabJd
FpId5TuDtMECeKQQYDtWJRygEzgzHqWBWKNRyTHsUrwNg8qfNhlcVwquLFEmIwgXKGeUelNhibbg
hhfsaOTTRwL4kh4zibJeCuyAKBCjnPGJl8TUgP4AO+CvszCFqwHqDSOB9TYDO/zXakG7qwUVqa9y
0A2rSznrUxgxCjbYDEEEXDxhGqVs7XpXB8lGy+A615FEdqzRe1hx/1TwNRUH3TWCeYMdeNsMVN/w
yb5WgIMmcm7XS8vfdpFy5qjVp6hSJly9vIsWezzQLbjCPAZUIUwCAdJFcP8CA8FjKAxtFw5GDvfT
xB9KH9kT3a+4FLeN/XV1otQwqaqYJl/9rK1KKsxegYMZPurFLwfQjUQvUvRyW8x1S/4vMXyNc5oW
UloWxJjYaihBPRVmP29L+Dfa+i2Cs6e5BbSeaEKKairYpBvvwNYJwL74bkwec3KuSOkp8fwS6Yey
PgHTEdMBiY+agNtGAiN4vZBjfv8Szux2gMTpe+y4nlBYtTP9R2P+M8mEbeMMABFAGhyqCPjqIMQ9
o3uuiiKk60b/WzpngpUxTprCwOwIFifvYgL8iUUzTun8sYRHE7h6DJiBBVCOWqvASiPArUsFkMmH
jGavCYl8q0WRPyXnMukEL1v0w7jgkMi5qdUMP2xSzjWuYWrRfwolW6rxEbqnNEzvb6vEap/+siTU
Alq4CdZM+lWuvXDtSlopRkwIXPuk+Vq9bIBcZQ8ywBLlJiAAJbkt7noj8UIeZ7lUVWUYElMjwIph
QdaIHiigClqQm3XqPe1eRjAJL1K7a4GCfVvy1Ud8IZgzTKZS9NFANQTFylPdM0drH5WlDMxF8MYE
F8oX7yIT+WMfQg7DaMswYKN9UO26GPxe+TEuD7cPdb0x830qvmZXpD1JawvSQDSeuwt41HbJZj4W
p+he8hCLdjbKPcQZ77Jfi2E3b4kQWPuqBb74BdxDJmPUDIsMBZJJ7WkYS1/BOxLQm90+qX41qbmQ
wz3ZslHlGN8P1TXtE9RgdkF/9zOwNpdzN92rUnkETg9m/3e69lzlb/DKzE7o7Gf0qSiU45CaQQn0
sDB/aMqTYh6IpLtVqvo1waSADis4/G7StzIE4an8Mi8d8LfQEbVMmyiDrVR3DaLrkbwz5vfS2jWg
jgmApHwGQnc/uLExnlWZ/o6Nqgb7lb6nw3LWJgCcFloJetXXXBYhdYr0jLMUs4zMnDS49xWTVYpe
qwV7+0OxW5bIKyXrfPv6r3uOi+vnckqiFDJ2RPBuWQ96HKMIYgf7dhtgS2HIHtTKn6qL/DK2RaHc
VYN4IZcL5cZaHpZUXi11qe5JWW6T9l5JGmC8AZ6RgoNVmQUmSqTQXEQ3sXyZyfqApbAPMEsN0LjI
L5mohHfV28O/KoqJfyqPtDoVulyr0xidZbmwtfGFNSIomqsHuZDAv0wpQ4sfP/6cL8xOl4c2fpNE
gO5XE4kLGdyrNEZTD0cSImZZzlbXuhpRvFEDeYHmqOM6Av9UE8H4lehYnOLTfGysSMOxFvNTRu9A
U94kgOrd1verr+viXJy6K+HSDqyS1nnsAe++sudedzR0KmtK77Rp8G+Luw4PciGPU/M8TmkxGau8
qj+Q6g4z279Cib4X5a9pGDdmn9sA+LYtrGXRQv5Y5lq250oRnPrqY7v4FZzqd+lA8pTia5I4fC9V
6pIGU2Zwlui77WgCUgpsnN8+uUiBuHggjOeasCiOzpGRO4DA2dTqtkF7V4otpwIX5cDas2Y93BZ6
3W1eHJQLBsCvlM9TUWN2OG5BPZq7HXY+bZSK/KQ2Aixnhpgpm0HyapaSrclT0JTywayAZRapftsM
AA/VWxuwZ5syv6uH3E0m0RKQ4GK+AqmLwExvi8gscguevbJcxQL7VEufk+TcKdq2aV/S0MLQm7m5
fTHX3pYJ5BKd6hZGgL+qXhdCTYPIMw1Lckrj0TMaRII1+o6KLPjoV9X9Ug6n7ktWyLKqJtF5HTiQ
7NYpHqfNSuFebotdEtsiYCPRuTjF7mMzBHZJFp2VVA5qNcGeTuGGaid4P9e+2eWxOGXuM02K5xli
OmyoWvp7A07fOtr3BRaCjMifl9HpB1G5V3Q2TperSCtLq6nJqTfz3RAaXjQsW70sBCbqa9iOzxQu
Dsenp3FTxvmiQs64M0/l0XhXfPAz/Ir/YUhRztHOQvdpCo8z3cSbr2DAFdXsBSflB3GyTiHW1Ffk
JGtPZkL22pi4rAsFBxVJ4dzmMOvj3AKs6aRon0ae/S6G6EdbMIGqXC0gX14n5znlSoqxVFuQU52r
D602b6yo3Uxl0XrZsDxGwFufq2GLoPYTsev7LH32A5ZqgecxNCBuwx6WW1Xm3aSWW6kN/SlsvU7S
CgdNaEz0FX6Ytic9lXagqfJu24hrrvHyh5M/i8FT1VGmU3wFCnTqmh0UxJ/NYh3VtMA8j4jPZf3f
bmnd+rUuLJLeT5M8lA2uKZS3y5h45vx++zxXV2wvD8QZo1YqjVEvcSASsDMaysztXAWERJVfOqCQ
e6wTzLhNHpbZKqxfizDQRLaQz8BZobaNWsAWth5Gm1Vv2awocwvgjYiPopmw/yQwUvwIjbKQmUUJ
bjRjxm/FyPwVfm2uNz3AixfA2TT/xLpgkl30ETkTNXcjTcIIbqWX38Ku9bR2FjxagQQ+6x7L2sJ0
Mh5tkgIrutb0Y0RFxM4Cw8Dn2kmdGfMCHqlzpMtuzBR3JJ+Aj3Zvq+OqbTcUnp+R0cEGlTVVigJJ
2PpobAGVbZ/UgFQkgyCl/uJCuiWKM0HLOBpZmUDxUTxobHUHTEziJB4KcKU9/6Q/0XlF/+H28QTW
g6wf8uI9G11ZgoIUH8oYlkNS/sCHOzIYkv9H2nVsOY4ryy/iOXSg2dLKllSuq6s3PG2mQQN6z69/
Qc3c2yq0Rpg3d60FBBAIJDIjI/BelkT3hWhTcNiRzFPJUgVjzXTcZZIUqjXa0u7PRzQGBx5J2Vqz
rWENFbM5SFYW1JnI9eFm3+0VQOlc9BLFkjVr65qtypADiI3wIFXg/kT8bn4es63kBDDBjh3bjZE9
Yw6yk3r6NJn7kXR/8jFEaX7RUeADnbiMqrbBga4rlMrhGdCg+XOiouY70TAcbkhWPCUawcQpeFHD
EO2hUPc6mKJc9O1vqJmQLzCIrdn8OWhjtag1DKOH6gxWS/yO5fRsMFq6FgrFqx2dqKTwN2fv15jc
OVD0Bu6/C8Zs/dV6z4diveYtGyjsu9NPNTALf6393d+rl0LF7wf+16DcgaC5GbXKepnazxMkRrvB
MUCa8uh+SDBteIyXkp88DRBP/2v+9oOBmwh/Bnr7Mw0z4wd1M69wRftJuBzcMdIgBEqnDv8Ml4Pm
tslFC+XyBVAdgH+PM4X/oFh1+yr8tR7cwSplaPMS6fIR8q8qCfpq9a8qPBX9H/pWC/V2O3efu8xw
zMlbciiwqo7kKYLc2u1d/utfcIdpaAYIINuJfZp11TMq2x91kL8j5t//+jdTeEjy/3ebc6epVboK
dpGXNYaTAyQ44WB6iTeMtUspeyXLpmgdzfKasBe8K2+We36Nrcscg6BS+7jVGowt75qXVSGwc0go
hcaeBqKS4N8EVP+Zp85n1rQ8jvKsx1iwHpg8vE4gZB+ue4nA3B1kIrEiwX0A0WXuyTAt1UKa9VyZ
FmT1C9uFu4Tg460Y9PdHF0/0j/dmY8/KbI2XSS2NlyxO4VHfdieXZBviloEkDkxvRyK/1pGDKKvR
hrFMMWTrA91R0HiBft6J+soT6D1uvDjJu74RN5sIsECXOZRSlyWB7jLGhQgWvMTHh9qN0d9iOP0A
1fjKLVxhDH4fCNBX9nF1zQoWi8sKBHKo7mBXogUGyKRV5xhe5w/+7DVuEyLjdlgr+iLwE+0eDoVY
wloIf2G+bACfRkdiQhHE38IjwUGM0upFVRuY3xRUAzwb3ZVRnoBRrrTBiuhigcCbnKHrE8+hja1L
lmLmLUIEf/RV5hDi112wcqMyfMrkJX5qjKD8AbkHnMhAxJC4j6k6nz1jpGXUGLCm0iR542AHKiZd
1T//t1N5gb2raLavjaXQUYUB1KAvqhrc6kfhTZuViFvbW81w5I3oEhfslgsB42rIts3KqDbxKeFM
jxwTFLmeBZMSrR0HNSakPdS8wqRav2XO5IHZ1i3PuV+GyDtAqu5QWfvp+A9O4QqTdzDuAgxXU+sH
PW6aBQOPLmLp2Nf9aVNsmAOeJGQWxbbnN/XXrvbo5ca8GlCD33IC25h1pjbisNqd4Z+JKduOeVqQ
AehDy5tkN+2c74u7+BQvooG9rUxKMezdzElf/xkOg4yETku6IjyYM+hc9qZAl7djgbb29fYCDPVP
7Q+k2JjTgEyznllhUCq4ZC6c2av1kCEdNs9gb6KXmWDuNWCC+isEmtEDvRD8hEOuyHPvm3PIJOUF
paN9+ebYbPQpf2h+6D9pjvsNqo8uirgRNLzcuHXAp4p90Wm6fdkQAISqW6b+u0+JndUwBMT46XbS
DmjkPA0omisIwJ4kPIcDuIH/O8C/GpOb8yS1tToWNfzzph4N/HBMnz/dP8M3QeJqBA58S0qWgjYA
34WoG1BqvJwIoG/djb99t/+O8JsfSQnV/AR0wTV3QMrBRdObqzTtPnq6P5GbWHQ1DEdYguBUVhds
XSp4Y8sQHmSL35LN/UEEm4Dw8Vu3JB2Z9Mo+dTZ8TB28i1a7hwT9hog7Bj+LQ7TnZIEoP3H7yF/N
jkNa2hlWG60ReQN2nvQdV9QqAdmtMJs+NBsSLr660fz20MDwAfeYKFQWrS4X4UXEVCZLw7wb9VOc
nczyQRXJSIiGWH+/gpTaTlRY10UaPuCxzs427byeLcH9D3h/u5PfwjemlzJT13XUG581jdvJAsko
0XbnYjSqorepiSXtFHUwlOuO3QjruOxrlYrk1EVT4bAB3YSqHhOcq7mNMwektMkUkrBuMpDB0fwL
9IjMwYMxwAqRrBF264/VD+l77K4hduYWzMltZ/LTzTu6qiXiaC5Km3hZDOFKX7//0QQ7gw/RDPT3
qmWCo93ATCyGdHGTIuteC6IZ0SgcgPSLHVPLxBZP6k99nIatXHuL0QiygCIE4aMyRqA9360nWQ/J
Z9mHtcW7jh6ScottgnCBvYoeDcIROewYYHOf2j02yuh2MEOEPcymDVcdgER10of4KTt3oZDBfTNA
+LVxLn/q6jQvkqnlRYFBW5/0sHyE5EgcVH5h7A3dHxO4tHShSCdDcCL4IK3XCEoHE8a0dHtr6lnA
ksf7O/FmB9LVebj8fjWtya5qYrYYYgimoBmcPPdGadVTv1C5AYt2aMC/DB9StKKiyXG4osu10lo1
Ro5HKEIPuROljWB2ohPAIUo/S+qkr0MoqraXdQoyLxiQloCVI8KUS5Xtag21hkyd8ud+hCn4HsVh
Kxwtl0GeCM0iq4OR3LspcmgvcjB8kiGvghhWHEavC3YnLrlcuVd/o2dKS1iB+6Y2qAf6JR59vTvQ
yBlZ5UpzKbh5blfFf52Iy+9X48Us+yv1A7WyEmVZV/drl36xJKf7Zq4PbHd4tALzJ3HnDRqSMOFH
URghgoLLp7n6D5Uymw3KaoCCxlECuM83L/Bnh+MmSgFIy/smzDiEyeTb28okcLkxFNUy1t+vBh2z
tGyWfvUqNslmHsMoJeGcivjQNxMz6Mf8zyjrvXw1ShGnE3hywNW5zf0i+0q01QEXau2+qVuIaksP
ymAiML+9h34Nyh3KqkkoldfURQxTG+RKihIsUNUrn9owQ8OToRdb9QRP2+r9z2y4KCy7nam9mjV3
ZGcrrUlNTWxizNruxiddjty6zjNHVUavzQuv6m13UYcw1RIfKQiXSXD7UJ9QnTwNJPfv4+Olevr7
ofq1IFy8MFDDgrd9YZ10q/dpbxieZS6ao0QW3ZGlnMKEwfZ+ScDb6sGtcqJEHty+Hp9hM185pItG
V2ri52zstwV6aseeeFmL0oqRubapQjG8f4sLy0M18mWeGGx7Y+V7XLfOCNcxy9K1wLbb2WE23Zpy
Mjyy0YoDU+1CtZ2+KnHzpVrCKKpXwsSTWagwV1YFK3CTtg6K/H/2Id+HO1rSZA+gH6OC/bh0y1Zi
JWivTeYzuXIiKjtZaR1iCbkC/d9UB65G5gOYESzRocRmZBJe/o20lQ1QmeGwcv8bCw4aL9lHzLSB
mR+G0c0KTtQQULdHDx2yYSJ/MotDVr9LlfDxf/v2+7WqXAyjjCVr7RrBmfY8BRa8beB/dule0jVX
Rs5VLD9zOy15tZzrX7oClARmk+OEIgvMtI9yahxSuFcpn5GD9ZRR+qbY32gLRackdo022UI11YlL
xMb1p6xnQdofLXnc6Loq6Ef5m4fgr4XgwLSYVHMxRvwrBHMHhHNQ3YffHqq6kNuXAOTxVzu0fYKm
89wj8O8Wt0PfzL1drQsHtHXR2CNaT/RT1FJ/Qq4l1Y9N91mTXlqKkw79utxKYGlcOxqdHHUSmXOK
tgKHuYs2qVa1hg8tNKadLt0tY/n9/ha/2Zt2fYg5WM3kMWvZusqrEy77UQXRdiXaDF+LnTgQEU2I
w8xWppWG3Q0MhxJz1T5ZTKinuh79O7DMt+X2eZEaBcOakQR120XaLbJyKpPIt6IN2ma9dsoRdCXb
BIIB5aJ8vb+ct5/E/92zfG+uOSg93MVK+MKQ1rVTHQTVfU6rjTQJ3t6CleQ7dIdiiWldYmuyefFY
NXlGKTp/opXkgGioU9mcIsB760sQ/7Odxcbjpkf+x9Ic7SkKWs1VYB2YPpbBeIBddiCukf5NBP1r
QTlogq6MUcoytidIRmGKinM94hjW3VFvo41a74dmL6nlSTPeIe13akjjFvWnpupc+yuYkRAtgDJZ
arlwe3aqOYdz3fQaZerm/le/XUr6BRR8E69h9PKoRpecuRaMYQKNy8ansOdZ2UKRS9/ujyf6+Bwu
LQWcpooKi2Ipj6q+q1Gyvj+AKNjiO3gVOpI6ZnCqnl37lD+0LcQ11vq04UhhfVBc+w8xB08QYfL9
u1RC85CGxq1TO9eQan838sgnyLdM8OOc69ITTPHmUbWJhu4LU9Ptyze9vvRoNA81/FqQnTA/a8MO
WrLaZtrnrhYan6t5WzxIO+wm1xDVHW+eq6uBuS1txpE62qWuXbwbV573tO92alD4NJCC+5O8fXyu
xuLuUFqUZWbGINQO3Y5J+4pAfketwN5njmmj/ljVkAcHv0PeFvmjTZ9Gdh41aWN0j0tR+0v/Og2H
Hr16SfwlVT6j70AQQ9785lf/j9vJUzIbjbXuMwYB6KiJXAiKuQw92eTBbISmFKLR1t+vP/mkpU2Z
gKHVfF+YW6DhXvUZSirqmdmebboQy/PX93f+bSr+TSh5NVH+ml1oFC2WpqGQlWySHYUM/D9RfxZt
au6CnRYzoWQE8y5a8B6iDxK10Jqxy+en+xtLsJJ8RkEl8zBHs4I9LMcQtopCG+Zz4zQ6ja2FkilM
Ja5UmN9u9V/Lx2cUKO2zepxVZMzV3K0S2x8KKYAvQqiNKPgmf1jjt6JeUKIaRTCxfpjrkRVkgm2Z
QFLZRqO7zPsiEMmmTJLK6QjiTOsYj1qwBKutoL3PHtdKSH5oP2e6q8eO/CZKhP2Wg1OIImNsCyp6
mmyrOvc5s1aptAzi98fRLT91LxAPQNvqcfq2luN6r38xf0JA5v9fi7sMa8qGrJuqoZr8aqslLec2
04Yj3CecjBFfye3t/Q1044axFV2xdduwbFkz+dRYZXdGZTUVPRuPOSo5rW+Fuk/9P5LUlxUkaxUf
YtpiVtKN3BTGVW1L1i1FsczfrurJjpVBJRZqmxn0sr52L/Vuva9rL/bqMHNX7RZd8uwd9DKhZgUD
VcHRWSH3ekPJ5sc/wEFeEkXxahCSnntYGCFWDdBBNWVGKFjfdWvcG4bDum5KIeWfF8m5AW8fXfuL
lz+2D5CCC1C+d6NTvEn9cWP/HON/sIFEc+TQLo9wqtResU8Q4PSt1nxDP3RQyconwSR/f6B9XEvu
fKTypJssp1jL8qFGqnEuRiehx6kpvdmofQKx06FiLjIDQVnmbpkLo4jfQ7EP/4DX2qjrPktTJU3R
qAD5lvcqgCBa7K2BkuJCf7f6kr6KMgSiIdf44uoWyxFrKjVIwGc1g1rAIDtF1ol2zxrb39k99rrw
V2NQSWcVoAHvmGO1hYctgv4KnC/1L2KUaEo3srUfl5F7axRSMXVab62e96u3pQKBWq/DLTlClcXY
JEG/gXDg/c0jWsb196spJrampq2poQhGT1XR+FbTC1bx98v446S44KvMcgJDnzI5j+q7ucTBZObb
wTYDBa2S9+dyI4PzcSgOVOBio5kwxFtzJevlVMMts3WgBD249mP50p5hl+ibZVCVgTK6ZiqUnBEt
Joc20K4Y+6FTk7OdIKnf1rBdEgluCQDN5jClJm3dTbmcnBcDoJZNfhlJIdpBQyspYL8YPY7tS9+J
UjA36FAfV5aDGAYnH2kw++Q8hzA53BXoZfBxxpMMlDYgynH8Y1X7ns+GY4cQQHmd613xWkEq6lyK
OkTvo6rF84WHpGWS1XbJWTI2xDgV1kOifru/kW4k3a6na/E8YbIYrBlKHawPkIQdiv5FyOC3xwj3
Y3sgnyKn21krtIXFaxaIE0SCjWzxrJO8tZsErbg4M1BUGLbtK4wjaghTbOAH69kXt0/4XkxOeaL6
Rtven/26S/8e9SyeT6zPemdPVpae1VTxJYQhbWP6HdrM7UkJVU2QK7qRevu41hwCNSnt5wz90qfu
8+Tpbraz3sGSDhXfevsHK/t7CP1xNA6NLC1p5apEQBAdLWxjSOTjpVu+qJtWINdzoy7wcSQOjLpS
62RSy2vznhag9BeqP6JnI6hCa/mfMNySOdjpZCU2aliKnSP9vYW9yaKIWNCiM8ehzmCZUbX6eUIU
yXSU5B0hq0NNkZ30DeHNj0vGoUykkmqMF+A3fOseyMHc16/d2xqUllugdhgfi8doL46GL32Nd3Y8
zzcpq3oY50hL4IPUbXXdSWCgYL/JmaNsJi927WpT7lIv8th+DCZf8SEXt4me2GP0VjwmgQIH3uS7
9SZ5xI0hpCMm9orwgCcT28NidSoj68KY6Mfw4+fqW/bH2la9+MzHimy71/SYGm6/FwYlgm9/Ob9X
EQLcmmQ9VxGUgN/h6HPkJIQEWUodtYG649IrcOnSjkZdQpjsTO3pnJep00ZQ+yGaE42igsiNntwP
m4TPWMXJQAaJYC+ur8Hya/40T94Ylo+m7KxypouFrH3/snxJM6d7FL8KReeaJ7oYRTqgBrvgBoYl
TNTI20RZnGlKnCKH9kyteemqB6L2LhVJOgmAmae7jCqsWevZsE+FDd0xGiw2/Unmxzk/JRJsWu/f
AiJc5pkvRgLV0Im1ybmqas+KyOdxkN6VZtiQiDmdhJuploEF0LauY4eVGQrhr/f/wv3IET0BH2PT
FMQ9OWYIOnpIoRt9eU6Ml7jcJVL/fn+g3zIMH1+j1uX8Xe3xmNC+N1rcQUMg/4QLAxotPPnHhMQ+
Wrv3OylM92K1X+FO4uBOXbKSjgxv4DUbVgTdBiWu7VraVAQ3+u00w3+f+xafqCKj1BTKn89gWNKA
v4d8a+oVb/ax3aob1WlCcR+j4Ovx6RNLSqsiZlhT0iAQH+JdPMN6OWhG0Ta5iDvcgW+e5EI0YoCz
GFknFQKlQwbTl0WG30Q+e+hr6d0iGX4MVn9iRNmxnm4nFnk9PVZD6ZhN61kE5pBZ6yTDEhg6vOJi
KZTN7jCQ1lNY7mha/EPXqQ/tSseCOpjCnII8WkvhlABE0wCp5v5u1EQrxz0DjaZRs4qpfz5jdLeA
hVCM4J66RevGz8kRhvOHzqHOqmhvbTMfSrQRBFJ6zwim2pHO8SveNpnqq5ErBdmn3m3fpK2IFSD6
k1zYBo9UdaggToSQIPKMAUUm+40wqKInInV5wQWkrr9fHU4y65k9WliOuNssTHGMmRwHqfpyf9Vv
VK8+3CsX+ferYWpIwuEtbK2rPnjrAcHzO8Oy2uEQzvtxI1pA5Yag/McROXwb87rTI3Og5zja2Vnu
ZpQ8Rlq90Y03Td/bLbxZpWE/GmjFhDadTd1cAmcrQtdiXm6USPcMizlKYe8nyXyA/3sXKl29s6Tl
nJTzru9nL2GyX83vc/xUsM+4q7xUtj+DNrPRs+jZ1OSNndlbmaFBfBkoXGGRUZUN2MajSyn+OdTz
s1pZTmTIXtbLftGUh3wmW0VDx4VirvVjN8pn1EckpJx0vA/m5HXqoIgC7TfpGQ1IRV7um3Ry69H0
5aKAYPK7ZaN42b3pUIfToieY3bDoNUq+Z00Ar1an0Eyvt9EE2p1oBZtYK2ytbRW/KGDowUvbTyTD
r+rIKbODlKEe9w0KUc4ya14O/S2WnS1cu2wxYMUawijdMbTlODSlnxc6msxc3dinFYpcG0s+Zep3
Jp+rxpXhzlWyztXAoem6t4we4uZIQWhgvUebHxCOpbPiZ3PnV8O3Vj/W0VtnfzPSHzMUgzujBe+q
cDML7J9MkM64yObcwzUu6k6Q2deZiSO2khKarernfn809+lnZu+kagNeVae6GLae3tc+oN4D4BUO
HR+W0W++0PJoawFh+yaE+F4lZPkJLxXu+mKjUS6l1NLzEDTbloUpdAdkb+r3NQgp0HcPFDSIwRNX
fHMKsIfXG2qmiCaDGiVngDzwWffxJgo18gLhVcE3EIRcl6vnChR0u4EpvYUQZEpeoVr3OBv6F4Xq
2ySTQxInf/xvGMR7fSVlk0IEG5lc4wuxnQpczdoFf+MwgPjm4ZUh7DMRvSw07q6RkUVVIJi01n9t
Fmhed6qR5kA8D4L/apsmO+NB263mbcKyzv3sqsXbfSUDGndSfUwuD+TCS3bGWd2u7rOaX4XlWyJI
6ojCLY27R3Q4cSZVhMVV1DZQwQ2NmOnUBhrr5dZdlMGpqyFgMl5TmqjYLbjCLjf+1Tai7WQUyqhj
w4byjiAbYH+LLJ89N5v1BVdpQZI68U4XDCvI2v2m4BvbrSxruDTOrdUFVB8fZ6sy3GLRvtDhqZyI
a0N6bGxe0acKuYfam8bCaVvoCUKjtTUGN23MT518wm1ySMcZ11DMwhw6GIX8ROpvSdr79/e/6LRx
gAcLT03P0XV+ippvCj0YffpKEFkw5RW35NP9sUTJBt60q4116EwzoCtKmhtkvuv4JYYrHApDHTL8
y+LEs4uQLyVQeNhWoUh3TvS+4nWJGqnq6KjKK+VsdtuHIshDMGM9KWyAmKLDJkBMXqBIUsF7r2sk
FLXoNR5zLzNhVGZCjRMewYJ1FQ2lcuFaopZlUSIbJccd+FgIYsA4sgoYbxTWObcQBcD2aDS8uGUb
2lOvNP0Yb/e6rKDq+EgVImDJiu4p3vOLyixRrAGVotHVPq+dGzEapOEOmbzA5tppCwjTxgddtL1+
57d8CO54NaPemIuqoctqdB3Nf3FqWm9xaeqI5VsEB0fnoI2xJRtmucZLua4e5A5SBLHmxd0BKiYh
vNs39z+xAM30dQdcoZkuVayq1bUGsYAwEkPvWCPoFhNJjoqG4cNjjVaymQANMlROFXI0YXEkSaLd
sUYpd4IsncMcbekGi8IsHGmOAWaT5pFqmd9m2ZHmFNfvvHxWjZi4JrV1VyvqV0l5gUWHT+Xv8KP2
VXl9cWWmDUfDjAU1iNIO1Ot/3l9wEZDzDAgztbMKAXSCzbRaIBkzaPX+GrhOjvkw7CafuJPutM8S
hBXzIH1VfAS2LcpfDhWGDILzTdYM+9XXh+uUVuQmcpHQyXanvviSwkYnIvUBImiC+0CEkRfl76ux
THgrsHQARrOD6kJuNbv0royBHpT/xKJifbPe2QuEh65iGiONIP9smPupMNy6FO1pERgRLt4qSLIw
leFLtr6+ayCPeYCWIAgXhjP9VNz6h7VhQotc0bTW369W0epolDQE1flEeqYNGqUzEeavC3Nv4Tj8
qeXMQAYSOdH1paJ+mo+r1Z7uyAH5qv4LmYsPyEo4+GkVSuCFjWz9QoxnVe0PRiTS/RLwYyzCYQ+r
inxKUg3POuIsweIhyXJM/P7L2gyrnlf3MbBNQfr1I8Sq6v4fFKpEx4zDpViDk6GUIjk4BVrQneZ8
Q5snFth+4y8+7LNAtVIlT4+C/CQKFkShEc/2KmNZSqitwGris7Uz4eDsTei9WJ90Eh4EsQ/R46fS
a46ivl9Rbt/gsKXTojyGn3NyZtvqBWI7q2tOGRYne596OUhJ7CEZXGlX+MMfs9CMXJQFNjhKCex5
JZS4seRrxQ72wdTTEBzAm+wisgGRDzOcnzXgvSfKBQlOqMEDz8josqioacNaCpEQSOVTLujCFA3B
AU9cjl2n4rueWxMyP6blVkbv3b+mBFepweFM0zTM1M0B9AeYTLDcg6eI28yKozfGQzVZAWu6Q9O3
3+6PKrok+HZDq1uorra2BYb+6h2VBkYBRa/28Ocz0ny5P5wg1DI49NFMax7HGWF7hC40rbD8EXI0
rbEx7c9LZb7dH2w95Hdw1eBgyG6nehg6cGcS6CPZqj9MTxa8sZIvieZlU/50fzRBwGVwkNMlpIkn
BXFd1e2mLA7GufaqReQNLXqHG1zeqFvKzKoWHHJNlVyE5mGuqG6SW16kLd6g5W69TD60v7YWwpv7
MxQhm8kBTNxXtFDAJT21NgyhJfjBwrTCMmCoVJUeRQf0op8byrwlhTG4DpdP2INRvI6zefAbDUlB
8qDVNBT8K0EmxOSAp6GgtBSQIMALZfCq88x+sCAL12doojzLWCQh4AhuF76nLx2mWR5n5LXY+NYn
6CJrjT2YiY+1IejQERwXk4OdjnSJ3lRI8vRafrLtBXWJaqPqehihQdeUtvdXUoBAJodAMgKHwYJi
4kmSCzRQjJs22+l0+KLMJdrnv7P2kzrKIvwRrSUX/KhWytSyQkiXfBp9uEOhtAZWiRLCvwNuayNY
Afk/0OATcZRMDohqO05izbzcVqOfps5yGH09nH0rcUn3xpDHaD2ohX6dh90weAmO8r+wgP0QiZkc
PGXWFOfGhMDSkg4dto6h5ptEFqCScKIcLEljlvd99d9yGPMkK1CqXYHHwA6WiC/zyX5sHnIoDmZe
9NQMxzJ7vL+tRF+YQ6zaHuUpH5DSmHv2ULQNlPuxyKDUon9ZkLMToSPfuTcVQ91ppWkhLbSKJUAu
ZLuSofS9SDxDcFb4Jj2dKIaWZkD7uv+aNtn2DBOYUkudh9wbRDoEAhTg+/TyepqVykKpQBkMv5xl
p7e+aVbtpK3klMIDKbjHeBdNmSRRq00At9GV3W47oZrHoFZW7FdxSrYBaU6ojyZaTA54yh4VCEPB
m8TW+8OoyA6z2m0i2w4ZvtLiyUAiUSUi3wXBtuRJ/AOxJBVeIHgiSF8pWNCFXEIv+FUZR//+/l//
/Z0whDfNnGL4qi8F9r8qq9j3n+pFxDYRTYVDkhJUltmUccZl63IXfy3yjYrGK8kU5XtUwVw4NBnn
tOgiDWgNZXMU1Khvynipjh58KULpZXi/v3KieXHIkWqZFlkENzvJvhADIt2p6iAtWo6Se3+gCwXs
zjfiKfjaZEDEtytw6aDA0D+uCrD2Md4Mf4g3u+ihZHPxypyVhpqklzWkT/PX8rF5WUVRycMYrMK9
eCmNTh6IAEtwrHk2flH2aamXyGHLsRbEsMUq0lDY0iXY6rzgN4OHCEFJ2D7ZkukaUUh7EYNb9F6x
OaxIdDO3swgJtMrrf5KgRVeB8TIGi29tQA4V7QtBbGlz0Uk1TmrayZcqmwLpWhZI/nzWHaTjwags
34h3fx8KgNBeD8RVrmmsK7CZ7So5x8n0jZXkWesbBNbyXtHpUbVM8NXhdNOLbk3RLDn8gC8bZGKy
DhkLZEvm0gdfetprDyuDK9pP9kHcpyvajRyOZHmUDHGCJ/sEbB/M2JVoFsr2Ioifb66npqm6jCYt
UyHc54srVTekBQrg6doSEsJWD8lPcYf5TZy6Gob7bFHbxkZbtulZU2KfzptROdOqxQH4N3h4NQ73
ndR4Jmxu+vRs1u+V1u/ayX6oZL9WX//FNrwah/86fdEO1Tjbp3KqgriZnaaGoAxVH1vlRzLCEFmC
vEMtsmO4GeZcjcqhfW6XapSRGunq1TTDKrzFeqIg9ujlO0hLgrfszQ34azA+VzYwXZcZw2BLIT1L
JYRpVerZSyqwQLhhKI0g/2ocDuxRE0ZXzVJCjK81/EL7ns62t9BXhqyLa5ovjaod29zqPcx+J+Vl
4sca2Hczes9IdoKR0S61x0OkQPpKz+BSl2ynpYOxmunJiQH5fpPtiZWEhZx/Z5luO3mkeolaH6B6
/VD78EJ3NbisCdbudh7galJrlHAFU2plZ22ZFCnaAIZD9nVGtxDUhyCpYj7NJ/rCHuL9UjsqKN+u
KNd3uwRwNfaKZVdjd8VY90NRpucadmZGETlVSRxphNHoDOM4rXroKiJ5Hb5mz9SASSbMf54GDS3o
BD57ZhaXgtUQ7STuQlK1Qo00hnSvaUWONiDtmrUumUUTv2FW8nEncVimRbqq2MoIaQN/tlyY5ITQ
PtmB3gZJm9ihu1XI3fxZfIKY+/icvRhB9wrLN094JQrAjk/hzVSGN66Jj9/vii0Da2kjPVSb+RSd
mk89CLjqXvLiI6xL7mPSpeT7W4h29eE58IPSXkSRD6XnOp1hZVw/yEb2wnBl6NG0b2S18Yuh+NLo
xonmylNRJRBAZ8ZjWyJIkMBPGUbJcPPSPi7KeLRrxZ1tk3nyqlww1w6JdpUZSFEW0A4du+PgyPXg
QSDkxCY5KCIIndM6SNYk9iyhbph3f0BcuQevrv2ul9nOaNov1FZ38DD/VjEjB60Mf6BXm96NR8GD
+nYEebUUHD4nWjtKYwdQGWFLTE6z3/ROit5j6Nt+lgMQ+QK85p9Fz9DbHM+rYTmAjpq6yVN44l1S
xajuQsR7cGFeslXhbBG52sv9Ly64D/hs4zgtRk5hAnSCNLszg+Oj2vqXZPmBuX/OROQZ0eT4LOLQ
YpOw7LKmyARBpZj6SB0iFS6FeQCf2s39yd1+cfxaTD6HCN0dk5TW8Kdm0nJA45anhYqLnL+wMLQi
0J2Tw2cRLYa4IVVx15UECju9/KSApH9/OuuOuzcEB4JxGVNdHytQ73TDkwfzwdbabR33DmFwPx81
n9mxf3/I2+S7qxXkADHr5iqv42VtO1iCHqIkxoXT3bwNMJVr4H5glc7ytfQyz/YqTzC4ILLk84fp
qBdjOqagVTeaS+S3oVHAtILG76zuBh0BrVkVw8Gi42NVI3yev7BB9gqYnqbjk1Rom7FLnpg8fWv6
MYH/nZYEgj+4Bhb3vggHl7E+p72RIvRds+I6aA/xKdoAyfwirAV7WXAjmBwcTTCSksca+6sdv0Zs
3tKWbFkD9COCKpxoIA6AlrqLjCTpkDFVoVjYPGfmQ6G/1wDu+4snuNL5LGIqFayqYkwobssg1m03
ksywmSrBoRGcSz6H2Jhgd6clbjSpxYtf3025iAQtQjU+dQjjo9miGs7l6nAWJ97SeuPrsIFUswvn
qXwM0YonOJcC2Obzh1FmLXFmYPEiJT6bJCzzIAGDvBojL4Xy//0vJcAdi8cdY0S+sp5WgfklMFPT
MyO4FOZzEBH5RGP9VNjzH/eHvJ1j/oU7fOIwZ/00Wwgk8KgctuyUhOUBXmbgiAtVnm6+y69GWs/D
Vaw7tl0vkwbvSgpP2OmZoYq/RnkgT/wznwrRhuQww7QMOlo9YuvIqqAIcVQUgR6c4ADz8lxppZRD
N+IAdxbc0Tb/R9qVLceNK8svYgRJcH3l0rtarc2S9cKQZJsLCO7719+E5saojelpzJl5tSJcDbBQ
KFRVZqKUA1BCtuHTi5KPxJ8gV8KfI4QKta1MauUIf8pmWtkgnzBOXeh4/4z8UuLyYvXQ1LPIoC1S
82rGTAtoCW3X9Gs387X6R03eJUvjXdYrSxPrh1ph6eB+QQ+dJGuq5T5Nb/ox+5VG8EH3WxJ/L62w
HYp/8+lsTSUWtDxcXQT1EyOm0FQYEOSVOZiVNkxtUHpZ5oYM2+sLvHi1nlnin/bM650EZAkDnfjs
jrPLIWlGQfYOiLnk1rr8ij2zw0/fmR2VVlHf4xZHbBxDp2o9Blkc6i++C12zx/4R8JYY/ZYgCf/B
gNJF/zwzLgSuYpnieG6xSC6Jmyz77kcKBacaPcdeB8G8rPp78WSfmRNypT53oqgoVJiLbiYT8+oK
C65/NZkFIVblC7LZic2wYEw7e2TbzJXUUi4H3rNFCOFJn4kB+WiUv/RsCKY5wfGavVKnIHvKjlW+
TqOjqj4ojQzbJvtWQn5jEQ1AHIO7fjiHShdymT3DG0LN8sYf8tqo1DGF2KX1Yz5k7NPeGHbV7XJw
V1Hp6y0acVyIQF217HV5Vcp/oJl2MfX52uPPb3B2KMDZ2BIlwpVjkl+Ro4SK1awagMGvO8vlUbUz
M2JZTAHpEUYL+MzGsgKVfbGdw2Hr7jmTnmr6zQb6HG9F7HWvyN634HeX2L94EZ3Z55/8fJksSQlr
NA5fgCQd3RQn8IVBmbRfVc85+lnur0TF4IHsGF68KM7MCiHHpWkzgMI7O7ksB+Mq5K566oFzpkgU
30y/XV+kzJgQYpTUaapaQXwDo19AKabb221Pm++03GqxpNB+OdE8W5kQYHRzydWFBxg+Rla7gN2y
NegEfs1B52sg+pRxasgOyWeN5OwLRn02lw0Yyk7jDmxFh37dPpW74nbaG9vJ7w/V/XJTO177LJ2q
vphynq1UiEJNOZVm0+MbKpsehHPRbjhlH/Geh+9+1bwBX1n/wKNzlfsyahnJxSji7CGg2iQLXzKE
zKBJ8kc3Qz4hfJlI62yFQvxpp7EGYzm+JZ9HLgZfZztM8K6BcAqj5QFZhv8PuqKSbRVB9qPp9Mxu
sa1tCCKbb8oLxem3Qt5xG3AnR/G6Qlk5RroTKEH5fv2oSC4vEW0PKBN4BvnlpQH7XeoknCYZo40k
sIowewpGCK0qcRpBcmkZyWks1Nsql9HmSOLaZxH57FRYJobuyYKF8F3U6xNXMPgRLRgEBrE/n7t2
/MYJXOdF30ilaHnM/Ete+uU2nzCMM9u2Obq6mSOmjr626vgw6R+YLBbvGb6ZKpt6kO2oEHLYDMy2
o2CtU/pWWLda+cuSTU/JTAhJTZMCqmEXWJLVmXsNYvEpZjvn4uG698msiBGlMliSZ1iIQitYeJqn
1UJl+dnlctnZ5xGymCx1FNPAvNkJYib5od11AEXPT0Cos5sJzD07e60exgegG5raS372kgeZzDGF
mNJMU53pOdw/G/RwtmcQyG0ovwAh83B9NyWWRHhz0WmDafMsMemUEIVJz8A0asrCLJLlo/y2vuLw
Iry5ScCsMqOEA4cfwwV5DCQ59hOKK1M4pDegN5N2vySeIiKcXXuyUryOkD/ckmJ8cml2Oy+/ru+f
JBaKmGYwkNPaHLF/vWV40CYJ+kk2aCq7YUTwsj0meatan8G+fFOSACSXt9MGpAirOln/IUUs65/J
liVEC/Tjc6ttF0QLYBJYt6Ou5JkgMyDECpIt82KUqG2wKV6lKTJ3sIH/t08jBIrIaabRpAgUdv2Y
jo/MfLr+/19uLH3FiE+qr7MQvlSzVjopvn0TTEFxQrwDcscOF/D1AccSqht8Hen0n8yphdBQTcSx
kBcj/JGfzQzyVevYL+n6+tIkuZOIF2a1nTSmgc+ff06C0DVE6Ff6XorBkVyCIlTY0dio1hNyJ76D
GvO7EzS6/HQLnVUFjJbSPPjy5hkgWTZsPENFOEBNVNUZKb+hyp9J9L2imxx98et79zevtT+NiJ04
p4uifHJ0BO+troQ6CJ4aPeS6hjEolz20rDBjT6swwb9/ao/JGJgkixSbLYPbQUszJaiDTmXoDu4R
U9Mf7vwoWeblE/y1TOF4OaD4L1XdiFGTUf14k/jtennmXVWyG46VP7/LvEVmULiSlalEQVTBvhrp
DKjUCmTakmtX/6wG/vWS+lqU8NIeaaRkEyi6TilI52z73alv6ZRuFLJ3o7c51/0qazYY55hDtRkG
L6N47JM2Hv2aLj9r26q8pevX/MZGCxGN76bMtlWcrRq9240uOWngkCHAS2MK5knTwR6V/sqLbZtF
K7NQ/MHRd6DXwSLDNDIDlrenmQ3HaTTWPeh4FDzx1dp6XLL6icwl2vPTlhHHX2L3l2Io6NFH9KV2
zDXh1PAUvLCT42ReHeVhpNurQWFbi9ng1OsfmnLRb9q0H33WAKI/V5jo7zO/Ac+M0negfjLH2kfu
9tKAgqEHH2A469mT43xbUiVosmxTdlEbTASzR2NyMxoPLrhKx2WvD8W3jBiBGwETjsZQUJUpoEQp
iBUW8HnGIK6D3vuCnYHANeZM/Ba181zDDNhdnDBvUHfMwCQA5n9N9AmL98lKNlCcZQQUPkMPxggT
own5XoVe+9zPSP848utRH9IQB9vv6oNedmEbK34bT35D1TujcP3UBYEceZvGnZsfamPADjRhmj9q
9rIy6u+ze2yHGaqjx4lOW1M/pSaewgb12xZM99YcNN0cZAXYX9o7tQEH0HRjNrkfu71vNaWfQXM4
LV5Y2wRprHhLBtTiVGEcy1w7RvGKUfR2M5TWt04Hhb120zhgQ1AA5epPczWubIwpknR5UCGwQmIj
yDt6tBNoymX1idUbtWlfFv2oxrck+taTaGXELoSADxlUsNrZ9hPAiGyzgC84AL+5CzJih4VJ1nYh
2y9VMB+LZYR/zYFiZhuokx2VCg/+7mlBKps5yCrndj1Bl3AxEn9xQyNOb9SCnBJ1eZ27EdzFGyQ0
wWTrYQvgvTuTsMzZzahla0c3wsE85TnzWY6pZveRuDfFnIRlByhIk9QeVBE2sb2bHGVtd8beGT9U
DBgN1sOCdyMpipVVj6u4VtHuDuz4V8H0FJpXKSb1RyjeYONtbdt399ZwWkgc6PlLUxF/gAJzV6tB
36rPbFbgKm/2dB8XUwbsX7JF0egDgkCFZ5blUcsXr2i/l7RZA02xwxCll4zq3i7ZOgfLE2VgFU5X
s174y4I0vy+9jG2IdtC1U8XuC1DxZ8Ozrmu+qRR+57zHAOCTurvNWemhUQ2F5tuF6NCHa0DO2PkN
5HncGKeJFqGVYNrEiL3I2DHQVqoTMF1L2XjQl1oPdbupRiYJXn9TVPqKXfyyPUtHcsAd+y5CfGzD
ZlvHYBZlwFodUA3wtBsgiIPE2kjuANlVw3P+M5NmYak643cAv7+xExBHdDxj9J0Apzv35hXxOTfn
msmImS8PNkMp/f9vchF9FRHbpMncJBitL4+cMdl4gLwkOn0p5hdkVazLj6QvY3wbzpYZ9+BbsPjN
E1nA5SnV8iNXb0l66LuH/7ihQnbXEdPVc3SP8EjSd5x+QVNBvvez8/AZUWep8RWlpKv8I/3lznMM
G+zLYGC3xIEXdWoiHHnYRI9gWamhuU93fKAfjQ/wmIEDV/a4uOypZxb5TX+2n0O1dAq+bXyiXnVY
giLIVuzG2EKbdVWi/e3JZrEuQ+zPDAof0LLypHQ65H3TSluZh/EmfY22ZuxNe+Wd7niXwMn9OWAr
Q4XwDgYlt+Bp+Tc59dlvEF48neaqSl8j1+WNcG3Ptap0FD5llbPLJ+PMjpCXMcXNMjXC5k4vQJv4
NCyf6FoB+ebwU/7ElloTkjInbQ0ztj4dlg+C0RAcepvJb7d8DKyV1c0vpoBnaxOOR+UW/180M24I
weL6u/4mQSMC+uegx9zFIBnay5xHYlMcbyHTOKbgp8VbSFd3Pck2hipj4bwYRr+WJY62DF2P3Jbx
Z0kMVdFvWnJXyVgmLhcRzmwIt0Nf09wdCdyvAwspXo1evCH7KLB9clduCQt4AUYaWi4238+MCveD
049TqjvwDu7z9U3KefsDrsIkGxC8zG95ZkkIKUunUVbw5eUHbZVuyEv05LxyEArdYeC22CIP1rdc
B7nd8h518pTs7DdzV67mffl8PYjLHEYINk4Wa/OowmHmvH/vdeuhLSXFk4vP87PFCqEkniITyGMs
dkZrg2y6DVm323+gxslDxZWbwRFCCamhNzUb4HFo8BbxyrcO31Bj3nS37tF6V+60ML9zA7Ynkif0
xfv2bH1CUJkr4nZgwkQmQx/SZY2iYWh2NCR4k13/VLKNFOJJ3cyEVDM2Eorrhz+acOPhHwjWSxYk
jrwUeJE0qYIFJSluPGPXbbvPFionrokeABivtxm4M+3g+vJk0VkcfnETmqdq97m+Dm1xBvKfceWi
ZkiDWHqtS/xexMwpzYQaL/9qHXsyCiggpZKv9dn1ueKPImBu7ApHaSdYMNZlgRfUQQswy6puXo0F
VZY4tIJ5xRgSeiAsh3Do32MUW+JA1k2VLZT//Sx9cV1iOGzBrqZVBjKHJ8f6IfluMn8RQojlxAsr
W4SQYUWyp7hcW6gtumEXmrulXbmAkhoIpJy+W7Y2qcsIsWVWtZFECkJ2cigQtJd9urZvFp+zfHHG
L8lCZVspRBi7SHWtjLCVEDeH2FtGwGgA4d/YAwUb3BTMW8aBSmnFLsP8vwKMqGwzG21Tmfzcl7+c
uzZM1sQzdq2nJQc+yZ768woDTsrd8A2IaoJxfek01cV547MfIAQeu05bPXXwA/g0Ff1E3qOwAHGH
8lY2RXF9i21Rw4bl6dIa3Ft7/XsZP0TRu+Qb6hdvCUj1WcRCNVws4vZJFzVai1Npes6dpnvlLg41
VKo+lrcWUJtA1ti/XHd3vgzyH3R2/qAK27mE9xnzA2TWu8N0iEBI99TtbXBaRh8mHp6P7UMi5Ta7
fB1+2RWymZ6qVWx2VX6qzB8goQ7GJV6zTPHMNg7GTordvfzhvszxv58tM7VLqD/wwYLmQ4mDWcPs
Tb+eNtWeqGt7DOzdciNnh7oceb6MCpGnS0mkJ0OZnxT1MICpmhortYe2POkkwfxvAs2XJeHoj0pW
psRGoOHgeChZrEAF/AnqBod0sHy/7qSfTvjXq+PLmpBSJE1kkrbscuiO2tsBNah2BNqrdB5opHr2
+KPXl9tBDRUUFuMyWi9RtrXD0Hb9bRVCc2OY2LpwxxXmznPluTDeIAVVomNVmo+5/T2p9TtM1j3W
IEZoh70LnuzZhFKI9cOwnGPtJOuCfO8gTgZunypCPbJ+rJdMMnL6N4/cryUKMaWrWGfkOpo2xnr8
Fmd+f58bfryfn5JbgNxO9jq/txgqXeGwxlTI1t7ipSvNOC4XE/78ESJjY+LqI1V5xs+7vAogJj3F
MEUdkOaz86G+2/+7ziuQfl/RQORtLDELMJLi841RH7V9s+EUJs2NbFD/MpTyzI4QdYwJtdaOvzA4
h6/6pLphFhDQj/s1px8PtdpDoTJ+kO2oJAqIJI50tCu3TnmwG5JQTftAbdbXz8blSdGzlQmBJrEr
Tc1c7CDv9vFxzXSrrPWNPHGSnXkRYV7o5aL2vA7ThiXEbDCWhSdh4xVKqOIBKseN/U3G+OWOQjZD
S92qC5AsQEtO+wDpKtof2RZkf7G6aSC2tqG7YRNvzWaVsEC1N8mbOXvWCkWgQJHNP0giq0jzqGoW
c50EPyU/dCvVXwL9qUkgI8QFA9tH1E5vc4xOS/O5y5nG1w4IgW/sXScuuP/0YwBwGRT0ogMkvueA
P4Nlziq7mkU2x7abHJM0n4ekeFwOvCVubYc6VMJ2xRkd2wen3IxSMUQe2q5EdxGfbqapbs0zbuZh
SnxzQRQ2UFsru5Udx2GO9gb4ufzZurt+cCRHU+RwVGd90mYHW2uSMjDRmarYt+sWLs9tfh1Nkawx
T4bEJT0eAok1okM1hiCWD7W2PQ7W/WyNnp52Xq13vjW8ZKkROLoDqm0IwNICbUbVy9yXenm//ptk
qxayIGgIjbhN+Rnm/GMxGnNUNpd3uWz0p8+K5I6OkbdlD+Q0ykbdNgcrpxtqO4KykSwPl61FyHYm
kNEThb+PCRs8h7Tg4dte3y1Ncv5EADixugJjSJ/XU3pPgnjXrqwXjreUP8D5r712CoSMCvmJG08d
nCVDHJtO1biA8EpWq7w83nDmkkJA6bq0qpiDDLELbO+1vGchG6EVkpb+4BkeH3DobiBWpPVB8fPf
8fGeGRdynFrFcybhj5mKZqFl/awV5T/mpeL4Rp1Obdfypxm/58c1fxD+sTDtWyMFrUmeFDb3nrMc
3+5qp8rTOj81zZ0d2d7QtauUGl5cF74ySmHbEg8RYdR9lbBi6rE28ORYXrNF05JOHgIFZPQWEFOE
QKaH2q0FuFkUXD8IMtNC2EiybFhiC6bdqQjtfPYm8ph2ksghuWPFriBaPFU383mi2OzDvt72KHFH
hp8tspRJcqptIXAAXEMqh31uJJjzYo/uXLxdjNX0mspLMhecRFcxOmvZjks0V5xagmx8yVzVpvDI
G3OF/nc8he0Tq6HYzIE1EE/pfNc8pitp8nnp/jk3LR6GRNMbiHTgTTGa0FZYcWVq9M6fMefQRWF9
eDvmoa9urBgXgeQcXgjNv1kWTwbg2NOo0vyUshEyOMnjJINXXkgafrMgJPRzaSKzVvAkzHSwy4y7
FPQoTcw+MrN/m2rbV2aIcjbl/+6iv1kVzsGgF5OTTRHFOSBB6VnGbkiSdf5vph9/s8P39yyylCQd
daV26KlWIavlfJD66X8+0L8ZEI6AqkRWNaCrdBrQajGyQKM/dShTXjdyKaH8zYqQwFcduKJMlYPY
b+gR5E0TMA5uuNzhhqsAdNBQ4AXb0gKJbdlk9KX39G+mhevUGnMwrQ5xfioO9RHTKoXmkX1pePRu
nu/IO6YVMeCgBlr7ZGAc5UF/N4ZVcSNNqWVuKty3kWq3+VilOU5/fgJTYe11Ze31qHSBTwQC8QGN
A2XeOe9AuGV36UNWezLKAmkYEK5dUlXTkPVtfsIo2RCgUFt9b1/xeuneVQItQM1nBOQRYHz5/g9q
pXyBQlpz/h3EBmwPORm1qYv8s6SQfW/vgAJrb6a9iwk9v9w299ameWUPyZ37XVqfloResTOrL67T
Vg6G1lvwNMdBvrVXHLo0Nfj4iw0wMeKvDoXezLckx0tmWYhODksgdBi79JSZH4PzYZjuPUJxaLaR
R9Pv10/ZhWvztx0WYhKLUyUpQRB0yhnY+hbnwyruoPlaUijSXbckieoiA0ETz6ZhMHzL3tmr5EGz
aokBHnWuOYsQlVgbl52FLPFkAcxTJyysR83vdcnHkVkRopKysCbPFn4eMF6oYGqzaTGEAHL267sl
+y5CBGrUeimWGRc/c156FdKbTvrChuYt12P/uqVLlZnfXECIMjozIzUvcNH3O/shWvcgihw8ZGka
lNnkdQKZGwjxZDIwEzdoiGlW9aN33rJKUmyR/P9iv7XVW8jnQMjmtKipNxsm3nXaSrJj/FBc8TSx
t6pjbHCe+Iy8vh4CzDCu+DsBaBYo+LJVvp7X1+1JXE7srjZ6z6okwxklTovQM64ngE3cWXbryXZO
CAU5oz2dZyCPxlL3NVTKWv3t+kJkFvjfzxKTwgJJbRUh7Vr6l65NdiRTJCmWbKv4388sTMpo9CZH
107u2wKx6izfWJHExqWBk/MDI5KPdr3tup2DPE5f0/vusbmtHhrHWzQ/3UXJDkoGxW25NgI8hH31
Md+ZoMcFsxDkQL3S8ebnfu8+/rd9FYKF4pRgEkoBd1GHbm3VdlDHsjXLXF4IErGamqwqM/70d+7I
SvGgX1/Gvp7s3CrIqY8xb8BffIzxdq+8Yex0Hui9FxqMdYixPhne8JJU1W/fQAgjKrpHWrMgQ2vD
ZaUvfnksfJRR14XiqWtjh+HgAPOTGbpkAVfaq8mhHrz5MKzZg6ySdNXndFXssmZd1nKObArsI0bD
W20/QMl1NGX6xFcPD8wIryKt1YsGnKb5yZx/sQUz1ixyZNM3sqUImUdkMiunMQKbGk9eusS+a79Y
9OW6t8qMCHEG1IBjDU0leio6uq3U98VVQjK3/nUrsu0SYs0cW1Pc9FgK4ACQG4ZKlCHpul29ovFB
hFhjlPFC5wLffYqY11GfAFKhJ/VWxnUss8P/fhbTMtXF/BB/zhHrR9VZvk7LUF2SLYPMxfU9uwR9
/TpVWJIQSGrK9MrkL1ReADOgT4e5CC8luN8sHCIj9diP4W54wvA8cAfjXjYdLPMMIchAQlSxgFPO
T3P9YVXFRmujQLViSYYgXaUQO4wi15NJRyaqr6tD22L+q7znsycAKMy3CTgt1hydFd/W+4F4RHbN
ShYpEoc4qtZYC0NmZ7sfRUxvEVV32X91/8/a9JnTOCDLsvIZj+c0fmk6iHhZ/4Ya5NxZPvPKMxOa
1fe6wx/JgCh9q4/2Jg6752jVgfIFE+uA4HioBQPeEUic9OpVBH4lIX6A7F4ntY08/5MAAdgzbcMz
1iZ012VQPcmmqmXfSwgksQ3FuYb31kFX603m4vXqyTEl482SaPXZgT7bS2OpXa2KOUQfEAqqs4AV
W8m2ydYhhJF4rpJijPG5zNvyDXy4YO7E/HQ4/yBroIlX+au7NWU2+YH920QZn0qIJ6lb9PU4JzlK
OOOvadWs1B1ZuZhlSXfO1vbB/jjMXvRShPNGRoIkiZoiBwgKB3GqUWSz9ZxBnAe6HAuEVJoM8xym
5KqRmRLiCYaDVNdN8aRh5HtidV4SF2FmzOFkyJ64lzow52dOJP9IQPNdubwmNvq57kEd/ghK3uGd
SyIsqOCPe/3QfFt2/ZYGxU36fN2FJE76WTU7c1KbGdSJWoCeIYDujcNzZEtoK69n1lD5EPKP1OiT
tC5wAeh3FpRHS29kYec8pYuvgDl79ljjKb1XbVlInjnt7OBH2StrNtUv2qM4hi0PO19ONCX5wCJZ
CKgR0Ufvc0Q6DlnsuhAUb6AUx2yQjF/lerkNOyBEmyW36ZjGCG5NMIcmV1LAeJQTfDSYX8eghM8w
vesGshTjeg0AZnnwOPu0I3MLNvK3H5cDopvaLzGeYeEBM61TKU5F5kdCJEr1gYDQF8/AUsd4QLQG
QnZ93VMlsU4X4o6hpxPVLF44RbmuwtVnx1C4bwpJviTzCyFfaeLE7BkQYqdUf3T0GyWqtk382BWy
AoBsw4QA03DNU7XjlfAKmlSOi8rWKIlhEhN/IQNJaaO5EW65rgfFvw39nezn9W9yvaiuq0R4wNAy
dVs3Q/fYvK3f0PSYX0F7jGMbfXePHZRCNH9pvfjUbi1AwapXJA/jZpZVISWeIRKDjLbJRtPCj5go
cL/AHTtt7Wm57IvJzAg5Ck0rc0x03OeurnuD9gY551FW67jeIMGGCrHCHWrXIRHy2AactUCDBM2t
cg+g9XLfmUiHNJ8P+3OepvK/ZSuEr/4sWpSmU/dJieNFJ+KVluJDiOW6s8jiIBFiRNIqkDZXYKIN
tRUJwL9zawIPiQHtPiD+/Gjt9X1yFx1l2aXsHAiRQ+tTAqwuWlux8lA4d0Yswe/I/n8hZDAj6qCU
jvheo+VogtAv1kPJ1sl8T4gWXa6hCqajcaENdlCyo0lvIu2x6jftcKeVjwrUHYwaANMowtCQBoaK
9iYrbU+3ZVRGsoeWyCVijENjKjzlxENr2x7LXXsTAwK/5v0zft5dYPcwrzk/u1sZbleyCeJkeqfU
rG41lIHj3PKiYrzrkmU9a4tks2VmhISlGYsM08U4gtTZu6wMpuwnRXde8kV5tPhrGg0uWRC82Coh
glM2XT7aSgquSQ4Z0KCTvKC69uyGk6+vAN4D8lKyLP4fXjMoeGmVUnt0LU5uCVx7RMHun72W5UsK
qLyZx4FkeTJrgsMmqHA0ZYkXselZ66hYVyesEOXEKvfyKGxfRuAG540B9JkhRRRcPo9/bq3ook1B
6VDaI/xkvLX676b0IX7ZQ74MCLeepTdkZBYW1xaZR5tvQ2cEjL1c30KZEcENjcadMn020PQwf8VZ
52XZy6TcX7dxOdn5WohwpSlZ5SzDjLLdkgE6aXbr3q7WmTlsCvA4Xzelc/+64n+fEidnF8xIYgba
CPgf+Na2rb889zfD1lirR/exA92A8Snkctd/L0Grg1fd7g9UW71p1s0u20V+JRsNk7iowT/A2Q/S
UpWoxjjTk6Y81bTdsRLKZovlZxlIKiwZeFbmlMLlN7GWOjadMMDRPRlU96ciWkl2WLYg/vezBc15
Fk2phekztYH8eYJUyIvAre9jbNebFH87Jd6yMQClUwPn2XlvJm/eRH7nF9TLwjyUo08uAbPwtP3y
LyHmtMOypOmMRau7Ydujr/bTmXdIzgzQFtMwTzy8gjihhfqIylILpPmMms9PGdPQJbD0bz9DCEZ6
qjpjWTd85ED1db/1SophK35fgRnmRIN8LauSSA6viJtQHZd1Y6SjBe/2J3sYPSVpXmNFEmUlR0rE
SuRKOmR0IRTjxLXvDENotUetuUlz9bWfMKGNUZrrLvY36emfH9QUgpI1odK/NPig5kNzsHYM3bjK
o2Gy6rzJ55rtLMiPZZCuKtljRrajQqgqaZGnXWKCyZdUfm7pEDqYdn0kCwqSY2ryv5+doShP+KAV
7g6NPjnKj7mTiTZckrI6d8a/gCbSUWVQNuD1eONXe1y2Srnt6wO7q28oAL1sC/2wp1T369vp1U39
alfedj+V77IO199k41+fUghIXVWNdakg9rdhfG+ujLC47S2fH4t55e7Ug7NRN+o+OiaSgpAkSonA
iSxZZicZkMWloAsaYwwimofOtQJGk808S/oCss8pBKBRc5nm1NhsGj0QxHRDnsjJHFMILnZpuiRL
8JDvd8tH+42rJ3EOi/Sgb+vS48gbN9AkTynJHooACWcyrQEzpPTU1Zsk/mnkoDQzH1xN2y3Kz+tH
XrKDIirCVMvYyRIciHJ4NcYxUGx1c92CJIqJoIhIUVClIg0mL/o6dCzVq6f4sShab67s2yizd1bf
SR67l9Bf54fQEqLJCLSwo/AboQ27bdahNAbHwH1pnarPeuNQe3mykcO//qZg8uepE7EQZEDXoTCR
Bbnm/Wy3QdtX/migvc3eXNY8amMHuHSzt8FZVtDmdgAFXacXntHPpyZd3hY23hVA49rgqFq0H1lu
3GmOLMpLPNrifz+LgcYQl9RJkXkO836JzQ3rHkFEJclWZEaE8LOwepjyvqfoCx5J1G7VtAhmUkou
LJlvCSmRnU99NzX4zvkA2R9QiWQ/+ir2Nf3RLt8kfnyJB+k3p+I/5mzfoOSd6JqCZwGnDl8CElQP
zKdAn2vh8iTPrmQnUwg80F00SVrhZKIstXXsn1YqK5xIvpE4Lp47ZHQnRcMVQVChT4wQ1FIhsyTl
E9mNKKImWG/HejpjIXWofbA9fw3QzQy0rgfQWfDKiTzqAPRVbRLoHx30D5Gs9v+GGOj864lginRR
JkON4JCucZjtYTUmUpJw/kWuPIFEai7MV09DlGE/OX9Ohx6Avionj4FfycSdET02iD1lYCwB6/wK
LE/0OO9l31RyIkRMRdH3Ws0YZh0ro9noGii7Unfl9NvSeErsbhVPUu5tmRcJ4aRbGrMeRu5Fn2W/
cpfuyptuA5IuL/KGNTi6RjxDrt8pspRfZE1FcoPbkM/ADivIBXj9z9TyXZ+LOsc+ewDMqJdOOkjO
oy3EGuoQIwNckp6QPvqFdkqpGl5flWwnhQDDoLVLK2XBcwo9zzbWbolONyaT5cA89F5zUyGwTImK
YUTKMxqwHi6z4Y/kvjB6b9Cfr69H9pwQZ8HnumVmUyA9419JxxOQevnD9GzHXhWOgQo1Xx/uob7/
gzl8yTkQR8HpZC95GuMlkx2qQ2RCbak6AcGxtsP+IzrUQQFt2aOzsngDlkkm7/6m5ftnFiAq01ma
qs1a9fkuXg7GT4AApuixtoH08yg4hNTVcOwfqtdsvnPYTTZhLEd2QCQZpCMkQGpt5IykKH6w7rCY
T84cAWj7rg1FUI0yPTLJwRCnxFPaK7ENjtVTgfHduN+No6wDJLMghJg4y03WjrhBojQOo/4hhSLz
dVeVnAlHSFdMt5qrbsDRa2fm9XnmdX2ys6xl3yQ/rluSHHKRpcstaiN2OpyJCULq9FujHBvj4bqJ
v2kNf/mfEEjSWrHjIUJ0TLa88V6uHRBSOh5uHeBYZTeO7OMI4URr8XaftQHDUTWQ+IMbsmGUHCiJ
CXFAvE/7RasA8Dpp0InqsvtIX4LrW6ZL7m5xPnwcQBvKBjy5OKvCeI+RfUgmgUR4CfqnTPPM565Z
m+aao3iAzPedZ1BJp9R3mnVH98a+xNtzn96CsOcoqzXJvqY4Sw5V4sx0NHDIL3Hh6RhQyasbmh/p
oniULJ6h3OsNFJ7iYtdqH7m0rSdxWJHGK170KAHP6R8DhhPk917jEJOTa3PXHKdje0tqb5ZmazKj
3CPOcu1CLzTdtGC0VypfHchmomkAWJHks8scSwgsswbp5YFgPIYBYEvMNEjz79cdS2ZBCCy0n9WY
ZDjuRXRbNc+aJTnrsv9fyErUsiV53iL7WlzDr0zLN1wqKbL8TU/wz3Ai8m8tc2ExY+GtJc/RdgPY
lA9cAUcJ46fpPiq87Jtyp6yzDevBxPEfw4srhBfiDG1pzYjMOR52TcpHhu7+yycyxGHw3G40Zapw
9GNzXke1uamyeXXdhOTtaIiT4JaS0LFQsIWj34BDt0V0Yb5zMDx3jcr8ScZee/34GKpQx83UmTgO
uMuhWqz7JSnWsfHkEFnP57rvGaqQZMwt7TNLh293GMxotE1maZJrWVLIMVT+E87iQEnchaYJku72
l3LLR36TYMw8rmKHPD9wd9CKlfLNXdw8xzU1zXYcANyE9l/vQvZaiyrwR7MHI7X9AtPotUIkLiGz
Inwii2n6YnIrMUAmzXgiOnSEiQwpdrlFc7YY4RtZs67kkVvyN2nHfO3Q3Va3dA04pJ9CSvz/SLuy
5rZxbvmLWMV9eeUqSpYleYljv7BiT0Jw39dffxvOV2MWRiPcyjy7Eggg0Dg4p0833kygBeI+K9zS
0cLpnaujczUO34zPfEArJYk5JyX2CLxA61eUE0jmD2/1CS/EO/F7E05hOXuJhLeBw38NX92hm9EZ
fC9WqBhYZQ70nUB9tw5aXu44J5v3HRmAj0ZZhDo8JkgNNIvWMXbdsdIdypeA+pM7ovi2Bn+YHdrM
jMH9SkCvoWC12bmV7yWr9vv0T4T7ZFSy/j4HTBSZK71sVjQkIuHkWQnqQLGn3bcv9J09e2gkesn3
8WPDifWuhzubYRnA19tCLmYZdC/a0NBcKqTYUEQU9v2RL4jN+XhsHa9CU07fGT3qB/23dooupRyf
dY2TAOMcAbaMB4p13I0W5I5EXXMIfEbqznLr0oLmfrJrzcYWjD/Kvn6tIVvHk/NBQ0Ee+74fBR/B
m6Mkv+pe4qXZKXj8I5OwGYYBl7xOmqGesPcnB458EHWdnqlzDs2ItpDWMB3OWeMcZ7Z6Z+hmtMJs
jdabhQ+wiwMCLLNAL4MY/CuMenz9gTPi1Xf0ZoYMgAjqMkXwsqfBb7KDu9swP83v8T77PALgDg1u
HSjVAyoJZ15nDW+yDLCUip6tY4HJqmnkLp0KGg+Pjsjb/gyIpIUkkW7B7JRuP2s/erWys+zp9hLS
n3lrjzAospo96YoxhzjusC9lY2eVgh9Xlt2bKSeOux4sbD4WgxxWZaxGIRY03aT4ZuyMj9ZL6ltO
7y0wpHXiD/XAl+DlfCa2Vpeu6xqNegeUzO5mc7XrdeQEQZyvxJboxFTT6jUvIBQl/Jj72U3lwW4y
6z+OwsQjsZSahqVgu/Vx566i5BczWDvrwAl7OAeKrcwRiSxGXgOZ8F6FtH1kk/JXY6H8kNmxygFe
3qehf98Ej1G9RmDMDEj5oy0hFzU3qlsOBPK+DYMPg2SltTTVSAq3T3K+/hT0Q19rPJMyXhTHypL1
Smfm3Yocy9TaZiBeYMnoZp4kOZAkR1KTJhULqECq7+JdvSceT02Tc4Z1Bie6wUjVJkqRTcxbu0ih
pdsP9pKmzpjP327DBe+bMXBBpmgehwWOzp1Q22qsh3XOYyjwvhkDE61ZjgUIYPTSN+ys+dkpRqBF
nJuDMwhbW0vAjJJlBft8iUY76tpwFCp/5lIVrz8svzCPLa41Y610k/l5BU9wGc9dC+Im7uw0Ic32
lUfrj3ohNwMyOFHMqVqJRYly/oQB0/26BkU7erd3AW/1mMBiloQikuCqel6bp3T6RhTNGSDtfXuQ
63mNzVQYfNBqoTcpcQ9u1yCxBrLXOPGb1INS19sQDx5tCX5I2aN11s684Jo3Qfr3DTSVRtu03YoJ
ShBUpU51bZQ66cy7ETmhJ1smg8RwSSb6SsAML8UP7fvyTf5mHZpjfVg+WuEsXGIHFP2TcIe22dur
yznIbLmsaBIo4uW4T0wCpVZ1DmPJ4sWDdK/diC0MBizkaK0hhYPImsafyl1efn46qjMFC60DLxi8
LmCw2S8McOizIBZFiuF+O4jC7qlzpIOsuXXvEJ/aGQigtcKp7Fy5/U/rNb+0Fx3Frf/6Q9i6mlCk
USOWeNSrULOID/IzksJxslfz+xz2e2SXm7aAPWzSDRzZ85s0O1USO/o7tVB7NPjCS5yPzVbbBFNd
0D+Da/C3jrSO04pMDX0ojh45lG/lMy8tyAv22BpbWwtN10V4JtJiu6afUnwAWv/tzuYO6s7FI/LS
ic99gtDkz40txxbW8kRf+1LH/ZSG0zfVm1HnFj9EHxvA40mEcG5dtq62Rrol5C2QdloL+BeOl1wb
75T82yxr/+2smgwamYY8T0KEsyoZz2rxQiyRc1Lpybi1anSqG7jT1XFEUwne2b+dhTK4aUG3me9Q
y/s6TKBiSaKVkw5JtcUq0OFUepq0zwQDKtywOM0eiAZusgUDMa229fS/riKDRrGhWESxcJ0U1c9G
PlWaxFlFXhhoMgCkKBMeU2MFfeHoCKvnXWo+pf1fKvnQMd1I+m5axC3LF7N+6uF1bsJPUSBHCdns
RHsbtV2ONgO92wkW7zByjj9bn4PYeiFlDWaegWteyeqprXmiZ5wLk63PKZFqdSBcQ8AHLi5Y3WgG
7PJst3iDMLFNNJO+rFdcl7I4wX/R9E1JdeZUCG5fjZxbma2oiY2ZTjGsQ896czbi2e8yeSc06EXV
zkNmQpBE9W4PyJsXE+jIoMtIqYDnA+2elLRTMkEccXz9b4PQH7E5430+zqsu41KC/t9pEPZGs9p6
O3DWjjcVBkmgvLnqUYup6OupVE/dfEh4uMuLCy0GRRKzjYVUxzHr3Tpc75SdER1SyRkLW31MwvIe
Keu94Dbv1XwnlHb2fnsdr/PlvsIMttxWNHmuCWD+43ZX/DW0XrrZeUqty/rSw2O78nU0JTm6Tblk
0nS0pgvO+ji4ReNN3DqsROd6A7nZ8luvx8sUp/iqVLmDDN74SHvbO79uHO0CPU+7D/JjGsiird/f
XgfO0Bpbl4OtbDF0FFXUYPGaff1X/RjX8DuQw+ljcjUHDueXVvaH3v4DEx5ZtGRLNQxdVkyRwdlW
WeYo1WPgQJXbw1T4afFHmndfQ7CSMjE0q0f873gArCP4gEEj8h7t1yOkzRD0stwcSF2TBqXvaN+q
l4eV17u0aEtOA7z1TsYFTjE78sx711ynfG0GZSC0JFG+rAL5n9pFlTjyD6q1RzMU4zeRfrfcngNx
xy0bXAWGzcDMk1EoYtlKdbR10hB0DKOAgKlfBcI97blId6gw8Ysw11/fm0EZYC0RhJbzGlOHjMmj
rl995MqvSqD6sMUhNggx3IIaXcB/HMjNkAzMLmpvQYsRLn/0zbO6xGmeoZZmGxDSSd+4rVVXA6rN
aAzclkuvGY2BVU2SKcCTwyszZdeoeGuo8P/SwDKN3WIVnBIEcjXl5SSv0+k3wzNIrCXVukwVoJBS
rqnBLoi7Q/eWS+969G2EkaIISd/12VzdSDhktauS10R5hgu2zcEiunturToT26kadC+IlFA7EP1X
+qT5yR4tLXeDbJNdD6s1XkTF280MAk2dkk5Ni/G6+FTFP+v4qYEd9u1JXY3avhb3M9rc4MMU6VHU
FkA5ZPL2WkVsVR7D20NcL+ZtxmAwSDRruR3NKIGABG1ZTP0n/Wly7yo3O/EaoLljMdCTziKJcBjp
I5QatnRO44y7CEYmjV8GPLy5GsNtJsbATdwbArEqPD/N0XC0/tGMDLeQCjeLErdoL7lOfM5SXr2J
NyMyWDNoi0AWKh1BO8rLV/ilIwWc+tkzLXCofjbY/X2G1jwel+Q613ozMIM4ZiIW1ZoA5IzHxSnu
pwCCACWu/gPqBKBbL5CKRHsgz7mC7vAbJ+5Td2izO/vRmq1FIqhHSOcUxVJ0Wbpdd0cayZbQta9a
uT8a9Y6zyJxzzqrQ5FGhJrMK2aD+Y/Z7GD+PsH62jtFJ8lLPcnlGuBQ+b02SgZVWzFdx6THcRCTH
FGqvTibHmr5nUhFwZnbFpWUb03wSIDfrSVS0jUZGCkEaK96bcucYEtrKVtRqc8k3qwI2eVkgKaI7
q1wWD2dVWaUaWS6sudXAh572dSh7CeqncdhBiFyD2glfGomzqqxqTR0txtTBE+5MrECC+rqYRv4C
ka+FW826/lT4OhusNk2RrSSPq+T3BWX4GsoyU9g0z9kzbT9evT4o+kOZHYTUNg3bfPgjzYzN+AwM
QTGtKPQKUxVMwRGH5C4yew/1mj9p6twMw2BPgv6OCMqt4GTEx1I/6ZCVjJFzTJV9Xy3u7Z3K+3oM
3EA+v5wMywT9isSeKoaSUdpLlNl6zwvzr+dTNtOiP2VzJtpBnSRNxi1LC8al2xy1JlClgw5b++OY
orQ2ejAQPyBrigJEsbqS4YmSl/2R7unmZzBRzlqlQjyVCNQncRdZfxlJxrnpP2HrBs4oDM7kpDbE
RjJ+x6mKDzlqMHirsK/CvD9M2SHODqgbma4Ka+N835PcqYoLNmz6htDK/KBaDUIY+zLviccBeYUJ
c1QxFqySHh8atDfwHyzeZDTySA6yIZ7mzXvazzP+LGTYA+MX8LokeCEDKyViqCuBSBw2wOxr3wtk
c0e7cwvYu0EE2eaOxtnZLLEw7YxWlwZcpDRAiQ/wKqI6BWuQgE2t48XQvAhn6T9GYCoTFcnzrLdy
i81F+WnTWxTmBxVty/kO1cEge7l9dq93vnxtZZXBo7hWI5iBISyCcmMeAoERhBH3o/wlwH+R4J0y
O/lDd8pOkcNLzXPiI1aAZFjrSI5FAWNOj7Ix2kSd9rraQnd3dCPj6fZEeZ+SASnQUuumgjQaPM9f
zDxx4mHyROG4ZjyKDg+jVAajxjoX+0zCivZu/BBdWpR4430TrHclnDr1UD7Nv/IH5QfSMD8tV+Qc
UN40GWSqkA4V5By4UcfUCWovYF1lsBvHiOcLyosyVQaiUrnJm7LCFYMmcVqKDYYecLQ6yx01X8ud
Ya/9dfsb0v/xBiiqDPiMRjFUupTh7hwWZ5Q+FlXY5QRGZcq5WH8aYscZj5cbYdmGat9Xki4D7WRI
5EClGZYsKfKH4P2+Q9EY6bw5DsklfsyPvBieg7MsBTFKOvANOyxuHsa74WiGBRT70j23A5bzbGV5
h3VZ64opIfvz+73e2cU+PxE3Qboyv1e8xB/e/4gm94U4rOMqUunjMBOEC2Ka2JoO1mGk7m5vFN7e
ZHmHpSLUq9l9ZmSh7wkJIWQh42CGo5HmRO/1ESY+PDTjrSQDMFDCHIhYY1oKJErKuHFj0Tc03nuH
ty8YcBGEZMmR1fnNte2CLKCuaIXPFSPh4AgrCtJJk2bWEvafdDIDw2+eo7A9aEcqKCfbNfInVEWD
24ap3j7gGgMpa1TFCRrcf6fKms6GRNkBpcdLF7a2vstO8Z+JsuKRZKiKaqiayU5Ua3XoIcHN6zNd
Dtk3vzhqXo6oqvAFV+BcQlfTj9vRmAmKvZGUdQXlw9YdcpuCJk3NL34VKk7qxdzq97Urdjseg5hF
q2nEaGAmOjYXc4X+YG145qrZRQ6BqaEJbh+7a/i8GY1lVjZ6LuZVDrF+Ca8nXVsOUy495DIyHAbc
KlHKXac/ITdth2TSVdMsz2avwJNzbS7qeBKJEFSVxeEMclZRZyKyZe2FyLTU9Fzmb4lBdmX2oMqD
W83mcTUJx/HgmqOpvJ0SE5H1cdYM86Im2CNgDnqdMx/Weyq7npx4t8zVisN2LHogt+8pUhKjk7F8
lLrfQXUl21eBHlJiBhXKKSEce8/D/6vgvB2UQcpxSaamoY5rws4YbAn6y+turKE6StEF5BMvvagP
t3fm1bz0dkwGN3vSdplQCOSsnJQPOHG6+d2U25LbP8JP5rWa7LFFl/cUqgd0gBz72f5/uHNfS81v
fwMTm0mLJbZERGo1RY2yukSg21Di/fzMb5PgnUQGZ4xZ0mulwHft1soulNZZk8LOZuuuhOmipig7
dDO5t5f4arC0nR6DNWsLjhOIoDAshNmDuKffNfVLf94Zz+UPIdB3dWC8cjfTtQtxMypL2ywGpRM1
qmYOjb06HIJ5lz+Kqau6WmCgz6ALNQeq+67uLS8NXzeAgwwsmVPRxUpXKzM5199X3wxKxU7Qc2Oe
B+zrffK07mmjFqx5yE9eLHy12LqdOANKzZrMWmNYv3cTlATT78OxeFbDaCcctX0E0Vf5YNZe+8xj
4159g29HZgBqImabphP28eSMroAcAIwGPgtaikf2XIjiLTEDUWK1tm2j6XglhlQrkHyfQJ1DeRIi
DG6JjPYCwXa1c/JnXjRyLQTaTpOBqUxvo3wgOENL/H2d7yVSutBy3Au8wjJvHAaaWs1Ex/aooa+w
3M/6cyPL90R9GiueM+q1AHU7HwZ+oCkbTwa9KtOFuLX63hrlblB2t1GAAzwswdMaCgOuSvAG09TU
G2fVMZvIUcv32Wj9XNPt0RJeb4/Iu04MBneMdR6WztLoQShgYZq7UTii1pejUxdpQeQtuEL+nJVk
2ZyKNCUK+Fo0Q9OGXVAE5UuX2gsaMvHyDZGQ8/Jjm3pqyYlDeFNlWZvdlLQS0XHyZqQ/KZU1GVz1
nOBZQ8kBqF9bmsMrbPJwneVtxoqi1kmMQdeTvheP2Vv2HB+XvyYfhdQAdswPy84IuXkpCiLsW3+z
W1naZiREvW6tgDfahirgWQplcsExIIqxuNIz4ktebpk7TwZo6iJCQ6Gp/4a1Wv1sjquC+WI9KBfq
tUPLZi966vBK1Zzzz3I5V7GXRK3HTKtOCuLqNCAz1ZetPag6L7TkDcVAzaIhe27EsIopfvUVIi8N
myjxyGO7M97M0/wtPSBt7PKAh3dVsQoqfbsaUNdB/ExVhayD9FJUjlHY8mTTltvITm3xAAUoiE8n
NbcwTz/brY3EhEJEMIey6TE4/BC1avXbKftvmMeSPE2zS5ZEw6pa1dMiZ16z4oFcz1ClqWytr8Do
VjjVnU+y0Y1J/YO/GWmDbMSY1DQ+5O10WFTjToxquCAs9lgXrhIrEDTOd8TsOJH01QLa5mCyvM56
0Qst0Y3kbD3qvwha+/3INcAaT3fwJw7rHQ3iTb8OIkd5uo30nN3LyqpYpZoWJFXgNtQ81L1x1HLN
RqLHibry++2ReEDLEj71fhiqyEJU2ftRsBxTXzHs2bDjMAWXkGrytKrb8wrovNeYxSBQNvVF2+sY
lYT5aIveEIy79EWFtJhvBeUeOAsioc+jnXGubIuJc6SmXMtqwqiFhvyK8aZRmer0mzI8S8mvrvuT
TqHt/mEwyJTgjNO08CuA2JctNcTpq9gek2+3vyDn1LOMUDLIa6lrAFWjf2zXd5IZzu0BOGEpy/lc
4LKsdj0esfp6bPXTMhSOMF8iCP1wJZB5GYF/UDo7iJEIHeKNaY8OTwfSQa587j3dl3e8xN/tdbNY
CudoSmVbdYi21+Vbp1S+DPPl2wvH2eUWq6yCTtU1XwiG+K3KiRvoYvS24NHawerN96VXBvNkc0a9
DR4WK7BSk7nuRRHfi5ovUa6RENvWffm4SP6I+ElBWjMh9qLssp439O1QxmJVV4RBkYjYIqEDW9eA
mk0VgfYA/MAHzPz8mVcCuv4iViXDUlVTlWXmPE96XSmGaYHhoL83WbovRitYo9q3KsmrCaoJ1Ztg
SH8WhX+NyhzrXprFuJLk5JyYIBqaS+t3imA3o2rPmWBrYMgg514XsCoUNLuG+JydTFlmt+VHl+m8
LXZ9xb9+DPPUaeK1FCei/yZ5wFGwRhait7XA/C676f9DV/9fYsevAZkgwxK6Pst0rHlP87pj2ASC
kx+yo3oenfabjutQOZuxzY2seBNl3j6tMTS/HaVGZB8ktwms5ETde+hzQC9DcuTRV/7l9P49U5YZ
1GdKVwoGlpZ6p1FtbU3yor/anWpHg60dq7DyrTAtOFHHdbT9GpVJ85KxgUJji1HLwZF0b17dsrIO
BglTeeSIZ3GOD0sQUiOzhBUENJIEmmiYcrd5rucx7IqLhIzhLMDAvfzBASf5aoz6NT36mTdp2NIy
QAnSYAxmFvK+UKU9bhRDKLzB/NUqT2R4JHiPyHn0BJ1YOy7XZ8741zOTX+MzgUeu6+pU6UaM5pYf
sMexMyvf14qOIqtBLpbZfiez6ae9fDdW472gqILH+QHX0fnrBzCYpU9pVS4Rzg8sF8PGo05bHaT7
6JmNgwFmsZVbBrzU0qd0wT+j6K9RGcxq65rAOHMBcQnKfK3WraiLtAigF7QQi+BJE6lDr6+6HHOh
eSjzIXbRwfhRC3BmLIQ4debZsp7qXlvfiqFvfamHvrxeQCqjbiC9g3bkuMqRBHme4vVY1+oMJxfT
UWZk1Rtd3ZW6dJSt9tcKF8ZSG94SNf+h5f1PmvnRJiet9G99Y93NdfKzKhHtpmu5U6VRt6dav+hC
r9jp0ij2iNpKV4L/oxeuKqj3cfJiJaZXppqHn2ETEtmWKXiQ/XISIjo5NM7LsT50q4Ke6VoOOh0i
hVkFdxJT4DyM/uWZ8rXADA5LxBzXtoeqmbrsJCNK7TpO3VnZkyrerZq1Kyr5LhqjnWJ8u72hPuvj
tz4tA8gZtJbExViSc2bhi4qkucvrSnMn8Xuq/VKzx2SJ7Dbay6BVdlF8HJvmUTIeTJJ5g5TbPbkn
beOaAlq8iYUG3ZNImaxDHIxx4uXlCNMkNWmCScrdqazthpSOFS9OUqW22kJCGdYJtTyqXgzLILtQ
kW+DklAjzX6pIU400O2b/dWnMmymZ0dcXuLymCdWMEUr4vwJL0aQcxNJhMR34mmj8UcBiYrowFB0
y1JYZqlY66aUzBaUkzCRZAQnWC4gS5nVFtRgwfORfkqKjKdAd9c36ve435WC5AxiWjm3v9LVxinp
64ewl4lYjrM5zRCsUoPZ7WxxD44wpSDlrgGhB4cSTnG7oDqK9mwcmjPt0wDjjoc+FF3+sVk2P4O9
XQj4TyJ1dkrDaF94Y2lTDSvxJAWU8Bqh396vPB4f/SpPaDt5eilsQF/WEhgSax3Cwu+jmz3oSOdp
JVLbAuatBR/1S+NSikmZuc2JXLhpvatX6mbSzJ2Tw4BHX3SsfRrWso1WMUc5tDAFQ5LNKxJ7SmzE
xO74M3/m1Wx4y83cNpqSz1YeYblxk7crHKytnSbz/NyuV/w282OulHYgeVVSpxHtkYr/g9d2hJo1
8SHAcjKc9Z1WECD37uvvyUkIu3eVw8TirS9zuURRP/RZgvGjeTdM0PJVTrGB1t/a45FFr0efm6ky
MNsL1WJFET4l7TDKX+fHxIPfCXIyCtxqRgi/tU7pNC+cw8ubIAOxlpzKaNzGBNNQh76j12PHwHUa
ulf9I5USGB31u/5Y3c1ed1ZPKzoPC396qd7l+8hZdrxNddXObHucmFDYkIp8ztDVjKS8GVQvrVuG
tY/2Qw0IjyTjWXVFH10sONc7iEVTEpf1+eSERxIUIJTUjRQusnB2OstW1dJpHuapT84yjJl0EqI9
wpaSn7c/xNXY6evrsyTVMYmqaKAgmhT7sdN/NPrPYpJxh1mcrCNvNgxgtUYyjESnBbHqY+lEV1xK
r4YpxO3pXPWn3nxIlpFqEeg6U1txUN8kX4X1fL8Db9KJLqKnHJYjuqqyCzm173SDi269X3+2s0cu
yqv1yiUAX31fbdaWgSrDRA+EmgkxXjuzO5ku7WYd0Z64uO299ZN4PFS++vjYjMeAljL0OlhxMtXL
S3bZ3vIozximT97tNeYhBstRjYt0ncUlis8LZLzGtgtGcQ4UVXWMTDgK1fo8V+suRaSKax9ha5nt
ZAvCRFAaexVM+S41iz2fQcDbyAyMVchE9jEcMM56n7g5hEcbQzmvygDXAV5tl2LTjRuf5a4qY2dE
Q4UzU1jd3jL3vYneZBOGzJjYlKl+V64+Z8np6bg1JINPXa4nc6rj1qMFLR3bmt70yR0lmk2HP2rF
3hwilrmqZeYgE6sHG/FxRdFlCNAqkTo0LdHbpY5nFcJfpw6s14YbXXI+I0tdHVJ1ssoJ9wJtsUWG
wO+1QFbdJJCfJj86Qafdgx9vm7qi5XLWmHNcWTZrrPcCiaXPNS5DSp2KvX5XBDR9PpzKQH7gjMeb
KhNDQdyyaGaC8RILbYuDapOltssRNP048+Sq8Ts5vTek0R7HX5URiM1jkz3p7bcmgxdRxKtLc8CD
Jb02HcJ4eKxQ8IBR9U4PJ7CL8j2vxZhz77N+eVM0jNmUr5CNGF8a8tLp493US/YifhB54GnLXs1M
fAGiRr/AJkheWyVVmhqDqUHxMASCl+HEgIEaxC6vDns9za7CHRMVbcUwRAZ8ZSQrC1FF05uATMwU
ty56mT09QZk7Ms5NfmcK/pzGJzErbSOa32/vJfk6PnyNzsy0TBM01wwZOdejGbaS5A2Nb0l7tb2v
M/UuIomdN6Jly4b8jiqf3yxZEOulNyLDOsJxxqgXJ8vhe5Ci4VqOn7p1fSqExBPMxr/9S6/zfzbr
xOC0KhigN1OJ1d/uncSpnguoBdCGdmhV8c709e32tS5MmClbqzxZ3ecO6EMy2MVb9ayf5XDdo1cQ
7XrpXjhbr+SZRxnkTpMB7LjSVLFJF5pEXkA8Kt3iLXI/DFzI+Ruv7HKdGPy1pqy6RG4uwtrUPbXc
+i033yD9pYajU4WlB2ms8PY35Czq51HYHKs+FtZaz1JybhXFLar3uBnseBn9ss53UlXzeAfXT/Hf
3/BzqTfDWfNcG4WOcIMyxug5HndQiG6e4G+8uz0x7kIykKxWZEUyEw0w/Ye8b8PST57lpzikDddQ
BXluOOPxFpIJEOc20SY1od8NqiZFknhDXbpxOdjQpHdzg5ec5m3Kz/T8ZiVhNCmXap4kkDUw8NwC
OfgFubzPBCnsbzj3G29yDCSZdSLn2Qg9F3lYUNcY96McSPl0sabDKvOQnjcY/ftmZlWUDO2EtOq5
F3RkL3XYTSZ1ci+s6LaZ0CSyHkjTHmTxSZ1/xPE3qdPviSA+tJ0ZdGkHs2IkROOy4WkuXI8Uv7Yu
Az/x2EDKtQDYSfNLnB/gx71b1LMEjVA5hkAf6te3NzDdMP8ME7/GY1BnyIohXqSKnJMIrvBt7Kzc
F9Z1dsMX2LA6EqZljUMxYdP2vrqf75JDAw5bdKd5yVO6k3vbCv+kOUbajMhk2AS9FNuOahVPhuDV
Re3B7MJpNZFzGv/lXfP36n1esttNtOZDBmMo8tnNUT1kuwReSujOpQKhlJgiPunv5JJyHsacb/aZ
5tyMmsh191uFrCpAUIs/0tEMbu8KetJu7IpPocvNCDl6cWJNzFBdzX8JYBqPBkKR1I6M19vj8PCF
LR4rokW0VMF2p5oVklui84dmcoyg9AiMETjT4g7HIAw6KLJYEHAx5GH9VL4mHrVrsoIWUjXoMuJR
/OjZubWKDMSQtZbQuzwAz9TFRWk8KBIVEhU7a8x2lYQuJyOxy0nlVKM/A+JbwzIQghyQqmsyfJ5K
7cNMPvoW74T8rqpaW2izQI3ui7i4H2avnp4sLeyt47pctPJQpY+VLj9rbaCUs50lI2ykzH1itLYB
C8A1BXdgsOwBFKykHd1WTm1LuqhL7MBG11aQkuuG9zZFTUur7EgwnW5SAkuMAjGVc0cjo5skuTNO
3eMygZZQxo4Awlhc197aI/fQN+g3789yYjyOEHTustRRmh6yF4Mndj0nH0Ej61srxICeAG0QQc0R
+7Z9sq+jzJs0cte3EyeWpN/3xjBsuaGap7zVU3qfibushbGgRGCBZN6v8yGtVvv2Ufp8Yt8ajcE8
Ix3HZNQpko+5U4/rg67HD0u2BERFcaNU0Q5c5KtHhvVpzPoPtO4+FeX8ZGXNXhX1XSwejCTaRQq6
RFL5bSh7r+4gHNcs6DtPIRs5oXy1IHf/2GgIFcXXghRhq8R2lCBgbafdqNyR7tgoob76eXpYpKdK
aewsD0Ud3EsNj9K2wKY4WyR7asTV08VyX4rjq1SfZy118bDlXG282IwtrZdK/j83CD1e90PWvkGx
3un6GBLYcCmbYVBSFzsxiY9V8dCS3oE3qtcqIgd0OFiqMBFiUoyGjNYYAvs7sBWX6sHKx3DqdSSL
Z86G+5cixN/3kUJvji1uW2PSjSruvTTU/PoxsbtLh1KwCx1iyDdQUUBtX3rtbOOE5zP6+5NT1zm8
NCZv3zMPW5IacI2hhn+Kmb/qWbEfBPSJRLkvFL2NfAmn8nGdI/J12ysMqne9ogl13xCE+5/dXXZi
F2hBt0en/wGZYXsHKhCPMH5V63kTYigMuMuVaiqtgqukd0d3sBxz3+n24CGnB3GICiWtY/mXiu6A
Gp6H0F/SB2fEE2F0tCqAnzd0Gjm7nbfoDOoP0TjI8oTnY07eDQk6T3hi1T2xCZRKh46nS8TdaQyE
Nuq6zlFrDqeEqg1nS/0+Z6jsRrpW4SjDjwSNYATEAWNVnuG7EcYNLFnKFb5SveIZxfRdbTU7mvBP
NXRlJ4KzNoVuy+Ubad5uAyNnYdiiyKhOcQcyAHLPWPopz+1yeBgH3QZDYSdEPL+H63zlr83Ilkcm
wYKlWo7bt/cnL0EmdD6oZ+Kmp8xp4WnbwxkS2SS0VvI+yec2v3EBsEIehaKWGvpe6OFPdsZLc5Fe
xsjVx11N7PUF/EN1spWX6TjvzDC6W4PFXyCSWT2SzB0SZP2HEkQSe4JU4Flz5cB0YsHRH3IwrThb
VeJ9EgYS6w6mwqOGAysHOirxiC7Qx2aeDa/3jAB9dTAizeA3Np9v7wTehcAqgCxL0gkWdUy3kh+m
9QqOxVS9j0J9r6XAw7RHxlTfVZhxUYWJeehIGd7+BVePjWxpuiHKkmlon3/fAHQ7pl1XyiseDGjv
mJd2b6iWU1ixLSwdWNALuEclrso0W50+Rmeq+IoU77ldZGdsqrBt1VOeZb4Vm3aeD06PoKwt1AuR
It479Oo32v5Smj/c/FJZTdN21BOAeCaEKQEfIpKTU0bSfb32rqAUTjPlnqEX+1io8AqB8FoCTl5o
lmQ3KVBj6qIw4aU/rkXU2x/FbBwJbaZLt6gEnR09OqH6nfappMljal3dKNtxmHtUH8oi61L6mX7p
e/DFJRTyqTQN6pyas4SJz007XlNf247I3JmowUWz3M2I3kC5E8XUWQRwmIbOtuRXOU7sRTKPsdbb
4txzggbp6lW2HZu5P1el1Qtq4npukvp+nAvb7E71KD5r61OMt+3nFm0PYvdURhC0x6MlQp07tbTj
UvyCCQfgOwqq1oeFHhzMZKdbTTfP4GFtNLYxa/useReNg/Z/pH1Jd+S4lfVf8ak93SAJEGCfthcc
YpIUoXnIDY+klDiP4Pzrv0u5bEUyo4PfqV54Uc7KQgAEHh7eu0Oh7RWOnEMhGxUOT/6h7Q5+DlxW
Z9ceHmACFvThqk/ZoVJ920+yFa3kVsBsqBHQ7o/vx2bdpT02VmZXCXHo0Nh+ADEoFC46I7D7ZiO9
u1SFpr/S2aFqd/71KMEG9D/6prXbSHcJeRi0/MVLq71R2YTey3hHcmKx5mfHXGZk9qCTy9Tb6+Gu
AWasT1ee7hh+ZcUARCqcwv0qsxo4tCk6OsRALprRXVdlVp2vA3ykpgptpQRa3kjhNXFTt6FVNA+B
vNPa5qKAjSLTnJhSxxSZxfCIigSk5v1XRoutisYYcvY8mJDiupM1D4NprtTQQ9pM95wnkdNW7COI
AS5JwK/uhkdvgJ5jWF/pSmwVyU9drDt/AZx6EjR0vDVmWQ7PhCnbyR9RU56Evhlido3QbcXdZaH9
bCQYgGTbsx9D9az3Pzv+3oDXHjIIsMMaOTXequ5QlHcKUu7zcfTkLXv8u2bZTtJ1VVv7agC9kKnp
V+ASs/EWMW9NO77Ud2oIHrSypXtIvhD4dS9cYIvLMst+cj/PInBAp4wz3CeeJXbEhGNre5HcockK
pnC790GceCzv6SbYJVdL6lInC09H858/LZOoNHJewNVHXE33Z51ZurTbC/12OChXg5M7IA5v03Y1
vpxf+CnwzXOM43Fnj8xQ8zvRBlD7VrLcGlphwe5iYXGXgu/82aYZmlTHGosLbe1B2MBCo41MLXQm
EmtMrElRfLEfcqoicDyv2cVSp0FRmiqc4SbghWJlTmPYmXmTrkun3Fa44hxCAFNeLVWkTj0Oj8ed
XTRaqTeQc8dFY47U1bxkCyyKraTq1kSf7fynW8o99NkVA2kGQymYOWVd4yoACwXRCXJ2qcNW6kY4
0We61QdLXIK3oFm5E7h+YVXr/+uMZ5dNP2ikFfkQXIv4Thu9q7BuVyDZrYn6en6+SzFi/kITvFYQ
m3FGvhAQH2oJqYRJowGAW3RU3YkJijwzsJqn4IH4/9fVnkWoIRx96veInBPtCLAiK4TdQRe7Kfwo
1d24nyyKtQlmqu+Yjed4qb6V0JBYCJRL53UWqCrFi8pwctcFl9tt0xE926Vm23Q0zoSE+fuKqlpv
Yg9PLXN/4zXOuPmS8UO7FHCthzxeLKsupabzJ5amjkwJJTZy7QSaowWTTIONR064Vnf6VeOwHXkm
TvwMAZCF5VyKu/M3FoHdDimGP93UFAs23Xyn3PJbuUq3FOjOCrZSig7upruwmad0+9wqzwJUVWtU
1XscG9o2YPiC8VvB0WGAIe1O8RlYTshwau0iZB9Nex0oi2orCxtp/nQiZdONOsea63f9s3ydZBvb
Tb+rNtGratPLZWja0oCzaBWEpBIQ40BSmobwDm8s1DaWzuhC0v0bLE3RVSMmeE5IUECg0eO0Gz7p
UWYW6HKf2koHNTCylY22rx2yWdpMC7GfznIrgHVrojKk/I0AywU4Q8LfgkHZc+Sc53fPFz/7990D
dyNDNTUm5pRxgzMaQ7giveYq8MBNge4qNJAG6MfUff5cxuQ1yPu3cdRuEiFgW6b1n17aScsIPWol
AxdXhkwgUcC6m5T0F2YgUckwhsTyAmEVpMisBOolMKDdm76G4j2ulrERNnxPcWPnVl8EW0Qh22eH
NPMtoj8m3VXahzZDrbiV8nHMfvA4cLhIVtIYoRks4bSXBvcpQdtOEW5D2aqi3gVtjYNKyHoQT3oA
NX8vWlMhHCGHTayXr62KK0urtB9QQr8JpvQhfxxQ+yp73woBIjUHi/s4pAWc2/cDby47LXTiyrTK
PgPS5aEZIQ1QYIR8lY+q3Q+dExU/Y/UnmmEvUcheO55eZbJ5DLRgDynBTdDmMObr111FL/Uo2OXN
UhH7JGcBYMd/f7o59R4UjcgYfZIi2PVOcztckdIyQG28m0Cq4S6/os5kI65dJA/00n8xNmG3Kh6W
tPNPwp2Pf8Ys8fNN35O+x1JEeQbnQ4ddAHP9HN33TkzsKkQAgpadcCrX/2l+NOlqaGFTZNEN7OZw
zXkXwxZLtZS2nY4R32szBc2jGkXHjVLmZEivCbSK0+aemdVCbfl0Xvg9wizs5kYNlzUDI+j9U+v7
b0pJ7ZiEC4Wp05Hge5RpnkfzGBpKGM8gyVMkoO1Q3xbVQa1RcDC8hebg/5IUfQ81C6tKBqCIUtH0
uoyeSKO6PvJaxqN9mBeOOXQbWngPYde6ec7ggJasedMcytIAePImLR59D9ytSqzIOG7Oh6j/pQjx
/cNmeaHU1dzwe0hM0HW1ra/bu+yARjq0O8Zdum6RtuHFLyycVxLDSo87NayXLsK75McSpGfpk8/C
ciVzgAZSKKZnQbNR6A9VXNA+WoKfTOflTET+jc9vliCKddAHzqrsouz7BOuqt+ij3hI4pegJkNAF
e4m7qIIjPPQtsiUZqNOltO/1nmWGAxskQHXY2ar3ZrTmFUnAhexah5SdBcbtqkkAXwjpX4AufIeR
3/j+Ic6QCUJpeq3J4U1Vf8Sh+Xh+I52f1290f7h9yjDkkKBsoo3077XCcHKG9mW51yCXZOY6oFIL
Q54qZx9PahaGKgjEc3WEUAjczXILmsGWDMi2gKhFEoLn6Bvr81Ocng7/+975jeDPGO1pCT/u6zSq
LFWqTlWlTqsBIkRrO4XDZ5IvRdrzhwJs1FmEak2P9y2+mwe8vK5f5X2/j+jT+XmdFAc/XshZcNIy
rxnqTEuvqzJwcw0FnT7u14mIX7rxuWWDozEkEulw1Uv+o81GK6vRu/D5ThcasM+t2/nZqlI11AiL
KxksJWxLizALUXkluqIykUXRQrMboIl8pbLzaKlJcP5WM8ksAGm9L+SoIBJm2Utr4mrFnl1Y6KWZ
zB6nY8YjfRxwm5uM3JfpBokZN1AO0PyLoSdWLoFdNL096aoLnUVrSbI9atNWpptWSrqFmLB0fGaR
KDX8PC9S6LIXypUKISETtbReSitW32WWLlzoJ8FoR3tsjnyNcuF7EaR9vrChEGu2ayhQ4U3e24Nj
oLgLL4m/mOn/O9aac/grROfb2DMR7EM1tfoaj0UVVXP1h8qXDBMW9s4XAOook8g9qsKkCSco9Q1b
oCvEQt09v3mWhpilRGmWpkThUwhvKx+CSLkljW4JHG+cvx/Nr894NBFKB7MGGCi9DuPYqbzUEUjn
i7h7AXVzx7tqRRM0t3mrrCSBDcUAGi3JwPVO7G4klgRYifz0sx86ND+6XrXyeIIzwXY4/glCdon/
t6B4FzSo9pPGilD+MZvr1n8L61cPdOlUB7I9uCGQDItSxWlI6Ba5gnT/WoT3RYh2TAtpU+jzBo4x
9vdJYtgVZbY/9uuxh46DEirPlEWmrdfcbY3mDjf8JaD9DwWVoDf1djDwdaL5NpqOtvQXiSlTJDpz
Q8xhuz2p8pZNCmjSVVcAzN8Uh/FiSqMMsGyDi3QVuFAJXXokLESVr+LJ0TfzY0WJCwX3oN//0E2A
XKIEZdN+Yf8tjTILjz0Ji7qbzHtiE5yetrBDvbdaJVzIlE9tc8APcV5UlRLQ1n+98fKeBVkzlOl1
IF6DCroM8v78OToZiY5HmH7B0XKVUM7peYcRxBVDOjuZL6JX72rbiSjMwJZaur+WpjSt7NGAkaFm
RTA2eMw0z93wjGxh4V45+Vg9ntLshoSCIlW8Aq8Ldhe+kk+4coVg+28APQNBV7uDEjhCEvR50kvz
FVrEj5OgY2QDe60uCTAtzXW2S4owH/ym0tPrxOgtjrdUHf5c+H6nDpmuagLGo4Kb+lcIO1rOvu3L
uhSItdL11pPe8a4CvGkrDhqg//5KXihOZcPRYOGl9OVONT/cOiMG5OOhbYq9+etn7JWxNoQn6300
Wbr3qavSyFEUDtfj4tZoux8g4u1kPRxCjeSW6fXxPk0ofJfNBkEpvsVkLB6XNrhkqxp29XbF+22V
aVAvjUJ0NXVLJkg5OBBxZOgdAkkuvyPxWjfYZyPA0YR0i1zFAxCg51f0qww1mxnlmtB10zCZRozZ
BlXKMDB8ve4PrfE2huguZjy2FP6excnO8LrWyqNu13Z3ZrERjb4ChQVlncrmQfVO9MZK9MBuguZd
p7dtWb03fRlCXKJajVA9wOPWs0oYpPRoHZOyB9s0dOC38aLI7rNmsKUekmKTtCM8q549ptgeD149
cklStKXRF47G66bwPrOwuA5GDzyItHyoA/48Ju0Ly8g66z2ga7rAUZLXNi6QhqcXyYC2UT5YWmCs
mia55on6MtQl2kuBD5XmbNUE6W3SMohUwWJoXdTKU2OmAFbo4mnMUElXCEcxMt/RkGzBhC5tiMIc
jEzeR74RrpOgeSQKXuRNEaW2WpTjBmjdatVLZd9KaCow09jGVH3P6vqyUSrNHQOYU2W6IwKvdkUN
Tjo0hrbnP+KJU0FNKjQKXT0Cd9zZwSOlQvrSULWDSWrbRyFcRmxLq9Lm5pIlzIkz/stQsyy2imIO
y6pBO7DBWLVhCfGUbqEyszTE7KwJafpd6uvaQQ+BUSIXslXs8+t1qi13PIt5K1ejba4kmqIdsuom
qPANM2WldAqAg+Uu036a8qkWuK7D3qW96abauvJ81zeiTWzWtqpCrgQg5oBPmcprzq/jPlud/4Un
npu//MBZ6c+L66ouKNaAZtTWARHjHZJkZUuA2pAhaNPdUmSd7tbf4gBCAFdhBqNhM/0a4UQMv7M6
NrsDjltn5bl+z4lqS8HsgCeweGUHHHOA2ltXMYgVtcXO8+UHUeuFUDt93d9+B9cJ4TpjRMwNgArS
6KRgY3cwDGmPcbEJcJkoVIfU6iv0WywaRDdm/nB+uU8dIP496JxKrZW1F+K3dAfNvyqHm9F4jsAH
pOvzo5zIomBe/Z+psdlHNeKBR36HUVTgL1XRWHoJYH+w5JdxinHxyzizTymDLjTClnWHyascdWsj
stTaEtvChcWYK/Ptkk7I0vJNJ/roVpZx0VRmggE1/cbr7glZhQpYnGThrlqc2OyuqguS1VGCBczT
5iBJ5Tu41XZlAJSR8dApbzQMLpoYQL2R9nboxZcs0Zzz33BpqtOfH001yFrmdXLoDryfyiWKy7Nq
Lco3DkTS+ZFOhUGOexlmhxwypmyWDFNZatRUgeZpg8TVjI8uiRfC4On1PBpi9t38VOQAtQAT1mbB
Raw9511jJ710KvNKMt/OyE0Rp06hgzhRxqNTVu75KU730m9n/Wj82feMcnPMAK7rDl0i0WsEgCiH
JwcAygHelkax1Nc5FVSPV3T27fQ8KTJCJYYr34ZMWlmZ2TVaOvyq1iBIpy7Um09GsqPZzW7lhPQF
3M97nAoow3hDtE3oAIfOzqpC0+YoeuRZdqX0fHV+UU9GGYH2oqoxgitiFmVyJVLDGDH8kA2ZTUcJ
TE3nJMOSP+bJg3A0zCzIMKWPdFFi72T9yvvMfc+pxh+6ri/s0aXZzE7B6KUx7ygWsW3TTePr26qH
mnm0RJY+fdi+F212EmABZ4RmVXYHxb9o2jutCxdO8+mt/j3AbKuzFHYCGcVyJSncWtTntrKbyh3a
G99bYiUtDTXb5gXglqXWIUSxFg6aECERpgX1R1tm1IqUwD2/3ZZGm+1ykodhJWKsnBl7NporTgRt
6ap5l4Vvh4a6MNrSrpuln7nip5nZdNPc0k1e/0hMxQLx1DUFW5+f19LGm2WhdPAKGHllAFN6B67j
+uxNK/F/nh/kC+3wewT8z7aYJ6LC77qCi7Q7eBK0yLC6UasY3cgbox+BVhVWhDzTz4uHFCp9aMTJ
Oz3PUxdK9K0FQh3YmlWIemDhbTJWbZnWeFsjp42bedpjRsarXO12OQlXEk8wK2lTUJKUutj2SbOX
cQ7WHwI9cAMoL975cnyIk8vAiz4BKH1SEt1icfVZdVc16y55VWyr8tXD5m3x00QsVGi6tW61uJ9O
rfvRW2aORMz6MUM/SdMOrQ5wQsEtmXXgBizdfae27fEws7gCozQ8vNV+Gia0cswmg7DGJJOpadSm
7cJ3XhptFl6Amm1zzxu1A+fxJS2GVdpHe9Pz18aAJ4ZROOe31alTcjy5aY2PkhQvN0KORFM7eASW
yZFbGIDBBfs+zhaS9VPYrF/eKbNYE5AkZhCXxzsFQDQB9zc4s6vr4Tn7JCsN8kPNm7Cr50Wk36lN
wr8vn7mZuF+otad5CDpdBK/yDILb4M1kfAGJvTTK7IozsyJOWg3BpiQ/fL9ei3rD0fQ6/61ObY3j
qcw2opr2vlkUObKELLQ4Q6ZAgPD1Hvy4ucoXU75TO+N4tNlGjAGQjIk3xc/yPuynNsJgByGSL76E
1/5q6sxDmwk9MRPPSYaS7mwTIgNh0NxE/popEqIjbFu1g02R4EGXsSvcPFTu+hwW06T6C5H7eODZ
nhzMpIlGE1ml172O/ov0L7zu8fxHY6e+2vEY058fnbDBwADlmOsHYiY/FM2o0GLSVrX3OGjZpo0h
QojyUN7Dbi4IDqIN172e3wCnBcBZamwlNIK9PN4ravfoG/66ApuAIEkEzvEqBU+2rF5zIK48qW4p
GihCw30AZ+hRrjvAfHKfWTkNNjxoN6IGEWmViOAy6em2isEF4sNKz8lVAP5HpcFyT08O0o+3MvOs
nPdPSX3bSiiD1ZVdClrvcrVfyzp3DAkORZDdJhm5HlWUVtkQLYSlU+fpeNFml3diyI50CTLTLjNt
0y/caHwJQVRe+DYnHhXHo8wubhJRvaYDPj9DvULt3o3+IlgU/D91jo4GmRcMhBlKDXR9DIIKJkmx
WhQ1XeM+1fOFBHhppFk6HzK/RWkUxwjOIVsmm5UoXhQVFkX9sLBwSyPNwh3KzLwbSnyewPNXarlS
0PePDyWUBM5/oFNNGHq8eLOQV/mq10QRvlB0mW1B44UhA+h/UMN2isEq9tqmGZ24/StsXQyLrsHU
WtLYFwfi+MxWRUcTGeuHNFJXPlF3RgGNvE5bp8Nn2amrhVmeXs7v4Wahdhh7oUXU1w8JjZ5jo4Pb
k35f0Ncmvunzl3wo7LiFCHKwrQwwCyUldq+gsNdyB81kcBP9hWU/RaD5Zf6zgJymdeRlNNAPw66a
rGfgvPsmIktRIVJYOtqzDgJo4JovSW9F7rDp3paYhKfP//eKTCt29AH4gCq1Eob6IR8JKouHovmh
QpT6/LqfHOS7Fv4FZD8aRPY0q8jIUdr10AYr4ctYvNfBQqPyZPg/GmQWydC/zDq9NVBwp+juoi7i
lQVsw3MULLkt83rh053cSkfDzUKalocGwjuK7hW7rYrnEvolSauvOboz5xfvFFTxOJ+bywZpTRl1
TYTVm1S84k0H6XLhxtgQ6Pt7X2IGkDD/CTED8hYY18PTUrt04evNixehLCVnJQ6NJy9lOTgyRxhf
So9P1r2O8mNtFulGrg4FNfH5mEVs71PdtJsJjKLaw128Ytvza7qwV+bKQSMveoUkaM7E6r0x4BXX
33SytUQ62MNy7Xdhq3xBPo+2fzbiUu/Z1J85tJD3Qd9rpT+1F90q2TNo6aE56ojbRXL5CVD/L9tm
FlpG9GtVo0doycbAIeGwLpRylaR8BbTWDWxqIboKqUoO2alxCX1zOqx9H44vreGjGedanbMaLc6D
fhfe9lC7Mtb5bQZOoLeavGFBO4L3zwCJagErnkWV3YWZzwlPLM0S5mWmdhi8HN5CabQz5SeDEwAP
b1SjszTUYCJFtcLw5fy2mq6P39Lr72nrsxDEmRgN0WDaSWrsAgZNmaXH3cLG1WdRB5ZGqi9Kph3G
eELnmK5IJFjAI8AzwtbglnZ+QtMPPjOhOaepACCt7CK8yPshYsBQBau4v4e8DhxZQRdOi9xplSXG
/cIizllNSUJAts3QZuMc/HrYFmbe6vysvmLJb9NiqsG5aVKGOtSvl97ghUVWNyUOZJytuy5fF8it
BzpaDTcucz+5UVlmC6ZaeuWvjMD7HNmTVMAoWCswS2T6DSv1VZdGNvquplWZALtOgCtPWYr9i790
dj3nZQiOCdqiB8X07ir00yEjQiTHm011YSZvDbWEiRuFiAdI+RVb0ZE5FX7cmCQbpqvIFAu3qS/M
/rJo31C0Ql0KfYNoSTz8dPQ+WtHZ24vA47s2/FY7ANR8FaZmCDvE1k5MKF0lV4HSuZ0ebKmXPvlK
5vZqss7adOFCPnlNHf2E2eGrFNT1ZSAR0yPF9qO9n4GQkd2e3zqniytHo8wOIIW0fAAYzHQZT4Rr
1fJv+G1bXRiFJeEb4SNfY9dteC2XnlBLSzwnwIyKZ8CHFlHNy0cXXiKb3hy3Xt/YojMvQ/+GRBw+
ajXA68Mjbfej7i9BRqdnzZljM7egrEM1HIC1QcpjIDsdLJW/t/TVRCvaVza0FxvWNPa+ZkvlmNNl
i+9FnztQ1oyNZARI9BC2D5EpVkOkAo4Dso/f3VScTAF9U8HroSNLChjaF07j3KRnD6OO6gnXMqU5
+GMY2SAo/TR6+oYngR2Fl5lQG3tQoR7TaiM4ZL0BbTlDX+lDBeUpDzU2v/d3jdErlqhMw6ZwQoVD
APq/o9F/KGlwISi9y6LsKlLGyopk+BCb4bvZiHQr2+BZidKXuG8sbibQl4sDIL1pMq7SoYUMCdXX
Lfq5fdo5isdvEbMOtNDfEp94lozqQ+4bj6DVNTBfEB8oN+5ZmCQ2GlSaXRiIZYanXPZ6/xDR4Tbu
QfnyDaWEG+xQOtEocK0ENiWgwOgjdUSYtZaCUoGjmm3qRjVUHhIUSx2u4awDYLuthLyGOVJiUaO5
1Lp6a9Re4QA1upe+hONQ4tKCPBHvCTaHl4UpHMY+szhc+2pqGwZ3ofFxr4P07VejHZj4n/Rt3Wxu
oqa6ZdHlqBhQVWExSs/G2mhyOzDUfV83eyNC4aTrLJ8Vlw2gWoK8yNq79CrYhvb6Svg5tSNYILUF
f8Pd/KmH7brRklsx5Gsjz221hpvz3pAcrD31CgQ7sI7kWLmygRJGJB9ixuyqzbYqHMggXgfPocGG
99u2ZEkIfH24SczaKqvgegTfVVejK/QAoO7Es9te1zZDnv4YMkhGNqPUnKqr9jwIYGQatA8D3qB2
kaBwFKfDpezLK3MYLkBHz/MXpjK3T8UK+86d1tvQM3tEy7BMPDsca+jIFYojkgDsmEbEVoYbodWw
x8zAQusC8DBimcUnFNJXWQLIZpw9JWl5PzJRWF0z2J0AYgbcAhtvfmestdvOJxuNVpYWKW4LO2Ql
7vZDdq+Dpx1p9HrQ0sfIgxbQ2K/SEuqHmQbKNpGuKR/6skLFUoMOz2eVPZXxu1AGq5MvYw5+d5nc
DwkEfsC0LNXMbXptoxNkohXshdQOe1Gi8QqZeOjRmZQ4Fa9vyzpyJUG7uX2nwbtB9hzZTS7gptXE
FsRh3GSgTqypHoiKcp0AW6wp3batPCsUcOSGw9JCDnRKh4GaR9FndrcxLdYiFiLnUtlW7yvLQ8wB
g4ZBDj151WVvdalupyjXSf2jDOA01i31dU9XZ4RJuc6JIchcO0+vuqjLQxMiHzaBhiT8MPI1ddTA
lpcMN47YL+uoncKwok78PeasVqLQpqGF6akHsqu3CtxcwK7eeLvJH650OFhxDSzBIRZo+5Nm1ka5
82y8QYPOXcznT97sR79klq5lFfdEIZARwszTMlnrW5oHPZu6cwL9MaeDncTwf4QKjVFrm7pPbUE/
9QjepvBgq+PSPZ8CnMyJj37NLCXLTDaAlot1kZ4BbXpiJYAeVsZw0XMDbmvo6+apc37Ipaxj7lDc
9g2UwiEIcgDa0Kp5aGdeZkMj3Q6qXcrJIaTazvQT9OQUUOceuqDdpXDLo36y7kuoAixWdBazkdk3
YY3BlIzk2iHaolmXfRl9Ro/muoapj3+35DJ0StTzlzM4W/QUTx5TkrQ9RNxnbt7hKm6I/0NAtwiC
L0H2mTFo9uv9RagMN6TywKgmtp6pdjTdGcRX3MSDHEybQR+Broq0xtUGI0E1cLWOP/ZjvK7D9joV
L5kQbp1cAu38kbTy0KP7KMPnuqdulzFodj4YXoZ2eriLU/DDcSmySlmN8B5OYEBaKeXnYGomUnKl
d/qw+zRDBZJOMn5UFThuKYW6a6txiSRyukJ0tCVnEQquH1nbqEI90NoA2XhQb+pepXjfZnbSwolC
fzXM3ImgAORDl6qvYf0OIe3BPERx6HJatk6tQoqpVACzhUruwuY9+Rw/+nWzxHyUIyHKhIRVO4gl
sEcStFdRcAtErtUDrVyACV9rwCnEfwkXezTwLFfv0AIahOqjDiAfxuFWQuvq/NROvsa/B5g/j3mf
BUNt8OYwtIZThru0iDdmA/MH46nrxoW481U9+C0TPRpt1nXoWD8UqNKiigp2pci5ZZZwnI8AtghU
O+g9d5hYgAI90faKGjcpfw4q/4IMVwISmM3QrUUEt3ruikoFgFO1U/bE+8LqQTWDEx/QrN27xF1L
lcAJ68HNeHGpKxVeNVG9M2j4FOigsFcFzCSVFQE6voq5RceljHsKHOdmqf36Nod6QC5pjasuCV4L
8IoyRSCiLtSKl07M3Owq64O4b1tsjekZh0Wga2LDhekpcCZ/utYN3vrdJB+VHpZ0f5b2zPxa7QTI
mgVG5uBnhry1ODIHCtWjfDTcQlEWro5pj/+2nAg5xETeYFAy2zQxZ7GR8E7DLc5WGYg1+lpuq/WS
xPcUf88NM/tqdcZHT3SSHCpA/8E8s0seWVGpIy0cVucP3dJQswdZGna+z/uaHCLvIYWuWdu9KxiQ
eZvz43yxEc/NafalvGrktK9VcsguNRsB3uk3MZR1kg35K/bvFP2v/3yl2W3aSJ6lcDsgh9K/V4Z3
v1uCWZ5OYo9GmF2gkaJnuUIxmb4uXJ63VplU2153xvGgDXjaRRTawHCDDOTPCgJNfk3e4zxbAG+c
3PtHP2J2T+n1oCtN2pBDgCQ/ioRtcsQfQ8FVhNcadFbOf8GToeRouNnFw2Kq+dlQYLi4sUJ/k9JP
Kf5Sb+tokNklQ3kNE1vSkoOpXVJ+XfkvNTKL8xOZdtqZnTjn6mpJAHRC0sEZtYAda7zq2FJHe2Gp
5sxcNe38UHojlsr4qbF9RH4k7YJA1leSem4WsxgRc1gmlwWKkjKpb+Aa6YqYFttEg0KyoUfgm7aX
kFapnK4caidBL9+GOIPtk+FawsNt5RUBXhh4/kP7sykuqgq3npBI9fwBGLoug20HiRG5W3oX+uVF
EPzwerh3a3A5zfSbDppfRgMOEhmskj37jO8i1EvN+M1I5cUkF09az9K1956ObhkoV7FEYSaAV3MD
M7Oi+wmyE3I8gloCdBSz7ZC4BSxnFO5f6F7oaBokxWBFE2v1T6+UgJJo6ZY0cj+EOeJh/pAo5gqq
kbuA5js1Hi4B0rNSL78IyeAMulqApFRd55HqcksPcCNkqXnZhSW8CzguYOOxiMlNW9eHtgjA+o8O
iTDQly+Kbce41UNyW0ONI/cH8LVqa+iTnTDyZzVs7CBBTceAgoAPahdIa+d35tK+mQXjCmnHMNbY
mbrYKgX4Yc2miMS/7rD/eu//2//Ir/+1R+Q//wf//J4XA+CRQT37x39ehe9VLvPP+n+mv/aff+3X
v/TPQ/GR3dXVx0d99VrM/81f/iL++3+O77zWr7/8g5vVyG9umo9quP2QTVJ/DYJfOv2b/79/+LeP
r//K/VB8/OOP9xw2AdN/zQ/z7I8//2j78x9/TK3A/zr+z//5Z/vXFH/N+kjC8WP+73+8yvoffyiC
/51C8kIY6IkKk0Cl+4+/dR//+iPz75rGuAF5Cg3XPsefZHlVB//4QxX4S/hrpiYMXDhkevTLvPn6
I/Z3Ibg6QcMIB0Ufb9B//7BfvtD3F/tbBopsHma1/Mcfv+4LKG+YpikwjKYLk0O6YRZ6Gy30VUMn
kCYGYgXYNjAHmp1fLrk7/prd/DmMahCTCcqY+A0+AidnUxsHuW4U5aIB9lbQYJWp6a7kG+pVNoqy
Q0q3Rx/hz7kez+3Lp/s7kP05KnD8DEPqWM7Zpo8xNdXTgPziDFDnpI3cQDbPpuwv2DDYihnuDKNG
6Tcod41w/AL+H4Lt/RZajwLV6rQc4ELQPGitAhqC9gqfClRVwx9Noxy8gdy2xbuqxk9m7U/OEVtI
F9qcy10tlcfzE9F/vVf+nIigQmU6vpTKpz8/atOqne5BtLAHhE1EHxoM7ZmJCdUa+LABast4J+pJ
DAdduMVY+cAcr9Fv1LiIrMAML2mDx7SsV2Nj3Pu8+n+kfdlypDjb5hURgRAS4hTIJBdnerfLPiHK
rjKLWARCbFc/T9b3zUw5y+GMfya6u3pzN5v06l2e5a6d78GOWStv3RTuHjg8VBIjKuG9UTOsFtit
U9zRcn16DU6n86BfiqjjaMJK1KW9f8mV8U9P7Pwr+cQnHijCaJr9gQv+9XDZqdcuIYwVI/899gBz
ItoS060pLx5USW/Bs/klhXekeMdNWa6qYjwMvRcPvA8GHEyV4OvO81e5pTZOCYyX5BGW1pVbm8Ny
CrxiB4bCceBlGpSsfcknNxZy2o8zO+YgR2R+8WKP9aUhzOf09z/fzKenTYXdj27gWUJvMfQISw/f
zKmdYC6SNGC6hjAzR3+hJ+ZoMVDn4VYWUJMGXkkPTkVverorkuwIFBYJe2hBQMB7WH2/mL5aSz63
YZHiudxz+FkeZBsBZ7tEoSXb5XHNk63IrJfvL3EKGn9/URDMie2cdh0Hy5ye0xDtufAbSQsd5/Dm
s8XezHrjqAfdivBUZkibXEgg/0jB/nNF6rjUxk4XYBt+3iC8J9UM7oSO2YhLOg/LYr+gorrvquJu
zJY1me2XlNyaHj02dBeW4paW/p4udGs15SPP8/uk6zeNRimZVndiaK77vLzBoCH00CRMkuLOr9jW
b67kDD251uxGkULVHkNva36SPQSkQVSPBmZ+JHn7/v3bJOJ8KZ3eJ9T3bRwJKA3x2+enA07CK0tp
dfEg4IqgK0wHoMn/OlP3uSaztx1NcpXDCy2qRF+uRtfflmIU64wLK+q75mqs7q1p3+Q2vclcdGVJ
4UO7N8vCbGm3sw3YySDd12TJ86sCAh8YS3RlNM9psanRpspspGw1MejRdqAU1KT71acZjLqxH2uR
FuCQmDsxiRc+QAq+7hKx6rr6CKDQVVZ2WM/+Q+YzDKTo6GGmlh4nr983HCZMRZPHCxGvwyx+l0mz
gaJ8FXSsXWdUPEL5N4Q9zF1TL16Q1CoJKv2zWChbcdtDjljMsFQFEcwWmJ5lbaTgIeJCx3zka5z4
HwZCjCfyrUmKIhwq/iotrqOh1qC4z1A9KYaf6Az2EDy5g0iiPnkRQtOWYkiTThYq8K56ta1YVvJQ
cydijRaBZaYb1M5o5ufeOxtEZCfLEjgNiPSWgKTBsiJYOQFJp6gt8G8yrXUkvPxXYYoffX5lD5Cd
OSlsuT60YVryNBXWa1OARoK+Se27bgADgx4+NwqNYbAWx18T1ONVcs87OBmWPnj25aNhmHcVXnUt
bzi4Hqtc4UqF1+lQKmUHtmTADsA0qKhiYt27LV/gfTRhMcjx0E6FE5ABfSQnN/vK9CxwhwGEQcy9
qM5uk7J+4paIkqYSIZ80qstrBxL2kWsVdQidGOhZ23AULdS+hzxQOHrNdlJtG0rKxXpQj7X17Bed
s3awwHhnDpZTo/3t15v5RHypbPmWpqBIthhoFngDhm3m2VtXTfNzGvx3WfmHxu63fmJWxJHrySEo
cxbM+bwVzZ8pn+6WJoGCWN5ksP0jVzPmfcHotHfEIhc0nv7MyM8jCgPYlbkeXBqQJ33ecyDJihPn
p4vLNgFZdax/y5HvaA72cYO5IUw3blJ1pyZ7a7fMhuVYfgd1nRIj1gIKwp5CbZJumtqBG4B0w25G
ku9ZMA7JljqwMJjDKLmCNUYIWXI61Qz9QPt+mcxNYp10+V0Bsw/XD3pTXKXIz0B3RHeNli9TYdas
Skm02EMTpQO+i50n+7p3HkcDtSvtZj+dDBW61jhWUCqhbgf8ZKTNBqSdl9rq1xgevzsWxm91Mx68
VP42xZhCk0FAWcp56Ua807lc7kkOar/MP/yFXc8jWioQ13bvDOcblA+5TK7JtMG9bizfP0o+HLox
eWEVBpszWKHGS8Opg5SE6tI28MvyHUP5O5lj4+XpnWFAwcxwGigCz4LClFs6QPeIHTrQAiNvvM6q
M48XoujnngYOIwRR5gFL47r4S+ecLTan9sQWXcIczFXP1YhROuAnrdgTjeFAITEfYuOysQx8kfCu
Hf8wSpANRV6i4cp2aQGiRyvYpjXl7+/v7M+V/1lqPvOp7eAPWCt/XmojEX6H3L+L0RN+wHg+aDqb
h1tm4ILt+awLXJ2sGXKBwS7DaSEOpCm2eZdhadaI+V09h3QpdkAcHKa6h69ZBT4h/5FQ3eAby4jU
AniktLRCe/hhXD9ZaclRnZ+GMkWH1p8ml7BhfwSbzp+JO9QlOIyphyP58zNB37Qjqldd7CwFizJl
b5pCTKEZJeTwyzK2lnndp0uUIEkKSq+pQ97IV8v/0SZJGgJOj2V0qbHxxQrA2M2mvnCRlfxzT8mi
WV/aiYohJ3fDDKxQVenepyh+0NaFn6j69f2HPYPD/Fly3LEpZCEcW5yEjD+/BOK3MBDzly5O7ea9
cTF/09Tb2dq6xYxwV1L5mChycCUJfVrH31/8i4fFtT1IQRABZZPz2sdqdFFisIVFBV+Wng+PFr6B
z4srd8zQXXEhIPz9Bb/65BwEv1OiAvo00r7PT8tGS/itbPHJPfVbZ4A5axgWFuNKQv9n5TMTFpN3
RMIAXbRpOS5lrOkS4UD/3RP8B5W8kDd9+QZOHCrX9xwPmMrP98NbuIB2PpbgoHfQA7QqZIY1EHna
PxbZpWb32Zz1v9/adYWNIt/Fwj97et+UwNEk0DNQkF6WvlkBCHBFEUkWYf1aWHXnkRLDpupZVNlb
P+UblSYi/P4T/FNKIbBBwIYhq+dMQPjgfMGRtlsmDDdj2UHyJJ0cdN3N8EtmG7dRJKS8NxDUd7Yt
d+8Lr9wYXTx5Rf2zht5fJJwWli5FsaBvh0p2hiIoUX7UDuReivLZJRquiH6xAxE7TFPASrv5wBew
IZayv6E5BOKmtFz3OUWgLK0JSns4VgQ++/cP+fU6OzVyYQrq/VvVc2MpUacZdpVy770MB9lUk/uW
8kgPV6ORZYCx8xy4Knt3bXOD3ADQcSx5qND02XJsCJQLvr+lUy5wFuw4GjjUBSaLgCF41jCF/nnB
utFvUX0Ud70/xszXN23ibAvZvIywTJgs3CTPL1EbTmvq/LrUEwJFD0IsP9/jM7fAxGGsjcvF3zlt
89wWw4VH+6KU4xSRC3uI+w45rxYh22NgSjm2sS2to2hIGrk9hvNtBsyv5mAg5djOZXVRUuDzLPo/
2+mv63pn50fqZ/WEg62N01r+TF0O72rRPIsh6UO2XPXDLCNt27BQ4OQ6L8x7x9lR54SBBQr3QupA
uwWCHKsxy0FS1n7YuAPOVcxSVkzIdaUo3MiNdduhJ4UZextpgHRDnKBbq0pftVe852mKNeT2OuLJ
tWHVk9Mj9VMhrEBuJRFpSCaYh1Y415JmXrtZeaGGPm3V828LhwSknpi4ozt31j6YNaltgAWwlS3s
0XI6jLSF7Vt2+z9fun9f5mzpSmMyzs3QxmjN3FV10QZNfj8tT2YoV/lUr/gMmdXRgHv5/XW/Wld/
X5d+Ds7gtvoAqeHx2DDc1Gg8YSw+zMnaU8U2gSpGJroLL/TLuPHn/PcY2mPkfDgzwuIuA4etjZtG
IpLpXdNnD+OMClfEZF+nBtVufa274ZCiJT/BDVhCQWkQEtJyLL37/vnPVLT+s8A5EhHbYy6j+P3z
CxinPB9thQVeeSo0Q9qj4EY2PB4g2KsDI+bYVMne4iqEtHbbBp23aKRsyKZnChTeKbL1EuVvv9S/
VdGtpVPtT9tfaf34/a1+FWX+vtOzkw1qXZOTpXYLE4MhRLt4NaflhXnjP53a08EFuSq8CByfjJxL
BNbcONOiPBUPLtvUJ5ef/gRhle2x7OtbbvG7vks2XpHs6Uh/ZwxlzTx2oZaoMMShLdKVaqeoyUCI
Bfo69Cc3om57z7rlftbYyF3mHpfWfa7aIcBJ9X7aSK1d7Dv35vuXdYYA+893RQZEcBJQB9XGWa+m
mGZ0MSC2F1eKvCLgPDNLrZVTr7OUXFVLuzFW9l7rZMWWLpRsfp39rg1SisZO69lXFGxoYOMvvN//
dIjPwgl6kL5LOcetcX4WT5scS1FClD12FV7WWPHrDLLCqOmBSLW0d90B2iq8xolSf7mxqEIMAGAS
oByAhsX4AakMe9Ut/poNoOW4HQjV7TBEWUYXyDKu5QBVfu9Ejc5ctANIg07x5EF+X/MitAsQCYcO
TrJJ82oZDRh1h1lbh3+auvYWoo9QRUXfZOqh5OzTNITO309PwfGSuO+FU6+ok2xGB22Nftd25JWx
qkBdgx9WXjUENQJU4YLVnZar0jRbT1Yl5FXBBp2tddPxPmzsMcxStuXDgiZSoQBFRstLdmvYSx/K
dIb8pSX2RW8DUluVkbYaENmSKvJIva/zyonGxIfiMnyfMBR/SUwfK1M/ZMVyMoOF4FLP8SZbSD1u
qhb870kdbI7u3FBup2HcOEN7D8IctneH5MjNonICLliVawZ3xDxxgN0RMYCqKmzaCr0B6oSl0h8p
A6wZ+KGsa39pAGrr4ugYeSxqDrdctQY2C9/KbEoru6tHTFh9BOkgNz+qhQ8ByfCAYIdDanGmRbgM
5YiXZbaIQ2E64oHLAi2fYRQmsEfMI5eEBF3rb3mOf0cNQFL13Vg2H8kCwm8Nr+vOefOYlUZzC2px
qdijMFDd109k8Z2g8tqXFHIvAK1VT0MCaj7o8/2oYVDvZv5qnJwAVjx7qlMgHVtxrDBd0In1lkI1
E5bjNhDyaTCnWBSNMC8SDy+7+iPV6dGpWJhreaSDRCneh4Xzo2y90xjatVeVHF5aNvhQygGk1wPJ
MvsFZdE2FFlxJJa4xPE5A/f+2dqA9GL7YCoHLrR9dlZOftImuqUqzmHsoBpnNRcW0r0q8Kfljuji
BrjHAzVP6AvfC5hj/OwhAMZ8bKELMeZ0obPNLGwUWmBSEBvp31lEhhw49St7VnFDcuh+ed4eZeC+
6W5Vx/aJyXZkeGkajSFvs1MATVnTjwt38EV6ht3nCp8j5z3V059PL094k1VkrYqdkd1moniFSvlR
9e4DGdpVBiKYzMUdzdWvsb+k7vjHZuj86R3hUMrAR3cZP7u222XlLNEyjZuldaJJonxGkwkM8cG+
sc30klL10SjA3hz9kecOwO3+vuRogumfsy3BH2tD98XRvYz5IP1VmZ2s3l1QzBs3vQNA8KOAMEs0
se6uYZUD859mDTGJx9Jpr8js+BErzYew1L29lHSfcHqX2EO3czXvorrg8NJMr7oWrVVisS0WUpyD
5gHBlVU/qBnO9C78L+dqzQoMQU9d0Qtf5ouqFwhrHD44RDHW+lOn/jVNm0UlYcSZqlir6mpWxa/O
tsKBMjSJdfPK2+5Hxdp7h2EWOC8/lpTDjgtglaxa+WqfTzQPcxhyl3hpFyqJr24MlBXU4egPYJ5x
Vo67Y0u93nhNXDlVyEpURcocizELJvt6TGHk9/2L+CJ/Ftw+HcA+3gZGz59XKNVKmbGZmthKxXYh
5apr+Rr0+ktjvlOedr4acaRyqH66hAPa/fk6fea3puiGJrbhMJyafN8Q+SiL4l5Ka1fp9HFZhoOh
DD40i3uouq3XOXtXXjzhv9qR/JQ/2YxRAU3rz/dRy6L06WSDItnBLzDJxbqbupvc3TFd3cxZfTM3
82roeoTtYrjQLP+q0SVQqAh2KslBAjr7tlJ0AoMB0sSFtssgS6e9w5tjyyByT8h14+qA+uVHbVX3
bnLJjeGL4hv+YBimuieExT/dUzNjcjQJX8Ul4zdWYWTomuo0kdgrr9lbrndPW35fZPbr9wvsy4cG
YoILhxMPWfzZCmPw8D0h9SB7nhYhZK+f8jJZFSaDCRmN3QbQPdWSFejkwJtL+fz91f+M/M/WHaaB
TPgC0sUYMZ+1eiRSFc3qTMX+yJ7QBONBruZrtD9vhg7zAlezN8A6Hrm+99MfqQOvYTWs2UKDmWGS
N1mw+rXM7QxF97D33jWHS1ELLFc00PJpTNpyNbXLjc9HBoURlfmwK4FCflCAWtMqx1mLQb94LhIy
N2sDYJ/eMnTcQWlAasOKJFwAX88VzJCmGpnJL9UtT1Pib1SfrqkcfhLd3XuSvfmyf1E2K8JezB/3
jmchOF1TaViQj5oFqoKsSbT4yCSaGQHcGWr4CEqxG8xj6rlb247UFPcLOJ3t0KgQ02GG6R5uqJ78
iBrzPPTJL2bTVT7zCRJx7f33X+EPjfufr4AnQ9PHp47nnu1+VkJ/zJ8SBDUvJWit9U+6da11prMu
GAQc7FWpIpAD14uE5fTYOREcs7aFqoaQWPqlR8MORBmxtxUkhURnbVkPX0his7duqePF6puDg0lu
2uM8sY1BbTD61znrNtyT16iXfk7qlMoqp18LjHhy9y0Fky2whiKALvdcnuxooUk0kB5Gol7nXYjp
X1U7PvpdAkqdrkuB7fkcdfoUVHPZqSamefVmcmcn3QKQ1e4RkycZAVxzhKb50XbnVyUkKJCc3yk7
uco6zHbp0QEbJ9RVdUmi+ouJCgGWBIAZn3Puoxr7fFtlOTGnWxjiUeUh49X0aCYs9ATp+azRCE0J
mKHw3gkJq7LAwWqsx2YAk3zRq2oGjVzSA6uap2HERHt+yPDjy6TvC5esueBV1Bi8SluK2NHjy2K7
5W4Y+hd4M8JJ86mdjQrd0lw0yfj3SDtle5RC8dCjcBg5CzjA8KStZ9wa3d0+rpiBc3MDNflq8ULZ
5cUa5lvPvGzaYMA7JyWq6AwoxBPY5Lkv6VPuAlqJpsKlNfDvyQPDCWSh4KBx4HjOT57G8Lb3xVjH
Bn220klikiOhwCwO+rAEi9/eprBCFnOIZP1SG+nftjsUoYXtuZjquD5O31Of6a90B1iujLEhb2Kx
K43CgGWeV8TejWD0kgx1Rw/BsJZdVYw+9qfGgBgvoGX/aWSd3cDZudui6ZhVdtnE0A/b5cQKVGYC
PSH4VwkIHwyC9sn/NLX5fMnzSaYYgDP2WokE2AdBB2gmWePAbfT6++B25m6Feud0HdjveDhlEN74
WZkBD0duaIF32yftVrgIWVOB12qbHQRsV5XLI5FMz2JkD0U/P1V58bMf3I0rvKhoYx9aArDSfAT7
Nqytu8GtLvXzvnzzjrAJMFYOCoKzOsBZhOGCFMi8SmsnLH6lO3OCqMQ6q8IysVZ2DpKs79+AsJ2T
YoNQEHX0NNxOIWrWrF19VdXgtOq3C+/tn316em/IwRwPevBIKc+CoiqHHmiLtIlbZe1qQ29V762X
nEfZ1G5dCmJOt5trFhKdP7R9u/V18dLo24nLxw4d0Qt380/77uxuzl5TYVl5lmFeE6c5oAM+EmE+
HdBAX2XJrpl5RDl9RKfgBrDFHTC/6yyHz1Cu4vZ/pOj839XkEg+QMIymMOv+vFPT2puWUfo1QExw
jXUCo+mmJ6smPZZEBcLCVBuAh+8f/vRsn47n07P/dc1T8v5XdOhJXUHnyavj1ofdsIDP2mCiEYRg
DYn1/79LnW2WxE5a9K5EHcN7DAMo1AJJD6zNnXNxAHZG+P3fb5IRH6cbcTk/i3nUNQqGFdiXMMhF
+ST6qOjgbAyqRtb+pDnYhc1ygOOyW0HjNruyqvY9b+e9BJLdJBxdr+rFHtJfk8fWdHlBch1CWv/B
Gua9hi7jhfdypsvw37vFn9DoFo7vibOzuOqQ6AF0WMcAkmwmR8XT4m0tqddK2/tTEBlbFg7c3mdW
DObBFuyB1VyifK4gf9DXf7ZtmSU3RT08pwZ+DtZuZkCSLdj15ZgVAbOKtZUkK2rQaDMm+v67fhll
/rr9s2XrjXIwToUlxBlmh2g365BLsh+GelPbcpX2y4V98sUFT1gVwL3Q3KH0PHfJityudYOvO2iz
A5xrpZ21hK1Mjop5nvSakUvoyX8nI6fEGMATxNJTEeudnWFuw8cCZOUmHlMDjv8YJInA4LgJrLSN
M81DtcCvBMZBIgPeahjv8kZceXJadcPbQufV92/8n4LutGlx5LjwsEAAP8cRFCDmkhJqe3EzW7sT
IFsJ99gleqcovQJEOqowIGlkcem4Oy3Ef4IF5uaYmNpobZ1vKw2wGkBt+NL5jIKV82qVLRFJzdWS
2GFDm6g81RvsBzr8YW6y7fdP/VUm8/dHOEfMNFWX1HmP4wxZ+161qLpadOFlfYQ8x9Y4Hgn8U5fB
9qLBtwOBwk9dMs38eun9n3VwvlW1NVldNWZYB2N7TZPrrHgRC2rbqVu3DvrPU3+B3vlFfMYzIyag
gwJvqHOIxrQwOYFWjCZNPa/KPlkl2MdpV0NHwlzI0768FIGaLpApWOXn9XLqQKZ+AWc1bjXMgROG
LgHdZFqupHVJ+vjr/YTO5B/QrmOfz+VdtNzsPkHIm00eZi4cxLq+DDEuioDE2tIWGVVbrYy1hHU9
w5+lumqzNg/SEmTe3rsvh+5Cl+qLjASA9P97Q2eHE/Qh3NGecPa2OTy4S44kTa+BEb77f1nDDK0w
zKuBSzhXQCyBNgUDDFtokLoIfIh12Q0rotyWx9xjW8zUQYjGDEU4zY+lOjptvdIYhV24iy828olt
Q8Fs8QSe++zEAc6SVwko2DHUX6+6HKBzMUOm/KWbsxAWaDsJrsEM9D3sJDa1X1y6PHp//0YSzDIF
SlBUxQTNwc9px4CmSm1BhyWeNDTfhQOoc91cTxZmfD0zKFIAoAKMm8S0coOF4JfBczYayZhq2SZ1
2weL3idDl6/HeXgmisGnHNS6QBG6B53FPVFVlsgivAxIux0hNwFft2tnSeA1DfYbfmQEBAeD7WoG
XsPQ7eBlj1aZRsPEIHvTNhtps3Xj+xALASCyn+9r6a1sWtbrhjo7wrproNYes2xCbi2ikhZHZZzY
6919TpPbpnpAnx0HL1QSdFvlq9SUB5FA6K6W7g7tR4yrOuQZXf7gVsAkZyo7Vq79s3Kcpylrstgh
0Aex4EfBJ/tNFRDkQBdtbqBPQ43Y2kofG+M8gbBGt2YW9zPAwCvY11yN4wz1NI/SOJ0OZVHPIP9l
h2Xs1T6DqAYsy7Id3vgvqLAAnJ/dQ1B4gRgshfaP4fahXKbfPCZO8UotmGUO7W0Jlf5wbn97vPfX
iOlNOOddnFnlu2D5qYaFSIMLSH1XjxpQRXCFBhf+ANVPT46r3kIjzZuaYt119AZyFSKiZffWTsSJ
YKsDyZ9W7FjXQ3iYWNeV1TznyYQt76DxrwGk4ROpUQpEU5MwUA6f29F9A3HjnpK03LS0eJmmMQQw
62QkBTSXP+uPBdW8rkOLRAXx52AoYdUDOncdAtzuByh5etCDV5Pxf/cGrqHmzrPEyshTi27qByjB
TE20QCJjaOAL1TY5bByTCYrB02Zw+VtPnpIW993LMk4m1OpG+Mc8ASYkXyA/rsYWRnsAMWINvNUQ
uOHOR2JN00FT+82v+GOB+que3Z2xmt9KJsd+KH6WSftmbcg83HTwrc0b/upBzTEbHzKMAwMQPtsw
zXGeeVDenqW38xKyNZ7EWsFlXY1fIBb3UHD2kMNuB/D2LLDq/j63EqhkVW6k1PBCFOZxJu9A0DRA
VJ/YmwjAgJUDDkEVxl8K38hPAHuktEOEdSWwFTNGjhIYg2pJMC52URMsIyaQqZvdza17L5OrntuA
nqdkjKBysJ1GW0O2pXd3NrpwAOgGrOlvZCffUSEXMMjFemkrQL/sgSDE5i8JI1e2hutdC2kGX5bA
XmsMxXvsFsiDEZghAc6RvasTh2AoWWi17jWvgEGB9Uc9dhH+Hi4SmDoHaCvdmyST4dCtqA8oGcAz
wB9Z9TO3iu5kMvvU1+ZmJvPKnuVDndt85S3geE5Y/qOv+4BV5bht8+Sq6cX9SKe7mpL72eUv/tEM
Uxp0WFDMz6AiDYbS6LHrUdXv0JUA39xL3mCMF/RCvtdw9uNtBnoq2ivRUuvHhtO4Z++mrFYUUy7S
Qsx7MuPhD/KQJhjCpzV6QQaiXUkt37OuNugCAfFL+vEH4L8ABLcVCXl3O6Q/oOOPETKcDlkqdui7
P+b6zu0lSCSegHLMDGZGiSUwVfLe8ocYGkJYisQ6oqYBbqAsTdjJ7LohYud53kbBXvdA83pPkE9E
DuSTocVjbkx37DjUy4DIgDKNZ0eI4htVzViWgJSJigpIMo541cVJpS6dD62Fpp4Pj/sQYFoI+npr
TVwrGLsbCFT34fBAN9y00JUyeg8f7BU8KkxV/iynMY0mUYGsv8RLl8L1zavI2iurWwiJTcB8R2iq
kaBxtpmQV82ITQzFthu7cHgwNtZxZFhC7e9pIAfsPkhztTgA5gX4lT/Bw0nlzwYBNEnnyF7UM/78
bCF8BpbTDSdBtTeMCDckRyym3csQ1Zy8YfZ+zWdrxSEXtXUS8gTnSnkY/ZXX2g+N0OVaoUHh+fy9
88VdhcYWqh2KCDPjw4C35eXgyUjuo3x3Vx5QY5GjBSyuAAgNtB5uVK592GzmG3g3Laveg+5W3p+i
lR+YTL5IaO4HinXDetBLpAxHISf8q0HmAC6cosw0ufBba+oJyx5FIMOQPcvj3hOPUDMeI1gl4GyD
xDea4WkIGpPVFlmYNvi5VjX7xTPzRo3TEZ7VoUNnuFtS+Z6mKYsK3a0AZRnjsSIN/ueuiSzjOmBF
VN0Khj9QfdOol5ueEDRlfHtn5XCaAtUxD3BCZ2gq9vIwV9JayRK6UTNc0q6N3ybBuGCDw5uEBonM
nBObrl1zDHxgkwz7w5aODoYrxYHgVNmJhIZFO38ssCWLdQXcSDWzZSMc4DZ66v3qrBLHj4edhV47
BjgDlNzcV1gtPjewSAwom+sACoLogepVj+UHEcBdltbvVWoeFcdPlIhFToXNR9Vvz4/EdKJA2dN1
M3II9E0HVRMe6LR7VAmED7w6LyMx5/5au6ftFpmJH2ShbzSZD0VTXDkSQGBS3/oMfmKJj3DVOR7y
ufngES5WHOY1AtTSwOFelIILApZEDkylBuVK/2x8N1vVGL5h9HVnSRe0eLfYFDRbyUH9tn2cSANB
QCZmpYgxYe842xKH05A4t7nBIk9xViJ1zj88CzCbjCpEmAZaWrLCnL6XP0HOgVf4Qsma0OLAB2gU
+UKWG9AiglFZxWb0yStEE8U+7zXW9DtQ+hnYRr6FjBOGacbXcwwMzdvgTUM4lt0QqSWh2zFf9mDe
zFd8FjgcbXT3BdxYHBx7Q9fdFlm/pgUIy2WFmxHSuxrxH6E8f5znHh29TvzOqnxLaYa0ZwzAej2d
sKvUmqOaPTXCuuEQnRMCopz9jAtLh2NHYWTSUfulguo6uDBQpPK4vOYttoQp1a2t4dMyU3sJl1E/
d3331LvVJk/rqyGpnqwcUUQ31Z6M+iHVSK7k1K7mOYnKkW2qKsduWoZ83SVWDhmP4sEzzceIzRLa
bO6uBkxM48pWDc74fFUvCKwAMl0lVnnlscreLQa6vhlE74W7hbeQFbLa/83LLIQKSgAyUxMlPYA5
3Tw8ZGnlA84Zg8eKg9qt+NqGGj5BKnwCzcIYqFYAhVNrgv9t8+FX0325JHA6nKsc6v3J0VXVBqU2
RI5QqkGkYVrrRZE4Bw121UHjaCGnY4TP6SpZut8VCvRwpL2Ipg9P9f0RJD7AzxIpN26Ofee1sODd
0SXDtzb51ppxiHlk4UC7mZAv5Uun3mFoAKXrHN7BjjPtSQlhidMwpRnKG1eAEY6Y+8MZyx5ZBiSU
llTvmWghppghtc6cAVkGv+V5RSO5lL/8dlDor2UfDCJfa2PvIVyM4JjON1CnxO70YKcIw/E9oBd5
6PLJ7BJWfEzaHaGH8cEUz45lXR16WOhWAK3ZoDlvF3OyK0XjpygVCcaeG6Dx/Ggo/kw93QgYDzC/
hx5plzliuGh42YcLoKLBAkumaPIfPew5QKeGXVNM6phXQHwtusMlS3VjmqTfCCS8/SJ9BK96nwP/
FkAM+wAtZYzFIMIJNWM1ZMABF7/s/8XcmWzFza1n+FZyAzpLfTPJoCRVX1AFGIwnWjY2arf6/urz
iP8ktusnJjmZZOJlA2aXtnbzNW8zNOYK5ielzWicwN3tnTrdD6Lfq8bgrMJQQqH0lEA7A85J+QiR
hXO9lfVz2b9K1iVIDiJFxsbDpgeKgNqtxuJclQ958DRxpmrfNbZlgEanVjyieCaG+xBT5bRZWWJa
JeWLiqKjpRoQOlO6vqGnQLsME3rOw5cgPsKmNLXRy2d44zMipaE42Yv6R97uYmwiQhP7enmXNM0J
cqin0Z7NG/vALX8zDjD6yGQKxzo0qnqUxvx2VD+lc3mbqQhqBdIuitNNZnbY5xm3YcZR14KWAcUy
XsZ0oDkbrRM9oSminhQtOimZsm2S4igp0kZjsQEGoVeoIkx67vrIpyawsci6qCySGFv7TJ12ubKa
E3lfKs6hKaZ9oUswcl+5TklbpbVeW57EjWojpChVeF7F6brMC08yZr8u4HcG4UFoyZaADgyTeR/3
kLvz1hPEOZSUtoE9krzo665fjr21qhjbdIqOWNA+tM49Wi+vUh9ADNNuQyO8b/v5pBQOmV/galZ/
sOdsr1fRfWolN5YslrTHn4LBnWgwp8JYxFDvaIYckYYj2RKDO0vqJ03rD12NGXDbPudOf09oc4Il
XPbNSYuCnYgyQHSp68TdnW5WB3AM60hXb2L0cspw17LJjDS89EaztTUyYtO+S7XqlKjG5xwnF8su
96EePM+1+Ixu3lkR4SfJ1p5kKM/qJ9GcUo2WD8yjYhr3QSRtM+7MQJXRoNT2sjw8AEOyOHh038FY
crZenUDe1Ya2wajzEhTStm06Tk2kMyf0awvbTW0Kz/RFglh9KWXbKxPN71T7ZnJmb4rD09RFhzmO
LtStucoCIHm3I2ZN/SC7piStNYEJxGxv0gjtG730ewFNSEPfm7NwNAFVZ9ahEjSrsH23LQsoUe7W
UCRVq/fxSHJrgzOzylxZ/2Go+8LAm9o0d8AZ6P0m22yWNkrNTxF96q2+dnTpk9y5ul368EKAny18
Og5rW/MHpMwCtTqkJXevk+X3ka2fEdy9mYVfAU/qImk34C81JdY6y+Y9wiXeOE0PukPDatwETumj
CoWg6+LHQsJpTSvb/IZRyEYex33FRxed6jdSuovg8Lag59JCB4wEQdGSvJzCEK1tz5D4kEOIU5zJ
Mdq5OZdGVoT72rLWgd3sWi6ERdtKjyQCR8+J87VSWzeKkuxNtCxULd8lhXqo0x2kyb2Dh1Mj1Vs6
fpsANV9Nsx5mMuvacHYDYvD2xIhEY20YctuBtdcTf4AureXZNo+nW7MklOSyBWdirDJFpt4O2YRT
LOCOrHCQmmI0ktNua9bIACv51mi0NR5W+O1Q+VAir+v3nbPtOiSNoXsFtH9t6as8/+gEJQCSCmgN
bj0Ya4DDmDZhcG8JAOqqB5bUGyhJ2bW6NZNqLaeJLx/taEljJU8bdI8u4kaAbEJJdt7XNYmNXu5p
CkF8ljyYs6u+f4kIDlLGZaL9GHEOGfhJK5HXls/NQK3YDv25DX0jnn0ac2d+y1rVus0YqJ6ZJJ40
iGOiPzds9oCXHssqIXa4xYkZ56xFx3f2Cz6RiD0pOkXZ4JKxr9TwGb1GT1hbqzE3WAOtS8LnQAtW
diu5QsncQr1DZ5OSTCPt7NjyF2HioA82XYDQfAuaop/2IpvAtLS8EM4NGgt6ariqLbmSPa6yBN40
AeqMRH5aYeUYmgBFEJ2OseAoV1HyYBThena1ZN73EDmx1farzg/gCrX5JkkdT5mZ+Tj18hI/IAsV
bqH6UkDlaFK/AmXzc7vza1ExZ9YG+N6zEPVZXiPV6ofyDQcNNZ/Wq8UMjMjwu1zd8YuRJcExr5II
d1BcKXB+A2zRRVTIQ7GBuKLFfBIbhF0AilxWPBiIXufkBxsyjcNYJZeeVJm0cVK3LlpCw4aUW9nG
ZbG2pWzdsShm3ISqYlXPqquDPRVeF7ygFr+sB6476npwzIPpTsm/2iOi9kg3hBCE0TVVkkOPz0SX
O578JoRxB6M8I1Xth9hLv4suWseTsa3x7u0Kqi5aitmIWEdj6aXoIssWCSiPBrZ2lUcDcHfdqxA9
yNLSZxVs5DJfiH6+BaR91lsv1OK1WsmuPer7spH8Qu5WwVjfZQ1WfH2PY2oqe5FANgD4bVrFxzSc
L3GlblRUdDq93xhp/ICD0RYT3l1rkjWU4/Nsm7cDsNm4LVblkCzLYC0B2m90QtsYrK+8qRR5Lcsl
nWyIyx0XHm3PoI03tWKthskGE5F7ykSMxPOZxXzM5mxrasqqQqjCqvxuFq4CyD/DDb1iFBTC3eUA
Jco8Kr3k6gqnpYM3QBHATgCsD4wcL+y5Cv18mtajpSG5s+6nYS8HP0a7u2N1ElkgdR8onj6WiI2l
nhjYml3s9Zbhh5zrfmmjNdqbF0N6hoy2V0SyLVVr19TzsUnjg6D1Fnac9/qiDzG5XQ8XTYq9fG0m
VDLmaq2iIJ6oKaK0xf0wknWlqQzlJXPnyX7NLArGyXhDEfmA3QcaRWSK0rjV9BjA/pcysm/SDg1m
Ku1hEOwSOd9mub0OYvDJg+5n6iWa0VhQtwjx+M6QnSo5OpSzeiDHOSf46Nm22PbtqwB6VPbiVkqN
C4HuLqYc3fexX6bsii7fBo3XZuU6IMZIreqQpdOuTOQb8yWphhuZaQu5C4cSXAgNpcCKbkmyZWck
WJrW0S2CLKug95PwRG3/W1MND3M7ui0kvrwZNp2e+VpT+bo9b+pMB0fduwE3lZKEIN/upKlb4dlJ
qN9sMCX18bVZt225TqCJasVwk0zk7bgz3TV1Wa+boS73P/+oU7nc23J63ytFtYZ02OwXNw/QEPzt
5z+jSGAE+/PfV99++8bV195+zYT34F+/cFKx8EPc7T///fbtn//vg2+//aCFsAJK2uaOAll/cMJ0
OLz97ecfV18rA0T2Vm/frluKDkpSz97Pn9HngSrdz3//t7/n6kd0dd7ZkOi2V1//ZbirX/XXSG9f
fPs/cVbJuwmA4s8vvf3tr5+jDt4W2IZWZcZtZ0bHSjcelcHoNkYmtUe1qy8N3mF8H4OtMmh/TFL/
gJtB+AF84b3O2SK7Y6kUVrgXlu//giDR5ahCXIiu7GCYO1vp3cVadJaMD1AG73V/baSvFoE4sHT0
z34fR0YxQy2zttgENRbFGSBiuUe2KntKjGFt5fNj3NGznGvwfJEFuaGx2eSm9RGJ/53eO6NDrLB1
zeHjXKEdcuKgPEePZSOrsUPCScZXVc5Xuc6OSZffd0a20uz5cyZHxQcT/XdCpCbbMBYABqlwW3AZ
/H0GprLp47GmN5qNmd8Z7UaVnEWbTUld21RCDgwvxdiTfNfYNumC8B7klZLa9FCWDLmfyvt5bomq
SOeFnpw7HLvLLAdFK9JkFbTRBziNpWd6BRf45fMq8jUaU8rBb1hMldXYuwVyHtj6B9itd3rWCwyC
VYH9EdSjq0URzmaVoZtSbIypPeQmudCNJumeQdX9zy1T671nWWiBCtoFuvUGNv9llQvTqaNg4Bay
05o6PBpSqX4p6B1VGMAS432AdXh3OMQATbDDqHFc4wxmIrw61cFMIq7ljtlpKnLPmT4RRYegGf/8
aO/MoaPCJEeFRNcB619t4DrO5kmN6PsXM1f3HJDjZSsDTUlDv/x5pHcWhKOClgSPiIQXiJrfF/CY
5bNcsjE2Y4wwgqD0r7b2w/9tjKvOcqiOKHI5ACYSmHEZFWEoZv6fh1g+5tW65jEAZBgwZwAhXR0B
EL64onsp37SO/GgX8fe+1LeRPMkfbPh3Xwxt8oWlhGiFczVdPc2RUTYZB0nqx14k3wAV3Sz6fgiJ
/EuP9HOoq1mz9LCvjBL4Q5nZ0mpOMfez7YdKhP/7I4Ep+znOsu5/2UbSMGmjVfFIsm5cZEu7YBz0
EaTx3VVmoAGnoWGDd8nVtHWTWZv4+QCZsQK/C9Qt3Mx/5c3A6nPAMFgcPleoydKebNr0PEY1zBSU
Ji/IjbUyvRDVb/+81t65bgBtwxdC2NLgka7OULl38owDAqjXnL1GU+/NELj16IBKp7DM+6oRx9n5
iLTx7sKzgDNr4FSUv8GalTrITNZDjgZReV/NNPwWcpaW+Unff0CMem8oKFka6iDMp7WoyP66IKZM
RYQnNVl4s3PjSGSLoQLCEXWnpDA/wPi8A95yFgQfoosWwj/W9b4d2sxwChmfvOxRdMphZYd31hye
0/ADMvl7B4QOzszSjYUL+zegmlIXZmj0Cz5PHPNReilIkIQVf8Cvem8Y2E2I38Jy5V1drQ3q5cIO
Kc5vNAt1xWJ0qzp0Te0ja4j3UO6oQUDhkg2CL0i1v7+jKh857HLGaZqFgkONibHM4L7IhhuYIUiE
ZYdQxreHOprZVNREzB/kbj2uXmontnYFYV2xDoPRe+igfLAV3/gL16cx1j7AQUFDIvp7daTMTTvb
QcZi7SgvYv1l4vwtoaxplcZaon4DYBGJRwOMiUnRGxm15jmlUSwlBh1aoCSZm7b2Sq/EaladTVqU
HkDDfYfnzKiF+5yET7LSbU3jeCl72Xq5/vMO/ztLDirirw9wFcNg9GfYzSJvFfZQVQhs6V6pG139
PmoQhTTKTXrt6+pHPvbvhBgcX/A/ZQ2OLeTE39+qpIrOLCp2nhbZKxsnFwl5DYm241i8WqCz//yU
763VX0e7umDEhLhTmTCa3qlsbei0nbVi/v88yvvPpFHgI0iGAH21UnOc2Bt7ZCrxqF0t6lEjNnqh
fkTXwS3MjyxF3zu7EOT4r9GuzpMeXEhSFoyG/9tEw8/Spo0hPUbqB0/1/tzB4FEX6igyM7+/qaCn
si1KSgu2NPlSfpFxwEmRxPjz3L3/ND9HudpHWT/jxmmqOdizZxiQeO/0CG0avqL/Hx/nar2X0P37
SWOgHsSwLV4y9dmo1A/W27srAYKbRootw+28ypW4tO2eM34JaJqNNLxqJqo2El0iZQRH5Hxw4L87
dz9Hu9ZigjwSd83AaKHe+GPoAP1Be9VWWeX2B6/p/QcjHoDVA4T0ejGYlVxqsjlx3GnPXYTGxlP0
uOwlYX9EXXx32S2Rxz9HuloQqGPack+vbzNZqhcPe7vocCn7l5YdAqLE01zKCLD8vribXIuDvGM1
tMVluV/QQvG16jH60HX03XfEjWxzV6Kxfo2kDvXJyk2L2z8LB68sbEo6tOgioinxQQry91eEtrNC
jWChfdKsvjpZG3w9bdQd8k0gWetFk7tBW7yFKhl4tfWRjfLfA0QGQ31M5rh7E8j8ff56tYyUTuVg
XQYDNfHYZ+UmUqIbKY02QjuqzSFHsPjPZ8XflwaDUvQxZdlQkbK4OpHS2ckgRMG/LVIMXK0n1Hpv
RDN8sIffKfkwjMHtZMrEwKRavz+bo4ADtASvDF8Io/VFAcwGAer4i3yk6x84u5EQI6XTYGXNB7j7
d5+QMgFCEbLM2rw62ys0xYywYpu10iIPCncetp4YRv9fmEiTQSBn2hA5rs7CQS+kMKQNvwkDMDY0
P2b6ARLqyn8e5t2ZNJAicTQKRyioXs1kmqqBE/QZl73agueg4SNBcZ/vivqUaxu5j7yZupn1Kj8V
H5kMvjOTCswZjiooO7Bzr4ZO1CJLo2QSBMNIixfSkTeNsPFHhjxvyPnf40Bw5DRHdYM7Gb7j8jl+
SS3lWZeaOLXFpgqFDFxGd7O+pH03FreSTDca8tNJn+dyC4OjR5aIipgeNxHIBiDCaqKC+oRH3sbz
S6zB0U/tW81pn7KGeWn0jyhMfz+M+LBEng5AS1QarylMYd5ncevoYtMl6p1+0Y3So3R7VoP4g5xn
md3rWQFkr9LT1RfKztXxSo8vw/VXE0hSA+S2DR44lowPbvR3ziBDAWYAawSpBcLJ36e+tRMA/e0s
NqozsUufpsqgg/9FyGAXp8pXaejnev7tz2t6+aVXT/bboFdPRrkFYBlwC3JwBPPRPtCMAawg7XvS
EKeKvbponv885DsHO5xC9irrGf3+a8UU0F2y2ps9Q5a1i13IJjDmTZTTZotpwM4feqUu4er1I6o6
94iJPgtVk6twdnKaaKhlITbDLFaNYq1BGqxk5L6NufIhrboW/gzTtO0mC6Hpj/K+957219GvjsDO
LNOZuiMq6drgljGI7H70Y5r3IcD6VJh/HYX/tKY5//VcV144V//89weIEYW4drv5zSXnf+aes/lR
LMYzzfWvWj7Nfznu/P8wzjHYsv+9cY5bNO3Xf7uLX77+ap6z/J//NM9R/2FQSgVWDdFbtaDT/DTP
sf6BEJdpUMGh3vqrd47yD4RK0VuGZbzs28Xf6p/eOQauOgTN6AEv4kgWF9L/wjrnjWD+6wKmzkLZ
ykCICp1laiFXIaQk5k7OJiddS03hHKV0zeZRDty3Rw3IvwkG2afgOKzi3I6OsYZJRFObD5HUAESZ
hlMwhvpOtaqzKiHRrMUdJwv+eCYWunTkL6NhAxpFIDIHbn/IZRtjc1P6bH3/ZcL/uS5/NclRQOde
bUQTotQSDFDtU5meawEH8uSsiapW9ctB9o0gTF0ZELCH0nmwHQf1nKvICIWhsokgtZ3aUuh+hRSA
jzjG50TujU3b16usBMGD/vseoC2aW6PieA2MdldVs9dUlWgHB/j+0mp1Y0oCHlzvg+PEGKfHWMTn
lj9PYX8S0XxMiibdaqZxkEM06AWRLFHEKiEiu4272nCrHtCBVUNt7jLbBUWuAtzuUsw08xVQs29x
Wr9WRvsSwaNBZyr8jhTO5w7VYD8awAAUY1reTdF0a2fKxdJC6Rb4Eao4dvFNR6joM7pxn4zPDpKT
X6VZ2sYLVSkJUa4LVfjTqj6AM7GrI5UStza/aSkm8lEM1vJUEZusjXACI6nMITYU6ae4wvY4AjYe
JUBLujlZh6Z+mAKnBkZVKKsItIuTApCyJKhi3C6pPiBVOFgbJ443RW6k26qaH0YTmXc9x/TA7vtt
ClbLbByoEyE4EadBq4zAn84+3sHgbON1n4jU1broqbXn2CsxuVgpo/m1lkGzFyqe1GP6oku9tbXB
T1EH4uOcrMFW/Gpon2BEurYzpXfE1i0XeADsI1aNA5ye2bWkkLAhOAejAdmDXrc7OlPthUmY4Z3m
7IoSlKotwYRRgceD3i9vjbkDdzsN7aaLas+pu2MTpJ8aSxyJrQNL7Y/mIMmgW55oRHfML5KHstB1
0HlaAkkAnF4v0PUYkE5cZbQjVqUeJb6jVNM60CKgz/jnjnobulKGFGAQUPHqW+0SzMVz2oJINEo7
O5mJvpXS/Ewy4biaBDfRBjKMD0flKaLrdrEADhUO0L2iXhZ7w0gxLcgBIQfxvkn0+YiUOwqJCr7G
Md1o+DQwqrIyPjejAHyW1twcZbspeq16Nlt5jUB34hk5LUst6jVPFcgqpCJfE6HhtmkWPwZVfEqp
Bz+2r0YUga/TzlqhuFOAWFQnwmQNAobVNsmFb+UZpiR2HIi9ooh8P0dVT1qCRfK+6xb9YRWvlsHB
uaYYg5XRjs7s1tnQ+FptvMZKEB0qWdkYloK+52B7k7KfEPQ7NaXW3NR1aO3yxoenckv/L91Mk3Ys
5viZ+/pUKeZjjPAdvLcvpop+uuQmvQBspj1g3nKazKUktBv6Qz1HsdsZgH4jAMBwP6pVO0IGGCdn
bXX1Y5DrX0td/tSU+XfC6MVr4tIk/TZulc+qWp6brvkUtuhA0gDHCDnY0bXFEFpuzK2WMbDFbNfR
8Gmohu3QzWwDpx9QsrH9yVwA+F6f1awB5yJnvCR0NqoOfqWetifu8csYp5XLdbCx1HjXFtOxVSQI
3HpxkB2RcVKpT1TvDYQ3m7tm7ibMovMXC83YtnD7Kn+shXQZxi+0WdB1MDScCFEOtkC/5YHbaVR8
MxIgSnGJ5SpKcVcAbbVmZauH7MIxh85WgEGRp85wZfI9NxCfQxjAAB/tl1B8icphU+OYCLrnmVIB
DtjTgPmJDLsS7YPZsc6mMME81nCju2o7ZspBVAkNcP1LP5S3okZVpClbP6iTzcJUmgNE15s0abeW
2TyMkgXm10X7aFN0cuGanD+AWodjDrq+5MRYF1n5bYFXRGqNAutkfRvGIKWZjt1umePLZuvf5Hr4
YlnmSyGSg1VDKGoKFa0rMwUSZdSYSsgqeHHjLAXdDYQrLO8rq4Qk2DxXsiVIhgS4o2hGG41TCE6/
dgjTvtrWDdh9M9nMehk+qE1+Jwnb8WcIL+7bzagYqraD4AjX3zbTdQKXCOkIHFT0dtxnMbZMPVyn
FY454zZCWpAfw18qTKVwXZTZoSjamRGH/p4ms80R1DhH1EfwtBkj7tQwcssJw55eWKu46CxwW6XY
hRFtTgn4xReAUZ9bSanvC4gIkJI4SGpp/p4mE6cpPLP7eAzMjZwP0hb32eKipoOEvniA7ngThuAB
FIzds/SSqtkubMpxZ8uZWFs8DcXO6DafceybRrZjid+p4mhIBrYPpa2c2UzaEcDdbjYm7SzCaCuq
UrmUdld7HSc79Mde24e1IS1wRu3JQm4S1f94rwGPWii6xyiQWniXNmZARCd4L+ULABaB/x7Nba9J
y+FWL9uOHBDHjbBOMleaxXTq+lLzYj13oFbFvQ9xb7o1kFxYs4b7UwbOGtw77BiloxYHwjJZKXB+
78IUv0q7VDA1ACVOo0bu78pMnvdCbuA6WqhlzWkh7VG6vekgjdzlSk2RN5Me0HXbzUMwP07BDJAN
EN3NqOM+1IQVGj7ZWYI7e44HDVskqO1bBYwsbfX4tu2L8JxA67YCodxZCqfsOMySHyTfZ7uQL/Fc
qXeyTjBQJ/4oRYGnI6h7K6ppditqLv5QRRGElvhODePI1+R48KxaqS/AyoF259j9WOKiZ7N+yOe0
ZF3Zxa2YRe2SN236Wq8f5TL0JIy39LICIK3b7Q47ZZjEQWIuPD9gz80lA3aJivmhrj7l5RDvRMX2
piDIBRA3eNePw7pI7YDbNQ0ojKQ+aO8HaYCsWZc3LFTblzLanwEqcnOB5q3cp7ObtLD0Wht+S9kf
20iCUtaiAyYvOWhnR3Dkgvt6yrfR7GwTkdQrAVpqZd2YVXM0Q9mXzHQbdRq/DBDypMfCs+2TYscL
MpmwYyqeQW2sB/hdTgWu2uimDc+E97vm7AwsPXhneHiFxtkYk11lNavaKQBwq/0IKTSruX+tb43a
HZNyPoWq8s0uiSad8nueV+RzPbjYtMJXdQSfnxjtOpczoqseq9dchf0Rdd9bnZ5zD2PcC2zo7ZEU
U82AwOyaFWoCxDlIhySu2aqnVs8eO9yr5iC5V9IcDpJKKNK1A4QLnRw5mHXgx5YfxqHfKfWNUuro
so4ghXpI55X2qqf4WZWWhUwXuv+s0Ycq6gkd7cGrx/6hjZOtPmOfVI8Y8uB3BroXZ/YGZKYBBVai
tpoiy7iSJXsbts5dq8f3okxUCMsx/FIJmsyg7dUIv1U9F2gTyt+Dvvme0hvAfw5vIT1PTpNifS3N
UoK22eItgJbtoWq+zBpGW8ntmP8QQXepO0DoYOM/QWc/2km6LcIat8pwWndGyR1jJi8WOB0IdQDf
YUh0xaS4Y1v7XVk8Zjo2uEJOnjA1uyjNsK2n6gkNPAFVytgrU/jVuquUAlWs2IQr0AZf8368H3Hh
qupHtcQHgQoLDzo+kO7cQk65Zde2cQjGWj8ZTXdOBq7ANExaN56xWzNjDohw66RSA8gdtvY49uqq
L5+gQsd+VGiYUgXJpUxue7l6nC1n02V83LxSEMOOVWUFonurSBAhYrz70JGkT1OEnCtZuyFLJPRK
CZbTRL6UDRXuPBKPNN6ID3okpYZ2ujOBXiTUFna9s64wDjakGschZd5rerMnwsMCmEIPq4ZPAjJF
25eO4xtW+hoEDS7EtLJRFVRdSCZDDS9sFl8LKZZXOUKNMR7VOw5ARTXX47KcdJsvQC96maqMtn6I
S4JiP2jTOJ/jlFtfSCQndZ/MrlylJyJHrrZOkdZjc5Tpel2GPpShNtg4lwSBdmh7ruhA1PZTq/Wh
3wRJ7OmFtp0H4StWWbhO7lTHVJa7i1JkJ3z5VlNQ6p+zsDB3ExK/Xtd02udUmjdC5E8gn8rTkPft
uTS0pwLBniJ4ylIlPIEEw9Ng+WcwBIqPRdPaEtEugujltjk6xa4YO2+y9PFGOFBRjCq4BLCn945o
Y+joknNxsFl2uzSfNjK9uzXVpMqryQEuSGDxB+EwuX9sbAZ1+mGaAXDvKTyGltqdpEG/mTiz7Wmo
7uv+R9ZB+XAUerJRdx6ssLnHVi9/cO7AiH3HbiW9mVJH+mTZ1YNqFWivp/ZTWOGYB0OGP0TyI89y
BOKHOLkLUZTk1Rb61hBdcvf2tT7SPDubsUGjyR3rerLW4lb2nEDfOolW3tB450ABKa5l87afnCez
MNptGMwwyAr7FtuFS687L40AZwPB/7nMZa7I2dyEMzxQ6Knys5naCr7NSXejEvLW00DnL8JmC+1X
EtQ4P5Zm07vWqGS7au4HT2tQnK8/F0NlnoYaQp06SE9V2mEa1JckGxp0EsSXTPkICWFcK71VenBa
FfctOkKFmINYpPohVRNuZ2O8mfSMZg/Esjxo7iSWEQAAtnjaWto9Ea9pDvFGVyyNNermQu93DZKW
PoaZD0npFyKN8eISN1bWjucpQGsdHf3Aq6Zk8N7+a57joJ10ryqedtxjd0Uj4o1sSdpOVvMT6rDd
+i1ai/Wu3/HSrUB9Yd/Fq7nMzHXTRf06hFRow9ab0hwpYhVJaiUdL5ydeMlA8ltPmQ43yZoxG0xS
Szxo8WMajps+T8QpyBWCR/SR3ACW+veqzK2V1CAFUutRc0h7ZZWzenIhX5gM25MaShlaNKbr1Jwg
+SNcteklExWUwTZWWqhoN7Uu38qKeussJZh2LBa3yxrKoRWeFMQMAoAJqbppdMmEwl7m2w6PFxJb
zfLNDF5/nyif6Y3xE7laL1IBzsZG8QP+gfiWl/X3ojJQM2MrLvmqsGxkVnpnvmmZxbFEhaGJw9sF
Fgn/QTBKsu40fd5PXYi4/nTOQufcq31/CPRgXM8VbxZvuLdXP0y5WPVGOXl2VX/P57hciwju5pgq
wotbHAeVAFfXmBNgBiS+7tqFw1Py7H+9R41gQIxWegBVHAHW79wYCj9MphlVCglbJxumcFhb57cv
Y02Nq+QsXRT8NNBrZX3ZDuA5pUdFPQnK0YszY9iUE6QepUZlXqiukVjJ2tTyVxwfMzefzcYNR8yg
AjHeqHPmILlYvTTQ6z1ZeqiNB4MI3A0rh7QkQ7ZCC6vorzXX6LYBE8xaoXkdYOHQwnOUbMzcO3v0
zXJut0OGBg2hArWnaozuhzrmYp2oS4mof8TCghChyj7rqM7cyZnhxYkeeHkat4dk0qHzKZV16qtp
H0lzRbu5Radl7oOztaQGo8hfKEci4AG2YgOTpJeD5tYBjou6sT4v72tn9QXGCRkpNcJ/j2URWftB
ybY9QTraf+o+RyXg85TV26Y1lIfJKQZXgTdXDAY8NYHmvNLJ2o31tjUtHGlEhIKGqBN993YkiEjF
niSAqNO22b0pXqvAsY9vmxzo5rHWRHpMKIwZNALOle48lTVlM6ns7jHbgz9koBdSjwJlmSHqT+OM
XUasYZLg6C2KKIli7iQp//H2+Y1AaS5SbPhCfC5Gcp7YiruVonf3VuRIx27ZOwIULSIcHEvF6Oju
GER8TqN2pUIhdZZG6QAFDNfJOlVWsTOjJjhI+7ow/ELV5FOiyetYapPjaN6HlWf3mrarOxuL1HrW
KAMxibRTvmXNuE9H/AJVo3ZuOcJhNyedfiik+xRqqm/JTb+vYBb2lt5sBzsj2y4vGpS7gxxM39tW
l49l6JN4YCOZpTbCw0W5abHIddUmvGsrOd4Ys3mPO7LYjsvBa8+ekDJlh/zDy9vcs86emknVLtlc
LdkZ0v1IWp3VaiD5RFQhQBYgG8cY1+3pJnSUV2R/CojuPAEYcG0rSzk2IlZj7SpIMxjiFadMyjYy
QfRFm2c/z9HO5qL1VYUGs5HN7U0wpg+okwmcl6YOSneZ+HFFX6JblH7CNsQid4TEX6uz22fIoSSt
cyaBJhPB0xOSHGxizm09Kg62HZGuGS3KI0Gou7HTLYiDhTcQWsGd2sgrvLyw0MH8wEtEsEttYtF2
qMRLqe8WcHkUJEdHrpUVxgEN5RhOeK2CbmokFMmq7BuQ3fIWKW406kJoF+MwHaqyjSj+aj1OpgYV
vuWUIMAqn9Nex2bdwCLMjB1oWK9ZrcnH1Ag/V1mLLUoYJ4eyx0XXmorClbEZcqMMa7F8GAp3aFO8
oEbtqxZk/8HceWw5rm3Z9V/UxxvwpqEOCcLQBCMYPjoYaeH9gf16TTCr6r53SzVK6miow6RLBg1w
zN5rzdVfY+zmolPjs7bIAcmz3ZNKslwjzY/3cb0Q1qGTi9VnkmlArKUjdq5J7O8/6P2MkVhXZ1N+
k7vI8ZcxK3xNzl41mfokdBjkffDxFeYht9lOMmNwzrGj53j2WJBSd9XDNZ2vRt5zHIzDU7XZD9oM
v5RTMQ9GpuEqiVRRAsstf4oADWhgFcKyigkGTrUOGVAyHIzC7HZmkvZk1BmHRMhJQ/FSY+ebygjt
7QykznYYlcO45XLPC+jkKqBGCMQoq2gJKOV3G+fgQSkGbIv51Lyr1jGSF+x/os+ep++aDl9jqKzk
JdK+KQIuypwpPXww/dOaGoLpmUh3c7IEEfUuBnYOcAIfGL8gg/tj3HzP11G52NvyeCwoxTrUX7bx
SF0tQm7Y+//5RqVhoi+wGbPuSwoAEhOuStuBRIrWrplJ1rp/ELsoEp+T86qYwOITMVNPddTuwMwU
u6TLKEdShSi80DQ4tRKFtxS3zXPL8c/hVzdHCDpVKPFN4l7q6gchFa1HmLROpU4KZ/zUp9IqcP0V
nYmedmJ7GBnqb6Mq50tb2dOlxsrmreU4QBfVhyCPBw14vOYXEEmvEmPFTWq6S06pEWL+dO7ibYfP
9n6fdbIacBjx+6T9e5T384sTRtuYFevKYwulJLGjh8RiMKEgc01Vyzou8XoDVOHdFy8zZCU26sOJ
mr/myk0yEiC8dE8MCWEUq8Mj/Ku40eQ3SmYAyQbOIKOYol2BE+5HPv1aO4KY0raRH8H2AEpzpLe8
IZdxT4htfUsWjLYKFP+gkJuveMMISOMMjgjL9AjjcNeX63q8T/j42fxMSZNL+l3Dofew9jZLHUsq
dhKS0GMlU51xhibDlS5VXkEp/uhorAwAuWJniaC2z/I+MsjQTCLq/6ayFJ6SOpsvd6oegOfkSquc
AV78LDBFYNEhsTZNgIeKnveyzRsaQU6+lRRegQe+6Hry7bvO3BPFVLskubx1UCty6VKnSvMkpOal
BEULM2YiVnkhbLzJFf7IZMAaaARBLD2TNfW65FTpabfZ9K/3hSeB8/2JBgorAZhxoyl99aJ6qKkp
g+bgMK+S2Dk72+JR0rMuJDaRDoDUvGX2StMFUm+Y5lkgzUv7IyuY1nGDnanxR691UxJrk5Q3qWbz
piGxW7Q8+qD4TkUfoIc2duaD1E9PFTWpkvL+aV3nH8nkSGG6OfdNSApXRlXWGzGol6RVjBPzbrdr
1zIJekPfYgLMNUx1YT1lTU4xEWH4qL2PTidAEeQ/44n2TI/NcX9fYihOrL0aLX+MAsDjvYYqpCp0
UsAt0lQ57I8VC7xZ41o5CDCkOePBiqpb6UxnieQsrxzmq4Lx3oja+P0+NIu2oWaixeUZod9GaOo3
s9WhVa3+IqkNnCKM3N04p1e91efHeYZyhskBLURm7VSt0C/0E0bq4pnsZotSY5rPjvd31hix/uZM
/XM8xY8xRc1TmuH/t/ODPuD/vy+Vcgf/rO7EF+Hp27Gif9F7O8/9SmgP7DYFUsEpd2iGrFbTPJZj
fixMrXyccvpeIiHEutULH5PC/ChS2Ly9QeelbFuDmBk5ZSJtfMrKl3IVP3Nz3US5bIWmGkCaBCS/
Kmn+1ylb1746sdPTvELiuCTIDHHZkO+m6DTkHWE9OtV9Y5JXuoCLtNMVyIlrkTSBPb2ZMuiWHZKd
Qz30tTcVDv40i4B30L3xAv5N6c73xbtFo9ubbcLbpxhR7bK6alSeuj7R2BX2v2EVqsGgW7dU79qw
BU3g6qkx4iYCoB510clS5cOUDranUBQk47J/7SXKGQwftEG3c01S6sSlSxlRbjBj/76Gp4knU0Fp
hvW8mAKESZYQxCYVB3NUjDeN/bI7l6ILBuOLao7xWm+9iS6nrgZpqw1HNkN+AZAwtFnsDXY8h06J
A1KXWx0UECdBn4/P7Pa1UGmnJ51wTKlwms/JYBs/YlWfWnzFKYi8A3N9EhCV0xAi8nFf4iaCguy4
PGjN2O5r1eB02X6deiLmr9pz2CBr/e+0ff9JSIXVhHQ8RAEoeTAa/t0PtsboyPKRRHllw1HPyvzY
0TYwzPQpMRfDva9FY8255hggMHLDlaq2CXncFjH39yhv2zRV6mJ/pn9FNVI7mutpaUR5A438RyT4
/0w28v+hImQzdv7XihB/+CZ+ld+KfxGEbP/l3wUhNuIORBxELNoIn/FF/IcgxFH/gUnXQHOGkGEz
0iLpqepOJP/zfyjWP2AM48LRZVRpgIZ5wX+ThCjaP8jO5fkGsllUT0SY/N9oQixZ+1c1BXlT6MiB
nvHmdB2J7N+UevlELp22VrmvtzNErUaBCymLQEumm+T8LiMIS1vqQgAQlMosPBDm5JCl3uuEbDeM
WuMhi4eraXYP6VclOfQsnfUaFQ9zZAWb40bKy+96YT/bUlXTXEs/x2sU2++VQuk5okdZ5uINE+9D
loNsqy3YHxLmV3dAGp6Afd9tIo4DS+tjjeF5p7PiXOdTlL8VsfqrKJXLokZeMujsomlg1DMzwljA
5GphEnQ01nYE84r9rL/C8g2KmBd00jmhRRMlew0tSFHVL5xIj6vynA0O6GOk4zuY5XQ+xfoTBBha
rlfdrH6ApfvK04hCgC9UsqUlGn+qiG60DAAyiazdTWXxLgPdas2JsAIapbSWDUbg+jvFajBWMY1C
hw6GvtyMBtAuQSxU1Vtrp1ttuke64w6xVmOLWXoYAdKpnYdfCEHCiKWEuxhK0Nr6T6kiAbMgx3rX
ZcaN9fXOUtrPtB7foywhk9NZbgNR2KQV0JRJjCtV++iopGK3pozCyAV+4wQ9wTB12EnJL/oDtWvW
PnkK5HKwfw6ah8RnYSWeTKFNnE8lqzu7MGfwSPjZ7aCUc+XMMo/Q7KzI6HqQBBuPqbJrVq19bAlK
22c2oGrd+g251isAiIJxzf0eXGCgwDLdN2auuAPMhp0tf9ZDAzCUypU7qFQc0A604A+rxBON0kGY
nEQo2ZA+yRZedw2UO03aN9l8kqbkENGzdSfMTzktYKlynNdk6icX7B5yDHW5zIVK/7BvP8QLi5aZ
3YvzUehA0hNzfJ/H+CTBdcxSGKBj2Use019HsWyiOpRlIHQ6CIlROzfeVDa3VG4e2FRgcvGn6qdu
751hAovJCj3BsV0nyZlM+0MErGHKUieYWmBwGwHPyr6UwkJdNU5nB7BXQk/F7RzjnOtshJwZUiq9
zoNOoXqf0fWZK5SuyeMquUpfU+jqrx1dmV6nMNEx+4BjMDTkh6vNVEWawkMsC8NdvfbNiGQ6zxKY
EBGr6QFyL3xR3UXTwdEpi3yfas7PkiCevktu0ZABrYqUoxYhT2dpikAq+6TRAZoyyi9dnT+C73x4
Zpo5D0aX7cRg+3ijN57wHETkVBz1RvKGSH62qamo4hR14jMu08uod9sefpKPbRnkFahK5AvX1Ka9
ZFCyysi0MXu8YHk2wnbQctIw46Q4j9kNljxposz/NMXSNCAj+DPaYkExRF4wQim+uojW1Zv1vWyE
m3DwQlra4kdFYMaADmq5uZUKOEez2+hXXZ89dUpMnlShp/spNU4sJRaMckZ8MmG6eJPEcjDr49JL
JzPbzaDAOOg4ryBcEt1F/Eew5lB+jC1P2Z6j8yUXJIGt9XNfzCHWBRad2GWalaSFsQlUKz1idvo5
oungUBdUjpNhb2txdYIadkBg9G1dBDyOXE9DZZyw9GRUBlVad35MoAgxEtk+EUt7RfHGWojddjRH
kdt31kBrdPTtAfZTHL9FpjPT59FaxAhNRF9AmTzZGbC+g3ZbkpthSDVyKinsYKgdWRpBnSWDFP5Z
fK4dltdRUhu+pi8hUejxrijw21VO/ovuPn25lPzcGEpPJRjp7VwZXCjkGmfocMuA37tzkbC1B6mm
62t1KB3wrmvEIIf6goWHfEz5iENt002FLCd6Ob8YiTI+JETbKKY+PTUplemFMF7KLLIO140K/0Iz
CT5CsRMM5wNF5M+xg7LbQOh7bGR2wIgOQGrZ8fOQOSTglhAT4tm8sSI23tJ8ZdCVml9imr1URZuF
vQ8kLZS4zojyU+ewvUM8FqEc+IhqZznVEBfhG++lWWXDEOcGv0ka7S1haqfJnqKXtutg0iy7Ulr1
X5WlPCBoM69yPmGHTVhOG0ZRvTNPqngS5ZzCXMEmdYhcDNDmQRoMMjhnFWimOXhrY3ZnvueAs5O4
zUHNz2YJQ4s0vPQWazL0SgQMRmZ0wSh3i6dS5ad5bSwgSoXz3s/FS5/Ozq8ZNJaj1l/LZDc3WnUb
jSvXz1JvWJc01RkMJADkhpyeSas8d+jMj41dvaTN78QmVbeWaE3OFElmAFYuzN6NJMhhCihxbpzD
QqzQkC5P69jEO9VkaIXDe4yqyTfL9gjAmDJMoR8miUws+VKZeahFKJ9UlYb9VLYVe2iNuStx647v
CLoFEEjFuKal8xzTnaEUWFKv196Ao6/ulThYitjlk7SMt35UdbfMaFYmGlyo1abNn0fNscmNZxxK
/YnIBdtrKFvAP1O1E23sOKAsPJ/bih8iihI3o5v1BnEWiUIpv7dmkrkKcqgvYBwAcuuvOmIb1Mtz
DxfYHlx125CqNpqDudUGFHvql75qzm1M8mehiPWBWtA3ze61Q+6g/1/ZpQcEiE/7AjPzrmzt5bmw
4zeSeijmFfXFaDU7KCjWuLoDgsnpiHNiWkeLGR1naUq9ZI0fUmqBzTKKSya6y2ItWeAsNJeAIgLe
cpzFZ84ihUra6u2dHe3H1AYhBCqxTSJ/rLcdV12+zRpurCLhCJHM+bMbJ5Zrw8q42FxXXYsfVGdS
AtPovyV0pE52SoaqraQyodKMLG2cvwDjBkrdjz0p5Wqz67puDEUM2A//BuuIWlpPdIF+SGkzP7IQ
40NQZzSt5WFe09+rqbxb3Yr40O48abSJDhZU/BdwdSP0lY+OXjRdskrs6FA2G788e1KF3OwMivnf
qgUUizxK01PU4vBWmFUY541bJyF7oxxtPA7pm+iXyTMnJdnTlaJy3DPhFF2cnjhBXzh3+jAulzqI
s/aLVaN+rmNHC+xV+ekUWRjnBC2KDCSxQhhUdjJGJli+azonSGKnRYp8a0keKsD+KYD/bgDHklPK
phwHIhuZmOxkj+zFoOBGyaXbcgIKulxWCq50KYWvG+NepObJyRW/cRKOE0QNJA4gf3mVSSBotiSC
eyQB2QSVY3hZ/MGapN83FWuqmfc9kWbQgCxbzPZ73W5I6oiyP5vxAY0TmIcInig1+wHs9UxGQkp1
Msv076XCWUNhQzvIVOfUEV0sVQ7brVvaO0Itkf908Nb7F2RZqG3BR49KUC4rTNblgc2FazYOJ7BF
f1PJOCv6unfXuv4sqqzeqUqLWFnIL+mAytOAZS02TNEwiqecYMCzuiGMHBG9rZvqzozK80zH3U+T
F3tjOd0vnFqJAdaJAbnAAt7vn+68X01qfYog0/P8f7r65391K+9R1VT/Pz3y9+fXdzAUYOPhuNo/
74/+uaspxb+88D/de39WBx0yVBh0642P1W4X2YbLut+8X1s3wtVf9/3tKWmycbTuD//tOfdXWO+Q
rL/9n79e9v/o4WkDeRFBQkgjNa/j2KfVMacIs+zFdvV++69H7vdB8ZPWOAo7vAZIHKW2Ov71jPu1
+30DtSoq+3vHYM7bqU4lDo6R/bi/4v2iVkcK5ferZjnxHIZk4snhwUMlirJt86f+bLumPeS2Vh3F
GNdH2xiIr5BUirlxE47L+m9vcdjexf2lIsd8H9uxxcbOyVdPSokWYy6P92vSpg2uo5iafr2VhiVN
Od4vEPMRITJ27/c/RQOdDjpxIBTz+KPSpiC+P0AySI+YEkmgPANGS/pqWztYDWU/w0lBrW5qi/u1
++PqqvP4/c77bWvAmkRUxP6vp/x5ifvtf3qdvx6v+3UO+4y83NYcmZ0GuJYADlqKw9NRXWNcuSaJ
A7t8+wKETZz9vkCpRVQHgqtp+0m7WOLxavs177fv1zopHl1nRUl2v+9+oW+UP41RHhzu9nPoNeRK
DfAICnN1DKh/3b+D+0W6/SJ/3bx/TcgoVPpru6HLC/f+a90v7o/9dfP+n3Q4jn9+UHAfzAz32/dH
7k/MwBLuI+UhMjU3igHcQ/o299QZPacziHG3dyRyI4ebtGdHINfLy8vURldd+ZY6SlCt47lFiSdX
CqYR24/7hQAyNSDK6FDnkkcOoVsxvy7Am+l8JtPIEKDc6CKCfKwfcbqeqvTNAsqYy45vSSTDI+Zo
9PpbhgwDmmq6BBgcfdOODkknAmF0ntBBNCkQPuXJo0XR5l4HCSZvxgPD4LXTW9dSf8fV735NvVKP
w8VQXcPg003TQxPb9JToFJrCpwfntTnpB6znqiE7FM4Vc4y7af/AD3bLHsJzlImDNPtb9lh8SIb4
camkD9G1nzjHnsb5A9+bl7LlzYvqrA2WV9W9T4HBragdmnp5qokvB6MqTjMMezGwENQ6P5fp05cZ
H4IdTPU+xfrRIqdhgimMfulICSmodfts9nOApDCIMuXHXC4vQ6R/TmlyXrtv2jCHeZycFTV/YEK7
DuXKjmA+jb1+NEuLKF99p1XTobL087CIgIT4oKuRbTQz6gvw2KRrFMXDODKVSPtZoQc5SZthiHWA
dYtW+3Us6ye7RNiQtMHA/nEn0vGZdTDi9ZUqpB7q85vID7VZBCuWw2G2wrqcfuWF8oyn57Vz5CuJ
H5grkZpBKc9yQeifuA0VyDBN+zmjRpaheBX5wL/VFSHxpUlBoCOUjCzlkXqyXCfhLFofy+GhSA1+
pgPNtn190Eo7yNTVsy8zmmNDFGfUpGEhqX5jtaTpxqgdpi0X52iJ5i0e5lO9ZgfK3K6upL4KeGOZ
H1ozo+yvBnpp7gXl1NaZnyK1ecjRCCt2cVyl6uLM/HVsqPa7LXK/ZhWAmf0oGe/EfniZpIJ9jC4S
YgYhWyet155zsw9revs5mlopXk7seC6L9kpaTpDa6knE8iMs5+uQoQAGHcuPexCp4lXfknTyswW6
q0yw3gDReHXNmR9GRq64+I6DnFuPjoNhnQ27unRaca5sNTSH9JLbxqm2XhZ9wSqxgVgshCGUG/r0
YyiSd7QolsxQI5YiHHT1lOvqsam7c2trnm0R/kIj0FCzXaW3045WxLGbqAVIexFZpxGOIpCqWw1X
Jh/e9Pm7umhh2ouzhdIymVUvaRh8+sGNF8Ct0b5t+0e5ihkz0x91qj2MFdOdbYYieqVdEcqTzWnA
UnNeTsZW3RvFcdKoUOgnebJuNPMPuTmGaxZ/zepIkI72QPngyCt/GnNxY0e902ZCAKgCsnjZ58n6
JPX2lu0MZZ9YhAw0dyt7mNuCpoOEA80dlIahtA92JxBHk2fdWre10Y8Zjqum1o/C6p4kO3ke4gE5
Y8VaCwBqio6H0aqKfUYoNqX0RZf8Ia+mb1byexW07NsapWN/JNOdrzaQOPjMNX5KhvGzzfuTahUu
yFq3ESqvQP66rn4W6hzIqXyZVlwwUK87LBmFHL22yfJUZ8a7U1afWSHY8EcBZpB3VNU+Zcv9SKOz
EXXYWfMpr2Jaq1ToZkqOpA3Y4irhjshp51vRj2Qe3+xSvLJvCJQm8mEhHCvljFeQJJf6LKblMlrx
LRJG2FML0btzFbPHmnIP1lWYG1C1G0b3TH/JJfGooqTK1vMc8RXL1WvD5iCnAuMY66PEV1yrHEmS
8mhlmR8pcVA1Jh1IcSy0JChK54Ko5mlIq0MOCVfDMJW0+QO2u6s5WjeWr4+RYr+NUfSig0m04iqo
0U3FkhJEUnQZc+nFyPNd3ZYXxEUwefDJDxvPXgrz0jnQoPbQcyN8rvILDGvzZslJUIvkWKO8QCtN
YVQJkyq+YXB8MCs1WIvUHWAPl7BwByMgCeMg07hs1xmi8kgwi01YT3pBiREUNtpQZ8BRk16mKTst
unmlMfqqJRlV8ULHQnWqDfDNauMmN619S6fW7U02eppxkOXC09U4iKIikNc6qDQEJvOn1I3BVD61
0XpsVNuPxpX5Sfbuh7iWvy1pci2wNvfFiHeOfJouVOuBUaanGZa5hSK8VV4uCkdBNC6hnBFV0H9G
dvKCsvmwGHNIIX1XrNWtTsdQq+WNCQrMHD30cwaUMkPlLeNkqGsY2HF1iFBWihNtrHIA0mqgs070
Cx0uEMUiyGsCtciVFKgllIJ9+Vieiyr28jw96lN1yET0QRPrpx7nHybSsqivQhjrm+SBYxrYtlXe
1rR+zago5rbuyXZ7qQrfgQCcvciGn0JNdqYn+7vVvU75tY0ATNPBPBjkaMTaQRFfLeYshBsVp9GD
Lhc7U1OvlXMzClBQinIl1vtG3/Wp7YuXdI5DIm3Zkqiukj3QM3W0JgCPzDJ+q7iOyWtj1+91E8FW
TvZRQvc8XY+GTdrFkl1sxpNlGfqtLHzRa2Nf4/e08LZPUoLZW9shhaLKvHqJUXMkw8NP1QPv2NKb
L3utrnGbekqBKCanhCh5qjmHEauJyDdEfU4N4yDCyjIPbXxBGbPTzeGm0LuLNJaY+ng0tfRq6LdO
JZnA7mGj5Ici1319Vg+TWhwQ7rhzP4fsxwJTprNguK1O5TJh1BflWY4ei9zwl/yYzmZYj81NQ3sU
l1tCyLND3EvmXHVhXKVePupy7tlI89tmrzbzISo+Fhx5ckI6FcB/O5ncvpxPFKaXEtWBue4n8zgT
IyMiNayG5dJ0+rGd4LZH7Td2zYV+nIlgMlCf2367ya3bbQxfDgszGkEZ2I3jY1JVp6Vlim+lb+wm
D6n1lBe916KpHpqKOvjsEVhRKCS6pTr1dMqV9ryvoae0hePT1/YqneVXHA4wv7FbuoraBA5m/6r6
bseofpX0UFI9NwmvJE/pIkcdAS+T69gR3rH1UfU0AGSN8WSS5mvRo6mNKKwq3mjExjmuPcjokdU/
Ikc8zTXNh2X+MWTrzZTqcFXewDYcl0Tx82F5Sc31bNoUZqljmhmZRdmWCZwfO9IHFM0Iixh2zmp5
E1EYVMAoMz/g8Tjr4r0SzRkrL+NRzl5iOsBh2+tskRaq3CTUhRjIGNgZU/D4VJuWnyo2auI4Neji
iN0srtNKkJBeexLqKLoYB+Kc/TTKfRWBjC4xfOfPM3mNsRSFclxdipbFN35WCk6vg975Bmm1FXY8
EpzqOnlda3Gd9eYDPtezHVnUOxOP7p4LbXHXDF+9OrojRmLBhqdlXuwm8ouXI5D/w7iBwmVWyowc
igJ521Beu2zZYwtEHN3wh6Og/lDUIST0IwDl6pvab6p5riaX5yVLTlq23BLA12s8n3lBWinxUY45
VbaUgJzpc8ueoiXYIZaj0zD2XlLTybZqd3IIupvpmZmGlyRYuIuc2CfhrtA7emdF7eG4i9147fBY
UMsvcVVWpuQa2nySbWTY9uQNueEaQsLiBnG+kQ+agtBtKA+jntKFa19rJqN5PaQ9WpUYNzio/rki
lyCb3cbKOZLMM+aZkwoqnIfGaYPX9d4oQ3xfLVavyfOMa6qbmKN6sDlT5qd1gxrDfJRei4w9iq0c
7RKpqTr4g0EHSmON34cM3xR7IzCWGsCUo6ilnRhHf9VkUgCI1Zlbwq/IZl0Xb8K2quIcVpuDNmsH
yz4ZPXl7knxAWniIDMenFzYmBqSe6kilEj0HPRQQ+WhLwqRojspUh7EtjkTbOU7kaQXhFJpyThEN
bx+7gG9rD3VYyOJY/kqn0kNXHDlkLqqa32NukFpft7ogkcZnMEcfdU2ZtZGvrc2ygcVt3TCKs2ts
MJW3C9LZkbV6P2NHEYfCIDNhRqC1vMwkabRouNIefVFPHy1Dxluywen4ECSoISt1B6s44Fvxcfou
nQh11osK43Okr1dLzkhwhZxeWOdoIUzGeImr+TtBZ2/54Bzlrntvysdh2x7J2nPBAn4Q1LUdIo3k
5TrhTZ/ROhqzfq317Bqn5qOZEP/RSsh5OYGy7FKPgs/RuGWfMLT3J13TvohzC8FNUz/vFO0PfGTG
1OpoPh1nbOojskoWUYnp59M2jBHj2y1BZsuXLfyyI1bAlFglCcZ2RsAqM90MEvyyJB5rlHOnnwBX
HsY2vRgNHV9l3C2KQlvAPCCx9HunJ5TXT1I1GIERNroImj7HINX5s6O669K4pNf6cRH7tjqzcTFv
FFECHUXlSFxJxdCsJQSltLqnwAEg+8IbkPtURPiUBBRZkJxUf8jN3bBJK03tAZ2QX0mXYdXdrPgC
fxVOTFjroHtCRQpZtfvOpCqjaoFeIAWo6s0By2Z5Pmw/XikkF33j3hjJ3oDh4/DK1lbeGYdjSlan
Jj3GjRrqicOEKhDNgyYA6Kqw0sfyE/n34k/RtSSa9LQQa6FRgKIhVR/Tqszkw/3q/SLZ7iQbynbt
TsvBJ+YIAVeihVACbA8hRdjaD5G0HnAqN8zdMrEn2PhpzcWp6i/YCu/lj79VQ/66739XRUnH5Fs/
8EYkooJ3Oc16N5p7Mj76/KtT1Tw0JqpD/1FAa6nL7zGhLXwhlJIUbFksaWaQnro3SoPl/6mw6T1e
/T/VL2dISLmrbbZN/17zuZd0RoPNO1z1zpVr4lSNZqatZDyIpeS87javhCinj9iSFRK9MDlOY2a+
ok/eO1I7fiS1Y4dTXYxuV4zlk2aIt7Imm4M+onrWGrl/zxqCgurovE4WmaWgEk51lMgkfo3dR1pK
HJhxZR3vNxOaR3liKm/tMJeXDaTJCeB0HwkENtdoiyK8P03Eum/Oka+jmd3PyTB4nXxlY61c10l8
QmHCEVMoORJ3O/NL1lDeTBfqw8LBtHR2mLAbvFqY/18lLXathkhCq1frQ4E/IuzHNXQa9hadJmm3
vC9Yr5ipK+IpCkcSE9A3kr3VZGO4UAl4lquqwL7SfCfAlP7N6nBSkCe+xRzPTHEPhlEDSyni3Feo
UhQpkSEtn/BJactnRJ7aAWWoUE3Fy+dZetEW8Uudlv6SKMhhS6Mk4yOKPkkDHd2sy96mwoZ+UCjr
aS5H9IpK7sYR21WhNK5Qo/Ogb6aVyG0wmZcMfAYFzkShNJr/yAHJdfM+duhVnckulOJjLRMRcsb+
nZIgkYYjMfCTX7Hf2Sql+7E+RArN06tto0U4CEwPs4S14mxUxLGwx6nTCgRGdmhQFdTEXBg6A4aj
+jH+kalWnzEyelBkSFQS9C/53KMRyvX6iL+EUtkSLt1lRJGB3vq0EixZbbKcbEUniTS1rAGXbzFJ
dP0sfb8NV03bHovsqYhqGscZBucpHIrKLUaOBUfy6rHfm8UQKtDiVXgQdp8cZJwojXpYicJaQLJV
SuDMbNeq6lDQ/4/XxMst7Tj1SSBRuUkt+7DKnTfSU6FYSylwCUpyxaxfJrtxeisP9fQGao01eP9o
I2OtVlAVZAJGNG/r3PFM9ItVF7uZjNVUSkO8oPuh6d06/tJx7CMzxNTZd0GuOPu+ohMMSCNhhNxX
X8BqUSQ2xDRrjxQ5jM8y+sxpzyu4ANLjwqwqhyaRq8NyihWqgLiYJ7V1peZVUU+NdsEgwE97BCc6
049NGZ0STy8psnm1nXnyS7a4WfLSmY+8F76GPn+dnQ+1e2FCBO0FfmWXkRO1DM+iYmRXPrJ0U7AY
B5v08sK0PLHURPD8pMO6LyQUl/o3rimvrKVxQBdEt+qvqnG0EHp18bvBeXVEsUyMS39aZPtcqYur
gTVRBlPaqUSJkdjnWKzUdXKBRDg3+vfZXohcE7/ZUGnYz5UzgPvX4mHS7LOh435trhM2p14RH6yR
qK9QYmzx3qCu6KNXoVwb5hjhAD3oHhdkQcJGFlV+bUkZRWDgrtDrj5ovc1vmJ3nKl6p5lqSyC9TB
NeTaXnRKIDJyfuheoTTrLP5KTalWKnTXzoanXFnpsGq48T9iteLMlh5160tmrVKPp7zv2RlMaPjz
/cAuFNv0rkqtF3tRwzLuyJObj7bZPi14J9bECsYMiVmyDIeaqqythzXddxmg3mBoF8esX3DAsuEG
Cy+3frHKT7E6BXJ/qnXHX3M5XDn8hzZHluq8Z51C0XU+pbO4JPUSbPwK4Zqx4znzuLOmemeyM25c
hplcD/AZgXjpkiBFI0MPvVzZXRPOvj6Pw/dG9VfVJ2tzZDCNn7ZTW1H9QqvQa0/4mX8n8v+i7kyW
I2fS7Pou2qMMg2NaSItAzBPJCA5JbmBkMonRMU+Op9dBytpUqm7rNm1kpg2LmcX8MxkMuH/Dvec+
o/aIyLatrq52DcXiybzmyGmzVfIb8NF4r4CxjhtR7W0SjqwTZkIy4fr8JfHevfR9yP6kPB+tDncJ
DBmgqYfCW4hPEoZdtFc5o5nRzw7Y/YC2DM+KGj3tiJbtX6xhPCYtD64ebhFybYfOZEsiVnH00Ezz
hWS6c45zkQpj0MItxuvdMmrQhP1LFmTY4gksMlTmVb+xgdOujGbmDEOYpAWW6eDb7y7h6JEwUz74
Sf15HIX+gnXtAzUm+9H2Wrnz1cr0cyn0E9Oagtti6Jt7Q8y9NWpQoqrLZBVrTHlbQneRzNi8m9Nr
j5ZhQI/A3n9dJcbexb3Ye7c8vfzF2LTDIwE+2uC+VApPgOU/9w5OJg7H71A1/s2zxvboulDaMLnr
n0DBHdKH9wLnCE2eOa7zRtpn8ueqq3TghNiDm//23bP0kuTLr3D1p8sXjAbV01SKkyadeM0xzLA1
v/izY/42NEoXpPsGq+ImOoVl6iBacONfXuYf/36FUyPHaXxR3cuJZ8Uj7iEYBel9skeM5ZpRdcwH
1910bOlo0SFeISV3n2vP1K+Wr+7Im6+5aTk3v2nLXU0gG+v5qn4vu/CAh6F5ZlieXyJd59xZWEJZ
3uPFLkrjPLdm9OLO8CeUW2Gmqe+e4/RYv7zfBPlGt6iztScGt85GFodSxUjxCy2/N2mR35P2pAM9
uf39HVu3us1kePrm7/+XD453rvLoUedGCQ23Pip38C/gGGgLls9o1PxL62hDoDT7kw3UVx9PabfN
5xTnZfH3o45k6dQqDDGplzx7GiKwVYiJ4+gtH/5+FmnZ1bJrf99rxThxmw8/jYrYTqZY8B0jbgNR
+YjOLKLjC4ZwSidlrbTMMwhq8/z3M1WG5iqP8nKL59Gh97cRBXaNxjHXoA1J/AvvCyYLgmw5ilyO
srnDXOqFLVUu9hM2AywL2knd3B7bb8biPxjk2JBAGg1cNNqO0q55/vtbFICHIZ2ahxSTWlpB0rGA
G2BrXyKt+KVJqPVWTsDX//4SNs3zX9Xz/zPh9z+TAP/H/0e8QBTY/5k8fF8W333z2f4zLvDvH/k3
ebj1DzizrmUTvSMAOSxYwPFP2/33/4aq9R+WrS/BRkADbNdbKLL/Wx6OVc0BBe14wkbSDYry3+Th
5j9A4vlQT4A3g8hDb/5/IQ8X6Mz/T+alyejRIVjF9iwBGfVfQg0IpGBXlDnOlvDNHfvBjQDlaRJw
PdKsTP6+iHyqtGSTSnc7kCEbhs1p8EOWZyeC/R46HXRGnz30RvKQJOo1lm2g/OEyENNd4yzRVzYI
CdNLH2WmNtGcvPXj8I6i5mY5BaVZv/Fk+FEZM1vVaSOz5qv0OESaeTP3xbYlX90oXhMUKgSEstKE
niHzJ1h0G0nQdhf/aab/IiDD+3cviIV/e1HsC0EOiOX/C0MxcdvR7MSAW0U1qMwbNz/P3Hgr5MFJ
pJvfUUgpYY/ipjo9uiAgLVhl07YiK7/iYnbXhoiSO6YncMlD+RAXzeuERec91e33fGbWzH8RrprW
xeSKo9FTNssiPR5wbOgGfc+U7xs7cleZqJubkW0Rz45HKy7PlvFjSTUcPMN4zFMm+GYiAmWw9gVr
BpKPLWGTsd4sysS8iSPJiHFcaYfQGZIAI1G6a7D0rYqhWNbzI7t5X2lcDoRApkg7yd6K10qEYplw
9UEE5+CkNz21WO8YN+kgG7VTzWcvo/sXq4AGVpEPzb/lDO9vMZN1/rHWrZm9QAMLtuYmnUVzdUmT
PdCOxAi1BqLogUYEfR7Jh9mYWX223tl0VLWBA5Ux/xuMB3qOb3vSPiwnNGBzdb+iX36Bnl2rz5oQ
zeGfntX/gDUpFqTrPxMz0dzjwsA4ukCBzX9nvmnjxpJxNIV0By3NavZRxgltQcjeutKhkU1gDFRZ
TwEd6Ltnjs0qS+WHD6ysy8fq5lNxHFj8B7M+Rie/0O4yd18wWraPCOSRRneQIYBh/RmWT8rE664G
cl1ltv7dG3WxMSRYQjcyHWR7zi0JOfN7BQSwNZmRxLgUKxCbq9or0qAlG7OUDTYOvbTX3ZIo6xTo
FP7zV+Q/yPeA6gz+lmNh+Z/l5PlnrnPs1QjQfMhCGq6PjTeixCmsNtqxldpqnqcgLCaUcb6ibWwN
B8WR+G3pbnLFHrFNUxfvWw8EERcDE1eFeGCy481gm+2biDuDHhi9iWxeGg2ERiglkbjeb0/p4dFm
2cCUrlr/F98QrJh//SEzrCMGCZMN0S14a/7ljCvaEsFwE1lbGWGoZnLeZbHcJUn94PA23M1AH0/I
vokd/PspFpiKt+s00aqF4iRTNAFxZSPc7LqjNk3RZrRTIl8Lrd2wZiu2pqEwEwALiboHvRsHpisg
ijzd3SSl/yQ0c/Gl6Ps+ViUMxgeqsvvoSIwvUMAIkxluafiDAZTmK8+f9XnY+QZC+iaheS8HJEX6
rRtWemm+oFHZFnUbHdP8JVQArCZj8Z1MBHWjoNjVY+oFTQRaxmpq4jlTwhBT81c0e1+6496rkI63
mkqHFNPpHqfjS5OQ/YpY63lwviuJ+8Fof+GtWMe9OsN35JzIn1PXvfRYHhjZTi/tn5n1YuDUuIFd
Gw5aZwW1xAaRyrHYJ4vjuw7YVp959dJVPIs5qIb4K/LqMmiBda593iiTPnzFGBNhr6Vs3uyndmwz
wr+7xz4OL14ijL3XJXDIEpp3TXzqRJ1OQzIeEF8SyAqEqXaqJOgm7EYpgCt20SuVTr/qpDe/GCzj
GcisL0aJP0PpsoPyN4AsEpa+D4zKkDmQZaxca3jI2hoDqf7JamVdlG60wlKS4D+K8MNgLg2szDtb
dklX6Xd6oFvTczWEoFPz9qMCNrIILgNPg06moRxYi+7LFl1xkN7cMdFDwY4IIV3yqNEcb0ST3AUe
2IFH/DTODQN+k2BUHaXAiqEw/Uoaeedab1mLxsiQrDgKzHmQq5xDG6xOcxKz/tmxcCjCuTniEbce
5ybqtsgELuDen/SICRA9wzEkk30wY5bO4xxMpvarHYwbij9whJZAsmHvhNDkTTm42kP9QcZPKKfb
rY892avxrErkoqLTM77POj+o3rp42WEsgF3wuzTRoCZW0ia3M+P9oUcYkrzuu0tqeLd6vZlSHRCm
HbIQcDT3ZDu+3PYM5ogP1vjDXZeuB5yNNZ45Mu8ghqVJ+kIT+V1YDJfhuBmHsKt/QhltVdVaQXUo
G/bO+mitiukXSESoDvgwHJOtkVVIkFSWvibg117Z+dfQIJpViuGXnnZqNUcKSrlXu0FB44MnCGs5
I0vYk9FWKjhffvalBm3bWOTEzp3/OWXjE+TNE9J35GPuu7FIu6pObQQc3lVYlPqexPCgjksuOCSX
c6w/ZYk5EViwJRKhpJmM/Yu9HJR2TheEq7pt6CZtO916LQ6qsW3UJjFoO2Hcxkw2lkGwXwVWW561
fH4SPdg8x4fqIKtHA99q4NjiPrgoy9SkY8rr+dG7qj+OTNh5A0VbfWzutdH62D0NVgnNMcr20uiS
kzIlo/28BmNjiu+ExR/WPOPXQJ9Npo1kqpu+0VM8GiOztdgkBikrM3fdxM2jM77ooYmhV6mPJlRP
WUkHLOMHz8XmwQg3cJvq3Q7zz2mMj3ntw9hwdXebth22JVLfCxVtmsHo94mvhWtLso3wbe2iheKA
d7na6Rl+uiaKLi6V2DasEvicI15e26y37gIosqboHWXqPbOSj8jUzBUm60NtdRVqEf2lM1PtmnXW
oygcZ0X6O5MqFQhvhHWGDsi1WvR3rizBmzEeCIuofxQ+wNncCo/VLK2NH4Zyq1dVtzWptFZDAYLA
s1p97zPgqD165ALsUu1gPSj6qsNFIT4gjDjsdc2ef3qd9t+xjerO1KJg1KMPY5zu0tIR9NtTsYpd
OMoJYwiK/46zoSBTfpip4SpzrRaW44RkzESMZSKuZPpYrbwJTT1CGmJvNcDKWFSYVajNLJInLXa/
OxwPq1qi6yUmt2UGg6mXdrJYMcn0V23LD5r84mNopeMm1GRP1aFfwsQ5WMXQrIcGyFPfpT++h/zQ
Ln/nBIwFfd9RYs76PZu6Rw3wzQ7hPyS8AdqxKHVY1mm/GUNE8aYPDC918baE8as+2r9ii8GOoeDP
NLr7GRVk35b+1zyRnRxrLLEyGQNrzIdhbeXtcz7xEPq8gqOBA8dyvhn5njI9PKf+cIsK0w6MZYzK
ieiumjB5sgV7lGhOD8z9t2FuWBct+yjweawy6tfNtCaFeiRzkqUobjkspGGEDo9pM7FEP1o/Mc/O
14MBQGLmuEWf+ImzC9hTd4Hm9MWeDvafbR6GhK8wOWgjuxJBM2Y221CWGAi5mmQzRJF5dOL4KSrx
nrnxrrWLEeOo9TI559Hi4SsFKWvR0Aw4yqwvYeXPS7qSXJKP3PYZoPJ5sDX8ecX4QLYfFwLTuNAt
Mp5aHZbWNwJpor3t6OyY/WcTKdDl0U+TnOpRsf5dtzyWge140Aozp15ZXc8POun2NXskeqJJ6S+1
Sx4uSXH3nNUxi+/hO5Vl+jTgsRPSD0D0waIy9BcfakQw9yZzofIHw+QIuZm5I/gfzt7FdUPKtUDa
C9igqHDPoQBwsu9li4Dw6Y6m13LrLxcNjyGTY2H2VMdWLNbYojTXeQt//Jmka9V5UFU9jAu+Xvzo
WnNQJZPWji/dOHBEtDI+TzmrYvJ7iI8p0w20tQ5gHu85K4luGluZdUe6uOtQlzlx0E4tCw59V9Mo
bYe2QeuRNRc/+m35+fuEJwJnGgiORhfdsWBdXpvpuCN++8cp0k/acOwwuGxs6LZmlW392hUrjgOU
FlFxa70U4QP/BFf9LtW20vxNx7wfZEm1ks747s3lWwtEIJNAsIQKL6jM3uqmoOR785mQBlyE5Wqs
9Ec0U1QQWKlJ9N6ARuAGNrkGTJuAXDfD2YhAdx05/VtiqFe3NhjPJgoSaHc0BFzVhYTwaPTJUYfA
vibQdwQA7ohAtM5H5/Erb9CarZ7Mz6BH1mZEJ0AaBeBMZn4QAE/sZeNNUx81/coG3KdSLElm5rzs
U5YRo8Yk3RZGULIN4xq6Oc78J82SZJvW/X7U0NGJ5oQWDXx1l+OlJtYIidD4qWFnC4hAfK6zRltH
bXRobXRUPbyUqtFfkAsrrtz+LbZmji9W1pXmmg8qf+shAptRjYgV6Ys7soNRauKtXt48FmtG0SME
x3vr+BQ3nY9NkKYK73OxzxL15bv2o1/PJfhNqOe26V5MBt/Kxz1jFrg/izqCJeLa68HlaGk8bpVa
q/bLD2zyigenNH9aRz8wR8THJhsjCJvfFuKnfdoBPSqnaWvr6a0Ix9PUZ/MqmZHwj8kIkKTbxXB/
jcZFoqPQxmZYaAwPTYpdAAERyfMskRvN5q1N7ceya61dKqz1WPVQOnBA79khoJ81L1grcyo699WJ
ZtRiQTaEGy1D2sNlsfRBxQah48kqYvqOOqQU6z68qN3ObVoEA2JrngTrS5oC3Ewedkiiio+KGAJM
3WkyD1s8qHifdOfT1rHCea7YWyIlnSHH4wwqNhy1s9SGN33kUfcmdh2hO90hzp9CPLZx0gSJUR8T
N3/RyvabdumljhxU7h0eM2zlOKoa+ZbFMfWn4nybDAwXXHZmbT5WrXkZS1Fx87R+gKe3WAuJ1K6f
uivJyV9mxTcuJ9hvMmn+oHIdwJkm7gce1yNyE6+q/wytvUcAwX04osfr/KxfNW3zaLfaT+4YH3Oc
Hg14xdFY/OpnBevDqen+yT0x6l+ZyH5gcyKdzdpzR92UtFx+XZj8Cf3qNaft42kfCYSJvxEB0BVX
G81aSG25d0ndvVfEv4q0PYo0FotKcZt13e+sAUKsyauCf7VCNdesor4HKyZmUK574CQgWn1ym+zB
+7RcdU6L5KGQ3RMzrnuZfkS5lQayV3fwMkcxXKVIPtze+pj9nnVn/+3ExkeLYDLx6HBybSs9NEhk
5kyt+Mzd4s/Etyjr5kExcdlInaINesSxqO0pyBTo+iGyVwOpALs2XGgNuf3kVULH+TZfs9jMkEB1
IiAv6aS8KNx2coi2RuygTpLH1iN0E5HsRQeNvkIt/ShlezCoVVbQvL8gkza73HulWnODKI5QOUfe
ahz5w4QTfE0ZeIKM/cUEeXXgVg60zryqhPsBsCH2G86TkRY48KiB5xIvdZnx/ja6wIjlGSMVm9KY
H/9Q9Bs/BSMVMtgRgCA8Y3ZQimNOmCrc8lqX/ND+fRadbDm3snNtEDTBbuPqAm9lVBmjAcweMygA
ayBUFJfptnNpqrDqv6D2PVgmVaZpqmdbavD1s/GndKfXXsZv9N3nwai52g39hoNx1TlmSWIRe4Cs
vE+WvfMkoqrSGo9pGXsgTIW/8vppI2wlKNhrpl8pAsCcmr+uJwUnsF61faNwo0ZIF5wvmUC1MIby
V62yJz8qhs16gAWwsmO2pz2G1c5dF/r4+fdFH9wGLGJLUZI9VGbXr22vAxSaO78T4WCYHQghWxLi
6cxAUXun1O3J0jQ5PA0nB4kBvd7MX6eyQYWs2VfT6VY6ewO6kORJplChDSkQd5iwHMQ99tCwN3p8
Kkl4WcmKp0BK8ZKQoWFF1hXUEoMN86gYzdHksTs0ZPo8O86jb2YPoam96C4PHaQf2vEU9CfrhHbA
okFOSeAbr0gJb3IGPVsKYwMEdN+ikOIxfWCI/ZVpNpi++eZ68PGEPHj8CGCCnSTuvW3vT7iJAGqb
9aUz7hmrk8AKjS+WuPs5hSju6HRsuMNyWEDFEzkhHPZTtVFZ9lTc3doJZmNk9CngtJasa/n7Bt5G
rP1vYxF9NXGyryIbawXSiJwmT4uSn8FMi7UKe2aPXf+mTPwqrLaMoC6+24asV7NqyiDzkr1PMy09
0PgJcCuApF0oD0NVDEdO2rNM568hL5OAa+le2gZkN0c+gW967WvgBwZ7fstw7qZrfxmiXZNnls1w
oHFUaoGrkh9t9jb9DHAgmcrfaRa/m+P8nI5TuZc21wUo5l5iXg8xSqQm+QzyahveC8Hd11x+dtYE
rdyLf+oo3nkeltA4O7iYOuyIBiNR4i2ecSJNL6S7jys8Mk9z31LzLIkfktgSezvi2Zg855iNEVew
B9JI/1OabIt7Nst1P56ZYL9z4eOKSIXLc7sEiYQdJVu3cxSO77zktwmiPptoJsuR90wMU3MVZ+Gf
wc4AqwFNZjX/lErzbk3JtO5bhMymvW0d8eUkZUQInXmOE67a2m2f1MxoVdGy4NxEVGZ9lUWFxgOw
sBheDdP8TUwAx36BvPnt71+t5dMxVxXaJEsd/XR8zxqYjBiI6+lrKAwe5CImD2d4LA2wh2GvXjvP
YipFjdvnw6+ObAYUd8Nm7tp92hK2YQ0o4lHVTqBQF1zaKoJqPzZOFPSjQNfq/vF0vkRa2VPs9e0a
C0hJ3fordfX3pvO+rMHbidbg0IS6pMYf5uXJqmdawoAE4H2OUXzsrKuS1RjInGBSc8GGuv7w5L+r
EqNTZqIJKhrG3kXpMBW17JUaHMSgqCIUAn+0r+copTCo1NmC2cpF5sJuATiz1qOnsjGe8Kh5zIxC
VTFYxsepUuUS82BsVcKL10R6u7Gj+BJaJY2ew6Smxygy4tRGWwe835q2TZK0zEbE1lfFQeEIQhHr
rc3wNJRGRM2hrl4H9DnVFdk6q6EH3l5FxluTQGgJp09Rdf6aKI6X3JLnGiFhW2AfGA1j1/S6Clz/
oaAwajNk3NH4oeuWsydu97WYqLwMV9uSoKTvawdkSJGjEkj9bG26bJwskbwmLe/gBvzzps8zn8oK
QEs3A2QphPFI/2Yd5wZ7i03UsD554ql3HTCos3vy3ZLNg91rCLEMWo3ZvXMcWtsmKvvnGbVUZqhP
r/O8cxL13U2itJ2mH0QJ8V1Ck+WhfMwJZtgUIQlIbRvH+8G3GOpMRvpWCqGY+JIx0fdGitWfbzfM
CohpHLJ7q/fzveNZS4+V0HvmvfY9F8ssoERjP+jMzVfxgvSMlkwU+nEKfuqQ2qqfa9bca6+L9V3h
1fVzVRba3o8reEilDHBqa5/cu1ApZPpNcuXaQEN2cHM3OrlEC3JCXpoIpUSeQAWSoeacBy+9e+sw
Z9skbdvfTGwZGZsA6E0Xcr0LPjAKJ9x6atiFZop1IANJnXqd2o+RkR5V028A71dfPk06E4ZOvzFh
QFbMWXYiV2qJGATOLPIxfgHWSkTLnFhnCwr1Jn6oU7Y3ozH6tHjj/FQPBhotv69Rq6faU47eY+W2
pvMdct9o6n99pdHY46Mx33DaywNzKm07h1r/mnj6A0eL/K172l6f6vDoNLBWgTqiea1LEBl6DmN3
5DivHSOwVVGdRWb7x5ZZOaOW/GIsH/5+Ftfs5OkBHVo+VndRdR09ncFrC37mKpA9bXXLBSEhb1bZ
y2smx/zh7wdXDJKWvD+hjpB70l36lSNH41Z1c3Nq2/QniUrzllnaex/ZxXmYwBh6c9oeGjRGd8n5
eDFi4/73V38/KDt+8IfoxxoZJM+8kjwnfX1issCyTUfCWUfLh7a6N5GX7fXRa58LlX2aY1VtbUOb
D2nXIRh18/Ap71W8d7Plrc33EiJlvDODZF2lL3FU0sTmokoo7IWPut4r5lXfkcFEsh0S7FzxR8Z0
Jh1ENDw9aWY+NBlGBQ1BPdJBbzhm0c3RdggFmyIbrxIA5gYlVhPEEUUa1RwQ2dFF+yuSdeSb8lHz
6JBmXbvhuESIL01/m6O5/eWmznfSxGorNCrO2eZt1NYtsBhibsK5vdVaY53cxvxg9xKwuzAu3I3I
GhlnW3o7X4d4msFfTuneU2qAtwRAy8k7/xwmiCwMhtxuhr/PBnF5yHzk/szPd0ykMPcQ8XEl5cj1
uvqsWsavlc+cDdHG2isZUPNg3zSUWUngSYVaPYGzqTgyO60Lj8RrBqAikJqXnM1xzSAajuwj781w
nSOoEUacHf24967oU/1S/1V5kXN0ImEfe4BvvJlif205nJe01d6+qRUERQWZyLc84tKrZ0JnrBeq
Dhzt7UIi19wVOJwwyF1Tuw62OqVEnRMiEJo4Xm3eLLq3nz2g7UDefjA4KWYkcbJ1IVPtBgRIOMim
8goj9CfmJ0aIiwt2yNQo8dJa7Sw/OetVlpymTKLr7hjN14Ces6i+5oUm124E/kVSJ1fYom+R/fj3
kaunqb/UjeIwRWaLbi2XR04p4HCy2CSsMVaWzG+U/+jU634+uXHdEV2dEjxTxNMl9+sdQBi1Lz3h
H6NFNN+MWrXVTIJGJlaXignmKWr6o4c89p1h1tFP6EkrbcTeVrgaDJyqo+fVh6tfdq9eE2vP7dj8
4bUuT/NYvnaOY2NHnt1Hi5vkYHnc+tV0jlCXffl5/z4vnN6JWJ41ji78ba2lHVuUTrxLmIGTzROe
w+WDmeUKdEWz6pVAu65Jba+SNHv6+yGz5W9g2Gid0JXjaXzyKx4BAHJQLP2GXL10E00ClHWGLJl1
5xEDOKi9gdgi712OMzFs7kuKaJ8Nv/aAUJg8rQQ7bzha5zY1e8C2XrxPG7Ykg7UAm9vKeIz19EFO
zZWngkN9LL2LiVI3qCSs89ThyJ2YuWBoJRYusfpH3h0+9R5GL0c4dPTpnD20MIRHxENIAQxxSkiR
OlaNH4wzSH176s6aZOuqG9pmMIV6ShTzXHElBy75wa4psPdlGD03tGtlMNkRmPMiPPoNtH36r51j
GM+xmLETg6JBrBdidxuX4AizIttNx5s3oIfaa53x0xv174qh0VZY4xDQSTtQFcTd9Fckqpg3vR5Q
kBr1oc013FzmQ0a4zVoLU0IKkecamH235YEFrrPzy7QCmLGopqbKOgr+vj5nAyp4u+HPlOVVJOa2
bv3kVnIZC2XxCGJ2sRZWKM4cdJLsFOgerIYoBszaFZS7Uav7o1XyEPlQvyLGO25jc1K1ZFCMeXSa
HeOR565hO9Wb2ym28kvVJh8l84pdPKTmrsTfH9oojXVtxDsxdjcjzJ76OT8eu4WHNKbGa66ITOGm
XqnIXVzyD83CUCKkBgUiRXYKXmlaOEtmxzBJLOwlxkKHur4MIELGBc20MJq6vjpKrd+R43W0FooT
JisWGAlgJwBPCqNK2rqSUtcF8qGfxoUFZQ0tbIyS/g1o96q2/+Qmw+rYy45mlBNX3iRnGuVXR8Nx
2ZQDYzfMIGQhwhImFKG6TVJ+5BNQiib2/7RN+izSyH/zG12t+3Bi6R1mapv3U7OPWi8Yxw4fk+nE
tzpnVJxGXXaWsInXtUj3gxibc1vp/RYHUjALOEeQA52NAzUBSg3e6bzL9p0mUdUNQr6Nca8Bo2xr
KPGe/ZBG+lVWmfgzVWqVMH0ryyx8LvLJOqVk5gRpydSkmVssnSLK2Qjtesphtnmkes4kqUQYHDRh
ZGi0i5+KwIFVUjk6xoWRRJCh+sO3+zZnhngdO3GreKesqA/miy1CRqfMjYwK+bxhYsB0rZj5ojVO
jKLnC2PWOi8AnHlTHgWS1J59Arf44I8ZM4O6G58gxKPQr1mfTcTujJp2DsH3XBy4LvOirG4geKHB
smlJBxC/XbFp/W7TzZhGNVIwIG+3NwugL6iWAV5bwSkHSiZaE0FFqCFYNwneLVs4b/FCfONxPkgz
WvzM07DB8nmC8IZlQNKoDOkgji5Z7jltBvM27cmRAzwA5CY11h0O73Dd96pehxVARYXM25vGh8Hv
dk0Dp85fiHWxSUnqWvouWmh25cK102gujIV0Zy3MO32h35EHkxzUQsQzQONVcbfRTYtyyvKIRF/4
eT0gPbCf3wYLXZvp5j4DteeD3HNA7zUg+HBSIyptPzdaikEl4iGBNsNh08/T3l0Yfu1C8xsXrl+8
EP6ShfUHnp3KoqrybR1N0WlQuEsj6iseoiRoF16gWMiB7sIQDAcKJDEVt0RxMjXx0O0ZhfII6muT
wFzhj29mVzLmFYmBNBwhf8p4h+n/+8hcep8alFtJFeFkt56cycrOla95gVc1NvNluBUWg4COZUht
oDKeFoZviXLKCXfzwk/sBSTFsY8ueOSKbeptKg97mTH48Z59z6aZSfjGLjvR7DPrjqryUOvND9xY
yGZ99mEu9LRYR7eAfoDKvqnvjkigfNnLbb3pUcq9ZnZ7wP/YIcRmpj9WNMYR40gu7AhS3PjS591V
ugXrEEw5mTS2nMjVrbD6Mih6FnZe3Zs3qavtkJvxLpk0yOWt/0sbMkUUR4qdC9V1y8zksNTB47fh
l8c6WzJSiG6pVLHl1TlpZRGuG8moQYgeprtAQxSnD4pxHOyNsr1aC+wyG0GzpUm4duMCZZBXOJC5
QIH1c81/bV/Vxe9JMHCF8yIYFHtDxYtDECVT3uIIz79bK8f7wU3HvgACcu0jw62iR1ZMJOXaSbfG
xvNYmpi59dJTq2HZ6OoCv7KcXn+6nIC2SmApRvSLZTb2IUpWfJnhs0I2M44hUN7Zezko2PHwD7uQ
a4bt0owqHq+Axq5LyRhFGmpHV8z93qZZDEo7hgabJ0/t4m5oqx4nij1hpOvsgsfY/kjr5N1OkB8w
OgzPllu8auR90JhzmaDHKVv6T+K1DoLV2laXGubMuV31o/vTmAmLeN2+jqTv9gwLQibfXfSHc2g4
UIG6a+GG3dpNHnWPsfXAMMIKi5eohZtiMfOG8cts0KhxQXBXW6b8bilo0g4BIw6nJzfUlwk0s6sO
Bf7aTf19yKBi4w4soUqT4jh1qhus0z3UUptBDiMO31tmfDjLVnpcHjyOf9D5BnU/qvU4Kod1Jgb2
xCUSjBcV8+R6/hbr69qYWFtBZYxQhOLGJS6XJ3q97H+z2uzWdb62hzxa1xDNvHQCDHexkua9CmsT
puBgEY0EYrLs0wfH2jVZ+MEM8y3RO0wK7t0gKQgph32SegWQk6r4XuMyZP0Z9AZFgTH16MFl/zxN
FvKQqYY3ghshDcGHYlcnl8YCV5QM827qcTcuuyS2rPHe8pm6RrRPOTz4l7DDlWxN3mk0zWHby+rb
Q1PJMA9GCK/fr8bDXDZMz3WRZ4EhQ8E9nAD2JAchToCRzEgjGCDLUzJISPXgP5FHCHQBJPNQ1DVw
EqLq3FS8SW0DnIdjQi6Zi/HJCd81PSZZAstOnnJADCizYKRuQjjluV7/T/bOY0eOJU2zrzLo9XjB
tVj0JsI9dGZG6kxuHExB19JcmT99HyNQmL4sTF2g170hCFRdMhnhwsz+75zvyAXGZCQOtp6rTqI0
3mJN8rVg2tSATI4ZtXbmGB9n+iMILpTv9sQIzbBrppHpl18fhhIcf1juJvsr0Kt7So8pTKTvrItf
zRLczhYAStTX3iND5XxX9YvkqQevE1w8BvtbIZnq2PpyLVbjymwzj+qSMKiOVawW1mMzTfY1U18I
lmYYC8Oo2asa76MjkM179ntBtWC05gxBWAz+0p0E6V5wtBL6XBORE2cb6ScmQgtwFNgxg7MldB3H
PZMqS0bCbTw/0QlllrVJlVWVpTwjDtAbHjunyVkJA3AmkWrJg4U5TNXHQbp1ZyzN16zNaZbzaCFL
cjW+M6lu5oSJFzy1l2cukGOuVExpO6E68IFM5GHNxFGMzDWd3utut4nsGdm400PAcSYn7dQC+ynv
q5FloMUSxmvHj1IQ44ScWahvQSEz+1vLHZ6J23LKX3VHbx3fusp+8nyqiTTrk65i6Py6iBit3RDS
/M4s3KxYlgiYJTozLGNXdh6ZQacG73go6RPmSaS/NS4JpNySBAOHIRJ5RyaXXpHA0K0dfJpLJAcn
eH4raI5gnWAf3ZoVcbqapzqZHoBXdnMr36SgYjL33mSTfHYrH4/XGL84Qvoxj4YZebIsz8FVJ4zm
YPJ+W3wtD2ev7EhemfoG/xsmUx0/n3CSLX+k2OnFyMyyxrxUMA8VdOoWac65iEVfAdvni2Gvz2IG
fy1HmL2sZP5cCNopc/BzT+Mm8RdOz5H2sruLCWm01Zff6sG9UOk8bkfyzBwGEdGM97qlfY46y3PX
g0Y0aWIIOcMl7GwYX95sUhDrcqphNxykNPTTLSy0QrPjZZHr1FYNdJHepIV2N/Wxc5TZyOoWkMML
iDobBqQ7xbccoK+4P5ORI680uOfxbx0y1R/jBFPoILk8Mpvgx7JJ02W6xmckKB4Ylvyu7YfvBsV3
YRmodsiz6Isd6fQdXTVhfxrShSBFYxRm75YZL09M0GP2V3u/zgIw8A6DiO7QHiKMJQoYTJ7qWbdC
XvE4qSgEH2vzTbjzfLSmjjRQVnh3a1A89E7T3ZUZJqMy2+qV2yA0FzTFo4UJ+3b4oCMapG4OXqWn
G5fWbNfdbNJVGpBFWvWhi0Yb0UCN0yIfrI8sZUaWaL1NiSOHJ9PYnGmpg96SwRsU9Lojgv2II9Xc
rbSA7Bjlzr6PwBY8wJ/kK2mubWo2+3+f/DX+JcpvY/5k4wvG6gSmrv8hvnebxS1ZUrEOa6ZtWeAU
N/kaIMnWqCALWQWSKktLLQ00Ri/jgj8HoctSsslM8sKPzJw3kwzkG6f9xsVgEBroIzVpHYHv3z/q
/8I1T4wg/vM/Phvkbr18+E6ypv4LKePDvPz/uxdus8+f/c9k/Ev3gqH+m3/SNSZdCRbwjG4EOlE0
l0vgn3SN9w/X90h9u3zxvsOx2v+ja5x/6KYDQmOblm/C3XBh/JOu0f9BVtGx/oflC/xkf8ULyGgx
uSd4zg9gut4fMIlX4oy3QWGJG7rw8Nx/QR/Rm0B0hRxVxua0+qDjJkwJ8k1FdzWM5TL7rNd130fj
Pb9nXn2cVgeZpnlGi33Lhqwh81g9xdiL/ttHy8pTJk39f1iHXSG/B/Gf//EvdwthXJ35vc0JETEs
/Y/gf+NarYPZHr+9x0KCrEPeYiKrr52d3M3U19jrdfC0w7//Sw2+hT8+Ib47yAvTtfWAWp4/7lGk
LCxAM9SOJoZz+mLCkthcY10SnBEcqHGcj1pd/EBIH7YcWYw3RWk9+kfXYi66ZtGguw2D8rr+mw/D
UEzAX8AQdU1xQWFc9AIorD9+rqkXTi9xGO8QCuwkdq4q0W5rNMOCkDPQzMoGXyMBP/v23xBIvy+K
P/9qk+ZgF2QMOsVQfR6fP3GWJXxrxv91kPRRryb7nSCVS0z1iFFzA8VzN/o65/lxarMFriLZxpFL
9R1Cf7T5mZ3vHfoCcGyl31gOHaw9OZlJce+zR8/n+cFYJBbH9b0hwz8+T664yfGiWEl2rTh5Ywtr
PnHgvumljzg9jmpX3waCo0TdQKfPFZznvCcAdAEN9OA5o1+z8NOtO7JZYzI5rd6zL539gBTVn+io
cQnXI1AEDdlX0lUemVA0zjP/+UPrk87szqJni+A0zpcj2iPOJZBufz4A6XLI3/An6DMNQT2w8/jA
D/diA7S6Zsx+VqK9duVnIqidndqOcIGk8X1i29liZtgMP/7mGnX/5WJwgYT0AICPW1hxd3/9RnJT
N42Sd+tuch9kcSzT0Ege+ulMKB6tpNaHXhwSnClNohMbHHLiOU238sVFkhlEyPGI7iQDur6NfDZW
QgtPynDCmP5nH2zYq8DFM6yGzaboyIiSjM7UKG9CcwwD+y44Fcqsd1+h/Vz3ZY5IipXXxDYw6Toa
c8vIbHdL9Rbbt1lGgneOKDRy5Z3SZLlbjeZvM3ssspvS3E7OnV59Im0cEF236m9E9DRosE27sj62
aBH6HY4N2zvG4MXDTtYXM4+kTlXa3sDNlG+Hau8mUT2HjGPS5jr61N4dbRQa+n2fbdv0ODZ3dU3s
dg/NF/dRIHYx/qA2tNkv6yynN6b/1GbYAvdmf9JbfOvy3GM5CMiAn1o0Gow1fACDMfKyA7Xlmxbw
3KYqcavFSNRwht0vZPYEhVL7LrvjosvaW6RpS/DQr29s5Zf0McmOK58SRTCZQVkGRwpre1kac6sR
YJpYSXLeZMz3erArplvZn91pZ9kcsmzFFyXRo/d3jxLFcf71WaIun4BFJQcKvKJ09b//txt6SVKy
+qVf7HSH5rBXb34MSA8jkqN3ZZNZ2sZdV24motPyhlMb4C9zm5mcPCbigbOFu9Us9hNaSVfy3CF7
1dkWw7xnl+WTtjzW2hQunbljGUpsBvnStDXmV9cwKZH5BiffmhZz0/HaVUmIPxclsx5KYR0adutk
8oGStcjiel3Kb514lhyYHpbfHhvIim3rWhRhbLDsm/eSXdhU1gCCRLJ2WsHcYF/1Tw5COhnq9kEj
iFEn9/nwQYpT12/N+n6pHjXvGpRYqQ5MY6kjRF859jBDoY/KgZ3gWN5xAsM5YIh0xlZpVTqvTDpJ
Z9KlVnC1gls6cH1xaJwD6OfaPevDoy1f7eKuR0fvkGf2nFcr+xyA9BbitrOHWKVeSU7hsGJmmaF9
1MTe6d8WovFtnPzN12vR7/Tnt+sFvskaE2SOhcMf7/jMT/PU8apq12nrz6USfeS1JuhXbRnQB6CL
cduVJzvTuP4qWp557NGGqoKn2CgNKS9m2tzrw3ITjMGHF6PU7kmzxY45HlxrPDki/iyn+OKYTU/p
SaXghs85m/wIeX2+H1JBGBQn00xmpc5lsh9r40PzNUxWWnr775+ELJL+fF+zpqKmjOURvLDFa/uP
aznn0WxnGRZvMsMdL4hqQhoUMDoAaA2FPVNIN35VJsbrbNLZ4y7wHFM8kh9wOfBx29O05ETFGx79
rfOFXLdAH2N/aKlxowsadGLvY5mxlnjVumy0bhi33UgiSyuOaeJdNXvGU2KgDam1Y5Bjnw6sdU/l
iLFLOGMXhb+T5nudoKFz3GbAkYbtt664o6inKXO2J2V16HIjcjqMp7cl9mCIWEY3ZaKR9mgOHKc+
rYISO9/pIqrPEfFaORtl+9Iu3FFkfdCZcQDAISLPbJ1yJDwx1SWdJd9H1dNxNW4g+p70qohys4jZ
saqTFRI3dcf/ZajZJ9ZM0hgdztlRdKg3ehzFTD7pCqCPwenjkLZ1jULwQ5Gn7UdjUsGridYPq7IN
NgHjMKxG872p6ebJbyvghUArz4M6YPQzw3mSuDH5DjTqA82PShVfmbqfPwDvho3s04sf+FuiXOY1
Lh3z6pj+s5u4xaEjdILvc6Kcsao5YiThg1aXcI7Qel7XNkHWXHP4WJ35OOiae+IhtGMX79/nICfX
mdzVaFiXep3J/ju9taHBipk6oe0IbetdYkEr4ofnZLEXr1YlyMJa4+0wWy0j52Z48NZu2JrpEOy7
LkWsmRd3qak/J1ZpfGB8cy58Q5vES8aTjXTOsHqC4/q0/T0i/P27ZTQ1kME5vWi5YF0yZN/1ko87
jXqQj6HI5bGMR8WhOdnOZMpzyf3fx07J95SP4NttRndgQiTJM+fuQnXSC0PDeJePghdGk/6UvsTo
zIkzpxGpjAbH1XYoTrqtHxRbYAS8157PKGfOEXv31b7ug6+4m7xj0DewjsVOtHmwNyhUoh3rZFfs
26tUkGAQj6q/uIfx4x63iBwv6SlxBWIiWfL2dT7W0iZPXeUHa0ifbV3KMEVquqll/eBMtJ8TeyLj
5fXB3po56Gqc5OjUzrL9fTJRYUwtKRHGmxPgu0g+CCcMUcJB5YYQ4kA4qQr2WlYzY2UpOaVUvZQs
POoYGGKJ7+0F1gdnzSazx1fB2KjWSS0ixniZgTojGujrbe8QrNGGM7LDy1zy/iQYtc0LIuyp5Mgh
du60xmu3LG/JCK1BsBsbwuNa/u3544xzNuccYbawyX13Y8XRrEWqyCz6Q2bQg2mWxi+pT8Y+n8bL
WKllRYmxkcSsEZVcbJiMnP5ULuYVKX7GO2qszoaaMznC4t7wbR42bZHcLR54T4prNYxNh5W8Xn30
fE/ngADlqSwmQUpOqx6bBjnWONwGE48fRp7cknblbHFHfS12XhzpqqeQdNVODfNVxHNGVAyBttWl
Rzeq9lKZM/ga4xFIIns75bw8a4ZM+zieHtpe0vFYhZ3HssflYMHKELitK93rgdwlI68M1GSH1FKl
arEYdhn6zA29WKzJ+4JsXGFH/Ug6vakIGFRJ9+o7VNCQlT7zvDYiw/dVwLwK66TktWk95RA4nJK/
TjRHso7CLvdtF5giTZxlfQXv1sz2mbEl7pGKqomRU7neeonpg1f8q5KkCblzijHfM9IussLdk6Gw
uLMaDnhXZHYev9IsX9BZs/CQnIUUHH2yAszbNjQYM61De+owDuzMuAxzDZtAO7TOtoznib7ljVbR
YpTCMPS+ke+WFr2czZ4izDsOBcC1Nm0nwUVM/paZ65lz/pXkJYRaCu5C9cKAx3YcSBmL8xpDe5md
nELd53hXBia0Tm+jDXMFh/G8YJPhKaDPh/jhQC3FwGo0d/sj2O/BDrR3qnuKcKlZovezYJUMZJC1
xzz7/Ses6JmJX08z8T/e4891+ry0sE7avFBc6M2vPLaBD1E9hJllWCFbu505kajTkBFjDuv2MHHH
jCPyfbKMzyxJaG5ZkD4TngLCHRCxuhQ0Yh4eo6TpcH/buKLm2jtbxG0Tk/TnugoSPtK8D4CXNCLr
eI55JGMPODLB57FmMit2bfORecZbKaVz4JwzamcRH7UiiXTuBZ7+9VFYLdONWohtNRhP8WTudG1K
uTa/HJloofDWe92N44i9UIVIqH+XpCJ2Q2djcnjQ0vSTEAwmTJaOqTuzo9DYQjJZ5WOnPbgfXG+b
T0g9aLRm55hVHEkX3hRWDZCpqCgQIGEKD7cj7Ebc1qMPt01Anj1eGgFJJ6WLU1Q8o5N1U1l01yBg
JeaVRJ3f3TrgRZqWiW3J/UoSpnCi0XymQ2M4cmTd7yy/3dfJUG9gxuJjOk0u05VNLHTrxk5ia7vk
hhN6ixg3c2LBafD+ZeNJnMG9GFWzoshkApZqvr737fhHTxZHHbQGByvDd5Z+60apPdLgxO6FjxVz
lnYq2C/elc7k0Y4ZuGdZZufctyhy7pbjUuJ+jfvVOJEgN5QziYapyUjPg/8VSLu4JMUan4cvlzXI
RSN4ePn9O9bZgCzaVTjwwqk+eDz1Ixg9iE6I7ZPTksGZ9DaapAshGmgPJMf7M2jyU1qY+rFseu/2
9y8Fy9XbpJt69J9C28iSc3SeE+pSGaqbQf3y+3e/f+lyFK06iVprfelsgbmUPO8vAqOGrsrH3WiA
MDjPfbKGaF3omi/QXQ86gDProIPexvSEyjy71D2T8cW+NTNhhnYtcXQ2Hr6+Fus5MV0eZ7KuTunC
5reY1pjBV7dGZldhS7PtyM2KBue0F+yclLFqVWOB3OS8cm9S9Uupi71ZJM0lrZAtTF0y7d25Y9rv
tudGn9iRBo2/TZK8v+MfSgtZMBH6GIKthl5kS8MiIkmpKcUSnkJ77LEzeMFjPSTajdem51yjFFNv
ip9joGqbROptFg6mDvlsECvm9qSyq3yqC4rE56Cb3v2kvTesNoLeNRH31Uz/gvJMtx6TO70j9Qwe
ep+kDgqbdjZuOHkfbnkaMa5vUZ5JxDkNax6cAnj2qB0AEB69j5LPgAqpII4WjUd1MNPEjT7lVNWS
WNvkfC0inckb9uudV42k74HAN6bI8EMUHkFSqhgCmRSslkre3w5xXSybPGk15tKLV+ehw9iQThbt
wo5uvXitTZyjpDOo6NfbStoA5Km5nJehIAVl9Pckai8Q9Cy/Zu2jwohyGGXi31St8G4KT68PeW79
GOW7s6JsYGvJRdK2Zz4k/OZa7jzUxiLgYXhFCqyehWP3T+MgucaRq2dON4aVbKdHPOJPAu23W5Ki
9wZOTMY4sXc5r4KMBjuyFMFtbfUPsluTY82RGMt+FAO5SorbRMYtlR3PVIo8mDgdkxlpi5Fd74KO
zouTlUYB/YVZFyn09AfDpgS5enbQ5J3G9AGJhrEfVH6dNdjeAcU3cbgkgQzCbtF/CiKcpS5f16Xu
o3HcaPp8DVQ2XickP6u0vBWfZ5WeX4nRp2V17E2LoWncszmfd8ZMxRmql5YMEyn8iTg+N/vWJZ4v
VE5/VYl9j+j+qjL8s0rzx271DZbSRACD3XovCAMGHKH0OR5Cr/E9HGfzJQUQQMB3kV33bqKp33Sz
QyCKOlo2qa/rJFqOo5gcr4o4iN998IO4XXDjKSIBNJoDKEnvIcOPebIo4y21NhJTy/PSHn4t0IaK
cLBBHYRCHnr57iESUSREopiI2MzuA0VJGOASE9iE3ZnJViuqizkx4VRkRc1AVCjWwjLmiw58sSoK
IyVZPIBltCrCpDgNs5hfWkVu1OlwTfis+hYJB6mNDxaoivQAon9nyXfiQvGZPE0nrLsEFV5LEBGe
1Qy1gUbqcXhJTHmpgUlSoBKmZ9tsgauwE2gTt7vn2+TMa9GpAWCEy3uITcWuanpIFcWsaIn+OAKx
jMAsq9GwbABvyRTn0iriBSwhKkBgfv/VnqJivIrGojberAhzIVvVT6QYGl3BNPZ4McAp0BC2v9bv
1DJgbnKSx0PnnGZW+StYjgtvDaQjFa1Dce49nQAkC8rnBJwnB+txFd9DOy8nmjwbAX8yh/VUrn2P
igiqqp+sf4muAwoBDOVMr5AaPJsOvspWotvCrU6Kmo6P9ckyFIZYfg6KQaLeJ7Ic7RvAR9uWilPK
108TbIkZy0c/248kk8OxJ6RUtf2L5RT3rSKeKtCnWTFQ1TR/2Hp9IRoxnQSYlMbCf5NnX5TQ3sdg
VHApB0txVQysJzYNn7aB7YoKT/iIVLxCnaSbWXFZcMrfjmlzI7sN4Sa6b0C4FlAuXSFdoF0BiFdu
8bc4bMI1Qi0uEFj1uACEoTSPfDP2Ny6oWKOYMU/RY7riyDixOKzd+lEqwmw0HoOgoeEBmJMlS6lI
tMDxzwKoOFWIGqjauj6UilxTf1+rUDafpZrZH/RCGkDm7mdTqWHtS6cYuAEYTlNUnAYe5/XzxW8n
rsAheKZI905z7SvczZOjyLpVMXakd0810J0NfJcD4dXAeKPgNmwVnycA9cqSTm7cPo81b++0gqyv
gfrg2e4NRfmRBoCFJW3cE7ABaHhpAQJNl2WzIgQn9hR0Y7jndrBDyyCxOJYsb1LAwg7A0FakYaOY
QwxtmWIQ17KjxliBuuCJ1uCGgyRFCLY4K35xEyuWMZOcsWbVG6fqKCbEhyFYWvo+jw1JElPqnSQ7
y6CA9+mete24dRQ3iRKLf4YNr6OYyha4MlCUpQS3DMAuS/BLXmsNOaUceYL5MCtCk8ntZQLZTGiw
YTn/C4sxHNQ08++nJXxmaI018Xlh5ENGIlf9eXQvKSIUNNRTjKgLLKqn7i0QNLAVGGmleFKcxT89
Xfs2MlOECfqODfW50KeMJTRwVIq9uAgBVEdFquYpzKqp4FVFsQbgrEJxrUETJsuARRdPqadRPOdq
ScW5ikngSlGxio81AWV5JEaLNDmnYS5PGMzfAEnuC0XXVv5L9Zu2bdaP3x96bBHIEe3Vd3CRj0Vy
I9CIM0yhpodnhEO4ZJclbgCfL87soRSMthShTOStbq6Q3rl17yPeAFwu870JfsWun2GJoy9bJ3NO
teKIV0UU17/RYhBjUGMJclzxaKpBkFuyf27BYYfmvbmz/OGBKhM4gw7Qf9QgzM50y1WPd1Z/tBsv
h/T9kdX6Y15P9wUAtA0I7QJEO7VmbIwCIpvhjkEkLinQTcWKol4VT23RL1ZAz/pW9zlaJc8tyGtS
0rhr4td6PfQCp6utoDhgK0VsF6Dbg8nG2qGQTgPqppTnO1eU98iaURSC1PDA8WGc/vLr5o3bdGMB
iE+KFE/n+s0kZAT1Qrzd/uGClFtDe3VID2+8CZtbTwQfnbB1CADRyTjmYOnaGvwQPl//rgZZrxW7
bimKPQmWjwms3VF8u6lI92WCeUfPSuMtGLzVcWamBjAJIWU9xqpTgsz3oPPdvuG0gKaIiMwkrBhb
k6QVXwjRnokvnZBZETelhSJLYGv1R08R+gL8fMv5/asGvN9qT0iE1hB9NpM38H5isEp57f6kkZDv
TDkAOHCEooxa1ABCOQJqZQuw0QYgBMIfUHLKGaAUcLzuRwbX0y9mqxRX54X0OW2xhKZKfAQcJ0e0
jch4ifzYfoEFJNTFAaxJGl3LWUjPRcuZDN15c8akhuDQVc76g0SDINAhDHN8WXAGREULTUghrsXW
q/K2QX6shNg3OJq6NGB867Py6jvcapRWc7637CZn2vAA8A+x/2FLGqBTi0Yv0a/0ma2/ZjQOJTqH
Fq1DjXBwS7hlIrDDuka5H2KOuLeSjp+NgRjCRhAxKFOEr5wRaDeveYZEAplEj1QiFaXcuJSnYS4G
eW0ncaNzOaSoKBaUFC47W948yQPu+HFfKX+I/UJAxLyz2fKEhs08w6OksnRlaGTy2VTuC5+IuR3H
B3cqtdA3jaeEV/5WQ5ghQHyiQDk0pLJpOFg1lF1jigWRdy/dddnyXefpg60PR/U8mZSZY1CODlfZ
OtYa0yUyzc3a3XbdSSirx4jeg1gt4ukmfonheDY6s3Hfm5+KmK2uI+Z5O3vWDww69hZDJOy8ZgfM
FZJTm7UTYgWSfW154iZIttMkAay7+aUZxaun46cuY1xs5lLvtbnFQa0RWCYIM0eNhv+8J++N3MRS
lhNf+U6S11bZT1w0KI3j3/jsv5lRTI8eohT1hcUTh4VKmR5QAp7Qi7sYnx6ClZ6zCnqn0BrSxMsu
gqNEZCw2sdlE2VkMNC0OupYAbYukbnif68yRY6rhKosVfIDCJuJqfI+TTxv5C/IsmpA0G23TsB+U
H6ZLUF0wsGXkseMMaw5tVDK11yc8IT3yfQ2rNtsgmks5ydZbtTMpU/hNnDSrstOIpTsuXvFrihcS
/D35T6eCxq++1sl+LYJ91fic5ehKs2cmJ61In+hn+NC7A3KnRxdBTo8ox0OYA4xNYggaBYEfUIuy
6mTodYoAF8ysjDu2/a2RhNz6ysXjCflsLXm+mTlY91gLaK4Pyo/AhyTbtAUueuxiFjdBK5+JC3YF
WVrWI/3ccfzvmSw3Ay57nek3M+SwRxgkwLrQB+E2gZcXPx20QrnyC+X1V2XJq+nhtZpwrbejGNg3
j3cqyr8tkBTZyIrGcqT6GaXHkj+NyIzSCasRHyeZWo9zMOleytF6JrHMpA0V0uz3LOW0q4eB9WRB
pGriXQovtEi60JfFW2t0oBJ65sEzoqVynjjS1qwPrRpoVaR9CiWTptxMs5I0IWtag+lEVPRXzmbs
WFkX10NvNbItW7A8JXR9bwu5lsThW3AB8x3sz7oZVDNOmR1LGxoSW/K9rvxRDioCqOzFQYc0PIDL
XwpDP7tIpyay7CRefjjLlDOqap/SgGFzqUxVmXJWkbhj+a27H8nSX2jT+elAae2HmIN3wqNvLCae
88DoeR46xjYxKWQAZ0gazOqrMmZ1yp0VK4uWkP2V6qjHam05S3IzfB5F9emj3kJ992tULi5TWbng
3I5i0G9AzcZNbAVTZCXc+pKTfM3EfaApv9cy8Uko45eKzw/RqDxga2d/TXZCCxq+ir4OY2UMa1gV
bgJlEWsTIoYSr5iFYEwiGluVccxGPUaGGeFF0SMLEx6Hy1zEmwxVGb7xelMre5nTT49zEb+7LBCJ
hi4PUvRf48Ib2LGH16Xck5j5sWYVFJ9yo3F0ekOVuctxf8HDlPPkWZnUrB6nmsEenao+IOduxbhW
oV4jj2Xs+WHHa668bJ4ytPkWrjYTaZuj7G0OGjdzNqI54w/VhXN1mlG7TXzz2e0NXglI4FJlgyvR
wjno4fo8fkMpDnzfzN2ORxdv2BJ/jbLKMfW5iJoffUyLdr9O1rFNYmy9vFXcxsX3aA/jQeOuiXhg
axQOMv+nwzUtbL5ktHY2ejtcpO/Jqnx3iO+GDumcZj/XdNgtKac7BTmZrHi2svaqm8CRgZOxqdCl
v+GA4poayWtPXdSofHsyWd86hOccTBpf46B6FXy+6NiAx5z9/eq0lNwwqu7ygLKC9jHus2THGGfj
F6BphFlP7ijKo2emeAB187Et02BbNfUVM8k1oQko8orlPgfF18uWJiasgkPKC8gVvNCTvpSRsGMS
uAYMwexRd+jkPbHY/NOgT4PTCv+mhi5Bs7Qrlc1QR2solN+wR3TYIDyMaS/llJw1f4cMEVayvtTe
e5WBnzIPP8uCMAX6RPHbo4hQcQqKj1oy7KqMZLeQrRiCMgSqUxwB64Qaag4qVRkalatx7rE2uuUH
0kUMpMrnyPapihjDwU1mp65lPdEsb66OAxL2+C3YZ3ptbSuSwiOyMQLxxrGfDfawZvZVoJN0lVdS
EjfmOk2QLDd5KJR9cpoITHBQy0Wp3JSTslQGK/eYvrZRC+6559ziy3aCX74V1UpxKVdGFg3lwRuK
kJPI9w/SMG5YQ4GaKkXm0td8ST2v27W81TVSEVgGqu5OUvG7aVK9enAye99giyIAwm2DiXPGyNkq
NSdGtvsAV6fE2bkqeSdlQfdkUG+IDIgdYK517du+Py0NSHUqf+Y4QAslAzWUFtREoeUpUWirlKGj
kodmSiO6toOpDgV1AllKMqp0oxYPW6vPHj0lIjUXUuCY4Ww2ixW0HgAD2Z9E+5n3lK94Smc64zVt
VIQ6wXTaKOUpbMOTEyBBxWxm3Zh4UWk9yHg/oFCobITGq2AdWhlB2NjLTySCd1k+THfTGIekMOVJ
NncghEBMqsPFsH+ijflFUvlDU7LWPkPbuuJvZXxVKJ3rqMSumU0ueXLQ9KVt/m7gtyNmT6hhMH9K
IhL+xEizoGz8gDbjBu3UVfAFXuzSutdzZMkDa6oZz6yPb9YP3CRM9AozjB//NBJ0ta7S0xYyPvdJ
x2L1w5IN+lp9WreaNLcy42DCgaSQSnbbfweYbwelwM1w4VI+/yQ0PzKgawNcucIQbw2sTt5/rZ73
VDe4TQwy/AWO3UbJdhul3V1d7xG2/sPPzTfL6g5eSpCDyMS6IdLmbY3cG/aaJk+GR9bPJMfHDAgx
Dye/MeYyX1ufU7HJW/lAAnkDlpNFS420DFewqWVPwMIa88tfnj08DAl9QTbyZli5GAIAgB7tMA+m
g42V9tBV3r0OcwnoUXLyJCZELMMd/P3GwmJcKJ1xpsTGi1Icr37PNlyZ+oyV0OG8lqcBz+KZWN4S
8UhqN5M5TOe2Nblafv8268eV26i5a3O3ZEFXcLwliuG91W+mKv5KpjSj8HkS+zrvf7VLT1FQFuzN
JCHFCdqXegA2Af/SFeF5Xns/8rUXx99AtBQsmskAcnbcZFdi8hgdrOU2WAf3GI8J9j8g8mjoql/s
apfbsbBp/WmnA3kVg6ZBDgtifxEXyTv0N0c+8JJjI52c/Tp+AW8zQlA8NEl+lpwGeMqtTd4/SJoZ
U2Xw08dMdkhS0goBrpq5Zy6J3eHFtnLz4TmrQHewYteR15TdHkXDt1DqitEon9eldc9jW2D5zCj7
pmadCbAL7OHOlaTwZsnwS/k+ObgieBJEVmRdU7zFMQS9rsCppVM9+DQSrWY9hO7orFFArDl07MOk
pyc6dfgqm26lc9DBPTzl+aGzaYttWHDMDs+87FfuEvfzy4fADTVHnpJKP8e4m9AX6weMykcj1TfW
QKpipiRk12bg47bkLnCd3jiMlfM65FQYN4GyHbcGBnm/M64alYV60u26qrWfVzEgUVqe6C1cIpfX
sjKUtEx9+qvUEmuzzNaXU7FKMKsU3wHDLBoWdVAXMKDDRJMgy/qyfJmqhZBJNTxBeTsHVE7eE4HQ
x6YX3Z46O/8kWSTUJNqeGQmysm7MN9/J9Vse0DdYN4otfdic5xOnixt28nX3UZeSBRhDn8ixPRVv
7H4waH3AQdRyiE7XUOu9UitLEd/IaFDULZ+au962MWU1ZsZhlq3M+Bz2X+Dpw3ay5zMXF2e9DBe3
enE2HRZQLsgzydXpxc8q81j0DmM/l3Yskj7LdJDs7p44OMvJT9deuE4w2pW+7Cy9T/eeX5iXKkH8
RSxSGpP2w245tfZzP7/TSNk5BqsYNdk2VowsBOgYyy8vvShuptWao2Qw3X2yttProAUs8cXohyUD
3nAVwD+CJmYDI+D72Kl+XS1I9iLxQjgJ81lOEPI+u/AJmfFmpIFmbWZJPmSZbzsNI9kk8tBMtfKQ
8gZ7yuPYIWrnPJStX0edZ3TP9ThSCsk0IbQSokI23/rZz7p7YUF9xtKkPUnL9EuZEwu1EIJY1tLf
2bC6oZytX5472diA2EXmyd7rLE65Uug/b+ZezLUacHIcf3isUTlGdcHm/PJZy2C+Krcz/ou9M2tu
G8my8C9CB4BMLPnKnSIlirT2F4Rk2dj3Hb9+Pqh7Jmy5xop5n+iI6qiqbhMkgMyb957znZNWhvFS
09pvulDVqaTdqFFun/JOUm/l6Q3qj/m4N+bkymGMKWVmrmu3yHeTwwpBsyPccRAmgx3b2HGIHoIB
wEMMBUZM4n3E/vcShtOpHnnWpwEqc5ghIx20OrwInuHaQv4wsZtcnKH9CXInvOow5zVJaO2nPG/Y
EJJq10IT4MVcxXpYP9nB8NSXrVipiAUp8BK6YdXAE5xl+kFLP+S01poEGmgHNd9tzHlXO7auhT8E
4jihVevpbCxhkIb7YmhXnSask03g3qbm0rQ0J1/Gd6mcqYEXoVV8LwzYKD/7xl2PYTPtQLBNu9BH
K4pXXJOojvSW8rJzENC5bXWKpS4Oo6dHSyQd3rqX7BgpUrwbnij0YHwp1YnuttWjYaGTl5UTL9Uh
wkX+46+qRnduMn8fhh5Sdcv1tlk6C8BL1FOECPsbTWo6EqDsXUn3DVZhd1fALtgzH1/EvW0s9I58
2SSYXYsI4hwicxYp7u573SIvGEgFWwPc9gVJ2d63kdTnw9Q+V4wPld7PhNVkr3JgG2ZRZ8cEI5Fe
URlqBu0SWLObpm5aNIA0LLMgNJ57D/0ASq0tt0uRnjE+125LC6b134XenhmvnTQ1pdfI0htGnQqX
47Sz8ulIEku0pBNW3NAy22G+1VcBnTpOoYI2I8j9FoRD14fRRaZtdBm9HEGswWnr45/BAfN2mZf8
0AqbhEoVFlfoHR4NJ4ey5pZ3Q6y0+8lw4pu+it/dy+RN2R2h7fU3zkuu0afEixCgXHY/nJERFQ6S
ldfLG83GECFH/2jZXrftzPFHVofWFp1GsdScTJ3LflLnydZLRFC0yps4G7fu5NVLK9bU2U0Rz6jM
a69KqwQopNBdOHK4SXjE6qzpaGogCFvaiFc8EW88PTbR/BreYwN2nWYaVrWPv/VvjMR+9Cu7uR1D
VVybQ/GI4xmSqyue7EibVkHT23g2hHxSCcgoAotrkG3AnlNEbxFu8w46qsjFrvKicMXY0IdgVLmP
UCzyZeV5AjwS8ap5mpG8SxTUOTGPqkViFIxVspyAKpQdJL1E00wC5AISocdhwvl8l9MiWgxlQhau
E3wXLvzk3ijkEe+HvQH5kvEPMNguMhYrujfFq0bM1cK88seQIwYRxq0xyGUCMEL56GmMSBI9Stez
Bfi0oElCyVy0V7UxXcn53cP5v2kVyi3FzRLi3Jf9JbN4wAybxk0apA85HlmSGfSzjB1tO2EDoW3b
oFuZOy20s8uWLBldo3tnRtOO9Fcq7NJgeJiMpMY4UOv18iGPTrRRz0Y009xIU1u3xWM/0GhxB2y4
bkzVqrf+zgoPwURKVARnZBn2CGpk3d6GsbwuHA9lF9Kh/uSl0wkjyF2QkFnh6Tg7vfsEYmjaDd9C
23ktdU5yhZHDVb3oo//qexYjWMwC5Vg+ItmFJGydEz16jCUJV2iZHnpgcQ3T5TlA4clx1Z2WoMUH
0PC9sWh6a9qwkSNxkk4U7xKRHwkDuO9SBjTgs8+J+DHCBuBaivqFxpVx8MymWBpWg4Yl916hGl+P
EeSASJjZUnX1OxvauyfB+dCq2PvMQcjEW2YD/Sv6D+ZicONvWq0uk+buIgxQizLE+V75bJi6Wy8x
SCPVDBgIVcNC0CHnHLED3nNX0JNYFUH3MwKua8kEqZhDdmBcYlMpxc+209/KEkOkztPUGNWNRkO8
qR066pTKUYRVm5sI89AkuDXOoBjRsaC/t6hl8mA15vVE7bK0dZTIYfpvSfr/uwm/chMq1Oj/u5vw
9jV7TX+3Es7/h/9YCR3nX4ZjMkp3sXvpDBr5V/9tJRT/0i1dCASzlmOatkXAzH+CutS/bOlYkqal
ObvmbAP1/3+shPx5tGOZCkhho6siyOv/FNT1h/BefdgL+AthXcK2uLxfTSSZ5aiajCy5ljbHfkQ4
cP4tRIgm8cKlcngPffun1Gp9S8mE18oaCRPEdOALYjTK1j0pFIFLu7d/dK2IDtVsIIjw0xMK3q/R
yl5pVvFsCwSehtMl61jzzA1zcmBDGM0Wo9fFC9vPH4mwu26Dgvq4rSFREfwBbBm4dWvu5Zs7HwBC
NMGLLKV2Q8aooYqhCZxQSwddHyxzSRvZI80d3wsdKoMsEoTM9h3lQf9F8I+hf3Zm2ApfrulIZkEC
A7CYc4F+8d2g17P4dkqsfYHzOlXFBZ4Xk9DGeubwyjHQ2ijR3MA7X6MTRrM5cmkk1fjskNsaExy1
fz/tBpPOEzMWWrw+Ti7OWVHWGBgDMEUaE0qa0kOZC5mphRI2AgpZBK57W9J2yn3xw9cNjjGE/Y3C
eCA3+Ifp0mt3rG1s3+Zalx/ImlxFbgHYE919miIO0ty+oDuB3sBjTrAt7eZ7Sf/AIB/UdabNmGzA
riesqO2LtGa7JBX4xnTDFRyCp7ocbqY0yLYRzI4o7STTL/Itk8r+oYzprQ6JJA9dhU72WMfli1l0
Glag9iBcTGkEr2IOisxHLx6iOV8cNIiKHhvlxWsCEDzMp7qToq+dI2S1N+shW7Y6PW2nwcxeKXkd
1+6m1bU7HfYCAYYSdVF50Qkk39GatWhx3tFZbzb1gHVwGJsftn4bkSOWO3u/TtZBSo9Q+sFrbAAq
s4xvv7zut386XGdf729WnfnNMXRMndJRynQ/PxBWRdkOVJQHIg/RkoY2MmQ/OLuBD/0lK4lTS+JH
O5gwLRUHpc4DqcdEtc1+P42xOVogHHp2tAT0WqwIHgeV6EIMGIACQcbQViXBGUDjm3UX3crYaI+U
TIsvvsP8nv/qDkVIyvpko+XBVYZYf14nfnmoOXGlswTLQHvPGGisadN0ttxVbvmqcnGhybEL5yNl
k0ykCvf+uejHzZCUP8NB+qsBOENBjwXoJwIg8kYRaGDJyep1nv1Alv3YAxL74oo//+pk6WEtxuHP
ogqZxPp0xWrM83boy3ytqYa7nslrP48f3R6lncLxsXBNjgshMmG4Veew9OO95ztYKaPyfoxWEVbf
DaQxAHk0W9N6WBhJ3Tw7sfjehbDO+gFaRRKDGdbQiY8TMpQiyNd//w6fF1/HZv3AwodE0DSk4376
Ch3/hoAtPQefCR1P94ObUpZIHU1vYdrTN0sr7we65fu/f+ofxkFbOcSVOZBjJc+rIT45gfOgaOJu
cGkKjZTftv6iRdPP2qFXb4UsaHr2ZmtDu8hgiAgursyJ4lBBFX7xzH2+gVyGa9Hfx/5q2Tq64d8f
ObIJvLYpQYShY7SXpu0+UTJfwPB99UEff9LvDzefZJuOC6QFm9NHOOOvD3fR+Zk12Q32V7yaWub6
Sxg66I2rFxoR1z3iRdj388DfLG8g53A1hB1hYA32o+hZcKGTxbB3EM7iJIWUYv8b1EA4qf8j/4cl
xPhzT6FiZa81hcXPwfHy99/C49Xzi6Jt1hOJSWP9HORiWKZFWaxj2Fk0DXWyzX2HJGSckdX0M2gI
HDGmh0yMP7Tw8MUD8tmYPN+Z+eZg5+B3++PO1GThxl5XNWt75BAApFT38tehtJ+mJqVIsL0dW3nj
qmUR5VRG/1M7/cMv8fmV4KOJ04OeYIs5LvPzOhRqfa9nbYhyWEwMvZs8X/IITxjKzWkBLw6rKqyU
1BZf2OONmUPw+zNCv5OSymApUQaV0O93oB1kXWegV5AA4grty23Xlg9+lp8co9h4AZGba9/ur8Ae
nsgUu/v7tzY+Zwnaik+3JRWfLclh/eAG/PKEOpBUYgg21dqI8lPbt3dFT24bc8RRucTOy/cgnC6e
yh4MjdAMunu2d4uP7wHTISrzajPl5ReXZH4GN3BJJqur5VKKgrP4vL7WklMkjytgCUO/AHKm4y7W
Av2VPlQvKCNfhN/uggZtbjicbK291kYSrrGSAEWcn+IeoSQK0q4r7kR4nZOKrhJAeE37NtYcX2Vy
SrQBT2+1afjFM3BfjVt+sUn8ucT8/h0+vVYNvJ/O8/kODghnM1O3ijw97vTui9s3L1WfHh4Tq66p
46QzBNvo7w+PraUAYcwJZ7pfPbj5eHGT6cpcNrLZ9STNkgd9RZ32LvEI0B5b6QzLcHSiMljmRveW
TLjxff2rJ/ofL4qdnGrVlsJ0PpE3mJU1EVtktQY4CJO83U4aVkPQhDGvV2MOF1yluyTInsbYuZWd
vayD9g7H0rqhYV0iihqyW60rnv7+W/3Dk86Wx2lj5nPoPO+//1R6HiUpI7QZv0UA5ZQ/tcK4rpnt
VUP9xfb6T+805fmM/2D1t5zPGx3KdqWXVoslIy7m+Pea43fmznpFFBaw6BZ96OySsiNEi2Y2eVVB
sApd6vW/f+U/qB/zqyQwOLuGJWxp6J8eD1UZhj1EWLiF8m4NXHnBzh/ulH2tuePFDqq3RjpXXSDe
//655p/r+Py5tmM4Fh8qnfnf/7KqlBrxQmTKV2t/tN6dIntJsRAx4NWv07Z80vL0NA7FqffKVbSa
HNBoMnphVTYWielxLitppeoBw0TGmj/pAKKQqx7MAbXd36/zD6LSx+/jcjoW0pW6Kz69pi3Ycr1s
ymrt+erWkN2bbxRPgCmJvPCozSoUfUQkt4Z96+uAbNF93Vc6UjPEs+upqb/TXV9lAqyMcm6NuH0L
u0r76hrne/T5FZcf2yH9fzboT0UT6U15aeLFW9ODvceSJ4R+GQ3zejQw2xjFA6b2Ec96/lKl48oL
ndWM8vz77yT+aTmT0mXd5bDh8vb8fj9ZPdIWGh5vtJ5/r3qmo/DT0PEwqLPL+tx3BtB/UTJCz+oD
0qoNaXUnH5UZxLZwKafuDCbPYrhPpFgXGZsSWC15NMly0AwksFAcuuhMIWQvRxoXjKk8GuwVOIh4
O+nFFpiVQ7ynzuhqVfnOskKoOJgTKaOWJ1Z//65/Ll7KJcDBojbkexri0yuju5kTIEE2MBvKe9uw
hn3uozBQLtOtkQlKp/Vf1WDzHfz9DrPz2pTGqGB5Z+SnX7fuTZtAw8Sgy2gnDPEY6ljTq084rpaJ
nloEuaM59efUtIaVmdZq45rBcSpKKDeYMf/+/a0/7zXrFheko0Q1LfrGv9/rKELHMzBBWSdBd3Rw
HXhxeBPXHJXDR4jvN2NWc8alEdn18AhxRWTDcBPfpEA8TLOmdNLDp9FXAF7ck9X9CCAcL/KoR/6V
WPhAqOZR6x1jSH0Dw7Kmrt6S0rIYHokl/Rlz2Qv8LMH3tJv2btg8Be1w2ykXDxZjQweV2NChCWBt
0CdCcNHE3gf+qaj5iRB6Mtfq3W5pl/FD0MO9LJpxpaG1nHySCh3c4XG1j9LoAR//7d9/tg+K0a83
0WHOKCjiqFrnE/nnTW+KTFPkAfa/IEEJnpA9aAz6g9/aQD0kAa0atrWycMuFHfvvzP2sHQKbM1nz
80hF/V83oH9fjWsIMB407T5aSb8swEHaRLgqiZ3HccVcywVYXIAzCfOmRdAZXfVGYy6nYpa2EQm8
mnpMHZ3b/Pj7j/K5pp6vQiJ7dXXF+8Qx6PdHCUIxIYuY7LBoTwgji+DNkSme4XJLEMlDLpEWl9MX
7+8fBC4+VNAisx2KWUFLYX7Bf/nqQwH80yLza40Q6N6pSIu3CUcTA/0hHAweggvbCHcj1BEtHUnI
CHiJvhuNeycGhQEssUY0q2jXfXGODTf84mU3P7/s8+Vx1BLzOYOcdvnpN7GIJokaF6h0mmLOIXQ4
VP4lGb45lbctYpoxPXgLmjRkSVe5WMXgLUhz2BAcva10jzlId4pGK14k5Zs9pa/YHR4bEhHxFpvR
IpI1WFWx//tt/FyQc8mcYFn2HQlQDYLXp1+UDlCd+UT91rGG7ThOVt7gyz1JCE+Gch/dkOjpYZWN
gfqiiv6jjuCTXUv/OKgrQwrn02Icj1rbJGRarBsLAjqmVeR1ZvpUvCMOPI8p6zHjEPS7k/HaEM7g
oslnBvjGCPpJQhZHiZwx4EZ6SrOI87V7g46RRuL4xf74xzn/4zpNwGps1NThH8/kL89cW8rA6ukx
rqHmnVXdnfC3bKI+PPstB+hcHBjHoYpD01diZCQgDMKAuK6LFjycvefcDxBjdjxk7LNf1A+m5O78
vjAZc/uf/7CxzSfb3+8evfwqhxyClrqOf5K0aty0mF5AJ+kPREbJq550zQXUgw1kuFf2wx4fSBVu
8zoNtyxTpAc6LMoZCMxKbLuabFcjLYylhq/9LOkbR6QUHyy7OHmF95gWQfLVjzuTDf/4BqbhSpYi
nY3p81PQJiUD1Fbr1jUirc4AGm1pHMmRxEmnCLfYWn4mRKLDYaiiLakqOqll1bVRlRABEm/TofBE
8oc5E+8rRjjQZdTh/SEP2pU0o3EFJabfWSpAGRHj3iimZVel7Uo3iEiUYt+J4p34D7Uvm+TRjkdn
O6Up+YdzmkTg9xQKZbAOB2M7yGRAsgfXaIjJhkUyvtfzwVmFKRMHfGak/c0/Y5Tk7kov9VuSbdQi
Vz3RggBLlo6v9G2I6nMR0QqAUZMzHQ2w6AIUPJYEUK3AXTRL1w/XCM93tKWviJepF3ZlXXRrihbO
yPy7kPGz3hi4y9HTa8FPS8sfiHFEjpxk75Z1i8gRTLSZbhwzejOMdQS5YVPI6Q4zyRll8FOKPlVE
pEw0hiGWU4TzxGvh4qEarQXPRBOq22IA5YFyRGO4AuUAaQlWPEagKImJhSjUjfI0IBeNnFZWl63o
+qk1thQAqnhrNUFOh8IyQEWrvwl9uAwSXPuQsCVZcji0hCkxXA+uUtO9KVC5rmxQAAvTy6uTBSOj
oJBYmD79aU+HESu1gMuL7W6dy6bcmHWw90ufKC4UposytdINzQ+Cw2zsE4Y5vrYTP783yvzw8fQ0
RBbiIMKQ04VVtmmDGp2mgcuvtvqN42ft098X0z/OhhhS6Hy6tJroQTp/bADaWI6RBXx77WfizvIl
nVbnDaDMy+x7G2z5jn/o4kT6iqOEP2rfv/j4z8cJPt52wLbBvWKTVPLTkWcqI1fGSdWttaTFADsI
CrjRQsHpr1LnNo3AlFT4rw9JN8XA0wpjUxgA6jmwnv5+JR99nN8XJq7E1UlWMfR5DPlpcU/DCdOo
nXRrS40hUMX1TNH2us4k4YiVHTs5AdZTxaAti84Ecr3o4zoTrtgDGQtBkPBYaXvLq+IL2uBFMj9e
bV/Vp7wJN2VR5zdhFRM2qrBml0M4hyQZPDyKeE3HAlkQitjCsKH9qO15iPbxB7tY5cz2OZCDuf14
V/u0YWkWAfQh+uEzBRDAcHvsAzwZ1YTEqg9uUVi0N3a7BXxaAp/ptmGvY98n/4ZxSkI8vd3up0EX
Z4VE0+jdQ5mXUKRw7219h/cXEUP4RRH/DxuSZGE3YZDOXU37gwD5y4ZEETOqqu+7NXmr3lpCW84c
6ya3cx5/CxuS6f5UURDvBKT1qDd/wpd11rK1sZhMpbtC65e4cthDhAEo1rf9F41elDB/FhVUPy6V
GFepBEXq79tSYKDC9zwaQqVWiq1X97gpvMScq7AMinG/rDT7XBDLdiMqYtJ8E3Go3W/JGOuBbsab
sGn1k+mJ4eRQTMlqSK6HCY18ZMRbsy3r5TAD6HELLDhAUyJQAxpDqe568liWSlT1FpF5tRjoOcHi
azbE3BYbnWpigRFV7MY0fg1nPTLNR/TgbW4t5/820pHAclFh4sT/1HTRumgMReJww5qisDVypnkb
pytOOSNpWjd1QceHBBSw87PfFvnvLm0zpozzFty1UQqZmWyMaHTBE5IWgp6FCIptkeclsiPKOnyb
44bmkbfx4omHJtZWjl70NzYOmSAQwS3MMth7WgEKyJUmupis3yTzPTQ0xG1mTuKyAlwe5NRHAD22
FnaUmzKWO98R29JT7tEUmMdGlPgJXyetkLTm0VBe5yChlsVwMBu9wOqJ0aEt3IfZAwTtIwfCUKfm
sii65mCF5vtUr3Q7MY5Z6r5jxCSAcYJUVWZ8XzOiafK9rFR6Z5lJ9g2mBRukWtljZNzUyroeilCe
rLYI136a38OAE/uU86dT4RdsA8CKii1uX1tIo+CAJGvfRP9TZwnMB+mn+xEa1SbusWLOHxdVnDcz
pb8HVgXFvsGlM/rh8xQ8N7E1njXT+g4uaAScgyiwbZD15Nxm4jdDd83uUu8YK3Lm9mv0jvMhKS+j
6caX0SP0rjcaddl90hGwl9REWo3NS1zEtx2MbZaiFO87T4IOiBaV7BIfACnSuYOsahqPwfhejPhn
ex+JEzxU1+elcifzu9NF+MwCcplc2d+m5lAvpdafGMNx1p1BwOgm830o/ezccBpxHRehp548GAeL
sLIjA4VqVVdqWrGevo5zuVn3wnpNTIfoHScCthMXOEemwDwaM9QiIkG7rn3yDOAbhnZ0NeGnIfGO
VG4YTwcOTTyBQXCYLPXQM86eLKntAVThDNZKZxmEnnpIF/XY2wB+7EuE+X0be/k6UjOOKbTJr2Bc
sU6bZtimzsoQsl1YsRXepb3bHqpMv0Slc86tsXnOgObCob1x7ZDPQRt9oZlNfVEso9YWd4Ce5DnO
k+vAB5Wvi9Q7krQmEFCRj+GVoOOrIlo1ZTysgNvY10CEh0M1r62ub+EhqmwQGWnSrzIXLRTDhPQQ
lxr10jYeY+15cr1bIDbcKLvGjYVakSJnfDYm4S6qVkOshk4GVap2JdvJvtKhB1AWBceSaJhehfKZ
d9zsFc0sjwy6QJAxxPEt2GPteE61YtxZZpZhZKy3ABgRHNrkcZTTJs26jfJj61yOA+EVvOLcpeCs
ufBtnEC7sXoUEloMXR4dBZQPyEL59ITkwby02E4jKe/KIe9mksAJam641noTfzBLHMfZY5BE/S7Q
jaPEjrio+RormMpqPj9Vewu18sffGXX6WM9R36Km85IjufVQ8WUO7RXVM/9rPPZHXpBlPI3JbW+0
i5zV+IKYYu9ioXQMtz/geoMHisBhr5usUGm7DwJE8k7BohrOFW5RY1fLgwFtvXNLDG9O/i5K4kZw
B3C83ySjvSwbv0apke8+SrGRg28fUQqCIXTXYMBQa8jO2JnZdpQmp5EgIJVLBC+Vhjc1aa4c0puu
/RrnX+whq20mDBhBSR69I9J7mTW7qeOL6FNCbEmApy7UPZ80qFeFH+DY6GPLVozikTPZ0Zr/IkPv
2OE73AWlYR1IqNqguh7w1Lnpzsh8+5oDqH1tRqZ1/U6hYYExuPadZrjxbP7iMxK48mL9um7IXfAz
w9iXLBgzH1Ecx3R6qDwidaRCeoJZ5eIXZI77Sd9uPv621Qn9GPEfgBbNABbGfvFc5cMSzgWGEdXe
UE+mSxtky0ayv218w3WWdXNo+uvGp0CLKCu3U0GJ0fRSp1c6sK3EAawR/pDeQ2jVFqQkma1mrSIP
QDF3RyQ0V+NsuE2nqV/k3SwiV8W5dHxgkX64BTwh95qG18wHs7Sg8oEn7Eb4CidUN9i/61VnVpBx
C+2VfWw7cMKc7Nxa92RioUzxrofo4NichdxQ4cXvu3zDufzZc1EAy6g9liZtjYIMx0VJGtrCtba6
iVtXA6d0yNKEoo4JWlU+W01BAFCZXeXGfTri3EDulSzRVqQ0jNU3dijcMQwqIxENa3r3xJOIDGZZ
CBmD3JR31zb2HwcUs+sQd85Hmkp1pxRDSw7jez6eJMgz2jEzVvRj5J7EiKRMu22DNRgVUWAAN7HP
CcmTrqBaC+t6Dn73OQZriILGACKZb4gOE3JZ7cDZrUIvzo9x7YGeIvBM0lPd1hMFTVsfabjFR9WF
R1OVl2ZmJfWWVyLKfQdpfCBHcyZdaTvbHY1vIZJi4Nhts016U3CiIj4L4ICNeikklfmiung3dlx+
VXhyXqGXlucYWxW2BIVYcbBiuNOu3RhkUdD/NGswZj6MVVlah8KzrUVdYYGOGHgLs943+bTDL/Ne
iIaNGSDdwlSVtukJ617pISe3qZ7gXjtjvHQaYqSS4rpIs4fGH1/h0E6LccBKIB1043HmAC0u1GLA
r76NLGWhI6LbUXhIY0ZwdLgKMBAOxnRMKkRVWqp4TfXwCIp+pVehxNyol2RoV48Jjj9Y6mt6wmew
ihrpO/RzSJ8hEFVhO9RqAKk554HEzTZFbm5UVQSA5Em8r6iJKrJkIvlouWl9+jhLuhvAZRRFMNc2
jJqnjSvf2xRejm6rveeUP8wJs3Y9p8hRfzDAal8DIg0PpkMpqQ8Giyas8dqqx4Njefs6aOSadjRM
3jReJRk6MSR67TYOEUi3o4j2UTQdu8RZWsqJLgTaP1Y6ImlIqhggytzdpRqp0L3uP/k1aKzCAtpl
ePawrozh0NfYbeMYBl7vPedxiVKfU/kW/zqBNtnhG/Zj7CTxuAxbTHlNMaY8uRPGFBwoKm20tTTf
aoKdEPvtKD/YvmsciuBRoWcxpt1EiX7dOlr+bXSJv9TAVuUx4Do/TsddPsoftRmme9iloB3xGi+t
viXYpMPY9nHachRAc5Tg8ETmjCfDBttGkiklXzkThQcJ1QtouszO2GqwNzz0FlSu0QZ3VFAOLvLC
08jAlAYD6V0Meer48SaaowXYGjB9nR8w9myDfu4UC9IetT6K+IKzNCQAMysf8dZgxs8DqEr0IpyG
/02e9g0UgfYy+NO3PADmnhnJqfTCjJXf3JimscxUASrOL4dF61bafgjs8eBWNi9v7IE3SrZNNxZ0
WhnKFm4MTb1RT0Ak56S+Ojq2mi32ZgJJU6/sgBh5kwln25+GvOC8hFuSqE77FswxOzfQsEXfj+OW
3p+67uxQHcuqOFluKA7khv8oKhivWCchu4boBAry5OoRAqCrgnonmBhXfhzuIgQNXnzydU/s2H9d
fDdjtcus58JJGKrHpDr0AQDKsFfPWh8Dhq9keuvaL6XE3JXrME8m5RON0x7MUhHYNwQji17+MOjS
P07aCGrAn1Bwuq0OYgZ/Ky/kOpjpEtSEtAJKzdspt3rOQphbvG2cOgrwaqaUpxxPFd7qNb+dfURZ
614TsvA8lAFGV2zk28ixLgETLshaTDo4SrINaDSKK5rkC1bEcTNNkCEp1ti44vby8QRgcdp5Y0OI
Z/Nm+N1LFkLyF3OvL5H2NxFe2o4lIm9icFAOPgnYvSPIa8skuPuWsx8cVIlzXhFGInz7PEogloJz
i1EQetUM8YMIo/yQFrsAO++3QEbmIu/bk41mYzPV5t4YvPsSOMaKoB3c3vP2oApwogxi3+OJXzAL
yXd1LLF7KMLaug5E4y3Dka4JnkMAGFHhI1Bl73SzxNiLiaisttxOlebvRzsrl31Z+YcQ24+Wi2nT
ZbQz9Cx99NH1L+yO+EmIMP7GCaCGJBHESyCY2wI7fk05h27DQiIUfdMMfsvAF3gZCfJ1xq4/aGDL
dlDxA1FdFW1KzndAO06X3YZxB+ukFpjrAUybN/bFEz6T0SPulwnNCp9cDveKXNfUOQSRq86k6O3L
KIAsHmYhbNoAP2rvELEBTSursutJ49jQlyUrdR1SptumONcZMo9kzFa98Dh258GOt0o/+7pvXbma
9zQWUbzCV/SADJgqcopIksxpfXcbx5HWlVb43+G4UKPALqHuiXxGr8O67FR5QLP16mG53DZW/yr1
0l0M2AY3juvw7S0aklrkbun8CkDnpE030bEGUBTbRnanmdPhDgtitSkUPuQp6xZV6l9LtE4wpCF4
ZcVLV1U6TtAZyIk3eWWr8BuNn7eoQ+CpeKbT2sRpedJljr+UlEECHaDjtH383UZXfTUUPHpZONwn
+dgsbL93zjWOMJ7BYYO1iCboMDiX4Z6uKvy0gHrVsaGhZvZPZonNFaPKetOBbFzH/kAQQbh0TDld
OxYIGK1pNq14rSPuUgT8pGsB5HihfuOp5lJNFRVnhPXaBTbN0G8p/ac2NqK9CuuLW4F6aW3f2ZRJ
czvZxbYvItgk+TQsJjodC7upnvxC1vg8hFrH9QOEP5C+HjNCCTeXMEm2Bp2cD+DDkZ4H6wjGbxQA
ahmmbwJyxEI4KDTHHONaOXYFTB9AdA2qJ7esx62A+G94iMAbhv9EZJp7B2znqrXD9yJtXmUwBluT
scnSMJpvnFxrLNvW7BL12Wz1FzeLHRov1o1yO8KoA4UeueteEoMqyraNK0OPkajjVAfPp+3cVp47
ZdlXoaIQagtisvWh3/vDWxrV3+oOvmv0HI65tUCURM1vOxC+kubchewyxthUuGCMrRNpO27SG9Gz
/CppuovoH1A4Y28OcFUNTiogiRhsoZ4JzZlvwzYKiG+8pe3aQ8mkEYkrEL9OoyDAzTTHhFzWqrTA
mGBdWpDVvWFmBnqm0Nq9S5pFbvrDonQSezMl7VM2YknMO5GvIj25N92WEExkNK393LQQBciluo02
ogCSqvy23Tpt9VqXxriOOVBjCG/JjO/8+xRQZwGNGj9ROJFMYVxN8J0BmgdAaOe8eaVqQk2cF5+G
J/GXeIBa3NGATatnx9MQPTb6bDuOk0NYkdMS1c9NzgHHr8OdKDAJ9RWmxm4wnYVJ0w4zabU2u4Q1
sCIuoHKLtUbwEXauY5X78KEk9Xgl7GXer6OQBk4nd+y5hOLSkNzYwFzYEC+iMyC3+bSxIsu58oLx
Lpl+oLIPz40Jyxo7AO9nvkGMylrksVG7CIPQ3MLAoEqHv03cG77eFmW+RrMiUqusaQgzFsXWg/KO
gXC8TG21DQN54Tj8ktnT0eL4VzWonwd9p89aAZtzi57jD4tPVuVec84/JaZ7BNFyb3b+QF1Igw2z
2CjqfoNN012B5mU97/qHTEb/xd6Z7caOnNn6VQzf02CQDA7A8QFOJpmjlJq3tHVDSFsS5zk4Pn1/
lN3dVeWGC+jrc2GgXLWrpMxkRvzDWt+6jwzWtkho+RaRHO9WSXTL4vSnpgCaOkn9auemcRCQRCqI
GU5GCiju79QEC6xb6gMWFAY3TsKGmnBDn/OjzagTUiD+BmIMBpAj41vmG+FM8kibNLdjrLygGhEb
dLC52VTZn6E11+f2TAZRd1cV1kue8Sx14XQK3cW5DSnMbS9DL4jPOCBQLtxNqtmWiaJQZWO2AY0C
ey6S4ZZ1yFUVm0AylI0EAwd/CYzdRHXyrCa72dvjI/xacWgbqgaN0KYg4YqHKI8WqLJmIjJZ7XB1
LVea7sVBwZj90AjjooGvD+rF2xozWeAdLAG/syPoHNPJEeFZL0hcSlk2i31nN/ER62y4rfKWAepy
kqTbb2HaGPvBS/zR0XvQEJpvDaAFWqF9wMX+tEQ5+P2ie1uVOx91CbI8dbKHeZj9KXrS3eglz+nU
8o6toGirLysWr114O4GCHhrvKnIy7PyTwkpX2a+MZnDq9tkT7KSD5SlmxQWBWV1j8hdz7rtmNWPO
zIBRcCvEaigejcj85XTeWcjOuFM2PUixFrJ2pr8f04m/XwEObpjIxl16QJ5v4j4Z98tIdeNk9Y/c
5AzldV73vaCby9AqVKT27sws3WHiIi6gGn8QDwlxzWuemXF5N3Gdf0424Y6e4jJSwuIICd024GZ0
YRn24O2hgm9BhmQ31lTsaBNrwPZe/DRkM/lKzfgpqXHOjkMycmxhS1hs5scJSxBWNM8p2AlyhPHH
e1ryBWJu39fzNcBTEwBi9aUNyChIchrotJRFUIpGIrvP9HOEfiPPDOviSwrP33Ki+pk29S53cZGU
2sw6pSSTsbGHi8TJVCZ7MevvvQkXo4upoJy8ss7D+MFkvjpHFSkfLoURN/BgYIgfFGwGr9cOSQ9g
o2H7t5oxQ4U/FBwY4dNTiu+60oCf1+qE5/jn90abbBdeBzno2wj8yndFXjN13zO3wsiVhRfiqLE+
DSnGXHt8hZRLTGr8HBpM7+NiTra50+Ej5gsIfkHC4V0gxWlBixt7A8e1IPa+38t8eJ80nLglJ9/Q
kFBVM4iwY3pksobbjemyg4jvPWdns4yuK3iFVj2SvZ3pUBglBBeY2ws6aLa5RAslY7cdmUQFiOD4
aF/dOmr9JTFOTssmoi5qorri6EmA9y0tutRq5ppqeWCYAmUE6U67tn9IW6X5SPrh+CXiNq6sj4iZ
tYGc25SxSR1todByto4J1waKAl79rKm33xFoIfywhZemt+NPg+DkSm8xrcyIUfDfUzkDRiGRAuKb
n8fItDXdajdKgb+J7frJYtV/MnW0m0WfPXJb3LapnrBOI0xmNrWAE3sKUOLRSSqCPsLJ3g8tIdy0
t4rsdzdSX2UHWLtuyUMjjxFo0IB4ZmTVgwxr12cASwXzPhbs9oGSw2E2AGzOtTquVivE29SgwAIr
AHd0HewySoYKRUelXjWs/pBkJB8IZC4uLuddmFheowgqYVnsSDodyfiRZ6vqml0uKXj0HqOK2YLc
y2vmKom6svV9E7TFSiGqsm5XdhIvYJ4fugVHY9yDasghgWKVRqzIL2BExLYzsdkPQBTspJvAZ+T3
hQO/Bwv0CkBAL4yc7dg58ZONeG6vGVZ+7qvHrm2qa2RUjnqbpaFdVUl2tsZhOBnWbS53Q0r6huqe
WvBnqk/iUxNKfwy99m5oS3SYA41G7rLldvh06G9rQsUIessV07+SYtXlXCNyZrfuh/3BFOcp115F
ossDUs+3dIkKNgWs1s34wUlS/WjKfqvMaD62fasHY8W/DUJQ1eaVmyC9iUb3oxgTsoMjomxdp5Jv
hjSBsixRDFbmhWxgiyuOwY6W5CueNjTYjYpNIzqS65foR1jUN8QX27uJgldE9VnXRhfhQ9qylfbM
o73cag7atqjKc98DG08w8PI0mWw2cBeIbT+oYzL2xiGqSNHKMCL63OAfOawbUiDxb9OZMjsnd6NU
l7gqqmAdGszCdK8W8dIzUN/By+QIEb1zZYQKvLeqzsOXPnJtoIF8KCq+S15NoExmmMa17JDRNFb0
YfF7p211tnXtYHCD7bOhgWGVFCbya/47VgV6S1TmY+31rE5GNNAmb1HTW/GudQjqTrrXzMvOkcRB
nsCwnDCm9lH+INTYbLtpEgDc+qPJU+GiyWhnVGuaYppFkPCTQZ4PWTyXhPpyuxQffTK5FKPooq4i
3asPi6ouedwcZs35sIrqa9Ixzyk63qJe/J4cgy0hQWtA0NHlHPbnZix3ZlzdV3lKpx6t0/PwXbV8
nYYsHP2om5lJs0E6endFum5pkmq4NozEoIbQWUWByw/0kiZBy0vGwsBf9tlE6c0EoqMGLhEjse9j
cpjAK0z68jjZ9AF4BLhoBR9siSnRr6sVVYolb1uTTnJMETEe4nokuc17s5YxvIsNLHU14GGlOZSr
cXxT6YQPGokymSUzmvLcCoxbQWx1J4V1UpoAmEOSF+mjF0Hy1IEHTF/lJD24BSO6XaHyTme6Z1sL
g3pItJUmci1DEQza/Jw3/ALthCFZAiMKStKxAcGjZm56LdmD27U567ZlWE23EzrH2ou104Q6ABxU
2AdFmq1R9PZBXwz90TCGH3T4XdTLu56nPSwED2DFOD5sxizw4pnQG9C4B0+BltULcmlw9bW7VFIi
cn4J6Kvs3NjCeVj9wVioGKYE2TqpH0bAYGFXWkFaI2XBk3FeE4rdcYovIHPzjSWsXSX66mkeGca1
XbnFLcxZk+QP7OPTK3dORkp6wCB6/NDI6Of3aZEbNv1T6EI+6JOD7uAUjoqfXee0D1EhrzThHfO2
nm6TGB3c5IKTtLO42Q5zC0XYlLvRiQ12lxHLcVZBjLIIdoyQQnROtdNF8UbyZ0f3gsuTl/zm1W5+
Srr+INPRuunbONDKCkuyh9F1v9g8kd86jRz+y3bh0SmhyKBTggipz+ndoL8NMKBmaTJFjFi4OtPB
kKW3j6sYDtTyI/aq6kjp9maJMabkF8d6BnzNwJmvj55cE/YTH502hQ8tWrXOHne5SJzbeS6e+ETh
Psuejhsc5ahnP4lYXz93GOKVIQAO4T4P7GVl6MyaTppdnp7Df4zQliIoiXa4QZBGOK5UEtL5lB81
+7XmCrwxo4gmWzbyokVJuep3N/Q480c+F1/ZTMdjNvqNmmr3Wq6YHEpZFjte6H/3A3E7wmFV8Vkv
rTd3BTcQ+rUVJYVPR/oBFmGYwGXnsEynjrIZ8W9vMmNsDpa9vHQTdz5uVViS4oI7DJqEcu7UzMNB
IJAGsHjehzMvDo4s0IrWusrqivM7dUEoMaxte8qusGP8Z4ZmTblDJdPb0MM14BH4CChDJ3D8Ip1J
1ckAhJsk1zSzzgSbaymqFl/tdbtUO9G6e7YT8OnrlKeXVPU+HEIab9s3teyzbNBpuWPyDD/13omH
h1npcOm18WfeJbcZIXjsBDVUei3D47BPn5s6e1YWdMfSNfzJAFM2TJjf7XlrE2REVFojAjthPwuA
dkmyR3xJjY8B+GuqbY2Q+/JktulTZDWvjewoqpJnnSkgFyiO/yJi4WrzcjuYRKKyqGyi1dsSWW9D
bb1YjXM9Nea7IlB+qdGnpz3Q97Rj3ZEKejtyRkHYSaK5AcOX5AHXziJ3cdH94p5GFgIDBQ2kvi9l
y+4U/Dut+zn0nPuikF8kExFeJEl4kPEV4udLP7CYzRGLKHqSQKvbm8qhMmSWLSBFce96PiEux6wk
0ctkYrbRjONYiPs6yh7KkRtVL50Pxdq7HJBZGk7hEVyMjEAhslhCoCI23VONuHwTmSwqLSM+NG0f
mE5T8ZaXj5GwAjU5X40dP+stf3Ywp5g/BleG9HK+oTzfOp/VaHd7M4wm6F4FmZk2WGGZv7t1h4sa
s0HcnXVD9adu5FJiAMXWK7/GFXaf9IKvOhiGvd2+mH1uX6uSLlTFwp8yhNG2l/c7vfZ0H1nUfqK0
MdnFbdAFNwFAgRFS6HCjIckBzNeS0ZJEiMtgvsNnNGsSeGOV3nSGdx8nwA4RpRLcxGdZpH2JKps0
EIDvZKw3ULVRptR1emPhf/K/uQO6BnClbkzls+hgZ8G6n9HXzSSfYiUX6BAoEqSpnxOAwX6OEa8B
BFRK6hsg98kyQ50r5yshfLdJj31eogIhGxIEoz+mWH/NFjVPDMZBDGu4LJAErWJwFTHiFqzz4c1Q
jOhjMfkO/H3sxSu/oRgJ+Wo5xc2O/U/NSCqPHCZONTFnYZ8/9y11qmcwY+Ln0QD7XkgEcg+Cc6uH
qKGiuXsZqbw629E2MsZiAUQp5jgJdT9yeZWLa+96ncWv4KtOFSP8PuS3ZtMARNLEkQEAzHxkluQw
ymL/k1qjzmnsXSU07Fpc00Mz27EmEHNTxBg6XlrFNDRnyjRojG1GIONGed/iYyfpKxr4Bmi67yQg
FjEcOZdhVHOQlwI5yg9pCk66CEmD/ZW02n2DVQNJ58z8uFG7ss0/PdOEUHQ/qdJhpZG/aJhyN/QX
SA0idSGn0NpGKjJ381VG27XT2uonmT/bWJoPmr3Ny3SfRX3QJQtJYx6m3Pos2KrXuf6ZGBgs0GCT
NdKQyQI07D5Z7E+oaswdysMgnHZju90vG8j32B5rOnGmVBypk+TkWBAVWTmspNhO4WjY2xXVR2uN
2mV8wpj1IOPmUmI+20RrGIyak+vWtinD5vK0lJURyKy9hQ2LlqcYmRKvk5pluXVoy8kt8F1hvZKE
u0VCW6fq0vb1hTDMzrcLWqSQNkwABNRN4vqK+pqIv00x8FG5cwXir4qvXbn0x4lhZNoIWmvJKscp
Oczcl6pHmVXJbG/ltF0GI4++RlfEGqO6SWO728xlTJ5eBqt5zq9TyKubuTbfsm6IjiTx1ZmJIL/G
IG+zBBNpqXO4GRlZqjPLwO5A2AVfmZJHnSzPj65+cgv2WzBgkoOT6BaKgRmcFdzcrbHE8zHOcIcj
kfMIIMA6sVwyoYV+QqU3D/TMXD/I4OsugEhxQR+ZHTTwInyJJa1xnzwYVHlBBzd7mzc4sayk3GUG
RTr+QYcR60wmHrVqy2toU05PNqhbarHXvBvAO3n8Eu7YvhTN8PZdP9Ssa4Gl3jQ6qm0vx+RTQZXg
y5s7e1PZxkHWdD6ZcJajodjBJc48frjc3fOQ3aFHo5Qwm09Qb+YLYY9w+FU8PGLuW/zcmZfbGkug
2VGetMQEbzunwVRVNT9L8hhXJXi9awnokrG8lclyXXa0LSEqqS3aFFQLkrLfGOHK5dYv11avqO/f
aevbLelvW2smLGKc6Yadni8ZS04Vpu95FS07G05BqhNqFbG3qSFIUHQlB86Se32cDq7dPRJNSrEq
eFsH23fJTI3IuggcttDjWN+ozHotm/SgpuXs9c3BcKdTFDpyo3ny1rGqQ40ufO3gu53X61SfNaOx
5C0x3F+xyQXjIaXSO+jCnUPwItLePeET6jyTcsjDh6ixJqnUahitAEOueRsCt1fPBtyg2hF+mHWn
iG8uYhwWxenrkHl3Y1P+aKYadNULyTOP7br9j6zuHhI0KnOHA0w3SEuI0Yvj4Sf7rSI0hNUyqULr
NB/dRmHfwfK/bntSd4qIVXIdvltRRpJi4g8FJ2dPQVbPnCLca741tk+pTq+4NPpFMzL7MLEARaqP
HofV74lYG9Q7Rv9UWOVto80v3dDv7HiX8j6SxFd/VJZOm2e/aQwLx5lsucGFekdvuNFq4zoswn7D
YkrHd009X09HZNGxCt+mQh2SAVxl/SAaHRG+eo078ZRE3o961q7Lha3tDJyRWJ+D60WHosMaQONC
R99dGmX1V7xbW+IASVvI9ataF/vS7NAJTsZXQ4JgYI6mu2ytgoCCafRwVTAFVMCADoMiwInxd1ic
SBn4z7+k1C//+f8Z+xGANObxxpgLgjNRlmyMSsAhEojPitNs1xRconjUIygQcP4/zQW7Q+t6yjc9
49mIB5N0PiCCsblWpuMHkuzmJ3DRlWyo0ZzFBw/pxj2d8YbqnT5dFMNNyUCQ/Zjmnlx2LTJBuyIR
jA9uW5y0ARjNQGEPNNwuzqbX+E6t1HaJmhSlT+9tW716N2F1eIpzzZt7EuEYd5PeceeF3L5t21A3
WSgVHToZV8iC66wb9nJ1ASUxiSvlKA22afldYUUs4E10MCJGNCIsWqbvv8e/aEp4a0WtBoitQSk8
Y4NzY2b6OfFxqVrtUfmSHpeVNzBe1ySdhEijSKv4oJiaJ06GAFNx9wMrBjqOFNPACF5V3kVp1cKG
Xp5T0qsYvRV7VsZtb95O0dc8kREcK0ME5ZzV1/ke4vdmUUMIWCn75RQoRyUvYHGHq7Dqqm1HTrtv
9PEzeuZs28cEkEUpDYx09IC2mIhau8A9iqCceK4i0IF7kYlLDYF+BDrT9NiIiYcuSfZAIfZ6RfbR
2HlzYObi1qw/DVSmmEhAxnaYlexz0i8kypIxi/6rOVk7dDOPMdq2KwV0b9PEg74zEEIvymNS0i5I
kdv3uLX3snbic9lFJ1xyP7M11rBGjIYdUvdrDTNMifEHs/zRrCxKHomr2jCmTxNo7U1LuAqBOjh0
SYd9ZGf91I8VMfMpE4V8Cu8ZWNBm9dWvOGu/0ml+dwaYYarP9jrfzm3htYsPmBNDKprqocNc3qlY
ES1Pwhd3ApHNNqNYSQIv3z5L1ruIrMlLubzYXbgErpe8xBm+gWkCrSvZzyWLJGTIaPDKJF/04sPK
bgkDErMMvoHeSVojy1vMpiNSWExb+UuTQO9nMzcQa6+711XNrYaA4TSOxm0zeN6BHMbZxzaSkhnF
b9sCI98NlvjgCYTC+22uYHS+t9hMMNk6GQthmEw2EDqGrKY0wNIbYwDe4Eht2uogRXxoUxv2hNi1
sRshgIhOM9uefYzTTDGmGabUpq8iXXUZQEEauTjp4iiJuw1i9hJ7U2dP7amp2KPcZT4RXReVDfO5
lRdSKwxYku7nbJTLhlMoIXs6erL45VMhflEKjLzxvm448kZ610nVhZehNphRl2cjp5yWccWTR2l1
7kw2FiYgLaqg/I75jKR5E7lxnFPrsWZBV49D+ZBieLybFH9opFalKrd3aZd+GXWZHWUP8NCKw/nU
xLyv6geKwNmvU7T9hcy/cqajctaXnQ40TG7yigfXqgD0t/Ov0IGC3Ln2thRkLZTkx8RUHyQVoRp3
O1SRuddTFTcTnwDmwnqQbx2CkSSRs4+m2UXXiQFv0edrcn/g36LS3RRu8mZG5Ssh2feGwLXmaeUK
U2/Th9bjdJwgzguHgn5uLMRyFuTv1Ik/0WwbQbHEd0IHD9ZT9hLld4D6q9g2KsUin0VWErXxDjDo
TmLqQZ8yXNF/+A4kpXKKDiy/rxuyDraF4PBeLG/rqOZ9lrwsLZM7gY4sWKX2pn1fj+0HmOuccTLF
bMLErWX9MQ3niDp0zdo2/Yrl8ijdH9lAVEjbgtdubRKzAf+jvmHgqCg8k4kbNiXbydRVudenN1bh
TKUrCstZMAxK7V8j77KA6juPUuxZgSh2CNjQs55o4myBK0M+KPr1R5SzWVA5qt962nQfk2jIPRYN
C8hMZkzpDIPVMfhEZF6ljN6xzYydzT1jGdtEwYhHSY+jCH1sbfFH5zgeT/Mi5n08sP9nHILjD7Su
D6ScoRRa2GXthxJpLLupeUYJgXrP3HUYKPSlvMio/uXoDTIM66zsMQ16AX4ZDvN1thAiA2d5O06O
xjE3XueMtv1qIXWsc3kFXvTEng9gZ0xiAx/IFDXHqlwHZoXz6XY8Z6vWUnGhM1HNFKrT5jJURrZJ
mpQxedS+hX18wkSXB1bOz2H4S70JoiHQO28/UTTVUdDudIIig1xpN3OPeCCqSDQuckQ7srvldeJY
lOciowYkZHhDOd4zK5osphAsQINsij50z6PtconDWgFkoj5K3laH0hljzaI2YzeylLG8N8V8jRk5
5gTmVc2ICyHq2cTpdvbZu3btlwWQ33xckBA2t3Mm2VYXUU7U3nTThfOvupLasfEqYmF6hCip1K1d
mw7ddojdjYN4yWFHSuT3/ASwvbl2xybZMe7Nz+3ocPdG42mU021aYTCxovaqXz7iqCJehzAT7vyO
+kZmV2M2oyIoFjqOUOhY62kBRbm11g085DewBeXIk8+09OgVnHszbTmj3mUPpHjYFXHSUfy0X3Jw
zmoaxAklcjC3kf6gmT02lYwdlO6GzHi86b4lT3ejCt276zucutFiRqdyrrpdB0zxW6iWhOH40FTk
WSKAKDg1krqMrkdO0EWyeZ5b/OMhSD8r6QYia62fKR78nUl2Glr/jwFZ+ZYUPgOJR4yHsld3hkRH
0qLuUS0DD0NH2i8G4zJE7t2iSYwVFhLgsPxIhgdWNSAfQesoBnebeEHl1U+e2LgUk92cv5vddMxZ
g2hXnTX9NJwHdGjPTPUGPy7EM8n0tDx2hxLMIvZ1tS2sGslv3TY5Zugtp7OAe75hstgC+mOJh9gF
uiXehdmwsqNWre6hhnx5rtwOg9SaMAiCnfom766GnqEL/cu2izR9U3USqQzf+zT76rTmIFvWznGI
kiKeol89y02nKX4S+HJaqFjD8cNz9JuRYCdSv23yQPtmuJs8YL8JhU6iJe9JSsCQF59xS/6wXe2Z
fLs30EqRbuMCGM4ZIalaJB5brf306wZj0dgsHxW35bY7A6dsd1rRMP2buveJVsnKviJ36TZskKJ3
TTAckyMSF5RynfbYez+TuHl3hPo1R+0vfdJPloi3ljnxbIgKfBvMgIFMxmQgANjApvXNyiiQxi0L
s58h4YO0K+0pg7xaumKDpmw/5PqZaA0yVcPslwUIMOz7TzgXQZbipzBYekX5KSKA1bDUC/hYVjrs
j8gR3LkG2er6av+ljqClm+PZl/LWlR8JwyCnqJ90g4hjbAl3xOvyxujv4EQ4G+r2hUTqe4vRg1pI
TYi5C/1Y4AHqGAdePIbqtDuJXexjMx03fUHqgMNjz5xoWrZyGu6XHEbd+u5rAxdLxCeNKyXdllUq
90RVbhrQPpAwlG+0jItxvCW70uY6omY5UEtELfV5hCpxn5TzD5gRlyZN2oNpI+6zUf3T+6IsH3Pw
1HpvnWU73mfgdi9TV54GA/1D4mjHoTU+inaId3Ks2aWZFYX6OBmbRrLEkmiVClLGzYmn1XXtey4e
/Eml+9CQHH6Ic4ZVsepuDLNvWLUQJ0eOw/7bvEGYDA9CJR+60rWPGLiY/bVkDBA0Tl5rAZJPTerB
isztIbWIqUU+VTPBvhchQ8xvAc6keZ+i0YY9i+kQWxbSC7xywTSWEfcVQ5Z11ZESK7cniXJfiU4c
SkLetuy+CRrUiU9/EknsHtSq5C+nhD88O7lvIPPbeW5kAcBM3g3mddsuDVMOE2I5p4URilWh/55C
Fh+ukdzPUKcPZUWmR6t7gTaAs/eYXfk1YlO/wST/fdSMtbscbD7LTS9p9BPapjP1okFllxi7kzRY
SqRt5+ycXsO5oo0dz4K7azSH2Cr6obn5lQ35zk2Lt5D8hEBFVBL6tGhBx1h96wqu7N5KxqPI0beN
7bS1WkIdnSZjLpNFXJCxlwZNaRmBGs3HnKXdxu0TQhf4QgS1NrGzwuZmOL1JVHIZeHgMOZ27p9Bk
hke+8hiAVj8vEdKZf2+Utv6V4LAixJC32I6trxCo31tlR83EyKMbTQBznJyO0jiZ4xpBizlwdKLX
cADsIp2rULgPRVHGfmEnn1NhYUttcTEyIXxK8+zC2GS3/o+Ih3GTL8+11trXLREkKhro2pLwnpHT
sY2ZmyN4DwbSfJlTJu99W2PzqYgcHBVtnLIjO2D+Ya+7IcLKB77/t2goJPjx8kmMaXXq2HBvsqSM
9z2HN/8luYXBkP0JHOQbzvV7/7h0LHxvTGxNrFbiD2+LhUo7HM1Vyza42iGvShJVvZr+p9p3yB6K
Wv9a5Bj5EjUAGQgXht7UvyTq7gYnfya4gCejYtRfATi2s5URQsxAMR6JobprHeN11Cooz4jumGHC
+EJ6AdAPvBa6brN0Ksbx9ldWEwktCZxx05z+7MNduQflmh1edeU5rEELD+2fmLtXgM0fXzcEVZQI
nsXL/oaa/cbbbeplEy3YF4Lesi9iqdj5utEb4QSYq1AwbZqO3+HfP4I48v/1h0ITAv69+vVt114Z
Hb/5oQ6p1Ya7rlCi/r5o689BxzQ5N0+c6iQV4z2AtLAhfum+DY2SwbBBEjRFy1QWxm4qMBmsqeTg
mzeW4XI0EjSgEaesy+I06Aqhku4TXv6pNXZHlHZ6DcEJZ4PVhnSQwxXV4sKM3bxJ8ijIQ2fYKcec
iBEjsXnhCNYbNIRR9h6RjSc9dsRUx93OmV/wTP00CraJpEzw05wVsU8WRaArVTDQJVFMS/C6h63A
QDSJyZeKeNK8vppcr7iKmiegZs6mcc0HeIKYqbwdNKtlI4e4Z4Vf37NrIrYru8pK865xnXMPp2zb
PqOPIfzDQ9M0Tww9KEHWUL6PlB0ubhRs17itqEhV5MeT9so0IDVqFpQVsxE7vGkK80yyCtGevF8B
5q8bZ9Quq9QKVGt2rAwidVRiO1eXcHG8H3Z7zUqhx1fTRbuuSg9FIuhgqvKnJnFll73unjWLvMOO
/prhpedONhGrvPHEopzbWb0hIO2e2vbq+5n5/9T+x7n+/Ptff6G1Vu18/4nmrIS6Xyo4bMePv/8V
kMF/cWf9N/X2z390eSv4t/4ffyzq3/7yVn78ZfPWvvcfYGp/9+/+E99vi7/ZEn4iWFphmZI8p//C
99vG36CGGAZ0SUu6KNm4L1B+qvjvfxXO30D0Cd11ocdzYejA3bqq//5H9t+ADxEIwNYTEhdcu//7
f36HCe7+8P//UvbFbZWUqvv7X3/PiGMhR3q8APFo264BN/aPzNoJWEa2pOboG+Nrraccfw9e+/Sb
N+b2Hwfab3+G8Xvszz9+iIl0yloHUa7+R1LJGFZgaRx+iOa8e3SGizlwALTIVrL91LFToLfE1UAh
2QhShq+i5UcG1XwssPwmJD3yRWNpC/PsRojez1hHOLPcxMy2VfFeZqsO0MR49BSbGMmnPzkxf39I
/8sv/0fqkmaYIbGF/PIuWrOUtXCuyBMOtS168GA1o/z7N+t/+kB+817JPyC60rFueoCFOE0tk/hg
lIeNGXQIkf79j/kDXO0/X9ZKVXMMB6Lo+rJ/cw00RY/V0aMXoavzfjH4a07iud/HO/0DfRNGwFNx
xGAHKWw7wFI6/G9+vKkDHnL0lVu+vg2/+fGiH6oywkDoa4c+QDB4le+0e3UDZ2Gbbe1N8mjvymk7
7NGp/dkr/58+UIv4BR52ig1A5r//0XUCbM6reeUYQ67ibRYU9x432R7OUyC+zB/DdXM77MeD+BP4
Gu8x/+X/vu//8Z4Dm7d1hASCVv8Pn+3MNnigrOTLRrwpdrdN7tx7acQm6QnaFggOUrMJATSmrVfc
oBVjaUZKmCIOt5l8O233E82/MEjF+uFUPPUkc6PExMfyLsxLSrCiZcJq0mVQlqSf5foxlVUAiIK5
EWamPLqil3zWcWk4syDYvDiGC0qKPGOtRJw8EwYEpr4dPqTqwYlyPzduzezOSUc/99gVawNmpP6q
QqRsgvZZ1KUitEkRoZY48WGUc1BAXuhqgZplOfWDfUnKKCCRbi8jd2ON5Qlkz87t+h+2vbTngfHa
hm7pXS7hLRGhPiKDbDpNcjp38EEIndjQbvDiwCgpPAw1MrsrHYWS2xFWX6LN7cxTSpG8hgp3dbRj
v8rWDnuGUkd3ZDZNyBaxoVvWFQcHPUXbE2X0rcnnE2CAfoTRxpqfOSIG5tprLoJtlY3zNUFAUg9q
3VZvDffN1VBFdY+D8SXlm50/aHwZW1f5YXg/eQxTaOV1pvmgI1JyVm3jU4j3WcigttJgYr4xCHPn
1QYDFBDKeH4Fw2XvsYhx75Xad7Zm2qO0cuNdY5PR67VbRQBPTM53gj9lofJ0tHOlOf7oMQSE+8Ga
RyfZKMlxz1LSLuWqv9pYNtI8gxQkxt7M7Oekv+5XF7mw9kr/ORXdnrabt/MzbYwdZrcOm++eCISt
QT+SIh1T0XudPA0JcmxUbFJ39tIBYKq3DxZsDWt+zd0lIKPRaiI0uRUj7Qm+Q8FSYAjK+ifChEta
MNsuXJ4Na2OWdJkSFpV95+DUmyccpt3ZEeQnqEMV25zjr4UKr1M2PDMfl2484F/awlsDr/8D2sI8
4beKPkr+OW5xsgBfC0BMDQP+gaIrZEnGmmbAkqwT+Rx+DDbmlZD5IEaXsgyDbnhY0FOmlu73JViC
0fGH6dNJ+k06Vi/zTKJ7e+O0ti9sfIQLkPjFeVw3Ym4OAGJEEKwOIXEr7It9wJh+zAfjYhhz23lF
bm8zNLy08f5cdH4EtaV2sKUO2MueQvlJaitsjJ+hPuCww1ZVM03tMAp2uBCRmYn+yyhtHx6LNy3P
rNNp41CbzCFHgbsTaX0hqMzE3l9JHIpuvddcVO2ls3fFNc+ZHLDaGZrfj+wdJwxv9M1EHJOR5voF
4o2eX6kltRD3Y4KrE1VLNaOlnPrDQPqe0vVzriNqykY/dYag1vMTFIZ7b4n9MmIdE93qgulX6Q9s
EuYRSWRzVSOVC+HZ1p48mTmGCJuQScwJjYzPVhpfRPtQIiuqVp5FcSvXhfmk7bh7cOmSjjr8B2nn
1Rs5lm7Z/zLvbNAbYOaFNpwiQiGX0guhlGHQB7359bOY1RelikqUenoauI3bWZWiSB4e8317r/3U
xJTy47s2J6h7d9Z1hF8Y4U26y+djkZiIyBAvWf1aa4hFo7vbFMgyOBFBMHN6EdAVmYIyIvo+DLHz
GxgWUx82qrcU8+ItOwTZaLdLjO8gly7BLfR3d3FG3+qiOJpwMGdpnc98hNqbHuIbQvr7gMYIJTxJ
5jKZZqhgdWUnWBc/Z1eti/1DTvKqxQAuU0ZcEa0wcDoF2r50QtR0G+U5U7G4PYfSGxBCTw31fW4y
U9SQKi9zdWii95YsM0Ha67RYozEw+2FNFP1BbCYAJ4WHDB63CQU+E70CvBbmYaA0an6n5msOGzSY
DinktotwqOkIzohSmhATSBiYqBAq/NsNamyKI3u124cK6WoXhUFbBF1v0u+D2YNea8haMtRiX06n
TYxmwghVt2YQZtEe/eMc3qribTWu21lz6+dhxsvUcxIbss0ZyQa8A5/81DQt3Agpql3BrspScTNl
KggPDdACenU6+ir6hBgtCgpcWkdPSUZTFINgex7RY0GBEOSgNAm9qxEi8Hwv+BrkGDSY/jwOtIZ4
idis0bHdN2AKk+jJ4C/mBc11jfb0TGsgRUEQxWujHIgGiEMyTaOfCc0/TPowLXh5eAoSLEU4bMrq
V989GGYik2HxeULyXmNnKEZpJZhYaiL0r2oE7xjZS6h36F8IsqtJc0a35muj6Fr4pnFtTDN6Uosw
pvx8U2db/axjcFl1fGFTodrwJdewzVmg9ZU5Ktu2jU+tQtHBQqBGN8fwzewFOogtWj8txbS18UQD
1C0T1Y5Mlb7aeZXqC63pI8ZZIRbWjZifMkxbBUG+Si/sBuUxrQgKGYcVueCrSDYCbLx2r0UrapZ2
qBK/riPLII4OQJBrDKdszk5Vc/a0kqa9nvhG2dlhcQMX05cXqoz2vPTSmyZowJ91xU1hAa1Hq0K2
0bKmajRuYE6YwnECOXZW5OB8mXZmj4Z2xB/eVoeQKcZOR/1GRb8PqyegZ7kazYSQZAayXtLjWkef
ZgcW4yXK6E+aIU4GfT2OtdPrxUrrqIIa57tB6w9h07wCncHQ0Dnpot5F7VApN/AMqSbQuB7wYGGw
Ln6SmelC3XGFkckFUkyU3kcF/leZLuuzZGReNiR+aQinVKNsoxK/rLFkTpvclPwFFFCog63LJUn3
kpdRWevABWLhBPHhJcIpEWkBIXSb7svxDd+rU0/YRxOMaXHPK1dWYnrfTAet+JnAtk+Z9aeantV8
GOXDwlqRCoQ0xf4i4a+LOaWz1ETMbNpGK++GXCG06626TEexBY2D6wDhC30IG+mxTXXJt6YHfsVV
2iVbvcx+Vgpgk8ub1nfvXQ06m4KnTheqbNiRMEe2pt2es5PK1FpX4poYlf0lm35G1hKVSSqygcxP
gmyo1JmnUA+Vhs4doLyM4nTMKZ6Yt6l2C1ogrVAl5cVOHcW9BA8B/4EjAeUZz8WK5QCoLhqWKkFi
A4IuKhCl6Rs1lRAYWsgojjXqp0v3Imj9SSRf/VdCbpthAdW8yWC1zyO7qFGK55iQB9U+T7l3YceJ
2dVJG9Vv+U27sQda+9aF7B1o+dbs1wZl3o2sP7oynRYkeZgObAhaO0YmJBvVgRDWG53LJfmeYGyA
ddTZ2QXKFQ4QMmB1k3Inga9Uv23DOvu8s55OyIwVZoo/ZnwphKuvaqr6rOikS+2irqWI1fsJfrQK
FVzHhx9jZmy6u1zZ6DVQ+/CQiMNpLp4mZcYnRDKjgepSnR8KTSNxNL9F1kAvlh5yRK9+6GG3AYcY
w7WYQaNMP1JWyk5+AW/2WkvESKmSF8o9sx+nyMuPDlu6nqD/5+MqcO0J1g0UiABSnwvplvPlu5If
jfLI9CX2IXYFbGG0w8Kdhqa2PpPeTfR08YYNmh03U7HZuOawk4yfU4rGML0xe/m7c9NShb0+vWgi
WDpVgUZpyVfnphx5RDcvXiFMLy5ppk71AdXCHh18LZvYP38XPvLd9a4KlZ0Ih65Mfl0v3qsOi5AX
vhOgFChe6kZ+/vTPR9K/Yiz/OJzpoLYo0YgKBtmrw5mSZfE8WiDoknW7VrbmevBVX90a35wCpeXn
XD9GndK/JinqEpN2ffJVmpnUA1BSw9TfxEsvat5eqj2rYQiBMB5Hvys0eyQbgGXkj0reX6o/Xysx
v071/3Txq0iAQQiTthR4psMG/fj5XWAOcxu7fOhtxGfBCGaClqWjb78/d//u8Pv1vq+GT3ZBNnyJ
ue8J54rMnD8h80uzXdguufM4/rXNP7/Qq0Skf7/RL0/6agDNoqZM5MmSxWx33uBxW07iWvvemR3J
EV3RPnsIfb8pF/2ufvP1Npdh9qWwYaQyrWDyYt22up3nncqZ7XL65sbk3w0hldqfociijnT1r9cY
TFg4Fg5it3VHN16xjOKH3SLW8guIDHb1zZfx21tSdWIP2J6yL7r+MoS607H0jm6ndR4COmY78rTD
+2/u6rcf4JfLLHf95cmZynmuFPDcbLCyo6xfjtYkbtKxs6X0tYUm1uQnfcBLnDKpIxOZMWIvq/Go
VkiwYnSSiIbbAnO84ir6/+cjuHriVotDuV3kkGp0I1avOU0m47uP87vHvDQPv9w/AUDDoMbcv6RD
g3vsou0o/Hcjh8qXRRieIl6HxAkRakyrZJITN/l+dqVVeOSQ4J9X9UvhhP/Np7DUlP+42K9O1Jcb
qqwcdwVoJ4DgCFDGBVlp+O3lmznt17rztznty2Wuhmc2ouHSVb4GCh1+78JVedcdqkdnV7KjVUYw
kb7u19WtcIKV74kcsf16nwPdXaVufJC/ecTy71/jn3d9NYwvGnZSseGusRTu870aSH7Lgr5FhVbj
VX2f9jRstvmPCQgM5AEH3631mGwuJ4oU4uq7VVT+a8v535Pgl6dzNXI1dGomJb7RRYrr1WuKRMmR
h3Q/7yZPcut17kFvcFqPmpBlm7ZVYVV2q8P3o+FXF/ef3tPV+E660gqJGFhmrcErnoES4jh2ceSc
tFdADK72/s2Estza3y5IY0MhjI/+8nXboT63eRXW2b9v/dgFsUfnz5Y21oYiw/crnLq82n+44HWr
oAMy04ExY04+L9kG8K8mGZ6S/JCWybbtQQ2wMw4NNEtsXuOJkqTyocGfRNm9NkRO8GW7a+tur2iZ
V1aLwbgBhsl8q0bBZQ7dYqwgPGlHZeZoh/wn1SqiRXJXms62OOwyfkqHmo4cMiOvObMbDjzD22JQ
UUzz03U1KMXEA5EffPOkl7X7bzduKAbd5oUDfp2OaYCzIBIUu1rjZUQdzB5uoQfpCbslHDEf43Pr
XALl0RjdOjC9f774N9e2rlMxLpQIpJC33Ort1siQCeGyHNM6SOJNAuHjn68m/fbzNmjlUdQlQlu7
+p6qMUdyrHLGlu6Mzo7OTrGWPSqB7qA5GEKxFcp+5sUH5fmbC/92cH258NXnM9aU3NK2WJ5xvoc/
Ym3J03WMACIjBCvn2w7NbycOE1wbEVKEjGvLc/8ye/e9XAqmzsTRbc6y267pkwSNP/jhKjwYG9nO
Nsk3w+i3G4AvV7zar43W/yxOBOSsm+CPHbi8+u4yV+G1/54Sv1znaosWpROxkT0jBsXLBnYs1GTn
rXMx4N9mCFu/uavfb0P/vJx+NUCVBR8wJrw4xA67M9ZiJ/JSr191PkcZR3rAcmpfgu/2ob8/Z3y5
7NWyKCNpJySD90dAMEAbLQBNTqG99FOAAQKbfCCjdq5HftcDs2EG+W/G65frX62DQm01Y9VzfbgR
zuymeHfsN6IBgtyP774LNvr9JuDL1a4+S2su0jZJl7u91b1id1krbhNIW8leDqr1LloVPvTnxd9p
Sw5f6lNo4wm2RQoT/8lK8Lv58Mtvc/WtNqrI3kvmt8lzfOL4jPrHb57u76YhVm6R/5Mxblz37cUx
N8t0KfVhgfRJf9imN9nWbhjETEDbYfspHb+54l91Q398NV+veHV07Ga1EEH0MIWrRACIO5FqCg7N
oAxrtxN4nOLPGjmulnxzq79i6q4Xl68XvpqIjCk6t3QzqGrOWCHD6TaaqASMBc3/XboA5tR6U2X9
CpMXfPqLrxk4SZTlUE2lBQ2pHupbysEeSgfnQgep0CMXMrTb4GtolLU4GPsoJlEuzL7ZmV5Jrf79
yCTV4qhGX0u8Lil0fXY2YYMvu23K6BsEqOy0Lw5xN9+sgVdJu/++kkXsIIrN5Yy2DJcvk7URdaUa
V92y1TEOYmazLL0PQU5HPVz3duc2u9lTgvRIdJrfub/WYyf0qlXpF0F5hy3im2VS/t1qhVzY5HdS
+LWum+x1EWpF3Mx/bPbgwByXAk71EbrTsbppV+D4+Q7JAEvZ+EnH+C4+iKdvBqy+jMirgYNExoTb
t4Tk6Nftdn1q5Robz4TlJtqf524VX6QjNiQATbP2WcKxR868RfNsp9VKUEBnV8lDGulHOA03E1w7
Yso8KjQG8l3AJXCyNbvongwM7dU03KqIVptJvzew/KeG6urq5Um44KSJYCPAaT5Y3fCWFcYGEvod
7QifzuTGQFynGAr6Rv0G/jbJyJJf5ypwUbyfQqpssKxvO3yLFmJpzL2OaoQPVEhpsinrGuuonfJO
Zdwv2E4sGp35Pk6E+6wbHPjgvijiUe+XeqVo2ZWsboseelunQySdu/kZrCxZy+IaA6irGNEnNua7
S614Zcipu72P4peu7e1w4V7oCYJdWjMCCOdGEHZVQm/rfF/JEPuyEgXBQcIEHNFgDDt1k9bKW12F
zT6yxq05gfmMFIU4kWFjEu45j60jx8qqVdug6MGVwGMwziTUp2+poCJ/hgxE+pQV1cHQpjeXRndn
DRQpFWDVHlTlJSPrmZ6RmqzzJry10vKhzHU802QdTkt0KckYmySmPYAB5hnIJHKirLw188RTW+1h
mume6lIHn88C1YCx4CS2ceySVlG4Ra08lmG7UUIZgDjlhK5xLLjoOB0hfeuAQc8yDZKMoIQuaV4W
ZQ7ePv/SPUj6Ux9pQAqIyywuAPbqtQBHuUvoqVwUeVfn2TY6V8ckUV2jmT6oZR+NWv0oFYJLdOEz
vDQ00mPrHooheKDo9Zvxf72Bw25I8rbEtKOwL/9blcgcRTTv+IZd604PJq/cVDdnF/drkL8vG8bC
+e6j/9uWgyvqovQr4A08Ahynv85C58i05FAmQbBEowlYx5l061AN9wwfHTULJSQ7lhBsQF9qsuqb
KUf6zf0iiCODSEZZo2jXV0/zTht6uUf6ede8gi6G608Uj/OWENe5nu5pgXXu/N2quCw+X+eYX7f8
50WNq80dlY9caHAJuBl7jgaiGeZRJz/Ru/YEbxn6hhvdz4/yqnuCWP3NG142Nf908astXttBUTKX
i7du9wlUwp1X7RNRKezvgtqRt9+eQb55xMbVnq7TjbrHn7FcMN3DZ4RP4kt2+dGQMpXZBvBgPz7Q
bPzn+/z9VakicQ7RJEu52gCAcEVOlXJVEqHAI7zK7dN/cwGLYG30YGzNrsYtVActn5uJlzhvDYo1
I3k//3yFvxXef40ThTvgPzLy/+VVflmgu06fLOw07J4o2WKNiL3wGO4YkCzLo1e6F8dayzdIOv6r
MaLpHMtNyYI2fXVv1lDP+dzL7Aw26T5eSavUedMPowdXko3Id6eO376qP692XQGZ8B5Zc8XVEuWj
B5V8UfffPMjrRZ0HyVJO2dtQVRWFxtWDFNhyiHVbTS7oxS2FcJf+JuR87PHJj4YjRj/J/jmJDgaK
q7TaRQg1G3E+0dm/s1JyG6HJ/fqN/p/U0TfxW40//rP938tfeysvUx2zK/2lw/3zfx0uH8VdW398
tDevl+t/8y9/EQXvv6+/6I7/8j+8X/Lk2+5jUSw3XfbHRaKPcvk3/9N/+G+h8jf656X28U8C6Ah+
XMaq9Kfqefkb/yN7lv9lLcpmJJ78Fy+MFzV8NO3/+V9Q7P6lyvQPUTGTlE0eHQf9/5E9m/8iQkQW
LVYRQ1RZtv6UPZv/YittaXw/hGtr5v+T7Jmf9Le5c5lQwL3wxUvoT6+KDZIg5g1IdSQJwFnw7MLa
8CTzpxn5l+pHMm6LMKiKmNgjHYc/60i7G/qQ89yd6OFgo35HRoott36eb1qEGYX5OVagSKyjrgQY
9oAi4N04S/tcua3NtSU+qqpPFoWC16p1UtgTubbpx0BrShuPK/oZLw0dPTg3rpqxJ1ujpiQvpl4R
wmJhvvTCQNuW5JXayY88XaXja009E5uBtolJ4liZTvxJzE7vmhuO+2wyO/5k1dwmN4nTW7aFetp0
2h0lf5Su+UrmH9Rv8SvuS2fyLB+iV5A4oUE1qzoJPwyyXfjzKRjsBOuojQymfrf4W2dCrl5TiuqR
h1WKZuF4i/3qR7ienmcnv89oQs3edE+A1n25qz0yHN7C2BvLPb5iGGZDS4RM0CyuNmouGacUmnO3
Iji/98UrLPtLrEZ/yES3esDAOG+Fn2YAqNsjSeqMX86e3OpZkA94p35MbmjakeaRdzur6wHnH3wI
cSdh1cMkHj2bTkexdBWtmoAcOVlxswS3+0awgtwbV62txWuUfBmwddgbhjO8KZ/9vv9kI93UKzBA
+t3gXvYxOfWArdzBH73m/lJTHbeLu+jBfKxuE1/Fvp36KF9FN/Ms99LjUQyAxBZFkDVbHK9O+xpq
4IcCIb2xig25oF3z1pCP4VB1pyeQAgHc5whM2RGDP3LPLoytzFFO00N3i1rzlA8O5J5mbfqTtCsl
EEefM488rm/Uc9DKt7J7If4QVDQOxP0FqNSgemaywywFz/ceAVIeAHmcCYci552DDqklK714mM9g
+hwM0Gh0lMntUdMLR+WFEljhneV7FXFC7aKu0tC8R+SuwlkE3ARgmo3wboZphYrCGWOAT6dJXyfx
ip5BCUnTUT5iX/HqoPST1eSWxzix0x/xwQqmdX7ArudcbqVHik0DbNjb4kPdCevyoG4r8rFdsE3W
mm3aLeyh2TFHf8p87UXCP37b7MpdD/dA9QvLTXdUcfL7yKFr4F9c5YiXS/LKw/ho3ul++4BBUyQt
xU32phvtKsXRjzAtcnMdvpHz65H6ofJRqLb1UUH6D2ZlL+W7/vJQxEdo3yMRBN9sYJY19q/7NM1S
CN7E2mjAKbOuNjDVkE1kDQgK0oJlOLarRVpAgTr4Mv8e//iBX7v78rLf+9t1JLYXJBwtnpGr/eDU
VMhJZY4bgyPcNboNdva2vCm2aQB+8hEUFNtyxOfLoz4kD8oxGRz9u/X57zsA7pX6Fv0WU5EoH/91
oxNpCdv8IVbdYif5Kl9aTHNJcp7BYdvuf3DmWNb7v92zzlNVFWgdf6vHR2aVTz0hfsv+RkZ3RekD
YKrbOzEH0TfF+S/qxyxZ7BX/vOTyCL7s5bS+z2dwLSqvc9ZPhj+vVBf0Xu9JMarW/+SKVE1+c5sU
MRRzWU3BU11fU5VaErwrhJcBO5h8dsJynzKtEltXbpYWRF086wHke2STJ2hyo6/4ha8X3rRA4Ie7
PCQGyLuox9kbg7MXuTIICBuG/3vykXjpPdpBv9i0N30gbgXKQcMGjQ+O2yKgr8pbRB17N/C5Q12y
FfFIzAnn99lYxfrWil+UCOzCKZt+5MN7rryex3vKLKw7p75/OmcQQLxLtEoSrymPP7J+ohyM+vwJ
khjAFRbIoWRyLz+68n2sf0jiIwlnttk/zmSAY1OtnbBeS2DeCQ84yJaPgix2Q3pabu+Crk5bP9IR
X72TNpIAyiIyTlfzDbxkG+CkrULzHctnKXmJ0Kr3+aEZdprKr1CchIgoBdgV4OBXKVIwG9V87cvw
EyqWRfKv5egGs/nY3KciBl1atQithI2ubxNj5cJ+NovASnZ57Oj1zwITpIlnMFYXMFxFJNaRRKJR
bexxrBy9J13FJOySnPC5LW1BwokLT5BKUGremtUGxDtGqJkYpPxmCRrwIwWVCgX7Ak8/KhWwtY7w
qZ2dMkQk5vSPrTN+gK2uX0jQyYJuA2c4/wQdcz6fiDm1nnWP7IQKOvsqa1YAnCGw8S7bzVDsyZE7
1z/aYaP06PH9apvaFKeE117ZdWSspqtYVm1WfdYhdEibtHIuhSOqL+/huLuUp0jYqplHZ633x4NO
tgOEOVslxJmTTe7pCCuJN38Kzzdtu2laNhBzszEvT53TXR4nrzlZlxuCcckxpvH9lkorqcOkgA+S
PwJL91DTlO4C4SQ/I9fx8xUoTUpZ2/MN1NK9sKoIr0d36WcfoETW8Sn/LF8thSIN4vrN4I27jhmO
rU9FtCmJ4h4d1+4JhJE/w5vcqLTqYjhXfCuaT4vp+XK/8K/uuHRpz/fS3fmWkFM2T5D3woe8+ykS
BWRtZguc3c7oAvjoN7hEkPN5l3X7w3gj3HardBvsKACvSKL3JgeW1gtbkN7FnvYm+XR86smXT8vB
D1pr+DA5kBJlnE+20UAgoh+U3bUyutfTTFN4xQcGirPfC1RML7Zw9kAuJedTNexkFjVqTavQmahp
Go4Et4oF+w3LCsdIy6la51zQYW1W2VpJd7HCW8xLH3pCfppuKA4DupdFnOI22u4G1p9bPoMpcFCR
/2iUB+zOBfZ7kltc+TQ/T5VX+ssJUTqf9JvsIWQI9S5frkPHuk1eqXBVgjci5XI7kPhtgIteYzQV
v/opOk6g6ZAJa6TUvBu9sbX3DiH/gu4j5/BBRQL6Q3wBOYOUZ3kFTCv1vVSRjeZ18s1kbBt62/hu
SbzyQmxooketVrkcAHLoydNokP6C2+e571ZErfXGbsmPsxDK+lAHJ1hvrlGt+aQXshKmlef6kYJf
zY4BU4oj1wx4plE+3thw1cmuPsnWLoTNJK51Nu6Fnf5E8M9LDNksxpo736ev1Wd8Gu9p3kvMBZmt
YQ54Q0md3Of7y/uM+R7c0fm5KtlVuTq3Vdro3YkxHR41HwJour1QD8u9CvVkstMLF/+CwizLA4GE
AAH9DupXB0Qy0EVHuSOAvH/rPifvgrkJhTjhrhBcW5Cbji7skmUKUGN7jJFQiDeookAMFqXiZOFr
CowrZe4ixRGHSfEOmiN/HvpXwyDEy48mr6cOKtpWd2CbjC+G/hENbAwXtypLp7EadIB/NsT3feoJ
ka0/d4TloHjH9IgF5HMkN1Dci8oGwB2Mvfm+2zPBO/XWeoCgBKObOIei32ctXnLbAAl6Xz1yU+2u
4ZtBEGCoKxxGAopX+nFndqb0Jm35ZbF7OotO2DW2QAzETbPCImcGit8e0cOeo2BI8Y/ddJoPGO0R
lwQsg3A+DA2/OC9+8sigjZw6WRYD/TWLvRrzgkZK0Qk0SobIkQeX8wT3oXZDXlCkrgimTf0mPuSU
7QThpCh73Caw8aejlPpRuknZ6hMc0rpRvMA9D5z06OiZBXZVWzWIQHJdM17zWjTgSjZQSqwQfFvx
BVw0XQ3yK5LIG3BysR+ZBLtW2VP7lI+t4oAhTOUxuqAe8XbF82ZODmj4iucsOTXdKWt+EBtpCIH4
oi15dy/J6IwvZHcrfPuK7kHjCAyfinLtRDh+oLkwPdmmuWvhw6bbhnUx87Fhoe4UvfS8Rp7QbPPS
EfofVcXiqyW+pH0moIyIb0IkRQgILB4/czHFO3ntFCjDSZk9HyitMI7794ksRFxrCNJDr5wccWu4
FjVrtj1bssQClfLy8GpmK/0RL8WZw7Ct7CA/q975GY0psvo1alMeT4xZfj2byyeUvV/88/uwp6UQ
M9bmdXOLtc6Znq0LJy479Qi+CJ8xgHgyLWuLhgrQBq9u4IKwwSdd8F4gC5iD+YoAIxfK/zl0S/2o
WPdJejCaO/Oyq7KgME91xLlorwrHGSxUeQTlIoNjo9nyzqpDN4elwXojrGrCjOARXmYPAHmtNcuI
hmwtD/eydE9DYoB8uhqmQ0OICDM4VKvZx55oTH5oPXVAs+6Qfks5kBF6O3fkhnb5BoLx1kTZyhCp
6W4ECdNgb7LyTC89oJ3Le48aCRzlqikYM3x2LuUBZiKd1JXIjQn0Ioej5Ju1z0kgnLctqHFilJ4j
gkeQEBR1kPfg7YKLiTeaZF6ngZoLbp5I3nQl/5K75kE1MCu4VGgHNn6tkwyBbrGtAJACJY5gjdeE
zJzMT3TKH7aOjcOwUrs6aSsSFxAOUC5Q/HGddJwkL6iS7BANSLmeT1CWYvyYNql/HlsATlrnR90N
1zBO3ewR20VyMJ+hs57dejVu4fBcPA51vM/Blxz0QPvBl33hJb+nH3n2wI/7OHwCzXSatWyrWw6R
ThYQFoXYW3CVdeqTIdO+Yv9gtTuZ62w7vNUruMH2+Fi/8tl6MR2k2hZhMJw45p2U5XL8emwMameA
U+ZPK92nKO5kq+IEtt3YDD9GD/e5J9xQp2Gce7UnBI0r+o2fr5d/MCjO5KKM8yvZbu4ZEY6xKd02
CO+a9eWTI7xXfAIYNB8otQS80SNOA4YkkBpb75zLU4znYYUXI0blvJnleyN8WrylGThtjipHVTzW
Dd8tvt0HCG7hGUQOPjBbJ8UnIVjYnQ37TCsq5reUiXi1edxd5hCPS8Voeog2ghIsqKgaBceQMbtd
UJecPbFM3AKlhXhz1mGiQb0ic4mmeIlxTdqk+OFuG/kTE2ntEkfQvI0/51u58UDLyWw9+3TTW3tw
ub58Vylwl0n8M2+Ty2a0/GEK1AFPvpOBkcfwQaADESOZXxLS8LFo6wykhex2q/U4r8vMof7kCnh3
1wKmUk/GK2WnTHxPwwf1I2At4jo21qMXUrHKiVtwVFtHNc1CSD2m8Qp+DRrXDh6nPMqddl7Jz42r
bcZVD7wX+6rdsWTrq2HYAv9zwFhFtjCtxvLDLG+Gy/08PDT4S1v0dFuKLxfJMXdR1tpCfUdDNZvf
zvLP9mf5gakuaKUgNn7K1KdkSmXxySCwgk1/1FbuiM0uEkc76R4U5JvFoYNhX/DpAz9PngxOCMLk
Qm8XtE3IhkARdqCfTXeGpBCoO7G6EUS4q8VaT19kA2ici6eqwP42wHQXGC6AVLtwMyabejq0LN7k
0wNcdY2bGXOn2zpwz4/1zWWT+vjqdt2BJQKXPKUbpsvxp7U37w1+vjMWRzILQm6CsY2zsX5Up19f
Go4ydcfJRGeX2J/Mu9khmGcRqItgIHHbo4k98knzRl/y3tZKt7nBFURdZGs55Q/8sRug+8rL7BT7
eA0QnP213fkAgtlQc8BOvAtKmhWhlhuqbw8Upvw+IEA5AKTa8lX2HEls/Siuy52xN48E3WhbacUU
5SonVIkk6Oy1gF9n1PyspLe8IYUPSdTZq0e38C43Vu7OzIechjQkO3wZwJOlz87NThIVt8nRRI+P
wR3u4jW7dhzTvQeAPPHk0MV5Ox1V4jCo+yQbQHC74qV8gns8latq/jlH6ym9lYVtPW4S0ieDS4xj
nFUM5Cw/Med0vM6fzin4lhOuakwn1BVtbvGTScGeViQyYsDNdDbNnnx+BUSGQ79HMbAyjVsp3Ufl
raLep3hgI2twQLMDAiVqFJmt8TMVj6EGXRDpvmuVIJAL6qO3mfI8jU9LPMxb/8iMVC+BVh6Em4g9
hOIZcGVB8ST69nIJjNqfKYCZ684IerzNn6axLppTRYBFG7SWS+b4mRwIfvb5zGI1zgv52iabyCmZ
4hqTjcRWY9ET2IY5BXMlH6E/PCUW9muH6gBLr7SljD3jnXDk4gPEdFQ/tefPc/N6Fnr+LU639yEg
NO1Da3/WVMe15Olc+4S48RP1IWAzmGMRIrIoBuXAaYdjLxUFiHbrxYMRP6uKS9xuSSSYshYyr6iA
fe6s1oev/cOKV/JwN+irKnolsIVVaRu3m45SX/aKPT0TV2nAEWgz+e2jwp56W7kM7LXA7LUJ3waD
DJSf0unyNPgZK7jdYF/tV5VASd2mHF1A6Xukwmx1ABOdPNlSWD/3nBwiLxfWQuUjQ5jxEXcrI4Tp
GICmOjuhFSTU3wXPbINaPowX8rNuiU9OVbdricX+aMr7ycQn+X4BYMBsN6SsA+mOHrABi1G256Bz
RTdnHJn7TnE7c7WUb6snFnjyANPoZy5SvZ3FTR3J25TPWAVuadFEvsBBog6euMZJP0hOYgPtI0iJ
xW9AbuKdX4HoOXzOrhZomwx78ZYd1vhE68sVpA1rM2jTZUS7lGlRH4MOJSlyjDkfqw6c1WLGoMj3
bdigmN+VmqkCA+bZt5zeMzZIPFgs+X+pynPIgle8YTLmXyXolHp4RmVctpfS72c9vbD05c780Ci7
tAvKe6duyNWGd73RaUm3kd3hZx8dNlYgyYIy4BUwc5K/QAuGtccq3OzAdwILA7Imz6plX8iUuhRE
hi2P32Rs9KZDYOCKaoln/iRRu/c6DPx8nslDw1HkXgkkCtCIdDDAvtJf6NGYw/c4EiDmWveWa/5k
RXOEj0X/tzx/AH9HoduNxaNph+ReuSD2dCLd2QeULlUivkHUMsFgPSyyicwkV8AhsevNXKNkecXV
93Txek7i2gMgAolY22ACw5lCsD/EEcAmAnTODpkF1mVPCUviSO9ER6ra8n2/mX7AtzsRhXRsokBh
QeNUSe2ccs/sMOndkgoVekrM/LtAEt7U7LuS8VKOvS6ffq0rXpVrBSXCTdSWKtUbVJo7edPvlj4E
4R0OJ9BV5ke3ljexS2BP5s8b3WfioVDfPOXfqUe031WOEa/J9ORMk178Vad6VvRu7gtKnJQvJ4cj
HR8J9YUz2GRP87sbfNmMf8IdG341qQr64shQX9ScxQveCmdaLWfI4ZEK6RZVK6xeOzpQ26AgSsDf
XuYP60AKQA/7yV5h2WPV5mfz1Xx3K/rvCvFfbuW6DY6Rab6oHbdSsEXdyLeXdX/e0nnirOWxTVzP
29lfBHFnX3XDw9ILCP2zn+KmBKWxJfplvQxZjrO/ChbjUVtH697T2BGAMubPIl8+UKrg5lunfWCM
8y3oP4eVsQNu7HacwL4V9/y2AP3n29GueguXTGjRQP0qQC+V5X6lBP9JD+M3Kh5tUTFKtIWpsSvm
1YC8SCjtgKguPQx2mtyiWzmcbdyWR8M8APeWw+c3fZPfjbyv17ySthKKVvUEOai/dJpdRBLAHeqh
csNRtj+eOc+0Hn4sUJZUXDxc0T6w9/N5U3DM1/l9vlNzan/XOPAMZE0yDFpGKAGvZDZmf8HEgT/E
VW+qT+qBuMEVP/cUTlBP7OMZ9ed0dX4smJ4Akj6ZaxVXORAG7NY+lBKV6ugnp47oPnkVbqr10gIp
frT5wbrDK66wdJBJSVPAFgPjLdmpK8HVKZTY+CbonL1o92SdCjI5LHb5RC/t/7J3Jkuta1kafpea
64b6ZmrLcm+MDRxgogDOOer7Xk9fn8isKDAUjpxXZI7y5mVb3d5r/etvrn0dDPK/2XSYDEEAIHsD
P6SLL93NsKTHEWKi4JLpAz68yN/6p/ZNZq9TFilVyjATbqYBg79wH5StC22t3DLHQJfbz0C1wln7
OtHzthFO968iLgDSyQ2p3RcCDu4gNjv5Dmsc4wQu0D3K2JSQ7lnOyE5i8B7iYDsb0236QqMmNgyp
k6WxwuhoVewTulROeu3kMga+l167Zb8aV/0u2lgL9azJq/GQ7JPblMg8mgkzBqfAs8Vu6IWP4YH6
SrullIX51q0ptjkUwmnUYocLepq1uMqg4TIoXievItXyAT8FmvM1JVdH/VwuWyygSQxw2ACbYZ7b
MraDy56JwULZ8M8nIy73LCxBgA/C0r3h5OwmC2u2BPiWqCExW5lzx+bigQCN+8CJHMvubrUn8lbz
vbD3V9PvgGaQJjciBID8LRCRO3hnXO7Hp5+/KeW7LfDDM74kxrlBHLV1wDNWl92DONcX6q2yZiaM
iTgW5X8nSUAFttYtBPZznpr85D/08Bk8wASUeQ5n9S6+v/ruffupw5fXNQUzvi/q66FovapOZBXU
J8bYBvDInF6uB5JSqW/6PZGm13aXd27X5RlrfFjzYnsxXAlnlUZSbZ9v7EFfNECbhP3suo1xzFae
ObfO3UJh5vS3XpdvU5vh4VuCWRT1aDnvsfQaZu4pW2jqooPVYNg6pcEE2E2jzvjIKH8BEuvedceB
lBU7fyB2hGFvdDvs27vwLXoGaaNjNM/1A22+scCcO5hjb4CtNCFuNlYhU2+FddVOPfLx4It9qx69
Ta8QoGH3W/mIR1Z4rA65gz3TH5o4kPclo5l543h3KNwUAmROOIwpfEDdsluMdnHbb2FmhLaym6RR
mNJShWv74aly3LO+05/GtbGdMEzpV7ltXiZCRuXgPhhvc1i/jul4R2ylC2/Zbuj6QZp0HEc2yivx
EkB+3m39i3p9PAzOBEKtNdCeqRoEsdlzKtrtih2bqtKpTzgn7YB39QV+RPt0mcOTjB4ijCPYyMtx
mqUsaHWOzVYN3t+4zImX0hFrZcHJD1iM8V2I7lzYAF3aOjvvwZ0ldgpVprRQQduZRoTMkrLaAfht
dvVCdzB94Oc+Djsw9NcavPs4ESKsTclf8IHMbzzaY0j3i+RBubFWHcAWgN8+eyAodx/fEb83s44A
BltrjRnQUt14fzX2r4XWsRtn7OTBjWFDOzqkO75ejBOnEhYoe3+NTfBFrzmNuU0NZ15Vg0eMT+Tn
MfdIPGVBtjy7NFXYRGj1YOJQOXvM8gOb3ru7wlXE/+Cbg+HjkhdfCuzMpKg7lmzLx1SbR+RNR47h
bmJ1bhEoMO9X5m9glyF3BgXvsrOb/imje3nYp4NkS45kI/nDj31cuOId95czM3gh6LBZ5HdGYesb
eq77eqv4Nkx+V0Q7Oe8yW65nDMcJUV5EWApJM4Vh5JPQzHAwuut/yw/K40BLEuzBdjIy97Bc3tAg
Y7i2RGhhOf6ZeKCH+KZcMQTiO2wAfEcsfbYQ2Bnobemmp5djEWBbDvCHNQh/eXgJXrGrVXQGBZCj
n2uwZPIsMOJbqs/mfrrfjMVs/rqyEx+yEzNAbLT6R7Q+jP7wuSMGElRqm2z4Wpl6rBQMsEd8jNb1
QOvAETYMDqQXUZmJ0oxhWY4GiQPiMBR2DhN7VvOdCVB/Fo22yI7lwWdHAMArZ/lreh7uSe+bOFLS
RjVX1niDuIgtJPxFX9LqNn+XII+R5mdc4q/XGUAeB1H9JWhL2jttxfNaJyRizdI7CG1PUJsCvJgO
00YPHWQZ7PBU6cg0nhFKS0xcLC0ILYxzULAVxl7xaKvNGr5WCjVrx7bSvGkIef4GxqJ5K96o/zNQ
RfapVNgac1oTOHy+SDdlJLipEL0JmsoQY81OiM1bCYuB4x4/FxiwGAfLIDc1UT/P0KfgFIDran/l
GbGVz7ghHXRrWUQ7OuKJKSP+rvbCIXlk9sLkHBNE+GCAJwHK/3n8K4Uz6M/lN2yvSKF5YWhC1twc
5+KDuvHpwqfZqf+njkCyllLBKAh5PfOlO6Z7Lb+IQf96qg4EO9nJDukdt93K+9U/YJYYHvBQFjnY
b0iut8WVeZKYtRX9Luu42emqD+2M/Bn/WBw8ejSCbQC7TCdkl7+3fk8FhXIDlFGFNy1RLjmxB4vE
cvpoAaphYtY1M28A6xbezTW9/xd/y/cdQ4eGo2uirnwR3GRoA4wuRi2DI8NaoIHZmn/HR8VR76E7
2/062Zhr/A9X3oILcUpxRjXWwxun13fwoqM8sfhhxguW6MXEbKDKsuvQficRXClPvu40EIhNKKaI
JBANvJ/ZHzg8dZlbiRzy6vRv5tLdWI67mdqxfAFVbzEuAYqK5YmJ7t/ObgA4srcJG0D8OimZ96R4
rkzwNDLYHUKVlwbKnCt7oXTtB06FzIcf2LphH4YFnDENJcVMgdnpbqqla5d8IbzO3DZlAXb0erVC
mpqLz9UKpuC6LLHrizj2vkvNPiwcF1RHOZlatnH2ToT9rEy73aiP/+KLX3tlvug2J2uID6spF/oJ
Mo7EAc8odnwHT5GNfsKHjBYFZUE1EooCm2sSUlgvFp+607/0HPQa7FrOYOqoqc+99osm8vE31z+R
gnkzRH7c5xsfRMYQeQbsrvFsnbU3gfTfI6PL7i9zZxi0rdNB3XhrndGBRkCQNLrSfl06+pJRPziF
5ChniowTMoL8rjhNXBbvOV/BlH1oyKCcWRvGCdBLxwNRuAKMReEWX9bhl7CAEgu/iIC8xYTTubT5
8DNBeyeq4520mOqE8aydefE2oEmT1wucgfk1Of17I3/x/C0kPAbeMvjYfCHwRX46dkrOGRxAWIYP
rIoLYcUsfZ06RN9pvzJsFIyDttJ2OKbychR2/dBvpL/WolumN9ii+3NlqS3MG9QgFNUWBgDjhsHd
mu5ooNk0ibKk7dmTxrPOfnWrwrjy6byLHb9cAUYyaJ80Ff+Hi/YyNfoxKnScDicIgYTL38HfGk4Q
iXhv7slf5+txXSPFprfbTSzn+qbfFks66PdZ1S+dMq7G1SqYZ7vknsxdaaudJL48SMdUcr+iPVJm
h2r3ljFdRKqzQ2lG3ssOXbOtngzQx8hO/wAAn7xzsr2yb8lfe2fThD0PnXQqzohM+Px66mqjF55e
MJDekLe26zB/3ZnLJltO6p8S3JA6ApiEIrw55eYqRJYEDRQbScdFU28APEGxcKrn8g43UId4jfau
utdgDE1Vp7scDs1LwTxgDeK2UJ89B8LRxty3NnGq4Joz5VGgZfCP8kba4d03tXHWtjO2MdjoHdSd
vfIIkuAB9bvLYhks8zOxYuvWIYZyEZ2mrzk5eRgy8fXcTr2fTrVEQrJ4M7ERF9FkNQAL3VyqYHwj
lLd5O9fXEMYhCvEE7bxYmFiWlBR76bE9uuI6t3m2CXxC2FwhpC3bf1L/mnvmG8TQTDjyPHmITtQF
i/ethLHTBF6Nq+l5Tr1JvjJux8V4T+njHYkmx2Jw4y2NicVNotEZi0fREZYG8Pazsaw9x23mcCuW
RFTITrnpb1GZLUykJkuKjLepgyzYB/BzpQobF8UZF0lvAS103uyUfZ4u6m256GzpIWDkrcytpTcn
RkmYzsVqHj4Wy0mhB6Vglp8mQ4LemiuVo83zZ/K5J6aFBKHx1bgfHPyryqXyMkAamRvryXJCsKEy
bSsbbBy2ERJjdYVB8bLfWEu4WeviTt1mNbjiYJsOnEGGm2QEg04Mr+YCXhgGmDvfmwX3/aa59x3l
4J6pEmIKrZn5yK5k+otpXG468XPKVscMAb7rQmvsekuJZgfHxFwyQgjm0t7IHT6N8tCiZ0JRmUA0
IufYHlZYGPNFDr8+yQ//X4jzX5N5+/8txJnSB15+Z9UnIQ7/xr+FOJqF2obKi3iVd63NZIfxbyEO
/4hKzUT+Ykgiujo6vP/R4Sj/KDjUQVXnLAC7sNhm/id+QPnn3b8cHvtkZI7I5z/JH/jSZdJZWvo7
DqhMf/ESC+ySJB7RtxNtu6Mp807tGjpBtGAw5J5VJ2/pra9Z8JG4c3HGvy9qoCXErwYnBvNiE611
V2rCEeNLOWC8K+nZylJxVRUyRvM9mvSSkXVlEMwk7gSTSGu50ZY9eW0Y4zItcUZ8fqXYnJm1gU3n
SUbSId4SV71Mi2ajNVAm870abEiFQ2FOX5HDUtSrElOqfa8cuzZ6GciicQu4wQSB4dpMfo17Skg/
C9KNl/7OuvHVUiM27ZwsLPS0TW8yxzr6vUq8dkYKn7vUq57qIM0xqsXDXQu2HhHrY9jOMhHuATav
gZzb/kiqFRTkZrLcHqVl0bK34t0whVURUjQwVZXh35aEDNRzBW5Y6hZrIoBnJeSNroFbY+FRQkrt
KNcbQ0icvIRVrYqO7B/CACzRF+897BOsm1SJV4OwHmFGjuK4UIcXjz0gQYuQExbYMKHtS6REbUdT
/ytsIefqx8gItoGPJaaisMsb8U2VErv7WNJ74WJND0f+VMDoo0DvJPd3be7fazmwB16XpR/cBYXl
ZK6AwRJZNK6xMSMgJw/2HQFOKgHGKUyy1tM3pKDiB6TZKmbeZb7KE/7MkD6Han7bp+qd0OVbhBv0
ZLLw2++TvxQPti4NeM6pxSwVIPwmhX/LWxQth6pcy4X+t4wkan/s0BV4K24Gpcf3mAwbpe0mMq8G
ikQ/4R3OIH7H6y6TbUn73cujY3K+xFVMuosBkx4+8TTIFRnvjrf1MD7l0l0/tmsJ/nWg/6onesiY
znVepf61Hn+nIIJ44p+sTn8hOMjp4IdFBvzoW9FFRuY5UtM/SyDq7vAcTmF5GCn7xq2meC9j9Tcf
/Y1eQeMUi1MGJNxynKNihF8IBA+hUVDUWVXVjlyNa0m5oWonohHKl28tAhbz3X4tQ/IaqnVR4t7l
bodOwnocWX/56pXePqq1u9GA2y7ifNVH/S1RyTvBlcnaraRjrtHNtgjnxXLv191tBem90Qk5srLi
VNXWs6CrdqYwbU/Fm6aGjSI/ZyiMlExfY0l6E/TdjSXy6wxmFVFua2W/lixzSx07jy3vqLbjafSM
k9+hcmvqWaVNMYr6WkujheklL8QD3RMQ65b+2VX0l1bWl24Q2kVNKqVivKpjcuz5vYqWratMfvMz
SgtZ2hTuZPKQ7TJNPZAib0dl9XeoEXQP1aMqknOm6sfO9fDFjjAMLk+luInrUyIR5Doo21DEB37M
MyJBe1iuhrTwWlBnSvnWnRmhRK6r+eAmxnKsPG8mtsjGgnGhJfqMl35uEDaZeOgKakOz48bCITfG
vsB88Ut4hm28zJvy0Fmm02mK0+UJ7LGDahK50EfPVgAGihGBKXgRxszZH4k4DVfMX2l6DpgrLFT5
mMfGgijm2xIyyhCZy8JV9lEER/HDaXT8V+H9UZZ0OTmcNlscQDRNN0yR+3FRjjfDIAuNInrv0zU4
tEtaAae+ild+qYzp5kVRQxlKmInJ1OwCr6xLInYLAkyZONRrydupt+5ymmL79luwHimYcIOYsclv
0nETUCz9fJWXg4Vp9UkXJOr65MejXuhJSxyFW9+XcTMBNNfK15Y4jvcV/r+++S9KiB/qmzv/DwlL
/kvy8qnEmf6lf5c4hvwP/jqqSrIQyV+YIdGz/7vEMcV/VAMLM1Ux0Y1ruvy/NY5s/CMbskEbpSBP
RpnPI/t3jSOL/+AZKKIQBqOmSlCl/6TGee/JPjSkCNVlftpULWGe+tWIMMM/oo+bMnCCNiVIvTP1
X5Y81LvELeF4lkC6eUH6JUxdrailnZsXsD/0ojyahRLf1npo7dOugiDI3lcr7YaI8J0ekAEhhv5D
51mIhII+czK98VeulDyJ0Si+RKqf3PdjWgDJCkVta3rqk0ZGwPDMJS9p6VqlBWGWYXIyps6HB/TN
J38BXk0XjFUs0BoaREwPLj/FPBvdIrAKQj36wtrKpuLOhL4oZ2UdGUxM/MXPy0mTmPwjaDMtCFSF
K7UxpSqKly1/SMAfQ+UqcvAYF+d5bgCfuujLmjEDXUlH8M80eaLM1BEa5bBqNf+FXO7+oI/GspAw
JCZaTlMLoldT5gnRSgvVpyyPF1hB3Ml9EWPZrwAmiHX7gHj9bmiqOxMRnFHKZMQkFi7iZN4kjbIp
O/GVNDfShchP1FSCS5IBwJ7CBdgjiNVtZLTRDOV89aBVefJHdGHYc5pkC0mGx63UEH6FEmFAq+r3
rlXs2gQQPcRM3hgo3DSmZJJvLpMu3kmZ8eaGDaoSylZh4P8XJW10Fq08vhMSv6YqkqyTnlndDfEv
tyNpwDOxR02e15PaWqDuKM2B42Ss4UwKBtwA089mIkHRTlAT+iFYTDsUOcBZvdT6G930UCUQM7Zp
+3KfNl2+KeViwClekOx+VIuXTNPCZzmTElQ+OswBDy4reTyKvMcRGUnGAIIU1ZW7lJgPE6AVMbms
BJOobL9zNGXsFplc1uuiMKM7s5Esux6KZJP1AlnGltQesiJC8XLl5TGnrfnT58nmwdGE8QBwsIFX
6GdIZSSV3fI7MXDcIDLvlTzvHNPP1/6Upae5kInK0HUqs0ttck3UTRsraIdaSf1DuSXOUuZkTlqJ
KlLD0V2lfafdUPvuha7xnKDzWxs8cV+NdcUHqjWOpvUQeFryas3B3cmpCygoiIZClZP5O22ofmHz
+aSk5W1YG78HTcGgbogf/Gpc+DBGHLfH/bPrTHdl1sxZ1eHA9uchlqdJwPRfLA6WZpwh0bwW0ZS0
UTB/qQUVxmXTgmKIsE4FSG6BOzQLzSM1fBZ1qB70xLshx+5J8T2VkHnIHyOiZfQ/nRkde5OMdlyS
wJHaunuL6pgJdiib594YFVjPwmGgaO78UtkUSSSfrUQZzqRwKuFcpAreqx4lcVqZuMZRXzzKXQRw
FCdMN7zmLevyKUyJgBYMTJ4aqTgTA7fSOyr6qhgcRR+yO6wcEMFNY5DC3AexT65PIz43fh46g18T
84CLky5DX85Vd0eaJOOupt6SRkd2UOJDkdd7+AaT9ReeENIyI1uHxNV0XKthWN1UYhvbucpbnBV5
TH4DOUR5mxKBVmAqnRoBsTODNZHdM2FuKR20YKu8kWM32LtS/BR5MbNAD95k43rEeESq56g53L+y
UgacUEi5ayZem1nnwdlt8cyr9WTdWHptKyPz7CafdFJjqi2CSmcwKQ1QOoL0odcR5MlmHz3B4EU+
FY7yLqs96RC5KDNSpRyWlZ+to0AmHscP4HDnxTpyo9chkw3bFBKaLynn02zNJ9FHwg+Zp6wIniVx
4jH3ItIa2Jps0/Tiudib6tooUwy+B/NMCACDqzAkUQkD9dNY+sLKSChHLal6DaihbbnhY83r0FgK
STxXrWFdG0geMqWVbsJarJ5iv8O3wBXf2AzbnYZB66ENSV4dLUwQ6lLNnoUicZdqWiCkbIVrs+Qv
3zQHwhSgqFMVgJdOx/7H8YlWlMGQiDX8RfEmheY+BSnlsCvNOLtXE7ahLonWP28kX5bE/pYkO1hr
lmZqMEw+L2mVfegKcMkcRRhmeOT8DVJ5XY1/x1Kwieoku8K6FpFwAQYTI4cpuy6KFv8lXvLdEODD
rCYwiY5QRowt8qC8VTRM4SZhYTOsEcXvM+WYNtEeQ7OFx1vw88V+OeEN4CTMU0QOXWqnSxi66sVk
wDM2dlQ8J3QorWN9GuA5eMqV7mG6a583Z+oHMnK5sVACv5zs6SjTGAp4UGSKapcpEk/x0CDz/Ply
LuMQuZOMOyzsCmGfUqVdXk+hDEYha3mO5ilz/HEbUzw1RNiOHhh24hTWXaMNjpASDUNnFprxlgjW
G4nEVxm4ozAMzjXtV9dnV0IMLgdk0w8j7JPaZrJR5OW66J4EHB06IYAWpmUiEiJwAzHDTLIKcJfO
ij+yh+9KOdzXBUl0BFfVoE8xeo0cCoCc7PwKc06MveU2uym7yaxjXBcimG5eMcT2gK/TcWQMKy7b
UF0WDBjV4Mqbcmm3+34FnByExYlAbsxkPn8XccuQr6m03EHncGxbTFjrUgb9TuYGwLkQ3xYVH+c4
UGvIBVYGAfI6IbvyK76+r4RLT2Z4xI+SeXo57w2blljjRM8dyqqZ1cElHNay+lANv39+kaZa4fPr
+nkd9fPFehXjqLqbLrZ47MjFqYiOyi1bKo5xd61y+W4t3g6JzwNfJFm8oORS+LuSKvJqVBp5ZyVq
OrirZgDrQEI+CV/k50tT3q20Ly8OrIUaWxINOq2LBfs+qnNZTmDfQA6KZnUseHtvMHMnLqbvIju0
dWkCB1HHkkaIxcOIf4TQxfgcJOZ+JPPP0GISnrJ7q8nDrRdWzTaKAn8p6MYrgaQNlH3RvPHTEMFi
ECN4nbIXczPcyHVd2Fo/Qgvo9fgUCbp5n7YespWAGCtr5o/BcN/rRW5HQdTuhJqKWDUrCzJViw2M
CY9OydGMBaJqbNioE9v35NQRIxOOe6a3uL9ahS2xm6IhUE1HKlToHBx4+cAOarS3glibs5HnKsaw
4xDytHB9rD1WlJI/CysZ0qrXyEt8qPj2csazan7uiH7qM9HpCDhSlerZyCAAVkl3awT1baG2u4R/
QwzTWzqCX502+U+KcEShwwqy8Ni0cMLh6rC9I9QM1r6iEWIdHwc5e+ib8obX7OQCDHlpHtpdlu09
AEB15LHrUXPq4Sx5sfaSSiIOQLW8ijQNt9tkq3XdIajR76reQQjzua+nUF3zDspvq27ztn81BPmx
DPXawV2wsBsVxo8qYe83BCI246kJeVahQhFK2QSNzESMseDfKSEbStjFS8WFs+NW46ORQUlxi+LJ
HMgRL3ANSq0M0o/iitBbMd9hmial7Ws3poirSO1rC0DmMdzFjYSnVpuTsmYwCYg0YhNy4REvaX6J
ntJMjerdCDEkjNOlPMDTQgtuxdgwtVkI1TUmmasgJQ16sXmo03TjVr0+I2NmnLUG6ZBRMkC9yX2B
V6vYGZ0I65CumEr1sfaF32WsE3s4Fo/SoNl5HW1o1ZfpANk3JboZ2Z9/bIzgTG464hcZh1XzqYhl
RyllFBzAzaVylptgkWFSEfnlVsoRPCsKoHqnC0cQpFNZCXYayLcVJb2aGPdePiDjCaEnmX1/Todx
S0zsIfKse9kqV36EhYfW3pFiNR+EejIiwS5QEtalVCzkNFzUqQRTu84WIrK2Mc2QOZrpWwO9JtHj
175QlnofbePCx5oiwyo6TDK76Gksi+qY+erfLFceuds3pgLJLFPWcZOtWhl+QsxO7HXi0vLRNYei
/OTCqZLKGDidfIMxyW8jSYODXNK2BOpviyaNc3wdNd26LPXVMM1W1KLZBVa1ChulmHtC4KhhENkt
CZ9e3K3IS9gISbUgVP5s0REqff7cqnSZrYJHlJu4G2+Q61VgWnNL6FeCbyCuqcD7Y91bq4O7kkfK
XsVMVj7OMUYZ7Y0WbkWvmifdwr9MTTdpLyzoFe7yQrDlLF/6VIIYywa2SMpMSFasowqlR2Bh/Kcg
9E0Vi0WiyZs8IuQuzCUmqzm3teyCcpbqWEdFpYz+JNRv2woxtN6NGGRJ2lqvq5sw0vt1URkYwAix
tohGtI6BTDy10YYPqdbfGxY6e71OTkUTLQmMfEv7PmC/5AsUoqhiTwixxUAVMSelKXsKSM17KL0x
cJpW+tvWOtJiKxFwbzD9NW7PS2ow8GB5zLZDKT7Qb8H6MvFfKEop2tSBme+zBt5XGg53ACcCGYDy
Tu7TbaVZT0OIvVegg1KWcr3TE/m372UpIiOBbE2v3sRF+KdOOKSLrpoHJtLKsSdbz3PzbC8U9Oz8
Tm2VBdk0LfPipVoMf0nG3iaWiLuFsi8K465pm/tYi1B8km02l9kdYDEmJJD0HiMqWN45XnUCA3C9
iBmrJ/rOikqCKYe12Br3ZcfEulPPMjw9P4bkqbEp3BQBCIA2YGjXZ92L2ulnz684gXo2h1gKWiIv
feG1TaGPETGOV29r4MCjP3SDaeJjow2nzsr3xUC2V4+h3M9H5HcnskU9rEuTsSDg1+fT33dDEctG
v3CkPl1LhW+7uI7Ig3LTI0nt0mj583LSBcn+vbT6uB6Q6McuZ9QMC/dl1mt8RgblMQKYSLzHoH/S
WswChPCGlnMfl2Te5s//+docRxIzYmC+rzlmVqh3FrJsHF9z2vo234IxOdGEEGSMnoLM2pW8uWWX
zgoJ96e8fvr5B0yV1OdihGVlpre0PerXdmusC0lNRB1URRNntfqstKefF5C/gIqGPpmpyYrBYBr3
1Omff+iuPEEw4laTakdYQUWFkhLbBbKgfkZ1QqrkcaKVprDEIZ9C4cA4D3WF/FxLV3qTrx0QP8Oi
5MLjbJq3X3QAXR6Meekydk6NtUJmLjTx/vbnS/2m/dElZYKnoQiAVV9q78x+GD25DkGnzhP3mNAk
5oL2v/JyJinasEbHaef7Bv+lK0t//WY+La1dMAAzIRzUOGHp8cbda48+e+ai/jWFwKcH0eF//ouV
zA3A0JVv9ev783ndi29VHkYQrGndVj615VbDHPbKlX334D7cVO3i69SyWClGL4I/ytTSbvCkxvUA
An2E8FO4bdb9Eu/GK1uC/N1lYaxK2oBhYINtTLf7w0tLQKPhMzFoUJggAlpDit+ljuUUS20VaLNi
H90jHD43NsDUNt7k9zUkhHu8lK6J2KTptfz8fTI5+fBDJrjkww+JNLlVScDl6nMU1cQazQXsZsJK
hW49qn8KLJ4sUtIHOb5RAum5FlGdUXb+yc3krTXwGxFd8TC4+oKG6jaQIad35u///AnBoGM6A3gC
F/iy61ekYJQL34PMea6hlDUHg874dVJiUiFKc6jiS4xer/Wi37zxn1adHuGHOzMIpN0KrdA4gtTa
2dAug2ov83AMH66c++fna/yKSgEc8B9ZYufgTLp4zTML2oZW0KMZdbPBopaj9LHHx7RzX2OsfkpV
uvbaf7uiZoEOEe9t0G1fXJ4cGHVsuQRpP+B6J+yUO4zDEC/Y0bY899L8rXis0O4gkImca+zVr28/
VzvZhCscwWzbF28/UctV5BZe4ZS5uPC01wplwM/38+tH/XmFi9da7YfMa4dpha6fmcGhCl90Jb4y
k/i6CN8OSmgqCdhR6uVDq41YZkKUQRj2HrsSr+s4n4nx489X8vVefV7kYntqh2qsIi9HmtWSWk0M
deWli5+XuNR0U6CwxhS/ASCKqPsSMTBDLSN3oWiYJ0knKRoLyklq4BEEbtbm8Vsj9HeCLO2GXM4B
8UVr0coNsiZZxLSJDD/iBuotyPibYjT4BfiKOm8G2EJGNA00MNGSk0jBAhy/s4YtT68eijZ70cV0
7YpEqAephyOOCBeyCEmzCP7kFqqftv7TueaLgqSoqWQc+0c41dkAWWuABToWBmYC/vjiG+6+7A2O
Qkz8ZONGIHXa8aMWHYeiPnpduDHa4iz5xU6RrZdukPEb7rHfuXILv9tGKdqxVJ3u4eUbHfpqpCfa
wDYKpTUgf960MPJqrhRT34B0PKgPy1y81m2ud6UWiZyGUHVbSFX4s83Q3y003HwWNHLX+BLvj/7L
+fBhxYttQmnzUa5SiQsrNUwQFWXvQZbtcnXZKv1SnXx4Ut0PltFQC4tCZ+ZSFje9V2Fz1Fa/xgrG
cV+L51HMBAw8+6NaiftQhnrU1d45jeWHn5+D9N2ujSCCPVTksPhiPN9VVp3qjNgdYknvSpkWXtBs
w1L9tYmJcteqm6RF6ucWdxE+paMvLD3DPLWiTwKRBSckKtQY6xXhPAzB6eff9u1PUyBx8qWBy5nT
dvLhQNEGUyzGFC8TtxeDjdlUD+TRQBVLWlSHiZLN4xHN0X++pqJQZPBqKtjxX6zZmG3V5xlrWliv
KAh304LsP1I1RxBn3HR+Xu3bu/9xuQnf/XCJoioQPqW7mItF9b1llKsu93+BNu7zwVxkmY5I3q9O
oV+uCw/TE1O8Tw3hoFVKOTNGIbKHKloPqb5shuhKEfEVWaZD+FBDXNyIrqhSJampIWKxmiX5sUfb
Zuj1MomunazTX7r4YuCjQFmVdJ3Ei8tRQCNFveKOAY6Y7kIzFWD0N0XKr9zpr6c3l/O/i3zRbcdm
IkNbaB0F3njyGKLJ70EBTMTlAsaNcqhfOeu+KxRljjgL6pbFPEm7OLP12HDbVmfF2saewMSQD6Ns
Rz8a84JAnRlQ40Rax3bBjo643ODb+PO79c05+Gn9i61Pzeo0zxpuq4GNff2UEFf58wLfPbePF3ix
07ltH6dyzwIyWuIUaWC1N71r++mlYGw6aj9ehn7RRxWjEeReFvEe4oqrzhGpTOaY+AZvrUVFuS8Q
QzbDMfgam3r69Zdv5Yer0y8KTBUopm8SHp9pJo6LgNXNm18pJ5SYW4esT/aVXt6VbXT380298tQu
PTKMWAjMzGNZjW01VoERkyuP7TIi4ssdvej/NasqaogqLDHTl95k3L5Vls26xmD352u5ND35stJ0
sR92N71rY9kEfnSQRB2oK73b9GwcJkcrZKPbFsVFUl357K49tottSxSjpFB9lnxnS67qVbSWFuLq
6qXJV16Pi427b2CKxSHrTNKP8oj4c2/tp9YKn4PztU/5u4NQNU1zCvZATXCJ2CQJCzF141NGcl34
j50Ozb7RVqa2TtVrrv7ydzv/x9UunlrUCjnCgKR1hE7/laTZSiiLB7VHe6uFicAAAJp7H8d/lIrp
TVSkTAExNAHEXpl5u8IfhQlD/ZIZ40Om6SSZoZxL4v4sBOLOE9DreOEjiDMccMnCQDpMjkWrXwF+
vt2akHDoqkZkFk3T5xcPEI0QtIZLGFooQQbRC4Zk475zBeT57mPVwNIgCrDLa5cnV97IA8O6nGXi
c6NsVahmV76g716zyWJDpmuSLJJjPl/IIJE1Wrtd60xmBXE4S5169Q5c7VAs3V59q787JT8uN/2c
Dx8sGUSubOUs181xwJ5XqIX1tfSaLPCIIN4D8dd0YrU64ZNz+UrEwndf7se1L7YlJZVjJddbXvKW
aAsIdgUCel50v3zoSdIrMaCJ4sr5+QZ/+wQ/3N+Ld1129Tgrei5YbMKZ+d+sXVlz2zqz/EWs4k7w
PoqbJFuWHTtOnBdWtsN93/nrb0POiWiYERyf7zGVKo8AAj2DWbrlETwID//NAgNIcTgFZUq/YJII
HwUUifS5/3HZxFpyDPnN8ylhwAh96KGMrgeA3p15rXv5remCq1gDAQPxUNraRofxk4IHxhfTynbC
3vdtBHGtiaCD567ZbvUT5C9/ChP1FFPk50TGcvHeuY7BKPcd0854GstWdYcRW0iFgmEBlS70cZDP
wxEDfdmGB5erHxVJZYkmGRBXMoHJpGRjEvbYjriJoYL0lKPL9PKOr+GLdrbAinNXsa8bg04tGD+1
EYzLBxE0xZdtrHrPpRHm7itqaIxDOCECGcH2huEJiaoNu4n3Xakxuw+5JZf3+dixtefPt1gYAwBz
b9aVqcDmya3tTLexQFTj0WnQ6okv7bIa3dEBCg0FYjwq2SA5N0e57yUR9u56TOaKjgISHgyIPSV3
6C783jsB6G4s+RPmLS/v7uoXRGuZiTZ4NGGxjXQNGGCiqsdCZy34qcVgJOlAlZ/0Py+bWQ22tIUd
5mpqhT6mZJ57VzJDMEiO4scykZDfkdFu1YuYYSua9kqOSnRijk/oTmm9yz9gLXQA1w0yljRX9arY
08f1hOZ8GemPTPyZGeiDHsQxBLYKR1Asb2NJ4xhcfdKiURAukSCjgOTsSx8yUBSvexWQCnVgAXPU
IPW9TW30zOLWo9PiM5XK1sZ9AqAC49A7lrswzjx6MEmklsi59G6ojtfo1c83jYmOVVnC1GER5qAl
ETrJuWxzLckkaxhfR/6EoJr1KmeQl2lFcpO+9DCiZ4EZAYrNDuarIScPKRUO2kurR3dhjjlSMgRx
xWmCuQpaKCZabyzaVg9qrUdw4dQ3NLefFq5qbHilJe5CmU+roYc6bQ1Yptk0/5GWfVTEBMkT8jEu
r+Szjn+LdTLfsq3UIs5kQrlIJHfChDhxAsdAAU2y0EhebTCDxld6XKk9Y5hmYZVxHnj3mRihhVVx
34PNizJSK159I25Aobb7bweHTUroXWcEYQxb8S5/kGzopN2rGGWXrO62/sjzipxjYzDuJK3HedIb
fLzcBKeYml1lIKNOffH4HxfFuJBGN8xMmn8timosnRh9P1N+T6rAdNnaKrydvxbb/1gaVRHXigHf
MUApovxYY/axzXZ+BwWKJOIsbTVCXRijccciOh4yMQmHHCvzyeem2mFqAlp9t7EE0T0Jkc4E/t1E
/o8LpF91YdOM4yEwEny1soTIXPIklxDyoZIT6hGZQY5TfO3+wQujoANag7cwjFeqY7I5tQlp0Fon
QQEJXBX7edtvUJYAI4yFpnnu53uFZXAQKGdByhxzhnjcnn7QYnnCVJbmHBu5W5P52DTywSwGFNem
Cf1XgVp/K9JCsaWm0tHmPhv7UPTNp2Tq6AxPpN4KaJ1D4Q/J0Y73MHjlxqjrwtwluHIMzMlh8PLl
xsfTKMxtWaFruis+I0MF7Y4+weBOF7lCO+uOXgSPLRg60Kq1zUYfFIJK+I9qYKi8ama8JTCpiiZN
LXV0uZohQoBujstHn32rYaJHRNsv5u80vA0xSfPyB0Ix3Oh8FRU7ozjmw/wYgv83wFBcdIN5JrcC
++Zle9StLBNi1B6CaZXq39EBOAb8e/C6V3OMxphag2CYDs0NqYTwj1aJ0G/CjAzn4L9yNtSeqkgg
hUHgomL64OX6RiGcTR+5Koh4YqZ5n+wFB1Rw4x4yK+DBrgeePbpf7PoW9k6R3OIoNnJqJjOEEeDc
MHttoLVA+TAdjbvgVnfjO9/SHi7vp0IBlzV4CpM01BvQB89sKJHrSAxJX7mj1EJTwOy/J3F7RWZl
dPMgiD0lDc07veqT7SyWGD0f/dRFsxoklUvMlI8yeKIw5xTb41igWaeVrBINnTMamLYG2t83eRzr
9/WgNXdNalYehurByif112j9xFh3HnmimUTb0ZAC6Heowq70kWpsOmWwL6+TouKLZWIOEsNH6EVA
9RNvMsbvBCLJjbCaiWuMwjXs7nBo3csmXp8Vxgbjc6Za8uuI1KYrejooJFyaaZduaKRgNG7GZdp4
FZqg4eDFmpi7p5I6mELMgJ5iXOB+AyUZiJyOd5QbVzIdBSy1s8GLM1+dUMYq439I0WpVnLd4q1xD
xdCSoAcH/jkR+qPgd8c/+M/BV0eUsch4HzKFkqj6GjntK+ZFdLwG86sMczguel48zlfkrY8JbLPA
L7LBgDUMdKa72SY/pS3l+lcMm3IKvoEUjXM0mRtoRlKc60mDvvisuycghkVD3gc1iRG2T+RJiirO
F2QDCPbYMBFtEApCP0slBGey2EM9ylGHfQvRgEp41IPeU6cc9CYt5/5xLwcLpKHgF0poEABpvhtu
KHOAfp3tQB8LoiRuBoHu2Z+vO/q18P8LGDX1AXO8eiacHkMKCu5SeuhBRAMaW/AwdS7EM2xZBCO3
0O2Ud67VQJIcBNyYWGYuZh9khTQn4I6QD+re7PYZEibgapZsCLH0YJTlLpciy+vlng0yd1KLimKa
egzSmmDET65ovORvDc/f9B5lruLckPXNPVtj7iOafudUIJHpQgoZxF9ackT/GCYDIAUheCPkaUzK
sYw+fD4RxOtQ7YQFZ9vM7UzLMpdyzNR74FELvuU7w41d4SbxhJ9RD6Cl8T1fcuBVkMMYZW7o2I5a
VUpp5hVi8SOd1UexB4V7aFAKEK09oHVhp3Sh+nB5n3nbzNxT05x7I5S6zBPbr2PbQJTSE8GN1NQY
F50/X7b1KuZ+BoXzvjLXE9FUPc2yKvy6njM0hPwtFfF42wWlB/LCgT0lcBf3MwgkJdQyHNi6Rgaq
+kf72wbm03rQ3KWiWZzA5zPriQU51EU/QOoQFLUEnO8l0r2X94we81dr0Alkp1F9Qa8UcyrAfjQJ
6L4GuymiQ+2haT6X0fayiXUXv7DBnIEwivMpIAJxc3VGkwuBtpCIIRno/cUQHo0+Chj3MQdPbsF+
AfKo5EbsTLvm/oxVfFn8DGY35bpo5rEP4fMlG9meDZqBID0WSCDKxDgBN3+/7izO9tjjIfky6GNz
QoBnz86isKANsAsstHO6vNf7q2TL81n5/SHZPjowlAwylKOeXZNyHe2HWwPcgRQ7eQSor54vFEkW
C2NCREWX417EbLYnyRh2GkGbrGc2JW5I20fO0VmNYxamGCdkBBCeQf+36aoHsHSXO/OKfjMdPQof
QQIPEYC/Te2w28g6oURMDRBYZd6kAYp9zCy2mzT7fnlZvA1kfI9BdEOPctV0zflHiEqnWH+JTIg3
Cbybx9s+xtGYjUapX+DkIBZJw8AZL03EgapsJTvRnmjdgxd6rgL+4osxgKIl/x4Oc7yfdQw94z2f
g8MsbSUQEvTW5Z1cP/bIFmM2geBRxDa2hZheEnIVFFw0IlOu56vnt4p04LvtVbhfmGI2EzSEGGqV
ksiThAxZnKDcJfXEqdxy18Ns3zzl8dyAkehXEBTt/4UMfgi0Cv2L9TCwPLYIkPUk9V0taiyiuGX1
LdJ/UVJ9H/8v+FncPnuSJbXXq7LU6UItrDCoG5O878B6Ao40B4qk6U78QsEw2iMZZiDlDfUqjMXu
3lAPW4X7s2G2sJjiRkVV/utk/HWsvvq8W1hjnuZ1lelhEgCons9htJ9un6H+De+C1Vu9sMXgb5hV
QimGCB/H71RKI3Hmq8RCFegBWo0gw+S6FpZDgvmEr3pmKhIqOC0mppzyXXQ1X5FrULpc8S1xTqTJ
gm8XR6oR14JLagnawek2Aw2ArpQ8UgzeBjL4m+SSUhktAhL1IFq/X/9QfYZ4pAj6du7bZhUUF1+M
gY5cacWk0SESEAIF57m6rhJhF0+xLamgMe9vL4PiqntZWGMwRO4lguFUnbh++qnPjiMEk6CrN0Nb
5LId3udiAKTUzErK0W7tjX74WILmES2gkL8YeSwG65HUYkEMhnSziBRxgQP4nmf35VVhgPHlq3s2
4gSsVFhV73+Vo596fpQTXgstZ0UqOwZaIomp1iZgPrzOd8kVhQuaYqPvFH68xrXGAIZWjt0Y0UiU
WqOxIbWGkXPrLdYun3UMJbzcvyTNzLSnl6vOAe/yMQL763glBl8mjZfYvuyRQe730tQs6XDKLSBe
guqRYUILkDxePuIcf6yy1CRTOeRxOWA178D1yz5EFRmUgJ5bi6QxHig0AaLhMz37fvqReOkP3s4x
EGGKSdWGk4/MtVBcJXN2J0m9y9m6yw4YJEsvv44UjWpXaEBzCOv4HmWXVw7GobieIDbKh1jetWUw
ohky9FrWuumWQ+ok8bQVw3IbGDOHbWc9x/Abi9AT9XJVcW/mtRad0mKjq7j9ccbEomVYhpc7emPx
ZRXXs0ULi0xoMSepafZqC0b5gBzTbHKHAM9ksKpYsd+A4j2evoJU7AdRyaFV/IM5h1BeDvv7Sao/
TKH+lPUGx4Fy9vqEN4vER50UIOIrkWKtQfUhQC3BhM5h473r/GgSqDl1UQYT28udNge5jjMjF3Ad
iAfaBM9woCJhPcuMcIOcdad5tsZgCUbIowG1CNNNUws1ub3/ON3lO9OVaasE6B8oYJbyId3zHkx/
gJizZbrbi930hYrUpB+erz31BW8P+dev/dkUgzCJqI+dmmGRQ1tDlQiy50+cj7aOYWcLDLC0me8P
pi/Tj0aTuH+zmFcNks9x6dkWAzBBKydFARIUd0Kparalh/K7vBfAcrD5RhVBIdZpgn0aauSgFTXe
ADl/wILzD2AwRxeHJNZlOAcNyi8eSCpGaEwIVrvJJW92uiMyqw5nf9dD198m2RmOjqR6LiAt/6tw
BY6u58LVKXSV37LIdRgn6EOjNcdXDHJaDILJJD5Z/PtQhX6yV+lI9DD+a4yJVIJcUTp/KDKvBCNm
VPruBF6QzVCSI9Ghgl0FN1Jifr28p+todrbJ4Ewap0I6VzhG+egK5VFQPzfx+3zh2QaDLnoo5EHn
w7W/J4L9w7k8W2MQRTLzSC9SfLLBsKiTiqGIDHkaaDSiAP6mc8nbQwZY5kZqi67G83dupU95oztF
oGGIF3xRl7/Vei55cUAYfCnyrqoyASHfdKd74mxBcNBJcOMMsIduRLs7gqPV4thcx7TzdjI4MySG
HOTpr/D5ZVzGtcW7bQykkEFvUxAEvawwUt8zHPkZLd5BUZhgxo+yxBToQZmPxnBF9vMutcmuqZ71
0DO39botZzM5Czy1ciy8XTRq+ZD6OCkrWXFumPuHl8/vT3eS+VhYG4lfSWH2Ky3z10mgdXA+W2OQ
RC3mTEkSSOnpkENCF8G06CoAtxY/6F3352eDDKz4qCGSiC6PNN/b7kac/+F8Ld6KGCQBl1RlhgkO
iHSkmRKjP61oOlKtO/RJUD4bjkWKFK88AOAf4t5UdoZtYw8rcQrLIjKwh8Vjt6diVDlId6FGBKEn
qsBLvk27N1zy1ZUu7DKXvBrEWc7AuOWS1GltSnEz/QzdynCCCOQ9qYNJnffdhYVN5rIXUhqls0RC
b/z8LESQHChj0PhI5Y+4E0mrGH229ip0AHJ2PSj53CLMvqSz9tEo/dIJDMwF9a1i5Tn6IcdSuTOa
rrc69O06BNR4aLQHa+/ckS8ghr7L256X8eZ8cHbAbCrE0TAG/Cw4q9YWIaEXiF7iFFZC6xTPKveV
4fErFa/IKk/x42JDmGAjz0B8XQeN6fYBeoTjorPaKPwmdwFGaUYjv05AJrEpFB08jWaf22ocNNel
UDiGMo2OhtrenhI8o39U/1wolSuahRMIylXbqbfgeyRWVYVbxRju1Xy4lxsD4jVNehOL3Y2QSzfj
rHhgAv8iBtHHfpKdVCgfFSrmXA1OZJb3TV4ffEXdl0Gj2HMFJuw506RdHdWo30jlJxII3/VM1Dw5
H9EeaeYfTZA+Wz5Yyu1B8TH7ETflRhk7JxtQmgPS34Zi/j2VIJ9kBDv0Wd76WfNUhPU+m8WnrtO/
aYN/p6sVBE8n0d+APvlQzKIXGeQa9Z4PTTd8AE/20Rfj20wcDkOl2bKSP2RGe1s18W4KhEOghIWV
902+w7n2rWJG3A0hHnAOloYthJG81ftcA2tDD57uLNwV4OoOwQy7CfKOGyqvnXdThEShAZoUyn38
8l2VNYFgCJKAJxwUp0XxqFxLW38HMm2XfAcnue7me2gLcvzbK9IKeqhMUUcTKTQboGbCICZK6eCt
1cBKIe7zW2iH78CZj2av5Et4ND7IT7UzOhmIeD3yIWqh4xzf8d6TFKhYAF3+ACYUQ191Z/ZCFHnd
KFu9FIPjP9yOyX700X4PDb0ubOzLmE1jrksWmZgMY45F0oYhNAP1fp/iGmykILvrAuU2GfyHHCI6
3mWDq259uUYGrI1IlmdIsxKXZLcphAgHZJegIT4N9xB2vuJXhdcwammPAepEnxU9KvFRW/l2jmQv
KzILTS1WW11fXtmaIQJNEbC5QR4Dk1wvz6ypF3Ewob7oDY0PoW+p/2ZATUkom8TOmvrhsrHVs0rQ
oQ6pexH2WOhtAzVufIIPBwLpwxQgt6GW8WEUIC/fkhup1T2znffT4Ntmr9+kZeNNI4FeEvHMRPxa
Fdmx1yD5ZEQY9wotQQ+/KkoBsaRmx/mhq0Hj4ocyV7mRs1Ybiij3Ggf61lfFjbSprPYKVI62dpPf
99sx2Gie7spXwgP4cfHQ+TJziipraLLcK+bLzGYoKHWJ+KASfCsRzeugaB5iNeXkF9cPwPmTMBGd
Rko1QfZcB1/jYNUpGPb8wh6A8JIfO5d3dT36N8GogckBFNBZ2sCJzkTqFUKtaU/dbh9uaAscdF++
a1aNCRP5w2WD6wmbs0H2uVGi/8gcR8Q78a6mmqNfsm37gPShnexxxJxgB2nUw/AwfknuZS7PAN05
FqXIwjiTRiWF0XdGJRnuKECaVaIqa7yprvUz8ntD2ddGMxR66Gf4eDp04/sZle0aNRZu2WP1w509
2ysOs14Os6CqREiO4DqAvZfqlVI5UVJsasiM370hCb0WHi9NMogb9MiOhpg+fXfD9GlslP1eS4sM
5mb4XphBzHNvgl65sE1upq9U8F6HzI1VQ9e9Lh3oI2vedB3uTbvbm9fVN2FXfZNx+zn+Zt3B/Y4k
2JKgCu07tfJruBsCPV0I5XRlepsmoR0JQgwiQJ6G72pK+Lx2gy0PSk3SFvmURZ56V++UbXKg+rCC
B+lHm3dm18OF89oYaCXRBCEmATMM0FAcgwCyMJgwH4ZNqhEouhL0FvOmbVZbQparY6C0ALsQZOrA
zA1m5b1iF175Kd/6twn605OH3ImOxSfxTuH4EHpc/nycQOX40rOKJZGKdhINVwA7xCbWfYxj6+2h
0YgnBIiS/Bm68gVA1vdL3vnhfk8mKMwTqYyQeX8uwP4PMkjL3WXiPzILSqUO7a++behTXKmtbVjF
rrAh0cNv2uAdICb6K1I0j0N8gLhtDxIh0S1yt0tm0Pv/GBtxo8/fLzuR1Qzgcn0MEimqNmYQKos8
2dMhMU2HReijudjNDn02828I9+sxSKTPRPeLWsHXk+xy99w2Snk5d2T7vpTOYnlsfRGMwrFiNJLv
QgJ1Kwpf4jKxL+/gmpdaWmAc4aiYqT7XceSFvXAfDoO8SfPkp5+JgXXZ0B827vdbiB3KjRvocqkN
hkJo38HfHfv1RZ1NMYtKoaujZbLsuySAarsiTRA0yRWrUsp3nT9MNIIPx6AvPMYS5iwxhVii0Azf
PoBEfSePYEOGDPlGMIDSRLxtkRcrPl3ey7XoxVxYZWC6J0IphUKF4QhEuLhk/rv8wMIAA8qmn6Y6
ARGBG2Vbv/+Smdsg8jdgQsBD3YRwhsA5hetvOLx08PYA+6zJdlaIaRv7tRgj+szCD8nYXAk9ue5U
05kNc1+pytbQlV0wQTVthiqVEqlbQWi/vmNXF7+BwUo5IGFajaHvBn5wR5r8Skw/XrawfgcWJhh4
zCLMXfQzmrHe0UBCD8ErH7ewxUBjpdRzWmtwMxgVmF3RkbahYEEX2lMhx7zhD7WtxkULewwwJuME
MSt/RC5fa+6TXLzXw+ZY14KX+pDrmUfO1Vt7G9G38a8Tw0Jj1NYh6M9xRGuSbaQh3Qp5B7HGbZt1
zuWvtoomC0vsHW/1CUO6kFfp/BvDpwOgodWm3y4bWW3sMME1BC4oRM4yO3ZcgKoqCchgIEEl7rMb
aBU4eD1bwS59HOz8g7ypDw2vfkZ/+asjglurgEoRfLsspUibqYiqa4jugIJyA8G7jbRVd5OruyWX
s24VshammNOYR7Naon/fcLXe/KLKw/cAU/6cLVy1AeIZpPio3BCbbUPhNkA3p2m4imwRz3ChwB5V
myl2GneGXDlGqWor9UKVY3f1JC7MMrhRSiCfJQGBvnbZSo4C/UOzEm9LsYVUfDI+cha5ehoX1hgI
6fDSM7LaDJH98L3KsALTbrzEG1EOKVRI5mCNePTk1Sb0OJZXAWVhmfmEU1GaQSdBdBpyRVbzAc0N
joonV7itQXjFLVDwdpWBkyhp/apPE4ga5ccWj6xiX0ALVwOJQfJFne9q0Bk0wbWUfI6mg0LuM+1R
mA4jtHMur/oVa98phXteNRu2zFDFkCD4CA9PWmUrDtKXSIlj+PnaVo30ptWb3stFkXJDY3Ip9aVo
b8TiYKulgrSJP6iWKtbXkIS3kijdyXlyNZmNp3TzjiCXLxvxB4yo3s4Zme14rg9QIblO2p5zRFff
O4tFMBAW5SbR4wJhSlPF38QxPZhdvdPE0KnSHjI51YMGGUhN8Dkedd2tL+zSI7WouA492ptLHSA9
eflu3M1bw4l2A1r+aEaJ17W16oAWxpigJdRlSRESZCWMEaqp7aYXvwpglTAJuDhNjpwJzxaFosXC
hMivwMaGW1ibsyeVQ2cPtf8PWFIgGiNKT0HBbRrh3HuD/v/CYlKWWqsLHd7JIEMy3NQ2gg3YCkBq
I9qth4cOHjuCe/nwrz/OF1vKQFs0Ib8BQk6EZUixfE5uZGu4mQ791Wja6gYybVjtB8rgI3Hyq9yD
w6Ac5IOheNCAeKDbEy9atETTcTkeMyfvdjDABt0ucZhjANu096F70W8719jzux04iGYwiOYPQh2m
jWy40GM6FEP7WHQAlGjAuGgaP17+cvQnv/Ls5w9HmF4OdZzhX4vIdzPQh+oaaqigpN4MzezpkBTX
DaTIm0TeXjbK2UdWhkBqw3LUBjjCUU6OVHCKJL5iaYKMpjs5KCwl7L9lQftFaFoenQ/ndhAGaJpU
y5qiQH5QLAurhKxTU2obgtajyytc31ZQFeG9R9X1GBytha4HZ3hA3GAeUSCeiwepLK2iTz1Z7cWN
1mVXQqNyLsN6WHM2yqzN7/QpUWi+SIpUqML+nBXeNV+NA82zBQY5a9AIGm0O2o3azXd55kIf2CWg
MgAdRcuVnFnP2SysMdg5CIMpDhBXhQzkbrCg7Az+dZCthW5kxcWt6c0Hfs1u/eW1MMrAJ4prsx8X
KO/TTqPnqYc3T9/SD/L68p23k0HNQRzGABw8WOAu2srRPzQrNdzSdpWiuJu2I0/xibs4Bi3BfqrE
IoLQFToRPoxxrTFw2RbRZNTjr3GVv0vkcG2xmFl3c+TP8AP0ZIIoJUP/9S+iFP7J5Fw09kk5SrqR
Bz5e53XzOZdQkudO+tCLdOFknJa7cOJBN4DQPocF6sT7WzEBz4y6Me8gC7zpBKv7xouJeBt4crQL
i2U+Qx8vP7UQEu/fnjfDe0sD4WoFGWNK/6LjqVK1sGUIvdi2EmAEzTu0a74IIBPV7Fu73hX7wMH1
fhQ8mqCNJtf0/Ct+vnTdxZ5/AQMteFyjg2nEVG4ZfUyT1DaNfQoO+wJyUJcdwXrVbbFWBk/GeS4m
zJMiu7Ls7lMOvziDQodXNlh3ruelMaAiCZLaxQJ1PTo6oUS56DaTYSK1I3Vf4yw7arN+rYbiMVXa
ccNZLMc/sLwQGCbJJ78IwNuxV9ONeYVJeCQ3y5thp255fXDrnvy8TgZdRlLIoI5Gfr0v0nAzYSRy
xLRL3EofLy+KZ4dBlkKZKC08msszInwMIKWFdhjPDGZOTPSHSPb3eljihwaamc1Q4VKYW3k/3FAa
knb/zBL0hh7e9XfJ2RoToFSCpgR+jesOkdQaXacqWjRRmbSq0c6czDMsCew2+2REhoc3RSZzwE1m
4hR1TGd0n+KxJ6Bl+Dq7QQLGATUvmM5z2SF24xqe4mAk1CNbeSt+iq/AbmrzYnnufjOxTJGMldH1
GBTSNrTtFkNY94IVWeFNvM095enyIeLBwIlBfAF5+jR0wxAA0MNr2hKLJt/UBY3I9ZupwzjH9lQo
Xxj01ayc9BF0GxgEs5L6R9P2m0b6r/B2yooszGRtKoqpeOpy720Bk5u/m5frDZqX3xCgcaD7JGy/
sGiWaZ5KRVh46oE6jMYLNDsqLP1H7cigtsJd2bXoE0SWxOJ8Q96WMogjl23pxyG+of6xccoWTMPS
pvAM6SMVlUR1xZ0hEGVxzXJAlW24EYTQF0gDYJB7W92LhwCX5c2FRN5BZbtt8ihIMbYDCCdfwLjU
3cX3hRV4+rHrN/E2dtB7yNlWTjDFtvYPeSpO2RSh1GH2FkTwvDnlcY3zghu2xUaoUb5sY5zS0xY+
08FgC0U3BRkMzwH/IRnyG1tZ9cepjmO1Dih5xbxVXPIz/UxZVDBghll3u7fk5rNoY/aRfzc4rl9h
opqgGIuqiEQwFHj9Trqqt5OrOOIVt0eW825R6EVZXMHKSBSzbHEFY7xbUpc8yU/KDSWi1t1wD+rr
y/eOd0CYgAYZ0TCqIrAudv1H2neeoI3ysgUOpLBEoFFByjqog8KrxM9FeZfF4g6UEtsmzjmGKEJc
COsVBkFQKM3aZkI3GYbHIquJkk/SWGjbsEmaTa6RwS5rCGePsckJLjjIpTAxjEGGQA5K5Mhj35ND
A2re+9TnkrasHAukOiAgKULuV1ZYNZYa1JFgHjvl4mY3QC7OcLLr5yRuwKWTWvPfS2tsvr0rmnyu
INrp6qD43Xd347Yu9oZleoWNFPkbcJizPJa/OwZdgBLPMLgyg/Qu+hQQPJyY0KG2q7JlvqlHUg6s
vgVCaUzMWPFRRZ+j4gi3vHBsraD4whKDGq2Ajs5WwmdrnF7Yay4NTL4XjaNvkIiQQB9ncfWU1gD5
hU0GQXypzXtMGrwny7Jy9mGKToNDhohK8r4EK7GH7FzZ1QiE/MnOAw0k3pDwUbhPdo4dNimgh3lY
DpQBBB0eDfoq7emm8fSnxIoHu7OlFC/34ijsjB+XsWslkF8uj80UqOEwa1WF5Sm9dkOU3tOk4mCY
oxeL2R6CifZlc6dlMBD2wh4TvEtaFEOfXYs8M00DBy38pZ2HudNp8g85UY6dIXlNjrRq4nsgWeXx
i64A6AvrysuPmTVNE/oGQd/h1P3AzACEWdrUlTsiWhopvhuCmIELntxxFk3/7KVFM1ckh8ZmHqWn
q0/n00H3uVlSr3CvJM8ecz3acRiFqgVVgomXrTU8hlZl+bbhCCXKOLRRiOfSVzzgi31lfGyo+lKh
CZhmRsf6Y5RMll5p+0HI96Qt7zmbSTfr0mYyScher8wijGit73kYF+AGxEk3VQdBeAwsHd4wp8ez
yThetYjQidxhfRS7UWHd0lH/4US2ldkxiPW5n3DVW5xh56ROuYiR+jKXzchAYSXsxUfS17up1m2z
lu9Trb4t2uibmXSObCZu0rS1I7TFU5WpXFBaeTssvyubVAi6tlTkFKOe/5NeuhemmIxCripD18Qg
hxnr5isc120gDlsMiXF6UTgIwCYP4IS7HKyzodelveAIMzoSIeH8wfSVwO6VXrf1IOkseAKe5jTn
ipyyGosPqkRAgaSlfQb96CYGXg8xqDmVFIUcwtG5WHuEvdhLBm8qTZ6mpkBHMc1NRFuIwN1KH1Tb
v59szHVsfdPi3EnOaWWzBdAmihSQ7hDwGoPEBEp3NqZY8T4ScqdwwQLJs8e5j2zaYILUnIgWKSRa
jmW0MT/rALjEi67LwSYb1RW3qZV84qyRdxcY3Bl6jENmBTCA9tRNSLA9Q/hw/O+3X2bxxu/GmJjY
z39jxWfK77exuPKuBBPhKMFcNJGJm5fI5Z7kn+oArvi2DoaNUaQHAzrWl3eS8/HYFEGomlrVISfh
avoxjz/VOfe9zrPAYEkLEZTYVAMf9P5UBFHs7AB8DWqEGgjlZSHbcC/lnCE63qVjkwTNqGLkdQBf
3DMJDfUQ/0snz6YJ0MNXDiTCeXxvZYC7QgZWEFUEZZadZlvLHeaDr6JD46obzE9B0MO3xqf/dk6Y
KKYvwzrO68wHP8rdHHxMlIQHI5wrrTBhS63qKqaCKa+HR7nP5u2/PK5vuNLK5bCFTRK0ZqDpWQlb
UfqTTpwjDHQFJ0x/6kh81Ht+HukEuhcCJTZbYNRpmnY1vECQnlLUij1uNTiDfjvfKKitTMd5L7qK
FX1O7G4rHX0rA1b7TrG9/B3/8Fr7/YRi0wcgLJf7mrJcUbqiuoMoaeTpld07VNm3qrzL5jiXX2Va
Uqa2rvthzmPMkAefWsG/0Qsj4UDYevbgHJ6xuq4Z9PeQEjk5A+LN6jXVKSCnbPykXstcaQ3O41Cl
/ncRPARTOYck0RGrKD+FsIQm79OYGJxF8YzQE7wwUhpz19U5Nk4vHo3BBc+wlYwxxwh35xgQiZQi
IqoG9KfUvCZKN8Po0UEzHxJVtdf2vMNHP/erW4CkkqkrCoSWDMZtj6bYTllRCa4k2HXxUS2nTdI+
lv1DhDbWxG8PUK63U33iYAv9s5fMMh48MDJBwDQbavyhZhnhFyVylOxHIVYWnx1w1YEvlsg48FhA
OqSe4e4oZx1qcR+fKcnA+iphuFZzqsmlbu/ddGQqTdr92l+2A4zkSi1pEm7CL9GX9Huyp4pxce7Q
9sv3Vd5eWGS8ezXUgjQ12NrRraHw5+8ksbZo9YZcQTnRirKW8y1PdecLH/NV19dAtNqPgN2/Gg78
x7l2GgfjxOBes0DaatUtEjTuW1oN1tFzscHMtTTNti0HWQLH5FQ95aqx84sK9A5B1kJiTcMkbmiH
o/gAlQUrSAfQipD7y4C6fmUXv4C5snJd12IfILKh+fqQ7GM7s4yPlERbFe3cwwzjfzTIeH4ozmNQ
h+ZL3kVcRsHz0tdlooBAL9ELYIInefwsuaoT7Gdvgj4vJiHQPMybeFp9Bi72koEjMsdVG6Glw/Mr
sJf0arjxe9jytQ3k4N6FtQtjDAiNmIU05xYNYu/Zx1X3sTDGoFA/gpgwzHs0OvjS1VTL+6oXik3s
y5zTsdb+s7z/LMe6Moya2U+Yn0rSDSh4RzsIUBrD7Lu4ka4Eh6qcj5ktFpviIbMFW/zQ/3xDOn81
djwvl5VFI6LYNqOOS0FbC2VQwgX7EsJBihO52o5zH3i26AleeGbAa9GWQfEsj4butIWMF7/vjuO5
WDYQYyKkqnrk10z1QzwNm3hqbdO/T9AlU4Ot6PLSOK6LJV/vCzK1sYmsd5j1EI7+IYSFLXRfffVa
GjDqkNe8K8HbSgZaxFQDjcFA9Viuifcy5OfS6lFkvgAsJgMsqjALcVvTEtNhQvfpL2a2v+jd4iE1
O2iVS1FWC/RpTfN1f83wzdtLBl4koRWg7vTOY7ka1i/uGwMvdU7aSqM81Unsb3xCtY/cy2eR/oXX
nwthoozhUBGjti9vGeaGY6iYYpo3qN0q32fxrUbSjah9arJjogWbjNvwdmI/u2SSOSGFjjk9QRdC
T+hHcCdV4NQyDLcMf0BuUttoYhZv8mi6Gf3oU5RArEusjmJUbEOE5pqZ3YkCuY/ItDX18eib4KQw
0qtarV2jLKG0aRqxVfnxtmnih3I2v6nJqEBnuvwUTMMTiTP0k4/fVTn7EfZNB401gGXu/5j9aBMO
xo9MVDZQ0Ni27WSbXWv7U4wEUbudct1p53oTqbXV+ikUq9N5l2uFG/0/a1e2HDeuLL+IEQRBAOQr
uPSmbi2WJdkvDK/c951ff5PyzKhF9Yj2mfsyEWfOhKoBFgqFqqzMoD5ojO29Csn0MAirnSLbSKGq
nReZTEl5GorOYuyLEaHbsqoL8C950svnW9ysEY28hpZI0v6cBPhfztmLrYXnA8eTD+NMYfl3fe5M
ZWm9F3D5CfNibeH6ullQKI3iVM/XeHODBOU0c9asi3xcvsL/McQWT2elTUsoqIIGgKqAEYgjQcz3
+Ob9Y3a5jATuj7/OGZvDytltFgK7MHjRWeEKGBDFYc+Q1mD8DUTN5ZzrxeDi+iRJP4xNgGXV+Ykn
N6AblCjHyDZZqbuvbd8iU0/q2C/DmbRYxdxem8msiKUmKntl/9aWs0jHw3AoxiJJXhioQR6OSTSX
bHl/G296N9im3W+AnteWt4iPtK64yFvQI0+hakHcVhYyN1eYqNZOFltExLpQU21UsYcdKISNH9AI
2ik/0NzbpW47rR+ty8nOi2ssgkYScD8tK+T+POwxzwfhl9G7A8eYUw9023K1liVXrwLu3aA9Zetq
aQdmfggHQ7YR8pM23Xbd9zH0bla+8eXU4eV3LQJMlXiF1qBcOL84ZzLlJLOep2+F1buTkxWYhF1r
Oa5txSLKsKFoNUqhHe4PKLlmqoyUcuvXn4Iab3hk8v9thUti0EFQMXroxSNV+d/EcC+nmv9s6ZJ3
jppZG4sWngXaT5kBb9l+ipJPHWtxSVLJwEP6/gpXjgtfRJ3Uq8wh0rDAMLuJ0xOB0Hd3976JtdPC
FxGn6Iww0IH3eubkwvvcbVBbtVrI7ULvfZv52/ftXc7BIAQNyDrIAp8j+1nkbkUKLs6ZJoYhAUi6
B81f8/vLKeWLhUVsKw0jmKqyjDB9CrQqejfDI3NUN3OyTbSiJ/EvCcOLrUU8GxIesITBIeZr9ZWK
2yoca23jFlGNZqWqZSBjcMPeV+TAmdvW/hoM8V8u1pcFLYJZEfQgjqHwBvVWtVSn4Ne+w5nFHIDa
XD/6tN6IvZwyv1hchKnQLNOxipGZIDL+DE2nHjOLGE/TBLpEP5Px0B71YS1QrW3mIlAZGFHEaLzu
uQU49boUCsUohb3v6GtbuQQ+CCPJOaSl/1Y8OMOl/65U9+Vb/Z+tfK56nJ0tDDvlid9TkHA+jyoS
WQXSUGuLRZ+GrbBUV7OBcraq7Ku/Dk1f2dI3qIgE9PbZgOuGybmYAVpNDx38FgPYILskx1H6ttE+
rOzxHADfPn5eVrwIXj0dE7BrYI//Htrn9rD/3aH91S+6iCzdZPhqE4Em/X+9b1YtLuLLNKosa+bn
8QxUSkEchpkNDwDuKdqBxAmaAf/xYCxREelkNglwH6ZLh8wKSybjYuUCWF3TIsQAPVcoIAWZqdnn
eY2/5lDo8fep2de8ZBFi0iziQg2Q7f791PoTKMTanbAclshiLxZj9tdT6//1TljCIJBXVkFN5xnC
Jhy3TQ7K976p/8ci1D+nbDkfURTNZAwD/P7Xs/iPsYcrcWwJg1AKTnivjWAx2qOnHjrFtxERxfQk
MEG2bgfgTbZHvlvvd699uyUgYkh6jxTts6f8qQrQZRgrCCn+yoSWoxKaAItxFv3lJ7/KiHQP/dfV
zOFfUrwXS4so0hgxIHjtlG60qm6kofejRTJ1MxW9lUz5h66u9mav72uwq0jRiytgUJ6qMCt3K9H6
8ovk5XcsUhjWA1Lu5aDdSugd6js2ZtsdxYnp3SwhOP7O91w5+UvERGzOFIgDwpm2KXa6g2FQWSGV
mfkW1/syl7P1l+UtwkyJy6/xOxwTUfiWOtxOHNaCtU1cSW+XSIjRLCetyZ/Tiv8HbkJ0Sf5Z0BIG
EZMxSOuQzmxiqluCi8PTpJqvTV+tHbolEAKSPwNr52fcryT6lwTtrCi5Xp1au3yWKIiu9IrUm5Va
/zeE1XOS906Coi8SFB+TiY02oFClbGepr8yeduj76ht/i9Z64s4T5qZx4gAcRkzm9n8PafoiaRkE
iZqh/id4/4mw2eruLgKNPw5ZGM4iX293N9tjLNJ+P6Cs3BP6Ip4kRVS1UYZqOx3L/agWNtNqJ0tj
JwMbyPumVp10kbUEokkEHl7/T5Sgr47dIo4ohlJCWhBfLE5+QMBY6pTILumt91e0kq/riycQ9IUE
zfIML/4sl4jBPbl738Al8pTzdSxLwQ3mu4ckxWWqb4xRAuy3hebIjp0mTBBE6IwXpVwbIpi35p3j
tqwLN1MIYh8DEStqjv34ZIhTqt82ZWXnxudUeVpZ4Mp9xubb5+y91dE2NzwKd4eMXu0Ye+PLrxPN
QFvpTiiury2PrXy0pbQkCAnrSjcwUp0UwaHCWKJUjO9BUF0XJtgrdTHapAxyyYbuGh/4gfZ9IEnd
H+OOOa3eWUTr3SLj+4SrMYj3vI2qRRY340wOZVTLIheZE4v4Y6krqo0SKgRc+CTjetzTSTyYOQUg
te2PBfVkytvPAQTf71Ml2pK6DKTZJ1co+B1apBCiRo0zQY1emjWFylnMbIyfJz/8NvpJjaaRFR1b
O0xAHzcE0XUiknLj+2w/BTWXnU9PomOHCmzim//4zRbhsBSKMqQjDheHhDa0F8X1350Dipb/zW8E
4Mutl39uUbYIivEE7YlOQdZTIvmK2luFPXn1g2C3SvjDYN+8xJdQqVlZ5kousqyBx9T/68kz4yWT
wSXSd4QDWnTNd0a3kt4h2DcRStUrIXkt11zKYAH8lwYV+vEA+iBNByzONZ22dp7f5BsRrVI5rC10
ESzDKqt4WiPIVCxC8mo4jKh2TbKV+L9mZhEtSRvW09igyE+N8jaJIUeTK4YzZWyFrG/tCl3WtFmt
jFAagn8uagx/6WSuv/hXQuaypp3XWs46gikhTAS5oYEZe9S2BS7SoXjQxzszXQG5r+zksqZNjA7j
4QnqRIDw7/PK39RetQHP0H/Mk5d1bb9oErDJI/N6U5pdzUNWP9oiqPA6IH7Ace3Qet9XoSwaEMg3
h8j/1oDVVendNnNj9qDnhsUzSQLxp3c5gYaZitltMAxDgX0J087iumaMtqXbgNdV9lS7Yea4fT+k
vEm2CIWOKlNVaIlD2WrpJwKD/SGLvMJV5zdkcTc0N2GiQ59r5VZ94x+zHZNDtJVznWhLZr6w8cH2
RwSEkYJmSyux4Ylxp5bix/vLmfO1V5kCzOgCNJsM1CCMLjG9cZ1UmDjGclh+3ya71tCcSrmiqioL
kDO/b+vS1p3bWsSoqhiNgEAbzZ30702K4XDD3+qgJqnJGq/wm/xgXpVpcoBcxMw4veiLYz6MiqQP
Spf7t2F3jLT/4eOc//1FxtOOkSnSDH8/YQ9lnUkxpNJUVocq5j+z/Dhcxwy/mIXI9OXAtM/7ZAoF
Pk6bC1mQ3AaLbdpfs/5bMGzzCuD1/moa+SYZQfHi/3z/a5HnELQ0L5iq60Ako0VlzC56ltfx2stS
pStKV9GMq1FVdEm1sXBCJLOyLSIAZZJCAW5QYVeGrh0Dkm0K0yt3tDe+16NRSOigEqsMCrOQ8Gak
P546uuEYsK0yaAw1uqpx/FnOw4dvj5EfWxnrnmrRXTWDd6g1daepnYUWReCqrP8Uo54QJcMD7Ypb
dDyfNK29GtKq3PtDOUrSRSdPC8DqEWhfymT8Hlb0No7qG7XI3JGzj1TJvvZpGSPNmD6nTM/wXkoi
FzVYiwF40w4kyqUS8lp6Xn7kSGltgwxfQ7Pu5OTnwd5QUknV9iBahtGPKPGO0I9iNywsIyfu0dfF
ld9dYShrF2iGPY0pqFuMrLADHcpIeTTKiJrldTf5xrZKh2IvylTsmKl80dQK3FljdxVPVbHjPG2l
XlS2otZXWqSMN4WZaduBkWQzhEXlFqHSulNVkeMgMKWbNOqxIbkux6HUvwxVChrNCH2cqavQuszL
a1yj/skg4YdgTHY1qLmYGXGJQTVoy1VegP+msUhglrYyZfCz2rwLkv6qn8Q2z4cb0BzfZ1N9aAJU
C/rhW9pgBoT31a0PzcIsSZ/wtg+sXkltg1e7sGGjFaQ6CpSigahXXxmbshKK9GrqSwjCO3nAbny/
hoyTt/cjUdtl0N5UlHU2q0rQMavRVklyZPS9jlEzA010Gh6FUX6thXAwAPOI7+SOGn+qqtZ3oVfu
0qZhG98ErW6TuQLI2U8culgojQ5OPGqjVHn7FCs6Xlsd5/ilyNFpwIg0uJmthLi3eR+ZuQ0gf4pL
QqhvBOACEuCPakqJvC8+UdsHgL938x04Zux15o0LYe6VscV9G9EUkxdYjzsWphWA6qCP1+aWnzsd
iyCARr8wQDZvkFka63UQwOURJtoosCB8RidKp59q4pmOzrvoxqT1JpyYODGwWYLDPDBuyTgkllnF
/W5qh2PuE7h+LehBHzAHWeonJOTDgShFWcvG59FVzJXuXp+4v0lC1oNLux+sOB/JofR0DCBE7PH9
qHbhDuKcQCrPEKDQf3PfiXbSKhNIIjdP9lqaOw3kOGevL4Etfd/S24/DkIzoFOoAhKj6kto+NaMJ
QtpN7yZ+txFjvqnUlVvobb5FZhOQHtBNEPoZyzK9MWapn2UdcCwt9CJmNQD6FeqiMiktas2A7T+v
Uc4WNcJmb1AB7lxcCaKjSdXianVnQvnmHnzBu/iqv+qOABX8cTL32tT8Jc9unyqavI5Gae9qfnmf
GsU2JnRlAy84gy5MwufbFYoKS98eQENQdUlSuujZ/vBJ9ChGKEqZ3FVjtsbI+NYdKKpVmsGRaelE
LLHgo4fpARHppaupnhUVk6UXysqOXfAHykzGdcFwXpEHz4Wasy0r8maKmTqVbiX8T8D4HpUKgJku
AGY01G8MD8J8nbaJmen0Qvta9eNe5PpeF/0K9OxC7orfYZqECGYayC5f/w4w7pvCnwDT0aMfaXFf
Bld1eP/+6brw6V6ZWGRgZOoUMwthAsQNP/VSIGp06QkkvgNiu7JSLbm4Hg6NDwqRilna+vV6wFDK
2qDR8K4IwOqSjrcJrdzY91Zi05z/LkItRD1ezMz//9nni0vDF14JJeKAb6Pgjnq1THgqNSCDe/I1
ar6/v4Vk/tnv2Vs85j2jxDQpgL44zMSt7/xUBuAM9A2w2jXQ48o7KweJX//V86w/LlnjwWECgK2C
T0lTxZKgila+1kYjXmpJXV/HfZ7LYJqEZBUu/qBs2Mq1fPEDvphbMlSlLNOrJKxLt9bu2zy0eP/Y
8G7l+F1wSa6CBJtr4NziSNpffz4982gUFkC816F6FYvwKm/QqC3HRObqGn/0hQW9srVwFTG/o/oQ
tvRyOoLFczvi1HuoUb7vImtLWnqIH3hthVqmS/gdGZBOeT8GNZN+of9pNWROm5A34UYxNPbmtQs2
c5+30K52lWofQteZlpKv5jKXHB75EnIYHGTIOy+5NZSGqk2bYznKtnzIT90OMuUbslUscpf8NKSy
8Z/GR3Gzpin9L0nhi915m88ONu80NQ0a2EU1ySag9IiPzBkgCDmPHK3OiM9RfnGsX61y4YctmhGF
Bq0xV7uNT+EWGfexjmT0hVigINy2B21FAf6Sk5zv6sIXJxOxmM276psf4tCXyqCgMLJNvLv3nfHC
Nr7OCBYLM2gc6AZH8jHuQcW9y2wzsgooPyib4dh//XOi2EWus1hXFpq88CokII1NWkuDGlcnSe4U
TudAbumoCblG0/D2VL9e4OK4KRi6bjMFFieeg4Ve7LhCPtR8XKkJPlPcvvaQV3aeIRln/kgnXmT9
vDJ9k58i1Ol2M0l7/rn50H4h9yH0styZeDh4SFNMpibcziap3if79rCGqXl7Bb3+JYtMofVBuNjH
+CUxKq6VeZsFg1Sj0vFSU6amZ6940Nuj8drcImtIA6MSlMKDsqsB2XJmlyA3F2C8ynf9Tt3qKyfj
LaHfaxd6TtjONjpWUkX1lGeP7WzIJB+oKvsfM7szl6MNdlXUjpKPa5frRTdCvQaQGowqvykbDVnb
DrzNe5eJj2p5iOqTEn5Y2cm3hx47+WJj6UJFWFJMaGS9W0Op0Spuys/lAHVfEOK71YNAm9Pi2+rI
hVx7FlzyGIECLJSgmUHIMrfMRT1MKPnhBZLdUv2zWv/wtQ+1F1p6Pq24y6U1CtQRVYF8HbXEeZ/P
vl6jRd5MsNfj6QuQwnSXtlDp4sIZE7F5fzsvfTEBPUo8RjTxVsgdupctRtEN+GXkWRXfaeUWT5CV
/GTNyML5dc/31GY2MpEfem/IUtSyXbt9Lu4Zm5+IBM/eN5rkhKH5WvlKDwntr15FNwYLpFAPAgXl
97fs4m0gXiwtQX8J6YK8Ks0eU8MzfpJb4SDnx6+5yRy01NcO1cWgeW5vEaq0IOx0iJvNQXOyA0vf
tyeQpR+L7ez13V6/6V1DapI/Qq/uSpOxXR/U7Vrne74BlpH7/EcsvmER0KkiNX6Euve38T7EiBJ3
q3XBl4un7Gxz50B65vqoaSvQ44KdaDfjdWqQgnWH2vJBCt+6HJkSd2O72GirfFNvusSImOcL1F8b
LqjqIbeG/wDZ67Yg2EnkYOnQtFlTq7voqGgOcG7idL+RL6168OeajT+4EAK8ZWlrewUoHrVgY9Qr
twB/7tUsvhonqqFzTP0YBl8yyHq+OZGsII0bD6Eb8wnTp8bBqEpUjcdtjTnLjKmfRFzi3YUyKVAK
mq0RdZtH+nfP9A5JrJ0S38i2YLIG3aWIMzv2IJs3hkAz+MqHiJgYosoaG0tF3VRRv/JGd4IhAzVX
eWBDcyKgeZVq41Wya8NbCGSD+QIIeFTmdig730ZktEO9Lmyl6xMLl4cdhymVcaVMjyqLnNAQe9/L
uFW14zb1wm4DEbyfEAZO7LDPD0oDeEVt8PuODaVs43zDeGjR+sEkocUE/l0n1NPYxNF+Eo2dNGJH
phaUNfm3Iirt3ow3deLf8aKTepnaed1abNAPplY6rPb3mSgyi/F2CxbMx4Iod0NZTtJIIRVJalug
NZb4ylYb7qFaulUpqBu72hQSku9f+uZJ7cRhjPsQesKPaWZKVOrAYjY6ZYFOwFD6uyRJj2oOSlgd
Kw4BwTQxHewHx7GGBGuk7IwOHXV/6sGM0PJbv8y+Dmnh6NptLbKjUWCgjvw02lyzhwn1S709cHrf
p1oow6mnO1rFllI8jWX2qVPvzQiPbIM3xmPW56A100fPbnm9pbzM7nOWBDuvrj6TPN+RQnEmo1Sc
KOuu1aClV35tHDuUwmnUuA2btkGBdoQS9icqWmpVpDy2Q6xaUU1O4TRYkCqc3A54lDtwGw/7OoZ+
WJf1BygqoQBbatKnfXOkZux003DqR+0Up+hABMzULcjqOmzgxo+mUqebKgv1k+9nzS4q9M9pzlKn
68bJQWE4uSJ+o6KRp/zUWEUHa0g8be+LoXDrsr8N6wqUsMwzTn7fXREN9J5+DKnPfERTB4QWvL4a
6nI/GTF+zhjYNNcIpjSoFStMKiYIIDAtjVbula+P4b4o0EtRQyPceWW+Mahey1Q3UTKOnjxDfeBa
sxkmda5MP1bx8Bk4m9Sees9uiIFGR02+5TSzzEjB/F9QXDc6ktsWtXo56OLOb4N7FoyxxQpk+xTJ
aFHmR+A+T7lS+1ZdNeB8zFBgQoVCYgBWk1PZNpu4jTQnESaw2T29YnG5SdvOlwEB922gOmpQbiil
OzXRwP9UfwGpDMZsyuhQ9IEvyzFStkOKrS7GTcrjbksmgI9IYGwHr7EGLToxErSbWsm/Ylxsp/Xt
KfGmUvbC2HOFHoyMfW+ycR+PjZDoim9iBDQ5YQY+o+GOZEGwRe1TSBOvlm7M0BXvMMyQGsFt0Xjj
gXMl3euE4kdnSr9p2JDYKoqBVtKDbTpSP6RmClqe/Er3AMoMlCGWmDT8CMkHU2p+Ox2LIB32ARsg
0arieFThAOhUH5MriMoh2fXr4BTonW+NJjpJCFGVlhuO1oIYOKr9XWUYH1iWtZaI+VPd4uFYJHFv
DaqXbQTelFbGo0+TEUaWMWQc7U8fFExGdUfz/rEy/aNOum8jU56opzBb7Wm+H8oMFXDN2ytR58RF
sK8Y+zyFSmr5RMmtuuMflBSYKyOvU5lV5S7M+xyJXTfKJp3/QZJZjxjoFr2aOjnQWFhxkUWyM2MN
8azpZVmy+xZ8KEpbPjaN+WX0/I8J0yGRkpaZnNDeio3BKfVyB76YAxmNWJopkvy6DTzb1Ar0oEhy
N6ndrkSncqhrZCtKk4WyyflurCNUv3wAsCoPJMrmKBlVIqlRYAUJ2an18CUZdEUGrNk0AbWUEjdH
TqAn1O2jiTokoZuiFJ+4UdqZMnxqpvS2MwZ0Ail/AC7iSjXokYCgWqHqU9YAz2z6PyfvKdbrr23P
f3ZwZ5totS/jcnwK+tBWjX4f5EYoM6W66VThdMm4RR/o2IcUbvehjKnUTTDETNEBXGQu15GHj0Yp
fe597Sv/EPXDzqDqHvBAqQbXAOVZvIqlknZbsywQjCDCAvYDkcaVEwT56ORGt+OkPQmMyyroequ0
crz4i8FAwJBzJ1DA5131NnbbUkCTxatDjfulB5GbMRSHMYh3po5o2APWF/q2ZlZO6NFN1GoQttKm
BFK0XnkdmbhhkrSXSodXrvepUMU3keEe4WIPSYVYlsp0kwD433S6pdYtJjS54vTQopO8nVyI1dt9
GW29Hi847sU/hK5dxcW1ztFRraYpsIKxOXWl/6XSw5M5YY+EsiX5dPDwkA4ppFHq2M2LmzHVjlWT
yyoVtigj28eYcKPVOzUaDv3Q2XENXYwwQWP1lPmdHXT4y4JtjYFWu0mZ6I4ASUbS+BZCim7gIySr
uODir1TrLaJfFYA/klzdGF3MZFWBcMqDmk8zWJ7/NQ9vRjOLgUnz79IcIrY0PqXxgAMffcQXcruS
b7hf2PBgN8AFOKE2kENHODp6IpF0nLYlSqmxIv0S/3NI7miP6YnS23qldwrNYWs0blBjAk753onY
5lD2atJsp6ZFZA15i2aEJpOgdQgQmYEAapRkx4K1Tz64MorxiENp6UE42p1SdTLMoL6pfNfV7yy6
BZLArWId+kgg440+DnlslahhdMKUBrlmKE2mdflhGulRbXJiJUnkIDBbOj/1/X6Y9H0RGh+LEWqa
Zmbx6WOu9dKsMJ3XpFZdfze8Bi+jE43VY5rh1Jtk65uhVJX2MxGHCDcojWKLkvYjlOft0PwcIOBz
72MfQnAnmDD9nCDQBjtwsT4qBf4LtZMBD+0uGE4+r+6bNpJ1QjKnAmUVdq8xnAAkrjd9ED3FffmI
ZO/o96awaTx+j7QRz1uQN6MOJQ2f7jNj2A6B75RaBrikSj+ame5ZTZQ/NI1nmaBhtzDr0c9gMlzL
qQKB66dChwOnY/EJWUos85Z96CKonzTxdU7E53gqS4D4PBsYigKBuXF7XtgR1RMbuWe/S5tgsDum
Xxd+xHeByMKNHumOpgnuJMh2+mhwa9pvgpJ9Rk3JkJC+FK4v6GTD3HVHDNSOfEI2U5/mbhJz3TWq
VrNpE9JTNJhMUiApLBaTG70TgMdGzWQ3LX0I8fMd8NGBPqMHcrmklQ7ZpAozv5p4zMy8c6gIcaLy
P3/1GyhnMjAKMkj7LSVVQsPXQ0gKoqyo+59qqI0BSxFKyA0hYikP7z9in2lRFy+DV8bmV8rZOysa
cq0KchPqtR9GB+0esHdMW21mwGq2Pmpy0Ou20yM83JqV5WtbcxMHrNNozGT7cWvcFbeBk2z0w8zK
dbta/r9QMcCvQ8BUhTk/lRYFENGMU4d7DC8+8lQUm8lH6Pv5/g68leghKOOc2VjsQAsSS5YOsFE7
xA2sfB/MFPT2vNwQE7OVJB/7x/JxxeqFQiDG7lW0G6A8jwt08b6dxqITHss6tL7Et+Ret+jWR/nA
qW0wyIGDcP1FPT9cl1+aMQJMH4AHxhtIWm56Q1FGRYeH7TwV3BV2bqFcMRMpG6iWDZtgX3orDO1r
NhfVgjgHJF4tYTMvY3dU3SLOtu9v5CUPOV/VYh8byops6PLORbJOVNNufFRG9FWO2NkJ3tu8RVUg
aFt0jzyYKRJkPXYdWBnG2Py9/j0JLHQLU03Wu7nm8hsD3XNd5z3bi0NA8VKG2i42scQVdvVLsaqA
TuUm2a4zh6zt5+I0GPFI87zFQoPymkJe1Nc93BZrdA0XqjscPUoBRA81iGEs+gwJVUa/o3Xr9iD1
nuzSYqDeBCBBVo+N5DK/qRDjcQgyCIesle0urRC1EDKjA2B6OW/jZwIZcDS1mI/vHf0h/jwg53Ub
VHmIVfiywWNE/gbH4IUlY7EorwIRCjztErar4cHVZQFrcfyYW1tQRHpMjwDWnmqbWL6lPwJ6Nm4T
cG+/f0Auee653cURbPQuK5sWdsPKO5ZDe9d56FppFQoNyhitFUUvbu7L3bWcuW6SqGmi1sCH9WuQ
+bfmp66qIpwQcv/+si5VX19dXHMd7+ziSkfNnGLwbKIXx/f9Bnsp4125q6xRrkOBnkkTlmfw/E5e
1l6nKAhBmdSi7NnsQIrr4PG70S3xqAgZW+Kouf39PMpqbIvjPGGHrPj7yoIvFCZfLXjxIcd8MvRY
4CfMPbN8323jK0wabcE+uuIxl5pGrywtYmoSAiJnlPiI7HoAcUuvg3kYx/Lakz70Znx7VlZcq4Ze
uinON3gRYEfeMIbuGG56lEfa1hmQC76/gZcsnN8U8wE9c5i88fIJ1JudO1I8lFGn8PVpbecuh2rd
AP6JqOD7W8S1LGI0GbqyezvrsDpMfumkMfaPqSVzaqJORExF3blDqlzpI/IzlGxU1v14f9feDg8i
PTq3s/D8HuXXgulYUuf62wplpM+zNOq0H+3qrv4QYhx5tcN2AUb22ubC1Y0iDas8hM1fszd4xYUQ
vf5FthmN1roO7arFhctrZcvGpKs6HC7qZi7g3iakRIMYU+q/Ml6TGBZKVSs+efGone/uwu3RPJ3i
0YNTzkwxwxVzwS0+5+CVMzjtfVmgZiF/Y/p63sBlODs3OzvX2VnowetQ1wRm55x3+I4S7Nb8Mlga
hEuTdnUs5/LJe3HVRU6hBhUJiQ9Xjb2bFi0Az7h730nXDCyP9sTCsY3hL3EYSqW4MciX9w28nTpe
nIIFFCOvizEiFTZsADhBr6+a3pMRSkBa3qPYf9eC8ENNehn2TwF0cv6j8UVUGVUAeNUAxrvE8jZz
T2r8Pr8Tyt9QZCbzSv7dNdAWfe0atEBbM2uxl6iEAjFAZB1vAnfW7gYQowKo19xRCRo72W/XOusr
uyyWcNiyCAc0P3AKa8fbzDIMJN3NC83w5By8lZfDSmQT6iLK9AQT8kMGt3xmAbh2ZwED08mRtuy/
NEfDX41ra1u7CDIeCuqAHSK3bszEqjqw+1NA9TCynBkomiMfS+o115n/5HtfcxFfWnA8joB0zs/M
5mp+9tHuFLimxUBu7XWndSqA948iBhBeu49ZduWoaTCIPFiWdWoNa9S+K7FaqItw0hcsD/oaJqhm
zWq6bWURqOkanRWDjKn4HT7FVZuLCKOYXuRhNObvG0l0ZzeS2vz3G0moi4hTdz1HgwKr9E/dFXUL
d9jGYAM0UKx9fmauzcatHodFlIkzn6janB+h4+VMqZU6SXILpSVQsKODQp3K6rfm2jjv5QuQ454T
nKFjtoS48ImMqRLPaQwEIPiwNdNjhDbwL/yv7eEjByhHbf4XMp45pJ9ZXriRT0KA1cfn49/sUK4P
3Nia34Djrvjsr2oFXCwznZtbeFAcok6qCpirHXzNVhK2Mwu7MI4K25GtcBoo6FA0c3WgTtcJCy4e
y7PFLrwJ5KcVJOtgffSJxckP0GOv5L7PuKc3oebMxMJ/JgUui1bFr4sDQc1K8DAaHvLkYUxuxlii
WGL3tmrTATNaVq9+i8v9AJ0N9EVWfsrKYpfAnKAGaYIX45dEChr7E54vafSn9MCvnWfJxJVOQ6/V
EW4qk/gyGX+OTe+QbNy8f/M/e/87e7ok4IIqHtqZIVaib7Ib85uG2iw56eFG0bZo3kGUJXKCHxir
OxSWb3OHoT10VO/EJ+2wqmS+tqmLywsIkiERadO5PGzuJhqgMRbJtvxoKPgNXi91cBWX96XC7RSJ
0FTnn0Av/KX3ypVcb75A3tuS+Xeepa6dKHvP1ODJhH0tMIEaI0nn3Rpe/wJS+1V0WBbhYwEhPT3F
Bx43LQ5sfzeBJG+WhggiRGLtfrJGOxq3v/EUufTOBwadznM6AKUvZ6p04G951HaIiL16nyLHa9Nj
YmjXrUePnSIOLDT2rJ3QU3Xf97b5gL7Z2TPDi52dWiVnHoXh3EjRtQLYg4Ryyh1NfB6DL0kfHiqA
Fd63OQfZ92wu0gUi+BRXgCy4Y6fuspztm+qrGsUb3Vy93y6mQpi7UwWm2vE8X8QnkTVThJbrr4ds
9n+0Xdly3Liy/CJGcCf4yrUXqSV5k+0Xxthjc993fv1NtMduGk03NJp7zsvECUW4GmAhUagl05GO
qS/uhftoJ1pUagj9A7eXto34F4Nsh2qidOj0zbGfM3JG6N98O7xDecE37c4taDQN+Wk79gYen9Bm
ZgxjPD8Xeo6yVyekgYLnRCosFI+70sJwMoA3+Wt2oMl1z09sbuKCaWLcFLNJaK5kcCGOtAosN8AF
I+jQDEaOad1wjvymk6xMMI6pJUQuigAmhKi5V4PdND+YYFQdRa7uo7zljitLjDtqoxyJnYZPhnou
zQOg3fBd/L4CUx0SbbWl7DkuwrPHxCAjSEWhWYhPFc9W4FegIcshRTwdJrezU4/Xu7kdbK2Wx8Qg
WolkThritDUI8egLSzlWshv7IbpG32l+d4oO8nTHXeXmu2dllgk+BMzwZHMFs51Tfxg+1rlFSQcN
Lw9thSAuMBHXltWD5NJ8Eq9tdvNRqWP0RTMpycSP3sjVcRga8J+b/UTv0GEPrqMydYV/Cpm1fs/L
Y25dT2tr9IuvrI1orCjMFtbCOshQ4b8L8+xtPvCEk87gwQLn2g5z7MYpaEkNHkcQKoa7wksctAT4
0S73eAvi7h9z+iinT7moC04f9LLHU3ggd5Qm8kUEmVsYvV4Vc/6kuSBErrCq6A61GXseHhIvkWwV
8sOFGyefXjBQzDPJHMGqasYYxHz0TEAxDM+6GFwqmI4oTsn5nTXzClBbgLleI3MIU0MwlLHFfi6V
ZJlBaFcC1+e3rvK1DebEoS9PkkF3+OOuC9A2q+0jBR2nsyeiP2OOrAUvDvQvuFP6t4imcWPeG+Fb
/uWw+W5e/xDm0pVyfSzEBj9k8gI/+ZgfhqPmphDZozTmee1yw9QtRF0ZZNPi4hSUWd7Bg/T7CU35
ym46CiBAQL/4kU80uvlmXltjkuNoA8UxLLE8qqY3RNasWsGj+Fh+De46F1SSh2p8x3vd8A6kyUAM
qPUmITOxxFcQKnEciR0an1qM2VQ6LsTRHt3y++jqtlDuhFOxy/cyWDKNvfAIYci/IbDnc68r3rdk
kGdok7qM0UOGQCbc6SWa/wMnwLhdvad9PFxSP56zmgz6ZPoIsfUB9rrWFQTkI3AhezXY0q2yO1/J
/Ew8BwxYWTGy6GpWZwgAwn6yaxDRSBNnFJ5ngYEbA7Riqp7BW8xAlR21CkF6H/chZ3yWu3cM4nRF
CpVUtAx6mGHAwHHwweiQUaH6Fc0CnEmd6MBFua1q2/r0MeAyVoU0CTWQtKsdyhKNbiUbjRGGjxQO
l99uM5y/WLtKjOtL1kvDj7B6diUHFamm2QdDDrF6TMM4mYvnv5AYGH/4niOo5yLbVhS1ts9gjZ51
ki4K2OEM/TutBQIoCyMYAPKzRsiSWgdwdWmpU0MRZdrxM7scsLvKl5dSHDWmih/wQ9UAlDvjvTh8
AtM/BokbH/MZVo7GvdfkQNbrZiIduch0c6hhtnXVA3ka3d7uFDuLnGZfHkrbdIvjcpjgchmSd52l
PhQ7FfNBaFP78h89zhAZRAJ3C5i9ZhwmWjcDtaIHdRPq48kuOXAVWv5wpiijBkYpKQvX77FkVDX1
WE+wlu3DXRzvFrSN3CMRcFcdxtZOUqua7H53+0myDRe/bLJcsePQJO0S4EwpxWjN83Od19ZtC5uv
EAwi/VwWyw2ry4UQpWBXRAMOTalgiOJJDAHu1JEATgFm2Kp7aeSZ3Q70LmaZazMqoftrpFhZAzka
WgoZNbDYx/bsAZ5km980svkQXy+U8dykzBWhLMSfC43s7IESW8yYmEsfeOdk++FxWR7jmgWIqsAK
BmNz7it5Ata+9yVaJm9/u20MuhhhbshKFXR5bCSEHpPmEmKgY1EdLLkITuj8ORjy8CTWPBkxekFd
v3QuNpkAva6npRgxjuEJ7XxXGAYGdT5K+VeVjHaXfru9Pt6RY4lWWkyyKZ0IY9Q3VTjJ0viCG0Oy
pUCs7PO7+3jnjbk3x0k0smLAZzNNX8RsUqnwaKD+cHFdNpCBEcghg+KNhsQUt+OdoS0QL6GDlLWz
2PFjtivR5ofbhB/d/CFUBROmhIY3GaxDvyPYpCthVSvYTlpiVStv2FUYOXdUL/ey+cANGLcDgos5
ZjODUJbzirqKKoPwrwCY9IOVBk9z87Fr0VE42Q2qAVWWOHJe2K9ynYtxZpvBptpkUJI8lyUn9MoI
aJz0U8w+4PmhegII2Dzemf8DlP6yyUobSfocNTmoiKBx+kF/P9Pve8w8BCSPavgBI3jWvH9BJ/E2
kl6sMpGI1s6CGJ9R4ECR9PdiKIYQXpvDuVhksFtRSZC1EC4Hnz2V9/qhTBDaw2vrgrp8scWgtjwq
WUsk2FL9eBfGZ4V08e0CQrMSBIVOM7gcx9mGgItBBrnVPFigNHk2qEDaC+KAOeqtJ6p9vbihiZdV
hv/PKWD94XK6WGWgPO6Tfi4R0aKjUfOW+vdlFr7EFYKn/+A1jl8MMjjeQ5JXhbj9j7dyrznkPfEl
p89O02459c7iRubjvBsSh7O9PG9lMGhJFi3PetilzWSLMzVnovHwjn7RHGrA/FPJs8jAkNiGaYHe
458WEwSjaOn6YbE1fH7TNg9n2bbbMAzNXNGBAzJurcOPFvG2PreIv2B99Evd+JJsfRX5h0rXC1ij
skBoWKOlMcpIgNJYsJ+eqGThyzaW40Js1bUmEbpDIxgGPxlNSEC0yrAkq0QMrr/N0JbrB6/RSkWt
dwUIbBE2UZdSJtRxRzSjC8ZBwEyeVIs8P+XAAFv3K/PeBAMZ7o+pcXtQwlDadloRSO0ck8rpAaXy
FyyOZ5X+fZWvJumYqWIi41su9wPe7ELEIwXcjt9+nXu2khpHghQWObZPh0pCgWk2qZ2sNrkbInRa
ldqb28edtx4GZUYQZ5d1R1GmuS9HzR4TYt+2wENOhQEUAdKqA6HI+VPFbCUYzW3z/UNEetk+BkwE
sLDJcwefx2BL58xu7qrEpRXoHnMDMphvXpvpuJhkIhlwUaYkphn/xgl8TB+Ln+XDeIoPqY0RHhW5
f9EBuYi645Ya6DV+A1hYnaNGCaSxo49PevX+dicNYFh5wdXLM8hEMr2WzEErwFtofCrpbo1gf1Rd
EJWhsyIBc+ye4zucCJWVPcoXdWgHDSu8yt3yPYdniwlklkCql4W+Za5scTt8eRcQK27UinWmtJgq
91ror1JfAVkROIf1l+ShONerykQuyAVhTBoj517pLl6Re4aHicV955a5B+IG+Am3dYC3kwyoVPQh
rw6v20ne6hh0meZp6jC59OOr0Z20pNPdnURFJv/7Z2PARRcSdSIBPtuVi3DdkQPMbDJLD7U2IfQa
CDHUTIzQMtXH24eLY4FNXRlD1mhRgZ2bhAZDes+NJHq3Lfyh6voLGdnUlViIYrfUMKH6NIOUPcT+
uQ7y8F+fsqykUSwFelFTJ//3X4Z3eNlZ1FYhUzvST/MKW7yPRP++ijdArF5LGkj1z7a63pV9cmj9
IHGIAwIGsHQcXhAec2CeVf4JweSGejmMCkf1MEEA67iAWNY2fNkRosMLeks5h5hV/WmCRJI6mvl7
9QALB6LYxFUJIhGIHr7qG3ICOo0BjYJIbbeUQMM0fTsGO119EifRy5dTU7Sc4hXXNZlQhGoZJ+JM
v9y/bz7Y3EIF9EsGFSMxWLWJagC32hjjyP1/JRlWtpgbZRqgYiQHCLsxSeHlbg41hycIR3jVobIz
W4k40Li9jyt7zK1iEEOKiYC1oVT2c4b4nwfiC84bbycZD0n1MsyC8FU7STfqKmRcLYxxkL5SUz1O
FSRsNcmpxXQXSo9jIjhi3Tsc8N9EkYsptrWgzjUxadEgCaITt7sbHsJDPB1qtKaUztI7/OaJzdfu
yh7d5RVUlnoZFWNOd1H4TEKvLbxK/fQf10TXvLJRSHjMGCPWRAtaqktlYEfwCKqeuAsdHrvs9stp
tSImIp2IFlD65cELvum+CD5bPDaJQ80Z316Qfd5E4ZU55q7p9FAyIX74E4V/z1O+aGiD5yJMaCpH
ETGqCJ9M9HWfCK4CGonimO8RmlKpW96DieP8bPdAW/aQdZiwn8sMfYvEVtv3SeRFQ8N5tmxe2quN
ZNBjNJskM+lGGuZBaxurHT/e9kOeqzOAUZI2jtUaBkzla1TWVp2KrlGr1m0rPBQ0GbCIgrSRGgIz
V7fJK0PrX3tG2Dm6Il9Kva3U/wnignX393McN1GctAbuyVfcXbePFVQ4frfVh+IoqsI/xwrkDfIq
oWqOL0io0q//Z4wHqdDvBsOcxDGYckC+YZg2OJDadLAD8y4Hk5/+dgkaTtBx2xkJW+QXgqQGfzHM
hYaHDku7mFyzb22OL261+esr/2CgIipmjI6YsEJ9MT4uR3KnHILjC4LR27cxYeflSnEBlWAMT7wK
7/lefxsAicggRRyZBmgr4Rv0PkEFTNmZoLQxZ9oM5wqOzps62n6RrbaRQQ6MTI41ybC4WToMOUhH
l7dVH1l1+JCjNUcI5JMRpeD12N3+fJsx8MosgyRlNxHBwKish84VJ63aGYXi7l4qi49FH1XotxxK
jsPcxnoUoH4/BFUGxotCx86GCch7QAiFUqc1Ug54UAjeXhznAJxhdBUUiEqYVUsB15yGI6m/ad2H
JHq+bYITCpDz31c2IhX6LL0CG/W8/yFBj9ybPch75fASAXrekhgIKfOmmSoV5vrmfdZgVYeMfLi9
JJ4JJtroC9VQSUE9cf40Kfd19h79i5wvs50NvvjduSC82jbci6NECnjBDEVXzL629lCjkt86AxRR
bXRico/07bufnLsLVhYFuZSSmTpDhjmoEhTrQs3xbO6iGNBYpCyi/KZ/rpz/5ycKOIh+P07jUBqR
kWEjX3FhckBRYsBCi7CHhQ6woKBI/qJsC+0n2jSXuWbC/WCcKIewTQGzIpKItDD3Gr6o7a7Ai0ey
dPhxMOjYTHy8BMTNmJSTrKK4TzDHMj3RCuuL6p0cnzyz9ax8UidpC3JeRDtjd5fH3+so+4/nTGbw
AjQ7SlHTF+xrEzi8JTHoUTdiNKoEBgvhaVjuG1C23oYnngEm3hhNqERW1Cua+C/weFpV2HIs8DD9
rOS3+ixhlclRYOJM4ZLaGbvwUINEhVah9V2KCbvZIM7tNXFdnUGOrMtG1aSv/+u0xgvq3pxASmYw
owgzlfQJrNFu/waSIT6BXjvOcQ7lo1e2N69OFgMbIVmMbKHJ+avXCjc5z4NgtqQPft7FhI4granM
tuTpiDCeQXF9l+8V1MGeX9DSw/FHtpbfqOhIq6k/CkfdL1S7cChoxDa41wsLoqL3fJucoI0t5Asj
GHmzHleZIn5bzBx8vKFVgvY5B8dwmroc3+QtkIGQaF7yKKEg1Xi9G+XYU2B9Yg/24GqgtoswB+pz
64v0H73xVFLoj1odwblL5kGK4KLFVxoeZF9TVG0HO5cd2AQ/2asoW1bPGLa6XwyZIY4lPuO/f1zw
NpRGyKu1DZBJ0Qvqo2H7TY6hRDv/RwC7quwP6Eo2aKxzBrBgn6H9orPC5I42LCaYaXBu+wgFjFtf
iwGUOYLIxTzja2kyRErMp6zqbJMcswBhluphov62OU6EqjCA0pSjAAp3LE8ajsP4WCZ30+LfNsED
EraEL0zVks80k/Pai5N3B6hM6kPQEwyCNLD472GS44Fs9T5aVEmL6OLCGhz7aOnUU16Ev/mNVNGA
7DXU3a+YMeU0yxVFQjilxzIYxEF2Jur7LEo5rrC5kosZNpdd9npWkkqDK8SRqw4f5UB41WFamWC+
i5LNpNMCmAiWVrSmSgDFiml8bjVzH5BU3I2tNjpLor+JzVny4pq8NwaMz6Qzd095i5V/B44eR1LT
WuypZnzJyYd85OirbMfAq6UyUF8FQjzX1ADFDTW0tefpCNjVQGUKmjxLhlDCnlch3rzMVjbpoldo
mM+iYOQ5bKZi6RqTMFlGWem2ukSQSoACilosPEYDjm+y83FJXPYj5GwGL0drtdE26EqDDEXEg2GK
41eouFoZg/NxM0lQcadm5PBNNhu7xpgLJxuqyl206O/bgMXbRvr31TZKiqE34ODAeetHrxIGh6i5
M6uPfdU6Yig4t61tsquBsQpVDg06JqC/ZcxhwDkdR3y1GQUCsKu9EwSHUg5WClJlgv21nU+6hVzZ
/IJu8a1jsLbNHIMkWYZqoLcNcqcyuU/GgXfkt6KPtQX2HCyYVzon45RqgMBK7BrNUy1/N+bvXQs0
i5LD1Hwvl72ofiBDbccYPLi9v1seuv4BzKFogyoyBLTqQDfnMKs9KD6/FTzN5s1nztoI/RG/uUxp
yuoAI4b6ptr3EPCDWMuMobN6j4EY/hzsVpSwtsecBy03l24uAKQ4erum/FAE4NGuLVkEKbz4JMsd
ZxN5fsIciX5J4j5LYU+roB/WgvNd4R3xc8qDPePrNTGRT4TKSNK19HIIOzsYm1OXgFOfUIHcoJAs
jaihZZDGpyrLdpm1i2/WIyQU9AlDP+lij4X0FRJ9nWsaybOQBVC1QmLM0nNMIN52Ke7nZqKmTlqE
LAnxuX8m6iUcUcmGkpUv8JM39BDe2Bj2YlZqIeoqWlyhABEe4wOm4g4jOqpfFL1zDqzJwlGjBlNL
1zYaaC7FQCXIrBxKhq2pnuw1hxc0l9J/8tYCGRSCnpMxRAO+vHiId+2I5OVgR8gUuZWfPhu8qZxN
VrKVo7ED7NEkEVOl5hoHhC71Q0S1ZOTHPM2dZoZIX+SjflX8w7gqkPyuC9+JI7ELclR3I5cCcvNs
STKSU+gwwUwUc7b0IZpzMTSRdjT+LlPwWsiqz/HXbRO6ousqEU2TbWMRg1YHqyWuz7r6JyGXT0jI
Cfb8QDvzjfgFrPGbQTjW88sog1ElenSSeqZG/5846tfGmE3Me1XIIeGH+kQFyiEltlRwcplcnslN
T12ticEo0YjbSY/xra6etvz8yybGr2wxIFOVIvhxegPx4zDvlizDerRdMhpvZOMhGBJ70YS/TKHe
B8UMkb1uB357J+wW1DKaPZo4LbFIbSjZ2LjUOdVQuplX5/Xyy1hA0nujLFFaxmYnn5dKtyLDb6Xa
yhtIMRnubd/divxWH5aFozpR0UgswRaR/CzF6AMRH/pIcBZR4ygQbAYKq1UxKLRAeDDAawTfVm/t
qI1PoRjZvSTyXgYcH2LhB7unLSP9rtcJylcWNdb7R6FhFZnoywhmB/G11jYvj9UeMnFQHUTznNQ4
8+mMaRXRxehaegCcN+BhFZ04s/kr5DkjAzNBHzXQaoZJzXyos+qQKftOzr1F/qCWH2/7Is9DGJBp
8rxvupB6SOcN4uKYVewmNY82g+cfDMbkRiY1Jt3D/4l/MCgzN+UAymNYuyp68QOZWyuTRPzvd18M
86ZGz+Hr0JNni/595ffVVCxml5ANpOava6tv4+cZo+tikAP0XppsJljXz3Dwn74NvqVb54taon9f
rWqS0ghdvbD0I5X2ivY13j4y+CGm0dyAWug1/nErSqGLY8CjXOK2qDQcrzTa5yHIYiPZuX2Ab8Yk
1AQDFoMpd00L7pDr+5v/rXg7x6BFkuZiHQwULTD/otwtxx+PhBeRpPFsMZgRalNY6mdkYm1x13UL
BOkWMoAhio2aKg0AQ5o8U/zbkA51xcHZzYzx6kCxjS31POZTJP5y8/bfiz1sbqCsyApRZYghsyVr
NUw7Oe4FgC5oECUHZAi1VR07jB9ApIpL17UZ1KysMYAhKrUqyOoZnNSDFB3lz5OH6wRk87kNWb4J
RLJ59PiCciX9h68it5VhBj9kiCL8eGsk9arFJu9f2GKzndta2WPQYwBz/xRpWOj5Lgs+SNB6BM+j
iMcHRLvLp6+0HwD07C9Y6iZUrkwzaKL1gVgmA3xIvY/1IznkO2hW7rUCuwsW+hzq3TyeHHrIbm0u
Ay5FqWIMWAQ/eV0Fd0h7PSg1OJAnyYbIzIMWd7uBR8+7jWerRTIYM6LVoktDmLzCGO653056rGwx
GKNI4lhrEmy13/vM6va1H0AnrgdHIhQg+D2KmzizMsfgjBCUOslbnMiG6ofrnxfpHdH919wHFyNs
jTuYYj1N6X3wqliLc/rY+nadFEoZ9bD2ytPHATW2uN2nxqAFNexdeQf/tboZA612kkGWQZ3lSRRw
0qfkfVGhC60drSYpHW3xCWmsUXgnmtkp59UveSeArW6LWVGEaQmv/J98QQZUDDFDY1EGaz8jvX+T
+OOcgLNO5yrYg7Z1lcUGjJnq4i2m6MlC5Tax5nEOAc8tGRBp6kKUxBwnDQK9HiZm/Ca7j9GSILni
Ti2dkSdmun29r3yFQZK80Eu0x2JhPchiFuccxf4gwwA9z4vG1zmXAVvmVtqobDB/BO98aN2qBsmw
12Ouu3bKDMJ3nnTPz2rSXbtxG7BV76otCqloYFIsw+dkyg9jKb5NpzmxajV0S1V6VWx72VW26J22
oB7tZBh81UngOCdb925mOU9CimWzPYAVq7Ul0YJ0qNXLEA6toLhnOtmd8njbVTdfCKslMiAT92MN
2SOATBC3Vh96ZOEVOra/mq4bqgqdXZFVa6s0VJ4beuuMYuy2gem1pJKtMht2YHVNraVOeO0RV2tS
EHCK0ICEMcUUz4Xk1SmvSUtyOR3ROKYbrkhCJ6yHf7ttjAkWtRYBInAaRJu04mMavA87zr9/LYXI
GGAiH0IL3YICA6NNfAMKgWDSQxRd3KWnCgT3MTL6kx2dgq9hiJZkjOcnXIEPGg78dtyYn8CAmNQo
jSAa2EaEX6fCy/3pACnEI2+86so/GDMMdHWpETRSOsa+VJjvxVjZVy05LmNhlWG/rybj7W2HPyf/
2WUZqgxpOSJL+A+zLD0KyryiO/uzONx8nTwogDs0rZbNZx6xooIEI49H7LpKgpWuLTMrNZRSN9K2
TH36IuoeWzt4JI52zAoc88GWvktU/QezKblDpWn65/rf6gSf7WuaIhmmhglcxqcUYyiMWqcfNAE5
dTOEe1QAOTa2vqahXmwwu1vLklkbWpX6Zae4LRGcedTcuQjfdVP+eYZo+u2vuXXU1+bYLS20dEiF
LvP1oII4ynNXvXmNAQItC0MnhLB8QZpUafjnhQDoVd3V4YQOgiz8eNvG1kHD1MIvG3SRK7wKkC3M
+2mGUsaByiEMIF8W/Be0LfLsMKBVpwqSXVEo4P3Wu2Vrgd7WgfJ4ZemJVTzLj5Arg+J46hXvlcGN
7v99jffsf5d1Mv4XD5JmpBSXs+Z+zFLLyCq7TEa7aaDptxwq8+3QP6ogDG3T0Y1BRX17m6/uV8Y8
45q6oY86SsyaF0PCdpjvUygLhnHl3ray7ZGXRTIeCUayZuobsFgO0imU0TwADcPbFq6pJpmFsO+4
ZpZ0LdMhcEzHvyxtpz2j6fVEiSZHJzgKiWWAnyXjbB/9Ole4qcmqqADDDEg9/O6lU6CWGfRQUn9p
wgFNZqlptWWVWpOZP3SpzCkdXXd70UWuzNEQe3UoOt1UtEgk2jl9NJ+0L6CAhmCAZKePUO14yPzI
v72tm1cuCpoE0u3YP01ntlWeFB2NlTmF5/TUnwJfB13ucKfjshXs2gGRv61olul3dvLU+eBmOpq7
2z9he4t//QKDvghXa87nrkcRkAA8EbMX0he0rmLOAwLIA3fM/uohe97eiynmaxpNE3ZF12Y+aSKk
UxIdcJCVkR02AaYWxG4vx4kfoX1aycrC1oXGRxH8Py6X+cTpXAtlEBJga0E8RcDwfWskrpz3uyqc
O+f23m7f+5fPy0ro1MXQi0VhImT7QYhsL7vRr23ahzG41YnqNFB9L+Xv23Y38WBllv599U2FslOb
IAUeoJupsZRRfQvhtIYDCZtGwJ4HAlhdldH28LuRfDbBazd1iHjBX6bUkd0OE8fEdbKKeoyuS9AQ
VDDeyu5f2xZL29YNVKOedN/wal87pXcjOt5zZ9z9e/q3szXEaIouSabIPr30sFXrQtBTP0gtlQ5L
qKBjm0Kod0KplHjQRHBe8Z30i0HGGSNNnco6EjM/rg23lE8gg+MA6DWPLF2ToYgSrGigGmcAZiGg
Oi/0OvOTPR3+aO+XL8OuO1ZgQgvtzM0fgNwS5yGx/dkuRtnEf1TJZCnQ7uurvvpddkM6qYBWpxa8
YYgy39zexE0AMzDDImmKokosaZjSyGEghvhqUPG0tO7tbB5CSXEGkcszTqHw6jZCOCajhduQtXNC
ZHWsqqgXQaoFS0ImYzxYsVT5Y6pnrpSodpfprlzvSW5aQWhwronNKGJlmDnPJikxuDurwGjTcOP6
TgqehY4rcU5jkVvLYw50t5hLEE64CWQfw4wu1XVRdpSlkhYydNCwTW7mvoDMYxNIVqtjQrSsNQtd
j2MdiSsqDZQ50ByMP5sulewMIaFrBW+kT7d95jzld2utTFw262YhKSQWvPx7+aGSkb5qIeCmnMrS
Su3wqfoCETmkQdSv5b59BwGIew1h67uacxnxvisTtwn5sEzpiO86F1+78bNUv5nHr7dXug0Aq91l
ACAWllZA2oIG+vGu0/05dRNH/aTcT3ZxGvepo7a2mTzymtg5H5UdVc3zxgwlgqVVhvE5SbKnhbTv
bi+Ns3tssW9J+mXu4jjz6+UvE51SodK5Y6Y4t63wFsJg9DRWXT4RJfVj5ZNSN5a88KYreRaU3y9S
JVcJOgKwVSpkIAqxsOYp5SxiEyMvTiDTn7BCLtUUllxoEYdkwT5sNVtHg2QCFbNpfLq9W9sh9MoS
AyLlYrZCXgEjO1XekTw+zZH6lFfa5yQPPS0RPmhS6rV599yXzTtZqTx9qjDwRfZkEDnhPM8/GFzp
B0WYsqJHuBmjeTsOLFCNppjrvL3i82zoDSiRGSjpSQKS/36BG+JlJCG3Ypjvgk81si3PADLpS/65
Tl3zTSZa4qcYRcvFRfDybNTvx84qW0gvV9VfyTcuKzfPqxhsacK6qvJaCjxJxWtXQ8d8sL+98u03
IfKZOljaJRH6bb971TQuujhIcNwf0a1k/Wj6KG0BpM2jU4AhCcwgg/KWN5u4/WUvhpkTMw9qpmhI
t/rp0ttzWz1pY/aoq5N7e4Hbp+Zihjk1+oyGRSlpMn/UvHCM7wahLi0AqqVNac4L1OhvvnajizHm
4MxCo5pDEma++ERFYVoMH4R+BfFoDCEjN8cLPSns3zLHHA490oZJmTQaolFjqa/4qtf4vETrto8g
H26aqqZieoK5ftpGS5MA5VnklAvKamGlbuj+yCWryB1I9nKfRxYv7bnp/BerLGEoSPjyVIRStK+P
mbVMhYXYmHPur8tfNLJe2WBes7mkdUpYpJlvvG32kV08BPuvILv/UDqVzaeMo8f16nutrDFnrR4H
EkIcTve6IIHORXq3tJWfSOkuz+TdLJ6m/Mtt5+dtIXPGUpWUUr7AQchQOUSCD2rPty1sv45Xa2LO
F1SvYjHE9KCfCD1SAXF+6EPzGHSyXSezryzNY9r0Na7D5VQLqVMtGNftROIYYu0uXelMgYhnfP1+
7hSVdxw3cxWr38YcxwXzRktHEAy3kFNF6wJ6eu4N1/CzXRPa3OHuTUBbWWNOI0bhMnHssdmtu5QW
OWBORrSML6GbnhUO696Ke0tweB1MmwC3MstcXVJR9TqGawDg7VJYejjt5qzbC4R4sVxzus2vS/zM
eWEuJCgnlAvkK1PM+4B8vIJuiqViAqa+Wz50/xl3NAZ3kr5so4xaa93ZHR6KRyr5m9ppbHWY3ZS9
4jCKVn/k3UybsHrZUZ3JphlB3JFCRLQoHsJdeoh9KhYp716Hb1RIHH1uxtWwSS5Femykhe7Vgugo
kDGslVf65MUG8736kgrwZQivI+VbERVOL5KHusFweaUhz9x+glaEpRgLuGINwCtYn8cYMYaIYYXR
TbKYcxefHwzXAHj5OcwHjZRa0utRDjztITwtZC8uu2aPWxKptPFjk1nJB/N963S6teQONCuRVeN9
2z8g/q+fwL5pUPhthGVOMqgqa3ZqkCPGdE9Qz76bGrLDg/JYmIsLqaQ7zII6Zr8cerUULX1queOY
9GDe2Az26QNqASkjIbybRl7DYKl40+W2uA/vsRvIs0BS1zGgqcuLGv5wiC9bwFxDg1xIJBfOsDi7
Myrpz8Uxs0Bs44cg/OR88z9cEAbmqWgZ3yQMLGodWu5kDcVLFVzS3WPzNnvo76n2JJWTI7voQHbS
t3nHXSVdBbu94HVElgdDwqrC0maTJRV7UHxlyMqLNs3JI2XriHsq7xY98c7y5gt9bY25BgcxnMSo
RUq6g3wd7cFIJ3ta7oad6iChtJuxsbEXF9wgaevSAeWiCQ8Fx+JVs2wqDJU0jShKG+Zfk/AuXx6j
4TPnit+Katc2GH8hQVBlQmhq6BHqXc3LPLJX3iz+YtNgs3zWHI69rRuNvkXANG4aCDmZGy2qgqkw
UCeCxyiesku+akdkc3bBfoDQW/4plqzsvfBO5zjqVqy0tspApTlMdVvSVHgU/lVmULHEgDJnYZsb
uVoYA38KeEDHxtADDFdCWNFuv1G9wegENQsrdsYjr2y/dY+tVsTeY6FWlINQLAjNFPFQSdpbDVWS
vg29vk9EK5iRIZ9Q2nWjWv14e6WcvdSZsLpq5Egrgwnp3Gm0ivSg5ClnL3kWGJ8UlALTMn2V+XL3
dy9UrTXkpsaxsVnYW28gEz5j0M+sUMinjSzFu6K0JtmqPxSP4+faN918b3wOfc0PHhYXbUkgtQys
EMxBrwLQ9a+gW7HO+0hKF2Qx4Dq7WxzdT9/0fuIJp9YjVmBJfnEqvfk5dLiVlK3oeW2XQs/KLsny
hIR6j1ef2Pl6j5p3kn3GXOd7jXSRFQ6Z5k6FdhyL6Lsmk7eNNle8AH7rilz/BObuiMqZmFEFJIDE
9JvxVHnJQ/Olvh8s0L5i8cvnedd/6e5fh+YyulFMCErKJivYJZtqESaQswKVWHjMnPBJfZROwpsY
ZXIU+57AfVVZy9+3z8z2FXIxyjZA5ySckyHAhUUvShmUbJHV7WjzZ/wYv1Ns2Zq/RKWtvbttdhNs
V1aZo5qIWjRNxRz7Te9nyScB1AWC/DGWuZx9myd2ZYg5sUYUKuoQCZDNgg6iaal2U1iUvynfR7vO
jg7mnou3mwC4MsmcX3UBWw9ZkGJS/fGDGrjKx/ioPfc6AgEDV4liS++bkwBSepQiQ+7DbNu6YUIf
GJoFuMp+Pz9ZX6lRVUQIQHSht3Ixtpd4eRNFHYj3UEuLyqd8qvd5yes+3f6iF7vMRTbMyxAGBl7k
UxUhcYhCk2wHVX+QF15GevN4gu4I+qEoSuo6gxBLG0dlKhA0UaXzLnblLt21YmtVleLnsskDg00H
WlljwMBQkwwUhnoGMJicFCMkk2jJ+8atgATkS/i25ErObwZXK4vMF+xiTSBNj7yXbOb20EbPg5K7
SRPySq2bSIv8K9xEAivAVa8Y2t4qDBhSPy1Pox/se482jQz3/BTUNSMzXvBkZYvu8hrVKyJORodX
B0iuSmsIWyeKFq/rdG/uItscQk+Y1f0Sv1Pn3r8NNZt5xLVtxl86RcF9iqaG84tHsCK7/pa+Rygi
PlCV5+ipQ0P2c3B61ZtvbZfxnHzo+ilSlcADt6CX9FAkJMW5KYhyvBKwDBJL23PWSrHl6vmx2mfG
d6RRKXTBoGt9kLzuHXg7HPBJfB0dNGtCqJhXhdx81K3XyJx6WZCVpIjw0p+h+qi6y644KgfaHcDP
OJ0rTbfWRpFv5UOzFE+ZaeJcKFFx0rvulOXD1zAqnkAH44NW8a5ZIt3S9fYQFcv7QNM/yP/H2pU1
SYrz2l9EBNhg4JU1t9rX7heiegMDZt9//T3UzDedSRHFTMd96ZiO6UhhW5Zk6ehISXJbnvLBJkr8
RgSgydF0q03UbxRUNEcQjqlxJixMu3rOELbiwY2z0aPd56eybkL+uWjLRgA9HHSJFjnzQgV9jGNv
FWzrLs9u7OPeGFQGj6/B1CXabWqiEqid95yVBC/n5r5p16+dKzvlzTbB46qtVzUFYAa850GHdXkS
FaHmSPL51MXPonQGegNOJX3YSvutgSaMMzEL5UqCOGwqkCR742H23PVVdRwxFqTajLy21rPQLKUt
+8nQ4DNjGlqa+TVnihUJhD5Dv+VOVg+KmYQwYwY2L+lws7FjSjCgVqOVSmIpSfIYyOYbrNNeDM1T
OeV3LVNf8T0CvjsuPVKzFDF+2Gy8MlarrcbZhyzOsMhDmbWSiRLnVedowCvFD+a1cl97yiHaxYfo
JxEbIufjWuoo6DhlQkBiiOzIQiIXgxKoNSKEkIzHOhxfymCwtVLcckxubfumtlSDup9fvdXE27nQ
hQ6FjNdSLSH3p0fWTH5q/FRAqVY7VHfmgZWZvZUYX8k24hYShF+aTqmhLKE+ehazUg8Gw4sUp3Ha
9kS+zkQYhVfa3a7EAB17cLXB4cgue6FdHLYLdCsgKnzC+zcgAQbGn0V0nfUJRhtrWuZXDlpt3dTp
XkCNamuH3JP25P4/bzGkAWCHKEJFH8vy2Z12bWkYbWN4ykO2H37g6jgmoK9CAILzZwRVdCZABvhN
ZYZOgBi4ND+Ey/rQdpXpNR7zCw0wsXnWo+bn2q//J4mL8EWOmyjMqW4Aij5guDmf4865Xw34ZSsa
0SG++fz+GJxhjZgpaMrAMKLvY3GEADXpRZjX5sfOzc3M7Ef3dClqNllnfrUQdS2IlGW+nH+byocA
hJGfa8jHgPZSwOK8VFUJSl6rJkZVTY6Mxq067B1J3YJTrAR6kGOCkoChXWR+G1wuJK5quUBRz8T8
tGrfqnhCRw47gbLRKZij+KMTg4gvyP9sA3/LXWIWMZBRC1lITY/qsZeE9EdrmluvytU9PJOx0Ic0
kyaej5nkDfVdXyEH03tmI29Y6I9+EFhcikGiMny6oS1vMjgok2wiuFgJO5LkJx5ymXmrs9r57/ow
A3NlRWNwhMtM68SqKR0n3CZd/ylzv0zeWr41yX5NqZliYB0aILny0s+WqtwoUVKYGMpJ878DIuoX
xxmSD6trR4n1R3f2XObCwVWamQk6RDkeGr0LRLzDD/A7mCdZ+PVG39JHX0rlc1ELt6YmoVyaWSL8
oJ2ozWlWW0qkZRbihp2EZhEpGJ20yLeeF2tW6Vzs4oYFqpxJIPAJwBWkHhIQEU7X80Tff0V6uLHE
ZWIq6AQ3lUyKAP8ouJWklva92gu3RFYBhVjNr/fTIcVxIg26zT0wH9VlrIL9JbML10CXR5cUXXlk
DmMXq7o3pEpgjwxNB0NdCS+f0twmRYWHXGxu3L5VlaUK+F+R2lDVZeYmLwWrOqEZXi9+NtODZm6F
JquLOhOwUBouVZUpS7nwpQDYTf7Q6MTui0c5vM7MrcWsmRI8Df5ZzEJTSgEuV1mFghrgURGl7Oh9
ajfDl9b48rkxWQlkcVT/SNKWnFIiKSQ1iALDGwH0lydM4EWe2kbQ3AIx99fMgK2NXHn2zjLnAF6V
kWVepqAAeZBbOsC6EJTdDvJVCNoWrmDqY/pveBTXzw3tRZTqpkKW8U4PZGqSEqxQ2s38wOpT+pru
ia26f7eAzsxqaAH9FxQqq/ddJaDDpKiKIbi79KhUogCx1hJi2VOxT47T7n8MRtvP+9WgFd0g/8ha
hCFpI/M+mleZg6YXFDHaaW73y+IDRa32X6xtjjo+XPEzeYuopImMkJRR+H6GV4o3M9JIQCBgMgnK
w5vdtCt5dqiMCoenUcJ0c9muVU1lQIcsMWdW1dk/qLbReKmD1Lqbj95M5oomqj9e5j9yl01a6FWp
miIHLif4+fv909l4/6APG313m2mvdZ35LXChMxFNFTKkwvwTHzHrxMcz/C1roTNUyClpMyxu5q7r
r0s7t//nkbZ9wvqt/32Ey5aiUB7Z0NY4wv/OpkLW4j2GfkJTJ2Ai0JctUmSSw2kgceDRLr6qoz24
KVGa2ZetbpkJBkIo8XEK4h9V9jMFt6KpFNYQ516OEXBJJyyOXlGNXE/5V7P2m+CUdqi8BlehUKxp
zKxU2eIhWvVdZ587u4OzNwTQK+3UJ7XwTWDcFPotV7Otl/yqXp2JWERXBqpmE6WI7v8g9tiStfCU
ZhTRmrb8L1na6X9xTnbYHqW2bvfO1rXwlNOUqFIRwJc0QHGMLuipTDAPg9vaz52w97Y4qj6ybOP1
fKZZy9dKkEUiM7N4XttfbPNgC9Es2Z77WGpg69C7Eie72SCBcH6brXP1lXYuf2EfWKcyzNyBT0lG
N/9VgtDGaWENJQMJctMOyn1RebI3+Ns9c+sX+PdWvx/FmZYyKVA7TA01/iJIKQ8csL6/B15v079s
3OBlHqiRa73N1Ub4iRTYbThaQ0qsJNyay7gaJp+tab6ZZ2uKTSmayjyXPMUgPxEqXBdZKFsYJQ44
V6PtpaQ5NDrbCLpWo7szofPaz4T2CU16jfbCV4wnCWweAnQe4E0oXzZiu48Z4EtdXZgVMJaMEwa5
xABKdye6q15Ua7LJCXN3/A1J66elmUibIcsI9NbliqRwagLByxhlvrkVo3mIM0sgitT94Rl1Yjd+
kpzNB+OW0MXZqUWfDi0yxeB1b91ezK1kVqHcI0MqWfSQuaG4Ex3AHZurXbdvv1e7OD9Fl8ZAUHP2
m//1HbcWvOpIyYAnEtgqgOUvNzavBpF0IZ6MBu9Gu5aje56Kbz3aLuwik64TJfj2+VGuuaJzgQvb
PVSNPkZdzv0xrKx8vOLJVvi/duXOJSwstqSjhhnyOZTDzS6JeWL9A89zB686Z8gKUMlvYeHWzutM
4hJTpcdt0HftH53Xmk6isRcZXXTlzLn6y/NKKUtQD4F70AizePUGBhY7Ue7/5Ix+C1nc62TiYszH
3PQCWbKaOnCEulVtWNe73yIWeidPdBrA3IRURfU6yq+B9JCrpRMKzYnIw+erWfUryEYbDHALAqTd
QiEoqFJGNUvhtxGG0tMM+WQn3f83RK9r2o1+bIKmZYyy+IBSpMMwjbQ3BJLd5FRL3BHTZgPDmtU9
l7G4QULv1DrUM+g3umqHPT/oroYsFjlu2aG1i3QuaLFv1ZRMQdBCUKjsWyW3FAWkXuImTn5lza3E
No5pzWmZDFXLmWeLAWJ1qdlBJXQSDUnoJzkoyuLHysCc5C6zilp2PleItTt0Lmlh1/kwxGghqoC4
zJ4Dw2HKy2bAvVLYogC//F7N4p5CDQdlaESI7nyK7nx+iBwUL+cOhXkuHYu3C1trRuhc4uLSch1B
DDpNMl/aNU6MTtB3WgWqW6o1ephgqFuIVr3JZt4cNWJ84mbn2WqsfP4Ji0tNW0lSJhUJ6vkFNr/3
5osm9pXF8GTfxHLPCrF8XZ5LW9yDOksGojR1+I7lnsNjI3kWfumMw3F+O4eeSF//QHEA3ZqzS4pp
LKOQnDaRqEd4lqnD+Fqt4MJpB5FZzVg1W9X11eM8k7VQUjomajfmsMF/7eX/2Kn7m+03zuo9PxO1
0FWpTLSMEqQESBbvBz24CcfKjcbOZiK8ImHvSxgq/vlOrqBocT/OZC60Vco51cpcnaHxvTvt5yaH
+kvVWuxpwDy2AqkXkDFg2IwzOo3NmmPoAAdEC+vzz1i/pmefsdDYIJkYYw3c6V987QqKh27gyDcT
2hCQ8NmeZ7rqIM4ELpSWxpPeTxJs6jBSR61Gm20xrq5atzMJC6uti7Kmk6ZLXsJ3vRCWOezSeAu4
uWKsUchDzpHNc9HIklBFoqGZdJIkwX3vlSLeGb3P0RGjF91u44TmHNHilkOSaVBMX6PItyxOaKbI
lczp77yCBuc9WHMOabYp210w68v6LWxxOgGtuZpOuHQ6T455Fp7SvDiO4XQywy1q45VjuljX4pjG
UQdzoNqg68l8C7vHXLqSs629W7GQqBUCQIiGF0XR37X/7B1YIlCcekmJATRQ0bVGd3jtAlwRXc+d
x6GjbMGcVmzWhbyFzRqiRK3JH+aAtta2MFqlYnaohcLdjXeNg+BEfb+5jRUb9tyHv60bKzf3YnEL
i6WUCrhoeySCjCR35bYCTezGO2JVJc6Oa6Hq5qiloCjPQMFZRM9JBVxi+V0Kt7jQVnX8TMpCx/uQ
hj1jiLyrDu65uI+02O7ZvaJujUVdM64XO7ZQ8bYBCoC3CAdm4zo5GIw6G1d69bdx3c7prEX65xLf
wT9nCi+hrVFN4zqYCz/F/j/WDFaPC9APlalA2uH1fBmwpgbtI10R3OegyZLZSxi9tdHGa3l9Dwmd
bSxGT6LseClkTMZh1IdR8jhmHQHiLFwCAp+d/sRA44sM4L/YxFkBPlhcgvI/Ri0gu/Heu3e2iemU
mAqN29BvD8xXbfUpe52PD4W77L0IM9zNM8kG8W/mH6xeMuCyTPACyhQW/3K5UiU1Rc8G1OgrUE8P
zvBQ2sLu6XVnz0IDw9quwczX6sN6qY66DwXWxVy2XLYaAzFtqWFCY687qnKT67pTVnddJllx/Lrh
zlZv35mw2d2dbe5UKHUnCXR7Zd3DvMDqC3vq0YloerFnujwvrHxfHbYXuRabAziC+aWgawXp2lKR
sqrkY97S+UES7jQAT33DqZ1J86IdiKGddou5cuV2aIZuMAVwZ0zEW1ZFk1jO1J6ZkT+Blpnlwoo6
tJMWTxv7ufIYxsRlAmARWChkY1kCrTlvh7pNuS802TJC4WTDNVEPXWD4QfNQoJFVBwqhRbr1c8Er
SgO5SCqgTxtV32W9EHO0OsDCIvAMh8Ki3UtLMdQXk+2CyRp173NZa2btXNiySFjxapQ4gnS/kFUv
kkura6VvWSvuDC335fiWMtmqM2HTgVyNirE5FnrFr2sg4wRY0dDA7r2spxs0a3MMRZuxHoo37BUr
2I83pj9d9bst0srZni0u44WohZcdaWCgAEIiv85/6OF1TK+p9E1L8Hfwgg5uz+4+39sVY3chb+Fz
w4IJ4LXAF93W6O6cXtT0W84LW8r9ovw2SlvlgLVbgXTTPEYYo3nkpbqSQtWCfJq4H7elN1Vfxgzd
OPXWgW1JWRgZTqbI6JOS+7Q+yMV9Gg7WwL9/vnGrSmniCjD4PyqD+nphyRId9Eh6UaAPknrTftoV
I8aNzJSx464cnQ1p8yd/0Ivf0pZlsVzVYpHzhvtScVXtp/08KyZsHJAwmCBP5c7mFMAVT4S+9H+W
9778M0MtNwR4i4kV0PnOmdtS+F19FWDwab6PjpWd+fm3jSWuRLQXEhenFohMjfA9f0kEnt5KDrnd
WSVwK8RJHrbKG6tKcrbAhatlMQmyLoQqDkOEUV43pOqsxvz5+aJW3N3FmuZdPttFLeUjWMJT8EVF
hS3MwmZh7k6daZt83EgpbB3YvN4zUSKcZOTNzcJXkqdOrWxMkdhSwq0TWhinRi0HVa9wQg0899zP
nxZOc6ydwW2uhSeB3PDl8+3bOqOFdUJJ3ex7hsnw3YD6lkztprgtYuF+LmUtNkBuXMaEW6qi+LxM
vZpyFpqTKYX+4KHoG4LJydiPP9KZndjvJ2crr7wW1F7IW2iFWekI/hI1fKdwaR67HzMyxPgxeopr
FP+CEmtlGy/kLVQjU6uEG4SEGOFwLRtX8CO6eNvYwxUfeSFjoRtSAKQiKcfwD3zk+nJ0hFVz1x4a
CS41PZ0iNOfHOK5I7w8y6Z9kVXuQki3y/Q0xS4QnKysqFV0YoXkLUxTG/VDcJyLffb5vK2MMKPbt
n8UsZy7JXR6NRpyV77ows2O30i+9+5kFDrdHT3ZATjA5TWj33AvsWHcncM6i9vvtvzM9XH7HwvqG
pprECOgicGbotio7WvQHvGKXIhYWl2QjWPVAavvuUhQkrEUCLvDaQTbmOzq7/eDn53u7YnyRp1ZN
TKbQdPQbL/QEszyRAArl3BcY6xSViBEN5hkpRq5vIQHWumrORS0jVD0LVFJMCNOa2tgHsL60SWza
ojE2RUI+Bz0TK11Dzb5VTVe4SYEBZalQ7/gIWALp31Sp/SYX5QPepL7GpspK5Qh/dIFifb4la3DU
iw+dr/GZl4A/lA1Gm9yfqfgSN4us6Qg4KiYJqpg4N34zv+QbfmntGp2dgr5QrImESPcmE560demp
ACmP07WRbSZbVh5CWJihzqB6BdjXhasIeJSYVVuUeN91++xmbqLXfHAVbLParDjaC0lzSH22hTQm
Jc/rqgSfoWyPqEAqmPxg3M5VSNXrvoIH2v780Fb1GMhTTUUiE/Td8w6fCSSJmmP2IwwRoAl+z6kr
ixvBUluvtlj7V5d2JmlhxBspNCJS4MaEw4Ti43cubwwPnk9hEcYyeiZgcUp1gMp6Owahb4roRq8L
O+WJaqWRfBtk+u22zdmStzgrrjMQTCsa5I2aVReqlbHHEbzI1amrt3o6Vo/JBBxSewcjL982sELK
0CbTbMkNnzpQeNPJkFu4D7w5X584sgy7jc5qvgVqXT22M8mLK4Y+BI0TwSM/rDBRRQgnUDbc+5aE
henmI7iWKj6FYPIN3TbxymjYUPKVhygag9FaoKs6QKXL+xuaYRryXi39JFFvtRJ8hPlr2t/X0ltp
HLoILFGfX6rVIEwFgpUigkAlZ8muHqo5J6PM5uMK/FIGO3fkKNctCm6ssxOUB8SGIVx7MQJB/lvi
4nbV2VA0eoGUxWUaITj2u3qrfLpmDrGZBvD/M5x7mZzVqiQYcxUqMczzRbKO7ZJ0fGJac+zB/gE2
Cum+0FPfHIZHndOnz/d2RVvQDYCsMHoPAKBYPo11aRoG2qqF31bXZXAlbXExr7iU899fPoY1UbcZ
M/AO6WqwPbPQGjHItN7KPa9JQdIHSVGCFpsPZrdpCSa0NCmoY1kJ6vsWoPSXoeqdz/dqRe9Bc/hb
ykIptE4iJgwiqKL7+peSpjAQ2V1WSE5VFPuQd0+tpm3VqVYs1YXMhRVOadQrrQ6ZIrU4s5Bm/sET
K3B0MEbZ6Zv4QnKrscEi+VJvBYFrqgFWR6IwFE0xXmMRf0RTPKG3juORr8d2R7mt5q+fb+jqsaE/
ELfaQAfuMtFr1kPbKDXyMkQeH0WvHsyguRdiK7/7TouwcGVIIwP7DhDXXKCYv+PcK0tJ3RWIOHxK
hqsejGFakH6vVcXtTMWWxukneBQfkCB+awr+VJv0Icg4CG4DzHbM6LUelzdNFd+Ueu+YQrgyLd4C
ReyDKPaMnqANQwITUBnulCl9REnnVzPI+yCme7VA37SI33hI7JE2r1VFb/s4+Dn2CrercXISlTlx
Uj+BNH7fdXT3+e6uvZUvlr3QV6ZlfSDzEj2DQKKm8d9vZRXEo7nXQ4U2rsea0dQxPwj1W+BODLYE
r40lAUGFASr1PzCasxf7cKSoNJnvvpQtc/ZVBn73uDCR+wQJjAP0hT2PgU4tcC1Q9IpvI09WdfVM
4HxbznQoqhJq1o2BnI3IrusufdU4fc6qrZLnmq+DU4WX09Afgiz24tYZicoTKQSvMjifSpu4c/Gj
KnwwSGO89eBHB13yP9eTtXt+LnERklQKkq7A8Ba+pl9RScGons2hS/NPLE9LR5O9hpgYI0uW7cCs
N1OhCa1AdX90oYmt38x4GdT6vdgNPXWLXW+tNQH+FAwRQOgRHYPyLk+rJhI4Bir9r4wvR3D33Rnx
ADADC5M9HB+sXaNn+mqA0ROpvRk9rCz3Qvri4uVKzNHojx2N0VyHYXO9N+zCk+w1dld4sAne5we4
udqFk5DqAkz0PeTNCCWNW6i8HiixaozxijE3bK+4jeYkPcY9yY6801DE++8R4cWCZ895djk0eUqH
iYyFLyOTSQP4KZE7VbwrBpCGTaHdiGLjdbJmbC5ELjIGSoaRxrpJZuM2Q0tLOzwMd6AqRYSm7D/f
3xW/fy5qSeSO2Qplo45D6U+Jset4fpMn4w9Vq76QeHR5Un7nCt2Ce+FTN+7M4lrqE0wsMWHhxjx6
lDVMQ9O08osA2couUTAGRkp0t6LpoWsB6+vV2NaM2umzyhYlwQxRaqCbWeTD/dhqr40acCefGmTG
qvR7IypmjTIxvCIbS8eUCtmWFPpW87y1MXbNrXXTL0URWVpFDqhllKnN8Zq4MoWJin6mKvtQFtHO
TILkiDaYHKXowB3l6ihJyKfkQ7fTJHGtlMUpiUADk8SPPUufgjq9i3iRPUSmOlQOkTD9MAnMwkrA
2FVZrRqgt9fMW6+RNSDfQVs5anJ3KvuR3LeJNNliajOvjmvqy0GpjVZOwCeoGvgple4bTYLpjySO
CX3mr7Ip3SgYiK3XQW5ngW64lVBMXyLlFR8CL5H6LzErdkLpv5UgTZar+CCUATOHpfHHCEeOcTSB
y6LkZEwdtfp+dLW+2RepcpL0+rpi5DnXwT+RKkDXhI3k50b+rWXjld6FzzSkdwUde7crhwORsxuj
1F6RjLczjYUurO0TUdSnutCeYnQVKJV8lyip5JRR8mAqksPGfsfKIsOMbkOxOoWB+L0oXkIpfWnC
xu1iM0Z2UbwmCbimZPaVM2ANIomB0TYbb7Ix+k7LEeat6x5VaUQLX9vYvFAOasgrKxtC1cuk0h0A
XicsPCC7fT0MZmgRAthimFZPDOwX+zQ2X/CO3CmjjOxMVd1IiLsPrDEdlnaKw43hGxuHHUV8YWWp
8dT1WWLxsDspbDpMheT1ZXs9cKV11E6/TzrtZ2vwWbkyuzbH14YR46qooWJJlnK7HaMTJ9TulYB5
Vc5kNMUzfKayH1rRH1spNvwYiE/OjFOXiyu1NK+zGs38WksrS26qV0PSXsRU9E7fSse263/kHY1A
WEheozg8tQMNrGbSXIliphqT6JUSTKeoCXaqAZrcIY0Okj49xlNmOmiT9HNlem0bduBD+xB0tZ8X
kStHytOoTy1eMG1v86q6M+MeTN9mcah4eZ0IHVob9sQKNTmwyi6onKrNPTUiV6QJH6OuKx0Ry7c9
y1K7Gjr06KZ94MaBOMDAjJbgBXZaz7w4F06VDjWub3ZXFzqz5LbPLQ2IfUuS6K4PM6cQmu50fX0d
KuNbpBTPjdbctJHJHD0Xh3QsXZZ10W5Q5Paki/6XCCV9V2XabUzULzEmh1htAjBVOqh7OVX3jHcH
M6r8ViNekMd3Q6vVxzAuJnBAi2Mdx9WRsAHsdtTorFwYozMpj1EzelVhOCQO76qwuqrTcN9jIoLe
x5aW9Pak8ms6tFbQ8sepns8p7we7auiJjPkvIQVHRNdOX6TQPfAVy6TGNZxOJUtOtVrd8YF+LUi/
66ME74J6V9axp5ffTexOJOe7yEjvQiWKrUYe3MSgJxrlThDHj0NB9+CgsdQGvcnFnaqd0gpjXo0v
gdlhpPhDEz2kDUxF+FxhQmme8yMHNywaGe22fyHh6OCfAjmN0l9oRcFrn75R3HFDRWMaBtdNyBej
+64hN5J40mOMm2lxagCtFjW345lBo0DPnFxidGVhjUZgjXVq5XG6IzK/Hphww1KD4ud2Y1xVNPyl
he2xDQE2Y4C6TPdoK7AiZbRU1r6S0AQUJQ5vMx49yKPZWEYT4xE9RYcBnAsF0mQCmmVrkXZTFoCu
5Frv47nthlWO84EdFYEbSrglROtsIrJbRQ9csL94YUgfRl07NDl65CVQ1ecnM9MOEcOQje7GyG6T
6IdI6mMyPXakuJK5dBeJ1hZV4bZsR7rO5iG39Hq0QpjMLgYCOu33lDbYotiNGgxUITc9Geww3XGM
8gRXenTdTtNtBajWUN7rIXbQuMo6blF+F2e5qwbtLhD6Hes0C0xmrMV4Bj214XqsMo1dgyJanPp5
UzG/Ge6ICQZO8sQZkOcKJfkwURkTxLj2WvemNwrZU8fMbmqZ2Yqcu4qqHPKiDSyWVndskJ8HHYYv
JQ8mywFSk5kzMT23Gat2WsyvC0zZqszipckF6ANwsBYdq2MwNq8BMX7MFTqnjvhTIGKvN9AmLd/p
0xu814mJ5stAtNfc6HexPFh6RZ0xlk95o191U3mKql8NsD9mNKERCioTzRl2DF0dQ5vjh4At9hO9
P2VqfGfy6iZprkIZ785ePyrlsci0+9YE09cQ3YmKHigigsZ8FnFliZmbHdNRspmCEg0MenNK+Wsa
UT/pmdt196Gi7jQj33d15c4/l6Q3cGWHqBVHHadlxF8bJF5zFDIkANtFDDIUBo7ZEhj7LnAJeBRK
zbSa5rvKkGyuf8nxvRbqdjuEttljfl2jO7oc2nFS2QCNuVJFnL7CxeLxbaCza2G+sUQ8TUr+Eipo
mYmUTLVMtGDYXWo4IQOgXnyPYxW+RXLJ0BwQ0bvSQPa9AqL9DuzUVDkamDsTEskF0h+XDgMGpOZA
JWZFDbPnMWJlC3WUIneiYLDpXpVk8qv0FCeZQ3h6J2vg6gGGPRowlUGirhqDt9csvaR+rjFDoqLg
Eu9T1H90gGUx4JcMeL5Te+qvmECkoQcAjN93JbQTOqU2QKlELfK3qWUkD2Qwr4Kc3OoDdVqiWSnu
H3B1tjQdadfYZfsc1K9hHwLbZTgSB/c0UZyI/+g1UFKI/GaMv8pJazU9dalWuQpDwy1o/AY1d+L4
oQwA54A36PoB8RpxzGm0stZwghbwckx6zPsHKjiYxAJbFFBx0rhTwm+qqLDSnjghKlstzGsaxJgP
Wdha9srGxK4odzkvYO2vTDzIKMH1rSy9/67JoZs1qZNqraVqpWWUpj22uUV0cZ0Nra2JzB56w5FJ
YjXS96auHGOKYF8xKHgA+ASPOuRqT217n+SJl2eJy1UPAaUtVTeqlrvojQVLJgZxI26D8XW6DI4k
svqigom61WtidezekAJHK0C1FWr7IKQWq25VBHPDlDpKYrqKJrww4N6IWd4qNWyuDzY3yZEmuHPZ
m5GPFsgxbd70Hg9g19OfsBdWGUoopk/3U0T3naR6IWyJWjyZfel2fWlNaWYXuLQmxT/LMjfuI2cI
kVtL8cFqg1SQsFDwc0YZPeXaj7owrYTqLihLdxNIE0DNaWN0AcumfWB+UZXaTVO/kvMrDT5KLYwj
KcVzJtXXTJfuywZTK1R9pyN0R9QCXa49rY9tc4hv05zbSV0d8lxzMGfJLvripmxAR0HR1I9NwEwU
S80bWyU4CAiWOMa5zYlVAzxyRuSN5XcDgY2YJG9qy93U5Xbd1NYIZavhi6qi+qpwuLesvyEh3GrT
w8RGTgr1atPKiti3ulfson3GkxLUz7GTBj9r8wnm/ASj5AWtclXk5PHzJ9bWc05bpD1yLauDKsZz
bp6ZIHbTTqXgN/y3EK2VlMfFi27xtlJauRrzDA9m1Se2ZEkAjoCyJaiBCptJ6eepHmqyMQnwnShs
kQQxQErMZoZDTUeKbPFIluRGN7oYQpPxmand19RUpyOILJ3CGA9NlhyHPrjpxtDRhx49ROZxHINj
gBIOK5MjTUu3RE0gzUFlg1a5QS7RlCyyXRDKLsbfOCOJdmWZe0o2HUmvbhzQSvoLxQGDaETTQcW0
zOBEjHR9biKXSPvqRdFDNDiVL4m+hVVdK3obmAQK+j1qIv+1rC3FCkf7JkM9Qj5oHkW52wska9At
RB5IFgmPN0e9t7byF2tZtwuxiwSGwGteU1W58KWWl2BB0xU7K+veiTEN2cLYsx9dNt4rmCY6O2+/
KsSrIOUTM/XqxiTdRj5nTg8tFeV8DxapjTRHwFpmqJnoyamM8azidyRsLRJHzsatWztVBSc6Nzcj
MScvlk1iEA3VLfJycBAcQz/bEuQdiRs5/Kp0eq228sqZ3NzJrjZ3fL7QHxf5W/RikVWCck0Z4MIX
8qRZg5I+xznzY3D59RV5pgBXmVmLIVlGszeqVHN66Q+YZnDm/3zBsjQlT31s5CW+IEqkHR7fd3VJ
N2p7G/v7bvXO8mLTGKVDUeIkTflaNUa7goFt4Ew/P8Y1KcDNyLqGnDtqiAvDgrFbAFkkGLAxUSdE
CoM8M+n1cxFrBvNcxPz/zxYCFIwwq67EJBFAL2Wgmlr5/nMJq0lM0D0r82BrpiCzfymiyZSGRCng
zcNrels/V4/qG/p8gCAPnOxlHrjeCwQ4VvM1G6z0IDlbgIrVXfwt/0OWL2ukKJKGGbb7OFUvQdFb
abB549bU/myVSz9XJq2GQXsY6RDkwQlZcbscYE4lq0xi/GfiRPkzcqVcyVCX+q/KqKDLAeHQ3AYA
hNUSiyeJEWOYzKDzkvgq7U8jxcvg7vND/JApvRSxxOGZeoEWlZL3aM/FG+ObOUaWMv4fa9e15MiN
Lb+oIsqb17Ikm2w73dMzLxXjVN77+vqbaO2oiyCW6B1dhRS7IUVMEqiDg4NjMu/7dMIBh/5szuse
vwwbKEAqbJBjkFtlGSE3whi3cvw9evwhvoSLT0dhUUFDk0Xz3JjAEvOyRUYdl5/SaI/ipM3IQ+l2
No97VNiPvV7cpn3+rEmV6uazHN5GsdEgQZDGXjzLd3WBwB3JE7xiIFZSdMbPtOpvZaN6lFDxSdBC
mwvrgxiCN8aQJ2htgiJPmvZmPzxZeAy50VJDjUvPc7AcpKj+NiADmsFImlmOaCG3hIlXvzSmr2Op
Tf4qaC/Xv/GFK6C2gfI2WpmMulhhG7riJjUe11TmuDPuR6WcjVHMRrWsQGhytz9aNyQ2q3PQ6X2I
E5H3WYlf2Li2SJpbCXs8XpoQv0JK9ubs0qP2jtz8G6y4a03MuQJL/yq9US1oj1VggOL6LeZ84Mkn
Xrg0Co6qC6VJOKPEHsNi+2fTvAkhIbqunOrhZehEgVAxhIUafmlG+Fp/z6UbSA69j072zgem/shB
u7aL1E2B7HxUJxZ2UYttEHV60i5G4sqdwOgvx/YH6Bs4JkLLLrQr7BHjL3/iZXjGT3dd4BSj+xu0
1r6czA9mItq5jLbULn1thRB9qZn2ZTHiB7EV3XCVD32nW5xrgnO+VcrNVYVorUYGH560uaOFr3l7
e92BcKxSpRxIrsjTKLf4fCiZKJnkdFruSAlv7P9St/HcLlXKi7SzWqxFjo1cgr/Z6fJXMjOgO0Ro
2hyhaYsUgGV/gJeOZy6UR1l7NFyNE5DBh0c4Xf9DB/pBTlceGuVTBqOUrSQB2v9+BfK+HOVPptHS
20yCaYBsw0LJrl33mT7/S/evUg6lbmGBhg77IBxI0210MI+Eaxt3Ot8hX/TeUUZCu5JObIfYBJYc
hEGBaWXClijbNV9dmeO06PAyzCO1b1p8prdmHNHvgiLoDya6VcbZ4ztJzimm40x9gqRyPgBOnu/E
bvDiVXSuH2MeAuUnsk6dIP0BBHMabUMLnSgT/OsQlx1M55+HTpnMaE8bIhWfh2xamaJ5Y9wtPyHC
gw4mS+WbA+csaZTPQIK6CiviM3Byf0ce/6F1/ICf4EQDGuUn5jo3rSwFWnwkpJlvN6fg9QfS6SP+
i5vTwAAVUZW7kHRTy2lRuhkHePahfq3YOfhBexGucPXaQxuMXEoU9oa+A1JnWTHNJQo1AP7vzum/
OPx3LOosi1XdK8uMW/rc4SvuxuEL0UeISK+vUqGJw/tRTNVBQ5vPu8ca3Nr+yCvkv8QHv1ep0K3r
mI8Rerlm7Sj/OLB91jsWdcQn0FOEogos0ndtfiOzdqjkvM3aQfwi9DinnbeNVGBQxlWYQJPvt7Ek
h+X+b02APw7p3pdGnfQhy41CLrLfWP/Lw/G/RMjvWNQ5lyIpFKsKWJLizZhA1sAWeyCUBvHwSOi/
+Pca2ze/I1IxgTaGSCnXQKzzGs/M+gBa5YfrX4vc9ZdB+DsEFQvIRmgphQSIRLhFAlETf0IUbTVV
u5t+XEciP/YaEuVDumIOMfeOc61Uw2mSoDIYp15RiwdlGHh9/zyLp3xImqjdMowwQXQOmAeJyN5B
6Tuan2TwCGOsj2fy7Cvgn12kc5BzNLaTKsBzYNTY11F48okAUe8VKHB9TPKIs8I3/7J5gq7oBgkX
BSsUAxNUHuuutwewJEdvcxQ8rRmOHb7d7xswRRp15G6xvDZ8Rv3KVrj8AeSDXDGOt7O3QTCnbs7M
HsshXCGlnwWD3+35PLccG3wrW2xgRi1EmxvxhIaJjqqhguoFSs56mgeJOH6/bu/EHVxbEuUu0E3W
SUoIrHD25IIMGJ5EObWvg/DukTdy7e2KxhnF1fjszvqXUfa7lVO+AgQkk9IPWBGJArQjEX9QDh+K
53nnifIVQjg0ckGQLBFc4Iov2fL8BQpbTuvJfj899lwGZJ6JUx5D6MS6nFIgymXt6tCGI/Vezrfi
rIrmihraOpWiFhjzHbk/FFQr0UBkF5W9uESzhtfJz1wT6gkyhGtAcEqTqIRJqAuqDrwpSexGKOxa
yHmej3nZbzCoKyod6lUCTdn/3wW8waLsr5t0oYp7YCnoIcAGRul7EmD1kvwDMSHzEGMK9G0H5QtJ
3AU9IUYCX+tnzWDH6qua+v08On9iGBsU8iE3h3iSoMDcNyVSGSeiEyUZd28R/dsLoiju+NxMvGVR
vinRsqoudNz6antsqu9NeowNTnqIbXzvO0cZRlKGmTUs+FiqfqtUL5HG43M2LxF0EROeEA0DrSEI
xSmEqVLbGWImMD0rUk7oBvqu6NpLbpJGk1S8iczSRJ+scdSE9eu8oqVyrW+iHLXhXPEbId6V3eyB
k/dgScmNKCCbv8jy4xrlyMyNXpOm3qStX9FQ9qTJrZOteRAnpGC+grlfsAo8W0sz6NqqgWRS/WOY
s59Zocju0pu5P3UCRBNM/VBY2Uk2UNPrusStq0lAW3VLqimq6XSVdVs002e1yU6lUXqamsy2BENw
x3roPX2CslSC7pFmiI9SLPQuZA7RXdZ1gSQ1X+VycvFbDhrGlO/A2PFDTYwf61KLaK2pBbQUCtCl
mvqbpVV030AbmKz3B3RdQ/e3yFcHr4/KaZIx8hQ1/pHmsRqEAPIgCFU4c4PiJvq+Iy+cS2E3DtUv
ua5vCnQ0lnXNMZTLOxmfESxoeERCDkeh6TbDLEUrjNbASxWKbaW7Pr/tJPQLWhnPVzENBqogEnh0
FQzEUf4DhLPTasoLAnjJrqEclvq6YkfBPZrYIK2BaugNrzzORAS9iSViAgidEORG2BzstChDK7aA
CHokdC0mxyXPguvOgwVhgbwECqrgWbsQJgsnyZqszgQlkoivU9wMPWd28dJX6ODNRdOIJOH/XEg+
NRiYGhPVGtG19yUSg7GvMZ6QcVwgD4SEu5uNWiJ4ClPDKsYhCVppdbopBVVCwjEB5mZt1kJ9j042
9AGNMSg5rE9qiR5weeUshNjQedR3vlvkF2wW0jSl0UEJAAtBYLlM36NRtWsDPZbo8J0hTP8HH3+z
HrKtG7QlaXXMXAAtL+V9KYu3eRztr0Mwnr1kReApBJureqlTVc/hCIFGvNvCX73b7hWXUOeg8zCG
bC0mErhRC9sU/sEzSK53s6asLIwoA2OonxSrUxU/kJt0e17TCA+EhDUbkHiMzKiKsChDGr+ANX8f
zmBeS1aVczpJoHppDu+Loew6iYq1iQwsZjWjzpZr5aXvIzR/6Y+ZJh9AxitCWyfhPX9ZLnXzyehO
EgQTqxjrWF2Vu4SyPx3RHZe7EdRthK+W5Q5+s8/RA8tXTSHrodaLy1iSQaeJIcsLlapeqC25JC/F
eK8f2reQvcfIo17ZuQdT4dkmY6FncFQIkBUQmapWwEEQ/AcUq3193Bm3lgWdFgm08/KNgG7WQBJs
HsXKZYMbeue2C6XvkiqHxOaK8Kb1QdaG6YhgCMYdmrjNp2aPudybhvNRmUsF2wp6g0Csg6nSc4sd
K6E31ZzkgpqHdNbRZpzaerLacv/X9QPP8JESyC0VDFxijRf6LBh06Sd8x8mHa3nIzPazMQr/EoJ6
3kWhDFWwEFe+Id0P5Zdm+N+vLPC24FYEa76hg0fyfK/McpTVau0mP9Jre4xvYhlEtmhsv75Rlwp+
xAY2MNThrpLOaNBdhzKDKzqaX34a91OQnTAU7rXf8t38zHeOzI+zgaQusCZKqtGK0BBtCk8Y63dE
dFhzVsWEAN0OHoySBG1C6iUsojFfM7oJ3/+kHwgNYepajyOYsYQAxQzQEPK4VBg5DOwjPpYIwnVL
Bh3c+edarbiMigTv1HS/kFnp6IC5nM6FwuqtsI8VTrzJcP1naJTPMOI+SecFaGpUTo6MyYXBUGsM
8vMYJJknFnPtFlh+EUDRnBwhxJ/rQiBvR0lD2/ew000BTfmagUGLsuEYI/kqtOPFsYVID8pBaIak
9nAqTdT6JRypeGrcFa38TmHEe1keM2ephy9pJj4bSvttmkseCc9l7RV2QtRA8eUgMkLrOXVVJ2Wa
BnvR7lCM8rNTuGv2OuQTeHbCMkwJ9S6IOJiYPadPNVpI9TBaRLz38OaD1pgnpz7H9lm2gTWA4w7a
PRqs/9wSu0GMqmpayX0yg4JzejZ2hI+g90TfOAz7FHdY8ZmDyVrWFpP8900oYoipIkQaMNUH4U57
UwDFQA3GvYejgmwuiJLtP0DE+bZ0Qrl9qXszacOwRilkIJS7+B7UBIjnVJBpCadmL9tgv7tRePc0
a414nkBATAd/wIWO+NqXYBS2zMnPc5/I+rhkfD8KpKB8kTFfCaam0uGZC/OKVhQV8Tx6vsF0RN0C
05oOpZjHsy8/rO2++QZ6U6/f1dBa9XvT6V8wN33i3dIysRDqHMoQi1Mk2QJHgkZTe+eQOM7y0Jwh
Mx7txicRLJNuf6hO0mNuH2XQUuk+IY+Ng9fyqNWYHrH5B4UVsp/9CPpiCvOwX0z8CMyjQr8WG26T
5CkmIZUAY7qiGx+K79eNiuHsQNJAGNzxiSESRsVDqxguC+YQZ7+IX9sEQ1rawVxu6oT3gpMZpnQG
RMUO1hSBH38FEFqN4k+L16FdUgdHQvYVA2WZl+6zxyEgVI6DOx37QIFc3xo/WLnNzxkz+hr0s99C
XZVzImTVnFozCsZ6IKOBbbTrnXTQPlbyYbwl4CewyaIB/XqwcJw7Cq3RhWmUhNkvteKXmM+h3Q7G
90KrVhsn76DkiunGUH7E5Hn/NFvSDjzk39exPXRyKPpQ93npJelBGazpaC6IhoxOzF+uWwHr40j4
izAaSuhjpzZEzxs0lUf4iXK82FkfGCOvXYVxzyHnB+Z1FTIw4I2l7KxUCz1tFiCoQb8nHQHQDdr1
Qbe7vhCWOUO/xCLjRSBaowkAOz0pxCiOFt80Mf9vpf6AHg9bz8QgzCDEdB2M5alAFYD0MlrKMTFP
k8Xoijn18gQuk96y9UPpV4jr7OgoFTZIP15ku3QiN1ddDirLVUkqXmqqgikd3APn9oQBBGvGvP/y
1hZQut0JOcIvGbpYwQ7ql88Sr/7B2FMwe6kyOKhMYNKX6xKCOqoMEQ81xXQrFZ2j5RIGEWq/Cf3/
fWlnUMRON3dqUiDPOeh4nRmT+KmciwjcEmB3atfkUetA1ofJOOhQHPsZJAetDiazatxZffp9kJqI
91sY8dHZb6GOLbgLKitGcclXFIh3QeIpX+4TyD6typfR/NyIflGVrq7OnP5PRh8NUZd4327yOTZ7
oMUTZv1a4I5ol0wMW8FVMENTI/FAApsEvQcqhXwP4nkXE4uc/WfEUWfY1CmVO6kt2h7Y5Y98f1Kd
9ou0MzGVV6Dt/a1TgovI8AtniNS1MAvgJxOR4PWN9oCpOjd80Z8nRz9MAZICrvq0OhjHXG6tIL35
QNrjsgp2vtfUUYomMwsx60VegoS6vXSjQ7kjJOrLTttz9pZxbLFS8FWj9wsjIHSEEYp6NSzQEPBB
kOEtXowaWBJop8EV3T8izJLI0t7hqFhiEdKmLkTATe13PfLT7rZvOc911j16hkGWvDFVQa9lPVWB
0fv1XvXWHXlC/93AyY8L2bb5viDKN3SSlaiY7YClgFtALO6HHrNrBu8EsC3iHYU69bKxGvkgAeUP
OuaYtq/hEQb5HBN3L2V9eleZqYniko+g0CnVIF2E47pWXoUh9iEPlv5kTLfLgMn1SPwk9GjYxnTs
ILyK+XO0SP5azPu4y0BPNnGuGLKVVDCM+BsROGYupUttUnUYi9oS8SiVhK+5lNihVXAQWKHuGQR1
7iu9V/oSHJHYZyIZ9J/my+j4ccUnYvDXFkXtthBaSyIsWNRbb9H0mGFMInEM8Af45q4OeFTErOzI
doU6uV82h6MthFjSauBdWBK/U5B5V71/MPqJ3VttERkTsEzoDBjFDn3itgiWYAWeJo7A+1PbafXd
knlvYOZpAWE4aWhFvoQObRtZKuK0RCatGx5ltPlX86E3d9G4uA2GQ5IWmoKGiemsxMbolHfdoTL9
wQabuifbqmzQPwML6sDdmhXo/kDlNC14Dxe2k9vgUHdiLjWWFCtkjZ32Okc3evJJFe/G8EuTDwcD
bBCY2XYsc7AxzxqkHS9wZmUr8f4WUW3G/6DznnoOR8Jg1MIUzQj3auVIpijQQdHaHYgJMWw6f8ar
sLX/pINdBx4mrVWUXDGoSx2XsdDFvJMEtPKsjZNFo69KCid+ZjyMAGFgdFZREVxa1M6KIRLWINLH
WEh5Wy6G263Wvh9uMqW5rdMHhPl/4ty3gJTT0bM4GUcQMl8eSZ8b2DCuexUvPgPZWBM6PvRLBIOK
Q5erGRY3uvmeiKKNmB9C1+kyBIQiE1OFnOUxvDbctYpXh4SRY9Suzh2OKIhN2k7F7EugpGjXJ9Pi
HTnyQSgXeoZAxRQFaMeMYgBCneUHsensZnqSteMEvgCVJ07K8p9nYGSDN/5TqwZ9LluAXfhP/sdi
+LEzLLK1G6xpVrpGHvMZXZl6oHekxcs3oUc8rH5+4IqaMG6iMzQqxqhyI23H5W1lZlDIJ8UtgvKG
tP+V8omf7iCO8NpXoxzlGifoizOwuDEuYvCdBImeo/DcH2dedZZlgaD3Rcocj29wVVA+I8FbLZks
UjW17iTx51LzThX5A+il6BrYWVHegN+gY+hxFpOwbUtkq8TTjIdh3b/2eNZ3ku6YwqdZfgARNcdJ
sWx+C0nZvCoPo5Ss8+qvIth+lLkMhkU4WUku2guYE6AqF1y/15iGj7YT9LlgEF+HbMu5MS4NNImm
BKb3VlZRvSpo4vvZ+WBZhZXEQHESaSlo+iDxSadbQZRogh0Zjr7zIvD4Sjdq6oa7wZ2/tc6yw1zR
d/Xx+gpZZrJFpLbUnNBZU5UhXrgDdIrWn2E8cGIDFoIJpmn8bUJQkJYpisoqK5BMxeOnlO12fomE
luNsWYdqi0B7jDaq4kG2cD0qsY2EHGj4akcq7tXhr+ub9daDTtv8FonyFphDX6wJ7G0+MpbP69jt
86H8VOTKadbj0M5U/GNFbqhGd6nJbRMltnYNnPIdrbnOnZJhI9VT5wk/VBDCCI7+Uwm6T6WX+Tyl
MaYxwhYRdCCDB0ZyOiRIK+g0RsBL9+EB98tX9F9BbAxSl6VXPrczsu68sgrTVjaQVFBQhG0RhhXi
q6LubKvcryaPIERiBDogsnxfFeUXFxCjh9DZJimd8ZjgcfcNij5fQZBovuS+6WLY7aUCm5zhoMPx
T6ZRkLj7Bx3e+dyfGElhxVE0rn7dEk6yY1twKrNvyksXVrJBoCIPZMoEteqwheopPI2u7KjfJMEB
ySx6c4avSmKDFrYGKaAHvRncdYkzegnk8VQHyvGq5qXo8QxEF/ya/Yt45E8PcKwK98f5Dqyt0JR1
hP2XqwlU8NmpUlR3KcDVOzd2W3c3aKx1YlDhQj4U2rWZHdeg4Svu8JriOCbWu/fsY1DOvbDkFpxo
OM36afk9dPhb6RgivR+YcSGLu/ZxKE8lIBclzhE+jngoQ1vFkG1vQ+cURKlOH5RcLmrWe+VshZS/
ims1WwcLnrFBkQfk0CuKhiLe2IpN5O80MFKDuc75wEwZ+yBbSPwbRMeDfoxqcQ8Glx6BKBmXKzBD
POKRlAU11KRAvG29tIFZuRaHCJus5nJ330EpBwmdLHNsRezuEq+upB+yXnEWM3E5lwAPhvKLSphV
S7YqKMRizqY3bTlDhFr2tgrJR8mrYrSooRSrpw5vFoF5z8EXIzZATlqiu3yTaK1aNUX401ftfdpV
u3pEWmjuXGghcwIfsoaLrdxAUY5YhAp4KHeAQojnZu0AjWPRbsMb6DXa+rRyLnCmtWzQKJ8MsXsx
7SKEkqb2SW4exuaZ88lYbwpot/7eOZNyu/oEobMqntHMRygXQY3YRIRJGowxYpBYJszzWY1Ee50f
kvThOjbTWjbQlD+e+ilvw7xffS16no3HGpRNZvl6HYO9fwit0NYGKLpxpZwRGeddPYMdr3eb9X4C
4e6/Q6CO1hq1qgCOzNnvER+qeu9Nq8oxArbJvS+COla6EUJhV6xm3xLupmxwTPNVKPYGXrYQGvSu
L4f5UdBeiSqorpGUyvklJMyZMfSoXPnDXILE1XQQkDuN3HJ2jfFE0vB2wISFAS6vi0IruI7yOYua
2c9m49awYHPlKll3mSKFDgj0vCprxMM8oe6tWJwDzHq5QOMXvURI6VhYJmXySVwbYRNKs7+GNWiz
9QXUgempFa3W1vL+U4r5hZawUytgTwkHF7TgnO/JuunPVk/5kN6ArqagYvViMPszlFe13bxTXeuh
tmVXxKwW70XK+KpngJQbibI0WwwLgJMGybRKdOJltZNS4yyMEUECRkVKHhebflHXRg5STUEbjx4C
FVzoRqXfo1nlPrFCF6RGQZLmT5Ywca42xgkHpmGSETRRveC16wpDqJu4wwmPZRBXq/UIVfYl4tgr
K78KeyFlBlSrlAviudkEmf5gIhvyPhHbekZAJmL5RSTmmt7BaBoQyRLWSQsB1uia08myLfEImXgI
1DFPY3DM6ToQWjC7inmgWLyMMMNpYcPQbWAQiTSLllMys1WIQ+IXm1hHPB8Us/V9APX5UKT3a8yr
1DANXAcvIFhzkAehi1Rh1kfFvMBFNn3iRWvo1qsQhFbOMXC2GRgyeswgR4XCCeWK01HqIz2Dhcsn
CFEh50dkAb2idSc3X1x+fpu5rg0e5SmgXjSIi4x1rWBI13V9L4Gd12zM/XWvz10X7SCQIrbG8s0j
kYFv9MjaxLyJaNifdZBp0Az7vYu0B+5blPTkCmjZ4kBc8WB+I2J9maOBm+utzMWLD98Glamo7QyR
snddSrUilrCPmFlArla4BR24XzgaND7jysvBfu0i3X3gt1RzPqBO3j3bnG2JHhj0FM2+Ib8Uyx7E
z0X/6d99PF05x0ATjqKWxPgJs4hybJzY1ZEWjpwxEPhVPPKLr20lcS2bFVkLaGbNGiuCINPq/wGx
Gg+QbPEGMAqRYm3ImSOULdFNctDd7CiB/oaUJ3g3Jevpe2YpVDyXNIKpxeQk/M1Ul+C1+85UJ39g
IomNaBJpRQwqmhftq+AJmPOVmAhOA+nrlKEY44NdFy+0YPXWE98omb4ZVToVw4oWEuCUF1tlKy0G
Bd4/m0Errlo7bZxsWZGO4SIH5sy5oZkLRFSAgQ90LFiSSW0pHPNaCgoWuK2ReIT65q/F5n1AVmS5
BaPWJpZSoYkzwGowE7er5UqN3+XPjTzZgwIO7JOUT5xbgXWZyqoJM4TfMjS69UxAtjqLG0CWvY46
p4xW0aYrv3FOORPl7Uo1YCUWXVVAd+UKmVWgEP2uKXEKT9fuM4eQkSuOYnmtA/nP0uegEsdIn3Z5
g0r5r6isRzMTW8Q94z80dZGE9/xHaDZZdrkFoxyZIgoJCPUB1koxpKiq/qlGxbzTprvG1G6zjFfE
YG2pirkCkCKriFvpx04zi/qkJANicKMHqb1V3WbqyrlaiXHTG7jFoDZQnkqpWoQexo8xcrFpTi2E
M0yImkgQ9OB8LLI/F1jkbYOhTV294EVvSznM5R451L+5wlIhIJP+pF1FcbpmF3u8IiFzA1F8tzAc
okpAPHfNUlyPuUqcpR7Xqx1KVgwlWp5yHQ+E/PeN/8dEjzHXIiJJuf4VzZ8VHuUx78+n7hcxL4Zx
VUik2vUPsa4EjVhyXCAbAnMl0GKTkJ6lwitMMyaTqMMIehPSNFDYktqvnG/PCDR00VRE9BOb8LJ0
CsxIzWiJ4hFPvNhZWtzMq0vkLtXJFlIyUOst7pJ4UG/a/QEwefFJcHx4E9Ohd2HV8SwqEjo/DqL0
qT+Od2SoZZT3qj25VeFDIxUNxrx6COOpuX3E04F4pCR1qpFHfA4ppWZ8LobUNhrfbA4jupub8Adn
lQw/eIZHBeL9GhvJVCnIwbzFWO+0Y39UCTmDoowl0q1EFyDk5etFZkvKF13j2ArLVLYJECoYzjs9
k+RWhk+fpUOSzYvda4tXhmXMc0gM54eqDnSBQS4PiWA62S0NSZ+VnYrLWIXQiWFMq435p8SppER4
MnrwQwzW8GPEv6mHZCdE4U05VxDYUJXnJpLJcFm60zQUhJK4+4vzRRnO8uy3kd++cSsZ5FAKucRv
+2NKYkb/2xkiFZpMRtYloQzE/pUkfaAsY36qjrrf/+IeSkbMrGtQY1bAz0Pe3xRULw6louUhvAEG
tDXNMzKncQSvw8VdhXt59wcXwRkedTxWa9S6nAxOQDTZzupjDHXJ69+LEdedIVCnokjXqMsHrAhn
fmhfoCFnj+HojMqDMezj6UaLePqwjGgEiJgz0XV0tl1UalaxESG+hDWN6mJL+WlKzL2hPmVrCf08
nj9jZiW3aJQ5QgES01061mft1MO6Tw7SLem1CW/42cC39zUVJ5ytjLKOtdDVrFaxMhkqaWkmDPu2
LzQHPSQH0uk+O4021l5d5M4aNkEyKK1TF9mToKmtLS+lNxYdcqSlieldOFwdesf9rJc7I8WBDvux
P8Xa9LWUzMdC7yM7XepfdZpjDiIsXAvNWbZeC540Yt5xXgBvToHQ5yhnoqwZTuCvtjrrJsIoi4O2
O/gmUb4xVTVzJTh2udF+QXfR1RX5qcl1dGy2422j6c9dt+77uFhvwPn3GrXZz7nVRDuMS2vXjqKb
lMKDIbbTs5GDZT8V8iNi7OMyiXc9KCjc66bKevCc7S91GhJQ6dTIS5JmSMIlnfozlGmgFIELEdSi
tnCfj/vrkMzTgdcH5F7JXUy3x4DPLGuENl1QPk120o4MYMQ7kXvM2Va6waGi2UmcV0lcgaPZopPs
IKjrGR4ZOxR31e76klg5G6R0JYiVYPCYNHqfO+iyN01MzmBuCR2JQXKTQZTuwfy0Bk1lQ+7QKwPN
heqWrIN3iHNvke9Dn48tMnUW1XjsllDNF5CEQICzMQMVYRTYn9ALepzQwTV+ur5URniI3ksYMZjA
tEsin0auQyFSDZx98UlWO0yCNRzvyTRJTE7CqtE8hZQstZmLIRqFYRFn5kc7gShcx25cP/3dsJW4
E7iRvl9fFNNWSJIPw2ekO59ubwoVM48iAbbS+uUeumO6s+7Km2LfFD6/fZCVwcRo6Dsa2ePNdV6F
KdS0hwwn4B/KSpLBRGOVw0/QEwOgDWQLRu1mr4hDJlbJ4hvdaQy/rvKPTMPgV7j+2Wd7XxVliVqb
mlZLVvV3kIK+7fdsFBox+Aln3sqoq2GezXpoE3w0AQnnOvwZprkTR7Oto7z9L+2D8pJ9VLbh1GFt
JC003f5m153u/iykhqYaWIZAI2CYdNOxlEqzVixwJbM6g3v2S2dVHJfB6p7StxDyuf2hCbhTFPKl
CAt5JXrqLyKTRVhj3tqpXc0p/EF1hMmLPe4UB/nDL+xxsz4S626Mv84kYx17gE+O6CzfCm9E+8zq
RF/UHf/pxSpfni2VOmqTNEPYuAEaUrK4xx0Uokt/3EEtwYXqqfWr+EAhhOkidd0EDxmkVi9e0D2m
ZOVGgEuuM5QlhPs15dGQMxFMiJxBVg7xHi0tNcg1KAuRavCnpX2aBdFPQx5nB+vhBev7DUHX9do+
gWK1TCAwGhGXz/p9bfEwWJ2YMHFD1THugnuT5qGLFKHoRi1eQAqFqSExflRFGfLpTfTJGJtfkjGh
rm/1P9JBOYHxh3MMmJuI5AN4cVRkDekkZaJXoTwrJA4RwYCrJXYfvlx3G6yonPRO/UagzpmxqJAe
UYFg1I2bFZ/FTHTN8Lktd0rDS7mSY3NxrDZY1LHKBlWI9RlbORFV6PE5b7rHQnytwlOZRODzmoOx
2ElTMFSnRd+ZUepeXyv7Ct38ALLdm3M9Yi58MEMsdps5f1O54LYIMLFAsSATbgnTMuk8TtvKVq9M
ONUXGQ4+FmtjN1gW1YIBmtpMbYizJBO8q2t+k3aElQQDvGTM9ANVHdbTewtIpTykojTm3gAgKZEl
N+uNeVQOH3lbMQOtLRJln8uKSGsZgfSf2ub8c1PbbA/8G5vlVLaAlJHWZRmi4A0bmZNnNM2s5lPK
Y1uVWYcOLhHZC2gHQt+TigqWJUsi1KlAIaBBUUOQF2RkzDHQ42xv5fLRHLXXQSHSssj+OlGVQnG3
zb/3wgx19FbFJHx+jOvpTpIET9PLr0pp4km0Qna2/1wYlWVPlewPujTZ0TBatiwvqhsKk+CWVVpz
zhQrtt8uhYo6ZCKogbHjxV/qn+IwgDj7U6mc1mVnJE/F8Ov6AWa5Q4zNYlAefBLiRUNMPEfVHKr1
AmYaTN6h/QxjjtcRmJfxFoKKEAfIRM9d1yx+9Re6w9CyTbKvUrD+Vb5IXupFru5dR2REiAaZ8sMQ
l0KIvChbmPTOLHMo0/m1ZKVOmw47rZ6eijbaZ4P4/ToWw7bPsKiPNSvrEiKBiP3rlMeiue+HyKsb
4/O/Q6FSS6Gujr0SAyUe26Nqzd5itrYKveo/gSHksCqhFaZn7dSkT8BPgY2zzH2a1pCzX+2h5qyF
5X+wZe8olD1Ms6VG1TAsvnRHkoy52/yabcK7YdrTvnriZRoVtjm841HmMDRaNI0ZWdWOEAaU6B2x
vCJYPwuPWVAFyvfY1W6y5/i1ccZdhz4Z5DsfVNAklI58C8LKoD1Ze+MnOgCtfehUHGNlHQ+0rqB9
RVHIZCpdoepxOJdMwXYsB/158ET8wDRzzPvGrfbFffSDP+DIeomeQVKXdqd2dV+CndpvXcknsyj1
99ZbHdVvg8gVOVMNrEZ2oIHexYJeNFgxqZtNbKsU7YQjXLObj/byMgTzd/kToaQwXwnfVpxBCFnm
yFSTj0oFRmeg1CVXZLUxJCtAs/VrFB6bubZDdL7KyMfJlX/92LDyQGdg1AWXywYpWGA/xx9lYqef
tNdop3qEbWv6kb/Ir8OIAjg/pc0+SZudpb5jnsAnWDEWCdan23nfOAXqaJjjq/YaHt4dP+HF21Xi
DTfRntUQWroZCyUDCcUudyHuKVSHankdnb/pPmbkTGuvUXY1FOp2nH1mOtvNeinPUTagHDUKrDcH
n+qnNgTRyLrT9+VOvoOcD4TcbvNDcqfyDJjYyqUtGYSdW0GJiK6NtumYpK0OWOnODKRjdRrtH32O
uQ/CZMbL7LGe6TCmf9DeXk+bPV7SvG4ncYEx+dkjBn3QaGM51bPxqO4Hn1AOp1+tL/FDHvCuzf/i
Ft6RqYM6GWCwU8UVj4kDoSEJ9xqazsAUZJMWO16jIutbIsohnUxIvKFR8dyUBEXpJBCVwnYb7QgB
3F9jioGWUO45eee3Bx399bZAlNFMqSUuiQibfX2ZMVIVO9LnyO4/x597ZS9Zbld8MzJ7PhAtthzs
cDdDe6Pq3OIJ4z0BAp735VKXkDhNWbkSl5vkSWiLdfQzGkSwyYefu7A79KngImftpV3zIE2oblTt
L5QJ7sZY/ck5Q+QjXmwH4UqBACc4Ry86SgqUbtNh/pNHFCO2NEwwbGGCGUAgtqA+caKsmdlMsKd+
PRV9fteu2R+4+Q0Ena8IxwU5J6ia+qFW/jAgdhBL0m2eFbdxVryuOq8vnlHE2K6IliPM5B4t4xNW
NC/TIzJaq7sO0y95FR/XDrwyff25q+sf9chbJvOG2a6Tus4sORcGEXVwpM8kX3ITr+6J4zU8yCzc
gvXBm3Zrbasl1+WzgqctMHW1yZYqZJjaxga3imdCXaGJbySUwfSBR4rAdD9bKOo2Q3Zyydcca5yH
N3kCU7D1+/gzKKa/jaf0JPHmYribSrmgVRasJW/xNc2THixedlNCqvq2RmvK7eCqKBilJ2U/9DaP
worp+t7PhUZ5JGHJVTEeYLSG9XXOTmK4N7hiOzwMyt8k/0fadyzJrTPNPhEj6M0WJJvtxzttGLL0
3vPpb2L0/WoKQzV0ddYzEdUAC4lCmcxoytpKxGaKBnrxwn4rGJYLVmMOy9paQLD8Zszzx4/BP41R
ALztEnEn6DOx0u+hCTna5M00Is79z8ETjcGTSRRnU5iwJqlN3Sysd1A/cTjwyDnhHxq/W9HXYx02
Gnd06EEzzMeeaG5BW9Rc84uM4ujOOkagV2sOHeepzPloLEVN1fraYPRwjFDXbanNSI1bCgLp19fI
s8JgSQ3aiUHU8M38oCKjFmHk3rRn4et1K2tZXmClKYMdGaleTFn8jv7yXIIRpwNyhLvJVW1pq501
T9+EXB6Qd92oj1faxRLjhHVl4AGlwlK/iW87d7BN6BOqqGV7wb5RiPktfFCd3tVsRXPqU3f4p/OM
5iFQaagmpvjohi8itngAt5jsw745TiIZJGHbRtkjlGV5kj+rB2BhiAEOqxOgIZiJ00YJCtAXGLtw
it44n201PljYYD5bWKZGgmoNDoBfn4wafI1tCQW3yA+/hFJ3NBvfxmiO6pph5hN0Y2t2KqTVhvMr
1kJuc/ErmE8q5mhn6zr8CgUhN9QED9EpfpHusp3iTtuCx/izeiIW1hhgKQbfnHxqbegLbxTPpV/v
BI0HLatYebHCppTrXihGK6RW0FjlTEgu/mQ79XepQVTJkQsyhM4MP/2rkRbOllpMdB8paQ+qXpjv
v0pf+2O2z7zxrv6RPMqgQ+a2RqzGu4vFMiATq21WpRrORPIj+qzvtS0dFxhe8x+TU4DTmzc+w/mC
bCVfMAPLbGWYE5p6X1S7WZm2Ma+FbDUWWqyJHs/FOS/MHnPOEIHaiNZZlF8TayR9th98+V+ugYUd
Bk/mxBBCjcZcciR5dVFAt07ZqEa+4xyy9W+kSZStWwZnDf37Yj2tqcz+JCmo3UCd0SeFZZebcFMf
oJaXmFv5CAWwrcybU1z/UhejzCaCxdlK0hFGzc50Wm1wC8UJ+oZw1rbu7RczzB5WMjR/M19GVg2U
kDtjQ8Xrccys0+wWG37FeR2ZL+YYZA6MVIkSAa4RpCAR6Ir+Vmh5SeB197vYYJC5scoYUi9Yku83
djqCaHWK7QmD9/Pzv2weJSqgigpoK2QsIdRP0gGZbeQHB5eS1Rd2/YKszq71ggeeOvrq1i2MMVCv
TwXYzC0YQ4rUHXr5pdTjF86CPng6us51PEAh54EOdzRM/u7pMRqWB1Cexl7l9o65BwnwPji1JDxj
3mbTcWXPPlYqGXvMBo5TqYZKpMQenYSJDtUTGGo9c9OekGHggMXHZ9O7LZM+6JG0R3X097WNzawm
Ut/EnnEj2w1WVm+/Gt6EKmXpcWV/PhwrxhgD6746oME/mGJP/TTZk2sc0IPzdbRRTqOnire2D1jB
WGMAyhf6qUDmGNsYFsc2DuxCi109EjfX3eODBzJmGEgy0wIMmxIW1YHXrRxDu1R5WX7eShg4GrW0
1wZZjL1GeYvHZ6m7H8fH66v4WEhglsE4uW8lGCIV2thDgXJyq/vcifYQPQVRjJ3dCnvrOdrwAieu
8zGOjlySnmcavhDtKaJ9pMb9fNe78Xbapnb6ylnh+jG+uDoLFb1l5QhiYk/YBudac2VQJQt2s6lB
LH5sz3/BeMSzyESGvWkYZVkY8MDXprL15+6UncRvc01GqC8caq/5UnzhLPJDAP77Z1SYzgPDakWz
gIaYF++gp/Q9dJCAoEyXJP/EU+ug+/Xbw4kxxUBHKcch5nFC7GeUEaP4mkWn3nyY61OsikRtE06y
4OOTkLHHoEfQgBvKEgBVVLyANmSBWA79xtjG7fVNpJ/l2sIY4BC1ymgKQ469NOiIPO3D8dNsRnYo
PMjp41Qf9fH7dYPcpTEY0op9VWSSHnta0VRk1nQ304uMFBXaj4f0c5INrjA1Till+7rkMf585Lpn
NpaBl66cVEylzBGOYQApDt3NjzXUIQRXdaC2fIdv6mab9Du3q49zPN5Lr4sIsgLTkFh2OJBoc47u
MRXsZN8p3qQNidHWyo+z3kUZPnxZvLExhIlqKQbHf7/tFEFUUlkF4GQpWO6NjdF5Ebjtt9JBcEtX
fJshVbuTXB315JzMn8FV5V7/0hRFr/wA9hWn5lKt+0aXeKHeu2Halm8J6n/gj9A+dWrDC47oh7tm
jTmhvamWgdYB0wstcEJjD80dm9uw9rGOSN3nsqkWcy4HYfLDrB8BOZDitpPIVtHEa539rTHZ1WPm
RJt/Qp6FReaAClE/y5MSAVdbxP5dE587FamZWnoe9WAnGKVC2ibhZb7Wr6uFWeaU+m2nt6oVJp6S
2u1O2iL5igbz5hhu0Yey4XGacc0xx1ITSm3ECBCOx7HcWZsCIWdK+meoA/1FxzfPVZjrPzDntu8R
O3uR/BbqN4USED/miZ3xjDD3/eQbk2SNiGPinfRA5VCzfYwLavhqoH9jdAu4Cu9pT7/JxyOg0Tyi
hr4R9jFSV7OqhQkwJkoTxwhf6p5341L3vmaBCSsq8KYGbVjFnnLTucm28gz37+kbPmYr3w/bZT0M
gtVVVlhdp+KmgCBJn9nxo37KdwIknCDBXdhUu3NAW0RKxI1mS+NfMPytQ9ivX8DmuHVRjBp1RoTR
Fj44DOPpORmtIwiESrusgrvreLnuMRdjDILNuSxHgSnh6WXGthZLBNO4QMvddSu8JTEIJuuDVWgW
EKysMXFnYqLXKjc9HmBan22um1qPszGk8j+HZMlM4tIIMKiC7UuexZTkjZO4gQsujA24uurIRjyD
082LtHkLZJCrHoUYQw5l7ElFtM+NyBEi1TYDjTRh7lxfID3DV44DOxI7FXmRmwpQq+w0UibdsfG/
WArGi7qHZuKcvdUIdLGXdNmLACLTUD/N/T7yxKqz5fyHXh115UHRdEfQ3jCcQ64v7Q833eXbMfil
jjkI8umLsoYWUPmNatZKdxhDsGPSf+eHKzznZ5AlS2Xd0kDV5onJPik/i6ZXl585S+KgF6s5BhVb
jIBCRdEr8Uh4bxdRb2l35eQgW8OdauesiFWnFhI4haUOkZdHmJ4fQGU2YwpH402DcfzCYFCjDqU5
EDMl8vw8cXDaSBF/noc7Vbmt1cfE4I3u/uGm/uUXBoMfZtejLTHEh4rT+rNlDC1pzPTsh9OXsDHL
TV1CmFLobzAcd2tIqacq2fe5Eiaee3K+JdsLOGYC2puNLPbCI+VJojP8tC1SsfXtX7QBrr6SNLD6
QNkcc33sxF2sF/XUNIDmyaZkw0gq3rSHx6ki0Kbc1QdoqW7Lu8jpCie84+XSP3YFvl+DF+PMyfe1
RqjMuveheZTvJAcTocLWfKOUxtD1s8NPk2+rAeH2OK2+WBZrZgBAL02M56QA73AnYvoJwpD7fjva
2U7wqHoUN2G2Hr1clskggDVpqtLquJh+plJBDuX2L4ZbPpvoL3jIPZ3TrMazx0QXijTVglDj5TsX
Gsny2C7kluOlHLdhExQtOlG0yACGxuDQbTw0OW5o5+h/9ZB3tuzF3eAbjdZoOc4k8lmYb9doV0jn
SfmuJRkui02gICXSA+O4lTqOkygsGgiCiiFxhNLazfBMR8co1/NIVdzlv6IKWc8eXLxSYZ5D6Hvx
FTmgW5pmdt5WoFN8Lq0B88TojAXFaYBBojolXRJy7nqOuyj074s9lvsqQmWo8zdzs61MwSnC/2+6
1t/PuUIvlIWFrpFzuRtwPcnzqYad0tNnjjQ8bxEMlKDPZaqyGI6SYKBeSF5L9e36Hfuxh5BZBIMa
oGw0Y2lAfmUM3AEt2sF5dsrN+JjsI6/XiHoDYhLKz4e4fR9szC+0ReT6T+CtkcGRHgOHnVAj/uuL
myF9jpuIc6q5Psggh6lkXREoCJmtJMzIkKE8nOS2VE5Ho+xf5Dr8DkFvtxUqd1R4gifrUcUvlFSZ
nCetX/iBNOOhrMckBsV5CAqqBoxX1zfxD2+vix0mrBjUWdd1moCMFTs/Fgc/IdmzsjGfdWgzer3d
uuqrcYfeXoxaIH6iNPL29Z/wh0jj8hMYbOmH1i/VfvAh4Ar+I6rY61huSwwvRc6cl2bhWvsALFM+
Zz3yR6pXnceIKGiYDr+M9kTFrvhvdc7VoDJwEvVhK9RJkcAcvRqQZ/EkMDrxrob1x9BlDxlMido2
SIa5Q8mr7M5NVp5GaC13EQoCVsVpMJXp9/j4GrrYYsAlmbQ2zMHdhFJe7xQNaZDniIi4D48yiCwq
T7D9bQJ5hoIINek/l3fTUSZ/oehBXfPa72AgqA/AX9Mb9IgcqeilREInP6A/BgVMXvZ8vXx5uY5U
Bmx0TcAgEGpt3mC3R8qh8dMWpLtveJ+Sd/IZ1Cl0P+rKWIq8rvw2BTfS3JFE310/cxwbbJNwYKWD
0cVi5BlS+wp5r21tjTt/CHnJMc4nYruDQRWPzjohSrwJ/fPG4adARPGIQqzN27Y/JCF+uaXGwIhA
e66zAmitn07dM8SNTuZjEBGdaHvFxR3rQu3yv+0iAyX5JFZ9aQJK5mZnTJYt+Q+FyhVoWH/4XdbF
IEhvtrpSCYiEBnuksidyShTFNjY4aKKtnZJHX8Ypo6MXwlvi8Dyf5ykMsOSdGk5Wg8CvKCaSmhBc
0QfH4Hce81bJgAporetoFvDyan4oBVE2BbKomT3FxDqDh8dRUhIfFAgFl7bloKn2+ofk+g4DJbNW
ge00wxtBIQVmIlQ72SOBBZbo1tU35ad/TRpcPiqDJ30zWgZkprGt7X1R5wR1uMa4u74qztXDNgdr
RjuoTYC0quz5Ho3YJU/w+CwudG+uwDCbO+0Lw9eLFnhV9whPigoi0i0o40Ll1EiVaI9Nsrm+Lk7g
x/YEizFaLqYI9w9meEksb6Xs5boBXozAEkCj71EUygEJduUmvC1vm5MsgBmxdxUbD3+0uBnudYO8
FTFAIqlD0FSKD3vlmymAYk7gTtt8GKb/PV7XGRQZxLbutQgo0tSJQgaxwqcKofGiBQ+jgZd+VZ/C
vC9I0smbPlW86wtc31GwCqGxjip6sN2IiVYmg5IgzAwlBA3ohj/R9rN3Utppx5ffXnX9hTlmtakk
FJEwvoeUlFqr3qJDHncADxzXX0ELOww6SpWUIdcIdOxfxR83ybZJSBDudXCe3dLmMEqjqbXO1BJf
JOgeJKnLj59XEXrxGxjk7MDIKOspjkPY7ZXhuTJvwkLgAST1wA+HfGGEAUgBU/FhEdQ/SzTRVjRd
wZ7BLkzAdkf0bbw3dM7zjv7sjxYtETP44I+BKiP+vnglx5NSV8IoRN7Ua3e9Wd7Fxbxvx3xnTdK/
eecvW2z+pq4pgR4oULxur3vaRsIEpeTR456hMZc7zrj+wS7WmCdXlCTTKIJKD8/KTRs4tBczcpE7
rr8YNng9MWk32xCMAwsrZ53rp+JimImQMF6naLGPZf58i5g7zaNpKt6pWP1yoLBErySS+cil/v7l
Bt8StFCBQ+rip6lCuQ69D/OU2ZHJS1Kv7uTCEnOLzlkhxlWCrma9/BqNp8rYJfU/hbALG4wfou8+
sfxooq8daRO/ztvEg2jgUXEhfcQbm1gNgn7Zwizi7ztnaKkQaAJeGZEGAebuPmhGu1U34/hmmZgT
Fx+uo/LqtbMwxzhiJoDpEQT3eDT6pitVD+AgcK5buP6BDFYer9X1zko1tFNVwkuqf2r8z7r8+bqJ
9atlsQrm8pxrjM2mEzZNrDfmvvFCR7kPdpiDoujLp5HjbRpztTRpWMiBj/R1I/enXpZjEhUJ58Os
lwIWa6L7ugA/Xc5nP28DelJ7KMmg3xgECC2y8vF5yJBTS5zAyQ68TDnvazE3id73gpyXWFoIxjXR
+iH7TybUxznfi7eBDDxkuJj7ASStyP9D6yXA9azfSveU+kxy5e3o/eMNudhNBibkJhXMWAfgVklE
+iK0jepeLAT7+sKUVXhdmGGQAo1fYeyrgFdB9CHQk4C+tzFuFTk+h7XhmNp4iOMGwV05NAQv1Rk0
O8EuLeY7SHge57n9VGUQjpQV80xJ6chg1cfOb170abCVUDiL6gBqadm8a6pgO2fRRHIFc0BdD4Eo
7bZO9dc0tU4g9b7JlepGSYqT5ad2ZSZnQeo3GXhiR7l+tOYg5yyc80Hf06gLZ/UhjIURfWSyq9a6
64J+QsaZ1+nPcc33/MzCxhBUaug3uFMyS3NNwdyWYbs3x4GT21p/CBoamlhFDGiDpv73g1f7c2qV
VeFjcE5B9y5Sg6Aq3aDtH3WO6aVoiVKS8fa646yv7WKTOXaN3FVC0WiRN2v3qXGqxhdL5QAKzwRz
5gwt0HMlxcmGrEFlK2Do1q34UMfRyDnd675wWQtz1PCG7qR0xJUyiel5aqS91gUcJvT1S/Jigjlm
YyBOtVLhQs7L9MGszWcoIR6msTo0+niIFPEpEC2Oh3O2jy3xT3Ftqb5uoJzip96YWXupmYk0GJzN
W29avXgfW+MPwf6QzboMJuBMAlcdyPLQvAMEsb4qifCQtkj0hMOrb4bnMEdqS5ZRni5BkmzlN7Oh
nIdwsoNUfhhAMc4JHXkHg20HMPzYaHWaXZPv2mN+SwdgeqIS/6E6olUExL68MJm358rvJ3EwMwNZ
L3iS1HqQ+rDHPIACw4/rR4/jrgb9+wJW0FsA2VwJzxo52lf9oxArnE+6Xl9ZfFK6zIWFaJCGUgkQ
ogqHeUO5NopTupM9ENohU44mH4tUzlSQ5hHdyJ4IeuT/tkAGW6w46IuigkepKNVmxm4OXq4boMjx
4Zm2WB+DLE0mm70qIsnkWw+FeYyNV0VqSTu+hcbzdUt/CPR+HXyDwZZUy8YwKnEKVU/+QcXr9UfK
to7e0Tt+KwhvXQzKKGNpVkYMlBHGW0V48rOjFdyp82uCKWrOuug3uLKFrJyr2FkD1OaxhZQIllbA
8pDohR1uDPThQqJF+UHnQ1N74CnNrx8xC7OOkJUCYTdzxEQr1owkLCKvbC2nGHpbkffS8MhZ3voZ
u1hhzlg+12oIhqmfywMH/dgTOqWS2I0TfDMml8IHdy58va0NNDr/tzbm3JVlAJmFEDceHawQR3Ce
R3aEEWY4DA2fU9vkkbjKdLs+fseLSeasYcI9GvwCLlM72dn0/NOAIf/N4CWfRAi6PGcFEV/Te5Gg
+NFsraMAuCHc+QP6Zrv2I5jzKJhgfRQkK/KGvb7vQOaWQW0KVFD7lqsi805IdM0WcyCboOwFXchh
y55s2Tb3xR7UqhsZ/MnttvBypzz2oODyoRJYg14uy0h4Y6ArID8Xm2lbnikll+la6MobDj6huX3f
zVBjTm5bG4XmavsfPZE503ofaFKi0KcbmCyGs7ZpvMwLdiZ4q6qNDtEGbmmb4xJsFV9U6iEqZ1hs
HaD/DPiPHUwUoaWr+dZgdtTYXV8i50SrzIve6NUgQlCH2KiRiJkJEGN/LizOiV6Hxl9+rspwwcWV
FmD+MClNE1mX5h60XSTKOmIJ92H7PM6v19ezPtxyOcYqA1FxkdX+OKBOMtja115BV57oguRR2lYo
xB5UPBr1TZUT6XN5BtkZd7RldT9NSMSZGKxRwdj6+1IbtW/q2ID5ziq/qxW0cDPBrsTy7foy6UH5
cJAWZpgdrSqlSerIjzwMRW366TyVT5Kpbiu0PeGdQ4agc68bXL9LFxaZfVWCUVVmA6A84dB5mDe/
k9+E75lMKJuE4bScBa7Xzxf2mEugbGUhrir0PNE7Lv2WgUqNfrzsG78exftm9O8L96xFiD4lGjYz
w+vG73Lqn04bfePsIP3F174Zg/ZilqvG0Fdo7DiJ+2Cbb3xHjc70aNN2d2Eg9WBHLxyjvLUx6B5b
PvjPaM8TqLU8MFa8I+24/VqCq1LwRg9+w3mcrl+kpg5/Az0ammIZ0CzSvg20FrcaTqBFoi2VuWyJ
+tA5xS0ybB5vuGU993UxyD62jNFXxrzDS+N/4ZBdl86MFqtt5YB0pUS1Qf6SJq5+f31v33t7P37Q
XwtlH1+mUWczKDro9Z2cFSf+SamY3WeYZbBcczd72pn6rOJqe9mpvfCTuMlRVOJd4euOdfkdDBjE
Uj/OY4FsVQTyBFm9DSbeFq97EcR4IPwGCTiWDdi3VHxVKNzimQlelSQhVnFb4hFyfUPXX7Ow8H9m
mPAg1K05MmZ4TosNpXFttG9fdMzRCXZLokcfKRXpu7DTOCdzHUwvZhmHbTFAkYcdXlxWJboj5lGk
+TiZX3vVU7uSYLjO5qyTfpCPjvPLIHvJd1ETy1Duog6LkVYwcPZf6FSb5aXA0n/K0V42lb3hhaQX
JiOAsaTDytSbIUenVeleXxLHQdgbPpWSRB/Nhs4K5bu5zHeJNt9IucYx84db6LJzzC3UD9BbMilR
AyWFCDLSYPhk3IsbxW4Tkts8v+fao0dvcTV0Aa4g6C2iVLAPv6mAlMjW7qCu5ogHPlXD6rNu8aXo
Ji+MBbOZ+2KOtN5kKl5fjnbUm5tunm8FXebUStch47KPzF2kZkXUzPTlkZTovohfCu3pvzkEc+8M
0VQHc0WxEc4gCi2RRN+uRp8HGbyjxECG0Q+SnyZ4CsfIj9QhCR+Ck5VA1nxw0NZ3E1Te9XWtXzYW
SN519OJYFsvvPYJTC8IoKfVAaWOKW0q+TVXNywnFFsFDQg1vRb5E7+oBW5hlPlhedFUzt4jTq+Ep
UYFKLaYONV5mgWeF+WpWLnWZIKGnapiepOpF1O517idbT3AtlsJ8MsuURDSfhvTa7J0MCsN05j10
DAyQ+K9NTITSLiBrLhLxpTvIh/ikPV7/hrxVMnivqGjCwHhH4g3qY41J1eGp1ThB0OpRvqyRrXCU
vQWpKhkXJsgIndxSiGVqmELQSGdyW9Eo5n24TRa2mCcHsk5NOWC8F49U2lcvEVBw1iBht7z+DHrc
k8HBjvXM7sIgPZMLnDI7TY9DCWNHg23dgPzcDW9obsaAjjltKgw2/1YBXFhkYD9FMUKqJaCJcuPf
Rdtk3zZ2D1kC9z2Z9wl50BeDR23K8ZL3XVissimydkwoRMpCcQBlt6fU5Qa1b+e6M67PDCzWRn/H
wg4YqRJRMdDxatzUO+0LngcYAleP/I7v9ctsYYnBkBbzHUob43RPe2ljgToEg2MQDI7fi8O8PPL6
A25hjcESyNNp4PIAYkHidiI0+woO0FNzVJ4iLnXd6nW2sMVAimBaQZoj+woOjQyywI0zpvrm+nfi
uQMDGrWAEDuWkfjvdPVz3XZeN0vnNuKZWc8JXpbyjp4LdxCTSJiGBu9e1fMn0uz1E1Ksm9xJ9vKz
sTV828KbAtmg2yaztT2SYDGRtzk3L8RzlvdGtsXviFupRrUU1ZQwIunORGZQcOez/2Ds/6Y1n/MB
3ycIlta6MsX8CuIslKzd0kydIOcValej/MXGMhhiRTJ4/kMDXfIQ5v6KMbi74buVkdmTJsylzS5d
VuGAGRP8C//0QgN7GmR1QAYnszOplZ7qbSfjLEzNMU01Mki80aP1C+digW7wYgOrsSvqLgpw4VSZ
4hhjKNmhlB1Ev/pSxT2PVOwPd/jFHANafVL0qknbnxvX9/obUydhSaiLVI4E3izFpgO33U3p+fZ4
o96Dpp0bmq8fyMtPYNCs0abMzyUkpCBw+yON3NwZAWjFsX8Ot4Mzfm7B+iDz2GN5RhlQA51qp+g1
JkjyRARHgu6MPVqxFd7o9h9O32VxDKAVhZhkk474YXwNHykzj+lAuOAHmu/+gsti/fBdjDHQBgnW
OtJanAxJALOf8Tltv17HTo4Btl5lYNxdNul7N0iHs5wLnhwMT9dNcD4MS8k/zTOo5EMLKWbr1poP
QXhvZDzqLZ4NJu6J8xFdfR1AqnGTs/Hge4MHHg5adRuc3HT+bq5V5m0eg1vKmHVzXNKxz0EOj0ZQ
hJ4cFvG+i8TwVbdKDbLVlWo5kYbnT2Bqzwbocog2J+7k5xbywXmbPshzkZ7AcfBtMGJUXwyzcdDe
fVOVVkMq0ZCI5GshRJihXSlNaur0Q3F//QNRJ/oYpf5yMpMBqLoaQNcetiiPag0xk5ro+q7VdgMU
k2vobA8zBO+4etvr7dYX4GVppdM0l3IQtfzMF0SHtrehcOoPUOyct5qrkva5/wHREy3DezGw9UPs
JiDAtq8vnYLCtaUzSCVmYmL1KhqTcQnYgYgZHHyWJjnq1qdU5IWtH7VPaN/+YskMRGkRFe3U0PjU
uOo+jZwQmvCQmOnepg0mU8An1txMh+kIRqp/DMMu35hBrUjyuyZUQGyhCTSJ9qaNd9d3kncWGKRK
U8TjSQoninXBDvNvMq/BlQe8LDWZrhhtFUQIv/zTjJfNvO1J6TZHFB4hWMh913AQheWTLrpiSkW6
nsadCwJ+DKfGs/7RuEf185FWnQXHzEjCYx/4qNrwu4+wZGVZ2yvWEAOQwTn3mn1uwXOX2fXWfKRN
lRjr3bdnfp5+fQz04pnsSIfk52MT1VjtsK8xZvekfJXvOnDjNpiNxLxyKdlRB1m71p3d8g7Uc1mJ
Ap21+4/H0WKQaFT9EVUzBA6VltldjMZVZQKD8n2kPuXt4P0nj7WoByzislIKIUpZ4m6NjV0soxxi
zc51C394QP46dRYDL3I55mVdm0BWVQRpkiht/SY7DYPkgVL5ZvAHxTHNEeieNZ4aV/+U6bBwgUOe
QIcS7e8LTNowiNIBl2IY9MSoHgf9nAsKqAUrDoqun/2LIeb2lYsgiH1KXJoqWU+yWYzA5RC71zdz
/Za6GGEu26JFN12X5LTxN/SGrN8FSecMekqyEVpytYnpsV1sfb9u9KPw5vtxvFhlPFJpiv9RHTcu
KCftCksk1V1lR08Wmh/S+x2tfxQRMX5U36pN6DZbqQPJYOuEXnDDe7jztuCDx05DNqdIcPYB+i8a
s3jL1eRoar1DFQ3A1ujGLeaVDDMvOF/4D5582QfGk8s09PshRYIiKtu72ocOXCJD3j1Bx4UfnKLe
+DZmmhtr4Q56KbzZ3D/A08U6c3GGSPTPfoaxRO0BlnN486voCi/ZvrDp/ie76lWyx2f1a+0Wu+Y2
u0HM9eW6J/whu3z5DcwNKve9OkvJ++WdnNsNpuXPoAF1UCkm7QDZXDpexO1yoU79MT65GGVu1amK
RisowMxBu1x05LPxeSlXC218Sj91Wx6hD+cks7PkjexX1SCgXosssJui3u6rnI7fP1zjv5bEjpFb
2iyVcQuwUCFKJBE6LwvthM7pn/XNdOB9tj88hy/mGGyay9IcwhlRA+g2e+AFUfcqLQKf4w3iFJBh
H0a8EcQjVLmDV2uXvoaca2Y9uXH5AQxuJaKcigId6VOl0qkygzT1NogKYokHIwTbQskLXTgooTGQ
hcRQlmoa7nJjlGyjNu1Geq6NmQTNnWx9V/Auynl9gfT0X3FTjQGmqRs1Q6UUNXF6NLJd8ybPR5PX
4cjzTQaCpDRtLGmgGxmi7V3LSWHwvhVvHQzOYPRIEWIDySANtDdCfxADFLqb18CSOHjKWwsDJm3X
WlYQAE4t4bMQvI3cgv3q88qA0L2uGha0bllVR/BQJ2Gvg6ukQulhBoljBPnBkvTRJnqKQdFlHg1P
Q7dm9RLA829mzTYLZ+ZEIKstX4tfwRZb1KHvc01FyzKoFo/zEazG8W3zI+5tkKk7+g5MP+K2QUUp
eqR8frwOOvq5WLdcWmcCIKXqLTPTgWZhLLq+fiqSbZDWm0Y3vDDkpCCoi1+zxeBMiaHISDGB1Bom
FhB3kTCYSCfyDsEqfC7XxMBJmvd5HVGCnTyF8gegbI93SRE7lSOgRyFBRxuHfoq3iQychKAbDUoM
ZnqTOqPwl9R2nyig/s5lZxxBpGdx08Frl95yiQya6NWoxujlp5V92mRviO83BGi3oWeBvs6A8J4d
vG/HIEsBFsZYe6fNlIybfKj2Y2QcKzHfcEKINXhZLoyBFwGtiZmZ4G2n3fie6mov4Q3twJJLMu9l
GVkqEOvcq5+48dNq7LI0zMCNUBt1EVgo0gmoSw8mYuV4sgWzdJJxGwdfVDCRCNJtAoYHw1RJIwik
7B7B62fL0uxe34S122n5U5iIJkoqyU9SnMkOZfJR+2L1kz3Ox9k6KFVIZCm0lYoXP/IODVu5gax4
pXatSlsR2l11F7gJGqn9m3ArbrsDr6LAOTBseaYys2S2JGoMQ4IqZFjwXh7H3WC9mAYv6b1aylts
J1ud0UtFn5IZLqV68Tf9Ow1qVEw0Y0q7fxK+/adP914fWz6YBSVFrykqCyKooX4yI+qbv9B95hyT
97Trwk6jRlmsq8jkh8cqJZTFsnnKbPGtfcFcPU20e83BwjPH+W/LY2AnCieoG0ko1pd9tdNlZRvl
gxfmZkjmpLtJJ2OfqXlGRJ0nIc6BH5mBn75HzTLGVKuXt/0mKKZ9UOZuPSvb6+tbDYWXvsLAT5tn
Sin5EybSXjEISSq7fZnvhwHyj2O3qd3xvc6moGh5Hz61AlFPPJa/1Xfc8hcwOJS3Yzf3JQhg4a0z
lBMFi1AiNcv1HcyS2EJCOlxjwsn4UZP2yUeWLXJ4x3M1w7b8EQwCjYWPO8vCi6AqZ1czwBGeR7JX
dOWrmY73qQ9at8B6y8puZ1Tll2mw3EGtt1lsPhWtDAnVHNTzA1iirn+d1Rf24mexvBV9ZpmogwIY
VW88UvUQsAZgM+Rtw7nQuZaYsKhU/MQMReSF4l12X24yb/aqnX/4C3YMGvRcCYpYptEmCyMpp2Iv
dEiOkvPl6MSSwEaNpmouFwcHNtgJKC0QMiWgcgRZE7xUbXGQZ7TDzhroEBSeht07EdK1lTFRUWZ1
gSzXiIqURNfJABlhEnXBXp4wY19V/Q49Yc5Ylq4xVrukqV/V8jlO0x04zXaQboMkRHKWx8jFhKdT
Bj39F4lUmh6QalScpoT2x1wcUoQiojTumzk9Dqa0UWAhKaDoIJRIszXj3ZznZ9+XHbQZkzBKFbvU
2295ZpVAKYUEveUm0zZHg0xW9wTsUa7RqnYtWq6iKZmdSME2jWTMbDVZYScjOCnRegWRcmUgcyVt
VX/qiT7HGxBYomqV3g+6bMuDtZkii+eTPE9hwLdWhBmPmQieIlevcWmdZ2MCDYjyGYJVO99CMlxQ
w21XZK6ClkVbyvuTUSQcdmEKP9c+KgPEgYwHOU534oH1aCTlbL5KSTCiFmagZh7Ij2MZnspC5a1d
XDWrm6Jo6JqiGAwuj2pSRjrN08a75ixBSjIB2766UQ+899Af4sCLJQZ/LUkSAiXS6Xnsneqs/zA2
hSfdj/vOaXbVbYbeWYHTkkYPwsc9vZhk0FZNU3WMfWQjwgyjci3ucn4QtO48/4+0L1uOW+e5fSJV
SaLGW409e4pjOzcqJzvRPM96+n/ROSfdYWs382UnuUtVQyQBEAQWFn7JYIvYTT+jshZiWXR8OAWl
D3v5ntZLFC/ZEV4b8GoXhS6exTH+U8rluI4AOfKb0Jm8cBNl9scwItkePdRHKltE183t22E9RDiL
ZF6XijEXRVciX1CKm0mGvOhQpV9vy/iXi/EshHlaqmJeYQAKbiBxp/1Qjj9J02NXpilH8LR/m50p
/dsmkcv9ZHyprGK0U5gjYFahHS3mv49wcccAWcHZS6SN9IOW2/i0ff9yD57Xy/gczMLGBSF+4LnC
jboxtvFH+yAdjH57Z1dtAARKRNOJiXHRjKBBMadOCxHQGqlmCTWmbH+7LWBVPS4EMI7LDIygn/sa
YwuW8VsRq47ZDfs5CZ/+mxjGUQlqk4SzhPTYlA1WHH2SAXBocW3clnIdp0qaDszJr/mcjMsQu0ox
BzpaOzl89GAgFkq8ZUtz7borPGvWjKcyyuWe8mJul7fb0q+tgEpXNYoiN+g/5rDyUpGarFQw872x
FigjAG8PBDMuc8yuocFLfZ/2FsJS9z/KZc5QwSy3LFkgV/R7YIULr0Leo7BAFQQoLcgi/PKOdsYP
nPVe6SazXOZM21QbMoSdszd1T5HxJiW8UOkak8xIYC6dso1jMR2xsARUgeiJBygZdIHaIUTvrPlA
R6b/7+8MKlKTaeWTKDhLxkP3gtG1mAg8e3qEYtwEItUktgyftqoXLx0K+MmT4eSxZbo6tpe2gaH1
i4v+Xt3ai69gnHYakVQXdXwFrXREtrpPa8u0VT87yRadgY1oj0fXdn03MStnfLgSjuE8RTrmmwP9
J0/WrKGCj2550K/CaLIvMWr3PMzClfdhZDL+O53zXEaTEaYD6/sqBz+w+aVQZ/u2fVCj/y2OYIQw
ZmmIc0pME0Jk39gROOvRM3d/gMSmG3RLDmOGU2kSnUSQQzE6xX3qlrZyP9k/AX6Cw710qRJcyTN1
aKqqU4VlVLXOjKpPaHeg+KCBVZxsOrApyLhraT2R18O+elIXwhiN1MMBdx6dBD9lzQ7sYGCnaHyt
5KTCca1xFsVooY6flpoZs5xVrRcdo46OWi4LTpwHp2kyUcFN58Yv9Dyzl74HrrdLntPG9MJlHA5V
TLbgmXvHJG2CVGSU2mUa+krefo4KXbSNotnWzXQawaY1hmViiXG8WVK5ciYZw7DVuNypVa36XaX/
AypbT8mDd5Ch7k2SuERCg/tU7LO+303D8rakzUlRxcdYIJ07xNEBA0Ofp6R8zOrqKNRIpjXRi5IG
j3E2D07cVpixjf74fpBLeynm4BQuUfwGku/nJIoHpzfj4LD0mvl5mukq5bDBiJdBuAvU5qRWHfpn
UCRzAkE9JF3zhPk0NHPfgwqn7t/yYdwWQXrXqpnXB72rpouTibWtE+FVi0qnlTrsW9I701KMViyP
d7giiWVM8mjnQoGZGq1mK6PmqOFylxqtHw4INgpDQAkXDJ/RlB3rsHkcc8k2++VlUbpHHP6miRXQ
YNWVRcSgsOoFnjDqnbTVj7qpuEn91gb5JmyfxUF7xePaJpjXXqQ9+JrQAhQTP0bXjCOEWehOQvai
BylAWVGmeHMjnWRZOcnogAfjzxFjsO5DsCKTuvfFLPreGqHbZNXelEzHaHExKONWDoAbqWs7bCsL
D2xAUpNPdHvUbMZ2l3YM1P2gPDXSp0lb7LEw/CKTocKlpSMwlULpIKmlVYa6pWWHCMNEMOfVVjJz
WwOv6ynagj7Ovt3EZWmL8+LG5V0UmM4wN9uqnh0JDM52lOcbLdC+i7Pipl34tQGLihgkOKIlM6zC
RN0/xOzNVjmAz/SuiVDRNXSrU1BkK4C+GPPGMgO0qS7a5OYL+inmeIP/tarYfFna4r6Lml0QSEhN
wI0N3VOhLnhrywg1wI600TOwasjdk6LVFmaHOVUFjgldxwCqH/moxXa5hFbYt++tONrBYFhDE7q5
jog5hPuoKq/QQ8PuVOMurxG7dJUnBYDJmMdomR61OdmJQ7BvpGbfzDn41vLC6upkW8kVMLJN+JJo
2oNqjl4iz6gLhN/ECHQ14uC3UwAW3OguSXL8mIkaeugL3bsMWptByt2qVw4qIKpuLiOLpO4KUXXi
XmqdOhZAhWooTrK0X5OpeZt1qCdy4KM16cVnfUQ9vF1ENKBoxIuVBciz3lEA7jAE2a47DSN7K2A9
3tWm+JoW5td+0ZGUXBQrU5dd3BZ3s1G5Mp4OVoLZVWQw97lOQk8Lph+NZgROmy66jVGrAAtqyjbJ
qh+12r72goLxxsJoZzXov1TJm/N2H3Y1VK83hHs1wRzkcAQuAPs6NlPiFTEZt6JY1G4bYES8VgPJ
XsgY8zI8tGqHNmEhQ/WidbMKjHLtRACVE5LJbxNlV0fIpipZ66ml+aVSpddEjpt9UZPSwTiSxdLl
j8TKsDFKzS5jMMEr6VRZ8xjfDWi1S5rwWxUImwUD5JRR/EesQS8bdz9KVdksikAcxSDImM7qocnH
wm1NZOW78V6W9IMud6Itp7rbNaXbjdUmjs2DaJpPs1Y8ZnEhoulTppPHvgaZ/DbK2oOYte+D2Ane
3Gc9CCPnZat1yWOkJE7V6ydxELx0Npe7qoJi5or6j14X93peunIXe0XYe4agPIBFQXNk0sGGVS3F
TKPJFwThuxGAS7leBmNbommRk7ShF/KtC5SJPkQpNUQ5RHi5RLVfCjW8ZmuLbeLMc8R5mVzlhxCD
gHEXtJCqoumA9eFTLgoTQRwPrWogVhZmWHJlkwmKsavVeL906TOMiSNvLYC8kMeicYCaJ+oiYGla
ivEcRLQGwrmqP2ZdsLt3KYIJPyYxBsy1hwhMr34d9Njq5KccoLokTx6aMt3noWalke4spfhYqeO+
SlQ7iw0raOQvphmJTicZ8MwyPDM6o5fsa9POVgBmh3YoQH3Yv6dD9qYM+pMG9FalxdYIV53NhpOG
X8pS2PXFQ6jpripnXoAm+C4ot1FS3FcNMawye03DdCfqp2BpKcHmcx/L/4A4zEsieScLYIOKVO92
mHlNdPD7GatsiJSlqJYWOOPWnV3KHPFRUPOVxII/cCRX3ADz29to63JuS14LcC9PgomZkKNOa1D4
IsCd4k3Q6fAIRjNatYK5CXmVedpQHtIg/DEEI6+3+LqK+LFoRcKrV0b96mNTLhRbimYRxQeqBWY+
2oUASskQyerA9Poy+EEyPcVDAmMbNKOevUFASUzu0Dh0ewOuwSLMVzAPRSMA2q1I8V4CHZDTHapP
8/uCiY+Jg6Fo2rZyBxeZ7tSF4aWesP2fE5VUuqzoukbw92pcIBp1x3DR8HJCmxiito1m8OYfrprz
hQT2aaGNmgI/jNlLuANtocgPxVL/uL2JPBnMc74owB4PKllQ5MvabgID0dh8ui1hNT0DwigNt4sE
RjZ2ZEOfVIS0agCHe1eDHrYDD6k1usmbiuF/qS/eIe3a25ieYlrmMTstn3Ov39z+hOt6Pj2ri09g
jFRY0iKPS3zCnP3oANWa5W3dvqja1y56y7vWTYLWLfQOgfS21R7+SrgBS5FVjKv8eIJfGMtcgMZK
wtQKj86VbO5/lurKQ7tt/OzI8wr/stSzNHrgF9IyPKiToYM0ahQyRpfXxwEvxHybbGZ+gWD1hlMw
Zh31bfmaMrdogq4mNTY2OFLoTeal35ti26LY8kgJc+j0ysxtnuflcZj8nIfDWVVeRSUgJxKBV2cr
eKMeEmMUsdZ8yKxweoAT4vmY9QWeRTDbaU4A4Dc9Ftg4+t24MTeGr8PDoGEXg2lCN3zWwXAARmIu
kf5qZsa8WByTwKhUUihJAslKBb2hFDrZEwUPz8QWHQzn5PY2cSUy/mZpwBVamVR1lMpRp2QTNc39
YmAEN9qxZZNsu5ncY2gIHnUEpWax+CcS+95qKsHnmAxv1xmvVFVDoKnUXlHyf6LYEcFu38ph04kW
CeiAOLc5aRulpVRbwUlrOSHideMV9ReKYSC9YoigfmP8RZu1JBXLaPFq2h4Yg4S9wGErbwMoY+jQ
i8QdN4Ur/0EJfC3jcimZudVbsxuNFk9yT1okJxKDHMz/3d4MCi7dCk8So9moSCXabGCNeKN6s0sB
lmAux2BmAORHZ3Fhr+iIfL59susWe95YRqnxyleFXhcQtAjtwzSp93k3csqj6/fNxeExatyhK1GW
q3jBssKNbsk+kCP31H4SLz7mzwKqbmFuV6fUaY7FkcfR9C9WdF4io7uqFkVFIOAE512z1ezx+4CE
B0BWExg1chFJOvl/h6sx6krN6cLnGyApHA0Ru9q8Bkc69Fpw5W3xw/QL4B95M4OvaQ0YacyrRuni
uu5SKI7+NDhodPO6rxh/9vC9/R5gYHHnjofmwdyJHzUPYZNshX94pOl0C68eIZpGSdoV87pRSewy
wHDoege5sMWl3zfZPgAm0dCRfOU5g1WVvRDG+AJdnOZ46LDcchldbd5neDLeNor1N8SFCMbox66M
poaKoBo7Ydi1kzjhUcGo6/RNOpLaGlrUr2Kv3Vcc0atO4EIyXfyF5iy92LVlAclzLSPN0dKsJWr7
CrfJYP3JcCGJsXxR1tVgIpBEOXnnI/AjsENzNxz5hdrV2+NCFOMAUhAIGh3dziqWALNZItfQykc9
VTZyUh2kCPwy4F8aOaHCNYcgtYsLsYzhC1kopQtdIQn65yIY3otEOmVIs+nl8CmTkc9Ml6dU7E9F
3f7oyLxTg+QlFjKQtdaVC/JFp06QATfTHZnxRFZKVxqMx6iO34aIPGBMqqeqemhFZfF2W/94+8W4
j7jSsjZM8OG5uO2GwSGJ7LfAI4UIySsJXgvx+W2J18ASZq8YH6KnfSENMkSihL9A6UEe/Kxucr/+
RptWkw3wSQK3p3n1xayZiqKgtH7d4tCYjaQXCy6GQhneYkHZBjoBEVw3bEW53GAAGlSxwZjWuuX1
MFGNu3ZYvySzbQ1LJ1QdSQBhTA6av+SI58bPxCl9yrWEVg6jt6NNtuOHdOu++rzkD6u8sG9DHPMx
zDM4r3D0yZwsltIBEZIoGByioQpi6dVSeovYev0oidbSp7imtGbb94Ud9SiN5Mo2hDaqibSLol52
Z22+B2nUqa3Ug2Z0myaNEqfsRIPjmK7BFlRDUObSwcymX4OcgIoQ4y7AYeXLxuwnV+33U6N5kog6
V4g8b5FZcz2jS0N6va2b1OVdndWFYMYa5qAqUzOi4UOneUSsrEDlVnqpQ78lg1H/2mz7Ro6gD9qx
2lbesg/Qj6E/1NufnCCle3tJ6zHJeU0s4GkKMZlGRn7b65wPlnk8CnMaU4NYLHPBRM57ha5eKxfy
mCxhro6NPOkw749MUHpP4HKHccNZ1ao9X0hhbuapFWIzA3jem9HuSECsBH7t2oo1G+3n4fdmIz8N
Lk3ABdBjwTJOXOgHFXDjGA3m3tZGoql1DVVR0SpY3c/H0B2sgbYHfvoDmDtPGnNXq1U814NOl4vA
ElmEfXwYnXfZQuOlzescXnVYF1vL3NZdJZexIkBBjUDeTqaEYs1BbEGNqPNavniHyFzWupyOqtxR
17gFX/wRjJme5ol7LlxmNWa8WBFzO4tVHEtg5FqQpxXt+LFAHiZxlLfK1e6Kd/qgFtCCjZon5zWy
nqREjlBSkfq5xnIZdWIOgN3S9YWb5DUGw0xp50cV2UnFAzwcW/sE5w9ACeYgFD6vufMaQv/hR8/y
mf0leR5LGibLIB8EthJP+FZ55XeMlVdP8x2cm+rPWPu8L3bhU4BMrtWDgYwHI/gXZ37+CGbzzRnk
LUTHR2QHY5fumn16wNhRO3Z4Sdn19NfFdjPeG3PBYzGky21Aug8wFpi5pccR6FiaVcx5h7vu587r
Yvx4Vk4qkTscbuvmp+JtKtDgbdo1eC8kW7XLJ1SU+KCM9ezEeY1smSfLwqRAIz89UiGzo/sR8yIf
CyfyABY6Jp+RC5M92Rmeuy/8GIp3lGw7doRujCCsIZz6PPA3PqCD0af8rAHn0lo32F97yxZWjCUk
ckDdXT9/Ubq72HwlxqfGKJxu+MS5SNY961kU48clXRCTlNpo94op21Zrl7g/UJS3o728+btk9MXx
sX5czo04CxCTUe5GSkTc4c4w/eaDI4Zn/+uO/Lw0xpHPQKzO6QxhuX5aOn3blLovpyoY5aJvt3dx
3ZGfJbGOZjSUYpFgebTbi47dVX3ZATbWvy1mFW9pIjRUJWRHRekj1rkIaedc1gEQxIrAZlh+7rbd
E9mHIyoJ4QFFecUj7pja6JV/42Z21vfyLJk5uHjRkAanB6f4NNpY9sIJTdK6u+zGQ+41OzqAPfys
PXIWvO5kzmKZI5zk1OyrAWJ/Uoy39AIBPxgNGUXY+VJbaMIojrzk+loezQDrP5DWoqErGOmK6Odi
o6slwYO9RhA3+3i0OOOj/AXzagVLXNAKBgvxUUylVFvxq/rMpxha8+QQr0sKcvsoPrEN6dUkd6SW
kUdTMA7R1nbmPvKAIu4RXsngdeSFrGsJikt57BstF0LJDHXIa3fFdjzFu+UR+BVb2/DJtdZ0+DdZ
THw8ytEULwq21jgmmKRW+LFpAzl41BziK6iDga/Gw8yuzs9snkNYg9f+Jps6w4tjrZeYGhZkDx7Q
UN2nFolf+hRoYyt6JHR8BRdGyN1bxsGWkWxWJt3bztN8Q0CyGcDafb41BZffxc9dIaO4U1lKs7RA
mnzU/EoBdwBgT8jAAiJTWKIjHf9Ae1aukN92lTFSYZK1VFcgU292tBFCbi06OaJZjnjU7SKX6wZp
IMO8PX4TyLhbkehS0wQQOAKS7AS+9Cl7zbaiq7h0PF9qhwF4owVfxEQljyv8qgNJ0n4TzsRzEkHW
qqM57h62gvmlG+lEdthXbspm3QuAol03MJ9aNNleJ3NRiACyxsUTJGs40AG/sT3tjLvFpeEj1wlQ
1bja1QtxTPgoxGFFipK+RoD/nm3j43keeaG/BK74uriUYJmHwV65Vgz5QiYTRILLVp8B9Fy8RUWj
aKnsEvNJ00JPJty026qWnkWxeYDWqI2sLbCbCD0IXgO0Kbt/HUt0SIBE0OOFcCs3F1amiJKCVL0J
ZP3vrkYP8iIzVaysqcfKrgTttRnE94gQTr1u/dTOchhbqLVKLXRaruuC/n6Ykt0cv3Mu4fWdO4tg
ND4ES6EU02fqUH8MbV828lsuIdBXPHEDWDKPCGV963RFMU2QDF+BBobeaJYlwaUPQs/2syCDkAUz
fVFzrhU7/9R8/pgzxG2JXd/Is1TGcw65MEtlCakT0r+1esp00eFsJHX11xZ2FsHoRCT0WtxN2Ej4
rQlzdsPETndgCsTj1BedOPuDZrh1AzuLZNQjijR1MRqsKpKzZg8cyNEMh09KEd83Cfmfe7eoayRn
YYyi1PPcYTwrfR+ZGxMtI2rwF6jC3yQwPqpY+iRT0xLLkTQrGZvHWN+X5Eko80Pc157w4/aJ8TSR
cU/LoI1xB3S5Z+TxZgw9cUn9YuZ0vK3f2edt+whGL6KSDHOtc8mAFPp6iLM9ciS2hCFLjbQt3BAs
3oAJSqp9e2lrZYjLrWSpN/KlaA2dWhltBK2QEsLgQgmXJzq0wdA2PYNod+Syx6yV+wwZiFAZkyIA
nVGZaEgwigQEX5BqbmhgHXyWM7dztN3P/GFab+nFjbbQP7i4aWB5ZX0XohkDR7zQRsUI0fTiJodl
L53oGFUaEvHeD+ubeyGLsXSgopMhDT+SI6O88zDOYpPb35ocTgw1HiX6k9bQVTd9IZMx9bCs41oF
wQl107o1Oeb+I7itkeg2NmDLcTkKtOowL+Qx1h6HUojp51jjaOtgHolsI9xGXmyLxpaOuKIcvcmw
vS2U/uatM2TsnwglCIhUyMyJ7gb16DXJay16LaY+YuIkZ4Wr1q9SZBdUFnhH5qUiBzOcWUlTI0m6
b5SNWSZbMfBur2g9yruQQo/1wvrjaCRNk0JKdDD8s1qCWXrDf43wlsSYn5QPNQlF+E8TuOQeVdYM
TX8y7wJf14zzxjGWliXCUvXqR951cAoQfWNcXw5oTT/ue/iWZoe6ROVz9nElB4NjOgulS7/YR3Bv
RWZeVlCNZKdbqI591p7p23n0E09zlKfFRlNIcYdk045vDLwVM7YXqEOZKSr2FbXt3B7T8es0Gjz8
+arunxfI2FuloZcokmkiGZyu0wQmVcni7OG6CzmLYMxryUF60AkQIWww+2yzbHSX+DTP0dig5OXc
QDxdZC7XQazrmpK0emjG+JaOSGA1A1g+yunp9qo4cliymFkvp9jI68ULyuZpjgtMnVJDTOZI/+Z8
MFYQkHA0V8oGs546wCgVdYYOLOpnUXnUmpfb66A6dOX7zr9v0ofphYJnYmAuekx/v8YrkLzMsoZ8
FFKnLc+UqBe4JYlxfGGQI/9EPlwSRV8mYMsDrCo8UHxCq/t8yoZV87lYGuMDx1HXyy7D0lI0pWXj
ITU4MRZv7xi/p4dm3CgDnMM0pcChyf2xmPpTM9a1hVkqvAriuk9Hzwv4SQCj0FTGVHsgOLulafGU
RhnfDmJRQ9+beEjNEWPvY7Q1kvxHojQOeie3Aom3faidDIlH2k2t9foYz1/BWLNe9rEpVQ0UP1L3
QTbuosTOem1bY6OLCONbepVzPa/6YB24UaAXkJ02mXUvIvDe44Cfl/1mCzilj5QeKMh4OZhVi74Q
wywsBzwWEwcgZlyeNQwPJvdZyDHmdREqupeAIDF1FrhfBmavZwacRof+r0zrrag/1L3Mcbg8KYze
x23UpehiQ+Rfl/akPDd9b2cRFyNJt/1KEfTzYhjtB20BeswLKuahO4AxsNvG+xQ8YriRHXSqZKdo
M29zDyz97m2XtWrXF4LZQMDUW4JBnahGojsHoA871f7qnEA+IWkgoECLxe9OsR+1Rk0JLK2L9sn8
bU4fq/7t9iLWwG3IQ/ySwV4gXbBoIUZ9/Cz7pY+pBjogNGudkELGGA7xPXMw1BkQFjXbVe+q7qh2
8714AEly7Oy5KezVK/riYxjfLGEQCP7gY2gCAcjsnfCI73GEB5Bj+Vwe4fXs9YU4RkOnZYjyka4d
TXUYHV941KaLE+YabiKOj143hvM2M1paycnYFzNMblEF2zS+5FrlZ8lfEDD8dpiMSopN13RhB4Vp
h8dAOcXIO0bF422NWX/lXuwaXerFVR0ANgYECfUeqMSL4LMge9CrBVvTBvrbiU5oY4By9F8lXhfk
+s1zIZkJRDVR71GUx3mRO3QLUyecI+7NI+evSRJ+203G4QeVmCeZDM9CqtcpRUOCcpBS3b69nR8P
rWv/ddYMxt9PU4f+7wHbmfW2vMtP8UZ5J5vpBRUU8LuDrMMx9tFmcpcfxC49Pqh23Y2d5TNOJktD
ALF1yC/ALQeNNPqIs0TeubGzlI0JkG6iQy1FAJwWJ9+BSc6mcKr509/en7/WozA+ZCQ1pdLAqQVj
bjU5GAOi3lOHwbp9bhyDZqcpG4UZSgJ1VXPuB9PRDO4N7b/5DIXxGanYNVEU4GTS4GQOtC99p4Uc
/889G8ZlGJUxz0uJdRgIZrZkP+zRmv8Ufooe8ZblBjdrgMVLm2IrBzVRggQ8CLTHoEVrFzqA0iPI
OvzkVG/VP0iMcbRbYV1GVvbIBEIeMNlWIgqWOr/eVoT1DKeBkBCN4DLiYsZN9OViZlUI7R4B/x0+
9Q80MxVuQUyBy1L6Pm54xKUfPLBXLuNCIuMyFHnQ8tiERArVET8PTz0eseW2fg4cEHPs+q06YQQd
2RbYUFom/PEDDQZ+fcd3HuvnaajIdWq0EZQlySpToZwHo6eLB88AOgV7MFYgG6IDOpS48R0PZLNq
dhfymPNUFDkzJjxGPTWavCC5z9KnJCw5hvcvR2qYhqmaIgFd2+9XXF/UNWjHscF0gLQCHkFgT1PK
S+sPx9Ey3P6Fly+gXvb6SM8SGSXStFmVQSqAdRmtVxUgbgMfb4lZQY2U2DWYKkJwOIk8JuB16zfO
YhlN0ttA6WoBYpNt8an3S4yYGnZ0ZClFn3IBL6vGiNZqWVUxhOiKjUsecqlSgZoEqk7yImwrZTZ7
Qt0XnXeYSnwn3PObN3gymRhPWOYuJsVEFXSizZa2MdrNSwQAIZ79L5RKTkws7dC5GE9vNwoyu1Vo
m2+gHJoK3j24qrwX62cculaCzi4TRmq3ol3cU/gC2SRg+VxOYFj3Sg94H4BFb/untVYBA4RSv3ad
8fBx3pnL2EJq6dJ4DQMgFEt+myzy0oOBwcu/U82e3GQ/wlc4/V4FMh4TeveCd/tD1q3q4kOYwHHW
u6hbDBx/54yuDDjD9FU9UbrpxsqdyMUU1M1/lMjYMaaYT3MqYukKGLVAtnSnbyZMUBuw2YYXiNa8
+auevd+2m7FkPdGaQu8hk6K6tM/jMfVpqDOcWgwj4r6Y1tVbNZBfIjQzx0Rvta5E+TziftNkBVwd
tdfOo0WK4G4UetWKEqSIy/itkFTFkeLF0cVusTJz9gdFOwmTxIsmqAZfuTHz1+foTBpPmjtjFFL4
k+hA+xGWDkaOp/iOJtdQ+OKjyTjr15lor6k706jo+pNsOCxTtVcbifPg4YlgPEgx4QVuBvQZEAh2
UoI2S+IhRdav0Yt9YzwDfjmeGhpNRgcKMpLkj30jxwWeUZT/YN/W3/0YRkThh5KBPpzfr7hxHI1Q
zrufxkg5NXM7f902vZW9UipbxaUcDr3uU8RzZ6vpPnTSlwaD4/VPt42U2uC1ypw/hLmChmA2Y2XA
h+RtB14TfU+WbI/pm15NDA6chCeKMRbNzMbCLBA85BlGskQYjRA/TgNY71HWuL2o9RrpeXvZJ08+
ZUaWLRCVgSrqozcH5MAUwAX67Z8Arj+qA9NTu7GZ7OMHDU7t1DXQo7QB/lAgZgq+6iizqhwzUwLy
omDcx+2VcvaUfQeF8HUBXlh4PlYP8pxbKtjAAGBzUm66Zv32/KUo7HNoyQlSDxN8y5S+6eQ1wCMy
4RWJeDKoL7jIbShtGEwjaIi9sa5yp+/IEzgyMMWvGjipvX+x+PNqmMtQm+G1248sOnmcETvHe1qG
qLPHCXO5Z1CI8PLKXInMZZgPydQaCa7fnz6mhUz45p8+BmrB98081WBcTBuMkixLsGyiTc48NM6I
3j5hajxwznu3tZB3bowTIV1uAEmNteXKa6Am214D8GNM/6MUxn8QNTQAsYd1KejvGQmYbd4LeeAY
1Oo5EbRNE6KAflgXGc2ok0TAYHGqg1QtNlmBCEKJHdrrEs0Y1GU6csp78ND7hfUblzIZ3ajFqUtH
em+Doba2KT2uYOuZn6FTndiTP29AZHf7xFajwUuRjHbo7TAVA33EUjDvxyCw2KV0Ci04tQDmbdA1
y0OBrt3klyIZLZFFoSzyESIH8cUQvXH+fntNvN9n9KPNEN+KHRS+NEWvFgpv0njoA85BsWB2KReG
rtKwBKmzW9fYlaGVoUGos1Q0nXnL3yKgL3btI4t+4RONcdbjgvpE2i4Q7uOd5ky70fmJKP8rcNGl
NCbaKkmJWXsy9lAdB2nfdZiQWwQPQm96cW2+YvjrTtRCEHkCFDPmmmnpSSV4oqyktqC3xyUEN1gW
8trBqNAb5vFhshdb0Bogbu0mfJSubc0geSVT4Hf56Oj1xjS/RFnqRICRWnUhukT4Jna8dwwNm2/J
Z66lUsiERjZwBBS6AJLBvXEgu2D/B9gunn4xzgfDz4Y+iKkKu4NDyWMmE9fS4otovwlHr7B5B76a
/yboBEEpUjVVUadfdLG3UUqyJKKue/ZRHXGkT8U3eafYWUFnouNtDM5Xn96JoV3rPh85t9ZHCf4y
IioAM3+UXX+XH85asGTjTF0f8SqvPi4RUPegvEIfkIZkD6jmoVOxNWMHMGAclAIuvydntahy8RWs
XRdLUkuLiq+gqRGFIuqeUz8G53SM1yPtOdRA3vMSHXm5xHU3fF4+a92yQAIzIhA8eIY/OeqhBkAz
tgEo+idBMqSwM/u2k1zNOVHKNqAH8ACXWOS/Yi51DaJBipKk/Tg1eMm1A+3IGXy+Qq8FBpfCGJcv
5n0kTY2IoCf4okTfQtMCJfV/XRHj90lvFPqcf6xI2aV72jVBwZfg8vX5KLd/ObFf+8di/WswJosq
PbHwXbiL9+334aX5mvwoPitesUsjC1Sz6j9/c2boGDMJuJpFYjBuIVmksdVo+TJDs/Mg2MaWHGk6
FNhLDOQYEue2vNVTuxDHhCOoq4vSHNFnTJ28oc5iN5hCJM6fb0uhv3LlVS+kMBFIVEadVouQEsra
Vmlmt+/dLvbD8fW2HN5qGB2MMW2tTktsXrUQJ178YJkAeX67LWS1mI1n/K8jYpRwIWErZCo9ItPS
dvqGzjZcKiT2uj8I7enWXG2dApJQ0HLrhs4inRshi/tZhNM20tKuYzCVj34ujtu+uSMBL2xbj4gv
pDHXXyfoNfgY/sPLZd3GLiQy+j4uVSFFNJIL9N6V+od4yS2JvMcicfTqqSk8fXwJxk2JZ8YYGXZW
oZPjiXOgq2pz8Q2MEYgS4B8loFY0hUC5DQSLtlTgShisCKOV/xRKzjtaxiqmCJT1tYoHfd+lujMZ
4jewaT/KgzlbePx4wSBvby90fZ3E1FRJx98rJHK9APsXILiJ2toqejefEHWonMCZJ4QJK4e5nuKO
Qmni5KnT3KF8kYh3ex2rzZ9EOS+EiWTEvNMHTCQYISPcIpGwSZtiIyWJN2TPktDaXTxvNGiQWG1F
E/Qw404O7wLQIAuV7BRDxbmW1pcMOh1JUlRVYSGbcx2AKVopJk9Qvgn1YHWkcHqeD6Ve5doR/BLC
4jYVvUsAkUK2O583fQ7Ih1KikbcWP/cyWpq09mEeyF1PTE4mjyeWSfvqUl4IYAgiXhlraB0+4f1v
YRwcgrPvCiio0/49MN5uHy9nO01Gg5I6bsM5xUrlRowsUKNiitmbMs28qUfr9nfeUUaLFNDq6osK
OWEeWj2eOslhKj5VvSeAoPP2kv7FsZ5lMY51kWItG0c41v835Eu/SAnJf5J2plfdLXWhm3wR7Ncy
GQZQTiHQ7o5RGWzU5jlR7kXp2Le+aPICM96RMR4U/VxzHZsJXvrlXkEzZKuFlhnzHoerjzPlvImM
wxxI0eXoPUA8qw+uAaS3MCu2OIXWFLzUc3oUg+clUZxO6zlR0sej4Go3MTVdJx+3/keO/2I3A1MZ
ijDApAZx123HY7f5/9QWvNzh/5F2Zctx29r2i1hFAuD0yrG71ZolTy8s2Y45zzO//i7I50TdaJ6m
k5uqpFwlR5sANjb2uNbqRp4IEjayG3rgqw2F7JnmrZ4qjj6+ykW3oY1bQoR9VKR5iZoBldpSi++l
kO0yfbBM6d+8Nho3iTLoTi5Aq818QQmaLbjG82SP09sSpw5lj9cv1upSNKby+IbpVGzczJhRgd06
lOEeYdAFKHB1+G0o/13W7kOM2LsZoSKYFdxD+E/WrvYNRwu831k7Y/cHWTt+0BcadyJRsLtDQo2Z
mDijtqdWn/4EoY6rJCggJ1t3dz1MBCcfEgOgRNLEtpo2arpZ4raJQwuwFnSOv6EF1Nbr/O08xHoE
fiJP8NKV0qCLqiwjh/x5A3MLs5XIUiywvaBLgfcogHwNkAOd1U1W6G111a9v7Mdq+YN3cpWLpa11
8/11WWSnbR5aULDT7klDc8J11Vy1wH8vU5e5NTsRNMTzGHQ9osekjnIrj9qXNJ4PvTF/r0bMJ+SR
RDyVLFuF6vU0z4lcQXMSZZ6mNggnbK/5Q7Iy8DX9mj8BwrOEV3IbeZXbZVYA8iLUO50ZeCv28K3w
6cbtX4+SgD2CyAUVcUy/nS+/H0ATMjGuVTWYBU6mCDNQwG8FLvz5vLgtJ8IEsykteSEHA5IPQ5Lb
TZXZ0rCVuOfbdk2EYDRBTBMNGcNx/vO5z1WjdrIa4YIUgxplOEYk6oqfZfFctTpIOv3r2rkuAxjP
QBXA+YjA7zKVZ7iqlHrS9FdOWidm8SGYAAh0Xcz6wXyIEfyevNKnYKl5CkXSdnDbnVj7dF3C6n3W
PyQIeqYVGBJMGY5ejTOn0XvwRjHLrGV0G22pwNZiBC1TigizP8BeQL2IN6uhHOAsgQ3eG9O8qZ3J
LYBpzjDkcX2BXLEuFc+ghJkKx2sW7nNXjwUGcHCRQh3sQqba7ZW6AKd0nvwctdIJl3LDPViFLaLg
A/2vRMEBH5NqrnJWT57ZahgQlLPMNqXo81A2mChXTB4HyD7igpuUTU4Ahmq5A3qK1n+JMFPYldIN
sljf4lA+ULNzg0xxUs6kQytpY2dWz4MPgGtg8kNqRLiSald3Mgp4qFPPrTUnqadRfYNLeVW7TkQI
V1FToxkUVniG5Ub5lbWBT2PDrsu2sU1Ndq8f9Pq+mwBrMgz53Qc8N5lhUUtBEFGemp7dEkRqIN6K
rNTtIiv5IX0vfc3hg6/TXaXb9JW+NdVxi6961SycfIJwXzFzH6ZZRqBsaWQDR9+ZAWPbdd399aWu
vo0nYoRLm2aSHGYTxNSm7Deo6nRG4w8KgBSN8kkiug9g+w2tXlWWE5HC5QVgRkgKgBoheIisPDzU
xiZL9aqyAI1ARsbdRIOycFNBvC2NRMP5jegiLVzdG0N7ueks4OzGVvwSvcGxcRTGYd3/1eI+JAs3
1pAb0vQJJEc182AtnDr/cv3E1r3Ek8XRc+WMDSU1mwki/guAG+yb3QTUvcwt/HIj1Fs/rI/1CGpY
YRorySXoB0Ezg9wiM9iYu40Frekgx0bWkckFr4wYOiCa7NFlAOvB0L7X29WxCyzNBgv2AwhrD6x2
NFTkgb8XWZjBkjaBYtZu2ol4MaTIpVSiUwzxyL9bekBdOUlcrWs3bCR3Z8XXAxxXKvpfKEX8KtjI
qWdqFfbYSQrCSqoVVjUkN0X6JW4wfGUctCY6LFq+sbdrF8GUdZD8wZKZiMvOdSUDf0NVStCViUyO
zgCLlke7Ki2e5XGrj2hVL00D0wBAukOOXFwgaE2nOTIMqIrPZ9lae/muvy72m7Ybb9oNtVzNA5wK
4zp14tOrEVwlDOuiwBANXpWhZpqR3dgyD5OFtt5h6rhL3CX5WRVvG9rKt+ziHHGEmHwgmgFW83PJ
uWECGLKVePVwdDkqK5hMf6OsAF3+Hqi7G0e4mrEyTwQKV7CvctMYRwjkwxb9WwgYELg7GONfXPVT
5G558GtbCz0FsS1RQHOFTTxf4CwlaRNI2eR1CtgbGXXMoXN1JXPbMHaVNDwOWmgXqemryHde39yV
O2LKCp5cJuPVVt+34uRUqyhMGCtwFYkf+JUX7BUfvYT+1tu6BmQMS6PrhGeugZ8vnGFfovW0roLR
m35MDrORR1Ls/A5/+CsC5q2kv9feZdnhlT7zZ7/Vn66tWDzcSkhXNIJeVPGqEBVRBX5EkSxpQcbU
Ba+EFY5Ex9tSMqiXIA1qHFOQBqu7bJ4+I677WhXJvhk7N64RoiffoyqN7aRIn/tk2pPQtPUWZXO9
sVijxpac13YTxHD3VLBgqh4FsyZLdBvcV1DX3q2LBSn40UjcLBrzfSdXT7SnldWr6VGj0aGC0rn6
mP+lZhW1e6ifPSZK5EdTzn4g96dbdVI+1oo5WmHKYiAEcsL4sNstZrTTK8OfExUhAHk0xvCYKcnn
qlIWi4BDVCkbRy1GN06N3ZAQp+7AU5rhQ/KYuWNf3QaT1STy43W9WjGDZ/stWIsAdTo68ld5Rrev
OjzAYwDMggQ6v6cNQWsajOkZ8IzqCljSxBjBUEs2TvqA/GQiJ3sjLLKbipnfSJahC9YYVYv0o3zo
J4rZNhMBS1IGjZ1UISqkYDRuJNqjpR1IDdVgwuGsh8KKgub7nPWhC+Yq9VM9grU2UV7NGHOLyRLd
5pVyE5RAhpTRXmazRTuidWlHc/XVDA2AaPW7NpZeipzpb4yl2p5GcQ7RYGFJw/mF1vqR5vSljcfU
igwZ9LSD1tt50MyPptoqLrIpla2OowuvBkZ1SaRDLtW7pSkfpWnA/JMxtg4ymPhLEtDcuuHB1FNH
y9BG0ZWBpYIwz48jIAC2I4iPl3R2inLMXVAqk195XBd3Wjzt6FiVHs1b/Orkx/UDIZcODFgNdXTZ
APkVKFW6cPQU5LtUlgIZBMFPbfxJXXA79MIGHXQuvZLiyQBXa6HMVqv8ksplFwTemB+HBpytXWCn
eXRbM+BP1xjhLNCHWICEeGgjOzWmr3mbv1z/2Es1Pf9Wrlwn5s8Ei7AKclvZkzD2iEANmSo5Kr0O
uHnXBa0YQNh1RWYctksGNZggKdFbfdaiGCNJxuCqkW4B0RQ0zC99Wjikr+wlq6woC+/Npn+Qo8ds
0Kxq1K2gf2zNvazn0ATdozIiI5Bm2Nc/bu3EUBWlHHcFXyem+BeFBFNQZwAxA20bQNoADbHRibwq
gaDvCptAKDUF8y+XwB6Y5Fzx8B+nyzCCNAGJaGuP+W85dxQQe+h4SNEvAH9PhJwI+4aiZ68n77M/
GspMUXYrj2jsmtzSQyEdPDHFhq9w6cqeiyTnClTWXRaydCAenlFbVyunAsET4Oo3TmhVjMHwUGPm
WMYkhSCmS6p8zmWC+YXFXjC+pc+h2yn11g7yMO1iB02OlGooqo6E+LmcKGdVXLUTlgMqS0v6Huz5
WBHMXILIbavgs9IAgc37kCYO8qhmkSVlCWn1L/bLmIBSGTg65MGMDXji3mkVtloB38cqryxRHOYB
Z3MeTAuEhpWyKwPVluFYIbxzO1K7RvapDtAUWPoLGJXkqPDmOLIbGZjZtWJ1pj9X+0gBDTxdQDqd
W+kiWWZFnVyerGW868yC2rkEZzGlO21805Xi0LfVbHWx5kV5XViTmj1Vdfd1iQNHzUFhsFmRX4kK
dE1TZBNk4xwYVgzuwootMgVnPQo23Z5k6H3rdnnqtU60yz0axpt8LSv+MiTCX4bOmHAhxXu3jE2T
TRL85d8V3ng+qfACQni76X9Nc84kCtdulENatxoktm7gAy05dYed9MlwOOsZtcMfFDzwG1dwZdrm
fJXCHRzpFBHZ5KvEnB+55YnQCDNL97mPUSIfD3d93F7ppXeDtxR+M1MoBYSxmFeRFJYppCpR5EO1
xCQ30Xgo869jPFsLASoFPEFQuzvXnwOi8+0T7oiOyiW6VU2VwF8XzMCgq2G5yI0M1jo221Kd3BVt
F93TJo192hnFPjS62V3G6W7OQJCMKNgi04SSrWlgxnRJc6tL1MbVTNMxSnhm/UTsnJstugzfFjN0
gxDHRqVb2rLdJKlHaZneIq1trKJOAneplU9l1xjo82hmS0tJ+NBKyuQozbw4w1IqbhU0OxaUidUT
gGolwY+wUp9zBtCkCJMfqfZZqqNfgVIhgaHp3tDGX8IY07dJdjCCfNfCJbRxz+FMT4tpgI5V7h6x
/69lLcEG6VViJ61U+RWA1Ys+B9fcUqKiNBSZ3aAFXimnzp7BRO9g9FGx+oAZe7lSK4+qiXakg4Y0
F8vgjzY12gECcqfQYbfQsbYnqX2mo7nLo1Gy0sKM76FVSW4FbV9LVgcQ8NYi4RTtK1MGQZaZ3iGr
lzywRE7dKSGa1+eRfiyqXvIQaDBEGHhE6VToliHNk9OhH+ZGN9KjLKWBXc8aiNHzOEfw0Rd3IxAS
MRlD+tSZwu42JqjmpzHoO5GpsTTwfjtg+tJcU8/KnZQSaYdh8WeJFIrDagCh6OkMAIWgij050/2I
gXiMpHl9GJUu3yVhFBZWX4zqUVV7/F/MTqbeiZRCdgyF9g9jVbg1C8fbQo/z2yzoa2dZ0tt0kp+k
SfZmc9iN4zzbWtBHTqjl95U8ukEToFUbY159JdFDU6S5nWa1h1B5sKsp2Etz6KgD8vKhArJ6oqav
Sa//jGgZWeUAHJO8a54r1DzdNu2pE/TKdGQo/bVqrdyGaSKDPA14lNo4T7djMlO4C8si+W0SFl/m
QEt7K25beifp+iFamJ/mrY90Wmy3yyzbSg/fdGhu9Gl6BRqkP0TNXTLMrtmr/S4mxqtEoucZ+9BE
Kbz1dNd2CDHnWL4PSiNygPBld4j4d2YyYvjSCJpbKWgMPwr6wziNu3SacrtAiWHW6oOcNQB0TQ5Z
WDplNDznRMdrUjaSZxh55k9NVNpV1mKoRsHGaApwcdDo5QDSU/aTKVCcBuMumrYgQk26r3Iwdk4L
PLUox9/ROmQWzPGuocMzUrvI1c693ZnDcIumD6CP5rswkq0OzISOLGUPRFK9OB3uVQ0guxHGqcsp
s6c5jPwkBXDNrDtZRJ4I4HbHUvocI3wK2+RLqFBExFmsHRJFnwa7143ZJVMWOnFZHqUgfAqG4H5R
kDcu0x3swqEGfjVfU7pvVflghuZdS8PnKCgzOyD5PfjogNYdzp+1sZD/KsN2eCQJuZljCQ91FezQ
/7eLFgTA0iQlThvMuYvcEq4wknMWqliZp9SVueE8Xfi4KCUykE0gv4C392LYdeiIKmEyUvY6LbaS
6rnrvl23yxfBiiBACKzmaCbv7XZeHYSPWvZTV8KDMnwOjOafOrWCIMH8l/3Q9tXEZKA1fzMC0KGZ
BwZutOuruaySn0sRp1frZFKUcUFCkU/qM6B6BPvshrPOblfkN45GfEWBD9tHU6oizEPsYdM2qa0M
l3JjRRdO+vuCOHQfgPsuh0yqiAUNaBwAOz0cmnkG9d9uDqsNIZfJQkhRGVpYwe69UvnDY16giQRS
NMlcLICLOGa33OO8FkdNa69PyT7S27u+KYg76cZWVXvN2QOpi4IqOWJ8JGOFZGUPFHQWFrIMNwiy
rEV+eAfY8VvY4tD9M5Aswn/phUNyIlRQfRJmfWdWEJrso4eqtJKX/E6ZsdhdcIuC3Q5YVke000R8
mMfXb83uiRp4oq0gdJPJIZZsbcPSrLhmZxsh3JJWRvcX+tNlYLVr3qzPDssma1C+Jgik0f5itXXi
koFtuaEXVgCJrpP9F69NFA7agBq/DGYrK9adZs85OwIn+7xgjJ7CLwTiESA2tte70np8Llmo8cVd
oUtK9i7ZjelLWv+UXU6RhrRY7pio+w2+JmXwv/+EX34FYeRcOjkPTRlixRguKW7Xlzp3KFAC8Fzc
N8fAn2JrapwOrIbdjt3XjjK79TEI7vPpRnGJFQP/fcN0cVlX1FGcEgc0EmYVuTqiIgEqVk7C1Trp
Q2jzWabNwGMlKNcxNYb4ireuIwtwvvISLYpaWy04cRF2fZPCZFW5dDz0TEPHBcKZc1GTYSTwE2fZ
ixUVCOE3dHpOaXdD2D99YbgSf8h5N3IneTetmOFkM8jp88Ra4uJBIuSlMDazbjwmuzioEznC1jVR
xaJZghxKwBcR7qTAAhiYD74IPulc/DuwEE64QRXkPgHSD+ja8y1MZji1rFRkDDHodms+5doWhcPF
O8NT3ScS+CGebF5cVK3WtNA+omGKDv5av9R7ffavK/l7FVbcu1MxgqFPAdimlzGBdw4Upbdmjwu2
R9Sb2D/VwpZ26g8kdhdgHfEZoOxXnVjkOQg5EdRXcAg2dxzc6Z9TwpyvXHgGAqMukmnG3mr5z0Ap
rLJm1gzMtesrX3tsThcuXAKKLHltgD/ei+TFN7KJWnHE9oOROVU87rSWJO51gWuphdMTFRNhoPST
ws6ARHbbN5b5g9ktBhYlW0VeGKhNPH0ZPm9By64lis6kCpcjr6NmbrimTl80YK56CubxEUDkzgKC
mO0h2NUU+Mm+vmcdTvS2HKc8RNGAew7mvWk1jtbgShYeWJl8xaejAyoJnx74MNn2WP6mdCF9s3RJ
adTSu3QIdcJH8rXJnOJzUlgtn4DV/WqxEldyuhKoTS7wK7b0agUOh6uvphH8g3Y2MYtbdUbbNviJ
VzdWjV6qT++NdICp1KwZQPsv5GX+IXuhjTfL6XdoSFT3hwxIsY2/efZrhvH0U7jHfHIWxMRETyxx
KwU0MF875C6/xtNT/wV1G3jgmzX19Uv1sXbBLOZqG1YwxPCWnjXVAkEWp65GR+5N8LN2yJfkLbsD
NKNj7jer6+vm8kOyYC6JIhkjIjYMaNjFHvinycvv/kXTXmaAQr7T1m0Doay5CKcbLFjPsqpahXEX
oXHmXyGm6U073pf7HiTd2wPI/8OAfKxRMIwTSvuRNEDa4IWxPYNErnpID6hPN1aTWcmdecjczCcb
A1L/w4J8iBUsZZWiLypTILZzgB447Jed4fRImaPHOocHuoVfuOoDnmyq6Pt2UVo1I9/U5T479pkF
zw82BH/QVK8L/QRod7UdgOQtDv02cvTZKomllg/xQ/mQPG4Cal2Ele8P8d/LFx2ztkr7dJ7wOfqz
+aN/a5H2NpwJDFvZG2pQQMfc0uVVVQYdGmY+TIrUn2CxaVTEqM/gSaaSdMxb0ytUkIYj1Nl4j7i6
XDz9J3IEX7tTMaiAqiASAL7hE83q/WGXNRYKpJIr30/24uaO5KhfW94ZsZ1pX/NCFSRTTOA3IsQV
q1B9M1C8shCf7CfEcAscHAuITxNwg50Wzcb1AxtskH0NqZVu4res7fFp+Vq4uEWpjFGioHwN2rk9
rTTLQG1HjfYbW8yPStjis9qXsMVxMU9zP6AMxRH85LfCy30Q/3jjS+dvwZmuhexnsoSnz4iHsS3q
d1kgSostYMbsmKVZ06c/q7FtChRel4qAZAXVAV6InRw6gGTD5lTFsT24heYNT9vP+wrCBq8lMtRJ
dA6oKqYlNJLXIaEzgb1VPPmWek3ssMlOAFQYWOPrBMBYBk7m9AGFBv0ua63gxpCtP4jWLif1zj9E
MMUqgvNCGfAhzM8e9Btjz8XWD2Sby3hdhT6WLFjfOFwas0ogibepKaC3HHbpPtqBjH0bAnLl+T7d
XtHyUi2e1SaALN6fbXrTzeTFu/zQ7Xgc1fnSXvcNb/tY116YM7mCxRtQawHfCOSiIH0HXPQENOV8
9Ew+tgACdjct34pJP5MnXEujYT3w2SCPJyXVwdJvYGDBsD062a5/GW7/YGtXDM6ZSOF2tvkgs6SF
yMGbXeVFItacgv51sBrXPIzPUWPX94W/9ZZe5hHR7HFyYUSCZrUhoaTWEBveBX59CPa9F3zh2O+b
+Quuh6KpozJvKNAM2HQxqcC63CyXROV6ytFxFSsAQnZuLfv8W4U30+7RV6m8ojr9rOtueYNi4nVb
u3amJ/LFZAMawaZcbiAf1FJWmTSeLNGN+ZiVB9M8FSGoaSIHmQ78Jky1afcFeRi0qbZANO62fbgr
C9ViqIlfX9TqzTgVKWhqMUvTgtEzgrlcDomdfvuNiG14ycHc9Lwuk/XQllNpgpKmYzmZdIS04sgp
ETgYWONGu+wAxoKtlfHfdUVf3ov/J7GJWhhJqaLX792uMbtwTNmadiD8BL7rdMuA+/1vHmMK3inM
61GiYXAPX3QisY1Igl4PnVu3EVwTvb/ckD09AIvJ34JQWVXGE1FCNNIkc9/HjUa8LH1adPW7OW+j
A69ZlNPlCC7MpI40D4f35aBo7gADuTpUlSOhLP/O9tDZXe9I4+NWQ89aysg8FSy8fZi++M8+8kEJ
nsSIJ6t4jmq3fo0kJ60tBpJDBfOXtulyMOrMbV7D58Ae7dKRa1dKrOjVkG76z1t2fcWjNMEjRZA9
BQDXRRuFBvILI1Iq6s19dUCuUbbK9LORq7JTjxsgIKtX5VSWcDHDsNQiKS0pn/5kB/k2QSJnGf6U
Q3LNCTiVJlzMQi21bGJYGU8Oj3f/5eQc7/+A33rtYqITBTMj1FjpU2ckkRiYcyiaxTm2Nkf2lBaL
+zcaeIy1p00e47XLcipQ0KdUV4KoKCGQQ9KNdy+LNaFNm8NeYX3bnKOr60MDk2kA6wDjoYIVn+a5
Lhm6V+FsxLvEOHC8YhMDFdQGdCmcRb+v3A0rviVSUBa9KFrGGojEZBanc22+/s7C5QTYhzzI2nyN
+W8UrSvgmP9epKgwCwALDAMSeetUV6F1KlNvuV3gflzEnrdi1rWn0SCYr3+/gBcc7ChWlQXoG7BC
5QmSNR+cuZOtFvdZ9RRivBfdk5+vb+qa1kA90XqsqaCzFI+xQGuHrCclRmLQuJgbuZP2G3d8zcCe
ShBOrQaVTR3q+eSBg8Aa5p9TpgHOfsOnWLNZGL+EsVIxsXBB9KvQOFP7hoGjCiOexEC8nTnM8Ixp
3nr+1kIWgLvzgFsn2iXZnploVYZ2CS+kZe+HcfJiJpg8SUY0y5C7oTf3TDHGm1RWLEMZveuntRZZ
nAoX7niNtoY2Zw2y7VMFrga2L7InpsFkIh0btYF1XdpapgxK9rFWIWhCbFYqk9YiD2mNLndGUTEu
bVIgOgSroIWn8S80q3dfN8SumekTsRo/glMPo0q7qqkwP/3bW+sIGhaVR/4CZqNLN9Tz0rfnnQjo
QAElNoCZLtqtOwLqZDSB/kbSa30wtli8QzE5bL34FzoqCOJX8WRZRI+kQtPR89LrmI4y+09hrx/G
YLkBGN1GsvFCTwRRgo+W1hip0WreXqP+JOVTm75mbWihOT7CeW2c1oWNFGTxZZ8sC0XQDnVDXIgI
jALIU5e2ZKObKLNMf/IRdW68AhcGSxAn+GtoT8wqNcGg4iCFu7z8rOpbzHCXGRlBhHDL0rAfIszQ
AEsPlp+T6Cgvym+nOjc8ya+9f1GsexfJ5wqghpcEkGTAPL8+wX5JS+B2+eJIPbspyD819oIUwRQX
nRZGsTmgtaedSmtg9C7KlK3xMeXiEROkCI9mmgZtSKQRPNnu+/ga6FyDr9Uz6kYofWrW4pJdAMrk
mx5e0HVdvHhquGRgiAB8CROlF/SMKZsVEiMVjFFdsGuQvrNCdKZqw6T+Y8t4LuliKrcverlLUSdR
nsdf1UvhtL6x73YD8i1o9gy+oOd1tzXsfBnFCkJFl4tpYRLzjL56n7zo3nLD0bkhDi6XW9hbvsjq
RfvYTCooS70sU9Tz3pmsA59f2+5mpJX/+XmdtmcJFy2L6zAq0MnkyW06W1kqPQw4NQwK0L+uC1pb
C6bEVT61ib57EcF9nDSAYrS8VSMOXG18ktstzMQ1434qQbCCaVwHdKl02Uu7T3FZWEZ9yOVbNm71
M6waJ1VXwG2GzjbAZgm3y2yWkEosQT/9OzHJO2mAZNNbPoX+R/MDa2/JqUDh2UpSta/VGgKHFKyS
VTLdznH8igvoy13iobnNv35Wa+ZD1Q0Z070yIUiCnb8naZQmlVZCXtrG7pgsN+jNfZqV5qvUxJWl
BuZNpaDD/LrQ/7Gtf0tVBZ8DSZRBTgxIVQlg3Ju98cYHbFK0jADFvTlsDytchr64zSfrVIXbnMlq
x3q0iCGAkjnCf3hoCMpFij3dSfs52kDS2FygcJ3bci5nPUO7XTrbHFi7U9Ddw4GlC8Vf3P5++6Ve
scYMdS8gFCs8lynOsWlLMOkppXhtMPYQsgPJW8cYtty3C2eRIKl/IkVQzyEKsrhgmODpD4b/Gyzb
OJZ7BcD7/zwcFGTxFZ+4OjrWGUhaz5sysgfjLfHAyXA7HptHsvsDaSsX72xlgknJC6MppxmvGZr6
3QkUOYcJGaH2Fumgg6k7R8O0AITyB5XTS2gwYZ38y07W2YxMLpoeJ6fch2/RgwH09zm02VvzwqkN
Ypv6Y+REixVzWrrU0fcweP88zyh8hPA4EHVJ6xg46UigkF/MLX3TbhrQGHJSSnnTaeFW5SzSF6QJ
VkcGDmaPYXYo602X2WgnCb4pAL8fHor7yMu+B56qowXCUlBP8chNf7OpW9xu/88PUGURBo4WUt5h
JgC8YY8aTru+4yUq5bH4NDslUhtbr/ua+fnQLsgTzM+EUZoIgziA1snOcdeAIO5tOe3rpoBRwFsw
jLSKQ28mjZbYiLC7cZvZYUhstX5os80ueW7DLvfwQ4xg4wDOrDVsxv1U79MnrjLvyBfxe4/vH1Qv
V958bOGHOOEpziKjqXQ4gl5ylO5neacYe9X7j1GFO1Pbyq++c9Hlu40RsbWhgtULolReWA1PXk+/
VeFxTo56tmVZV5yms+UJ1o5lQTAVPQ6NPEr33YOyC29VV7N409Xgc/72rWLG1n4KBm/Je7CNoz3H
G8Gno/bFPTHkI+gC/SJTNmas120r9zKAZKEg/XVu4Wp1LOtAQZuwXhZ3VJoORb2AujTcpbL2jFdy
f929WN/Kv8WJ4YLUp1NZ6vA/DaTzDTJaxbLJHLquEh8yhAutxX0SdJhExONkYBCwtstDO1m0tVOf
151JamN4rqQWeNvd/9/qhGtXV0oRzgMkU/l5NlL0Eb1dF7BunD+WJly0ieoSYwOQB6aUQeNrjCol
lm7cxMv3Xv7ezzeVlG2saV0XP0QKF6wClAjpQ5xYOsjHsSNHwvIbRCe32TCG1vXlrflmuGkfwoSb
VuhgvR9CjNy0Ln2HVY1Lm+1Vn5OwNq8StcrdhkTuzl5ayg+JwlWj7VgYC7gL3ukjwDENhK7BZSiH
1ltQSKsbSWEmZZRC8K/gS6RLFiSg3eMdhWZm55+aowKcJ8yecGrk4VeM+qGLxN7tVrbtEj6Wv+gn
ggX/oR+Vasz47E1w2xDHvB9nq3jhgiOH7PPSMu6nX3MPVmTMPGyhaa3e9xPZgnmJIykJUsWA7CZ1
mxisBei+u36E10Wgb/DcgjE5jWlGuHUmhVObA+Z/4w0juRKJnewgkJPPRUgEiDdagDugAuyn0CJM
YY4WK96YmTtB1rlLFtv/v0UJlkRSG4AoUihLFgGcM1StZXm8LmEtiXK2KMGWkCBo1XKBiGiPXjK3
QL4yt9sfpl965n4T3XbrlAQzonSy0dYGBtCyI+Ll28wz3eWO3g4gNwbe7vfADj9fX9+WQMGUSJqE
Ht7CBDC48j2YHuZwq5di9eX8W7UVWbAc8lSoipRBKYohcaewtMawQuEISVL0gCtAEb6+Hv69F4bq
RJxgPuqRoqNJwnqiVr0btOaX0alfowqjqdfl0K2NE8wFkPeTps1NxJHteByYdFsFR3nAcKrZWkr+
lqE5tpo7W0+eJPoWYdIgeyTVJxaVjpZUVpUljh4CjbNGuU7pdiqBBU/JJ8yLO0Z1b5L7Pgg+q2z+
vITyXYpqQxpmVl/mGIQDPOJYWXRgG0taf1ZO9k6wQqRLjKZDbQO6YAFzrkGaklu/7HuMJvqO52G3
uidXH+oPiWL3kDEG8KtKPGRNIt3OkZlbTZ7P1gQwM7fV5cgui+XTRPP9QqbZuX6CGwf4HvCcBK3R
rGvFWPCHhoZ2gj7nYF42zNPlXMTZm6K8G5cTGbDiGEnIsL7k2LvxTtlpKH8FNpl88hX08H8BwN6h
mAjQ93Xtd6PdTRsmeetM339+8gXSMjIl4ROt4d34lgJsT7IrF7cjRCQeO9tBzsZ1F/uLcrS9TSHe
dS+PmN2jrzkgtRUtmgPEvS0E460TFGzXMtVI0wIp0ovDzB7nZwmoFtd15LozAtf//EUL1MooswjG
q+qpnRb3ivyUz89KU2zo4np0fXIRBLM1kloumwxm66Svpa3R15Ihut5ydS5b/QW1FGzXnIZg56JY
Fico5Q1uIzrqPsdAELBTO98bnmaND3DP4eoErvykP8RoKnrYSmFsmOr3y3OimuHQ9KM24XKo6rHD
mFszuO24mRbaUJJ3cOQTKazPp5EY/JrbBjB7lAAd2rlfO31sAQopd2Kn/b61sstp3vcNZpquyRo1
LuYUM7kuc61UKWKrbr/85HA27R3dKSVmOLoI3HzUzqb9dhfR+pZ+yBX1te26HFjisKf0YZ7umvom
Ic/Xr8S6CAO2TKboORXnrJK5YDIQZfBIDBj0BzIjgdWemX9dyvqpfUjhPz85tUSTaryrKKkyHdMR
genG5r+zjB8iBOuBrpqQxTrKjqPNDtIX3kP/g1ndJ+nAx5o382frhvFDnHA0td73eTFpAHlHl95/
UN61l5x3IwN1O9nxRGXkwo2NgPu+u76b/8O8fAgXzIs0kJEo+TvuMdrm/iFpwvqbwxg6vYB4Ry9H
TEyw2KHtk89UGz7jU0P7wOvRAMJnuP+gyZvHFRc+34c8ccKzXbIu70L4SP8mNclW34QTaUKUM5E2
SnuDgeVGAp6lmRE30js3jfO93u3MJdlJTeLMMJd676lZvAO0y3PeIwIKvE52gUlqUXKb9ggoO6/W
dHdB2NKgAQKgfeBdvzOn8QjudyeqvhfB5wUInznz2PxVTgsvVV4q7VfZZlaRUyCmJXYsgz6YAsoy
fAVZhZsNOUchsli9S1XNzkBXcF2TVm//yeLJ+b1kemn8HqbNIamMdTtIj8X49bqQdfN5IkWIuSIp
bNORz3I2X4rGoZ7iLHuQq9vJZyCsZTMmhgBgV/kpcM+frotevaUnkgW708xjomY1KsxhxzlrDD+r
kE3vQN2aVf9H2pXtxo0k2y8iwD3JV5JF1ibJ1mbZL4TttrnvO7/+npR7WlRW3kq3GwPMAN0DRWUy
MvY4Z7fEoyC+4D/MjTzGCIVRMkRFB9Xd+H1l9JD//QabCVdzDSCOKTa4AC6wnjtdlWNYAfxxtXVU
qXHaARw5+mM4/bx+i/xaykYSc40psdGol/FGKOM0BsEe8xf6v5QW1/LU3s0OGt0xE4c2/HR9I5m5
UGPohhDQKQgq/h5Ba35kmHqgs0XljXG4fk7RhdJ/v/FSeq7qodGjJ9IBKiyWH0bgLNoLgPltUyCJ
W1rBxKVtA96UAn2+l4TpmKifLdTv7QhYZnLmjNLzqO3LFPX17E7uBB+Qfp8Li7oRxwaIdKCpNyEu
nFYHXL+orQgOJJJgvz9QnaVpb2hUQt96tvalALfB9Y/DG9TDjuM/d8bS7CZLG5caPYSpzu4wfbL0
h7R5GSI/kxTUFj/JVeUtxZ+ci6jAEAL47SXmd9rnwKSsEVovfbRbR+WQ6IN//WD8dutGBvO6+lKz
mjxDlEcioCY4LXqq93PoECD1NDfGvXKP1bzbunP0wQXYJ3TlGaw1e1EVn+sKNr+CeWlJEcrWYCCz
1KJ4V8BUdjPmS1sRvwb3jW3EMG+sJloflfRCDSC2VX3ptfCTsgV4DPArXL/YS+RLGrZvZDGvLEfd
CAwRyEhGH6brWQGVNqitPfOhOhhu/UUcr4sOx7wzUsu1pcZwdMP6NKPSnQORPihEwbToSzFvzchH
0rQyrtDKNMNpmmln1qvhzKg5XL9A7qN+uz8212pQKR3zGH2XpHo2gdRaa6KyG7+ishHBRF8GGaIu
p404+0GyAf3qrJ+Nu19jpP2+LYCTYoLOOkZ3AswXgL907MfrZ+R7mM0vUN9brnQxgd5JF6hlxG2H
LpB21ll6AqAvepy5kLGEH0xvxDGxUD6pxmwneGYgEfhYfujcysWi9gsgAs/xPj1iyP/6+QTK8opA
vvFpBtC1O2CB0k4xaIrDyF9MxUsnQVldJIUxHiTP6tSm9Q6F7MEO7dbxy4B14v92FMZ0oJY6a6qF
plUFXrzMyo9KHPq2KZidFh2FMRoYcGu6kSIGofZ8WzVjoE3EXYQ8OXwxmEUEfhRnfybr03VKwgED
J3vyMHrSi7GPjqNT760HEgDQFBNFopxVJJLRdIwM5FrcIkOWl7vUBChzdxcVosYpP9gnbwdjFNyy
pWhElk+bmf05fcl2qeWEf9lfgcD63UYu3v+oZFAJOIWg08g9nQX4XxvUlAaa+u/f8ZqaoZKleFhj
GJ3UECRvc3g/qKKpCHpJF6HURgxj4pvBUsYGi7v+8rpK2nyhEBrVeTq0QeKLAlK+cdpIY0y91MlV
miYoiepBsl+b1y2r6oXiNlcNpoJQYrv+xP4fgaaqAK6Q7j3RW96Yi6TQJUPH/BdcphVgmD/Q7vXH
7PyLtA5YrtfFcR0MwL/+J4150VGUA+qVNuNyWfcx2e+I8fr5avEmglGLAR4sH+nQdN58VrrTK8xx
Jag9caP5zTEYnZCUeCl7kAX46HoUUeiEpX3TogPRLD/mrjpFy7fr10Z/86UOvp2J0YpiMvRyhNtC
mNEHs4xib3ZG8QbYTMW+aTPBR7pcA6Jh1NvxWEpxJTIH8KxRH50Bwm/4mHogfVk86Uf/c97V9+sP
KH7qTKKZPIFy2ExoUEaGWWB2AAHp0j7pq3YHpq8/shn/XCRLIU6m2Oj7CtpOys+FhrkScMGUonOI
3hQ7CAuN0NqWoqRQMPS6ASkTRjiL3eRRtKoQW2qCR0w//xX1sOnFbt6wrmvLOhko6ZJk2pH8KE83
qXVLQN5s2LsUhOzK/XV95AqkK+8EbBJgDmK+lJG2aTzSpjMtj2sntD+xQJUfhRhC9O9cHOwXJxLg
GLB7+f5gQ5gl4xLGr12Vf80Vy4/U3qSxat+PqTEYVP/CH/lh9fLv2TED5hu2TV9Rx8TjxdQzXjke
q/ByFC9ZBsBsP0I97JjYL+jX+ut9cShr2t5rUWsVdTa4lmRzRjYkKAoQsMU4YxUOOyC7O/P8YTaa
XZ59s2IBR6bwQpnIIB5HVYpphzb6mR/k3fKFru924C7H+m7riucJ+WppA+HGME2iG4zpH5UpbOwK
pl8+hkHpY5w2kAJx05t/h29iWOsvRbk50jtsu9pwi4USr+KJt8peVsqThSz6+mvj50z2m0DmGRSW
THIpwXNrlH65K0lhgUdjaFxjAoxxTnHaDS01d/FM7jFh8KzZae6QokJXPGoaJ5pS3Y3kKjo0mP91
Uwm0oXEcHUH2EVRzI8zw+Fr9z69ltzlLa5bWRc0U37JlryA13tCk/Syl0O1X1Wki+2VsdLRNVGNv
WcNf+TjujRhpn9oIrBS3iokuF/CmUcYwLJa6ZxiaTu7oRFiK8OlZdlcvM5ykBfRCtDO9xScN5gbO
MMrQRdFD4zmzrWwm0pG6YbLqBLL7QTmrSvxl7LVC4KhFMhh9z0llFs2KTBaxQQBQtH0rornlS0CX
UDEUxASsJ8Ogp23MLTTPWB80UFT0c/1HZ3iTwPiuBHR460A9cj5/CvvvWpl5gtfDCwgpd+7/zsBE
uFXeYk/LRBZJvXHau+3n5GMP9tXkEcudh+gFxDPJndB18V7BVirz/cN8sepoQiOiBy8jhYIugvBM
Sex1vwCOUPFJcEr691hfspXH6IJej8oYUpes3ZGX+dDe1Q+p15/WezoLbDRO+SUG9JUIOkSkH4wp
LDHJmhodNHAmobNmL2Hy9fq5RAJY09clYalnVAFRAG5lMGuOivbXf5GBttT7KKPsphH7CojmIwP4
crnhz1L+J67w7fNcgBNW9QK2aoznollN8fyLXUFB14DWE6jerP8O1Np1hVBlxtPPQHlQG7Bc+CDF
eQZOgpcMnl66gMVPn7UYsLmUn7chICbZS/5/u1D6NjbxaDlqIFikSIwW8LnqDCyQwEK8LoLn6rf3
SfVmI0IxrPwX2CV2QIIsxtwL2hBRfKwa1Z8Hgs5p6OD0/8lYqexaadnGmOqzcKdL9yUGv3mTD8H1
c3F9/fZgjN1I5yIfyxDWakEMU+ySo+kuzwBv/xbVfnlKEqyAgTRqdnPdUdEF+RCLfoBIbxhDgiZj
hz1dOC46W9SYTv7B9seHZFe4jQcb6kepAwoPfS8c9LluMVWZsSUhgv0pHhDsg1QMvOq7ztVB6QR0
hna37qZ21wpxaK97hgtA9xwlbnAB4XMSBfC+wMzrI7+AlxN8UoEYdkgyTJtmzGg6Le1HNMO7IPYU
AMF+7o957qg+Zd9D16WxvetyRWKZJK2QtbLEgjxONz9YxodU+ywMD7i1v422vmbCm2c4JXE7gouK
Vo+WXdc5AGPJci/ZSbvOU30C6OYHG2Q+QR0I9wyuewb1NfnYiNbtZLXDFEn26JtB/UjxZcm9fofR
yH2OubfIq3bX75ObzqgA/kdqYSGYZJfa8m5qhzKcURbZ68fsBOQwZ/lA8ZZax9yLN/ZUaqEvXDpI
DTQbi8PIf5mXWBlhXpC4UvyirEaQSsxeGs76kXTDB3U2UhesqQDyrQIShV/jHqOas7ScQAiGuf02
P6URuM8ivfgZLdHPpq0weJw33jwRTHDPbWA0mMCIikFgIfmXpOsmqFaAlqOysL96UefDWuKzKHcm
1kih7HcE5dLyFfIelFQCJadG4eKONuIYL2doVYMBPih5ikqihyDQWzvdkSsDtCaotMxDjd2rHl2z
67rAdT8bsYyHixot6cBYioJc8UOKAyKFO+D/nWs5qMyfeZO7Ui1UP14xBIW5f26WcXnGoIdqVmI/
Fvuq7YFikhu3YE9EKu+VwhUvqlvX7pUal83raou5bsIejKySIZWeXBV+hVRgh52RowXkJcAdxIKa
Ktfv6BbmLRGB6YD0eC/RsCIwvOZoVmCM/Ry1xAvtyMfAne7kkhT9mZr+I421yRjHmNukQYiiflzc
Hl3AwiW75Q4hkp/uIk8X9Ji4JUH17XSvc0Sb+1z73AYvF2LMWgYNl5UAClzG2sEEOBENeXC9dG5t
y4MXpWOAqtACVGfDSxKxM+Kazc0PYR6MHY2YUakjBVDoB+rhVy8hjuLEgI5Nqw928DvQB9xPiwTS
thUCjl92+MXQylafaYdtrD+ODQgaf1j95KSpKCjkeryNHCaCiMFCMagEjnaOn0yr9BSst6Elf/3p
c0e+VEO3NUgCPx+Lh6nnTT0bFt4+xd3Tzv8DFVRuxC6AW4kH168G/A8VvL2skzOy1JqHGdEgQPfu
l2fA3xYAo42C5JA8lrf9xz5A9ioaL+eqyEYoY2iiUR1aCeN7vpZoyFgLG6DYwNkRmFCu5d5IYSzM
rPRjKNPijLnGXySwUqZSkD0VoZY64Jx+THVTtG7AV4+3y2RCa9AczFMDTDk/x5aUo8WnqgWjgzXe
CxSEazs3J2P9NlmJLdMeHiB9BzfZDzfhAVQOYEoB9yUqAKhJnkgamJ9+Y5SWG0RvZDNPwJKqZpBK
KIy0pzG0tq8Cpd5Rqd0hP4ahK4JTEx2WMdtVlFchCCXBOhABgq/o56dexgbQ0GPzGEW5xQOHZy5Q
HcGHZMdUwryTa81EzQgu/gEAysd+so5kEu2Mc8eJNq+PbXOsxRSvS46HMLnDzsYSa3IkIB09rCgr
5zuw3VS7WQivJjocY6CnUg+BsokviH3Fn+QlOQ1P1RMQ1oL6a5J4dOkHQyp7gcrSP3rh7t/U5nXh
ZOOeEs22R5CQKH4jU0Th0JFKkFqn2OTKSncAfVkWnxqkSR3ormev7p+vy+c6CBP7seAI5YBS5mtM
jJouroG7eXDW2nTDVOmcqan3JrhrrwvjXvBGGHPBGGwlSwkUTISMnaeBUii2b1fd9K5L4buJjRgm
RMxANC1ZCgCGLojJhI0k/okwEGzLwEOz2EmIssiNvJhwohYcpesSO2RMwLr97fqJuFIsFVygNhBu
MUb0PkADmOKcp0aGl44hReOpkPw+EzkF/q1ZBv5jKxRtkxES9UtqmkNKVw/eO9ffwNvhBtRvsthG
RQ/Q/kUpcKB/L4ufy21kMcl4lJlmn2vQhvI7oFd95dGK/QHMBHR5y8yC1KPkHSqoV7GpOYJkavc7
/TG+Qdv8Ckb15TIe9dDEr5D2VpDt1z3ZgR4G2J60B0K9kcCu8FXmn69pMm9gHCyLWB29YfJQybsx
fZlC/7pW8hNOWyXoRpu018PIyKPUSKwVOFe/8NE2/OqaG4NsXThV9ZobXBjLjUQmPipAZks6hSJr
9RKgstcg7Fd3WezMa8xYc+IkAVT3QAB80xhe2smO4MTcW93Ip/9+Y6xRTarsnBJpUhqGFozBQXSk
wFTVI8CpvBY7cfInTcQTwM9gNlKZ6Gnt9d6UUrT14nN5yE7JcVv7ECHD8O3ARhoTQ9WgEe4jkOD6
xYBnYu6aRPeM9ayOn1Pl49wPjpHuE60IrHvB5VJ1ufZxmQAqLSYF0SFU9pc6KSrqSqGn3awYxZZV
9zdw4UQSGZPXSHmtr1wFfpUoVmD6B9kjgmgCoMk2eCYvwBHb0M5kQ0duT8agt3+06uhF+QiM5t4x
qXUv0SUTodHxPPxWJqM9TSL1Q0Lh9mjOOR4kHYFp8B3A0GRPMcXoWlk+7kSzvlypiqmrBkindZMt
Rq1jSP5On9rlpam00p3j+SPiunMsnNHivUodcRkG0EGScAFjuBYLIF/CWPEXTX6x7Pi+TRHLZEPc
C94/Lz3bCGKRCy0VLA1FhLJgFe6i/kmVRFTN3Ke+lcA4KxV7U2TKIIEamB4kE6BECvf0Begh4IRE
xJXcx45pDWBrm5QXmJ3bUJIlrBobBu3fw/RzV6cNhC8gH6U0zaxK4J/GaTmnJmYpDN2pjfxJJzFm
J7povTUK4xNAgMajsRpfiZHfpQZ5VqfoqLbZQ1kYRymb9zOemlMtzf3Qd/4ENoMPVdl8l2TTdtQ6
9btszN0hjFXBV+f6OWCA6qgEY9gWRNrvrb48YigPg2X4KLTeXQA2qArUQ78j0u73Jhi40cJGIlsj
q0J5QOO8N8FKGN12X01A6fQnsksO48/pnO8iXxJ1SXkR2VYio3iWXgxWSmpwVI3v2SF+Z4teeD71
/Y0W2KIfxqpXsIoAtPMzimBeAUpRbLGfKeYgOgh/MH24PR4TqmC3WyohD+GX9qMCBEjc+6X26boD
4+XjWxlMcLLGw5yixgpc0waFzXlxSxscngDk1Faw/CqCE3Gf7lYcE4tY0aT2OQyvr5mH9ky3PC2v
GEAPsxzEy4E8E0tMExRmKkbosaD1/oPhn8HEzhNwGuPJyzJKjlwEqzK616+QZ2C3YpgQYJp6kmE/
GC9NR+0bc71TEAPeQfCgL7ywhowJRM9g8QMao8X25zslnLJC7y2/Vc5T9Klv99FKHKsOOvvcmeXB
zD5fP9alBWEkMuoXmiuAL6LB8kszAq7HkO0WndxP3XCuUtO17ezQyYPh5JMOjUlTTzPqHyHqEfDM
iyAe4B7eQhppYXafGBrzJcM4ieZQWUJQT8eONlfH0m4Pw5qfizBx1Vh/BICMU9eS4M4v1ZVegUU0
WH/CwYU24klJ1n4k2KAtntVIu48JRi0j9CglDGRUlaq6a2c+V5bxSVqRkknxo+AjUOV5F3wxv4AJ
hMIszbp4rJNg7oxDl5munk+DWwFGw1lDbOwAuLO90dVoCDBheJe05EUNo2ejr3dqXt5ORR474NWE
4x98kKMF1SD0xhdBE/MLmW+jpms7pf1K0FhFqecQ105igiZJuu8+E4z5zvOhv/kdFj1qbq/dDPPs
gPxK+nUty4BGHZSFVopAydTuXveybkRbP5eDFswxGX+aYyfRqiyd+LPiDD8Xt7jVXV13KvdAZ1Qt
YB30jdtVmLf4LaaZCyMD8Sqib9RAFQQdbGW/qHUy2yGx/WH5uw+D2cRffZhqRR/GOolRWbnqvxXK
OAeidt2SA6D911pwBIaI+uccdX5e7eTyFI6oc6J7mlB8q1L49i6sNz0xbZng8XFwvgFNNTcxEhLo
Va4C2FhyFIx3ADfGAUs7pRBs3ekkSiQN3nvbSGWj5bVU1j6eTeJPi9Uda7Vt3BIVclCzAoorxZR3
GIf0+Z0yu39sLA0AYIC+z+X0izyF35W5OqyFHTu5nnyVh69Fi9R+jp1Syz+mffHBTmtQo+D/FHe9
6cRVObmSNsduPFeJt5IR293hcqitZBdH83Ga8ruKAMpMsRastBM9WIx410fNd7XtbK/vgS2xjiA7
6moU8VrZfpmW4bshzx+rZH02UI6N9PAWKYi3WI3lSFF9MroQqBPqivEuIBw4kqnfTfCS7mDan2DS
voPHUIS6exFhvP+OLI75BG0G1uJk+0ZtYuagm0553Z1Iqz73BOBYpah1yrNH2y/IhGlaLY/qXGcW
EAH02A2D2gdxmoyLrgPQL3xN/qKQ2HLsz5WwsPraSWBt0lY24zIHBX5qNXKUOsHZRglx/BUze8u5
ChZkq8ABomS/suKOoGnUnYf0BrBw1x2G6PTMk9WisdHyEred9iqQR2paX+r3TW+5+ioIv7miNMW2
gdgMm8QWeCvACCqjtIBoIv5qLsd0st0GMjG/JHLDXONnARzUwCoCMnMmzp+atLNVKZWwMohdZlRY
Kutc/IiAW0vvszVdJTqKliG5hmAjk1GjdB0ls2sV2+8tZDJFhRYDVOamnYnToWFl1vs/+HAbeYzq
SNVo2lml2z52tGblCJfuAmsCwyiCsE50l4yCJHG0jhoZQTtr/MDEu9PkAqotbtyI7RudEtuZps02
vMtR1ScgYlh/OPfEPdBGHFXTTXlTiao00/TF8vVsulnq+gFDxoK0havpGxFMiNOopjRZ7QTf3xR/
hV3dB4u5fKyVxLdJJJqhf8WWvjAiG2lMYGPlYwT8TDUO1l4rb/LMwBC4IsmeCh5xN7bn01KG5knv
0gewgPzV1SMAcur6RpsXzLCa8jepBWDQqFvNCbVup1qbYjcs5BZ0ZLGjDsXNrPW3ZT25XZd4vabd
aLVxVFGTAMDFea2rD1InAsm43KygPmBzJCZ4KhrDJkk/lkG3W30UEu/oCE3o6Y/jTtkV59WVPWy6
7USw2nx7/CaX9eZqY1WzYoYE5AiAh0F/26vvEuATSu64TyofBUWKnl83zli5ZeN0vZPeiL4nN47Z
/AbGeKUKKZMmC20/L1I3s4DdpIf++K/xVd7fsMGYK8NKZF2fcdKOJN9Dtfwox5rAQvGSsM1HNBgL
1edW2sdxEvpdk3gDipVxgRC0B4bneF+mH9Zlb46iwStu8LC5PMZadQDU7IslC/2pAj99+yMi1Vnr
nvVpdcn8eN0CiwyXwRQnUPrt0EuH4er90VvgaIYMaA9rUB0qDx71D8AzXz+aRnHTgB2jsUF9DIS4
rsmGMsDimxuPHZjd9SndJXH1aZLGBiOYchZcP+QrnsOldSEoClqgtQPhwntz2ZvFmC1jjXBMfeV5
GTGqcNAeaLhCPStlfDE+0hnV2LOB9gVoSN2vCepboi3Uy7Lx6+nffgmjsssU90UN6AME+P1BNvEk
8xOddmmPmQdMj8m9fnJ+NmO/yWP0twXnXYJ3aP1B/5YrSwMzpoIhBUuVWZKi2QQVo4nx3+AV13mX
HTFrDGpX+ayKB+HpPbFfFAGYbhhE1gCFxXzR1Y7yQqfTq3/UaRNJY74aSN3TUYkgzX6lkQWNAGqg
xYFyPojxcrg6sj0b881MpTT1stRsPzHz3rGm+XtSAJ6q1qNdE5aeoc7eqNS9MyQYY0aM2ruRogNV
vfCuKw/PDm1/B2OHqrozooEmMbp5i6zVsc1gik6N8S1qheub9G9d+56MGTLrPuu0GGYIQ/I/Z2/o
nNyLdpRVNr9XBxdoal7z6frxeMHu9nhMDKWlBcnDWkLONJXuIp3AxuKONR0MOSxkduZ/PVODp7+V
R697E7N1vTyErUQAPNtb3hI/SNbkDSIMtddA89pFMoHUWEm9JKtFEcxNeeorS3ucLTUo8vlJWtRv
s4VqTVVLj4ltHq3W9LoUEOxx507t6GULJsJzHZjvpP6h2PFfRZR9QRb+JBXTE9ByPF3rn6u+f1ya
9Zi26n3Rt6WzdsNdVSqNI9fph6IZC1dqpI8GnTEoQcxtpLu+L2/N0vCHSkrOcKieamQfNQnkm+0Q
3Wuxvu+1NvKURb0zq0zIkExNwbUbYeKwHvCu0zT+bSqMc3L89XTpOoKoksL1pptvzHKaNCGSflNt
kdDsRq/PnojfBO1+QsfrKQIbcyJcoeUbXYVgFMgkBMkHczqdDFnf9AgW0uIxtb9JxV1unJXmpc6f
wmZySG8dpeZWy79efzxc24CFEhUdSUVV2XZka9Tz1BslhgtCODBJ/WZ0yIkbeZe1mPGYZeXjdXn8
mwUbMgrT6G3YbDVcmiVl7uDff3HRWUfra+7HXu8YYHHx1xsxUxu3+AnX8o9E5iWlstWXqJITfyil
eWdiMRwEMspJXZVHY4oKdzSqD5lhnWOTfLaN/ol004e1WwvHTIufFjjcnVLPj00yPWHm+rjE6hnl
2931a+GaTVMF/h84UrF0w7gKjBzbbZLpSaCmVrlTytJHBW8U+AFeDKxthDB+IOqTJGrjsAxCKfbH
RDMdFV2I2B7cViuA5zJ61mTeFUZZCQTzUtCtYMYpKHU7zChNFkGrwTLFnfx9nKqnuKlBQlsIMIzo
37qwEptDMt4AxrktxhH6VdWVm6JyOPSLWw+Lc/2D8Z37Rg7jBbA6lVgJQUD2J4EL95VuhDEqjIpE
boZZgzAeXIArGp02spdJPQNia6eNmUAZLyfxqYfbiGNsUQvG6Fbpk9d6fbeTUb2uavQoKnd0suYw
u80BZBHiliffBmJ3Haz06BGC5Pa9Z200BTzwMTw5vdN/Z+F5aqIDzQXI2Vg1uIDPKLOyaLMmKoO1
wmJZrnv61LjWuAo0nz4pVhsxJGOAUR0gQxdrdFNb6paUGqGPL+gUGI9JZv+6IvLeFrBwMd1k2egU
s2RfthpKhPSDhGWbyLHy26g6LepfWMD5E4XXsZMFdAETe0vsht7aY08kaoYoiCOohOoOH+d9Wx0T
lwTlbh5AlHj9YFxt0EEcpYMnFZ1jk7Ea4yTnxWCa4R9oA/czbUQxRgNAXU0tW20ZVLn0bBRKMHSr
6AK5GreRwRgMW1ZiozWV0Df104ohP/unWr78xytj7ESaq505hTKqHGCnJj46MV75TcMEf+HLItAP
rifffh/GSkQjXNZS4kC9hwkWzPb25o3lrYg/AZhcH+W9an3+b+djwdMHOVtqgrFeX0uHB+xeRnQA
9b6xASiL/2rcrM4xNpk/LdPwoQGwkCvJoqVP7nsD+QW4OhRdxhDuexslT7ORRYWO+n3vz/LHapYd
S1mctv4iOCvP5usbQVRnN2lGC5jBOCcxWsSmJQVYmMsR0xf1bk3neZ+RtPXD0fpsm3PjrAryrWTY
gwrwoWrLD3puVcCRbKLDJEXZnTUkEcogoaCwzH00mx/IvE/KRy6vRRViS14zkHFpt8oiXHMTCWFe
ZjVMatX2RhTIEZBtiCOXpnv9ovkSgIGsEwxow9K8v2eiLYYxLnj7ZazuSIRtYVsEoUdfwoUX0N5E
MGWHZVL1vl6gtjF2FiJ0WM2RgIpiB6THPUme9TBYCyFLC/2jl0ItxZAxowlyD+Z5YgR1HYphKQNa
69CQLmVuCOIGgCwH4uU97iXqQKJA6GoYChvVryoywHTFjMtq2G5ZY4UnMwUdO27EBVyef2Qwxq3F
p58yrYuCvvocNbU3Lx+irvTWNUhb8Jwlo7NIB7M+WECDEeX83FePIWIN42R09p65zKyLSrMbWxhv
O3Ix3d/L30pgAraTYFboEmQAoZduAGvOxHgonRd6r43xYoeFLbWSr0mo48qm32ESUcIYMfqvFJkN
oCZePaASJ2K34pvzjWTmerU8DXO9xyf8tSFCZ94XH+OW5n6/OKIGJf8+347J3Cc2rkhYkjH05d5X
ALtYY0CwcNLhz5zU26lYXPU5bpu+1aIoaFDhB8yoqvrRLnPhpQZv8RDG/gHSBv2EiPU0C/VMbLMy
HkIpVTCFdZXtL8XJWE9Wh7E9gZrQb3Hxtjci6HPc+IYSW2ojdh+hJVEeZDpGylTJ8kBOFp9yWZud
NE/Uj8WUCsTydYSo2BulJM6ggmDkJgMqAgbyEMMZvdXrfrl8cEBQl2+CBWIdPl+3ztyo6U0i2wSr
GinpzBSFmDw5r+2xmR7qZH9dBP3RF5e5EcE4gNAIp9iatBBU7nrldF160Nb61CrTeVJjwPqkO6WJ
z2ZWHq7L5drMjVzGK1SWVHRANCsDEPs4PfFRiRe4Nv7lYYMNYTshCot3i0JzB8RPjAHMaYLt8BAY
eW0wNqpADLdDqpM3OYyTXtDELtQQtSsJb2z15ocai1+rZ/uUQSNfwKAhe2X9OxkjfUuX3+5NMmMu
0RFeFEPLo6ADe890u+4LODnToRNtv1XS5+oK9gExxwFcXziE9w+g0TSzGohUYG4PfPWfgWHZoOvU
O/FD8yThf1DIshSgq7eBLf1c9qJtdX5OBLRaQwfQn2az7ZKSYJ5lbdRfRjo7rfv1lgTwSL9BWM1V
no0oVj3HJWmNCKlrHEo3arbeNlbuA4RRUK/hu3UbcSTm/eFe2QokUrymMGno8CeFFN6bM2QI0lWT
bmEwb11L1jAda9xfNI6noVSeWjMXGEmRCObeonBaGrnBvdnh4iT1Y1gKZlR4H2Z7BkYHl0nrLQzs
RoGWNF6F4drGt+Teu26cuJ/FQK5PZBWkcKg/vtd0MNobg6mFiLY8BfsXgDlylfvsoPvyXjr/+51s
+MyNNLbevthKpvQrsqoZ2EpR6ir7LOiAYAna5sKzPVOEzS06nsYoQljojbzQvAJziY2reU1geSQP
MGnhzbfxMZ6D6/fJ1Qpco4pyE8W+Y66zwtKyrmG8ISibGxJbbplXAivMM00I9C2M8MkKkIqp2mxi
AoDdxnWoIkSVQmSKyiewhkvToSnuyHCqULVRhLEVL8PYSmTMfj0Qe2yt3OZ1U4XjiVzTt5XGmvrI
nvW4aTBNAUCZeiqIM8vLzjYlrwtrv4h8vWkdzUI7FeWP7OX65+NGPlvpTHQcNl0NNPcSvVzUOTBf
UexUCyR8BFwaYDtGhTkQhchCkYzKpM06DJ1U2DCMdHf67+1M+e7v7UzxriT3UWwOyS5B6SUxcztO
UffFQnpy+h/ayy/IL6H68Hz3VhrzBC2lXbM2hvpQYviqcDLsnpb1DnNN1H+my1E0tCF4Ia/H37wQ
cx1GuUzwDfN0+m7mlpfqGpiQl71aZieLxHexivHoWBclrqKDMgZ7qNqwxNw0/ZC0cPrP1jaoIxxs
bYunU3jGxlQ1E80koLdhJfS9KajQ7u/kDPWGiMiBFFt+suZPggchksEcaqylMZuVEEivX6ZdcV8/
kMiRQOPkjD+VXeXX7oCXKIQX5F7l5mT0V20+4RwBInUokICsej+CuszaDy0c1Nr6cj57a6Hnztyn
+64dA4PoD71deWmf7UZpFiQN/Ne5+SWMuZXMZFGyDr9k9qO9ZDkr4L7T5KA7ClZHzX18nHpBpEQN
HBvrbr8qY24XG1BZeo6xHAkMuHE7BGkoOeN4r9CtpVCEqMgN6rfiGHsbhomZ6LQFbgM/AeNWT5yg
Hvmz2PDxagMmcPxlUP8p1uVyMRq2Q5+gNQO6KadYSwdgx75pfNVFTBN8e/cm6SK5VJoZUIII1bpd
h9H2XRdkqLaiMkANkF4Jxwp4kZtpoklDwzd4aOZK+7iz+ghjXL6C/dsalBarvjNmESg5Vwp6QYpK
gRuxQ/X+jWh2H2KpFvmskTxN5EOTnhdRjPuaZ1zo4kYGY2F0gCDJ1RyjCg6IX+W8NE51jOt96I0g
s5IwmTH5mmsB/dn2lsjBUH1ueKLlLa6ebH4DY4HSJLPTAtQMgWIe7Nib0nE/5yfJij2BqePGORtB
jNHJG6NYNR3VltFvD9hcyv0s0AGgulu89qju9fJPbAvqRmiBYgHUvMBqDdVCK+WipsGp5qcvyt7A
3L7kaMHiqU6aOcO3JBQdkqc1G5ms71/0TCmseioD/cZ+GJ51lB0xmjZrB7r5Ee/Vkwrm5ND7oyhn
K5fR1kUB0GguNVGg3iwumlayFx0HHbRDJKi8oTmK5/J4ekOw+SHLiD7UixH/yF7ietWQP8nhg9bf
6Mtjk8pOXomQu6haMG8EcKbaK3SehYU+Rj9lK0MLSYGcAnClTR8Y4E8WaCa9nGsiGM1Uqx70m10Z
o8ZPUVr/NxL1OxX+yw1yTX93HMbhLarRyP2AjGm7xNe9cg4CTFH1w5PYFXCU8p1MxuXphZy0VU+q
oG33RX5bqppTmiJcd54QejS0LjDFjNrOe3vZ1em4QkuSoGv9aPlMgEMZ2ongfZkcrVO2UhiLaWtq
s8aJVAVGVGOy7uOC+ChGtar8kIAVeUWN3yHRCWug5EkpdlXj5oNrFo71qYmDpXTixlG/ZImfIcDB
yl67n5MTeWjSR/kZzMpd5kwGpuf/j7Iv65VU55b8RUhgbAOvDDkPex7yBe2hNjZgZmzDr+/ITy11
36tWt/qhdKQ6VZU7wV5DrFgRSd1gqzqWRRao7VAmrolzs89nHVPvFw2gmOOFPAt0uepJ5btRKQjZ
/63hJ5b2pktkYkRTBVHContXHnrU71yWYCIdbHWc/bSUCVTG/Zf/+yG+d07//QyDwAAeOYE+C9bE
/+vjh/W8rGbW5ZtQVWlny7g7ulcatin3T0Lo/1/lVZzi//3T/lsfNzUz9JO6UGxl9Wyh4CzVk20R
4Jb/78X6/3wQ5uOMwIYQs4D/+rU8IS3xsV261T52Lws0qf8vms4dw/0/Prv/9SH/7X6sksMgxYz5
ZvD5cXbypzC0RazC8hAN8DXjEwRm171T1f/Kwskq1d+qokvLaj2Tet5D7iItiNm6Lky4RfBCgraN
izl/dCN1hYr/QQXDwa+mM4nEtfDGRFO2lxOMA7mzXaC+GDfV+shota9ZfnQZS2bK00YWZ5/Mu7B8
xrLO3g0uZtHHVvVyG7VYA18n/LlQSqyTlHUCfd2LcrcR1NWgrJDWAUQcRLuhULkXHap7iBNVBezu
OeRsSqixdzBTmcR7Tl8jW72xQX52LX/u2yHrzACpdgKfy85sdU6yZSHH2nyGZDmwri3jZuk23IKu
oExsjUj9ss16Bzt57ryhWMEX5MJbP4PUNnaxwxo1y4q9/CiHlQxUUUKbQHoOWgGPEC3BqlIZvBWz
vs3j9MptGPO13NeFe+BqvC+wp0yXP6igbdyv/Fg4c5QIR2MuszxZiJskhSPxS4NSa5O2/WKlBGWi
aT/Ngka46KsHHgHTHZfMrkumo+BREHQaHdlDOnhHy/L5rmgwOerhbhccNuKBNGIX+c7WVihJggFb
VcxPLRueyoAXMbAuzPDI8gEn9IyY7qjpkPBlT5VICsPPBtw8SJ8f4X4S+81XF80WS8Nt2i+v0US3
Nr+EYfsEj4E4Wr09VoKapIKneiAQcQJRJS72kiDmsoUI4IuwLFnm9eAM+bbqvsFg0PgolPJ56QZx
U4Qj6l7n1paPgXU1SFEURBEXxKhrZ67wAo8hSJPq8N12XmqKGbgHeiqt03pad40lCUhWh3VZEu1D
dKz0X3JfJ7l3ifSvb+snr4x2fsOObjTG+bgtuzCm9C9Y18TD0RpLlbBZons6lfJVuW+lYNjMMS+6
wPTRneKpNFnjTk/cPXlDv0GlkBD8+XncU/TvY+Sktd0MpN1o3LMAJREVUDsdv8BHiQsQ8fr51+mw
5M2rbHbhtRKgWsTicFSzrVu/Vd7rPPvxYl5MB8XH0EJw6JXhSNeQDgdrR7AipgN6AvE0llPseF7S
lt6V2Ook23Pf83Tqi7jDhpyyn1W47lrPjSO/2njjbZLgYbtYDmPL9zp7iZo/Jx/Wm/W4mXChBgmZ
l0JtOwpDPapSv+qSoPWeJvE1cLqf8TbtaOMAhHlfftzfJ1DMTc7DA+1ZpmE4wevfyTuovs0E5Rn2
CVJ30he/p3u3+GiIG/eCxF7xpkP4C1iaVM3bgLrKiotW8tTkdeLCLLOof5bIP4W9F1fafY1aAFsO
BE5CCwgPzhbOiOWvv3r0E6+RaR7KIy15CpXMDSQMszAa0i5wk6g7qZ5m99lcU5DDCHK6z7etoZuZ
NpfIt/sqH9NBeDHM2+JwDT7QlsUazaxmaksdd1cGVTxMZ+nCOktCHRovrV+O7XhDR5X2Izg19Ddk
5b4KfkY/n2AAD9ostEKHZYUL1m834PWUQSqEieHjtwuDKvUM3QZVEVfqUovpoUcu5/OHyrFj0q2x
P7KUrDK2JEyCSR8t9VBzYnsKnMNxmLGuFcUt7THRLbcyf4qGNZGRo2J3cPt4qF/7XMQKAAtHMkd6
TRiqhAIBFD06svbdZx2pv3e3sHhNInGunfVUNhPS/QDhdJatfRlXUX9wwzXN7UMtIlQcfbbCUDGY
5w1eSy4ep6CBzceSFNijDJ58mGoVw7hfQu/amA+i24yzq+j1kxogtyNa3NspjnAEaWGyGd+rcbHc
ZkwyNGoTBF/z8Doz5xyCq2Egq9H12H3J/zTqEFuY4wBDCAkP+grMNL9sEp1DCtItr010Q8D7hNDh
pSRkG9b25GvniixbxK2PTdL1bwwv+d3HuxoSV78EWIEsVp5U/ZjVyzvHWw+xyh3WWFliwaXDdtbU
r3Grjg1uadAMcWmDdJ7ovsMzc3V+dGZ/R+ornauUkIdudA6Nf6ytvFY93bTE2wyd3prSXnzF1rSp
3Ccvnw7oXDa8zhNi/40NPUY19MKGKOb+Q+CDDgcd97boD4wgkTTysQk/8xLZJXqWwdV0ftaNOhmC
N1fWH+0a6iRU+b4u2zbpuMgCvlFDAYNtPGBT7iplHyvSxQjf8Wj8TVhg63W4mAjZi5wnuQAHgvIx
Pdr+ZxJIJVidV8tZmB9bsnfev/S4Icx8hPmNdsex51cwFF7rEj9ihB1/JFYv6GLt1ikELNPBVakl
O2mGxDdVwqowEb3Av70PGvPWw5bTcdgaj7bJwsrb0UF8BCWWYxESSRHC9cw5LDLEUohKFSNpXbop
Z7sqeupUkPhThEzwViHxgqUWrybcNqsE6QpqY96MhP8C+YOkM3Os8whSvBA+MjZmpsKGwD8y7yXB
d6ZOibPgpdXs3mO/30Tf1Vj/FAhOI+Mb7kwbWl+XBt+jmlNS/eZtc3Q8wK3mcZl+VLS84y2AhXJz
R8j8Ij6KfExcDoEOARpDqG9eDoLfciQLjzm2pFxnfp3HB7+WV1WeaokgPr8zrAHgqkTlX9Q+wrsX
6R26+tg80u37NFEU8UXcdE9jbtpYL8FhqvFvwGw26m6zVPt8CZKAVCezSvAo8Kwi+sWHX2r+Ijmf
Z//mcr6HUHDsQajIsd/RMkA2p8YjGh/zAhyWNrzLsHHwPrx9r6+drRDihqwK7E41LMMB3juYQRbT
AxkhvVTaY815wufdYOTWH5yrX4lNM083YwB9kzhiNIXcZtqATtVNKFllh1s0wlizgQJVB3jzFJQ2
7eUt5M1mdBiQuXk3hWgixpMGD9F3v4w9Y9HvoJsX5b/31ImHAfD+2hzh35auNboS696q8Npg9dbp
UKwZWBmN0SHnu7zGGG5CQjN/DB1zLYr9OgcbasTlXh7a6IVEZQwPpAp/8zXPddaFbwven8ZCLb0L
OxLo9qB69UXcTiSewehmZbWP3CXVbMr6rrrUwbVW/qby9UY25ZMfOQhJfaoHkeXdR2M/lqrDxsC/
EEsRthximT9TBG1BVaIKbP4YP13MkgTiDbJ1WdXemAIqg05LTp++fey9x9WMWeuBhaZPLsTAe7HE
K1M7X0DgpAm2WNxKWh9xa2oeonZIvO4jN8HBq52zMzAEv+qPr+9UhPDui2LAhSeihmdLunRRM27p
u2/8jC9q4xTXHPdeokKSBiVeg9uqGvCbJPAGNwnWKVPhGkf9b134Mda2YumHe1ljn37Cl2k2pguR
AoVzVJQim6xZBd+hxaq0drwumRpUX2BlefkJMie40/6zYvipnHVI8qVJRsl0CkHhFCJPqe12AeIH
If2G5f52JDzpxjmBhBkknoatG9qti1nZ3XUs77YdL1MUFIlTD5vRRUnpFJnon0Q5Hgd3jWdSHql3
W6hJA0uvRfFsJrgOLwQIX/2m2zFj4dFMkIOCLkoOZ8gKL2Zta6R9/1k7+IlYvZ/C5tRF/f0op526
6sX/Lconr4j2K/sozTVXWJC2JG4bERv+FjpT4mHN3h3qJ8NB/y6u8NfOSZmZaYrd6kP5VRz0UdYX
V8LtW+7CeQ4nN5j7q+igVL64v+uIFgIc/E6x7Qq9Ni/8A7EBKjYYj6zFNqIy9vCJQ9DgTrjZwKez
6tY05F0aORfliMQEQ2oFO3FzYXpMRr1sRSWv60JRxplEtq98tMdo3nncJnbZOQN8LJoT5HgQJz9n
r0hXcbUTyWQbZdXKjpPzj5kLbZa49AEfznuD0fq6/ioXEbV+0OqKI5IpXex0WG5NZ9JG053vdKkv
UbXQMo46jTgf7GaM5h33z2ie9O7j0pxXpDfKblqhDC5/aemnomwTuTo47XNqEE1alT96OtwGMjov
8oOtVVJGE0AFP4Uh9sld6AhHbCyFmoOBey/N3Uw4EClT8nBvfFroS5IeJO/poUCttuI6YZzk4vQ7
zoriv09oGGWNw7OV7GCnFVfuFk7OaUv0R9uBhFrQuGzwo5TiZtY2nnVxYPlW1uEMZZkPVmCdT1ev
IZrLIOQ/TNB/NeEHIr8KvBVbuEi0P7l/bJonWr+TEiSEXm6K9r1pXDQEwAxA/oQG6gNWMzLou0Hc
ot/JZoSSW4t9ePY80f6nN+RpDKbvLngoB7zcuoydoNmFy/S2LlFcOHXM2n1dDY+LNNuePKjhG63B
EetScSTgBtNi/MFLyB6XZxjYJiuePNNquIflDXPqpG9wJfv5XfW440WUDlOZSpitFBM7NiRPHeVl
Sz6ic5ljS5dL1PhLHA2QxJu64EfCJgldTJAWrExHrrfB+EAHNK0SvRtkV4/F2mRc0HTFWu2C5blG
sAe2LsdiHkTsLL/C3kaOEqUP00aN+56GEC/eddx/0eMQs4EkS79pDctcWPEx0Vz6+9JpEE9OiFry
JvPxQaATWHwTy/5XzRWkFb1d4MpjEQAQMzNuxP3d1qV3noCdDbJrUae3V23nGbU9Fv0rDx4aef7A
wIaJ7+JTjk92i2qAYf3gbYmljElkhl3T495gB3r0gGOXj2P9AG4hVn6ayUnsulWVs/E6PAUKqyt1
aTjblsX6GMhh33Y6o950tqT6GNipmUB9jB5lWb+wSHyRtTv4nnhbIUCFSPvPH/BldLXuaTD9c5QD
m4gnmEVGiI1Nh25hKnkXj1WQ4Ohei65ILf/k6ILW0sNaYp85/X7MwSPj0Weup70uz0vVxpPW6BfZ
i4Qdbug9EeQCDfcJfz8UThwg8VfEPSuBzIgffkL8rZoqozw/FHx8c/0gdYePpYRklafOE3rsTiAG
D+oyjNhJRzVLNn1TQiyMvVuGHV8E58FLGy6TxcKVbuWPkXxXst2Gfbthbr8t9LlY81tRwLFv+SgK
qBo3Jh7CV9vxowd52GGY0wpBJJhfLbKTh/Unp+iTdd6Nbn0RQbA1SAOLz1LBzgUKj9ZZ6tS17qmd
9MFD+na8t3IWu0CtD7qvtgZ+MLLj2Wg6rLwZFCszVLFAi0YytejedF6ntSrSKIBcLJ6WFt93GSKB
Rc+xjEHFNfk9I324gBBIIZ9Hn19CoUzCYRIGZZMOSE37u5bzHy+mA5+7S62rKzVh8ChZ0OMsPhY8
yID5HNBnooeCgnTbLscmhDg3eqA5CpDV+DbII/Q/qHkif++0/BQVfDM7Ys8qoD29TEQJ3dxVoT7o
b7oIO1hVOgJGct6+mxwUF8WuQG/JQBzrXVR1wK38cUF7VerbVHyPYbNlyL2wGwFg0X8s/hRT/HQT
1iJqrIEDaPkZexYCmUMHH/U/C9oPGpy1Hp4JX3marxY6lzoLxGsEh8xZ2Hh1KtD2q7h1zMlCiqjM
/6mGXO81kU9uFEWMXN4HtLB3pwVqAFxEU9YYF5kTfu+sn9Jp4Wfi1/HqAtDrphS6Ak9eDyD63okH
hUiHcDlCMBqKj43c5sUFgoBAu22M5bUfzfHmBv5CALAASUN5GSVBDSxuHM/K/ZjcBaYBPk7Ptblf
9TGMw7HMwhnVWA6v16JyPj2JsRyGVd5lGiHn6cH1DdswngsaQpjjt0HtMm6so4fC+omr9tao6+AA
8q6eg7nblK7ZVVW4C+cP3ASATkOKLIUU9ze4Reo2sCwdTXavwVi9tcBW/gMsIcVPcs84P8MlhYj6
JJeHpiWIT7SFeHBPGKzp1oRU4XlEmMUuz2UCwKV/Vd09y/lj0PLo8/P9dqwe1gJH57ISkvWIT/5S
78ZW75YchX/Hd1zZANrH+aOQu0aOSRhZQEC9Dy/kIl7c6c3vxGeJpM/hXMQaUqIBNHGNhrnQDeCm
bRc8d/6SinBJBgS4Fuuwg7tsOdCneru6J8Y/ew21Y7Q2dtMgec/tN5XfyrMJCQ/+OiUtJB3qdoE6
xcn0NRLuGtsQasIupuTs1QteKcdOG8PswXsCBp1402b0oWaPHSwmHGBLLCZTfo7Q/QWtiSlCcLuC
zv2BZ9lOc4az+rtQ6JN2MwKaqhI5h4lU1bFRMikn+HmvzrGZ9bafp0x4azqLek8L6HUDVVjQ6XiG
AejBoagZxsBf0HeMAdmlKgSwjNlOL5wU+tWxi0AUTce5GB7x1WHf86CWj3GNEL92NQyf73/P9/Qz
z1/yeY1N4KVs3mlC0gF2yoSjlILmdY9hIUSjEHTExp8w6xY/XohbBG0hoClxgzZ9cKtsJJehhYf5
rWpdtCQUsh+n2TyT4dBKkYa92KwrOWDPcQusJZ5mP0FkSwJ2ZMFvEM1XiJEly3DS3Y5OYzKjnTTy
hdKDv5Q7x6O7XHr7/4BeFk3bCHe1MHNUD09KpzwaxU64VUBYNpjsnoSZEAynUuLc1CjtXp3hUo1v
NVLGas8WerhAVFZoPVZJVH2s1VeJDmgimMBcoU+Gc/QI+h1enUyBFGS6QlpX0PYACugYvXGqH1oB
YAMGZNSt0HDG1DaRzGSli3jR/lQTA2VH7WcAqh2OEqGPa6NOzvpENKBpMrVx6dgoRrlgCNsMucyY
/+3269lVeTaO6qSLC1VF4tfXoLGpBVFM4ylPUZE5xS3nU6Ilhl3rn8XvzBBMMIuPJOSj8qUXGJ/G
ir8yPj5O/nadnVdg8KlA+6lwOcN3MF1iZuV5ycPEqegzX7tnzWqcfR33BE1+R2LbhSm19/kIAIUI
3xNYmWu/OIUb+YLpg8dSXjR7KBRlTvtUA5WDFMpVFgi/BaIkqGdxCbhPSh+xq9xMcs4a3z+21Zz4
QPgaNgEffeiA+K0wjI8oejF3+oWVfSarv17uV6/JquXzf+KW+EbbUMIkc673ouySESk7GlHOWHMI
iJNGKMgXjA2Z6wBg29aAT0ooelTWHql9tWRMBS+PfoWxbTMmgeRbdywy31k3GgOEMe9fOCoJ9DMd
emhjt451EfPX55HnGnNAoNXzj8apsxGefAHxkbiRAIJKwJnTc1nc92qCMPPCBsNF1MQeb2+R3+1a
DsC/eMdONNqjYROicAkqfTALUgEgfumc+T3fhFjlLMJDgXRJa3uZ/fHF8P2sIN7a02TlwCWwv/1p
lALwCh5+A4cFal4mahBL0X50rM/m9ZuuwHWc4sKG7qg4VlPNhMHnP9G8QplrM0P1eYRGjR1hTfvG
++og4TOadyhQpl2B+mSYLnpiF+b0n5WCgleroWM6oU5wqxeX60Nkg2fO8kzPJhuj6gEOOzMW5dkH
M/mnqwCU6KlCqStSl8krLYq9bJCZK1N+Lb76KdRyGsoWSqrafXd8mpGgaeNcPixrGefAbRxo1jqi
g9NpHhvkMiKX33ptnyMCdmT1Dug89Uf5oBSdN+DBFPfXBpVbP6fxOI9vXlOdgnbdzSy8+u6BTu8u
Dpdgi4oVGipMWZIF0UYojKZa8kBbf1e1zjEKXoaSnmHgA03iq3L8xJn+CUjBKv/Dp5iggZESVumk
IKStwJ9w4pHs1AwwOzgtiKPtCuqI92KRmmv5SlChgYyIauzrjqPcYfPIgxzl8Ak7vLRZXn0y7dzV
RLFfhgkZ4N3tyHRoum2IW9BI5yQVYFyFseLqAZqoeIY5OuQPLiH4WYWB4heUYD39HoRwj/ZsXC3z
pnJe/4MjYcDVNO1OBNfZfawmgCF6hsHmkPkzumlw9moKw3hWpINzczhSdP7b4T8EMMeiKI45hh7Q
NptztNgXuK+mZqkSo1lizCtospuyJFsjohjrZ3FLqtQFGBF2yA7CP7T2ylV5sIHZLDQ6oRnHQ78U
Xvg9CowGut3K15gEyznookO4APZdCJooQKc2KN+rxdkwCmXmmR1F9EaIC3Sw8xNqfIRTp/2S7Vfj
mzQn4MgsekeMm6ATSlfJ8L4tAqfehXyI9TinbfuwRsERVmsxYeWXAxOdiVxg2pHCdCaJ5K2u/IOr
ymuA8ebUew/tvYgQKu0qvPsWEtzlxQ3RwpXN1qdw17u/SGLJpWHVxu1cDNMKQM+YCKz5rkA0qX0g
yxAYAWFKAY6bPH2cau8soeLN/Rkl4MVnNpsxFuyiDhj8dQwhR964e/jbHoUWGSDJzHW6wwCQm+QX
xcvXsTs7Xf9RCYuS1fus5gdZw404fzNQNO694tcT4Snn5maKaKdbA9/YGi0fgmctrl7ePoZRiAWG
KYh7SdK8DDbA/C8Azq9D9GDn8iWq2Im0+CIOP0/C2dHR/WcimKPW5g/OkCfmVKdicS6eGLJeFI+m
N9l9FjrbCUyNESU+5rbeq51vFljhvPxRc4clnKx27WFAQzYiPWn2VoXQ711ltsLl2F1kFqp2m49m
z/viVPPu2MlmU7ULJCnajVqXlHYrpB3FzBMjMcRUvl7jjhRHTdZn4FNt6g3IitITe3eS2dzBa7Tw
MTfPzSObyTdxUC02UTzZFvrBfZDRLh8yPgItc8zOstqkkyguLg2QrzDeTFaZv7lRf5O15+N8Fo8w
sukPHPMED+zow7i0h3xsM7Szzz2Fn5x1IMks1H4g7n2Kcxo6dQAI8R4pgBLdsllm3WRoc65MQvS9
QpEwDsA4Cummkb9cLQFqs4AswPVpoLByksFrAHBgbLtr4WCGK6e7+HMz3wRR/wi1l1EVc9xxtD+i
rN+RqfdNSa7dTF78+1C1yJ0PUi8Sg3r3wQ9Epok560jvqK7O44jWF8ODG4SvoIurpz8X3JeVCotJ
7GR2uQXUCSXb52AEXFKpKaPV+C74fO0xElFq3NL1HqPrFW0B+CyQTM8T7OKcAcjuIWy6b3uMCCcT
lBjJTR/QJX2jlqQO8S5jE6TcU0DUaiNT3VkZ675/DgN9Kx1x1Xq++ppdg7HYDMF4DGv/kQeL+F40
YGZ0M5hboVKjAeAul2+Vqf9FlO8UZIvozE8ufuY5tweX/dNltXGa7tjKViRtpXaLGx61xlSUkLc7
zOsIIZJ+rry4gZy2S0YSG41eDLjWO572ZsY+ORAyexww5dA13azB8DqNFcaPSxh3EloPjD17mFpX
YDVUOfnhVJ2qygIaBCYuBaS7yRD8YjKc2AZMBMwg0lE3Cbrog4RBRFYM5rvr5yxkTqoBG+SjPTgd
BsIBBP9rXuOGlAS9IgGjzcd2ReD+1RU+T2lyqIEMQGm+SyJMLWvnO4Bm7nKfRvkDe+3W4upalWEo
sK9ziB0XA5oJLO0lmhXPnnD/SA0iFe5Vn6i1+zTw3hOYoY2aQM8M06i2a7ai9qYjGIJQ5g/vLI1B
vI81hq4B6VGXyR9/ZWAr9DA6NdOl5/Km8wWK2Z3uEr0yeuZljTX0uXt2JwMQt2vzXVQasvckfSRo
fUqPAFqELm4LHb55WN5oX4EKMX3k5CMI+61dy50Yl9S5g6Jq3TLk3lrTjK95ZpXISkyj186FN0Fx
qvrw3EhyqYAUqXrZTQB/rfH33F82q+FxkPdbKONmkvzexVs9o7LerQ8e0o0frfs+EF+lR5OZgcsz
yuLoGfR13WI27arA1sE41NJTjzCYzzyL0NYucCmbgEczMiYV+rvWAet9BfUfNBEvlrpPuqE8OeFN
QxKCERAW1uZ1xkSyNMaF9paTzS1AUK+k+8rDr3p4w/g9DXqzC3q17+X3CsKaS9FPTMFV+evbOq0v
c0c2LrDjEToXwVS8B6RMVe5tdOn+s0AvqAIIVOf6cRHu0RN8b7Xa9lWxXSwSPkIL7sx+CAUw/hDA
8nKVPuS9psbZa1DAoMvyFoC6g+oDpbi7oTQ/lj2+P0Sx2CIyEZht2+tYCHtRLUM/GfLDpJ3tyryk
01A3ZEPSAwZkQCu7pc1KeM/j/6dBiXII1L6CMlQ+GrUsbIT0U1BXT76PhfcBsVp3Rz6zn8DxMmKj
bQCgSukx44DsuqoFeRoMClh3hCEDOyRMotrueEG3QM9PhPYZFNsOTWiSBWOgJYci8NSB+eHvNOLV
jPJ4knVcdh1m/TTp8f0UVo2prjPIUWQ0GDHUdlLczyuoX7gXwGyV8uMZZx+t3A7SgZtJm4uH08iQ
j4pxSqxbnPshuuQeATWMChBgprNWZAsW1QNZg7RsgCrBSoY0eOl4EHXkXfArA5MLtCAFdOE2F24W
GbKBx168tvgsUAV6yAtjRudAI/L+t8yC7ZHZ/5S6S6vC+c6tRICrtkFrN+6SX6iO3solOkYTvFt9
M+74dB90/gm5bHM677pAQtjNgrzIAiwVmZtTg81jdRmXUt1Q6z5MNbFQZQIfU/B/lRJfjWe+G97u
1nVOvR6hKuwvOTRk4hI9RBpEGA4XSAMYhyBKaR/Uln5YkeaH0zx0O9MXPzLEn17q17JwT8JXmZUU
s7mt1dCuXpbgZ+a7XmFqz3dNAMcNU6eet8cUvQbn6sT8FaUWcEHrIHkZOGCDEQnBEy/KhuVhFjcL
HN7voeHJMzYgA9dbrz/6BfaPm3+0n1MfBaWL7RABychGJjmiOO93bfRilHhGeEruYxRP2JONol19
L206kZJ+p8p6nw9QsQGNIuQVRvg10BKs9jsQ1zUAlekVIw2MjV5r7zOPyp3vA5kv3kq6YRM7VBMM
un5adS3rZhPU264WSVdLECvLDdz+zktZp0uwZWSOc1AhK/S64/wg6EZPbzWg0/DfUO4o+6qaz6Eo
r6W7XReYN/nnwrGASHYRM3FrearsXk8Cexr6CHzt2Hj7IHxb9StW6FMproO3X6pD+z9IO48lx5Gs
S7/L7GEGLRazIUCCKiIYWmxgqQJaazz9fMj+rYvF5B+Y7lqWZWU6He5+5TnnxvAA+KeTdTrImCHf
FtEMsEAd4D5k/7PS+e5SvumT55qyA5dJ8zd171Gc2eXjKcgbtPEI4BPNnrGxgvFd0XYKZLHO1ScU
1xKwQ2QxEQUtsqypzh05on413sS8sz66UXN0weuPydAds0rWpQWeBviJ1RUqOY/gTMq4NoHVxwAv
FWmlTK+QGNAydyMxsFtAYAzQLKefWUAvrLpLqBlo1Te5fqjCrZiHKy87zkM5onxaBcqTkH8ImLFA
pnnCPLlBLOzc5H+sQ7AlAW10wsU5ffFfZqvQh7zVyrNnYJFv3YRd6ng0gmPhWyFCf+nfMsJqNpbj
MmdM6PRqThLFaXynTMu1wnSFL6GZ2H0iMTYkdWrlR5pT5gYPlm4jj41RL+uCQ2E+VtJtXKV2Xr6X
yFPo3ycJRNnD/AWNlF8yntLcoFi07SjiVsYhpzIxkVoJFJ+S6aaLBqYUAH0mgJAlb0YwEjl/T43b
kJJTYFUYJl6l9Jqbt/rwVvl3kfIhqc9yuEuVGpx4vWpJZSRrcPE+Gxm4THBrmM2tlh3KjKjAG4W7
VFZvjDYBEfhRh+ONhoyRKR97aXJpk8qjRyJCjZS+YSffzZugbDgKlUPVflUCkO7SH2rwoQEdiFIC
2GDlNTIzlkO7UPjP2C4itkI6MUVAtjMxtwfjp5w/NDIbCD/DzqMw9qSXlJ8bpypcmep6ZER2l9+k
oWEX4q+g/sGu0vGm6j8oekyrJH2dK8Za+BaDyyqUgxU0x7ktLaj5etIpPg47XnMTTAeefZPR+0MU
Xoi6p0jv7wWpoeso2kmanOL6vRHxIKgP40eNOhQoaMPsLqkxDgomXYvfeWa3ffIyztABZVMC5TBq
R/XUNXJfuTfQfDLXBTXMUC0fB0tZj4LwKXBOueZR9nuBdaz7t21J+7t57KRPsbqtFFLCiUoUyUji
BoggSdXTfFbV+NzkymNQGKspovRXluDjALZEve031UqddhUCI6NKmy6qV/P994FgwhPXYL8ZbkuG
k7TvJZfYq15qanoceFLfMv5n1+Y/LFQZUgA2HijONN0XuAUgvKq1zkfikWZjUtoL+2IzCHSvga+1
gB0HfGNDPKJhMo1dnQT7ZLwvZL4viNbuaYioq0ftgXOrgZyBwjjGwnc9sDa99b0NmPgjvoDMtnUL
eEbgnZhFdkRkxAkGjBllb01zIPCvEHxdB/1dFNYnMb2fwg+8SRmdcL5g0o7WsE9Kn7BJBX9EIBuD
13Cr+mfVt4cGuyCq9NWCewH8VQZtDSxo0jfUg4A516bjGY1teWTSTbPtR2GlJtmxCbcRQvvgpmgA
wItsVI9skPZA8hISP1v6QzV6ex5ArqW7yaJv4glM+92o4U2rbprqlIavcfeQxB1pBRCzeFMlIHPb
bRY/BRpXonerjELWzzh7Her3qHmjk+cYIE2q9jVkZ13wGAKxtfyNSTUNJQ1b8VPb8Ay36SiLYWki
9US/sxcUp89hd0Zbo/qUEm0/JvjedNuDQvdPU/7SFMxDkO4QWbApoTiDshHyJ0z4yFeXzYCwfzuO
yMpmR4ZM2MwUs03xaMjSalI2ZNAro+GoYie2qDzGq3A4ab3piHlMO31T+Miiig6RuF2jpOMRdrYW
gpvCaEtYZ7FnoNNpGIJtFb9YBLligPwUqX06EIR1lLB6Oxoyu5DFbc1V7oJT038HQrlmhARNBnMj
mkxLAlqhNZvQvCsprgtR9jOt6u3UNY7nES/mR5UyjChtWvBaoXHP7Fq+blFRIbBo9/+Qwk9f4tXK
3xL/TundpHwYi4HmgLwatW94tZzp8vnHmLi5RJETJIRAZR6VDddQX6v0tR/fAAasGqVyIgyVXL0N
wePkHZTqZQxPoGP5y5PMRN4Oyws4h4EMIKqFH6bPjSbPk/jGmvUQp49R6XbZyLzFxsYSFPExGV/4
V5TMu1NyN2mSh9goHcwYAYddpo9oV5MaEw1SsfXKVUvhXU3UQ5QfOXiCArLCmgwvJLr6H2erloce
OiZTJ8BzFmgpjRmo2ze8OKBEiaylAuOq4kZoGaXbTE72QbnDgaUVYF3lQ0uS90RXVqXgIpsANF5c
T6YEXL7ZCLrbgdOuh8gWxpRMmBotAqfRUaxPenAkyvasneUlR2Xikbijb9g4NsN4a0l1GqG3kRmh
tNGtTLXb9OkmNhU77Ma1Zr129S4P9jqj9vAHugeFANxKNpzKwu2ze42Gr9nFxBG3bT039o4KWbAp
EI/G+knRasLa3G7TO42+dj9S8Sa1N2EtRJ3vIjl78Ip4K3d41sxWK4Uo6Zle55p83ZEKzWXwIUjc
bz0NSkGl6j2+VP57LojMfXkXEnNlidYB1Rwsq+vF1a7wCsIfUAexsAvKI3GYrPAAAYKpenI/S82U
gHURDxLmwRyRfEIV5rZHQEvT3jNLpfMBwy2n8tqfTKQmu+/RKB2lgKIks/2s6qUwygQzsRMKcTfo
6TpkIwEkxjG7bwFGyozx8b2nzPplxdbcuYvaj8l/qJvhWR1Qam42ETdIFsedT18X7Am+7gi9bzNK
a1VNv+NEmT0BFeGZsgCHWLnWeJ8kwirWMnsSJLv29DXCEdg7RPYZENbThpKUjRHczoY8NBiMS9Tf
gNNjQh3wC0o7CeUBHzylekMKVRfk0YlCNfvUVvMJ0kmi1mKX1KGruiRPJ24nFiZOncabUex3BMPo
RTihTlyptzd6g+uUwRTlPaCHikKvx7UNDpzRXA9o/NE16FAgdFoO/YowTKqYpUwyRGCyykACBdRD
e5HGnFQ5AjGLP/5E4Z1hpxrer1pXUUclFIxuPfcFhhmZTZxVO1bb04b7gGZwZ/qpE2B/DAY/WpKy
G/I17iTWXnRPtevgFrAV6MkHA+1poyEuxTaPhStZ6UqaldmCj0bfKqq+oWmz9iXH6o74YzgFfAyB
BoX6UCs0rp/o2QjlnV4VDuM7wKIaexPa6ih0dmA8dMQSpQl6kAUGmrbET6X1pCuBM6cIFXFwh7MD
ICJ52TaYcKwEN4WEmMlk6Vsf2zrGJz+3gMdp+6YeV7UxrlrxVS3JSCjRU42ARpFXFngV4mPYA1Ll
7yfONbHUVdU9S+HcS5twftvID1cV4DwZOxx4myzB5EgaTVvSckE7hKKyogNkmRoBzhNHbupuDPxI
ggRQeAZAx9yN5cwZWp6OhUkGkVWX+arw30VpF6scaq6u5/9DAkzVS9x//wnd8Nzo7D67jcIIpgat
RKa7jvzkSHKE8d4Qu98Vk7JQ7kMl2YgGxScsHLGUZIH+Mb6ZU+3K8XsjuK1arCMrXhfxSy8aoPV2
SgpgROGW0tbNtu04V2SCFcXkvmR6Wh7ZhqGsEcLbpuqpBmhi0mkBRqJQ2BUAWFkjXSAqYU01fEqx
dReLVImxlZmyy5vxOOOpaoAtEzpDHRutKLDO4XlG5Zvfceqjt1qqV7ThjUF4ggd5p0Uvvac+cLxH
XZq2EaxNNDaBpYqu3zw35CzAb3PCP5g2MX49Tjel6eIPtiEdeIr7tNQ+ONpgBEM70CSTzUehoaI4
vnj5x5wShB0/O/pQ0GcXYW5WXXOUeXFJ5dHf2Sp6TwGh5TQ5HoYIejHwwzD41YrFHqJXLHERdXdu
0wJY0KqSpGBucamb7HdOmkWvTFWwuWqraPI3AxWQuoCzZNhSbq4kSN/qkwmmpB0Ps6/CSlkS8svC
jxQNIU0hbvK3jTWs5gCXeHhqoXilWPr7YSapcetKYguxuotzfQcYxexTxx8taDDfStRtxjJmxOGH
GDPYKQt2zH2IpvBOH+FERkimKwQwW8q+Kx1zxsNY5b6G/mVlT9xjvVGPk5wC3DKxjxRHBMAm3bon
gUnjlp8Yusn0OFpgycn/W4qTfsirmdYlkXmIKIEx3Fl8vEAC7aXJ7hzQFlMKzmc7NnBSyFL4fnX5
Xc2UVTxFjqa/+KXMOnRIy8e+Y4qwNwCgyRxFCdZ9UBHfQFqlTSfyN/JohopDD2kgCuj6ahjFXd3E
Nl74ZkTIAlWYTaD+yKt4I1cyAoeS6u99rAEkvBYEh5E6sgLirsKDREp8J8bSwximd6Fc3nj0Rara
f6sN6XUkCkh79TDT9mW5l8HYzE3i6kGCB+Iplhvq3Q2hB5eHKlQvTFs6LeQN6ZtkeS7QGbcqYOkI
cfmNNmjL/JahPobZi0mPD0yZVJffiopuaKxRApxWqUgWkgAM7aTgrY6GjSqemqZeNbK/68JdEFB3
8LptEADTAiGZSnRQZdqqn4lAvOwfM2twxO4lq18qgu/w1xB1O50KZ6z9UGT5kGt8xfQYFt814kor
f0Im9UWUt8V40+v3BXm4QWEnirZtQPZe5dQMSX7Vp9EaaIDo98TYQ5nfCJns5DoZOEAaaJKuIh4H
8/FfCfIEIhDJ/IOWZetKhB5guajHOqa3F7kngb4XpwP2za9+WmVzkMETKnnx3aRX3eHUG+r8RWTs
FJp8o38CXOJrL7NkcR0YHk4k3yhtaxfpKx+zg1NhqcrKGop9KlYUQxhOSMza3Hd9vK1AIFvWq8ez
HgULxE15w5PMvcpGSDMYn8WRQEaapzYER0WSyGHzx94jTJ5fh+Kv6wLPo6XHAlJWIzkpuZLckp1R
VDOmmzb7xlTWHemF43HTFE3dIKlnOhJAzZH6uQwQSN/GDWXhwfqQyq0aF/etUtx77aEbHk2r/gmc
QqmhSUvKexkB9+piqKJhPjptYe6YxwxhhSK5Get3WSLcNkrQ2cZYzFmrvCPDekA/cz0btjk+xX+K
ylNYa/sg3w0CrqrIiBnpJCF5eGdV5i3ouL3WRwpnRtUWmFOsv+kgIw1++14Ri1MGVn52Y4wqBaLU
bmUem6a70iC4Gh6rufXrnyYIJq9yp2krwn0oxU1egsuI7BTyBJcmAtmW07/MOvA6tbWlgXgk+qTS
7kQ5gKeG1NkkTcHnFqKL085KeS8pkNfV4V8V51HCqBi7Duh8aMwAGPzUzB/ZVgDCqdavY1hpQk6J
BAif6eWYCArx/fdwmH9V8nMqh0Oop3YCciyCoaYE0t6wKqzCpk2PLVWTDo2tDlKQANWd0d57PyfY
Bts1Z1UyU9FlAEZRdG/CXAuBnMEflHuIiNJQ/SpHIbULvwIyIFWroozuOi961AKDSgRZREhPg5J+
5DlRlxdroQjBXYfSMdTrtYmqaiWKL12acF+8kzCXEUQRQA1DO02z/VaklYnpKx6Ccc6JZPNTDhNG
Hqbk7B3Ek1U7mMVOF7zTENef4MxuExn2hDyXvXs15qaBfEVJzM/6m0KKdygqbXWQrVP+bOaGXVfb
OttDf8Pl5vlrMQpbUYwoRBrVtmO8uZ2E1kGihhQlMzA6SymoVyZwR4/ZvpISj1QT/Ttw7sd2IkBM
vX1n+W8lguAUPfK9gSjcStXNX2Jl+GtZamM7DkEr1CWxgA2AnY6tua0GClkagM8HqhkTXhSQgq8A
O7Jo4fXGSC9AJW2gpFBjQisqd/SV7+IONh3/PvwMJhCL6U/QJzuxdsWup1i/1eP0hOmuwA3IkOSG
Sr2b0vg0CYbb1XsL2KKYt0dRnNam2pCNtzfm2L57k7JS/PEVYFHi6NnkitS4UhFOlFccypDeaxWf
yIYtmkhSJO74+0/U0TkXO6zEVzTSd4qy0SeyK48ZopNbd4Gj9yB0ofImEOwSa/gZjfed8qPBFpG8
+7THpkrEX/3I5ocTSEe/ZJ7zeD/DWqrEZXThquxg0tGS5W+SxyihAOUl3pZDdMh5CoL/KFvqfggz
GokBAFL9NWnFvZF5e9Kv3PhMVMCpEhTH+mQ0Odlyizg4tCjopGNzlMKfNA7iJH/Im7c0ocIuUFWO
oKuZ3CE675jeVlcYd3ecC6mACNZU7hT9XVE/G4D++XDKip/QtI9C7TLth1bENuj3WXgXmSMR11ZL
mn1SPGvBzRC/5bmwFiwQWg/gF3rC9FgY7AmEHfDb8qGVu53fMxeo2eb5nn77ZqoU6O34CUivzU1P
bbvSyBGUD0sv3yU/AVB620EN88zHprVuAcjukNvY+WD3er+/8QfqBPmKAPznWP+0jDs6x88lkA01
+4zifDNpXJ5UoJ+gF9I26WYKn94CXJ0sOzfGgxVpri51IzwDYK5lXoLalP1thUsBZySR8ACv06Dk
DWLvVBaQJ7XXdsZo3Xv1dGepkRN5sM7g5ram+Yss+mdX5WA5++Q0QhadA6gWs0xSTCNJftb14YaM
LkvqnTdjIJkMalIuBUTeV98mVcQb9Nl3mfqTlBa1kwnZOqNxMRnEGd7YA+q9CWkKJvn31qsPgI2O
JrcoZga5Ut1pbUM6EB1ilcm55U2ho2wUDS/xzNYcJ6AI1aMmeK9hmB6YPKauq9hrwIttK0O5S+rq
OM7N/WpcB3A3kuI9brZxq95lWrsu4/q58dG8yBlzj9ydHn7S78OrU7hIZO3ArJcMvINwCNUKhYH0
Bcc3+fmn5qnFyk+9m8ivvzUDkYOuvVM+1ei7h7iY5jha7Z46ipfAozIqKNit9lQO+7Zvt6mcvgQT
TY+0IzRNNZ9sVJ1z5aY9Ge1TXXaVM9bESNUI5bIRbIGacFE8NNp3Rgk/iXnhCnG8Fo1pFVsd6KqE
WIOJLZxev87j5L2Y9BY9AorzZvY6FfMDRgKOKg1CCqfYgsgXf4qK/5QpwpJA0xXdHQ1dn3lak4q0
z6WaZ9C0oK90EkM92I36aKckEFY2bXViOupIdRUdinjYKbW6CZp+QUrmmkY8IgcyxBwFluEfGvGM
Yk1Dcw6OmbG3Lt7pSMXr3G4OY7HCFu0sKF2/J5TBCPxaqmWWE4JL7ufZ7uf//T+maiiqpsu6akhM
qpL/kP9GHKAeU2hQLgNxObYPTX38egFp1kT6YwWQ0xIfV0RI40KLJ9KaOhdHmTKZPW08V3KoxNxM
9wDynNQZD/XCCIvfqlZ/rMdKMvpMMjObLlRahrIOdPCUoVuQWIzTcyX8Gsf7JnrLFDcRXRVEVCZt
vt7kFcEbTT9b80K0ZTTjZNT7JKdVKuyiQQfUOkCWVm5bVXOGTlgblbZwcNK1C8u4VBVnrug6M8b+
rkYT1KWhCoDOXX2sfOLDlGwuaQ51b24FRF6yFJ1II6S9IqYHX1GA3gU/vt719aM9+wkXyjspundm
bcQBR4ucab2BH+3KO2i502aeCslYg6V3Il67r+gXi9xZ+vPa7xmLZ2qRSUl6HU1zLqcDwK9067No
/W1Ay0fX/K0mtnsv6Q+FUSS7WuneItUDAqbf5WnwUtfWPcWrtyqhUJ5RnK4afrIS7gu1nUFBICLi
4pQys1hts5OCOxrj5h7qewDHHBiAHjCCZ2Y9dCUNKhR/nzvAUT6zkzSJ4di5SmcEKNU0ZRDq5H3V
K3YOUXWgxlUWxW0WWwp1Ly861rr6EvnKN6ZmHbVI/jWN/ouhxHtLpW1faz+Gsb1P4/hBT9QXhZrk
yig8kjulfMjBxwVFs/Mg+I0oKKdJ/MuoYU0H8DZAEjFtlBQwMzPH6kn4+4z6mNzKlt348bus8cUG
0zgVwAIqX94YRFiR1B4GeONW2tyJTCLT43qresk3Pw3g+OjlCxWtZg456SkYxkc64GtFPz1ao/dp
ZkhXYcJBiNBPDcB1JDNJO0qA/sNypMRCY7qjZmkz8eVuFAL6IAXo0q9v4RWtLywnr8BQdUn7Q4ZZ
1EcD8WQjcOuh2lgZTmcuVDYLEuBXZJnOV/ltdc7uXWWNhd/4FrJs8IQVLbsNs+4NIf5oNbQSsWrg
fr2rK/dcl1CURBIeb0QB9++vOzeUTOtDdjVkwRoaBWn4+J+Ljusyvg5JSYlZY5fSlW3acxmzEf3q
4mn0P3v5Jfbe/+NdaOev9cIuxlmUQZybcgoXjKoZnjTFWDCDVwSA/7bCpRU0SrB6BZrmUyZvRnpK
qgETOhPUjSpTcK2Cx8BDEqRrl/Qylxa+sH2dUsueaFSA+4CPiUTpshEcpHSX53BODEcK03Xfp09f
f0/pyrX423bnX3V2DSV16sUIm+CmLzLjuUo7upOQ6ERgWWISxCrY568LK155XucrXgqqKuU4KVLM
EY77ZhfQSNCedQsxd2tdM22lk7YF2WyxgageLTzshb1ql4FDMwSALHFwvrgdo/Cxk7WHrze3tMKF
gN+kk9ObNObczHqeTPi3pItfryDN/8RlNHL2Ai6nS3hCmiVdz4FFO9T80CJZeU77DkdhU7lIU2vO
wnoL11Kbt3x2Qbp+EJrRKkpcsrSRnPoZEabbbEO70gGd7lRuvAO4YYezAv/667WXvuZF4OWNyhAU
3ZC7naEcZFW4wTvtvl7ianB3/jkvDIrfK2USNQbtSb13/MADez33cUXa6hoiDOSyVu/XBO/9e9Ml
/7lN5iloqsXYR0zzpU2u1KHsE3W2NUO1EstfE4I3X+9v/vl/3hbTovFGJvCHbmXpW76G4JePLpUI
dMI1gSmEhPKF9fL1QlcTDkP8a6WLqx8VSdUoUJCAhqxQJRE/If2sqkd/jXAYJTnEqO4tlx6dIzx9
vbIsLuzxwrN5DZDfpmj+dUNJeXfpOrjztum9v7ZsxZVsa599qBt0Orbec7Dg865JYHOGf+374n30
khRrlk9/u6h2s3I7vRzEzxD6nlWOg8qmpTPZswjweABN9PXWpWtpwvniFy8kbEuJrpnlu1rpjA/o
aDDOMX5uqO68Z5/dZ87U+tRh27fCEeW3hcWvWiJJVgxRJx5CsvrvlqERhFpuqrZ0m820UW1ArN+Z
XbrT9tkeHu3D16tdsQU6QRej6pgcZ/0hlBsLlhSgJhQApBwk4mhxQ5VXXtjS0iIXZzml3RBSaQ1c
rYvAy3mQs5//2TYuDmyUO78bNRQ/DUE+5XpKp2BYGAq5tIkLi1bqqtdR8uJLWekGEsxGVBdC12tv
/W+B3kWoknqVXFrFELgUF9fdzyTekK3ZzExwkNeWGf4ruDqt+EO6kIrPsdeFNSNNMy2LBJXShn7x
9YpGgVJnxbk7IQMqDzel/yAi8dQMNz7V6v/8pM7XuviM7RQPkFpYC5BFBvo3yoeFSHNpN/Ofn3lW
tbasUhRYgU/p1gwhTVEq0+BEa0qMNM9S9HPFFfzt410cWpKoQpDPH0/MPjMDegN9HetNKkTn6w93
rY6gM6TJsJidrDK06cIeV3JfSG1C7ULI272PIqQG5aGDgVk9lp66gwFsq4WwgcZg+8OPrxe/tklW
1JmMKMu6eGmTIiGM+tHs4PJnNN1/edJLIzKoZ0Eg+FoQppO9aRYDInRVvLyIFaQTP5Z0igYMPpoh
o5vUDRH7cSw3GTG44u3X21pc8OI2lnqhZlMDkk5lPmENmS+3afs489DeKHYT+78Ivdgg9DBD5xhN
8SJURtFKoCubl24hgrkBCDHpw8Jj/l/29Ncas385u/95lwfmMLJGsut2JUjwVej6x24trRkb/oyq
4cI3vFLf+tueLu6lYhWwk7ze/x3JDjtp5e0YWLabbvqttf16rdkQXRqq88934Ui6jJGSFD0o4sTq
TRbUHwK6OI0PyO2frXNhEAffQ8EyFn1mUpfHZuh22YQNQeVoMQ245lXOd3RxAcco9mJT5rDoDjho
MDveTneENZAHm/Fbm+TGevp6a9cy078d14V5lGsFvBfvzJXuhg0q6P62dj00/5XAFt/mUu+y6v9V
x3a+ywsbid5JZFJEmYcqMM3Ezuhvr3JbsIvRAWJmM65iGzp0ufWF8T9L9+UilEIwV0eRhfsCUcrL
n+DzeOXCc1tY4rLelFXUNNqOOmcE5G+ET+RpIM6nBZ92zf6efcDfvuHsTUO/alPZHJnUoHlHCVqv
iX+JhvwHGLuFDS3Zj99/frZWp2ooLgRkpsX4azBjsK0aPXFl4w3AtsdTgdP2lCe5T44ZYMlCqvSF
17f4Cy4sSpVLlQHDIeBRgJk4DNsigeDqoIG2niHam94QFpZcOsULw9JWWZaaKcMczOSkSy9etEmH
h4WHt2AnpQujYpZCPoYtT129RzfDZurdCdHrNerKN8ZS+j0/qC8M5e8HeXaGQlS3ZTubFaCcLpMy
N6bTn8ob5M52CNo5skPRf+chuYFK0MKnXDy9CwNTq11joYA+P3ZlIw52t81/DDZkdyBZbuSCklr4
sFdtKPPgTYWypPRHR7CMdMSb5tKN6mZP1al2m+GoYkCBJDBiGNJxCBpTWniRC4tevnulVlJFyurS
FRCnEGfSTJEtLHH10f+1r8tHH9VDE1p1l7tq/ZBpWx0CCeyIIH/++vtdvftny8h/jxdEkBmAmDCS
mf6NIj0aHEcpaRcOaelzXTxpy2+LqJkhGBPsV6a+05sIXr7ex/WLd7aRi0fcKIWY5DJZu+pWu/Fm
djCzd8keolXoaP/VEztb7eI560FihsSPpOmO6dafzW6eYCXdi7tqKzyPG9kpiB8h6D2rS0Hr/K3+
eNxnK1/EDEaNsLLVcN9pczmqjWjiq3FbrefBu9k9sluvC9916ewuHnQhqxXc2ZaU7Q7oHrjC+/DD
cypm/YZPwIPLbGWcFqeSLl3+i5BB1IPA0DQuzGxFAsFFupfzBPI5t9kRoT2IHyqCk7ulXHgOCb76
uJchA7CT+WBnY6JsIHNvFXcuAS9a6PlVfbHO7+rbmYXWGyVXep91elu0J6e2EcuPKW5ZjF7yAXQ4
Xx/iwhleNvc5vzKdJrogTC530lz8nLJ4yW/P9+CrLV0Yko4Gkh8Pfe6GzXdDSxA+BsUTd6ssf5xq
a/31hhbuh3xhUJo2zmPIeAxXDR4s6OTMFt6oJlMQFs3K0qeb//zspHqU0HRjiKheMXi9gI1sg5ld
gRPKDuNGsau9uG1V9+vdXevYMxbh3z7tEhzhdVFWSCrWRfrR7Yy3uWGvra372mG6xI9gvTSHaelr
XpgUs0YzujbYY55sK5RS1fhQdoeIiS5f72vB18gXpiSwNLNhsATd2brdt4b3JFRoBaXGP7wcF8Yj
1JJW0kZ6YdEs7mdMw0kYIebo8r089t++3tKCwZAvDEZoGM3YGVxEgxEtcqoCQDVQGr0HmiUyQLZv
bopy8/WSCzfycmJzGDYyQTpfUUqr7aDA1GKszX+zhE6gpoI9Mi7hG36dIA1uEcQBm0BaAHJjrjhf
L3H9w/21xMWdSwoqzkZDnZshN8fZeU77/y9LezXuVv9a5+LO1f1Ym6JPN2h2l8MOovV2vNP2+JCt
tPt6S9ef0V9LXdw7ENtR1Cig/bwkQfDEevclby0CSewZKvb1Uv+LhfhrrYt7Z0RpFxc5J/Q7xG+3
yPatzeM8GHFKt7ED32chmb7WFcEm/XvFyw4zCqa1Z5YM1QMEva5qpJQZTa5LG6J7j9gD9RMTQfef
cwWhXS1Vzq7eFnCeTKoHU/THZFJBTUvBEH8Hd91OOsAy3ihr8bA0p/j6Z/1rnctN+mkJunT8n89a
wtp3Ake6bWmhU3qPHd9ZCjh+27xLtzn3EHlplHety9pqagkRQDh2xjz4e29U4RRBru6obAU6GuiC
Jti+HDCZLmWUQveaoay1ago13ozwNNs4RXu1RL0hVwACFZp6iHsZjptlvU9KuRtaH253aWCVhge5
GJ7QHFiPwFSTcfz19Y285v7P9nH55YIsn5gTgw9p/JaJlcccbmP0MaEXNaUPXy91zY2cLzU/+TOX
3Ep6UhszXCVDYmAsQd5LCnPMxoV69DU7e77MRUCDHFJjljK1nb7/5rHKkCZLr/hKk5XZh/8+/EvY
QRfwijWdahzMvBHd6Lge9z18rSpnZpPJwDILhPshl5cqnNcs1fm6F0FNLKJ8lPpi6WbarzRiWnXg
VgospPbxn53UfJJnJ5VJSh34HW1cDVJRET8Gwb1aLyVE1yz8+WYuPIlitUZhTtSL5r7ZbOG93Xj3
O0tYtPBLV+LCmVhZ0phtxnkhI7rRlR9CaC34kKVndOFDsmoSJbPAADUe8oOVxVyVkBrG0M8qqiiu
5qOx0Gtfek0XnqRB7ph/nAhmsCBPA3cxmNsSbv/RRdDnh3B2EdRWFLpswHkI+g9I/E9TYkB4CRY+
3tUawNlV0C8sgwV5L9M0bnO0C7fKdDR3MNOrtYouPbUgnHK78PGU2Qj8ab512aKdo2p/tOVqL+87
3RxLV3aljeIwKO97sTYe1FXvoPN/8PdwVBvEyg4z9IuR6PeQP36Z6/bA1BZGhh2Z1r6tNuX3pdbC
9Ztq4TENg76uefElGGEcMmsTtxLF7xBTdpEXLPWrlWtbVxWJprEmy390Bf3R0GMDVtPvEAR+NeIm
9pmvXA5Bru7prwUvXQwTU8QgNgjliBIQ2HsTxaUY5+pbOFvh4qvlWYNY/FwMm6MqDY+/XnXbRrRr
5xaGBwy5deRGixDxq3fobNULR+NVfTeAHZ4/pLIhY4nX5s76Nlc60o0AMXf99Vu8+hmRsTNMOq2y
fAkorbOuisuZlAKJ8bGo9RtBNhZc59XveLbEhRXTER+WTZMlUCl88uWSpfRdlo5L7/2qHztb58J2
KVHcG0qo4ceO0gYdrxtz521CFxrUT3k1h2skSXf/TTHFAJ4DkUCVgU3M7+LMllVMRRv4tHRIKviZ
QsawFmHJXl63ZGeLzId4tkgYpU060vB0R7tdI9e0ZoDkuj4y6G6PJuRSHHLN61iSxMBccLdMBL64
991oTTVgN26gBFGVuWc99HYq9grcRkXeWugjVYZTqd+1omKGh+h4IWIdiMTOpB/U0xrz19d39Br8
TD//RRdvIjRHpu/5nGy0a/fGU+OMa9RvDuhdGnSEVFCSc+2leQHHvvZJOL5e/tq9Ol/94ojzLIrM
LiPFVnLTFhE56Xyk17JZn+jh65XmG3rpPyyJEcyGCg7L/A2EOztnDaEzBJGYNC1Ttc4APNQbwW3c
dsH//q5DfLXOxYskpZo8L2RHeW0eQAEx0bHE1OTwxdAPSddSiLZ0lgxvFgQyI0hPojquW0ZOQgFr
HssJtYZaBrOPNKoR/j/Svmu5bh3Y8otYxUzwlXknZUu2X1iWA3PO/PpZ0Ln3iII4G54zD3aVa1e5
CaDR3eiwFuDRpQWI57oAQHci2uI0AdtDCaoG0OJJpF1AvwjEVr39LrZL7xrrBLK3IuToyJ4d224d
c/nVRBukVBLQ6TD4alPYjWxw1IBuypVNY7O0vSYvQgQcBV+uKFjL+CTGM+jhTPX7bOgPGIwGwxHm
la9rxF6nj4FJZqKL6Go2P3UApqPaz42OIbz/zVj8bzyL0XdetfeTD8csmUaIjMEMCRdbZa7ZoMbK
iLume/FBP0ZgqsPJBsQBHsoRjB8gI3K0X9eX9xbqfdhURiRzt4A8iInmARBboxcFklV9L3ztRnW6
r4kNChp/+QIKxNfkuHxJHTSw+4YtuMk9sv8Pgun0QfwCWJeLeImOwmoBVcsHK9ld91j7aohHrtVU
6JiWX/PfTQA+c9NJPEpwfAt67ofqBMzEn6IPIMZvKceAfvJ3zJoYay3oa4nQsJI8sBvQp9zsmdHL
9X37ZKKpCFMTMU2lGZg8pL9vDAWmpNRMSBvJq2P5sQDRhVHFGKwtiOyN5RvMqdlygttPF4wRydgM
aViAPR1LKnAUgRAoBkCL5lywz/kWRgRzh4EWME7AxZA8/bKgDoIoMnFDBwxAyCkBdyDxQvf6Nn52
rJCIASQMUiK/jp5HepSbfazycmxSPEE80deBn4qYHXmEU3HQOg9A7HbHMbx7moHWDQnZHQN/2Bd+
lWlL3igE2M3TS935ivJV7Dia8dY6wN6orQxG+1bQxJRTpQHS6Eh8tAxfADWWv2YXBAyH1p9v8u8Y
XZ94R0dNwzWpzEZqclx3kwnAjfggH7MgOZo2RutouQzHxou5pE9+8u3Y3veReeSbU9dXRjRIXqiI
vwtAXMypdAFGgp2nAEuYMBJXhDVYQOcTOLafptI8N21+MvL2HnOmDkaU5RLEk3GjBQA7+JNLYeRx
FIvGSNf2g7mgYx/GJnwf9kPXX8m0gpo4PbQC6GCUEASIIgHVTDH8KqPoqUjNJ0U27jhfwNsj5r5O
WUnMdcQevb0jjgleE529BgqSw7CsOJvSBVrC6urBFPAs4J6tQCMsgkeg4sBKMQ/8uajUus4lWPXi
rBSAKwHK0PXl7d6kjQQmRg3LeJzkAjdpLr/lnXiZJXSrJ8//70IM5a3HVjPRhc84p6YDrlYTwTkZ
oFRWujMwKwyZd1/39srA00EFTKFsos3/owkSxLBWR/DPeOmB5gwwpAUS2RM4d9H0JwbCOXzgtant
SkR2Al3+mooQn7mr8iipsjzgdBZ01IKbbwaq0vWN+1wewAU1NiLYCzpMkdLUUL7huHqrIz2J3+Uj
CGkmC02oNgq1mgd3ZfXG3xh1erfYu7cVzty9CVmQpDQa3QvBI/Zd+ql4yYmmI0B5h5r6Rf1aPcWn
zJlO3G4M3s4ydy5GITpvKpxl69BlFwGIRRzAzbqDE1rjfX3hHeWuJdyulXGZirR2wGTMdA/zuqA/
tcyX5kuG8vB6rAGzfxwOtT+c1m8NUhVZaaX+9XPeu4UGhugJTbNhdJ+5IHpdh0otQ5NWtQfxDfli
kuhGEXneZX9b38XQ3zdeeo3yAhYf93AGWU2IQoxqFByN5a2EuROVQukp0GzoraH5OIGEtiCARDJa
3vjLboyz3TLmZnRmlM8iDQ7TAx1kAuaQYGulAwRfBDnkJAZSyXlC8HaPuQ5g4YnA4IVDqnLZ1vsn
o/92XQvoJ3+6b4Zi6ID7xDTC25I3xwMLsxqkggAx/lqWAJRqXRkksEXbcg7pc78yNSsbSYwiRPOy
DA1qJF7/tT4IL8D2sUOndjV/fs6D3v+LSGN38zYSGb2IJrNsYSMRVuN9AgDj5AgI5DCYbdphVR9F
K3LGhOe6Zc6GMjoyql1WNooJeICgPEw3QLpz9HOBQbMRS+T56n2N3CyR0Q+hLwstxy32FCgkRvvw
lEfruZPZAGWTvfaIQSrnusLsXraNRMZMmo0qFZ0AHFNdOuYZCIZ6wCdylJJ3cIxhBGVmsYKiSvJk
5NaJ9AKo2euL2A20DYIBHE2STFFkkzVKuRZSKIw0wJrAVuY2fjO6wIICZ7oXWqUrvnYvGToM/t8z
xPQWbAQz2ydnqZlMOUBL6WQMEPdc4UF6mDzJLTyztni1g7fu1U/XeyOO2Uk0wZE6G+DLaXcacEGP
Bi4cuoY93uto98jeBbEJllRKCAjKEDOrWQGE9xXE7JhOdjnHtisF2MowSxhhgu/86ExCoRcAiofI
santGU46tkvjAh4be74HeQc4GAMx4Ck8PZFPW7iRSb9pYyGnsChWUsBugQMEmbDYLhrAlj5pwlnM
a7sMeXOjvDWyVstUm4oMIPAk+WMFBsASBAqcbaRW4dqSGBuFxHGkhxq2cS37QxmDeLsjhzwuA7TP
WyJlfhzBBgSAqPahUdObFTBmgipP9hxr90NfHMphOYRZ8W0xAHd7/dt4q2cMmjLXRQnaTHyaCWAu
4vQtD4Bp32ZuDpS5gmpOqpX0sNC0MzQBO8zpzS3QQh9I4YP4qKg8p7BnNIkM4Er0tkvA0mHONC6m
oc4ppKU+TN466p4igEW9bcEUGnXoq6wPK8g94gJNlpmiBv20nqo5sfGqueSq7nfVyjOAe1pNZEC4
AESGkE8DbHHcAqtsoloNbEFXlI/zubgHwxtwcx3FFx39FAEp7FzfTLfIvHGSbJ9rArCCW+nUiW7u
VJWIYNsK4ZkXYPhZ9I1xIbb+HUyGXurpjoTbbNgruTH99ohhN/+6ju1qwFY8Y0aWAdBMw7hqXo44
DqE2GnNc3VltCYWIFnCcXBuye/6Y9dSILlN/w5jhIQdc9AqUUdgQ4OWDCAgkbIAZ4ixrL/QAnDAG
S+ngJcqCH3e11zIwjA8GMiu/0bPoSkEsIF1AoS+M37HLs4u7+betOOYeAZ6bKIOSyh4xEgBxm/IZ
M1oXqY40TzGmOzAZHvKhQDIwjjJnrHvgnE9oiDEVjjbtH+dm3czuJiLeq2kcy7jQ/aFOvcoGJcYX
GpODQ1e0zAN/NoZqCGtBN2snTJKkrIweYLwJQixAtLr9oQfspQcqFzuX/NUNT/y4a88wbiUyqYaw
arohFRbNU+PHzDisyJVx1Gcv7bWVwFzKoRY6VayhPsOxPCjn5DjdGT6NWwVumZI6mGvbx1xAFd2i
WWHgxEDk8mBI0wX/9ORe8oSUcGyvvLtxOgBE0GsoiZ8aDucWqSY5xrIAfgs4XRswWacMPN7f0B6N
8AuUzxZ6EPzGw2wJgHUrDBuBIPCSK4DY4ZVnd+3A+7ewfQ+ZmqKgPsPugbJTUWe3BnKlmaecmv3+
hdiIYXSlkmcxbHssuXNpWioF+dBk6Q4NbXEhggXIO//NpG9kMtojGukY4q1KbSqmtjIHmK/Y7FF2
DLAF2fXjfCoD9WfcWWkLHi23Uiwx9f7i0bdrBDffwajWmBlmLow1vuNcPoEOLnUwPfSHWKi336ff
ea5kV7kA6SiJqkIMja1BiOOSKrOWGSCP/joOvxpN4dzKvZti4j9XVJqPBVDlR5tuis1ExLAAdyPQ
QaUeuNDitzT8Cq/OsaJ7AcFWEGPNy1LSZqMQEBWRrwX4touyBPbpUSkFgAI/ZTPnWu6LQ/ELby9U
cNiIaEzVSlQGOA+8l8HkgV4P7Qlz9M5ay87Qz25aP3DM255iABjlX4lM0CvGyzLLDV4om2xAnBzA
DuPMN38R9O3d9a085uSGxsgrPYO8LHST9qwsF7H8en1Nu8oh0YASSJ8mICk/Kkce1uGgRIAEb9ag
Sv6EIwG9VQE09da7Lmj3HYk2in8l0XuwCdh0AtZsaQXVPfUN2nkNpBvlCD5qbkZjd9c2gujvG0Hg
pgwrwFzK3gqqjcMMMHay8ILfXZeAApSuyqgdEjz/PwoBPqpZVQT4dYKhgsS2/EWi8gYUmb4coVjQ
5oI3gyoLRLYiiBKG0o7L7qbqtJtlVn2wVgbFhKzVKAapBrKaSv2VKrqT9s0xB48qcCYfFaP3pzbs
eXHrnrVBnwS6CURAYik6E+gQAp8pKPhu+aL76Wi/5Q8wSNcNNt5twFD6C3u6q2Oyinq1qOqKxBYc
hDkCBeQEmfp3mrAAUXZznIEn7YOcAXx+siU7oJEQzikY6Tkm6XP/BJ4J5kY2c2XnnqT6kkM2iGXf
wPdiPA40NArER54h3/WZW1nMdQ3r0hDMEIqHTNqMfGEMXkMf1OOLnR0Ak48ubu6rYDcLtZXJ2Nxp
KUBzMRSGF35Jn9K75GS8lPBU38Kzfjs/F40j0rcId7B7L9AD7gwepGh5M4HY/1H9G7lXtUHrwCRw
piOL6IdyjBvFjwM54G7rrp3fyKJWeXOfO8BRycqMbW2dwaVcJqtPPfL8MNsR+DzB4WOhNdLpTtLv
/xZm4jFEixwAIPvU0kvyPolBLGt4sdg9iWt0kw7pYdGkYNH+kyneiGIMpFwBxU5WsaeLdFsAXJ6S
KE7ptwUM29dN8e593AhiDOQUKp05tKPsZRgw6UWvkB+n9IsecQoPu3Z4I4a5egNo60xDaGVPkudz
NoJjLAP/gnC4vhieFObSSWbeVcM4wLigQKtV9qT9kk1eC+Cu1VRplhc2U/rUQD0r4DYWROxYtN4a
YC+O9O/XV7HvHTcSGCU3SsHMwd1Mw/rufq3DUwZHEYe5bUyTrYnJT4z5PJtZ/B2byEvm8VbHxACz
1ERhKuKgmq4DEFcO0q3Eub4+eTd02qyPUe5SydI20qjO6aDQjoULITlA/0sQZKWijVaNycn7NcFf
xjk25INO2gAkm2ApNmWrAutp2rdgbzVOdbEcKyTVYwW9nlpyMaLlMKwdD2WFtyfMHRn7SR+GEmyy
zZCBDHR2ZBK5nD3ZNaIAcFfQlI8mP3bai9T5mIP2BL7pfnIFSwvSW1CB+2h6OtRBkljGPUANbRn0
Vic0viIvzTOtu4t8/wD2LZnmcws+eigdoH6dXBDAxZ7zmgppGoN9p2N0FCViQp/ObJkEK6+NclU0
lB9buw5L0c5U8qsqhFt0VKZWmOk3bTy7opaLJ2VcM47ifZ7JkIH7ibhW1dDS+Pl5pcfCbCSxkaGB
MnqYn7oLeGWy7/XdeJ58MBmhzhWdZ9Q0koPqzEjfRXZ1i7H4EwiPMyu+VJ5wWL9Mr7zH7k6w8PG7
GOuYdF2YaBK+q3VAlwC0p+TefKjd5tD75SW/8Mp8n83kR3GMmRxSyUQwCnGq+B3IcehUjyy1jXnh
FjUVH0/7oxgmHBE1YQRdEhXj0x7t5AhCSnv1dUvw82PomhwX8zk00PCuNTX0TKNDR2VH44d+AvNF
AatSLiA3XpyG9D64J89DJ9kEVHNhwU1x7azwg0jm3LQVKOzTKsr/Uw5rzDMWmzi9u7oixZjJbTnj
tF7u1L0/LpM5vNyUxkwkMBR0V8Hr/gje4gxBOziPbHKijbngd7punHb05cMymYOUKULEhIFHj4Dv
pXlBD3gUckwD/WpGVz6IYJ4ieISoRUWwkzr6V8xV+2nKt7Jg+mML6u8yCq4vaFeaKpt0J2XTYAc1
MMvblBgN1LxFuGmXm6H+ApamQoZ+jr+vS3ozaezCTFmB0cF7F9Ex3dtNwFrHc6K3hbr+T/fT9FD/
pJVGxaGvAQwQ0XQ6XgO1z+1n/WxsaYz4LplRzlDRI0NJFVA5TDHQ1erlGdw6t43d6qCK7hbNSY32
pq4mgKuD7YWz7D2V2QpntFSY0AuoglIJNwOc5ofkmPweUgd8XMqxdIvHCIC1K4izOYr6BlfC7DYA
awG+DD5LCfkt5ikiaphSH1QcbOuFl+YHWPeM0kLrq1tdci9ylRswJ6ISBGS5pbSauwZ8b4Ce4qyd
6uq1j2DCN/Toh5GUCYALj+3kBxp8f62CXf3GS0W36uCtgRmIV9Jzb4OEKbcVThAs04O9Jp8J4Qj4
sUmMzn6vbMARWik9Ji9qd9WmQGgVqwfL0aiYN2OkPseF+CS1oDpJRBDYG1PjmqActqo2d8RSBl5L
eJBGxV1jw1kl4mTGCh43rUAcok6ZVegpQB2j5KWvJV7KeeeG4iAJSA0Uon0GO06jPBYSaTX+x8oN
lye4jzeU5xJ2rgfMcnqcToQ3MbxzZwBBBuoZA+oJHiHGDInA3hlHAC96q5z5ooYZ+RJDT2TK3GlU
jtUQ3U9afiwjs8LCUW/gaM6OP9mKZ3tljUjJJnSwGnhJZz+iIMej7IZCPlL2oKpx80v2ypFIdfGT
rrwv2GQujFkLWj/3kvGW2sccVVBcNDe3TF8NSlv4xZG246I1DK8oJji9YZvY+A/NFuIqdJ2CU00C
IBW+JQuQgxmcSnMNmjGwYtd0FGv+Khoc27DTHomX+0Y448X6UEqEtW2BGnWg2HfDb8CDKt6rcaoA
Rdc46Wqfw6/TU+8bd7zRlj1t1pGYFgFRoaO1l9nlKjKmchZBKxQpFUb5oxdB+Yrpri9GcZxbzutx
pxiOdaLREqi8okghlT96nI5MiYLhCdSbiF07KsBywyOeV5iZAZynG3tUoYoQD4r0ASQ/nshrONmL
ULYfwGqx2WltrSLBC50KfaBUe9Wx8ttTDcgsOsE2hdzB1d39fV8yq8VNCU5Y0os6+EJqT0q9ePpV
goeXksyVU21f1+I9877ZX5Mx76YC/qHUxPJoeTg7Jv7kQTD3Pbb3KEABCN1dMjJrkvH2+yZyIJ1Y
9WFqAOlSUtxMUF1xqLuL3OSuAfZXPV++Zu1IbLPqRQvzyZcRJNRkqC9V03CKK3sr3n4JfTpuvkQo
OzMjoqB4TWdYPZjx8u5PjRbiWT92eWhXwlNBvl3f5J344cPimbApmgZlFVJN8dZ4vFuT9VZU1IvZ
mrxoes9XbpfGBEl9N5OqT7DJ5c/88P17bE+/0SRk6bfZE8ZIQbPBa3P4/MzG+3dzqlSVN3vZrvq0
1HimYnogmmyEpo+FXj//h80jb28gdG4obHgLhpkxFfNE9cb6NlJvyHzq1ofrInYvObKg9J31JoPR
CTjJqO3TCAAKX5pncozpkP8XCXzbj4ave+W9cMfbuV2V2EhkVAKty3HSFZCo1ZVTgsSUVAhc0GDM
WdmeE96ujFGJMVWSudchh6KGqJj0nwP9GzWaSI34aM/j9u3zFsaohBqBAc2MIFC9IKcNcEFz8LIv
4PwC30vhxMeotCaQWHL84Z7N3C6TcYdd1NftDLZtb+7vhRS8gUYgrzdGBvgNtDNc39PdW7Y5OsYl
4e1RCsmMFebJg5r0t3EFwwy2bjIdrgu6vpWY4/t4u3J1nkpE34DINobHGKgoojZ8J5PWcxb0lkxg
46b33VPZkl+NZqVxHHHFsmf5iEjfF+z4VXtAESsoNKf4rbnKUXR6u8ewl7WcIo+49VeMoVYnHrbY
blyz/RTGH1GQKLloYxUvHsnT7jKgEc5OZw1fCjuDDgl+dJk8qrv8gsiuMfv3XFWRXqWNMWsUDSgf
1NBEyNZq6egkCg+QaCdZDIO5kcEYGnPJcwyaQ4YMbnKtKl6KsTvpS+8MxgSCwhnwh9J8TNEB5MBn
oEUDlHmTihBrwsiyWkSXtevuln6arKFJ7sGUeWM2up9p0+98NR9KonLuFU8F6e+bPakGMhGlo7c5
vqzJgaRg3xN43RW8jWdsVAye00XSWuKZYImtpGex5j3gqdZ8UnATGCBEU8BNqTMhq9ir8gymZMyd
vdVKlRfB7i1yC9AwSzzxwOf33gVkI4xR4SSSZVLIteoR4LeQULSmOPFAUd4hdVerAOtoeTM+PImM
5qb1JJBshkQTjM+oNyjhWenvJ3my+r5zk5zrVeh+XdtPRo0bCjlfzDC3FC10+ZEd1cPkmcf6HoTu
HOO0G65tdpPRQLEVYqVtsDaKd1wc+zeo2vzIa9HfadjEzdzIYZVQmLrQlFKVDj247Tdaqkj8+Ca0
NIr4x02r7DqsjTjGTSptmFb59CZOPqLGI7pAOA46lA3QgwP3PDmaXZWgEfX5Q6yfwfgQ5hA6kYnS
AVhp2daYZM6HdqmotwQFbhbIv0EaWliaK7vlo/oFXL+oHiR2cZ5dtPsd5ZfmMbqt3MqZBHsKeCRY
u7d/8zGMLgF/RgU4Aw64nBt77P8MNSf63teg99UyGkTUHEzbKmxufugPUpD4mi+5//WJs1kIo0Fd
MfVNX2EhmOE6U8KJMUAJ5hADU6n9mwaJfRV6XxejQkiLqfMwtQgPcAn7Q/E9AYJEezIu5LY6yA4G
7n4BBOKOxwW6+yTfag8Ta0mDYJBopet0xMWiKP+gbnpJgEmHB7lTn9YjSFic5HE5T4Ck58/I78Zf
m32m573xSaswIKIlOE/lFsBE+h8jiO5jZzSgwINXHRQXpPLkBNDsl+vh2BvaMmv1TFk3wVFqSIbK
tobkE5n6os7ABgcUEcmRThJG5KzFBay1Ayw0JzvUP6az+mvyjOPo51+6IHqtXq9/xO5TBe0aKDmi
QwVFR+bUTQBpZlmFU2+dGuhvpSfVDvlGIQkEX0NY/2ocuA1ue1d0K5M5cbEkiZwPMFblGdD56B51
Yi8CIblN0d60ZwKYaJtn93cjwa1Q5pjRcE0ibcEx97kd3ovP081y0dB4baLnSMW7bPII2quax361
+A3le3HPRjjbwt7NEdA6Juh4rMQ/RmNRLSQAg8qoPc5x7l3irSAmMhHUqdSEGKskl9ERn0unqWwN
wz1347FLrDm3sp90/DO3Bwzq85qddnr98N59VybChCrCqE2KioIO2j7VFvlDSpIj/mpPdMjVpXwa
6E7oMA+aUEjYl/lS+5pTnsMb3mHvvkC2H8JEMKWwyksowSO1TugvN/UveqeEyBIke1BBUprYoKI7
p255IS/Tren3GK/XgXbxYh54HTF77mL7KYw/WsRI1kYRn/IGrnj6x12k/J66vez8Vg7jlnpVzQEN
WeLkSWSbWlOCnDp/0TLxcRFkdxxmW8wAVmXUCyhMpy8cvdszoiYKAwCJMRWUBxjpAtJwjZFBwaej
fqzuxzOqO4Ck6bz0RriYPnCwnLyxeJh8O/AJVOHexTI+sjUqkRAFYlPAcB0Q9AAKTANDqk1jHoJY
K7mT3NpGg0LEzavuW7F32YzlbMjapVoCKxZrf9TqMi3PnD3dP9F3AYyZLEgMTHYDt4kUw+SSeByt
JKuCZVhER6rAS6/UF7lIOitbitRqW/3p+gfsO6jN7jImMxrKIUn1t6CS9i7iSO8T1zjJOsClwoAO
gYJS9IjuIju7O7Z2cUsnkqzrH7FXI94eMdt6Q/JGTtCdoHpgqk9uFG+MLZzwGGB23pO/4objjDFq
4Zd+z2Mp3OkZ/aBeLEmzqQ/6WM/w0P9ku1Ao8AT7JzKgqAH1PsVJ5LXh7luLf89cYyzoGBUdUQUo
NM2fU3x3zccSuWXY3aBrc3HY4d4IwHWmTIPL0RvPq5Mh0pLvSGpJL8ZJeqG4NzVKifpJumB/lzNv
mRxzwRI5L8mUTB3BoRZK7qggAdPnO7l24o6Htkr361OM9a7CGmOXojCrQEoL6zvZAvFpFC0Ab0k1
rWrElIoa8N59uxmZ7cYyFinq0DOKrIzqrbfJDWCpQdZ2MDwJ4x1Okln5Y4FMgfh1/lE+Gxheax9a
G2+hgHNnOKaJxSpNk0Ub+xQXV0XvuuE1F8wTi3fFWbJl1PQFB6TS3AoiTyZjreRUrM2hg0bRN3z1
oATkULs9CHZktOYtGAzkztvvnC3F7wIGFDIxiFwZA1zHiZwoE+wjoAQAY1ocQ5Tx4h9xkHmmw2W9
3FHZD9KY9Q3gzEb0CFugX4yf5V1sK6fiCyCIQi+LAXRPi7PkplQt/YFzmPQ/ZlT4g2DGCpetOgtt
NageGhBu48PkSo4SpJ6YWgDMsSnCQO+jQ+bEL8fsKfNWNBu2jmalpSaQFRG7IPWeOBRgowa9D2bN
wIyJ5/xi0ZVXt9OpOcnHAawuHaf3accgfvgEJqANxcKoa3qB0fZrS3l4i76eJ1T+fpGwiKzFbO7G
Wro3+kh3OPu+o9AfJLOmeCFaH4ObxCtNS72f/qxOCWwktNO3wMYGkGr+xsx2XShvtUzc2pVGNcQ0
ESbJq6cNSJeEL6HwEHWaJYZPodhac/njusi9F+CHddJ92Lx/dTQhAukKtjg+DK7oZu4Iigpbv6VU
mqWtHcoLLyTeS459EMlYZXUtE8yQYmtBSIrURumhn+Sg31Jd4j/wOReXMBZZmtK8XFMIG9EkbYix
nUYTQojErgeOt9kLmD6si7FIGP4f0knAVuoNRjDa8DtYKr7hHZJ566S0VjIUq5WGyS9kcr9NMyjo
FTQ5VVP4EAPCMRwiJ2saTyzqo1mvd3nZ+Usb1pYah09GAli+errUXe5fP3+611fMC2HsGsqxoMRs
kABQxsbpdCC1ypIWRGLMQ3Taizl0WTYVUTHfkh7Mqctl35MEIG6IbZJgzOza69STFNApoxrpQSd6
7O3oaXHEc/JTfo2B583J/e7d6O0HMJowLFkrCxqOR9N/N1KL7q/g+l7S82X3ciuAOf84kkcQ52CF
M/FDck6V21z3KjRjcSsQvKUwpxaiWa3p6alNR/O2DC06nVag0XVRXSR/gTlj3gne9cXt2abt4hg/
JC0LuGx03CPAa1z67GGJKy+pLtF0WOQ/EWYT0pqH4MPZT5azSTBrKYlmuD5JMPywQeV3AqFLbKTf
8GRwpmp+vL7EneESNOe8q6jCeBsxF6J0UN5sIQ2/Yy9760GVT9yE/V7wspXEeBdMTjeCuvbUq8tI
/pVOmFr5idbR0Uh/xw0i9oygDHBMxTRpixXb9SBUWpYI5E0c5otCX0LPE8KWuxEhxOCsaPbCMzny
ktfrG7qrphuxjG8p6mpNQBELV0LQCjPfDAbvjbZnvrYLY4zKOC8NIR1OTOiOzdTZWR80EfcRylsH
YzmahmTCIuG66ff9QQUG3fmfbFb8UPzKXTSSmlz4gl0nuV0ZY0xaQcIDLUIsMHrlEyV1R07jaAIk
oraFAy9jxpXGGBRAWudCW0LadASMpxcd5/vZBkgW8BlMhxe677Ui69u1MbYk7DHtZogwlAD3i+3x
TAFXUSe6KVwyWYUNLhBgRMinypMaPFliN/J4Mcj1CyGzzRDqkBJF6SdUzpEhU8vkWwGwXBSjxYcy
ERqOX9jLU23WK7MdEXM2YuBHhv4kuRU/VTdJYdHkbORinAYtgGfRI7j1xe2IpALvrb0blbxvtiwy
pibCVLaWYw7Vi89gVIOzQC72UXlJApoU7QNkhyUwvoZW7pa+1tjqWcVbYgj+k//41xYAYeFjnDkr
OfKOEfxHegiPUtAGNLWBBwNnr/8vuoWOUgy6ALOVLc7LAEUjq4ST7b3BXVy6ywqAp1611/WF3FU9
ICTpasG4BjROzPxm2mX5L22eOPD3j2D2HKOH+TJKC83DA4XTlqzysULHCfg9rTRYL4nzn2KbjUB2
d3N5TdUWqy6U7h48Zei71NTOuW7O9/0jwjdJIqDuMVneRrlZul5SJNQ+yfgsWOY615ahrK+jivi1
xGQBnmRrf0pkDKxxRO8b+n9Fs7HAaJBSygjeooBp/toexNlKPfD0PANHyqK9iNpfzDTvtZniGN+F
MvFAFQuqGs8i8YzbBe1uIHwIoiNBwCqBDw45bV4b3+5jbCuQ0Rs8bssuUVaa08hATogu9/61fNVa
G4QhzurKwTB63D733TBrs0pGd4C6MGB8u6NJMtH+Z/g/PChBVNsUA2BFglU8l8cyc3g97/tu9X17
mfAgFwa1WnWsNjYKHySKtjI8cdSGbtinkFwFR4NBdNXAPNNHq9ML4iTnANL0hEc0LKIVIbMbJ36Q
LYpIyjO1uzq6EcY40RaoZM1Ko/JZBXHb8JhOP2T54f9zRYzv7OeySaURpxVeaLG8LlHPGq0BJLfG
c+0LnMHB60tSWD9Zdl3ejyGWRMzHfhC8JRQQhfMG7aVdd/zvzimsg8TFBphridtN4ZlJbpW3420E
wKj6DwUKBDOnr6mWwO0G2l+daUomocwGbOfKWixN07ciDqzGtM6EQnQt2xlGkzhnRg/+sxa+y2EU
PemXSoxSnNn4NfqTPWsYnbkrvfXUniR/qBHXNQfleQKJJSqz3NBu95ap78LpJmwSPEICNopRoA4R
Pbv/dFdgug6eiELzqqfhxBs23TebG4lMuKw2ibgSqjTLUTwubuGugfGgXKpD+hZZcGnlqYG6tr3M
JW8iBSC2BCtsQXhEyd2LS+KP9mzTXDAtNV8/zt2XMDr/QCkCjMFP/a3TlKapIkBr/qE7z9A78DdF
mv2YfCOHcQZErfs4lCGH2uVBt2b0/7gZljW7rYgJWt6jdPcSbuQxfkAIyxbw3ghaDK24hGJ4jPHC
nlWQrHdz6V3fwx28GTy1N8KYKyElypzrA2y/eEwC7YX24xpwqxXGH3mx/l7vxwdZzA1o67qZowph
C61N0LkqikXX2cYrvQfVAchDlvhq4G8+k8nu5dssk7kKhpq2XZhCNUHtYA8NutVj0bq+lbvueyOC
0X6jHcS0Q9ub18eDQ6TB7tWLLKE8MOqOMh+uC+Oth3Fx4LYZZFOVcbXzozZ3FpEXznL2Y6DNehgH
J2ezGfYyNKN1vqpH6rPvEqRh6GO0tU2uduw/GN7lvQW9G/vYqqSYzPDN98yOautHvI8obE4gfnlL
qh1GlDs0e5wRZU6n7JZ37faj6s0HMFHmFMbows+w4HpQ/0Ricm5ksCYaURRoq/bQzaAkyPKTBBaW
fsz/XD/P3XuI0MikxB3wgyKjoGWO6aq+w4GqvvgsgkYKK0e76PBLDrjtGnt2muigbdMobRayUR89
EcnyUAlHYJZ27ujI9uSvQY9iEgWD1U+Zxx0e4cljbEzTd+AL6w3aqlkfiofaq0CM9Va6oTyH/Caz
vcuxXR9jZ1ZzLsY2grwOVOZZ3dm5whvC3ROxMZtvPmOjrCoiiTH+x/fofyJUlz3BBU5H6ySF3T4g
f4ARP6vmvr54YtmTG2Iyyi1UNJoc4g+Go3iDj+QvqA8d8ad2DJO/GBbfrT9uF8ucn7IA3EYsIFW+
rw/NfQaYJx2or3b1RcVYLDUI9BWvHCIvv19nq7yvffnEayjetw/IJCjAtgJ3pcpcT21RF2ImsK/K
rXqU3c43b+LX8C67Xy6Jqx86Z3a15/YHTcxF3nonl5yMBr2Bn6KbjXwmDKgbYQD8jwK3rKdA9Lxt
jcGKSGJNUsYzvXQp10Qxxyw3hpkOAxR4sokvnRGFg8EBxuDuL4zBrttCQtoAFS7aYFmcZlVbUj03
VfqgpygIHearm/vOX0864GVCa7oVT9HwFzH/XlcPyHf/Fczae1mLRSWjBG3qdxQ8kZ1BHgxo83ZW
ISZGi4RDsUnUB46dpaf0eWvfpTJalGZmqEklTnH+CowkRMS0mZti/uYu/12zHzpu1sjoDIx6qpkF
pNEJlc4qvs8WIp1zGiCde8eLr/YV9H1pjNYQMWvSBT7G65QymNLCkaf4PBqqVeWckdQ3qNJru8hY
hM4IwUg2w1ulEcrygA7xUQq7L/LM1TE9rjQCkMzVm7KVrWZdLpKaoAt2JEEiv+rmc0lZggfYiEV7
KgaMswr9Y7OI5ybBHCMB+5v8UxoKS0oGVGkNR5j150jWrXGs7GpSjnpPXKWc7L6ZIoRx3Sk0Or+V
p0DtB2syO1tO0TQ+y+4EOHdtRBdmA69WaiD5zKxBlc9z/9A169MCsOB0HkG8aDpNnnqo+v8GBVWg
1IUjpskhFX7KpA+ivrH7vvCSdbJAXiiHT5l5yeaEc+d3HzMbTWF8ltzJZlP8H9KubLluXEl+ESO4
k3jlehbtsmzJLwy13Sa47xu+fhLqmesjiCN09321IlwHYKFQqMrKVPmOHi3E9CI2YsRb6cT27gVy
YUZIM6ZmA3WZgkO3dM6h0FbASaRiA7IjJiTCWc7AUMGgxsKLCPxYA/E7ANbNgV71tayevbciiHCA
dhYyA5wq530yw0C3Xuf1guTCLgJgdIKCWpJvs/twcUE4q0OEDPePIaxobli75BTxWI/5wwUAlGsu
0FWjewdao8CI569dpLxYQXr7r3o0l7aFTN/NzaqwXVy+CmttT1WzzStU+0uhq99NdTmZW3pstML2
xj4dPHVVwAQP6YR2qg4u2DSbsoJ+maLc5BCDo5nxY6ZGUA7mYUuMQ6+msSS87t0ml79W+BrOQCzX
SODGfz3xqN/EWTxd8/dydiQ9UGjbwbwxr2X4pN3K1YVhU5iq1dDZmdBy5U7XfUXTGDXTMkqCNF79
DTOuWUQPfSyteOw632/HEHMSMBG3w0Dh6gAGQWsGMgcoiDcxZwsB1ejZKIL2T9k7RbLFouptCkFc
tQLxZqQalV93B2K9rvMDpke8xZXEeemuClfKZDprY20IF3P015x5rYdOjhoBbmjQLvpg4TOhte1V
t7JHimxn+d8vEuyZqcaG2WV8T9Cm9+r3RJ5l7cWpyyeXEHLJWGhO2eJyrq+Km79q0s61GlkgHJGn
AuJ6MKKKVg24fS0bHCuGKhzjfizX1R7tNl71/oHM+leFKMHnh0+8/0UTwtnT3MVOwcnaxuliflNc
qGUaUxOi2bd6tKezJCjuLwjkDxpm+VxbfERuRrsBXwRrhf2YgA1gXrPj5+sRHf2v9fy2ILgAbbGa
erHa2E0HdOyW9peT2Zi9Hc3vacnimnb/lHletCh4hGtTrdyoA/FqBFdHA5j/DDk1r5xV//Ol7X4q
KM/ZDgqX4BkSruF+qKlWM9LG6mh4lfOtoU/q9s0ppMKWu1/pwhDf44tjpLZJZWQ27WL2A/xq/qxi
ps8NqisA5321xlMte5Q1z/gmXeaGb5t4YVLwdC2dOxChwNOH+mep3E854oUjIRCSLUt0dWvR7HzF
/mV6c+a9EGXrJYhXyScSBx4mBj4ZUsJEDxFHx0TaTlGo126IItORlixGHG8YiQo2NIiWxYVWPVJG
am/QoY79ucdJvoo40eCQrVgHAtdmJF4ww9EsN0yJP7chW4hwW3Au6LkesWXNUH53GyDPB/L8uQnZ
MvhPuPBnHTDoOt9gwgRjhH2XDQejuPvvTAhBoG0XhxYbws4CGvLCvdMq5i+VZB0fXr9/nRJgPkAE
CnCn+OyuXMualaHs4v+baQF/W0+AwGVvBFQVWEiXoxzys79//zErPrr7aihY1cPXSgvjtInhLdZh
rZ8+38F9P/htRHhj2ybWRdW8iyGJBHoEDwQnkvi5ezWQ3xb41X7hBtsyTio1EGMK95HYqdew55lA
HMB9UFJdYutDIVz4VG9ttgtji1lYxB7gc5bnWpiMRmdL98HCwFtASGnx3FCBQdBl9A+yTyW4uuaw
fisxsBrXIw1S5c8Oqb0+//r8U/0/i3MBdrAcUAqK0xvluJRlnuttPP6YQgwm0txDCUj1FOb14UKD
FVDpsH5KXj+3u7c40CuDsQfNeIixCS6S6s1mowgOP8xXFm+qWYfbZH41NlUGGpRZElwFnK1dlvX8
Tq8fnQVyS87d5mbhv1gOZDWBGEd6B/mG9/4IOdIVDDBwkdouQdhanrKRRvqy/ndmxDupLKai34q0
izOX3ZC+8IHpOCuFG3y+mr3zq/1ejXghzdqa1PPSdHFuTNFi3GRbIkntdsOfplkmht1NDeAwIUkw
8w54hiVpY/tpjbbQACGH69HASVEfc2/nsG5AJ4lmoMTu/sp+mxW+UwUYhVlNVRfXxXf0YTzTzqPP
927X3X4v7A19fxEspoWuisEzO9BXI+0OXfXPtZTcUB8a+zwiXezeW6n8woiKp0vtbG0HjnAIXoGO
HgNB2g3n4LRnXv4OHAn8RGpROEV2U0+oJOC6miMjUsz/tThh4goWCz5H/i/SL00HNFszAHBDzf/9
iaIqJVplFl28WGdSXmUzgEIoCCajDCO4l+ddGhIyZEV1ZnAfwdBU0BipeMp6SEHPvlL8lysSXL5H
UgzeeaTiqdmEre14U5H72uqg3qlK4sT+57rYPcHP2wkUU4uBRTGCwoTisWMeGLlvWJgm3Y69X/uV
rP29e5NcbKQtVGAGqimk4BvZwkYIaO34CDZli9N+g+rBo6kHurMwGyTX8+6B+71UEWdq1PaGlyA8
01jPJQAn7a3WSLx/N2pguBHdChuc/OJxW8dmnLdMQe6MEdnM/kMvJBNLH7q/bwcavg4KbkgcAdL5
3tunZGFmY2ARnI6UHdNTuwEfuwX5eTsrMvjo/nL+Y0zkPoWWJijQasRe4j61OQlKtC0/D4K7FsA/
AK0dTXVMcfBVrWbbSS3cUyxZr5G+3LHJlbw1do/thQnhNKGkmasO/+xm0/umUXtZOUa0ALmG+/Xz
xcgsCd8m1dOyq4q+i9elnAJipqG+dugaqVPqAwEoE42XmBOPEQpfetJrWRcX42szYhzs50YfFltS
2ZN8IfHUuH2qKW4NK2nbnseCnabqv7Qg3BhJ2hElnWChXb/Zie5VTNom3T36v33AFt6b28Bcp6lw
m5vf8YoaIhJhtLDxiT9bULdUMMqGy5AWUpqv3U9kg6adgCEaJMbClbFtOhS5dbxvTL0OLKDWm/nF
7OpY7xVJcJNZErxc1+1pNvhBSihWg6EMx3rWaR2YxZfPnXzvQaVdLElwcgX8jO5QIG2xpyfVfmSL
GTfKd1r8qoxFcnJ3Xe+3KbFS30/FYm4Gws+2ttFI3GDLpYgT7lxiDepiOWJdvkJDe7AIMljO3+Dw
iwgvmQdQ6PnFdIS4sww4u+uJoIE3VEJsB9ox7+N3DfxqVypjF1O2XVVugffhXN9VdcEkDrF/s+OJ
gQ2EIPwHFETN2GgzgmO1+Ej9PGBpQHL/v6C9hDM2yQrxOv/tH/YSabrJEUOuKj7V1mR2hnWreepn
n5Tn6tCt4AQGhqeOhifOuDgFamCe+dhocddEZnN8IwiT4Wf3jgJAlg6ejDZmG8Rby7BVyhQ6I0+D
lhnI4O1mCi0dWAGz/fn5WfjAn8Rv40tTwuOUQSeb2g5WzL2nBwX8wYrIN2OOqmvo00V1iLVe60F1
y3kR01ty2o4tJLTP/6aSqgOeiVlB24WQOve6izSf1Nu0tuqC14rzwNrRN90Hw/03982lEb7vF0YA
qdGrsVWRegyAX6Ba9eD2xeaX7aqh+iXT1do7/LpjQ5UYfOFgTBUOisGqurEp62LX6h8zF8+8ckQX
+vMPuHcaL43wH3GxpDQtFWaVaR9n7GlUjSe3Z8GYa5J8ftcK6nfgWnKRG4rnYs6YWjtArsdd+4sQ
5mmMeWX6j2GY3BmRSGGvHAsEj6ITUKuuAdfLehz45D6JId1+Xg8/OPgYyMyTnC93b1m2roJCEpzZ
nNDj/eYpK/APoPPoY4yj+PkGZmCj8sgmax99gMbwdfGhHhNvO2J+CCvqOI0tIbADLfErPu3CY7R9
5YBIo3iU9Uz3F+UYDpfT4Qqb7xdFnZHldd30cZevUFEYvd64VkAj/bnf7T6B8EJwgRLAzJsr7t0G
7q8531r+rVSfE45D6Hc9Z29IzvlhfUqDfzzS+LaNFyaFDGEkla51Rd3HdXfUAYvD7EQwA1/zZ/3Y
H8Ywe0m/QOMVMEs5nnt3Uy9MC5vq0DRxWk3DF6wzz1Jeik4J3H4NPt/UvczkYk/FgkqR9hVnHulj
Vyle57V4tLtnplePVkEeGbh8Prf28ZaB5h90EyHQA+FpsP+9dxS7HDpwiSlNPPTuOXOzxqu68blg
5cuYZxJ32bOF5xFAJQZ4Wz/QF9N0qPWimfo41U4uAxveOEaYT4nJVP/4fFUfHBNSMfYlIlYI8tBu
cw3aEIBkaDN4+rgd055A0a5coskZn0sdRZyWxqxJbsaNvCqGc7Y7CwqYZvvYVbKs9sPZF3+OEGOo
ki8qmJv/GoVBOT2yuT7Y6g9HGzTkqqyS/uF5LdoTDgkUxa1EcYDfScFc1pwwVRc7JzRA/was8UO6
JNoSTkWhbk1XZQknKMrvOvQGTnOk/0LY9tIwi53r9Au74QLc09G45rhDjPP9u/nFi+8tMgZ1VZXT
iW+w9siRGwpq+iUG1K6MeAnouQFaV5arfEhMhXWL1+HULYWZA20YQdCKZ6bbdXoq/CFQM4za6thp
qUUxyX+z6EBKD4cI3i0m+Vu+bYbBUbLjM9kgX6wdlLAL0uFtkAShSHJc+Ye7zINFc8KDltbqvCVg
iwCWE1ypt/9HOCxDMonxTjRjvI9Ale0MNjRMAHMG8QwdWdAu64mxJuwgdT5MjqSWLAZx0ZyQK83E
dfo+deGuK3L4FpJ9OiSuB5nSmy6zw/9+kZNBhmNcVlC/AoTmObfoO/pJXIVpaL70qtd9dw4dZsVs
jAR9STFekkZr7plAXoRgV98OsreE7McI4TDNV4tOCRbdW+HopJHRN5BflGmui7muuLVClCvXTK/X
GQ5DpuXc08EzizaUBPZdb4H2DorkaD6h1PZ+Wwc6bERZEG30+8Tyhq/05zp76TnDdPQYpnfuxAXd
+JS9Esjgxh96OG/ru7At7CKpXTVv/kKpT7/QOmzv8jvd7+4ZZkmGgGa+AU2waDp8vuTdaQRg3P6z
ZHFbh7yq8Ri03uCliofR29sEJDHsCPbEWzuYkRfTm/5mjcv7NAI952F++fwX7N+mF79AuE5cfM9U
dzM+P7Mhtjb3XdyAFoTPsEH1BQMQ0uHRXYe9sChcKomprZU94TMTcj1aB8eAnNIigyDvw1x/WxHb
i2ywaQqZYitKS7S5Ncg/pk/Q5Ir41UX49XylI9Hz83A6O3e2xJUlSxSbjhnmdNgK7G5kb5Vnd5it
ML+y1ZXkd/zTfAjiF0sUgvhoZ2mv69x5tDSoiYGhX4eaPq27zlvp/NCq5v3odDIU724ouDArBHUF
oAvHAI9sNLKvyogGmkwpR+aTIpWnkqrrlGdYGGdhVK+1gwElwszfIiNcn/j07b+7fi/WJIQecGvo
Q0lhUTm4MZ+kgAB2uKDmyvVdZRFbFmzEfuBCSD0TB9bKKxbpYReDeNGC7NHbIBnIaZTcc28UyRN/
z1sIIAoQAlU1dH+EUEOMMiu6Agdi1O7SlHprMmCyAGMxkKUExa6ZUsljZ+8QXBoUIoveqMSwtsKK
Wpqc0qz9hbdP5SEDZ//itF0aEgJK5WhVkQwwBET9YWjUydNndp/MqqQL8KGWxi8JQEsQkbCLDuh1
3l9Qa0KWerSxheBOZBFiip9HFirmEKY4ZGF3z5HhSBKj5kt/am6dEwY8r6G9+ig7gbvcP5c/RDj5
K1W1yq7hQDjdpT/rlt+WAPF3znGt7dCa6RXECp/Ucbg2WuNhzuvrDlLfY6HczcuSBcaU3ShWUnhu
u4buVEnSsN0nEWfgsG2URVB/ET6IqZn9aA4Vv1O4AED13T2O3gbVvpaTZv+ru/vCnIgDazWaZbUG
c0UfTclVkt10KtifmO2ldRL11dO0npq68puWeD14u53G9rjSTbUmkoi8e7Ivf4rgIX03MMNMuIeg
9wnJ1uEaIm0HkGn4zdE+0JPRcHmSWHKH8/9VvAgurQrukE4j2K8sRGQI3HGxB6+7No9zyFUSZVRI
u7H50pYQ/d0cUyt9gcOWfH9DjwUpRD3Gt2jZ3I3Xyp3U2Xmv/bPVCVn9ZtsJithIPbk4ClcVzmLu
S+r5nwJq3o73b7d9+7gXaX3dbmmnLvAjFNg8Zj07qaxKsnd1Xm6ekGWW5mapw9QiKdHjpYEqhKtJ
PFBmQYjyeVm5szo3cIVKOa9zHYyjTI9zN65fbJMQ10uz2SbdwDZV+beNZ+jJbV//8blL7xJ7Xu6U
EEKqtck7luCjL/4cdA/VwxTjUIErHoDvxlPuDcw46qP3BEE4PAdkPTe+S5+4nFino1vDIMJZWoju
9bkxyFWXV96mE7/V3ZOpmJKb8i1CfWZPCBtauTQYeIQ9TlzBn/4jdLu5Po6sxLr74LjY17e/X/i4
0lZFwXp8PD7Plh5A2PbqZJ76y0BjyGFeejUFeKoCwHioUVTSI3rO5Fzi+/EK7QZADKEKLz70MKoH
6O7SEdANJTGnIWzDLUo8zpUhe2HtX5X2b1vCkQN3xdLM7WhFKDpUYU9DPvJGg8offoAsLsiO2Rcj
zu7sv8GIb/C4++GzotsB9VpoRgB0g79fbLa2WdVkzNhsvEG4WKDJBSxigjHr1Kd3WsDr28aNiQKa
ckpuNchsj9ckR317ikjYhlOAAtehPWEQ7/j58dq7pyCOjPE1E2x2YNURYqrmUM0hGcLESK2rCvhm
sLzWRmgXSVhayhFJzq3idMyr2/oRIJ8cwh/NtbONwNqvhHjAjfY+dWomOQj8Ywgbhp/F1aoxVQT0
kHCRtVW9WcD1IzFmqOuZJ1bbUUJTf8u/SDZgJxt2INaM7gmKDdYH9kTas2LTitWC8jeLlgEv7zTs
/yBheeaMQivYIzAEGaBHeddK1rj3Mn1nWlikPXcJpDlnpCvuepx1dqocRfXLjmAmN+3Hc28VrYeb
6KFfjcOSutRjtvVcpOSFVclNMeUHLSevkC0/FtMUUGX4Y50bXfIrd4L8ux8pXPMTc5ySThPo9xbt
ONvPpIjzujhIvsLOAYEV4roWYAa8d/b+gEAtsrWrClYGDM1zfbnGz67NgMRNtJ0NidPvBPVLY46A
6atIVtZ9B2Nu8VhlN2W1eKU7eVpehJr+KFnZToh7Z0yI6GOiJ/pqwFh+5ConAwqCW7SGaF5FMjIJ
c+/Q/N5ER/AnvclccGwvMEXPrQbiEypDhL9xFH84lxcmBG/YQGFc6ylcNn1dr8YrdpXPHgvU6/UK
fRXrB/2pg1FHAYd9/xVNmMzj5bruKsMz1uu+TLdjyMLp9m9QG+6f4v/4j8O35iLAYu67YUmOXd4o
SrA1ckMnrEDHV2Na1vHzr0pchtAIUg9JKHvE7x+Q36b53y9MW5U65N2Ge2XTjaOW0adaUY95L823
ZV4r3F/DAt6ien47ItkrCuh4dhZh8mLdDGDnM69yZEK8IPovaAff+a9wdVGzc7OSwqlAhYAY5ecY
4rEZk9Qk9l4T78wIuaSLwUSrS+BY9MjhAO1ji2+o+CCmj2soadlS0PxeqvXOohByNCsttbyHxbq5
Ha3eW0A3mqvf5g30n4cFrAouJs4zRza8uHuz/T5BYhPLRX1Za1qY1Yef87Z500Y8TaWe4krwvXtj
zpcLFHtXlq6NbFFhafJZpEL5D+2AI/uDALvM42p7nYTbWdZP2uuYvbMqBKHeqfqVlLA6hPaJi/9U
cfJlhl4WV/wBnYWEs0iXnHxXiEhlWYEAcYK9/Fi9Ll/7F9B0N36P1JndkxCSlp0PBnKMPwMrYAWT
rz1rt66fhO09DaEqHkpfqZKrzBVCkbu6pMnTjW+AFnWpVwbJ0aZe6XXHKiKmtGT5Rk77SUx2hQCU
WLWaQ3geNaBHDUFhijvfhsgihIMfLEgvsbP7ws4ZQG0LUusUmSVoiZ/pvXGXXxlH+n1QPU1W99n9
KEB96xo/uMQQztbM0kZZRuDpoIx0i9Ypxo2NqI7Wswm2NdwJCTYDxHjB3+lV796Cv22LSMx8YHPb
Yso1MpLbCSlqksge77sRH1POYGhEPv9h6t0sk0YzVKSMXYvPWyyeUf5ipnTcQWZG2EQd1DC0X1US
zT1oLwaz9weLjneqpRhBYms3dUutoBj7J3BEdJ49Zye1GM/pxn5ZcwntINa3HqPzQZLQSH6WWGRb
28bpqpohbl45z1rQ3Xd+8lL484m35NjrHAObrEtO+f718HvL37AQF5dsPdC6b0BY91ebOlISn5n+
BAXI0QP+g0tPrUWQ57JbaTd5uzArBDNnHVEGwthsNLS+eepOGP0ILF6c1/8G2GDXcTE3b1uozWOa
S8gU81VLyZhoKJNPIKa3fg5473z+7XY/3YUFYTmJ3tSo/GM5ZYacDJIGj64df27iDQ32IRpd2BDi
MUBMuHhcHI4tnkIj0r5s95xdBtQleZQc1UcG5pJ8O8hlUPeKzSAd+L1/QuAlk8OapjJgGZUiHTw2
oMGKefvSCLPIkoS4vQjnAFCI0jaUqT+Q51hsHKey1rWo3PBYdx2w+8c9sgi1QEzLAPtZXj7fWMvh
513c2UuT/CddnIGyKrLZ5rQlqqsy38jtJHQ3p74y15U+ZqSvoxKMT55Tos2IR2GYpvkIHSJjCcom
14JsSa5ZkoQ9ZkcDc2vvqOIaHlMsnFtXOyUb5uehCJR66QrFx2IY71EyCMdmOw2TFbKqPdAFstrg
Sfd0O8+9eXR+aghFACb65TqsXmZoZQDwKEQxtSHxjXF2wd9DFL+zVy3e8qV+RVfKOE0G0Frm4vzZ
z4DYzZP2qmms9vqluC2LJLLTKtDUNr3fOj0PFqdJMZac/hzy+oEoNegrSFF5LKd3bjacyGRESzKw
sEmGr+mUA6Uz0MpTGvVab6rbbAB2kEDFslzVL/nsbp6SjPda0tz0VvvDtEB0VzMw/0GVvvBMlfOQ
L/e40yLD7Ua/KmmcF9qpmccvlqk4PtC/9iFBUAbWfiTxkCUr2DSMoFPyqCuG+wHFd7+Fb/gLtU6d
tp2yXq/xH28vWuIsft+w3htT82ArUNkozQlj1prq2UM2e7YB7eAmK//Uad76Y1WBMy7RftIVe1TM
W3tiAJZ6SzaqNwPdyI2y2e1x2eb5pLG8eGwzoN5Spax9pUblqFkwtWGUejxtdbgW2ha1g1UdTWv8
E5Nly6Eu1NRvJkz8NIx2obm4xa2iOWtkse5PfXWncCjVe7q2J70dv5Cm/jo7DhoqjRpU25bfaubE
rsBhfKdk2mEa1jilSQD0ydWMuQdvqmfDM4ptOddzfsSU2RjMk/7VgQvHbp9oz2ufOxHGfY2g0DEr
aE+u8kVh6no1bKp2nXcmPWaZtZ1B6gWarXEZhqOrTok/4XY/ZV0Dhbh+fk2XPg/HugDGNp+KwIba
RtjVvXZnriVKiGQNar2KaTmdk9b6vtbKozoUB1fbfi7z/NS70CKpybnt8fcNWu6k+mJyXmJ1velV
dl2q9GZo0hhcBz/W0rqb7FT1La37WRaQ50wobluUorN29Lqc3VEnuQOpVZQpq+6BP+6mywEQK6vW
w8jiy+AonZdWZPVnNKNqlfOq52oTKBNxgpTka2jbpuuTOd0i1+JNhyI5W0bJwq3W7grqQHA2aa+W
XPdXvXjsskHB0AxpfAya3wxtFWa0gjjDDNR2E7OqOgCZFA8rJlkL7T6v7BdHr25Xo/cb272224p6
0zL83FayRNuW3FWGfY3wWUFmYfG6AaMIbm3DbY1vSVoGbbMe8649LPoS9dmAZsVigYGqsB+0JqER
9GFfe2UMG0PN8K+tFa8a5HJy66m3kzGwWXe3aWTxbQuj3V3ed8d2xJSDnjrug6NMFGepQOu0w4nO
iB33uQvVhcGBjNqWGdd2V6cxcCn3ZTfQ82hi3JPT5E3FZGKGX62/GlrNnTjpPZTxXk2STCFpaPZY
TR3tPVJ1dkxM0m7e0BMWFqRu7qixGKAxHTFN1SSRTopjNSuvbcJ0z8rMGP/Fo1taT7VFX+Yi/W6x
SfMWYzwN9n1Kbpau0MBYtt4h/TI8kq1nqljRDDrRR7PVjTOlYxMkivKspuP8VCgJ9cCoDwXyhnZe
vTU/jL56sFS185FbHOeaAlQ9jzeqzhDElQcjhY4bmPqKUAUSH/g4zJ0MhgXl8NzU4XiLChZdE7MG
w0x1NKdABFtbDXj1uvYZ2FsMmqs5ZIpqw/bzzo3Y1p61ygGDF71Ps/V5K81blht/dnr3fbHNowoU
fpSRDAc5f9VB9TU7SbxC+PdRnR3Kaev/VElVelqa/nIWu4HjuI8aDj+ui299X94AofGMbDSi5XiL
4bhzBXk5r26MH6uVnkytxoBHaYYrK472Yh7RcK5CSvI7gNo1XFWbfmjSAchuTYVsqkV+piNilZOY
Pmis7jEJh25LYnReV5CIrc0XdwQky7Aa6FmZ8wkej1VSqFsNjnpVUOL4SZLHtkNc/EvKUNufkumO
qf3gjUozfUvKdntmtq7EnZO7D2nd9ldaotbfilrvIwepnu8sfRes1qKGmElyPKWbr+qGHfS6+9ax
xWOdEhYrCTdrMHyNOJhAztrvGF3q/EU3X/ua6qHadH8kunvN+qTyrbTKQ6Zp95gKcDy2KXUI4tnF
Lwzd8OD+aaAUiq+oNYKReTCcCSyT2Qji/uonVK9D5gIzCHWS63YbH0zs9aI1pldr0KROejIG9dRE
7gBWpzJNas/pmjCzLLw1N/eOmssLtAIftlk9jx059owOQatMlZ/Za7BsWQgPzyPGOlQg+vRgMjv1
bMt+qXrrxnS2NQLPUukhRtpHS9Om09CRE87qeTCHb7g18cyseh+jysiwtPkLNZWHzXViwqqzonba
beZYV666Bk4CSEuzntFQvbKLNcAgSziw8s4gcwzYQuZVrQMsCnloM+T0JTkklopp9W4MIc580AvD
pyWqjBk62aAjaVNd8UliQxKazMdGda4KR2PnVLGf63rsI5ZYv3K3OKazHhNlvM/TrIwt13SDXN1W
z+0oHsOZhRS+Yl2IQaRwVth38A5cTWZ6hcnhlwU3AeJ0djuoFM0NW79RaiQYtD+Qdj1hCA+1TH0M
7RbQEiVb40JflC9p60L1AONxeotkYFO7JDBa7bGzy2DKkkd0HzLwGNtcubF/0ROQOoKXC0MbxF9S
1SNTj9qEWgCNZlpBa25TsNpZ1PSz66er9jo3mJAqs/SeqAjswLyPEchF7lwF5alyWF+MZv2imsB9
dWAGHRb1p2VVr7Akmejeq11dZqDCi3Q0CgNTBMhA2+FARuqb5tdp/qnJYDy7mbzrYP5IwysIPGL8
HXOR6bb5POHNS/W31x7jz67K5y8Hw286qHVoeSjJrXcy60t7QmmV51h6NqIJxurytm/d3m+JE+K+
kyFb9554l4aEYioG8Yc0sRMNjSbQFzjRRmRD6ntVYqhgguhExQAXSJjebx1rqnKkqqpHs5sjx3Cw
krNq/7D01pt7Ge5wzx9AsWyY6NOZ9getCgdYoqxjeJXb0JCHmCgrYopaPzW+/fPvc2lHeLeWNHFo
RvHYSrvqpE6On9b0p6F2Up3pvfc+1FrA/WfrIMAUx9JGpzEVBZiqSFsee+eXAd6gojU8HfmaWhfQ
Mku9mfYBta/QoJQ44V6Nw8UhRSjApJUOopb3ny5p7Bwt6lyP2AQOF9WkAMsbJ6UnvtZCr9RQNk+v
1SjLlRcEex+jWjPmw8tXMs3XraZI6jzcUYTXJphH8XvQm3d1VxwuG8dOLVq0RjGKi8cbYa5PMy1y
nUHWP9lrzF9aEgG6KZ4SUzbmNjTVqq/Va3KqI+XGusm/tX+A8TnCBNhBAbT+G0ayZPUdySJFeK5W
lvCmZYVjZUfeeTT9NIfCC1dTS5PDEChxBq796J8O7gFfhMkOFzwwGH3kI1nvv3RfGN2Ut6sdFYnr
a9bJmn5omaxKuTez49q8QAFvwnygGEXpUnazUzItAr5Pe15CIxie6kD9yuVcUSeMp2gJEm+90cLs
bv06QvMl8bXj5yd3/+Ne/AghtCYuBA+tsrEjPGPXgF1VX7lqXuMnAVrdQIHyvkD1Yp/xZs2lLMp7
F8m7LRA2uisbBqosWOfgofFLcRoPM7TOBpDFtNeyr7rXUXpnTSjQjFbdTcSYcGQcq72eVX2ECHFN
fZAQdHGvpvNpbK1Db6X+tLXfdEIeP9/sXW+2MDvpQIxMVUWdq1Qr6nHAiHK06LlfT3cjQjLtt+Bz
KzuVLzCbgTOaj3AjHRTKlGDQQtsKdagoZaDvn6lXmK2/rc6pXbd4VHO/ne8/t7gbGS9NCvG/sbd0
rRkPy/aRl/a2G9Scg3K84fIeW5C4aKbLvubeZqJ5AddVDciJmEI1MXGawXR7bGbCviBiH6w0DZdy
lFRkdz300gz/GRepDtUApckamNliO+YjLhAoOHFKh7+DN98D07mX1oTTWC7VYoJu1sYEnZGGHVQW
0RWM2YP1QG6Sn/rjhIDQvHQY+CgCEqAh+vmHlO2peBwBz65sXOTRXDosXhPta+XgAVjbsllM/h+J
l9flOoWTuKbZXDkDCjylaoZp9i1p1UCbdF+1miD/x1SnPJwTwwDlm+G4nPrt/TcEkBrorq7QI5TK
BgXU/7ksb9zbOMyUY6oWInmmJeLk1rHK9dyEhXLB2IoBeJ6DsqopmxPe9Q8A6DULyCvg8d6auxfe
qAPGnbg1anPKeYTaWXrevltndmBnMGKAdOY1mSBv2kXbwTkaP1Hok1P78qMsfjmQjTg4eBrnvhf2
smiKYrarSY8gxxJCXQJ3FUaPDhwFsElBkDvpONEtnUAfBHROti24SWKvKx/aRcZVdkHJMNtVv/5j
j39nQcjpXH0d6lTT9GhrnRerGIPOMK9APx59bmYnEb80IyKaVGcqsxaPgQgI/7Al35iZB1lyM7Pn
z+3sbxgH80PNCYFRjFb2gEpGYumR3t9kBDxbkq7K3kwzTpLr2gCDaRh/FQxMTOcRuTMgGDUe1Sca
EJCyJ7cAZV6bD5+vZQ8fQQx8d0MHYQOYVgRXU3t9sldob2C4KP8CQHkARfb78WDdc9VXcNw/NRgw
kmW7OycZCmYaijuYiQBliBACzWrp/oe071qSG2eafSJG0Jtb+nbjZ2RuGBqNRO89n/4kWns+sdH8
G1pt7MVuhDZUXSBQKFRlZUoxL6lu1n0eyl0A+lPJKP7iVkG4APGagHRABKLkMiLFqKpAwF4mrv1i
uI/s6lAjnc0w5caCEl+7hLUjYQ+nFu9A2qWmFttgMXTRbY1P6vSStp+lkJFGkmNyGRWICVQEJE0B
gJY+qGkdL0o38RpAHsMO5FsHMgFWecz5CdKcvGWHOq582RWzWqqaKz/m32K/9nIwAaU78bOA+cCY
ia06w1hv2KPP7VKFcVC3hgiGBOOd741Tk1SV304CqolS52h9C3U2VHyCoUn8sddQQEbB9yNXUaPs
OKT28wRYwJBDRkDuKhdyCWhsNQ4HtVpfRkHf1rnmoVrw5WsBnfIi1KyoQVRVppOqTy9chWqjmC2h
uSztxyhwd6SyG6kRQLAzpzq83MoQtNGOgzKM5lggIei7ZQcp6G9tLz0UwozZUFhB8wmNiX74Uc/5
D11vvyR89H1ogztIXJ5qDcLNclOJZsnzd1or2lPTF1YzqUdFxhO2HfCYHScoPeQqJ5w4LushpNMw
AvHGQwQPehUbSJBQW5bOyMb11SYupaiCzdbtvndfxn300II1QZJAI3mGKLkG5kCBDrJknz2YdB02
YRtcY0QGD6KeNJGWmqnoU4Ib2+VaPOgl4xTF3xnB7DrjuTRBpauNGqatHBmY3//n3lx8CLm4kj/h
3M8utNx8FbSLzAt74/ALmsyr+AdRi6cPf9JyuiAnMjDMQLR1902ADkGusuLZlndrK9RFrUaJMNYl
WvuNHXgiBI+m8/CuCkK8+IFgu4xd8thZkcNCXbLcowICIcySwhqGh+VBM3xdA8IszBi36satdxHe
NCpcJ4AYVCDo1JD0kOcNpgP28k4BZ1BzYhGfbawkL4r6OcECxuSKGTsbImWEW2CM9scZde6ydBOp
OmgBDxjTyLjPN5bvwhr13TghqcskHlU3GZ+lkreSJnRCmVkv3grba6eor6RUNeJHGiBsn+K3ale5
kas5fWLGR0RWl3tgTQVt5MlIUJA3oPQJHt+rfBz0ACmYvjUUcPf6Y37HO6lDtC3zR+1Ovm+PZCYp
clJghMAybrEQuVvRhBSNNKguS1BvIquximSNFiVSW/GBq/Xlfko0P5t2t6MJywIVTOIRzYemQKwU
+cYV0NuV+r/QTseuXnlBts7KixbEfHWLfjuwSHmASnVv6VrnDkGN9nlTP5UDJpOl2jjiCnpXErw1
DHl8NqaSNTS65evqXqCrrmmco0SVIzZrWdnvhxykq3WbBPa/X9GVlTOGc+Wtpg1tmDUisF3AoLSh
bs4946ht+fE7RApXWupqrIyxCPRYZKjOXA/WmH759z6sLVBRSkwzpc0WhPp47kQn52RfDBWFEepZ
blClHk6CZHrQRIFbt6Un9HVpptLyctuR69eSurqzgOC83HrghCm6soEjVXUf9aPPcW9q/iEAzHPb
zgY9DDGEUj1yV/ybfs1EAsS86+UMg22OxUv5NmEChK+hEK1/aZ45h98Je/4YkhvMTV4BYDSzu84r
frAy9I2nDvkh+AdUcUhB6JAhaPrMyXNA8LiDrQAs2e5SH0Q8LmDCe+NnDcktyKy9sKcHNupbl5bJ
915vfHTHUyGEZc4ngXk6BH6PeQXC3ZZZTPA5CfRUPn3hJxVUGrkDd7Oh/sJeq0Sm7TWUzSk3SQcR
IAg3tAavek089HRyc/qLdxe8VXjEZdwKwtUwmTK2wkxqRBiPwTq78X4wMX3yjWhLFxaLq2LjKhdA
EQXyBJBbg4mAOo9tn6WZEAMxp6CxHpdoqkNKb450p6lqP+NZ+gkbyH44t7JHHc0iDxa+R2jEJhqd
JLZzEFVUjhahAgutXLf4wXJwI3tAggKBQtDIIYuk2QPEjm9RDwO4JhRO7QAUubBTDUZQ296gv43Q
cGYA8MBbIuGu4/cY1L8jfI29Gz/oLpE/YXnEtEZ9s6UAL0A4chh41axmV4BvVgRjWgeGkQga1awa
9va5XzlHfbJczgshlv75ZOlTUpmZi4kAL97pJp60ZraXj2zWtM34urJKxdcRDxFeJ05O7YkrMS5k
fBvDo5zVf3NXrOxQsWXmcyxnFaquJo+WEgumnjMUubYj+MoEFVB0OYmkqsUWbL5n0NNrTcGcfHFX
fAK/V3MgSu7xsftJSB1qNyOcFsZH5+qP5Xvp375LGGfh/KVXcXTk0qYac2zTtpUcgJMAw4WIyett
IxsTqTjiK3dJyFlZ0SdQPks53I12yU5wVWs54JS/SyBnlSGcLFjVU4a8tpHNDM1ChnGyGa+CN8hU
eIjCKzjv1FonQT0LYo4+cHRUPc1tT6A83ysej17EH/Ds8QxrZBOvXJ35JZ9V0nXW5sWXpiEDkGyq
nFQqDvoYZWYXV2/ABr/oSYZR25TVnd3Mc1bOUitdNiEvjRPMixCsm9KTIj8ylnPzelhZoN5e+mJk
SiXDwtiY1Y7Mf00+EQ+NLQ2t3+pttHM7cjLPYGRX/0eM+/0dySW9WtlwjOYiQ1MHxcf47jykaOsv
rct5QLUdWDj87XPxP2M0eMAIVSnKRHi58DUgEehOqEBFAnnOWM3NzOL3atJIgaWP5rGdcdlOnwW8
UswO8Dorx7DrWWn7iQiZh9b0Oj9LhQOgAuP0b1UIcDB/u0kFcmWUhZAr4WZ2BOr7NPndfoH8yHQK
XVaFeuueR/eYZMg87l6Mo1x+v7rngoybKvVMXQOwwH46ID/0VZPzcje8L98ZS7txEi/sUSdRknOp
bjhJx2NacpEiIqngXcnq/moVYQksxgBGQeWAToOjAlgEEBn/ggOQ5lJ2X/nQ3sY0Cov4beMOvDBF
3U2qGLQ6J8o6AOGYD9MWl1P1o9EisBkz48BtmwKEBpmtqF8V+5tCLBJBqvGSrgez0UOvVHYNEIbL
lDNC9PkxTIVoePXbFLUN+zEr5HnOdGyN2Yl23IvoVbvhofYhue0C2OtW/uxCjdMMQdUYx6bx1DiK
lz5IDn/gXnifVc1iuU5lGtokpOJcxoGbJK919jBOzcHQQksFmpaxSTfiDNJ5wp+PVpEm0AQF+SJn
oy7B8xowId3Tf5KNajiyKf0s0a0n4/ysZJFhkm4ODOAkGIS+U91cxH2bRjZwqtHfnb7fjtG1x9CA
DHdNrMievke7wWscwQLdnfc3yeh6CWl6gjldJL0KZxA2AeogW+Ndj6rZ1wgXUrRYqqsfImf8JJds
WrCNm/DCMLVLSglQqGyAi2ARnF0O3woUreou3g3g9Jws6EA79QNQOanL2p9bd+GFaSoMiB0HKEIC
09FOBY95iAeh4LVH0l9kc/lu3RIX1qjIzY2TzMFagLcM2InAqR/jaRH57f0fUBeyFpUczfUtH8zL
XMuIpcHX/meIYkJgF/58pi/cdz+JnkThdV+0HVO0jXUsqMwp5bqiS/Ncx4blPquovk7oCOo2XqKP
ulm+KG/s65flK5VKdcZYppIBXxOMZqnZZFZZiHGb1wzizdHb7UizkWhcfEMqe9Izsc/lcMFNv8OI
rYt+tAdGX+ZduOkSiIgMME3jjqeLB0ZeyWGyIHJG6vRtrOvGFIzCGbv4PdYqPILj/Om2X1tvUZFf
WaTujgoveTFQEUFJTxrjiDiDuCNQN09BSNAeQ4s3i1eRJYS3wQ8A3sGVWerwx2JW9e3YIopm/asS
Gj4wrzZfyt+7tvvWcdpRXQA2GYpjnS6lHyz6fadxGLlTSgO8/wHYo0PMVBYBqPv4+h6P6XtAIJ7Q
V4VUTYhBT3UIMYqh8x+1PJlorezbPPKBYnGLCKOgjDUk5YGr+3flDBVO0s5otVnHGhJ4hHTofJJ3
Cg4pVbBqhuSvumWKiiUVHmJc2LToMtShVYD7C9RVt73ZPMgrZ6gIIk6CzqfEQt+AePRVqA5GwNp0
5Ove8oIKFmE09K1AggVh3RqA8citCck64UFI7eL0V1f2yiUqUOB9ri6YxMVmg/BnAlZJrQjNIvx5
e+FYn4YKEbGoY+aDnKS86PxZ/MHrLPwcWfqrZQNkGBAVzQBDLLVsfZwmSzXyQO0uqtUag8mHz4ts
+EbKhJxtfiEyPKCBUIG/wpmXqvLPlibqImCgCyfACczsAdnlfXgQfMJAXR8Xr4zN0ngVnNQFMPEB
whnO7UXdYEJDoPj9Q+iXpKJxZdYbVQDsR/uWNpA2SJDIgq5U25H0hPelBzU3y0+3zW5+y5VVqiCY
oqk96eRET2qhm3kggz4oY8Dcya67+porG1TkDSoylJvKqovZ0d5V0vyBTzDJkPHxj2hSe3NaxmOZ
SIxdKm1uopVZKvLyJQbQUdAhj4UJ9PiGySH0i+Je5k9tsisGs4LO1b73yA3QuxipEO0wcqAAZGMW
cPnZvhiP4+c5NgUHii8WKMIzU43BDcj+9qyPQP58lctIujb3EjJhzDpo1pTtyk5kxDpp04QiiRre
aMCw0XM5pVo1wjhGGiZ/9H04lD8qHnweeX1ET22vydEnAMN+cs2pRNMXa6UCoBsEfjb2imkEkt3n
y+NgSB9ap70Ca/UB7W4MhBXjTisbVxHzuyEfQWSEUXp+2g9lbqcVOFeaKQMcW4Q4AQc1RKdNtOWh
aeFc2KizPc/1vwf4gkgPw3TQMoMMNgaQLheSV9MQeSGHRjxkZ4v+B4eZYqliBPWNfXVhhPz56muB
RjGfYznEzCAWZ1ww8l9h4F37kKpvt8/mBu780h0qDBpTmKnKUGqougTesEt6s+wJT+Oz+pk/onr2
OIKqkUV6vsHMeWmVukQCSS9TroZ/g9t+U57Hg+4QuZPhhU/N8bU8kXwJCu0zpuF6XP+RD1Wr95DF
U7VxO1+sMnXJGEEXhEqPTyklr+DzQW29txOWBu2VEYkHRhE0GigpAIlpUCEC3BlFhunlxEM2CiVk
EJMEz4ZSeLe/I/lMF/GPWIHeGIlFyjXheafPwhi2fAKRvdBuEuC7cMybBqOT9WROVW/dNne1P2FO
xtAUkKUksaadEpIhEYIsTL2slB4rtbaTDjO8TVT9qHsMid42ds3+RIygQUaKE2jP0dU6UNTMRJEx
gZBh/JQe+lNyqh3t3kBCOFuTnfuJHUB1V/GMu8oPT7qd1qbmyN8Jy2o2OguGiZnCDpsrsPpN1Ant
KnnpMSmaeJwIQJ2CaTbdy6ePuGPwsF8/rynnqQPaFbyWR2kYQ9Mw9EcvewbO9ZPgcZ58MDiTRZZ6
FcMpa9TBzMOUF7k6BqlMCyWQAVeFUjM+p3yVDlE2qGO3QPBXTowlcKWstcVZNzMAtPgwqK2ME1+K
JjkAh3dvxOkr/jfBDDAR3vONH/WT3SgR9F4KmxtyU4ZuSigj/6zbUxBzj4Exq2asgWsDhCNQ1my6
0GwwcGCX+vC5UmYzSVW7K7RdP0RuvDReg2nDrtOcspyRknV7uQJH3RhhNKBPyPuXc2UcoBF9PWms
7GzI7Nv7+hpidbkQV9WvNux6jKuk3vJ9slVr7G0EIA20Vi/tl3RHuA5DFz385jX4FNvtO+IHzyKd
ImtNxw1cYgDe8bJ8rX8qj9MYRmGSerJiArYD/g0nk8zoM0YSDvOX/Ehw4qULCXDltRz+oGK2td/W
9smfry66sAujtkyy1AuNh3Q4JaPM2G3XpX4s8toCdV+rlZAHotYlHr+PPmQUxEFD/KRARkxyyPwR
i6D0ukBF2aMCQ801Zahy8IioTTU4rUQfzUCBg/ej19sbaCsGrV2jQkOS9BOoyaPYEwQQaCwvS/lD
N56EmmHmuqxBXIKShg76YFEGAvbyI4FZCYOeiZp6okd4nZt7VMJ2+i7GmCEuaLfCRo0jk/XQPM/B
XO3N32Zp2AKojJtWyFJcMrsAxGS4yMKvg69/BBKeLKpJSrjiJ+0BRUZHS0zuofuRsILv5vZc/QTq
6ZJ3gSLLdRZ7Cej4BZCweAlvaq/CUzObk4N5nYMeucW/ntW/XO/zlbA6FPHEBXOp41CWkLfq4hcd
SazaMY4+yzUqLxnDMkVyDLaipI7crGzsOXdvb8/Nq2u1b86558oPVUNFmu8wMS8/ElSYYArvHaad
MenyNWZOnVyj3yUo1uN1izEMDG1eaXjGohHLYiDHXgQ9zcUewQg6HYmYzmBJ+9keLONxRj/4D2rS
G0sJy5jelEV140mQ9+m0lIUS48hz9wLeb9DUOVf88J+ugG0SOazDsWUSBwDmAIxCW4z+ev1SzoA5
g41IBzebAfGV5O3ffz3AbwHnJ4goWaa5VdGEA82D3MXQeQ08zIxLB1CrYm5z/GhwEtktDPH6Krqw
R/58tVsURYnbOMX3Q099ARUhEG6gVcVTz4kHC1o3/m3/tlfwt3vUCvZlKoIFA+5Jc+c07Ww2C0s8
Qr6qSmBLrpeQ/IaVS1MQySGnwCUp1iQ3nCbNC/rc4VWt2WcaRk3UMAOTWxYWtjDMb4We3ePpCcJL
cN3EIM4V62zPzfr3QpTu0mz5GpTGcyh0HoYHvajmj12q51Y0cmYdTg6GrnbRkJ0wKG/yQ32aiuQZ
pBZuJAxmyxkHzAiC+zs6DSL/o1bz1gQ+BfNMs9Mvkx/FhgmafGvpZrtUgwclKV84jHl3asm7gwim
aaX5efsDbDyMdHgKZSFRxi1Gl+fjIJqJlDEWJ9jH+UOzfBVYM1UsE9SW6vsAAkmiioPZ9xanhqY0
LuY4/2sdElQC1p5QW2mCmnnZCPCEn06RBDivVrCymKuqOEyIvI6urKCJskFDuKuOn1FZ0XDe3eGY
O4M/ABzR4H0TszOYjZOxtkUDuRvNaECNwcEdL38rdg00+jhHew132qPs5q5+xwISbCUYFxapaxa7
uMiNAhYr27ivcbXG0CggHBWDmWfWCPGpY2AiWwOVmHV7EzJNU1tkECUt1Rc9xkv2PFWkHUDg4BTP
xh3g5TbfOeCXhGFW/N5KEy9cpvZMq01QXQWPMpRthTMiJPCLu9CKQeHMRLtsHQOQrQDpIsgqJIuo
PDFfhCIHWNZwi88gq0M5EsRNd4EP+RNMWzuh+yExtutGNQJPCkUBiQJe7FcPdtlYwkiFBoEHqWkr
SZwGRHmIKxjsVqvOuf0FN5JgHTIaGOVWiboFXY8T5imJ52XA+3iSzLJqH6ugsqZq9viotm+busYO
koO+skV+yyqeg8xTKzJ1hK1S7T4Uzkg8ba77vdaNuZOCU93gQXjGi6U5JNVODSZvCdGEzz01r/lX
rhh2OSe6oRa/ZBOIP1VN3cMgI7G7pqelfiX1uVEmitqCpCPAAnyuvy3HDIp3mUlm5TRr/E4wjvrg
teCcYeIfyGmhUnbkBRgAVEhfxVCoXQ1hQVUw6j72QlCSQ9mXtMxBT1ua0RNvszu8W5GKV4Ca1gil
ELRZLr/HMAF4P/ELUr4WiPsRrEXT4+1PvnV0VhboJ/ocjWI9c3Co6hRTEAcb293K9Ja1s8jCXC3c
b09oiIqeDjVQPsgUSNqaPGiH6VD4kjc4BpSJAA39uO3WVmqur/2iwl6jotgBquTYM9qw3qvlgme/
UflGVjXWEs33mcK7htg/t338Fhs7LqneR1BvM9xmfD96aJTvp1rWOOJ1+ilovhbd6203WX8/+fPV
eR2GRFd7JY+9PgI1vP6qVe+3DWyUTy6WkWyflYFSBvliNdW/inPkmgRJJZAMzHO1kUgiw8CYDWq7
eGbQzUpFw9BY0UcJcvFmV1Um/yNBJ20ye+jHgD1gwi01Q5aksvXQnA/RnqUCzQroVOCb+bZTDL7F
6O33OVfuYyI33T2A5sQJxh+3l3Trm4mCAToaBFoU+qhvJlbzPKD9ixNXVE4yg6KUOUKz7c1vE9RX
g+AFuDSXMPHit2w3O7Gf7vnE5j/me+kJDJOKF39Ue25XFFZaMF4d1/0Wksit3KNWcshRkJfDADvm
aw6Jk9zJYd2AkmYfOQQGHmJm6N8vKB5PmoxwDMYk+vY3qjqach4WB/6uikezqjjGdb95L4IrCdJf
2Jrq1exVqU+NYUQY/Rvxbov0XZ9jMgh8bjvhkTspex2KDV8mCKzldl38QS2efC86eCqaiKwYQyxo
RlAXXtAZS9XmaeLl3TtSjWnEkDuTtmMrQuOxjetNQnVBpeV3qmZKxSbNEi+d0Shy6gUAH4yX4XrT
BZPHkD0GqL1/rdKI3bI2Su1UbRj4rorrxMuGuPeXAVxqZQq23L/YISvXqD05ckXEiXyO/sqcYmo6
rRFbUgCE/psV6iuJ3Cghe0LyFI7jXS10LyGK7n9jA2gvCYwnPEra1ENCmoo8L0BW5CnVYBbal2Jm
vemvu9zkk+iqCgtg1EGQugz5aPENZQMQGUJx/6bvySB29ak45I/CAWA20nrK9/Nd5oqJKduKFz6M
O/EQ3CV7bp8g1zaOmUyk/+65B7xHSwYMYjO8rH4dXTPFBE0hR6RoM+/xbrPAI/LMPelHFFAwJd6/
Z19Z9e6tJsZ6Pc4PndUVyEViNwcVrgaAxVx1sQhoOHqP7qvn7lMF8JayL6GBkqS2NJpoDRbsicjN
4//7i9DlUhBTgTGkwy+QwKqhAm9RfUQQK+aIlv0CkkOz35FZddYTbuvuXy81let2eVViPrH5/3f/
gMqm7LJz6q3Lam2Gug+BH+NKVYWZSCztfJjtyEjdsX5u1Se+2N0+olvNkouPScWbGsy/1TRiKcFm
b9ctqNMWU36QHgsyE/WcMec7N/PQtXdU6EGYCQKlx36VH5sjmdcNf/D33El0O0/7IjHmx5nWqBCU
1EU3yR3WUn0kk181ekHgEbfz3eTNB1bSxjwZJKlbnQwjrji8f2HtvJiLiR4x6tKtme7BWhQ7GGa1
J6dZzGEB6anZVn+Ar2d+UCpaVY3eF+KE3zC4s6Na6X6AFgN65RzUsdA0ifasU3FNyXkZH8+rsvK6
14QRVU1YJNpQEdZ42nVH5Z5oI9U/wOgGfPpZJ0tBeQUzRtbsZyfmnN3VvA31I6h7QNHCWgclOkpY
+w4jqIMvg9Qt8v9g3mYzLfgdfGiN2STAQJ8xYAPzXjSYqFnDY9TJPQU6Keg2gB6Dkc6xQvz5A6wW
uOvyOh4k4psX32FE5Yzia/z+++AQmpjCY1GBMALdWSl+bVDtcihYkD1UJVYoPI6SaC3GKSyeQMZk
5aHxZHQsygrWxj1Pra6MSkMZA8aCh3cCUXXuHbxlENWa7XTX7yortHkmiFrcSiJXH5KKRJEKwRKO
9APOJ6UBq6jNW6IVWZLfyyb/rT+hTdaZGPbZt4IJiQyMpZmRw4warA1FxahyqgUt10lE9AIvRSep
e57fBDvcx68xnnpEODdyuJ8phHVt8p8h4bBk1geIt1cp9Wo1qNiVgdGqAtV87KVvoOtxJPAjTu9o
5O2mvWApFvB8X2Jw8duM+2fr8be6Dugyd6DPoIFUptjTTycAd3aLX/moXIFdgDj6V3XnlTm60j21
cliXxTl3EffVi+go8FNHq1Dz6l3i1xiQn32mVRJ8bqztFU2XrqRcQ7Y26PHs+i6zE1v+kEi8APD3
g7GijG0tkT9fnSMlE/NeDVChGPeTTbhQ4z0a6oiG/PEP6hSMzUtPH1bFCL0JAwtafVeeje8kNpUe
pvZG2/A6iz2Gz9gvdLEgV+ZigLII9ovyUugvqs6aYWacA4lKiHoIZPSqXuE24xyMd7zLoxfOwI8E
zEYEI4s9Q41XHyrooQwDxZrYEx+lnX5KXlKwmw3+9NT40qPhtQ9/wJ3A+lxUrImGKihzdSaxJsbg
9PBJ5MzgQzoNDgSmiHBhw/3HDFOiA0s3aSknk/0ImhZIoDj5DzS1kAtgAmPf+0xVPdayUgkQZLHR
YoT6lPf5rc3M5kUiYMGPH8Si9G14ZVNXsZJMWpxRVAY17UgCBCEMCLATPWQMAVnCHgD7A4venbE/
6QdvqKZyoLZJ4smSgdRjrHAllLLN6dABCQ2NNcrAupZlKpxolYSZHwnLmZ+JfmqrxnsXBJKErLJJ
sWNY6Q7LQbKFV8cCAmvzXOhwkF/8cObNdKnMMoBYT6GySnOMlxZNh11hAiqScvgWfJ3fKlcpzMQN
T73LA8PReeCLfkAPA0HMYKnYMo4hzQqhjEvRi/OvK78xJYj6GU7jlLvxPERZeKw13ewQre49mSz6
alEjqeigiAODZCBlRP04NmXM+QfHWjoTCFXW+GnySABg1V4ZAVumIk6AL6kZIo5/VX7lss+QF7QY
Fx5rw1ABxlBbKEyoYNeSPUkwZ0usLWjjYShK3VU/42O6K+6aJ7YwOfNkUIFGjGe55kjlRYessic7
EHWTQtNozQnMKYIT7VHuGRKT4S1j69ATPfUSS3LVYj1/BRu81w+DH3oQRrd0H7RfrK26mU4YvMAb
gDphaIr6fmJQxTPEt0iCVmB4U/A1h78nXO7oI9tMrtrN4L2yRn3LvI/EQiHpRCl4fWaO35ov9YnD
rAyQu+j2TZmJNx1SQ2YeuvnkWRmmPqahhgB1qHCT9/gZcoPm5AIDdejupSMGul8NPN0X3M8FtN7/
CFHGWGZaQZvjujhLQzQ2CQ/V8KL4+o68YPlje89GXm2eyd/O0kCvIeAJOSCcrXsIt30fe0ZDevNE
rv5+6s6QM3XSsgx//xJrGLPT50PZKWBGqzD8AXGo2yeCsWVorWwpaJtQLMkGhcjidOykx0T6j/6Q
9VxFT7Ee1czIsCun5qQoX+fS8DFVZwVN5t72hbELaWiDzi3/lFJkj4BwBr9x2h27hsH6/tRt0FS9
kGYTclyjOhWc4CV5w3CEZYGKGvyc8EsN8nmvhB4ZoPdOxhxt3AyEq01GhYolnUSRK5B1kRNDtHjB
y3Wn2xl04MFW84NV9t4O9yt7VIQQhhAaBS32WXbUERmq+8TWnoyv1Tcy5N2/L19ub4XrGW9S0fpt
zyAVr9WmC9p5gRAVelzJsX4DhueOOwj38mP9ZoS29Nw66R3puOWySZ6vevyqNSa0d6zMTCOUhdB5
YE5PbxeiVj+JKrKpASQ0tRnnwAA3Cu/gMojswF32kvUMODYzEzz3Lq7ezSt7VBwBxhEIEAH2kh1U
VHEcwGCFAyH6fzEEc7HWZK+t1joz1CLDkErsAbGDoSYV6qwvtz/nJuxs/TmpGCK04FccQ5hQzAK0
GRKwbqUVY+rtyyfOI2W88O9Sr9Xykci58qrVFqOsyhQ7FkpQS7ZYYjmYDLc2664rG1QoiRuQ3Irk
E0HRVNciX+1LU4zeBcxUT+JrIDxAhRZCl6x5wi3s98UXowLM1AuREumwG5zUxZf36l6wS2jqgX/0
HghYFEeXn+lHDYkFZr1us5qzcpkKPIqm9bpQIvCQ+awmMudXEB5a4xNhWVw89Z4AF0HeDZU1SEDF
98aOlVKzQpFBhaKWg4istGAvQXHzrtsphwFlytxUAKDcEVrO+FnPfcaHvp2gABR3uZk6rlXCMkSh
jtB5k0cu5BxBFIhUd/IGzNOz7N2+QdCEv7SHN6fSJih8Y5VRM0PP5Fi5wwGI7QFUPp0llNboSzuG
k7c/rc5TAUeAChRf1fi0ZDaVdzJ7eed3vFva4jvLQbJB/+/YptN8vVkyB0vMI7x3KRrX/LsgpWaU
Q6u0/1TP32/7xVpLKvbEINxOOLJfqii3qlozu9T7bxaoUBMMmRFWpGepD4VZdd/bhKHSKZJAcmu9
qECTZXOTFjl8UE+9AyIgR0Fp4MRZ4X700FojO3EwybgHqRtLO9EmjLylDbrTB+HjvzlLxR7MMmqY
pemBPpkCS8kXu59jRsZ5O6nVeTrGtFXBZ6QngDwdshXQ2JWlXW0wsjSWFTqOtEadlzGsxGNnKtKr
lPtaJdq3V4uRNeg0QqEaUiMKJFiRH5UeOgCpk74ScgTukfMAlTDZDGoMv2iEwtANklCeK6ud4Cnd
YW6Awc0YO5JlhIoVUbWMQisgiR7j0My1Y1JjjpNn8ckwYj1Gji7jYN6VUyE1OFkzyqdqZvYn/UF9
Jg9w0PB73YkFQNquZv7vesNIyKVBPHMw2k7gHfM+v5PQhsoOsxuYv1JKhbU5GGHwTGCyylEmo0gS
leAMR6vYla3ZF3Zm7wiGeHB4EE3/zPzmMXaZVyjjOjunayu7Mj9NECKFXfB4oCoNqDQmyhVnBsVX
+sx8q2xbk6CpIMoQWKDrfaDxnItJwbgD2AD0veQTjjZgpEH/QlA60f5f8xzh7QDtEkhhCLqhA5R/
+Q1bRU9KTa8SLwR/b1VhondhAUS3tv/aBLX9+76ABDRHOO2F5VveJDuotqOHyjOhhluBX+U1UUeC
rEGZkYq2QpaXkkoKUIJgLt+h0HgA4Ogd41F46mQ/hZ/ysfKMBxaggIQ++rpZW6UCsD4NTaksAnl6
BGcGQQkD+CIbMrK1M9Z2qBDMY769hxAUSXMgcYk2nV3YxT00msCIATTsHTS/SzO5E+3Zl6DwI0H/
w2X5es0SdN4u/1tiGsEBFch/UPWjUJh6Y/izAi31rovMZtQ+Z1W6T7vxoIXBycjL2hSWbBeq0y4c
i2NgOHHNao0xPvl5Tnh1OLOinmV9xOLnRhs53dL+BKsHEIRtZC3TwBwY39jKgAYTsnnoMUOnmAqx
mGppe2HC6fzVoWqtotz9YnAESZJuFg63ywBeKfe3L0ayhagtdmGWCrRKI4VNGoInxJAiC1eW1Xb3
WrIfg8cWQohN+nbb3LaXRF4FiFn5KiY0INXouBxj8XM8mUP6ojaYRswebxvZYu7QVZlwXoH16pq5
Q6g5tRoMXFcNCPHapyky+7vy0XBrjxvMjLPBM7EnwODgIB6zR7THOlO06xfMzTjksWYAuFdZrDtt
w/WLH0X222o/5UGu89WiomfGlydDRSWylWyhYUn2bJoBaQnhksV0El0qx188G9DmBCw4MEaTb3q/
T4STUj/cXuMtMxrolojWMqYoaXi3BjR2EIlgfqn5x0zbj73Tlc5tE1vRb22Cin5LFGSawY3YK/vp
2KPwAm7tO5k9PcRyhYp+fZ/rTVshk8bgEuSUTFCl9WBr7RqzgQwWgY0RSlH+K4gwbju4mZRCes9Q
8Jk0TJ1SZ35uBzCjFUVyfs5CFC81u3vwp9rRHQgx98sr98BqMYhbqQ5kMsDZc1bToAFOCwfxQqGJ
f+Hk4kNmg+3QB3cWCG2Cn9oh2A142w6kfYQxRDs/C1l3gKVkyPOYHUgSXKjgg2Hu3z+GOhLiwnML
5gLIc758K4J7MrlF2rplcuy+9S/diU2gswkUXNukbvJWxQCwEiPgCd9FS7LTJzzrA9kMMgwo6rs6
MSVvckrg2QoH98+QYU7ajD9jLOOR9fjerCxiUFuDvBuma0X6W1SzmmtxgzOE5vbnPOg/J3rwDHDE
ZxCm7dsBSgGVZuulbidL8heP8bVpauV7oVuETNQh11IrUE36wUGl5vbm3sShrk1QC133ijqPKQp/
oLfkrbM2uVfc93eE/Q8vZrSZoX5ltfcKEBixy2ziEQ+u9tZqcanoIXKN1PQxss/OnnqreAFFgi2+
Cr4KdHyfk3f6eFSsymOdsM23kg6FVR2ZNiSuadooOaklI5tnGP5e7AiWefpkoMI6Is1GTe4P5my3
sjcd3B0QFkYlGjqMlxdLpU9cOccimdIiYNvY0SsTgz1gL2087oUll7H5NFuboxY2DZpU0mcErUiw
NSjP86fQyQHQtHl33vE+cz1Z7lHhWe1SDmRI5N70RuAjpsNgza6yJ2yFf7CYW9tm5R0NownrZtZU
qUnOaVgzH2RI8RhWVxw0Tz6mbuDwX7tHdpdhKxKuzVJvJbHW6qUdwTWWJp9H8chmA90EXwBkL2Ac
W9TAokZZSBfR4FOlTf8fZ9e15LYOJb+IVczhlVFppMkz9gvLM7aZc+bXb0Pee4eCuIL3+nWqfAQQ
ODihT/d5YdwJfAGzXbqxjYGR3oxfs2ffNF5xPk/C9rYjWL8QC8vkA18EPtBf4EWsTfZQmQj1zT/y
r6jSZ4pTAprO1OdZ3U9MvKmEYErhFepOKH2kDekIprhMbRyZq/Cq454wXNzqWYHcgUQIigTMHV8u
rI6HpBbUMvGqyK+hbddtxWB8C5rcGTPfvb2La0GKjkABEAgJctM0RJVPwiiURzn2/HgXDu9DdtKl
j9smVsORhQ0al8pFYSz6QwWg5oGMDORunJtgM83eSalHtPmNwJnMKb7Vd2JplTqYmGaX51DGynq3
3UbHJMMojYwRovbDH0zDmXeE/SHIzfYxuhdt8a16u73s1a/4tbMSdTwDUNq0XI2Z+g40qEBEmYHw
rQmgaF/VjIB2zRKSOwVpngrOHvq915uW90FX6rtcwG2iMHdTg39opNA0YtZAFssU+fvizhX4jgqf
KqRJmm9ntC0LS74Hat4aH8ggPrrFezVmshOuHdLlAqlbF0Vt3RhtDy/Wqbag627Jl3YdseBH62Zk
Q0KSAZE2mgZSqRRlzGU4lDh7aKUMfJ2pqSuMJHL1XBoYX/3HCpUZd03EGXoXITqDPFUomgJkOLrK
5ICMnT3CYWE8gtfgfC8iAY1ng0X5unofl7+A7MPiIw6qYWRaKpEQhrfSn9Wj73Ve5hHYI5cAgRS5
HSslWfObS5PUuQmNtAMhCkJSfppNYQIta8W4BGeoLR2YLU1Qh6QKwrFodMRHUFLZjqFogbIjtBVN
0MzOR8QkhUi8QkUxq052gsaw6rBw+kA/8ZP6NII0qJYzW42Nbd8IXiVnbtvku3mGdNgwW4Vf7TlQ
i1lT5B9QPXMEqXvvwxQM+DFngSHk0MnGG+eDCiOuBzNQwOXb6O39jKgb7OLHJhSPqu6zCN3Wqyxf
ZQ/Kx4x8E2N4XcQ03SF5lWvTeA+/oRQhmCEQgrIZiab0MNjja43C846ZZ6x8VNR4vqxTaaY8zWkn
k2tZc/UjNKTcGXPKUj/sB0X9UCYOmI2ut1QRygsauJlqqHfn80FVoxNI+VjQdua9ouLHPCr9oKpw
r3rMkLyDijy3u++zi7FmDAkYDmY1Zys5CLnTT+YMskSeXe9cwwssjyAVUvZlM6dpAnQvxBni7VnW
GIQG456z0hC2FZBR7LqDiIFZ/Wgc/Jc4tm+/OavFzn9/ASRlqUZ20Xb8kGrYBAKFDTYzkgNImMh2
/lpDsZDIU3NbZoV15RSiEI/qP54e41pRXICCqTKqICD4XyVzJGLjh7KJvqMlcMg3PQadamt6K2Z7
ZrnsVeTJ0jb11fG7WkmGxiVKcvWBSKa123AA0pmo4oxOkAIADK0fZnGHtWTqS0tNDcM9irj8LJnQ
7t4XM6bI4mc1hzh31Z78JGX4t9XH6d9NvlIL5houlwe0ur0SVLZ59VonYHftB4txgIjHuPKiCzNU
1CQUMRcHYI3F2zA4MlirQruGHn0FoF7gsua7z7XuW9Yo/yUZs6S10vklIhOs0r5pTAXRO6juXe7Y
DSgXTTbuy3cf1OgRCS82CC9YDaXVHObrEF3JC4PFqFCC6rzoHlNFGLe2uaPSWOUH1ELMrDclp/Ri
MDFY2cft/SaP0q0NoIKBJIsCIxGwAWKeu8kUgunZnzeR3yMAQcgIgWrNvG1xld1iuVjq9ReLbsqb
Cu8kUQArdoU3Ck70XR1MFQL29bG7L54wR/uzBsKO9ySWWvR68LE4YFQkECuNpFQFmKblO1Ux45/1
feJEgdVwpojStWh2oQmWdvYI4MpjtXBSAk+FB2Uq8FMR4hsTjpTG4p5GW4OYKxlHgq5iidlHVmGe
+IBb35ZyTYLsY4rfQJ2ZQKmITpfkkdIJC7LFWhjligw+DCsuhRk+VX81XPIUlyoDJ88wQYMcIO8N
ME+NUyqMlZmAw79gjeoz9ooGNRhpJgRVC+8GiWRbLxO78g1TjxDlN7OZJ6IlzrljdAyx2PN/e/2J
dBXNBkm6lvtu1HaOKom0jc7jhKSEqG7/EB90m9v3bn0Pv0xR576sirENephSi/YeBOiQKSqeb5tY
d6coGYABm/SU6XlFfm5LKeu12NO/G7nZu2AYf25APgo3nnmQTL83nA6V96Y3E1CVYyTuLwpdq+/U
4jeQfVgkF1PTxoWIQBCz6sGGABcjx7eh5y0+E2EzTKq8+I/St9sLX/WiC5uUS+uSPK9HAy6tiEdH
6yMzItpw6qcC2lVO8W4bW/NgQJBAlQD8Vfy1ineQDH6K0vufGItgs9FyBJssaAh6J8VpdZBCsHK2
lV1dtlNpjEUmhJycSkXiNQlkIutwJ2OksRhGh7G2lef/wg51Snt1zPUpwwkadpDpIBMxpFN/nv4n
gujM0HHl3l/Yo7yyEsazOGigVkx+d7sOqETMo8hmfYrdwjKs7j14JrQD4cN4x+5ZrT37F8YpBx21
YVryM/KXDNy0XufE3wKUZJ9DlLqhHWblldX/TgtQS7CHVNaKlxe2Ka9d++E8yCD88+r3ziHPQ1l5
PljHPdEOd/ojVNX4x9vfdsUBLS3Ss1Xgzoj7okV1I9UkM9A/1e7XbQOMb0kL7vqCLPcqh5vf1++Y
GjUH7lMH+36Fap84ghyoF81WfLttc61rcLEqcqAX7gZ4AAxjqGi7EeSuXkHg19/OD0Rpt+iAJmF2
DUj8S70YsPeV89LuLVLDUSnw2gZiboeAftdqvJHq3Eon0VKKR6N6HYLKaRrOMpLIvr3aFT93YZzy
c7ESpUWfEj+XTackxUPMqb7V+tJh5lIvmiSWCNK62/laLeUOCk4eoDiAR0tSXxsQ1Qf+thkSxqpY
RigfkATcqBY5rmEe9FBt0Cy0JZHE6wwza23Ri92jrnsQqSloVLB7/K5CjN/c1ZC+xVTJiYWIWytF
XFiiLrfYilrRGzIonE758/g0vBgNnkFwHA4vfwQU6tfqvv7e/tJaF4LeL6wxcfJZbhxSerqmnMS+
7owIrTRSWMwqU5J1M8G7WPje7RO5hlxeLtWg8kWphWxOqcIU4ccRTsI9iTqiDf+bBB36t8TiXppD
coAcEVGpRWPUCp4kguJ3mVnc+tv172E1KFfg95mWtAl+yj9liPkj8IyzQ009FqML49DStWKk/oM6
kC02wDukKd/16S1WGM7tWldK4i82l3I2zQB6daiOwWUfDFDyIWxzMmRNqOxVhclBiKPaTlsM17jc
hvuZnLotkQBhvdHEyK3DRDmdHDiTUosgVj2FiV2AQlrjGV0F1l5SXmYUstEYNHRqGsAk5By8MBK0
YY3X20f1/3hyv84H7WeStp1FBZ9ssKKjiKi4wpBS/qaaEH7ciEwug7Xk4uLrUf5GnIdKi4i9FJ0S
ZPeefNJN1KDBiq0yEPWsC085HFnm5FDAV0J5faPKOBfCYPZcbEXs2aTbD6BBVxjTcIKwdYeSc7zt
D2QoiSguzlZ2n+5Yme36F5OQmUH8XZJAFH/5uCuDVDWZDJLKQbPO80gd6kIEvBgnG96e79ij0qtH
8csiHSRVRj7VuY/BFaHRrbRorUp5VXhWNL9WtUR799+F0aGSkgdpMKQ48ej/zGBmUk083apFAA+t
GaTgaPBNqKQ0RKPovyBYLoxTfjJI9JqvVIV4legHoYknvDbzZgaE5TMLMViCgT1XY655NTwEIokw
8p2J/y8/5tCC8Xc20ALq3XrLjxBJNBXfJCzDoxUeAYkLrOpU3vkfYYMcatr0327f/1U/trBPXUcV
Eqz+1EE9oatA78GNL5HMMa4h+S+uXOXCBHVeoQGtaZWPMbKufan7ygzAXRJlTWy2hf4yZ0A0GgrL
q62+el82z7HIIgAGdTk3dDGy0ZagZiDR6WYeBlDs/nU8su8H4yPS4GVtELqkUCYQxZ+gILSp9wpq
Wn9x81d3ErAjRcOMBhBPVGspa/m4iUXEhLVdogwa2v1PUXWH2Sldfxugtg9S+uxTAGGLBI1Dr/VY
5Zr1LH/xC6i3FxOBohFDvc2rwWG85fHqIdPHUKuXQ68C3MbhhFvC9Hir/mdhlXpsk5ITVb+H1cEC
1wfo2sqnDIkwmbuE9IATgU6Zc2/fC5ZJ8rYsDpDAz0koVojxg7TZz7HwWvmJjbCONeyzenQWS6Oe
XzJ5WIHK/6scWjt/QzC6ntUv7FD3vORAHp01AOgR7KkIhbTil/Qm6WYIuQCSF0qOnFmimXuz5tze
ybXum8EvTFP3v/C5QoB4Cl56zMzKKCOM++iBBzUlkGXnOsb3wrcFVg+McVdUqucXc5Ewt6SdP2FS
Vs5fwZDp1FxjGdkx1lHE6XhGk4h8qSs397VMlYr5O7lHlD0bKDNm+3l4z4LRBDmoKaAOxvcBw9h6
hr+wRj1XDSSgy6QGaTSBnAzHaDc/Et5ANJc3UBKwGZ9w1Z0urFGOZxzVulcktAm4TbkVHdDLWYKn
eUR8nGOKRJ2ROdc7qQF7pel4FWl3Cp0tZYScNynY8tZst0/amwxTG0SmnrrloZsEBApu/p/aW/lp
fCtyU1LNGER+rKx13Q98/RZqn7l8SiEuBJerDf7vSvLvuaB36i71/tMOf9mhdrgy+iqsGjwhsme8
A36/l8F7wIFPL3bY+Me1bpeBMi2ctYbuNFRhLr3bOMYVerISCVdrUKcm36tHDdsbuvU+/13v0ZLB
vHU5mmSYdhwZa10NOb6MX+XhgVGJtYKbWeZ+bJYDGJxmjUUDvPrdFkao26imYjBNEejO21I5JEV5
0FL/DkxUDKwJywx1PIZJFGK+DnA82spsuu+qMlg6k7t9NZFRJAMPv6RKYB+//FwIvecUnxG1oFE/
FF3nAIBcmlJWvRRpxlIsXXctC2vUUyFGRcm3qCCieIESLCpCCkaeHRLS1J4PykBW73V9D79WRx3G
Oi2GIQ8wESJ1aDUFr1r10We1efuCrTuVr1XR7wHHV32RlABSF0EHGM78CKnU2MzrxFNzYw9GdVNS
EquqS6sYkOBIZicOjgRNZ7eeIleWwRCCLu1dFKRHoNDRLkImknflS5fMb2PaPgoTZOB9udlPMotI
ZDVGgLYDdJEFCPKdl7aIRbSxquVKxwch2Z60bzfFATSDG1apaP1efpmhQp6BL8tEIS1TQVetmO/M
eMpYzxZxY1euXeXBKga5Qf5KU3rswKuUD8iy/szgpjbScaKdWv+AsrSVesF/EAuA/B+RbBSJlvs5
LlrsXaK1RjIHeEva4T1vBytUe0akeO4f0mtamqDuSzrIUtgbQD/3LoFrxEAuGqfRRgjulntSdefd
yJqhUakehD16VXbyTKLW3NOt/CX7EL1hQ2TPWJQFa05j+bOoawWVsFzWKrxcxbjJ4eXzdy3ZRRyr
5Ld2ahZm6ExLifWQ1xtI4Q5l4TRjZafMyIqxEjoeENtOTwpM7Xij75uZAOTyrJmVypuCMjDcBGs1
lD+PUi4XBoJkb/sgNrNc/+V3rJBifTkqtNpwkQyBZvzqkySUuEpFZDpI35IcUEqhe8za0gNl48tt
r7ear4GbHME9hmM0hc4Ye2FoJij9EVit9ERaaqQ2RcopUX3m88vvWGP2yuryoJthSBBRUdB/vnys
Ok6HzmSFZsXIi04bjnudK72yayx+RJCfCcpHKUFmux7D/Vjwn3ytfQ+6+a4X8l0RpvcaCPe4M6VI
37goyGyHJn/k8mGPp87t9PitlVWr94utqoN9IeqmgzH6uzLuTlErZObcgyRRSEOT04vXUQxxVro7
qQg3chjtdVmbTaWfP6JQSbeVEu9KbQCHUfqDH6fMxrzwaztJG7j2UyDKx1JTt6Hf7VNj+inK1U73
Fbdrk9g0+jg0Y53fFBP/8/YXWz2ACpmjAD4QsxRU2iL3A98UiY/JgykzheKTH1ig4/UzofIywNyi
QmTcLj+QPnVQBhOhPAwRxgnxNSasTXRDQBPjjL95u/WiJ2YCsbqshU1yaBZueDIgA9P7IcbTfg+W
P5mCnTgjVAokYNnG3zH6IN7QMqnG1yILQcOsH+ZmeVWiZ7UGHuMiUoiOkzjJZua/ih0QTcXM8Bmr
BdmlGeoBGIZ+insd8H8gBH9GnAwG7gpAeSNC9zHvfkqF5HYaGTxIcGxkAUhbnKzZ0pr4k0v+33O8
GHXgFUnUDBWjR6gqXu50OmXwOhhldImaNVFFkDxjx8ZXna/xxatH2aFi0r6XtXrMKs2VgBnjzMzB
nQvtoMGgEw4UyG3FM2PJ/Cu9M7zq2180nYmFW7+A2vYyrqdGTzvNbRzd637U97JTWb6tYaRWsqat
9ptAitkzrdelFLJyVVJ0zGMTMWjqYR3ieK78bkLhrTYnB5qQD1WyL/IP6Kdao6OKpt+afPLcd/YE
N8SmyCNv0NW6v+zT+VMm8H035jyGlrfZMceIXmVDctj8g1xi9bmuu7aXq6VbmUI3FYWhjqo77arK
ir9pe+4kAlBAxBqq98GeXxtUy+3cCZ6ap79Q/F79yrosojGgE7oK6pwVk8BzY6Sr7myY2nvmzPtg
z98R+ieIcj1F9/VO22mv2YnFgnvlO8i6F3ap0yVUOlSd61l1jUw3tT4000FyIpGV/Fx3Myk71Gkq
MzlogijS3K7G0AsZKIW6VONVkHbqPOjO7zH9MjttYsqH+CE0ywc2Ou32Fl81r6aom5VQEVQXyqpA
2tY2l6MwmNzFKcGmJIyU+Tq/vFgxQGOXHkqLNTlEaUKF5yBgamkfPhkORnbt9pGtHnrtnM/WMEVq
SJBQBxP8pbW0EfrEL7C4UIw7c5rSCTAfqNIosWqW0OgzFb3YSWH7O+RxqMaEN5smiswsDluzM+Lt
7ef9Kjiifg3lnaH+CfG+GmsXdOkE2coNVx1CVArbPLdvW7p6cSlL1L0JsoIbainV3UD33bYOXFV6
uW3heraIMkFdkV7kuCSrMpj44f8advxOtGq3eEWO+gl5Xt+TDgpyIX+rYcyk/W14n3jzdqKtnjRH
eegQf3J3/Ak9zDMjkghhDFakfZ7TvHKV+tfHpy5XIRRqMoa+AcYF7iRbDYYdp1ftvd2SCRjQ/f0g
SH7ZlnY8aBQxB/JjxOMRktmMw3gsTqzZoFWfgqFScE+ge4uA5PIsBmgvGl0b4M3kj0XxmHJP/f+7
VkC+ycIEORaLQKsNKkFS2lB3iShStAPZw7luw1rJ+vO/sENdqybmfMHQZdXNS66wlNTILC6L7VgY
PKHXnYhHMqhkDibH7sbiKQYgq05Lq85nM81GV9UMR6n8hzlLj3rXeYGAOEjIclcIWX0A8omvjsDi
h1I3LkilJCkj7Dm/Ixqg7UbYhRt+w6KTlYjXurajGTIeKVG9kinOgmEseZTvEI2A1+QbbvajfJ89
gA0ntl0NsFSvN2VTfp+d2EFKsVM3xRaP5kk9Akl5iq19uGXN2q4ft39/Eq1rHHRGJgy4HW4tihuI
Z2LQCD0CPmPEv6yl07rGIydNTUUcepJyoOEPJW9qym3FNztdzz4jUcG6ZX/fRcWRk6FxhFwQyLbD
nJdvQjC5RcQ/AyP52A+1lYkQR1eMjTinjl9hfo9LtmAxMv0gPvRzbk4NJoYbzGj48UMjNo+i3jp1
rj/c9mxrGycgQRIMpHySwFOHG2W9ZO7UUHOj4C6NebeLo200/rpt5JobBVd1aYU6mZUoTKmgBTri
uPoQbIZj+eRvSxdy2luMx1nJ8wC8g2hnT4EtbkirxX9kqX6dpW3oU7v8DdQrofBTLnYTh1gWk3ER
8kCnuAPH9CNSGIxmCAdpU92Bmc+Wd5g+Ipz4ZAxAq8wIgKrWie5xn5uD4AQtqAzEPbdltX5ZX4J6
Yua20xJ5hptJ8TAH3V2dGeac/6cgbLkN1DsBRTCxqRuYETpzQHbqEoHLTiLiDr4rPQS7ev8nrait
YS++JW/8JrXmn7cPxDUU83wgUN9V0L2Dyi71PIhSi2RjQCgYQ3VB2Yf2Z7Il1ESsTV2NwARIFP9j
iHokFFDhCMaYksyJ4FwgTuWqdr/jPIz+M8fZ1qLLpTHqMs1xGiVNiUCkbbZjpNhxIO/iWbeVrEYd
R3Rub+JqvrI0R92qps55nlPh74mKNjgeIVA/fCcHuUVLTbD89wHYwHjEsGvqsIX71l6bpXXqPs2A
lua9BOvnUv0G8l9o57Oz79WodmmHuhep1M1h1EDIl3Cuzc8EqdRCh3V0uvsEeoSsQIps2rWb+Dow
1P3QjKGStQnLyprgOdP43+AXfi2EZC/MIYNj9RoucHkLaFmMTGtRHcvPLgmyGNvKTDszQLrX2FAG
hBqfKe//YvJgLVxebKhOJSWF1qmSJsYIzU4cqIsgaEnIsXSM50TPPMYsj3+Rmqwl8kub5O+LWC2q
hjHJatx3wjiQzGeQUmviiQbl6wksxvbtq8E6NLRsRtQJw1RxWCO/K32AEg4pUFGSlwBvhm7iKxf9
BXbn/3jl/j06OuVrhHQOdDHGW5rWtvobOKy7HJdD3YGKMHX1bYsCoOxK8D0lNAVKPCfb/pi5rHiV
9XkpJzQo+TzhnQP1Wof8uQU/R5kwelvXPIjUwaU8T5v3M9/6uCTVbx/aQNF3w8XENSRJJVOF+PsD
yOJPHBJdAN5BW/0MMNxD/Gg8YJR3o2HOFCIWaWamDyzMFuPu6pRLqgAhlbpSQQLMu3J9EpHcCqCw
51RWi5Xh6HXKJ8lCHml5geMM5PtdqaS5WSn6r3LKP7KMswufVelczT+X94fySkbFGbKY42URPoNH
UlEG/eRR9XwoA7Su8t7a5bZ45d6R7au/iVi04fhPYCLLtlnrJNtiGzwnz0Ddv0qW9BIfDaSmbN2V
a7wzToXMS5oM1h0ZBQjKsYycUiRZ2Guon/kewelFBw7AGYS5zMrgWrCkaopg8DpKZVfN1VSrO/Dr
AFgRo5YUGYGZp4bVj9H2th+5linBkpZ2qCs91VXPlzV4gI2nFky1P0G7hn5ubxcOHwKeJxzqw2jj
AjjlWwVNyGkr6ZZwnNyqA4/Y35RkV4toGFcFK5uOoQ2D5mvS0YOcpxkUpK0Ngd4k2YbftFME8EJs
A/39GT5OB/WQvxZbCYpZ0yHe/MWTTI439UZi7BGEPChVKrJEJw3GXIy+MY2ktc0D5gaejZf6NCJu
POOywKsknnl8DSbL5Jpfl2VkK6gq6BqoSKl3REq7URZDRK/kHZltwYwedLBpk/wyclOPVRJeCx9B
8wViJVLGUK976n6eimD7wzvyEB2xy3eZheiYUHcSnSwWMnslpLqwRrmVqVflXhDzf0KqFhLsHZjv
WCHOWtxxYYfyJlrIx6rWIO6QvfK5F02uMHM7cGSb/2wrKz+SDKz8xTR7xY4iqkuzdP+cmyN9Un30
a/idv+vu2o3i8fZ49xchzkq4cWGJ8kSh2PA5F+OzEfWk5vEfxezqXt6wuyRrpbcLa9ShLA2fk2e1
hd8DyAxDUGBbfwa+rLE6UOC9+T/V2Bxjy99oUMIhRI3VXm/RLVEfgzf9Trj/CeVhjHve9lwrL9TF
b6ISLK7qFW7qUaPJi29+w6MNd4cbbeoiFN66n7dtrUQcF7YoJ1lVeqcoES5lHX/vJMjCj5+3DbAO
LA0LUotkiMfwfHKao/QWZaa2KTx0IV2k5A06qu2viUkQydpCKsgZhLbgE9FAplygoCSF/IfPoaM7
JsD094bpayGjFrPiVi/2kQpfZqmTh4YbfHfkWrtrI3vgIPIRfavq1JENr47vGdu6vkKULgleiDym
l1G50YcjsEuIl4yN6s22/JK+j+7kyA6piKSTNbizE6V/ESqf2S6pFwRsCyjIkbITj17XpeUCvbZO
zfBBRyStkl3Bl0v2ebRnn9tg8Xno79GBc6UNEdSooClQeJgGx2jKsB1OeWKmzvQEGCIJLwi8SESm
JIIpn1k+INfkxu+kdygqirQSQrR+CRuO+kromzF7d5DdFpxCBjNvWT0BX9tCdyD5hOOVrsO2cNBH
M8GuxXuGqvfbso3uGq62I6Nwyn5iyuCu+suFXcqDTYUe+kmNdGk+NZNJgrcQZZKCqKe2ZBbIvn3w
zvf11rZS3ikNtLCvG+QosqefpT9EJ9vpnKk5I1KlfgNddsvw+APS0QATo8OmtJVvneU7I+sKsFZO
+a5Ur1u1a4v/rS7YGVhZtWMP45Vb3rHojtb66ctjTxN7hk3iD2GC4zRYpPBW3tenDNyJ0XaEqF0I
mixo+6GPz1J+WsmLLsxSnqxroB/LS4grSkXCbiqgjhjC0UvayB11ybr9cdfSgAtrlBsD+bhcxQaS
QzxuruhU3nSfQTGW4OdZCKy1aPjCFhUx5VPSZeDkJwepUjHTneygpYx0zH/gHWVP8F/lJjsY3jij
8xZYwt34IgN8w0gT1t+nxf2h3JlRz5I0YNrTlR/yLQmIhTd9273/Qe6Hu8RlRx2MbYYXvXSheehj
lzHzeQ6F6/s//EL8Qd7/ha3bt0Si+9iCnIPdsIF/qO2euGdMzvb7HAEN5vT2LC1KcTWe0ERge5Bf
ALRFHSA9zgMIfuMAtTZJdjEh+IlBDFBy5E/z3ng0rCoy59mq7tUNpsltyWyc+CV8YR2u1WRDIRx6
6DICUkinOZjwbtC2gG9QX3obyJ8Eb5FvEwyvplvdPTviWE03QPCN8UgF//Rr+XM+H0IF37Rxym17
r330ewOjQ4KjYVDZYrphckRoN7w0R7n9JlEGI6/wWbWT7wl2lx5jjCpl2/JRAdEaKILO4/p2Z/WQ
KAqYULm17BpBwNdyqWdAqYJqLFPY58G+RIrz40bZxKfwvbjrtykkiyCuiBfg0NmEqle5J19bfOQ3
5RHVC95kucnVK4WIhHStRdRTeOoay+MIyi7lfMwFt/4W7Wrgz7kdiTcsFph41RgyaA3EUyDph5jR
5f2VWr7w4wElnXcIs2A8fNwcegvkkBtWVWylViJr4GAEg7vIg6ab2uVWBYlAIlaqG2ipzc/xQQuU
H7IcMDjCridtkN4t7VBP6QggYAkghuqKnurxTm772xQuWHRA5ef0luKVpgYiZKfbDA/CN8ajs+ah
lsapqmfcZJ3sS8AwyV7yCDQRptI7F2NwZr5j55esHaXeU6HVS77SUBXKAFZq9Fch3ckqi5qMfBb6
ci5XRJ0PMFeXfN4ActI42qfkIjYDX7x2V2wnEIiCIsi5vYPkbN8yR72k4YS+NT+UZAODDYlzz5JQ
G1Z1etWpLpdF3bG6CSBYU7YQ1j21NuEdxkAk0rljg25r6qS/uOfb67omKLk8lvQ0TMaBYSozsLBu
Jz8ILvduuFKGJzp0e5P7lRxKaCpDNaI68GBEO9cqd82e32vbYR+zQiPGJqtUXWLGlS/SMfddxdQ9
EYYjE79mAzlZac8HGP/XHDQp7vneit7D3g6e1Mfbu7EaqSy2X6Vc/pgLMiCGIPPgPWA64/vGJEBS
aFZ8Zu/EzRLtA5FhdO09X9qkHFBl+Gmdc53v1lCeD8vEzA3Dvr0uxo1UKd/TBWGrdTmW1SljaGVT
9zsvgEBWe2aoR67djXtCg+yAhp0ilYDNGkdyUwHJEnB9GwxsWPL7AGne2DHu+19goGWcHdbRoXxO
UhYNp4uwS9jsG48Uz2Q3+S/do6UTVymvo/dFpoc6zHBKcioSiDnkhnf7W12j8qkbSbkaMYeEUFUB
1dthxp0gqqvvRAtD8gggjYdvY/kApkXK6VTqNJWgxFBdyKuiY5U5g3w0nMYeHQOTti5nS99qFpMu
46DQkCR+Ru1ezmvf7QtRt4Gimh01BSOYks68iblDr+ozZoK5VkBYXDUan1TwUSZDgEdHgokmxVFE
qF7c/XkOs4ME2C2h0EXtseBN1kzdavC6tE25lozPZbUWyfv/oAKABk00azr5J94GnOf438InjN7w
oIURMNlLHdReFGOjzdBshUqfN3ixC45tdBbzR3Zja62xC6zbly3qwAad6Mt8j0ogAVpoG/5XULr8
YH0ScmId/GEpClDQxLaFLV6NN2hs/td8TwNljIQAVSFM25fxIq8E0jTlGbrLmHYwPkIQi09oD6gf
g/mf2h5LW5SzQW8n4TgfDYL8oL3LTuEpwIMDtizaqLFZHIP+aT0UBoUJGnqko0VzadWaJtVc0SP2
uCMw6WxXfwBYd0h37FR29aFYmKIeiqlrJw31VN/V0ydt+qx4xQSXgXvbw5HtuXojFkaoT9UI+ZRx
CvQ4lEH00kr7VXARZ2W6LlpTnP24bWzVzyyM0d8qb311gFyUO7Tyj7EM73kpdngOwquFcZIUUKfc
trf6EC3s0RcvKVqtJ1Bo2au3oELZCF6zZROsr7sTmcfooKBivo6OlVK9zHREbuTBC32ThL8JCtLK
H9k89vQF+fBX32xhjvJeoeDLvlgggRAT3+bqn0nFQk2sgd5kzBz/uyIqDgr5LIwFjZhQm12iQvaP
E7J608/CJs/RK0pi/lHMjV0rG3d8kbGGEVbfhrM+jAH5NDBOXDqQSuUCSWzRns+zxotm/XPux9JS
jUR54IyytzuZf8S4nzf5ImhnkmiTKc1naHQ/stafvHRU3vRKhTCGcRy5bDQTQ2CEOOuhuoqmAAAE
UEehCy6BwkcQLsaY07BrbSLsBnQDoAOSOb9LboMwa9xEdxwQo7vwSMTQwYCfvhBRvb8YuVq9w4vf
Ql2rIKtbru6nPy1ExTXc8QD+vT/EsMV2fo0zk0g3s2oy64dkYZf6Shmvz2PWNpobQj8i2wS70mlf
CZaAVRYQ1s/D125Tr5pYZHUVAeyGfH1wAOUBXXMGvpN+00MWtnwMHwEY8fwjG521etUWS6SiMRzN
bujQa3dHscahh2aexuiksdZ23uUF3ixRA67nIrRk/1fFwO3kY6NaopPsoNZiG3ezo7wAjBTfR7zJ
njsledyVM/la4fnBW5hXelGKh8rHpNMu34KcdS8cCTRCuGPDMBlf8exGF6YmtBQqXsStjjTF0bSH
qfkVBpkZBTtuFLGzI6vMs/reLNZGebEpFGJDIQe0d6fU9Hfo26Hh3W8mEJxsoMgIjXEOrLh30L3c
3H55GOfmHOUvlipgncNcwD1kJdjhOM3RxZbxuK12prTF6qinu47CWZzKgTQms2PpRpgjl18iJ7pL
dgZwBH+G8XoHbFzvGZh47mUeYDaox7ORy2vF2eUvoRxQGCBtiHysNjKOEkAaVanaqf49SYAWwChX
BnIwqTMbkUUjseqFdV6RDVlVVQB8qA+cBqLIdSI+sOxBHtdR7Og1700e459gPHsk5NiGE2zBwrYt
DspOBvej/yT8Bl4VBXEWaeDaJ1/+FvL3xSeX+YEvlCHRXQ1zeqN/r8HM7UO1WoRemqC+uA/xwkFL
cIFaW0cRPHLaN0gF/Rnb/ijBxugAYeSgKAMfrD8m4AIXj9o2Br4KdGxM6uDVVHX5c6jPDtJQIel4
/Bx+pyH73v7hMBB2gldsW1Tl2RPrayHx0iL14qBv5ddSV6MLMCZWxkU7Pa7vurBgQVJWu59LQ9SD
A/pFTet4fMwJBWKAt54J3GC2DZcUiGUR0Z2MGSv0QZltfNYSqRdHG+ccZx13iXzj+l7hzcyLgCfA
NzSlneSETvfBzMXXHKUOwikoqEJZ8YrbC2MHBeZd8QZxGIzyOkt9KDak3pEAzJC/AZsagpTAJcOA
zPWSYJV+fwCS04FbI6PbdHIMbCqXJP9D2pUsx60ryy9iBGcSW5JNdrfUmmVb2jAsD5znmV//EvL1
NYVGNHz9Fucs7AhXAwQKNWRlFkvoW+ZyR6b7MI+cfrgFFsOB/NxeDSPHspc3Pal8PXutJ4Gj5sbu
7yNFtgFsCRDRH6+tkgy6lElYOkYlARC0rsiNeouJBBDfLHtRv5BbUt5aY66MCRlNIJ41C1XVaUfV
exogQzBrmT0BFegNV6J5aa5TogNT/1kdc2Egl1u0aWFidTJqKfrLRJ4EPklkgbkpymCmg1JiRfQV
Wm4kCFqAShBfj+ykU7iPH/B/sD2Xx+mq2yce5S6zvAqMeA+Xfwi3XLzdWubiKAvJwM+p/oqjwk/x
9186gdlhgW/aFR5aY8QTtSLO2XFRINxYZfVCu7q25rLBdVUNx7qefYUEGka1IbScg0W5XJyKZNQ8
fLGoVEh39vzm/Pfbvg8Abh6cuFFMIxmwYCm7nud1XyklpAof9B4UPJjimTWRVjnXS/w5TBqTd4Lw
qsHUHwzW8yOJNLeRQ1Tn4mtZXZxBiPThv3Ybc8zjTgZNmhJIPQPyBf1qNJLc8pFc9YnTH6r78W3w
pQDkuJCKW671vf3FdNTD6lK0a+IXnyOxmja1d2m/mQe+6U1QVNP9pvNZ3c381J2sBy3AYDLaBMD0
Cktb3KsFlixLNzQQZbG1pjSSm97qjF8nunz5pW+G+Xe8Be195pODqHCvcr/wxiKzRGsFen+wscSK
QquKHVUpr8GZcjOdqpO2R+wcObOBp8D2i8c+KB5LN3tbjsZT61V7IlTr476Fm5/D+GZZH6wu0lPb
1zLbCadDnu5tkBNedhz8IHJjhfHJPTQ2K7mzEb3G4CS2rLXeFdPwJOnNDQRWv5R6v/pjWXuY2w2U
xbovZQCvbITU+dQ4IwScIx3IDrs/dqlS71fDCoqpB9kIscZTAR5Fvyj1XWGk+zixH6sBbFlL8eXy
GuhPPDuamyUwbl4y5ySKE5wUdcKU0rx4Y/vYDr2nraIjIrLEuPvZXkcNfRcAiInsKUPipNNt2+Vu
/i9UCSAI+nP6GX++6rG2pBPWhMayN4JbLCQvl3ft8mlXWVgSRDjtsM1xvEJLu55mPzONfV0EeRw7
cieg2+ZHlCrILsDwCZZPtkaoNdUUtRKuVqY9ZeZTpvhDFTsN5OuWYk9wr3RN9XLMzMwT3Dc4EXow
jUbqbag+28nXZRLlxlxvtvk9jDNPrHpe5Qa/Z54LCBUCbpFcNbbhrNLXVNkNYINq+9uleULdoSC3
JgQxL28+P/Da/ADGvVtzZMZ2hx8gv8tvoc536nwjoE810He7y9Z4x5ZgQlFVdEUGtIS5IENTyZAa
RRwkqaO2HyMIKGEiJ+qV0k1QMxS4FJ7j3lpjLkmhZLkSjjQm0rvYk8thcJOF/EsrYmuFuSAgRFGl
qEWO0jeYBJdP1FmvI0Z7bEiXiTaQC1/cWGMnIoxwliZJw3WElgLeX/tA0XUoNcaO8RkE+YBipftG
xqfLXRQb3PqIky06MrwLSyzEsvgP01ssR1+uY8ZFafAb6KyE+SkF7Cq7p7x5K/S8aV/rHRfhS98v
Hx4erQZGiP7YZV4ISCcXS252cHpu946EALjuQMDqvot27VtyTamthtv8Qd3nz80dUN5C/Bs3cUBm
ZlIxN8hxs2lSWNm1uhooRI5+dkOn6mLP2i23qysF6lUeFKLDxXMPW3vMEQb4IyYgVqZLHjF4qzil
T89X42Gtu/bUCezRf459wLbmmLMcz6j2t4uFB0ypvUbqvCnTnMxMnHHFuBiFLrWmwCXwQvf3aSkC
DXHFgE/Gb9rEzwuM6pVCyxdgDAPa644Oppme9IrJRHCDIraks0WnUGCX4xw+mGUOU79UTUEkLDXS
jZ0STp5eCErKPAsUqAeWDJ1yrDCedR2HMTVoTy9ZMMGTR245C9ZAt4b5XAi8/1igv2CzdbZFijQF
jY8/aqs3EeCUs2x9zcxasBLeIwGySnwbGw+necbq1uUD6n6GRPwstvaAT0NstYpvdSmewRjZeU0E
SFRmQU25U3fqMjlDo0auPYiI3TnPB8UkKjIhYO87o6siuZLofUOIPwCUjpHiuxo7mxXgITEETwev
wQxTJioh4OACrzRzKmuwtsjdtBhoqoCrCTDTcI95Gvg2cYOZ13owZVk3wWqpGTJo3T9+xswax1hT
JGiALI7eutXODNBcedZTB1H2uI8/h7f1Q3k0fZpTiTDLvBflg3XmzsvhmlSoyBDfvI8ParErTLAU
5ijPd759u+4AkAK3AHQGtWPixjegugO7Ry8IATkHGS5VQXaFWBNflnZHNgc5TNRKlhIwhRsYa5Oy
h34pPX0evcsPCO8YmxgdsvBFMbuEr/rRTFXZktV2OD/pwTxSFhOaxRl/OXfLXdPGGHM58wVY3RRh
qJ9j9AuoZWccMcE+joKTyvEyH9bEHFT4nTiNRgUHtVMcs8m9aPp0eds4FixFU1BgoedTZ/NfNMX6
KrERp8k4GhHG8EFWJfgy9IwxjuyDCWav1iWEzE8DeCyFknbBuKe4OPEYsmglzF5Npr62KsjifX0C
V2L+w8CLdnmvNM6D/WElzLOiy8vYtiNkmmbbvm7aCZNm2tzeFXlXg1ZPWn8SQ3poE331kiaBUPhi
vpXq1DnhMNY7UkUZ/JnyKkfNXdmT70OR/qiy4bowyFWnYb6rXtxcs4NYaTAPGheZk0nLc6lIr9ky
zk7bVlddZQRGM3xJ0u6nURovVqSLNCV59wiUyfAalKKZgHj94z2aQOpqtjpI6bsd+dY/4cztEpeA
ypR8EusHcaJNSwFvmE2L4ufxQdrEUxVZECuQsnqXdbYjpw+SgR392diWe/nzceKfD7aYr5djlBrI
U9iCfrS/GKjAR6Y3Wc9ldWsnmpPWovltXrkUCDhZxvMp2xZKTB+3kmSZNNtyl2ArpdzFfL59jKEZ
RLFayn2FKu7d/LUVShVxfBOsmgRIOAMT1iyhSwjljt6Axw3y+qXI7ubpq6QLMm1etG4hmdcwD6rB
6bJKbLKaZJpdQkZjhGi86Rb3EjgXVg+yrs3rSHU1QJSFwZh4vxJMemEyMrmRXkS5Cu/Gb34EK86W
1yTTS/ojLPBbtkBTGXIUXD4zvAB2u1BWmS1c0RAMWxl6IdcSCLgwlpIcKV+06aAAdLQwsV740kG0
Ml4q8sGs+vHkTEmRNNASSALzRImqk+Vdg1g7UcEiGa1ecU+M01/+YJF5PmVACZusDqkwSrJX0OaE
BjM4uOKj6FbwruH2qzHPQd4vupItdEftg9SedPkoma+T9tBjdclR8Pmos2Lfnq0x5gamNaR74HZw
REDdi04QhF7qvYZoaxHyIHId59YW41+gr6gkSQTt6gadl6D+jlTnFphXzWktJDt10I47wepEF4Cp
uCjZqnVEw01PkcR9Ga/fF+jZXnRQifOXQCied6FzeOBpB1WbylZ5SilWk16DnJbhyKA86Zx4gKSs
U/ZOV6LJZqMuAXazwesq0bfkH5w/lplIOrTSqpSbd8tFtrdN9G51FAeygHxFDyiPXf1bc6AD4NZB
HF3w2NXgwHWTMp1gFuzMqypK0oxr+kuKRHozXYD9Y8mlgrpu4nbXjT8P3vwMmZif801BXZ4n+Nq8
9W9/AeMTJG0dSmNIfgmZrShPmNM97WvShgzlOi2P8c7etV/MJhDa5t2jrW3GO7TKCB2z1ADBzrWJ
N0zbh+CvWt35Ux8IRyq460S+hPqTAvUGtgJVW/ZAcijBB8o3iOHMrYe10iFTiunWUTXeDR0EC4C1
/jtKHV52aOnIU/CtkX9zyAiK3mgsrJXGq5SMEOMwFIqAyTFRpZ8bISArgh4GfUTl92bRJjea03wZ
Sg3+qfVHFBg14E2KU3T6Ft5qO4w3Qg1aVGTk3d+tReYWxd0K4CfonYNR6p0pt5x01r2xMwTBlsgM
k3hO/ZLEyozLimT7WpvCgyaZh64rBIGIwAzbGi7XJiZdjG+lKD9L5aG0a2dpBTEAL0bd7BjbA7b6
vgXoCEoidgn2tGRym3k/agdrBRl8JaqC8Fy6bmPaV6dYDVB3f3z4ZaNtVQWomyAkxm0bNW/qCHaY
y56Em8dsjTBPsDRChiwfsaJFsQfHnisI9ukTVEohuJ4pHfBOpnxt9etBKtt9F0m7GrKafW89jVaz
OmnV722teMpb+bGoGz9ejAMg229Tb76qU/S89KbmWkV5i7b+HipsTmNNYFRfA6pjUhD93u7TKzBp
nKKseAPx0OHy6rghm05UCBSAFktX2Ba6tJR5jPFt0MGgrBq/jJKH+qYVOZjve15zMEio+6gEnTzY
7aNOcOz5W7sxzny/SQqnNgzBhUWRpvlL9xUQsqMSOdH9dFJ3BNOG7R0VsiL32d30iKGGwqlBsERp
HqAH5eDhgGh3GaRH4+7ytvBuiqFT4TsqP6Wxk37GOEuV2UOHpFwUx9AfdGD07Fhwst5ffzbeomfX
0ixUEyBVyBzfRB7XKq/wThCnPlB3pk9O46U3GUqGkI8BlyVVLl0bjFn4Qm9KI6xz6xa0BKmcoGIx
vo3YYbWukwQZ5Wvrca6c4Sb3imcD0cmb6VG6mBhKW7v6NIv629zNNf4YZryd2be1noYQEBvLyumX
60b/sVYPlz8gN76EnNHv1bH0oPLcRq3ZdFkgB/WBgE+v3g/YzV9D+UJgBI0mLuwlG+8UuUHSFr3t
YC6N3u8UyM4uw7MVVs9TbHt1Uu+7QfOUyN4DG/ggg/gQidIiOE88b7hdMv2Rm+dx1FujkRrcprEM
3bHNnLnQ/p8mmAsr6VM4GN0a+tn4dc6fWkmEWeXmcttFMN5WjxK5K/N3DV8qQFt6bYmYkdKdLh4w
Jo9CuB9310wd9XyoPRPC5sUJ1LWmNZ2yAEz0P+M7MLsCVaLfybd0QAxiGkJwMq/CZ5g2Wr4Ij214
3o+facrjNGtK1MUAx3i2qlcZGo0VxFFUZUb8tqKqVTkyImPBheCv849Z5tNZ+kpqfdKywLgtoc2a
7So3O6mHwYfIhWODk1t9uGxRZJD5kpU9grrZVlJkeG/x9N0oBCmO6N+nbmZz3GU1HLJ4mUO/rg+h
DIREIRw6op/i7FpvPhWTpDad2efgOEK9936mgTVg7HSOirL8Rr5wKpPrFzfWmOdAKhNTRWkzBJyr
v1auTTd7tQ8JeCFlX/lau+BofBY9ArxoDYqRNurZkJaXDWYPZwzUR0Nup0HRD09JMQRToriEZHdq
px76QvUuHwkeQBtaU+g4WJAsk0HK+vGbSW28mqkBFcDw2QwwpOR3J/R2Jh90qytKXxSJqQgiHO4x
IQhuCJQ6sbvMrurDpBaFZcBlyW6XoTVeL4LhMO5DurHALAqiBl3UygVEy1Tt61jPP8e5fzAqkPla
hqgDwcmskWXpMs2q8dnOeHWIuZK2KKGSjWzPwAT9PR3uekfF7czbeh/tCjfGZAnutRTkR+lOexF8
wvM7QX+ADs1lGcJhZ73cLFuMZu5q+BHwxvr2kZJQqAeCLuRXRGZiFrnz70fTSpROECShecw2xIwl
nEkYQknZcEbcQcq5gMQC4xNUymrZi5DnHAKlj/bo+jduxS5sPU6b1QDcffYgjebZk4OBBt+HCOlN
dJwgbjCCQL2762IHM3TGCxgoRRUE/pqhho53ApkNi60g9QwJ8hWasyUaJnI/3EyraBTp3NlgmQi9
3589SN8xNz/rMG4uYTokkMCDXKAmo1VeU38WHBaRFcaBknyalqo2jHd8DBDIHkTvUFYEN9Hspg+g
x/OGPRBPl63S+/bRa39cGnPjzbyA307mLEgGy+0jwzXmb7F0r8y5Y0WTQ2LR7CX3c232knEAYdma
GZmwylLWHjLSH41FGBede2qQHaHkQT018DYsdbERZdYU6TNoep+nHXby0QTj30N5pT9qR6iderWL
zO1l+By9Xd5MgV22ZmApcTuHtYm6IQQhHdJ2qO+s/Zeo0xvHJvLTgmjGuWySt50gG0f6RWmkAOv4
eAPrVbOiVEKk0uWr29vJzjRygQlO2QrbubHBfDJTT5beSojxjiaiTX60ZDDaGFR+4ov0dTi5CDWG
7o+iQffnDNezJsoQTZqKBYGZbE48SqmboyAYvQCtIW4T8i4dZqUNjMSbxAL3wsf9G4ktmag7Sz6I
F5xZmu96JXk0IhRfL3+n83cPgJs/dtijEYZGpXcGlmWpKygBSs9Y1N1gR7fgYhXEepzS30dbbJ/V
zPVlMLCm9TYFDAU9a/OYuSPqmhMmOdqAvJg3/3srHjZt9PpNdHbBGM5EzHLdhF252GAtDX6zxlBt
c1EGwv1cGzP0OmwenLYr1jXM4jxI28qfcK1yoLeJECctMkP/fmPGHuZxhUJOHmgLSHgRJ3mKNTza
K96wy8eCk8J93DfG6VdJoQ59DpfR7fSjehy+QnDzNEZOji6LGTp1IOTFOm/HfbTIeAxUNVd7BGQY
DdYacohFoAQk6IO/ACidJ28WCnEEMHCCkg0wmB93sUqrtK60qMDaUDLJv8s/QJjZv99mDWQ4+Vfa
4iR3lU/560UZAs8xIklFJGvbmgLuu4/Gc1JHpTlJYEypIEKXTo4OwgPBx+PZsDDPp0OFF70+lsav
adJpKEOwf6uB7I4SVJ6UfYFOQvxVqq4o/lDyRMvioL4sFZUaJMOQekecx2yqLS1VKpky3VQIfgDr
dUpuqE+O/fB6ftBvk2v7ljYwlr2Q+o7nw8CQApwqJueRCTG3QgM9cavZMwg5TnYQVbu4260YqzRn
R4ESu+705he06Ky/oHHmBprvjQxq91zlDyQnbYRpKeh6aSlAD3k9+42ddG6nAoeAqdrCkVsDUrFm
vVOhHe/kirYrumR4rNQ48ZqixeRa2n+SFwwilmrir9l8SCTkqJnkRmpVgmXHXlydQGNxLCArPDSJ
oErKfUVtDDmbUIjiiNl1wN20rYHdU2k/hoCwEPo7VMshh3SeKCjmfaqNMZYTispUGmELXh0EJD+T
GpytUX0dDeWpa1MB+PfcFJi7LYKulgyK6PM5p96moB+sq0GVzquz2EsJ+FKjDjmX1iSCePXcM3+0
xjwACcnDtG/NMliK9dtiWHe2lu9JrYi+lgr38DEu/miHOetxXJO4LQBvjK8psUJyXO7M9xa0uZeg
03bZkZw7ShizwfAuo3sAp8U82L2uVVERgwtA04Fjy0BFCnjzvbqsX6A/0jmLTB7tQfNttRYkqNRZ
nK1yY5juwuads4BXSkoDgxVFdlAwDGCakzfL3SGiukVGLlgm57H7uE7GJ68krxc9waaOaK5/fe+8
ArBk2Z+zg+rr4CONw/3lnT330NQiEGDw0HiB2PBOr3u7CCMA7+3peQIDR4yBr8sW+Fv4XwtsYIeq
biHPsZIHit45KWA7ob4bjNSJ5G+qJoLQ8e4aGl6AtGEaRsO9+vi9QMMsI/Bpia8Xj2OiBqh7+LEW
udO8Cr4Vb+NMDVtGTAtPDVukN0N5Decmk/zR2KlNdooMTVAJEllgzl7WZ8BRpknop/bXdZicJVp2
lz8Nz1ds18Act4isdrzSidcii5+smdyRIX8C2OLxshne7d2aYVxSFdtJZVgrppP04mQOuavqXYAm
9ReA3V1J6l8k0vvxEIlc1HnqDkGFzSdiXJRu9ppWpHCFVB212FPlr7TE2MVdDcH2HeXYtBpITnsZ
epTjTq6EsYjoCzKnMYnJGvctrjPoG1HgSjFEU6YC6Tr+iUcSD1A9TjMLB8QQiSblECsPMlvbJ51j
NEihTTO9kjWRcCfvJuNi/TbFNjfKziiHPJkpeX26lzJ1P1Y/NMAYrDp25uV/B2DTr/fHGuPzVRNa
CG0PetqlBdhGi++nLIsFl5h/Af7YYK6YEoY2zghmZNI69aw43xU5QLCh+nb5AnBydqwFCTscEipw
Z+JFhpYaZj+atm/i24DaBHKrKcBiGohD1RgKTaLohnvwNvaYgkTZDUs3WNDaHAFycciUApvVG6L+
Hfe5ojBXsHQTaFCxcCEFOhU6pN4w4vCPUEnujd4YZC5UV4Qh2CWgXgs5yC8xfOJYpvtojCEzEObf
q2VFxQCDa4KvR90gGwRsl8lkFKsJxRlS6uS97qhjWKybTraHWcQM1DP1Ud6vgyDs4HrMzTqZ75dF
JLSkHo7jF24/CygKSlws4PqOjRn6MzbRTRibeTpoIyJuSKofk8RevTqVwQ6SlldJtj4I9vE8saa3
4L/HhZVwmbWsW2SwoPl202PWxbI/yZFyN9jG8whqekdrK3TwlVxyIJIBCmYz9C7/AK7/2thnPIrd
LxPISi2w3MTGoSTqXo26l0gvUkfHK0CSSuBd+Lfwz3oZ7xJXeViQBl9x6r5aVEcaSfblFQk+IAtZ
alvUS991/uRseSadmXqoM3hGP39rC/lw2Ranavbx89Hlbk5LGrW9Pklw/5G5gD6g+xxWUuN2soFO
s5F8WVNwFPe1cRwm4yHNpcm3SyPAjh/ayvxkISVxtC4VjepxssaPv4p55HurH5Eztr8eedPFkMtn
aASi9Brfi3A8HIgNbBkKhOIBsKHsrx93IMMDVI8NOH1rO0xcLS3BbKP0t2qt+ZqZPLQysFqtpBA3
lJaTasRXA53xnHszxnxP+DiOEmBGS3E3F2l7ALxCEhwHg+s3DAMTX5j1OsdPFok8zZVplYF+Amc5
Jn5A6R45643V3VTNa6xazqJg9hPJhXFHR/RB5dmlXocc2wSdFTgvTwMap6GrQ+1We1EO8bP8EP+o
3mpv/dY+Rz55kl+t0pXrQJmc9RYKosuDZrgEZBGH/NTtq316IHc5/uXcqz4Lzh+9LmduGP0rQ8FA
H7JAxg2r+Js5qyxUVwLNzwzIE6GYqkIRHNS/e3Vfaft/MYhyrW1BGwMIUeZokaZTIAmf/Epxs6tf
Ka7iAmL+Fykup5uNw4XBSPQRKIiLvcujPuZ9ZxCQvQEeoHiE6m1Ju8G3vzU9ZKMpal5E98t1ULS9
ZWhoDyps8lfIo0YgBYyiEfpabfiSEUngAvmRzx8TbPaXaDU6UEOIJ+aEmk7nrVdzhZS2OqjeYBzE
QDQO3Qm20cIIPYB2unpWU+3TtlkblMj8eJYGEFAAYGEsr1EMcjEFLdBKR6CvHJZWcmar8aSG3FTr
/FrgozhGKeeYJgRYbsnJyVyAaqn1q3CGxAxJd0Mq3an6AHmUCXL149r7SUUbgJHkC84ddSNnB32z
BOb1J0Yq9UPR/Tp3Bkor600BdP3fnDruk2hBVAcc02BIYzn0Y0LmKJrmMshX7TgVuPFd/FleUOnQ
NeW+WQvBJeYG3OgkyZqmUO4jGmpt3hCIlHfwnxrUc5v7rGyCuPEL0xS885wSMM7AxgrzUoWRHSKi
ABSy+Bl9pfP96g4T/rHTl2Cbi4IC8KgcqpBO5Q97DMAI0VFcT7WxzzgOfbb0DkNaNkhH7SDZOI4x
EA8a868YKjfQ+YU0KoDzH/d06gpMhSu4YpTi1Lhe978oTv/STXHXhmgfPQM6tM5O30vzpKixlv2j
U+SdF1T8UBJGzwwgESZC1fsSF2FC4rSAqLBdrupvlKdQQwKVBU3kTf4o3eRCUB13SzdmWdJaKUes
KhUpnZtFsy7D0LZ2msFF0R4zSChPovImL61BaoiyPaYV8SGZWzHPckTiTMetkH+W041VncAT4Qz5
c2cvyOWDy/6FM5lug0QftM4oXlkEDaiPByZJM22NIhSkK136UY3lvhjaVysFMRQIOO/Qp0Rj0lJ+
xn1SOXHau0YfBRiBWW6qXrvKmm4XlaDm6Cnnc6gdIlV7QF/Yt8b6oNrd/WA3gjYSL6rZ/F627qCZ
5QwBRjDBrNOY3Bfg9XEsvb7rULHPLOuL3Eaxg5LgKYxFYibcR3lrmon4LMyXdyvlCWmhcrzsACP/
HB0JUHu2k0YOFbwUSl/Rj816/61JegE3LjJV9SWOejiP38LKdgYqGFBtu4Z5pXrxUY5eLh8IXhaB
nhnwVzSJP2MPsqViIoC5IE9BIScy74xpdXRIfpIfl+3wHputHeZdU8Zx6PSiB80EGkxl2ngxiKDI
nLuzZThRLyr/8Tfyz7KYYw6OgB68NvCL1W7Y6Z0PcdMAOMRdBbZCl0pvCFuPAossiVCzak2UpA0B
pZ9+zK4otox2RX6HjKIqD7f+stlQNh+xtFnBpCCafmOkTeDvlq5MMp4Uc7rt+vpK7ePrHhz3xCp2
bagA3pCu/qKFd0PXu5e/LC+Q3P4Q5sxaijyAjR7PegJNoWU66LUQsiTaW/r3m2thxqkuTyaq4cu9
NV3ZxxWydPYBRZgZHOlN4ffCYW5uwrtdFRNG9KkxZmoUV4BsvJPev0XPkMTzZM2hw5amDz3w+VoE
ouUmmVurTPDQTtOQLnVFq02zp9W3dNBScjNzT4cNswiw1sGRX7Xnv4gkuK+tRltsBGDBMwKqpYIW
QKzjxmROj6E48CKp78PPGDD1/zP+XAsHHLlnZ2OUeqfNh50mbbGLCEZBuecMOnS4sm+XTyf/Odd0
0KOCVgHzhczZydVhlrU2ovwkUI7/85yHVxTopogG8Dj6e3hgN/aYgxNNkWIkC82rzD2gHR6EVCCo
5v1CKiqulu+ucygmLz2myXP3u2C13JuiIX8AEBthNusVgCpB+Tcj+IrpI2U5RnMWiWQ1PtL+7HL4
J5Jjut4/Fpnrr2JEtZaGFAJq5mHYEQc5C6i6VfOgHSlZmwjjxL8iG3vM95wqlO2VAkdmOP5Ry2bo
qycqlywit+JGIqDYA50OlEEB5vp4Vq1BWQtbwkLTMH/TW+tYhN0xLe2XqJ12vWJ58Wz/JIvUeIJv
yksJrT+G2dJpqyxyLo3575fld0o4BpJ42JlvC6cHYAUMX7JlD6Wp6jwcJfs/r9j/ZIt3VtF6plwn
oJ6SWY6HdEaROy9l0GOjtw4m8vwbRcp0nmZ5dDJPEo798rzN1iBzVEEH0yyKjo1sQamVjp/kVHT7
ueE1Aee3BoIyA1Ay5pB0xQxYhCZJ0HK1j/mh2y/H6mYA+Y5yn7lVg0m8GXx+Ecbh+mfQ2wHCJgoM
eH6c2Bg2BLYM7Re2L1MWw6Blqo5dJa/Veqfpx3K8v3wiAV7BWT+LU/U/x4Tx27qhqakkIfggUrrv
8vaLsiqJ148RZg3NSDuNq+n0BnTxiHodgv9KX1K3SPJDRJ5Ukjv28rKOi9+vkpcNwz7tGrddBlct
LBcYfSebIXxLfhT9qQDAUM1vm+I2JSA2MYYdmNnc0TIp8dOpL1504DDANeGt4Rc5vE6B5awa4sr6
6Ma97kCuAJ4oBgRg/BHWLTAiCYDb4O+u8Yyb4CmXwb88LY4hh0GoQ8a+/jqGM/iukxtteNKjzqtU
8Es19Sd7zpwWWK4JoaoRJic9Wx25+R7VT3NeOyqZHIj6oMt7PZDWqUnoArXoZVXtyFoVTHZ4hHiP
pxrlKbXyb2HVum2CP7eUfbZCWhdDQatyUKpPZfaQF4+riRi8kYJxbnZlqLoZRmbTUXeSWfGi9Ye+
ju44pscCYgyN8dZl8W5dXywtdFb1dh37g9I0bpRg7iAbnHCeXFK0J2LgxbFTyTeGN5K+mu3zlJau
lORuNYIDCQJImZr5w6T5FYr13dC5qLc6DQG/zIz6CereYTS7WVdekXQIUnhYc3izsvaQL11gKOmR
pJ+Ucd7Nkb6XJGmX6O0ul1dXzzAVJlUoG9Mx0MWZoWiUQ3DTXkt3qhM37L7KU49p+NrJ1Nd+hJZD
NSHiUZ+LPnLiPnLnHITD7c2aWvdze9vrlWO1w30ERoS4dxuj3ZXWcGXGnZunP3QClmLsngxUewGQ
foFJIDRDStN2VhPsKnPjJm3hVEbi5Bn5PPVqQNrIMadl+GQC0uH1SxR6hV6e1LZ6mk351ZTHl9hE
RlQ00rhfJVys3lpftcjufWVWvi/SejOo0l2mV9pODkEjOawPWU5eCrm4wlburSYOQKUO0ooIK1Sd
Na+vjNK6LiKMoWSdAxFWNw6/jAYVAchuqnryi1R14fV9qcj3KuhaIivaLbLhZUDh9dFtgn9FRzs8
RTQ/2u4qJ61DlmW39PXJNNen2XgzSGS7/VqnrhL+i4MBUcN/nwim5DSsRQ5IfZYEUtN/ITEueAfe
kVwiAo4Bbndna4hJGdN6SlMIkP9LKZSf628WxfhtIOfqVNNRNQxPY+xRqCrYwffGiY7Mxfvwsxhb
z1+egTl5jGKg+MrW/Ae9VrpKqskvyKN8ogNXCuQiD/Ze/CpwpvMRpm2sMWGpRZIlQUGDbmZ9mKpd
nSHIB8FlQOPDojlMPrSYEvDDiYgv+AH4xjKT0+QNHMwcoaaRQjER6u2pb6PrFK87dLVBtTGLhna4
FY2NPeZtas2xUjBEF/rzCMah+RlPtZtNQQYq4cvPoPALMjdhjRcEo0OMmsa7vhTtEdFa/Rj8xWmh
scnZi4vRYqQw4Fg8m9rRarWXyrz4t9IrL4bAdOVvY2zjBrMaQAc3SEMXeXan7IdkXK3JLNo+wZJY
gg/ZSKZ1NLEksi8P0w2d5jKvf23gX/SGRNaY4M+KFbvIewR/OppRmKikNMMTWFX9CG/zu2jpBAUP
nEivN1w1qN00h2yJyHnyQtDtzjLZi6HEctcU+BU22JbrUkFd5t+qJZuvx1z1CD34vvi1UkoV9Z88
PrqmNQS5d8XOhQNAh3NBFK8BTKrQueOPqRFeBDkp4zpBsWSCkHXudA/WZ8w4QqzKPoJd+dF8+aY7
8GxfxocmdggYWE+S6VS3IhKj9/zk7Jogb0H0Bk7bswEpC0WirO9GwDxyN0lA5D177UvrofcNJiN6
wsLJpWh8Oqo+B9YPYMzzxbXeecVFqSo3YSQqeDkw24ShBOZNiUeijKUC4HKUH/P8C0nBGdVi0HZ6
mksNf1i4cyv7l32SxvV+oHRETxdUM2cTEGSZAPFfKJl2aoKHtVZvwM5xn9h25K2YznQg+eAtkpY6
SVLuJVX/pKaLHxeGa2MMMNWXWwQdnp7P+wLz9mWb+6tt7zpdq528bU5hMhO37+vUyaEakRQQ6awM
u3SXWUqdeLUfhwxjfQUCXoxKJinEJlTDjbPWAw+yH0VR5Ui2vLu8ZG6pjg6oocSjQOWJTcwB5NHJ
NCGP7HYI46FnHdiHzitvlGWHro2beEnvqG+ir8v1/huzbFqup5kyTPgI7yD4/61Ty21qbm2xF2ya
0UevUWOdLHdyzePymn/pvRZMLw1GtjO3X7BiKYBsl7jiwnNZNmXkwu7SWQbGZU2hpiZ1A1H3UMt2
WTJ5mCx1/uUTbmwwLkuRl7C20CD2S725U+X8NCv1zbxOz1Y30DznsU2bu0WN3+IlfkCd/XYp5aMi
rZkDIS3FM3URaTvXpdGISZMhaAH5MOZttzK1Kxtoe+FxMgNifJd3EWqvA5RQo33prU6IyWPjnlb3
KU/rHFJIsXQrpmXj3eft72CC4LyqNS3qUuBuk+cC6ico7yGbnr2RiBSF+QcalUPgbi2w8bNePLeL
ubdQWvjdS74yr3/LZYoIsrlBoW2C8B/0s4oO2fWPL4ZhQG+hQAXKH8lxhPZ8XzupT9x2/T/Wrms3
bmTbfhEBsphfGbtb3cqWbL8Qsmwx58yvv6vkORZdzdPl8bnAwMDAgHdXcafaYa1TuW8Olc8r3m0q
8Yc8duUnbuaizkNcI55i3kCWR1GJOe8VngjGRnvd7ItM69DIxWuvBQxL0D5wzGSrYoaFIcR2ENnR
TPD3W5sXsRmAQIFm6I3iiy+SRQeJyYPqy7Zx9QdJJ0/emVmqpTHrGJGmiAkaiN3t2h9MR7HIZ83L
DsARSTjOfPMSVydkHgsRYCAHEqPnOuXxG2kxQUdI7l++xq3sdn2LZw8ESUnNvMj9NH9Q26uC3AFJ
6bKIbVtanYNxHzFKHOBCQBeAToHIx5+5re6PN/yq5rYt6VjlAcWfCPA1xpYWbHKEZSOiiXKQvPa6
Psn37evsSa64E77ziNK2P9AvYex0RDNmgRLiD08VAkvQR7eSEufy5W1/nw8RjCEtQpeREUrgRfVN
Vzy1shvLnMWJze4p+kEa5gYxYYLB/N8tSamBHW6UmGRp3fQaLRpXeu6uYpu8Yijfaj7NvLGgrTNh
5AkNGYwEY/SCsVy9UIrRiJXcN8JMtrQ6v20r83uUZbwK9KbmrSUxNiv0iBJzhVfVGekx9zGzfYur
UzG3aPZ0UN0AzhDSEpqOZEgr8awybSJ4xFtOfwOjCbzOlUTGdjssHcSagfdTF15n2tcy/2T2nNWr
rYi7FsGYbj+HQzhNqPNVi+ImYexVuX4Qejxj1OwvQsZaFBvc+1EyjAktJazTW0r5NRh5cxBb5rqW
wPgGPS7zBdAvFFVeuNHsEeCPFpi+X1snaYH1ER1MhzT2ZfulF8S+wX7JpOhMv9tW05WyMrSwrcTs
XBPj6MVVlL5poW6BD9W9LOuyukMY4yzGee7QcoW6vy8O/6yiISMUvT9ZHN50tasOksJI0wQ0fmPa
A6SLr/96Kpj+a2cX+dEgY/HdJhCZqVLxcTa6FP3nFUKqbJekMS7KbHR1jjRMPM/0jUEb143uY5Tb
/oc1PXPbLz/zQX6mQdXwkmzGaXXqIOlxSACtVXzHAnjzqZ6u28btQdkSnPSnyzqz6YtX18p4LWnR
9GzR4UOq+Gjmd2p75I7ZbZrdSgTjpsKhnNOqAk2RpGF8QwTlPW/1b7NivVZFxk3NS6B0ZgLlGG3R
jnfCgi/1TpKWobjRWMYuOkjFv2fWg/tdnYtxWI2Uq4VM3oWiUl36uVv6ut2PV5oVWMPdvEPmdvlj
cU2O8WCGmql9UP+lyXH0kJ02jMSqHeu0MJHdYOYlwsLeXFiFeZfJuUX0zKaIGSPnhJt2t2rYMrpS
Ga0SA8kx9JvsphgPXZbfzdLiS/0uqG9C7sN2K6df94cZvTHxoBTVrhEQQZ3RPsnI4S1zLz9Ue30X
4QlmPND+dOiatopcyAuuYueBVwXd/qjYrcDaAbIhPK+ZEAEED3kRoEd5ctAtOqZS+wIaeIdy/0dD
KpuH/pDH1mq6uQ20pTAE+O3VaNMvXgd+SXQjBiIY0WwPk8sAA2FueZKkKg8S3HIad04q3IrDTSYP
VjxikJk7ekg1hPGevwljrDIWE70szKr0oz0eG052E99pe5ADNDu6Okix0fS9gLrn42XT3HByEIvd
GMCtYMH1LKcN2lAqZ1L4k/Z9JqOVd7zRws1blCifioHLPIN+MIXIxBwyJpDl4EUxaisIY3dEvyVU
Q3Ck7S4fZ/MWcQrMmgNai7AVH03UwjqpRUz1JibAxgUgSaptCX5WQX4oFIwoXBa3eXsrccxHi+Zm
ansJIU9Ugvs5Tq+HZOaAj7w/xs4UYyWDMTPsiY1trICdRdK6PYCvHJE0Vk1+EOWbPvpVd0pFXyPB
/vLJNpwoJtmJrmHQHNC07F5JmWD5Jq6rwhcbr2sl2wjvVbXxifyq56JTLyCADWJOHrgR03+TyThR
UkWRWQ514Ztt8yQk+UmMxV1lKJx34+ZHWx2NMWt9SfEKj/vQH/r2OYmHe4wYL5xiKO8ojGIA5TAH
mqqG94d0lJYrIX42eFsAvGMwehGbg5HXAVYc1KHPPdBr3KYCNrIuq8GmPVEweEyUooTKrvtgsAX4
/QtQdbsx/mSgJVOmxS6dMM4wKhxb2moBqJAgUkgtGZrHHCgYslAoojn0l/oOZ7PAVucFaehGDfpd
3eDUKlYis9AiSerG002YKW5TTDbR73s15CRJ9PucGR2AjLBRhck27P3/HtvaXAKxlmIKnpI9i4Lg
NBnGz+Nnou4QEHZqMzqX73lrIhKH/xDIKAxKMnOkjpg8F1CqXhzlU/Y52xNbcdODQbtb6V50/qgz
sJWD/iaZufa57tqmMAG31ecV+vtLJR4mIjimmN2rQfLaN9WXKJe8WkR5d5HTxptz1Y+M0ZPC7C0o
eOFiK61QAf2CbTYwcCHu0jRgNU48tWURAVMSuCxes+8kdktUKXacq994of0mkBraSqAA8Jxx7AA5
Q9+D/7IHxJPFPFvaaMH8YghZ/yns0GY5XfTiN8u3XtXAcEbIJdi9AoAb82GLrM56vONRgvvX59p0
Ex+i2IIiYL3buo9QoRCGz6RBQz6NbREmjAkPjpfY9HorSczjPexAElWa8Hpp+KgWP3JecNhWv5UA
ZsQgm+YyH0c8LIH0sXhAcPKFEgV6yruo/+ADfWyV39Zf6f3vV9qXNZURj4ku/KMRlCEtAIDgz5UT
/iN929Gszsdou9KCTTTpMEPUog2GNtTi1lcU21ixMydJbcURAleyQTHKz6e3U5mVbEb7ATE1g4gJ
sgfyFvUPmfq16YidmIciPQBQzppIa+nT42X73gzFK6FsVhGUqtgOKAUW7Z0QFNaUgIfO+HJZCFdt
mIAxhKkpaqP009j+P4pKvykNEy3GOVZ6pcRF0s5ETk6oa3rZlXzI29MfLFNu3yD4CgFLqiGnZs4G
ZkCxGgvEJulmdBXQwZToWcEqBovSxEpuKh6N7PGvPdiHYOaYUiSDlJS+MP/9bNa2X/kQxThLcZIm
bVpwo9h2R2rrjV3ucFRk20n+EsFykAR9LchCrec+uRuclvi5cTVE2GdegDWMck8OvIDYHUIPNPHP
vJma/6KfH8IZv1n2/Zi1Booi9Co/5rRo6PkDJ7MZ5gAE+Y/GGIwTzUc5FtGe+Ztth+1bRRFCQYij
ww2/R+900XUgtIA+Jq/mT2j4j265dL3VZvpLYKTE53zE7ZN9iGO8ybiYfSnV0JP/r6D6IYoxOyIn
qVkPARbegYjUY1SgmvdN8CarPBCaTfsGzyoQBLFsAJbe369wbEelJW1U+EKYW2Z/HVNe+79ywysh
TNxRpT7JxEDN/SbB5PsoOJ0UnER5cTkfiKrWWea+ksPogzZLcZcVyLCSfd/fqx6tSQ22Gp5kG0hd
KRepazuAY5Ne1+ib5QxTJje7pJoL9M/C7Afd+E2vMk9wRfEH3dbK/oqsGdwcK4GMcXViUcRZ0Za+
hpnxoDex4s3rONEvfnaJIBam20MU04RRvSGRWnPIUdeg8FXJBE6J0g7Bwn49e40lnVCVVngi6T95
JhLjX4BFx77LGVaL0QTdqKkxlFCy8OfkUOqd4TkLsEw0ucQiz/lt9dSCnpLnG3mSGZMOpVFcsqxF
qaNOLVAa2ZL4QqTGNcjLks28KLB1tWA6AaSyqOnaGWBHgskPMtd5BJ6t36qYg9tYEd55Hm92e+t4
a4HM8Uzkl4ssKKEfzbWtqLPbRMRq49FqzRdj4gHybQaatThGdcgypLHeyQDpSA50lXC+ptyTWvOH
VeEt9y8Bkk8B3o52ToASLxqWC3Iz8olaWoW61zNfLEVr4A0GbclBjRTVCbA0nbMQKMIE8nIDrOVT
QhI7DAcnr2Vi120X25TBifPM2dpABRrkhzwm9YmjIVcyoLt4jnJSUVyfn2LzWQSdcQnkdNCKa04e
UNoM0w+u+GuSm1+RSBQHGxVbODYmJAidubRLpxTQUlqOyN2fc/Ey5uL54MBbuddaGBMaAsMMhEQz
cgCCLLtRmHxZ6144YWHL7NYymLAgzK2Q5wFGXkS/2EuqKwNOnGIJ6IL7Z3uKW2a3FsiYHTEXea5C
VJD6crHFtpttbRjeuj7cVd1YWZ1cV5zQx5PIWF5ASm2QF8x4VkpqmflODb7FymtQl44qvF6+Tnpb
rLNeH47RzmpQYOHYbsOEF/EVabhPkwT7axGnUstVQyYrH6Oqi3GNH9sFpf0TSoni8HAX97f1EBU/
FdwqFO4Tp149xZMwXUAthBxZPFBy5n+6sZguV/AcB1MBgCL53dithJJIH0KZaD4ay9x0ATr2A+Qc
xNM/8wHm+zQ7LxbwTsiYdRAmWRoBxM83tNoa6uva/Jt38Po4jC13Q55FeYI7pPnxv34HbyV7a2mM
VQeDilmHShO8fLYBYu4UYkIBolBTK522e/6Dcg1PImPWDckxIa/jSYpNJN0i9uqDTT4/eG9ml+sT
Mkat5oO61DXuE6SgPZAIcpcY7rTTP/0D5/AHInlHZIxbaeaqiRs83v7mE25qJCFYHAf2Mea0GQsH
WW7azRTvuzQHKwStchTF1mVntVnhxuT7f2Sw1cnGQGk9UtPwHUY6qDG5R4HESp/ucQeWAowVvzrx
2uOb3ngllHEmagTomihG0UQUD+kUugHp0Us7DPFXkdc3I5vBbSWLftGV40r7IBrSKQuxuoN1Cav9
mtdWjmGHp/YrFgs+aZU12AhCjq7Z+ZcGLO/zcyBa43P6zLnpzSxp9UMY/0LkFjiFzXt5G9RGETiS
95l5oDCIP9v0qXlou32sgTen312WvRmSVqIZxzOrHRh8SSt4chrdiGZ6GCWk1KLKUSbeZ2U8ThMs
YM6cZVRtkuI+IQUYeuP2qTLq+lqY5AcDy88hRyS1t7NguzoZ43KScZ50QscQEvM0iLElaArWonZV
3dsJ8J5q8+v/dpOMy0nEYI4XAY8/QSz22RDZoyycGp14l8VwLP99XWaltE1Uzb2O3M8Ddoxr1LhI
9cdlCbyLY3yLOIf9TBZkKYEJEo27MTZtpTBumtoT+ueRzyJGzezCh2LRoyq0EsWSVmW1DMw1/d20
a8qDjhQdDYTF+QP6oW27VxXM4OgGmpTMlwrkOinzHtyxo634kqe45UlDsqIeUJOFPJ5L2/5iBh0L
pZydbKmtyLu2KBva1C68EEgELZf9YbNnRWFv/yOC0XURo6BSMegBnQSt9qvgSmFoeNnQfwkMH9KY
+1PGeOkK0gAcD3BfxKVMeinAmlK7cRugLwDcJ/p0WSW3M9rVAZngWkRLbgaRFPoUySgyDokDcmgE
c9lGh7uAV3EvC+R9M8YGGuBYApwJww6AsLfS9hainf9JAjtul3fJFCliHvoxeZSHp1rbX/73eVfG
Qsy0WFqdMwJ/xIJxKihd85aaqP8+t+FfKqEyoVTRhXDSzEnw8AS25uBtadB+x3Lk/3gmJlAGRDAB
jQCfPt/1ruwNNwsAVOwYsLqlU002Lzhy75CqycrZ0mqiMlB2ZJrT/VuyH640eskraWPWpJVAUBL9
m2YD74sxLkNSEi3IEpTvMIG5A/K0PxfFtaJWfxWuPhSD8RVpMqTa0oI4OBoOQ0ppR/6C+Am8WR8S
GNcwKXIyJdoMgLzAVcTPbX7TjCInl9gcslkLYfyBpEZRO/dIFek2GLEjG+CUw1V4pE9ccCGA2gyw
zifu03o7Uv06m8asE7R6ky+lBFzz5WHy6PIlXabqrK4Bjzs2GLhmzFNBlnAqWdp2qnIUyRU/QmNt
N+2wmPiWEhyzhLyO10PhRS6NcRxJqZBZFbrCH7VfkSsECvgfkZ9xdF5j3IcEju5kELGr36lvoGO9
1jCskJrKM8dLbX418KKqILzEviLbGBLyoiOxhNFDrAa1QAEwXjKPfrb3oWK64cnLMLYjMkC3gA8P
XibQEf/uORSxLvU6zEqUAPd0Jn5xBMMC5g/qnUNwawK/9/9BKPPp4qFMsPdp0OcTVvoTQAzQdexQ
OlJkSsNrDUCNVryC8uYnXJ2U+YRB3JhZYSyC1xR3eYuTmq4oKJzYTH3fWTRbCWHcvibq07y0+IBx
qVkFaIiLoLcndJr1jOe96D91SRTj8/V0DnPg5ASeXJx0/VoYeHRC2ya9Ogzj6Jep6OtKCwI6mdO7
qvcPB88E+u0qtPjkKtsmvRLIuPyumyMgIwaFr7bK5CZkrsB/pgZ6b4VAODv2ZQdUoYmM2Kkl0Zcy
beI9yYYFf014W8ObT5nVT2FiAykyXc4JxksCCZj4gl9Hs6UYp7qQLEF6MPJHjuXz5DFhAoAm6phM
SFM7b35fIyLzIy2YaFZu+pINzDvbdIbCNmr3DwAMt/3OLy/ATvorZBjjOEDSGkdYSZyBQPJP0Qsc
M3Yy/wH6CUd7TcbvDHpFMDaAIaFabK+1SfUzcXQv3ylPBONlSkEohSSAl2liw0qD2MJO7GUJ7++9
CzbIDvMjx+v7SsCovUJitxxVt++LIylHLNZF6ozNva52YUIAk+u0ZyPYT0R+lrsaTD6Kr2a1S6bu
WABIpyzygxYN3jCUld0byyHQpMRqh/FYd+FtLipuMQL5mfRtZKtBdZybYdeKkkOM5lMwVMDRUxPQ
psi16GOt+VNvGKqVqsrgLRRGkIA1awSjKshM8qi+CtENCaTlSR0LS0gHHVjA4GwIzTdDnRxhAtpf
3qh2Wybgwqq+COpwqmJx3y3qV7EM9umCfjvg4ezMmI8DsOiyKdCsuO1FKxCEQy4Ij2UzC9aci92u
1aq9NuNVmYxuAxoUaQgfIwPF4nRpLPCuvGlp5pmxeUOylPOK2Xb39F2LDiKa3IxBRbMcJ00DT2wG
6CyQb5rmdjp3z4qmUb8pgAwEcBOc8Ch2AqKSDdi6XMi90AmJD+yp0c7z+XODLoYWac9Co7mTqTwA
H+S5qqrbERgwl7Xv3D8zwqkBrLL+VK8DU2ticF3ZtDIe2cXDO8CGD6LaG+4KFDWXS0dl4k05RlE9
6DhqjvaoJ4MecDpSmkDxlHkTgN/A1LOADzx3mvvoZXKNK/7S/plFMwdmApKcp7K6iHPiL8uDmt4N
JY+X/ix8MwKYANQTIihIESBAek7Nhyw7CUNvKzpvW+G8y8AIYsKLivmHvCv71M+O8mu8q33li3wq
Zkv3iTODunfiMc+dmQMjkDGH1hTbUOs0rDSLfgwUh2lI9sbgXdbI87r471LYgpxmxHIyaEOKiTui
OdkeRTinVCwQkIOaVcN+HMDKnHgfvFb3w5MA/AA39UJH+remz/wKNrZkCZZIK9gFcgWglfXOjK2k
SudsLHCU8R3UdmV9YhR1ASBQE18DOBcIZ3MQLF2+znP4QeYgTMpalaUUZGGXIE82Rof4M1ZWKY+H
7kqRLT50AANMXHBi8XBfuN+R8SyNFi0LOMhg6zPAW8HA5aqmpQP+c3qoAmv0p13tTLljIPNqnHqw
+sI2AQyuWlqPR+2fkJRT/bzgfVjoCTOXQJ+h4hdle9VLD92OQnUkXB4T3kdlPEyfFfGEKmvil/N0
Q6T6Cthj95e/KscSCeNjVLMoFkWOUn/CWpkkf52XK8l8uizjHbH80nUx/kVaZLHOW3jKFHQoqSWZ
VvI9vK+vA/yvPf7odssh/J6rbpY7ug+AM+q3/6B5e5ZXMgrMeJ3BMNOi01NaL2+OolsA0B07wcgZ
LOKVnnArf+Gcm/P9WAzGaBwFudXRb6c0NOoO7c0S9EVoRTjq+3Zu4+Z71a4Ab5bY6ROYqWwMGAEz
+W8s1xBB3ahgkQtjnszBO6HWxC5WUl/8OtsUy6Z5CL4AqfQ+P+rRO5Y1pcVpS4dz/q0LX8lla8NK
kkRBb8ApqZJToNVqNw+04K046Sm5MUC/md+iGbmPIXxxO39ycRncosLWR1j/CMb/1kquSUaTpn6V
Dq3VCLlXG8nj5ZNuJj9rITRdWblfEosCnmhy6neO5E0PyG/p9nW+l11Bw+flFkq2UoO1PMYXzx0Y
X9RooREbTbpb+Zg5+Q/THezwVvBp8yd8DcEDyDnl2bMQBrSWSq96dcq26PpFCHGVkxf4WM1y+nta
nDH2BgqIIxDfRcMKPdUJPa5o3oGZfC8TEqPIgiTFfrT0KnmSI+8qsB+mMF6xRJWm3pM/mO7d8vPr
AzMOGItopNLmDmNjBxQcTqYLHneHP4J6XmpgLpbxwlUzSWjUZMgRTt2+vKO6gwU7t/8rqClGFuOM
FWVRTa2izhgo5/vKmyQ7PWnH5Enxcm/8JvCwTBWeF2C8T60BfjLAkKQ/zHgWKlro1XJ+QG/2xgxk
0GRhzFBoKrdTwLcJsO9FaN4GtBgzKdiNhfTcJgAUCKtbA7Nzg4iHaIZCi2Qkx2HWnLFv952A7YmU
PAbSdBgAta1X8Y2g65jrUD1kDkfspu2aFq/hdNhXmvw9rWJktOaVIXV+KtRXcz/viAK8mVx8luPR
xbDgjmM4W1EWwF6AfDNFCeOjzJ1Xs6wFaoPv27pIXrzykKaW4LZee8TPh9OX982JB27Jk8lc+wKU
iGXJROhU/FwMlRXL30ed90ThCHknGVh5hG6aA4LlSaTYlXkjzZ1iNWJcW2Dl/sy5QmoCbA6xukJ2
Ok/K07AfBFBAvuPaPAVv7RMQ4HMXPkCwVBSlxOP0VYD8E69PvOkEiKyBce0nRcrvXk8S0jCV0zL1
50Pg936wb9z4tvN5SrIZpz7EsFWvMI9CoLKjw1SAhcE0DlUec94I58i61PRXIphQqCbjhDmhAmrY
j0c10a4EQXsAe50TxZFnhPVtOkx3UZ5/FhLpKCTj9aDOh0Up70dxeiy1wEKR043D5jQF4lUhB1dZ
kR+z6ZjV5L4fi0M0RO6Yx5yBlPO9QfqzUQ40ZE1SJFVnwk7WqhV62DT/lwW/7L6Oiw4ejtQyop0q
vVRl55haciAGR+77+/BM5dCFUFXAVmAWm4k5uRkuQOFdKPBW4As3EibUQOqARUnonE933+iizJNA
MyjKBKQmFq9xdg5hSo+++glMAEI5Mg/ldMCWv2Q1+8JTBGvEZAdYFVJbz61uh57xUXRAZGdrbuYX
oT0/R5/oYog9X/EMYdPYVz+GiVLiIk6qWfeJHw+5FabXgvlc8pB0zhdUmRMzrnIYyzQuBwAXJ/sm
t0csEVAkfz2ghx7BOh7i3mu0yZvSViqXC/K3aYXgHjXB/4LRd3byfelzKRVQjvDn4DktCFaZZ5fj
yTav8SMbZ5uhGAo3MR4YZlAr0abNUJxktJdvMlYqgV6oeYBOnY45r/e7eTIJhFIq2K/BV8Boc2Sk
wZSiaOUTCU0EIIx/m0add7ZNX7kSwugrrKUIAK4W+9X00MuntsTYzgDm9Ci3ZvVlSEDNC2qPUS4P
WafsJfDIYFvL1ozUaqPXCWAjCvkUR1hIDkQefON2jr76bYz69qRTSFgge0UHJ3rExYN/un6dPwt+
Bh5IXvjdLKphKuvXfTOK3KhZIgUB7nu0B6dR7BZtRfHL+yx5bGlXtK72N4q1kshE/HHIpRHFkvcD
lipS9N5vRLxve2d4Am1L8ADv6SU/eE5qszC0OikbuaQ8X0C4Crl0qCD5El9jnRygYtJ1Zk1v+qGz
wZPkRD7ntJsvAhAfYxaNoDnNksKZgZqSRZ3xIjgiraRrKs33Fq3B0s59rBi6WrsHhZojfPkrN7gS
zIQjbdS1mkQmij+VcTJC4Wo2uqu650Hw8M7H2Gtian2lC1XqL0XpFf1uqoklZKPd5d8u3+R7bfAs
zq0OxBitJgWUsBB15tYtX4LT+wyxP9zQGQ3xe/a02OahelI+hyilzaCIJ3fm4+VfsP3+Wf0C1jSL
UjDnFhqk+LRzQJc2U7yeKUVjufsfZTF2mVbpRLQR7jfZ19f6LthLd3T+juzCG96rlf7ss4v9SPtZ
Jr9QEKsJ0FdwuVF70sOjgbhZlt8MgdyB/JxX5aE//JI0pgYhpMDJXSL43qSfv1ZEPeqZ6CbL4gZS
5S5KYE/15FRaeKcMiR31i5f0wz4EU0acolvWP8hCvivit1IcHzhXzrsHplqh9EjddRN1oNEe3f66
esg8Y5/CLwUWXu2OZL/XfW65jonms5duhLHUsje0wjSRuacxHIF6ivIIB232tTa4ofqpLWNLDV91
KbE16RPnzPS2L8lmzHckIkCM9Jq6/8VrbqvC0vZIW/eTL9wqV7zHw/nkzHtq/+uFSRgbrjCCHrUl
LIjmqtoP2K5nuthvQ4XVq0CI0h64LTjeV2WMVi8TQYppYY2KpNBQ2ES2ymt1sJZ9IlnlKfYpoUFw
1Zw6O7gR/HEf3gIImtjgW3DHXcrxY9vvhJW5MZYtCkYWxxVe2Q0ATfpraafsVb+6F3c8jmf67S59
WybQNpqQJrnWpr42l/4cPc2o7MoLzylu1k0+jsNWj1VdKkR0yn7ebyRbxUN6wvCVL/iqPYHNnMut
uJ2yrCQy70MxzuJKnFGvJhhLDXfSLrerq+HQO/SFITg1B9tuM1lciWMclpQNQQWybKzsHtBJOnW7
fD/uK+7DmqOnLIhZoiq5oBOKnyyH9x3R3KGcLKWfdqlp2tIyv1y2fI5yyIzTUfpo7OaJ1nrSHGlw
4zcC+oz982Up29ns6vIY/9L3SlqUA7QD1DdWe63uOsAG0VDdnf5g1YD3qRj3Ui9phpuCJx1tyesx
B/UqHeHEHfMkgT1jT/cjwdJyQ3Z4BKc33Fya40xZPLZFrfpSLN7rZ91xclp72YWwhdmTXfLMlbYd
Nn4VfExGL4dwCftAQjGftm3kKzrySMEcaIeP57epMpx7kg9RTGQEQ1cLMMssBsgHcdu0d/Wi5kTf
zTxyVfRh9DEfBmzaJH3sl+INSV/1ebHb6DoVedAb23r/cRRGIVMS6BkQN1UALbkEO3aGeGtonJLM
thp+yGDUcDaGTMaqF/0ytPcc+yj8YZmM+7bY/izgszUpVjJhATCCJiqnPM8yRBLRRqeZfHpn6EGP
QwQ1koNcEUQylw16+/o+RDLBK9H0Wh5FRFNNCZ28R08jfpGnyr4sZfsCP6TQv1/Va/W5GvRQUGHH
gugRGWzkVW+ZhQL2m8qZlMRGbuo0OQ9OfvuJQQmCf14oW/MY9cVsE2Rh74/h4jt47N3+NNz2Xyk6
hHKjHvo9UJrJTkTXI0QTsL/i3e9/yZA+fgIT3CYSFZkgwtRAYbvDIPONKOx6AauRlAq+8pXuWv/C
ewBsji4Yq3MzriQcE0UOJrgSOpsUof8ZfNG/heCgrVH/R7XHS66Ka+0VR0YXQNrPcOV4sXMfIttP
9NXvYPwMdk2aZKrfs9FosCQKGE2pI+m6k+IkT6OThFZQWuKO50w5Cqcx3mdUSlMV8ve+XbOnxXPZ
R0WAX23Z9HJY2zeBnyIrZ2QgtSA0RJ1D1O1QbQHkPBra7uu+fdVVS7IL1HeCH+Z3XoN/002shDLu
KNAAZDQVI/rbXW2lOapq+d1le93W2pUIJsnu4rkSI9H4+XSiRaQ0BER8h0hPEQmSu+Ca92raTJdW
EhlHJMl5O6QVSXxRBZti+1REIFM1rgP9rY2dy6fb9HkrUYw3KsVSB3k4FhhFsNGJk2gPVYc+leRd
FnO+9UIfRx9y2EyadICMzDsV3wla32tW9iijhl+BcdhK96NTuHgX4j+e7m/XsldyGZdDGhk7KFpF
5z/yxdYwzbzPvMBZ/PAUAtd19AzZLgOr9sYdF4J4O5lfCWdcz1yP2iDWOPTkZY9U8PSNZtjEKe6w
AcsdDuAYIJtlC4W21HoHtZFa5J9Ti++IFVEVSVozcoLYttmBQ1XH7p+EptDvQSzsWiWrO3Swsxgv
oZ5YCRE5IrY180MEe3mTXJZEneBOyJclHa2kOyYzryK/bWkfQhinTAfsh06BkGRJrmu9titV2oNO
1S+bclehY33ZDHjiGFcsll2ZSgQuUi3JTgOTZaM0fqs/TbpkDY3+fFka7wbp368yjS7AqutIm0Vy
/iWSG7tMPsldyUmaeJrAOOA4afVIT3TMMtTElqvYKmseFBNPBL3V1Tkwp1qGcoyGUJHFL4JS3alN
+enyVf0X//ShCIzLFXNsPCx0JKNzYs0CRwUY3A+mZJv3OrZbzLcq9OjKBQ/5jCuX8b8hUNB7YURj
tXHCF9Fur+Or1m9/CC7mKd3yNpYtfpt7OxWRfx2WpfHTRoJNmRqHRV8E08xv7ZteWhG6qtp+Ua25
twE5kD3RtJ67Db2pkwo2DIByCHg7lh4APfx8SRP4Y9IETit8V2U8mKXQ5XxO6n/OHnUrMcznTIvK
DCoJaUEGtuz+RN+PFKnrncyN09Lf/oQrWcwnVNRGipa6pCFmODaVRbCjZwAEYHCBlXdo92KE7TVe
WrsdW35JlVh6qFyqo0gzIBVN2n19oEJ/JiXZfZFb/Bm+Tde1ksd4fEUNCBZbKs0bl1hGIC0iJ9fb
yNIEUQdyalZ4gVJxx+I3Tf9j7oBFpE8ldPDkBrlX66qvE4bHaUcktoNHBYzy2GrAoPX+supsKuiH
RNY2SBWSWaH+bJIbNwhDq+pla9TfLkvZrh2txDDXSbBV0JkBBhv0h8Ghm3TV8/jZsBbYnOlwGy40
jJ2Zw0oaE0uJGkiikmPstgkduv0bZTYdG1cIZtwUD6j2IrcVClK+TZVZSWWCa9kCynGKAbRY5Sr4
sIZm9uuu/yENhq8q1XyUwsWwx3Bx4yAA5JxslK46ZeOtgP0oxazICYy5g5tkYe1OHcnvmnnCm2mS
XsJG3AMaxQaxiWO08+uiEzsYhatFutXD11z+nMnf6x5bTVm7YLpNF2enqoMrrGZ90tXOjuf7XItB
v4mlo10rqJ/bDkNhREtsQQywaiEsiqdo0a0eBY9lLrxEJLCyHlQAeeO1YnSb1ZWttN8SVOCE7vMi
n/SguidZ65RiBf45UGJPiSNVwDw1ort6MF9ErOPbXVELdt8mD+okO6k4W+LS3yRKbvVxZIkYYcEa
PXgNx1Ob5V+NqfuSD4ulVVjXCsrvcSoMljzpN6FR7BbtWxyV7mIonokZPk82x9kddNFEayWMNKTw
QGJcZv1mKqeXesCG2VRbZKieW216yuMUnKpa65phepozrbeUAU1ipbuq0peli461NOyKxTzEueRk
Y7VLpRyAh8HwWpT1DD5q7XYeh6swxPLnUrjLaFiD0bxOZuIavfoolpgNId+6Osl2SyI917N+bIrF
LdrqWV2EwJma5TlqsSWUVXZUKNeCRA5pOztL+y0q232Vln5saq6o644UzreT/ia0ht0tGnYKPKCH
78YZkyfAFybC4JZxZ+dGcSLz6Irha4827QgE86T8Vnb1QRrQFNBCyTLG9JA0tdvMwVEt8wdQanja
HP8fR9e15CoOBb+IKiQhwqsAZ4/tyTMv1KQrJBCIHL5+2/u0d2vvztggndCnT/dG4aU6MoTkOZ/F
6EevtmcHb7YJ9crHWV9a/zQG+rMgswD0eSyK/oCQe2ZttAhUco9jNRyGUG3WmR9w2HdLa7auZufZ
5zu+YsRXsWAU8xI2cSvLvZ2ruIJekVSmFIpHu9q+uJY+RTDwVTO2xIJnNwuFcjFCL0J8Xwx/C/Xi
QW64HAoQjqZuYzM3Ucsbm159/REVy6XuiED/u2fLtF0t5NBIFDOsiJolAL08owlvqyDpnWqvs1XG
yutOcoRnuudvqHqwk92jAokDOh+sig4TLZN+CONOyn3lsGO1NOda+ckSse1ar1tfjnucu9SufJ+p
X8TKTdl6qT9HFxPgp49djy5yfZbjExumpFCVsP5HW5GtpSGKiy6B1H4yDpiEquDmN83BX/C+MP10
1uW9bvUebMZNGZFNNdF0JlUg+gUfp3l1fLLvc7MlethSOcfrXIsJZ3yoP5ueP+cZeeQe2Ta+6vC+
u1fNIMwp+9+IVRdnWV9YQWCPXMfzeiEh7Oo7LGLmmyr7nkFdYEM6NtB0MigUHDfxMLHNSb0vSL5t
6T5jEyTeC9GyvBIafz0zjgCiIpq2eVpUfgY3TvTw2stBhaMPdRDGrlOdFwpW5AD/KAMxmxJ1VX5u
w48hrDHxbAE/nYJVJgupU+tfaH2mDuQH1yKu66NZbmTiSQjntMp51n0uFDGxWr0jTnfcSPD0i492
wJZG/W9eXjP5tYQnmllBpgXfBUJOxiZZ6QqGIaDNH5qwiwnFtcGrmnDXwkbttPNs1n3pX1q7zcsp
nWoLX5HnGbujs3b33P3qGBZWl1ZEUYczAY90LWO/eG9XKLcxknJ/041Pnv4qcI7q+hX04pSTm52V
aHFiSS6T3gaCBPxig/6YefpkGy1gZb/p6FVzV6yDF4frFcTrZNRuyt35MEwwXyhBDlpk2o9e3LMM
bl8vNMRyIYeUs/9VZDs7mITXMEiFBYoMaGKiKi4nLuA7JRRQtGF5Z+BuBdCXyoAv4FJG7uMUfWXm
1c8ea3wIAsK6nXde+EWR4dX8JXOE9/w2mUcYH7UZMEkVpUoHcUubuMZ9CYYmyYNAKMBMUJoQ2Yj3
+ydXk7Dix4ADN7vvhqNzwLFssaXuTm/OuDfrpZdhwtchnsyN5S98wIg2e1U+oL/lc5ErEp0Uugri
ih/cLki94ZvaJ1b0ALK2gf4K2RUy5HHXm9i0qC63emzjqi1une/tQpvh57pbCTModyJQF2qSKHpG
Pybo9BiGp/t5aHt4SuhnGUJ7ALzg2jrChqCV7rIFhAgkKc8Vpjx2+O9Ov6fuBr5GIg8wSwovvQtj
0xASIdCAyNbuVIcPmjzMoSNK53mdj2vZJK79s+GaTutnX7di6Nl2cftkKsIkXzkS3btHP7sZGC+k
P8Y5F1HpxJUfpiXJU+v+DOYv8+cYKSHWIUyD1591KhPlgqKWQx6wMVAlAyoaPcPdIW5GMOXbfeh8
m/lRwa8iyx6sHgVodTArgsieA5WAYRaOPvTBNag0/mS300KOXRm+VhxHcv5rRi56124y9kXxdnN8
p/5tdN80/6k1iSf3mI1BwnGGp9nslK6ScoUmy1Q/DHyOu/ZTMRt345DS+sfIJ588+eOFrx+rTcLx
i4Hnjcu71VmwreZjFP5DCSQghZLARuFggkxoeA5QbZJIghfW/oCBLxaIymG7AooXnyFkG6LCfZzr
93zC01Xb0SkTL6w3EMnYSzD5Vs+Jc4SjAYoSMJtHXTCxRKHsmOZvyCwKl/q7lm4m7scVLlsLr1rX
e83Y3rGvEb8W4T7Dr8vMuTQoMPpFmFXu4Z0YG21feFfEhY9fBhc6TXvRaRcP61QZ/+hBvcK22NTK
lthZ3kx+0d3Zn60o6JD049c6XHl29TmOlHOYh1z0+rEprjm9qnnbyWdaPfPpA+4LgdmE+YMqj070
Eq2PrTZx0XzNuGFgFrvDbShMPDQIBO2Dk1GEQGej6Gc0/cj1cxhrASNA3h89L7iH1Lp8MNWlM0Ps
0xthL5UP8bBlN68nN/oy5tHzn+XyMvqgPeIgq+qP+0ZU4Q7r3+Xy5kanJbsC8Il1jj2a9UubIO0m
el78o+sscUMO+Cs5PVH/Yc7OnQYrCgzJAlVc1L6Vzj0pKwgisKQvgiQo5YZBE0vxbXP/19pJUUWl
Y8Q+fWyeFrQUUVAkU9cmPJpTqWYReHOiApauDYtL3sWc9EJn5FBjMY914NvC6qkYwJ/IhkSyXCz9
sTao7qYBPjEQF841AvPQCkPzWGMzQ0/Y7Iuu+QpqJeeC2YvXEpF1TzXZ1GUlYAQK4ulvldexmrCJ
JsdDq27S4s7QY2dQhHR+ktdfiPD/AgqwthhxYCEA0Y1QANhpUidGbScEi5m/UQcuqWoXhU8NbJEd
JfLw2lZKBDilYfZLKE26YEyhw/yzOs0ly7oNlf6OV+PzHK1QSR4HUai1SGdEpBnCKFo/deyglhXw
aHfXNyjZT++XkLt5L+h+RAYousPK23h2eYqqG75cx1qqJwfhaqw+avrFW5w7uWxdUPjXErcZamvl
yOPK2WONGykCwnbyu8SGY2Ef1/6vDX/r6FJBRmHkPK5RCw4Tj/NR7sd8EiNi49iqq8rVlvSPC/w9
K1SLDo2XAO8OhRL8FOPJN8niX6eMJdO8C4kSlS1iF6jijIyBrRPhVTeGYBRABjGDLnSjctSGLnup
yfu0PDjsZSo/F/+UL68aq/JVn+qwhFkCKC3Fmo64AyVceoz/QIfnKsLwU+MweT8B/Vs7E3P2S+cH
m22hFAktSgmlHCsmzS9++9nVH2MIa9msFMUwbosemtuQSs81Qn8ZD+SjbANEzGETRifptYdAv9ES
wvT91frvzHml0bmJTmF2JsG5HZFW2pcS7QLTSEIoGFQYCS/3Rd1/yFaJZirirvgqvN+qQlrL8i/Q
vFAO0CCV1jsEfSlAM9y0UFFh5KF3+isqHTU3G55rZPIxzdx3tgZJrlHDOs8qeK38L6nrdF5f7CL3
hoAN3uDX388oh1yWYUlgjhPB2SxDwfqXeckFWZ7cQibV8ESRCK38WJbnwqfCkwyPZzwNlRTjcF28
Crkoh+RtK4oJxVGIW+m5MbXFdQ4PTbej8tfC3bHC90YplgaTBAqt2nTW6E3sVaGUz2wfE+w4R4jH
k/2g+gNfcstApl6Dd1rcAv/H5a9muFrni5u3GueM2Vvh/4Qt7BxrzDwmYHCsjkvz5JsIDevGLQbU
7SCsRXZD1zLJaiuMj5vIuw2v1K5gjajaESFT7fj8jyIAS9So81s//2QWEvyg1Cn1R5jehN6vmxVo
ceaNVSTuJp02zq+DQ75ij9ufURVONunREgPPEXnrCx181nUU2xWNU4tcjxdGMRdaSdKjGtS4ku4S
JhLC99r5KGSFmc0UsybF5ByXxRPWg8OBuk4eStYIxQj5rpYnOpRbUCCEY38auoelJX7IkOamihf+
y6p30J0gamPfGwLQzL4QpZ5q1zyPfoukCC8KVOM8Ki98fkAHhtP02rVvY/bez+5uKt789e++DBGW
34pciqmBtArkVfCK2g6VCjR4B4x0jS02UJm6Vn6WLJY8MskuGBwep7XY9fppbGuh7l8Ot9mTb0ax
/VpXqZRt3PrjXgF4RilPBVTkd3P3BoGPlOh3FqDFhL4ov7jLVc64NiOMmWh4Dhr6MOf+h+nQDnGE
WR+0sXkP/5d0QPdq6Hps4RtcE/QUbiAGNHxBZ5PCnirupYv8W0we581TFMKkwoLMh36BjGWsMSxf
p6OHNfuOOCc/y1FFFAaeGQFElZ2u/mIF3mcjhRP9q+YnXXxribPqQRA1chKflUkFTnaDNaK1cUXO
sxSA7DFQt3amIvTK02KmWDOkpHrd5agUw7J9dOoKg+kq7rA2MBcItLJMcvPIeruJEERUAFQEyyJR
UG5YuTytyGzWX4G4oIJulCAIVgOCFnSw4t77yIN8gz2fB7rWMWxVY7TeCZ/qi9/wfVUMF9LjQaj1
GnYgdYM/uSxHl8q4bI9keKwjFRe2Snz/u5Es5i4++LKPjD4VehJrFOL7rBuvapOgwDNz0ePbLtu6
8y8M64CfMKGRU9v2X4R/0LWKoTuDPgElznCikcRiVbXp1ioBbKQFZg45/vencNa7Cs00XZeYelRQ
1XKsAPVctIHsBc3Rp8xTCCE/MmF/HsVreTDY0irVY+/BGrP7ZeXjCqRhnNMgB7U6WFFi/RjvTaKr
m6ovxX8V0kc+i87OSUtnwZj/7kPSweFDbLA1LiLZFpuFtxqVYNuns+FFGroV3SxrD8Yn6RDeWPTX
B7pHDU3ccxiaDVg6jfC6ZWddfSFdVjxnspY/vbJ1lvK8R0fouGqHYPLTQdEBt305F2tlgK2aAUxp
vvXuNUQLi0ixht0g5t40aFS6ROJIjGH9GGHqZ/3uveDz38idtMqw3+1Jb760jv7HFvlFa/fVBWBM
fHvCrP7JHYcDk3wDpbLEzfwkc+sH3AWVZqr6gQHqoawCdALljDJKB82vDy/AtFrmKfGmqDlU1l7K
OVwSPdV0k2O1w3MJul90kbjnD7RXYwIzSXy6BRFpKBq2Lyf4hTpRnrJepdJYinfnXlzS7mw2yng0
41PUfpOxAPO6uhY8BBO74nVKquJfrSMvtm6D0FcMleC1fh1sV6BObR5XBYyG12AKkfrWN+1tDZtb
qcZq2wf9KNqquREIvYkFytEb+DN+w09kOy9uGGON+pTXVEIOysuSLMrObOkAvwUpVw9GodJipfNl
NYKKVMewnLbSHZ9VRJF11h0cqd7MhMqptuovcLzXsSYJTHs3ZZ3v+qjZZm6OGjk0l6Yle4UyrTTY
5Mm79mwbtnPzs0bPQHQpNLg/Ncqxyd/BmCMuvFc1ARs0T074QXC8HcRJ5W3cyJx9juPtXTM6pwRN
f2G3Pf0cCfzqcw9dIkT6NDBL72OwwI/WEs4GyClo05s6QiPyMk83rdzjnP3zcAE6xLsGuTSsyWmJ
uh1ZXMzgTWqVAyAKB251thXglUhqwSSCOSCtNXrqOSR6Ab22xcPi/UIoo6FBYumumgDH8n89Nptg
crMECxCED4oucB7dzUQAHsCCGjaYTm534GyWYinmjWuqc159aXqXvJDgU9apRgADQ0dYgkDGH8no
3rw1P7tuKcLxOjlfIS9OjM/o19d3xje+/8lJGMt7p5S9EyykVj3Mu55DWCB0ALxx1mIPqtphX32R
skfbQ/G1JT7di0GsUy/lhIHfBLdxJGTdZyJbyqRU72332EV2Zy2MmPQho8GlmtmDaT6q8a8b4TS/
OkLZE/A0BtedpRg22rqbqDRx4+C+M7zYrNx4E8OlRWxl7cuKR8P9P4/QpDfoySOLODhCJLvAETSn
qdUio5cGspnOgHLyHUVzzEY08aqDTwr+9pKhCLDr3svXi+6xFY8fXBWBmNz73Lo/teUatzDglsh/
UOAWgVwu0CebRUjbIc5z+13wIkcZXO2BmjD+1ZDhiG3XAU3ZmjoZyOsyB2TNAOfztFIKOc4RvRMB
ZruUxaua+3jByLwfPuDEnWbLeNa8euEK24hBBeYU0CJwBGuYAjmO+rdq/y3QLjaumk0e0Ccz1vHS
TZuhxUxA9uGG9ONjMIV7PyxvzjIlZAAfPu/EHPn7EKmulsWOzTc9ka1Br9y205bW713Ue3j3Zr+Q
dTvlQM7vQibRuXP9O5wM6NfuO+NserKkoOZflKeSxg/SFhGTA9krGdC4wE2xnn3JnPJctoiL43zs
5RcLHxfyPFfFpspRVhfz7x3rHMFGbWd+nsyErp7HGTBM4ranLJpxC+jeDkvchjzpJiiDrv2P6yJj
m15YzeO+f3cUFnSxmis99PFj9RAQ+BwiFEBbEOByJ+oKzuJyQKWGu45F2gHQqWXQzADaYymJZblu
iym/ehK7Atk32Dsvs/RPfZ49OM07wszWszLlrDz5s48r9JHj99f9v64/cxogNQU7kgdHOcrDOnSn
snfFvddf7bCLnOI0OJDJu2+qj7h0MpzeKweZL3KPRQ/lmXBAKqzkT7FgxdxeuFt/E4+nrYZeTDfS
J+lV8Viq47AUBx4WR92yg2+jY1YAVPRUupTq6tIQ2T2r4lk6e4JsWQK0WDzvr60+WflpxmgfANtj
HBDaHVmSHzJqk7DcZh4sIG0IjtfMvvvA7iI7Ji5nuF3Z3hgWoIHwdgjfMalNWvfsZk157e61RwcZ
Gw0TDd3iPO/V2ggXxF/AYfGIPDDQ61JCHgkukPiSOCzbGWBiN34FSCQOfebOaw46KCnfVoclJXKO
dN1DjYqrL39VCwixSDOvRagEntE+w896g63vGGAr2h4I3XskXjKgN2pJ+/mXdkpEDb52W25QYMdN
sWwdyNGt0ZWFBtKReO/62cfTLQF6h2PaRx9Za/cemjaoBUEoohEzoAHJIMi6NqksX1r3m7Uy7pH7
sb1jsF0yD3HYRQmDw8ak3aQIcgBRLFmcQUzhfAC3TFTNMZgHYTIfhdINmhDYMBft9K6YL1pMv0ZX
Ji2CQdfBuNiWB1g8xrWrd8GqIPQZJGXBYulcW0njgLXINccJ6Sus3TSLDmsOBAqnOoieYU/OcBLo
iJ+0igpxFP3ChFvHx8MEyue9ki3YsWZQqrJf4eSjmPzuchvX+d+iv50ZiprBvrLY6g6VmMhHL72U
9oWYzc0p18MaPun8FtLXMGviggKrV9dayX3R/ehWbzp+UFD0YOtHTRAziz5pB+CmpMCp/TSgl1V6
RwmiDEi2IFaEIHqgwwZuG+VO3OQXRWkstU0N2+rwYqZLh2VKk01C+bWQzXZuH/zstHp/ZH4cIbKl
c5vwcVurTPgVLiJ9c1A7Ov1Ti1jrZlvqYnDEzs50IRHg1JIj3k2CBr8MKa3UHyUmb/NfFEzpyB9W
f9ncP1Gok1m9KAeyk9Sgj7i57SXyf/IwPBejPgTDm9UoL9ZbV7znRRYrAk0he/NBOhj7c5M9YQcK
bWwlSPFJvewQuS8s/BzUnEQrCleMNSIkFeaXOxaS2NTLw4Q+mle/jtftNcNgKAxSa79Mm2/ajKEu
VMkwE8EyuPPJc92ynQ9/ayyWCbd578Lwt0PnVTTvfluJoc2vUFIWmTfHBbpJ3e+bSiYEwJcZgx0K
nsoBTwKVdWcgvTKxjRf+VS7KC6gshHpAS7ZeRtfdLfJh8sIUE8xEDcCFYNzXYT6T9RlS+i3n5wFc
B87/ZIESxWWpx+ctGcYjb6+FXNKSHa2P84xKwDi/1H6scygo/17o0YEUpsn5y9A7f1N+IisEmeiI
6zkknlOLhn5UIIxU3XsZwo55zVFrKujVFfDMgTYVDW8lYNiMZI+u08XRsggMb3AJ3waMg2TfigDt
e1NPSRagyw/HHSobzDnvPdalxqCPuHgy0T9lu9TvfxryESmaRHUNoB7CBe07hP4BqvvCm5+6sk6I
+Wn8X0n+5cAQSlYIlsNScDoN87nhvxYtne7XeBg9oRrsmC/HdsTUz5MidFTqrNi1jG5Oe+KRPeYY
3nP6XkzDJm9fLES6FYTIWL6z41dbXqM7EKqn2Cp8SELQ4jlAmgdgZnD9KgIwB97+Hwrd0ZH8FoCk
xdZ8F7Vn34Pa6QK7Hb2mtEPvabuDm41xjqmQbsOd68pNhC+34iAxk29I6CTeuAIOsAl2asSKIFmg
KwkjdOKoxDKULUxlKF9hisLNaxGVsVRunAEIKeRddeE5QHTxZAakIUgHClCFAhaWOCZdBLjvr5/f
OR4BVlhiq8+qsIBZboySJEe7SAxmNmO7malz0OofxvYxN84hM3bnwvBgmhEfPAsorbvYwT25I0/6
EMuZxQoXGMAu1sOMqdxrTPHCs1sCKEVwiBaJ6RQ0Vt3rrHYzpahkMGtumtTm9a7vw4MkzabhfeqH
LInKNdXaT0CRiqPqXwHUznDovmkfOQWjLYz0yyBIM4y/eE5uvoT0t0L0GrHSB6VIR9m0IiblA7xI
AV1P+NZq2nJIv1b5e4ZZSe1i4Xx98dA0u8GHm2MshH5lIt8TvjwN2n3gUVSf42s5AmcC22NcJBD/
Pr4PKku8nxLViNTjTrM+ybPPFTges268ACizudksTZsY0NSk99k2q8gxaV/G71qjVzOY1viImDgQ
WQQUei1jch88Nc3Or+kvVchUPT/kzo90VuFi/YLYKjblv7l4tJ3ahsHTYpt4juY7NAMA93P1QemS
uGe4lgZosmxRfKGL61G9+fo5KEAOcO4XBiaN1c7eQw2QOTtYUWuZLijDCawHg9l+av4Wsn+aHhfD
NhWOZIt7OWJQoicnntRbU9kHkg2QEMniZkJb39iHEUSPocN8BRgnKfqYqV93bGxShx/h0CUT+okA
BTqpgBc3ECjp2EZX+8A9eUW5M+ovcwZ8BoRp1NYBw2JJ+WfvLVAXPtr6jtWFqbf4KTag3voes2qO
FZDAYizbJ1lHMeI6ZWGLYhJirgNGpTJ656RJixkrZ56bjusfqjhRIIX6y0ehfjr+xDIOTNW5kgi+
KhpW3o1/7Mv66Pss4RA+d5QClAJsv2BXti7byq5JSZfEXSrgQ5/3IWvm/fMIJoXZh1uBtN19ttTZ
IvNSB1+8acSK67msd9/uLF5lvaEBuEHPeT6nI6tEAEyTSJzne0NTNWimgfUQBFLcvtxCtnJEWxEx
UWDnBhYPJNdpX0SxxjwpI3+dAzGMhUHcUqcESuIl4/HYP2nAzS2mcijOeAvmwvRIxzwZFrjeAdgP
fXUr+2oTYWhYjV2cA46j/k8N7rX0f0DwjHuKisD5Y0jOwX6cMCjOQJeF5whq7ukOF9MsdpUVnQHY
Fr5EsCCBq14Mw4ZkalUcIbm55IKZcOl2/w9lMv42TdsGdJAAZT7JX2zn3sxEN5WzNY3Z2w6KfuOz
8V9MdK7ZS6dvefAY4LFmUbAZ/Z1f/FFDQCH4qcfHAbhNieEW6N7xlIEmGfoxkLMU/gNxaHeczbvF
R/ewImX72yr71EGfuhkk5+pvDDRQIDjhH7UYRkgUqB1+mPUes6BHP7cd1u2MV1DbYDN7coNk4rTt
tsLQUU+eqNWzF33rikLmeoop5EhmhYyC+i7yt1Pzrsm45flnAbSxwbgm95GTwJMr0elw5KAqZh3D
H6MNG8+t1CjCz2FZX9gwpEM7bhp/1zcwnsC9CEvErcrZYbdwBwrIRzG/kOjRgXJ1BmA6gpgeUEUo
+pTZO3TMMKs+h+Mvz95gROTmzYZMZudPLz7f15l9iBAImdUJJ5BPdF/aBZBUViYNUCenLhIjR/yA
CdwDzNILN6nZRxZAKGjmSQm1FSrNhg3tJijfeoYaOi+TgMPtBrN9s2A0Kj9NVpxc4G6B6VAPwvAp
QBBdBmGrYKtwwzQm3sQFpolS3SA/yPYYBD4Ii4CFPQycBp1OQP+aCJX8oA/QQ4uDrjoy+Byg/WsE
nFF3mfsApDpWMzIYYqXnshHjOMwTp3ULP3KggM2mCFzgdO7GOiuEScdXMqHVXu1zJeuXFaL/g0T1
XMvHsJp3BmuHLOjjQmcgK/DdhBWrHgSYVQVJRs7dYDDqcMUS/JKoO2LmsoM0MKLf+O15b4E/PlkM
ExeNPmM2P6qBCY9yUxDJjp4a9g2B6NLkXWd+XTFHVAPqh/Kytixtza5lwO4h6m5pj+OGUYwDNKU+
SG/ZWJfC2MkIA/h+hDiZyevHYnQSqT8y4IR8WDHUwnj2L2ChcDwIY5JgV3IIwlUzrPP+wQ4L47zP
+yCiKlB09Hf/9MNsi0RVwzZibqwLSEzW+lQxKEMVqKuKEag2KG8FS7L8aQDXzqeN6DCHbVAkZF52
0/2Yeg1/VixCraHSqIXezr1EROG+Lnck7BcTa9ARB9ECtLc93WpfJT49e9M1B1FAuSh2Z2/b5aCe
6II0YmpL9MRs7zaYGWBe44FhMEFjB72+Mp8Gok22vOZQ7xoHC8oeoBUAzXEUzdsJIWeQzT73nyFr
nhaZE5ddfibYjDEAHLqV/FiPAWLDsIE46erzS1aeSTEfnfthUAjziE5+oPEkWoyRa/SzBhNIUqGO
oPedRlzqqqhPpH5pdZm4EsSlqrtUwfIWqOavQdZHA7CKFWpySvsbg6mrBrMr62KwslLH+CfpzgDi
sFg2Z6dO5TuvAh+G6B3RCGgLbOV9gAsrRl4dwMA6jHaVt4An0MW+D8ikvnZdBzoVeB+hJ6oSwd55
rWkPFhyeNW7X2A2PK9SKCZAw4qNyKlGoZV5qxvKRYd42NyF4MgQTE9QpPt9h9QXT9h6HqcLwMCD7
elo3Jvd/vXU+YSqDE/NlBi5sTROJiW6LXRwfoyO17DTILjIPwfkxR+oUAIzIU9cGj6wIYnjUxoMX
bOE7vVu75sJgFwXDoiQvoBKJywkRa5GVKMQnWG6gnRJhMyTaVN/NvGwpDCW7yd+PY3B0Rgseiyuq
YQKO5R6mEkDDyg7D1B2VD7Jb1O506YDlNd6gWV1grGmfXDyf2ajYr5Z/GBSXd4objlGedt1VMlSv
TptoW4PW+WuQJsY22vHl3a/tZwnhU3TFoPGpuAPylTCJuTAKIg5aax+dyqx5L2BkQDl58KaFHdag
OTU+ZE8ALtQgvJRDH3v9ecZsN7DYvMBgCm85iTDaUhJ14VKS5yZctxr1g52wrpWDBtfPB9L0icbv
KIJ/iCwpNriR3XSWsCn84HfUSSW8O66ABZv51qORmoLiSc7P3grJRw6WQoUnGXko0YjrbmArWyUS
j7BF8cwxd6tQfkbutM8tfvZKLtzPoHjIzroP0JP+Mgdr1h0UPjAdnNC2FGDcdZj/jJjy5jr8j7Qr
W46T57ZPRBUIEHDbTD24PbSnxDeUEzvM88zTn4W/Op9pNaf1/zk3yUWqsltC2pL2XoNJkGxVFBJE
VbAmsXd6IX1SZwiR2N4oefyUKY3poxYjoK2DboNZy9VTpBjVJvExvbL2Z/QkNL4kS1Pi92J+61Wl
9xEBfeT7uOJUgqWJJRTwipt03BG5eBdxntJyh/YFapPNZAWQnIr6x7QfXA07uAp0O4+Bmqgy4bOZ
ur3ve6mLW6cKnF+6BcZscKvKO5JA7syG6r9aDN7uwjayPFwntkNKxU2homLY9yNMKaX2hYbBQzrU
BzrEdCelZA+rXNkaujBBn8B/UsrpVKtj/zKEMIIqhfEjzDM8coP2Q5bE26zDlbNMEskhzdjse0NC
i7AR/Y0a4UYdCj2E2cTg1BSVk00oDfgtOjitcgOgy4MekV2fVk94sRy9uZtQdhAVbZSi2w7ydCwU
ioJ+jZ3Y9Fajjfh3rwLLUaaymWnzndvX0OcS2p0gdR+4JpabNsW1jKBiZ0a+GpliIt3Imbb3B1Ie
pVpEObYgAtC7stof6hBATA4lYM06Ql/o3jHksCwTdbU1JLCjvWmrxA3OGfWkNbgVG2gaACvaKPmn
VBcPOeqPnNirBIFF7JkVsaBYSVmfB5MBcnhpd9ZgoerxgErTvtrg5QlaNI/dP9NvLvgIi3AMaUzN
pbLodDC6VFz6U+MlTe916ZFmP7sZzYDD4/rwVokIi3AMgWxo1KnpCogfJbHjdd4HpLi3MlGQQvRT
EhqP16OtclbgB0rQODZUkZVJDcQ0KWAWCj4Qmrg467Ls9/UA0upKWURg6BxiDRwlQBP/UPmlm3BP
d6NDnYYrYMsbyrxsFssijGDARGM5dAMUlMNGQMnG5YxldeUtxsKseoU0akZCzJYAZMSkZM6o1Pu0
ix2JVK8wsAGo09duBqO8iWTlMRzbn2kVvgioU3B+yCplbPFDmC3g9XEmNuCmAWEuPVV1dQxU5UhK
7zNGw7fE9TYpY6dB57zXu2fBpw4n/rzmL/bEIj6zJ6Y87Cqag4ndOMkuvwXYFQL1sZtt8dByRGtW
6UpclcN2mrlp14IyOwPNfrzBFBF0PNdzC6fbSi5xlC2Xhs1bsQwfL0zjQk0GMA6zG9kB9HanHctd
hdwSHK9P4yp9CyLFsqrgBEFH6HzFYijeQPMIy0n8VOoPX4OFin93PYa0mk8WQZhPhdvwAIz3zBpO
5QcN3cs4ad81Jfs1yO1xagdtI3bRsQMSNpDQDsGZeAe+E4qhGsofPTCiHYCQnnoTe2hwcH7b6hdd
/Dbmi0qp0es1GscuqCk2yku7IrBmoRZwjzIz3ikO+mkoM5nAVkGxNvx1PTxv+pnvXHlQ7UnoNCeM
97FEN1CcmQ6SeT3KOoHVMAgkJ0VRgjLx+Vf24yGKByELXeVtdKmLwlR9Qh/O7bbUap1QtfOnWXAi
fb0e94tBz24XA/hpVSIansMqkw+LhHaFpOHDq5vwFn0nvbjt21Mvu+VD7s5qevom/fBgw2VBoNkN
bkcLT5PqHQJNkl0/qvtpLzoNUFQ2sUI4BIi313/f6sJc/j4mmXqAZvdaJkduBz8m5RNtf9ARoPPi
wt/nQX6ob4It8Mf0V2DzlE+/BByuTQ3zSVQJpTGj/nLCRrfx6wphARz2R7jB5Q0YdQffB7IZ2tt4
L9iGqbnTC9mgdmuh0AnAy74Jzf8g76ydLssJYXZqiqbQAP5E4PZ7NHBtgKaEjXRq7GAb7YPnccsT
Jl07MPHml9CmpopGDGb3iVCylosWF5siAqBSPEGkjrPBVyMooqJQqFIToJvOl74SDHLRVAM05VvM
WPubCJNzfRXNc3LxJRcRyHkErawj0hdYROP0robQuBvLbQPYPbhinLGsUqcNRZMlWKXJhsSKinV9
7Xd07IHiwnsVpVR4IeDJN3uWDXjUYW3A0AJIY5e3WlfptzBpo4RCWlwhF3e0VkgVGSgPyOyhWuYj
P85BAadEZwQye7xlIa1l5WU8Zk5bLc6CXoBxU08K9GZFz+woYIZQe21hsp4Ln1Fd2JoPolgtvTWt
cejlbFeiaBFV7VZoesBLS/SmFRuQsh8AZ7rXP/nKjRIPXEIh2yOjEQV/mvNvboio6mSzTU49t9PL
RNtWuQoodLUjIXpyU/spVKBUgXSESlo18JwZVxP6cn6YxErToCahjOxBK+SnAppfIypRWbMVguyQ
VO1PA9UNXW5RMmlRIQuOwJ3ddGJwC6eHdw193KFpOdKI0tojxaCaISuonOJPJqNpOkwEi1k6Nsdb
Fz3dJzwYcCXTi03wZ7z3HO2hs6tbHY5b4aN0f/2DzHniYg8uYjN5KzBGoehmtb1MOzXla1uB3ZP9
RHHBDuXt9VDrc69h84l4sEDOhZl7LVS0Xpt9XQA/o65iyqgPbGapbN0agLrawJztFrdPh7sp1i6F
kIH4NzCz6EQxpr6hQTB1ljBocXhLENZU/gNht9WcuQjEfEm5yn2UPKCujB2FmlgKNkLCSZrzf3Hx
wRYhmA8WdS0N2/kBLSRowRhP3jCgFMW73a0uyUUU5niRfFDg4eSCp+UU/ZTUfp+kqe1psan26a2K
anevg7B5fX2sLkVNgQePRhQq6kzqyiQlGyMPX6lPS4Dm2mf0GbcKKAcRkD9RKPOkheT1qfwOyKzH
qFESpZUhlCZ1tatqnkXizJG69NYLe0fIjTelAQbBV/dREd6XVXRnyO0LGlY7wZf3aR296mW3yzvl
B0ppTyWaDkOfoJNcm3UtOJIAhDcwkGM9vYhwsQlUMOSAmEoMkKv6wIMDKkUHsNFRRq6AXfTj8bNI
pf31OV0fog60OE5xeILNx8XiXV2D0ohDFnM6gSCtgLmgfozx0/UYq8e49m8M1vkLhUc9ILPeXJij
+QZeQIpmRvyzBSHgeqDVs02HdLiOFQIdeGZRevKYqQMZ520MMLnTbHsn2BLu1eorD11ssUUc5m3h
teMAXtY0C/nBbPZesuBH+0uzZ4dMoOyA4eUs/PVLApxxVZFKsHRlb/tRlOmVrwFjXv+ZfdDR3fvE
TWV22QIadlvz8vDq5p6NIYhKcTPRmUXR9zKEAWpIAQW7CpRQ0BfM4AMwYhQB5K1xmvyN/JDVzmTT
Q3ZUOQcOWU3G39FZBwHRK/MSLiyQCAHXBzSrE4rmgIJthgM6wtatZHuH/Ma/H96LU/RXDj+4gIiE
GIo6P+oIk6K7yDOqtEVmkwTwl8ZIfum6DDBR5T7JwdovOxB9DEBEPZ5fxuXZQHDOitArpLpkiBdu
I90QKzqRA7dVvfe06EZUuMfP6ztkZSWdj445HYJUTtWE4AAC1MVSTNge3lXbDoJEudO+qpz9uLJR
zqMxGzIw/JbkEi4ulTU5YHs74Pdsf89yhYBDP3DX7WUyOw/H7Mt0EOWRZFi3sy0UvLtNaeu/oYe4
kffESvbNp8+Vyb78aOchma3SVBLy+qxm7wfU0dPoBN7z4/VvxgnBChaOaSJreo4QQgI0Dh2sMjF4
Ceay5Hg2DJl5y/kx2BlwdJ01nP5xawYRGjWaaFs8cytwnK8kM8d4RIMQ0jmowOVFC5XMIctspUme
KQj/pDNMEmaHshxuirp7ALPrZz4CwdaE5UMrabEtqH17U0XG7vocS7wJYI56GDsVCKQGribs21q0
Mr1wpUQ9qgDAB/RH54sytmN4gA7ghhCuKOX835+fKOfzP6+BxTE8daHoQ5MCbi2Pox2YQCyeZg2t
0Rlvok2wV3jlGd5wmSRHhaKs4wE7ZRbBnKChHYATYX0ZEljC0/W5vTz+57GpGuQndbysWSf6UU1H
6PWgEhECfgkc/IA31ORM6Edcj7NycMyBDIlS5FBDo+ygIknrpuir5qS74y3gtba/L7ZoSljx1t8r
FhDbs8kEHnAgYgJ3xVNLXXHoOv8FTHY14LOXN2j+IwGhKrcbbcWE3s+dD9H8HWAzMUCZ0Awb4BEW
bSPbdypL2LX7Abgunqn2SkHj/KcwqbeWs6KJQ7xjyRHo713totStI3hnS+ZPFP0c3uVrNU3h2JRQ
jdRl8lWxXCxhQynQbBXwUByM5xwQ3FzIOB94/fBahGB2CZhJagSDNM9prPqlcAIHAgs2+JKQQ5xd
c68vp8tLECZwEYxdTdIEzmSL8YR1aPc+PYJF5OpgWCaCAXs3gJFGwboe8v8Y4Hfxg0nDmZIGSiN/
uTz0tr6Xt/ou3A32rKdfmBGnQfGV1C+SzqLUwiTiGI13PyOzOEApWJ0KpoQ+PagKdGugm5IDiZ51
ACBqb03Xf4Dwu0OH7A267vtBomY7pA4A3duil4551gE1rL4XZbhXwZ6bNOmgg6KalDnSi1Qdxsi/
V2P1oxYaKGIY1hgEvzJCX6au4GjCr+aaxZCYNC6SvtLzsQnhaxbeiYm8A8TsHk2IRw8cDM7HWs3Z
i1jMApnKQYx8CcYf/guZPStQpzDsbk9+/1O5ExxOvPUNZuAhBVayYbAKhHUe6eWQR7MOPTy1zNjO
g338/BvoGLfYV70dffJqP5yIrAJh2Kl57/UQLBeBphY+C3jjcMa0+r3mQh900aHKzJZdZd1I5aGG
0P1sBgSVN4jdA0Zj6lZtJScVNCEzOeav+i2v7T9/m4ulv4jL3BTRstMMzaCoXQOqIQEIq3vPujhx
hseLwlwOozrTxTyZVebTuw7VwwQ6jk3wX7/gkae+h8K6rmbNKOQQTUCRwoO2DQjag6UBhXf9Q3G+
E1uljhSv1MRAQVFJBAmrf0pCPMzA0ak5jz9eHCYlJV7YlcBDxK6eVVBhqgGTzky9b3aN8nh9ROtv
E5lSPHNVqEezhp5l3Ctd1nyp8YMRBHObal+6utXYk52Xlg+VBu4RuSLgPn+r75jz8BdnpB6OmqeL
iPmPMD1RrcDRTJAd0KfLHdxL2gNXnnX1HFvEZC4CUgmT+0JFwR9c7HYE+g9NhjccnpZhhjv/PoY0
3AM4y/BZKH9dn+L15f89WmaTNVCrKxKxwKKBooIcaS7ot7eernI2wPqpuRghs82Ah2vzoEQSGRyo
9VnJXfbVt8EtCzcDNHFG3jG9mvm/A371MBafsRcrsS4yPKKBKnfnrBVY6qlEj0i0OhcORrzb+mo8
RVYJ3kCSrLC7T4yTVK9j7ArprrWLnQycjXrb/oAiKapbABbyHkPzLrvIjot4zC6swQgV5QnuLf+Y
eUnbebGMvxWHbOuDwFMtvqz3YFMsos2jX8xmrjQeUtjs5xPu0u6mA1E9MbYCeDo60c1EATXwd0R4
yAneGOezbxG1U6dEETssmsbR3bkfK9xOtzDSmsv+DuF8wXkFXptQ5qqgg36qppmGmp3r7WermtnQ
nXDBLSs6t+dTyeQXXyl1pfLS2U0W4Lld4W0kC6qBYBmDgbcJHGjAHEEtfAIy3sKh+pY6xp5sxkN6
1zz4XGXoObNcGzWTedJWiKJG0FH9kSEfBlYt1X8/7wfiXE8z60+dxQJi8ow65sbooUvozJeI9BRv
KTVBFkju4PW3a6EAesjeAHc2r4clvBXEpJ3U9+XRSxG2tLNdfQuNlNpMn8u3/CiYtRWbnVnu5Of4
UQX45E41I9vY/X9/A1taT7xWy9EJnf0r6R80YO4hInYEXdPbKjsIOGGVRfiwGjAetbgpD9574vKK
02S1lgAQACVQ0JSgpH6+kzIqikFcYXHrbz8g6i8lpmiCiXsHesIWbgkZyosqwGPTuFGc2Elrsz/o
nG+xsr8MGT9ghiKo0mX3HipgEMupQpeqoimDn2EAai4D8QDWIAitdO+JqCXnnIW3cr4ZwN5IM2YA
HspswTZMIpAANEi7g28DeukPdGgtA7Kh19fZ2vF2FobJVFOfh6pX4q4Kgj/do2Vow+kbiPUdctXB
f5R3fxOPAP8navC7umgJZYrhQTfgS5O//QMKvj29Kk/hk2rS15CbI1Z6vpIBB+r/jcauYEMftCE0
cCVSXAmKBw8BdIIhQh48om576H9E5S3IrhbfYkviRmYe220sFWk1eTDZSv54YE/3onGC1zhI8GPr
QMvTTArZNOJ20wqvqecftQbtq8Y3wI4Cmn0q3vxiepRDdRMINYqylQSRQ/8n6sE3pTEc/AwUOsh1
S0SAhmwKW2uQ42LY5/jdZImGYBKxNDvIpKSG6lIB8HjJ32cyfOSHcl9CgU7RA6sAFyzSYbhIfhQQ
sJToLymFGeMknwRZg5CX+tiJ3m7C4q4mxVa00AqKo6dDHW/8DeSq6YFGMNU11JtkE0ATFzLgd31I
XDIMTkR7IHfAi6IP8th9hNLH1BR/fD3Y1NCFwHYHZbWxlBTiulC96Tz4Yrc3aZ/toQFmJQb8yaFr
NapbAUqAETSiIQPgtVBEIcYmn6CIrIGLG4+vvXFqoc1n5Id6gCSqFp+y4jMbPTsxQNCPzVm9KoaU
7QCZCs/XbKJ3bhMNO0AsdgJ0BxUojiTBSyXd1f1bVoDUJtTvswZyM4CfCFGQDWf5X96XiYpUIhvE
0DUis4g+wRPLCbVgDUWmfzokHbh7n7OgzmCnO6hdzDbS0n3zG2zN6Dnh7PbLnILoAGyjjglSHQqm
58nUo0KrhRlIhEnamUIF5UE0v/Jf18d4+a6fg1BJprpOVJ11tKvGRs/aTDIAcYL2c53/Guvu9XqI
lefVHANIGqKrdO4kng+kSHI9iZUyc43H7qa8hXieXbxC+3EXfzSuf8erPq7ghs7jMVefeCybpEsH
w9F0UXOyCMsQVDgo5PWgLgV9CV2PnOz1cIosUL986P6Dyn19zHOI8/sOfoJuwEwE5FQcCey3k6Qk
J4WoOzJ47Aq4llBubNCzJNvrcVZOBEJF+CQYFA8C4IqYi9UEcCt4wqru9A9zbTdDJTR5LWzAPWy+
3cbKYqEiyiFAByCHKjqTJtOqhpYaKWeSKYSNoOmSQOI15UGcVuYOWC+dGCgcyxLW5PlyqZOqE/Sc
ak4UN77ZV9j1ikgqq4shdtEoIGZE9QPkI0+tn0OqtYOOEgwR0UWMohocV8hA5m32qWkBxAkI2EzX
Z3xtDiRgbSVVUWR64RXTRmUUyHJvQJrpkEuPcJziLJ3LqzKhywDMFTYJ2hbCwagUFcD7b4bKgPFf
Eu6DUXxIjOZTI7xC6QoO8PzcJecTnrcQPFKDEK6Zhl9voMTpVoYHDjYkt0v5ddYRqMWZP6VYA+SV
xloCn7IBdWnfiKEdoI0z0Te9GtwpSA7DWPNulSv7+fz3yee/TynjgIQEreNkNz+Z8PcGuiROxWWW
XK48BJI1ZQaN4AOz2ArJC2F436D11tUPYf86gEwZQFIlap+ur6G19pQBhA00nCgMhy5QFTLuzp2X
4jmkPZZogf9pb8Hxs2NzegiPYCsCsQ0B+cfOVW7EG/42vjzWMMzv6CyqoiKRCvVhvHf1qLHGhFgQ
UQNsPW0fZFBNadHYnOGuPAvOAjJ5ow9lMMXCrzevvwV97ghBmn32C54fzYFaqiubpdO480AJ1IA3
3onb5JyXyHk+Ph8ys8SrVqo1LwFqBhpND1I67H2vc+LM+0nj9IeuqBDd0H5UZfaohToeTYrtg4Op
JzKvPsX7HcxSFnyIMPUgF37BhcpTmdiRY8DvJrsdiZk8JC7vErF2QKhzKsVZpwP/zR6+ELQlk9YD
CAXBYiDHti0Km/09RI8FtzEDm4efXLu0LMMxZ6/s5RAkhtiACxH5Ag5/UoIbLc/ejReEOfQ0KVJy
3x9Up8kAutIhvtMCzhH9vr5sV/IOOZs6JhNrGeSQhNmkNfXwZIb+2B3RBgHWPcYuL9ODWlY52P9g
yXfB5G3yQTGv/4CVo+YsPnOJAHmWlGMK6ea0i94nPbOUwnu4HoIzkyygpCigM2moOYTESyCs6f0Y
vPsap7m4Uuo+m0cWUaKIldJ5QYFSlymgjgjv7C1q3aiStj8UJ3X6g8arI17MHMFdE0wYqoKJTmWN
STiinI5KnEMBsUcBwnP9Q2p3WyTzdwOLHi/XE6/6cnFyMAGZ/OLHohSlk566OsQSZLCZUuG3IB4n
MBSuf7D1keFeCX1kkDnY+17VjNCNhBWYE4T5SZ3Ab84HXj10XldnyfJrMN8xmHUfjkkP57goc/MY
hGXPg5pHMgboK0KH2e8qiKgW1bGi+pHG2mvfggxYQ/EpggrNNHiNm0DCTUkVOBQkyb3SBR/UkO4z
qO3wUB4XN6X5d+I9MZ/YqL2wbZsuIR6QKyGYGP4piQKrkqHlmMDD448B4Ya/mPdFLCavKV2cgGDX
ooCZvI/daw4xwOsByMWpzIyGSWrloKiQ8FRSV9yrsHmsj+V+2gqm8Rx2m3Cn3gqn1g0cxdJcFChC
x4MpW2hBPQgC2O2+3HYOt100H0YX62AxZmYdoKkNz66mmbGtwNCdEid/Bm3PnD3uIKXHL6NeVm+/
pgBAUzQ2FAmr+/yil9Pc07sU8pGie0Ql/pi7m2g8BYARoIGDooMbdbuY94Ra3brKd9B5xy2q/wIo
+n7tIVdAFxHKCE8kl83Z+jQIOQ3Ni1zLjG7+90WgUqygpx6EmiPHN33poU6j2Q19vb6MeEGYdUoT
kkUgJ0IXQEiDbQ+lAnOCJkPrg/N3PRL3azELVpRzAhVuOXWhmJfDoc5KT/k+cEbo9kLCBrIm79Mx
dKIj7z2wmp4WH4xZlpogFt2UIC5EivdwFDnKLjwt3XZ7fXzrMwkME/RJ5ycvc4bE/VSoYhNoTp7f
Tv1LnN95Guf0vbycfS2J7xjMseFJPqn7FHt+6A+Sg1sn3gDRn2a0B3u+nHn29SFd1jmZeMwGC/qE
NtDoTV1Y1UElN6lt/6Q5kPoBGMEcjQ356KAKB0dS/qODN53MNsuGXsqpT3RnGKs9STsnhwUYFsr1
Ea5v5u8JnX/FYo+JetbHJBt1pyMG9JC+dKik31MDVadR5RQqVtehSlRFBUsQ5GbmegZyhuhDaEF3
Zpr6zGaF0duOb4y7esp9h2E7zGqgpemUwRkvLXAO959gTphGO9lQoAZ6e3d9/njBmEVPo1YBmVOi
TpLAnqZVzMg4wGWvkODTBYWn68FWl8RiZMzqV4eM5GGgASwN+rmvBhYeZHC+Ct3rYS4BvfOqX8Rh
Vr0H1Z5wynp8qM4CsfEYWdCw6yzD1beBzcM0X77tv6Kh+oeaqkpVjUmLYd93bdPh9kTfxH35Llmt
Kz1Bf+dV2Xk7gJg2MFr4oM50HCHtxSV1rs/pd3QmOUpiqjZwKqTwT81/hNAC8kpDhXIidCWvz+rq
RVT9DsSs/rEM81QE/tZRK9gLR23vFF7Mu+FxgugzXmCxnaMoJRketRQ5OIFRIlymflwfBWe62Iqm
EYionuo4k+vQ38Z6bI5tdA/FC86DZH0c80ECRrECOsn5OETfLwUCG01HGiiktw2L5Kl1fSSXVfav
dfcdgzn523404A4Qa47i+tvyYQQtqP8JMU4L8Cycx/2Gh9ZYn7vvgMxCz+USReLQow5scTc6xEjj
IjKn/q/OSPU7DLuijT6ORDiXOcoDgI0foKlYySs6Ugj3dQ2+Po3rSf07GrOsI31UcyHUkQDh0R3u
4X4BJlfscPkpc267uFt/j4rtddaFn3hqO+hOu892/e3sIE1v0l21ochJvI4IZ/mpTFYPwKY1lAD3
6qkTXmknwuDF6Lj25nMavRgS2hC6QXRNAnHpfJHrUwlXMq3WHeU4QNYABqK+DTk11Z4ZRUL/8y8Y
N/OSX0RkDhAxCbVUjPLMLYKTCEczqvy3GGImAHNyoCMNHWG59yCM+yeD2HQKE8I0GKGNmXFum6sH
72Io8ydcZDopjSIF0jG6A12tzyzSVFMuZMsX/Qgaf/KwgX/SX2XwRUgmKel+3SghBB4dCoXPGmRn
zf+bM4Kihwm42oxGYjaTMpVovpHWc/oQGJTG1aWMc7avT9u/Edht5LVpQcsK7S+9+jPJRziUVFlq
VR40q5P/HnU9rwboQlCJyKDZs5xSMFeBip9wtgrBjZxA9XhDIO+inlRYqhh7uoHNwU7kU0xXU9Ii
LJMAo47AbqAAE6D43YDc/JTeCoGlvIATYIU2fM92xkNwCm9gzhfDKpWLJFu/Pi3iM19xmAYtF+fr
U3CT7VQADqfbdAfX3a3AhYCsXt+/Q33drRa7wIMiMhmNTndUyCEncP01RPheh4cw55z7vEBMrgK5
rOqMJDacBr5XUntbxY8dgZeUF9nXz5P1Y3kxJCZHDUMqiqGIXTbjfIlZQ8MQoLCps+KdbEJFfju1
P6+HXM32i4hM0sJ7spn0Atm+hiliO9amPKrm9RDrb/9FDCZdKZ0aTtTH/IkPxU6AMIN3b9hk50tQ
Z+iBX+63XQadeU4+4ewEtpcRiY1g9CUOZ3EPteTtTOr+AqJycvFqGH1G0uNZNzN/z3OxnyYjrFXQ
vDekwTIUasrY6v2km1J1O/ofPSzaqpATc/UytYjJTqiYNjDzyD00vd8i6NrLSmLmhNedWV+NizBM
zm+HSRhVrdaccoSj0YbuW9d/00FxNEXoqIJb9B+gq1Zz9CImczGd5MCjRlagTPvY26qTOK3wCXF8
BQ8hOLM4NTbBITF7fwNJLt7Nhzet829bJBRDgSdArcBcqYWzvdKj3SduRLwyOdvhArc8nwyLITIp
OjEiHM9+ARRN2TwTX9vSUNuoVQpFiNIBFPd3lMDGMh7uYpgkXY+9PkJo5BiSSoELZzLZhJXaEQ/5
hVQ3WXfQDDuOT38RAmesBLKRRA2WtZnBRdjX6hqVaVDfN5nfPsIRksLvT+Ds78tO0TyPi0jMLhgp
fGkFvCod/09rg4u6+eL747p6P5kQ4wcfmf9en3fzxbV1EZPZElRPhUoIgS5orPhWBOM2wgvjznvI
7lt3rhSUFrTrkatRf75Nto2bHXm7cu0TGiK0uSAKBtABZT6hWinxFHg6oEoi2cg5hUCfaApwKbj+
GVerjRATUFGqgqvCBXSl6YQu8BJUkmIZqD5XdcAdiExqjbBMhWnjjl/0u9R+wweFIh4BWGgWtWKJ
avCUEcY0D2fWf/1H+gEzDKi44tIiPnqP3h1xGhuWIVs+kmP10rIIzPLV/H6aRDLAjqFzsidt6+1m
BnV0mvmhPHXHtbvEMhTz+aQ0i2glC9TxvPiPNhVHPwG2oMz3YcDrVax/QoJ2l4jGF/jTTD5rWhXS
NxOGNe49F++D/YwWyXEbm3GxPCg1NxqT1uI873xSSKkbv8yZO9xLoEXoG7RKTBT2OYlsfRrnqhnk
VGZe43mqVnN1qqMUYEulGx1vwLNRym9T9TeVOUft2v3IALAM0Mp517FdJmMaIVQP4XSYOysbPYxm
71jOWNZuEMsQTB6rUxQseoolga7cv6VhMGY4I1lf5YuhMHMmVdQocVvRHGOru/3ttB3v5X216dzQ
4S2G+VuzaXI5JOYUDwZYQGs4ByBqJhHT67rWJEMPTL8G+fmhap5oQU+RCHuJ61lrNTkuhsis+L7V
JH1oUGXy2/7Ni3IR8p35NvSm17+Jo2JjaRRCiWy7ZzSEsM0nCGpn0FEfjF1cRUdB45W8Vxc5YF//
G4WcL/IwoahXzFXTfoTrmwDL8UaxRLgG4uDjrMH1ifsONZ97i6tPUkRFh1I+Ni98bJp8uMnSyTSo
zluD80++XBizYBTQCBAgnffCIo4xKU0UCBQmMDc9zmxq5q7/LLkaij7xHS/Xrg/q32BsMyQQDTiq
aqjXlvDTCVKYJWgHTeEshUtA5Hxqyd9RmIw+Vu2U5rO4ulyiQE+P2t2XEse+28Ije+vvpHHT7YsX
b5OCTcO7sq6+rZbRmTUCk5VspMWEUpCFHCXavSu+yCBBO5C+22e3rX4ajnAR4yyX9ZT1PWZmuchx
2oPogeUS7WblSQC4IJhVubz2yLxdr6yWrxvgYrVMvmj0ndFqjlT3cONQrBR8hGokm0g8NvHAqbuv
Ji3057CjdGR0tu5etLEihW2RuqRPN+3UQsgADnviCClkSPGGnyDIcaZx9QoLQj5OMRWSEbg0n2+H
GrYjXjoBQ6p4cGBo6wKOJyWUskdxr3vjNq/rGz+HkxgkN1/rQh83Gc0B/vPccCh3VNQ423N1wyx+
DrOYqlJT/LhsBaeMfCeRYlNSh5cm/a8Fq+YdswjDrJ44j0Zt6ivNIXH3DiL/UxkZ1vUEvT6z0CBT
oDNroIfCnARyKNdJWCDRAFXoQHvDgs2Y784XEvjoHWOr3Y6nvwmJnKhCRAbjY2VkhiaHH8eMAZhx
ZBSGMQ5MUgwb3hStJZn1fR5s4L2W80a6mlIXYZmzltRC6IlA1rveAD6hYgePuDHfwd5sRL0jdnh7
crUqABWJf4fJzKzea1Hko9DhpDp97hXtqQ6H21Srt2Kdx7dFnR4qJQIvJ6+PIgF11NA9C/qLP3Wt
cDgzvvKShnq2jGcgvjO9UBKOyr7smkRF/8XPUXKntkEG2Bl3NhwMHkNYzqoS7IXhkOMbOmfaybxI
mdx0FpvZK9Qbsq6rYrgsJWaxAyUKNtkWKAeH+qdwort7PELFmzklwmRxB75+uTF+8rL/fDO8+A2S
CKIkgOHyBX0xMVoa6x1oK8mQv/VKsFMH2b4+x7wQc9JcpOB4BHkDb31wMtXuLghyywt5dMivjXFt
GMylIO0Tn/oTKnV1DJFxiEtVUnOfTHA+LQBAjpsHOgK65gmT28rFLhA6KwkEi8JEU6D9HnaUb8GQ
Uzj7VLPv1rMaCzuvbHdaUBQbSrKHjg4wqvStPsUW7HrjxhNVu1Go1RjtXi3oH6LI7jgMO+pFsO8d
oq0C38lG16Go11px6Zk1UIokr+CE2ZlhDuRrm2wHgMJrIvxUstnjE/HbTt3CuB4ubJLWboKc/NCl
wlVT8YdE27dEgCB0WJW3FbhogyDvwxIwGnTB35N0PEiRZsuNfj+IoLWJJOIcbWvXBGh6/7tSWLGP
UZfyxIsMOGx8kdNqU4Qi4fOwhfkORCQy+H/a45ZX6Vo5vs+CMqfbaKgAUhQAy9WibgUUCFAIBkLp
PvM+hOz1+jpduZGcxWK2oxrWWilSrFPvWAEy3BxaUNThWL+7HmbtlYs4YO+CdgPxfpHJtoXuTUlG
MKbGSp7Ac9kaAGmE97O3Bf+ahYLO6g7/DscmW72FaEQ7pq5hlC+gTThwWyKHpMiMnTaNN2FQAW45
VJpLle6PGnU3WVW9V9X0G75gJ4WWH7TsfFMBq9kXtAdBS061GEANsBletKltNnI5btIx+9WL+raN
M/CuY/g9e3poEwPLuzd62Pkl8DTK9XhHBhGiKoUwWmWBdktXglNqBMDsFwFclYZmF3mx72aw/0pS
47eStC7kMGE9LSowc09AR21TdChB6r8RjTExh2ZyU3146ZO0sLu48t6zOPB2A+yOYYB5UMTgQ4bL
ZgHSVB29U+HFh3532ZYugfOhJuxgnyRC84GkzwoECKtG3oij9CPQ4PFbElqYYgfrUx12eET/GNVH
P1cOU9KZooSbEzyJBmUsbQ/4zSyYXroi2AHBepunMPBSimPePspFvK1gXJmBKqp692RCbpDT1CLK
Jzind4p3B2mq317xTAIYWMezc62R/khGeWdU/T6vahc3u23WVdOmgoZbljwm8aGi9Kb09YdaUFxD
ea760Pgf2r5sOW4cWPaLGMEFJMhXkk12t/bNsvTCkGWb+77j629Cc2ZMoXmbtk+cl4mJUMxUgygU
ClVZmTYr0szBGKKTQeqjq7R9WZnXWfGQt+DaLOmNjIttDr6ZoeITdYb0FJi8h8e4Ku2BxJDSHRwG
ceWxM3a6pNnhzPZRNF/EdPRiCqEtBdpXDFzAkIlX5tol0eCa1uxIvY7h2vQ6znMU08HuDhnmzk7z
n0ap3+KJDRVh8zmjuk0i8qjH5Dbu5G+jonhzQV2lfIugbq2n97IRXRRpeqNmEIUjkW1mCZcNhv4V
fYZq64Hk3dOAKJmrw34g7NrqJkeFmOEUyQdilbtK/TqSr3GDH62rEJied0mEW9QAxfwoXw+JdkjM
+CIqNL9TTXcmo5t331kBjo8JEpIJBLdldCZg0GygSg1RNFPJ8Z/ONqY8IHeKGbMcMCqofsngBClR
VB8gOjdBKG9EWp30kS/XeC2hhNrMYLXRx6vObB+ztjwkbXY5Q3U9CrMDlAy/SmP5arbFAwnYVwy/
u7SH3EwHKXaJvur5DcCS+JX9DsD157aU3vRqPmJu6l6XjOckCfZxrN5NHYa1hsZvZWCf8HD7WpDo
vcB+xDG7bgvVj6zsYU6rai8lGOxuuvIiMeDNs24NB0wtahvPj/WY+Su4CHd7kDWzAakNjAeY8qME
zefcIj5KeJA81l6p1vpDFoGDZ7MQpa0nFQDiI3MAKEwsqiVdIsUYoodh4MWrrPNqi6Gwa0Dmuik9
8Ou+6D1ldtg2fl4AzN1JfhEVD6y2/Lpp5uNIuWSvmrnSGBylDuKz4PI4pAZ7KGiNCe8ivCFF8o31
xqOkVJWbTvSezHnt6PpwT+PBn5vCggh45SGLf5cbdt1V014r2yclRNpWKzu8y55aSX+qOrwB28Ig
dqtV7+j/Ta5Zqok7MPkQzB3wHeWezNJTPuJtH0aulEv7Mcd4FujroL1ufbeo9KC1le4lU3cD/cHb
qEc63AwICMWIHBXUAHmMEXgw0OLoRp3bgX7xYJg4PQaKw/Mo2WlQhhdyWpgXVQ2GDll20mZy1QEK
jn0zPc2GhcpGbMRfoYoq2dJY71iYeUNKC7sbg6uqwKBaD/pno4+h8joZnpIquZf21T5UuoeoqHeQ
iiltlrN3Q2ZeWmJkPZigjA2yASUoD7SvnoZA1pwyz4Z9mXO18rC+Lsm0N+v8Rz6V5SVL5LsoyfZ9
1e4NGQP+SVcdGpNckrEp7sdw9sK5Dh0zmr83ZstF3A0cUzMw7TbOv5daqO6sjmJ4NcoDm0rmDUvU
R+guAz8QsFeQer0VDX0DD5bq1C2F1jTFIGmUvQ4Il+dv+NUbl5iapaPei9FK/vdFwjvTuY5UpUDp
Un4Gas2m/XtU/zlSiJOa/mdDTCLaEEJ9fQ+QRHVjhRooHbyISHZdbTHfby1GSB+yJGyJGuGt1hYt
JKSH4LrIy/c+0zbQzat2MLqu8GcvoDuCnYEMykxT3tWg7PvEeSASlt9r7bQF4VlPZEH6h/aQZpqm
+Mg2DegRT0OGwr8BLV7IjaQaSm6m+ZhE8wMtSOoOuvI0T0EOz5Ihgxt+KSASj7HGyyID/0QQfTvv
L2tldQ3c/ApwstBUOuEvhSw6OBkK3jX+AOexC+Wao3vGm+1qH/eLk4eSCZIJqmPlGOX/7Ju0CcdB
ifGZmYWFR+ROZ5qt0+yyidjWi2GlrIBE91eM5jF8cQ7COLGgN4H3bXAF8SPdU/YKBHh3vRvtlaff
aP5t3QnCudP0Phsg1MsLmejmXkIn5sK6BxnSzwAKjtFOutVezm/c2gzVpxUKp9BKYLCyME+RR47p
jHeDS79ydErpQ4kaSljyA25/7x1PwxtQ0LngNAULcOnO+97pXEPeuIz5ETnZW/RZZRNDJKhnCHtL
JGvCbBEewZDPTZyxT54inqLphQmhVvUmAR3q+fWvHyWVYtYXJMs4s8KhpXNfaCHAeB4SC/2dueN1
cWPtciTmDmYSZbeBdrGNqsbGQtcK5qDH/2VXSDuGKE5knQAOZKnQSyK7xM2dWLvG3RVc0t2Ez6w4
pRsd58Chj8MWwH8Ncv/JPM+KFo4d61EPwTtEkKgHgmR0mKe4rW8ktvZt+sZdTvdBswx5tFv9o1Ea
Pm9891VP/7V+EafejKkhSSUmGTo5QsHiMZZwCxqSiy70rhu+1fEL7RunpF8S8pbAGaGB1qN5cf5X
rEZsAEHQ38ctB0EW4SvUXC21QSgxcvWiqOL7YKB+VZv+eTNr1UJNXtgRwgiNLXxqiusU/Ymv6i5z
y+6GuAacbJchh0Mj2tjiJ17DEXyyKYQSmpeZaTWAZPVH8IW74z1rdjixRyRgcDUDAtNOeygqZ7s4
urq1i9UKIUXLWFBZKr7qmPwgzWOzhW/f2jXhyJJ2YmmaY2VKCI6y4aekvcTF140t21qEcD7LKLWk
aQbrE2/upLv6CerS8s2wAxQE9DvdS/Y3Q3rYMHAOcPJctDuF2FfnYx5rKeYQi0vO4WUeRrSTtoej
1os3CztCkYglWY+36gDKDhB+EodesIthT538MEFX196qFa1v1q9VCUds6kBtEOvAp8rRFSjm7c7a
GeqWmN6qEbQ4QOysom8lwozDOCWDBRVgb4bE8shkJ2wQzdun8z6x6hILK4JLxDGEwU0FMXMMniH6
Y0dbWhVrw4ao32OWV8YQPqbVBRcoplKVAc82MfKveDqFFmZwKPa4d8tdnzlc+QNMs04ybwrp8SMj
3LsgBALzEhBVXDpOuA66MIiQ5lCgIugPpeocNXyLrNukfuryrVnUNf/j/ShwuKBYD6kWvpmLq0fv
+hhUImjW/s0cx1oL7JM1IRgZY6syOcGIRYWn9hWr0htWk8tSIvc5iCmsNAf5oGReF1H6MmTFNWow
tySB5AEYp6es/HLeg7ixk8+8WLoQueJeiRW9BfgkIe9q914GupuGBKrt4/68oRVX/bRqwVVZaKRt
xtNxFTKlrdn5dd9ucB5srUVwmTQIItOqgDJJ2sFRaeR27WTTpAdGKD+cXw3/tWc+mwhhyLtOHk0N
QBoVon2U7NMYtJio3WdGbQcGdWpogJ+3uBJQcAZBqwgxRTxrxDzUspqmlWgU+7FWviko0zY64laf
P543s/Zs+mRHjMVRrlQt3t9eNuqQLFP0y6jU2l1t1l9wXu+twLwrW/oDjB3HSZOukEZskSisnvzF
SoX4PI5JobYDzodc+qqkoCDjqZlyVEPZ1q3J3lgv/7+d7OTCGvfbxdkPy1bLwRHFByM4tJ+ikbQL
XO2K91+AVd0mDV/fSB0QOQygYDtFLy0smswJMb0meR2bN63LbRZvYdfWQ5r+n5UTBy3zfgpq2foY
JBwHl1Oh9+1udBsb0yXqdvt55V0Kv/llULgotEwDtWGHoW1rz2fhUCC65w8G1NOO2w/u9WtpYU3w
0lyrIlNiHz39EvVjFYCvK2AJdg00zRmUzAzP+qkYdnW33fxZS2M/rVTwz0kdRxMDLpEPRuvigAbd
xLt2+ZNxoLvojR7ZVXKsX7qr2B22cHTcN06d9ddHFpzVqjVJ0mQgp6pMG+1OhSxLIlk9ui+ZRyLZ
r9rsJg/Tm3Fu/PPnZDV8Lz64cEXSBBW9Ypyo15vIZWj0pAfy/XkTp7KoXPp6YUO4GANryjVtQpYu
Fe3N2IIZyqxeg469D1bc22ofvUpKSuw4HjyrH57BA/zQVOqugVBr3jfHKWLXURncGY2606qw8DZ+
3paHC1clnTRwEvRI8vls7v/FkRKuzJb1da9THKnC2HOkNyZJAvBQW8pxdtnVNrPE6v25+P5CZAKQ
iQCx3BW+anYeBORLN1QnCByhrueMozLtzn/QjUAozoklUdI3KMljdJFY76BcRvvdTJ5Qnt3YuI1D
I4K5wk5OGkvDLD9XkVT2nKwdtZVNUNz/5+YE+6qqyhDjFus20OGT5qnGzcmzSM7pP9/yEbvB354F
Xt+pX6YEzzDjHO0bhkynrTt7kF7wFXdD9YYCpX1+j1YNgZQUrwjI1FARezeroO+UKcMDg9W7tMMj
IJq+miNQEllpbNhaDTELW/y3LG7ipB8IGVWkopJRjnYVJ99qU9rIotbvRVSDURTGy9YUp1mTaaDg
aCoKDIpwNmAMp7zmQApQv9g1V1vCC6tZ4i9j4mBrlozDQOkAgDDomcfGzoefWX6ZGXdJikHCdmv8
eGtxunAH5/moQPgc/Qvia551ERzyGg0yV/VMqEpkDh4+G1u2eoQXC+Qhc7FlDYhNS5O/cgvF2LXz
fNXrcot+Bnq+5/1w/XBRULSYSIL1Ez7ZemzbCLiGwp9puzPi9otRJJ1jJYUH+Ax6jeBzZm29qxP8
SxGHj5ZF787/hNXNNCHZgTQXZDHiQCFIc0szshRQCRnqVYl+ZADqDKc3M38uO8AxGozD0TBQNla+
eioWZoUrX+nAXzQSLfI1IjkJ8Wf9r86daXANKhQroN30eRMZQQs01dBRKNIncPFjeGlr91ajiAnO
DDBIa7IhkmDHbd2brRyjh5AkIFZP3juqsn1fzo5JgsA7v0+rPomSAbRXUT6AGNDn5QCwgWy+Q35N
jOvW+lFNOz3bmrpfd8eFESFWNRUazAyFerCqzbvhO9vLt7rP1VvSh61y1ZoDQIiBexyECUzx41VR
BjqSZgRavo3AlKxGFagq5XR3/qutxg4+TgZNYkg7ngx5Mb3vE1S6/yn05PvEmye/A0I2sBEZfbIZ
q9Z8QgWkm1Oj6/LJpFCOJxBLLWxTTx/4w6t5Kb6OoHnM9yGYrOKysi0w526Xgtdel7igQaIK5TVQ
BAvZu4wmKAktpNBGDYBoAvh/Sp10CiFOA/x6Pbrnv+uaN+ItbGkEdUD9ZLCCsUGetQrcnObELlmN
BnxWOobWbXDSbpg5ee6N1RhmehN4RlR5FrAWevO9G60tJ+GhQHx/YKpLo+iH4Z9iioPLxaylFrcn
V2bB7elEN92xPpRe6P25bAVeA0tbQo7TqME4aRCT/ZDH45KmXK669TgPSeHX+/PbtOoVACwTcFHy
G0bwinEu85YRanmDPkP6wLM6gMKBRqV1vAuBojtvbXW3FtaEmD5rbK5Zg2vTTB/QFLFrKOLS8OG8
kdUDBvg1vBxyfKZYvKdGWo/g48KBTh9a9QqLs0mQuknbbQTctQClguoRXI9cHkBMqaQxyuJCSiUv
yOdjjLGanjQbp2itXUUWNsRMKq9pUxYx9mekaPI2B6DZwFoOFStV8lTQcG1zIK8HRMLjITUs3RAr
+NOg0kAtIUDAfR3KmVyfFKo3qHjjBk5B3Xl+u1avFAyF/mdP8Pcuq7Mh1eEUIDgjx/8IzsqDuf+N
tj7PzE5O8sKa8NZTcszSyzkFVYH1TbduJROj7hYFmjx3U7mCutQDPOoyySAqh5SAZfNGPWHdO/9b
rfj4Y4UBJZYO9YS5NEZb1qsMI/3ho9ZKxzlqtxKQ1QP3a7ViiiPFUl6Ycxt4ploAqBk7ffjaDj/P
7+BagrjYwA99qUUybGWzCagUOhZ6HF1ELE53wKbNqA6HAXinC9zfQMfMyo/zVtf9FDoGmFNSkIqL
eWmV55I+Dabl6dVdcwi+QL3Oi53KelC96lj5mzCB1TtgYU8IXjooDKK5RFUiZORNaWXFLjsQQpR9
tOt7GA7IBSjfnudCurOK/MiGnG1Fg1Xn1akJtA1YIk/Gs8BRlQdJhGjAJ2anQ+0DnnAcXQBLHWlT
N3gNF4Es8pc1/msW+6pZIGsumcFzvclNv3FFdfnNcGpHgqY6c9rLIAILBsdGJMetqZ7Ve2lhW7iX
zKmoyyFCnlnWmm1ApijM3q3yyzih+qNsRaDVzwqwFIaEUHIB0/znhcacAgpq7uDR+xn4hdtiKuvQ
6PbkRPvgG4BbemWf993V1f0yKGoYsLpua8go4EnVgU8ggCJVF2Cl2a40j/VoOeetrTbewGH17/os
4aFDmlxXQd4bQKZ7dEy/ueWEbYMNyk/qAxa2OQy/7jkLg4LnRGQuR20AtzVXZUcH/cq8BWv/hfVk
Od1uvMQUo2Ne5xfmVf3MNm7/9RuTk4tjugLCQ+KgnZImhjoHYewDNHAdyEBumsawC1A/3g194ht5
4M1pA5V4zXw00v6iUooJhDLSIVa2xhc3f4twtQFm37EYDgdGkOzA3OxdASf24GjU1XFkt4UK12Pi
YvGCJ9OOlgpGeCh2ujoUL+oT5wDhNIoYFQXOeyN5XL1dOOGBgb3WwTb0+dyYJZmNsIH0CiWTXel4
QU9PYRBvRD0eV09u7IUVfqMuwlBr1b0WKngwmWYL7lgkQOUGx//qnbywwI/rwkKYgiiiwUws5gcw
H9hjNqFqd+VA3YCGfwFjRK5tQvyaADIKlqbPthIVzLvURFGW85H9UyzldJDabzGSrX66hTH+98XC
AquK5l6eY79ue1shj332dSO08J97sjmWikSbILycTDwCMWaysBtApaUVza405mZHSvV+kJXM1gbw
BklFczNW6PVpteTT2niQQ+WyVul4387mX70vFr9GiDsq5BMZSmMoGfTSsVSgY5sXzwUo2M+vevWz
IjVGMiBDMFHkhYkyJultolleNf8Yg1e5+Rs6VHxPC69NPDZPdSDjXkqVtgZUpzOCEqMduAcxhdLX
4WWVtl4sq7uhzb5IEXkuS1xZ0uyNkYokazOCrfUQlj9EiGBKNgZ5Xs2WV0j0CvGsuski5QUzKfuc
9hdjaGCwRZmOTRo7ZUFfjAiiV00SPIxN5Wh9ddPm2l2XT7ltYUD1Op7UV4MWW93BtTgECCWgoSCn
sFDH+ezmJVifw2ZGIW9UvhqgREk5xX+0cYuubfrSiBCGGtJhuLUCShKD+nu5Md8Nlm3B49cC0dKG
EIhkI1WMMkaoG63Zw2Fxpao8ThY5lhbSkPNOvGpLAfIHopXQGxXb8QUljTk2IxRXzeJnq2OsIk7A
tEsqG5NHP87bWt2gX7bEKg04Lywy9bBVKPrgRpY2O6DFxYRV7Z43tPqYRI8DxTWsCZUu4QumA9Vi
I6H/Ipr+Bb8reChvDTuvL+qXKeFoMNlsrGjAGZXjwpOT0JbibB/P4cY+nZjRgHtBcxLag4DunVSp
J70PilnXIz8ax8cpzr6kATi5FXkDQ7RuBtVwnCOkwWIOrAxTMdcJuEh7hgH6C95ilrcA3jz8fros
+FLQ6AICBJTmKLd+PqcEJZ9UK5nlNTTcN1L4UOrtZaTLmIQuyFdzID/NhhwLpYQSTWborizP0HnH
4MrGUT4JasLvEHYOw855q9UBL4XWmPqRC28comtMmr5IunrT1ew75qEaO57itw33PLkuuWU0NYBy
pgriFd+FxYXcpHjWBUkO/b0P0A24iDjoRr7h1ZXfAt2cRK0Pg5aO5o2CtoA4oWFoePwHBtjvDKm6
h+6LNzTlhib4SSDhJkAwwdsoKJGKt2E+9XiJaxmYLbQXPbV2ZgvEbH/RVBsfj3vHifeg9QBD8M8T
8aCcjwdkEjheGoXeFF3yM4jyxtErJcWwmnpHlGljKmrVTSwL2EjIFtMThZ7JorHSaSi0peasXMrK
GEF4LWP7TB7ep0aW7QypjjeVUXdRSVaw8VlP4Tb4rhg7gzgQipjg8xFebZLWq9akmZgIPRa30III
94aDoZdnadfZo2uoeHtrzgio2p8T2QqWhTQqLptYqz8a0gpILcEmoMjQrwVdVljVG0dxbVOXi+QH
ZnEgqqaeWplikSSBVmGgoc6tDY9NmN3Fuvw9NsqH8ydwzVmX9vh5Wdhr9bSUrBIvslZ+7IzQHtrR
ruvKqcnWytYCqgLYIlS1MT9zwprfdbUexz2KCrM0Xs5WcclC4mMKe2NBW2b4ghcLCjpIIUNSHNeD
Amb+rGTP3dyNwGKa3vkvdzqew71CBVwYkzIa2HOFT4c3mFW3FWp58qusHKuD5pZ+CUXEb4PT/STe
+F152gYNntYuPqzCHDqooDkQi+wY/kwwYFAHfF7DM97kL70/7DVf+0kuVTD5Yee+bayTnysxzmBw
7l+LYsldQdexTCZ8vz9njF71/oUp4YjnmBTWiw68uXo+2AoL7XHylLrFgO/LbL6cX9eWLeFQN1rF
pnYAcrfQ6hc2lUemAEWH6ernNK09ZKWtfd7gafXj89aJBdqM1G0KcADqwnaGyY0k/CDPHBzQ4RSu
ipnyzVGurTUKLgqyXIzZcJigPHcqJuqj62pqX9M4TyBwOB3nKd8K0mv369JZhAsdNbuQKVCT89TX
QQWFHPgcJJtXoqnTtN8sH9RO3hbj6mmSK3xY4cwbdGgypQKA7M8BV+u30EIxmF+Si/hCwHYh9RHI
gRtoZCWVDTJpCkyitIv3HFpLXzFKbuVuSz5q0GzDaVejG6iddAWE9QTTYZ+tT1Lb1Q2Hu3YseTTC
+AW0HQ8t2aoAr+7iwozwQeu6D9Mix7srkb8045cpVzeuudPCHN+yhQXuuYvPWKmZoUwDmrq8lo4G
MuY3rd1whKKjH7rW48bJWw1hC2tCgptCCjkps45iyN3mgXponR5qKpFha6DV2Xx/f3R4TkLmwp7g
JGEXtKA1BFaHRUXmpwUUybMEM3W6zkywsWSJazAdvBG1cZAb63oMjMFuB+Q0JJ1vjai8p3VwXZVg
D8nz4UsPsS0wekQZGBFaDH7q7SEfI8/Mt07vxraLNLvIBHKVgCDDHxLLU9mMKdctjBFf+ZkvI2p5
srAN6QypD5/40KgAMWF84KTvW+2S1ZWAVo5iQAE3pfjs1UPCVH0E4G6eMzuoH7Np4yCuBnNVVi2F
S0ubJ2SEBbomc9qXnExudlSHODj9LwW1ia043KmaLe0B7qPil1saFM6k0mg5YwFuD9AAvU8j6hI0
myEhRh7igNx3BQNQgWYbleD1ZSp4ZYNqGjTTYrrBwiLMwWwBGH1z7IDOSS9QQd+pxoE50Im62Ibl
rDkIh+Xg4QdrlkjvUDQWBaEXsMcRVa7bkV5SbWBekGrofRfBXmX6Y2aF+g10SbfWuvqFF6aFLzzk
nNiegny9cfsMaiBsr0WjXbKvtHSnO+tq2o1QBAG0FtT2c/LYBfdz5W9EqhPGPMRFsBOiWMO71Cdj
v1YQNUGfKZYX6N3bNMZgKTTiN5BdPo9qWIKVh5ZOpwEU1eW6bKuTfrvxA/giRTfTUJrCUAq4NcCE
/Tkw66PcK6FV4/xfUZvaMnMMJ/EkDo2dnQJT5xxjsU2TyrOtc2aFbKybMUjRZaHlcWz2VB/5zLn8
wF903eCC42CLf3LtIsUsI+qjmObHaoWLVO7lrCVg6fIS5Uc0XkvhzdBsfcrVNS1sCP5ESrkLomJG
GZYZ97mJTVM04gxm7g2MHgZlOE6FcZFWI6rCzWOWzfdqtSnXvHb1LRcqXLSjjEpEAd21j9xo/iCV
5uM43d1vDOOspZsaClkKhjXBtiEmuL3VZHAq+M4HOCfwlUf1NTvIO3rB57q7+dC6IAr6nbnu1RSQ
w7gBtyegfRRBOtYAzHOqxgGQAOSYXvwrazP40t/5KuZTMIyK9x8OifBJozBCLK509E6vwNrjavv0
idjSFZdgl1zrjxtkiAiAC8rAHqEaqYpNxV5L0HBsWfDx/OIrQ4aADeTaYn9X6VgaE1yWAaEJgXc9
8GI9fZKV6gZx2ovm6jkKt4SpPzp74pHXebsIsW5FH5hTLFCtskq81NPLkMSORTAoIdVuWQfQw0yc
gMxer0p+U8fH3EwcDWrcg9HvoglYwyHCF2i/ZvH3qlVxUZRuaulurFa7anzvpgEZuLqvKXPzvvJl
2l3msUvy9tKKyCFX6ss6fWuajQLZ2gUCfC4gxwC/nGqIouAQ64oaVn4xNwCHvUWgPTOS4TouFFtr
fhjgnzofrdeCNQbyUdlHtxY3NE+DFll0BiHR0aToZ3ZSD1IoqrplqthKPtlo9u/P21o9Ypj/10Cf
gOImijifjSljING4J7gZZP04ZL0F5r9kJ7HSa4rZmaQeM7YyuAf6dF8UyQ0dh43H5fpq//sBYtck
w4ht1vS55OlSvDOGwZYmCM80z1X4/fxSzbVAhhojuII+cNDiUtsG/E8xobE/VSY4RyoNGgZ551kt
gzT3VB1oO3BMF4QSJTV3FVoDGigZxJGyDPQkRRX6UpW0OytDVZJIcncYG/zcMGXamxSWlUuayXAY
clN3qiBUxYpQtdU4Nu5MEGjv0AmtXswafyBNwmwLBKUTiKZlNXTzKcPTZYDYBlP7XdfprT2Fhp01
zT7vy8t2mu+LFJMXYFO9luJKtYHIdPRG6X3WRa85mTGhWL9PWvLcg1ov6GOvk8i+VOKbSc1uGMZt
ylR+NEBdqNLyfs7lx3LsnaJU7sPUzOx2VC6YZPpJYFxZvSSB+W4unHhsMGmd7ZOa3itpDq7S+Xrs
pwtp5DJAY38HUabGwbjNVRKMz302vlhJdRwCPXX6unTLMr2AyOoj6BRRjifRS22kgR0X8eP5XV3L
ZYFcosirIPlGUaX47MCE1MC9cl6bOHJ6PDvzHaalpj194t2GZHZ+A125EhE+meR/XxxQvOkaXEx4
Tc2+6eOV8ASmEz6Tk+q2BujL+1zcGDbxKiDPN8siKynOJ9vCeZ3lVinSGpUKJUUYZXYJ9sc53XoH
rSQ5SysaT2gXK2z0bIwgVMo7OMXhT6+n08lQ3BcoHIDLi08oELEr17KZjYrZJsCdg2EPuPPETZ8Q
7krHug8upxmNAPDcOyM6AkjTt1j110Lg0ryIUxuTtkhKhk/6T6HpVzf1N5KplcQNtkygtkC/qp7c
+4XOQMSn/U/ipl3+ia1VT6EKnltoimH8R2g6gLQvxPwg8jatAT9ns1fzuynYiKkrIRUSLSiUy+hW
4SUpeKNUoQyfYxjXz1BQInLiZNKA2xwUTuZdNE6HvznrmFVE2oRUDV2Hz25Zh/IwSzGWJMluu9O1
S8X9pwrJQJDiBRe/cdZXT8LCpPCEMUnC5THnv0vUPi47IXsCrfqvBQp71hsFHQwLYqZ5FtiW8i2f
EMJv41rzqHwdKVhzPnqlyTYKdx947HN2hZSjavIoV6Mw9A2gQDkDJWGZbUZ4zhy7brJH2R/pbRYi
AzF8UJHbubGrm28Sfe7MyZaQxRH9MqVgAG79v9hylOU5/tkEa6mIeqlr6Fq2dJK8keROT/uHRuc8
4wPcWdllrbYvZqhggNS00CLdlZTMl9C8AU3nls71WnETcMtfv0TMoltkhxaTQ3/2i8N0YHsDWh+/
C0teO1hLY8Kt1lKA53O1C30WF2hMXmooCMveED+ycbA3PvGai2NCC3hrCkY6NGqEUwUBWEyraKFP
myOvekHLcyftsuSoHc39di1oJeHjrD8EQxeYKgGp7WdznTpNXaLoqV8jmmcSyuwy0oUGlHcg3D6/
NO62oluDsVHjmBKAEcWMr+yyrusn4NdHXb9KE1B+Jpp73sRalEX3Gp1zC81rnN3Pq8llwA+TkaR+
Wue7clKfC2Pwkyh/OG9m9YQu7QhxSC0RZak0px9g49awm8feL++RE3rBoQb01Szt2msv2VvnxJDZ
0DeWuRqZlvaFXYvanuSBMaX+XIzXAdOPKs2/MzAJ243W3CA584cxAJsXyZ+nuun+wkeNRe4uvhLq
GUcTTNkWiKomdyx9TlTVHXmK1xq7bR/l95bgOJ/MCbsadpE+ZXmCqD+XbksHEGzfdvM33byJrYtK
B2VzvQUbWkkqgUeCEjM1KXgYREdqwTswQIYTlGIIL8SZHuYJSWW476Bs4IHsyLZMMJwS77cUFtey
aANDf0ThkkrGyeB8HUig0gaRFCp1wbGSHiOPYITeNmzZK11z/o5n9hbkay2gwiYMWrjxdFWs7hQK
nQtwBgL+WbvUxtjFFcdx97Ure9lvxJ2VYPDJnJC1q0UK7WIJwHgF9VaMdwfXrCdbfKJr5/STFSEj
6kY2K3JUJH78JbqtvOJB22teBCWc3CcvGF7/onp4v91pCUQ67d9AEqwEc9SUdA1YDACWTvBDnHYj
CHvrn77+H2fuq990YU34pjlItKfAkgDlhPhOvJeYW2JuBsrJGXL2xjb30VEptmpnKzn0pyUKnzic
gbINU1SV/zxfX7mrlqZEAQ8VWGuLkhjvIIwI6iiM0KS1Y3UC933tnY/w60dQxzgnik0WnkJC8Xqc
WIuWJnbun2Jn7ZTOsii4Bexce/bw6uN/9oR8JgfvF2lz2MNEYgXR8HCHIYratfzmuP1s3bQmJDQk
NQ3WIfadbtrmYM66U/5amOCUGGMmEphtTE+ymJcEt2O/ReG/itdZfjvBBaskznIiwwRF8dKdd60d
9C4XpeXdjcD+ePlvbhi/YsVLCSzUeCkDmASKaOEKNitCU2UGrNK44iP18fw/XGbc4u/dCqsnbWGR
f+lFGSBjSqjHphpwF/l3aBX64ZbP88ItwMdaJrUs5Ah3blc2c1FQwIR66GZoNdjqI/DxVlsI97Vz
tqxtiIOcpglmB6VDbSM7TJAvbsd//J63eAOU36NjGWzc7VsrEzZOK9N41OIu8Sc5cqROwupG3K8/
zweQLSvCZrE2n5W0xeO4QKwyy3E3NE+9cfe/MyIEqSFOTavrUb8I4RW1fKT9Ey3Y7ryRlQP8aYeE
yBTmMxiP2gzPfKPbAbjAii26RbLWp6DLfFb4WhIJuyYYZfRE5CuW9a4eFleS9EqzFw7kCM3Q4Qot
XYeJU4bng2x3+C1J9YgyLE3cqjtW6ERkL6n1oDyGkZMa7THtwSag6U6mNnsIMkiQHTES6Nzsrckr
dNWOLEBi0r2U35SjHNmZldptNO0UAg1O8gXgErtKq31DDHsEfKWHetYA9jmXqKjbMqlz2kaOnbFl
0Gto5SvJDHZVMN53JLg1JnA4RonybPTqq5SHflP2zK91uJreQ7jRHPrezpXg2oQOqF1CpsdO8gxp
JSam3ATUcoBUdrYS5DulzXSXTepdJccXvSbvAzIGKBvHMm/UHCyD3cgFdFSSUb2U8PWstiAXQ6a6
PWS1gMO+zibtmZblPpihdpXLALo+zuYPS5+hDVJcqEH+pk3tAVi1+w4E3GUSHzRM1Uwoi8tWfxkw
6mO06ZWM2bw3Jt2PJojOhEWvYPIuuJKGcG8mkGkPKxuceEWEr0PABzjx8XIQiOeKL83SRZR/N7t8
X84yDnXduBj0d62wBxMUi2vbYPldyVo3L+WLsisfy3666pLuSQ66XVhH8Ozxe9EFmF/Ur4DL3Bda
gSQ8goKuMd5JNbMVtXDzUHJzudiVkP/rx9oGQPa72oCMqUt7p5Jnf5qiq7qs/SRTXANtnHoobaqz
t9ws3vRZ3ynx/2PtO3scx9Gt/9AVIImKX5Xtsl25Q30RqqqrlUkqUtKvf496drfdsm9pdu4LLLCL
HUzRpBiecAJskHK4nIhwkOk9t5KbmY07mKj4jUQjY+5PJUuChOvHWON+l8uHjiIcL5qo0eXQlOYd
hftKA0VXe3warR2Nv/QTc2Uj8wAZPxEIyZhx7VHzYMC53JHsHYWVgIQaTi4PD7XNJ19Jiqd5pB9s
MG4pUb6MSvw0Sz8N5aSMYdUfkgoa7QSe62nuFKg/lcahn4e3frSdaXwvK0i6NXIw9weFpl0gW/lj
CcpfJdthOUlHYLO8WYrfclodgHSHBEs2fzHZeDQGVGwMFHcRRyWl4ncpyM/EPsKTZ592k0/JO5o/
qeLFmnyXpYXXytTj8RzNvY7/jaQMB8lidzm6iSTeZeOukr52d11uhuN9bR3k25LDnOmh0CQ3rWsX
hieueIF7fAkxHxtW6vtGurNS/As7CVCQpnhM8nAij5QeYUAHdxYgMADjGg8MUnzqbrSeB/2Omru2
PCLs8+Q6SPXJJfNXUYA98QShqrFy09TLuo/E9HgZ1HXm2G3YYCnl575qnTR/KVjmUNvJwPUYuOXW
A5yGgIAxXaHKToOHZ9QcGx5RuHCk/Fst/L52Y1iG6Q79XhR+MftN9tIxcHidmH3o1msq3wy5N3Vu
TZmjjRl+ykmHjYsuw02BfqfN3SR5VPidFBXzqSq+a4NT5P5AXuPOckDyd1GVd8badFLtJaUAZSyC
l+xko7DVOUl+34hjnO9E+8agQicPCbRFYjeuk4jpJhxjND+W0UVOGmDKPP21LYPScMX4ln4z+u9L
Gy8bIo5ygXakLTyzktYty1N8C3NKJ0+DNr+RzV1NviD9MyynNyMJ+ZAw33p7P6voGiNFGg+t4A5X
nkalgX314Hc8hEijUyrEaZT7Pr0ztLtmfigQjluenvoKpq1nsA1zFEh55JHd3vX2UTFcrdsL+Bqa
zSJlLZMjg1dJney0Aa5Z/QAHGFgbonrThHBbzABSHnDQ4AAG47Me7T+yVcy4ElahFoUwDrU2gOZ/
RShnYVXcgEeR19JSpkRYNdwmfoXL5VdY9Tcq2Fde0z9GW710MC+RYzUD20gLYWU7Py20+EV9PX+w
96qzIDO3HAgv9VuXitvZBFdRAvR9JWuA4WzYDdlPeWKjo5OOOkMj02NMbQovMvkBV+ktOqjQlDBw
K1MUKJ0isW4KhZk+y5vvIpHRa5f/AVYRXh+oZcjgcy/i53/GtBLlwGxWMP/9y0S5ixCKBdsmytdS
hD/GWWUhagdLtFKgqTUESYQues0hLeca37kvhVXAqiNsPqavm0nClcrVH8OuMhOVjKoiEjMHnybe
s1fVFWH7HHvmc7Vr/PZAl9E9yVN25fNmjfDaTltyEyyuin7TuhvEQODLW1R1AbUj3+A4KT9XhUMq
B+J90DSVododgeCpPfzX0SKQmhCTMpah5TXoq2hbjiaNhBkPsBWQ+h2j6e6/HwLwOWTfQMaABrba
Mwkco+M4gdl43SaKk3RzZE398/9tjNV+SUqNmtk05GHL5xOXObAX6kZcfa3iBp7X73msNkdVkUxo
I5x7EWVYIVThAeDKxhD+oCFD6OJsSSdcg1wAcKECxCJDel9dN+yMqqNTAh+DkJjwRs/xlvMeboGF
yvxi6kKEo4VTCT2qMoSl6ZIcwX9uAIKgS90qmfd1+9UwuYOcye/b1rHxsLP21GskgMPc8l4YHjOr
PWLUQI0HOFKNr5j9zq7lELqwD8lsOlJcf7UqwzO7NgZEwyjcVmVI9YxKQPv26yBDtA33/VRqe21g
UT11ni1gmEKhwY7HBsJNbq+r1O1lNejZvLhiTm4sNRRvkP4QKzF3dJsFHbVKV2Wqw9VuX2bvKqiy
tp55Klc9tZGPzKae0tn4M5o36XkAmAoSXOqMEyLfQndzwna9HbtQ9nA69HyKnHlDMe5IFkc1r93G
aAKNJR9y2t+oeMngqFueTKi4O1xD6F1synpcO8zwulrUbsGsuhAyl5qWWc3UFvCCwPNtPc5849wu
WdyqnAHo238GWJf0i2SAKA+pofpm3ansB+ER1RCYkMH9/GBdI3f8MdCqsCBVEPDTYbEaFj955hS2
C0dgf8StVEP/Aqvtz37uw3gptL1NZdNrkzw/AEu59uypNyW7ixUDsWffvptIx4Ajc1sAx/J4i4l3
7Xudj7QqMuikT1th4BpM8v650+tvjIz1VuSy/Nz1NwNyEWx6G+JMFzKSQ9exSp3BTh2D7jB7ijNH
+sPgmrg+AOP7B3h/i8AcBBgGwNMuRSSbvi25ia6gauLwjJZnsA1hxaufR4P+sYFyISAZq63BZrki
Rgm/+sbucV7l+qnRNacsP+BN8o/W7mys1VaY8qIeQC9c1m7xR1oYfkBG+cQt92Aybmz65bW4+FAa
AcTEWvqsF51PpG3pUEHHoc4Lj7DBofjvqnjPi4NJkQIW3Uar9fpK/mfA9WnOu7pXexMbPTVgJSl7
irFnUJurt7gLy1P7ycR+1ZnPDhSE/OSew9414JByFNlRatNdlVmOpC+GvFvyEb9+9mfDrT5aLlJc
1EUKv9RBAr2l7B8yYmVOp877NtaOcZZHzJ4e23QARoka3z6/uq4uKvrK+A+qDRB6+PP2EDpUCvsc
k23AaBwZ8WMKaas2fs5Rltnan1cvkLPBVgGIqXZCWAZUx43n1i/4CXg2Pw2AueL3o9+5TQIppy1v
nl8NlPX6asgWQLaBu+KFkgUsrBHSobUMGdA4BHoyMr5roKIkYXZcsqLa419k4lhocRfh6NquCKqQ
nERQ3IE3tdOO09566L5Lh8ZLj11ghfOddDC/D1sp27Vdp0HQwQakGWBZbZXQlDGRy7rAcSo7dmiS
/JlOEswB2xJJMdGRv49vn395dbmuLxfm94jL1jjb55QXTW6a/dLvF/6CiZtUKH53EWOu+UDC2YeS
I/ekA/PkKHk0Pfgj3mSPWzX5a3sCQA2EvdCOBsRy9aiUcgJlHAPzrrrxnioZtCz0989neu2mOg8D
VidMn8bRKnXEGQYKJTF/68kxEyDBQFUJteY9zvtGFHztUJ0PuJrTWFRzqjOlCLuMR6pKf6QJ3IZ7
Bc7Wk5Ft0UXs5fdffMizJVyW+OxDgqnbzQO6X4HB6GOyMNfkCia7khp2qL76XSy9WkKFNkh6mogK
QLu46cfyJFSUoAedvMRD9bOsoJ2lSAh+i/EgZnMv15q905XZK0y2G+MRMayhP5bUejUXFIaljR5R
63BuIF7IZzX1oDG9BB3Fl9ywnmQLtSODQ1SBy0eVo4bUqJoVza39PknqFwkMtAl2I50+m5Gd2WEy
aS4quHaodqhRT7s6sV/A1giKtLlvqncJ5UxDzIHcyZGQE1eWIBqhN18RGp/MoRJuOQpXUagrJdU9
V/odL/SoJu0eUL5wsIsPtGRC00oC5F8/cl7s0kn7WsRNOBPpe9PInlkmz9J8X0yFNwnqGiOjjqFy
8IeEy0ArIqxxK7t7sc3+q8GK/SD1i493uWsZdeMuPeWFchQ13IVm+Vuc2H4hw9tdQgho6gG1qNsZ
9r7u0r0E8HeTJP48mo5hVhFJ4P9kdHZkW8NCVPNAbUBwz4AeYI6eJJ2HYjbc26tdHLcokkHsN4UI
bwZZpqrofQ6NFd4Jxaln+pQScozxHUXCfMuY7guZGi5r+ojVluUW5Rj2Un5IqO2x3DxlCFcl++fQ
VR9114OzpeBnjjLpXbuxG3eG4y+EjBPUn+XHltulqwwdjOjpDsaSXgrfSmamYSINvk6ydxPVjmHg
6Dbo97bWPaLgkji47Rw1TrC4/KfMhduJKoIBfNQP7yj4+dCK8bOmuIVrSFQbytvUgK2ql/sMUEiQ
zAwkJP1dO/WPVK1+6HEbkly4fSvb0KYuqqC0dBi+t5DrT6RicKaWwdaUHaEhEY5zFsVpfw/JH0+y
WJB2Su59fqdcfVYAFrShBgnRVNA5/zx0CUk4drNV4FnBNn1VbslOuHxnLJrWnuVpUBVBNHmoXbgZ
QwFzIaza+zGqj+ktjaZA9ioPO8fNfRoapy5ojlKQBVsCPeq12/X8V66uPiLNhTFWLcSpjPFVEI4C
2FxUJ3AJzZ1a6k9iaG6JYv5UexSIR7nogPZeyq6dn9qop3c5f9Bo8ZpLFA1gzsKhSp+VpnuW8vEm
1flJMO2E+FZ2lb7eyqquvYjnv311i2qE0xL63UWoJvp9bfR75P8BMAU+RVDW1JsSfNfqWufjra5R
BjsBU9isCNnPhZ6Fh9fjwRyJcAGcLNqP9hfhIZa+T4KtWPoaPh2kSY0AmQ6WzCVAEgQRmltoRNY+
B5GRB8obD7B3jqa/KMPCfuNWRRvBoe5mOe9aqfh86NW0s8yKYfK+ZOEHK9QPc6Sc/q7rzNXq0PlY
qyCHFqyyywafVIrmAOqCIY8WZOGiu5t5W5t/+WPrZ/F8sFV8MyazrI4mvqcBEeWa4BSC00LRyPv8
JtgaZhVBQwmXpryv8Nib9anLpYPG1QDKEhsd/msxxflsVrGzpZWamCa0O9QuK9wa3V+Vto1DJLhc
Fc0WpfnapBbQnKZA/t0EZvDP260dbau1JURluoLgEOL5gJbpkQUiZvbE4ElU+tON9PT5Ql4D8PxC
6v1r0LWMgDQ0Y24y8W8Az8JY/Ls7ceOsr5FQktn2Ims5iFrBcKDBEGU7KVSjLeuN/2XD/+eVkFd7
sKgtdQDQE9XJdHzrIanvtMRGBc/GOz5T6Q0T7t1EVXeTme2NPDm26Gc42rQpXbxxmcqrXWrD52y0
a0x4CGJcMta97C9EIvWHEi5awstzJKLidqs8ezXJOLtU5dW2BW/KAtsOJ36RPSkAVAT1BuqIN3O0
yHaMP3Gr7isPDWU3+yKcDLbR1W27cXSubqzzH7HazcZgZdkIMAQaMujRuaRzCldzahUqHjzkW2nu
1pzXhQouNNbAdgeJlSCoT/zy+WazZ1vmE8h/6JE2Av9IHOHuuFNz7QEyWs5M8sNUcWecf/Qc6IcE
2I905B+qNP78n7KU69mu8BdpD5cYKjkKNx0l39wly5P6x5UJywwU36AXvpz7C7/mhmiJWi2AvX8I
ELzIXJbxFto1kl4IM65VIiZit3YbC9hx+HOg+oWPpgFU/OzQiNDl39gGF3far8GQWQMpAQrYui0H
Aq/eKwBAh0KmTooye1O/1ziMn99il19/Ncxqx/dtL9PBgtKrPOo+YOxoPk6DUybNjSAidrmGmqkJ
6ag2RsPCyLU7Y8GeZH1LXWh72m4jhNdO5Q940SqOnsFYerClXddZL0Zee5ZVyJCWQHutj1vv859+
fYFQp4S0or2oOPx56YOxOfY11EtD5OT7VmFfB7UIZB08nc/HWSKKi10GQjj0cC1IZK558Ohwxdk8
Qt8gkZvALIBH3zzxVzcyqJoa1LRN40KmARiUkY4x5H41CAmY37Rf6OjyxgJn1l/89LbMNy6u1+Wj
n423uuetXO9ZjUwhyMjezE4orAAWw10xIOKYst3n63f5qqxGW13mE280RKtAuuI96f3FWT3OIYO0
tJmBfdiGfF/dGCZA+6CNQW1zrbXdYbdUfafbwWjv9fnGakOj/m9lU39N6fcQqyh06IzRoiqxgiKL
TLXxIFSXN2Jjg18CM1ejrHY4iv1mNSu6GQwB0nLVJa3LbzQHOaw7oxbyQcPs7fNvtbV0q42hTGmB
NhfEbQ3woXvzriAJ4vgt5tglJ2A1sdWOUIQlyfKIi5QJT/iKp9+YpmPDRyNYDD97T3HVQ82d1M9D
/oz/8TdAIBd5xOonrO69Si4MI61+yf1ZIQheiN7MkMC9cltt4n85AL93y+pBr6FkSLoOqzqF2r5S
j5UPpdvDIm/B2mO3qc9/GUD8Obc1SL83W9hzJThwQ/0LpbwUjpXhb6KUl4W6uB5/n7Z1x6jKzSrh
UwYVfTYEEgBSYAzeyVIRjFR+M1l5n1L64/NdevVGPhtyeafPK4gJinytBn4yMSvP5JmXA1vxfxti
lc3TitdZ31EpqCY5sOyQj1vmYhcZ0uojra6QdNLJ4l8JGSaw/eYSlhm28Mfs26hsRXhby7W6RrrK
yKa5KYAjN8Dbmr8VNdtYrY1rQ1tdG7rO4ShX4j3pUXgp7b0NpHBRvn7+SbauQ211a8AHmRrmhEv3
L7g/YBN/WZcvcH+g95bbYmPEq/OyoHwGdoENgbUV6x+dWHRikBOAZBeHJEY2kHrQiJoQji/Y+MZ0
ZQc+kpvjLhv44kwtyeVSrINZxGqmOToMDVTz/hrX+mhhTCN9lI4Uln4/byr9XJ8lnBxQlAfudJ1d
tjZIBqhuYjRZCgU1a6eylEcs9har+rJ5uOx5yBf9e6TVPmkR6M5mj3mBW+f0hRYl8ItogCTOJVRI
8c4VqKs37wNAMBtf8up1Dz4y1BjhSXXBsQUyW9BYXuweE/4M7WenKqdDO1v7UWlhF2FHqi0d+Ng/
TQCY1w3diBeuPwFn469Oe1fnqlEP4CIs+hHdXbIfnDhaygV/R97o2gcFoViHgxmIkxeej1ncyzxG
4RwA1AJ4cOm5FdUXocQbgd2Vmx/OgbiHTSiAQ81t9axlY57kVC0ySNQXbiWd8pg5NA5MhXoNIMH9
0+ff8HJWQCSAjQ27QuCnjLVClOjYnM0CpJGmicMZtAOFvwMMsXHmLy9LjAI3aZw+G2Yta/Bcg0bY
XE28Cvs8dVMCZr/8/vk8fv3QP083hgD+CyuGOwWHbvV8TeUYUzZXYbqL7+vRUzwYNPnA6S46H5Y3
7FloeNDsdI1bC8YWTn2Xo+gADSJvC6B4+Qb98UvW99uYWHBryjWYW2RG4nVSeVem6Ys1pEHViI18
9pfuzOW00UWBpytWeH2pxVUKxn2qoGVcm68dn6pHu5U4GBSZ6upkujH0+c6ouZ+M/Yko075LmpOk
xSPQZ/NrPVk/UQydXIOBiMAlV07T2wLWCx6fy1M6WQcyx6/V2EYmTe57sMLc0jKOs8yjz7/e1V1o
msDLwkwVGmzLPz+LPWyd2XNTQ5pWp/0JalUwv+GhDgmvz4e5RMuqy6f5Pc7qqlTULK0IYDoBcPTL
FrEU7rAwcyeYuefFD37q8OBtVdevbn74gQL/A+r+xcUxEMQJ5gxpSBWWqnKc4l7+2JjX5dOGeZ0N
sboINXNM8jiZYFd81PZ26803I5xuXDkgvpnu/4bAzGVu/eeAqw/WlMDgkgEoo9YXPlk4iYF6V3uz
u4Cc9Ttl41K8voTEhm+UoisXACqRxLyRtcYM8BA6hp048fS4sYSXb9kyIzAeoQCCBswayjSYKRRR
UDD6F3P0vyk8X5/Nf4Za1wZntWFWTpoitNUUkibxl2TcUrK/Etb9MZ1f2czZiTLaQpBYAgZ3sUNO
CZxvF9Z7ZsMQmXmJCKi7JXB0bVaL5x8qeRb6xGveKDPaZDIYzlZH+lAS1R0m+fD5R7o2BN5fBXJD
FowM1t+ID+kszymASjl4bmX1Mc4bQL3LXikuCB2KeJDDg3OLYq4S2Gma4jaH7BY0ouhuei2f4JXu
U498tT4Wq8YkVG8XN2uYPO/piQX8pB34S/3182leQklXv2L1lpnVMNnwBs9REhU+XAG8OgQu6WsB
IVW2U73GTfeWn+7/yUV1NnlrFZjXll6iWs3zkFh16hQKeRhBM9uY27WbQzcMGX1O2CTra4wT0wYw
MvKuCosvVqi5lT/f6A/WY+wkLnuEAuBGjHoZTsEhBuIsFnz1EPevC74gEQwJH/A+msRX4tmbi6dR
BkcufizMDMLYb/9geufjrTbQTJVubAvcxKgSCJ858vEJdLhFbuLvefCq16KN8wFXe6XIoEZLVdzE
f7lpA1J+JJDepe4vl+tQgZqH4iZu4Uk75st77KdAOnTHBHwqZwvHde0ZR7YDp5Xl6wJJ+OcznuGW
NpiNjiEUtD1KpcqZ2Pyznaqnz1d5Y5y1bpxetMI2cjQJRfE4VgchvibWRvfz2lVzNhWyPBdn9yeJ
+8TqahQSYrh3u0Twh15U959P45LAhHN+PsjyrJ8NUnNMIpmAhRyCsoLXwfQCcXfJIQ/mUUZEAh5Z
4sLXr3S3TsXVQAhhEHInAqVoqNH+OXIhg9Ep59CzitsH0njaawEtJjgaAwIJ6cn7yevc8qXfiPKu
lNBQiT8bdVn0s/k2Fk/R+0Ik1O7/EtpdmrswMP0bEcq1LXI+1CpAIZKc2zXB0mYzEGynrkARftA3
LrNrZ+98kFU4WbZtnI8mhMBKYYMNuS8ZshsGuakt/fbr30uB5DRaczZ8xVbbEaE4xMnyZrE8YJJf
n4Cyw3OuOe1Bgf7Jt8apgq2+9VIOWWcW5tmQq80J0fScd4tH31QCmqtC/RN8kkGe7lqeaE4Xsx8b
p+HakTsfcLUnobaS0biDndCi8kLTUPXzAMrPTg+ooid78Y0cWVua6deeh/MxVzsSLFbDBv/8V2ne
AaPN0UCWHhS0PuUCwDKg8DbOwNYkV/uSTWohJOB/gom395ll+ENWbuSE1z8cgbYvqlyAE69u4Qmu
dCBP2AauLkzGAkBTLWJsFV0/DQkSntKYd59/uquHDUWLf424znhR0oUaZQuti3oC2rP7NsIjRs5f
Px/k+sr9HmR1BMpcths0R3FlqSQy6+bRmLaA8FvzWG15YMugX8/lIkxYf2vD2qO232kn/lspYtz6
EOf/z2qt9vmQGY1qICUMzOlOzypn5INvVjAFs6nzf1uy1e4WpIG3JtwQA3ME5sFqP6pxyzn++leB
ahjQgkid1vWHVGYlEaIAjsuWQb0vb2isbqzXlTLfsmC/x1jFVKKzJgpr3P9fYlO/Ps/v0VbHJxlI
aZkS6qZtY4CarqD8Roe7wVJdQNdnAKSFV4LoDI2D6YZRAxocJIB75Y1C+ruBii3np6tvzO/Jr9tO
SKmyOidIq/SM3DOoNjstto6wE6+0h+Dz/YLG+LVLXwVnGZqxcCdZF2LaTu6GloBbK9Nuz3rTN7gW
xcDtZuJkkLh1LD1zZUREuQQwez/7RRVJBpxxBm32pKo8LOokIp29BiIKSvJFkna8Oug1SPJ6OM25
M1a3YwNhhynq0snjDOW3mkCjoemduvxJZCBQU+P7rGqhYpeODp0eQ7c8RQOFsQjS4ZFg5WX7qaoi
eTrKHfTq2OgC3e9IachY4ndZRJn2gaqp15mQM+caJDyALBQvWbmzWq7g759UqHVYTeaI4iXtWqcf
pz21l2AoG2F/aD1q1YtE8P/Txy75TopXYQygUlcOA4ijzWUnTWKnA+hbqirAqDOwCKAakGjf1DkH
IhtOG8VrZlVfhbidJQbyH4qQHaRdtGEH82dw/qF4pw1RqWs7M54Ao+8dSXwMQjnC3Ma1NAkQW9mt
Yijoy/pRMlNfTs1o0Ct3SpODrrSBwA8Zy/wmBU/Egk0W6yWnxyLocuoNXN21/Y+lH1Wlt7360JVK
mCQvWqbf0B4I6ir3IWLqqv29mbwJuYtauXzQ0vIocXoCiTSQ40PcDDdtiUUfBweQ9hsDwClGq8Sb
4gwwftRPIVfmGFNCnax+qPv7TCgu8q8KChOtD8v6sOxlZ7IzB4xSp23HG5a/jfVNkd/3wEaQvrix
2b2RtbA5h8jrqEKzO3YmiUFLG1MYzH3ZjpHoVJepsmvmX6buPcvfhpnetawLYIgRFHP8UFV3g5Y7
E3/SBwxXf+T4Og08tSjcpO2kPBJxkpTByaWfOoRcAZ50+5hA6QXaUkrqmBzqF1CRgVC7VxknzRQ3
YHHuKxBzgcR1aJ3e9AN7kCTTp9i7Utk63RAf9RkRq9HsSPVOB+wtHdt6erKrwYfJpMew86mK5pmZ
u1P/kjFQWhqk6yoH06R08vqZsjoqsbCDqUMxuXVm8NmaUXaNVtsnLPUBlnNaIHtaS/IGJd+DiyxK
jn0DULJcvjHyYTUNNh0UdzLFE7287/ofJdZazIWrToPXiclJSe8MTImKOAn6TPMGgF/VrPUGrYTi
CX0YTX6wIFmW1M3Basq9IjoQOZa9bEWyWvoyE3shvTf1AMwSxC9hRU9zMLlR8CjjHTggDtUrxBK6
K/Pu0VRzR2vUkJWhyhKowSvltCt6OeCW3O7rtjvFYJbczGX+YupVc4jBj/EnZJLhkI1jpNgTKBZJ
wEpoZbA0i6zO7jy5ZU9WqdReDdDGEY71qUNo9YH27i28balbpNAiganRTLvbWVi6X/dNFVStcqP3
6eD0WRkqQF66VVXisHWwSKY/rT7xpLLqwcJU8kjOEgGVYSNzu7y+0c02RvAHKfJELnwygaLvWkle
n4Diek0gMLGruCYgN0KQZU9MRJVapRARK7EBYH/1E3bprTdq3DMywP677qcqAVyYV0HaJk+UpQ8M
/+IE7QAnLmtfqYHybnjnZHF2ayo1GuLFoZYtrxwrPx36typh+85mM3BhNkqsPbM9K2UvwPOfGqt+
TOTytijr3DMzor2mcI2FSYD+PA1FhCJWYAnQZe1ScwCwusMX1D01ERCM6fIPa0hupSrf8W7+apdS
GBeoZIEpnFHrVh2at75X36we0sZD3vn1NJ64zn6oavmsWvFTpmoB0GO3aCSAvgdHzkR/opGAZi0A
SDx1Ygt1Z7P8kbDSj7s2mhUSCHn2NRBdOsU8JTLufcJ1J8+xbTPcudCEYdM+qfRgynGHonxtd6Zr
LdzDueb7VJDd8kdIjRPRj97EzfdWozpOLLSI9PFIpgIXWwyxWkO9tXrpPi+zFwDMv5I8dmmeffSN
FkFo1aN1jiPZYP2p0jp1k3rz1D22bfcWZ0PvIoy5rbIRPrDpvFP6Dox5EPzTxA4h3e5VTf4ioQLp
U72xnEyJ/Ua2wPJPGsh4xVFHxydZh/5VzWEdYmDgGRdN34O3X/DpWPWpX6WQGtPto5agEytRejtT
+SR37Vuea2Eh2jtwF7+2OvfgMhxaEmS5zIrsbEUCQjDTD/jjRZQUXTT0oGhQ3vysIavjCsOEvlHe
J1DWIYBpx6zw+sEA7RzmxBopJFeiuRTUlfoGiRbVnc0ZPz+ucL0z3ev6+ok2hHmUxVIgM5ofQOEa
QmjKQLFnjD9KCVLXquomprKLhYFSZAZ1ucLWTiQpihsIVpy6jt7a8/SkFZnpwg36BS2lB5hQH7WM
QWSspfJTIacBVxkJeSJbfjux1BFpHgF0jpMzQpJFlzvmkAG5s2TndTA1VuYmQ/OIUOTrJJHR0UZI
5MjiIR5xHgYb/xC6ptNLzHEXzUg6iOkq0D5quzHIAfFv1dxjrfFYNtXOst+JXYPl9iglsz9LzQCN
MwksUGu+/x/A3kXLmIGQisMzl+d+31kezLOOogARrn6w4wFoYSmFemVOPbh7eDCIeO0KdkS2r+P7
D7dpj25SqgW1WtV+OdauDsnpCSKXPaWa04BD93mYdjXmPgvSVmUHxnJiVFYP5clMc7T01DUbdMIl
xL1I/c8GWDLMszoNFnPS0tRAzAkTKlfJ6a6v5S9Fic9TF3Iw9rTFBhx3rNioiF1Nx88GXkX6eUWS
qp9RUDHoz8FCZciy7/T40NhfquSlgp/Y5wt5vSB1Nt4q1tfGnJeoWaIfuGt2zS0DUWshbTWnbfzY
1dzy91Drpo/ZZBSmMBiqJpy5ejPfaHr93ksi3JjT9RAeDSxLVaF/vu7DgJlpzOqk/JUtkUMGUASN
lD2gjcC8brUMrvaZTBii/3u0VYoJ/ZBcUhpYGbZ+8qC50xHooe9ZOKHzmPWAGG6heK7v/d/jreon
czaNXI3RAkpgByBSEEWHDSOmS2/mJQE8m9LqeOU0LvvMoos74+CB9uJm0JPh0LAp3OkduviL9PnI
AkK3duP17ItA+Ad6UUio1/2tqbDjUqHYI1xVozbp/KptIaWmOizj32cD7ECcCdEBBVjYjsSeykG4
0pgGIk+/MPtjyBtkCAImnwfN+jozek/nkHA4yKvaKRmQTk0JGL/G7TSD4wf2Oth7HklVLxv2vV3e
kfiN4+6UKB7hOqASIGAICHsQAdkIT6EnkGBDoptAM9deptlghn4vzJNdps5so8uQ0MDmkYbHMCUT
kGq9LzoSjNkPgHSc1DLuMoTyE5N9Of5JuveUQ7ArttSdArHIevgRD+B+pKo7GQ8DV34WLa7OGcqS
ujZCvKf1TXluEZFAlKe3KXVKXirBQMfTZKAyOJU+ScZjBZ/BnEOtx+idnClB09JbvqjyIMKrE1BW
1fFds5DSmHwnQAQfmA7PKQROU0FhhBHvs6LC29HcQ0b4QZ+N23hOYSIYI+VVvGFW7ofJCqELjSff
cCqq/ODjeNcP4wlqjze5oD6JU5B1n/N23GfC+lLV2qGGY5DSZy8a70INCAChJwGdxkA3i0cILjiw
yoVrNHSLzMyt8m9qemNBLsaiwGy04MRI1ElqsWMCn1qIwC7FLjE7p4GwT9Oonk3ILqavpY1gdpbx
xxDBm7Ob1cKTx/kk/h9pV7Idqa5sf+ixFiDaKW12drrvJqwq2wVCou/5+rdx3XecJrmmTr3BHdU9
jpSQQlLEbsJw12WvWSxu1Xp0cv05i29iSAtJbfYMCUW87Ue/rXFti29kvJ0gBrkxqgeGjQWzPs+I
QqevOCQ300Ok47VWFvFDpUd2JUhuliePSRSkVpeNdlihnRRG3uRfFbTpSl92MXl+box58qxauNzo
iah5Rhrep0ZjJy1wIom8UpxdCzMrMUqx1OcCx4tCD40nKEp5dRi/xkRwv0/RH32ws/P1ZDizOmPZ
5hpY3TLgUDjinAYt3srn29EBNMTJJRv1AGXLtgrMP3B7e1D9wIKYWmwV+yqx2E8FWvndfi2Tr419
VpUUzUAykgKAgSDedQQ3qpI6lN19P/Ll4+Jk5LPjAhdIaZATtEdxj+qhWJdAp8gXXAUCciAuwN5R
3Px/BzYN/OQyM4yV0aKjonlN8VCzIx+OYxStFFr/y7gmtT9J0RRVn10kErmNeTj5w+Soivgsg3kz
PDNMN6FgGbnAY/KN/PhXHRqiA/kJzTOIhsxHlquUpRwO7VIZPARI2bDb3dY5gVM1pD9JtXLtlBav
hYAwTcgLWDh8TMLJTI5UMEkpAKWlH9O79Gq4VPcmpF1/wmPF0X3ZacMtdOugOSxv2K2+/ddc3ulc
Pgk/WztQUEoUBvCJR7SfWrjl4joDZflCeBJjNqXqmLKokRCDhyBh/7aK+EeKfI0wtNzVO4k2u2lw
ICEbCVS/D2IkvIUcIlqT0FWxrf30orwIj2sgnUVoyekkzq72ilKjgDkN8MNmFT5oyRX0d5zxEv4/
0JtzpJcJL4AH3zo7ZPHqdjLa2eW+CalQp4wAIAQd4WxUCyvL1yzlFrMYeH0A2ykgKs3JhH0qkaGr
kMXUIt0PdTxYCqd4FlZ05Zo9zdNZCv8MpM6wMqRvIUOF9ro3TFI5DURdwLpC00CJXob6b44lVRVh
pA1kGuTqvmYwEF1EoZ34Q4x3/oDTIewBWxTXunjLyxHOu+DkwSIPKLivcWDlVqTmdJeX4w30pIsH
UNlcdhG+T2/t8dL0Ybjm/cWFngC4qqsEFi3n2j+xIIKiQWWcO2N1UDrJQUZ7Xjl1ppU1+1jw2wWb
ERBZSCzMfalDdLmBUwdeJB5h7ZOqKOQHN2MsPXA67KtWhw5iGd4MEBueqqO9UV3qOsgvganumBBc
lg2/S01+qOLAheaN+/2vW1hJX37c7DKghSTjXYKOcKq2ThBDygRa5HqewD4bPJzKWDmqlgBD4D6A
qwQLOBhYzxHfQaqIoTkAhNE15FmfbsuCiUrQyCIgfeunkQ+eFAx3MRATVDSvIbxi1ap838um3TPh
vZOjLXQIrrieO2be6pBkNxM376Ud6pgPBjRisiAGsXqQtrSQXaFkK8ichS3+5ffPkmaXmgXPcbn2
oEgfkj0zjlG99gSc5vxswRgTohZiojBqnu0ELRbLhAyoQ/Rgyqdev1Ghg2LFPzonhVZLufryW4qn
qaqsoC+s6GcCphXkiXIoOICq6ou/8OS0qJs/jrvRHW7XmXNLuwGoIyQS2AzrADl+3eY8akz0YGTq
p+QtLBi0lzqLK3uuqJZTJWzlVbv0uU6jzbK+ADZAjYcp9p2oW1lG7Kq6k6Bo9v0mWoqC9rOC5QyP
pzPWBENZu5dHsJj09A4vzDJ+KvlKxl9qQ0/7BlGmFAnM3WzesiCLBoYY5ibddpeTcw4Uz8E2af11
hPXCYfkl2GyVZzzPe3hX614YNkdIlaPjAGXZlVww/ZH5Mj8d0WwlKJygIj60upfJ0G0CLmQPVee3
iqqphY28pm4nfaCUvos3WwujOkZm06Fp0FeZ4uaidJnG4pUeBw9Cb7wN0Mdv1eyo8hzHN7SFoO41
VWL3TBd+RkTQrRFyJxbtBmhO0e4XwAgbrZNV9M9MV4th49JK0buoo/ZUCqjMZwPaHT1/GANoldVl
gX5TkXqsV3OrgEEhXjj6Be01Sy4Se4wVdwjlfCdVGmqbei46qVgOlgTxS5/G8QNLIXBfRMBcaeIl
RJKu5A/VKTlym7zellxz6rJGkjAgISxrblUkOxkGmpLRoq8T/ozb4jHn4Q7iYse4M3dNKMlWqIIp
BQ0ILeFPREhuszzYRZKBnoV5lWrFHSukK9Ug3mCkv4RuuKFRe0VQ5Z/8pN1RVRwWB9d4GjzUZvnM
UppbaR+6XKx/0LHexJGiW6yIN7ESOKXB7xo84rMMZipJeJ/X6oVqQn+rMW+VtBLRCteppTPh2gyV
FkU1um1S8ktm5fv3G3XpEUEMaKBOPHIRFtmzdyaOjownvE+BV4WtBpSy+j1k4t3sgtmoy28V6K80
tmwxDzKQK6locQcbBEJduo4PfMYAlNE6i+KJwvt7B9PdeDPddksr/QME4tJbAiP9jDZb7VADSFMt
reDfDOLRDkRsIPb+IQz/zVsC0XQysSoBjp8jN9K6YpmEf/qoWmJeYZ59IdjoIkNkxiZ2vsPLenj6
/mMuJanTmLMkRcTRjCoD/oXQYDgK5sAsOWdv38dYupV+GdgsSQG8igL9AIgeZIjEwNV2+r7fDAT4
dCekUFVL3viLifb2Sm5cG9vs69VZrRtZjrBiLNtJcd1y0VkZ2dKpjyQF/CGEMAwwUr8eKIVeKaoQ
YDlOgMep0Bw7wTb0TT91I1e7+T7acq7/DDaN9+TxLlVJPwLRCXWxeEeFy4iGtlSBSTCIKxO3VAvB
OvyMNDsnE3RwtYhPZzFeRKhqGe9094FVjaBCPIl8rVV4lir2XyLO1mEOOUihhxUCpAA0vxz2/Ani
xw6Ymp7g5tzpvF74u47Ol6izhSkqY9bEEqUoCG8MvOHrwBqj1Zw1LYLzM/NzNmfrkHcchjalPLVz
8Fq362Iz2eaGh2lTR8MfGKStfr/Z5Zc0lQSlMXy/3Bk9jdzJrrTJN7XbsPuPQqSzWpRYGeMc4yYz
GdUrrgIX7iZ8p+K7BUhbYuhOuF+JQbJijamwuBuQJzESGV4Fc9gizQLAZjoFzOH+kYQweqlau0uA
hlHrtUNnKZFMKfn/Qs0+oJlKoxHUPbzMDKbd6EGZ7qoQftY4BxvfEBPU82mpWmhfwNcrzAExKs0E
8pY6d+RCkGAENB4b5PXv08G52iDGffqzZl85TWq8QwLIoABnAzdmkPChw2eHLvoMkNS0hQiKIXAn
A23bj23WrIRfmf/5F0f/Cv4RnW56QaheNVybZORvad14pqisSQ0tL+jPLzAX04DjFyGVjGDDde3U
26nKXm+UWw06QEiAqz3RD2u/sy17Em/K+yeptparpoT7NIpBGX8pCtSAMzPo7EQXjzkBKiemxzJo
gBQY79JxfIau+ssARVNDkmDqBa1vNGOIPYgad6NkDNwCODTgwSAB24QqWluw6RKDYW2ZTgWr7370
tEdPfnSbChxOMiz12yF3TfVoZhf6eOgMw43VSRbaTgNqCdoK0mDxSnayDJXZsQSTEwpeMZZ321iq
pe2KXeQB2zjYnYO+pLd2VCyuO1UC7wxPRVQJZ2dTLEUZ0KtB5At15ejdvQJcJmGwijJWDvfpD51N
JxTGAInXQXyfX3MFEitZoNPEDwCghf6upVc/I1q73+/itSiz2VOrTNCKCVSgaFBlRHN4HO+4tNav
Wj5fTwYzmzWNGEztCZS08JAaICK8g4Sf30NATyZuD8kOIXHqi26zqoi6uCY1FWVPyGahYDU7YYWQ
DyOPJFgz1qrTCDel0GEjmE4y/GANzNfGYyrFtqysFVynlHz28U7izlJ2QCvJTFKUmFh7r5DEVcKH
VNoy3S3y1mbC2lpZfBMBPY9bOy7KE7v1695DZSQgMWuhAqzb/RUavUe2iY/Bs3HI3dYNt5oFo5rG
IbAg16+GlYvh9MfPBguy8KT3p4FfPZvkloop1LcLwwv5rZb9yMjKFl/ccid/fzaZ6EWFYxqWhjeG
N6wT4bCYA831ppC1ot3iajkJNDvRyszsNfh5BhA84Vip7U8KiBSQg+j299s2UHe5Id/pQnubh/2K
EsniPvwM/SHNdZI8FUkgIWADhocUftDF7LavdPhExCthpk9x9qlMGWRW0YAKwryOraVpJ8SKge5p
cQe9dQswMN8A2AMArVBfK9wtH2Mn0WbHWBpDBb0guFXHgly4TSC9GAKM+7JiX+uKEyohfOxKQNnz
7soUgbyM1S1gLYUVGvCHLGGH1KXEUvLJNxAWoZZQZIKlxpLqiAG/ZlyB4VLI1nzXFr/EyY+eHWPA
BsADWqpwlYTzqC334GdEI8yFYJ/wfepdEhwhaEiKk7wgCMZzSl6gVIyGNVrZJh5VOG1uarWxVYq+
IXwkKwUyo0biGRyC3lJzAVTWdowAYZQKv+5lgGY46q7wOI7xf+axmVk5JN0B3ZBsOmm8FwUEn7Po
CVYn72mmrmz55dLEyW+ffVpdRfNK6mjgZaZwF9YT24BSVBj5q1xkB1kUN2ia38dl72iweWUUUJnv
Z2/xTnY6e7PvpEq8Grs8QNPzMGnVkU1yH97rUKGVvdrvfsK4fiXghN2Y753TgLMcG8MVXJdG7T8+
5Gw/+ZDjbfhnrOylnHcabHZgNokZjaYO6S4pBog0fg0i0WqHHyjzr13bpnn6bljTLznJPFndljzM
UF4/V2v9o6LWUpI9HdnstOgTXBLbApJLPbqFriSGG1EfN7lmHuMsuAKu+K3qyU3DAapq4SWw8hGn
dXk22s/i4ZzaiPZup1aTlMrvvgxcdOlV6fausR+s0FHXmGfq0tl4WqycZuNkdkNCDSUlxkS7rQ+a
XfhNft/gJt84ZnGLfo1Vkw2JbV05Gu1Gc5TjdGutLyLNjnxxA1oAfez24FJsYAUnb6g38WNuwO4w
Y4s8gwrzCO9KT8cLLARXx8rDnXgjX0QvsRveSm/NPgHlFTvh70pbnyXYGcyJywOX9R5lOwzd1qUf
ERLO9x9q6aA6nbfpO57MG9G6wEhw3fAUfqWiWF3l+1K8m0SQTSHZfB9r8QlxWoWcnftZaEgDsLVT
9WBwTbSsdQWSPlN9BI4j8AZdibe8Jv4ptM6xaP2Q/YcyzKPuXmDVviat//2QPu4L5+v8M8bsC8kC
ZXkGOw+IVQc+2CDH6kfuxUcA9GA/hQt34kCzetc/ZFDNBjpvNTsvJsvPYvLHlJ98P2lslYaHuGh8
WMf+hsGgdP1nyXL5NDqJNjsLIqELxprjDfifaP9R1vzDaMs55HNuZweBGg6pWMDkwavB4bE4yTaa
Co90jRRbICjdalR2mgRgXlZUr0aLol7JOFZvxm++/8hL6g+nhe2PV9fJJEedkIDGgvuqpqDLXD7X
BSBxkzh6pcKGCmQXHcy2SexltUKxGnp2aohCEIXSRHufKs/tHVMtel2CiQR2zGZ6ZwC3fVH2Pr1d
e38vn/uwUZ3EClVdmddihEgMk1bArUnYNy6uF4D/0Q9RHYJak7BaWly6Dhon4WaJSOKRKDMV0BkB
3j7lHfrEljSu7Nbl2TwJMlu/UicLWj2d9opPPPm9uYfwSXhPLktX8RL0sXoQmeAfsl2bzOnldJYl
TuLOVjLntC7GNgo8aMPfpEz+yRmMy2LcBZriOGTMC1q2NtbF+8ZJzNnNRmjQfg3jjxbaJOEBtIw1
XP1uok2ii2tDXPt+s4U6kCxgAoOHdThA9astQSgatRzbtiy332/H5Ug6KIcQClLPtKWo1Iu0Yjzx
4QthiZz4kLKyAhJ634f5Lxvgnzjz44MatUzSChOoXLSo59PBRpfC1j7q+WL9B7C7lYF9ZN+TNIMK
FWTJsxqrQmDbsDwk9cQJWJm9xUNR+RzVbJ/F/dBjz0M8uKzveONJfFVrdDFtn0SYbbIkShMiMKSs
STVWcZMdmmWOfOSXPcSlpbXnwtp4ZltLqPPRpDWOJAb9Hc24UKv7lXWweJE+Gc/02U4+SwEmCwc/
TPDireolO+YrVucoHl5eK/eV/5KePr/NbA/VrRJmfYCXTwPVHRXIolcZO3fiBbW6jf0EdShC0Uha
Q/YtX8xOhjjdEk+GqBmCnkcFWlfFsNF8umnlD6dHXYJNd3NcL+5Of+88H34OdMqXJ/FaOQ9SKUE8
AokEe1Dou1KVN3HSvIVBdIhSaYWVsHxxORng7OYJZyEahhSr/vfjC3iC/+CB1hPh9JG+Gdu8wtTK
fVhrepz4WZv53VAfzATgGAYCiKzffb80V9b+vMqEN88ApzVMYyZc6SMIxMqq3+nyKfLPl/ooPZ18
qQYLP2VKMYmWGdeGn2zo9QiMqQwVfijjbIwbsjKm5WoNpCOhPgZtMgBAvq4NA+aFchDg3QqR/MaS
BPT6OiDmTbM8mJKqOWZaeLFhOFU47lH6tdRa3Od5fqxG7TIk49vY9w9tbvi1yXt4HVYvBQGAOUrb
O1RvcVcrdWfUYXMnRkeqZ6tNxMUJO/n5s6VNYAGSilOb5PyZ/yfH7vLKPok3W9ki64K84XgANDvD
n7BuEXzsdL87rsMRF8+nz1Bz1cEygt4VND4MLx3f5PIpL7ymfv9+Ra8Nx5i9p9pK6ZORIsY0fSo4
kb836h9VSBbfTifjmR2FcNpsRfQP/u41szZ5s1ORCvCt7+Gq6WnaU8qOCpqo2krReW3rGLOzEFJF
eUkCdEOoENoiB01NiLMDUJ2pq5nl49j0l1kvwkonVu7bRvKESoS/PdsaIoVhIM+aC/gLX9MxQGO/
jpk99u1gy2qm2p3YtltRhFJJLdGfpRa5Zgx9ES2LVySx1qZp+veTfBMINOzSRDA98BvhTwnlA2K1
0cpxsBZkds7KKnQajBwpBuLelhGjpBNcRKFmr6zltTCzTKYOiSiRJPwt+AiEJAUhHkIcTuTodutW
wrG02Iet5ErctXU9S0EiHfJOmSrrvSd5+qbwhRQOl52ToRbBcncl2uIhdLKLZgkogo5BiVyc+vwp
PYCFOjqpE7qAoONh/iSCAfcHr+LF+8NnTHNW7SOGANdWiosSmEW+YAUP4ksDU2QxucLsev013gNW
VIFguVm7Kp1FBhZRh+Csil4n1N+12TYODVrBSdXMfVF4rESIwtxLBbeYSSxpTfD9HE83izXbzpSH
dd0YQebLJQh4KaA2FBR/8N4hn4BygyUVcF9Y892aPteX68ss6GwDAnM7DJICM13QeTG85ya75/EF
SZ+a/FnIfrB+7b1wtn5mAWebkYt6YdZZkPsVXPbK8b6JvJUVerYfZhFm+zAWxoAWTM1B3upcui/s
ftNfm/6IRri5coWfttZ89gxVkSeDdggsz4GCcVuqI57BuW/mKf5X2IYwWfEejeApL0ubp6uQmaXv
BVsH2F6DlSPqc/gCONEwujIH7Gy9R8FaxWJUMniE192vpNQfwjBMrEapnjqdvWdJcU/C4JbHkIwp
BO0uVKC+0xYq+lmicjNpFFijDvhpUfjff4OzSzE+AQjOBKB/Atrl3Lh+SupNJIz4yCz0FMOJzcaK
pMEbh3+b2qdAKgHrUdN1eF3Mlm+cA0Mdi1i+o34/JtF+bM1jUD5+P5rzW8oUBewCVQftBNqssyzA
CSkEqkP5nhyBct0YV7XVeQJ88NYhk2eHCNhWEOmFL5qJiNDt+3og0lJO4OBNcvjqMnDIFbtMM7uE
itj3Q1pYuJMqPeS6wU6VxLmgAdcjg3QZwnAIvRQx+sIRLAT0g1kzSzKOcM/5Pt75W3ca12fAeXUl
rkgVKrGCRLpLqK3Yab6JYH4F597GJzvUcq0cAFSo8wj/fot+CTy7YQ6jqOo9RQbXwkex2UTo+0EQ
tsCSKUxcmIZVY+QPSvEsKaBKBblyGVaNwG7M7pkkGTJD7tLcT9WY+irX3/Q4vhM7yBUxHbo0qFmX
biQGWwppNJbuEuEH/hMPbyOfs8EOQJxgEDTjlLlmfjeZpwfpXudQb0p3rXYzBiUq0HwTylD4ku+U
4S7pGbQQDDc3jxAWtRNYWI8vOn3u2G5SeBAjydLit7C5EYFWiYvrumR2bN5ncIIfrwtRdbugh2F4
b/XGk1DfRepd27/K41WuPVbVpdQTCPuAYSiSXQ2XkKZ7z1MVUlwcwnkX+E+SBuJcmmbFIBgXUGeV
1T2lwcYUONLS3UBetKDzxtK8LiBHKAybEJJ1vfBLyFq7bkq7LDRLkHcNvU3UwRYUaGHBbvmQaBB4
1GsdXP8GjPdW78DervyRwYazfc+7zE7hvNKHmWUMT6Vw2/aQ91Oh+1M1bgq1UzhrW4l6W6XUiulg
1fQhLy/6BhU9OD9yaL7JaPd10ZNCQrs2pAu5iK06va57DXq616LyqECLUJArK9bxPdLLaHyUChWM
0idhfOXBC3QEYf+Su7zTnaiH+OMI47bxhWg7oGahwpvaoXKXMM0RTRmTLjhVPtoVfWtavKP0A4wa
/KQ9VGLtlOElBavQTI/18AAP+KwH0+eHbFw3an4Y68chahyh2ptV7Orqu5g9CokIwD0UL+tJhe/G
TNFQAykoVDpfyX+VlB2k5Jl3ipWwwiL0R0k49pUflA9hB+P7EZYiELAb2TOhjSPLxGFd7TQdt0z1
hUmJVUFBsagyR0aLk463HVotMX/rhn1XJFYM61PAHgXyKPXQ8gCHVxeLZzF5oGoHPcDnCgAbsbjM
jAPNDHzOjdlmDk9empo4nLgcSl94rjhqdJBM5lbao941qJdE+4ADTTs6WaI6ak3cVn1MhA524huI
nW3E/IlnOerM5c+qvRRKiK91cOS2zPaQGB08MRv1RiQgPQ4c4iUwPvcDsG66jgiQiqJWTptdGIXX
fdZRR0zvG+lY0LuihRXLGFiw8LHjhrua0fhqn9vQ77wpRNiCNlCIbwpPGnCPQMOvqCwGwAWPuKWH
NbV7ktglRERUedO2klsrHmlkLxUBK61RWIMpCw1vdPVBVUc3bEV70udgjYAD8b6EzlkVoLMcF75Y
QWcLMmUwHq4sJXhvxtSWx8wa0vsyB61KaLwmuJV4aPfhw9DmmwAmpUD7WIOGB1OHj5P+ipr3uHwn
0jV8Gq0Yl7Yog6JWI9kNuckNXCHb23641fpnaXweeWfDC8oalFeYJTUwwBrTXRy01mAcixq7AKoI
MYXAhcHtgYQXjVBD7+kd7G2I2JjbIYXDZMQ3YwRmIuxHiSD5LIG+QB2jJpX05hPRokeB53vo/G1F
Sn7Q4i4SQQJLiGtOdFS5t8hoXmWQ1XHC4m7AzXPU6VaXBOS3/hin6U4m49EkaJqAP2iVwlNtgNWq
KQDypwPwutVlmD33tbpTB5QMyklbpYWAZtHgL0f1fTnG4LjC6Sp8G8foSdQCC+4l13guO1ItvJtK
fgg1mKIUKPIGlWm1jWLX0C8rAPbtxwYRO6j+VhBjqRIJzfjCUhNo9WqVK4kZ7BDi7Cgrhxh2SV0M
PYm6OlRRbxOxdUfeHKSq8vJCsLtSskhz0LKbwgArBo2F5NLgzM4r5sEQ+WgaT6L+iCveBe1MJ9JE
Pw+gN9fsKZNehUTb5flrH2k+Xt0uoaLbQ9ol7w4auzf7X5luurHZQg2S+kxoNlWNZQ5QmN02x2yC
Mf+oxeym60ebpSL4CFC2Cka7SF8zGO41sBmiOqRV92mUeGX31leSr8TPXXMpDNFeLnAi46jKlcbN
mhrrPPKKGKh3OJoSgYLMht2Xo4UmxWhTlpKTT1pGA5J2WKpuoqVeDfG6EJKrsG8Ts8tGaK2wi+xE
ulb1dxy5VmoeIRkXxW95mVtj/hJqwr4f7nUW74Sgh5teZDznJnU0qJsFg/kzqh8B4IK4nGDuuvg6
kTrgNTj91bPepppypXH9Oh5knKwgSYsdRDNV4mVVv2WS6MPOlnlFUG8hANpaijiWTpx1+0pX32oi
OTpI+06D+7CW1fKWaLFkCy0druWh+9mnKXYRhHw4rko4sK7CIt6OOjC2evZz4OmBVXlj86B/1sfy
0KjKvgyRQMHkva0H8WD048UYyTdQMdxVuehKUXVtBskLZ9qO68UeFlHYbkh2RsEu6r59Y1EgY5lD
FQHOhRTSitmkqtuCDlgXN2MXXGp1eBkKAFFU6c9SkJ8qllhGjVzVSTF1aiZcqFkPxVNYpoLs7ahN
+EA65KamTTpkQUjSMboTm+CaFq1qBYpxbEewc22WABmEKTVehYBdGXhuW/EIxd523MS083RBuuhD
thWLaBvXvduFkdsCwGlUdKvVioufY7dy9ibow7UCTVGJd+lNOdRbKcwKzE8a2aMWXDVC8zqQVnFk
nH5yYQR+Vg3yRsvzLfbwEy00ZlOCTxr3l/qg3xQjREWBtm/NXtjjgQ7lwxpK/l0n904XNbsE8MXI
MgBehQ8zJOgZbpV1W+t+VCu7Ia2dOBCuRC29hOtJejnItWRzTXiOypjbQGsCXQNI54CzuyHwHlbV
yE+zdPTCIHGL0HyXpOwG4lDsEHbVQ0STyOnUdqsIpt2xyIMm2BbTtmESanusvJbC9tDTtoJmsuhV
baTbUQAxsq7VrIhqdtnSS4nGuxbiVQrlOyWKHaYIbpCD0WmG5jYrsBgVOOwqcBCGWDvZqHp6SRMC
5VLZGxmxgHfc1lWJG1Y6gr8vWTx9accB/oXQ1k0fzfghlyWrgH4uL34NAr8I420P0BKBoBjK6hCX
tgfIuOrAU4DQUBAKsUdRskqOFRsj+3UHE8eCHFd2Zrat3Y/mbVBWTqqCczJ2cme1DHbG+PQVfOgU
XB2NX/gSNtE1iF/Ac3UQnKzcj9CQ1NhdwH/RScm5uoyg2WoYNyhNdqritWHmSXXijTWBinJlF/CB
6NL2kkc3icweguxRa/e6WT/w6AHK6JeYH+g97PNM2bBKdMPhNTTN7Ri0boNKnh5dmh2xYjJ4AWk2
ElSv5dRRxedsuMg6Fev+V9ThhweyJ+K2nVXw7eC6pRTAuAry5f+IKq5COCvx3po8hsMqh/5sE1n/
UzM5wesMD+0hv6IJIL3qDx7TSb/Si6R//1w2QMrWDANSA9qZPQskI4NGS/EjdAqhJVzhMzScG/k1
5Wv1g4XqCyIZQMVCiGUyk//6vIQxJK/LHJE0QXnqzPgm7ZKVp95UXpk/f6BTY2hgcEnGmctBE0IE
zqTIl1HQQqNM9hIdNUKwSCpIaofJ0/cPy4VKA+g3/0SbOxxAalZT017M/cZgDxFJdm2dOroZ4Ore
330faulpLoM1DDV5qEnhefd17mraaOaI54k/Stkxmbw2SlLtS7NZwcuvxZmVANo0g8RXSpifaq9d
rULr86eKK8NfDEaVYQimoAoA/6Wvg2mqGjBRPIz9qABPX7qKlQ7p6Mf3QZZWG+bpnyCzGdPkvulD
qL/61bhJhhjPoHGljrEWYTZXUTiEZtebAS4xxAlZ9RqOa45tayGmfz9pUfRBwZNaDphfx+1VJqIR
NqWt7yfqnMiD8sjpTM325QgempTqDUffVfI0G2XtI7sPgTWLNvKG+5AeuIhWko48zf58o8oQ+FEI
NGfAvJo28snA1CpJipSMKoiGnQurHJTSg0P7M71lGwbL7tKFQu+TCmJweiGodrYPV0Fn565u07Ch
/4NioYwi6keH6+QnSFpI9ZD3mFuPb3F1gCqpdGseZXuiAkLw8bncF/eaQy9qq3bNXX/ZbNdr/OfI
n+lXAKiKCj/8z86quIkq0+ntiF/hwFsOLxrYupUb/WKyQOpu1+EQ5xTPWcDZkpLFIg/KYWC+fhv4
+us0XGkDqQw0bdI9FCTsGKiPBBDSNdTW4jojKPchhRH13AuwNotaq9Vs0tWF++ArqjYcnpQ1SMSC
Xz9Ub21oc/9fm8xiuKdBZ8OtuqEjkHNmfgPV/QIKhoLgrOyfpbUM+LkCZwwRnJYz9GJfJEwUsUlB
VQTWr7rG5epDMZg+Q7B1paS4UIOHOxd8OFDaxh3AnCcdvTbTWNa5X6klsVmHZxHcunex3EW4IkFl
UG6flZRdhmVaruS7j7w837SnsWdzqZiFnseBybFWNb8Dbkixs118BxYounCCqx36X8TmO9kZvGbL
vDWnsKWzCYVcOBVNWQNl8a85g7a0KBTg1XxmxDu07jcaWK9KqKycTkt3iNMwU/n6JC+UUNlCsx6t
VDCPC4sbhZU1qBLGMNLoJYflfCXe2rBmTU2pZzSuBwWe8ck+5GB2g8MYraH7F2vgJ6Oac6uLCOVA
NYkSX74uD90OyvYQqLnF29rhP9Apkga0+f7E53ZxvX5+tPnmwKO4NocGs4mqyEbaaFs8vpzSX9sW
q+ObNunJVwvLvhGTiVo7HSijwx1Uw7QrkJZdGN+6tS865YUQu+3z32x+3DdxkuEueOZ2TtWAieAZ
IHGBRl5uUX6AbE5sJQfJxvGFzubKab24OsEf/vBgM8+g0irrq5bXkLquWb+JKoCScrVwNRqh1dii
6kfAX/5+iNOuPtv1JxFnM5uLSZVGmsr9JNqi+GGVMHz5PoK8PCgoD2gEF7YzmG2V9X1UdRqSms42
gQKNSyJB+ESJ4CjTJYIniViimooVS+RDJZh3aYcy8JCQu0ao/Bh1+sas7W4s3bZMnCFrHCWW3nqh
h+J+WbvMLKwgqF/zusJbSiSHrFA3Q66t3DiXmugGxIskcD5FGRJqswRV1VBD7vuAw22c/RgP4JHZ
hhMeoA8OxQrm8Ys1B+RzjvB0up1EnOWqPqI93G8AAEQ95Vq9Va8Uv94a7xxSBpCucMz76XTtXdRX
mbe65ZYXxudwZ4lLDsNApCWGK/r80DraL9yCXerrL9LO3Kmwo12VM5oOt/Ol+E/EOSpMGVANIA1s
r7QLEX08ybAmwl7lYK89VLf03xMFvk7vHCHWj3AeVwcceAJrLUH8UUCHtd1+v/jPAbGzIPP9VUB2
S2kwjcMORa/betPbEFu0fwN2pKuVaGtTOLs/MCXIa7lFngRQ1BkAUUDVpd/obv0LBsaOAWGeNaO2
M0wzxgf/Zw3bAjDLM29fVkBXRamwRhW/3ebHCMgSyF1cRTuyNpNLYzuNNL3XT86AJhGjMhf+l7Yr
240bB7ZfJED78qq1F7eX2I49eRGyat83Sl9/DzvJWKZ1m07mXgwwwMxgUk2qWCxWnTpn+HkHaFfd
I3kygUYSffAzPqIyxAPo0D+Pdce1Pea8J3GYlpKFO9XKF2hGScZ905NjrdcPKUm+X/5wW4dtbYs5
6fMc9wkShSJo1DmoIDVmdhKHQ/PtgBnzpZgD3XaFACZD+MYUpTd5g5aDLOX7XO29uo1725yU7xZ0
gzDg3HtjDgnsLHJFsfySEHmn0n6KqbfoA3T4G4F+1oD2STkCOWSEWc/71rRGcGHvWapd1JL0kjQ4
NRmmu3E2DXRD0duKluQ4xJovCPkRPaQI8T//vpjxx7YhnKO0lbetvojGVDGyMUdPrYW35ePzglp1
A/Epa5q8y999M7HRAGQBnTcqZyYLZ1laKWrmGR+eSjl31wPakgh7xNb3g78gxyhuykdw+ZXE4eXb
mw+2tWnW5zpdyKGGgkw4lw+A1KDbmC3otanataRl94Mo+s00Cuhmy9BIVapnlN88YTaepLkHlREA
LRDCg0wgZ0e2Asr6ZzFuqqYzSD+hUwx2/B4J17hL9lBnAQCPG7q2Dt2LJUukv2QVUMzUHGYjxIHA
tTrakqsdK+h9FGBzt2W/8uPGrk+8ZzLPJuNWuT6E2QAhtKCL7gZxdEqDR5m+FbbWq2IunKGIBKi6
Y1WzKrpFIe7RmT80EjhFBJ6q6WZKtLbFXDdzZApFpp69F29+B5wHYMy9Cd3xTCSFYndOHF5isrmD
QE2qIMcW3wqmmFlUaUIKmxJUlyxAmYTy6rILbu7giwUWUGRUo6XVIyyI8bOgLSDzzFwy5E487S4b
2loKeHIlSuWvqxL72jdLtNZCA/NnMxAlhvZZqVXeadq6NNcm6E9Y+bgImd44LPCgmDFB4lCupciL
Tgp6//v4g+K1p4oDu97avLVBGldXBsdqnuRMwmBknX1QixwjtRiva9MrKFn7l3dvCztnQoobGwc4
Ifh/mQt6wOAF8IolzpIn+UC2BKgd7DFOBQgJ4F6XjW1dB2tbTLBMVdLFagzJsLk+xtMSkDxxC8jv
XbZCYxt77a2tMLGvMQQzk0asKK3QTrY0L03/icyPclzZeqg6qgg9H4nXVaE//X83imra6y8WJ5kJ
pcuiCOpJuyr7YwNamdiwUJRO/EkydqpRuZeXuVkWfVmnwvKoiH2d5mE1Ik0VxaNS6F44QHVwkYA+
q57mvPtiCqbwgNm/yYlIBFwYHsQTlNfApj1z/HXzkbX+LUy8zMJWrZqspl40Auzh6I72hRzDvQEm
wtkNfeTrLuWm7b6UyHV4O8HbfCaCjq2etiPEKZGwF59HAGU+03K5uVdEjBMLn4gHGO70DQiXypls
9QPnO9C1Xfr0THQgadrqpYFPrwbRB+Jqu+wU7oo9akUB/+pT6J92yRoTGkRLquZ0BOt92mrXadV9
UNXcgM5v8bEq4GNNXaB9Ozw0i4hCbjR/SgxlQL+YPM8QoUJS/KPW8iddTJ4qIifuInVuoWHapFen
W0CY7jp53EEJ4KBYYSCago+7AUiLxk2T5pO+5A/mmAJxUxSWo4Sgvu5S/boXc87dAX2SrVVKYAuH
9ABSOha4bYZKIs05BLjLHD1teRYlJzVEiMvNqP9LxmJXqHCIXbcjeftAMCSeVPNTEikALjafGzn6
bmSLV4TAiwBLidTaIyMJsrR3VPlmArWQpdcQ/QREOB53pB2/WMNiywAVdaV1kjvxpFTljZjGj5kl
OHLc4X+z3Awd9niJvEWuMM1Q+HLVwrEagCNlEAFMX0ftOSr6G2AO/Knqr+Z0DsQiCXJhdiFNvFOS
7z0EmNpGsTH5g5b4N+jfukP7PIqaMzbtrqsfhhkQtkYOivamI4AB9t/m4pH047VlhiCDsqAETZx6
uinC0TFArU9Sw5HBjdLG1yqABpm57Nr5NFvKg4lxoCEVf4xicYjGoxLPB6u5UZcJgFf1Nhmmg6Ui
HQbycIQsWjdbgRJNnoUXChWD1o34QIQScpKJ3eeLrZa5KzSNS420hgqsuH7IRmg8ggx3Ub6pTXNM
xsIh80dAwG0d3qFGX/tYOTTdA2Dv7tBM3tzopxEk3Qo4Cg3yoDQxRjGV+6hQMkeKFneQ8C/l9pgp
T6WYt7ahp/tsBAZvjgUPapouaLUAE9LcJgL1oDU+UYoZYE2h0ivlj5NW/ciSyhmTOqikHuqjJIjQ
4AZPP+IhxqsIMESiU2Ozxji6yVoRApCqJ/f4czHT1EyCMxfAKyyjbWJzoV7h6qTcm3W6q7rithEA
v25Braohkk29b8bglYW+V0VRoYmxaw0oeBLidl0TgP5CLIeDvByX4Q7jkzdh/VUzRKBY4j0QcF4F
odEWgFIi67YBVV0L8LhC/Lh0iYMNCQz1n9pAe3HsgQ39nsF38+gjKfvTUld4YKZ4PoSyPegDCJbB
lwbmqa640WT5ZjQEx+p1u6Ygieg7VNX2gP16CbmRdOKACfA5gUq4Eg63bZw7SdHsUh0KdDoEbOTb
olU8qZZ9XBdO3GU34twAc7hA9AMA6Ins9Xk5Jmb8oI8tnjFKoEEvXKsHe2jlq3h67q1qH+mfBy3a
9cRwLWkEWzoAy9YYAOAOCCSBVhywx6URAtL5I4yvIWFzTFsUnwHSbML0RpCUg6Y+SXl/qBWQb1fj
PxnwogpBvXYoIJR3RSWqaxlDW2XuDyD+kYCdrnXDbVHCHJovkGxFYwDsSeHTDAL7XpnsOeldwGnt
ywF/KwKblmTpsoYeHSY9Xl/1ioJqV4/sDby0+qkG9WoCgazLJt4KnaHMAEmLf+Mfc6dEA/poUVjR
oqXoTAfTSa8GG9rrGOBvHMHp8bqKAuEaCG0UMaFD5Jc71c5uS/CyDrv5mPF4iTaf2OsfxFw7aqaX
Y0dwwavB9LG+im8hWbnYGVpampc8RKikPgw3mCfhJPebGSNmRyCdpaOSz+Y4EHEeVKsI00AdkTJa
WH+MCviQcApwm207jAIohkQbFG9aFAJRkxpXq3nutWeRbf4g0HYCdtpfdhmEqj3rhFU6mQu1P1de
XFRsIpf36NxaLGaHMDlkIEyabxr+GEOQ0gVpTCMa13XW7XOrjIB1hSbjZffafHKauqoa+OvMSfLa
hcuyGpZBa1IUTEQn2iFbA40xio6gsHG6m/qx4FfCNxdnmIAc6ajG6+w7Y5z0epTBMgAHCg/Vp+Su
vElNO9zXx8YFdZ3Totuucrd0q2uCbsm/VpkXhxSTpE5HM8WdUDfQWYyQKWSh7LR6vScFmNanVvUu
b+7W221tknl+FP3cq6mOhQ4l1CGtDxGI4kPrC/S0Oa+pcz+STQVfLBnsm0ODcIXUdg04XjB9sQd2
TbBnSfs6NtaEm2Sp3KzUUPLTCiNAQ+yp6TsgGNSW+HKHGZWh6feGUH/OJmI6ozoKXtzXs9uZUPZY
BCR5nfJdwUC+UIfX3SLu5AlkR93ymM5pg+haYgzSBN64bgEkM/fgcvQTcQGKcPqhJmVqk1gAIjf6
lk/VP5pgAveKQzwUBWe3Nz+wqQFUoKG/iJvntSe3i4kJM6jC+jKZA9Lfj/nih5mr4xfJvOcrzxYT
lMOWKB1JIOOHeYwAXKn7RNYCq5GOGAs9AkPDOaWb5l7uGZazb0omeKqaQE63lD4ZfXiDA20Dlnml
VvGujGdOJWDrEbW+1piiWtTHdAbMAFGGdi1qSRDFO6PVbWs5mLOF7JtLP8e7R+kbYFXkwP22LKMg
FsHoUyZLepdEnwQncbJ9t68/Dcf5w+WTyVsh4yuLnMpqCel03+hIEJfCl3yIr0vMXkpVDHz/4PVx
zBs32ypGrHeV8Zl5KEeo4yAaYHrCibLjNH8S5dmJpFsxu+vD20zmHIjNssDaIg3Eq22tJRAU5jJ1
GxTDVZocuJYHemSHEoRarsV5q/G+Ig2HK3NQcpjbOcShwFwThrWGu0krON9ts0a1XhI9KSsbYlNM
uFQmAyf7vkY5O/YB8V5uidf4fLXFzWbj2hpzZ+hFYQLRDb/s/eQzIPI72q+lggoF2AF4Cc5mA2Ft
jbkuSrkdNQVTXQBljGdZn1YLqI6A6mcPzb7yp12DES3O1cFzErZLnGtGa0YEkpJEtR7qcNqPUvYt
NrSD2EdPRaqDC1ISf4QkvVWi6rYAkdMAkPkkhXeXjyR1xjdX2EuMY7vHs1SNpaktSHkgHu6MeHqB
q9+61stw998MMcFGCUt5GibQ50GXytEX86sCKqAp/3OaNyTuq89pMjEmmvpUr0Iog4l3iw80z1Fw
lA+qbdqSpx5Bacz7kPR3X9pAJr5EyyLlaUYMfwQnAegIKeGM5QztrtpTxb2m5Owj73SYTHiRFZlo
qoXTod2bd1R/GYoQ7U9o5HsU/jazqZWDMOFlrIReTDuU3ltJ9cE1hNQElMfiR2OaOYGT54pMkKnD
Xo0mjIVg0Df/oCnQSK+F5xwAefuyJ3JuIZMJL1ClKcH4BqXVYlC/ZJIZpHjmCkuVgdx2Rh4FzsOQ
Jx/NuYVYgdIWpdkopznpOBzbfG5t05z+GY3mYVl2ap9DGLg6zOMYcbaUczewvCBii/s9hlJLUArD
nSRA7DXVLc7TbdsGKAaQBKJWyCIepWUCZEmn/thptjk2jpo/X/5gmy6P/JLWt4FhRavk9fWjdmWV
agQmQDROp12C2geE4RgOdnizeO8APG9lfmuDTLBqJ7UCpUJMAc+TR/b0gYZz7RvXX4t9ugMXiINh
/BsedGjrqK2tMqGrrpYF9GVgxp/rz2F/JQ0QCTNvq1TiHADe6piQhQnGHEBv3OZtKngLxrdIN+9h
+K6rzX2MlzXn820duPW6mIjV5TFiv4TPp0TA5FZeulcPBQzbkN9WPeF7hw4F0Ig31VPEjc9b3mnp
VJ3X0iw6O/TadZZEwmhTBJFetbfu4jC/pvVAzvp4NpgQWZoCiXPoQPpd7VD5rthJyInC88kdfc9D
6yr2eLCezQLVemFMtKyI0GsEtbug/4pB+EMMmjPPuqf1qdQFoG8vHdrdCJnA4hQFvRd/ED72nvYD
NJ1O6MknY1+7nF3YCt/rH8SE1VlsFV2KLXzlG90juHrr+xCs2dedH3+kQARwAsd3vCPD23omeUMB
FCK+M2I5HsdowZnXemhwpo04Jthqo5Z0RqdoMDG08alU9OcsUXNeFrF59F/c1GAi3Jx0yVw2chFE
oNKcXPCNYdhEBwmAg67QB+gwAU4DFE3uGN84n42GMjZ/WX02gwl1qRBJZjnAMggNA8lNzq8V9UYI
Cj8PeHRAHB9hyVuIPAtx3iDrbazqSIQ4gAjlgmFMk3ckN0Pcaj/pR109WCbUoo1kQjlxOCw4kdLD
WlhPlZ3JV/2yfocoOG+FTLzJu76AJhxWOKeHxgSkNUudvOE8+XjewgacWsyEaUBQmyXri5yBEERu
+31aRIdY0/aXHYS3ICbOZCrJy0jPIAgxZ8SO9emhzBbNE7Wa08LeNIQKEiauRCgKsZXmXl8W0C8Z
8I36tpy/DsaHoeKQIW0nEisbjLPHIIJp9UQrAH42D2D3Q82+uDLBrUO5ynkaDJtvPEyP/bsi5j6H
AnrbhG2Kp0G2oGsiRfdl3D2DrcAZEuVK05UTNuI4FGBoEKOA8txqk7bL84qDmdx8vq9/CHsawKSM
GX9oCg2Hcq9cLUfpmhJfS6fE5ykibkbL1ZoZ/69FkKUpFXYYIPhWSqCBSDixctP5TXB4GSAWgzwZ
45ByFtW1VeKeKeL7UUkciDLr1i3KrZy0ZdMfV3aY+0wtq0LuFARGY6jcEriVTCtOKU/OcXPUzVqZ
YW6whURxZWh49VD4T3dnHmQvd/PYpq9I1cabHPobdnaTmDY0NzhbufUqATObgScznUFlycEw0QAV
7RxLrFCJJwNYVdTcbaQS7eYQVNv3atuAOnPmbOxmxcWyJIxYG9DANdl0fgY9T6pTJn3it3ud6gZU
DkY5w0Oyn33Q+J3igwCSH07Q3LwSVlaZs19agImYCxANxWBcmxEYl7LmygAW1zaL8hO0lziby7PH
nH40mQRwSixoUw8zZtYjG9eCPYhPufqhAEHOX0Tp1eKYEx517SjnI66dUf4hRz/iMnFbefT/mxHm
bEPoYgIuITJ8LSwKe5rl77SGWw7Jl8t2eDvHXG8FEq4+StIyQIWoGx/keK+BFqJL7XqqOfu2HaMt
TQR5GJCYMsvz1hTKHMWQLQXtWnk7P8YuEGsA41dXQtA64IDi0bNvRpUXeywqc2lBzA8+Ed3Xyunr
kogPYTjfaXr6eHkLN4IkkMASmPjQ6KMUdq/zH6vIOhxsmDH7RxGwTOgDOBq5GSEJeNnQ1gbibQdm
BtB1WxgSZtycQGIt1eSSVrtRsbmtNNC5gr9mxoQIIpc775bmzxPyVxYZX9dzTa0kqGL5RXEfq+Cw
7InLWRRNt5mk+JUJZvtm/PFj1bRl0Mpgi1KvpFhxdWgAGd1BMWu/XQBewWRr0ne2lug86zQSXbLO
+L9RlFIHLAvlfKbXdXIA83BAZ63HgD/xvOkpq+/HXKcA/UjpUIa6r5DqKpnEXVaBqQTiWLrBCcAb
roJRBDA3olMIWkWFdUpFrHSt6nJQ/tmji6TcBhOZ6fY4bmAza+zJ5oXgbYsaaDYlkFJaKAK8PgZl
EbcKwJ9gT3Yz+yd/dm+HfrGPnPeQj7/dSyxQw7MD/PAaTgPziqvkGjpfyYz+pDC4Y57tS/DLmVKE
wqLMyek2yAle26JOtHrhZFI8JcbQJXhuD5glHYIRRK76YQjCPSBb446Ki4HL5ZmOaE07CVfPTuM4
Kj1or/2UjpYgyoD2F2Actqg5WMDzWZYCKeTuaklBPtd955zDLQuSApZIEIqAPZatdYugKBIFHfKt
9dfZmT3wDjyqXhUIH00L+SulUp4N3o3w9vQB5aKiUmSIwBZJ7Ec0pl6b4xkyJ12fuGULGrjsSc2+
F31vRwbmz6KPHeThTMsfNRGABl7auZGsU/s6WA9RUaXSta8/7CiJE3hW8RiYg3IfYmLdqYLyWOyb
Au1DXhlp40UEa1ipCtVnWQVd/WtrnYBMSNflECLt5Z5qa6w1cXj9++21QcDKBDGvTifkX1uLB9WY
FSXD3gHKeBBPv/SyrMB8jxz85pdcWaPetToiirBYfVEBwyUTkNIJwxiYVf4sdJCq7EJpJ8v5LVGM
Dy0oAl0RR2k/ghoPtIi8hsPbNJvuMTYZkUEUoaf++nf0EVomZQtZ+kwVbZLkHqS0O/UYCWqABNuI
Gm8peSzSypvFyxhoxCNJR2ov44SyHzaaoMs5WXSrtb2ZpKYTV7UnoFjvzJ2O6aCauGUp74igDnbW
L4ZXGNYT3gMoWOb1YyVUhzhSRUdPBzCsibOO+Trl0Up16FBJfeZoUWoBNak+prL+IV8Ej8Qz0BFR
+xEE1qCtBCOrWNmasOw1eendpJInTvh567vMEpl7kiiNWC1xQUVMzIDsm8DwyEGCeh7N3HhvJa41
5qKMp6KdWwPWKEkAATgTBV7xnor15boLgemZszz6gV5FV2Z1zPtT0CtRqDTI7BS05ZFdF+0efHac
AMvzEibYCOJsxUTMrfPxp6kGUreddADTV/AOmnrOkthSaiMvOTz93GpPgRx3wXbUZXYVAOD3SbZA
7qIBJHyPodvby8t8c4283kq2ugpCABCL4fkeRO1ih0O268vpP5qgG72KNfpc4aoKBUjPiGjdJ5NT
zd8vL+JtMsOsggme8gTu7q6v6Lei+lsSJLg8BK4bKqso4h983lgH73Ox8VPHtJBcxhbqKx4qU2BD
nJxZ4kUqnhX631c7tyiKPoyElAFpn4clWJZ/Yv3pP24dEymmuByyrMYtRyW4siPmYJPMpqITCmbv
HAypuFr65bLNN7kg87WYcAEpnSgVQyppR3RPKpFfz0DSV6e5WfzLlngbyAQKq8/jpC3BzVLLQP1h
ZE1/SIy7yza4zscECjkipQxeVuusFDiD8tdO3SiwzGu6h+YxPkw950S9RTy/3kEWIqODBSkxkhJy
l407OcSV0Vp2JLApZM78tVHd2mv2oYmZJl5SRDfsQuRlMTFNn1i9gSo+GBG/zMDEkd1S/QDRr62A
ZtLkJPKc2HQexFm5fxTruWp0NRIw6VoOK2fOuborNDBcWg8TOEBoiEdqinMc/cj3oJ35Ku0EZwQL
ixvhquQ/KXlLYuKGKgrIN1v4ChEMJ8P30XgdbJ47sg+DVKrDWkpwGXeoaPe3YM9z+gO0a1DKrw/8
Fb1NXKkv4h0popivI6diUrhwKqYikRDeaZr8IsNEH5HcJHnzTlZ0PHhA0QLiVeaoCUs/pX0fYW2e
4jcRCMjGnfAdjKe0JTe4PG/f3ssXeyxLQTMNWTXI0IKja0vO8nrlju6lgiyAv77NwLgyx2zlAnl7
SYmg4G6FuWTXeTbY1QJ22KwJbQFaTX8TuPBOxXsD9Gco872+XrTJajvNgqcMh8l7pinOfEvf/2Nw
P/MHIemPf3PUVtaYWAziI8gjjohZEASu99YxdQXInbii/64HDv3tl6wxntJD9lNaIqxthuwP7XLK
nyj+QPUgzOm9dDn/BqJJz8PLOllRv4GIGGQ1lvD8SCV70Jy55DCd4wk/9d6MJytjjMeYXVGhdIQk
VapET5yJLaq8JIRngknfwOsE0qcIaAoVM2Wq/E0gnDC/HUFWi2CCcCtZiZE20s+H9p9FEPrZL7jF
mVRydaUI/VIJREaimAK5ROfJW5AXvgMlxds0JnOLtKiBFiJ1vzs9EBfMHFOmo9xuBse0RXdBe5Eb
HHk2aXRZra2eFnEE0QiO87ynszOLawHaacc+NKDBi+mHR763byZYq0/HhJC2H+Mhj3FFz+Y9SBUO
igTlBLl1/iZSgU4ZvW9I26Cg/nppgtVbnVbjs1E1+DPdqBt9p4Nmsp979aP0z2V7m6t6McdiA6tK
T6tcsRLIK5BH1YhjMPsv11kvW5wQvPnJVoaY4xuGkImQFij9laC4R35qSIN7eSlvO4o0HK1MMMfX
6DVZiXMIkneQdQYOtx3s3KfzVKIZhPb1cqLSOR7HKG9dzIme9V6Ve3DEBkNrWQ4GYU6qMZag5i9k
b1GbD+0s4duNoWDXQoYnfCo6uOiOJNdvlga6v2k17zk/aTN1WO0D/cmr0zF3ROjSFgqOVC1y2b9U
8+hFznsebldEVtaY8w8dphIA0+SleEBrhzRteFdatHm1rqwxJ79N9GjR9fBfdcpfV2u1NwHI5K6N
Z40586MuC+FSmD93ktZF3y+Qy91HJmmo2yFOMF70M7n87zXY81kxKFGToWCElllZko/GoEotTYho
Krsc9SsKBhluYo/bf9m8ibQXW8zK+koB3hilZ6QJIzRY6SPOCaPzI85CGfLQetHj6FhB7jWZA40Z
TkjdPqEv5pmImtWpJkgtNW/Vtlid6uJPsc+v91JnJpHjEvhDo4W0NxLYkNwmPGrt7dz8ZQN1JnZ2
o9ybUNj5+5oPPUVvcoeVQSaSzsXUlGaDSFqAJmGA4ogI/VPocvEIsjZT15UdJnjmS2pMtQLK1Vr9
1ubirhKQMCg7WZogrPX1cljcvun+dQOdiYpTLCfaIiJOqVkMxVHFtkA0kBk8zCH92Je2jgmHSx3m
+VCAcGnqjI/A+H9Uxv5kDtB8yFsvkdtHYzKfoqW+aZfu4+UVcv2EDY41oDylgEOtgnTy39qgchq9
1o5n4By5uKXtq+ZlU5kwMnVJ1kQGLFotCCcO4UeKWDWcYrSQr2C6j4t43s6gVy7DBJO8yS21Mc9n
oUaratn9RrHx36hcW0zkyGtoUaQVcrGfiLmXR+PfVsWhFA3ZE0yDIyK/vrSnSMkiw4AtgDi/LqEE
dQu5v0ly8apGBzJSkqswHoN6BuV7uXxJ+vY7UEw7kpU7ItWHQSKcoPYWWk6j2uoHMc4kdRXARO0I
BVtobNVOugdRyBV5jgP1U3VMrg2/vKewbghVoY30gNExVwvA43oHwZzmCqw7KEVzb5LNM7z6TYy7
lUKvV+ocYqwLBKSL7LWw4YIohYBBFtJ7fv5d1E6pA0acyydrMx6u7DJOh960nlltkoBdVTwuQgWV
jgbCgbOGkvFitLvL1nirZNzOWmor1kuUYmT5WTYeJcUXag56ZtuEKsno9wJEybK1lVPVgnNlNH2J
+Hn5oIYHQec4EN2TN4EQUzq/TTDxNpZzAmE9XLvEOsgk8doe2jnybBNovhGfK2C5XShGbxUohLMG
MXNJNjXy66HpLL8c76Go4rb/6I+9K/nFLvUtD0wDdrVvD/w68XaUWBlmLkvDrMakE84RyQzm698R
aXqH1vx2kriyxVyYs9V3aQOk2hkURHXtK4empD9rdH+X/q6sMZ8wW2aA5Sw8JP48/m17y8vXY8Jf
Zg4VpH9QD+xr81SOpiMNVVAbV3IuOlkHcp/ny2fsXPF7654vBpnwFieiGab05oqv9AB0dI8bswFT
j5jCfTFupsOrXWWC2CTjxIwFHFWTnd4NA1yaz5SQnXLKVJRVZt7TSVXFOZvnFnq3Y9nLwumXWL0O
pyoZhR6jxP+5obKdnqwWzsS1DKMYOvp89IXzd63Lzcz/xSDbaSZj2JFChf9WeuuLxU1mSZy3Be9A
sk3lCSrdcqie11TuJxx+2oKgKD0d417cA0mP9wWnZcd0Bm3Au62H0xqgI0UTx/xOmzidiyaO4qRe
6XArbZsJ3moLmYADWo9WBrXAS8DBhNnVz8o5f2yA5yEGE3Ckcchzo8XRAH+hcMD8k4/thBwZ6AtF
DBGgy8fNYHlbygQe6OGaCsTw0N4+UadM5nM/XTn96qe/I4PlWWQiTxQOC4QYsMi/PQbbl/2/J54l
+w+N1hgGKUvAAVYHUhwGUpvfJmHiXg6pvNPGBBYxEVRpWHDaRukrETtP0Hia9ZzIeZaUXoUuKY2i
tJ0A5FyK2o7TSv1oSklra2M5OfFiBZEhQfq0iHtXHLP7/7Q6tg9dET0ETKxGnW9sO7tuss+FHP/x
ZNI55/73S7ENxqYYWkLE86X0Fzg8jiOyTWejk4sEeO6/j8ccR2RZGYjW6RUIiZPANJN7KMpeNUp6
UmIeIxPnhjOZKGKF+pCCYhOOGBVQdIZCl/ScW2mwdFytGk54ZDvQVQ9d0Ima+p0h/QZpv0f0nnfZ
mEzk6ETIxMXk3NJJdqPgZMFyDVJq1D4zN3InXvDnfS4mUZEKq84qFJL9SrgyjMKOzBzqhIZz+WDx
8meWiUFQRCNNCjx3fu7hai6NX6zeLOi+XGdsdyWDjls41Yi9v78XbQO/77LmBCu2s9INkZoXCy6W
EfNNlPt98BvIsnGZazhLsph3j6EB/RjRG1pE+xe0s7qz7MwrcH6CGnXHzR45Dm8xjx3oyndySW9o
OlIboSIOxOjVz5ZvxAVBcByQfaVmSaJZKXixfV09itCuz3+EesDxPk4QtJhgEYlx3Pam9vdBcNMv
MBupaJaKTJ9l4GtBiUqyGaz5RVQ9xmFX2jWIPKUsuq5BEQyavABZcuPUC5SqOWvddJWVaeaGHhHw
88j6O/zKZjawssUk+2YkVpgfBKCPgu1qvwqmW+3aOklO6c2YQZBueHoxlw2CmPP1u6aDEh2GdQCY
qeQbUlVOkTe8SLXpj/+uCe/R1yYg5VRVUDU/v9xc4iu+TuwuwIvNBl/b4kmnd7SgNv1zZZM5cF2J
aAbV8p/tNe0qshNvuTYCEAG8q7+2eb5X5ujPWaVYINuFjkYM6AqdOnopMFCkzDvy/csOKYnM4cPt
Uig9weJ+TQLQbt7QuO/s5vG2kn7e1drAXmYYk7KUgX6aARnowNKUPUooWoogHqkdY3/5uNHr8c1j
bbWVzG1t6CNwZCEI8GspdhpTdJFy20se2lV0XSoRxzk3k56VNeayBiePPBIopftTC+ix9jmuKrvX
J0+vZo6l7QvbMDArjFlTXWWHCsIs1Y0airKvLtF3gsW3T/WLLWYTiTUXetwjZEn3MhSwPcEGC/gc
RN78jXaZa/nEv+S2j/mLTWYrQ0sV575PqsDoGmKDGu07SE0qe0gW3sDu9oPXNDF8ZkKUT2PJJTPV
KkEZc95KsAr/2VD+9nfD1KkmYZQKUqOM/+N6UbpO+NVh/jPwEdfWm+82TEtoAm26TrTe6SObLbfV
upjvVSgRWF21BjP6AHSf9DiDqhOS4VIR7IEkoWeVy9NYVTWE4CFdn6d/PiyGZ5tkqKIBamL8nf2K
eSGoWagAjkSxkz+D5nSGF74rRG8FTcwyQhFYBEmGxmZF4WiCg3EEEA5j+vUeAzrQcNUjF4zmmITj
lpy2LoS1NSZEd/VY1mkKGHS+LxIHmBYQMUNDEkoOrno17zo1uBw1aQ7CRs21PcZJJXlOS3wrtJ7B
z141s6s2pwl06lA3yEScRgzbXjb4loUZX29tkXFVrRWJ2ce083b6BWBLAC7HnT475S8AG3dXt66i
tU3GZUks61Fp4BtSiE6GmU1AvgGboVp65TuQy1uXw9ock/ilkJWQ5hEOOoJeoUB78bnrTgRtrMtb
uRWs12aYnG8oiJE1Il5yuXEjd5adNIV72cJWaH6xABXq11c4ZntlspgT9K+X6wWkQTX4AMLm6bKR
y8vAaOtrIxkQ5UW/IAcCrNZeDD+F41+2sBke1+ugp26VipgyyUSz+DVx9Yeh+LKvQcXjtS1IZdVt
qGE56smYjiYQYVSUpWtcAoDmeZ6Ul/lwl8cEjblLIyXN4Qg/3ftPcFOXXRsh8fXqtKKORzNH/o2h
PDubzBtdkr10mD3IqH/hfDX6Vf732IR+8GtbmSKmYZH+Qu/+n0C01j7CxAgz6uWKUKwwUOSrMdl3
Jse8tTEhwtT6JYMgxUvi/0eFfp41JlJM5LeDFAiye8VVIBUBlbyjAcllQ3/iYznoZl34dCzjRkJ6
KdFmJfQlS97paW5D5t4ehTQg2v2icNmfL9/RUEV77SlzIY1RK5yfUTS+/8kB4B22c9VwFUsW2cw1
DVWZs05q19nL0Xww7ylhkP4FAFPOGeCtjI0m6VwPUkuvksGu0bMM90Jnj47492if1Rk4392rtYnt
HGWgU/j9+v29j/8HeZV+hhevbI2mDi3DGrb+ImXl7SITSRpJHCVZ/ytbnCvz3AhfL2spC2hVGQJ0
Up4LVHBL4sXzM8crOHfMmd9qZaQuxaVskiE9y9fhae0ou8oxIIxiBKWnfuFhSzYr4Wu/YOJHTVTI
xCvwefVuxHy53wVJkM72AAH1wk3uufkaJ3ywky5p1FaRVTTCuey5uNOHnzM2yHRezdi8A13CiZQs
EUUz6cQccozR9RBFoSxZxILJJbCCygV9FU9JlW7chTh5JhxZfUhdasZJjaE4FkOxFKzSR8qRyH9i
8z6gzISREcQ6MpnwAbUbyVfcZSfuf6a/hc8Xx958Zq/chZ2FmcYwa7WfHAFsuk1DCdddOMeBBfPV
mWCOJb1MAfFQg3OdEHTZ0FTAJMLinUHWHucE8vyEiShtqvSD1v4/3d8yk5vkGR4w2YwEL72i8uYy
cSjfrBaovkZs/gw6J8mTmeTEWuRWr8Ym9Mcu3omNqtizBghiItwUahH8x51kYouAAf42jpF3UdHe
YjlTPACFh/l6VXQFtx3/46dTmEcNqk2tYEE27Fw++OO0kuMoCpOaWKQcZ4m222ixYgaEjNgUQkZH
ZvlpF+cpdeYnWYUTobBSyClhaYL2mWQWBn9izouQF0lYNhlVA6vDrOD5Tq9tWnz5mbi+r6nHiyRn
XcjVgsIaowyShN2DyuROMG1KyxUnAGxR/6gP75mA5wQThX3hkAgC6rQkT01CWyA5/MKIUZOAGR0k
9fa/HQGFCSZ61JW4A36lXX/skbwFMsEkmRZlVHIcOPVER0OSeZdQERq0FUPA1v+KE+hVyQfsk6/T
81SDLmNhYn30UoU6vDtkwe9LVZK5lyovRVeYkKJg1mZJVPjon7+HNyl/VnfdWa5q5aFyNCmpJWEo
V85LjMDNXhI/DGYM+JQCmcFuvlL09CjEXWzLGjmSqf8f1q5jO25cC34Rz2EA0xYkO6mVo73hsWWb
YCbBzK9/xZbHkuGehqw33oxnYzQR6l5c1K3KaYjynkE4jEX6G41MsPPr6GzCkjTr4BeZeCUMqcIm
XYd6f9kyqHMQ5YIrY0O5NX6dNX3Xa2ymSZ5uKrM9M3m8SYpald08jqcmUG/XIR8HXUNhEtXKqPu4
jOJ1/1R+0XfGagmp0Tp5UK6bFUT6kf3FVyVkznAzkZI2jyfsvwYX7488grtpbn+oovEvu+V1LAGh
U15PaaQv3a1AtP/gTcDQX8daosWb3eIq/TgoEU7C3+/MQ6r6Z275OpaQ8zWs/NnGBJFxNyC7cbtk
z3MZoMoGd1Av2hUbc60FTuUv5grN0osmi7XHA9LrbxAqU1mdjmVCLCTyS+fwAjdA1MV1z/KT8spd
z+95w5VtHgHBG0Vp4FEGFZgPLKgkvIuyunYUV60C69eV8vMBdwmHFg0hqPsORQzZaML20VicW92E
7bP02yIczqCj5vV2eR0YL94RmY4v3z9vHzAC+X27VhXpKicFBnCdeRwuteTHh0Lfzw3iwND+9xHC
JFQSVcUX/YfpxOtowvxN04D2IuNQB4ZQxOrrP80DkPB5h+jGv2Qvr8MJ02egdWV0LKDYP2TXzXIC
zQPZ9RBppXyh47H9dUThvLmsKUcz/oWbaMymf/PQsZykf4UYrJ5w0jo21Hq5BNo2zvyZ7cNwZbWN
L9kjJ88zRhHSI90aWnsmU7FeKFek+Um5OogzEinlSvZJQnZUjZmLTAyfBBIUn2917buUBLX8E6dm
TUiHOmb104SIA6dIPbDLzs962Mn2t24EExNT0np0Orxh9oQ4XnPTzJT0QyFHtuH/6ACIW5tp7Nf2
+9t3Nul4AnpkHYQw2glI38SP/dzQUQFpXb9t82RlVxE1szVqOUEd3owGCDXtGJj6EEh253GM/HXk
xCYBs5pUvPXhzjV4Bys7mrefQYfypssxaL22R1+S1sqOxPFA8DqogCwjdPVcs8MuXW6V/9GN4XU0
AVUcrWfpEC5n4kDa/ymC90La5zZcHGQ4dihonDgitggshT5X2WK36nxOYW4dUxem5y51LjDNO3YF
VbKDlPHa8pXKi0pIwoKmBYcYM3CgR2LAEFp+uZYcW1uAoUhJ4obFkHzL0QwZwQ7eNuhQFmtWL1b0
D5JtJVthAYfQsmxNZoNtNVn+hO5i92zRbY00312Pa3mblGwXC5gU5YkKtiIKkal9BQcC2uvSblJJ
bBLbCXIzzfK2wL0zQSsN2GDuvt3U4FGj4olu6SRw/VRmP/Av1YpfO1dsI5hAqoqrCPuo9eFUa67i
HWyaYmpeL9aE1VrNqWTZJB8pthSw0K5HNTTcAxo4SrBQMcGAWXTZTS9fCloy2vjpPN9xxb6CLEyr
3lrIDTZ4wjHhn3g+1V6GrA3GvbvW6M/dMPawY29C4vwIB20zq9XW5sVFVuRXbl3vK716bsKKBWii
Dww983lCGspAbZJNj2RXiy0JjgbyVWjit5bJrgtwGzirQeh0+M7YLWJdMhyRHFmxNSHueOrkOi7n
cKOFjny0j2D1UW+VamVkMvsjSeIg9iZkTq92+qEw1t+31razv9bmRrK7ZNMnQJCKpCFqDFynPgL7
y5E/gcGOgEB6U4ehuzyaFZV+Ecf67VTD32xyz+EX5JHK3XVF8ZGOnF/3Y+xlAYYG3I/RI4MxPyjD
J0ktxQYF1Yr7cY7aZG27X/Eiv9NCi0YqPLiGjCp95bE091kae7Wb4QTJGOLLcp2YYbFnQXWarBhS
8HGr6XEm2SrtIK8ZnpuzZFol4C72LAxROVtcQyypVOgZkMvIlLK6JDtTbFSItSEdwEH/WEIi+x4h
+2mVcipUB9oibZRRN3a9lhH/9FGTLc3yE94UatKs6lyzwb0e3KpEe2hNm1pZ402ceacHksCGK2Q6
FUlili4pM+RfGNS9Sx44MFg6PYgsDroCcJjtP+9/S5JaXHXrfG3dLjFw8eCqJaZi0tEE5DCKVHcT
B5F+qXL9tSKW5Ay7AmZ0Y5aG03Jj+/uamuwy5QqXKWI1A8min9v874hkJzcG6q/CMxUjCniENoxJ
4/qHocJPQnsktmxjnDxJi3nN79ucGQTE85KFq655IMNtGz5INt7JfAgDLLjx5hzVw2y5cwzoeVmc
vy1InF4gjCdAQ6qmcRMtF6OX2t/faMjI5k6AiD5L1EpZ9gKSDGSzxKtlAtCyEQRsyFg2KQbYfWst
umHoZsBf/dPrIxtBwIWxaq1YTbHJxkq5LOP0rFVlCk0nczCsiAAG8ZxniTYvNbcoWErAmg7Dd+gW
wWotmbdRCeovYi3UyFpdmv+dRiIMLmBDXhO95hPozf+ZW8Gv7MWF9cTvm530LG/SAVi+bD5z/1r+
WMRJpKyHkyEXowkTG0ZI38dF9vZDpVPZaMJMulaakazGaKEbgNfKtzBjgFkq67646/Dsg0oBbydT
gNpSiXJTbTDg0rev0J9FB/PcglTHu5T3ZZtFZB21htG7dvLBCZUcC5Fo1NdqMulRGq3TNqFRmtK8
jrxMeZiafVbenD7lMlQUaUaI/nma1B8KkZKwJTKNWl0xzMbFGdD5c6OpXsw/u3xan/4g2SAC9Krp
NELaZNmMJl60ko0CMdy0lGCjdD8I8BviCanhDAWf5bb1YgkWbmxom76LD7mAw79eBlxVF8Cjn/PC
ZhbWqEenI3GD8PsI3RG/8Mu1GRjJo7qKvNSvqr3skiyJASK5KCKRrsfjcjvIPuVRTh3n0+nVkn2Z
AB3tOJWZpkBsCNKlum8osGaw2tXch99abf56eqzTJWFMowAb0dRHljODwPdnwvEu7pkEF0U2keWY
vV7AlufwABif/dNOv/jGvQPzJaghsolMc0oTJ8YmWYxLczwnJdk5069g5rm29ouGSq0+ctiNZ14c
ywK5ZJ+I5KIIRu55m6LFWG3ML2ikfo5trad9bykec7BTE9e8rIzhZgzjwCKFPzWpTcva2hmTPq+S
1CioZK1PZv4urAJ+j7dpXDNdL3HP+NmLb+Cs/HLtklE1ZXAgcpHUsIOL5PKQ8pF4KzkzIgvJCuNa
JTkSM5Z+Njv0Y1m9n7cDrYjMa1r6XQLwDG3ZtBM53NbeMrqW7kF5D7JsEwlJSzKYeEuwMYludGHD
Yn2OpJR52dQJcBPZI9CsZ/G65nkRWA7nXmiCiV1aDUQ5M5b4VpXpPpQV9lNdX439WFPLbm7neLrR
NS0Nmrnq/HEoFPSZR1vJnpXhhYBPllu2mVEDL5agMlyAYn/zwsR9Dx9QhoYiOyk3zILlHZLv1h+C
RttaXrKK12VxOa20QN048aWszC9ZYJEQ0ZudCY4gCidxldJp2JJKpg4py2bIMsVv7pS9lY1EX7wz
Dm3sL34PaGNXV9lG3UjTbAnkihwIRR2mESYCot+D4ad4S8imf1zt36FFINkqZJnqN98JBpliZhVG
JmvYMDLwZpxt+Uwg9dquh1l6oTjQpE9kIKJVaJjWMHitZ0hl4KQ8xs6cbLu0/+KOyjdIaE1+oZk6
dez2cmDl/YCXV1om9bnjFne5MTS0zTqQeI1+G3X8yi5Ny3cmd6AGVyzPnax9o07XeeswzwS3C27X
7IZ02nfJ8ZKEBCKA2WhHWZMsc8ZXb4wcjZ1uBh8xcjwQG38+L7lQkv19hUKdG4225KEfCQmH4P7H
+oBraBiuA8dTUcrEaPmoauayH9wUFuFgZUf1ZkzGDXHKXVPGCxUQuOVewDAwaGLnTqlsnxXNdeOM
K6exz+I2v4v1dmunoCMSFWoFmrFTWmU1ZonPcv7ojpBYdSKWB8NoMaq14baYDRjGqOzKNfs4MEje
rU8v2QJ4p75KgOtBnbvOtEIoerRbh2GRSgUsiE3XxrSDqEKkPU+lrK/1OC6+mUoBhXtrygHDznK0
jBUoaZkfwhPXKK5GWAsupEaXfYjk+2tIW6zntVHYVqxi0Zqs2y1zduHWvl8ot5UNL7RiPSfB6Xk9
ekd6M55Q2gMlNSNOHkXrEM8ark3V8l7lXDLIUROIxer3ZU/aYn0vzeLSqjvIFhfWuDOa9jskl6/z
QbsPlWy8KDvWUHgPPahOd6/P/VfNHPamFm8bLfc7zXzsXeXT6c8+Hh3e/CIhKcw0s6vg94nbxnmB
hrl5M10uAorcK6SGBbIpFgCaKVEVRSrYvHHW0iQ6H8IVdyNZlnu0hPrmg5Zf8SYMTJqbxJPKFbx2
wJKt3/eXix+b60VNoK/4jgUy9u3RiPdmQAFDQWI2+ahgTWG5zamjpGYwuWFQ1uVAYfih03HUPvRk
8GZMAUnxEFfBrhUfqcK4CXQH9fzvrCZkkyqgTjprnT1mcQROWf+Wkl5ucfrx5Cm1RZDuSwFyEtZk
+mhjsxz6i1+ylrkHneNdLlVHc4fX+RQJ1DWBmLoZIlYYLTp+Nb+DkboSLB2/WmBaj+/gph6NvG9G
FPBGd2zHMDmysiWx/Q+eRt4MJSSASg1zZYhWuKs8eiL5ltU1JVL8lC3YIYa8OXcAsrrii1oSGDiL
9v3iswRbsffxbyRQInbeEt5HSlECQCYoZ1fT4A36HuxbCZYcvRq9mTgBSrhuT5FN4LilJjNCfEWb
nvmOdTd0svMsOV9iKRxqanWV25i8F/Enu/+p89oh4qF6K6eMSUK6LZbDkz5v+yLrlFU5F35trLm1
SbvMi8Z1lyZ0UJ5V57NjrGMtC2LcBrNsezrwyOZWQJR8xoNnq6vF2nXrbarzyrfxVhiQXC03SSOz
oj+0+P572gRtqN+jglOwfkI9TXm5BIUPBGoqSydwMwSl11NCJ+cgtZVGvrw4f/SS97qPxEq5Nbp6
myxUrql4SLrt2EqVPiWz+Ud5fOi0jKjA50VTPnOfixU27bbcTv0Oi7oYQOuLhliylrUsyD5NwBbV
YZWuz9i4Zn1duz/yUJafSE6GWCB30Ywe6eRwMj6ogCyJBWI7bsjn0WpTwGW3s3aTdrnMZe3rq55c
L5Mok8iUpA9iN64WJ+6Am0i0bsLbycyDtv8RZ1Mw8cLrw5vTh+64mtCbnSjkKrY6QpBBR1Y9eBqI
4ZnfTGtnC7EVyDPhWba/V/z8q2TM5eX9xNETC+YzTyuVGwlyBziP2ZCeJdN5HD5n00RnnsN4bO3E
bJX3306PKwkRYldu00BSoyM48bFdeapRUX1IglF5OD2KLOyJBXQoYcFMDfqYmNEhGPfFatz0XudP
+2wne3mQjSUWz81+mGuzOggwW+uXYthLa6y88CiZPbFynmWqoVmqsnQifSL2fTSuSiKj2kuOtlgh
b1wrH8yQHxzxFosB7S4NFrkwjazmwMEjqbQ4JdmKYgU8d1iTN04D2m5xoWT2KhpcWAw/glnmqaF2
DqnkwIRQg1Pdnd4lEpQUa+EWUXLNmdAMruIJQI07r1CNzekhjtelX4+2WAKPrKrnWogL7CL9CUve
NHC2KEos1ozlqgs/5slrGCYqK65JYMYjZEdZxsqoX+h4C81doT+16aPDu8r7cpbjyPw6ooBeKCjx
noR4rOp2ixwhLDX96Qq+KXhhlGfox0/A62DCFatDC+mkt+BCOM5VMtpgqML+wpVq8ci+SciD4EET
DjHBNy11jiaFj7K1Hz0FJIEKpPwPqWa/XTQhD5qJMdnWgHr6pO0G87aGaJ2WShD/+G7/NXNiW0sH
cszAOF7dio75hsq9hO8/tNlfhxBuT3OC4mnaI6P6SCVRshP+aFlpEr3ocuBUHgZhzagy/uDp6J/+
JNmkLWD55vrUkS4btM61V6zTPA28yTFvJLzWwy32z0j8OmvLb3gzhmWr7hBW6Fp4mbUIhpG44L6j
81L2MQI0pJ3mDrOL5VFg4+Rx09iO5Th6p2fsXxDv9XMEOGjYAJ2uTE3W2ba5GM6Z39NhtYgUNrdy
g2fpaAIeTEY22WGBycMzyiLQ+9JhcrjhOnBTkQZ72RwKwIAa7xB3Fd6i6sxftBXQgpz4uacX+0XP
Svej7kwe9qVfKeAD6+MobglGXdKZFN7gcLKG9s2iHlGsldX/t4J/9JvUkTPaMBT7pXTwd/JB/5L+
/toxYruJPrt5mi1Wle5G9Wy66HHcRPT9ljHHc/vX8Rbwf3PgwrmaOSmAttZI/NbcDvptkZy309cy
nOn/OZcCgIQmnDn02MK34bK5rpT4cw0fC5jyrK3Sekhhgu3zLty0JP7E0nDX6vysK7kE+pcjdwJh
xA6SqZ2dojSxoKFeUq28T9195kQeSWXsimXmTg0kIIxhj23TLhoZw47snPyx8MdNdDCJHZuHdi3V
jDyeq76upIA1Tp+VY7rw+abreZXra81PVqGPk2hv5mDRApDmqrIvFPAmrCLFKd06wZV+CBYKqGJT
SOlSd92u2WdD8t4iWzgBbTTHmnNlOYlNvnOjIrCbjpr1kzLI0tTjdc/XiRQApo2b2on0wxH8a+1B
yRSKDSM5m9PM4Yex/p6qIYNOsW2kGkjhwuH0UABdWhDV858tiIsmprxZSzre8vVvwCUJVdjIDEiz
kq3gt/KuzFGCZaKwcz2OeZ26mMwyusvUyOumnKqs8tVcpUqWUgmcSQ6c6HyROE5u9Iti2Itb7O+3
i9Z7B39AEnDF1hLHzvuwTTGfWQ3xDRUhHpIRv4lvyCuDsogkdpqMHZkUy+gTlA+WdmiGDugrZ2uc
L8Y5U3to82T99v+cWwFaiKE2ahr+pLmY7k+aizL+pLk0REpzOep/+ebeIXadKCPj+qJcjO9cZrah
XYWec19Dn/LGDspt/S1vPbPzk1R+UZXBgAA5mdGyZhyBbVYWWLvuetzwcmfD0rv0ndl/x9vV6b37
h9lHaUyqWySHvfsiGbWgNySjfrq2vaOwcRpV//D+YKhvz9jAoBH3bx9f1NW7UtNlwv49+GriKzZa
VDRrcDChExQm0Fl+18Jelx7W1WsquOKBdMM3A1z/3tXuLkE+TexaIc3cK0MMKFrezv62nf90ZPzD
BaQrxrbosXVXplr66HXMChcs7XtmDxLIkw0kpDR4aZmdbsndYL/poQRNzbbzQhVMIfIoAYDTJ0IT
paJt7oSOAvk7iMqTXT758xlp/dgrt7rvst07rhWy/SkgTpeZ7jhBKuRlf768Vr/bSuX0fV0Tu1jK
uq45U1W0ghmEJmHn6QrUEa3z05N4OlxoouAX0wmOnALRVRx1Dzo5+3ooJFnu4WHoxEETn6VjppSD
mqAff/DKhxEuasgGV/FNtYqCnsb7chtu4329J6vUj33Z087xY0Z0QjQQw1VH7HaryilJcw3HrNst
MLboCQahz4PBH3ovX0lz7KMz+ma8Zde+SWiiQa9bWIcv0iAvWJLZ0C8MVX8RbAKzAmKCjn0nWcWj
R+HNoMK1ybX03El6lIQjqxypkk61rzXNl3gwHkuebbTC/h7H3XlrDzMtneq2t7QzfSofO6N9KK0s
90Mzv6g755w07FYZyEqL+6CozNuqyoKKaOBp8YB1Id4Yy+yTZpurrq3Ow6o8z6PxKna1zQA/4S4v
Ypoa+qZwk31s5GcVH1bJ5BC/6Q1PKezHCJeOehhSSHsUX0/PwdHM7s0ULOvyZt4Nhwz1UKLWr/WT
5ziTl02gzDjhunShNtHJGGzSfSUAnWrVISlzrHMT8C121dLdlo5Pjb/YbxXrUpMa2ch2lnB7y0MG
S4PeBBd/51LmQTZ1OUAtZekhSs3nya43JA7jR+H8zawKkFfOdl5A/x/pZJRyD+bfW2JWHre433BD
FjuOPw29GU24v1VRCi+n8vA09Ld0kuM565uxhHyqGSJTMZYr3OCF36flrDZ3Be7DZtBPAAczhuuR
FIyO5lSvg4pQSHjaVtNiJDjXG2sdb9gAEISfZe/jsc1HqszXshLc0TjyZkihyFzzqtYdeCivmLJK
9Cvm6t7ADO/04Ts8J/+B8W9GEVAPCjksmUsQ8AYOUk5CzCt3TDVqR/aV3nXtpissjqzKwsbN24nC
QOum5e0z79wRz0hufltMQ1DHZgBJjZ3OuovK4ZgNy73nbn3dz9E9btwBJ3FN06inp3+9bN+JrB9S
ZHrRt4cYsej1gj54MIp5Twfn8Wj4ZqYEnEpaLVedFicKxuj+ED9VUUWnETeIefIiwLNuPtZWQkHE
Dkz7QucotD2Y5UNo7/rq0s0f0O1MEdRola3/z1kQEM1kFiFJr7508C8J6aJZvHSEvKOnSXYQBCzj
ilGFaYaDECJcnS3WGwv1b17HLkpDzkpO6ZcAmcgUSuOeZDo22rrRdlYT06guKA9vo0jWCyELDKJO
v5t1rQufjxd+uLn/R25wed+TCwEdZ0C92U4CjLG+0q08OkDmxwzfJXgi0oBaEs4JXzBaGVc9HGsT
7XzKn/6/rSgygcKqK6OuxiAH3iS6jrE54Kbzzm6Po3m9C4K9Zqquhdfn31OHarAirv6H1TwCU0LH
JYamEZEoE9oJ6dXcghiwtZ3QGY9zBiHmIoEY0iLxJUP/o9BGNGK6toGWBVNkdvS9WZqNAVOWvxfK
OJaf4MMMounEgXaFMI2RnVYhlAuKdWrWG93oV32sP5zeGEeHIKaJlizNhhGcMEQZFU6Z6yr49O0K
8h9+ppDg9AhHDxRxbdVSbZ3YhihO6oS2282zu5CEi21e3C79hbY3rebxXqfcw+1FEjuPLpGpqgQi
l65j2uISzTxiKmSV2Jptw3UejJtwY+4SCmUuKhtrSaDEMG2q+CoHnpL6H7aSuO1lxIjtaG1Y9zFo
+rOS+FGKZojPo/7DZdcfmEvTcHRXJ5pq48/vB0vneAaOetAjF4PahnsZLJpdKPcEylqJUBbsNp3U
6vpYZMEGUQ3LUOFDRQRAbErHKKKwhCjpQbfwZ8n1RbfwXYSOY5HFNB1XhduVAZNJIWyGWW05dZXY
KztXvU4v72JLf1K5c1FN+vPpCYWh6LEFtEzbwV1WI7YIVZkRszHRubNSnHOttXKaM5tRQ70eXW2v
FtXXNnP9ZkATRJGd60NPox6i3Ynut811yDSamWTdsLSgw9imdGhVGjU2Ndr+hpjf5ildaZXhMfuy
TmYPOAVJcm3d5V9K7TIxaugUPdvDd71tN2phB1NlreJGWSP+6LRtVU7D5ktd6DQZ1Z1maT6rFY+Y
T712g37Tm8JdFByHYTuZt5xBm89Q1k1+oRLFzyL9zGrv9Bw3w0HNzJVdJFuNOKsoT6GTMG5q/NA+
u+SdDbvJaVcOz9z4ypR4x8OMxhrOZ+RC4S7fkcahvOZBlEONuYWhKJo0DDv7AWD0WK6ea8NFwqOt
lZENy861ufaZ1XGKvgCPzS2N7HakYZutunoIuJF5pTX5WZt+4lW6L0f9UWWqF8IdD41vOWWaGdQ2
zJZ7BVlMkm6npsGLQsvQP1F6o1FuBjO5LjSIuEz4Z43rsoyCrs39ordxJbU2g6U8krgMQt6GXjN9
MxNnReo2KJfVHa2BjgMasWZ+oYHiZVUxVRXkjOF8Q5ADZ3G3zuxpXbR8XeFTYwh8JVW+NqvuOWNL
0x40M8LU77izLq3+k6L2HoypaTRUgdviTbyeV073gIDoTzyFneeIWL7Ph+HaNDij0ZT6oWKfpf18
3vOBluN8Ae5j4FabsTbuS6bfGpZ5ZZoqBBkir1i07dGvbLMf9lDQVptoRPQ7PWN+WIW+EX1TsgRF
QD0wtQaNbA5tbei2QqCR6LanN5Xfcpfq2bRixufUeBrLzLNKPAEPjafMF1P6aTbIOXxj9wqSDsjp
0r6xvG54THqUx9yKJk5BUVMNcBz9MTI9MxnOiJ1j1WsaZirNjK8KOHlO9LlXiJeX95n5PAzmKtM7
PyfDytYubcf1kQVv4zY+cxJ9H2Zp5JVOsk/M5364yirnWV0CT/WkufXKHIzNpGg3RVSeQWbwOVb0
T6g1tEE/W1s1Yo8jfA0no99UFaNmVWAhK3PV6qhMsOvQrlbFdG7mXcBYue5QjzHTmMbt4DU4kFPf
BVaYPETM8iZ2FRfupucd6HAVDpl9E5f116JKL9q2CVqDbc00XXdqtbda65yr/AKh8cLu5muzcXye
up/SoWTUnYcWk05w2oZNMeGFNOnWOhs8Izd805yv1Tk+azSIg7n62nTDq1iNLsNx8LvQwMZ7AOfw
ci7mvQLt/75m26RyYHR1Y7BvNWqHWvoEMRNqua03q2PAp/SRWA+JE3UoWiYFJODzx7CbvGZUb2yV
eIXyfS6nQO9rirjh9YPrO/pThdIZLfLhstZjGE9WdEyyHRkd3+1U6kbRtx4V5bD/zMinbi47b+oG
WhRwmjPiXcs/NSp0OrRum+tsN4boAxiMILMzjzWYqsgbHd2zlYnGs/6AV04/7D5XECO1Zo5bl+rB
h5nCbKG1ImqMKq1mfZ3FF2FqerEbUoMY1/1iGl8rCa0RtxT019V6E8AM11Njk3baNZ9+uFVBwyLC
7Y7fl636GScbL/tj0KQOui75N2fK/NJS7+xZee77bI+tu03hfMwSwAZq557dlMWO53r5lbRuRpNe
GwJDGRp/sooHyJiPlCuTnwxpT8cYjNbEqqpdpM3fzQQHauDTQHvLwekLq4ZmpdPjh5HvrOdQEyPd
UtgA8KcT2Q7t4Nd1tcmaKgCB5YtlYtrBx0nqVA8U4u7DGAVnw9iZeujuNAVwCWxwGnU7xKiw591j
CwMF39QUyqr6HBRi7GjnjvTjueKET7iqQ7WnyS7S7gfHFJmx7vEOsjfmTF1s9RCdKMNkYpUvm1oJ
7PGzllV+Ul2Ho0WntKR2sc+xE2GsRuEGQ/lkrHQzp3F1XTvjPoofOnNcxRycTTT9ZdxPWeZbbekv
Bmyp2lBbKWnj5thC1+PMPhMDffC6EzjmeGEM3Cex8TR1zoZAmoR39cUcJl5iO7t81GiTAC/QzFHm
M4Vb14pU2JV66ul2uZorLXBTNxjz+XoyHMqU/AEGHsRL7XSkroJ35O6hzOJtYYf44NEv8mIVq6OP
viLfqKIVtKK+m3Xsz421tR0eQM4pmIx6VRsxtmH55LDP6vCjL5QLzQRZ06x2Deu9ORzR9supas4I
FwUQv6NDlfh2gt0aMl/n0DDoxnVjkECrHvMw29g8CkL7XKnvnDGhuY1oXdhXRp9fLt/qot+oNBXf
qRua9ypMWM1bJcVVpCo+1Vi6rAg9bQIStI9s6qhhtNs+Q1ewo9Ow1NDKfbVgnTroX+wR3YFO6Lnq
DbTyggq7tmZ3qCZfF1N4NQ79JnT4lqdQ4g2fOvynd8HFihKvyXlANMUzU9vX+3ZTIQKzsr9Wmozq
iMhVk3l2d+eWz0Mcb3Rdp6l5my5vSlB9Rr/UGndfOob2pmeV1zbFRs20dTN+t/T0Hhcfr05Quyjy
b2BoU1ZUVLEw+1ri9d0iyxv5IYE7fTlcRBoL+vY72tg9o9C8hP3ok2GTtON2nMhNwx18/VfInazh
T7cnBOXlaKCqYwZNVXp1PPthxGnkXulhDwP6/Yxfk5W1nzfThqNDFAw/BOF6lbPt7PYeTvwevWwr
hllQwgjUImRK5JklI+0h1TkaqQfuykVMIr/Oy6BlrleROijL+yrjiCEGZcZTWfZeVPQ+SzaqXgRm
kRiUJ7h6KfdVrK3tQVtPlQ5rrfgsi57D5pGnKoAupnY7UzW/60Ywf4Z4B7X0qdbhFXKVoZtfy4eL
Sq3Qpcs25axQ0tbbJIeYQzKwNXHbs0j9UWjWtiYW4E/dVHzy+sq6h/uh12bjTedWwZjNgcHrgOMn
JLVClbq7a7ToNq5IQbUovOyM2WfwzRkS+4xFZeGRVgn0AjLJmu2b+P8W2cYYN36VJzrFV/ij9Ske
uIcr5z6KAOP9vKrKkBbdHGjqhE3xXavSwJyHVW2bPOgyZEddxx4UBpE5N1rVvKW5Nq/t5EmJL7jj
bu3YWhtovEssGPSWFsTNWkpCc2fXP3Qt+6LV5RU3ogVpL1jYrbiCb+20fWbcGTnHI0mLoNkHKlex
8Qm0DUIPbqtPrd7QdL53MwckgOo2xsuP0yc7kyGJtX6QsDmHxItXsNhrlfzCcJRPhsMvu+auL5sg
t6JAiyNaxjodusce61VpM9RIvigIdEgAbGZ7VWWsbCX36yny8mwIlDEEqJgl7RN7w2dlM5TDQ909
FHxPho5aPfAv6suzJDZ8rlue2tdBM0FbsAQmIzcIXXTJ6Znn9D0i+LhL+U1SmbQNEcWS6mte4O7r
4repIHGEEXWSjupE8fQ+QQT6HM7IqyGEns2qhzQ6qJLYs/JwzxEfsvDJSmfQPi204dlneDstPKbc
KXyENDZ8kUh1Z3TkHvLgn7p6eqr0LsjbR7urvciFLprx1ZqzjbKAmx1eGOy2459HdCHnJSINh4/H
pPtFF17aSQMms7OG3jftcMVRf+hmtrf+R9qVbMeNK8sv4jkkSHDYcqwqlQbLlix7w2O3Zc7zzK9/
Ablvm0LxFfr6LroX7ePOIpBIJDIjI0rzturGB0uJHHOQvFlPjlVaPSKvPrWZFpgV/WjI7W1tDsHc
1A7JfvQs4U9Nd1rzx6kJcdQnW2ta6DLVri5NzxDCQ9qJTEhHhCe58SUaVqejLytLetTpNovBKUA+
LesA7y+cOq/wV013Btt4Ls3Boj8PRL4j5KFMtHOjvIQ4gFWOsi+uAntSonOXL4c4iR47bfGQw+FW
625LA9fgOD4j/N2G+bcu0RwAn525N3Exf8/60U7bFR5afpNYlz3rDpVh3eVTFVjpT6r9LLoJLyNU
lur+ayuZ6OA1XpSiopFkrtX/ZbTQnupbZ8a1zH6stqw3hTW+zsCJ22FKHpMZ4rZUqg5K2r6YuPSM
bMIw5edJyrxRalM7XdRT18teOFmHuBCg+fYAGnhXmyqeuvgXT31RG8VkWRDt8xc63w851mWyNICZ
ejwrwJXhAoWH1M6UV7x/+0JUB9p9aVsq0Q3LIorOD4bU5ag3Rav94vjKDisAPiqGK1XwsUmuaEZ3
r65FN8a4cngyVRkSQDUOzJV+LWh6C21jwWru9Ue3JrhaTEVqrUZrGleEfrPgvarIcSBbq6/oplf3
lmj59oaUoINODWopqm7wCiRxZ8XjlKgmhnbC1zBO7iIJvPMqCVK9tONoesnn/DCRyC8aIkJn7q2m
DoyLZpggMwFj/fuyUzP166hXkg5MIfWX+dhUTvTauGyAtBlsWXH01V2EpEG7VlXAUFS8X1SDbyLJ
UhzqclpjHivOTkWlZXYZL6IC3m55Ut9YYb9i0+bOa4UYTQe3nAyHdZ4RftB59llO5BMf8zZ/RHix
tcitJoO8rANmh3xZrZ7B2YBhxzh6nkA3c724dbl+lioTiqqWYRq6wTMflZI+RWmSxkGDanU7mK5p
CkZHdsh0mAmTmqoB7WmFd4yoLQ2DFCHGHHvlYEgZnpNWjOSmemgouYnm2EeC0tlLjPvdot/Dojuq
ck0P1mAdw7p3hyWdPa2VPuSdojtG332JuvqboozBFEe+1GUfpDx+VaThi9YAWEpm+W6OTCxYChmt
pUfGC+pvZ1l6AYrn8my//y4ufOh6pI0aTeJAjSV7XlKkgq9qk9lm/1qLeOV3PPC9MS6Q0AzlLxVM
ToDzjC5TZNHjQ+xbKJHjSlb95SAcsLgs6b63yMEC+qZXaaTHcVC2J0uL/Fwq7QivJZStXHMKZlU5
yeqtaXyWlHNXoOusN+5137y8it7/Aq6orBZTOswWmgJm/KEG24s+kpM+3fS9FahV4rbaTW7+vG5y
/zj846s8VKBO+7FYS5hs18aXdNlR0tfrFvZ3kt2urDkE1m+27ttYYqF9MixaE8Tn1UclzKeP43f5
S3bU/DbIQuEtt9MaxTJuDHLBC6SDA81SfBMDe1v9RzYKND0M7FIdjnXQVv71L2R+/77d8d4eF7rC
Yq4sJVdAKNAM7ogRjskc8FD70cUCQztokveW2C/ZLKU0E6WdI7joG0enF3kUJx+EDJO7HOPTYJd/
1QKX3GkbvTfJncN+baZQGbB7vc/kvVN/MbzOHz3Vq4P8f11J7gh2sVKiEpvFQUHqn/HU/ZhDabXx
solxG4Si1WRtvGv7xh23eJGLUS8Rp1sQQcxHxQ6P611zXG9BtCFIFpgLXJoyTQt5Du4GHgBZQGWu
IE3YBBbT4YiswBjVz8r06bojvsELrpjhT7OC16PSKFIUjH57rMgbm5NyB8ZJlH7c7ssMFtcQJSQf
VVDLuW6bbc0101zPdMybWp51LGYUZa4yosrPKnCoxg3SvQ6aPlo/Xje4GyzVf5b0LQpszgKda1mb
a7UK2hFuCfrACRV+8P8d2hgENMhAaQyWdKMVHAiRWS6amdaM+zbDEptpeFvDjD6kXoH3inGum1eL
LEHS/feMN+wM/v5ULqBViYG6VQSbjFIuHw65G3nmufdWlAcPGaCu1n8/M/zeIhfSjHrFfFMCi/ot
dO6P64F68Z3iROD/FT9LRK7DRTVDS0K0cOE6a3+Y89JVxzuQANht+ZLkqJVTQX4mOIs8RkeONdLm
Go2CHDWwRYlsaXqkpSC4sC25dhy4SCaXRM9NzWzAwW48F7L2pOBNcP0A7JrQqKG/9aAtnlNzMtKx
r2QES0bJEIEyE8W/6xb2b9KNCW5nirkrVDVCxjf7YdCD0ykw3RDly4Bd3UX1B48buN3GHnfZVO2c
6o2CT6qM7BPk7Y+yPgXXv2l/1SzFsnRYUt9YBzdhoy+a1SATIvEKhBt6GYdYKv/ovFJAOxRABIhM
uViYVbOsxqPUBOj5khPGkQOQrd8YQCRknxQv82NBYs624cLZNvZYkWHzTfVEp2Xo8aZZxtZpMF+2
9pHdmyNeoKJZs93wtzHFhT8VO9RnqtUgFLHvygKmsVf4IqKf3V2iFkAkgBMxHNP7L+qB8W5QPMZT
A8SAa1g4vS4IcbsWdAJ8lGZZIJDjIhw4M+dCa4FRoVV8lIpTjI7BdU/bz9Y2JrjTYyZtBRUGk93G
qm8+Jwc2EtAUuIYZZUvthCjSCy7FHYQsTtDGJneC4omMrZqtTRB+Hd1fnqcdYz+61bzcRY8FDVqn
A9Yoc4qz7BaudWyJP1e+qIIgWl5uA2VpAiQEUrTYQIxCmEcTJeLry7vr9Jsv5bK3peqKUWnkJpBb
fwTTNZ7Yc/SxkV6um9mPgb/t8IOxQ5Qo89gRcE4BXWQCVcwUrth8mopR7cEWQ6kFS8fPxqaSCiJk
sA0Hsb76GKe6kSJDsHa7p3jzTVzAIDX2psNLJSA4xSXgUmogBWIg+u5NuzHDBQtZi9R0pTCTFXdd
8ZiVAAcJxn6YH12Evo0Jtpib0JfFmqKkFXbH1F7WvH2g2a3WH9asR8fxMV6Uw3VvEO0NFzXGKW3T
RIFbUy1zu+Y+ARTgugWhv3FRI63DCSg+bD974wHMwoJs5wLOo/mpF/m1iNRetElcxOiKhXQDiVBo
mfSgGM3WLjLjRtHiH9c/bH/pULa0UALAzcg5g5H1BeY8GKhyTo8tcCr9QgUX7xtbzqU3/LbBeUPZ
kRIdD6UJaswBIPZ7Opji8zZzBgDNjMaLE3Kw0sYm9cO6/Mhpcirj1NbT40JURKnEmallq5P2WNNn
hu0qyACcSu334HFeyA896oMoe4pJHEjaYx/+qEZwEC9aYNUfaHk2le8yjfwF/bp6OeVz5QJb1nSV
UxeWXapeKp3MlvqxftNO3bFDcuXIfeXrUoNZp1qz5RCt257YoMj1aGi5EX58giJUHD+XlVcN3yRy
OyegW+7OpA3K5iij11+nld2uII7BWIcUvRaVSEWQ7f/lmjLUMirdLJ95f8LwygpjfYE/annm41nA
mrvtPSnmH01ofiowWXHdT/bj+m97nJ9A6Sqs0aaIAwVQVYw3xQraUeH0smZoxl439SZ8c+3bOH/J
lKQMiwH+IgFycK4fwO7pxG77WTv2N3NvS4703LnFUQpUb/kYQ0Z4CdLb6Gfq5CeRBsju8TCgSgW0
tsLeeu+XmSzlWJYh6p0durM6Ghfr4F7/2jfKu4uv/W2Cv8nQQ5QkBMwGJVXMKD6Dq/EJBHK1Q1Hc
f24/Nk7ogkr/djxITm7TE3q/kFaxmwxo5NChGFO2LRf4u3YS7PheBAKE1rAwHQ3AOl8c0VWaqgTl
cTTyVWdKDirwLvPy5frX79ZGNlb42kiThqVcmxXKkMf2CHbF1NWA3UAqlH9OnMnVUVI2frTusrqq
yDRzWX7hFXAA4p4ydB0w+fd721mq0gMKzhLBBZgnhzkZK8ssrj6i0Zc7hSAQ7lbtNKoQwEOQ4Kp8
X6xWolSv6Bq/EaLMx84Jj8t9czRvpoNyFCzsXhltY4unMEvTMUmKqEr+tqXY880vW2Ug/K69U7K1
xb2sFo1KnVQAygia2JcYc5d2reaar1nLg9SjxFVA/qGMolM6RjdjShgZ/OdeMd2Emi60YQTJx65P
bX8OFxsHQtPVMscEJ2ryxh8REKg2mt2eAlEdx3TrxZ18AGJGZ7kREpSx/zfvVFvbXJzMuzBCzwzL
Lp+orzSnCk5lPJk2xDRyF6rko/c/7jMXLEujU8vRmllH5j/l0uXeCtZbSBoI0qz/x39N2cS8AoYw
+BaaucY0VGPcAMDJqYBlJmi9FE/Lap0NfbmRTfPFXCsP2B7PLOm5n0ZBlWA3C4OYzD8/gMvCpNYq
p9pcgEeCQEpxqILRVldorQOk5S0HTRaEwH2//m2OS8LKOc70PJ+TYFm+yuXAQKiCu24vyG4/iCXS
m0S56bJ1TDK4C+nSozGl93EKhLiRC7xE9CHcNWbVq6KVpE4CXZftdHglmSiY7oebf5aKj+O0KHJK
1HduyKr25s2/CDciW3y4AeBDHReke+wFD0XRU9S7swPs3s1yo5fu9QO2u3SsYYyhGY0lye93KBxG
uR5nQODUInW0DnrN4R/ImlmqtrHBfsPGC5aqoVVEcC/8+qD18PZBYAw4xSfhB+29zbbGuGsvNrs6
meohCTodGGDQ1+T6/Sg/rUPmNdrZJE/X128vcdya445sXlPA0+YIacQMEXk2K0E+1OOPRhPYEe0T
f1YB+mhHCgdMgKWkeGkmw+v1L3krQl7EdjgBJRoe+xcDaBagog2dyiQohiF1y8wafEtLoZs0Znav
rkCK00NK4pusll7QMI4BBFO/qLPmWKnq9Y16ByyTANiz28Zljvmf38TddYBOQdVigHsyjjXWLZtv
1Fv718Fz/yyp2FjjDsOkdVHXt3+fvMKLMchy6EAsbh6mm87wr683c8TL5TaRdWOoUL/ozqmJWi3F
kFaA8d4PceImxisRDZu+TaxeMcLHLUOpSsmM2iQwyuFEpPh7l4/G56oDb8WkVB/SZn7G7MzNVI1u
mAUt+kl0TY6qBgBgDDpdME26rTS5uTLM3jobmJcCer0EXO36WuxfvehS/r0Yb3++CRGSMhoSaGmT
oB6a77KRfZ8V6CU1neVJE4DVi0ntSsu/QWrHH3tjtsssF2Wve09ObfMTOFebCkrGpMNt2LqIHOVf
5KQ5shqgy+HFn3XbtIvoO1DaaHyJytu7Xk5lYmhvU7oXzzBpXoc6tpDRNSsmt4/ZAUhRCOJM5jcT
xJ45Rb1PxF64532UAhKk4m2mYgzlfUwu4RcSoIFoeuSRn/XdX6WmnmXEaMHGsiPDOyDVFQVDuqgQ
X7xCqrSF8IFR1oj90SFiwlR46tbeX7PDVN9IfVIEIYPsXZ9bi1xE1pVWpgCn1UHyE1NER+1O/gAK
JQ/sF4/Qd/CjE0D5BpiUxmAFp/50SL4LPnl3aTefzC1t1kdjGFPjV/8KwIzsxDBs4UcFEg+pF5/W
pz8B6Fkq1U3G+Y6hVNPkcobZkiqpqqAROWNmA1NJ+sdsyb8JPoylUZd7+dsId0LAYQZmAwxivgVj
Rng5dk4yO23n5J2T9jb5lB0hUXDXBiBPj/D8A2O2IBHbX9vfP4GL0JJeKg3VsbaajpkBo3pRZ4jl
5EYq+Na9LGK7nlzKIhdkqvpYL4MIlBZOIxkpYN1R4eqx1btyYn1Nu/pMKdqS19d475qnhqIBVUpw
OPkJX6mJIVhIshp10dweTdOtiCK4d3ZjLTUVA3U1zSJAR70/+tpAEhlTdHUgl/pXoO5PZVZAOm+l
2Yc2QRZDiXlvgujaJtEM3ooQk3NEFjTCdvfRZLPuSJsxjc75a0tj6AyPEgpPY3Ook/EvY2oOiqQI
3GV3OTdmOI+lPdiitCVJghJTJ/oAtLk+CZZTZIJbTV0JQ6NX0ySITExyxZPW2o1ePF53i/0bYvMh
F/5Yj+BKzdjlFKIM/L6YU6NWJip67B4AE6P0Bmb3Mf/NYsHmQiZ90kZo8yeBqmXnNiuhSn67oqo8
9B8N465Ofl7/wP1V/MfcRZXQnDOjaeAPCua+xlD2VSARr5vYd7nfJjiXW6W5Whc5QtkEA21U/lxN
jWMCyXzdyu6HWCiBAXMoG0AVvF+3plmjNka7JjCHxLHyVyHQd/czLEoVS9PwtOZJNrJhKRMQ9CbB
quknqbTsiOjeOkiC79j3uI0d7hqttH62psKEkCPGnc2hvo9DTMcVQMjUPwgmVjNMqNfZq6YnGKYH
Slalt3lYCVAzbLUubpzNj+BWM8O8prEaMfCb5RcqPRnWF7lVbFDd2H304/rGidaVK1WsIDUbegkn
LFWy4yjVt9JEXKqJenn70XfzSdzBMoxYaUB1lgTKkkeODj473Cyh6heWGntqkUQYmmxyD+yIkdcm
ClgQ6uZuqTAIfP179x31Hz/ipWr6nvYmbeBHZS15YHuzx1nx/sSEiY/VGJ8JT0hcTJUaRx1MkP7Z
6lHvlnvBR+xtmi4TFXMYFiHI+t6ftiGhvTEtYRzk682AgdZKPktCAW7m6bwTbo2Q90aidCitwrBg
ZIqfpi56XFTFabTJTQjm0K4v2a576DLONYhMdNniCVOyliKX6zq4YZs86Up5l05l7oAw5hRhNKyo
xy9FX97qrfmcV+vnQcOU/PVfsHfkNj+A9wtJjahGJLwYq7J+tZLs3pTLpwTK4xgiVF6Vfvh43d7+
6v7zwbyO0dBNYRqtBgRX8/wUka9l3jtNhzm9SogqZlfxxUYiLFNLRuah8h0RaYwlQ5vXJBjDASOZ
KsEsP5macyt1N5baIFPHFKpLFAo0J2ZLq/Qs1cVgS3UGPoy8EzxU9g6gTlFqxssPr6O3ALy5YY0Y
DAdDh9wkruQgtdJjvOqf/mBtdZST0XVmj0sufFrVQKRFwSWeoaU/kTsp+km7szYIQicLWRfraoAe
hphoN4HB5f0BiTVc3q2JKi9tgEoFEU3e/yypZs8VkCohhKpnLxdlRHv5iW4qCCwGdhMr+N4msM3g
mNNQdytT6TAbP+USdF31a5V8LaGnp8pCkfZdP90Y5O7DdgzXoohRgNOCMIhB7wKxD0wzW+haNkfM
bhzDb6HkSkdhUWrXT4DapJqhg5KAj6KhDkXeUUdTgM2kVMjWXQOvyePojF4o36H/jlZe6193nN1a
oG6C3QiESvAbPrBaXZRZs4kxunq5M7/qjMMOYzDRsQByVbcVZ75LwMutiuak9sPfxi4Xazt5TkCX
gVX+Ve/7b1qIu3fHxhSXuI9yl8TLtKDkpPTOqAdDN/sWiBuur+T+7v1eSPbnm1NuVWtUtyOqSlWh
+JYhPVeZ+njdxNtmXJy/zZdwZ6GL1d7oR/St8maldmgtj2poPY+YeVa6xGMz2YqaHvDPTUbweqjk
7+De8edVrew6Kn2MGoJCAIiUHKd3bf3CMI6Y93DVCRPwq+IleGF3qLcNmMwz6xLzzoXXWOlJAWFl
qBanBdPyLYSkMFLmLebgwXciL02NhyGTDkVs3UqJ5UdDelOB6QCPd7fJJSeSQeJgqK6WheeiJO4a
gXIgxlzOqPwVKqM/J4mvSNoNndo7QwL/6zR8Con1VYXg9lDNvQtZ9RvQ5oh4WkVewR3zIQM/X9/j
+lO7k5R/KlPFCzHJeX3HREa4gAnalqIKJVQ7pWqO7VLuO79ILZekjcj9dmj9LTCi/fY/Lq0dopIo
/YrvGQGm7hxccpUJcn/FHm/i2GfF7QrUFZ8st/Kuf6PwKHOJrtbGaZU0bwFz8RiaH41pDaEDLEdH
UGRdt6ayfblyBng8QNVOBSlT7VdtCtovbjQ7mmobN6yJOj9anUOX85w6UgUa9f5n1oAYzK4xpWWq
GGVaAY6VNDCcHFb1jkJR6UBiP+xtVOXVgzQ5eicICwIPMLjElRS1oY4JSmnmUBzHYQS1TBmAqeDT
9WXZS+agYS+j/QZtB8LLKSZToUyzAgxIQb7G6ddBeTE0aHCNKFQIy0p72RVyK+RXwKCrOk+RGJfR
DGVWTDiweZE0fgAXkKPcde7qleT+38yL7G351iB3V8xV2MfgBsBRBTcJzaEZOROHarFmNzQXbdi+
MTDh6SidKSiJvI/j5mz2ciPBv6YE6YXZtmAVeNHq2dakSQSOFNjifTlDMhBZMe4MzUpiG8iTQ5dp
IBAbje9ysfrXXWTPEw3Ud/7+MN4T61iP5rVFgAh1Xw01FyzprpkbgmGBN8Aefz63ZrjNqjNtDUva
oy5S6reRjJIVKo2d1PvdgHRGyYrv1mQe8Tr+UK9q7JC1APtMHAWhTEAcsIBlDCRmizp7kdwGLcSu
1SR8HMApMZZtEA6pCIC4d29vfy+XHQzZ0oK5BMuSG7NXgkeuiscPf7DyCnowqOuZJjz5vUvJjYZx
606qg2o99n38mShlY8s9OCyu23kTL71Y+40h5m+bHEQHfDK2ohyxcQCpjZ7qUgvGwYK4tdVlgIVO
oCZqyTeSGYcsrMDcU073VaL/SMwF3FZFA+Apqc8Yln8EJUvkNLJ2wJBODZY+yU2AORqtvIJCOejh
V7xNpaTSnD4uySGWNUxQlxhBmMLWrushtJMK1EyRJbensg8tL881DXlD+PH6F+9CpID2/WdpuQu2
X3rVSqwJIACPQaTCb4yOFjSJbIYN4AM8TTwrP/6buunucdpY5u5bK6fdGunw815f7CY8qxEWIxNV
GXcjxMYKF40weIh54xi5azmAHCXto2/hqt6szfxhmfInwWIKjPE9ZEmJC+iH45MY5cRsAvMFlbPE
7dz4UHqggwryF2M6iif0BEv5lmBs3DYn4JyguCWDZu7PEoTzwMEZPkZVJ4iAu5nKxlveYFkbQxVt
INtAihjF9eUNZBAe9TM9/RuM2d5TeWuKCysa2iF00HAh/55kkoI2EE0y7S8duF001lbGdfz+xGdg
HlN0QK+CVoOQ0/B1XmeQWX277hi7RjAohZI6xaAoj6AtZ4oGXKWhhYwaZjZ9bNNbTRFV+Had77cR
3vksI7GaXEWqHNHQGY3ExvMQRP/ndR0FbrAb8TeWuJRsaZYuUyeAP7Lic5E8tZXgmbbvZhsD3BUo
Ny24/kdgWVhQAnOLMx8Yhqw9ieGxe9UR9PUtsIFYoAviK12gvkrCwgC2JGRsX0DLDzXUHtvWoRC2
oFJ4nMLIu+4Nu+DFrU22k5tTlBc9RhNj7BRDeTFu+Cj7znTrtfFtfneJBbntrvttvpGL8UDnKxh8
xvtCkb7XeQT6rNskexF81CXVj8UAEv8sJBfOc1VbIMSUVAEIKssxvaMyON3iUwXq2rChwBqON6QG
0TCpHIFl5m4Xl/bGMhfi2yQjozW9lX3+A3z9xRMgBr4KVpKyRdjsHAXqKyonGaBePMZB+/l5qQ+A
zAvSkH2fBOUVXiNgAuchCnUfVk2U4oNMcB0YkW21j6X2VJRf4/optkRont3lozKGGsByRVR+0nIu
liEvKU6APie+3OmvqkwPkU7tYrpp8/VU69SPZPVDZrVOOR6ub95+tkvBEAX1ArCD8y12oOgmJHM1
XgsQX5lBepzbi9d4yV3x2DkVQNqgPIVOw+RkRwX67y+KV2ESAPyw13/H/pnc/A4W8zY7O0gGDoiG
LHYGjwb4+dQDG+tiDR+/ReFwpgKv3fMkk6IEjC3WFYOvVfZjLfWzFGE6PJzsGiSQU/7NakWsD7uf
ZVmY0gVgTNUu0C6mJE9dM2NshSYjSEw/x3iyr+atqkV23AM68WEhjLbzxcgDNOcF37h3T2yNc2Ec
PN3FOqYKMjxZvmnq6RN+33/fGtAYBTqjXWfuy11FBgbC1jxuqkBTPiyS7EVgg73uGTvXqoYhcRPl
elTtL5TDZJA0YoQxa8EU6YOuIrNV1N5oBZYVKRGY2usk4xiYKhvlYkeCOc3GCRcc+mwucRgYM05t
3DZO4RhPgxs5MTkkmPIBS+H1r9vZIlTKDd204IKqyrdWJFCDg9cXj/UIkB1TDU9SmAsALHs+CC4v
FXPPJno3F9T4hWbGSw3WQt+8lR3NUQ7zIUMvYHWmo3g6d+dcmYpJcZdr6HZcoLQB0y80Y2o1fzZa
p66gMbZ8UdtQsGx7OwX6sF+QHBRf+Z0i4Gns42igfoMMBRqgDtI55JBedwbduo2mPxXcCUS9vOWQ
orDZM2AmAEhif77xjbBf4YarjFmS3HlD6d2Tp+wEUrvsFZ2G+BkzicgelkPhy6AtzuzwkT05IiF9
005ezoaWoI8COr9LHw0j8AdKkQktsPN8Ln3zOPjZQy/My3cc850ZLkdKGiNNzRAS4EOXHzQtv887
WVQ92pu4e2eES4yUERNvhBoQmAnUF+Kt5xa46eLrLyIlzN4dokPspL7khAfdbr9BA/RDB1r/m8av
A2cOEv8PsKYmthaDaDqm7Uwe1FaSFWl1tlBfbxPIHQCfqP61SCJqxJ2QtrXCZzFjqkeaAtkCXybd
TZX3n2hfP9Rl6WIMV5TK77nt5ot4rg3AbpSYlJbly6fkUNyND2yMsUdnLPqxfo3FUuM7ddx338bd
OVmlalpYwz2NGHzqUwgKd9D0uQUGd50eChkdCh6A64WBYpZ3I7HOyZBDwHeCcsOHYortMOxuitJ6
BErDux5qLyIT0jnQS2F+FOvBuoXvD3CUleOihbruEyk10UICO661eGqfvV63cxmbmCELZUrwNZoY
UGA/ZBMp9AqEM00MPi71PntcY2hlYJiyR4i6Uxd7hFKBE882lK4FZi+yVs4sd2KnVS30blx0n35k
NSTlXLrrAWhid3pkwk0gL0ezGeFJejB+XDctsswd4zk306zGeLxPx88W6i0AKLmoQ0orceq5djJN
xG0hXGL2izZLnGIKQy/pEPrUBtk3FDwcyUkclLoZ8dpywNNx+p9tcs+cTJmlrCS5CT7TxdMDGYQh
6411xwhespfEFYWiiwCM7SRACyACAjB0kZhbaH8okYXtHJPUqSMZ3VJRQf0yM2A20CIwgZ9HAYZP
gotK0doRQAmfMbxNd7nPJpz1+xheMhzWL9e95PIGZdZUVUNhgQGWdc5BC8gmUNTSLX/0Zacrvfms
PU9301P3hKcpxGfDj8SHzulr6pUeiNUrt30tAxHxyl4UIBpgJtDG0iCQxSWsypKNckHxI4yeKZLc
pctXvRHMve5u3cYGFwNbVRmnTkIMpPngarF0yOjgXF/MvSO3/QwumJGqnAl0HC1oGkQuAetKmpte
yojL2+9zl9l42fxJfNmaZF+9OXODlJv6mIeWrwXNN5rYK+pCMa6S5BieGcWi4mkvvRN7yuQIsWb7
u4b6hmoZJqI4d/bW3sCgxIqQ2rvr4JgfZIAHArCG3yS3OnglbDxRa4g2HkTVyf2d/Mcu39+S1CUv
stnCTW19xIQo9IZE4MbLIRB2KsBU/Pen8V2tdEmINPfMIVGC8s0AHWEo5hZ2h8XFUO3tfAIk8VSA
DdQKiGtivX2RIKpgdY0Lf10rkqLr5rfll1y2HHV56tJP1x1WtJKcw47KkIwQJMHhL0AUkeG+DwdR
JWX3OyiautQCTg3Pj/ce2uvSYiLAAIN7ZuROJVoo7ffknN5FeBMkfgPlR1E4uSSxYttHoSWomODJ
Ahbyvc0MrL9xCYk3P3zSToZf3sc+EtdAOVlB5TJCGtFD5E258l25jVkE4BIvERCOyHyzIQPPyKom
Wehnz8b97Jon5UxvICR1sGC3ONb2+s28kd1/oWK4u4cby5yfLM2AOYhKsiC2rPi6k2DscJEgfTy4
oQ1pk/v0aRbcGfvLuzHJLW8yGlMepzA5OdJ9eCr9qrF7RBobMl/n9LTiP092c7juq7vBdWOUrcMm
0tXV2hClwwqb2qdRP2j0rs7lgwXVmKVHOWwU1FB23XZjjnNbfVjnzDRwNECPKjsL0U/6CuxakYn0
gUWGuAsY+gOZsUQSfDWEfoeMp6t2rgaBVvVlRZHzTy4bjPMm18wcq7ecymPzmCRO+kXO7f6TASqt
2B9tqL771THTHPWnGeOub4PpoArWdD+sbhaVyxDHuO9yqE2FPvkAGJcH8bU7CHSj+GYXt+RBCXpP
cdZvuVcClwh1toP0X1dduGXgrqy+zrIFkyk6Dkv8UH4BldLnHKOZw6fqo3iobj+3+v25b9O1G5dt
O2QEDRQXcUGOi6+f1Jf1Jf4xHs3YUdzcL9AITY7KKX8ExA66IOios/gkfkC/oVmvRCe+IDhU0zA0
Skh9qXHbI84rQE35z9jVEC6gARed6Qd6mr+lhzaAapXbI/EMnRo8e8INEESrNz/dLIm1WnKpQKoP
SwLabjd3pchWvpvu4EtBfkpKe/gsjM0Xr9/3m/62TRubtNEyfTBSCHA79VnKfZW4OgZkoUDiQJVF
e6EfRs9M7MqXb0SpyhtC6trKc1FLyrsCAwBwuMaDZtddW9kzjCsH7Zi7BExZELgd/Ajh047vuiPT
/1Qx5vkGd0JtE++MoEBlnzmFcCtEy8JHOGNsF3RFobuH7YYA2I/0hT2ezAfLmZ3FbfzpE0S2ACvz
rgfyt57r5ZowDks8cVBn5WLRGppZtITwAS3IHyBzfSx/oo3pJGIOo31v+22Jizct0SpFlnEA87P1
QgA9QfqWOWGPZWbTtNC1AsZMEOQUFkOufR4XY9ClKlRdg7uNfnmMOlv25o/9R+y006O8m/ygJxok
D7lHoKnpCyW2L8pYb87+zyeb8vtrMklmqW8KWJ//Sh7Hh7QEIVhtuTOqZrAuI/vBLCpk+maIw30X
bOzulxsKeauCIgfi8oImAqusRnDJTM4bg6yT38fg37VzHwI6dvmcfNLwloxKu7kvHVHSt/vhG+Pc
SWvyajLNJNX9KT9J4+tI0DOj9yHmy65/5e59vbHDHRtoBhkRHRLd71f4UV88JgSyif3o/m9muLRA
kZq+yWmOq1Iq/DUEeJnYYG36o/fj5mu4s9gWc673BbaM1WwgPuYsJ8VX3NJNTpYzuATcZm7lsru4
+aOHgYEs3ECbE5hE7tEPDSMzqzU8H/8uF81OcVsfoE9hobljIhxjTululI7X1/VyNIEdkI1ZLl9u
G2MJwx6vx/Q4ecR5ExlHmWpwoX3js7RD3B3YDwkbm9zBgIqoVYF8k2VfC6Yhgeyqb8oECnXgM4g8
JqGtQDGr9yA0RTsfg0QYjhCdj7fRr4u4tPkR3AFppSLMJBYZ0mP50J/Nk/Y8y27+MD1HN5lXBKND
/hp8Np2RH1aoDEJlG7pm6ck8dOfuSBv7Tx9qm9/EHaZoAot6Mb9dBTNg5RSCttiL5X4AOKwOrIdV
rPO9W6bcOgB3srIkpWouwQFYc504QHZjHgYlk9UZzkwgAoK5Apdj23tt5blDlvZKtiDzDHHhxT8s
n0l7MHP0Z48n8L9QTd8PUb9PFnftmdlMS8LisPGxPoK708m88MH4P9K+rDluXGn2FzGC+/LKtbu1
S7Zl64XhlSvAff31NyGdGVEQb8Oj7+HExAlFuBogUFWoysr0hlAOFx95Jm6WqDC6/wDefEku6qVN
0htLksFfWZ4NeXH6qb7Nv7Y3OXw/xgQy8Ci52hKwAOT4Qhmc3cfhq3V+/ruhZmeB5Ztl2uXo2n/q
0HgsLFBnFDjWaAKaLuZH68ZTAhAG36PZIfjCzGmc+cI8/XFRammuqvDWrQ+gKM7UfAD017XAwUkj
TeTC9kPdv9/X4VzYIM1l2bw4bTPqiedAHTlIfeawl0sVDZ5LlkJiOEAQ+nbTqc0uc27MGZShJgpu
K5Ux3jNAgRFg9vM7uXt0QWPDen1sypI7unHDnmgzNrLA07BAn5EsLpI40ffaXcnGDHdalVLv6SLh
htDLOEL3Hb0gt74AyPEZ2UI9U/D+3s21X+3xL8EphcRrQbEsh2LwjklFkmNnIydadL9Kyuj8Ju63
EDbm+NAKMlp9yLE8BpnQ6F0Tmf6ClogzHxIFRTfR7WfbxR9/iMmBb0QB3AS94bdJp7HEVdctVRxK
7UEzvqfFcDcu08mIrVsTw/ZSUYT2KnrL73nVjVE+001B0pY0lEAWPlpVVw/mA/Tso0pFAGPvpdKT
RBnL3i3fWuS2tS0tqyiZxRjdcARvVg02ggEI6nsVFrVfH/iMQLwooDlRdPCtcvdtkmwoLI9obnXB
iLd65yYn20cP5sjWZwi8yvMZfPcRTc155uJnI9xvP2JNKi1P7AYFtgL6NJr9x2zUMJfaoKJorYFB
AdcSfKTSg7lMlxBpf+qQCOdQoaWTW4wGOJHmsg/movGVBIAMo4PapwpqUbKsgp+65ySgH/LvL+WO
W7ZMLS0WePusRqsIGs1xfzT19O4j2/9qxuSeUqpMZAIaJBuvR/OkB1AO9aYQNNZuCwSJKD3bvbOb
RfEjs3reS1OrwZpyw+rkCgiNgSKPUDMGMarQ2l4I2VrjQggliz6uFN3hGey+7bfGa67Gx/JiPTFa
LbY6TA7ld6JyyHsMM5LvrVnuROOIJUTtOhPAB1ZzwCIDjIhEwC/eWIJDsufit6bY3zdVnwJa5+2E
mfjQoKNLpCe9/HT+fIgMcLkryTO6lgVBljWBSbc/QghGFKb2wsZ2DVyqqkvrvFZSB7+quDL66HAC
JJg+V5F235+mEHO3h+52uBV3FXYrhlvLXMqKCaluXvVn1wMoCHyPZ+JJcD0EckD9+VG7YIWFwLhS
oM5VJ27tOUfcxevuV34SFf73bzveiI6Muomucftcak021zmNw3Vo/LLtQplYoTJWos3ejScQ1/zH
zrvNBsxwzOHdAfkkxNdCCp7t5GrSvDh15dAMxdu8fx+A0wSRA1BVmOR6e0hbe10xb22YiGHjMf/J
JE4YVavxpf8sunvMKb5z75auybIDmM47KYNuXDto1mN5Y2ijZcPkM7q/gBruPgRAqIIuvm0Af87D
FyanaPtSyy0Erdkn9/OnAtx5mMaL+kMfWCclaMLmIfHlizg4fx93LUMhFaMkAPoAQcHd+JxK5YCn
XQzLSwDpmrvhqrkiEQiGUFQF7jFKvPWq9qYfoq19L2ADt7a1zH1GOZ/7CnIDaIj16PzpAS31Nqyh
UflkD4Z1TazECoc0/+Wo9cGylevE6r8vw5p560BPs10cwS/2jVSVHOjEKSHgmQQ1Ue8MCZqlIzgG
IOzcKMqxzhLZH7PVO79xe46MfS7ATSzA2PnIM6mmlNWWHIdDgScx2MEsQ1QTFZngwo062lrVsLK/
fELXqbzVgIJiZWZ0HdBHz12xNO+e69wuios0xgQ59NJE/26SpgANkEiuCt+qlUj+SktZkN7vFpW2
1rijp5aNtqoOswYcRHo7Hq0LVmtmZSU7BVK59sQFnfdTiuzU2UDOYU4LWGWe6yeprZEk7DlWHs0/
6Gtguom1durHAVnKdFn9chYXMNEfmS96CO5ftVfTPMtPU8Z5aurPdRv9qb2sknD25QCcJqHps0qa
4fXlqTn2uHSit8beUTIAZUYgAHD6HXNLvKppOqgr0KCqdmyn5WfsKILMb88EmFzBhAnMqf4OPjAR
UOvUuRKHjV4FJV09Eyor5+/c7g5ubXAnZgXONU2VFSVB0LIM3zHMHEnB+omcYl89GgCVpKf5qS9Q
hBNt4O652ZrmvBUOUqtay8KKJVOgoTzUX2pAKhToisSu4ZXXBrwlk884v+T3wGKc161dLsBmCeaB
lxX+uTzakRFCyND6kfuLZ0fddReNF47XBkqwfk4D/WbxW5Qw6JUKUKzm1afMz6P0JNyKvaBoyRgs
A6oYgujP93qTJNIlJR0+A14SJE3cDpQmAbExVS7pyZOlx5ZHMAEXToUNxbEGWNlUsbyVlkVQV9BK
N9KpCTBbP3sFafugHfo6UOwxPk0kJW416KJ3PXNafAzf/lxuBxMlGfMmhptZi/ZnnBILrBPQeh7V
2tV7jMwkHY069DHN/GAbR02ROjcjn5yp/n3+U7IT8v53QL8eaD0TouHcQxh635aeZ+wO2vqdXhSH
Wa+9Jg/PW3lX1MO/DG42FZLuGCaweUR20aaTsZqQKE7qi6m7HhsUS9fWlZubdblc1kyQAL679Zw5
blFFms4gwIHAepa3EO6+UMyH8+sRGeCCYKe22TDZkP2qsgUDM3dQIjpv4P0bklsCOz+b4zysqWrT
ERb0CEj5FaPWkud8Zqpv6E+BijEPzhsUrYj9fWNPKRQaryXbsgbFiey6x8LOW3h30rgVsb9vLEiY
/kEwACtIj7ZhNx9UcKnp3eN5I/q7ZIGzwt0rWijGIo0AbmqzVQRquchuv9DH1ixKvwa/nJut02UW
a56DjoVfFuN91eSQ7ivVu6SLB6+f9SeFtJ0LFQkwS6D0mzrNhTMrlxbpMTGrfs0UcJkBS9i47dxi
hBY14nK+I87yWMcm3hjJtzHB2MogY8pOXpZjV49RPE9j0Kx/aE9+QyL51xCXT5qUPNSd8T0x588T
RSF7qc1f6lgsodHQQ2tOIq/9vl3C9gbwYNOCgBsbcHn7BZym1sE1b6Iimz9D2LVLBlrI8wemK9Ke
/uJRxOoqb7wLZ5ErRNmrQrMsQZwYTnaUXQCScKmd4gtJGJH278tmbVwhKa+rMdFYEE4v6RGdwNNy
y/pfuP5AJYp28l2sebssvgbcSunc584A/cKhOVhxetcV7Y/RWJWwkuerSslPQ2PNYdaropGeZ+XR
Mzuqcq6NTFJFCWmSiKng5LkLvbYR+kpNRDwQtxzsT8Xv5vP4rMmOlxJgKdR10JsM2muCSqPt5VdC
8LDgI/NAoLLUssQxQPoHXb1jdYoxMVVf64e/aL4yt3pu8ZxTJLYxS1B4+dhHZp7inDHOI2rxXC3U
bED8bY6ulZdBYfSBNH/W0kbge3c94+vZfa7gbDyjUeeWtcqwRFbruqdWpNfSTWUqv8/7RtEdeZaj
29hxMMIy2f0IsUpyW6KbONUYSCi8scBgQHwhzu/fv6W4e8I5HGWCUjlaaSRKEzWU4POHAVTxhtx6
Q9nIP7SG9gczawJnmrTLOh4qMFTE0o/S0MvrdFyu8nVIj8k0x4J0ZDfYbTacc0uJUk10yCUSlXPY
WrVL8x+Crd6/E6Yi41mDXJSvBk2VDb6tAu5oOs2+5Ban7MqIUoDy8ui8pf2z82qIi3fZvDojMfoE
ghHHZD5K7bVuPp038f+JG682uM+4IvA1lQZi1g4avr55yr++oK/qNlwDSPcEovqPLto+/gPldj1p
FgFrz58Rw22lSwHbB+PHN/UJo4xgubSPOonUiKKcj7+ETlAvbn1IjhCTeNDiwIga375J70EAlrn6
g656meYVra/fyF+7o/oXRYodej0WXF83iQtASqtWEORBo64r8z4g3XidpIAAltN1oacPnSEDImtM
R10d7puuC225/q7L8JNt8QWTSF7XOWGjLEfBp9tNvNGCZdztNjRyuHChNtSoFmiJRAoxFn9InG+E
FndpowWgdkJ3Z/Uh14Nwgb5zN2LSt9Ycd8jjOxDxB5i8+9wXqhVQUj8WSQ0ZZ7QBfcEv3D3Ahgly
BLzPMYPO7RsGQIZqYC/0JTKj1Vc+5cfkAKq9GNwIGtoJQwvFciFwka37nXN/tcqjDMyVksKc2xzc
xqk7tqab6xDFXrKjDjANel+kuyJr7tr6RdGIaAO03fRhY5z7KPps0iqvWyns0+47kedfypiGzdSV
ATQqpWDKCIA7/Wj4hm5+tevlKOH4DxkopjHNPrtLA1bMTplat7TBTD5qQ+pacvq1Js3sFkp+ACPu
YaLt10YH2eIif8277jDWACYvxvK5zso7lRQFqlmSOyyY9CkLe7hQOuMHYHdBp+MZiifhI4QvjMAY
cK+qqRN5FNH2c++noS1AyjwXmH4Ghh1pKLI1cky8MfqLGslu0rDZbS5pAMk6yIGhYRXm2eUUKKr/
0v9TlS9OlF/IB9GJ3s0bNva4vEFPzKmglY6azHSRLVe2fVVZ92b7nzvYiK0aavMqWvUWOFjYvdoE
80YZ8N4mINgwr4Yv0Am6soLkaP80nmFvwo7y3iZurXFhppmNtZmsOHlWe7RkFxqB2mNyMm/XSA6n
S+IvF5pH/OQGA8d+7+kXWSgCXuzt6/YncFEodxoVlLB4vVD99zyjVVxgyhj6losodu8ZstkgJQRT
QQDwDATf7Gyu1UU82QayzCNaAMCTDFEX5X57UV5MIRld1V8O8r1GvfOecMcrmDKkI1H+VTCSyoMo
Matdzck0WqFUAls+LqPf1ATv1FKKKhmthLSag8JUvmo2OZy3rO183Tem2d83Kwa3Wk0dbbbDBQX1
CAQgX/BqCzC0djAwJJNr0wORqoeMlA9UI78TJ3mUCuNqaG0Z4UNR3UYto4ZYERxq6PTajTb1ntEm
f4rM+lkb9g+jI2GVWBdjmfhKXi7AIih1aDbofZr6dyvvMZZjP0CwSJAc7QVlUwMilbV0wBLDT6wN
jp0MdEQ/ZGRtOdWtvrB2fH+hf0qO1t0cSKcqJA+2oIewc4DeWOUuSzx0vW0BJRRV1W2DtKU3f5Vo
vc6VkNWHnXkujL2xxN2JOrVIKktdGRkPZpTdG2H3lIAaA8gSOTQ8emd4ygnA0JOoI78TtBmNLChP
LOAvoZ389sDkjkSlaczKiPYnZDdO1boglxalBrurgwAh6vYyhPGeW66bY4lKDgVbBKyweTj7Cyur
g5kX/4s/jZ4VmWCp0O+r7gPjsKqN5b0a5u5Dp5NpbAcUw4zUxUSsP6ECpN62qdv2bntogzVw1NWd
HrJQhObYeZlAbxoKXuDtYFBq7uiQyaAToA5GONiaN8Q/HKd1z1/23U+3scB9OgmMsq2k4LVO2tBa
O9dUUteMVYEze9+ZYFu4McNl8BTDMkVlzVAS9Jc/8eJRPaiPQ1T9BogMr6Kvcellseuc2vsiFD0f
9h66b4xzOeXQTiUtOxOI0bC/XOG/qys8c9GN7+/FL7D3QzBsqYgVGhMLdsznX7M5pgueue1CDYZC
HkEL0X3uD+RYHsq7D7z13hjiMpkG1LEWIl8BIR7Fc5oiUvX73BapUe56LxvlflwBpBZ8D7lQVLCE
yxo2r+yg5QxmGjkNUL09drHyeP4svgdNsK3b2OIumuKs/axIKZA97hQAu/7E4NRLCKjtk6izvxde
Md2uQLMEyRlgGm9d1jyPEPyQnWLDtwnqM+F7fDfk4DFjOwBtKjZmot7aSdQuixsSl7DTYzIseaK9
2wOEhekLNjScPFjfYi+/BBxesJfs6/OxYGuYu3FxPepJ1yXkuTLIeM9BGob6IESjGa9o+Vu5PW9w
75wA4QAaP4xLg0CMe8XkFHP7g93ihpvBYoyXJUh9WyAoSaz+OW9p5xGLth7CALIyaAjxUdzqMO2w
DL0VOkuFaAp98bW2r7USwKVqdhTXWOpPatGLoOi7ZiF4ZupIyBjD19svKZdmCr1izQ6h+Hw71DOm
WnKK1aJkbqpXpWraaI2nAnpskVHu9QB2sbJz+g5A0QECoFN9qiyQrRRI/6hzyJIVugwixvydmGMp
m3VyN6PXJ5vUCWpVxTQNXlLJNwZKnaLjya4ydzzfWOEj22iToaiQijFIT1UFQ1REQ9h+TzyQkopx
zDu5wxtz3DWsFVq1qQ5z6gpwu3Ytq8uVbNXBCKmLquqD8yd0z5G9McddPluTVGtsLBsgzDiaovWg
ku9tAFWh03IolO/nre3cPEvFUB7oAMH24vBTl1ouDbFu93ZY945r1/eZZYbUBgF9fThvaG8TQRCm
onVroIrJc7LNdUzw8AR5Nsm+DiqSSvpTcx76+DI2S4GpnbQEqSRciWVggMzi73gDNGCMlqcVVvVP
iX6VnNtZ1LTdK0e/scEdwcaM40IbweuLnLxhPJzFoYAGrHnJvArjNmIZZXplfDq/i6KlcUfR1pd5
XkwFdDWp60yOq6zIYBUREfjut9psIHcCxypTszIDKY580smDld/E0l2zflFMEVh/15ANRKkBKpD3
ZM/5YtR1h+43ajdriNz4Xn2a8V9gl0Lk5yqA1XpIwUoVitKf3e+HV4di4TBC/YgXCCtyswfxkGEj
WzChLIEJx8bFWDPiK+gqULbKIaqLZlcsUnzYi+nY2VfDXJpiSVZlJHbGiDniqLFC9Ym9CgrGCgJr
PpuxnsfL5TCJngO7fgV3HP1a2VRMmSfmkTMDBHMLilfpZY225npQrllbU7kSNzX3UnaAM/61xZPx
6NVYd6uCVYLjwB9HIGGCAb5a87UDS8vi9PMSyhg5yxfhIPleCGKqJJChBf3Qe/6hdswyuyBSSDDc
RdKfZn5//g7uPQlAOfqvBX5xMZFGPOrgoJ0DPU7XrIFhXr7UHDMht5jQGpcbqTO0yqFkgQqvA/yJ
x14+bKirXo9OxED5+v91edwJrc26MSCjYH+o/b3XEHqzmVxmVMjdYpeZDHy16q2hFYLAHCKqng6E
VwwGvjrqPlDthEUQtZmYaWE6b29zsTVeqQLqQeZ0MO9KHhnTSXI5A7IuA2Edieob+/fOQmwF8a6p
aPwY1NxbdozEkNljx2W9+Ofe/UWBmnlmPjMCRa2OYooDOmG+kls0VVm0egV+mis2OQtGiW/kpP6R
A+XgBOrNEpYq+iBgdcKgnihv2Xk0WFvbfEhER8hBMo0vmbrlcfXLnwWmxXVXs3wU/gLqiaAT+74U
CoEo6jBBueeztXktm5jZzlAdA0BH9RhgUocAGOSoEkyPjJZnYpgWwlQWXiwf6flYjHkYtK4gpH4n
dJ8l1mCaIMn7QNNhL0PbmuKCsZ6SvItjuNJcT4EyrCDMEZr01hQhB3bPKZRb0T7DDKlp8Lsp9aU6
5TUMOQf9xGAv6/WLU5M+5tRMlPzQSETcR9Ph7R2kIKilcDHMlh0VqKNaQXaccE4KH5hO7wMOe2uN
q+GYdZ5Xa5clUXnsj2Q9sVFr6zMbUtGh2Om3o+Aq7IWgjT1+BlE3x6osC6AubbW9cibzWK3SL8Ga
9m6bqeGRDg7sHVblZTESSJDjpqtgipY9S/aTk94DW25FNBiMo7ieuOuqtya5C673OqGGjXnOybPc
7FDSq/7QJD5L0hZQJGC2Ui0ET9jdPM3UcNdQFIA0DX8oqdrJULSnSHhVj0mAmbPbRSEjTcHYSIzq
6XCTBsLrzUIc70a3VtkH3jgW2vdVM/SwyhBgcNksaQGvH0OA/YXT3ulgMpeN+hhGfdhC31orqAT2
ULt5sWagg/ly8f4GbbabTWxtccE9rivgTWsABJjgaK+AhEUK7BGJNlrWB/VAk4PgnO6l+FuDXHyH
ogqOTGaQiNipHuhSMwZ9VXQnSDf+jOv6UtOSu1ROH6uW/NYBlrxYidQ9QPGtgtKe800vc/CojNof
kkInPmfiXYIfuHtZN7vPfWvDIKqSAnYWsW+tXeb+6jK83zdMB/3VF9i9uBt7XPqRSaZVpsvz1x5B
CqAATxLEvnyzsgQE/0c4hi1aIHdt8ebGFLaKSbneUnwLmiZQAhB4WNFHZn/f3JcqSws50wCCSgrt
CrzS7qL+0uiPGWi3Vs8+4l03G8jFjtpOckJ1OY+soYvklDwkafwoOBSij8RFjClZ5aTW8JHWG51e
tHgulb597ADVBby1IZiGFaaJgs/Ew0ikzsDpb//nBW7m4wvs1MacQxWe/uKJtlPE3nodnpzCMNYM
ZP8qiWjTDL+bqu8jB1yVQZF3kb6MGO1UyXAYMGru5/AZbt23lTc3luquq3OxGrNvjNXFiDmqkji2
66waFFEKBZQaKKMKPseuP3795Dy1hVIAhA+gy4uH/K+I3PdElqgNbVwWP6uYG+2gW3WLx2vjT6Dn
tglgdy+UPJpx4UT2xV+giERL5NwQqOXHoWUn7iOPSuZj3sW3zX5yPigpq9pxpEkKqfoFcnJDdmuq
PwXfTBDVHM7tVA1tWltSaDSZvs6knhmxuemDbOYorueIDjPngJpYzodu7KSwlYzeN+whzOz1FspA
fk3yI4Srrgzo7U52HQlWue8odB1VfTwpdV6FIFdpklWjkkeq2RA3y0bn0I9tCNi/Z5nSBcnNL2pc
Vkg0jcavdeplelW7OQRaXcDoRFio/W3499fwszFWr2elvAIvxNJqJEyfHQgBH1WvHXB+mcJeCb2u
kOXZrQX6Z2FVjbne9+fq1T6XySiDbJZahe7JcGIAvPlB04I5TECqjUSDEVDXy43p6mENEh5hq3bf
gb4a51IbTZXMzG6QIKSL41qFjRH0eBJO6O3f01cr7EBsQl0Rx8MSUwDulgjSIuoVDTHdeMkKaVV3
pR6EW7prz1DQv0fZzoFcy1t7atLYibIWSfTChyaBjc03pZ8gZvX1y/RUWEIM/u6RNhUcZwxxoVHG
xT7Z6rVELUYUnMwvWvY5K/4UOvWnhXpQqXVlMHlMKeixzMjQiUdKCTLeqSD+7n7K15/Ax0KLSMmq
TjVmonQSdCDTVzIROdOuC8SAPbrGoO2H/u7bfc1zyK+amYqxQ7DZ2xdS9lhnotx37+kO2ap/bXA7
OTiyk8U2IOdtgoFGVp/QswMYw4PRRX2CpRIgn7QiMW5wt/5qsi4SdH0wbM+HMFtdOjuW4QjwbOp9
KHh8qn+aUfssn4wuhQlwc3MEskrsifdfbBvTXCDrUgO6EoyGKn6aAgZ6K33osvVgnQdvzAGzvxh6
FlWCdjca8EWMx1oKnDDn/nsaK31WpzRyVgWDUt/nCSS1yNl6IR3EblTbWOKOjaYMQ6tLyA3+e5Fk
7xJAZtsG4zzW9K6NZRi1IclFV0WDQn2p1z05//aB6LU1wcVoICbkCcTl8TO7jOSCupK9RbQr9hZJ
l78Y0959f24tcl+KTiuh/YK5EfaYtw7rQSbfkVUH8UXmgzBI1N7czeWA2YO8AjTzrPdyogqdVKtG
WsVo/bKDDIEwVAf1DMyjE4aJ7UN6UqiorbUXhjdGeXnR3l4LjZYahhzQ85hWN1UhWedCNAnsBknm
AgdpYZQ7Y3SOp+RrcTMIHA/bRD4Mb+1zYdiRJ60tEiy6murvCpIem8gXbYzxxRU0DhY5CY7Rni/d
2uMibw1iQSgTolxCLRkslrLhQY32pBLLKwslKIBAsPv+2BDy0GjdtTqB7VWZPy2Z84nQ5nNqL2sk
+EV7MWz7i7gondK6nZchwRjbVQKwOs4ZhL/AoXIqfjEyz1JYEd67rFuDnNejehxbEyCUESG6N3Q3
FdjcBGvacz1bE1wmIDnzPMcNaH9Y5sGkUP/pI4jrs3v+dGuK8wuoEnfTuuC9NRiSa9NvGFVxlTp3
K2cVnB3RVeH8gY3BiUJysCiDXhH1sjMfZ3116Rr1ACFIkJodfgm2cS+h2q6N8+CDWeXSmmJt0nPp
OTkVoMC0wAJToBQs/Giiq8GlAHYb4+FKayakk6VXehl0iIlIx8G9iVotnTC3DPp1txBWfXZTgM06
+cFSQ7fjKWYFYh28m6qnzbe5H/toMa/eGrBCEyht49/zCEZI0djCbqV4a5tzQJqlxo25YtWsya2D
6UdrHsE0incH4/4g0xdRAiC4fvzcKJqksz3ZWCxGZSegncrut+DYCG4fTxdfj6ueZeR/5Zn/WKQV
2eKcybKMStcV6C799yRjD3FqbT8V51UwxT10w9LnUQvh965UgYPL7C9FQouTpqr+gFG9XiVPOaaF
XVsvRfq9wqPCuZqGNYeSBF9OjuqjuTJS2mfK0qzz82dKPeGVFO0u53ISShuz63E4XwaGXvuxf9Ey
ETib5xHszWsx06oybVfywcKVyBrnbApJWQ0qYy8/Mri+e+XQrgBNCuYGwMfx9gGlaQV5oSLv9LCT
ZHcahXxCu+vB2AwSYAiI4pHGmSgra1ALrOelc95A5Ji1Rv6yDbMzKGrhMWhjMA4DhGh0vbVWSXUy
jwUbFDX0X3NFA5pqgSnNX+RWPc1djxJPeZmZQw6UoSIa5NtPVDfWubXW6twltsJO5XJkuerq15qr
uBWIysh660TgKBP6afZvvssTNza5u1copO4sC/OSZnefFmE1h7Mi0Ffbje8bE9xlMyXnf70tHSxi
VWH7TYxJ3+WpB5MkanWeqV9Ukxycd9Yio1yIzxa7auwZe2mNUUFvs/ZS1QIrAZPZLRkbT+vl8LxB
topzG8ldvFl1UjsrURTS6NVKVx+MRhiEQD90JD5RGtH7Yje7fd3U55HnjVfplR6DuJIOAtBLQFBL
aH5jyrWIjCdTYwBtvOqFV1FkkovopW6CMS0GLX8zascRuD13HuR72dF+zUaFIaFZBm6tn4JUMQ4k
y3/0tnQ7lSY4UnSNuud3W3BsdeY2Nsvv8m6mSouWoqLV6CjmruZcr9b/ecmcgxti2ZbSER/1nwom
0qef9nzNJLQqfzrk4935de0+jjceSOc8UIyCUT+wRvBHegD7kXdzijiPQ/s8LgfVYK/UKWASYeoE
8V6WpGlBfnJ8EPgK1rd/iODNMaEOXjxe0BEElLNNDFjUo/Zogmgk9advjOFDdcGfEyU/BPbYQXh/
LV/tcQfFiqEe21F0Bf7Zz5f4oWE4WPxm2sXPAMf17+q481KCxoX0Dqx1IKhhg8jKtXJisUoMCmQO
7NzCuIPSVWANTztCo8LOvYSe0Mxx+wbldVDDoZe+YKRVsJW7SdNmcdxhkVMgdUv5+Wj+V3CQaHFc
VGJC4iSt0ZzqxiJYigt9xtvM+Z0SH9zeHgUzhWBt7B88t5tcjJLKBgSdIE18vggaKCASHc0Zt8FL
CTDuzP9jB9rkijRW94PU63HhglSREq1v8qYC1c3zIOlhCp91CASxcDdN23w4LjSZw0IKTBFVUZ8/
tcr3eT6c371dZwyePE12MNiiyty/nwKCZ1YTSEN6lCQWcFYFsSnyi7t+49UGX0+jthOjkg5qwglV
c7STIInHBjhRQ2fYI5Sx/6KVtXvgNzbZ3zdBZiWyaZsdbL57JQjRcLvnb2OKc1NZYZgmrWUaxWYS
SXHtpcZ13/1yBtFB3/WH0FvWbGYNSfXbNfW1vLRZ97/3AasgjW58sKL4r4itdv2hwyhrALIFPSHf
GqXNAja08UMuQ2SLb3yOedbbtEHG999fzHsHfrMsnuWwoMkK+bC2iub6Lpu/Dc7vYki985dq79Ju
bXAnYtSX1IFYC0RCbNMdqsTThYJVe+5na4I7C/owDE61oK9YUP27PaAYnv9u9MZ1qgdLuqOZBnkU
VTDMvgvY3Rrl41YDOvt+0vOoLj0Z6Os6zJ7GA3xtf2JYXUamM3wSd4Z3EysAvcFxYgGFjUbA24Mv
o6aoW82MvrT1wNiqGOptNT+ZEHn8KBrBYUxNuol3MYh435oz5XZ0IKGVRFmfufZEQ6fsr5YyvilK
w18l8GwMFIQwpfF4/tjsflMIkIP7Bu9ygM3f2i3kvB5luwelY68H8lQ+lfb4aJApqtUlSAvpXi3m
61qpBCFmt+WHbrFiMnw72HHZldn4Snkgdg6OMRRxzf+9Xece6imsz1k0z63GZ3zoh3rjW7tcpiAX
g64lJvaZ+WjjEqMD7j/1gb/I7/a859Yad4gqSRn72DTyaIlR1SRQftCP8UHBbLO7+LpQz3rfp212
lUsQ5AXnyJb/jUD/idhmL9pt18ZFcShJg3OeScOMzrNadxEp952f3YICRjh7tRfuNrZ4lmgVnEgJ
HA6Nmnmo3druVo8OS+HOc/oTfdD783di1xoUAtA/BckExjDenk2SzHWmrqB6yeKy8XoHWp+ScUH1
8qIYq4fztnafVM6rMX5ptCqcuBxXKZRHsJsZoCz2SrwaQd/fXa7ocYpxY4Ll8XNsskqWcWY8fJr8
hSgXjn7p5I+maHhz/yxuFsYFpAyTm705y2CpRL/g+ALmUkYfWLiDeE1Ca1xsQslvoAnLKbvTy2Pj
hdLpb15S7NLyuf/2i3ERSYkVYi7gwYzi+FZqC6/pv8nFfVv8sVqR/tJu4rDZQ85LdhlYcVMZ70M6
OpgyLG1/IRnQUNQU+eNdT7WxxPlF2hbEGJmO1Rhq4TPIu8xudGh/K4F8GKYvogEL0SZynpEknW2a
MmBf2mqeiBw4YxOgd5fT21YLBVdMtDbOK1pp3szdgFhT4tnUA1J4MDG7Bc2KU+1JviJCNu9mYput
5NzHPIMlwyngPlpSuRqmb3r6XbAiwbngq3lpbtut1OG0A6uzPFd+TS1kIlJWkIIIBPWYtATbg2jI
4Tkqnzn6OpctVDLUHWojY0tbF48MZuwtOYVaQDWC9bCTEzemaR3QXO/cuqgenDq+NHLDd5zpbqLp
J1KVn4amcXNFurFr48rK4fWWvjb9apgKPx81sMrl6S2YHcLWcYJVadzzW8e+9bkVcF5pWhyFNEZL
I4mJZyq1typXc5G41LqtGLndICyD7H4r0HiBp8gGRwvfkcjlSjEnBaixMWyPOIRs2AyUh4BaAgCo
eWirgiM/pKJMZ/cUbsxyFzpbG2kwGbEh0aCpU5+0ZRa8OHavMEuPbd1g7I6cyzXiZZUGGwurQX3l
607uG3N3zEfV9tSFRLjfAoP7S3o1yDle0NO20OXVE/ABdHdEh0pFO6e5f/6A7Bixge4D/Me2GREa
d3tpS0sbvAdJ1Ja1q+a6m9iiYvROAN6a4EM+ggdQzmD2j6ry4GSfejJ6tT4cu6wVePXnhj132t9Y
4u7r0qtV3bPFSAcGrgXD//UyB4xE1QKokER5fw2hASC3sjn8LGajES2Uu2ydTE1S9xhqi0tISpaa
OyqQJ69WrzerDzj5N0vlTiMGzcyeyljqRxqZey1w8K1iWNaWGQ8Z/3yZpRy86RJ8fD7lQQnIdFd8
MdrRz4wv2vDdoJdU+1SLaH3fqwOp9hur3J0GkrEYiYTnBGR9YJNcWJjlXtzhj/EA2CKblWdjigvO
rR6YDxqJjNojTMbwRTdGhKDY8aVvfg4Xw2dJHuQywyaofe4aEC1TtB8k+2JPDcIeZIuEznvvUf7G
IhfJzSomZp7C5bwMXr3Ou/zN2NWeJzA0nUlP2RjF5p/GpGyNqqyQwPbpD6O4aj8iSQASzVcD3PVQ
pUFOkyoHOqvPv+lkiRQTxJYkHQTNP9FCuKthp2m76Dkgm335RKGvodQijyaywP6+ec3ri7mmrQQK
8a5cNbezM9Aey4vA/e89ld7sF4u0GyvooyvKKoMXD9hoVtMl9XNN97+QfuwE7zcmuRtnjVLZobsG
bvRZ9azWcuX6JnYE9AI7gfSNEe4eOWomx00OaQrGhdyoV6jjPY3L/2PtO5brxrlun4hVjCA5ZThJ
OVmyJyy37WYmwQSGp78LcneLgtgH6u+/Iw9U5X0I7IQd1hqOiaEHBtoI5wPcptWutE6wIWC9GwXL
LIyXWUkVFK5+2VTJdadw6qUlGsATsdzkox7Lbm+jXvDuK4XAOltNMjUxHPTqPQgevvroHORjCtsO
+u0rRcANAGCnHEIh23duAxw5O7+04ghxyPG1at4hhu6TxLpgmrP49lIE5494K+6tDNsWwm7HkjTq
F1rt5xQcn+YwehqZ7sds2dVK+r8MJ60P1hbcSDfFWb8AZfj3wbqAhVF8PLTV3ace2tumbtsEZCmE
Z0jvjbBF+dIimQGvGPCJk85vzcJzjsbVK9AblnQCon+XTQdKhIoZU0WJkqct6Gjc7LKkC+aFpWm6
TIRwZ/lUATbBgKWzXX7tevNVvbevux9Wx2eA/WanfG0SSc6y7Vz+OUpDuLgkJcxpdHyV3d9Zy9es
veynl/OaKBMhuP6IOANdDDx3KC1/LQ4Bv3ehpEEZydoP2z7s7Vv48a58M9r0hDUFgmU+LRgH/DNV
dsrySJR9Nt+d/6TtJAAABn9poEjjmWl0zokFd9kGGui2PILpCtTLOPkrNdB7laU529b8Jk+IATqx
R0I5c9Bsui/94qChqHfEqxr30mllsXqrMA5rfpMmBoPKrbSKv6r4toPz+1Wv+H89FyMvB+GlF++a
Zi85Va4J4lNhLVcIC4sJMrKyR5Lw9yhCickO3u3guOjycQSZuQlupAH2v94hyoCbg3kzSFEbTRJw
JNcm1ki6qjcpASjl3ul6zxqvo/ZRcdh1Sx3JvJpMIcWqSDImKlMUuEReO3N+db5zVH4VnrIvwmGR
tn43TRqjMICvsUGpID67GwZKuT5XFUzgYXrDOupAq9FlW6Hc9XzQhpUQwZwnLdNHcLbB4b7Dq/rk
GMymMqyk8U9eOY9hKdy8J/BSBSDy2RHAQ7ZHVe+HcTcE86V6oMpBFjU3/dVKpGDUXZXqLWudeJ9Z
S6CaL5pueARMfINyV2qhxLZk3yfYdEFIrtoEwraeLYN3OC+OW+q5uxMs2U5yjODOboz69DPNvmSu
x/qLYrh1nQfNlXza65T8OWGCHeMx2sVpDr8PgPNAJV7n2X9Yl/kd0NZ7T/H1RzCgNI9YEkMxctF3
80MexLv8+fwXS85XNHXXAsG93UJbrXb2gf0EalsZ89WW1RGVswGb3PIs4QrTQWm1XkXlk+h12JfV
tWGxgzrqx/NfIhMj3F1skE5NbAXtyfgl0793ypXDEskDYGtuGCODb98i3Flk5npuFag/FVjofK0e
Kw7mhpOd69d8bvhTYAVbd7QSSvgo9crGoxjFwXbCHTXlxetyCdjfMARqP6a+u68DJ+Krbf9DCFjL
FHK62QBRsNFhAtXAhWXTdQ+qEmCrebU17c7f22albS1KyOWIRnUQlSBJ+A1LaT5VP2bgQCiQB8rz
JHhd3/0NL5YAk1Vamt8MQusfIGR6Iyk7QI5jGoj7mBkIg383tuknkEBkl8n/vrpMt1uUSSM9issT
WtoTKojs5fyBbvnn9edwQ1lJcNxK14vORgAqn6hC9maq71SMuw1GAG5IyUbZZmVhLU2IBphSrpCL
I4IDh44XSosf2kHxuwA4dDHK84oUX2wrOVkLFNxJZkxRmnUonfXGL9u900GwUeq3VXl//hQ370kD
dihclqYDS/f9KQ4ZiHmiqUr2QN0HEuR1yiQn95u1UQwAGOH4R4RwdK45GD21VCwhGGl2ZK32XIxs
8bPOPQ1jcZ/nbPHSDE9gRqK28cBKnu1JnzGgkrdfFIuNwWw4WagzYFyMdBjDriCXcar2XhFNL2DR
xCXMTxpWAdAiPJlW/rU358e4n59BHYtJFXqb6k6Y5/Fj0he9Hw9JB8IETndZXyxjeXIagIYCujWw
tfGxjaOLthnulAW8TrXl/nBH5Wul5jdExSJfl45+gak0L5qGJ7VOBq9ptT9pRTOgvLo/M9qPft+q
x7l1qNc1Rhu0oFz3BqL8UkrzPinU3VSWf5ZqE+1UwlLPosN9bKq3RltfZNYtKbHI65Wt+UVTmOKn
AAHOXeXrAvzkxGyO6K41PhgYnihxeCloN+kYV+xsPHFAEhoqQKTz6q44OWl9Ssv4UskLgIbYD4s9
3MWR9jAQN/IU1t4otY6F0t7Zj0b0oLTFbgQkPNDDi9gHSudPJWI7y01/Jei0qmy5jQ1gNCzzMnuV
pd2YqeP4aau1vmswP2qWzG+aZrnMSZWdOpDoTU59oir7YmnTycasaKCjCq1RrBREVXGa3e4ByPQg
ZcEs/H6s8ofRcgzcSMYCy65xtim2+pzWo2WE9X4rdnexqlQeqd3HvBi10MqBUaywLGR9vlPi4T4y
q2uFNVOQVeaPMe6/A13xqVf76zbTbkmePfcpYxfUIkvAFDf25oWEg+50XlGMF4CCy7zRab6mevPA
iugKld59MmmHmrm/qF023mgAOmwqgfxhFofEGAIlprdNaoVRYvzqqX7oRuSjFofy7qML4qZhN7ST
TyZ731T5ryVjpyHLLjXso06aBVAPCs5A1D7zlByNvkL5IM9/unHyxU2rr2YcX2pRS7y4AU8RWw5W
re6LEgi+lD7GpfqNn5PXU7cLSYqFCaOuHzqod9ESAGTWcIMDeWQGw89m431s5Q+Yr24D2kYvbkd/
YhloOPR9B7LmJdtZtqocrHmALhQAQmPzlIVlWpVh1Eyy9Ghr/gK0129uQHBocaN1Tg3ugf9hmnI7
f1nJEpKkuo4ce6hbPFWpP4B3XPPy6RUraLpjIRb0rU/EV54TfXRzgEjFJ4ICQETHaFqSlWUOT9oO
1sE2letqANazA1Ivo+uDyWJhrI6/pnaWoRluvcQwJvePYCHU6rBUTaUQrD2Mfnssw2RX/NGGLiAb
P1E25Ud37jOFgNE5sdKoY5Ngrh3o2pfjVXnlusEEALhvYOQLzWdO40pC/VSjbyjJff/lXt8+VQgl
Q9NlWZe1yZ6zVqK0+G35o4/8zuKB+MR57IHTpMuo0LdD5JtQQXEnxYnRucdrKdYfU5AdpHUpyUI3
c/rVDQrqGiszBBjIzDDuPtdXhvuJcXfZVwgpPWqX6EhOZo17m0P9u+ZpF/E3cgvEpnvlpMMnBkSS
WmxmMP98Ffi73qcWtKkZywGst4/b2dPmWzu/WUD4m41S6gaepf+7TuIR/l6S2xWFFYM3aJ9oQAX7
Xd9+RQUDEoccj4rnyR+k6ZgAcMHc5bhi1y81upgQDdJ+j4XzBdI1l7Ossr1Z7wN/yT/yhIfDYqc9
BflIvS/g+UlxMmsFeRCovuc8UFXV61ISYLhGaf4c6txfAJRXTvc2/N00h+eTRUwxSL5deEO09ZQ3
GsCBsNZJ7wc3bYOu7q0gMusJwFjKECwA9Nu3aW0FRCs6zKGpl5EV31YKuWwXelUWyX6ZjGeHVJo3
6dH3JNfDuKcPemyAzXz8qpTTaYiL3iPKMPtDQ2/MqUS4pw3xKS4DzKrNr44W12CiOtX1UnpZPfws
ygLt7vleLcrvc2/aXs/o5WTFJz13nyJD+TUwO3BG7UvkGM+W5p6SsThl2njZpP2vMo5OxmhjjiPH
iSVLceroANbqujgC+Powpc0hTZyX0k7ATo0dem/RY3PHQK4e1My+jmLcTNyHS6y/UJKdFoS42swv
W5p/neplwqw2O7hOmSOcV9d5V3zvU5UeqFsknk61nT6yl0ltrpKZPWq98aLESu0rqf3TrdzeL9vq
QRnZTdEiATHtmYACb3iio33nZIbq2eP0TenrnzlLLycC1ESbRU9KU6Ky0hff7XgAVjVqSzuaF3pY
Ge7VwuzGG/AS9ZzE+enmxuNsWmDU6w6mggGnyqn9Bi3mqZqol+fJ3iYNDqtVPAspkQMIPJY5j4Uz
X7HS/a5OY+Nb1DhiYefJHvuDEXd3MVEfayRtU19nvk2xuFr3tAranPMYz5ERGG7Odm6mSoLDprvB
VA7h0xZgjxccnIH11RrbZGCA1Kd7K61Ce7RvooTucttIAokhbMbclU1yO1k9PhETBleZ7HqfWPdO
+23UvtldfVhSMNnNJuC3wGcOPNSkR++QdEFUyTa7+cec80FCFB6tBtSBFgo0usv8pWt8EutAJfyi
5otnGTsLRMh5vpN89GaYWn20EH1RAI0WpiEQjj6AANUbzlNq+0CvtPc9b+u5R/qD7mXNle2n90qs
EH9JNmhTaUMsecUcSecD37Sw/sKTQiYnG4zbrpSsJArxWEcrH7k9JG5VY2XfJztVQW9bNXapadYg
fUmYl2SWZ8Gr9kzSE9tWGFsDTyHaYkQEM6OzNZWWiidIQZUAw8GWNYZDeYr7zm/asLdyr4seJfrC
L+ajkr7JFI5RbZhelwNvi+05XqT5RH9wIhYj6ECt9NdMxitcnGwKdftI3wQLR6ppyoBGLa+d9PsW
wFi03Df45/znbYfCv4VgF+29CwCxGKuUKEEiPKM0Q6mnZLb3P4gAiYPLRw1tzJK9F+Fq2WhpI6bj
1CrGc7nywcksEbGdUhPOkebyTZtX61t5sgHP+gGjP2hzHPPU14Jil+/dq3a4df0+1MIOT6ed20ka
YpsXtBIqus/UmpWRjwgYEwp2D5Z2Sm2JiM3rWYkQzs4ycjvVE4iwyE2GNkdVSk5uM96sBAjeUAFe
QtWNODgDSKx6ihj+PdVaL5tUiaDNw7It8N64GpD7xJXHvI8VJeOFYyt9quc7u7usRslhbXqHNxEf
Nh2LpaqSDGXwSftTIz8xduBTgEA0+YUelx5dvreZFPN084JWMoWkve/MyO4n1G/xRuduIfFT/kYv
/Qk9PYynz58Z+tG3XNJKKP/7StudTG06dcBbWcWmYKD7nCJJCUl7qo+f2dnbwstyyEqekC8D9cjU
moLU+7z+QdzLqnkGkFSgxyRwtQglzcYHuZ2XdlXodsZDPBy05KlefsRxEjTzLxfFzvMeZfP1vvo9
guHluj67Y4yXppY1O1Lk16DK8vu53TWTua91GvbzIOkUS9TXEgwxcc1yADgSho/ay4pdGNFlYktW
QDdVyQGAnA5yJtsVaeBKQjtqpIjX1VKEWl96SiVzxds3uZIhnFyULlauz3j1/c0q9juYuTukxcF/
GTDc+jgMmoPPzDDhAsS8NkXdDGXElO5pcwDOpV8lTnBeKTbznZUIcXgqG2D+9ZBQJHZTgBAQRLft
oQO0arlTbmvJLONHFXRV8I5aIBLSTayUCnbvqIlRsQX60Kg3yjx7Naq8uWp5mX6nGBcAEJao/Ebh
8b1AweZTNckqo4NAPi9THuJTC1QZTGyZl8oxkXFVfowKWAnmXJwAc7YcECC+dzBkBI4OMecapd9f
ioFdFaQgfbF3HeW/XxokORYBxx2o7kyx32xH2WI4esYLcdqO+BnwsmKPBCCn9VuQtxwi9em8mnxU
xPcChXTOtFmcahnqEKVTe1nXenMpq3V89BXvRQiJmxkzHaymvAXs3Cbzw6z9qZYy3P/NG3o7N7HN
PJRzjdHL13ei89ylNfFZHfdezKxwiJkkSZQJE9Sh75KCaAPXPesiYyAjRAknwmJUassSuS1JxMJU
GKcZ0z5Aeo8tmeikIpyaVA/wyvcr+7Lp7rqskXzShrdw1bUk/ktWMXQasWXRahp/BrKgngL+DESy
qIHLZrxJTuh/nNe7TQNeCxQegGCM0JWFIdNGsrhrTssh7oG0y7lLP2HAWyq4FiZoeZnVLhgTYFZ1
Zp2o9kyN7qRWkpi4ZUprIYKeUzerM1Ys8X7BGpyrFX6Sxv85a3x3SyLaeV1ies7VcGht9s1JDthE
8Vn08/zNSD5DZPuggCOgLoXO1eOTZpS+2csmUWQSBN9NKY2sesZBtcufZNw7jiwNlZiN2LWxAUAz
Dg2mDOukrIMkzV5MlN+cbnqI+0Fmox/T7Pd3wr92ZTmV2Rej3c9Ytpof0uq2iTKsNqJ+A+Zm3VIP
DAzKSe9IFGGjfvJeKtf4ldRRZ6wvtbmBvY6h4iU+Co+4Kw8gIJdGmN5IATm4U3v/7n8vUHAQAKZN
LUd/dRDabjpqXoTh7/q4XI0H93BeAzem+N/LEnxDw3KXWlWc7KPc9PteS9EwVf6orQQU3LHi5Zl1
leagqCD2Y5stMve+6SzwaAZZHxAeP/APR+qozdOCowVW/N6dr7LCxp6otNooEyPoDZBFx6zUEBb5
PDP5rn7TTxhv7/zS5yMoVfRghPOBUZnicOP6cI+rrxMUJ6egg6wrBK9pB0bsGPDCzrFHjuE1x3I3
LoGs7vaxXoS7XMkT9MbsmkwFJkC918wfU/s116mXRkDYVm2YRysJY7IzFRQnWlJFnSv4+YU9GM43
B1gO48t55ZSJEEKJHbUoudhwwTlQ1Ezjwk4jFAq+nheyHY5XpybEkiVLahDoQQc5lwd/RmvPqK55
nLGvfbKO/zdpYvbUlakxGRqyp+yYHtL0L9ZDjrMD1vsKz8rw/yhQyKAA+VzH9YAIwBHN0gZUrkmg
Hm1A3Tstps5l1djNgPN2mkQIOBNQx2ivQxyx6WFuVL9tjAfJJ236x5UM471DpiMZRqZjhLMPxpD7
x+livmmOzsV4kHbMJTZMBNcxFVNp1Cl8cRug7Rv+Juwx7pQ9iLmCeS/5MtnpCR7DbNRhULsUyVNb
36nMvJw7EhiUHnSn91huXLBsuk1R1YhYdNlWNPfa3AEbGcnvsXC2O/9rZD9GcCdZmhvLlC3NHjHC
BPGYfd8qyR/nZUhcFhG8CM1Hmyp1hElqLJaocfbLNZBnDQayR+UO4DD/vej4zkUSwaUkWalmTYQq
RFNduAsmmOrMS+wH+t/HAt/LEZxKm3R5xCZUVKxm8kp7nwyP5w9O4hvF7bvBYHFj5Lxlb3wZwccT
4WGUu4vEe8ikCM5Dr6gVtQas2XBucgMoYPm3hc335z9lo0HPD8tEgQavLxsD4O/tWTcyyywW2Bjn
JefgPHn8wHmpiKcshzngsK6zfphlrmo7sVvJFXzVONttk5W4JIZV19h+ZeOy5z9Sn884TWAAWhrZ
Gu/2W2wlU/RdFN1z0GfyqsMUTMfOnw7cd7WnT/iubT/pgKEK1NqgjRKUsJpihwG8mj80/84j5xsO
Wv2JPHJTFjbHTZeA/PbD0uKMcWJ3ISiy//+XJZbbirro8JxFXvXb/3d+dPy0/5d8lwjlFDtKWk58
NY2njtMRQ9+4L3cfIdbIcvFNXwjqZRRJAXn+gS+pTONKM3ur3tfGqWg138aUhAq0gzwP2SLrvm1a
9kqY4AiHutJIXCO3AhNsWJjuLhr1g9ZLYVw3zg/Ad4CcBoIJyHTF6mtfW4U7jSxF8ZBiAnQ3HbDg
4Wl+ifEI+Yg+tx4h415LEzUji5won3iib+4xWaGHzR7Y5ukew7fAgZn2yWmQDbdtGfQ7kfwAVq/D
bKzmdOFjE/89GeH2eu7rBH9VjzpNJxNnqdhXeQUuwwizNCbz1OW5KW+S+KbVJLXmLdf87usEdzU2
2tzmNdQ/O9Ly9UAVv678NvawkgwWVO4lndaXTrtuqOc7uULaFaHox5IaJh6bd0b9bIBbp5fMfcpE
8L+vLq6c0Hd0qw7agSjTEccHu15QyteeJRZgCGlUrxAKTER8ym8Pwl/zv70wiNEO5yPpRsaGXVlN
R2MABGUf8IKyIcpnB3a9Z67iR+NzGsnyp63X0jsRwsVUrEloPkOEuY8P9qHGG3p0TxPYa8pdAZxc
2Xtp8/RWnyTcUouZvQQ1bw4D/Tte8lqIdfpMrr+pECtRwkUNzcjmNIJ5TcPLAGYqrPJFjcygtjyU
Y2Dc2AW/4UcnX6CPnlSLrgCratRPHPQU+PVzHA6BGhj5ZyiHtk4QDRwTYDq6C4IhIQswVMxyzc74
G0h7OhbB5zMOh3sg0UOtZIlFU9YZWMQwUdBs6vi5AUINIClOi1Ef7Ebd1Vj+6BbjPucZF+ATCiM5
GL1ZeeZSXCArDGpD/YkQdDH0gPkxmZ9MgHIwTDL7VRSlXjFYszdbpj9WGBYpMKpao+2gKGGXxYE+
m2FZRPfLmO6scridlsmP1TyslcrHc/FUF4OntuVjPGqeksShCf85KYtH9fZuwbifm+W3xjQBV6eD
0WDP/liR5jFWuheQUp6KZrqpGLm2+uWlt1pPK5ovelMEXYZ+n2MeFrs4GZUeKHXhG62DtT89NGft
OJrFjmj3mHrcRQv9mujEA71liPFvD//dowa+DZYs91NFLmmsncym+4bJ9ydzsJtAddxQjWTcuFtK
vr4hIVyNdtL0A8/oI7LrqipAXy3GHOx5P8STh49qgNVpjl32cSnK6CONTgoe6HRmP4cqsvyGYVsi
rRZvKJYUqyjDDZ1ySReb2+c5qYL9gt2vWfoR1IyWGT1gLva2qp/rpLt3Gtn04FbVVHfVtw8Unq1J
oubRnNXNfvZtjx2bqxaI3QbWBTqZv9hy6WtJQp5Gtc5kOYGkxfVU3wQT0/RH9TydtBPHnMqD6heR
HONWlrGWKPgLrWbz2HWQqMI9dfv+0IfmTs6hu7HXjF68ptlowFrax30Pm5cPE4b42yyV1x6nn9F3
DnhSZKiTskMbUs53mYGjlHi1HtTO0xQ2uySUzbptRrT17xAiWpKhf7TowOI3u+S+SdxjCxw/JYp3
gMMNbQOEsI7hNV2OVSzspOWVZ+uJJG5Lf4MQ5RQV0I3LAL+ZHfvj0pwaFKbVB34ATfOZquCmF1id
vWAqlqGkLI1RdqmwE2izU5w6njT33xaC9ywhSEY+zPmzXqt7QFZhY6L9OUbYGgL7IqskxYNN+8C6
299ChJx4iaOekhQZv6UnntVcRMP+vC/bTPCBG/6PBCEFHtgQDUaEs/pfxh+2ahKwijdpgjainz5M
6vKa78yhwoshtU8usZ7zOpTgxYH9n6HLuBm+CRRUj7RtVkW8ATQD9Ucvn7JU4sJkaiDoWjsWBrUd
nF+uzT/qQX9mQ7GvJ0Mi5l9syAHtmeVifkR8aU6GjTzCQmSjjoVUscuP4+Qei5hdaMn00zY7vnQ5
tL466zvLbK51q0HQ7XXvvL5sf+4/P0N8ghqk7rTZ4gVj3F6kv7C291J5b2mjWIBrexMjxPF2aJRi
GZGHc54g9rN4KfiEcMiXqnMLzUn+OMtmXznKKuK67AMFi8ssZ9SVGfEhOWIH8x79kkNyY8Xe8NUC
npP+GIdO0AXK1RRWIfiYfLBNItW60WMP6dr5s962FjBMo2ZiAxRLnMrOKxK5NYc84K1Z06+CMgeR
MKTvl2+cULaTTQVsHvtKoBCO3al05hprzHtttr+35pQHrT7dxrpxUdWN4rWLDJ96W61XEoVwTO2F
NulcNa/1BT5bZqIrC5py+9Tv4Q1kDOwSeR/Gss0qsetEhzzeDlPDzmeqx4DQ5e5NULx4somlzWzj
n8+zxWk23UnHPpthLnbyhC0t7Lk1iHn9cbRTP++up+gyltWbN0OGjh1TE1QQJrKP9w//tlE0NVOH
Go8QoGLU3/r+p0QtuQl8yERRbzVVTB1j81AIGcDZ70CzBlc00hazRNVVPP2a6Ag6D1s7dLmCdk7r
OzG9Q/JRgna5OS5SUvRtTX37DUIgiTWt7M0Ug3Qtay6q7rE0RkAD9J7dx+E8y+ZMNp3C6ouFM1Xj
JU1zTIbt+6X71syVb5RlCGIiSbDaTPGByGTj5Wyqjqgt8aJRzPRhKJ26h2m6VnsQowJl2rYsiWfZ
/J6VIMHJKVBKtkxQS71NsIC2LwlUX384ryebz6SVEEFNyLQQU+NvsSVHmO/n/RD14VzNwZBg3yNT
PTcuw/MitU17W8kU1KKqFofO7djsu5JdpWNR7zC8F9jYwwPvTAjMmtu0iy8dbQxAQh+6JHtQl+V+
bOrbpYtCt17ysM27J7cYfZPS+1jFk/n8T9w0z9UvFFSp1ZwGu+DIgMr0oE1/NGMkEbAdNVYShIzE
LXPKIqVHYxNoYmaYn8DA/NiGyr7c2bfVlazPJFNabqmrQuNMq6hcTFyzQ/+06zvTmf3RMIJ5uD1/
cNLvEoITHLeRlRF6S30Q7RNMtGpANuJrKMDnCFp6WfhlJXu5cB394OpWZymEp7QhkZq1rzK1HVYQ
QqN9IAH2WMOOeu2+8JtIkuhJ9OP1bb46zmXO+tbkNaQmTvyouB7bLjh/kBLjf30RrCQ4teZEZYQu
vFk9tBScr3nrj9rTeSHbgfbt5F7/vpIytMDoYBV8GZ8/dndpiGmkxfux+MlBPUgpEzbDwUqa4GtY
ROPSrnFPcfxIisHPMbKrp5VXdV/I0h3Pf5vsivjfV5+WslpLJ4LkVKHMNxOgQv04L2D7hiz0GVFh
clFMfS+gqpxOxxgtPKfCwsTvs5PRLv55Gdue8h8ZYofdKU2G1RM+mjBnX9LxpKn7AbgM2dfR3pGs
uQCIznmBr73Ej7b0JlHI6RvNbgkoFqHZVnS9qO0NAAcmz7LYfdd2X41+Gj01NhgQALJw7MCEmGi5
lwCkxtOt+hRP3b60itnL9e5gECdQ8vKexcUtRkRC0jAgR5MfhpVfGlZykZj5cxdl99XQ31BMuXo6
EFeWub+YU9mgveSuRPBc021AttVBz5fuTokwipaDWWwwJTBJ2/r9dnaifudVGTk9KihAh8k8u7ok
5tdkBARQqQCdL5blO/9ivW/yBBXvUmNJgBGJBlXdH8BD70XWcz1YYQ/8njYbPQCohErfHjI9q7xI
ny+bUobWLTtY/veVlRnK6ND8tb0/HboF7IvK3Yzt+vNKKf1QIVhmY6qw0kQm1IXtsdOP8cnMQhsj
EjqolB6UoyopP27XVo23kxXCpV6ailLRqYH31U5jme/MIg4K5VYp/yAVC9P8a9ddVymTRDKZAgnB
s4wXM2MVq/d68WDPnac2WBlVDpkWhzT+8/yhym5OcF9Oge5DoUB5puIGb0myXKSWxB42RZg6cfge
jYUO2XvlmOeKJUUGtAhqNL6d9SFNQBgTDxInuZnbrMQI2qEW9TjTVEPxFCwrecxOeNB5AzbIbFUG
nrEtimi6auBVA4SC919U59EQQRQmzdXam1wWYno+iEfrUk8l25yb4ct8kyTY9miZGLPLucpTYBqm
6K+nEquSSRBuB7CzUWbylDC2OPxA5qV6IRGxQeuIwt7qK4Sr6WaURu0BWa66J/vB7y/LMNtVN3GY
+kPQoZnvcZhjGSDkxj70e7GC+aqdqlC7R3rWWyzz1Ti+SW33UtO04zIgv0EfLvPcKL9bLPvCnqsj
WgChMtNwHifbSxsmuctt/7U6BsGuiyJuylpDGOcDt0YOaiAX1ZM5WND78yu/lriR7SR8JU+w7cEc
taQbEe4Yhr5RAuTzthroyedA7X2ceFBK8uF/kYjpeb7IpuPJ+N4wQCmL/oqKCi4vUIPaqQiSwEHJ
eAkr/QbMR4FsQWHbt7wJ1N8LVJtmxMMRecpYYVbOMDyXXbJRBnzLL+ZDNmS+SRHsPZpyxxpSvd4r
an+cswb1TEaJV5boGFcdXv3MzoF66+DNfN47bzuaN8GC+S8MAHkJf4C6FDUT1poPxdAeKpXcJK2d
SxzoZpa5+krBE9C4MIyIr8UaCKu5/QJoXN8yrujQB8ZwrHpQdmm789/3Lybx9oGCZyiqxnJd8Fzv
jRt6NL/zlwevKGJFXffywJI8S7d93Zs0wSH0dHFmNQE+R1VlwUBN8JZIEufN0L06Q8HEG6N2sz7q
sffgHIFcBzC++gumzsfG3LWK9kVyetyczumlYOAmMyraguL0tXqwHF+36SYftb1TciJVIJHGbemM
NBFZoEvtFNhNSBVQRt+7HaA/HDC5HY294TuH7JTQp/MCJfooEilXgE11rRQ7JLqpeoAn8hyH7frx
lzuO2MFX/dkcrxRLcoESh2IJDmWoSerqfMinUqMLNbfDrOxPk5TrcbuVZ4FtCJjuAB4RadFrpyZL
NGIUBqiiL8xK72tmXlmYNqZZD/gn4yLN55NGym+NFYcgaF/+J8t7+wFi7aJTQLlnDrB2fpvTTxTX
L+afWF7b9XvsA8lq65uWZxGTb/VjAtMWLE8Fmxt24tsUwBfGRdxb107avZxXl03TW4kQTK+q4ooa
A4whByqdGVrzkVUXQ3ybNZKNz3+5u7ePEcyu0EfUAubXxuh66eMzg9ObNvD2UY6ATKMZjZpOKT5K
QXVhGuugNAcvIcpFkbxg0JI4P2jy4/w5br96VjKFIK7lzCn6CTL5XN2wB+LZVXLIPCVoDhJJPG5+
8CgrSYKx5eOYDAkwGfdGvpt9Gl8QNJkVv/fa+UYN+vYT5MKbY6Qgs/lbEx0hlvcljdHlyPgKJZ/w
7/wssCPMOOgP1h6IbIfpa2J6lsR3bnqVlVBuHqv3cTKofZpxToBpjo6YAnZ0QMgZskHqbSNzMbAN
aJmPGENq4rppzvHk8+XJsHeOKgN+lQkQonWSpAWJZ2hGa99YY+ox6SLEthG/fYLgJ5QEeINVh/hZ
GeqVlsyBw+jkq232GM0tBVZzTDyJEm4GUUJsg+iYEsPCwPu7aQ1VBT0EKoSq0YV6SYKmVndjjaHA
rtxVS/eiTADXisp7I8sDCg5gyQ/YPNSVfMEIqqnNlbrFrfVAiQEXfF/IRqdlEgSVp0UN8vUC76C5
uFh0NDPdOJQc4qaCrz6C/4SVghfTaEPxkBv89dQoAo8Pi0w+wDnQ+//UY0N2cfw3rWXG9qQhB+Ad
9/+8U7LpqVbfJ2h+YWdR6hio6bUBUBLgNdDdV5CoYn32B+/uR7/OH6jsPAU7sDsF21oOBpYm80ed
nuIy9h2U8s4L2aCYxAN59VVCyATCpGolJW5tqIbHglhBOVUheBd3MTODKuuPykLvMfd8kxf5LVsA
76nrV3qtvWTA3jTV6ZH26S4ummtmRT7+j4slS0+2Wl84bN7ZHUZpl0T2iOYn/SFmoDn//0i7suW4
cR36RarSLvFVUu+24+xOXlTJTUb7vlH8+nvYjtMyrTQ9mXn1VNCgABDEcg6GOVUsEr2A0GoUXdFD
xCD+1af6ZG7oPvELF0hnFENqagIq5HRX7Yu/6sNeBIvp74AMdApdQKLq0ds+LD06GJ4Ty4YeVn0V
sUh1NfSUHxH4F0adxqUzOyUmR7vuZ9+kwH/9cf2j82/68vwuAoRvrtOi0YsaMzNhBUS9ZjootFTv
65rFnuNEzWa06AFtJxny2fq9u1BMSJqcacKWgAsYUt4RHH+M9+f130U5Qvm7ebKLyDONx+IsDbW3
5hkF912EQo/ePyjm++tnKflY4rZgmCrmCPD5CnNe3we98XRHuuSwGngcR+W1U4MAJOh5kBtNoD2G
EY6Np+ld6+N+2GOqig/CKomfboa9ofvXtVrPbxcyhWCnkImMJQd75EOw7T0XOW2Hg30qfVlDev0E
L+oJcU51GWlHB1NTtal7cfmjbbYSZVYj6UIZwd5DOzbiPCx4h33a8KElPT0RzGXNQXjqb5UP1Sk+
Kh+uC12PURetBFtHrq62PUc/IHr+CRDTN6RPbkgaBq7V7/+TKHHNYbBBKTulNYayiw+u3gUOkE5C
5+hKKxuScxQBYuwh1tsygVFopENLycWuje2H8fjuuj766tm5WNzk8KYvAeBaLPlaqQ2FyF4Hy9S8
yfbW9/bN0HjREe7Vnuq9sbMfer+9K7bzadjbm+gNyMSOydaU/JZV41z8FP73RfwghdLVTs4wxV+C
DKJVgQ1aZj+u67teMl0IERw8Q01lJBbGlcK8BLYzCdAqRXV1SyL6EOaN4c1zf5+ryV1W6nsyJu+d
CeM4WdfLGgGyg+d/X2gLVtp6IHxP3KW3Y3ej1zc9ugEELVKJxqs5/kJjwecVI26BeY4vzNcUbb/Z
1d/R9S01vz4BvhoMPIA+b6qgRrCRTRivhzaM5GIYzsHIneguOaUgben5CwaWdcZrwA7t6/Bs1q3n
Ikp4V3RUiYHEidm+qv5pdbGvDrLdD5kE/fkXQzO0qzs+Ol8o4Tvscn1xxlr2tWQy+P20sIop162y
b5D45hgyjbdtIUt4/uAAl3Piv2AhYQDAb6FFeBvzrkj1iBvKFw6AG6rvOSpImssuOH4wL3KghRUI
PlcUYVWavMLxVPs6g+FwTlu8+IZAttexGjoX4gTPKkaj7yaM7e2qvm/82aG6l5vuzmBMNvG97sOX
sxRcq2LVZIPKERilpP88D+lN0ppvetfw9cmSNMdXvZiojgtPJtjcE+7V3FHT0q5xhlkLICNgn5XN
Nhw+tsocZJZkP3bdbRfChAs1V8osNDg2B+st5oHu2fFoRLBGZ6lBHCqBGWG52s3fjWr/rUqcIzVM
6ZjFqidcfoMIl+NE48AyTkusHgmQt/QB6xCKH3H8uqf1YzuTKb6a/i2ECkFEU6aqZI87p9r2WQuP
4/qiaSiLkJLPKoLmdIBTnMsJ3siM5tCplHht1Lwlk3pIleqIVr6sl75+rKaOIr5uaOZ5xn/h/kbd
Tmo/Y/vfVeZTwupd3oYSU5WJEPzPompJLAqdanPjdgBBLmVFpFUPxyTAkxKC36UJaMWMakYkVmvP
KoOqfdvksv6cTA3B45SZJdNUtEj1wBg2qL5eyySsx+KFHoKfYRXGULQMfMPdJv6gBdjww85b7Wk7
tqm2buSlXztJ/ro+G3ARKS6pJI4xNE4IkX3AgH1SbsFeFZnYK7A9fVtty1tweo27eBNLXGvd0H9/
MhFNw8FWtJpFYDRsuncdJkbKoQTR2hQ0qDDOgO+/nvSsfzvOYk2AAA9+p+eXXDJUXdmayHlMdiTd
P64hw0BbV+cigP+AhRtZDmDy2YR3YhTdJsgNDXavtdFJ71jQWnXw37QR7k+jBcVZw+v2joLFJWW6
K0OVSk5sfbmHXDQSvDa3srBxwJJ3foXqKLnRZJv52m7GonpxCz97JNjEVMF7+DSnNlW9JKg+o/vz
Vxf44qcI7j3FbZgrYCHD5iuHfVO93NkapaTzKDMRwb2nNDbGEAMNOxAReIkGzvG821z/bmv+jXK2
aRlA9jFtdP+eW0naWiDPVTFO1KII06mYCKn8xxLMK6+TtZsbEh3CZ2NdrF4KR5c5NC0nguq2k+XE
15tZDbRWjbzYUO4cfc68UcsKHyiTW6uc3xUZue0BsiFRe8U5nv0I4Wj1rmmska9Q8HyvHPaXsZTZ
CJRPuUd2zTbdkMBKJJ6yFt6eiRZOPOmAo9ObKLHyiZjO/tJh6se9mbZs47rv0MubOOco8NtS6y+S
3IVkIpJaFHE/Og6HsgJeSvbR2SL2HPpNk31UA07LLBu/W0FVRxr4+0tjsf+5bVFg4NoObw7xwixH
tswPiscx1dHQwy71GfcGc0fzqZPMF64NkRiqBq5mTOOhhyNuUen1CLZG/kbhe2JAMTYCtj+jGDu7
4T4+gsP5uj2tmtNCnhCZ0lBtrZaPfPdgr3RZcgiLj8y8d8c30zxKDGgls3imm+A/Ser0rLV4Ty8G
Bll/UOPaB/XLdYXWvXShkeAgI2hjsxmvsN/P4vBg31jHV8FzrTy+nmkkeIRiUGYCyw+9UKy8uDln
bfBHEJAC5LLLP5S+K3EE/jWEx95Snjg8r+taDdgFYAdWg33Xg2s0LJXZy8c88tRQhhO6VuZ+Jk3w
gn4ELSiGPh6b53rmkRpAXdGG702zDR604C6JN1EQyULcykPhmVx+6ov7v8YavW0hsCLEqfWP/pBv
OWydU5z4/suobuTUSiv31TOJQkozG11aj7aKQt3wfnAyb5buL3NLuPbl+C9Y6MQfntYYoTTm9Mln
t8wCswSjrgnSM1JutKb636zfp4l094HPVFwTK2Q35aTpzCF4keR6jrHRMrtNumyrGdnPtmBoJOgK
thwcaz8AZh6g1n6LgX8PzaqvnT62nuOahhdWHZiK2INZ97kXhgV6hs64mWIa5GEJPBaKVS+Hlt5c
0u91pWReVKDA6RKt84wkOXXtlAbgIP0LjONnn0wIXAaZZi3TkCRSK/cGl4KLD4v2VNbRloUTcdoH
jICk0ygmvl+gvM/7ZpZESB6bXn4uNI8wNQAwI3HD1VXn2lE4OnrVhTdUd74qmhNoermfS/2u0Zo3
eLT973q8XDf9i0jBMNXOweQd57uxJ6BuVwgnIyAwJQnweuR3YUko1uM/IZJMUZareo3IP2CNQwEJ
sfkDd4DkKpMJEcJG2WQkdWrsYilu1WxIOR/CyPBSLJb/1Ve6aCNECzaZEbM7xMU+B/+zglS+3/bz
93HUvQGEWz2rJMf3ByO8SBQ+UpnbmC9qUM/mq5ULrpD0NJ/kw5HrQeMiTQgappYAr2vG9oFDlSDX
bAArsSNWB74OrMJkMGKC06o3hWKfTOP7dWuUaiq4dcSXEN0YlsIBGB5B2tkdByEGiPPhuqz11Oei
ppCOkFZRNKuEZ6vdTVbnXpXOHgXTeW1/sWpVYjPrybN2kSakJSUA60wwFfJG5ARMhTzIh7sm3heY
EKvAQO5Zn9KjVW2pcyObZJf5hZCkdJOtZECIxbOFoEkO2B9jM9gyBNb1++23euIIpgo8MWvs4XxD
FwZ61WWgAFeIH83pvjKbo63UR+qWDHz09j/XP+Ma4hFugotoIbgYBsBBpp63xpv8ranOWqCko+Nh
kbHBqvdQvG/q8Lva1xvd1e/7OkV5V2/2uam90arwoGj5bQKa9EBNiy+VRh+IMZwco/onxHX8hjDr
Y6+Uxu76b+b++jLOX36yEKrcZOy0NIKVK2nhR4gZ8jRY9kGEIFXoSRy2GkIG4ZBuGdkpJMMsS+3n
82eFYOylaDDxjOcqqA4nwCTEUbw1LEA3j7oPOgjim8rNqAD9eKJYnIy2/+0AhICmDDEz7RQHQDLM
H2ksSCzJZOv6VXo5YiGIAXSOVfMMCarZgimwvzWjahOZdGOHJSreCSZeGqf+dF2tP6TMF6lC+DLc
isxmwvFft+0hLwHi4gZpcXgsq2PIIQsAqxAkhSSUrT8bMWEDhh3NABCi4ONREmtGz/Hvu4huiKZ7
xCg3o73HxrAfNgezKD21tnZqs3fTeK8nks+5HrYv8sWHSUnz1oqfc2u8FhOZH+EL31mIEtxdT9I6
j/jia5VDTQd4tMNXy/7S9tN/VUrw0ratuggTF3wDKDyOdYCVRQz7YEfTvAGl+yCrq64rZmkYd3Ud
zHAK99GEnrWio3S26zDr7WpeBbDMKcQKrCz6/OFrXSQJd5GiYL/bCZHz0W24m3Zsb/c+w3RjBVC0
TLq6xo/p5Qe7SBNssymycTQpPHFETbw5cmzTjt71G8OvMN3GZAC0+uq9rv+WZwpz5mWumAwoTtjQ
e2vvrG0FMog4sAMnxVVrvy+38Zav6tFv08FGTzYKDE/fJXef9Hf1rYw6ZPXqXfwUwVbj2aptJefF
ZYJiNqDQ6WYIZdnhaqRbCBHMNKTxYM98VHrS9gzzBna/jSnYBd6kFQNMQLqXxDjJ9zSFm8VhBpun
8BezB4rZHtuHeJ+D4Y0jNUqkkRdeYZiOqsMpbGzhgTxa8Io4jhQ9DRv01GzMYnZYCW+a9KYzTlVT
+8AmC0J7/q5PGHZvrSCf6G02pIfBHA5WblUgemf3kXtn5+Yee36nKacBMgK8vDOyRznKK+LKN6J7
YA/6JASOKqWgkpn8Jov3k/ajSn6OzlbR64BqbZDl8A6XeIUaB2njBnjR7Hu7Qrcl9pQoeVuY2b2d
pbumBWpv9t3R3nTkWwV2djerZy+px9zTHMt3B4x5TgRUDJjXL+v7hNyGSeqZ6U05915uKadZSbcV
ht57e/DylG4xs+CZSYnlq3bL3OjOpe3WcD+NZb5XmOrNOiBJKmdfYvdyABRRPgxeYbSbsi+x22d5
wGY9WjHz8nZLzW+FFWKavvCGFFhJMyv8NKNBgn0FdEF2rta8U6rke17g/JLR9K6bzou0R/iWQtzB
hwazqpPXaC0WN0OESYXm37cFBBlCtBkmI+nCrK7PTyWsAWeb85BhuwHZGO5fRBxpefqFlz8XKXbT
B9OK0DWFSJcOnyOs5bJQp140U0lX5WXcPgsC364OdE9XF/vLSN7pxHoIesRMZHvTAGXkhOm/V9Qi
pNK4Zy5KVjXYbezULuHTv55inA/mdRjRL5s5gmaCl1PVjMp5hGbdZrHeyxeKQRpZY9lWNhvwcqFa
kCjY4lBbBu0mSOTkorwlN2EsfD/dU787nLd1oiClkur+uqFcvp9gmwVGrC0Aa8JQMHnt3tZ0k6qS
tWX+s59dts/VElvQGLe2SE7x0RpmfKlYGqgq/anG5dFhwwcgcX8YRtli78vkU5Ap3HKhbQ7Ucqt6
l4a3KE8UXnYEenRg5e9nICQl8mV4/g9eU1K48caKOBOdcY4X7Pfp/pVMRTJZ4m0Xl6ozECj36AWP
rBiv8wL++a+pJTyKOhN9b82BWnx6rAThOT3G+3YnJctaV8k1TNcCi4klNvD7ISlLPNGfVHokenqd
Sn8IIhdZgk5aN6em2jXczZaLLZzoQ9Y7W/euiyj+90W8sicgJOg88mf9O1K8zaPb2L2/foHJRAgh
US1ypmo5To72gP1LbmiOTXbAWF2Xsn5NXhQRgmGsmJXO0rbe6ewQq7pHZ2krl1vtS1O7iBCiH2t7
s5lriDAzb9jovkN4I3k73WNgJFDqU7uTpcJ/CLgXkULwM5rSAXYjzo5DqirgIArSIPPrGTNnGpZd
QHlxMv/9zNk5ND0JtcXGMUszQ83yXy6FKiZ/fDgf+YwbhgSwgbAb6s31j3fdRGyx1A3glqgyRpzs
nHUHI7b2kTp9SDRnf13Meqy4KCaEQC1WUzfkH5AXGjostho7DicumxaRfDVbFcJfHjpui9Hc+tyP
1n1Aw0WHeIvph/44BzqwPnJfek1KggaYj557sm6h1V+2EHphp3hkIip3suLodV+zRUCfxK6zWAsh
qsWwLACEgt6VZG0yCULMMKBMYmn8AkHHL4w+ccDS67Ygk/AiXmAqF9CyuPPT22EwAi0sJUYt/SJC
vFBTHbyU/Mp4TsfD18RlX2TVgXDPuaZlmeC9ErIJUs2pPeJxt8PeCbi8x4BUlU+oLMiuppyaagDw
VMVorS0SeJhx1g+z1XMjC3fOeIYEn+85ogxCA6ZKpCnn2kt2IVCc13cUtFTQBKh3URz7g/15Vk+T
gXcnarL/3h6WgoQTHAlTmiZCbEij70lyY5cP1/992dERIfhMJiumiuLoeDsKZJR8Bun36BU/OplN
rKaYS5WEMGQ1ttK55vT48mEHesqmI997ao9JkKNeLUnUpfK4yy1yCfQRnVlxoWGhvE8mBX2hYhtW
nzr95CZf8/Ambt3tHBd+qT+UMpLDl9NHuLSWynIPWQhvZ00p8v5Xfjb+YNq2Bkuasx3rfbpFQbvd
AxYFs3uBcpAe9FpuuJQtRiutI0XsajjoNBuxrhC9ryzF8CJA1fmZ2o4AmepPZqRQL2YVmu40Cdo4
lxjYWghY/gghoGFDuESRl6dZylGfvrjWP8OwldiwzBuFiAbNhlkfEWb09OdQRMHAdL+qtnEY5Oyg
V1+19isgTXw73s7m0Y6+zNbHYbhxUV+T/BCujJiKLZUV8qKmoU0OaN7HDLlMNiHdsC0L2IfztJln
m++YDwAJB6DzMlDAddGoNFvEcQFmJ5yzUxvuOGqISEnceFmfbLBUP0VoE+RNUMg4V9ZuKU3DLrBG
wJn0YjgeaTMdezSgdkOfem13N02yyfX1uLQQIRgvpS2JHeS1f19FWHWXhUThBLXEsTHKTp/uxSfO
xL+9F5fnJxiswcAyr004P9e+M6yTQTZSdMNVe1hoI5giY9iVTVWuDXYlAGSV2tQDVqs/jntr/H7d
7lf97yJLLFSEEUhj08itd5V7ctgYpM7oxajGpoNkOF5mFeJ0/KQ4XWW2ODh+0f/eO+H9h18XvSyI
roavhWrC9Yj1iThvQU6xq6sPsfsujVpvkI05SrxJnBRq6kzvzcmusGqSBxi78dRud/0DSc9NuAPn
SG10EDXzc/u9r/OYIGH0ldfkZOcm00m492otYX10/lCYNDOZhZ70z/+okxAhBky/F2mBCMGZLbTg
jH3hooaq7KYfWTDspcwWMp2EANE0msJKDYc4Ou8G813UvZdoJPFZQwgLSGA1hfJD41ug/Y/lqHLy
xFiC7/WKVIHnXC8uroWZC9GiJCnNxxaqTWDrSuwtH1XWMZYd29sehfbQl61qyCzyRWcvqlW11Wxc
IQD3CIaWFZ7lzLuKhA/MDj8VlfqtnADEXeR3hjn0Xu3mhY/FPoIoJmN8ewn5z7M0LHmZoFa2rRdr
MG1DS2KmM9q1JPWTvPppzeqtlcTbKi7edYhkYelsGi27SyMSDNTZTMByVCJwH6Nq9E9hVb7ahG/d
ARuOlVX/UGMtuG4a62Ho8gMF/y1KJTUoQc6M7cJgDD8OBUjBpE3ydSu4SBGcdlT01gLCArcCVOoZ
gP9R2+bD+Wxrvc4K1u/ci0TBh9NIc925hg9fqr+v3XuWHaHgvbUyq1kzchOfvw4RmsUJgm0vA45Y
fV0vTUnw4doZO5Mk+FK1bRyjGQ2rNtzYpXo0dHY7tsSL0NZTFGwMOdZWJ8nmuqHwf/6lI18OVHBk
Gjlj3s5uvQs7Fge1TdJtpzalP9XOfkq1veMAsBBQupLM97pYV6zNaS0QOmsdWseD60fFN5XtJrod
u5+W5nqJ4W6va6nJ5AnP4q4YUjctsZX5WMnPg3GvfFNaQCDlAW9gRzEIjtBuSjfpziUSZc8ALS8O
WQcgL1i0kPyK60qZk7hU03WUNVBKm4EVYJ2I6g2Z13zkwqet66UnGx3rB1RCP0fBTCTh4OUEIg9Y
ukOwvKRrPGY9f1ZGrpOklQVP5X5jfysf2FYDRcldsZvv+80Z1lYFMp6s07aa6PFtWAcIGM6LmWbb
jmmY5nhk9CzdqPU3A0+ZqXI9LZKBvcgkCQHPGGhe96WDR7vjerV1GJxvdfLQyrA814sDC42Eg0zU
PCtT/fzM0LZN5IHu8/CIN5lvplCKN7kahBbihHhn4zEVxhXExUpxitiI3WnsP9WZpObBT+eFgS7E
CLEuy1sldgA7vutcLB82DwQsQBIPXI3cCxFCnOuGsjJynn39+8i9HlMXsoSghvEmgHql548E2rrD
Y5PrlT3C1TvwIkvMSwo8mfQxhm+fmW/IGZw6/j6AXTDNgf0hLyVKTMIUQpnuxloVJxBYdvqmj3Sv
Nd7O6rv/9rlM4R1jVJUeJfxx+1iGvxyhvAy/GpsXJ8hPeFHyMmZ9IpGqwnWruyQ9DuU9jNwvrR0h
QKNPZcsjEls3hUjR6+1kjh2MI4n6TWqfZlvG1SuJRaYQI/SBFDkQB2AShb5p7X+A1Onbyte8l15r
/Ctc8VtTCA8Ma+465lofS6PNke4V81dplKPOyEujEic2hThB0iohpECF8NLR5RP64SmXNmfWK6EL
sxAChu3QPqMRzII/QdPSjw/hbtjRE/VGv5i3HFgFIP9B1O5kIL/rt+VCtBA/qlmvytFCdpIerG2b
bum+Sj1qYXQ/2cRoXCbtwdwWGKXKpOR9MrVFeD7VfJLNuy3j+U33xEJJMJh9YaH8qxf4RWkRptrO
kylrYqRIqJcc1Nza5bkiGVCROIYISl2a8VCEDK6HrO8GJMGxl8a930TaCQwV0htn9XW8UEiIK3MP
0kOQ+zyGMJTSf+hHBYDKvLSKkwQJMTrBr3odr0doE0yiQF9A31mI0A0x5qzu42Y3GCTx4rz8xBpt
CIj5r4FyeVaHUY4nQUKQ7nUt6RQDGjZ2lHgKVrcUVZrxrPv8RYhwjFYau3aUnf2QX6ZPZU6+lfN3
JngRJYTmkVkVjV1cbampgaD+c9V/kFxr67f1RYIQmpk26Eo8IGD+uq35GvtkBmbAyXfmBi1NWZ1d
ZgxCiO6ztnJHHsaa1jqBXwUPrfS2zSKJZjIxYmTGS9yKXHgvw1LFoB+msPe05OH68a0LcYH27piG
+WLTQFETZtYT0nmFGqASVQKX/SilBDjr1RXjtxhxoYAmkwUi3vDRcTlIbX8wf6YBoJECa6f5aH/t
e1/btH7+URb6JRo6guuGTaKFjFg4RudgxsfSemint9cPcT0sXbQTnLZ2EiTZ/EtREERXCSjHsDmu
f8Xw0t6VJQjrAfciS/DdKE2nxiggyxp/Tk3nJeY7e8BuL5GR+HLPfJmIXAQJntumVVHnI8/hFJif
NW60sPGvn9t6mngRwT/dIk0cXGPS5xm5h4ZO5AjEDdIlXoWiASYp/RisbtfFrRccF1YoOG4RxUPd
5KQ6l4t5nSAzvQRoPhNGX8zPOXAdJQLXA+1FQcGFK2fIKXPPsSncNUe2x3zUEwuGIiNklH0wMbuq
zRl3Bo/qBQH8pQv6p811fWR2LiRRicbUhs48WLiaD/g9PPwzPy12Kb0lmBO9Lmy9wHP5WiLBwFCA
ym9mcFxe4Bl/VHMAtG4fwcOLU0AIaOqGX/jJcHhN82L9wWlqAKxzAOj8Yn0nVGJ7duNzqsE3V//N
oOjqh1uIEj7crMdWiAQVtSTsLVb0DszssrNcvSQXIoQvN/ZRP7gsewS2rHCC4D0tbuk7/qidYm/+
Hv6NqVwEim9oMmmuwlo8mDLV8lvjq2lihD75kqU3VNMk2q2GkYUsIcJHY9wOoQXDT7VuO0QHY/hG
wRSW5khE589aKxvQktmG+JLOAWppsRACn6A6w8Pjely5k03BrlenFsoJ8b6axzmubRhHjzJfnnrd
Ltt1QV8EeK4A3b2Rud3q/bKQJ4T9yJ37EfRZPKGPgGvlenltbGYU+AZDstIpkyREf7UmedcWqO+l
yccGDRYKICADNBu9FOD7xQY8T6pNC/uUNkHJVpwKLBXD7SYLjxSzjd9Sw75hNQxFnYM4nQJlVna0
CL24x7ICVtUlxrkaMxeyhTsH2H6qjg0QpKd45+a3Zv+/uIxA8PYukRHy8fN6cWFbuooszgA3nlhF
apKWRmOE86T2pxYzv+Rez/417TQ/yYUM/fmNzdrBcicVUdGJ8VgGtGYHXJDrcZ+HomtqCAav0DSs
IpAY7ip98LBg4SXFfT79GF3M8kWfYsA7z872ush1h16oJRi91enVgI21x6vmqbr4uhH6VatfiBKs
XqsBwUMZ8rcIvGwZ3c3RvU5+KGEs0UlmDYLdNWGYz04Mlaj7raKHOf9mdp8lx7Z6qyx0EdIbrSvA
geUiDnI6nsdVUBZ/4M0H9wyPW2vv/6NE4aoccxsN/wyeDHS2oGW/m9SpvcVAG5rUMkAtqWkIN+eg
ErPLs195QLEH1t+evn1l4Xk1Xbycp1goKhIG7QZodymo80UYdptL0TJkeom1oQEkyG4cn7Or5wX1
v6wBLNQSgkacT5E9UaT5I/tMgMNbvZNYhezchJBhNkY4GCN0eRxnXuZqsnrGH87NwpgAqE9tXWRH
U7GNrNYVbP5SL+V3/2s2YGSyRBQOoN+0OTAdn/R6qti/ZhxNKktIotxC09vGepbT8Drwa3DW1kPg
7yM8pzzLZx9Tyk7V+BHWqael74f2YxYVXhTVkqtkPXnC3Pmvj3V+EC4kZdMYGYDm4wGqPzj9e746
Tt+NmBVLmkOydaVjqOuWeBEoXCTqkNngE8ZtnxGMpwGPhDjKLZssL2X6yTaIjVZc6walpu4dFzhQ
FpPlG+txH3hclgW2LUsEuOpdF2uCLeIVwT9NQAzQthirCf+57nLrn/AiRYjD+lwZjZ5CSt/Sbanf
c2DesP5Ci172CddP9CJJiL+NlvRuxOf6n1YVwgO7e7yapb69+pCwfssSX5x23YdVnqNJoOvJKSPm
w+jEHw19OKWje0gigz7MueF4vTttlGoEJo5W9JgnTu5npX5rmOFWo+TGUNNDqw03kd39TcK8+HmC
izpWXDY9XxIaBjRJjMjTFRtp+SbCb7r+eVdfpAtJ+vM0j7iJOqoFPm8x9NusezAiZXddgsSARK67
PDWr3grhKIM1BWoZqFj/p+O3SNaf+ENcu3xTwSO1Psv63oH9XN5qr41r67IwPOY6lmFqhhhu7HIC
fiSF/TytWF9sVYZ2termC1GCWi0Jx9aIUFnSw7uoeXjN7vFL9Bue7ANsWjcsDp4q0s/ZY19MSgoZ
YPR9m7AcuAKVz7Lcb8LuaNhOQC1rn2AsDpPgB1JmR43EmVfrxLfxFPNoGH74C6NZ/CDBLDNCu9Hk
OcugHjWDfDGL8J9MGXygSrz7C0mInyooUPmDR3C1Csi4M+GFO8P9nqaf9Ryld1COuIPstbPqBy4B
RCAOmbji2hLQ7FR9Ao79roqoZ3Vva7s81in1MGN6uK7SevXzIkpcWAL/aW3lM14efHAafE28koCu
Wb9Rdkp05msaHP+6TH01ogJhWdMA9mHbIsRB4UQq0Vt+AbvjbW5Rbiq7cOz9nI5BQ51gLJID08iu
aKxjPYS+myjHzNCBC6ycyqjHSpW5NarxZGTMc0E1y4zJH5LhpqvAzF6VGwfz0nlU+xWmMpURaB6x
LRmkWfVqE3ZADLBJmKB3ex4MuyJyokjBu/ppbiI6vvYFsGYNS1Hitdro4dxlEGVN/ftax3DpaM0Y
cu+2DnBFrn8bqV7CzVpFgOyyKR7al0z2MTK+ooolUUzkOwNvwzSXDi4Uc0eDzgNDRQSSwrA7M1SE
nrtHY2bcy1iS1oLk4jhFL9biUekzno1R7UcMCo6sDzqpeaw9gpdCxKBkW6y2ExzjCPSlXwjeGvCQ
2CZRdq/anltLiZYShedO3Ob2PPMy/L/fp+W2LRZjlqKEa8Zgxa9rmhVAyyknH0jwXmncOnXmZYMs
X5d9L/73RbquDi1JSQ3Fep0FY7+fKRL2fvCuG/66FJA0EtN2dEPkrWtTdah0AqsYx3gzTvfOWO0G
Vwo6vv6VLmK4SyyUAYOOzXp2bnmGO3aIjufeDzhHAfIp7f3IdBJilKbSrEsnVHvyfPbH6pNp3aS9
bBH1DxHjopIQnrIQm4Iav3+fcileCyG717wRV59upnGRJUSntjFHM8ygEW/rExPAP2EwejnqtWBC
isj2b9rEC3ni7ZjPUzr33KmA2JZhgTBOY88OH66b3uoY0lKKkFcQbTTGJDqf4CMS/YzFlTA5bytb
G8xA0c0E3H/pIqjEPsQV35KGmlkaaMe09L1OwRJRh16bSMhsZN9MRCIpVCVNmhzfjN8o+iYHDVHm
G2/PX2w7S14Q66Hpt4EQITSxFrQNtoWjNNBawsrIVNxY2qfaxt6ZTDHZ6fG/L1zZapuhQYcJ84Vz
4blJFGTx99qRNelkUoSAoRhWTmeaN7s8vqsI9YD6U3YyzC6ZD4usF3kz1EnNB3KeshkOA/W6euZL
El88IJbWLsSLacKi3qDAHpS89llVvcc+Iqoh9d3YDYEOhPs87LYE+9hEM2+G3LrTWfbWGMnRZtau
UtHjip1NFCYba272BQ23thL9rAzrO0rbN0B3QMLM/mrrdPmjhcDDElev0hofm+Mbnmkx4sC447QY
Xfel9eUT9dxQX96xT4YM/ILn1jWwMafFgKQvnXYUHNhlLNu0um5ZSGGfSyhn0mjRBO8Hve6Ny6hn
O//0hEkeGNcdEpxZz6WYjDgRLXHhRfNXk32LtRuAi7SaGqSx7NV0rny+ODMQz6qaqXEALkGjiha0
7iNEa5dtzOhNmOwzd/R08lMDs7NRBkp1MzDJm5Bb60uZeNo7houlD/Gp1tulCXRh6Kf0D1VU+U6b
e7TD/jMiDiMbnfbB9dti9bOZvwWKV1KqR9owJwgIJqrnXjt1IJOeFGyZmI0MdHI1P1+IEs4zw3ij
1lXQrW/TTVvYpxHLtCwCg5ypba5rtWruC1GCmRCznUJ9hrkr6l2nxn4XyeiwJR9KvIbGAdThSQbj
iDvXT7pko7Y/EtV4E9alp3QfKyZjFeAh4YpliFcRdZSp13n7MJ0euvFjGO/j+I1ZfFanesNGwzN7
WflHdojcdBY3kmmUWWEoUNFEVaJ2Cr+aJdb+EoebB+/FdxKuI5aMrK0KiCiK+KE3mtt5yBNPi5vv
U5WAlyhUAd2Z3IFb7mMVsc3gDLshNYKpGo5lC3BWVh8sd3yo8/ILQObfs3w4MCO8VzL160x0CZLX
anFj+WuFBLibM3WcGhgwp4/6vRX+C/7lVQNCq+++xfkIlxuGMu2obPDROZPE0CJBHfdY0e2C7vAL
mVK6dSYLCMLV5Cp2pYwzt7P6gYUPwAywWlmCcF2GJd5GimKxsdHhnnPiBq2zBYGQXmiSutAf4vdT
aLPEG8mhGvjZVGjiVp8oxhdDDI6T/r0BEHe18ux0O2WaT6L310PPevKDgiYGqTAwjKmu525jU1Qp
SwPJT4q3K7gy/CR+MIxbN96V1ptc/aok+7CsvEraKefx80WEWAjm/rzwV0UbqRkT6Mtrb8IgIAbb
rqt5RgsQpdkAv7IdDC3YYEB9Li3DZmLTmZA2Kvb/0lrdh7H5UYuGdjNinMijTfeRdAXzFcP8WKjs
O/Zv9+bQvWmnZpNlFjBo+yj12Kzkvuukb5irZV5fT4mvulYEgBgglVIDK6xanHjFrH7UwGFRKmD8
VDMMhaBJjv8/N9m2Ttw9Tekhi7CzfV3HlQvLVXnNVAXMrAp47ecqppSa/yftupYjx5XlFzGC3rzS
t5WXRnphSJoZeu/59TehjbNDobmNPedGrHmY2K0GCFQVqrIy67AJUSlrT9WSHGT1U59HazZC57qh
DU8LQ6ohqbIsGTyNqkmTIh7nMsI0bZ4+g3XFG4echarZmhD5ZoSKiaivg7a3zBvknAIwDYk7h/sC
05uO+pPQ6RFZtFj2/UK2R1a/8KLKT6TveF5HNxvijyj0UztZqYE+9imUBXLdSs+iEzspuBRyUzst
M2yLZmobNj+4NWNy5MJl04apOyHp/FAL0Gv0DGW0Am0azXjuVU+QwtjL20HcGVEkm1WgaR52J7Ea
ffos+vB16esHPeiYnUb6SH39HhR+RJ1w8YoX7Y4cDfC+hYDI0ptabwq7zuYkS3OLG0iOoWXrxY3d
HzuPs1XGw/ki1n6Zlg0dyod4sl6kltqwYCScL6DrNPS3sxKetFFPH7gysMe+lsxRaM7BM+SeuKew
UXWb6+WXXiu6n4adHdE4K5XwtzCH9zM32UPS1tYoTyiXi52fDxnPqIfTAYL6rXRWms1zOLYitikp
g7usxiusSbOn3BhZOSl984ghQVQAZ+N1w1DoOl0hB/NYgp3bSzkDQDNdPsd9wHizbNnQZA2pjgR2
OoFOFTmuDZepFSJvzMfbRZB8TWRebnKB1t6YrGNtgzrnetOOTZdVMVITIiqPEdIWZZHJSm8J4aJh
hyy8I/0Qow1S7h+Eo/Pct2LkaZJhtfJtZnA/+vReVnKQW4wP1/3jRSinrVF5YibVTVqB+Y6U9o+9
p0MdA2n2Pnc1xrei03pdhnKjAJE6KHqjn0TnDKMcVXxSYR8j+XeLOoYvNPM+1JUPNXzjxd00Qjbv
+touT8d3i5RbbtUozIu4SLxpKB8KrvJDjVUmvrxNiCnoLWnw/wo0wqiHlygsablETeJF+k6KJSss
QrsYSoavvTwRsAKwEsZ8BDCc0FoUgVDySy/DSqmfe7W1qyQGWLqy+5nDvFxkXd+2jZACcyitS5ou
QfuMjplFrIVVHGQphi05f7byM+Dm9nCo/MCHMq6jH4Afta/bpJ9g5HCsTVKfSh+FSmmVLvHa+UYr
57t0QFkp4T1jnvfoGvu1pt7IUu5dt/pVZ/h+t8H/QFTmwfeh4gNSGXk/GQJmnfMcyuuxr3oy5ww3
RoUAnlu1zbsNNOz84hREDrTEwG8o+6gdMg7pRhz99hvo2aq56gUOLib35JPqdbeCn1qFT9KG6CAS
AgjGTl8k0dhqXRN0VUMSLUoXGVFeyGnPAbm96hv+h86ViX7fuPPfbFGfVaj7aZhF7K/sEZbhH/VH
DTo9bHV1DCfLcEibTZHNEerKhclyOMyVUqlRUBAYTLbkf/c7CM7/r1opc1SIrOTiJIloz4sG4NtA
q39PaEEFA6JUQ8iBc4KAA8rM4y6wDavcZX7cHzCXx7qkF84Nry6BV1VNBW+4Dmnl7wa1Og6XZM5T
5JzgXHrudoTmvXLUBwlUwJ0Vuwrr4JDt+rZEyiL1MY22ShtFgFuYscjiUbLLk/qIrq9Z7gY0F5na
2Jc3gzJIfb+6UutclGEQfctHCF2CySGxs5fRjfziLraZ0jgXToiyR7Z89cqrBxlSWwW2VLrJdum5
s5vYlHWMLJHmFYp3salgZinVfTA8II1kNTYvnhE6ZZ86Q0antAUAERgQwXz9+FtzhYPhGE+KEyIs
Sx6Gi+zsLfrFM3BpF3V+2i6VAhjzIteCCrtE5XixI3h85SG8b+zBVtzW6w5guzyhvXVEZd/Mzoo1
/SpAZsDwxRehlFo9VQIaGpHLuahIPUIrwJnaobrtf6v74Scm/N1PKIa8K/u0NEU38yHfY0XO6Cuv
3VPEiAkXzwjqZ1B1oZJXgTsQwtwzhgCC91ENtk/0OmzDWFKrk8Cac33dF103evepGKTqZSjpUZl6
8l18r7mLz7+SwbjQ6m8i57/3/t+X95UOrs64JImDOJXYZXCn2onugtjW6cPGrhWgH5LnOX6Pwr3e
PBYiI4e5zCooy5TDUvu8B/c2btcXQd1ihvdQ3vGBEoDIx2gPd90bO624KKVQm/u1+avlpoM2SaLw
ZZS3Sj+4I63N2JdsQjKFGXMz3y8fsafdQX7vpNqiYOo3mGM+6ZbxWtnBqfQjiLdPEAb2r3/2y9OO
HBgsTAbQVajT0u57VKqam6oyR40nq00pGAR7FAtlL/XMtj89PqUDu4+gr+l4FSsCZJu+u7VoUdQ0
GMLMa0dM/Cyt6KJXPlllHEYWqiP7Qgtfqmw+1KAyi+Tu/fpCL+MUQPao8ciCilkL8aulvvoCMY9u
fMIXuSc0WdiZQdOqboJU7+G6mUvfLQGeJpG/JOWyDIKnJTSapIlkGqEv4ViRKMH7TN2Ei1RcgR3o
CGAndUlA1v99M/VwWia+0EhOkZ75Z3BktGcBiluyqZr1Y7pbnNqdQoRfVnS69EswjNaVavAavihd
3uBaLRjDEYaVqPfTTnHDWnHrWgINSsp61Wz4pO/GqFAvtt0MxcaAZDMLkACCOfDmYMpmjUgfIlNj
pBYXInE62dXV4qhIv0htHOo1Frd8Sm7qVPx9bn0OO6K60gNTUQJSoTuCldv5Q3cKXdkvvAyCEfCP
t8wofHlgMYCHDTZUqJzhblJRWBrkImj1qEBilRZOuliihR3w1V1th9VNYOY2Z7OC36U3+G6TisBI
70bDSFMg9/LlVAkTMo/mbVhaRozdyDBgx+CBwQUrI+qF1D5rOugipABra53oVvrMBjP2ay+yP0fD
LBqzc2Y7MYs3JTFZx3dzV1eWyZ+v3MAgi8M4aFzuxf1kKct0rEXj9boLuFDHIKdovTrqy/ERFwdG
DDhY01vqPnfqyZx80Nth1hbM9D9LF7zi5nWbW+4AogUC7qNK/qaCWji0owboUQEheeEzV8v7ruv3
Vds8TFBDh/Z0NbE+IflE37NwSVXgelA0B/jtInDEVS8lwTIVcECC27zGb82htqFfB2Un9aP3WQu8
gACTTV3bo1xBrlQZF6dLAVcwOil0/jCVYopPid29tHcaD7lB1CB+TtCrxLzxKdkXJ+5xPKQPigXE
8Bsfuyzm8gsQFv2LqEMs1KPR8/pMDnHgRT8gd6CbmpM+9e6IDLkKwfAWPXG3LCelXDxmv3YCTCt4
OwsIpFRmmGV5iOdYXXr4Nh/dqPhqUkVm2Fe3jVBOrzKKhABVFpG5ROFN1XatqSfYsEm9UQZj1/OR
04iabUACEhrMDzyn+3IV7XSVu1mmBYjqyezC1F8mwZfG9NDF6iHXoGYk1oMNzUFrSn/PSWrJ8PhC
Xv3UsrI3yyg5QxD5HpMEhTmmUW4ufWkpJS+AamZCESHq9k1l7JDRgsMZHJ8WP7duKIR78l/rIOVN
i8IhtGt6Aa8GAHalFaDEHZv7MW4NUxVlxRSA6WQ4/I2nHTlVf/aSDqNoWChiqhWemja8afTKOZz7
wkw59aZdOkdRhuS+MArjJE3jXWUAVFXOXjWHH7qSfly/wluZA1S3AETBvBU6UpTXGFutDjNkKF86
X+k+9sCZDDwzi1FhK36vzVAuXsamQ3FbBAxXGwRTGmZj3y6jKQ9aehBqnkXnuhVRoA8EWJKiqjpS
r+/+djFkedHbuQTdcHyzaJovSt2DzsuM19KWW8dnRFonCdBApDUL+lgdeGWGGa1N7pcM+kolTtr1
D/RFQka7PIMHRSowv6h40FMIYtd0i6ItgPk2Mf/UlnnsCGpt12Fn1+roGkl2XAbUJ1tNMcd6+MxF
/TYOC2hv8gZv9V2rOvDRsTuEQ21xueBPUvLUd8ZTAAgAxDlbFxTGTqio7zlX37Ytd1DTUTKHJUvN
ckARIBiUfaQA66lLsRmnsS0UcUhuWGvN0vIhtiFnZrEBeW5DfdEa3ZtKHjifrHWHPD1E/FKYqJ1A
pKNupxReoTwMSNXNAXVdX+cxQVVz5WzqPL6YCbnR++v7txWjDFSNBXRheEWmj4KRg0c0FrvSq0BM
ItZnZYJSc5LbSbaroojxsbYOxMoY/b40tEUDPAjGDAUIADjDLn++vpzNME86nYpiiKi90yOSxUAK
5U1LaICqXdPtKrABfulAx6ZWOIkZOcgWGWF3c1kqHDtCLim3UXE+zZKkjWJIB3NR4/MVjkLLEprZ
urHIOWXD0AVDE2XqxurJ0IDtDzuHU+sGSu5WrewPDcv1bq/kbzP0kHrAR2IL8uXSU4vAnBuIekqs
koa4laOslkIPp2tzADL4pCjxGBtbt7qNPvsavLwoiy67ObXLvQgKG8nMnfYJ5QA3/hn52nMj5Fbj
sSTTWMsVv/vBrGmEtIkRtEPhFGhgXsHQCuM8bnw4De9OoBhVQFMucsAMcVU1anj2wQVdam520bl7
CGYvdFKL4E5jUAJpp39Ry9kIKTBsGMBRgNUQ+fz3tQ18KwgzyXclk99Xu/y5wV0QVRDo5ZZsqzfJ
vWBY0EZngLU2tvSbWToPCgQ+EHWcoJFfTNl4bzLWDScfhXL43yxQV0EyxrbnJ+S4f+lCFDaIUMjz
E2muGz+w1rPlUDTg+3T07kEYdcGJLaMI0paVThJKQMHO81n5IMeyUE3+CFVCSxpNVlq99cKGAwOS
CWyR6IfSTqxvglCptRTs/HfqHsIu0gGVfGtypKfpPXdZ1aatk4KBckNE9QdjcF/p2Or1NZV6n41d
VHpKErzy4D20c5WzuBnXMuhC1tjg1oVYWyMHaGUt0pAQFBmSgsL4aKAVxRuQwq5YePvNz7Y2Q37G
ykwoFdMCLpbS4wozrK05M+cTaORfkg9dMI3GFN4rK71hSaBvpa74cn/2kuz1yiynB3ErFTDbOvKe
d1CjEKHA2NqT096qL8mv6fW6f9m6bgqRtFBEWRBUOi4UUlVKIpfAYQ9PMz4hF5TudQuXjTIFY1Qo
LKEYyeNlQ6fAoSB0lT6hJfifIf3/DBX892QieLx9M0Xt3pB1tTQkAH7NKLHXbe9zLIWhC25/2gTl
FpelnvQRQ6WeeppsHpANJHwP83Pvoc37EJZm8CC7mSMmVv2QvGUe62pvnH4D9VYZ7WRN4yWeMo9r
Ni0G4b3v8Zgwjup40FgilhdPYE3icYkBB8CQuow0iIpq4hIMCZ+Lide5wVv2CPJjjANriQXc1+hO
z7zb3SdObCsSI7u7QDrRhqm3N/SyB4A7WhgO9sGM/Ktyg123l3fggUapRb1VTtW7aObuLJolADKx
C9V7Ri72D6tXZRBvYaNRqft+A6W6zJJ5zgAWcLJH4D0nW7AVH+6mcsBG6kDYczgT06wk8MJp/7X6
vw3T2KkpjMuZn4FSSDMT7RIMwaanAqgIEpfGF5anoS/+X9Ywd63wQLTBA3xfZtGM09iXEVo1/buI
+kLGwgr/w3r+WKAi+WJUXKamsNDYgNorruADMxziCMlu8MKucl60gOgVUR9uilK90WM9QVwXfkTH
age67tJSX/Xj7OYtijfgxbA5lnejs1HKqkoN6JRDJIm1wRGrPIq5EfwBAXh06FuLdn7DrE/R2Qtt
j3orKAqopUtFDNz/oEHlV82R7kYbRHx+wTGuJNmzda5EW6NcAR/wGjDRUwIkbY3XrVrGplFksdUb
zVHr1dEcDe1G5dQGhA7i7nrgoCtitG3KG4DgSICMyJJ42Wi4EeSGllQpTUUHQ14gBHet2p2CPv28
bpT2r7RRKrsIgfRNGgWHKB3wGs/miOQxkTlUMcPPbN4/BfAguHIB/6DunwZh1THSsLPNYNiB7hjZ
4lxfykUu8bWWlYmLC5jwcZL2xJPNDof5WBAcFQfuJIIOLdknqfk/+ZSVQeoGxkIq50oUQFInCd7R
AbzVpchmLGrzA0FVR5R1EQ9mibJRG0NqCAvcM4ETlPfhbGu5qxwGX/DaYyV5qEIM9+xe77Y3+2OX
5ixdykGp+b6I8Q7T9wS2UGpO6/KuhHpAW9os2MTm8ViZo675FE1yEZV97MkzOkRqbi8JA1fMXBF1
t5OoRqVgGWKItMegrlt8dGpytBgBPPVYIOaL3tDXWSQTByCLwSgOnQSKVdKLWrygGf4wOvW5tSLw
e3dO8xF68m1rB58F3JeYmxOLNuCixUBbpnLCuVWzEI9ZVF7RbWzP/dP0Ej6JO+Uu9CAN4MjmYrVu
eQIKEEl2aHVecwpvxNBcbpNj/tKXrAO8GTB0AWMDAFchgaPcWpRpoRrzXez1++647Eh7N7V6e3oW
v+RjWAnjxUPma/0re+SkrV4UzdKLSyRj/eT9We/ldwmrbhxwth5VF3Na/wLqRA7nRdRYmSR3eGVS
HNFt5Lk5xh0lyot4L4WmTNpILreTGPWCC4gxvT7q+7ZapORBgPUlOMb9ifTmiVo9ONQY8Wg7PV0t
i3LZQq8rCa82sTdGVnQbH+o3fMCj/o5jdBYrJDaoxghmaXfPRWsmZ94mA8E9i35rywGiEAR5L1VA
lk4XCwupSDqDE6Hvx9+glT2NT0LCCIKbZ2Ztg3INXAbZBIPHbZWA1CJJTX0azLlCkQTio3biVL9Y
lbTNzV2bpK4F2vd90IYCAcKLo92rqOiFd5xV/hgOqZWKZn1MXoR9dd9YgHMeUNAuMNhvN4x0jrW5
1GUJNX1CpoOoPGYiakJy5qs9Zw1q4V0PY1u5zXq11A3JAwmi6jEfe9UI+eXhJI2/jTwxtWw/IPuX
5ty6bm+DLx1cSqtTQ92SvCqagY/gdea9utdPwu28b98jKwNXuuHoob14vQ2utaN4YIJaWGulrs04
RGVSZPiymP3cTbvlML8WPmbKTMECz4SFAW2rdXSL/VbefBGsF00lQElVK9KQhYEbnJqj5MYHIucj
21CcJcUwgvIL7lnPuIsCAfFHa6NUgqKpybB0GMf20sZsQi9sTc7Un+O73FIa6PkQjDuIfYGNyKFo
lDn8gY0b2EoeVj+BfkkmBVhrxgUuouyel+hV7TrWcSIOgPbwawtUeiLksh5XIRyEcNM6BBKl3WeH
ZU9UkkC1dbx+eFnLobxRKeXh1Ctx4JYBhmMUQGQKhgVy+q8th3I+RsLJsq7LSIXk1qza4UbJH8JU
dmTt1/WlXMwEUKeDngYfyzGd+Bwbp56KXein+w46uuFOOc+/YmAM0kdyJdDL98ZDM5rKrcFY6ZcC
9rWlUp5ngPrSNKj4AaQaN+zKc0veBZhjU18VZ/4h7ePbwg9PwyG2wsdyF5iZ0/uqI+20h+XVeOAe
jR2LiYs4gGs/ifJNY7doUtTpSBdKPjRDRQGdZmELmurOdfxcadHD9Y9AbuA1e5RDaibUEJUEkzsk
Y0j3QCZ7kd94rNcQK4oalPuR+SWV4mlAOetrtit21PGuOYwu5ykWEoXIyay+ZAzgbSba65tJuR89
qcIoA1OIF/+eLX3P76Em9gUxRxXZ5d4hgfcuu6LPs9KSizLv95Mt0bPhajurpZTgDmk3BOW9ANPW
mZqnu6Ba+O/Z6dY+VqLxraqRSnJcIHwaDw3UN0C3cc6Qx4+73GWGr+unU6KZSyRZjGOIbpH8eUFu
gt2sLZKySyjvADsO9Drm9DwDyEKXlRRtHlQMs6GRg0TvgoysFeZphLpY/DVAVHvqbnZVF0195/p9
2PSvKzPU/QsmZeKjBl8uB43nXP3I+Y/rBohPubhwKwPUhdP0PJu0BGdyCbXbkQfUElqZMs9wbZsP
WnFlhrpvjZJqSy4ExLUNmOdoMc/BOX/VTwtP2l1f03bCurJGXbSlSKU0mElU+h2+T+iKPnM3zS6y
UCs+6cgyeltwjLv4GC0WEWu7ExzeZ41Jb57NP7+BDvSYfR0LcBjGHnj2bUV8gGwbYIGz286/hoTx
EbdTyJUxKuZratkWQQ13Nlq1bkluYSe1owqu4qD4COpXjK0UXn3ITtUbO6XZ9msr61QSMEXGMvQG
tlufTMJOJTrLrkYVYSDvLi85L1+DSeyyMuNy0KBWMZKyoBhgt847vzBGu8hfGCeJhtB/ec7V0shP
WD2XAarJjHrCNVdM1ZufkYE8yM+1BVTBSTv1sdmci4/JAojPT5xasGIWPniz5bG6OAaVEygDoq8g
YI3J13BMRjoeBwIwkOHA+WOxT/b/4ouSL3bFKxiU2wnLuG8SFdd1nB0AhU+cM9/oN+Vutks32rMA
lsxFUk6okfKcb2Y8Q1LNlmcTHJI/qx1nEi+hP9ahU8dmtZig8Q1sVibwhSG7tlTKM6kdinkQsyKl
ttDPbHBEZHbzGAFLQXBkhwYcHObs8na15+z2wPuRF9yLbwChn2rGYdssCq+/NeW20A3ioxHE6V/1
0+JnewdKBys+EnHMVEBbi9lPu+6jLhjMgnAcuACJEJ5/KOHb4331OeHfstN6ug1OHNIPKtBLZ0du
sqv/vOsXYOZAK4HPyXJSKh4djLjjtZufRIfM25GKGxAYKpITwNHj/34O9vudvuA7AyYjVwuljb3w
TAbfgx1EbHfgOkQTitkSIq+Ta+ukXi9EKCkfRexwtstux3v0aZwBKUkKe4WDCaOf1/0VI87KPOWv
tCYXprBDvtA6kgtNdMAifDUyM5PzMseQbVZ+cjFCSG8m5Z9qQQbrWKvi6j7z1nQsXIIgiCdrEq0i
xWqNd9mEKqBfod6GaSoRuMCn0O0Ss1+YX/Z6LiPzlNeqM70UZFK5GYDuHIbJzAJY1Bvr+iazzFDe
quzDGm/SOPFmAe93LCz8kac/rtvYEN5EGv134JF5yi1NvFHNeoL6iPDQHNtzshP3w05B/xIJxQ3/
Q7AgCvxO6n0Yhvz/pU8XuFEhUueu4nBoeRSkQAd6U+4BF23PJKeGQ9qNSJ+yO6kx50fQ6zj6W/XE
KuiyDjINJ01FxD11wUEO2/GhU/qTFOjPZRKfm7JJzLLpPrRcQE0XBL2AS5qLOP5WZ5nJAbJVLl99
hq+X1Tr+l+MY1sRDxrqV30s+HqRvze/Zzu3qxHzOXI+6mC35nmwgi0FrQkdTkJAS9JWL2avw1Nqi
W7oJCKkxlugwThnLIuWe2qYoJbVBnE+O2k23y9zAxqPpbXJy+1/AFlnWKOfUtYICinx80wnUwJK9
QD8cMpTPnNd42YkpCkL+b5euV5FRMCDT8gq1NrlPw2YGZgtY1G4n+eGbeLucF29wSBkHQ4+BxUr5
/+HQ/jFJLTCdiKAR8fbRsdiNZ+SJ1nib7yA577Oz339wEX+sUa6374VMjCICAEC7VcSbKnZC+DuM
6AtO9xLelSVewLyroGYlV04gvA8svC9zwZTHzYtEShLyClbvIE2A1/fkC3eLNaO9UlnqPeO0ki92
7YtSjjcLwyIHngOVeVC9nSU7hpIL5IeOM6AHlgjlMj03RUYrlnWKKD/cRIUUZQlOUamWZlUDthK/
MpZFNunasqi0T0qVYTR4pPiEZyh8BrjqkTga6a147l3VxAybhyYAqze37dn+Pj00OEbtF1HLElT2
hM8JNSGU3wsTacpzewsFPxZH12anV4QgiQgUPfSqaeSWMkvgvzI0chmrRzL+PT3KVmUDqeISpzNY
7VGxBG8cTfEhuJHdxOHQSsIshfhVi5tZDEHb/Yc/P4h+nnNGoAlxAQSLDJLJ8jDFZn3fegF0rYv3
lNvXvSVCp7PwWD2I7af6yjD1VI+0XK8F/WsnIPLE6SbJCT+JniuAc8cFUtqVBeVVqzoxn1mb92dl
moovYYrazpgbyNXQx3JVeKfhRbrvTPFHiAnb2NVYDf7th93KIuWDk6iouLYit6cxRU/3klfDRRJj
qzvjycjsGm1u8dC/MNPgzcO9sks54gxzCMU4w25wIsrDghk6zcE4tTve/5+a3JhPEjHpjmogxq6o
qB3EzdiQEt1XnDnEHneKkO6iFeozHMVm4rmyRHlbvtAbeUqAr+mGwqqWuLf0LIrg9OXIlcPkBGAK
yB2zzJpqzoJ8emoWsX7gwvAHKCwelyCIzWlJeOv6z9r0kKtfRXnluNZ7gY9B7yVU+WcnA5q19NrL
dRvEBV64yJUNygtjBCNtIRaMzEF7QvUsFt6E8DYQVDPIrBFTdcrMqtVv5iqEVkAkE9MXLDtNNIYF
3+OajnvSnySzFeQxo2HeNnljZdyby1sZoy4mhirmJNZSOCNvOBIMCCZaj6LPSjA3v9TKDHUb005e
xIHU6cj8xqQDFsGzQvTmEV2ZoC5ehda5Ko0I0Z0t7kO/cPNf8a/io/+xWM1ZPsR2ypvVaF4/Hdvd
nJVV6goWcw1JoQSOTTHj81cbwEMmBFSdGQ9oZRcOWANY8MttR74ySt3GppejUVdwQowH/YlwW2kv
xU5yW5wUVOcetdwZd+nDAL4gZlGQtcvUlROEtBzEmnTlwOqBHm9BoALW4oWP8udXIcNVnetbvJmj
rBZLXcCklQNFmbHDkLCzgnGv9WgjQVRBgf7zdUustVHZUKfnsYqBRqAhWgB1m9bkc86RWEB6hhX6
eSkGxVQXAwJErOODcT+H+Y3XWD6Ecd/ox6NaDgWUMkOAPPfxs7qv3MitSvsz3RGkTn4T2vnH9b3b
zmr+fCb6BQltC6lTdRwMMj81oP0mdaZ6q1kzcFfTU4FiweyxnuqMo0GPGMlBtIQzjyuvYAK/jB87
TMI1leQKMTNp2wzrq+VR3oWTk6zA2BIc2PjeqEddumvlU2f4CGr34XAvEvW6qjpzAoPCiHVayJ+v
qgB52ASdXGGJUnAzjc9pu0vGV8anIz7+IsSRkW0MgYpEvu+7jbhGS3HpcSLlu9kBqgtPKSAg7Xyn
u+kNK+BsL+hvYzT1IOj5QLqFAXFPzX8TLXVDaB3MGzH88vb5/2OFSnXbXsijXCbbBq/Pjce2Ymza
NqDnz6ZpZFNXH8aohy7qDZJ7ncLnYif8xe60C9/VfeFCCKgzJ6uDdiuJAkiqPe7n/++r0YjRZFKb
lCft08FdwBnnlB5hiJ0ysHiRiiezYs/6cNQNMNK+DTDIhcT2yRDM+pl3lGP7FNjiT7Uny+Rt/TDy
TJ6e7Yf+aqOpG6D3edKC/ZCsU+ot3mkeIrdGHv9gQNVpEJkNAtY6qeA6qZmSp3yJhwMkfOweowa2
oVVvi8p00ox7R89jxlzC9SAD+h9rNqx1UXG06UqAFgbl6x28W2xOdBI7t7hnHU9gAaCzUDBnNHq8
68eU5ANXfItG+ZYGujiBPpOLOJ91XnKDobTz/ke1vOZNxIjf/5CM/X3raTHeuJSNIKmwoaNl3Egu
YYzJrdgCahQcgkCSo13JMkkS1yvro3G3MURVp2nKSNejFbwZFOMB5gAiuzNz2Rmaz0J1O2bcYy6U
dj4pUhVZwd1fPsl40fJIet6iBBhh96y6oCnkzf+tYEtYyMCqhqllmhBYjaWFbxo4bvJSKOziIYAu
dvT+jjLJvhv/p31dWaNOKw/SqL4lKS5JJ1CvARYfls3qWUKBgtvFjFfedgN0ZY86p+2Y8R0fIH0h
8wDRKwoEJ8xjo9khAXWXPRn29WuxeRn/mKPnRoJRyRR1wfJmDKnwx0A4qhoLDrXpXlQVA7ZgGhYv
lCu4KW3CpksIMmMCxSaRgkdrFS1AAO5tJvhqe0V/rFHhIeySGOK/cC94CL1D7Nrs71JHwejGjKgU
+bpPNAEWhXFOtvE2q0WSn7UKw207VOVA0D3gTvniEe2fkHiCB6T7IDDxEa8/0qoqnjLV0nbivbZj
kxN8ZdMXTgBDWxJID3VepcmrZXksg5FHJzLZzU6LslppyUBlAdtzYHU9N+taYBVUgPLnCf8NldkI
3IzKi/w1WYhd7sEt40o+xpoxSCG8T96yOB2q7v9iAnbrOK0NUz4n17SJ69s58dTKCjzyopBvO8Bs
1B8kvWHFjU0XJ2kqeF1EjDSDL/v7h60nTo8zXiAwyeaIgdv4nkBSK94UzsXzfAw/2cC6zaGRlU2a
p4QUZMY4B5ZpcvtnUirmd+VOOLEJsbcuy9oQ9RH1LgXWVkX/pApmcxgTs5Wfk/L9uo9hbeEXx9Hq
bsx6JQQK2GM9ztcQDlXyJDPQh8p3iS8fmhOkIBjXkbmDJFyuTPZDFkl9giHx0dLR+4r34q2G8ej0
hnU+NvPv9RZS/kartWRIY3yr1uFB803o4vVXQbAe57dwTzLhWHGK99otvOB9BJwnYXhw5u5SnqdX
IoGXJ50cUA24odZqZ08qvzAk8D5W+hDN++jp+icli6IdDUROJB3VQYyhC1T1JVCFVCgCMrupVFZd
vuu9Yl63sJWvrS1QcTdMsykrCljIwaMU8p2JLp8zV5IlGbWpVL+uW/v6wdcWRN3ydIY0VVYnqXeq
wWyBxqwPpHD8WGPqRAH4p/CE0Zw1E02Y8OO66U34CDaSvHlFqPrSWiGj2IP5qBgxamtLbmSl+/I9
Rm0S/eHMBkTUykwlNBtH/VEbmG9Cj8RvD3FnlTyTp3L7KK1+CvXkKHKjRiUDZzlvj2n7Pkmqk/HH
Nn2Z89gSO8HM6iPKDQunmHnTQbEoMI0oZd1dcjcvv8WfDaEO1wK+obEFFZjHA+r3gyBlUTTy4+MU
oZXbWcBEMa7Q9h1erZs6bEqsgbFwwWGTvfTe+ERTqn9fkFtGrrhD7nUeGpN3SzvaywfhhLPICqbM
H0AdP2Uc4YXhf+FEJrtvTQxBVSCYUC1kES/g0ndGN3sPF1f/kfjNk5aYLLww69PTzUChGow0nBAJ
Bnew05gM1Vn6qwZcZ/w6Qjnof5zDXB18gwo+I3Q2UmnErqtGu6+k2wnQ0WRs7Zlzy3y0p+oza28j
bETM14wvvp29/PniBpVECCCMk2o0ArDc/ExqJmltpm/lr+7QovsZWiDqAgVuxKwiSNue8+/DTQN2
tT4W+zbEosNnglgo7D61eWD+RoIV43V0WIjPiV+T+9odfc6PTtVTcVcCboRZNFe8j07FE3+QfdEm
s7Gs/uhmPrDaFvLrV2GzmwdR6TmQfGTFTVO4woSMYGHR5G1VS9ffnQpYsQoONq3CFmjVzbx8yOlL
m4AXl8UdtFkJXtuhvFnegZ+xEPGNO9d4GI6YITfjJ8NCxFosAq0MrMZlqdVsVonWRinnFcayUOo1
bjLp8ks2CGLMdGd4RDUhZNbCiF+64inpEZ4RU6lhrcWpV3DZq2REviS0bqPK56huBjMcy6NUGD+u
x6vNF+p6hZSvqgQ1jJMYnqI4Nkfg3H1CANWBoZrcGrabuCDUI/DKP/Z0enIHpb5kGmQcF7TsU9RP
buN7eR+eiUp37HR+lpni7Yg3Tv8AUB4k3Sdgwv9FTn49Kl10Q9M6T6E1iNPE7ydQ5yMpH1DmAP6d
6MxVQFOx7iJjo3V6tAf60LFS5dhoxWyOAAjDJODYJtf8y8oqc6eppDkFckWW/o+072qSU1m6/UVE
AAUFvGKaNtPjR6PRC6GRwXvPr/9WzblnNyqhrn11Ykfsl4lQdhWZWWnXmiGwc2NUcNzigHynPoEc
C9MxtLbZwsrgBHfGAxYNugbHXzyW0opOft1BAJj1Vy8Eja6jMJRhQ8nihSoDwC33VRIdF+Nv6h9r
5eJ8URlI2qIwEJKifg6Tn9V8l2Dm/brFCO+Vc0QRaUq5LhDQTN8G1/TNo7Urj01k5z8a046PEijV
qGXPN6WrtsCRZuwewAMOxU1T9qL+2V+YPDxX2S55NbHpyvnYHRQblXpA/QEQ7ChO0wUhjclP78Zk
kJRG/lAmDVt+kdOkqA12qPhgJG/w8vvBA8K827aYDGzBuiY+7fXH7De6gj435KkfoEbTN2Un2fVR
2QNwCaPu+rF/ZhAM4q0RgUi+pzpJ1hKB5y3YRfHX1MzslnhG/yBQJxabXPmKfE91orRNrRY3y6Zt
jPc+tY3dHGN9gIWJyWN7MPzF636iQ3fEHuX4miKQEOF20OtxjMm3WcOuI2laIVUAX4Ab0P48z5It
keKubKpTYQA+ezGeMe76IvfJYei6XdtYfmfpRznHzmVJ91ZkerpVflnqGuyUIECn80nXQtekWHZJ
0M4Zg5uupL7cgnaoWXS7oiBFGGYvSLK9TLpzE+fvEVgCMQHqj1J7aIDKCTbnXTLInzFn53dtvTPy
0U8K6upVcYpMfPeiv+tb7aACmljrA0zpw6MR80S1/kGuNQwHhdFDmRkumUHEDk7FpstdrTceDMv0
aaz6xtj5Jqnemym6H0LiX/+0grDU/HgSVvHXiFmmRsthoK0HaJLnEQ8MkPsGR/2W3c6uua9uO6fw
RSmoUCzncGlIW6u1Pl4aBP+P3aEFJidjt8KunlsfVHv4IW7kiTSIc73Y0V+qosRZ+2Ss7UqJzrqU
i+YPrkdIICn49SkJqdo2FQseGte662u0Y9qvlJVoQFpi3pnfyhtwKt1q6I2ItqpYGHTNSrlAkIxd
VkbxRyAY7lt/+CBlEdcnBW/lx4jOSmOyZdH0VsUBg3jyTOQKc+4R5bMQ7uwPFZL/Ji6oVvx6k2kj
tbPC/Lnm97nLKNfUt9CbX1iLCYgVXn0gjlWhoi+KBgR68vHQrE5Y11lZlTNgu+Yx35WjT7rRFZid
ILb7gEVYiagsg1Qqy//DT8tuQBMLlI+2ZkcU5RaGkiPqYYsigo9uwkpgmqhITApc5uh0pW1+QSLy
Dl70z2w1PdkZj7U/PjLcg9iZDBdw5cG3+lnMSrrZL1hFPx8/c/UzSBI3eWFCR3XsBqM2CTBxBjiV
34vNQSiL8zGWlloknXDH8hFFSrt9kZxv887cJQ+ikqwocObHUWNpHLI6xbGGHUo5mhceO1t56LAI
jHKo27+KPqcg6TNVzsuY3dC3Sg+BDMSqfUy9EiGdlIKvrfPHVxFaGfMcVzyLynmWXirScpQgLQx6
LwGPTZ3ETjNjXNtAPS5oBOGr8Dq56hg1knaymKNmLVDMvmmYlJ/sHgVRZF0GxkKFodu2yQMGW1cs
U1f4vZWMGLXcLAgupEy2zfJMasFKwx+82UUCp42hKgU6okOmIt1hMO0lRr8s9ExXqRCc6k7iNQ/p
Xa3Y456IgGS3g8SLbO7ha7NJSWjB6hLZl4aeiXym2bPAo4lukNNIoHp3FHEMS+XCx+y+2MXH4CAf
WH7c+f1r8yI0uu2X9nIqTivDXFKKnPlQ3Z4dZuH5F+lRvQ/2wxFkstg3iqEmzJnOounrP9QuL6I5
Ba1iNBK0DP0lViGIHaNEFybGt8QTnzkpkvX7DOOvogEy0RVzD2Ji5XmusTC8r78WC7gEZNGWpUAC
v58yzTppNAOGnsbjZDem+mnURBP1IhlcETZXUNKoWBwfobfRKGclexeookDdKUtnVo/MXM5m2bDK
MmOn627mI2PWBM/PI6NrbQ/g/PKFyrgdFf2jEZSrZCRRuYSkRswg7SeMJWe7edj3b/JbUNktyqv1
bn7XDa/CcIBwQHPTOzNWLAOkOoxp7NfjZmUYteZYMvgeMDQ5Q4QM33gszwyu4GON/VuBAQBpFJaW
N7/kRTBfwS/yYKln8P760YQt41YD4kVBvl//mCIZnLbUitzSOrCwwWKA+yrOD/rkX5ewGTavTsFp
S7qkVO2jwNrJR6Yl3V73/w2ozPaTvZLDaUhdxPmUBZiXmo/1V8Y8On4wj+oARv8XpYjNAHMljd3r
ygYGSvOqo/g2mj97uRd6wbN8QNESc/nYOXIXwWfa1kFDBzERdnJ+YyaKaBySpe2gCjpgNDNMuwEd
sernXRlJeykSJFmbnt+6SOPcrzYQ9PZLbL/oWYq2UVAjHaisJyCJJVjuMk/AQprtqgmEEN7bt3oR
zJmaPlYVJTV2Rpa74qB+UliBkoGCRJgiZC+NcHFt061cTso75CVQFWz7t9i+DI4ahtmnfZnYnWFr
b/R7sGOE3rnbmF7yItrk3fShK8G83XV6NEwMJTaS3mmCEaPyp7707nXT235HV1I422vztk6bDmqj
3LEZJpDWHNOzdmf47DoZHpiIb1h0LM4I47yOZzmBQN0Cbn37pJc/NSoYP9vSToBAaGA3A6QtWNd+
NT3SSTI6+8ARLmrZ70dsQZe7XilOJspBBSUuzayd4B63jrUWyRkE8CCMcWRLauYAqCdWPG/u4uNw
shzy0LvDp+WTOL/aUk1QZACxFywWoD7jbGGMiixKWthCXRm3FCmzXceRYeugYFANS7AMsOWkwRkH
AGgLXCCguP31TjuTJLVWNKwXkgKiTjvkB+JFR1EJZfMeFYCRgI+UyBplf195TbSCMHypYoy2Io9Z
+tZN78h9bMHH2tSPlRB2sSshcxpNxYCOFiAP2Qgr4NrAUlZjdi4/x2c2PF8elsVhFJMIYYRrTMyk
+FxOwwyNDk4L2QAy3q/SdSDYq5KM0FU3p6eedmC07Rt5F1mB6VaNFbrZRNH2SEeHBgr0FTyeBIh1
tPghuIZN/Vn9EM7251rrqFFiYIpFadiNqx+KJ8DR3Cev6Y3iKN7gB+hkmnb3/8vJxdp76xvgfEAX
NqNuzRUCUOmOdLGdgL1GcLatqGUtgnt92w7VXDWHCIZ0CJwd1uwnCZg7l6PiJOA71J8jUQi6qbur
++R0N8wXOkgSHsW4x7xIn2Dw6yehAkw5kRBOd6WRkiSlNZ4F69hFhjsBRj9Q/iZfhfsk4H4jWCiW
uaPQLoz1bgImZyUBgUr/klaWrRrPgo+0aQkrKdxZ2iyQarODlODMske1ttnuj+4Tr0vRHRLN/GxW
ANan4nyYri5ZbhZY59B87Ot+LM7sGHmYemc+T0590PbpXQ/czb9JGxkhIWAHNPYqcfouFwrtMDgF
35kZL4pc3HRRKGKN3HzJ10I4jTcGxqgUhpjjQI9+ARod2VuP8h1bru8c9TVz6v3ffD54ZBUkTSqo
abj3Z7Da2KiBbeLPDkM3xGLOD5bxyDs0+e5EFbDN8U7tIo3PdYJA0/KwjkAzsixuYkjgmnxUpxDw
1KCeHGOnUGZf04cOk4Mib7L5XqxEcx4b0xVB23Zs1zsxdvWkVPZUqvdZOul2O+qFTZTsrs6JIMbe
snQd0Dc6onlKfwMLUytiVcZoIdSdG/DWvrYG5nX1h+sfcesNAPk3gghQvJvYr/j1MWpJUjRNhBJO
V+oH2n+xht6Jo2+dJZpZ3XLIa0HcY5OFhpxVHQTNFG+uhGJiKaT7Fh2Gs7N4WAww2+HNTrCRTFzr
3XhP7hjPXO/K7vhE8Zo9jcJJvs3vtLpCzvCUAeMEVYpyimLdLdEteFVtXRLZ2lZ6B85FKAJjLfuN
3zbNZ6nJekzAR4cB5b20BbVk7Siv8Xm+o08oMmS2uc8epLfl7bqCCATz7e15joBswgZEDMDSGTrE
VJA9/kDoto81wTE3r/JySr7NXSWoDE+sqD6UzbEahuewqvZJNvvXz7TZmGDcx0CuMMAPyG+/5VoI
jr4EcpIbeuz9Zc/okTBn9Pgv9qW2nAccP0Iexkcr80sTkWnJAK2AeoAEahfmdg1AsWHPqLvAw2sz
NOv5FXvRrvi924T21jXTAGUaFmxB6fOrcac1OpIR6xoM35Y77ahg8NAG+zLG4iIAXum+7Ean7lP4
Zn1ke/+iBrL1wOu6ThXDUqiu8HPOpTFnSzwjh2WFsdxL7pbQJg/zTsVcrfI2icB9NnV1JY6LJ8xp
mEyJPRGqD3jFvXKqbsxjvmczVMRXDJcBmMWuhRLF7rpCbTq3lWD2w1YJRSfn4ACqNVRtwQeVml/1
SeCmt7Kv9UUyJVsJyEk09xjUDnYaRokYTBLD7M6Oogh2M4jQwXJugiRNw3Q69xxUFenCQoK1s5Qg
f1BODGHBfBo+sUG/wCv36uP1mxNK5N4F0KbXQO7HxE79M7/VMBxbY5e48UJ/+TkeEs8S48mwV4DP
v9Zn5F6JwJprFdOobD5A2Skuugb31Tvb1GSQ69lZzm3BETe9GgVtoY4xW/k3/r486PMZ6S7aoA8F
uAKBp5c7FoNgDvbhYUAFCZgnP0TT3ZsqyRjnDQoXAFI9TmOsiuZZg/e2VL40yUM7t6JjMV347R5X
Ejhrk9myssnePRWwsfvaN4CpZNr0MypHwsmKTdgRkJD+cxzOwhazSPpRwnFYQxKDbHvMIYCLNPQs
oDxoQDoHkd7x35Agbvbt15I505O0NNNJ9WES2HVXvdpXiZ11tjY6KQqPiC2Ik9j5E/YzAMXmNd/0
CAuwQEp0hNa5+ZSsLoHz55Wi1cAMZs/WQYlA9QmmgHMMShq2RB3YwSk9ADXNsQ7N34E0rm7BYIjR
KweUKbM1h2wCuPUwAez0/nD6Ru3yucOIs2jQbPPKqYyKlqIj+CX8um+BMtZiadCs+Oe0A2ewsWOT
ky9ZgtWqGQ39eIfkusIMrva5+rk41hH7Otjw/Bv0l/XP4L78QKYuqAssCMnjY5sjD85DkF3/SIdA
ZEpbD9daEvdhVSstQCqBUH8+smpFsctULyA21qCMd0aNFWAHCmO3oeTIgCZ9vO6ftrRqJZzfB25j
kkhmimMGU28P0+Ak8m1IQPUx9HaYgW50fr4ucDMPxyODD0ssbJNpnG+Ks0HTehmFpxJbldHXpKEe
GHmxbOVNyr4vC/DhYKjpJgcu3tBqtl5/6sdPxfhiFLlNeyF1zJarXP8czpHVSydVEzoXKEP0mQ1w
5AeMrLJmMiM5DgZ/+hKBDej6HbB/k3eea5mcPyvydoikPEdyUr31IFfSm3JXpeGuLeq/CB3Wkjgt
NmhRzUlKEMArym1l1qe4126TQndNfB5npNpPI292mLgXyN2cMFwL5pQ6KFGa1xt4q/+s0WPMeW94
UmhjwOkYYHCf4fK0hk1frt/s5uzKSi6/SavOBWmSBN5Df5p2jNAGPSm9xWyX9MAgscp9sIjsV/A1
dS5s0ggGu9QFDeAOpf/krbWVxZ2BLujHDCT/1vpRlQ5ggjL/r8aQ1odVf/XLetzPjVymrKSl7FgN
BuDpPvGr2wrdG9EDJDAUvo6lx3HSUhOPgKQ/VtWrFXwSfDr2a3+3CsMwCKEGo3z+9TSxldKgQe3B
DzIXy1I3bOXCcmQJwW7pVkJUyq2ommLF+7/i2HlXj1or1TPQsEC7w6aqi7turxzReD6Jehqbjee1
HM7fgU91RlUgYUxy7CP1fnIXYhOa7vK7f6ESm/58dSrOneWM3SyiUMbQQCtqGOwqdwJMyRyZQzNt
66iVNrY5gfUZYRWb9aKvf8VtLbncKufaSG9GZiCVKZAR32TlZl4EFfA/GPhFAOfRUgQjConQWWdl
nqV1s9ANYwSE3b68wVhv9h10BYKOokhTOF9mjbXUTBIquMrQHAflUQ2Ocn+atcltDN2xisKOxkrw
RGzeI+vmWwRg5L/RKqYktIxJQ9rQxF8b+S1KBdYm+vc51xECwqmTe4TUqfUUhCi4S4/XFWGzZPsx
j/D/TsCZc69MuSxVgIqRzeEpKBuXztjruV1K8BOFkxvHxVnXMXRvCDSE2dNvbmR1c+zkK7s2EkLA
Jo4XII3PadQ7fXdcEtX9q9NpFLUd9EVRA/9VSh+F1mD1ON1/c3LiA9MbcanQf7B7+v08/0jiX7QZ
SFtx2gGPAiSToBhGASlxm1P5GQSJN6jtCwkSt+/vIo97zoo0jc06xMs9taETBrqbkvcKA6eCC9xW
wIsYTgGXvCs1Q4kSn0SqT4reCxb1ZjE0066C7FXVDA81pWeaAT9GAV7EtDwrWr6ro/5cLtgeuf5r
NpeXKLn8Gk5Z82yUm5h9znYG2b1yLz9UwE9zAahyrjos4wPyC0gnk1c8poHN1v9EiIKiW+e01qzo
hKkatFO6eHaz9nEB9PYsiQA8N0MVlCGwvoOqAPg3f9XafKroWIH7yg+q4CYBuXEl/yg07R5cp4Ib
3f68F0mcm8ZCv1lk5hAgWUtd2ic7xLsCEZtP3eownAkiMVdpqMOFNWrpkkBzysFyegyDyrVpa1J/
P2cidL/NFWN6kcnvJqAripYXk8m4kbTZmZGwgQkNND0Y8vM6jzg6yMy/iGIvwVH5ytw400zDqhm6
DBT4EBjzwDKWrfa5Q9Nq39UndXoUGMRmUro6qPqrpljEyLUmghely3n0GMpI6Cm32n3w1r8AXsW+
Cz10bvfm0xvODNDwH9kDHezJZ+QY13/KdsK4+imcbbaRGqr9DAeY3IyAdyKuDl7l0GMLG7FqTz9Z
Pbm3+yNIsq9L3nz3V4J5m5zMZiks2CSrhxIAhHRetP8XxEDbHv4fW1GZb1i9WDRSOqlJdNbrkyNP
IcVpGawbazYGZOTLsSTxazWOp64t7mFFn7UpdyagIrndnH25fuLtYHV1ZC58zOhIqcoqPVlsh48y
2siYqn5Oseoz3onZMYjohjl/VFiRGlQ59NqivU+DzmniFu1d89Bl+dnqDTcdw3twF7lJGx7SCqgR
JRhRMm1fWkaGVmV2AK6gqzW9a6T9DXiAettoDdNOS/M46GAQ0IKTnJYPsYUhE1JML3OL9fFJMjwz
b07JZNpS3zy20XIXR+oJdacHlBrBhaun2IO2MCkyK84MGJLrt7zt6y/fm/ONklGZUpjhkoNgdvv6
UKq104hIs0VCOO/YMrp3rFQgTl5e0/SU62AX1kUtu00+jpU/JFxlUBr7GnkUbJM+fKwyPeVYO6jR
pGCrTANcA2G0xu2JQYOJnsxNIJ21cC5SCaVUkiQyI8L0iYJnmwA+Jz2riU0PsaPvyKn8wZwE8Mt3
6nt76p3FIy/pnSjlEdw04Vxlshg5CSjcRJLcSMpjS34OIujmDwf/WxCoAfrAUFnCz/fSZom0tP+Y
aNqN0GSAEjFsPQQo6OmVTrdvsOs0Prc303HCMgvbvRDVrDZNdfULOM8wDUtO2gEJSZ9gWZSAxEHu
5nMagFu+lMzHqTJvzAoeuhKxkWz7JPQv8Z4TJNJ84UExp6BVWry5rJTEGPIYbfbil4cSXBWiaZ3N
7jBdSeOcft3HSyaX6ObVXnWwdgzIs/Lie8zhCbcChSfjHL+G5lCUDXB/BdpBvuZFTww/bAHAhQ3w
YLG8rW9oKCiqU9ReFcTSvz40rSyBCZwh6dVpsCs0+RSl5pnO+tFoyzstlB6DrMB4izkdjK48TEa7
0+N0V8/TOZ4QANDukJT9azAFXjVomR3p0dN1z7h5I+tfyHmtHrBmVadGKbJ703Sa+8Rlm3XTUfsc
E7vyRaa7FaWuxPG5lSbnURbpMtwX5lJSiq2lWVA72Ixe1iI4J5UqNFKrLEQFtnNGpwHjPKuFVqcK
0WJ70D0NS4Ml+v+ivHHLK63lcl6p0dq5zxjCVJKF56wjL3FpuL08+oIvthW8rOWwv6+ClyqZi7Cl
8AvdrjoMz9UOtfMDvYmwY126zQ/p+bq8rbh0LY4zz6BEI1CXocKFjuS3OsjFMaW6bVrYY9dEuPwC
e9E5+8T0LhJUBerxH2ZuViJUvOT4N1Px6zNxrjUpC40sBmp2Wj7u0m65TZdk13WZYIhbpBFcsNVZ
XYz8D19KL0HrpJ/79GVIv13/PJsd/fVZOBfTLKGqYjMPMwqO7MR7lTrtQ7SjbnnoA5tFAZiOFenE
ZrNhLZTzGnoxg0VUQ5djPH7BxuoXNtKz+OB0Ow4eyw4S57uQgENwm/xqCMhL8lhmVX9Mf9lJ9mjl
wIyzRDnuZsK5Ohrl3Ieaou07UwRYjB+PpMjCTFA5F7ddBrZQEOS59LYREn1vlQnWQnnfUVKzLTrc
pxkWuwGrROH4rsnVvjWTnUBfBPbML+7JS2OYM6tutWjpa8g3MEZ6Dl96rEotX7WbxGN7c6Bq/S6Q
K3BbH3AnK7dVo6yXFXjdPoKK+RYdBzCY1IC1skARP+9Fg3Qiu+AnMshoamZTMXzSyOkit76t3tgA
Q4r2vQYegtYevqr7fn/9lILnjXKOpYyohOlupqOKjhTqZp5FqJ2iB5tyTiWIow7Q/CwsPFKfLfCh
S41Ft//MtImea9FjSjnvohBz6jFB+J+hY5qBmM4h7rTHl/vc72bG+ME4CMKnbrSVw/W7FNk752PI
kKetpOE97RTqROMu75JzYRH3f5LCT1oUhFpylgO1firyPbZ6UL3Gyg2Wga+LERi4wXkVrIp3s55g
eainml1n97KK/CkvbB0lpeuStq8NASfWYzFmzDf11HaJKwOsrv5CXxKsqGqhZltpKjjPtqJfpLC/
r6y5nUtNT3roRaFmb6ox3xiFCBhedBD295WIiZQSHQA27me97Knl10SddxGRBRa7mX7gpv65L85k
gePXL+2SpR+UKC1WibE2jcEqExTkIhDSPzybF1mc7WIXL4y6AD4wOSwEz7XmmD8ymBPqeE7x1TLB
8K4iDRFaMbNSPpldn5GzYkMvQcXSMlNypTsUmqRT51qRx2B6GN/Y+Ln52gBozk5dMUyZ6DNyZjzO
zZhJRYBuioSFoCy1swSRSiryiwKF5OvEuYqR3DCL0URZLNUxSzkGNDwRdLq2385/vh9fFQ5JrOoF
YW+K1By6Lr0BLSmQIUEpno+HaRz866bMrubKZ+MxbEKJ5kZboGPDGuYKyqE6ALblvUgtRVfHJRR5
2Udjw8bALbq4dDDcsheBgWw//peL49xFJqvL2LCKgo49oPyWzbPpZ6w0OiqbEHZFA8Kq6ENxviPT
zCHL2J4FA581Ypth2KuFw6bOiTv+ME6lX3kR3jJUbsa9fMuQXxMHeIyeBqbKd1E34Q/ByOX8vJPp
6GKFCR5tLOF+cBfAIUvs53yTXVj8oQIP6XXd+UOccBHJ+Rp1aDqq5ojzWF7QHcCktm9OGWpz9S5+
EnqYbVVFCGtS/KfxY/ehEoY0H2B+pYf1pJv4Fps7zqI4bW0z+CoorvNRT0jOA9AoRKn35oyCAeKt
/4rn4ufSkjojsBA/D5bdHFJPegQi3UO7Y/iZbGZSEcy+b9bR1wI5mwHnu0aHBR+UjPKxC/XbZNB2
oznv03C+tabmrojnG1MfbqccmwDL4stLsNOt1sc6/e0cq/dqEX1exlDZjy3x4zSJ7XjBCGJZ7fLK
mp2w0EJbwsIhVUMUK1TU+Rp6pKkyeoZe+NjL95Kl2Fdz6xNMl4yjdMaGrSPrja/VxsuSTYANzISr
vNthzOWeOTsGSmDXpzPL+7CDJn8qdtMrws97VIBjTOayRm2BVSPZFmYP2z7qIpgzaKVowUsqt5iF
OqWfADnFwLMjt3pf/AnTuNkCrEmRW9x+uC4iOZvNU7hfc0CVWcplx+h/Rs3PWpkFcdQfzPQihTNT
M1HlFghzcL6t/knXpzu1QdqpAOaBxkthm0ayU6fpJtIDr9fyw5ST80ykzwJnIbpeLkAorTEkH2QO
yQEpBegAPInVRWe7PDCkptDVzpLgLf1DMHQ5ORcYdAEtGnMesWTxACI1ELWnp/AYfGczfMQJTp3f
nI034Tr49kv0j1R+r7GOksCaOhkLvaV66DPDtuTcs3JsyMVh+joOhoM6wxl4X19GgOTaNZkrt6pJ
4bAo0bl+7YJb5+HZiwHr6nkJayqTxl7wtXMRNINAh3kQ9iKZO1qHrFtE0ts2kexABVDTnN39bwfh
vGHYNBlARC3sJgxgQ5WwYh79r4Zica4nRudSqxhGWmaBugFvOnkHfqZL0Jz5yXYgRG+26ONwHics
gFzcmDhTv1Qggf9uUmEpZvPrqDK2lFHtxqvJWcA4mWYRt3Bq87F4bu6rCPBQTjIjGQi+sS6eLtnL
k/oqOtm2z7nI5YvwYwGutphhoKILMn9CXeRJuh2cyVtiNJ3jndDmNoODlTwu+VXCJavB0ciisfZn
/QnUne1L6Vhe8ml6nBzTzt9Y/8y4x0KJKzrs5ou1ks1FBmGYpoulQLZZxjYtMTBWJo4RLh5AYN3r
VrDZm4XJ/vd78n2zMaRRNepTsGs+m7od5cjv/gNUqDykdK88SF/DA+sWIvMK7aFzYY+CX7Dp3Va/
gDeSuI1j2cKIbVWBSyTo41ejwtpMOLRHuQGty4TVB9tM8ztzVjGQ2imTrUrmlyK2vsczEXEEbd49
kU2d7TorICf7NYNPMg09gwqlaSPNXKtKbXm5IfNdUb1cP/amHa3kcN9YnxBclSbS6k7tHIz624N0
K8WiHIb9K79lY6u75RyCmuRKLlFAsjDkYAqMi6JFBD85WALyTSyaCgJ4kdFw4YeSGS060DNmFiKo
UVTbRn9oIr+0JrsAqz0ojJ2+FpWpNm9ydUYuGmnjRdGHEELjSf6R6otrkAgsYNpf9ehWcrh4o0iL
NNezGbs+KLL30MuTUR5rOMJ7+ARYSLqTEo8kNiAcNcPOX6/rC9k2E2KBwY2APPGj6rkqLXVz0wPs
Hnl862X3yaE8ZYflZr4t8H+GBq0+zfflA+uDavbognf0ozAS+QQUE8TTjwR0Abc5WgGxLDLg7a9+
+WXcxYxdafStiWoJwznVXsg71VwsVGBQZ94RrwVyWvRSudYbUPXIYTyJXLW+abLqRT73JEmlWSIr
wZcIRiyLqEvxZmWyn4zmDeg8f3Rh8mBVkZdLDIVr8KRC2cmh9i00pvNcYsC+yWbkMJFTFfkOU9bw
uHl2KlTzyxAVB61DN6/Qj2EBriVFf0sDbT+W/bmaCFjUSw2ZT/LSt9F5joYdiOq9aUTmFpmf87w8
oLx105lmYwda7EaNeTC0+Yxaj2Nq8rE0U8dstF2cBacAs0mdhK5hWRzNWtr3VvHZyJRjp+veXJRO
PcgIttpJEAJtp6CXm+MLUFKT5tUACi2kRtRPQCuZRR+pL7XH2O5uQa0gYqTfNtZ/vhVfjTI6EJJK
bKJcnl96KXXAJGg34/96Ls65KhPoDIYIS+Wdy9CbClcrd0nwYRkERKv6d63YXzdP5mR+d7SXc3HR
JGij5T6bERYNo2r36NSECNPz/HEJAcCfFYJXm1nUNWnck5l16ihFlNVG9R+j9TrmdrpgPAMU3+FO
kvzrRxNqCfeIRGon9ZKOsWc076EWh9ZnWAh5icIUY/qAagskio7HPSMVSBeTJkYGEMqHMP02Frdj
5vXA/ukrwAPEgsvc7p6urIB925VnTRpzKfQGUXPTDjfqLPlLGPiLQt/RtAVIW4aVuxr51lC8SkPv
A0o5PVcE4AhxfzAT5U0FO+L1Gxc4NJVzqGqXtO3E2iF52ztdmzp6cN80jR0XQsar7VfFYKS5sgks
J+7bppXeGVI3sEEmhs9LnTR1I1Aus7mp6kd2FI3jMc38XXMv8rhPO43YohxljO6EcQvSGmk5m5P+
ev36/qCwFyHcByWGkurt8uHWRm+4L+56P9p1ducZx+5RPSmJ4AUUHYr7XkEsT2qHqN3PI9Ve1JcO
9n/9SB/Tvb/d2yVc5MP0JpEX2ezxxmoP1UHzZad9pEdjFzzMnrGPj9S1zt2n6lY6Yy4sPiAAcCOv
fgW7pHP9h2wedfU72N9XtoK+gRlAN9F5irGNkQz65woeXXDaj1jm2mk5rdTijshjDmocHaXnHpxD
7VeMDB1ZD5d8YcWzzpl+xDvhWN/m67Q6HaedodUvS6fBi5vn+ad5XACDEnqGV9/Ehxmjzii8z3vh
5PqmCa6EctraLXPQLyVMovUCf/SVU+DK9wbAJhiFlHxKhRhIom/IqatamUmil10KGLC88KIWVp9g
+KbfNRgXadzsEUwqeyEUmOiYXJQW6oVi9Qmc2nisDvpNAjfDWhvxdyBXgelVhBCw7dUv18qP3qgx
kHaWMGSpj+wwLr/yR/oS+i0qvqFTfCkc3bW+XzcOkZX+NqdShroUhIhuwrTxF1TU5YA89mZ/qMvA
a/LJLbIGcI3dE41BjyGHHjoerxZNDyPFlkhCnamSdlUQeFaXR3aKSQJ77qedPOqvyOIAnj7Sd1Wb
7NBYRD5z881ZXRdn2E1LZ8UcMWUqP5BD436wnUITdU++jw8LTI5hEovyRYG98fMulmpJtVI2iNzL
6DmcrJ2aaadFCwVpsEgMZ9ZpQGWtsqTIH4KXSsN46kmN365/+u3r07AwBYwfmfBxLbh2izYpEHGO
Qe3Ji/lTzcpzKS0vZa6IitDMIfzuHS+yuOi2kLWwSye8BTIw9Y7N9/kcOdlTanr0HhPeN1loJ6e2
Arb+bFPBTW4/reQim1n52v/LBSmxFsZyPXrMveVEid3uFqc95Hhxkpfg6/V7/YMZXwRyepl0ihJ3
OrL7IWneyyZ/tpJgBJxlcJi0ZJ8R6TABBc8m8rzX2vCzHk4BS6/u1D6MbN0AJkYJ1339R23r0+U3
sb+vLiE3tS6TDTTHNDLdxWMs+XUdgOtcTwvBtxZJ4jQ37+qyklRIiqruc5AQv2/723QWooswlbmm
UtwbNJRTXXekSvHgjh4BAhG26r9NTvN1fv677W9gqv1jK9z7o5C4U2PW6G7ADw2eLVv/K27xtQju
sUmmKW2iYAJ2xm72iFs+ZE/h8QMF3B/8VgI5iei92USkMYhhqCjOABqLh7oszIwwBCLEDl9m0JEB
y4xtnxWN3e2jyB72oW+c0+cEM/vjHouU4Ia8Ue15L9rA+IOF/vM7+GZRAqD1LBqQzUzfyGe2m2V5
8Y1yLDG4wKDNhF10VhD9XXUu8riCaQ7q2km1+mA3YXq2lZ251vNbtc4OUtE/ZykpAYqTfCWAdrTJ
OAFmLURn+bo9bgc0l5/AOUSMw2mjpeLtKifVKSPNLkRT0dvth8vX5Ql6Uz2sVXPQkZIlnWNKo9s2
73leuMVCXdA25DY4cu14+Axs717dXz/ethO4HI9zgZ2eq6D6gGbVzSd9eZSnk7p8uy5CdIOcRxtL
S+uAsYMBvLq4DaViZ5qjAKt0e54E8KwEFqIQg79CM7UwJCwtbJh2AY258hyD1nhw4gH1ysZmuqmL
NnGZJ/lNN1ciuZszkgqoeIuExKy5NcrOXsDx1z+WaPbXoAjU5s69fo3CM3L3WI5lKv0fad/VHDmO
Zf1XNvqds3QgiS925oEujaSUV5kXhqRS0XvPX/8dqHpbKSQnMdXbMRETFarSJYCLi2vPgQ/IcsSM
3DJBnxwuf+AW2wW4Ick+DoSGZ/XojtbIPREF0ZWoNRB8tsVrhb55eb4TLIqN553sokmIKqs6Q8Pk
HoeoLOSlThBOg/L1kmytHSbd98V/wA5KVj2bI0ncy0CNsWunAIWvxEgv60l7qExtqyOoBrnlZdkr
Wz2eN7ToLhEfXnWhaU+IXsggPxlKcxFYwSZUxsJuh/4QSbVTLD1BvWHJnBZz3hNYL83JvOqK/iqW
wm+BCcqjpn2JuyFza7W5KcPxrkPW1jBDDIoCZdACLEQhexi69UM6XuZy+2hI+kUUpL5RgIQxMeXW
plP7IEU45mm46KZuG4eGI5vlrq3nO6VTr7K63wbRcFsk072eqa/JNO57BTNSqSEqza/7Skfbx716
bRiBoC/uMACu9ds0TNxCRg9AgE5NSwMBZrwJ1eaBmIUb1HNqxxHdpCU5DHq6tRJAXqJzWTQcLfok
HjlMN0ygwpkoQGE4BgBLDEh/Y/0oI3SAty7wEvxluhU/xkKx3KMkkblI9BpVTVaSAGOFZ/3IN6bH
pk1Bkb41H/oLEZrielPux+7r3CsUmQudqhwPLxiwd5XPAFxTlIfRmCK88+vP0ZEszg3XewA0WKyV
mTXKDWgeKx3JAccVSj3xtShDsRrbHAnjrOiUIxdbqciKlMNdpn6RQgDsYYo100UA0MJlceazMCZj
zDXktVsvPSyoRcMNrV3rGhR9UJ6tKBkplMfZTnTfDhhzYsVvF3MlKI/mj6AW8ibAHgHivXAEhnT1
IT/aSM6QqokiJXOC4Gnygw1JnR4R/b4DBehSO+mD7II1W7f7l7+VszsSe2JVoznL0KK1SWM0uoWh
XQonPJhlOfNE8F0hRZN3S1QjTkl2+R0rR2qb8kHfCnsmVx+7j6XwXSAYA9ISvYSc5lVHt8KNZLOZ
HCj+LTXRDMJGx0QtdQLtPwFuM6NWpxGutWGk21nNvXkOIjAdaFdZNnnnNeQ9TXBmHwlnQ2ap0MZo
0H4lPhmeRmbZJYjBU0C2Yc52z3JljRfdhY5sxz48mtm0z3/CeosbuFWAf6sQ0I9wd1ACzOQcTu+f
ENxqoPyRnyfkQRk5Lhr+W98EhiqaB0QrX78bH2K5q5iNSRJMFEaGQSWhs+6l8lubdWwynjZGYa37
gNZh2J4HHenJDhM81FWFHVSrHuPR6rkrqhVmpM4M9lvpM6+NZxuoInaBamgoTW6Z30pochRs+LpO
f6ycu57FYIBkb3q35Yq/UDvcFn7gGi5CR9ao0d6Lu5tEIjlHARRALZFYn1hFt4X6bCLPeH5RAgE8
JHxmaFKQLWhWULLKyZWfM1Dhz0tYtzh/7dr7a3yUgwmTuK6WHllzfbNcKltjRzaqmwnJhkTX4f0J
OZIzdWlDyxF62bjVZfxUXI5PrI9X8kyQq6JbCYPZmSe5oszov/FgPtbHvfBARCXGTPE0kfvFN/3s
Gg5TYlcvCGJwCRpH/qKM9t8hFDM/tP89vDlarDW3IBRj7AjZ9KUuXqd8Y9UiFC3BRX9f+JEMOSyX
bpGwoWDf8gAxbsc6FpiK+rje2XVPTenHBvIGJc9DK50RNec/6XWySx7Y+47BWKQhDuEteYctx4hz
cmBlFvUivq5hVGK334b3ogd4/Qn5+BTOqBQ0qYtiRDnLopXdGSChax+bRbKlTDQJLNpczpb0pO9I
OuJWTK3mauHkJTlgOIVgpqLrzdmPtisVbWAZifQp2qFJxtO+hB7xMG5cAv4MyGdCDIb10oqFKr2q
WNQEiw08kCO1mbI+UYIMYS7LUNYevZdRrn5ocRGz6/nR2oHj4hq93+YeMFMOiGzornfmL6LOzNWF
H30F+/nRV5TtXAdhhefBnKwrgMFtxqZ0zxu29eLnkQx2xkcyFsxGUKJDW1qvf9IAjvPKcKUkx+q9
1wXoNMZF/CN0BpB5bgWSV1N5R5K5K7OorVqO/ZCit5dlL+qN5L0ys5oIpwrfx8BObueRKO5K9H1G
YusdEAIdOrS09Sf5Z3MTe4GLPh0TYRq8YTu5ZZNG6K/dAhn3byKrmEcfwd2WmgZFqCnstsAfp37/
KHntN+Zp5H5S28q389sr0h3u0gzg0KktGRocYfC4n77Kxk4ggG3amU21OJwlVZlqGpU5ymkJXMVJ
u9OsQfaDpXsILeuLakTeHJq7OrD8OG5kOwSQdw0E1lAtLuKhr2y6DLs6pTdhozd2JelbBXMdela6
Wdlshsh00jl2Qp06eS6Bf6vwsnC+DvVpG7dNaBsJnb3JVC17RDuNmyXxVVA1V3qzAMN5cfM4yt0p
lg27bcCqqoaKJ5lTCCKceF+qrdProxuonUva2B+rWhe4WauW8eOsLS4jkIRmYvUWdt+aYfU7KgEX
ZDHQrCmCNF0vBBxJ4nx4dAym+hS8l8iCDWhVwDSceurjhDI7Mp6HSLYL0Neyzin1sr+urqwXFAQE
q13FVT1SbYszl02rD72VIaE7OqbdHgDQsNU2wPUVxtDrOodeaUsx0D/Es0PFSdAMlgZXUjWGKzgQ
va235bYwCreNFJ8MqchIrT6m1odAbnvzTI2WIWhZGpksN0BjL0HLwUL3TbdP1D06pnJAbWwZ06to
/IfZg9P79SGa29SxadpoytA4EZHwG6BEBofOzUXa1ygEUkeRdD+Lq6fzl1q0XO7F6YeuMbFi7G8a
2lMBXGa0vKODyiYissdVpDTzaGe5hyetCrOaAzw8nQuyXv374DLiSz/zw+966JQOQ+zBHUWqPvk+
HbK7AmFo6ouyTesFrKPP4F6hKNTBERzAQVTue6/ZFT6ssi85y171WY1ZVDATbTD3Emn5uHTWhD6R
PHoophbjBv01zfexTF7On+R6cH+0MO65MYkSaco4/wIKyhR7YYUBoNHRg4GpQPP7L1c0vkYPefqS
THZ29X9dK/cE0VpetK4EooOUfO+6+7gZXVm+tKJI5MOs3xQK2j9UelA04ARpAQkjM0AmOoYiXYEN
jzVyUTBLZddlbc/fwl1b2s2z4k2b2Bet8t9s9F/S+egztKK0lAbETtXX/EnxMfCq2NZG9UBO7hlu
Db4KVJ7UHwpayRaM2vYvoman9cfm4wO4x0aqFAk9EsxZTeS93Bn3EgWVVhqKbCEzOKcG6UMObwt7
4Nab4/tTM3vdTfGj3aSb4ierp5kGDKCIS2DdhfmQxxnAojfQ5RLBYSJmBPBcza4byTl/S0QiOHsH
6IB4WiS0iWF2zYkpAHPj+/MSRIfDmTlM2Rdmn2mQEH8J89dG/lZjFOa8jPXwHSzIf16A97TCkROf
xZLZyxPe3/C52s37/MAoH1gOTbdLaye7qd9+ET36ooVxlqxrCdiWejzFnfWYlqDhA4NpgLL0+aWJ
pHBWLOiBh1GrWBmDAwymzKF1fjmVqXdejEgPOAsymUGflTVUe1jIZastrlylguaa9WrtxyHx4w+T
htpU1OLBC1K7fGbU5ok7vMSP7WuhbCgAQbPNaPrn17Ue3lHVlIFzA0JNnliwLFMQtRH4L6X+dUH6
aA++KDyuMEi7cjrEl8Nsz0BGwnQh0B3Oy149uiPR3NFVoHnJtQSarxmvC1mcnLw1hQizfdUhPBLC
HRzQaoEHxobDi6HwzPlLGSZ2NFmugkZs0VUWbSYf8Uij2pjxCGGd37maDzf3or6SnPoq3TSe4jQ2
1e1sI22FncKrXsPHKvlwQq1ASA2MwV8zT+Nhuqz3ypYe5G/a1eKEzvRYIkexEzUZCQ7Q4uz90Jr1
NNWAGszAua0tr1nd2S06z86ryfq9OFqc9jkDgTA1MNoG72fp9ZHDIHMjv3gxc7vy2OLMN3CNb87L
XL3uRyI5sz+j9kwm8E1gvCK1leCmm0Tje+yjT97KIwlsb48sMtH6RklZi4u8x/ywj3DBjp4WkKKx
rB/diVyA9QgM86MaBivA484zWMF4ZY1Wwbj8ot1J9yxFjQhBOFKxSnxnHkniHOZMieVClWEqGxrs
CjVyrb64jiLjQKz4Pga+x9wl3qypBwNRb2/KF1O8uNaQbLtWsmcVWNqyeZ+pw6M6lgIPZf2afGwC
9ySZjdo0wNDDp5Hkahy6Pc2oawXqbR8WAg1a9/qOtoGzbmYeUy1kLwYb+mK1M2zEN9CuTBfDVt2Z
t8A+3jHEDRk48HVkz/YiKvCuX8+P1XKmbxwTjAimmOlFq5ODfM8FAgvHAlL7+buy7lx8rJSvgs51
rgRDC1VmkPMgkVINu9784iLTnowYNcLSssWoWOuW/a/l8ZVQbbAAoBqgjZporS3N1B0nP5N6qFZy
axizYIhPJI2zdVU+h8vAjrOtkUAZ9D2wDR7UoDlIYd6Bzlv7eX5X11OSR7vKWb0yLpZiyhEIgvrd
b532qpPt5CVP7Yoi/FR3+SXLSloXmEafE4eAJdqpNmrlidy49ZLT0YdwtlCaB8wvsfGlZIfxJZ98
7UFnyZKxSLLF72yg8ddqIzRYq9nfI7GcgdS0wKJ6D61KdvMTw2ZnsOiL09yJcSrYRTi1xR+axFks
gxioqLNi71AWhzyOFTsPi61cyApqreQ16ukWP3aVOXg4f8jrz8yHYM4eyWqvSNSAUZbGL1nX2Pok
qnz+G5fkQwRnhsKmK4thQYw0OsEt/apiSmvZGm7zM6d2dEDq9TpxsLydiIpStKec8cHsfWCVKQKn
WblV6OsIuPuhsS1Ao7Xhd5n8iDvBLIAmUBh+wqa0or4ZZ+hpAxIx+a77OnqyN4DeDlClu8nVHRNE
0vltDvRScqt/BWrqd4wKAPsEBbcYl+idalnUjyx4cQwu9C4wnAEXwoSPW2q3RvYt1BW3VJ7aXHTQ
AvtkcPZpqeSmjjWcc4F0fiEVdqGFvqXcVO3opuHfodw4euP5yaJYrrXe0GANrQrAaNo2cKkX7kAj
vwfCwkZU5hKtjbNA4FsmYRMhfUPBuTkF26G+Dox8qyu9346v56/keqH2w+7wQ0DqIksmeGvQ83Kt
/hz8bKcAkcvtrxjSo44mesvNkALEaJqtZHb9rTqA9/1QeLkvDpDWQRaOvoUzTH2wmPM8GqgSyNeJ
hCRHWj6q+i2p2sgprGIEnUF82YwqQAIaJO4i+TK2QuRaEGFMCBblx1ACqHQAyl89d+R+suXkVp+y
p5I8ZYDPI6nxY+hABRzErpyF29b4bi0/Uei39fxrWv5o51HggAkMnsEZvAIGAYAHGOwwLOJZqfxI
rOX2/AGKbhxn8KJRylFJQU20HAEG1ybbIZMPeb2Lcm1zXpLAvzJ4EyeHfYfZXmSGZ3/ol6eiNz20
Lfv/Jyk8ui76Z6u6aqGPqUq+xv2U2hFKG3kjNYJMyr+Js/56KniAXTWvUtUsWUiykX/KXgEaA816
f3YH4Im0YAycHJF9FOyhyZmt0srGlGpAiJsyCa1sJW5b+hYtoygNIIpK+IJ9Ggx6nRMUS+Jn9hbU
TrjP3OGm3ZQbCpy2GjyM6bfsVsLQyC+d/+/X6f+Fb+XNL0ei/df/4M+vZTU3MQBouT/+6yp+bcq2
/Nn9D/tnf/21z//oX9fVW3HfNW9v3dVzxf/NT/8Qv/9P+e5z9/zpD17Rxd182781891b22fduxB8
Kfub/+kP/+vt/bc8zNXbP/94LfuiY78tjMvijz9/tPvxzz8Y9Ml/H//6P392eM7xz5z+5Zn/22/P
bffPP2BA/6GA6IxQqqgK2CJNqMX49v4jS/8HJQrgvIimqTIoEfGjomy66J9/qNo/VNMAbaFuIoIF
SzzEt2XPfqTQf1hIbqoUYJ0y6OO1P/73sz6dz8d5/VfR5zfwobsWy+DcQXRzGNQyZYsx0ROZryEC
E2CsBwoSkaKynHTR7VyuPKv/crQZf0o9lsLbKV4Kp/mWXCo0Aom1P0n7RXPDzYJ+lXC5Oy/l5FK/
i6GgTiEGlqTwcX8AJJB2SurUV2ekTqiPDk5ATaoPizM9taDHIgnQkkUxA2/mIRSyLKQUiSbLGg8P
EI5AXyRxm4IF3byJCmUbNbV3fmHMjB/77LwIzieA5xwnaBtIfa0dATSSOomUeuFI7aoZvVy+1w3B
uyJaE9Oao4SNOsZFAa5fCMREF9IT9tILQsyTlAG/JqYyRyJMtESgExIigC+d3hnO+BjstcgNL1B0
PISXoKDuvHBw8ktU7PcZyKj1Q0Gc8/t6Es3zH8E90bPcSHox4uxqz9pkN5FDLpC1SPesr3n20SUx
euKu5pMw5V2qinuPq61ZJrv1x0svu76vwxpSR6dQ7TZzQZfJaJPKTSDtQjC5uf0OvArb8QfGvn//
JpqYJbIsTQdFr8yPSg5BoMtDPmDFcn5ZxcOjXMm2WZYerVRBrmTFtJgyIZaMuUxV1WUuHMg1s2iD
tk/9yNwq/UVJn5NScONX7MonEZxdwR5GkVp0sCty5Bqdtsmln0maX1r023lNWb2BR2vhEhR0KM1m
1nBkeW98b5ocrHDKdrFip5HKCH0B9VYLK/e8zNVLeCSTu/UTGGwDDFylfjoDR2m8yYiIJFckgVNE
krRyrqRY1dx2dh1/z+Jf7sAnb+DY7osEcJc8CJqZAnMh9QcA/46H2hB2cLMbemIaDdUwKXoTQUnO
3eC4BItWqEOfJ9/Y94d+8RhXSI6BHHplpixwcboDSV1gOoj6hFf1+0g005kjC0YQfC7aAtFN3QUe
gl+0jQ/f50TR7POKsG6mDAMvDBp9YDS4c8oRWUt6M6c+lcCilEpOuTwMaunkFKmO5VXNfoDvzVGy
G4pl6iPGnrLckerUswrRvO/JqNW78Tr6Fu5IrTyf5gzj3b5SvyNVMOjfUHFlv/DC32bu44Vxp2sm
Q7XoEoTpbeNQq3FJYtgViMfOb/D6SX7sL3eSgzlRqWqxvx3NHNBCOk2uu2klwtZZuw2KLOumTsHX
ofCAT3NStpUyj7huY3uTDKFn6LnAIK7ZqWMR3OmoamWYpIKIqN2qGBIjOapyRW4PgeqpZuCgWCy4
4mt7dyyRO6JuiCNj6nBE1HzppdDWm9tYFqxq7ZKDOgaFW0PRQTLIWd+xJmrbjjgfeQDgUdTEuywC
FEtDWhfVwAcaSZHgyq09LMcSOdubdTQMmxISU0m2SXARoSeoiQ9FJgCGX1WJo5VxNzssuyDXQsjJ
LNCMGsm2DcO/odzHS+FUYikt0zJSHFCA8fkwNe2w/dZBv3//Ch1L4dQgjPreygMoXpL0tlI39lx/
WywqOJY162OZmooBKdwiQvkrpAYKTXu1yPzMbNDpGGzlGn3KeXlDqvu4izdLsdiqJTlJqt+WQSwo
ZJ7qOrwYhfls1AKLEeG0YkjV2sjqLPfDNI6csJnx0tTjcNvJBvJVv7uhTBacQ0oBDaTyjhosRUUa
cO/6YQTTXk62pj9UqShVcKp/kKKZlolmCA2I0tyxFU0VW9JUI6EnKfas6JG9xJMIi3t12+DtwuPE
XNvp9S1TI86zNvezFvh2xludvdRWujm/X6eWT5fRA4uck4bYQeMdgbZc5AjddODsAiyoTa3si2kg
7W1ZLlGtKzog3aebb+dlri0M4H2wSSY1ZZ23S0FnjUlF4sKvkJ3NewWVudvYErXjnNoiXTYQ6ivE
xCYqfOqtLudC0+UUDRYl+Qb+iMdezR9JotxXjSyoK6ypw5EoPv8mNXMcxCTDJpLyKSuLy4qGAiyK
lT3T8fQxpBaC+jwfFVDMrhho/Wn8psteZrPyAAbtyVaG9Mpf6ZeVjMOKz6RDDvsPjQc6khyfvbO+
0fFGkKD20yfyFdTHGVLa+SOr1ILOrWSdtJKLOSARVvDpU6UD9QFdlwS5RWghd6FAW4M7q4+Fr/bR
XdnlthmhA3MKLqfqKTAEi1zZy0/COL8lCNO2qcOhAMDqIl0V8Px8tGgH/hwpv9u/xMwt9pPCfTAU
GCbuCe67KSNWPxUwvC/GvImWnTr8vmZ8EsFZVzmNq3JJICKJJU9L+9ucaBddJ/sCzeAxNfilsF09
8tvrvmsyvV4K35Cj0A7z9nuJth6piqkDhpZdF2t3nSo9ybHi07H/KpDOot7PAcvnjeSeY/hmmJwE
RoIfqKE7lsAhqmOvnJ/L+CBnpS9334xiwJxG4kzh23nZK7f70wZzujlWY4bXCrpJlh/pAM4yuRfs
7YqpIu+xPtJg+imtTzuRqbE0GdpvDECDjt1KeemXyVcTEXrq6j1jWYU/JamfD7EvYgwz6pBUZsGV
KVX+OM5vIYlvxtG4KoxekMtYeV0IXkdKwXJNTzsHe1Upg3zUcWrR0NuGPPrhku4CWl61jFcU4IOu
qgci/py1A0NOFsNYVDaoxl+6xhglJY4gtRiH16gKLxdSbc/rxNqJEcDPyoAEk8E4zyVpLHALRUYA
EXqubLsBoJCz4kwtOi9Mgau7kp3VAXKLVLehwuM9oa9A8L4AFEhC+603uUlll4tT+eGeMWo3rV/f
yHZzJaqmrgs1VFW28OjQE5DdCSSipkJwsYLvhNrWftrl+wQT3ull+kDyXyNum/NbejJFwQwMS+sp
sJSmfgJHRvOYhFVQloC2MF9RUdUfkbIFHhpDSShcihY+UQC7doqoLEA/IVI7OUUT3c5UK5vSl1Rg
oJdJsDPaQHUkeX4AhrHAC14RBi8EMZ+hUqQ/eM9Ux3iB3Jd16aPqAUrdKLko9BozOYtHS3S2nd/M
lScOzJSY4dEQ+CFryb07Soy+wcHU0DQ4ArI0AhchHu1eTt3fFwNnxEKBhuUceICsYip6y5TSyleo
7uRJ6WRZ6mpxKHDq17wS4GQoLPynOv7jvJIkClTTkrQSOT17Btk4YBwxXprZy17foRnwoHkS6AV+
f22s7KQZGvbPekd+OnrvBqqG8zJVAHVQZbc3gWuqR2CIEE0mr5yUBZgqBRwJ4E5U+C0EEJNUj2YD
MUO50aILpDtsRf39lKWOe4yMMsyILAPM7LPdnyXQ1E0RPFRVgR0uHhvgRJzfrrXr+0kE54eAg3cE
6Dg81NEZPam0MTYJWJUr1oCb6w66mv8DJL8VS/9JJu+TxHmiVmPc+JXbAzNX9phiWDuGOLB4iqdf
iAaOT0+LAGxAR/zDYukT0FQ1mqHlIKvypTTeA/LdBrDeRR6IhjHWxIA2w0LEzDDO36tAR7qXxVmG
keoExG/Wso3mydWG1K2CTmByT00SQUj+IYbzBkpVHsymxpEpnVOS22oM7a6/NPROpBvsF33y3qDY
IKJQ2cilahh86SZppUoNw6nx9aveI34LcHPUbr6/91MJZwZONRHSEDJTWTHxfJ043eGCm6ABvdkf
fPqab2snB8cIEqDPKmYUCkdUyTw5LLDusBgasQuCWVj2z3crBPLaUulx6RcmKETmTSrDs+kE1ujU
BDIpqHgjkgCs3UkAGFdUzQeistfRui1u4ovxrXSMm2A7OaoPrLjajoV55JOOCJ0TyinIMsCPaiJS
wvdIQdeL4jPBSFDuZBeDx2gI5S8mselP1o8e3DW+wKKsbuzRkjmjNQVjNQQlpLNRvPaQYcSkf0dP
yl5A2cgg1WXV08KtfndesEguZ8kao221OTVKvy6flhoA7iV4pEQ1uFMXC3ur4FIQgEMY+H8urJiM
PlTggZTs8mn3bKgm3ccgkX6WqS37naNuxdNwawfKnmmU3AGaop+8NuwwaaDgxjO8BB0EwTZSZBNA
WuYfcuZIV4qjecWmQAb8RiocUennxFyjAUODvcHVNE1kMrglgx5ZiwFu3PuSnj/PbXuhpJ0IRWXl
8Cw4CCoebhWT+7znU2S6EVsFbXwMT2wnZQIkkuSloL35bR3BjZeJjAQTulB4j6QH5hugx9XGzwe6
NeCZSHrs66QWDHyxHflsOJnH/5cYvm8ek//QkCrpGKlpbUuhdg0KwNpN23I/93Lo1mH85e8sTKNo
lLGYv8q5Wno2qNqSV5NfR6PTltmFOdaXIZVEaEgnbw9iGYIsILWQBgTwMTvHoyduTI06D0r044/T
tTQSe5Jyr5omJ9XCv7GHx5LYlxxJUoBkE0lx2vlTDU6WINlndejTIbGNYXbUQuDmr7w+nxfGKXlt
dGM0pRBX/8x+KHZ2Hzy0bvoQ2IUHfPOLSCBvTd+JibuE/DrRcbc+r47GIdgNK73xwXezbZYfpR7Y
gzl757XiZNQALwE8LSRTZRVJSEDafBZjJGXft6XBvLvF758aNzzoMFnFvbEhfgZmBGCt7c2Zoe7f
jdfVd0CgOOc/YXWhR1/AvUUUOOJ1RUjjE/SxWnVvkxFxhyx6Z0/SXNxCuUenHRZw4BZYaLIbEPQy
rEPVD51kL5xeYL+Jv9sEtthCnG0BW5y7aeBgySKca+PLQHNBLyUg1AD2u5scCSCjoS8iU157cHCE
f8njYba1vJWsuMbKiktrTy9KJ3AZnTCbjwPXFBDBRCe2esWhmCryCCpa+bibQPNBNwsKU0zG6Uqq
DV8KQzcLqjuSiJo+2F7xe4nABgkExUSMzTuYlTwuGGqzIKoq91HcXIKlfidbwzVodRySxSzN5GOg
zv19nTwWy5kWObYqfcywwkV9MtKDkSbOXAkM8kkODQp5LIPbxUnPw57WkNH1BVD7H0PMI1C6iepN
D8ZkVVkE9+xkDJBd9WOBnD+bJImR9ewFRSGQRJkXyNd0qB0j2g3ke5YD/8YaL+dyEJiYtft9LJa7
Ds0U1tmsQGxGItusFnemrwR1yd8+MYYQSXTUupCP5+1YIcErM0qp9Qd0mOtm6tDe2gASQiBmRfUh
xqIA1cH0hs7f7UrToyaZw86PokcANSeL4remYQ/93wg+jgXxlzqJkkqxkmzyrfDKIpIdAU/bCH8X
AQ8qgfgNlCDI9cjId3JnU4/xqPWAnfXTsb1A92Fp14buh6gHCPbthNz1lyQU7AyZaKeNSWGoWwHr
nsZQxfikO1LsV/fpRf04XCBXzOgQFkd2jZeGHCYwdKb/24n9b1uv1uIsLBV9UbBZcFJl/kpLYdoT
FR5Xg/DRUDbBHuRxV1rjJD/7GXimdF/645aIyisrrvEnsdwtlwkgBqcmhtiw3GFsY1cPpsBTOG2g
ZKcI9SZ4vzUEHJwMYwIVVghQebzh1aXqhNslttmol34Tw/WPb6ZnMKhtMiFS6ppFgWAQ1KJiDs//
/WU68sBQn6JlbGSdL5ULmq2m59kAZJtWqrHTobHbLsKYoP8gm2+HBWyWJBe5gKcNEO9L//gCZnyO
vmDQg9hAKyISEJvZ818yl03bSxt1K8qcr57j0VI59bEqpLCjqQY8WxLadFZ8I+8F/uyah0l1xHCU
Ir1xmg2dIjomeoLtNMZ2XwMq2ZZJiQ4sc4gAYTVeUiN8MWPMd/VlBcyeQFZd1eqQvCzqnWkFItVd
MdyYFcf/GJwWKiLc3jZq1wAcT8PbK1cbKTDvyrj9ghqvf95yM+3knvhPYridnSbgQfcyIq4iAIpH
1V3rSrGflMADk6qP8cy78+JOD1JTdAuRHVwXoqDp97PGpE1So/6cjD4S0+XGCJTB1lKae+elnO4d
tky1kD7HIwF8VM6wDloTysVsIsGSfSlhzkYTsFEibplVIQQtsYB4RhXuXZ+OlF+PkCQ1KgVcmEnr
INrctmn8s411gV6uiUHbDVJUyGNjBoMLEcYSYaySkc5vu4DY2hwrrlmqxIHfYu3Ob9vK4RC0dCLw
hkN7ylwjT4GkRn3a+5hna+w6nL4NDcgZzwthCvVZ4ViZFKkEQP4rJtb1WQNieCNDDVA6X8nB4o3K
RIGuBDN2ajLfVfTtvLDTFaEPB/24aPNBIQBK8VkYcqZNa5F68PtqcUZUU6Ts5byEE+h4VJY/iWCf
cKQGmZmlejhDBJsWN7fFPTqkwDXnqj5Sl5VvCC7Qis39LI/py5G8oJfauApjQM1tkptxM2x7f3gC
0qqDnhKRz3pqHD7L4ozDHMlGA7rVwY8u9X1buFrrSb0db5WtdQPs88hy9N4ZdUd5RMfljUj8qeb/
8hiopuH6nJT2rDJpq85qBl+dKseao20Vd1sQfglOcE1HmGPypxje12tGOqBlE2KSjj4a1nwpz5nA
yK6tBAk6FPMAWqsiRff5zCgdJIJJq8GvB/UxyUAu248/ljrfnNfFtZUgMU9lqlDUmPlEoBxmKZla
iFHn3ourfjtIysPvi0BiFdUTDHyh85GzRl0qlV1ttoMvJ7R1UiuT7KKQBXZoZbuYS6XiTEwZaTru
kehYZ3Jaw/uupZuwm91UA4wZiBLPL2Ulckc27kgMF5E18TBOasqc/KvusgY0ZuSnidvZgze7pds8
Zg4RBTArF+qTSE4RsjAerWasOl8dX8gA/Pwkc2d9cUP5LSCN6PqqUCvO1LJJPk3HUJ3KUkyf1a4e
skxfFni//bAcqnraJJ0luwTNsNkcOF3VuxrmjKdqeVH6nHqLTrdBOd2f3+bTQJsV9FCKtdA6ytII
nz+CRrkOwk+Wa9WAVSmhlwNVBln+klXPchHCvRKiFjGjfrJstKmyoSJNofzrXywTTUwLqcLRAQ29
02/Ii4WcTHIIQXxW1bbIOV1RVw3tMMjsYsgPXge3wmHppHRo4akhnkfLVHu5oNDcFMP2/EYaMhvO
5FeGtgrUmxExItbgfYFqwbTopNDWb5dcU7bmMsl+PpUh3rU0opE/h2P4VsTw/j1j1KDHYQp2bgXh
5ReArOuLYzZ5tjfQwbDNZQ3kCUam7S1Shn7cEkyMkLTf0kIp3QVBpG20o+ZU6PH0B5Qd3I4Yk4fY
LtlavQJUssjMb4haZQ/onVQrJ0CHMLExwCXv+mIOthjRzipPj9GS6kND48KjaTW+BagsU7vo0STi
ULTqd1swo6dbXS8rw2lidDv7UraA5kIxAmdQJWCQWGZ90bSxvKmGQXm2qgJAaeYYb80BLHPLhE+T
jaVwFWIhRxu20SaMiuAS01goIEeYkqydpWiyxo6SEq7gENPESRWz9qq2VwEzMJvDJpnU5F5K8z6y
J7XCFFxsXS3lJDldKL+qnf46WqZjhv02SqLtCOZJe84NIHKjt2WY+tpGATvzBitud+00ZTYNlafB
KA/wDL/2lfLVyIzWqZLBkfJpA4iIhyqQ71Uye1SZTFtuk8dGj28KkJung7KxTNBoSkAmGvLmsWwz
v230u/9P0XUsRw5CwS9SlUD5qjCaPI7rcFE5ChQBAQpfv+2zd+0ZCV7o16/b8qZkrIJ0Zmdfa81z
uc5XOow/pN6uWpHz6rR3m3Fehr59hOxzGdbbx9zrQ9A4MoVLUHudR3KrZ//MRPjYt+41tOOlDuTN
bgPLkkRWqZloGch+zN1FAjK1vM3XwcfNnbCOi/aj7dtDp/1fIpI+hZXtnW6g5OnD5k9Hv367ZiNx
D3g8MJviS6mq+n1Y1tuWOIfQkXchr28bN0Naj8771EERcwu7Olc9zfvIweGFkIIDl7SEheGZwh+g
2Bx9siI5DMB9Dq7RXupU7pYSH6wbrh57d4hui1NHect7mqnE79LKrfyickx8aKjrp/4QdqnWROQD
8dc0+VsKcCQ0e1Q4nqt5e5777W2N4brbN2zNO7yTJoQwQ9grsIlWfVUJXMCSYZWZisO3XhC5p/Na
HVD0PVM7qz3kr7+bCg4svHN4YXWPjWXNmh0IgQHUvZWXKldq/G8Nfi9KX5x9QQoz1LsxqT9MaD8W
Z/qsyYpOqMc0Csuuj6IV/VHWsUndrWWpVqi6fLX8rqFfkAqPaO6rYnZxY3zhg9Ub238ewMVUB1A9
tgRgVSL9Uwz+uRy6fEsim/ktKCqrFm/EVKdhbaG8IhJ4T3b+0ywI9FkrAVStuZMz9poidYQRYNrN
8Tt2/gKsY7ZwtqhFdGCbaQ5EQu2R0u4ilHEKv7fvYaz/2SDO47j/R034FDjhcVHVQ7LJu0g4h82J
YHw2HvpR3viCRwvak0hjCVnPgY5hQdz2NC3zlK6bdbO6Iuu5g+XbYWSJRL+NqU815aIfj5vfH2oa
XD2NjdSOf4PiadPQF7iGTm7H/uJvyQ8e0S9Ty5BWg720YZ+Fjvk3z9B7xY7cb2jn49ovDzWqc1yQ
XSfs1xwsD3Dsu9Bh3W9z8DjG9BUbHOGOmfCKQIfg0bcvxHos2yj2ikbWfPBNlx4UNtflz/oWZrgp
NbxNLQ1ffOwZZq2IIG3rzkfMOi9mdX62fnpsdH8c2QBJ+7C9Zy6ZMtq7KoeM12Gy61srhze9eD9U
M5NOa9Idk8nwVFSUFdT0Y+maCdFTVo+qZ89u1Oo0NhBuW+MRqu1dbI6VEVUZyS7ehXH/sHUeKObx
tO9b+RkuMw5UojlerOjzxNtIFs41S10oaWUuEY814sZUh5/CDo9+0OEnMCGCPmWDRpqU9RbeG9v/
W2MvdYl92NbuzqX2Hl3rAxZ4s7XlJf0jbbpgmqO2++ct4qVlJJ18CL4nbE+g4pXOzL1sLHkUpj6t
dB1T4fuvUwPhoGkreb1AMWXYr31/2QDMr1AkdgXdVWYtPevtRMKelkTc+qguDAHOxOCtClgo1sNe
uNDrX2mhwCHyHHKqwzZHkmrSrq1K7vOjM8rrZuKHJBFXvHiYbg92SmnN7kLjvnWdPLuEnky07uuR
fFQzF+m2QZnT9NGdorzBMeIiI6zi6diqjNXBh4y7O+XBaBn41B7F7OOCr4wyaDdQdQi27S0gCoL3
cGmykOoJ4Nfi0FMcNA/GRXJKEAi8Bp1H29Mi2DAuCoMHoeJzQ2WxqO1cB9GJLTAXdcS1IvEBxKYX
HkEQmlf7CmB4RqbqGxPlw9rZwx+RL15ILqHLH4ROvvRbpnWEtBue5mHK+3F53RrV/EWYq454n/II
KzYtnM9gq+jTdKQNFBca57ay+AzhqsfeMQ/baG6Ojn6GVeQ9GXZes9xFmhwkdPuWcct5VH/qoCpG
D4Yq2oG6Uq+nKoM6XJ86i9IwL/dutXK+bEw4RAbrQ1T7r3SsIOHjTwcQpZ+qZniXyfgsJX/ooHmW
KxiPQlXAbDmWCkQ60Ipnfr3A9ca1d9Ws/7UQ7wKzLyzDREYpNp8eNh/tL41/AuXtUYRmdcdk2jbD
cWUgzyv7gon/hdDwksRAYyN1oh3uau+bW0inn0gkV8URvZv1sRv6oxfzG5SNc2+YTtvmvXvRWkar
2FehzoBpwaMAVi5pFfXursXLVmSQ+ZBMTzoa8eqlU4ysFXk4eaD2TM5PHY+HpJlAMJpa9UiZbnO/
jl9YEh9pFQ/pPDKWKTykLOjRUCVJcqQSSqKB+7oqcWmMOm5dQrOqa5zTUgU2Y/7sFQRVVbrZaSls
P7aZVjWOVL/tlnaKUkfooo/jE3r4C3QCD9wGWTMF+8YGA8L0EiLAOjXSfrCkQacufTJ+QoLmxUXV
k0Kd/I17w212wlLN3VtcxeED75c6A0fkset5l229xQgwIZ+ukCTb1BZnUwtdJDOSLuOufVlGl5wo
8Krr39/o0nUIvnqGk7Ipzi5cJf1jUm1z1hm/zWYnutaihrS7HvsnHXfxg5lahx9mQKwy7aBR8BBV
i/+0EcbDdK1tcnFoHZxUaLb4ULWu+xY2LC4TY82aSjot0U42FYitTTtYkMi9zX20cU+TTFMXRSVU
aYoJ++bPtcfXI7wpxqP1GZK3ric4SXHr3mTguLdV0iRF7pDlEgB+iFsHCu2IGwXWnf8ZZUgJXYFb
W5FrZPq8N/OVDfAmN56Pchqi4k79aaLlC3T9Xcui8+xM6ehANgqsHTynenhxm/m1F+4vPBp2VA7H
ynoFI/wD0jCIib6+hJ2DdrsHeFAlJl80En4zii+qxpu3zVfg+7ma+bED3FYYF64SjjO8+aZ/dxoQ
u2qpglwx5ZQsgoPZlCD3DI13EpDw3q8DiG81u0RkOi2+ObiyvnYcrq5yYIVree5jfyek9TuPpsMw
uvutmecDRGBKmQTPmsZLBj7vOZD6WfjRN6o3LDLBjr10I06LMdRjToh+DrC7mqpNTGkcsKM7tGMh
Qlcf2VCX44hLoNFtgMh4T+a+HOAKva0z/LFjib35QZ8iq0t46ZYcfxgFHQJn2I6lleqKpY4H10/g
FtMuPG0cJsqm8sGbWzoYY4Fpn3kqeOezuoySj7mfSLiTRB1m82pas5rV98oNL02rn7Ef9jxsQO6G
4XtsBvkQ2OFYq+BsO+8WevQ1jmZTNBOXuaaINaKPnqKqgZy8M1RZMoHIQ5uJpk3SakTd0CuhAXpw
/HjNcMqGNOTLITJsewy9NfrUsGPJsSGYh5b1u7bT3blu66NwuhKJ9HGJNJTyyNZ+LP38UzfiuYmW
e1il9yidxc0PCc/tguXjhhg/1zViqan5p1vNT8QSNwuCOvOq8cCpvTlGhGlEAAiBSPzdKJ1X6N7S
yhdF48PYhXhXdzMn69TnpoqeuYyPbNZjOvbmYDl/VlO9d6Pu0xj/Va3uP0a3j7GJhhRKUVWxmOkW
qGUr4gTVAupFlEQxfr0dMf+NjH0KB+w8Ys+3oL2v4Is9Qgc1QsgjOrpIVC6ohhVsXmJiD+5UQWeT
syAT0hyl4+zqBl3b4NoTnRcU6yBkdtGSdwNGM9HUNilu8gEMhbJFV2VmcyGO3gsT/QoaWZTe5EGi
rvFH9zw22M9t5K6Dz0EdRk/eyp6bkb3RIdmRFRA3osFfa2iuU0KRKuRpnNjeNkjsaxw/qbhBqsU8
ZNGQYKnpsZWoXbh89BQ2RxZn/UKHBKvCZkWXJO6kHP8ObpKZZH5bbZxxZ3ryEsSivpnwVMwNPoIf
vlv/TZmw6iIu1CZv4A9ex4S/6dl9WCaOUSUxpTdz9iyNE+4bf8Jeeau8DxoPvyrZolTY+h9ZxnCH
JiJJO+wy3qlO12cUT3NOYpQvUw/7Nt0/O9gN7tbxCwPDOteec0mw/dfb+URHsRu8EOczal6X0Hap
FzTPaKaKrbYFKggowChYnasl9TGlCVvxXAMAybduvOOsKsHe/Vbz/B334f3Ybpctih4gGngfrkPJ
t/iX9o5NOX6lXRMsf4QPS28vDJTmVHNU+zVdT05VZe3YIhlwb4fOX+UbW59NRM8aP7WEHNC3Quda
XhcG6RHW1wnMilw3i+LlTsnoqQsGd7+sCAtDtGJU11XPTM/v69Q+OMwUI9TnKkX+RbinAUEx7XUb
STF0e+4HdUcamPMuG8obKK+v4a6bk/dWsDUziOZ+0/7TqjnHg77ornsOO3rwl7pY8KEEA8vTd+Yf
QpYjQLYr4UnJuXhaZ/cD+ee7EuDCVet2cebhGDeAL6EJnI9j8kwQndJg6/ZYBupSyGyc202cWj+w
qWxQlYbhfkIi8iTMTC1Kd40thkgCt5qXU2f5tZs4KvyxZN6w63FkUo+xY0+SrKvr0jjb0cjoTLfo
ACbUey8g/CmXeCfiNv6XCOU9iNaDYIZOFtzCrc5mqh+lb+6T3mtzCluzNILgoyJ+Fkqszjc8/olD
BCevAl4ZLYcVUFc2h4PON9KGIl29+hvieN9x1X5txPkhQ/joVu0LUIvd1HfPzhRfrK7zodni1LT1
Ew3kRVoRpK2PF+whLQitUdRafh6m9SUefVoQBi8BB/8pms/tHC95FKoobQfvgrtxp5USsCB199bA
ampz8XlGA1VFJ6jSOR72VRsU3AcPPqAvGghAPurpq2+n2+a60KySpEmDWt5tySzTRcQ3F9tKKQih
buZrLLZrenVmKLYEvOx6b0uDNXqqdHWtqjDVo3N15PhC1vYez/oGX8tysv0nipNLUP+ttAxZT2G6
0A3bAwMcUsPfah68x3FZviOqSsa9dO2i89JJms81oIio9U4+CncMn08RAwUv5NFBCP7ij+RrpO2T
xxHhXdvkLFFHJ9RvyQq+UOzBNAo9XSrC6msMw0JRaTIhKKyfp/nkRvUjo7qFKBA8qF1UOzGczRLy
j2JJEPIR9l9f4ZlJTz/7nQbpu4qe0P+dGtX94wMUedGIx7W4V3zeG8isZDPEP3UwZtJ4t6QJcuYl
WBvyxb2jESd728N0d10RdPCE0CmXzPEPW9A+jGG/U6tz9mxwFT29+Hwr/rzWMybrKgMgfgo7OLRA
PWb1kBQELXHhDw7S7RyPbwuvHgVcxpZB/M6LRFHXoSNY7XNjsdWzyePQAV2au67ogXKnfgXtJb+O
rsPfh4KdzzGa+g+yVG+arFBfq2CcJHtDs250gLIJ4fysTCyZy+eh7Hxysqxts2oNgdP4bZCF/fw9
DZzuZ2eBpaCIUGYE5s5dK5wcjxzVHF0DH2z2XkZ3lUk+TeI9K899MhW9BTr4cNh2P/Xyuaud6zQO
GXbncSQWhH77ThR5j2G72qDITLGLcpwRC7UrcNjmtHbrfWzJi6OGL+AK19E3GEswcwzb/uI6mJ/O
kK9n4oB9ySw0Q+aBJg0VIAAKCxTteLEKBz3+hC4OemaJv7Nrd5ED/NpEcEKpvq/pD/q7yr8Le4bm
oT2hTHtsRXKBbm7qGOg72HMQ1yfR+Sk21drUif4AtIc5tEc4qB1ruxU1U+kUTQUCTNotpJxYDJ6J
zBJmdqt69Za7Xp/jaSq2aC5jTOK1e6d0f98E+levLDl47gbCEYwqIa8G/rwmdobKidxXVtAsZpTn
xMh3WBCcB1of3dm5xnHzC1a4TvvZezKOj8yX0IfQxlXhdLAHJAQybtAPg8RI1VUpE1GxDdOtAUwa
DZDsju1Uokou+sG7X8CSqSSQkwZ2T8383q9Am+Sa+U69bwQHxTHZLwAckYbPaKWfJQRhnRDqvsGy
x3lH3wOIsUnC67zB6swDF5q0/8a6vUF8/84JbEnZnIcDtCY4bAa2e4dOx4YsD5AG3gO+AxZy54do
yJfuuI00M0GY6VU8KMWyET1W7E+pAdrHO+wvz2sRQg6uXpMHAngjq+gr7GjPbB1L7XTXMPg2ARD/
0Ksz6bDHMdn2FuT5LWjOcOG4ept/QNmSbrQvzWqzAbJr+N5kDwzzTi71a4iKLUArlkTvOgk+2wE6
3Di4JaMfC2e7DYISWpArWwQruiZCbyzzhPMDUS+xGN8TI+9MEL8t9luoIYvjuRD18JmE1T/A9L/h
vOwR4CETH90v1oP7QJ8Jhqu++bd5WA4WlJplxWH6605bZ+9VS1bZ8MkCV1+WYcXB0Y8kxEeelicx
x3s/ae7HQF2CbfAySXvcHbZfeLMbICTaLI+j/G1Q/Wl657Ze6qH6NzMiLxUVGvSnppOpJHGqK5Ur
3BnRkPMfFm0WAOtBuFcTeEzibaBtbt2mCDooEJP5qPHcwSK7qnEpwxkWhTrKeazvg2bOlE8uloU5
sMs8icBr6WbAf5jxbsSevEacpupgWpmtoIe5Goxy1DrpiN1R7ZtzgLq4i9wy9lSeQPsyAYc+ISFa
GnWctuaAtZY3Imzh2BIkr9T470K3d8wvIPKVjtBLq7d7Hq65iz7Qw7cmLF/XrZg6msbtJY5U9qcJ
M6h3y92Mx29khdL633dUcaYlNO4jkjZQKKPGlDz0ThKUllpFxRq1h773EEfgujmjY4cdo2uXIgke
lvU3rlkGc56ScLjVo/nh0KFBHE2JsYBe66vhUe6DQrUAVR8d/xcRIqcKb7qaYQ9PsHu9fKnAuwHJ
y9z5EtqTtRr4nw+Esz2w0TnQbkntTD6c6hUQf2EkZDLwaDjWa9g6ZaHG9EQRpKQtbRcsVmyA4SHS
iErKdgCGGr+sJp1h2ePYR1A2FPzeGJ7riWBB57NpIKzrGozKxtx6FyHtHqpEeNl3Qf8wLiZtQwUH
F895mZP+ZlpYgdZU5GiVbirxUu17l3b4DM3yNK0qU9W7G7rnBaka9VXaswQo85qCipTZFXQQC8y6
L4bEKyNsBOL+OQBTzUsS7NcEbwtDmgbSWKphR7mSvDavwZjkrooO0G2+DOP0Jty5aJ3hMDQuRlnf
TTIcQgCt/rRlkEHYB/NdDZGwOYxTh8HOQ3u5P/vHUH13vVNW7r0S7n5k34zLq1ejsAWeNsAhLXX8
UxfZQwu/zgqpZay7PUDKcXnom/oF1t2QSdWZHO/jRYOqPKNDcJEE4YouZjf1PfcFGoewF/ZxrsYs
2UYYl5PgcUI/gUAcd5epeXFg1BBq7KyGfdrJr827T0YnhQJEOrnyydP7Scy7mSGUt1+gBeTRxvcT
mz6qKMj1mGRqCa801DiTjXMO2zgX7gr8tccS53Yaqb8P2FSS7WrCo255mkTl0jt3W/3jdE1qya0R
+Dx1qVqDW7Vks/sNydfcBfPUBgv8T2tynjbXZG3bvib1jOmS7aZTAmgLhS6jDNxfF28rZvvVt37q
aRnnq+gf0dH4Kav5kzeyQxdhioRpEQcIFb2DP+ghh283p5NZPCbFCBWvbKJNnyWd/xmR7QkzuEMl
avRF0R6X/uhN8FuMh0OgVIaZ+XHdutzw6gCQO6OJzAZRfVu5peCZoJABuZQmgGqfaDunG4mgpjY9
t7XcDcGaDbzbEWAPyDnTX7cNsJeKLxnwwg0Y0ptzrroPhmxIAeeglDEjtiXaKvc0kO5wp9mATLKV
TgS0ClhGNDeFNwKn5jy1cV0odMu1Xb4qjS1kh6adv+wWgJ28Mzmj1Zl6qpiRKFK/I/cK2qlxiwZy
CH/NwE5EN4cIqNCm2F38d4acgaMzJs9xNR49AZ13BZehKMpc4x9ZLEvC3A+A/A9j/QBVwdhbLj4S
Zdz7O1Z5Bwiw5bbacitxlsMZ7WYssY8EepLbIZc0y0PCl9PstvsWo616GbAUpfmdI/WxY/ZTz90e
JOwipqoCgoyE2SfYlnqIO7sfSfsk0Qsz6h182hyhkJfpBJg3EfdtjN7Bq4DArhV73Tx2BuXxBi5G
AQOeLNbfCZHZstKXYQyv1dbu6srPg84cBIFIoVOSJchJOD/REA7ywZAF3voQDd4DM3OfLXH0vq78
IEfw9oFoNxs7tbSdoEJ/leOY99ADoE4AzRT9PMeIKgrzS4R/IM512tTzHjBWNk827xY/pf6GO95n
XvsVUWTh2b9Qyq9Q8ApX7OLMIo+dRzQVtNsrOKZypCXfwKBWHhuNlQF1we7HX7/hLfcJ8+83PpaO
BkYJzRbCYxT+dUqGKmfRG45OXnGWt1TstAbV3AmLzvr5wsIdukx0eGY/OifN4HCmHmPCDmwAd9gr
MeUstr55NpYd0UcfplXnq3F2jkVnN+usrRDbO/d57uaDidefFWM7zFJ3oeSl627HqpEHPd9DfSUV
E2zc5dcEJFEB8u6b+QEQOBrxeU/C4SAM4P/az5NuLBh3jiGMPsEzwzAiILdVsavfg12B7ntOVvza
pai1jrMxMT3u7uDuvBqOOpX/t6I+/PBkPNhufQUBJK+GuQw8/oytuKKLWhSeyi2NSDJI+ZSOr18B
esSZx+pLQLqp6Dr2hu4KckyeSLAS61bXJRR9n04EvU73I13r/pCItfsoaf7BRVNktJk/pXALldRl
19CHarLPSoFQM6EzALC7lK6TnHSToEcC0cHrMW8h1sV1sr+9gzX+2U/10AF7EB4H7aDlAX1YWmlu
o0d4OeD37jszYUruzQbwbTcRepxHnxShRX0T8sLAwW0bTxDbycZuhK6nm838LQRfJFH6lPDboN4W
/I0jtpF2yeBnY/zloA1zNjjILEsRKNSyfYCa9aen9vw38m7k10IxTfAwHAd9o4JenxqvjfzcogvQ
lHxg7lUGwWEA0NnPSe5ojMvHlCNX2JHuYu5nXmiOtRe/gBiTDvE91KLLUIKUAnh0Ah8HQVUE7SFx
sOdMV0BBZj9gWiJpDYiwzxrzb0iepUYB0U67DgNehGcvW5hxd0Q5cQ7yJ+bbUTXtYiF10YDmdxng
h40oOoK0ME2/br2JxyqZesQkYnKfhxg0d0rutIMqdhmHI7SUUl8nP8xWyaWOgiRvomg7VBtbLqPT
m7ypKyyZMInx4mDFEZbZXe5A/G9XTZj3sp77eYU6MsXHgr3d0sV3o+23u1Ap99yZBbrYNWD3DKNr
s5+tP5c07uMz6ARw5uTBB+nb95qLH8ndd89Audps0G31t3EteB3SbJTtPXjf03GZXHRCAQIyJirr
3m49ZPuXbTp00Cu9711kIa9CsRNPdD4r3dZFs/a/HJDA/YTgVoqhhab9PTCndJ1NPlucu3Vdkmww
Ouvj+S1qWekp+SKn6RxqFLyw0QDmhD4A/UUHhxEV1VXeKfcFQoEVvI29wlJ6Cmu6C4U6YEG58DyA
SU3rkdwScW0aAH9QlfjdOHX2qmNtWiVfibuT608002zlTbpaByrytrRdcnPIxkDD8dwcuNUFaGcG
Kds+7b3wyPHAsxrkGJDpDrOS5bx2IDyoMq4gDlSF+YZ90GCEsKhG0IcudzXc+QaQOCIwHaHEAQic
LixVggJeWnKp5wOEKPJuqndOPN7LSF/YhhLRt6XUbgHC1J9Z+gp9SFRhws01iU7JOu1Rumc8uoG/
gZbLOwQ1Ii7+6R/ulnAXwM8TH78w4QJsDRB88vZheAtMtIuJPAbLKW4l5Ix+pK5/PdecBzYWlIdo
jHHXproko90DxTx7AdvTDnWLb14jluh0iVnRoiHBQTvLXpQzLprEUQDLDEZX4KvgokPRPv+bHcy+
89G4pDT1mk/heuibdS9qdQJpoJj7AETXACmNHQMUaE7C9wmc6KRZdnCOAVTPzmKiN6tIGQIGdBlw
5wn7+b58BWxdgd9TPeCEHUbPlF3iyVRZ/3E0y9Uh4buxFWLbN9TS8MenF9ZiREAS7OiCChG8AFjY
IdgdVbzuFlMX8CRJ+ShUHrIBabQ6bNtntJ0kNSeBsbycElRE0xO1/smX3WvSodmTN2aTXG51zv3w
ELL5nYzy1DTqviHtm+nMM5Yzy7r7G7vEwSvyfi6mvhjjs6P5PzQaR+R+yOmC5+CfGhnvqAdi2oix
1dhjM7pBf54gcLq7aLY/GJJdqugL6lqprtFYbfeby0fgLNhpZvV+qAW8df94dRittsC4dOr7mDks
gUph4QytL1KnbfBjnfOACyvxVKLNz7t5PvN+evFs06TT1MGSBYC567wuI0BphXPV+jAgGJAc2v3Q
qoIH6BwFZkKxD9Ztd5z4MVmmsos3aJmJhw4ci5mCHRC3L8Fm9q3cvimPi2500ekAarEv4eruwx7Y
3NSfXVRwBIdaxU4aC3bWqFgXD3CnlyZapXAtz3QsMF2EhAhUlDrx6uLeuuLD2PskwpJzQ3ISEeTN
j3koCJI7r4tVDUdRmcuCWrMBECBBMpnpnovrBACPzaDJgK7ooNBs7vX0Tr0AMBR2dJbtI15BRVrC
DFtRQFqdUwJElH95GyY0BuXnCiVnfDdL8xhDiaamh8byw8CdexFVJz8ATDqIBM1wk03S5sYRWQLY
hnh3m5MAqXPWsiMk7zFkQ68ERsl8TTZQl2txCiKMA+E85UVYVRw/4mEpO4rZz5C6Nbt26/SLaH6s
Y2CLm8ilAo3FRzU8HJuRH+ukeUb9mYH8ZNIx8m8CbWf8B6muNSw2zrhYtx51FZD7zG08IBzXBWvj
6EIhK4j5kZe1C6Q8KgytBHpb3+yUwXn3gEl09VFXkFjYIOAyrP/i4TOGfyAmC4AH9856aly4R0wl
UKJUVTANmhTaQJGvarxrPTy5Ga1kdaXjDdh8OulDM3lItz2cAOGS4P10f2+D6hIZOPOGNquBTpHP
jb0usQYk5eVWjCg7Mc8EtV8Er14zgzHkpjRofpVAAvCfQBDMacSw9hL85+g8luNGgiD6RYiAN9cB
xlsOvS4dNBIa3qMBfP2+2dsqVqJEDtBdlfUyK3ITTpQ+iFxteWrl+FNl1r61FMsk2eDYWM8WKrTl
WoyxuEHrBNqqQdaY9wGgSlW0ZIPt27zY40/EfZttoEWdqOs1N5rSYFeVVKyWBckC0+PPR4Gny5Pp
XhNBNHbpGhgF4IvR04RCllj/VHGm07tkjcGdPPEgQ5+QdE6NvpOGf0i9LuLef4t7NifY+Pq7v5L6
MhHwaVqwj9mA6xpcj/6yynUdreSf532IQkZF3YdqIROlTVaEkIUjlUtAkVuXwQ5HDQNm73dp9Z+4
wDApno2gQoKggM+n0Ao4pmVzydrgMEGd9SNEbeeznWPYehZVFoLi3Dg+L02CxBCEhRSRGyNwdsaz
zyxllnYbiso+xEsVpb6xc9zmlKEkr+zMBFacPq24O+MdgsRqQtvKLpqWRgaa7dYyPOYD1StEytEb
XOqcIZr575FhfbG4IaMHpCRrLVxuhPojTadjwYBnNj5syU68wIi0xovSyVpVJQ5GZpxzcuyZ7uYc
/LNPOVLmq9JND4btrfW52C143wF46WygNMKu5aXLZ7Z7xvlKGlykzbAN9DKiP117fQUqU/D/PoBX
EHuYMmVHG/nQtIHuljbK+2HzWH4hF64Qyv6lqyJysE9WJ0jkM59Hc0mRhusdK+6ODnWEGABzdJfW
Q4aTzS6BNL8UXrtmyUWEhhAxlt8WKOM2nyInyirQOY2TP1JDO5+nXQL72Mb6rplGSozg0yi/LZsY
vjq42haDofimqybE47zug/eaJ3oe37L8bujqlKIfZCR71Gpn15T9WtHulWdHKks/exd0sgGRqPkT
mgkrSA5ByqAs+435sjJudsDrq8Fd1i4lrtPCdOfP/nSapnSdPaSxfowes1o0qg1Ljl606amprFAE
bqSZ9gZHyDp2uBCR85N2otnzi72vm6+Nrd80PX3RbTZjEYQ2Zozep976WwvH2jfKvzqOjSFl0Kz1
7JdbHQnXnLxotDEfxNYqCbRN/1hTEzsmjyxmZM9WN0dqkDLcRCUieWe65moata/W0fdelv1y4d6W
VK+olZtkA3F+SMXw7RvlZUyLy9zTtcZtWbNKrUQNidsvifrLapUI6Wtd5vrNba7QNwdCcdd53O8M
H4AzVcu3WxhrROON1xK+mvPY6M2xp8zmOt81gVqbKBqmpzZMUknbzEM76BFqima1POIQHOqBJosv
pd0+y17e9FSuB685x6n5Lbtu1XPXyODdnu27wWS7jotr2hAdV7c7PeDjq8utnSaMzGpG9BnMmXlz
+0tqjc9aHRy9wl9r7gcp4wcZsCRlLEJjvsnqTDLKgQVYSC0oSzTbMCfHgduIbRq7llu/BITrmDP3
6YwkXTwYhq3Wub/GxPVXo8fRcvWPhqh8F5nazimJDoPPFgV3PzXymCszmiVPpn8YYu25tIfVOErG
EuOGAU44lkkUBx/BNNx9r/us0MFq8MaJzyABZBriMUxaKEeWk2TdEjEfCfP2j6KzSR6Dn05jq42M
lCaoKscjeTghcvMqaAnBWoK1mzRvQTwCI6pVYhSh9PLdYKmwGvNzrrFLjLKgbpBx3Wk6AL5bq2yY
dlWSRsqmVi0Rl5iEhWXJSghOVFGmt9lr9pmH68UlY7yJbTLAk/ooiAdUxD8nDTmVDRHn07IDA4pi
u4sW6iqW54D+tycYy0ilF2OQFxEL1j1W8pUDcJ8X9kq4T2ORHMxi3jLThyXsTyVRkQLaqZQ3AJFt
ldIMWISmtUmwcvr0pSz8c1K0V0+g+hY/laftei2Jukb9Q5w4ySV/F01wNYdT36QuQT7JLWNY5wbV
EEI9jFyf6cEZAF0DnV0Upa+dgpG+MiDEtL5iCjoQ0bPLAlBrfQIwbv5aWcnAgYkJi68gx2C05NZn
ZDPX64Zit3Lyo86DKNETR985uQFe8tp4mwaWpzd+iGXlqoT9XZT9Tc7jtWDO3+vDrhjT58HuLq01
RpiRnoMu+SL5/Cry7gkjrljpOsSsWgwm3uMuoYpLQbd6zzv3HAZuyrCGpc0rkZvFrmJpZsxJQL35
j3D102gyxDasFtVbTstKr4Zm12MIgDc09VBOPWQrSrJmiPNkyyenr+/SeUwbfW8rDMDY3mPuYSZ8
J/HVtIg+zUaKovqAF2YVLGZYe2x9qh2BCM/GeDVFnfM2lkjgNUenajGCyfKjpKu0lMMF2b64iXoT
Wfml9OLF1xZ21qZPwZTsKuWxAGuLKcFKEya8DNP0efVwLjaUi7Jgia+Qb45l0ICe0ZC2HUYdgTch
GK17NT6mYKCQqg1zMb+zXECcyzj9IU/4lhIoD0FZIqb7T2hbPD4Ws40+f1F9t5+95WJmU/HpDrwL
cb6wklip7eCbfbgM5sWY4x+LBi4Z/c/YQ5BRfmxGALYUAl28H1uey4cOpE9+ikQlmkMWVJ6+qmxZ
7U0g7ZDVkW44LXr/7naxc+k547Z2MRMjodniOWHDCHH6un6al+Uaa8XRM8XGKuu/udWfcl8fIjGl
PbqScTccLdJSCK5WBjvOqi7MkdAQ16pTsGDOYrrBv0Hj3K8ED7gs60Of+geeV5od1y7X+pQmtKWj
z33SuDQzabVhZrEA3ifZ3uMLrTpaltDrxPdgTieEC16WqtyPrv+39K3N4o0VhZ/lM5dCszaXh9jt
23M4038RVKtWZj+sA7vetKV1E3aAW0EA2TYN1Fs62qQI1QOlokh+5wKXBMPYw4KB7sVdjGKnq5rN
7qrjqQiyP1g93kbWna9Uk0XxzFHsLNZZGvFOxMPbTFsymFQEqZV+QNF/jBMsQ95crcJ7noe6YlMK
Gf4N92qgEZTBODb0koXuPqEPdAySAzUBQa8FfrNRhrxaxHwdDDxPUG7dSUtzripgaKyvAMEJIRR+
eywzCeRqzEk0O/JD8x8URPK5oOdgJ7taeFvoCJoDpSXVUBX/Ix5fP2Wjp71pse9gO4L01Sq922Gj
weRAmOEGny4nEML2s6f16uZV/rCG32vCoZ3akyq5nldlYaXDusgMna9v6M1vpyfp2UvtgXcTObvP
gBbTAJ8SIGWCztJA93oLv3tYyM1nrN0+uaWNLoYOaoVGP/DdT00sE3YssGOScic/TJltLmRu2swF
87GM91lMu41lzXoDPKInMVWDMUCIGtuQjTxOMNZv6VBPaqk3PHWN8H+oeo0t+5P174Ba7thJx9mm
FbAzz3J3fqR40e8Y4qR6x10VLNBpV0Npc1qMUzcejKZ1D75Am8cv1YFiKx1ecwy27oMRjydz+sWx
lv7pJRyZ8ubgOhS9HsFl8kt9MXaljY5f1I7cFi0F8GPHyL/caHu4w4zBb9EWd8jSdN0mGLOUqLq/
ma3h7MRYQD8ih/nSpS0tQCoJdQol+zOOejMBeqrOO5SToWG60Fh4zxQtziIXm+2lcgr7acwy57nR
lbeLa8O4aKXlxQyM87YI1aP91AHZdz5sDxX3HDwvKnfFmsppgelPtRCDZ5ByvT8gTWFpm2YJxCab
45l7vK2iKi/EZsB1A8nmc+OQunZflI3XjX9clAijXz/iDbAjtezM6pp6PWsJ1uIOQ17LIHhlgdEz
EE8OQjXWbfTr9lA4sVj3xQMGdfzmlhLct7emrNpVPbST1dBk9f7s7fw+5omfKF1DopoFeqSCrUiU
Gp+nju8zokqNd25TxVdrnPxnj5KPGSZjQMVtYKsPmQX9dfLc8tksvKkNR6Etf2Vpz2fhMOTxmkRC
S7XpLfWd7lRrrlqLoJjjbQNRvLHV4l0oj819rUt1s4Ym3prCBAZV/hC5HKqrGCPQLmXXBt0JQjo2
k7/WbN2SOVuewNcZEMk2vns+DHTLzOZlHEd/JC+qZxaRmcGDh9SAkL02/UzqCVIHgtEwGIFjw+xT
TVsb3WI/ueDZz7I2ftMZYTEp2+VeYOZesyQFmRxX054nh9UDGnsGTa9s6EDmMjSH7Avkygg5GI58
OgaNA7CL8safuenwBjb4TBlcXcq4MiOWtX9hNOXHH4hpbfBQbIuiXa6uXmJyLqkgMAHqn2Y3yl1R
2Jh9alUdelIaKM4gV1rTIIBoLDKXU6SePkhkREISuiY/bU1W35ZfFiEn/rA1LOdW+96M3YhdeDE1
VfWi5MB9VdgeVb/HIH9aknXWjmoFDDPvUBbFViSaODSey7hzKpi48YKEeeB2RPYMBG43qvbuXFNA
N+SGwMlmgX7PXTNf9+lgM24w43dlKm2HO6q6J9riM9VIdbp2DcjmMekYGId6jSc/1JKlZ4gVAl21
zAJgF/ohBjreMgwnHIj9yHtfGcA4w6BQCWF21mlQNbRcuP9WtjeJqy6aeSO8qb4CLPdTSDfUyKjK
evttsQdqZKSJ4ptrq+IjVqJd67r2pvp+o5eOxXM5nThI/jd8ky1vMcYrwaXOBuPM09KM3VfmlARv
FD1IhJlCnuheYa67VrprzTaniEAyfdVbXcK2azvtfvq6vheEON+ZW9nnStn+2cJ1sOqVp+SqSIIG
eH9UyyoYk/ir6XTzyxlaSCFQg11O4As5+/P4OTdudykb1/nsXOREu57Kk1Yp/1bW3kiXuwQhya7T
KmEk9yTHsscxkvlPtswxOwdzsK1zzdiauf/b5KZGfrPL9foYkxD3bUXzMgSroi7UFTM6EnLvV0fT
6fVVVzYxJ7Mo2FqTmZQYjs21H9c7ZbrVuptmw4xiy5vuS2ykr84gexdUGOteM80clJK/AIMd5YOa
1aMjS6N6UP1WdQAFWhGM286l0YlH9DDZqGU7Lb46GH1nvpqNCjat5jiR1032Oms0vMS9a1xYdUDD
VQUXI0AJQJlmq6oRZnnRM3UKqq9MYZ0MlmzG5FC2ED2xeQVYplBtDZDoZCoPDUbb29DiSon4s87d
wtvxZLRl90/Z3nDHfisnksmb5C23Vf/SCtvAYTI3+Sr1e/0VA6ZEnlD+c4kF8ki4mgrniR3nZFpR
XBcmy8InNk2teVz7nUmA49bWvOzaOoa1iwvbPhf4x0B0SuoRf7QREhYDP5AwiuWX/QpfuNnMNCSV
omxXuaYFL0OXmHuXYw7YmbFjmDdjsME7xYi2EdZ5EMo6G7NkcAaM6vRbELOYIXOtlrdaF7A0fjBy
agxOKC03Ca0lSC+2GAwAC5VOP+Dw6S1W2B/7yUiToz+71b4FO9jkmc4+1cXRkpWIU0C7GjuTS9bs
uhjL8pSUGBRpMpA14laMH83iARCbOnMa9sAsD+5XbWYrUcZ6kZX9p7aJFIs8rWPzoJXQ9paP39pO
XvfitUX/4fVLh3uA7TzuavKQ1dnhPTrYQ3XX/R7Ia+sYpS7lpaAwwcE7qWatLySpum2QYYqtESY9
vSF7dMgRi4ek/3b6nKcYrF+F+sRkeDXoUGwkAxtEKogM6xw2NtwmqbZJZkQgbj/dNhmGo3g6D6kq
8WMK5nmc05egVfkhCWyRRmyAYXwjlHssrFHbOpKAIdcp0qNXIc07i2txEGT2vten6SldKvDV9LGq
pugsAYVQJsWX6Q7odG0GcsUG+BbkvgdTSaATtnEnUNYFMA9TCtDofOwr8EHD/oo1y/gz55y0JVPp
EDFueKVdkydHsKkNL322b2PRHXSH5m6aquaLfKTiKa7G6nXWsZTbhBMhDE5VGOvSjqzWiq85aOQh
wxe+t7TxtyCZ4FV2evbVTaZVnmcn069mkO4sKoqHEzeYnV/zacpa5yY7SrzW0CWT9GQji/Ru9WN1
HIqScpfchTBlnfNxzukLh6mvDw6bVkuNzMihv5tpcHFK48Y69WNcVWc9HauH3PHs2RNGAfOWpAgw
qSdPhr6s21ohODDmI6bqb7ugQHRtdnEwU64IH0YpdrJrL/R9lch9QS2wmt2ERrVz1nJwfu2cCs8Z
/lWV9eb2zj5/PJbKefGbYZ8EA6MXt4rkZF9c5XwEmI1CI6l+87Q5IrsfPMIGaeCIT5v33uIUq6W1
H3hQTerJ4rz01Dc0Tt0rI8qrNxFs0DXajKTEjdSxTIogB5EwTMT5LGcbPlyYT53MswPpE8w2k+Jx
Oetf2TwX4aLMa9U6e+4wIDUdQTeZhi0Qy8kxuocaNN5nj+FFU1cCyio/ZjT2+0XR2Csm7TyX07C3
esaaiVPsCi9bVqLmee2LcqdqSMNaQ0px/Ho7NOWFKNj1rGcHj9ny0BvPxSTZgVa8qko84enAcdPu
rcHjSwfPTeUfaw4xewzefQl4x+7zZKVM75i53taf0peqi8GSTE42zyMrU7nWzgKNm2ttx3f7b8n8
TT54e1vyF46ZtkqsZk9ZvZ+zfOsU6h/S0D4dhqd5Qg2dJ45l13sys+rH9xgxi5ppO87nUHP+d6Nf
UjIzciPFJZwsb3YSPPclBT968GnOXUREk0vKK9bGoK7e2DYrwi9gdETOyNVGh6m9vz0wVZi5xsaB
sRV5fE8DcfNljp5Z2A+LNCVe7OOAcuqRzlr3v+jWgTTp8j+62W6Pfp5uFsl9S9rGCmnSjyrPHw9j
HBwXs4iPkzIOWZ5jh8FAhAk/7AaCRHr/mNLp23187Ax7zVTpo1yyb0a2B8yH12KxdgyMLwlUMtym
G0NPYaFwg/aviXP6YUa8axNdagqHS7CFeFUsUGxMTATGVNzztr0jaZWreomxKI/ed5Kqn6px97rM
4w1bZnhc0oAusL/4KrZXs+eePSN4YZlEAF0MFif8o5XIj3xgYNgt02+qxWfh4oyZM2iUBrUTiSew
+ufFyf8YNFerhmugKbSdEBRFcfcCB/Iqan1PlxZi0Dg5OjySZVIc6BpGcKPn82mAJAo+PWmEM7eZ
7S7HPDCgiTut3msUFji9x3UiQEqTgScCAPSRE7OzmuYGz61tbSx4q3bwuZDYORYNFL3r3NF/YxLC
0ZBgx5P4NVb1lSAT0snHZKsS849n1C9OllNLMEsZ418b+oMICH1POMyd/nAT5DIJEytlADPoDWIC
1n/Dm4k/meJ784ihoueOM51vge0mNFr6i+2XlzlYQreut7YIDsbkPvX4+wpuhJUwp/dq1N/rRuyI
2Q/NLr2xE/ezIkMptZZ17kNOL+3RYDZkVXmUynbLicMYTt7datgry3kZu+Aj8VDe+s45zCPwfdOO
19mWm0fcysTMK/eSH076M/vQ3ysN23PSMd8Ew96XmrA3c6Vui+NdoQOZDY0u88WAThW+xIU7EMzO
RQGxX/0OHY0JSIZIj4X/bUI+1CQlyORv0370wXhu3T9Tujcxg9lxsC5al4sdt8wkqKT+ubV+bMan
ip8yLJpw3zP/WblUa/C7FOCnoUJhgJTTS+0JYnTV5kSLOtEg/pkNna0gIWBeDy4fDsxUk34xJ44W
EOxYIBQ87gJjjVjksiS0ir1QlkNYtM+xXq/Hgj3srMdp3GI3C1RQuJAyZ/gcPC7KhOEzXUb/lXH1
S2/D/uOwd8ltAEojW2FGZB4Zpw7afGvyBikF1C7wn2YFLeD9MSt/67fmml1pf5zMObrM8uT4Lxcn
I8sijP5OextGVGXnrWiMg2e+aOO/UofIDvCYscKgAARC2S9JD6mAXYe0YBz93bdqgxsX4u2nJvoF
/7xM/Y1jvpS4aJwWIIdkFQvJewrgsumwK0bcnWQKD0VokuVpYZ2x9Je4A3IT33VCS29YuJIpPlVV
nTyozEAxWmsXVP8PqdXHx75puo7XmMFHpomVHydl5A6kaTAsfExDErP8NzCf9wsWiTLOrFgoqvdh
YH1nTJ0bF9QM9B11zSE9JiVlKEiovTK2fiAOmumXB+icaMOV3FcYEgIH/lZ5fmzrd6cfMAnrkV0Y
59S6lmAcUm7M4NQ7H8YIPWZ9zJg+gIYfRBuSG61R5kNKPLzSYJV+oHHu7RNcibMEIAnSdWfccHaH
uu2CK9qHtFbbRV2z/Kkx4n0zaavFf6tmJ0p5mOsYN/xDjiEjIJHDs03dJkfrxbOYnMYEO0zpdYkf
sqjgC74LM1jzFn7Vo3YmDGqdFfGhs/xr0vUbm59HbWJUG+8ahijXBM7MO7BqdvzEV4X+5XKH1nDe
RrEZbIfRRQXh1qOGglBn8zZpultpg9XJZZdIee39p2H4qM0vpJQTzgcsImrDUUyUwrvV/lnkWWq/
7vReG8vacsnMxM+cP9iiTtxU1mBaqkLHI2OgA2OfDAoXNOg5TekEVOTD7QoxRcFwbIanLLGIBP+U
xWUcnPPAeHaOmRSJs687UTFdxvyFJKmQCxPJ583XBVYBY+1X94Cqb1HWJR7AVlNpXlPbuowEc/TC
J+VZIIZmob8cWwfbbvEeW6/jcs2Mu4+s3Ho4mM0/GUp2rsufYPoU9JV5vtNR65SZhZWXb1x6y0Ld
J5M04/o514tVLd4bCQvsABq75Cy3CMgMD5k04+ljNTEcvlawedG9FoVLcfUO/BdaBU8oKaluGbJt
AwQLN8NUruz21feuQ/KLvBR2PAvt9FtMx97A2UcxzOxOz6/jLNajHYSCw0WQt2Yb9wf2E+fWuiWy
cdEYOJrZzfGJ3xzZcODfbMdBhPJXrmP86JpNKW+vupZKrynXFDyrnrAuA/m0JHemy6MSDLwxGF+I
n9L6KRqCu8pLbg1vQ32vx/tEOkLLW2ZpAVfyvgqoyiqynQH8CEFBe5yLp9n78c2f5THn4r6b25PR
uYwmtVPxuKhoALzm72L0gBn5NlgoPJOFeWNKoIS5mWLjYlj2SiESLBwrpTR21ezvEDw3HlJNAqLf
Vm/4v8GykWhf3PpcMptIOXPRaJrEf5qK7qMdCBRpZiz1H4KMs4nPRovhSfQPzcE6aM5rSbHSMbyo
Zj5xDvumxcYwPxnz/IASojJ71tCAS2IGWtJhLPMm+8vYaHu9p6bHYTcHH7nzA0Wxhl8I9ZmYGPU5
Ypdr9RfT2GMRXKeVIt0liSYTs4dZypUBPW6rrj7MAWuxqbIhovTl1AbdvWeIvqva9Lv+P0my3DEO
izove1Kt/aK55tfS+gku4+rX0cUXpChkjlDfut79yads3eYGt3C2d0p3lzufrSChlM90yV/r/E1Y
2IYJBBw7HhKMFixSX3XuX4u1HuVHUn4KEF7dRKX17gDYoI7nCo8RM4vIGF8LfSRtwSMQ6DK0F4Wf
qkjGtVGfreV1mj+mCaeYA/dnLphZ8pNKu1NnE+TskfgzZWR6av6mgd7sk+xAhEQVzRlPAQIXkgsy
39xy4C/NtNLgVWuGNEkW7Abu6SZu1tVUvM+5djNlcGEe+K8SDKUbcZotl6djMUlbUiB+znlxxUYi
cpV6fEvK6uZZ4jJK/yOrbWwrjb3L9WRveHqEU2Rjtf43LgF2CPpX5lw8zsNP0cbPzHmQccdtO3UX
raiOZVxGtp6c9TwOh8lfe4t6NS2MCOWgd6FnFCg9CVcS8k0SKbHcPENxsXQDBaezjil1effHv70q
joasF34i9iU2OBGUNb5LRIFVbyo4VA2Zkxg8krFku+41uTVY/g6KvHZsRUtE7VKP1qEfeNK6aTe0
FTyCZ/3UsZRbaJ3Q9oKbMuk9GscD8JxJbTOt10zSP+LW9TtsnHMnX4vefYsD45nUq1/0UUpWtc30
lH3c5kba6cEqZsQuX43RJLLTPIz7dO7ORQoJlmpPaV/d5GJd0rl6sdNl35Q0kNZoU35OyUtulHst
T6jZYgQOntRtorK9UcmnZsQDmMgrwWU4OWi6itG525X31MbdU2XHP8SrfS1x+tzw8tv4reM4u2RV
8Q8kGmjUMy5l0lyDHjYTp2kyZGKta+W/1BA/apwSggkYwTvO/O3VbCIegy5f05jdFstkAtRgSnVI
R1nYO8RGPeb9hiMj2lkcQ9aeH/Eu0x8UU0FGgGn8FHnxCoPBJKnsu5UyCEKshP3S9NMvHnNES7uB
hjeNP8WDBCauYee1CalQWK5jj9K+rV3ensR14floHK0BJ0EmxwQetLsamrwoa1Cs2ngIwcBZKyMf
vqdEeyFpBrw7jxll+oRz1+RUfLUVtWOkDTieGNp+JHnMyAZTtfOHcbN5rtmXeR16PMcJWMMOVVMe
hWUAutUpkh3o4nppMPhxYmTGVaZDtU2R6CD1WXnWc3GRA/Icd9PXUiRYI6rDYGV/Cbp/4iuBddL3
qaX80FV3lX5/BIge8WlYfKHqnKY5js1Se9FpIjdYGcxTy0K3detP351unVht0q4skxA7Q/N8iNbx
r+ugFPt95rNjxDDXY+bs02LiTvaKd4ZNEz8lgE49zdTa8GwjrFp/2DgKNKjxKZESU0Vqrp4M8sfa
tvsZQVk6v7truRmfpckKWdczCSquLEJoxv4I9v6ZTMVlsshPKC1gPCMh1dFA6BEOvOkyfUw2NJm0
h1eHtZ9Rj6QV+g338CgrdIEYmsfI6jkq7QW6N7ff8l575bX4TDAHp8IhodtkDN20mCAdb2IgqFLt
7KgsOVUxqQe484Y8MjTDvBLSB9fgx0yFO9+LpKb+uLqnrVmPDMPWGu2PdBomrrFmONO1JPjfPndz
SXFJ84ihp7K3Uln9AeWq/DbdZSDGos0OrVUE56atkhdOCy2SNTb1XiY2Kn0Hg9MRPVMPDVSY3bH6
VscuonG+XQYroTDsY2Awac4vdp/GJd+g/sti1eEhdibOPyvvJ1am1CmEiSEftb9A1d5gA+eA6Bff
aW6azX4a1kaPRCv0dc4Jo4xu3gROp+p95kOoAVXWA1cw5EDEBtdmISRrSQdcU7jDVdWApLecer+5
Pkk4rGmARyvx+OPiLo921pdnMOfizjSIiUHbVbsEniBEWa53oJpEDsHkvXu9XG5z5dZ/mq60NsjB
WHhhdzCixJhjRdx9F3P/ExQpy3QkXKLVk8IpHgNlDokdm+5xtAw1PbX42yzTWfkJKUoZ2pcWvMvE
23UjUllq78xCverjshscOj7BICGq66Jf9xz4+07A2SMgtqs4Ib7ESbwDGjeYEG+yuVxl650ElJFp
d5z8vBwUXPbZou3JluJl1tKN0UJh8f52htp7Uttapnk2vZwlerWDN8H11SXRky8vw3ogluWdEeXW
GYu7eNzjpSXRHAJ4K0ZxJziZgxwZzI6iw32UTvm7z115EMyD55VRBD4mVfvFZBBNQ9S/lWNAKWyW
kZYDNo3maXAoZsQg/8CUY0y2D6yqJSYpWdd5cmr9D7+hIRv8X2Ww0DOYXZpzU0bY4CINoDni+MfH
XNUcoc70Kibnp0H0leXy3MfJm+Ug7OiwCUDD/lC81yQgMKY6ltp05ewEcPfMTRI389paXG0XGF6M
ixgjkoVXbrcQALNq7SmPYN2f02G8d674qDIYEjGdLU3c8lxlK7/toTEl3PfSBl/cSc+xlX1CQ9hV
sUlLc1v00w4uWxHk2m5at0xCQ9PPTqIQjfjzTTndfOgW2zGRU+ti7065ce20odwknLLYMrAgyiE3
4JgVsz78D1OPZX1OTgG1VUuEbpDlv+2UhQSibWXcXuwae6HbWbiK5vVcys/BsP6SrITmkRzFgvnT
ZSNvwmyBrIoh2U7yrQDV9cacw0XfqtH/cKfy2jnE6Vd60WHh07Ax918aAVhmJyIc7kfdsLfaJBjQ
mf+Rdl7LjStJGn6hRQS8uSVI0EiUbZnWDaLVBt57PP1+6Nk4TUEcIk5vxMxVx1GyClVZVZm/GRxa
QWuhHHdTmUDJhYdYxRI6h71byBwbBSCIJBF4ZP+QAedpRREca45zuVWedBWg6VS5qcXoGBQR4h0C
2G3OwqfCz5+KjqdvFed3tU5PE0DIrRaAgEnQ6Fi5Zng9iokjgzMmh4bXXV7eSBREV2ksr2nYmoC0
3LdIaG8QlC42SHql6za5biaRM0M5osZ0JZWW46XZLh9oDKjaeB2J5pU1crcMLCc2EidL9Kc6yN4U
kGQrqgl3+LPbIRQoaRhfR7dd5Qp9TWu4ilBGFPL2QF96K6FAm2Q6XVMFwsq4r0R9wgcKR28wtgZa
Wwp17UKEXcFOKLQrUUf+t6RnbtGChESeROM6VwanLso9ZqPQk014GkEkeU6thg+SFz+mrT+suqxS
wFVUt1UCGRlHAmaUp5LsbtKi2ipRQx0ReX/W0CCsaC0DRJDvSkPfyyk47wav8K65ht18U0rdBqXN
VYugm6a1V3UefvFcY9NXprI3inE6VbZFGyV2IKGXO8qc3SXs7VL5WQzCjQoKXAD9DACd94s3gDyt
KuMp1IpvqWF9a8vxPpO6ezHzUf1Jkvc+1b9ylVbtHBjvKoE+uzHQn2AbltADwmpY0bjqbPAkFG+C
8Xq0ihuB8hwqicPRqOKWu3QpA6zvKJxBk7NBYRy1AY2geGxG2xezjeqaz42Hf1TT7eukOuhxRHda
zJ5SHrqpNzGgvYjST/6YS9Wu1HREOgp4MUjJ3ktC/Fi7PpJncbaOfeXKbdxbhBB5VIiddlNSe93q
BjT3Dq0pmDQ0QIUhurW8+kEymp3gBd03eMc6hQlsSbvC+qqOhYKqUqAAVUwiuiLym2sNKAOG7Wrs
8q9tEX2J3BRkkyZ98Y1BsJOxMVaa3D3U9Abv1EgwtmHnwslAQ9Xq0ZKRU+GYmglFJ1dPt2hNSC+9
XKGAjcCFvxoCbeq1JSOYOCrqYW/nnqDeVm5SHHqz4NAUBetOHj0tp9yYSMKhKwKFZ4Uhpu9+O7Xc
NGRm+2cxG1ngbqhSam87gFqoMieom1lTyRYOnIwaKgYCSFNCF3pVtF7pb3pplMDRuRL/UYl23Nck
ji3ol16tr8Wk0ZGPQ2rxxzgK7S6mWf81dEEYITtnJO+iEkINIqWLIS3y0H0t/VT8VWmFlR8iaVI2
wIVJpAvgggPVjPhJ9Hr4IwJ0pBjPHWhcXPjGNJ22Nlq4bR0ilTz0YuMeac0XyS5CNWRflQWUQd2X
ViiUc4c2IPqOPUJK6Dulu5TbAiJQcO2h08brJBrAZFS0s7d+ED/QejS3CLqYV14uixseKohiTkhu
CqfxtkeX4sWDHPYmI8XsWDXl7RJCwrEfVYBULTIGRpAgkKHI4R4EivaejL06XcRFO6vbn55f26bi
8mSVMBe61mQ6f6Uh5j+1cIBy4eXJTg3z+oorDcqY8TYau9eWuxS6xHr/xaVSwNM6+h7V0VNVWzeG
AU2qkAPkCjIFUZTWO+Zh8iXs3e+hV6sbT+5QSxxyj5dq8Yt76BN4YvMo+jWN2yztbMjC3I9rbOxQ
BRTXiZc0G6x3Jz4IyA1I6LRWvVT/Fosc5AWzvVZZyDuIMjEcECQa0KBHOTtOsxsduB/1z2ikZYCc
SRZkvJ18BbMRgaqULJTveVLclgWHfNCzMTwZrgxv9R+oFot7CEH3Mhz4fVHLz1R3kegW6QpllHdU
ZGTrpAZchugsePe82loWvnFGbwWQ9otog2kGrRTTOg4K8l+tIKHWzOZ14gHqm1YGsFatCvkkwbS1
IX0GSq2gKqlSqclDVAiC4Dno0AGplPZK9Tsfnk4RwACeLAdMFGlzTvchQMkxyJO3oPffu5R2dzNa
yc7sJ7UCFV5sHsEercQMSY/Sf1Fiqs5t3cLqUIAwrip41BuE7NMddGzlqWSbgOLKtMbG1FPhYjwh
GK0hfvVxkhs2sRoOB7+CdZNLRrbTgwzUsRGXD7RfB+Z7NO8GXTiqPNF3Qz6+IPCe7iKpbe+42lnf
K9mi5SwXmJDmnVyg34IcGd2dfvjuUSHRHfA+YA1w6c1RV4Uv21cTOi2NxDjZFFJXJlcBUgBvcTfA
ljHUgjuQFMvRgdIOC6ruTDRNTWqncjI5ewwSD8CwoYYfcB116wMCWJCrEYMFcINGuz6hMrjLbbnl
0pEEwY7sBxLkag6rQ0oCnfuQ/g4GNqTz138v0kkKq+qYNLqwskFSIOlRoJJTJNtqpTyAg+S7grda
NU0YcAgCnzI7XtqR4uc3Xok8veXG6VVbeVj50NJVE71w6K7TVfQRE/f0/FWVQ+o8lbDnI1FZqTJc
jGqrgNGKFnsK1GLSB6NxIqCokSfRFw0xBAhL0wFMcrJbT+XWkoH+rVqVVGzoP1CdQfpe6p+imr9Y
a8ajVIU6OvUZAldmX90aRSSuChXwAAf2q98lpe2p5Q/L0NhWIxiaWBdySEnjKzeliFeHDhe+Un/1
QgzFrR9vKFS9hApMak1W76pM5kUdwWIBJepEUu69d26kgF+mNOxKYE0luoRryTe+BIJG7i+qX3Rj
FWSZ1eynlbJdUEf3jgjWh9sxhwzbhmJvJ2lmbNiyGn9XDa5903tFswxbAFH+6Q6WyUsMOR9pQBmS
dxAaZChKrZVEB4AaqqisI5OWbaibjNyzoXiKPTITadtjRiCV1VuXmyUSekBAJxBuuTaomHBU12SN
PkoGGJV9oztuQe3V15AB0CfUd6iLPuRl0NzI1XTyXda1wyESQYd4lUHPyMspEKIOg+i1FZnHiKbH
G8DO5irUchHhLAPgnWrUu6zN46OEFNuzJkk9pVpB/+LhMPZVw5SCalgTAl+o491oqrJTZrn54g1K
umt9cDtSSC9ZHVLhRhETaq9sgZ9t6Y3X5sj3yN2qPFaRBRFOr6wHtUcnKfBj2FOea3GTLYsvnZ4Z
B16dxSGDY/xQljif4Yeku0BBBNTMkEOcNKB646GM4/qQDO54tJoSirKYUlofspJOYTw0ySRp22Bc
IViK7gS+An4sQ8UHLlaqKP1Wph3y5uLNQu286JRtK+klTAqrfg5kcNV2XoGDpOQIk8AVQordlH86
KlC6LUyARkTQ6XYktTw1yVQrv1E9oeKEQDBclVm+vs7FBlV06phe4+SRCqc1BtQqGeh7uNKkXKJm
dWYgYhRL/FuZG7uy9l/bRBDeIonyexuDbaL0hp8NqmW696P2qUOKtVts1MEw1pleuveSAuYRL4Lc
rnyl2vYCEHyVat1T3Y3ypmt4nrt9EthyPjTbutAsOLtj8KoNLvIskpXSPAz0FqKXSyJEJ8F9k/Jh
/NnWXYRckR90XN7RrehcLQWcHokPQVrIj6HaDTvdGOJfaqhV0OIUVp7dlYF+ZflKdGhGKdgBs5Gv
hajokEZKrfvMKHLoYpUKbxnZMCrS6AZ2KW10Lo94BtGnH+D3oVULFq/qB7ttzBDcysDdHoTWU2tI
6j2ygNq3Hog2avmZl9O3y41MuenjvHqN1QrlFiQIZU4qYbzTalPe1WmOVAtgK6+myBxLdx0yiRtZ
rtVHSW65Qw4aLQTWRp7TgPLcFzVMUxcnl2za66Z+35o6V5oAeQShkP2bekzKtYlA5Uas1PZVESfd
aaMV6/tAk4wjE+itPSHTo40kesqhbDzRRaWzAKgZDSQbCmWpduj8GA65XHBE86pvO2JLQYGiQyxz
hwTSLR0Sem1OkEk8ubl13Lkka9pISVFCAi8EzUYyL/+ZJNyfNnmWpoPj6b2SrWJfAswiK7UyAUCU
TRXGhgOVZHgTImB5Bjb2qzGZ8NFeqt7AOCz3qtZPQEckaMbGzY+dN6JkB0HCA+w2Bk6bNCkg0166
CwxkrdwgiHcV7wQwfoNePluCminr/6GAJcV+jPSMKTtpqdiCix5kyGsfiVEFiTYBEQyeCbgJrLNe
3asTe9aALAzVdErfLsqvrsJtildeEDyECMFJ8hezQg5KJof068u+P2eMKSnPa6ah4GckY7A7s8MC
TOoFCee1U67Ve+nW3cJModO9V29p9x6DR2MhoHzGN8qwTJ1CEy8OfBRnhkb0KFQvkcARUyZe02Ja
RUglrfp3y1gV3T25X10ZW8Qf7XpbI51C33FthVssUOTkLzy6TCDFkonqrSZKc5NFYyzUVK75KdWm
X6t2zN3wBs1Z95H7hnZINzBKB8RUFjwXJxuumYOUyXFhybqmQ602Z8ZZ8mCFIh0xHKQEVHIbL3fk
WPqui8M+yKsvkVrts3xw0r69ufypz9iDfYg789tTfFx6fYQFHblMH3mdaauxgiHS/Ma9Ggc9jQ6X
A54xYzRZWWx3y1QNff6lMX4XXNTP+NKx+xyl1i2dg3WU1q8l2kCXQ53xAfsQalp0J76FQQrjpQrl
2hmKPkB7qd9LFb2wtE1vJx4vHcdJULkI7y6HPWOZ9SHsZBZ2EtY1B0sUBMKmwVOEwIR5O3Tewio9
47v3Icb07ycxkPlR5YDuqDOmw2NQNzu9ihYs8ZZCzFZklnio9kZ8qEaz3nlj/8gCbWHbL83UbPHx
hhwQzUXEFJWJK7xSngU4SbQFFn33zq4ErHZNy8IIVpVm+cyKkctGvBUEyrGEhY8Cp79uEDjepI65
V+7RTcAYNDF28U24itYoGS9llbOTaRnI+GArKQMj+vi9+jizZIVboQOLY+u7uY2j7+bysjubQU5C
zCYzy9VcK2udm16UcMRLyHICXQuDl4rqBE+d2wKuQhhmV5fDSufn9s/QZnPbKaEwlC33/il1QwOr
Vu4zJRP1adyZ69Y2V97X8Vg85oYdOUs+eEvTOv22k20wVkmK3BGxQ1SKm1DcqqmxvTy+s2v0ZFpn
/olVojeu0Ri1YypflQoWh/vWdguG3mdz4p8YlvhxGL1bij03AcR8S+mHPPKIQL7UByxTJsr3y8NZ
mDFrdtBmVSMLgshC9GiHDN0xwujycoRzJ4oumdMuw3KXDfdxMF0h66kbWyz1WP85airMfaPlEWfe
CAGPe8X6i8nj0JQVQ9Ul7ZNDYWmYA3cHgTwlK9tJCyIKZXp+TzlSepdHdm7uTiPNzpMYemyfd0TS
8nzCC8KtCMGFXA4iTX/l401Ak0RRV1VF06eDcvoVJ2u6xi6naiwDtW00mKOwv26zCFUbHUOsaw3H
oCYL9rRJ70faYB5OQ/2Sp+vvbHjpF8ySVQHxnzVvNY6cmI9B1eIE0R0Usd2PEd4zAcoMBmCyQX9K
oPlnUJmy8TbnhaI2EMSLEcEW7BpEdeHi8HkjfpyXWX7zgX7nVcqvotGMTi5CAgDuS5Aul+f/80f+
GGaWziQwHFrWEoYRwN68DsFxX47webd/jDBLWr1fgvTK+8FRhn58gfD05GvJ7Vi645VuVgvp+fNu
nIJZ2HRpChrQ8ny/t7VfwC1onVQEy/Nb2Sm1UfqHFSSu2ta1L49tKdxsi/iIoFJ0QanDBNXFwwZ7
otzO4D0b6V1BpfRyNGXKJfOVKhuSyF6D/oX/8Me9Ulma5XoFRkWDBeo0vgZWDQZoKn69ULjbJehH
t0pzkJUOtiS6e+okDwHmBsRmaFx18rCfwD85BpvDbRQ9YSsiq9hplT9D5AUSsUaCVrdFVDQL0Vi7
ZW1TiaPriL0NzgYSfbjL45HPrXHZMEwTt3JzctD9OJ5Rhk+Fe2DrBAnsgQk3EaFEv8+NJ11Cgql+
TBsgjU10VWIUgI4/TWv01VFbtKJ9gF6GROuy8FCTaSioRSsprxGPRyEiFreUF29q0Xu4/IuXfvBs
U6Kl2ytakqKLOgLlflRy9MkWQkjTEp19ZBnJBBH2CQ8GXZx9ZLXWaI8MXueMQYe4J7plQkCluJUo
/+C+RyOP9pSJXEIyUMXUpB+qlCzsojNblp+AMpSGKxM/Y/Zd3MRK8EGwUBVqn6waRpi4NmmbmoG2
sKLPzOeHQLP5DILWYkIFdI+l6g7xKEjjEuiWauGQWQozS3Jojg2qMIXpXa7BTT58EyP4YuaoPP/r
9fFhPLNcJ+iQyeOCQK4pblz3e61/jXAq/fdBuH9SThUVSyPbfdw1+GT6sVFlMFwSTPa2lqTegI5b
eCifWwKGpUiqZekknHlZQLY8FGrjugNI0K69JF2DYETglrpeLP3FIjBFVhmJQNbk+WsFm7vE8wDl
Ob2lPNQuLh5R+sXTlH99cZqso/+EmX0bzcpyqxF76nfN+9C8gXHGWONHhP/l5c9zbuZMVZI1RbNU
ykmzzWMiB4X0xdA5eXjdFA+RYjxmCVK1ZrW9HOjM4cMi+BNo+iEnN6cuTfsiQXbZaUcfl8I7lSK3
P3L+QDmARHA52Jl7gmzqJsA/hWwtzxedkCtxm0kIjelQTFQMpvvx9XKEs/OGhblmyAzr06MVBWpK
cBVoxl6+zhteUuGd4Q7rLv5yOc7ZkZzEma0DgHphj1J060iQKUEEoLO+sHfOfhiEcnl8i/KZ12+J
dFA0pc+qpFNX5pCRjolhYv9+P2QL18Szs8Ye1bVpq7J7Pi4Ck6txggJ0h4rjwwCKIwPEomsyhPFu
8xfzdhJJ/hipbGs0EgRyW2u+i8Kvavx1+e+fS9IULP4ZyewhNVpDqzYVIwHGvxczqtAhyPRhofC4
NF/T6jjZNKBrTQXxic6ZukX4k2jgwrk6FNHfHG2nw5mlAWSIlaQvCWSiDpqbP8pMQ5f9x+U5k85N
mgUVyVBEOh76/AYl+jnmX1WIt4Nt3YrPw5v/3V/rX/0X640DjurtPco/o7KQDM5GhQAioq3IFWH+
5u25yZdUdmDPSJJtDdepAGvz39eQ+NMnQWZfKqLhh1AsBKdOr25UCNxlIzxfnr5zG9VSuUfrJska
jaaPi0GXXT1KATg5VhjJP2CL+Mc21HB0r0H4RqYaAQABL3056Ln8w11XQtlB5gTXZuu889VxEJKI
Hdtjr2uIV2kVLISYUtj8CsmFWhRFVccTef5OwP06HKCKw1s3o19hhF9jV8H69d9RazoCQXqIEYT6
mzXxJ+a8qFOProQ+A59r8MAEjoiwH/P06W+m7p9xzas5IRU/VVKJUaUVHE1HEx4vBzi7sE8GMctx
lPWSNgB1h8C/aqfhV8Xs1q2+UDA/e8MnV5vg4SVD+fTsARQJuCyvOkdQytsO67XAnCAQuMqVwVM3
xnt2+h5y/H6os0elRQrt8ijP5cDT+NO/n+TAQDB1UJwTRbp3nUK7QX1h3Qt3wlK58uz2OhnnbHsh
ElUWvsk4NQOjjRsEETMfyotu2d73yyM6890UUQLWQBdLVMXfD+eTESGQnbaezm0V6IubbiJAJ3y6
hRUuTRfr2bb6EGWWkdQ6UJCv4KKa/FK+Rw/9tXcVbepdsPf24UsB/9zu7XHTbvEw1cKVspDrz8wm
0S1LVmVFlVVxdtIrfuLFuBPg3tbhrAEPzR1ec9wOMhd/a2TqL8/omSylMI86HSvegLRGP64RsCTY
IUI0c8ZeaGiZl69F6i7cXc60QTVF5DZpUqvhw82bY5Rm0yEyCQKsFOPH9SRMuJIPyroqsBhaISX+
iJzKGk6A4zqjPawhDjjZy1+M9ORHzPa8B1Arx6+N+7qCAmMdYbmb/c1knoSYTWZqAFfLho5PlwRr
pGTuqxKhgMvDOHcV+DCZs9UZeW2o1mjPOsZjtyluuiOTiBrlMdjLr6pT2uAjOjQ3Fo6as+vkZGjT
zjzZeU1hdkB+iIoFQ1apaCa2C9lKOpOuPgxslq6qyMgi0SCE+RZ/aW6Gp/bd/eG/GMdmLWzzg3oV
PBbvoJwuz+fZzU4dRtMsbvHm/FVaFeA/5XokpdCZL0BSZeDomkJepfltOhR4AMfrDmD35ahnExlC
XbyCTEvVtVnKTAJBkWNP5U1X4lnu4bQBRadceJ+c+2aSCEsSFTZdkefZErAmmEVPZFMN+ECa2S86
FUtL/ly2kkTNxAQAu2J9nq3cRi2zAXy74/X1jyg3rkVwOtid9q8WlpNKsHTWnJs4SVZEHviqxf9n
2bHGclgdFOJVmvCz9CNUiNAh9zxx4QOdW4yncWbZIhB81eizae489MlVaMkrgHPf9D54KlByXliE
Zy5y8AV1QwWawlVuXoXRyyRT85xR8WAGJIJ61eTzqzYWtG3OGrVDJUF1Li9B6ezyUBUddAZdWuBq
H7d0oOZ+i2Nu54C6cbyrGGLqHu8SG2w7LEAbcOTX9uvlmGdD6hxslLU1CgyzZR/znCiDBmxVIe0l
/IATKVv4bksRZq9+tdJjYMsa2VGNvytitXXppS58rbMpWIYNRDtLNi3e/x9nLkOd00V5pXdQpWzX
IAab7WSpugJlBWUaOYY1Dr6b2NY3/376ppqJpcqSxWqZLUoLRT6QlihPxepkBdLsx2L4m7P6NMZs
bJ2MIUojTupWG3erb/FbGjb9XnB6B/2YHQBo211D3jf2mD1Dl90gB/mwNM4zm89AalRSZNKy9OlS
Qko2IGGwMhV6A3gA3OQ6lpVK+Obn2tIuOJNQPsSaFtTJwSbAdem0gUysrbrNuPbtwh4lFD/WgQ34
fQcsDDbVVlt4G5wdITgs+rocOp+K/6EsqqhRMEJDoLhfWd8CRUCv0Lt1kdO6vGjODlBn1YgibQbL
mO+5RtLwXmBHyOV3oLZbaMXwYZaehb9T1OzSTIdHI5tYqoaA3CyMxf0/TSuT6q4zbJKN7yD9gJcy
VLgNMgTQQNbey+WBnZ3Dk4izrZ4HSqOoGRETPHrERlmVLMjc854a7/1ypLNTyIXckqZ6ojZ/yktl
jw6g76HNhKtqmr8k+euAzcf/L8hsIaa+MoxJiwidB49QrQAyY7KRGo+Xo5zJj5BOuOsYpm4o8Odn
yx2NOKw8EUSpmxel/pGCzr0c4FyjnwjAq5WpaE1+/BgBfrIqhmmAQ9W2ey6/4ob0HsgryfZIiWlm
qwuXnHPfBn8MIprAJD7dpFzgGGmm+T0ySd4PBUTjmKs7vU7/4utQFbc0bYIycnR9HFWEsnA/KFHv
KEllK50Ozm87AFe/PHnnvs5plGnJnySjwUfKF+QRB0uigS1BICzO/6LeBuuIih2VRF3+1PHpxdZQ
RoHDqx5hscNVTwALXx7GtNfnuYCOlaaSb0hxn957/jgq45CyBJTM/OUamCcbqBdvcwyC4boA8w7R
LP+LPDehASaAq2KCdf04d16somjZMq5MjkBA38VQzjpt3Fwe2rnlZnHsW9x5CTZPBTJHf5SVVe8U
Amq5Ea5ncibejXFRLeyj6ed+msOTQNNSOVkKRZ9WXlaWHLuoqHhe+SvJzbuyKSCJI61ZD8bVGEGM
kZYagueW4OkAZwsdcruKRxkuZWrjXoOowDpm6eZ5JgRvBTDBOrI2Blni49DKutGDwJB6p4H6m1Z3
6LZc/khn5o6UIGMeJ6ngEudNrEAuGgtZMe5JSAJHrnbEr9fAZ7T83lkIKTbG1sdnphrNpcfkuZIf
kS3NoNpsypyEH4dWyGmDZiIrP3jWD+k6uI+2aCqvpWd5t/QSOnd//xBrlizyhoZBWRLr/8DlMAtX
go1vN4JXK3GFnczaXZjYc6e8KVJ6A9VHl5U78MfxDWjBI4qGd1Jnt+vuptPWvgPieBM/DF9yO4W4
+e8vSgRULIX6qa5/anz0YlQJhjj5HaZ3HpSwxCxsvak3ibK/vGbO3CZMAEU4OIBPEylEfByZ7oZC
XkMRAmWCPWjQYUQmitgI9tom8dqFXCWfefB9iDb7dpmoFqLsEq1ec+u8ru/idX9l7PBnwWx8624N
pziqd+L3bt3f+LvwIdwBpfoJUXXXvcgvS0tpaeyzr1oZXtqGIxIMqZKsQyX+2RrhDtVHLKD04t8f
pB9GPru1paZbhVbDyK2sXXF2o1G0LY3FJ9q5ISkSZCaNMj+pejYkhWpSagy4aXe2dyMm6/gu2cRr
72DZ9QaNGFrCaOTbwrpZeBueSz2ncWfDqxJY2vAPp9tPva+29a5zVEfeLSFdlsJM/35yOpQJxhgg
+aYw4Z22a3eNk9zV22Z3eVMshNHnCF4ZI49IJUy8r/fSrt4hpuvgabkQ5ux2OJk1fXYicE81DAq0
vdM63g53PanaZjdo5T6iW4Cot7QreEy8Se/6F2rIu9xG37BAcEFGvRWTVBsnuDf8NLAB214e/7mX
PkxD7pXU6kh385c+8jtNUrh67yTlquJ5CHbyibehGG4snofFF6QrN66Bw87CLpmW5+z0/xB3dvr7
SgaT3NK4ZtRYrVfppumsazF94vU10RxfLw/z7GdWNbqjUxuAs/njatLhMXslvtfO2Ma4WFSI7uIm
C+3ZyfT0CeGfYqUinIPOTNs4l0P/fhd+Gqkm86rSeSto895sYg6ZkqQeekbIFjuIy7r37oBDWe2b
6UPmoy9UWeUO+jgV9a59lzpMUVXte+NXI5ZMQ3doUoyQtDoStibq4rf01KzN5d8oT8v89Dci48o1
lqIL5R4J3MB8U3uZECBnYTrdYXT6NWoZ4crYIUsGJdbGPdGu9sGdvzN38QHairNEI/t00v+OD+B1
YpJxr55fmJDYCvLGLIhvixRhJMe3YwdqrN05+MHj1LheWn/zK9o84qzSNAxooLVGbuLSLGyqkS4y
XL8lSP1SEOXjsuPeBlkc+THHd7+VMu459cIu+nQdmw9jto2KAlaemFWmIwU49YYNFrvBTgb6bSjV
RqYOyQmxSUbeI/hs+0uojenK8GnZnHy22ZWC21MtGw3Ry9jJ62Qd6D8khBouL87FxTG7SlRlrhri
yOIoNqMjvJZ7w/EOUx0XooW85h7ohEsh54frfFpnh2uUYnEEOtV0ENtBcN+h2btx1yg0vvnf1Nfy
prRT27WXaFXzLDWPOtuFpSYotVwz0CjKr3E1OAhV8bNGLVvLsAQSio2Cbc1qiJCFXZji85GBwExA
jgkO83Ghhomc5IrEh+T5DyZ7oz53bx4nADaV14qNJcyrtIk36nuAtMnb0uH4KUP+Z9z/RJdmh7Ah
gfkOpmWk3KLe+F1hun0nhLtmR1tEFrnIGGg474qNtdDz+y9L60/k2blAJyxCDZQZFw/RrnmiQmlP
dFU7XNmB01wt3Z0+nbbzkc6yTsk7QEg0EoJ5dLfiplpV2/aKOqxTXZerbC3uvPVSqfl8DvozxFkO
qql0+3SGSXRVvpHcZpOGxsJ2OZ8G/oSYJaEoUznqdXZLF1lbT1UPpVE86BYqQ5eX6dJQ5ukGZ6g+
rxhKWKAyXiFotdijXQoxyzU4cI7mEDKUAWNXv01WbjQszNanNvB8EcySi14YSYg+Osll29KY0m1r
XIvqqmchFNfga7n6Pbovf3vk/flMs/QieVQ0XYCpaFsgrhI+RUhuXf5Ai+t7lkfw9fLl3GT6+u9h
YicPWKGuXTzoESr+oq68u27v4kGO+sKPhcDTKv58Ev0ztt8XnJPngi/lkd6mBK42kzqcI+0Ekpey
FV+jO2THt0v35oUlP68y4+NmBvGUMOVkk6L1I5r7jjbqwqjOH0N/RjVLF4EnY3s1jUo8aA7K8H22
Q4c32ZYb2Jk2OulvIhaxFRat62rpgrSUleVpyk+m1AwVxKI7hjidCRgv3fq3wc/+CoXgVb+h3s33
XGv75n3pMriwBeXp30/iClWfemJAjkzyYPI4VUIEpuKFE29pZmepJKAtHEkoYTi+/t3KnirPxMv8
Vei/LHzB6Qt9XpeTJoNkGPxvtteNoBRw065Nxz3W1wi+bJFBtAeesjJ85aXH7Cca0n8yy59osx1e
pUh26GVjOilNza17D/l1yxljT7d4yoE3PhbPq8w2EN1eBV+RwttiSyRtUJlfL8Fpzm+QPz9llgko
LCPc5PFTcqRxc7lflW6x7aL7y/N7/jP+E8Wc3Rxaq5DkLGZ6TbPdlYZ3jCP/Kavlr8hkLxEMzyc3
HWE2FVNmBDBnsysrvhAYBUMKnrsNVoPQmDAGcIRNct1uaKRuO/Qdt3+1HU6iziYyrto+oe7PShVu
zfzN5DV0eQ7P7rc/AbTZHFphgNp0yH4b8CsSkdbVYgRxL8f41DP7vTJPgswuWrHZKG3EE48H3kif
PV0jnWKLe9FRNt2VubkcbV5bmAebpU10d0NJ6AiG+6GuvCGh6bh4pGGcG7rry6E+1YvnsWZZMhkG
LOOw8nMQcFZiO3oob92vDa7K6A5FB+2QOd1OURaint1cJ7M5fdKTFAleQ40t/AoduXsaI5x4v/XR
AnNuabVrswxZixjr0aL5faJqG8TY8zu0BDfWpt6gkYpcMRLbvMuXnl7nSxEnY5u2/MnY9E70IXJN
WzrS7vFXpRDR+7eiGl+bPsjUQL7rS2udasZ162JdHzQ3vOKRqapQYcLxozSQrItdmJbIDlsR9pGt
fjQRe1z47kufYJbYzcpEWi/iZz6jF7Lv1zLFV/OutStHO2gUXtPj0syczXUnEzNLP4KXFAYEUdIP
2nlFXq9JeS3qvCYeKQuDmxbtp1PrJNQs58BmVQItZ3AhvpWo3gU/K6l8DE1U8Tqk0ZVhQCPeuDbC
5Aq37qukaG78IHz2PX1pmheS07w+G+o4itVIdJM3AJqGX4v74knYuA6S4+6reh2tqRj+uDz6aR4v
DH5eqm0EZMD9mh2NpKCG+qTyYqi89YsiRbRIRsEX5xTF2F0Oev7o/jPl+ixnxYVc4k7KQNNra4VB
2yE58jZ8xCfAAriW4QDHvSt/RsFoVb+13r7eFk60Nm+Kq2zp60+hLk3ALKXBFunHJP095+1atjGL
ufUddNO30iZ7XHz8L33hWS4bo3RAF59oCE6/ejcKpb8Q4k+x1rbxg/EzcMyFNbUUcJbYfCAdnTrN
tIyAXJs/RunSk3vh/NFnKUxBubFHX4zzJzKhFz7EXbNqzKNlHVVhKU1PB+eljzXLQ34t5l3eEGs4
uNvU6Xff643syKvcXnryLJ0I+iwBAQMYy04hFAZw1q15SA7tu3qXvFrHdjOsNRuK1lP0cnlfnP9Y
1A9ESVYRvJqtxaF0UzPMe9PxEFybLBcGfX85wicyxH9O8D8hZgtQcDNPR4oAn0ZaQLEj3JDlfK7L
yZHL8rTrujU+9AYFoeId/V1/gc37Xw68P/Fn6xFTjkKPpg1gsstDJNdlBOQsM8E45YuGxr1a+Y6K
J3obxncAv9wO977kIHvNHiDjIdGDda0Ga5Tj15PkL/6428sTtPQJZqtZh0SPMjqfQFChnJe7Tl1i
4f2XS9SfKZgtYlV1pb6e7rhT+V+1fVu6mkpxyR5TylW+XXqb/JeV/CfebCXXHf7etcCUp6+9I268
XbPlWRTY1ptywMmXivLSa/p3QeDzPv0TcnakogSJfWrAEOv1ur5G/+sue0E0m1p2dJ8dNfgi2/EG
cRq813mRlcdRW0h751sFMIv+byvNSyRhlEiSZ3KoG+gCKju0jimhq056SO2lq4qsTMO5MNx5fQTz
FfwnahaNUpo7E/9Xn8ZbJRmrQIerXN6ZmI2NV9HPEa9EkQKNr9lRetDKF9F/BAu7qjG2DTZe9iwM
N0VxFzaPmXUfJi+WdxQlFGXTNfzaqKtWcfYed18V3JOK4CXCvSAVDkILffy9ljeoTzhRVq0s617G
uUG6qYIHM7qNy5u43+nhQxE6VcNFPUaDfiUY1yYC+ZhgB/LWimxBWkt3yFSIBvLAyPU+SkK0MlJa
Ke5RCnFLDneBjP3N6/+S9l07kuPKtl8kQN68yqYys7K86XoRukxLorw3X3+XavbZpWLqJE/PBQYz
GPRgVpIKBiOCEWtNxhMn7+LfnWBFox9DJmzaNdFeDKCKXfQ2x1kEUjDgim8gbVq9D+mxgtINhK4g
SqBkVyMmvVDhRucHZKd48Jn3sh/UH2H71kofJTyOLu8TMPxrxtuoexxa8wfypEN4aLa5+QgtN672
whHisa0dhUdJ3ElgdAe/bvA5JDcq15gCUka928m6p8TXnf5H5xuXhIPZcQUYMTtPGuDVBjz5Puoa
evNB/AQta0tsdatp/bDaVYXfx7MVovjUXaXqHZpG6nBXJHt9srP2EOrHJrybel8AO5qIl2rpXhah
IgKhyX56qaKnwniUi32sn5KPNIT5dX/E2QNVkVlDMBj6BZALIAmUDkZfjWQnVvYiSFvb4raZbtN2
JxBwr3mztOfbA/4rcDuP+VMbW4HhJjI60Z+i/ADxvlx9BXefNbcnIkAoEyI5AuiC+X0IIbLmVw1t
E659G3pIMOEq8eLW4XSHTJlZq3hHkn4nhV3NHSjUKwtio+CTGUC5nWqPbfLKBa4G4ay7KgR3rZ0F
10L3KEwdGM41CMJBClVwuehBASVhRY5l6I7FG5fHSM3+DLDPCDpjSc4K0ZY74dLxoqJFIZv0cBLh
wIhhzu+DEx5Kl0AQwIR4H8QCdRO0kzaH1Mm+fBds5yDfPoS6jjUDKnGcimNNePTNayF0JTLh0CSQ
ENRKldH4+r8UDb7RqJsZwoRRO05YZeP0Nu+Aa3Yv3kAj3Ul3yTUzEN18A1/5R+oeRtd33YeLhyZ+
uFtqZomneNHuX9aOV0DUhQo27JCXamyiUTaWDpUXdIWBEz9gGcl2HP+9fdStGg2jQQroCuBWHRxM
AcNCEi/0Cz9HzYVFJ8iySOpKjcYceg1LFCVBtawfTl31ktS/LlvfGWUhFaqJ1CUadBLIlUuALB1k
yydSjrkbXYsQDMdD4VITz2+jzs73EFQ2L2Mvm3XhxElUlYyD6FgydgOq0sEIyRxJ2nE9ucYQlyNG
5IGXchZPCSsokqiSWQetjmSOsNilE7G667ylBwoiKSYyF/Q+Kv7lBbJOm0T5FCMo/pOITfvaL93A
n73eCUzRjJyQWebZjA/QYok2UhGdsnS3uRjHCddp2E4kMA6PoX6Brw6gXshMBWohFpFBBqaKc2ah
nY4Rz25a6gqaOn51E44z+N91F632ygHTY5GtydEXw6HkMvZ0E0sXQW0E93FOkdCpQTNDhRqPr9eD
UwjY1gKKKma5gxDzTdz6qlujpa38217+r3OygqUcZ9EpDen0JaWQKwdCaK/5JLzKecCovm/H0Suc
ZfmrWh2klQUiKzDRpcmT+NCnwnCRccfft0gIU4c/GD4rtNw8hytI6usVPenrbgSkqL3Mk4gerntD
uDLmO7QvMGoy290BKyzKgSojaVMiASvy22Nxl9toq7zCAEZszRYE5p7FZ4nh4Vj2QnnRTuqKsROB
iB4vX4SmGlQgpBZKQSprrHU7IVktjvKlapaEnbSUuRDAWuTGcLur6grL+wVdus8IBLCdPR3l45jY
5T5ymgN/d/lsbKaV3/h0ZS8rKihLQ/7MnfocHOl/yp61xMUUzlz2CoFyoCgVkxq6UrhnRcFKoTg0
1S9K9qaT35dXsu2pV0CU5yy7TJiCAUDLRTvbmYP3NtQoNS93EBIfWLkka+eoIIzLoxBjhYBTmhcN
4ndCykrIN73zakGU/6ggq5FKMxASHklYVTnQBXPC6NiPz8rgp3Np8zxjE1mQlCsxar5CLrJEtL7i
Sod2p6DcWHuaz/hWjBNG1+byYawTUcbSUn96EhsTVH3ETcB3wbv8g/oMlZanxGU9SC3H9pIlUo5E
xJxLqihY3JwO1yjY7fI693sR/DIpGd1SE+8g98C45rYdpSLLCgZpwdBCWf+c6xWY2hD9TUrgNqUn
8O9BCYlaKMljIpQRHW0X0cCn9j9o1BGoqkku9R5ojVOipgGtQH88qrgN4sfZS47ILu3MrW6K69Bl
OZLtAtoKmzoPYjxOcjDM/9xC9U12N/uxMz6rN/mu/YNZEain7Go3czk7fuZ8Vkq0fRq/V06dlRzC
IuIkYeUEDKUhlHmrT4bJblvPNwJ1NCQoV+DALwj+5PUuZs1Gd3AgCH7dQ3U2MiE3Afkpv/PVA79j
ma7IsiPqwk21gUBUAeiKyVtNbOU+Dw3XGww0LO3/mSWd0ifiqjet2dnQ3VP2sjugdi+6+lu3w+w0
q4y1WNL5WfreDeos8VAKMxIZvwc1NBfCR057GG8bu/HFXeAwy+usr0tdyIqGYdJ2/tp7dR9ZxjOo
ixG8pSf0b7j5Y+Cw3g7+l8tEx4Ax+gzOKa9isUl1OUR42jhLb5h2SK+XmacMCX2To+WGRdSxvcL/
4tF0Vx2ZdX3sEaJWQbgvu2KHkcb7yxa87XO/IShXBBmqWJzIsiS5sSZopw3NbdQkjGCbhUK5oDmC
6hg3LylFjaJqL93Xi8xLDD3ny6vZDCvAJ/FFK6tgFPxn0Ktqeady4AByodhUvpKaDzAdUZOTCNE3
ZBJ9yLL4rYXJkD9YaBjBKUHPG7dTUcCzBkg9zQxcBalwMg7EzqzKLvw53aUgQvY+Pv5+kStM2ipU
dSYGUYDZQsOlgzqARDQbXtYadWJfhtpyb2soyjrkHLq14WzgXRvED4h3kfmleBQxsybw4i6+her9
ryhlteaLW59xDUuZC8mhcS0uK9SUOLKrScRWyqQR/AhicThmcceRHT8ree5jtGN8VLgKXVNNmzQP
nVDIB5Cwhp1p8FH8PkLQ7C4WVe59GKXqseXKEfp0UFuF+sxYgiOA58LplQx4swfxMcTp+kSGgPiY
oaNvIMGzLsrty+VN3bIZHj1WX/ZyzsxWBaMY6ksEl2XPLf/OoQkzGn5dxthuZF2BUFeDKhVECiuc
uMYJT/IeOpfPmLgOnaVFkJzKE3Qf01d2i8hXP/jZFbDCpa4AMJDK4C4BLvHBIo3HonqX+ZB09FgZ
4GZQugKijnrXVZIchwBKUMeP432eOwrmXeWd/GvkX+Wa2e6whCqXVrb8oFVCXetNDAJ2fLYljMo/
ovelc692umP1Ud+yn8I3D8HKTOiq1gTlzhq69Qtee4w+ht/KC+bl65vmdTqlD/qfxCmuMLHpQUWV
zJCINeMbBY+AH+XtcA2pU4Yn2K4nfO83XfIa0K8jKuTLoOpjcyrd8SChgxjSnHbmG3v5yB/QDXrZ
ir/6WC/sOV33UsbEECDZ9lWjeZJ27YPspK0VHpaJj3a/jDfPeBTE+5Qd8VZ7hwmoN/XEM2rdjPNK
M1kRORaLOcCH6CI85cjVwINHMUUzsyGzuoq/GmgvLXiJCFZG1rZDPg0cjGywBHc4lX7tJ4fyJrmN
rwqve/xiv8ETgmj3T82NzkNP2RIP7EfC7Zxh9bWXPVn9jilEownII5e4HaPWv+dr1cvueoRymDrT
ZVxwnUvuEgj7dCgF2v+H+fLFxV/aCMp/aUpHiDDgB8je5ECsPb/nnCWMhbQ6NJZ33APD0pab7BIe
5bcMVHZADoWNR/ma+PrrWEDJKHFq0cxmc3qtPKiLVrgiviiW0MKBR64O6pi43pknbev2Wx98yrNx
KV+pkfrlaKLMGu38V3s/7hZGoMkG7eRN8tDfsf3NYlmXNoBybzEfJiVUHdFKIPFXYFCHsu3MGDzf
LtoZC5GNDko44WygNQmaXsjxUZdijObWD52Xec3L6AggtEzQjcmqSP4vdvyNSJ0nkZTNqAcIbwly
Xv1K92TkveNbvev30Fi3vhLQwzJFxdms5pHNJn0QLIE2QJc0HuREP88QETlCehmrjY7B7Wx3dy0U
Wh91ZISDne7y2/x3fSJObsXPl215y34E8CRAMAhTm+BX+4krdG088xWC4DSIEda06ihAitwgxkMr
ISuNtYjfXUbcvPUh0SGB4QnB8Bk1aqXmainI8nJ6Wj+/jj3tVkUL3GCynrI2TWiNRH3QGXQI+GMg
QVvsSXDjQ/gaep27nI3Rq73IYSa1W/c+dJAwha1pIBmk3X8ixwk/LSWMwaqPigtSN2hznyRk0fIu
l83gjmW0W5HNGpBa4ognSI4PAPg9xb88dbICqK0Dv4ahXPygjgYEoACT6JhUaYn0oJUi48SzMCgv
3nekgpQDMDIowuvam8Ju8l4cM+23QPYkaQqoC1VNohw3NNylGqqheDJ6JYanSdbSpZjt4z0m83dQ
aFcPyp/oID5rPuvZcWtxEJT6EjAxILJJIY/DEENDlkNy1Abv/FBcz0X/yjhYW8an8Dqv8aB/groj
9ZGaIWyCQATGUlGR/wwecSO8y5mCF7zXt9Mu5hkh1+Y7LmjvpIWia0P+pyzbMVB1YoANYXCEGZsJ
mUeb4633Edy4oinuOhkcjSXoK0IW+GZBCzyvsgTeJh38PNRyBz5QO0yHQDE+gnBrXs8VtOyTKkHa
WXLjQeZzzLqi4Q6tIq3gleJMrKEstPtgUvNl+rYsbUGNxhcQDRAnnELOgiBLuct7sd0l0Hz3+WwE
pxWIMA13MGLenuQYjZlaDSWlqAqgDUeMU5lKkYNsUWF0E25dRtBOgGwU6Hl4XvkKsVdBlZhVDZHL
2kBET26gNgw9Xq8+pjfIqpvX8bk8cFddZgkcrkM0qXust4klbqBOyg946jCGvNpkjVAZqFJGmpUX
PGeW3NC4uZJoB6Ev5lNbdaqFvo6YVSbZuJJ+QFNHpeQ1fEoR0MGV9pLdGW78GtnaabyNTpMd/5J3
5ad6EvzLh2dzvRouIxgTSGhpxx0nqjAo9Wi4WTM9SY3mNlnhpUkK001xD4ZRflLKhsXdupgovctg
ml5088D/ckZsqoSqxA08CVxZm0a77ckvnRQvfTCyal1bQCghgD4brK2gqaT2VKhatSu7OEBaAvZP
nkdT1FTk0KAuG4ZP2EKCfBZudx2CUWC0+RlQKEar9m0uBy7RdkLyEMBQOFYEsRHvgyxHXMjqFRHU
plSwFKdQB8sUPIdAEd3B7Ig3HloE3A2GbkNXuLlsGcvW0N9oYQDDoBjEJRCJ/lxQJ+p52ucBwCrR
aZY3zhhgVbEP+httfLkMtpU5g7sFOlsSxFJBV0x9qEmFmDSY4zm3bZzshGGdawK6GCv0imMO5bPf
C8tnt2PJa219tDXqcjpWzkZQtDIRVDTI1V2tukUlowszynqTE8fKubzCjYvwxwKpgFMrZ9AKllig
hkf/UEel7eMywJb7gNKsBlJWvJgJdCSN5KwZxQprkarKjLrPuXnjq8SKyNtlnK04FgCwcQ103Es4
+3PTkrYX86xIOXeo5OAlASunH45CuwuSvvnVFRkafAo0pfaFgqkTtRu9QMxV7/KP2Aj/FPgPZAxo
qxdgNT9/QwseMHBLlBy6KO6z5q6SDpH4R2iuapQ49SB1Wc3HLLzl664MpS3yrK1E4KWZ9l7IKDMk
wrs4ZU88HhxGbvZiBTp9isBY5lZ6BI0gMJAjbsOlSB/CvNCDLM0J9hpxtVGYyYFcZ586lDBLU7kV
rP4UvoPH+FNgZ0hb/daqAqJYeBpNPc9X4nxqlHasOdzEvDU5UJu/zneFD8aSA6t3a+Nw/ICit3cG
k7daAUqqH7QOBbyRFTWxECj3jE8kZQYE4dxe00w+uRuEx7+2yB9LoAOHCuF1n2MJdZOgk5aviTvE
4cmQjA8ycHsh1SdrhNJ4xw2sCuCGF/sBTfnOrE0GIsrLh8rQ7ILphk73RTFgXHBb1fIfMJSzrEW9
DLio5dzij+5Jdp2bJQywcxdObXCOOQGxmgeyDyzmuOiGa/uBTHkcpYZycKnj40E00ymSjyEYvaLI
rFKuGIvcRAKHk4Kwmj+X9piMIZ6NcPmK0MCVwrdYk606egl6lkjE8k2o23VR9P0v0HLVrxxKFXep
2iwWnzUyatJc2rjJ1Lc3BaeqdpkkwlVfjyEjuN40lBUo5TWrqo/7uMI+ZsFzyHtCJZkNcxx7ewuR
aKKoI4PQmvpY3VyWkpEPnJsbqL9yUnk1Q5GiDkrUn9WiYUTNm+caO/kfNI1qaw24mh/aAPtYzFCo
C+fEltA66Fw+24wlaVQolEKYuOKGxfKVxtG62a4MTD4EijVOrPxj2y6+10PZBSbEckGB1rNbooc1
DC0Vs2pzjaKuiqY9tP9fXti2QXyjUQbRQ8pO7ZsOUZfu9+NHi7n5JmaxQrE+EeXcpZGr+kwEiID8
wmm6MbBluCcGMTNrKcufrw6UoqtTZQRASXiMDnYNlEKOdc2yhMXHnR1b5EnITGXcjXTcMbW1qiXL
5xHK2yDagRvvlHI34hybRiZZICpifKBNy1vhUXtHWgIZlwp4BeRSjTQ3teAFOs5mU7IGwreQVESP
INJDXoY6ys/9k+JSmpH9w/Aq6GBlkLrdzf3c3ARZlJ0UaehvL5vellWs8ajbpJTLPJelBld+fNcL
vxX0kl0G2FwQ+M0xnCVjVXSZRBG6KAn5ESFiMju8WEO6uN31DW+q4+xehtqyPWRj/4VafsrK9tpe
zjXRAFRa807U3STG7JbQn76MsrljKxTqCyliWkQgl+Fcva+tGVNXDav4wloH9U0ga4kCOAFCMGX7
pOv3Sh5ZtTT8/Vuhut4u6obgwiDsoJoCxYr8WkalKakeVOn3v9ksEM5DTRDJEE2YqXEDV+QF1D+m
ov1VBrVVhw2LUGXzg6BCZUDqA1tD33TTEPGTzmEdYlx4YZUftK64u7yMTSP+hqCvN5IFsdrUE/yN
jGaOAvKymj4duLxwM3lk1FE3l4P3EPD0o1zL075NMpooGCSZc/mOHLlx2BVNz1jOpoGBpRWJNeR/
QdX586A0it5KQqkCYqrdiIg39Zx85hnHmh/YSNdUdYVD3aIxxqBaaVSA074rReJFsicGbt5z5jgE
Vqy9cPHk/YsvtYKkrlKtjQMUUQAp5p7RpAj+Y2sAcQvBPy8jbQ26YHXGohqlg+/wK2lcuZuQU2MS
yTouhTG02zT1CCfK11WlfzZomzHLrq3NTkkfaxBRmV3CzSYp+ruOKJJz+ZdsWudi+Aoqh5pwlp2i
cTWCAjb8hVA5CTRvudQwQzRcEZkFtWmcKyjqi0KuKqlqGVB8edNVr2n+dnkpW9nuUs1HHImexaXE
9tM0OyHrmrqPQq8m8vwnEpXY5OUE3Wq6FO6kKsFcZlMYuyFqwiuiaSC+q6T+Vglzg3Vx0SEgaAIg
gvrNt0t54UIwqlZrOfRVi5+iUN9KSOUCycm42q709m8ZJL/QUGmXJRlu7EwJwkgIV/eKDAJpJR6g
aBKBXkuuEUULRzJUpcm34n1GMMY6gdXcIIMzFbM/j0lhBgS9LEk3+Ze/BP2llx8EJRwVCigqyo90
tyDKdUUcqfrockZipuOTTlj6GlsbjKAA7QMQ1QINKnWRxhNJO17DBkdpZhUQ6B753FOEYpk08rLu
L2+7f9aDRjacD4zT0cLAbVgV3TyAPjkixyreddmvTHq8vGV0VPoFISmYQ+N5YNAXkVLIAhRZk8md
0BCCZ5/iIVPyvRaEtlYpTg16oSqbe/My6NlLDYVK301FjHHGsk0n1KZ6u/SDfXfL8ea8mwZz9ng3
dzCzrB/A0t+i9Qg/xb6MT/t4Gp46sJClDzWtwqJbYcZrVc35jdDXpiEqvzmJOwlx9ktR5uPcQIj9
3yCjRw9RMl5N6EeFako7pccIszuOuZUNWm72MZhf0/5klOWVOgg+NxSePKsya8uXS2Sdfvyz5m9k
yjUQbSZzlhWTq94KLkg30SAiOKK/NEtIC8csH9gCU2x127q+QalwTY6nBGoAWG7k6970tAiMyYMp
Smb4+L6IgmJoNTFBo/gAInLGN6YvGGq9MpXdF0h+NK7MYdigTalK5bWMJFdNRLccWRTim1CyAp7X
5Zn6rKLcJGoc1TrMKaxPSVhYGdgFy7s6ZmV0m85nhbO4v9XlPRU9X0jjclYD+V3Py4ceg9NBa+wD
MtwpGQ7PZWM9ixa+9nAFuMRkK0ChTYeWyDimi1zcQsyUgCnES/zZkXdda3Ifl/GW339mostbIrji
vwSmfsIFmtzE9XI4NBGOdbyOOlaJZPPgrxDEnwgYBYUOl4odhGPtTEgCxCaaeG8idXCMIPBkJQRx
wiRmZlmzHnG2P9734qggT+JCkoMdaXJlHcXO2PCLFlRCFYZ+w6coY9V1z9oM/vl033CUrXSpUaPF
DZ9OuZ+sFoPMvQXOZau8Vt4KK3wMjw0oxUK3u8EBBL307vKX3D4R3+iU4UyxMUApFOhok77KovQR
4nV2P+FFHhoFfxlJ0itdfsvKSNugzeoyxMbGvOSSogFhEMie0VDRNPeXV3VWxqahqNt/7ua+mrTl
2tr3HWhdrGyX2nFl1tBzM+cJbCRm59ce5Nl5k9UNs2zZpcNB+e9OigQeEmIw3eppbBILOpUga/nb
R++vFaKVwNB1CCydiSvVQ9vIuJomd55uKvmQgW9GZYUc227lG+TrlXD1xQIl1VRlcSvEj3dNBcLi
f7RHWg2zXBjz+Vdbt8KjrvtZj9KiWfwKPzwKcmqN3dvIjQxnuWnyKxDKtWhSF3VJjZ1LZRAVQKUs
nz4azEvxNaNayQKiHIkiztrQigCK0/Iwcsqhhh5eqwTHImUNZG065NWaKCeCis4c6hM2jmTof59m
7rmpg38Ts68wKFdRKBOGlXksZ0SwXiEBVJnPCpuudwVBeQijbwNdXY4OONzMJL/P2sFSq8+F1bAp
Csbn2XYSEDyRUDqUkSFQToIYxoyUE9Zdgbkl3OV28bS0zCVI+EwCliurvBtHWDlLK/GsdfOfs/sN
THmIrO8qYx4AHPnqHjV/bbfMJqKvGpSlfnvSRgtRtfJx2Sdum8g3KB3hSUrUGov3Tcb2uhVGXxxz
1oMXA4NmOh5DddL45epUtZchIpbWs1pCt8/Uf1dBF5dKksZTVQAhjRsr7XwlEszKeBTl3/9fu6VT
TmIOpXjWeHwigedsNeEdvZztyxBbIY6CDj8FJSMeY3OU+eVJGAyFvJynRnRH4YGAlLd8hE6tGZLU
CmfJHrqOUQnY+kBoNUDjHVTx1DN5tZhknBANyC2iEI9b/Xs+s97qtm6/NQJ1hCslI5LAYVVKBO51
9VQqvVmnLELJ7b37Xge1d2HxP+v4R3Qvt5UX47r53dxpb1C4/UyO9ZOWmgEy/3vuhsVZtLmJ6AyF
EpEAgu0zGxR5IstJPeHRAZqQZVSARFn8ddk4trYR9WZ0ZmBCYGmB+RkrccmkZ2TJIEpyDNJDGMbO
JDFVn7ayvjUK9bGIjkRzWGoKXPBbiG5yXrMH8SD1/sifJMgIRuN1KePpH4oqM5/abQ2Fk/mTT05x
0VvoRrUM5mvlZsVh/ZuoT0tInMipTCY3UNRjodUHkfsdow+BDzKzAQNcDvo1TeEstQAvWoK5hfmO
NK0pxeDi2xfSHzFRTF0xvEAp/cvf5Kx/bfHb659G+W2jztRoiLFdvat6ZQ+yqtlMPjVHvYfHc7P3
BMMTPKuQtWVtGiQRUYGFl4Bo309LwPx1W9UTQJsGVGmY1gzJ374QL+taQdBhniQ2Qi6iDuqGyi+j
4aw+fhEmlmM4Y0CgUajgTpM7XkxyuFTtHiR/kM9RnsPbPLCXQczg2tiTnf4cXle7Fn2OudewXMZW
WWW9SMqjK5BMmQ0Ri4xAAYQXXTd+VBwQYYM9TTyknzOjs3LrAK/hqOCvgZoAJxLACfJRC+RdFc04
R7V72SS3/ODSoYfXTzh042tOfxWgF1ppRMLXl0M8zhk7EAzG4jFA5EROSanDXt4vAy6nj05uNFRU
IayKPuKzx50uHpvKCPERS11rLaGtFauSiPw2lmF6PTdy5+k9L1uXQc+6Eb9MB7eVIGoQNTh7DNH5
GglVB1Q8wjvjNJpCDSWi6mXSBbMQQ5CvN+DgqkE6zviKG/troOIq4CELVaOzCSKp6v5zR4Ma5SpM
yN7oA7AxXsfyR89rVhSQP2nAMQKDDdNZg9LzrrNe8XEY4goVkqGzVWnkncEQQLvZMx93zl5EsLM/
sKhDKdRxGxUzsLrwpTA4B4TqMTg3Hzr1sUFuPIGfklfEfSBrTp/wLIe6cf8gEkGnBSr0vHE25RC2
vJqJCcKRWFZFR6+7Q9EMphYRE48RoXRNOpC/NvEuUG614XrWYn8KXgf5TRl5t2hC8BF+9lHLGNXZ
3H6YNtok0FEg06/KfCzOdT81cBTx3dT8zkXhMLc6A2QrtTb4FQrljuambSJtBoqMh0urxFyHHdjG
7w40zlVlY3rLYZyhjXvkByDlkGZJB5VVD0Bovr7PtmTHr4mX7zoM0EpObBvYc+8ypMTayeUnrbxT
nZap2ksVnIX6ocwcSFSn1kE5xIkDVHfxUKuDDLVrK1yauAL4t64GYT4SS76NLAkd2jomFMr+l8Dv
qrn3eh3igN0+yUFvX45mz0OyKQrMyLjXQMEn5Kc6f2nbRzz9JeA7rS0huhuywYxAw3t5XaxlLX++
WhZoH7Jcz1rspAzaoBwfrCAnnWegbAVCPz4YFZz1YUeEoAdMlxvXs6Ka/ax4BTrm2yE8JtpJq0JH
iBJfUF7CKLwV5NcCBMWq9rtLZcj5vsTqhBzPuB/Hf/E2gl9maAr+pkoCnbnwaaO3QzmgTJODAIBv
TK0pdkkJzeTqagg1E0NIJhrLGRa86SxWqFT0FWiNDgKOL9RDOCiuyiUvfAMKOPQDhjNICkOmyMBy
JqjbbhmLEDCki4lHvCL+/NITX6q48cbFgKEbWQt+GF/psXpVFoUtkuBEStB6ohBWVAcjNJ4LHsV+
VpVic9mr30CZQV7xXUJELJubwfhc8maVTns5RIGk5gY3Lw1TLvm90BJzaE+gcjZ78Rm0HpC+uknD
wFNy3heICk7rTn+8fA62rmVsD4hfRQx0GGeNcrzctmWu4Hwb6NPV8vp3JU3gsAuOeVf7Y7REJO/y
5KeDtLuMvBGFoFUeL6F4RVb1s7avqGukTDc0VAF6ZSdy94NhWEZ0q4W1qeuMEGv5xrQNrLGo/dd6
EPMtItZuq12ncmc142eisEQDWSBU0iPUGLPoMoAk/JUszKZs7HWM1F7eta0bQBAxc6doaJY6yymT
vEKvXDFNro66U/GI6RIGwNZbhrFGoPaqmXvRAPXscqnNdmSJexin1XkF1AMhrmf3mOfT38DU0FYo
q7FKQ1v1vB/o1CbmtYF5sw7rk297e7nhjBeQu3nBDX+d+RBvNyUZlLSs58tNW1ztKuWWimBMg67G
mqEGbsU4ePz8UoN/M+Dv51plGP5W6fDHGqlsUOzzNNdnoIHkyIYAarRTclPWHbyOx2AHRDSuXUnT
vni+bDosXDpFnAUjqMvFdmSvP6Jf8JqPdoEdQ8YdnHmd2ZYgrmO9BmzaK6ad8FiLhjVM1P/0vr0a
NVlfR7ObiaMVaRC7GFhtOFvxvcjrgiChkiMJdFMF149Q0VGz2U3Bqc4PnSWVArYz9zsVTBv87BjD
taiFzuXd3DrtyA3xdoKkTYaj+rkwTslSOe7h0qO5MfHAYgacbCWIhS7DnLG0LcH9GocyTU2C1hHf
AEcCsW/rSzvM2l31++Iou61Hrlhjplvfaw1H2WYtDHrelf0EISDQskx+F8sMX7z4D9oXfyOgEebn
xqE5IIJ6JxDUzCMgkh9LtCvMgdPJNWvvWFBUYgSHP8XREuMI79lJRok+fpXxGGGj0rSPPwa/v5pM
7VfAmjDdzAvWS6TygrqNCSbdO1w34JtZVEbmA5SOzd5ZqKP0v29bMnAXILoRUcw8Y3SoiNTx0MlC
bck46eEfqX4P01uGEW5u5ApjsZpVtNzErWQIDTC0+6Sy0ESPDFr9zO+DG83RvBrj/ByEOnlcCKwe
gk17XCEvx3CFjPi4nppoxqNYTaB7KIxuIlQ8wyQ3PeN6D5f1r1CkFCwVSgiPPAumWpvQX7iOHe5u
uuHv06fsYbif3iRGVWLzptPQxCIrC9XIWXNSkNRkajp+afcQXLRGaLpp1F6tXtXPPVhiBav4SCN/
LH+DNIBxMLauO50HxZ+K2jSPoeufy52HWMOMmIDlJugDk2I7iogTKWhbLMRbtf1z2Xq2/PMajTKe
WKjDAGIieKITH7TAH5JjljXHRukto4zMWalMxGaMQ7FlsGtM2my6MIj1HJha45PZrzC0gOkIYXq5
vLSvxlnamaGci0qaIoEDj757DLwg1EUko+rKG7NZTRO2sHClqbCCDArf9WTNkKEpuG6vjuNVNWtQ
LYCcUjBgmmKwcqO2SVsaNp7DrjBQvosIiP+KCB1UYsoYKdsqfBuQ5MGwHIZHwP5CXViTKI6TWOiI
OhLDCtEDnOImLsAYUBS4nUfF5kYtAvnaAPGG8q02Tlq66NFIBf613Ws1i7Fls2ylS+gbBXuSilNA
WSHaSPp2kILl6Vb3BDt1y+fgqHiyy7OJQLbcCJpVUe1cduDsuaebBB1P1ghDwDKLsUdwPo4Ry4ks
F9dPW8D0gqToqIVhJBFhwc9T1WlCnRVQUoDNVaacGxbet8wJ9LWq0Hi88IdLc4urHw3u/bIRntv6
D1y61Nj3o65wOtaWj2hoNJ41Ebn00FolHzJO1YbPWlgG4LQ0A3+J9KhOl4+FNspYYvEHRGozWpyy
V+hRhN7gYtAO8//iu+yCq8QNWS5rIw76Cb3swspFG41K+niBXpS7kjsIb5vQBfIFaPdJn7HNIko6
d1o/4ajTEitcKKKVanZrBJVppZpDAjMtoZlGBlAPdDZfiDs97bzL33LjJvqJS4V7Y4WBC0nOl2Uu
UiqNlUS7NjIDu7LhzP6AoQ7vd+Lf0nygRvpFBiWAewjejJ4oIdnMz3EAP0C43m7S91E5ZBkLZNt6
EKD8Dwp1EWCmdMyltpzdaa+Ix9rP3cyD9MefajARBypgMOO8wpV7lyVXveH7fq6Pvg7iLiNqDORU
smrRRMHypDxzluYEOJ3Y3WvBae45m5lxLYHemUtYrZgyWo0EPKCBq1/VfuY0n0LpaKfB5UDu1ZR7
Zn140xWs8CirVcoIdMHLd1xiCuiA5YqjPi1F6dbU79UaNVqLYN7y/5C4b56XFTJlt5hyETi81s6u
ADUufno0ekzVcLc8OI2M4JRwv0bwPDHOyvL/vLS7lMPtIREl9SIwx3c9srjhUCsooDnVXfXa78Ij
mXeiiNfn3ZzsZBcqVTbrPfKM4JI6N3SvDMYuhqLKq2W/Ay9zQOT5K+dRyzPNdjcfUMMWdunbQvU4
W7MDv6h6Q2MVzyNnhizehG0bR4UTlSFU086aCRsxRHEdJFNIOpJT+/84u64dyXEt+UUCRFKUeZVL
U1lZ3vWL0NVdLUdJlDdfv6Fe3L1ZKqG0M8A1AzSmT5IiD4+JE/GYQhtC4w6BzKE7k+InHjDEVu70
xtZnmLOoL5/hv4aXZYXaSiNm9n8NY7zgN7/q9ulJ2Y0g59ss1KwU1HGTL4wtUrpaFnpHdey4ATjD
a/+cv/F9GzrFTnrUstPrEovVY7u8lcfqY9xbvzfO3ByUfLfYRWoXWDlVaAv7/8sIbMRQZede9FOD
vg5m5sXHv3qILha8iJJMTUpTjxu4LtH59dOY3JrcE/1JrxQ3uMpS4m6scPUmXxhceGlM6GadAXX2
vz4EtPAv2R6a3Plt5gUHtjOZo8b2zCIhnbGxg/MWS/wXJpW/d+rC/sJXZ0oh+o7Mx8mCHI3T/Sr/
jJ7uCH94p78BJBW9O/1RXf1q+3TNS/vu4y7cNYjyBS0ZTEvlaUhfjHCjD7C1tQv3XOXlWMYcf/9g
/VTjPgbmqHAxgWL2V+N0ytMOCAPt8fvvOf+dX9aEMpWB/MRihC/OD+/7ogiTHoFMKBM3rvvbauiv
4755TQPjN1G3cCgrxQ8dWAagXNBrwYDecmhLi2Y6mgoHFk3R35kXHhvAtaN76s60pFv14rUvhikQ
lLnR3EH7ebGjI/rOSR6rIPZDmzE0c2dsFef7DVyNPCl4vg2w+jD1C96uArVeSDFi72M+CyS5P+N0
sJPsddR+JuW5aAzXmn6aJzRA0d7cotta+3pIJTDm/7favxx27GoOFsUJX4/LO6rZTX6Mhz3442O+
0cteixwuDS38GqvSyawqGOqHzCYZssPhLQiB/jPfNrZz7bm4tLQ4kKXFJs4MjPa3jYCAaXLIzB6S
qD/U4I5CMoZEQK6Z/Z6TYxHmGwCitQt4aXvh24oojWgGBRdgUFS3j34HtRsHP7mp2FWIrpM9mltT
RKsHFFOioBWAYba8fobeB7kR4fDozbg3CPJ+ubGm2R8uLzi9sLBYk1bXBRNRi8hL3JCIuLl+FhF1
v/9qW8tYOOU2jLqys3Cpo+bIURCLtxByq6tAIxKldGwViH6xyov0jpVGUegCX2YwdHA49rsm7lxT
//H9MtZOOQPVDSQuNERIyxS9iePATGMT14lNO+Dx7rO8fiZG+rS1X2vLQTsCvMUGaAfo0i+1cVWQ
1iLYLw5wEQRMrVPTPX6/mLXw99LGIuTOGmPscY+wGKtwmkruJo3v836y29jyaJx7aloevje5Gn5d
2lx8piZVIi472CQPIrb5rxCzOB/xsbmS3uSooE4HskrxJi/8O0m61Uz6fldRyfl8SIDf0lNWYVfN
/sai+1mOL/71/QrXTcwCKKiof6XZtGQ4Zo1FEW5xSBAlvH4TUfFzalJ9I2xeKR3ir4e0y38sLe5t
rKsTqyxt8oMi+zEO5bVZmqBHZ+mVCND4rF6k1h1kFjyLtjtprj49Ze+oyNwgBD7Rur5pBv1jIsYL
R1fPZhX6lWO4cevXNgNCW+rMHYgZC23xtUuuNaqG0oBfZBZUr1Gsnd7MNt16YNecC+p/FoMJFOiW
tMBxUlY9I6h5iEOeQZWd9SBMsGc1hrkaWEGRF4PJ/hayafVdvzS7iPYaS6bCmP6WWsy7WQ2e7FMQ
mjdetJ+e4s1QZW0zOahNAdNF4f1Lw7DuNRmwCScrHZ46NXUL6F9M0+v3x3fNwV0aWfgESQTp8nQ+
vplyOxoo7c8IwKCaUAvo2cZd2TK2OB4gRgB5RYXjoSfTsSmtP6ExRLbk1V3XZLt/vjDE38CKzOzY
xpI0U8T4+Sif4+pDGcu8B5Ld0dKnhm/BH9bO4qWdRRyk9uBJGxUdKYBIHFqA3O35+4WsHjsTZei5
ZY11LN+gnmEc1erxBhkP1Ql4utqJXNNt3RAHH17z35UyUd8DAzVq0rC5jJF5GQUcFOxAvJvHGuK+
7P8lNr2+sAs7i7M3tUncUg125grt5NZOCyAk5D1Nmzg0ssHcIDd86ApWBfYuTC5OoDqo02CCNwWS
cf9bLW35Weuvs8HOdqU7eNRlEpGXrU+u/Mjptg9Zu9QXP2BZAEIJSp+KET+geZ05zQmEw/seQjKN
jUjPUxWnv9km8f8ipjOnyJdWF0WQHkDyCUJWKKTqLiN2IexI2tVNW9rTi7ixvMYjTv84nyUImngC
BOej20iHCqd5hjzEZn117dKAYYGC0QJ8UV8YiDtokQkjrVW/lB81gL8KqDq+vzUrFghou2a+FxPR
4XJcR+EkrEpGVF8JT0V8xgj+hoEVXwb0CIAq6IaC/mMZf8Yp+nRWz1S/iRUXrSkvyUO3KFPbSrYK
Zqtr+a+ppeJZwa0pMQRMJaofptZ1lmcbveX52C9Sgr8ktAzkKUDELLGdIACKCtInBJAArdvnE2lf
cyiJ7drBeC+CMPLLIfqQwmi9IdemrSbRnMAtrAOHAIYadJcN8wvQf2xQ5SBgoUcBAC1l6k1XqUNv
8mcCgZL2Ib/eqpCtVRxmkTwdvXQcwC+VzyE3zJRn8Qy36L2IQRY3OGgouWJao/+9rbG6cueRyHFN
B+kiTiRfOJ2pq5DuBeieCyNuHd48N2F8r8dwcd+f+bVeEKY0LCwIn5EgLfoc7iaEGG0WyRntnQ/C
+wFKgb/S7Fbk1EYGjRDgWTcVZFcqDnTOwkA0pGOk6K+owUUi1kA2zszVAIpIHQrIY+h1KBul2Vmt
89valN73a1y5CxRsdXjQ1fn//r4pF9aqok7MwIonHw96Co0DVfHDXEs2UuSVy02Bc6YEUzYMgIeF
v9Tauu8tAx3SNKSpX4K24AhYNnPQuc/8aqq3WsFre4hkH5tnzuxmS2dSGoqYWgvNw+5veG+BHCHy
GkOxC0xsKtZGRPEXrrG8cBjXBMU3uncYwFg88G2JTCEM0fXRRAjAboQK3CEJu9LV1PZ30JXqW1eO
3CbtkJ67OCdOSeKxc5VoaiIXio9lZ4M1rwUgW2H7eKrRLFAkt1Fp189Kak5HqyDE7zCh56HFnZwL
o26dOOHJD3MYQXdZxVLdC9n2H7SIocwaq1ZzU7VRc6KqzFGOJ6bdkAQPIdH++ZwNohpU59DaR88d
haPPd0SfgFTt5oxeRTWJQHobpU6bp1s61St3HlU4C50HyMh8feHGMLP0tMrm5yEN7T6v75AKo86i
bsTvq3YMdGChYcqsLxxUpjUEqRnmqt/y0U3CN5EBmB8+fH/pDL5y7TjS57nVi1Whbfd51+qAc4h3
hKof6HXosRh0JWz8UKzhT19FPldG4hVWY+3ytHoaKNsPUIez1d5679vgZzyoh3wcgrsigMAHq9RH
s+vAb2cMEJwEs/rIpqe0NlLQSmVXXM0Mm5QYxY+6dIZDqB/5UN1YpjzJVr3NEz10NCYgnyp9jQXH
3or+KMMAsLFC34aiPxldLLwyGXdpptxNw/AYj/1NPcrXlDSvJBgxbRIPiVNJnHxgS/fQGNxboqrt
fiLP5ZQ8V8J864EtNKPgGNDphmo5cfXCfCtiTXXCoserxMCOHUaxAgU6/SoP9JuIdvVhouiXpl06
3ZgtFHENIyGOblXU5VG0G5ueOJCzPbVNpboqTTov6iLHTJMcQKdEd6MMvDpFJJ8Mg9UORuIgLthG
xylmt1qRXZs0vrImbjkCmhg7EGBB0UBCx7Kn7R/JzNq3WgwoAAEurqrSlPZUJ7imEoUA0jOnJ+bv
krY3NGYRSpilQzX9nNPcqVAVsisWnMwkP2eRFjt6ZnhTMsDDGq5IwBjL6Z+KhOcgovakc4yFdSdd
B01eGHO7qbM/8WS+q2r3u5nAlwMyP8+SPHFkhZmyOPzNBERVakOc07zQbCVVH3TS+lVTHRtg0bNE
3VXEOOpjLmytK/wyqu6B/vfzVHGYGHdSLWyOqd6ge4jMwtasP1PeXPfso++MX5a07sa+CZ22R+UZ
gulKyd9arT4qdALyIr01I8NTC5H68FLvtA7OSoAZZlkKqOWM+9ZUYcM6EJk8TwTIgkS8N820o+Qj
pOLURSdS5jtTV1xAeDzws9lFZ51EGeZuDNQfevW7UUB2uVZ/QSvBycbbXgeZZyiObEAwj73EdAlm
RizMLAlXyxVfiYcnlPdOTITHakp8KbFCKMhSdg7awqn4D4yfO6J6iKCLHjHyYYbGsS0wBwQ6EWmn
0A3WFeNAe+4oteFQajplwK95a3phOeyGoTx1ceQECW7OCAaaQLxX0vqll8OxwTzdRH6NOhDIZlb7
KBK1XHnrTPOxUAHbD5uD7NgLfAx6wAGuc+oQCmijdk4rdmVFupcmT1OauWI0dxlmtyad7LglfoKG
xGsZ23UdqIyyNodY0WPZ4c/6j9FqDqmGbms+ulVE3vS2+ABycnTqSbvLhmavSP1FDXGmab8fmuI4
ENMba3EtZesW+hlxmhdR4x7jpxZqSnVtkx60cySNDloBMv5QRYqaFdeTISOnHEA/qmjK0QxQ/pni
MxzWkU6Wk7Dp2hyMV3Ay5Hbbs6MgVosDFXJXRlLDEJN5UjkD2CrpAbnldLDHzLxPi2J00oaieE08
K52kbRVowYUa1C+yEB3cJvUCqj3QCKSggxXcCDqk4JTXb7VOq21lUOtdMkBayax3TNZXXAMlEejg
aycxxZ0AAMKZtOmq05v7XrDr2rLOVR09t2MxHiUhgW2k0ymuzavEyCq7GdLKraDGtoOmRAkfxlU7
MiTozCwdoHXzHjx56q5J6H1Bm59EqBb+GFWcsLGeehDzumVf+LWpKDYZq9hhMX1NKnES8zAV6SHj
2sCx5gNwjxbR/igjtKOplAehFF6mmpOdR5Owa6G8ik67b+P8JRwntyowNE6K8aSNw00H0hbAfk8k
pK2tRMabBskn22hMlHyNYfQmhG1eIIS2qyZuOqxsMr8n9BkV2oe+IKlXxxqeYlW9V4z2WsvqO9Ws
HRJHP5UMnJ2JoKrdm5Xm5UoJDdDReMpM+VqpJagYtNrrGu2cCON17Fi6T1UmbSroKe6DGNOCRuax
If4wBTRrC/zbHTAmCZ8eTdI/GlZyCqm8Dixe2BE+llGMLzSZPuoKvzUeW8TsRv6isL50jFKe4lQM
9lTof4gW4WmnwYeMrOOYjL/wSSuMxbVPcVsf+jb+AH/xr4hUs8fD8nLoXwQ5d6aQeLIJbwcF85cI
aNHpHKaDMol3PU8PMuW6gxaDq5D4pLPxppvwOMUdBJxqpJemIhzVSO7VqRa4iijlYmTwqiiHd7BC
Rp5UTc0mTfxgDqrpmiyDRmfLEwRo4Z0+6j5Yh4XDRWJ5PbhaXJb2zU5H1A5StyJ5SnNCHU2AURJK
YKpbkiyzrbhQ7FGHiBMgUc+NGl1lgkE2z8LzEjN57mX33Ij81zjTxeoVmMyJ3j4i46n3URnelSy+
zhAfwFvCwcoBVX/FgEsR6OUhjCdhdy1Ndjcy/bpmMXGQfLphVPK9Poq7SAHyMjE6hIyVdkSs6IPk
BAwViXk1jOCo6NTAwbv4rGDlVjc+W7K71uPytzJGvoBTk10OUEmL9mtXvcpRRX6bv/aydjClcTNO
YA2hYz7LeT+UwN+DKKx+a7LeQTB719XVTjfi+zbVA89oAMwP8DNEWKOCkvLeTgagYbOifLJ4W+GV
n3CxjKi1paEPdpnpv2OL3ugRhlhUK3S6vPMFpksgHOFFqvJAau2KponuxIFFXDUVzwOgvooRHPUq
uI315kjKawrURtuCrV0jD2Pcn+Lyg/N3OD5nxPCrV4TArWiGcd9w5ojxHFa4g4xJp5mGnRqOkJJR
9cTWxt7P4H7UosdsUnJbUbkrDOroqeVOVbTrWzFzT0uQ3Fs4Yy2+UmudWGxMTsabfdnpdxDFOkIb
66igIu3EWmQ6Y0FMJyChp8VsZzFhx7zchU3sB9rjGKuHUeNuNSJCwcXlWePFU/iiR2FsM1basd69
iJBfW4DWYu7JH4rhAPZdd8hKb0CUe6/0/W0ANCVoluPAycd432nWIUYRBNwGzUnB62HHoeHAAx9U
+FkMGIyPIP694XFhx/Hw2raIJmqp1wA/Qp1ipAAq86HbTQPZlSmIYoBi1hg7kWYsj52Sn0SEOMmS
HhK8awVgBK/PdA+O3S2UlwrzyyMoCIou9cxmQrGK+1Q3oeVR2HUN/UMG9nm9PkVafT0I9S6pn+P2
WaPvQfZmhfVRay2XZPqpa/RdCz+jKvWBBtp5wkM9Ne1BN1FjoT8spoPwSiguVxQX7EA5ImV5iqzx
DQjaq1LtbjrD2qtpdQ6mKz2IrpSxPuZNCQx4dACu4YlW8lktcYdRJQrVfdJq2NE5kzKHk8Wj0dYi
nJeURbaeVe9jWb2neYc2zXDb8RzPbWUIT6vJBy7qeZT8ikSxUyflb1GKELmg9Ydb0XOVdEctLfZR
0YENoj8yGVyN3XjVgEEESo12VOYfSVwZcJBwTaU+FtCUVxrwCaigOOKFtMdenGNQMdvoojt6lV73
fX3NJnXPy+EplM2dEuTPQO5OXmfWN2OZ45jK4srKzI/OGConGeKbqOidxsgVW63Ll41c52sxCkkh
ICKoQ819lznhuigwZP1QciOqVABEcqAMKqfU7/v+I2ukXW5xI84F7kUezjlwIhaFDBMINhZZVTqG
OUSXFRQpdeEbUkmdVjd2epu4A/GVQn9utXyjfrKWL3ITNEYa/pd/IZbpB17nWh0RhH+Bm9Um2BRK
u+vevt/EtdK+DtJp5KSgMkLzalFA6YxMVTJU9TCFE1y1euckSW4X5vRKhhyj7ekhS0uw0UPOmo32
wPtTIX/RfqPOsforIDysok6E74kW2udv2TbtwNGvU8Es52HQDmXv0UOcuLMwwvCIIS9vu0m4kijP
/NZzswZzCmAt+WwyxMyEGMHB5es8Uuwa8q+IaP4FiOmTEfrZyJQHFCzeVPU13kpbiYlLOxAnbnzD
laPyycridCYDqn4CLGYoyzJfJLZZ2u0OeVYE8p7soByzX2AtK0x7C3w9f5XFrQD4DEUwnFDQHy2/
mtlWbOgs3AqZvcXgejJB81x1T21yE+FprLk9dBtYppXJEh0E8Wh1AfAGtqXlcW1YULQkKIgfRfxp
1EZPDQq2U+r2OSsNv2wxsVkFITTIk/yqAki2LoP997u9QpSEyh+CM6BZNAymmgu/YyWhHCulhew9
9ODaEmVijyLsQUPKLXBg6c30B88snxyMFOjtXwnabeH7lbon7iqxKEqfHAobi09e1qqOYg1+REVa
EE/H3fsUBEjS2+oYCPXX90veMjZfpQtPi9kQ2qeihqeLnghrXFWhdpqNjo5E43tLayiUT+tabi64
MSfBsC66mzC0dlY6Wz60H8p9dRUerF3jgNWMnlRqs78Up/4WDmWFNAFf92Jj5724WCue/zFJREMg
jwEot1Egbaj3Y/ihdD8D5O519AMlYNcwNpj/1q7wpdlFsXOsgyqkDdZd1rGnU8OfklkBnW7s79qN
vTSzaOTKSVVlEuBLajvzmPvdvvL6U7Mp2b3W3/i0iwt/ruko7RQIUdCYZpB/8XIfbbfJVZ6ie+aU
fjWArfm4Neq/hpO/tKovQEQ6z5SgVmC1cv/OXaIFL7or4ae7mZ0d1zHqT/XD9mVcAzbDMASTAVel
X7sCDYAFWj2fWvaQnwa3OvTn6gZ0dxhD4YYzwXj61l2L62Grt7n2iF0YXjYc22CUIYHEtN8MSWMn
Qdo/wCGY79/fyvnwLf08+rPoxJG5DbzsQlRD24kpQqRT6g1Ga+L4BE1MDBvWv/uhZmiF0H/jcKDW
AHZ/FXdxOXvJy2zU0bUlforSZNLVqGCBMCgfXH2gG7jB1dADI57/sbWUUCiVttXzWhLfZL1XaRCG
VaIrPXnqNVS39XMfPE80d3sIc7Qhc0xEl2ry+P3+rnzFTzX7hX/N4xRVJw6oQdgjccEEGkk32mQr
7uWThYVbzbK0JWQGM1RJlGFetr21Ym1PknijQ7xuB1hYVK9BQbcMqiqWy7aO0H3orGtNvhf6L039
554SA7kYrEbaB4zX8uVLA5TYuZSqT4DmccqJNAdaW8zDnMqWvMbKuYcpyDABGj7LwSxCxLLNQOA0
ZxiZZaBRUbuyaRzavAYYk+dWvvv+FKzlGJfWFrFi2llFjYky1acisOVIHDY9TErrGAlIWoKf+lS6
3xtc/VgXCdRieXAe4GAXwHbwFK2WarIbVuMGbPmoLTOLdRmoRAdSwy7qYbYTQoBijJ8z1XK+X83q
JbpYzSIiIrEqoqmHmTJFEGymt70COvnvbaw8n59SzsVFzaKcjOYAG1C7PFeB5fGqAPETu9ZV8cB4
fuj4sG9JtPGhVk4GGvb/dVGLD9WIOtSIQNALhsx9KwwggvAPKdOPJctuKyM+0mZzWGjL6OKzcb0f
k2yAX9Tu0FoRv1EMdy0v/8PPRWIDzT/dgblhnxwhVgQNIvb7+51eOTSflrz4miWFZlyCdp6vTo9x
g5bENeYJNr7mGk4XRpA6qQBuos28CLoUvUwhJIPcd6YpRkXEiVNbl358F7nsjJXeUT9z68jWaifw
0L/AGIodv3y/0JVji+QbIq3AE2CUYJnQpJk0oybq8G11CLnkb63YSplWo/cLC4sPKXvOIjWEhVlD
mrVOcBfuyR48dXb15xQ/WsfqrO635lVXlgXdA6QmwEEiyV4+BBIpqdlNOD3gDK0rEI6DHRBdnmjY
cJprkeYnQ4vVKUpcA0AEQ82v7Hlmtaqv46fkRbNHjOIWPn3fJDdQ19amgaGbzBMASAQXwS1tCsIq
cyS+qJMfRjjjL5KkTx3ZsGrXtKJP3aFVk9dQFtPtqGsg9ynAxR/qw6tWaI0XaqJyZkpTt2QMLE1m
T9CJ01q7j4Zfnaxdwc2bVhuvoopD6yuxHNTU2+th0iIvNvXaxUCKhn+jBgcSTSsPcPPURvr3qqjT
7VCiiM5LcYc5LkikaHsM9ePVV3+lBbuaYRa7VB/vC4nY2NBA0g6Czz9S0XwAaSIEBig3seghrvTA
LcZQd3JjwLxOztGkjDsbOeATxlR/FgbL3H6Iz+okfwZp9lIUORhf6x5w9QitFpG16LkUKOWOxSPP
iO6MYeKhxg9EwFQxuw+7yUmsRjik7t+7YDwAjNJ5WRy1nlGZKEdO8gb4D+hWEXEqreoe7b+TGqbo
gPHwdRzz0OMgX+1jkM6WUflscVSsNUWWPrJgBb0r0wES91jxaXBK08q8PhElanbybWLyt5Ghp6H1
beqi3fVW5gr6+yPzeNlTl1CxNb+74ssMDYpGGqYCsON/s4eLlLLHKEDfRDq2NpOFXeXpcVS6xs7U
/uF7X7JlaJHdha1lRlw3iD/wAXTGGbuGKuFjmwpzw3Ou3QDMIhNIGkGqVl+uSAkMdIIAl/C58WEU
xqHR1Q2vtbYUMNjAAMA/AEAtnjw68lIxmwY8pADf6TraqGE+Ezn+i4WAGFEHxxFC1i+sF00L6dCp
banfgtyvidCK1ktzq2i1VjGaeVnUmR1Z418wOZKUUVekHcWIlZo7M2bN01hv4U4ZYFNNzVurH4Zd
rtGXDv/gIP13k1i7Gyvp5ZXugrfZMVQdbbhkvBFFh3uoMEi8RL0BCMjWzMbKu//px87f/uK0Gj1r
y6rCjx0m8VubGl8NUkdNLL/keCpw82yICGzVfVbeKOCiAIsyQFc8IyM/GxV1ng1qN1C/KXniZWV8
oxWWX4HqzY4lff/n1+TC2DLjQ5coCMIRxmR9Tfgx7gAZ3Mi31rLKywUt5cqLNEqzUMCGtpMHkH2A
795JHd2ekbLdk/hQNrKitRt5uabFM9jn/7FHu1NHkSwEGzdl7ULO+OxZm9bC0zf/+cWxyFnFw56N
1B/T8mekdB9mHjymwHds2Fk9CRd2FvU3UxnNNi5Vijp203oz/dkjOABbakOwInXVGkxp/vfHYY7y
FtUNADEw/DFj5jCFsnA1+jRWvaHhU1W9aH6p6K55YU7Lc6M0JuASdQHATv4vUIdogINrB4QOs+HF
dk55QoFgo9SvAWqUZMIT/6zIn9+vbO1QXBpZ7OWUDWaTKzCSYWQRfdjwbhR8q2K6FkV/Wsoiirag
sTiGDFYagIq97gTC4eo29/OH8AiIml0/xrf6TX0y9+kD/vsWeVvjXmsfEHyzUE+F5gf6AotcwWjz
ykQ9HkezLXZ12fvADnpaZNjZBHEYuTHpv3YRLq0t/GPYV4NKOhzQIKyvoID0Q4mS/QAs5sZF2LKz
OCEABFdBjHaZTwqKHNM4WVkCjADK/huG1m4ckEKQmEAXB3LGi/Nv9eBtDAGM9XXZvqikBryLe1Oa
3CiK5X5/INfXBKoy9HAwQLuMnPNK5nUR4AZjkKyPf6UYaynIVjuM0pULbZH/s8IXZeAgzyEhhuFM
iBDZbQRhVOrkrriRPjsJv3jSsIvgLQjfJtOpD5kvNRtSc87WvVg/lf/9FYttTUEgZ7YhR2hhzsht
Ld2B59E3ZdDbXRWDgo3wjQ+5uruUYFoHTep5rOCzixZhbA0jhg2woo/awn/28RbV3FpwMBMq/8fE
IsIcakgEFi1MRMR6zinEg3jZ/Sh4cBVRc1+rwwdN640K7aoXg9K2ZSKfBEfZ4iJwowJsdTCpP2H4
2QqADLTwSmzs3YoRkAoShtkrSI19aWUK2oR6FkHZtK1DXyed00VbGIK11hI6+Zh0ZChqo6q48FMS
4VuTWzEaIpP5orT8RVNYgKJb97NOoZkZsH1Z8Jchww209Od/fPPQNKUYIDX5iur7BPXjWA9RGSvD
AR+NxT+kqvcQB43fvzf09dgjHcdABhwx8n68qp8PodSJ1tdJjNJ9UdtW+6iFnTcaFSB+tZsAQ/u9
tZUBIRRncdZVDEPhjCxbEyogeFFoYh6qwoye6llXZmLTB37kTuXI6+xlw9z8iT7HCp/NLc6/ggy1
o9k8fuXNWnT8RTZgN6tdzaf78iXfpAhaaWl9NrjYzjSRStAkKQGxWu9Rx/xIXAUtZlA9usm+8KVj
HZSNeGiFzA02ObAY0P5GPG4tzqkx5ANLctikd9lPwMLKo3DnBuyElqzdYcxQQJAijGz2trG7a2fn
0vDiac3VXJP5AMPtMXqkTnDMzpEj3ApkRD79NcFbNw5Q2U9bDIRbdhceBmQBIXB2Amd2GHdTQ+0+
bt2xnjzWYli82RKo2NzgRVyWFIHkWot1KnvzznrVPOFO79WLetDt5MyeC+iLiCfl8fvd/erhPn/V
eRMuAnhMlWZGCJgZpqI+jOlGZhsXf+vvX1wNMUmNSzoXkNTWZvm5sP5x4PV5AYurMEXBwKAWD+gH
GKwyuBSV5ihAbIVD368Dz8HnfWJDJBvowhI/q99L7ZwZ999/h6+vNO4UelfIcSBdRJeV0SZTMLPd
omAJgOCfqS8ecr3/Aaj23fdmVj0jKITQsJ0HX7+8aGHX04QOaBqU3ugEu5lqP32aFSyZl90kGxS0
q4v6r7FlH3qUyNBaDcZicQyrH6KAQqIRuN8v6WugOnuj/1uRtYioBFX6IaywcymG1CajdSod2Gua
7Kiyxe0zn6WFn0dnkaKfD7IQxJILj6ApJtQ7AAT0rVTzrCwE9l+/ASb9wPhdUCqnLJiuIduxkcSv
kA7iicYAwyxpQoGsWhxxyOsGwInn7G9DgjoAk3vW/fTeXhv74bH+UToZRNGQK2LIBMJP1M69fMdu
ezC0bM3fr+z15S9ZMs+CbzYvMaXE/Hj4UWVPJv0d1w+pujHNvHZI5zeGQrhvRv0tnxqR65HoEPjh
PR0xvQAxChPzvb2rdSiG27H/z/F4KPJd2Jsv/4UTpDEkCQ2QwPjdAHC2ksqdJpWt3H7Fg3wysjg8
dSa7zMhmIyxALeutTdnGTdiysHhA+lzHmcyg0qS1phtbkWulWwHxyo3GIjC2q2Ieeua4+rxTgP1r
WgLEg58AdQ7AOFiBRL9XSfrP81yDIuCefSKU3NRl+YUMjUEaoVAf4nLXQ/c8kB8YiNgoJ69t2KUR
+nk1Q5Q3Gu1hJJs0FxV+L9kqQqxaQNIJtR1M6n7JUlhOo6AiCLCtVtuNQ21HY+h87//WPgkq4YA/
UgJU8LLOURXmwIYa3iFj5ssYKVdxAj6WcIvK8G9+vHB+FBmeRmbVZTi5hZ/lVpMYUB+GF6J9deik
1TyFGJD0eZNldwAoVHZqaRj3ijgi/AGyp0wrwAxVN+SKqjzYARZuuHGRxgdeUcxfSA7wTKKG4D/p
c8goW5Oa/s7yYAIgDP2XRh9A7JkFDGRARukGeTyAY4PK6jErMFkA0WJAKYUFEYIosXoboWmyKyZa
Pg5SVk8FydRzFoZQNmp4djUaXXgvs0wQzCNhBrpSY+3QDr3uCoWXmPkQ2UE1w+Y+LHJMogrMvowy
lycQf0dnVQV2vkZGsSVXseZNZ/IzE7RhDKd94REaPVYmJSwZMCupHY8oBVf/Q9qVbMmNI8kv4nsk
uF+5RuQiKSWltgufVu4kuC9fP4bsqRIDgQm0NN2HOmS98gDocDjczc2WYEgx7IMh6ttOIshloY1n
4fWv6jY6lFzybhlNlST5pEe9rS6f6qok/uJujd/ajePPBjjf4cFJdNuoyDNRyAQgFlBgtIO43LJM
ulqblRXro9VdlqQwrsfEGCUZoOiMHc1wKWam0lLfZphxKUX7UrU9lF+eby9F+KkOS+Hinq04Sz23
sKHvkWtrb5L5vqnMcMxMyZ4JDUH/BfhpJIJXjX+92GcgNVU9asFUnaAp4VlD9mBuKG1Qh55ur0r0
jkTDGn4BN9RR7OOWZahdhblRXQdouf2whJjPrAL0UMP9bgnaoHuf+n0sC4miFR5s8klhRtp2qmrY
HKpxQc93XP0aM3aPgLVCLnmcS4l7CLwQVwjqDigDgHaCHwgZaJOA2qk0ID+zfShS7WkxPkyyqROB
D14YYYs+ZBBlhgn7jMCI25ue3X40VAmETmaAO0sp1TEmsMCAWpxqcFd2uqzDJ3YGXOv4H6B6V8wK
wCpM8wT9cTgDPa8RBgl9hPMIhYXzEmUn55uczVX05kU6/dsmd3abpcuBmjfhDCFQwa/RIXjNBKqm
yPHKN3po3CsBaKQk+aXAIy6Mcl6/LruT9ARGV9uOnc64Kw09KJ1FcpQF3T4E99+LM7g346B1YwVS
GT1qHvo+SO+boIhKAGzMOgQ9eURjmca5MHE+WuTu6BUAm2Rk22m+ZvpHeBk8gpU96l+1URrIKuoC
VP7l+rj0aZxUKDpChTHC7M+d+qE6r1ikfnKC7bUVzHdmOEX1eThbJxAnyFDdgvNwsbfchTYmWwYE
E1babl9X+z0GXz1JbBTGqcPXY7/gcKRXdzB6oMRQ+72bwj1IAT/xk8B6WP0t0CGCpMSM39j8cdss
8z0+yzp+Qea7B6v6nLWKNWBPGyd7Vrty8QytBvK3O6lWGpe6642u+VrfW0n9QeysFm4BVhhQ8cy8
NOzkVdWaqYNDQc+FRr+Xae54VTPFGaae9+pNVqUBtc24XL631g6FjMmrXFvmU8LPevgV3KZvFl1Q
NcCvMDb6Mze1H2Nt/nHjwNbxngBQGFAVrJOPpKumqLmbIpJ2IFFbQDXZq7VMGlIAQGNWML0LwVUT
Fzb3HacSmo2VWhgvgQ2k2JAS8fr72W/PVgS1liD/tkuimoAb79IkdwftarP0/ZqBQHMtyUdnT/UQ
IFAQp1tgPsrp6vwiW6J6DSgDIrp1ZuUrU93ejyb00gbwQ/y0jaT0VEUfPKKUGMgvuymioHt8Bu2e
zN8EHxr9PnQ9GL0OBPW4/dm0Rkk24N4iJ30ae8z2pTJ4rOAkwZkB4GQACHb7Xzp0hpew1WUunqrn
/AT4X2zGWljcyYB/AhiPfWGH23YQ/+rDlsPOf4r/zevW16A9sXuY5AYRC9gQR795Us4Y9zd2b8CN
JitfsEuSixkXv4Dz6DqnWW6u+AUmpiK71QdFcKiYFASgj7NrhFYri42ij3fcWu7WXkiD+iLQ9VGa
554yvs2BNLwdBkWJwcWauDs6Ia26qS1MqHes4gVFnOJ1/ch0h8zH/t7wHA8ELfeY/L5tV7IyPjkt
IcQDaIStRyMhW2Cs6WlfFdmLXRgcNJvVNYCpAsCMu6Z7oCGNxMLixk/Dr/48xGmYxkke9OEWEA8E
KfbZ+Jv88WCSu6sTslp12ydI7rb85zaO962bS/IddqCu3PBggrtB2jIdVuggAjSKEiHe3dWbYiX3
O0gkwr/4SAdD3CWhtPugJAC7RUW6PjJs/8Zwq7dtiB3w8GzgfBwwesOmGxJuRm5qg5hj8mwSNBFL
T00MtDYhabymw2ylJz/RQg8B4o3RnLkGIiTnITMl6a5V+FwdsDNBBW6isHjtMG5VELFhptT/b7QV
/g+raAaD/xkazSp36NYCklDjDKtMxhKlFabXlPvgRFFi4lGg3emjLI8TOQ0B28L/mtS4HLl3qgxg
JBZKKhCoarpHBs1zXIlriiLk0Qq3nXjUGIkL8Edk1FMW2dakuKDy0q0zHqLz0zTNxWM7KvrdlC1E
8vwUJVboe/9eIXfy1s5Re4y4s2eVW/n5qcKLCmLRxTeIwIfqaYe6mAxmyP6T/Ek8muROYqoWZupu
MLndObERrqfR64L2zDja5dqSwpNytMYdRzArqXg6vnhN+tbAi5FNO1ff3NobT0wDtYvy1xgPBpmH
5IgKlwlwHqDAwHkByHB5wxtUd4GWg17t4pPeI6EGqVwKFiJMAf9Xx0Poqwd7XEjQzCFlkYbldFuo
BeciWBSPST3pENny89f4ut9uL1HotweL3IHsU3Ophx0WK4tagM3rZwA2Qk0xq8AEttOzlxGqX1De
um2WpSxX/gNwOrR6gX654t4eAVBsQa9oRF1tqm/A2DMGequw6XUF/Hhd9vG2OdFDEvUukFWDSQOR
hy/RjOCzAM8DkuViQ73fo8Hk+M6d5ReRE7Ro6r3d9Jd9RvArPJY9y1BZ4sh3+AVcEmdVxtjoC37B
iHzpZQSahkoTuGo4Y0zX9JE2G17dnG4vXOhQB6ucA7ubXtc6Ri6jTNUelq5AIfoRM1uy7WXH/epz
HsxwfmulOtQxJiwu68Fw7KshK+uAWmyK1DT+74QbhFkxKmIYXmIEvegVXZ7Nck5Ge0zwGFmAtNvC
8pQW4Er6NMQKcDFLkKXvMTN5QqeyBEWw/TULZReLKJMDHTJyNbROgbHnYmDWrOADIli0OcKZXMNX
V1mOIPp82Dp0dYCdsq+qpxseeMoMPrSo0AHYx2B3MfiLKgkBzAf4j4eSveaiRQlCEv5srIU7zLnW
GVE6dMWH1Sg09FTSKijzcvOLdgE8hGyLJAAINw9UzkzEHdNnPBphoD1gptaAr2fTt7PWfcxtGX5P
FNqgoutCKwXocYyQXzqIWhC72svNiNamvAf/mJd030z3RJK3UD/y6l5/+vOzZgAMBg5UzPRhWZf2
qDn2tC9NfKzR9HTj1GKgp9AlN68ocBoGxtYA3zYgsMnlGes+LHC7HWVg8EMNbj6FAHU+aHsFwr6G
vL+9ItEDF5kLWHowPHI9TGfaS0+TVTUgkA0Cw5aS943VBJNOP2uV+UTBFIrxmOqhNpVPtw0LVmmY
rgF1XVSqrhGLE8bvrWl0jQiksF9V4GK+gvyY+gqISl+tlimxJkqgYM7GKx6+wlB9l19ux0TZjjoj
LsFzvlpfzKiJFIhMhtBgrvOvpl+ExU/Zk1pwAC5sstTjUIbDPU+6FoNIUdU7Z3Ubz1Z7ur2Joivn
wgR3AMAmPQBeBhOmp/pbkj2C7dtXQN+IhRlgj1ODEpgmzwz+wi4kFdE3x0HQrhikkE31ml7j66l3
hqXE0NU9jd9GbwyRxQb79BYkLkHyVrahogsBL4p/zfKJPhIZzJsmL8uFaOS0n00khG43+zr+uX0A
12k4fusCsGKAFa/scUlU85MW9jEkPmU/RtTquPgxnEs1q5PRssAeIHPEtHT742UXMB66+3O7f2z0
J7YL00cZpFBqmPOrtkysXm9h2IiTyX1y+/LejKYYPJugoo2MfTolu/vMxDvtN9JVs7cUd5UYFiim
cRs6GDwk3J2cuiRT9RwhUKl30+vXbfXKoooaxbxv9N26swa6gfiT3tW7/rEfFdnIPxHEfAPAKRdY
Z6SQIIe6PFVrZtUpTRO2egpi1MBcspnpL7wbAa5ckmDP1VPTNl9pMsUgOPS7n6C5jDZ3BbJJUaJk
caPq1TaQd8kGcmXS1C1A82QIhu0d8cA2nko9xRTFOrBZAYXCOmJXTbEJpHrG1OEnD/ac/SrJBPXp
1mru3TEbI1Sqy/ME8ajOWzWQcnvlDL7z3u3zeC1V7X2OYdWw7Fojva8ny8UbE1Sfdr6sPsVQ1UO9
r9AytSnRPBt8rRtgE30ZqnZid/5iOx0IbbVuflVsHfmQqNT6mpgYIu5BfOd4xppAdtfd9rABo+4r
MM1gSBUlC8+ZnQzcgV3rD71hvQWj6vpztxYKYkoH4NnWcL9Ow8YS+jbx0kFZMaq5gDDSUfriQVmS
LN4tJUF/0VT3YJ7qGUor9Vi+ye1+DUfS5O/6TNmCZQJuYsu/Wzrtv9+OUAIvARweL0qkb0x6jHPT
3FjzRB9NE1N/qa/V6ESb30byZVm/41HrSbUzRIH4wh6X++9ulapOa5l41jFRqBcZGyVkeDPdnyBv
5NufZXPwokbdhU0uG+kqQFbTxTDxQkf7jHqsKDB6UwBPR1YcS+MOiyvc0b+wx/b8cJ+BJLyrihV7
ukagy/FzEGGijrX7TMWWJH/TnTPBoWcCKIb5ZsIXkgqyFJgIwZYm2a8MXNakr6LbTiK4oI8W+OsE
ChxpwRQ7ItBIB/kyx0WVh39jAnkOsDkYXOCfMKq19cMESHwE5vdoBAMwppJK2aix4A2Bdfw2wjnf
VFAVPVtiIvYPb+y6CVBLeQ8YosyOeL9+2+EczobmQ0sKOICu1R8rNCKUHtyytzdMECvBhgOcEYgG
oM/Kp/SaqdRGz756YfyYMe/ngpujQazQlZ+3DQneRBeG2GIP3txMejo1Gzux9AeYmIC8zaxnNVX9
JdMlLyHh9zmsif39YCqpp2Fu8cwFX7LjWWAsBQ2dt7iNZOtkZjg3gBDgaA8ZzIxjF5T9hA7cDFZp
yb6JIuvxA3FOUDi4VbbBNqPM/g5iYo9MdZQ1dqwOT4NTx3RqJcuSfSgu7OxZtXZ1DoMgsPep+joD
W/OWPjCQjKtkEmPCPUQD27HZwOLVoFu3rrO9J+xTgdIY0hRdO/sDCOhv+56Aa9Jmw+j/muHWhN/e
0XXDmjY7idZhJp5lK9NdUkJiYNBs9OpXn0Di0JsHYzkvSfGhTf6c7eryN3CJ1JwmJNNWF+4CFWS7
+6gCSdWbsslBYcz4vdKXlP7g+w3SRCiLYkMzZ/MwEu9kX2/vpSBgMF1WRpeCZvmVQqKTZm2nJciG
RzP5XKjjswM9jqdhC26bEbi94TB4mwVLCE3McQ7rULema7dmRVzStl9alVJvTLtX9jSfqJ7MYHZL
H4pJj24bFWwejDKCDw3QX8xaXBql0LwYFm0zQaNlrp5Vlm86pMWSlcmMsL8fVlaDz9TpE7YykHkU
jKn31x+vAsS7yNRRZ0Cbm+9UoqI1602FOxDCJz82wzyPWSppuQqcgHH7YgYRb3sG0rtcQz4oVj+i
whYNhuqVUJ4H16ZHx81Lyj8fR7mwxJ3cfiCT3oGKI2roewtT0033vcgkGyYoylzY4E5m3mM9dgMb
+eyep/JjDpWLcnlbkT4oyXc9g9bDKqPJEAU+TKSgeo6CPVohnKv11UhnlcILcnc4YYJ4xjsExEPD
SOPb3iCMfcD+G2Cetg2cWO7dXG6FNWUmspXtrntVvzSWLK99z9Bl0tcq+9VXKevBFrn0i2U0FaNt
4HqLD5Hohybonu1X25vq1wahRYiryHCpgrME8PzvtXG7SNzcylB2xHMc1y9gAKfE0k63908QiC5M
cMc1V41lboEpjwYFD6oUAPppflUXy+LRFZmlkxZPk1NRSSR6yYWvdxK1JBsjAmxU4HInR2h2rQVL
ZJOq3313q74PI6oqeWsUEdGasNKB8dzzt0hEH8xSypJ+NXlvQclRx42M2TYbk2380MhYVTmkhqY8
BsrYA4Itqb0PSoSnCPHtqCii8UTe1cv9DFSkCuUPD4Ijv2TuxJ8R7jfwk0tlobtLDV2NuNfLszGQ
z047/moNWwIuu3pMvtgBAhxcBrhsrsjjuiYFy607s7W+aKJ6NRocGPSPAGoNVGgAe0ohZdzmXZcZ
NTChbrA2MxAl3AUH4px+QbKRx1oKDTgFkrkyyAWfyL1Y0AyC3hzYNK6g/C1oLkHuhGU5e2zRdy1a
jj244wzzQSNSeAw72Ud/5Y1xcXrvwIrX6TDWo3OkBXlIqyfXH6EyXoRlewY92e1jefUa5w1yQdt1
2qXvEuzf4v9HVbb8iUmzCFQRoRK0H29bE36s31vJK8i2vVH2Ws+2EqRJeE1Aie1PB0te1oPcA8kO
nq5X+trl2rmkmPY8tiFFU3XK12o3/W3tobHTS5FawvUg27YBqDQg98HdCUBSJ6bmwNg/m5eWr2x/
XoLktea30XKiwSwjlJXZ5O6Gbh/dxG5gc3ZwoZZMVkqVOAUfq1/28LAs7jrQOk1vpwkKYc2SBaR2
Ytrd2U0B3bHnvc3CRqoSKwwdrMUHZBHDLPIdyzVr9Wns1jxWTpvfD6fm/QAEdxnjJUgmP/3cAgov
c0apUbbThwyyybWsTlIYNSAD45uTb3SgRSkgUI0KfO6p0KxaA3KSXbZ80sd2F+RkyPgwRg+YE3cl
GSSfdq0hWCsqXlnTPdM8vWuyx5Jm59vH7arkzpviognNwP/TtTp8pYyaM9RpT/S+p3fFxx1Abu15
eAPpocX74wrfi1kQeKqG6uJFysOMXS1vMGnt5Hhco1xr623tz5P1DOTxaaL5Z5JCIgta1YqFDEDV
Tls7fMkKmQ7qy9XOh1IbLTPcDpghRiec+7xZWumJbuFXxMnj8GF9X4PFlJzbh/lOjZpwO6nQlFUC
6erZob9ll33/g1sZW5VaRQe7xTmJ9wBDAS8CveoDOcmGHkRX03GJnCthjiqdx8bO47y8gzRoYE7Q
ZWtx5TqL126axJ1ewtmtlXHu5O6L69Q5VgbSxhkSC172Hd3IZgCP2/S/0wHQJQFGpbgvnoDA9pFp
9bJK2xVi5j/e9fu7cjdW2dENEtz4FZPpdUAjPpSnLrbe4CaBqFEOZii/D7uzDuJNYL7QyFkVzJFJ
6i3CvO6w83wNtiJzvuQUP4JhPFA4hzoLBDWj+mf/YMTjWQU40qf3lYefYUMv7gN+SeElste96C44
/gru/kGAqQszYVuxk2DWcl91ZEkdi/U3vvlL/nDw5qbOZzpqMLExBhLgzMCVE5oxyL683lcCWbVe
uCKQQkIBBv+/An+6k2Wla4nQ0eb2GSrlz3gJSZYkNGGDpJYNn14zGZSW2TugGC5iBy2/LcN3GiWz
1aKE2z5Y4CJAYVQ1neYUQ7mQIfFKA1KpPSl+qpnzfDvACw2BB9tGh82BdA/3/ZfOmSBgXRexYY7P
RlaH3UTfjWkrKR4Ik0QAO8BsCgoGZMLckZuNfnIgtFXgBTE9uMUKxQpQ542QPG3aj/oIOEni7kFX
9EAgIiHJ0pA4pRSoJlotWJsBOwJXCKRuuF/RO+ZuQHuviDGLs993dptCU7Uv6l/roNVxl7WqX0MA
Fwyhs+6xtxiEctXuPsvp8IZ2ZhbO7itgccHBNJeS0CjyKYzIInPBM9q6QlyNePiUU0+L2M3KU6KA
CniWsbBcYU0tkG5o0PRGdwFtzqunLMqFBJKIWhaXCL478bbdK++UEEJnoNDFsAU7kLMZLKc/fz9e
GubCfgUWeSdd1Sxe9eZLT7LYMXIg6BQa3Pbm67Tz0g73fRuwJpZ7oWdxrmh3Sfcdug8+Bd8Qxq88
A1VeWr+9bfBqbIjbUr7Ka2KKDzy42FK1jifrXk8eV+dkgGAJQGnf3nz0CYb2M0GHkjVEqZ9L1XWu
HedizfwJtheIFhop9lSH7qoPpAhoPaHqe3udMiPck6HfoL6ZgoQ/3tzCL7cOyoUS8Be5zkTYOkCO
AHZNAKMcdnYP18QORfRNN/Ys7n45sRus1APasvyg6Z7xRf8+P2iY/4Q4wBfyo/8FkgT7cayDMt5e
T4ESV+FykkEgr2PF5e/hQnCvKyhrJ/g9u6YF4wjZa+vtnP68va+C/BpWgKhjwF2LAMR7uerMGcHp
3poQogR7OdALQGN4/bmJsqg5qfSpNHzAZ0/ZT2koZF/s8la+MMyXdEa9GBPQJWYxAZkuxagCSp6B
GzOE8H8h5iOyRjCyAyoPvHGvmE9miAlbnVlijGzLoBFev8ar4gsG9eOkKsKFpK9qt44hs1p7ZK6f
86YKN2L0kuggcmLgd8B3BBo2PC04D1MxqZg6G06KsdtQn8kg1gzkgqwZef04A1j4YIXzmwW6aenm
wMqyQ2grVdXehwrwnbOPuadNoBm67UGyRXEJ/Lo2ID8Hv3ycW7XlzXb7KimWj7dtiI4CaA6ZPBxB
nYKnokhAvUh228DGuXnq5227h1mFvGTXVVmpTLgcSE9i9hPAoeu5Q7cp9ZS4WQxFsftFAVHUkkiG
uUSBhhxMcB+IKh36+dTOYi0z4yEdv5F1zoLJ7Z6GnXzRyCjLSIUeAc1JoJBR1bwaWIMvWJqiABuk
rl9yO6qrb9OooZPxN7csII//2uGCdFtjen3plCymDjQ3zHdW3wWblFtIGLKOZrjazrwTkNkOWM4L
Dyz4ZvCKAybGMAJ7AAinTjBcWJVBB0SOxNeFfnhYIHOewxWhKY1JC5WBrMzcc+mKCY6vDkBGt71d
5B+oq8CpNYyPXQ3GlGaukKrLUV2hNlL8bf+plHMV6k1Og4V0ebB2w4/bJkUegqFP1K1Q5L9WHuzN
THfKssjjQUHnu0z9cf3RpV8VKSpHtINHQ9wO6lPW12qGOOxSV/EcJnrepr+GbpaMUwv3EF0u1wFm
XDADQ5Nuy/HSj1cV2oLQJVYHw5sMMG/UT3aSSaqNwlUdrHGOv9V2N2VQk42hO+NlysNMUw+f8f9p
hfP7tFFS2m1tHltb7aU1Dcb57aTkwV+4gosoC09gD0C2swcfB3VYsS0EVqb2Z1m/Go3cJyv0w9tR
shyhzx0McTm5Za6Wglo3PpGbez1qH2tCPcN8bQ+1xBJzKj7VwEn6d0lcjlMpY+suGcWSxtIj1rnI
393eM1Ha/9sA7t7LPatrxypBogwDKGaP1XO9JCjYa0FdPvdZ6lmVbO8Ez1nWcgccGC0d9Pb5G9Gq
0fA0ZhQZDISkBWBaF+62WX37uS4Tc4O23j58TDXgPwBOhagKqeY0qtIKzSwMU+Y2mBMqKceYYJvx
jIemmoF33hU5ZdOnpbJDLjymav/D3pTlY5KS6WHr8krio6LTfbDkcvutj0DPzKzWruGGSfXHmSkJ
Tnm0WWdbWtkXHW4b7Nus0o2gzNMZUqh1WKOBCnQ7oyA4u7/wgv0MzglJxUX4SY92uNBIy3521B12
ULQn3v6Q31lB+wC4AZtfA82a5FDIlsX+fjjntZ6vdtKaiCb9cN+q67tqO2n5JpmfFR3y46LY3w9W
ilyviVEbKN+vZpAD27BRQHO11asNLbp9CGWm+MC17oTWG5oShrYsvgNsfqKlbwxrfGfPhqxvJgop
x3VxwaurawsYP3ysRO1OqCaF0rKlzAIXtOz9H7cDUc55rRK/SvUPt3dMFLZ+LwIzSJcfRzOQd1aK
lsfjOPvqVD7WrQ2Rx8rr3Ml3sy7ClJfEH4Qn99/DBDjBpUmAYAoCMANym7Z9wJMsrLTBG9bIgu5Q
MjaSTPu2j6Mae2nN1Nt8J6x5hOAdVdtPa27vmll2vYgczyGMrBwqQNYVQMI0UqBmewXJE50mrwCj
olduW2Ba+4PTU0sS+yTW+HdzWzTbPi+ozCbVsN0lA0gHTdOqPXVetpO1Gbvki4n8EGkh3kIoiqA+
p1/uYY6IPikVVkfNH7bxpei/3nbCK1QSq2ABPIb6r4myLIaMLg3syOUhZgUDKfDNM9U9ZWgxmt05
npaTV7az6Oizm9/HYUjD3i5+zrOs9CNe4u9fwLnJ6PTWojb4BVkOYUDXbp+zZJB8NpErOoDRMJEA
Yl+p32ZGrroJgKWxmc5JYNQodOoLwuEMi7c3VGiJkeeD5hM80Xzrcp4oKTMbzQH0dp4IcdCHID+S
sohum2Hxh0uqgFkDZABzdHjN8hkItPIWkrsd6sVNA/GqbXT9QVU/2zl5rrX8aVnL0zjPIOyflFGy
QkFfFBOaB9tc9F1Wt90UDNTGpW3sr8GXYGR+o+fp27Gft3eVVab3NFXAIwDNYR/UEJjG0tU9rJME
nMoogWt3/WT2eAFPqJEmLUaXXH3wVjAbSi5ZQbjDD0VNHc8465pA1kR6m6/dWMS5Dl41Z/AhzRq2
+1dzsx7afDzf/iSC0HBhjf39cNlmSWF1OCZFXKtt6OqbVxSm15ifaiORWBL4GAbBAPnFRDPApTzY
wdoVt0wwDhV3SRWM68/K0e4LrZW4mOBc2hj4JTYCBCgieJhB1mQu6KzKIt7mCop/zztq9rd3TGaB
c6SqBXq268AbbHeOn/Xfku3PXwY2+jRsyhy61w4/tNdYatdpHZYwOvWjkuF1PThJ4teL9bqfILcA
ZPE7NzPi28sSOAJgZCrrtQDIBi28S0eAqJczVi0cIZ3nLLTyeTlro2tDKBTCV3gFyHJX0TZixh1j
NoARgQSCswet8tpuM7hDuoxxkkC1E/+q5FMJXI7N0f9rg/2Gg3Pn/bhPkIPGTi7jI55Gb+xhvWta
ImkUirYOaFz0p0ARD9/m0q5WWXo7tZcinipIGu2bc0oIeigTBZmlXVBJfBBuHJgQcTFYTD+Ay1kV
l5atqa4Fqo1zg5lO57x2qiYxIlwSxqCgU2OBsopvOmaqi1rICEp9NRm/qdkvotTe3IzBqll/4Xca
Buhxl+uYIeLvhGSc3aJXtyLWlvaLC7lRR9G+bKrzsBXr99suLtw5qE0hqBLXBTr10h2M3aFmZeu4
5ZwmixuMWnpJVhCJ0wm3DpSK8Gsw0aGQdGll1uykdjsLjl0NGEcB9agHqdPAVukdu4ROf74mwHzR
Bcey3CvhyszpN8iIzKj5OfTOVOibZMieb5sQ9QsZlPhfG2zFh2NEidvvRgUb4NCuP0HGFcRQVaX6
qjmmr1HHWh/1SbOjVIe24ToVSkBNUAGxlrGX5pv12INY4F4fx/remRG3psky7lCsVe7U3pVhg0Tf
GJN7mHoGCosVRC9/a70Tq6Y5TgdJ8s80M8twmDDLcntHRJ/4aIRcGsltVD4bGz47Z0poO3VQ45+1
Cr5Q8w9HJZDoovH0ezlclATeoOpS0NTEDiA9uZ77tGxCe0hQJvp8e02iWgJMQY8NXovpZz6KkaFQ
ZxAmI1i2WX83O6CTRdvdN5te9VczmR8qByxow5Bbr/pF2c8rWIogx5s6p3Xe/xQ3z9aNcQOMHUBy
ALSd3DOzneZ8KPHwiyudhtDFvtuqFdhZrZ28rdh9dCf8tCNPki1gzsHlp4xQ04ZJjCFfzyHny75t
llpAgvVH19ypieG30xIueRLoAFg3KSYFsrOeWwGow4LbxkV3FSrp5GUwCgKU3JfGEElmdzYibtGA
XGoFpDtVTyuG6G6bEbzfscTfZtj5OZxldPUMaAHDTK6YXo7S3jQ/NZiea2hM085bmr+5g6FYD2EH
dIqvB4NLYu8Gknxcjsi6t9of8Tbr1h+3VyU69ZjPMzVw1ltI+riYSxK6IiWDkaQwaj/vif7aVVLn
020rwk+EjjCGATF1czUeXAHfWY8b9k5bNp/UA0JL6idSLLfMDBdum8LMNlCMYjHaFiRoUeFFEHXG
LHE4oSeA89pBtwjkuPwMUTLZ9WgUMDNq6hLqc7KE6tSvvm6Cl7KEMIGnmlv9ZtaKJrq9j8KvdbDM
/n7wQT3tbFDeYx+7VUfhEh8vmLZJYkS8i7+Xx/5+MOI6C8rVK4ykSuKn6bs5Xb2plhFcyKxw30pZ
aoO0bCmLWj80tYWOon6XFzIKF5kZzr978CPTbYeZeftIte1cDuB6bWZJLsH+K1fhjzEX4vUBmhg+
PzKnRd9JagLvZoIdcTb9hn5ozTXE7K2X6hJjwiWBKhk3DTEAbOAuajetlQphEO9x3CogrQ36NnbL
b3/haQcj3EVdFRCG7xSsqBnWr105scGnP691oc71ex1c3AatcreCRRsP6DEPtqoNNxB43l6FbKu4
87LmXY5RSmSUYK0E/GNK3xe53foL7Z5vG2IJ8JUDHNbCfsjhzFhk2oxpxzcBKO2tPal+12uxVjhf
FNN6KAp78Rpqe5DflDygRAs83PZ8+MbsT+/Ya1LEK7QpPfBINOe1SH+B6LWRfC12HvkVHi2xoHhY
Yd81GNjWYWne2js66m9Jo4agYgl7y3x7ezNli+JeG1kBRtdmgymgR9N7cDaSsMHU/5M+OjLucdF3
O6yKH9Lshqqvsw4+mGy2j6eHrwzvq/ptYQAisvUPttGFg/rj9vJesN43ttLhzpalWOpuA1oX7+UQ
4COERmF+QYn+1d71jWcXzn1hKCG12mDNU0mmJopUmLTAhQ/GD4ggcY6qpKuFdw8c1d3IVzsl7yvd
hhbQtgdL73a4UjaJhwrfQEeLXKAHIaC9t2yL54iehzHarRD4yLAGswGUK3TfOE2Drz13n6GJGdnn
23stuqoZixMm2qFGdwUwSvJhSjqaATlI9h8aNWtvrcY7tXS+Z8VCPQwRtV5DbEknRHhWAJ/CTKOF
Yj4P0lxtE/3ovihBtKLYSICL3hsnPSj07TTWi3QGUJQVMOmvf8xx/pSPLW2QxJVx1xiBWTun2dZe
pe0Ykpq8aQxwZJtNF5XFF4jCP6T6+EltnJ/QYYU+4y45uoIZKTw/DEYyi3eoeVWCAzIDDQVSluir
1h+0SK8Bjk1DF/MeYIEGRRkgsX8BhLowyTkYNLcddxtgshxGr66cANNS3uK0kvxfGJUs4qC8iJYa
9voyAFIoYquJAj/WOsDZ7WgdATtxZeAW4fk8WOFuLEgnLfnYwApKZkHV0bAdX6vOtyFd76hs4kno
N8ChWgwgjlc/l0joBTWMvEMcsqoaIKv1CwjHfv7F+TuY4FxTazsLBRCEcmThxZtZB63WkG1W1KQ6
Zm/M5rvW1KDqbjvz158bxkwnlgZcjWCkLC0Ut9cw6bDNy+rlI8Sh6iSzMd+DEVkXwrRkSolP5ym4
bVf0/TDYCREFFNOv51GGBjT/poLirNmnr6Zl+kqW6b3Sl7ZHVvV5H5oft+2JvPJoj9/gxFEgPYGe
x9i3nxx1jBTw/NBe+XDbjMhVXF1HUxJpJwH3xKXzT6wxqfQoZFmk27zJ6T+sxd8k0WACRX8LoPDr
OZvZmpxhUla8CBJwi6H7YICxuZgiDSzV/SRrQwo3DvhMdIswEH41olLbO2o6GupDizWde8P9ONfk
DlNikrRJ6A+/zfDgGZzlqd86mCmz8WlO8HkAmNwg74vuV5P9TXnNPVjjTrS7E4SPHd5XolNE1vOo
YmYxOXcyCS/ZqjivUyulJy6B16l44k4zEDP0M8E/RswRriB+uu18kk/FY4LcEVqKrsv2MAHDhaYB
7QowaCFxcVEqCMguJnIw/AkPZ2s+JLjLplBwBsL9HFClgu7W6gB4qitWy8owrqcoRqxoleZN4By8
16x1jm6v0sJ/n88Kj/a5BLtQFbWhJSoxLaXnXL8HFY+fLeCgLyTYJ5kh7iwvCXQm+xQLtabhlWI5
MWAW6CY7P5qklg0hiW054ICCov01nsExETgUB4vqWvqzqTYMA9ZJ62nK+MFpqAx6LYxSIO74xxr7
++ETuuW0Kfq2o3JB1zfLVHzRBirZPKEvHkywvx9M7ElFkVDBRIengZ1qre9O40lLrL9AP0OmFMox
TP/vGqiRugkQqIOBl0n+0YRiVwEGhBkSMred7qVWdeV1wA9Cpxlx47oDB2ZkJ+1RyzJdpdk906wt
v8fb4FFNXCVCd0kLtyxrg4TOTjTlTXZXmEMfDyDijxYnWb4Sp50lpXvhkwG5+j8/yuZr2Jjs3woH
RRutBJGxFtE3+sPwiPJkXBT+8En9BCrGp/Z/OPuu3ch5ZtsnEqAcbhVb7dBO4zA3gsfzfcqRyk9/
Fn32/kfNFpr7H8DAXHjgEsmqYrHCWs/LoXJ4+aK9B8NWNONBNTmax06B6DaKA0K+zOGUmoVdGKUz
S6bdKDzQvF1Xulkr40qBa58aWUlzlqPsku5LrU2nH9BQn9+KgB68fty75rgRxsSws4bqO5K0qPEA
83TUIhug6Mgpix+VULt/IcoCqr2BmX6kqRhD0eVcqdQUqZd5If+WPWYOdSX/OWT1bVkZxL8ubNcq
LQ1lQ7y2aPvUuVUCWXNtwNoKw8/HGxGQAfVovJfjypla2xFjYqAIiDUgu0Hyl7kiBNNK1iZGoUfp
q4ch7k/STO4zinRxfTk7fgzlTyQTTVTFaSn5fDl6JnWiFMFrVtM/1QirXDLO6eyuBCle1I8Bbn1B
kw6g3kiaY3gXsoqzYzQA5QeR3UcFAifO0ezoN5ip/yOJ7aAb+tWIlBj63TWjraMdMFUtgPeGJH2x
yOBd37h9YZQBHpuHQhxzQI1ktKNSQOmm+K4XU3tC98eagTp5jUNTKYPr0vYSOcD9R/woo90ELYmM
2mnpICZLgmSKqputHU/gNFCVOQRutYNqUSDWUuoqQPQAyoBoYgQt/3n9A3bMGSPWUEaEK+gDYAuP
BIF/nKlxHgAr6z2epBLwIHeWdJeK4tN1Sbsbi1c2rfGBzpxtnZhUCRR5sYAGAEtu/BqXhodKdRhJ
mCcswcUxgnD6usRdDTVR6qb97TKoKc5tIOmMrmzp49TIRBv/w1FJ4VWFwdGYfTEoGgIyX6ZneS5G
6fTe0EpsYUfy2qkm8XOFTU8EDC7X18OeFWiDt1CYbE6IJM06lzVgKBUzsnGloEujAYBMj4ql5lwX
xa7pWxTIGxA6wH3g53xN4zCsmhUhVkZncZh1mV8lU9CrNSe3xq4IBBv0oUvH2L8dLyOGgByyXQYL
JM/SjDG3B90IhrgNSiTZrq/n247OghRIwnpotQCAuRc9NRpI0lZZTkWfzCXIv190S3PH0rInzF4M
cfk8RsUjAnugjAoHsV/cRbptRHS35kezytw0TX0SN34TF0DCk215NQ+CSjx1Vm9JJNxPQAc3Abaa
DPBMvWU5Oege+8YMommwrVi6icomMEVePkm58PLnq/r2LptQsh7krGjLGJRsnfZp1mJig23YLvob
U/1XVhYHA/RDm90tFjkSLX8b5+6AtFMuZ66MyWRgZgJDXfpCPhMcAKQLY6O+a5fGq8yPPvqcytd1
7p0YjSVWkjjoUXAGEdiaw4L1rjaeb09kLA71uPJCyj21QIrAAGY9UA8vALWURlDSYilFPwa6bPxc
mBG6Wj5WPeFYLk8O/f1m+7SyiNKyh5ze+lyjUB3wXqsNWxN4b5jL/g56UJsVMbeKJhnDDDRe0Y9U
7Z8hFW/QsyY6vYWZMK09JmMC9jcVQ2iLlBb2UMRBnRMB/WXiwLtwqDdiDQGwGkhMIKENe2C+pAdL
4hyLteiD2mawBy25j5HOFoZJRqNtdFs36XFq25NuTM9FbYXJnK2cXb9M8GIzENbJ9Llg4oSZ1yPI
1cmIeiA246cGdpj4oBwEr/P6/GC2d13pLm6PHC/vZXfxOD+XqjEvAn2xREywE9hKGt1Oav17EJVD
DdDOoQXjdryCJLZZH3Ri8q6hy4Z5KhmVXYpWgMQX25RmRhawfQus1zg1oeLGR9VV37vvuXneIi8R
OxhZTAogrrt0XkTImo4zQIKm9DBqB9XySGB5PfguzSgAubGqB03Awz/YP9fNOplzxVtuQNqZygYY
4wK0e28GdM/s1KMtObIr36R82NI9E97s7QWcRlH2Vkl1SQ062U1GB6+s8bl1ElcFBd8ohaLsdiAV
+D+IlncsCXETwjcUh5D9pnfoxnsA3aIc1XoUfanvVSfNoh7YeNJhFdMHSYmcNqt+xar0FCfkqZxT
fESCu2aqyolj0nuXAHq7kYHE/ACqcswlqjQZAb7AJGL659+iAbWMwXlM8wTQ328WOmlFAazUGQhm
ceJJytGyeOTBl2EwVdvNGpi9RIIHjYIJ1lAOv9puPMqA5q+jcJ3vl0iwDYO4aWZSiG9OXHDxVhfR
FYW+a9QuZLCKsa6oUhexWJIVN01hOVEMynHirphyIoV01LLfgMZ0rwciO3u5Fch6obafark1F3gh
a3hB4EFiRyuNijdvSveL8fLIlqGZBGU0YPdf5DuHpQHrrI791IHSlSrg/ZHkj15AgHV9PfKOAUIS
ilmgFbNEjeXg6mV5auHjESv5i4cCpW9Wn0jjAjm4t+OfyugXWpCcRMNTXbANuqUPBPWXPnML2Y9F
N8awd39fVJ/Xv2rvvj37Kmq7G5WlgDHLEGnUFekAxCNOHehhbxtB5YG4hlOrvRxvoVq02QPGAhMh
i3Qjxm5riV2E5tE4YMjiYPwcGnAYOP0vw6Hof8glCrbAe69yhTPW2WlTV0kTDgAzlJiqeZDs2Msd
5U55KsCvRLmN4AEdPOo4XmHP3Z+tmrHZvCbNjJcy/E7YhKvbnFTwro/2CJ6T+IOcpgP3cqP7yGq1
JJpQZ8rDdlFwGWNjGdYFpwqSHGDfJWCPCiOXslhpqAnaZevxgDN3ggYZoA4SuvTQJYWMwLkeFcCM
pM2hgN4NKHE03ngeyHkPPDF75go7BWI+euNp8eVcjNXX7VhNheQTgDEV/X0DsuO5+XHdKHhCGEVB
3qmaZyWX/EEU7HwWHR3quna8Usueh9uuhVELKUNdHzxXKNyv/0ygjOI/5i4zzrC3rQgmbo+NIVGH
oYQIyQZ2a9id9MwFxBNCZ9mOnc6J/U51r+/eXmR1JpQJnHFsfZQXWBe4xI54EuYAbD2IpkcZqgfX
OtYIIFs3ddvmyDM1+qcv9B51aPBDyhSIjREdI+NqFGUl+dlkjDaSkrc90CpsktQvYh5hkEvnYjTv
niK60WBkGh7o7ChXU3bSCNpButoyh3Vb6y1Fqe28SAH/btEEPZBAHF4fxv7JbsQy4aupxlG5rL3k
l6Ngp1b9G/HXz3QS3VYChtgMRCg364oH4KxQVChSO3Vb3gqZ1DtWx8vNfedTLrZ98zFMPNtV2pLW
wC7w23+1r+ohcTI3ORmdMwWtIzgpILLVGsP+2VE7Fl55KoKSux97tytQgP73GHTm0QK8rWyMTXwC
KNxelsLuf/eJnbmxassPjVeGmtM/qg0GEhyeS+JJZjyfWIJ8qZXp4jX4orYHWS44FbLMawVeW/yu
em8WyVzWelQnrVVC17S2CoVYei6G/i6LBG/J0tfJBEQyx5Q5yq0z7paoSjxPiN/xAAVb7jcZouWI
z+NxdbKDfIh9gXNX8gTS32/CkSmdi6Gm1lRa+n0Sj2EqVZyq4u51vFUVxu/2/bJUGWaBwKsGSmV3
+pH+0930tm6bcIn1CR1y7YGzj7v38ebgGD/cyQRDBwt0pJPc6OdU2NExx5uvPyb6zYywA6GWd13k
7n28kch4QqGs0i5JsUg44aDyx8PgC0EfEM7K9jRSRnICIHsmcFHYoFZqUTn/3ksV/lbX7msr8ZRy
9Qh5WlZePkTe046tNEb/MaHRKHILfH/ipfcgYvwnwvkp6EOzMQu+2sSJETxbj7HqxI4I3M3ZW3pg
86euyglk92x++yGMXUyCNIK6cJYwRvmWzK9TDZcmZLfcOI63vYw5WLW1xGMBOekrQtYSI67fDX7r
EXhgY2ejWceEX41+NeB3BmYc5823e8lsl8lYSlU1lSJlk+TLgE3OvfqHmIF3HO2Ftmx3P+reBlzT
dbWlf5G9SbYSGUMhTYUEoIUTjprfQmIB5/NIxq/rMniHx5hGkaBKOlAtUubnLP4ws+WgVaDzzHiN
6jx1Ze7oslx1uYshSE4eC1LYU9z8zXZhDk4GjoWGH2YpYj8KgH+EfpDiTU97W6JFdB7swr4abKQw
6xj7NU5XAVKKcHntGxuP/8zuDzh+MN5kip+63AwZteQLPdiIZCKKIcmnLFGheaOP7QMx/HhT3IC/
zFcPxZ0S/oVC/BHGxg7xMEnAOYEwSR+9XD1qCKmqwbAXjdOfvavdG0FMqJCpjVWuLQTl6iNpfsjz
jTTyqO12lW4jg+7s5gatdDkmFfDlfeCLOHnzaFjv13drbxGKQstQYBMHnTjjFLoK0GoZRor9GvDx
bZQ8mz3Yt9SH61L27q+tFMYR6AN6l4bIQjqgWxwlkz6NYohtUwVPiNqh0huR2zxfTzmGfoPrkvc2
cCuZsalFzNoV/flIQuuftXJrrhz3c4nyiEcZUGFQBEVOHzVD5vJYVTMGoXJMverqm0cwoVh+grfR
6Ok+hnRP+qE8WS/XF7Wb59kKpaveqIW1TAl65xPEAz+LWzOgGefm0HX27GkOP8NN94g13600Rkcw
iz0aY4clZumnIf4wepRET2vyKC+8zaS+55okRk/IgHA4miAJ6L7yUUk88dO6Qf4BiaXIBXqLDT29
Be+AeOoD3sDDrqZsDpLRlAGgt2RcsKdFjXijjJ1Y9v7q2DT0jcCkEWQxHkMrUgt4Zlje5MA9uYVv
3cvh4Ku+fGjfBJ8jjT6SLjfzjzTGd2Qr0CdMQRD9Wa7+TbU+kJoCaaOis2ww9ZxA3p3bpBsNVMPS
f0Vz5d3+ewUgmMafD2BMQ1T6ERjjWG5behQ7Ofaag966s1e7yZEXIu8en4nCBBiJkNS+oF9E87ii
Fo3kL1V66kTiyVr8ydnRPTeG4iHtxgSpDG7oc7Mzi7ibRBkJGCNT6sCMxOVJT0HsbGN2urAeakFv
jeM8tfKzukrmMZus8sksAU6gmXdrM66/c2syR1sosnIIVaGuUJPv6s4f0RHljD1Zj4qlxNPh+mfT
r2L1ADjhgD4ApjRy/Yxix81Y5NWAO2RSK3etCyexbiwhuC5kz0dshTBRhWS2ZUNUCEnk6INMoHoQ
HwFS6Isr8he8xNCem0DqGf0Z31PEbEfI3JnZnAkRhEX6EU2Ab+VqBZWkekqh3HZT9zMVzdf/fn1b
kYwx5cVioJ8IItcO1BwimvgbV1NzAJ7XQavxoFD2jmwrjbEcc55Lc1UgrVNuh+WomW8FngTXV7Qb
CG6FMJdIgj5VVWwgpDC7p4y0ppuBoxP5JdCorIUaTkl0N2Ju0c6S5UaalRu8QsPUilK7j0TL4XzN
nv1uv4axLV0YpboEPoq/nnogxT2JXuXTHOPUhb3gxaAEENz/ulMYJoHbWwNuiqRJoIY9t+c8y9sJ
dTDZX8RjLP1s68824TWOKlQzWPPDLBugUjDNg34sdmFKjaePiIUREaQGAGNGO8pR7lW30nrXWBtv
6idXMn5j7MVB27IrAuuib+4qOG5kKd1Fzk9ChdTJKDtRIx/N9G3AiGqqz85ggEdO6jADntrLpNuw
BCdrgEwvkiCtq2CNdUeyeE0de5auKyAGQXM7mhjYJAE6aASzIbHsd+iAHXLFHjLMBmJd2vqopDnv
FtvVi404xvAa8CmueglxWWqD8UT2usSug6l35Wc6Ayn9mFVbcMHnyNHHnWOjY+LoYEB5GZjujNdM
prLMASGh+CrQHVAoOS3SSRq7QFZ+m+XPYv1VNLVT5CACAkJKLHMioZ1Vn0ln3anVLMqSQbpeoG9h
Xbo+xDAY4SQ+du4zSLHQvIcbE4j1jJtZyjKSUOZW/Br8PK0hHqZKt4kiBspU2ULaO4UcP1mW5V7f
22+yBsYkgHJMwf8RNYto2D23O9UkwFqF6vj9LJWe1JI2jDDtk6NVv1F0u1kb6SUxZ+09GpMpQ1O3
MTt9IiMZa1o35qI6bfpvCUrnm0Rcai83TAK2T/A755bX9qsdt4KnmCT7WXZpduxq9ADDzGV/nETT
aVZF+BAWhQBeYB4cqMDCuQr3UpJYnoUVUs65i5bPpI4nJJFrxS8A6i2AfqOtLL8SCAWujSpbgsex
k+mnmQmgETLN17Ya3zBW8qkV2b/rKHOSsDRmPt9sQKvhO2hghGo3u9l1PRjCAsBZP2p/N8ZPo6wd
kA/Zg8jr07zU2XNBjKUiypxHgHvKfll+TbGnaC3HJmWqj9eWwuhrS3Qwb2mz7BtT4Q3GeEjM7CDi
wWM9dsPdON338HZZ9wGSQ1xjBXr1iLsAQWBB87RpqRjAJzYGvU4iGpyrJsEkFIi2JMDyl7xI8fIC
p3uBARRLxasa7uNcw0FpMbSajL0Af5sFCreT9pa4zdt8zD4lRzjG7yijvclP1+2KI5Qd/qgMeVpm
bYJnHrroIUYLiVerqvZMBkN6vy5qX6n+sz6DseBu0To1a1bY1NJhgahf9Ji3slZbNHldkbtqBRgf
jN0j9oZVnW+lkssDIE9E2c/xQumNwa57XtvI7moAOocYAG39gCo6F6GmmRGpGVaTyJSa2E8wl9DX
ij2hyfj6vu0e0UYSoxdAQkczPJWUVv+ukezIWuKoEs8SOVLY/tg1VyJRLyBFAZfTkBz08oPUHA24
DAOg4X9W8v3426QgajnBOEcPGYZ0mwuvhLYCG2ZYYlYh7TtOlefyojoXxrgWdO4qIMaCDmTNixqf
5rxyU3DiiAPADifPKgpHymPOLcVbIONsqkIcdDyb4M7mX2VpHfoutYv090A+dMIjp9lpJ6ILRFUX
7fQmkAkZYQbGFesKU9mohUihFLvWSX6M7pJAs81HDH6jBBu5IiLxX2uwSK5yV4bilxCAVDMcDgnn
/tq3hj/fQg1yc7JKW2vyAHY69GpJvYsmTsFdFaMN5NpU3biKefCpPHlUmzfyqqwF6m0myX4vp4/J
8jWOrUdnayqNE+7se5I/C6MfshEEz1ioTYJNNmn63gK4Q8KZWf4O5i9uKB0TvIiOMU7FDkUs3Yg+
SBE3lKWb3to/ysnwqczKv1VauWKNzvladZEMD8Wx8WJNAbTdaNcRCXF3Pwpg2eyX0cEQCUZ9cqcU
kfLVBadI1YMsvrWVjmZ0FdMyrcDxSrsbAwxmtDwgqAeI4fnGjL0gdgOwnvzEDIcEaK/D23W3t5MK
gn7/kcB6pEggOalVbH1UvcbkExUBT8rfUytQJTBDVoDaeymSO7ngpOg5C2OdlLGatVyrWFiNaEBO
7oWGc+XupH/PF8Z4piJtFnPF1Od3Si8BQhaecqAK1F9UGxe96VSeroaFAzzn6zvKWxnjMKxJiPTG
gFylbYAx9rG0HFXeiWLPV0a/YGMtgIQjCGywd707eQuYrJw0PaIDQ3dBMY/4SXet3Ctam1ct2nUH
G1Vh3AEeAFY00dBpzksn0p6n3vIqo7bnmNfrsR9PbkQxDkHpVmDDmLDWSoYz6IgbacAEG1ZXXmdH
6iLHSBY/l4ynMUWUKBZjaBLRTSaw0BrZewfV7Yf+FnR/GH8itjm2zrL04WA0XkpMZ7JkzhTl7tYA
glfH2wmP0u8j2xxJisTnQmZY0VAkTpzOtrmufi0MTlT/9xkoynspS3jji0CDZ1/5c4XZ/bEFtHCN
+TRMYLmgesdLv/Guq/FOEupcDmM/qdiKGOmCnOY9bZEVX13KHW14AorgKd73/CaHnU08WxljOcVa
CwUQeCCRvIBMxV2r1G4FMH2mvFIrDRuZy+BMEmNB2pjOmFCFJKL7nYgeh5g4iljZ1XKs+spLpYlj
sztOAYMWmH/F2DtaOC5y4EosTnGMm3vWh8KW1Lh81aSsf7l+ZjvB2JkUxmq0NhHi3oBjAB9juFTG
B8b/1BklhhjNeZmM1gXyq22frwvdO7Xt0mi0tlH9TKyStsypPlrLse2ie8sqbiqr9LRY/3FdFHUw
7LF9M8YDbpMORTMKsmiVUeqjjkbt4iDPxxTYqFLHowbauziwi+ie/h8pjHIIEUnLAfPFuDgQjaxu
fhj+iX+iW9tD4PXSnsqTwB0b4a2M/n6ziXqjF1KWYRNnMIkX3Y2qp3ajck5q7+I4WxmjH5GQD9FM
1T5+Xf3oXxq8qmH2qrqjJ99mnuDy2sx2nch2LxnlWIZpQryFvSxu9aN1s9qC8zU76YNGe2L/e+Js
KMVWGvNaHNWYWCVcsV+XSWCBcsQu64xH3LNT4j2XwsRkplmlwPmElNFfUSvMveRZcJav5FD6yQ/d
u67ydIOuqLzK9FtaKUpSkQaVt7rpZR26h1jGTa8o5C4RhEOjgY/susB9czbQdWBhguiiwTyPwXGd
EJyYKX60Ueasbe60jeLUKQ8lYt/QNANA7+hrQ42GUfo2k9UR0+yyL53iJ7yl7CHITsCkeOq9yJ7C
/q66+4sQBmM1f0QyFjBngMo3J4iMm9xulTsNuTZFf1cIZ4p9199v5DB6n7ar0aWVJfv6+qJKCcBh
eD2ju+e0kcDoelHiwbIukCAUtWkjsflUiqOfNtLzosz+dZ3Y9U4bWYzGFwJKQMoowIq7Bszh96tm
2mTkUWnsSqH8AjKmoUGhzHh3WbE6a8hwNkKJVoJBem0NyVkI7yW475M2clj/rkbtLKCz3e/c2aWj
OMACzp0RXkmkcymB9vv67u3r+UYgo+ejJQwLKSAwugMwEdADwfHkqxOEEr8MKVsWUNuCBPwDDkcy
jdEuvMdGMqPugjyQaAVIgC8em5D2ovT25NehjFFPJAU50njnx+i8YqXdVGLQ15fr/oCeoidVyF2r
tXjbuWtbm0Uxmq9nWoOeGOgJwKu++hfaqrl8zMc6lJwaB7i86U+cbaSad7mNKmCQ0YELxAgmp5q0
xJrApI3o/ti7/ffYjXavPg9ucmiCwhk/rsvbNW0wM/6vOCbyLvTlf5xU2033Wt/hjaf+HObuta4F
zmbunpmBThBA2mAmk20ySzMymrmBlTVaMtmFKa9OORemT0u+//0TCQU7wDFBFsXCY8wbfzXJMbyk
+Lij34FGEyhre5i7xMMw4K+/2EDgbKDxC3zkiOTPoylFJUnfzLHix6DyLZSHti9cKKdd6yS8Lml3
/0xAAgBzBsDX7LimsBSCKiioBmJuPBij+DOfopsmGznXyW4UANMBW5JIYWAY07K0aBEykih+abxL
UmYv4oje0B9V+yTjAXh9SbvmtZHFmFc94slpAQreBzii3aJ8W2D3rovY3TWgcwHFVsWiWDCPKZrr
JZdwPkk/hcZoPA1lHGRJwxGztxJwpVEcUMwMXTQRABIu65EKV3wUMHyrLO+ltH69vpJdEZhqRaoC
4LAYvD7XtCmXlUYZSwUIwE/jkuGBxeuE2HMGUGKsA9N4+kUluBqQTRhnSLB6EDGN00NCadjjuVyd
ZkIG4Pp69tKBgAoEKCb43xSUgZmr3pzGeQC9KzRN0G/1BDOzetyE5kyeiym/kVR0FNRW9tgkKNgV
aHW0tXzllOj2tEMDZQ56TlCIllhHAfCctG9r1L5nKcKdWMLtktypFh6c6q4ctCmBhwxNacgHnJ9d
LXQEFBItzi5ZPEAt3C8EFK1mysl07ooBdj1G1jC6BpU/FyNHYg1+kx5aqIe6fIxWEePjFUfV9xwE
qmQiinCUqeS7rr95PyrmULYp6RRgcaLXqh0fjVq670t0YLRpd0tUHgIWdQLsjagrMljVcEKgCWSc
eYtJjAq0VtDK6CiWg5PPkw9k+FJQ7zL1Zs6Mv4gttvKoHW7WN/cgICjbEf0Q0eA1/TOyU06ajDzt
391G6mItXBuXwBhQO6PMBagEBl90u3zCYN1d+k/xFiOrel/7VZBjithA7zAv4bmnJEhp/Ucw43SB
GlahkwaC0+htiN96+WWoOXooUdO9OLONDMa0AWlqkWWFjMHpXWShmhftS36t/Nppfgmv7Xv22dyb
h+RofVSP5HDdr+x5sc36WFQMSa5zmAFkK4KAWsniDNlpVF8iEKNdF7Qb3W8lMXe/hbcKSYQGHSyu
SHt5b8vjeFDtprAxJw0WZOsv8v3yVqB8rpoD2CzE5HtbAeSUkach8q8viaMb37nyje6nwtJVUYS9
qwXiaOZgq3pml+QvCuBn62BMTCJFDpo3iCnSAZO8v+Pol8xj5uGpAeMLjaXT5UyFmwJCgx1n76v+
MbevwsobU911T39U/buou9mySDZaHTQSii+CMXNuMqctInvOT/WgHUAFY3cGrwNmLxDYagFzmSyp
2ZtRj91bo9EFpbMtJO/X1eASQRTZra0Ixkes02Ci4R+aTTzhtMxu9yAdxpsVEKqO/LX+ixSNWxz1
Q3enZfbMGRPZfcNuhTPOQyTTFOnUM+ZImHwJ742feorl6i/9Yhf3UyjeFD+sl4WXE9jfVky/AM8a
oQAbKbaGhdbTjGDN6OlraZNYygOm3DevPyIYvRcW1Zg6HbrSRKeKPM/Cw8KbCuGtglH7sQWB4mpC
RKbFdJTHNtGPc107dm4utJGDX1mV0Sxjsk/URgHZDBqrVF9TflfKQ58RO9NPrfAoA975uqi9GFEB
CR1N0YiSqLPNuZUZJ5iwqrCcljiCgbb1fj0kAmbUxEeAJxqJHkqDGTSN6ho8tqjvejRziykgREXU
puC5Bcyuc3dLprbTBCtT/Wks33VdsNUEhfhsccwoCYWoDBdVvV+r5p7wpsp2TlEx8caDP8dWXyx7
rq1WIqoGE7dQl9JloGY/cnZ2xz9uRVwgqydDIRmJAitrx8zvhVn1GxUtlukkabZUqRTFqlQPoiG0
/oqIz9amQvbEscr8do2bI1xQd19nSgXaA9H6ENRi4TUZ77SIGuiWxnsER0DZYZmMdEX7fidD0XHB
VmEXot8cQM6n7EFx14Phpf8kGO8ORq99yLwiqH3Ji97kQ9eiYph5MSYYu2DgBBc7B3P2RYxK9Ga+
rHWML6rbr2x5nUfuq2jHus4kMHe8EhX0YQ4JxW19L6KK8QZMyGD4GNzVG3+amJaUb+JTFfDusZ2Q
7UwuE2avaTLoBmbagWjThXS6XApIyEd72emEPz9Txge2uWA0uvZ9pqIjO4o7vKpO4UcfFD2nAoYS
ZrycMpjtyk98w6mBXDQ7ql/6VWvXb52TP1sgpHR5g1+85bN+s2xQzJzpZymCAygOt0slWxFEZ8pT
e4zuxOp20VXvuhHuaRPKEYBHBAiXfpmcyBK5ympN95upeljU+E5Oks/rIvZuU0oJizEbtJXBkzDR
Qi1ri1BmOsLh5+a2XT3rS/N1FUi3tvgg3C3NqfJGUHpxE8I7G3omlwkhZiWuKw1kwn5cx3af5Td1
lTrGkN5k6d0y/46txZayr+uL3dlPBTQ+KCeZQC4Cnfy5wxa1mUTlaiJFljwpUezOJQ+uYwcJBzCq
GxGM+lpqOYr1YtHIqAmnYzY4TVh6dZBhUvs+7VwLfkgI4+e/qCadyWX0U4gr2VwnyDXk31P6PKqA
EpsPRsrpjtur257JodfGJpy1jKSNMNhD1zd5ugNz/C0FqwMVdQAWa6dv109s746l9XWaD8ZYG4il
z+WhqiiaLVlVfwZfw4qLHZxszjqis6U/SlVu1/nqL/HPVuE0k+7ZhQp4CzTE4x8N/OPngrOq76Si
a3G5O+CfLA5aEuSe4PU2xTPKIztv7Knzcp93kDs6+o2ICdxE9Geg7+Vc7qh1ad3Xqe4rVnknC/MX
gE55Nr8nA0MraCNFXv9yUyeyYGVprQNjognbp9wrv+sxvYfBJnShYIiKV5DZewvTOZn/iGT0pu1I
n4IfXMd2ohvpqcEF0gOCbfzEJBIKQLxUJVce49aUNioGky6xQ2MapmjdxO1udHd2aG28CHjDhnt6
erY+xp0t4HlthAry1CA+DIEZTr4EMCjxwEtf7CnmmSTm+QNmFCUHmYTui0ER5vfTK+2dMF3ixi8t
qD+gkpbLGxNWd6OOP8fHRlraso6jUn4vr3mJPGD0upOjAqd1ddKn+TYFOWJqR3fWO+bMneJ2euzf
CyCbfmVAhqKAo7kTv8zH4aO87Qo7e4qd1o1lt0X1T3VkbNPXhHYuqbNVP/Msl3c6O3fNdsvYQYQx
1qwxrvH1GQAIKx/hkj/c8ofD99oxzuQwsVm1NlbdRDgaNGj76P8DGhVKrDcYO0VDS8JJolEHxLw+
dHT4aQAuAC4emHXOHUXXi1FBwArtrwrg/dbaNobPteLGm/Sbr4lhLrRkIGRtolUHruDoxjfSoUbs
1dvZveyKv3jz2bw1MU4XXFuCBYYl3ZeW5VHXbuOqeUbHWMd7NvLkMN5IWbSsmUbImX3TAcwVHCBt
91geRse0I7s6Dm88v84TyTgkq89EzN3guAqd9komIZlGTy0kl3Nh8s6LcUSqocorGNPh+KLUyV9z
+U7A2OVEAnUJhfmEO0s2PzTtRq4q529EG2hWtCBEu3gPW1UiAyoAoqP4bi7eUVizs+I2OhbkTSOG
Q5CmUe7V4mc8ceK6fe+7kcwYXl0UsQLkEGrgfajcmCFa91ERz/2MY3Q7r2IwevxZImN0eVnKkaBA
cdQB1dV0jcsHU73v0AMopkvI2c9dldkIY0yPoKmQwMx1Ch/rrG7irDc04rIc4uvQ0umU+soHR+au
+mxkMhbYlnO7EnqG49f43ZFSnfIfSlC/SHf/h6jgEn0Cj72NNMYOQbCRLiXyOrg1+7CBBY628Zgc
xIPCSxry1sWYn1qpEWZqIEl/RL0Bk9JHkGb6REYuoHT57X/78cdmZYwZJlUcly1dmQxw1O5UAxSx
wNoo3hwaexzeVN/u/YwKGCp7Eto12DxYZORxMlaS7rfRVB8XwxRdYVYWN+mAR62aeu8Xlj6/XleW
71LJxd3wJ//CYlHhCZeNqoxHsRoUD/1v5ZD404/E/VIeo3fimghGuiA17cJpXD4vqbx7pBvpzBaL
RdOBGQkZCRqhy5/jreK2gXGPKahgCBKXBnuSMwfVk2zrb3C6MbdVdjeO3nwBE4p1ijiXIk0KRNLP
keS23vOeW7v+5o8EFqeqaFcRQGCQsH5FwRhGrxgG/kEzICIO1MluQAbgWm7tXT/Y/UBmI5Z5hKgZ
fHlPE2v5K4Yqlh9tIDhimNzL/jrbQmhybo69ybZtckln/DfK4rGYpCr1dMJX9Kjmdg/no7j5Yx1U
JwEI/cJT7qRh/tAdmx+oO2nH7NA51kPi8e7pvRfu2bcwLj5drVWIim+lpjU7kAM8KU/qyQgkrwmU
ByGUOL5p181vNpt182alTAm1olp+SdfOTYbO0SMu0A7HXNiXdDWBGbQTIGZCxPP/xwUTN/Ip7HcV
8MYDeWtiHLs2W7HeEvijtVCQj+wWQG1iKAUzFMtf1CTPzovx7AaIclSRYF2pkDlgGz/oxeSOI6+t
YS+zcyaHcTcDAUUG0FFpcA94TRcNjG8i6DhvxJCqBrCKkMYS7CLgGQfPBbBORkWkqlDXbgy07Q/c
L2G1uGkcJc4Sr4Rj+vSvsS5d0Q0V+kghy9iL5P+R9l1NbuPa1r8IVWAAwyuDKKmjO7jb/cKyPTYD
mDP5679Fz71jCeIVyv7mPJ3pqlkCuLGxscNa6A5NCrOxjB3+++MuRmvMblDnxtspiYGMR6nxfa3Y
5T4bFFm3lwRarDhEWUjbCAMru4F2N5SFtySJfyppc7+AW8PMgmz+ahqtbKxxy1JPFmwLri6fRm3K
BqBSzr08m6Gr86OyZIJwmx71FEbwcBor08SabMQfd8uuv0+O4a7xRw9Ki67ch8nWJLiwsu4Z7wjW
ZCZ8b9LxNkmZl/Stc/2a2LLM0zUJjmtARjlvG6xpYc23jo9ObFZul+cBNDsl6bjNFVkW5sygo4Dh
PvGQ13aS9VVo7HoVpF282dGWPLCBBtdXtJ7hC+s/gRHOOE/tcGotguQbWdweafCF9Q76v9G5edPW
L1Mhod3YvGwwzP3fuoTDXTZ5bnQVAEd38tqntZSTuAYY7EBL7K1sRjLiy81D9h8gRLTPswaQ/SwH
jkGYXTWVD3RieIu2xM/T5bawym+F1d/MGtuPqvFXxnICLJyzAVJZdY9Ovt0AGT8Q+Lk0BPNm8xBK
Y6atqOz3nppUOGqZakRNUwAJUenL2lSP/qy7+p3uNHftugnv/+ayOwUUjltSjqk955GJzuXJUbP6
q9mCppdkvSRMkn074bzRqU5Blg0cXY284nuf3yZ59pLH5j5i1neat6E7NX/R9oAGyP+10IvJGJLj
ohhG7CYlw/MM0d9mMv98IvEMQggWmhaK0LmGw43BszuS65+njL5fP9ibGYLTZQgORI/HJFzU1YE0
yj6OzQd9qB5bnh2SBWRYymD9HELzp9I3IL+jkpbpLYMErRfU9SywAioiOQlG93k928BGgy6ffX1o
jAJsgDpIqq6vcl2E6L4w1om722RQDBJbIbViSbk6xeZuIB8q1T1NIU85M4MszI4TsyVoW84S7PuQ
SoN82+XMlG0bMAfCzR2ydIu3jOg0grFA/K7o7jJCP/F++jFHMkXJDU0XE+3tNggcKYWWuDgnoPR2
haRCZiJ31xwyD12Rlp9/pA/GiLTk5K4CaW3lEYLRVk82frF1DZ1iC5Ya571NxhnYzHyawUGusC9k
kZnq5r6eLFA01dDMWGZjX/EG2sVfCrx2qMNfMyzqftVzCR3zh2a4GLVKCme8kRUYNowIIpAYcVJX
SjP0q5/fEJCc79qon80demsCjXwdiOE1jLoRxk2lpDobLg1gtmroSGBrYDc5B+P6MPNo0c1dwoZ9
pqbgUeFuGf+jct3p9e+pGqT59+uHZOMbnkEK37AybXBdDZq5C7vQG9tXSpbAJE/XQTaOvEV/zUgg
E4ozIlwJbBkHpcYAz27p6zvM/H/XUypJRcoghNtgDKulGBrV3JG095Sh8hruX1/Exk5h/A2vANgC
Zt3FdvGUxalCO4JFsO9p/ylaCtc0JI/fDWsDBsMwDjp4kDQWNippWTU0bQgDaGdyCO3I06xk9tLS
SILIiixPDbmMT2AbE/lphh4qekFO2KparU89MO24+ARJe6c0wSjA3hLrn5HKhlg3LByX5ypwCKov
+0IKmlb1YGSqaeLllqCykIOUQWf9M3R6Hocas3fa+CWZjcWxykaSPNoyEOi6YvYIjWJIswpbWxb2
zEYjsnZF27NvC60WdyRMhrLxCMB4028UwQytHlR5tQaU1qgqx1KUe90aH/qma52y5X8eKQBs7blj
FrhqxZEQDRJQWGiCLqcazZ+pnux5nEu2bcs6kDHQdROzzABb/37S4TDkRjpmFgbP7KIbX0MoGbrq
PC8Po5ENEF+ArOujNSbdX6wMrGI6tEfhN2yRCw58Y7keF70FtVqKvnAydRrEHuqwCq6f6S2jgMb0
2i3JfolNn6+ussKM2clo7SyjuWtskI3qtSwM2erKtMElzJiBSV2caXELM6UpzSxZa4azu2qRLXv9
sCoHVIFUZ2V9sAgxzxnWepuefK7KWoopqoBVE+UI8Ss/DyOnZa8ZsoRcmRy9xptUAaFiKtXKWB8S
16CFm1LtszxvOkAPur/2xOWBjplkPN8mxHhOE8iqoxuWebpUcQC/UPpk0cMYSwUTp5ajAVAHlwbE
3UDD4lagovtjU/mlb7XGAJBnFft4SU5L1iwKdJ8rw1vUEnw1sXsdYuOGOYNYd/jk4zUGRuGGCBAJ
eSQxmK4G4unRLEHZ3LdVSft/FiI4wtBsx2joKENJFEPHmNoB+4TXWNTJx6MZSm7+jejtbEmCP4Se
bRo2NZY02Tn6I6L4US36p4Y03KPR4Dc8RkYhNiTuY/vInaxx3emTnVx0tU4bkGHv1Iod27H8zCFI
6pphgaxkMx0mDSIeldXeNEO3p2O6L1kliUe2viXYE1apUrAk4149/wVZr1skakpYZzb80Cr6WuuQ
Kjdo/nbdZi6/JrhgQZsGD20wcDILX7NMbL6oawaDa63fqtEhmQoMcNyFmA01OFz0n8Mh+sERQAr+
8sqJwQ+wUFqaO42FzgxfORXLvg1f47Fy4z8fTEbU+Bvs1yv25CvmeY0ynoX3Rbc2fOKhrdLwvuuU
gGhjKFnY5U1wjiUkZOgYRgQqeYgfSfIGt3IIUcm+vneXJnEOIRzvPMqyAZRugAAfYWV/V0e2H2TM
9ZcBCEAwUks1BWONFzOaI4fScN82CLC6xOs4hyzTXWHi5ul/XF/N5ck+BxJOdhMPapXkAGqQwSpI
73TLN4uXTryortU+lvO363gb5dVzQOFMTxRRaorGY3Q1lPfhXXMb6275tGqYYryX9k7hxF+7z3Po
tA+Fa3vhV+/6D9goYp//AOGppNajSXiMHzC65AGxll9RJwmm4+R3Ltroo53M/i+D5XPA9eyf2H9Y
zZmmTNhiurza5duwxKATezVmzDzC/jWN+imX7PLmMfj13kWXtaGLA/pqbhglMztkMco8MFUQk5ZM
to+rnZ8HCuuy1jf1vxjCOZhspZh6C8tq/clTvMQH44bprm3rTZD+kKV4NypV8MComSLoh3e6iCU5
fhs02vDZOmRIrNrp76Y9u+8cLYAeN8jS8sfMD58mWbywcRBPYcUewdrUKhJG6yr5M14EXg/xxXRS
XXC2BNcNc+MKOEMSXBcn0ZhPPRY4Vze59ayFGAvXPts0B3/Kn89knW2mKXw70ERkSVrXyKnx5BCW
y62W1bcsbnbXl7ThKs+WJNxqc6XGYzNj83BvO21xbCbd7bmUVH3dGcESFYxI450BMSI0DggHLNFG
CoLAfrVEdCi+9kHyqXXDQ1Q60Ut3tDq0cofO2iCLpGhXuNZHe/yLVhzs6MlvECJ2sBHFQ2njxNn5
R95ZXlTfKuXnWtcdaw7I2AXgdF2W0RnBjhpKR8Y2N/oEXQhTyq5KQSOAHYgSch+mEfibxwOPZOXi
DZLXs1WKwbpdmHYC7VXcFp5+xJTWiFlMwyXUIU/0YD2k90hyONUvnVjm9DddvRvu1Dd0zLjyVhnJ
msVIviNoDx0X/JZMqd2RKU473cwgMvgLE/69s7pwUtCTPHZ1MgAlBFMdOGiH7KbksnL41qV0aj66
cFKUuK9Sa8BiELy/Kx67WZtsweRWGY6KDbWerq9q06uh6KhimBGv5ot0AG3bkldY1Rh3n8YivB9V
tk+j8vs4gbP9Otam52YKYhjwM6yy8cKNXzf1SGKoLe2sO9XFZf8BVg2jeELlvdpnjv2JuTlU6z+m
0aWSZf4a3RY9A/IdGHmgyK1ccHl2NtFsSHgBunLTl3WqNvWGmyRod/37cKxu9EdUQ+EcMO/t0Rsk
zchLhObZ6xuwFfIop79CsCH0HrStWeJXdLZDfype7Q57+7UrPZa6xV6De4IOlked+caAnsgXNXJK
CTfQRqUIqz/ZCMG+0oqorOT4CekB1OsuPyaBFsT7RiqkumVZp0BCPJlkat/0GYAm5PELs3NU62EC
0U1SSu1qy+2fQgl21Wpd0XOU8ndhjmaAOvxos2pv9chUlMSPlW5XmfRr0amZMy3pPraTw/XvuhFk
ne3puhUncR3a2K2WQ1Bix6F31+VII8ve+Fsu7nSFwsVGy9Co6279aqHuGkrtlKA8DqVTQevHv3ZK
hLtL6+hg9SNg1p5DA5zrcXmwvM5XID+LgcBo15eS4HF7YcgIokcA4anY+WBDZSWH2BJCYjP1iuqx
tD/M+Pv1z7PRhrDa/G8QYVlorag0gnFglJwGj5N72jqJHx4qv6hd1T50rtU5hSurNMmWJlzFE3qb
FZPbQLVaSIz2FKS39Ecap7LkyLb5/e/ybLHpgfXFpLYRgFbqz0GDpt7aQrm409fug4MAFDeuJEL9
PxzZb0ghRIVKq1FZqD+AshjNqX7/aq+bGplu+Ij+bU87ho1X+PEn5Wv9nHjWPSjBrn/Tzc1FsRnh
P57GqD+cH7kkQuZ/KFHkMAnEsqbodoKyFJ1lr++NcSSYzgmOcLQnqul1XsbWjhh747gcaigyQ0WF
cdRi285fmwu1yomeZfPIG6/xM1zhwPdR0/Zdh7oD5nrwtImLoCoyN4niHcZifHXMPbVtv17f0007
YmDxgkQXYmixotLkEAzWUqwVAnrQh8FoU2vurkNsXgonEOtPOPGUWTJWYE5GhUNppz30626Sobrh
duZnhf52HWozkgLb1H/LEUwE9Yy4a9flrKM9NPpkuDH1wsMAWdJUvWOYlZN2125+tRNIwVrqpoBo
AUutXTZMO3140K2fdjM7A7ldsmDmf5yShG2eoAk2oqGxNoxrbGaRZLcQInHSIb2dBgnKBhvKCmNh
fsA0Ub0RM5/gXcvYrKFitD7vVT/1OsWt00fu6gdMuw336A1109vUVe8t/kk2WflrIFS8kkDmhZAR
K0Xvh7BIpRvzbMoLGGUApTfc4Af2thRrz8AqJ8TdGdKhoOYdguTLfFheyxiN8Exyv19YLRjaoDwP
8UzQfYB8QPDkKdqOskpNCBrhkd4OtfkT4/zWUuJXO+plL/KLU/gLbJ1ZxwsLTS7CglPMtE55zMlu
iuZnuvTvbZh9vn40ZBDCfbgMHTh7WEp2KsEDcXheaiaJdC/cMwoqEO9Gshw1xkvBrQWZ8h6E4WQH
ZVRvievd1P+wGl2yjk0UiHWswrwbClNoZYwht1mSXVEkx27K78BYnjtRJNNX39gvlJjxMUArTy/l
l5QmjnJ1qLFfEOAr55tm/HL9g1xG5XiZqCjXWyrCILzFBAvjFsvqvDbJzsrA8NGqB6sIPTZi4pxG
zhw/wQ6OrQWdREvWOL+xtlNkMSevFRapmwTIUWe7+Vg7XSTrjbz0xOer+1XdOfH66VJkoG0yyK+0
zJR447RPd2tcGT1W0U41j4Uruz8vYz5gglcCD3ZcZqA6Frz/zMHNkjYWWWcuWj/qbtcSphmBClg1
X2cv/yf3eOXJapgbnuIMdf37yUqbGf+g24TsGjRvzfRJmXVvIZhZrmXfbcP2obdtguVBAa0FHOM5
Ut9OVozGtyiwc24fsmUAEVYOtkNVpti8ZSBghAJhHhiPUPUWHow1KVIU1IsoCHHa/GLJVcfks+QA
bIPo4CEA39AlLYAJDXlLqcBNWgyZP4AxnEq5ode39dlFAoNAXtBAnwoiUyaqeXRTVpYVdAmD8l+K
l1VYlWI0HwNA6KlLdrKbaz2y1/CEtz6BqDHTO+ApQ1rvijx3c7x+FUxy0dpPaFs6bZbHztAVktD4
IggBpe/Kk7s2k+OTiWEc61lL534Cz+uE0elO1x4GRUfjbvGIKNKscRJqSVLhV7/X+VrxfIMlMsME
c9gFeZjdlJBUSHtIARTqwV6ST7PxPMT4v1Pr6AXEFkdln6KSs1T5ezahoj9WXjEsuB1AexNyKMHl
jkkj/FqFujn/qdM6WCzTtdX4tiqbt6GZwWVo30W0f1ZsbjgjHakzjfM+T4YnNpk+JKndzowOMr98
0X8Bkk/c+Bj3xSlTwF16fsyUUe91TRnjAN0m3S3rjCKI5jr1ZzBMuMO0mCA/1ProJ430tveXtsty
B4SdxUeqQjhsIFXu5GGTHWq1ifezhankplVehqKHXo5Vxv4E2h0UzKEcWGZgm50wLrrTijJgSv2z
HOtna27e8rx96fXhEbtFXR5pltNb5UNrNxRtEnyXj/SmN8HAl8eJV9NYe2HRXPgYp9zPrY3fjKxS
TDCUuUDychoglaPlcengGnpRhz71UjYwx+YVmgdG5IzLZK/Nkz8N2b6NR8WLoHycZ+w2p3Hq2BUF
U7zRLy6FVtB+QRrY68v8dV6yg91W1q63S+hqTnXsQ0/LV8PGb+3qyUZHTjHBO7EYXFm1ed9E0YMx
ZG82G9sHpcj1dSxs9BFRfCmnpTmEvfVPSPCfQrmqgJz1qxJNPu0GXyu+T210o7da6uhNs05/8uaW
hVmK3IT9rs6ZV0ZLvTMrJb9TujJ21YHfqiEqep2slfXS2UNL3ILF4x809xmCZ+QZMUKC+kkAqtgQ
zR2ZNy79vYHXTLXMr9ct8dKbAAu5y9UG0Xwg0s5GUHm1lg5YuBKmyZmTZb7Pxqr8uWpku3kY/kNp
r+2reBofwgki1dfhN5YKDSQdLea4CrQLLc94MZPE7uo4MDTjNlXuLYUHY4SOhEkyMiIBEqtsyoCO
QbICxdXLYkDaGX7kLzTRcKoRyuHjgVEXjcDrbp9c01XVJSClHWKM79p31gLN65pJPtilFz6DEBdS
K9xoWQnHURD90MXQ1dKQeOLWd6WwPw8Tcs8mBLeuf6XLW/QcU3BW+WwONIRecFB1rHCstH6mYyfx
9VsYaGk1LANFX10THSJvcmuaxxJ0QdZyh5fEUV8mGdHrhrFDEfk3hnB1xlFToKG6ioPMrG7mCios
aewtNOja3iFj5ShhEtAi967v3mVEhQgBr0zIYsDZ6yJLdT6xIaohiRss5n6MEjfOglD7uI5xOSiH
8oeJNjdFUW30Doq1qiUclzSq0f37L8EUiHsKFD+0YLzNjpk7ydJkG8dpbTtGSAUBM8Q8wmMyKupI
JxWJg05X93Fouhy9dKNhe1OSSQzjMlWGNZ1iCa9KM9JTFlZREqgMgnidVyHgBkUhphsHhPrs5zrx
lQXpKHlqbhy0M1jhLINGXemGKIFnRLmETYYDpni3eVy00rWaL6kmI6fceM2crfNXbvTEeagzqPr1
dZ1Qz5zd/GnldQbb6DrYZjnkJ3oeAonRbFjm6RLFM9fHJGkKDsTifV5piRSv2BF/0e8wyAmeB68/
NIFmf5bNim8c9TNY4RiO82CmZgvYyoTKdOQWnYwGXIYg3KCNxgul7IBAoVDNrf3S/DlT1rlVqutP
OPlaoZXV1QRq/6BtnAUNI8XOfhqOzc2qMTbdzWB6knysdVeEWPhs19aPeQJY5WWVNxSAczDt2K4N
mm/KJwPUTzmYq1RJC9qGpzwDW8//CRipONjOIoCtb5p+Zcrcmcfuz3k/hU0U3IiZGaU5aHAj4/LQ
2Pp+7Je9ZNtkNi54D2MmM6tSrKTzwEsAIsyhu48wHFR7kA96ouCCbzSHlbsQGR4J9HotXvtiggdR
tCysrQbQ49F29JVkFWJtIDjz06PMOiT+WBPmU+OmM5q+hbMaJz+y7feCdl44mFBylk6kbp4tMAoi
SbBOuYjv9oUzPen1GNEpeaD5E0WXmWTfNi39JP4Vwg1cOFUxccSkemDMjg4aSCRXnrUjc4dXOefM
5npO0NZfc2LqmgbuYzVMYSDKk2FyZMakZGCbXweDd6qJWRbE2IKZd5Araws9x9GtXDo7y20NEmm3
rJE00u5q5pOPGUQZqlcFqUwAeiswQID/G1uwf7QyT1FOijUwaA6VCtK7wVFfVj7NRnfyB1lxciM/
tj4ofuMJRj+yudfwNE8gr/0vX8avtr3UdMbdjNIdxBcw7jL9lcn8h4p+4/OPmOisrpIQq1Q/gUf6
aLhD6BFXCeygOTalK7s5t5wKQJAfw7wLOk6E+wWXV8NyjN8GY/vErOMSN3ubZgfJOVjNQvQf0LnW
NGiOQAGHCudgScMZOQSeBOZahKF1czOzBYSoSIS4GgSlalQwHEOPvzWzqrqE9W99mD9X6fw4FfN9
rSdeVOXfjZSgUBTJqjeyHyceG5Bdob6OY6ODqak+rmyFReVzxbMeZm/tKOpv8EjmpoO5ElkKbDMk
1FAtZApGIPWLpnm7K+xKUeAhut75VxZtMJ1If+vwrnfMQPPnPQv3Q3SUpn/XL3vxTZCutCBeauEk
C0dZ76KxKPMGX94FU2Oyr+GbOqe8bW8RHP5NDxpuSBSGoC8DORMNXK7nht2Ai5QmCvAgdOPwIr7j
y3TXTossyN5c1wmOEM4wY5hnVkI+J/k8eeBgDJLVO7Xv7NP0qxhNqSuxbhmiEM9oU1TzPIWjQKbL
pX6G3jcgruRTFCSTWaC9/H8CCjFN1jUG6OewlfRT5zUvaEP5EXtl6pSH/gUMB+iwkXilrZvl9NsJ
tlLz3krLFICqejcrlsu60b++pk0/dPLVBOfe1HiZR0aVBIZ5X9MHFUedRD+uY2hbsaBmahRKX5hR
wXvv3ASVhvRETeskiDFyzJxqYZFrTMvgT2oK8nSuIxXJRuVoQc3KKdpE8XKkdNzBaA03qYbJLVbi
YTM0dcwfNsxL1aJ+BDP99BjO0TtaxjQfJ+qFGqHmRUUMgffRoH5RtOlzq5pKoJeZ4RB1ihzoiVNX
A9FAg+AeSd+6dzIMtbuY1Kz9jJjggmL94LMWcoyWmusQqUHK8dUILeP5+qZsbbyJ6S6UIPE/SMWe
70nRQQ4SvDRJAJk9b01gMgbe1plKLOhS8QfHH4IFqBEjQXfJVprqJKLZZCZB825Ay+2+fTLfweYO
4lr2oXxon0C3cihxoXt0H7/Opgx+c5kn8IJXKDVIBRgt4Ne+Z8Otg6m9WR+GM1QacxTLDyN6SB5l
qm8y1PXvJxFZj/oUNAqASjE3pCffTfIWapnM/2ydTjQeoH/Lgi4VJpXOUTo7bbPaJv+urUv8snXY
PvIHh99C+2BAQhzxmCxO3wzHTlCZEKhYLXReLROoKDn4Sm4qt0mSH0ure6IRBqSswqU8v11Dd6VD
T0Ba5hwX/qA/XbdfyeKZcKaXUSmVCUnmIFKp0/Tc0WUsh9sIYDlBv/zaciA4v4TUBK4vTYMq7n3a
z+6o6JJPuGkn5m8IwfuZjWr1mhWngVLqIMQpvxpNlMMBzsH1zbrEsSxk8KCSthZsLsanI6vreMki
HujsBrKzzy1fnDbsv19HudwwoNjoIEY4CcJvMbJAl0jKlxootIw+KhvFq7aUeK2NdoBzDGHHskgf
Na1PeKCCVZYr4T1XyMvU52huaJbvlg4VkqEG/0cLIR0W/ri+wPWLn4dOKzjGp9e+NwbJ0vMDR6GB
pSs1wOsKo9qhWv+MeKis08apY2Y6cbVQ+3odcntPf0MKV34DIvhWh0oCygsKSL45bq66jN/+BgQS
omvRRr+YpFv0Uhk7PeOBteSdG6kDOiQT9eU6yOUlvG7eb5B1pSc+UR/xV4PnPAiTbD9qGHhgReI0
S/GgTL0/KpNfhtGezJMEd2sH8cgH6wPkm0AeoJ3jqqQldQJ5r4CPUfna2lm9M6yukDx1tlAQ26LG
RBFpXIQY85CQFiTgPAB5pk/s+UFRuCSjtXWIAQAZKtAgYDWCu49p3xKzLnhQYR7bSSpokKCz+7NS
qzJ1pcvX/lrNQlMA+FJgeuJr3wRBSmY2NQ9mVnh0sRwthFTaAL5RJZNd0Ov2i2fqFEs40GBGYEWf
AAsk86CxMlASUpagL9G0Ro29NuYfeg3ivLn2IzX8ZFOuOZOqBFCa9K7b59YXPP0hwva2VhzP/Ygf
Ui/IrcWQV6plwdB1CCibnpsiwbhqF+eAsPDq0y1ItTaSKsq6W//3bkIX8xwBM9rdsKhA0GiBRP8E
XawsdMNqhHyG4Zt5p3skktGTbblF8GbgTYnyDXgaBbe4ZFNYI9CC348zPGKtdHaowd+0cfJ6qoLS
VesM//rH2joLp5CCW+xCouOx18Bq9GE/zKWrqniql/v/P5R14Scuq6qIZpJ1N3n2VqefQ3JX9RJ+
w22T+L13gvlHWY5yDEhNgrLkHsPkfmtIEGRbJdh1VM2hnixAMEEaUfSTg5YDr58kd/8miqIjyIeX
X3vPz7eqLtKsqylQsuXRSEpfTeAxkkbyQS7ZDvCfXzcLt6+JC1gsEsIFtvCNAwIZowF1lOqZY/uO
f+XbSX2wOvaidLNn2Q1I8dClPcSRZKJgc5kahsEQSsHYxW7EuF00npIePljHBFpcglyz8Ju6keWm
Nj2whr5eE1kaFFwFy2PlTBs8tnGOCcHjdGDfhjZp3IGjRYiDYxxD7k+0tPc6JQ+dmR41lT+azZw5
CVfelpbczLpyPzAi2f+t5TM8oNHtbEMaR1w+YUk/FraCn2VhUpVaL1lRfi6K5nD93G0dCobkFFpX
MQp3oYpMOvTbW4TxoLHryUnrvneGWJe9ZLb2+BRFOHqxyscBqgk86JLXMjmStPJJ+6O0K0lmanM1
+IZIKiMThga786Nht3mzgNWNBzYCSI8NJf+SKpkpOebbKGzlR7KgIyQWNQqIsPMqD9F8opRBr7VB
V/WSz/LrxSPeLmjoAYkQTiDaHIRDzkDaZUWpkf56TNv7DvoZ0yGyoY4Uv1kPlqOC5tlDv7m0Y3Dz
3J8gixTBtGxLY0yAnB4o5IJXNd0e5S/rhvw5tztcDGOYhsSzGqLsIvlZOCRDvkyAggSb0+RLABkS
78/t28BHsnAfQ09dvDCTvOjTZUAobIcPcfOWyZjuti5k1Ldgc6hwoeFRCHnHYlGrPMGjAWTNTjp+
RA1x+oE6C3S/lzj3r69myymcoq2WeXJL5sscMlaBf6NMDQMeqGTqQ6W04SNImWzJc2gbCx9IQ90C
5JNCfEOnRIHiEnauxTgD6v5gQfocyvoYto4SunjwigXnGOJfAaSuRr4oFQLt3swTp83r94EkMvrp
bRCovoMd1ERLqnCW2qWpasYQwSAt7s7tl6r7fP2zbNSx4AkgZPY/CGL/eoppxVWEGGHZccR0yK3u
5sfomCD5hdhZdTB050rLGlvR/CmmsHWjnoeaMQBzrVWPT0WBqXfTXanmq7sWbD1S1bR1m0SXdAqo
nhufWRR2T9a4AxezSxSQHmnflEkBsWvvQobbSXrDj1KJr91odDnfWuGA9VGLTIOOj0ciL7Od4rCW
eMfUQxeRHUQu9/52a228h9C5j8BeTD5UNclIpACz8azYhWyjV1kOuohsn4GGvgx3sS+byt66IZGb
/w9y/fvJyVYrzipDbbG5Ldt3eo/sdlUEetY81Qzpa4m9bqHZeKBD1AqtYBeOt8OMnb5wxFYrz/4S
32teC9beALEe5s+Zcofwtd6BgwManxJ/vOVVVtrctY8TA5Piy7ov+55CUosHSmiCcOZ70t4NUje5
ceDRdY7rGYUIcHCIEbKp4yZo0wmPv/hTar1YuezVvrGKUwCxr5KrZa0rDDFj3u7iRXe5dVdgiun6
V9oGAZ2lpoImcWMGKzbjPKJwKlDctj6X8W1ofrkOsbVRIClU0WsIps4LEkGeDqaeFoj+4nwBU4Zp
5V4RSSsDG3ckGBd/owjRH8kQew6hged+wVtnKZTnylJbN7IgcD9p5GbKGvf6ura2Dn2UGBiEvKmO
atT5aZpIVlk8tvEQM/XPdRq3KPHbimumMmGMzQ1EsWUteGmX/H0hG4o6baMsaM3uFfqEP1U7P1xf
y8ZZBaURBsyQHDeQWBNur7Rd+rC0UoheFP+kJiLoKmDFt2ZsJXu24d4xXGPo635hokeMalOWqpCL
zbJAUZrCKemwOHQa25u87N2aL7ljKxlkTWYwGhjF+Oddw1B0xYSUouEnYOpXeIWZsTKWFSYcg2aw
/EFjbmxOksfB5UYCAk9WsFqjzACDPDeKmSxG2Vg8wxRFDfKUBkMDYfmR1dazbcrmlS4N8BxLcOdo
ryrncMJmxlP6HjfNU97rhjtFxR+/EoGzEgfb2DwsTFgTEpN9jVEFiG0ms6+Q+BMp2Duve1lxb3M9
TAV1F/YPj2Ux2Gh1a9LHMQtybQZ3UjjcRmbxc0o1XeL0Nj/SWsBEvxiUU8V3D6j3u2mgPT5SBnqk
MgO7aFdbP3vIm3eG/XT9aF06Juwe3B6Or4nK7MVYrx2NCjrJMRVNtEOJSrMzNvZB17s7nigYGDLD
79cBL92FjRYdhUHtdu2YFN+nRRfacxthDFujdbIfdHs+xsYsk5ba+lg6nlUIJ8AafzGmMUwgmRkS
LQuWBuPmxSNBswIpZRNeWygoarM134/8teiXwB9EejtNoEQyPsbZT731pkjWFLGFsRZAQbS2Vl3F
umDZ6VAEB/1woK0SNQQqyLF215Lx+fpn2Xjz2hTtOUiDaAaahMQs/KRmTcnyEcIgGP8DKZemuA2L
jlGUvo8F3bUNyAjRvjjr7S0YPkYHX9fwrv+GDVvEPMia14VCuH7BkVebHSdFRPATOv0ZpprD+Iu7
IdIfk272q1kmCLGBh8IGw9POUHVwMQvXypTFKkOqElf/oTff0Y5xl/CPqmkPWiqrnm+caQxgQ0YV
b3zQFf8K8U9i28yOaQ4RFjzyVHLEJRO75Wy91l3oV1q3u76NGzXzlXQc/hCSCXiPi9cYCMEK6JIg
Q97tyANo1feD0+5qNFxxTy6uuHGe17gJaVjsIk61sIlkbqccpF94Weqg1LfRDzr/uL6ezb37jSBm
Y2LFjDJTB0JXJceMowKq3WG+8QiGbsn9L1mLKNIExipjSVekbGZ7A+QUUSdl0JWtRhWuYGMZF5bg
YWWA7ntnZ7SP3HHWJqeeqswvNTbvs5EkN2HbZO6cZRWGDC1tn/QJ8VQ00vkJiyNHXZoCJUZ1PkDd
Pv+bbVjZz0FAgi5KsYcOPRf2FBvYBl70bqwXTl6/Xf+kmyfvBGH9ECfHochxWAx1/aTmssPAnBe1
s2voi9PF6NDXFsmCNnwo0rq/F7T+/QSussppaCK89fry3qq+ki7DXLOkFrbRK4BTdwKyfvgTkHSx
dQyHAIRFLTRhe09XW3AhK4+q2WH6lz1ERvGg2f2PoUxkXBWbRnWCve73CXaVmXVtUOxnk5N9HmeR
k7X8SWl7twj/Iq47W6fwlIGocWhq62ay6VFjGL7tv/M/Zw1WzjdT8Colpz3lExYEoTi3nl45J/51
E9w86/9tGegezrdsjqfKTFosY1BSMGF+rRPZO38jb3O6iIv0ITqmliIc1kUcTYgn7fkRPb83oPKt
Eyf6gvrKqyUp2kuMEAHd+aqMpJvGSAEkmTFoXN/GRHVZbICv4iMdU7cfnlk9uf+PtC9rklNXuv1F
RABifGWsqp7tntwvhEdmMUvAr78Lf+ccV6vZpfC+z+1wlkQqlcpcuVZBv17ezI8Pp/crJe/N0oKS
zNjMdrwO1aUM9anzO1wGM0oCqNMGffuDKm502epeFNkGKlwDkDS0AoVjbXVdXzk9rIK0qLlzK2O+
cwuKN1vS2R7T8i4Y3KK9v2x076gBv6hjlA9gASz7/VJXCiQTq1G9UZ3PFcNDwzpMqgJLtiRo7X5L
3TChLAY8GNqQwhmYyJrQZYSlgvH6xmh6fpyTmQUOuWGOooTEVfonRQF7Rrv2fVDUjSb5CXtn5OwX
iDev1YCaH+PO2OA5C1uI87BKlt7uIDZdvAOQzaExASyX2ACZ+NTnGkWTTzlUVeTelZ+aFVIOOdo8
PHIdv7rtQ+Xn+Gub26J+I7mIdr/mmfXt72eBM0O5XU90WK950XjrvH5VFBxM0BxhtlA2dbHrr2fG
hChdj0O7jjOqWTPprizl2cYklcYn31YwQi4jY9z9dmfGhDBNTT3PGYUx26aPNdFum7KShNDtfL2v
hr//dIKDqjSfCgiXwESpxpX60Caq7+SyIWTJQsRRrcWaJwiMYSHToIVlPgUjYB+Xz/RO8+LdSohw
qEcFBeLSho3lBKU78O+EWVRuChs8qB83eenqyZUM2H/UlcYVd+b4RAjVpDQqYAZhk/uJCRz4kXzH
dHVdvdB7HlelX95MkVpFOfM2yhIW8+GYM/A/ttBilo1pSL6k2MLT9Kzh+nbQG2uJV/6LZhSSukYg
2WaZme1Tn522dV2dMcFEfpy8VVkIpYzuFqPJAZ7mIJqxD0oSQjAyNlJPRvi+70PWxp6j4x0tZrSj
gpSaAbUQQ9XNy/qrnkggFDIDwsrKRTGdMic42mr6PWXz4+TWvy7v3n70+LOGbXPPNk9PE672CtbQ
KOwwKWjEsMGjXemZWeZr1RxeNrf/rf6YEyKjWRZ90g1YkdLo9e2cj+kd0dY8StNq+fT/Z0qIi8Rc
oaycYGU26K/oeKtVCR4CD5eN7MxAbeftz4KEgKh2tFPQAkCD54EFdXvVNaEBMdQ35dMEVtDr/tae
vZy/6oe/Z62DYQuFKDT6MZYmVlaqjpdtP8Jwr7D00W7WHqVd/M4bB8XlqJtTQwIb2s8cbGhBYhRB
B8OzEM5UpgNamAMDwoAsxIgrJbcJNdeA5131OKPNdjOm6TeMmTRXZdU48cyZFV3e7s09xLvBwGJB
1oO6Etix3nuroy0rgcxCFafTqt5aFQVPTM2pERgJBbyNsUXir78TL9GihQILZgwJKDHEdCkbDIu6
FLVt8JyH/aOTRhu3veVpr+WnjUjC7576q/y6f+7Gg8Pi1Q0ntDMDqQrD3srPfoeYNKU1BeNIj5Vz
H/DE6Tr7MX3qTmUILliv8ozXTrkbfsgpL/ci0LlZ4ZsnGSFFraNHAhGIK3vVjolmSq4s2cqEG0tx
2nrhNXaYzt0t2N4zr++ryGjQW2xsGeOrbD2CA9U26N3Rf65iq5wfRhOyIJbMxG5ION8zIWoXmj2V
nGw2HoavTbhi3h2k63f9AZrZFQjA0eNOPVmbW7YwIY5rRpW4lYUPVeazp41XrevI0pltby4cBXf7
kGdXBR1Ls3IKrMu40V6XEPILpZcEK6afIOrZefLW/d7773wjhQhudhppnG1N0wRqUNYoTVB10w0t
ix/TwuJxBe2eg2YxmJeNfxPXz20LcT3hecrARVbFLNoGqKECp/mF5mWBFdTH4cjvjBVizP/mK9o6
3oDoZgC/JdaOy6yYmwbMfxjyw7CesYDGRV2kKl+7ienWwcfUjgaSGhGZ2TDXxHgXggntGxXNyNK4
ggIkgB+q3vgJnxuvmvTZHxcQl2VL8atUMJtC5/lTgnEtv0/aESOCmixd3EtFzn+VsOWEoJ8M0SV0
KiEDDAKApfPcnjSe2s+vBobEvLnUJZ3L7b8UXdoGBhszxCjU66J+TtqpLCUaRfetaqOkUAO9MAJu
G745DL4B4rSqViTHaHeVZyaFcFdObCz4hFU6FhL0oUtfuWEE41RkHqj7r43GlQGa9gIsvrTtom+P
HqNY0Gih8ToSglbmOA/Zsai68SpTUxo5RE9CUhWd5M7cXeGZPSFO6Iw2hWGNuKT7DKKh9nyXkQQs
hcvgTRvTr1W1koqCzOL297PIhIhODF5tFgczxAkKFnaFzFLvZ2/IpsPf5yBonYEyFnriqNUIV0hG
xs7C+7oC6KKwT12lYtqozjAWSrIhLEf7r8UB8KI7tydcJwnJuqJSYK8sNc2vluoZssNfe6vqJd9t
t7J4bkm4Q0rgCNZaY2gRm8VxaRLDy8wVRUUD3Ac1UITtQA6F5T7WvXIc0+WHRtvHZSiOlpP8i4fP
+S8RXGgFnqVxNKwZraGDCxmmtZEVwnZPhQ3KZ4RbdHLFeWoTBPd1DT7S2KryAPNVvtU/kLUEK6IE
aLdvyNkGXEGeibbxe+dsM7cqEuhux4qCS6yENBDVN6jboMja03s5wNZr/Y8lsaZR6BX01jRgCXKL
6p5FlOkWGh21ZD17hw2U4RvODAv6MCHJOW9LdVRxM6osrJ3xatVfSiBZ67L1yChxhL0AfW5MuBNc
BohHq6/IP5PhaHX222Db4Vqlh6SoTwh6D3R1+n8Roc9tCh+sQKm7rQfYdI3Cm9P+AMibX7aZb9Eb
vMclsWvvo239MB3kEvpHzHvTGw3TSvhhCurkRFl9Am3Gv49YQBsDG4hRjI9o8EbleM+VGq4ctAis
2fStQvUTaAB2ucQ39nz93JJwbntdLxJQDyBFhDSWtjw38wmgRL+TDQrI7AgBf6R1OvLNB2vkB4Px
YLvUM6Am38nwiLv+d7Z1gv9BfGNwXA5fKAv33rbb1VsJQFzUGO5TTf+M+t6DReYiuvzBtkArpiXA
btvGhp0BqbHw6oJsijaXVMeNXXyq2cFU7/o5vmxiN9hjUNYAkA/iUB+e0qluzZhaBJYld3wVgFi/
AfzIb3zwwdXhFLQVWOdkhD27vr7h0RGhwNstwkcLorU2WSygdFaQFij6sayzX5fXJTEhAkgr04Sm
cAcTswIKcut20f9aKRD3McbQ/7sIW/g4Wqf0OWNmFTfubT7faBo/tYoZN9Xr5ZXsOsGZHSFRpPpS
j+psIDCULRR61uQ0Dt3bnJS6JN7tG8KcLMFlqH5ACKYj5A4UA55A0qvMfnRpaBiSNvb+V8FoNqBn
gKCJCEG9XE3GSwfKfDZCqjZ6ri4r6O89FlEWwhAH5MfA+yqkZcmSKwUD/VO8rBYuI638ZfK6Bed9
ga45fQC6zvVT0MB5iwaBicufand5m8w0xsowHCUOW5BkJJVWwCXouFaQELaUo+WmWXDZym5TC+Qv
Ju5cssUG4WIyVktdmI4PhYqb8oThNhNogGy5xz9Wox4jv0EPUvJgAGbgoOa96wH5bgSzmYKqeSAv
hZ3bL7mFt7Jp8yae9a7yqzLLfcqH8ho4WeN4+QfvORbQ3BuNAkAfmHZ8n/korpoZ64izOFk0QL0F
47dem7iSzd+1ArYzXNnAc1viG87K6FI3i4Jc0fm2FPcGZiYXvGUvL2XvC6PmCO5zvMo/4uVoMgOr
zGy8TcdXtLsd2TSG7P8X7hmVD+mClz7+f774dLL9tSgl+7R3Z54vQfCegahTZm9LqFfbH7PRK9XE
N1Hxh3iDZLd2L5czWyKJasZqqx83W8lNdq+8siMgVi9T5Mbqdf6aRzJdhp2hPqTwqMM7cHpw4otP
XNZtNC2YCkOV9tWJ6ReMezh4SxfxJlelR2NsIUFQ2yAPrmQUpLvud2Z62/aztydb9IWOQ1rHI9To
6NR7dG3CrlAkh3/XQc7MCGepLk22GgxeDjeJDczCU0MWQXdr3ee7KDhh4RhQ1CBYyhCi5XoyfKON
OGIMP7IcjcvkAF74oPCgdwHVyuY4lkGeRMD+hZfP2q6jAnu9RXEEc7HkPqdNl9glfkauPwzW7Kf0
2qkbT0lkL+ttPWKaBfjrfw2JNXXGSpvPqG/HUK0k3mpWd8QCWGCqomJtrxJLuV4WRZIh737HM5tC
9qAuAConW7QylGu3eqTj98ubt+uOG4WHa2DoGtjJ9+7oUrfvsgbg4XQt7/tZCw0nuXIK9uOymd2t
24YXNwLSrfn53gxRhsUFRBBebza4UqflrVqdJqAbUEdvY8BEQzUfuOQQbE7+4YOdWd029+ysJYnZ
VloFqw7Jf3Ctu0vK/Lrqli+GQePOtiWdiV3IK/o+/1ulsJk9BcDb2VapZEzz9dHKgyEboNK4Xq0G
NAaRmB1VtGV5o0f2mH6tHVBuMKOXFKP/jzhTWDgkshyMkKBQsaNTYRY1+vrwmpQnluWZA31xcn15
zM1W/5INJvJ1w22DRSlKX206c/FA1u3cuQBqRUDw2HGOo+3ZmT0EVsmbh7pMfqyKOQck0TlYUZbY
Wew3hgb9F71a0YJx3ArEWGy6UbtUCfiifDGn+rlTlxMttXsIIwQgL7i2teV6TQi0GRr9NOX9TQtc
UW5oitem/V3mWkNY4Vk2KcoXVqd1lKucej3LgTxYMAyVNpCAqNP2BL65O/DBBGszDl6DoSJIEw4g
lTOjpgeoWVsHpDbldMj7XPHWJX8DU8e1qs2PuoZ2a0kPFlRfctUqPGJWp84lvTcnWTysRVTw8gBo
64tN6mvN1CI3MxsP6NY4s4qo2zDo5sAPc9oeoLQDik+88Fq9iFRKT9YyPUKj79itJCoN84TRxQNG
XgOFdjF18/t6ZRHy95MC0iEMQx8L2sbcGm6zsoMqljqiJJg2aAKP4wHNmRdjcFVEVOupYNOtCZ6Y
rOU/US/Cy3Ukd0VeZSh311/srJtD8Dd9Hy1yGlYA7shanfD154iazc9CWy3fJVBbSYHFzJepC7KV
Wi/2YCSHQaHHEsdvyDLHb4yCBUvluAHvjc/rWt/QJDnyZj7iERbPuZPEs6PTUOmcw2SaNzMxD7oz
PKBta99THWqPoMAaQ5YvCxDDs7VJuSCxNvsHpVfgK4Xma87YP6EaGbEJagepUgIdWKvMcxvknUZT
fGKzghKsba9et65j0KwTXKMav2eIyYEzaEUAXRRQyLtaD2oPxbxKMGHoLQvaEFOpFEE7u0MMYH+K
Br7W31W1vvrcKaYtv1c32I4bmUWbB3WaYom4N4IsL0FXt9LmJ+Q0Rm9VlCtLLU+zNg0eb1lUZNYL
NaFClPCrus6+VFp57MnwbDodxFBwHd13lPlIsD0IwN3AX6+tcUYlSPmENCldvMlIWA8Qoqs+mwXQ
v0GFMcU7zFaZemS22ap74NfSn3lKiR3bjILIrlnh1HzpvZF1x66xr6hmTV5vswAnPSjUNFKcHjBs
7iweQLyPPVAlHhuGm6olnV/yPosLOoIIVJt40CU9OIud5W0oazOAwsvjUJdDgKIgxndVGDFd96uT
zcTfWgJvjVp/d9fpMV84qbyhTFv0y83aK3lOPIzFxm2bu76qVJpv5C5oJfP1yjUXeqPW4G3FTex4
s+MceWEczdk98pLRIDHSTkPmiAdG1pbOXQJiXDQAx69geQSDqDYtUUfH1pvtrAhWp+I3jt5Aw2/R
MXsx5sttX9t10KruZ7fU09BqE/sINGeJrAlwx5FzM+RD0d4ameEc2Fq/NnZS+tOUZo/IKnEnYwiL
Q0rwmEKAxyfj2JxQQHsYKxKljvaJg3VXqxP+AB3k/piS1Q7zHnNvKeZ9feASTsSGeBLJfuhVY1xD
t/7ZXNPP01BKgUkb2FeI2iayi01bEDkpJvHfX1cjZkvahbd1bJTN90mzrzCcpHtQjoXEHAEAS81/
rQnqZIYTs6V4uXxD7yQa74wL6b46KjMDlrVGm2IE43WLQU1ZoXTvfsSEF153W7KhfWhXzmPDmrmd
ash14BIwIJZIixlfBNyjaku8AsVArxz1EI0YkNu0N6TPo7mTkV3v5Ivnv+I3buUsK2iV2VK5NdaY
r+y+ZPBphWo/+WQcm4VLsred7GobadvmUsFK8aFx2jLWtABf13E5rx4pwemVPnNNVmHa+XTvbnv9
vd84BY51lW4JcA5BbdPxR4dIXmg7+ds7E0L+thaEZ1mChIIkX/MyjxbOvFEFcLRb/RTpw1hoMvjQ
5nDCaQAtH2QWdaT1kFsUMl/e6i3qkUim5ijB0I03xPYtOxlHF0EBw/Eb80ryAvXAb6Pi0VjWBN1J
Hd9ZF/a0T62FquhixXhGAD9OvVWdPH1C1MBMjKyitvMB3xkTdjcdC5aZFt3OHuiM0NstPKueJNmp
zMj29zO3t3R0iikq4ZjO0G+XsbhvmiG6HEN2vOTdOoT8V0nWnOhQb8MQtuOx+puzHpayj1T3jiqq
N0ySOYP9b+SAmQcQL3TmhJCV5HpDrRTxsjWL1OsB9OfZj+0plrnz3Vjqkt7SzmHG6v5nTiSBtfPO
XSiFuZRedbUelHrnQfTgcHkPd6LTOyuC2xvOZJZW3+ASyLCJRj7+3LIW8JednELWLdsDdoChnmD3
0DIGIlXYQapB5AjUlHiWBTyEhF0dpqfRq6+nIPHUgH/OpdwlO16Ia2bTodhi4gfONAUih6ra45rR
xwbciphzP5Cy5hJf39nEd5fZ5jlnvu4MoLfI0JWL2xW64zYkShTD7zszsntJhN+bWH0X4oVL24I8
H2Ezr+N6ybUomdQipG493U4geIwm0roB6G2LEL8nDbpVW7y2A6wZgkuyiLUTL1FrBBMdiiC4YcWa
+VSCZ4S1FRQJh+JOnwfkyj25UvrB8dLKvFrT/LNVpMecDjKIyq7ljcmUYEgEFW0hfGnJOvHSWmnc
TwU/Jrb7M+mRFGe6UnjMbV9azf5kd/1n24G81V+fFrCLGPAkdZNwEzGmCvgrZrMnNNY1lQUDpB9z
1z7OOqAynBhfLhvbWyfIXFF2xuiNA9TVe69SWm4mie3QGJ/cDA23qF7LFhpkOSZaqUXQfTNptNQd
j9XFdSXBbif6YPoUJS50fYEkEXsGNd3IEta0iTP7+2qfVPM7a79eXt+uCdQvgPKyILEt1t9n0JxU
OcuaWJ/vlvH7VEJUUzZwsHP+8ZkwZQNXxZcTb3WlqQg8ETY6dXgaiimwnVLSPNq5Ft6ZEK7u0apJ
Do76Ji76A9VcL0VGBKyuX+SvrFmCv94zIJt/D6g6G9Od4BMsKwC0JUUT56lxqJfsUW+MyRurSpYj
7K1Kt1BuxQHHK1+cwB/wwl6BfEcfBnx3o0lCk0LlcjbQsmoTn6FmIbmIdrwdYwpokSBugEX7Q8ku
b7rW5FUTq0x1faWxQpCPfs7q5ml0BjyO1+62n6sbW0M6+Pd7imeC6dhbUMHT/v05s8GFOBQmllr2
eCFo30oTPKeySdkdZ0e8+mNEiNuTys2BmPhwMzh+FdL6fHioNAlecM/bz41se3x+D3V6jqIBjPBE
gXygCRoB9fVfbJZG0MmwN2l1MQLqA0vtOoFGbKa2pt+YGfozDLANafTb3bAzQ8Kx0sepLzkKJbG5
oj+oN5EG5HAmHSLeNwOhbkwxm9DaFbbMnlK1Sq0GB8qoPnE2RrbR3HTzv7m3wXqlApIHvARIsoU8
a3Ghy4vmIFKEbLnJOucpzZxvlBmY76vrTzzDUNAwXbm9Nvo10RnwvKMk3O4kKe9+gbChrqa1WuHi
F1RLH6ogWXHdPMDUqJ9PyvGyk+wFDyjFQrYYJKZYq3Ci1nWmKlktLNZNf7KkQ7tZ+Z4pw6M1Frct
1nzZ3N5DHykevh4IScAAKvbXAE8qm96GwHQ9t623zQyFSpmwI8er6jjPlfk9N5s2Ilq+fGZszqNN
TToC3cz6zKw0+fsk4d2v2T7E2Skc7CzJawerN1lxn4O91nMqzHvl7W1dTF8kS9878udLF7baQF8D
EDQbX9WxXyG69lb2yQF6C4FRlAEQ6D8YpFD8YbXjzhreEmZCNhnTdTRLKEq/0trAP3wKgigO1A4q
S8IFlfRFkZPEqWML2k/elBIzWruJHRmEMUHnjyqyzWsQp4HKOCJ5wUBQo39Bec3w8pwU4eXd2Tvc
Gwbwvz9m27yzL6Hrg6qkvVvHCwHZ06p8Tarkii+DJAPY/wZ/zGw/48xMQlEDhXj09oaCgEBP1m/N
RCX1ie1+EMoTYBs1gE0BmSUI9ITv7CzOZIwavvO4RqxbD7mrAsC8KRWYXj+rXj4mkgt5r2ttYeDb
wQAhsQD5F5alObQeW2BdoUy4iYMH9MdEA6fzaTAfuqD4OtYBJEchBEXRc5VhsfaiFVxIR6oNTMmH
RmGp1VRh1YLkt0iS+yId7SfXau0ecLoeVVylaf8FAAEEPBgeQ74LAQ8x4zXMVAPM3qZovXTGJ3d0
IMA45DrzulZdK69Q8r+XsMGDFKiQ36P85MNZ0bQ1pTSZELZs1JuG9j7Rnp1FpuLyG80guA4ALvZG
Jodo/EF6gnIV/J3llhX46Jv/qh+guHQY/CJy/QoUv73lpX4RuhCyGeM0kAEQdhwXaHSwtQBms2nU
CV5UFAOK/Aas1xlrAnAt5YGlVdeTCZ2ilT/rStv5Sy9j0d65gcAfDiAcYB4qJAeE61Yn66DxtYRV
J9FyzzGU5b5nyxx1UzI+THNi31tKIyv17gFLYBafFIyyqDmL2QRqs5jTNpFNaAT9NXCyHaBI9dM2
0pO+Ol8tGx04lx1pUt86dRFlLD+iA3Q92a5/OfD9LiqL3xw/AoAzvHo+0h/3g73wqR6a2EkgiLxO
GfeH0inD3jC/rhDLCeqhPeRWGgFa90TnIbxsf/uoH80joQYaDLshbv9qayg4WDCflZbuwcYxY93d
bHMZedFeSckGsOZ/loSsRqHUgd4YLKXLG2SzodcWJ0HpA0msKtEwxfyI2BjJZoH2yjDAFWBzDXDj
gR9PSBshauiqoJjGa+U0X3d47EESub42ot72s1CGONlf5B9rYilwaSkvuQ1rYzAHuuXRgHyDtKoN
ITwICnprCZBLLeMH2Du4Z0sU1Z+sLm9z1YTRYjGDSbGvcMm96DPImJo2eR1K/a2z3Piy3+ylD+f7
agqfc8mHtjcqGOU+D4vquo2a2PY1E/p7vA9LaX1w90MC0PBboA0HVkxV1cymSV4usDK2UM3UsihT
l5eOkm8gQolK1zoZvL0yq+KzQccro+eSKu/OPYeHFFgIwfS/0aQJ93rf5CNzOPCOa6d3oTuNN4aC
uaDVrU46HVZJaroXFnEcLdwESFEdMRgTVjhVnoK9PrEzIxznvvfcrkWCqqCIpLC7tMk/Xf6ie5Hg
3KKQDC+Nu84tSBXRBrgb1yvFHq6gDCRJjnY3kaioJSFVgAamcBo1dP5bzBOiymNrJ5P1J8ybXzkm
fbQVSxJZd9fzx5Q4xAKOSJabXMez1G602JwgHbHOlXKqu3mKLm/dTlqJcQhAmEAOqIKjV3ANc2jT
MZtVuIY+vPUt2KBnUq/BZSPb1oiR+tzIFgXOcleMp441sLxNTOY68XqH/BpUcihT47VSU8NLIBa0
DulLpfeSWsXuXQnOWcDoCJKuD0pfw5iuQEViJyGSut5O5VEPwfOGVrPP9IfsMOO1H8rYqXZXi6Gs
TV0MvJLiK3xlOtCljQFv1Pi3TNv0YB3yuV7VBmnQ7Hrj6rQAGajMm5T22+Wd3vMcvPANDY9LR0dJ
8v1Od6qa9hXgPZhLTl9WSPb5xtqOmNwB5/ffW7LRoULhE3KcSPreW2rXApy6NmKa5daRto5bkvHY
6BJOqD33xNvAQsMUYyCIhu+t8KFJFNLh0AHIQa6BahqeHZuNkvO2F7Hg/wZ2DsyiH0lMSgcPSQNW
0jZL75PU7A59p9U+RkdKoGnyBlRstYyzSPtw94GKD7eBalkOPPODqDL6OXmSQpogphX/tNL5BBXa
uzbZEDuq/Vr4RZUfNUxw0ASkTUp5q2ckMivFr9IprFeoQLlW47dq+oTstDhe/rof78jfPw4YK92B
tDGglO83XrUU6NRs9QUtf2qP2w0JaJod8SG0T+yNq9Lh/Q+euxkEq4WG+SwgRcRGBABzFjPLlILy
6OsIEJXB7xtbpnD1McnZrKC4rYHWDLzGYrgz6qlF0wqvaO43zzwErg5s1NhFBFhM8GsulJOVoyG7
Efd388ysEAAddeK6WqNgMX/noeFDYRjMwwceaaH9U66ysruVZ9aEb1c7kKRWB1hT9F/MPBbAMnbD
i8RBPpzM9zvpCCx/baFRt0oT4FCfNnKANtJesiD3y2uAov3xRq7non24gAWLwnOrydV6zX9XQGJa
+7qvPxVQVtfvqhfDA6o+AXgiDyrfGST5jGyl+vujkHZ20rsM20nNXy5UmhUqSV8+3lLCyoR61mxT
E09GWNCMXzO5z8YHi9eR02pRn1ehoj/StPd7nkZdOkdOVSAwfZZ8zm0R765o4Sdsm3B2RRNqT/mY
beWlmEAc2UuOyz1Il0Ptax1xoEcleyr7lkJcL6gNAn2KFVv0SjU7b93QgPoRaLe/De3CurYfcrYu
NYfAHN2cpsxu9E7xksGOcuurnmB2bZTdI5KD5wjJlFou6YgXMA4ev3K6Npi7Fzw0Ysmn2r03/hxv
RwgmqA1UCu1x8sbArfw5yHwdHLc+ECrE+465r024POv9rc5CAT78ctm87MsJwYWZejovOtZY2IcF
b4cWwEdVK31c/8FlS7IDL84m9FuvtaqxUNSUFg8A5LAILOpPt/lprj20L8DZxtyQHypZ9/8fTiSY
wVXLwPDW77+fuc3MOlDJOAr882bxGz22o+LO9Ud04o+Jh5kPKU/cP9xMfywKB1BLcnMoQDKC8Z31
1YZcEXQRvMZXfG3B93Ryr4ZVQDgle7x9ro/n/o9Z4SCiV1KTQkNXg/aLnxMCmPb0AA7k294gJ5Bx
tNFY0J+6mV1lpv48aOTQYebdcxXMSVr8C+nKylsw8uCRip1Stw/bUlbn2fe4Pz9ROMKY9i8zFW+g
uLauOOhumuTNHN9WGdPq7uEFCAGEYlB3+dA80/qlVrIGO5GwJ4X/JECnark0AdlCubjfBAVKBw9k
aG6IaTObWmUx0pzG1XWfw4Bn+JqXlh5YCa/rY+/68ir3rjOf2fxdxztz5nrLrnUHNidQ+ERqaKQb
CWjiczBgB8RPgGsrQ/so8ay9a/PcqnBdV0WW5TMmExGmDJCyW14JAijFNzyoxIOaE1NUoXsvAwzt
HqNzq8JlbWGUAqAhWOX+snhalJoIjRkEnbI6ME+653wD8ZSsUidb6vbRzzbYbts2Yxk2GIUPfzUf
uP0g2UyJ2/xe9pmFWllWYBALiqkiP4lJQKBwk/rodjGARvEJMZ9yJY2CeyfifC+F2FDZy1BCOY3G
bYKm1pWjf++4JUkEpM4pnG48Y1mRjDCSXS9+nfvmofu5EVfmRzcGB3YpH5SULUu4pQFDKfuJYC+L
KlIwJxFt1FaWhbn/JGhBb1werGhRUGKV5SIyNxEu7qpP3aoHuCZm1VOqXxvqJ4mXyAwId7NudyDx
T7CX9NWK1XB6K1ClBqfrDCdJPPLTDeYvl01KLIpDro1JWMU4LK64sozJ9UomSxU/cskhhcMYHxBJ
aLLg6wjfK9+0i4iObTMWf7C94pgeJhZUoDf9jrnFMVxDigeVtDn4D575x67wuQrSuATyVf85c3U4
NNuZy1Dq9zmwpFoVusdaFkr+IYD9sSp+Q11ldsOxWo7UbppBmzcfakTN1TdAA6YjDVCC/Nvlr7h3
w57tsPiWA+Wpi8sPK6WqBert6olmyhfUsU+Vk7F/k3Fs6FwUBIFRQTX6fbB0WqpiTKLGPYvpKv91
DVoNIbrx7TDFXNngGR4P9GCh3tbk8Hsqs7+5y8cb+I99IeAUJbhmZgr7hu078VYPLMH67Q2zh8sJ
Ezv+Ekw/5sErwgl5V3h5p/djzx/jgi+jxZLXVk1xFc+TP87PiVsHSSOpVP+D5/6xInjuWlNn5Dq+
J5B0TmwaPm6LsPQLhDnPQZ/SV19kC/vYyP99Sv/YFPzWKqfVXTiguvkzuvUocUyWv/Ws8ETHlIGF
+DPkISbDYgwgym79/Sj0P9ti66q3DDVdTHxSFOkxcfOlbGTKUftbCvw1RpnQB0Sb+73X6o2mriW6
cfHKPtveElbf87D2p9YrVtCEeRgdO0gzqF1nObO5Lfvs0u87veLmtiwbOpiRBe1EP4PZJFB/bHlb
sYCxesKgaHDZR/dD0Jld4YSCm2RpTA1OalXBVtsxhxh9/E+jB64rDLDW0egDF81lmcDuVzwzKxxM
Z8hae+BY7hzNVaRCgjOoggw3mJ4GIJv1LfOAWpnkQEo/rHAi21YjudPAajX5WlSH/5dZIcpv78v/
RPl/l1mdLVU4oD2x8QahDY2bafSW9KU0P7WObEN3A92ZEeFEMoNr7qLCyNSyq3pGcAV8xyjVO0xr
+U4zSnZy9xL5Y05MBWq8As08g9fY43Jr1MVzo/XXJe2Dzm4lWYfMQ3+zOJydDM6q3mxn2GKux4I1
wIjd288RlVxck6lvHeRNnf0s5Gx5+vvD2A0zG2sGk4bpqT6ITxu/xEDnodpM1lGKyvECfI0vTQi2
z/ThvgJtmQXWGyibimA3KFAwCIDAMDBYOaZNEXwahNjltvhs/VBdr6Wh6SMSLIfkdryRUWzvHkpg
aqDQhIakJu70MNPUMk3gs1j6nPSnpZJ56W6QOzMg7KvupP3SJTCgDiVyqpvE/qa6j5cjmmwRQvBG
sQIduRySt0N1sjOwWFsyHMPHFv92/Z0tY/sJZx7pqGmN8X5IRy38rbV/Kfmb0V2v2V1lfLG6p9T8
pvePwEMGlxcm27zt72dWFZ5MPQZkkLiZqafYecDM2c+NWhaad0PJ2eqE0Aydm1QdIOAZt5U/BmTy
2V0VoPRPveHnpuur8QDUwJhI9lJIaUms7waWM+NChB6tbB3WDSKY1VWgmIqHT3GYHAsD+hjGubyh
+9fBmTEhMjt4FwI/gZVmBCtND8ttFSSB84j69BySr20su4BkvilEabAAmIzMWJ0D/miuXY9clWW8
2xH6GEH+d4Y/wAkUw8w0zBWC04a8pgctA4Vz/jQEeMXUfnEa/rrp/v4siJofeTtNIOHAkuw+XPzk
/5F2pb1t80r3FwmgdumrVtuxs6/9IqRJqn3f9evfwzzvbRxa17ztgwIFCgMdDTkcDmc5R3eE0sp3
zVNn6ckGMG6x2/m8YIljJCznR9mafQEmb0yKERiIehk11/K87SZOJ80p/hijG+NK0iTKxnDAWooY
nTVsMMlNyB8IVtbZNfIHuIMyD9hSPc6DZAmgaOd2E60ZDIZDgWxD6/sAQvt+5rNUEzAajRZSzGG4
onhVyjyC41UJmE5WCUgHQR/EeBV1MAd9QlEKnfWRTSLVjoeQc87WHBdaBn+LYByKXFSjIfcQkTap
Jen7XP9pln86MImtOpbBLFSb1EXRF5DRN+9l8qPHxV1jVrGf3jg+g2Yy2fN1LIjxGV2oiEZJlRE7
P1MeDOx/0Y7WVD1J7UZJ8C8A0evCts9Njv/n7RTjPKqKqJEOslzfkNAvsCxWbPBq1xwR7NsqU6JO
rhcNUXl904eaM4spR4k1W0BkAQgTHWzkJ6NRHei7SVQ16A4q9TiyWqk0gKCBIVdzmIqZY3irF/Wx
NGaz+gAoMqpeozvtkN5W3rSpMFyE0jHB1cWL3XiaMdszaeqcKVSzXLjG5P2mHe4CMeSY+Vp8+KUQ
Zka/+wMNqEW6BhB7v0/QzWTcjAu4CfPCJf1BIHegBrOBoX9/3uTXjOJYJpvbH8x6CQgWcdB/lsE+
QmbhvIA1d34sgF5pR4HNNBT5CFperBzAbdEFqqNiMLS/upkH+MYTxPjzeernMkshqJgU9EqDHgeT
1Z2UusKScOx89dVyrBRd1SOlmgZ4YSBlwyzqDU2RqBfpQxhuyLuGjJdqN76M/mnFP7+Q1MmxvulY
JuPLMWJbJW1DdwpDFHP4qxsSywAnapYv1tBxZlQ+XwOMNA00x0BYxjgvuqkYlyt0s5b0yB744pjc
Yyz2hYiDnXfZNjJ1Sx4+lrx3QH1nJZn01pimiymq21COrD4nthaDq6szD1OLZ1wu5ZtgEK0hKe26
HTnWteYE8J26JKKDXgGtA7MqZgLkIXWR0LneJe9BobtZ03pav190zYm05XLScVdo4Ws2I7BNJY4h
rJyeb9KZy88MiY5eJ7RDZsJsRRGm+Ll1xhWz/iaC2QigGCJGaaBgX4G/UM/sEsPrgJ6xGt4tu2Jg
3yQx/nQMlzIeRPTOiSGxOx0v8fQtmdC1JkxA9/qLWvA3aYxHNSejGqQM0gqxPiR4Lcr3izJtx44H
+8FZQLb3IOgofwNtCQQDrDchgB1GyamQ0NAM749P6LFKLDVysvSZPHawhmSqt6kJKbO5iTJ112MC
SxBr3gW4Zn0yiOLRCS7KoMBkbH8BbqCY12gRFVr0NZi932e/csBBhTFgWrJLI9kX5FkC2tSSjn5c
/hh1SrbEbe6gjpV1FcefwRwCpL/wKg/xGYMHhowadrND+c0VALTm6I8NMozlX7xLMB79pTlzKOIh
rXsMAUJzeBw3+KW4mKiwyR2iXNnOnfCOl5c+ZSIErsGxROZwqEo2puoEiYovNo6O9LczLY7+FLqm
req21NPRCrAOZnbeWKFoCwbSV0gkXfzxpBvzIcy5QWPJKEezBtXLl2DeDcEdiS879Hmdt+W1K+5Y
YfapmZGayAOmm33JFz3jMd0Nm9Se32YnRCU3cOcn3hKv1R2+SWRCER0IZylQoBEptNF1CTsqFRlz
7wMS86ElYqYw0iI81kDhgQqlXIDDJ7qXBwIIPgASRcU20N6bngOgQrf1jG2zj9EqCPJwGbAK+dDj
7AwXYiS5lZTZ+OFVi/ZaWGw5C78San5bBiaOAR5LKmKGBv7qLUcvmGbFF5kXOK0HlLpffevODi0c
8lZ/zUse2bfMRDRAgdTzUoVZjY23KA9mHKC747IlGc+ueOoxTgvY0BGazrCioy1cmZZmV2BHugmc
t9lTf813sVPYw8v5JV0RqRPaj4yWcAzOsAgwZpmbi1FItR+TH9MYW6n2qAQcl8STwazfECRhEFIZ
uXDXl7mVLa8GbwaCHm3GGIE8gCBHhm8DZDqzdFGgJZGayTV8ULcVN7TtWPMw5MSxwNMJUJTmj+Uw
Dn0oVBIVEeSIV5ovS87iKZjirR+6zmo25g/dT69VjIDGVzGYIAEiu/nz7UIwp+DRL1IEBEZN1FUb
IWqXyl8yTNMC/zLtBKcP7s9LWYl29GMpjJKNJKp9VJHKNxOUiKK6fkCAtQCm1bzujfw+aiSe6a/d
Id9EMrdWVmWkCAeILOC/XjpH9Jargs6x7PKP1EVXPqoRuEZo87O0Jx5xmr/JUX77BOYaW4Kym5Ue
a0uU9CAXynauJt5DbCUs0TWMGgCdBVhPJzRkpAGmwJSJkNEBcRtoQGLKQ9Baayj9JoN5VQpZB8ws
CTIUP78dBgy/OYXmY7rKtOMtvaO61AK0FKmeK59XVV1xld9kMw56GKd+Kgu58tMw+ej1dIscqbMo
2eWIFrXzRspbSsar9G0VGY0EUWbdAha2sHryfl7Cmt863izmsAE/oJ+DFhLIcmWYv5TgQNnx/p0M
5qgJgdYFRYPNEmdc1YtYLbjWAuSgpMk5L2mttoe9oYyugPAELiN1oUcPc7CmzQYmUiof75XFm13Z
KdEN8rP2TRfDODt03UQzJtd5JrG+T7/Fsqm1Kq3CXgNMj98D7NYIXweTxwuxVs7QNYqcBsIRcOmw
OPJZgIbZJKCahX5X1BbBLEg5XNWAp26RazPyl068VsrbvBU20VJaWlFyFnfV7r++gH1IVfmkhx0w
4/y6AxBAgWxv+CaMD0pVcx71qxfQka7sQ0poxmWWZ6XyGyfwsxfykDnTRerOP2J32LTeYu81UG/7
jR97SIKcN6HVrTzSkvEs5gSmMWWClktW3FcaxlCrhZPnW4utj/eSBa+qmjHXxhEyor15JdkYh7Mj
OKsXkHzfDLfNR/bwFw2L3yRSrY/ORd0C0jrMVVh+FT9Vs/Ys1Kp7fuHWRqNAWCIheCASuB1YrZZl
HhRtMCo0RFdb4Df7g6Ue5B0a7dzQifzz0tb8FlorMJWJcVPUtJm7VG20sK6NqPanufdLs7gpamkn
zNHbeTEr8T9yrl9imPvSiJKRxLMA91gW4+SUsaQ6slkGfmAohaPMYd5ZvbEAL75rF46Kp6gMtEXy
SDjjzCRlyqsZhIn+Ik5+Jt4m+nM577QlcioAW4XydVy1Vq7x4pS1E6AbmKsjEvh/AB7z3VZUwB93
4Gqt/aR60afQAtUo54ytbt6RBOZCMPtUnSs5qX3SgKJrym2BKGC55PWb8hRhbKQKzWBeQihiIHLN
l+v8j8kz6QYd6cFYx5xHmtbE0ENN9ZuyzDYgpwutvM5feln0zlvimvc9lsUYQ6Mki2KKae235oxq
rwDgOxSLgsXqh/d/JYklHQvKQk0Kuv+k+lDn0BoK0dG70h7VbHNe0up1faQUyz4G0NxCK4y49ueb
3lWfkVaJaJ9hYud2h+kZoLiDX9KK07/p3jzeOZ3x8ijlBEMdYucqUXGj6UMW0Kpa8TpUqYGxD7Zj
9ZhIUc/lOQ8VSGlGzIf09TAhO1S5VW9su2j0AE3E2TqOxev09yM3P6dREy4RPboJwpwldRfh4/yW
cY6uzjgHQEWoeSzDDDvlIwGNwrzUdqXyAL05xq4zDmLuhiYAUCy8e/ecobs4SndLCpfX/zqvzap7
ByCLqUlo+TnBhg20Gc9PcCz4MQq+APqa+61M4a2HuzktLJmXYV/fHsSfuCRX0BCNEXRnkkEdUiOY
saW3k2JpcSrFHP/Kk8NYN1lk0EVMkINLf5Oo1TaV/2J4EAfoSxXGtMHLGiymBhHNWDuD+FoGVyZ6
CzRTdM9v0bopfAliTFoMswEQftiidKyfgQbta0aMbNy8b0beZb9i2xjjUgABZwAz7aQ/r0y0Di/X
Bo8FobRz/XKeZVtDn8F5hXhSGIVyo5VGkXRgXSkCpOpHLzYBziNlHLyFFd/zTRnmoIrpDL48EG34
LbgLxqC1xRGd8FJsB+R60Hm9f/T2YTwdEBdUUQF/kgqUMiZ3K8XlnA9DX/uysXR+DwjC7QD3OllA
AWov5rbQHILqyC4NUvmiHMtQ4bwZ1lYVoBIyCEEAOnACzDMGoRYnlfZp8phcTG1A1NmJxmMt5Ilh
bvylNVFLAeKbXw/A7iPFmFlxn70PTfl63krWomlDBr8AiKfQHISO0e+uXBwBAtQVOm6ot660ysvC
ixVLuYvfZw/9bNyuqxWX8U0c43FLrSjAIwTF5MhXwneQr3DMflWAKuFZDoZWoDgzDqM3q8QwF7X2
BbkDcNFHKPOwdtYsHvHqbwnMwQqSKEYhGxJkDLnHqAbXGTikHDUhjmHccrZn1RCOhDHb08epWWcL
NQTQ3LxKqI+kh+xCuys2g1vcFrvGz3z9/rxQnkxmjwJRDHMBkCZ+NF0k3eLPs2jLgshpjFtxuMbx
MjJRs2GmxozmZbw6piLZAu1kcQo9yB0lAMtiOMcqRx5PK+ZIEWPQhUCBPPDL3JphfjCWzEXJnvfo
ppce66KO9WICaA2dTzMekvDuyJb4otP66UGrLN0XXe0JCWaOva+rpVJETMpfwLZbh2kOyoce53eW
BysaMANWCDam0f3zNrHuJ5BlBSYSUJNV1vPGfWVK3RJgu94Iao4bcSPYTWhhSLbfdofgUuTcK6t6
Hcmjy3wUYuLuCippgrzOfABX1DT/AO/Uv9SJ8RVRkkpiDaxhv3R7d3Y1vAkib7zOt7ILMN5/qRDj
NpRRIwBLhTCktexFWgAGOLrB/PO8Tqvu72jZ6LIeLVtfLUasjJCiTK9RtSMa577gbQvjG+KuxJi6
YCK0TKP7aC52s5pux0XhnKJVH6ujywHhMk2yModIWLQKM5xhgx7/xlGqzQzqruBDGzOX8Aqh6yv2
WxRbgE77eZKBPocayHTTKLkNDiROzMCTwAQto9qbyhAKOKJ5gzaU1BuNxjm/7WtpW6zVlxbMcZkS
yTRzE1q0bngr7kULxR57uoGVbZV9ceCdTp5KzMlRgwokZArEFXWCsPyF1JyzyRNAfz+y424JK2CI
Yc3i9IMEkSWGoctZMrokJ476aMmYo7Jkqtzjcd74UWnpdxSyKrlqNplhDy5aari5+/WT87VDzMlR
ymAZwxoajYDA1sApCc51S2objlqck8M2extioVdqCa2y+a7NM4uMN0L/0GTvYspr9F0rNH4zOuZK
RSMxSuELZHVOsw8e9SfxgqKcGn7ysmxMl46OjvvOJheqU29F5BABs73l7CK1tHO7yHgKNcjUdJ7w
DajQXZLXls4F3wZ3xW3tkQtEZZyDtvKSP1ZZYXpnQ2QMgH+JXayW6xoDeHEWIvhbLLytxhIET3/e
9g7AN7QTaDrSpKaiMAcNxESFUWVD6y/Ns17vTJR0Z9M7v4anlgkZeIqaJp1WxczY97OmVXNThyMB
raGwW/TFHTsZmBS8XMtKNeK7GMZaOiPT0smAGLIjjyEwBgDo4RlO63SYkX3VLgYDELUL59blSmXs
o1CKCfkwsfUzoACA2h5xGWbjDau6LS5Vm2z6n7wWl5VQ6ZuiGmMjo153QKeCSMUPN6X2qeWAJrV5
sNvif2gaX3H+SCuhgwFg2ioI3VmqkAS1izKqlxadcQbAuDBS6AAAYEupwwsXY4CcNV2zF6RMdXSO
o/oCdvfv9pLXUlrnddn6RRj6QlI/ZAlmrEpjWji+bE0xQEWC7wdDJRRskdm8LlWkqRPrHq2iKLMq
INnDvdar2MDRAVvt8L+AOKxodyyTLT+ClrNpYwKZU4ioEJM6uY2EhmM4k+YsdoG5Yjd1qtLmNdyt
yAWePJZVxPzM6dQmSdolANjP4M/Fh95fSPpDENz88UFH7hEMCDKM5JQqrhH6jEhzM/hxh76rWiJ+
qmgXLYkfz8s5vbxR0fmSw5apYxAO1EoNVaYw2qgxMBNiiRPnrpkG3iHE0CmXh4lRkO9GGCo1KOTr
cfDVK9g85r5LGyCpIZik3WRT+cZl9+cVW2h1JJEJSYQQ8O1RPg1+WYmbrCq2SzM//MXCHYmgNnIU
9Qy6GYLotx98PVQ3Te5GQA87L2Gl+/G7FkwYEizyIlQa1m3yRG+4F2AHuDKrn+CKdVRph0Yv9Jai
j57vF+n//P2m/i6ZuWbaThe7IBsGv206K20AACaA77gaEATx+jPWztLxVjFXTT3WRSqYUBL8vU5B
bvJitk2elfOEMM5J1MMwNSoIqeQqtOSpOqjGtM3b+s/d7bHdsddJAghpXSdYN0BWu6AgRtKpau/r
nieHfu/p/gBYFpQ1BiBmGX3URNeLVqL7M1QliOPaa41yEYMn4SkXJU+QkMcIAaM5aJz447Oh8ESy
qoCBCEDZFD/qu9lXGBeThwqSVUsC8Ffr5QvKCa4g2/Wl/ly7g9Ns5Y3gBhtkyed38ry0niT/6ksA
WeUOpkY5Qd7KtAdM9eiDmEMiTmJZTgM+SEq7l4I0vTULwhOGzt2gDN8Sbb6b49jHGC66/KdwlwH4
1j5/TleNC6ByKri/sL9sk0OUmkHYJHA2Afr8S1m5kEbFHUqFY1vS6XMBmmLhgW6LAwMSqO9LD76H
qm6KZQAQGTqY6qF1JYEANM+8VigXDzGXjdQst6I+9dsg657mFi42xlNZGtAmJvbyBjB8aGdMutrC
CBngRkHggLqUPxMvVUWLhJeCpGGGUqovZZAqW4s6HOKJ8EaWV68c9GFJkkl0Wmn7rkewFEskpliv
wtCsekzsUOBViE5Df7pUv0WwiQKtTVvSFBDRGVcL+G2K9H4hpjOPtS22CMvHaHveBk4DSRVFDsBU
SwRTjtQMvitVRegJCQUTJcPd4BC3tSMveFcc00eQ8CRzpJ1YHIR95hARGoimyiYSdaMZRb1rel+f
ErfRFqsNJmeSeBWc04ubkcNkKqq0WepaAQdGsu22c2gXV4EjXw4N8H5UFI3QYWbJ75yFPLEORiYT
LPQ96OgzFbohi7546GRpb+g0i2X+wFsfs5yO9tN04qfzUlcWFM7MVIAIqn/iA3zfPT1V8gyb26MH
FmPdUmw+Z1Mj2qlhcNzVqiAQMOHpBpbCE2D1WSSCEBtq7xvAGs5BBN2ph8jgzaCdmD9t0YFlgP1I
pHVlZg2FsTdzcSxg/sGhQ1VZ09BVL1y1U2KVqWHlPGrCk3CBylNpbyUAvlWVLUyZiBlnM20hb4Qx
yq1kOiB1U7zOSB8bE7B753frxBEy4hiXbwyN0YgqYuMIVZ0OQWVDLHA/4mHfWSoXNUKiq/XtyvsU
hw8G7L8IGmBmNcOoMot5QaQX1lnuZkO8gHyskR0h7jRAmM17NZcaKwfPqtUWYJzMpghQecleT5Nm
LzWj7CS9OjjBIjbWXA3EEYeWbMU6F9AXVKOBPm7SPVrJFgzwpU3rRCVIBM+v2JrZqXiygFRWBSMW
6zCaoVOGTIQ/DMNnSXmK04eER+t4+nqny2TI4IhCYgKiGLfew6vXRkoGHFx3dBcne0MBzK5lK8MT
XraVweYn6lYN/Usm6+frWGqEvIZMNSuuswR967nYAgK0TLdh3ueO2UqXtVpwJoBOu/C+q8piYKh6
tiSmgJu4VIPbBG/5xqvIXZ4I7pD8ioDi2Q67hNdms77AeMiDMllRwYxIN/noxTHpgOvUUxGbOMV2
3PzMg72ZPqvTtRE8NWjKkzEdpF/pQmtPYEzWDH9QOG5yxTej7vz1BczBQ2pGiKNPvdFcPwJTWB7d
84a6do/SyV0UhEWQxqHHg1GyLtNkKuCJR6DZGoYtgeBbvP1/1OvG5yHbUaNkzjYoIXRFA9ckaKjZ
wZJkrLQsybsBBGrDJgc6KBEqQBNIdos6LpklDJoJIGl/Oa8lu45oR6DuWaI92wTtqsxRWeQ81hK8
Gz2kC+2kyDGWzAkWVyRQDjqMb2ngfT5hLY/TeEhwo6ke0YFiR1LLFDnj4CfmCCVACoexI/QAAPGY
XTqhG+FuxFrz4lDvbWnUgK8okrT9oH1Ge5DZSI4q5I2DSyq1dbULr5J5rDbEbFV7hI35RRQDWy/r
2rfzq3sStnx+mYIxdVOnXLaswy7UuClypdU8SgEFpkh3Qqrbp5A4qj18CAUXxutkNP5TokpHkyjR
tcn611wQjbnXO82j9FoUH3FZHOGW4iGHOzqpSAHNKawoCCiuEbLJgtV3Fq9qubLnOvptfn8EE62p
ep+oaMfXgHQQPenV7Bkdj1CIvej/0RMEHnTaxTjhkCRKA36fadK8CXP9UtJZiTp6REodJUvt87vI
Xlmfoij5GzgraWjNvHZIWOizWEKbPAJlYxJZVXDdYJTivJSTHAsrhlm0rqnTpc0gpnVFD6HSdKc8
zplVeSAVsBHpKm/FZQ6oAiBvcTng1lU0QIEDSl/55JB26oS7Ke2hYh89C0G9mdPxtm14gAhsuPSp
Il5bqM+aRAKQ2XeXGtetqVQBxARqbseS4uAN62rKe9bslZQ3lLKq05EwJp0z4zzrRo+8Q1uFGK1X
NllaXWLKzeHsG2Ec9z9KId40oRDekcw9EdXZKKoElpipt3KqWtp0mcmRE8m5lZo/qyx25+QuGbn2
sq7fl1x6CI8u4bCvupg0s+bJV4GPXSut+QPQwQgEgTznpO+1l1ReEHBxO9c38Usu/a4juaLaAjAq
GQFeXXdOlqlOOmi23AHM/lVuK87ZW/Uk5pcw5p43hWFqkUbQvF7cNMpBmd7P7x7v/2csEmzLWa9R
IxkHxZlkctDJyLmeeOvF2GE6quY0oBvZa7vbNsFwZZtZJslsjaTOzB9h5mnE3OjiGFRaksIs1NpB
4LVVLwo0C9+Su96JbkXXeGoeeEWIVV/8tUksrjPKi1pMMLfj1fJLIqJDuUf+1KytFEiB57eLY/Ms
59mgq9UyiZCkz+Cp+ggw6M+FlePJYPxwhSwNMjaQMasWsLzCWwHJ7tCdRDcsvdYJrmQbEHrmaMeE
cwVIHFdiMK5krDrDnIGf4FXP6hWFxI2A9jZsavDkOIHn97i3q1vJUtAR9s4ZEeftITWro1Ndxkam
DhLdQ3JIMT6Xh5j5Km7QSchR8mQ6lvGXJ090wchkYcZ5AK/MFajG9iaxchyFCpDcUfwJTKERK62A
IhC8njcfnpKMN0lkpRGykOCaM54lpPvwWgryw4SM43k5nDPIEvQkfdLWuQIV8wXsPGlkgYz5X4pg
vEo8Ndkko2LsheMDkYmrRrxWF54SjCNZDKUGNg0kiH3rj+BNnWqOza2dNAnIMOiMBqczCMG/29wi
ZmYuqw1iuAC53hDLpLfWuLyd3wyeFOm7FBklpAAt5nCIJvhPgKdr5Icl+XleyGqkf6wLc3SnhOD9
1iJ6A/yB5KSY+HbAw/og7tJrBRT1ocV/Ma5tEMYLgR0B8jxk/ZkNGoR0ansBF3GptY7ZXI/oaD+v
1drVdSThM/tw5BTEiaD7KICEKRXctk0BpyBJnlrKFMKnvMqy2TsvkKPSZ4nlSCB61+dIoSo1JVqd
SPpWNfXzeRHr5vB71T6f/UcikBsEA1JLV62+rA0QW+e7cHw/L2P1RXq8cIw1mFnb9OhC0Dxho+1a
G5RSw4Vida7gY4iMy4HDWzX6+5FKXSoLUmBAJXXJH/uRgMNeTzkq8WTQZT2SoZdzq2YDQvel381x
tQvBIHx+0XgSGOdstn2MIWBokY3o9pH0C/An3p4XcTLSR++e431hwr3FDFRdXmgshjeW8Wh6mG32
qo3qC75qp3fDgf8i56nFOGpizP8J/2rztSoUWyE8nHJ60I9TR/9ohQIMxlvo34xWeaZ0FRC2NI8o
i7yteuJPU+urSQNqqVqL7GE2Sysq521LeIOf636POiBwjAJSg8296J2OvEeLFQ0O0bXooMV3W220
u+gSQYyf/2w4DmL19B6JY4wkDtq4mD4fWwsQvJbKMmpgGoBGg2ModFdOlvRIDrOkYpNL7Uxv8Gxf
XuYbo0evyAwA6ifyEm5HJ9oMN6kzPciznxykS45w6h3OCWdMRhdlYSlLxGKjrVs0CJR/YuTUMq4a
K7GiXf10Xh5ds3PimHukndtsrDLoOmWG1eWFHSCy1SbAOfHe/zxrYXt85GQgCcmgmeIH/ujLF8aL
tp2QkJLt8q54iB7Oa8axFpb2vQvFUIlpqAmARSur3CbbtQUv2Ft3Kl+2okpY3yPXOHdlB+RdSAH8
lSs9ykikAo4LRCjxXvcDS38MBBsRNQ+JaDWQRlXtP0ePTS7qSzWP8oIAbdbAn5FfLp3dPqCXNATk
APhlRJsM1pLivik+eMlq3sJSp3ekcqfOpljkUHnsgJHYpjaJlVutCbbn92/VsR1pSD/jSMzUYHSt
rCBGzPEiSN/mxhWrV2O80fLSRYYJNa+U42BW3fWRSMbBmCQVZDmBhRrij8IsLCXnTelR13HmuLGN
s3rbZMoEJA8vbC6lZJ8L4FYAJqmy4LVQ8yh6OH5MZVxJiIhK0Wg2wDi0j+SQ78A+ttWAAntBtuFh
sCe73IouECTaC7yHzu8e97QzjsWY0wHzhxA+eMCfPfQP4U32VCP5HdrLh3Btyhyvzdk7tudpLrRu
nGusbC9kDqkMoAOoHQ+3gafVSfNLFxbmWOLYgS4U9MCFA4w4yiSn+4Y3fIxc1r/VxPDROdcY/yLO
zZTXEV6t6t3ilZfdtnAo3ZF8oGe82Mygd052UJa3f7zlZILYxpwlE3zk2D7Qn2jRm5BzLh6e59QY
N1ISEWVTmu8YPNkbb+eHvrS7Cx02Kezkh+FALorDn1LJfQZLXwecrV3GgzHMowqtFhK4Tdtbfc8z
Ec6FqjE+pO7BX1opUKsyc0sJfjXN3jAuy675l/bOBCmYcjeDQYMqyrAnAqCkIl6+jbtDjP8QarHM
WpoWogFzBOqNW/lCuBRuNYdSQ00/iOQiXuA5DvrwP+MiWVb4tljQKRviiHW42JprNKYfQl9HW3p2
Y/CCLY47ZgFFNHkyipYGWy16BYa94laGlVzlPrXC0hNu8JhHs2BUW9xEI8dMWHyRKFYAEhZg+0Zw
bUqv6r49xAcAb3j1HjMGVuwpTwBR4awtTyjjTFC+qNPx8+auLqMebc/5O2pblhDz6iK8dWW8RyIV
DawT6zoSA21uF+ZwqSuxbaAIGWrdhnPV8NRiPEk66uirNGExxo/FE55HH6ik7/LkoiboyA9kozvF
vvG4nDGrGdsj38wijhAQp9VjBLmNM7uCpW7SCSMqVn3oP8wnwa3Bz0Gc4Ua7kJ4k0c7AIH9/XnOO
k2bBSLIxUUhfY5lDkvmjlFh1xwPJ54lg3IwpqOVkqtCxlg5t/poo3O4+TjipM15GSmd9MWhIpPjN
FsHzAipK8bL4RRPejV1hUFjwBF4GlefbdCY8qYsmqhMZUqfMFu5kr/fBba5Yw8Vgl3sJt6oKogOX
2yZMT9ipc8NIHzpLgPz6GV8cBbVRC/ilMsSOaTcNkMimTbfrXAlkdxSJ7O+O+5cw5lzISafMSEEg
dqgPtAk81YVNv0hW1/H44tet5EsSE6u3k56JOUAHPBIutlBgbq/kQe+tp9XELxnMxTqQLjMWaomj
Xe3zV8rQHrq6LfwwnlU79wQu2itXImP77bSkSkkTeaM9OOVlZBceyG59xcG4N7BQuw9eLW39yfOl
InMU8iYAswE9z8k22Mmb1Jf9fitteGL+i/F/yWGMH00VRd6LUCyLLYGuJyZZQYLolyPKMJTdbjrw
OYX+S+z8W+qnOz2y/VZLALRBH+Qq+PR0b0ntcKeDLVS0RRc9mwr/kUyvmTOnje2H0dsOvWJoCfq8
3oEU7GmjNUBFEaSL5ZXgyC/n/fF/uRG+VGQuWFNajLDuoSLZqV5/QASYuiVY055FB2zobrEBLJUT
Pk+P+mP3ISdcrGzezn42kR6tcZ/OTWrQD2hQ/003dK7PDEH8nuGFgoefXT0Elzw8ifXr90tpxs3g
kYfpfg1WW+J9kl6l3WDlwr0ePZ5fXN5xZGc+kGVZhJZarXFQsaDqnrKj6g/5Nr1OwKQb/eB5a+52
Mi6nkwsRZNGQOO7AMeYr7nioJDf/qC562Vr8BROaGXAfglvlZ3RjduA+4QT53DPDuCBzwB+TdjrR
AJUaUXSlvKR4ubfwC3j2aX8XEX9tJuOCwghYRQat+tAk3bSVHmokryhreYxpL/Dr3mW79C7vbMHh
rTbH+bGNu4GYyYoOFqhPyb0/bHqvhpLc8W/OXcU260ZiIuOAfGoog/C2f/jPkgo+iGcLK/vgabYe
Df9eU7ZPN1+ipDNmSBzmp67vMSKUeqp2pxlojzV5yIXr4dSXMMYFAWFBLoUIFhOFr2W37DuztZdZ
4dRreCoxAX5Qy7E5ilCpCh/15TkeXomZuHP2kAMAmHPuOYbBEgAYwrhkJk1jaT/6X6IXb9QNvNrl
LCLZWbniDt72AhO2XmFH/nzLEc5xbjIT2cxjOXaSTGOoq/A2Da3ypn0wXqqL7HGxxcwa74cHjJ8g
5fv0LwUzvqdpA60hNDH/+fi2qyt08rTjxrgGgBguEdVeFCtDQ+3g8koCPKfDduplXSXnQYqTGD6a
V+Rx2WZ3zU8BCivPzW02AV2Zt8XUKM9c1DLjdQC0OYetDnNCn65NYXVo0011kW8xXHr1l7nzryPC
hD9LAOY3iWaBsn10HRMXRWA3uF8ugZH1Ojull99VP8zEEv9ldMAiQZSZaZaYr6DhXXGfoWAWuyVU
9evL7mq5oOpGmxyNplZG3Oqgb7nkNJxlZnsu9DhZOo12o4127xJX90BvsS/3ASpL+RWv/sLxswr9
mKNQJAjEeNIItFVDZDh0c0eUindbcQI8Fusi6DMT7eVQiCaZIzu7ix8CL6XRudMc5GudgzHE8UQK
E+kkuWIGxQRngPjcp1eU6Eve/0DKzlOLcTp93MhCTIs7yV7ZYZd2plu5+RY0K3bqhFyEkpPh1X/S
or8PhML4mljNpK6cIY92qi9OhMDcQPlKdueLesPxa+vpvS9ZTEQTtUAwN2i/AtnNbmTHOwOhhe5L
DrngHnTqNs64FYVxK1VWmaMmQa8is9NHqpp6sTwZL8p1C2CG/Fq/QRhlAdHjghcTc+5HdrQiM5Ki
kD9LyOK10F/q2iY09mNwQDqV5zs5SrJlVUFONRlDVXTzKGd4i4bF4amvLcxhxggU6YwkSUHBmwGq
WEl50jmmylZZiyJRlWDAEmuH7H6+pK8ccjeg1wVgOhs+mA7vEcDWW6deA2pIB22XN+Fq2M6HYIsR
xvaZ0pN0tnLRP6W8m5gTUbGlViVWB+Bk4dQj1DEtY5d598YWDcM7NEl6+T3ItHzeC53jaFTG0cTj
aEq5CpHUr9FEwOgJPpC6eIeRcyGojKPBpGGURyN2j9ZgIju/EXQ8FhWr3yPd3nND/JOxKsbRqIyj
yedIygFq9U9QIzy1HwJaG8qtsZEu/od7nrdxjKtJG7VMJho4JtvRVT11Mz2Fh/8j7TqW40a25Rch
At5s4dvSU6Q2CGokwXuPr39ZTd0hpgh1zRuNWSlCp6twXB2TKXjEkYZgCZoPvc8ED2LZA+VyxKbp
lZQMMnF++zw782n5puSmck6P+svyFKH2wAIZYV4qlc5g82iqk/d3MWE3AI6W1drJOSR0c0y6WUZU
p9usU1SrXU8ytaJTPH6QD7Ex/KHB0U3WucSAa0ucJ+dPbnqf+5qPUS2EidaWdBSLSKrPzI0YykI3
WgFQFIoon7w/P8f7HKxyximtTcGTXeGU6yYq7HsWVwTr26lEnVZJ0iRyaieSmfbG7p3JVrGzBeCg
RxIP8weWV2EEJbrjKled1snkXhspNNv6Pu47d9R8CdAKpcLajv7NhMrfgZ7utQrNPDQKeSKSuARm
UPVn9prZnKM4k6W+LM/DefmauqzhFNbjhe6/ipGetBLpcb3vwKVOI4KapQc1C4AD9o3u/KkTVSk3
A6QAvZXfR4DaZ1LTN6zGkfZIQS3U9J3r+RPL/ij/MiWlBsvDrSajYHLiWzgwWyOMoEA3YPkqrSPh
vQQU3SL82OhSmNqp3C0nbsdq9zLMju7Ahhqmi40GnytLXg3tNUH7U2RWEBiXRjdbJ/A3gssDVhbt
xH32HeQDB+VeO6UIBNATL7wpWS6MUTagWRzqhkNPciYSj9WRt6bjfBIEK36Sv+uCWTwTpsTmRzi4
f5qs0AtpLZfK7ULGD6Sb/CympnCYOYR04y0/FvfDfWpHd9FTyOoSsvwYTe8gqoCm5ckLItlFtzmW
pTVL8kok1+S9wrIBVpWbbrzKUt9qM3igURuJHvP77qH0Ym/Yl0fBkl3e5A/xA0smS4WozGUKjShV
SN6ZLk8cAVbgWCsXLM9FT/LqnPhrGEF5EPeh33qBrTnciYwRosrM7A5ubguDsvV/vUi68TpgFCYp
SDVgcgOvqczxNPkIDOCxOkVug0ao4aWYsfUx648x1/qbkqDOdd2bfYIwoBJCug0bR2I3LSS3lr0J
K08AJNnFO1LbZpV9GRk1vaampgq/TMtFEMmoDUcCujY7cWe9T+glNU2opa5rISfa8T/bMyFPlHfG
iaDqhpbsG0wH+psJsb8/o07c+SqFiIUMhIMcPiNAactD+VP1DFM5lifdBlbag7JPgVWLdGL2WSbB
ulIqdxHUQdM7HqHIqO7guvMlsKZEskP9q1S1Zgykq1woXIbCMOKFTux0dVoRiBfvFZ/Oll7kDDBf
uRPcLrlZodd2zM5AqcO2u8tqpbOMk15cEwc9BQAabrl10jOBaE9c7T7cEcqD2uVuWdNxrGNS7mac
haKayGT9uGDgXAKxfXaQJVavgHkqKnWJlU4LG9JwjiUgaXCxWXE3snROw1PdA/IURVBdf527vSr5
M/dVblg7RsJ28YJQcwjYYfrEyFnyfJmEPH5A86L05jibxl+kzR5hz/6L9LXnzCwzOU8/iLyJKerR
ZKUfv7HXjx9AWU8koGE7FpfApe6LWxSkHCT9jS/sJ6ffZU71g9Uk/k1i/CGSspuiaX6V1xvDLP4C
cB4ZLZgqG/BBuVURfIYgNgnSsz/6mcWwn+3y24dwyn5A2dmAHwIXnh3JckF/4hwwkB0jn/dZBeDf
aNeHLKLkK1uVZqOIph6yWkdFToCIxjkLZhqMu+4ZzWhm1eQ3ecGHQMpq5KzueJ5kXVjdbY5QZQzo
Jg8mvMNkAfwnM4d70We94bbd4IdQyoY6LlKUgsylEOzewk29xml3/+Jw2xnIhxwq84/KHlCfpChc
O+kb6ZGMqa2FoJUlk8AhamC6Gd+wWpcsoXRtoYdIgwz2NEO8rwEyFRg8o6j+m9zx74MZZDF6pSYt
ys/vA5/zPj1XbnkKMNY826JZWaPPzDiIDnyuCX9Io/ZOjXbRB560JZJj+KbuY398ih7ik3Q2ToOT
weps3g/OyneG3bHEUn5mUIB8NZNZLDK9NL61Z8XP7MAWH1MQydnGXj1EjvH638LIx2EpV9NK4Swk
AaQGrWaq4YyFx8OosWgZWYZuUE5lMRRuaBLc6biX98uRZK7FF+3U28QQxi8GS2MYTsygHEtlCEKF
r0gmQd5ZqkMveUMdFlMJrDl4VoAwKJ8SY+VsKOOLvqh3ywVVJ3TiUwDQJBNw5E7yxLK537RjPr4a
5VHkKSzzQicigXdYoEtI+NRl998sKDJlUV6FE1ql1iXy6VCliTEwBBQRT/GQTe5Z+SLDlxiULxGH
ecoFUtRehv0kvxgpUw+JEf3etlG3+qcnSZJ0lLX2cpjRiV7JTCdIUO38OwafmOjbDM0Apu4/pdXg
4g2wDIUKggsImzfAU2Ixo9vXL4K1OPVN+JB/u+5Erkcaiad8CHY/hSQhxULR0/eFOxwkr911zK7A
dVcF6Kp/nqushUmaic+P1G/y0lp5PZpzHNk9K3Iy/AZQwv4pyZBqwIcS5asx3SRbLZIvlHkx1KHs
a7fwhNvr97edVP/ProA2/k9x4EJKtJEgQGSY4srmzC0FAaDfGWM25rqeSzzlMQpO1cuCeAwCLFsa
T2L+eP0cv3m5fxyEchD9WIB/TYMiZC8y6ElrLKlmtlKCklrFFXJWe9kiSBzteXnO7fiGxS7LCNkS
T3kNJU0yKShwk4NLuMxzFD0Ln6g90HTZsGbkONfMmnIcXRC1Q0dK82Rw9LIS6wevUmeOHmkLaE4Y
mj1Sy8JfsNHvdRg2wDpU4UzPuYs1sxx7fPfXP8C26YPOTQWzoKx9InNvBmlIo1TAbuKNdlPHSKQT
FzjXO+A9vuY78hv+W5X5QyTd5q26NqpQUyeO+h1NrnzS7QzNs9o1XpkhaNMHrKRRvo2rQYmYkHfZ
0JvvhfT8Ln0yMAM4Oa1LVuYTJ3Q59/q9biv2Sizl4fIyGLHDD7GyNzrTUToqh/JUfl388A7THTbp
AfU2eQ/K8OvoiTJLi5suYvUDKN+nBWXURUTVuvxrjLenzD/UC0N7xE0HsRJCuT2lALqwTAIHqNds
4VjcJIUJnGsewIV34W13Tl1S7fvVzndqpKMZ+AnYiDisw1L+MBo6MR4IjEwTv6nGcy8dy/n79S/K
OirlC+NRbHRlgqNYjNhWwR4PYN7rEjYrCKvLpH0hkDqnMIEpxn1jJ7rs1X1lxkZiSz2IjVvRNWr+
7rrI7bi1kkm5v5bjQCpa4VSjhfwTWoKmK5m1yAMzRKYRs7NQovifXOBKIuUCF0GVu4W8bIeX0el2
ZCKox34ajx7Tv8h5GdLoJm9Tyx14OHC+ziZTxyhiutqZzDoBV/zAisosZ0q3e/H4ywShv9wm1izu
FTBCkSH9AlOO/a4B4CHLlzL0nm71TolcRjwZ42qFU9Kf69ZP2weGirCukHIkeVwtbXcpRXgVSpST
Hx514JWTR63BLuVvYYcRetFf8Yju7GZ1n1YBcdekBjGf4jsUBvidcl85CwaACOxMAf8hnrKn2Q8c
1huJYYJ0pzfPNfR+FPIBg9tq9EAOayb6I6c+dPWXNM6c61fLcCl0gzcM5F8upeNnK54Ns51YO7zb
haTVfVJOJRDaZM7JiUTPuBmOqT+eshvAKluK1x/xmj4kd8ycihFyVcqphAMnS2hrQeZdAeIp6Zg7
2H31uLfW5u6m586a/Zb5lN5MrVYHpfxKWgJ2pyAp8bAYZq5HviD6hXjXZq9RFDLwCBhmR7d6NfR5
AMmOAzblY1cK5qjXVjcbDPVgSaEyFxR0f01UJMvwaKggjcmn5bkE4hsj8GzrIYCoNSyUf6ZaELh2
iaJMxvdKag7o6Vj+ALMHIyPaPs2HEEopJPTohKCEkGU+R81e128q5srHpvOQVMD041+wv1M3xidp
PSc9SWa1exAioV80qDdFdxuGdlPs2+UkB6//wYRXEonzXFX8hhGbl0kJrQtm8KaK3C2nVy/XRWxa
00oE5X+5SK8lbcShhlowkyIyl+ZNCp76iTW7vmlBK0FETVZnMaSk6KcMgkbtZUk8ftmLYWpOzW3a
sGIKMcZPScBKFFGWlahKUvChSF0IqeHsdNjdk6zB8Aas5WDPCyBtdqKaIvoJoimk/vCcLeghMP3U
ZmRb/QoqpdO5aTR04jLeHyJENPDN7HJXYBVKvb/+GbeTg5U0yhNjUH/hsPeJJvVf6l62xqdw35nx
TnzhUSBOXW7HomvcTu5WEimT43Iub8sQH7Syk532F+EtDmzl1P1cHOKD/9tTayWPcsG8EA1qR5Kt
ODMnu3scEncBU3LvRq05/CzOkqX6qA0nbI4TxpekN6GGpeqzQoXkDlsXmBxGpecy/ansMa58I/+n
Yf2Pg9JrUJkczkpNrL44BmC5TrF1EXspuv0N8BHHAysr2fTPMi/J2NGTwF1H3SsWSoDsEIgokrTF
IR60zOKTnoXauq2fiqaIvA5iQ4neWlPFSqv0iPgZECl24JyafH3XYgehOJduaEdPKiO+bY9MfEik
v1oeZV0M7nOykV+acppZStGYYeQpuWopXW8a7WiGpW7WS2cyjHHT161EU5FCMLgiiEFe44LuU94n
t7Ijg9WQMEfa0l52pbeSJJtk5If1MTfj4EoyUeWV61OagJciDpLj4CWavvfBHiQU9vXjbcpQZQlt
aBDq8XQau0xjliygQnRD7ZDlpygt7WUKvetCNuMSmNfBmyrIEEbFpWEJVFVMNMwRZdggN4AUJn6v
sQckMnv7dLQA77ouaAI4whWZB0cbFS360DCKmkzm1061m6CZ5CmHmucPoK9j4UJwIid7UvbJIXVZ
wzafugq0bCpGqKGuFwJ5YTVjqZzaamgBv8b3bjsnWGkBWICppkZvG3FfnLTQaE0FrGJuCtJr9/p1
X5KXdcykfwkVP0ZDiqNWJjUOe3EVYHEGO0yA+/E+9mo7ub+8x3YNYtn7uDRzvoD2se/yFdBrKPje
nziQpjLTe32BF1JAI9XsVKzWhCcZEzmFkz6wHrafvBEtjUpGgkIsKyWGN8oxBlSe+7ssAnp0nZgi
mhLdffcU2sb36zf86a1Ey6T0bE7yBstKFw8ouGNmZrcYtP+mHhUPW4o/xCMgdP6/lkqLpNRr6Cdu
6GNcaoU9lx6NaSk2dfmJcTAS6D+rzseno1Snl5el52v4nNbRXsDJoH3JCoB9gV9kfCXkvCU6xdHT
vKsLE2xP4j1DPO2O6ENSeUibiuWMtwc8xXPxuByNA3G0jc+95SKqTKof2yDvYEol/ufaoamoCfXR
kiDHoWcrPGe3hMe2+VLbQGl4RhPNU3bXT8k4pEh17MgySF0P+JJcWlkyJ5o1f84zJuw4nQtQd0k/
cUqe08iAKslZxX1+j5HmQ2caJ9009u/x6v+dRdISqYClFVXSihUONrzMaG3FexWLu5OVnWXQpRYW
q4i27ez/1lUa96GSii4rZhzwfQhl8CWU6BuP5dhZYij/ghJUw5XCRYy+b73U69GX7phiPuU49O1R
PmXJ+TaaSapIOuCEqLcDTC9BumOtRLD0j/IkKhj3ooFDeFjC3Mz6AyfsS/75uo6zlI/yI1KkDkrR
wZDb6G4p963ydv3v/zRQRt8W5Sm0TFXSdMFtgfJM9zhT8wkyhnirgAAIs0GIcV62x0ykc10uuZsr
roJOfUfe6IoC5OJukCXHMryJZ97RDc0cgOl/XdJvovjf6k3nvJJRZkBChChivxhjwdtXe5HsxSc2
Je6mR7IvbljaV6MxJdUEqB9nMyeHGK6Rfr8oQlZ2vYhrJp0ZUHOZaEi5MaDpJCvBFbNc46cmK/VZ
JcqFzHKiRHN9OfRkc5c3/nBQHMMDMp3NfGgzoh2dmKLtprSow6PrvzNu1H1vZcAgwjw2Wm7JGZvH
AJzUsNPCJs9jJS00voNR6l1bpsTYj91x/Gp8KS1NM7WnJTNVfwF1OrgiJxZcKOu4lIcJQTc+9iX8
Mx/NZlifgIfk8KAHnifNjoxD3rLgbD/Nab9/Tl3WefDTyzI9GV4BTSaIOxwT0xt36AmEZnETueDf
8sgWSu+KbnQgZspqqn4qaNCCKT1Syr6Ok46EIsz5x4feA2zWfeEThMPuh3HLeqr9xh19HJR64rSz
Ivxvm7wrkQ5OD4UbOkpogmP0OX+EteyT0uJ9ZvZLHOlnh/QhmIpOVSsXnJLgoI3bgwGaQ19O8uEX
HDTo30j3pbPIW4e10r7tBz/E0qpUcn2Kz405ePFnKoRWO5/kCNCiZWFdd4PCdvj9kERFqyIfdXHm
IEl66LC37hR402AW3VoO4utyx7tda1a+tIdSY38i/saQTteJaT2i4lgiylmgk216HlOTFTh4O5PA
zw4nJjjmtqf9OCcV0LCpEeU1me+THsh0S7oP7BaetozNBTsboc3KelmKQ+59VV1IxVkOMpI9FUJh
LUbpyMM5qFSzK891dmJcI0MYPe6K3j+Hf/ARRa851geCs4QZAIDna/dDbibPwl6PzWyfeQOrY/Eb
T/v3vRpU/UYXqgyWCdHBiSSlBNGKbCtOVhIjS0icwOkZKsuwDYPyPVymIi8lJcYhG8xYfSxmYTcV
qilniXv9XrczuY+zUV4HNNx822AYy42m8IZvQq+T0ttcrf5QDOVjlpZPGuVi7NNDkoymlO7m4ef1
o3zaiqAsjZ5vjXpjyQryjAc47N0EPI7MJc3A+ES2gxVndhM/+JLfxC6LlOc3idbHLZLvubIEodYr
rYjgQhWTB/moKTqVW3vdAf8j1yLZpGYFN5w3ec0JIN47UDkzzs6wfYPyMovRt2EOosILp4Thlvex
Q2AepT1ms5s9x4bMI0p/JWoYlLPhkkyvdVK/iHb5WXZKT9xp2PnG3ByzbsEKxfQIrD7I0RwSWR1q
7uJzZAn+4IeQJ1nN13+RshLz+v3ZFHogNpJqJdHI02Pc8xYBQJzQWSBPQ/nAntNjZDjoJf5Tebps
UOK8hfJ0L8ljflZcIEe5+m3gq7thHz6Wj9GhvGm/8ffXVea65Sv0WCwQXsBCr5BLnWar5XyjPGdL
ydJLlhTKv5T9KHdxisMFT0Nsys/FTWkRHPbwBBQwe3kD4+Ida42YJZNyNmJS1DXXEp9W38jDY5/c
j8LT9cu7oCZeUxHyG1YWP87g5IiwJooqFxZmzh2QaQOkp4Q9dvoWest+gb+RACCZfZGBdyI4ZJok
wzTJ9d+xnY//z/FgtOKfP6OSs1ZXSMgf0FRI/xrbDqDGGO9sc2sAlAx6nNflMTydwlN+hlcKTOiQ
R7OmoHE5AaI5V201bBydw0sgquw+7m+jON4NzXhodeyiyEB8zIPbPtbcLpQiK12wpBUvQWnqCv+M
x2FoVjWPBgyv767/2O0KwsflUC5KnJchC1R8oznZCctfaf/l+t8vktu9pgRUAiR3ebxU5Alm9OhB
io50A9T62koJIgXBY65t5a4/kmJ5ZqbeYC0/u+fsXnpr7th0tJea35UfcykOrTQyULMgGQpYWr8P
Tr2zuAU29jVX8GUJiH+NM2ICtL1F39tLbWPHPV6/i9/Us/++7EtvYyUeGXxi1DXETy/RLRDu3cRt
fAKqosLOY9BY3xk71nop4wNfSgErmXKvZ11T4QPzbWw21Y9yuL1+KpFhX5fItJIQjmEVxKSB1jok
7au9wR5Q4yV7ZImL9PppOhj3GlJBwlLWIL5Le8HJbUyr7WqeufctMgLTJVNd/Zx0rIBDQtIo9Stv
kSdM6Mi74FbdyaaKJP8I9L8v6hFPVHs+BIAE9EbW3MZvelQf35lyfKkwVVlEkmFSzhGO2U3nE7xB
8cAeqGT48cuLeXXaCmS9fUlOmy2FlXZfq8adFxYVEcOGL9F5JSTOMSek9aTTFQmndH6Laihsxvlc
9nxdl1jKSnmjpRtbcQhhIBIKM7pynEKWCV5/5yqXd/DqKHWTjGlEmhDCX/q+3oNZDF1m7QzGGic6
DyAx1wFqljjca39g4gAxDIXuSKiDIKrdJWWyBCRpgYfixVfVLo8SpinJqmXiz76yS45MICfGqekm
RaFLQrUQL8/P0pFLequpCmcYg3u8OaxSBgZEkPplyOJqYKVtF1td3XaTF6hrktcvmfbVdp2r77Gt
6zR+RrDAUffj3QzN4oj1EL6e6St0z2Ic5m6YMNPqBl91bzlmNqHNGvbiC5DcvMJj1qUYVngZy1+d
U44bLRJIAW7El50wrhFh46g8GVbnKD//3fYgSyTlY+ZK5RrA1yKWVK/Lcl/Jr6PKmKr8Ta/kbz92
ie2rY5Wlji9IJt2KY9yawF/YF350n76yK7XbOZMuGJg2V0VMSVBpAjdlE8/LsHzjAfClR1T38vPo
TV8KRJAYs7HNm9CY8W3i97epDaxax/Cvu57N2snHD6CXYOY2jweelMSXSrL6HPxmVeXGy3EybgoW
xDHrtDS0YZeWeiK/Z8ZSb2F2wM+xqE/SYlC6/cy91MKopEGQuuy5tarJzCxp92fnJWF09W3rouqX
nBTlx/ihABI35o8suTvlIq63muzrwrbLDqvbpZ44dTdwkRBBmnqSPe4v8Vk5hA4I5Y6E4aoFdVf/
mPmNx9msssP2u3glmYSc1TnVNiknCWoH0xxsgkTYP4UnJAJWBvQZgzlNtOnjV+Ios9SKEevDqYSu
c5Yd01BygmryhWCyi6kwlWhwlHh5YFzuZsazkkk9cLS45eZ8uBxxshcbQ6kuQZGsd1iZ81h6s53E
rqRRrxujlgatI74VjMQ7LBjdTCW+IYDX3AYgspETWFgwKlkKtBnBVlKpzCAu8kyoSGbQ2NkjWRtD
1n4hQ2ywQUJWt9rdr8i9Y6nQ9qthJZvyTYARK5f8vYwj7zGtAbgJJJXwTLvKqXcplkp7e3HGyCR+
iY3Zy/BM9MqMpE5hVxIvnETfcgNdHW6f9zelDoTulsW2st1h+TgrvTEjRnPTZWQ0ZHAHUA+hAQCI
0OiG+4XcSVq9PJM1ZNtoFEkRZUnFlDilUnrfY5arwSi6sEwndOj3M9c5fN64UtUdc0V2MKHnXTea
zZQWFJf/E0np0yxxXJBGmMiTQaKx9DspPDaAM2uq++tyfuN/PgRRyjPOfFwChxGBzSeAApWbYdZG
cWRMGZM6IOu5t5kWfJzrU45pqP2SpThXIQlWOh6F+IsqMIdetj3O34ei80kRtNDCsOCDFcfqsdwH
ux6oGo2zoIITYzCVcYWbZdTVmahQNZSFKhkxzqSY4p4MbUR2eCJAAuKBNYWy3cdYyaICldEvv95T
qI8rpoLSAEoUhLsm3+GDub2PqUKWb2N9MypExYX0axyr30ePwrE+FzghuuO74iA1QA2Rv4S2xHi1
s2SSP1+FxaI3WiXn4E/jTLZ0gCKVGHSLQKnG+HabmfjqPqnYlCX8r8KtjKFB2Sr3KLzdiLviGSSl
JnhVvjPkMVyJSLkSSRrCsCS6UhzJ0LS8j167W8HMsdEc47XR78bBnL6CjcNllRm3X/2ro9IuRZXl
NCIZZPrcPw8PZA5sQoUR2NGVxZypIDrxqZK1Eka5FU7NRwFjYMQm4jf5Z31PJkY0R7srB5PbN9af
qyk9KTMvsjbzPUTKXydXcDmzIpxVTwTUOXtbHAIzwzKN7VPqGqYaeMNQaGi0qjRiQW/xNUujMjk+
M0Pm03jbED5EUApaVRpXDx0SNrG7V5TdlD4k8yNDKVkyKKVsl2waowHHSI4DYF6AQkoK/L072pU5
YeamApor6026aQiGwRuqJGE8mN5REI2c4xoyyx80saVqX+pYcULlWxSGzggwtG4Ureun3Dzkh0C6
+TzKRlK3LS6ybToN2+3tM/jGMky9JKy97G1LW4miukFqpaD1S2YuybpHg24J0cHCLG/ZhGabecJK
FBV7xjrsdYXsJTTZbEVybs5canbBQZ00//r9MU9FhR4+1Pi8JpNoMjBY+FPiplCRdtc/sKuGROE+
eY/VqYjdrbz/FAmjFpDZWF0+RNItZqythkc+CaRDLcsZMWAzdV8Jo0KNLgb1+xQ36t92rvM/xagF
NzvX/RhjjOr0KEfJrf4SaoB1ZFzpZvRZiaaMe47zsYyIy6p/hvdkhYazNEe5C26w3Ya30X9yVytx
lJ3r2ZinESl3cergTHpl89qP6yfafousRFBBJjICrZvI+rB0E2AeM7PTk7hPfYE3G8Qb1ZycwgGg
YWvqLnppVsv6mNsJ0uoHUIFHrNNszolBEFZ6QjGDDb3bGrS9gMcFBmnpKIxM5br6aHSjWdPCGONB
MAu9WsyuBag/f8OpT4L4bdRmM8LJS4GJMH5dcTS63yxoytLpDTGQk+pVj2QTUTkrd4QKAuPxLktx
NnsoIi8qkgjsIPxHaU4p5EUkV0iog5O+XzBMF4GWqTxLhRn7mOWzU0sA8lmKQliF5S9MhKKOOdud
l4SmeDBeWbnMln9Y/xxKy/R2EPipU+Fgo6cxCCxOBvyNJnlZjR7SuLuu01tBXuQVQ9VB1SPIlzby
yhmBk3lY9BLRMU0Kt9WeUST/D6FJ5A0ZBURFNDSD8qxFIEhhYOhwA9ooOinf6ECN1zQ3nfPRuX6Y
TS++lkW51iAPlDqYsIW1lMtkKot21+TxbS3z9tIOTlgDosGYsJkkYdNNdHoBnEzXf8GluE079/Uv
oPztECdJ2cX4ePMelGaGvSg+V9nzuf0KANITeJIxe/MSvurgHZhMQcYompUn5pCa/UPylTUFv/lx
gQStqSKPvTd6kjvJ+E4OJ1y9zvVOr5d7rQ5Y25/kQJ8OjI00UdLwdQWaRSUL+kqOh1pzlRBTi6QA
Vk4mOHcTRza504ht3lE3Q1tjDU1unm0ll/rUlYSVO0FrNXdK9Mbiy+BJF+bRvf45N0unQK9VgAbA
g3CDfmvnZVmG/QiFynbNrjVbjEyBucmPkB50IMMpwSJOSEe6J9as5GasWUumcp+laYSlSgzUgl7I
3AZhx2uOCTDYg91gKg53F7iapz0XZ/mY7FlVt80ZddEApgJUBwGNdgtJukjC2IbgqEpyPE3Dcg/i
GmdYgCfbgRHICH8Oqfp1nHuQ82VNawpK/3XOs2/Xr39LtyTe4GVNNmRRpjc3+TRL+2nCrxD5whyK
OwN78EbKgHVjCaHSFD3UpaBOICRRsbnZiqa03OgtC0l/s+uwPgsVZMKowy03ENOgGxe+dUcRLFng
p7MxmPba2jw0arLCWwnsLsUJG2Cs2tSWvazlU1ElrfV6lAPIz6PcjpZd1bEYq1gXSSUn4I+pxmSE
hHosvUD0ZgVeLR7t6zrBOAeNNpJGUZkERMrQ1cJ+lsXYksNW/zOl+MQsoSVlBCg4aF6yF2MggGDX
Mh1YvnMr0Vl9E5pNItNqOZELzB0luwlPU+mQetOex1QW0JEwEFkxrm4rsViLoyKxkMXxUMo4lJQL
o9NX5YmXey9T8oduUO/HsGXguTIUgiaPgD3nharhUxliZ4nAzewVcy4Y7eatDHV9KPIjVgmMIGnl
IqcJucNuJ1wotWS38VjwGFtP0bUYyksoDVDVFhV31+nfI+48DSigtZGpGD+uqzfLT2iUn6h5fpyj
CYI4vwKpAFqhj9Vu2EWgzgQSCOhuCFCRvJNIBgoMLVbyudlhWh+U8hNLLWpxkJFZOLt+NkwZchNb
Rk00tWY38tUv7AFT1t1SjqOIupKTZhw5j9LCm/Mw2mlhNXtzD46fqYol9/odb0Y3BXgACtbnBekT
Mk4USEJeyQrRmcEmy/PdF+ncORlQxANneP1DaVQkB9DPoAECQUNpIfRTB5CHvBk9825o8Wb2BJKm
6/I2nzPYSCcnQwT/1M3vx4UftKhEpHnJdt1fg807yw6c5KjBBvb8g5CwRnhQYdoPGGKNJbqlWx45
D5j4ITDMWK+rLSew+jV0a79Lh0KSavyaOhb3QjG5GicJZhaVjJfq5tt4LYiqS2nDpE/RnJOPKv4c
z8kFVXIEYuoEfJfuxK7jMDwPTT3St7kutTU8DyHzA2wvdnMxXs5EtdvUVklQDMGQZcEQ6edwOGZy
UqUZMmzApIaH0YuAo2ecsAdMlq0Yge+yD0jn82tplLZGqjH3aZvC/l0gWcyKGd7XjupFO9UTXNEZ
n6ejhjZa+oRSPjSoOssvsov97qNmjaiptu6g2WSkFBtZ/yV8re6BCl8Z1vbJRqzmBmF+mETjMIbR
QzHhZaNpTrXEDHGbicZKHPnzVWDRWynNME2guVXJ8aYwxJGlZBPDWLesY33bVPQqFlEuxBDfNlA7
L5DvMQxiz/rddY+w2QZdS6GCVw+ikTSMYBotuOh68owhDxgZc6/lLXZq2biWrLujghgIDVJNDWAa
dTc1JuCt92o+PF0/FevqqECVAc7a4ATIiKfYbqPveRh6Uy2b16VsjmGt744KTm2gCApPjjK56r6C
lZPOAeBwmExGm8WLlSR6Pnrm9UlZBETe4tjsBDMGvR02Zc35yC6sM77P5aesdDtPl2IAqjrR7ewm
zqNvpSY51y+O8Xno0eeAn6qy4yFCQ81emb/rVWtNw+7PhFAuoeRqURlUfJwIyNlmVNZW1mfnWDEY
XpF1GMoXhEEWZI2Ow8jVj7q/6YMnIWXEr81oIhgoMsgCsgGanU8cSzGdyuI9S3inhv03eezmG+BD
DP18AoxXMBgRxNRN35vF0gGvkc/vkja044UXrVJnrQpeBkg+RRRFQm0IoNqCSE8Xyok651IykJMR
oJ7oZlH34KPlRyv/ERzJ0ltyl6QOv9jNsJO+X9eQzXwWfLeSJBka8Jl4yn5LdeTjUV1IPkveWABD
eyIDRB2i9YgMuoxMw2bt92ya8koobcqLUraRUvDaZe6NsNVED4GPBX87dlmzBFumvBZFpz2pPEhJ
hPOFWXYrDRxQi0f9iXGJxI7oT6iAUE42MJ2k85dPvPIXDVKdOtckPIexRER41jigM8THtjSxU+MH
1nx/XeCWva3lUb6d68I2EoB+5UZ69BxLqWG3HNp/U9L/BweCSRodY0+qJmt09ZIXdW7sChk5nAxw
Rbm3onwPuj5GENl64KylUO5D4RN5amZIiYOHoQIKoH6e4siUNMP+/9/bOgemkrd0ig3CNojv1Idu
D9CMNuY9pWPV2bc+z1oM5XanYtBHHgoBGLDZMsBPx9eDlY2sa9vci1/Loe5NUoxiDjUcR3loRKwv
gVvn4R0rfh7McUf2BgDvBTg+1it464OtBZMLWOm72ARN3tQQPC/6vh+/NG1iZiH4w8bXP/tgVGY2
N3PTGDFeR7ygOC3aTSLnxYBR+zMpVDo2TLnWotmBws8i2fIYYjcuPoT6j+tSNh8q61ujrLbvi0ar
tF9pZnkPr4dChXxj4GkZRuZ/galZS6Mce5bHcj/mSJ3F/p6PQnOnT4bJcd+vH4qhCZ/mP5cKGBsL
ziRmhasPohWWD7OieQD2c65L2oxUqwOplCfPVAlUtjN0gYDhxPfxobZyi2wxtMcWJJMgZrBZ2DfE
gGi/vhZJ+YuQF8q2jKHnrQZmjSlxJJW1DsISQfmKApziQVtBBNckmdlrgGWZeSb9HfnY1w5CeYqk
qqJOlInqYVHhTfurPc9n/rT4qq2AIQjgXDm4uGS/vmCS/pc22/oWKW8R5nqbiBmER6iu2iI3Dlar
N94fqgflKvTQ6IAeQL6VI7gGnuAYva5NAj/WkdlPP75peZMJIr0V+ddno1wHOMb+j7TrapLb6LW/
iFXM4ZVxhjOzOUkvLGm1Ys6Zv/6eHl9r6RbF/sp+sF22q4QBCKDRaOAcRcqQP9woNtuX8IDV9lfg
Oo5oRNZPtRs/Mp+eWJ+SyiKtpuA9OkMYDFjl4Z3u3D6EB34x8/sc0I6anzZ2e04Ozb0IppjOZMEz
kY+150lUWhnbJpX4BWYG0ucrLs5nzTBCMynLI+N7ktjaEURX4kMbFXKfwLLJsXoiTAKVE9wCzRED
i6HNwq3bKvtXn5F+zwgHsehr4jwJgXiNEYPSRx99LYXzBIwQhmYMn6GfNTBDPomBAmHpS3QXY8e2
OwQuFs6xpdB5ocv6YpvV9lo5KsXUbdwqWMLAFb3iXgtAcM52rfOmKN8MY2/iGeIgK/7ctXYeft1X
lWVWKu0USy71Wgtf7ZZThHJraC/YhzM78Z6LmQgaPMNhqDTTVZI6tioOPD7JbSG+brRYRRGYmMiz
qlmztP491XI7GVj13uZUw9rCVO5J2k7lxhYWlr0MXKZAXDrKoYXh/cJubwjfYWwNzlI49Z1SA3Em
cpqHyh8ubF5XxmlCv46kcczJJSnMSuFrUt6p08v+B2UdwjR5dpeqUW6Q8G9BXTbcpfc92q2GFTyO
dnJobyvQsrAAmEhC20sEVMZZDE3LqgXfVYiyo1rN5hjfGPNjGtz2RgckZtYDAcOGdN8a6HNiAnYI
hGehf4li2Rni6vu+GRk5nMZEM6pSXzgRcZEcgVZ7xZOsbjAwxTgTGbmapsgew0QBnhQs1yTY9MyK
g5SJomkAr3BfHZbFqARTZcUgVRzkyNzraACdW2D1tlkSyP9fXTimoFnGoYUETleB/2/02OIaWDyK
rDCmJ7onLAKC0uBaYQ4gXBOd5kyWLAzHOJG9jivoogvUdqu4iU6V33iGPTM+2WY3SBVkPEsJqqL9
tm4UhjnIIfiK9GMWV5JBegQuX7vD6Zc+jS7vTj64D/GwwfKVP0Q2ALoVQTIURSe5fGXiGPB9ZY2J
c8L9YoCPmmgOXkdANtcARfz2F2t8zmgcbl8fPoVSxQxXK2iCAnvJ1cvOTlGLagFukjF/rrWf/8ZH
PyVRWUTnl7LVWsxh8cARTgCqNALTYl8EQxl6yNxo5LJsWyjDNYVhqsVoJmNkc4v4Bl6F3t0Xth0R
v/ShMc3SKeAqsYQ+lRa/ysb0pI1pw1Bos7mvCp9CSI228okRo7aZFEMI15aujv6MeOE7jDVFtiQl
1lQeFYBrcyyICpZqVDoZlaxQWgFS4wAkY2kU3GByLbL37bd9qnyqRmWUcplVIeFIaaLPd3NWvcwL
Z4cyZsf64mYuOdUuMtaAyXY+/pRJVSghp05TRGYBy0UzLK4fHksjOE99wBpmYgkinrr6bkmJcm9K
4IlJNWAOIs8AjlHdL3H2bd+I2+fYp0JUzhDEpqinEXKMXpNc4Bi9YtbS7yNs9o7KQc+z3hKX+tjp
IsP7//Ca/SmZShz6HJSaEMKU0q3gzrGFvvk1PxPKqOiA5UUm7C/LK6kEMhtVPwkJHEavows/YEA/
YSZ/0sL4vdT5WyuVHievq3gOlr9ycOBV2OEdcCuQMAcR26xbwWaywvEiCgDnR8KngywtWqOPMR+q
iZjsqBtz6r7x6I6H0Zd9H9mc1CRYZH9LoiKtk1V0vqKGlIzJk/itBjsxlkfuSVks2/Mbtvx+KLjU
ja/5d/aj+LajrKRTMadEKV+rChxltOIbaXG7HzGGCjWs22n9GRNCdoaV8H2Nidf/9hVXIqnoU2Yl
nuRrmLep2fDvlfIl0M9S9y2uWcPj26f2ShYVgbKQhEKBriKGH0aHDLJU2JYEbiiBbQKP4N2YWoXF
ai1uPpivPykVfZGkx7oqw6hYsx9MgtM4gQiyt/nBvIJlWaxG3GaiWalJBV9U4QF2Am3yFYO19poD
QWDlsdG+/+UYYuhuphJrTYC5SVKX67702h2AAXFKfBZMASP26E5mMCrabKAZ7AoNOGt4dDHFwszj
mwSTlPsKbSatT7vRlI96Fvz/AW704G0fl/6AAvNlX8bmYbOSQWUSIdSEUlegTbWceikxdc3POkYS
YcmgcsjSTXyShchWsT6e8bJyGxiLU/LyYV+V7VbJShcqW4y60Eolcey/sM4jK74nSOeCk94yC+7N
fsVKFpUm2pwP1LKH3XgfMw23xKfHY4U7BSt4ZJYkKkkUSS4pMTmmga1kN5hX/yF/+3VgeuPT5JRW
eL/YhGkMP8WOze40YbUcQNKCuQD5rsE8/RhgbWt5zm9DkH6Y1SW7RA7LJqzPTOWVfKwKJY9g/rqp
XCUWX6U+d8qGY3gTK/6obJLriRJ25EyI8WhRh4+yiMGI4jTPMSP8GPmE7mFygRoZcQe3vcKRuKlH
MEhFNgL4Zt3w6Up0+zKXci6SlqsrDcf2PnIHMz32x+m5sFhPf4xPRDcvQ7w5YucBKhntodQaM8sf
sQ3BsNv2xWOlEJVTilGepaEkGTJ/SvnYlY3ZrJYPXbzL0xte/tl1hS0EjOhnfS0qyeTAasbkzzX7
46URX6tx2iN7uIhRHmhUjhHCtOpjnuSYQbXFobxZ0urYdXJhLsp8iAOONUS3iZuyOq41KtNMTV2K
sk4kgni7eZp+ND8KkO1pN60d3nFodh+b0ApCk+UrrOqEbkcG3VhgpQqJB6Xf3fxTfFHO4mSl94Sz
kXcjvEUBvJ3JGb9pYAkrggZY8EDvSaW7ymjCOcowUDOM+nkGCZWZh5Vqj1H+zmn9nVYnz/vHxrZA
3eB5Q8fQNL3Ctwz9rHXkPIcLXUqp9wIVTW5l9KNc8fO2YqSv7eiQPuVRjlqVo1bFOeRVQV86kjCD
5izUEpOP1BoUmf1oGbUinLghrMxIjVsLLR/mt90sLWTM2+J3AACBHmATw1qU9HwiTlWdlUfhbRmA
wpa4uaWfa7RYJrtkE6xtZp+VUCov6LlQL2GIT8t73KOOeammdvJnFRu+6Z16mI/qd+2OdXxuft2V
TMraYIvspKGGokagAM1OOCcx5sKL3h6N5lUWtfv/5kxUeugF8K30SofDOs3f8Ap2W2nBZdCXyWrT
9msmZ8d9efvfEUQ1VK+gqAE5aYy418aBM2rfWiZCJ0sCdaprAdAXwmRGPIp3AjosSfDx31QgiX3V
7miNYomGCl+omBUby4pWxWJX3jwaPn2AvphLebNoJaIcFwPJ7T0y5VrjaGAh/OxbyqBH2aVyDKdU
xLcA3pTZZYINcMx/czldaUK19NSpnaMC7Rq3HmQQrfL5TQyiUCsce7dZSodvIoZAlk5UyPKJ2vTS
CJ2iIEW/a/YyCZOV+w5APOi3G/dKKfIbVg7QdFGsNh0ZoRzIY3Sau6k23wyC/qgZlRULoq92/+rR
YyWTilM+TQMpTOF0gIcJbF0NMyucF0ZwMvIdDQ+eJnO09AuM1y59bcUqKJDqdrByvWI04rev9Ct1
qDQgzaoe1DU8fPSXN1x+Qf7L3033xoXsbIyHhfVcy9KMSgqqtPBo70JemQtOGf1opNkHW7m37xib
lf5KKyozpA1W+rkM9kuH8gcGom6DKPjaEo6TMGcy1DI8nZ5qjcqeL0Ti6VhEKc0GcGOH1ou9+Gjc
KzOhcMHjKOthjGHG64V25fl6UUWcMsKM9Tg/JTmG8CXxe91z3/ftuP0s9WnIa6W3kjMMfbOkHNHt
cXH5l8o1sW/3EDzJj9mLYPmKVT62r6zhZJZBqbq15eDsbQbl9HI25epr3zGWI1kCKKcfuyRINXJw
BGVVmWUn2cEcPzNMx/pElKfreiQD9wtazH56wyE1ncaP8tIcGmdy5MisW1t9rT5YV2mWapTnN3MZ
ZJMA1TA/iUcUJfsC/J4DQzWSu3/LuwqodkG2iwnh67LUyiuW2tCNkswhD1dUkPaC7CsfW6B75i6H
2tNnAUeRD7InkGi9EjiUfSzhmQGVtsqbeZqaauYvk2inowq2e8Z+7mbyWGlHPuxKWCU12QJcF5I8
MJkH+r2s7sxEQ8OTK5x9S7JEUZ7eyC0fpJWAjsRyqyo3QheYdXMboI7el7NZx6xUohxe6Tkp4wXY
T8wjiyuw3Rzo5iK0tiR6Ghhnom+t9rQvkqUa5f5a0nWqnkG1lL+Iw5OQSJZIpmDGj305253+lW6U
x2OGMhPqALq1jvI+Az0gsfW7wR+cALyxhc+m0GFodm27rfwDwBCaxosQaKCAitLGUfn3lHvtm5Rx
im0fzp+qyaT/s5IEpDkpCXlI6uzBVs6Y27RKPKJUTnnUDxVolW2GLRl+IlNVYlkLRRU2+GgithrD
k4IhtRHjosFdceBd3i5vi48OVMCYhGBj+LLMShWMMV+l8qRflQV1NyjC9C8ViPTCS2vrpoSDJrkv
mOmSkVhkOrFMUxdPHYQKA2rG2MynSz08gnnODPX5uG9dcbNdt/qcdGJp/g6J8T5/wQD9A4Fwij1Z
AE6WlpuDZjYOCAMBPi8eAL53QfGVJKxPTD7hTiqVqZRTtk1WzUTj2auOyzH0Acp8Bsw/xlvYgH/b
s+8rlanEM3KRFqccpI1+8ZQeQt+wWjt4B+fG/yJt+1wyQH6EfgyeUal4CXRtyXBokeua4iqH0pOA
lApwLrS+D+IBmzIsxN4/JJ9PiVTAqIq+lGINiQQGtr7ipedW8mrcB2YJJvDQFRj7cFew0N+/36dE
KkyiWc+aWkFZgeMdtFOzaeA6qju9X79wJtraZIndke9koIlzHzVwfTszy7BpaPIIW3YhKhGn3fs9
VATFcaVXaYDTkjDOAzQA62TFW/dWZ2Z9SM7F0QAgZ2CrZ9WuHMlPsdjWOLHDIYlJD61teMmJvNnH
9v9CdkZk7/02KuCaNNSFnsNvm8XQl8bwnAsyK6hZPkfFUx4bTapJ+B64YGRm4EFx3hOBy3jGvy6w
B6F5iAW7fwufDFwKGgUc0jk8g8XL+YfT4tMzqFjLUrFamhm/RPYkvOZkt/qP+KiaxUOCydPAqlmw
e1cGiT3zUkd8kAJvJgxJKrEWFwxSjuK2Xm4VlWOk5vxlwASdnJiCx7sliHSNuxwggKOlYOflgTXI
zfJCqggIw0QT6go/JQwbM8rPFYyvCwxgGoY70Re9vm1GeeohJFfSZ72fLlySMOgtroC1OzalL3by
iBXxhSQU3g9fym+NLfriT+U2VE0Qg2KCoXq6FjhH4KcaZnET3M5nDMO6vWgu/vBCIHLYiA6sLEf3
fCUjy8aBlFiDCxzAn9phOiiOdlkspFWzu4S3rHr/quaeGagsp4kVkK8MElWX5gmTspfGKZ9KmwfR
NVPWduHxK26u2q+qrGlW87Tkr3FTHcGMhGX2CTMAABK7r58IeLhxTLyRBee4XXl8SqVyk4gu/V/B
IwKlScnu50V1So2z9f6xEEZG/c+0J5WlUvALNfy1Gs/Ur9k02ONcCeZUAk2/iwazFvEa3KM/V7fj
Jc7jY1LMr/vVD0kGe1+Uyk5S0IxtnMKHxik3Kw7+rIp20daHXrqNx9c2ZqUnVrRS2QnPlWmuEKct
MM1oKi0YtiKOYdc/lHSfX5HKO8KSzdWcQ0g8g4JZtJLjDDj95dx7HKFhvsGl52nyFy97mc/69/Eg
MI4fjXH8XKewVs6biPGc9hqcNx2ey+HM94cx9Kvo3GlHdbKK0FMLBwx/2ozpVKfVzVQzg9kJJmsu
zqr2rKa4Lek/5+n7EvPmlA5YRXOT1EslsMrbZe0Y/M9OcNXXXjsY2UEna/Fmox0X7dDMpzk/hZwz
4r/3TmO4Emb/uK/5cBS6Uzk9SuN5lGukYaxjJe+V4NSGbHFiZbXFbZCeh/RDSU8SUHbC2eLUuxK1
QeOloql8cMMruJ+K+mvdP8vLd0Nn3PDJV9nxxetXXRktrrD0zOkw2pCA0yd8k8WbdBrMpQVAW/04
RiesMlr77r89ZK788hSadiqdm2AMEtQinc1bi506OuaEdVOMQIkqAC1RwRfB8u7kpPiL0H0FD+qD
3FgLa1x586hURUMBsqkBbgvKZUWuyJosFhGI0b0iiCcJEBFzsXj7+m6a+FMKPQKRgdBLXEJIiTBS
1Xo62BgMTM7/q3bXSgxV8Tdhgk/I4cKaTXVjJYLhjJ3Esth2F3Qlharyo6VtgyKFMktvdrb2Rhj8
chDnJhEIvBaLsHRnXgmsedZIIcuK1DHYNNrAVTPUIxhZEhbGRhSP4JNnfKzt0nGlIFXEix1XJMYE
BQmAsmwpJ5AvEOI5AoWlHqqafXHaPHRXEqnjb0qnbhEiSOwt3cvuap9sWmRgWTcsMnfVXNJ33AsY
Qbh5Bq2EUqcgp4HLT6hhztgo7DBdInOajXMbVX6VBzZ8yYya5Od+IGweQyuZ1LknB6o4j8RDp6Hw
p+Iu03tGN3u7PFuJoE66UgVWNNfClg1SC+/Ako91bXLWAHZL6Tm7KF+YNRPx+N8y6EoklUQMtWr7
sYFIMjFJWIdiwHQGaNNcOxf/7bPRm1mgrDbahmSsprvICbq+g2LFJSAABb/KBkfWA5ZFSVztqEcv
aqVFIqchcHRhUd2T7NxHsu7QnQFBoFXcY2ufc/e95IocuyeRSjEttuk5qYVE7bb+Jjuz3wCDj3Ad
hV+1BxSkWGMEKQN3bA+GHTm4PQKFH+N4TLh4xumgUxlH6QDpGJWwtTS9xrpmF8Y5iFjlKCMmdCrd
5K0RgfkRynJ1gvfnEszrqqp+7JuUkTvpra4xqUS+IyeQIZ6j+YOTeVNOT0KqYkxgtpriS6iz6Ca2
J3Q+w0KnEkwoT3HcEsV4X7QA/3uQj7OrAhu9Pewrt4nArK4k0WlF4FJJJjGR8W4SG+Ykfm9T44JX
wbMofzN63zA4O9NjUw++pnH1sxOfKiwK8U1ncdp0wEytWRYCI1C3rxmrX0VlothohS7v8ataVMP9
TewLNwuQFAH7fTAYNRwjl9NcIj32QxfAKqGG0wD412O9oOTMObzLqoeB/wqIOkbjjRh0J0DpLS8O
Cy1aTT5tHCVmnZ+yzlqm70P71Yhe9r8tcZI9SVRNgyEyYRwWSBrC4qhK03GeQAteTPEXceLe9mUx
rGhQaUcOBqHA4itOp3C5U8MSCIZ1d9TBjWGqkaKbdQcMTKNlPTQwEgA9OaeFWVBOJDYVPvVCOSrw
zhY87qvGMiOVZAq5HdXZgBnnOPL6ObEFPj91woh198TdF8WyIlXMGF0SBgERpdT3UXjuktpMG0yn
KfpxSHVbHN/35bGi3yC6ry4wfB1lvEZcJDur3mRzyDRaaNZ+7RlYebfCo+JLTuXFgNF+Ff9NF+wz
xunBsVGZtIIj9+ppvOOHUw68CYZ2m3PrmiSqvEY4A6533pV2QyUvUw2WAleocmsUh5uBf+BGzqwD
12j8MAND8L3M5U/7YrdvaIaka6oC7jbQcf/TqBiwyducOCXvkwkO7loKt89CYmXfF2DbayiH0fA6
qaXNPQU5XhfBD++xZpq2h2dXP4MKyXEewAAxwb4E0GQ58k7qpB/zneTpQBUr/LQAZBCrjbB56q9k
Uqd+rIuxnEoSHFg4y+OlEO4H1p17M+RXIqhw1NFfCPWMhLxS+JjOded2+LH/BbevMSsZVBxqVTSL
2LvFHRt9ysVuvdAPvQErUeQWA4y543+UR4Uh6OqiOSBjCQDwtgIPc3u3uRVb2Lix5yP7mrZZ0azU
o858MR6LviQtNLJWkIFPNT0KTuKztqFYX4pku1X45XmXhj257aZK+iAoWWqFwIx29m3HjDb6BhHw
0djrSGGkVJBf8JqFLtBb+02wm1v0pI76Wbmf7mM0Q4LS7O+Ke/F7dmFdCLevTp8mpU/1hVNKIGbh
V/D36bfJluziMXrszPQcLaaEya3QZb1UbDcTViKpNJM0itBlEswrfg1fZiv5Md/EjvEgP6nHxS++
zQDUGJ45mwlZRP7c38qKlVwqr1TxKEcxea0pzqJFcNNLqznlx2t1ypgq3Dx6V6KodFIJfVbLgL50
C3540ALBqwbuMAD+xkJDikXDu/0MtZJGZZaQr8Khx1CGG//E21L6IrwH94FPnn/Di35Wj6HXv2n3
xUm4jx7mM3gkvMgLbphjgMR+e/alkk9b1JVcj1C6eSvOhNerOxjPvc2BF4l9TduuAFZKU6mHq+OF
y4Hy7+Y/tXcgVjzG2P4sTtyN+iRXpuRVOJ7k72piJZNpPO3H7vY1ZyWcSkTFUmORPUHUkHW57lh7
pDElYGqB1ZhinEsGlYp6o047gQCGKl1l9uLj1PxImLgDrBPXoFIRXl5qWR2hzvDe/ox+ENJzMo5h
Sb7yU/EmBxwXNgtQfPM68cuEvzGIAeUz64BVjwcuiW+dPiy/9aLs1UX/RckWT+QzFljRvil/Zw9L
qrALyEtFkZ215nXQQONVsIJgG2R/pRaVZKQkBY08uZUZB96vDyOaezIwvHrODH3cYQ5laX7EvnHT
AtIkAzZbYnVgzFUfJBO/6o7VpmLpTOUhpIUwT9AHB4TQt5Y/qZwflgdGLGzW/iuNqexjxGLLz+TB
Nn4hm9iZq1oBmpmlNScgkVf85LBcAF3mpi4rOLaHa1aiqYwzAc0lnROoV6TNXcYpTz2XN5aQ1S+J
KNqdoE9mOCu3y4R99AXD6kvVPArFwriI/+FA00AYgZRORkL/WS9owZTm40BoI87Gbfig+qpF6N61
h+KA6cyb8VxeWyAsJIPt9TbjUy6VAiPZqOYEO9Xu9N7/lB6rY+USClNCdgJs7exbejfeslvy2z71
KZXKfUlq5HGI9R9Xa9/k4IWbbzvhbd+ntlwKGUGTMV0rqEgC/zRoIg16svRQLG0wugPEZCfJUw/U
mMdQwegdP4L5eVK+7wv9gzn/vv5o9M5BOzUcWEVxopB7Rx6aqZN7xSv3rPiyWziprd1pj5HP6gQw
KjCNp5StjbwTmxBiR2t0yLzMcsifMbNkEnxU/sTe62JKJOZf1be1HI58T2q+wW11KxLt4fpcW5z4
0JHfZ1t6EV+Z/TqSav5cHWg03rYoDuo4kAGVv57/ECD2cNCuVxPJKTwWXOQ2+sZnbrge4Ssl40WL
K7CXkqBMb4Zj9kN0aiv01buj/tQ4N5VZOFqGvwFj5DH/j65ED7HgCjaq2Qhl/7pJp1jYEw6EPnwA
jdPyFxvoZWI9xrPyIT2mMuh6GictxHKH8kY5EWyKGa+OiUmgI1n39O088CtcrnfRlYErtQdl7Axh
WQ2g5/BDLXkzbCaTEZUMv7k680qM3AVGM5CqncB+TuCZxwCwl51a1JVX+GCOkc23JxpWjkNlcyzU
9UFJzrPgWfUWG0iGz6VZ2a1TneODcCKMroZigjbaETDuBsIH5rHGsiyV17FuW4xdd80Iot+/zGAd
BrjiQbxVTcEq3bwAbyKrUti/Wmt0yp2HpOZCCVqTh9YWJm4wVMXWbftq/evwoDH/RQHjD2BjR7KT
7nXhpzbc77vLtul+/fk0q1AGjPNpCoConkeT2ba9mQdIpHNu7YvZttanGOoKO4cFGItIcuF9xZVO
sXet/k8sT2BpQxWT2jBGWZ9oEBOg1xbWNjctZhQw4c62r6uf6lBlItClBW0qCdr9u3GOzrqHrGkH
R+D5dkCKB54OAbcprH+XQT7FUpVjI9d8BHpHNAIEX89uysCfZoY//OGs+5RBRXOBPi6OXHwp5TG/
EWwMdzm5tTxMVnkcn3AtZZbcfygjPiVS0SvKcSNJKVy8eQNLUgPOFtLBzC9qZWqpKQAo2WpM+ZSw
txf+cPn4FE2VEsCMB951C4NyYK/ozRT54jqokQruZMVPoxcAVDF0lBvjK7hXLbDvPIwn4Tg46KI5
82to56/7cfKHE+nzF1GlRimKlSBlJJX5ql/7oDiwOtC/cl7nFcxmlsjyY+oeG4f9ONQh6sbo2P/U
fdkBMA9gWkfPaDEVLj3cKQ6wmuzBm08lno/BbOYV99XlwAKH/0Mf9pfaNJ6SLs2yoHP4IbXDW81T
5eZeZ+Znw8Pcvxe7rOTNyKo0rlLVyX2vZPjubfPRjM+5wYgihl1pNKVJDRpxJPV4r4b+IhWLqfGJ
tQjToyHGR4bLMJKeSiUjvBdpWH1E/PCRpaOvTPjMn6XcXDSr+snjodcZPOOoznbwbV/yH0rGz69G
5SOjlQU5qqHm8Ea659oJ07Ckh/7cX0hXW70d7elFuFR+eqvfsO7RrG9IJaqg40VNG6B21d5zoH7W
dFaaZxmWSkyNlCS8piMWgRZvpv0FsNBc/rBvQ5YWdAYaZV7hM2ghG05Wvpcxa3KCddlWqYwCLyyi
nqRXwj7HW5ypnQCdWr3yR+NrfZYc+XthGWfjsWTU9EzvoJLLws+lFJBb/vRG6C87FyOfT8CodQ2r
tptvEf7Z2ouFJTGXzdjNOsfocUIVfMdJQwyrPap+esiAjasf39MYLy0KoQb2WPoyviQNrdSoUzzH
Obwlbz50OTaN5W3fVRg1FA2oVHA8X9UYRMV6MKk448v/1kH9Q6/2V1TTj6l8PGhtRw5FwryODokX
HEpMDuE+z8hcjPiiaW2rSFeDjLwhajE4zyM+aC25FjJPKiXWezuryKCxlIJRrLgpgvFaR/eEx+QY
/SD8nflF/qJckhf9LTjx7Ds8qTd/v8N/mpLKIAE2g0U0XlBM3S7gfFwOQEpAOUO4dv6HtQSWB1K5
ZGzlZgBaOCmkxNlM0JZO0eJPBwcLbccgNsP3yBdDc98rmYFG5Zep7cDEpEPH7Bw+pAd3ORmWeFse
v1yxOk/M9g+5KuzZlEorih4RhhJ4jegR6NPpMPikTCA39v9YJtBjhCOGPqMugNN03Rs2knnuiWG7
7bv6L/+gBwga/u8TZnAlt33oHhOs36lPC3yku89TK3D2BTI8hMZ5B0FmKIk5FFqWuzLsgKrFSPqM
kKaHATl5UhpNQe7gWx3gxci1euDm87/aTl81comeqx5HKgtl3wLPywUv7zH1yWMSmbNg9uBIxNC+
tu6rUr6toRYfNJ7UiY7sC4+Dnd+0hPXXVZzhu2blZ700s0P6yJqu2BzuXAumnFzlqgqL1RDcucmT
cJ6fY386tB+pVzn5A9nnwtMvBuUESz8VH5I5uJyvpDZ3x/TQrcma1Q+5HvIrSxtSpyk1ydEgUpjL
0JYH3eSaByPtz0b2nveqG2mPSiEwttquyw07lqcXLgSuUJKe3EyMQ++oukUu2JMZey2ID0Mn+q55
mBzGNGtgySfVJTtsrE3dreN2rTnJ7SvN63LoY3R40FMPQk+QtQexGkOzTFV7qBcLdKxWW2fP4Ghh
3B02j6q1YKqeXxZe1ysV316/EN4egr9pWHkN5Tmnd8npoX8vPljkGZtXsLVYKqZ4YRFyUScuZ48O
N5jCKbyoqJaSU3cZPPZxxYitawis7JtH4hzoNeQZXWOKoYaFK0+P30P+JVhGhjttpaW1btQ5DIDQ
ZAjJS4XKyfdgDe3Mrogdtc7c/fxK8sGe11In8AQ5vJCQTxe+SbF4mGo8K8WHugtNgbtJOha2Hvnd
v8vD1VjGy4+s0Q9pYTYuqpYiSjrhpgsNu+E9jLJyeuHt67V1biDP/ZJD2S+cYz2MJZwbNaAYx/5S
t0/7AjYvC2sJlOXmTumbrkDnjuvG8CXEu6EViMqMNbQ0tMIsBQhJsyS2UdfVOQcJsw74Qi1Rrcko
Rdvosh5/U1UrrFLumCZCbCbxlL4MyYQNt66K7FAoJacuM/V2/4dvNmzQEFNFXsZbl0B3LkYlkuKZ
lD/lz9HBm66vS2ZqNU6XYRwItOKsmoQpkNRHq7gZ5EETQ3Kfa9EqIaQfoaM9yNiLz5woZQN8bJUo
a/2oNDgYpVQW5Jodvmig+iAAFJwlP/V4wrBBQnXLHLDazgufBqXSnz60g8hNEIjF7wyIkcOZjB5h
LtZfHhpnRjOKkFWyZ+W2XVCQgV0l86qh0/PheEQoACSlE8Mmd7012AOYTG3hEHvSd1BWppbiYbu3
MDk/tSN/PDE13zxxPn8APVoGfO8sLGrEgC0JZjub6c/uLOF1szphO54sVjWH+q13y+PgRf9qhg/I
+5IqS4qMPQGSQldulWegs4hUwEDx/Xhfa5gBqor3/VhhZRGqmlrkABsyWJR0l+qpk5774W3/z9+8
ua58laYqiHUh5QWkd1cTAPx7bBLAjEZfm/bUZYO9NE6lfqmW0GJI3T5cfjmsQh2cpRQ3NYpewjAh
+6T7huqMg7tUTvNC2CbBm1iz45LE3e+p/1Mq9b20BWTFMrnQls5skb5bfdEecK454IZ77g/7Om5/
uU9hVP7nyGZmy0NYU+QfqE0ObaG87IvYnE9bfzz6BNA0OUqJGQFKe0s4lQAMAjyhyB7M8kz67Rkg
sTPgfrAO0c3B0rVkyi8bLk2qOYBk2Ztrq30YL8ltAkJEJ4/sOjEnSzcVK3WFS3Sv2epl6i3j0GKj
i/lCvDlXtv4lVNmfC4OsVOSX8N5sYYnaSjCzWwMaUDXbcwiohvRWZgznb6bbVdxTn1YBW4Iix4j7
CmOtlhaJDsidL3KZ4TlQCm9jQ35lfOhtibLO8xLqSYNe5WjVdJQlHhI7W3CHY3fbPoOol7QDyYVG
iq38Nr7tnv/dA7wG/Oq/BVOBqoxJLQU5xji0rj9ole5gnNhaWGPrm+lA1EVJlXhRkui3BTFII64y
yHN4oqLtj94L9y1E+b5vRfJZfgt/lBuaCKIcUKZQntL2KaYJ0J4G2VICmE+5tSd18DO5Ks2CY00g
b4a/pAg8QJJ4YFfToTk0RYBbIDq5aB8BxN1SJlbq3rSahCJWFoEGDSrJfx4/aBVURghicbd7U7Bh
35rTMQbQ1OLLnDvayws6thbgmJbHfTNujgJrK7mU+/OFpstchIjTHuvZWSTwit3ymW8MZosZVcVL
HsTBnGpLw8PKj84BKhJo5bT0ILokHNmE2Sw7UKbWOU2b8CSAW1HQOY3wkEUYnZBZGETb3vNpbSrj
yZWqyPpM8nmsWPJLqn/Ln8LsX23Br41LOek4RG2UGFAmwHIDSvKnxU4S8M9OWDUuwAhggh+s7HGT
Bw2TzSyniBK/hYgsGDovGJqq05iTvdCJwDyFS8le+mC4EPvUf3A3MjDA22NyAgPlXfnY3cdMqNXt
En0lmUo0dRAPfJtCcl2VF05vRLjPcj+iO2ZmSfnWy2iktNIgWK2ASdd5cVujupsrrC3se/f2ebL6
IVRUSXGizdmCwM1iM16A6R/ifVf/0kumAkTMR85L31Nb1bAFyZC8mTFWgqmwkqv/I+3aliPFle0X
EQEIgXgFqqhy+e5ud7tfCHf3NPeLuMPXn4UnzjalYpfOzJkYRz84womkVCqVWrmWZg8hwQzoU+4U
4eBOhkQxdrteYVBDQ/jTqC5St2mtxYHDRrbc43VpPhZ4NF46rthDikwIEPral7W5bB5cK4tLSrZK
kTOwU3RRaQMc3FteFICYS4cbEydQTnEua1L4L+NjjOoaOh+oyLqhxazm1tJUE8T0JrYVyNMm9I1b
oPdQ6QgyTqXf90GXOP2CUm7o97bhHJQExHK0NpKk7tupNdWh1axptoZSyfnY+4BMY98iYmRs+E0a
615LB6+ixkHtLUhs8tgJkiZwrKneV0kv6a4nWzV/a2VdiFelmXa0WDYUwFaxe2CnGLnXwnSlPtkv
qmu4ReeUvr0bIVHuZw+pb0ZOoDn8aBzA6fkFHSsI1TOROPn2Eq0+S4hvkRbVcb7ACBYaBd0lHh+d
wGudzoOW3o/0Rfb2sfy9i4hGofepqqbJTPFlLgCvfxguL/1tnuOAGtEF3wdFeDuYZeTaFhiLHGo2
zbeu0PVdp9DOkIz4YltTzTA13KGQCiCLEutNmhFXE8nyzI84u7PG6E4L9N31mCUzIUSObI7x0Fll
mU/jzIPu3BPnnaTCenHGCqMQfJkUxaiwuMj8eNT+1EZwZD0Odb2XsbFu2kE2Qw3MPf4R7IyJXo9c
w2ylJpBDJneyMd0Z1iy5gG7OmKFBwgRlQMQJwUw7Ns3SUIDhmEmxJwEogJqEGxKY56YVk6oMvArg
Qhd9L1aT2Q7sIfODyXKKDuic7Mv1lV++88y7l2WxNJsyEyohSDPPQww6PMcwysbMD83Sz41pN9qD
l5X6yaDjUWlHybRtrs6nORHvPKhB1E79nPlTMD7UEd5kbeVno4fv10d1kWphVLZpqJoJD0D8FEbF
SE+nCkxqPpQaXI6rM5nQTjbHD1bb/IutY4OICsro1FYhCnw+gXpYDHiegKlQqcd3ZhajM1VpJMsq
Lj0B4jUMw9Fs3D2gnXNuJo/6RM8DWvpRbeaObuc/gReUGbkIdfTciFDlJHmZzBmzAD6wk1deqkfF
tO8rAzR0pHvXAYM11L5y00rKNLLlFkA4MoaEEWMT62BG0iYpaDIy3zCe8qh1+vZWp7F33SkuM8TF
K2xgh0xtWSzxcG/zFtKIkZX52REy2Pr739Lv4PsEAyhaOWVF48slOzMngmGqKtX1hdHb75rpWWHl
qWtlMPBNP/8c0QX8ZaIqRIAxok6J33KVvZFeDT0rqU6zAkXB6/N3Was9n78LLExBWgimwRrEoGe0
gdTRjsbO3+zI9h2PPPXXwqdb3b8hP7qLpRO64SVU1XRNB2Uwsw2RZ3ugZd+SuUdo55pvK8NPEg43
etV8uz7OjUmFGYr/bOw1JoZECMmaMxmXoNvm342CPwzQb3PMIDyBgEuaziz5qxCAKWoyFkEE1hCz
hFDVBEYXpCnix99cNDpIvPaLlPnk8bfq7p93Y1EN5pbsncGiKiLox35MuAmmRaxh8xpCPbB5bGx3
kVNrUe02S9wO/a7bzfb/QcR8c2JXtsWEMk+aeSphe0LkmhRgI/PKs0rDrQIuicqXFDfLOFHRAiaF
4cojVqVH0tTRoALXZPj9bQGu0Ho3eOiDcAAQP1z3l8u348UWKqUqwbWBGeKdV52aCe+cAbInBz3y
aNrWvuVPg790ZhmeDgndGsfcXoqT2PScldkl/qxuRkGYqGmiwuyAqiVK0W7/Lbxrd4pf+8qjjE7k
8mg4H+OyN1fG8qppwNpgoxxcdI+j+Qs6SI5mPFHjRLLa6TvNoaEh4fK5TPUxsUh7IV0BkhEIFJNz
o9Aw6wvEsRwjXMgYG5fgaDj0i5StBwLIbzL0wUbENpE64nw1LQZmEeEsZ5lV6uC6yrHzY5fpp9Ae
/nn+gz8O1hKUjwgimbDb7bopjaCLc3/OS4dHN0r/deSSpHEjTJrIEdBWSmwcqWJVT0mzQQd7a+5n
iB/0AJkWJ54kNrbO0jMjy15f+UPaEih8azBivyxcx6VrvhG/u62xw9B9eLy+w2QjEtZlTElclRpm
rZhHJ6qOGW55RHI/2XK2pc1CswwUkHFoCs5WKaylffrhbMOu+J3vor1OnGqnucVzuQ/3YSPxhctC
ERjwDY3YwFTBG6h4sTN7RvsONDIf7l09zvvyfvD7Ex7hW799zXbTAaomRLKptnycWTg8EReZcSEo
R7uxKss0QspgmQerB6gG1APXl2sjzptrE0KcT+oxieM+xoVVT9pfuZGHD5WZ6wduD6YXVaHuXbe3
LL9whJookSDNx65Fyi+sXF+xNIgM2EMYcezgp5lDIpeixlf5Uxjtrxu7hF4uugUwhzOUEHZJzAq9
MrvtcZFtjWfy3UAT9XyIvxanECRuDKXr5dVK1mK1lXrhdXyhgUXug+gkDFEZDGghFS2yhDDm77aS
Fm5f5/w2jZv+vlSj8bZTdOi1Z0PiBh3V7tJRD3zVNrMvWcnJ92Hg+E3Y4kk9KQbrS2WXitd3HEQc
6QiEbFlGD2NvBZJ3rktPOL9QLEfYKkpAfsgq1Wa5UHQjEFS5ofhzUuJYJDw+BEUtexa+DBSLPRuR
G+p8eM8QAkVRREOEO1Tp87BlrjaCv7qo6HiIesvyJX6wXIYErwM9g8aoaaE2B284H1vX4UysJlxl
AwtcTHZfTfs4AHefgVl2OmNOvVwvQAbVd/YuZErhmkpnv8yV9Gq4FUfwJczSmQVCLCLmOqYSDFnf
Iq8CAb2OJt74pj7Yz8Gt9tTuiAkYcoFQ0kv7eDciCbJW1IDZ8qOKmetogYOOlWnusx/hM6qBXvLS
HsjdgrUefeM0HWSVOIlBsW1SJ7URTxqO50Qbviks+T1bzfP1Vb10IOxqSpd6s0Uve/rtWEvngOGk
UaiyVwAGZsNLbkWSALmVMeKYsVByQTawlJrPfUfjFmXKhKmrvuu1E4a4RMVPvTO8mR3Af+CEc4eP
eqtsBjdcBT3Dqk1QScSyXWDXCMXLm2bV4JzLnBpwQ6/aN1+VezQL/5jd6Zb+le/lfL4bUcDCIyb2
CHJjlOWEnULTloI8wCr80aojp6741wbXU68I23vGm05yGmxawyM3QXRG7igmjSnp1BB4o8JXCbRU
AvMBnby7zIgPWZDtrnuLzNTisKvwFgRl2015UPhzz6DXdQwqvE/mj1b59bqdS6/EybYakuAuiZZX
bMoxpK6N92j9PoBl8g4kyW/XzVzur3Mzy3BXw6nKJrNIDTM2z25pGR7GGkxN121sTBnTjeXCpBsa
RcA6t8FozfuIdKU/mEBTM/orG4LbfFBuuy6VOMLllQWHwcqUsDp9EiSKxXvICwXgrSm6l1EHSeBA
wfjStvptYCp+nlY/zKiQpKsb88h0HD4mpPcM/AhltDgKm7Ks1NI3OZ7HDOjZcJmJzWlcmRAOVm4T
qkIWAuVApiRuV08+B7m0gxvMyeSW5CVow/3OxiOsWVSCMJdCftbPiwqygfZwR5v03S4zyeuibFDC
gjUjj6DfPZS+3vPILfL4KU2rzB2V6SUNCgmGdAk658c3vMPSkQ2g+qJf3PVKo1fCysAiMbu5QWnc
mZLqQProFPNoH9bNn+t+v+kTCPioEqjgTBZzfb1LepOgguVnjDy0fXyak1aSkWyP6NPEMr2r7Yu8
Q2dVZMDfzdQZGHPqFkIOFFGe7A1oa1wf0OZirQYkBPWyVKZQ7/USBQGknONTn4J9i/0wicT5ZBMn
XCYynrVJNmJUxdB4aWmcwoR+uz4UmYklkKwmbqTtaJJAK/2JKac0nvZlTCQ1os0t9Fm+Fx8kzKia
xmDCE4vezZMTmvMfwsxXvOxI7uVbq4JioglIKf63VOGkKMI06cCOWvlJpr90KjtZVHtURv5Ao9m7
PmtbQ1qbEtytKLs0m/qg9Lsk7LwMtxM3CedxV4z/HHGPd4m1KcHX1NlI8ipUsFcnOu/NzrpXu1F3
urxBWYjGf10fmGwOBY+bylTp5gRzaNEscLTJNhzDAnN1n6PBNB9Rs7xub3MiiYYEGuchColCeI1j
hUHTJ6rw+EG4lxR4YhkZgPMQjVH966YuEQXLTK5sLVth5eph1Y92hmqKP6cF3u0DeAVTMJV1w01H
HZB+TrEVQZymBh6b1KFX62HvXv+IzfHiEg24E1HBoCccj6NeK+Y8Yy/EQwpJ+3I/s+E+yEoZHGbL
DoAqNoocSDsvHk+nmXS0TIrKH7upc3oFDFmj9dBHpSynkRkSJlUPZruuzKzyy6HQHVAuPqhq27l8
AHbu+tQtji4eWqho42ZiWaggilNX96xmtl1WPkSaXC18TBmulaD91sYjr0aJX27U+PB4ZKsoUDF1
wQgK4+rs0mwNOnOf/+k9sAqBFiM4RO+qt+jiyWqvG3WVc2vLLK9cs+uKuckIrBngIXXovruLPDyE
3BhfRghkZLtOk3ZmSkcoxLA6YzktTdhcWM0UB3XMr7YLEPIN1Jg88/n64m24CdIy6M0jMzRQHBUG
aIR1rSsV4T5VX7Kydu3sZHMm8ZBNI6h+6MCrWOhxFULlUIdowS8oZrHoHop+cK3RvOsHVbKHL4Hj
eBwjKztCkOzZ0JkzNZbVImiyVpy4cruvkWc9kzv9e2KDAUqBHptya/8LRp7FNqPY1nijW6bz3FMm
A/pMIK7lqG9xv+CHKQMVVCQ5SbeuyjZuDxpUglFJRx/WuRVTiVDcUC0OUDhUfaFN6tYvFGDY0Pml
3PEv5ctUARcvvaFflpUg97Qyq5+bba3WUNAxxf3kON7WD6OTu4bDnPIxk+sJyWwJJw+Wl7ZGDFvq
zeL82s/FluWP6HSJ/nkaB8wpCgALjoXaYmtpX0dZaQYIxnDO134MIfUWmn+ub7CNCx9sYK1Q4VCX
C9j51OEgAPA1RnEji63aSY16cAK1mhyI6P0aiv7XSKIviNMnJA+SULm160w4Ik5w2DZFWKRSNMEw
ARvhs5DcVZP5xEczc5o0DSWGNg4A/HlbJ7hBGNYFhAEqU3mRNCOGqKr8FBctDrXKsO9Ms1Vdc7Zy
l4dD5V+fV4lREcigDXbdaRGM4sL5ms7dLgd1lDN25f0YJXvIt/zTxlHsb0A0TDzCLZAXEfYYNPPI
crNBQsTU79ZkHgdSPzeWjNt3c9GAEaIUD++orggb3DC6gpfBjPxgSO7igLmm0Z5Mfdz9i9lbmRE2
dNNObTcQmElndtLq7sbQxy8tI7ddz+8gwCYxt5G9fiCf/ndUwp5mKa9Nq1IrX6PNvlQUT1eeRmo4
fRhLLG3PH4A02kcPplj/JVZUxKzXkIzMUMgLKOW3dh1AULFK2vfrcygxJVZ+66RUA3XAoKJc2SW8
PhAlfugyGS+yzIzgEVXbRLUVY0Q0DtxQHWKnT4oHpc4kG+pijRbRawNYUhvNFXhwXL5jleoAQ8OJ
0TfcD7MIB8rjpOpOk93mVBJ0L8Yj2BHSmyalXRiVi53gWxTDz3/0puSF5/LZdMHFGgR9uDbiER4g
zseSpwx1m7qHtN78WB0JGmNHh1O3nO6T+wDMpcPBkgK5Ls6tD5smsyHUiA4Zkbg0M2jbZTNsRsf6
qDAn3qU+8ZsjUAjxXnoiL2nuWdKNeK6iTm8wiyHtFp8Xwf5r8LSLIDVyiE1Hf+1mF60y5HY+BLfV
n6TYsQiQCxnufdOq9fF8BnjphbpKFiV90PRpg97ytMT9jBxN1spynAuiiWVoKyPLR6wcsQ7asasS
pE+mdjN0oBoHgjHOXIVXi9YsZPZqLynTfZUzyTm25TaAM+NB1kDH1vLocG6ZV+iSsCZM6gLtqCH8
8ZoAg6T55Rf6Wt/Imfg3p3NlT4jCecZTUkxJ4+slJKfDyp3LSTKmjd12NiQh8rYkmsxajWEC7AMR
oZkzauymV2QOeXEcL4uG902CDIcZVHxO6TTcmYsRi9bppWOV9GgwqHgp79OU+qVmS2LV5cShmceE
ijNQMbhDi4iVpCmHmvEa3s+Ji8L9rgpGyZ3lckA6XgPg5SpQaXhIXX6/8kK7V428hxCUr3II+ek/
pvYuaJ8A+nDm5Pf1g2TTFABhGBHSRF0EmlYc9HmgvWz8Zkje2+nnDPEsjUW7bjaOqS17Ir30CB1N
MhYsIVJZF4DFKFWiwo6Tzp8QMFT6wqqnjH27PqLLswQ2sIXwpEUWRJ8QfzNoEpSTnXV+HeJ0BI29
uiP1X1GR7q/b2RwLAO8o2FCgSsVntaVsxPKm6PwgRtztihutTX7alf183cxFDo/nUDy+/sfM4o4r
X+g0pVYKLe/82MpvSPnd1gqHzr/7AkiYwvCK6g+X1WY3YtG5zWXoK5u8VxrTHGHTSAHgGz32Godu
6mZ/ymPoEgAypYKxG26IUaKAwxa4wkXqOSRpMef20oXX5raT5INXExTsR4M+ZJNxGDJTdl/fXD4A
7/EoBbDCheOj/NuHY9G2fppEoTMbtktwB2PtfBtH8yPn6luRNXtePalG/K1u32bzD6t/Agf+EKqG
jOPxEs6yrPLqa4TEZKzNAt21Db6GlLtRhSITfR8IdYNhuM+m6Dk29F3TED+x73vA3UONOiWu4D2/
b8ngptrodEHko1HLzU30+ub17roXbq4Pekd0dYE8X3R3RC1nLGRd6+e57UdV4RMFADBFwTuK5ipR
JdlbW06P3iJAchlDtUGMsZo1ZEppaq0/m/2ugMT6rKB82HQHPj5aRe5Q0ESb8ZfrY7ysBWMR0PoB
f0DvB5g3lklYuX1qkrqw6dz6QR+7Bf86q9xBydTXFfu+5a1bckj8KiAcSV4llreccW1ZKB5RiKkU
bMR4zTp2uXVvAzGTW3w3Tr/CIXVTEMvMeFUKURquyl8KpGTSNj4F8XurVJKV/i+zgJZ4QFiA5RGz
OzOzAmj/6ljqoL+Jm9AhRujo1fNotbcJUEpqyZ16nHZMBjNfBnmeVmL6P9o5cM3Fq6CQAdXEwDU6
N2DYQEdweN8YEK2dDDecukPJc1cpZa0qy666tMigJ44jCe8MwoKbLa0S3i9DLRstdAbKzZvWssBn
pk+9Gy0kIdcX+jJ3WIb4aVBY54ZVAZrwMcQGhAe3EVfsh3ggRBLbtrzJRmauo24G8K4If6q7xgJf
jtX6vWa6ZL6tB8tNZW/gl+Vp7BZU5pB7LXd5vCmc7xZtsmILYqatX3EooLHGyWnu0njXtu+a+W5P
k9PHR6r9SNv7jv5hI/UM8vX6dG55zOoTxB6gNI2zeO4ADu2j3Mk0XEOoin0zOJCY2Sfo9witULKC
2ybxRA5v2eimo30Z9TquCb5d3gG54Vas36FJ/lB3ZB836q5R3q6PccNlgCYDjh6cERt9dUmjz0Vt
Ka2PR9kMjynUmF/4UJeSEtPWmY9dbSCZ0bCoACWdLydJc4i7DTiBy/q3UumHufkSl5Mzsjdt4ugX
hOY4tkjQPVaF6SnlX8P88/pApV8gbo6stZI2rzq/32tQODlR289BVlqcJrAB3SjasfZlMNKNY+1s
0IIPT8Dz1EEJk4WKTlK1usvUCjeHfNeT6qZkkwRiQTYCzsoeWCzOJzmfqkHlI3LGYlIs9C7qJ6sD
nZj2dVBCEPk9gxTThybrd5JwMKYO+xQwDCSHt3UN9edFLXl4GBMKAfHuIRgqB6xjbhAUgFhNz6xK
j11v+lkCtops3rcN9RoL0jvN/ZBYp3pQfNarTtOZLot6rwHlQqb9cwT3At/7jxeha+h8gHZP26kB
tMhvdqNXFpDh6MA6lDuxS3/Ei8567XapG5Wu9lviPZclkMUygp6GCIvrzBIUV4c3HZD4kwJLqY9V
4hgtxI5r+qVm9FAbuTcOtRcOxUvPNFwREzxIDlyygzaiLnolFmInFPQJIPPnH5AGxI4rpe5QVZrc
pd4+8LeSyFAmG/HnzMoSLlbDbIMR1yuGYQY56Z+imIQ3ICrknjXY36oo/Kq31YNCWbGTTO9lYQTI
IDwag0+GAqkpktCqbVqNlTl2vplojyGn4MfJrBuScU+1gseCjJ7G+C4zy5suHv/FzK5tC04FMr20
ATdS5yvkF/rMS+NZkwEXNxLOpa4OIhuAAVCDEU00VloNxoyNGTfonkdKMDXdjk+KV3fFvurhsHa2
Q/VB4rYb0f1sOQWvxasnZ03VdB/tLxrudFp/uL5yMrdcQtLKYRQg05iKHiUfLbKhk+nBLsl475C2
lohnbiUEZ2MRThC9qgGsj+Ca8eTUOrjWG/CUOqVrvIGEv9mVj+YJwFBJ98b2qbHadsKpEZNRVfMI
2w4w8m4XH6p9vFNA+08id97pKH/KGF1kEyqcGbFu8KToYFAl/GBm7KnhQPsU4ffr67aVh6+n0xDO
ioAHeTOOOJCbfv49GM0hrOObYgTtkZF/ZTPI8u353dK7h0rNJOfUJRx7CeNLCRsTiwYSMYz3Q5qZ
+bKUhj9H3uwtXL9GeAAV9MFEEJ++qA5hO9uTMQ5vryYFhn4pEOECIkxuFM9TOLMWxZvSGXb6blnN
ttoFkQO1EzdxAFWpSklKdwl6WEb7afRjJVZbZKyDqWlmGJ3a26GcnR5a1W3Xe9VAHHN4qaIXDrSg
0ROnAxADmG1JuW/To1b2heADQFGjNcugB6IdNAul5pJ7bf3jukNt5h4rK/p5IKB0VgjcBSeH3t+0
bf6EqObXeXWj81ESczaj2sqUcBRqROmGvOoR1fT0oc3oN3OQdW1tR5uVDeEgJHkap4RjOFmHgvno
JaG3yBFzb5ycGeJRr/VCeChj6dse2dKsiOIimoWFGNfEnT2rNkY2WrqPJ2YohIav19dJZkIIaAwP
EKwwYCKt2kM+gk42qofcu27kEq4CnweCEESbBpjUQGR77g1K0U8W9O5gZYKAdaGDUzw8FfvAS352
naMr+2/G3jyk4DsLC0eTcXJteTzm74O9ZWGJWH6/2nF9raKwoyGbyINdPiEnnB6B6Zdcgzcj6Cpv
EHGEFUkqEOQhbyhi1E70cgRPTfmopdqt0qVPPbF2M+jK+yHeo8lF9pK0+LhQW1gnTKKshD0GSkZq
ZBRZ6UDroXehZbQPW2/pBmI5uMaGQ2dJAsllk/eyqp9ZmqgvUaKZSq8qGNUGtivVYq8RcACr2ddh
rNGDpYK/jpRuzKBHlmnhjRKVkiRgO4/6T5poCdkGmwa0JzdY2KSsnFH9K+6eO0odg72DMtlNhs4N
iPT1U2ZU8GXam1ATMAcYJah3WN3XXEXT6ASe9InMvolbeZ+3f0KOcmJsnuxyPPCyO5KMvRW48mlj
7GVVeIQY7D011e9B2qeyddna0+t1EfZ0m0GCVs0xLYOLphif1262Z16LFMVdaOeaypPTeC5/85oD
CkcpaQC5CSsVNlPeALALdXgKnope3RnjD2WKMDma7CTddvrPNFo8Y+KqIHYGm9mR7lErjG9wXrp6
cstAQx1AQszTBl8SyTbn1li4oACevSTsQbC0JhrBZnJMrRNofQ/MIxn4ryZIe4NXDtfNnezFcTNl
IJ9GxZQhKhorngsYDXMPPPyGO39Jb6wduEamPe5C5Yus43vr9F4bFHIEE4j/mesa7kCF4g1qc4gp
yBuKyZ1H/nJ9RjcdZzU2YREDI6ltGsIURe+u8ZCA843ExBs1y7W73sl12faQrOBHUrg6DUo+D3Ga
YzIDpHeN9qqY/+aSsJ695QtWFuJkitJy8ctmR/ZYtBoytrkLXT9aI51NvcxwpLKuslEJZxyKdtYw
pbCphcMuAgV/CPGb6yslMyFEW7NJ9bQwsVIcwAtw4gfJ9+sGNiPryhWEyJqokFq3VGQJAagbS/Nl
sn5OJZCROaqB+VMUfe902X6Wed/y+9VShVrAyRhj2rq0OQ1z/Ga00+Noh25kcldLsbdyGUR487qz
dg8hVA52T0AeiGEuEtLo6CqfkZn4cQzy5Q4cKbk3fZuN/wvTsmQBP54FV4MltIt5uvjlgJrYG1i7
Xxe+14l7pqO0H43zJHFk+p2bl6zVcEXoaYr9ZqscVrOj7jZOhQi5D4Mb/W1hDDRPw2FqJBtQNk4h
pAx20UYzxQSHHGkIaZweYoTXXfW/LCIaldHZACS0mJrzsEvScglbanHfd9/6+V6N71N+qsZkX402
SMhutRI82uGXgL3SsnSbGcWr8bFQnq9/ydZjrgkCi/98ieDC1OpSTkt8Sf89+93dzHtwdR7MP2Bj
/xBR6Y295Yeu6thHKwXlrOxw+sBsXJz8FA/paOJDqU7EIc6TOnWVBfsDGXunpspd09eHTKmB4QvV
P1adx/e8LUxcZ0fDSUMbL+56AIJzJUwdPsZIUEMLFa+A3JslbgOl0t/qTW/uIg2cDqahaJ4yzP1p
HssBtWeavQaFrv3K83KQLOrmqQcADFpj0duBN5DzYFBOAx2THn4DvRs1RDo7veb1dGukMiLrTQdd
GRKWLMrLUM9tGCqG0zAYjs3+MZXckpqvLAgxpgUHjgVpgA4PRw9K3h2WZ/wkebHTyQ1J7eR596iF
tuwKtJmQfVoVAwzIWHEhwK3fV1V/BicS66BAmHG/8coIStH5vtD3UvqnZTdf+N/KqJCr1GOnxmYN
o13+x0reiI7003hJc3RVda2rZS9BDk4QvOxDyjLAJf369pP4zIem0yqm8sIyUHaAdZ6jkjvfmX3u
pjpkSSpZIN28xa7GuUz+yhItxzQuCSyx4jRSAqzA7SjVpL+YTAjqAGkGsgDVUBdtGsHIYNQzAwch
9EDqIzMc8nNhJrN83bNStFvIqpuXdRXB3vI9q0FldlABWQJ77C54Gu65G+7qgwbqf3404S+KJ6Pt
uth6gkFhFpsaC6SGMMiHH1P6O9RTySa4jMeCheULVkNqY1wDQWEM/UPUFG30dQBkPFZe1rpgX0gK
tPm5dKfvSy/Ud0DPdLqLPBTYN/vLdc+UjVTICOcZ3aFJtCzlRIByvuO2rB3uwiOFkQoJIcmA0VEW
JaYYyk9F4QLfhFd4XTKhsnEIUZkYas3RsggC4GHcW5b9m8yWJGGQDUSIx2Gd45QKYYKPyRHnlTP2
sdeWz/+/BRFicg+xT6aAvRsoJvwAeMZ7WYp+WZI5XxIRqZ/MPGTZsp9ar/cUpwE5UnWCkqk3HaQd
g0ssOAu8H7ZM9O8DlIFGMGE8SgTGVVoqEBhT0SI4jG6R3anWiWWOWXSulvwZ6199m+/GQoZ6/0Bk
XTEtXoiBegerbAHT5KF7/UGOp1O/r46mCyooX8NtaxpQAFsk8/JjdphODGzvXuuOO9T05exQ2w76
n3kQ4fApWv44gL9Q6wsMN1Znb7KernvOtn9+WhCiJNqGVc44LNDywTZvIuhs5d2f6zYu8/Tz5RTv
xZ0F1gcL7gMJXO6MELYu3aUfDRROz7WLm/JBYm/bfYD+AAAepLBiBh2xBIi3YolPw/Bkz8mLks7P
Rq1p7tzNd9rUpI6uJt+NLq09O9XxKhN8k3zC4qGXbvT5CcK+NzUFsoYRhlx7005DRX8B3bdO/W38
bavO0v9qPeGOEqB7x9Vzh+fO2HrXv2GJXhefAOwU2nwBKLigIsJZW2lGiE8YkrJwaTDsTaD+u0x9
NSvUlnJVFrS313llUYjacNKcpXXE9v0+fc7fF4Vea1ejTc8jEG5KH2Sol4sMafGrlT0hfpdtEugj
j9k+nx/0Ysezx6pLnVrWEru5R1ZmhLVUg0ofAoqQMPRfTRCrTZnlsGraXV+uzb2+siLEPPCY8YHo
sDJag9uPBKzjnaSoLTEhhvCJTqAY62Ai7fMfuUoPemZLRiFZEipkeahL89I04HS9indV804NfXQU
Fhrzr8/WZRPv+dpTIXAZahSWYwlfm9xuN4C0uHHaysm83MfL2a7EM0XjNS9yRZntc/BznURQolmm
YUgbGF5qLPpf0O97Rr10T3bAVsgimWQLX2ihBTogzCNs1dPkQsnRCTikc4HaVvvoKLsFbHsHnl3Q
g42WVzFKJ3UIQFCJqEkmvs/63/ooy8n1be/4NLF8wiqBVTtjSOkimMx+fGisoYeMoVseZefIjVOn
+h29Bf4iwRj7lm+rR3Dc6S/97m/8g6y88F/CFVjL8HCHg0JsE61TZVabZDkmdt0rZJ/Q4naDzu8v
eQ9RWOjZSAXJtmf406Dgs7EWqWgmxmGLad6naP4CVNq5vi+2PebThHAJ6WlhGFUbIFbp8/sUgqVY
TV21LJyOpsdeldU1Ns2h+Qq8RzhodbFCk+RGAoVFTOGgPaXze1a+khC7EIwfTSaD7n8USS4OtE9j
YvhKg4l2SoSxzRlIHWYP/Jw/e2dWXVRveqjKqV7lgsMlcfUf2tv1aZXaFuJalnZFTiss3XSTPObv
/LUtnfCA3qndfF/XTlM68W/tDh2zJxnZvGSKxUBXjFSp0+XeHASAIk8gRpzU0MXTPboTtbtEkREN
bW/S1TQLLlQTYIAKBUMdXFT8vucHNLPs6W2Cdd336MlIHRvKiOlRvbX85jF5okfzW/jCALRFBixr
ltwOt6uvEUIG2NACNQY4HF+juqD6e4n98jZwEqfyZTQe2yWDla0lEViFJ30wQr0GonifHBfWBEVz
pxFCODFI24k7fDHAqRo5gLVIfGszv1iZFdKmYcZNNwe0/0PBb4rdxo9eSshG75e61oD0OC+cAaUS
77rdzRR1ZXZxvNVoCwKyngnERXBpdqMd2lOKwogcmiydVSF9ApmjUsfVxwpC6uTLogHLPMgLuZkD
ya5H/du/SgtXAxMyKaLZEwTGESfQ/bDPrNpv0u7UG/eqDEQjG5qoVlwn05B36GDYB1/nl48e6aW9
7FeQQV32b0E7WTTYPrQ+ByfqIY49mVocZ9a+u+k9si/2pTsleCTG6/Qe7RjAlkmKJP9lkCaYbdA3
BUYFwU/mUK10K0zYPrgbb2OnelhuLyUqGbv79xTv/bMk1m6L1UMY538NCg7TMC3rqYasZ1EN1pfU
YGcetZO9K065Xx8aD3IGe91RD3jgQcfbQyEd8/aO/PwCwYMMoylHXsGDcj6d5i79PQf0jk26BMm2
XdD7HKlY1S6UKa81FFWgBm3e9C8D1G5BDHOYn0c3fazd2CtvJw/YTy+4l7e/y+ZZfD6beTIUtIH1
BCwPoN/19Hnw/4e161iOI4eSX1QR5c21fLWnEyldKkiJLO99ff0mWrPDHqjVmNXsQSdF8DVQD4mH
ZzJV7WXOYrsb38Jyl4j3UV76+VpYsdjbUOY1FeVklN9KgXdHufC0BJkgftsKiTujt1Er+eA2SF0N
mS52iAqZjLqYjTWHL8RCYy1CbEYZw91+7SAjL4kLE9R9N0OkSGyTc0BPgs/VH31tX7rkIbGi9Zb3
ITZkkwYylqNfv9n/9jKahUuWQ6FeeryVMmmx5wptvxhOkwpTzhQPLV8MuCen5tfo6dMadbn1qZ6L
WKruJots1+CD66LEntNNNTxAXiYNDca1xvpy1K2W5mM2zhW8KyxOEYIIzE/cdg1yCG8tiMIlPZEa
ZemwoNnVN0QIRIKisej/nxtWKPeg0Cive2MWVzyaDaX/GAxQOmt6CEHVpEEDv/Jwe02/9uNQ1ijk
4VOVE5IWu5ZodhsUTmirdvEytqbo5o4R/J9lhv5pTqJ6s8UlCn8+MKHIscmiwepaf1IlW+MaxjXC
gNSzJuFFtKFwaNjSeeIOqEpCJ8pUu95a9JLhFNfvR3DpY+JWggIDTcc6hSI3tjO8It3VQbgRzMjR
7cZudrFPmuhZQdRVL8cjXAFbA1gOaAxNwZ2g1iIuRzDJY5Y1dcKyd277xFU/vzBBQWCfpPnKV5lO
1Brx4uj9yY39jKk6c/UDXZihYJAr1ExWOHygdgRDXqgBI0YUlViSDtfDiQs7ZEcvHKFTiqSbBOxY
uRt3a0BSwYY1blaETKIpboctK69x/UxdWKSQb8S8jL72WFmsDSc+NFz8ewNT/DbreDeepG3cDW4z
Gu6iTPslA0lm3zIGEVibS4GhVnK5IXNYdK2B1C4zwzaYxLf/5icUHs5x0wtgKdFdLq2tvnyJ1F2k
7DDk4WDYUeJjSxsZV+fZu3+B4IudpbBxzeV1XsARhWA0D3in2igPeZDgwYisGJ7kyaOBhAq3n2zB
Qe/RlnX4fnPYP08fhZYxCG7Qigv7o0sSAp21IkqUbc0rz9c2KxS+mr76XC6Nlnoj5B1EJ/EV0RTc
VE6ZGuaQvEr10+0vefWqvrBDJRuUsU0LTSIOWwhmJRTmNIXWWn/03LuiYWh9YDaOkcN940NKFMaI
M/gSphwbiUyKPbxCetWK7fj5rPhwiO8aRiKacRzoEcOpq5Q05rCRmppCLTlxik73G1Vybu8j6+RL
FNZgHKWoWuIfUEzGaIVsZRs9mKCADrVsppYR66uRRV8A22KUhZGOWNTAB038LiInFLWHVYbu6ow6
/RIypgl/bY8il/eFm1CgMqCBENJJcBPCcYopNZQlQzyusz2IDbRD+sw5MlF+w7MwseP9tE2eBz/+
Nvice3ubmT+EQh4ozUMJgrwQOyf0OJD7BLlNjBeBAHQnfcw5BjKSPXZ+By7pu2kb4W0zYxSLxVnG
ciwKkKYCd79MLjFwQVWHzE/u6i3y8xayyR+9BfJLr9wzs9okSLp1eCgUUmaMk/INli97bYAasVuf
xh4fg7MmJCrt4of02lr1PrRURzu2e1aAyvJyesCuRU1KreqzlxOu286q3jlntAyvcpdnls4gI+Ch
23gMdLkIRgtjcRS/RzLng9Wa0TPBgFmZAiNJnya9JBECV+tmoxl2MU+WoW6XQmAEpawLRKaCHr7J
DXWWYIo0NTQHdNTYsSsHKnhZhS+8/2cZxs8jK1OANOWCGjXkU40ud5x3XOPER86Sj8LGAOmDDfWz
1GQdz18bSv+JEzQp4ZJyQ1MuAKbZDb3+ZbTjrzlqLOpJ/tG5xl19r/r1k/GDAQrkK904FTKFTlUo
632Xnbe23f1Ep2Q/Hkm8hwRgMPud2+1SX9jnd0YA8rF35ZHxCxjnUqZgiSuESEh7rJt83OEgeqEn
W42lnwyrCEQBuuLFY+mUnmLPL/jW/xGLZBqLoExc5wnMy14fqN7iSDvJ5w5cZ6oPvNtbQ43RKfH+
9qIZjwW6IFMq+qRJeOv/9VjgHMkDCQ2Tb+J6+fXTkelajIqZLANc+uTuyQ6jq0KcCouzUB6ocOd0
QW8lbuPfXhvrnqGLy0RGTRfH8+KQLjtJ7roTHlGEddKvBSQ5Eys+FI+iPVqKVx/qe0y0IAr1OJuV
9xWJ59zwbbomM8UQYzB+xp36pnOKgyGaBUJgCOsEmZP5kh+7GhGz3NWvyy58noLZKx55W/YjZlGR
hWF0QToZjXAuUtx5+l5wo21qxzZhVicZaHRlH5lBN2vxFIbVQvXXO0M4LiTs2MfWtG+eOAft969N
oFjyW3Is96yvz3o4KlR8JRarxHUEq5PXGYPc5GUvHXoHD3tkSl1m7Z25rxSAdWCHLaoY53d028Bw
czd2E6SfZ1ysuRNCGuU/XkYKhVdh1UkyiP6QuggwDgUBLxKErwfUMPwYuR/Wa4b1HWl8iro44jKs
T8mfhOgVtS9LNKwGJFltVjEi8euZ7gu8oGIksWyToYngpL2bB43TYyTFBTlp5Y6mbJMwlbz+a0SF
kJd74JijBAxYpAs1yZCIVbpga5eN5NbIFUYB5/UeKxRjmaEfblM+V2oFM7XA2WX6UJRfymQGKV8D
Id1vdXhYQwbek8N2A4lUKlbqdAWqFzL2VaxUU654c2T1lrI+nUrFSCXyW1FCFsX5qwteisfuTMvb
ueOWs5Aj3xiWsEl9fquDYi1ghkzkz99aIQU3s2HME6/AfOdgrgjFUfKSKP3BJveafmBV+lmfkEKZ
eY7EviAXW7kLN5Iv47m47FqPFUZfr2t/HgiVQpeJg+JHim5TkA8eOO21Xn+E83Ojps6q3w0lioea
VQkxaPpU8/YtysJRlYKZCSKqBZ9ihaMLgl60tralGe01SzVDc/ZqzPcxqUZYXkpBDZfnSoPZdXjp
0Nql0dpTWLq3l8V0UwphjKodl4g8TMh8Qeas2/ENtAPQ+o2eElzFC7RNjK/ZEdrPrhYsjGPIuixo
Jn2FkypQ+52tqxvZUvx5W29lhJiCU26WLeuhS7zjxqHQKKCJuwZEXyOOfQOWxySP7CpEggMaparC
2lhWqKdREAMqNUkLydJ6uwzk3NT82QcNlufIFVjAMXPqfbm7/S0ZNxPNdzCVSVyvPCxGZWdOY2OV
65fa2NbSaK3G+21brNczzW/AFVJdDjpZnlsGtTv7YoDHn4X6shmhl4hhjcAH/eFAugeBOijUgR+e
OnxGWkEYAFMibqGhyIcx/3GdLT2PDVOVJodPEsEc69AqhemkK8Nh6sDSqSWQ/luceYp6J2tFBh6c
y4y3fhJ1OBf8/TCZSXvrOY0E3VBP6ix+Lzam+h5tZJuIsvdIqSYuAd142x3V525kt/pcQ4nLvaFO
8JDHrZoL+CHg8Qi4Ch040pv49fviqu743t+xo4Krp/bCIh0WjHMeGWWJr0Gai2q0ppCISzgo3uqk
ZvqN1ZhyFaMu7VHHtus0KctGlJol0zjW3+X7ztEqM31U3AmaSKOJQe5JwoCwWR5IByL7sXAus934
2HS8wMc9GEFb7DFJ1cUQ9iFpqvyh9qcvIHHY5fa8le3ornNBz4SERIkckmL1X1Q3hW6S9oMLpMlk
3oXX0OxyW6gIg6uEaqwk/KjeXj6aBdURkG61X1M7/CoHjc2p2+6RJEeEP0g0XdqlQosyLnURKSxs
hqxvmr55gDDEqeYUF9OojOvpapfBpS0qroDiWvuzvVsBE7X2IjrZXQnSw5MKIpXZkZ7qA4l/uROK
Q0y3uxZCXdom+3+RmR6FZZL1DG5egmm5wgQG+m0dpCP3pMKMJg4HiVontXVbhCNgPtzjH/9FJx/r
V1DQh5H3sFHJr5g24JHZkaOGGTU3OZF3KtvVCWzd8nQK1uaxqSEliB6erFjQSCQO7hg1lpFEbmes
hSnw5R4BVsDAd5ZVCsMiuepjeYJVcr76k/Yc28o9xKW+z1YT9MhFSKUlOK3FLob9BlyI8KnGQ9jq
nD25+MqI6GLUvRETIHL1JBtRXfyA3CIIxzQ80setGPTOEICvp7OW3gydgSXL9xsf//wFtJ+1bYKp
LfyC8UUnCaEtCDM7t7gzDolV7cidiumJyJbveb95vr3xZF9//dqfpinnqhUujBaSg1+hCa2lgllE
d3yyjdvKAk0pxvRP7cqIUq5GDjpq/v+74ZSH1VKZaSIpe/BoxROdxNHwAEJGQnZFv4HWnH17iddD
h09zlGtxYxWGYghz0gIC1Rpt8fNrF/5RzexiVXSRE0zSGPsnGcToMO5KxEOrVwTkdU4iPWY8dC1H
e2mNuhGNLANtLXmMpAGaUDFfhxSLg4yOxxzmZlmiwth6GkAQCOk3kn84SMhAE12Z6g+bBy+XRN1m
cRuWw0JaeNK0HSDczKPdqio2ScV/v+0QLAeky5szStFpSByQZB7l99iFqv1RdCMLbwKX+RAnn+LG
EZOoG6yHVoiorljXslE3eIYHQG+b89CJbbHyKAxXP9MPX0BZHkY1SptYmCw/RlzpQH7F4iVW9yX5
4rcWRGHGnE0xl8SwknzJXkfXQNCxfGBxSNeXbr8N3cVV7rodokHFzE65k96xtPOuTpte+goFIXpZ
T6NKvqDsTU77qAR5IOP5WG1wK1tVsDwJfmgbVoeRJhxAtzdVDNNF1riPndGLHli53bPH3NoSCmPq
RllJbZ6UitqgRdmEZMvQj25nDtjIPHAReP0W8udosVAw0pccU2dwCZOmaPZPuMOt+K4nNEQWcw7g
+uPgb/Sji5xytS6rTPIyhJBZfUU3IdgQQDumbCTrzO/3zgqbfvM6+DRJYVOTDHkzkyw/75WgASs2
yCn4igMy+E254U7c4+3jfHXw4sIZ6LpnDL5pqSHOQMjVZrszGw8CCdK28CHGGfSb1hkUSzxKG4hw
HZe3zpeOUsAFyTOYDTUG7d9vXoWfi6dQLBw7jotX5KfImNv8I9vwqmmAzxzd2JvIk7+mrmonj7GB
Z0I9g4naBM85vrxhZ4ybXbweN37+EipKN8LkrwuJ30A71ovd5r4Djev4XJ56lBP1oPaTYHSW3fit
3+s+/wwhEeZBZYAfXUPVl2YMe1KTbpzK146hV6M33Eye0LrSmP12cA1vCdANHzRHzla+smfHCBjd
OJl0OTWKocpek+guipZ7BJiTrRj5cVDbgJ/F15kf7257I9P7KXTs2knQOg335fiC0qU9Qql03yLt
uthAB8zqeaw9vv4K/PzOFBYWXNfVKanv8PmHIX/rZwhZQDGlnBgrY9mhMK7lErlWSS1ALLd6AlYQ
qAEmSmoiX8M4RIyglC6SorW2UyIS3OhZHXRi+TYno70kol9gnFMXRm9u0kBUs7fbn44BlXSZNNGn
im9rHN1JA2sh3nxywZAfvNpScAFVdAEUoieKFpFv1TninoAjdHr9EpVH0DOZwqYKoGPBlnpjhAV0
pZMbEeJDHxLxzijZodzYLb/XWKnVM8PDjZNGD91GGnhrlTRHS2+DcsqEKTjxuzHakYI0OReb0/zA
L6I5lfKX25+NBXS/FDghiZGKZHm9LbjtKf+e3dc/Ogvgf0IMvht2RJ+79Bp3PpCOyt7iAoU5jMYI
kxXqDbcgypOqhlQFkafoA/B9oQIiOPmGNdt8daRSh/4iJGGJgppB3TBFwpdFTq5XUcXDWBj8Ypge
iyRzakndYOjZkifylUernLInNeWek6HfDNxoNZhk5UxRQwl2nhlB4XXYu/hV1G3T1+CAkQnQxzve
Eq35R+KMPol0Y/Bp73OP2Z189Wa5MEiF1WNRytUiYcOF5D5tH7h2k8R3hgRVquKkgWcWNSSzm099
wdKwu5rYv/wA1Kde0/avPqsJvZGrndsh+vZihJukQzKy8m+5t3i3ffzqCb5YLHWpNHmXtQbE2dEH
/ZaXizNCxJnTSvu2lesPowsz1FUyyuGQKgb2lNxdHSIW/bE300NrIvHiswDjahf05T5SF4qaCTzX
lHAZ6Zgd4l38OAbVt8QbXN5tt9WLgBS6foSOLqyDlE0zWWTzV0ODv1cr8uRIX7yWoDcbaoiSUKCt
hNFUxeiwctAU13JPz+Qvcqeebm/v7Y8Iip5/2os6oaknEopU4l5a78P1WZUZF8z18PNiTdRrXVQa
IVXIBZOeL5dx2+HNHp5AxfbOWRI6yiOrcJGPAN0V5Cwms3Kh5XdgvjpYS6Uwasi0v6Ku0ZVccUOc
qfGyfYK2TiIBUx5En4WLLJMUAK2F1IwK6VoLVTzilQ9F462IqYN37uj+5Za72GDyMy6cBt006Sp0
OImTpZmhB1U+HJPaDYNpzzdWs0ndwprBBJxhDC55FKw2B9GRCMXEaVvZGUimzGULTk9xy3p2Xc9j
XvwyCpaqOFX1lowlEpYzMv7Jo1mjMEFxRgZPjSfu22KDBU/Fs6+2VMlPn/6oE+fzRIs8BVNRGOo/
20LJ40eyU7cFlKCITDiupzdMgGuPt4/U9aDjYtEUYmXgd0c7Dr46GfJRtrPJWZBBCkSfVWxhgQUN
VmI7QXsHB6sSK6eIQ4iZfUlW3ADhwSjvGasivnrDyWgyrZyX+Cgik7xYFURUKmd5JTWnkBR18F2H
TeogQcv9uG326mDrxeejabOSTO6hUAUP0vczVJKOiKN2xsNsR1vJLyCpkiAsxgTAYfzC3QGVkdlk
jxBfbbO4/BEUgrUVJNobcq83zvoiuapV7cMfyp53UUhFgkTcsoDjevr904fOoc3FkdarkdcS0nCa
5Ga36V/CO5l0yd31b+hBqrdJsAKwqhMfmzxzFIdxCYJu6p94oqL3IhHJzU4mSGJMh6Od2kAJAERD
XoS7kHR4YS8eDtydgOEc1kTJ1afWxdopOCuivux0Mm2aByRo7X3FQ0lrwwIngj23HJrCpnzNolGd
sMVtKpuicFyn9xYci+EUW7d9mBHC/MIYq2T8GqYKqmXKkejHECatDB/w3NPJbku4mmO52D4afqpK
MzgDqNA50I1zIp/kHWs/Q5fcv5mavP5+vLBHodCQagrHh9hH/QkFyeI+27YBSerodufGKdbZHqpj
/M5s02Fcrue75+KI9GIv5ulADuXHbINdEuNAxj6pLA0UH+R6Uzu0dfap+d8+5vnwXJgF429X5WR7
SaQtW8ACFD/HDWGNggJtcNsaA3TP6HhhbNEwPjGTvlWBF0xZaM1ofr9tgYVt55fshYm6HeR0IaUo
xcwDfb+65SnbJF75gcGJFyQEvT9ihLxAU3pWviqFUhlJ8aF9CT3Vijb5G3rNCfvkMzMJTpD5xiGn
C6ldFHW5sADKqo/11DloenIqTw/OJY9NiAER8UH8Ubqc06NvtQlSc0NakGtr8KVTeKgx1WTYrA24
2nJ+uQEU8sirrIwhCRAI8z+3m6wBTI3PWjAgVwzCGjsukRDXLGkLiV9Qk7ukFx+KnhvjS/g2bVkz
TywfowIkPdRaTicdWisPMc0qhkTpEJUMR2ZgukiBUtziBQBhGxI99Nh9MvhMSquse/M6JsiCpKgy
quY0o0o+lHMBWEBLVq6Ctgp6G6th5vn322fmetz1aYUKB8a0GCeRdFt3c+ZU4U5M7tUSu4ZCBnJN
9m1jrCVRzxacTWPC4CHeEEtujrFgNt2+CllWfgMDn2ui7vywyLum4wscSlSKSKQ+YfA3tDWLKJbU
aNhilouvH81Pi2ThF8CTVJGyNiEWNmzATuKX6MiPdgOqY4X9L8RRWNtInbk1Gvo85Mj63OSw2utj
4ujB6qMe5/Iv4g6tOvo9c4kso9TRmgctTHKSgIt38ia22ofCT5zKWsE74Rmb1OwxgMDc2Otxzee+
UkcNip9poZTY16Y0LA0EwnP1oxMOLceSiLsOHJ+GqItfUQut73isrkBtPA0dvWQRTfwmDP7bxC+t
uMlSZmmMrzZZ8ka9447SrnyIbX03oNXuozSJakF6zgTVCiNqY6yObssdlVrOQVeDTJDyXSpRH1pY
hHuMD0U347Zx/tf+lf1kZt2PIXyak0d+erkNIKyjTbfgzkZeh518xt7qUCcYrc/dbC+j+gxJ+dzv
jovPund/k4/8/HAUnBjJNM3dOfH+0H3JTzkY/tES6USB4s1oqslsNoMs01koQKmmOI4GQsywYHwL
s1zoQJGdbBNDVWe9yw8kyYOZFD++Y672aqJd+FwtBS5L2M/6IMBXREwNQ5gmQHl3R7ieWG+W3zwl
Pi1RiJKUVTh0xNLs6h5S2g+EnaFzOa/5yiZEYVqjoKTs0EuMAIoQvTTHafbnArznp276uoRQUuMe
5/xhRJpSHEqvU15vuy0DOzUKXcamnQFeOPrK/LymYElcRAw0MYxcD0v+3k5aQVgR17wTSXiY/vXU
zALZ5f9rWEKzk4YhB6EsctVpxmsrPS3ih1ExVsKISXQqJlFXIckHcsiXBIoMj8Ow2IKy5cM3GYNg
t7/Mb/IDn7tGhSRy3xRhO5PlIBEDIgYnDIpN5Q0RXn3JU7iDcJUTWZIMjh7MS75pJ5ai32+yQp+/
gIKXrqyFrtfhHL1d73Qv97Jn4wF6qLFVHwuPP2kH+WH80jqGlx44jwQUrFYGxvVAcxOh/RVCWuSW
nbMaYdmdxky4sb4oBSp4tsyQvIaF8Xt8mkGv0xwmj/TrDPbqLC7qlqmf++xTzzoTFMQ0Qq3FAyk5
p+hEk7Y9uLhIE1/3B7wh+idm6hS2gDQk52cQm7uaAKLe8m0SZpMPmTzmjEtWp2AkRKguKYTJIw6K
V0y8qO/Kc4e+aIf0YWEga9qJu/Ibu4WXAV8GVcgxeqGppgwemi7Rcc3yLzLP3euzenf7LDLc0BD+
GUT3maZPAkkQ6M33vn/n5y+3/z7rCjAoXCknLVci0jv0M4MPQoq9YX0nrDyJ+0ddI4IGsXqQ3PPG
ucPu4kXQxi1XGQbxeND7J2IQN6h4HVXj++01XT9Yf5uhu2LFSpaUXsSnEaPM4oYvg9aZ3HxXFy4I
EW+bujoaCMWr/13SeYbjYkmJKmaDQe5rUguoNhX63BIwqWAmEPOOt21dP7efpqgv1ct6PCRaCVO8
4YfGRy/e69x3XXriDfDcC6cUEui3Lf7GOT5NUheBwlddHxdYHWZdnGjbPcVn9lJ0GO9A6fsf10dh
/qg1yhyRu/pnCiHxSC8Dmw7hOmB8romKIiFLLEYCye/J635odpysmfn6tcgeGXt3/eR+2qHgvayN
aqhSHCwSM3YWLlBr4EztTLDF+9zOCFgclb8Jyj9NUsiuVUmiciUcv0LBZpM/cuDYT1GHk76Fu2zX
7cbD4rOu6us4+GmTgnm1E7MqIWxUjf4i9osd9lBvShmUbExHpFBe4ECIyTdYWYYciT0GzV5/JO21
ZBIHQYjD+HYEVX/NKv69KLqBNY+reZmh1esO3A6aeqY2BGr1opS8WUK4UOughLJkppo9VTqrx+Q3
wdenbQrxJ4WXoKIEv+kcpJ28aEvY99HvYTd78RS6mEA0u1O7zzeSw+MFwsqwndd2a+0UzEDXuErV
6HwMQVkMq/022oin72i+Q7ptMpcjzqU17YxDZk3fe4dI6qCFcls9i970UW17G5PKbv4tdFob1AF4
j22UU+OwMueMY0yzATXNxHMc2aZY660iJbLak5nOzymk2W97A/HgWxtC4VKmcn1WEiYTNdtky0h6
YEwF1KJN+mUEBW3F6ohhnCi6fZXjh2XVG3wApbnjjLswel2zP7v1P52MAqdOq+HMC9aUBjXmysiQ
MOHKIGNt7Omu31SQPq1RuASqyrHUO5xe5aHfzec3BXFo8RG5R0sEQzxE+p5YjszaRgqYqp6TO41s
oyC/yzEUn5SPkDXJ9JsOtM+VUbg0Yzo/4cbzYakfmzvUx8GUrprZD3DqYE6Olcpn2aO7VPXJ4IqV
vMyMAcNq2VOPybG8+lqiw1wD+fUhVzN3ml+V2JUy0RQVRpMs60vS7apQ7YXGKEnBNBj7RIs3eRri
TfZgRKZu6w+YgtjNGcBAZSEyI6ajm1gHSS6bkWw0iGzudQ8ze94MTbMsA4UkuQZaYFB3rJ9YDWOM
W5xuY+3WYSxLcovry1ErGguaKKwgi4FkdA8rlCJkpcR4kFt8yQ4oOL6TlBY/mb0ptZjvzJ3aA7T1
T8xc0/Ws1t/OS/ewlk2FigDJ/oydZC2ZZiWRN8+Pk4TZruYUKq0VVu9N/XIbTll3Od21ujZoMOU0
+FDXnJKqMKXRX/lD2Ba4ZqFFglzD4uf5w5BUJiexdvt64+5nwE4P9be5lKf1ACySPXXDveRfw7vm
ABqIMwY2kpV/TKR9dD5kEMsLLe1B3UZoAWHsAeNOUShwkvss4xby6hqsAhFNYS1P447fV+j9eCNT
oLFuZ1/HfeJ2D3/ICnXxaFEo1Arrph/Qv09CDNJ0I37kPyBZ54QnMoJa7fQjWshKm9+yCqMMSKZH
+LlxUuV0xN6LeWeK07HLR7PUGM+I3/Qq/+3WdI2wU0QI5c14J5GGMCLnhiktTEwXVuQlO5RZP0qn
tkD2+GcjtZ+uRc/rF5oxVjzpg1T3hL2ufZh7s0cnXIlENYdhIP6FjNUWD6lq9ZVVvTF8igRmN+IU
mvsnTvSykKE+g1rKT4JdhP572TbQhI4xF8bDlwFaKhUUhVk3dGMMaaQx6yyjjXxt0K2m1X6E0sB4
zrPe2Cpxq4s3dqjUmDZJzgtb0ObdmdJz7wsbfkeeUbc3keWhVFwEtkwlHEmVdMgeEvDfJHNpFVH+
HyGfpvXBcGYaq4T/RvTG3bTCP2J7+ErIBchgEkg0oWEwAX1uL46RQFAp0EmEqpUEMjBYrg3UcZ7k
DCKHGDmR+Bcsd+r9OdEYJhnXp0ohjSxE/DRE2M+2iI9TGm6rWPRur4phgi4hrtkwJzFpCRi175H8
Y5CD23+fFXPRhUKdq6OEI31IkPlxEn96j+0EBEy6Kb0S2hnWg5oVY9Flw1lGLVsrsGeERCvEiA7I
80bN5L93O9WtPd2ZkY5p9yyhYKZd6Z/HTMtXnUc5FhsJisjmUJLUQWOGqMCKEIwvz+1sXMCsrTFg
i+b0WfhWW5IY369zuhxMcwLCutWbwMf4b7rZftOx/PftoFFgIoYRpMlIuwWOns07mGB5VD0QqgRl
kPnpEZMbHSBTwnhkHaGBhTUtzdxlCmGmPl7wffF1Za/Ypo/5qfBB5II1q8fupQhSH4afJAZaM2CN
FllNpirMWtKnMOfHSfSnpjSlhWehGutLUviicwK0N3NYIeSWoqU9a/dE/6c5td7ks/IkDDCjy4cz
XwxcSToHSOIVE23IFpKGI+ZUAfH6G7cqXUFEF5I85OR7qXc6pr0JbX271R/0M2Nn+o31amVFx3Qp
UanksNTJ7DTv1cFwqB/6ZzRaYljbTzfNG1PpnbGNdFkxMaScT0iGd7LSx3CDF06LBx2GCt71r/zD
Cmmjea8+p/eqC85Ah4GsDIfRKcQx+lKoR4KscQCWGXvY937zAmpESKkhn8SoRzFekDoVsfRZOyoz
KaBKYwOJtgGpvFMq16agf1VHVix4rjHcchsKZmRpSVDBRBBKhPnkw2QRkpXBQ4LAqZ00NttgOSQb
A1UqAbe+npjNQ+4hk/Z6liJzWe9nBgDoFOrkKTeJ4gQvjhckh9EFyL1WAwNkGBexTmV5ZjGHGBIJ
0/j8QV3uQLvLAhhGWpYuKfJDU3cSySOlQeiRrNXqKZufOStWaxfrXJD/v4g5F6UOx6iDt2RtZjbi
cZhis1++qNps9sqzjIYeJWHsH8MkXVEU1qJceJJq4DeJTyTUIAL9L1ooWfEMXVIMJ0XhBg7fabEI
fYYOlm9Pt0kbYO9h3oBdcGY4H11iBNvjVK0qFtb0O6GU7BLcTun6chtMWEYoLFmGBMoGpEsdsrvm
KPmGVJrryBh1Y+4dBSLCUOocSgDkisPc60PjFdbwHZHg+V2Xe6w8AasYYFAwkvPjmAgkJiOxJ+/M
aCFGbLZCNyCF2FTy3jqzMx2z4+vi1vflHStaYRxpg4INPU14oWlhXu6eFhUPr+Hx9lcjf+AGTBo0
Zmhir6mkU1qYP8T+Pk+PCAYtPb27bYZVGTOo0CQU5kKdSb6b91qijlq71R5Jl2NDpBF7NMFrQXFk
3uXkr95aHQUivR7nkkgQUfaqg/4KhYQY9dPJbV8rJJcWMre7KTHEMDEJsW9XcQSenjMVjTxMGvV8
r4+2/gHGJk/dQ4b2o3DQKe/yTnmMrfgkQ0g5Rf95A9KYEL9NNZsAkxXPiw82z9yRVnP9AJGnBVLJ
g/JUe6xK281Ti59JFbuGAqwKY02iK24XGa2p8H4lM4qHN3EVNkgUcgHlXCbqfUnyjSRSlPyfkWIB
YlmGj908LLBDIVAVQuOlXHDl9+541oOLkfXBQKaH6SO3Qg6GRUJzO8iARQqNplztuZQ03ZOMzxhI
2wlJ8RHF5hlMAIkV+QW4iRp7dAgnQOSSkerYL0B8IqG5I7SSo8jIvd3GK/wiCq84qUuUIcH3JHg1
EsL57i52MaWOBLMt7EFGgzEM3gbnGg/tDNkz2CWSm3EefgKFWX09c11NevEI0VbpCmAW7h3yT3ZJ
UcawAQFWabEyR7chBnYpKBNCAZwI+fmwR34GFpbpiXTL9ZvqcfTqJ/AYb1kux/I4CtUKXamilYS0
qSBt+VV7STSBEZTcfo9gWRSGGcjJp1VLIkdAiATFTQjAge2KUJ6i/dW6fYYYR5WeQZUGNV8bApgN
JmZ6cAGK4iNGaUzQ6NShyyWNVbXMZys5l79FacxZURjEyYsaoY2HOEzzKgAICU+RbJOhROE9YgpS
MD7aecMv4CjmwiZOCWnFPHdmLd8p5dPtTbydL8WCKCAqpWpeE3KphvtxN2AaClQcSKYQ4k7WE+4q
fovE2xVDQUMX5fQ9v8YVSnMYYy0iMx5aUwhDi91ldfVMX5ihHN1YCr7sU2SbeY8oeJAGITIED4Xz
fCsfJ7u8b9x+P/msgsVVf7ywSzn/3C7LlESwizFH8CtmHqbsN+zOrusli7/tSPRtncdNyqf1uWRR
B3FtZg6a2sEjdu60wFxnZdeArM5nPQuvn+4Lw5Tvh+owxJlwNkwI+wWfjO2rR6K3kHuGz3DMq+/9
C2vUTTyGM58PpGgwuzNIOHMXo79OsSNdXlrAYtq4Pi5wYY06BmlS84WiYG15MAaqQ9rpYwwjkvt4
dni7s0ncfqZKthnrvIooF5ape1lVUrmFDAP6HY7qptnM2wJ1NRVRAG5ft2QTc16Noi/sUbcu2Bez
ZSCdgeG3FaoyzaYC/Z1xiDzSIqW6uj9mJsx6jGXy14Dzwix10+qpVGcSOR1kjBxPVh96tHhFsie5
rzOMXFiiYGZa42QsiJvy3uCEmzKIfyTbaS/4iF7PQRZ3hw/6oIK59yf5IhewGwevBzcXv4JCISXT
DL0hpzR67aGSlZMo2gXfxPPkJXck4CKN2+2d6Ba2+BZHTKbN66/Pix9AwZFQKGkhi/gBZMORKbcJ
NWqOiKo4FUAIVgc3Cx3o6ziawV6cEr/Kd+mJ3P3oTXezx/+Pq0Sir2HI5pZhT8LnoQhNJSxN+JZZ
ofn+ttdebwD43ET6/p0ghbUUCrw23HPHAtoPmSXcqeBTGs11Ez1JHnmXpQ5oMcHZxWGrhYBF+saC
JvqGjtplijUCEOMLbjMMWMR2aefHCLJM5HPy4F8GU+Yzu2v9avBxsXgKmYS4zQEWMMyDzClJvwmS
e3t7zz7xSzR1YYHCormJxIID+yHy5TOCD+MwueWhPD9z/8iSLKObWzU0lS4Lp6qYVphRRIoOJC+V
IVmR8V3V/FD01sqJ6qOUByuLafE3GPBplMI8XgDFjxQS75kxTl998Nb/kHZdO3Ijy/KLCNCbV9q2
09PjRy+EpNHSe8+vv1Gjc7bZNdyuPbrAQlhggE6Wy8rKjIyQLSiGco6CNWzR5eegYPZN2oV7yECB
PVs8syLy9ZDr8gWUL1QztW+DEBNcyi+BNJi+/jBFjCfzerx1sUF7urARwF5NPJ2kQ1dWQMA1l1ss
KyjBcyC/eZa443rLvHixSLk20Z+HIAJK0C3B/16YNUCkopU+yVbuhna5n46FB/Ups/wOzeDPlE34
0IPYSbGUyuSgmHp7b63HfX9/DV1T9qexCbkSqzyIlacHynYw/DuJk5yp69/Fbnb7AvR3asoKkNZv
1ItdKhzLoqKuQw52SWsOKYeQAFCy0LDGKIawBkhFYhLg1OFgYLobVJblGJm9OvfkCA+SQNs3Tf3D
yKaHqGZEDCyrVEQWFXJS+OT+IpkYEk53nzU7ZmDC2L50SdkYojQVB9ghvIizLQAwgoaTzDMc7hlK
LlZshucGwnf9YN3eN+tJgMs2pqvLfjiH7UD8q+hVm3wLsIpF9AWHd9kkTSEjuKD/DBO6sEm5pFxt
hYlTYbP2o9YUuNyeDOXbnEg7v8ZHTPJrNPkbNZIe1dR3OA066q1YmoMmMrwGMfTV9V92L+WZSmn0
52LGtCcBiIyE/sUX/Bdd1Y59njBOyvo9djFFOSioywZDTDBeqOdbTTxaJf92eylZg6EcUtoNeW6E
sFCroakPutnLipUraHNmvdfXLRF5aEWWVKD7r/OTg+zP+hTDoQt5b3ZjakfxsxY9yhET+7h+dVws
Ubd/IwYtryiwRJBxCriDyJuvtzmTKIsYr/Mm8hob0hdW4oouh6duBqa+fyGstP4+unwHFSOEZdt1
aQSeNg6p960EHRvlTj9EEdhoCd+U7zC5hFhzTP6+SLqoOhD1CZnjFm9P3hJsBXLThD5T8sBGjbor
GiqOrOrNP8RCl3FSB6KKlGaWBYyTVPS0HyRAMM4p1PdYaDxh3bNeLFHnASS3gpaWsFQX5vSSOXNr
6pC9H0zDALCfgBUyN36eflR7LjZBaPaNZ2R+WRNMHRcuLERDlDDBw1w5chnYYfODb0qQNX+/fS7/
IVfy91A/Kx+LpQyrrAuGEZbkswgEOsivPvhtsAW1TfNmoG1x2MySWf9kP7PXm5LFi2XqdpZDYJRT
EZbLwiSI4cLzd8k+BblQj0kO3ok8dGMDMfFXuFE33X46By3j9fIPT7LLN1AXd5sncIrk9UJwBTOo
HgjIc/agHw62Yda2+oe30sUa5Zr8HtxR/EDmGuRRIOJzlbfouw9pgegXGIvw1ia8WMD4QMDd1U+k
dETyVKys8Kqzl3RB12RVEQSJOkZq3mmTTqSfwiz4ANvFZPbc9Hh7W30SRVGXl2FIMgRiBMHgFbo3
tSnmUJs1GCG1FPTpbTgz+U4UFXykGivL34JHxhUBihbgMQKLN5N3QjfBkrRce+Mvv4NuXp19EayA
/KcoESHwl/b+PQl5Z4SB7bH7wcKErsztlTlqT/d1OwgDh2GDftZScvSvZufbM7vmm65MUFsWEpKG
OhkYkXosXiZIlxEsdrkZzxDvK03+XjkG94is9+IElLLycdv6imM0DJwITeBlXlHpy1XWBD+CPALo
4ybZnvrmLhoHt4jDbTMoumnoykMlZrmZxywpxhWHeGWYumtnLhiVMIfhUvfNIgaAMi83U8h7aty6
t8e4cq3DlI4kPC/IoHOn1jCE9AVRR0GnfSd6WlFsovi7FIQM17M+kxcr1DKWnQHeANIXWIZ4gSWp
pw3zQxsGxzweMrOo4n1QGrwZg6r09vBWt+hieJQTSnKtTuMUw+Onwiza3Kn9jBFOrlHoGIaC2RMN
HfStNE4ZPX7QoWoxOH6XgMJJfS833c/O9iGaCWqslMU9tBYZgEodvQK8wRuaTFP2xMOQDEOFMWVc
1Th4+kIFfOx/Tbo222Ic8BYXl9lWVerZzMpS3XBaxzOegGtXCb5BRyu+rkAkj67s1c1kBAmBCJBX
Ur89SvvEk7xuu5HZqNeVF5lhaCKkznRJEBWNcuHtmKqKRNq3oGOLyt4TRJbjRyIfpe3m2syelJfW
A/Odkx6YbL2r22dhmgqNUqOr5pAMMz2U6DN8QsrWFu8DAGnAKksS8sa2ZzE/fdLdfblNFkapcIgH
wmrqgQf4rIPnHxn6T/xt/uq/16f+SXaGX8Kr/k66bUYHFIwW914fu0cJWfozxDqTE6tMt36rXL6H
RrGC2bfKqk+2CqgWVXdAsW7CE/p38f4ev/0LNjbGetMoVr+Q5iIk/C2jOzk6ABBgEyasgCkCYAFM
E0ix1ij+czHg7Le9xdoTfLnVaESr30iiMZN2uvotfEI1DQJN4w/1SfsWbRsI3rdH7V1+uG1z1dcv
ZpfyULWAh90n+SEfQVMuSt7SYt6LHbc15q5iuGGWLepe6cRemsMRMzvnT0GsOHKCTLlc29z4dHtQ
a0h1TKQik6sFforuQ9YjX9DBAIFMrlwchS7c5Y2/02eoQcpiYMayaGvKOOJum01hjr/LorLRI3Rc
VcG9kSKlxGnqNmgMhtta31m6IfGahn/p1PkwhsB9i/gqH+oSmXLfj4MZ8rOZ1jVoNhlJgHXfcTFG
TfYYSHyc5Yh/1eKHguY8VRVY25Vcm189xcUEudwXz5l2mMAUSlKt0iN0S4BkR1/0dt4RUqPIZjZb
rCQYDYNccKqmiJpKn0tBQJklbvBOJBk4BdXe3lTA/iNumDk4EnR8GdfCEhUu9EGc1eigIjdqC556
UlcmxcHxSABvt3cqmaJbpqjjpxtNj7JyC2cb506cj+bYDU6osegQV0/eYkTUZtBA8QUCTZjBRcc9
aU22rzXfcMYplN1Uq0v79qhWN/rCHLUxwsgfS6EnE1jpoRtJYmG1zdhasaRC66PkUqvqo9K7bZQ1
lWQOFrtxystOkYUK2GC1fOh8pA7FAYXMQpIYo1sDqVztRDL8haWwjLqq8xuSiyq3KKZCP1h9NIA7
yJmdkaxBURGAEmszuoxgqjagV1w9j3lozunL7ZlbDyEX60Vd+ZPQTUKSwUrfOLyFp7mZIcOk2z7A
/i+BRdCTrOPM2JE0YnxS0mYQyRZBBxw6FjOnbA9ZWtk8s8lure6F5UIKR4dgLRq0qeVKIk0TWgK9
F04hijMT+IBI85S/1Y6kAi+bwRN51vW7+GF6hPNyWZqg64t4+QBqEae+5YZUgp8c5Kd5OATtpqgf
by/hWm/Y1SCpJTSSyK8FHTayv8ZTvCU8uQ3amLpffGzKp3wz70QJisBYyI8aPBnMUJU4qq+O7O8x
fn7f4kz0ihFF8n+jxh6hC6C5TuAEHiEfFyFstLk9YOKxbtmjHo6TVmdTQzoBhma2uAnAJrViNNSu
lbqXc0oznOucMs4KKWlpnez2bWI1uepkmu9mimG1PeeAOtqqpsrjRTxcaw6JywokZEXognzKrXuo
stbx9yZND3kuPN8e/3pYfNnVn/mvxYSLYHbxgTmEj+UOYRFb06BYbv9zFJ1i2OXpayg+zopoj9mp
1hihBetE0SzpM1R5wqokubVzbxuHT6lMZMNlNF/VgmXc6b1lHAF9tOQfgO4+Q7/lz9zHZbuRI7cY
fTOiDzknleRuPvXZ7FZBb7bB945JhbUa4yymmbpVxKgW5JnAHWqIpSUbdH8g7pgh19p7ucfKREvr
kcdlWJSrmg30CKk5TnHjhPcFZhP6xNND9qI7vSvvgj1pbNXtfBPejTv0UOw4K3wdd7kJ/uQZJw1i
I05+/JNGu6tzQPmvEqQECPXIi/Ct7azSzkFrGW2mX4SZvnfaPaicz8F9B9WejbyPGfXs9YviMiWU
Y+MDPeTECcbzEWtsJIJh1WUb2mD+0zwh6KqH2weL4azpJGacz5M0k72tqakZxC+6llqp4N42sp7A
uGyrz42w2L8yN4dKShZaPePcOONee55R6yCitsaW+a5kbOJPkaaFNUmZNa2KMCYiqVxCazs4zJ86
FKRExirqkj16wzPTaUu8smZVnXBiEpAQ9L5qqx02SDFvBLFy6r5heGnGRUCLU/d4adUFqd6E/nMn
3/vNK2OpWBuCcjU+VLLiocd4JsXMt+W79EoeBK2T7rnj6AjH/Dwwwa1rmJLlkZMot9NpoGcXCN1I
HCHDVSDrgczPrnCGyRTR91I9cxa/bQ75XxowX6Q/gCT4ib6QuGGTYLFWlPJKcVi0dUSOoDIDOaRW
+7LazTzyHzIUhOuR8SRaq5JdjZ1yN/EodmUVkHCJ9J8ivOad5kzwZWgqhOoH6YBovQD0M4yFZu0k
ytNwA9fNHUn8FEjzHfqn+B1aZQ7aIEzlLEem75sTE6XNmFq6IigbfC0XPnbvPFR7I6zvjFR+5yS0
w1TNM0IcFj/yevb24nhkKm7quCIp5gavpE8aco+DrjYYc8wWKGbGdJJluuEHaJnp1MjTrCWqBo2T
3Al2g55w7g1MwZCkqdCyOapm72k7QlHEbLZlBKM0wR7vR3My52SQB98boTZJNLwBtPj+u+GW9Yhf
a2Za7liZ7KyFf+W4gitSyLkCxEwKX8MzOj2gUeF2g5U9B9/qTYBtJJO3hg3pj0/SuOhUIDaa3300
9Wx4dNYhWrdvrwBrb1GOK4WwE4IXLEAkvGeTDbqqaNpFnWCm0M26bYpxdGjV6KEVlahsMeGl/Jff
vvv8z9u/z9y2lAsKQLylAxNPkj/ZQwfKhM5NH/6Nr2NaorzPoIolL316nyYxFWlfQnN8EvdZ9VHz
v8A5j4pKaRVqzfA+rBmknA/fx4nhE7NIPFkN0lopz7BAfuHGeaT598SuU0uZJARDAtDz+k3nart/
kT1j3Jc0z14wir4QKZ/nfrTHk3pOHgYv84Z35ZsKTrj2nLBJTxkHnqbYC+dYmqcB+w+h6Y57JcSx
8md2EP0ZVuSyVOBY4RtNrdeWDejDSX5ZOnXg1YnQmZEhpPot48A6x/+Qnvk7BKZZ9qZ+5EWd9LER
Vh1ItZxiwI5kcK3LLngDrfjIChhXt4oBIXIZ/wE1QnmORho6KHtjeFwAmFXYPCaVAkmxbo7MehAL
syn6wOQ7buPX6gfjpH/1WqjTKgCUgeVNEzQ6zdsrXBM2M1KVpLQnglUnMlUw58+b6R3A+mKbO+FZ
D0zlmWcTpnx9a1zbJnH0wo/ropCkJcj7UX/RTpPT3SUGOgcAzyEghuIjLC3tL3QQuMyM89e78tow
2d8Lw/EYtnVjwDBhh4Akt10co1+ymR00Dx2nZowwXbNVZG9Yfd4rMJlry8QvLSyraa9FPQfLsie5
QmJVRxV8o4npfyAIcmZnwGU9W7OTucMr9yR9gMfl0dgyb2zWqlM7LomqsOKVDglqyREgi9WbAgh8
SVquzcz0rwokMiqUjWMTvbfM1s2VhO71JFDRdhW3RgBaFTIJI0QjiCgh6O+cEHA35lJ/3WOaYSzO
FmWrgdIvWGvgqro6Kp7FKaxNPRACr1SKcK/kg2z6/KBtuRHnjOux5aemUTYSn0q7uktQZylqApBL
EQz3DYSH+jl0bx/B9fQOSvwQTpR10KJSu5EHtY2sivjEaReCWEfbV8+5rb3mp+Csb9GDZsd3KEZa
smBNj+0xAqUwI3ZcvQwXH0BtyjaZxmkQcFUha3uvqrUjiSnj2Sit+7jLIKkdJ7dzGvQabFSOuBtt
wdb2wX66647FTtlnz8JhOnI/atXD/+41R/Gye9GUeXP04l10qtwpszgv+Uk6N4H6tDgX2ZFv0YkF
Y1vPQS6mgtoubdj4UKLAWgTf663wVH40YOr93ZMXPsSkOw60jKgNs50SaxGokGsqBqUeCNI17XlH
5UtvykcG8nINlojDcFkEKtjSi0FQ0xSLUKPnXnjMD8lD5vjviTV7uGF00KDsfgua8xvSIdtAe5tF
3b+O8Vp8A9koCw8YKUGR1jNmWHrskHWD078j3Zaxqz2k+96p77JtBYlkVHeYcpPrWfuLbZXUPBe2
9VGuxbCA7fHN2IzoLE022l50OtAwgyJIPxD8q3BEQXqKTP4gM8V/1gvliw+gnoOFCLGLLsQH4EkA
mg08toXe9e2fCtiJ8BB2xT2/MbYsAvTVEHFhlbpngYXMu8iHVSQWrKQ/5VViyt3IeJQwTjhNKjqq
ehL2Bqyk298hmgI2QDYV2Nerizj0v/ewSjkrhE+xFpHYsxclWwpDR0Avihp9dNxkCpFq33bO63n/
hTnKb3FRYuQB2a6tK6CLs/GCHRSFTrqpWOm52xSb2/ZYR1SlHNBUxrKRq7AHsl9BNIOH8gPhiaXb
yDtvIFG/Ve7C77pZ38k/uj23qQDYZj/oWRuG8kVa2lXNpJGPAIDWTh5CK9mlp/G1dIxz2ZjwH4jy
WR3060m4xVRT3qmUhLk3YlgVvfBec+eN/DHuKtnU7/3BijzuF/rLLELNQRJvvmVAbVp9CDu72she
emQ6qtVHzuJzKEfVRdPE8yU+B416nvgrOmeWCj0rQrPNvZde9Xp75dfzcBd7dCdZ1IdSrKW4ANq3
+Q0pnIO2qZ6zypS36V/li7HLSigkRK7xwTFwMozVpllLC27oY4nHrSD3qQlNsqI4+VPD8A4sI7QP
ykWoSfUwIkYZkntx1pmdLBxmhBr/T0tUOGUMclDKn+vm3yn1a1re9awSzdf3w5UPorvGQg7NpDOH
wYTj9FjV4T7TIFls9Har8p7eym7nl/eM7cGID+h+sYqvhbwieIvGqaHDkJxbnI/a0cGBiDvjKXAL
xoZca6VfelqNckVAYmdcR4p+ysmvTXSw29IP3JIQ2Jb23EP6Kj7lr4M72aljyHb9TduWx9grf1UM
l7j+Hl8cDMob1W3ad3qFg5H8lSI+7kYLPNm6PYCi1ORBFcSbIm+yXmqs6aacUROVkKsJYbSa0TGi
6ruunlkDIxP4JUW0GBjlYQxBMnyedIkMu84BawgeYOq7f+gRhfBgliWtA8MGiOnbO4kxMhrgGeZp
EokJWVblYUq/R9nb7d8nM3NjVHRGIZ9qpeEq/D4OyBbAJHMoSxNQEXNuAFNDIbNlHA2Ga6FhnPE4
KbMA6JMLlQtOzExoXinxj9uDYkVuNAFprMTGUEkw0tr+mfsZShBMyo6/iRwUK74r78ZvHBOFx1or
8vdFwNonaVVGZC4LrjSntoeoNIt3mxWQ09mnoldLiSOX/QDCwPSQ3aEK0njRLjmWDuGTAatlvAH7
3YTMSGmx+qfXE8CXQ0DzjRpVJmocKQD3ruQOyIRs+W2xLdx4NFkUcut5xIUtypPwg9qhgRJD7V3t
J+nKKkEOj5D/M2v5B71IS/dJU5BKPLJbsYGB+Up6DATuJAyBx9iVqyBNtCPIqioKhvKZWljuj0LK
/IHcqkUAaKHfT4U9S3li16r8Xc74xOxiVDq4QQOyTBoEr+KZtYh1FPXiG6ibXQ612C8lZC97F0/m
Q4r3DB7wD9Cq9+S9geiM37NStOvH4jJs6ooHOy2gzTpMqtVD05yEkmP4yH847hcL1MGTJihSig0g
etFLhg77B4K1Cd0JwEP9cZ5ALhAgCmWnxsgG/Oo7L2aJq1usJ9gEyqIgD/QyfCjKX6Jyb3JJa6sT
U6/vqyXk4JBwAjBbNVT0WVxbajt0t4kE3hvjtQZX5jXH7NiDw13xZBeKjhAV4O+4LQutsPKeurZL
3auK2GQywIi/vU25VdzhqN+jHmc3T/MR4mCMhfx6xV6bo67YQI0VUPOSRKfYmLnUWmEvWrkvm3n4
cfssfiIfrtfuyhSdXJiSTJbS5DNMibckwzVCzeNedrjTiKtd2OeH4kG14sfiDKE2dJb4NmF6yiNo
wKMjNN63zwVgNhX4YdOzzxagJ8fw1udRqQcE2xOEnvB58tn3UCE6tma05Uk1GjuZpYW0ErNdTwbl
FDj0KklxDWvhNnwaIb4tgNmKFIWb/pMO/V88Wr/6wmuTlFOIyknRRR8mc1HcqH52GlXuPjQMBB1F
95qKybEedGfQuSMnxxpjnzFz2tR5ytMhE5UUiX005SCpNm5kZLSbLZL7TOXvr/EOBroo2VBHSC/D
PClK7GktHvdgOrSR1ntVtNC+vaG/OtlrM9TR0VtpaPWclCrm+CM2DAeyis+3TbC8AZ3M8RtEojLZ
lCEgtL6Xu8EusXw3ApEd6bb6g0IixiSgrYdXBE1Er+m11xOVokftAfakU30Yt/MGqkKb9DvyuUgp
sJ4Q64dgYY26RCYpzqYpwgwaIXeaI/0tmduTkmahib6j3tQnzo3iaTME3Lnj89Qc1Gkvcf5eDvtd
KLNC2NVts/ga6m4RyrSMtBZjl2u3ioDMVn5xhsE6B6v3iqBqoiobaMCmJZXyrpZjfYCVBm8a4w0a
GVaGpPl7BY1l0a4B4SL9XIATsQwTj/LFvy0Mk78vrk6hFzGfMwy3do+iElEnVuFhSZ9/wJQnXqkT
kI10GSa1kTRFH0JeIsN0algk8pd9D83x2G4htXmoEMAW72Ss7LLp+jpeTFO7Cg2odczzpEdhNMww
fcrm2ixDZoDAmk9qu8iEMbglIxS97C5HEjJ0g0P40GFk4Y4ZFqw6m8V8UrkGPe5BiExWb3Srl9km
uhLJ0d8M6KuVUAxl9zetzqKIJRRl7FT4guvtUmdlLo4NnGgLMLckSmaQPEgJ61ogv/JlU16s0OjW
Sql/Zy8+4V8EBELatdIdC/zFGAwNb637sjXKlrhqmbcGVbKQ77dkJp8GazTUEQNZW1IaWo8MfwRY
ZLSp0KFutlvkLVwVEDOkZj1jm99JDpQlN//7cwonbjGV1IkL564AHygWrKg/kgHp34zVPb5SHro2
QZ0sVUd/XV1gfIT/HM3HiNagtlUCTqZkZgswRI9OYNmtPfWBEMGzsoqrsepihNSJ4/NGMJoE5psw
gh7uYA7p+2MR187tS5e1itRRa+I2REcmJnIMIq/gRkcapPvAyO+EyTgnWns/itGhngr3ttmV9P71
7FIR0igpaGTnYRdd7OC8TnaEmnJyBATHAYA28zb4RpJ6JO8FHP5rcq9vQghbNNsWaUXGt3wF/l9/
CxVC1Z04yB1Z6f6tBOUrVCyRzJlOaWuWoP+ON6TSMG3Bfo4eaOWJs1kVuZVMxPUHUO4H/ZbVqCr4
gPwwHsrHxOst0e3A+krUSfmH28NdD0QuO4uGveqhFFbTDGutDUK6A0SiQZUXHJFoPJG2kfgbq815
JatzNT4a9+q39ZhlMhabcKS095CF3moeHMMjaykZu5mGvRp8II8FAlW8Y8eDAJJT0qie7lj9Tyuk
L9cDotyPwNUzVwWwE0IGeX7Uv/lWbadPQGZvNAPEOkZjCmdkU+8lC+24bvVqgD7/UyLZur2YqwHW
Yi0pJ9XLqJ83PtaSk7/r1bbqz/L8UxHMJnm7bYi1R+mu7pBL+jkpYYn04pAIZ95klnLkkR7In//3
lM71/FJeaR4bKfdrzG8exmd9aF66Oni/PSDGLSlTDmiI8jJuyXhygHLrMrTGdFdNP/9/RijPIgya
FlUtmTRUZ+Knfj51rHrdSo34eq5o5yHqEKYbPj1p+EQawcOTitpB8ox0JsE+W9F2dhAMvHb72DG2
tYuk+O1RMq6qL+DWmhcDnTgUIerR0Rw4benU5X0+lozdznJdNLy1mIaslmRYav4S0J2Q7UDLjfER
AXJCxsYuQ6/kw69mlwa3zpMGHTcSTCmndlt9a4BQ8tEG4mRn4qWhAUPkTvSfao+nPWczCUFWI+HL
+abRYD2X9socYXHB47iHwttrK3Cs9CbDadIIV2kA/lH8fNr/RxEv2RJmdRaulez1G9GvQgU0YQIl
gEbHTPp+cS/1SNS2DfC0HNQMKr5PLb4MsGUiBtSM4SBp0ehxLKukJpmYeq6dsERWswQWP5dqu0uE
owBCZfv2YWD4FTqVCiYy3Zd7bFF5ggxF8KhKaBrX/uci1/WupPzKOCain2YwIgX3an4QuEdBf7k9
DpbDp8WeK9/gINoOG9NZ9upthyRhYqFaPzoFrjSWx2dMG50vHdJEbXsgu12uOtbTzzQ48TIjzmOF
IXQ2IgnaLjeIp5xALSHtCavMbMUgsWBt9ZUqyNX60IrOUznXqUIQtSAlBpEsHrAeaWeq9+jFtid7
9KZXZumM4YVpxFVWThLkbImnMue3HAzIpNlHedAszqr/araVW1rGNvpxe5f8w+0jKYYuS7oOTqrr
l3NpFHNcNNglMW6W0fU/YWzQrzaA2vxFYnkdaRcCI5yPAw8AceiwYr51F3n5AuoszIEwVkmCuU7q
X5l2CFtmMolEc18918UCdcMmqSjrGRljjYB5xGpGDmmv1xz/pLrThon9Wc1di/+1B5GU6zntQTM3
twPs8Tt/R4Sn5h3Q0P9i6tYzrgtLVBlArAw/L0gQRHq15m2BHfNztLKn33yMrFat9TzZwhyVMuBU
fcgSwDeQFufPwJzacuL0pwqyU/x2RE+s9L065Z70zOavXz8coFgHBQWSkTTne6HNJZA4A5KvshBa
pR/YouS/+o3hCmHCCIdW71NJMniVsPLi8r5ePjXx+2biRtwAn24z8aKtiEcIK6G8OiQQzwmyCIpL
iZbMipS2SAtCmF83xWQWIzqmoTD4JJbDVtVY/Zmr7nlhjHzMIp+qdoo0dy2psbaHgn8zpHPACmTX
g7uFDcqV9L6Uxkr0CaoAk2b0mT/NrABS9J3N2+UOGACW71gv1CxsUs6jGfk+rxqMi0gDSQiXfxLm
dAieMbMM6/fpwhTlRQYdoic6wYyQ3hoZIOcUBFwWPCVQFdADZsD4VuOei7XPu3CxYKLcqG1N+F6l
QTWn7LUsdpPysyuOA8dCxa464IUpar8b2cBBdxgbUR8TJ1M4q53/6OZemKAcRz+LvtF0GE26bbfl
Sd8qXnnHbwKI0d2+z9Zv7oUlchcs5i1pOw46F1gl0pJTnaP9vCHaGsKuBaDYkpzy2AUmSwOOtVhk
hhdGhyQOgrDG8HQomRtaaDXCS5A/c/qjMGwYA2TZosLwPJ6T30oeg1W8tMjYgtuCqOFAkHQwSwc0
D6NTfz5mWPcow4d8oiwWo0SWsZmVDlPbVC8+DzG4STA5/+ft8ZED++WuXqwfGf7CSNbUCfhO0cqZ
69F06nvQn6RjPEPySwL+JDckr9LQSYeGxZER+K8f8EsllmZVqhspS0seAdhgaciIh5bwGnmEIgC3
qccCJK8euoUx6tBVeHFHfgdjPoAFRt47lSQx7rEVDDKi2IUN6tT50F1o+Q7XtfAYvQipO70oaM4C
RMFqX7jSGjpzRB9O5nL3TMTA6jIuTFPHcNQiVZvIXAopyHUg6jEDAE0oq3/D3yHMmGyzJ9wKSJCy
9ul6VLQwTh1HcDnJv2EiAIa9gR9k05qNLe0EgDE+tfBYPoe1ltSRbNVSMYIQUZh6/A8zua1Z8XcT
BKc2+BZYT6318anAk8qCApk/OpXHlaEAL4fJxUvBDTaCCR/n+Y+ki4FUvg3GE3z9Yl/Yo4KHsA/5
SiUQhdYeJStCA0Hk6Nt8P7xF991W3rOZ/VZndGGR8gLNMA6dKmKEWlaYsrqVdMb1unbYQW+Okrao
6iKv0iS4hdgPkj/FgdcmnXaYgpj7yCW+P2Z62h2gVqfvcn3wHZ6bmnsxkkVP0NP6QYUgoR01Mu/9
z14PXwMSObQGGppEr2gpJk3ciRzn1lHSvJZxktpGnne2IEf9Ri9a/lkmutaRz7PywitOHSQvgoE+
ZVHh0TZ87W8DUeOTYM4DT6/05owYUbAn0Zfudb1nXl3k0FO+HbbAIyjLoJQDVu3alpTm6jQXWeCB
T587hgFXvOmVYGyFEUCppg3EhzwqwdkSjSIkgQHS7XCnQX+o17oB13ah7hrOn1m9DGshAwTcEIPD
ZYiK8AV2CY7OLEE5wEP+wlOSQLSARmxdfW5KW82D2gzb4K4Yo20eCoXJc6AzUWdONTtV8GpJOsWS
1IDsIM3s25ti5RDovIRqtgJubwLuu56uWOXHUeGmwBsM+aNoYzeYE8YxYJmgbghAU0R5SufAi1vx
kStVT+F45w9GgQcb2daaJtEM0GoUTIXc8YEXaVH9oRaB/DiWcuf+gRUF2suSJEKKiz5AWsNLLXgM
Ai9o9OrAtWh1MPmJ0xg9lytPQx2nExSqvIbWXhpxVAZ1qDShhvnquMiWBH7fduVDqQduIvcf8RSf
pGF+RXWOccWsvBWv7JJ1XERFSQ3o44DMvBdEsbLRIAbhQtFgsnIhTG1dmTLGoq14BdjTDVXiZUXS
6Oc2xGhkMKCogddFzVbQMi/REq+Y/uRdcGWHulkSHaC3nlcCD9TQTrtNH0EFgeR1fGY+FFdHpCiw
BpwYD4zI9QzmU6knau1jGyJC/znb8zZywsf8B5eY0dPsqJvspGcmqzK8dr6khVXqecrrmlKVkCry
kHqzmmhXzKxggDUu6lUaNXk2FwEsTBoIFnqIjYoH32CGkiuuW78MBAftevqkmJ+FsIIZP7W7F5Kb
THUzU1ByFqxwPwOZZWevt4/06ln7e+4UOg3TZmmcBD5MyoDYhXjXhBFo043ZzI0Sl0NnzoXiJPPD
bau3V0yhReMF4DHVSINVzX8GGL0ZA1ZUvpIdvJpKMtWLsyz0/cC3HSyEUcc7Ha6bxE/NUWvPSsM7
QqgdsqD8BiYYeyhlhlLX+ugMuC9DVXWdPtdjPsXSBBVBr+z8F78eN8XIeguvZekxvosN6kyPUd8W
JToYPJ3vFEuthJcw8NEkqEZ2JcQbOQXapmiOYzUei0FjLN9aXHdlnTrnvizEE6eEoVfb9aH9xIKI
9/8loP4DFNOVMep4z2M+JKEAYyr3GGXvIypTt3cj+VoqYroyQJ3uAqnxaEii0Ms0NO+0H5X+2g2y
00GYop9Y1VnG5qBbVicpqPpExWiGbLDq6aWMZvv2cFavMRW7TzVkXhNpdkNghqSaI1tj7lNUXoHJ
Ed4S41FJWHJJK89PHaH934bIUBdnrMuzKJQqzFtVqKGDgBQKEyIaDAM1nC3o+eabbp7Fc841/PZP
hqgiqWvgYQZBzGvLitSAIHzAJI69P6H5ShX3iRhOVhiAz6wP53pz297qooF+/r/2xGt7chnVXVBj
Smu9OwijcV9DNeS2idUrZmGCdlhBkypyHodeq/yqx7/kdsfNPGOjs2xQC5a2vtz0Cobht6Bmnd8m
sXFR+2VYWXvJYl9cZot8xmJfpLo/1KkOMynk0qzhhTRpGg/zHd+BB0RwxI2cmaznM2uFKH+o56LS
4y4LvVj9yOOdMJ1vL8/q72toQJOJpItEq2RJ6FpGLyOH2FCdXqG/8S2vWFjKVRMQbFQQr+Af+rHc
ZNkQjXkaelqjH8XQt8q0t2+PYi1ZpUsXG3TCmwNPLuQcYKMl2SJodyaTVz+2uplwG/E+2ZLGaAFa
Q/KmQ8796bb1VX+xME6dWkmr8tqvYVwt0XodB2YN/jpZPSRNYEnChpvebttjTOjnLbbYh1GQJgkv
Yk+oXeByxfyCfBVLt4llgzq2jVKks2gkoQcOVvA7p/GmaHWBcaJYRsjfFwPpIzxSIxkTV/r5/5F2
ZctxI0nyV8b6HbNI3FjbmQccheJ9ixRfYBRFAon7TgBfvw5u7wiVha1c9Zi1tUlWIqPyioyM8HCH
kpF2FoXJ4783V9yZzdvcgD74svns3JOY4o6VIMElWn3uhBJKq2ZUYUFTzkn3ktivYMMPRmm+bDPN
l+3d6QGJzHEhitzWEYsJzLEZsV81e4xMqcNoOON+MsEVllcumKm+n7a6HZet9vjytVZLlXfV2Nk5
zFLDcpIZ9ILhsxRd5wrkVEDJkbOfhpY6tS5Uw9z07SvDXBCT5zqEhWUY7nb954I8rBS/IYsSHPBX
hd8qC8W9uIVsc2vaKp6wJmT9dD4lMCGjlkB3GGazS42+y5lI7GlzHVcGuG1jsMYoprKIA1vqHmgs
xc5ASKDZlV9q0Ecc03MIgQoSENvx7coot3lGOUppDyGLIO3HNABXbfczKkjoSXol3yIJLQc5q/V9
0tLEtQu5gQxFGu0qg+noWYr159Obalk6Pj5Fbse0DIKXmsLLmUl5aQxlV8XgEh/U68gofpJ0NEd/
jmf9rbGJtFPn8UdlV+1bE1nR/WnrWyusWQqeMjJyl+hPOtzRiQwacGbUeGlI0B/C7RJ5ZdiJVPY2
Dw5yIZZqIhdnWBq3f4cGtfuedHGgq3FzN2fG+FTlRXlezVN6I4N3dD8kY7jXozr0kYoB1Q9EDE6P
dPN21BedP9NCk69h8d9hMnrFgtpHgGaN/Jtee/R6ofCId/p1MSFYdzU8xMFgf2eZQrmArfO7ss3X
xXKr6+thgG2pGWavz1RQFikFC8Y6kYLT49w0RQBEQj4aieIv3PbKR7XxkEdMh6voaWS7Ul71joky
ltPMuoAZf9uSqaJXGuKQJp/JM6xBp3MO7xBDmY3A9fexa+ki2MVmwKkjY7hIUCrHMpSV1UBoI8lx
CQNzbUGNd3QmiIy68m5+g6ohOP/BEEZE07iF6rLWZrlrecxsLaIxzGoBvdcfzJv4ZwtmxsKGroj0
gVwK+l7OAXi9haBX8wa4BFRN9NvTaykc+7IEq8XsCjO242XsjepqgEuEDtikwSeg3KqhbzKvuMd9
7omEP7ecwnronFdW7ZrmRgmrUC7zk4X4UiQ0sQU6OZhdzgdPYwywnoVdKkOHOPPmZ+0WJOc70AF/
5IIE/fJteQdrEPT021DfOcY95b1WNEPR4xKD2rsXdykcLPEtSLaMUyUSV986E2tj3NSxYo70toYx
rQSLgDHe9g3kbodQEDNuFVzwVIEuK9KwlmbxaYA6i2w9rgfMXzBB+YTuga08XxpY5F35mC8VTDFH
6hLBH03kyiZ3IqauHBvFZMuaYWw3zd4ffNWXL4QkL5uTuDLE7fooU2cWUhhqrAnQBbAPhm+dSHRq
24gJJTeQoRJwPhweLbuwgMRTYMSqqBNVuaM0dwMRPZeXfXwwZ/D6ig5RVCLDGR/lzBM2KgW1cPFZ
Zv1ZmcXLaND3rDOfiircQUf3x2mHcbTXF3OmCdJkmyiI2rjrHM16RobHchxEc8luorQ3Ag357X1T
9MzLoLS2+wv2bM1WwDJI0N/M2bMSTVIzQ0HOIbrqdOtKIt+L/p0Z4f737SBEWIYkq+gz5txFnthd
RLMQ46oQJibOOKfnNFL8Qo8Flo5dLqZwbYqL8Wc761O1kha/vyCk6QQmTstDQHJm3QCCWnnZhygH
ehyRcja5vTjGdi0pPYa31HCWDvEQNAmAXNVnxXnkSY+nJ/No58PaAntAuRZx59G9jV4pMPpaJQ1w
MC706tkgUG+qbUGYfUz/8WUGYa1pqaAY4qHmZVWbdWhib+iRPF+i07/xqsgeHwwIe16hMC3fJkXX
uiOBjJZDGJi/PBWPgfOKFKofJpEGiesU6Bq1G89Io0XvdVaxy7zQqsBqR9Dl1UMz7dq0QEW5DE0j
iLKs+a6CFe4SlCqjIyeD7SDs1D+zPJ8yZ9CI+gkQZ9q4YU1Kl0WkcbNcHkGyROmOZb2o2fnodYMZ
gAYogYPWlpI958dK4NlkqOfRAM2GLyaioyzrLsO6u2xkeh0W4C+USPkXFlcHAkKB4rtsYvIP3dqQ
aYmhhBUNlIxVTl6kPQo94UU3zYIX/9Yu0hH8IReInJnJl/x7C5RKkd7TIJKQ4OnuMihKZJl3eqtu
+TNEl0tvP5gTZD5mj6MkalnCsFXj6QXQadxrffXGNOVaCzXRcm2NCFrnyNHhPjCBkj6cunyuCjMr
sVyFhtjOrLxeegIISzAkkRXl0ErSTrkx4s4JEpUUkJ7VdGjQolmyKCdRyXFr9kyiEVBo4ylwlHPM
SiWjINyigaVrnk1BcmsRljlWqJqOUeJu/f3FAmO+rmECVcgccluvBp9lR/sW86d8sBCbe8Tp7e/l
QuCit4f1yw7noe1wsIG36DCsMvRAkeAuwJLMQHdAmvyVIaGvDFRiYCM/ut/mkErjQGsapHqSOGWR
BDphuFI7zZ3i+dvp+dvcGSCZWqoelgkSBm5nyIVG4wwnCsxm+67vfKlo8A4uz06b2fJKpmoRrBEQ
MSoPIaKQVa+bCdOndnqQNqbHaMocuzeYk9vhlZppn+BOELglDd+dj4MsGfVSZVExPwKXKIaE7GaB
g0yqqXOjlIBY34r0v7BcCxQNyhELGIt3filQXyaVJoijS7N1lpZgQK5RpXJa3b7WklYTmNsclG5p
igKdJLioZUFXr7O0b5WattjwkNF1tVQLHbs1RF5JZGQ5DSsjYabaJSsHCnSCXDhtpu47oxDc1cf5
GdxUuKktDMZAyY1/TgwshmBRheVJkFXdqZoCVXs5LR1Ac86GWCFOPLeXqEb6rJSfUI/2Tm/JrRON
WESxNexHILU4z9tmU4jSwYgx6vJtFw+O2iqumeFdEwtura14HKmRBSQICBKin8PZLKKpsqOMYB8W
N8ykF1P32oTPxJ4uSvb5FwaF4iTBjlSO1baNFtSb2qTToCVlYMzRC1rTrqdWPk+1SOA5NvcIOMAR
ZJjGsTR1MqOCmcYwJak/I7xhSCSSTl98z9H5XVlQDudtQMbKjiNY0IoudSAc/j4OJiBc/S43oK9T
FLeISN5VBYKkp2dxa8FsxPy2THRgTHmn2KEgUuUGDOedkrskDRu3mY2bSMkr3xoIgJ6iN83WZKJx
ScerEJ4fM3o41DYGit2MDGxG46IB3XSqirqjNt8YaxPcDZaHkp12CUzI55DJdaCZGvkf+lV8v3Qd
0IeeuCKmz627ZW2Ru1tyOCfZlDCNfWGdqzlyEopxqymikQnm7otQZuWsrNFWEzS/0QDPtcJL1exH
p5TfT++IbRvYi4oMOfYjcaBMlqgMR0aDsUtuo6K5gAq8wEts+SMbpxYkvAuslw87x3iKukVSLLBT
ibpVYUHxZNC/SzEwtYDmCC7kL3k2/nDZQHaiCEDk42ROVYZxC6Q0rq3ELNzRSC5GYkBwocnu4ix9
qOYZamP1CBLY3vDLQUucMFYLr6u1i67BU7Gr85/N3CLRO2qtq2og2UqSC0huvtHMVB2D4B6kDVTW
paIw7+QiZ57FuvwyZ0Ps9cMMtgKATh0y9CTorKH1WFxHLrHJQ9wqsRt1KbjZ+vEuN+Ifvc6A5o1R
4lOouhua8TZLsutxGG8KzbqRI4B6f3u5kbrDOwO4YhsOmzuOY9IPSU+rNJCn+mZi5Uus6cFpExvL
fWCCO47myKAyUDZpQObE7yj8Z0yciTzndbs7bWnDmx1Y4o7hpIdD0VFYkgqA8vMfbXxF+iSYtLdI
a7zTtjaPvKkrXxAaROPcxFmKZMthDidD7PB2QKNRWCv+ROTz02Y2hmSBQVDG65moqsXXG8owo7E8
JknQDLaEmat/zKN6bdFykQ9K38wGEPDTFjcGdmBxWc6Vk4nillRGnyVBb1WOYkBLHVgufX7596xw
04ctnsV9AiuVVRrOnFxFEr03WHj322ZswK1R2sD/FEQlh4NRVdSsCxgKWEJKf8K/dUKpBP+rFXeC
q/S491iXbUVTCbFtzbCPUp7hGIWk18YkUF6NCtqms1d49JWlXgVKZKibzj60fB7Mt9lwmkAEH95w
28gnqaYKL2fbR9txyhqSRAmBamujvWc1OpzLSADNXE4P50dhAk9QREF44PD5lgmVoryU5wTZSFn2
87IFQ59CEz+FWp7pQPWlP2dF2MbOxHpyh0oc2f/+YqoqHtuIHGQdFavDxURQUk+SZCYBqceg68gD
UfObyNYEZo67l7CQazv8CagnkkYZ7CxAH1A7Ot1Slao9ZReDl81lFxER7Z0lk8vP7dokdxyKoR1G
S4bJhaRMQmOyiSwlGuFwKXnDB70RgbK/wqxTBjmnPLVGrIaWvhhc2uRrtwZTt+Q3/lKktX7obwmk
xqPWtRAHCga7tVXXY+W89JCY00BKIwmiKYucrPvZ5+PvexesIK41JM7w5jlK1EuQfDJsCzulCEG7
JO1iHae/NAT3zTFt99dO+WVnGerKVyI3VFoQ0FnyFg6ExK3Y1YEeCT1S7DVvdKPbuHWA1Uq9aS/9
PH0YvvJlRytoqoYFX6OYOk/ck2Uza0sjxC7tx0Fy2zA279uml67qlJT7Hge4cfMWRGKO0bTRd5rM
mVcneevGadg6VdUmO3mWmlelxCvKtSYjfKrDckaDV6Od1W2c70qGe0eHcF+772qpc3U6jLf5kGrn
rC7b+gxAael8YhNOhzSm9wUjlz0bw9cSeP+drtXNa4Ffs1cky/Ajs0zwNOv6V2CKFG8kduOVdkVS
z+pm040wmtqRw1IUMm85rVV8w6tPgBcOc5rUAKKEtg//FbAwfhsm5Uxi+oMUslsraRJHb+z708uz
+Ah+ddZ2uTf3rCM9qKEAGsjFfKUok0t6yxu013kQAVO3Roj4kSjISqOJic8U0y4pkxLdlkECdvM2
6PaQDtyJ9eI2wgIb7AG425D6hiHOQ0GglM2pHafBmJErpa19hRRnIDsVHKmteQOxhQXwP/JwR/1L
QxkprTHQNEA56syYg1k2fbX6lEWqIZtOaGWHO7lmGhWRpWRpwCbplebVJ3KrInzj1pQhDYgEhY1M
4JFagi3Hk6qWURrY+XcpfErz72n+dHqbiUxwiQNi96HaS1j8ti5dNXy0bM1lCLFPW1kug6PNvBrI
cnut3FxFJNnMly1mZm1QREMQmu2PsIUUTl7vqWrv5CoXXMIik9z6sHnKm0KDSRtg3mlqL8um+NTr
7JtSSpcKrQoHcMHg9DA33Tm6GFGyRogBxBa3x9WQaEVoYo9rgXWeJc7wQJzoXL+edsTXnrtXY6c4
YmIqZevyX5td5mI1vchDd9WcYM8vd7HmzmfGueaaF+SibNxqRy5sP71Mczd/YR64St0Kehu1k1ee
iO/ly1UcrfNq/NzNTKmGdzTFF1n0GovQqVuHjU75hG8G5J5nBnigZ6AMhWwuc1rQCld3hSsKD7bK
tTgv/1oFnqgrobqtDounYamiXdQjyJJL1kRQSk1ezQFlllizwEZj1i50+fy8Z4oT29KjJA+i/bDl
WtffhHPiIPoJmbHsh/E9k5zwagTPwveFmXphKJg8UKgPVbCETJ2bvWYfswCftGy3E8vBc3wRrZsm
TYV53PAvaILuHEPSmQeW9z24bSGraFHBQd+0aAAHABi9DjjP4m5WO3Fk0aTbdpIGOgOjc1YU/mBN
swNaTjAwkzJz26oTicpsujBrYTLSTWLjoXtos2NS19sjbsr0K7tyU0f5LgR73umzveXvESr9ywrn
KOWobMu6LNNA0eLrLKvv1LkS+GKRCc5LxknUo7cmx5U/h1fdRLBJCy0UjEM0W8uXWK2QVSR1bOTL
bOWfufTNoK9V/XZ6qkQmls9XJuperqoohgllfm16aCbPj3Xx241WiJxBbrCAq/Aqt/ky2aggsxYb
LZJC5c1UKu6UZE5IbiPy233XnKEl4FiNRu8lhUwDDOlNcW9bCDBZ3QswcFvHZj2Y5fOVDaBPY9KM
sFG37zHLvT7P3BQBGYEwx6wJjG0tj6mgICaje/sYGSArrJbTrEuDxDQcDM9ttQ9iiZrit+5f1KzQ
r24h84TBHQ4JmPtKses+Rbs6le86S0K9FFrFe0oqyBJPin7BuvEHMqvFw+ndt1UsQ+IZgFc8a5bO
bs4fjCgzah3V4fX0HpCx8KLNytoZk/yMRf1rUsbAnliNZ83hPUtxyE6b34o/QXWGNIcGnNIRokwf
EdoYMXrJgdwGwUKAbnY8HKV9NHycNrTlLdDrTQAW0jYaXXGvzE0Z2WmQN8NFlIaeZTf3p01sbcu1
CW7rqxlRKCstXF9t7aHn1G363GkVKI90tWNT0VNre+p+jYg7BcWsNjaCwTRQ6fQm573PmMKcSLWo
Fw/CrD723+HdiASUAm46AtYGcsTUkVNrhtoZjBG0pyjhrgtT9/TsbUSDhya46dMjWzXbDNOXXE4L
NriHRsTbIsmrfa9fymxXP8Z74yJ5Fcmjb+SfDg1zExlNCiSk+hAO+MoASq67Yb1HQVIHCqbH6KUq
XVHy8HjlFoPARJhgjbCPUglyrttp2Ekw2PYuM1RX1vqXQc4erdwQXC7HfuXQFHd/zU0PQRwZptQu
q5zGjh01AiN8e1HYyehqLLro7VKwksce89Amd6GZTaelg4z5VMd4l6bjTSKlOylRfhewr8MMfDJu
NCQ8jx7iDaoopinBTNHqHgIdN7HJBaUiyZvjU72Y0VCuMXTktPnqGTOnRLEpzQLwNjw1MnlOTOVT
0vvr0IKGRJvJIvqZzSXTEY/DIWsWADSHVwE04iy7NGHQziw8CGYk7dDkdttMxS6S28+S0OdMi0Ul
8c1F03WiAuJnLZIph1bJlCetzLIsSBIwLMVqE9ChemCF/lc2x8oO9/iSs8Gc2izNglCv7mcNK2Y0
vkJ/H4OBVUNN9cvdo9ymHg6HZuCD09siC6Ct6PQZ9afhQhuZY1mNYEBfv+rINeLqRi4IonpHuDQ9
o2lKBxwxakd27iRK2cruqM/zQ0Sn3lsi00tJa7q7eYDvlDWWOAQN7p6GMF9HslAdznoLz0s7aqR9
rw3jzy5NwrN4QjKTFgOoUMbCdpKGTpdaEcluP+ndXq9n3dHrqfONMiO3QJxAliDXBi8HrT+4FcYC
KCgq6bZfIZmwNzOjLQFLVYo7gdc+uldR5gGYEaTpaDdGUoxzMIkyt6bWqn2g1l7v6/YXXbDk6raH
Gh2kfPdtG6Q7ER/zkQf9sopDIoOdCWBAzsXgqZbLtFR6gMvuZPIqm5eRCRw1FT3QjrENMAT0JOB5
QFCg44KLjgp0AsmFafV/5gqQzX3okQzAK1Q/ty6S2onvRLWCrbGtTXJPJ1YrtCXU7vFAMz9LNEMa
RRdAJ+a7nYqwh8dXHzc87phoeaaxKsTwGqhqdY+FV0LESPuSa2zcaS+6+BTR2LjdUmm2EZc67HXI
eAD5nvwEQlo7Q/vTO/N08N1CqjVCogUZIBe9UbuFSA7UE5fmI30Q7aEjP8uNndtDrT5OM9DefRDH
5oUy/FDVzkmKCyns/aKAGIFIcHt7L9mIsWV0UMg4MIc+KZIrnGQdC9v65ds4uOxp/mFfL1SEkwfU
sV6C+lC0mY6jqmWUK6PcbkKXpC5FMoxqhjfuujPtg/q5a7vZp+GUuXs+edpelNgSGuW21aiHeY2y
6TJSsjOhXutQPwGV03g+u1Cv8i0gdm4KV4Su2vJFQG8DLkPALnYUpGZtCeI0FV5Ba0rdoR3AJIM2
CcKOrS28NrJ8vnp8ShRUIg2BkdKiN3FZ+IluPZSk3Olz+HTauR7dyVi7tSnuTu7tjsWgp4MpM92B
QudOjcMfuWIHp82Ipo27khcIB1iMYQZ0xhesQRW9ikSQzE0bANdD4guZrqNyxhynPQIPXBMLV3J0
YWhOy3xqQczEAk1l5A5zIEE+7efpkW2uFQ6cRYAUAKyVm0Cj1BoMzeyDmcVeMrSOWvyso2t5Fr3F
jpOoWCpTWZqOAfhEeoWzVNVgNJZH7HgQobvhJ9mni7bC5XRZ7qorERX0ludaG+MWjJSJVU4dPFek
QlM7wRxat1PxZpeh31mWi/qIIMY5Ll9zw+NiUjaEtCtR/cCBZn59LV9VsTNe5v78jGT5mXTefLSP
+kd8JwL6iQzzyekhAvbLLrCCzJXd4md6roPSO3U1NDCBXX65IYIuEAs1H2Wil/GCGG4hwiQG8DmH
h3yK8sqUlspLkyVuMb1YyWcDlZihrtCz+5RPtROWAuTR1glZm+QdtYqmqaFKhiA2P6TpLKai8tim
V15b4LyyHBaZJQ+wsDBha/EZnb5nN3rnhF7nmIHiKXs79dHFBF0C4TW07P+DIJmb0GX0K69ZUc2g
nRoPX1XTpCceY60fgRfMUZ4iH/EiZKkX4nbXtGqnbM5RyxZeD9ubCW85YO/wlsML6/BLQKwRnU12
OgQlxKF2imsPTjKA1nkonFF2cncpM+T9eU99uuufhUzky/wezcEv8zydFqh62Ize7wE42XRfgVW9
GR0QT1G394xdFQyQejKoMNmwdYkAQGSqS5UBCUxu1WM6MhOg4yGwEua2SeXNUgKYiRBSs+xPbnSA
QS1UtXiPoy2CsxNarSUrxrLCA9jc48RtlGsocXmmVt9rJboOu/ImtUgAIIUH7RFnUqzH3/b2B9+A
22OQGKsHlWJ+0/raSK5Zd2U2Tl2KElUbl8qBGS5uZDLYNcoGZtpm1wz0vEnzIGnwUqcCANhxahaE
ZSZgSEgJa8g8815IQpOd3BPs125Wqp1dpGdZWtsuqFndEaQiBpWfsqIJ0Lh2Tqrw9fRsboWrsI6U
n6kux4U/LXYLity6xziN1Omh4Miualc3nX7H8L50UJn1opu/EMGtbfJHZCpRwEfbyxAQ2ubeODev
ZIKau2BkGwcRjaJLAx6UQ1B941awKoeslJaRxaqbxJ51Xt8tNUY99wf9Sw1p2osc4OamsU10jiKF
elx1G6aWGVGfDYEpQ853hp5f3/tDbJ5NqeAUbFxd2DPgAl8CYHRNck4uJGmljh3Oeypdquxaam+1
RHEiEjlRfNbgj+EsuqW3Brcy+bWPV86dmJ1aAsKKo9/s0XS1y+fbSi19XXs4vXAbrmw9tC8ahpUd
LW/GQq1hh4JavWish0qWQB+Z7E+bWfwE78nWw+Fu4jCpC3PMYGYCIQerbszo47SBY+gqDra1gMDR
Rr9RU4p1piexjm1OvxnB5CtIchu3CIi7zhmcKYNeDygxXdDPRoWDNK2I+WlzHlfmuQHWiawVKoN5
iJRODpvwTprbLmgZFYT9mxtjZYi7E7KqNkKyLJik35f3oB1zZJs6qbwTzOfmiqFz96snz9B4RxlT
AwAWeP+AnS/y0jpm7Sb0BnfwK3vh+N+JyaQ2jxnod8jSMKyBduEwlshZpFRLri2orcrNKkQr8Q9i
7ibzPkRn3tD2fluLuNU21+2XTd47VlLezY2G6RyS5q6y4wt91B5rvRX1iW6lhcA+/6/BmVz423do
6RwGGOp2g0dtoGLCW+VhdtEFizb+h8gT+f3Nq25tkduSKTV7jAxeq7Hos5XqXqOTs4w9RCEEX8vI
C4twV3VslyrKT8Hm2XhNYbDgMl4SmUD9c0+3LIywT1uYlgrMLGVvM1QynIplH5lBfTnq/Zno77Ha
XkI5+bpSTNuxpRQADan1jZzuU9q+IIsWTEnxQlrTF3y9jcj54Otxj73CNkpzMrAW1Og/onZ+zDua
OJNW7YxGAcdU+UiJcd3KJniQu+7DiKuFLxMyENl4p02h32i6r6SF12aG6Ktt7Uc0wukKsIMoZfFo
f6OnMrDFmLUKLPiZ0z0a6C5yxr3pmgGSeYiJQKgCBJcQsrR13teGF7+zughCE0QHylhif3rlG4BT
hmuCX8Eb7wZfVpzSSy1n6D3Rs3vzWKzN8jsFWPnJSjHe/FsYhL2XI4qtkOS2J2cMFqGNJYEvCFZE
c8wt/9BkmiVFsKka0m6Ww705t35oi3rERDPKubM4CaeSLTNaJLkTY0olkfykwILKEYZnpJbb0cIx
k6vMXeR5FSa4bTYj1tX6qJzbKssZeqQZ5ipGBVmlTh058lOyo1eZo+uOPDiAnNpMSIe2MTKguyGX
KOvaQh/Gb4sxzDOiwiyVnkmBfvBcVIM8JkhC4XFtgtsFKSrGukSxPHi56rFTnKEuDlHz2JvrB7AL
DsigyUC+u6HsnnY/Gzf4gWFuXzBZx/2GKhRej6FThU85A/ea0p4jc+KdtvTVTcmFXcjbgsXF0Ano
yPl+Fwa+Bb3WYKoBsv8qugYVJtjIIa/hdKbT+WnoDK6JKx1qAOe0W54fnoj1deOwHXwFzq9kRM4t
9Wu0dnRetzYKkz0K5lQAKdpyJLCjqygC2Oh9+fp85b+srpuZucQrEmQL3SX8Q78LgjDXeMfo/MgT
CrYv9+fx5P6yuOzhlcVhjvUummBxQgckJKWrziEzZlXblbvUy9xedKNvxEcHQ1ymemWwUpuxm6R2
CObxuR93pD+vzXgfyd8qOciGH5B4EAWBGxflgUVu8QqdoeeggsUEBGINNFtkB89V0MZ0nwCO7Kvr
5ckaItnj2pBFej69e7d3zq/55XxAV3axzSYYz9TPUeqdLr2qjVlwGLcc3MEQOTfQoaEC9FtYxdbX
Gsfc1UH6ZLvqhLxVg9qZvA/dNvr9Cwg2ESAtZArH3fiKkVlFqcHmgJuhqZ5D+0wCy8vp6dt2cCsr
y/5dbZdkimk5gdkuQCcp89tr9lQMuxRJD388H/3heky9tPb7ZxHmd3ub/hod90KxQWXeWz3s6jmU
buW2BpN1ewX+9H0syWczNa+seUQXrSki8v8/fMAvy/yJnBopJSHm1XyIb1WveoiUnXGpvUc/rQvw
FD7JIgcrtMgdSTRRJskYV3gl6UjoSC/6vnZVSGd/Iuv52JxD0u7+9KpuH4pfQ+ROZBP1xLI7TG46
PyUqdcP0+8J09e8Z4U6eMReFlCYwkkPBzpjw6Ct6N2F3p61s7hMDVEqAACwMOpyVYQSlCJot8dzr
9BQpFJI75RwG7RRC+Ty6ZUxF0Jnu41wkvLPM0ZHjXhnmjryaVgONpA4xdoi86YSElZ0HEqufQXnw
28ijJcpY2eIuezOneWsoixPLI7dTjec50771OXgJknmvg7aQmdJf2SK/TPIUC+jlL1pLwfC6Sgaf
E3FqU3WIKA+x7ThXZrjIkJTA9yHFAfdiqi8pa+51tOG5KQoNU63eT116icz2bmboc7XRcYGULp7w
8wOydo3TaaqI8HJzURdy/oW3ZSFv4bxd26GrqxjgUzvdMSUNfvVlqGOnikVc2yJL3BEcDMBEw2JE
/KZGZynoVpPBQ0XZMRNBTLMZBK+GxB0Q8JfliRkxXE011CTb+yR8OX0Ct5wJyJCQkEZ99ZhWYs6N
FnLCE8JD/TME66T9QtSHLxP/8T7+Z/RR3v7PsWr/+V/4+3tZTQ2N4o776z+v6HuD3oTP7r+WH/vX
Pzv8oX/eVB/FQ9d8fHRXbxX/Lw9+EL//T/veW/d28BcflfVuuus/mun+o+2z7ssIvunyL/+/H/7t
4+u3PE7Vxz/+eC/7olt+W0TL4o8/Pzr7+Y8/ls6S/1j/+j8/u37L8WNemdOCvr8Vf7v/qPofGX3n
f/bjre3+8QfkvP+uArcCtSdwrIEnk8BDsI+vj0zl78gXaYaBJLdtoZcFHxVl08X/+IPYf0eMi/I+
QPQAo3xt97bsvz4y/65Bk2URHwKzICCPyh//+y0PluvX8v2t6PPbkoJLEb+Y3+0oVgA8D4wmBAWx
RXhYWGgn0iQDgOc3cScH0Fw3XNbmYNphoUxkZ1C66g0t9fR73hNj8JspHK9tMyl2mQmTjsb0IVBy
KU93DYGinwNayVl1DaWIzlbz++c3X3/TxWuvvfryRZEz0XVUITTzqBLZEfAe9VZa+XZ82YY6qsnv
HUU5u7C+4wevmrz/cdrgcvxOGORTh5JJY8OuYTCLL7TyMx+R6Roda7rQOwE+5ijM+BobHjc68IBo
7eOvyrovqQFsbuXrPR6qy2Oj+dE5Pdr5k2vVVYRoo+VWOhoaQkdsL/x3hAUcItSK5Lqq/BHSpwAb
BmwX79OdCNTE+5+vYYGGHLhSpArxh0OfbRhZpQ8ZrXzTaPb2lN+bahKAd0ngR49Hg7IA2ldxkmT0
sPKp7FSdS8rMufZ1MnsmhB+ksXdTKExC59kroBtUQZ6hTwzR0+L46BzaVQ6HN0mqKUWVDLuRr+6q
HYLguym5GJx3Myh8m7kAOo7/j27M42ldHDoYhcFQhPcwX64qDLShUVWt/WSQugscmRmtd13z3Khq
8XH6DByVXQAB+up9WnqHVHQ7c0tYt5RRhSqN36KcKTksdSSnudRckNDtSZBcz357m+2Tc9Q1A4Hp
JcA43KQgg9PMpTkZakN49h9Orz3mSokFx7st+FOB+NwOEvR2SniSnrbF38QYJZjFNBCSgywTXYVc
rFNH1mxkDISLpVx4RjW9ZjEVMEodu69DE9xmKdOwpFk3dP5QmymUm+Vn04YOwRAP34o4/EbCSvXR
2P7z9MA2PMuihguM8VeWDbiuw0lU5rQbQ5qhcLrDk+myuhkvYq9+h4CX2xYobwoze0cdustcqv/D
d72wsHx9vnqWtmYiWZmCUu0XZEaDrrKF1pDUL4PUbXfGWb+kf5fHd+LQm6S81BJX9L75Cga5rQMA
MlAAQDaCeIBv0EokNYmluUR/jxveWVelr51DUWLy7V0RO9ZZ+932zVcTYLP0toHcs+w1buz3++JK
VObdOKoHX4RbdbQ+lYBd44vYae9F7MZKZJ9WtWD7iqyoh4sc13kxK8tw6ya71cYG8P0q9pQMGu+C
7XTs8nAgQa4ASkOw8h41WlQFDhBE4XrfJMg5qJ4yBeUHyFHP0scQC1oWDntId+zCFJyeTbvgRgMG
GCTgR5qLzTQ15cQ6YCrkYLZ3dffdgL5FK8iGb80j4IhLdIVQ6Ig8vYHknlQXDA99yfBsZuxYjx6q
svP/wixCJxppbzSsIPLjPJuljjr69ybsis4NX6N72a/P66cQ3CcOGphniKyzswZdoPvfTdbibJor
wzzqYGZyHErR+N/sfdeS7LqV5b/M80ABEnR4pclkuvJVx7ww6jiC3tuv74W63VImM6fY9z6PIiSF
4lydnQBhNvZepvO6Nrf7Hpj8yC90fQWWd4XslGGQtCLvRX8S/reL9dihMZJWk+ix/UaXHdmPYMeh
E8SgDJCO9lqWcePwRjRuGtTCEX6lHRrSHCacY4I+Vjl7ZtMCvzT8k3V/HmOxjzVNL8sR6AOMqHjT
9tCFP4Jk73IH9ktvgEzpwB4M/lpB+MadgeoheCJgheMtsCzvd1XTaS0veo83lV2GD5Wl29WQgU6r
bcZBswldyaQ+qCfLgxOKcTqObamkcnVdjLNZELky4+O84fapcWYAp3YxioomvJCc0ps2aQQxgekg
bMNv7zK33M6QI3xf2SJLg1e5hM5/iJyas1uET3h+kAw/RIrwpy46UjA1Vl3qm7uVSNfZIyLJZYOX
FNRWrMXdLxKzDptSA4PhGKH72tvlQ+bFbvBQH4xjiBvao64FUrGt/iAPna+7n8e/deach1+srKLu
x4Q1euclGUTXlN6tA+ksttaUupUIXAxzsSfDBIuHZ4a8Ekc3DO3RsoVLnGQ3uHPkUF+smxrc2pjn
Q5N/fvYNQ5hIGzFQTp44tu7kKdgyaP9yL7XZXvjwO16HmFxVrT7WzdnXlNN9FhPKikSUgZxOQI9d
bqNR5CShI4DXNWwTTefv69nj2ieUl9dZTC0E3hC5ZecZwbSdIUZBgJLNx8fPF8qt2bSAKYRFFwCx
0M+7jMLzue0AWQBhLBk8KEQ1qyW2m5N3HmKx6boBWrp1ZAGH4+W70UW/+Xevb5UnMA923T0vNjCR
XqMU3VyY50EXl6FKxGiSFqsEPSh5Ez5G37mnb8c32Z9NgaP0P5/HtYBLvS2D9U3fmnIikcIox17Y
wW7GGKsdfalxikPE5POIV05SclGeDXF5xLAEevUdwbzGu/hX+Svxpzt5oBnH6qt1z5zxbh/7qk39
fNt8iZ3WXZvjW/fIefzFGRNFOp1IIEc8KnaKpF+Q02wZ91Z5MmfAi/s1uOitHXEecHHY0LAZRWvg
myrtfjB7RwvfKy35ByfneZDF8YJaJbrs8HTzsnlnjbrT9rUT1V8+/3Y3c5nzKIsDpe0mNlcG5i74
nten/kXxuadAefjYYLEUz2ur8+YuBzoOYHDUBq9FLTRQY1sNS6U28Jmgpzqmf1c99WM1noVYzFvQ
qawWFUeWazxVwVMZncSqbdnNBXAWYzFraa90hDWgBfYb8pNEdv2iOakrWQsmoPv8T8+deru2zG89
PSEI8p/JWxzEVqrHpJJkRHXbQ9ABtlgwybzXI/jpxG70u0bFgqAyUz03L8Ov+mldge5WLnH+AxZn
tNDHgk0lvp4ZzJ5Wse3Q85Ml0SdWvymsX73gQC+vdSnX1szi2E7hZFYYM6JGnNqQirYNbSVJWouw
OKNpPlWZ6DCxIn6nvHI0tXU/32crEZZNLYhYmARqn9hmNHBDvXU4efs8ws0liVcdl5VulM4WeV6h
K/rMLIIziSSoDN4n5q/SWJHDWouxOGhpl1ZWYiJGQE/Ar8NoJbGTNV3A29e0lNCVhiTSwekyEyjU
UFdaFva4psEIdvKNQBnHkxRkiWgQHn8oVu5M+TcunwUQQf93xMUKE3qtl8aIB50loP0NUmCk3if9
LicW6u8ra20t1mKtjVahjrBjAg5ZPXbTqdDCu4KgVkQZsCmrsMhbhYWzkS3JckEYZ6QKMLIu2acP
MGjCq868aye3GJzpvgNfrnXQEqkUZ1yDDN9eLP+e1GWRyogUyDHr+Ixpdi+qL2G3I7C//XzR30p2
8AZHJ1YWTa4J1BAyiMCJ0XsvOAXbYRvuNbf2ZieASLDEMK29xT/4BIuVchFvsQPmqGFzIBBv2iso
iRfbecv2yG3sdcLhh6rHZ7EWWQYXzcSiFrEGJ0p8qRFcQveP+CCieyPUbeXLLXazbY6fkTjsES8d
r4rs+E5B9TP2grt/spouRi9PubOXQKL3ymwq+EWQotUe1Rolx1zeeh7geOxUC9Q9A7t5Jg/i9fPv
fGMZ4+0KMi2A/CAPLJV2YXcmjLCOWi9u4jsNVI9Mq1yc2O8lz53PQ91aUhexFoMsMOXwlBUtpt3a
Zk88weWKe91Tn8Fyir7GOPLWBGRvbJWLkPLPz+ZVL6IEjXKEDKCtqPBHUy9tNvb/YLNchFnkD4Ua
JJXaIky/yXclEEZ4sJ7UHd7Iu/l1OqwRnG70XuHXgooD/oVGB+Q8L4fVkQk2VuEwypl8DLZMgPOf
Of2ee4bdHOs3uUujDSSuV76g/HsvNg5DQ0CaqUDjmqK/s7hAzLaq1CytB/SoerD+tSEvfzRzNByU
zKxgqhLqd+MUDzncjGJxX2oqHLD1KGC22gjgEjkRK7/oavniB6EBjtKkZM1dOQVOw2hNsKsbvHng
sLb44NbYY7sx+reVocszYTn080iLKR+tuVMJBDm9tKEHVjJfpOOGtDOwKyP+d/mtUaBBzerfUds/
GcXwPoyGS2m++fx3XF1y2KTAZSDDh6MF1JgWl1zfWhA3L3qU0GdJmBLGFlnJKdTmgwFvxIKtYVqu
cwYUYzG7Cry3OWjaS/hMBiMiAs9dudSkgGviNaf+C9aaw7fFpj5F99VKKfEKnoiO00XExWbC4UOF
On9EpM7sNnb12gAGBorRiENweq63eIiuPQGAe77+wBCrwwhVCAvJNsViT7E6V6Y2hYsmtKKB2OUd
RZigpj+mjszZBgJYo52WlupCWkEN7KhRze95EWrPhA3jvQVFjM2cozdnD/potU5P9bJ9LKlITl1T
pQcj1IiKx8XYjHvFIEa4sUwYp7NYN3IHmIHum9rUk+FOcPvu3G4wzW8iyzO/NYn5Fbil6TUXA0e1
uI6x1qO0QWcsIO3byHi554nSe3EghvumiiIfFWG+Q5ewmWyejAkgiCVTfQifR7sGln8Or8bqJcgY
eCMBs57SITSo20wd+wZIxwC5gXiKBhvCj13i4KyxfuXTVG2DJAY+M08z4F5THkE8ECVmiJzBx0MD
uTqbDnM2DUduil7b9/rAxWbIUppB3VaIwE4SpRZ2oeXWqVVj4y7Ng24P78Fo9FQaRu9akan70Ugs
9TQGVv2Ho8DtTa1a7gdWRXCLMpXUmYhQ8S00LfHyiNdw11GakJxIrSp3YgAS2h4ys81AEA47tw9n
/k7axvSLMB8TOxuTUAVKpVN+oEIucNlrEIbadeiznTLBdZvh9z8nQZ/BoIqN2Sbs1XiTY2gHTKIJ
wuDYhw2yyTnLbQviUoGTITtIDYe3JH+CGYz6k8R54I5dWENPamKhzUvth9Hy3ilSzaFm+9IaxIvy
8iEm+ph6oHgPx4l15Y/EzFrqGUQIKBRXofqU8xyu71DwcQxTDkatGx9yLNwvgfE5mGrLHqu8U3Nb
bWfjDiqwZWMns9K/TQUsENwhN3K08iQzO6/Fa8wTwxHzFHTOrEfU8IYk1io7xQ8IXBCfOHTdukwH
20kZan+e8zrzBQTZ/ghoE2+rHCZvdqJzqsNXMMTzvE217hTVYg7tPrEENIPpoLrVMMHKd6bTKwna
JNvIEkj4NMZp0Lu6MrFsT+LEeBrCRD80NSmh7aCx4UiSXDyFham6rDesTZoN0WvczMlzqmjzXWRl
6AMHGe1BhygyObO4aiur6DYAgg/QUCgFdVMtIl7Q94lvNUbwzQi60aF8KvxAaTXNTkZSlnbU10YO
keVcQGI6but3USUUOWYbzk99PTSDPQdsrFx9VmgCWeDAPOTwJdy2UO8/pEEdPWsWvD+KRkG2kg4U
VjVREf6uxTi2jqqX9LuYSnM7dnrhk77KdoAeTalrChRl6hyGM2Vex6d+riZHj0PyvTKbGrJiUzm4
xjykUCcy9HwHi8XKp8U0bpu8zDZzOMHRxRwGak9TiWS1H4zvahMFtghzfgoDJiZbjZnmhqA/7IpC
MX/TjESqk84WnP9qJaw9USt4wcLt9q3HPXpsCC8OLdZPbOdNHs1btWNoyehl4Zd6PL1pQwB9Ctgj
bMopF8DX6+kztZTsewtUxzGgNfZYnUXET6co8cCRREuXqfxrFFjGPlWK6GEsotFpRJjugE/KQs8o
dQunUWq9iDwB0KsDABXuGMpdTGihOHFcdo+YjH62O9IGkdfrU6h4rCeQWNMLo/8Z4voVXllVIIBq
yCNf2kwgcaRtEj2UMHvyy8IKbRzI4pVkdbituxIP9rji0xMk2ix75D26MiME3u4g91YKLwxz8lUd
BjjaWNh3ICokoq5ggK1lr32um7Wj0LqDwU0V1cc+1Mp4IzpDdwOcOZvZoAW1K6IF7zqUi59mZf7Z
agr0nU3+LGJ0ZJk1xQ4ph98BLh0baJwn9G9Vm+cF25UaqBEwjygeVZKIQz2RZM+UZNoYOGGcImxf
66H/kvZMsY0sLu64EsQQsGiR4s2YIZwXP5WCvlRG/1WzxvI7DroXOT92pfI3UE9O8OJqtqLSidNV
MCtWkENB5LMonQZcEezx+gC4aukJUbTQKLYS21ABj61F9luU1SPRCgTOxWwn0Pg/1EpWeUMW5FvW
K62tG8iiNdWqbVLA2zSYW2G3BAcpDEMAX4KerotuAMSHCrM7pH17amhEXzJqiR2S1nILw+bYSWl+
gEQm5A3mhm5JNWFbA0NokzwFDDipoaA1R2/od2upHcJGAxcKV+77uUnxPXQIp5QyA1VE1zzwwBgh
LNbOD6If6u9aDCNK3rfGn6ZquSsyBT3QASc2vtjvBC4MXzjuwJMSd7/nqsepNsAstdHQPQsMRiCI
MkAfcAaEPu3Hwh7rXnfBAuWOlo/TUSEptZmIvqWZAi+UIEqcXqsSOPHxEvL1qtibaZW5mei/Z0aK
BIJn+2SUlexGeQCWg7mtxav3mtBxtqHnF/ldlxOoKkfPqc5LqAzlFgimBd8TTeyjaaYtDo6ZbjNQ
elI7JVR7Sidi7eI+6x9oiWdp1/SK2+jpTxOuD/ZQq60PT2sFBtU5QFa9ipmsxgez779WpWndWyFN
fawX4zEcOsVv0iF2EtogcY214RG5V+rQKp24Dc8TsVNaaOoWQcgcrSaBiys4duBMzWxu5XBurnhw
NEo4RadhUjzEoZo4RZZXj0zrzb2Ca3LXpmPpG333u8m65Kmgbes0Fng04kvVkQ00E3n9zDTxNdOZ
eNc7Sg+J3lUbOgp3iiDZipoz+UZyKMWTuJxPbTBUftM1yos6ZahaKl2hPUZxTeysa8xjwIIMCD4j
+FPGEzD70C2MK2eMRgC+szmeME8RUvcuSlxVgWIwZ/OYbgwcwGiQl8YAbdOyBKmwQ0KTtJmXJ2ru
xobJ9107BDudzDN4CEZZw88FMDMnhLXMczu3uSP9zXYNGBLOTKbG7cs2fQ6mAD4Cc1u6OteqDac1
FK0Tq/BBRzO2DE7Efh+YvT9QIzrA7qLcQJKj2NEOR3c2T9NOgynagYJ9sFFGM/NQkkGrd25fjbw7
BfL3TMXdLOb5e2O2kQd5Z2Wfm4LbZqQzl5CkPDKzReI+qg1WFjCiioo/Ncypdat2au25Ax7W0uru
LgR+2wFuDsYIXTnYaoa699y4gHwArFBS9ERBREIlutJQosxbv06F7oZwbcYbh9c7S+jmQ0B7FZxg
HcuZq8TlWWy5GiCUdiQAE6ZmQR3UAuONykoI8TWW4Uxhre+GLIn2ysB45lhNZWKRF7SA4Eo0e1HH
jdIdrDBmG6K0CbJfXJubbrT4cWQQ1pEZG3IWNTXYa6Sa4V41sxlq6z0TTtvGSMurEOrJHVjdT/h5
cCOck5F6oTKVPkEJ7dVE6vunU3JcVbguqgMEPbGt9aj60eELvOMqEPjHUQ3b0qQeTvXUKK9hM/Fd
M+eDuoVzjPFch32dO2ZUG2+UisZwKBuJA1jVuI20GP6wRdL9jFIMVW2Vxp0tpf3RIO9yK4jOurSi
mCZtUE7CiLOXUgTzaCemmn2veRU8m0nRfY1Yl5hujF8w2UB8wFx8VhW/zgNS2Y0R4nMmZk8feJYJ
v4qH2YVWtfms10n1YhWK8hjj0o78SkvF/VhXXWDXZMifIZ8yl14mcZT+/x2UGCNoCYx6o+HRErlP
rcGDtCDa/SPJVt7tV1V7oArR2wQ+hQK8fAVkGkXCGe7s0cNb1glV1Z76FUiWhMcvH+zohakcKSnS
0istJtpWZSWCafDUxyHZ18yBf3n+MqM0Izamo/F39ghhJpyuXrNTDzjH15Q/bozx4gcsyl0lsO95
OM6DR8lzoj6nsNT427WAiwCLF+uYZKCbwFzKa0RcbioKEm8Vv7cRvMwL1qILblQraLrrpibKweeT
unibl/GADWZhUpvBDeC+5eDUwcM8RWaAevc6QuK6ZrgIuKg4FRVO9JYg4LgZ3RzXzg9xz53WA2Br
dPL/jXDZjRrXxRAXLQurZo2ACgQEYlzzp+rNPo6PjXhiKHtjk7t//xPCPFviXVF6wH9fFh3KdCz0
KFcGT0fq5JCICSizBsJF3u8p0KEqcR2trJqbG+M85mKAAmnWFJWICWUk9MCfhANFnMquthLr0iDt
ciC4MTqKU2zIjn0T28+HrN4oYUnD8H+PeVHC0ouSlZYcM4U4nqzwqK+qZrMfaQJVKLv0Ohcteac9
FZv3vzoOmYsewFZ8Jy+Q6PnbCG7Z4ICWpGyco5O3LGkmPdSdkxC/JjfDX5qB7LRda0xdFaEXIRYT
bmojhQc2HbxwInbOHogJZvT0sjKtt44bcAo/tBHQcfuY9rNSd8njWqsaOZBjC5x9tlf8FPoInvVA
v41OV0BMjN3pW5z9oBewh+mLvsOLUZy6laP9xpY18ZpACg3oCjC3H+vv7IekMLkJBTcpOjn1zvgt
e/fRLr/rgJaGQImrrZGmVTl/l6XZi4DLFjAg20FBRgQUu/hl2ENDxkXf/jlzNDBhtA1wnc70PcLP
+FlhFr4NcLzKNgT1shOz4Ya1dvFcHyD4OfgAhhSRQLV2sb5nq9JHdUqVD5iQvG+yE+4bW93kXrgp
1qqlt6KZuEPRu5EcoCWHJQ5rJU/ZoKCny7mdoDInG5FO8Bz81F+jzdp2uXEDoHsMWgVauoYJmcPF
6NJUT0TScMUz79MXBnNN4dYHupPElfy7WOE3Xe8cHIxQMlQBGEfJctl61+eY8ZalzGtzaDZrx2Zu
PbNfS0ZuVJzhD6FDKVqSqKDjtrhIo4JOGjI9hq0TbOed+SP7DQk3dcewWxSvgD+1Hf9Wnz7fsNcd
T6mVCx0TWH7Bvxtcvsuzv4KckDEHSKglnEx1mIuMzte3xgYPZv/zWDfmEbJBmEkVIHxoCC0+mhCj
FhVBp4FNIJ4bXd1EYnib0mxl6V+f7GgRAEttwM5ZN69UDEmZiSqA/KinN5Xd1i/RcEIpzh7Fo7Gm
pn592iEUvHRwwMCV+Ip4AyG6GHlqpnlQpz/O4LwHer6GRr+CEjOOVgsWoAWTBsgay5bQ2UEmpkEQ
Hreal7RPEbh00fdobBxN+RLML8nM3EF5AtPxH8yhhQYPjlAp87RkFKUhx7s0ZAjavZezQI8Nqr+F
ZZfI6ibr2+fr4tYsWvBD+7AcRi6+WBc8AQG9zVXNK4EfNsPZmw2y+zzE9dJD7RgyM/haYJ1eUSO6
Tow9mhmaZ5WTTVnohBRKOvWKgOaNgUDpHQ0BOOPioy1PQRJT1WpyROFK4RZAvknI/ecDkant5S2D
Iw+OuzjVZX9quV2DpG+sAFI6Xs9/pgM69fmMPot6pIayEunWYNDgA+HCBMEXLN7LdYe+TJPmZqB5
Skg3TA3fIcG1JqJ947OAXQkHDXlNYc8uQE1dm2XKDHynV4couFbvqTI6pTX9lQv8f5L3/1EoToP/
N8vbf4/a6JzY/fHP/zez21T+hRsNAHcGPyKpOIs7ffhvZrf+L6pyIBHRY4RRJM7SfzO7VfovrDpw
vaFiZGA3ybzif5jdFv5f+JYSQagauEysv8Xsvk4pcPZAOFUqucudu1gbFbpD/ZCDcIYELrbFgwYK
3jSgdm/TTeHSL6uEzet7Q1clMZUBaaQxeLBfLviiTupkaiYF8Il5Y+1VL90UJ4AaYtdyOzzcYQ2K
+h2K+/3r2s14DbEG5oUzEOylVwSY7IsjUKlNHtV8UCWK3J9GAILsxJc5FLovPZ5B6IpMEItw4Enk
KYPD7MkBex2/ZY2zc73rMengpwNoiDUBTvflJPAaQMYyr1TA195o9LOjK2/3j2Tp8gBDAGQ3zLJU
ECiW5Ko5acZibluU6LbtsbuTmZv2UH1t/ekBsmZHivx0OBDfeNK2nWM8kRXkwo3MEfHBtsYlgJvt
Ki+uDG2GJB1mGvobLsU3hmgUzHW2ihf9XAd53UjqEM5ELgITcSgomIv5nGmEHCHpwOPwzJ8zqgf9
fbqRvvOAEWdYUSjzumv80StpTVghI5MDJwjUIA0CGovV1GlGHKAzoHrj1/hhOrVfeiC3RGi32zX6
0fUBfhGJLyT+WlIozTgiUgNPM3ioovkNk+Q/Z4fWw1+L41w6YW08fHEUzOqkw58WUYjfu8TutsFD
t0ke1FW3mo89vlydkvuH6xKSI1car5pVtWJCJRCfa3QVF07zO+YH3yw3hVQbeLbf863u0sMa7uPm
MjmLuxRrmNjQQTiXqd7wmNxpTuMw8Jwtt3ET1VYc1ZVPKL6Sjt/a6ibHRmfS9OAKq2+INuwFhD49
Nh0sorsdXaMP39zs5yHkTzjLXaWUoBaOCMF9tH03mWcRO9wSCWh/DjA6vs33YC3D8Ac7YT+tCkXc
OlfBUv3PGBdJzFjTjLY1foDEDanvMVqTo90+y/bPK6BhB2ULXicciCZfKRzzd3U/af76hpT77WpV
nf2KRb0yjvJhYnIaJBsQRiHQq9A267IY17mhpOT+Z7CLC2xoY2oVHHCVLgq/0AqCVW3a7vspcQkn
K1DxG/WVy2CLclJl6kVF5ZhgFLqNoMIR7uHLuwOrc5ttOrpKzL8xOM7ANgbfGMof4HheLiWoRmTW
rOYaIAQnS/wh4WD3Jv7Nf68cNjeOtI97iUnjIB3g6stAUz2oXR/jQaxtVThFDJVdnNBHucuOJsrL
MKu6J7/Yajn0xmY8j7o8SGu4GAwjuoheupve+EYyPgjgbcALeLHf3EMO+a+k+EL46OJQvZHuXERc
HKqiGFWTjKWGCjOKsG6CLryNB3P2G26mH8mO8aM88W9Btvopb45VIlWBb/sorC9mOEVsLcOLlgKJ
M8UAjCjD7p98RZCqUdUAh/u6CNAnBhyOehQBnlOkVIpPnPQQnvLDKJnc3uSD9bt2oF6vHOh74apH
/QslHNRyLscFJnpfTHXOPGL+4iGgKOZpCix3ZWTXGwGKGMglOG55pMbLBKqqTWM0jPiv71Y8ae/F
XjJhoUn8WNoQyfesH+sdkBtBQehC6Qv/ASb38qGWjIWGqAiqsD9I7YBqMe0YjVV4t9ufj+/GJF5E
ks+CsysjmFNFTxtEiuC8ozfga+TciYqVl/qNNBAVFZQOwROX1IJlVWWeKBkiGUYKw0A1OPsu+w7J
zgDOySG7tbT6WogGqS4yTvnigkTDVZmthEppOOuJ/GrBI7BoLkorXuG0B9C84Cm6+YuqUW6Du1UT
ulvfDlVZYKWh9Ae09iIFHdkICUjGmNftp726JzZz2ZfRtn5VDHKwwk8fhx/ipK1UkG58Rw2iYdh9
mF2s1cVlNAXlHGUjin2kH20IvTtE34TW3zUy0xi0/8+iLG4hbISElzGiaOUD1zKbYsF8vh6vDyvp
LqDDNcSgwKsYi3GkCWFW2A+aN/T5syZlQwtlxfXlxge6CLEYRArWHwRQECIwDjCSdqx+Qtf0lA8v
nw/l1iKEliXa0ByW2NcuKFieWThltbzamLxiNvMui30D7S9Ad5xsy+BmMBy0jexLrPqh3JpIcL+5
XP23/FACChSthuCJGrpA+DmBuVYqlRN1mWcZmoInJQoUwLlcWd6bWVGKopo0DzCu8KlXYVhW/8rv
+0MN/soWbfa7ULGnF76l7jp58taCh58AkgbU/3CkLBYKKAIRWi64T0nPXV10oc3ItLXaemW1sJuB
UDJTMMQbBurNoAMiITCR6dzRB1x07SmDKIyt5XH4VhoiN72kKWgJNFmW+h186jxQNdTBB0SRMFco
zbytGhJq3pypoeKqA52ZH5tFPtpBZEHpZwxidkorkhYOrXWjAUZwNN1oICNUwFP2UGRodrllrYBj
0Qa1fkoGbcJ7qcyGzu4Aq6WuJoIodmbRJLlNy1A9pKi8OionHdBOACCtrOzrYpGBi5eiJYSrV4Kc
Lm8NCGPpM5lzHce5sgFWagNP0xf5ZjM21LfmlTPh1hc4jyY39Nkd1epN0CdTqnui7fw0KIHAG9yh
XWuqyQxsuZxx4qAIhx1LrypgTRTWGpRodBSk2Eb3I08xbQhQPErrsGY1H1yLtrh4w0TTAcdBNOm7
1++k1HzpF7sCCimV//nnunUUnA9scSNxszPCJCh1T6l3+gCDUGuN5bUWQf752RdqGvShSIMIFtg4
kR5tOdjvnw/iBoJBrrn/fJ7FmrNIArWZFhNWecb+o46zz3catFdav9uQrZxASeJTvHWq+I3XF25V
1GX/ohtd+XBMZTfmuRYbH+vdCp3IZyD2D5v4Kftm/fhfcL3kJ1msxYuAiyUvQoqWmomA0s1TfEsO
YCbCPW+AcyjKSuvOfTc+4EW8xWkKcwWAGC3Eo9HwtWbWa4vG7Mo2XouxuHehLVeVDMKKXjtrTpfe
c/7n8yVy42KXuQ+6xyjrXsuNpblWN41ZGJ7oxl+AIucT/GJ0bU/Gfs0o6AZD6iPP+p9YS7ONooN0
TNeWBlYj/DobNOBDL/2B8lH1Av0YGAyop7Wu/w0MDQrzeMNBcxB2g3R55RllBiXusZIxm9S29unP
amu5+aa6Q179yr2f4Uv0Eh7T99HTjpofwZ/FPMav7Wny/z53lYF5g64YunsQ0qLLxlhckShIR/LX
8VXvNAdw8MAF6tiZ3BhoE8Urofq0VuG6vgm4Kb3QDZR38YmXHT816Yqxn2Pdg65napsp94hO3tK6
XMmmr1fSZZzF4dyhhlUahYwDksiuCIpxl1UAHie5xcAfGua3z1fujcNNBsSvhiqpqX+0ec4PUIJq
BE2mRPdg3TJ+tYRT3EFW6j47pY1jHbV76974yvfTrnqWa2vt8cCuMzkZHg1vioxOY8vXgzbmg9l3
GO8BdIBjh2IssY39+JK6+Kb7eEcdyGKMO7iXO2JTwr+82s375MHYjKg+Rb90PPJTaNLEj8Nqh0Se
PJcn4eVPW5waRW+wkVX4aUOcbUvlrTM0AF0TCNHrPql/f/4d1oItilFmIpQOvw55DeF834wRlLYt
eKa2YQDWlxHkD+izsJVs6vpcvBihtijqUxJmBqkypDc6oG9T5eXF38+gEAKUYRMYHl3F0XF5P7c4
3Y0mKXRQpTpnKI8ExOiw+/L55N3cnGdB5KY6SwJgm9SVCsznPY0lG3Shtykgb0G5Bqy7cRlfDmZx
V/VD2cNxFXHAM97CFWAPrbnESW2+bbd1ZfPdmg3XzQ90NrDFEhybpNKqHB8oyd/aGdQ7FLU/n7q1
CIt11/dWpE4g4nlG8SeCaj0b11qeKx9nqeVI29KKpGm7x6sXfYpts36b6ufPR7EWY1HitKI0HUF0
kluVf4nb6kvUdo+mCP7J4fyfz/FRazpbZ7VqKlmgI4yAD/34MoQ+do+9silvnohnQWSCdhbEFPUU
jsDpeqDcnwCdPVk1gDI1P6QJYMGkHW02qyvNWvmVr466s5hylZzF7Cvs3bLGqwqWBq89JY8Fb+46
M9j3Coo5YbPtQkB2W61ZiXvztjuLuzgdWM1A1TMQF8/KDUwGHBpOXk24DSfhlYW+tkQWZ8RcWx3R
Zix02G44nDW7Jg/wHhHeP1iJyJTgNo085Ypp0KPn3qQmRjSCVqFXrWMBWDDq1cpoblR4cBT9J85y
V42B0WWlgjg4tI8AIrXHtLS7x+Z7upFyn8XRCO4Vz/LHU7xfa2LeODNkhxuaAEgZtKvnamVRAu4W
3lxTqm2jOv0Z66vNmRv34UWMRR4Ug0is0QIxWlditnMXFJcWxe8vrR8di2P73jr5Y17ZUblffSCv
jW+xA61+hOZEgthdbY/QZuy2ceLQ3uttsAGVPyF6Q11rp+NKVWst7GIT1kVfGHD41eH5Njomrpag
WlP0XQux2G9KrlbaXOIlWxb5A/qFj6xWVkZxY58BUAKSMkNjBISbRYhBrwstAw3bGw0UxhoDRgtw
RF7zz74VRUF7EDpZgC6i8nx5YJlabipNOhteFpY7uHaD5CUOVhmuHPg3YAKQ4UKrFX7YELO8YvWA
x08nEymMp9+r+8EBvxBt3cyRIp18S14Ne/YyN19ViPvo7SwO5Iu4i7UA7rjaUBVxZY2muDOccM+g
EQTwMxqw1W/iac+wz3LCrQnMcOoPRwCnPAtquPwYO+K75aRH8CrXlWCuakfolVqo7MLcCR/4CviY
9Vk9D5VleDO32Qb4DFDwUXEFHd6bVoFaV6t1EWxxBlC1DZu81w2vQMdySo9ztNbbln/DxTRrwL0a
JkWnWeXAKS8SuqgZ66IqYsvL8Kx+jo2AZJ4xgwz6Foga5dTBTMtia0QkPo4itEBJDyx8kUypoZuE
N6F1V+gkWQWIX12LAKYA0EzR0JS0hmXPSp9SkxdQ6sDXH93hjQDBCm1hseF30S74acGf9hh8GQ5/
W+JXhoUGvwQJQrh1CdvWeN5afYcDiOSwhC+oKziqkEXlfX5FXrfkEAfgX5hqGtAVumrZWpCviYYp
RM0OWl95aSuqUyaOaG3zkdS20tiTikRkJa26OjFkUEbxzMXQgHZdfOqGiv9i70yWI8exNf0qbbVn
Gedh0RuSTvogyTWFQqENLKQIcSY4gCDBp78/lHUzXXQ3sTJ722ZVlYuojOMgpoMzfD8OK5AXUeVK
Dr1ZX6MVx6fa3y50lWbQiIICQ1TVQTLn88FkGKJAzH7ANxQP2bTv1RtzWnGazmuIAB9C/wWq0KE3
j8TYwgbyPd2ktsiF9Rt9rwfDzR89GCl4YSKUDLM6XrsTz+trpE0EITFbqPpERcjncZm80+uqQeoq
v9L3nPvj+wRUjvYs30FlyF8N9QOZ014V4N2bqPKp79Y54+c9DPJXoH1KygABILbMcKZggnoADMse
hhnBp2Jv78C/CUE0iNeqRM8On4WpxQksJiXRyg6mBnTKIrGQ0DXl1zOn+8MCQi4mLktUkS8eLUhg
UcQ+VJS7gto68e95+d2Z4iHl4aTSYACDpZyMv+03LowuzlQhEKpsBxjt3pyHJvOrn+Y7gojDjdQp
7TYJGl4AF5yDdgdUfLzWf3gevFyYX7hWvTEIPjUw327QLB7JwjtU3e5slIhpgfGkb9daes7f7AuL
i3lUmy7HcQ2L7vXwVMwIlwJpDO2CwgRcT2q0rFUAnHmuMIjMpAbNGzRVI0D5eadkfcIKu0STg5ox
Ejkl02916gKPZqH8Lh8oDVqmsejrM/XSajVk/xcyYuhxXm4MGzqJLK8trCWm3LRdNfl10bOVI3TN
yOJTanTMC220TXRRH2fy6KavXw/i4sF2OoqFVzdQJFOhnyW3Nw/5TlD0+8pCwutuI4vNxDZH8eLr
2qK8cDPAt/vr2y1ehr1oSYVWTeCZUjXxR1IfGye9owmK0VfGJ+Npn9wNuTROLC0OUaWG9FjVwpKZ
aQHno2/S+apIntKR+5r4QdDuQ5K46PhKJvniJkAREcKsug5Xdime5mZTidoKfNjmuf3pRPURqiu7
SmoGgEITFg9rh+eqwcU3RZugzYocBqX/ahVXRjgfCsVXukgWuYJ4UsbTijN3FjeRH/dkjIuPWzYl
7t5Krk74xNV3Mfwoa4hJvwzWe4cq+5WpvLgXZJGPDl1rPA8WS1WxaU0Y6vxRqWzHVtTH/LtzkyI3
j1S0TAQidOv8+trmRZNSZEPF+wpVdYuDZdQ8mjLU2W5opj70qpcGhkXfv7Yh5+VshSINgMo2U77t
Fx9xTODSQA8Bh5dU6h5ZhMewD56Mr6wp5VzyApEs+8vUIraZszHLmgptR+WuQ+8sSKgIrfse6sAO
yORGa7v8ku+AB6nsu0RHi8Q0fD6XRx14BiQbcfXoWbFrNV055K0+ur7loYGryxOv8tEAo9URfnUZ
4xA3b+lcON+tOcnWMNIXLgksV1lkB8XLc5VwswLSygF/FmFxUPGg3BnbqvJjtOwj10ECG+dkrcZA
3qyLmYVFmUjG6kEaa+ltTCgP0z28KXjEQzOoQ6Yhdi2reBl63fPrtd6EC6cq3jAo0kEVoYa31cIe
5Bcry5aJnZHBmSFzFzJ7OPCMrzH8L04smpHg1GuIOXjLu6+odYcYCZ4tYk/iJpq2KLK76vwCIvJr
g7o0bXiSoZgVFcNSN+jzGmKAMCrIWCGIOH0HB8VHr+hmrKHeAZpC2UZf78Vz7Kr0tqWKLPoyETdc
1rrUltXUljfjE+7NvdM8No/Vhuyme8U6ND81WAe3IIsQktp9bfjS1HlSBhFVrsivLp+f5iTKwTMQ
W3TMHrVFD0Z1sPpvX9u4cFqjTwYhTLzEbCQfF4dZqlaislWMbfIqtAdU8wakcChJtwdUWsSGrQBK
XuprNafIx59tA1RyoB8JPa947p8pWJZaLhyrh10gH0FkRAOxGaDPU4mJbjCxta0cH3uANqifj23L
r9icQ0C4Z2rkWZl517uTHTNKcMDjAN3Zgoh9pbh26KIE+sayeRskJnXjAhSGDNTKMb9pTT7eD4pm
7bu2d69629V3CrHcq0Y4ZDtkHrrPPLe/yiv0+E6coA2lHfmrZ6piDxCoEXsqI6+ktMyDxypAmNok
Q7WZYxzHmXV71iS/DWXAo8yZ0G7kZEAwFFYfssZ7zNS6C6ZZAeFxKOuj1XveVmQDzlpm50E2lum2
KVkfN87UUx9MpPlXVZVin42IAMV9mdp3Rj8WbjTO/fij7avudsyaxgtVwLqEn2lpdu0UhgOS32AN
TQQdUrrLp9F7VJy2fBpY2dyDfSS+lWBg43BV9X07pM5hrkVOfXfKTAQ7AfsScaLx7EbndXtUAY2/
cfU83eLEsoNOL70fRpe4v2dCDMQtRxu9B2jK7wOhD+a1prXunZdPngboXF5MN9CFqp+AmQZW1GwK
8WjrKbCWUGX+ZpgNaHqtpkK11BNEDXIxdKCuzN1w5SSJfLfWBIiQtKxfPDKpkMSUhKQEBR/XmqQm
AWgKzZNqRmOQZCqRauzDXHKWjKkkr3U3uQd8lynWJI+pmMCFDIzGtJ8Ut+rroJfsJiTxgHECEBxE
J8l2sscUBFf1A/vEJQHKElP7WkoqFPsAROllj05ZjJT6tc5YGQxZXnJft4h9XxN1agM65cljbwAi
5mdVke41CadKtXm+y3RVDVk/tZpftRW5grZSEuVuWTaggwKKGOWD5F3ZiSsQAAMEC/Jd4GG1fTdW
AVrhk/0sgVnujHkYcgaOX+lkkSbBWlk10o0hYVtEYrd0OinQngaKy1MB5aJF6kCCodYDdJ16B4WC
29U3Dr9XBg5xl8bRdm4DyJenm8pVmk1JnLdN9trOAB8mXdpELmH51pQssXwcmitb8sWoJI2B4qjt
O0kfgzaI+gKT/tg7P+D8HSkczgAAOxKKJMl2ncXNeG5Hd1fIH6JL0tmgll2k6wriBXqO8AQk87Z6
mlug3QFCiitZCbxBaSMN4hihImlq3EqhncKaLlTGwfU1KHDu85wlYVHBXUAkZnzQPshs7IPSZktg
m05qsivQUrsHp7MOXQl2o2QyfaIC9lYXI4pSGUC4fgc1GC8qh7oABUckd6lFgPBz8nTsgvaDJ+ca
rfIuVLcK6gG4uVyC53SJoDM+aHTOXKKduivn+TqhQNYZEl6HsnqU+Drps5GhTrpwMfhxdB0SKpQ7
Iaoa7GOdOmCQbujY740MSMTKC9Dls3XGlD4xg+m+YvYi0DK3DzKCqgeB8zkC2RIyv4wPd9zVgEJj
E4hxhjcLgFxpvU+7Kd+KBOBdYR5Eq6QvqgvAJBt0n7VKtaWcaBH+mB9mLqYqZm0q7vSWKAdVFRwk
kSoLBI7SW156+d6h1N41jdvfJEPl+tnUsSgvVApSfTr3B6sbsN/R4LtLBEFRP88K46ECJO6dgSx3
4HSkvpnT+b7qUHRP25RG7jR7N8zAuaHoVnJfCIhfBU4x0y13lDS2G1ZF3JmH544b+Y3rzO6h6jxy
D26vHWiJNcX2mDGQxam4dUntBlZSG089aYZvhhhR84S+r1fRdGwIsiYtDsDW5XepQ8CsovXwbCk6
DRAuACO3x3R6Y1pHXHjixTRQyZ7lwPVAeHU6zMoE3Z6iBIoBUhZoEzCZCgqdqfsQCC69yLToUPi9
l6r3PbpC5/vZKQs0D016AcJt4ewgo+7+sFUudB9h6/G11NwUg6fdncDR8tx5dfK9An8kZCzl1zyb
Odu4I8qp/anFaPYe2AbTlTvW1hOahrTanxWDHW1t0KNJz/JfqBZ2jxUWcRKMRTG+Do4mYq5UOST4
oMcJGQE8+7oQDniugezf5rhaUXH8gtyTt+czsbZVkpkbO7dS7qNK2IFoRd8DcqkW47a09Xk/NDZT
fG9MvCEYVIACJns04xJkcABlbe/IGNTZplkdETimUPUdO6Ydc2NkyOeKFKCdzKH8u6L03oM3WHqs
loD1sQx3XQMAcJIOwPqRrL3lnqd8G7Fj/RnF3nczrvu472sw7hk4mUkCxPw0NeQdd6N7kxfJ4Cdl
bt0Df0viYsCFAshz8g0Uvzk0nR5P6VmHilCLiq2Z8xxXCh+2msHreGTI4A9aJ4LUBGJBJQ5IqHAk
wyZPBx/l38MOgCp6i6I2cl/nZudX1fzW1gh9WBazApzqGW5LMb6kCCdFepEC7tPN3u3kzWAhJo6x
4VnKrt1GuXdHhQS5N6AUsdNRtQ3yHaQsLasmT1VmJY5f2ty+Imi4R1f5bKqIt0/2gCydlzq7tvA0
eASZe3AIb6fAbFvgjz2XYqqUWh01FD5kKB63iKlnvsO79M4dbPR0EtwCfmMqPA1cpbRfFbPmedA4
HQlqw+LfgGLGQYVm3MINWKFzFqSKxR7xSGuuR7ORROuBtyEZUSnmo2PXjHHSAUCrDTWYq7kd5mPX
37qFXlwhPm1sVFVRYzCip7e6wkVIp5oZG12U9NEEPxzirrRQHZ8JlZehMMgkotke6IM9D7T3u3Hs
37G1u2+VxUDkdXX+QojdglyMevto1gYcpyUAiOARgW0JRSG+VauRiNCdiLYFfRO+CGjIvDJysCxy
7S5Brgi9L6iHtNoOyPH2YBGCvAZgLiJkiZukYWVxYH2AW809v1Wpq9xMdTtt67QFbEVn6hCNpO23
BQQY3sGDS9OgABdul7hVfgdaNWL7EEh+gXCHGTj1IGLRTSBKdd3kq0ljh8zhr9zJGwDOHeRUUh03
c54jf51nKuSkrLoNB5Jkr4Yp7ChpCrqr5wHVxCW2fqAV8HHNlBbPcCTzKhhmBwCQbEwgI1+MIDEr
SZJH6liXEGQtDZTqVkr+ZCFnFiSum/1oam8OmkrUEC7sWzCMxgS8aeq1PqWuiAarGYIK+Z6to7cF
IguF8sBo7UG1Vl4yxY4ICSd+ry17q+lwURRH/4GevkfhxWVijjhq4TRrwaDo9jXpx1mL7Mwxm8BU
WxLBVYeCumOQ7rtHVJQMjlpzU42YX58kY3kzzFl7tIwB7DG70x50nHIx7qIy4rYQYZrMtgn+bymC
3uynDd6xZswz3YP4s9OxTdOMZST1sOHKoRx1k7olnB/d6XcjN51DhmPc8gte22ig4AZUQDWX7dDR
UX2r3Kb1As0qLDvsNA8fcTS8OLWM/sHKC/bCpswK5rahSYxJgHBn02hHBH3Ycaz5dCtsNgzQZGrs
GB5wfoWjhu8djCjxe00kvyuPe+9Zy3BFl2nar4SBLrypZVZCvqZtFO2p7iJOT0lez96MNBa5Rgdb
oG3Rv+ZLdgLw7iuvzQ9e2ufIBDgckBfCYxNYvDPSTY0YG+3wgIAaWnM1PMlWHlL6OJPgNsUoCfJ8
Fx0KfeTskwBKi9+cXfH968foeWTNxhvUk8lI/Bf+/OdnvdKkAye8RM2Cnr0kOtyhpE6M+GsjH8/1
xTgRMMSrE03NyJwv06t5guJqRa2Qzn7X3yvoTOwt0D2UNyT2Ixfly/2VCNuIB8II5nvrur2CKtDG
UfwySFYC7Rcewae/ZFlCXk0VONsWfgleWH4ifnrsG23W8iBrRhYfFRKxbFY5jGTV+8Cvil7zc3tl
4i6ESDBzf31TQ/88c2CB97jKYESPtTf7HW+t79nGu+mj8Tm5hXzfi34AZGQlMHNxuZwYXWyO3Ejc
jqe1valV6L/Zj0m51rR6Hob9PKxFnAkCcBQnPYblfhNB/kje6xCntXJTAEXKnkb8T4AX1fe18NaF
9Nxnu3JOT+oAa2cqR0HlwohIrIGBA32fmG3nfffUP/LrbvpvmKvnoSBpFOXfsnFVFh58Nlqlc9d2
KponwFsPOSqgq1DKsIxAOXIfYHvsBzj7LdJ13iDRnCtZrfNSOvuz/UUg2mzzuklmTCekx4Iu1ChY
74iP5gANymh+fm+G0EyIangO12uldJc3yV9jX4TBIIfGSrgtaO8hD1r1KIsFs2nlML9oAzkf4GEA
QUZ5x+fva2QtPDgV47PVH55+mw9u2K1V0lxcsCc25J+fLJx2Ai2bCthAmcBGHe9S4L2t7DB1a2Wc
l5foiaXFatEIMhJaC0v8TX/PtsUdmsavnDJUIz0UWxLo8Vpftfwbz87tE4uL9QGBh0G3e/n9Crg5
6cGc8qCmt0712jv9Wl5p7UMuFoSodD5Xw8fwjAj5utqnL+nRDofQwSaEVkMILvBvuCdfX04XEnbY
BH8NcnkllI6pmIUFu/+R3Ta2VWz62p4DfZxv0ru1qvBVg4vrYYY+h5rLr1petT9rCKAClwIORoXg
Q8xQerC20y6eMicDXNwUSqepoic42rzJDej4XsB7q94ofWwo2ZBuLd2yMo8fBX4nG8IDYWzMbTmP
nt8fJDrFiRDcmQ4eBokIDO5dIKGy9dNMjuNstXrSlQJNTTYOf96JCtWNJsvRHgbU7B5XbljE5hEq
dB886bXGsItbA34TqhxUgPeXjpOB+HJlFTA2ddjy+K4Vh6rJD7UzIH60Fry/5JQidP+XtcUUAhhR
qboKa/VVhcYzGpuh+yYTPXWwVu906Yq3cRkB82GqDhLLn79iYXQm9IUmGzqFhn6tKLmIxqRfu28v
ncynVhbXvEuI5lJIQ29UiBF0yZU9WH4vnr7e2heHAgKLBeriBagtN1WG34BSUqcod+aQxGTUHv6B
CXQISnKCaZ41+aSF5ggXvuSmS4vnys52eDD+/NrExVsaF/WfNhY3TMMLMxUMNkasshB5xcz2B+Sn
qxBVqDvJaK+nMMMBQn3DDRrAbVdLwi7t6dOfsLh6oLOBqEmGn6DlL637XNvXUBWCFMn3laFenDHk
M5E3BVHuLKFZKRakBGYbTu0LudNC5zv0OLd2aB4d4aMqK0j3a/Ual9JieOxJUU5UbMMXW1w7rUlm
PccGx9d1Y5T3lb8gg5TdyBo/WVyYxdpBfaJZ0M/BhHRK5ms+LXx+SHbjlZVEaoVWioD/nFBJdhyq
QNm72/TwT7Bt+P4nv9NadKwZiurmqApHJ28EfBo0c4hP7yEsHBVB/6w+jM9ebG/zOVZ2q/UDlw7W
U9OLC6tsINHFC3yiqYE6DUP6y4Tq3iQl1yao+Bx7YYVGBtGH8rGDAhxd63S/vAP+miNrcfxVVq8A
bIsfwKP+yY3Fxq725u8UBzwPIMRi+x9xkGifheTmH51UJ7YX56GAXB1HZBo+cpXeWZm9aSbyK03s
7crSv3ginthZnIhph/YntXRw7u6gn6GF+KbuOyLE124ofXEZBrdD+rAWg1gzu3CRwRfrlATJMCRG
QRpDg2/RHvN8zSeQm2h5NZ+uoMURhtvGYrzF4CSIywzau+aRh6i0BhsT6T4fJ9gTUNl10F0nqyD1
tREuzi6jN828RHR1M5iP9kSQPMWDKl2D8V9ysk5HuHCVLVbMFYHW0waFbrOvWuWe5flumCCn1WqH
ZmyvOrNeud8ujQxlRIiryIYEPKU+X9VNk04Ouj8dlIynQaYUQWM+zmkXfL0yL539p1YWm68pq46M
ZuZs6rcOwlhEfYIAWVGudfevDWaxz5pmGmdvghm3FX7On6w6QeS98r8ezKVpgtQ2CsjBsUEV+cIK
NIkaTchPpiLRicJtvejvG9MCojVx7SrsIEw6+42eJ7famOpN+LV1Xf71y31wan6xyTWjYz2S9Q5g
kXqc3YgNkrtxHwz3zkHuhBpCkKGIBKCpRYiMDa6SjRdmr1//ikuXrEQiI/aogxW+jMbRssjduaMO
+gEhsm2rPoeq4dcmLk0mdEccRG0l/m4Z2OhsxKp512EyUZcZMSz/YHbcdsNVY807Ol+ecBc8tIzI
0ngUZyxmlCGrbyhZ4+D+VgMof9p7fmyDKgAWYd9fFeiTT96y6B+EToD4heMvF5LUAlnsPaTj1NKz
MUIbOcl9uUsOSCvZAdu1wBp6M3Bn2c5+1kNVQeDo77erwLgGEV0U54IdvfTRa70H/ZZwZ6NNN0kO
cIF333juyhxeqEn+bGWxWJHInke3H7FOHpwH+xsKsSJAh3xRR9b1+CaxOSMkLIOvV86FuOZnq3Jp
nTwf8a6iiqlibF2I8sgrKPImaLRoIQ8v9atCCFtnP2hUHFe9nPM1C8OoaUXpHpqizojC6Pbpqq4W
WLMvRAREi6Fyynd1pGzEr6zfJt11uoWiy2bN8IXouDSMOxBJP2iLLPdjmdRCyxyMON2pe3uPAW4Q
+EeLSwav86aAMJIrJZk33rsTA6r8jDxqKNf02svv0k46+R3LQEgFsjN1tcnZ6Nod0Q8UiU6W7rzh
7p/MMHAx6F9ELuBMShzCwzrk2FTYiedIi5pb9gtqtRv11xCKkL/YkX0Qh9Woi3529OIrn1iVf36y
rpy+Zl5jzA6A0cDkfqhNkahCr0e5WWdJXlxLJ8YWh9KsExRMWjBW65PPkwQl72WA4rCVL7lmZrFD
AV7T25nhS6Y7yd2WWHWfxlncR3zT3E9x+1DHa6pSazbln598x8zlRdX2GBoRZjiJXxYnodGsnepr
VuRaPbHioWpfsTNYGQPAzozQnIOkC6rNdGhDaEdO39pous4e1gZ3cQuczNvCV+wGzqFzCLO2V4ZZ
9oCkro/qBT8rVqZubXwLd5GnE+SPBfZaOj3Q4ncJtl0uVjbamo3Fy9bqRN5BUdLZMPJisDstb1Gg
9Pr1Erz4wUw03uCiBxRw2Y1MhUaUcYaN0abxYHTxoKB8kSkoY1J3f98UiHQwhNcC4nuLuaFO1xU5
wdx4GioNxjsO7SW3RyXd3+58BjPVsVzJOoJjfWaoQkncxLvMw/mUI/UbFXtQyqMilq1azZNscSgD
Y/dfpGMuHFEgfYI2j6gUKoSXI2Q6s2bPabyNCHjY3GrbZAOlNqSe/ys48pq1xRJE1UuOAtHWw0U7
hd2v4ZptUXEbTz/Bfw5Xjyo5O589X+gh4LgHLAw9I2hv/ryhc4PQwRthrd+Q2EFk+IneSAJ0AcKa
0QTzHUeiydyioGst/H3hfoWTK+GmqOdGgOfMVev5DOdeIxvW0qPJ7wfV2BmkvXZ0HuZafauizhTV
MbeK8ugKZy8m8qQiJw651vtunok/GlpIGhQuqRSwRUV5HklzoJAHZ9V+0tTYHfSXrvX+6HX9/4ou
/4LffLLzw5/s5//5XbOMiZuf1e//+6/rnx3L6qwdfn+SdZH/0n9kXWz138CLOCArAYUqwbVY2v+R
dbG1f6PPC1o7eNiAqQWC9J+yLpr5b8TH0D8ELStdes84L/9X1sX8N8ri8e+gs9iA/pmh/b/IuqCy
35b4dtTAwpmU6OXPa90tpywrlaQOZfdCtp238GBjvpH0jHVXY5kWPLO2uCot0QqDpWkd9hv1XbuS
aiMkygA419CL7H5f7yda3CvSoGeA9SxppMhJLLOqIwQkmIa6x9ByS99GTSVF3XOympdbnBhnZhbj
allleMSAmeZZ7J238ef82EOeBuAFsi3SjXLn7FFb+JC+VMw/WW+3f5xKn7jx8jA6OazOTC+umsJM
qrSHaH04BnM0PpmbZK/uZpDqx129yaI1sN9HrcZX9hZHMRTDE/zfMdSPzNVjH9B42ikRipi93M/j
HLx8tCaH/NC85lAJDtsQjX7PSeAF096xIHhIozLOHlyAU/7mc+yPT2EaUvQIa/nMWTcrRGW8Hp+C
hTwkfdRE8lpSggRChAWirxuCDvRhS7dfT8HCr/jDrI0ghZTlwqW4eF6jrtrTSgGzdWn6fJyjRrz1
WRXZprNi6dL+gYYk2B6SK4n/LHarNuMYIdJUvnP3gxcML3J8Y1Q92mkohTPU7TyurLBLW+jU5nJt
I57sDRn2bNG/Gc33QRyKtRv3oglkNNDxg2mD9tXnQ6j27N7MALsJO/sNFdKJ+43mP76epGWE4GOW
EEb604Z0MU689F6pZoJbsQ6No7zPy3D2ITN/zff1QdujVnWr/fibFUh/mHQgpYdRSdW+xdZs+8JR
0L1QhzxTtn2ZBEZNViZnmaA/s7HYji2d+4ahchvbfwp1bLyeBlJ9YA6Ijwp/tuqiLPO7ZxYXrrqh
eHbF0UuAMxzPHdTWwhnr8RpuG18/WCuOtPzLlqeN99cnXGaSUE5Nq2GGMWG3SKylvidejUQLmm7w
QfoMqqTw52bYfL1Y5Ec7s4rNjF5FTQcXcbEejdlFN5hg6AKYjBvhoI+kN32hIWRW6XuHRYax4sdf
HOaJwcXi7BreqMPYyX3NEMbh8G6hP76qp3RuBlWipgyQf+BRlyK8Dd76nVHCjAnhmz7+Q/hGHolf
f77z7QwziHK6KBRFK+ty3RfKVGZGN9bhPN7Q5JeWRIyrawv/fI4cuFPQjJCadAjNLuZIyVTFbNoZ
czTaO0t4Ue1BSqhQfUuFeENqRYab+1YxxIaFRBGa7jSm+2mWPlqZ51d2Ebhlf/T6N71aWbLLqCA2
yOdftphMb9YLwTv8MusoqhB95xTBVuAsYvGcPrHSz++nJ3kJrrXWn99Dn+0uni1Wn5dJQ+UXqQgS
cAxNFKixt1EcCNbx1zO8JG79Z4ymBnyOK0uP5Uo7OU0rqqk6MQXG6Ftv5l3xM9nW0fRdQatyemM5
wITgY2/QnL52x8vU8eetKQf5p+ElUc8lEDZWehUHgjHs6JADuYtSdDQTJNWPgnLfHNUfAvJW1kqx
57mH99nuYrmBsO/1TQ274/gyWbavsTYwlV/j0O2nYpVbIJfIV6NcLCFwpVyXTpjKzOuDRjyr/GWo
IDjoKT5xWp82730+hBCWC5zcDBruxivze2kLo6oB0gkOggpnDbjDmCHDzwx5rYyb/JeJi6W95q/N
YbojRzJABT6JTCdasXpxcl3NgkCQA83WpTqfalNrMEdYtYziyNJDgc4UW0FLE/ttTeBnJ9XGQudC
32pry0pGH88++InlRXRyGvHMaw1Ylk9+Gz6t0myy6zkGJgIvIZTvK4/jWn5v+dj/YxOhxdmWOjTn
uoAzqaaE6LY0OkeO7he9D/2uB2CdNwMm+bd2qII3+TYqGt/eookkG/HPcq9undu1JNHlD/Dnb1kK
XiWDk6jZjN8C+ZawGYcop2sZxYsnttQakU9d5A8W7pDdsgbPJPTWKbS9Nmd0VNhN0Leosmv8lN+X
dGU5XRoS+l/hZsMaaFSLM6rP6KwWM+yp7sFw0ReWrJGZL524OnJqNuR6oDOyxGInbm9Bg9yFa5zc
qSrib4Z5U0JHhWprJIqLYzmxJL/tyXkL0nTedKpTh2176xHqF/nakf6RMlluAchXob4bfQ+g5C+u
j05tvDT1MBiNHku7DSbUaLGiCWlfPjqFd51PSPLSVzIPh6GgvijY0aWVn2R3mVXsEm2EsAPS4O6V
mlR7Ot1o3e/EeeVWv3OVO0PBHPfFY2O5KBlBPtkAbsJYOaOXtTcfG+p0CItdrJkl5rjygCFFrka8
i42UpiwNX3ZuoH9oxLWUBMMtaCIemntX7sSLi+Hk+8kj9WSK0GhbjTmH8Zahfzu1fVJCG7N+nKp+
xT29dDjrJrA1BqJD55Q3ZZi9VLgpDevmceRXqPhBajwPvz6Ml/n/Pz7miZXFklMF2h4TA1b0WN97
0L+tw/KIhld0YnlIrnav8C4YpDUExDVsaBSl3TeskGS9VnZtuIt9DK0sE2QA/JCPoudD/SgFOWlQ
v6JpWAvqDQjzkMrbfj38S7MJjXekCVAoCf3WhdE+oehV7Qge9fx7X+r+QKuN4zZ7g75+bUhDUPns
8oE7bhsurjxV1c9Igbyvc6ZXeGH3GkMmNwmgBhR2ZYHm7Tqg6HzNIAVKFfAEdNwUA/QczcHXsm8e
KNNpv+GGbzR2IHAy9Ed9PmqOgcootGb0ju/2gMe5EIFFgnjIxS6rIa7bZrFd4ClF0gfFARIUvfrF
cKib7NYqPRQPPrdqCuwCCI9O8TNX56DItWtPe1VnmHWYP4E10c53KiTEmlzHZ+FhwUd0KTdhmxkH
fXowUGxnEIQkDFBXdHav4/bmCXhh+lvZHHsY79IroiXhaP0gqBJ1e2wV1dvaUHTGUvZn671QrroJ
x4xdhiMXCZxZsEY8EqUZ2ZNCoD/dRlHItwFySFBJAsygjnIwKQaGRtfpZ12NvqC/E0V9mJU73fgB
ys2RV1CByktv3zbOFuqu6CCBHgehgVCmqFWNGyr6wGqMEMceWiF/GYgZcrfzbfZssXKXpzsHPLpq
niJhkyCletSgYBcMpm2j2kHqtofetWK3KF+6ycbHE5EKZ82sRZwl7SYnadDC6DQ+mv2jkntBKchm
4PSgdKhVcMwIki5+qQJewWvfsJBO8Yq4oW04ec5L7iZxoyqb2un3DL3lme4GBarD8EwNKtP2lWzb
NkU0O4NfscHv7AStkVPYdlgxOb3KasdPk2aT5PMBWlT3QDrEWTaF00hDcDHCvKZ+N0whNcw9q/cT
+1VY09at513qIKNQKf6YDqGNGqekenKUORhLUKByEGzNd7ubQ9skAV6e/pTQ/SweOq8LB/bW49mM
EPiG613gOaiczpyAdjxoUWjTFsZuqOywcIEV4L8M9NTojgOMOdnWaNNVCAagDVtZpJ7qNCzJI2MC
SU7UGdhqWJnDpjXcn50C+AFQKXWKOCuaoCEjWze/p7m6KqcuBBslpPOrC4YbugiUpozUGs66Kfs1
BD3IchRP5xtW6pEyeqHndEHNEvQ+a0E+A2pQQQB8BH+teYZwjGyT39kOWAOVCKl+q6lQrZzQEdy6
1yxpQxsGR5UEJt8mQ4pE8BYo+MPQ6CEt0Ecwzv6kG2hZtCOj1qPOaNET7MWGc5xyFgo9fTBaHs7N
Vp0m34SsBx9uSZfhQgXE2gCIbniYQdpJLX6rCgwtv03Rxm8wshut2s+Tym8HUCa6FBe36YP/cVPm
z0qFbnvU+AHi5TdkCtMZXxW58FJzAsMcdrWVhELBk1RpN15aXGXW61RQDCUNe+ONM3Tp59jvPfMb
YLfa29QsQqNQgTcpor4togoT3FXFi+1CPRFeeYWROjpg4KYbGl72P9SdyXLlVrJlfyWt5lChb8xe
1QDNxe1IXl72MYGRDBJ93+PrayEyVRIpPjFz+GYKUwRBAAd+/LhvX9sNO9FeLY1TNKi9UdlBfTaZ
0Cpjw46V2s3D90Dg9jLNFqYHVdjV0PwMq7uYhsSVxcbVE3mfxK1XqcfaKDetlrt1ib6lv1K1J1lI
PCDHJ6M/i0ZuC+lNZ9x0kem0YeyYaoLBWu5mHLir9BYSzFGfMcocjxXhUGgKW2tn3NK6owlbSJom
L7feo1F1JSHbCnLjTf11tuSXikT637wI5r6up2Mo6m7FaXoxfurEY/C5jqDElBUGW4ksV5gCX5he
tKDfEU6cUqjtnvBdMBUYRqEHDcRfDN21WmFT1C9pSL+OI400WT49XBfPQTjt6nYEBwR3wYniH9P4
WIedP+Lg092F2pOItkBVGkeuZntI8k0haGezvckY419SKGFRuiUITJHuL+J7Egxey8vIWnmzzBqD
1o0TG6I7zpM3iw/1UPNssdSuOjfNgk0VgrAxfZiZ9ki2nPYQb4oMyAiInqlyzKi6SIZgq2cY+ITJ
MRBTRxLjrVgbfl/h+EI7dI4VCIm1XYc3hGg362VHEg5l0zwaqbSFpewF441eLMequ03Kp6A6joMI
1mVwRLmzo6b0BHHxmvIUSo0dpLIrTYub4BykV9PzpKmukAR2VzDzJElO1ik7UzvmYOF0daLBmft9
AJhFF51A1exce9X6NzIl3zSZBptVvhHZV/rOgeDuYMVnG0G9NThzpabotQbuYIzTK/luMqL9NDde
OZswanYJ6OzKqHeqkm+M9lGVF4wE8afSobZMuOAsC2LyWboUcgaB1x5/0m7KJnwsVMOtzPwuAOCo
WQnsB2xiVtCBdIGVDw1bYAGG5rZErYkJFnO4D/pqKyCWsnDh5SYkObVTVs9gEhkDxZ9iVhXFRzOZ
YcGcOWP4gxZ7DfKyRDmBXXnLCeJK+xYqtpj4sko47FLHsh5yS7xKhcwLF3GjWFsKKDutMS+FRt7k
5og+wbB7OfZqKdlWBLS42/cMoVByI7TW9lC/90HpDnV2Qedsa0jCpVkN+1BJvQBhP9oDM1y81FT8
Ku1pQNPjyXVbCUPfsmoHjDXVtqegtZB2JI4ghpuVpdCr53qq3cxCdQiTZIJCopU/R/SX1lWszY4V
L1dh/8LkO7iHzBV0X+ombxIMRzBxEgoSMgdhD/vGjufcyYDPhHGzDYWcxZ8d2nSrzaojVOCrhHMM
V1JpZSe0IC7nvSMVYKzFNyPUn2LpWotUNx9f2iA7xG3j54ZwWKxzoZvOkjDPG+W+2AyuGdyo7btU
EvaCeKtXO7A9rrKkfhbfD/qDqKhbgFoEjcSW6bZLuQpRmgH5DgWIujGX+AqTZQcTH1cp70ZD3ypN
syszMIoydrO8hCJLAM+YGMwbW13eZ8ykKf1k6/1LNddOncmOIMmHNlaJj/E2r0K31p5onOzhQG9D
Zh1zi28wbux6wvNRGi9ybd4YOq43k7kVA5IJEbGaXFyMg3XMw+Qw1sHWbAPwNnDLOfPLmNYU+psR
xL5cAq1suD1x35fLJlhueglpr9n40cjHWCxvVvhcqtW1LjH8LxZIdRI7M6GWJNf13KLsulvS2Ynb
n3VErGyYh27ybc+bF3RbVA6FJsC0INcpn6XOS8JjQMUwHAd7wSpCmwanmyQ7nHq3ZajYCAobbi67
Gwt4ULZ1+LKS/ofp1cKX1RKeNH50A+SapRSN2UkbYsZ0f+Tj21hgMTY81AU4gsq4nM1XoY0PsqZt
p1Z77JVTUzzWzbCHMOHIJpmNMTpKay8Zsthsx/CqM1ux3dR0Gcz8uevVG54VO0hzNUO+maVkYzTS
zpKfhjbE2v2aLNLVMgRYxJamPmXZ6xz1UGu6l4lMt2yNvQJeKqtUcutmA+XSUSfFNePxbMxgu7JA
3wGe8WeLym0+bNNFARoBxS0JdslAqqbf9/OdaY5kVgnNj03JjcVssGLTe4tpbJsMc6NRINfv2ZHo
BEXL8wDxpSmHlzRO9i2bczkCB5kqdt+3TsCZwKj4gtTJKcJ0YwVPRT3YoviuLKMjx5WjZ8994Pcg
e8xBc3WjvKXc6M1Uhua4czoN2pOYH7AOtzNoRFol+1MuPbd6cNfLIj/8MU0ZvCEqqeFrpkKKEQ4Q
04msvV1mP3UsUZqLGnNYSzjUlHBlcHMdC88KZKfIokOG5bQ4jzszl3eiVlx2XbmN8+JVj7NzIl5q
i+q3XeslEeVJI+ZJX/XmAYDmlRRJbgPZT6p5OiPzTxZpTv1TTS+ptvlxktyKuuzJQrxvxdJuhwPI
Vr83Ic03074sRS83egIO8sRI8Xu9b5x5Dk8CBuLmmD6qVEDydt0VbwK14Jbl65gdl8V1biL9OaqX
rQErzpYbfStnqaco1X1fwy+SMidltyqkcYM8HMtnGU1p5s/mszQZ20Tt3JySQaHWD0VT76MwPHD+
Zu/LQts00IlbE6V1E4qfvoky4z0W5mORUZbs1Yr9vnFLDnkQ/W6r0XoIpbMAHDbttV2lSwdTSSAS
Tc8V21aglm6fwxHXr+dR4jMKXYNDZ5JIthlKt2PxXEQPRQ+qR868sal4gwDIQjh7r2EQ21jWaNNR
KM+WFHrJXPojDHQxuxKEbtPVGBuar4tBUqQa/aURVLdiMG5Vi99QqVx5aP0lxC9OO1t9GNpiV/lN
OB8scb431fpoWO0ZzkkAZ0pA11yC5cpIWau2OfAEz2ZEipJO52rsHsq2IMcXN3kZbmVB3YoCJ9Ol
kklSihc91ejGx9Tl4mtZz/HETJUJhtMrKo2GT5CQ0+NdZJnDQa4NEic9xSyk5txzptLnmLU5c+BZ
bCl/6vklBJL4bEhZfM02y5WdlslPkVVcRMQdK5ifp9rw8o4KFwcxUb4zR8x3jcHuh9HJpPTU65gC
poLfVBWHq9EJWN/pAA9Nec+BbBkj6WGa+praur1ekGq/iDn1flLhBK5C/9ZlbFrxY51fmerk1d07
Me6FGQNnKpmkHFK3VxZvMGEOLcaNNopOVfT7PDA3ii7sxgBioBTsO2oGYi++pKV8PXLQMSpYUBn4
yEd1eBbkngRWhIVkOEWh2CZzhS2TwtQDryIDPpEqUHAQd7I43FrkBEH+OPaHVFRAWVbHRBm8mXMH
TsdB+jBNN6NBxbAEmBTbFt/1gjxEfCiBIyZWaBeMZmbhVmQPFQ/aeCjn5zwBSHWb9BcKxDMBSGRa
oKJgfQzN7C/leal3ZpButLJ02TfAAVHMbRtvxmut0i4FDUwQzAks+KrgHrel46KT6cq4O9Q/jeIo
kiwbyjXn1zK4i/trPesKO8cCPejZXjrTTxZO6W0CDfpZJrkNjkbCacfUHLm7q7I7VfSX5lTjsBxR
aWF4or/NsN0ws5FFobqjbF5OonAxL9ToFf1gsWmETe2tJZhUye25KUMywMKpg5OQhNRllNFLKazW
LXYw6pvRw94ub0n1Hjrj2BmpnbPlLXXqavqDXu7HsnFTrbPzflPxC08JyzUr/LY/9smpnRZb5meG
XCPrJEzHAj9aKHMSn4xm9gQmrQJ2z9K6BbZpaz0Mp5mSUB05EmWbutEOobRLtF1rblozuuit25m3
Ze6X5kdD47INQmfhMTcs5yL5SdbrRspjGONEl220INrIFYt3uNGEbRMNri4eZcmTa+bY2bEEhdNh
BLrrqg1Fe5x5zSpxTO+mjcDhS6J9hlVTXKJfAf9kS8FPGV6U1N9G86Eo78xytuXoqqjPbd04Qdv5
YXaRi/fxIoDWAxzFEitV7i066bB+qQgY6tMi43lKfUKGZCYmJ3l84KBpl8TRPEj58lNEuHfdgnxp
3BemSs9lu9Sc6+7C4GnuM0o0QJYxAoP2tijXofhT1M80dLeChHkw1Z1u6ZzWvIXzyhefe41SQoUc
OrtWu103lV6R6EeA1Z7crieY6K4xJDtemn1MItmRGzcK2DYTfZQk8tLo5FDjailp1doPEG+OOgpH
kTfdif3WMi80GSEedJn4XQ8emumnxklS7mMPtKMLDOmYBJYzRxElnuBiaE6UuloMgFtFcHqWysy2
JwQcm+Xi1hQeRZ0VLRyskTWQjralSRd5ojh6OR0CEMIdxbGUSU7oi66c6geV1mOoFvZEPhI0xoXc
cWBXTmatUz6A8cSUwMzu2Q+X9SJ7QiXs5Rn/BvjxGYuxyE5hGF5NFL6aJd2kwbLraPckBeIw9sZS
5musH3tsg7S4d8zS8AuttYnKDM6U8GSVq2mk+ScD/q7NTc5kh548m0W8B3V7bfTK2RDKHZWXINIP
g2naAallbDAHrT0YEt8Dj2E9AXXSUyXVx4qjXtnq22VOPI3O7Zi86uF5UPdNR5XVCh0Vy+F47rw2
BEwtwB4TnkWqRJ0uHOi72M10Uy+J0+fjLs58fLmpNN1S7/IMowUnR3aXBrYcU6GMS68pMtZ5s5Vj
vvMICCIugcXq/KtbLtQwOxV2kli5ePiJ0r3Wmls4+CLtE52XGpryRkpTQJ+1J2QafyaXZIY+0kr4
j90OlZTX0j4r1OfGpLfQUbtowu0ArDJZnvPgTTUCe4XiWkHOuSu/jIQnQ3hmIJ7bjHwt5+ByDmco
waW9jDUHKxhCUXgXpvBH6+qyiSHEhhRth8DPhqtGojxrubTaoxk7jvyQlc02yna9kLrlRBW+qG4W
tPoc6VXCe5udxjH0JAYu51GndB5DEmZMHTxQm5y7OLEtjrs5n9fcvCZ9u4GobGvJrRyf5+ktq051
WO5S80pcHpTYAg4r044Uj0Kl2J0ZE08qp2NVjniVDSZCNwaeKUchcDZMTxUR8w/tjsIDNWJ2qsLT
xoRN/UI1Qhto6klJGFEuLwZOpGF92xs/KjjIpfgmWJf5gnaxfYdSyHmp3M1kk/XwEDezC6dUi2Kv
J5OvsnKbU5jLuuowJHurTvj+6ptmVryiq69KjhFDFjud0l9UnbKvUmENShfyvByGYTlapodS0E2G
c9oKrsxUL2/Og8BJyYWZhOzKzNUnIRscISb8s+nGy7hN+xXpuuyTQX5qofcKRDmZQGaZMMlk2Q2U
5ICT0a4V8UoR5NtBbyFCxRSbEcPk4T4g+bIi89S15UOXN7sxzSg/Znu9ta6C1KJYPbhS07vxknrD
vPiixOSANVMj2jWDcA2xdXFTUWrdLOv3YSvbpRC4YNeuZh2yQAHoNqrTiyw9NtTdBfZnDeFjzJym
pmSO0AlbheauQJm9ap8a9U227suC81SFDzBn0qBNEWbCaOwmp6vzG3SA2wCGXFHcLeH7up9FEgPz
vMZqGuyyuO6oN0YMf1u4eZlrfkDON2j+AHPYmJe1ZuVm9VbFZH7FQadKsBEogchibuOJ4ubx26gE
btPcaspPiSTMApo1u5W1GyYaHupNmEXeSCm3ojJem8pFwYdeCGS+2VUnFE7YxU7dvMcpkY9Bfg73
MXcHhy4RX6vqxire0Gw7KeeI2pC8ZWJeoI/8gXS9y29TADaD+jYIZ7k7ciZ1crG1hb6En3sX9M+l
fCEvmH081vKaFSDg46yY8FXqFkVpNglzSAhygK90Iuoq8OHN5YK8L5mDly3ZUYt9zylSDsZrNhIO
dW4hVBuNDpIM2j+PfijCe5Ae+YZlhLoRJaxJPHQaM0vddqyOEF12jfo8il4plbgLxTApVVuJwTVZ
l0FJunfS6QgVFl1uHI7z/KJsnuroQhhusUGgChQT2zlHTpLT6ZZdTL1nDcA1u+QyYw4yGxV37g69
9pjqPbkVxfAZZUXReiqG5OJuorahkB9qgze2A4SQjVZQqEfw0BenujqVMYcTmQNyIztdMnudmbqL
eVfEcGMlH5tEwAAQahdnUH9mCh7YnHOsMkYExoB2C7YF3beaPxrR4hjEnCh7AjZskGMJhp9Mnq6e
I9o41tw7qeg2tRs2pc1ZSIlixwj3VX3Qkd5YU3qbQf8OjHCjjObGiio3SLMtNNeU3SbfLGW5mfPB
tbTZbqibRlS6lFT+OebtrplAUrJquinzMi3yGpPakJk5DZtWmL1P0XSXS+lG5B221F9MlY+QYbI2
IPNeTiA67b59WLLkpJK/mcELo0y2wHdELee6bPmLFWTkTLmVEUl21EFlmXVCSUqgZicV51p4Ehjc
6rNrQXnSUUO39NQKSr9q0nstpQZJAFsythulVihGBqDcqMdYvKuk8Ot53OijwfZfO0JGshOO3pRw
f7Vi15R3KqVzdDpPrDi7KksvhgMNWoMj1Fmj2GoJmt0ZP2a846ooeOhKKKw0/KrC4NFRiW/7+bqo
eDO9dD0KPwoyizp8VkXyz6GLTuFgOkEBj4lz3DhqdgU8Xw+Sm6lr7ysxo0is2L1wgTCMY/q7Qu0n
xyc7ienAsdCLe61rX4ZEvF5SoBRs5qI1uEZ2CWvy2NBRqYPh+e9bun9tWOsfVNqflBQMTI0Z7FhG
9HVlTwt0J8+Hrv3OLWhVnH3Ua3y8yiexQyokMHpHtOA6qDhmAUFdn0dyXVQYFBpN+i7TRqZElnGe
K1LpO0zGVxI1hQlki5kRwMu/FIJ/kjsUrQGeuQjXrvzodScI905xWOVSwWHefqeklr9sx8uaRY6K
3w0E0I/iCmFIRqnscsrQG+1R2uAGUdsTuNMVeyPvgl3t0pKktePMVytiLrrOnHI7st5cMh8q7//p
CzZEBbE68yQqs3efuat6b9RTXtMoG/rHMr2fqRoGwndyqS+k3VwFk7LVPBAzE/2T5FCwEPwMXbU+
4YU7Ltw8+jVdPbrktRdZtfmOL/SVxlExwAvB51odyj5dcNbKpp0qNI5azx6orr2tR0EW3VZ+wQbk
m2f4laJJMQBRMUAoi0y7fXyjsLPLVJ3Wi5mVn1IErDiN/f1r+lKJCxwM0AJULfwkP32IpSphBk9J
heEm01/c+jr/wVDuW4AYCJHbpUDR4BR43xEP/pvLMhZJNQ7fwM/PEfMSVZ4ClFT6D/16fBeu2Nm0
zWr5nDISX/Cfl/Pxe3X3F9Mh1BUhS/x+3fWT/dMnOYdj2DQxCqQxYigz3OZ7zAZE5m7kRzw5/OVk
7b4bQv72mp8eMUu31eqKay6W3RzTrXIonRWTW3Pe2a1TZLH7nQb4r+GV28TVB1Uqg12gOz7epjYp
Mwz79a1S+5yrs6XSiQ2evlk7X8W3P1/lk/yph8QTVDUvMdpVOzjfXu5X3urjq24L5zv15Zd6alXR
eHOoCBUwcJ/uSeuW0VK5WqYca/qQJoQOw7hAg7cZTMVuO23f6vJrU19CxvbCUN9jpnExJe8Gkoze
pGFMjv7NE/hKjcuIIXGOMQgi/adXm4taj38GmsNOejPo7ipV7UIvp+WZO8xlOJLU4kEje1ksfxMb
vor2DGqjQdSAvxCQPj6NfByCMVbZW6aR9s2DpCq2XCSOpH432/TFMAtriTlfhgNXprTxaRM1VLws
Ak3gU71odr0/HVLndXHmY+d/Jyj7YgDp46U+veLaysoxNrlUsht27duwS73QixnVoTodg82tGGWm
sfP3L3GVqX1MEpCvmcrqE8ckC0jzj0+ype+vcwxbLxrsCwbDAc3sGr/9JhtYP4a/XMai4IF5GYxw
9dO9dbEU1J3MC5slEvLOLgwZCUPlCem7VoEHiuSLv7+vr2IA2cD/v+C6gv4c6gSjUqIeTWCfv6vJ
WzPcjdl3EWBd359vSpeYG5UZAWes73OcwXCu1oqkdM2LNeOgSw37tN+UO9lO4HB8B2/7SnC5Zjiy
tIqJSSA/vatMqKS+s+I1x0G5+oN2g5e/ZQ/zlbnj0PVD3NCj8eYDnUpUgq7hWttxq32H7/zi0/vw
S3zaQ/I+niel4qa7GXOUksrfSaaerIznv3+BX4nfuZACxBCDaZNd6+MbpKGkd2pLRleDEEjPqE0C
UKjtM0vVNd0QW1E7s0M/wgZ28KKtda1vhouUnGf67hv5Iu1ZR1gYt1ctgAbWp/dcIF0uSrEuEYDA
dU7fFioQibYv4gXxRP1dVP1iVXE1Mjsuh4RX+/SWVXXMhl5s16yOFukhu0Hjr/nge+3K/96L+et7
++Nqn16ngqhfZIKONYUIKBRoIZS0k061CgoS951v3un60z59MR/u7dOO0VN4H+WGe5OvwRKB6F7n
RjQsPuz8GB7hKeBeHMa/ZoDbF7LzyEO78O2H9NVmyveKZTMmcjhx6p9+jWVsuwouBmvYRb3Z7ZQt
Xe4CSYHHEDKT0cVZc4Y7zudDbX/HKPxqRyHOKszsr68YjMTHdT2OolpVochq8rPTCj3t8TmkOGzH
bv1N1P1qS/lwrU9vl0GAOC+1pUR4tmlkcszcG7bl67KX9vEtZYLVZfzfeL5fvOYPl/30fImLIdwM
LttStmRkJd5bjuInl+BG/g3mlPTF5Zgh5FkymrDG/E9PtAojJSPhK11C/bW+7/1hax7DXXOPa4v/
7fv7Ymdhpo1CHYA2XDg/T7YpRWnCC0DiUHu9l19qG51qdY3SvV15XuOxOxOEHyie/P2389WhgdMC
UvN1NBM23Od4KDdGwoEaj1OX67bMet3Fi7d61uYOG+p9QwdBZXh+/n3G9j+id1xVb8VN17y9dRfP
1X+t//S1rOYmDqPu/378Y/vPP4dv5UrD+PAHytyQMa77t2Y+v7V9xj/lB/3rb/67//NffI3buYKv
8Vr2Rbf+tBD7rY+IDd7b//7zz//I5SiLrn1rmufuL//ody6H/Juk4vPCzP4aIhh4+YPLIf8m839M
i7ehSyABWXBF2XTR//lfkv6bSTZA4QVshqgjgfuDy6H/pnOaJVXAJp58GZb477/e6Z8xkif3z8fx
rz9/wDr8mk76cywlJdWZWlLW/GOdwfu0K4kD/adeSSZXl7SNGvYbGTPIMc4vhNT4GSFaQx/ot1aC
ZrZDJFzsAtm8URDdO7E+3HRj6ycKEoIu0xyNgYAAfztHT5SHMGI2Mxz3vYQFXyznR73OtuNE0W/K
fpRZdQFHxl/0VTZZ3IFz3oxVul0aFNEGlMteDy+ttTFVadahnkbk2+bOGvRrDgr7ZjYvw1CisbTg
DEWHubRwNxM91MYUf68GUaKfG2JiUrmxUET0P2m+jfFlJyP4wL102k0iBIXgqSsO1tChJW1wktMn
N6QMO84KErvcHvrWNuK3uQz8YaQe3/WMJmT+oM7bjp7eKCDiQneaiYZjGPRh69ox2qCxVxsjg8GD
SUbiUMPhGA3ckgwsIKPSRga1idKbhfZjGw9+GY2hLaXiJYrdtyLMrnUT9zCpNB0d87cBPVCBs9XA
oLFY0xUMeiQy8YE1TCedznoeYqEbJj8rZX6rNAylyrC+trpmx4AQ6tGGKFYudwLCRSNH37Dgl5eN
Ad5R610i3hLLtR8i0VrgFBikwktoaT+ZnPpmxOVXQvl5iTF4aBJ0+BbIfj5tVcFEWX2gUR8/U3Kn
SbapcXECmlE9oDk1Iged0Z60y/EgHW3SjfH0HU/wL1v1usoxayL9w1OIL+3TKg+jFL+oiV9hQk+O
X6WtHZbt+MSSVi5GF4Qi5XtK5mye0Vv7rwHM/yjwXcSvTdmW793HKPfrU/0jBP5PC4+yyIP878Pj
zTNzPv84xF3X/uO5+PmPyzfUx3+OlL/+/R+RUgPAqjO3CXmYQuSHSLlO3mMroKxZ/K9w+HukNH4j
hq5OUfApqZMaHBl/JxgZvxFuJSzgJH4q5xzrP4qUv3bGD8uYKEm2BwqTeo2Iz/vHZUxX0tBic1xc
We82o6nhTGZdmjHfvJH8aKsGgV9Nny/1rb44KKuV5lzX26ySd+bQ+U2DKjzIt2aGFkzKVyvhjYQ3
3KR3TpaJ9pRzPCmlU2H9MOlRqL106hBeShFTBDLtwoZCSL+cWsoyVY5bLfIcHdB6ILT7CCsygvxL
qA945SpPjBtF9pgqoa1MhS/UTAEs82ViCEx3ZNMN5Fi3n24lnC8EKXUDIbuZTfFi0WJXCWnnzmeK
JdsC28basuyparaYdfotev2gCs/FAgBULWn8VOEpHi3NbTSN0aKBOZnXJUpeoQajiSMfjkCoWSOO
d9JOnOudoORXmjE7ZWjszeRlGG/JKW1Fp2q+qNbkzFWMvrSbF6dpsA0N5Uszs86EYcT60lYYw30f
1wcLf8/QsB6Wst0PyOIyGYfkmPEbQV3scGD6TCwQeTEnEWqeJVg2soqNUiL/RiXST+XWYiaE0RRb
xKNxWlVCAQXuhsZRi09zOX13DFtj218WDe0EwMpQYah2f1w0baYsQ9KJGGy6M3p6H+EPUOPXtZPQ
HgX4rdwu+XPs0iz9Lup9TjFxC1ekXxBV0BVgvj4tWDT2+HhlwUIvdzdlxzmGknH60/f8Vf6w/ozP
9/fna/DR/rlAUtRdoDeWtbjGTXTSNrUvOMWWsacd8iz7ex6rbK1Z+F8uSH5OUdYimH+O5ElXCRZq
MdFVkuxmVbQHERhRRfcDJT7myuRYId6euulNJawYHcEilqlx0WzrVaaadk5gpZsGT6d4ftGrdyMR
tmVfekmPJjift0XnLuhnzJaJFIRClYEMq8CDJtDdOqi9DtwW7r3nDj1+Wp6b/lEwn0SmCRcRlU3u
iH15GDvGzWHmisZdGf/MNe0O5SrlTAMdXhnS8ZQaV1YTN1LrTRPnz6ks250I9JX0RJrVXRnjrUzS
NYr9IbawBw76myYvbwqzv0to2VY1ko6yZgU/9SG6tDGpf0St7i0ibflM8BaLgg5hAk9LP21GmuPI
mAS9OWoNExeIJ8cUD6vIuhVlFG19fGxWD+mgNZmqjk0GKNX+rpuGn+KcnrOiy1wjwHWvatVjpt+X
+YTkMfNFQW7tSc9vyyTYoBjxDAYMhGK6WZDi45XidkP8o64Sr9Qjep/ROwnCVSOHzwxxvFGZ6Jhq
ybEjbyVnZp6T0HVMZqZJuuqqbEw8iXEuvmkTlHzpeEJzf2uIqFB61MkJd9/J1zX/Au3CkSe9b9XI
kUd1k0oaHdoCaSlJRj06OlrVuh53oay4S7uIqMHDkxQTzFK8UOfxOEwc3RXtch7pmRipg6oOqxrZ
63UBqT4KSVrBunAVILGoEBxZaMEysrIGucUa0qJ0YDa0OnQgslaT7kpTgNmN6s7QUekawXgX1/J2
jgqk6ETEoWw2VlFsDCZrqgqIiB5haCAWP2q5Pgb11dg9y0mOKGtOYwx+1dmucci9DFXLn0PxtjZy
XyiQxYz13ioBEqmGyRzJWLkp9hLsqc7Khlc7FFZqtakV4SyECGOIcTWiGSs1UJNUzxicIXEgFgFW
sYMxtROGr0Q5d8aFgIkwCQkz4iamWAtEETiP1lp8g82OvSR3TDco0WWE56uYhK66ShWifq8NmF7y
F8RBegxQC4MJ4bcg573s4nkDj8pPZnqJFWIGBDKWuKmD3MH71B2YyNVGKtLxfTYc87m/G5eS71J2
OwtVIxrKia692qhuKFo3qYJeWEMEYzGxPC6ZU4knIT6FqK7maGSohUnOKIuY+oxli0HHyVskxes0
tLcS82GIRaLUdEvxHkjQWy8syNnzg6WEvmT1niJJ21nubkaVUZuqRcFs+EKSnkTDsC1s4UcubuQ5
G1d0kybdoUhCG1qtPU/pP3eM/yhZ/B+XBq6EhO/SwGP/Gj9/SP7Wf/V78ge+kn4U/VOGbxUV1uwf
x2TpN9GwaH8btE8MMBiUkn9P/tTfqJsruJxoUN8lRScb/T35U36j+qmTUAI65efyvz4di//umAyf
5NO2w2+3oqZgfIgiv+DnvTSdEsjESUuZsSVtEqN7Ve+9Ut2nTExLuyiX3L7JN9jjXmlF5CXV4uam
5mWNCJdXmwiNqX7qptSXcaSPJwbG2jx8kATjKsykzYLAtO/RTErvMk4PQOa3mmmy6ASEovQ763U+
uWNqXdgvEQOE8qOspBt1RndgCi79Mi+x0LCk2k6PhU0nW486wts8Ey+VpPYjVeATe62XN2UNGiiW
VORk7YAAidZJIVkoxtHyDC0DMRyQsN+VjGhjlox+scqrScWUPtoH62yCYfgiPjtmKLgj5YK5uTRG
JtXNU7lUiNHZEUxMgvvE13Qi2HC/LPd1zqG5GM7MTW7GrLUH9TklhxN6HS3z0zJpbkrbjYduK0Sx
mumsNMfhKMK4ID3XSKO622z8YeoPqaHeaHl4ozKsPFOywhMa/vUl3tv+krBj4uU854RMA+d4K3Ay
HfFj+lDXaPgZK2yY3M3RaxsZobI6mz0mRpQF2GF8AecerB/+H3fnteQ4cq3rVzkvAAW8uSUI2mIV
y5sbRHV1N7z3ePrzoWe0pwqkmprZdzukGCnUmllMZObKzLV+c+BXLnjCrXspXVWadhVF4Ie0d0v9
SEbSzojxO41BOQiOFb9Y6YptCX00jXJnnAx/XfNQRZ5To9Q0IhOvhMpCg+2U1rDdh8SJgWsm+dFV
m30WwYTRD6GAfjLZug+7BYTeWgKz+E3rBIyu3UWkHlslWmjgkXLvacw4ToyPCjSKBmoXnYalpMQr
Ien3g7wvPLyk4S4Jg7cxzHTRgkVRzFs8upl3pPp9GItm/1SQfQdWgAL320jsoE/hfVZ20jWsONCT
cuPU0QOOXu9u9ZoxVNdMdm1XIQtRO2U1vPQF5Q39NSrqDxeIeeN7x1xQj+aQvCpBjm2ZemN53Q0g
mlVdbwfokEKGcHII5ViMnbq2Vm4pPDagBpogX/t6YAfhSzOEdqt/cOlBcgL/LBcWuUQtByq6km2t
qoTNv4sMbWvwOcbW3MQxshICOPvko7GKG19LYAzEB2N8SkyRKku4kLQfHkyZvGKrjeDrECuvTdnO
sDDNPMXxem1fC/7WK0d4yhRCeYVVsbFwtezKzM3bongsQRlQt1miV38o4v5Yy80anpHdoYERV+bC
T5BcL/V1oaSbzDSA5gPlA8vYlwdW1EJIFLsD0KJxNjXhPub8btp1m72Mw01G7WcIhgX3mIekOGoS
hKDwB6tpYdA6GNpvgfcjYKaE+FAp38O4QBSwW47+u8D4g+LDrPclL7J4cGTrLgQLXARvZeQeXR6D
idpvh+KHGAdO4GnHmIpT42WO2NxVFUdWsPPVdz34VrRQOONyGRTaXWQIa0O+l8gRSZvboj7sJSNY
6gHlpfiYe+WmkTZJ8TZA/lDqzOkxfy/63SDlqzKiBMdMrGIzwhKBZ3AqOLq/U7TbRgFaPMQrwxsw
6u4daUh3qdA+0mSX0RnI5AykM98g/8hFLNtU4ThyekD7817i+GAC2jPgLQnJ0QpZmHigJ/0moWY3
Dvz9/rKEV+Fr426o20WtPnLJpzKwGwTEAVRlrSjfck1GyCMEzPoIjONWUTbe8BgY2970geDnwAK3
aH3b9Rg7SjKxGN8F41VLrQX2a3zkuy69GotXv0/WOtSvQWoXJop/EeykXsJ0wrhOCq7BcLnkAoN0
dBGENIWKcu+G2dGP820GUNPCuTYM71P/weJmVQ5gVfpjC+LXI6OCSlpEEWBgs+SPBnIfc08bdKII
Ne6E/U4OaRCCy3+p2h6XtfeOOkPIBEQSpooB1AI83Ruw8EbyaMSHrsZjXVtnqBEMxvfM7LnRJHdN
mo4AoCHBx8YydTG0kiXAyCJMKZUU29igWRcGoExdecgqXhb6BxSd0ROBSI7LPHqpKpRYrEcArFd1
44MI/+56KAIM3aKrRQQEYMIN3S7zEtDI8M16BUJxh1QeeFfuqBramfUmd9GAoAprBtdWfiMrWLOo
z345XV8tXuk5ea4G639V+MFKaqQ3dJY3wH83pavZrAwolzC8qFM07jeVNGiZ+Sp177MsxpDgRtKe
5QTRAJHJrutk6bXuTiR91iISbvVjIzS2DK9JgnwsKRQgWzghpca+UENtoSqoR8Xyz6oIlxJurhaH
gOuXRzGLb3jILVrAxibHSJt3b17Pa1K1IH8GK3QvHYs7fEKvKFVFcOeI31NlVXjIqVnp5IZ+p7fB
Mcy4uVbhbSCrW08PV5ZQLkruon4lOVHTvwdCjWyINk36TVgHy7qEl936qyqkPS2LkK54u1nWOq+i
HWVptFASeO4W8j3FcoB2mgvK0oqfFIoxovpWNBFOpvAiPWtnai9lWdlVM4KpxTd2vMGfNnUlWx0i
RwDvPr0UevhNQ95fp0Fn++2wDoE1x/1DLCSOUOUfEscxZeeFyLyIiA4oFQWh+kZFlyVBPCGMnGkS
B4CugHocJeR6H+drCSWaVH31wEOnmXX0BvFgBnC74HUp6Z2fPGtiZaPNgS8XVlP6QRrhKOoq6qfC
dZ4xWzwfKwvSayyu+9pYFMLeBO+dW5rNgSsY0gtMuSF+q0QfkISm4yt8P44vvRJft9kqFznLFHbn
VpchGWTiAgx57SOhGMNjLkPbd60fdfPWo9Sio6oQyy+52NoWL/NBfvLaG8+DAA80Oqtfm+qtHLpD
J8VO2Wg2E2235suIqmnlXdeVdasI1SYoYcrJ7lWbmtDohn1gjjeWCxautNZih/SON6491T02QXjr
QW1AHJ3tkx0YraqMtghbtDVRFoKTW9edo/k86xNzW8rb2nr2EduqKDig5kTGim1Zh+CnWttBraEa
/xxMDhzh51RAK8y7ROx2gtsuulK7igckY5QGlSSJE1Uv7wULu+7GeFQhSHsuhPKEqn9cSCvFS24C
MN8p6SlnlDiNHyY+ldapOzdJnTaK9nCfF+jhIJBhvbgC6tZTk2IQd8JoQKIa10phHQ2Dq+swXFVW
fR0h8KR2yNG06JTDuF22vr9Wh/CALDwE9jJ6qjJOZVdyhs7rFkIIUFFD8CGBje2q38Ik2Ps8HHMU
RtSafpQprelyrE26P16X3IUlHQKfNWpVSzXC8pNsytcILMqOg7jSOvnZ50aaILXS5/sY4Q9frr5Z
Y3kLhnCpI+wzxMkDzGs7bFBw062dH9er2OuOFsdBxhNfCcrt0OeHfHDtemB9Mktd/703QXF6VyX/
ixkXK9W9kkIKKcqTTKso6MdVE902eKQkHBEwwncVfglj19oUqOCAk+9wh/R8/ynwFCC2g4WUQfk6
IBjRUCAYDWMvyEgVauterD7q4nsBPzUWIZSXwiZp/WUgwZNNkqUpSIg8d3BWy12NlICIklOl5h+f
XmhnCnvyVLj7XGebnmOTfK+oI21onHTDJU/lLDWp/lROv5xQwfFWOaprb6PtodrGe3SS9ggACTYP
/1WNqD4AfI72dG39Yfrwn1uU534J7UltQvHKYL5m7aN4jAAIxt30S5J3vK9WwQ791YX4ETzk15Ac
1tL292M/gwTgKfpXRH1CLH5CfQVWSOO8+BURX01b2rSbdNPb6qpeo970cCHavIT66+ELEhok4tTB
mMN4RZanWUhSDDawXiqrZu0vtbtxra2RTUH+VPq7Jdt5vBmaQwrlzLMa4k2I+nEZL5E74AnU/rSw
2p4OeaScnN+PcWqvzReTopj0mcGZ07ueTSFo+8TwptdzIg2bUIA2imQLKpYLXQnRVbgELpsXvn+N
8K9w0mz+skbCjKIinOhRR2qGRaP8FH3hEpTiFDAyQUWmzhS+OFNv/+syEXxtqDJ2+VLcpUBwonXp
wMOwxQUQy8vueueWiYq93VTVn3Typ0F/WpSI4ukw6RQovavgblxORjEpDHYb6ZV1Rld56f6DSfsc
cI59DPJG7AUCalJkC7S0uwAuO1duU7+pGvefbDqEgEXZpJJDrWUa/6fxyVkwir2ooVy04wxeTKBE
3gE0tbf0zG8B8P1+SZ7d5CrtsAk9heKNNmsJt6Ecx4pLvMopnmSnWJfP6TPMsnd9Req/uFjmfYtp
TX4OR+3r8/AsUxhymphI4G3RR7MrdvlkZBRuwt3f7fvMQ83WZaNVOIcGyBkFGcC4gd5+eJfJj/+7
7zdPkgDf3ATYL8tjMdisR8zlvR1M5bXi+LtL+vwnzdc/xgQ8BVgMRcJ5H03MBKNhG05Ji3vYg7TI
3iiioWiA+0bxyEOfK56tv7ho2K3S9SXrjXMJRQe4DYBB/tVl/jp5NBeRQW1LCOvSg9vzMKfS5V3K
WmcgfdCbRJm9jXiYdJIlkxw+sCpMQpTQKvortIb24nGAZqQ+X6LgnIH0KRKuUzSysasxTXG2HAN3
UFIz4okaZ4v+RWQCjX32I7LDnxipX4nL+u2yQah8mjAR0tLgH5A1+ZDzhKnLeMO7JYbtwZN7gPmY
vLdXaCre+8t8H1xxd+/RL1jy4L6KsZRpFqjUCMuLouen94kvv2J+OjRlWIUgZZJf51/4Si/4j60Y
HE3ctoJ71OQvZNIzuYaQpvarto3Gqzwlh0+5rYROXVgN9+H4avrUyt7dRva4A2d3818I2Z7Wqr9G
mx3wnRSKmt8SzX2brm4G7DWqdnbFl1VXaAwh7f1fUEvOTi4mJCDSaHWfAK2rSMSLoG2wQFp0Dnxt
zqd2P+WD1PFvi82v7PN/u0syJa3/3CV5KHH4+v7+/RdS5iH79u5lX7ol09/9V7dEBa2HYQltD336
g39bfcn/mlwL6JEgJUzfw2Rb/7tXIv0L4z4sfeC7AMOacKH/bpWI/5roXFQS/gds+DdaJad0Qloy
OurrPGW5gp1scqlnEXCNt2xx56HSCSRgMnFusN8Ul/01kIALm+tktX+NN9/OEP8sxa+IZ/KKLy1z
FUqPfmZtJPfHp+k49yQ6G0mWVbAHEuTaOVQShrzkBTotyCheJPt021+J7/H34eC//jI4dlrEzBbq
h/bWLfM7ai03dIcd36k2KFdcIsQxx19v1NOoP/2WWf42eAmr7cBvqdOHpoiXVvA9cnv79yM+PSWI
AmUSgzjWE0fF7I6ERkCQy6Nh2fqb8qHvZB5D8crcas7w0Sylp37N+/vCdP7KhV/eCrOYs5FFso/e
4UDMhkoh2GjZlh1llT1ZH+OV8QumzKAHO8TUDcuRbX+gHX3peGSnnH5f6Km4I+oIG+K2NcvYfZuH
fRmHSD1F/Q8tbK8UGW2hyJR3URkf/KG6Bdf73uSDuShNCGryqFwHivzTq+voKpKahkYRPQNLH9fw
0Knxo4IWj3qz9E35pR2qp9KHfNME92j0OY0MCb4xDIC3VvvWjinq8ZGAKkXaUx8ZDJrySJTIFoqB
dVo9xh5izVLFP8yLUf2kBRou68R6zCgTLGQwTKKgQ9uJhoNQmQdFFjaiJa2sQXtVK50ymblteKkX
fv0tIJPbvClyarZgLRIR4TPXMsNFi/w3TXzzsWoYCr2tvSUn6zROrwul0pdyAhM/LtS9rkdIL0Mp
ssNWvUOr9aBmzbOH6UI7+hCIKvMGZM1PVQx/crXf57r1WkfCre+W3wu9hLtJUXIBi+HD0ItVJYmr
prG2var8NEX3Q1DjzaB6z35YrQ29WSkJckC6cO8Pcb8ozO6mKLIJxdrSLpDDQ28Eq2So9lLE0pDC
Q5TVL12KspqnrTH1vG6LSZjGfOIqjqqVgDW5kN7KFn0nIXwu46n6XqD1oWPEDChXuNLMwVr6EtK4
ebC3mmGt5qKMnFFMCTnNUC5WEUkxw0yioAtOP2iaZV0Na3PAQQO/E28VUVwVIhU0RfiWasNWkgtp
gcA2KivKdUGXUck6ZP2EGp2gamcaUJHaXr9J0vJHWCZb1+i/ywYJpkTPNoqugbii42nFz5GlI6kQ
30nIa3opMmsuUBWOX+QT5QQxISN+U+IIvImZH0Ndp5hqWOjXdUtXS55VP1mFZrJVa/XO0vB5Ufax
nkzYQjSqofTjm6gsxQ4X96YY8DBEeKzmqltE/TapRKcpgxg1LNp5arzK/Wzt5dVdog24psR4vvOf
ciXKNmZWPxSjeYlaui2ipjYLPaEaaxRoDCpC9I5kEHjJuPqG2uyD5A6rUJC+B2LzJEmBI6f11q9D
z9Eq1EqzKPk+xCrur0qgLQNduZPC+rnSYhrkKngRqxUfEInlQaUg01om/kXT95OnGzD7KdlaOur5
oji3jSu9tKB5lbv2H+RGdLe3sFTtEh7VRXLembzOM5HTXQIqDfN/+vNPN0WxKIyoN+k3y4c+tl/g
q9ev6q13DS9woXxr96UT3pUORKdHcOdOHu3Elb8R9+Hh0pPn5JbMoLEwBjsrw0qEQff1h4xF2bYG
ktE2KKbO/ajhU104XM6lWOiwOmw4aowI5XyNwLdWRqT1qLFiXlVuyyNKtaljrMYNCeYm2pof1k55
AsoFj3RzIfbJZZXRfY49uyKLY5Ka7kBsDEJNe/IjnXwjTWsxUcmH/aUXuTxVnGaHmgrLg0KXJclY
/s6e5F6aU/MoAf9NnEuzX5pr6Qohk4nx3RzgHjo++RqxgGDbO6p2hV7bpXLHSfmIBaVRx6XAqMEd
mb+9YmQ3DcOIWcRXiPnaU0PuNd+Mu/YJwtOq2dMQ+Pvf+HPEk4uZZPVVoBMR3oG7RsEXFKU9CWig
WH6THoRLdeIzc0odh6czYKDpljv7xpyHuax6xJuez38UyNoNItnbdg0KenVhdGe/51/RtFmNkc52
kwpuhB3Bul0OTrrKHgXMR5OrYgvQ5flivDOXT3iGEiodXMkooc52i2slQ2l42TS64Bo1cXcXbagU
PCZrw062CHS2t/omWF1cN2fywJe4s53SSGZv6AFx2Sm26OSr+Ebf1lOZx6ZavDO2l2QXzj0giIjK
0pQVGPHs0inVMUbwDel26jzQetc27nbCSVtr62eNzoNyqSB+ZuF8CTi7cXpgzfPmj4AS5+RaoZDF
jY2e26q/li/XXk6q4WRWbFhMnlzQgU9yfDOgzOnHFQMkuzdc9TbKim7qSnPy5/7Wf1c45qtFeZ06
0cXX0mlfZwrOvtTA2hnUfWbriMqrUXsdO1G+FWpQrAuvueuzhfChfbi78l59tWzrkBd2VDs6yE2u
ngbKP6SmEQMcJPoulX3P7CMd4ze+AvQzpDZms42dlh62bYOfxa2JHfkViF07WWOAPpIKYZxCQL+w
c89N9+eIs+kWLEMe6wDpKYBI/nEC5Cdr7wqTnynef7GDzu3cz/FmealB7a8fsDTA6mUhg+57UR2K
27Z8pLke/xRX0hMkrS06nJcS4pmtCwZSQ/qeuill09lUF1aZWsCip0PHXWOhxeug4rDJN9F2WJZ3
wUuI/8n3C1/3zAXGwCgTbD7FfONEzcNI0rbuXMW10yuUWSnjh1y0X9VttWJBQe7iyqm9XpTCmb7h
7Hw1JEY55Uf+NefmVPSUuEkYru09eWCD8FKh8KXtcbZbR5AsINSYN8bbVIKY/MYvyaqcGzO0fpoI
VAX4L7MZhsZXx6aMLrCCJU+9V0WgOsLd7z/s2RiGaloYY4BmnbdHgtKKUqshhtd8s9KtXjy4wgWe
97n1In0KMf35p7unGRkj+t0CIYDqVz87EP2/H8OlALPLrWb2oznqjMHXwpVXVetGfv99hDN7zZAg
hSDfRYrla30dgtoagVvnHoBXnFoFC6/DFilMoXGGyPong7FgsEFXoxA3vyAr+JXicEEoOCEHwfLe
fLG5//1oTjsC1JlAPMPup15OoNkO1gWx543LjIRbYEP2uHGX9cJYI1d6+Up8JhF/iTWlzU+zL8eB
34RTrH6l7qTldCU1vxucu+ArVuHjPzl1v8Sbfs+neFCNPYtw0/WfY37JifMDaAYmb+XaWybPv/+S
Z9bFl2CzpT30aYC4JYOrEOkW+ztPfokptyT60+/jnLu8fAk0W+I6olwlcqWuja8FSpFIi2ykTXAw
ooWuIi9SrovnS3n+zK76EnIa+6cP6faCiOIPIWUe10GDtZj34/ejOhdhWoO0i9Bo4vIwiyCYZdY3
vmALgnu0sCkJEm/9+xDnJuhziNmhHCJBFw8SIRpUBrVGB2Pugu/KnWa4kEjPD4abuyaZ8McmQv7n
z1VneVv2GCAgmgrgUArsVLrgD3nutWdOpn7/DjFbBBa68EElhmShTN7qnrX3Spzj0hjhYPdWKIuf
o6x9a1J37w/t0gUZqPbta2lRUqitpzIN7KzKD7EGlrOTt3mWbNBDuPC9T1WASC1o/ukc1dQZtInI
++UzRFRczC4jfS27n94kj2J3wBMRp0oOmjNBl5x6/+tdipZJtS1uplL2pTrr2QQH3UOiqI6WCU3e
r78iV9tcwidOYLtAy6SJXB1Krif6StxcevPL0xKa3RFMRdUpNnBKY2g5m/gkNio1zRixHlcHo8A0
oO7hy/vWO4n3GmjoQyj3K7HzoYflwlKPk30YNTllNN3Rm6HC9sB/UXu4ErhbeNjfyVT39FUpVo4/
0X97o4lXhQjNTPXUR9cIbgbF3cTGcCt6+u732+W0ozhN36fBzJZYqQ1JVhUF8Ngr62OSRjGvtNtu
qdnR8nL54lw1HEoMCJ6J/aKeXD7UtDCwVODTyWt8en5Ky0lTTLsLn6Vb6ZekmLDMlrnt3iXfLoxz
WobzSaPjTokQhI3FYv26QEZRaqXChOrRvpjrFpacHezRyltJd8VSWxdbedkelMCeBJv+d5HnTsWZ
5cV60xO5F+CaBQLF82Gr+/k1fi7roJNux6QBzIktWglvfREnGn5QoQO08kMWxQ8fKHiUp1tfBqx+
4aedqSaBOvqfj/KLI/sp49PwagzIGHwU/GdxtESpRlkjGXP5UjAd+iefHy4+TUbIkn9Yin6KpJB4
lNprBPuPpi5K/bc6qpYgjpbd/pLO0NkdSoUM6r8m6VPX6etkVwmO8lFItF4oAPmqQJtSHcHVUT26
ForPiF2+Bma+MfV0EyXZwS3UtR+6u85Itvz+q7oQm7U1dE+pYP4U/HSNC0p65abeXW90tyAetphD
UCMe6yeqj+8YFv2AtAtlOBLsC1N0LtnwrqVFqwJ/puT3dSil4HtyYrRQlN6tq+njWS+yk+wQMzZf
a17TPKzLa2CT3yCMXohNE2k+awjX6jxEmDH+cgIVowmQKHpLJSyvYvC6eeY+FxGg86CXtUXqll1o
G6XmrV0PmXIcZ/NVO5jde6M0HyqkejDPgCKUBpsQehkiVmgCvCYLznTbiv1+DCRcDSMJQlWm4wsg
SGAaFKV97Yr0zcgM6EVtQsvC81s0G4Nhl2eTI1o0PkpFnjiDW8KUzUzcISNIWe4gFfemTu+S/xt6
Km6/adoKzX0vtBwVfimGp3rvIJfy0eMeZ2c4O61phUQbOYTEWWsV4FkZgzgYCOvaKuLbVgx55pUi
NhId/HC/gb5kFmq8xVSgdlpfeyt1F+ZCakx8JeSwoxbS2uQPxXG5CkJko3tX28Z02FrMTbBiRCRH
AumPsUNdqjeK57/qsoeK4ki3uY6gLJdCBw6+omFkR6LKdNcFnm4t2H6xrp/yQQYoC+AfooEzupmI
3psEi8gYZXFbSLmK+JMZG0+KG69KC1kzKwuPMHFeY7MdEPfmB1VB9h62zQ2K7FfBCP2sb5X4KEj+
RD0QFfwkgzS2akwLa31lNZSXa9znIgn0dZ95oa1DNkFQ06p3bjrom4S2ve0qdXOsoHwjxlK60FQS
PEthOxk27D2aPJ6Kt1rTMOtRizdrGxWbChuDtg1+JCGUxqgyRLSvkeAOzb2K0fo2ifqrTFW/g7T/
8PT+DgXVYS2MxXdtYjT1oJkXganDxioaHzkEmp64EKP446eopOG1VgeUDSxcBhDTUZRiWyn0HyAr
PtOcdMxGudaK+N6SC29lCKKw9fr83mjFl6hPr/UwvdYmI5hExZUiL+R+gTR2aeNAYy01nlELS+2O
lde+FIl+7SnQlwX33o/bb7Hl87PUihVLvy+DAJZk4TWMO6QwpBz5ZzeEWa4q+07unmTfOJpm8E4X
ENmzOnwI6hj7wm7iikfttSY3KP9I7I+8D6k5lPJ9aKnPSYKtpNkfZbWCNFp6ODM271xB3UXZjZT9
6a1RBoXrjt9J4ooPeh5sjZJN0IaoWvSD8eRn+k2o8TYaIF57tf4MfZyWbNbZZpQjYmNgP2AOuM9M
MqeA0S3J6dW+djyDB1abKukxTb/zhh1uMf6tlxg5vZUhEX0BEtOoMcwYEqVjKQnMyRL2dZR0Nz42
eKrG9gqHuzSD4eTL3UHs3euutu56dTI0NOpNq5Ur8jnSSql2Uw3qawTjG5tBZN015cEaWrr0SnsN
JWqjxsgVGGX5PRMznD5cTPvY8uqIcrHq7viHXEs4Lsa++x6x+uCZUb8JxKvIkxw9TdeUM/GCkEIM
IINjpkOo0qNt2bfrqpQO/hj+FNToEOjYxCVJhx9pIrzLViXj95s8mSFQ4LCiy4wT0+Sx0d2XA55C
euphiIqxS2hV1k52odsKifqB4j2tdEG9ivyURiUyCrj1ltLCsMbrmErbQUwLy1GCdON2w1U/WM9S
L98linvfeiNgDPemy1UnjJuHSJIbbEBzTMjachf1xdrqxvfSb76XWn8rGsVriCfUsuzq+xxXEiXA
cloIuhUgGmQRGhc3ho5sPJb6UzKW8cKso7XoxasmKRFZwGemMq17LeiuEze8Lq0cHpW80Uf/Sm7x
LQq5zR0ywbxGXBNLVf0qwuBHSKlRKeZz0hk+BJ4AK+V0QCVE6K/ZdWgWjs2w0vOWzq1M+scJByqt
HCm2EJbkUwzP4LDEKDrUOPm0zbNQQ4zyMllfFYG5CuR2mVrYifjST6OAktnWxXvpwXOs5BoyiCuE
WzMe4p2L6w/tY11xjAKh/zAv3jXoUpuyFm/dQLxJDGyLrQoeChZcXhHbRjvK20pX4KRlOAtYSlXY
bYPARVTiCS9yuCwkOfQOkdAqMPmybxxGi7GQn13DuCpzfZ1oo7yoSnMTVbhQGn316neDg0WXEzfG
Kq6H7xCMbpAuv1ENbNsMZTwWpY7/F9RDmtPojJTonw0I95TwyLwajMGIaUgTBONulIxjm3jcxiqZ
nRwORxU386wK3hoRaT8p6+/KcqD4GZivfWxtPa1g0/nGU2fWu8jNEDjMGmQUxfi2y8BGagUmLvgU
wSHMsOmZzCItC4KmKr17rO59YfmpTDlD+6Xv0S4QmOsO5eC1h1jBxiodO+l+gDS4rAw8rAY8iPDK
iFdVRyZWXAQm9NC4LxRq0pqLvGE9Bs9ylbq4wGTjxsTVcJ3I5QaOkS2r6Q90j77npbcTpPQpjqMd
nqHbxmuuIrVaNVZ6Y1YjH8ZAUTrrCjAIXlNlG2MAewBBLLVrE49DsX7T20TZmz65VhGxh/IDT14I
JU5ugT/kh6IP8bgVYcVZKWgTSa8e1bo84rgzPGema8Fyo45iqex82W895/dXtuly+eWqS69JRM6T
3csM04v4emMbMfT2xAQcGV3+dbriGrLSdpeFH0/KD1MYxNBorlMtPhEEMiCylCPlRJvPvshHyUEY
8MIF8PRVPYsxqwgNaiMF4RSjcqTVhDV3t8GVsMZlcX8Jh3ZGmP3reGZ1hADjwZ76ApisJX3Qayi4
Nse6nV3hcIesUXB/CSB2cXSzUlHuST0J8tdEBRtj7zkTjn4SgQ93l14k50cHFkNGaFSkRjF7kXgt
BgYJ12xGJ+EZTy8SHSrvFzcHruczCgxg+9SLIp0nD7xpAuELgKTFI0FU5mUR5E1INTq4u5wSthDa
PIG3GjSzBsL+KGHWLFXXkz2VUF2y+zh5O8xCz6okgSEnIhdzLrL0UPJjvHSXxQ5pLTAnbLtVuE93
w0a71IK9FHVWzsiqMfAiuHi2ijjzuFXMxR82BtT/lsK621b3bbHoNpf6Rmf3PG0CHXUsjeLG7JVW
t5Bca53BTsS2aId3tANCen2xlnB203+KM8stihkpTYpGKPWT7AmwwBLzwHwBKnYJVfkW8a/tnwDp
/8iak89/0b+GNltCyJENbY6mim0ezEfcvMuFxlNhla5AaB3B7L1I65x2QlMszGW1TLYBl9HFeIC+
vxWOFzPSyXP416r669fMVlU4VE3hK/yaelle1dt4FR0qoAuDgqyQjRzlUnLEDWKZaI/Sr7zUnzsp
Ik3RjV+oaKgO4Kq+pvZADpnkWsDDkFqj3SVobZnFpvXF984L0CAxb39/lJyd7r/izbEhaVoMY2Lg
mRimD36OY7D59PsA03Y4Oas+BZitWzkXgqpQCODFMiqDKHMcu+xCifEkBkUEuk5IrZkI2J4o3gy1
FGlh0tOfid4S/Sh3GDDf/34YE+j8dByfztzZOMJAyPSO2yO+S8ZG0OCTw5EHbFh0CHgF2c+k6JzB
SmxUD8OFF2JAOArvoxnsu1IIeFujZdOL45H39aUj9Owv+/SFZzvWaDL8mnx6EFN3Cpfh8LV/CByq
5Qucw1pqN902WwUX0c/nv8inuLNtq8ij3AoDS1Vb4FC/x2ccQihacRTd9EX04G/Q2r2MUTjtBnzd
IdpsfwZNgQxMyHDVdQ3UeZF+n7qN+rJZtk81w44cHZT1Sl3iYfpa5YviPrqpxMWlVtavg+13C3t2
DsSDTN1GY2FXjrnWnQrkd7Ezrrxrd10etS3NrdAeYICNcB/BQGrXNStgp5ULYW2uylv5e7yYcklz
E1ykQ55WJ399IyojgMtgVsyVB2sc+qj7841KOHyIzpcIEvMXdDmC6/aqRQdpo2zgsn6otGjrpwDF
sJ/SEwpy7bv0s9riTWhf8sM42aOznzS7CkVSEEnKtEp78xs2LkprUMnY/H6T/oe1MUmG82+667M5
GdLK75KIINNtMhsX2bUOMN+Qltm1b3uOuVTvxQZQXwn8TYfXvxiu8ltxc+kQPZdUJcmAXSSDV4a3
+TWJj5wf6Vj6wHaAraBot0jNvw2Y4XN+DjHbBbEru30tMVLzgNSGt8HH00YJi13QYfXHAC+bDJ1S
LGYxZ19XNeoiHBo2PEqEa7wltU24cpfUHF/cF/xiN9F9eLh0OTh7hQZfPAHQkEY7AV0lUYhKSAG7
QeOSx8t/MW7krUFRP19fjHXuLvs51myNxpbiqqVOLHEXbAoWTLAeVtNxf1FS/6RZMX1KOLbI6bNG
tDl2Ou9w/csmSGa49Y8T3pRn5o7y4iJa/hd8t7Pr8VO06QT51BoxY5HT0fwFAEWRLBgXEyNbsD9q
UGXXk4J+friImTh3kZHojSBnbepoo872ADoIYd33wJate3MtOqqjbFABc6azAXefp/FpMkbI9pco
kxOj7OSc/hx3tjHCkYK7OMUddsm1h4yY0686x9tPqEXlGvNxb10th5Xy5DsQPNbxehcdY0e4jA09
99EBv5IDJvOEk9dzOFZDGAoUKSvHXedoJj1NvHsKehMgv3+LliGabhcS4NktCpoNuAAQnFOBBnx4
izhQGP0Ena7uunVIThjXOEtvxaW7j5bW8uKuOT/Qv2LO7h96VVZ1IE8AdTzWJqKztLRWIY8xiM7k
iSWMf+fSLf3ca0jVYDqIaFxjBzC7JvdCmYRUaKZLgLep+K7dxBf9Z6+hSS4BvReFMsg8k+d5biGj
zdgmAQpl1W6VfXBQObgFuOMTPu/SMXmKyiEzoJowEQ1krrNzHlvaoEkqWRkAPfJd24J2DdB/Nxx0
aHrHoxDl/Fml+FsE1f+jmu/TuvgNjbUpoz/U3u334COr/t+2itF+r75yWflH/MllNZD3NEllbCz4
p1/YrIb8L/LrBHfEn/JPouufbFZZ+hccY1XGpuX/k3ZmTY0rWbT+RYrQPLzKljxhDBgKihdFMZTm
edavv5/ovt1gHPievi/npU4gS8pMZe691rfQ+REtwB/8t52Vf+KDxuqookOVZyvAPyF/nuqlCU+a
RdpwcBg+xhndPWcRQQkbwxHgqbfTPfBxG3zxwkPQm/j1aqxB3VX3U7nuCbjIwvuhwobav07kO+sg
7xTlvq2pv03+2gPK6VnFsp7ey+6XElzaIZ0O82+/9WTRECAkmFJeg57ektZsuP42RrwTXVtbH10I
BKfFpzd78699+Zf0kPl782m7/u2CJ98jHpeWJyUXhDb92iMVdCL349BQEyKW8tW9JN6W5xPhtyvi
Y+Fl8M35dpRHoiB1ad0bTkPCuS3+bZ6C+2pTr6ycPVO9lBb9pj+QY37tvVI5W/LA/6d7/u8vOD3c
g6HCpGV1hpOmoTMBzmwo+vf6/VDfq966afRlV1415M9L1bsRRqtUzP+nn8DoJvWSouQ3nMBQ53Hl
I+lytGoL7MNWYTtDYEU9NYCbJa7Yz5vHqYKeoFp3sb4fx0Kzhb6+UIU42Y18vH3aCsAGkO+j0DnZ
uoqVTr6cPjE1EqDOJvsRMkho1do+ARtxf5Glf+l6JzsukOOCOmJHdhp3ckWHWixtmeeQrMHZ4yPM
AH2cq3v/oqLiZPvzrxtVLdgG1GK/o3fGCqFEkGiGo5ZvY/rSa38r9fjzVJq/rafjWvp0iZN7E0IZ
QYuvG45VP1m5uEozULag8nqwi1H9rkYUQbrE/fmi+sne/F83BpJJJI1utgqczN9JSsR4wnjsVF27
TmhD1iU+P2VsnhN1lgBAWKyr53JqnSEznTgQN1lyqJNHpSpXcqguKoLBay10aw8+bX7v9ffDoP4S
JtzKZDiFJG5PBgKGtl3UDScqrU5f1bHaCLDKe1V96JrXSfLcSaYWWmLAU12T07QoVU4SpRtxfKTR
3ffDVupLomtMc1d1NIxCSbnrx+pGnGLBlqfuMAnCs2hgBBeKP0IQ3PaquUaP4MSlaXd9vG5j/9j7
wd9QAyfeqOaFkvnZNYl9jESuFkfTb6LzsG8IZC9lwynN6bovYyc2n7NR4xc3ThALm37yiChXsXgH
hyIcHUDJ665PD9iNN1GlqrBk7o2wuY1RvJTyXSzTVSBl/ed3/bF7Ox1hMqP3g66t4LRhBH46r1AC
9dHNs1aXcrEom9j2QfzWcr3WgbWq9Irb+Mbyxcn28usCeGQj/5Um7EHKa9pldio9q6APxUmDbXjM
uQupGbd1M7mDTOBQPeySsH3oIOZ1pef6KkqFzv75Ds5Nf2L/MEoirdVk/WS5CSw1FmqpNTBDH6X+
TWr2uskPwj4P0/nnS532fT4mxudrnUzHBE5orbVcq3sVtxXJfvgzFyOw1H3nkCWC79d/uXDJ+U+e
vh+0YnM1lEMsjJyT99OHSIdkRhH9bcXtV+pqwMMCn/l9LqvE2kcBothf2jRo86bg+3VpgBCUg1Xo
VGEpScPQBJiz4CJXbhsdSrS/csgiPoXrdqTWSLIRGYcdVIC4eJCiOyyuV5Wqb8362RvArIqRE1Yw
8lQQxvV41U8KURTerKR9UALCtQAMg2gNR9K4Ams19SaaCU7LZNC2BtlTcuro4oMyiTsZ9DgNrnZB
xUmws5AM4F7MXZ1UV7MobDRHfyfIySErSZDD6W2lxMbtOn9qdnpKavAwtS8NYTEX3szJWWweDHig
MYAT48Ke43TmdLonTG2vk+AdWxTA1pNfbDOraOefeAjokDelvGvDnSZtCj/cqf6LWKu/fNasn3+I
cma55odAu8euCIP+tBJHZGonRZXkOW0Rgxi4LTLlrxS3t3yfSR2PYjZE9PrBKKwG09uWzd5s7/Uq
fyzr5lGS/V03KHdxM9xJnXzT+eNSVY8wV+/i0XqeCouH6Rdw2rPfdUomxNhgvh99FeSBbLgxDPML
t/Px3E5G3pfbOZlkdasHQz9wO/LeOM4OYd8phTXqzwX4Ykf6O29ak1VN0sKlduPZB8nOCc8W6QHf
VMXITdpAaSfP0YlEjgmPKSyCJ0Jch6J2jKT7qAhuLaPdCVp3ocZ4bizR/QcYSJoViWQnixgA9BzU
ryo4qX4fic/jJWH4ma3KHLX2n79/8kwFMfGNCFC1E5Dmm95X00GPL3zvTrXnH/MB+TnyUjCYANnm
vcynL4np54FXUqV3EDguJ8V0FPWdABcw7gR1KuPCGtDORDSrxUclfZGs95+nwZnvAFORSp9BBOIZ
B2tYqLmElhHVvbEMUtFOA1C3EGDDP013Ye6fe5yfrzUvnp9uVVJjX0ur3nOI5lpVRUE4juemySXs
w2mJ6eORyihDsWTgXPt2rOkLcN6+2XkO0Fw7fASv/1RrBDKQNqZW8HHzd5Hsm6oFC3wlSoMbjd2u
aF+h/F2YlOdv+D8/5PR0k1uxVDQCD7eRdBIH38Sgtety9fMbPHdQBeFHVDjnA07o+skI0jVBGrWW
kdOog5tJL1OJaUJBnEuqYZRsx1Z3ddGzh5DdRn1ovOu6kZYXfsP86k5Xn0+/wZjXiE+vtigN/Htp
bjko6Ugg050weTOVGev+WhsColS3N7fh0DON0Nb17s+XP7uWy4bOGGYIf/c9Z3kiAXXh8oOXEO1m
pOVeIoYefM59598ksy7SQD/Wts+RMmwKKXkuROnJylCQy33bL1uD9AhpXKhysEBiey9X5cYyw8CO
AUloerH2tfGhzOujlDb3RRT9UtsBHr56HShdbctRcOF5npuVyrxBQcBvArk4aeWaNbluU8f9eP1d
2XB2qAn19n4ZRF/0xSUN0Jm9Einz/73YybTMYw/BTks8CpvUfHDi4rkKbjPhwuSn7nlmjPCF4JwN
nZcj0vzvn8ZIXKqVHNYSLykUHyKh2I8dud0dQZxCrj1YkXLbT1PjVkP9yJnHsutJNA+0XHJ78oNd
puDxr0r0qCHQQTvqzaXkZStzAgEq60dobE5vPedZ/IDO/Trpa4Kc1EUkj6ajxsTRGa0f0+En6sTE
pFVmb36yQYS6q0EeOZmvH8kD9Htz45kewKZ+GXSho4/xFVm377U0HM2G9q3RwyGKXXGY4dL9MtfC
X0NWoEDJpS06f0eMXnJvU7eAj7xbuTHXejbMGuYWXbI3afC0m+swmq7SMHbqUk+XXdIXjpqSyByj
D84NfjU0bjTGS1+wltUMilWMCaj7VdY9D4q8jDw5tfU0WkYGYJc6W6HgWkZq6MpT6YYeD8GYtonc
byYC14JoopxW7aq0XYhBj46aMAK5PY7K5Ai5P0O0e9snLlaoq30okHUFO1976eHR+jV1ZLJwxkK1
zelPBIZpKBVbjmlMorLuxco28QM0yW0RopyoieMjZUUu+9rOsmsZorne1QqhKpWwKlXjBlb+UfBD
0l+8OVCA4Lc2vTFClgYLQVbS/erz7DYsqkccfO0itw5Daz42U0B3sqcokxjZdSi3v8Y0ndxGaElh
78cnbabD+7H8BqTxOTeJoKmmOa+CiJqk1a5VEYnvqIP3lkT4WWTy7irPkGyIxk+dlLqpXD+jXfbW
teE5fdkdxD66L/PE1esksQNxIgah0pYlFo+lnAzFIjc82e7zOlsMrbZviVsrkuiQeioM9XqD1Nr1
CedRh/GpMYbbiXgvVS2XxpDSYjX3aBWvvNa6xiWzykJ/XcSZq5IiV+vhvtOVK1oGBFhn1i5SAK1Y
AzvR9rbKq1+BLv2W+uQmFHoXFT/sIkMmGGIc0kWmtNspDn6bRhK5ZeNf2J2c22B9nrLm1ymrR00n
qn5tIRmmlNDUC4H2yc9rtySe+0rOOFgOohDi4BV/vUgrJzhux8pywqwmJ3A/idei3h2xjB2RrtzC
+lzIHj4H7bHsKndA7V4xrhUVJpeeuH3arzSesoSnMIiSpTmFYFilfSFb7pyBk4ZPiUaASVw+Gn2/
67SMcKTGi1A8Z4+Ef7oQM4yF2PUrryZCs2ya27FVSnIxzVcdM44McsHQHxWpPIQ0s3GJkKkz15QI
R+txx9sAVoi+k8hH0bSFSJJylogEokyPCuJgCfaxREJT0RFsH8gL4p2XfuHvKivZ6PqrOD6Nfe5q
Ctl+YSUcDQMGoBY4+J2wVhTLxquQlGXZUiBZZmzpAko+mgENaLuSkJInXceBtigLwsczpGZxR7xz
aYujcCiG4Jp8VxTS/tVUSCuhVtdoi90q16mop/m1MqjvAS4UasOgv9ah+i54r6ZEJUMj9GcgYQJL
QsFsIbRwo8ocHoxLJ4czZbp5z0CdBxbYzC35+uK9rKjZfCrsPT2OSw3BFmVsB/2bX7C8TaueYNLu
98+j7exYQ46s0NemF/LRm/30DQoo9taiEXhOZryGxuOQHAPqMT9f49Tg+bH/hAmjwxcHCTz3TL58
6HLFp1dRsO0LxYgpI2i/fQ1XfjPaEnQ9haQfXYTMrfJlsDxSI8b7eMRpim8k1f820tbIXsJC5AVE
/0yF9u8fZknsjdFL8+i//jDcI7VgpR27NEhAcf1cCy/Iqi/cvj7P19O9IKKrmTzObuybYa4zy0bq
apHNi6EtfEqvmKnuah/pNLp8Va4VOyjLV/B9N0nKP2T0gMoSVQHHbqWkDS6tlaReVtEfwiyoaEj7
rClcy381M9JekQf7jcSCHoK/19ahRkClZTlZlya20reO4EPohvEXlsVtPWKBQywvid5V25M92vl2
GSYPmlX8nUDjhe2h5X/twkOKvc+0tp7ebzMCUvJaWYZq5qjFMWSGU6q1xepWKIptZYROQ5bT0FOX
SaWNkqrrvLmvNXqhYX5xJJ0brnOfjBa9JgKzPhlJspI2QCxbi5YQiuldum7zxfSI2x6ShLIYNwqa
fkSfF97guXlpGCa9Ok7z/Pfkqi3ecr3wR8vp1cKWrWwd5sLDJN5PSr0YdfVumPSNIgjHn6fNqVzt
Y3RyZGMp0OYK+ikDJGujEE8RH5uOoCK8/S37jSR+7tS1F2Euqx+jYh2mc65dzChQZ1pnOQm13YT9
odoQOEfSU0UOzQCKQM9Nih7lX5Jt+HgEmzndvdUjR6gMW2vvpGx0u6xFyNvzaoPnloNvb1BiD5XF
z3d17g2a7HhJa2DjixH365QTlLFU6mHwnGSI9mpfrw0mRWK0Fw4MZy+jinM7BegMu+OvlwkixSpw
gfDsgjsVX3ffX0vK9c+3ciqn/NcLwvA/3wnukFOWWN8WSljqted47YMgpA+Dr1/DO7VBZtgaMWhS
ea12hNQW+bOGVckbdXZf6LzCmNmcrWmLXLjrcwOVfvZ/ftDJ9qTyqkL1SKhy/OtZcV7terRQ6u6S
ZuXMAUmhDATkQOWM+U0sVzWmZ1b1YDliJTkBYIdSqRwDsWQxXLrUmTsiBmM+yc+U4G9gQT8bElrO
lEiEKiMr+cHvWsZ71v3Ohuwh07ytRoiMTNTahSl/ZqM3x28YXFo3KMqePEktT4lAzFTTkXF7TdVV
3T7+PHjO39h/L3AyQGOwP02UcoFZDqOs/68cpr10yjwzET7fiHlSiEiLYRjTwKfkskTmQyowyFP6
WgsqL7OgbBbGNHf5BhrHovg1OfK6xuH51ixEW4su0tEuPNVTZlhtpuFUDobppFjEWu2O7dz/33sz
5a/z3huGAl2QyPIS3WXZk5Zc+hacm/RfHujJ7lyPSgHBqmA6nYvhgYN35HYHubTzlbrsnNSzW0L3
HlJ8u8eL6oCzE++/o9Kcn++n3VpTWemg5oGFp3FNZWZ0ZtUWh551z/EH1+YrQcrOrJCT734erZdG
0fzvny6sSk2hDEHGKML1PKir2oIwIPz9+SKnMRzzevrl0c63/+kqXMGE48vLk3XOLmO6lJTMGax2
JY/VIpEbDILqWg26bYJxqfSOoohN2hTsHPiv0OeOUgHG9iYHY+lVnF8qC330yE72cV9+3km9pkmV
VOoznj6polvVSu6MKUMIQTSsFXa31vg3jY3f5tDce21+XQX5xiiidRKEG2/4g5xjrRTszdjstg3V
DMLEhsbamaK48pJsnXBKQyG4ngjO9WttE8LuGVlZLbLK9OQgxeNmStJVm5C3JwHLUfO3UcXM4CcF
Z1C8zoriL8wcAbVpFvugUtZeQ5pW023TKFlpnNXDxMCeXy2T6i5rf/XCQa9XA0F9F97hPMG+P6SZ
DCGrbNJOWxCjYGoDqCg2u/tmY+3i28CNAW9hcqesdVEj9PHnvl1OJe2DPAIN0PjJbAwLJWnxDXuO
RHpjVhRERWbHSZOWtSmuK/8mnPAgsUF1lIyTo9TQz0UvoBHOHU7xTUodSuu8Q0iA2qhzrKaSEaTN
rSi0ttfkT+kU3cI4POjhXezL61jONlKVrAm5O5h9spOGx9IyF6IZ36hD/BpNBhbaNhKpMx211r+p
DPg5QDEsy7KJtcd81IGOMJYG+Z7/y2MHTgjoWKfwe9o1CdR+pGTJl7//8C9AAg9s4ks/WCrxIdj/
fLmz67g+70vZiUN4Olllia8jwTegZ+mFxW1pvvfdRX/QOUUB++pZGEcHcP7+nywG6mhOda/QByLO
umZbO6bG/SRLV0ph0kaGgJZB5Q61Z8FHdZnswnZyihYcilDeIm/mwCxd14O+T0b1gcP+zlc0N5LN
TdYoBykbtr4FPYJIah2lCaToQ6iHR32S95ISH8oGTEX8kMXasumFTULFfsSXDu7A1hRxR29vkXXd
PaTPKyG5r8Pp2IfNtZJYSxSuANu116nLnjvrZozVW4zeC7+BnpZZKTmlxdIkGjjoKFZVoaos0uLe
Ig/R0GElZHHzRsozbctyGVqQjbtUrG0dgMyoYCXP9JizXE3RTlqT47oSkvG2a4i9qJKnoNHJARxd
TwWBkRaopg1NevHAJ8D4w7CNraRVj/H4KmIuabVhX+n1Wi7y5aix2y8W7Vhu69zrF1mRX0ty44hN
R8QjFgEZcXBwbItXgQRehv5KE6uraSQcEy1B32lLNY1uJX/jyduBu++typHEeJWJhHbH6e1kCddT
oB2xzpHBWR7TuplbzMlyiG6SHgiIANChqfYxIY3DtCBPemEEFjHL/JNJCm/lHcRmvPWwwjapYTcC
vPjOAwGQW/i4spilTvWCNYgVhcNxDnG1hPQK4AHgD1XKqzC8ivB7C016k9T50cpHUl5/K6O6iVLr
b9XIrMfExKXaMTA1Gwj/shTHmzqXHppoJKt7IulxejDllp2R6tJYujUN/wWR4C4zzVWcBW7jERRQ
FvwaMBEHDPJ4SiW6eHlrbGsBXEwjmcemT6NtnsOkKRrxRYsylMFwh8cXMfWfpHAobKXLroJo03v+
Po3fEvl9bHvCGwZ7FDbhHEuZ6E42abYe3gjjexmiw8udcioXulcsqBLFPaODYNko2BWdsM3LaA1r
BB7ZGNl1Vh6nFp6+FqD+iVZRPTqJzBuSlWIuKi4nKVr2tXk9hD7CLO+m18w/ZnFfANL3pXhrRPLC
J85Xg2jnj2+VULolAvmqC56FYsXA3qXKI6EWV3EZL7z4T4lbSlBXKDVsIURtoe28QnRyuVmmOe6F
6A+0iaswbTQnK7UnI2h+w8q5JpfYEXSKhgEm6JJkKlW3Jb3dCMUxz3jE6msfV9skLnaU2h+7Unin
uPkgBP2CT8ZVUf0qgCMIsg4iI7spSQHP6ow0ielBIych8/17egWOrjWvMUuGEEc3Eo8TWijFcZhJ
mr6HIoDjSy8dM9FWtVLbE3XvJnaFXtnWZrGQiMYY8uGgZPdigtwLisZD0ItuLtV2EYG98NyCamHr
xeSYElmr3WO1Ljk/1BgprWA1Dvpx0KZj5Y9344jfL8vBUJekRfiGvBs8dRPr4RK1iJvyHMv4qa+l
Z3JY9trYLQaNelg23UxzDquC/RNKjhJZN+gKN40RP5ZT5KDDcGQt2vWjdyvK/hVHX95fQbpqHCwZ
gVdt0/z2o/IOSMNKD7A8SqVuJ1H8VArJCo7GNvI6J44gX7G6E2nPYYDioBJkN1pY3aalthUaipJw
hA6NqT4MwmtfxzvwWOlS8cttOUqPSeU/6lV0HQn+rdQqKzPtl12k3cAKPihDtwiqwEkl6xhXLyOA
CEPs7/VEeO9C5SZSVUeKn3Oq0IlOmyvUPbpbGr0+Y9/40a9c61e+kl9rwXRDNdOt9M6NFMnuBH0X
W/mbThh6FdRry3gYkhbpaoeUpRGMjdDO6SfPOD5fzQT5SUzfio1BoezIBV36CgiUftpMc2elZOM4
lvDH/HatN95a71l9W3E/acEbFq4NWjpQL7Wd5OgV+8yu4LQNuW4Hw7ijQFkJA6V42e5itG5luFSt
ylXGxPGhc0jR81DQKLLMBslguonNe9k3maEcGoaKsjVOUNQGhczMqoqjKGVr1XqKSm8nm7OwT70V
/OgprF8zo7ptMhkIlLTR6pcuLY9BJmyUIFwAT7LZ6iyFCCpU7v/uEr48UaYvjUxcgi5xkKY4vsie
LImooAdMRnoDgwLc6U2iQU49w54oaZSpymOgvNaXvz0lvpKG+GFueFVe7tbNHxoQ28B70BNg7cTT
j+LoBp3JyRwENfIuD1NroR+ziOWjwcVjYSMyvKUvK4/tnLZdjMs6hgIWFhsW9GXYl/swe4iLp5qU
jUCO7QnYVTPVTlIyLfadDw1oVJaSWDCUpm2mmMec6Bxm6pQq69BSXC9V7iIy4i/tZ+d61OkGE7sX
oDNVmUvXJ0cuQTZbq5FpBvtZvih9AlQ0cgE1+oS6AvdmWJdTflDL8bo19qD6/hk0+eNE9PnqJ+eu
nuDedPS4egTLrT3W7aVy3LnavPL5CidnLmZBL+cpV+hgIHQlxAsRMhfR7U6M9yBR2CxIAgAhiIw6
I1hX7ILNfeE/6wSDpy2qhlQ+Vr3+SxWES7vaj13rl4f/EUdgmLM2btYynBRJshpysRH6vovWyW4K
wTGbZwH0mMQSJEbdXg2VlUUoXNC1V1TZqHQr6BPypDl4aTKt44bY9LpZNQJFDgtiVkIj2goap2y8
Te4Pbuzpdmm9if516E93WMIIsRm3kSrskS26Gh/Kgt18SUSSKP4puuc++NOaf+smhbkKxWrqKefH
v+K4cGTilw3J53Rl7nwirAdGrGr4zyhRLuy9P+xEPzwU66Siw55RHVQ6KiwI+WvURvea2CeOxx52
2Qi5sE46hY6WUt+HvbZo2BAVxvDgddxtmi1yyVtrCVJCr9ijrrelUeTIvBVRf0tRt9NqcyHrCR8z
E7E1DovpOQC704og05pDY5H4afJHi6up1Oww7e2UE870W4+vm3Ja4F/eh0Ss+9MxiufnodkGM7sj
a0Ylj8SEzt5pITFq9R+rlOdQkjlQ/a8CbE0YyCo3AnAN2NDhMPXbuS8ZNL5bKP0yo77SVL96thxT
365VjnClDMTuTU4CW2g2RrfwB1adoXP4djhTna/y3lh2yO1K0ZUN4h7UsNxEE9mvdbG0hnhF2f0g
WmRn9T3hhT7BMILqyjWQqqBEE6+AFByQk3Z2kBhk0Q9EnbIRkUTnH56kvo7wU9imlUPxFNRGoNf7
bkoHMLb/y8mQphvJfYjwccSdzKEmS8m9pYvOybA0sR3P1jv92OdYGhvccJdqVOcqRZ8udyp8ajtx
0skYs5w4YTMvCOuKr5sste7Pz+38uoX0FHoo4ZfyaV0zM0vZ6ltKieXf4J4jDZzOVb/3nZSSZuNE
1+nv/so7jMt/zFj615r86conHYxSEjotR4vusHdyZ7ZYfkkDOa+5X2Y4dTBWNEOz5iM2muCvR99U
qohO0pFAetJzUpF3ZVVboag2ejhdeoxnNEhfLnVyyjbbamSZsExHO3irOVUz3EvL9FpDkh7DZ1xI
C39BB73E6HxpYJ4dKZ/u8qR0oyViZ1Qjz1FY+xARbbYl6wx3uueOh/TK+Csvq9UlF/ela558zTvN
D6zA4HalqqYME9tK+ajG44Vb+6B5/fQC55/xqZCZ9UoFBJMX6LO//TBTG4/dBia0Ad+AgI5tSmxE
li7z+2xYVr9km232xdrYqQ//3wP1v8Po5NNuUPErvAjR3Lid9c/DeoYsadvZsX6pTXN+OtKTJTsC
IxMdt5M7TnW9SD1eJkUL7YC6zJV2Fgfi49hSoI4XxApw0NacGSHtOWbu/LwcnJ0xlKIUQBJzwNnJ
5Q0hG5qWc6sz5dn1VK1aVXCt7vcgpRde7bnK1+ft0smgFctRlRI2CHQwjqZ2D172n16Aqukc4WXI
mFCMb+JVQvPGuBXYj2kaiU9KsdCC95+f1bdb4AoYigwKd7iKvrWVh0Yh8w/FGTC+ZqGVV2r79vMF
pG8CeMRLVCHRnqKj/G71rhOlSJTR892wtVay2C9NPA3dUOz1CQKMpq0MNbxqhNeEev3Pl/7WVYMl
RCEYtBlyE2AiJyX6XMtHvdfCwI02pAnypVNW/08m8/k1f5ngJ9c5aQ/2I6xYq0XFqxwgGNvBU7ma
e2nTQvibbaHdX7itM6/sy22dfMONRGtlq+Nypt8vWvk6tl5+fm4fdfIfbujDy/dpxYLXbw5FwxXU
lb5VF90xOzTrmVfWrMrfl2OSvn12vj6/UxWAnPsI9GIuZ41kVImB4mh57xL0+IhZZmml1aXv3IUX
dlpNNow21vskDlyybR0/OBCSurAqy41n0UP+e/IUZ0ivUl9zRK+hwDq6iRotf37I8yL07RkjtRIV
NmKYyk8Gp1i1qB59bhqXqa2ZGcLQx6DTLiwg52YfOXw0rg2VU6slniz7kD0p6plcpum0q0wlwrWo
F3le72o/dET9GFQlZsGG00LvX3jM3y2f83v9dO2TW2zlvh1ihfmnjtZrVJbu1A+EfJUg4SrvSpX3
bXvTpYCNCkR+ElLgQFZd0cyWsdoWS6PGXT1q4ivlrGDpV22yUnJ/rxTijlP2QlGPGEbWsZW6WrUW
RH9WtmDYRIhzfafaRRutiHCyk8K4b5Gjqt6wsuRh03MsX8iplsFvFe5HgZwqkLNlm/3BzGLn05sp
NHZsbFN8xX0CJDWmeTXphBAMhrhMpOiNHI9wPaRWvBBFiqlJU7n4oOnXUWhOHn8eJN+boDxC3NUY
PXmO9BtPH2FXyX6vBlCo9e4hiMVVaTVuEZKvbtAPoOiYNb86bSIXtyMdIr0Ty2yTtAdJ6znoaQtt
FFYNZzQjelGrSzmB50awRkLgDMFBHXwqhOqgphTBIPFxomQ+daHdq/HGKosLQ/g7FmF+BjJcTCpl
RC2dxkn6KIVjsxt8VqMYJMnMKAEKc6+/J0vhuqTNPrsktZXECUZcZ3cQuogc2/4Ph5mvv+Njqn1a
FctADcK64lMpNWiuEtuL3MT7+/MLP/tM4VCImoJF+ltenxXkYSTJIfeKBnLCgRwlxdJrLnz0IYqe
WX20T9c5WRZabezbRGdjgSuXpou8x9L/q62CZ/KwnbjKrgwhZ1bcMQWufEMwF8MQ3dU0VcqucRUV
PW4EKL881lO+FnQ8q6P/GpjNvh3vjPi9R5oojvnCbPW9N3gueU+dK4jyMYRjkGbh76yaMAGExC94
SrLTUeZWY3pnpIHd9PBwNXHZwbHXlXCbSIU9CYBpTE5yDY2w5rpIUyfDVGzV+qoVIjcAvVzn9SIj
omGyvOuxS132OguxpuAIj9HRCWLy+Z9KYVgbtZEtClKsYzJVQlPaJ5WC/hml7cJsRDJppCl3cF3E
EDfMcgVV/pjUMKwTg2VBh0ldJhS2/eKtHkIMC9GyQ8WytBQjWVY+BdHJNcORhYo/muf+oh5yi/pJ
ENwbQnMvSc1t2tKXniz80IQeLCyj+JVEAYro26LRV0FZ/OEHZfY4dQ1Z2MZLbBrCMp2Ik8iNg9Uk
13nZ3QzCiLFVqvAT5ki79bUoko9OcjhOo3XnvyMld9JAftcMf5EI1bVkCVsl4SkZ6TKcXgoEE4gb
lypGh7yNKRRlC+Saj1Km/Y6S2vETCzEu1RA1yhsbZYGj4BnQ9OQqEn0nD3VHosdWFvnaT8V3lX57
3SJ38ehVNn+KMHzJe90dcPALkb4MguTJql5mu8AU0o+Sf0eGtFIT7Vkt/KUlF1StUruOFFtTk2WB
MLEdyn2b3qW87ZpVO21a1A4m8dcj1pJ+Q2/NNttyb3ia08Td3hCQt6Nl6uV6VZSvqaXdpvyUhmwj
DnjbofYdhfI7qKubIS+Ocaa4gSrZ2qAhISPWIRr60B4la8WWyjYaYm6iyhmS8iX1BkybRxU5mZ4+
CYNhe93b6LVU1YWVlyKdFOhIYdDRVXODkOlGKnMnn7EYg3Bg172Tg3EvVVZpjwVMNwTi+lRDHvVX
cUBBTBNj14+VOw/NECXwY40OSyzDhWeMr1k30Xpqh3sLVTvHclfEW7vQS4KYG3FRe/5fWUIMEwm/
VGF6pcTy26QYXuG/gEq0nBJlqQkvsjVujVIkC7Kmb5K6hS7s+lxey2bkImdzKSIsEglAqbaFqRyH
0dqDvDBW+VFRhKux1w+aVS4GP3BFrViOlmmXfFLKFN5h7tmFPG4KXXYLKSKWbsKVI29TMt2bOFsX
tWAn0v9h7zx2I8faNH0rjd6zQW+AmVnQhTfyZkPIJb33vPp5ov7G/EqlkAJmtgOUQVUodYLk4fnc
a2pbLBc37w71CA4hnY448rl5Lq1EFTs0dk02/+phF1TRzAsUkQSF6zzSdypjq1a5rZTm1hjKx1bJ
93Ku3wFbe2yt/Eao+01Ug9WPMdHU8nVGIpNmtIGrxZ5TutSAkPOUznRbOpwmj2n7KE0xc1H0YIdw
k9Uj81FMLMg1OhTVpVZwjJrDATYEpH9/UXhh+xHHhV+V+h5X2b2cKXvkd7aoRdoolNj6kDoLD6+n
Jls6Bjz9BEZ/RJu9ZPaVrExTf0tMHhXz5RxG1dJeI9AKKgEfkVDEh2B6VTW8FQTuUIdseVDA8+mw
NBJQkxw1L4k+DCXbpgrtxjrz1fEukmS8IUxPrGJ3FsqrYWq8ITcPVkWDt0uOGiiFqr7qaat2oQK+
1TJWVmHCeF8i0SkZLSd6sxm7YTUIcNiFclsngz8Msy8n7VWUWqesFQ/ZdDJKuLRZrXlLA3JBn9yo
NQGwcQ6BJb6eAH7ZYM72vbjA7el+yBe/q2swsYGgCHLl4phNzPoUX8dGxxtknkO/Tbac61hdWD/k
3Jff8DXn/rzCl2wKX2pTyJYl9AfdWEm3ivoIP04vfnRx/6bkRfjr31fypSCMBiHrrWBgUsEAYZRN
t6HZ3gUquqYyY1piatswo5zjLWPlzd8ziD+p7qQpnxf/Uh7OQpZq8SCF/pIsV0nVbwfzQ42no1pk
DJER0xDWYjXfD/PbKKAYmoQhtnTGPpEgXxilN2ngswzlh5r1Tw4qEr/iRbkEAPs///794QoKeAJr
4uFW1uD1wy8kXValMKxjRUCfYentiDH5EjFRL45WhlmsAe4G+omxlaPUNaAqh/oVGGlHM++tIrY1
RxglIFpYyckhLgNAx03z3CspEBpmqhCKENf8YYN+e2s/Z01f9k8xS5W0iEygOAi2RuSJHt95F94Z
VPvJcbiHI/GQXI3r8gfc7p80+H9Sz3+nhV82lBRlRaXMLHzRqm3eDew6UModfeJ37ZannxqjP673
ZQ/lnaWHQ5EAWlC0dTea6KDMh3jIUMUFYVJ8aBRjooA+js7RG1wlevn/eKu/ksOxpcE+YspCHy8e
Hyu9X0lM8ZPmj8ZsHuoFRfGmWdMwK+0i/5UPj51MWM1Hwr68qwoUu1LooGN6+/eX66vdIhh3ahF0
HAyw4BdxmC/N+MGaE1NMDGoem/mJBCYGF0M4YyVGZU7l5fsQMVfkyOR9Ga6whloJbvZDPfRtSa/R
DFSRk8Au5qs4TVK3gWElvEpz0t8WYeFSG23DEFPp8j4Z3zIylGAGeCOPPwwble/Oz88rXz7/dEKT
/s7zpF5O6IIzdMxf1SI6l8pT2AWpq4vDMQghpon1Om0C3xQuh4twFoCXJaFCtfwRZ42wViUADem9
riTnXmzeVTCwrQpor86uNLN1p1y5H0XtOOkqbLfDSH0fdIDhgsXRun7Xobq5YGdRlvLVYGg/SGb8
KcZzeb6f7u2XN1wb9T6qemo8AH45zfnQU590V7nqXcWRbXkdnqSfzus/MAUsaeIkhpwcXd4/fO/S
Vk0nbSJYtN7soTD1UK2htG/09Yj/7v9FALx05EXssi20fy7l56cHOFVpRz1Pp2eC/7zAo07SqyKA
t//TUXk5IL5G2s8LfdkprTG0VSmxU9J0k2Mk0er7LHsbYViL8kenHwUx+uGMvByBf654YdXxal7Y
db9fWg/dhaTqsjctDbUf0VNU4dGU3o2y9iCgHZLG+uF1+C5fMUEjSCIEJu0PbZJYy4mjEzezbM4Y
gjsB4MC/Hzff3cXPofzLNZWJzJBdpPOhiNmbMEiu0B5aM1518YPZxw+DVDn4Vv19ze+u6vOal88/
bRGM2mSlNrgqIzy3yHaZSf3DJvwTzMuO/7zEl10oaDHWby1pmNF2GyVkop8XO2xW3hhaP9L2M+A5
I4WxXEH4AQtVumT+haltU4j+khZtg+0wSi/ANZyO8qEI5tuyLi6prTPl+Wmu4xfISpaL/d1xSpAr
FBt3xqvu7/fp8iW/7LffEhr59/s0CWCV04ZnUwaQk3mbgJKW8g+d+K9C8Jd489sqX3aANqag6kNu
VRBVd2MtvDc6DlWBZFeN9DLo+XYBijoVBkhKrEkFhF3sBRe6ruqODViXJUzWSk0NH4/3+gLAoula
b0jOgTT7s4wOkVaekcf1FawqlWYLGmsbS29/v1F/Th6/XMOXHVWGg9iEl8ddgzJ1l015R/20AgRp
3Vern064H1f7srk6qOgWCNpLjja44a4+mO6/fMwZ0f3wen7zqvz2cL4ccoOaGF14OXLmBd/i6H7+
cRDzTSHx2wpfwlHfzk1YdFzMuOVNQa69W4++sM22P8oW/3QtXzLMOZ3koo5YKbgju0bw2geR4wl3
gkczxJP3qf/TlPhyd/58gSzeRNx+0cf6kmOWXX4ZfrKiotyL8JMtShapqL2KZs3fd6B8eUv+stRX
GIqWxFk5JZxp4lZ4HI/lc+HHz0riaK+WYafoiYPJd9qbYNc484No+vJrcSX8OLf7/sT4PxdsfMkd
RUhTDbZ0VIWMIFThuqjeA+0nquJ32aF+Ufc0NVGG2/YVLhINVYLBGp3dJa44G3WKKoWWFkhx+AK5
1rm1mvgXbTsdjNTf77N62Y5f7vNva385E5tQjgqj5jmKQKoDozxQkoU63h3Kaakem5y0eRLXuAG4
YRS5uiTtZjoydW3uywFP0/pXRVtC1E9qLPm9MXqVUtzFIaiTBkq3iEGTeEcLzQYmRefxSqmujMRg
sKTp9OIBjhqBDqiijGR0JbX7IMOYcer7fFsGnYfU3b7W4UgNEmoxqOaoQn0WIe6ZlWkH8myn0uL8
/XZ887x/uxtfzu4e8csQ9jqD7+ggqCeUA+Ph/PclvstXf1vjy9mKGWOdKZeyetbb7VRmG22Gbpj8
0tPZzyPrUZsLpK3qwm6Dp0hGTiEtr0Q1W4tkEj98lZ8u9/L5p8QhUq1AUEoevrqa5e0s3BRu4lcG
fgH1PsGAuPUvWJOfx+Hf3wOGJTKCluS0X+dDCXg2MauIL9ATgnyFFWnkSGvgofvKcON2g82jM+5+
grb9qaOmwlf/97Jfx0G4fSqTclk2vg9W0638oRde5uerwRENBG5tobajZ8tV3v9+n7/Jc39b9ssp
YhaGZjTlJZouF2PZap9hJRvNgMVrotA8NyvwaD8R+b6JDiwKnAfpAeVPcaoySUB4WHIIrDtYF8ax
VCTv75f17Qq6IdIrB1aN5c3vu2eeDJSN0AbxjRptX8xS1fiH15FG03fH06c1vhxPCdq+M8hiihJd
q7xaN9w6NexCaPDl1BzVSj0Tgf5OfClBCkXG9DE0TKSWZTpYSG7QmaSu8GuD8XVy0w7CtaDh91vd
hdGzkVoH5Lv2E9LCWS1gf/wrA/qfDdeS8B63pgujjY75RxvEp9AUz9VcIXiaXLxhHbPSfVUZ9xnT
GQdG+wff7j3IHkHEwROMT2ZinYxc2C3l4KhNuF4K7PIQR1qKdh3qL1IjeywNTnk65LkZuUYV56cR
hSd3ifPMLaKIP35SRsszl8DX0ApSC+W2ThCLNwGzKu9DmEEJy7gJgh2X1QYTTGc2ot0Yoe0jV+hx
CnYjg4yIX8VqP9cQNsTmqHUPYqPaafOSaIbNEOZaDZMNNZEzNIMHIuaoBXgRZSa8CkwEkfhErm1a
Kzp8oETBoVVJHgfBvELQbBNgxJxZqQxeV0u8INAeprSEyKV66RzqLq6ITsjZH7fInuXdy1wutDKV
9Flq9vIo2fIgH6c2Kr3M0h/7OFF8pvPy07RMv0Sl0r1IxhgYEgxuX4K5AfFwr7ThSYu7XWEJ16Mm
yw5HKH7RbwZKwpUx2BYKsp15Iw8jYyUWbfqz0UhnA6/xFkm7FMKNkYxra5o2tYZ+ErblSANFu4v+
xmzWuRehBCbm4hpTUfr59UuQ569wjPaTrmzkTL6azDMyBc/ajFGTKa9UY7g1oZvMNNZ7yVxrAa3i
GYzyUOA4Uq8DTT9CYXLLpvWENNvX1U3SBs9ZCiFpeA3NyRVDpEzxLc1FyZ/L+7BFiAm/NUczYB1X
lwnbfGqRH0vbvZWerCjxCx7C3LeeEQ+rfoq9UV52GW33pYgOTKHdRsU2nBrBRGk9nIr9NIpXswkn
RKl3enmn5LmzRNlaXTqsy0NkHyJGsuWumuNNUVmuSYmhLaEzZvEGuzU/WoJjMD7kvGHVch2KwW4R
D5G6OLF07g28GJPTDOVFR2Nt7LCtRQxgQrO3nKoK5PdFqHdwOvRLWjTCtMXcdeHe6jZNylUU5aFR
YrfUIQMmon7oVIZn2otSPiRSsBLT5mqqY79LMCU0gl0713YLVAKwz04u69Mopq09lKJkKzr+y0X0
iImf5lT6tAaU4rawXjoYMkNxix6KV2FtqAPn1wTt3PTw42KE9wLzQvrXzgLe3Gqz4AmNWopUvYHG
YGKE57eugbWEvGdER0N4ZTzDPLtmSqU9VIJoF+M2YZBbie3zbEEQNMQjeDZHZjQM+Wcac1+Vgr0R
3reh4M7FudPUTRO+dfArtbZ10iUmedJgFosPl/mU2NV2gy9AENpdNG5LdV31L2Ey2hkBMsaNXcc1
V0Rvi/7aQ1Qy8x54d+S29UFzuvW4kqNbhCjr6VqM4800MrYgz8D/cy+2jNmizpYt7TUNjZUoDtsE
ozTZrDagIVCOQ4OwR7tZ2AqRhl99yFHFPdK7GVt4xVUSwPxRZY/WWs3151SpkCM81v3kSIz4tVTx
F7jpfw8s3/WyoUH/O7J8ScMwRtehFBK7gkP6gi3UKl5FOFbQnU28bPWTSe1Pcezy+acsCIcKeTIX
YgzqL5r5kI7BD0n2t2mWgXI3qG+A4V9BjUVSqljuqqEPka0FuN/mz0H6Qy737UUQ6C9alJAE/pmD
fL6IJZHbpASyeRFuy6TbSRp+eCrflWT83n8v8aXeHAZBKMaKJbJNt6k2ktsfIl+/Db1IwgAWSane
R0HSpY8NkSf3w5seq63+4ad2wU9X+qUIBRggyo3K1zBE9LX6YquUlfv3Dfht1mEBIwelT376Vbip
XpQ+imP23zgnq27p1tVoOEk1O6b+/M9K/98I6D/Bkn+66e5L9/IfH7g6dPPxJf/4n/9pN3EXt9F/
3MdNGBff2gBdfsF/2wDp6n+ht0/2/qcNEB9RN0v4/MgiYhvGJQ39bxsgyfwvAyg5GgSocP33R/9t
A8RH2Fowtv63Q9D/+h+/2ee2X/77s9ONqn8po5GAR6qYJRAXRO0ACOXvZ8hct1kxDjnJpaQjM9DZ
sXUcY+Iheh2PEwxzO5GmlQ7jV68hiRNj612QHSX91JjbtEWBEYaSaDzo2k3dkJ6ikLIVhV9U5si4
kc1IjzJMGSASzTCBQnjFhH7Uz4nVuA22QdL81tOZU0+p7NMHXotR7E2kSrHlTtZiT9N9SmyGZe9f
wpACLAURgOEjn57mDOGMHgEvug0FMbiWHxLzmCVbSdvGwnU/bxfrqulupOSUoNNZp71jznC0cwj+
xaPpap7enop8Y8rQIVZ9hy38vs+ci2Fhihzueiz35Uf8Uc4rtBOSE9KoMZIMtPisY/wc+VnnTK9Q
pirRlZZ9c5ISfxOdag1vJJtG9huqEfxmEVKvu2yVQ7wKP8rO7YV/fIHvVGEdhHzNDz0ybDXP7dy4
h3hG4oYhxS5OU7vSDuXSusy/nMasXKEK152O6IE58fdpcnoklS2M1s0EgIkM2e6jb69U43VEhLIy
kVCSML8IV3r23M7H2szspNT9WVScpCZ/e1JH+cE4ph2OexopBeASo/hVkQK1GSqu+LItwnoo1kG8
Uhprp0doJkFIM9PXqNnJ9XMtMPLrSruun2kv6bjZFnnnyFCsZfE+UQ9NekiFlQrYFswLasbmUbNu
Ymi3FWzJi25AOwI3Ya+NFUgc3YWKZuvh3Zw5vXpdp8+F8CCCEykTIKdnYgMywNchbbshs2zFcguI
zeK2MP0chBjM8vlGS5DJdasChG16FwP9H9AQhbVkh/1WK4/1I+App7lWHwvc+2JhlXjDvJVhUgbq
qSqvzfApS84VYDbTRwU4lSynFHYB2beJVcgUvwN4ythwlnYjoP0cXOfVtlIfwjhyE4RvQB5WxavW
u7FxqHhLYnw8rlLrdkmPoYZ6tafUtrDBIAsy6HIe85USC55cIrroZNqbFWxlxJtm+baoD7L22KjX
fYLSixeXrqK4TXweu7M5u/POSmwQlEP+Co6heMx/pfkqCT1dRN2SXItrWdWLKw6+bl6NwtO87GXG
exqsl9FZfFIjTOx5dTzo45oPGe/FekI+2MmzbWOtlBuxONbWuS3uze4uwgRW2FbjzQjWSGyuO+uj
IL/KwTAJnRsPx9K6jZibZuvMM+atGZ9U+RRYqA6ndhpvhmjbrxXlWtV2+ficG09aeScnJ3160zaz
+jzWcDHO0lzZQvBuFNdtcoJMiqxJKb50A9rTKYfOTlPOUQfScGP0ziyifZwfq2Bd9ncXBiiwnQi4
WRS8N8OmVryc+zytMqz3xMbP7aB9rYeXYrwR04OhnsPuGOahPRf3i3UtGPfh8D6qj9kIkfy61KHG
32FIaLkjPuHlSdavEuoa9RSOH3OzE5kLhc1DLN0NKZ33Hr5351QVpvFwQmetA9G6EteTdV8IeHd0
o5NmElDM1EXCYD2H6V6v43O/5Nd0IEvhtuBLxolTocUc6Z6FYi7ONdohldhd6RsT6AvbmCqTvriY
2vE8Axd8MWAEGE3vLWDgxBoh5un6Uwg7/6tt+jkOEHF+71f8EwcseLEyQ0ZTMb+2ckdEDiopAqg5
+eZ2CF7G5VRFKwQUGlL3izoyOGgxu6BQcMu50zXa9oAlRjBsrhDYmQtuA2kiV74RjuOBsFC4HMFZ
8kS2bOcQHpwB8s3sBoPTh57R+Gp9VUgrKVkj8hBxYtQ3fXzfJ7sYK+gRibF7JK015UVGNQ6Z3dbv
+ZXZvr2PNouvyisj2Ytee1XICLna/Qo0Hz+grJs1Z4ie3AsaVN29uayVgeLNI//Bu2GgHVEz9sYZ
NlLsScCztUx2UyLZ4nBLzdxYT31yLIp1mOxxcRxiP8fJkfO8c8Hkt9V1PDuo8Wocw9tqOfJbnEZw
8BCPut3MFip83GCL0Y1vFw9SMdIsQBcFKrrJEd6XM7DSWXKs+SpWU5siJtcZ4mwsdJIfoQqX0hG8
4VTfS+FBklb5U9t44Pfqu9AFCM1BhSS+6CWDh6sVUty6us41NM3tRX9IVumvsVjrs8sUP82ulGlL
5W+2O1xuwt4Wbztv8eI3Qk1wEam4gifdNqtx9FX41ln/HBaHQj+ux4fmKvLaNUmy6uiY3o0vXeNK
IF+AD9KdUVy1oFnAyUQUG6/y5FQl4MUrzyJscAfyq58dyr6yg/61LU1semi40i77Y9KuK6ivTabp
jo6+kvwGvdnOVo75BqGSE2iOcf1jr/XbN+HTkl+qqrpbxlxBEsBN9jmqdm6+lnH47UybsQFUq3dt
xdqRHcPqmFymY+u/v4r/MAY/DTb+uOQvGVmh6qGSM9J2563S4wiOOjy+3L75AmT4Its72+azdu7e
rLf6aGKvLLzVGLo41rt5V973L+kuP15szssrCO/9VUkjILCbE2OQg34z016p7QtdTLnH6e8uX0vr
wK1dayXeSrlXKw7A21ttFTDH7N3FK3YN9qWjC8yBgfcB0ai2AfJrU2lGjZPgEctM2us9BK42xbO1
EW77rXCqT+oDlAjv0oNH6mObnuQ1Fkg/FKfKpU37txv1ZSQaINabaZcHBWY5uwUYv6Otc6878da4
JmsM0WhyFRFkv02z1DFIH1IblTUaFltjtsfH4ETU3eRu8mxyi38qOn/aRl/GqSFgiqRu+HbCzciQ
QL4rQeDutNfwIw0vGpjlR7BPYeSiJ4hEz7490SihXTU68nNfuqB/fKSNXhEy//v2knT10nr+876Z
GC2KSNyiDs3nnyruWpKkbMar1pUldKHOU7sdXLl21GJVzk5tuWq9SkUb+wcZEP8u5/tXOyzJuhn3
AgQwXCJsXXg1Lum1Ux7CozaikGbTNYtt7IVgE1s3lYaJc3axGPeH23ByLckVi10SbCXY8ZiAmz6s
sF7y+HO4tskGWc5RzTdEUxHPe+D5yI4nbp+5nepZayNeyZW3CHZ4Mxz62+kQ+9Hq0o40N7ITbBH0
WhMvoe6pKC90K3hWo4SZYp+zqCeQdNotRtI8Y7IS7UY3neqsXs9Os+czxW1/5S2Om8sNofco7xHS
e0BN45GZrEPExTZwcHJwb7IDA2paV0yoM2R+7DR1l/UU7vNpU0Izxh5bG3wiBKIVquwHZ8ExiXX1
RrfbyIMUopb+ENDKc6TstlA7OzIxp9ro6X3XPYyMr2gdD9uZAVa2butjG3VOOjZOCYgVUkq+T9Eb
ueR/CbpxmLcL5D5+YD1ia3Xx6KaculjfVecGzsErSI0NRDzbvM8NZ9I3qBAnCMiRsIvxJtl09RVK
JALJNm28/iqdIWgc54u5EeZauFVhRWY6zbQTZzS8cbSAtejH6aEXVwoiScDVRcDlpKe5l6ENdpr2
CAW011Y54ODigkUfqUk2EB8cupnyCywDufgljLsqOBQovZSm06c3mk67+q6VPIVCaj7OdCk0B51k
E6hGP6FdeExGZzJWiIcsSeKkkTMVviw6lrDh3H9MtoQ6nRmJHd+rv7I9giFK6KbH+simzUQUPdAh
HDYkmjQZybfNu1CCordHnginvxZ/DzBUcbMzpAcGEMlTarmIkE92RVvaRdljuDUkWjSrXlpL6l2r
EjmJNZpLDahKMLGcBImz/eDBwqFfBOySCqmMfUtYS6UzXE2jmyJyITqjdm7HjdrcFfkt6VK+rIz2
EFarYFmVxq6yNjK2Iehsqj7xPVila3zxNJdqDHpBsvKrYSc35xQthvBY8XJI0nmMDhISa/J2TDZp
urZQmVC8eqDD/jDCjfCk0AsKWFxnBSUKfVuE1+SYyWrCyxbPO0oU3xDeFeU4m7dFupOz215bZZWP
1JT8cHGTbz09cvTBzYKDHh5U+Qlmsz3yGunXYYrWVOSNM5nxCzqVg+BHkousNH3hXvZ061Y3tmLs
V/Rwn4KPXvV5hrVoZ3eGGxzi1h6hf0FHgPnoRZQ+6Lw1FMqenrl6biu2KOwRCxTLs0wFAXDTkhGo
cpvDe+JkiDRg12C42kd4ypyktCvOF2ErimsSxKu03zfvhdvWto60MDuDI4IpDyoyOGBX72Z2Y/TT
Vm38dNng4OWMlTPi/lE5GJLgUlQ/RHusQCNXzL0FoRfR554WwaFMt4uxKQSfI0sQd9TgUD4U6BrA
yelqv4oMnFsCMpgsdCo8OfYvgGAYVx+x268p+07cO/r8JFBiugmWDVpa/bp3Itm1SCJfdW+wbMGy
E8TGOM7aZTMjya+Zq7DCsvLFZHyCoqFynpCgswpH3NGI7ZzuSX4wdxBjKHbiFzTHlqekcc1VrVPU
kTWjLoYwbEo6TskHwaSvnMEVHqlM8FwPC+TrYZC2CG7kzlsyMzGibX6NCs061/0LKYp0PQeev+bZ
ppqPlOsa94yIaXOyNsmxbW05i04HNcqRzBVPNTkvwJIdyTafJi53W/nBE0YC0xtRxcG798BmXdqN
WKyogfli7kWMtXMNBCif/jWjj/YI6cX4KrebnrzTaZ1gk9KW8ZTZNbEEetXvW5L1YSc49RvyvzUm
IbbxvAzuWLvM7Twou4duRNrWT6QVf66n/YKgTtp6cFqW3J2HVd57NRYkg9OkGwWKHjnR7HXJWlbc
NKaw3HUSW8VuMAepPUnb9Nf/3KDJwYowAHy9KobenmZYuR5tggLrHRu9zNBYSzxTJnWy3WEODNqs
bdajfFyK4zBPTnQskTMJd122jnvP1LwUG6PIU0PkIt4bcWUJ+9SyOwNGr45d6kFcjlF9b+Sr1FxF
pcs6abrq9MMIfC63y2KlIjnlCJVbvS+K0xcrXhPQw4PbTu4sH9hiXXTdan6U+wSReCfkjsg0KD8s
yl3FCO5p0Le1Ai/boYtkNtg9KA5TnDy6Vg7yWTsU91nDKY5NL4cklTwNJsc6GPJG0F31UVwaGGxu
vVFLGxSi8YIbBLRMvLmMVbXS3OY5fcyx1AjPxCLmMwk+PURGQNSLzUx6vDAB7fEsPJs9g1t7dMWL
5ai+wXEChVxseKbWkRBhBH3Z+40Qw1hCzv5qOSJ8JrZP00x2sCnjI6cjgyGNn0HqyTwuR5ljeDjQ
EFpmNxc2S7Mb9CsR3hJSUbegwa31cp83qO1BPYRouEIUiErvzTjgWqMVCI6u02AlaH4p8s2REjwa
yqop1nW4HbIrdThoFOym36H8vB0AXehuMK7mpyCxxU1iuGX9qGFNmdwEgl/y3HJXyCmKHH664pDe
mLXbPzW7giaN7lCpgmcwIMphemRzpbFbQ3TqaYVeeoMQZMYD81wLEpa1oTTtOHFaN+hdSfai90v9
Y64vk7NyV4Q7SQV9fxoUh5p0cMGz5k6Cc63qwEeQNV+lWriLPcupPybLN5+MdewFm2LXM/Et9XXa
MLB3wj0DEBMNTh1qjg0L8ETYt9Ot/iKYhKPMjw+XeiEiBfKWbXxn3M0hrN0NXmgy5SH/7DHAyHGo
Zuc88Vrkw1q8QXswlmiN2jpbeLywBQrNLyCaFdcLYmks150abAc7e5G93ty3VxfjgAWPrX17F1Kz
GHbFu0QfBnYfdD2MujySGQ62unZkR9nTfGFyr24o04DwkmbyUPR1/TZZbm3QXPMNic7WKu7uVB3s
ryutG8nRPFn1OmXbUA+jYUhfyUWxktiCvZTkLZb7ho4ySgwV3Y5HXhZH7ZHKxQzHUd/ax2ptOcMD
Kg56/Ty3T2jfuiajcVt7bn5N9/qr+YhkG9qPOFcULymT5KOhuzRQjsUvtd+o3ZNRrDlBIjqKplP8
4lY6IkAHu3wUvLfeja4ntJ7XZeJhntIkTh+/YYgz9UfDKzfchsrjhCPJXs9r6Ulm/1/zQvsy/vCd
BwmdJNWePGIfnU5AAqmHxwMGg+fmI1plmwBgGzA3+4L71277V5qZpHaOcpOUzi+sx5t4B5WRhqKi
ns1pjymTlHo6OqEyDGxGIk7fbgTygXZdt25G8kkura8QJgwqtxCdCv6r5qetGytkv2i1e92CiqI3
ic+C4U7SKlCckAF7tDJMJ0l5Q+1wbz6lTvVLmL06sM01pvZc1/iaPFvolnKhBPNr+aCcs2dwZSVh
+S5ERA0jCwhJyjlOXtTAln4ZHgJp15fzRt5lnINIcqIceUNz9R7avI6kFFUMA/La6c+dhV/3mlOY
MIDgbw8qOLTlG34isAsPkuUrdnbYy8NNJMZKqg2cn1FdfNNxLxidYzIN6VQa1xelOeyq+u2MITiu
OMDNqmPQr4RfDLdp+rQhTmswc2JXv244mICu3Cx3TCrK4tCEjgz1/FoLrxSeD9fYbgqJ+nR02RYp
CmKtPxGgGteYTxwKTbYlnRQqxyqOKbNu1R/HB/FdIBzQV6LY+ueZj3smNMO2SByUbscn/ZRNbL2a
hMpergo2S0Df7QazcKtER5ZiweW0jCy/R6vTk1ZTSjnBQ+ZERph9jGxp8ZAQlaRDQwGbu2PjRgsa
cQ6jRPjM6R1U2VW+iu4Hth7xda25w1WXulWPtye4ELfKdnnuKyRs5bELD7T6Lk9DuWaGMauYuDoL
VZvoKNe95AcFdFSAlkSBLe5LyVN/n+058YmXtvBI+cMZiDZs19nC7Ar3uh2f6+VocjaSHmD/AZ6A
Z1ashTuF4hEnv8K9YOTFTR+ueI3f9DdOKXjX3MzQ3MAq54wPl3PdOxa5PyoPZC2KE+3SUwacw60k
X1MQD8Up+BwT13PyRWGHSIxQ+kW4MUF4w8xPKUVgtzrKeKhGD1TcKjhIm+S5em5l8pbVNFEHdMcL
2BffFRdXxdYfxFN3LOnFXLcMJAK7dItngCwYGXujF7SJHV/nL+rVdBKrh5s0PBsp3EQC62reW05/
xHPJ1eLbaatsw/YgZJB2gDdgMKZcScFNalH4Otr4wkaKXnoK7jc0Ssg0+sflWsSlYbKtY/bAZT3G
Z3Aj9Wb0Z1fxzB3EzIyw+No/ZKCwt2rmtHvNGQ4B/3PXXE+rnu7ffIUIMOHdZ2cAkSqsxwjpAP0m
PhDhPSYqtv7aKl7stg8Z+GaD6bPNX6PipAMnUvkEVz28a7zllzUjAJhSRzmAjFCFRiAA6yiTwkT2
Bd7Kd/pNWNm0pCWynSLht2dlum3NtQXmUEV/0TWJCPRZAVMHj/GjDMBWcfCPdZlRdQ5jfJmZ1qUt
EVMy4WNGqtLYe/NGQRYsdXrdsRzUdSma0aulwnbZuJnsq/yhykvu/jdj57EbOZq16XuZ9QRAbxaz
oWd4ebMhJKVE710wrn4e5r+YKmWiNECj0YWuKikjyO8757UARNrD5Ghfy03CMpefdS6+zP0BhhFW
KcgfKAzOY6hfrFjKd92DcVE30ZiCwqxuHnz8T9RyXRibHWRKS+Ug6gHTUEpXj10YMpKLFY6wzib/
GaFpChtJ5ZKF2zqmtBEY5oJLHkic5IpE8DbByOviDgw1EFfE2xxTuw7Ll26xVHgG0YbVMV26U5nz
EdBa5hvhEprIvexqDh88H+5yn8FOWG0P7MzYFjKnkGJt0ZRGNWCEvAsSwspfV6CQjFLP3FYur7FL
citfIG0unkTXi8N3MOUsRg4ZqA38MvMA/hALedUmticSVX0meRA4oIuZLsEf1BDSX5AunY9XUUVS
zUwEtP9GusrYNPtsAIMDmdEsaNJ7ymK7ybtQP0xJLy82uaS8isNb7VyB5/hVlVAmyhN4Jre0n1qb
fssvvn3n//p9vkHLYy8b5RQB7Q4mn6RNamtauVcWkBuAsCxk6NMTh0BClGc4+oNCORXqKY++tOEl
GT3l4qcqifZe0jhIPIDhkJITOD05yS/RKZwE7yrD6xl/aNO5GO4W4ZRJFhutDpb2znCJ8rx0ldKP
Pk1KzID55GDMDzGQulaGxX5xKSRot1Xk9Z0t9syZNrBJtjnInCbb5KzYbJWIVOG8ZqSBh/KzBUw5
AtkhBbiEl7vWLkmsJqj6iQrXVNp3aagrO9ahnB83OAalyC07+anvt7kWwAJp+WsG9zk7EfFHfXKL
17a9B9saP2ZHYUZ3WwW68mzw2HGXJIHxLsTYj2yFETC/q4nedOIXniqd4lTx5pKSuMBMB9ZFyRgg
ITmqxiHP77LRT8xTVDhrddv8CeZQHZIASzHIDeJL8r43zPYuAeosMc2NOt/JgAEXZ1SJaHCj7AA9
OaKKvdyk1QE5ZaXsMD4B9cAXR9lNnj9fWofbqonodKcVlsz00suRNBJh4SLiY9dtuXw4LyFo5HWY
2ThY4Emthslm8hp+0FR9j3JaOQRUJ0iqaPFE4/zd77JcOwlbBA9+sq/2ka96Yuo0nsqgH8p+C2Mm
WVTD7qfD5jw+KT+QiaL0F1HJqhpTyVUQ0Ld8T2sinEarom4925YgAzngISfQ07Qq2RaFzwbMsXtv
Vc8Q7/nUu4ungpcAF16DlsHb7lPQVHf6peW7S3FT1cE66Uon0iSKL3aVyfBE0V44wd7YtljxpF+b
yL5SN4aE2VounqaRImGrVaBD++ZHIheu0jsPvRejRJkP1Uyx8Vne2BvVJw1d381+j4RljWu35WYr
Zf4E3vGIQLf34DnS88LSam5ZNyu22Vg95+NBhPxz4r1KyGbDGUv2lcUuSwsZf0QvunoFKVlWsRJi
VXCNtyBDM4txoRFyvq1qz1B8sLDVWTIdAcxazPXowSN7ED1zwJ0M2UaEv9NKSEAdgGtx2he6t46/
ilUCn1zs2KnfzdQflx+OzO85av/z5Pzjq/tGqhRY4MmF4qtjRXfGNwC5bk/iM7jM+KW9ciVpdOgi
DtLZOAklmB3A8xoIfnMklkfOD5cdpwla0aNwl70jxew6r3/us70EioaAcLJwK0j7y9ey8TYLUnB2
R1UMssq5PkjvILrk/BS8GHQRGNb8tG4ABTvYc4uBSuXr+YFDouH0z2uYRxVPmMhNjDzq2xURUYK8
GeeICusT/IWwWKJ3WU8E9Tl6BZJKHzuyxt5ygZY5WJwCVJtzgSs6AUlS2Vzt1X/S2imU9InzfAPu
vOes3Cf3MNVcryfD7X4jXp0DcgL8dZuyVRN1E7a2eVv7GsaVkr/OSOCyaqZ5ESQaMbwBuzCFLO/U
qRwvO6JUMcnxye7hE6jeGv3sxCNbPyjO5lDuo0DcqjdduVNf9Qf5f8SN2jkNk/cz1oB8tqHEDwrF
uPurza5DCy5iVJgOq7o1faCZ6KO6Bc3Yje9JkDyZh/KeWuhQttl27O643Jdh78hHhEG0pxiA7jWm
8djOveWp8bMDZlRvE0q72B58ULQAntRZ41ZhE73MLT/Kc9ZxVFpCIF+sgZO3cMcdWdc2H1oYUZxr
6efG1nZzwENxWgfiTQgdss18RNYUa5QDk4ndBsvTTwpa4k3/9v3roqiLqznwDyv3ZpyoGhRivDMg
sl9wYKApZgXBSQeMdX0BK1u8Cwubqt5O5lsbbF4gq7gNBwC/UHI3hoUkoCsYT1MopwggtPW7X8jm
lsuDtHEJY4Jo2XwAiBZn7Q25WHPWPzg9ZguxUsFK3EPOzoW1qhkE1Vmb8QYrPmNK4V9JzBzv2jox
Xd8usd3ed1+R4iQcFKSFkQAx0J5C35ytbvYb/3rIGk+ncWcO4pdLFrALCiMsrsJJtQ7Fyz1DdP6S
vS+ASGA1iQskB/j7Zr4BAbJIbYY30K24exZJFtUZENUb82baRvdSuDSH6wqDNLXbt9shvlP6J17W
/B2uoYqDSTnGpmfOB4FsS0e//2FW/j0Lf5+bRF5OTTJ0RfgjlS+JBlL6C0iabJ9B9F5CjyYO8iXr
N63ASHxAH1IMWwUxCUvD6JHE24037XDc6G5k00de8nK5JTfLhW0g/iUyorRgX05JF3Dkp0U466zv
fPhsxyhUNEhHKAPszFScCRi94U6OfXSb9DvMA5US9HQOUSjznJY2Rg+NsCclrDOf0QxPKSFn6ANR
vUwhZ0RrE7QcZ4CfXvEOIZi4mcCLEzsSq8cd9zDYGW4AMilcTsbON52ZqiHkkmg8EiroiJQHkPV0
5tbbrPJjXsEdqAU7zj2tqyPjYulcJF9960/pi/KseSxrUBrmvb7vg+qVFpLi8JNE4ntK4u9LYvWK
ozNWdAOP1r/n6qtZU2m8oXSKkWcv3GYmETWRr9istlyrdrVbT5k8nF/WkkeWP1gn9ZHcxPCHB+Ov
g8Y/f5GVhP94u02ruP8//0v83+Sz9EJh8GBI/gYW0W28zKMclMuqQuniRK81WhfQUp5cCn/oEvmI
H9EMXR2k0S1zP3l9dnNiieEzd1eU4BVEsrSB8rm6asnCuzm/sCdgb623USiEMXO6R2UFI2/nYIPg
++1fDJbfz/gVYJMyGq3l79Bpe3hALUZaJFPmZCnn4X05ZB6CUM0yQPzZgdH7WLygPdDDG4QxCAPn
CJ8Xs0P6kd1qu8Inj1AW2WItBe1ObzdHg1x5ia08ceVfMIadDD5gNdvFihg05Wcoig4BWuumTaCy
CeKGgIZmZAKq+P1PLrv2jnNedEDn3mSbuOof1CvSNwX6H4/GN5E7pUMk/uk8GkT7CcH8NgL7fOFy
6m3EWBC2jNi3vZfea3eTa25rr/DZc4LNVw/Z974SkD89In8531n8NMK5Cfv6I+RyGklr7QaekGp/
dRjBME3Gvu7jgLE34U8Kf3WVTvxxUP3jp32bntShKVO54qfhMWLgB4tKXI7+aNu9rOvTfHupeDqK
JxH0i6s1tkXFmvzBrX22aZgFiyZ7J2HA2prH/hPQxzEQ3lQ3Bde/yl2wW+PbF09+LFFv7TN32cHi
I+5UQzpRWF+ml//++P66Qf/z4/v2pndtHJGcma1/oPLWvBsf51v4xeZ+Ppa5I50ZVKQX6Q55EM+5
+qAAI7pC6ye5+9NH+9s3/8dHi2aFe4A2bBK2//2qZ2mUzdQZmU5B3TYZnSj4RGQjlvkcKV6zCv8c
DaI7MQ9Kh4zGIpbpfuUfC6e2weUXkeJqq9IshffCad5JIdYAyBnCPohvwfYRh6phFS/Cl+i0dqzZ
EyqGxSrAMGA7I0fnGxAI8rOjD5GJl1X4Q/m4umbMimxNX+KKTHMeCIm7BqUQvGbTj9mbNzjJI/OH
h5pGhr88ZxI+I4leIPqBvtfTtPogCka8MZy64MJyVrSq5CHq1qHd5HAg9GINruU3Q6WGNMaEnsWP
Hqc2VUYB1rdVRWJG5Gg6VepsFDslrTg/gouw4YQ8j/fKTvsgMKADX/KADwDFsjf5sfhCGr/84vPU
XxvVj4uzUjyCQiqfyTN050L/q7Ezu8M1XQUDynibt48oCC+DTx8chdSS3w2ukcGFB2r8loMT2YXg
ifw3h6qxlz6M83KaFXcjeyoVF0S22eJWYbY5bmIL8fEAa/ii3yKH+cxtXp0vPWMSC8AWRgDiiFhU
zvG1m5Wb1gwmye95uxiue29BCMkiwRSDLo3qA93ZfF74MuXELk0fIXlCly1dXfXFj+4Rhmuw8l4H
WOgrHN/QadxhyYNwW+SOen/X5L7IEHv1rm/K4Eql1x1HwDHB4WanR8KNIc6MhzXZIketc5+Fk4OM
FVklALWn+ZKd08YH7oFS+ZMrGmRgg+j3PbLj99F2RvpkHQXJ2JWrCr1dtF2WgzA+tuNRrG9j5a3K
P6L+7oJpMNnW91DWcQiONth64wlKkLKDNDYDNZDqxedyznFY/LAnUm3wt0fQFAXKx3VVErRv72Mc
tRlWSh5BZBrIhM3YRYQ0m7aSO9gghgmAG/RPq29VDXkpipzaiikVsznoZOOXALc8XIGeMSfsUum5
gfqjahaht8DM5BoTfbR2Jh21UaDf6oiNVLoEY8qNR9PXr8GBLOb/LHUCJEWHfDrSRQ3YtAYeknA2
WRwtokPrBfYj8Ths2dduARwPeDDq7FhjxIU1rPq7li9orTC0GNgjccs46KRbgWpl6ikrFIVwRI/M
Bs06D7ix6KxMG41qjh6iAF3vOJ0V76Utrek19/jrLYqeDcpvwqGTz/YMeg0VLC+2uARX3QY0RTg2
JJbQ4xmwqICF1N/UYc7oDS4Ku5R5RnGErVyBVSFsCqu8x7ASZztqz63IeNwkL6BvCsfriOp4pVLM
haLwFVECNcB4OvMG0+Pbro9EBQZio4pPNza1QxSeZfUtB6hV/w63MDobofDwWRXYB7you7nWO/qY
OgwI1TlqnzPUc8iBsVfQUYl8DVQYeDn+FWeoi2w6ZXFnDCIYppWGVxfJ/oIOCtgFDq53L9sLXpsq
yHNXBufXPTLbivW0ge4RxF0+nkx2oAj8zy2RtMuWCDcG/Hc90Ag5d2HMztK8RnyeVADyD04f6ca7
CDesvpmtl7Du1jR6LVKEGuaTnIfaEQQrH2wQ+wtsgaPjRW1c/VeaeniWutzqdBvGZOITNfwRh4S/
6LTgse6jMBLuk+ZunrfVXe6rB0ihdq17Dzptq122i2xVX/1eWrtF/bo95O2h4Uya7ibdW+/w9XrG
fcCqMekuH3WLdiJGwYY0bFRORD1LiafUW5UVqSVDln4wyiicgX0fRRmcHzV2Jgq9FU7n4YjznaE6
Mv0Hw15DD6J4Zuog7h6u8MmI7lcaV0FzdDkpmN8zMoR58z7LGt2j00MUIVtveJG8tAp7fjfiDLfX
z7gOqb67ptvUQb00fIJwebNbQh8ARKoBmDOeSwrJejFQBVD85dW8nnMdv0SQaUjBLSpcAcIGb2nP
MYkGV3tePTvucPFXxMtflUjRTfMrI2cFqiKzKnRmxQ0JvGpjCVvhDY0TPySx0TGNN6jw+xLL9g2p
vHrqYFwpaQJDEVE7vE0Y82Xy/QYLu+w+Y24sXdAYyGA4HXK2UIuaijsjqqh2KDJ/TfQdik4D2pB6
2iudcQAwi2AbUkBOPHL7onjcoBBj8UVZl2L3psySBl23rwGilTtgt5m9qa1qOCoCiDXBqYf7pdsq
DeRt0S8OG3KqY2rzru0bmVY43dOXkiwHGw3rFTU1BTPRo3y5aS5BrCJM89XNWeiCLB29nh0IEc3o
oxhlUSrP0IC1Ny5fZIlz6d4n4M4MFevQ4FELPEdO8zAVLn4TeQo1opeFG6lw+ZxZwZwm/SHO5Xf+
3veBSjIVuqvxGgIWf0O+JKMrFGmD045WbwnhL+K+2qIyK+E7O7S0anLwfCVgnSJMU9ihreq3qOTI
uSrRuArzgb3XXDmqNMe7H4AJRXftva4QJU6TKVWOsAhOMT2suyBnDbLGr7XmDs7v8iKPvzGx/x5W
ZWyWf0zfAN/8mXSJsErhW67HRTVqJc2YvidvxKmi7pTFgiLZ3A33zX3uthwMKGCm3fUprVlT+fYm
xNfO9WqDiFGoOZ5zr0CJ9Ms8/7SHKH9dDWTG1jXbhDzE78kxV/JGiiRjfo1ekfUzu/L5qsM2ZWNv
rrYu7ZGbyqj8Nc2Or7T+heL1WJYrU3RBWtcjb7YGHl3TAqCS++cMImO8pWd8TJ4z1OQUkMW8sZ8R
g58oIvbdvEziB95tLtwXRGRF96RtWFansEybfTagyZ57K55fTPltU4XU0EqZpdzJ2hZgqatCc96j
AEsWEsGRlUARI4AQ3dIz3qUnCh+owEi2RLXewpMnWw4ZdD8vFZrr7rCZH4gfQng3iVvyLNYM88mv
O2ct6TR84cOsnJqEL15Z6rf2067o7hT1rE5fK0QCcxOo+2uQsvBC0rswo8jYgdr03VA9D0/JF70d
uCPTk0QbIFNaFAXz9dmIyB3w4hSFAOWE9wbIZXEHXiW3OD5d8RrO1KoScZEfKjksN8HCj5Z2VYd/
bi80Hm1AA+pldqiMZmSkqfntLHtcUdXlEVGWNvuK9JkgQTfPpeghmuo58C5enZBV+0D5ZH39HFFN
8uN91gDmL1HzRNmDICps8bxhtUXk3toYOiXCPLhZUNUkQcdBT2YBJwoDRenwtozc56hvn038h8DO
DlYMpIf7MUi/NH8z2j1DHTv0HQiT5GncCi8SVRxwVhwZOPP4m1unMxAJujUnBjcSUhU+rQ0Zxagf
kSZuK187Ns7VQynW7YfkEbqhWPweIchp3nHySN2WAKPUg/bm6sroSVDo5OQoRD7h5YOn5zYGMPWD
Yi8X5c9+8PhK3Xq7PM7u5LFxOPmW/x4oLeHmIiDL6s7TXvPxIn41exTQj7WLecVD1k0rAaPBnURp
fRxCTr7L5Kgrq24Qc9Lz9AidAKcTovOYgTkOkceoofrTW+ob59WGe/XNAzz1nglgZVOUHcJwVpw7
Ni7+8qLv9ftkr5+kr9qtHkjF2k0f7WOyz2snI5cQNF7nI6fiHDfXqlRFCoK/93KLAHJzGPccD4yC
uqvj9pkd3JKf01nz4SBDM0zC9vHirL1mpqdtkZ8g/91xpba2cSOe0lv1rglX/J8klBGXKbVkddAH
GBlhMfmd1I/k8DgQXQUJyU28Kr8RstROcTN8iW+o3brdx9W+uOvA2hKGj5cBOYazMhL8ttoNRb0o
kLnne8MighTo5wt9dNTezVAvA75lyZ247q9WUTjSe4zY57jA/F0/xHmyZF6SvPPVxddMgmfvxoht
GaeCVh2G5nYDUPnT0fdXMpLALBzm8CzruvDvzV1KG/M6JjyRit/QyMbh9ma8DScxoCfVX31GAySL
zXdNwI7HzvLDqiL/ldOS1/RiUwE/pkDx37/AxhwMvSzJieldtXcVzA2es9hNvo+kl1hF7E1zO2Ma
WSVonby23EZIv/RzXWBcD+PoKKFJLrwcZaeLP4MGjxyV6SqWgyJg2mRElV0lvRFwpaE7TuwrLmWK
6O4K1Y7fIIcq82OId9rsXJuJTBMOm6vHKFSxCGKRl7qHApsJwCk8dkFaHROUnY+OenUAJkureAQw
zDqyMciFYS3iPdj3adAJ3tCcUjFIircZP/sQKLKnR+8UYKOOJWCf62W0N9FJvCKOdLPGQn1eRNsq
xDDrt9lRhNoZ7I5a7NLLuJEcA5eGJ7PNCy0SD9xAZPPEh1UW7+bb0leTJ3RWHeiGrXMZsKLl6nH6
VTgyu+u12CuaDYKFpCh/jlNsMyaV0ECYg5tLPGt3jWkt0U6HA+88yBPRqRwECFxlfA64fq3sQzhe
OEFM1u2btRHyalirBDvLbqC+NA/stQEkSCpSQnpoLOS6FLn2yRnl5Crptmk/YE37kjxTdUiJym2N
s9W95KFQ2BFzZoFMfJm59dXFzpERaQ6gB04b3nt6tk860kRHJNLdhxootuhk1ukevdHaVYodfqPc
a+YHoY2gq44GkYxU3pUvB2JqwDDZdlY+7KIcMywiPcsjI54p4gbADhHqzS5FdVif1OiomG8XACa4
t67B54K951zUbr4cUYqCSAOglXzFpNKnWohBgT9O/n79LOni7O+IF8i20yZQN7epfjM1npa8oLSb
gEoiiOHTfBUZYR871YPkGzwQKAw6ClJgd6C0nQd1MwZXDBeii+C+y+HR96IWkM8oD+ChsNvIG4Z0
25C9xvTmqP1eGZ5z4U4xfVaJuEMIgqfmfsWg541DIPuMyx/mr16PyzvT5yNgVhndCoG66FZIDW1p
8a7FNiXox/Qk7dTkCFjuxgCKDdCjxBgBlcwNiwDeTQKOLaOi29xNFqzTiEbRoXV+MocY9CqNykAr
TR2DvDTOVrDr3dL6A1Z4HaH0eoCW1Q9otvhXoO2fR8eKgvyDYDDF0qjFmaMDg8Jx9cXa+js0ERtk
5lwoqvCz3CON7BGTZmKEWQqfkHmprzMVUe7yAS/ubt4SxKtospFgF+zoSKlxOKi9rb2kdo7EbS8z
4OBQcNfHfYV3lZdCxq1slViSbB0QylkZQJdNHXBB/oQnYijT8GHBKBiOfFixKuSEww3iHJ5GFH60
H7as58stIxg0mTMwVDrG8HUlCYCVp3FGk4pEdCq4lG3QDfAT9TA6fYk33crYOchOlMfD6p8KuW5o
KIKkMiA6ESQ6S/zS8Vn76RXtKo+Ro59/8nb+Fqh8X05kRRMUU17H5e/KrUgVRy3XKxg/MkS+8uMK
HmlUldgYZwy/Oc9gJ5ZZHDh9drELnJvZyn1D9dpwavOjIO26/k6fY6vj3BMhSOp9n/l89G8tLItg
KS/V+yp/LCjdWRVqwrCbwwxVEPtxgX+dre/6WWPO/5xooUVvRJ33FzxO9JE2loQcWWBWC3Tz8Yon
yPCKDAj5xHs0mk78U+229BefK8TF//ssvj2DSZz0gtTzDAIKbo0H89SEuO5Yp8dD5HDI7ru30ZOP
WATs+b7zf0we/i3X+ePLIKZGMiUyoP7o7Ryuer0hCvz3lzE4ueZRWl1EIGdejCYH3x1TSOlEwguV
PhcMrCg/HVb+JgGBs4FCc+yt5WE0b5oFrGDwoK2dkSlSPyjJcy1Qbm/n1AYJYWX4136r6Ktyq5oO
vVzYqoaf0GNG7TJ35JjAXeWVeKMRjBCokTO0IzL0m3QPyDbiDKBaBlrXHmiO71ZnEM0VuitMPOjA
xdUhdVlzGPEQW7SSZ6AdBxDnnJwBOVhbF0/nsgDwr/cKDXBPq2gD5T2CN8FNhjDG1VEkzhQ7AKqQ
HEi84NjQOStOtgn4pRFagNeiHvEQawKCSIeyO7Kq5SBfKwro9RriPvBZWOMS9yt1dnhUrQSBKSDL
jFxaYoAPcMzG8WEdUzOg5B0qi9rGfdZVyD49Cif6mp/uILMG6AOkT+Y3k17YZ2gH0e1PQG1kKlqm
Fo7u+JY8N+AMxD+OvNPYPbkBQWvhL0j7q5D2+vLFmzbhXLHi+4saND6Teby2rq/ITzY6WAOLK047
i/k84Zd0ITk5CTfYFS8BF85AobCjKcdZxeB6KOXtldWDXLc7KfnkR4s0VaOW5+8BDESxvYbOJCi8
N/sYeXZ3mBAXxS6ZevaMsDxEl8/9zP/MzBcuhotacnZS0XVaxvu5fiCjYZqAXm1ylN25PuiEkMTb
DPw7t2fZwWDQdoes2JbRQeII6+xreiKNpkb0PXoZQcWAUDyzjcsGeOmfdOGjWfbQKNr7Bl/Mle/H
la+20d5c1d2GRq15j3RxyT4uIkirEk719lpts/LAsc5NTFUdNXA+WvZmd7FXrXd92mS4O9HbB1JP
t/RevdyIxU6c33A9QLhSZfSI2E3dbkghW9xlIRfDXkAvtQO1uDZapyRzjcXhku+rMJlcQXCH1tFo
B0NCE9kGbDoLeeuxJ6rytt2cGBkl2VVvP0yVVRrvLsisEej5k1kf6+gwdR41Zxu2LlJIp0OHc0GB
LAnL3J9aV3/XuUfZEtttEznJxMs7haNXvInupvHkOcDMsaw3vT/ghBvpVWBXxOIxhIoZKviaUe/E
vtpzk7gbgpeYuZTCa4ltif2h2CLeXjWWTPggF81ejT2KtYdTkn3Mw/ECmDT4jIJZ79STwwmQG7ah
eykZo8Dy3DPI3XlB+Q9uEFuSf1APfM+7/01VU4hKQf1vYvi3NOgfd/t4vaSKocFt9gvSHzqrDuYp
OfB+3BRIop+Z0DMv/pwB/d7WVfz6isrkSb4xPhSvPZWGNe5+WpXkv/HHMjo0AYoTOdJ3TA46pRtx
5+Nh+tKfCXiUaMQdTpAT0GuPsJT4AJOIZCc2QMAXrEazDRqBwp6WzmzwVncMrik4PIwnxEG8b166
B07IuQ4w6MIP/3RP/16d/rga/vELf7ub5GagKCAjPgxIyE6D+cA+Aoeo+rIL6P7/EcD8t09IIaJN
JyAYUuq3VOgfX1rca6OpFQO1A075Vv0affFJZ355TO8FptLq0ziSg5n5/40s/nUM/OdP/aYzEapZ
UWeFnxo/DvspRBACjBj7WCu/0HnS//nTk/C91vz3w6ms3SJEnxgaCO+/B0+xFLJJocXa4cp85Qy9
1U8zmObykL6CUtxgaIDmjMGsrfT008YsKn+MHDIt4LKqkJC8/nzz208vL6MpZp22jhwVFqcevyE+
N/W2M8I0v4sEP0IcxRnNeXFhCfIg4vDVg7dzS23GmxhrJxfVL2gN7O74u26b9yjzu3o7gpphMtj8
arNzh+k2f5ZIlxsPm4FgVrckFWkGBPIZ0cYLUMH2NzIH3WA1uEjGVVFxcRDcQYKtUSYuex6vQCJi
GLXrxauOSrDBL29zbdpPC8+7p3j5xxKMjStYeKRILXP4p4/IqOZpl3YcfKCTzM7qY/Na5/dz0D20
J/MLMjGPtlEbDI2tj49VtGNI1qziyACawqa5UOKkBy9SIN8rt0hVU3WfUlvdfwilp81eI3nEx9KN
VDg5UV8YV3HpZf7msmWTpJ9PIetiJYEd0AH0IWPkjtt51+U+W051wwk4Kz5+vP9+iiXhD7Hr76/V
AH0GHBcl7Rtn2+axdpUGERrllcEMnevo11BQ+FPXqAJL89epUg3SW9ZjGw2TAbOfoc/cAoWmrAFE
0tIGgsuv3JIAgvAuZQ/vEUE4y615L2MMZixHZdE5oDxiRNNf0HPJwb+STDxvCa/TsoPcBonhi/Gb
guA27iHtn684kngq8M4t7HYOmH17BMMkeAsLNW6Vc05ok4oaVpOPMvc4jC9yGfDfxJPCOqz9GJtr
bcNUrrfw7K3KmvJBPBbWCHd0NCzpmcURPBjvylW1DHUPhZlfz4lw2JSUl+x7p4QYKxzVuLtcaU5E
Q/B6yb8yGDZz+qiu0FFEIzjdo/6KjVfkw8OaAMBC7IXfn/mXXRm/N752wpZHnhfKMxP15otC2DP+
4PShwWRXn8H5SeOd1Q/DKawUZegSmtF5WvDsbWViegFGGMq6EDxj0bnCgxwO3Jo+0W3WkYOvgFwy
uGZlhx1H3UryQcc7TXhh5GpgUJe7arSVxl4rLMlvgOnCYQC6wgxdgPT4UTvamPaRjEP9kr0yc4Zi
LZXelB0awx6I0yvfl3e5spkwUeT/98OHopoT619XxfrwqZKmIODRaPX7BgOOZZbW7cyZkoRlTwob
xVNIfmfJAbzMZwzB7xKwC0p4PAJ8uQqNrnZx6k5KsSNfMTDoxmqd+XnxcPllX4Qs5jHmMXpeZq8i
hRH9w2rcdXja5jIEX1Dk5wj+MRoIBfAa5RhNnoljA1z9DtsdvIh534DomfW+mHEZPNTKgQ4HMBro
sGqHLbFdMWEJS3aYyO5c+BrDzRUN6duSHLSUdlSrUAL5qS3ZHyVvvvgCPe6sL/NTozslPnZOoZll
G2okCYQLTb6BSCVjxWryIpV3FTo0vGfCI0coadHWyKhvibUle6jMPYG4AM6YyVPfh5OEvfXJFF3k
wxFOrtqdD9EM90tp0rGWPNrkyesSMIpedtqjbsKUW9P0q2O4lELyEiftgAwFD2Dqa/cXc8dYrCo7
bKCSdlbIi0TphOYY+c5lC8mR6Lyudl8/qDdsJmJ4WVwt9zbzSeflvvjSYBs8wRy2hJzwkC2LlXDI
dsyrdjcSe878yoK3PGZOyI9Inka0rjyJ+t7k/xXOI4nR1U7WbzD0484LWoMeZKeu9oQdSJd7iCxO
aZTosy/I9sZH+Krnx/y5KSEqLLXbl+krYJl8PVy+KIL1r4ufMdMSzD5iohvdpAg1UNgIbRhobXOT
Gj6e65SdyZFGxEb2ZSTgJbgQXBlOPG1IcOR+L44PbfZaAWylx5k/Su6tjiXm9SpIyXRJPJW9ky8V
se7mAB5fHjf17chBQ3S67g3t44wmN5HLdYGB50nwXb3NKA7hUsaQBE218Jd+qwo3OSIHiuTZK93G
BGy5HYknAMCQ/PiD4AIVGPpEZJMtAQcnNr/njLWWHbFl78wI3t5ySAojACqrdwjZX/GWe0GfeJyc
Q8cFtDVMNyafh2Ug+kwm/gVbjoj4Qlyrb+pk6yEWowiXru8HSduZkSdo9zoFev154WBdzjIUjDy+
CPOvzRTKxj67kQfcfTBqOJoNzmDJlhxEzNhdN0grQgN6msClmg8qw+yBwR03IqutTW265iqqoyP0
kAh6t6pfTX8j77VPunR1Vg/tQAAMgFh5153lHfce6NrIO3V/eZ4+6JswBJs/7GRuxV/zwguwXp9+
9kq9bm8E431sWin1VCp8JjKVSnSWrHFT+aG+4LxGXN20YaQPN2l796Np4Pc9+f0o00hYhs8ln/eP
Aok634zVVcgip+iC8XdmTBnZcrXX9PWElUd3YanfkH9V3I0gCzrJJVEgn9Zj1YJfBtdmdoceS0ij
vsqIMh5FVAHXG63eV03AxStsEBjnboSmA9aQqH9vQjNCX9FwpyV38iqnFXLs2YQEBDnZSWQwImNz
pzpAGI7Uz+CidYECO2tSwmJd0EEKQ8KP8MrD7+Y24YKkQaGdmVt3SXhrrMnVvOHTXFZvHcRmnL0O
sGuAHR0NiuvcpDiCNxPtaU/XYGGCWVXsXq9j87SM584iOAEUmhQxS4CVMn8N5IvxP0eR0I5VV8HL
m618Z/UoeSyCUC0I6YCt6apYB8eUBE4oMHXFcYdsR64ttx4Sf6Slo4lI6iyjJkbxgb9hCTHyx8tO
cmTDJXKJFPiMP8iAHBGqThoCHcxo15Ksy1UvoT1IncXwUiqtSILkZF1+uNrEPzTP3Gz/fBzWsesf
O0lJicUQ1WA8FyhoepAgNy7IRhQynBAFWcUOkz2K402O68ziSvrvm1X6fXP++TiaGCQMQTP/KAc0
tL5Soomfrxz4I18cckf2K2eVuylGYHx34l0EO5vZYJxW6kXwX4BRnkJwH0fiA863VU/nXfezP+wJ
IkKqxz2U7hiSt+2bsI3IEXHNkwozlbgFYkfOkO4c3fDsMSlWXh6g8gtqv7obnpArePDdNgEiWzUg
qxOsO3OQdV7tKexCIkiYNWxkMjscxw6CgyPGh9uLfZtu52N6o7//X/bOazluJUvXr3Ji7tEH3lzM
TRVQKF9k0fMGQVIUvPd4+vOlejpGm1JIL3Aipid69mypYBKZa/3rN9OBkxxFsb3pJbe8wxtlR0Ul
bAqM22qb70JU34uneZXfvwvwnMCwla9d0+PHcgAM9/UNPivQNcHFKGsgn2ygReUAE0BlT/ZNAGi2
o0YU/0TyxoeY0+gSQSXDJELe5TusY54Mz4Czo63LjXOLEn1ANvti75x18YSE2Wcuvdcv4q+19oDD
FKmyG60+E5wTSfDYlDc5QA9CqDXy8tvspGJbOZ9PkAIq/8U8Oqd0h9Z8K4RvOB75BKxkn1zxi7yV
vnUFsybLHffhJX2vvfSM75Nb3Do7GFJMBOgyy828hXsR4kYzrufr8vLntaQ4vwV7kUIp9J6WYjK0
/bqYqzlT4sFx02ZTKEeRyM6ulvs2URuQVBByO/LjUFyGxsVlJpElt+q2IQ2asxorH85SAs6gEkjU
t+9LX+Pi9diQpNz58F2k+tbiNBs9TRR9xb2R4Zjlzh7Ok+fyEWcTCYdTtFeuhTMxbLlHSg/mKfUr
Q3G4XaxsSuQdMOHt4iKH4N947aEWZOEBHHN6Hud1/D0DMILrIDdPAFX4e4Gi8Pv8bx2ap4TXIWCj
fVkgE0jNnmuis1BcpxNkuuTWEU6nAZfzlr/l3yF3CWobJK20PjPFzGS4AfMmRq7VsQU/0r8hVG2v
8ytg3uLhetv6WJS7LbI/pz5Z0TU9Z9+ao3GnGtiErYZjvk3YeTFfOCstHmc3Orzsbjf6EpTn0NPN
g7wnZPrQEyN6HCr8FjFN4JM1HnV7C+nyvX231+ZJ2vGIp4t91a+gzjfLRbjxKiDg3yi/XoSx0nSr
f5ASTDAUZwkm5A+YfMJOXEMDuafihvFk5C4V6jbxabbBGbEsQdGCJHWfX+otHAM8tHPYLdBsXYgn
Yj7+3bQO6vfuG8144DP28JYnILLIRWQMmTxmSz50N44JKgw/bxXv7V1uecldZ7w1gQ/7hTcNtcap
ADO3E8NRlXlXjal3ShbIJgajL1eMfpmfu+UnMgmQfqoeGIow3F2o38gs95HfPwn2yvwoDjQmOtQM
xabEKh2yHF8I9bvLJE1MRmzBio9u4PFD6YM96GGihW1bvJspwpBEMS+CrX109qkQJ90s8R3VnDeT
IATzRny7TINox/G8eEF5J7BZaBpneG979VwwMx0/it4fWo/mS5ahQT6V8LN4K/CBkWQeqUeYw2s8
erSL7xET5w3COByCWy+m5YNvMt0xaijnFcw/urTZEtydgLVKLx1tYDOSXqwiOcbhHn4jf5q5Eyw6
/MA/oOwgZoJ2LiLA1jEsHXd2lbfR3DrnAZGJsu+clDYCuhFjGWw77YfxkHhMdTGuRmfsTZte3gbK
KVQYXtFjGCuUrW64R5J0S3uNwQ+oCJNHcr5oxrsb+hh2pRaTEkDEDfpc2HTafYdlWbhtfRye8HYr
4KcSW3wVnnTiW1jjitm1B0jCP8yzoCf7NAgIl28Ytd1gccGsfUUVu85uTRgp7hZRs7xpWzjXLaIX
wLxtX+6sEmHhozXfccccV5+Y+VcQb9ixUZow+yrxm4EVhP3/miHdjTCqSnGIXNcP9i6Dx8MdfENn
/jl3vfCQ6vAojrZt+YY3Nd1cfXa+qWAesDLMPb3eBk4ZeiXtbl472mOMhIz9ixM1ze7qdEue6Ax/
XNjbkWW8sZ1HzLKJQY3Q6sILX87USCl3aIf+EtOLFFhrVJsWhjMEVMwLcffzcOmoWavfrTth2iAY
EIFfQHogc4o1oOw0KFIN+oH5PWI6I/R967y/QlWPXyl+Kj/HFQFuPwDPCgwAqozp3IT1lh1j33V+
1npitDbGW8neY745cKgL0FDODrSNyIXj9xY5dvWovqf5KZiQgbyBmSLZRC8zaAz1aEPzR0PCI8k3
GjQsePwS+raOKFtWMl7EobplmVoI0QW7HmK3wCCp/AAoONT5kgasxdCjsqtyOAzSQ8tuiMCdUs0z
4YC5C9Q17RA8s5kh51XQQitnFXM4IP9j53hq5SIrKnYqodvv2NMxqgJSGpSDCaTjjjg6ir86Ln0G
WiOcqL76Dh8kfVI+m5MFw6GmJMXc0nEF4L3WePDDd0mHiFFh6HMQn9TwucQfgX6gZWJGhqwFBhqt
8Lok20F9KFIPk6wZ1wIU3zUnXrNrUEfv1TXlz0aCZVYL43AjuE2NVfJSavteumGS14u5y6qydijw
8nmbPmXDPUDmmhm7au1j9aoq15hzH4cch6s8gsE8oW+mdoDtfjAL5omebK9f23zbD9eITshap7CA
Wu7hRkmYUJAt4KawMekm2Al843l+5QTGRrPBwg5omP1G8yZilEmRgp88e+14HB6GK6kBgLgZJOQe
m171RRIe5QTM8Zo2GBv2DHMQIhzN8jJqxx+EZSndq/A74GXkfqkdiFGDVrOy2iNss3WUuTgmhe22
K0gnY07qBeVKvYk/YX5RCx2jYROmvklsXbYblg0MTiaWkF15X3Z/NsJtlPiyr78K8HjHGXtIdvIa
CwEeN6fuKWKXJb/gLLby9Nzcd0cSqLDC45tXDsO23Dc7pquhdh9vi037udCdCGricIRXWXDcw/P2
w73FGfE0bS2oFMU5Wfj34Ux2byg8fctDhvMmNScuZouj/R7O84wxpX2O+ks13s7qTgjHtIjvhfmd
tMr5NIGe6SQclimi4ZPymKN7pz/F1xAMGrMoAHLAyxs0xgrP+BYqkou+ZzE8zPhGGVH0pol8DTGG
wovS170vx9vceqroj0o8PQ32lTMhpExAMRL4rjJRJsfisqgn0Ewotz22oxtmYJB0gjeomzrvOn2Y
Qh+D3uWDJ2uBfjCQxEmn3mBSOw2CZAdvywBJSuGnDfgUeCNztN7jfNCYc0trofxaSK+AYHxoJWLc
LvBDqawg5nsh6wKjB82d8t087FJuiYMPt00vvcLB4s+AhSdXjDiYwSffcrCRbfU+q69xcAw0huAj
x0TNG2GlDle5PhsGFLl1o1KEuJ20x2F2wQUqNg+MkkcNo4f2OlCKQc/7gEmVUvS8G8NWQGLY0Zkn
vC0fMUO/x7GG3cDYhZcJ0KvaDBNuywzE7poKg/YqWkUIYzO/+TDJICs+dWRx43GEV8edDMqqLH0H
jB4+W/2pWs9BdKIqmF4EhwY+TQT2gs81SP06l5/xCXGo3hnDI51nzkHPoj0tCBpmihgUNNi+3OTV
RqHciXHCWw/tQcJqfPFVmECCUxB7NgYItRdKj3NyIEYmYowKH/QNPwFjpBKF6Vy+J5dlCwGC7yVO
V8AJB/WjI1LAb19619qb31LsiJvA7RTRMzG4Z4t56TzM9LAVBX/ulQPi/cTP5+cppc2qMrwatZ5y
W3ngwZRn8gE4yvtbJOxK+9ajjZyeyEYLBuz/n3Bkc/yFcAl4PiQbcCQ79XmOMVTj0IdGhIE0Iq21
lBLt/WlIgO/fh3SPMJrrAAU3PMWGT75WafG6feFgAtw5m2E2QGNeIlyKap+pjo6fXC19jrSe5XOC
ZxcmQFTnTE8+K2x+PRTWA8QZ5lgI6KIC6egOdz4YdHq1jZcNYTASNUSAh9G8y2Sf50/tONteNj32
5AbekGmyDlG4kBOHpQFcMgJGcIrc2fHBtC6caQapKFjUjo/Z8k2mXGjx9jlkG7Q2bXyYqrvyIw5p
qJDnWcWrZW+L2GvpI2MPY0oFLZ8LI5xObjr+kObCZWbYB0dxjo5BBgPzsVMBds/CyJYOwoDJ3x1z
BEwVKqG1UrrK5GEskO7SAaYc1j/auMaKuCsKwUxImX1pXhq5QgGAJLvw7GyNLR6RxFJNfSsMlCb1
YqvnCNqmDfGFkTmeblup3EuB6/Alp2vpzLVTJ7yimfOndaLsTCB/ez3D1fhAVQRPE0s+VMI2owdS
jzwbeGKGZbFbnMMYbI3kdpHB4YZ7vbiXEPl0eP1xRS5NdyLsFHe5bwlLpgXIfIcnWwgvxcLp4Kl7
b9uHkZyAjiaf83S4JX+psPHU2zhkKPsDlD6pPeBRAJ7MyAbFUrnVjP2wi9asdwM3MAASmM7Y0QVM
iAAQqbzO1hU4CgL0Y9h7euMPNq6LGPOSo7ENn3OmMMj7taPCw1o2YL8BmH9BEgvA/rzpcEXHcXRt
XoRSZ/CaDp2lO2WuMx0XwydiCmksBwOcIKrNiLLjEb7iSKXEj8e7kaaI+TGfllpAACfm0kOBw1f0
Qn9RlvsYIX4RbKlq0NAaz/otFiWwJp+K4mpZ3tgdUuZIJptitbbBobJzhfDTvpIWubLk10Q6F3jH
G4cSywy0VQngt1+zEtAI97u4YmZIRRgZr3w9OCudZ7xbQngq/GiSe1LglZprZTfU8NFw4dxteCvj
ZhTHsG8Pvi3tCU6qgjtFfSmSp8DAhGTzA4arlGcNVj6+oKmB+OAAD3xUbjDdYXBVrmVpj0f1Y9sf
rPGFrGvMAxZqIiqdT8G8oEhvyKrcVkIDDgp/jI6OUJ1DbBd6yfQ1xrlVZstZBbf6bfhE6aKe+715
SynIlQMAkinCcKknN+x2Mu70cdPU7C7WZzUcbflskgvVSvvBPKQ47Zls1p1auHb7PNe3SDKdO5g2
prlr2nOIJTCuzQoF5sny48g35Rutu5rNSZdOUnNTI9aNN0Tv9OVzBd0LThfYHw4J1g3uixg7Ee4F
e+kVOteGhICQ/VgNLj0yXfy9qw38Rkem4fVHYRoN72VT47EMpsgyMTe5QvlyGzq7DuhyvhAxrVXn
DBabs85pzks/+Bi+90J6Ei9n3GWLgOTi70H5wiyZVK25eBmZfIw9XvYu5YR+x7Y2Qm9FXYr4iikM
Pi+bJXyW6X9bvoVbCrU65gOlVLY/C+cpk2/DFClH8pwnfh/u8/GUBPcRoLDw0aWWh3ARGFd7ftLv
IeuUB2zQmnVE3vlydLg78dq2Xcjfe6dbu669Jsp9nm7U3ssZqI7ePN3byNPQkZywXQZUBUYteclz
coyTozMS2EujBoYLB64jfRgLzxVPyipumLEgecO/0ux8Non7otPpfrccYZbLwoXjKvm8CSQxFO0j
eLIPwQWbNlyIizM2LLQuFFND95KYRxMXjlB5qJi+bTs47iXUxhVuc7Fb+cpN+GTdybAKsuQVbgm0
TMA1HDzg7nghHe2+BTZHO5PsM+0cwTDgfZG8lR9YXoSIAekV+WGBO4/7EYZwIZ3kEamG8UhTBrWt
MN6t8lZEG0heK59UCP4yLDvsqBhKD0djQxpbWj2ieXT48eAk0Kn+RO3vxK+z7JPA0lHOYcmKOsey
/PANjHWtMopOnprxqcActOHdXoMaoo7XiD1+11W3dPwhFAUmKIJtiHQrkVYDZ/N4GK7FFXLJTXKi
GL+gXkfV8cBTx22X0pGEENDbbFN6/TuF6PKg4MZtv5JBJsbf2WvsjpVXQpLElh5bRlhYRopkeNhU
432E71P8gYqkD/+CRiv2LyQDJHiMeC1d1xXdUuUvKrxYXYY+0JF7YB3W7aVmp2QYm7lhC230EJvP
U78GQmDuNpauA7QAWwOdBLW4tS5MkhxI3dkb9uNEO99/i1qyk10ZRiBDj9pxzeoOZaVmn1pgmrwE
73ArlGRkBH6fRWaVhFOL1VInBW9h+DyXN1iAQh6H3KA9q14gPYZeAfmaMIoVUIp5IYtF8mSF6u/Z
2GMwRrssWCMhecO07Gvr0w6hb2wWogOotTDuZpirfYtQsnC68997VwjKiiuO+Y2+UQDWIan0J8OP
v2U9tBgv9gO6i1FMiym8i0vq82sW8LunPNTAE9gefoCjyGc5PWYLtG7nQvRdZWyw9kFNqvb7SEwz
gQERj8L6xIcGbF716tvuaUIkh60BMeLglosLk0aKUBxvEPkNqpeaZy5YJjgNx4s7kw/FbTyIbLi9
osKnGRrdwnILiKPLpkGQSyFW+knlO3z2qFqhjyOWF66MwnyVpVTT9+L3y8zpbkbh7VElvre7fIOD
38bgbt1Fd2GM/hmQ1n6n6fx5NYnV9vNsZTY7SZ5YTZ1bmweTPgyx1eLpjzNAzTG7aw750Tgnd8UT
7mTBsT5BPPSwvCq+L/OK/mM1PIAEwOJWA1f7C1qumb9d63iLwo2WDZb7F0KN06VhUgs22lC7cF21
b7TkN5CQH8pXWErQl5m3cgamTzbkjXX8SJeH4ER5z14Kw4PuS7xNjW8Jj/KanQhGYWCDapVxntCR
b+l8aZBgw6DBs2nmXspXDUM0/cW26MWlO4e4jxYWOq46O7DHMNm1bJ4MHJgyXmEaEOWJXtSmnmRG
Gd2QuWDvsJO1mmdZQbWXjL7GmW/tJ8N3pg+9OSvdndK6kYFJOMcwSTT8zrK1hkdGfOljIjqlDJkU
+GgHtDyv+h4zSbDSgBbAWOu2LxG/MLnJdyHOZDILCeiHR2wIOxTarKuqB0pLzpkf+D1TUCQ4ayYw
QblRpx0rXL/IxQY22AW4zZ0oCNBdDYx1ExcnKZBxdEMnvhp7hcWC9gmGDb3GxJtupC7iggCk8Cff
guMmGx1uKUp+/q9IiIwSe5NSGS44TBak9FCZI1IJobNqz3r2UWUvVduBa7wuGE9zjpYHa9jzpsrd
sOXWMDZg74/wY0TQ7RnaNo9vsKksICJBFEiwKqVg9nrNXaArZIyVBAkyS0B8uuUhja+J9NTHROSc
2b3Bd3DHAW8vI6ynvQbyCcLxHbJ4VKKjcOvKgi3Z5y0DKqbI/apiKmR5UMDRZ2LrPfjyAdxq+Cz2
BJzsilv7rD8ln+GHfqjgR69hOjWMCox4Hbwr+OVDbls3DzSEUGxWyx2FETUk9vRQdMVBgWC7OuPG
gSZ+EFMBDaABkoonR4LKG8kvKETQoxIEQV+WvMH15S8gQkm9xSgaWda2RBuxbl7ne8BzWgtNgntn
YvCbrGreEyt7BqdLbxtUPYAio7iREAUGcwIG2MpakzZt8T1pKSHh+GXC6bGh8g73ESIO9ZD0F1V9
6OdjFsF2BnRZV4U7S9R1Jg8qXNv6tsBoBnOHFWYoeUO2BpOl9CakEKyP+HWrE3WJ8oCuiPQbetW+
2gn3HuF57c8EQjBQESBmvql8ey1twdn/vINZv5sOGwocSw2qsa6pX9SHejyVsq6SS4B3CfzunN4H
ky+ck0YEwwVzqCq6ytUjSnq6sJgZDDA/JXFgrJYPBLP0t7Y7MNX8FnXnmH5DP88pDinlRr8Jfahq
U0WjtLaLkFGAyre0k3hAwuFL35Q7wweu6yAr+TM5HgOu2+gtuesHs3aBQ9YKO4YQ6JsHvTqZODYH
oZsL0fZqLjEfoRg5KCadF9myDM/ovf3Q1oi3f59xFv/zg/q1cBAEMeoJW0QfK7L5pXAw88ls42wR
Ms3AOoM5N85+lvcMgiIR6nRjz2tseclIOmGALDC+kgvdWdeR2JYCZeFNKnECU6utJ1j+BywvP62z
jEmItEruhLKqPHbbj+JxPpJdEe/s57Ddje2z079JVIU0hZD91vWpuyt9AR0OjyDqJ2FOCcsJlTA1
3Fr7Zp77J0b4wgoI9jrWCXFx06KMOVnHjDp5/Y1wJ5qj4qi3f7GP/vWwEc+HsayDC6JDzPyX5yNr
yWxYnSG41lhbkfDHFIXyXPTbq+gbEwB3OmYfCQIRFC4b60PY4U2M6PE92zYobt7Gh/w6UYzjLIjT
7rr1K303iwVBzU2rWULYhq62QqMG1Ek9vmHsdEO4ggcyhADlPNxiMqOBRqNdfB3vkIox1V7ydz7L
vzhc/Up//nKvX479ESdIQ8m5134fn9kojjZVSeZpT9BOyBXDIRNdGzdfoN5CR23+5Vn/SvgWv6/9
LwH6yxRcbsYhXiBb8PskajWM2Q5YWp15OrSFOY7OvupCiy2Of/4G9F8Kii+/+4VoHqVp5zQSnD18
H2BTzcp9hmeysA7eAi9lO2sj0o7knfGueuR1oInEC/J1eLL32laVtpye0hUReLMBUVJ8w7ylSJ2w
SH6e3kB3yfyskfpz8KFvI33724+r//+Z8GTC86L+73+C1d2vmfAPd3+Mg+fPfr613X//l2Tq/zJM
3UB1osMcc2wdvcT4+e//l/Ev2TZ0C4U8UjtbUakl/zcOntPDURxdtwkmRUX/X//nP3Hw1r9MUttl
x3DotUyDTeM/V4k+fQ7L4o9x8P+g6JJFQNi2jOKSdW/DazO+rHrJVtUxLKiUnXTYqDF6MDv4yy4v
/or/5Sr9+hNfFrjJCeBoIz8xkfprl9HGxAQfevSAR08cjYefXsP/3ODPucbib/v112Cx4E8GM0r9
smV20pCGnSzDMZ8hGBaXUs+PZYkIDX+pMrmXyn735x/8snH9+/6gzeBSiDWajojnn/2KY5RNLS9I
l+xhOGBqxey1tBlLKbJbBzNoH3AhocQl8mY9SvdxPp+7WUftrG3Fw55hdDY4wsmSeffnK/vdo1AQ
5is2vuxc4ZcyREl0JSuXKUAjJ10rLdtGoyhe+0Mo3nVDQmI2/W0X/edu9j8P46ffZLX/3Lzpajib
sgyfJ0XJthg4e2RvFppRiLYVCvmKwoRsu3WB756UMMefnL/tp795/z/f9Jf+rLNT02hqbrqCv5/I
0T7S0+2fn+sXCdS/b9J0KFtM2cJv/+saS6x5KO2w440HzADl4rWgJpX4rTQ5O8O8M3P9NJj9oUWj
7HTlDYDHYhX+X65C3MnXlY6RuXAxVyGmfv10G93o1TRlVmQOEDcZQMJ6XoAq5zZjfOgcqzoiwAmT
tnifGA4LADnH/Fjn9kPUdpc/X4wmPqtfLkY3NayBFZWQWbEufmranWC2Q23I6bgxlaE5zKacyFQG
9aiIJBNUXqh8oLliYvlQMGkoY2hKqEvUWd87WER09YRj83S2VWhEjJx7JfAK5AshXJKEb1ZOsmNf
gbY7AP+MmXXmmVAYDPT3Q/9XeqdYpb/eDW8Y4rXBl/1lE6mbqjD1CAVGpy/EFlIOtygTBF8LRnle
D34VlYhbmRIEvYc51Unl65qdl4jG8c8PVmweX68E5Q6hDqqDItwUYMlPzzUPLD7gsYAfV7syYuV4
nH2nyW+qEmwTGpBG0ED0l/X9pST59/q2ZRvaKSk1HENfDgUttJWg6SA7p/J9gkWKQSTjMsYogGDQ
LCOhpmKE9azQuMmJsUe2xkCMeJJUOoodLYFM7MzSUZ2dYy8c9ftwIz7+BSGOFIMGWOGtmZJ/5FzK
Bd/ueD1r5p02z4y3J99OQgbODE2q+lKFeLYuM20soEgNEYTsdGPpPa5rNv5G8tZ+GMr+8rAtpFK6
Zcloqb689iWy7VTqLDBHaHCKnruVs1+yfGtrr+qEbVXewXC4MREwZYGJpBcCfofzJxzGAip9PPWo
hbFEUvJjl771zL+cPNknGkzWMn6ZJowGdDyUSHUdp0vNwp4knXitgRwiON+1c7QUvIGSEbgm3xbW
sMkaMjkheS1Lcp2bdDs06LpRl1lo37IKk0PISqqVbSd18CYNrg4pZEVOcDfvSzxwme6kxehl7oBb
gR9GOJoRmo5WTvZApt5UMxvqmEyUpBjCK3TGsxZJZ3JzEM/XlyEcz7I9bc2X8L6JqsNMogMOtTu5
61ZOJHl6QoLlrO0NtGJpop5MsKV0YJof5keHwU7A11DG3IYIxwJVFZdm4hLZj6E/OnzPACx9gSOK
uk8AbtizOzN7qecOuQo2Gyq9moAK2smviVGcCaBbJpUpKHxNu2P0dyNr6lY8+Y5okBLTyDkcN6oe
76cmxH8PaYc2oEzW9xJ/FZsSxFR4zOkJBebJDmdSHaFcQevsyL4o28wf8xAjQBzmUWBPLXi7BNmp
aqazOnJjOtnKCrGpaXex2vAaoCjU7+uq3eQmzu9LtG+rgeTi6LYpspsQL0ULXyCHnlkKI68Pu4tt
k3Eg/EImJDDWjV1k2LaTChzGXlYNrGltG0gOLMkHQ9O3pmkDv3FCGlz37KD3YoS7MhG8QdTSCIy0
IUkFntgvS/N7xNsVh5B443V2oZR0tcLT69fZCO6zqNlWZJfF5AOIJRIh75tChEymsFHtsZ5hP16m
bbLK8ak0Yr5g+V5G+CM24pUjNC4UDRKGahmenE0hHcXPlcPih0t7cfjbrAhOJOGIOqzazL5LQyBm
unPxYxa+U0sG49vsNjFPYgh5UhwGKfw0vObXdV/sYoavVnY0jW43SQvc1JPS9LsOjEPCdkMCz6gw
NS1U55hAxKwmqLvY3Io9WYplPw0MMuvXdhb5KndUJ8Y2TEMU09E1Yy7QFPlWlmDowZPpCf5mfCql
t2ju1QRehUIhliNrsYcN8/pCuhP/xBh437ySqe0RUwUbW/haGuZDm0VM43FEGSRS0pmE2bCNI0rZ
JAegx/lMXFLVG6vcwmwTvm9bwy7hNCxYnNMSr6WOBYqYAr22aXCpOa0m1hn8Ka3EJwrOl8y7WHiJ
GRTNeJ4BPRwYMTR9I+mXGvcPKzWcvEAXP5S54onarLFSx4UJHVyIi2MxUmuBv9oZxyXWBjn/qUx2
GXMmvnEgxhwnIEZeo0zkI4TTUoabInFx/KdvOY75+yJuLDZnN+HozozFlwY4yzqcM1iRxAwhhpQ2
00BBG2IlEYEZt7gBK/jwRsSiyta+Cb/TDe3TGW5iy09NkS8Wc2fGe4PNaMzzmwYFHbOomivJgIgt
NUToQuZZRmGgs/7Ve1tB4qske0Nh1sfbFTVEyvBdaeKXlppBZ/IeA3rrAYNPYIE8344jP5LODFEg
e0ugoMbLn8/j3xVdjoAiTJkACudr0bU0tZnZneogRGkulg2AXJCWZ6h/OYK/DEH+fQQ7+Hxb8PVN
W/mhR/rp3E8CPatqVNrwpY19njC85A4bSAVhRtAle1tJSoqMk0Q857hew61tIAvguVuzKuCs2pSe
AZ/f0mKaN6EFIcFdNoInbUhfQ+W+Yx4dVM0lYGOxuydryo6BDCZNCfnn5/XFCu4/N4KBu4U9p2lo
X5qQTkuiIg+wMw3j5CUYL0YNf97At3By7qkjTqmOetPQt4mqMZWgjMZaJixeFJMRp6aibuHDT/St
rTBohSn2l6v7XaGH4EH9UUQr5o9K6KfHrBrZmGkZoM88sltI3a4tMVsulvepW/wO7sPiwEhjtmHZ
LTEr9VtsdevaAoHWpb+0yb9dWT9dypcHNQ25lLcWl2Jo09mqEQFEZfWWtNb9n+/5B/r8pcqxZEXX
CAmzFFbYl+puyOpYUjsAp2VkBiLrJ9OSvLLRmaYX7minPGsatAGrXmt2e/amfIHCoA6HGWWuI23E
seEEzU6ScaJ0nGNYXkri6POeLSLq/9LOK795LNRiKNctk09B/dGL/fSGzHBuMqtRgOWg2UmYjkQA
m63EAfPAm8MPGyWiwZCI5T9kOSFVrJUlvRWbYk698edn9xsow0ICaFicukRIfbWikBJLi+pJdtxc
eZ3gEpVyfxBdTEzFmxV/QxZ+07+TfqApiqHolOM/RGA/3bpU6VaZZozAVYizPXTqBPUNuVWVOpMF
RFnTvf759jT5N+07P+k4tgW+ZBnWl0WYmc2UdzE/WelUJByKPZ+q3YSbGAMEbN+TDOpgQAVaE3TE
vyJAjXiBlqDmx7Ay9sGYbsWSaVMGoXu9NjDThmeiszwWdWvMGXVNdhwdJt0plokYLKUFxaEceEs8
bapS9vscxco4eGNdrhdMXfnj+TR4lFx+E4Yn28yPgwmJ8T2ET1Ll0t2Uok2tW4JzyRuwnWOcaic7
MvYdPodxaOzTNt63OdVqk9zm0DqtwdiqJRT5IN01Vn/oeybhZKiz/8hZfWyQaDi9K+YtLK9uop5P
Iq+rNJS2eHGRLqMJ+hg/KvALcaCLb0JU4D3/rIBSJXa4KqNVKMKTxBySGZ/Sdxd9ZoXSA8yLvlfk
xbfp5MSX1zscw21zkaippIpZq0PQLDJzUfNy7rXIi6iZZewWQ11ypZK+uEv2YZR+H/hWNWAcvZ+u
0jvI4qWmTBp4gEa8+GkCrbqiaYjbnaKQ2kv9rNS42OIiOQxeMWTbgCI+kqWrzWDQUBijj+FewqO7
s3ChUbuDCVWwSg7iuJkbfR9A98XYI8MFCOlQKh1aB+MpmcddOse24wgZ7KOGQjibTlObEWszMDdC
WUgqb0BxkQEJVSBiMnT1uL2fiVsCTlvPnGKiUgwEqZAaOhrepPTOzOCV06PUtEsWZk5t5xxnJpdZ
E+1HnKrEmxi6+iLn4dWZUZlk+CrSLfAXxAsqmvwgcCbNuTN6IIJJO43tq2ZkW4PGM7dC38lpJdLI
n3gd0fCejBVcy/tm4GSNGWw7dBVyvI6pe9QU1zir3efmh1m88j8JhZaxhDhpEVRMgE/TzX6P86rS
Z55k7VpqKr07KPXsx+xXjqx8oJKngNdOrTShXrEeArrjwKGRKOazuEw0e2s9pQhKWEa8vxC6qbNQ
gOILapjT2cgvrXmv9eUxaWjx2lcsp9f1iL84xacdUPjiiKZU2n4kgqqao702GyuBXUQxwrkZ+n4J
LAPkUhrpbQEMI9BerKhpLE8FgTWNbGylhtfAX9XXTKxjKcDme05fqPv1adNKM5Pz6SzWrTnNJIbB
wx8xreSbEwVI7rT4V6THmWpDl3OClkZgkW5ncoJ0AZ8PhBSVni62qTFGCM5S75mIZAr4QTKWblbJ
Y0Z0psW8INojBdXpNN7P0XmRu7+4oP+K3pmygc+So2Gxozo0rP+EVAi4SHqeD50WhArRteT6xJi4
Pyw0AmKpiXojTsM7y+KKdbySGcw2mnP982b7zyExhRGXAeZvArprKvu7KE1+2t1LuZYbWWNI3Gas
bnqdIBQjYHCkvPtLmaOpvxxcAqk0LU1Fum7a7O7//DGlcKSikELb1Y1kLwkqfjR3DR5S0TUn8gao
vFfrN4GotXp6KxmRV3PIRNrMUPbbSOPZG9gs1tF1Lu37dGDn0tS97NxPPRtMxIwpA9qZxndTB8xx
+l1komNU7PEwwUZP+Lm8f9DK5HUe0PxJpnRMINGPc7szEB2VMxx9m1G46MQsgIOq4uOKja0y0xDi
Mm+roz+acNxBixcT0uZoz741L1DadTK183QbBP3BoeEoLe1UpkASQBGtFV/pUa4tn2fejGdHcPUL
kPZyxPSmG1dqK786KeLb9E6KpG2ZhYUbRyYBBDCz+yh8SmwySkxzORcKZq0dG3ScD4cKylqK46Th
3KkL4EvB3r7kR73Bc2PM7ltskLT4VkrLm67JUTVSfRud8mFqwneD70XCCj3fdy1LHu+fWQ2Y0Oau
6OCm6lVOzVUxSgQtDESRSXtcEQS6kdGZxop91w3lq5pH7NjR3kyWrcmGPsvZVte7d6mJPufJhK5i
AxvNd52EiYMJJsUGIgHRtaF0Nbr2LaeUq8Z8Kw3BXWlSiWswP8NaOuZp+NSRhRw7AAnpNokggo11
gKfT4LE77cfHsaJ7jpN9YCPSMUgLNzjhBZygFuXNCPalcR0CuGvD8Fp38oYzSEtFurJ9lFTnLuUy
wKwJL+824kSrZXrEpt7MiJNs0KJMIv2ORdBCKdFI3ZsUOmBW2gzopZlUprBsp/ClxyQF8ce+SkZs
SELoJhTolfWgjMSWd/1ayYpj5GAJiS+UXknuj59ykm0ITT8u9H0G5Gh1YCvwncRZ4kS5mxpojeEN
mm2WImTmDKYImKVbgYGY/4+9M+ttHMuy9V9p1DsTnAfg1osGUrNlWR5fCHniPM/89f3RUXnT4YwO
30KjHxq4qCpUZjhsWhJ5zj57r/UtsJ8ulOw44uVX8c7oXkVfXEch8/CQ/VIYT0lnPgs8vHHaPjc4
QLA3QBTtVP2cCfHuI0bWfHc7hCpW51gugYJT/o3q0jsxgC4EtzUqHDcOEToOkJ2nk+s5NtWbUNxJ
tXcVlM1BiTFOsjgWVoJCcDG1lUK2p+nAp5XlVS7WzyqNC79rblW0Hm0aPOjIWlW/QtdhJZcgwq4i
5w5u7+u6Nu4KBSdBjx9PxlaseYiVw2XQuY+DLCu8jcZZN5OjCiIpBW/VmqTqqqupN9BxE7uV+dob
9Aym9hHbuYxjViDaJXe9pY7kpcnwVXaAI0kPTTL6oxjlKp0QNknZWM2THlgQVRhVZFelUD8HeXit
Qt9SsBpMpfT0t5gYbqZTPX3PXVURx+kj+vZepjIlKMqLKZVXZSPcmWpP6SJt/OSomCFtAaii8hQN
KLXzqT/upelllEs7TBT8jBrVq0p4AYe3EF3S7xf0X6yxpgi2FVqqRPn8dQ5Y08BOhko0FqbVURiT
k015NPVEKzXdTe2k319Omtbsn85xuszIkROhoqh4978mPouB7vdKDTC3JQ3Ck6PlVHD6fECiPhVW
AjgjxPUZFnv5m/1E+vvepTKPgIJimbrK/740ygeTP9NV1Iy5OZBoAqqGRg/dh9XUxYnwgdAlxdIS
PSnixdfCHafKXeAnkCBINKBT5HHvfrwb/wNChHOW8N//M/3klywfSlpk9ccA/a9/2wcvZVZl7/XX
v/XTNzFm/9evN6kDfvoXSvCgHq6bt3I4vVVN/OMC3ls2/c3/1y/+x9vHTzkP+ds///GSNWk9/TQv
yFLEBR9fWr/+8x/A+j7dN9PP/9cXD5eE70NPfwnKt799x5/qBPMP8uRUXRMRkNJpmiQIf6oTzD8m
lQEn7mkKpqA2+EudIP+hSHzB4sliYIeq4S91gvyHKIP6slAmoAYnifzfUSfIxs8NGpMuBaqfD7Ut
ygmdRs3PhUuuqkIpaAniNg+7l1jmyJEahnChB2NW67aDZBoEKWHnDXppW5k9eq5Gx3pqKjeF4dMN
xJjd4x+ogQNL7SVDRykTiABiedegyDOB3xududDVl2khlcrRDoLgIcKoq4aE5FU0vzttU8oophV/
Llf9dacLt4YUnuoM+x27S+4xmMhNp0xkDA7b0SwWapPPmli+JkFIxVMccJbpfUI7LIHS2bF8Eq0i
bS1rMMkSP7/NSvKOxxjNe1qO77QEZ40Sv5eZHs/coUeVqrrVosnxOPTtQhRuFGC8QRPYOv5KEWt0
SNhan+dOS5pCWmCy925r8m2CKNp2kjzvRETqvCZJcUQQgz4ZBqoHuqgtOG0O6nWLVSYL90HTnNvR
fQwGFzKXBDcF2x0clV649BKCLI41eTqxURVA4wZ4rJoYrNTfFcpdrtAYg89XSS9aJx66tEAuKsnv
o4bzXECQT80CF8TEcGvyUSFHOaaSZPvdePI4gmcKlJyClBGrUw+1IjmjWpuIlbFmjwZZKRwQ4rOK
OzPwgOKP8i4L0BM0Q7DWZcNW+uDBAJVXVrKBkfsxCOt7Vw+cOEN0WkhwRJT3hh6AycTN9HQnGx5c
HaRLBjxLkDd9ZG3Y9OFM49XshmVgCqBEgPqVIC7rwlwmYiXOfU7xWdLMFHyVvSk4/uiepjOjN4JW
QJqcMh8UCuJ1clSeJId5YXdlwVt0E8amUeyoDcPCYjj5GvHfGIsVwjq8ngmjotiDDnSLjzLvg13U
uscqujV9MlKEbKvn8SY0QV9E0Xtj0pfx+NxxkhI0SRdeEo6GgRkkLl5yXzyWiVXMXZ6VUGTb78hI
EYKdWdXEzRbiZihvRN99GMoWPWDcHPR8ygknfC4oSenrpLXW+9vBG65dL3e0Xt5ZCWw2KQdI0486
shbVEQVSL3xebR5jkUUt9E47jDjqkRxNnPqnzkOP7R4aH3Y9dwBJ68QNhUupry+S1TxEkEdnXUTb
RIzjK10ud0KzznN3K1RPZozlWilwwjyEBtPQVOBEkp4VK3xzU/8qGiuCswv51fSMTdQTBjBUT0NJ
fdD11YMfqDGoJ6JBu854UAOWBivTH/RYPxo+H5pnWvduiCrY6/EZClWhcF/kiFKS5MYUxrNIYtCn
Rfb4Yxf+rEJi2fy0N/9r2YLmiy2Gozj2mJ+XLa+TlMzoS7IF5Uc3QFUakBQTP/z+Ir9aG2VmnJMs
wOIfvjTrMqktVT/nIj5+7IwBktrd/f4KX3rFP14H2VpsDxweOaxOr/PTIXWMPbPSW0WC3C5fh7qw
7/vwQNG/C0dzlWnWMi6im8q3IImX6kwtrVPZZ0QMgeiw0uhipCo2SMhDM6NX4CVgwBesVy0HZiMY
2SaN83eF6fnHL/0/UApc5W8Aqsq3t3p/yf9X7PV8xP+1JnHelJeXS/bzXs93/LXX62ynaK3JxFFE
LDZ/7fXWH5IuA+k0FdrMUyHw015vyWiMuNGInf0AVP+pRJT+sNA/4feSKUM1iQb1v6FE/CrAnbZ6
tBdomX6omb52+vOiK3XqWRnpGJaKMb+pYzbnLG0fgqw7SiSdxnKwUOmSeC7C2EiH+knCrToq71oL
kPDTW/eLJ5he0N+fYZClHxMS4yNh7ud737SKMPBGCBBtoMDpU3EfUe16WfZiJdZtSHwJYpGd5NUP
+oiBLwy2OXDDBNVQUha0ePsblTF0C1rBpPMh9eB1sn4RaGjxAfIZReUUrknvu91VqWDXMdKxYi6C
/BYSn4DebYUxJXMDgtQsAqmYgi/agblHHILGEprsRlaPZkZ1o1UDO1cEHiw4th10MqWjW2/WY2aL
QfukKMET82qgDJGdYTES+24tNMImV6ydSX8CCKpQ3nphvRV09mgQ9WH47jUM1MWXCFdCB1HT3YUB
OnyRWNH+3YN7IiZPbo+hEFpADeOfIWypvufqhY2ZNwK07UEitK4CXZuaj60Ip8Q6+tk+wRZbQ1jy
SElkwEpWOcWZtfXI/3UjOCAl7gcqLk2EfKDdV/E6pjEggyXLRWMJirKZlGExFxM8O/XuCvc+Ts8j
OOcef3OhT27yTQJYTIAvKwr4WFGIDfduANfZnKVY9UUh2lY4/VuwGrIy18CsxgjfS3q/it0HmP+9
FKYK+DesDzoBP1KGAR3fiaTjjtB7cIQUZVXgbSQOoFUwrFLvkOvDOou8qWKsZ1r2KpivXSg4wkhr
rRO0XZkSX1Bdl6HhSMWdPF5b/fSmJcQ2exYVXYtcRRPCtQ98WcGppAN194l8GYO7LOAeUCgd2Epd
Tb72CZjzyYUftDOUA70g6d4vq2pmlfkpV+P70sy6uSXIaGFG5UIA4V4sMLvkanXM1f46rqLHQMAA
Y2mgM0taBNTHILE6PGLJmCtzVb3PCrhl1Ug3OKy4maKuZ3OXe/A6DYc8JYxYUeGGGRmam1J8GvME
FZ/nYpiMz9R+/Nmc9zKVwULF1HtkWgGKmI3CuFFd86rOy2WqvRfNY60B183OBs+V38CjjhTALScX
PHcUP4eTobNrnE5K1m6FgMoE4MTv0T0rw4uvnTq2eAOHnQeYTawHuydksqvwz4gIg2qAgrQVh1hx
XHDcDWwyDSYMqVhx485zIZ5b5qWu9sVYHXviOHLCuTI+r2iHZuMuSbprOXlRXXXdRDA2KeiUkbxP
sFEMZwPe/D4dryIjq+yuqbF1+fous6R9Va5azuuU1+suuEQqmenNjZIQSCM8dzHvqVE9e+VJTvEs
uxvT9K8MOSOb/BwqllPyjxLoJw97tjKY52TgoTi71k0vGatIf0kZl+Dmqa8N2k2yN90ER1XZGAnZ
HdO36u8Bd3lBZIF4b1TWtpH9107ekdihIu6SuAFd6SkQlGPYyE9iuutycS7VI05meWlVE9nJ3E8N
tyjf1/7apTmqEtUn6BJxefz+sVd+yHZbhTAXw7xpp/gT3b0NWuE5THusYjS2FIifVLKueVLwMyrD
regBefXcTU1MGYep2xaXu4jsx81v9KY6lzK6VR8UJU/OGGIxSvpHK2/3flggC4WqNB5MxhiDCTqw
vIsQD7bo0rradeIo46OW2oMpFDiBwvpZG4elS/aXxmSxzZ7rVrnJFKmemaF/q+vDqz+A9iNilQwV
5JTOtDgl5kWD5KUZr5Z+G/oWOq0eCeO9p9o+2Vu6lC9ilYwW6EORlkHceU3MAUxVcFBD0basautC
CfFii9EUTIDqkqnPCe+XJPLwqa+uy7ISKKRPHqyqXLdqRypTjrjADOwcbbCZd1t5IjSpefAk4w+T
ctgrRjSeK4lYPAOMVCtdDaW1zYNgm9bDLPPKi6CSe0LLp48R8vg9uKlgnI2VSFv82GFZivUD2yvo
gfSuqRonboyNXHpbkY6ZoRLm3E0nYYEUwg4zuZE/m51FjgpDnyAl09sig2skhMfsT73qb8MgeDZx
IPaBeB2XtN6H+k0fggOp3U6GnS6vdim3UsJ5NxVRMNVsbo5QvlaGuMtF1vNAVNdelwD97FMssRTp
ZRhdawy7EqLa+6uUzF3fBzjQdvqhxuNjGERgIdZzoYDp3Omal5+sxr01uc/zBKxhxE/sySuLzXwr
JzpDslezQwzZWJvgw6a0ycuzqowkYEZwS88u59XYgmUBcEZAmJUj++ublxjaTMtYLHdPWRMsqkF1
qpqxFbgZQdXXRk3YWr/TwtQW4SDmtWebCvqj8dornsVGyOdqhRe0rO3MkN8j7KhG9BZrBTwZ0Y5U
YhFkQZqpqXWjFherVRdtDiaOfQ7NAsKkoYhQpwdYTpO5pBJfTVtZMWA/Y7eULNSAlBmJDMhNt/uY
MPm8nKvAYZKyuq61k69ccjJ68ryAg9XMVNlYMMQi8fRWlYms4bTHwokrFaEgDlmDaNUSgPTEzyEM
nXyjTlv3amUXGSG/dO4oyxZdK+yKoF62NE4Ci0WpP7msSQEykKxYp77imAp/FHiELA1LXwBfNLwG
JTtWFs96nj5PIcCU0CBZemurk5xlDBqxOk9TbpbPluDKkGdmCKHU0HPReDB7cFtt/6gz9cmbhqEA
XQH/xq/WpnxBg0DTQb4dgsdgJM2QXnLR0r2pHxNEr9qIZkmZQAKcLoXnOosda7it8sSWxKugT5wQ
oIVornV1OKQeSz63ZskDqqBKqN8L82T57NKoVRl2CdV9YhIXzxsVJFAkGLDL0lNsQbuKiDcPSLcp
8buhOdcS5EB3UUhHM5xJ4IJiIoCwfQDYudXaewU7bVWQnKPBgjIhzwew7bgL0VIW7VWql3TC3aUP
uYvvmwsKSYaads768jZjhYo7cFLUhXnPEioI64h1RxXQSYnljl5OI2I/K43ooe9XgrxrpFMmHBOO
s6OHAVrLb4XimLW3gWl77roPb0lrQ+Bwr3rA0TyyaoVQXAfG6zhFmNHaFy19pQVHfBqvjI5mtOVR
1ZGQNArvofoqe1gdwU1EOrayMGOXmc5yI37nLqAHZCFchHbWbDwSX8XoyirrmSDbI5tqrpSH0hvt
vuMTMe7boJ81PRXMSEHqOV5gAVSp1oZkOE0D7hcCjxsbq7wVbE8uUNb7qyCunJQNltre1iltypb0
9oL2TyAfBSyYTRsdaOhSEXIDTQ8gmfS0jWxDgfli7NFnUc7Ie8Ali+ndr8bbYrgyyaosW+5Gf9sL
pAuYIiQng0EffkdC9qwKPHfOpi5M+JNnqxKcliqgNhgdxf2VRdRJWtMnxCXcZtCc5GKjRqRaBMFS
43DbD3duvDEjuKW0aYqR9mMg7yr1SWRZiiY188oSrgTwCknzXBU3LjJ5K4VKDwd3HMlkouTPFbIT
u9mIWbqWYMbWRGdRlBb4g81Yhpyq2G4j7tVEnLsSEyrJm486XJL2xkifdeUlUlJbI+EvbGq7CXjN
lRPId7ocoICqQOMFixAKd6K9KmO47cNNRKdLBCncZLz0uEfTHjoZgDjEXCuL77KEiSsTw9QvfFpo
aSPacozgYKzTtaY2+8QHiTrQR82Z4IfhdCbCGVG5K7wvc2vAp40oZSAGxJKTUyEkr67wpNXCu5lL
N5FWH13O/RAAFZlqt4AWS+7h789uP5smProWhjKJJnGA4b74Op6IRC9HuCGjllp7K2XF7NABR+M0
34g0f9HkMVRFoYGuiJNr4EtvWq70SDAk4Go6OxNmajqgNZ/j71/LdxeZTqmfOjBtUrudPnARJQcg
r16sBKCo9o1950O49tcs6cc79vmlfGklSTWIwSyFYqeRi2W+F9fBkzV3V6I10dg5lSyHlYEx1n8z
/i271t8v/EUF0UuCp+fU/sy+r93hbLEy/P79k6Y36G8vzZI4Tpo6k0uaFD+9gY1ZW9UYeAoe836B
MWkRqERmsio6id3dK9+pS35178HS/r+Xm0R9nz6vVMtEhOoCoX6LCVQUgO5D4I2hn2yRhUGwJzhX
qMYQq0CpzcfvLv/L2+XT5adf79Plg0ZHr2NweWE1xUcRs3FNDKK5iNbtBvICC8cUC/qj48aEjJHV
L3olX0Sa//oU/7qq+kVeInaiguKP97jbTECT0M5G4uMX2MyXpaNXWwCXRQXo3J3/9z7cr0atLFHH
pqu58ASJxfU+5SwAjzecdDlstfU3V5uegq+3kiZKGMJoe0E7+vLAG4E4tmMcKsiqZgNEc2iERF3O
kdCv42X9hpbwm5t3Gr/99opfnv7O62O3TXg84IOdEYGvtQfD7u7Iu1gqz96tuoYCNS+OyrIBZK84
8Sklqtizs+9UuD8PfH98wJ9f+Zf1Qa51pJUVr7xakvA05Q0QCmHOgPovyUiFVwh29JEV9n58/eY9
/9Xj+/nKXxYIt2/7Vmi4srBFiW03jruQDo2Nrmw+rUm/v9p3L3P6OD49PWhGAlZ7LtZ3W5MyNyZP
wA2fNb11fn+hXzY7P7+s6Tf5dKW8Ztqo5HywcHzW1n0x4dsWLnFlsg1+EJIMY5+l9s3L+/aqX9ZC
va7ivpp2LAgbEqGyysLjTDgzlZkLHoDlwQJLakvhN7fxL9fgz6/2y6LYiiriIJPrTkkAAASXrMH6
hNJmDdaE2bfLwq8WYY3kWkXktGvoX6UYqhapdSMkrEdIaEWYbcSGbiGBX5N+tQ63FlRtiiInuSEH
87tP9usioYo4Q0QKDwz6FPHilxU4zTwlLLsS1tgDPRbCiv0ba2ntCyIiQLCfvlsipGnR+bwofbne
h0zk053kRg19HYnroVS+S5acU4gxj47qClzed5/j1+Xo41qSYhoS+ncZc+jPd61cM921inb6HCU7
O6U2HNP79P6F/KZZeagdiDfhd/fszzIXpv7T+4nVhq1bQ5v+VQFgJnFQR+LAk7LTN50T7Ss7PGEs
XlTflHN/ezqmK6k4e/AbMNQA2vDzqxPQ0zQq+v9Fb7sgC8/0nSy7fnZJ7gCXA0b5Vlj33xl8p1v/
68cHAEIz0DmgzLS+PJLhqJZD5Xbwj9qevlROH41TO0kCovgGm1JPwx8v8/+Px5DCsDn81+Oxm8vz
5efZGH/9z9mY8ofMro7HmhxWk1kqd/afOhi+pJkMQUl++hiO8SW09LX/z39IoDg0UQbtofMtujRN
YP+cjfElifxQC7WG+WNs9t+YjSGnQS8MIQmygqKrfxv1lrXex/iMpxONq9nFOGO/3ReLZB2w77fB
XHsLbr7bDDXzy735r6sy+zJ4DZj6v+z6g1yNvZ9ZJOtY+7ZYD82rexs1t4CI/CkgBUo2BmTdzA5B
cyrlnQbJws/3cnoosgN5LoQwbvGM7rNlcGhkJPIz4l027q10rJbVXfpI152+y7t4GphF2OlO3Hgr
+GrXxCZsSLPAumkr/olQLTW5od8vked5qtcYdrUdMPh1dFcSywqhbi2Bupqd2mftXtn5bGeyAy0A
E+rcbJ6nCYHFpMeapdD6oOFlUwxXdEg023XgYq/jLX0u3yZJenjqp1iTZb2F/J/d6eUsIo5GmMlv
wyE/SxCBlqFl6+wmRFX28NyXxe1YrzWCCNBcuFN+CRr+oryR42UWrvGPD+Qnn2OwaHvvXptNrM8F
537+o8731kxfcp62o41EjklvE15FVdev0EAAyDdso9yni2wfNVcMOclT65+ZjpDH7c+a2+bOZxqF
3fMUr4Ft3+VnklvW6ap5TLMFDFNo14yycOXY7jp8Ru5UrzgFSBD023U3TvshWPwe/fdcPwJ+7Jf9
sEpqYuNszCfFvH7uT7U5V5hezgso1BMKrlFuXCgiaJwD/IZzkkzgFbmO+cas54FBHchO5dxd0hv1
PVpNAVBhNe+cfEe687K+rxAHYWTh0xLmcCX3kP/ZkwVjpr30Cz5bBdLfdb2A8Bgf4zVs8vbF2tEw
e5JXxXPpEJF0dk/JfezEJEQkTkEqkz8jl32qwvUNDe95v+ATdJh+NZdoe0WWs428xFYdeonquzp3
s3lB7kZ4I60IzVoM+2If295Tais72iTz+qpf5UuMZfziCQRCc0Fizya9mj4BpnJTubJW4mV+L19N
UOBZtfDOxr67gBt0rCUdMW+XrMlRgRCOuglWFQDRZe3oGJtfFOkRUXYIGwE4Jf3+MxIiGQSOtDNO
BpVBBYuXhtIueVIfvWv5VTi1eAHA40zxh0it8F7AfzD5PNVjCAUS4DvB7nNzRQbjGh3tSr7Sz8DN
ic886OsppDi28HzPyItM72E1YpAtcc/BHy4ZRgHiZ9YQIw9eBbfKyTpNXtIHyMSE9KqPxDbq3VyD
TgdAVIIyvNKyjbfPhJU2ZSA+EAlLWKMaP6fyUpgbt4hoyHjxsscSWDwivXxOEmrHsYjhgD2YKytc
jyljCNrEWA64rzpg+kvXO9FZwJskMcUqV6qKf3n5EYc6h6oK7Ll5E7QlowoD+JdFS4n8CltJMPih
dV1LKVYhgm0gOpOJEh6TdK8VF1++GpNNEu8E8H4KM1TgjxsGNOEp6KawyGG8ac2HSj526i6tIYVb
L6P4JOeP6AYRzzF6kfZ1tE7Va706RyKgBGvKbt+rW9POT+6DuiNmvbfIN9wFxNnGTh47Bl4BcLOr
VLcHhouAFKKJOwo+L4GDSJZYu4LmkJEVnC8UkpEAsJAZlHmPobCKSVMK8eRsSXDZCas0XE596fYg
krgHIhemMDOhWt8hBzfTldI7VXWsm71VXan9ErqAEtkjIDfDZlCbZ81MIrVKOZXNujOmWL1KePjY
K/+tsuF/m16GzVynnvpNSRCk9X/sL5eyfvtJVPuvb/yzOJD/wBGpSLT4LASvoLo+FweUw5CAZMPQ
Jgntp+LA/IPC1TJRgYHvk+XJk/NnccCXJnDPZEHi//nOf0s48+WIPG3TljjVJihxdDbrL9u0a4RJ
1IrVdDhPDni+WMETx9xZ1+FKvP+2FfDlfPO3q1FEfT65GnIf5cPA1TwMO3N2bA4BxtJdZUTcTA/l
t2XIL18e7l8dqpCFmI63+PMFZSGPxtqrodMu810L0m4un8hFcdK1u0QsYnCOnY4j7fRHC+StCyQA
trJiUXFKFvV6VS3SQ7LGXMVXYnjG1gHQwYJgXR8EKhKWYeomHCZwPNP8DYaa7wjZfweC8glNIB1d
oWlErf/lE4o0IF9uDSyW5OyZNUuWoV0tEW4uh+uWqkBYBYdtcoUL3fEWiF1vSNae7aWHmgM6+8uB
YMZxNSUdStdvPvupv6gcj5/hLxQy2jnwkb9DxmG2nl7t1BFSbfWB0c2sJ2sBN+G83OiMaQgTrG3h
cfsKiHsTzzkCfwtx5H77+TzzcXtAgEIwDgtKVMQvhyixU4dgHDgilrhAZAfrOEmCqbvRBzbSJRPK
uF5MlZjdHchpUy8xUzwCJ9E+q1gW19I2XovLadulboMxPA8ODM1ISZM3OFWckkSDdXuG0fKEsgOi
siufE7QXuCAJa2PGS2qKSqQ7gwxvhzHRf+3h3ALneBIzvO0znexfovr4k7pYTHGHJA3RhHgP9Jn2
yi8AZ9fpq2VZrWRzPtnl5v4DuRXqW9UtTMdnBoTi9KkbGUI7xGwPw7IT1yBwVIu7hkAE4nnRnaCi
IjtLw8szw/4LBV3a4zEzuq36FKszysJZs0Il0NbOMBBYQvbCojtMlEftQBG2FsjLRD1yZBNi9jYi
6CDXy1pGt9Emvxp37dGFU0xMG2mR7qa7LfhryxxUJX8/uW3e9ONI1voMArkCpwf++yHzbIkfDhg6
WLvXjQG7+hqPf37GB9U57qO0aB+YwW7E+XDX5AcvfS/uolMB4nwJ6r57h2G/at4h5gfmIhnnJRgg
BqqmM7ybbLaXRLuvibza8sa50QYAVOldJmRAz5l23kZzjSQboiXYlIgFJfOa2kad+OqJt9GJfNKd
PF9bOLmSld6QgbgWkQBNzp0ltVvpPjMn0pmKvUJKIbZlQB8ywy/X8fYKG4siLr8DG0IxTBFuqMsq
n8PZ90yiwqjY1Qs58vyYDkkTkzZimrpTcu2LDNxmJgksREEtk3pXVysvdepqaYhHUCXCFasoFFli
a6kw0KOR9Mx9RW6GBcpl0YhLqTua3d5LDigUo5oPehVX+8rYkhhnSDOr4y4DAP/Cuw6AO8sPRFkS
jMVzftHWojMddEgdIGx83E6jCKKBvV27kjk4zNt3WDLkKOzTO1IVKVinvxBfiKU4at3CEpZkHy3R
n+xL1Omrfp6t1RQMcEJySzrrb4rrbN/shzcgwszwyJn0iBRubv0bBhFQkRl/CAe347mSVt0+uc2p
e6M5GCBqcvE2JD2KkuWKArt3ZPLq9sWyI75qtHkkCcHjKSHGpHlVuWkguZRac6mhyvYl2VC1/JRq
pq1Fm4FzR0mWzrkV9/USKScQPAr9DPQ01SMwH0m9kr1VsUCjVKoKGp2DayyVYlIybkHD9YWDGzBk
Wr4QJ5k++rFHrwAVuAve/GFnHglGbrcw/ccVITHbfIu2xEQFSNJ4WM7kGx9QPKK5ebJL7xSneKim
rD7urnl+N27iu+6lebGYqXOglMWZwJj/lR+A0RqqvlDOa3dbZhvqvOAgMMAnIbvmmCQ5wp60gE0a
zOGE6EgDZh1JkujtoyPYbGgqsn1p98Bp9ZW52si24Jisvv4pn/UsByV6PthMs/IOd1t4IIg5Tx3U
H2YzZZq43rNMYT+o0Y2G6xYliCbUd0FFGHrPcuIjNxkjpxyu4D2F1iExnaaDT3T2rCvdvHC7jLj4
0cId0+Y2WWO8u2FxcjKSscpNc04v6Uo+1ktSgjBKDL45V4vlUN+3yhbvirqI98UquU9fonoWEpMR
3mYrPLLdDRIdddfchNee7Z7kg3dFRFn33KHgfw77tXg/JQeG5xiEdktwG3mE1YoTCzcducNCsSdd
zxj3oAiohaGWk0D8kG80R6SntkRHqmpOLm40pJzRzHqrkrOwbjYqZH9ljnnHuk7q+57DX7djsHJR
OZpMgzs45SeiZJhct2v5SIyOVQCVe2mcKTQrcnKOdhMej8dGS9eCBX9/Kq5BtKPnWAzE1HFgJTzU
3HH+wC1HHl65clfx+DTtrql75OGYD1cjiRqEOFQPoq3b0vVJYu1NyFA6ZzufB8RchDfeW3wV3RYb
mg8LENkf+cXkibC/TEe5lBzO+ZQilfIkAX7aJsv6OLxxOlvofFboHW1t6Z3NB/MKb6O6REhT7QTW
HyJDQ4cYvAt4Z+gW1YpAVH823GsL9wliXD0D4ktWEeq09NZ3hlW5HzhwxKhIZ0q748QeTGcl15rA
+YRlmNPBZh66R8Ux0D9cCH5Q8VCRt2jgKL4u0mvkJvz+5HsR8DrT5vr95LPcdjvEBXZI6v0UYYpg
KXo3JWIi27ukcEQCJtCfWiCzlgR4RlfTUUVcTAnMOOodItUIQYQZssoEoDq2me4LRHbRXXRDc3hB
RCBcta2xUGagtgDKw0XXlkgxkmSpax8yIezh3KukCwuO1qxi0gkk4RXXAdLe4iZCkFchE9vSD878
Q9HZKoG6PaefZUEbhW7UiBJkykwEG4FtIcN9bq5bUPOEIsoH9dqlOdKQo37ODjVH4n1waFuHXcTl
M6AjNMxFbUY+g9I56GvI7ytKx0A6BZRSmqPc84SFXixd087UK7O8v5nA3/Uc3CGJJI9TGqYv2Syc
uYBHZ5XfKseWPgn5WReLu1E6puvSfJbwjYWNA+tZL09qsorSFSQuTotrhb8o3VS8jwT13itLYtUX
IDARnp8hP0mPBvsEqD0242E3cK2ZahFVNJPu4nTZEOB4Jb0ZF4UsSGK8FyirQcPz+8VOHc0mEP+T
kEJ6WCYLskQFInjnpYOwrUdhORueoX5QQo/ELlKrEVNACDvr0AtBGutk40EXExbUQ7nhoGn3X03d
DihghLkV2HKzKNgrzL2mX/U5VqJVc23eSepdI29ouBF07C5ZUMhkaGYAzGXHYBdJbcJwZhF1rS/s
sfubm470JOB11a6SrjGVJObBq+m51/tOeJD161i5N/wXMdvIDrd672THcs6mrgVztWY9hrFr486a
5WSpzssJ3xJ5O0aT7R3Bd8+WozjtXXnnq+dSomVEeNZ62vYS5wVtMeGe83oVzNM74Va0aYtRZC7C
a0OZpU6xBRkYvJCoEVoLEhP33TnfmDNlDoWgJ2MCHRqUtCvUyEvjPuNpIxqZnY3mJkELqL02/Vvq
6MtuWsPR6p06UPylk45A/aI30YYjJ64MNlZexniSgBAIW/FhZHG6L+d0U/eTci2aRetxmTbS0b+b
8hu8hocNZBwwXxpO5LXki3rP5/f46Sh8/DGD+Oxh+jp8/lHK03eGQITFAwTpzwevvJF1NRFkhus+
gbgM2NOzfAExRjFDHeWM2/wRdkfypiMQoepKHaRjE1mCMhI423N3T4IAQce//62+Tml+/FZYjiWG
JYCjv4YNIbx1TSPUP85SRKiymtKXFeb+s3ZtvVtOzRjKWP/+mtMB//OQ5m/XnI6on2ZsXmuZPcdv
RDjeoqAXSrI9fdzhhrgTAgZbwDvcTC0+s/cxR/HGDcSZa265dyoGDx441PnT8xWx72HV+OYd+eXn
pCJ3wp81OW6/zq341TwhTwwKU57bA7zNxBbfZWq8Zq/sUtTGG0JVLiMphWckxpntHoJF7+SOQbLb
92fdaVTytzeLMRq8c6xvuMa+jLaroDJlwVInTUa8xiBDy9u/wVLqzUUoT4RckZayqm2fKHT/xbwz
CW+fpTuOfit6rKvuJG1FwqTRcSISxFPxTvwPnBZw/MkTMOFsQz/dSuYaclUEPKkjVGQLqvREEcze
qUTm8uQlC8s7Nf0TdPFw5z5ZCjXbswGdu7fhJ4lob3UIHS2R19y/xmOSLRpyT5WnEa0OKeDgUIv/
5O5MuiTFsiT9V3rZvSAPowLLVgYFnc3U1KYNx0bmGRTQX98flkO5W3qFddWyTsaJCE8PN0Xh8d69
InJFVjHDI8pAlRl6xBNPRMRUvY2NIpMk0kdF4UKovGVwaorLDmCPer8kbtEhknbbr8WGLr7CD80q
HWNFANcE29AcmwQZpTMyAUPglacXPvOaR9NRsh3qu4MkbDIyPfH7p5pnTPTAh4NID9ULJ1ZLBPBc
i/crofbCaWncLNaqM6EDBLI3XoI1Jxja3LeBLuVc79iqmb1hIAbtM2pcn3GSxSNqSsPE+Yjg0nW6
i9do+CJpqXt9YV8pcrQ5yYfYJI/vhE0kCcgcmafpLgdapNtdSitzDrXqHogQBgAHiWShD75Wu1rs
E+LNgIIVMpLtCmvAcOMQAbSnKxVVOOIGonMb4jgItUpJZ75NB0+w0q2ASNlNIAwAdKKNWHardgeR
8ZBWNxxi0QLFcumEKpxOfh/1eALzl517c46QKVmRdtBvhT078N9FDATWof1VOzskkN2JkPLbJJsw
qZwgBLzDEmur2khrF3fi4brJGLme+2T5TnCuuPC4TbuVq5u53SpIWyCOK7eSzcw9SO+oW6W3yldX
yswoZMQbLm7KDQVESFAmYenkannYlh05V23Fx/qsXxY3jDYkH1fGcSQXu/egXisYf70MWxpoQJrR
kQk8D9nHxRVx2wiOkf8uxx1FIBEsFOIhomO6yAnIm/EIjjZxWibVIfNh0pigTXcXTE7O4oYJiIj3
QmzshXYb44L1OqNbrY8uM2bVeboj61tcwrucDgNL3OX1ljsCr9Dpy8pBt9zTo3jFKa3d7j304LES
34yWxo516wuviulqjAJbzIbVyoZw0RGlCGfmcGRg7BaKKEAcCkiPdFwAs14FLscoR6jTnqr11TFX
leZWXnSoXI2F8ZZUy+AebGZB/nqzpa8nuQqZtfQYe0T9+vmHFtgimdH9kTH8JTW8Cs4lwmtBPyyd
Yinh6nuSH81zrDs9EXPCkvzP8GN6Nx3eJPq0ydXyTZY85CM+5Kcke2TKuX5erDR3TnnhVblskma2
1ZlvfYgxyJmMtTmdyekE0oG5iPCmL1wDJn6IVITixOvWNPgA8xpeF/cxRsXVUiJxNEZbPm8Ii015
SD6y9eC14ZZxCfGVeTFi1K5Uj6/hqTqTT3dDW+NkO856W7CBguzIbyzSXU/JqtgSJ8UUC1OOCEmx
EsTECIpyX0mbPOAvqyWOMPdnxYrpo0KG1oTOuCwss3SxJF/iA0pbEFiLHbL8tXbHkJL0lIuvcWqJ
PS0hKJl90ewk2yy89j2+g4Kacxv91s239VYnAi+66ZHBTBvxUPsYsGBPvRHupo3qzkHvxYoIUTuz
WIIEFW3ntXV1IChOQGmJX+7fh2WH1xy/OXjpq0lzcWZcgHgl/o8NS5egx8tSRdTEm5EsPy+8T3Sm
/vwfap/jDvLC6j0KjM6V3oo3uvLyIbhVlo1NJRe+MtZJXJH+KK/i175yoh4yxE/Tw1oI/bBGrbzS
7tuTSBhW6UR3/av2SRJux8hGYTc3k8egGzUn5Irdez1h04t1+gJzGjQWqVhbCvNqi+PgBo+UG/0w
gbfEhyp5ywY/oKzdVDu0zDGUq2il7yQxMZJGDechoCYrKbWwnooobbWl9DY+Yd7zGrv/wFP/Z5Mu
mN9w5P8F6fLyd9al6eLif/1vt3kp3j7+z6/CjNk+h5/wC/ui4172pwAV5W8SjrIyCoWvumcuRf4p
zcDYhGARQilnpRJDyr+RLxieGLPWRhc1fvJ/iXz5Jon6Kg1FwH08OvFYw4/n99JQb1LCpAva0Vlq
Bj5ZQT0wvmshOaceBev1Akf6oR790iz/Ihr6tw+d69Vf6lGc1pprn39pojhTDou94IFZPhICua1c
9sPVZb040AYfs1fzFpJ/iYaJIrAnhtfCg+rq8Jrb2hEk8hZEkn+Wr7880T/0DtpPt8X8/QqvUTMu
ygtXqI/7gm4Jg4J741M/5PCdEwKExO02cL0wGB4mCbRk+COsJP4eOjplwnSMV+MDM3l4Y96OlFlQ
o3RokO5rw0NI55LLuVbO4EeUs9Tb9LT2zJqim9L84eavv4w+P8N/v90qBJ+qqBqONL9/GbUdjaAq
EIbh5OXLluw0PhKKMwHNaDcRk7Bp7Yd9gHghAeYGK0YfixGe4tYv+oHZQenRfKMob570h/Zm9Exs
SAjIJpCs3eoN9uszX7UmfVSrSZmKkJtV+3ZLOLro9mSWCTf5u/GI8Rn6zDlXF8u5nUwRHdIfrhPH
cGVPsJlOI+EeP1Lb2EOMb8wfdPqS+Efej+binzfhW1k/LKQ2EQp6oMFaXH2ZYHYTmcV41z5Hp2HV
xbYSOdIjuL9Q2wU4knGljMAunW5pKYBkQMi1q+40YwzYpgDYRYhtkJ++U1nSQdY2me7+dW2u5Dd9
DYVFILFMHiGY1iQsq406nxIHJBSNR0qkM7c34wMDz6+BS5WzJMX9BW5pL9yQElYe9Rdmf6JltcYD
k0nF/Hi51+U1XT0nPWOA4SdmfMmHV2Djt8E07nIebP2zdhmuwpGeA++JQTg7O//kNy3P5Oj3lcTu
JmGGDWcLn/z7SsLTu7wOEzeReOEsfhGZ3CY0lONyPUe1Fstij5JJqo54pPCIveRGWKOhgletUDv/
JFX9agz/7Wpw5oYzJu5C+Xrkv2wj4kW4VFOpza10e087QXORrvPdsNMANU9IZrSHUZrRkeAdEz/x
uMCK9WIjgVmnd2TUgjRvmVOio7jJ7xZut2p2A447gcVclNi7vQdqstgT+6uSbP9AGIx299cvJu3+
vOr+6it8Z6OlUQtn6aiNNJyR7+Y1LI+idCdrGznxlOIQ0aebh0HPVsCLRNxC+OSqZVbD/TwGLmBn
auQnxHdM277ipJTSZKF/6ldz03mAglIeQRgkkFjsaVCOLbM7yRWtxg9Wh6sPcwcduANmW408NlCS
24pw+225hwOMAv5jYuRgl7b6AccaK+6WZFsHzMPFe8OpS+bAN3MpQp2IyTbJvh9cHn4uzLexdB/z
z/JzfKQ8fIS6WqxGKOPFM3qax2AHvYUfUfcYnC/98nrE/0G/4weUm3qDwbCX0/pveuxkj+G0jT7U
cUsiem4yFTgn9gIh6rQsWDuuyqutMp1REwYPfpXsa+gYKXqvHYl8d5Vo5TmywFahbnDZwl5hQKd2
DXZFcg4UrmbVdesc0ieG/MG8Yxmh+VKa8cWEHAJB7fv36R6JX/mC++XaPFzeeiTt899ryO/Cbzf3
paM8mX7pTBaRyfBjxo32FH8Slc2wCGCgU+zU/QDBsIArb9czHH09YmBqpw94j0OWzwi/boeVh1Xl
xKHQgzVbGrOkFip6kMDKXiAeipxhzXXojwPj7JmDV1Rxrufxm2qvfXRWcqs43dUaP2WXiD9nFm5l
z9muOZPSS5VbQmgA6NaOQFTCMt9o0pIfpuGLdKB/yfzK/1L1Had2OcogY1gj6fKSXE6TiA7WxIbx
QdONn5unWaSXY6mwitH5DSOwxjwiVJ3Cm3YHAYRQfF+fiblkVOgE7QgtiKDh+euwbDfQe+lK2Vwf
UowtwU2ljVD61422LW+01+mcHfhEdpLLqd9FmSVirgHBC8OI5M98nNbUsFd8HNYZsZhv3QBNI+5b
R0J2md7OUonqKXpHKf/SHA0iyljJ/S1GGl9EZYlzyQZHDnq/h25TP0ubWfORPjdew9bp6ecJa9aF
jXXnvkVdQbTxfLBDmtDq4sC2OHX3jTN+ipKNsYnG9xJmMpgv6SrzubCwdHGpvF5OxHkTS+vlROgy
VkPzIVj5GVpUtWFfLx4sDleSnqFZIvQB7Yo7Yt7CLJvU7+kmAEzuLBE2dbSAnDPvamJFzvyaw3ls
VEdsjrV4fkIjB6slPKpE4Hjyp5a5ZrBDvRU5SkP0yBIyAtC+eru+a/Fe3Jvvgl+timfpHLB33LX+
ZQ9J/TzVDv29dox8fdnzVWI7Ukje4r5JFxzLePx77KMNWp1se7ksg89uOwvKlUf5M7zciuuqcyph
DXK3FGftGbwSSjz4xs8BIzmA9zVlgPElpqPaObSo4uJDmDrNla5+wc91hf4ozXTprapvW/NeJGIL
iIrR45xwF0gQfEQy7dD3oC82Ll745Vgd6rJh1xxMvMVEW7luM8GO87eKY9l87hQCZq3rFqIiQy/B
i4IxiZ2jdE1ObKa0tbsZlusRSQa74T72xtNoF0dECJzF4sssg7z45TMjx2gWssMAV2fzxVPad30j
3yu4Icxs/pK7AuvOHSbkunifiBm+Y12skwNvifLK0gjP0iuy4p6pX1g4iYF+6sDALz+Ix0GsSsA9
W9gNNg9UgRlWbdkeij/Plzjb7IyrM72kt3rrXLf9XtOIJAGnwqD7cWywMHelbh1URC3ZPFcfa222
swA66T20B388L7xxr7pgh35HNDCbBwhpQV1VrDQ/DqzxiX01bFEfSe8jEPz9+IiOpL7vNEcF6Hgj
vbm9Z/PEDG77NUFgIOGZnPm18TWvOrFcZQb/XWBBKIx005wAjzzZmflFh4TlW3K3EVwi85zzee8W
ZF6rR90i1dNivstm7pwPGtB6kHSNjXuyGkh5l5bk/6zL53Y5vBj3uNEzb8+rM1Z2/yyjwpxf7vlU
H/axU0HEEqfzkL1dor1ePUpMTVdeBwn4fPEbnxjxOrez1r9u1S8JxDxNBzniZU/xfbrHH8KRtsop
RHRSHXAU4Wj7UuhAQ9BZCDdzid66XC6B8QYg0a16mh4NW0KKFrzL/riWFI+HiXlJJnLcgvyhjTkg
rdVVIkrwQ0duTJZvsRHfRjS3Xe4Yxs6E24OU30QH7FW8HCLLJQBmpazbO+r9g6SSW82be49pLqY9
DVOyyC9tnYmbdjl9oDexr3fzBPB1E+7aXYrsOF6hmrcAGcnIFRzxgK8PEnDcGE7FSwIk9lluMTLn
48IzMVYOhL87S8jwujjxCFQbBmw1HcMP2edLDkgpzGV8V+ylfPmGv9BT87CwIwm2OrA16G/JyQ8F
Z/2yRtU5ePKFM/MeLOsl2mtoE4wTkc1uQ249tHDgIe6yUh9xwUzSFhzikoOP44LqxL7ImMhZIx9x
p25qACOsEMfzSJQ3HtYrHCRCuwA3G9HIbMnbEvmB55LYVxGr/VX03MMsWdlu7kaZLsPLAwbYSZ/a
A2Hh4oxaSfVSeIKHPaqbXvfpvtbwkydgQlRyQO3rpnHNkMx1C6DeDRCprGbeBXUGmzcYrd6vC7vd
B/csOyi11qrPgW/YPD7kU9Lt4kliwztWLAvuj77S7/u79MgXJUckvLDewdKJ5kbdUAZkyTnSc7G5
6MvokIHwluMyQTdwYt/CNfxCVUDBHL8jPGcCM6cR4yfeJve6pTs5EjiJaR0qaTQX+2ttXT+/+qts
Y5RntcI1hqu+vqbrflUdU7YdNELgmTP6yEnDophXc/tF66u+tp9/fougeXyAuuEyE49O5GkE8l8C
fu+vYIeubiHKeYp3+XP7jJHTbcjPRnVzh0cHr60Ok4HOPXA5w6qGVcbDzuub2jcXiCwK1M0ND0DK
yDhD6GKFTzMiN22JcVpdzpljZkuZiu76hK64dtPjdR0faV0c86m4mcmLtwHNJSXMhtDme4Kegjcu
8XqQkAslaLMxQqiXZektNsI60lFcHdPYTo94qZfyUrpR37R1DxKJAZBk6e+RT/rTNjxNm+IG4zBm
MF7iC6P+m5GyWHMQwERoj1soW3ZDqD8tO/XJORMesOUuOK1UB5+IgSKWCO5WudXzfSj4DWkp6rFr
Nvq+jvcI+mj20bqdOqLnlsWJaZbV4jh6OveadfwcnuenirYciIDq6eoN+rYiwpTkB5JeboyPpnPE
z35fW5cHzPOxO8bO5UWHSCEy4RMiPGFwYS+fsGx74n1hnlJZU0qAMuINfp8iykDZfxgXJK4vE/b+
xjXU23DiHfQ4ZTENM7CL8FK/2s8rI9nDaRMDwugeSKq5XcC2eoi3KUE1ujI4cXGpIc/YVLeof2we
1SZ/aA/4SlmgpACn+TFz+jsekIeq/Bj6k8u/bWX+N0/qFrzNgLkk/J31F+lFwiLrgHB+hLwITvA2
xacMS0/4GKIsZF7JZ/LAMEdFXt59iw2GK9Nl21g4KS8ETADsaCvS4btPqFgRPPtT6M/hHb5ya7xt
hrvrS/zYvlfYnHROz9iDuUKxz3RA6bd2umP35kAlR2NFyWB1jmnFfveKp+Qb26T1xo5r7nGtI8tt
Kay328QV2IYRsOCgwQImwoK3MJ63rgq8Bq+jaWuuIJ3+Dq7D0qGlWWwGSqnak5fdHn0faGl2xvz2
BDG4LD4uezxJ7vIDrYqwZlf6gqjIBjP347w1zNOpNOZuD6OHVi8/ZRYbC70Pn76ZPWXb58zql02N
455/+eg0Oz4YrLgBuYyz2CdQXTczki28lycUEav4sX6XPmQsol4LhP9LrNy7nXl1FOkQYE/RQSde
wPQx2HW5txe0IXwX5F9FZBEzpFwIx2z8bt1BBM7Y9yskzWf4jngTvLwDlS4QZL1hI19wvvmVLT7Q
3kC0CF6Xr9PFLai7o1jBRtwGjZ0wnJpueX7VUru/VHssXgN8ckLFKj6NQ4vQbDiIsHK53ZX7cFtu
2+2kOjPjTGxmujaf2ewSbIAOAs8gstlhYqSYlw3Hjpy6gE1Z7qj+xTIOOsfjGkufm65FmwD3sYnt
645LgaaCVAPSR0gAoi25KiZT2lG40+7CK3i8GFnBh7Gi3KNt2V83NNqOAQVTMuKauUgkGQll3DWk
bBK8GeRn3ymsyWYf+zBeB9OtBifZ9Za6QniKH7tImhNgJYeCO24kV4dbI/tjVnnx/s2sLqU6hZiC
xDzrHmdF8GyKAvHWOlVExQn9Adk2nGZKNNfRUMee2Trh5gI/OqCWgQdCaMELatCmTpu5p1NWcesL
GMp8cSnaqqWoQ8ghwNCz3Dor21e3rA+kTMOWrICjvJ15usGu79hSby7Ofn7QEzWi6KkybSYZmsdz
dD/YPFYK/y9C6eJ+BgnUwQV1VmjFj/OazY8sdjaLZh8Z/Gws7+t9iEnaZauTgmCSo+WLhoerbh9t
eCzgUJ1V0tpyJpsOhH3+eOUitYyBLav+WCBcQXKwnPGz6z48E3S8Md4Vzkoav3zHznEazthNzaVP
u4s9zqI1BWGgnJqHDikXPkUM1J0KcgGfyORh10R1dyycBYdLR87tXHsu551LchYbdLKZQ2st26oH
3YWZA+qtJez9LgV0Bu9LVq0HrCGukDcw5rYRNvknZg/xIX+gcx5u5u59cGDbzNrGuAd9yz3qQK/0
cBRbXY8kSulP/RryyjH9HIiIhh4+q7f0ufEmO3XXrHhvnkQP47bUjp6zcxd5OW59Fhm8KJuEn4wO
/iReYIxCErEhVaAO5t//BRK7JkUYxiHqkgSgd56k4GRySCPAAKX2fkCvZtXId+zq18+af/+Xz8Kl
MzfNmM/q7KurgQTMM3G4j63iJ2Krz3/9afIfP40gMbgPpDPGdzXPIETKmCaA2C2gFhoWZg/CW8Rz
kL+oEVczlz8TdwNHV+2jRjv++H3/hCAzZfuvK/iGICdkxFbV4jpfgTgPjnyd8xCKroldR+gufsoi
/zY5/sWS/Pp536gZMxeE4hrxjUkf2/erfBX6+roDNfpJgfM1Y/9vT/KXb/aNj4lkM44UjGjtYjvR
JF+9YoOYAguSn5xWFEaD/rBoWJkszwWBePq3URIUK203YtaLdNdpIN3zcKdHMAylx7vo0LdfoE6P
fevKjr5ZNK4W3Q6JDwkBVtXRbu7a+zp3qjfladDdK+AeR1+xCYNjOdjlrAgigy3UNpl6q+sEoQyQ
EraOPe1bu85f5Xkws3sy8X+3GRN8xPGPWYY5etap7PbzXXi67jjhX8l+/hKr6JviGO9lB/G5TY5P
xagOA28hxPH1rdkWRwQoqJbW6f3g0D33q26z+JQOiAn7NcDmhYbgvdtGVrsabuPbyq4wpX028JUC
bHVRuK9GfhSokDVriRCo26h8KQIgeN+aDTCYOyBIc+W1sRZekZm4ONVxQYUbchrmz4tj4OaAlJiG
0suiQXjwS8sAv9jz9G6nxdcWi6SfTKhlcCPvry4Jy8ir5hGdyQL2YfozXY8es9jBqtzPfj/aXX6f
3YkvE4AmuA/kcnQ3Tz+3jrrukI5Ip2Ej+dPE+EvK+V09zH9UvhceItdkV69eDPztAy90QDzc+kxM
NojHaO15CuS62UCY5xH2AjwJ5bCy7qjHjGkduZdkPbxd7+ayeoLbP8R3OsUrTYAf34HgM2+L8kH8
Ov2tBmZh/GxbL2ehRFbf2Qsq0NCZjoEfIhiiz2dU6h2kBbmDY95rzTLHz32eBR5Rc5enLp35CCZw
bxZuc07O0N6bQVwGwZJAmHTaVBlReZgbLlnB/OMOCQ7tPOj7ZUJlzEmnbRBvCPkm0h6bxMsGfIKS
zMP2IPU5joa59ENRO840O0V6Vjra1TGk43BXPjHoiPoZdolyuYJxs9A0Y+2qTq7sIr+1k11yq3FX
GKixqz2Hladb8e66Ah37KigZIF5j3G/99d6q/Glnw4ddN/U5qxUV3u87edLGZbgYvjSJkgtN6DZ3
EerRLdUJI3kmZFf5Qe60E65Fv97OGBNnKLWEiE5mPEfeBZ6HY1bwf3JCWfxp1//1yr6fMSSttNca
beDsvDLsQ29wdIgEXp/beAOguZ4vETD5FmqVblXhbsXU2v2WnoAOzPwiaiV6AgwqrLfwbGxHqCoC
v+x+i+Z5LhlnaTWw/mMJrM+2cKPeNo/yXrD7U+oOrz+NAxp/HKZTydjBCsE0F0wF/n6z20RPsOY2
FdsWHjs6oFVTHJrRzbD/VcEedJQ7XeHWxUNBjFctrhPFRjx2lOxhh5bJXBmr1CNtwNg1F0dh/ISW
VZ8ZGNTeoY0esnsLu207PYfDiyYzbA8miTy3X7BVUfMSD7gcPnLP7WjArMIOjmNHV1vfKuxI2lt4
UHfNTQzfxfzPMkI8RC3l6sceIN6w8vvhhiEzK26Xz9dH7VHZatqngWdWytI3H6T6pp2H/xUg0/yl
sWOel7rq/CtDlXQJINklIpZgjTLoFmfIlXA0LHUnvfVrlIfw52z0FaZ6jS0wIoISMltCx0bNPJKU
bCXfJIjrNaxsBpLBrvvkUCEcynWdwLOS4GnaI4LKvem29iZgncSepY0BoZS2MRd/jHu0r91TvQkb
BGvyzhMS5gP618Qp7WaF1PeCr7eLFMcyvfK1GSyVEbijua1fk+fay3Yz/IVsisk3+mSMEy8wYupN
79AOiBbanmqe8d8PHkr3/kE4JlTtyYosqIOa00uLwU6e6BqW5XZEur66roDe/r4jpcynLLQVQ1dY
8B3ThwXfDWSXa8Q8mFl3anB5zfAYB8cw4Bk/H5Jsyvd80CytG5aWUGC0bsmvAVo8CtDX+bJnt7jO
RyTkw/u1Tu0lO5FmcT95+KVamR+dMQErPeWErnui6XlKH7h3G540+JNVenK6U5a46YGKX91gp2/Z
0viDo6uACHS7cTUPlw+bwJlbnIDpbhYy0kHEYANPvPSkxwX1g+xlq/EwugjDahoZPNaph8P7y2PD
/N/K4E1TWFokZa0Zm/taBaSqsNSAr53BIvTjE/ttqkuMLSa4N+SvFEKZP/feMzZtuoU/AFTO3kE0
Ulhinwe0+jps1yu6d1vZQq4dAog4eY0tNML6uWTsVwrDJTcmE4THWt/EHkYUa5Oe/2qwYUxAxOvO
QIZSNKfLa3SY8drB3s/dLsF1xirXHDBXplWMUzaRGMYI7jmGsSmWsXFQpYeRs0XObsXAU7R1rTuR
fiMpfoNW8Sw9XADgIE3od2rbwFrZ4RcTXkQfpjW4C7+PZctIX68c+7OcUAY/DMknsU235JcAtpdl
rj4oipeXt1X8pBrbdmGN9PKRJ6h+m9pXzSetJQitxb1M6Ml1KWPxemUt9J/UUBe20eAD/1McNXgA
6RoW8L18rWxUND1zI0vlzXzTH7Mj1TwK57f4ZjhHwZOGiBf/iXGJZVrWWbN8ksFLO366vJir0r98
ym8A0MQKNrMi86NeaRvVyVAZ0ns0qTdHzuAEgaUE4vp7Tn/1sLCv6+Cg7GdMclaUVpsZFwf93zAC
7IBnM+ZCNwEy2T8tjkxhMqjmz4I+emc7dWHlrqStUXCob9Oj7iC8XgFEn8r3UOVtAZBcoGBdLAE2
3ewlPs7zQMGtue4beyAhd6mvC66Ux8Qzv5XWg18sr/t5Qu5B9nuQiaOykx8ljEi2+k35qO/UQ+kX
n9Njom0qT6D4werj2EOTMHinM9AEUVTgATOP3NALUpTqzG48GfF9ggsr5mRPk7SJmpNUr6LoCdIn
H1ewgOlZ2aPuRE5zZLI0RYyJ9Z8ElWza4hHh676H12FfJJsWKJYRQKSmVvdaefpOu+0+8UD2U7/b
qOhs5tFw8FhbR7wIHuam51mFNFcizP3yXechyTXAMNrH7HNw5+mawZVP4pMyjzjOKtroJUfmhDxH
WRtIDV3lNrp/u3ozSdLRAFM9oWbCIOaoayBu2HdskCswGTQDBKfJZkpgi+EuFwE84RsoV/DfXnN4
ZLv4NQgs7a730FKss5WCPJwaraE0K48ybteRIwwvzcuCiccjbp3hez2illmxVyprabGheMPiv9Zu
i8+GpEHoRCAA6UjykSn6UfZQ7Sd/HBGB0rSTPUH5CH937hk2k5wrsX7ldLt4jqDCesMdkb3ygPIl
AQBBqC0ReCgFtsrkSS31pyuKM6YejuWDsImpZmDImNPZYNPf4lfBnkL+m3UFxpLP5hNfjZ2y5OlW
QLtn+QFRfJOuQIoEwxlAYdx6XoSctkzhsn8Un5eCoUxG/6z6JBx7b/zgdJWO+asoWvKN4P9kljdL
cb73dKq50Bjax55LVL81WrrcaE2JLYStrhofCg386P/HRPaPveOvn/NNwWJMk3KVYsqZ+aRXNvMA
v7liyM5TflANGn/Syvz6Sd9kbJfoMlQ9zpZf/TBhfOtHw4HbtI3nsEUHYD4qj43fbLP3nsLBNh8r
KJb+Hneexqf08fRN5QuzIgGhEGHJzA+EH+IR+oup2n32abrSxoCVhV16zj6ZCL6d61zcKKNls0IQ
vp7NKhXIN9nOD80SuZvklAjcmHMCgeushVefRFveMKY2C1dmu9DuvveB5f+Ou/yPFtVKdBT/uaL2
/zbhHAhYvPyqop3/yD8ktJoy+5TNpqU4ExJpM3sS/sPdTFf+phFELJE+q6syYXksin9IaAVZ+hvG
X2QkA6Ko+Jso/LF/OJgImvY3Ec86MoNMzNHMBT/yv+BvNq+8/3jX+CBVV2cflG+lfJqnSbtQCHsu
JFzqrYKYXgZ54rSON/qQd9Lyl7ty/PsP/HWi7Xf13X98zLdXTGE2aiprZEBlWFQvsqh1W3HUh5+s
hv+Tb6F8e6+uhdFpVS9FziJS1fRJEtQJ84opjIrhHjPIXNN++B6/v8j/+h7yvGX9AhhWYScadcmG
P2oy+IgeEpo8x9RrxymdKt5TWWGH/et79ufPAm36/bO0vJaEMiFuQhgFSBV1UglNNnRO/bRbPHQd
nt5//UF/vnsL8dvD6fRI1oS0ifwpWPS4RemcnRjrrCpVGX7YAaXfwbN/3jgkrL9/mfiSTKoglqlv
tAzS6e4k6Jd3FNSyQJifalQMJ3UJg+l9RCJNzk1s7ts0GqTrsjSyBDzeqAstWJlmdWU2vzLkFCcR
qZ3cvLx28eE6TdJ56AfVG0KjV37ApP/8BOh1f7/oUBFzKZm60At7hbHSQYHWyYvm5hKKjJWXyNf+
+gF8QzH+dXf0bxhBWbVXqceFEqc3Iw+OCa89Y1qCEC9au8Egni5p6OLgggFY35IZWSjy5bptA1Ge
/Q6I6GmhVFVBik4JKS0Yr5EIPBTAPYkWYXV3yeUYVZfeDWa5qcZFsSAVpRnj5tEQo+sF+CirpSGw
9GhIdM03pyYfiC9OSDjANUQmTuDeuJqjjiLiEgjI5iojEWt0I2ZqVikmeu04xBj6J8bU5zuWDT45
JJuW9bGuzaD6yVz+24H9z9ukmN8WkW62uVBf+9CbJgGGpgyS44ytYGjAeF6jI8VpLqG6FkM9dgu1
XBwV8l7yH179P25hoqp9c9i+VNkF6wbYmCDJzU8x0uRDrAul/ddL4JuR9z+/G7zH72st0RdCPQwk
g0VKjF5CHgMjWKZpfH3IZZUYRr1KRK+a57E1WuoLHXss9OG6mZL6ps/0aR+rKm+RhuRIExgO/+vL
+uPWIKrfbXxJeJfkoOh1J9YuOiHXIZWeMur+Ip+S/85HMEzy7aEKitEWkVgOfhyL0bpJO5SlJfYI
11ItfviI/2ThqOq390uJ8myINbnxCnOB78aY9vwb+SJCRJWskei0aqv6OZeE4WLF0zBu9GhUflg3
f7yFLPtvzAR58OGiFti7+lo3zsFFYBaTyM1no5mMH0YE/rg0JUX+Bn6CPsYNZiWJM2VBeq+baYdb
bpzUp//GIuDHf1uaWSBURdrnxNl0UUKQ6uz47kejKTYgv3rX/MAaqdK8r/57McLw0Ld3gJOn6Mqp
8lOSzOtDr16jIvVLLYuLFk8ipa0lpINXeqdYlVv1yOMTRGLlyJyJ0LFeZTXrGdmsgvI1xWR2WGyC
9pJmdjURhYJYK0gDpsazIhnDnIegRwnCDVPtalrVi25ez2Is99WnGMql/BImhoLyPO/4xR0ZuSHA
5aBKaYzJZD922WBFZZ6kol9cCNgmbSoYxF2WXq7xq2he8wFBXmwmDKoncaBlzM8GghYD1/QFVrIE
mvWtEHpV3oSlF7SyARs3ZWl0O7atNBsLmWIIXNakl1pB2C/WBQYGupgw0LPUSDZsYisT+m4gULgd
mjG4qTIiD6JnwWxaRX9IlUhFTzHQvXcjLtzyGC/coh/iBfK10ZARMQRamiowPHHXHps67DVx2SxU
Pai3QqdcxMpOQ/3S7hj8aoL9tVGx8OjKXlwwN2oMqbJTF7jzXLl97wmWOkp2pXqwLlIgoGCNWzvS
p+FcBhhZtB0v/RxtWEEwxNS1l1M9FcpigQuGXjcjnXQdB8OuNy6qUhGPUnO83Y76qCsX0K1q1A5d
nk1Ds+rEZjKxMJOrgHkBM8vyrvC6rs9M6oBqDJG4GmVWaDdKoZtE+wpZGA7ttg46ARw5L1qh3xli
UyxSx9TDpgdmVhbEICl9TYDkWhTaQUY9Yko6rpBxKJRCw7guFcs2joeuOFzTJk+eRKMv8js9zqqp
vhnLuJokq+pbrcHAJFMjiee/aPKmsbkj4wUQ2ojz4UNR2DLLZS6kSkcProa6dh/JSTQhB9T/H3Vn
0hy30eb5r9IxdziQQCaQiJiZQ1WxWEVSokhKtqULwtqw7zs+/fxA+32bhEpVbU/0oS+OkCkxgUQu
z/JfCi8kP7McHVabuU9bz9pFiZ26mF+pEMapRtjXpPGSaAWnxhqqJL4ue5UE3ZNTV3aG8ELqxHgR
Xamsly2Av3SuZ+SU5jAMdC2hXOjEb46yqUdY25rYJSkAB4neS95YASdTdjvXRmlPj0En+lxc+1gO
19+tujAyiBQzjtPZu9ipozQ8WMKwe71NhBu62de+TVMNlJRcJQTuNIbgHWfDdTvqfMNQt9dtHVhj
CPRVpnhMXUVBEVq/ZYXF+kfEZiICue0wxDbuMN2U8mtpdCF13TLSzpw85U0fS3SGysKAo1txiDz2
XtDWX1K8B4XYFAlq0gNhd1JNd9UYsl92+AlZAZQ7HTo1phRsu6IE6Za6M9CwlhACENIcVcPRDlwf
BTqBlx0VZnuyixhHpRZ34uAYRkFGdDFDOhMQ+XujS7HjKm0q+o4rS5u6iOOFijpXQdjZHgx/9moL
sM/YUUlXInEo8lhtaJTiY4w6RGreRHMR2V/reBoS/10VVSyBq3pq9dghUJq7i+B5ldpucW04U+DU
xylFGBVTUT+up6dajjUJx9hMfPQHO63HBJ5bPGcWUKU06OrBf5wjI4GvbXV52sXQtBq7mOy7pnSd
jN7bjME8TYkqb7o3ZpzUtXgbDOZEZkEYafDsfuWkAdRkGTcBMg5M4wggffZkiglaG6MTV42aIpKf
2JVKv6deggXR3o2VH76XbmkDSNYID8LHTi2V2/eWMIlEdn5ilLGzL1VrzybM4AT/VaammHIA5kVq
jgXG0n1Q+qLeVPM4kT/ZsXTa92lgTegljJGtZzIf+vGYZdKOb7R5pWKlfDC+fVjpu8yIW4paVhcT
pOCMVciiuiVAa9EWmOKgxEBu6mwZAjyaDElRNW6VLmh5OHP9OWMfldcclroBbjKmAwJaLlos6ZMZ
2lPL1pGVjQdoXMbDDH7cslvwgnU/1sW3MC5N+Xmsh6KeN+z4UOOyEpRtAwoubRo0IoI2ZutARxg1
sFwuIdShPTumU8bxCs5FbaIwCAF+4UTptzBP/Jnf4Wc2uc++ibKMJi5BdSdR1NSJS8jie8S0H5J4
8Fo8Te0AIdtkijO+cNIE0n5wjTRGVW1CqJRGNHcB9+BGygjBMtvxJhptIy7pOXJAppmg+6BVRgHe
9xIFBNn3vIBlNVRmbH8Lmmy85wDyR2tX2UUIvTHFr5RCsYwVGDYnEgTiwQivpY2VSVUdgc0GPIRb
yYQotPVasjRvNmr2cya8Yfjqc7s3n41q8msgqiPuEYJHdET0hxRQliEUkkcgp6Zivy8GOBBtmKOb
JfiGfHqr5eTdpOQv4qtV6aB7G/d5MV5FVmnMvw5lVrpITSaNOSdbJ8+rksKYFxfpu6gwm/K3zq/r
qd8YKk7nr3Fe+YgK8t+0+CDsKWS4yejI3zd54gzB74OfD+KDHlz28yaeTN1+jJop8N/HWZX4CCh5
TS6PLb7nHAIEW6PtYepumSm106zv2iO25F4MmcUwkgrold9O84dGlTmg4BYzvYSCPV6TgBPlVPoZ
c2sGKJYZRpapbSTCGBZMVFel+6uOVIWBKlS5uECO3c/83xtnmllCY7hozuhZ0k1IB9+T104yRskh
y7Ogba77uZzqo9vEMga75VsmZoVeHY4DQnIiB4TOTNXecnyIAmM1WutVHF6lls6S38NE9+5D4+Sh
K3eyF2WHtJqtIhpabRhSXKlRTJpoFjVZe7BDZcJ/wvMSJlZhNPohFpNTAb1Mi9R7GLPYa7Fns3NI
4egmmL0P3ShNauQ70ryqxHu/81z/q8jd3HmsEuXUIGHNZPZoh6uoHd91mfTwH5zGefaevMSUqbxi
NQy0nhwj9CoW/2yGKQhJLykNm60w+/0TECyrD1jobSLeln0Sp19HjKuHYBMSzplQ7qq4bb5Wpco7
711pjlmJxEZGv/6NWYyCXlUllL9wp1N/6t5litiK/hUGuikd20J19bVn5qNxX+gkK+BI1KXbfvMn
reTdpKJR0nUqZ2cW8IfjDqTZQxVX8GHOR+WnixPWOjUz07GW1pQh3Fln5lttTtM+53seOo7lY7mc
DufHOZ1cWOuSlx8lRSfqQB0UjpvHSCbynpx7vFBiOZ0dcXq+DvlZ0niohoBy3Tn9aFmQtvJ+znd2
2pofzz//6RGEtxqhKrsxVWXRoLoDSFeZEUdqU0/fM69X3//REEsF92VVsM09sxviILjOLL+bb+Ku
IxIttGHRpxKqp2j878ryiRrqkhD/mB1RL16NMjqtHSWjsW9qq08gOeZ4ZQ6YRm9ss6Cp2Y0mnTzL
art/9G2EvUrHrM4cjCHGGT2SdUNlrkWfUg0O4G83uz7/Tj9J+cS69piYTqTJJ/19LKjrDEUuNkL3
fyS23E8dDKJKw9pwDMKayaRCFUmHfl6iAYVZ4HX5N85WJXmw603YvmUGyHXWY46ZN+bCvuF7Xy48
51Ip+HHyUTV/PfnNWA2WGddo62T3g+TsnSz90VaptU2dvIEZCcu18WY8ABpn2BPVGzTSIsQCOgt8
w4WHWCb+xEM8Kz+/qD7LzB95L2ns7VLhZFBpFLAoY1xJ3cJOJh1iODpHcVWi4ClhqqkyeKj8oXlz
/gFOHwWmsyrVtEFdVv5kYxdKpOVfD7OiUxlw0pvb8wOcrBLjHLWqNLiR1ZoqJuG1jKn9vekkd1kX
+9dZDlHCUago980cH4ek0zfnR/zZK602VTzO1hQUeBU0LjXYGy+aWrJarpjmwjF9+vgx1aqGLGZv
UHk5GWQvbrAndkW3UWvjOnDS9J99FrW824tlEfvNjDQh+7QOsOk2hqTEN7YtLmzR08cOhc/Xv70v
dN+KyPX3fqXLxynCkyKcwalmYjbeZKk9Iq+FcNL5z3FyMBPr0NeDtRSSZejN3t4MRgA2Kjbij/bg
eB9JceBV5qYTg4Eh13w4P544ua9Nb92XmGcjHiSx235SpnNdkQTuGisxrtIpkVeOa+BlWEqAG1Ea
HfXkoekyxKA2eyg3VT7nF77gycKX6bmrReIY1HoK4tX9ICv5viw1GI8aS+KRUs8+LKFiDIsvp0+F
AmX10PizH/tT98iTa5NhV7M9mknt9CLz9tJuHQSYnegoeb0HHRHgnp/gnw2x2tGtJBSd6sbdG34D
BYyKgQbkV7XOY5eXZXKhwPuTZSNXp7PGMpwSmuvt6xYd+NRs57tqgN7XpwXMjzQBTxNN2T85Mkxv
Xakvpt7tGi08dEq5a69ko3G+nnoFc/0fzZm9qhgXY+YMU296+4bTdi86+Wvst0iRjEgKnB/h9Hy5
65jIdAszjhMHxonZwYwzQ7J6Mob9UAYe2hKqP5h9If/RKkN35fWedlNR13ppSZQuzjOmr9td3Qag
pqguXfj+p1eZ+4y7eHECaiVSpcbG2XvKQdFDev5tFQSctF1fXTiZfjbE8v9fDOEUlmhFMjloWEtI
crVnfZoypPLrxBkfz3+VZUJ+uN5RxVrdRTopK3JnLog5ce2H0Y7vk8T7EDb1PmyH8lBOYbIlY35/
frRlb5wYbQ3iTSQVlAQLvn2R1YDiwiq5Fa03772y6W7JhZwL2+UnE7e+P/zYRho1xDON1Av8pBlb
h9oq5zuWubg+/yrLeXXiVX5o/1Peb0gUnb0UZvnByKhTEoyNrndhu5yOUikxrSLh2K5ogcQsqNgY
s29urxDimylt91Whd5OJokHQBw9xjMRD1M3f5hLfqKKx1K4p6uE6izBOyyRlrrEB3dWnVbTtyx7w
ZppRveiFd2GNPsdJJybiWbn3xSIts1HHGdK8KEIP+W1HRWrfd2Oz8zTyX2bYwRHMi2lr9YTyVF96
mCAGjHyNhUBcc1Qqw5mvC4GmpilH/8oZjORgeJXeD5G2t9Ncl8eg6L1/9tlM6/WW6oaKWBJb831V
F9gWUzR9g2/yfOFMOA05wA509dGMJmmNuGeB99zjW7NETrWcEB81IlgRfYM3RNJ+LA2EnjKBu1s5
WBSBW19up2woroalbpfL9p1OnWmvK5zBZrPf1bOVXjgXfxJ7ON7qbrQno+pHw1F7mobRQ2R2/Q6H
wQmJb6vah07ymSIlQuhd0x7DIRiuOhfTvylo/e0Ui+zD+b1z+hhw1npYKDzXyRgoZ595tb6zO2mV
x8azx49xU/vXcRZ20YV08vTxhtPm68895JHfDnPF4kyt7m2dJCiAUzRFZnOe9uR637rS9t64nLEX
sonTx4Kzju3osIgwMRgwc8e82zrKV+4WbTAZXZ2fuwXYdeLgofD/+pXGspBeVKaMUI9YjEiBY0pT
wYFyhz8iYGC7oC7QqJzyGQ2IlvrqhDq+PRrh8cIDnA4cnXVGWKl+FMIx1F41BmkS5cttaIKS9yoD
xpKs3R2t5+4mcjKgwtyKOv8YRpiJjCEVKuvR0WCcPTyXN0J2GCuaPcWuotP4QwTdheb0TxbYOmkU
mUGxreD898H2XCWe71xjDIzmhTtgQTC2l3JHsVyTPx5+zppeGbJ/ir4LCWocFAgCCYffymrFDKAZ
kNkp8ho1sNa2I9qhxQudootwmm2EAd2/kNd+0dQXLoyfvPMPNbMwGuJUJfTvRD8DsG6cx6GAoZWb
Y39dBGjqnf/+P9lS6+qZaegwN1Tv7Amy1J2V2jESxvWveJiUey+1xaZwG1Da1McvDHj6MnfWSAPZ
DWM7cPXth8rvrixctXZjwAlhDcb4z4Z4voNf3GF5R8PInywu80SWtwXojCuh9HTb12N1Yd+e3jXK
W97uxRByEFVKF5dwsURkL633Liwdt56cnep8B4XjRUBDa1B+MXo45z/VaQwKdYDVaQ/sN9CjMxJD
hPRGfVeI7dLQ2YuI3o1RQGAXfb2YHBjJNV18JDqpjV2IwU6vE7WOLGcVWLP0CwJiiXkGDTdcVzwP
6UuMdKKq7jdxDWEwD5v2wgz/7G3d1ds2hZESQfAVl77vUz9bnzVdmKvUL5KHRheIL1j5p0DOztbC
O/talkhenZ/o07mNWh+JtTLCVOHhC+wtwrE+a6cbQ7np3jBzZM8FytKjaor784P9ZGKd1Z1WB3OW
ioyQHYwijA4hputiDEJymxKnHRG4BxUV440ejeTCOvrJ2l2H02KaCzFHJVcOHPqrNhjlhu7je0/E
GNHQnQXYsM2T8dH37fzCLfOTGV3j8KWpJ5HZ3KN67v33Raw+9zlHeZPbelfjUAwZB1TK+Qn9yZWq
1slvPqRySjz8PAuUTu+9QPm37NfgqjIoHOA03x5UJ+TO9IdgZ4ZuueGQ+q2wRfDl/AOcPuHUOtTv
wxmMQMuVHtTTZ1uOiDCAMfpAT+9SmveTLyiWS+PF6dMp2/LBWPCGsUG124B2ldqTu7XKJEeZraj3
dY3dbK6DT8Lv6wvB9ukrST3P94tR63Loxmlm3dBcQw+idQvcYkA/DDVUQEMWl+LJn+x8uQ4o5ZxP
yK+SgxTawfRT1Y+6DGLkosrf5BhgMzEh+hG0ab4FK//GdEr33fkvd/oNQRG/nte2c2MxRlyGS3sZ
u50QY7apRBavTQLI7GK8kGWdDiuls/p+KUDvEpXe5Kowk/HdEEb+JzuOkD08/xo/+fVqdTmJuO9U
XdXRlSnL6djKybhhkpC0fP71f4uD8Sb6UhdN8b3938s/+1LQDo6CsH2mEfznn/6nec6CUHwx07s/
2j/+Y+FmtNPbP7Jv/+d/3UZ5kP2R/8fjt2/fX7E1ln/2F11DONYvNnwMJcGvcQZYfIS/6BrPP/Js
2icA5SXEDLb1X3QN5xeQzbYLY4mjF9bSchv8xdZwfrG1CeuD0hQ1ZhsmyN8ha7iv8w1lmpbLW6J2
Ll1nebxV3mGXcVFbwk8fmhmvBPRz4zl6CHKAI9iwuGb6sUrSQxYkN23vQssN0aLJgwnpiBCIcF2i
Vut4qQTvPW3r8saihVgBX9tlifpUxx4ilDp8wDQQMPEREPq+AdwRwNmNyZVj1ACGngxaVAM+V3JR
LIrS2ypxYaYlMQTcSPS/eXWRb1pwmyjSfgM2tZsHXMr6YW+gZWZ14ksNQmS0iw9YRRjI8iS4Vahw
B7xtV/XukznnHwDBA0FHj9tF5yyBnRViLuJYd41x742HyP9oRc0+ysX3aO4eo+rJn5HKm9V4MAx1
+O/aKz/dUa82WPN/nzdc8K1YVuerP1w9r9SH7ls9PX5ruvTPzfjX3/yv/vCv9f5+KlnvXwoQpctv
C6LilcXyUiX/d9/5h22CYGr67eX+WP76vwwBWOkQlSRWx9paOEss9H9tD9P7hW3B9rBRB8BhmX/1
LzaTcH/hJ9AoXEx4PRwF/r09DOX8srgxO9gEWAvNCfeBv0FmWqKu/8wAUX9AfQXFaIuthjgBFgOv
bwI3DiwgM253iKbQ+S3s/BKQcGKiOwdSlDJXFCpsIDNQiW1eV3+drP/Fbgo5OAPzMtLWriskXczX
o8sxBmEEKAw9Abs5Jn6Ip8kQyCcRNu6Fy3x1yS5j2WKhf2E95eBlvX7TRnW2Kue2O1KyCtVbP/TD
d7OQtMEb36FVbk5O/L7An6G7if1CoXcRVLLblGbG1f9iebz7c3pfUrteR4fUPhwJgpDjCMdt3Laf
uS0vAozJmt0y68z5aFgZGn4SHe7UmtGf9WR4DUoHnmHiBhfi7tWgy/tbtAmB5NKSd3D/fj3XXheW
YC/y/tiGUmD3BagnGrzwG3Nt76LSRWbYzi7B7Fex6fOsL5bjCnctgeKIXn3hhPAwqrJkPg64b1Ha
cfMRTWGdI909tSmqYbqMjrU9xe86S+e454ih+MStXsBIn+K52pyfeed1qPD8PKhJaYWuFIHdD4Zs
jdO2c29245GkUuEGWkTR27o18gJXmtpI3Z1d6zK+MoI+u63TrtNvWxdE1yYZZDI9yKht3+oxtOun
KdcZoqLZIH8vkVPJPypnpHTad0hiB6Xu/c+VrPzkXWRNszoEVhm9Sw1N1atyAvTXWxfAJh7DCoXZ
IVFdtFMgyvorq4zVu6wuoHHV1Rx5u3RQVYNebORhvBQm6Iz6Shrjrh/yDJWaUKCtGPuJ9zXspgLC
dVqEv3eFhd9Ln3nZd1Xaxgdgevk+S+dDl1b30p0eC5Bn4NJES806BZwLUqsPrPs4TC2cwQJKJUcw
2/KTn8fRk8hiVGsqJcDU6S4y+/sKFFy3j1ytYNDPqZlADagQAWb/dQe4yFm683JlyqfzH2+1gpdt
Q5hBNOESS9jmOlEei0IUjgjsI0rUJtKdwj2MsTu/lfArtp3MBkCrbb/7W4Mu28bmuAB3z+axOXVf
b5u2qiLgyjOqyKK2f20DB+nQRvu7OIrRGHFHvDBKXNbOD7o+lRlUWcLCCgZdMPqjy0y8OCCGORQy
SVrzWHSRke01BjEU3dqo97ep7SPNA8Mj2c5iVhBzekv+rYTueZMoBegS1J9HLGathp8DmG6TP5nH
3vD7GyCa4VMjRPQ0ThTUz7/pqqL/51hEaJ6tlGtxPK0uIMOhdjU5EpOOUtN8tuhFv5Wpbj5MKSfy
0bLj4qbi8K5AZzvqYEVB7m9DQKhw8YtSo+TShcgxnH+qU/PvUuAXHAJcTs910xfzD0tA6CGt5yNJ
d/tgT6V3ADNkA0GOOvub1wYApO2xHDBGSCyf2ODfwcOJ2+GZYvXyTubrY83DFUHZasFPr6a/4lbU
0lTzMdaQRnZNOyPtkXoueOJGzFm5kcaAsqddDkgbtyrF7VsbfrYrpij+UAkfGykrhDOwa1XXxVs5
cmBsIO1g1QUoCSzWqPS3KrPzahc3At1NoygBYHtW79abFlQtGrKRMaL8Etl42rQyAfOvo6DHq67w
IdDPJh4pXTEDgdcAghCGcqsOqfzW8P0rgMHAgHPHIPCdeytFACIHVz0YZtJu3ClCGKIdwLgWwDw/
9JFTNZuw08XFBuRys6xmEZ62Aqphm1xA65aZDfJthAHZHb3OjPStHSaetzVcLvY2T2R71Y4xqpy2
N3KATkYj0TjrmxTUajeO/XsDkvfRN3vr8/mP+7qS8bzcHYvgwyH94enW4ltDF9fA1k3zODQzisGm
yFC4wi2o1J9sc3w0Wu8YVeKPRg2XXI5OBUB0kjzTBsvLZbzu8YwhyUwSuljkugKIaiarr/0AJ+Uq
M01cKKqxz7EFtCal3qZlLNR2CacE6G1p+4fzs/BcbX/xcVxJWieJiE2BWoUt12VlurmFx22bHYD5
3okpPXa18yj9aNykZl2zt4ZbbkncnhMv3EJYf9/E/lswOLvCRCxE0ZrszObY2XxMd3HwsQA8xfNd
EFTXTendTIFZoDR96VjwVufCn4/NNSZx0qNc+kO8ahlpm/pWdhCJdYyT7o608yk1zWEbuwDqw9bo
kBNOPxk1uq9w5raRB/2nks1NWsQcGRURtO+omwZ+MNT0wzyIcaEQzOi2JOixGLh2CwTOVHDw0vyN
Ezu3duR+njz7Q+Dbw6ZQ8uCp7K4rjTsGvB2c4QZ6h3kzNNW9A6xtyGyoQiG43VQ7CyEZq6Nq6lCu
oW3pOlhCldkhyKx3qgYhkVZpgTienLdFbdwmlGe3o2V/D30h35aKE8WdcaUsQ/vXKoJrUU76yZIx
Ptj6wSzhEnlj4t1B1bgvbfM34khUjIZGXFsxrbs5c8ENJ+9Aw8+bMCDhtCfrLijzY+63j2WGQ5A1
RIcW7gwvD0o+gbC3STRuESDbPteefxfW08fKQnh5Lj7a+Aa7hdpbDQbmdv4mwKYn8bM3hR3eg13F
2jYKr7LKQ69W0R8Wv7tWfK3T4MLCXYWP7qIHammQh8SQnvSeG+gvLoZ46Iosn3r833PPuFO1Xb+T
Qdl/Or89Tozi2ktSqJGqYDMuy/DFKHXmGsGUjt6RYhai9bKFxXc9+qH3/fw46+h8eR3kYngZyYp2
4RG+HsinKgwlsvGOfdy0+85SX6ouKFFR6dAUG8U71xrxsO67+T6I4s/CCmekypBoPv8YP8R1PAVE
Y0WM5RGcryn9XEQ6GObBO6rUY2nUI4YqRfmZK5h+1oyou5EZl1QpnvEdr04gTH9twbVAMOlYiHq8
fvWUIo4XmDHHbTIV4ZvZLZziKqtBBu+meGjcQ9oaaPcMaWPT72pqjHpHEIdH2Au9vI4JQ55oUmHo
UxuYQPgQii7EgEvgs3pApkMKSyjiIsdc1Wi7hrZ/kY3OcQyjGF2xxr83Mku/CSbPen/+A6wuJZaB
YjFTqVMeLtUak8FX621wKSDVkeEcvRgWl2w13KCsCMjOyJn3U6PTneiFvYNLK956vu89nB9/vd4V
HULABKgkuot14rqP2aNTqWXALeNXLQag0JLMJRHDWuHvj2MtIR27mCW3blj4UZiU8zz6h7iAuLNJ
spYg2q+8ix2ZpWX38tuBNXWJ36W2yXiR2ly19KLIw+XW19nN4Ir+oWuNmug9o2/R1ClH2CJUm+Hv
E7WC0h5f56Htca44/7Lr+x7IBvArx7QQIGFPWWuAMD7greiaIruZdV0bS3+7u7UCA8nvzFiKm3An
6aLUTaqJ93rhOhtPSNBOsi3FhdrDCmXl/Pks5BKWA3MOX8JVSNvbqu9yYaU3BGvYAHyotN3e1iNi
9XJK0UIN8y+d5bZ3U2FBmrPNAK+fCGl+ZSa/yfmpoFaBA5rKD4Cedl4Cll6ihIDlLrSxC9O2nHnr
b4eU9qJZLBe3ztW3o+hlp90kkV7NpfvWc8trsRAHIMxnn6QuhmsxIn1Q9jg32eQEh7af8isID2pr
RPxAJ+zWrGldnCTNbCvq+GKj2Dr1hJb2qJ2TH7rrU3vgdFIBDNSbwcd9trFTUGEppG24Zp+nwMCY
LEujR5H1333w2b9XUi/mTin+1CETd3667FNLnZScfJxKIufpcoy9uKtUSnRWl35601V1mO6gR0NZ
FfRjCG6HGMXJphCQSqU/fehDOZKjK85NXPc8z39Mu2Z4b0yzezdGbR8dKVTU+lglRvAdTrkDAzFt
kq9aqEjv67x0yk3k2wuMnnTnAwTIYd64SZB+DVuZ/uqERfw2adL6SxM7JMbxyEm28eHZ4gTnhsHn
82++Pp+X7aXoapgUI5CWWoucGMLLwtLEzqsGJXVoxVL3ycbpak5AyZwf6tSSVMoCYSqW8fRqSWbd
BKkM8MNNCgH9SMMeqVighpucPX30A0dcSMrX98Hzq1mCI0xSYv4Bw6l9XY89sS427XN057k14vau
8jbEPB3eXNa0C1NX3fo48D10JDoX1tSpmdVL9YH6hyvFs43iiyVlmFXbJEGf3BSmdr5QHDOMjZIK
uzwZNeBD/78md73fPbhnHqz25MZvpv49qjiYFHhgT4D62ZtRJ8OFyT31dlRXTA3aDDzNOoT0uNey
ajZdjjIOiSL39bVMESoUqZy/nn+1C0Ote18gH7NhpHh3gOZuo77bsn05CcLid3vIpwv74fQi5YWW
ao5LTPH6IJiaOpw7eN0H0ydocNuoO6QxWNokVihKt84ldfkfIrilgouaG21F7TnCWif4Qxdi5wiJ
66bw3d8AOSAqnwKNiXKv2lpOXG9twxTHNJefdGU9+VXa3TYSO3Q3sXs0wmhJ31I80Nfn5/yHmJqc
HrY+BWaMU8lyn60NXqzefGgC1Ye+caRs6DAF7n3Z6uatO9njTlrRhIsNJqatCN8LsxMbF67/xpbV
cHX+OdZB9TI7nolgjFrU8Cg4vP4cUEb6oS1qfaA29K1swKj7MRQ8WYXuFrU3+0q4hft0fsx1MY9r
nrIlcAI09sRSy1sNmk/UtXqgGodRdGZ75RQClYEhmEq9c/IhCbeu1SKV288t/jGJYUHNQ8MEWAxI
lirfGqkf4OURwujfnX+yH3cCD8bTaQpCFHPXvK82tZy0BFZ7Mxp+3UKQ5GpOZzt+C1vp4sL88Uqk
PODq5T6k8kQE9nrq1UgV2ZuflTFCsGLOlHXbbkCfonE062/s0v5T1r6ZEQXq2g+Qnnu9//uvS/+Q
M5T9aLmu/foJwrAtDNOd9cEZZ/Um96b4ytQNAhPwS/728amoJilSFao5S3L8eqi2JF6yIe4dhBUg
iD/2OqHs0WdJ9l7Lln5WhXDPJfW3U3vfovdJDrcInv7At+1F5CRQ6NGerhH32ynLxxeATVR+gl7s
tRuyp+bdPMA03giNOg+yyqrUV6o0fKxRXdX9ag55km0tr2yHY8wbXEipfjwNua8RjvAWiX0ADas1
IMMxCUedeQczQgC39uYZZ82seDPGlv9YtBf5HKcWuLdcK8TWdJLXC3zu8ml27CA4+qP0JIYFJfWk
coZ9BREj0JfYUD9kbKiPCUdTxeQERm9zFZGY0yCKAR2Fg5oha6DNgtjfxret4BJc98R7gd7QrGET
/xCxpt4g4zTXCFDwXsIMFuahvo27urhHTONir/LUS4EW4f4yCbXAlr1eymrwIfNxZx+L9Ptk4kTo
JcN4MyPQsM1L9WuQ4pjuuJ2xHWRk/kpWMG07I6j3OQks5iM6eMOFe2F7PReEX6cjil4xsBomW1Ag
WSboxXXiN7optAiDm7GS3rDv7SFBZGEInqyxzbyrqkwbuc8bbBWnzLe/TmNKs651rdRAdyENvjeR
NX/sTH9Mb6JW95/KvqyGA82YAgBKo+aHbJyBw0yDRjOxysbxCNA9+nVqwhIJjdLyCZ49f+woFmqf
0Igu2eeWAuN9afXIQxSRyns8wYaA3m3pTt9Nr6Km6XfQojZtLWb8wNHmUNuqTrwHwkZDP0ExiP8o
unh+3xt26W6dwkWo8fwJeOL6W1rOgIeXaMR71g58MW0d/PLGC23jGBWedS2sAYNYvbhdpaP/+ziP
3vsZWZ3Hvz0oCTfbzyFap3m2ynLjwExIocf4mIdWcs/dp2skR7oZH20cCMEuspizTUQr6dLrnjhu
SFY9ajgmKAqShNerpDNyw9O0iI6G007dHgkd63MxBPOb1s6RuKlJQ+0LM/x8sq9WpqQNRS+KpJ1i
+OqyF3PhtGKecZErvFZRv2Vpbsw5stHnt/vpk+0bo3+c06TB10HWAX6hosHtOczsWm6jkDbqFWTs
yXgEdRH2WwTyBjo0ThPcpLoQybVnuZDDshRtz3s3afWxDdQ8HFwWqXvdCmkgtlMk5Zc2zDL67J3x
1XWNESmSyWNFdyqL5IV3PjHNnLAgZazlcnfXuMmhsUP0Xaz4Jh8jtU997VzFkfCvmqi3DlXndJeC
yR9DCXC6oBXAiCzt53V2HTgx9Z0uS4/kRF+8wPGvpHJpxscaRyObRp3dzu7O8DCidWi8HWa7Hn87
v6h/fGf67Y67XLOcirQ9Xi+tGOGrQIVgUnKr7SHyxjleAjpC9QfLb6QA+qvz452oWzncl+g1c5OR
SKzXstUYkFIHMzkOYRmNB+3onCK02SFYOOa+h39elurfWwpodIGAcWDYij6h+4GM2LtUMVwxZJbC
FQ/DVeAS5BDerNv/XZylkvvJP1h9GUW7nqD1WzYu6AnLcwDucUqOeGhbsnsb9iEdnz637XvTRuDi
ruMyceAiI6+2GUuaoBeqaj+ecQ594OVSpAKyQHpef5nBszsduXF6bPqyuQmtCuPdaYoPbppjlty1
eOp5XfHu/Of58UKmGmuj6ydYluC2/h9l57EcN9J12ydCBLyZAihPK1EkxQlCUkuwiUQCSLinv6v6
n1yxFWJ8Y3WzqmAy85yz99rvjpaqR8YTZFV+AgbhJ5vjro+hMbVHsy0/Ygn/4ffRjqYXhz7NtaFQ
/v771KincLQW4xRuhrNbjMBgKlV0pw1D6F42y8sihP/695/3h88MKWEC37FDk+f+nUoqQ9qyyNHI
zwXOqJ3XZ8SnVAPV0oaRFSU4eX+l+Mh19+cPRedByeT6znubPMZO6ETTnJ3UoO0DX2/edRWzUMsf
zNTyCoK38n78wFv43yYPxyqbEzQPkE+j5917bbW9rt0wr8610zKbtBy33TXCQZ3VBT+MySeXuPGa
BCOgf2wFI4G/X+g/fjw1Emoe5A7/QQMUrVhLsAbZCYWSfduv7fhzpnXGUbL37jNXGK+D54tThZCA
gNEuyD7w9/z3sMfLHCCu4TYjPEFF+du5KhSyZVrPz+8y2oR7ba5ZfpP3rvnRCfb6lP6+TXJOxvhh
uzTmKD/fPVGOyIJFzENz2qi+Ei3K+sA2hT199N/8RpBgmjtqD39QnP5+hf/0C+neMengeUbF8+7k
KGQ2L3VDQpsVOnkfm0PZbV/KzF/CD5aEP93KkFrMthl3IzJ890GDckfLKIbqDDIvWOPJ8rftdoCu
mR9FkGcXT4P222HEkU/1toHQttblg7tp/eEVuuYLBh7qymsn+t3ZvcxNjfxkrE7TRDsoFYOvSPJA
yEaXvlyYYm5eUETxIlV/KEzULekE17NA0y3pVDMDzc9yQ+8HV9Fzs3NoF/4/1RIOJB1ZGuHIXGyz
9/XvN+iP35lpCHsLfFzbe/edxwmZgFPL6iwGrYx0MCL9ybIAS5yVaeqvIAdpdgr2jeaDd+8dPP0q
QHWQn9IZui45TBHeraxk3QGmo4916izohZDfguetGLw11asp2Kx0Of6MtH8VBeV58OZOCoAtusNQ
71UTTJe6izZyeiae+0T743BXjiiF4nLyxrdCKtO+K2RBal85tiaoS0v4kFErb+gTQJHhDxpwyAnk
LM3vTuWv957njeuuyic9xJHfsK8rIZB3RF5+A8g8enG7zHZThETF/7iFMgcEz0l5hRbF+7+sif+/
uhJF3hsoobbT4nsE+y3zegZA2hxaL6h2rRrIj83N8n88RfKhdAZoyV2nTOZ/MHFzg3igZGk8lUbv
MFaG1Nh7NcHEujHS1SrMD1A577fs6+ddd2qk5MwPaND+vtS5EECtcQr5kQbhalNuTbfSXfu0NYW9
//sj/X4puH4UWneUvtRcfOD13/+/sivvHV2YY2CeRGnW3r6o0M7uc1vWdoqcPfuM2C17KwO/H5M2
9Kri0Lggcj+4vv85tF2/BafH63iGLxG+f7xnT7QG+FLztGiznndLa01HR61WEEtldcjlTHwjYCnK
YIxLP6oo4Rk+EitcMhdN0cKFnyqLujt1IKR9sFi+X5X5bkxkrev56brVv+fJ5LSg3Vb51knlbYkO
m27OmqzrFH5wkOGQ9KePok3j0JiLMNRH79aXSoDBRPpgnzDJ1OR4zWpG3dY35JfK7ssUyPrgju2c
ZkBUH8sJg2lnGeVutCNSrbvNPgONJnG3pcXRZREJbTXyZVi0C2gSZ9rBA3Pv4X81ByusPq0hRb7e
yv+DLof70FHRocjd4LUqgkLETiiDV0Mb9lHmgqy6ehaXyfTCF/T15WEUJumvUajSxSTVC7q8vR8n
//uYiynWBeGHpTO4cd2HHmFkwlhP0zpvD2HUBLvK7LcHxJj0bazF3q/WND3m7rwenUiGl9We9Xmp
GvU4Oc5rRteKiJ9KhUeh7PY+tJo2jarVquPRWVWCw68Hgm0rmN6Wp3bTsBqJFNL43i+S3FPiHmIj
h8c9Q3/4Mm7mTA7h5mPFAW+QeNgtIbGu5lc7H/Mfll0TMwq3j5Vx7RcewcB5LBzAvaRKhSbRqlgY
Y7+dyBRag2DPMEInjj3PT0pCl4W1kXe32jGgJS2TGRGCOEHNWzM7eGu7xn3aYPbssmzL9lgNsi3u
MnAEBUjNOOrktpNu0D6WIBTOCr3s9ylQ0SU3LGKMomL55IqyudWFdcxkgWQLU969gLFyjCCQfnKc
EWie4NQAgwBVLiBICU+uvkq5lNOmIhM9gDZyrrvWFZ9Hw8E5HEWvbb1OP4PFtu4NJxrgmdfdCPfY
25BYjI31j8iK4PscRMZpWLyfYLskWlb3uW3z8ddcKO+OF8d8LoJe7yxUo7d559Vd3Ey5/sEjcZ4o
0X5px1LPgxkRBaiMoTx49ASe29LrvmQOHL8IjkAslPsAw6Kc0nVoSGYFScbmbyybf2dOEVHBFA6/
1iyjZ4xFEQ1xuBEA3m4NLATrH29YgdZWRFj24TR97ec2usIDCR2MTA9cOOKUoGqr2OooRt3GKT9v
DQkfa2mTaa/qV6FWktzabAi+zdb4FNjOWsYo6Ka0KYIfMlQdPYoJw0eKPMSivzZUP/PJ7hLhu37i
ZvRLVN6slzkHJzyuhOiaQd8CI16ir36/kjnOidZNW+waS7yOpfnUTqMUce3YHbknAcCctEZoAxxJ
MfGZI35bnXkQfNf1pLL+heebwEM4E6DbqkTipT+gfG3PdpDbX4jRGc+8VxXqs/ZrOC7ZF7sl+9Ow
h8Q0M+ITo+Cu7PWXauUGwXc9W5PIb9aO7zkPUr0IVKZxa8tvNAgiuIodb5wJGgaxa+cmvpb+gc6F
/jK3S58nXrlZeC+IdTmUltU/F4S33MgKb3rSUdJCj/SGG1eExouluFbYlfpkqjHJDyaJN7aqsqNh
ku4IbQF9tN0MeRQLzbtqS6tL4Qd9y6Kueg29bKKiMfweG3+Qr69RljN4016lmkQ6utlV4VTf0vCC
zD9ghrq2o0QiWm9+8G0yFriEVQMUNZvqJaY2JLZwHf0HnkAigWvOCG0zD4m9OuprSI0cd6M9cQyt
6PpRZTw6TECPizt71/xAMw08WV90RJoci0t0DqOFhoJVrj+Kef6B0q84Oh3cZ7HK/q33TDyJU0AK
rASWMpnWgsga7kJJk36vF5BURc/FF0vQNCRqc3RKMIREBC2v/n2TI/UJdd+mCMq4pla1JFPZQt4k
xWppUk83khDTosoh6knrwepgT0F+7tQdjTDrztCulzEtlcMRT0C/y8LJowzvnmcze+NyEWKz+Pqb
MevtspoQwSuthl2USxJ6EVGf/JqGNQOkZe9zCPuGbWY+I/H9KiyZv6y4H9IJfSeGyTxT53oNiQDt
YEPNljNzRgDrfgij7TosrJebtQqah9EwzXh0maoAt15P0I6pyWkG3fDgT1vCllXH7qJ5Coz2zrHb
W7fNz3lBbGrekHATVgsS1IawAcwM5NTmXJRZDzdLYZRpkDsESLeEbgMNj3t+RTL06E3KygK7ynK/
M1dvTBc7r4/oJsYkmrs+zmvlkndRd/fUuf4A5hNPeu6NczI0DEQsray08FqC5SLiRBd/zGOe+vmO
J1KdvNqRcUBKhoiLko6oi63lVqgZLay3FQe65OQctoh12ZoetCNIrZbedLDbZoF+JMtfjS3Ia9Wh
upnx3KQIER9gUD4GUw9Re+OjRRHo3bjaGSkDzvZmim1LSAASd3WuojdnsemohQjEoP0/jzgGY+EP
2alihUYXT37tqLkT67hmxEhoPzEmPqnxvm2d/WauwS+/MOTOCfp//LFDMPHvxDebzwy/apWMY99+
7wN3iLXbfVX+VBN/4NsMIqOvtDzyZDKiH8CG6tuh85xH3wbbLnITEJUj9nYeyuOwEsQkA+OXYA+/
W+bxl8dLfnECjjE2MruDstTE5Lh4Y5fO3mwdOlc2ej9xEWXzHRL9kOg8JI6YcXXKAWeMTTD2cc9Q
fmcQhsb76Xe7aKofkRiMEL4XkSiHuPhwfEChTFpy6T1VsN2JjCG7VlTtLnOXaUoDIq/umrr5JDJW
Z/zE+V5FVXAZ3UCcrNLML0u3PoEFB8g7L+RtmDbX1oGaFXSReC2EH5wUUJ9HG37dgRlPlmQTdsR6
9YwY0dKa0iL95NnTp7ZTL1VndLGZ8U9lJmDnbiF6Wau/rLO8MtxLGuvXxKB7o7LzQ1/o8TzP00Lt
tfUpWyI/0zNep3Jdd23UPHJ8JrG3NPu0sBry4Rtp7bANiHSZeRXM7sYKjFfyOhBcCXHdavrHa5rM
ZXUIHhs9hFgmGPfvVpU7CVQgJgyV923tiTWWQBsOnYblNHRsLq1J6V+ISJ9YZM193Zk/clb3OA/8
i4qsI8PvX07J/tizw15a7b0SC8OTZlU/jbH9GfmUhBYcyUSW9vTYW/Jkz+2UjKFJBpd0niy9Wj9M
VVvXoC21cxuMczpyubJNd4w4DOxYv9a4zzY/zq8JABBCOdfL67qgg+duEi47JuWp79cT+UYiTPOq
aePA186piuqXwezy2yGUbz52uoNdzPDG7OU7qQscbyTY5VoQ9Flmm3OnJ3Amw5pNe82Gcr0S2LRt
76t22+FA3SGPa7v87GaWFhbR4jMTzcNQupqUOkUEuE1E1Wz0bNjbrR+oLq4lFnUa/J8FiRlxOKuT
XQ0I6BpSCNbeqIHet3fRZj3NCNVjWgikPBgVL5A9HDYb5f4WyTItI3yJVVieiC+9Pg9qTZRJZQ/n
a9/MLlqZMmx2UrBiFkxAL8ivCPMd1v5Seq5MAB3KQ95rJjba+N45pYodf8ofslpMie+GPp9pm59q
Kl7+rpGlzaY/dwaZx3aNv7NV/I1NTp9lHdkgGYPzQBwH/tau4vLNDkm5k7ErZvYnaXRfq5Y1RCNd
jDfoSYnnN+63HPfbuSqJE4cZHsWEyPCHcunwNPBCBRTYb+HSRyfekCwZVfVFZGq6c3Vd/1BhkD/1
W/FoRt2LYHNOeh1eulE7iScF2gBt97tAtQ/BiIhuiGxMTFt3ZWePn0YEvEk/B4C1rTFPSUy4zIu8
nRfdpf6M9SjNjcEHD6JIKTAiDt2+dOMJps5ukotOc0Cen92AAGCOzcFx7mYyJkTtpnqi9q5EOdzh
qOaHDmV+0l7008/tnyO2CwQjAZIBv8tTlyCGO39s1JsTRiu94Ew7L92ynvsFHGLYb79Ex8g5EJ1N
NkmlSJlSSiSD0bLFRC24lHaZrM+9YbdH4lZGUB8oR5PWJnyGbasmNp1jXbwYFYHz3RqlKAswfPVA
O/btjJDTIzLJ5jbUdQO6Jvjl1CNe2IHPyAhXuclF8Lp0w21fevK22YQdK7PhfNbyl0PmnvzgFu1p
o9272m1aogz7i1u6C6kv03T0LEpOjB7yhlKs3hPAQ8y2Mt2TKhs4U9NjYUy8WrW203AYs70cvB9t
1H1SGGritfVeQiigd4Fr/LO11UO1lgEnv9JgrD2/kSIwPK0Z+fZ63Qj18EiiZrToJZIJzp6MAvdu
Fh7CZ7y8qWNm5xJc0E1foeAtmvExtLW/k7TO0tB02PXbklmjqLrEcrftHLjjZ8PYvtSWuLMXajIR
1NXnAZwdUeHEtCR+lFk3Ydk3j+4WGTz/1kvf9Ye10fM3FczeLQkWxYW3x4WblRl+GsDkTQYsN7EV
8dVkvtVHSJ18v3UMUrl1MiF4SR18IidgLXP33MlZE9NprENve8a9iLwFHx3nL262PITh+JJlJRg1
BuF7Y+TkvA1WxkFwQzbaCOPGltHF5nDI2Slnzak5T+WbUR5laOqdWiz3gpP51sSgdm9TX/dMtJ9a
w+nvJ2Q28exiDCRgQ1/LHA5FHPmWQD4L1JzpGDpvUWewUDmWviulu3M63/+CZmFKBj+b06Ymc6ip
rofPiMS8c9aUTUqiXcixKxjowilSsguh77ASh/vNyJ7crFM7SuJip/pO7yKJb8OQHkt6Eem95VDA
dOGSHfzMe+uqgnYtOSHxUC7hjtGYeNzGTRzGteN/GKocKv4WEWCjjvZc/xLa2Engzini5CFtctYr
x+41JYkzUbVVFkcyRq6M+7w0s4FZTxOS7mWZl93GWPuaObOlpjH1JzQXxo6R7Rtu1WxPUXLTT2w2
wcrRqd6WYm9K/61SlUxymmjstxOLxuA3SRPieqAnIVPW418G0WFx5EVlIsPhUWhRHF2WMS/o7wN8
njetj3Evrz1AIuWvejMaHjdH3YHc79K1JZA88Lcz+3cAMMmfiXLb5p3nKJ3ktH1iGuggRlZqFUID
PpGd+UNnuk3NYTOBuWffDWnnfL/CSm2OPPncoeUMDXOn3L7FGqDUzmq9u5x2CA3hhq5t1IypZP4a
2/5CcvhY8W76drPf0M6UYCXj0KeH4sjaO+UNlvt6GNd01Jsdkw4k71XQ3kjHGw+uau8CpZp9D5Iv
DnvrokcWQ2cYXgq3ummL8pnVOLxRilYHJwJ2h1E/dlv/AisjijEn1exn/EwtnSZZO5NTKjlkXccS
29u0/rPo05Ximyz58lUstU7W2eF8Y5RQXo2sPte5aZwY11Bzt9ogGcbxEjxXdSp9r9zJOn+ZfbbL
Yum/T/0apDZexGs8SrTnyz4OGKcOhWs8qrwvDgh/FZFyhMLWpcw+YcPF9jDN1okTNWVo67lfDCJa
UD/2jwvb8Yum5XNS3nq1gvAYatgB9KkEDltag5chNDgl6fMQBfZejp2f1DTFEswQIqkGs+C8Iozh
FpHJtVJySTlvnO0mcNWYlnb0VqCWSrJN4i7UCBIdPWFW8GgzkPR4fe799jDNxqc2yrF41yoWLOJf
OGY8GEb7Y6nCG9dkxeche9KRqne1Cr+HeUbB7hdfW7P9HgYMCnVrEi+6wMxliZVnizBHIDujEdPV
ujU9inNfVvrcdxPvzKBFknfyi9bsTKOJj2rLl4JQC2F+dqAgJ3kh1tS2jH7X6SLaZyGnVMJ/zJtw
Zle1GB+MPdlRIutulznKD429EsaUj7gf5+2lGRfj1p2C4QjyjGNdweq2Bo7NvulQzHorAYHlNh2I
w3MemsL+7LrN3bq6fuqsy7e2aL9G4RjFWD3frGvE6No434XnkoZGCR97kyESKnOaYXVH98BbInqE
03BShT3c5qVBlVDbu7yJvkGhn+JmFceM1p8j8hLt65rvem/5Z/Ll69jXJdva+DgRkMdhY9QEwlU+
3g1SEMreFgefvDbqPFfuvMnLEhNZYxvwpDU9rDzfnbxdto6njLjCZBmrh6YpI4IKPXO38fx+9tfm
tWaEgxG0+8eeA9OndSEfV1VM97psX5mD14kZTvc27cs4R1IdI049h0TEJSAO1xTbf3QAFvZoZ0bO
htgOsanknR6tH8N6/VIu+UOIDibev+qlwoWqSyBpJTcnGUr/OTL8S+61X9hC/qHDdWcYHCpU4EdH
Kp02zq0Ao+/k6RMRhnm6bZZ7JgKtpothvdSh9RXcshuTGMiq64vOiJtOhIel7ecveTCU92w1Ckh0
WyXL4NpJ6HVi1wu72ilUoA/96FZnuJ/cQ+AqAxz3PTJJ++RvUKjLHmuDg2xjDpZtZ46t/68P2a6M
MTVaCmz4DgSPGSrpRLX3SQxOl6j9XgVrkc4+Z7nM4mhoTmvJabD61BeDH9dq6FOr3m4MlK8/mkjS
jkHofXDl0u+RxGaJiGaLwqB3HliBqxQK2+ewVfN5LRogq2X4nYDDLl6lcZCRoLzu7smte8ZRHsWV
r7o7qpSbUZY/UfQSzeQYM+fzQe2qqhsOhrvVBwyqcBUj83Es119LwakC6yUnA0Fh7dR6OZIn0OOr
ctfUgGaSTkJNB9gsT21DO40Epk/93POIV8Z2jBYVEBEIWMryJMdYWtfpshb5LtPVvfLaNwdiGoUb
gYwLopDYJ/2Ujaum/bO1LYXR9pDjFZz9abvVRuneFKtQJ34pl+Da5e9DCz6zxNeoOqBWs/MKXpf5
cQsNvNXO29IUxEaRJ4bzK3NTKW37CKZj2wkiO9I1LF63ls2xVNXyaQ1yRfnm6IfCrenIIXA8RWpa
b6AYrXd2bq0spG6XeCG62LIm9RgP0TPLz7cgh3Y9BOUXr/TKA3lNXyAq4M/nysShaMFSioi1WE2V
fFrXAWVNv8w3rj+LJJjHk9HiJMwcH4JutL0a1rLdbT62atgU5Ltp/xvnks+WVBmnbDOHEz6vuyCc
jFRQnV0ptxi3qmm4R8Uo900NX0xks3Uu7WBhW50OTu1HiTljffcHMF8QYx4WGQZJ2c03gVqJS1s6
OrXOnSqMZk+m9bIniUgMsU1224GwvuKl1hMdNS8cQ5DRC666nk8x18HmFqzr8nmg0XpB89Id27Yn
M6QeiyeZ07migm0+izJjSFP65g5f6JJIQkGPG/LHxPf99lT0DIKrtmyOdO6z+77J2HLAGPEzVKcS
Z2g2umQe3Ter83u6ok51zz7ocbyCt7bM5nREdMHsTaIv+FnVbntr+5v7TJPL5L+Z1a2Mll9WUEI+
8+SLstbuZZ1sut1bd0VauiMbFj0pHUhKRrv8lEXqJ0NBk/yMGQYAaZmp6xhO6nZVM8ZTVOUkhIxy
WM7VgEV8KdaRvFnh/MjNzn2decv2yOzy141GDUEfxcSImxC24XvZu7dugNiZcrC42KIYLh3aygSJ
1cTDFGQv0ij6IHHaZXtc3MK49PNmf8qmPAJdyczvKJacszgZW2+j9vpzTg8hliOmo7mSw12BZWjX
4EJOLfpax6zPwpRyXqb5rIZ7t+ymryToNalQiz7bTZsdo6rod4Ai9F7Uuj6zymy7XIQ0yYXxywIY
hH0Ocbxpl8Uhcx0KReFN3T6XnGnmDpo9o3xjPy4RjcJClTe1Z+onXBo4wZ0ivxScnE96dpqbha1K
kJm785ThXDjODrt64/yRQch6aLKpPNCEcuKmWQGN5AX+fkv6X+huGydMCl3c+YKdGAvifo688txO
nhMD9qyf8E1rOlAuCAA66l8DvLDfMj2cRATZYe57xKIlw8jGUD8Bmji70J0MMksMmg5OayWIWZ4s
Ags5tdEi53D6j9uZLCCNT2CA5iDv97mTGnZnHjcjsA+1P1igDroybsmkPUeL58Fs6GEZ9zywbonQ
glDecU/HwD42XNmUpNfmROLtdjLp1icuuXyxscHH9POAJWuxeESiDt6/GMs7C7RTEgl3TkZt+aeS
Kcuz0Dq/dv7oixi4JOMilPWO7B7rYK6WopSLysNmquqYO7PJI34FIRCV9Zzbhkgn+mvUP+P1wkft
gzvYBqNRVOhymlmUxVbF0Rz+4DREFq7HnCu89pYL8hMebHsyj/nkUgnU5nKJpq26WOAnnrY51LGh
WrWv7OvpLvO2L6QdjzujLvMjSbb+zRgp4mcMp/hAHPAHHQKMUzwpPqcGG2/V7+KAYq7zeukb89Qo
ByRFrSqfQREtfzflzOd+YCr/j46USTuMKUBfOBSwQb3XP5FiQJypO1mnQcEQ4GVBbVK09DGyDL45
490HtmTi2n02dJOyaez7j/h2f5BDoOMAvAZECLXye4WPj35xG3XlnhYCmm/b3u5P9VRo4Isb0Yhx
14fiu5vlZckrW1REXRNS+BGy4k/XIcKEjnEBK9DVM/z7ZZdjFnkDosKT6is+Wq6bKXbSCVZKkspw
CIJhz6N3739mtNsaieb86O/w9EZZ+nd1yH/8YYj90MWjzMAghqPjvXi0c9vZJD7FP/lhvaldG+rs
YHsV5VsL4XK4z71gullJw70j2VsfPaWGp6ito2ebzI3b2VQE2f79K/1XgwW6NEQASIIaFNP3Jvk6
mifNbmIcZWAaqQ4rugsj89kqV/fO7DIGhljy94+8Kgt/FwT+/pHv5HJibYIashDUUfZGampfei+Z
Hlvr1kbOOx9h1BkfwQD+9DNRIIIjwDTloPb8/RkQMyMW8rGLU+052jnKIR9+moDuigM6HfRHxBdO
weumOGN9//uv/c89Z7Z3te9A2bgahf4T1dNHw9LO05SdRgw21Y7XwYQ4BVuXY+bmqay7X6CfP9d6
zJ+JjbUpp7W4bsqcfO430m2vpLrV19Xu71/s/Wp0/V5XBY4foZGhefNuNQqsTcPbGesTJ8xsP802
7KqiyshQrDVW8g80WO+1OHwayEV0GBim/oUw/X4DZNA4hR/JGkFrk51ncigOKocg+IGy7w8/io8B
FwJYEs36e0n4Mm2YfGTQnzpbNjOTvMpt42ELNwrGRVT/+8vz2619JywrxyDzpz4vz03UZCecCnQB
S4Ynrbdl9wzFliQfVfTBIvKHn4gxHFc4JEscju/jJVu3Jlev19mxtsO5p7/hMaCQS5T/ICIg+yjD
6j+rJzcOGy0iaYRUPCTOu8eEdrTTqaUvT56Lph/zzgoryyBl6sWri9a+6LrKrYTM70ygZajtIkZS
6QE2a3Ljx9+f2D+8xOj9Mdw5oB88JL2/P0OdFS2rTab2yQvghyK2Eq4X56Rg3Q/T5hWnwC6EldZd
6XQfXPM/LFm4fDB34vLhXX5P0mcYL0zRA0n2yUG/ddeBAVODvVTlDpYfn3bS33/pv/asd2sk9gKu
N+hc9on3ASWZRJVthFN51lP9DUpinszgAFNqDP82cOigGDWMZrfHWt6qsk+awLbSoe1iaZmS+fda
X0eEdux720cg2T+8ySGFpGvjebrSk9499OwlDroWqzoXfYYarEWw9eiao/hQxfiHi86dtoBLXDXy
AHre3e62w50y+QvAh8yA/SBHh7QZBjLhsc/DDkkdpQdaPuqL9bI4EdFhxGU3kx+v6+j4zyrA6b+z
NTr7x3B2c7lrm4YWuESbkacOsRrr4e+37Y+X5l9VPYxdeE7v3pWhgBkZtdVyckDcSfIVpF5p4Jqb
9T+eJK9rN5ppDhP/90Hv9MvumA8FJ3N51sNyPcaE5vDFKpjEJOys9Kn//rPexWL5V1s7Hxdc/U8R
x7n3PK56cbpIG9I4uaaxnf2yn3eRWZMFgJQzNeXVGdKRVp8r65UuRskQYUBSA0WQ2xDs0aI2aBaX
lfFEmV1wOhhJNly10H37kZPk/YHz328a/es0cIIAKsvvzwwbvxXQ7Q7IFu8YbxaySYysWI/+pqk/
y2jd9UG0wYBY4P/kxkeBQvZ1Cfr9vYUviD/uSsjDlPQeAmGsaBOcYW7OhVtChHSnPvviZwHRgkKF
RnXrLMN40zbMpLbGaL4FpMVTHs1R/3NZTODrJchGIzVQvfzakEo8UfBCchH1OnzWYb0+kQ0OyMJH
zkMC40anELGWh0Dx7zecde0Pv4MTC+i864sOd+X36zhllq1n0yjP1y0onW0GwG2LuBSDjExEpmXa
e4pKPaubXWuYECSRYMWOKMzEFNq58avlLYPLdFVCTPvK6QmL3ypGHkXtnjclZGLy/8fDMM3na0b8
xff6epcttNlMNfl3V8HRgekXY/0sKuNRhssuKtv6Z2esekc7E4uCyrMjg6Y5tQn8SItWZbeNjiYc
iXmbFsoa9pOJtJaafH5ouyWMvdUez6qhmeWBPHuSGAwuVO/mEfVYGbtIs346emHCQcuHhcZd98oB
i7l0dHcqNN/HLchfh46IqMwxkcx49nLYCMdhJF+Ej7VtKfh9znLXiTyAIBoNFyr75dxxwr8UlOPt
bgt6scctUtBMbJ3dEtEhb7rhoZQeDGqa/BfMf1Xc+HMY5+ZIxLyBXK1rNCCmrNTsu0qlFDPuT7vw
TCJ6JpoLqw3FqqnHfdWsJhZxq/20RMzD0RXn8UqH+sJCyaCSQvE0jP3yZJWOuV+sdT7axUBfDuXR
flzn72Yx008J5QqIceIOBY140FEbUAyPvoP329cqTxraiiaymK1MgiHXMX1k2rxtqW4X9p6LJORi
B1wxOiHqcu7WTntMUSX6UHsp9I91RsXUz26fTmUGfhQNSNIzJOiQNJBfQW/YCj6rkS5xf6WE0pt5
NhZ+oFcu3b3EP4u6DK8E2Z3qqLtwPSInwQ9qtsONHKgj4aHm+6yug/u6Gq2TydDgQLCit9tmnNxt
DeWLSVZ/61aOIHfdC1N7jab7qPNE3FX+Ux8QVUA9VB8HoxuP1ykRUwSn+DXOvf8G8WdC4Scdh6ai
ZX+m+/0wDyUgJ8OuLqj/yj3yjMvirUQlluP3cIiys64NtG31/+PsvHrjRqJ1+4sIMIfXbnaULEtW
cHghHMZkFXMu8tefRd8LHDclqOGDAQYzmFBNssKuvb+9PtPZDTIwDpXjM/Np3p42lHynsJ5MPaRh
mn51Qd51isfiRNsIJaBCqwkuUgSZqsdlanRJInW1d+Ogl0KiMpX2ibI0+breEru4nayDrVr6q12k
ulCz1Id0HKudSf7ji0EvRuhMPsVcR6+/Tk0T3JaNjCTMdeO7kVdBEub02r4khTud5Kw8ZFh5BzOl
i2/TSHBjqTrn2as9JCYxiboCCPj3gA66jddUEwlRcJBitvAhRuhzFzSKDLLTe4dSlN4HnUl9n3T+
/LHPvBxbBlv/OE/KfYgyVd8ZBMlhJAz7KbHAdVZYRp+qKqlv+soYiXHMaQcihUpl2XmIsOVXdEEK
oZ1h7ebAL/+j9fsjVXvzroCyTx53/NmncEFnq25vspp/lSIJtlmNj3jftrutS2s8x3IwsdG6LcJX
Y/Q+FEoTn8vGcz/4QV/tvcEy9jEtmQ+xHOq7VGspDuTsghjjfBb+qH33aCw/cmlnX6L9+jERwmNe
Y/Q5OxZeZGNkH0kwNZvCT/wPA1HIRwkB7os7mdWX2vOrG4n4c1M3LSFKon0tKvtXK7uv+Fv6dxhi
tduON8k7zI29NvkU/7QWX/PYTm7bwg52vl541y5PrwOuwKDVCGAVoQtdtcs//6t5pR1SJ3U0uMsd
gTZWpKSXnYSiYRYFXzTfvGZv9jpaWnJhPl3dIGmWaPdyOMchhmntojjZWTmVIfIywslyqIG1vH+c
vRFNL1hHunZtxlqig8uROPInijBZfG47x3pBxO5bG1cXWbSfOyBpH4SZ5vqpS7XinGVuJyBrC/3o
GSklobifyJjbmS5/WYmjPcvCMQUiZoMGhfd/5isosGMsPxNoor6Av/i9lz+zjqkOMF8hcdUU2UME
GMVLQ28LW7EqqNvWaYvyUY65Hv3oDJ0SGin5IdH7RwwMudy2lRjR4pRx/SikXwoKoWjmctvM07ND
h9VLlwX6E8iomFqn3kb7mP/Lz0prIuuA51F0DcH0+qYa0OrD1/1jruGug6EoAXaa2oujUhZlOyOa
xJOJ+BEhP35677+7N6bu30OtE42Bp/V1503eqQV3k4WJW6qJUz5xCTnyui23qeFjI/X+oH/st1bR
nsmtmJQiFjsYWqzifTT6uBCkeXZugIx96UfgXwFUPGMzio4GEgcxotrmWannxEdSIvLkhLirsiI/
Il9KPiLZymEnInT2vrsOmAfa6RvrDFldXlvbr+/OgMJo6LXQgngUUFY/leNNTdo4FCcO3IBCABnz
QFrPVizdnSm875oqo6f3X8/rxt+Anl8uyyiaua2vP38WNe3kFqk4R30uD1UVICgFbbWn3bLZQPc3
w8zNrOcO1dDx/ZHfmnjU8kk1cW8kVbCKXiNUfIOb1cnZj/Px6+zb6cYrg2hrm7P58P5Qb2xiSw85
STRMeV1nDWvoUfVhq1mqUzriTgGYAq3kVkqb+Ov9gd5APtEMsKRhkDFzbfqTqPlrdy47NIJ2nMlz
iTmK3Ns51VCqktpLOZvorWMVY7OXa0ucZc0HoEcAVyzI9o96aQR3sm16BOPo7O8THqS+sv7eeOP0
L7KeufWQ6AxWWxfIstLz+zo4FX3q70RZW2ExI33nau5daXV+g6XKLMYGgwbSJXm5TkBY8WgnRuur
k1nn9m9L04xzg1XSp8pCYofg2hff7CoXSNOR4RtVajy1DbK3MHMGSV9TNsWPQi8RaEgEWyc5VJnY
KSK7GxDDYwK/svae8znC37bJ6DC7e/87vrFTkUdboGQwh5dk0uUm79SNgR+Mbp2GqCc7QPe1Xmxn
0jz1zppmW6NloFbFvy8IyyWk9B14Hgbli8tB4zkQzpgalPzQsexjo0juNL2iggmIXvv0/gO+kTGE
pIzDD/gIb6GGLEyXvyZqI4qJOErmJy3xtOYY+OliolBNIthxaem1vW7F2bDzlVV/JK9A9wbSN9Il
BheWa9aXb71tOES05fOyQYOtfkuko7w0ykQ/BeAAy32TumVwn6g4cE5Og6PTlgBSfLnyAl4tBpLc
2F1ZdOEv3adrSj7/34Sel0YsPSDZzqZOv29b69cMhYpAP8pvwTmYd0Jwn8iDl0lDlZT5Rgss3xh2
8dQsrKnE2OKo3oTv/7RXr2Npg6UECSIAjRGCrctPM9YlN260i+T8HW/XBZZ2bEYzR3os41DSaHnt
VSzr/uKEJH2ARwi7MMYLPubklwMiA1DmpHRx6r2gKA/ToiIJs0AMMI+10i+OSdANXzQbQLRQugu1
COgw3TZFF5tH01d+FZZRJX5mku3+yvH9autefhuUOpQlSx59PU9dIzIiN04z3BLs8ttgJLSLxI7T
q937L/01m4GBaO7ySAiwcXMIX74EgxXdU8ER57lo5KnE4nlHg+S06Wyv3E0J6Kdlye6Kof7cj85I
j5rVHySxC0rWCfBZI6jkE/4jW2JaxFHSbf18ugYyfB1+wnu2IRi7RApL4Lb6mZrWYyuKvOtcO1ly
1wuXL2BW9T4oA2tXKjO76dklPyd1EO0ypxaoW30UDf3ofm2IvbmhlOlz3pjEGEXpIvjHtUUTqt9L
hFY7l4kmSE970885D/SdK8ll7HssCv71ROZt8/PpAAUaD/h7vcG6OCrU2uidOI+yx5aEWhtaRjVb
V5K9y9RdTW14VIxFCQaq9xpa06oBGya/UCeNdrNvcuyraUeTd/CMo4pRHsYZkZubtnGKFCorrSuT
6o2VvJBGoLiTZiQJt0zuvzZZRPNL96jnn+beNYtzSU/xo9KNQW35HgiPNLu6YsrwelfDstKDJoAX
lAX8aLV35C6KVKxMoUVyWGLNY7oHJSuUIBCi/n2bWpr2SUgR7iy1vMuHm3XU+D2SzrMxmoi3fV0W
z9htd7/6RA23sxLjNZ7jGx8TLAFGg0TGuL2sUQEtEFJFk21xAow/0wlaj2l1zGzU3CE/0be3ld97
X8o4MbECyKUwX97fI97Yi2wLNg5VeKrUKBUun7j0YbNivmCRYR+1E20/GSYewXgldFpNGu7YtgFz
g/2fawsTZ/UJEUoPNBDm9j5uhv528H1nn9t0NpX0L9zYQePdvv9UqylD9sxB6eBwBaRMarIHXj6V
ipC5x30Q75NeafsMWQD64qbd9wjU9u8Ptb6L+fC/0NQQFCL14Mxd1yhcD1u/Av+EA3kZ7OWE8YnC
5fex6J9tRDdbTQNOh4f4jUK1m9mL2TaNExRmiGB+xjPKl85H70SHrNq8/8vWL2HZiCDu6kSs/KW5
luGUw3JNoTZzUxmxYZNbHfFa+pbpcNeegYkgxnp/vLXggIohLFrupPSmkANz17gTrxlkkwu/OxRB
Z+0saz6rVO9D0wJRCu3nKWi0u9zV7pJ4vO0NDcJPX52Hkv7393/Inyf7a4fkR9BkD1+K3Rj8Crml
y88/OlnW4t0VkKWkw06jbR4NImWxpj6J9r6HAVWgfret9Av2D2Ez6HvQMx8ICE+p20HX4bBLSuMn
ydhdqvJjlWDYWtrbWmXPmt2cO1sPY7d9cBVq5Pd/+mqheEin2NQXJQGaJQxIV8sxgtJk107rnAJa
RJ9tSjPPrY0fYTh17UhzClmqaxj29QV9GZI1QqsA+Tc22dWxlcwOygUvdU+dP1ko2/WlOzeD0NsT
obgI7batbHbvP+brMVmb3NbAyAOKAWd3+YGaMfU6UhLGSWpNfO7GpNRDSOMJqaZAFhOeZ65J0x6V
AufK3FjXl1BjXYy8fIC/jq+4sqpeL0pjMd6x9maSJTf50IkDHlztpzEAouIB6j7Qp1Ts2jxJrhww
bz04njc6c9IGU752mEvp9qi7qrZOelJlR9qG5c4qxm7Tkrj51jiGuhGkga9sUauNgEmF244JU4+t
l87ldRjoz2kuPRowTrNuFR80pOHPmH9k90FnWl/e/7Cv5y9Dcfcg2UmBmLEuX2+TzaIdmtY6uY2n
HvjXnG0RKMzFlIAIK2V+eH+89fG1PBpeKzwXl8zlYnE5HkDC0cxwdKXrWMdQvV2i/RDSs1ZcGeit
ecMLNBd3BBSF9mrGFm7ptqKO9ROWSLBTsnZ6qKCuU7yzgwdkzvkuW9qWPNdqjo70uivT9o3nNAz0
S2zmPCmZzcvn1ObUhfTlGSc6aDhlgKoopIQRgrUrG9AbExTBFN3DXBkW+2TzcqBC9h57UGufLBmY
4z4WcNqOZllxkyxzR+6E1lduKOj27v7xVsSnxCJoUSguRhtsDJcjz7PdSxfTVT6lPWR0z2X5T3Ow
86//PGPImy12S+hq2O5WO6wZ150TN411SsmWTKEPkoVanoJFeuV5Xi8F8IPLUehAvicFujqEuKV3
rlea7gmxTEfnIbVGuvIZNNimBR4mm8lXRnZlf1nnQDjRYQ6y1kl/wnBFlXD5FmXs9/QsOPOxzVzj
Zmzd2N8K3ZzMkPeuTSCfYVFsqc1mzj5NjeF+copS3GuR1l/Z4996/oCp5Lgoc5bQ6PKXkCT1QVmV
3kk5Zn2TZUPzlCU+9ripN6SftLGj+vj+p13F0jw76S0WCcA1yrfk/i9HpLaRKRonaGygEF8fHG0M
UApIj9aWpJj03xFMjH7faloLLZZ78bWyw2p8RscUA6dH9KzL3FrLrMu21yrbbP2jpOKIDsWNrJvA
amuAZ/18KDonuKGn1KefRsl/e/T10GujGk/WPf2+bgLcbC7PXoGbsNla08EojD5Mg5L+WitJDlwW
vSvTfH24LA8NhZoVBcZjybVcvvTZJ7VgdZoPHqKpPtQDh83G7Prhliamtr2yO6134T+D2UtOjcvZ
4tB3ORi7Tm0hsdJOk9FG6bZGKFDSXVWbCw8oMO+AvC3wK3ua3C0dNwm2iw45liuPvN4jl1/BFkJg
yXbMbrxs1n/FEFhjFXOnd3Sq0mZZHQa/XPrTUzuxt6lblz8wBjanDZA2J9q/P8Nfv2znj4J/UbJC
HV9njkzaw2Mnlli9CNDQ9PPF2m/WcgOWZBiukmLXm8mfWcVyQs3qWw5ZxVUSs5+0atTLPjlT3+xQ
sWHOfuMa2fg7bbq4h0FcVCeRw+beDpA0TJiVbgl6Zp7cn//+3EyyxZoR1jopxMs3rjsJvRgqi08T
UtAtHdbdx6F3vBDQanHlFb/+uHxerjCLhQi1e3+1gRZz7QRN3ycnjd7ws+9Y4qTm3n8soukr7az5
vc9+fgWG+XpaMybyfLJ1YFxRbV8+nmECRywMXOsAkbYPyikokxa12tJQ/2lxoN5VI/qXqfC8Rwjg
3ZVF9UaBh3OCWAzlsqMTYqxOXoAA/jg5ONYMwmqLk9u56X8NpjX1JuGSGh+kPg3JbozyXNyzwHDE
dqcReZOvFfs+cZNnNY75b4sc3ZemM8GUv//x35iGi7qOmGB5VtpJVqtew6++tlMvORkpBBNFdZwO
b71h+usQcipTbSizj1tQcvWzTARCJSuerszAN38EjWCIf1kPDrXFy2+UKBgRwHYpKsYm3VGunx+n
bOlJ7gfaevw6CQsXXuMEjBzYZY+bziSu1VLfmidwI4Fm8GdS29blbwjsaQyMwkTLTtwrsZv1XLWL
4kQZNJiVTrevqYdJ0J7S++HT19A9Ade6Olvf2oQWnpZuEHojzFzt+FZCGy0SsQBnbn+obkSUTjaO
aHrt7YZ2jsYrC/LN4VgUpBvpXUEaePnQkUUHlcP6OPv0Zd8UzqBCmQ3G3vcH4/j+THt9gFOlMgMM
Bigbc51YrUPPhjRmChuQyZQCV1SjHQ4lmzzmTUX7PMMdw/TXS3jlwMbeH/rtp/zfoVdPSb26iOa+
7U5Zo3W73hjtYwbQZGfFrn8lObYcT39lR9jVKYxwV1pqZCbR6er7yUE0XTCaPkIzS/yABmL/LhEh
7d5/oDd3FW+xpeKKzwXNXO0qc6XjuQnk7uw6if+lgATwDKCToypWWXPfQpP7SI7Odh+Dqo30QxQk
lXakZyX+DiUUmJQMBnC2Gageev475c7/hzeOpJ+Sw9IXZ67P0qFdDIyaXDuZJve6bcNPpXVwbjKF
ZUpVDy/vv4/liLp46wggFhsHXjqnircOXSYZCSdvEvtU0lHT0I6IgC5sdZoVNjJQAwKkKMmvNf69
OSiFatpu2TUw17lcO2Vm2W1HJeRkab6/U1ZffQ+qWr60npRHKmLN4/sP+WoBLSoPh8TbEvJDA19F
4H1V93SwwtFucyODo+XFxXDGVLn8bjV9Fm3RkupJGEyp/+TKgov0+8Mby0lw+ZJpKENF9kc5TAJw
tYq8Tk2Wn/byTOT/YFQDe0VvxvG0FeNoWntNi4pxu3hz7mddSx81SfssFpVa86CX+RXe8OsFQCno
7x+zehmZG6UOrhCUtYDo3DpDoI52l074aVrym1ItRNkq87daAL2lsBt7l9VpszXpvduQFxanZIjd
fbGgsd5/S6+2GoopXPAR45iUi5HVX06KwnbAUOLicqwVBppbB1pcFEa0KYDXZPMrT+8P9yqgIqW4
bNykvZgTxO2Xw02Gm5YzXZZnj9d/wK3zp+rpx9W6stvU+TQdikwb/vXMWAytCZC5epNoI9F4OSYW
g3oRRKDJqtaDLm419V3dwINiu4qf3n+810sMjDkXEoCx3AY4Ei+HMmBZlSncUtqUouTXZBnDNqum
8hx30r8jw3Lt671eYkSlFvcf3IlpK3RXX8+YuXN0kgZvyklxGCQ99UZRZidHjiaZLzH+klTbdzmY
gSuddK+flLw6bgZLnoYi/jpMBDRRDAJm28lv4KSCCO1iwD/6pM07SxAAUtEu6iunyBtjGqgZeLck
Lh00DZdvF6VKWWixJc9mVVlnNKE0aIK/hQmGv+ZjmlXOtWr0uopBGhwBJMlpbKSoV71Sh7py1PII
osYJRo88kw1MF1/suzot/ZBWwvqTGwfpd6Czao+Dc3qndU7yBDZFP2hec83h4Y/08nJH83nj1FP4
LYhW13dNywcLkypCPq1BbA0XVE7lgaR834Z6Y6M7R10fLJACiMWR6WhPXl+D+IkmEOFjkuq0eqYN
AsDBNrsrccTrfYR2QOiCi0ER7d7rW4sGNc2hz187Gt0IXjcyI+erAKZowzMDOPzPuxalPLYR5Eu0
lHE9u5wJzVzSqdtGyRnIs4DVDExFasA/2sBqDv+4pG1S1+TnqGBh8szF43KogJ6tyh2M9hQrTLYw
V3OeFBf9cjMh6NgpHRjS+wO+epOInqmb0eZH7oh1vY7rsSxP4Jb7p557dr1RI7TCnWaPWraR+txX
2/eHWy0q8mT6kuOlW5VXaftrB5YUq+88AaF2nGO8OenxLfxnrkw9dK/YgEFpNcO1rOvrVbV6xOU3
/ZUzIWvR5/R3IxtQVlrsvS617scEvsfG9Lsc4XOa2vq+hpz/y9ZxHdpQhQ5+ZM1An0/fIkTn2Fa5
f+VNvDbR5meRKF0MTIj8ye5f/ixuS+A0VDmdRqWGl8zNvQh9UAsBsnWsOd93ZUoCTYg27UMD9zgw
g+x6bRiUyPA3w5xrNwgx+zunzZyvmVPRx5AL7SZpfRK8elNJQg/8bTDOjlOg526a5flO4urzC0om
lu+jEDH4pFoC1BSTPf0o3CHHAAMOHhXUaoo62L/zJMAmFP41R6nX4RJPTx6NCwE1QAvjpcunLx0s
+tjpfMJe1wS3C0V1nFoYcImOJjCBoAfX6dAN0Domo6hDzDT9/RSXxZUz9PUuxw+hpxCJKWVjql7m
5Q/JYgfLwH4m97AYJu8S2jbMHaDgGsVa3B+54orsoHSnxS+xBiS4S1xhlMeERtxxn6IyLPampWVN
WPpRd23nWS0XLvsQCrh1M0MWosR6uZgKXtM8aJBIWgAwfUa3FeeQu89gF21pEbpWA16d8EuBjoiJ
4+dPLohI5vJl2EWOBfgUOcdeV4KeH7c6xW4OWm4Ck0+xUu6mvrP2WEga14ZeL9NlbJ9vge0q5TtU
oquxi7KguTuR3lEM/oKUQbQAwAhv7sWdowFB2iNyGkIKG+gmFS0q8Mc4uvZqQNudwArippV+e3+7
Wu2Of7Yrro8szj9qJ3t1iVFU86e8ma2jRtb1u7Nww7FXq/dTLt0rG/EqVv1/QzEFuULQ8E1vyOWr
nxKl6JFrrOMcuPlewdzbmMafKDz+lNTJuG+lUldOm9djEmXgBEXQwa5MkvNyTKdWlqtad6Jrp65u
/c5qwH265pMsSm3jjX3zGIlpvlbne/1SyTii+lnOHY7UtULG8oo8gy1GnYh94T/MS4PPQmuyz5iD
XatdXhtq9f3cAqRggjvNccz8ed+w6dyhsHCPtH5x83l/rqzWKh+Q3DzSj6UaTOZhXabNacWwMrue
j3AibaDortV+9ks2id4p568wcKJp/88jIvQnV8zb1F/H/7PjVEYj7JmuHapNsRrLQ4RV7YPuQtjq
jRrwy78OSBxMEyi9FIvcaH3hAMnnd3Zn9kcX09NiP1Q4tsxiFM+JPlj2Tugepi/vD7ms+r+CULIk
0KLYFDgkOCupbF1O0Yq2aoBViUfPoyOehr4Ud0niJPcNFMiMvsgmvrNdYaGaAEXrDHPhXPkBqy0R
BcPSPcL1A5dghLPrAAn5FMaHVeSeEBY1ezREza2CDogizh4WxHj8QUwlOOWhpofq/Wd/PbRHsGkg
S0WmsvRxXT67FtcDVDDlnap87j9VUwGm0wVZktLJNAeQ5jpE99s8KWxsBRIxXolQVq+eJ6fh4o+f
PIEKtYHVjmSPxWQnk0tVfC5nHECiL3OVOT+cSfuIgp/SvNfoexw0qnMZqWutH6uV+2rwVXxQA4WB
juSgRhqTCUMibWAISateHvYKncyVZ102gr+m2Z/hIAFxmVhqe8AXLl+1H4vcjNvIQafikSxStYa1
2ZDnc7r7528KrwJiIVE+h/u6kSOyk7iQg+0Qb0vzQagkj0I9G0UDsBZS095TZfsI4jCFzLswG64Y
QL4xpbjQ+chjUD2ToVhtiH7sarldS+dEsaSzQ33OM32b0+FibUkv259aLJyt89zHmtq16NivJKbe
+qrskgQzZMjIyaxiXuAQbYv/jHOytWH4HtOPOG2duGz8bRxUcx++/65Xx9v//6hco6lYAnH4U1f5
K/DHiAwXW185pyafs+PouMktMlbgnrFu78pEfa5SYV1Zs2+NCTzCIr1NopUN43IigWiNI7diIjnt
gCEMVJx6YyZW/JGLFcBDVRtPk4Ff0PtP+tZSZZOnLoyshIhxtVQbsM55jrPWKRjES6JL8IU5KEun
yOLQGOvqqWmxhx3Lst+KuvCuvGf2pGUrWq0faGImxxAqJe52q0hCNtzHFbHNyWysdo8YvD8OAxk+
oefyZ9CzwwGR7FNnm3X19KQZcf5QFDlU9cLxh43n17PYZHkRh47RBwdU5vMTvd0eXruFl95IF5sF
bMcB8VldjweCl+g3kxfUX3qJMciujrKXFB79B72VAZRf7ss5va9AbFtBa5iubjMw0iP8Szm9aAMp
/a1yIxu9VonmmXzTxsNM6pn4nW9mF35hb6VV4yLnm1r3TboDdtqi8rmA9LYWRtrwQ5+b6T7OIxpO
68LFNaVwCxNuuaGRTh90tEwb3Pd8SMZGjalrL4N83NO5RotcVcd5dexHJRz0nlgdbmhxAzvZktoK
liuXqECQx+qGHskxwqHKpWGlnwC9NEtjYT6bUuyqbKp7Kl+a+3mOTfzRSmNybqkU+sHWItLgv4P0
MWG50Y+Pc67g2rZNM0yhaybqQ9ClYCSSccR/UPpwlWUyxnfBAAdxozpcPQ81yPCJZnA538EB0nCj
GdPbuVbKPWCWYsdh1kduv7f7Vnzv6OB9pAEqP094vZjbUiW8xsRzmmcQYAKt7RCAmwTzAR9+adx7
GgAAwlfGm33jmyraFrPsftKKA6yzEV3+orSsu5sdSI/5kGf4gKcTWAg/138ZKk0+poNTfvfs1n6I
i1KK26n3zJNTWmyi/YCjT1PoeE4ZxH6YJMGmBls0Y1Xu4mIQ1dreRlnwYpiUAFAn2T2LVGU7vAB5
D+bQdTuiRG/nwLjAeNuvAEswRWDc0rPmhKI3iIdNS7QtfaswOI65VPk3c/IS+C6l3FXObG7xiwDO
CEjjc0u651SnbvSxtJvFwiKB0KWEV2xHynv1hnjRPBSF6/9M5tS+9zLPzw951HmPLXRi2OK99sUh
KXEzyDrFeruXESB12qN1Zo2IRMhvNWFoY3dF8gbi9k/2ndw8OO2UBHcTPcgz5gDN3Ow7CKfAl21L
nshvFP8xr6wHzNXSj96IWcXGyiRi/7JMIY9IZX+xirwBKMuNl9wMKF5Wz5CpE6FQp2+ddhxxB00s
nxaTMfOKFzcWvbXRq17sc8JE0NsqdqniW433vdTq7F5M1fBgT1HwDSdQ+2cB2QVYfe31vzSb8j71
/nzIiJVhYwR262wDlsamHxGoMsma/8zM7uZtlhaJ3CAmz88p8/6zYbbDkWKQuNOiIH2QPnhk2B5u
sVe6Vn5NBQjhVne1ByHhx2zaqcSiIUB9i2FUs9NEn+yNSov2og0qqMfEYSEB0fhJE0t8VRqoc1uf
WOejrunzw0jfSRPO3SSmY6eq+cYqwEyGeRelD21riC2JAPIzPcmCXcunAneJk3q7JYqTRI1GnH5G
Hwp1VPa52Z6V76ZfMim1YuPb7XQiYQ+ioQ+Cc8QtDKcFevDNussx8FL2YJ9jUWCMhZPiOfFSqEeT
lhx8IZqdlcAyJF1CKqt2xmpTGHN8QCiWHVPDzn8arQ5cODJl8F9M2QVwSLrYquNr8EkXlrfPB2jH
G7MEhLDh0BoWJIQ6LeyeU4BDc95lZmj0uvwh4e5i6ybgnBCd+RsfFFyo1Xq5rwL9m+L2XkLKz7WX
2cTkZZHq4iXi9De68hJQwaJ8sVwr21uRIYFTASfyq7TGTVC6EO8xoWKHCxJt3FcsrJDaip2ghS8y
jgeZY6MXd5+dIPYOg9UP2wJY6rG2khqfP6DeBZMzLKvKOcqib050vZAFbiObYnk1TvLRbrX4RKal
3eEicKT1IblNsiE66pzP1AaLPr6JwLCxJQgbxx9XDtmmtq120/WZuBMwoz8GWl0/YPwub4QHnlDi
c7jLG9x6xj6ewTsn47bU2OGEOZhhb2EqGoHG2loOkHtKTprSgI07owqnxlAb4bjFVmDbtx9o2X30
2zl4jKrCeqiiSN6yNcLWa630CPGKvy1U9FNLKrUfAurVDizyDxisIECjjmZuU/q9DkbeON/TqVlM
LmU1bkWnV7RpxcMHbJr9jQ4Qd4fx0LANZl18M8DrPCVscchqrUV1kPgmDRL44qGx4mmsHrusYOIP
iuGG9im3YY/ngdJxoujau0yf+UzGYODzIsojZzKQY90Zn+JeN86ylO63gSYI86ORgHw+e0ld/JpU
q5PQq/ol2NPjTzqdCIcmqdVpErZ71CmUAXRIthrg3EMtaZbajLqZ78y800IsKf3HiRQJbCuBcV+l
vInDUiaEOlGbBP/piTmfRx0nG88rScmZc/1tzoLe3MLVAfJJY37IhTh69sQ4dGHr1m6wG5uahcZ/
kGB+WkbB91R0Jsve8On4MktzG1Ee+SJjG7c5vg0auzEXh7opjGPsz8nd3OWlxP1FK7eNgQQPggZN
NQoJB+dfXCQ70DsiLJrZPXYI/D9PNblcLxHlI55rxstkcrIQ5keWsembuNh1wsYwrseXDazD+HM2
CVsT4Xr/VZmnh/TZiccEi13MeZJ23qd1+UFrU+KKyCn8jeWNrbkHTR7cE2Yb/WayuuI0t513qKas
Jr0aUbMZQX9iOOPyokY1y6ee9DEEoil2H3Tcm9Nw1ocZTY0vjVuyk+ThKMrJUPNz9VvoTgZM1LM3
viV/p9xgNoaI52ds5TlqR9PToPE7sL2oDG45LakR9kb0Muh4wIXDXBcHcA+w+w2lHcRIsDM2yig5
TZ35x8S0POKrY+9m1WChJUs/2WAYhWlM6Q8Pwi2TZ6OP4l1dRguhVXuuPCzSSBDi5OsAW6B0kbbf
g7T6moI+2dbjbO00T6W/vLTziNJAcZ1Jiifn2a16wEKUEc3ZL7vTjL/RfqT1Ibgx2nnC+NIh/jMj
CiMH+px92Eklwr/e1O7iycJZzvekj+dSw3EcA49q55b3ENfeI54UfIeBLO1ntigjCV3RR2Fbz1jm
kGYoiw1BBZ6eE+qHDVgrvG3hsaYA4TXn05zC1kEYTOSoF12zLWBH7EH4t0kI+8rJtwC1vXTX1klW
nwAhaOcFJxymmWP/GjFrOao2wlRrAbWgU9U2nYMR5wAofWdbM45o+mQ2hLnpdJqFmX/0XeI1erSg
hhkoASauCyFB5sx928VvcC6b/Myv1aYNKKcaXIYLgnou2wf8dT9lXfcj86vosZnae1LG4oXODnqE
6OXP2s0sCnkYm6HeV3k/V7vFnmBvOE1xj9rkqZqa8WcCXg/cObpetZlJmvWbMcFRxxsJbedxtMGJ
0QDVTVPVhYXMUloc/BjuV+oIwM22mrelTOFBRVXj4v4RK+sDUb7kNBXPLVWeE66WO30YP7RWCXU/
KfIbkCQF6mA3/ciez/FXpt7B0us4rDTtKa7iT0ETfwga49GyI3NjTojcMDRKOf/FdyBBR9sE3kxa
4pNrGZzLPS4IopxCGTW3RaTycKoSLjKG0d3huMoEVnp3P9nWozLNkPjK3tHeffQL8Uzb+z3zTh7i
QUC0953tWHrcgq0vfeXYYeflD6z7B5XalG6E9Z9hj189Q/vuE0BtTcQbt/1ASx2RLqGOtF9gfQeo
GbLmE5ENVSLbjUoU2Gb5MYINCgLNFVtdA7uQSl8ejCAr2QiL3xFklK0ezG6IOTQOXY3x1cKAr4v0
4lBF9Kdb7m8usrQVBhSFkGZkbFa4dM3ZziqTD6McB7xNqw043RdntIYDzkvfs3Tpjh6te3sIUswh
sMSDmBjPEHm0vEYFpIwt+wubjI99TW8dsmDAG5q6ghEvxr25+okQ7onA6JFQ7r7u4m6rcICa8Y4/
gsG6gWP1lYDshnChIi6gHzcCtBS6haaFRmU5HxQrdo9jpvw40SiE/VHSbtrSqrZpNd25Eba0qnMA
8id3fq0ecYokjDGzR1vPfjpzYbJ2RhFCLcSUuufWp6d+wuFXmeGomq+68NIQPzqLPcE9Stf4XPXO
ndVWh1EMLI+ATwYtbAodpUhvi54jLHW/YBT4P5SdyW7kSLJFv4gA52FLxjxJCs3aEFIqxZl0d878
+neid5Vd6MRDAw1Uo1pSRDDcza5du+eTtIGP2BlVaJRyu1gBI0it1MNhyscdtFQgHvZ8zvshiJSo
wQ+VzZpPiRnAYtkg66i7MlmBZnabFz2eL+QSpmHqUFn0dvroGxnxkjCaQnc06oNk/WOlS0PfLCYZ
XprfuHCBIHD0zDk7YgEOvj6oI3ZOg2KdWA6omcckx4tn+yxFmu6xy8QNxVvDT+sS+1A0QfOFzSZ+
dNocNrZbFju0sWA9JdVHrdW/K/aDbwH1yT15ZH045GLtVRXfz85jnSYfSfvQ4+C+besXwwcMlUC9
MusfIxg3js5z2MbBvhfjL+l2eZhyoR9607/r5HJj/FantOFAG7scyLNF3d6WRCZiRRmjwNSe/GXg
eq1N+4jz69C244WArfeOhLUQHK9cx8y9o9ibi1dtjIsXYvpu7n3/2cY1HEJcekrG5FdhV5+t5xHq
r/hVtKYPlbNcR7NFvRkIRq8MM1xqeUpgTqwJ/gTuYwknJOtCMF/F6uDmOn+ihw6P58inELcfSN4v
d83kX9nQTal52tdsxobUtYu4k0tH2uHYlJcuac6LsXwQDM7PG63f3pwpmG9zHva+D8gW7XvSxDOG
A9q3OldbsLz2JrXADycE5YWdvtjRDK+DYN4xbC1CFgbDeRt9b1yNnWD51raXD5GQ/2WkrJfGgkbY
tkDdZcvdWDSnfPaOFKErqw0eugXecd0U34LnlWiYfGsPPclF8KrCSsX6xjRadZcZU3NXGVz1Sdnk
5IyIYefRemyginV3liuq584mzjDXmgSSgtF/14pqagpUnECMCcq1q+Ftb/Oc6W6VfKiKgrWjimLT
bEvkXLMO6uw+bwSAQ5V/g98zXq3GVxF5V1ZISOG8Q4Taku7y2lTZF61WdwsDWoPB2xfmDCgPchSU
NIIaO+Nham4fXpI+iIpyNs3dfKPZbbl1R+szz7oHrVMW+wPFNdPr6lsr5LcYeUtVmvgrrxP5ijhz
giC9fLzpeQ9zXK9TfXnW5FKGQiPlqeTB1KAQsajLPyTvA8A20vs6ApgcMBtiEYy6ujk0qJihAXXE
6mX0DW5J+AbMNygU1Capph0IANxqEvZP5945WncPO3hF7DN72kX8U7O6QyjbmBlMSIcXX/OORgVO
DHzEUbmw8dLp4vkjv3COv0RuHbyKp9ea+/w5ZUtkrSXZ01zm90Mr83U6zEno6RMzfs5QNsapHPtx
m3fiHE9U9KORvvQ87zrHT5RYEHDKVjuYPmxukWuPja/ds5JBBCJ8Jfa6ItlUT0VO5pjGM1LXRRzO
hbkXMnjztWE16UNAGex8NHFxz6xjWwmxxUD+UmbxYRqHM2fX1zgYKwr0A24sssUgxXrjKwjKARCz
vpv9eGX7y3Xw2WJnbhnZUPhImwQVSXwJ3yTvWI3VS2GNYBaLAMknOw62fZ+l2i/Tk8aFlMgtq2/Z
Rsn87PXJ1nDEwTabHyQtgM9lMV5Srz2Z6fKjZ8DYNIuSeY7FxbTABbbwbtrmySgrJ2TfPd3ikc9X
XqZB3rg9typg1V0jnFAJ3lfbLo4N8NHeJPW3C24etewDxZgxtf+QNdVaJGSv5gUt6mjbH03qkSBb
JGdsbWdXkqMK9uqqeJrCJCg3cYZ2xwxs5Q7ascyQXQac+Cg5zYbczy8APVSQzmytAr+HE4VEY82U
B1DGwjwPVmZVTSvSZq9JxynkZuUpNaYRVTS4kBlPJhvveNbuTaej1ajeqs5/aMv4DKb6ZbFIyLFV
cz8jXhZafCxkei9j96wvw8Eb/RecM0+yLS9LjL7jDM/9DH5d6fnW7RF3YDS94iA49Mb82kjxQhul
Uy7YzTHIlu9ldg75ZI58xYrPzkofCqB6ywDWTjQxiazyhTnrTRzYj4YLC723v4wk2cxjzBZ8Vz5I
03qJkQ+wIuYYeZxtqYtrQwoQ208Ag2fvUwm6/zTVf3MHP7lGcU578pFzK10ZDgBFCrOXvlKs2Odf
RPKCyANNERG8uuFABWQpQZ2PpPOwaVBGqCNWFGjOtynrJ3aJ13nsPqf0AX4ei3DyWzOsGUhu3bQN
otbB2mQTk3YifWKXCAJ9rfgIj0qLvHq6A/tJTnDVHLmO63e/iE9xJUCIEb9qIi8bI2e2R3Jb63vP
oE0vS5b4R8meyUvcUPvHPsWAMyTroR08riEqhoSFNKyA8dGgyeIKSLojLIDnrNJg0NZDwB1ZnkiD
IkHUs8a1p+SBRNk3qKiPyUAocLXAZNFSvkesgGOQgpU4JKQIewXe4eopm8e9KZb2vsnndDsl/kZL
3bsuM4HiTsEmGHlMDL2bNooNnTDQxIYo8FeXYsjlr9q6ItgvbvdAiA7dUWbMm6q33jqt7ldsG5th
7GcUWsB5otGUvFdCdTfrQw7gW1XXAWqmE1TlyhbTsElH+8UmwjZk8Y3qKRCn2NNhm/VgGeFKpZHH
EYaIlpz0qYxi2mxSdCEiup74jS5jRlntHKG7H9UwrBvX3LeO06+afpnuMT3Mb8pztC0irYygABGr
rCUwqEBFgNFbQp4/a5vjWbsfFu0hiZvlI1Wk2S6ZU+4Sx5sUveyIgcyCWnon4saG4zQWaCSFeNRG
K7sfQBZkfL3LIFwGHSxXCt8wTPXK2dR51ZwHTbnrxDCXJ9L08qgSdbB28WZFfqubz1YPMXl2kyZA
/GUTyBIGGO+5/xJpAULLBvPYBXMdGiy52m18TTi+9CnN7heD75lsfcQJ04U0TYRx8kS8IxRhf97Q
tD2AzTxz1U2QnLMNncbFL0d37ZLfvNV5iKMEYvXiA3t0dEEHmXvobsiyK7ADwzYnVhM58RsVUHI7
OzcaZHwbZZbpyrYngZ+k/w/iOsG9BL5BZPUlSMqMSm/yQszLBzvujrTZACuF/lDKtliLLjk2k/E+
tPFDIWK01bHYGYDNJhPJAIgcA4wclX0W2qVAWlw5RBXnjiAZo7jLzQWCqe1zTN+qIaGfkV8YMNj0
JgpRf/406vxVs4Djlrl5T0rBXYfMsXKkcWA3/cT4ktxKf3wXAi0MMOh5Bvq4rWZfj0o7fcuVv2Dt
ntdFM590lMyQnKCBZ9t8qzT30tjdxpLxhUHnIVbOVS7jSWX9jrNh2uGraLdqaIpjNzNICa0Gvs3Q
xE5k9/4STZmNSJPAc7fLYYYE50POTI0vr1SPtxViI1eI26qoV4yOV2RxntkjeaJQ/iHo+xnoCstf
Xk7ZXktSOK07J1k2t2RmVhO2uhrB65ZOuEzxyUeEtbT5Qo/60SBXosPE8oF0+iIygAlXwrpWiNor
gsuDM6vdW0anJxtFBfOvDxpWB2LXWrxYwdVskn/NLuyjavT1DHI9ZGa2LzUXVaLxLmU2/p4r7wJx
DXF+OPaKHWFYDvIw9ZXNyMfVjiRA05tR7FgrpaCU9k0lNqSdNKeFGNp7SaAMX3D3ox8q/a1nJyss
E8u6Zt3ArE6kMxAS4NoK+30ojHh6pd5aMKSQAY6S2Z1nVYPu63Qn7Gcb8nmrE8mH8LpKBR9cXlhW
WI3po5fTVlYNcZbTlPxCUOJsH9Jpq7vjlQ0JauncyFG7k9c0Wzj9Fu3CrY91sVRZCN7IAVraPljo
SMg1S76dTe6KUBm2ezf1Y/uc9LciWYGbHBBC+ZwRtomYIJaxp1RIu8mOPCSNVZzG9taceLh6Ua6K
ZRruR3PQKC8ae6PDG39fFDjj0Wh4TmyVbN3FddalUeoHx74tqDlL/tY503IutaA89BmPaG0joMib
d3Qu2NoLsCVFFhOMc0M3/GhKKaOSsnxtmDSwS+yVwbrtpfO5lEm+VmW7rFA/X2D9/eTcxdKDeDt7
pY5ntQJB7sGCY0vWP2pemWz9AaNkg4udptDNbtnkH4wiGIVXGj0tW1fOTocAQIdj0U5JD4wKyMZo
8hHVLFE/Zhj613FbeFyL2gv0LHWpCFl/6tkWe3R7lT3Z/lBE+Csw7uojIzStSSO8QlQ2PaIjqywV
2x2uS3PNNHxtwxWl+4WQHs8UW5YqtfscMPFbMhTtbkicnAAWtGU22a2tjNWwSmrvvQtaG8I6yhgJ
lu4q6dibadnquDiT54AMN4s1rhgusIGR7eTpv+KBqNdCsS4gXb1DqWZqzXrdCzvZJppH32xiePF0
uIAGN4ydj2Cf2iJcUqtcDQCyCWtv8+Fsx7q3xiBuhqKyLCz3nNtJbFZRVnTVNp2135Iyak/cAB0e
tJOtkblkjScOHYSbvHe67d1VTLlDg1kVekfNSM2zzmji/VbT4zfX0pbNOAy7AbmGGZv2pCBhrJQ5
B9iCHfelJSO8Xmlxl51yt2vCQaspY8ZjY7SHtMz9lbTdTac5J3fBUzzb7bqzAUoZY8oUX3V3XuVu
q7a+GDU/2mWq6+b52uzrdcnpvBmzRUa+pVAzsmABtt4cRvABYakPx6Ug955g0xPp+Qg8o1hZg1Wt
wEKosMMvGDnDkKygbvJIjhblT8csxZ36N6YWQ+iL4GtZhpVUzq/FTV8Kk6hyzx3OupufVNyx6dYs
p6AZv7PWUiHE4ONsFB34wttqmJURhlMle26ZIrIZLIcpHAFbpjelpQRYHZ8dp9lrshkQ3hA6tYmh
yOx24E3tYyy6cs2J8VBJ66gc0vtn4vWNbtjQEvDczLeHR1Crt0a+L+y2jaw4naj7bbUBKZlxqE8P
aJryl7kM95meOOusixkIqu63NJhK87azmPutS7Ftg3anp9km7aj/g8U+N6OggayuqY5mJSRECgOA
ICyEj6wrr5QXj45LOEIhOEUVlEpr4W/Ty3INU2iM+lGd6Oy8N3uMPc4Y1+MoobbNvLKLlOdNoRrZ
+inc/JCP7bRKGvFgeNV92dUr2xNPtUD0i4Ndq/Ize8kdBY289BjDQhuQWt65YOmdta0PW90O0qih
x4gWTxFQXVdvmWF96yTsabT3bCnOt7weBwuFf7Za1OnW095Yjn1B0tjHRaYzuWnumTkaxA7LD2Pq
L6VbrD2P7HtdfeE0tzeq97yQQ21rEfoalm1tMQJvsB6kvr4RsvRCwMxLVJnLOufBPyeUFmvbjrOw
dzURqlYdS795ZUthWHs2DcltPlFX4r4ate3Mn8kyiAUzud3kXX+VGvAd7sgHyOYvxNw9OmV+xVt1
L/PqR5uQZGIFYrnNUPeL7pT7VGkBsf5rx2O71IZYGNU2d0Fa159DIvfEg/k7J6ZpjD0FLc8o15Xb
fljK+sTlwzNZSDjYQ62HTd4kYTGaeymr01CXDGWHhHcX9HPa+t2+ivXIVD7skjGYIrVgSh1ZIAgT
1V8WYa+8ZeSassZu1w70o64zvXScOcnoG5FBuwuSQ57aCZpk2j4JI3/CFhqxo7RP+AoaMtiItrD5
l5gq8W9vLGWfaWkbrDX1epggZYPnBpOrVwe/aj6Va5wKuKKzWkw21JpsFRssyQ3+ZTLShwy0KdXu
phws+nuGRMLgLLmFlEamK+B7l3dtzj9QNf7Goo4MNdAeTISH+yadW6MODaoShrX1Mt/eH8e6y7Ls
joCI2+nlbuLE2ZGq8FmVYFe4YkM5jNteifMt7CyURvyAfvQp5XDHgsRWzhQp2vSExPUFtvPTm6s7
eesAizzdpYa5iZnqMhkLnpdx2Ju1efBr78DR+inAZkQtNQ8bQ3dx7Ro3z9Gy6v3kNek1BBGSB3PL
OnY3aGfDMhmYp19l3L5if71tVSlaMMp7MpjPKa97nDidFmUyFesmPWJvkZgDqMh+/1OARYjKXjWX
2Zvj9egYTIw9QL9ksa+CSj6kDk4ViEnrxSi2RcJirDuqexN3y2luxF3QJdWdN6hXSf4pnyKWgGDs
9ykDlkDz7y0IJxEEvm8mO0cdE4OZjL91MmxZ6hrPQeFslJh2nlvtoDno0Zy5D6nZkeJISZsG6Ysp
FRRTMCWiTp31WIGf7YmmObBE/8l4C20BJE02GG9B2gy0FrPcyo4Rk9nG8xPfESKCfO2qkp7Se65C
vlRM+Kz+l2hIqrw91AITkjPXz0EbfNSZKddkwZC/1ZoyQtR1N7NHG+224ll3+x+9FS9tVmxiwSlo
1d55qsaXNPFevSbHseEi689kajObSOmOeeN582iPraOUXImY2O/mJUHWl/U7cZNBNNjFFU/GvRnr
34E3X9h1OStPJBHh7C8aEbehtXB21hrGFmdke6WNn3Wn49Pt/Ef44UNossXH8x0EbwFq6sWjGWBG
H1Cz50+OcE/+JE0EOpVFQYGbK2OY13Xz79ZRJ4ySv6Vr9mHVVi9wObYkRHpm6Diw7Zv6qMuEzxKH
jrGF1/LpOs0HZCKUYR/DAqQNFeJdXyWCqRF7cz2M2vlid+Pelfz91tSQTjW/9tL4tOmi2RrAf1Ho
N8KQ8VGAmhMuRG30mncLom8ElToAacpxXGhlvdb0PF3JxhjDdEB05dI5+pZ7MOx2byzoNm0p9m0j
v60kuWcNIAOD0++mQgbRZAcViYfgoG1k+XK41QNLjszHFYgz2kOisw+6TDdZp3HYEbzBWPcxm51Q
dvLddsrIz5mppY1tHOYJ6xDA1z7EpdlGTL+BQE9exhycomJuxk8taC50fR9G0/8yteQNcz9LLoGf
RZqhxEZKprBu7lAceSRoZvVHmWL8ybDJBP1Iz2bjR8u7alf5KRQnNhDn3iT1KXYOLliEsCG5h1Ji
es3K1Dk37bLlwldgz/kvX/VnxJmXsnd+3GA4AK6JqqT66Qy8gXORGxGl40rm/j5IF0jTtIzEN733
WblGJzEOpTV9Okwq1nmqdpiJznyJkMey9Nqx4RQmVr+nTzonqfvtz9nLFLDrHI8WgZfaZ7eM3aoE
942Tchc3DEJoS7tV4067QE/XdgvzxojbDTSN/eKnh9KbnVU1J7fdG25zBJiTWyJ/D0n+QXdxxEK0
17z6XOfzsmpaJicusorez08TDghg1NVB1xS03QBbRsoKkd5bYN6Ja0ftK/KVkOOVbXgR0otkW2T2
DX39L66bXWCkdVRJRJdEea+JzRyaVZWzEvZTaSRzmDsudKC6ugpO4AM2ES4LhpmgtdEXKpu2SGNi
jByin83Uq++sXH+Y26HdUUrt7DJ/HM3kWrbWfNA5O/aTnLfc9z8i4UujMiA7khBobpy7mTlLKIPp
ELvmK9GF79y/dagmIO2z9THFzQXq47VWZcmAKgk2ZeCEweA/LlaZHZqi5tvETarr+rjOqPIig0ov
L4prWWc/3JFrX5QverYY4dx5n2OB/l+TEyBFGqyaaTzm/Jiw47IbDa1ecU1/mQ2YpJ50AZDcSM0M
dqNFLB+M46u1m6XMpycGvtlSXUqya1jaqn6ajKhRg48c21mA6OKnK532nh79ioaC4NZjfjOgp3dc
PQisGXra9CqVW5Pnwo5Ze/ujZ/p6fKz25jY5X+VcspU+3Y9u9qDlMQ4pd4wsMhaTSse3oRiDaeq1
FopDM44vHX6FUEeECQdn+BFC37Oxde/31v1ipmc7740VVBBzq03oX8bMxNGJ36vJa3Y66R0cwMWl
wKsY2rnzA3X8GteVe4A9YuMHhtUWtEzuWNOG79HzmlKIArM0T4lFLLdKjvOSfph+73Aeeahb0pK3
mfdzHHst2XjmcJITTpqYk84yEg2L3VSv8Auh4cZoSHYw4UX1o2ZkGF34+U6IYOIUIapcY6wx2eN6
XJx5KzCPHAypxRGIuWMg9Ws2M08sONTrPtsls//KV+7gTMBSLce9N0X7CwT2RdrGjqsr2HmTs5oE
1pBxai95CYcnSzhM9MbbeizXRwz6NrVt3+VW33NCspRW8Pyo4uZIQcjv3Tmqy26lvJ7NuMF5N+M8
DjUX3DB5/20EiR7FZra3nEmkn041GkDboBVoPPNWn27ZSkADhLNpTupgLPra6Psnxk1batZVMt/Q
GqK/ywpPIoeXwTkV2vJgyuVBOskNYRdv8fPfk/y/ze2babRyfwmsrLsCP3mYjulzsKTE/CMAZRI/
bOo+1YO1Zhs33VvEg0Z874GABQ1tF3npcUq35a3KvPrwkDyBM/fX1GaEYeLRGNv+QBVXhllur6XH
rCowUOYMfrJ9IgLpsZfFYc60XZdpd7Vh3KllpCgavs2lctdFcesIrY/BSiiA42nfURVyaVPn9Jty
1HD/lChDPQdTV0/3DBceyh4fQe/lVli4fJ78YYLqN6JXuJiVC8pazIemMX6UYV4U9viVP6bb2z5i
0I2XemA8wDMiw4bHOwtS9lmaYAc/BFs5Ixpr8qhhrYAu4TYw5OiQ51gVxYpYu/4IIYUCwiWEu8SF
qM3aFA5k5SfAP0NCHjZuZVoryg3C4NLPWM/PRoZfh74Cd2LwrXz0xGbEacG4dpvSOUUCqe2ZJMQ5
6qS57ZAh+spgLrskX7FoTrUtx8gNOixrsbeljd7oRrGEHR5lfPknvNYOrLuK/4UceMtUpyBJxs9k
GNVuynE6abFt7GfHcyMbzlc/ej+1EneFLs9QvXe9ox9YlcNDPdjvJiShDWtrYtNa/wltqVErWynu
iG0G6mSJD+aK67jyHwRhYIdZWY8FN92ZvdgfjG+PZtA+GEV2GnP49nUpjKs2kZI2di+YPnkCAV1g
vJo47mb9s7HU/WDV+RoN4DC68XYWxjEueBfdds6Pwkqf8QEOYZIM5Xowq5FJPrQ04WenqeHLwlC2
xh2c/K7skpzBUrdxHgMoKIl2jGCc+2u5UNEkpfrtkUYdLt1C1xXb2VcXO/0mhv24K5V5qhCQMMhh
NanmOqLIjLB/3DtiYonMW9aaZm/b2FwHUrL13zsu5yYXK8jZKRRJs0UkVvCw5Hu+VIwFOtRLDZjG
QsZ4yNS82BoxPhDc0qcOIEkEP+sm4ARjts78NOq74Al3fBCSZNauEuh94eCKJcqNytgVOZ13EFPa
450JR81/auzs0+yajcz5vzTD8Ow0uB7gfTq3GijD3+GjxpQNs1Wf0AfLuOiEn+I40Fc3uY5HZRPP
kweDTIkd3dCad2EEEO06eBFIXPb06g6U3RL25ng1JdYbluHnbdkZWy+lUnXMur/5Sp6JwbjWLT3l
0sVWZA9MOBkiRa2XYr3QrJP0oU5lGuWgsYjfU1Zch1r7HYw4epuCbQSf6ecG2tpaWMaPwAFTpOP7
qHdfoyqfWf1KwxkP15LomM6Mrx7acJiYwS/ceQmLCyA7hm4TaLyxhpg/hmqxcJ3WwSbzb6Eggcfk
HF8iaTt8rANtbxgb4n2x4e2YWfMNM+LJ8gASmiMPH9PEoad0TieOckefP6y43A9WhtqXik+zCRgg
iT4BnZJ3oTNB+xkssXNm+QlIZI+V/93O5HdmOYc+aM6t6e6gYx/9xLzSWJjbBQntdk/uWICh/5/F
M+YNmp7YerYzELVtNeqnuEu3SeDfsopCurRmn1na1bLiVdfpQzgHiJL+0PyK5+LL4j2tGhtr0TBu
XE2/+r27Y4lsPzCGJ/sN/UIqb2cEOa4+bdX2TJWwVH7nbUCQVp0T3kthS/CUWGVT/pWBOSDV269O
JXsqIbHwTEit5pZrLDlSfPpdwMfDDVUYRJoySpy12bQdpLhkMe0kO4ubYJjoVKr4riQ+O1x0+ksN
h8KMqSwaBONlUX6PCG9L3DxaHT9M89s7Mk4OwZS8Z7I5dACLQ+a/+wWr6B1p46+oP5FGuspGTHkf
TR32jCHwCTMZ2qPeD1tS85FW1IRrbXL3dWfteFDJcwrUKq/Nzy52D0rz7wK689Cdvd3MIc4Q173J
836kG7GIWpudeUfKoxLt2jUxQxto86tc5If2Jj0WCsMREYRnuHs05B5GiqWcPwUDRjutzpajnam9
p31uIwcjbmzrmYlAbydcHsZMTjpCa49DkQONxFtIJf44/jKzadySOpU8dUEykDRW5HjIzatqp8uY
TYrCMoY3ylHJfaH5wtjLAc146VRxnjQ13itlBEWUZrwuUo3nw2RPfSTLytsIN2gjfPcxQ1e2ZXgu
dPGdK9vbpEYlIy9OzV+JrLxzKavqigyPS6lKHktkCIhxk2K+baot4RjJymWoto+dIN8qlU7XACbS
CU9aF6zG9gZ0JZGdqYXR12o9NZa+TmxJc6/3HOYLlvScBC32EsY+X6UKlSth1Ll3PDU+o4umqyEx
rVdviPMDa+eYMmEFsG1iyneCSKr92HfDvs1oJaTZdlHT1856KmPnaJBzuPBLhgbbZtVIPNltcSQn
YHIivy6LX8pO6LfKhCGnyJtPwm6qzTxYbHuprt2mTit/Eaymo+8bvWlHmRUz7/XS+6JkHTAzOzti
NSUH14lvmwbLZZeMCAgR8eXF9ZjetDOyWzAqTN5aUrxsuniyz3J2voIauhSMzeVQ1gWGc5KlL3j3
0cla98O3626zBDGs19loMZRaZCWRNNFFdpUgujaDM+1mw/pygto+aHKsjvooO56rdmqj0R4resXb
nkLbdPVWtfMQcSowTLfc5oQU4K0FMvceUVJRqt9APsx0WRxxpseSgcza5j4krWhMdkhH1TavskJH
gLUY3Cwtex2t7O59LAvU0oHcVJmwrwVbLURCO0lEa9giqQ+3aU2ffbuLxOwwDlrH7cGSeegwZFsl
Nv485Cf7Oi5te5TToh7qDEa0BSqDh7NJLtrCIKcg2gblKL2tkJQlphKnxAfcNN2FSLzl4g3T95Tr
5cmz4I/isqDmS8uFqaODrGna6n50kvHOLjRiH2UMSQKN/LaFnNBgaRku6v8MrA6CoBBq6UDvu7W2
GP5BRxNdsd/VcBoO05cG7TgSBeqmTYoJc7h+3ljjAg/bJHfpfXBynOB9jWla8xkD62WufmuFq54t
hpBgRIpHTzCDuG36nxYh48eZ17CC4Ma393+vkf7Leq7HqqzLf0igILj/n8ururKyEqJ8sLdYpvzN
1J6yUcb1qRrt9//9m/5M+/BYLrdQX4ClEH5Dqugfi8jCxWPRNrW/z9mr5z21k/StTSSmpdIbGudj
yVL50Hva+I1Nwmfw2jIZqYfcf+yKRNAuzwGQ4P/9R/2R4PCfv4n4vhtjiHBRS//j5dcaHZ7T9v7e
M3X0V1g0D6Iz6gw/K5E8Edslzd9iVY0/YwNtUueBk0HeMC3bJWjkn2+5qgfw4Bx/B3PGOWAxxd7j
UXjSg7k7xlXz03egKszbt58y4wAWrGOL5685vP+1Fo6EyVlyy9S60SH+XPXPNEjNQ8+lgSwZq20y
s4JwTM20OWMpJ0/cIqn9s52DhAZq9uK/7Ez/1/vOb/dM0oA833MDsir/+R5gsCLfwIf65Zgp7X1i
QIWzm1MpcQMVC3PK/+fHfHuxxClYBu4ik4iEf/663sTuoNjXOhA7nSNEp+lbuWDCQ3XBgRemU5v9
JUbmv9ej+ZUkWPDx8t3SSbf556+MlWqspIaOJ0rprpzCpWd3CD20MkdbeYMtQNZslyY/uILbvC8Y
7Pz/XzOv1CKXhBLCCf5YEG+hoC12zkYfTY/G2j9TeFKtYxnxPXBRFOLmL9SIf3uwHc9mZ44H3AXX
9Ud4xc3U6HW5d8s4rUd3ZSldzuuh9LUPrMDmSVa9VjG2H9mAImcPRI5XVLW2ZiF2uhiGcv8WCns7
UP6xoX57yFyb7Xh2oIkZ+uPvKUG4m73ZJwdmAjhwb6c1kpRuZs76f7/V//phM2jUIaQRWug5f/wm
D/vdLd6N9/q204h1wo/f2bmcGrjKZrlPO0a2G4vy/meI27nAXluyEyomiF//3wPt9podj4AfphIk
qfyxlV8ZhdDRs3nNKog35ImMu3i23o08g+g1UZP/5Sn7l2PE1S2XUCGIVCbsv38+5iqx29zM0/Sg
TzG3aeBoaGoiMFOFFY/Q3ZFDgPjTJHnm/lV/YyD8yzHCd8vTCU8m4ML4L+K1hchKMHNySP36p+uc
AosAC7xzW7NNbGEY+8vn/C9H9y0dEQZMwPYWYfX/fLWGpldA4jm2gtrs7wrYSux51tZ8gQ7JFmE1
kGt2E31qNkkiSQwBroGZufPYVn/7U/4rfsHzXJNUJcqj26Nl/nG+sMFLXTA5yWFs1IyMWaj0vW6r
5gl3F3tFnWM8ABmaHv6PszNZbpxZg+sTIQKFoQBsSXASSc1qtbRBqNVqzIWpCtPT+/Cu7BsOO+zl
P7ZEAjV8mXlybOZVxRgMUekan67m/49nn40MEgXPASCV4L/W1lA7/pBwmrsLbKJv6VCBsgJa+Mhu
nx+MZRo484VGtywxcKA/byrRU3z0f/5mbo/Zf73q0kUlZmbNq0752//6xeii0f4y6/TOmb1hHxVJ
9itgDr7ld0//L/j8/90TDzcGZY5OEVb4//qjugSPrW4JRGcKC86gKX+wUMhwWgTjvqzkvid8faZs
un38f/8dyTiAJaXkHZDif33QxULtojOjoI9ZbeNoaLXv3boSWptNxdRl/H/+4zj8uLfV4r8+1oDv
FjgcmDZQkTcIyf+EU6mYEcHOyqMTKbrJxJ0IAOPlLh6nqCwYfWcGt53NJeVww9fExlrs3yS+HMKc
Hhf3xCEKRoR0241wPZpJiONgSM7YlJcj9nn5W1MgwAV+LYD8p+l9ylZ2GfOwf9HIMXfRqrunQVUc
R1b0bQS+wcPfbeHhx76PaNhWpvnLTbsklUF+Y0gt9NbRcndJB9KHsUi795HnPkZelAcsZa27RWxv
TZzVXn2z4+S0C4TF+OkhkVlbyyHXR6wvn17UJJL7VoFbZeJVJl9jVJT3JDF54U0x0fEyJi3hvJZo
1bKnbzY7L62XXfMOL1I/Jvpa5EYcDVeMu1CHHibZdGie2vwWDl56i0FxzuBvgHwCwKN6XQfvp8iS
Er79vGxtUgT5xsINePZEtr5gDZ8wNZOsUdArt5XFbIG/BGxJjGOfd3a2j7RT3sO7UDuyTy/WijfH
uIGHuJkHPy5a2KkvV/1dRusEe4PGXYJryUbPDJ/ViBnG6ubwL9dQ7xfFD/4TxwX3qyvG5YpmKp8G
0Iy7yrIZeuUZgfFsaP7SUghCvQht/1g51vhiEoucvGzm78EOxpML+J2i8LVv/nndYD3YTiNeGc8u
BHTq8AJJQ78g2OJeqELGR5X+4Q4QxCYlLMYBcGT4JKND0hAwUR2+MzU5/tlb3OAyOi1+4LnuayYp
LW3LmkEgUehy789YbqOau/YI+GY7rW20zbFDxaMy80ui0vahsmr3HiKG9Z55ybqFkUNdGPV76pDk
ZoUkbrzX0Rbm3Zpv7jdoBY8rJM49hWaGGy9WgxmF/05F5hV/T3ryggkDE5a0LlbYSbd9OSV7L6+L
JwYhfmzmkizMvNJhPiJrjwO2RtAy895VSfEIUVpYL2VLCGjbz7J7IMwvdk3fVwgWUxIHScHVOAKw
bPJIPmcR0hbxwnrZ5L1XneiNwYYsa3a9ICveBArf40IT0z7gBIA/eUTASEVDmINC3LMv8vzXMtTq
r49aupUzXu6GaNShFhld7jkqVLv4c1zq/hboFmlwyJjdvinUt7c0YLztJ1l5n/LxPuKGxKc9pjhn
nb64U/Y81uz6at1O4McZKBOf72Fik5wsGJdNxHMUVV9fQ429OArwLImptk+rEnB168ja1MEQ2dtg
nqbm2nlQXebCf/fWgZTMFG7bwGJ2NNSPuHPx4KWW2FSWEx6TcLqlHcADFdHQHufE4lrp4GKR1UDR
c+O/kCv8LG1Gig26PYMJiKJ+2+whOb20zu1635HIwfSc7MbaonM1Memxd3wy8YuT0vGhwjuqefjU
K6EV3IQx+tT0wt3nbqHtGDymeb4BfD/IzmTuySuG8HkJlPWWc8r/Lt1mznfKKPeV8gqB6w5kwX2N
A5LHd7E9PFfoxjt80rDB5sgLtlLcpk5RswK5YL5pqm0azhiGl54KnH2oM2JKYynTasPHBVymsfK/
k2qHa+EtX/VimZNN/dd+LfjQGMX0u9pE7TWj1NbbNPw04tEulu4ljGY1XRsClOllJs9h/13nLlJH
i3m8ey3cxsdTOFqAJoqTSbmXKn4QLCo7uC/pQ0TM9MG3afhGp8iWL68NaEWOcDOzzrkjslHEWC71
MLQXQydJcHsWUegRI6SrM/uaVmw0OwXFGYE8wqRezD2hBicNvmllMK+Gcw2nKlO9Qkb2f3Q/Dk8Y
3xiYhF3Dz1uhcYR0/+1XRlqbnn3xMesr/7UJZLtniDq/5I7o9jpqzY4OsOZujG7uG9vtvnqxqH6T
e8qKcY0U39XEaN5oXuhFT9WpRUiFcS1HHL4cviQOccvyD4PCKJguFcgIKYuKzXAZcQgEaBc3mNol
BDtEyigUwYO0KNXc0DbbfBSllqfJUsPd2Mv+Dn6qSxRqLI9h0YEo6Rz9mrUeZ5RCYKb0ELi+SfJ2
aJhp/TspWvIWhOcZ3ztoeQ9kHIe3xFj3IdN2Qo6wjpA4RIGeaPcWaRtdRX8sutTLLaKPSwUBIT+g
bMGDX9bRZ00V5Z3KcCpkJW9fUaY4TqzOIhA3pXhy7K57rsqouoZalVcfi/OxxWz/Xlj59EvM1KWw
7pmEcT3R5/YGI2xI73rrr4LgxaltfLOTA/ISdTXqcWX/eu1D9hzii9a5b4LgLpvD+Q1TR3KcF5K4
g/FvM4ZxLo8Fw7Zw3wCgm5gU9vztarbCyxhl+VNYGOvg99XyLCyByGQSc0LFzo4FMgNbQtq8tlno
x4NqiBX7PefPiphHHg3WjvkFIHeZ5HdZwlox3zKku9r3SPJNSQGsqQaR5JTDTdMyIocsaYoQo38Z
xT01Fg+uWKynbCB9iRdYL1+oEyRiK75LjJMw5H9nQeHBxpgUNmiV4vRPmH0GGBI30QorHhms7y8r
4gvn/7o+um3FazDaVzGl6QXrlPMA/ourcNOOeNS7KnbSJuFpmOSpqpk482HkMcn+VxeB+qGoHEm8
a3GPcKHs94zxP+GrZbjmVdU8D9qZYOs0zbO2fee99SxcZKom1DfymraG1L5rcycTtcYW3Vv+nj4/
nDjpnD6nVfWdTuX64DKseQ4Jg+6GZSI4443li9+2/e9lFct1ht8Q92Xnv8BJWQ8erBe2z9L+00g0
zNzNW2J7Rh9tsbgnWpTmJU7KAGer27k3L4ly9qB8rK0ZIkla6D9e4CK8Ungdbiw3u71LU3Q2y4Kf
f6JHcG7G/EqluHotTfUvUhiKMNFGR2v08S2lxGFWMKKv3Dv97VIFeufAuCZKn1FcCwnt0AFXeqSY
oN1WGA93Xbf0GNDyelva0wCGQ9U/ETrmbq5Ne/J86e21q/2Dg6n7K+FosxE4R3eGnxvnXoputfrN
+2JkCZy/8/B5+/18Fw4T3KXc54A3QUN4AOm7HDqHDafjbLcbI1ee3cb5KctgOpIou0GbfP/gYf8+
S7sXnw0IWQ5vNgpLmQddEU82nhZbFGXcLQPvuJgqi+iLmgi2Ievg6Y0Hq0w+A/1quT8hscV2rGAb
dkMXk8YniDmsmCoBWxPMK9nsaIjQ1VTHTlnhQ847pi8TiIznUQqEibSO9n5qsDLBbCDmXg+7xOv8
SxKOAfGkIPgei6C62j0NnJTep4/pmCRxufg9hsNZ2Se7Nl1cNn15mSwZbFfONfeNnvv9LAdC5uhm
aNpe0P94bImcIRalHrHyrt+rKyH+aZ7qcK6as28xnltL3N2gqkJsK06XfwjwIJcK28yXcQWSpa+6
P8BwcHank1xMDAOAHrquiUZ/42Ui/wUlDRP/0vuSH7JMvOXosDVeuASwr3oEB+2NwZi6Hbvakayi
c3odUDmrTSnCfCdLhxtk65cfRVitvx2CUxg/ChvWSQ3OBms3uIKZP8uCoLSHQYasBGrKP0YNSuBC
yyTauqPrqw8FYcc/YeMigfKZ1h4wWVA2p0qqcieRSy4iKJyHYLHcI4+2d1yU731YueaHSkv5sfR8
+3udd/kjU5vqRSaJeQj71d81luMee7vvrx1+z7vOCH0OrZlVzDBufitTq70viAr9cUnyEGkbuubQ
VVZAxHEi+92ZGQ9SFoxPyrQYsvOZ38HuZ3BwCoIW/rlp6B9XF1dpEfqk6Cwe1S0p3+lzgRWUbVrp
j6+hKrodZ3l7mxO1e0xRK7iQAORA8lBbwQP72Oqhec171zogKTsfVcL5bsS7MOMLSojRMdG4GsTz
y8rdfSs7x/vK0n74lu6o3ytMIFhCPWs6DQHaaTWX/acb5XNI7rl1HH4N1nXLaimpaBbgSxwTe4Oz
uu12xUTmbeYhxl1OlTVgNHVZpzb4qYCuPvs40p5lFkz7Pqjy93psxtjx5JQh2Tm4BoqiM/t+rP2r
aILpSQByIKLoRCwtpDvEL0B5YucyWny9jZRZb2TUo4mzMMtt7fWa9o6s+VJlNlJWV+bx4BfDWTZr
8WSZ1L+koaOebHSu4wIO9U9mUsQ1JyACJ7wEcx/uYIs1xwa6xAEB6yj7CVki6s9UH/BAWIM6AMfD
d5DX00MWJuqUFcZUcZelM9lMgXcqF5QUc14Zu36bom0GhDOIlggSiOtx8qS7bDnnVY/a6AJJdRJl
vc2ilc29qpzi3xp6i7Ox6mX9DhpdniDFOn4PIGPgTlppHnzRZeFd6M/pKQuIUKbLRPoC4FMOtaPE
GBUk40PjZu1JR3p5T20geJbsyHvYEmCO47QYcVZMZynDi4uuh4X1o3Z2HRIrudxZPuC26bbgYZy/
ZebMJI6d/rtXTX1eGH+8ZvlQnYzMdEx0X+91W7Ft+DVNdEgAYDbYHmp3+WvaZvY3pUIyE7W0/whn
mR/TAXx8e0tEMzBOjjfyGZdPXc8op3Pab/nOo+82z6V3GyGQRPBCTlUrsme1qH1f4fuyK1hFA+6j
1gkI18KvMXatt0mnXBZc2+l+8kmlZ39Q6JqDRXYRI4Y6sMh6Z34HMFBuYB3XFS01yZrlz4pD6doz
XaZmxNR3Q5jxDFu+t+sT0i2JJk0yZ+43Q5D+0KmUtDhHK+h8i4wDpyni5DbPAEs1bYc1fJq5jx8m
elLPzcIhuImU+yZG64+AdfTklB3Rndouf1m9E76O1Sq+V8F8psRIdkj5ZbfCy8wmrfPsvUiz4IdL
JKYFHQ3nVA48n5hXiMf+x1yKuzcnR1TnvPQdmd4RSNgEsPM3fBBYajqAJoI9iMTZmP4SU9R/BgTp
nlNLUtxK9wWLN451yCOVfiNkCqJ2JrbwE7qWfbFGy3/KbQtSgiGe6UYd/tMFVZEDuWdIy+FQwogy
00QYkBPxR5Lf3i1QK2D2xNVUGiIwQVXsEAaCnRutLeK8O32z/C5EeDrnvDqr96oQevfI1KS452Vw
nhA++Rc92d83yjSxyw0lRgw3O4yWy6Uh2QN303Q9i7eT/7YzTH8Mg5NLnXDdp7DxFyaXctM4+Llc
Yt8bEue/K3Cgu14ya0Df/4Am8kKYk2zzMFw8DrAIzNN7yMQJ+qXnbKUpRQzyWsZzWUX7Hq/HZimK
R251bC2l+KwcAwc0xZbkGfsuLJv7YVVPWBK+a+MznWlPwdInm7AXz044PUw2sSdONO127WYQWPSC
8B86fpyFgBQCvFQ7iwcbsnqIf384AFMwW2fCxYq9+eoukeIwNqrdLXPIHU8Y/CRMArqClbh2LVxw
Zn3Ib3StqAg/Q055xzbqI7LhfX+I1mpvq/WlaoCnO4Rmuf8FrElrj6cifHFF95YX7q8iBQPiJ3my
BfgdxCyYx6QIP7B+/MvaBOrlDaNcRgN8l1a9Aqh9Ijn849mJi+PYnNs+Pbbz/NlKnIilt5abIC3I
h6X+m+49uDeV0ZvcJgg6rdmw90P5neQwZSpr/G778r51y2ozalIiSeUQecZzzMuJe3Mqf+PmGbdz
qwBgFUScCSvwDprMxIvbfixN9cb5lnaWjv8B2dYtzbanGfNUmiWXPLT/yRTSLRUtt3UYDFGz1FuO
ksvBCGAUnRDTYcqKv2VOFqyfVolBMtCbWhYPGlMB2VpbxqXxg22Kp2dTAtrZBC3dNH6lTl1NG6k1
j3/GIb12kkAy+I/wmA+sVcFIk0TmucBW86GhGjn6HYT0POIElae+KVi2AuP3fwD8LkcTNuI3mlT7
Myah+hPVrTlCLcZLGSjtuVsUzvGtCbyG2aNV7mUXefDxuIw8waIVD2AIml0yVc0Bds9wDp3p5hCt
erxDRrrnNV/dh74A5LShvkpjWJXyLjShHQNuTX5mUY/bMVnti58VXGtbFVSPiJqCiGgkSLoWkHnw
0O9k48/v0dJNZ7VGqwKKlQ+vhCz1seU+dskMACF/rMzLaOXluF3nSmPy8pKti7QuN4x4qb+xMNHc
rUiCn7Jyx/O8WN5vHnxBqD6QZitEIU4TmRgiep11VHjID1OrexygfF12pEmrdJ18Hc283Oc13K5u
DJd7M7LxFXZW4qSr893NR/Nk0jzjSO5Gz9AWQENNyNp2nXHUNa394euMDXYcxa86TCAKAVLw/qYF
dtLBsvo4XOgDDiELbMUa3qGlTDERaosDlnjiIPQn1+UV+8yxSQKod2LgNpHApTUf4BlAgZDc3Sjl
fnQZgC6rjsBFheIZ0zwzlswvNu7k/Qus8Gf0CnnxfCZNvueYrV7MRyGxj1ch+DISTBvoGIQNWW+3
dTORfcDS7fbMzFrtvaWZ5eOKUe/LXJXbVYbVyU3Kj3lcZsK+QlzXWiwbJ5jcTZIVYu/xGS0Gq63C
wWQTsD0E4QgVrJaEClT9kIQV1w3dfgQ6+IsNtN63k/dG+OeprzmOgr2VYT4QZkyOY7AeMWecfN0h
+xV0EhD5VOX0DMGBkxgBO0uABG4K9TIOKxw9/aJz98HWVU/2KL9qL7pOY/o0S1xvbiMfaxY9MnRq
jCN8WTYrMonVLsVSjcsMK/Ro/pZV91sMLUNiq5PcTPvX2tEfmstKOGTZfglvkTJsFHFW9sGOlKLY
hc0tWqTJxJFOd55XpxIc0rqfjrTFtnP9CSyV/bziQT54fvPL6TnVQvTeZ0Hl7DPeZXI5rcvpxC7t
5Mq1M7i3Gsu7UDkUfDiVSh5N33nx2kfBxosMYGzTyV0EE5lJTSgxuetXr85IGrtdDTQU2vpcq+fE
IazhNyOkNDvas9t8ap28NxVXt45k8GZs0gdO0I/OIuqNtc6HCsZoXCbcBnO4N4BumO0NvQn5KAbu
EyuW8L95QBA0o639jasbZMk1t09ILv5OtXp+beTSnHVjQBlF2n9hWiWu1TIR6ck0xUMMtIP2hXMU
0xHiC3sGV+ke52S9wyxGescsTEbmPNnY/vBN5vgHL5bYYObotwFi7WF1FmAiLPRETYEP3I5EOBGW
dydU0amesXc4jRziOlADvmGy5mAxFSf2NeWpXLjmcyHcBGN9P/kj4M3OOvt5zZn5hlt15bWS/A8t
mopi3y+rA7Wp7Z3fOb+JPrXHxXbNvrmxz/2S81yQM+jXWtl7ISdkoSm8rv4wcEFtoq32SBkMRV2f
RN2+DOv6o3TzWfnzQVtB8uwMpt4ZDPDnUuGPLP+TKMRrvB8TYzNLqh4cJmpIZ9Mz7me9RYtNz52E
eSVISBQO90pE2C8Gh+lb1Cu1V+EwkKCfEYfmjHkuIv16TC31oabePY/VMt+ofj/UKEDGIqxznJZU
xGQUbwMMkgK+0VDGKBnZpLI3+5Kvd+t700uZBmE8TH4JiMU2cSqD6a1DznkDiK73vtWmB63H+hZ6
QIzDVrStGITtCDuBcGYxeGL6FAD8dhjMNN1xGZJPYojpOZ/k66L7NF4zIJmdJMOdcNB7xuFsCPAP
7kc1Oj6YLyIPDhjUYfHlCcZXEUN7m7h0rnksgP+lWFS2YVh1Z1xlcO/TCM1vehW+heA3qoes4leS
WUHWshU/IXylQ+ss4SHktz5RyJvumAmyHmr5dxwcMIqTTYw+HDp0M7d6jVBKWdPqDJTzHL2uafBv
HrofZ2CoCwNp2ghnxnos88/Sr639bRxicS859qAxgOeHMwboQnKrwhUkVGbHVm5dnWAOj8R/mMwu
4qUIlUvCi5wFFtGLg48mtnU7x3nKCdzpbKJAA2qrHPL61Jrb8pibTYDpGie8j17ZqSiW0ky7RBtm
eePo0EmwgEzSLPZ144u9wEW5ke6Ug0o296bsfhd1mdyLrMr3U+W8VUCaN2xfZsdlK4+1RLsK+8bf
ad+JdkG5fiKXcosz/XzgY3D5yBwaBIJgOJSLTvbgQs1u1FAllb1siSeIt3WAgzK3Buy4mXuCZyWI
ISM+vWLOtnaeeztjuvCOnDLsspZ5GhZiblV9/gf4GviW0P12PQ0JRGQboQlUmXAIuJosyb7U7LEA
p4GvzC5efUl7jMhJZWs1tTjKYR5CozgwKKUvwe56ZoEOeQ/L35WKUSxbGJGBEGJwQeqVxB0Oebph
ithVHgwPxvHHPGz+RiaYGKVRYCDl7bQsV4bpdJLthqBskdPoiZSdOx99l9Ou12NSzSr7aAXaXJuQ
zO8sqX2eQJ6m4TKQ8yVBkVvts1XwiJBabPtjLYpqq4IGCapQGUEm3Z+kZ92wn4NMww0BQnAWQmIw
SqflMZAl+VbXyfiTIIuXCzfuLJpeJa8VvtLqhzBdtfXxmN1swNVRwBzbFWVd/Iv8Wt3lbp0dWwhQ
cZZiZpXE8uJBMDPAEGmzvor5Lp395X4itWMcZ96nt1cJcEQZZ2spKq6lN+ruuMg9+HF9LIB6XcTg
MAi0CWOOJXcaE4XlXQ7G/2laQnNeh8q52rWw32o6FGitwCCbu8yOvPLG7wcF022MlRV7YYb+lC9q
2XmNqx+VW3G+tyHxk6uBP9sBnTFT8y26lYTi0DTdG0PKlgwkvlz40CsodwctHNQuJL0VzToeW5/Y
o8O0VjkkIhm0rTvPshgHdiTYVBhaWBo48LViGvYg28w/1vfqY5lLe7uKqn8AAd2cMJ/MzP1afSC/
m5+4tatT2hXuG22K3kdVeUy2KV04tDbi04ZANzIe6R5kEeBtjCLYmgIHyFZnVTHjBkza4QzimO7m
XVfj4kmMx5i4WOUDojDPUzsmp5EFJQZXlG0jqvx4UHlIiPPMJxm6CJ+LKsAL4NncQCZnt4enyKxh
ir4WGFB7P2vqUwIfagNTGdSX7Xfb3C4b7shM3UJUr6eMK2JMgG0kX8aDXFBrQrwkBWQmxkeGhkSP
xnnY5dA6gFWDUPaqxIOZ5ZG67bHDa1t0UNPHLk5T+37sqd4mxMTq48BZYvxGdr7j/aPBwG2eVjUm
WN4lU41epNHGtabbOo/mcKoYdh65a2VQvnhB2IOjONOyJ4jDsT8VecbSLdNrb2XLpgvn8pzR5RFP
pu/vdQuDLwV0xa2qsP8wusm2K827rFdeHWfuSuCaDf0QjUv9vCIW49Ve8l2gHXNHSfZ8Z4hznvMi
645T1ncXDIzFmeIKT+D2D4KtaNnB2MXnbTrhXMlq2EIjeffdYMxy8oilHm3qTRGOSm9jZ0tP0D7r
GR60pPBnsCWgQYZqV+WkNLaGle3RxwnyAnag37deERH6NRw/J21r1C8bY4aUmGzcwWSXKYNA6Q7T
QCahKIrYX/s3tqT2F6hWdfI73xBWW9fHpfL79z7Lur3Denuv1pHLrum677k03oE8m/W7GHBegJ5X
57Ymh+6YqXh2enINtgSJKrn6UxPSPaZR7YMzWOplB06/O5MQle++n6RPyQw4ms3QweiAg+UzaELO
K+WC0mHG26zAc2sIFlP/4KzSfsexV+8CB9aaU8jghD4gnrgBlVxCwi7/04Cgi1vAKcduyYprg0l7
X/qAr7qlNPfc2IMz9xPwArPXMaKR6P4PHQOpz+LWpdEqj2si0aS4DgG/Ux1DCMtWXv1eWoaGAe+m
gVGZ7Fx8sLwbQ63JHTSD9aH3/OGfm9nyubZI1HOrz8N7bTnJLz8pYfAOJvBJIEQ+13oTJtByw3r8
spM2GjkIkvLS+dDd+c7sflZ42re5x2B/bOz1UVmiepVmtSHv5dmx80gV18IyD66tifSseMc2irxL
veFjrE89PG9SMs6NUUK/zWbxodzqltzchEuVMHc93gP2m8gYFSnRtaH45dMAcTcPYr2MwC1+Bgm2
mqFXmtYkAcMBRI5lYYeADexc+s7SDzazzpNOhPUQQuXA1q7kn35wlwc3VIskNOwWRKsJwDRzNj+5
6lY/oBQZId4car2FvNZmcp6Nkv4LdgdoTPmgkXTNet/xTt5ZyPwxA359kiuL1dR6dIkl1Y0cDz/g
Q7VETmg44vIMK8+MIJkKdWdxuPulqNm7U05gv9iDRQMJ/ik2bNdh5NfrA3Nm8dKNAslozrueG3Aj
P+B9ZvtwGqfnflwnvlO8EABEvfxYBmHE2LLKvyJkjUvX+vosuCNb88Th2dLOAZm2BVsc1ow4Cv/Z
AS/17rIjvnGuqX74Mttjjen/iaolagrQ0Bjra1I2l8BxvMclCvQdy1j9gv8l5xprSg+Ovr611uqy
2/PFk/emkWeARzBmL4qZ1476KzgeujWgBniMkxMLynhkUBQ8ibGPvq1kVJehIeLFUdRhEcgYnDs5
dlbKf/uPYbFv3NQ6f+uWIN9h5Cx3VeOVT2xRHMgDJZuXULVcwnAE6+dmCdezgef2VbnO8ofQG97z
gCiBotHoLi89C0CKVxzHNirOI4zbfVDcmFqNH/zYZT1d29ynVbwcxHPP1kse3uTIoQ5oUGN3IfF9
GVw8p88eFcOjM54NFzpAXoCslVP4JyWUfMciWNKAcZNHe9utnudQ4ZNKEpcTYR59tiyh5wXQ59Wd
pdi0vVi/aGJ2d2na8r2LpHgxRTf9ojRj+DVhkX5wnbSAIKBDBS5nsf+UxgKporus2bU2nKJ0GPRv
EXbpoQlwNCyL+VO0w/R7kSI5WlMB1q9rS/eXqzXbtcGglDCzyVjVh+TcC39gIlfL/GCTuoXp5A2s
Fj3eWhg+uRf72Yytt5S0rdvDmF7bvmu+VzxIPsO5PCIUn7rLofYmONFY7vrDYKboTsyg+DYe31Rs
pSnjwFw685F2C2heRMm2gpqfGA9edU9xVPNOYxug32h03jRQul3Goe23qWbuzTSxfinMJh/LiPNu
miv5vK4z9LxJOX+bFT8lIxhRcTJ11CVya+vJwenyW2K8vZs1RhhoND7rTpBYj8no3Jj64HQn4Y5H
N3DFidGZfYzGTt2PKD1HMRTdtYiidJskOjr1qI+fNaVoT21TmC+rSxIuFK59t3J2i5XDzbdeEshr
q7vENlflowns/BIy52PDZyBgat3f53oWpzXxIlbD3pxzJ0u/aqBLcTsNE6ettt6boA3PAYfVPeGg
9BKyTcR9WBLFdIRb7biRcoeXrT/eVRSa7weK7a7hSNfiZqT4+likg78L7FJ+e4W1Pnah0z7KwOuv
gZdUjyAq03OAMsSBsKIaD9WTUsumcg823+C+DheVbZCBR3IRnegOA+ftU9h5y7O9yv/wZBWykGTy
8ugPZXk3VzUKDAvDs8YNiBrk6ukwQ4QE7QOcbxdVKkNCiOaXoSW+mQ3leNWi1jHoPgFkKIAh1kRT
/xllE4nmcOiRnoImwKWibJY0JxTLpVotiNUIO5Te5MkhmdL+EVpQCOLGYvquve4xCKbfs8inR6Ho
1JG1Ygo3WuEvu/acd7x28pIqWZ/dMCP3midq+ZPksjvz+5KwZAgHKMcLLV4YFb40I8YwWUjSuyPn
kEPWq+mcCDN9Nd2s781sN28tBTcvGCTWu3wssRBESe3EtrX0B44Jku2CPF3ZYiLBk5VevIDpgjf1
AYUpNPqwOxYI1L7tRru6TZyTNVi456pw3ln+hJ/Gor+N20HeDNukcv0/XlYA8IzC9nkJLXXX+CGO
z2xU3j4ly4d9qYkSJHvdQDNJMVMx/2HKIJAEuaXNMaBSpiy0sjzdXta3maKVK42X0xGXmp43FBiZ
+2mw1nPSOel1xepJULEHa+SvSfrNtMhGF3Vb798tTbENKWUtdlPDQXw3F3A3LAiVl6b2bmP/koKU
TVrW7VeBGMqotbYus8F3LwtV/tC7PZxzy4bCSTjwUPgp6Id87FD5GNFuvVyEEJOXwjqC+RyPvc7k
4+BMHosOmwOdIU6N37m/FW+Vc0vf0lB/R7MuvmRqoyo4Q+P/63x89wwVcN5vKRzhiFFOY/kvzOfm
eQ2Ue/4fHJ3HcuPIFkS/CBHwZksYepHylDYIqSXB24Ktr5/D2b0XM9MtQ6Dq5s08Kcx1OdGuAglS
yPHRyS2aOEbkmOGBFK/74UBUDNqVQxuhmlBxQXHhfgDJH4GTX4tA1cfy1SRtADWxokwm6zRCwU6v
33RLteBPKOUh7Tw+3V0nPagM9Vz9xCPzOMLwPL4XfVwil414QpnW0+kw2A6J4pZ2eoA/05JqZ2Go
1BVyBU1WYJpJMu6FaDPQYPAJjjE76/ik43b4cea25V1AScOwUe8WN19UJUCrkRx4Bm679sRBy3hU
jnNLpc93rK8rzi6z4AMVFGB4nahjm5Re5WosTzYYujp0qFaTTzW9EknIzh2nNZ7lXkZtLtaX2Z4W
Mygx/6HOtgMVCi6VH0ZoroS5/LqHJUBkW7pjkJlMSdh6nS7ZJ6rLZr3OnWFg0UsXILtKJmFYIIjJ
nASJYrya1lB9m6KogU9b3mScV6dzgP0m5WxAcMeBdeJZpWsOr178svAwmLtBF/QWFDKjLmkc82Zh
eTmsyRkXAQYGFg93RDITOrgmrExoc5Ud98e8c+TnzHtPnGYDrfVu8cAPlI7zPJ+atlVjSDVKu4Ts
4ZilnNHT+U3Lprq2GiQNlDtGxy3TZYfROZM56FpaRYcdi9yh3HB1TbXXdlLB1FK8Tf8F7Ou6PbLL
tshSk1aujkR3WEPaiNaSh4+8SIiOMgofbWmej2ahm7Xf923uHmcPE2sk2nxiqwo1vdzlYHPji5hd
F5WkUqF2stLtNNqDyiI/4EXVmBoJR8chuXfVCJW4oi0ZBz46UWaMWHvaEasGiWJRJGFdlHX3qiIv
PMU4KOkD0uaedQdXiAdgUln/p66po/n4I1HHNmuHuTIsZq33/HZqOIcou2IdquHAWrZxbtsgRaVk
IcWuuFcPSqNLWOCJXv5iGqWIcdWyVYtYQ9IM1tUCXWSNRQYJwnPy1bdTI/2sMht7WgaMyNpxc8q9
sOwsUgQqJh4yWzW77nAEmefRBGQZUHfykmMOngaOWLmWFOmVcy60CIRp9dEnPYaEGHdoAd0sy9vm
1Z0mGIboHLoy35Fwo8FXoSVxx9W2ZLBzuAvaoJXJaNzIcHc3Uc6CnbuO5fx+MrUau2OBshzTsnaq
k1l/G9vK9EJJ14fjV/lQpdsM6Uawm60dddcjP0/3M5TLcYZ6xAu3EevfrCt9zvu8nFU838NnofNy
gUfXlLTdaHbTPaoj/n2UPjPXHnT8A+ayX+4r19nXHbpPCXnYeHCw/HTWAD4IEkFu1tDeKf4DgFGl
S934jKagKkFJN/rWWQjqbIgbui05cYgAca9T/1i2njdwZgw9PzoQL1roeS1GcivOEfI9cHCSeru+
OHpgDNJotBejfp4lQJkdLTiFyxYpHu1jij92DOhLapHlGZlNTGvcowo6msyZajOM6kIAn7KVZJzC
OfeKOKrXBkp6KmZlvWHlo2LcXWoXi57uUriJ6T9joaXy43PeGlmjO1MHSyNPjVMmpvFIwGGSVuvE
P5J0FXbqKsZvoYqxVEOPC59xwKIHsIJdAlOBh1kDxbaTznysJJj/3ocvAnqbxhsO5IxoTJy4PPta
3YbsQhndyTuYHma4TmMdp2h6+6MWEgUDqsrGzBrp7ecpb5S9hZ1Rvi6lkoJtX9q+CWf+k/RpkFqv
7V2wB/MGR05mR7mMlRvR/OWPn5ne3ZxcV3H7GgALK96KrWWzDZ+k8YiXrk3fqzoV4iztPLVDHe5E
zl+VEvPXKOeujhCpJ4dpUhUmv8AGlfq3sNdh9SenT6FiNsYkPwaLMCyccsF3SKq2oSsYXBJnEcIR
S+0cx9U2tSdt/mfIWXjM+4y0VIwOHkGLA+D2eTopapFNeERidoxqnGuBrip9caAzmwuAr9Xomt8r
v74Xb+H6s+/SufHu1Nt720EZG+4PNQS86rjsqZ/e1Divak53ERXYc3ZHWcRrvR3EWH9hdbdyOHMQ
5pjcNdCaBWs086DNrcIOqGCWDTt+vLQDlqYFgU8ZFIooBooWr1yu2HYU9xiOryiuNoGOtjtLwXME
Dfh3bVL4UfNizXCrcT92pwUtRWNTaiCMOj1iMsYdq9J3hl4ZznHO7ihvdU68+WCj39fbmaafS+Yo
aQ8SIJeSMxmPJgmlmgt30+C8iTpjXmzMHvdwDD13EwRDmgl/WmlPWKbmbDQjWXjaH2UL2XCSioN4
zO1m6T5aCqEs4JVtg5hnzuY3/jf6M/Ec5dTM8zppgcEJi6AgrVF6/VqVmjkFLuwx9YGNST/v8OB5
6QksNMhao4gJQZSaU4zPILBs5RkllRdsD4PhO+u5eUcaSk7+iN6Dx3ZwWSXBTenoKDAGOhG5hq6E
jwwhzIeu95Z/CYXQ0Dq9udZQq+CDQQczSNLfOWEE8reePYnyQJpqGQNrNNc1zO37xJLQ4J75aarU
04OOAxbkBZJRAU1Jgd5jGPpcPtK6K2ws90bzb7Y8nWIW0P1qmKNgYebtWNn7EyVpOp/SxXbOXjfR
kjsbMsYA3fWOi1W20KBskkVzI9tRRtYvBQvHe6WNnpHALMZxjy2TawzLKMIb4ayVjQyqEbkBPApH
UV9Wnor1DjMkIH9PLdgLjFpOv4g5wWjM5N3MgpWX2xFdK6hKLN+zkJKIITtSYl/gvKm9tbimmhWv
j8LT+WjWEmRo3Wb9d9/Uju7jLWdU6jGdGv5UZdTuzQMkuA+jbFLBbmWqF4q6NEo6camIxZ88VWvD
xsrX5VMRbpwEUC7ZaoqqMLtIHbOWi38DkWRTNhMtPKxj2790tc23kbbAOWiEa1fkP3vbDQrHWKYQ
qC2OsaayiJcgnfI6ZQuuFvsFK/cE2HfFvOgp0ip+SiRM5dcWSZ59swXuc/5VJJr5EZwrY/yKNtqn
XABFJs9T52B/58ERxmNpZUjmHkTKftPj4y2icpDpr6vrBAyyScTFti5XdDaWuya7mKmZ+++hS3qw
JkWcsN4gs+r59/xBu89H6kUOUGvqF8OdtQ9B2bizo/OgjSP1f4vt7Cneuz3C2Q5yrjBkvHCif+eg
q1LepfWwnMkS0S1BPTnPvt1zE9pSnpBU/ALqmOUArdt3o0I1x8dFjDCXZasq8Svzk9PusyJWb9jW
B/1zNTzPC5n9C2cnNVEpByWuWWbgFVWfy7JmOZMo4oW2h3LvxM78LEzV+J4ry/nhSBbPrmnjHWmr
bATISzRhv0DWOMleYHSts7Xn4cPrDAS0srXbWIjybUyzZQnA58l204jkHlY2reQvlnjFN7bXcfvT
aznv+hJqMly16aqXef2WM5VFDR0OHQVdk25GVAoVFLELKFqcvCUZi3XlfF3nPsYKriVW0BRDzL5v
NnBH18sCbtdhj4lbGCs0ft1KYVnChtIE1EeHT0nHEndY6oWJ94Z8nu6LBni124wxCq/MHcIau/a5
oEIHiVMic/Hl1koceN4qP5vK44+zrS65NlMOsihJEpsuQXekTjOPy3dUcxdWaVNjN5GejhihauZw
sHCGy+1o1uqPYXrJ2+A6y0/TY+c64NE3Lhr4qchNdcEVbW1XPqGm8pbTpbfthk492B3cST9m8hSk
BaSSRMRR435f9dLbKqOJuWQpR+UqrbJ9whhYBqjjqo7jWrPDusHsIT0F25zKNxgt5thHpTZre1T7
4lBZZf9TxF4DQH1WIuGa7Rf/y19ouDEApMP0MtmlkqS96FwDkLKOcjlbzhiaeFDuG+N+fRxKm7Ja
srbKF87tzVpDA0vfeHPvEvtU4epKLxZ5PIqoud3qp3RaDup6npLmgaL7nSjgNnv5s0yyKOPp0ntx
s3DiWd6bPbbbXlMpfRvuSNSjyChJj6lzILJLCYBlFnv0rztxMMoWZmm2W/0Q2XbxUQzFqYU23JaX
JcPaIahV1hrfgyrEAuGWW1eTdrkkw7dpd3s2N6Ce6mrDzvcXMPWhSNIPdyyfC9t7y+MiGtxl3823
3uByV6whLN4L28/nPJ6ipJdvsiwe+cSHWUG5O/x78nVluMTO+4Rlqm9xcctrWZIVaKlZFmi1U7ez
l+F5TJWwSukJUn5dj9Jjwhi8tXwdlVRZPTwi7LIzQTJCXGxmrqIlVJ3GB70znwZveSO7/G1wWcbR
vWAC1MLV/qxx705Neh2Wr4JbC9TnzdD/AI/zQJZvNAPSPHVI3IUg+Bd+m9PhpHRAil6B5W4c5dzQ
spppzOVzQy/avRp3lhNpYXu/etVTja1iMw+zr8qBX7mOJbupgh6HDULhhoXLZkwcH8f9iZk55wZN
2Rk2h3qJKIqozOud7iXyBzIiASYvSn0zRg5n4xhfDVh/LXX9OeOhkY/GdNMg5xsQ6dS5pKIRXc1C
bCt3vOO3NjxcUqgYvUPXab49M+X/wkS0qZCA+dUYkRm/NehaXSCZv+0TqpVK6ANoiZ8lzzacuYw7
JBhYtcSTRnvrPEflugP2GNDXftVnKsWES8zGMPbe/edwt19OrJ/pJqBqq5DY5wgTYKOanWc1vVkj
zt57JLjOPpfeOmS1c8QOcq3N+an1LgvNefqhWX5mMuCGyrJFYi7Tg1jdk7qeOi4Bh0xMhI7Jj5Dw
4te9jnAAEsTyYbMUD1qbQ9uVCE/OjhF5HE80W5BRjZPPmj+HTzu1xxLN1g0aulJRIHj5DcSN+S0l
x4F2xe+UQ0x494Lw9o8OdImgYBASrtnA11HnbZPsVLysoIExnhn6o43jT+nhWH0p8Ydhb/v4ktK+
wD+3uLNiKVgv7LRL77lM8PTi56ZRHdQlTcqoCGrYxgGmlGY5tuWWrY809h3bs+pb6n6unJTuatqA
5yG9hzrIuvKoUU6WwYjjcEmeOCQ049J4Zwxkdvwr8ZY5VLugx3402jamJSt/a9Y3q72uy5uU/lgw
4j/wDHjahjevTRutFS3WjoQ/5pr3sr005Rt7ml6cauETNAuzT6L2osPR5PM7yMxjx/veMv9c55pR
9tGo8IzZ+GYtSfezVStMeSELODLNRTitRGhEG9L1C9Y2JQt4d+g0EW8+w9qBu0NYB+ApsoeRfta6
zvAd/COLo7YHeTHr7foIKpLKBMoLAT2Cv/WoqICquXq8T6eIwaXfmEPtu0r2aZ1FNfywKt0oGpaH
zBlwIzylCfsW6u5xVhfnsk0Pbcd36nnWteYumjR0kPMvAyANqKF/SntnT3srnUnNw2K9acpnIwnZ
JdRUDfSbGv+QAJGCFmb19pahknO6BGZG3HXt4s1MBphX0He7aO9pzpWoTE698tM6diizB1FYpCpA
iCr2dkJsc2LWQp1vNGVEt4qfmtDzFNCMXQJWHKG55HnWWmvbdXWkqclPm1EPiX+YqZOdew6MnNVn
apOqj/fpQs3ooB0d9x/hTyqV8K/GTsh6MeJm+zRP7cmizElQTFrVtKqO2nWA0Gin9h4m+BsJ7Ptd
3EftC0YOVbQfFn385IeYTI7wl3UIMonZUMPlkWxJ+oSDigqor3uNR9GeULFwTKfTaaDYCjGMXOg7
reebReVKCvXX5LLIsRppw+gDbAJ1P0aQ/AI5/iPpvLfV327+TftrViV+SzeO3MEQAtgQrxqHK6dC
8X/LAJ/ZnqwHhB3c1U4EPzEtHheRUpVeNJNOq8SwAA6wVOqOrsYql/WFkRwMsKesLUyUdE2UkEUB
PfK8j5N+l/St1X16mSL+VGNgFdLmibTObSzr/qF2ZLsclakkEGB1GHnxPuUm5ckkRdtmryVNl4ZE
+4SxpV4hqf9s1zMhFtMIat4hwrMHc4BfZ6VgeU0mYm0t1XYQ07F0Op0qeWN2mD4NAi+r8s/U1RdJ
dmvWJo52C4Bo+ZyZbpSPFFsNfLjTfPIdFsgYllBouuYL0uILEe5dPWOM8aTzWnvz/h4MqjuKtIBq
A2BQZHi/h3FPrjbMOapfyU7Dr4ZrZq4mXludS/lixYQwDZWvLWSTXDJUhWfsbFc9lYna/VM8cLtD
bP700Iw2YslOje4+sUM95rW4ZHbytrjeU8sN2W/BtBC6Ig3mwrDzR5cJaMbblEwq+QO6x5Xx0C/D
o4IF3lI0hXFS3c3U9wjVvg1FOwQS/5bvGHcnzkJ7Fhhkv5HmaTE0ZmQDE51qiE9qQD8tvFgbUJbd
prG1fYWdkXuydrLc4bvXbZx0gBnGFXR2xVVWn2wMZAneRU83xL724GPU5Pc0V1I7mb5CQLxZbIvJ
ieDQc93uRGahoDDvntqLkwOK3+9I74vtuGcs8gBMZy2FEkknhUOJsKlZOuVp/Z6tKb//vHtS2U0h
TTzXhhlgIQBMMdFGtILpL5AIDpgeGITb9IEKvaswaRlOja/WgsirOQ9c7XdNp+9G1lybrO2vsTZ8
qrmyuYcqGu2U2saOm+tn2owRW1FMzeO/BJyYoTihM7rvsCJwYNUkAJ7QBT4tqrvMhWy2aW5qZ2Zc
8C5jk914iv2ZVIqew5kAmZU4MjBd2iNw6sh6uaAVQupah31SehyEn15JidYaI7lYT3iIfEn04r74
G6BbMG6pyJMj/QF6vRx1mzAS1br+yi8BUy9jvR24NJSa8xUM8MXs/6F/n3DD+zPscIgfoVOvD3YT
f+nwKNc+NQPWW36jW78an0sWvu0mj/csdHCPtYGT7tV1bzu3HCS0WuM5N+ho0FGy6J+xHe4hBGv6
uArROINh/avo4GvxwmFaeeIdd1+r0zfZha5pbTFLn+f4Rvoscgvdt+wlyueXieBf50yHgm/UtBDd
3aBWdqZzLYo+itXJb6g2MzF82UCR8Qgk4Ox0oJxxxGo/7IbISVq/Flt0O6owntzpWxCrJQyi0Aem
1LdEixy98FlHAE6JEpwh2Djq8bzat5Y7HJwduPPHxLtRiR2lya6iTWPhCjlpVGxWvDqArtZQGYwP
K95193BhfEVR9u/BLcO+xdNEb8LBpENKKc+QjA8NUQmlN6/gVzBH7b1i3ZrzcpPkxWJFXuipCLh5
Wh5XrEo+N6jL+fxuOf3DiCSAadEnnRbaZFwTSgh7Pgqdg1GMkOP9+xw+VC4ecZ0+rfb6MvBJYN4i
0M8fUlkvYgF4MuBcN+qtozRB32mHxokx0XE3bkFN5C+l/lORutTYDBYBxqBTjEmq/8wQN9ZXpX5I
7KBkWHThjpPImNk/Ko0XrsS57Ny972aCuat4P5RhS1wsHV/69gRv6ey5dEfOjzowiZG5dqbiWN+n
DaDvOnnPddyApfHoNM2hyNsHhvsJAMza8bim54LOtiFnwChv7NUd8UZT9Or+c8adJ3A4Nt4vjaF+
nF4WjZiNmKNaMWkpxY/LxU7IS9vcGwjjjUUsu2qxF2KYqKtjOrmHUXs3uEHjvgphS4SFygaweEgx
QrEN8+wx7Kk/kjuvPeH4Z8cK6TlOg8q72sZeaNds+EjkQ5J3BOWBRiRWvEfqfurbEkGRMxDneI6j
MoUlwlbIZpB7SIzQAIjI6i2AmbyP4+8ue3UQJmktGWaWB+YXffEbAcjeWrAfUN3ggsa1Q7BKY/lo
y5+5+ejlY90yW3DYj5wZmH7f8+Kk47NYnuGGQRMKpjxiX6h221R/Tp1jgqI5cB1+qxGSU16adGc/
YVlZtBGNK+iHEJKI24RVHebEqunETk6iOlpTmBTMXkiUJ/DmSMCQn4L2Njtn/pFr0HnOUTxcpDh4
xZ51Wqoecxx0yckh45Hllyq/0lKy6dIfc3kfsr/8TcyQ54NBp8kUw9zNED8s4wfryBAfubaBF5L6
WnyIj6J4VMxwmt+qhBD+tpARjPRpICMa4pLa3LPpiV9ll9bW9/f+DKM/LFQNm+8Vv5v1X22cUTnK
DnFxGyc7ypMX92OWhyYh2gp66szzqypbBZgyzQIqrozXTn+j1isVrAOJJIZ6zom9Na2rXmxXpEPp
AzmAWp3Z741+xJfpcuiYvPXbj9LFKO/C4mIgiA9V9jVJZ6P29B7unOHTLR6q6g0jF43qfgkdn2ZU
fCFLT8ZHXcM1fY3bz3z+RX5QGzrZgGDzApmoIwIMnQeTrWxbrptte1XHUNMOKeERYcgIBd1Pi78Y
l1y2Xdrfdt0u+V433yyuwNmkAQ9a+fv+ajRmq7jS1daZdKkVXwk2DlHPGxY8R29RNot21uKw7I9k
D7hL3mkJKWZ7PJ/zl3YvkZR+750WvJAO1w7lQnO3UW1Jl9reF8D1DfXe9Qgs/tNiumqms4LnbB0u
WWv52ONC4u5VA5KG2GimHtXsiaRvOYCwXy+OQ8nFj2iHSHWKrcOddU0fsG1hzI4QnQNsDwgFUNvf
hefwh10HquYLknJeznGwovbO53Q5dN1ZfTHnv7uTmcjThxeH3Fk6KlSM16GU/kBys2eroPdqVBL9
WKrhtQUfYeY3J4nKnhLeNAlFaQaGRUSDuZmfBM1feTCCzHEmGdb1nzbxE65ZiUy70mjPRvViO+tW
gUEyg1I2ml8MwVt9zUMXK4hbpSHrgYC+kA2yOVPpSTf3Dph0dUFQgnmm4fAE40fW5CtVJQsSKvkE
sZac5toG8TfNLo3GhtGqti6Mao4xRKaGolt5yuo+mlfKKYVU/nJ+0SrtQLL+SEz3xcg+iYlt8Fkd
vWGMhpRl+zrDDnd2Kz7SmGs9bnd+0oGxmjtXq/eZxie7MYOiPGkIZoTVh/xd8W5xpWyyxdiJ+10J
lxXszN9irPxxHqJ0WZ9XoyQmD5iK4oh9bwt/ZRClQjZouie7c3kjM7sk+hFrGG8XzA/qMwasoOjI
rqYtvQlesLpfvfmSMHSzAeQLw5VLxI5Bieg7TENOEHumqZr+S0I9h5TwquHEETHFrTVVUaw9lRnV
LOXAnhTYKwEibDnsXznSO/1g9pxyFSUVcROViXeuja2ZPnjafgA3xHqJP+sC62lBHfOsgA2gX8Ps
dk2xkUq5UauSyfzg6PFG5tvJ2yVOF1SJfFTcR02VXya2BCHPjneJ06fEAKKzwM/v9pk4kHrn6v05
Z7cKGHwTwWKUXMR1/cGbfw3Izm6ybKzR3awKi7H4RVtvGjKCHIuD2jWvDQl/uXgf2P3xyP/21l9i
zRsCca00t4XiRaaZ7gxc6UWRX9yEQYEelZV89cJM1/HyHJkbTDBqSX4vCYo3aIiBMZAuMN/1ad6I
CTmEROqEiV3gQO6Oc/NVVO8rSm6lXhR9l3AXKZpLgpRzz5AD1Nj0o4Ivat3nbnxteTjvEc+YjIPa
chHBPz/Qq+5WjFMjWQD8T/Hibnv7TQB376ispk0mzAhJCi6Lwz+Wy3tjcV8Sh3Yk7zKZwEOxnd/r
+OwYWg9rL3V9jRHCGu6cK7cYgPPbKouDDp2YJigKTLPAGOnNoQWYicJvVdOHzlLzKeq99dFBPbWL
7qmni8rkTeGoL47y7VYDlhMuHy4JSzpgSiWHC/vIusdXqmuz0h9W+Has0P5abInx7BM05Q75QBH2
Nluvg4Ji9JGb/HX3PtL0XetP9C9tpQ3fvoCrrOj8TfqxAinIEmunLW/e8uRydRHDHMjiwEhF+0kC
3ErbNaxhu5ihm+RCvwcpsqud6dz074LAYbbHgEzogzcU84J6Hy2RA0dKHhf2YYyRoDg2NcasKdtZ
gE5oYIQbgIT43eoftGR4wMDm5NOdaQDf88Jg20uunwqf+66IKtl/bMNI7Zc2fcIL13yHK3gjlKuq
6buGv6Zox0OVFzcAZfamHsRxcMRZr53HpE8eWt1+TTNLR4wQuU8jLOAAfXhc6iFwlCwyUlRxh5wt
kAlnIwrjSnwTK6DboDIziYz9asKRZzxzDJ1uCmV6WEZmLUf+pkOyW8fkmSjgB27YDinEuSX3jAmu
B6AAMt4uqw0Xbja3ilUdlgZBVKvMrYV6ltl9mErrKamryCYfr/U2737i0MgSj55g1FdHk+iG+Z7Z
xC21pmPJ2a0H7Z4skx3xKANTlUK0juAjj+M4qGB0SWkT/Yb0UqCxbJwMeKyqsl9QdDsHsuVe6EwT
O5JYfPxxe4dO339SwIYoT3U1/MaoydU/DRVt1JaXnE6X+5wdr+ohX5KraPNHlVRVA6Z4A12rJtfA
jshleBM6tg8PX8qE8oN51WSVbz/mefZo5kBBgD+GVjdiBJi17dQX1x4oQqQheLsOg4dpeNeqRFjW
3faRLmk8kJXBVsiuSICQziz08k1v8OJUHlq5bnj1XqTTW4puFpr1AjpP4qWiHRv5oOHx6kve36Ps
aLJRxC5J9BchMH90hvtK+U+QLt5Tps1f1Al8lR0mviTOL01RvmUxt4NBFVer4z0eG81hjMvvmhxW
s3LtbTTimTzBOsjTwWR289oPNzf+rAFkWz5+gxcim5/pf10pL1ZPT1wOy6Epu38aQ2uvoFqA9+IU
178t1KOG7g25sm2pdP07QfXy13R+xWUZqdIl2zG9t3H1gPXmNzcd8zAtvJxs+Epxai7+oLM7zhyT
Is85/23hoKrEaXFXP7WZ+hM32ZXalv2iOwfYOA84/wIYjT9AgC4UcePZHR65qPdoy3TaOzOSHu4r
jGuqicdvciliyo9dHVvAeVhB4du0fcw/cN9gbHqjup0W+d523rd5XwuXKzoJCknV7dKe7mq4cc8L
3cic8xb6LGgMMY6HFpV3lujUhUOQUVliZmAyaDSNDg+Klc3bdJZHWbUPFIix57w7B4as2GMDAAvi
ildH8mZKDezmi3VYgY6F9EwhiC/ue06nfDq7Yds6D5B29rrivWHt29sKHxSPRUXORzTRNQKWVMu6
WXvL+/xd0FWO5Cs+snTZgZp7kDNvrVa7r0ysm127WMAK4hOM0PbJWnWgmjrtgd6fhtNwWsjdYsYI
y0LQykZtGAbxbDN53IWKvP6DRrh3Wm+LJfyvzs1ra44vuDaY4ZPlUWtIjEFYQgGwSSAKIrNefYb8
zP5Sv1AYv4YLhzkP90uiuyHE1WljMjtTqKG/FgNcPwidiY8TC0VULF+ZMN+StX5RzPiV4hxxoJrz
aEr5EQ/9YUqGrVvpkX0PJqfyLvjHWz1zPyfTbTf1Cjighz7jtcRvLSuapv5ITD/sq/wfsMVTOuNr
YoWWw5vz9PaLtCn7JlP961DV/DxB4tNLfHuWndJ+lSjMZdCWNuDD3llpM8aK+cT59sZa+jfPlS+n
Hp/ESrx36N3uXaHbiIsrT4aRiEim2q3uqe8c0FLdgu4qCweGL+zmla/TrzUDzT9DVxhjLaiM+gVU
2etqd8dUKq+ik69szq/47JsgXuV2WTBP1rgpN0mzvJe1uGqO5E7D+5mw8e/AwLJx2bcYybJvNaB1
NThhZggUCIAG1Jxn2WOW0wyIxXWPy+KGu0jleNGf2JSCcBFX0v6nedZfV92O7BL4LZja1kmOdj59
F4LbNSxXdt/ja7/YwchlBXAxZuNFPWqmnm2cStmnYGshAfWB5fDlK4qvqfVuaQZowFy2sIeHuecd
9UnZ27byQ3nayr/NNz9MfBUr80TabEBgHytjtjeZi+KE3OyE9mQ+eflENXjJFZOuxBfzzqiNiaRw
KrSPmrPsDA6aJmuZd0h2r5MufcWbzmKynkcd60U/QY7F6ZL5takcRYINtzLpnLLTIyktAijKt0z4
yHe6d509V4/WuGuDPE9eyNvdIH7cBq+7jRoHy8zOU6GGbJtW82FMkWUKa2clRYDJg55OgpIbvpBg
Bbrom8pw1av2fSzvb6bBPAzNesE6TwbA25omD3Jc8J04mDPKOHmJUePZfHn/+gnnh158uQM3nKX9
qpLsRXGdQz24Z3uJuStqg4vaxa+wmozfap0+OKfQtVEqWdQMkUG/cZI44dT23xpaxpDUBC2q/cr+
tLHUPU5SirLydVNnzdHt2jWSyj8oUEgOZMw1djCocejBG6K3e1HnpDBPMYiKfHnUGdKF6ZxG0sU5
R69CoQV0qH2vVDvXhjHZxah5UEMy0yezBKRZDdK6PcTkCa3M+Ld0Io/idA3u4iFIxE2SM7+O6PEZ
WFZj/IcXO1LaNIbtUgIRqb2HrKsf7dXjyuz8Ks2r5bqUxPIJkXHYOk5EuMDPIEIt5b8Y269kuFRA
8QMliNRSwVP9hxs4yLJ+uxTsS2qen6QmfWMt7PPPmKkeyC+8e2xU3AR0U+eeM4syL3hlHXvk/LVV
DNQ+LE/bwYTOZYzJky3vIaJxy0lJdSKOXketAo3LcYLGkrBQ2cBrw3j1pKXWfun7Y19TQzpwXMoI
9GcA3RCphQ2a/gJUmkPzQ3F+IKUFg2dcc2k8Gwoir61HibS3ztj5kOG+HVcLnK48tGbFRlBc65EQ
FblbD6FL8gXbvJHLBIiRY70a1Z9snM1gfCCuP7rzm14T7ZYMJyOvQdRZPPHRYAtec12Ha9oIU7d8
z+cIpBcQwxWZnQM6RzkVy0bP0fPZXQMR81fEkPWa814AozloLgYK3mOT4J6SBs7K3lH/0+RfC5QI
IR0vzWp/LeqDTclaPd5ozNxI+1Xm0DA/FSNSahaeVXuaaZbL8bx1dbONcfMkPPb5fxydx3LjyBZE
vwgR8GZLEAC9ESmqpQ1CFt4X7NfP4azmRcybVosEqq7JPKkWjJtRq423vlf2ZBVtOkoAINmuJDOA
TBpkwt0R7CpDEWIHrfY40H3LJPQqeoKuoqSEbErCGuK3vIA30mgWOst8+ZzzGYlmcl50xL+R8wAj
8ZUwuJb7dg8P95aTP5dE3XXQ1J0gyMtm7yqXJ0H0YUMS1JyyPBWWfpAw9ZbA2dKaqAN9A7DNtM21
yp2QkyaN2aMiKqzQCzjm00cxfcRy6qVsJifzJ7T8vue0i7OgRvLek7+XJvAY4nydANHpKnvThYxT
dQOISbRNbETb9dkSoMElc4/qk9DaLuh7Tk2+tGos/GKs1gNiQO7Mbc0vKqLsakXxKZyQixEYnQzD
jyAARF409tSWcYlyba13egARYofnE7zuFVQrmjDw1wQ0jlkZVEm/xQPjlTKjhnm0X6tJPk6ljjbR
PvOebiM7UWkKwysi/ufUyq3ySwIly8nTi3AICWXoEKYvNioENi1ovX75Bk36oj4/4igjkc561ed7
nd6y4ivUP0rsBYIx0siwJy6RA43ZoRoYDBbKMct4X5T+k9rTp8Xdy9Mxzh4zIP2CjfhqzOtNWLY7
zQSH2Jxb+zHnLyos07q4yIO2niOTxpe0TPYsGXqE2DY3RmVcDRYTtJX5cHTab66TdRo7yPC0Q5J+
R9Nb24t7X8tXp30WkiE0tdd2SPaZcskdZGqyVX4y6j+Ddp3jeGMvBqt5GVWtNO8o018AIbEiwZJh
5dnaDGsfxwsFzyc+ZWP8ktlAcmt4jVZ+kEnAwDjeIGkO6KtgasQvKXnImcascjHpfzOk4ALwrS2x
RUPPjOUdchjzEoIEN4lChlzeA8GzOFy8cla4Enha5PKWFL/l0m+GsWTawsjRnK6LUOEJfKcjR7o+
rnPDy6c2QKD8O1j5dUYIUPfxGjdQxOw3joiYmMaNiCk2EFUMrGAU+c1iRIFcdSXVf6mdbDHpDCT1
sQFjcNd5TFWQIjFRgvKPZB4yDCmLyQEXFshkdOHmAXId4tldYmzTvFuX8U7En47YA47hVmI1xcw7
H3d2WnoqK7K2eFgwrFRH8Swd+YSSBsDrCa1n7xlTUuJ5H9AK6fQWIQ9/ErlcbS5kB2/s0QCUuttA
QykmZB41eysTZQYgJuWdFT5/0FsqqbTD1j6tXlPQ9J2jtwQ/jm+2xe8+0IyyhNjAkLmT1bbrRbgO
bUxIiay64Ed88tSJ+8vGYzQjGdPVjURro6e72tB9rbvN2S3FHSbl15hVf/hptufUvppd7afDr1Ma
B5m0vVJ/1dt/NkHNfTACjKHHhZ/kAVNjgIjhx4bwM5t8EOYHb6qWhA81JGt7CbeL8405kA/Tat4d
KVs7bUXslCl7GeU5oczOCm8E0ctQEapKHnZTAcyubPrTYuOjM0SzDavnMTCvk4zsZ7X5UQ02ltZt
zP/a8ShUfHmY10Eq1l/hXKxiwSoj3gvN6/m1CdD4ZkZcAl78UFGlZNyATkeqLrQeXEvuZE3okJES
SXuobbgitnK+pjwZoz0eWYSrwIeNMYjKwBReFqPVLZVdm1SczJQo5+nfgJxt2SzTZhx/IRWtSt3L
o/1U32moGHZ31teQrRU2LCRbWye2kTaj19Q1uoPQP4YyiJG5zX57pTtaQXJcjfpn13yRwgsvahg4
hjiGa7eIfCzvOcxpKeiyuzGdYCWyD+zvDiNLQ7/Z2hal60wCe+Km4S5tj63G8Pvaj/44bE3jS512
Ntutwa+VT2GjQsVqYTMctm96pJyq9AxabmBtE5X7xMb7GcGjeK8RY7EnwwfRqtiAfdGmvNJ/5rx2
ynfgxksRwEad9IuUHiwJEN46FEwGFdUvaViG3VxvyWHghvJlLYBkPdo+/YnSAmy4IDsC1ZMzI2dj
Ll16TEy/CIMqBJYOHuYl/yAE9IDnKFDHz1o5kRNwmuq1NLgab2LaXtPiVUfzYqFQ2SkNM3rYVXfe
Kva5zA5b3qhXFmRtPW0j9chEN1wOOudC7xXpGfomwISkP8vPGALFrefPEL9CfeY5dCUaUOk9Vg/m
9IUvDVYMS5XJw5TgqeafaJjMc7gwoWyNoAZkz7hIyGRiO/O2rNGp8Yv1d6RzK11t9qaQtumSeXM+
nvNMucbSTQaWm5ivTvemcjyCqIZ7pHoM2YEA1FJF9qLsD8Wfo320uq9Ob7XyL+KRtx20ADjkobDt
jfZSEG0JkVQJKpQUy0sDw/GZAusr6o7JzWBmgZFwjwwM8rQXbusXnOTOwit4KPIPhXgNjkvxwjhI
nfZUTrTWnXJq2AUw+C42ch/U+8LEGr81VRI3em9CicpcHhx8jQVkV7UIQjA7uWm9NfiwxdFkIcWX
Y6G3xL0dzEDiQTWwYGjXMhOIPL3akw8PM3a8dmJdvEvUkxUf4EXWDspSPwItlBEZiod7Y5WHuT2q
z6jTp6WYJGT4gA/WiAaIF6qxvmcdtJ5Sf+6P9bzKMB6md6EfjeR9VG8273e11eHCzKwUv03gjZxo
M6DOke/BTcUdBYFSeh25mvrRVB6x+LM+NXT7+FhtE9T1D07kGPFhdi8qP9WOzH9XDbstzWMAzNJQ
jTz8EKLbWBwtLxp7b2wrBustXyVuIjs58zeHJuXCSMI8y63kV7HvMXvN9gV/epLd1Y9RXufFV6e+
pFVg2IcniYLjaWAQwpxmY6v7IeXQ3iGYRtG9/n9dChSBjRLa+bUxHazwYvQH1svcq5z3cNx2coQT
dd9oXvlHsY3vU+v2tUXpCkw8yIHB4fFugzrZ0iAp7T4q0JdOB4VhRR4yzNq1wB0Q3M2elH53NQEJ
gWN7URIUzYslTirgZOSWsG0jt3+Ss7F89Oj0SEMvtvr4No+eIr8XJuJFD8tE/OQjMcxBsUQpwLWL
2TPcaeTaLgfFdsVT7nbkZM+WfWn9q+wrKXyKtGsGb9E3ucFPRAx7mLorr3SBIFY59yUbJq82fYPx
EuGy5RH2Rq/4VEMQX41kW0rwoWBlH+OEunpFOiY+cKM50Yhq80UbmXKx01q1EP9Q1Q4Upq7B8kKw
gCPJ9U1qtjJ0v2kT9htTDUKNhCAiLVZ4MtHr227cu4jw2KJz0bY6qlVwGduQZCmYJtMuFR6ie61g
CBoAqCBhA8Al9RwhgxsSrU3Qj8wOANIi/LNKZid/6NSe9hK3bUiZ1x8Loj54Me0hNCeP2gtRyr9I
P86ClJY/GaYkhY3AP6gziqMfX0XiX6mdVOfFtrjttuF0lMGQjb3P9t2FRZnyWYCvxbGgBJKaYSfJ
ipPQXwX82AUsnxxrB8C3G7Ese4hfrpFuc7HpYDSGqO0Fi8hMNta5op1Stf80u34TVoQbJPKLJs/k
5hQeI8JjJcgHwuJ8GGv7hcroeeTUP3oBpNdU6p0VK20ADIO9v83HI0fLayfo6h1l/OsryR91GbeM
1tXu+MQQh238tF+MFGe4y+x4CPIp9AttRqJabWeUKc5zRzkRl20bPzbFWEqVOacl3dxxcBLfgjDU
nrvGhuJdE9N0NQV2CCwoGuCidPqJ+0tTkCpRrMbkEEtvzwHHZK/1J6aAnA8/zXeQeiXp5szMOKHq
ZlyR0quj7ZXkn843i2gZ3Sy6iWaLiF/WiOmuuXQPdn2U9R8tPlrtjy69lg1NebkWXDLzXzT9TuUX
gggQ9Yu0QumJXqTi86XfocTdkdzduovHSPTfE5sxrpF8AX/WSzoJP0T2FW2Se8u+NHWROstfjFF4
nADLG8kNBW9YXmPQB8Z5eSSCVbFPEjBM17FGw+ZT34RggPjASk+gLvvGeGX0rnlESQvVtFrVnvle
zi4DfRMT0J+8T74sZM9oBF9tBkWKi56stfZk3Q+P4cpzxx+HuKr9CC3q7ivFJ5ODEroAiPbm8CwH
LLAY6/pV8s1qG4k9LQV7iQSX/T4CG0sOMzqk/RRtKIYUhnuBRvuTbmMUJQtfu9//ciggwSDXql9T
cBggLputRGzHU/8NkEE+pjdkdyBdKDHnl+IPJZvFfLUCM8TTzihrhYeJtzW9Sz/hUS7XYODGXU0v
KN0oZFQUH4f0QH+0cNl3iFpW4Kcg7KWr6DR9ECgRQPmw+ZXAkm4jhTkKcXGXejr1LbcwbvqN/TW9
5w+ktaaL+vqzQ2xWrtJg3AE7hE5YfhSop2H8MZkgbP44b/PXnt/Z+hzjI6FhtCysn+dlkycch5sS
YQ6bFYIHTnjK4m1+gQ4Fv1ogmv+X/qrtAetDUm61Clssi3B/xvLukHi3ztWNsiPGzdgQtJU+EomG
KWCLy/zJqC5T4FxgVKuUy1+YSQYs36+K7Qs0tExRNXosxjMvU++zF6+4BVDnNsBiQN5tk8lVz9nd
XPN5OW/ORv3DM9z84VJYFliPO3FGHo1YaMTNeqFAQHir3MqPkDIl9agctuVXRFf9E9+QOejgNY7R
D8KYmPkQf5FpbSOsY714QbQxyxfwbnh461V4duC0f08ni9M2B0uy4mIDkk53qmlv7U6Y7kIxbu3R
cKhIV0DhEL18x4kwGJd0j+xQQXHHaCHeqtkKtSGWdARGI8hToAEHHt7OgG52t2rPTh5tgiNuH+fX
pT8V42p5tF/8I0Lm1D6MyaWkrh/qGHQXMBGFryLtNoOx2w+s2t1MP1esolxCiyIGwZTF1eqJi33R
kb4Fwi9OzobFNeJgXhBJWuFvQx+0Nz0RxDDnwLqQY4P+eGX9676sX7aKLL5v+KIaJPPcW6C2EdoQ
SKOgX9+kzetwhR6oVD6DMVj2ceY5nMcv7NqT+ex8585n9pIN5wzISLEimgDzCyxVl8nRHzc8ZVXp
sfktrR2VQ/PBANr5yhW3YHAe7bCpMpJcLf/wPEnRX5P49byT/OYxPdtFpP8rfT9NQTRcegM9uhtv
itxPumPHnxZtzRP7w9lJkEDsKzSm2+onkZCnuWRns4gBGX1P7uW++FH/tV/kB+IOUL9NnAwI1V9H
xY951bcMkDusFtDwWCGQr7eYNMpukatrS3lyDYIx3RvFvwbAtD5zahm+LMESBreC29Zt8bUl9p+s
QkkyTrbGvsxkO8hL0XUeKl6ynHkVH8yiOHJPZexrDJkgJzv9T81lOCKnJ5yhtT4GQ2OU9oVhiNou
wJ8Lae1Rh+wBGd8y0V6Z2SHNCOlKmaCJrVXibL9YyZ0FYV0eS+LhJh72b607aTXfkFadcrJy2iIw
woNk3/gfVvcrt/YKLikQwU+9PMCIWZvCobqkaePlVmhP1gwBSnWntD79F8kB7y1YR8z1lWfXxpsD
q1XU9pc+/eXxT4kaRdJuhg4voPg0CJ5KA105SeK+aD4MVol15ZMVz/RH3wGoPEIDoK757jdIUvAz
cHIiqqN1GDJGwsWz+moeeg9upPxF9QjO6l4iVBb2n8UJUWbRGiMlutH9jL6P/cmYrlJjL3UvGQMr
/QPQnDAxxYwEEkbfBv04WWxB3CoeDvO52Nt49hZEUTNN1eA88g7mrC0etblOzjkfDP0PWcx3W9VY
sz9rURjD4jVGtjVifsgZfkP/6bSNPG2mFhcY8gtJoYUMniRLkksiDQL/fGIn1XLZ8q915Ib5xPFG
o2ddhnKnL1BhAQr38qakf4UYhzI9JyGyvafDcpqejOyu/hcr+YGUwYEORzWqW0s2bVGR+KejAYb6
p7Az1nQm/E7h5eZHDp04Qgc/QJpdOv7UJPVt5apPByFLj06lnB2TY6KqbqjvYTmwHeg2wFro6ot9
qPLED4uyxRy/noYFc63AswMVZkwBNdu8b6SKhajeuP36g2DSSfoetWR+zEx9twjppelaJHicQVhK
1k2Yon6X657/1nzXsVk6NUUdq3gTbOEq1lg9Urug9gpw2suQfpYPeCtPFrWxHQYVpPZinLSq8mIE
XZZobimtXiXJ7gyzQR/sjS0ITwCWCdOKIRayKFAjMp6gmF0e0vOWg1g1z/38pXPFSCkyO1B0loxw
D3OrjD/MItKnZ/7L6JQaiFWH1lOYW2Pxz4g0v+TBUpSfvuXHSrqJKHr86WyqmlSinhLOW5S+mxGV
dZ1s6tE8Sg6iDh6oOl12zqjnXuxI9yrp7uT6PIBMuxEOXfwsvH3sUCuJGzaEJBELHGNCgQCQY0JG
c142Mo5a+Dz2D2p7xppP0WKiHNsqwevBGyh3QVu0u8hpPEMFPZJpewF4XZZQ3/HCtsJADTQzgSt/
iKDBCsSw1w79sU9cO2UTTz8Px/UCl0EHH9TcgTBsW3I6OGILnA0OMJVh2dmSvbOXdCdr06uugucL
9aMIu62j5RvTqjfOpEKZVE5T2a0XeNIE7mI4QzWDHQLe7D+UhmtQkNQUFAB181jC2Z8yhXUT7Tna
U7YvClSmmXbM0m4mOV+wUzJb0M45h04U39FwzLO33GlXY/8SFShz6uwAUg9WN8NtKOUsedXxVOmU
WYnOMg2hYZLoEkdoNAWGpqBs1zSYBzqNUBynZ6OOlW0Gxn41q8OjCMU6Z9jsyNN16LEothOVGQD/
qUNYh5OjBxDBn+qcn6kuKmp8234U6i+ngN9F1jqLWbYW7IjfcNG4tih3Wl9s2MivYFa+JUh4NBJc
soq2Zj5F87VRr2kkQVBETbiYPe+ywp4Sxzg5fyfkFZR9dQV+++QwcEwbmOB4D/reoIMmZIe3pSZ2
YuqI7rRhJ62KBgE8xnlyMcmvWildFFhD+xZOxU5W5n39tBAYEWPn0VGxapk2FqvytS+db6JYtkme
BXn+YfL7doYSaLyqecn4xfQlTFBjroA6JwFGyEh+SiQ//XOgJpRDnZBRZ0wm52pXfyeK5GC/XQIt
SgwXnsdHwZgmwFGr+m02bq1Cf4ET0tFD7PR6D7bAoEe0oUuMuPUkBl0iGvDdSHun6DEMLqjIh58u
Na+dRoit6L2OWlICYRu2HbIM24uB4q9slZOpJ7YaGHCzC+m37MQ6Kom0zTv9qIvkGEbFceTzth5h
JI6s6xh/o5jit2SpchapfrfU/gF18XVKyeK2PvOEgVGdc7vZq6d9YyHZoOQjY4Vp4rEkF+lbtMWL
szhvehH+VvHo1w3CEbTwO0SuF1jqoJDquwJOrwUiYwE+VBApNyqy86VzZUXzmt48zQyEkZ5TXiCO
w0dGE48WU/mRGaFPIZIa4xuISzvSgbOCMZhLSoWF4NbZ18adTtALa95QMYMfVQYcnYMBP11nuWiW
zPnbtYqYmBCv8zgXgWpBgB91wAbxIVIpA0n6WXdmEQxmfBvhxqCbeJhFuiU7+CejpUtnIiH52qSB
YXbH2A3G87/SsTeDvby0SOdzC/EwjljixM4q69CWsXNHwMgcV7dSwfsLt0iayRaJb1I9ffOY7HKF
BqyEy9ZdpW4UFNDZWZIArLKJsWGkVbiF53jV4kFQWIzaHBrzdCeBzetRi4ZVMKsJE2zVJxiWIl2j
BnM4ayRsArjInPEEvyRobCnIcAJNIlz1FbV+RtSKjuWNIi9+JHgUjWrfJ+9mz/a0eHfwQ5r1sZg+
Zfs0jV9ScSCNmDdK2eS4cAAHByUtNeK9TW0z7WDJgvbR1dl52UPlx4O5S/U3cFhzTGyXWmFU4aNG
AEVnGKGZh1u1iiOJrp2TgqxfdHLUT9yIiY2xHadCyJVjG28mUwbut11etRtuv3VTX4yiXmMpXJfj
jKouxBOPkDuT9yYjnwyOQ6ZmX2mPNr3u9Stc1OcL4Y1AFk3DCeZYW0eGIOjeBuhWJy/ESEKAxYO/
qii+JohA8QJ+YMJsV1OWKwX+26Q9aFjPQGudDKtbx019kvlMUgf5PScie5CVw5wRLyJqkeyFOIm1
AcZ5csprhRLDcJ4qlBTw/+QncrJ/1pHhTwbChzXH2Jf9iiBRwGvZAlTgF/vvJnW0HbXcvlEJMVIX
b4ifI3iV7T1Xb8bOiSvVnI+IlL2RPVk2z6SiIbUkj8gkACmWd3nPsFWxnF3HqMTsxi3yBKD68i7G
nThWqk+1jrdnZqcxdL/PpSJ7lnXjHBOLE4x9T2mypK7yWz5Le02pjqJx3rImfSzjvJ0GsW6V9Fwz
OR/S8WgyEDRkIDg9bFJc3NmSv1qK/TUk1Oy2eLVB2qj0FyMCzlyL97ZVX6O6eCFra2sxSDXTcZeH
2bacuLRi4WaqMNYFioVONYM05By0G8ryzt6iR9l1ol5nbNH4WwAmtwhAWROX+wDbu0+THH34sEkI
dZQ5X+ay38bscnFaHCAOwNeyLqY6vhsAYLCOjkd2F08dWZiF76ZUIyvO8r05qOx+omJHIiqVVtY/
ihSRNsbHBqx9iyQR+B9K+vfoOWuvu9+aKs9hzvb/LmTGmBBvhjh0I6FsQRyAzWSyl0HWRYphpupu
eWItluqWW99dx3eawTKgp4rEp4zQP+t/loi3d+EBQV2BHW923lsayWek89ywiq8QjIJ+ju/d0wO4
gLMBvIPKxyeWGsstsAfBUJANvTqxBWCkTFoJfyzjIbMOepKownH67Pp6hXgwiAURWXyCuoi3Ekng
rj10xG0X9DwIqpyGAlI/2U/NwgU5njs39XsYMo+zAWdiPUy0bdGZa73+zZSvglGPggMFxgMHaUbo
jalCWsWfwCRmiI2dbfI3jAcqGuaM9to0Wp18hvSSA8//LFqZh39KnEs9mN+LEtevOSKux5zVyrVF
0HNJqmJ2tXmY/Gaeu1NBZOOaKkRHyjWiIG1G/dQZFqvKwYre7NBC8m71zocGPI4RxgLmW0E2Npoq
aQQ8YbBhniIVCUcpapQYvW+mjPrOaGuLJHGkjC9FxQfREgSwnerkbbDp64G70OnmSRSonXo2MEV7
hbmYmxzg6ymV9OEDHRhbftEyWk8X9agKBkZaWJW7IeZasDonorfV6eejaWAs3O2nCjWksVzLOHrE
JtFnc2u+AZJWPD4bLhaNOAxkvA4kfbV/HeEboxmHhOUtFZlyRqaankJ60c1aOB2crssP+Wxo/mjW
zyx2y4ZUFANqRAM2HxtLfix1+qGanGeT6Iz7ME/Lmrwzc6dNJKUVnb7R84iajg7TZ0gcsl2xZtYS
A1e1oyWM6LRWi/BEheYhJsXrlMBNJFkG3aQeET6TTnN4kK3pO7UajQSNJ1nVTqO3fjDZkEtLSafG
xGgA68Wd1glj4xC7uOpEb+ImamovVIrR1QAk4qoHFFbGkxmQXlpwoGqKebeyEAOiYfaM60oZS1I9
/Rkm+0MJCmnQQrw6Y1CXsOwpdL8ZGUY41fsbYCDUVIXUMtBAmeoEbaQMOymLOGElPQtQEtav8Krz
S7tk2N7RYDOmzHU9vDgEQbv10oWBnjgT7JIpxFCXd8U6t1relCoErNY6r1mIsb5hWe5lTcJnkA4N
FcuEH6vTbPITDAhCeSfaq6KOS4NmDRe2FtrVyZmSZPB1wV2MMhcXyUw5hMN44KQJFU9ZJoZEfPs7
fi/dDyn6uGeiT34All+Ixq7B1eRlSfLViYzJkA1TjYCHfdSjE0jQCr9n3cAPrPkP6Zrr9ybUMqD3
oiGyT2g8cHG+KWQTtHevDUTiYFBZ6nm8cQAwOImK5syjPBIQNQDRAcm56mTxD295s7LJ+fJkuxaH
GcMvey6TcaGsUnbHNWq2VmvPgrvPC7unsK5Nv/U8tr7SVAGwIZv1beaYR+JKe1/PSbXT4MeDplSl
bTmC4coHAngHiKYoywY5AOvOyBa25fzuiKy7l1Ji7AmhgvfFLckvOGucfhN+WjI5tECqjWnfZ2g9
jSkvvu2iy8+kc4d7tPx47/VuTn0UHOjWif55DyODiWQDCvWfI/GQGKPdMVlMKnR0top7aMH7kmCB
eCtEo/h9wuJ67gccy1XGFT3rdNdKxq8qt+PHFOIfXUD5vppxHLk2Mcp7IsADaTaOGG4PvTZpgb1Y
z1YqKr4TVcIdnnQfY0oPZSbDvEo0B0RIxP83j2eHpwE5Aa3YKozabCXaoTzNsCBXY9q/T1pyMAHH
cqL0SGnIhTzAzcISn7DZKvAK4JOGINaPl76zeHc4FLFvSeVfP7O6IbwAK57dG8eBpO4tX8AOaOc+
Y0ClNkRfmtYNjjzQ4OjVxLw3ptCthxooxVNoTk7pDQXLR5TL31Nt3rTaeoxhfmyXHri3nEeBzmjg
p6iT4loBX8Vxz19/Lkb0Ll3ouGT8ma7maPeMdPW1Bed3BaExdmvkJuuwVN/DxBlBMdABFJEi3Lov
3rXI+heCvsmtKsanaUyo2p5pGhAnVmFbMrrWRr7ewe6kVWz2gRP3qEub1DyrRWwfSxsru1WOL5Y8
S+DlUIUNCgZ1u6d6GjPkMhlhUPywadUoLGF7LXkHa/xHBkHBGLZllR5XC+25HvmOAsFEN8DGUcMv
LskET2cSq05TszwyZ1u/w+ziNXNqHRuHdRVviuwSORVvDCGARFnDm1CGLhhiSouBOMh9k1SfgCY6
EgpLsP4woXHF55+palWrVnQItEqemk7mq81lvmSHtKgWppzZHoYmkjGulQ1SC+sMHm3ZT7rEnQUL
MNCG2YC9Y+D+HavfZVzEiiP7hsnfCJaxzw/TyLx/AfCxYV5EAjbNmhIqzVqZF/VzsEqHO3QCuRNH
IeP+BfZPCC4iIfLGJQ1eWS8D8tTMNkrmUbHJ8CpvpK901r600p79IeuP4WLcinzx6sq8F3gBLg3u
o40iD3jrDWf0FkOgz13sDZtGe4fgjWs4ijdShWhQh1bL6NtwoLlo6j1vw4qEALs6zEL5VJXYw69R
MfR1QGJGw2dPYPaqUuF7RKJ8qZm5aXQPK4q4gcpJhalkCIBqMhocmQjwrSjZGmvPGKAoinhAARG4
g5TTJ+Tjhgnod+jQ0WhjdZBU6UfW2ztOEoHejswOhiulLxfRNTY4DMJpQjMe2e9hh2dxmeKehSNq
JMjbEWFqNlAyohiRIRkXDBwwp5UnmYP9K2amaWXqAAIhk37II+HEElgM22AqhXqzhEDTJnQOCuJb
yMkXp6au1Yv+QhaHvTIVggGFLT47JPxrIaZXy5GjDYymwgW/lmKnRmPL8hit0owrvEoxuxNa9I3G
3YG5FBLYUTfTGr7/Hlsxgy9QFYg706o95cbTGBiPYPOMIVkhHD9n1UzqhyIujkH7j5qKsdJovsnm
QE1UTxw91l+Nh8PNi8IIuIZaCNbinmnws4rZkl2Enxj0h4jXx0bEhcAd6X8KvKl+ng3zmGF3qfX0
pycFHHUGKTtSs1QbrEfPvjT7khe1+JSX7iMRnLtGhYUAbnuyKe1xT8wfJ11dooy2+S6GoaB1q/VD
yqJ5P1owdlDfviYs+SNTkehIGuksQVzhGbKeeOApTffSYnuLbF/Safhtk+mhtRYjjpKtY1KdKKc0
1tzLi2FKHyMvpZsp058aGwcyAQ8lLO6kVH6RTcr3uJNQFNWokPSeHShnwlc1lEqQk/MA6oLsSJPh
jDvzo//qWpXooLEZFJJx1dJ4Z8rM9UPpaSMQ12WoeP2KiGjMmvAtPU1hgAtiU+bpbLWoocZesFY3
l3etpT2W0USzGnWuPV5rkOxGyx56ovmfZyRqqsWIWp8+DJMdU0zc8EAQFiNJKpDRPixg65Foon+Q
teFcpuRGZMhQyF95s3CiboZB/smb+B8/X0YuDrazb8ytZKgPM+xqNjCO6umm9Ib4IT/qE0J6bbae
HKNF4woFyDBwvMBJSV+jMaLfmV5iKABJGN0cuedX46RP9Mkh39Ggbzcap3oQCZltdD3LvCJc5p0N
puKqd41xcdJ+PhsZDV0jTzvI8uBErT9FEyQJNIBqwDCwEQLUJH5NsyR+RanatWbPbFtEX8B5TQSN
bRgeJbu2d7S8lt/JqG9HfRSu+rQZos7Erb7EY3kypYHK4OneM4Ya36C668kb1Mz6rYwdxGlG+R5r
eeQruWi93mLPBPcovzpjUu9JDJtdaimXYEIaDs5uw2J5z5Ns+ObM99eXCavtjuKzjrMP2XSIsMvV
ep1U7GNLwgdtuQMhJcsWYVA2xLEsfhav0T+DOr6R5J+5Y9UK1IQ9UzEBfnmGHXFHl1aQx5FfVCfV
gjCL1kzw8FnTG9i6g6ny9KEMFk7FdWbvk7nZYr2ZPRHP5y6rdgrdpK6lrLQ5mpLCPAjR3k28FZ39
cLT+c16kc4SqZJg0VIfTxVjmIDeI+J0rjBZL+jEkCzvtKuis8vTEBY8GKRNtRomlz3XQKYCj1BSU
yPQ/aOc8VsvrwO3PX4RiB0E1iCXK/mJu/CGNP7Q424EivEfducar3Mk+MU7rqOmwWCluL3YTOoPF
IPk3ZlUImaFTvXli5q6IXxv1nCZfJxgdVfhDuhnQw5dhRg/HLA/YB1hvTyl+Uuh+jgX/q30v61sm
yn1J6KNuvYN7ckPFvMgDRcb0y5rvNMZ/k8bme67X1JdBX3SuZFV7BNdHRz0Klsql7UtMzpSoCKhw
2dlbh6rHQPMA3YMOESvS2hBfhRbUdUBVeIqLB4KAVI8+VOO71z8FWX+59gGr1AWgz1ie/DUpe0vh
pUk9/fk4rR3T+VKYoYQse+bSurR0A1pO3+J1g+ZOpGFn2qbuHq1BWGAo+xm7WxNV0ISeXO4vTr5X
ae5ydJKkCNGb568TvBW90U8loKWq0A7Uvm6B40ng5QYs5zYmCAxeBc6+LW7f1fQfR+ex1TyyRtEn
0lolVSlNseWIsQETzESLH4xyznr63upBT+7tBmNbVV84Zx/kkeFAdQrbUlS0nQKUkd5tTX2X0IVq
dO8+qrbxSPoBP4iUZGcfGns81Qte/hyYr5N+TXhORVnjPdeWPw0BSnko4YHMyZNWoUGBWhS9F51N
VxYzNf7XdD5a0u6Rx5yZIfxsOXu+pbZ+pa/kMqk3FQ7OBX2LCpACr7KxjgC4mdHBczcHoOMg568q
hKpEx7FHQCel3e3Zq3WsJ1unf03cwywlIIjfxGVWWYZ8ReCoja8EpPE30+1RDCVMeMHX4zC6LWj/
HAed0eiQLbDmJgfFVjvzv4f5HZfVEcwTw3JUgKq8FYR71uwu+jTYK0KvZjozhE8ZH89Zpv5GG6pN
6Tag6/6NNm4gItlihnu2dWjzs9+c7YGBUGI/OCwTY95zI91G4mL7x7QbWERch+kECxld0KvP+W64
AX/5sC85gOzsa074W0znaBVwMYkS1z7gQK+T+kkr4SwhfBH5D9nnKwJyH2KQYqpoj7Pg/jG/tZJq
yko3LvERo6OdZnVxgS7MxQ3ISue8ttSnyYTPf/oHi32TFkjs1J/w6dcZXfaAxPtFnwfYhwL0OCcs
LDOGU1AULZOLCiGAb90Iy0Yok2wlX0C7u7qTvi7jkM4t+H+qCfUXJOcPRcRTIdhaGVD4ssVm8tDb
4SZu48+2LhEz9l+J3axSW/dGsamjRxP5GoAdXTZbJ+KrTUSFAe3C7JBV0WRH0XCYp9+xe5f2oZQM
YAPrNCwzEOIRdQvMWc0+mvM3aYJNr7odGwjOHjTm1g807kub4SLjc9Ks32y8kmXAEvlVGdTK83PW
IyZQN4CID/gj1kPfvRBPZQp4jjw0JF59GpxLVcyfUWTbudp3w5ODt1C377W0d7VIEJl2KLWw4dQo
MgrtiYnBWjBbnVHzIrsga5ot1IAITx0qR5HYBzhYpzvyORSLR10oLwibh1gft8RX7KHGAxyZ1sQO
PvSMCCNUE3qqHVX7EWJzGMa/EQ+k04TvGJ83jdTwiHNuqLck29vqdQD6bweEZ9cNU1CTXVCwLno4
FAgryENB5kBJSFU2sDBBQU6NVdQMRWP7uW8BfBSnqHm1oZ6VzqUthy3A0ofAYXCpQaUrmKqh67Wm
326YAJ2go9KjNxGRkT2HSKl8TBn1Q+bfukFfhSPzQVpLQ1SbRDG5sIMDlmPCAeGXlNoe8vJLanc4
Q9w97l5GEQRzSGuVm5+RkZ2EtgAoqXQa5FDNj8nvT9k0aeLTd+tdW4Gn4vCLgzub+50EVpAYzb61
32q4ZEmdPs7DlXAzEsPvKD50nQsq31VMMVSNaPyi3F1jvxo0mRkW0YEBHTPPwNxDqPDjx6Q/+oA0
5ZHYmU7t02KboBRS5zb7HeKbMC4BOiOXotU8VT12GuZqqHQzvGBQg6Ln0b+X0asZ/I4NGYL1OqfZ
Ul8YQN0AkR3jc2b99vRvMlANye8U/2xFcMgljm+TgTj7TZqPIcNoOfFNPDgO5hAOO3v8s0konFk2
eF3x1FWPLgAt8GnqihBIJofS2elsI53XefwYhmvko/fhoyaH2YXCB7DopQ0+u/YTP/RDUL12Q3+V
zlPh35HyEJ7wME3ASWi0aEcwrClQv2xK3aecxMXpX2/xoz7oCGSmAS3ZsgCYqmvp/y5ErRIlXAyQ
PdlX0zpBajz0VFkUxJXmsGfMnzoMdt20LXWTc4SiL0QpMH2Vw7uhE9GavUTNeiR+uIp3UIz5vwkO
sXZ5/q+ZmEeeG8isPR0NBSzF6XCQDrEsfHK4N7RePziBtjbdcTexd+YA65ZKlMRSvuE04fsg8yYd
OSta1KMbI4t+Tv27DkAa4PEg9qrd1c7bUONRWlfLqAWL2EWzL4azQao1lju+Y6KFNIHnaDoIgljc
9E1pP3b6LRDZ+F6Lh5OZN26tNuEqolesmBIlw5MQ1xRlUeJcSZpd6xhFjALJJXMeUb26+ntdJLsS
OLXIPhWU3+SsU4BMOwrCnNsqCh6jEaF1ejRZT8/tNkp+DH3XjffQhuiT8ZPg7OqhvPUo2bKYQKyK
Y6Qqo3Xh0lGbZbUfKqTg8EeOZs7WNumLnRsimiyiuliXQwKTGg1sErh7itwE2woINLt7HQOGPb4A
xP8/iyMyyUEm5CZAyhq1Yq3IIo4YUKZxdGm01GPytm2ds9GjTkBqqPdDzRZawSpAvQE1kl5wPTJx
5gNG8K8OCrlS7H+FtrstbRTaNfWyCTDIicmQixHZ4ApsUdPSqhy0EntCYwIcxCUjnPNAn+2Yr3Tw
zAR+Amt+jp1h06e6F/jiqJnIVEJrF0XpQdDLuLa6zFN46sceHTOyA1qXteH8mPONiA1GKsEBmtw1
QzOl69PWasSWgMFdz8pzpSPrLXo8Zn20IY6Y0enkATcleIm23d8bIjsK8GFOdDQMkAP5vIYguOJQ
giHdrLLCE8J8cGaLsJ9wM8zFsxt+E2jAL71Xg3hy6l8bCbHPvEI2sQNI0MG0Ox2Br31Cu1mRfMvY
OX8ReBUivflMqM6c7sOcXfSJ83mU1lsZ6484ax+MrvgWgq2q6ZI7hrpfGzSSnhPeNjXUnyEB7cLo
1rZgdzbcRh7t2qg2tFlXFwwKU6Z1NdpAfMmxHwp/myqDRMF5lUGyi+TWB6SVZu/UToSt9AzR6102
koKM0aKs3jKj3Pg5liWkYQZoAEwK7CYoOWVzHvzqqSmsJ5NVmuByshA9MwN7aaPXWOMfnRazfuMz
9JbHwmn/SH6H3TC9QDo4GGXpzVxQfmFvTaPalcEwsvCRHzK2jkRCrSvxGfC+TU61FnF9UNMfSW+k
f6zKrH3ueEoC07gLZKAwpCEEJvoa9M4a/smDQASHpMfrdHBJ+lOHx6MoAJMof2uZFowZTD2ImkXF
VVOwBGqjxxJpZ+bSdNOTIr5COsOgKok5y8rhNWQfrmJ9ZSjJhjolgan1yL8hjdrvyQes1vUUbOvO
+BhRPQomcwgUEDijkHWoITrtpmMLRpJ5sIKYag5/ThC8pct4wdXWCzyWO2rHG7iKeuvJgX6lQsw7
PcEMir6WGAzikQi2OxKp9VCTLWLV1lMNCXN80k0e0AwKirUJ/T8zwUkwv9lavUGisQkZO2QQJm1/
fo3AcxRttxOItRz5ojhQeoqvGmhu5tdrK3qZ+m5nNOQFt9knZlhGxNRK8ISmhvUApx5UdxbxxIX+
OO6369dPCSpruNADbX2Lspvi3AGnyJnhLdV8PTRUbO8kMOO3YxvCUUOlNDLgq/nvAh+uNV/o3BGe
jKl95GcZRZCf0PJGJi6Rep9m7RaG3yoqxYcoHS/G1FfBtCCOaJUPwUaibCf3xti5Rdry/UcQ4YDc
9FH+VvaTrCABTmgvwto/RZZ6DNuU2hc2FcIW4hiIRLi1KEnhfkgI7wK4xLqUxbFw0xfyrS795OyK
BPKH7jOwKJ/ThmFwWE8ZfnBDPBgGGQUOUL7ZKBAG/SURn3o7Gi374eI3DckOfK4KAH8c4m6ZErRF
KZU0IGrtF5/C3C0Ua9l8G2ASDhwSPWnlkDVa42Oo/sbuOCDXH9lVpmcTmzM6JWapgNfDnQzfGg1k
9oBJKjq16pqUr6rBj7Ksr3Y161QHzV4dfbpDeOnFZ5nfQ7ks5LpTZqGrLppTVljnyYng3ns+N2xc
B4/WhHe0IYUhPRu8GicVW0ipHhNDPHvJ0xQoz3EOU/dn2Ng6pq9cIQvT5UveM323nG1CJA5WjmSB
pwXTQarplEUaiLSYP3OJMgh+a8SvOsmGwIBUY+97FnYPdojEoUJbcs7rYx8+l76zrl3FaUXxWjha
zEQXBW/ym2XRDQKDF+KdNBnlI2b4MrTkfSiC58Q1t1Dm9khfuJLtm9HVqyIjeT2VZIyipWtJNfkk
OQhklY7HdDzGSel1Vn2wSiLMk6PVHHxBZM7cvlQRqElmM6LbBxa3qGC+aY1olsG2FnX1bA0TfQuU
ZczW2ajxTGPHbtG/6s8+Trm8jB/9ArxH5N986Z91gW/T8ddjLfeOyDdZO78AhkBbGW9QbW9HLKIW
fZPb+LBGDm3XUasgGk/RgQavjiD8vPlkfYaagI+QJzlCcDKHbx1D51RhuiNhjpANLy2/bWgBA6V/
YJ87ysrU12BxnYvmo/e9HjK/+TEAQfZZs4zc+hWyTD+9Fd3ZSj8a3jhl05s7Gyf+GtzPDM6hDoZQ
W7mgdcrmSennHmBuaaOBNq+J8Ua6HbjDzzLR2FB+TBRGTcc7ZWL6R8VP5VVMq3j6diPc6f/q6eB2
xoptGppsbyq+xuYcgSexC0KLL0ETIDyFyrU30lPgP1f6hRA4DISgmvHooFeIkOXO2kfsnH37pcGx
0OjM6zq1Ln3EWfZZ58ms+3CNj5wQljUxNiR40Vf2ySpEGwcrHF6kCWWGxTKT7o4IMZ9XPMwfmJJW
Iw5FZJdluxuRXbnqL+jfaO96RscwSuBKod5z/qAv9w5LD+oeebMyy9PEPUC8xHNHMf/cki4THFBV
P2i02BLOIBUXQ8OuPuU+HkneGMs5+FEJt5PSLg58qLfgrTG1vXcL/RtFdXJstB+fGK8AmcMDQat8
3D95+WxqlyY5sYF+qMf9LAq0sRA9wBMyyn9ITGBzJsBgOj6GbXJ8IT2PCnVY68AFYbVK5wCUN7Je
zOkAt0Qt3tB4NY39piN0vr8Ek0PCHwcTDEQ0x6uW1Ndgqdfg9ea2tW4bZHQs8137PQ+t9YLjsmZ+
NfTaPtwUFImB+w+UsHTWCEiz+qwGT8rO60bQWqtq1prsAR+wSWZ0GX8ve74/G6IQrb/dLzwnI38K
ZwNzZ0u02Hvlsltfx/NChjIo3E4tec/weSGt78I2j14aE9YXy8/wTw9sx8ZPNES/uR1N4PlQRyK+
HONg20U2wgZ5NzGVZuNite1fu+A5xRhSWv9UzKKW7ACLAVnRi32Q/ggHSOFYE1wcr0PNJ7go2zdB
syfEDbVat5+513M1oUEnd4XiArssmhPmOjXPLv4sPoms7I4ChlIuD2oZK+bqkhDolZg4hvO3aHQx
3BRkdoybjM+Mhf+yvvM0PBr4+FZ1MZK5N7OQYF2KntuHzWjhCm5QcUTURT1fea3/aopbk8bffVJv
E3XqzQ9HkfsTYX+TF9No19q0S5MRhXd7avN7JzDO5H8C9KRLOhKspgslzopF5IsNh1fiTRjUEiWo
wwdM18GoWPD1PJcclS6FF7apcEmBZz4xjL84AKaQvYlrn+z8jQR2CAxYUKD/anzvJ4U14iN1IAyx
2/LlSSDN7eZfxWy9cpZCnT++eEllDf8DulJAwEaOQhA84pB6LUuDGV9Q9sHFVzTNsW0GgH7hMVgC
SJdZm/ztGFqRKcbVyxlMlZ+V5jtZ6ccJMt6kVpBSEV49w/B5MNVHk5nPdemw23mW6jrWLLRZUgzJ
tbX+DQj66iI8ldSkEWeHr3AXQnyahl/Luuvle9zeqRRTREkD6QelIEHPvSQhd1u59Em3Tv4NtvYo
2WKOxatFdoKFJ0yS1+hHVOH1t4UwrMRTwAakzF57cIe+5q4hD/u5vZkshP6oN9zwZMY/SQDlYLHv
TY92/ZxpPyXbg8DcZlTiLTXG4AUWnAHUWbaEJJ94onjuOV9LCsSWarS7VUZ+QLZznftzqV3Ipvjg
sn9A4EEVisMILEfLa0jfw0ygqVliXzIsgOIznnxuHKa04rWJvtCrPczKRkvzbyTrvWY458ClCUvP
bdhXRAR/+My+dt1wggeYuuwNPoT7pDB6GLi+NepY2Mj5PHtRTJvsgI8hTtpkFmPgg3On6jLFA7rj
Ab3fwJhe4odBJToyUqQQWLSWcfCO+9TDr+swCZmyc4cQ3s0vmYOOT4ENwHtW1QGm9RRH7SpxQu5E
1uap/lXjxiW94Tn3ryUZjQ6rTJ2fgZyvHtOtQ9wKQjbG2vvO5MPNNm2Lk2hkGkIC1jT8QUxjEPwd
yu5vaOuNphl7M2DpMDEbQVdeo3NHd73Sy/sQMKZ3v+zyXeNG4So/jOpRIiJV+IAztR+Mm5ve0hAA
l2M3q6BrHxG8swd5bOfP3rjXDo3S8j6Q60ApuMomXP/FS82NXWMAiol6SlXpNdLnXyuWj95LbeNc
zOmj2fqbcui9JpAPpXw3jfqD7M6Hcra3hINRXKMiJdNMn+IP1mKsGEYPef3GLMbzTGiNSVVkx+/6
OD/a/W0U849f49JqBNCAe2Lf6u4LvuDRCP5pAU9seGQnqJUvjobD0XwjhRiWzejVuMIKFJrFTOZ1
YZ1G+Z7WRNAVLwFjCM3193FWeQoKV8MCRERq0wDSjKk7y343TsNN8EiYwoEh/xu40iP4GcHBv4wh
lps21JvhugwOUv4t33S9vXVRu1ZT4Y0mMKsgWBlat66GJVHY5MNj9dSrbUkBwS6aaA0eEWDFp67c
VRgF0DAcUQAgGkX1Acc2nvEURf9mthAZXs/YCZ5stJJVDNXNvCoGTMGyeSUgHcW7jf+uprFrmvwr
qjTAGOyrgP2iR6T2aCwMAHJbLUMEqwC2HQ74B/Am5PGv28BQGPWzEWufYLl2WsTOz3LDyyTjRYJG
mlv/C+XXS/wtgGH6OdCagFeqWt8tKk94ky5lRjwzkudB7NX4ZLkAe2mpMjVt8RbA9G9WyI7ZheYf
uTFvHPWVTa8CuzlJtlvd+WJ2vO/ZrBTtk8DTmdLjZ7wnqKc1Nsrajv33XoJENcLgY86Td40s+SDT
iY2j4tRyb1p0Qum1dV/0CAUA6+qwvdXFb4FVYiyH/dAcbfLv6P4QQREUUIJtqrEXh4VkaGsdSd7b
5boBSdraz6A4sqzdp3grstL5KZoY80l7lZUcN8lAh12FM7dA4T7rTbpDdYgLmomBbJv/KxCK+qQn
vi19ckP/MZbZxk5BEdAVQvVnQTygVmQVw9KYmFPeyfEkO05YvTKwms7VXRTGxa1wpfRw6mh9q0dr
YeflGZdtCBVhtLcZ+VYI23CXVB+TKo59Pxuc2G2860QiydDJ8VTb2HPrHpowm/kzYkMvskuyO8Kn
QLhMmqPfNptOTrGs0Qim00VxjYbsEJVwmzIkdIV4kvZoI0IWf8lchruKRZFRx8cwKhBvBz4wMv/a
4xDl5LDxGYV/AjX12u3rTaDmAyE45Fm4J0J/kZShgWvGgBNeTseobUE41/4RacbP5GD1M9wYlXrz
m2jIwwuAnpZR/EO0+dVY3KHOBI4+rTpkfTRvPYvl0GU0CJIGUcjcvROmcUlrggRzX9L9lessLI4W
AJ31SGonRjeum5yQpiK/sAjgmq40VJ8jDquB+5e2W+00je2HnxHDFI+XIBuYKuZISYaKrt/MGFDj
ZIl1sL+1do4bqktJDbjhHtbWuR5dS539amO053YEvA0IvkFVpAiOSGwLRVJ2Ukp+TJAnSRAcCfGa
Nm1n7wfZ7QdtPExC/Il6/Jkj40y45TmznKMCmZgynNB9Mmlr/7PuSCDsnKOU3DFKtAj99XNSj7eo
lq8K4RoEZzxwtUACm6ChQb7uV9FJifKqTOLsFc+XS1Ac3/98YSEwMpmI4LOsb3Lm135ves5Qwg8k
cVVyxTUjBw0zfvQuIY3PkCb3XFLBV9HM+jovTGqv9nGYmI6WbrLTe8Jr4sl8d7WgYjxsbEpc0Kj6
4Lxo65RM5YdKGUcMP59RHOOGhQHLc0hEXjHapFL4jy4sRJPeWOYTOv3cLrcCyIHrNrvOcb4J0SKA
UOFwrw5wmF3E6MTe1tm7zqwz1SMJONC5NDrXhmLRpOUu6/w0Q9goOa9MQQ8BqkN3bPKemkWTV7LI
FJ3/MVqpV0SvFQ81mtMaAVf/iZThTSd3W0/cM6i2TSmdTSVAfkQLmJEoAZEdbDHcZM58a4EoQH10
muBgsNWnD0e153p50MLpSNbl/z0cHN/YAggSKYgdabRWhfic2ZPC/eWWNkckGHVTqnVbut/+4uYr
mEwD72w8I8sPSKUI+sE2MyHYyyZ1jEJUVOyDCf8oPQjbYJYQbkRN8JdLKm+jYkKl3FMoyt9iGrHr
uNQ8+CrxkfX5JRpYIDpLl1Pl7l0Z6U+IWAHh/ifRy3symE+Nidy3YYIIFuqnn7LRm+3ubIByld1T
1bpbO3aw4SjYozm9CEm9jQ2ZwupZDsO7V4aTbfLCIlfNp/+Cya8qRMBZ4uKeBv0wMtEx+G7g/HVc
BiA8YkizDS+TJJhI/I1okEFu+Z/l7OR8/xKvCnXIANPGd+EjCOutsd33TMxHg89zDOlw7Car9i5z
D2pa+I5BNnOtp18mqdo68kzXMh87TZBnQV5G1GaeUund1qs/PDlwDmaQRpFFA2eX9RZfUkhuUfVc
tfW35kZbo85+kQp/jII2nPvkO667jZx7rJjySzPEeQyXSyXLlkZrODGOO5czt7/ItQ+nI1SuC7Sn
weWCKsz8z63LZ3dCmTsxn1trZS7AlA2vy13EP5t2EJvA8t+HGU00cTvI9l4NQJEQPqc7kJVlUAuL
uqslYTW8OzPROvR2LPprro9NpNJ2PQnXWLUxhO2+5y6VyoFr5dvv6EjJhHbM4mZWeI4a3Qo2Khl+
7Bzv/ziZwAxyVs1B5OxNRcsdj3BMciMUeAVNfnT07sTRv0gM78RwKVBBybFubc9gnKoXEmmKWyCe
h/hao1WaOYcYEZvO+FzOIAAdtCCQzQ2iTDSeBt/viFrBhDRMgyJuwQCIgOsoiKGrNN2VuKIKwTNf
LT+jrJBL+NFk4M6O6I/NNrGAQsfhjshP+TB1HZPA4rHt/dELI6QROVIqqIn2WjIFHLTin1aNEDCp
+kbxoPSZpRM6DhwmePpWgcVhPlcMtZlJJKaXi+gXJRbCdQZ0ILiYTDzYpBegKDvkzCNHDfNnwh7f
d01kQNyumX4o2wrccm/hsfBM6SOSylJklFRylOgHWmWyB4TfRA4y+mTuN7oeM4/UW8O9N7OkW8Va
El8KnIGebmvxdDAZmAEcLVPQsaMzDu+W23ECBJGbmT9JkqT5FreFpbHzKJV/5AVP50Xy/JTF1T9h
sbFzcoTdo9PAlbE1eyNGXBNTUb90qm8x7RM1dCh77apbZATCNmjlVxnnxnUsCKcvcxnds9Q0vqkG
sks49v1WqBYEf4f8NA0BjjQN3aVE9BLGvEmd7OjILUYUudaqjRETk8Xj+BfNDNlKY3l8B9PhpJXQ
3XUe8T6Oh0esd8fMqeKzlTcga3QOiagpmUCwIsLWDQPSdxNGzGng8pLY3rW9MNkG65ZnYKB8Enn0
Y/rAIcpELvRckr81W/Mh9pGm6abc34kFzgx9U4Gtu8u+80STqzzNcNa6Q7sdc0MdO3/sVo5NPWlE
Ibu1pu/zLzUjy82lZgMNQpA0DcRMFjEifanzKTjkoq/G0WpfAFAU35WSwaNvWwutUYdEjJVp3ykT
NbcZExEX+RX0P9G/65JUgl6+dEa3FR0HRBhgnscto9k+80JTXecxP2tmxBQ90o+YUd8gRq1a1eJs
oFMdwKsYQ/U6O/ojobiK5EziiaIREEpNR1okDm96l27CrP9Ik4pOXtNg1frHkiyTBj5dQ6qw4hxc
T7X72cSQFjSWuIt/hltqhtAWP0W6v22nBXhQMgWcQxeSDXCmzBj3OQb6oI5v7QJYGId1qzuvFcYQ
vZluOW/xeljwTcjxMQrikZchRwhX5UNc6is9ZTpizelZj/oPXwMf3sXRoTeI3QwIpoDxaNOPwY/M
4OF2PfanWrIUkCUnOpu7Z8cYN4ZenP1RQldCfMuuydo3hfjAm0LpEtLSyXZ+7M0KObPJ2CAX0yHh
pYy2+Wj4+aGxgn/sUie2ZdklaCWb9wIDZU3NM+QZxptK7Wayo9JMezWRN+eWRljEAIykyCGBzaUX
lurqav1+iqc3xuxb32b5p+w1ecXANXomP7b5T9rZDlPLpbbSnyaRBCoQZJ9E1iOZE0gVKNWUte8b
gtDqkuiP9BDJ5irbeJ+k1VEWGCBjlmuaQOkbJu1zRurswFzFjJioO+DBEC7MvX1qYwTYbXq32oz2
cN6NY7vlKEcTnzyrSvPaath1VfqaD/isICeUMMLcmY0nMsiUYVnGCGvluva1lap9cHFtsLEJWdnE
LGYggxomiNbE7PvNbLLcM0UMBSky630wxqcAahNFFOAsgguYCPN3Mz6x1zn2+SSfHpEN4xZQgGLx
ZfYiObsNe2vckCBvBGqMyC+xzMYD9lxoBJ1l7RP+BfJDXa/ETqiQPRIHyYAgib/irvoXt9NrP7gz
lPWcCjdi/D2CD/QkXuXElwukUVWHzBIMCF36ZFeDJ0w6DvlDDGxUYuUHDrAvewQbWjFIWYUNlXBi
UBrOhv/VZlZ8qEoNTHnpsuAMGL8qW0Hn9gnSqWZmP333Ube8IhRU3EjTkK6Z7P50naOta0vZe0jo
WDxwGdC4MqYUCfRmjqpvPPkEpMCzMFHIOm4HrcbB8SR7MS5U6+sYDSdb1uPKLCJUVWVogsUo2Xss
o3Emckx7vmqLBBnTotXjNk7NdtOO1sukk+TjVv7G6WuDkatFAJt9mQk1SyoTYjdNj5FiojUIB0FJ
FwXGPpqcs9mPO+KVDt0sDnWWYcjLl9zs6ehE6X1U3byyWyTg/M9Ed5AaxkZsx8LouUJMxxps+MT6
sZO1OJmS6rAou31slp5OMhA4hRSwBPD52rQ5jwLCkhGMdfb0T7Om52YaHxHuhGgmmPA1jFnYDiJp
7sPhphsJguz4qeavvFSBGT+ZcF3KkHgcOex1QkPZasslUM9w2BGU2qo31ZuseH/spizXItNB5dMA
NUP0UyWMXuHRe0EWvjDiMplZUx/OUXxJau7ZdmBLMKRm480U5Ixfmc7FIUIh30TQF9ecRUONfGYw
r/GUvXeyBdnFgVzr7oGMhnvSE1fZ4PP0G35jHN9zPb3hgniqG/04V5RbUZUhmJtw+nVGi48ynryi
7kjmSJcefE9AxovN2bKoV2BMwHvZQoGwlkXtL7/t08ycV9ky0MAFbgr3LlmLEcW16kLUlab7ZIwE
++gtH1CLifehsPXt1BfnaGz2idCOgGXEwR2nu5LmrmNNTMgigQuN8IYm3tY2HrBJS7fNMonVUpDo
DIcx9t+dOXptE+OaAD9szXCPdHSN9R6NWfzHoA6lr30NEwK5NLJhEC6cmmD80sfOpwoOnw0TwZoF
5LOrsJXrEH2DXLKlb3e9UWDkKR5daCw0Erw9PMdBC6vKsvdGr23Bo3yTCnRLUPtiFgdf5kN7kGOP
6wqs4YxkyTbMf8JoPooFKVixmyN58QZffDun5Wa0XfbyJbCeOfiuFUkfLBbgjH+1qCpmW+zdDmSb
avstVoiacW/IS4Va3OYSHDRzLkqwjtlyTRm0YxQL1MtFY5r7/VNMTe634pDXCCmqCmMcihb/ks1T
xfgutnbYYBig46gCkuKDM14kVqicGBDzjK6sSrzZRJdkLCQsCAt9nmz7TGN0bKqzZZumF7jBXVBB
Mrfftu0SFBU+ZqrejZh4BPLVwLVel5GHOYv7FOgYGJO/trpbUXjso+6lHNOLGMEa6Q66Xt6ljUBf
K+b0ZkbuNkfzSrWIXBeQbgh/NwJTdQ9JEu0ZHhkV+pih2hesJFwLeupM7ZQ6mxwtb4k7Rk2c8yK/
9gK9aK52JcGXc5O8W7F/nS3TB7bgPvEIQa4mdBDpqwrFOWVmzU5TnqtM0NXSpqeM6KK6+Sa3doFS
eAOdwJBmt8JGni0BI/B9u6SdeahGdQsakjlmBpDpFBEuykY/L7+1qbEZmmswWdxDEUt4un74GBas
OFSySWLKYzanDMDR3WkPjbrncDNNNIXlVetQ74IF6DFq6uqrT4fXKpxec218ocvlS1GYV7NyNrUy
3u2YRDINL8XA3Vx31noepaf12E5av30zOvPaOPLgq2nxapIhIz3m7D8Op58U4NYVEbtY0mwXuVUg
xr2eTltBNoND+hniLLTTzT51FB4W4NEF11OZuCctbQ5lY66xSR1CaC1V1h0ALT2O9HAjusB2iaJP
Jn6qS5Il0eboVaYInRp7ANjwhK6wmHd0TtfA3c0mTahdWie349AbtWadsokROuSbHIWepUGVLfR9
4LPmrpy16fgvFhEw3hShRU/Ncm0hphh081GPqYQn7poom3eK56ElT25M7XcjBGA1oy4nCAnI1hr7
0BqvDf2aubKC6oadcMWlu+3N5mVJiLWDe5x8YGXHadSsOvNbZ5LOm+L5KND1gGPYYK6LsLy2y/VQ
ClAtQf9hNu1zz/ZNYFTIocwUxQiWiS6COfShYyjuwM8eooHvWIpdj4QAkkXa/RAzQh/ED96+TQDI
M3MDjql815eFZ+jMbcZLhDLLZ84zwwSaIYPX2sKntrZujQS/DuCyo2KoCSFgXj06UeXltrgzWqJt
xW+FwVc7RAbQujGJ7jj5PiorVwTuGZrXJemtybTAK5Lo3Y8xtI4hA1vGxcyYBjbUtnRfRNHAAMZM
OlZAk0Pikdx8+B7yPLxkhKxqccX9MJH4gO8RbSkm1LGeST1wvyu73jVi9PJ5umUOa66GH8FCitc5
pAYmZL86hbHYa6nx0pdQDoapQBNLtSNt7u1CQ44RVlr1gj8b2gMDbxIrg/A/js5juXErCqJfhCrk
sCURmLMoiRuUwgg5Z3y9D7yzXeORRAHv3dB9OnxNfQIsPWOUDJ/GVpbs6lJAvykUOJb8mGFLmBOl
UqrCVdL8S5HOHuaus4rfZwW2wsDuhcY0AV8rjPl46CNwMwVauzSq8w3Qp61lwd8izlxpEKAKYtnS
80BoRO1fmoWXdfpWwtqwroFSjzmORKlPzjXPnSsJLIh63M22lHbRjl78LwvRTvhdHnjNkAgb5oyo
9oz0J+77K6M+asaESXSliD1BSJGOQLtvN0EKdmv2eyrGLCF5sNe2JSofu8BkvtJ5tlaywu4ay0vF
2Lg0KTcY4VcJkVADNgRK44ZieikpkLeFJAAl7YYqV8HRo5TbTDwKNK/Zs62OgeLNho/BmtVj9kaI
/aqiCyko8IeODfsCvz1NDDCpKRdQUYcgfYr/KtbwIGJ88I5+/VOHezBeGHV/OnKtmgokF3e2doMD
BlDgYjVXBdEU4XW2icWrlb4TrK7DeJObawjvj4FPqW+NZgcAp5/eySgryzORXvSgE06/9DUOLgzI
WWWXdQw17sCS8MVzKSKY/khkJw1/euGIMqKC50vmhFmegvpNSJd/2gjDG9limgQ1veZpwjjyDigr
LSl5jYOB3yENQn6WsLRTESUmLLXqXNxZZKGOEFPE0bZAeApIR3CGAQU/gidHCS+xwgCEaQKGdkVC
VbOartMed0rCef5GOKQ6bTM4rVBJtA3BHUHqVWwKa7fXHT75bqsVyHGdqj4M4Sb+5X9sCWeavBnP
or4uyzd2/tNijMczu9FKEsTd1tjH4i7AjWtshkOEs8OiF1hnf3A8QQpqNEeC3YQ2QGAK3Z5QVBA1
WnEw9G2KLTX2yC9h1xDmn0vcgIDdIT4ONbnoD8rLmPQ+61ePH1qHBPmktyDcoxO8JZXNO2snIoPS
u3pWyKagMkUQo9lUciyy4XXIRLpfAJPBvu+iSwAkYv5uCCtkFSG7KQIa2SbPCBcRP75RU88dQO4a
cBLk8aaTiZcwI6MFaqzzFH1Lqsc0u8tXSu+E2UhosFPpx7h+tU/1LoXnULySyz5c2FiNb3q65jXn
gqk3Anr5iGvrEKIyY2OUOTMmtxG+gwuqNtM+RsIBkOswLagzWKvvcLXS5FDNx/aiYHaA+1K9J5wZ
/b9Ev+OTXrclrnOlRu/D1oYv+uiqV5bfJP0sGuy0o5+xQzlXHv2Yo9c2IhQslI9OPtqzwMBurU0O
MU8Su0O8ctENPNW7XhzVnwGKIgJqGVXCusITDQJuoiV8z3Frh/DE18k766YZrOVtED2x/JmeuKm4
ErIMxR8LKSzojLLs9tG+1xZRspCkV+pvd9S5xoo1SimN53qb9xvWKaBSxN7mtwc+F2c5WwQFbZ7L
2yj+NXBLsVONdmPgtiRAxIUzhrtzBtOI+JSsZfA2eFhrbh+Hvr7JXQHpqj3+WB8FhgiaZ/WIMAhO
MnNb69c48470/5b38KlAEkGD5iGmlaxVd/NRs7xYMVXgVjEntjb6faz9lukpF3DMQGtEn700v05X
j7cZgbSejmYbRQDgsnvyXSVb/V/+js/LzM7xabnZOQdRp/BXkk9HBPxf8waOXTU9aED5X0jkMlcB
yasPfllIsJrWLp9Igrtmh0OMLdqdlHdmWYPBxczjvBtQeD0FZCqzzag/Dp0WFR5yEwOpJcRfVyAd
8ttC64OQhVfkjMdLAOaPWndwYvjMA+ZItHj78IsUEl0H/WUTdUCdrU5ueheYWryDmwGlRFpzI9hM
MUlyrAKX6S6zV+hzaGqYba1NVv8g2K6hb0eHGsOmuOeBF5qvKNzRJtch9P11eGB5WDgqun4o2cWu
IkS6ek3Xsd9oEWkhzgJx79aswxH88nhQKonCJiSYXkW6Tnu+RxVD4RKDqaRqgsWDxALW1rxCC/my
PoPQXQISAIMkRBjbMKGaG9R7JBUTxCsHbfbC186c3rIzhydufqgF7zZPGfNOXDRuK9v46HXRncK1
TtRRjoPinfmI8i68tQU/wg4mGNhW/uaUny4+QIkHF3JKLQa+nticm+EgJ1dt8sofOKBY2gqYTSiW
i51MhoGOjBQ1zSo99MtXlssDKaUl7CswRysTZvXyeAjDg4gStgO89MF+/FaJpffXKKK1GHsQuqSV
cECthIqyj+38J5f36gs+WZJsUt2VeHrCNdZyZIzRdzXb8wd/O5i/EfNi5LQ/zGuA7dVv6NAabVuY
7oxo/5sIxHRcz5BAdlq1sdQTeiOmB3zFhIdlWopvSnqGiAe92agHuM0lpft7/oG1ClskOl6VG4mr
pjpQbCwWlmYb9me15elQCIVRvbEnJ7j6jiB06ijngGqajnk1HrwomnICbUrcPLLr4WUIvwWa2Jbj
hZv7AAgvUzGRLbxkVAas/GLNYbRmXLo/9kMQ1pGRqOnfIG8l7PG1/wdRxdO6q4CIdim/TiUNW42P
AEfZe1ZtjE8CwhwSC7MlyXXVE4YnHpXqIfEKi/ReF6W8mO8Kcl32cZIjhtx5yLquOepqMmZ4rLKF
csxY0usGzz8TcbdE2BSbFlwNam8fQSSP/lX0Nzq0w4gm6LMxPyf9kI07IdtVmlOmh4lmUUN+xDP9
JeEMNXZ8PvGLNRnOJqxJoNDIh2b7VDHT/5VwxNACRSRQFq5ADlypXgK0qDzppXjTCIAbb7myHSUn
7FbZtGOUc4qiTcRsX1G/JI5Lrb/o8X6KTgI3Vzt9Nwr59N2jNRXGSUvSgUOQjuE7SkK41T4/Drsl
VOKuKD8V7BZhrbH3wQWaraQPho3ZU3yjgtB5PQEsH4O/BBsWyPR2x8NQ/oF7KYOj+stILGcgiE9/
oRmsRMwEVFtMqd5U9FC/RB5Vg6uGO4ashE7gtV3WQfTrE/uRVcl4P7Pr2/Bu/QnA1JtzYLnG3T81
hOWWh+i9aFzIVgWL2ItlngJlpXYoTlc8BBg4WuAszb5svby6zltQ64m6ledzktlK+obzUGxvPeyY
Z+JvG5Mn0oPmppQYWV1h35NPhYAJ9GXmBN/MtqYttr+cIvatm1zpKel7nS1CvF/aLHkTFc8OljKI
kN9oBoGxzjFMTC7ZMTOPl+ZV3THpdmwcTO2YS4ei3jefmMJUJGNwCtgzBPDX16ABWvlZDC/RvCPw
D9vdRNHbvuSP2ed6Su6ytSs1OqJ93PGI3ntYMuGz7p/NB9+LVv4YUEPEv+zSq8vRDRSNTfdQOxpX
uYt4OVnh3mQCy1Jvfgu0I7ZQBv4tqw/5UWAtPKNGpUAyvnC8KF+GfzOIyDlrBNsJ72W3A+Yn11v5
MKd23MK7OIKAFX7TlG/6X2O4PB4LeE/AIkclGcg7cT5Colgp8kld4oPn2wj3vHxXo2uGKMgEE7/r
k6PCAdvyI2RfhXmOzLf6NMGj4ahRqLL43viuO4wq7CAnQDlkCw7f/r9q1teIAVXtkKf7qt2WQr2S
nubSVTBfPuTGDytAbhaiJcf4YMoHQ93hOIyKAlk4XN9d3R8lDgca/QTgZ33uWNbnLhNjZvCT6SJM
lzsX+HHEI6N/FtXHqO9GkkRih0hUpIpgIBT5gR8p5Tbq0fFJkAu9fHzLwzV1E3yJsrcXPYL8MFnV
Rs8AgIBhW8i0gAxMbgiVQf3FuU1aAMtObic8EnWy6b9660TFjEUKTfuA0XZGhwhvxkY/mqHytbAE
nPUIk7EtqZdC28ugLRGKM6sImp+yzTaRvCuQxU9z/xFi7ZPj7RjsrRn7FbP39qNgMjKdYzRp3Rcb
Z+avNesUF4fxwmaTdrG8QeiJlyVS5ItUt6vSWpdP/MLUy+g+WYWADX8ZxjfA7p42q91pzFbEinMg
OWpLD0IGxT1HVaf8GvKpLBH92yn/kVJFPlCCN6xziq8mvKgg/MmwMKZdijwFIQED7af1NIx1jWS0
4JLeRHcerB7nLYwcbheZ5GNq96h/tcE3a01gR/rJohicrbshPcbyhBtK+2eAf8AQteW06mdgcOJB
/WMxW9ADQgzHNMRqnVdJp3dsMy+9VbEL7xjXAXteLhop8nLecGSz473KPTBZ1GPSorh2R84ygVGz
AMXmD1TrMPMVLqTdGlxyP4VxxY8s41RoDxJJFMTqyIeJKI7FxePN5RM7NXkeCLIoDrWjNFGXyV/U
trLhUa3AYAo+cuFvFl1Y/cT5kr9SPKgW5PgsxSfV5ycge4UB4ngegx9AI2QKNNKzs26Wf9Ap9pGs
02MbMWm4Dxm7rw9k0y/exPBZUE8V+ZtRJU4jSeumfFAHKsa+mk6wtBMEzNL0vQzJ4gieNxCtJWOU
2PCC6eSN3aZS00XtSXNQIB/4HwXWnMmJRFuR3CyyqQuFN4K5VtSui1ogGCjSWNZ502cfPzig1BCo
44QojqekWxX+MfNfxK0itrEMO21OvQLKiO3Zx8CNy7MH20mjNAOlUh0FdTf9yDV8sH0i7EZqDnJY
AxsAhHmniZjb08g9iexBu6vKOuIDFr+xtZIyPNXXMdkU2IkCCTKOXWa2CHz8QbCXOb6LjJRF6dDI
NqV5EN2YuPTBhyidiPTolTPpCo1Em5u/mFMxvgavgyCfob7eYewV0w060FXHLNZp3hkhyY2FKQn4
bG4nXQTilEK8O4uEgCPYZyTa2GX+PjLbLGrGqUpIYTpRhR/HaKNKJNmgKZ3bv4Ywwaw/lgsW8c56
+46m41TWl1HYGOVDyjpSl0hSGrxhYJvUlW6Sf9bhpqZqIU7Wk/p2NYC1XXTMA7nqwgzCokTUwaGf
K8a64lWpjGqdV+0hJdnQbB4aAC6r/pKtmfsCKnu2bxB8oJ7Or6r/yv3orEj5JpAUu2Q+aUJnX+lm
dZ1i4rune6J+GZppL0tosRRQnaRHvcVPvtiVkQSZNcbAX83HfD4txeRNb/eDBL5SuqgYJCMsp2BK
W6B8eFZmPP9BjiNNehp19xcAb0unsyp9VeOJHGGjpS+Yt0KfbVPKHot1rnUquk1gYNMkOmeQ7VLE
7hyJf0I485b5P2nWeWS1OxbBc3KZ3MrpXCrwd32DgKcCoaJkMwZb6cq7XqlntRseE7jIVRPX33ra
sTaerthceeZptcuuQ/Bbs4ASq+y3D8ttkocpzbf2HkcJ6WZhSvdA1q+k6y8x0J7gnGhHk+eImB7F
jeo1pbyd4cr0JnLo0Oc0B2PU1ofUXDz04ZMtJslMA0baSVY/FUG8CIXvdmOb7NVuFNdKVzAFYdRW
leWP2M3nrgN2Y5nkRg2DIrss7eRnB40xjVs0/iQUsQzIQ4KSe0rI62Q2myU+2KeOxM+SrBKkT6kc
7oHQXYShdwXE7FqdwRNpvAFNRcC4Xmz3HU+x9o0mhoRuCANsqn6G8JiJJa9d4mBpqrglYUxVmTvV
8IF3ORRZLCKYgNM6X40M29Ms2USLsPygtzvuLkAijo9qeRKvoWH734EkHrpFpAsLgeUt49NmW6pk
Jp7JY5EkxpgwIOb1QOjT1H7Fo+bM8BhkGEZ2nX91bFbwDmqXXDwJw93o33ThcxDOqeDlCTE1V3b3
lX4OzX3aOx06qIWNs6HZKIu3eboU022O3Sgu7bl5NP42QY4+giHPvsiBQrS0kzGMEQQKW664JfSB
hd5vC8mCX896FRED8UosUoTkEtGOJaIL7QRR2kfDWHsk0nWfsWbVzoq2z9Ut73FHVbz8YN7IlkmJ
QO3fJ+ted7c07je5eq8Zo42eUrn6tG/Mr6Z9nwUH5Ewk8MvdA/OORCc2RbAM/zDTUxBswo4B7r/h
oKEHR8ol/liofM2tCIuMa7MZgJG5c7+2+HdLOfgEsRrxVq/IHnGZvPZu9UWA350VZrgivflV/YF+
uZUf7ICAR+vHqvSEwVOvCC0ZwGzhAP3pR3E3nvXdcNPEFX37K47XBLK7GKvHXfGEvZhuWzd6n67a
vdxKB+aIF6BadvdJ3cR7rH8S2/PhP4o93gRzXX2jDLQn8BSEWtrJHozsd3JkvXOH1fNODrwn7oGI
O8UfmiKbmgVpxXl4GspapgBeoyVq/sLGCSnuCGHKCFK1iz9mJ8x1Z0yLa+QSL6ifpF9at+goqccM
REG87791xn6u+RN/KUeMfevBzm+ZTYaCYyzVIiTBa+sox86OLuUtfQ17+kQXy4AT3/1HslH2iKV2
3RPni3A2mXjuqiOz4Df1t7KVCa8Il+J8Sw48EjaCW9tcMRY6TEfpACpvTYhRtCJankGxp5I5Ne7z
7wgAz4P5svlggwNanoFE8J191za37F24GL/1B1mg7Vb8B+eY41FbY77f4vi5axtmSO/xFVscFupT
awMWdMtyR+2FVc/YkAY2+Xe+TQol/4uyd58x2kAReVHPYCQbV7tS/pGhkoP8h1P3EzyMF1vQNcb8
t/Bu2k1+Judol22Bwf0Fj2hypw/ZrT1eMrc4itvSgRKelQ+Gm4xo/XN1GQ6Da65MSgrdtXbD73hk
xg25lHPBa4/FZ4QeHpXhfggd0shybtqV7hY7Yr5t3tBuXZ6qC0aLiw45o1ojrNwae+JMNKc+CHdq
Mn6txTpZS6cFLfHDp60t41f/bn5wzR/ao/lTnmbAUKSQrIi/s623+CSxgWR+sPLZxzjakYTJs/Bi
qqCRFEcKy5UhJXOXxXN8qGFsOwydAXegPZn5qDzckE57UGzUmaGNbXFtud1btpnJgfby98pm3Ihr
tjiQX6rTJZym50xdzVCUEtxuTtGNDB6H4vJZ/egMP1wmaO+EN/7MH8VG9AYn/NT/pq9mXR1ZRbD1
KvfCUzgGjv4az4xgnOkVOdEm/IHp6802ojOX0lzaVVt9nx6LfYVZaMUHsoO1tTNOxSZ79tvU5vL1
KKb4Sdek9Xi0W4zm4m/e0RNhOHZ8nWMbsba8CbiiD8FDcmq0nWtitreIkNmus135N/KBO+lvdyMY
05EZkFZf88d4AJ7F0vJl2j/mWfEQfG4WFZozO9ZVecruEgmDeuiOJp8hx6qiTV1ja1S32i3cmldU
fvMHi294bx/Kh3IPTjym1Q1DPDhdZRMRi7mBZqm4ii3teTcQre7iU7KtnXGl2YgEEB+5uRveIXxt
yLZ0Qjv8o+Jit8gmbyd4wSN7pE++0E3cmRxMmpu62mXymk214W0+lh/GId8y7ji2n9YvhzlTxMlY
k3ntlr8M4O36Pm7Le7Y2H4EDUAOKNAJoOrY3c0tq/d+SWLCOHMshaC1aUbq5DIswCnm8whBfT/W5
ukWOb1MpUmUjZUQI0dnDz3CxnH5jOGBpfosNBqmP8sGDxQy5W40XiTHdId0mJ2xCrvYNKmnPOHHj
bxFKIcteMfnUnc4Jlv3spqnWyWZYbNLbGXsNz7GEd/s4yo7g8DmxCEXu95G+6tUlv2sEdNqBR61B
bhwjwvKC/WU4hBud9ucXU0pMqKnN88xNT6XKjuhl8MfBmYSOmu/LbVG5y9Rq1783/dHon0SOMeFl
2O4/mHVEu3Ef/Ss8PNmv4Ih7FyjyjeLZtMUzY3laLf7gZ/rd7tWtYazqvb/ht8VY9yhcGQ/TOJN/
gRKd3cJ62KQbvnXtnzy4ssxiG+Mxyq+rSPPyjYHXiJyRz+PE2uMEPJMP/T670abyBKdkDEmxv9e3
/pbQi8AjUIxrBVxLs4E+NO9wsjfPRPa4HIwPrlM6thEMCHovzWZ31711vGiCgwhKVh11J+7w1JOM
gWyLY4h4OwzFATPYbb/Xbjxr+T7YSui7XHQbIrAk+jsGSX98nNAmgtCB1rTLnf6fwLS43wyMiaV1
6jE1XvRK9mRn9lgxLFuFDjytbx7yNRfbqv+21imD7K/iYUJ/3o3P5mLsiFWMLKQv6+SmNE65rWmC
ERGtM1io+lE3HELNzzjhkexy5MkPFPMb6NCAvavjMgLk9mA9rK7bxoYSEvLwMrx15LtCQMiKBZw7
b9AsJ2+MlRmMUit7wReHIgPvj+JUXsZ789IJv+C3ZDoyf0ZYqQx1jvLWPwjYiRCwf+fv0j6+D4yN
1wPvg8yrv8VQ8UmL3fVrTPvWX/dL04jbXWZs225QJzF+t7kYGtI8PBrfCEkNFvwt2iGvUjaG5I6x
k3raEpZw4pDjkdnV1/7ElcH8cCvb7Yt2iTd1vJcXi73FlyaxBFvJVBTd15CuJgcVanrJnuouCFyU
DTESTUzCz3D5ojcipTJ1B26U9pXZ2io/F8QeHIe3Yo1y7s1XVtopP4dn/dK8ZUd2bqwVszf2Xchf
xsrjPGXMJ16ig5Ha9H239jY6wZrJVeipHnObT+Qr2+qAKhgnkCe66H80e9pkl5wl89ra8oi70JDR
k7rQqvtxXXqjl4i2+N7t8VlOS9G0ItGEiuAt3XXb4tFfaXUfHdchmaNcfE/Jeeemuc1ueVDOIXsj
V+LYnDcDteM64bGYWa7I5Myvyl/rHSCLH+4mZFnX7GaAciJyPbGbK5c8lJ8zY8BVS9ExkRq9jhiy
BGv6Xo+Z6XzgdGY29EOxthY24FJ9j9Uz90pxJKd6uboVJg1v1DcOQx2OPMHjfdhpnvkDu+uwhLjg
1XuMJ/MX/xm6rQla48G4hd8cDpqjkiu0SvZgqe12n7rgUtDRUOW+4Ba6yo72SzapOSD0sXy/lF5m
q0iRNzwI8xujAcg8MAXZnBEy8oi2BCZt6KUjG1sm5/HeolpZF4rDRCBjhg48ZGWRBLaq9qKHqcDl
Jgw94dK+4XlHp4aAAmMDaEGJjfoKSL30HiwlB0fZFgfzRiLc+OijO18lnHxEumVvUHdWg83f33lw
aq7A/7+m5eqsz/g499CF0ERSY0A0W/EQQujiM3LHDQdIRk7MEoFL38B2lWGU/0PKDcpJSdo2v9FH
PnvqN6AfgUNhTr99RoYLlpNtKMLf7CpO/LWs35M9+1+DXFjDYY5pULEzo6/3VueECFBEtgZ2P3qj
cWBwDaS351Z9T8MtVH62iCycog6xnR1zIL0NrE429YlpcZt7pAhPHzN0XNbwmd3/SX8F7/MDUSLs
FEgEGB1KTl4asvXiCyBbmxCl8DIz1ebVkNgeLYG9XbImjehGUK/+QdlZxQeyk8nc6MhPvSL/5zrq
v3zqb9ztH0CVo3I3sojHY28od1z6KgmscD8N80NsthEC6ZB+XkmprLMdD3TNYG3yi12Hr0iRIC9m
XJMyGV3muK1r5lTsr7TSWDE9z2+hdWQ2UgzMqrFwsEABMqSN0pqQVi04DfnNHzz+NY2++/wHnfxE
9mb+J4VUk4WNVaiUj4aKh27F/zohjK2UJzxKLKqHOL1EzakZT9F0LeYPZjvrNN9Ewl+iITJzwLsK
PSxkwTMrLij2bEjCWeRU71aD25xdhEb+NSFrmulqbLSlqfyZ2+6th0SQNXefwbAaIDRI4YRImZdA
2aoI5eyEv0XhUlnTPRh1GGXSKoNR1rNCRKfGOFX9CFNcEPNFpiZqNkNNu4VXpz31LAQJB/IKsf4U
CctbWckY4qlJdYZXGESUAZ2jZsU/k2jsCrF8WUr1mmcGdrWVoVdCeZhJhGljPtqHYrNTxNaTl7Ep
CplAJitgMglkNQkpn5ifNhaOqqafNXQSiEwsoTwpDRDFKUGnKXbKr2jA/TJGRXDBn95AJq2bUfbg
SPGSRp1wIklT+UsV/nSclqcc7mhWjb+CCCRRiHAThP6HWTbvuUgqs9C+9T55rY2GmTSUC0gnEiSK
rD/ExIiWpCVFCgpXTavRK0b6l5Gx8i3MwStQeK1GdQb6NLVcdCYqB2XInA5qix+GxpdesxUTp6Sz
yTLL7arX7z6hGqBMeu4E3GNaS0nW4QKZsGSqjfYtDM0yAZUQfRItFA2XlM8eEz/ZpsNOFIVrrHNL
4Y7bdBPGrXqeUJz4XMemH+9mdK5jYRJQaV4TNf3OZKYhfqK8evIhhbi9auW0n0EV6XHA8E/zEYLq
04hUkjOgwPN2SkO93Jt6CBqvb8jEjlhbWdYuIULNr83vGK+vRIDKKPX/VGV4T6QemrPIMDcW7gD5
d1bDZCYDALPgfkYkRsv71yO3Dlg+Beg90rmC28gcO3w1GobhGYhwK0rbUfsr+Zia6K8P4MhzoQvd
gpxg5q/dizYlTDfgjGrPocqNWQDhTLlweahiNmNJqzF7uUwa/bsurVJZ2Q7RSwnIRqrKTW/1kDY/
O/LGIu1bJCSmHa3NMGoIW8EzQPyKZpoMdp2BeFGEV2ZyFbbCToTXkzQWskgf03uFT+A3NhkTYImY
2HQkDZutauHIYifT+FXihJ9kE5iWyXsJ+0QzeD0KDx02Ce0RhEMasa5wsDFCedFpG9nlt+ltYj2J
MBKlPxNgpjjIwCww2CoaS6Oe7T4mcs8I1mmy0YN/ZcoRHgucwtU9mUZKnlNWmZtp3heSK7H9LkWU
SMwMym2MJ0Nkdxz47zVHiswWJWZ7ImTMsLQvoERvlb8A6CwAd371p5gxH8KM90AuKq+surORQJGp
IqVYI2H+qNKYrYh55mw7NuO0qSfhOJBPj/UtPmRCdVZ0wW7ldh83zVrSwrs8IhrlsgxIN8uy8GPS
5CeqSKQT43spdS/swxzd1Bap+d5WOLjz/0Ol2DZwBzDuvqYqgcYDCAawtPsci1STi0RR458e98kE
EdHc+tQkPvhBv9MoivZ5fYImrOaPGWK41aeuCv0TNZEe/E70RMJySqA5TUPryzCrL4MXsDN+AmxC
GvQHQvtOkQppi8oG2SJxW0fJ5/3vEwL6KCDD6pRWl4pvINXuNUGYKP5pigHYqtoF51TWIlxhpZ0I
nyO+InCo2Ge2esLvkL30rM6XfuHpQridKY5J+GYEi0WSFJdVGRprQyAGuq+IyGMqVtAhx9KmMlCk
6JtAx74HeVHLjzV+PHqOvHuCi3OLUoHSs/Vpbnzl18+svY7oQNSPEo1Iyrpt7og2/kkLPMWcAsVz
oSHVtG3J2K8D9IfJ2HECU53XJxGRXkSutiR9xlytbc3dmzFqs5a5bfBWKsu1eAMLJMSKXWUvhdUA
lVj21jfQKmhxGQ3qPRvXs9ijpaiIV6d+7j+1EMt3+yayNTCIse5EnthwS7oNu0TQneeJLiM/DHRt
CqNoXl85ZCWaKYTKfErccwKKZEnZZayuUv0ZJ0g0OFuS4Z+sg0/WzstitkRtukSTYxem1w0qJhMp
w5X2kWAREShuBaN7yWBDhSFbKxKFRAqDmn3HeM/DXToWD4m4Rd+SN/GAsKDg16KwLsH/vyvgUzXx
l8T0kFGYHP6IgHON+DpQMoxaj97+KDCDgrzALHyr0NUZRX1uIDCOQY4BDgwki8axuEx9jFfoW549
CVmcEHxGCtDC9mS2cCu6I5xWR6xgi5kf6RjYGBPAZWi8dxMDq6SasT2TXyZii1MrAfwAQ9Vy2Zn4
vdPWpIn287YyuHFYJnb3LK4vw4QOFUNIGYQvU6V8EvR3We3wrJWIK7TomFA/9p2MFw6/1IloO04j
AW7gIusP8JcldjtILPnzAQqPHByKkoYHqzLa3CjeF6O5K5PhKcnWJ+gAL8rMeWVl2KaLjJFKiHws
j56JmkM7w44JtpulJCaPTZz4sJc/qoH4Bs0gEDncpOV0AMlxV/Ppp4vKb1VTtlLO2QybewXTcW+U
vWgPVvuoDZxrWNnUoHoPk/p78GknZS1yRerLAoBJS7cwD68E1cPCZM1JmCAngaQGMW8cjXzEkvER
2A5EHPUFqAD5tA8LZRCm3VsLGasMmbjGTYQU90BIGBKYxRKkAzeUFNiaP3RAtUJPV0cA6aEVYZo9
9XPO2/uthX+1oh5j1rsljnlr1HC9UobB2G/LT4C0SNMqG3ABfbE9cIlwZuU8RH5MssDGIMUoNX9m
kFSi8hhTxKItpxUdR4XuA+9je1P5AAN3anfINXB3EAtM0kXbuaV5nbu7rtwi/19IDBcXGvBMlq0a
5vwt81pwv2OA0R9hFkhAiY0O676dynu55GsDWNsllkeyvI/8iLFXfK5wA2sfooX2yAPQt2qo4EZK
WtSi8xkGB58pGC2/z6m6WBrEj9k8xeo5YOJMxSSPcKPPE3uk2XqHSeQrYIkIR17y5ofxUQSACTKL
+mPdTaA/L6SsUaXYfYksedf4h9zySFrAQ1Gwa0RrOz5yDt2cdaS6yz70bAfmfigPiQWHdh1y/c/f
tf47l7scECtdvVsxPkQhITM8/kJb0IY7OhZDfo4wBrW1ULmqdk7YCbBP0D0VmIwJzoo3S9c9gZ8z
CGxT+Y2g66MxlTyWhmpH7kHiJN3BVw4EfTuGvNeKN6IIVm1BsIC1V4X3Wr0lEyb/jdQSXrQHJDs0
fzJD3Dwj1BHlS6ijfIWblPP4sHCBRWVxG7cz7LRkAdJaS7Xq87vR1tK474UXpsuFvTy5Ax8iB+aE
FlcbNoiPZurKiqKHFV3I6oBDvPypEGrSUc50CcWGRqaBqZb6mZ0XZ4nVQXKIwo1M85SRb0r4It5u
jDVfDeDCmrmr1WG4VW2Ci20MY6uhPjWpuqZlYqcsjP+GkNLfP0UBnuSlIkF8Q7StzrMAl2N0g9nJ
5EcGjXXf8G1QqNPbgUNZoc9TtigNeaa7iTePkV/jCONp0PbGsBe1BU8KEpmqJnsqW/EvfoE28a+o
gNUQzQ2csK26C4/zR4Q66ISdx0pwT53wdEwnuD0yE2pUFcggq00ybwDu6BtcVBU9NCP4DL4Ss18+
Hr5t1ZsvSI0TD5Fjt0OMTWlp2OZftsvfMXUQLYqKDwJA7PTlbfjW7ERHIucYzaaVnnw/aIAQm3I6
yFQRL7zTZuQRbYWFwQywJqya3xzRi00nq3v8EQZpJh8jk1fwmfO2gV6GbxqPEKlPq9ry/HKdCQ5u
BiLrjinJAXjEm/X0GVy6k/RTn81fsOwskt+iI78d4VogNszPhLdd9b+ygzTN/Df8h4CJoKkDmkzE
EfMZrEe7za4K16yH7chyJG/8gH+r2dJFglnJjOKA5JuR8DQjmX+x857rbU+1k6cvQThnpq1mTtk5
muYRljoj4ieT/m8ghED8zJOdLB/SgjJwZYi7hVpFubwajzI+trXFvoZY4AzWnMfqPLBnJATMUxga
v0jVLj8RDbbCfxydx3LjShZEvwgRAAp2SwfQk5Iot0GIar2C9/7r52A2s3mtnhYJVF2TeXJLmjIK
IXe1yAfGDUB0TfnJCCcEL16tiHqS4CJ3HLIy84kRhDd+4DRdAKSHxdl+qeE6oi7dFp+hso2SUy7P
rbmrk0Oce4pyq9Ur8eYMIxJOpsBDqgX1q2X3Cz3jffxaKhRWdukeRJ9OT6JSOBJ0fcFcjbazIOHA
8ZxvYb4IDsWLOqFOIQAVpODW9UmcpqCMCZXwrP9C6fGesECBYMsyIryZr0QkyzWBD572uQi/f9n/
OH/9Uzsp+3LDDCnFac0QnYGS/Eyu0X/BnZ6r+Y9q30GLb5BbsSYFs/AYeEPm4Kse4lXzh3CTTo14
P4yC1l4c2qcgTBuKX7wLtHUmEOhyjKAvUUBw/XbvnJjJwWTF8KwoX8hYf5mpoZMNoKN9/VX9cTua
jO+f4Q9Rmh6iqnv4yCD0/xf64b3aNf86dYWkF5b6TX0JroBoIeJeUE8wpKu+Jl/sHeR7W+Ib1Xvs
5wTvrvnX2NtsH1EWYxeTW1oj8z7s80f/4xzJGmMi7qL0WCEE5FwhdIbk6vFpXZu9POMwoHR1SMPj
r79ofG5nFnXui7g5j3ChFrIP0O4JhtK19IXPD6CAqZahKRmMRIVSzNKIefpVfEJ4e2eywv/7fNL8
+QWBnfNRvNXn7G/g6vJMjBBM72GL/sLme+THdkuL5+MwJj74KVm45ZDYh1W75aP4Hh/SU87aeXha
7ib+5hvVXt03eN5WsYcLcOJVDW7NjroiOhLPd6cKCX/aF/op11p3HyPzV46E+ZGy9Zww92wNP0BI
Ko7Jw+ZupXHnAeBZNM7GYaRVw0SBc3lLyZ1ygG54R/tflGjMGcjTgD8YsNz0DRINDs5tiE7mvCYG
cZce7Fvgd6yvqkP9Vl6zM7/7kY1Bw8GBzvXK0xlDzihWmHA4RdGjouq+Enu+j57hOybYRXoafLHM
0VF+H6ZTdGWFoKzDYzNvml9QYpD7z+2P9VQQgnJdfJHoNPvlk5EyMi5R7zQv/xk+cReHSIyrbXGv
/y2Q5oOL2wzbyW1cTIErBNjROSXjDEp2cA7/lTv70l6dm5IAvFqzDWumHYmsPPLMzQEDzvZGid4E
VRqzqn/DM+Hg4qhl3k50xSNEq7/qyLYlEjtAyeZhp9Fg36wiwLTOgdkp01aLMWPpUaiKaSOLF/RY
Zf6WLQ8OI45VOb20CW2iD6FiQwIuCUrVdIJKEw3OSjD1B0+GBb/T7mm/rvHWhERh9QJZtee6PgLf
xH2xeq+sf4dox4ZCVjsVBcKD2OtVaHAUHxLnkZV/kOuCcsQ3AVRrh2JndjyAMZs++oVWG1c7c+Dr
TjfEny/uNSYxLHKTjYk7qbtY4V+/qFUgl37LeW+E14UI3CuI6RbdtGc1Z5OA7xxFKaUV43P3Te1f
hfaAwG5k5yD1uvRTyzkjOAzDcwNnG4Jcv8+sa4RLoOPWHOuXqospRzYaQ2smZCujM7djpzJqwq3G
Loj9zWQgLf4Peq9nV9UGN/ZYsIXqKR0Z5ZbJDbesZLGna0QVdRjpUIiwBkxfAqWkGjob9gf0BySc
Z8V9qbv40hHpp7UPTbyBnEuYjeY54w9mEy2uDkFXpgQhOo1tL38Bs+Tj0VabTSaGTUFaxVCjLp7o
skWFH0Er190fbZmdehPdXO2ZFVbufdR6xA+NH0QKcOdKqjXU3Bhztky1o6dTIAb7dDRfaWCgb/Vp
WzPIXHIMeAesH9V8yzEyB15HJd7cjNhHMpWq3OjZa3fvn4nlU4iP6jZihcXWrR2h8JFuxCJCnoPq
6HIZO/Wp0O7ajNSUhd8CXMODZwlOzwIYO3LtiJUXSHJyWsOJoy8P/s0kP4RGthn4RbGLc1aymCIF
nJjnQ9Z8CUjpZropo3kLGt5rHfpwO/dVlzwnsjhT9Att+ZT1oWRu210U4yYgQiDzrfNN8Lv4Ln6n
bMds7xc/KjBzbmtzT1cYaF7zPZ7wA0H8xiiHNKPI0JR47d19Q2AfMDtbJiaeQFQdbZR9vVNJZHln
dc0LV/2nfBKvkN9zvFkQDJxXqtT027U2vPQTyyoaxhuiR8w2/MPjfchjxzT3j1ecbc7rSObog14F
kAqzSWxL5MIsRq2VPDen9N4d4ofEkUcZd6SWQgZW7Vuv8xkxRoJAbTDj+2bCBQzRAUWF/T5+YD/J
9sqLYCCO1+ch9Y37LbEk3pd9uV96VOHjRfXNjXHHe9grK640MBb4Kj3rUByNA4sWbAvbzvRUgm0u
3S747D10miOwqVd5ZNWFSDGngsTZsOh82RvMFAL5kRUUKMiDfC8+0CslzxK3jyVX4x8qAoz+2gZA
D11GsGJglERr9Z6dEJk1v+ztsi+Dzcitfe+99LzkliFZY0TjrEhLC7aoxBDodmwTjs6l/e3he16c
reHpqo+qu8H1u4ofhF9wbRD31HDt/1QeRnsMQldmzaxLa9zo07q8oavZl1wu75xxM8/6nURNME4x
OnTP2kIBReDFlXRo/PwEJ6F58jzYnvFq/WbnxSAJCa5DuKE/af9iY+ee83w7fDIKaFfWXXyRzvDC
c7/jRI96TFd4HpZ1Dvq9Q8FcZaufey9CcbeS6G7hp2+GTzj3SIK94OgUm/SknOK36Sy7DU9WsW3H
dfCg5L+XoCuu7SXYyRusSBrJfXNxYG6sq1fjnHD/P8tLhOZ5Hd1ZDyYn80CGHAZLfIvXHojDF2kf
UIh2rKoUv2Izv9L/YxtO9uA+2CC+ucc3rT32ryoB9uvuhBlReSTn/38IXzqdNaXH/DHuw2uHx3Db
HsJfRlGsz4176k+MwNfNYR4Anq4brBuMSpIb1Wf7MIkXAidNyfOIxRFkB8RrUWJS8DqH1fIufODj
jP/6e3pJffS5jAkgi1W8hv10F4V5aw2C/xj1hJSGJlTAonIuzjx7CebwGC9DJL8seDZDZZxUFAmB
o3kiGR+VcY6Ce1Mqu2j5wxXbRpP+MAp2Oj2HXSQnBV6VIxGSC5CFKPec7l0HCDkVex0rdw+No6V0
HHsWqL2k0IeKO4j64uj2uyPTXVAipUhoZ6GjFbs05GJd1beKFgpY1rL8tJxtyegRHUd4GPBTQtvF
U2hrKRuBLysmyIOHLt7VKmLbU8SDMWwHyHRoirLPsPCleelSG08CByRtVUPoyKZ7sR1PN+4x4qww
2/W0fjM+APdKE5lk24juyOR620y53CXle1Ez+i0PdXNQFZqjIzQo0ezDbqs2D+z3pb42mc/BRVF4
nMqNUyn44wEw+0l0wDIwmEyyX1QDXAOZFNc+vTolkSX9JawOo8qg4jBZmPRAYK/1BwJrqu5Fuqqt
AXbUAOvpHY1jNu6LBZ52j9B1IWIEZh6MtEv2XrE9cIzbMjgswS+NRFHsIa0GOECk68QKgF6XGW2T
sytAnIuLeg2yIg28fN5hqN8RMAq18zOYGGPuKCJppDDyMXjQKZBcwjNPSJyNZHG1zEsONtt4x700
M1TllSl/pHbH1FOxbM0yQjOOBgW8641MHBDaMCUZ6mcanxSBJxB7lajumPZLcA7D8EhQ0BFGkVi7
SPVd4l2dmKwD3waBu+tcxkGaQF0qEv1f504kRbSbyAH0m4eGlywZB2wTIKEriGMyaveiOpOfse6Q
WAcua50xE+xXIgJcl5WvEf7WmmVuAk1nPQPfNgJnoFUWv6hR/URpq5Nr2rS/3TCXz1oBpS8V6f5L
iR14ukFR74eBtyIe3ORW6A1hGYnxkPUU7fuOWGrbluALrCZALcuyd4rLv3iaDEztvQkMypAgpycq
c9uUpIBVhonRq8yKTyJyAk8dSQCri6nC1gQjdIkId3chUQyvzcgCMipr7d+YdTV5vh3BdRoFYqca
/U6XFRKYCAtXmqhEzNmd89a2E4b7ApSIVkXtbcwKzrtM6STzzJZICE3XjZOdDXJYRTbqarDi7r6v
CiD4cxFCmHcR2gib9isYeRbMVpBTG6nTzDae47/TZ+U9y7RlulVAcmMIaGO9TrvwM4n7jHzFoXlv
41qlZ5xsZycIaNvaQ+pc48rMICelNrZxA0R8YzvfUZNyy9hGqe6jjCTD0IoY5JW5RhSsYzbUomme
xM6x7QpmZGahX2urRbAE4JgxLdMq7lGHIZM+Rvc4cNNbKggJsTShFGsJ746tV2P4RJWzAegkluaR
JJ8hgkc/xlr+qmY9k4OBgZzs8NC2CzpST9ppX7ohFCdzegBKHiMutR5ARZYVb90Y2TRkGr3UlDDa
IO6gOoatUPlHdXnxqacJ+FszafDJC6NHLZhPL4VWovBXQQYzqM7zX0XySCIuGEP+AnWhLo2m0lRe
Ybj2Mxqn9CaHFtfNVEKC1uOEmqRUXarryY5fWyulzSoF8R5APNTquzaVxRRp2H4DVd4tVKoErXQp
GlJBf8L/4DxJ2oxzt6oGHI5BtweF4uBUZw313shKYfCYAsvTnQ6z74zPMUst6zzlTfSYJfGP6Zj8
C9Thd6pYnkqjFa+kQTGdr4t4I4ruRYS9fpwDp1PwU5ZVtiElZ0BbHnNa5Im1UPxIRf3KDdZrs0Za
bx23gBlGhd+V8jAuVH/Stao5RAQSnCBLclrFMdhU2p9kYoCgF+nWcRyuUkMw/Asb9lRwDfWbYpbB
PS9K5n3VXE0vIU/ytlFbUkJbnMjBDBiJfS3AwYHVIijqD747NjIqSOt9qgA5YXosdmSWBpvGyeNb
WLoBiaAp+Kd8ksTr9c/KYKMCP5C1a+G2uzKZUX2BshmJPHtTI+ixSQAhnse/BrKyJBWajXrppya6
1hKYg10MLhP3hEgP3cpJh56YOshGzOeqmNIlRpvYHBIdTwpcZExh7uJBH8bk2Kt88+5kiefQaPlT
CyR58ZrF1A1DCsm8Vbnoqd009Qkb4nq0emTLnUIwnMpBcSOQXV5sNR3OQ2xrhwwGPuZSTHhG1Aye
ElQNekxeN2E6w6G0yIVrLKc/ilrpLkTstW9OIwp0K5FuH1136NDdT3gK4WChfKFWDXRC1pjcmYBq
QEiR/Aa0TgSlzjDQCD4nDWiSOmoMIGx6as1OHBLHrOXPkJH0RKUAT4EX+66R8bfWB3AQZCQxUhtc
khWjSSCjJIij3jes5QHoxumL20bjK/S4xuVy7HiAagQkZVFQMHTxYtUpQ33fkxuOao/saltvipe2
LORFndHOBGyGNyMbtBduAM3rO7DvsHtJF+l6bd/rEborcLTGIbWiYSeT3jjn5Wj8jIaOfNO18VUP
s9zm2TQ843riqS7CwGZuXffI8IRD3VnY80sv5vpsdRNE2SlHI5WYCW1Vp/lO2zgOMg10IGbVZJcq
LQCXTxJ+Q5kuRrMhw7KqKXV6zoaRCRNuSnAyQCNjP6uQ6s0DfMfIMIhMKFXoYZEhv7JiYow66p/h
mAbbhCCv7aROqFiCHvtuGkYVJmGE870wIGX08CLauoHDJ3V54OhkkJhP0JZWVSsTXNFzDAdK6SkS
XSAWgb5ECSalQGMYurciVEraligbXipTolwbDE7ONiXqcUiIMeOSoBCsGdn2U+AgsQuLCNY3iQ2g
FkvGdVWqXEXZW+zsyUEXSYsMAQXJNMr0r26jItkB2Rr80MpgfhTkuJllEd4V1ULTa5EcZxvBSKvT
wn7hCpGgr8bC+IBptGBpLIdpUBuX41bvw+Q8WqGLqiZl1Tu6pXWkyi0xOxfplRqG7WVDmnCvm+xD
rAQWmuxNFpHJoLPQoV7qbpOmpjYE+abx3LBpd02q4hrMIANkPTGPa9juEAfsiV3lCoATXZ6SgL3p
w5hWGeov6uhEQVoT1RYSwUCvvEFgve1qQF9IGwrABExjYnRWp6CWSNcGKb0h6UuvqiHzEiKgcEpN
yP30kRWqm/BWyhSL0VDOeM+RsESM2jInPDsQnbfZILAG9LI55X2HZbxoyhMEbF7NmTRecs0H9Sct
ghf4W8lDBLbxS3h7+wn0PdyrCpz+0KT+lpQEXqChParUjp8VDktD1wxx8KcEIuDhgy+90hqAcKuE
tKpwVRd6BbG1Cx91nJsYX8KhOmq1G77rgfxvQAe1lGb4E9OUP125rM9kNHy1hjkpni0GOnWLBcpE
qk+KY99iTCblM+6ifCfjOPI00mZ2se0wIY5ryFy62rsPopncQy3qb8ds3RPpotI3+rA/GVaED6tz
WZYwEbFk8Iiq2WHs4rgkkLbCwcw2ZmgL+kHTN9pYL0pH1+WTLtqpP4ky7v/pDe/qutJSYmxG9CB/
iKzirVva33FoVptuGECnqb1JN83xchHR7BZ+AAsJJ2BCHmXbs/VRwSXFIY6ulgbD2KD24qKj9mBB
qONR7LoyOwWzaHZGWai3ooA9x3IvSj3dJYZylhB4Uydl4ZmNJE+sg1rTvThk6ak3obNnxGYbhLxp
iDelmfb7ZjQx0ZRIyos4664jGqSVVZIUyeM93IEN6/dKbzvPlnl8sPuBUUY80IrU4fwoyzLjxcji
AfPWMCELR9jZFS05sG4SkY8RB1vVMN2tBW0c6J+unAIXGEkeB6HfmLZzi3MWYtCvit0IVHrHd79s
EJL2W7PGDjiGNP05YlCiO+bAFidXjrMBs8KaCj74ybJ+CaMq3o20gI+Vj8Z/RlyJCxFdmYdqJ/1u
RiZCqSH7Mxe07mkNQCsnTfpNOdTZwR2a1JuboX2z0gnRcTi2axMMKjqn0T2rtpYcMqNJjlrJUtXu
BsY2pJI3FN/jvAulDqUYe+aHNeDTC4inW/N49K+zNvxU5oDJSe20J8zW+GAJUzuY9dLmGPxeYOLs
p2IyD6x0B6nobOmSSG232cqaxKVKBzRTK+AxRGJUm8HULbJnqqUV0ImfRte4jgtFAyM2BFeOD0Qo
MRpl7K6oIWJSGMc4UR7qKFy0a0360SfEDCaaoxxHPcnvM0TANSkWrxJRzLFVw3ArRCL9ZLKVo0qE
666ZdFrqKrWMj84Nw0+iXce3FJGapziO/QyjiZxw6QY+ryRcWlHyVfUjKtx2zCbfLafgD6ajdrXq
Zcnt5h0goSo5OMhid5Pd20zYS7p9xgJveW2SHaiLgZWD3hk8ydU4cq2wyZ/ymAs9LHvj6crYuuaz
yWseshsnz5POF0ujcnWLuiG2KYMBOGcOklXUYKoy0zxa0F7BoTTseVQZpiwa61p5yU3A/EgxEnvb
uEwC0dEMx7HTJ9C35oKeFCNaCvzKrlm1x7BClxqbUXCwlOZ9CqfyPMhopO23ZxvWdtjv8xSEWhiC
r1Q1Y9jBctdJsUwpo6Yh/6VoO6CtJOIu92vZ3UgQG7y+jkCld9Xo3Ek0m+BQ5P/6vFa2gz07/5I8
lZ4KWvRYh4N2YGbyagVK+qJ05uj3aUEbrHGj36PWzZ5DnLRMSl00VSUNa8UUt/2rwzZEsGs7TOKb
Ivqs7Rj2Ao3wD2cL8BE1yC8BXdgHj868sflKMTkYA8oyY7HNGFl/IISyPMUkBmxampRPkRb2cSwi
VvkU9hOi3hKMkTvhUy37ZS3iaMtor6N6Yu9hWbfKrOK3kJar41ncmW0U4nzWgrcgxhehGIFB9q5e
XmdN0fdjl8mLUbqsq2K1BmKkQvQY5XwMZo15FqGdYDri7MMx1Nlk/6mOL2FbjJ+WQ5tiibnwhgrn
W2csQJVJaMzZDPkxWxYJOD1R66CwWcWVCuuxSEMGGehM2qrG2AFew5jkWJpfGwWhYZoa/skgIiks
asAAibr9j69d0GxBrapqwfrP7lJmL1WC491lCF0RZ7EOHZP0VMuQCNHy6tNolMSP1dkghFtyXZbm
/Kto+fTWVKxIc1ECMTeL+Z5bcPvxWbe9iUBVBSQzzj3rUKsA2qUFzfSaZrp9KDtXv3FxXvTSHP9z
kiw4OzBzmY1PKhpeyhYxdaz+xwRh+I7aIN0x3CJSNNIwyqMdT194xhoE8vPfmCL2AuSLUXUmC0Sf
Q0wSyGdPReROL5aTsYJU85DUG2AdfRfY56CPjM9sHPJjPGjh2VZ7zY+LEplmnC3hBFQG5saZSG4d
yKjf2p1dH1XRcQi0qD5FwW9Ym1P95YxVDKx1kRCbQYBDWQDy5URmbDDBAGHirzi2/tsPnXzjxLQ+
3NZ0r10rgfgsku286at3iizTa6oeB59rmy4hREbxEI4RXVSBSKsLJaTSPKx3Q92FuypRZ98VJmYa
2LxlsVH6EgSTE6fFpzM0JfKjXPxwnjNwqUp9XyV4Q6oUcwVwCcbKrcaFi/4X87eBZzecjX85jeB6
SkkKjMfB2tdTgEsvr38TWTibbqzAEcp2eCoG4aRJTI3P8QstrQEgFJQOT7U7s/m0ECc1LYtnvZyo
r+30CK7a/bPU0Hwort4dA6euMbhAxSDvi5RLvmVYOBaTNVVTxCl1ZYbhNR0hdCyUUKDeLUsvQQRb
2bq/cWKKIyMIe0+uA8ZWxyU5o7n2bviamf2fiOp/6qzxaJDTVtbJAE0P3cxcoAp1WZpaifSyVl0X
drcba+5HOyVKEsz1Su0lnjGxo1JfpzCvRpF8ZLPNwl4lLQ4KJWGqSDw4m3aOOr+R9kAhUY8nq55A
5JTdPVe6n8JF6VJYO1viLJxDcS/SDurcQG1BGVVt+yEmAGtokq3FkkZjrmY0wcUiUr5JkjeTUIC1
aNENTXlwbaP8N9ARtfIgdub8qhN2Y2kcZooDkUY9pLCK+QrHkxJOJ9AKUOoMn3CxbYCBw6wRfJoK
laCzdyzS1mO8mLq+0+xqj2/hLZDRvnUZjpXaR2fhO53dvXIZkSpKBQKGaJBRasQ9IJbQHS9StHMy
d1w9w6m3kXo2rBymlHj2BLnUZLY0Qay4QoiIQX8LyuylyrAsTqzeWLEZLJNL3lHRiXvbGn6uVkcl
xS1o14zWXcieyCZsj1cayxDIE3KGLtbI8S5C/aiW8yMxTDSF8TqwzCfqRI+mZu3O7WuxtGgOWysb
O0k47TpEvwYGNiY2O+YI3Y8dOmtYwHtGX1Swiy4kGK4trgGRttcs7A40ga+aqP8sU94ShAVqioV8
TF/0WUrcpQH2UAMrrvs9hA3ughiPUQsUVVOv87JAc/9EuKDxqn2X9mCNbnErPLIa8SwzXt3pIKtk
2HkKKqYSfjGyXp3Zdw+DVPTWwRpJRDIe5POE6g2MZINlQ7Has4oiz7XmvS3YaZLV0b8xroCpYfAG
uJsRzcT8qZkfjfq0cqKIkCgeoNQo2al1tpAuYGb6Henr/exb9BW9vcU8wpKL7EvsIhqThmz8G+t/
NUw1+57mD4CRint0CG4g2DiU0EYN57tGTWSgY2or8RWyLFZzFxLKvEpboJEEaqrJ7LnkyGbqd+QQ
lvmlx0ygrfucQRbbqKrfyi35RSsr/aGARiV2LbU3nfVAzAQ63WKp0tWXgiAPalfS78rfAqxp9FuV
P9bMBTFe4xKDhcJrW2qINuADPxOdzVVfsjWO/VnNvnTIohTx264OkH0bXozsTuLtZexNTUIo29oc
mAy4LKzG7D8lardsSlUJzxL1OGOag2t2Jy1AIsjauPgKSU2PYJaxVR1eCsAoVD/aBwf9KiKctxxL
imfWAIDqRpNsoeqpa8O5xjM/SlSFA4PI2fYsVN0MvGIdqdmwONqqzo8yauBlw4HG1ZCXcAT79gT+
7WHD2WggGPsAVcZyn6ULlfrHQbcRKKykDeMah7/2gLcI5YNzXdAWSxRAOyzceFj4VFsy/xGzfsjB
gEi2t04ReHqWCE/tKjbg7o6ShFdZ+pxKGQcRA8ymzv/myrhMEbgf/ERnyddpWt0+gjxsOcNPBGsh
iPVNoLDcRGZndxHr1YhYUd5hO8ByQJZXyBAj4RpiXE373HHNBSDiDNId3ICxAQIZTLHjhItHNw+Z
m+9tfbi4lPDDLDaZigLc7qjxs+lTYMcaHYdJtX4m1vBr1vSzGzlHV8UR28z9vnOHXRsyNJj4aV1+
Z67GvyExv+iMb/OC+OMmRaDEtLtDsL+mQBdbp7SMoyQbHm6S807GO7o1swW5Q/mMGdz4ChvQRElq
0JDMHJRapWAHZaMBJnYuMVumwXwkt3iZFdNth+ugxSnr5GCtI+us2w5XpaW/GdqiDrV6BFXcj70p
7JUyBTVCM/NotQ3La7O+DCkxgrJ3Vn1PzZUZmd86NlvmqkZMSZjBEj3EsTcCUYtSECBONUPvtX4m
NfYdGpZcYIAOzbsySq+cBrZQzI2iUSxeoUeFldAZOF5D22QwG7owO+megt4J9zKvIKS396CA+Va3
n/0ACndMpvfcFmdRtoeAVEGaT/j7Imgbbg9zy8n0W2jx1ZXOrZ3Cl85tjr1J0BQzEb8BFBy17OBU
IW56rOxjN9mGNOtUDL6pVBdmDSdhI6mKSGomfdMuKqSdJQbMMpDPAKbqAOlHFfFXamRvshfvMcEa
qzFvPUstfdFiVwpG3zKiE6ltG2ZrG4vkEdXIvwbKC57T4mYAKZwwHJQJfiIrT31Sjfd2D+iWOmo9
oNis7H6TiOnc96jLMQi1PDvcJy6C08QBCcil5PbBTnDvpmw840XNottoksijZGxCfnL6NkrczUX5
GpKNSA1g7dkB+A6P1Urp56czF3xa4q3QmYsHhH6rUuRMYk1miMFGH8lIoe3ljRZZ+Q+tDgJrIXfs
XnYkab7NXXmgMb/PpQOBD1GywUjbwpUZgxK2dPN1VK1TYuIM0YiMLN0LCcSe6ON9H0PBqotTYyIk
KEMvywDKUWHQX+2tLN83CRE7ObyZZl4SfhdiQBOw6Kofocs4dkJNU80Mj0v9u4/sM5XfjsHZDzPp
dSr0Xyoo32qmR5BK33VZcTIB2jZp+hQcX6aoNm6gHeoQXULAIqYB305dXwDYFfUC3O3aP8dNXk0w
fGOgIvue76XOH3S45onSJGm92A7EOh0SA/SmyxSRW6286g4a0ZDRipMXv9FENqDS168aGjYaoXDT
T2KhchZ+l4afionTJVbdg24i8iO8eyQia9U4lNqpuqUi3FKrHBVl2KeSxOCcJyUh542O/0dXCFAi
525PjCA1j0Zae1LdCc+hIFLRC8DQZq2212z5TAeMVfjQuMuyYlPI7F8azxc61Edmdy9lE+C/VqCU
DTgh7Ai9c8iAIi1JRCM0zg8TbVU2N3fC8CoH2EHCuM8U9KVZQGvgIBP6p6lN/815fksTFL6kYvhF
nI9gJ+un3i9bpUkcSNA9OE39MOPAOJc15A+D7d86NJmI1B1DVBmEpTdwkvCBTNtE5TsSDJMw9jFI
aLqYPrI+6u54biNjUwhkJfak+9UUUZU4zh8JXimhVxz+LMiQduDIaCKS/GrtarZqvx1m85KEMZ0t
+/NxaX1N9ct14US5EgZzZHK92fqi4Rc2bMfiqNkp+79yuI8ZA3M1Ug5dVaD30IAaSYSlDlTtJmbv
W2MaiA3o9kGmeO7MgVwV+laH/kNO0TliQMHp08gXehntOcwdV2bDr5snLFJtuCnwjBIZ9Uy+ymva
W2+xrXpYUlk69MMPE77rqLl4xKQSbmh9uLujsl3navyBrXetRZCriD+fpLs17fJp8fpZUt+RwfoZ
I+0y1OHFwfuzDsWY7kpGQGBPh/ZsufjvYwzTZsvfFtsMXjBpsKN3eFXn8eioyEeNavk6J/M8KIu1
ecC6FYJyGOLxo45VZZNZ0W1MAVUl4Zn249fIok/NmJJ1X6AHrqj0E4NAGv5LL+LfTM//G5vaZQTc
/7ZOcxMmPgRC4fi8DIeMh5KCdoFz68O1DwhwnXCBk0cJdgkVLcU1zIO5fmVycJ6aQVllNiOgBQGa
TwPumHm+m0JF6N/+dKXV+sy0NH6gv6Ypmo9kEmzXJz8YAK0ZTLoCiT6x7C7jyC1uaNFXDm1RUdBs
GNWZB/YqE+29SCrI2bpy0eSs0enMZ3IW86fSIlYjsWHPvmgDvm1XIMusawfBiTUfex1TZmO6MwC8
3ktG9dDq2lHDkqgCCqbpfhMK0KqAI1yv0YNHhdPjAM6emSKffGCoUVFy1u58UpTUD/CRNhaOSUqZ
yUw8VZFom+vpj4nUVpjzzogcjVt6GcWOMdMexcAmZCR3St9DheUlna1/pJRem8LY9yH4JyukEkrt
xcw94RgoHKAJ9M5gRQCRJGGnb5SR9WKtxT+lRkusaKpzdWdGE+xDcRskP0FfAnJrjFfi0482fLp1
TYWTjINnE3vADBm26rRgy/Xm3bSRdc5G/8iJmKmbhe9fmXgxBEYGxqlr28Lv3jv2bo7U/sxbb2+k
gxotbsJtXOPQqCGsglRMtSHamhaC42Zu6mORN3uDbWHVBQBwEuWY6WAzTTf7SwPrpjC99Voj+IoR
95DsfAvm9qEsR1ExtR9kIO8dRBw8cVcWDBwFbvSOYRNYh+pGdyIlfjG2wVvC1t70iOOzlqzRBKYI
eYnFTKRO5t7H0D0E9fBptPmzXrzsLb1rXjZHlv+3GaIq9LbxpKbiEFGqmiXbbr3E+qNegiR9so05
Ni3znf9xdB7LkSpbFP0iIhJI3LS8V8mrNSGklhoPCST26+/iTl68gW53qwoyj9l77Ya5BdzBOAHt
14bNJkHAnFX4N5vpgcNs8eGbkIxl/hhxgK9cDGdmFF1EsFgJa0Q+ynptAv85GEkwIyjAQpk3a0SV
ylBYGzSi0uoQtPrc1OI9HZy/eZscjRBm5JS+5wXEH9/ggC6svwLblMJmqX3nZpCsykr4oIfhFObj
wevcT5zj26YyPpXbVg+u9jIUOjr6aE0wzSY011XqLStlWFMjMRdZty20CU+RaM3UQk0N3SNwGanX
pdwxfULfqDtcjFjZ4j74dvvmxwjkRAQe/3a3BshOS8qaClkcpAC5Nhwb2CPj985HQ+zPctuyy/by
+kUFziulDxQZPdDnNyM8oBxNHUkFK5t8QhmUZ7/ozmyLzFVMXCmEgKeqcW++Oz/kDeLFoYj+FqgK
m1FAiAPDietKURYgfaDtwRHExvUcYJo1i+jVQR0ofByHqfXhS2r4PF5MNSaTqwB99sD8K3WMTZ0S
S0SeQOLabJKap7SDb0+kX6E5wVMskviTza8Id2aeRmhe/bXdkT3T+LfKKb6IS/qsTG/PqPGvHDyQ
jf5nmZq3ae62M0VMotBj+fHNdwCXNurRNupXO3rLfAuIKbYl3/xOOsjuE7dbVz1r8uA8MXlEbY0H
0eqTCIazQsdXASwMia42pH2sivrRzRffGHZMie16Hpki9PVTYkyPAQKfhjgD1CRbEljWKWiZCV1S
H7Qbi16u4cGJ7WRHW7pn2saLGt8sof7o3LkQPbqf8WxGShIuZ5ybdnpnvPrhjTjFMnpaGkHUGAbx
YkN8tSuJYSWHPpN4N0EoYkg0TUvnr6JmPY9YEo36MW1GG5Goccya7GtKwr+tzQo4SUBOuMEq7fTb
DDa7KKtD31MEmz0tcakwBtXD2bDNK30fjpA+eMTBPKwHTLlFo1j3OpKwQPGcLfkXVXTpRuuaD+Ik
EzS5Ai5ZHB0HqnTWGi9hj7+8RBiyTjAw9G17NzkzCit+nXA+jYKyJFg27a7gvHSxngjTIw6kwYVj
AgJqFxOdYpt1ZE20RSHE78fTPZpTvSO4OdkHsPTLPINxjdHHVtlbygxHOFSEIw8KMiN8jkNOpKn2
Yj6GNH5iLZMec223e1v7V+HAwKrdvP5I+dfb2KAGksrObgfFbxIYKtQcHeeUf2Zco7Z3MMWonhMp
G0uJopvGPzCdX26I5JRLsP1lQsq7rY+dQhRMOGfOkMJYPnPjmX6PZIlI9CftyVVjqcts11gyUR7B
7nUisieCattIQU8TM/f5X1IkZfnsafzYuanOnkkdqdPsyyAeR449LjAPto9ng8Nt6RsckrIz7qmm
K5/7ln5NPqHMYwTWIa/qJgpupoNHmaR/bLQRSZIB2MB6EUKWwQhLQ64op+Z2uk5GsyfQBxUEV0rA
vTYO+rPrhleyTw4x/VzWD0eXgcQw2eFz4uWHfJ5+x3rAfegzZ0l1wNinQgKqNbL2RVcvptfRtxpG
yu676cdgM/rogirn5pSjfas9tvUplmWW4yYIpQngyRwZCIHT17RBjlnU1imvMTD5Jj7OyfvsKudm
e/0hmapLjinF97MLly58+xQUSwLDJYrnnzgNijUBX85tGEHo8Q6cyJZPtnmJe68MjEM0Qh3UTn6x
BFAdq8xvM1IqsA77SLDnZai4qiRDLyZ+rZt/Sk0Cc+ubpzF3nrjnH9yEIWaJSmBnNIFxSv2ciOEA
xqI2izeWfeoYS/dOKpLFDh7Hu1T6mhLZQxjlvsvmPzH6Hw5izA1WY7WbwMYslo/BuHMMYx0IF2yT
bgDeu0+qmTZLwL20A3g2rbm1a/ztivlpPDq3Qsv3wOxeA0y7EauDXYKsskXZSKb2mWKPorCn1Goa
eYg9ZNNeF8PbNlGwQ1rFXD7hLaCNbhoSbruCvrAiI0yJsx+U9SfSl43p4Lgi23ltaZXfWZe4ezge
xxDzsIcDaArqR26MT+q1P6MZUQMEzyU/7RtecawDv8dLwjraJBqTs52VqMP/2Cy6cRwlZD3Z0WNe
RUgdDeXvYpUrvMho2HqfibE7imrNvoA6bXpqMz2c68Std43VvGc2vq7MiHHiIHknefq3pscAF0Sm
UJXlROqW5DsNNM5hrYhdTSqmSQA4diPCZEDJmI3yHbrarWhRA3RAnD3vua6pObO+cg5xG7w1Lg61
OEAzAjPhaE9iW/fpb9ayY2mjAXBw8ShztgiUPtgk8LMq6zlFHkaPUG9UDUNG2j2HocIx7E68wEWb
8kkjG32MhpA/mtDJ2Wse/YwYnDQ7znb/6gvMYHVufTUaLUVW7hAc4rGVxquXee8VWLeuIC/Dr/Sr
5agjnJFpI5vhZKl2SVUvcuAnuty4trp6QXevOrY1o4tDPcsoxZvGeRmz4cV3IlKbcjeGK2pefJdZ
lmcJuJCeqzbF7H8WM+feVHF4963/nAj3uTTSvcG2IYmYddCe0rsN06H0fDTaA2rdsQs/ONC2MXN2
vBhkEjf8pohW9GMuzId46G8usy+ipOxL1wlNyFIxnmmBAoA1rUeibvlV+taxsRjbSy4Ffhv7VgaY
0EuCI4LG3vK3NkcW0dYVxdOXE4wfkWVBvg7nPaHv3tZjR7wxYyrlub+4eH7IxRYMkdSADpRj6Dgb
vUHZqSDL8+6bcxPsZnf+Nycf1RTcczAxiTuyUJmZ4PtEw6J1YSjiOOIwpBwf8didHMYGTc2Ss8Rs
XRX+h5oxRadR+sekBBVx4nPF9y90iQcnB6k9taDmAmfeZovnK46H6KFw2mzvGQKA2wzNsYh9GxyG
PM8wnX2I6JQI4oGyaz9z3IIrJ6uQKQwbNhTWFCTpHloEZx3JH1XmboPSBSRRFcW6kkhr0wLnClNK
SvUIyWxsvueGfDHb7rX5f9BuRm/jlJz9UL62ZhrsRdIc0wz2ZHiZK1iejA6iIJ02tNbtPx/cuizV
c59jSAykzRStvdW2D3sIVfkqDzhYA8/49bweuzCJPmGjGGez029ThGkR8sVrlLjUDCFTnrE0Q5Dc
UrMus1zkyvwHQcf605bWr+aLWFlh+KkqMH4BNsLEvXVdBq4b02HjpO9GZWqkEmDYioWeSLDfPnPn
LyJtX9LR4+HgwooDvvWx+uOVmFmcGG9ys9yng/Q4UokWiGNmWpIFgTNHp3hJEQ8LhHbY6Kb+2amj
Q9yUhzaIP5VmKcOa9z7EIxJ9c2BhaEiI2dZF+dF7wS5uXxio2+usYuTo1a+9X/rkLyTmVk/DoV5O
Og9ZaTlANERct1ZOgLLX2gnPgFiFED2S7d6KvcU40Vmkw8VMBcpmPkx8sWmWgZWZYNu17XOvh2uC
McWpime7NPiei1fdTg+l5xH5V2JcTFJ29DDMVzmZ3LAKzZOWE1HxMKFC+Cuj85HmzkO50H98bBgN
zL+q7u+c6WcloX/YREJF/oCyFy+eN9mHrPKjx8mUQIHlS0a2It81dERnPvnk+GT0VpGP1dGMy3Pf
Fd6ubvLdbPIniftEEqRRfBvGBP6bHbSFRntT5ZBmpBUQi+GPTxkixm6qtpPdEhkWAknNeuSBTRcm
a1LH/6Z+/YaM7JtPHU1WdshSYAUgrrMgek07T7OMQVinmGCExXtLiIgeCPdT3uvEyghPj5SHpVfo
snGfNunRGNucw8i+dZl4tCp+xbKzKDI4/hjAIhFmtpihkAWx4E4q21ggYZ5K5mebXrtPZvs/xJvc
wgk2Q6WgnFI8UB4cHHKIy4jiiTHS3TcnukQaOd/MTzHQb9eZ8cFZ+xDxTBw57ww9PtDPZSC5jA2p
x+TaBHa5RuCNgGzAIo+3zAEhhBBr50q6Ml+mm3Dkh+c2/p6LBlAoW6oIxEU7DNvWFmsvYBvTwGsw
vWYXqOG3zH9awAvS8naqb461AcpUR3fNcF76zcbveINnCBUyuFNdY0EVkkKNx1WjFiKtQpw71kfJ
pI+hjStvSPoPL8tv3YRKsaTuYL4R7eto/ldH/U4iR++tiIhHYkTTOvrqzRjHd13m29Qgw6HuGZmo
jjFknSvOMxaVHqJjrlkYij9lwztblzi2ZQtlsjEh6Pd4e6uu3Za+R3wYHtAOakbYB9eqbj4NcxlD
xebJ8qgws+YqLQZwtoBf7EtmXGZtQqNx2tOYhLfZMl6l4nWe/E05MrktQBF4I6nNI8t177Puz0lE
EmyXFwqfowTecbIhDgzlo06mDWqoZsAh3V3pwbGAUd2CZe37L3Ma1Y+KK/8vah1JMuhg7Aa0fUxZ
mu43Rxz3hNyVxjYKs4jcN6eCOYu/BEBb7vfPOTKbbTaExltbVtN37qeYe0VhtJciNMRnimbg7Izz
eBw51W5Wn+jX0RqBG89tvTZUAU+kty3Mn6bAcyWrnuRmbVZbMwmhQztYwQMRhkcoSdwZMabcymE/
5OeAM/qk7+4zFpxt2qAx74Lyn3BktmWZOWHt1fHfsnLwl1UoDNuugM6sTeJZ4u69LYDfGuM28XGS
pDEBliWp2GtpBCDh+gYD1VRV976lVoi6Bt0UtDfLgG8yMGpm+B+NwXsyph8a+dwl9RvM2MZEc4pP
hq0m/Ax2fcmBD8Rl8cyn3aIS5x6LkSN3bTSdu3kWsC9S0mwrfEr5EuVcJlBDqoK6yXIg4UUEYHPG
KJiGqdLoP2pGaj7/4aoICAJ0G8fmIRxqghWJ4+k6h0kmS30aN3ORDsR5suXz+XUcf76LwbTji2sv
f3ZnBHTUUP+8LICtXxkR1E9hJNm01sM83SLJVYqYGqYPhZAPV48RgpsupEth0C8igCP/VncCyYL4
Y3BKFyF14mQwrq2XFYr2qEwapiCqYyBu+ruW3Ot9VjLyl+ks/qiROoKZR3WbCvMpaW29zbT3kAzq
00IWn/f2MdDerQfV2XeM5rPK+4tzB3ePZOql5viIgPIlLIhViDBIjPZwr4q+2tGdwPpoSLJLsGJ3
foHDXf5xkAxMQpmsn4s7XcTfyWeX4jQw8m1FqrWTRbfEGY9hAnezs57zOXyeZfoZpB1FsD7EUf6c
+Ij3CDjPdqbuD00fc0GXW26ZZC9QmMbC2tEfXRT+uMZXb6UPR8Tzr1ZG7ErPtnEaqocZgSe62o/C
tu7CLH9dBFAYjepHqWv6rJrz3n+uZ0bvqWm9hZlEWmXdmhLUUGZRJAwJ+4G2e2QXN79XQXu0Ex+N
jhW+tmjdCKiCQw24IwlaQPGTPW1LCrRNKINHwzDCvae858Fkp0pf95ZF47ZvrfehJwgmaZ9LyqhV
Z+N5FjknfhqRH5cgmb04zJC4mNjjzwm+nET5FrqEXq2yEBXJUD5xj6xC1jUm6c6NUyE+sVjtWssb
VoUpQ1iMOmVPCTo4W4+sr0YVfNHyYmRdQI1rrFHA/kS++OYo8ZdtrrWLiTiNO8i1Vv9o2A0IHZGw
GTNF95w5HUSoOH01wI6MCN0F+z/61BQTqofeDhPBJp95Ms3ERH9L5lLRdeNblnlM3lsJWt60Tl5U
eXs+k0MW9P9ILa4vtaefBuIcGTu2GzRekBSaHUzOg5LEE2A+26SwJWVpMBtKQYAZPFJBopmq9MfE
8je5kn/EEN/Qo1JulO5RZ3l/Q3m6xjkYsDQmOnPp4EqB1i4K+AvzXm5am3FolHo3vHaIy40y3osq
/Z0iToJYD+C6Ojyv2o7W/gw3I8eB4E2URBV6sMEVn7Jr/nWSWpsTrzn3ZvhvcuTdj5iA4IPEiDkv
xnu7sDeOUHB5QVvMvfxIXP5Uu7w6fo8/PqpWiR43RmCC/bDMj8BESeJaaJnJZik8/jpiW7XJ4Z9H
r52jaVKGY5xjkAria7goSgGvbsMcnHeduY86TXb2WG2Zxv8Z1AhBqMYPPbg1bUWrhhPF/7ZHSD7n
WByExGVXMSMzhOEe6qgUzGK0eDZDAxVTVXYPVstbn4vFDmG2t5SDq2Y3MBTzOuYxJTNlRRW1FY21
tsiWcSr97DiAL3zEX5KnoGOOwhJmbYrs0iCxUmb07aTTpQwVmzNzlyY2DNA/PrQNbR/qsPut/Dpd
22wOKoa23Nz3HNsp7xeowOA7Q9iixd2aYaSTpTWX6VWiOvXlZ0VJlUYApwIf0IqzhFuCXgEHzoqS
GNyPCSMgIvBjKXHJQ/ib/PoBTdiWsmirNYyE0F2lrrnT3j9tEHdo/W2UfJFoiFL3ix3McuhGLiQA
eSqVu4OFeKsGzMcwRgwPrbE1wjFFFMMWsAvJ7yAWDWMEtwEs7hGWPPCpqQR17YwXXQDBkuAceIpU
xXHQEUJl60vUxGz0600SM6XF1hnDFmAoFhDnaQfmpUbEFA5fHhl9VBwri0I4doHM8mNVH355U8kt
ilPdweqsUfQFCGStutk0st9OyiRXQH4PBuV+wB0q7G1fNfcWNAFP667Ay5HVetWnxdqxGgDAT/zO
7II3FUZzRF9t92MB18L0uMjIdzW0LCw+K88Xu7jcoHKHDgWeki4B1Tv6I3FyM2KRevfYuvvEf2EX
xj5s2nmlwwBn3OZwv/Wr57DBUK+1g9bfQkwybzCzUSxfRale42mdNDymFlFFIGRYrQeMBKxTEWM/
iB4Q8+ZorC2AGgg/HL4DAGdbDyWzml/q4VMR3iVxrU8zKnX+OtS5Ozs3yDc13kOneo+gFkULd4ZT
K2rdNdjDXUgdwLpzT/Q2OnvsmWArdG7u/OAPNrnDksjtVsaXqy4Qhw0uj4kdWCTdm0QRlkEHmXF3
5tKC6gvFkMVDhSCU/CdIbc7aLvSDZ5CgVL9KEgfZKVVkyUYzn+ic3UotoG+6X9zO+8K7OdNx8s8m
VDkbZavbQdsqyFY8eJiaAzKD0+FWF9kxbWZ2Ggxh4qO2P80ZaMpcHNO5O7eTYHSCruojZPHikL3k
nYyO0fsmQLeRTS85byeMEBcLg6VOGgqo/9LMNx+6h0dcdw63FTmKW9/qRqxrdqFy+BOkb6rsuH7W
qXo1MXp47JRJrfT2M4iNTHxPMKJ4/BY4EZCBiFSgoMbB8MQpI/plc0kMWd/s28XKSq6X+WbKEgL0
OQKLKavHCioTagdd/uQk9vGF5cszHIIsgzf9rzefYipOG/QZLNY1e8imewlj2hzAWI2xiHuBnXP6
dTVMyV+EXCv0Wqu5GFhiL4iKcu9DNW9Ab1nwi7Dr4dyP1uVoUuN1D64nHgPlXMe+O/djd46T35nm
oU3nzZhAxOIywulGEm50TxDuGfgbcBPv+/xpdEkqTFnmO7co4imisUPDwDOOxI7I0szvGLniZgYA
54jHBJ4wr3Iuf1PwCpO8SIjMwmq2Ch1FQNtnTd5eDRHEs+kp6IJja3C5t0+RSkjTgrGasPIEJ1wQ
/2zkxmc5BgdVPFOvXxsNSIdZtYZPEffsUd/y9EdFJkp+RxIbnFKc2cHb5APxQhK01y43FchnpKf6
yIrqNEfDx6CK36KVW5zQQGSjqxcCwxxfpoSoMkxPBho2pCTXefifjpiEikk8JBhGkdEEGMz9pRhZ
jeq3SsyV3TKHMof1FMffTWvvjDj7jYbqIm2A0XwktEEr9HZX4YJqR+4yj8N9TJl+OPUaPT0DkN/e
Hi518t60v8YszxlKiRHd7ipyiDUVhxFdXRFH58n2t27D3jH5qQ30aAPeWbu4RT5BMAmFStB++zo+
D0Bze0Yxdpf+zOm0k4Qj+8WnqTXEsWzj6mOQ9wcDcoQjFjEzZCjLfAtg/en+kxLmPMfBwabEiFNF
Olm4tTAg82vxrxCLYtOl6I1tbLCPyki3Vvo0gRTzmH43A3ac7lex2LZKd6ecn9H5zrn+JSeEM98Z
dT5BPVbRUx6L/VhdqUi4ONhT+68dgu28/yiLG2ax0SZOdFPqXc3cmYf/ZtlXN0dvAbG2Nx4NgDVS
z6s5WyCu45mhODyLajX7/+bmVVQPWf7VxHgdSaOzk008gr99LNg3EBLUULbmEPtdhlIV88kgvvhQ
qxMog/A31MsM08kP2OIiQ7bdLdaydVZfTQjeRUJYuUJiHJKYa+47wfrJD8B7QdiNkBuDiIC7i4jP
X4/4OVayYcAXdim8bviSNFZo3w+1n7O+r9lV2EeH4nOmul7jRYA3D+4iptIOBiiBbH+ovP3oxwfQ
3elHQfNPo7BCv+JRojtfafRVJF9lzkg3USuHOXWZAmfZV8ElhE3cOkuyK1SPqafGGtEKtc5DjR8X
XYlisRPwVWfYzsDlRUBcyITVzacOgZ2IbC+z4NFsWBfGafM3JtlkcrOHxcbNO1Q70wbzF644FhKU
4RW8iJXSySH1UZKxSW/wVM+QASpINvEcPNn2zku/2dNB7yzuSokdKIStzxxDBv1pYUwL8485/osJ
g7HxXyPN9cdjBMqltk+YYDczuk68IxxFvPI9BGeS0Jih7doCiXJvrkPR7QY0EBJ0goEbQDHkM8P3
KIJvLQPiGnFT0bthSzHZilKtpu+dy/ajaACh9c2B1Eqma3ZI0JibsFdS/LRC7qJdi4V+MT97wUQD
mf6RPRm7aEeskQbT8ot1TLoo39Y2Hn+lCH8atEc1n4Aj/pKBCFfqpbBf8w71N+AEI75lrr0qwv44
Fg+qPs/JW8BBFoOlKX2IchmMVCov7O9tP66YE5YTXclLb8GqtgC18S3TlaxHBkleyogOZmnQuFdQ
PIUGcgcTAH+qJnu+WWyNpv7sG6gDgU00isB3RzpuFl4H3T60xZ8G8cys2otJmvQYPasqfS2MYYdM
HOze3uemw667S+sMnxIxDdJALMpsLTlgF2Kfa+8yJ/4xmMj3EiWICPaGw5bRL7acJSngROtLWUkF
06qPn1u4CnZUPJducdU4+TyGX65In/3u3lrkHpfgKPEfoQe8huh/sI1dlPjofMjJkfWouuaaipfR
/rEpwtv6vRG4af17m35gZGM8us3VWerk3hFu7KTG3pTO3tGYImkhEgIJsyXNyDEufUQgIN/FRFqw
kcoPs+KtSdu/YZvsmOyRBZAHrwPqYBr8PSgTAPvUkRGzEgItbFza5U3NzzMio36sHgwC2Nra3BZ+
X65CxmR9H2/M5B5172X4DzGets6lIFktJUYTi1nvtTvK/k0P9mEWD7Z8hgPDaz8ck0pvBSr53jUO
wOl3sjD30ps2PUsOtA4VqSQXjUK98cP3KTV2YhZHhylmVf9O9RcKnG2G2ay1plOTCbYWHzp69orL
Uu5GiOrmgQheQgzRbxq84PAypUQvr5NzEdGeNbBeG166mUZFBtR9SP4gk6wkVAYV/UUAv2GzhM8y
RczK5H14GnukYozhCvuiSaKSzs80/4Wif5Q9yU5IO3T81pJKkiOe9FhluBgJkpm9YNtyxwNPaEVD
/4D+32v4J5MJ1F09CETlEqDjJ/vM6x5SF07smFdHO3qeoaE1fHdTTQUnXhWIqkJ8aUL9cLp4jzNz
QJuh5c70WX7/Fhn4Uf0mPMBN06clHvrx6nfRkaEjPwF4t3xICu86tI8g6ynQVg387C5/mmveTRv6
JRRvD/0oCuRsZKI44Dw6mqxKOAo8jF/eF0mas5UdYwNDTobhwxsxDctVadYvZpXgMdM7TF3rBvmF
K25kJOOobfx7JK4ZNk+SkdoPXvXQ4ZvZGt6by/smRlY/xIYZFz/9rJo/LR2WpWBdcfXV3a5rv0W7
Yz8JhSaOYu4oiq3wRimg+nc6G80oAiUkTIEJKfAZzZtgzYn+FUI2/5+RTcDmAidXDXLeR1MRhHjT
cA3WngKvrXcGklMGgSftEk2EwXJsnxjjrWOglx5T4N4gzahwDyVGB7zk2AhpbsLsLiBYmOLeRota
O0aJFO8yl24DVLzTftOzNvG9Vnc8lNuaRG8BzUrsKl4nxR/sli+R84AgDU5vC1WKyzwalqfg7Pho
FeAq8fPSuBAh4VhnqeATT3LX8/yiqE1539KbPcKEsbJdaWxnxu6QxIYSZeg5bJ91duqrLd4Lp7y4
qJoRKYFUfqIb2ehpP4pib7ePbApk8WXy2cSo2gf+WonAS5pkcKNinVi+EEa8bilxjeEtr25ZQ32k
+w2y+WNaLDGv7BCsr3CmBZEzG9L3UZe7oD7N0IVnhitxSb6fh79mIKk34Bfkw8tLdORc8k6Orl+R
BnYm9IUV3iHgkSjzgPOwWneIYGOUjCQKmF7/m8dnIapdz3J5Ql2fZ1AFcB+AbDN9QkCykeV/apMm
EF1q50lVR03GTpPA7y3loy4KrGSkNVFi50DsQ3kUKFxGp4BrNN1No8Nfq5GBjtdo2mSL3UDgwfnS
Y3DEgryzuLBJrUyMYOOEfKFhBHB4Bo/VvQAV2hoJemfpc7F7w416emU7XPDkVolDGzmsq1+m+gOl
FXvJVQ05VTjjJrZxZAM/yMGRCxtjD24kQZwPBgXu6WY9jPOnR3TtVJDWxBYkTIOHxLlm4ev/ACAN
C32uCTCWW0u92zN6BGrf0DsXTOatiM927G4pPXopoeE8lOoBUItF0A2plqgJTy4xBAH+1BRXDwvU
PdLBDUNHHsGLA3IftIDTu1eKAsi5+ZUBPwlL2YPlPMkIONkMLG+UIWDUYFeWHfEXFgKvcddE9Xc0
G3xAJ/QPAqhOMxYEV6EMw4IAhT0deMmcq+s68QZLRcAoPrq4Qc7QPa/b21gmSyrK0Nya3CADK8t/
IQD9ScK03xZLbHRcoLwzUEOugQsgixgYryFcwVNrc8zGcsHOixddO/dxAIOkQhJRAniBLYsdr43R
ziEj0XhbTS32CGWXXb9/FmP4Bxc3mZFsVHRu7zs7OTkyOqaoG4KOLFGYNMAXA+LuRFw8INrjhUtO
ndftZTBQTsqFSzvrh3GeeJManKdBM0H5d5Ff9sl8Tp0cK0dRkwpoqXLbFcYng51D5TDhnRYpwOSS
HxZ5FJpEjQuXrb8WNhYzVWDqAuXCNM0Kj8XSUxrW2TKdU2xNX8bE5MsjRLuz5ZeHtxV5HCUXQ7SC
CxtDyIjdJFdAVq2TVXFiFdkmll89hGazDzc2UuaK3hZfEOGiyr6zqHywquBjHCN2NshuclvESNFj
6LoG8t95WWQP01+fOSVGBWfaDcHwl4HqW+D732E8aXRFCDT9xeM1o6PLkHauo4CJMmKDG66EB1o9
85uHgbTznLSwqGk/686FjoHNLKjJ0hwQmvhdRsaZDpaqCK9BgxKDHXI+QyDPZLsR0nirYcGznElq
71rF4i/r0X1LF+uhgCqlBY5F7YYkealdg0sCEwcxJ9JkSoP7ZQydY4xq3PagQ6CWTf0HYUA0LP3X
kZAvNOl4MtAdAv+JBWHTBsXWHN2cQp67/p7gWJCKF3axB5m94LBDPq/H+nkMUeVjlfLYoRg/MTna
hpsfGLJ/6UZA7gRThlLUfwKTZzHe03vft2EWphvP5cn0B1LhPP0Rht6uhxeHKNpi+Yg0FwajRxqE
naYIoqd773hPFpz9uHCuRk5fzLw7zl+xWhyHDFKE0VMpIpm1xxst1SZp2rPlvAjYGqg8SVAgYgHF
S0IDj0OPSsRmEUXDFXxmdXXMZbyvJvXmYM3LuRLHZaneyiNgHqxqDNWBYKa0f23rbQeF0ygPyQyL
UcNam2JxwwYj051nkpSoBLuNFSWHjFAXWkMqluHS8dJWNTMbd2vwbfiWt53at14/6egVmkCAK5m2
MCwfnPE8JXervTbApHPwUhWTSqKKJhcKP0tbVqw72Az7Gpl5hj7HZNA4FgPzfjj06JlT2LYuJGmH
4VYvvxQ0jPrNRBUXuu0Wpc+2HvLrTLGYG98L99FHYdIM55QJOAv2lVWAwUfB2JbDfiLqhf7/rJqv
wdBbN/xyW44FjLpw3OaE4jANgSMfTMYwJEfQDKGi6CDxxagZCmf6nBkeSzI0u8XogfOqrHhXm13S
ZMTbABnVy9xokfRjxmo1JqKY7odBbmnszDB4ArfEszvH77nQDwWuoeWNLmf8igsCyC+PPInHRnQv
JaZph21w4Q0H5Opnf/pRMMD7+h9y+ZULsXZWcF5q4krZBbc4orMOyhGSV1NxDIlxS2LMOil5aayD
idq+trxHFSyGlVndZb2f9PeUvNcDDm/t34wEY+ODz6OWtC6ybXkZu88seYjhXyPIXKVOuw0izV82
7ky3PxSpAIasNw72PpsFCCAZDAfdunOCt6hdEvFkafMpU1C6/vDT2OQ+j1UL9DeKzlKqfaTt3yHN
UUiKS+olb60iUTTHnpiFnG211c2bbiz2oyWZMdcmnAsKx2qiXOIsZY42nEBvPGvlXhXqhpihVgp+
PejygxzTfx5sTA5y7ykPx7sPbS4KtbWOsUoYyIzQOItrXJu4M22DM0BsBa7ymLmsyCv2Rv12dmCr
xRPh2Iufwr7YjsImbXwFEFiYCVH6JEktwF3kZ3CRVE5JsmfDRLWdlafMYOFrIYVdQdqAtJx3Vyy6
ztrNRI9ZChKWFAp2MGkVwShP/XK1+hZ6/EwZP5E5HKTWJN1nWwBIPspd1jBJHb9jZvxWoVxwIJ+u
tcj4Zu89h8i57k0/JAQLSojDlhJQW8j5Z2HPJRmsQVSqfYbWEy6Kg1M2n7UDMdOe+Jk8enFHhERF
+E9Fw6npHNTXnLkDqT5J9B9H57UdKbIF0S9iLTzJaxnKq6Qq+ReWpJaAxHvIr5/NPN7bPZK6BGlO
ROyY9y3I976wXp08utYxGc7Q/e6sjlRa+ZKWwxfYvOnQdyEtt3p9LasvjaFu6Yz8yjE3khl1efsZ
nJWw4kfzWqS0lhkAkqP5Qc35vcTo42T0t1dm4FXxup2mW8QvnxDjJpQcInUBoLda+PcGnjbDkjuU
oCDuqqCy2TMz48kUbU+Uhwl+FuM8yOri08ygD7T2qZmoEJDxeKsYSGECiq6Oaz0nWnIyYA1ZUXEZ
6moZ+yGywaLQGauXIWkdaT52vUvyQ9si2h21qPzr6FPwRbTTedElLkrG9ozz4hBlnEdZW/e4z5Ho
AEp6ObXdNUFKtyY2LvJf5fZfFdjPJB2pYAtVBdQdJnONpNR3yYduQZpuWKF9+Vj3PqJmpqatY2RQ
CZzxqR4w++sdBUa5tOqDZvZBns5Ik335FlvsbrIJShKt61JfwlMONNxqOdBnXf+BNQ3jHwbWHcyy
cz365GXT71ADeR/j8VIpRaxWo7xLlnD9sqt2F2lUFmih/TiHgHPDpfyI7sJAzXBdPIuaxLK+toMx
cW0zZ74qns825iBeu8aGoC1ZdMhLs6ZxC7SZEvPcye5cNPnnbMcHsvPoMOO7j5gYRu1bltKirmEK
JNd0dHI5oA/4rE3arvFo/AwjkvK9sP5cx7omVvOIJ8F+4wvcvIw1YMyrmzEB9YqJbDJvBS9s5UZG
DwJB56FOt4U5FPvBaL7pgLxkVf7PjKuTGZkXy5jtTeYb6U7g3JRd/kY+5th53jK1W7b94Q/7WxC5
5oc7aVgP3HPZodRMVRiQ2Q+Izm0UmqsrnNNUGaepgVOslQ+5cv70wXtqh/DYmvWHMDn9anFrAoDn
mjWO2htrx040I4Cp+BjCJbf1/LURLQ8AZEHlJQ96knxZ+cyQ1N0Y1F5o0j0MWbvLdCZ9Xoht0pHv
88AnmBU2znZhgaCM6n9o1KSGF9XFeGyMvnnw6uTi9+7O081PwCI5MST5iQfpOEXVRrONBfq8GkIC
NtGLGKjU9DGJ1qXc4fvZtEO6TwA7+yWmf+pRy3r+wFW1ycPw1bSWugRxpGaTJLXNtECGyAk5c5mw
0TZxbJ4p4LuDjzTXbuNv8oqGmp6VEMDvI77BC02T6C2c84YK0IIs1T7zub+VBtR5DguWTE+tn43g
4vPb1HYPMyR0zV2CbAVUXr9tg3LCM0cuKmcJ1v+8jlxFhVRIpoGgm6ZTaWDA3gaqiLvWZUWuXPD6
EXjmbL7NE9iYPjlVlbwnpbzMcXv0Bm+Z6sJccVF3vNl/iGP7BYQC/ee9cc/j4aHXoanb9ra0433v
uZw+qrXhJ5dGp6hojHS0EJhYHEmTT8drsBax9SWS0aNV4ResZwOvQkrURRkP3VhdsjDJNsQJQS35
Fkd+UyQbrKEUgFj2fFSe9k/rRQOaoXscfY8fw4S/RnhKDgmfQ1mf7YS7rqloAhkI6eM+vjfO+GqN
9E+U0I3X2AC/yM1d4AZeXNktLaH9t20gtWatek3d+r1Avi5jejAAjDwldoJFxth0FYp9Zrqn3i+N
rcGqCvENY/wkJBZJmf7oDt0gjjVuo4qcVqrnF63r8UeiauEqICxhF465BQ7HdaB+H/GQMdFGqNPm
n6jyjgn9C/vEnRv0XSsNxmzpReU2IQv3BddqvW2YB+DgSRl261/AZqkxcKLuBXf/sMYzzr+D1M7G
KNGp5p4mrLIhVaZp73HesALN6ly1mE15xVYFLLo1+TtWFStudrwLL0nFuclg5ICskV4ne3qsJ85e
pYPX3LWGg97EpMa0PQvfQYjmSYVUzglkXcBOS3EOH9fBTYkIpZgct05GXLshhBj0EEHYAbpTM9MM
bk0bAx/52p2dY6Ol0bZVUt8QeloKZ6LbFHoJ1Uw9M1CkJwtbxhanJQQf3jXHbbDz+tS2dN1znHic
yT24BFzOZDQCOnCcm0lHsqNxHWuRn1ddHu26ETmcVAsHSZfjV8T3iCNmoUbINJi2XGulj4jjSTm+
OCMeaL7ju9Og1GGW2IU6jVZxP8/IR61+kVFOo5XU7buyYsqNlrkVA6PwEU82J5jkt+GOmAoLJHJ1
YR+gvTwBSWipFiYBsMCC72bKIgtKXysWLOG7VG3HP7B4EzGSWGJTDO2bKt+54USENvLhYo2uuRr0
4dUuFTv/QB1DNKDPcrYfM7B0+jns870weg9dnSts6MBsRLiTxI9LcU2mYsnRj9UtGrSdnYxAn9T4
z0jMLxWDLMmVZD3hgzHG6T6xcLW1F8HiYFs1K3mpsIS8gtphOR89HkRb8WeUIUTY3rF9yxdHt14m
yBhIdPgGHSP/mySwFgMiHC8VWl2kIQ/4Y92v2Sm4gNccE5qBJuoS6UNnO1o5Q05tuvHR+BTaeDk8
yKkRb77oXorSkwFZlHNX5kAN5vyNFMJJ2ePOcIpnz2h2WRY+p+78bBfqIRrK20BeyYY7C9n2A8zc
tXacQIvouzZGBHZPE9vaBVUa1mQ1PfEUteG+K8qg0OP7bC+clBRvpBQPDSnn3OdMBV88GKeG5Yg9
r+aeR9TgD3qqtsbUf61o9w4HtuZRpfveNXDajMz1U3GAbHsqDEAZiM9sLpkM4nrRSZbo8hRpHjl/
n1EfpbYzH76f0kw2LAmT3nrAQvroa+NPE+cFEwfnqpcehlJuj1BA0h9KRbmsMnaoe+PkAfwSJDMA
GCuGZmEw9fCLbS4nFusOSfa/hJ2GTEn+Ta7pUYbhhzVSXChaySLs/baiuYIXfQF/zrHMPrshmdik
YLQZVdc0hTUyiMdppqkLZD1NhCaee549kjLYDwxAlFPSMIg3bda/3MKGUI0EHyJUy1DHfyo0Xvm2
rZhQpjvy/Zxf5IA/Ko9ROzJugNbs71F2D84cX5psuBnCIeHFyRwZYp3H9PngyHuq7fRkl1m+tzOq
P91hvuDVLeg01e+wEHauORyA+T8Wav6pi/mdIzOfDBYiVPgxpMUiB9ZZzGvLiLVTxXLD+dTRxked
zPA7vN7o3gMH3jdLO4BfI50kiSo5TlOuHEwGzGuozfnZMtL7nFvyoUjSZl32CEWdgIYVg2QGE3md
+97euoxRWHa48006kx3NZ8dRGsFKirt3Yau/JHr+5ZDEIkvcct2v9F9s7igETnco25Gx3dTsHccp
7wO1zGT+SEJXkg7Gfsg6Zn86bZ9t1Rz8SryPsQ6iLMN7C4t179ZchZhkrtsabbM3/LtsSSQlGE1W
aTadazUuSf8Mz6n/4cce+4wbTDb+mawFDqSWtZnecWQh8WZa3qNaFi3N+Mcc6rESM0SU2KcVvhn5
DslwIzV/ktp4Cwv9FNrOA2P6z2jSXzjUsbIR/OpNFD0FPy4kR76qZiaRs3K+VUcBBxTWCwyQfyR1
X5uCI0hOkdTYGG/AS9BRIko/RNj+FRmTsRU4yBhqU2of52H4jj3hbNmk+j0m581IKSVv6UTrVT9v
NYhcQ9R7LLbIYuwL7SoyCAu0ZscMfbRwilD5IDdaV8Eus+tzURenxAcC4TAt5XQLZ6OY7c+c29m2
hVLDjF9ygeFaVdeKJIaLk3YQ82eYU/vJn5PVo7lGOLvGx90GgfGD3eZd8i8HAfMCIeHBhqKnmea4
nwq2WsD4wSgZR8a8Qv3M7j4JsAPFi6FSKtrg6uWV9+A6XI6xAnOBfA7DniWWJpakeQaDQTDNZOoT
aY899zxp9hc9E58GjAAkISD90JU2dmjcrEJ/qiybdoq52oacvBEsm0c3pY9m1H/VHDFl0HHoQr0x
kP1URP1e6h681kYlmV8yxu+cfBm+SDVfPc++j/1SWqCFv0zGmP2Tb3Q791N045bPYJcKIDu2eGQJ
WCWFSWywNqIA5kp3xkn9NNWIeRNeiS0zaUqvmkQ79R2jDV8QXa0ZIAWdiTULmbDa5Uo9p7x9mY/v
oZcEBSN3vjK/coCcQcZKG0xIVo7NybX0bqVr1byDzE3+wA/fpAYzpfDxcXQ8D6Hrkvows51LR+3C
mWELOzRpsxs0ePHKUF9i9E62uDkxR+cicT8H8N4bweuyt6EdcpBaFr4KLKGOzgfZnZYu4AqRPIYE
EzliMXIj4IzuprOzxJnSjqD+gKbAbs4Iw00esLE4JmVMyl4/dXbtPXdxM+H8Yrkd8NFwBq10Jpk5
5nzT8teTjkVFG5fisAZhhfg3T9aihPo/hWOFaw3voVnZZ6KE742h5xixm1/0bQJtZPrLFDNbEp1y
HoZ1bDHRbXui+yYoE4v3m+CoXGsRF9Iwcz9S6qjXYEsPMbxQKs740BwMUbzmFHUkkROY2Jn4GKs1
hxgsBrhDNliCnW3XpNaxw+Wb6e0/V8b/dDtb+PT3JqLvm78b2E0fSOYrTUKhWrtUNgzjdjZYfFPr
bijstGMV/jMzDrJatlDSRLgTE44AsLMk6jQcByJZBGKbtEg8Ln1CrY2fGEeZzX7cuQqTmwZ0aaKj
EP16gSkt/JoqoM8Zz2CxUKrM6aZ8KpEm51nOQE3MkLdQQrGDTwYztdgntvUYN8m2Gs1b0Vc/eJWP
EGLxilXFZ9vq8/L4/ckGxSSm+YVKPpX6+2KgWDQWRrGv2vR1KtXRr7u3yJp++543O3X8OyD/az62
1BwlMVaWRq2d4X84Ike8ti6f6YTg/tgFDgrrlKC2klCABCPKALXyr6WTmZ+RezLFRAlHWZ3WPaj1
eyLGqNHsw9twrH4Kdvt1gpJ/y/PpnGReAceLZh5wCj+guJ/JN/6Bv/nuxzak4c461LoLS9qnqUVW
F38s97EsAi7jXEM756HQPSgTflddaidsnuJYv4DBuuZxA80zag7sUhsraRie8bWJD927DvfunCQL
IP8nMbVwWwrr4GF/Rs/QeeJF+8/n2jlPGBbdHpW/mLiw0wrWdLRp4pNbcklvXnTpR/PEGIcDus6/
IaQ/HKZ/tc9Gd8GN+CdGneZBhPRUz31DQWOaO+fUnlj9Pf8mQSCQfGYNmkgntYCVHjS3qHeWg53T
MoxX4dVPczozBqcoHEYdj4ZCj6Nsyf7RbP8GLj3oBvsIuoO5OK6y/ZJdUoy2gzxEHvSxMtolhMEk
ZSJiwkcDkGXmHYVWxtvcWJ9iwBKV1c5VaNpHpdUGQ82qC1JEjFUiyy8Y8glqRoqZkzBqNN60KX31
4nlVV+JgcahWpHlJ+YV3GdXPiaN2jt5/Jbb5NVMGgXrsMM+3f+QU3zD/3OireKuK4QTmgiboWF+L
FHikpGt3VtuOcFnKl411nD3K2fl5sqkrjvnZQCSoGZJb75jEFAvgIc621etTMc07L0R1MIeZKTnx
RN9zrs1YfnVDDGot4m6kRjQ80FS9VK9iMo+hMWFgScx3BZ0tt8JtnPu7NFGvMkxvXky3VfEtNAzH
jndSqbzOjDFHjw6eHl7r5N4jcI+QsGjf89gc6V/MFPZff9fyhoZV96n3vIgmNXQah0nEQYwydElV
bJEIzXL2kBaxJEUdgv2PPn4Rz+LI2R20lswouFwCKEc2DzowS5rt+0uZz1c5m0xRqzeVMBbP2X4Q
2Osy31dWSzl5/ymEPPsqvVXUVIWec3QSfdvRm56lxamnhoCDxiGjpKOpzbcUFbalmEhnGkwVbfub
qN8UhjZK2pPPWLeSdJdR9TsvgnSa0Y+GdrarhBGUBdc2U7i33sAjYFJ/OWvxNVTRW1z2+5wlus7p
B24Jt1bWUQ4c8nX4AMLSg7r8M8qvEmRpGaWXMcX/1daSN5AndVuW3sX3zED2xs88T4HH2U143G9r
o6H7M6Tzhhtsm/31wt6Xcco4axnxv3LTWHWVfcswZZXoE4l68hmchDU9vjygxBoe67YPXDHsy27a
tqVLXnfGTGqv69F8mctpU+VDttF6chtL3bjVvVDG9pYk89VI/JcySi4hFm+W3wefKm4kX0g1GvwQ
eRRJtaXC5h7GPtCDhbzBmkxtWkaHQdVROur0xrVv5mkvc6oGrWk3NDGcWtMJjAH5ix6JB81ErdGp
1Z5i9Z1TJGdiRAHDhDmziZt1mNTfrLEPymc80U58Dp43/8ls+nViLwPvpYFBkjRg1wlG+xwOUgTv
+tKhIRwsgohkJTL/5PkgAuqpfGKM7AfpMFw0R3yqKm/WZH9uIid9bOI7DLPyaS7x20dUiHKYtNk3
kVQ0C6pGAyHci0Bnqla98zh89dAGaGsIuFnhD58JPQKOpH9H2nBhdRkgOgRTLreuxDMG3fxCBVey
0RrwChWDNC/ur1wZVr1eHX1MfQ7iUe/mJ0koXYT5AX7yySrpfAM1ZfagLywottRiEMgpaFiRTrWB
RI8tmHBHApt8VcfRO3BltlXdNRmWa/xNG0XeTmEV4ctmSq1DmWDYENI7MUNt9ynZ6IyaVAvIvZRA
9vOyCiumlyvThT9pzxxeZkvgqJpeTM46jYGVUuVHLgDXZV4mPWJmk++REWoDzhTHVoNIhPjVWfi/
ZA0+mzopfSMnxnhpy3/BQazb2FkFKhMGPwamUKd02GjMSzpxfWqYt9QW1VEZpkyNnZwQh3Nqlqhy
oYcEibh74gUcknNlGqdIjXzC1DVPxcHl1jFp6mw2S0O6/WLM7kvomqesxS6gfHRUVTYbbAPoWNaw
G1LKZHEUIGQ6NW1wbjnsra75I5YLvrDAk1Dr7IZmAM/tPNTDQ+5AgOiphVDNEqdA30pc89p03j1W
iEFhrQ4IGfsJ7DfzwoCRCXUS1mmQqtgK10djMvNfeBfr3kVclPOrjp+j0+JoY+OQSRrg9/iNUFbX
Xgi2P1EBeL+LCttHj6Zfz1ZfiFJ7Q5SvcL57UsXNwRzlcye6X3BWeL71kJJynKw8Tuzg2BbdE81S
207vv7OJIzjmuHuqAAxP1t8Yxx8+TnM3d3ac76ieT5t8o88+Owdd6OFwbC3gkqX73OgoQv3wbrjQ
LuzWfInUdLasBDKSd1iaxDqvb1YtDRQ4BY1LWzSCH2Pxk1k0ASa1dtVFj9U+Kj/C1PqJ2njRbJce
w8q7MfEJ163R7gjhceFI4bha6tHSixvotu+y5J9VM1LZugP2Ga4Qd98rn7o2zYOxcG8DMAQ0giK6
RnT8WBbLsZdAYCNBYdsJ2TqKn9BLi++5yX41n59f+sTgwfQSGVxkxFK2m8KNd2k7b1FgQGmld4fh
iZZhfZ1wH445IYS/drkN2X7z7iC3uvF80vP63rWcBrkDP9kQyDrQ0aapQQtPyXCl876WQ0Ce4di6
9QM+53thY0eJuZriY0EqUFuKs5ibVLsKhgRnY2yWeV4g+GSbFBDgxCl83TcwcWNr7SFDyaE+tjGr
HOm0/RSXR69Ut8o23qUxXGz+0uQj49b2R83vsnR9hNXwSab5NSZSo8bxU03UL/VOwcXTnm1MAv4T
d9WPMbMDvcNfODeYDnrUeWnad32JBDrtW9+426wlN05VIs4LAl9WysHXPCWmha2RaXAc2Q8Iu69m
VD5awnmnGg4iGt3qE1NALNNpOO2gRP9ko38EDfBoRDGBu/qsmdmLkhzzQu1W4pr1ZoSFKT8ydN67
zvg4FMMtdJo9dNGjRetMFbFy4LmZOqoytCg/zON4kAys/N5kn6B/cDTvjl1g9ugZJnTHvrKpRomP
WoxvQm9uLfSOIte+aIb6qBg66HQJuMAika3DZf9HbXTSDw4t92rIHo0xuqcjvJHezh+7otjEabmu
cR3KUv/tfOizTmtB3sJyipUSXiNbg8HUDKeySwPeTFUwMy08JB0kXC/9INhDQHPoeJswEsBIK+W4
a3hwcuWeI8O7xOH8aLlkqxzvL8r8nx6pA7ndeXIH9CKqGWyMJ6nNaYtMoK/TGweAsYQYDfroQR+j
MyLg0nz9T6umJwPTK2UjJ9XzE6gx2pQ45epoWqobt3FKMIH6RBzcMUzYKjxnfE87CtH2pieQ1rua
aHwhGIwM4U6l090OERCGtjqMnXfpC/sCuvFLor/53LNLKzlpVntOK19bSm6wlIxnN4r33gACVVS7
MNWeLZ1HJqL/NiH9BbBkNTJrXKVsUhHXGEz7dAtJSWV6uXU6DRCamgcY8eEzvmdnZ0SQkNIFCWbU
yqWtMT5M2AbCOgEQy+aMvUociSEmTCzyV+WhqPs+HSpY+TWWICwHWy9MGd5Ao6rt3kDQoOJg0NQb
8ulpLhlFyREVbDpXoxXM2fw26fabmOQjU51NnIznuRm3egGmiyZF+tpwCoMM8+aEmzsXPoy1cFsF
rXyg0VK6BNBv7FenW+YKCf4iH5DntswcEJsDo6BNmdvJFSJYtWAbochLJ/kAXVBuZjE3VzwWEU1P
GBcsEz+ki/f95MEtWOvYth8VrI8zI4ol7DXJD7y14scsMZIr1u1f2vFMpGSTnEvmDmITjXL+EC75
L7MXLB6Vt0Rxc6uFrqE6a6tsFninIsLvgV45F6lwjsDH3Ouoe/pbZMchRfKNKQjAzeAFIgxUFcAR
3FS8BZFjEE0Y5rtboN5TUe46jLWJ0mDvneEFcrJX3J58Mmzcz1uL0U+jraHtret0eiV3EdT4RmPC
9XrXXUXyZNDX3bv6Vcc+qqzqoPvEHsf3rER66BfoL4Yfe2lIggzO/zeFcH7GeuUn6DH4vsFQsAOF
qxGI5eLE5uqGZcxvP7jQYMm298SK0fvNQNW8sB0TCAwYee6CI85X/qCv+pwxn29taDK8FvSJuzol
g1X+qkXyRKTuaGf5YQhBKPMO99rIucs5SXf6zEfgUa39OPCGRd5LJaJjUiPbjayXEGapCQzm7q9N
1bYADYF+hhZBGyJTqS6kunr4Zg3fOxxjW/bJrP108C1k/iv8ykCH8uI51guWrE3rd7/KmM+VnT9F
FXk8lWzp07rTQrdZhmUk/vdO3zP5jy71+Ffpyb41OkAi09poLthX1o6iUKKkGr30OU0ilK8wh51m
CpUxaa5EONLnA0m6ctdC3qGXMOmjYbQqt1ZCsM7xz3gx1whOWM2m9GJq+YtTt84xHNhQNN2TJ2Lc
gZTzewrQ9mXIKGetKn0xuBAdJLbABJnAcDfPF7NUF9uqTzIBKzBiauV5tOS9crEHW9mbjR3gJNtU
0iAa5xd8Uf0ujHWdpyfiqodcgZlsap8ETjsG7dn3mGS/PiAiEDwTArTJgZ8A9mqcaFmDYaHdZd0P
32rIY+T54TQWyUG59nxqUrPf4tm8co3nbV0+Eje2JGDd5rmJ6/FLlO2X2Q4/5uTdmwb0bNyjdcwR
ETYssu5o/zLmJNA1gEwwdBrlXG65RknY2fO67LmOsnpnDtCoYgoolkycCIc7EsrBcyCBN6LDeSmE
Ozz4mh8/4wbRPsU4uke9z19ry0nfhYajhK23PMUZlUqqMAGpmi4ARBZ9S5f1Jo8r99h15Q91VjdT
q/CaCCc7yGRyX9C0f2Fy/8v0zAfgKaFc+iFNyLSctSXhf5JSxZFJ8HhqOIYfqrwoIKeTD0L8cT+1
cUgZqUZwwNVCF2ablJjhyftX8wR6unImxpohEHt8DN9lQvM7XIET+2a1hqD3B1HcfeMewVfPSnHu
hfrJkukvKckri+qlsCimYnnAnjZxnuVV3GlY9/b51Gsfqo6dvZvULVVaaXcRdTs+NbFPKXJvJuuy
YWYvTbbGspzxlkX+D/Q8QmKJx12EQ8XMOJuKgcwFQ1jaJINc3WkeC9F2Vwso8zovud7FJdifapiS
C70uyS5yYQfZ6bEuFTOHegGMuYUxf+Wi+NUrw7mmfdOcpT8+jZZtYT9I8z9hjaxWk9EgGFo49+sB
Tc6KCEu4BnZOJXnyHQcLiqqjJWaBD6esDdwZI32SEI4ZT5XlyeXXxnaIWlYqVgyvBGkDiKkN6P/q
kcp8tFJD1gF2bpNUuNG+oLO4W+oXAf/XDcNi389jYpuRfVW1LYhl+wcjNKptAUHzJjuzP3g+5W0M
ee+JtOmaiEAp8Ge8kXX80qrxo/cJ43ShaTw6OhFBGxQIx9Gh30q/7cmf2f2pkTlgD6PN50sElDiI
5/hEmBpHCmwJsO69uojK7jbYZL88zckeZk8Hihvr8kX4TsLj1Ulq6My3euGH96qZ3xuVNfD1WC7B
FOBNChV1kMSQOECG6mK0uMgynav7bGFQnXweoCoG2u2EJ6vNTcj5GXne3nqG4YvMWdtQ3XJKtt1I
tV9dITlyzEwWZi+0noUiDQZxUzFg9G9xt4g9PnxOnY6og6FQduyJS52hzd4a39GyZBKXqBn/NCbW
FIrsARCASd3FBLY2TUFFrTu2BoEN4PmNMd51/CR0XYq++xd6uGEgBxVLBLoh1G/WzxFHw32hxdWW
WsdvwOo+ZSc1tJ+U82/v1d42NvNkRdZ5ZljHpdGJBBejJLZ2XWXll2oWcSCM1sEPV35GcGdh1wsq
ltTAkhznHNH9Zri6NUNC5bTJVk+z6O5DWtwaE42YiYZbVtBWsOJXu0ldx181evfhdsXVLxjgFSa5
eCAl/d4zRwsqpu2ejMzId6mBKy70TDL4tcCak0h45jUqRDIBVB1S57OzI2svW1W/56ro8So3H55r
B7A5TkOeoX+lvJmGfx7G+kOzGPdnEZpgqZE+TmFBHYRBD2Sr40QZoA2uGK5dtUIiafnln6egho9A
y1bIz8aDW/XPHfaifVbJA/4trkeE0YGKwRcRUX8bFY5iBlG/eA7fq7p5tzTxzFX1jmBgrkpmO5jj
wUENM/3heuoC7CTxNFoLCLiPmh+ImzljvgQCX78wDZpZbTKTM2lbTLSGDqAHofrVgQ3IhNGEZgU2
Xw9sETfenl5GXZDZbWLCJ0MmjoOdUZi4HJ9xlK/KvEnONk7sFVdB59sMLUg6cwszQNHxAyXL3GKj
Qkg1OuSH6Y1P6VJZWEkHE5+9n9uEhsocJ6jd+v9cjerd0Fg2RcFMXs1OffQ7hVsllcnRNeZPlo1w
pdf8dFDrtPeWPZlAe7G2pphwV1WuKT+6o4S81iBA1oJnG/jA/MEFEPG3mD86rXS30cxYJWEMdYxi
7h+mxa03X5oKM6bUPvOWtT1B25gTGmt1KLZbVYgnZpp6EFGzwRNpo1021qH0rHyrTWw8TKlc3GAG
p+ySHqMYKwEFRmRRhHgdklHtLds+cAbjKenmB6wWFVllaJVVq1DwSjDmbf+I++mccDzf4Xjv953E
/yncqOGpsLUgzDnN0XzBWVSOORBtTkq+nhgBa4Zzpmh9DLrWF0AGVGQfijIsz2k0mLty6j1qMDKs
BVU1g/bGlHPIEsK7Ujdx+mn8gTd5SGxj7L72BPvJiDr+nknbRGeZizzmw4DCfuWVgecQQmvKnFAJ
zopg8J3w6KlSbSNdIhEb+skTPhWe/hSR1YmxDuBmN5a58bczLn7yKP0xMhQz1qhhazS5FTiinXdw
nPmV0xEOk9/C5ko6g2cj6dub5hA8NBnsZN706JJXgeBTIMD1OZiwVLfth0xYzm/l5PUB72u3JrFC
UCtV+YZrK3mIabTxLPnZQVVzcjNC9a/qJbFC3KLP46DiJ1ev2Zia5aoV96HOaoFLGAJksqu5aXHq
J1VRazrndJ+OLS9xMdZ44/BuT7T6lnVBR0fUO3+W3f0Ypox3sg3h1VDmsqJJGa4n7DUuN4ZAfJXZ
yfKhrWQF/1MmOJlou2q2s0iZ2JnpGB/TlnZWt87toIL2tZK0vGyJVCQvbtWCZpQOoTrDf41ji/Iq
oA8m17jFGDRn4U5LQeTDG6cWg5WEZrNAz2HhJuwWXB7lW9uXsMzLgUhfgbeT0OjHUOt0gGue8zKY
AhXa15kIc+lbCa9KOKGBueqBBqqw/qLmjZth3RF5cCN8/xDKt25tlRuAnNSrDWV/NEb/w63C4cuq
wLYL0/3nICVT/uHc9Ui8z+CbVpzgXrAnO0DMIG5aU8qWgoH8QgksIzS6hFZTT7YaVdvak27Trl1U
/xoL9Tl3hDzwvZ76KHmiFRLlxkb1M4nR37mGtoGbxXsa6b6FYJw2DMAxpGUAIsxiXhRyw9FgZH9J
Hk0HuwjvDiNbYEWIBjbgeTqx5vFOyyfwW+BNhzycyHMLQAoV/HAcvubD0HbvhW5AERsA+hSgK3hI
vt1kRGXiAouTz4YxT4fGBhv3q1ATVNWkHvFWWJhTJ5R8qt4aqBHmsp7J6GX2xZGR2oglTFb7Jqdx
rfRZGLzSfZjY4POCjMo8EWMomzpmNcZCgc0GqTvrgzmNnlLf+wkpJsWHoKAXpyEraW2Qz3JFUNpF
vWeSXm65qIMutalV64bw5ggjZBBCE+LUeAU72kjVjjmP753RPlKr6jDRs8VhUjQYpTmJrJpU4Kbx
COJlVoXdeOIsWIpQ2xbOBOzRahvvQySKUW2eRmcQwbyzgOdeS6fp6D4SL2qs7dU8NWBli4JXMyqa
93SEXI7sPR0rfnMfJg4lhcjKxhdGKPRdyQlT78vyXjqwTiiixNE0RSfAfDZrUoEw34TYKq3wBGX1
6KC6vyms2UAcWq4/zj/iblSUd/oDCwblHjZZtQxLZMu+ymmKSScdwrP/rIdcGTOA9wf4spANYpow
gcz+x9F5LEmKbEH0izCDIAhgW6mzRJYWvcFKolVAoL5+DrN4m3lmM92ZSRDXr/vx6pzI9MumG/xh
WsgcC22eMGxDOzI2aphbPudDw91DjLB8xshmyZGk/1x3jPYIEiyc1phu3hQheUyAKrlKilcfIY56
rnE7O+MtA+CXE7FAT3nrAdVZNYJhIoXTTNG5rIqadJS6ZEX+LV2uNv7UIuplCYujLtYCV3eCKlA3
DdO1zavLglK2EZnnf8MI+acDB0fl/Ijsp4/SLaYtpQ1wZTnm7tqx+2qL5KM0c/yQVD2tN465LbP+
O/PEc5Umf7auqP2B9hYR39mEvSHpk/44vXrqC/vBLmsKjIbyjov36jjnC2MxdSkxt5zQevmJ2WrP
opyFUNmGFB833lnF6psXT3wgLo5FjsvYNgrhRnTF9GpQ0sNkuRe+cwt4n+D0CA+j9l6bwX+vfLA3
cwFIefRvlT/ipsb2fNXPuLO179MoYEWw3KKi+swTArwJi4pUt+pXDHI88T9JM9VEKTYvElAGa5WT
l4kHKy6GQzVXGgaZTdDeKykSstN1umXrguKim2Pk9KC/i6muzpAY1MmCun+cl4ayXWvJSa5G2LmJ
SuaHGZ95hky16a0KVIcQhJydCW3GIdwgm3A6O/X0UdfqH5rFXyqob1zxLEIk1mXgZuv1K8w1w+zA
a03s/rdK00Z6sDycHV7BhiXOVEUymfyRPZj3vCS6ScRrnMOHYA7uWkUkV0uMbPg7fsK6O/8PxE2d
+lFR04ZbB4jAkHafGFGSzaR7+hf18FDn/o9fUf8h3JiE2Ny295at2YcKlJWi8Z6stdoz1R4WcYrp
Tji0nUe+ZQYZ4SVHWouOCaz+zUDrBsb7DF+4sM1mrsWyr6Zpeopx5bBml+kGsznKRmA9yCC092bq
asqheA7qov3EhlS/pEuFlxu/C4oNTaEiHuCQBmF7SrHxtleQjdNXOzcBfGNLngkqO59hDjfHC2pe
7YE/vwwjpqYrh57Ebay66TEiF3JllWwmmFXZb9rgtKRUHE/TytEVCjCqUpY5TgU1ZMi17hMGDrHz
yGBtVwbg1gLITCYDawmMN7aBEYdLapVYDJO59e5Rtx9Ib004zsluhwnu7Ir92JWubfG74Pe6y8aO
5A+cXLZyrQsNUA4y53NoIguoON1DoWtZ8EcQ9r7nuDt4xvM+LaeZeJq7e92Tg0HN7Nj5qLVLjVOu
C/CGhFmdcqqYauE95XUIx/zQ+P/BC1X+/JQzjBLJxCGbYOGnwq4anlq9kBFsKwyaOub7kLkYHmIa
htg4FreJprLPnmP7CW8oRRmxBbtmrgmTTpn1qAxVzplTNpQ3sbEslqTnVTK0e/bH7DOMT4CNOoEN
q/7njv6FnSsUhCKXeUf2MP+tFNQfTGF9QMOwdvUwcLC02FlC9hEd1jPsg+FlDvNj5XbX0vZf+6oH
FtjhxxVyCQ6ZDYEAZiOfXAo2ofPg4TB/My3rOt+OK4e9XOfuUmGP0N4E7cdrTx21BTymVKpm8sa4
JjqgtDsH7G53jPjlY8r0vh1LIJRlNL9MftBiAqSjhad360a5Oo5KlGcRrMcNEWyiSjVSrgcC9ioI
1Y+vKHkZ6lUkdzD7tCEW+zwYr33SENQLYCJr/SxmfQ220xPyl1JQdQMbm0YUColgMzu3XmdHh6aV
8hl9lOdTyv3i4hysyaieySYtD2lqPiyRvlUWWYuAdAk6PYcC6o91T6HutC8lskKB9HVVAtVn6Spg
OQtDU2xMOER4vO3GNlm2cdcK2pJIDRGOycC3x3+WotHC9S3/hsefvoIErqOfhe8BEjNLFvpXkEeC
2w5KMLFE/gu1u7xlEfsjvkVcbHNsbgp2IIgi1c/UBI+RdJ9Mk9nITGVBcj2zrr04RuYQvYVzO0zx
/PjN9Sz6z9HxFD4i4Oh8sAaicPJVtATvddx/J23ebLtoogeVndq9UW194wbhSpiQ1XXiqu5o5zYY
Uw9DSm45PQsRF3iWxfp7WHJzMG0rPdROz74ee7vcB6KkMNir5n1jze1zRx5z16FSbKqKMbIx4Hcz
LH2pOwNECnuy9A0WDcuU1DJNY3kti/5EAYnO8B+l7o0QPuiGRErx0AzGASVTIxWqnAswCU3zETm6
f/AqVa8VHOGudaFhVHE9sDePi6NdK/9dWh5pGqHtS11Y3RnfbXWc8q4/VaCJiPeNwabkSoubAd+a
Sb3wopMygPJY+09ZZpln35blKaIJ9cB2JN65rQroEC2SFy6Q5sDbmKsKrnkbp0Jv+vfZhU2X45qE
JRJR7jt1eBRkVx+i2mGrS2TnaNp0ffG0GCGQsnc99WWRKqgNXvRv1SXWXivgJXOMRGkJPu5pvamS
6w7uMz2tUha/NIbg8mZu5IT9hmSmoPF4W+n4vW9BEuUeiS/+CPKEOgI2oiIYVZQL8cS0fq7CONil
8/I6qPo+K6wG8o4XASLo6B1kP0bSQyAFDNW8Y4/obauRiqumRwosCbDOPp7SuWi3gdVHuDuhygPG
fJwD73MYMXNRlkeGgZAhxKDhYZiC0xyabzsNuk3vBhfdMIiMQbOFGpy/6t4KHyKfCFDcjxhAg67j
QAO/2iNaHyzbWTmjGEj45bMrtbv2qxiw9YBxR0pysnwf8+6AwkQQj6CT2Rdjau36oEv2JXPzyhtK
QbBE7U23iPpJDd5819M+4OGrYeAnpmrBaplc6VJXKZq7PIjDp4JqDG6HceD+oxOFO4Wi94UQBF7t
P5K1+pt3JHDCAI/PPh7oriGD7XjPwZji94rIjVm7AehND1x3XhB3rLB4xg6asCntyAvRSUuIEw5p
Y14WesUOLlGkYxRNzzJeXMDRS/UkRJfDiqEk6FBr6/9EiXvkTTLuVNPE14xrHsgSK7q1BZayNMy9
bW6GS0vib9OwGjjjRcmP0TQsvEAGChBTcrIRcvOV09v1ayc1qTnLN3z7uAWUxTdGcwy6DobOS6Gi
aFfaYIT9Cvy8lSHDej03hLi2yMB4PL2hUOzpLNb7qQDC6kTa2TWOtB+skS02XRLpMchGAHK8Ldxf
KmbMa9+7f1UQ8Gs1qbmerGzVOxCpg7Abtl3ui03LJ7p3rYiK4LKkpg4yBIJQ0pcHEfvNhSgSmeAe
IyyX64zAVJsQdXWTU0OfwdaueAHyb31Lk6Rgl6HMtQTfSkCrucW+EV1ZQWKfhcphdnmOv48c3rqd
3dOPm6FHhaH/PMnhRgau+S0tP7mUswpeuq6Elml1DlyVgn5anIEJti2YOWSsKSFOpzjZxUh4AR8s
8YZm4CwkZKUOSLUJbEl1R/Wd2heaLg2LCfc2aToHikvvXktNACzNQ6AdUfEwSJd0OnU9OODizdCk
z1h0n0jRsfUETUDlRpHyVVk2TYY6WG7iRnRX0tO/6dT8ibCJb+ikv52pD3jCNTlvuOgWOx+kOEAO
c4zz7i6KCR5LdrM7u5NYneY8ZYG1BDshw5luUZugr4ORqkCf27L+b4/FBAPfYQ+4XQAxP9D0Z62i
tVPCeLL7c+JljAZGnKc+emEtAWEkz3zMPjQe8rk84Gf/EhK1Ievt/JTG+WOTC/XGMIG7f6XXaBk3
p74cnKuOBSzXxXBvdUCtI+qpOA/8aLfo4AsmP7XcrtxNrFLeUISSg/S77kDkihSdj9QeEOqt/TXR
pqvuI5SuRbm55V7nif8HlyvbczLfUFL8nZe+cwwXA2gSfM9f40W//EyZSeUtDQfJwRnph1e6+Gwj
xHOGG5v41mIORZKNRz6X5uAiP1I051VHfqwj+g87XHBWwcYPQ3akHUcprqB561LEsC0VjIluBr4t
oXR7bruHX9QcrDHqt1MzR69uaqjOGnCCj3Zgkevu7MdMSzIMvMcwIHdldd+Gw31RRTwEHM8ELKpj
64FgsZzis++zfxAwC1J4HC4sZ7ptXXnUOtHR8zI0Hm6Boa3P6azldRtrj9Y4eFiFAp8P/uPXTzzv
0KSoqPT66PM0t2ZbIpCvs1G/bTvcMQP1wzce+cBDHfNYZiuo1kxJ8JS5S83t3P1scAScRE4cQBcQ
cEe75D5oy4OjyuLaClIbwBaI+HgmDlYFb/S8kraZChI7c+Vce/Rzbeco8K/rMWGLF7f0hIfYZ7Nm
HCC7lDvV87DZCrWaayl07kbdKOR4Qt/+sYr7R1dFA07N4kPNJBzGoWm2BLYe4zCS26BibJ2L4rUI
OgDQfvM1yfpTg2hj/ErvPU8DWihQWL2VZpN9Q5wwmyABcTtM9Gt5ufwdw/RPWNAB2exd0jaCzwXI
/dFq0UMXTTQOZFd8yIFKg4OHzjcsmmYc2k8oTJjeuQc+A7j6kKMJDil+V5Z9UEkyFBc2AqwpUoQ6
tAap9xKy4snF13xFRS86f4jYb/zwOlerD57t9bGOsPXZS4MBsOiju1pnZLISmC9228b7rkvBSUNp
sCrGmNJ9EIlAchUpltnOfcvx/AuJsxfgELaKknT8RA8c2d5PVH/ckOghYxkA/dY+KMZOH0BR3DXT
+EWOCsAIiGkKHNlSVXX/3RqPj5Q9Dubn4VTmxc4T4YtftfIceZL/1oBs2Uuc9opKQRmthrBbZHV5
1HI14nehv40Wvs1qKl4TdMePYI4bdrMY+n3idZvFhPdxL0KGqUJ854v7GFIN9cztInijDMjfywFR
fqabaIdzpePMpLp79KPbLCi7LTgWaiNi+cpeiPyhaMItYwG+jK4InxflvsWEPK5kTHO5M2Kmydu8
vE57ptQ2bPnFsYO5sV3sl5nNiSlcU93IfLxQVMGFAV1JcULjrwxwK8I6WZr+twr79hSwMNmHuQaS
p2ym6876h51ixQTDgkCLxGmTw1mL+D0TjiSmHNkU+xqsQoO33KRBjO0ng9ulvBdDs7cluvHOtZEq
IjulsleYF2hLb0Hmgv4I+XcyYS/7JYymG9WvFF2IB/u8mvsrej2+BlHdJ14OmKjmStBKNR5LKyBO
1+LyFgtoXsom2tQ/+x5yKZb9bL/U0Rdd0mwouRgwa2CAqydW3BZX5U3bct9n8OVjqMfymVsrEkZK
1i6f9JlWl/TcmfQNIu5PbcHIcWz5SC2Q/ci9g6A+lQp0B0CtcbAmu303P4ZS/ZTcqOgx4d02R2Lt
Z26Hj2ZC1o1Nigqb0TxFjZfg564IUGsFGzEnP0L4AzNMZqFu5aW140Rme+/19lOgSLxMltW0vKf1
uK0CbhH4RYr7VsKbjJfBBRGpgRTZ97lGxwadsRvH4U3XydGNvUcGGbq+58K9nnKCcENf5VufCMpF
Fe2vN2N48UWtNpYVsuh3v7uaK720qeroWGR4efBi97GAD+4RzymY54vQ94kNNvEmr4DRLNVNRP4C
R195P6+9Q5XVjLi2moHFHApX6wfXRa1PWhXpHjliXw2dtWM1WO6hLk9XSQ80Tqw1pUGRnEVagT9M
W4hcOaIC5ou32VRfAFZ2pe9H957f/NPTgsEpRps5B35GRWSKCD2HmC3aKatOsgEEsLRmOTZhDEAs
nCp9z5DPLrPPSqoo7PFrDJPu1qFQHDOy1J9aoqRzolf/Fo3WW8RQjZmEsPaE2d+ApQi2DUipoqj7
bUBdD49Z1R0z8jV7ukC5F5R1eM2APhyl1vrkQOqirQ7LcFU57zY3HAoUqz+T1gmcGnyOpZ04r5Oc
o/eUtdRmLgmC9K4ujqPo3DtGdAoTSyoomgQ3XxmnFlw+32Jn2tkPWSYwjtom/nBZ6zlx++z6K5tc
0yKYaLCxkzVrwG4MWRNS7hH8CBXaust2SPfetk3EXeKadzerngp0ro3A0n09tjEZuGwKjhNpoF2e
wsFLZeZf9/zZtpMIHXqCPUjDnDqALX4ttIktK8fqGIqyvm4CttBVwrsuN9GHMTTSuKmN8zunPL0s
qKLhe3ACTfehzfKxJI9+RdOPvAyUnEC00c5RZP1nveTeOcUJRtDDu5NdVyHP2PULe7Rrh30m17k+
e3LTYLrLHS7QSR8mxzKRNXYf8seOYBfZy9Ddp1NH0CtzL26Vjtfx3AWHCc4p/S/+Jw8wrMcI9bIn
FzRE7kX4yREF/tOdgkdM2o++iH+0RXCvXUSFHAv4x15oflsH/6InBiHK6Gsy1M4keetcRmhpJ9uf
Hhmgv5lXp607Z3j2PXdHQYt1cjBP7ZKlP9phcpcmHDto09mNpfLfhZ/M3hY10PGqNGeMOXjy8o4c
O5ITXmi8qSPM8gRe6ZtRwr0kVkp/GHNcH2f9NpZFeMlYf3M+OPljt7rkkBuxyDjk0mMu7a0YevqZ
YtBPAxSPW5oReakmYHNbzTaeTAeVCdmL49kPMpb3ORb/HewR76oeo9MkQOYGULaArLAPjZVrHdkI
0vQcdDeilc9LNr5FAQdVNy7pCYcdtkPI3bxxp0MTSn4zkcsNquXWUfbNbgqrJ0rs6RPBQLzuXVG2
BO+ncb0mN4X/FdSRz5o8OVPdtxaNEbU1MZ59m/Vt0/aU+mIZCSPnWfbRtcqnc92w/u8LugwQxoqr
LsLIMcbk/x26pEI/oG0wDfyzFQT9RoztBTOWgzYxH1hn3owIWNQxEvvuxv7JDXO5G4ElbCovfR9s
/aTyer7x2xB6jN/9iNoiJ7EaVtE5s0O1IMn1Tf9XD2yYZluAJmB1jDgLirrGv73p55AinyiZLqMa
D92Uzjd1PD9ks/uBQRD1M8Jj4CtggXlleHQzgOMxxHFk256Vvffoqfol8+3HpMZQzWEHA9L4T/xi
sFf4TXNhFmbE4KKGvosbBEysTWhz5J8BNtg6XcA1Tvv/oKbeWIjrm7yZd9PQMqA2zbiJrNo9Gnc+
2eRmr1KvR1PEKnydN4SCpwkrJg6kdWHIQj+2GRy1+96y5OSvWb85UE1W/Ei6mVvLP+aa47mCMnDF
HE+DDyr1FTu3VQGUpymXL3mvodaVXLm0gBeUAlPahgVqq1rNDEXzUUMyQKwVzA1p9wDeG5mAMFnI
D5K1xUJAmpz8oVgNQX7mfkvPwTIzaGAStvdudPXtkNfeFJJjJnDjQ2PaR3Ya78pd8E4vhb3JvOoa
0D25oHHe9gVWw6XyBYR3jEURcXBXTTntOmhDKrRuJ9l91UV4x24ER62jb/Qy4i7Mp0sd9OWdqmkT
pQ2ETRpra5oj/41R+VFHzqVxQMu4S8AhnJdnKwIiSuJD7FjxI1z15DsJwEA9Xwy/oyD4nYS+i/OU
fxKDexoS8KWDOx3KWFakSNqjx9WEdg7qOTz97fr5c8a6hzJ453foXbRN54vNKqnHxeM1aMCNRZpZ
w7Xj18aWuPEsCplKoVk5LOMrmLJburE/uoB8VDuxPVytUcMcq6NWzcsCnQgRkJtAmVCwLGkaUVQp
qqRvd2YOjlRswNsVHIldGu5IXN7rBPM6tPhzkzjPS2u1t0jTUASpP3P4RfJgXge+/a8yZBzLeLyk
xBk8NYMSxtxGVBLOKvQcbEA+Gw58FpM2BeNhCjc0UvUhcaj1wfDg0HvAPa2xx0tjJR/pqF+1iiFC
pngCssn8NYV5U77zFMTLMxC0V5LON+QNyi1QuSdrwRQ7BGiJSz17x9IJ2FxEqXuyPHOnU3XQIvkM
TcVz6Lf9yU16Oqsc8Ryv/iuMnWhDOv1DpKS8w4Ku7XMr/7U5H3nYSvYKKoi5aMiYIIZtbpOu+250
+sY5+zkKLupLXSJNw17PaZGRqL7HNAG6zlFP+IQHyGT8lx3cgOS7KFMe7DempWibtYWhg2Sgf7zw
67ssjS08L9RoJuyRTzHy87kl37Ql/kVxdc5Gw9f9jAnbuUMuu9XSfNpz+oQDlhYK4+9ypZZdqWNn
F5IG2mDE3QWBfwoymd7X0lZnF+7TgTwOvP6QrWOFG5iezDw8sCvoMJwbhhgxvwEw/nMMjCKnPs1d
bB0W2O9H4kZq4ywJKhJSpBzWMx526DnKfKLCtTIsUb0fe+iQQjz1ojHMM0732VYF4b8G5eoyVNZL
hf9mm4/OjyE9jtWneDK4hi+hi/9BlgAfl1m+9wlCDf7Y+a1PslcwYSiAeamA7MP/c0kjNFF2HeF8
3PK3xT6YEDthH8y5lQeo68kUdldF7dW/MR4jam1Y9C3JbebM8toJqtsW/Z7fbH9u1OieAlbJTGu0
uY09Xg3fTOZVpuVxLmExpZF7Hn2Xzq61rnD9CsXk+JuhtyGAJN2OXSY1i2Bx1ew/yb79oluQ/rJE
N/dL06Kt9DRqYnxh1Wy7N7aY9ulAHdTk0Z02EoW+sroENsfoqZsmMN0HF6lj2GfNd1cYTYF9Mj0M
jo/DT9bum1gMzVmuv5xTnO8HbMXhB2cmvsBOj9XT4ljFARYB+y3d4gFKqSeoeoJ9KpMFQCKImTF+
lj1UFMj+jW6f0dGotMOSiDpXSvz1iu+s0e68L9yAHnmnD95yQAi3HaQgKoAxI1jCfmBk7r6nxiDj
5Zmo/6nJEbt8cr7H0tbbNhdkfhvqVItJyReVRPkpHGXzq3PsrZRIPFNLaZ81EskVw/Pyi36A4WJi
cdOwCIAU4WHj10WiPrxS+Ddc9wHf8jlN22gGyum1zTeFx6vtElIlAyIUz5q2wVES903m+Tku6vza
Z4twY3lu8IC/G+irVROCq20nxfgT55/OxFYiqV1Y+y3Ii1KY8CITfuxXwpsQxliloxD6iY0rz3Tm
VxWC/EU06Ho8MwlyW3WHn8y4/lOVMY4N46Sw/VBRXJt0wfFFZiqDC4fOxE7IENlCbaZ0lh+mAwoN
o5jKuAVPENv0KuTGbi4w5mIOcdKGKopG86z7qyVcloKW5mJ+oOww/scLxMdtywKsolYyd+m48dnv
7m3q/pKadZi0Yw2EqiL6KK0tq1RI36lGbrMeXFb992ItzR38mU7OpjkGpb/m5qwEYkVpvFs92/gb
47UU3nb+3A7zRSW9ACvQvA88fcGSIq7CxWJuH8kGXJUN0wCj4kKi0zhmr6lm3DLOBGsdZQlclYDE
vk7AVoVdyuAe4qbh7j1nyaWrLIbTJF12Mi6mK97fNR8vYl8IhYzgEkl1MjW81Z8tSJGxW5KQRm26
zmN2CpwvFgixKr+a3Zn1exm+xH5oPue54raScttbknUn3KbnuVlee2L9xI5PVRCi18chuuCiPyr6
WnFbt7d1UL7pWAWnKEzCDxM7zDmSoMA9tbZ47NB8OYKdJP1xO2KNbt5H7Lx1foIiyNQA5YeCRq+2
SIy4P+AqMXR6AtPqWFyNHe1+XRJ9d57pHye8wpQe0fW7cbqpPNpwxcxnARITKuxcw4z223KsD1Xo
AhQ0+MWeej0nXE7a+xwMHDfbvtw2hhMYugdRzYVOgLGcst3QUyNZdXmIf7C4DXsltqBLDjqJYbAm
5ILZ9FOWE4u7OlCgezW8eNnDEHVr79ZOJTzF0kLuTy+FZP4YG0iPWrgvIrGxYyd5YvHapRAF8x04
NsH6jqtvxzpaC9KA2LUmw8uk6N7KtGfK7ZAmwQ80mhnDJKQ9get1fEsQ/72ORUmvIPNK1Wpin13+
BYXjBhgpMrCynUc2OvPzpCODnVF9DXb4RsAGE2TI2MQC0qzkh5EAJRtxyTYFYK+ttlAXNHKzfJfN
eKoq3Gtt0D61Ap3S8E3wQJbd0RlgMBLzHslJE9VtXTwni8TuJkeWhzGfNaCbkLRewfAM0yD01zAS
NHOvp0CebUpHTA19IDnG/E4sOyH7Gc7dNkZ8QCgCJhDgM9yZpgUYSHQJHn3U7I0pnnXaXwDQzJTv
EnONmJ0pk+AlSiDqYYi4ZQSraDM3BS7SceQKIfEPdRbbBE6uBvYXidXsFC/OpbAGog34vrqCKFze
1V+1o+kD8v3HinMWPPB1VSjKnrORX5msu7UHaV1KZV+G6XgTNM0vWz1nmwheqpr2hETMw2Uci8+8
KP4wMu2Mo7g9Yf3GTJqaRfQbKMcVHi3bpS23WVpCZmiby6dIdRYChhUL5ITGYx6YcqJSzAxt8JQz
GstdmJW4EsMO6+4Ox9v8BHkFEbd1S3mLYkJDEids86YyQ5NUIPsQZxQ+8e5+sUsNRqawx3dsdx1h
X2CTGW6lbMQsWPEDz0KXwoGSZjc4C7KY2a3hO9sMLQdX6yRPdmL8e8dLfybXfWmm/p4hxuPFKz3s
OryiRYN7vQkLmLHBT5+y7hh8WXwSOMDZ0xevbhWMm8Zyymt7lusNDRNsvA6KsmNZUSC7bBb42Hde
602vIRehE0AAnFw90zXqJUJSFVlflT2QEnDJ0h0mQTaM8HINnI1V5omQRkzrER3RKFCTRS38SFUJ
GyGfvS09WPqiNDtHcrXZ1kA1vCIiQEVjivMUb2X6Dmi4+HQFPd54K20iurg8AtwHV2WGwS8NcW94
PvnmzG2KR1FUkBXqVv5jH5ZTD2f4i0e09rmRBGjm1Rz8KDYMYVZTwD+NRXTlsdbfc1/LgFeX9a3L
J/DDbdD59XXnH6ibXvbUK8W/uavm7zEK43tnwq1ReHQTsxf3DkEbkN9BGqESnIUVT9uowp2bx8Vt
ihvwoyfE8oCo0z55o9NvZFKy5fVrv6LKBLvcuHeYr18CsVB6iOio9wFt8oCHE6UfqrLpnuckrC4B
i0D8ECNxKK+v88eII+aNb1BfbDdd30EdgkKbW96+SQSOptouaXuIfF44TcbNou0XUPGmcMRlUT3e
tIa+YHFVCsAKS7+0w9ZZyZ6lCMUZ3AVFxdMCgL/0LPZGGkp3knfnhZDBlTEWR1ERJNjVYDd6A4an
xoySUV7H1wEfItw5ptdoDOO9Bz/2qq/Sj3poYLOsMPa4XPnq6yClzFRskhxmUWVs/9pvYbulI4Jy
ltbm4DrBrUP4BjkROX9xMiaMyn0ZG5pTM5ZxbjEYPMcIQEYPZKRc/OIp+mijEjoJEoTEbGDIL7Ip
vAomDjnf4hoAaHBFm+O2GJPm1CoAGO5K7CsdOVIeg81b/z9KqiL4s/H4b706fgCkTxNfnL9Bp6A6
LqMuKk1rLsnWSm9kWZqSKll4CFh1J+UGcjuU2Lnu6DdIG7Th/sFUc4iZYWQn57PRpOgd53jU0M7u
L1R9h6kMnymDq/5V6+KqWqs5/Cn/mqv5OejYH5rqNSvHgjRLz8fjWWvMUn9XNjIAmkxMDpb7dZlY
oIQtHg7fL+45xt+16s7ZQsw3mBPk4m7AxC7KJxVUr0vZkDJP436Hl3K8CQsAwb7hoXS8/uD0ibUJ
c6yfjF/JixDmdYzpK0Vt2EyO88Zt3fBydPL4XNSEHVhQ5uXJsSI25obB+sCAXtyFwUri6tArsr4O
9iYXgIGLQd+AaJg2xuLc5sFs/pVY7mmf5XAYRfkj6xie7Dw+RETp8LOazyhCWioXGd4Dp0wfKCZu
t8OUPWcVHDHWS1AL16juyIxzTOQYHeyWv3qQrr78ekIOV/5wiGE+bJKEP6tjsQdiDGE3XjssU2dx
j1HmaQl7Smr0og8UMIdXg9v/1pX1U3kwbJQPnzNO+a1xB+KaVUTXUTBTo2XOpc893i+hwGSj+MQ1
gdBblP/alLigtmexaaLlbZw8rHLtM4sdCCQy/huQvoGgl5Suj4O487IeyQys7y5orVNtlLUXlvUc
RPhnx4Dd5eSueGUh0t0SNnex762Q55wOC0EPw8Ah2ONP9QR04ikZfhRdlkAWyXSqkKxm2jE52qN4
idhdsd0bX6OpfKYWyuN7YzHs5c1fuXS3bYTuFQTFA1YQzdBJiSclvIehmylxm5izJHY6isdG+oNw
phrf+XRk2B5nfOMkt5PvyqkBuDuOAt9WvYIL1Acn6EZiVnjEx5AKwDYm2N9EiFa8LZiqfarmfWQp
PM2kTWvt/Ov9lKlpoowr/8sjF9c+brczNkiYxRF4Dsez7jxZX/qMlH8VKPB4LiL6CmiWpPjzgOo/
a47gjbJkx9AjQhib80nVeXzSfvxXmAGYWm3ghoL/fKitAax3JDOG/nE89i1Uq3JBxkrSIrseijk7
pgZdGBApMI2oMdA+4ExuetvnK3Cq8Ehw/xzG0XQFkFhwEOsA51f57rU9FQltKw6s+xz0eqKupb5f
Yq+683v/e9E8A+XgrryCEBm4/Qty5im8uu9p1N4nnbBv5qRU3KFa7j6ywSd9ZakBr6E2+h+3I8Lj
Sng/pBX8fzFQSQLoLNfrsR13+ETmM1Xz2EGZj+mnzcN7pkzUdaZVsomOyxLL8c856uu+amt7O1dr
aUpG1iFdLbRJF741c7xaK1F0CW/HdyplANIEGogYqTf8fvldnzbDfTaa4maU6VPg82UU2GpOgd1+
DGNlWLn6qHZRUmzGNCwulXJbbNt00xO3tj/bhIYaoYR6SP3pw6oG/B8tu6i2PxpOGbaz/IlhwNHa
waMcu36y7WsbYc0LR2b0AamWG/FyyGNeMkU/tgzkiboPx4RMEXWzR9uyxKuiNfyo8AlclWnzM44r
Y7by/NMQlt81VRAbaMAPDRH/XIdfHtupHdctzunSRT3OZ+wyRbBRUv9is8T1KTXc7qFob8ocm3Q4
ASdDWNP1Wqa0zjXTPIgNPpMEpXXBM9OCsAPeZK1h5WXrNRyszlz+R9l57EqOZFv2Vwo1fkSb0WgU
D109cK2u+9VqQsRV1Frz63t59uRlViIKDdQkKiPT3SnMjp2z99rPphp2dPQDwCd9dhcapv3GmbpY
9VU97Uy8qXfW2Py0JRJdr6qqba0CBolh6YIMJIWgo2AVCVYqI7HCJRXqB8eTZqFH+2uqSB6PePLW
kTJeayeK9rayf1nMMYECuPPe4dldj4gnVqPt/SKr6rMNIvJWHLqVDmooumzls13H6pRpd1jr7lpf
N3hB60ANB9W60Tvuu7UZtMjvvbleDXU5bP10+giZQWE2C6q91+TOhYnDEXopaU+O4W87n9ZVY4cS
rfnkHNPEMBaW4pCvhuDD7TRiXj28IhG/05Xr7Cperi13zAH4lcuDH4RIgRCPoyL96Hv3gw40s5KJ
/B6vaYuzIzUzIsN99Wh0XRi9t/vIqCCAdaH/HVrhcLadBu3KMLQrqmt7SVp3T/nTh3AFBrJvMmYY
EeaGzTC5J9VKXnGbzIUIBRnnVCO38eaRMNKvIr4i+HRaJmVu4lU2LQkOcz4ABN0pgl0x5h+VOd7l
hn7xvMJO9oZny2ua9qC6Wx6Cizd52xhNEoFwsJKm8MHKrsxjY5vm8ckywkdRqItM7GIVECM3RNDQ
pcma0xXGJWTfXmQjEGKY9uMw39NSpJ2PbDOMnk3iVOy8YGOz8D24qFc1mPyr0QAWeRPSQ5giOAI2
gAbfYxrSZP39lWBRwlMHMRbQg5befTKH7+5sHtQVdTzTRqh48dOWJNxcfrkJryIMg2WRQsWGrmvP
Yh3E/a0uo3eZ4LQK60dKOqZi+fhELNVuzBjEIQpjGS7WM8myClgs6l/roLVYJ0X46nXtrz/YM6jk
8J/1XcxUMwBiysbGuTP81U12g6DDwYYJn0574twzq4Kq4RKaqcTZTYvTjGR9hd6a3iNKvOVVEvuZ
jz4HjrA/apsxZ8AGu0AogtSQmmXb9CUG5RzB4DttSMK1mwlyrY5vyR2/tORH94DwaQiIRVm249bp
B4QQilnvK7Pgn9pOdllEPTfP3RsG7G3RqkPpJW953T+aebZLGFo48OeABAXPJjbZRHKozTJnnwl/
P/Tus1lmoJIFMKB+SOFhJPG4ttHs7th+KSIoABZSTMatLPw7hO2XWXefEwF0O6xtMZllI2t499gI
R3Ff8TOCsL/VdSYXWjFOgpj8A9kZmiBWsK3VWGKhAZsvmTxt0bnI1aSjao1TOd4MUXmPI46/FH04
SfZEQpe/QUHFD5ypaMvboMCcQZIU9P0EJ1gRY6GbCCNfEZZDYkA72Z8B6JwXVugjwq0L8swQMKz9
TidSnFxIyJkav2w69VZalnjTCGly6NAJOoNu7+zm1HyL+vlV95BQepQhhmN825lL89Iuf0QZ+Gsa
qXBgO66JISf4xFF919XBTx0Hj13mMCb3XgRZwssrW0751x2EN21hkR0dD6gyPKRmKyWYY9LIw9M/
4+Qz8k9MEdlq6jkWJ3J4yGKGy1zBB/BoBm+I2AoCruuJMwgVwXMQ1Ljy6l9BhLEbQzTf3Uc6OlAF
L0XYHIXVfZatYy9wPv4YHRYBXcWPY8TObHVXeWcEBWzqXrScko3WI5xPjp0rqOJoUDBdhXSGsCLE
Nwjec6g3lLRkIt8V04gdIUNyIi2TsdVw/TqJ9YCdFkB2s+nSa+Gsi2YbRTRU/dLS64kx0z3eWjgX
XvoqMC8GbkGnRs5LQ9cvhbTO0tIbbdclZrH+gg32Jmo4c8F4JptPM8GsWHViaeHX9HPCNSbsHUXr
7J2uWnttz7lHwD9rz0g0HhS+Urwer6Gp16nhHqQ2KVirgZ4yi1zoXOVy5cjU0BQX5p3naTbuuy5f
m5Rj+NP5fuOT4cMZ6X02M1bjdzwG/b01MWREKMzcpvP48Z2xdgwGgLI1QR3KFIdtXh+ULM/TQKPU
Go+VAn4y5E84+R7sLlslhlUCca3RsELmMGd/R2Zgtwp00hwbGd/7hYnErxrZ56mFZTef3DJXyyGp
T2xn6BgLbG1DeO6oBwwH4oxzpUDFwfyrqmGIuYa/GRoAB1lS3kYiuq89845ZII1qJE4Z/X5rCO9J
Wlg7aDcXZtc/+LH7mXWKG5R8Ebv4FTXtWwZcoQnVLV6jS+OxeXgg6rVHeK6Bj6wmvK3mt6qJriwl
M4qEfOnKhHwK7yhgW/CMnnWIUDtN4zNO46twkJHLlIobl5PtljDs1QD/fO3gcWtm92ITa0nK1zr0
jYc5lu42tBse+eKz7FwyZz3EUbNgTm1ORxVaxyzHRR9xEPGjYZtm8Y89AyTsvAcKtRfbdp6EPX3j
VNmQ4m0uUYDMy3kEUSj84lUVLWq2uv70LN38mp2IMg7UIj8m2KaVVDsFu3xVKaYebRmEZ5qpaq+G
/hks3KZP0XQ0klfVFMFFcS5nX6vglsfZY0+TXVeYGfohvLqx7BM5kMGqY/oLpMU7Bqq5d4yUkbmK
9jX94GXpeETRh86Z3wYYsqg/zYAEgHj8diameiB/63XVON8C3wlOpftY8y9b44sewa+jRtqhRNkW
vdgSHPshDI1pIv3k3TiN4wwBi3uX0YhcqsK760SY7JI2XNeV2hoYrLAyPc22/1xV9UcUeC6hgcmT
PVhnW5bQJOLuRoic/MB2OqI3/YkQyqFxMOG4VeXalP3TNCcfUA8vPo6Fa64NjT3lHAGF3KbVNFDB
xs8RBxnUMtE5xXowBfRGcrN74QUku8EdzrUoOMNN4W3YapJSWH3JUXmPaZ0g8A/3STGeK/J73byj
byb6e2Ezw/GT7l2C015yJHgflf5xPOi9Hhzlo491Tgu0gOlcHjqREdfFM7WorPhlbonFpkxch8J1
F/DGBtpPBaIvogUCisUGcHtzMGykc22ODTqyA5oUIQOR8Wy1BqOxyHvj5mcLgf45QgDvuOVtT+mA
kGMkEhj5hANLwTUNmGt2+QqmgDw9rE15abA1hOZN3CdPLU1Ogh+AhgHuuAP3v1RRBDTUhIybH4J6
/OUr0hS1LW6nbjiGprodO4YeYbsDfP51bYWSDNaiNtHFeTDiddb0ewqZlZTpR0D1y03PDVzhqEM8
kwgN8BgUtCRL0V8I9r0YiTCpm4dglNDvB5QTXXWKJ+8zKSKqJIXx1nuNFANqNT04LgF45uDtAjfe
8oSMl9ET8c6ulbEMmshfAtn8mMerts+Kqk3GzdiA4NELj1b6UqZZhtYXctnktJsq6VBGUQAPMzK8
OL8Rhfviy2rTwJHgGELxy0l0BXJ7pTouauXPKwu18hrRxiZo8+cqLZ4yMqeXiZc/uYL2rC7Cg/Qg
HFXxC5InZFSBhptAwyup5s3kFxBziD6xpnyDQblcl7DswOicEYv+anSxHCfiRd3JOKmSly/u+zNw
Ono+jsO1i5A4SywHXtqR+wCRHxjGxafB3PaIkdOqPAILTpe+q9WxyoKjNWq6kOm8xSH8q2iRQ6C9
IgLCTb8CL1n3o3oxM7liouovB0Rki4lUKBy+XbxxavmEbx+FU879bN1TIq1dCWAI5Xx8sKo8vAk8
0tH0BAbEyDpAGvzrhgP8hM4qRKx54xTeygHW60T8gC5jKJJm3csQpGt/StnHbALoC5e1KtXNHSsx
2RbXAO4GK8Vq6NVRQdRZ2EqCDqpcjpNXxDTGjrT4ikeI5G7zlkThHnPcUekemLlLsFKLsBctFAFW
nrAT0Kmo2SIisSfN6HGh3ImFM/k1hPNTOHVYSyiEFvE188CX5tE3JC5S95Hs2v3cOOF+Ag7djv7r
jDgG+HTnb9BQIHFtiYWg1bxKouzgNvInadjOc3/f5sZLWlSKpEJktMkVH9PFLl8TZPXY2xfb46QN
E9mzq3sgNnvPsF/R5x6Zy945qCGWeT8/ycaZYFDFjxLCR05Vi33zQJcPlYB0mHblxWpE76Ly0AHw
2j+CXcLNPBk3Unp7q9XVSrY9rfBwHzPXzyZiJUKPg1iUapTllXtE9XS2SvntmebFKoqPdsa17WMs
zLLGWg6GvWMzO1kl55pseJx9X+7mP4p7AE5z2f1Cp0DapTshYeWvQsvFK0/ma3Wu1DX/BTkrzSSx
ImPirkpzXPTZt88haYhpzjR4P/Mgfuhd+w2gDQrYPrgf4vA4hNRmXlc/uU27ofN5H6HnW9ct8zF0
r188Mcx7gcTaSh1knj4JGTNocKglzbgGgkgG7NRFYuvOJUxp9DGGQijE9DtfEKm2m/v05JTkOXt0
HR3Onz29YE4O/v0MrJ0UF3aElgeG67ibY/cbzelzqZKTb+hDw9iCAg8tkFlyKIQWiCiijZ7LHgX0
NBDdC8aDbnWNYQbRN5Moj+aglDuizD9VGjBNTRgWDpSlyEctzJgrZooQVPKTJ+Vd5k4fgS7PJCt8
l0zvOLNGqwiptwmCXfr6BnUTku88+4IrUS4mPGZ2bj7EbkUKc+cRcnIVRgPhage4rRR6x7EvTjLW
J0kQxJxzRNQxktao2pcxWcBT3T9Qat8NrtxVpXMXWBl8OKqIBIjDECNQTfivFsFIZKlLLEYdhR+1
5+wTM7zXSX9wIJJtSXbjhDjHvwJZ8BUidUTPuBcWLtQ60NVyhKa8HIFdJd5UftYeB7pQ0uKmYXFE
4NPfhJL0l9TuP2TFFDa4QgqrrFRbr04QztbdkTnJ99jnL5Cv8FkUvUu1Eh5UYztgjawz4HJ3aUXT
j5M2/jFzrK2VNI8Y/cHKJwQs0Ew3DoxjwyUdS4LxDMqldhoPOiIBM/SOFr3sNjfp+JJeEMEJXBjz
+NjK9kIjnNWmiXeWUQDpNNofgY6p9ZMNTI8drYlnAOL1IjZQ6HGGeYsKcTavMH95HbfEobOelXpv
kKB2IbZdpIOBbm4No31iOHcpbePUOdesAYIX6675gNT6XbUWEiarJ7AaPz7Qlh3PwbQUhvcgXH/c
EOHM5hpZZ595rEzrHylQ5Hrkji+Gsrp4YsIfgyZUu7QB8ji96eIrah2AfhYdhib/6LXrLk1Rents
JTWyqJAtTy+528/IUjZDZ313bpZu7K7wN7Bb79LMrpHn4qELMBty9qcvHsFrX2IfJePYbyH3VSy+
Tnnfh/UT6kFoDkNQkFFSaASq9GCYMawGS/PosgIQaTBvafbmaOdgFyt075sxlVs/8yDWEs2tsvzg
YK73pIGjgIAjRhYrVtDlaLdfXWIn65YB0obBMYwleG7bSviodhyQ+5Dc2amBA5V/NMWue5J16crw
ofDzc0Mkc6vUVs1iQ2BCvUq8EbyC+DQVK3k4iK9EMkVxeg+YY1dvOZ5emitw3HD2ZF/OjE/wDw9x
sHUaJCShjNaj2cImwHm5Fugll6A+h2Uf4ajJZj/YDBqjicl7VgYEMk51vKPX/xQ1CTmTY7zphbmh
CfNaePoognTVTMPznJAmWsg7M8iePHP6ZmN98qbpI0lMpKG9pbezgsYsYYJ2vnXqw3Tt6j/W3zxf
49Lp0MciwfF7Cte4fOT1og5pWzxPLgah7ugEJSTlCvdNAufCNN/iHNod4p4zvvRNmvnUd6RwhUl+
SrTzlovkwTVFeEDvT9WXh7dpoi7MJO5aCzokm9W6ZXNdzK6xSUdr67fFu9FSkZrhT2jrmyS02Bn7
7ZxnpzERIGowrgABcH71KXl8ePlkQdWn0jvkyysSoPaEddyL3kNFZX43il1/TJGtXLUD0k4PpnRe
/WnYDbK46LQv2ViZngqyfLMsa3dQWVZFhZBa45FN6vbR8+sLatAtXDLFHCthSpgAxQlpey1ddLC3
suq2CUqXIha3ooU4ZLbHLix+GU11q0eNlhPvHNGcZAQiIh6yE03nHzKzVr0fn4YWdoxjBw91I8uF
M4s3vyIJ/BoISnf1NUU0O4/2ax/L8tLzbuNZppXE4ZSSHJs2XjMSFVJJ89NkbkAvw9HvJmJlfsGa
OMB9b4ZfDSGOy8gqk6WTVJeZTjfaNLYo1qqjk6ltF9YfU2cjfrQlpKms1HQZOM8FYDfYjcZlb5qP
IU05swzXLCDhtrVhXxN3oBnSMbxwbhF6+6tB4NLFuABSvkrVMu0Iguhiv0E/M6U0k7EJud58SIWt
EZDVG85IQHbpQfpu+GFX5ZYR/QxhrOpvpqk/I1M3yE/liGF6rnV1Hj6L2BIbr4erWnbmnWAkuNe+
C98SesdjZUdH0agPY1RHI5tI8s1BVOQTi3FYgiRzspqZDTrSqT5RVtGwDVc2Fj97mjfaQEenzC0D
vo+pDr+JVIlRebFyxCBPXCzzi562MmjS57gox71XuxeYJ2Sk8zmJOe3CaqI5PQT3XSIgG2CBpdQl
m9duruHOsNdjH1qDXxjH3PD30ThjNbDJNaKjCwM1vBX1eO9a3t5ziSJri/ToU+kv6xl7GlC8l3Ci
fVL35n0CgT4tpnfXny9RZ76jd95l+JgWZBbGy0k2D0NivBgWTWqr444S4wvexsbV6Af+h2BkhbYc
bmrQXlNZAXihx+t2NRjKNUZddn6M8QwfkJVWBYGaqSQpZPA/nNi0yeS8GrZsrGCzD4Svdsw3dMpk
owTmDcr9DVSRYllcCeJ4sUbOZg2DkbptVn1hPUxQM1a1QQIRomoXwScq+/KB8zAgCy5dM9pXpLod
bMfSfgJX+44qgrOn/Ypz+sOS+bc7BxhY+esVlbuq3xjM0sAkAtUvvfs+Dd7nDLFKR9SdfX2UC799
JIDiyaPTSpYS+VGNA90eC8cqmYFD1WNJGoPlb3qjpZXo/VQuA7opRGvhcX50G1qfDaPHwE1OIBpb
3NGMURS3yBTtiPWiPfgjOfANbYY+dxkGl8PBaZgVKpWyx9ffyG7Q5vTsXXPHYah0RizUVTuAlofN
PpC15BrVXT6y142hjFcEUqwqUZH56sc4o3SJWApt5xoK1jqti2dbdXRRnWo92NOXaPqXMRuHRQ5n
kxL0KiKo4XJXgsUAsYpcItMQCMUkLQNVbFUy/kilAGQQdxKBKzcn+yOYMM7HI2forvfRDbkRiRoE
mC3HEh3JLNJ3IxT7xgf2DD9nytvnoQvBNPb5lsb0pdDibFktBamYLtpyaPkX9H5tgiFo8d/4g0nz
EGcI/WeORt2tVSnaEnHHo0MEYdwOL1Ok8LP3jPBUa7zbNYNEiIwrujzbyoRC4GWHHIQrvluPPMLc
OlS9OBAfvs6q+YbjwVOfh8z22TERas9bExMAGta7vNJQ5xtQmQGOrzm1fsrRPGAAmOhLzDdM7YAG
OXoR584LgmvUMqH3GgT5zUxrl2gKREDCOVVuHWyh5b8rqphJZvHSbsWTLFBeSmyGLtJJsm6CA2yW
3Tj7L0nR0PEiOMORdE/dQweVc9ENfrBSXrMCTYdPKyFQz6/IHWk3FGFfGMAmVlSO6EYWrIfC2dYO
rlO3JeC2Tu2HEPkpw0a+Dz3ZxQyPB9oBXXj6qDW3kLl0Tbe36cWzZ1WfOp76ez8i+bfsvBsEh8Ag
4V7b4g1D+2bqxp1rc9ZsDf/gVQqOMRMZ+KYxigb6X/V8LMjUQMpEiJeegf1GXbny0est3DT5zkv3
3kh7guq64SZo1I/Tehtyr3ZkNJwt5jFthhm5YxY69AXB3x1ZHbmcn0nZVVxo+SWT5sHq+vFkmVhx
W2GUi9qe1GMTFc9tzRXSvcs5A9gCxVO15IR/Z9c09RPIudrpvojjfpvh7ODkN5l/IusSPNdmy0oU
DgksrEbfQsHeeyQ9eQ7+dtm530HGZN+fiQkFlG9o/2U0+tuIYCL6p4g0xmpPYPUDzb1wVaXypNzk
BUEuMu2peHcr+cB/TME4bH7FxGQEJqkTREIcB3aMyJ5uLc1ot3LmCEp99mJ6/bcCwYlTcgRUqq4g
mFx/gkbG2ZQd20oah1Yj+0AyV61HmXyIkFPRZMJgiJleIxdM9sFEw7wc0FoHQ8OgyU1f6ix+dcxo
uLfwVW4aL/J3TYXQycl59cycLnMwQWo0B7Jbr/KwU0YvYhcO7LlGmb9AyL8FD3MZooQuU1RNW2EG
HmfF1t3Vs9W+Gx2Swms3XTpNxfFWpMeg4YI0Eu4p6ORPKnVc+RGAhchTAREMXbOGKG3AESnltm6A
+kyx3HcDdI8C8+qZVmexaRTf1og7fteIfNEmCOgUMCDYoG8BST7l1a/Q8kPUPeKJDre6AS9RbS3S
TEcAbPNjW0qDuajCeF5k0tylk1aMwknK3JN/kj3LuKUfOTsfDc40EC76AMPM53g/DOsQKfYrNGrz
CDpv2jleW7+Wemjuau79PcGlHXmasnqw+jnf9pqg2nho8JN58TmmfQUrjcQB1A0PFqPnS9bnJSFH
LiNV3NWcpoHk8nxKAx9fjtQr6y9dQUWZTqS/eV6T7XqO0lwx5xnTUHfvdt0PXN7PAaTMtrfscO/H
nCQZuhgHczaKG4LF/HWu2q2vp2+i1dELxN2LqhSxqpyNSAMPX3A24CYtsUTPUMlJB6UXXen0qYPX
iTg7x0lZP5Z0V/DPAHPsweOtawdbSgH5RUasW1G7SlL1mjZTsW07HSwJzNjCfWUWOFryqlGsnFVr
Nypf2lHwRdpkc0BwQYyWJWjamZ6P0qWz6vu+orpxQ6x4YZqrk4Wte+2b0M2k9tt9onNxT5h5uXKd
BvozI5nnIvRm2qlkBA+kwVDas1PXZTzfG3ECPCwtngVgn4Wd2R5NN5sDHIlNNe2+8Nmfx0sfq0ef
DDBS7mi4IuQnClHVtEtaAxmvkho+VEwN5NkI4DQtQKsuPqFoM5pp+pHNy2VfGP0H9nEYGy2yijai
ZzwnQ37qSjt+0hiVEYv0VDzKuCQZRU3YCQm+InuF4cd2L6qjMUE2A/MYYisl9gGRHY9CRj+cU+ln
rQcEFcAx6Vp2/s2Ysw0n+dBup4kSLk0CJqRtCqfXk3tzigEjNN2hl7RGqiHxMVv1W9kzUJprA1WK
Pb/jqQOC00dnqAHkCkn94StQIaOn5oNitI99RyTRtoSwcGOnHW5j9ykRkV45KJe3g08P3jdGxnL5
MGyyuR8WThByKJ0tkwrfJrXKLZ/sQh0FZvZ1mTcPaZO9Y1ydb8DgPZc4mFbm7ACxt2CZpVIkTyoa
q83ottEtUD6xHmrYFiWOsl1KM3PrRB5YYh/Xg6WtDw2Oeu2Y4DxUb/lf8Aa9rRHA32+Y0VZgHM6O
BSGooaVGO4CmxggRkh2dS92lxIeH/BGFwQGP8avImsdimh8dVTwlle63Rp1VdG/jjpxPTv1Wbnt0
IYjkCJLxvqlFtQptdTadXp5lJ8hBiiQeeIMYtKZI90btJDvRUAN6JC3gAKdA7JyJnSsboCAilo6R
P9bDFlWNvzSZ5qxZ95gX1ZQViQ/pKQwncNvdfYZsxCXPIAvQbNtxZCCyZ9tDB5WRXWvDfwjLxyDQ
0LgltTAG+e6uUfqeTTtZkxKUo8+uLnzfqzmTimIe7ssy3aXgG5cqjvfCzycKIQZ7Pijvows+bdlq
EDReSe/EtgWSKImebaesXq21aH3+2N9lgLLWmbqitruUWBu7e6F7Ot0McTHvoiLtl2XkP46NS2Cs
IAFkukrp57i9LjaMCPMKt38dE2vMzumu2ORa3Hst72dHDO0acc8VwBMbLyM7GlW8LE6Tqpl3Itin
cCJGay7v4aXWR9HjPcFW/kAwL2fiWloLWh/E9WUK8qCDhZiCi2FbxxJkc95G9DaSaIjClIFufeiB
jC29sP2G0lvsiirIl5Uff8qmr3aGZ5iw2dz2bCpLLFszJ/xbRw8qANIW+OSn2m7Rv6eO8YapUR/h
PCU7g1kVCWUmAiA3ygCfDjSWEUvy586IkWO6Bi49Fpe6CJwnOVHHZPC8x8Sel7Sbr9GxRXWaw55U
yhh6gq4YdbI6kztHyTw2DxFK4FfHriUx9gJzfZ5PJwV1acXymK4LD3LyEM/mE+YU64P2vvMKWPin
5DyyoyqL9vgXxF72MDlQGleXNiKwCbo5VKPMRBCKyxuLCNLP/i0eOA9tAWM4p54q9BNIUF+hOjUx
AeRVTSSAmygOnDYPnx1o/52ZoHy0fbx1VK9O2OMi4FCNNke+qBxgNRpy/6bzeqYAiaHQgwc2wWG9
Y+yTOWpumE96zD08F6ZP59lEQlu04WJbqgeOJcOXBDp55wYpN90ExsDhNgY81zX2q1u3TAEH1f4q
3Xhiol0nz2NPaz8UbXtnFIl9qObaQhnl4PyNR19z4BdMGNtccQiPzbQ+OMb0ZUaW3BMz1YI+m0jf
a0BS4RMvhs+ihppUMorHidISA0dCvHPrNSOqJeXVr33m8l9XEgIEcdqYYI2S2k812UDNCkzOsq5N
tJDUvOZaQBAMQdkDYnlpAj88ZRVHaQ2i5OxG9g/+OXcTlhbxAcLm3OCanBBrBp/oHEjsopoIYhBd
NrXnapgNva7C6Lsby2+N/XYfKhczZdv3d7IxbmiwdXeRoDtk58yuYMtkG5VQzmIx+ywniA5h7jF+
8RgH+YQFLb2qH9/mIlAvPHAQNHUwbwUOrh09pGDHS9QHm1YQ7UEZTA0Pg3rDkLpeyyHVG9gm/q7M
AntjgThBM6nowSZ+Q/t11K8TCvM3HCPZDZYcTr2GV0BBwbuwTwc32rc17E67jqJdPRILwTIfXAHh
YIVf3aQ2jj3Zq3dDWzJMgFUHzYQlBbgXn0YEWDiWtzTzbLiv5rQdGOXfaaOyzz5P0FnTnVx2YHa4
0cOxL7v+WGon/GBYjgStQjSYds10mTs+mJZTKg6t05MANwsF+AqJ2TXZlx5sUcysWkXH8dlN5/y2
KWwO35Om+nTxmbS25pRdkKUEINHej2ED128Kgk8sl9F+UMHTSKDz3ibD974JNf/CzLEJqS6XUEyE
CprOeDKGgEqvH+ltpEUWbnkE6HfpQFLqNHRLzXiSV23+cMysqr5c7bwg3TDsORwTHDTUF4a8BDyZ
Th2uE2cmSqupE6QEHk4M3wr0seQpZK019HjoppSqFmryIXaj/qZrzTsbL+dyHsyS4y9WCAl8mCoE
G/MoTGutTYRFoSUY99Hfxe7cYuiolANFviOHdylV1h9hO0ULn/ofNaVumV3lGarcASONX04mz5Th
2kdb9OYRqCfbSSCo9bMshaoQioBTTyvGioyTWYozJHkY/wZS+aMk937ZKejpgo4lpWxsvTDx9G/N
VkZ0fFo8Pz7NEiJyrWTZUEkxPUEhjWyhE7sa83K/6lN8rAuySGx3y6nUIiYLtQGvaEO2Ltoz6IkN
b1uMsGKB/9w7OWzohC0CymiOxZSiTh8xnla4GzUkWQhJebKzK3wDbIqF0W4pI8bNf5GB2BYDtHrE
uRmQobl4qhCTjzDrCiDHqz5uvmsjf2n0cBOVrBFzQo5JTjI0sZaJPBAzzpoROn1F+342+7t//uN/
/Z///Tn+d/Bd3BbpRMfhH3mX3RZR3jb/+qf+5z/K//f/7r/+9U/bsRyPmbDraFPYwjUdl3/++es+
Ygn+1z/lf/GA6AHdccxjbiY30zUy5khfROf0AmMSqv8/Pw2Vo2dq9J4UyZJe/Z8/zXZ5ctI4yA7Q
tBgJmY5cGk3h3NGs8Le//yj7rz/s+lFaCYWkQLtCe3/+KDrotQgaiBYwFcOd4AgBeSlv1qmFBBNr
07j7/edZf/t5tsXhxPFsjsZ//rzBsCQmZE06TDSmv2o5yzvNvfkPF/B6O/50u66/il9jaljLWkjx
509xsOGGVTmnh6keiztiL3mb4oYOKfSuX2MWoKMjNGvb6djf/P73SfV3H+2R7MYVdYU0//LROUTb
ORjja1JwyDEGxAe7lgcvL0DxN4mE5J+6FzeiLMQO+CCJk7PJkk/dC9O6C5ID7WZ/+fsvdb2o/3Y5
PMu0PccDlyKuT/f/eHqzAFknk+nsQJo20zif0c0oXesGz/NaGe7tpAYiuumLND+//+C/uxoOzFtl
Sl4bB/zcnz8Z14/jMmRJD0Hc2OvCbtOdOY7ZJvWnd/RVsFpc5S0zY0CbAOaSyVZOMJ4J9/y2N6+k
MrNK/8Md+puL4TDLdQV0iev/rm/E/7gYLYdho2ry9FCziN6FLSphD3v5kx9nb2Fbvhue6JdVcVVY
h2wcv78g/7aOuMJhkTRNpLVoWMVfPtxK69KOYic5pJN0T3nbz5vYFBTpNQ7p33+U6fz7XXekvL5l
PDKeI/+yZtW9r+02GniiKh+NiG2P7AjR1DF27SyQhChFUAP4Gk2CHWLWF1VmPukyyCEqAdPcw14n
Uzz36OaR1MCOao017KOGwzTqMXNHW6a/ov/jYmPZfzg53fID4jKHPiTnya6lcbFh/2+eiOGyTxkm
+fo//Ma//YkO8Aubbob03L9cTndWOXtekB5Ko22PA3+ir5a1CIpG8SRGwpYNIFf/YcmUf7OGOYwj
eaIFuBjgL39+guzO0dbg+cmBZAMyXYwAzUeAH6Jv0f5zO6fFOBWc24ivKa9UlJiEo6j/YqBMvQv6
+yzqGOK1ACH8+1v+N8seV0LZtutajqA38+cvljVe0iOWj6Apt8OFnuOwjLuQ+IpquC5AVkTN0GM2
jfH9/v6T/1hR/7LEOK7kmXaga7iW9ZclBnkz7BjtJQeO7EzLdTLg2Bt+HLOipqWPc4w7Xu+hacMj
0gSLoPrff4F/f7EkL7QkTg8BHlH2f3nY00EZUExTc283GJzfsUL8X8rObEdOZN3CT4QEBATBbc6Z
NU92uW6Q3baZ55mnPx/e58JFlTLl3drqlrplEghi+P+1vlXU/yFF946THoxP/3oxnrEtbJe/DPzX
i4tBGO506mTqiNHBPdQdR6FA89n4xrXz5fylPo5wLiVpFNFLZbk0xftXGiWkUo62r45lEvY7Gob2
fd2FAmmnV33PQaftGk5h2/MX/WSEC2WBUDB0UzpsehbflQZcKx1Gh74nxcFNEermGlFAzlbEkpyU
mvq/qqjLF38oTVpDdkJjiYKbbyXtLTGM2G87ClsGvbzT+R/28WlYps7JHGeCw65FzF/mX3M3AMEB
A57u8FKN6btwy5yqOWJcuhFx91Rg4b6PTYnV+fxlPw4uLgtVF+udtG1HLgY3hE5aklTdjm1G7sfY
B5Jia43VoEmzCzPax9WJS5F/RrNd6mjzFp8wjEyqj3aljq6NTI9Yygz9A+7VyavqW6jK0alSaXzv
V6rcwDAUF+a2T+6UjYvFDMJeQbB0vH/AjS1zGnu+f1KNU94CNLLYmvRFdittduAXHuvHedQSbNFs
ZiyT+cpebA4osVNE0AqN0h/y9d4MjXtlGVRKzr+9j7OiZVlAREx2PpS9rMUjHQo0sY1eucdplDI4
ZKVK3qqgVb+FBH20C13X/m70KHNtCPD2hSn5kxH7ZwG2XJ19kHIW94j33ubw57u0YULoPoGHHAEp
xr6MMRGbUwfeyJqsCxedP8/3kzF37DiC23Ucy1WLOzaqGgGb7AnbrcsbJ+/CXWHE4SE2E29X9c6F
j/KTuZ/53oYNa3Axm2u+HzQuFOLCKdClTujDmQQxInp97W9cOLUnq4vpu8YuDE6R7kU1zB05L73w
jj+7Y5slj90Oex5dXxwrxppMLXM0+Qlh575GiXqU8ChfKa5U62n2Ap8fUp98JvOI0ue5iFlBLHYA
1sTkn3RkzfamTeJDJszxRxvV7lOPVunX+WstRxDEFIdp2HScedNB0+b907VbqERxm6QnmSYeSirX
p7BqIlv4rdv0aiBEeHAJiMdkX3b+yh9e7PLSixdrgSGGpV7RvBXBF6Ky8SAR2UZxS7duAQMRZz82
auUIW9zYE0hnR+/G5wu/YR6rf49lfoOy5inJdJmUxPLsgmiXQ6vMxmNjZ9ZGL8wS7izi65h4qh0h
uj+Myi3f1JgzMee9v8dpiyd4dEgiskV/ff7XLN/7/GNsFnwOR4Zr6sbiaxaVie+4EbgcoGSRXDdE
36Wetzvlhubm/KU+ee3z7SqWX0aZuxzR7dB1ta+bikzK2r1Og/xxqHHA5NPwO897YJZDb75duKT9
2f05WNUlew3uTp9fxl/ra2z7tDUEgHxR6CwB0888Fl8Cgl01ej0YBqA/Es04jF981zxmWo2RMEiO
WVFma7S7P8hUoC4u0LIagWvTzsBZsvIm4xF5oYuAHMp4ktLkrWsAU6Q7exvIPret7r0V2ZDjkB2z
I2EyGqYTSMGThQir9017k/iFvi6oYmysOVOvzvK7VkzxRhfZ0ezbK7g8j4jf9yKtT2MH5yXp829M
+WtMmcm2MBCctlB+i1o7tKgdN4FPF4RAcboOcJKRwKkHshOQpFSgcSf5UMvh0E+l3A5BGrxBi5r7
lPLUm2RMJSl0pl5JoAqFv+9xBVU9DCidelDORmSgDJak2nUuNSglT02j9iZEGE7+iUVEVHJbo+bM
KPS1tMMsvFVIoLZhBMmrz7JfTKS/irrB7SGuJMXelW4jAhBklZj53lfaT2uq6diOGtMABimZeyfw
+Sc3jYOXFHCscBEMG+1LR8o3hLea2ljxxYWPs4IaeMJBczQC9TC5+OcoR5B6DM+btMdfnZpl41BA
aIJPtY3UXtefEJ8+apN6aiTMKAp/7mCucU5vTPS1WUk2F6GZKoCCXHLEGKzkpZ7kk9fR0JpwCejj
TVLHW9NKtroKQIeLp6DSwI4DNqIOeSOyZoSyKiXsF5CctY4WPDvRSH7ViCzq4+xXmmRENzKlNwD6
jKpf146AcpNgeNPjTZYOe4RCaBz0GN9qtUva6J4+z3Wdzxok77uD9SqmPC+86hWeyUaJ6sYanKcC
QAX+1OBHGCCE6v2DrpCggk/72evtlR6Y36tRJUhD/EOcT/cpBCT+LXovbwa+0Ku1ULIQ/PylJxN7
raryQUrvHqPed6dTG8fXb0pCQVbdQEZQhLqccDv0KWSFbJPOwK2BeYr6NG1SA3nXAI8p2ziZ+YBy
S5tloquerJMu1shvBWQwJl9MUlNlP/xocP2meIday7+te/uQKgdBo7OOE/tZaeqmCnIQYuNjXtT9
ijDFlTN2OxdGG0vUvnPMG00L8fUDAOs4SYyN3Mm0OaYKx1GQvZYy20aau6uJpkmJKx0NWP1TcMA2
8yAS57Zq3RtGCREWITJT80Ti3maCqsmf8RRycEFCah68vLsFPvxfkGBwQQLYJdlWx/fbBsNdSQg5
uQDbFh2DPrSvA8bZkNTAAJo5rIFN0KZXXqv9oJSU0aGob6OivTEYRiu7ttdRE25gYJ96OdzaqXEq
8IwS3s240Lo32w0I1QTaLOr7MUFt4/Zg8gsS2sR66vzXyqqe5zgyI9ApjCd4rMQg8cK5fCiOdkpd
2r/dQBBdvwObsI+Rvzpj/ZLk2q2jZYhFkkcD53dtopvtBDCQxH6gkImrEA91bpPpZmPiL371Lhj0
0hye4mK4CjGbWaH9Igu5B7jC6yCES/OwAjbmbVkEL5MX3TeAIiKPRB6Kf66TP05+jBi1+M/ShnDt
mt436utrvSwPeTahHuU8P0YkERe55XE2wNoaht6I/1jAmQpvfRdcIvrQjeUQyWwC0UWPbT8FWg8W
FlgIgmRtawqkglHVQn+bvqUyBXcub8B6fm/yjkzTSOE9IZyKNQmipDiokLgmgZjbBlAZx4dK6VvF
LVJpBxdaPFYSf6/IFbGjffBEe/muqUwKPt1Gq+ZGnIbiMzkUuvrtg0QjkWMPwBE5UwQGo4Xiv9Yr
+xqk7n/wsGYJY/dioVOslTfydcgtEWD1qlPtES32bVrRwsvclwYfDaqGB979dQkDbO0o7HIdbio6
1ebGHae3orNgBOjBxkrFfR/SQhkS7S2cgP8k9KLEVNM8NE4Yv5kAzfAAlUNfYZ1F4o/+E1OY0Vg3
vTNsfCPhafXES9Dys8cTrtwbnYoTl0uuwMoQLeXkR6Emuc5JawYFERwso95h70K6gj2rs5Mjb3GT
N+axnGbwDgkZubTv9RSSpQHwDl72cDIj8xQ0OQ7j+jm21KsiachugmZt+5L4eGtbCn8n835vR+m2
dfpNygY7gHtoNSaW9fwBriGPmbDESJ0kuXMUotH8VG+83idQjrM8Xh1zEouQfjPHYJtpQ2gyrrrK
puiNnqqJItP54QXdxGDWfystue6M9Jc9IZlxq26HWnmjwhFHYvc69C3nwkpD39P+h3qJXLeY6Xw0
vJ0+dceu6m9hpt/F5XgVqslZdWVPGF87/TTUUJ1a2w62RI5cRS5s4QanYBF3lBXsUzai8Uj8/ITJ
YpV48gdSwO+uLjZ25x8sk8ri3KWgYLIikA536URSDwZzcmU6nB/oXZ8juA3D6F63UfrFVQZ4zuS5
GOGqT1Wy1towuLJiNCN4zwiTBfykxExWbVEhZ7/1pGW2yW3StQwSj8Az33tgEsswm++gYJjX177+
G7Lezz7Tf4iCyDrk5+tS1leAVDEvWodmyDdsPmnuAr/0ynZOb3PXFQzRVTQNby1YtlWfj/c2vBUc
nuMGqtg2NNDRZpYFvMwPvgWgC8Ew7qRkFSropI6DdojwHg1SOzQ9szuZBY+TVj+YTn/i6PBEXG+/
6iTCwWy4N/GWY8QsN6PSbk1VsEpavxpVsqJl96OV07kdt00pf09dfUXe9sau4/u+k0cdT37Q4DXx
X+rOvkMMfrQSBV/PrbfRhPXU0bAXNS0wq2rvZNajCMedWTtk70IL4ZvRGvEMsReFvxXccBAiEqu+
iw3vrtTGr9HQrXUv3kNi+ELj7GFIonvPUrvIGRmF7d1ogdCRzjc3RtONLaB2jNvZcYob/cau2tu4
MnfYGQCTBslvKm4/4757rtLxGpPtXQEiWQNZtxaGf5sn3hq2jYMejARr03t23PQ+hRccxfl1nxQb
sgnvOvCSK1zMPEtQNXgd02A4GtUIY1tnG9Qcsoj13P0WmsVbUqU3uS0ffZBNXpkS+4EIJx39B4V4
JdaCF3OgjdkiQA4rf9tF/VfLMsY1HhhkgH+Str4idrnKAxRNhMTCzZ5Bp7IF3twCXjXaV6ScO9fz
zE3VMr+SEryfWh30HLloqoGVlNGezX1SZGtaEwAFSZRmNmaPyPmPSK89vRKK8rq76bAVWBQ8VkWK
RbEAm2YZ61TqP2mC/4apyCgIkkeiv7CmNwFSm6a/Ng3wY0GoflmQCBA47GLfuLXa6YTD4Ohk+lWA
V4yBDrUgCs01Ruw7zfRPfuftULh+zRteCoZLCGHlb0yzz33RH5zWWWOxA2PmEQoCiGyFOvjJGorb
vCA5HHxfNstuo3pPI+5m3sv6RsCwdaZDFJfb8+eaZXGASq2O604ZptTnf1qc2uqS446KkMxoOlE4
wEeG0ls5AFZ+m3mOjCwzreDq/CU/OTrbugWAljYPBXF72fjChGU1kdYaVCp9r0dpXVZHwFsWskjo
aRH6AERprcfpfRKkExCFBBY6uD3/Kz4e5/gRrpS0kDk8YxR5f5wzROC4USXNo2qUHa5J7ozGPc5u
MZy6TCK6On+5Ze1yfs4oiyyBNMcRprM4PWqpLiqdLMFjbnTO09Cz6OAJwskTNfIhYvdyNQgZogsM
ov0glH/hxGx99p6lTUeGoyvVYbWolTfZUPpw7q2jbaH2ARlD2BQ4PMI77gHboFwctYDDm7BrzGQJ
qp9yU7gh8F4iR+XPwkcoscndOHg19E4S65mirSaeNoRd2xInibHVhC28dihzwDwbe3/EMugQxlEF
BgB6a2p7EEV22ZKMib/tumxRoewCOyYsAD4WxuzaM1hLhr7wSBuIW+jHZQOwasusgLx/8DQ8Lj2Q
X0VYbJpl9k+6tgJQbiDJ6yD7W6xSAH3lcepwwO+qAp47ygjdfdVgpT0bnoqaE9ISqIZ6jMn/QvVj
WUjl/SJiE7rFH+FSB18837FsLUXRyzmOBoxTuNyw24vMvwntWd3WaeNaY0t4wgw4Hs6PrGWlmCtT
BWOhl7aiCvahAB/gXMpiUxxLhMl0Ftp4eLazrNufv8wnA5hSC4oB0xJoc5a9ewNr/CQGi8s4+oi4
r9ZtzEh+99hZVebva6syBem8KXBcPfAxM/Nj3V///Bt03hBNX8qZriEX36zJloZcVstBdDjU9zV+
haewiQExefRr1UoSKnpMB2N26wxBeKzTOv56/hd88rC5sIs1Vken6Lrzv/+rCOSGARhQfDgYNsmh
wnnUWj+M1oCoc/46HytclNIElU1mZCzPcjGcHJL5TLIIaHVkKn8g3xTAiDCT+GGaC6Kr2pq6eyj+
wKXOX9eY56H3JUVgCoghaHFZypHLHksakdBbqg7Kiu0gRajkN32KRxhEs7K+BmsTpoMH/8wAaj7l
zTaMXYylwsg2TFr1hUnz4xytBPoi4dB0QaniLErJosKtESZ4F/2MaEmwA+WOdNavU+JVFz7fj9Mj
V3IZ3yyCik9pfh9/vVcB9HKosTYd9UJg7RoGYdwQP4x7LkFlRMj0pVv7ZBGcGxDOvAIihSGx4v0V
jcEnZ4tJ92R5EdDvGptS6yJYo0aYpZRCXMR/dqLdTT22NUK7gNQnRv7vD5ina1BIZRJRSi7q5+GU
VUIIGbDkQe8Gh5XRUjNq+vNjGUUX1v2P345iXkRWAlKEfrSa3/Zfz5hNjE4QAhwYR4tM7WhDSXd2
jcp858Ig/mTY0Iik0W86wkDhsbgrTEB4D5QVnjK0f/c9gr3DiD3zRhFOujn/vXwybmzWNJrrdB8s
Ry3mA6v1wimtlXmwNQiykvboV5Kq5B5TQvvQ8rFeeIafXG+uP/PwmIFtXV9czx00C9lQPhx8q5+e
WwfCYAVBENaLXX4fjLC9sEv65HoOSyfDQ9JnMJfdfGYhK9DIAKOo78Q7qmViC/GgOVSemC+KHPL8
8/y4yijnz0A0hTJtV8zT019jBLTP4PQhuuNymIYNil5w705FEhXZ7xs20+C/TT3davqcAes1l0bO
B03W/BXYpkn73GH649N4f32nr52I6Z9teOlLUP5VaVDHzzFYbj3S5NUplMTDrfklNvpkMiuavYu6
9ohtBryBNoXQ+OLRKa4rzYMSdP7hfDKuXRosct5n6OizFg8noluAcb5DMKajnN/kThHhL8K7tHaJ
urgwI358E67OflX/M6zZMi7W2hIa45jGpnYooCoNq1a3hxn8K1fwEMtnvY2KK47m/tZUZvpGEQZq
87/erctiz/TkGOytWG7fvwqdHE6nTyp1iKzOuEtQIJwIeB8fOHVd7NLOT+79qocqEX0GzXaDCWrZ
pUVMYeKN1dNT4VjmyvFa4tKriKpX6H+xZExgkAYIQtCRmSGgZGnobnfTOXH8qtwcGcD5O/+4l5w1
kqQPKkOy3ZGL98zZs64sqhynmhzHPakN47au0vypLokiVF0O36oPfhSdp1/Y4/2RvS2ewyzZgYoq
6OPx6hfPXID+aqvJP0Za1Zpbw8REgD8G0S04klFcEZtN5yhqxiY7aE0/9esSulm869uxfwu8JFQ7
d0zBJ5PDCaUJtBFlaIQSEyJonygkUudbeEZj1yXBpQbdx1doGIZA1aqzCWZ+fP/TWxV7RYIvlS6I
P91qupfeZDrh3RSf4p3VVOOGrbh24YF98qY4PtqCOXk+R6vFBsWDjVZ5lghOZQNSMvDhD4QWp0ll
w9yAF3w3xhN4vsy8dNz4OBW4BlfV6bWyd6CG+/5uI3fE+pdYPnFuWXggKSe6KjJH2xKuNl24x08v
5bLWsOGl6fpHD/XXlOx3VknYJjLV0cW+Y1VG+ED3l3z70rw7P+4/uxLjHsWizaHGWXbzp5A1NKpK
PB8m0EpaCZNVbyevE78cLSQj8/zVPi5tzKCzRIGBPi+liw2Yq4U53TqSSntNz3e2gWnXhML0k/Jt
dyMHVJ/nr/fJWBHssjiDu5ICwHKrEDoWsOJ4IiWpNfZ5JsS2oFC4DgnW2hRGV26FXw4/kGhuz193
HviLb5oPYj756zTmjWXlIUCsjtUjVgeHAEd7rUI3LnYmFLX03wcKCiIs0grBCweX+YH/NVDsIPSj
sindYzcAwOsabPo0OJBmWZPxj5JG1EpUUVirHVZqDirLl1fEshzQuWcnUbgq2VT2AC9Xw1W1a6Xv
RJt/eoRcjUMYoiG2QcyMDJrFnSFAIT221g+I5XFSgFdt6AdRPq8vKDWd9+/qf7dlmYKJbFZsisX2
Aw347FKCwGag5ixuwkSLu00zTX6zkbiT6HeDjv5dj5r3dP4OF5/efGEeF+JrDn7o8sVisTUHBCR5
KtIT3vXWQhnr0z0NtQZoeZPhfbwwJpennz83ij5YKj4GDpnLg0duQbJ33TQ4VZ3EdIWkct0MMt6X
XS8PY0hDmzL2fCKiVlx3EBtNSqsP5+/5jyLlry/jw49Y3LQuHHbMlR0e3QTXZlHX4nvktAKfkTBA
h3r5xg5AJJaD+2ssgLCEBIysoc26u/M/ZDET/e93oCvhcUjDdszF0qVVnWHDSXaOfpTIXQ3B8dmx
42Zt+PSCyI4oL+wjFzPCn5f9Z6UkltBg7Vh8qAX4Fj2DGXOog7bCPRvpA8biDvvlhSnP+GxYsXea
hfaI31D2v/9wRuWERgy75OAXSfoIvw2EQGnS0Pa87LltCc2Mx3odITi8dcpObMbSdHZm4xCk3PvP
I3r6Y1EI4+B3sjyef+if/bb5Y8bbM9fsqOi8/23gxSDkzUYismPtG+FrclwRTjL52waV6Y8U7giE
jiJrikM8efDlsGT7X90uSu8CS+GKjAqRQHYiGQ0PmmfhPU7J7L1wQl+sGrwrA6sTFADWec7My8KE
6cXjNGRRcPI8EULbq8xDF1n1zk/IPQQDD9io85Nj4RCvdP4BfbwyWluKXcSS4UNBO7h4Pr42oj8d
o2PJo4F9BwzpVzwXW2WaB4+JIYvtlPrFd4pX5YWzxyfDBvG4w9GBUxhHncV86+Y9AYx9E5wcnynJ
AzN9G7m0/60B5Mf5u/z0UjbCNYvSPC6vxYxreL3eV2EhjzUckhO5kuDKccWDSS6jC3f12aTnKmpZ
Ju5cagbW4omGRmWhoJoiXGS9gWRC2QRIuePWECjkpiCObmhPtpu6NoxVkM2hT3l26Wzx2f3iKqLC
hYAaG9biWFdQd+/N1vQOuEDqr3nCuedrImP1VOWOZzz+68NFBjrvyGmw8IyXIuZQFmT9VbF2BLlA
VICqsw30AOD8Yxa1F17k0tIzfykcWNl3YEOkHr7scNTCojI7iA4omoy6u55Vw1gBXxpc1lHfatCr
jH61iSKi+05eRV9i57VDPm3E2GpwByw98++yqlTFpoAFNhNd2Fs/dA1V0m2Z6O7XPiirZmN7SGi3
MaU78MRp4BcGITOjHYGlqFFcHOxQ6fXBjXuc+Xnb98OL1jtJsGpbyzMvDKmP36jBWEI5LYXLwuEs
Vg7+cL/Vxyo7jTX9TK2kX4YANEXmIWqkL1V3UDmUuyx0LsyeH5csLoy2FCWk5A1/WL8hNeCibtNT
aMBLd0s7BYmi+YeoVO6VLdDuXHi9H3dGzEMMI9xSiEsdZzFuSycDFWyF+mHMkuFbUfC5EHETRl/i
wWR26qiYR2hszerb+SH8Z4n6a5PABbkYG0yawZTvsKi9nwYbDXZzUbpoTQmorBEd6vSn87YiACXP
i/4xlqQLYuIfA0JegsD/b/a/knzVlJABSoHFJyy7Gi5KWzUvbpolzcqMfbpVOvyrdBszMz3lZPVc
5WpQhySpowsH48Wrmm8A24/EK8hZh73WPCP8tS2HdGB5nVG7R9H1xh2dTSQXQNr2LWAKeAFZc+FN
Lae5/39inOI4K2LRXQ7KshY+3+dAK8Yso8fJ8CEc0c2GQBvE2wDHMkjwfIg2ligCTHdE1xQmwMPz
720xz/25a5NJh60HbjSaGe/vGvFAoddmro4ByxhsoWlo9wFpR+D2PPu/f7/W3NbFScFh8sOu3Up6
LcW56B7LfJiuSniH4ZbELOtohQ0EwPMX+1CinN8nvhAuw7hkz2i+vzPdshLaFbp7zCwzvqZAZrx0
MhMrSWLvQZiutpZjku9QB/X3U1+bK6UjQgDR7h96CqpX/L+98JsWH+efh81zNrGwc2qRy4ddBjKg
YR+6R1W28pUmgLpLQUluC8uvD0kalNtmAAFw/kH8udHFl+nyUXKA58Bk4Tl7/yBUgL4yR5x2bMyY
bAD6fmoniV/8KqJpeqjDtP0V5kD6DnZSgtmcgFFvfcgx1xFmzbthhABz6MshvPbRtTxwLGYeiXMh
H4kbN97swPe/BzH3ftP0hv4cZCPJS1UmnWCfhRjGHwaaYuKIYTsmK42+pPYVzVKQblI/TKh0MQKR
tpLYQiYzWpA3HePXDW7UYrw1dDI71kZg9scAXcBbkQQWCqBOhAnYJjCHN9RBQgdJGeT2nRU65Q3+
yOhuNKW4ixK+LXLxxgBIumqLDgmpG+mnGiASmBysCPfEajWPY+VgPpNOh7c6m0iBeaitgf+uZ/+I
KLupG9R7k1XBjRrK8NbTvOonyvFMbmRTgas7/7Y+mxVc6kc2Wxh2k+pDGYlNNQk7mns0mHgO7hC2
a42TKGxkqog+vNf7yjUSArdDY9d5rral2n2pavDZZI4VB1cqnQrUH8uygTCC0kNURqZSINsrkz73
L7MqgkcttMZy3Tie2rZU1GAgWjE8Zb8UCEHE1NbDWjZyui9ECcheBlGVHRqbRLC1z9r+amsj9AZ/
7CT4cW0GfLij0+x7nqtx4TkuVnyGG0sQT9HBO8Msai++fug5cWPl83IUed13rcvlfxpRvV+mKIYL
7RhdMB2GuHffTAsr/4WLfzKp8vqw3nEgYYP15x3/tZRo6MrHuK/VUcUh0ckgHiqkuFE4DCc/q2vt
wuU+3isddrx2mBcoXNGOeP+BZxWs69Rs3GPlm8O4DnXHf41dNSvFy6wv15k3WrCw6Q298cz04HB+
yH56eZfj+Oxlppm42HKoZixqhBXQUzkgrAyDdR9YEh0X2evbJBHhvZklydZvkTaev/LH+ZRTDxPp
3HyhDba0muhDEHg+O6ljYyTTEYsrrMQWp0V93deBFLtaywn2yXxhXDJvfXplGmDzhtKgfboYXu4w
lTzOzjsScC2vGNf5vpyK8FqvRLuFr209NJDoL7znjzsU9leSECmLv+GRW1QJDEp5bZbW3hEnHUku
Qefgw0iQgmWBIs/dyi7Umee1//3CwYbI4TzAIqqoPS22dHVXIvtm23csm0G9RZPS04NZNfawO/8a
P34uFBccVF+SWY/+6WL8umYp6taMGb/kr78VqPlgBAJeI5pIz1/OX+vDMyTGFVcqKyH6GP632O9k
k+1XJl0HAsFrew9rHbBZ2Q/BE7IdrC2hkWbdhdLEh9uj04JHFbEIjxHb8fz9/DUbwJIHo5l70SnI
JL2yfLLVQwWnq1lJfSi+nL+/+WN7987miyFQMKn5ynnyeX8xNy8r4nKK+GQGTdVulOdMgsylzGvX
sWqiez6X9okGf/WVmOD+AeBRf6EV/tntWpKKCA9X4edfPGGP/FQ7dAvoLHnmXXMUqY9NYMhDbRLt
df5mPwxQbpaK7Hy2AnBMmfT9zZpFa8CWqGm5ZEb45hvwIdcDsIlL3fYPXzvXkZQ9KCa7tLGWde20
0VWuAVoC9xG4m0wV4cYPQOWR/z2uo6H6lWEtuvCxf/YYHcOlSzDX7ylDvL+3vBKkMMdDfArKxLpr
YHW9JmCcwIbKFAjN+Qf56cVQRrPgK7aly3dWgDXEMgbPRIZGkW2LJgjflLADB3HilH8/f7HPhigr
Musj+xyTkuf7O5NdNbVGb8anXBfjOgVu/mT5urXNhgrxeFupbSONeCMCZP6qld6Fqu6H5YqXySKF
OZ1KCDe7eLCZWRP2YcL7IAejvYJEhxvQ93IQltiq9KrvV7HhYqehur49f+OfDCOO5vM7ZbhyrlnM
37VHd07TcSYUbo0gu+MDPYxOaRBMOVVlsukHo0uu5CSL13+/ME08DnmzWA754/snbmEtlYmwk1MM
iHcTN/iOEo6f+5FsHjiqAKcVfdkLY2rZNphLkvRIOH1xnEYXsDyAxRru00kDoBQpGR6pzfgcZV20
00XwoEowlRTwH0wrs/YDoSGPIYX166yz7s/f+zyaFhMifyqLF51SKFjLXyE6G/U0AZQns3eiEBS0
rr9MzEcPgSkN0juciIyO85f85D1zxLUpJCDfpom5mAFV1fYGnH2KPqbX/KytAgilrrfb3giHwxRg
S8kIQTr++0VtzvGInqgm8E/v37Gb12Pte116ciMby5qRw2O3k4ZombrYQNS0j0riXT1/0U8mYMum
340yDyEkC877iyYE7jZhYtAb0MTYrceaxFIcEUX7fP46wvlkhqIxIum4UdxCarf4djJ4JRBoaITp
idIbwv4GfFUJ/sA+yWgFp3aB+VdOFeBg6Rdyk1rgRMAgRwmcqF4DS6VAveeDZ/1Waekilxp6npDv
kblANueVTUwisHsDy0cnRuPNl3Z73yJP2498WP22q/ziYIF8voKIBFQ6HBrrtwv/ltybKQZ+S1QL
Prs6l+0X8IsYxlrDOyi7wCQVeRpnStciBWKybc7OjpNgRLXqk+3V1a4lWwUyoJGAZanK7CptbGM9
DOSkbybhuD8GjoQvqgq6Gm4eVwfCGyS/GoqV25HQ7eeyrMv9iOPH2zaNZ8OJJLpoTy7QQEuwFD+Q
ydc4E5VFcG8SeeOJxOIIkDawaNKio4lP0usHIt+GzKFamGiEuK0gfpNzU0Wq/6ZSmNYrc6jUT9lZ
JKC11ohJsLbjEH/QqB+hatqbwJH4EVvPu+pY7jdyDHqE8GW1o0WLo9vzmujBIFvjqe39mozOKLZ3
Q5k2z3ntjQ/oTogjI4SOLMDC7A0St9BXHk2mFYJuc5g2G77x6NfYInKjiOI5m6Bs/PssrtJvqhXu
zjRbbT3AM9K3QdwIQjms/rnHPUqKYOeQxuUCc5d7hQEpWg2ym0jQk7DGPcLrj+PIFuOLAr37lOdp
fmxlUT432A2OTlW298ItvNe0LxCsgC04RlbSPYSdpsirBHbaN6Zzspm97mHpiL0MreGkhUZ79MMU
tovWKSjPnWsU382sGVIqKHnHJwkHhnSKIKyeSYLADJR7Xh+vdBOb5qoNq7reBJXH+4CSHRJ0nXvX
qs21YjOO6bAtAWM9ZHVqPARQvvNtSx6cWrsYozGJJir9WveiLra542JeJ5Wlvs68ScyWiYpzomP7
mkD0P/X5yoZ4euVrtnsXaEFBuyOdThglPbUSQd8dS1sf9mUYJ29l6Vd4uduetDA3OWWGXxCuXdQ/
bTFMjyQ3ddciMAh2ShJyydZ+MpBTo1l2E+3tsA8eXCD2ZBSXutOslKKdvAJdIo9+awxEKBAFux3D
0LiiEmw79/nYFvW24Mi3HaHLw2J2jeamHyJZE2WHRaLNreItsKbgmkJGd+gY+V9zu2M9QxtAiVkV
QXNrZY7x4KaC2EW7wlRtV1X+xiHRxIyrJDjWpIosTquTTF/6Gpt4QFoEHv+27G4BD7liS3AZeRu+
JMoUT6HwDkFsEnJSMpvYz8hvWoRuemc7kI0nJ3jy2oIEmLTUy7UTB/3vyvDcDcE7uPuDIsBonvX6
9DRhin2Gt8t63HTu2jciCilFTKRInJrRlVPYrcCD29e7qi4MvLMJZsDGGTE1U/Ep1sof3JOR6vaq
C9W4JYl9YhA2pNdjM34JC6cBf2eb7IVNr3/GQOQ/Gtimp42De/egibazVzj3gVwOhbXGeQm0LstN
gs2UTE914GQPbQzQflUasDjwBeJzdtzue+ap8I4L4RsYhyBhaJZRfg0KsHrzvTH310x800tKWA8I
7bQna0TFdXUYU9+/qhxjPKhSFzR4iApIH9rRDroVESPWtZMNxhFiXnxjluSWKkPLr1yrLV78uBNH
dhfNkQOveSR2IHn1hqLYYm6In7BME7zrOepmplEcfKPXw73WZtMh8JyIppVm7DKRJzmh8tL83qaz
8VSzXovWIStdEBWzmvr/I+w8dmNHlrX7RATozZSmvFFJJTshtLW16T2ZZPLp76oz++9/gTNrNNAt
V0xGRnyxVi4MX8M4dfIQyew0StazqLt6Y83oO2wHu087LjWd+Mww79QZzLLSXH8I3ZIyXR5ut+Zo
k0GI5zg0SLQ5mC99tXEAybLapadbVoTLg+awaRe0mO92tTe7btjQE8MFO1XjwTMEhP4sH01nh3ph
0elCFjwd2UQhGJr9aB+zMYPiTNFwXUZF3ZVMYi8VFs7DmNbxR8pNlmVWM+ENNnHfClRECQ40cdh5
cNoQPrvZvBToOIsusCnISr+HNHTvFsc8riU0Bs0VAKJVrd5qhsKvj5zFdpjc7ta7Y/WaNPN4csbY
+Wc4pf2KwMS+qmtj38xYelqoZY7+5+GA3qlOyyhPKOWbYovc5u4Qs2BcdcDewQXm7p2mybKtaGTt
QEcmVHwe3G/aiCIPuAal/6Xc/j8qP2oFdmBMCoZHOvv/LU5iygDPzStiwA4C2VitdcAe49TS4x8c
P5NG9t+2Qv6Pwu8xemPA6qjE8v53Iy5htIAEBBa90inZVie9E811171YuPT20hX2GR7Af5sjEWjX
//8a97F+aNn0NlhR/N9pbOHZZZ/2MwhD1GOp5PE15CdYERDI0DEVp9zPVnsWowB8XkdEXd4UDBeL
3hyUIr0prFDM+nKGOh5oenOuhfpLNXJt6uJ1IvcxVx5y4+nvTAUINAg1TR17v149fknHPpn1tFeT
7r2S7VWi1NiuJd15E9Y9LKNPVnqRhcmvuEsM9p3YEYk9csCyF1h81qieBTVJPVyhSu2zrL4WiXIf
jPhEAz7KDe+lh+mBU0GH0otZ1y4Xpv7ivS6925BYVH1p0PJsQSoewcA0Z24Al7gxNlhEyKRb0M30
sMh5mEwTrMYC/0RRT1Xj3PNW/DWciUxLSjFunaZy3Nkwvfu1/Yei5mBMECWa7KnyjMbnIvwZkyIP
Gqu4WTZwiEHfS+wpaidfvHw5gOz76Lz1dyiLn45dWh/b+bXt0w42jEUuZB39zE2uHBzgWdtnLWVR
KNeOEv8Nmp84aFZUNJ4jD+syH8nPva6KuZmUIUJgoAeFxIZAxuxoKNquGtKTLWSUzw3aH/NcddM+
ZhcgHA33NHduqBgtFuEBYLo5VM+iKo6jFNGqst2sFstjcEMw2V63KYxzlh33k4eKXjriedDIBzZ6
RM4D44+pfGolo+KStxvCge4wWd2HGN/m1ohIYr60dGaDOFdlxATAJ+ePUR6Jilp8raMbSM/kiGPA
4mEd0AnjI5xD9cN2ELaNHzlrEck5ZTsW9TtIJvXErRXvW6IZ1Gos6OuifANP4s/QwDW+15jyJ6Ch
cG6zvEGsYFyVWG5BgT7YKdWlGLPvRzQncvuyiFDG7IgZPEyP4TLaPXO9offZMLo50gX2P2uHscv3
wwPALosKswb/q+IB4mRBDjIg0j1eNX0JDSIZXjP8AAbyLXqkf3Rn6gLhTLdUK0/pDAvCFP+EY/9N
UmU7qM1f+RDzLuW5W2qLZIr5hiQTI4L1xUbrfnLl4TFFI0G1XRxwMbmpX2A2JoHZZOc1bUCLs1IF
l+nQMHlJ52UjUQdzqSnOXQfmaAJfoC37QZh3PO/RsMyHAnm1yUp+M6d/WW14s6hER2F8GqYFxQSP
x8TCtZJvNNgLjOd3ncU4vlrVUMmBuqeQLvUyMC1lk3jW3hH5GHnKIiF+jKGrLYAPnK2jmSEaoU3u
pigeXczUKbQJpTj11CtdNb/Eqdy6brIntrLV9epgjS2OYDUcJLiC/PGaYYVbcQ9CHy6ust4Rg+9j
Squxd0lmOfPOLuyATSSsZPyVZW3+KHZ+rdXxw3MRM3X6a6fwcFpQugHLsnOe9FsxMNNLGvw01Hv1
+Elu6QA05Xe2gHrhfIwNlnCq9TOe8m1fyL8I3KLUK0IPGEWZ1k+K6f3w7gr63vk2JYbKVAUawcX5
V7rdx+TkW2909oRKn7oMdG3eMvZjwqWu8j5g9AHAr191J91IHjS/qrpnWSiX1DO4qxQQEDS7vhhQ
EqwUCj4yn3IBoSe4bjLnb4f+oNcCy58X5IV97Hi+FJeyQhs6mO39HXbLBsLFxWqmS5Vl9yzWDmk2
v1uNvjEs5Xlk37ABF7vkAPTRCHWijAa8QnCyGa/OSHDgtqjNP2dYdmBMd+nIGeuWjHt1ZUthf5nj
dFdJM9Sk9lR4ZQhW+UbwgOWNWOj+gpxgTa0t3ZJ618l6hzXp2rZ9VMVLZKgzSsKiCoQ2HvWpfI1t
fituux/W8eF+TU7pwK8eZg25Lbst0Bx351I216zkDpRkk+3zp2Mop65QE6aH3q4G/6t7R21snrOq
2CvQ/v3YA47SL6ZP6fxsd2ooEnXfZumuycoPNcWpI5U/FGxUrKK4p0JHsj1tdbI80mALkXKDP/IW
U/Al19jOWPqt1RmBuejIuHgyawsQFZlEjACP8Xbg6hMiR61OffLKe8/pbnrtRtg4NysO4HRJ5iAe
25/Mmp86EttuCkdvrE7rlFwTBnv0GMsAPjjbtEP10ha1BxbI3DnYLJpk2Kcofxh/1re0nv9oWIpS
G3m9mJfaZ6voDY3tZmr4yKrI5M0lVDUAIZlxMzQ0lo73kpLyIzfJAE/OXNdQoeHQ6A0+g5290bNx
E2vLMzXxTl+SJzVLt7wUN4UB0KWprzLOXsTA9qA33mIBxksdNmVTf5NY5IK8wn+qToMXvxbgIvx2
bDb1Wn9ZE+yjzlW2cDj2cTLu4H1hzJDTYVHdH89eskPicqMy8s+ez4/vLo0AYW/xbdblLSmMX6tV
Oa909ljMldjyuLSv3gSuuLXTj7zKEdWoG7WsL48jre+Nk+PWW5jSYauWhc9iLRB+xQnUNn7ONaR2
pnZfbeNQzPxxO4Vt+Ji3YrqsiAeM/Uz9MeB9zVXQQR24U17jKOiWYK7KSJb6uDH0jrrZlKjIFaKr
Xfs1c6Db6xIhW70JKzmOyGE1dTkaQxYOKIoKXZxbIDGWUex5DkIdYUtsI9ZtJ1sL5xE6AQfw6k2H
LFbpxEwXQ6fJJ0zx6uTGtl+rLJjn8Yc+xb4VuMuVYjynifEZF8VTl4oPLpRkKCrxvnYwb5cEXTwM
bXJS8K0opNOcYZFdlIGmia06WjvSFFhhl9wIa/SpbAexU53jiNvyRjr3TXH20DCs80JSQcsjpcoo
5PFXqNA91uGtaiBCDeo/AnLRMnrHvuMmOvecBIZ6hbn36WryOlTmW5U8NL66+WbNLuCdbDdMTtT0
1d6W6g5cAHKzXvidpdDdSsKVExk42mnKjJcBUwQdKV7XtWuH6ToenaZFyqNvHNAi+ty/8/vji8fR
EifHBoCKrYkbYozf/tHvpxU2cKtkWLBJVPECJGeTucubPuHILovhrHEiN8MSYXxgS2La8Y0/tV1x
XNz1K235NEyr+yvi9nW1x6+OHpRiyX+cAaE6sBBeTfVeW+B2ob8JNUU+FWPB49FRGnjKjjw/0JV8
2pejCOaiuNvpqCNDqdBWFD8Ky4Osr8/0yYs8cr3ypVzEh2HL5wI0tt+Wy1fvqvvmAU9j/1tbU5wY
7PhZBp5H9EH7xp5hv1GGAWxJfexM6KeFeIpHTlGaCMdxdiPZG5G02odyGTZcY3n0rIzmlufecqo7
rsyzC7nJG+XXPBaXwXE+iwJdoKZcAGR9tEmHYUcVDrB5FchgE/VV+jb0I9Wesuyz2Hpj9eoHiQyH
C2Ihg88Smq6wKRGnUv+OKl+vFGZUdtNWNYenVJ02df9wmBnnBOvFI+2JT1dBnldP6YYnRQRo77+x
s26HRJyVhAJ/yn69wvuUDfWDvSaeb7fqrXYBaZb8NePRDrWOFxEioCBnl5mrdx898IGFWH6aBO/r
5L07jzOYi+Z+LBbDN7xKg82WvrXe+NgZ1v8JWDkytnYqVxGfJ4aDNgcQ0qdO6vcVw3ClxOibN099
YtxsK785Wu9bVg9pR292sCcQnoDdxk9a3DHenJtyaILaJU7o0kOmePnKhu69rZsti1dPIxFAf9Tn
nWFAaGz6+Sa4QkDPtKJpJmDNlQAJzPzTLiYNkVHlcIb1YD0yUyi768XaN1V39ub5bUEdaqtlaNfu
VvTFSWmhKRKLD3ng1//o7kXTvKhF+wotgn0SG0hlx0WVRYg7a6P7rkgDXRt35lI8DXm655p3nKq1
Oyyj8Q6CEtSewyIYiIFDIbNbzBJklCrGva6rcz7DKIDkpDGODTsF1boLxKscuobtTA2UJLhdNzcP
Tm5iVzKv0B7v0LxurNhTnpH+WVXzm82AO9SIuzE/VMEeKWDVKLHzTPqVVMh9bCHCW90E0WzVL06F
cc/rH//KmY/JTL+1snEve/jjKqQAft10sP74aGqteh6QDAUDtmJzdL6kVmwmM3XC2Mn2ViZO8WCG
dCm/S50XumsMX0BR7rwCl53JMzPI5LnsnUMjM94ybfvcSahM+grdlQXcSmoepibrydbb0Mp5Amug
59PiKBfTzr2NW9UfDubyg53yuuL1GXGPPjcNZXqTnxe9N4F51v8Uvr/iwbRbLMyjJgpcX9RKhExl
N7krZKx7kbVvmVq8PxYAfYnCluEQ1DiDcpD8yFnP+zEyZWqhtHOK795s95ni+s0y47Nym39jCgwp
MfqNPa6Dr0/OyWJr2Z6xOLtJ+1QIgsoTYM1OEQ6Cr/aqpiX4Jwt2G8cCLwON91BmBmZlX1sMl6ry
YFdNHw1hYwxuX2Vrc4fVmWQk+JDtIi5DT5+fFauYwqXpfoQ7byd4tIoyHhQCISC3xu9ZsQmysN5K
RhqHXaVnFS2vjP9Zcp2T5UlV5G+egUE1QRQ609bop80o3Luzxnsu7g12agdZOAtY3ZpgqlRPLBVX
xOxUiHBo2K2MH6oQ74vWdvwlOlBwU1eSs1UeVjRbDexOj9rKif1K49Qe8/GcS3kFPLhVaq3ZpEZ1
zPlwyJzLatZ8NjDUZlW7gjKhVhFTUI7qO5er65Rk9g/0pqfJolYzEEhQ4rqY0iwFyRlQKWftt128
Xriqh4aZp6csNyJylAcwE1GXwW4dMRDm9RfAw13RuwIzZKowAEoDzVYouXOcRpUaeqvKfID2XN2P
l2Zxj6ltUumAehyFBaLNC6W5AsNP32sDF+Hi5j+Tw7u1XrmIKLgySmwuNfuNbj9+NIr2YwrYcOpC
aDJdbxPMQFD5V2LQl3Rwg5UmRbkm2H3kJZMk+K1OfsRae9LrfmuOBrWLtVEQnxprn+7AePKJku50
8tbis3Stv1YMCLFcJBCrxKvCEW6I7qqfdG0pgEUw4QstedhLr24Drson5gh/sthwGJllW47M0Bbq
YS30W56BCJW9h+YwOaG3KnyRO3c6A5Q+mrxrfNqJ3PV+47pF2AiDZqZV+02X7zRFueMJOgrXo+RP
za9+0o6q7b1VIpZU8d0a9IZ91JUMwW7MupFVHBx32uZLcqqg9NOTP+nV9G8Y9THIHfM1s2pQee4B
LSE1p/m3ySB3Lx1tpprPkVETKO3Rf/WV8IG+7uyBkrSusvTcjFXioxfkBSyXM0s1H7pi/Vqm+APX
DoF1o55pke6m3is2xswnYsCdOBYbOMO3zq1vuU66dDHcTWahVe71PlwViVJ5oqnjhZ3ZTHtjbO55
rr/wNqpCewKkOeDTrszlDLr6ZE7Lpum7YGWaZnt01vO0+dGcRg+IiL9NuXZwa6zVU8vxPHYkB+Ip
NBtX/appegdTr6XUz5QX2awz4WJw2FncGhK4WUu/bCz0hqCOt/RINjwzlzQ2fiSpYIZ/OYjP9Bdn
BP9tVZm+nlqfSm9sSO++2KPmqzaBwmGc+CCq+j87wbcO5BEoXBI08XLNEjgOVklHUCzvg4rka4k7
ZS+aD2NurEBx3TOGI0zTzKIWrb455ars9Fp3w6WI/6qZ8550PPATmwPgAVWDCrC1D3Zi/AqKEH9M
9cNA55jBRPqlFOUQJD2IcG/lAHQnLiWtChVYQo1cp6IK60cfXOvzndDn88LR4+mtPC8k1nwTRiF5
Giuw7DkPypU6oVaolNCL3hVZTjjaaHx6WgbkGINe1rVNNJbJUcJzNdqCGVE7/nDxO6+u9pJn0NjA
Gl7McaHiXZr7lMoFvGl949QBqGo039gYdwxamE/negfTD1KjpU0YI8X+P31GywoHqm60c3udtzPH
quMDyu4hPArO9e61lyNX6LoJ8oaaG7QV3PTmqBg2zZrJfnbIAT7q2ctgGzc+HH91mR1bewzNiasF
KM5oiquTaQqoo83efsCOBXro1CHrrl3VpX+bjZSLp37TxnrvNtnrUpXvDtBcf+2yD7btLvpKR6Kx
lN2gEc5x5gviFBi4HE7dwIWfzxwlcOSq9NYZKtej5aCg1beZM4Lvs8O66d8cvm6ftkw7e+cM5/MZ
TdjfjA0uDtT1N4+L3VTnUVairQKtZisKuWz3khtWyFAhMgo19a06vhVqdxy0LvEdFJde575o3Wfu
lEtQMJYteafRueDrJFyHZO8nBbfiGXxF0HX6S1Ur16VlAG6kHDld/1Ph4AyJACkgk7U1yiUoWUJy
pV+ug8aIjLEuA+YN/w0KoGltNl7u/MYrVkFs7ugjTYadJq1aQ/0YxjxcBOYt6cz3NNbvLAKWQaeX
J1cMz/ikz5KUdok10IopURtgRqQ2WfNSx0PRulfX7T4tzw0WkMvpVN7T1QnryXn2eD9oDbDtwjrV
unaccHraerHXQBttbI1rgAeKqFJfpUlHMm8rmvma+d3lCPHMfN63JRO+XPxndN5808tnGGYREzWz
D3Ywdm3f8SbObMPnj/afYgAjHxTUxJTvDJO2rXhIkitz48wx9V5pb/XFOZYe/7YwnCeDSDyMcoDk
81y94Vje6zSmbcXZOdl8Q9L6PLZs0XjFUe+9w9IzpbesK2btl9js/+l6/FY57bFpzAtRzyvOATrz
uI15VFEbn6x1JRyRzCET0Z2dNZu8bN7VJAlbQ5zGGBAAmfJFn/51NlGtdl3ec3X2/M6x7kmscq9t
0HZ2FnZRCYmb/Z1hGl4TXjeKKZPQapLVr/NEZ3TtcOGkUvYnm/me3WTvsQpXNl3ZRiDomvSCRETL
Nky7MM8Q3m3GRd3oBhL4JqG+oCD3qefywKzVOdBVhTSAwpU3qyjgUYQo/bE3zYs2MUHITH4Zy/CF
Jo/yZYSZvG5HAdS1ksYlaUBkevzQvQibPI5KiTcUCstfLK7twSprc1Pi2NX6FXw7xeXD5+LFNUed
QzDFMxgbp+KWpuMZObxvNt01Negfi9by20L5Ub360bBMDsqgvLZK+5c+2MWMh2AWWeG39HhEr/PW
1vVrwWObt+u+GVZ6IfMRd5nmuwmsySyhIO2wNoyvTJeTQCap6Vct3YGquUpJ2dwbf0eVJmI9tPt0
8XYUy9tc6ApRHfeuKfFu5O/oqCbof0baS2M9V7kNyJmyPrMiJ/cAznv/JiP/UzKf6uJqp62AYz2s
OZQW2V4b4x9Try9qnKiBWRb3kkUW38vEH8QW3I7Qalupr9JBWyBkpql6bjIRVY6OmzR7b7L0toL4
FqLNaLzDVlfr8ssd8n/9ur7ZqGb9kp51g2N9cSjB6mr3CMitrOo9ngzEtt+9+kumZRvPncrwUBZR
LfRQs/XXKqu31ZSSXXzYAVOl/LYU7O9O2yIkRphK/GzvNa7nU/89kUDCvAF8WB1VRJZpIyMxtIc6
BRBZDu2rpsujayfHlQu+QNjK1SlTQvp/X8aAm9hlJ5PRy1WM7SZ+iGDEOOyVxfR8tRR/QQOclkZ/
rFWspBrMvaZnV4QBYpO3TMwsaPFow2mQX4sYen/tIkvvI7EYm3XRDr2euAEmmROBtWiqms1cG9FK
G9ISmccnSB61Nj2suRIQud3O5hsxzVuncv+R/c6uVV8TDhDs6k+viB0s6Cg3nUBY3k+fG5RXnUPk
yKFL5nlXAoGXzJx+mFa/zcp362q0lThU+aUdmYQbkGK9wndk5kBud6J6ME4FIQveAQ5pIHfbCI+S
lQdLX8x/ZApvSVbv2oHGoeDyM1blvY8Jc87KJvc8pvR9HbpefiZEcCZwyEtMYRjlYMRI30gjweCQ
oRJb76Q/zx1VUEORPxTzXy4Kn+7sXrx+8J0HPqMZt73nLIRmFES6iN8bJd3U+XzM6/6bJ/9HE+LP
IDM+g0UwJeAeWyzd/HJVH1j/p80jUGj2vjKUOy89f1qrrdZDaPbWp9iRG15RG7I6u7nWngRjls4a
TqlOuGPiJQnyGyV1aCQ5O2vpxhgQ0wGjGwUxryH/sRp2drOZjEX2J2VFe1qX77H62xZQRT3FfFPz
OjBpH3Edyd5E2TAvKS9IHI4xzZcWEYZoi6NF1wszONLv+GzMc6jjoleHKWoY8Aqj3qSZvhmy+bw+
SLBm87Y2IsqUOfRMEXlZ0wZ9E4+4U41nu3d2Q0WkbtYlr5kYJjZFk1FbOzo2vMid+RR7Hgp210Ck
zAjXwQxiz9amavh+R8rblb7Bmmtn/J4IAKrASaZ3S2n3I4IPnYSanakvcbL8GxUIa0hwAbL6k/yo
2+RssAnsl60ZzVK7zKv+3GTr2bEYN6Ar2ap6skW9s5md9DirzoWNmD5iarl3c2Vbjt57KqeAVBXm
heE2FH+w4F7oA8TDHJFWeSkc7RSnv/WsH/UcVbLO9VTHgz0p8iK5GDIT+7LUV9oRy9NscNL0g3U0
8NLH68HoqypYvWa/jC0eY4q0JGU2M39QSGa8ArmcTt34qeR5tyGnM7Bb7Vz0nPs5g4nELf4tk/tV
ZnV8YI13o4zeo+V3kJoRWNI8e5X9VJjDc2coZ90uOV7G+qmMx0uSN79dQSNEim3Jcm7uzHRoWvGT
rhjvAWc7nbsBNHRAFU2e6rORcdh3IjKE9aFYTsPO4AOJv8Botqa7M5g/NOpppS17IUG9yew5sSlv
FIUL1sTZVIba+NYoBu9Ll76G2jpBp1IG98r4orvN66zGH5mdnFc2BVOzfVpc72WdlWcszDvhFqdB
Y3cHP41slJ1M9fOQJq8wKZ8MWuK60Z4sfb5PFOJdOwVa21+N1UYDApajp9yabHklHnpY69xPLDre
9HvUrn+J1SaihZKFuvXZxfWTafV7qRuBHN2waIbXYh1fVb14Xls3MIRzoPHLKKR9ASdPIyRB5VBL
EHfT5wjRoQYtIVsdkniNFjZJd0PSvjAl43hTixuHYMTmDDReg809qiMyJ6DcEwKEY+y9a3XZbM2U
M0yuiX4a6z4kR3pIib+bvWf9IQzJUp2gnR5VLlGVIpXuuQHMS7OByiPOrfnoGN0jfsfdqEgr/rA0
kZnx0VqTR6lZoSwpNGhuusPwZ3Cdv1LxjhSqUapVMOYhS/MySk9Oq4exUL6L1drPjWvvqMi/p8m6
xAs9A1ZG+mGqsGpIua0qm48E3WK9tc7gyvqw8urn1fB21Vw8j+DSQcJhLxyKQ95Vu97MAtqnWyce
BwIMLW50vQ5ZSXkGjfik1tpWKs3JmSdQIvTFbFZKFaV+KbM8slvr2VtoE8XThRb3FkudcSPlRZLI
apgbeJwHbZ2T0fDczsfC7TPtPg6g3euiZhCg+B3ODq0xt3klwlnUz45MKDSMqAfI2NjFS2zTbu6W
0MrGp6QWpZ8zf6srlCyqgfWj4rRvOnPkMKvy7VxOxH3bLPOOlWW1N53d6LvA2bgvCeNt8dKQ7mji
NQ9Xt8fGoCi8/RjV8L0RV+MKTRTlPxsbrgncwJQeuTwhsvTbXIms+7Hj8Mh1cvzjaf2vQpI3qdqN
nUvNL1iaq814IwpxoEdzdqHLjzpzitncJjyo1Y9iKvtCyzc9dBrd0N/hwMpQNbsPjX1is6EUGhge
6FlyHcr6pPSpryAELIe3kaZb7cXv5KFCTpGIfUh/HIWPgOtJIY2VevqTbsELHjvGDrRr7ImZbeuv
g701Mm1fOk7wKJSHdrpNI6eWNqVUqsaT3c2RlnxBhgz6mLZ/n2yl3UREiS6egmJsItWQ0s/Uymov
pvSeW1suPsy2Kj5RSgEmca6jBJWLSm5rYPY4mX+yzqS9mJ86o7hysYmmfDpllbXXh2UNHOWp6Hi9
sEJWhqXE4bGI4hlUAU4GqzksghtjV2uX4pHLK1xuYQ4T6MAkro7w0Xoal/U6WN5eFYqvzuuGHwBs
gVdvWsfu/FYn9useiWT95dLwJIkbTEq5aRVxAaWdcurSeG7dfB+zHuxVRGyq4swIfA01o+YGzG1U
b/P3rFDuiq5FLneDMs+OpLB5Dzfql+IKPgEU7msx+t5kf1QGc0QIsFe9MEMxt/hY5CYphqfVHRlk
oeeZHW/noQWSDdNafeGuyv3V4O67EI0RBYWahJjmKh7h8GlPW2T55djn4jrWlfmvT4QzYL/yKINh
xyV/q1gx/9HLrH47LAHoMPvlbDlDT0dulsXHnNY9TnYZO78D5KKdaceJ6ZdMKvsvMbn8szLLTg3q
WmsvFYXi2ckbR4Rr7djlsV+JbKF8UNaDJlr9oJUK9ZKA/dZss9ldGBKi+wzXssaQk7CS63u/LpY/
+RRX9jbL9J0Zx7+t91b2WdjSU18rd+/MjNGsBDeVOYtglOPFXilB+slcgirll7CIf3Tp/9rNdM+W
x0CzH49USedi7N5U4stkamnfpCM7XPIKID1QTdN8GDyGwNZoBDqrtunaJco9HuzKDB0IFQNYhM4W
IXnqyDGUQK7es0ZbVzNHHhxD3bCTNbG/TqdIrowBmx7Yh/rHofHj57qzZZ3x1czHq5b2REe9+TiZ
0xtnO02dbjc23OjKSW+Cfu7Piar8YeQxBLFjhAsSHjaxtxOHsVSYQKtcp3vyVwrtg3Y1I4a/Hu38
6luT6meHI1wyCRDujJaM6WW/iKdcLX/SRKtgHlpH+rI0k5J/HsPdsZkQhiXBypoXb5eIdDB/TXMT
V2vYtYqPYvHipBzk7kqLe5hPvRiu3coVKOa+yDJhQFd5Q+Yz7BhME25l0m5wfZJbhVQJl+l7AmGy
14x3a4K9WHlHlp8irQaFlPVfsu6jsi8vPEF/e3LCTI5RBJFD912n2MYyvpWL8pqM/UGmnDyZHPto
XvPLnLX+xIin693vRdE3dpbt7YLrmqPdU1d5M4A9CuZC/FQ7Nr6DtNR9lSsRWKbNDHbKysefsl4j
RdqnmeY2r2lebOUTiUiDnklyyNqOvQnNr+Z069aIp7y8iyxUVejSLp7VbtmS2OJleFla3i9Dnhzn
htK6IsROt0BIYggodBLJl6ho4E/dlVRzyBsuvyQzD3DJnTptRKgjKdFnEWqCNptFPWFb9lnW6q+R
uBTbDLprxISecakUDmEeAKl1Ycd0nZlnOLvVK6pCpqcDtuLW9J2RXwW+n9IgCmgSYjcZIBuN9tqN
7D5kLuJQ3eyP+TqQaCkEF//YvBATRXnG8aNwQSsT75CT8xlWgt/lFNgq2Z8q/uKnequXirwHU8nV
OdH5uZdjv6eL/CSHLCgcYskdIcCSNnUXpxndGyIYrHacJmIK3urdXCP+LFjpyyDzxXYWsP//O6Ho
eVhsghyrBQ7k8/rAAbRkmuRNmi6pQSWAdL5PZu/oVlNEppnBCV0Hl8O5kvqxWI2w4pEISIO4p7Wh
od84t7ntj3ZfnTIDmclMKhG7o5mXr26bS6YaQx0NiUfS5DG6ymqUPlVo5sU+Y0qEtIq31UI8JU1u
w+J+Y1faEmIKNGO+8f7YzEMXCqIdCncVTntSVctcAWm9/g9l59HbOLZ26//yjS8B5jD4JiIlKljB
2eUJUS7bzORm2gy//j7sOzldfdCFOzjAAbrbliVqh3et9ayICYB0z51S3aR0iQ46fHndvejdrQ4A
jBGK9uoWrOxRpmznZdna3G4pkb+Ywt6ORnl22hvRrSdRZzHPRfXKKX61S2F8qtnaek6yS2yNOyEs
HE6D3NgM+nSCHEhpV0+Kp1itGnALna9NSISRd9+M7HvDZPl9wh4k3XInzIz7q3eNlLfadsI6SrHe
NHuumWlAfG/XzvPTiCcGhHrix55K2VJfQtfwGzMjvaeQNqBJLlTH/Ar245jG6r60Gz/qmAbRbbxs
bHZvpkD8T7owO7SjRWg89bR7Y1ACnIzHYcAsGA3bjHIKH/Dta46LTWRyj+EomIb4ZtbGdtStj6bB
YO7hHuzp1mHV3gu0hBTL4GT8cHX8/GXMT5j0LEBBuMgJ4SMbu6A1JoaG0ZXdJGyKllVCBVCfHoQ1
79rRDRumMuzCwUTAJlanZ4fivg0Blg9krdCUMIva5nWhQtiP0bkszgtSzr5H5RiTP4oMouPcZkEj
lTczMx8ZQYUOGafIK0KPM6SpW77k3bci2pc4MRJBwBo21PtktdqVHIM92dyh0mCUHX5RQ8ZtNZtv
s5vSppUHsVk/Fdz9NrKl55yq9Vgdz3RT023WXouerqZpzxcsDeXkaiy2wkRgVpk0PrWD8W5p04cb
o4NIpixqV2IVTp80iwpFchrYN4HCpoaz8EHHF08ot2y2vidMY75QIIfbC5VFM/f0tuNbM9rVQR3s
Uy3MUKbOqeq0T4c2Iz9fDbKrkzSScVh4us1gg/MQPq4CDQfNVd8UPa0WqrgXmfJa6f02b6pjm3WH
lH+GYnsu1PYyJOqu16wN84XPLDVCtlGYllwX5mw/prjoHE+0m3FGo63c4uQN7k2PVvMtZx/ZH0ez
7zaGIR9nGf9wMokQadNzkR81DiNwXt4rpRnQSxRmWLr32ljmrUrqS95FjKOHU0rUrqCpDsg1v4ic
GY2A3BN7HIAj3+hpMIOy5rlgJPqR4/vxx5iiSzvLUzBWHAjchvdpvYcMo/uUatUhXhlxjHN51U8o
PB/SZq7udJJdSuMQjSG/JSmu5MZTyXjUt5T2LXWTU2VMt2xg1FRQJ9jpd/Bp7giTcPOwEiaBYu3T
cyNfL4g1UnP01Pb5j8Hy0GDiU6czGWCc/ZCuMRetpUOKDjxruI+GgStlxxckwmGRUPbYpNJ3qwXN
e2IOBHxB3TntoO6T1dLXJ8rJ7DBGLlibug6LYaM3ya6b4kdjdLkoyKQNxMrWk4Y5h5GwwhYzKs4Z
7PjNN5VWhzkpxk03D6WvNeYpMbF7N1OHGM0qzxnx6LWe9K2u5iqJxcOS9eeSqd/O+GB7uDTw7vF3
OE9WoT9y/rmLzfy7rsaLaWBJn8u1qorbtvmd1XzFWSWuEY6BlCpjnzpSBkOz2DZY5kxZnXTAFDtJ
D2rntV9JRe0GBDE2i9iKN+5aFymiIOal8e/Mz/bc09DXV3dyqp7n3PYY6DlbKhbWvaujlnWi/MrN
7it9vFr4ikRtx2ho49GM7SKEwnXykpkBpHtGI/aVUuEIymdbCuYQpiEpL+vz49hjKV76ftdk0all
j0ETuuisZBHJUG5SE3G5aqfn0UWL1Pc8NqsAM1VIvcbLRAlop3nvoBS2Y2ccZZFypFzwgzS1HRRD
98kUBKmwiNcOpkutLZPfpvXeFhoO+zRavWL4XNvKI9nnkKtcpa8UnhiiUpg44m02yhenRbwsav0h
44xbiPzZHLNAkgnhnTxUpbFZ3OWxGiwzEHap7vIM4cSrA9pqDkZtKjie6OrpizXP04ZKMa6fuoEr
mYCVRM0evcdMB5HbJIwZk/LDYA/HZrVNuSXlbkFVpfYrKcczKIBdZmcPkp9ChUo4LP1O0dunUcu+
+qQ9UCd8Bu55daLuaicVNxDrnsMg+6fOTqvZHIvj7ZAPn0LO31Wfht2YX+gAfBgb3PSmI14dxLJC
Y6AGFyDQea9Zus50JZ0GHNL9OD8RVtlRAbmbtZigUs3XNcnUj9auz2pa3qNUBv2c3xtxwadVH9Ne
hCihTODU05I5r7lrQTMqMNOa8Wm9AUWzcW1x8Det+kOH8S7I0DrSfLbZHdxlPNeCrvhWeYLKc1Z7
9zvC/HVbqK6rivgXCIDDwoSRcsHLlPCXqUuzUV2qEifgIUE8WybzDsFmVj16sr2zVXc8lCoPCKYt
qOr18DyOTb0Fzrwjl0yslAbSxMTQ15VfMS9n24/9sa6SUInEye7sS+4qdwq2nKxR8D9YzUGP6x8A
XlGtl3xvmfq9jJ0RawLi5ULbJi43+bPnZaprRBDI6UlroP14wv0uC7lHGfnZqdMNJM1PZRkX7pm5
ygxrouEy47int6z9S5Nsy4XCRtmbbzGPwaZXHDsYuLomRbKj7P6bENvdlBdfNU07Abna50ojI6Og
cGWqdqM3i7sLKWSjiYxNJ3FsCJyR1vLBhfUZRvNjolJiqnTjLTKUz3k2X4ph4iSUW2GPMgky97ur
GcsPqvkqjHRbMAuy25p0ZEtCu2qeogof/NzDheGKT4LnAT93vwWnmJOoMqctKBtnw5P0S5byWnnG
W0zhwl7NUY+SdnkzqR1sojEcs/q1LpVtMeUfZFD48JQ+21Gh8OVW3lNO6I7FOg0gJZwjow0XuhUi
qw3SRHseZPFr6Bz8AtGhlIPcLXTESuw6j5pgT+rw5qDlNLvW9eShnCZ3Kya5n5hXWDoF0enEATtq
65mTpnYcXVcJ2qxifOI0GE1Sei3b2jzqZv+QJkagjZNDSkjbtlHB8tV+L+MYNlT+4uMm/O0S7pcK
E7jlKBJsMw4LAxdwk60xSngFDX7P1tqbhbNRG6o25/ZxceLXzoVnKCBxbdpBhnotd4rwWF7JXOot
jQly3Kfs88weX2qzasKq5aqHq27PfzPt3SidQ5uwEneP/LuZ7IpSzRTTCWZNQQUui3r/1nXxSSXB
i/DdHrMh346xRYJxOfeYzCMdPa9OGG5RngtBnlCmpn5mmLJmtb6UqB1jK19NiHecY3inoqk6jlF+
pns2ZPfPaUUQV8gH27hqvrLV9ePQ79um21IYgisO2zXLmuOiLNgRGDuLuuoT9s03q3YveZJ9qtbs
cm52jqWIpkCPveaE6XWbqlzZEkICae2s0zb4VIqtn7RyfJ3L/qb3RpgZw0MO1bzKi4tdznwnJiZ/
xaNTTn4RMxtP08CycT6B+AnpqluF2g45TuOEKgy8mYaySVXsOSSYX0092jWlcWeU6McIUIzgdjru
S9Re95AnyYMT62KXqUv3iNdCJwxbsHyx8tQ883zfh2AwjTu1zvdck7tdZdecBO0ebxtmNWjU/TnP
GPn1TjYF6/+pqB3O+2hfc0lDO89OBb6bDXy+TwL6R9t0tlBn942eUdeYGftWw1GQJvKI283bpZPc
qHJ8Vu3m3uEp3tDmi/8ojX9lhhvM8MvMdWFj6PHuMfnTe6q/YclBIKiqPWHDcWNlA2XyaLbunNxc
oJ8Ms7C5DuZyjbyRdmvlCli985XFZtnzTo4qaNOW47aycJxM6XIpHPPMxGozAzxPTPUax9oJPiTR
N1gGqVgaP9anxheJyX0NnCAHnotHq9zELWvKk2tNgqDN0YixxJtDta8xck5p9VxR0E25yj5V21Ar
phNBjteuRxCjKu/k6NM61N43CmkXq710Q7RTzZaPRIYyyW+V7RJWwSrkJ3FH5GghX2Po1xTjAA93
/mIvCEHLSLVSi7eY7MAN7GO01TViDaWVf2QeJFPDHmzfSDjBtl2ya7QpMHpuhzJ97rSaHLOtPkpb
rJ8crqq54DvahvBZyZo3PSK5CePCiX/SkXDQ5mIvF3TfPBk4HZHw6o2tg4Qp8YcCC34AjRsHRR6/
cGG8VpT9pCu/XqNfnULjb0SHwl/bizpBXEGyyRLrd0Y3CdzGXBOi1b5cMJq78sH1jP5o5OiFrEw7
9s9QaOmj6DscpqapHnBn8N1V62RHKEBhlIPGHiX6Po/4Iziy8egltqD32brjvTxYrRbCjX9y+6nf
ljhAAC4fhT5zLdLv8LB8mmr3ZszMv3VBSifv1DejiHidLLYGx9KoTJ9mvBb+jPsmN7XQsbjJwlfd
leiji+R+bpjvNnbOVO3ubUnbiSzbIwaIUMbrQG/sRx/q8K9aYJmOomU3aThmYzUWm0qJ+w3mrnGj
MDxp5XCuGrisBVCMoCdbyso74Z5ajDQAG1Ddslp8mYI9K0X986sktv04n+dw7Dlp2qb8YbH9bnqk
mIF+SS72CktDe6V5clPHbOZMPN+k6TxWycIhcHhbek4Eo+vn+nCL1+RsG/cXUqRDoI7lVsvzEKM9
2M3UIEqK1pd1L1XlEhGSkNenF2Nwdjmzd0f2WJH04oeTKFcl632JH87WpztrSn8NVXrXz/M+IteK
6f48JyW2f9eir2l9P5wyJDe17PS4fC9od1VL5a5G0QgTjgL48+Sziunbb1r4k5bMPqxM2zcVEdlk
fqMhOBg8KbddRpttk2Qvcz9RcIOL0czBgSqwdlmHfnq69RnFNW6yYf6yJuOVo997rM8wZMb0LAFC
p5n2KBfGx1M9fqJ1DeT8pm91MsiQmc+Nw2l6JK/EmFCcG4I1JOhOs0xINyhEbZ2WzJfaclEp1wc2
Gi+dLrfwhV97MAe9KsK4k1eRU2+bzWqGKVWJ8I9wbYmEqfueZmLVaXaNNWOIkj9VXH8l2pDF5r1t
quiW6TwhqdYSHnUUJJ4RK09jJs+FMJ40z33LdDVkhhxSE3rWitVGl4jI5+xB9GPRXhIjmzY6IUr0
pNAcizvUI6TLROHesXqn0qq54iphiDGFi6ldpZXddaXaBh2OTub+Jy3SH1SPm+rQUWmY1/bRq2jt
NQeOWLN4WLokpInmspT0MpVY0FpBIVaHYGTNi9/n7j1Ro2MiJwZVTnxKmiy0NeN90itnC8vzmmOT
xnvKgMIbi3tXfCU11hpAID+MhHRziyOYK6+VgWi2FgYd+ZdnVmWg1upDRKiamnCTDarGINIh+Hqr
bUWym7cRJ027Y3JuDoxxs5vBvQftCi+Vm3t7Rj/HefSe5qp61W3kySgPgAvsZ5VtJhOQJCsVQacV
by2n40TTj1anbCbVvNkL6ASPAXfBN09qH7NZnhYP8oppvBudva9N7XN2ypcpVb+bCMJDJS9dlt0p
5fJWucON5+tRYeuwgOmr3shESNkuZBlyb7h1HZvtoiSXadB+NaPFZ9rtNR0xu4p+JBbCO21wtxaz
DTXy5necshZwW+eGccLihjFaRaAe9igAx7RjPfQ8j3EyPrpFoMrk264m1Ezoe9OVXqC02i9DxucI
hXYaPwaWe70uzhwlnx23vAH55jvX1chl3uPQK3DpxNU2DZ/bIUMpppLWMrxFBU0PbrlHqAsmz7nF
9pdXl1fpib1GO3Ow8O4bHP+ShjSyO8rXWtduLfcUqkRO5VS9p3F/1olgk9TsMFsiXnWMYyAvWH5c
Eqlt+/fMqbbwFJ+iVIbo7mdmNvG6Bp4B/j4ajfHUeHVDGVdzU+b5kTP65KdNw4edQsYArs0sRNyg
RtyqYvxwERtVM7tGkbaDeIEg7RBVKhbIvyP+6XxAJ267O6N3rjwrd7HQwhia+smlc2nnpeOwa6by
uWQ3cHIRGnq3xTzgL06+7ZPmM1paPvFofLTNnrNL3H6W2GINl2Y0nXoc1DmkOHGcRozoQl5sPGPb
kXWJgzCDA4xempjuiqQL7IgnpXQZZCQ2HiTvXWE8q7T6g2E2HcNosvcmUnFi4+mxXzQNnHVdeGep
xvomdpZjAhzZB+Dwsx/yfWEJZr46ZmpI67WeX92BHSCeRz+OcHaW6R15Cx/mCKYJoiMpdox6cX9K
pT7SL9psOk72jZy2ntZ/DIIZEYFKEA1xH5ZxcnXc7gr8fWPP9XdMoIonrCdyqo139iCfDF4+yGvG
gORAe+PkDvq2zZhSxXZOGLTZk2knzggiL2keWy4B/IQ7LWddaPR3q7d2iUFjcKRtDU7Em5H8gput
WArKsTd9y0E2qz66dbzBtoR5KoH0C/Yi9t68MX2dSuVaRMuW3N8BBggCOppPNF8wU72he55UZzz2
LoOI1RUUs543wzZG8isKzK0gZzdEPA+AqH81WrVTBzNk6HizEP3UVvN8a1zfgDwPOpkdc20MMpns
8ywirWddW43Nfe6ohfacGNeruVMS6yEvhlcSe6+kxA+JqYmAZP+F+NFeK52gsUHGoZLnOil115Qv
nRX5suH5LQvmot6GZ/hNbZSvARZG0lEAZKfLJnEkUSuHmxWcuSYiWVyqD7og5yEmxvUzj81cQkPh
YLJUgdMzdVVrLfRKceAX//CmguxFg3deRxosm33mfWbO/O2oKbpafO5obS4UMrTOcpp09W0qzWNa
uhiSjH0EMqivsesm0ynLuM2JnArc0fppa3xuC6/cqRJAC6qL72LkjCUG/egRFFsR+36OZwJvMW7s
zsV75o68fKW/kwbcMI5xi1teVF51jA5syvRaWzZrlMI67vnzKLd/WQA7dfYFeqmj1/dzpXPN5cLa
djKIkImNNrmIbHjNI+d+MOLHPjdCBTFIg/q1yB4Hec2KU37OiI91nYfF5NzSuDrMy8j9eK09swzr
lW908hIt5M716dnl0LqJu0Lze3u6NQ2PqoNGQzHVVuN2GGfoq6ngq8eRmie3kjgT1DcuhdAP1Mua
QgBTcohbFY+iHlgeGXA7IaWujqygeWA33o+hKJ6yOUamYl9Tm5x3nlZyToeXOn0zJ7HPNC2whojs
znKrlCWcxPxzlvPBW4PGZOyxM/REtqvhNdVMLtam31bmHyiT/wXRB/RQBRaMzkvp8/rPf/18SKu4
+9//0f5Pyj2xsFUzP874uXxhMFxnTq89Vi2Lwb/zAP9BSbc0Ond0+grgaao6hT9//12yLYvC0rOc
onDykFOH9Td1NB3Y+CLwq0Kd0duFMHU96fceI6RjM0T2H4iLv/+962vQ4EoamrOWONi/YYvNArre
OCY48XNZroa7KJykmhwdHZfqH/7e9Wf9J8Xy99/1G8GzgyIRsWjB0mRbexiNOL0Uejb8yochDrEI
c/ybHNqlN12d6iU+S1NdW1nn5IJnJPsT4HJ9d//l1fzOG2rIzSfCQH8chIi6uxmbhxaUFMcXWwz1
YvHTyo3uG1GkLRkzaT78+7vx3369rlpwt00TQr71G3VSHxTujo3jMCgtz1yEPN4M1c7Cnq49n09M
ucxRb/7pj/4dJ7V+BLpmmQY9T/Tn/I6t9TJhVl1tZMdeOhhaROnhp64H28SWGNk1FmDG7H/43P/5
O2HFrn16Blh3F3Xmt8e8Lixvcc35AHTNvS8YxO5onTYYHXFfbHq7/0Ov3u88z7/+RprtwKlDb7Ws
38iliK5pPMOIOnTAqj6J6nO6HLGs/IHM9d++OVSq8QVmlXAM9bc/C8GEhVytJjxlTk3cFVBZgtiq
SGPr5hoJ1H9/Xn7HcllQ8Q3HAP5KoTbo39++PEZDYDjt3OWQSgDrF/zZ/Ap43+2ZEZ3E8pVFBKrW
eOG//95/fno8Mf/xZ/62SOG7UxSzSmmyBPyJn4+i+tNo2OOlEoOyb7DW7P79F/63j8/kGWU9JKD1
j5ojY4rcBn9Femxtc2R2nGHTG9rW+/8FGa+PCTgZA5nj/72xf38sIYZ4S8+M8NjZHCWc1kQVadI1
ZTJ9dAOUp9SKij80ev+3Z4YyB9N0dGoxLPc3bLPrLsypUnbpabbY6yJGptjoY7QN7jP//jb+83lx
gUYyVLLUv74E60v5z42s7BlUDU16zItKxpt6jWpsuq7swSQog/4xegt69gwo8U9tPP/8zYD3gKcz
hWbQB6T+77+ZTP+6WbZ83+Oo2KpCPg6aCrZBLczQ44Z3nHXzD9VY/3xIqfewqNlxAchp8Kn//ivz
YiqIYCaMgYGU3MaI7xKXN0v8dE0v2ghBpcK/v7trVzQ/8+/7B8Mw7IKWBpbPsX5vT2ihi3U42+0D
DxGmxfXkRqKVy/zSejt6qwouzwQR7QkoNvdYE/t8vHeWujq69gAPJtL2bhkbL5WQzjMjUPKyhT6R
XaniXxAI5mCF9cIZwpCmEV6YdPxROo5aV3HBiDHBo5xyIxIF5ErpTviC9ZsF281vUKFWSergCi8J
qlXqL4loLGve03Bzf5HRZSbOTy+b/MjH6jSZMARFlrsbHqXMF7MZ+aR8nlrNXi0YBDTG62wXbZCU
/bVmGqoq9fzSuTM607TXBdOHWOlKqG6CExOm9JKAQ+SCNla6L89Jr66gQNGh9q7U+7DucXjPccxv
A7e58zznVy7K3CIF5RL2muxSY4KdZtwxa3PPi7FR5Jg7ocDgEduAfOCjNTAOEECKcVEsqtr4Sc3b
7TnFGzuMcq8ObbmZKN76nEcLV0Cd5+0WUz/sbk8ScUtyYgEEuB1UkLFm7OesfigjwcLbCXIAc9q0
3RZwkN1sFQOrHpfZYj185VgPIbrSPL0EGICisEuX3ickKEOHJyRYHCZRDDQLXypq9TbFtv6SRhO8
QKVG7F316bGP3g0FD31h2roPqe2BPMsrbEdiJGP6NS7GayNWfqsinEfSW8mLm9fMNWCb2vvWcNaJ
5xhtxmK9UkPa4/aoHsEih8lkeTglKjIx8UAmpEmIZysmEeE41z/VISZcqqrWIa2q4lDiVg2BNlXX
rGKoxcyUlHbEZWvTGqbKYHqu7vreknd11fyAzlfhSsSITEyWzBTu4kBbohQsTwvVa+TWI5SveXaT
UKpzE7Qyd3ZZTkcDMGbFDkaxiB01YSD5cZESW7cXictqqkmp182XzjiGBAhkGkA0So67ydDDxKy+
QUxp2wny8Eb08P7mSCVeW5G+unImI6Y6mV1YzMj0nZKnP9QRJ+g0mr/GqVaC+K+MgeHpb9y+ebZW
zpmTZvHOWDRGFvS33UTsKvtqRFcj0KIHXDY8XwJVJ+0FiRAxpz5LI37XVXQrlxIuMuJRq12xy0iE
6WR+snOzf+nsNHoeDDLgrScO8+DYG2vquodo9Jq7fsH7Z5AdxIFn5Q+KAcAgJqgTOPUIOKtKbRKY
vDyRqtZrZubZzxHbMrYxCfGFKeguEQRZYtOWIRmLJN7ZFJx1gRNVo0uiAZv5noc+rwK4yTMssnpQ
TxTIqKfCRhgy7VkZ/Sqb+RrXJR3lVlwbz9aSeVsD6ROUGGtRNpbYdjtd3FLupG8K98F90STiS2gZ
Ih2oaigWOqVeFYVugRBl4WxLvnKgXVs4ubGugieoeAAfEKBHsM3OctZae7k6yuCEs4ixyy0AUoeo
T+57D+5C0qmGn8peOUQLTitBL+i+rITyMdWR+RMwmsI0JKHWg0jftJMMuT9cJJdn2SXLttUNhGci
NjcQXfFDrCsjJksYTiSuul9kIizcC4N71w3adKfH48RSmc1vika62MIJ4w8aIXaz85wwZWR8zcSI
NSRPbdZP4+cyDNneimPl2cuSFAkhXuGGPODsPHYAk502T5m2n5nrWL0PUFLeSyOCebL0yRmHbRd4
ke38UDNwmh0YZPzcGEOMjDkaAYHyYejKlIAhKpKP78dklV7lr0pndItVosdwLqpgjqcCrLcFtZfY
0/LVZlBLEuoB9vpUx/gxO4d8kZt827V+UVWMB7A9JxwIriwuhsS0rZgtgZs+L5Jvx1i+E2T7q8Yz
g5pekemxrXS7NPawkyr82mkxy/2IpCK2OI1Vuc85lgCttsSDDUxEKvb4BRoUccPU5t4fIyb4VRw7
dyj2k8qu7jqoHS2pjhaoV1aI+7m1rKc+RSO3siqnJ0Dt0B3USsUSAyDAmjy39nHDoLuPzPkIKDhR
AuZMN+ZfkTfF6zycAEWC5nTKjRU+Tl8XT9DUi2MBU+2IhEv0CyUbo3Zvr85cvd9ntcv016wwZrS5
juRhJE1Bt7ZU7T1nh3nnePABSkZ4WlCkFFsEPcS0XTT3UFdTaHvkuLUzBkMQJZ00Sl6xbaKM1JlD
q14bzwfLqQgQLyiXSjt5/jhakB1Njwh+y7JsxdYaXWpK5xNSbrePF40oVC8lm1oySf1usaLlh8e4
6n0s3fHM7ANhijS7l2xsHfhebjLg7sx+2BIign8Gh26T5g7DsF6LSIvlHPodpyiDVsRlz4JA1AdD
L9Y0z2gIZ+VDmm+RcMeHdm6mu7TjLKKg9E6+KDJ93ETuwOKaz/qbPSgoukqRtQG1dXBYxkY4R712
qr2dgVnLUT3GTdsAPuZLI2Oc90n+1ES55puzxTlEjTnxmEOqbceeWc7CN7ExIbYuMsNFNPXhNOU8
vNFXvJjNXTaUIfek/AEqI4cI/OO7OG5/wE0rwyH35l+d171rQ/7U6tGdgzvKsT1Jw5A8V1mGt08+
FcI6JIPsTgrVBrfIHn3Uer5XxX6YVwN6nCFQSgx9dBNtZNu+GQPbLTNKC60M63zfNKzePPYxOONN
gidey8znxWgOcc9TwwGAtyMFr8B8kl1IWOjheF6nv8wxAiVrYWnDZLPscM48GhKnKUFJHw74terj
15iGLp8986ShYdsDQ9R5/NlOEBe9xjplsRbIdHxJJB9o5ooXK3Wex1Z5yaBWhSo5dssiLFxM4Aib
UgGyZRJ8kC7fgLJfs0GknJkEXK1Y8+ek/ekWxqNjQCJGtToI8qyRawRKktwZcpGnPpn8PjaEr6sJ
GBcXHbep1QXlO3GiX8pciaB0WCiK1nJeSs2OrrYuCbY1VC8AEZDCd5ImlO3ENLpSAqlGO8Wb8rsE
zcKH0QseRs+dsJXWD1IY+Etwp4tpP3ukpKfsniKLXeJYd0z9NYSLbO/23c9yMd9BUpBTNQzGvYXY
4SC8y22y+bhOsCLGxzrxej8d7Jc2Ie5sxD+L1Vtc2FpziQw6t7XMak72asqerOYRBJ+JdQg431Lq
T5Mkz1XKszbgeRvYa2VzcDRCyUROJcEIhCRIKxXYRE3iqDaceS+c2ibt4tySVq2CGIHQaOmOKdPY
4tMoD3S9vZnu+JAyrCCU6W3EiG3Anq4t7QuqgymsLUMCI/eyKR9NHaBOXj6yin3COYD+qu449GMi
XcovB9Kl4zpfxmT2gSbSG4h8ElktOBkQEZD02Fgn38B2bumsH4mBBMyywyAbsF8WhcVQXvnjr3nZ
nxU3/axG+zK7VDoW066MxKdRDI+JRTQMsJ0UUegmza1KFwd/nfFTFvIgxvQq8W4NnnhrBCkNe3KZ
+KqgBKDfqdP44E4D1jXNtXeasZyrgstS7wwnE90sARg446UtjiMMnx1nhWKvF9UHXiGYTNj2IxpA
C/5zysFbrEgTyFXFaraldPmLk0M92kfJY8neYV6bJD1SzxQY9bSbPGNH8j6IJu8ucWhQJViZAoRE
Ds1xXy2k2zB974uljaAq2c9ez6HBs4dHzSIiZyekezyLh8CaZ1AIjDV3SiWAE6QonX0Sw+a1v2Bi
beG9Mfsn2saKy/kfgcbF9VKB2tJn6niTS23yg0dXux+dMfQi5wOzJaQdyiGxII0fHYUEiT7uErxj
snUvgHXeF33YLa15YOu/7zG3piCchrGCpEXHQUAdqNjQuHBWZi/M8ykgfhhyzf415dlH0kdXLLs3
TFsXeP+ggJia+aJXgVsPEA68TMfNMCi8P4QrqMBYY/Tih6dG/Xfe4YbtXdEEfcXAAhgCfRVr3hrP
vs5mgnmdR8trnYvLsTzWsncz656JWH9k0nnPmJ9o1CMEZgLHK/LOghpshpBBXSeHtgBUgXciWoQb
9o71XgplSwOdtiZMv6pF7ULPiUryiQW67NzsygSjZw2+ubCfjJoBaWVyusNES/aKb7PgthwkHYYJ
KsE3zDYoYUkhcJAtPSyRDh+uRGVqOh0vad6/VM0sOHWXrxm8Ut5OznnKmtIVrcRx6+HNiWwdNqID
tIE/xe2HQ7Z+WYQnt5ka7+ORgEnPLHM7Fnj4CE5h59aBBoPNItA9Q1P3sOoTfLEcLfPjpLvRPAJr
p7xMZr7z0NW4onxq7vAIk5N/s2/9sY6zrdHOVyxWKShacbb64gdUdwjLpBEbzY3YacRDbZgjmj7j
TJOeFOht5XNhiJOpgbOkaDIsAMNvE4hvIKcbonzWg6BRdDOwXQHqqOFyF/KjwWS0aReM7IBZum7u
qRIhVNVY7dPqN2DTze/A/vV+p/HBeFm/jyEaFWZ9NtM26I0Mc2lhnlENH+K+8bYpzoFgrprDjHSs
02G+TZFRFIXHqcjmvfd/KTuPJUmRtds+EWYODg5MIwitUqsJllkCR2v59HdF/6PTg3PsDtu6uzIr
Atw/sffadXXgb3UxUWqIdrLWScw1MdXQCdmk/aYMX9tR8Ruy0IG2wrhUHgAQWdAI1y4YvKX8mck7
A5nMl4suaZOm9IxD3fL1eCXa/crnbp7OoeJ7ELjFcJ4Ld2OURoGRTPYU0gaCOKsZ6Z3Jhz3Tjonr
0AFQazuNJTYtLo2ApIpNZ2036gHHyGHGQZMuUCTa4p1TejWVMImIZsD6PX0kmZBB5HnjcYCp45pG
c8hnw1zhzzlKMb80eIiiWr0n6IAuY9uZQB3po0SGGKsrqqN1r2wzX83PIfrCCGPWWmFpHPBcrVDp
gK+VBX46gzmJ2dZ0HJzqgTn0b3XrbwcXx3vp3EktwM3Kl1bgBkqrWqwMmVAruq23qiugXh4Sforh
EvVKOgbxYlxGaR0pOA/Sjk/gQy+CQhZ4PBobaThruPloiyuOwry292xDMQFjxVmYOe2FyTs1CvTz
jT2+9n5L+9fYbhb0IbeHbcSfFCjvCDnBp7r2w+TXSRBXs9oZ6n48Dd05H+e9K8kaNGeL3V19jf+R
0vvOOoX+NZLiwx6y3y9phFhK7l3XfPNKb53n4pIOPWozCM4GBA1hslqObf6xdYmpcoG9N0u0zyr3
YCF2znT/4pXJq2XN25Qeg7yluxuxBKbPuwwJ0kS3NxO5a7rsJn1pIyukrk5zjBg4C7yUz5HaEfVu
qz5jo39sWhPmVvQ2lPeywAw3VRV/UN8HODuetNVvuDfeZ4CDGWi51Wiz36RGd4Jxmi6DMb8OFIxF
azz5NkC7FiU9AsHhgLyAC6+9Tl0KxhA9n6W+68XZUpkxs5we53B+w85IW56Gu36eeCl7dI5i3Hh5
/NSlY3wGCouXq6NTQeWZr3OXixctRxWUBUaNIu6uxhJVm7njZld2KjYWBNEg48sk2uuvVwiAIMm7
rG2TthEvql6qQz3K36bKx1PB0H/lQnhBTvyQYBVBy3nTRX2Z2+pvArtFGuI6l0CSlKm/pVvqwBLR
H9P0Ty1U701ueA/u7G5nPA9yrj7nLtzVafdUktOFjNj7GbiE2Xz+yq1ilyzxF35nf0t61ocz4FI2
l+4rysm8yBQXMkVOBw5APVeDse6W5imiVGLBY+8RaH4NrdEfHI2Cp/JQxPblPb0gaTJmLRH8kjbE
Kq0PBQGfq2gAC+206paYSCNVf02V97yEUX9IrdhbuTVfp71M9B8LHqjpN2UfoWh+6a5qEEmZXp7s
2XoFm7cbxhq9s51szAkLc966rwW8nPVUDS+DSovrYA3PAqL7m2nnzwaHMxMnsqYqi6V4JME0qGBp
2/aYW621LsdpZ7byPfV1CD0CGmTjdjvZ+lCFJv1VOvbl7k3WC7pyiafVdh3cC4QkWU2k4DTKoFfu
xoQtZ4/xNs8HeNEffe6+1N5CeVlsmrpCjTa+p67zO5HZ71B1N5Hb1amSqMwJ/9l2FRZzpDixoIgh
+YwZQ46ah4V/4LcWbZmYrnTvt8FWXzK1IadlewCQvG+2ONUCif6CLHQMgb1L5AkDpt4SXhpcHhBY
FROccoNCeItQ8r1v5Len54OLR3Up0cuLPmjbO4RsTq6c7OE6mztrl0YQPlxiblYAFB8awD/gcym4
9H4Jc2M3FsWV9Dgi6vxxnUagAZw63fgjAQSCOAvpdKummumrnF2U6oOK8Ay0vVoRwYPJMUleJhnv
kqbFZOR2+Gqi61AwWUjZDpa2tcPJdta4q8gqCnelFz0Tx8a41X1RWb9zo+W4ZAnz9h4aqvAPhtfu
BsdBnupSTlh7DpCz5zT7pkIHReLGqkYCs54n/zOpvd0CP2ZBWBaWEQ6KYjvYzi40IrR3hn3I1H08
56PM9+cj1/i6LhHH2z3lurGRIJ0sswGUNG7jMicObV61Bh9dVpGARYkBxOkh7GcGt+FTWavdiH2W
93Fn24qyFOHD3B2TzL2YqjoPRcgjPe8yegLd2sw/kFW65jW+k+9QbGYk3g9NHYRxwqnRlcQf4Jzz
CDCTfshL3OYXOAI7fBo/hdmre/+21tidAbGdeX93mvmmH5aYF6INEr+ggPPhhpj+6TJA5hy1Yf3Y
S7hbVHERRf9lcj7OJaBExaVe8g9J6740TN6KBGhD2HLwOpe8mY5qAuTcWBvf86+dlW4sWhXc5Lsi
U/uhE8GYGQenG65W1x3YBF0skeyjsoRTa2y71DoVcwT51cOzOGFmGwozaAu027O7r5v0QIQyqXnz
sxj7PU/feoky4u1mVDL5NqP6TowihqdtNbe0SOd1MzVPro3rTmZH7aJKcTHZGP1kbJc6tA99xEMO
8DWt20sezY+dCB+8THyPcIO3OZjdVVn3vwaH1AlN5e/qwBDzoSjas9Dl04SGScn+SqkwEkiX7UrW
WRtUBObZqZuTMfoWewSgB3yH12Gxow2Kp4cwoyGtxXJrkrF/Ln3CiNwq3cWKyZaXwcRKd1U37MI6
frV5HrxQP1RozFobwTsF+zA1Jycbt4bhbqwBsFScifehhnmLkU3MDvxVisuq3NbpAsCmdaAUpJto
Ka9lp9mv+PwJ0MaJSdRD/SkgY60qU7yQORagwt4YuOI9CzqgGzMqZEATWnPOAWC8TMkMnLpDNKaV
IA+c7slpJErcMTwKA7E6+LwFYybEnMoCJQ5Kht1Q5AORab1nu0+rwPNQczTaF4wx8vdCcNsS8nSu
0mHfCs4zdiWXvAdL106/GmPRm5YcNm5ykdAWI0jr/SeFjZB53XqIIUFmlflUOv7W6XnbinQ62vBw
K696YaKLb3+I3xhXlmeOOkZvZgemilp2pH6BUubSdRrG45BN306UnWaLdqquPQxq+isipYUA3eKE
6hyAuL5FC1pzae19gv80gzH2WmPAvHM3FfyNxglYeW0cgTp/oEsumXktBy3aIMspKOPoQUYUatiN
SSJZymOBgHAVKueCA257D88UrfmVyPsggLXHnjxACn6JgByYi/FVmxhRp5S6v2lCdSQZ42D4TGFc
ccPfPFGa4fh3ejQU8uxBCLcZ+hMRkwcYvg5qmBk0ZvKKvBgncY6fk0yKVWo0txgd/SCtX82QO6/4
lCq4yF4BXmsC8pKi8cKahKukwIMwI0NM5oPnIGtvPcDId6BQuY2m0Tlpf/jQIvH2ibAdeJZAg0vY
JRebyegjFoZTpO8FYV8GbHso2xjRo/kkASFKXsRQfbYL0TpTh3g0F/I9rPQmc0z4HUt0Zf2zJzeD
8cNMihUQSiz4rrtdzGqfColBOFmo0o232QbWU3f4yKZ27xpw8Zy62EypQCY3ChXUFMaMVDCpcg+0
0KDX0qHqjVv2rnHXL4eRzzmAexDUNfN3K53ep56syKrPec5CROROy2YeG9zOzYl8Yjq6lQodvO1C
Ou76Vy78LqjbKkHXVvzJbFisC2+QYiG2mrXcW7H/qiq2lXUVfkayLgObIdfa8vMnUD5M2xygWLrZ
FY7eFfH8UQ3ZQcbR2Zvcs00Fg5fsJwbG6xvGz7iImwCsDcD83b9bLRLLZzKIYdCpswUb9Yh3wEfF
pNPtjK2VPK1tuUBsqxfruyajCBl0b37P1fgrNbO1ZiLhpE27htRyc6fkDUAT4RfzOc7kxlpYMkRI
r1SGbQrQOxPJ2Vj3bgw0Tx/LpPsbp+nFYcV01GBzaXX++I3cORl0O7t+N607ei/J/FUJ26KD0Z46
WEXHcNs42UYu2R6h/FcV3YubFDN6TOZAep9zS3P4WxHPGTv1lwJgZ5jjU97Uz6Y1nlLmca2VvXYj
JKne3/iYYhhzpFCvouc0QhZZWs1OwZTU1TwzBr/746KXOVlu/ZC/ljU/iFF8BAGmOs0KnkLLtL0U
ydFt2rcE3gBQoJOdsJrJ2+EZGLW3sQlZCVpEwSjRaEISA2VyWKNr7Ipv3YtPxn2AUUcOidF10FPw
HrnKuC+K/9heefCBkgJKA4uXDbJmN6z7axEXDKLN7GQvdb3JqNNI00zuynTvydPZLmXtn5nRZuzF
dKgMIm/qescVj9+heQCUc9FWyN+wvJUdYKZ5uU2YtaeeJ05iIbEs1Mwkhh8Hv3jAffwbCserM0EZ
7UX6g/vi0yboYlWVXFrAoBaO03DbRd4mjyBleUTPlnAc+RNKgE1Ml/IYv49jLd9uxwhCfWjVOkER
pqRcLy+GO//4wNaJQokOws5/YdEhVmZa2rUHsIuBGfAsEmKCsEhBWSG9WsdlxJ7VwLntix4cX79r
/Wxf1c61a4foawB4QozxAcbji2/ABdc6qffsOs9hRw5JZ4VPDtb7THmHKCK3tVVkMhqd+KjaMZhy
TjgnRwZgWzyXBVMHIyLWMorrHxxz9nYJjUvqjm/NktMvM/wo5v450fUNIMBmAF9+ngqLZbxrDmjW
SbPKNB5y53eeogZKxYnrihDj/jzpd6RzDOFscnfBh59bb/oUKLvr3HpeEHRA/DHfnNl/WNSCQqs4
MsXimhTFUdwRxVG0nVS/A524U61Rr51o3g61Q9RMVD054XizDBz5PphCYlzhOcjuYebVXkP5JzIn
2zGBOrtNQi3hm5uwj9atBnk+hrVaGeRS7CvP/rAaLXcpEzQGQo+8+BtgNhc9pNdx1gB97Mr9uEdY
lLV/S+1mm1pi2mCww6iSga8LTfWcVTQA+RISvMv4pDdNCgdfQ5RCaq4dQgsm41oOdrS3jPyN2w8k
c5zeYx9gJra/7DJ86AV0EZQj99S3z0XD/0r6hz4Nb/hSQsTlXHyc8n/qIv+scmfbTOJhQaayB+QG
m5nZG33xUACPIlJ1DzMGGiLRKOo+LliMbu0u3yASnzBhXiJonXmxBE4+WVTe85MnQIpMzMex7vM6
sxYz+eU5KvVHZ+sfd2IrKVhSvy0MxereBkYUwW2JrQMe4i+njo4NZ+1U9L/TRR+LWvwhbJs3dXae
XIIZ0GmRltVsajTBOMu14Oyp+F+JP+Tq2zNvkuh/vB15hH9pWR6aLsSbGQWzL76VRUHOJHLVQzjS
MYzYLIacAv/EleM7M8uBJTEKJmAI/NLFb2UIeiw2Bl0LDSu02KzF8tO0ew5VrF0plMPRH58KcAQF
eX3rex5SkY7XdCY7QoY/Qze+q659o6c8FQ5a/rhntOYcokQdVN6/WIVa18T5+chwVsmEJ26u0AOp
57bkUZP5EUjxdSxoOrzsSE7o3eQHdQKAo0yhSkda4gRi0+L2LCiAL2T4xGeinrXOLr2DLTxvNmxn
D4QPXPpSfLf3VWSXAs+F9HzQZvtM4NuT9LpDBNkhlHOgyuFMDnlg9gQcS+coQ5o+V8H9tc8pCX4Q
VUmaMzEn0ZQZA2F/CdUu6SrMI6FC2rjJunKu151f410u/grbYn/dfGvLPZMlH1jG9CgJyPUm1gVt
fu4qGGnKBA/Ae95oNqDEU9vma+I5p8U2sIfEFRPSe/TZBOS76WE2xeLsFwzheHZhc1yG0aS7cI9T
L59cRO9u7TxHXcwKebrbA9xdCxG2GcpNGKc7rQcCBzEEwNEYQbeBJ9jk7G8nLUg4ZVM19XjC23SX
MAqYHAOoWXitSAeI8uU5Cq1A9Exs8xLkthsTVcWQt8YT6OXmq4zCfRFVR3uOt6Jubl1vU6FyOjQt
fiibwzyZST7CAJobjCRqpC7IOreubl97d2YBwsvWIA0sZqLb5+gB0ievjqPygGuYkUB6zIdiZ+n0
TJ+7GRK1h+Rwklh1EWsyyRp4mgs4fGAv3OmUL95j5Kgj2CMGXoBozZQB830cCMlpx3j9WDjjK3qM
Mx3dYUDraSpKGT1062opbnIwLpCHzsW4HGwfqCBIkT+FzZy3LM58iQcfM6XTO7tsYK7stpwOYWKe
DQZ/dQL421sepgJ1QaHyQ5+DV23s8DlPUWEMgrx21IKr0QtfogR2Q5Taj6YoDtqAxssWACvDtIOG
+xfR4BdTXFrtDH1ZijAOqm4HyTiGwGayjhYsapkgcllssZMbW4Y7bEjmZTrWtvu0OBXJWVZxzmke
1DSu2WLuUT3zlBl4E0nVlWsDMsjk6fOMdz3L5+vQ39V3LssI8wrj9dGFN7EyGdpXtknvot+EloeE
3zPUd7OQ42FOLa9dCbja7vnu0uFXifNmgbIzkS+WifjKZmI9ZOHzYuUwRpzdbA1MUfVtgoNAzl7Q
wM3ILGtnt/Y1z631DNTWQn2QGZhjFuetrudza+Wgp+QW99geJ2yPsZNiFlfNcw6sI2qjx+GOzrex
Rk/tmmSCX20PWqhKz8oc3WtKHKxT/RMs6N4gma37ZNyy++KiS/YNeFDp0W9gQrw4BXtqnrUXQlGu
kYO+sHQmvKTkQGcUpHRX7pHFxwmJdL9nywMJXAzMC4Hh5IpOyMicQ5qwDR5c+auUwtwN/IwTEwPy
Fvo3qeNdCCe0k4j7K+QMgRETtmarqxxbgoNpcrU5B72oxNr01a7wrXPmQQ13Bikvk+DWXsIX6FJk
tBrN2W/paixQoU2a3ZweelTHc2F2ZFdXKnygM93HRnOUYNV6kjpbK974jXFTKglsg42TJlUV65M1
V2e8RJrtt3wLm/lNKhcb7DCc8iZ6iVx9DeMW3kL60TP3dBlosr17RCCu13mj57WZtc8e9nEEXpvs
btCmgN0mkf1nctVRWO0jSLz7A7p3uSKZgALsDvEiqpF09kw91Q2tFKUQwgrSSLALTaTKxuMDX1BE
vqP1y8YF64KwBsdu0Abdu6nSBrxQNZRR2SaK0aoZdVLDsZAYgg1c60Db/4S+K9d3WLtWOpgnTQ7S
wtqFcFaus12bkXY3E31J4ORpbsf6Odbx1kpo1Cc1HKJl+rFRpgSDm/1tWtdao8x6qGZQlS6hLe6I
UW3MqEUIrWywW0XWlpn4+DZzsIH3wx88NimgUoytiGKqlW4A+xhoOzZLuNyMoX6oCwZ0voRvJH+U
54lNoSjGlFltyxFtm20u5s0y7aNOUX44hoqPCXGii0hH5LCMzMkDYwWbo9FqWGPy2heBNesnUdYf
QCvOmKSOcmI/lPaQEfRXb8ufHL3ZlWpj3dtpvo1ZsZ5Z9fSboRW/amAgidc9uMp+WzpED6UyOd2G
NRXmekowgcaLSXJgUV4HRndV1YLfi80r2/476qF4yhd6Nbx7EJJipEyzTTpuobeSOG1LNR17ln98
wquxb+M7sNECibUc0rIhSqx7s33L3iQq26Oy5/dznJuvoktkVMCNAbMyRWRdE3mET95lCXGumPfO
5Br0IE22hMxPGz0n74Kww8ko/lqN9S3SmJOzemxszkEL/m/UQ39TPdky077CfNYwEUaGEG2mBSkV
UWQ1/i67yR5bn0njAkzPH9Mvc3QOkugLWN4ND2+PvXser/Vgr9G4bkN/fs79f5q5bh1BR1ixb//w
7jDkiR2xSe4VYQ/6YJgAjKP+CTvceprkqbpbDqtQbReso0URv84iQo3wWd1FujjUXrMGAoBsyUFK
DPDYOZmw2xr98XqIJFf5UL9yIpAD5wmaeSjK/trGPBoYvqi+mzS2zqMA+mAoWESG6oagsrsPlZZv
iZeGAXoIc1W6ZbxthgrscajfZZTuuqjKNv7ce8FSMvFbBmfbgvtqWnQd2mVwqkKagLDfEyf2SM8C
bpO5JVLIo9VzTg/QMCV1/BfQUfiDUC8bvTfb7LdkQ4TlMHUvS4YAug6ToKR83mlT57dsSIAjINJo
pfMzDXP3hMxjL/NGMSaWzw1vtDeKVVg4ydE3wMIYC4VhoxLy6Af9wmMurl5bzwfRla/omi4dx/6K
7f+tn8bXxSM9VoZTSYPDRk26z1Nbws7yAeO7hHYNZf7Q5csDqOBLOeOv7WV9KvVyzZHvrCOD8L1I
Scb73Utmz/yn3svSwwWPdTuwM2DDpEiiJ/DOYwZV5O931/yqNtsv6UDgLtuTxzgTTc/KGTW5rgOp
E4y5WoQezIIVMEb2vFnusYfi848yMlQzPz1izZ0hOhL/x1oPreCMl76z94nymISoeF8ZottYHsKQ
yra+DV09K6t5NuFwbST9J25eRkpdmwbOGHvnskHr3cf60UeDX4/6gzggsKRUOElWfHKyPA3F7FxQ
AUIJSPSGdvAZaDozZFuMa49MI7alHLkLITIzi9QAFhxoA8R+W18WM0VauvzKfEeuBJqsa9wvTxLh
aU9BF7bsiMTI/iJV8+tskozk5McSab2upiN65bWYm11k9gIWj3nLe2eTJSpIp3wAiNuSlQzgOCfD
Rvuv01i0R9cc3wqdfWX5+DfxkdTJ0T8uI/KfhALAmv03Wq+T4eUExDFHROFJToN/8AsL5W/7mFTD
ptT3YFi4YzYB1AnQqbklxSZTG1mRgFDNooNc6EIsyGELmTq56RmKtQkNiiSWcjJ/CA0nR5PJVLsG
JwJyvo6DxIsRIQDY3VmWgWXdg7xnSwARcP7MaDyRvxuwtEOEa0QsB3W6PLXd8jhNIYh16Z2imZDV
ROThOS9GFsqzXW+7WV1tSkxnmZBkdFHKWpzbCYINjZ8S59ruUXPYuxxzKw/LEHh58pw05rtVFZti
dI9EyF7cHvOCYVtI05Zno4OOwZvDuova48iURa0pZJnUUyz7SPx5MC+i5u/TtHa/RjKQrXpDnD1C
tI4qQYvl1367saZwDkqPtXrngXuUMN06IOaTgOuoEkLIZY4stLu5GQcsIK98n6YlF9/YMe8nLDqQ
Xv/dSLktgHPXDQG77Rxkk/M3SfNT6GYAkdt7aFDZHuporNZlCqVHwivtJIQScpFx7cZELIo5iEcf
nKUMocNFqYO2KjSIFVRlAIhyuMauZPddeiuA4cZ6TJgYuIzALCrNtB0/dV39YrY/8n2rngxD81k1
8F8dxWaxU86fYSZfFbt1ssk9l7FNBwej8sSH7uaXgk5FNKjtHH/nWQqRnD4bMV6/JP0VduD9EtgM
ZDZkOFlQkrQbEZbD95B0p9aHJyaiJH8JzeUxZWkuDNKoeufcFMp6SQVpfJm4eWS+omXO7BPfjhXw
6e8XIkLWE9xjfPT8ZrOKzrNjvHVF9KjH7OJyNTPkJY2Fm0+KstsW1XSdxvBnssdnwzVOycAbY9VY
w1Gz0/SUn3xem8bzAMmnHqFNBHfNXnqG7hazQJZvlEWvJpyPKTYO9OZ6a0mbUX7uHxgtaAzvoC4y
FQrQISxSJf0bk00ikZKM74G+9pC4gFSBtj5LGyxCaMf7YoEe206HZEIFD23gybO672JWl54VNuKk
feV0ZKvF5EHF9F3aJauiU+UDjRBNEAbRwPS52SouUzF0lC645Hrw8tE91gzADrgSsq6bjnIrDeu9
Oae3kNXUobvHYoo5Zoag47Nok33KdYbJN1oZZb4rZPWlzOzP6BQm4a+Jt/YBU20zRO4MtsZdCnyK
dclXn4sDYd24tVFKlHE9o++LGc1Fnx2BZE3p7VkqgSKNjM3k+uuY6oRX+8My7M8edAzUyDvNMjI/
HdXxq2T1GS0ZOhoz3BZkRAx1splNvZ9bew8w7mVwakjoBgNIogB2XpO/dnb3hxb5vTOnU9Y5L2M2
bIoaKpfrihMCxINSyFnYuiRtI+FI1C8OljLkgDwxlUEBrIlh3NSuenDt0YZfoJ+8TpEreXdRUMye
Jdm9q673r1XMZj4afnlDzf/F7iqjZpmSmDgYpdm70xAEfde8KVJC9mHpcPT1LKXyPl6Th/MWyfxv
YpZPBQUZvMAKRPu0k2F1gJl+neJub4yk1A4dYhywL+9tNvcruyKFi/rqC39JAhfOD1i5wSKFZmYW
2LlI5eU/atxdgjCniOaTDlH4TZhwbOjbcX/OwfG1U8K6ol73VYzPKXzE5A4vMj7Vnma8GFcHtypJ
6AH+bufhsK5N6zNWhgK3BaWPu2jtZNhOPE2j3yZ3sDn/3u9+zATyayn9XbeUn3MTX42Yswnf8i+F
MQbBaPXtuk5gJLI7Ti0iCtsYyBmMx7XwnY+WzLq1asa1ztnZaLrU2Y8+/YqxbmnC9CmR+4PDZhXF
4By59izidy6lwGmLbex668RST3i1kTYDu9olvvy0I/2jWoCWSSHtneW25tnMSNmMS1oypkZ3Inbz
CDsxDSbK3m2DIoAVoHkY/PAlc8az53Z8xPhJnCSH5ZKcwjbkqyPcY2qqQDf1Q5nprzork5WeaRnh
+l46VDUrUfUfWbv4m4QlkcWfC/KmfK9hSRi+sgMWeRffYzo+GskhTovvTtYkG7EkCee/Tti/2JN6
rjNnE5LaTGmRPRqR+aD6nohFolNMsQsdD4RwQtRjgckuxTWAhhKYGbgPicR42AFgCUpbLqgJwjdQ
HEfApURLWfUxlek5BZ8xOSQhN2hNWzcYKJTaOEJlXPw1bI4BU5PYbasHPTgDn/rMXSyDxq2OLBA+
EC6QfWj2fL9ISAxTo0AZj2TbgSGT1WfX2jshGOhCisNOLm+Wa+7Mesg3Eydo6ZCngqDTVAwu5fLQ
4kKopLxOOS44uVxpe7aV4fzVMCd4OdMt85VbowV/ksvefiYGFpdL2HzX0t6I0bpV0RL0i3JJLtY3
J0ZPNIF4V7TPWYVIPI9umK7PS1eLMw2q3GlPrGe3QkU2ffm5c2pS8dibvAGpck8hTVfu6nd+izdM
pSDo6X+NCRwjs096asQzZUmcdBGC62WU5GadcUotczjrEuzzgNwhzFD5ZZJBFffYxmLEfkJcAbDH
QL80T/KtMTTp5y6mIVZOt4Z7ce2W5ROO6jyIW0n0oetR79B6X8eREiq3YFa3sfV3CfvjwrcSuGST
pG1+Fw4Qca/JR4hqCu1odKnbokM5Gc0KBetWTebfcRiCtDPP0UTS9Oy94dDlAOmwvUxxSrJTmeco
p3QDG1J8e7U6WCyRYvDAwp6vxB0x8DWCvihfu2qBTGuipckISsD8wTuwmTNr3vGezUwKaLZmXAhH
Wc+fyPaDyYiODvQuI3YZsnTNxcEdCBsGGJ9/J5gili1XLjhSnv4YNwo8v2rQ5PRw7a7imCQfOyNG
1Z+OvlfdOsSxHaRWwrj+Gm75x62qP0p2fzmUo50Fl9TJO9Z+dNGN88TRRXwsq+7qB3nYo8M0nQ3j
OZumQEU/hgtirzQILjfYQ/Bq5Hof4U6iRz7ZRk7lpo2Dt9iwS7ugcnIS4aqr0mycE/+7Tz3Ip0Dp
op4aD7HEC43YjVXcamT9tkrq+Ezp8LDE8sdnxbMq9IhazCD+uRasIrqOlUkFQxJFJ+5AsVsaVjcq
ejFk+t35sMSXpnzPUuZYMv9EHnRdyuZs1WJTGhwzNQ9F3/s/zZ11k8YRnjQArOQ2YLJojpXREvJs
MAbL98zaLqQbQ9XpgfsunneVlmPcpdwXlL7rYoh/Qrg2cdWimU2PiAs2DhhmCfw+8ZnTVkB+bOs1
rIozyhNNRY5W1ufZriZGo7XN9pCQcnbXj5hOJrTIy5nlwTmpCIiZrWo3CftYjOVTyXufk5zV1yOe
4/RRFfVmcCdWY6Rs9ARZM1DcFpP9ysRrJtNcPzkZD2cf+tfBLs9jjIfPR1CVWd+pNzEgSwktiy7W
YBDOR9ClzVpozlN2vCiw0nbrFN2zNxkfMT6sVRqxhs5cVlZRN371WfeLHIgnOzYu2pt2kCE2Oo0C
0nBRj2NrJQLA+CNahEs88G8pTfl6QVtfx3w+KHxtVEaS3xh7sA/ndWbvOrPUnKIPZYsz6G6xiS1x
jcz45Pfhsutdzua+QbnmjuRdIqVAUN3KzwK66CrPQfbdOWbWXJCtFwlWhm0yPi59MhxBmeRHSFMf
fmGSq4GloZeHTtiXWSKrJmmH0W5sf5GrmK6nGkFpOIMZd5cNS8QnAG3JlV5ObbxRfUM5rv7/AAnY
8X1ww7bEwg8sBJ3ifxr5LU9lWd77zSGde+If28FGD6THgpAkdI9N/j9s/P/iMfzz49Da2TZuGKpn
/19QjcyOhppuLtxHRZy9KzUUyIYH5633iv9Jv/kX1+L/fpajwD8AX/FwGvznXy1nZ9/mQ64PAiwM
oST6J7PdMjAGnwRYgdNrElywohc+uehT9m233Xsz4mfyiMY+2XFB4EeEp+K/gwz+/Qk4AtO3xWct
LT4CV1j/+VsRwlQzIJzcvbLq8qFsB38/se8+2nVh/A+SyL+IN/98AK7tSFeyODL5pv/zRzFlXkyC
8KKjb2HgZGJj4JhGHMayzSH8EcjOBA5YdmF0dl1azt1//5v+ixHxfz/eU8CbPPAiIFv+/eNb2kZp
4ggwnfK9UsMfjodpVavQOTg+uq///uP+/cHen2SwTuTdKMeH8/Ovv205qCksRz7O0saN5fbO/+Ps
zHbj1rV2+0QCRJGipNvq7Co7sdM5Tm6EtOr7Xk9/hrwvTko2qrB+YGFjYQcrLFEUOTnnN8eXHjV3
0yMFc3v/fxiKp7JJoQnLFmv6ReybdsWF7VQ4I854hOL2Fys3UhTUTQ8f8/Jo1lsT6br0pLqmK5U2
V08WDxXuOlFr3I4SWAXFwLIrDzSu2l+lSTl3M/aiDw4IAIJfXho53i2ut2L+okxI0ITFQfXY1M5O
04LuHhuXLPeuCKKRuyN0mwrgJw94CnmBUC5zBMmIXJJ+3ssJitymC+3hbzqIQYCljNVPzMO0exjr
njaUy4+5fko+DCmENqHcLhvRemuQueMH1VCr29H0q+5G+OwJmxSFRst9IQzLTeaVs7f7z4Oalg08
RUgB/Gb9iVBvlWmcB3CrJ4/eSWSMNzjEOjEJRdPCvwnQz+UBV6wW9+XzZ4U6JjuAAAt1/lGQ14JI
bvTGLcgzax8gBrrjMlR9lDOCUq4kyZNKsb67POjyl/5DTvnfoI52iTUtnA6cFTlpVKNRdEabnYyc
In4VVPNRCJi/IrGnK3vOW0Np7WnbFILB1jg3N+zJD+FbfDvXqdhZoYO3GPAIPNe5yFx+qjcWjOmw
lYplwUi5xlz5c9W5g01fVrhgYZsJZYsmnMBTKY4e8znrroz3CkCjOCMBa5nalDYMN2+1dU+z24VG
WKCwoMqLU+84pe+HsTzVhqAfuOl+RZ1oEm6d0vviddxAsiZpf1Y9x+nOj4eSFu1+Kn71Q2jHN8hk
pj8W3iunLDDb4aNhB95HkWakU0Kt6XmfvWb+eHnGVi/HWR7AEuhmwDwJT+nVAzhY0052aHrHyJT9
z9ikJEEKcx6e/SzkGnh5sNXp87/BFDU9myBCOe4qskhFNAy0F7nHMQ168J9Zo1DVaJzks9yaf4lE
c1mqjFgAKJnL7gqTTK5Of059W8nl2+ZR7eV1nX9oFWCNvqkciCN9NRX3lVkCz7BtzJRyjBvcOqZA
3pUK0jwluPjeaZPoFwgQ8q59yR1mp0uTRIMsDPF+HJfs1UhfDqE57qk5bRYCtC3cM9THYYmK17Tg
SYlpIAXQTgUik6y7rxKvfmcowb6K7q6bsb6tuQgNKHoSuERuf9cM2r8XwIlbjJwt785sY5wIk8mW
5n/bAV5ehrIkixYQsrDd1YmFC2w0NG7oHbmeJO9i22HSI0LujW/L6f3lF//GKuOoUi64Le04li3P
Z740e49sRi9gbfbFzsuG4KMR+96JCpz//fJQ65estGcKrSzXkTDTnPVuOsSZYTkcnKgARvVtnulr
W9Dj1bW1/LJa/tlBmT9PeBZoL44Ih1e22kEJ3YvcG3N9dHCkm2/oovBozDUmH8hPTJ86RkaBemqR
xy3l8cpC4d+kj4McnEXWH2mXG7rEVTXy6xxFEVqOm6zJBFRrM5mbX5dn5fWXx4/lgwNyyI5PCHD+
Aip2Dl/3yiY56qPH9joBlIYesajG2rxX6HOo5c+IbnAcvTwywc/5UQPYGs8BTRM1nC6XuVp9diaw
giHGu+1oJKb/ntqBeyLLAWdyaCDw0J4Hs6Tq6+R3nVb2jEQpxC/Bssg94m2vuVnliHjex4nIf8dh
rL+RNiVvAakDQYRsA3wlDe7p9la5XvVDD737gHgMA+WiN+iIHHwnSHa8QZol3CwcgMuaXRbfGU4r
3mdQhzxEiyE466JQPobNqYEVIYj3Cc+yNvkMeaSTyHjciZwwJXBS8G1Je5XpsANsMI2BI2eFvXWa
A/xYPpgFXkzbWNKstuE87B/ZiyB81N4MkZDykLVxysz60xYlFUSFi8c3S3QTlWIHSTVlIEpaG8uO
/fuptsgHII+aQQPTSL3HD0lONyCz6eBqyhDbKlpxRfBQpXL6Opsxdo9lJt4Buibr3pAp/VUQ18tN
PrbNu45kJW00bL8RJzx389umzxDQTkHRfaa21aGHmdyK5lZuDjdUaOe7JAuhBs92PzVHRaH31KPU
LfZyGK0HMx7ICfggdmw6O2Tdbtm4eaP05E5/DenTFKPKlkcxfWn95rdkd8mImGTTwf6+7+Y++dtO
lpqBjNEcPUnhI/E0y2ppZKFEOGuqkvshonS+b6okwYAwtbKv2K/U73JDkQ/TGS7QKKnJhOxVbITv
6Dsak0Mh3SI9BLGBOQYwE27PqZmn9BpmA/5FgPI66GsNcaOt8nLeJU1cIb+SA129hmjpMgDV4Z1M
pwyp4bXAjLQEt0tlVQ7Pl7+KVaCyfBMc+Z5tE2gqT6/DLyR3WWYrOLu+KygKZqkLF78dMA+r6hKd
fdvkj5dHFKsw82VIbrwLdZSbPWHS+RagkilU41T7RyPMGgwh45KuXrsTFtICP6JRr7enO8wyIWhG
YwQ1I2qjLy45qK9DOcw+zOgRijiuW0vzaa39A1VHUp4yLqvn0QUbc/n3vtrHmSGgQcp1HE4Ogv/z
n6tdojeXPepIeKDVcdSpgXSbozS4EpSIN/Ynhz4ZrjTC0pZrL7/kH0pjSna5GmPTP+KpMpAF7Cne
YKU35N230LdG7ztiZRpirDkSCaIjMnIHYhuQaDrpgb/Bk0REkLq9t82UY7r4eHY0LuZZGORXfuob
q8YltHUswczwg9evsESs5GPCdzLY4+8W3NY9Fcv5AzpzMsKe9K8kJpY5PjviHFr+MOZi8/Y8ls1q
Zrw8AKhPL/BJFvBtWtRl9w5IpYdikM+4mkFVsUc6hQK+7AEH62snxxsrdjnFSVdYluPyz/mLyYdO
C3eUxtEL6v5UhTGwlpb+ozz3op0fpNNtq30y/nkS7+KC3HDWYgk5Jrj0TSgg3qcp+kKsorcTSXBN
0TeLovjD5WUqltDlfI64nS4JDSjC3uugEqmwtPMIWrPpevE3iFD6s43MpUW/htd12AT2Tewg46bU
aQCdKLHJ/hpVPma/5BJOQzss+tc6vhJwvV4pCw2XdWIS6oBXXQVcSW6lcxRNxpGbvHU71KTXMMEu
AJzswLpnV/aW1y+K0QTfKh8PR7xe/vyfL8jxEddUo2sc+7kFK9ZNxqalPWRvajK2KQ1F+8ZWfy9P
/PqrZfW7jjBdm4qay9VlmYF/xsxkDraqz6wjUPJhx66FqNnupq1P18zx8lDr4Ol/QyniNw2Ux17v
nBGNTjOFruxYBz44AgRo+caIVXfK/dH2j2EmSY5zJr/vBEjQy2Ovt0HGJvVB6Mb3Zy0gt/PHLOCe
+23apSclSTID5Yus39Dhk0+Xh1mvl5dHVMIhmcQ65op2Pkyb+VZs0VB81KoK0O7RCE33Dlpnr7xB
5d+Op5TAorwysW+8Q2jUNKByKeBetk4HAmOtlYnc4bhE0p85tgvYnLZxVLE9XZnHt4YCZrxYeygt
SUSeP+AwBpLLbRtzLchRE48yPZYpLt4iiaIrQ7lvjMUzUUohQwdw215lmYtIuqGJRczRsOzkdxF5
at5URuN+LOh1vHV4bIoqqfjkIGn4jOsaFgM6b6q/Pk1Ahy4iFXzIFe1y7FdluBMQTBChNpgtb8YU
qUtUTIJmJovWU1FCv2k6STW/qp+mvMmf3Ez7H+mtbz8KupK+ZHBSvwK1UMck1OMxKBJjkSCH6tav
AmhYrUFhiCJ9vCEeTg+qnW26cX35y2pgHAY4QLYYv2UxSrDCZuvNKhy4CIR/hHYD+SQ2jBIxD/DS
v1aaCNrE5h4PbZFlD1M7UNd3ot7bJHWNWnwqoN8DGoR9hh8QZk+IyQu4Z6GoJwrGaYTIgyql/SXK
4uYjv2z8TvGeGiGdackuF6yh24qA/34Mcqi0g1/cW6rTlJaz8XOiwBYlaRHdDIBU7wA/dO9rLoP0
d0qEYL1HYWUWXf6xdOnF0WOZ99vAbuStVp78ikYbPG5MhuA+a+r6MYrboTpc/sTEkkr596RYvjGy
bdrmI1uymevjrDSJnePCOHZ+V34uselB5yab7mtouor8ACYSOc3B4EWK9CE1hfFgD+h+YrMafk9V
4qsrP+itZQp0lUiCNDlLbfnzf3bQqNaGSlI5H4OobQ5BS/tdFKOlFzXt/5ef/dUd8GUbI+XDbNqS
QHu1WwOWtecEvvIpAKa2LQQWRbExf0SO9JNUF4hJPDm6enxXRrgAZOSo27y5tY3pLjLFX/wKjpT7
2p2tmnlXFc3tjN8QTp/+4xCjk4s8DPLq0s0A9ioUM/SJbxMbJcjlh3hjvtitSJJx3jBn1vJ+/5mv
PIkKGhWIviBh9Q+9jilZckk64Nc5X9mO37ClYNv//2OtE5koyDEI9RMDSDn90AGh8L4gE76hHUtg
ooyUlwIogBsdYuCIN9BigeReqQMuW+JqvXqKJIqryYPD+V3FELVvwSN0hXGLPNr51JcV/lyZd7/U
wW9s3Jw3wmUHmALEzkTqzZX4/41D16O6AdkbNB+549XB5/lYXOUoLk5VzUV7yJ3mZnKBAuW0MaMh
wDjVnNNxh/6h3P/390zIyUEvyYyhTTp/zzqiWVqlUwSMZAp3XmGb32yRAuDB7uVa9LiOnJbv4t+x
Vt9FQtdvX7p5eLQ0JQDK0YKwCVAfRk1N3WGw6MASRiGdGFjsOQ78uaPra/xtgC5WT+Sn7PhxooGe
JsjRH7qbtqT5E4q0RreFXNnDucSLjfr5/zBDRHrEfOzH5PTOZ4jEtmunyo2O3OGtY+vG5WNoUCwR
CAi+Xh5q+avWi3DJHi1ZW9DnejWUS3dkXRoCkZaBGlBWCjsty0uRqeX6QWaq2F4e762PfHkw1jz2
AFitnT+akwyN2fjGxIdn1c7nFrfr8R3+PvEvYCf9t/84mFSKq63GA4R6KNmR88Hw9Ybdb6fFMaMC
dItXXnvyAsum2cXovlwe6nXyexmLJhJSokoRN6+CEuFGSQgVWx2nXhj+IVFOO9+UADYBRRT1Iraa
Z4ADTen2zVPk1r9GuK4AAh0jfWFBk4XOMvwp9xivmWRkIoznaflr0w/sUMJGP1rDFKJndfqUDnny
MTMRjvx0pGtMD4IWoX5DWh/XTj2VMZC6JBksti+r6E4eNjDfgHqqe0FDOi40RZlse1Vl6Y6Gw5Kk
lGVEz7RmDNmVY+nV4mIqeNFkRIVAf7C+t8C+pvWaQvmxGebiNkj76N7yygFhEpI+0yiba5/7q2ie
AT0qsC/aCutV2XaAOx7ndWMdx5HG/oc0dL0J73hIDRtZ6ulbn6MXuq2bOTnEenBrGojSAI5UGYv6
fW13KV4GM80rN4aVeenBJBV65eR5tSGd/0KxPME/h5zHKgCeVMLbaY3pp3KDfB+Y1ZNBn9tukqaD
FG3y/luB0LGXMRUoZ0q9FumeVSa9ylXmdqVfIQALYvpC8vrZLA3jVEpQSZc/gzcejzwPCXDhoLfg
LD9/PDNuRzvFU+ioG2s8iMr/JJM6eRprrN/augUiO0ztf40bJDd5YVGox9GLAHD1eLgEBHkYkusL
UUafBkE6OqQH/iGNA/vKgn51aJ4PtU7YlFyn7LaF1Oz7bWPuB8x/B9SM0fg1WgB+wCCCkebDrNH6
gD7G7q486quQgfGl4E7uOmQDxDrtkGbC7ONEzUfb7czbnoj9lDRmgmzRe6JDX4O+pGsOT0NjY3c0
EFx+ua/27mV0aRMw2B4JK3c10XXKmjWR+BztWBYPmuzwbhAjLPGguvYlvzXRksQYpxKrluzH+Toq
LMsny6r8Y2wzrRnBPpC6DkBU2ndbOeBRPftpjS2RcTVf+eZT2iQjXC6yEIFXJ9SYFN5yvaSRCquR
rU2yEUKOWXyaGgfp7OUZfWO/QidFilpTs3vtxIawdOZ7T4CQJZpSVTJ7yPnTYpydK7Hmq0I6e8DZ
SMuE/7vvRI3ftFGpjtQNCGxNo+ruTT/P5i08c6oBgSGi4P1I49EfG6d3NGJm3WW3thja+5Q4COtJ
ByLVQWSz59923KKLOzMOjIUIMP0Rvjsb953hCGfDTmZPjzTPGI81RJJroZHFDz0LWHgQvnNERyZh
KwHy+YMkGrIOrpL2sWg9uk8GfPo++FUNFccYphk8MhLx6bE20zC7X+TcTxSchvDetDNos0kHnGdL
QWThBJLKoPsIOnp2M6pcWHfx0Mz3odQFXczwOjGmFyBy2tJn9WWlWU7PXVP2dxxcabOtdV7+CaST
wZAxgZFFmr6rovOj7zke4ukWRwiZYTNqxR71KkuG9wVtTTFWJTVL1sjsDHltoZt3mKCU1rEs2/Kv
Eyf2M2dRZoJo8ufPfePGcmsiWMy2ysZFdYeWE1P7uVEoUwMnMKcviLzEd5jnMUWuOKTqKUqRpLty
8Tm4srm/vmEz985L+mq5rhBUnc/90FYBIILCPyoD7FqFbLOAUZHD/HNSc8unFG/SoX50IfSfOuFx
axqb8AOO0O0hjkrnymn/1mYIOoT4mEs/RZ5V6GrEVgMGzMOVwUDjBhXHjNObZuqLLf2pdGPNMfCr
qAuoclbVf8z/Lp8TAgdidJyRFLfV85nQIs9qQzvuUYOFvQ+pbd1GY/vBWxyGvAZNwuV94o1ASosl
reZa5LwwYzsfzlGlUY9W6qOrTPu/jiXbb7T9+5/ctIM3OqU4oF4e8I1NkFzscg13l/S2tTrHMaRx
4pCWLbocPayrq7w8ovL1P2s3ia9sTW8NtcymjaTIIqW+2upj6RtW6YnpmFBvfC/KvgGl2Vo3tIXL
K8f3G9EJiixBhog6uYku7Hwa6VV1sq7O01PSUe3aJl4fVLs5qTGJJh6ipNyNSfAwE7a2V0Z+nXBA
dsNC0WTxSQdJvczCP/tvmJYldfcWhw0I7ye3n+Q+T2lPmozZO1Sz77wzXtrQ7UQffBmOX0jAqy+X
X6p4OTbPN89FH+CSJ0L2x71y9cmUU1DGVZPMyPll1G9meJu7roiRf8ew02A+Nd8oI4cIqjy74kbm
VDXX8mI8FVXk/aCjN4B8FasoxvtI4ilM8crFvGvwWy7Chpe8y6xhzDAcsYtpAyzbfjaavPltAQjf
Np3S2d4t8Hva1K7OvrDH6vdz6VkH1+xaJIdTE3wqtDUYmwEG7alyMOKjK8MIkr02E2DQc+rKn0UD
fkHmZvU3dU3Y7lOlDhRNMMnJwAxss9SrTmkQ0K6D0KY84NT2O7Ki+LFqADByY1+q7j6UvCSAGQxA
cfo6Tnl3UmbVPE38krvUFnS/zMOCBC3HaN9JTMiiuNbfIq+0nnQ51HcYJk3ICUxzO8dtDAZHV1Tb
a5MLTloqYKnw/AMkn1sOq+i5bVvgN7JLP9d5Yd8r+NCPomlyvXfskMbRafJCUqq+8TVEqHFr58VU
3zoCwCg2nb3c8TG29yosnSeNXvNeFip+xCYEIirT3xwcRN10LM3unZ/EzQE1onvfFSr5U4DUb8fO
eXDH0LzTWYXsoC6SLVIEGvZUNt10RT1+j5zIp9WvdItNzh/vHTOnSN0G/DU2bU8cJgY+DkWTzafe
rtsPXePHN4QNCXTxZP7exE1+X1cupJt2Vu4md4f5fWS44r1Tjs7Nsp62lozco1kWxSLrL2UGobft
CBzpdvDzUv7CFJkT3PZCY8+BmXwq7AGu2+Xl//rrJ2Z1iejIyJJ+Wl+9en+oSvynYjA/iqb/oSFy
mDFMf1ckWQwZxC76eo+mRI//+eNXpjAJWpabKRo5d5XpcyZcdkIPZyUka/IXunHnq9X48i9nSHvC
qCb1t2bg+CVs6QXJlJHorveNo+Nfl2fg1THC7xBEtaRfkFC/UoqWJXXtKmrLY1QN0b4pNYZPRYSJ
VI1XreUH083l8V6uXmf7zTIgNVK0vhpRolwlRaKWFuo2SbDhHgh+fmReHGG64E95DQgojGg6RcXx
p7HaIdjZHuZs2yzG8geyfnxLRKZgFKBl20xl1mK1PjqkRIZO+mh4sizdh22AFXnZxNldTfUp2GRa
5cYVVeNy0v3zCIuQV5Ff8bgKEG/qF6X4Pxs3Todh1TZGdsrDEpRa27kvQpzZM6/cBZbg6Z+BHJu5
QpKxtIYsgte1UjSguFZnhLDHeZYRqb7WRTOuwgf6wIZdYYb2fdhgg6E6VVwZ+dUJzK2VU5GVQXhB
LWQVXYQD5jBlUdGXZmDAFNQ4fFRKd4+ISY0r36D9KnwnN0aa0SFsQ3aCGPX8HKR2NISweTBb0V5T
IXeC9UCPsG0CLZCQwHcZXVxgWJvefgYwYdN5WGuJI3dv0dJDhAevxkcWsTV6X/wcg5FQe6hB0g1z
lp/mCtBiORQKHId2wpQUOtQWDoJwvqvGfv6ZpjHyU9aKDLctiM8SNp6Fcq2uA3HIcrrbN0KF3i8L
8+zhIUntEue/sCLPKxw9WnuitIFjIHbd3YjAMrqTQ9JrUm9T+ghaCJuwXIN+HZL5K+RgWsQxWauM
3TRpndwC/K9/9kNffJymsPhWdXX15JvB+KdHRdlurKEMvoZDFKZXJl0sn9n50iIJZ9kOMTKlfOku
L+WfNewDhfSA6yBHjMPyITbL8WZWodpqAKUHQ7oYKDSZ3PN7ccXUdbWd6dPZxAo3qcsbwuuVtlwb
SF0ok9s7Edj5D3FJMSrTGqYjHme4QEGrF+MOBekMv8hwscK4PNz/MoyrJ1/y6AhHXhp/1juvZQ00
VLGijqqlELCJk6gj7rAWr8kK447CwdSD3iOEWpk7b3ozb0/8MOdXWXb4qiRAyGg1myLraxLnkMtU
b5Vb8O/uTVJnv5Az/TGjGJ82BITNhlb8n9IX5Y+gENMeTrm4iXOIFV5UdN+kzxHjpfn0RXQVQGiQ
GUcbbTr2DhV+XDIp2hvma7jDkl0fuYsb29x3fmV1Tj4nJ500Cqc61ICkdyOkpyMmFN0hb1BXBlkh
ELlOf7tggicojMVcKAdAs1HT1H4ocvW7sHp5Pzhjf5gLwzhoH+KKkD5mNYQid0gruCRVAjcu1/Gt
QyplvFTCcNlKctPdOm4CkkMu9G2f1scZVgUGHuSQ89Acjk2Y6R3U4m4XJ1Ci+jRu31cihsloYU4g
zeRXruW08brU3GRdWN/JTOI7ZBp/HSMxdkko5wdwG8YH3VviXrZ45XV1J2dYNjP3KWMiLmzzm6K2
wpti1tHeEti3dUNCdS6Lq7u0DMYD2h9QCy7GD2UFda0arb8B4pGDO8PNm7oMUGqu3Y9ClindxOhl
ShA80OlDFzVNFxDNzvqh016b0C1PbkCMXvQBnka/FSaacjASwCi8DMS+FfgVr8v2yy1Q1xZeKl4H
AFOcnTGb9n3utMau7npxiEmf7Dr+8w1K/+RE4X3aY8fBlpT6Cm/COd7Vcx4fSw181KpBv6R6GG7M
qRy/DGMbfdRFO52Y+uTjVJXRe/yr25t+8jVCJ0yGKyNLnnx8qfCjybxNZBvIALDZ3dgLMqJPApNd
jj7HKjKNQ0MT8t5hz9mE8OVANQQuzkDTgEFX2N9QLTbuMbo0H402sg89wtCtU5fi0UzghmL/q1BY
0eEe+VnyMU2F3s802b33UqsNN4bjprRmiqTCOa1x2QrTjldoIOIlO2eNsBVrwM99P95T0foGt2Zh
cvvycU4mh9cCZGw3wg16zipdHuiFcvCDIKHLYw04aLSw/qpaKWzAudDcJr1VYeLpmPdDHRo/jLri
ZWRRD8AqzAG3gn7SJmx9wo5TXLXtl8yBVk6SLUE5DkMBgMj4EZIfaCgV0NQ8T977TLZyb9upsccp
QsGhCKi75boHIU1BJLKKdEvcMd3hZW9uJAHGJuSb2k6mgStT0ItbnG5xnc767hluLzccB4uMDRSA
71VSt/DfvRLyqZMc0yhRh9ywqq1VRwW920XdP7SYRm1UlttLU2B6sBOTXtp6wg+cPD6iUV3JncOA
gIJSSB1tgPLsxqxnmFbaUX6OpyuwjG2dLQbYHYo+0JBUEQzHSW9FXc40NIO6bd1I8rIDH2vUAYLn
BKdtM4K9+uoHdfkOfKVzzPHE+VzDOgBDMkncQcdvKEa4l81DHT87FaBpeji79DmkgvcxzLLsrmnL
cjdC3QGGHdPK6uSsH7ZMMPLQfu6bRT5cixHx+9zwEYHQ/mF3ifMDtfT4NzbpD04skKozvqn7BJIt
NziTa5RVDvfkJayn3PHoSLZCc9/wVe5G9niYD/3nSi3gUPJc8DIyS2w1WeiNZanhMCVVcQLy+DwI
4qc598Q2rkR9qnPaQCRK5Bs/pgcmSLh1zRAtbQjghfnb0UCKBDnnY2ZAbO/r8Xft95BSAO/iOeYZ
3wfH826sDNK1N4TJU1AY81GDmn203dh9bAzLJCAo1AH3PXyYlEY0H/junps8u4k3lvvBsKw/cdXb
cjP3Xnlwa7O7ldCgjk1cF/dqYTBRokYyVLfU3Yu2GPb4mzBoBNgWVAxKahwrApgTX3AJmU+y8b9P
HR5zg1A5mgnYjVVa+Qc1U8VquEptChcJ8iQNHk1icOMPMO3MynQfiXP698bCdqQQ6gOoBGxsFEP6
aJSGD9ceYxzw6HEeQgtNnxOavK/EAW9FJIg6aZZAf7BodVYRSec4vt06oX8E+dpua8DiOy2Sekul
nbMCh9cjrUDlgU5xvEtcgrXQb/SmzjjJL4cIry6FFPsRkiHmpA2SoHSVEUEDEI9GQncem5C9ySXM
R1haBS3vpAaGcZ+JUDy1/qSujPtGJMT9iwo4jdneUiE9j4TichS6ilx9dHVk75LCLZ6gUeZHO6eM
fSW+X11huFnQPUOKjWEoTnONOR+rmM3ZjdIhOjXThKdJjRdDf+jmEB7O5cl8uUL/G26RWEJjZlE5
8WhDki8J5H8CzTbNq3lQToi0Y2i/8D/yE55XNMM0Qap/h2AsjIMnRtQ9BS6f2Vy7x9Q1jN+53Ye/
w8kXf3WaKIIl6qRXfturuy+LjcoZfUtcsIiD15PQUITHUoZWOGB9dyB4+/LBqOy0uh0jbp770coB
SF2ej5fVs5oP6q704i3/cOdZLfMcPGRd2WV00iVEmS2cmeS3m0S47XZ8HQaZaQk83aQjHcRNl6JE
0YjtKsz2JvsXoDoo9QHWo1QbAtv5nLQuBiUYIxKJtlxYUC32PZ0XThulRE3gZe+8GZj5FhIiPqG0
8UzPYT1O1Q2pcojbvm3PzaFolZ3sw6CfgPKQt+84WsijIxzEEntfse88QMcDxeYGEXxD2JVycX3I
v6u0zWH1UnvJ4FHFRJ3e7I94n8AQqe8UD8H/o+rGP3RhmP0I/CilaoSg/th4ec+xGSWFc8g8t7/J
oHO0sNVyCyCisKMI44Jq0DyVWT8605B91DkFqf1Mx861xrL1l8catUHmWAjfvUXjvFoIdiP8YDDH
6FRJAgbqR8XtEDlkDxxrkP9x0S1jUTDlyuVKh5rV6v1neRiQ350jNBg+BAocfN7lClBGC3HxE8rJ
z5fX26ssM+PRAUGJgG7gN7rkObLsBnNKfVSwGylEx1r+KE2jodqVhwn8RBVgSTamLnJRTNXpD45J
pGi648hyXPkxap3QWH6MQH5jopJCErBOK8DUQBs1cpuZZWrVJzGTuOCyeUwSmod3psiK94jsDNDB
QyZhJaQTphFlKWt5cMFdjvscE+hm01ed5fykp7EXTwYMtO/U3PG4gr6yqDrMdjR/isgR88bDD2K8
VYk/7/hokuPMgn6idxD2BOsXvxhARAP20TQDOXQ8zUi4WqtDJjxiOHcrA8+MPugUpvGurrvJ3Dk2
WxNCqAyHNIUu0P7eIKdJDvQjh7/qLjLBhQGdb7itldDANE2kGNAoYCjKiOCqmlYxdTceZKZuhwqm
Kf7GWNiLa6yCV2cp87xwETzeOIcJaZzz7b2UXa6NojKOuGHSaxsE5i6VUXeLkuWzn/nYC6jYOtgC
0k06Ft07WM4G5fP+2of1+n0vXQrUNnjVYJDWO6yZRl1GDps+xB7uFAwIoOR4Nz/WyHL302I80XGF
2pLfv7a3rw9x5TAyvUW0MyGvZy7OZyA16IbIMeg5Wiy1TWWmVKGzINwXVHS3+TwPNGXU+soJvkzr
+d4O5GMBuCyNO8vnfT6orSevDoY6OIWpMvDEmqPMxYzcmv8v88qpSg/50tpL0HA+UEPzZdJTrzp1
0lhAnPoTCMvhhzYEtt4zCQmso0DVF6q/snu9Na30LHiS2IGs+foJ/dhw7Hl0g1Pg4pCF2WAI1Xs0
bmZQiYfe6sLb3AWsc3kPe709M51Lp4tjLc3T61Vkm9SYTSWxy6ZLQW3GCYaziJauWqcwsmJ3eTTS
8G+8Rs8R7JZwGiSxy/ns9pAYaQ2d/SOxAH4xdt4p5w7ljh09VmxqTyWYbM67oOOqrUsEylsrbbv8
RgTs7lvdTZKidx/ApPTopkLCO6Wo6QnvhqfJ9urfvVW35Ia0NX/uhoq6y8hB+dccERFJXSmIp+w8
4M1K0z0JUAGfla4xiqbFaYCIB/sYg0/HBBNsqJRzf8ADb9jNmNi9i3qjb3aRzOY/VRFiz2aV1Haq
fnYg082wLaHP147a6J7K+J1orPhdAw/zB/kwW24nMUrEhkVpYPiqc3wvAcAh0ncbUauFqqQf206L
h8pZqvp22dMPCm7bo3cf558tJSr6WzPHlN9wm2qrfY7DgLOliYzulsoV4ze2iMo/RtLUH2eT6Ho3
DxUA1MA0cfkwEl3SETzr7CelOkyU4FpYn/mm8JFie9YPTYFkkBvMjD3KNJndtygoR4a1uSzdxBpG
09GQmY3vcNyVxbbwgbBsmnDCPznIXP+hKnr1nKTx8OQTdbr3foSVxIEkXmHSfJPnT2k9uOoYhwHo
MWn67g+kkcYHlwMLBlpjj9Eu78X0IeWhTUixpjfsaZgVyW0mmiWxbM0lcVraq+QLCHz8tOvEdtn2
SHx806F9pQqxjl7Z4QBGLXIXxVaHLul8lZZTXMxpnRtHstzWTYjn5Gfu+sXJ7hoQpXUTPl/+Ltbj
UR2i1wz1OYMBc7Lk+Xi0aht9LwrjVvVUJZmv9h1GuMEXa7L7E0Tf/kqmdv0VvoznLGIKtIPL138+
nt8URRnPKQaVfTnf82/5xtW491Y0f10Zan1MLUNRhqcEyL2I8s7qsOhFOKrIw0orogechlNSUztt
1NnDLGXwHI/4F4wFRB8ab66pKl4d1S9jc1DRp7G0m61lbX1j0I5rRdlpzuyeb0hFh8YsHZirKTxc
r29hDOHM4JoZ9fIEyveQZepBuld7D15Fii+/ZKk0Qfj3lgLX+YQbJOPwvBEuTSBZ/HOykEg1SEzo
/tDJ1gEnsaXH3qYO1Li3oee0+7SijHt5kb1k3/89QpcfgYxvUWYvJKm1HgP62RhWUxqcUOHOzx6F
flzPkoVWPtkqUhvYayRM/x9n57UbtxJl0S8iwBxeyc6tLFmW/EI4MmeyWOTXz6LnYdythhp3gOuH
CwNmF0OFc/beC56U9FadqIfusYJr7zzEM+UhPyY1miz70KDAZbsDc1pC+Gd0EGap/lT0tqOC22gk
KlN1zXxhhjmRiJS9id3XUGv6imlOmt80kYEBX01fwjSSjzFrYenbaAxAFfVR+EMD3Un1zZnLt3DU
Z6pISi+BIHetSclO2LAqh4FC6KLX2KZGYpMYzw7LN/UU31kRlyFs6zHz1G00T+S5stlsgZJWtddB
eRKcDdXcJEtq0tLKJju3K5wgRgEn953syx/kCb8UTG4/QkVGxPeSHSfXnRyjGwJSyudxQjwT2MAF
7ABXPqHgTePF1UpabHjxkTfq32RS6wXCRLzET0CPTUoAiqGLAYQWj1sc9N52fuSzM81B5wileJaT
KttXtr82XFrEvCSaJ4CzyD4WNxw/zGqLzcprQYCUlr1xEquf7lNnfPLmjD5Lpfebz9+T833I8ppg
1GAqIl4D7tfy9/9UFcToNaqTwWHTMxjqREzQQwidmyyGeJpllDwzB9P859c83939vSYWIZOoE519
wdn3YRlJZRWWmh9YWvvXMlE86dMqB43w36+zWICIa2Pe43RwOjZkI1K0ZEwedHxzz0OkKZTwBV2U
K+O5+MFj9cZaRb1NZaN8eqEBoa1VTxhd1Sq/Q3ixxOuYZvlmVLb9bZjIOwu6shGPnLYqe0eM8lot
nO3ng72wqtDe5ohAP53t7N8T4z8P0uw1fRj0kF56m+m/DbpGrwRTgkZUp/Fn51TmteS/S6P2aDjj
AkEjaDPtno5ar2QVZq4H8gzdzw+LOk/uhMTFKFZ4dOyh/9MUsfIsOp30VJfsy5vWnGHTfT5sTgVc
5myiwxmCD0VbFnFyYk5/xqBO5VSRY3Jwmrw9SpaGLbJUk+4wXciQkKs8yMVISrORA8mpqn4lbbVc
VWQ9+yoBLqu2JqEsblLnZ+w0AD3MpPCruYXGOlbq0TKWFiAopUMcjZy6OjVasSmhXYCyhbZGTSY2
HZmDmlJ9JtGt2cZR/iu3HbmiDIuJlPwBcLipAyIGGOw4T/HB1uv5UBqYSv14wHvdEEexDrMqfuyZ
Gwlews2KO49fTusBzGyumETc51Zo+kWYg4MzFHOFw+59ijC/KvGSswx9+rlQgRfpiQkWMMGokjHf
b3RUUAFntZGfWdmvZrRIdcs0OxK5oj+kCR/gNI4raFAQTuM8f6Sbu3Do9fqOypaxS6PYORBHrm4x
/o+ImLAx5gsfvtHG4jiP5ASBLPha6USjefHkrspY0uNSrRmESC0CYKuk6oIOSd4T6B83moDgxlNp
dpxyyic90egFCPDnmyjrY6QHSv7QpLSrJd0tJGq56ALdURCbKWN9Y42Gi3qnQKieS/e7KmaL3qGt
HLuMnIRYcch1KIAFLZ1Gv3ZNogxEHwacpyYk/Tay6alK34xIITEKAEg+k5ya0J336jJYkmkOBuxx
1g7POoT59Pvzd/XCXEtNmv/YnOBVN87mo2aupszse3c3SU22cNA9+zXRY5umU1YqMcH7ClVKMXng
RD6/8sXJgUhAqtSc453zgx/Rr8I1QihE6F9ShPd0RKBB2MYYeCbBDhjJyyvryodsCSZ55iML2QAB
fS4li9PPUpf2FKN68nbwhtN16/SQwTnzIHFMVNo+OkLnrJUIsEm88PKMV1aptIC+7J9ugrUX8gVe
0RUvy8qHiWKBMRkWpRxKxqe/KOotdRYhhxsX3zr8dBrLzRP7++FrJQbdvmIM+njL2YqSA6MRH7iU
6s4eNkI5diNxne5LE8gkIpUvao3Bl/lrCoRo4ytr3YXL/ZXe0fKhRkQ2z+ngQLK2kFmwvedpk22R
98Jp9QQ8u8gNCAvQdv/1haJmQksQeTgKEFJdTi/X1iOVk6IKd/3kJD9dBTw5UNWItzqPBTRfWymj
8spU//H5nVzzw0RPnUCQLL44JArlm4LK5nc71zOuq1wR1zIX/p7CTt+W5WqoeuCAcqY5r/zZ8EDc
QloJFIxMr31jkmJXLyJMf/CaDghLLCRCU8ob27xM7eYuLcvIevXI1aHSMRBDeuvRXH8oRl0LA80q
y3CrEdVO36+p+1vw8JlGlv1s45AljwOJbtE4RMmH2gDkgMYinFhINvefP7ePBzTsqLbHy7+kOLnn
Pn6a69PY6IW7Q44DYA7M4Sx3nj3rZCREdrZvc34+DGRcQEEFWbm58ppeuD4VdE5GSzmIm3r23iiu
IXRgMcpuSnvrF9yC+kWKTlO2Ef7McDVM2DwDHDDSxGDZmvEVY/aHICkLw9P/jd/7e4j8Z5cUO6Il
j2XwQAyo5QaacYoeO546+Ms1+Ya+Z82AH2Xigk+RCkmzcpmYaX9X7lY4hUlCWJc9gD5ozFUCJrrc
lWOhToGe8jh3kTnWV176vxrI8/cQZSv9NbZauLrPqhMlALpqpkq9Eyy17F0GvbiFJU5NPpSyKHdA
jbIntc1b94j5G1N71k2DZBUEP74OiWkjAFdMmy4c1JFSmeN8o6ZNKi5SAqL7vEaooF/hYheBVxWq
DSgA55FfWUY7EOQ/QOGs5r5MyCFKh5eKkb+4cYeu/L+/l7SrsZVi/ViMvqfziSWIPzO8ioJvFRdE
ojeGM4EZtdqIAZbTuxpF45fEbBeeoGGNV5bHj1tIVimELpSa2crq5wsz/fI6d9lLHQwHEeWuMsL5
wXQbRGZIkOz6qLQtMV7WmCL8KlNSdunOTYDQP78Hl+a3f3/F2T0oqxABa9ShoW4c80sCVwm9qEuE
SG7HVwbMS88NPX+tsA+rSG/xSpKveHrDHYjbde8BEBFDRRCanKCoiT/8z34OzS1thWE/yIZo5UR9
DqP+SM9L8+duZt+raT/wQBB1kW4zr4J402+1UkHAMb/bWpMGrYf6jfnthrT645BGto8T/sDZe19p
APgqyguuGq6xBe9qBTQJkAJgal3LBzauw1bFeeO2kKlg1c4hhL563LUNKp1pTo76IPbFpL10Utvb
gNm9fFhPY/IAlp5dZVtu2s770oX1cWysHbGd2zaawD63cjsmWeMTPnEcSQ2n0vEzSk3Pn6dopw/F
zVwVf2Z0VrGMnwpZfWnqYbrj33g0LNrHaVHzE+bXebYfXaR8OcKhLCKnxW+FcRhK78FGe8WcRjmX
yia5XZMKzmAgRt/MILg2v/XE/VLqY+h7pKb6beJRDNNrTh0osItBGxFda2tHw70ywjHLZfjqdtYR
mdV+1synxmp2nQLmSjqRtzXx2yuegnSqls/YtdliOXICM6jkJTw6/M9514QvrVLctRS3PNJXfE9N
v6QZIjUv6djIhxtVWmslKQ/wmPaZ1Ry9Qt3H5gDHLOYMpObdEwHum9GdjnWv3cs4cf3eVl8kgBdN
6p3ft9Obos6bKO5IHiy2tRvdDY66obv34FU1yAvai5R0N31p78ASbmcnyTllEKNKc8cXM5wiWzZf
W7vbJIkZ+mQrY8io/awGQxwpLtSOmbNNZBxFpsuACD31JoqNH2okOJ3U9h0BORuLLTu1KguVs4hB
OyVQKEQAVfFLjxF/5xnVPpMRxngk73pxhAJ4KytD990x/R6mvDKGJn7OmRZ2/pQV+yQeSNGFiRs1
1jfsLKUf6gJNvbeyhI06qryr7YwOpv296fPbpJD3Oil6q7E11okg4siZ437bWtEOp17L/Srhd7RH
UXk+SI1XkTn1SrR2MIrw0A0OwUnQL4vsuwuE4lWXOE5qEoLG2g0oNWzMWJb71Iu+jmQChYn5lIZp
zT1DaVyYb8JSfrG/plXy2oTzU1kqux6cCNI4mHK5lsKryLv9kJvfOQBuwtFcR72A41B7d4pJVrCj
V1ThHXmfENTB7P9LneGmte4MRNFZEUi0k9HQB6gNNo2yHKEj/QYeDJy6yVsNRKO5CTRuNHKt3Va+
jXnaJ4iUql0PKwfAkh9PTb6Z6+TGFQSDa856juaAnPW9Kb/PcfXY2QYAWPJFPfEQJfMW4/6fbMYb
MxbQvcYGgFu7U8XwMrfmLbmGaxtGUy+bZzeZv6a68aUCVmnC9+Urf0Ji+mz31g99qlZ2bB9xD72l
mb2uSvAvNNg2aCy3DjGieHMf7SiVfi+NTdWItZmpa6tP9r3QwZIBitXyHwXb2xXVq9/qDERMEnWs
EogVR9axrKoHBPiIZZvvmK1uZKsfhmpw/KrrNmqLSAN1x5tAf7JVKqgLoZzvG0/9hnDWwcDePkyZ
ci8SdoVd1K2kSjr21IEpNYYvZRK/jSJ7x6RUrojACMZObLvMeRzLfs1hayXCKiDd+GUqe3qFRXtv
ju4Xb9Rv7RTPjxziB7O1j/aCvWvc9IWoPMUPK1DELs0eCEjM3E67QCmZQSjP+6o9HnP02CvMGStB
inZIag+E3eErSuBDG3fautHMByV3glovt6ki1oIJZszNn1pX3VgR6piiLn6XfX9A2XWoR8kzaJYD
9T0pgt9nET2ndUe8FwLCyGyOrJ4PWJeQ6zZQ98BCEWW96x39p9p7z6Zl4/W1fL3uIbXmDh6qQT1m
WhXgcntCQ/wAJ3A7jQqacrEhuFD351IeDK/z87D8IsZ5ZxPpsxKLkby3x3tVmbcIbr6qE/BZxYyj
DWXZIwCUjR2PyMiLey2rbkO7e2DNfVSA8+XVALZNu8lU43ZKzZ+952y9oduFObHYrbMGJv08JN5K
Al6M1PI+1wFLa0bzrZXFDduwITB5VMOAqnu0Qr/LIAo54MQn9bXQCvteIkYjq3PnyvA5VrgfuXiR
k/ez7Lp1pjfvYxG+e/l0X1nTo+o0d4UXfW+r+ZZkgi/tAGM7TogB7oYqkMaor3GbbUy9KCGAYHHK
y6+lXaH0oIruVSiMgFnz+sttMs07goF/V9EQBYYePVbNvCFqPNASIhRaHAN+PdCrsdxxH6ftqi61
tdG3MS3L9FcPGRknxwo/Py1K0QsfoNhdWea72LaPWmjt0JMf2hHE0UijMIlI+CkxyZVrQyTHAcaQ
ojO34ghZVZp4pW7mq5YysipTA4BBGhC7RSZUohdryv3PVaU/M29vkTLsxmE8hOGo7C3I3VHqHaVq
9ysXThC+uUMqaFrDKjvCiFuzBP5MZw2/R/7u9oigmSIMn5Pr97gpXqtaXcWQaTuv+pLX9msRG5DQ
kLPmTOWTZRzLDHXitMzFuDf9euwDdWyUzdAqh1QZn0j2ucsm9c2s7PvJRElqlsY7BjeoSiw+YAh0
qFgiX4cdoDR3Qlg5pNvQHf22YRGIwjd3IDofoyD0VggJ5hr64b1VQmMWVYEZFMtMVMCit5xXXZnX
OJHrFcSIoG2MrcaaqdgC04FuqH4TqYIv2bqxiZZCR4NTYJQbp5i3mrpUJvtDX83rzNX3GqlGrdb4
Fa9wahY/kfyBQPIgv+Op8TtV3s8WM3KqB1XV3BNl+M1zlH0/hojPFvVv/KgSvkevdlxhyDFJ0om/
UyM7Niq+yGTOFD4Wc+WYyj5SlBtPkceqxtna5DNZd6LcURMy6flZt1ATyr0u0Z3q7rM65UeH5IwY
TfYKBuMasMfblAJXNqPfhQpfb3LaIJHqHZ3kwFTCuxK1rh0ZKz3MJs7NymYeNTMQjf4ydNUvWhZg
1/LnrAZhOFULFIq06P6I3eJFa9ubBtPdECEJh/KLvsBofTR+B9NMfmGL3g+FCHJDI9GuN4LBnTd9
AYHeTZ7RJy2A2FeN/UFb4WxRR/TfatpMgecVB80U106lHzxEnErRcxFSgWIW2/tZrShUGm4sZMsD
x7Uc7V48ht3j0pprbnpkl8BpZTi/Ur7F+xAiY6+/mSW8jQ0bsTShEJuK7L8ax1GHYCdajp2EPdM4
PT0ezGpcjK2XFvu8mGC8EhdBPZnPlBkIEVf15/OTz3nxisxOrGuLD5BGFMFcZ5W5gVRSQOFWcohM
DZQu2xe33CK+aJBETs3w2qoyfv78kh/zFijDMjK6F7RLFkXf6QjRhuZGqbX5odKoT9Yo4NY2IOld
5lGNkAlUUQeQdubXEOt9PXTBc+vViFMx8TZd3BZXfs/54e/vLUCUo6EJ4gR8nv/SAK3KujpJD1IY
KJ7oqxDSXKaq98OaC6n5n4/+7MC7GC/p9WFVZRLkz3mzSNQlJibIsQcCI3nJR6xD85gTh2akxbpy
le/h2BZbMYHtKltPvVKEWl6ef8+ey1j/UhsM5IuUEM86NhILCh0Qzp7TGFNcoUu2t5uOhu7kNTcp
7PNfU5vqL/9pyM5y0UXkQY+ORBgcs6fPO+Pe59DBksPgthpKrwIMnxHDuld7fE+13u1tJXJ/h/h+
9pNmXfugLo15CSSkFenpRGCffeJFReK1klSUGAqXIFewtEEkyDNCDPPiRHDGHQAiV4q0F9LB6UpS
fl46vM5CkzodM0UqR7N6hUN+nLrNttOtiv5/kY7/6/q3vtIgib5j54bQ2GY0mNi/E8sfjUzUuJj1
nxxSO8dvS9DsHOZMhLxlk7rfP38yf0up5+8DB2QN1sISR32eOZtKqYwm+NOD6tn9uhrTfENXzAyG
oqEihwZ4bRup2JEvaK4mBdXVLCRUWE9RsQKxU8klFp8ClPeVotSlZ4Z7gYfGJEGQ39nt0+eoc2bg
lIekrzLcPHZy03rSqv2+q2ftLo7tUga5mST9lSrpxQeHRgiyAw1yE7jc6YMDoisQJrrpoSyNbNtS
lVqHqnYYrUEGTVPYfqwn5TFTOspjaLEDmPJges0ChGbM9xzhErPNPkO2QND5509L/2skPXtc4B8I
+VhmTsQlZ7elSQWHp1jEB0T04nagXcXGJ/MU3wtRt6WzKQ4J1IzXoraLG41Db78ylBQyhW6BpZNR
b26FNopH10LdHuicwFyUG6JmOcOC4qad8qQXSDKlm8FZsya19RtFK4DLGtEfw+nVFzVxRjb5phUs
duHHgn/y92jY2rbsyfm1Ddl974pE2zSt0/xAMAT7N5eO85ygfQwybULfYhv5g0WmMfY7aR4I76hW
Bp+g4nd9l0hfeKV6xCMNViSOvtfzQtBTKtzyEztHmHfNvTua/VHYfXVnTDZ5r27c0GlpLIpSk1bS
i60a+z7vCsJdIOPtRe+AbZzbdtVK2b3Z5ZR+ax2v/pmoxA2Fo6vcoruLOPEuRBXyKATk2MyhPlCm
OxSJzs0oPd0vRstcdbhXgefO40FtdG3lurO1Hc3CxsJX1zckHltpUBhaDPIRNbiPOTfbRXWW/w5B
nT6rdIP0VerA0d2jehbY7RCFFuuUhblZ221afWGiUnZkFcHabG399zR2ZrdSQZrZWDnIpzDacQI6
0pjZwR0K6xvm/UHD+jjN2xmybqDGwtg0Q2dslchWHs2uTR8ntwa7EWJGYotJJHM16gm96nomIoJq
lafmw2qsLfV2keJhBnSxn5NqTDS0VzmQZ2P60t9HpRJv9lQ7K6swAYx2tfyl2rkbgcxolT2CB32V
Edxz1GaRbolTMlagVqg/0A78kzl5hR+rqDEmFOmzVemcqMWsKr4gCjrm+O/Mtws95bmS1ng3mq11
ByI3fy/NRjtqmcIGMBmhkCipmz+pAJQeOj2zb8qaRkuglINDJR3upUHQAlmnHPfHnYpEAvlmlR16
PeuU7WjhcwtsVw4GG6m5P2Jx4V3m/DD5aVuYlEbnTm0DJRHqj4jKZu73SemtbODvAUA5AQnVxn1I
sEcwcmjdhXbkziutn8e3tlOGG/w2apCZarrRbPrg/dgN+8K18KM0tT3ZAQzgvlsPUVrTpJqKjaPl
9stgTuG90rWUAvPG3Q+imX+2pW6vhCKxL+t9NGxCe1bvQ+FAg0JwysHBtdknZy1iHr/pI7zEsy21
Nig9+rp+PA4zIcejuSrS2TpWpTfeUpkMf1QTYhgcv+W6TLzpNuYGbSeHUHraHOys5llXcC5GkY72
i7IDzpHB6zdJP2Y3nVmwDEEAmb52HUibDHvvYvaJieuCt3lngpGnmzMllrmRSj6Ma4LYvJ9FV8a3
WdOXG4vJgtdlyPZFbZk7s4rGuySzJCHWDMgcCMud8SIO7A6Ee+fFff8zKtMuw1sUTjvHwBmBqs6p
fbD2pPfqkxdEc9PvqJtEtwqSuTWvjPyja8T+XlnKLyxFi8UM15eF4QM19emC4MVZURZ9lhw4CaXZ
qp80e8vu7mviDcbGFK32Ne30axr1ZR92PtEj41y6TgYYynOGRZxORWIVTXLQYgQNJK9XWr4uZimv
xXNc2PxaXAW33mJZ5FKnozOFlH1bxumhRtK4R9us7/JKSXadboRXmiwXVEtAttgSoUmgAUpszOm1
kmwqKJgJrlUU9qMjipACJ/tcCDIgOvAyrJV8dHh5ZT19R8VDegLP+Moiej5g2pD4o9j7ogIhJfdc
ddcPxLsLAb+ssudhTW4e0N5ajtsoNOMrOoTzN+fvpUgoxY6lg4E4p22Oo1N7LS7tQ1U7sePPxZy+
aoLawzYckQVRkhcdB5xKLa9c+EKr12Ovjb6ZsD8ONWc3mghiIlkQUh48PuxHrfaSoMWGsZpKpf/S
dZQ6cArDpGXzd+Xunh8nlyHTQmTPRgOfhLWzlinkddFaSdzv8yl+T/Te2dDwxAiq1eaTA938ykAv
PUyOrYSHqqi5scicvlHdlBlaGRvZXrHz+dBL6e0p1+WPYWuFV6TqFy9F196GzaCTr3x2T4mUVHt2
jdmeXDGKzeZIexpfzJiDt0c5pl75WC7dyL8fCWcITALnynF9dKmAF3pyKCSvaWgN+rojCcBXaMVt
nMx8+3xreWl0DIxhIU4gv/zsRoZejTegTzOcAwjRNsjXZLEKVafLtmilo2vHjmUT/e/0tsw12G/Q
R/MRauq5QqlVRgcDfZ0dpkp1MHLZ9Q0EYTOgq//NEAjExsmgfKZar1oviHGZ6JCEkIdX0oy6IHVH
9/Xz8V9qymIuxEms6xw6qJGdvklZDreSqOF4z6JZkY8QuwrUoqp1fk5u625oU5WNT3zMeIyTNHqK
nXjadxFOCvI6nVVHovl9nZGEB5VH176x4UqN3VwZbYBvWFmJqLC/0B+STTCCyH4s4kG/H5sk/RkJ
c7Z2HdI724+6Xsn3mWLMwyu10GbVGYl1WxoYvdCB1nccikTlW3Yf3zTF/N1tdAIgCAvhPaQCuu1t
vd0rUYueMYrnFczqejeyj54Dpgp1bRpFu/cIlQhRvSSkrpPvsJ6tgSgYyaHiONPq/JNn1ghWXdEM
QHuULqmQSnPyi0zJbwxVajeqyJu9VbON9RJAlQSUFtgAi7SklCga5z2dRXHn5L37Pul0pkkFbI+K
WytfDWcoqk3aUQJGBhO/RySE0xVW3DYihWVIry1sl+ZAzCUOCVC8Yo6xTM7/yE3sKpodatgsNg0b
8SmcbPZKCZl9VLlw8gn80aSKSle275+/SheXuSX2Cq4TqYcfhC4DGzOjtjxll5pdd6fBedh6Xqyu
pkEWDyMio33S68zIpGCtc89JgzSd3fXnP+Li6P/5DWfLekwYVdXrurP3NAgrhXPH0UNfVeEkyY3p
2s1cTEgISEj8/LJ/RTynHzbz1cK45NqkpZwv8c4wVUpV48lf3Io3wrullbkkPFBMV/s5Xw81fQ9l
5XjNW7vuEzEGn/+AS0suQc4wmLEW4vRZqm//PHXRVymEQqDIjec0a68c8WPVbka+2MTe29D6fFsO
8TUg0aXJeimmUV+ifPihoBnxzit9Y0WHmpQphLoUfvC5qCrtIN3CZZWrVybQS8NE/Eewg0b1lqiJ
02H2REt1JqlzB9A13V6wW18jkoNxabceB2w328q8uyZzv7RGLMaipWyJ0fzcN0l8m6G2rSRoXrBV
a8gVOloJ1sV27sP/x7pOKZb0Cna3i2fydHygeXhB8zQkWyxpvpaqmburQpHeEwGaaXxlqb340v5z
tfMcsZpyNLScsDyw5SwPVj4qBuqSATE7SIdfbpKUDi7/GU3ClITWNzPsrTao8oH5xJdDf7V4+PHj
BWuFSZSdG70lAptPR48d24zSaIwPrlFJnyOOPLi1MZIEqi0yBkGUFyIfm+jNcbpyLz6+WOza3MW/
xP6Yr3j5+3++n5SMdzA+1N28fipvph5ue5RWObL3brppeodMaTFeK9B+HC+bZDbIiKNpQOBfO71o
l6cVAFuNpHuy0z2iitzxj9Q69PVenDT3Yg6tr1FKCYTee46b6PMp48LV2apitHY4BLFPX/7+nyFP
hqeWWgExUrP1gqSbXmr3ghzU+8nNomc3axXcpxV7+W0jDcKlPr/6x6mD2rjDjpk74KpMH6dXzzU9
rhLiyPZSocCoFEs4eRkrfjIKDutJrW4/v97HjxgQkYrpmWIFZNtzm+CQVyrhgZ65Lx23dlfUGuWv
iu0L9TW3gz7++dUuje6fJ3ve7JBhh164ndt9w5v1Ja7gXtYGOFWh9HjZq+maZPPC2rsQIZaFhwe5
xCGf3k7KNJzIqSgdnI7oZUeXSsCMFa8bcJurOCzUdcUOMDAhfu2kUQxvSSev0d0v/giOewaVLX2Z
Ks8+olYrXMkAo0NPDXj4AtWjuVVmyGhBNboJ1U634FhLBZTEejb63nca/0s/W8vb4sp5bPl0Ttfj
5fWi6UI6lrmA2k/vhwXlMBJlS1KplbSHvCij2lew7KRXPqJLD3rhxLi8WOpy8Du9TjOrRgya29kj
X3JaX1drbwqiNGx/qVrpZj4AhyG5MrZLrzKiTZYIiHeQHM8WiRaRmuqGrgWJHJn/SOiGQzgMXu9y
YOm4crELTUsaOnyii90KF8l5QH+6JN01agu3WTGqVzrEuEupwkHQa3yLfmZgaYSfeVph+VrtmE8Q
R4Flg7sJvHa0uys/x1sGd/5gOR+yFNvLPuBcI196jUQ5HGv7Vs56Qa5z5wJ+pvjZEACoEnAQ6FM9
ftWUknmkhJwB/zp3NjFEEZUf6I44eybtFvmXN8Hry3tvp5czYhRtqgpywDj6+fMgLOqJRj481N0s
3rrK0g3YyE2xM3pvPnJGbb5qqjTD26gIx+6Ak9yi5FoMhIZO4bx29XQp1KWQoWnzG3FKhJ1V3WWj
NjwBZupQnIUjwsO8z92XxMGMGhAbaWVBq4/6IbGq7m2uK/0l9+ZqK9WYhZBuQVqt1CkM86MhtAZ1
ozcQLxaj4DVxHOkZIULSMIhM7FRF82Nn6Wk1pR295ck4137hOSSBmgY1UFxaZvtKCrXS7Yo0kXLf
iqxin24LROk4ldSgbMvoqbNGmQd6V3QTSXlm+bvTWpQZaq5Pv9rWDPV1UlOdJSWIwpI/mR23nMy4
Zu20Wf+KJ2buVto0tTh5p3a4gwTMOWQs7GTF5CN+WZVX73qAILdK6VouGhHNbXcG8IHn3lGm2pet
BpHAFYNZb9PB8W7sOR7vdSkhPn4+X/+VO5y/VlhYSF0xKTuwtzz9jp2qElo6c1Bsiza/l6JJ/Lzo
y7VmK8VWtYpk26R0avTCSfYOba4ttsB5nfeaF4g2iZ8ILJZXvEOXprDl6L34p6jBntOW7F6d0sGb
ogMBFMYLCaYdmNjE6M0ra9WFrc8SoIWVh00u/pqzWRvkiqdiGab5NVgTyYfRVG51zQmdlZxb5ZcY
OtqfNh/JlXt+YXwcGtjtoeSg0nMe3FQNkeSsypdMtb13fbVvlVsgmFdtShevs0jO2VRTn9bOdhrF
MJhRTeTEfvZ0CvJDm+1kjvj88zdomejPXqClRsb7szjQiOU/fYEK3SuGZHaG/UjZh9aYYd9V5vym
ukqFXLDqExK9kGcTDVfTxnKs/wc2aUHewgHQ/x78vaX09M92jsZMmrPH8HYAnUo8PWEKwHO2v2CF
M66Ihz4sQOwbWVU5b3JQcUn+Pb2UKB208UQsH+xppHukpa/YboevShHJl8/v6ofldbkSGzYkBaw/
H7w7eaqFM40A7Itse24dOaJN04sUrATZ4lE/XzMpfPgWlut5ODP+kqeoiJ2ObErHMc1KjgG61BcW
QRQFntIYd6GShxu6lcIvpWFeW9P4R09eHS66ME+YfbBoIsY6vWjscqbt6izbd12f+YbM420ed3Aj
qL0+aDg416oB3qJrtXfHi4ynz2/xh8+DqqfqUeClJ03d/NyiqHSD4uYquhycouP7XIQlFRs4zf9R
//O3uopagm0hogud1JPTUdKL1Ebgfckht7KblLxemDamvcGDr+PasMSx0KXzUocGFSLHubZnWu7h
2T2GTckebTHW0dJaXrR/vg4qvLIiphXiXgNX+XeZtdr41NKIkOTgpsg9idmEpeekqfknGevGXn9+
lz9MD9j6uCqyClLSl3Lr6fWFhlRcT0DttKXbY3zziA9MaW+S2OklDwYi83WMZoyToGsHs/Su9dUu
fLJLIBINr6XrxZ/T6xd5zl9FpOSJuUEGHffUtoFhNlvDiLOfn4/14r1eZCS4mqgKqWe9kMIWWN5l
lu5b1UKb6ljY3LZ0zAmATUXd7QxzVMe7PGlnSsMVzvH/fnkqUho5nKQjMBueDZWtixtHTbFPSyXZ
2nVFsQD5adrcho4Hc7Eau3JAp8FB+6YUybWMwAtTCNZNdsogb9k1u2ejNwv8mgbBMHs9FeWG+NgE
AIyBdsTp0qAJ22RV4x29MuZLj5e26aI1Y+QfMsWMfFKaUHejfVOOmp9r7C3RM3Z3jNe5Mvmfu1RZ
RzljUjgn/oCGJivO6f0lHSUVrhYpe7WQ6qvWIG2xTGXACyLle1xOlE7UDsn4OrHs+ofU1erQEQxz
k6Sgt1etl4cPGT/OIrzajn9Ntur2vqKEpe47FJVwpFBVr1dGrQhUBfXcP8VhgrRZI5CuXunzXGRX
5l/Wx+U3n08Pf614zIHMVPrZ5+GVOBU9K7d32mwRA1VK4vuTHKHTsBrc6qhb3R25i1Q4kUjhh7GO
0Vy9FA7ykYIsdd1j6p42qpIGlfeOROldrRif8j+cndlynMgWRb+ICJIhgdei5tJsTdYLIdsy85DM
8PV34SerrJCi70tHdLe7qaKSJM85e6/dI70Lhv5qRI4UmrTRqAIewvDREulz6cGwtqO9xVCyl3gP
Qr18dkAel/jdSLz+XXml8mut1A9Jrt+lqX0Vl+Q8N7/csTmYjbgl74SYsfxiTAlzMesNIJWfyJte
bAuQmSr0aTsUHcF69fzN0lGguIZpb/IsPVWMLlb9kPzodKLRRr2+ByO5CRv7VpjxDoDkby2ac+Tp
zN7CbMpWsMUvotQ7ZlNxS5IClAPRXk4duThyPtKzvLBjtBWZPAaVfuEtxUvr3GahvbWMeou6I/c1
HZeNnabjqjAUMsSgIEB9ropTaKN3RRZ/p5HhAIhcbIrRwZdcfpvn8nYy05cGGXZbomay541p54c2
mdaF/Ry5GAJiQt81j+jewHoKx/ESGtltHHQ3hV36qYo2FGpAB1rx6LAgN3EwXEm34cCePECU/G7O
NSaIfo0ncZ+NnPixMLckA1kb2nEHTY/XyRSZezuynujepb5dUl1ZxryJMxBlcR0dvQa/mol2PE0V
MMa+2jdRfweIQflT5tz1OomDNZvetig89yrSnYXkeCs4cu8IMZ4R8iGzyYv0qIhvXfXTvM3coN2V
ThjwYYbHZoyeO80+6bBWV52YqoPRy3LVFop09tIabiCSvxBVi1FgvAHl/m2qh6uihH43LaT9LEWU
l4j4yiaEJRjQ5tQq2pcdhI1Z2zQpYOmuKFjQVXg0YJuSM4A1rgqQy5hGRhpUifrIQL7Jcev3HBGn
07CJ401/1jV5ESNtyt0a6Yyt/54h5kOd+h645UOb0CX29Nu5DWFlh2sp+6Nbe0fJZ/czoNY8y9JH
ilBxz4JNkU6STN15K6f6ITPDO0Yn8ToOGlqwMYQNDVsxORzztKMOxTXRjlfm4i8sWp5SMWYC0kf9
ZA/NdhjLHQFu/d1gqXBb4j/aelP+c8CxxFWAc8EhXhYYrBw49bta6YZvmtNV3aQ3YgiOcy2ze4Ij
XkOHzkKbkBxgp/281kNj45njiD8wzFZBGw4YgFqsokzC6ZRT7pKIsEyRqbppaHpR7+OKvo3myNvk
Dp6IoCVGYIZ/yofmFyVAwNe7Tl2Y9jKxmYN8HXmtfgqQvl2BgMR7kTK1IhN0HeIR3E66Pu/tqk3W
pYVtkSAqHP2ThgvSNrNtjHxp7zGhWE11vcC3px962SdY2ln8tJRvRB4/l5a4jtz2aAM/xA1ANqXB
PyDlIsnmx9gM1y3pyisG3482pyGMKlOD+YHTUaE5t8JifDaEQbsZEUi+6W74YNsqXo9YT/ykC79Z
mrN2B3lI+MSWGn9ncXTrSnbrAFM93pWflWEcLGUPq4Hu+4amPlbYrD1ERWVsqA2jNc0Wl/Sg+N7K
8J0hBI52aaXfdAkpSs4AvEvQiblqPJCJOhKyrhS3eZkcOGn+VpgniSoEKSLyXzXtzjKPbueyuwhT
3HAhRt8BeRZ5ZhpO07k/TX3mayrelCbWsjRtNXyYMRngyUU5lZdzHiZoKjG+lr15FUtiLjK80au+
db3VoHPnCsbL7ME/iwqOetAlT43tPJcVeLLGvPdwWx3cIvR7aexDtzyGkaEIVIDAbvAmiATc+6pu
pG+ioWNGTp6EmRAZUPDuwILWbWzY4ZfSrvZ94Pkz1h1UrMd0ifQU3rBtI+fExP5n1k7rPgU5qXrC
M2rrV+v0O05VuwGaNCmVAWNqt4sOCimVP2nlDyK+eGkEhFJkB1IowVPXKeSTMLlV0eAnXnBZTOO6
CsYNhOsbt1A/EsPd0/y6MUkOIea6e7UkwBRnpiwK+h9Bn9x7Sf+tDmZ1bFwn8tNeFohum/uRyfYu
dWMAFgS+TpZTcKujU5Vqt1kQI7WaX8Sgu/B42dTaOTgR2vXqqOpYJGFzLBzrqegDYmTiovQJJ+UM
FRCmLYoGoZ8eGXvgPjfL+A3oyEUcek/kl2DDwS/rOYeRxUF0RPxq9sRDeELdYGDbmHX5zTWnPa+D
PeLSG7O2nsgMv7Ha6YqH8tlrjO+9I+7LLk9WEMdJz6gvw7m4IzEU5Z2dbekin4bKuNGb/qnrmk2r
Ncywqxbrp4wuCC41sYojFS97Y2sYww5x22JeLuWGXmm8HZ3iLs6bLVFMvyKAHGsbwy4q5AZJ6nQ3
Nt647fph56bqJN32RP4jXuTBcn1Rix8zZr7OMq4MnVxDyFPjOnHls55a96iDcR/SiKRjiaIzHCGT
WhUM0mrUgzUSLO8AL8f0yxnweNbi9rQLmNgaUkLf7CcSBVK6d2VO69AjjW4FBa7zZ2mGV0k14jHL
C6qDFV2H3rdDnIQZBfEOIHO4TUlfIl8pj74becn5L3GDI97hi44qYzuSOILnbu5XgRT3womqHfhn
zGkET6zcwnS3VsKmCGYq8UfD/ZWhWuUEKAGH9dFWt6tmjR10nwwYv2zktqdMNe2KPLWpoEuEa9LD
3eV7lYv7sXVvRNG6W5lXj0TFhRvNtO6NsnkktMOECl23K+WxWMw6f4qxHhtNdZtpab9mOV6js8SO
aKbSD8yGpKh4tn1UnagjFOMCSKGtH7mJtUbXLrCV8bcqjE6trl2Ylf7UA/FAFC8uyqHDxZBJjGgD
fw6kSepYV0rZN8JInpnAXMIyPvVadN2E7VWoV1daqF3LqrrhPdZhcsBaFjYTEVf9prGsH3Jytmzl
O5lDxcgAKQGktbpT0xXXVhFujYiEot5eugRTuQVTtQu6Wq3rrHmUefCL043YhLr9qszyDrzqheMm
T52WXfVDde1O5XcZGIe4Fm91FRzTOHurPY5BWkOXKpR7ePW7Kgy3lGuX0LAblF7409O6/s5+9Gaq
jrAcb3rE1Q7jXXS93xKxlKqMolWIx5kPBYsrWzltvkQ684dMe4zYvAeSLtSPKcL1Yc/uNo2SXZiO
b51mJb4hknFrEuLoCwZDkOOPqeveGaN3CkT/ViBm2KRDpF8Zcsj9wOq+R27HIsAvtumi8TLsVIQH
P3oWQQ6xvra2gO9tNh+Zbt1e8jLy8FkzrCZ27qIfeJNh3lhpgCdpkJn5ZoLUtTLjuT3ohf06efEv
pYa7toBoYmJrWBexeOg7zwYgy6nVHXlqmynEEjiyDgSgRrNo+nXTS/tJlXO65kj5PejIMiGe6GKI
GngO1l09uVdKo7eZVc6LvsDE0N7q+zAbDtWsMIPlSb/OTeIMzAkgCUbIeHIONIsOhpR3DrS2tayD
EP9nstfnEZM+5upaTa3fap7aOlMwbNiKil24DIptLfgJypKbFEyuj8/0ESjljcyjAxv5VonmCpjF
b2y6ZFgNAHIlW8Bl5Ihfaoq9PVnDhBYak7mtJrKd6OIXq8wRhzkFtjuEA/fWhuNJ5CEcgibc8kvg
EVXZI1O3fmVOPZbgioCYtqXshd4Zr1JTu6pl/FLa7lMb2t+0cGHJ2N3OUQbiTDbONqjFQZnTUwA/
8coM8Ua49cy5wCsvVcQfYk6wnIru6WaaGHQi9lCtxShb9iAEyqdS2JEf9LLbwq3JfV5k/bUUveZL
mQnCNI03s2UDNnHU7rQYo6gsEhTuUlwaTqJWrVkj1MIbaxfejrsHbAIJFZNaj0N61D0DK502ZUYy
aCyHhyJzlybVTPQ0hx8EL7+JN7itJ4+ZD0kYu8hs9+ko6xVAWJq9YbtnjvIgs/5NdRZ+hsbVt3kQ
IabM5aXKQQPIsjiQE1P6DnDjldYlxTpgRZtWfBt2UOszG8g6ZmTGuAztD4A5MChJSoEyHqLnmNid
GsN5416Zcso3zQT6b+SEemGPg5utKD6Cp0xJceOiYYJ7EoXHCRD4nuFpegxaS72Y0LWMC423j4c/
N4l24SiNdcdsAquw8YYt5FdMzsQ2pj+4awNyBRkhaU+hVhnreej0W4FN4bmw6mEH38iggZnOm8Rd
1nFrODtTNuOmS6b+FHg54j0jF+JyHMaYgkq4TJ0Gyovr2rMBADkA9lZuN7rrqO2G71FrKEXqT4dJ
mBGkDUMvay8r5l57ver7217ii74e5ciBHC9GfyN6o7lm3BbuOhG+2fw//JREnIe8cOJrInmib7bd
ZIT6iPTFTDRqQbK5F5f53GFVUKlvVSl+k0IOewMEzbbUgvgm7iKGn7Fd7AjAnHZlNRvc8FDekffk
bM0CCGEWJvnRcvFCmIRbEVFki7VVh94WvDNue6u9Z7ySco6HxdkbkH+gaka/TaPNrmTe9fc4eGj/
ZhTE+2pUzfXkTcOmxgt50uORAClme+PlMufw44SDYt96zwClkg2t4/FY6aWB9yD2roLY9taUbsG9
DZRma0YSMkY3a8XGiNp6b2D73RjEk64mw9T3U66R5pKbOdlcWFpMJ7Q3UyTtTd12YpeSKbPpGvZM
ouDjjT55rxYV7MGZcCy4RQ3CtU/JHTZgZw/08vYUwtIvXKTuDYgU6rzZvAO7wqSzKbPVVLZqi3Sq
57k3SZmzAI5lHZFAemUxYKPYfsSO2Ww7TtI3Ta+mQxHCXozHoj9kyGjWFpvdUSijWtclqZbUa+VT
NBsWZx053bqFVt5GacyHmSUdCKNB2U9Mk7hxnKjxperbUwdma9uWBPt2Y2gdvKEiQAcw+s0salf5
rV7N/ljQYpjbzoIsR37Nm5506vscR9YWdX1yGbt9tguUNRClxcgXT0wCUtcdybwy+9RvTOQlVYED
hBAtgojHgsNLQU/muxegM7Yheh3ggMIHabTmcRBj+BK3ao5XjbTJJ4q6fMuceDp1ijDAKEiOVp2t
7ZGRbhvPHJhUcMt2BoHSWs/afDFr07ekzQ+DRxtNpoxHo+GHa6iHMpVP1ZLAUWdXXPlJDvNvZXe3
oA4XuIj7qM3IXjX3lFeJu000KhFCz56IYX8YiTIhcWG4E471WLhe65tN+GANclsO2i2FBXGCPOhx
ER2MWjNWDQ8USt3it+zZf2NzawfJG2kb96WmP84k9Iq6usHKeGk23c96KjdDpm6mBjKhzoEvaamx
2qYs0OVXJsCP8sGY8UNDD2dWfpM2+VaCGCEY0duAo5Fr8I1bh6Oo3zvpS5YHa33oCa2rxAW1zHUf
Ft8zAeA0VQc5aMBm+nu9Rezb8b9fhX3EFsRq1YjlMdR4Gmdr7yTTzmjhfqjZMdbIYx9QrSiM+OKA
e+w4yfwe090G8CncaablXRmc4IK1HGXifWyqN0enFMHwvRr44GqGHdTO9mvtFlfT7K1nCCSr0C6U
rw/jzIGz8ThnRt5EDDUhZS/hMOD4n4luBsfZUTV3Hkw//TKs6QgGlu4zhn9CyzrCAhhQApL3PTeG
r5v5XsXNQtmgiw8qZ7AF9judds0wHMXk3Pd59OiYWOBMMNFkfSOndy6hb1w4Id3ZpnkVvcj9Lubo
X0ys19CRb+48nMwSBoOgmLBrWhOlpVUr8lLuSiIjMZM/1G77y8vNQ9eNlzVpi+ls3UQUg1jKIgSn
gu9YwNPizjhLBRP/JPqwPOmlqrbKKu5RD08rYtvqQ2VVxA1RQvqF5aT7snZf4pCypB+TbQrzdewU
xa227W26UlV5UxLjuHKm1vAJUrgkRQVCbeJCtHKOtWkdtd7e8w5+yuHJ+YyhVl0YrtOaEKaO2sIK
A6jMQRbzLqEZGeS5H3pOv0n7fJ/PYgvOa93m2aXZqqMRVogOsQSOgThVPBkc1gfU4lQF5CeRbUiY
jT5sXTN+qgf9Pqyj787UcF6Yc+x2hBhMHB40bLRFCjq8JicbqtGSNOg1t8A71o7ZUtJR0GK0u9BG
aRECWVJ1phuvs29nTgVdqTYdL5AmV5vWCnFQR3HuT7PJpmP0z/S+rgHybRg2rJEKxn4pnZ+unX4L
vObe0eS+bNyNHMST4XS/9FE/dpry3aG4moVN8RbeuWO27Qt2yogRBp93+GYnw1uSIQBIIu3k9Ev0
RS8KsiYtOsvEdxHt/BKG040Wzic9sS7K2Nj0XXZD2MJlU+kPGltJkonbMRj9aXAv7ah8VXqyQ/M1
bVp7EmxZTIullZvwRXgnhW7+tHRLyF3ZQyiwEAFqYKGqn3VKBn1sXE+B80ME9aaOwWd7Yr50OeED
LeGRqlDGYMn2rqsc4wS+TdIq89l3E3BH3jwDLesVDZz0oq152KH63gIOe6bndtlWWsfmrvoruBe3
lTcU5C2gXpH68MvS3NCvY+vGiNN67UL13TcDhRkt3GPicEgvpx9ZZD1XMcZRqxtyTAhp44cF6lSb
neJKFWG2T6fwuhy8J8zirxxbN2OuPdWu9oQNctt5IXSRmAM7nh2/UO6lQTYlYa32m8eUmMa6Vaxl
Vr9UUX0YzCT0Acx5p4i1CIgpY9jOq9dPNYft0OyATcE6YQU3+rpya+5eCmEqZDTeS3WnW3zRjM3W
rE6LatbV9N8pDeOV3TpEhFe/i4Fg5r55ANywrbx+Z3uYPPSIur591Vr2yai8yYDkrZhYEj9miQ19
/+tYi6ZNNccXsRPVxK06ZFEFwJ/RqVho7nPyU9xpPlZZfG0UwV4Gwc+gShuG6fMNqJPLXmhHm1xD
t47ybUhZlSfegcPpqxfOa6/g5J16K22Ggo/noyWFstLGp7TNT55HrnNZbozSPRVKa6HdV9fCCzhu
4S7JAH47mNQ9aw1ZYa8vOYixtzGl5A+bJyOgDBlKsFazuIuWd1ZI3waYTF/Zh3yOjr1Rbm2zJe7T
/mVHDQbTYqKBn++6llBOutxdfYUn9SbJBaGx/RuDrjecpOtcuPl6EOGWLM19YS52UBv1J1v1Cwkb
G7fIfkY2QbCzYR87sOTrcLZhZ/KyxW4Ij1nft4O8Llvkc0Er74FgUhoG84WYksuJcB6Hz1w7DZu6
HT9PGWCQVGciEkb978atdo2ZnpCgbRKKEYgBp9iqupXsBmOdzxkN8UaAW84vtZL8SKsqL/D7rIQi
LXRCT7QN0gUcF824EIMOPf3oXuAnIyPLrTbpnF5HbbmfA3aJxDKeAkJ8Z53TSeWQINOpb4OTXIop
eKTlvqVa/REmBHPWRMp0YfZmNfFVSjHFe3pNF2bjaeIiJpaBn5ZuTBKuXdOmAR08BqBqndBiPMVY
PB9/9AY9J4IrOWu03CQTmJB5bcXBte7UF55dXMpRiju8HKuCSJymeRpmdWGRGC56HQjQN73WHvQU
kXg4HScj3VjUS3PJ0Cqq0k1fOk+katHhyZLrJotYM8wCPBOYQL9POPt5qtvAIlqNYXJsh+65k/Ql
9eGuIuQXBd0KZdgBYQxufd16thT/dZGH6zp8AEu/1aW6byb9LnaIsVVRuNOXGrAHIWRMe4/c3CIZ
73jb3gXZ9N32ggNdxG0/UvDHyUOLyG2M5D4vmBM6YidqYzWmVIR99gULZRmA/z3sBEuC0k1AviB+
AZ/Qmd7EqHCh8Y7E2Ev2c+gjyLNuMt0E2REk4r4SXrr+fCL/0QWRbHJdtIhoXc6nq31UBmQvEJtn
40YSQWV/AwNKsT163Q5Y+/iF2OLj68G0QetNRXtu6ptsx5RATZm+eg1HZjvKAO/2luzfMLnx2zmB
UuUXQuDzsf9yUx1YOnj7UMuKcz/xyHyiHquYaMhIpVQC4sFo0/ZisrtiB3VMXsu2t7+45vnUn2ui
igKFjYMR5Y55psOigdQLpr2UCFUdXmd6PdGBj9Ia74TZKfnFmPyDu4pWz7QNl2UDS/lMwKMKbwSe
hTaqmsaZY+RkHOekC3aS4IdNAk7iCxnJh9cT+AOAfuBC15d//5dkx0JOltmGgRbLtT0UrqPj98Se
LlBJj0mc5n6xSv/RgC6302F+jXjEIyHk/HaC05Mtvj1q17yqXkeSLdyVCkqCV2Qymy9xHWIIiZqe
pnE5jv3vNNanH7GVJN+MWQfYp6mwvO5quuRf/M7ngpo/HwyBrS1Y0uRiL+vgrzshnRliAJFYEBKh
642upe2A9Gac10HfFtXo3kGI0jYh/Kzfnz+557Kl5cquRMIDBhgSzh8tyF9Xjry+4PPkyTFonOqx
DrOf46yDxBOjtUrLLH9UUcZEzhqcTVLPav/51T/63q5nQ27CNc/Gcbbimp5Syemn+DhNyS+hHJId
2orZp7Kj+aIkEGKFnzDc5APvvM+v/MHTjJ8PUaquEwVonrtTcicirmyhM8vBZcfS7HFNEGSxV1LJ
nQNnhYNY9VWc1AePM9cjRBiN2GKfOBPWoOfolMmI7NjOSZbus34yHuqmHe11aGVfZqmc6/74acmF
w/gsbQlR5zwxakQtOrmLWUNpWA2w+FYWlRLJXf/HvQSwgCUV7dkCBDjb/TU3DZpaefFxGCqNubPe
rDutGA/YGJfgrHTaKGf+/vnv9xHfCbko2yIaLLoU5+wrDXtEFut1emxa2/vWwTaBZKx1rg5En1JL
BaRzUIvQa1yRzgNlJ08ws6/SGAk6xamFUA6DWulX0ew+ReYs9MPnn/CD3c3Bl4JTBtCTgXnn/TPd
GoVTFt3EKcOJuf2kA4a9n46VZBRW1MblgKbq/3gvQuRCZ0qAjqTTe/biZ2bT81sDBCs7K9skPece
l3YeugMgKgxxHz7/ih+sZ3K7+On/JC6hTHv/FTvTpZMMFOmIjQPwbuMCdSx7exfriG4+v9QfUd/Z
mQZWAO96Ax4CNtizV6Ho7NRLDFLgUi0X+z6VwRWzYDyabd+t296kxiJz4aKLwoTYUgNOEXzvXdrQ
n0cXS3eE7lWLd3TFLI2JQvuVT+iDe4EfygESYVu6EOfG1SWv1q7AsBG2Zzi3XcvEF9bAvE4R5H6x
a37wYJMrilqatxjibHvZ0//as2kLTUTi6emRZnb54NXKAuI7ZxBbv7jn/3wn8jLxDLCeFgYF0tr3
F0LoDkRbGflxKvJuZ83ESmgWnpB0SCvfmvslEsDxx+ZuyiHnoHPLxouBRgediNyh+VVGbkqd1BZf
fLDzzdsW5Hwx7UeB6iJWPLdVWvijwsySsP6aZRBdOFC+xx9tjlptRc91PMqkttQXb4zzm/HnoggL
HdgqOKLPFYTmPFYaYczp0eq0/ETaETCFUp/6/cAQ6KtveL55LBdDor6c+khCAZfz/s6rWYOUtwCC
4tbtSb6rA5BAtZhcDgb0eQGzBgSH/x/f0MbZj34ZKbHpnL2eahw/bigcLO6Ym/BRmBB/A9rOW2ks
2qEvFtf5Kl6+omTxsstCrRHn7pAm7KzSVgaCDY+xAbDrcUq/52URpH4/5HDi05opCG1Kr+bkw6wA
FYs+xsnOKDLGZPrQDvUhCLOKYE3bexVGNRr/xzrD8YGNEdgWe9jZdjoYydDFVs5HFHHga6HnXi5a
rAdQnR5NiA4OM9mnXzjEP1rci0jVYe5rwJk5+xVISRGlpSDhkR9k9qdBjgLTlZubj21hZbi12OIe
KcTG589/kA9/D4w6/CrkK5H69n7JlUUzO6JN02PXqu5n0CGqrnFpfSEuNj9a2VhKdHTjCyf1/NA/
O8M0RgqdOl8ecN5YOca9ciZHgwgJ68+vUrxYJA4Y8oG3HLj10Gu8bwZGDcx7ph23zAAVzMgRBVu4
w9I4NHu0MTRuaf8jHpNTGSMSDGfjMUsjcSomrXqF/Ekug9e4M0m5se3Gm06p7tYbh8b1o9QoqOLT
WIPtYyPLqCJo47y+vcegBcW9nqMJgWkVTM7GCJ0h8BX8f2RdnSj/ewSS7nKsQYBNuCA1ytkbVc7W
QEN5RHhaTpDsuP98MPwhiV62F4EXxrvPf/SPNjWs0lB/gDhxWjzb4U0AkNEEw+loKjf6Ocat3myY
ogzYAZ3Ru//PF8POimIfm4ZtcD55v8IcDqAtwDECLE2XrS1kMuYxvkc/tdJUhVTx88v9U+5RSZEa
S6VuULHzRJ2dwMzOTRAU0CeM4QT2SKhBxviD0wXXkEtCx59cY3yyY2WqDd22+F5XDWLWtrRMhE29
CPWNqArSPWNbIXX+/MMtW8ffxxl2P2peSF3CJSeFWuD9vShQQjptUol91/TMPeNsTAcQwLnlEfRM
FDpGggYeKbVbeQ/bkEL18+t/sMtwfeKaHOLCbZ6199c3c6yXoOaRowyNswJslr3BxE9PQmjhHWmW
+j7nr1/sp/9+aQn4AfclfBZUGn8goH8dXOjNqJlo8OgYBpXnV5Uy995cnebpbs6XuY+RXBOoknz7
/Kv+u+NQdOkCdAu2Lw8X5Puv2o+kCmRl7h2KoXBC2rxyArcP4BBLJ0F/jd7cfn7Bfx8qLogJisMq
ZxT0ru8vOErFK30Q8WEyEaEnY9a9OWXWhGvSZq2bz6/1767NtXiilrwdl/r97Jly88h1VUWHKOYV
afoqswm16VXUfOFVPftOyzELmLbzpz1BatT5mTM13No008TZ0831ED8XE+TfMt8EEOY2n3+lf1cJ
XwngDA0agB0gjt7fvh6CKeHraOZHaKcvsayN5faZDHPrELh6ggemHeUutOnL/h9XpuHGprHgjc9b
fDlO67DNvfRQ9XpgbbOWTtBFJmwkM2AA9Pl66Koqw9wJQvTBiD3Yxp9/gA9/TXqX0Pv4+uI838+O
dYaoYFAOLTbgoxvEOrJbs8zr//z0O7rAKMfZS3d4z5ztjLFVl30Uk05e62XEy8UJVk48iU0KK38f
VQPg1sSyvnj6P/pyf8FfztForuY1Qs8xeLjW2JBuZmi2vspJbfqKe/LRA/8Xg81ZPshf24xE5hhH
lRkevN7Wdx0ukHzV0tOkGB5sBUohQNj3+Q/30ZoFPoKVW4KYQfv7/pLohmw3bOASBrJFohr36kQk
BoFTQkQkUfIGr9spIYIs+aotbSyPw/s3iaNbghKcRaPTcDj/Lee0nZCBIKWJDSNag/AzpxulLD24
kHbLG475LbLXeYxNDl0iU96mzK3ioSS/Al2aM5l3U9ARfUKCjeehP86nwndVg0zHZFEkF3pldLtS
kre0Em4nvrd5Uk/XbluHxhctk49WCI5C7G2oDGidnJ1+UHI3VAxtdCzDEn9Gatn46OqyCr/yN3+w
QigdJZsMLyLC1M8uZOlNpUmsBnCIKufaqebxQVs4B1ZaPbhGlH6xo51tns4fKKBFT502GS7Rcw5/
IDRNd71Z22tIto+mbSN+sdGBBIVtf/Fkf7QQ2T9wgmJOhL5z9j4YKyXNvLC7g0IDXRwj9Lge6ofE
eUn6aAlawzB1m5SG+RrRi959/hR88D2RlMFOJ6N+qezOGhNFbc8hQTTOPsoFB3ISOWaOXVVt1+jm
NUS8n1/uw+9KJ4RxDFwDmoDvH7pp6MlPy5KMdir6u2B05lskb/NJFllz4vAV7dpUY9QIt/eLx335
IufPHD5dzs0OxnUOUe+vbI5O01X5COvaLuhwzKbJqa2oNzEHxkuM+j1cWxoQo6Ma6o1WfkHsNP59
UADeLJ1dzhcY552zGy2dpLdLhGIHVO/qRcvLVFuaiu59Ghvkngu7Q1AyZCgW1lbDq33VBih3/aIZ
IYnXU1e8AREvX2SaCuCObfwUD8p6cgXz40Hq+eAPkQbaI6DcSra6SPA10yNv7B/aQKTUGsstqTNZ
p33xvZbb9v62Ll+LESKALtNkGPL+thohe1JPiAJOosLy59ky1pbmYfzII8G4u+nv7NSNvjhB/bsX
sN2YxCfwbnIpuJdF/dfbAn5KXjl6DT1ChOYWYqFxV2NEuA5M+24pnf7rM0KcOxgA0Ln6wnLQz5ZO
XAUoV5WwDnXVoawkQhMN6Czl0zBI4+7zB+Sfr/bnWiDrl9qOE+nZSYqkKjMqelImNXolCEo9W8tO
o43iBFinbKZrlWjd4fNr/vNo0Aamc8FpVAJKZKb1/nbOQ4zY1qsI8a1C+Yr+wOxWdo+F2MDadHD7
qT6EGex22rUqONVNJL7qLP2zC/EJQABwIAbSwd57tookhAfXUXF8KBtR4/YjU67SQEqwA037z7/s
PwuWSznUcB54IJyF57stuMAmcqpcOyR6jUVvihByKwsuhxaPO9umQRSSjfTfjuKLe9ni8Mb7UXe4
1ecE7SrRe6/FGXTMB1EeolH7CY44fQgrzdp+/vX+raC51PIgMkJaDjfnx5pA1pqXyhqkdMbYQuDT
WtMtafB4Vsa1DHCAte7srRKtStY1Rui9g+h961ndvIXNKXyge/EXn+mDX9diviEx/3sgq/70l/56
XLFbhJWJofAQGmaKVpKcOa0xp2cJ2em/vl+4uxwTlgnTQv86R0pEaYNONh6R9FYtNseZZbwakmJa
u/GkCCUY6hNZ0eO2ad2vBqP/jLf4kV3MH4T6WTSbufz7x8g0x4UCEHqHuJNoJY1GbVwbSHthYT0m
Eg7dpYx6VhvQyEaIZjPXtoK7Hdc7m8T621JPg63RuV9Fgn9w+5e2xTKp9hCWnHdty1Y2f0ATxxFh
PeJCfMY/Ew/rWJipt89X35/7++51wD0A8CZRkTLuIG3m/T2g6VGTNRJpB1R78xVbTZn6OU1x4Vdz
oV/pNj3hTTyP7qMRR95LEJCOzsvYXmJFR68ktTguOPr32lAfyzQjqWyWhGH6EjR/up11PSSPK43M
Bz3Wph+qyJNpG5MbdxgcB1gB6zvTVsAZux8BqZoCmQndmPXnX/KDHQQJi2C/AqsLu+Tsd2ZwSCRq
2qTHqhufHTr7JDbQ+UssJ9gp4rxPTVPI3efX/CPkeH9jEXkwSSOpx2OAd764YtDiiLdlhvzaxOjS
talbrESJUWEjgVFTak9YibfDpAWsqZruqU/aw3RpEXHwP87OYzdupG3bR0SALOYt2VnRlmXZ3hD2
yMOcY/Ho/4sa/B/cbEENv17MyuNqVnzCHdx7p4jDVwwsh0960CSzX8EA+5poph3s8nacMR4Bu3CT
lI7T+XYU/2ibyDY2UJ70ynMnO3N2MSpttRf3XXScZGl+jjKNtNpUDeQjpoC4dStjvXS8RC9xEgFN
Hf4icgYhaehjczcoyLLewhDCYBOeTnhCOmGIf2AgSPt+hBt8EDDK7y2DigW628Rx0MI15VHqIE52
+SBQzg2RWWt3ppi004Dn5Hdob5Asg96FOsxG0R+6VA8CP0jDaB+EpkYYN9tpfhAy114UqUefclef
O3i/KSCFcUiuaWddnjMeMMTKaB2z/9kZ53u/DoO5k/kQHOwqnG9Rcps/DdB4drMFue7j7XARTJJy
0U4jZ0CrC1nH1VDZYOV6W8zFaa6MDA7IgBuxRyegHq4UAC7CkWWgpdZJBrSIKa/CkdjQW0BHo4I7
njm+ziO+t1vOY3Ss3Fz5WgXCaq+crstZJJNUDZu0nHyE/5zPIn5Pg94FHfUUR32OJFaIyDso0a5v
pvbfv51FajaAw5ZaOpC0tzT9j3dJygp/RTTjjonInUd0rdInZZbiSsDxzgfxHC9absIFNbOOHm0o
JbIfDPsIuCnr4Bo2i0hAkSX4P/eLeerHH3W5Yib9Zbbf0uEH/Laav3lAMX6YNPs4SE49IoyRC/OB
jjO6EhjEPkFgENeEnN75RNT56HrazvKla6FelCyiwQildQxnPJIRdUVxrUDYEM35a4/ZpfQlzEyM
6iwGW2LWdZs1gdKN8lZjHXuAijjbjpOOD3eOpQUjOiSWUPtyXBB0bdyOEEdPmtVLiBljWo/ATbvB
8KYxSK/phb03BTpQQxMlbJ7YdVdmHEaDWyq2jp2RjL4zUCPPsznaDm1aX3kLLiVdmYLlQUf6E42T
C6wo2iVGOKc6wlSNoh+0DE6+Oct7a9KVO1HjYJSk5QwpVGoel6/mh1LaV07pRR7PT1gAh/j2IQQn
1lAekeiWGw6VdWyy/LWlGrnV8+jXqJdIPlhzr+7oTTUb9O6sv8TJ0mEHWslDSBdkibRWpTOV1ZWJ
CTp9rBOdoKKpfpfaaLlemZndHYzev1euMgHkLpglw7CNi94ugk2tGdSxg2hCD5tcDmHw25W2O3qO
mIcftlrCtQ9iJeA1tJU6v/K9b3WB84efrEg18PuhD0d2tkqNjFCxFaNyLbiAqPlAjxmtJ7M1E+nP
o1UOULO7qfUN4PMLf8a1DkJtkCNRagRaYkgx2lbR2t7Lqqh70kcBp6agTDBV6vzdzpQKbzjMq5Fd
ccVTPsf1ZwzSsD9odcX8hROguuunKsMq1qkIn9Gw8mkxhZZn9GrI7rKnBni/IsLPipUOr62L2Ta0
UXJXb6607KgAijhGgdSBA9hGucso73Yb3OsrUDY8lu6DFkZYJAOvlBtcEhLY4dmUf8GYq/dBN2Ia
Y+moVpmDnj2oXVcUsCgd4hU9U1sQ8BW4e+RCnNa8tedJfx0DOmKwtqBBeHEQQrMKNVeccqB7sFjM
5pBQUoWKNVh+DCTmUXaask1KC3EVSGyPaYgJuoLG577GJv4k66J4gfwl9vigGd8QUjZ3GO5lvjp0
4q5pyyj3ikqLOr/o4HuXtWJeyRsvM3Paroh6IV5GWMGNfv4YTs1St3MD64hVe/kaxLq1bQKkyHth
S3+o5vBIfFcchwabOCze3Cun/J23xCSZIW2hw02yvKq5OnXuUHDmUnNRfNjOjoL0wCKq0jla+qwm
2XjFbfa9m40IigwdCLxO72qVPuRW0PUTIgGQA/T4kAUap4xI8wn8c7OH8RI9otep7OqE0L6G9bNB
HkLffvyAvnO1UX5hwtFgxIRyDcjTZBvYVqXax9rWbgSs+J1rNe0ulX2/SXoJx7bt9E2Qt1dCrfc+
nu4jLUEeNgKf9SuaGqK0SL7ptaPBvs9GUyNjY+NOUAY2kelmuwTI6Dc9UAYo6YDlDeSjdh9//PoZ
A4DK6MSuvORL8LVMzh8hEWbpZMexTE+Q301wDI1xP0dBuZfCMq4s9jqNWoaijQ1gAiIZYrPLT/lj
KImYZ45YRgJgvYGTU9ryNM9ZjSwZxMi4RwlCRuE1xfm31fvzOl1GRWyRUhfwCRU42vmoCM/CH8pd
8ORhSF8pSBxscXpYjijjVIP80g+t/RKn8FFQ7h5LCOVRTx0lqbmbfNQafzvF7NybdU35tjXUCoqw
mMZXSLJu4RloNgChwxLhxhxlex9yqPNNqAj1ixPXbegZXT93KHdEw70dJWO3SQtlqO6MJDYnL24Q
rUAniDzN6+BEf4YvGN8ZrlvCkQHltYeY2C5uerXyNZ5Aim4jFa6bNwRFCEo2QPFibxZI9HiQFaMS
HQ7qy55MLAZOYK3Uu6B3at0DoeL+lEOfPOrZ2Hz6eAOtrwzmF3gpfXSa6WjOr09PmAMRs5M2PMUj
DMfOyedTPqTttiwLe5cphX3l1KxvSMajokvhRaW6RHK8CncnfJhg0wfggGAPYctkRnu3G7VtPwXu
IeuCxJeIF9wg6jVt08qJvn78uReHdhl/CYWWyJfu87qtQJ8KpnDlhicVfYDKjwE05t6Ud7ghDrE6
f1bGyBSbIMnqHjxrKaNNVXOsjhGirtdei/XNtfyWP6HEqxPVhxbyVxp420Q3mkNbBflDr/EgWzWa
MQM6Tbh2ldE31C/jK3fmO9eGi4MDBQObTAqEy/mpGtqpbQPS6lM0tMMpmPoWATuKb/sqmforb+I6
912+EloNrwPHFw+/VUraZMkUVPAMTgDV0kcLivjPKhzDK32Ni1GQUUZ7ESgn4GA6xKuwi7OYRvGY
hcgnhvZ9iVE2JMhosq7RSC7qtZSEyax5ahZINpiu5Yf8cQ1WdYQHdI4vX5W0icWm0aJbAa8Hrqup
YVNQ1Jm8cxDbLBBsKuevUVPot5peZC9qA0Xac8UwjrtCdBh1f7y3LxYVlD5kC9aT8NMgDDj/ZQO+
nA4hH96uzqQ+cY0LdCP7+LkNScc/HkpcHOO3sQz+jXcLGpE9TUYWuLw7KHT8TnQzOGlJ0hHjNsg1
4j9JnIkqBSbPVq7AUqvt3lpkS6Jfwmnlr1zvZ6QM+zTyIdJmj5WuLCrRcYe8HPahEf0ve5hes2Ee
nsYM9VDfndT+t6On2D5qhPMvOX6lrq+2qMl5NhJDyJ9qvXXS2qouUMUxo+pvLy4MVigGIAu79CMg
Ep/PrtMO0VjJPj3pMg8XyT/0yD3pJDEFU6RcIIzKsJk2ROftV8QL9X/mLK0+fzztF8k0m48aEl00
XsU3gN/5j4jdGl0XV4WsFtfOVs273xG+fl+jUn3oQB0sHj/CE/AT9vVSfEuEeBnbEj9YZE+v1C3W
lxdJDk7zyBNzm1IXXvf0zB45b9VquqNFXOCzS5KNa8nhaNJ5Opa2Ex1ckuxPQzLmV6Lc9d77b2RX
4zqh4Qas+XwSwhjgqTE69kGfRUT1GJvfzmuCtPlilims4REJqn+LsokysH0sjZdGiDZfOWwXD8lb
1WshBwABWPLq1RXaOEGUV1nh4H+ha7cR2ouo96F5Y82avZvbAFkhmZXeqAe5h1hA4qVz1bx+vB8u
12B5Rin3UX5jY6zvIoR0k3wisyL0reduK3Dq+NlBJvhpWWhb2IVRYeEWBdEuNAetvnIg3lqbf4Zm
b+uwXLcg6BeWl75aBxGKJIvt5AQJCY+SUcP716zd7iDVARyOscgtWlG+h+Iw7ft6sshSDXU3aEH3
93huWLH/90vWQYUTTLIXI0jhrHvListo06lp1+/CsktRj5y3eQzE/+PJX1+3/30+jXT6SBSQ1wCv
oM4GosGkOwYOETjyul2sHqmANUSmwHyqK994udZ0mJfuhSZ4ugHLn892BqBtBAipHCo7m49IKOdf
YjS00MBFnxbS7LyTg4kcAv9vduVL3x2aFixi3MvFY62HniY75ckO9lqNcqDX0KRFnQwJnOjgUPj7
HLYTJcqZyC717Hqij/bxTF+OT7GS+pENV4au5Jr6jG2a3mhlgFAS0i53mLQUsZ+7g/O5jRE/3Rpp
Z1lbm1L+rZoF4zVM3XujU7sDkInuPH/E+cSr1mzPDf6TxC9haR2QuUZ7foJ49khLrX/sxBx8S6fB
VDy71+wryIl10rXcMmwwPp4eCoHNauoTq0QduLTdQxuzjT0xBI5xNxUGRdSxDKcQRRHpvFDxU8S1
C+5yfzP0klCDEwFNvG4NRnx2mGuxcajbnki5SIwcLhIHCuGZIKE746jDrZ7H2gOWtzFplGu1r6pZ
zF/jLu9/Y32dforG1H7MRaPtRKH/vcutpsIpoLECjBX/t9XcRJnbVzMn7eBEFIe8qnpTFUImf3RQ
5++t1L4SY76DAwSgq8EhhszJwTdWI8ZpNiAUJrJj1NvVPZ4HUe1JPShgfmYZXMg6KlFCCqao12+5
+NEOVMoMrEJZWWa6F2jL/Zq0Otroofyuxrn1ULdNPO/HWYfspVRRH26jqrEzOq5lGmxtLXW0Q9Wq
4q/vkmVPgW4AVqU6vKHnWzqYnTiI2647ytpynwY1arzaikygBhjSfwZgpy5YJKXwcx1NvY8P83sP
J8sF1BkaNs/nuo5A8dfCBVkNjugCyrukpe9Ag6omOmyrxNccpb5LcY1CyTNRtxH6RydDoOHy8a9Y
XufV27Ugx4lfuVAXevb5DPAoTqQLhnPIMqE8aNBEvVh1BsTI3dZ3UqCaH493eZjeMk4YvMC7AVWs
dk6Er1WjRwK0oOzVR2RGcbOlDHuDZqj59L8MBRZJBeZFxrXcZ38kKKUzNIEh++zUqkFLkTt2i3+o
GyT+MJXT/zCNwOL//1hrvxwrDisY/WI+NJIXieh/HtAnc6pPLk4N6GMbqAH9TzNJcZ9FAwS8tlJr
yjF3w7wLDgsc2OdqSg6J01IWB7HylxUvXnjKBP831BqaQ/zZk+NBR6zHKUE6pxwcb7RG/Obh26O6
NQ9i/t3kmsyuRLjv7U7CSgrJNrAgEpnzJZzzPOjLHIJILwastDUjj38CFseeVdaG9g/SXsqVd2b5
F9fnAcNDkE7c9yDmlv37x6ah/55hOZuLQ5IgnRJaNIbQKwxnq9zJPEDTRcQCPX0J8wuFPCHm7FbV
ZD1feenf+Rl4S0FdA+FKAXvNI+n0wUwphWUn265S51CGxjBASdSM3ocJm+YU74psQCxK0QrEEnE1
20S5Dv/84yP0zvyDR4KgsNCbkCRZ5fioWDpNoJnpicob7Lh50Xi0F5PFuu9vRdqKK5/97ngLIxQG
JB9vrkokuBAUitXm2Slvsf7YdKYWIxeeqf3PrkqSX04oVePK834ZWPCBUPdAJXBPgNA+X3CQ0qFQ
ZJ2dyty2d0XY2ls3CMOXVOpUwgAPAFbRriVN730nvQncSAQVIfgX54PyiGtxDBfrsBRBDgp6BvvC
6sROK4TYjY6T/Pp4HY1l4lbbGggvcRPZ0UJoXnUfE8WidmC1xSlxa4wkUfGqcF0MYgFEMxxR9YUP
/6BrFKi8BNrcd2mG/QuZc/Lc2SbSWQmJ40uYziFGK7GCQPlQArFAz1+JkTHqhxm5/7FzQPen02dc
pcVjgjB2hgYTvSc/rt2IugTCjt4oMBVYgDrd3H7SStmpXo2C1Hd4sXO6rYfGvTe0wjpNFQqmmzAN
85sE/6hkYyr82YSlbd3EXdXGvjnRzPYNUFa3gxI6h49n7L0VwsCeQhIQC1Axq51Y6y76N+2QQVaU
o+oFtY6809D0tCYHTCDy4lps/yaRsV4iLh2uO1rTi47D+Z5A7bZORWqnxylTgn2Vh+Kh6xjaMIHd
cfQGPxejijHknN9GE+pRad4aXhxquIIM/WtuJcmzNbjZg1lo4ZVzeRn6s1O5AHSh4miGgsr5bxvG
oS1lAvo9oc313VbzyBezxIOmaaX9fUKA/WHObHuT1u50JUR773z+uRDifGjsLDGo0BqiJDDTB4sN
8RjS3/WcdHBRap2LA9XG4Erz+r3vpXONoAkRLjZjq+9F3LhPMBSuDlJaWkvlu+/zDW6NkdzpKgB1
gGpDfZcgT5ahjjRF0ZVw4p3YcOHkLy01Wk0mQKbzr5Zo5bpxi2ipFuF9OrVTdcQVKfJmOSCqmOYo
t2WTMHf5IkIypjRkCgkJ5+MzsFx96x1pUd2C7AOaCnWA8x/RNK6oMFmLkD1R0nwjpMw+hU2GevjH
47xTQOGxhVxBDXVxnF8P5NZAB2nnRqdeDghOJ8KLUemE0oj3S4u/hZfkCDbjxeL4hhuMftmjsTJG
w/PHv+PyzFNKXNC3LoZUC9Pj/HuTEWeUDiTGUVBKu0smKzvgKuT6xUjXP6us9srTY17Mr2lhYudA
5+OVx9PtfDx0/sYRVDAtoDFBynbCCd03EEh9VqqyvobzeWdLUao3cdoCyu3QglgO2h+RzRB0saLz
1BzgNfSPpZEc4Y5aeySYNK/Opp9ZHQ6bSJOvVZg+JlSvr8QSl7tpaRXQXqNCZZpg8s7HtxGCdsah
iE5plWXjxigCUD9NDP78yo3xzk3KSJQpWExyO9XUz0eq8lY4eaFmsCxE3/q8Rkp8MtUeIdOw7X8G
bWs0p6DA+vdznc/Os1vPs73p8GR3QZVWxhezqmekEZNmeRl5NS20WJPK3n283d5bfrYb6h5EWNiW
rpc/LCFAD1io0LNJHnJchgBE8uwENFEBqn482KUpmcakcHXTg0KJCBb2+aRQzlKNaRTBATthasNJ
Pqba3p3AtG5Jebtmn2FlDiBICXBTCVD025sjnZk4q7v7cqB47iGXFn0OZ23aoaWWLj5EDlKU2P/k
kipjXn6xa117aRNp3WOQGLQ82Zo57istSH8SZEXFBn+z5ldAay/2p1QtbyarCLAn0onj8TdWiKsj
16U1pNfhnFzZfu/NNlt/uUmgGID9Ov/+Flsnrdc1cMiBfcrxVXzU+2pRew6il4+n+k2K6PzehCdF
Tk0lhqayqS4/5Y+TJho3TWiXZ8fc7PsIe5e5S/FA1vvCRwAXSVPNrNBx7EBX/uOkpa2CFZlVsbdF
b2MdHVXuI/5SlI6NWbSKXzcJpVQ7U6eTXSDhfDsk5niCaSn/EcRGX3ESQ2PSHrOq3hURa3mLP2xy
LSOhwMPPXn/Wsk85VCBqzLXGFw7oEYgvMznx69tfeuU494M15v9Exqx9n50h/KLNlThxaeOCXQpn
a4gOByC3qdBblvUhqDVQB6YOtHjrtC66e+qo6hsd8UaaAoUqXkfAFJhs2fpGEzHKoXVOgdMsqwrf
JwG3zbPGIL9rjDncxS4ARa+Z+ui1Bzv+z0C4WW4BnAn1NIkpGr221IeTXepYAkfZsJd4gAEvSx2E
2AmB9fspjqwb1P3lfSILFDJFi2ODLsPuCJx/PI0TQZ7v6GP4bQG3HHGBdO9CUUzfOzUyP4Vjm36t
5ihreR7ANOMH37YUUYYa6VUE9p5tRD9+ydjK9xHQFAd35yj91ojCuDU0CT/OiImPN3NbtV9H1R01
SkwZeVYXscwz7oEPZlvbz3Fh6I+zjTR5M2LfEalLQsSdoSLohvoF4r21eJpovRabLDWRxrcDlQYz
yisH3Y0cP4+n4Ieg+XCLtnX4UIRxsCkIaR7iluYZQjf1znL64XkyorH30U13kMjts2ADRDL5WWhN
Gu0y3FTSV1024dawuhYQUxtPOIBHzXwj8rGUWA+CJrgHjjYSqrB6YqiLz7MQff73cRF27SiW4CpG
NQApn/Oj1XexZVRDMB5dhOyHHSbqWBXaRoW7CnI+0VFRqqYBblSBIzWGblY3He/MZ9NtHPvHx8d8
ea/Wx+HPn7J6ZcTcRrpb9fhaRZV6MAPXeqrCNt3YZmJ7cFcyL6766krl9d0zCLmOjvvCNlv3WmZC
7awUroKfkVr4TDNtEKr+94Tvyq+Pv++ix8pZhu35Rh4kSb1Igfo+DktHmsEReWkcOoDCJN8kdS7f
TfCkc+YhOZjWZOw65JKfKKk120TLu90wuNqVAPHdqV6CccqlCDitxULVxrYpwLqkH85YbcMA7yGd
IMKvHRNuv60CIhqm7gpc451okKuOmgcEUZva12p9QeBICN1heKLSFuzDznjkRsl2RT4iDqWN7v/w
Pr0hFiBtI8bzlsH/8WikeUNNpCxQUERibNcOOXCoUSIYHGZ5cmU+L7Aby9KCIqP0jHU4HMpVLCbr
OkxdkZJUpWnV7ZMOQXIPMgH2nKC24VoBy3X7W0M3C+IArcgDDwyvwHOgdrC2bMNBf3EFlQJvQNP7
GknkvU3u0qBHkIPgjb7G+SFXctMyEozSjmHXN8KrW9W+d6y2k4hlJqrcfrzP3x0NhhJ9U+CLKFKd
j2bKUrMJTNxDP43FhiWwTtmkI6o+Xq0SvzvUW1hANnOptKYOcmRdFDjHdKt7Tx3U5IsbFUXhCwUK
/ZX48q3be3ZDAQRFp4XkDbw9DbTVPNqtHWpwGoJj2uv1Pp/tatfN0vaEQSbZc38/WxPO4FCHo03e
J5jhEMVt9GAAdaK6r4mJQ2nuKIbvps7oBTheX/uFFzkBSQ/IcCCzFMMANK8yzCDEIqqx6+gEH7nw
rDZuvUmrjBvXyU2fYpjp60nxpW3y/hCnaQpOEVsMB7NKL0M9zDP04BigBGBfOYsXR3/5WeiSwTkk
3LnAAo5qGnZaYyrHCoLISTa1+rU26nGL0Ge6nSNDXEm031upswFXtR8jTlrUkKP0mGtd/KQ0UvqN
TOZNLXGSKyGhbggpMJrUOl7/OVI3uZE9TbwTmx5rLT8NK4psJUYXHagbX0lM48q7c6kCwJT8J1VD
cWohIZ+fknzMYWoEWDCO5cgNEI+xXvhIfQITbVpFeUZODSteO3Eh3llIdX6bnMR5ySwICLhMJW2x
aaZUb/aiq7FLqgiEhB/guYpMuxM32XaykC0/VmikPVpRBU97anO8aUThPBhWRB3cgeq9cZLOMK5c
hqtDSXzOPbhwuKk9cLGs9Q2MJAcu3gfWoU+MX8LNxtsZrt4uoDDy6eOb5qKozxyibwnak06tpa6f
sVQl+nMdbNvzuMp3c51mWzHN40aLwtxvVS3c2H0nj8pQlztlmK/Rb945bMBMgR8CjqN1u9Z7a52e
FxYK9TGmrWfgyOwoT9mUJNX2489cTSicccrXf4yzunaGLjJQETKDAxWs+oCOXDcCwcEqxLWxt7py
VN+ZU+C68MVARCw6IKvBwrguUJ5gTkcQEHdOluD316rpndEUONzMORK9aV+9iLnDEVzttOPH33qZ
6wG9ooGApvUiNgcC7PxcdJ1SWbHuwjNc1I491cklKXDILkUoBGk7KmjjvBlbWlkQHVJkxwkazR9o
lmhPFZosEX9DNmgTWd3wiPtl+4xJN09/WtfJ6EE9weSgd2Vnb9N86r7xad3i9uBEuPyqgw4C3O2u
abO/t1HgKkEVJgAE67E6661SzWbjlMpBRyrR9JW+KEc/6vtCvdJXfGtjrV4o1E1B3xJeoq2ybr60
/djP0nHioyKLOTqWTbUpavI6BVGsQ6N+lazbS55ivXPq1Lg/VsjS17swraDqdq2Wf9JA+yUbAGWN
c2+EVeieErw08kMgugDt4wTwOeFxkGxTswMm6SYZFYmav29/053Kb/osw1KnjKPu8PHGWD0hb7fK
wtCESLxM47plaufISU4QYA4ofjgnd+7weRwT4wXLUXkYqujv2wcESsRj1Ix5ueiYrkI6BAowno6n
Gn5Z1BysSMk2YaH/HHBYIbVU/u3a8IWN3JxUd5BbZcKpW5uGfou5AcXkEm8Xv8j68Jjljriqjri8
4+t1djXa1Ab3wiU9RqF2DUjEWWTWUuOE/nVwrCI3vh1xhfYFkDwypnm0PDca9QcM7vBgs0flylXx
zr3kouSL4CNwe3osq6OqzEPeqD1NjCmcnBsHEw6vVdVsZ6nTtS7ymzTB6oMXTSn6mAJduYtmjsZg
kdmXix+RUyHqoGhYHSuE3TOM9VQ8a7aM/+magAhaiMn+ZJm93fuYNwIRjnuj/bcQatUuibVt7RrX
LpvNhJRpu7VCJ6e2EUR2tHEV65WCq/F9UvVO2za9Ll2vBT7/mmWNgldQMDkaWj0zxTQHOki9DYpe
xVpgzuRngQbuPZFG9auJmvAfUU3B79qcwmCrIXJcc96hanhVUiGOBRpO/TGBlvnHDvL5BYRpiYdS
lFWTn1cpZiegN3AO4or+nBImNIDSev0lbUT+r90MlbqbEok1a9JJRMNabIw6L8R0Gtdm4OD3bhiK
7MAQ3Q+q7SP4cYp1vqNmj/g0viDP4+wG15nvKRU32nfLSaynAHnAYWsWSq/59uw2n6w4pUODAyuX
ZltVFe6P4Vz6olOM+Iaim1ky76V5rPPFnry068VrXO+q6kowcVl7xu7hDQNKeL9ItK0iWmcseQzQ
fAD5W/l6MIfPoJYQFosDSqselaCvuIFxM4VhulHN8VNpPTd63uwLneKNXoBOSUvd/PrxZbS60BfV
hYXUQp3ZWrCL69qnaBJdmlY7UIJz218mKcc9TLbqSjS/PLV/7PllFCJm2AcLux/e3erZoJI5uwMY
xIM9Z2CZIDeWR1FZ887CBoCi3Jxv8DUzTi0sG//jD1wVCJahSXIWjCWgCQKB1dHGFt3WskiwEcVU
f23bPtlkTpXsJWHpD9uIy58o1ozPHw+6jtrfRoWDD5AUvKmw1hJyWG/OqtNH48E2x+5rWIpi+Kbm
bgYucBj625RW74sbmMMz74N4IZPJVb/ua/dbF9sG7vUYN54iIkGduhtO8EmAAi88hdp5/PiHrmKk
t9/J26CirgN0FMjBeYxCchCqAJ/GA4XS6QtSGaZXTDbN+KTJ1G2CxddD6MQjykWq4+lt5l7ppr4z
Pi8TFkGAsyGLuKuiXRL0Q5ZN5XCYqNpQOewXw/UilPOtdBqcAjPqMBMWZHJCSg4RAGPTA/fQ/+76
X2YBywhjsXCwwECsUdr4ekxpZdn9odIjFwOzCOEVwH2iA5kQDPm1IOq9j0a7HXwkhRYwWqstid6E
Cxp66A9wUOrPRla5D0OQRhsVEer7FKGAzVhYllc5c3vTcOttP17zi8MILJPvpN/Bewe2cTV8I8xY
Q9jc2htTVh1zrFOh2uODPKlW9Oii9/uP6ZQOSj55eCXyeQu5z+4BWkw0GgGakDlTUllm5o9KVpBa
Y9sPrntQjEBtDjjvyJJSDgAyUjunrH6EtlSULWGK1rxmumgfFZQZbkZzcayNSmpuvj61GZgvcxQH
t23mEi8rWGc3rkkt6BN/QeyV2cibU5+nDQlnLBKz+5UhIVNs8I8jW5aENZ4MMvvYWqTI4Eh1CwmL
OKPyjqGjfCldtfRV2b9OilmlG1x6JwCrUe1WJKR2VuxbS62+F4klXkFuTrkvWly9fUSri9+pqYTV
VoPZhJgx/rTbGjlzZRPb8TBS0Y9aeawzb6Kv/tBEhnWCDnlU8ngzFy6SO8EdHXAUxJt85xj5lznC
Ca+aT2byIzPR0cOUtXd4d7UD4CsiNW2JxfcotfbVdrSXHu2cJ3F1MxhWY29yGoy/RtzUP9lFnfxs
Y0N8K/TZ+hJSJnjtihkfEATJemOD2qVx7E0jeslifuOuCAYDpoat1QpHj34hyXtt2CgTRP2dWsxx
eNviOkzkENp1eVDatPGn0akf7FQk+dEw+vppRjZawg7USURAKKcPjghb+Tx1WnQXgrkl0U91eS2O
u3jNIAvSwmb6wGyBkFu2/h/7ax7UJptknZ5kNWhETthDdtbY7D8+QBdPyjIKFCckNBGnvKh+j5li
ZKMclUMv4bQSPajioATleKuMnb0x3dJ5WtLSK2/oKkal7cioCzETNRLCR331hpaGw+lxATwOeqvc
98EQ136t9+pPmkXqlbHWBf63wUCOgzFBtpwkbHVQpSplrWMdfsIK/CkSZevniym5q0mwAa2i+62S
G0+J1Qe/o6Srjvh/h4fY1gIPUlrwl1osb7+GZJoKPxkn9bfVp2dhVSIOHzmHgkLjtiga7QF9Jv0Y
1kZ65cvfW9uFR4A2BioEVA3Od1CANFeZFqZ9sGpk+45wket5R3yd/a6nIv63N0WY7es4mq/hqNZS
a28fCd5jyYUWLZj1tWzPlDutlhyksJTxJpxSGndDb6THALlnRDOd0ZmQf0r0H11hZ4ci0yNM+yxD
uXOV2tL3lsxhei3ddROW+YC8+d/vetAIi0ALmh3U4M9nposd2XZRmZ+UNMqeVLstdqWWptt+xik8
iKcfQib1ldW4jKPY9ECcFhTzQrRYb3qQvzi4aNkIo4dyX18l8dac5uCQxVV1O9a2sysnFKJH17zX
qfD4UT4pnoZBuueOKu6VpmLdOZWQWyJvEDST8vrxpLyZSq1eNH4hoDxuBEQc1tqWuQK2dqSLepyU
SXsotUF3cXYNpm5bwuINNrZD5uFNelCBknAy9SeeXvJLruUa9k9zEImjQi/tUx0nzj9lqiUY18oC
3wuI9J/bKCoaXzemHldZMhaEQB7x4Zv3FgJl0pL4wjp2L2672n1xbGX4N8YTmSTHDmigj0leLgaY
sX1TYLKb33Of04wMMqsYjyVCgtznxRxkRxQXM4xb+2nCbNIwOWBSjjLfdEFtp9umba3Zh9oVFDd2
aE/GbTW1RusZSRpMm6q1Y/GMaIU1HT+eWIvd9Oe8rkuvqyPfJQbMFSuEwAjgxYdINvrukPR0wW30
n4FEXNlpq9uVLGgRx6Bg9x/jYg0v7sq2t2QPqhp/XedTidLellzG3spJXlUGXd0xjEWtAzwb6RYP
FQ/J+UlCSV5koDESsCbgYmO2a3/Mihbn5KTokkfHDrLDoGlDcCXMfQfn5Rr8QfkEPgL03OWH/fE8
Vq6TqtLGKMvhdQ6/OcguqDuznMsesZ0o0TagSioHpeJefJbthEN8F4u5xMO16Of9xwsMvPh8if+b
BqadeBv1Cmii57+GrC8GIYQd6FhryOHgyL13RZZtxsBuj7ZUIQqjN7cvdX34rTjNsOm04XsiJ/NL
U+bz0Zgb7OFH0WxSHB08M9XczyLp4aa0VtHNnm6lAmSo69w3ZdM+oC1l+6VqZXdCC+OnTOUSy6PU
IIrE1jYy0/lUGEXzK8kcbTu2Ut6gwO9uYuSc8auXP5KU64W37X7RgN7ERn8yTOqLfbNIcsbJosHX
6bRmBrR48tr4jhWsstGaRixNEPWoNdTwp04G/4+zM9mNG9m26BcRYN9M2WSnXrJsuSaE7ZLZ92QE
ya9/i74TKyUoUe8Cd1AooCgyyYgT5+y99rGvOG0XzPpCY+26h2masxa6/oLBCBVcH4lqi4pNeqXz
mW23zw0D6CBxyJlGKAU3GUup8orDefHhDolgjksaxROeQ621JvLVW+cU0xX10UMLZDR8qw5SlWd9
VupnUJbFdsjPh0A6YjlltW1lPhnQ9W7G3SBDNa/VEIxhFmTScp8cMRg85EFqt6kClFxugRlzs0Jf
w8kZMKFYjklcd3Smc+1mWmjZqV7SHLO2n4g4A2t0UJuypY8W/07cWNwsq6IdqsWJHw3GxTuAb0Cq
iTbWHh1hrL+lu3Sh5Pu4MYvK9fvcKld6UinMHCVp1DC3qyd9nrunSdXTK0zF849F0t1ZrGr6KvNR
/kxX8PLMWdodOSubRJtXI7aLMWhSGJz0goZjWeSSE9Zchrg5xmtVNs3TOKxL4AANnv2W8nePm0Td
r0VtEL2dWNm90+pzhBavxExoOv5kFMk1DfB5p4na3dNARruYDdMjzqICLO0gwswyfycIzo7unFrH
2K6qUzpD07SSjDqxrGjx5MbRjC0vEJU6+DXSn59tP/Qv1cgz72i7Bo5ZrD655iiJrZGeUes6fptV
VWSUM46wPCkeOa+1m68vbQ/2WL9OBsgsjQNRgJ3B8bMlziIPkeo9YabdkUgH9xcULHMCp4IBMbDa
SV4nhimeFZkvBKcr3kPpeBWjN9T0UaK5XVSksXxoyYI62RCTaE0Qae4imYq0sf+xqCi66M27vtrn
+XHq0fw3blbvVgwBR7Oc1VCbCukLp6rv+AzF3h2m1u9JSiFPvskPonPru5IcmLue7HBuebVgjWRt
cydmy4hqsYxbNDy7XxkPQZvFAiHkQJew0EmybpKiCDNFHV+FIKK0SOT6lUMlm+YyDaFWWjMB9QQQ
N1r6Y3CHX+agTHtmhsnJmtv5Xpe6sqNoXe+NxFRvtXn6lebu17Ro6v2SAPYs22HaTYm2LYQznU+3
GEQAvzk7mWuuBE1dNZs8LflVIDkLjTZ2wimuxwi85D+tVQ+PSekiWS5MMtPRYBVRPZJ3bsaOg+Vh
1SPwWki2YSYwtKZMSDRWOoyR4UpzEEs5UdAzs904aX9kKvfhF66A82ui6W7ydLrOAYqyAtXloRnJ
RvMRoD/nQ+Md16mTwagYeUh7Nb718lz+tD0JgtoaXCVSxDiEQlvkLsPKBIMjVsK6T5OwLXLaq3Wf
3c+KtID/IKMN5mQwQnVBy2GOw6vpNPm9WeXswp4+hXVrfMPnr/0kKSW+SyuamYaialf0Yun1ityB
JjswbkvKF6yEdZBPRgz4aTH8tCwwn6MDvbFbQa87McZgytZqL72sO8YGUMPa5D8C+rmNMJ3Mj3HT
5nck9xT7pOuLSB/SuCacW7gRWbnDSTiz9jhpQp5qGfe71OhW32sag/MstF2Q9DK0LDzgdayzYuQd
wKvEzAJt6B6cCmkt5EqCBdUUSdis9z6ekvGxbhMrGga3+dfNhfE4ObyduszaI5t0HnSKYkYd9NpT
aWyfoRYjJUO5PQVJOnnXyQiadSrM+lrQfj3UmmyxhNfjDo+URotaPjf1EGs+U71054yJCRJ4JVK+
ps6psrTfTbOX7yppZ6FhxtlBDBNB5GtsXs0TL4m5psOp1WhLGB6p4bY9rztFDhLV7JgdqlI3Du1E
erFSLOqpHKvmBt9SeQ2mefSRyi9HMivjcBXDejAqTfKP808+5+034rVakQvsW6uv4Sx52KcNtY8s
2FZhqzV94Jal+mRKRfHNBgV8Rvf2sZ5cqP6doe9it8oPdstEM6dF8WS4VYtFANhUliU5g89cNqGr
tAuwQ5bqgzGC6F09Q+w6RXY7Ceou8TOkq4ENpC5cc1XeulD//HmzmrktbYOysdQIY6cZVoJz0tLh
dVMsntuQ5jSGtHXxaTf+ttYWEWZq5jzAxmgCMMvjzlnG/lnkgGm0JLHxKSr1rkMfTSIBtDnRmOr3
RVu0l154VVRn8kkbRX2N1e0rr3h2vybF+MU10H2qrcKICDrSfa/VTRSba7nzxqUIOjzLQZrN7gM5
3up1Noj80ay04WWsNdzQdbac0PxzWG4Rix2ElbRtpNtFHtZSzfYoNmcAW3HB1spKNTWDc2pso35h
Iq+/0GkvQP0am2/VmWV6nzky/WZnZhJaU7+EUrKjF3iEUFUgnpBZ0e+r3KOlW8GPurU9pt1maSzo
aN356GriS2qm3U3WLGY0trw9DFGqq3mtRdjim0dRujXsE25trmfjICmiDxWMdX6hzVvfYZO5csdV
/9ectfo0qaLexUs375OmNr8hHjd3RG6nu3yy0z2W2/iYiHTgjWUADupQzr46bxh+PKpUDF3quSFc
jiJwM0dgX536B5KximeKQ+1eyfvkak1iy7enpAa8mHh0mIiJYZefIq9UtKi0gZTmUnGPo1OMx3RQ
5b2X2lQpUopwpm3G2trp/ugA/4CY5zymsKd3Vporh6EgDY4JZ3XATbWQ7Ghboa2gr14a1pkBPPGd
nJP6Rqla5V4aJQq3Af/bilkghOho+Kq5Vgg4oMrRYXBDPSHzxJ7UHCw/XTBXj7UA/1W/K5RSvy62
TJw2MVG/TFV1LJxUv+3pXYWtsOHNUsg/2YvFn+bFzX1HeFrkulO3z+ZxDa2R0s7Q128jCgIfFBvR
dcvc2FG+MEfg9DvemdJMIkdXlagYLBKIV80L7TkjSr1rbdJ4ZUncQ1HuWQPGl7411yDpWouET33c
eWppPsRdVYRk17ZPYoGyVXYzAFTDZFuh2xl0wrYDvVaX0Cn75GAWjXjGlq5dVV2a6X6d0FwcGWfd
5RxsdnJe28hxa4B0VqstftXOSSD6wngRYkj3uMeaws9h+19VMhY7ycD/RITJ6q+YqwgrzsawjBPF
t0pzjURjybDRjOFRp9y4KUrdvZetTK9YCJrA4BuIGomee+g0EgI8kfywM3ZPXy/N+MbsUoeyanhu
8M6p0eJV8b5v1nWXIvanjCqtQ0XK5ikl8ufotJmY/UUnbSjoO0cNMmNlwVkn/YtwneSOd1rsJaF+
1zOA5zvpLO5pYgwfgSXTOK620yFRpjwHBJgm31oFdLFgCL5Pkbn7+bgxr1QGLulcq1Gpp81usq3W
VyEPUAJNBekYObfvWXm857EsN1mvm3fWpDQ+J3E2+XVQI0+tve8sqCigwD8NQafbDUIsvY/6lmPk
4iaFT1e3ijSdLsooKTpSq0/2JFHYB2bR7iPEQtOnAgMAQ/vxudC3s0NS8g5OaX/dMTUB/AeSwSfv
1j2SjNIFrWXLwo/TlVWOx3iX6bXkkx6mL4jzvRQn1jgfOqcfYKKPayDEvOztvlAOgAnLH40iJZL0
0dpD9y5vVmU1wo0DhKeX4YttNUs4aZX9NFsC9V/c9TtHLbNdAbziMMb112lQCYU3ewb1m/51sZZ6
xxgr3hdrnlOTgRE1RTX8LvtxOrmWlUe2SNUnxTSuO7aoOyAS7iGunOkHFu44lKSC7GKArv60Qh0E
WdgowdqPw2HpiGjmxPBKap+9d6cx3mM4tKKqsdNIsmSEYGyTyJBi/CFn4q7xsDD8Hpv1Cxu0/gVs
sfgmK3b4Ukzy3uwT5Q5Fep+GGKuSUKj1/bhCBbHt0tzbtDhvFPixz4mw9cNi9+zhOuparY3z/Szt
9kEZFZvdcTSipVCtAEbEXVc3YxM2Q54eq8Iw7psi1whG1jGjYusNxrLk2Bgn4oppfRtqA2fFxqjr
XxyfCJNb0uapJwwNxB2i5cy0Yt/LSF2jy2zupcIQxl9Hmop1rb4URWeuB6f2cC2kQvirh7XRKiYn
+rwvcNb42boCzKOZkLs094DEnjV+TL5ir+SgchgXraG+HKW+w6pl/7LWce9QJM4XuiLvOz+QoTCv
4Ki0uOy5OmbU5ra11NQ7wIOA07Nq/Ws2rOv1msvlgi/gg0uBK6CbyczTxet21lxW+srMm215yW0r
2att3dCDkcptNhEafeG2Pmj2mFwMTgHDXZrZ566uqXEZ74HOPDFTSNeACVi+iS/Mm7TL1SNMkeyO
inS1/GkpRz+XvJaT9MYf//nntG0kNRACtrHFeZyvkSaOtXp5dXJ69tTR6ctbfbXUG6Hl3QEr9SVU
/EeP+O/rbU2nv1pcmjDFZLgiPXL2U3+IZEx+J+b8oy8Y/X1+Z2dj1D/tK8RC5v+6hjTF315pTal0
O9dAf1pPpW8SMXHNG+beC5qVbFzqdOhFhqIsVX59fuEPvhBsB4RT8gIxTD2n7A2V1c4a0KNTRin8
oy1SK41UgebIz+25ekTna/y31v+fbxKuHwMROpY2ncu3t5qWYzeyubmHzNoqxMZJAWuZ8zKyyozW
cy/H7YCexE4e/edbJVsIOSw2ezT453Y5zysLL5+xaDIadx6STjQ3BCQ73/qpZ4NNzfpCF3j7AP/q
Ov9v8UGw8b//WeepPhzqR62lgD4N3pgfzMbe4wUN186M5r5p9u7SWzdmPJjHjnblhQ/2g64w2ltM
3VsSoEYe7tuHbE8FxJCJxdjQiTUrODg8UGUPd3AjX8qKkmDq4/+Kw9wWWzKjWB8Ii+Qsf9YQpv9f
SNvpqhNBbeKEUyb+olIQhtVsAtj9/Lf84HshBos3F5UfsUnnMvHFW8iXydrhaAP7D2gZzbt0KqlP
raHeE6Sz7IRrlruB1Pcvn1/5o6WQJd4BKrR9MjBLzh7t0FZ0gOYEzx9qktkq5L9GO1EQO236wFQF
qeM6SvhbwnnQi6bYS5oKwed/xNlo+s+rhdyT0SJDIjabs+WC8cyy9qDaT9DGJ+HLjCbgzl2a5dJ0
+qPnDG0RawdTxA26/fZm8fo3nr4YzmG1luLVmpf+YS1a3AF61TUDJYs+vEhc8vQiiqE1Ltzm+/WX
nxhtB1pO5B18Sm+vnhY00WkCZSfO1uo/Y2p5P+ZpQx9Sxa4XnAfvv1auhaIEzhHdTCq5t9fSNaOR
uOHyo7DhdyIjiUniwUBsqphYClkVp4YYobCUmnuQXaX/970GCgjd/q1SIbrvXDXqEvyk6jgiD6Ba
+i5UZ4QVkXSFqvtbWV5f+oC2udDb1YnrwYRR0ZRZ3O7ZMuyQj6QiVHKPeTb1N03aFSpEQdbeWwZ/
1VNlLyZ4MpEYRL/WGWUnru3ym1V61aPB7KALpGgW3YfeOtylDPlSPy3sIgTM1//OSmMeDwhBO78C
nOonrWo+FyVnwNq7ErrVBZmbVjtiZW+HWmlu08mU1rciISvguOAS0q9dUgWcV+muKTFNraJ7fmvM
xY+lSdw5nMSyHVakBwy99GRSHBdLksmAS1n/Otml/qVnUFb7Xj06yJ/E1GUBGh9T3oDArl/nEjau
X/ZO+r14zvH4GvTqdnQPeiYx87p35xYoQWu29ROHq+bWMgoADaltF0gWxqSICkVbfuY6Ua7MZUfc
r7HZ90jqWqMffR45qx3HmeI2zlej3VcYlTcZTJKMUSZb1wwViRSX/IdKBb6rNGBk0avWXmS3sv9q
SDkvoVHr5Y+62Z5t44nbxl6He96QyQnmBTyOD6PduVmN7ST1+cryfuN481rYZ59BQltIM/s4PrKL
KruW9L99kjfKA7f/dXTNTYm0jv/9MwcKsGkbAZtSzG6r3V9l1tzLjJ6PTMHbJ8VdOSjysJrufKhA
xl0wW354eya+GJcomo2M9PZSwsk6GHkZEfF1RfaWpa8wzYpM9AivEK+4fOmEwUVzopiX7vL9UsqT
tXHk8L3hRXC2D/KvuyxVTVQjGrATzVTXgsMU23fNtOavo+5C4UDMOjyAN2AeqJUzbbLPf9cPr+4i
etnWOPwjZ587pYAsinlB7FB7XRmkppnvmft0VyYzrsBDFBqSi2y9zrCuL9S270tMuqN4LgBQaOSz
WWfPPB0UUY4l2hMCaQTSM8eVDwP5ZkuATqN0/Yqu+yUG+ke3y+VIMQAsgzbtrP5hVMXG3IPmzkU9
sUpo3Xxtr0qT7Xpa9L/BETJ3KHQstuhfpm+fP+sPbnhjF1DNAwfR3qU9MYEWLGtqchrq1rwpq7KJ
Eg8kQWNW0w9XHx8+v9z7YoAbhI2HhszB33KOkhM97nAzHvujcGTCGE7P7J7UxHpoL6wNH9zXhj6G
Nrcx+qje377BjtRrzWnW8VhVTv9SNxpQLa8zFxDrmREYdTZduLOPLggxEok76mcOuuci96GimQhY
GPUyhnC/N5jm+O4qy1eGytMjU5ThgkPygypge1GhaRjb73d+RliSDdfD5OvksRtrUWwN1hWWLvOL
MVbWBqMaVuMBMhHM82LU4u8Dz/kSuvKDNYoJDpLDTRiIXO7sUxWMsYDQ9eUxVpxph7ktoepx053S
Dl6I4Y72MVrBCwvj+5eIPDlzOxmhHdtOSW9/214ttVhp4+JEX4HUKqVy3RVvxNpf0iu//01xDekU
0NCz8SieGxdMoRFyyOd4hFMurvTeXSKMLcqNKZ04RDVzyVH6vobkxuCjwHEA6UCEwNsbK6yyNU1E
+cdtXPelXtsWdYLT3yvjpF8oId8vOgCPKOJgjvJ/pDFvL0VuamZmG1VQJZfgpnVH/aFp1vyrqpfW
E4XK8nuUrejp0WrzBYfbh0+VjQU5JyAi9pe3l0ZoJdVunt2jwczK91pJxlovkFEyHzFeipax3OeL
zkePFYwApyB1o7GrZ59mrxpVp4reOSYo7Z4dW5s9YuNsxpiJ6bx+fq2P3k2uwMaJQBaD+dnNiUFn
fDzVeLmqZn2hUe6YuJOhvPifX+f9x4/aF/OQg3kBKfv5h2emAu2PK0EjtGkSNIjwImvNmCThD2q+
NZOBySlZql2bDt9kN8z/eZ/c3tJNyA5sHAra2W2iMewRdcz5kX+3FNFQoUU/OI2VuzCjWq0K0ZPa
yv7ze/7g2dILwS/hsT1vk6S3L06jV9oMVj4+kqK2UOUhiPZzcgMvpTm8NyxxssE2q0JT3ySO5xCy
CfSBlZE0cVIsa42jOJXedVlnynooMqSJgcCwzKxRX3B9V2PXlBhVuuWpRhXRBKuT8nfVtVCObm7p
U9CyiEmy5nRZXPgV/tAK3h6M6A7RYfzzLtBCOauAlbl0Z4eHf2oM6SJlIEb11cxd8zbRjfIq1tzh
CtBvc1vUrZreCmcqnxioVVE82dNDncydrzclf77HgPJLr2oyIzbNNAHZVNYL5wfvEvDs/WtLwwW1
KM07/Jh8Jm9/QtvRmEmWS3lsjHl54dFl9yknNl+vN1VBt/Y3luJh5s3t+iVu1Orn52/QBw0RflnY
Hizo1Dr4Md5eXyX5RR2najm2eHkfTGN0cOvJx04nKTQppMH0Nq8PJBtlwZBoTiQ47Fz4ct+vRhyb
gYzAa0c9S6v/7Z8wpXlmk920HLNyHdtQ9cbqa7IQbo4XG5LH/+NqnmqwLaFfZvk72yvd2kJxyfJw
TAHqPa06WWuexhgXHcMlleUHNwYT12FHtl1K5/OuhNOjvrXNamPjKMpuKrPm4NBTi2ovMY8Xfsft
Ib198d2/r2WfLekYITKjEgTLDpWafqkTpfWVVe2+lt0y/1pRb2F0AdlixxqRH1o2BTQS550lQboI
US7Pn/8576ugjZLLC03baXPanS1MFcLwojJ0WlxkNu1rvVWihTQvf+6Kl7myDcjEJEl/fs2PXmUX
2TznBlDUbDlnZ7QmsXjMSVKdqlbvdlXVSXRYk/0b+MkQ6s0ELmJp6eWOCFtakyEr0s2LsJIPfgdy
HwDIbaLazeP59mU2u8FcF7BTR+T3BbGdXnXP/KENuyXWEO0vs3LnFet6N1alM/olo7Ww6Kf8GVNt
fZ+4OvGHnz+WPz6FN28GoxbL5B3cWo2cqbbf6q+jq5YgMgBcHx/xaCTTzWBqqC5yqHP5VSuL8mdZ
KH3howBWsNQ70wIfS+smGxYaTmREPczv0ZHXpzZ21xubNeBnncoFMDBDuc6nTFlXNje9MUNpjzKL
lHKiyQd4E+lOOdoLPF7LKU6lYlSScWzuIQ2ZHA5UcUoLJe6WavW7Cpmeb3WtKcOe+AjhT3i3rhPZ
xihDRWbdq6PHUjAv6vo0SrvDSpQjNwjMwlv7yN4kqz5BBt11UinJb2KdphcyQes7au0MI87g6euu
ynX5JVYXTw/sYomhsXmaaHY2zn9nNxd5+xjndX8HDsfGb6HOmut3CCYBDhMs8Y2G2/gbLVc6XvhW
3q0S2+/DIZcmLfnJlGNvfx8w13k80oM+Csr2Qzet3S5f+yRc++YSxejdZsOltiwknenNFrp5tvbF
C0fa3lUQDPS687tLGDdzgI+nIMu17xCFjR3WW4JRUbBknjNc2JzfVStc3bNZDblX+MDnY0gL9kzl
FIl3LD2n1yI8eHB5dZp62oWy6P1KYGyDVY+73EKPSDp7+0iVuVqVOgZKls3kCBaxgBjhJvotAxdC
d7zx1WUgf+ydegnnJffumjG51Ir7Mwk7++wALbCxo7nZnvjZEqjW4yRzD5df3lWtHy9EzXvqGhmj
4SJ1rewbZ0gewXL0frY6UWNO+w5L+4VH/p7hxZNgW/Xg89L7gTPw9kmMiRhjGpvrcV0IiT9hIKlP
Cea971LNxXe6pvGjAwLqZHulfUcbDxMqxsBvQl2ze5SM8pebe+Ln5yvSh4+GAx3VpMtcgFr97R+V
2NTFUlvXI/IN55pmgCH8mQHXv6QeuUFKB/26JPh3X7v6TxPheSB7m2ZFrGSHC3/JB6/kRnGicIf0
QMNg+zb/WhsNPbdjs+isY6bk+pOheAjvquI7egznH4sxQThmRYet0UqC3AUolfXTq/SMOlrM0fia
ala/Z2kRF47zH6wIG0iJjiUjQCBgZz2EsWMu2ELxP+pevIQDfsybBBruQRRFfKGz+OGlNgDJ1twE
pXa2+CgOsIGua5ej2RKyW6Z5FZQN6hqhs2xeeNgfgFxY3Zi9GQCO6Ff8sXj99bSZOziMITLj6KG+
QxO/Zqm+yf1qh0mEbb4yck1K5g2zszE2l2kMUmNcvF1hamIKatHN3SGFjvbboF1F6meZ623E4FLA
yzCM9kh2IphkRc1uMgfhXuCRWywi3VwcIOkWC75YZ1Rxiu2MblCC8oQuJRP3FYhO/AozRvzKpGY2
IXx65RuZCSXq8VGxbhizO796ZYJJ5SiMRwE1VPUJv6yi+4RG9/BLSf4zcFdI+w5LFKCrNlXvS1Vt
rR0sHpnt0oIjN5WWOVRBHKvri6BzqwV2ae1KomFJsg6KsbnTRN/skm6iGq2XCPG+Wr/MZYUKqGd6
UQVyGuJ/iWM2b+p2nB/WwV5e27kafoC/mTahqVf+qw+aVx5SpTOnXaw61bPtTasVdmZq/stW45hB
7CTNGkn8sFkk6XV+7Su3J6WJkc43Z1hsM6AhYCR7lktaZYY6LJzZCEYjtFoplBH+ruR3alaOT0+1
o7TqreXKpT66NiK2g9J2zvcaD5ny0hhT1cNja9bKbzu737clNoKBcNk+6+lWGRKDi2mD8Axn3Rm/
GK1GCDNHTc0Iq66vnvpMzYAzeT0mC5IiRxKpG8PO/aosYASYve7ipaO3WvhjReefM4zYl9qwpFeK
nXRkgYiZpMTSJvU4rIhW14PULUUZxU6VTLuM03PPf0uPCQKXznjt0cxfrwajS3/Y5qThyMmMb9LA
H32hKNP+jGLOtgdzszvB2eC0a54Xqw5oEoXkdehxhlcbh9E0mmuGCHCN9TTRLLRjCo4CUzHsJ0d6
21BqQlBJnPmq9EFTqPktu2x61SurjeIzzReSxrxNBU+/BdhEzCHqNuuz8hr4KpDgHisJpnUM7ziK
vAJaOmn28FkS6ab1DgMVAe86fJZ7QmzrnADyzK1DvbYJC6nquf0taunBZwYyGzSrKr5o5WKZyOS6
6kltvA37uUxuHMxwPe0w7tfxd+xaPbzoIhu9YEzXejMv4Fv2J3OxRCA7o1t2k2EtV0RldS2297VD
mTmnykyRqMY/aulMOEhsCzsOjgT7bsaylgcrFuCrBlXfa1mPYiZi2DZvcEw15FiuzrIcC3Mh23mt
XbfetS4NEp/TzsQ6Y2gE0uD2J2fKg+LGc7AGlY0H4Zrhd5it3aht8uZJTVTtLkFkXhJCaLZsRWxN
QWMmmXtQCiA2+6xFy4kaz83ueymq7w7q698gPtQyAECM5btsp1fHSJKMO5cIi1MnuU9QI7725oL4
OE8VlaWlH+sbAUEnC/qqKRZAZM4KrXj1qn8KRs0NK+HAjKNeVZbJZNC0ipeg7agM1dT5ZzZkg+1a
ihfDFPKfOZsVKNnA/zL0l7mZBGsDszKYteExF/mXGmjwEowgUr9NJYnFxbzRutUCB4nfozBEiG0y
XfMTjxsS64JiFqk4Y2WlRnQD83NPMCnm/nmA6AcrfcDyr2Ct043TqAiWVpWRq59Orl3fwmZt01Ak
ZUeYo9CcMVREz5HTznoPRYli0EJYBJoa35vTTo0KD24YUJOpv87IgiWIfJjXx5XA6FfKlnLE9Oly
QsIR/Q+45eKFmDPnlKoV9iHTM1vwDfhu8fnaJb5Btk60i9Wku0Ge4LnE8yWU54rf0AqIysDmYSgO
Ct8+Ry0XlOxBXkiF2JfMxPM+YvODZZTR2rIvbLXaB8XGVoMRhssHv+UHvC02hrLW8NMI51izeCeB
OyZLWJI/CF/DJsIg6SdMg667x1A7Xju1GAOvrCskw5oWAF76iYOo348lXoLPN+Z3h/U/ky7KcsoN
etDq2d+V0wyptHqWx1p3crxlaY80oNLE/YwH2I4WCMkicuamuVR8fPhAqDvQOhHrYJ33niavbtJi
zsmiZ2nDcjxM7veFA+KlPsz7GyS6hy4EZQ6DIbJa3j54a3ZsQW08HWO6gzf1msPdGwx8R62WHspR
ZBFx8BcHbh8cthgBcbD7E96DZuHtVQcjhfyTExSxVMD3XGvUaZPqcpdgUbxt5XzvDjXhQaUzM8tN
LwFWPnrbmD/BWFJ5wPTezyr/bmFVllNiQbtWhuGKtpc9B6mKPyfADdKv1Cyxrr5Ww+weOMXkvzwE
bpJX32qXB2gds/YVXYadHEpzYK8lxwWz0Ocv3kcHAdciOQegA2c1DNdvH1FaE0noisw+dgsbV3/N
QR1paNF2ajgwZbvy1G4N+mImSOwS9/ZPsNvZBsyFeTJoOmzYjGdnxLxz7AVxPLqFue2/jQAol0PC
bOaR0BbrJ3NL+o9aRkEWjfaYjYGatH3OANp2l13c1OJWw1FWh56sKOaUB1riaLv3iW73OfaKCrKe
ZASABBtrGSQzFYEoQFSn27BK8XiFMNX01zhx2F9sA0vOOOJCUHrPi0MXNwG9IruX0KsbO1PJbERm
caMVDQtFG4+2Fcli6ErcTmDWQ9dZDGROiWSo0rZ2U2Kra4ffJgoc3LKSpZftw1qoPHNlYn+g8K1K
/H964mLhFXhgNAIViKtRvKdMi5vjYLf2P9Q01a2LD7TFjaiqXVBZKtxYDsxVjxEzdtqwGCrveVSR
Gfm2rnbZAfuWBykJLUIG8T6hkkhBQesh6MWNge/maukvXspDkMyALiywH3zm26kCNTVjCo66Z8fK
flLdvExL9VjqRUHdKgiEKhaXkVrdNQ8yH8Z9oy/244WXeOvo/fUiuZxjeY+s7fxIWwPdwtuX2KLb
0OaWtRxyw1Go0Hc2vIV/K9F0PhkW5hUi9ykiGYlvaEtPrIl72X/+J5yto3/+gk0nukGI+YfzBZzS
dxxgNK+HqTdR+WdWXHXbRL+5SCY5m1T+70pMuGhY0UhEbPf2XgceAPvUvByKtG39eRT6vF8Z898p
Y+sYQVbNRRRnXRy2NaIxu+2T2wIHmDe2no+sWAmMqsiIReiLGx17OlChsTKtC6f6bWV7+4NYAHrx
ktGEtaDNnf0gSaMMKa02eagnM0v2bq95gz9p2vrPWHV5tpu8zICzuBrEoNMWujQse395kFqcpJlC
scmz4bx9Ru3QUK+b3XLoSgeL6TgPp5xg0MpH7rl+0dl0Tt7o9qHWteWFOz87zf/5efQ/7BGGdchb
z/p7U24kRmnzKrKizMBu15WhHKzBABaBdWFe/mcy9fYxc5+UDuiGEZYwxXp7n1PTZ/wK63IgZ934
12JwlTdTwSoy0jfF8YiFr2zuqsF9bObySYxTtLTxEZjDsV7FNZomX0c8l1rxLq1KFhBoWQIpwTqZ
vpRrAEf/GjwAJ5n2Wiurp1hf7rLZevLGPlTL6sarKG7X7ytihH7LVyQYDv0BjW0+sZ4U1HXC3Pil
U1EIztM1GZF+rQ4/zQQXX6vaR8hFIwthfEureKd3s1/rPxKjPpqpElporNyxvVvZlXTa3+6Sh+kw
7WfR3vTLFJHv0fh1LyHIms53hajF3ecf9PnG+OeH5AWmaUDzEvj+2Q/Zt41bTRB9D1AtCMueDO+A
1dyiE7I6h6bgBOykpvekZ5wGas/VdgN18q5p5kG7sEd/8EoxyUD8Rg8TSOn5xzRMjEfjGukZi0/u
XPcrHfcdDhFjCTJW/P8YE86NM89mjE+sJkYRpkdvXyqH2aeYmZUeOAEsN0Xyf5ydx3LdSpZFf6Xi
zVGNhEkAHV01uP5eekqUmyBkKHiPhPv6XqCqq0WQwdvqQVXEC4pMIJH2nH3WltYpzF1nN07p17f7
+Cn0+Xz8zi2ZaMBRDKOqW4xfCg+lZnbRdIymthiu2Mi9bK1ENn22NXs2UPHKpCIwiM3aqUQuaq86
d2R30/vE/M6kgHWUpJC6V7maZSPIAzDZ4yaiefgDCESoRmcqcGBOJSD4iYD0imCweVtNeiAg9GDs
3gWdLR4MKyC8Cf6xvYvHhrpCuAxghwnrVuGZr/ly/UZWh26HEhz6F9XA8+4FrpAwr+AxtIOp7n1d
U5e6ljmPqWME7yGHEKV+u5eXoXg+qCMI+ZFdnrFNwGaetxiFTZFSMJGcBPq9ozIIwXDpDACp+NUx
bjvc6iwTnENY9hsIMxERCVN9P/MQ84r//FNzECYbhz+cZDYtq62S3ndxiLb6g+xktu1cGD+Us8Xl
wQ617JPfsx6MavCumkqTlDSqFDubuvmSkeu+fftRXm7V85Ow+8xiPzLQ8+bxWwhUE4i27UnMlM3S
IvggdXXqyxI8w9vtLIUQ9DsNkYl0UBbgkbFU36WE8VvDwDeUQUxlavcUyvZX0VDc9pmiRF4zthlh
wXGSN5YTX1WlGlZuXx2A3pyMRtd2dSg+jXn2tUhT71Kp5NvbT/hKT9iI9aAPzQUC7BTPe8IcgVoO
cdIfGl/Gu2DqOtwKde0cluvliOfywrJFbQvB5xe7sR5QAuBpiXPAkSU8UJ7+zsp0gFteFG+HyjxX
H/Vac2yHT26gnD2WpS1ctTKvJqNxtBODcn8vaN/NJ+PuMM7mHeCZO7A5b3fk0y1pMbqf9eTiFgXz
EatHe8S0zI78g15WgEoKFPrUMd8SxyOizoEEb4i42oBw8lZTb8VfSbK2WCDNJhldne+tpiHS18BR
evvhXm4fVPjMvQHVm5LKpZQ3tbo2hPk0HuqEOZdxXrjyu9jd+dTHnilNe9n17BfIW7lwU+1IYPX5
gHL9MkIA0Genliwj87lmX28Unlz5GF7Jwkve/+mrzYWiaIQROiMYXErC4xQkbkfx6qHpDP0iEh7Q
Lszv9gWuWH96rns6BCC/Rns5J84WyzbxvQoraZUeTSX1GxszCpQD4Efd0vtDXwZ4m5xckZIJawaS
8+We9+LYgToFp2ntpFkWW5UGA84TVrNLGutccvLF2JC8z699fr5QLGuxUjULTAmT7TD11FZO0YYP
sewSsjuI+//oW/0quWIc8p1QBnPnf/5WDRVXoqaE+ghmF5haIinuAzpRBWpDKfbZuMb8PX6bkXNz
s+mXSTHQk+Z6cU0KKpfIXVtrB9GrHrN1ypPe+SIU13GTVl8SfYh/mEXiipVsWgzTkhGi4rorslCu
dDGhFm5aAkRnpuJifji2yU0VhStuVXzAF5cDo6HwG76AR/Yt6/BgU6l9i+Bi1Y+V/KINlXOuKGp5
iv3VDZw3SGICb2Eret7rHtjmOkQpfehaqDrrpHHSz/0cAoV940YPylQapTy96MHPev3wLTWymusr
Zfhk24z4DGD6ZUSMr4IlnCThjFiSK9rzx+EhfUqxXQzC4omYMUYnV3bBPanSYRYg2nZXEaSPGakR
r1Wm2hWhKXSxTQg3wXa7lZXb7wjUnxmarz4WcnS403M0CgXI88eyw67McIqOj1Gs9WrjjzV+ho3X
T9p9X6WZf91OpQvDZXTG/N7BfNu9bWxAmPdjlrdA+5SevIM9HOvrtKG2cEeAquzu3p4/L2KZ84Bm
VXUk4xnJ8GJAuyTye8dA3aoV7nGoOh05pxREuKz8kFGRepXBRlw7lhZ8SYts+3bj8x9/MZv+t/Hl
UaYIQ9/NJFCF0ov8h5TiH0TnZvSub9Dt6AZ8G1Sm47nPsgjrPA1eQbie8Ckrob7UysgxtsJEs1xc
Kl3vvjbqUqyJGWrGenCd+otv2N6dnmTqER1SfDeYxm3eRO6ZObtYIn89BFodg4MSmmJrMTbqsHUG
l9QotHwtO+i4+l3p5YC4LfKsMy+8OI89NcXJmBkyS4qpo3o+DJ04yqjdw145SHOu47HlNiMAME2d
U7wuicJPLZkc+UwmIiGzpZ9LbfoplgzQ4qq4MoLVFEBZQimz1QWWHgEqyWMbAMJOe91dRzVxeYHv
002TZ+LYgsw/M7peXaWokZVEDGeV8/Ku7WLiHjm1QqvYBdbdGOfdFko/2mHNycCgacOsHfychjB2
U8LVc3zL2USZ+fPtUf5SHcEcQyyEZAllPp2z2OQ7CqLrojSzE0Aaa1hRbwRvMi1bFzGE7bfTZTBW
BCIKo+q+5JkKo1UaC/8q09AUrJysGu11Zcn8J7bQ+RVMeeqItMgqqk0RzpaqTUoSOSDxucNXEJFD
EhvyGi9K6yszKuK26mTeT4DL7j1ZIPfM2vva4JrLVWeJM8jRJY3b9yPVYyadnXK4Ol9b3Ruyjdck
drF5uxNfWyo4thDO545LIceiD32BhBhymH+YBq7nrWUXZFhn2N4I/cu2Wo0MZZueKTuaZ8Zyffq9
0UXMohOqQk5QRscwyLMPaVRb68GJXGoSp2qVcMde5xA4t2Xdm8e3X/fFlj7vaKhrsUCc646X3cqC
EWqRpwVHz0xD3BJ8k0IOFZDD31dCHxD3yRnm+EeNcrNE0EagfRaLU5yzLDoY+z52Y6yuj6VmOv1K
tUZy7VVC22kdwJi5NOLMwX65Qz61yKghk0X9lsX16vnSlNt92lgUDRxgXqMJGN0R65e+a7wPoBBN
fRebtvzU+gOEOurqdQc6XJPdeOFQzmqmml1CxcqgJsE2K1hVoHrKM4+4GHdPT+hBDJbshPxvuU6n
Jp6+yFq0Qx5k5ibuomTbk4P+rFq0DmRT6j0WmsHDH38I+BTYqIFCZ84upcZ15Ola5eS4/CYjWbME
9w7EIx6xyQH/GsIsYXB2V5zPSL+N9flFSa4QSSFVLDmyLI50dYp7AhpreWhFK4mOehZcVLauON51
gTDrjQ3aqg9057bNA6O7EJir2Bt3crDwNgYT8KqD9c230bfjD2/3xiufAAA/MRXoJNw3l0kQj7hh
OclMHjLTDh4GwLc1AbtqQimVeVcwh+2dEYF4O7NDL6bg3CFzTQyqVgiYs+r8+dgsGa8u3JXkFCTd
KFZTBXt15Xix+sgA7b9bUxM/vv2ir7TIF4f5iaKb91wWVNVTwFc38KnPyDpdT+znKyOquxsSjcm6
tznBvt3e4gzy9MlnStEc1aCXlr5AClqbLlto9MDpimuh+qpdWV3hjCvAvO63txtbbBT/6k6Wbjmr
oV+ADVIsZkdlau4h8NL6AWPH8LIhYPaHpQJzM4wQKt9mzP5MWnn+1QBpInK28uCIul0dFM6jqz7W
qFTIbX1XO9qEN4ewNk5E6Y9PTRtp0jz5sz3x6RmIR4LgBoxoU7q5eIZk1KzKEPh+YW31mOM0jvGq
GZzp0FdGi2kCG5mnLJv3siCq6S0tZ1UNjyKJR1IHFBSVtkh2qu0VKIzgT13cnl6L1hydhWnWuiy6
Ng9j1P2O0A5EM24RGcsNGWb3oYyi/sqLr0cMWuIEbzLAhOoPkSNPbTNU8Z3lvM5lf9E27NNaAFPE
pTcPAV56rbUBzFHeTR2Gtm8P1Ff6dT6Wk/flov/STKosujCxa+Bkk1V0d1nlgztWjCouu6Mffg6U
756z4nitybm+BZYBQxffnOcDpic9T+WQDQmvC0n2CPyByLFhpcUmH2wRZf6pPRCzBMEDnkhUFhoG
F+fnDVbGZOYyCxXJstG/7esm/DwMQDa7UIjTKAb7c+/2A4KEQZ1Zcxb3zflDMvcB089zg1vJvNj/
FiafoxfkTZP4GBq905yEHCwgNXnq/8ACuKzilR1mxdYiD1dAj+wKDS1pbpwtnaGVxWZnO3PIgOYo
ZF9aYoVDZ7bkE+JTTcnShRuW+VpzZfsNO6Rm/fZwemWR5aOSrAYuQVhsGZsobA2LIy/Sjl6HNNfr
UrV2Urt5wH473r3d1CsbpUQI5ZFXJElOnfrzvmVd7f1BorqqVX6XDyPXAvyRKNAE93hNBj9G96L7
wZlWX/mi1NuZJJ4Q3MxVzotWSeoRGe8g1ihE9lXv25DKBvvW8XXv0AtV4GDTTzsHfSGIdO3cxUC8
2j77JhIJsvI4mj9vHwxx0lVIgo/SjSZ3HyV5dxTEKj4SrjXvur4u43Xp1EG3Da1KGWD4E3WD9ZL1
cSz0JNrI2iFyLwM9PPgk0HA8EoBHKOaXOtzVssOeFHajLDdamCNvefuTLXZFbsw2vDguy5z25qrt
eWX4bTpYVZOPI/jKk636Mtgi1ywtst3hWV+Ixdh4aghgFGXwjGtUeYslJiAVU6Q2ntae6I2VaOTn
wMjBQ+qhT1IeWWCZN87+7ZdbLGu/2uRKy1qKqpW2n7+cygORk+rsjxaJQftTMJTyQ5g1At6Qm4hy
D2H/rP3YYrrR5lz0QT6Cnd1gjzKet1nE42RyMQuObMHEzWZwK+Tt9jJG8nLm9V5rimMwh0OTNOiL
61IaUQvZdhjV9DjkmiufY48GiNprbwvsKH+83ZevDRTgE//uy8UoH9o6zNohSk9h4ffDxhJqslaW
lXbVmRPUYjo9fTSH1YPL5xxMXV7J1CxO8BovOREhMjjxw3Bc9RZgpwTCEXEyZtPAIr+LY9Ndd5V1
Tjr6avvsvAYIwjloMv/8txkxTnnmGbWMTiQ6x5s2GNo13jcjguYwoWgDp/PO97M1r079gRDD7dv9
/PKj2pxw/t38MquNzGJoBl1mR88bAwxyUEre+6pxnVXnD9Tavt3aa7MSEanDGZGV4MVplTIqd4qL
WWMg9fdVBHnZH4zuaGShtx+H3FyLzkn/bEP69YFReZmCJDWXjfmZfuvgwa+V3xbwD8cxsZCiW25Q
rUeyTh+dFNL8mTdcygR+NUcxtsFZY157FtuDKSJoZaNlUirdcovsJ9l8G2Mw7DPOISzuAMng++hE
SZNfoq8r/Q3AfLvZ9m4Wncudvxxb6JrmtCWiJtbaZc0c5R+SyzQoxGZIg3e6G/m3A0SzG+DXWKgg
5lfHefQdfXTbBL2rrsz/H2vGnA2YQ4GUhixVAioYvFHIxMVtHnW7b1HcwOVZw+av6DZ/OraI6Qlq
76lRBz3y5Gr123dWRpCNBVj+U2zYmMvCZq/Di8mz6xlIgNoFz4/uQ5WJVj/T8MspRMOoQkjUGpxm
7cUAAwriVxUtH0RlNnvV6BRAZrLeNgYo/7ff8ZXRNQcuWSc4XHGL1RdRC692MoRLPgEkRBPlptfL
LtiQo+s/pLUZSYSZkf2pFfl4L/BiHMG8x9O0kpmTie2ZR5lX4N/OlPPOA/aXS9+smwMVMq/gv/d3
WlQSNJxGkbURursQSwXxEFrvp8Cuv3i9OYRroXK0aQjYhL1x7ICSaI/CvH4rgNCcTOy3P3LHsfsz
U/Dl9+CR2A65XHA6o2j0+YMxNYHilUlwGuHl305xVV8pJxlvCmo0znTCy4DpEzGO+yGJSEbAYseP
XC8ngKDB93JVsx4RRayo3Gp3Ph5Ta5qjQs1tuXhj0nVmYs2D6nnvzy2T3Gah4XjjLfb9zLPCaMr9
7GiXnjwUeid3no+f0hQNm5BSkBXmbMaZt52/6KJNA2kwYUuanY+ezzu20ySDypQQKcc6yfC01ppL
2yBQdWZkzc++bIcYDXuAZ1vyxSDHFtoTDnYOR7do0viDQWWex0UbM8FkG2aTAEVZB/GO/lGfk7Yq
sy2+KxJj3bgYr5uEyzLhvN7/w/ARA35Whwr+H6kPX2zx+qXRB0Gte2TvgqJyNylYiHTX1VOvqCnQ
hnOCk5enyXmKkT8BY8tKsZTAGkkVVT0VTkehWbBlC+N70rfaJ1gYzSYXln/mWvPKgCIqJuf06Kw6
f0rq/DadMSCOOnfyx2NBkOzQl/G4s/oyuiiU7t20ZVKuM/LjH8986nmCLD81Kwjaupmtxi79fEhJ
iqA4vsv81DkT9oLlEG/jHNuSJG/N26GTXyI1ffLwi16HOHrtkCLlm7cf4bVBPZOnGdkgJUg0PH+C
wSzMGi29edR8ZatN07DYrcdRc4szM/bpLy3elVOmDkmNgPMMIXrekpNhn+bacXIk8QWiNJWYTqwE
GQHshXBBQMaRyChd6TIwe1SxU1iskK67+BKGtrHPwTXodVu029rPPdxqsLWNV5jdUWzhVyihriw3
TW4TjCHFPs5LVMQtdnvpRlBbe6O8BBq7siMXp0VZT9OZpeGVhZDNna3Xm7OPbE7P362P8so3K1M/
hl1K/tOAENohblqntl6uRZHGW52s2ZZxp51ZLV4ZtwTLdXI4M6Xkxay0ES5F1Bw6xwhfmqM0NMFy
G8tjIuvho656564JhXZ8e9C88rrzxWvWNHO00pfaIrJkLtSRwUNxURXBypSTvie4bnOWq409qux+
WwsqQvtuMM4cZ19fFv7d9HLhT4ji6yW+Q6dSE9hWUJVYb6eh8nD6EKmK19aYdue0zC/PkWimCXYQ
QzKIZC0LwCoolh429jHWF5NmnyIp8GsxowHnaT20BcXZVUsZaDPhicFyOHa7plbOz7f7/JVtnXXw
iZ83gyiWJVZa3kmXc6x/9Fkar4Xd1/fdBINoiN3uTB+/sibYsCXnEhiSMC9oZFSgBtjoQbxILcwm
1n7bNmCCDQ6zZ9aEV96JYhdaQKtGqGwZyxmsqjVjK4Esic0OH7Opf0IcGD8SA+w//XH3OZQ4oCxE
z0F4Yj7O/ba+UwWcaFSGpUdCQd7Oz7yUkv8ym+5MI3O+/j/aYieB7sDkoL3nbdUJFmxxUSFEwJ/m
umx1Yxtjf7Et3PKctcYrQxOrx9kdm9iqdJdeDPacm/IbJzhZTr+1G//kRLp3oceFvJjqHTgIV6+d
bS7Kc+myV5YApL6oDD1KR2DALE7iHPjwKplgn3Mq9K8aENlHMEP1rp5GxV3ewY7QGD/4tvXHxWHo
/G0SkUxHVLkoHJ537shaNxHoBjogMKyh7BrQUOqH2yEPh7XpC+tgRWN/Zka88rbQ8gwE2ITukJ4v
3raJ+r4xe9kfq6BVN7VV6/tG1fI9zKPrUFjDgfJpSMlOOZ05zC9T5vOpixT9nH4l5UMqbbGzeJji
pLXhDceAHNZRU0m8s2QC2sIsM+xnymJNxVZHNX6kldkmwcz5Q1vE6nZqS/nTxjii2Xm9ETVrjXz/
mdjRi17hLEzpARQQCj9RqM97029zSrUj6ANFyrQeBM7BA2czH0A5CYF9A6vvhqk1gHoCDf65x085
O9M3L7YCcpmCGw5UHOo/uIk9b35qK86pCcDqFjmBQAXqO8nKnsxV4lfhYWx98oBvT+zXWjRnGBEH
cDK3T9fT317Y162clawJToR2kfGYkbbzHGWAFYc8IO1uOBcwEk/xr2enppnETaiI0iE0e6az+P6W
Pca4Aqj0ZMnevOzIFWE5G1lbM5PlOlRO/a6Syt00pMt2toiiBwt6wlzhUiJgnqb2ekjx1gIRRx2n
iE1gIU6w0fUuuRlqz75qVZVeEDyaDt405V/A3MbcTF1CtkmRHtwoDS50yDnQ383HbnA8/MJkfAHF
Y1xFDcyfsMinjex0Lh7U+O76FsCO5KR3NDQAKInVOjj9OF65wWOyOXmGT+AUbRq+uFmgr7Opo941
CBIQn5XnHZsOO8W+6uzT1A7Wt7isBRJf39o3RphtiWcb29LL5WU+DXiR1RjRDYZHWWifxSOW9nF8
Heqpt48nUe6myNBQikxZc8vtsDtSBjysoxEq2pSOTolFmC02WpW4q7Aqo81ojMFlkUftZdhEcMxq
w991+MjusrBMLrtEz9dVPwp+WXSnNMx/Flrw2KmwOThl/xhGUXFBqC05RXWmX9YGFYmurow9fAgc
wsrQhL6BX4NqgHFp5MuQwqXheqwsbVsN3oChUxVfakOZH8M2g3CGn8XaNrv24FgDkCINC+84UDhy
gXy4jUfZX+sFHl/96NdrWx+MTeo41WksxRDuW6Xbd/EwRdd9ljUbl4jJNk0Sy9hYWRtdYxXGVCRn
Q77DHpVOb6KD3Kc99m+DoziIp2lUXYHf6FdklwR2vwMwO6uT5jZy4vYak9xmHUwZhX+iHvt9h9zH
2FRAm0+wZ609+rNwUxtTt9L0QafTOy+g7kt3PzlBbK+nslWUj2bB1hf6hagknnBDYwAKEum6HIGY
ZT0m8H88c7nlUKmDvoqDq7FYwD0niHDVddC8dhPbBo69UEEsPM7Uyo216VOYGYG3ebvNV5ZHTjXz
JR7aPIGKRXTEadLS4eIhjwFD6iqzAu2CGFWMoCcL/ZsaMIOxGsmZZKtCGfW5/P3LtYpF2TEI7c9F
rC8girpT51VE8PeYW0Z2w2rY4e0F1aPfVSBxbnIUhc25SlIW3OdrFVZ3c9KTHXKmPc/Hvd+WRzcw
43KM+hSzZtO+DsKpuBxaB92lVSr7s4yCPj6zL784qVILNB9DeL/5OLBMbEtLiwkns3LYRssVZJTx
jwzFwOe3P+SywhDFPbGYOcSJ6I1lf4kaLYlzF007pach6LJiU02VEzJUKd3cRHFCIWrKTLtImjap
j60cxJcGXY+ATdGNF2ZvzYX3bVfehFHGnOtiJsDWmVFI6wbWzM1QaOpRBT5EqZr9dlgH0Zh8w2TQ
uE5Eyiz3EctRMQIPiBlFIxsetrgMsxmYE/nSPzNuX5zKZ9QcV4wnmANfcbGvunidNwakqWMMsRiw
im2vldcaB0oOvQ9v9+xLCTEhF1iClMXMYjsq0Z8PmckKU+opMkQmHmx3HCI1t7+MUF/UK6ctr6LA
vtSV5LK5irGWJphqOhOzBioS6/GQIiCAe9b254Sg821gMZI525CNInKP7mp5usWVpajJ6mFx5pvk
Lysq8etD0obyvZuM2Ar1VpVAvasqOBsZ+rgvRZQDP4O45bb7UUZjvk8oNL5vfUqO14UBcnNF6mFm
FXUlyV5sjkvYSXjDf5ex3b3X3MZRGxbutt9IpCE/nUG2mxq+DfnqVLPXEZhRKhr7CovjPgnqU8ac
+pjkWX0ZYrF0GWGX81P6SfKtrWNtXAVuNuknl7zrj4iE9D7JHfyPx0l57+bjcbAyypiVPuqtEneY
SsbithgdN96WpEriVZtmVPJMvVd9BYLtResU7xl86nUvv58qrjcruL6EaVJSDfiEx07mb2FG9+E2
s0F4boraHz+H5ObjbTtMw3CQuLWwl2tVCSqgHzOuB7IZktVY5UaHZTSea74Qsb0LgxQLhYLk53po
U929qnRf/oj73sAnpJL9B3uq9J+ll7jlIdChSh0do7K/VDGS2U0Zh3myLilp+GHCYYfHFI4+Fend
7PLuun54//bwfdo2FuMEFY/lYdnGqqdb8xbw24rnc6kc1dR6x3TCQQe8qrT6B+Zs8s7vbfdLKxL8
F8d4rOxt2xLMBMU01aewlTLbIPv0QwiStXWdoJO/inS3XtWNEbdrkrDduPX0IfNWHIQGhAlFPdyn
8OJOoii66szuOM/oN15jCW6G5a7XnP+CU+mYMMj1Ec6t7VbO+6GpjGvVmureIO6snznAv9rsDLOl
IA5W//Js29YOicKmHI5e5V3XOU7YSWZV27EAUzNIkR5IB5+jRr+yY1ChM0suf0F0523zty+Wsn6o
yovGY1jE1YOTW6kPzqQgK/M0NP7j+/CfwWNx+6v3mn/+F//9vSjHOgrCdvGf/7yKvtdFU/xs/2v+
tX//s+e/9M+b8jF/19aPj+3V13L5L5/9In//X+1vvrZfn/0HLvNEL+7UYz3ePzYqbZ8a4Unnf/l/
/eHfHp/+yvuxfPzHX98LRWUbfy2Iivyvf/3o+OMff82f6T9+//P/+tn114xf29WP+ffwb3sVfc0J
m/z6i//za49fm/Yff2m2+DuBdoKWxA1m0cF8h+8ff/3I+jsRVJQcCIBR/T/9KC/qNvzHX/bf56ol
tAYIFdifqEX7629NoeYfGX8Xs8aMEAicENTsCLz+5wGffan//XJ/y1WGLiNvm3/8hSTs2XwgDUAJ
F6pHygxnpwOSfM8HSSRD8Cg9Ljmk583HpChxdC6K4hQTYroasMt9TEe/01aSARyvGqMKL2Sq40/v
C+OibyL/VAiqTChR6MA15vpu8KZir7We+pmrCCPrarD3FKYHG/Ae5VVnauH3VobVMcxUfwW5rd8O
44gmv2+56g9NF36F5JbdBpOlX7QAQ3ZcuL1bUvkl2rk2vUh9C/jPVBUYGmO8fERdbV4Ehl5fNvbk
rjSVphd1VsvvFfDLnccleReardgnQyr2KhDxvgz74gL1QLLLZICXb+hpt1Wgm0cAkMl7E+7JiQIF
55vlJ+ZnmIbmZWPm0zVVgCH+jS0yjdD9lqNS2TZNoh814FNr/lp4N/VC+2K6frDOiQYcqDewDk3k
eRdRp9oji2J2Glphc18jYbwNypYyC8Kx6XXe2fIqD8Lx2p0dahvNrY4w7C04Uqa+Lj38rUk2TAc2
BbGrghwfcTu2PhaFbb9nhmfpLooc0lIISbS7LqxdrGa1Vq5dodpLVx8ia+VqieAuH7k/tM7sd1Yd
jx+opK6Orm9iP0Wp3CmUTUGxXNmdWl2zDm1r6ZswqFSDMYKyvytHT4ytGoQ89U3XDNDYk+rG7flQ
7NkaCQHHHjZZYwynKq6rXZcF+aXqJnnZZTpnGFykp02Ax8S71uvjS6AyahvklfuuJbZzDIxS3Mmq
bfd+p4r3hhqDa9/2pm3o5iAlYmMYykNWdthzF5UdXHTgmpqjUU3jtZNmw47ClfYT8c10o0epvpvZ
wPsuU8nOzUzNWo+ixJmbYs6d30lCaEXXu98Ssx5u43LwkB5RiqKmYKJ4KwM92SjL/JCoTl5aemX8
tBKNSkslm2TrDv60M5u23mqjTTK89ykn1NrQ0VAjNBI+Qpc50XtzZvdQr9rippoXgYPVHayOD3mo
iQfXyexrIlXZg59wje6Lyb8a/V4DYRDeE0KyDrUiVHYHmimM12NmgogZQxAj3N+UxnW1CbNs1dbo
ovcRcesbdxLjXdsZRE6Agf4Apo8TNfCzqTvEOBpOfL8wH9Z+k+e3fp3nH6JkGB6JR48PblE0UCip
aro2ar94mGoBo2Y0SizN+wlTMN93ib5g3FWP67Ftkgdbn4p+lSjUkHsf2uKNNCvR7jgZctUnp0xA
pW6s6JgSPVoTUiMio7c6GC8HdKBKDWNNAqwALFX5Hybbd67awSaHHTdcpiP+RZ83X5xuEJ+w8YJm
OVt1E2GWJypMf5IauvNkUH/XXC/a1PTMKWl6e9v1BTzwppTbIqlJIBdupR+VP0wb4eF7z53dWjVR
KY/84W2Z9e1GQEfZKzL6G8kolZgvXYMZ8ygenIYbE5zmisqcW7TEV1qKNzpxmdTJy8dSdeaGkPO4
qvPaPuYeOFI3AG2WZ3Rz2Fc3dhOoVRtTNOLPyDBbOWodd0Z5KwA2brSgN3gc7z4prIqVzbGv3Jhd
ekWppmaAe7VzSYlC2WzRn1BJWBUP1hDekHqCKsnlxLCTuzpK3lWR+9H3QpxeVUM2HI+PE0lHCCUs
FVuNMOnaSL1t5g39oxaZxaqw89PkJocpEF9npPQVMcZ6GxXY1deEQHZWO2XAal1ni2wDcGdJYbWW
h81O84HUt4AncKKq2kPi62SInWDfdJG4YBZIm+OLiqqdIC50xegDUBQ61m0b9B9F5KujJTT9VFv6
iHH5mKSg5Qa5lnFzOWrx14gxCqW0aT+B1XNWtVuoa2xumIVh7VzpMjly8r4m2j0ccR7Q1vFIPGWQ
vrnvA6dc96P9waEsZ1UCN16LMk02WVrZ5Fu5yGDgQ0GTavWtVVXGnqu8v5IDbugFIFJqYtpbC8b6
frASJHfKhjYeUWDolMlOWi0RuM4IfnYy5rNmQyGvp2i6T5V4n5bF9yDU7/JCAyvLxXZLSvAmrkkb
eYpJU439dz3RHroisd+VEzCTSsroIKxkwJR8GO3PWdOBofNMLsx15Op31D9HB6DFd6xL0ymIVH1R
RoG3dUk77nvXScE9ESmKyRJsrKYOfvhUouwnSreyVeolAfMN/OQwx/bK+7TgXgU7jtrQPeD8sIQ3
FZm3Gd882VceO89eoryT664zUzDdQ3dPZBLbeBa8bseK17c7O9LAb7mJMx2zfMx/hvB9btsKpOy6
y8fsrmtIejohJd6roA6Gb4WlfG0boBFiADpN+zUr6vA+oYXPiNDduyKMCm1nV4bb3+eDNX7hLtlP
J9CzMjjpk1cXe/LyUbCtqOJ+D7Co/sBpDSKXCDW/O1BrDh0106LcYnpnYgePX54GpzCTdRt32vc8
y7RqFZuldyxqhTTcikSzL+IM8w4ZJsmNnvi1vhk4jCmY7ZaFP3EcBPE+1LXgurSdcO/HnnkJExZt
nCx6jcpSwj8FQOPUytaDVlHH7EzF566qwp0vOjvfcJhyNioBfAsFovaKTd+kwafaLGHmVcpU8b5h
jF4xUfUfut1lt8j2xBcNo+ufdVBEe6Jl/kMbCO9dj7vpyo+ivF6Vg1VdQBaL861IQ/XFNYbxg1VR
BgZ5JhErG9M0niQvL5WMnH085vmp7t3UXWu+HpHryz32xD5N7ytuuz9MvJ4/AgQbL8oiaOMV13Ri
b77jBFda5aenScOLkBOTii6k1yMWFLK+bPvR2zadpp0iO01L7CScbsNhjZoYRySfRi9uj11VeGv+
pHo06kFu8zwlIhX0VK7gwUzfce7jnNRsQidvttIKyR6b5bQ2oef8ACIkL12VR5eWqMZbrulaDsw2
s1aazMRBG7rifYKv/CV3FxcUHdZ4lkaAtVRZSBKau3DcuN4WCF585MuIbx2CxBSwumbcgcCPj8gy
p4ssJMYpxsEnaYSnzYoURw3d0cjWZL6bO9m3oN+yKgiA+uK562pTv8ZN3rgakglepKXHd8SGprtA
G8bTGDf+oQ0H872riexLkJqspr4/XlRtojbOMHprA3bgVmJnu0Gw6FxnuQutQgh/W9omMYqhmPqL
Euoiu6rNHYwDYi9BZee9fi/MyrsyO28OBlcB5Xg4yB3M4L/Z+7LlunElyF+ZH+ANkuD6yg1n0dEu
a3lBWC2b+77z6yepubctoYXDaD3Pk8MnbJAEUIVCVVambNyvcqQnQAyWVyMZ0tM0qkrpsLyqDvnQ
oJMxhprVDToYRw8QiPBijrNu17XzdAUJr8YHtCv7CaH67rlgM9i6uwk5JWWGlg6iZy1gCFoulbwP
b8H8N4GwYSwPCnpk9/PconksmwtykaINW3ZKtVx+o+9Aum6svsSp0siuXU/F1RIlxEXVdaHgsp4v
QQVh3P3/q2U3v98RUd4+c7X8CTL4n8Xb/9m36x/tp9sl/uf/bpfmf9AyBpg+BClQOcXW/ft2aSj/
QTpvxR+thWtQGeF//fd2KenyfyD5ZgOOAET4WiRAWvS/10tJV/8DTTg0oyHhiX+E9Oq/uV/iIR+y
LRK2GCCLK5Tk863SbLRujPTIpBqLLok63MYku8oqqOAS8wkpx2eoITyMOIw+TNJ/r7cfr7OfMx5/
HsddYm2mSkyPFINCvgkpPs2Rt5qlPyeK/4zMJYiNBWTs9tBZVFd/YPwGhP+ludUU/Y6Z+pOU+jM6
l6GZdLOBDwbWpPPCgo6+7PdU8k2/D6RTyBz9oDqyE3pbOHnRNK0f+SEhBKIiMBkUk0H1/gjtegfc
Mt75BXjv+frqS9ZHfhjaAI+IXNaViS8Z/eqtpynVHJCyBboLQgrabpTjP6fT/kzYmsz+8Jh0SE1W
gbCd9rgNjejyiaDSqij3RH4xWLPxMaJpWlMmHx5i54aBXAEzaT3t2vAtS2L3/CxxtBl/Xp8rzanR
EANKtqS7gaUXU1utPTX3S5p4WYLTatJ+z8gQE1YDuw+0E7SbnZxUbpxKdKxxs5wzdom89wJlhPBC
S4tLieg/YWXP8aSCqHEgd1Ire0uU7eY6/1cFrz+vzFX2whIHZzESixL9dSKKX+iJG07xSlqwMSsc
qcnfj3hvg/sw30pvaaXcqCad8woJkNkGCap8F2rGZZPW0MUaUcLVI9mZ7YbWZXIk+UYNRGDcPN04
RG8RxC+qRdP2VtJhFahYzU/n11oRbNX33z98VVK0FriYJhOKQEjPdMNd2w9UaqQn3McC6Pk9Ebt0
mlBx+yHywKWEupnqRNZviH9QhNpeJmkvernVAiwyUB62WYwGsNZVrlP5MP+ogihQr1FRAneeTYGw
2aWv8hZ/mfDLOTfTJuBHRuHFpJIG6uy+VRACaj9HNkDWQH3SC31AQwpIvGKrfVxyqAVB5YG2LH8q
q2bXNAOUPIaDHnZPmVxEW5tMYNQ8pFuFnh0bE2ZQqJ0GuE5eRZ58rZ8W1zx0Loh7TmyrKi16Euej
xpHVRQiADo3l/WxEfhNu9oZ8Ttr+sRTOM2kjYNptFFp0dAcv3UG8QnI7x8QKGo8Z7Z3zW1dkFpyX
ighDDGvjVOrZozYNwRB1XpmaGw5FEBrwwCLY2xxmyYzQgFqH9ZwgVKIdNffnX14w+zIXedTxGEMd
RsE+1+7bZo8UyffG5UKMJAc9CXKBOu3in1pxxZqN0GU96r84OGUuwFCTbGmQx7CpVeCCVpwyZD8y
67rawt8L3BDfhlsjAbLkqWlTwoCZVmhZ/mR9700NcSZ1w9cJNgyvYT4hZzkMMbalRB5KiWaFl0CD
6fy8i2IkniNFk6ycdZliY7+QoAjY3jZumsVLXdCD3kNtyzdNH4VnBUoFWw2boj3EWTB4X5II1z00
Kua/igHJY3vra0QjcwZchKwDCM7QKUCrtoaTFA7y/DyJ1oAz2hYmG+KmadGE2cesXvbEyE5L0m6Y
1brNv9qmXBiQdrPZacNsrEpVjrxoloOEpR9LKB10+q/RyH6SvCTe+W/5epbA+fw5AOsXIHpwlbZo
C1WPELn8703/P+hLFjleILTdm9ScjzG8p8ykjekXnK/gc/38ziapJtBwqzZV7rA/90UQ+iEFSHNy
1QAsV1TaiFm4/sD/nQEgNvz8ICWptMVY8elLctFpb23duyhyQnrQTa2Lpv0NTXgnWm7Or8TXuwol
R+5hcQxQYUt0OuodOGasA0POTYq/O2nrBvgQI0UtLm4LMki0C2R39iMXaAtojzuonPjVoaLk+vxn
fL17/8HbLM/FUIHdXKdNo+K8HOsLqyXg8zUDVPd2QGb6GRStzj9LNGWcibMO7tXUS4vmMWgYjgkc
7bYzXAf5pxkCm/t5wjQGYnY7V3Xa+oOneJmX02qnIYbrqOSVG5cs4V7mjB31X01F7YdR+WZ2mz3w
5270qN4NvuJHB1Q3ns/P1NdHn8l3b2p62Kp2VVkUmiuAFAeLXDq1ubP64Hvjc0d2RiDWi5KsSRe1
BTAGQE5zQu0VpF6k31hs0SdwVo+yf2+HAObi7gBlMpLCX+ntgYBMeUrCDYsXbCi+A6lRgGNmLNKp
CVBcW0MRJzuRfIshTxCto+Hg85YqqxKs/sAGU1MuFTrU3eS0xN5ryALXCRrT+uKlbNTHSIKAA3RU
gn6yXpK4fYkyaz4sevFj0grIUqHqboV5tXECiLYgzxvUlqhxojVPp+noVfvcn3ZD4loXkzv4WlBf
zTvt9vwmEZw1fLNMP9vzwGpUzLUBiLXR8Acz2th/ooXjPEEPxEerQliFEhQC5ckzwMFZqz/Pv7do
cM4T5JoZA9lbMsoKEL3Y7AdT0TkpKRtROgf7+vuYsTgfEDU5K4rFNN7D9OGavLJDsZf96m6AvyGH
6Da/Vi8mn7hob0wd47Lenf8uwXrw5OuyipKbmeFIGFpIAxUOJK6d8yMLZoyn7pYqSOuYXWNTtTpm
Fao0yXPVbvCjCfwA3x6iafmk4SZr0pAtl8owuFI/B0q4QIRQ2YjAOMTO3yvCQ8jkfphK8FiY8P1K
AFLqU+mmLhRQ/SR3GprQ87PEiTH8eQznDwCniRrkXAwKBPuNLVfA+pOTpOnXdZ08VoP9POhm6YVj
2XrTAji/nlWhG3b6XZig0o5W9aCEa3CjVq8dKYaiT1oV/vl3E60gFy5IUdblcQaHDjCpu9j1/QJU
IeRkvrn1uLBfInGqjmjRphXET9As4ln13fdenPMEUEeVl2mxDCrVO1vf9/bVsNWvI7IXzg9IDZRD
c4CKKHhCSwd8gJd2OYfe+fcWDc45AQ0I/j4ChgwT7o/TU6P+OwKHvzcZL5kDgIoyA92m09DMg0Yi
vjoaf7FS2nCOouODJyOR5TEbWxB4IFHCbkzF+X8BeT26KaDqPpA2x6zc8PKCOeLlxfJylsJsREoa
xKUtuOGb8N/1Af+ZpNXZfIiOp6gKs8HAbcVilzMsDXqXF8PwbBjdRlgs8Fo8gQ1DXx06RGWbGuRZ
RlsxgTbtpMUeHOXTtzbQux7Xh0+wtRiJpDVeVeW9oacOQrINb851Df6ZHc5agbVCBwGu6nCH2iG/
ha7VHswv+/pCoqqTBvZ+qwHjXVf8i6Db4KxXHhbJkMzZpojs71trKF0oGNsA2xFU6fsTiCUBzdfZ
s65Mb1ATChq0kTnIgiJlLv8gDXSC5+xkMtVTTMgIZFX1HObWa7SopyyRI/SqlT90BCAd1NL1EIiz
Un4rZuVBRz3XNebwCuim0QXzp5eHlqd1qm8y7SqMw2OlsgcwRkyBPCZXo7zJOCraF5xPSTIZfEIK
yl2tP3mLlwUdKsfPbA/tH3csHcUtPWkv2566oSEvMiHOzaSQjpTGQcIEM0i5xtE1+u2+NzTfn4zK
IMQcIZ5LrfgxTV7ROXh+Y4s8jM5dLnQWNxXJWuQo/NlXPHLEmucPlrfe9zM/Rxv01oEsWA2+R0XP
izEhs2FTkM49hnZySJb5WlW1o6xC77dr60d9bPsATVDTYWSmy2wFlOXtW2TpjpJIvl6lQHQNyEWc
/3TBaunre36w6YjZwN5WGvgIlXtT303GttA4RvjC0Hi+xdhqwC+byBatmAYk3nycyvShaWzTyZkG
BDLQYyTZRTVCjBJ3ICgsO2wsjumkr0osAOfl0O6EEsb3wg19nYAPH9r3UW4im29QRfsRRj803S+3
onfh9uG8l57JU7uAmJOOlVv/0FyIdZ/Ua/RJjrYjB4UvQVnDPb9e6130q1nl3Be0JqyJrEkvkGVC
OTzzwTHiNhAx69qfURNv3FJFu4LzGTIu7+j4Bda7ro8ZJEgsfascC7JDwRdw/iEc9SSZWcGoGtVX
Ejq+oZGJ0miJJtFlkI/o7r1Hj1LkmDb0S4mZJx4Z2ydjGH6XwJu7hODibCTNiyEnj5JtXJSqugra
3Q1zeIKS1IVWJ8cBjaJANSleXFZHRPHXkYHyaytNLfqYFig4mqi/WgOAMcp4QCviKS9MVyvsoFy6
gzrkP+SsCrJi2NXRjBRJH8ZA6NYXBiRrHMMC5W5ProwIQLsqvQcXDo1HdR9XgOQsrf2a93Jg59Nu
ydTH0kwvQbXwk/SWT6R0gCBr6y1gtrQtNBFNg+KoC/PHVl2AlTVfiialQLECdIxmKfVlTKpj0XSt
K7f5na2rqmMRBlI44hcdI75ZkUNjF3c268B4WKtok4Q+i1rczEVzx+bqbeki9LICtOaPoTU71ZD+
LLXo2EUhYLhdqga5bL+Gw+KnZV86Rp/JwErXIXJqw6uJy22c4EDWyY8Q8Fa2JI0Doh8XrHBOYoe0
zdsfTZu4ejOeYr2J/EzJb3Wl33W93YMQHKhmJRyBTcsfMhlIKFyoTjMqqFWF/gTNlmQgntproxgh
Gh/10JwYIYxuSr1TSGimTqsROZKo8vWw8LRxemyHZnIyxbgs7f5Cn43ruDQSD93Hu7RZjsUIOO0w
vq08O7M8BoQMHhmQTa0S6aWJy5vGnJ6hSvNXZTPgDBsgiDXIEWesf03VMnOx/dA4rDG/zIHEavPw
qgL/3yLFr1pbBhAo/9FBWFau5QOZ58Exaqh4V9ELOCz2KE9d2RAkVlpgfC3kdjzwrBQOuH4OECrw
Jh36Z5Bn3JsdeoLiKrqLOxJ5uJh56OaB/Kv9MhHjGAGg60Lk/kYDTRBKR9jAAPBddJG9S0uZAvwm
IxEMaJw16fswWR5sOfatyhqxJs2NRfJ9Ako5RC4N2Ic6GeLDeqEFuSZlrjIOOzmSjwRIUVgyeqqN
8iiX+gW+4r5ryIVSm3tbLR+UYbrJdS31Fmu+ABLxar2JTOr8u5mVb9aT0Szz2Q8zlgxVXZoW/DDI
dpPpEYBZELkPBgXD3D1o/gLJHG67Ob4yMjSWZrWJQxDSO60EVKwFkQMAJ+o72EIQVurGXVEUfvLt
cLIaxYW+gkRWwIvktG52Fb4gPEN0RNz6DiGh6Z3336Kzgqc7LCHTwYA0Rkqk9obeRRImCG9ysC65
aM2Nrzu3crcEotfo5YuzgqfgsNDoMOKyiuT1GF0mpuqadkZjysxXYv2YtmRsBGeFxqUYWglcLnLX
IosNWO7aJpD308aZLcqS8JwpyRTN8GHvGfLRN9zMM66LXe9pgbpj7rJxcRIkIngyn3xhHajTQMkc
DuFekSNakNaX0OVwfsVFw3Mndo80BOuLWadFvV/YVWFU8Pkbu0k099w5Hcp6iwZX4ECGng7d7y56
O//OonG5MzqC4gRYElD2AEuPs5R/gcju/MCiBPX7texDGGZFlrlE6F+jyDZ5xWBD3KA9ag0J5OR3
BNYPwBhfqqZz0VVykZPFX0CfC6DLMTVMpzCYA6RvFKUb+0vwmbzi1CgZIbC9MZycAvgMUop7NSs2
IAaCQI2nry11aIWlCT40q5A16/eJlftdvJsk6M2qW6UwwW2CcNF7CFHtLlGRqVTTg0zu8joPFmUH
ocaN64rAg5B1T39YLbUsECrkE5w1CtEOYAEnKDSjNK/ErjpOpzyd0EVQxhulKtFyrL9/eNqQpdAA
IBGjVbc8SHJ/u5T/kub+7wQD4UL0RilBHhAnqOjq6Hf9mepv+bDhPwQBLU/lPXWTNIJEHkUH2gGK
FNM5iHbyMdpYA9Eaczbe1uCzLqLCpIDE+h0LFug1GtOxljZmXTQ+Z+u2Qiq0FKPqZUyFowOIjtoM
Kd7KTTCD4AE8fNiSZD2Vety8jNbyFAs4taGjuXLdJN9LC/B0yVIMisE4RATRS0uK+jl6g7rp32lf
/L1xeAkG6HPrDE2RSA1EKviD2oDIALWxefhVF9rGdUuwg3gBOFueI8aWZUXFhDuys320dAbbVQDB
CcRThNo1ZLbHidm0ro5s5eHz9C2TFa0tZ7JguAW6FnrTdFF+EXIB3DYkaw7oEj1/XIjenLPaeUoW
AwkSJPErRPC3aohqlbqx70XYC5U7mMdoKsGHtsD7T0uDwNj6WU7sFq2PmQfnE6jL5EjR5JlD9ZKU
3eP5LxIgoEDJ+9nJKegBjlfiLNq7vQ+6DT1QdpZneNqVrDjhPrwnbuEDY73F+yxwqjyZzzwYkWzY
tYHFv4aYp1OBdur8pwhG5pG+ZmmyBjhtlMnkq8q6nLcckmhcLhk3KZVc1EvDaEaAmG+fI7LhSUXh
5HtQ8uGA0Se0yOFKbNHGg6gwABfDTvdbhJOZn9F54ykCk+CxuZK8oNTaIZdotLE75q+Q6ES5G9FL
uAn/Fc0Qdyw3TVvHgLHhcn7QDnbQPwyP87NCdTp7ZSC/Ipt2f36JRd+yvsCHCVMmKYk7hjgQdb+g
VZ9j9BYpCXjny614cLXkL+4o79ekD08otLqJ9UWzqb3TrxjtaekaHghyW08NBjruNmEwq3199SDO
2gsUdYGe7Ew6LqDbluoIAIFyec2G/KGbSQ3Fmbh2jAWJFzt7BJ1ShAXb2hICN/aOlf/wkcjqohtU
xo5W1NpFmsXvUjrKD+fXSDQ4d36jNlaN6ECAG2ugz3pN2oumuv3W0Dz8Vu/LEuJMyLcjGYKMSZet
ff/Rrh60DVsRWSSvHxlCA3lua6SZNJoajn6xHGN3cpfaDQFFKNwtDKjI6/LA3KaXJqUxEOSMhyVY
vPpQnwAhSt2FWk55D64FDzzw7HIrSytYEx6nC6Hi2lBqhDzQzLiUFiillgpKFrK9EXIKHACP0YX1
VxJuSjZFwfK2VHXItFraFsuNCDTwD5AuyDViSQFGidytiLGWMi+r/NoLfRuJMmftMRh3hp9nTlYj
Wtw4TkRJGJk77EO764csL5EIwtEYOo2nHlQ/9iNPLcDRgGpgtOtOIC85v7dFU8j5g6lQzGWSkOBC
M7tWwAds3PsELpNXemgyTdJze72SqxdxtLPBANbYfpb/PP/aouE5a8/RLFQuM6q8CdCVid67pfkw
s0DNlC2PvE7APx2lweN1bShM9aR7z7loWIAkkFxw9GMz+PLOcrdOFkEe7B9UNSUB9ak64jFp5gxe
vKtpd0T/MkrK5R5snzuUN6rNrfX1rKFZ8vM5BjytrSwV0DajqwTIIwVZdYgspJMBuek92Uv8DPlE
ndrXm8jerw828Kt/fmQLrfQcvZvrI6vGI0EPK0IvYAb3RlByjV62Sopfb2SDR/Xqfdb2SJIDDquW
LqxH30b0fn39N3ipkG7O0yVEbow2ATuFu5bWp+ZITGd5hBa9Y9+Yp9EjPuB7wCwpwfkN/p58+Wr/
cW4gBZtm1WjooZhj/dqASmMYIXE+duoJqBt/yLS7JoNyBjp8wERiun2m346xdo1FX5ApWl9FlkBm
YfwAqcyxZmbjIKVwGmPlkcjpZTQpa+lnup1yDdQSpp8r9ZPaRQ9gLjh0Wrqfo9bLWXvMQml0SyId
5TCDtkG+G9VId2LIuZJs2gCaCVweKKk/bxILihRFuxpBlbnFHowIVNs3r+C3s08KjsDuV+iZb+fn
VbRNuHuHbYLNAMVW1M6V53KJwDi9Bd4Qjcy5pDnLQUENQuW1qRCCHm5H7r71yjykWC1QtLXbnNFx
vqpBhCdV3wqZoH/wedp7w0ZpaHVxIblJu6vSAufPxpJ+fZVHP/fnoRvQZdbAEFnUrpuLunsAHZJr
DkWQtgnYliQcms0uasnu/Ayto35hKzya2GrKzjLDFTfaoIYyPrPoJSOHfkI5mP0+/wiRo+YhxVOj
JmnaTozaK/KK7NJT6lpXut97i58HobcF7hB9y7q9PgTJagqZiojhOZGevY7SBLbnufehE3m3xAla
tDazvoLDgAcJa1AJiKGKzWg5drRMX+0WHkx5XazwW6EF1Lg/f0lfoZDYZ3gA2KZAZZKzHfbbxv4S
9NcaFmfHOcr/tTIimUNCfwXCNa/TjeHk99JhO2EksGgeLizLfZ5B7gzbKv3dIcCr043g4uu42ODx
wCyuFghi94wuJbnJQ/sy11I3zrfKIaLhObuW5aoi0DZYE8imR3ojkKPiUomNDWvjFGH+lwsE1d/n
hSVLUdtaqjJalAPyQ9l+jNorrZJ+pxJx2TIfE62GCp91EclFAIW3xoWOQuss0vJoatXFPEFzpKs7
CMmWhWv2qaOiHRucPgVzYlN5QongsS9AqroFxRLNBxeDKJmFAkE4S2he1a/qbtjFTfy72SQzFhgS
T5tsxP08hUsV7gxSDc7IVoIx1Aq0FuqPED3+njXxTLtgT0TRCEoRu46FOyvRAFQ26JZvEzgdkws2
yBINCkvSaKdV7EKvsivIYT/MWXaJrhlvbOpDUhTUaArtGFnDXxmY4lO9v51n41bVywgoBbxSjx5n
KB/3WPsevEeV1N+MJvormGpfsWRWHAtMUF2d7vR0OkZ9AqrYmuY43JxIN0OnH4Zj2uHcb0rw2alj
5VVWF7ktK3aQGLkbwgxoikF5Qvt16ORjA45De7qMe9BMmUYPjqYZ4JRqHJ0uJTMo0oAFssBK4A0k
BQ+kWQwoM0seIezY6OgqkKe6dTtbBzlbV17GsQZmCrl8kiXrp6RYv8A4c9lLka+Budbp0/IlijMQ
O0ro19CmQ2pXR7Dp3fY1e9TnECRpeQnsjlb/FRJ0qoENfCdV4zGf632XxEZQT+pd34Dvx7TrxGXw
I3JVXFXt9BC23SGdUhyOpX1F5vqgmjjhzbLyl4icshr5FzAZO1FcN04oN29ALo+UWemdEk6XYC08
KWm8AwPWqS7aG9B4PaBBo3SKWr4G0/wv2ZZCZyDrFPeoYBpp7le1tg/7Cqp7EvQnSu2i7A2/jaMZ
fM3JFSRRb4xyBokPSW7UeQxYNAdq1d9K8/JjwCU+nCDr2Vpl5SVJW0G2QAcfvem3+vg4Zc0dNJ3A
NC9VNF0qoEPJ/vwGFWxPHnFbLmv3aoMuXJUtFxnsC4KjE/ApQDgNJgBssXf+OQJLNjgzAI8dSCHN
Ntxl5krBXD6mwExlauWZaTF9z4554G3XVXmlyJlE6/BXDAnv/Pb8u6/O/YsYiKe8notpVKU4DYFx
SS7qkl31quR0Osr4oFZ3inzeZ5MZnH+W4GDkadvVyjK6EoKzqJU91AqYQZfNDJVgaB7bmmpIuchx
JdEpYBSpqZv6xK67XeUrro6N5xQn8/78RwhOBR7sWkWLlll6JCGr92aAYsROIxcabxvLLNhKPMC1
qtmoAlaNQ6FF2sDswMaeRo8xin3LHG2dCaKHrL9/iBVjeYlDFcx2tJVPyaw7GYhjoPHngYF8I84S
TdL6+4cnGI1iNVOH5UCTzH2t4wofSe0JwPAtIKQgy2bwgNQqj0ui6bBtIJ6uquvyAFz2coS07rro
s4fbH2WyU51Y7vS7LYci2mWcoTdQcgVDey+hZb08GjHiX6veqMIK1sRUP89Y3zSWpHdduEvYKzTn
glEBgXnbOHHWBuc3ruDlVx7lj2tSIyWpA6iHSCCGGocEanJF3ogERENzd9ikHe287jUG9OVzhlZ+
KE9/zx745pgcVHAkgfwaTcC4PDUnHDBOJp/YvxMK+Tsm5ZtjYruNoqVqJSqTpzE9gqgFfVVOpN6d
n3PBqvINMeD3NCDXYDN0v4PAZo/mh10y7fvNCoBg4g3OkvW0smezZJj4HMqg1UCNMX46/+qioTkT
hvQSuO1DOAkGvuq4h4IFCOK3gEyCU4dnnq/lHgSdFqxX7qTjWIEhk4DnuEPfjZ7nF+aUPEDN9uX8
hwhyCjq373PTBqV3jyXWsvI5X+rHtOl/sTA55BA8cuxKeor64dhKW7AoQWUcopefDa1AJGQDEQIU
CwSGpGLamXLht4r11i/pRWc+2Yp2iBfbLQzJO/+JgrXiUaFlGttyGyE4SMLLPjyM+f33xl2X74Mb
r6MWJNIpKLcgZeAw7S8DChLnRxZNEg/kBEpcKsK+k+hCaoCgi6d8BPUl6U6Z1dAhS+6gkdI7Y89u
EBy6Gw9d/fQXwQ4P6ZzhpeKyrbEV6DIHa0qWeZ3DFLCzpW+omQVbWWXB+cejOo1KaWSzx/lXmD8X
zV3A8dxWG1GtaOx1E3xYlNGMGztvQwldjg2IiRsoTcdOm22YvcBjadwRZ8/gQYRKE2LmEi1dhu2a
k3aZRONTnhXfgqWAq/HzB2RFlcYDJDSohQT0gH6EXNq3gFufX2TR9HDmvixg9usHjL6yvEr5EzR7
nJE8fG9wzrTbBElz8M7jlI5HL5yBe5Ev1ezmW4Pz4M5UzkdgydtoZ4VXY7ib5dQd1G8epDxYEwK1
bJibkVGkBAOrBs1rTaiezrfm2O7Ov7/gusVjNiF8NSrDiITzUtnekkI7BETMieHWmKPu1/eewR14
UT5O0FgHQ8OkvpX5YwpUSFg8l6Aw2yKrE+wfHrQ5t5MRRSoa8JJ2CkDmjPs/EA8kRx/C+U8QPYCz
3yyVqqirV5YrEPRnjAT2MO9su9+ooL7D3r5wcjxWM81jNcYuBVYzC4lTttVNlEIArbYLb1GZD3HS
nWUj4ldTad+18hsLw/u8S36RfJI9vZOuGEP2pjNIBrRTOrkRkHpu3VmgpA4HX161fUbyZutT70Gi
9MLIDF+Zyi2VR9HscM4htie5tZQQScJQfrBI4tYDaGrA9raxSUXjc+5BgawSWM47Rrv2UDVX0bK3
lY1Lz3oqfjXxvHPQJPQu6RmjOhQVtSvLjCnQH07P7kNgQ+vG3oLeCR7EQ0LRW0KiYgbqp/prCLqL
lRGkOCJloxJnuVlcLRgO5b5E2y/qYqADO79tBWATg8eJlgO4uhId+OKVcwEdZkvnVEdoEeKutfyC
XNlWj4dghXjIqD0QI1IWUGCuIh3mXw1pXEnZ+grR4Jz/0ItiTFmCNUoAi7CAJJcKSFPpLIm/d/zw
aNFRnpWwAPM3naeZatB0Z4txbJJvBhb/0G2PNTM0AQhGtZBcZQW7qUKNzu3W0bxOwxdbWOVOf+hC
jESvYR1jcZn0ewOhVw0xis1ip+jazqNG1bDIwp6g5Nb62f0QlDvjtvGGC+kxuVOY2z+jbRf7KQGj
Y2D55zeuIDjmIaOMQcEaQDyYZfpiKb/neuPS+y7B/dVkcfaujnEuQcjERn2/e0piB317FarQUWC7
HVrhStCR6G5Fv2kXPGC0VSXoRUopKomQsJEkEiSK5jHIJ5yfJoFTeV+xD2El1Lr6BcKKOJZqdYKC
QP2i4y+NuhyAYNx3uL3m3fdonAweSVoOsTFk6OSCCITqFaRB71D6ktr1lo6u6Fs4K4/7ZEgspWU0
noyTlauu1IAmsYXmnZX3D22m+ZO+RQsnQiHwCu1V30RkkNf9BSRO9lagLy8IDwMwmAUYXwfoMznl
1VaM9W4oX2y697f4sEwDqUCfAlpSaho7pXdg/L7lNh4oq4KS2v4KYrX9Ej0Od0rkWk7ogup/Ewgo
uErzcNM2Sw217VEhZPZ0C/2F6yUu/JBAkMYsFUdStBdVnugU1xumKwAeGu9n0Yevrae6nrNwYVRK
54vUbh/rBYiZMvZCc253GZpnUN6QKbp4SKAYZucgzr3WpFnFy+R/SS2UZ2zb1TXr7byRCHwJD0VN
2DhKqG2g+7q9XQYwlafFxvEqGplzJlDF0qSY4Ush/qv1e2bfn39j0fbkUahdK/VSb8lwG6oLXMXK
xfjQoGn4rgN7GNS9PNsDXHDjYWuU9sXu5AGphi3j6m4i12LetT/CHSQsABHToIUE5nPJs743Vzwc
FSpW+tAW2IbR2rmtRa/QONliLBacgDz2lMgGtNRDTFdSQLr2lIcxIMdPOcqC56dIsM489lQlUdyP
8rocJdr378xhIysgOo142KmsloBGKxVOVmgAvbPEafcZImdvBtGfC2JpmlGFeNNWEUGEbOEBp5Jt
JZYK7DSg/ysdbY6Dr3g0/XeSz8C+/l4DF1QCP2cLxnpY9GiSkSqcX1jS4SbWQmzes7cgoYKIkEec
zqQLK8nGZgIHvaNANL02DxorN5ZbtJ04s256Y5SlGcs9FFf9qm4LTrA8uxqnLc5kwbrrPODU0ipN
zYCNog1EsNxcB29hT55Uw7iAbtkVhFbvVVvag1yHail4GY2u6LzWKK/QF9dC+ai6AFXBFonp1xkA
nRdQnGpigpIMTiwpwNWQ5acRqVxHzpBYT8agq0i44QG+nlYod3zeFOhmR+cBw0dHABj0kPUkUv9j
HOOHBkDH84b69b7QeQQqVJ6blBQA22jzbjSuhwU0Q8H3hl4f+eFUgwh5m5qkZrQJb7P5r9zcFem3
ykg6jzmFPLum9dDjweU/0JfbVEFrxnwowNjwvVfnLggVJMf7lNloNUEj1NwwV7af83Lyzo8uWlbO
1hsWKlouYfR09tPqFvggv0fKObS39BW+9r46zxm7MD0tbBv7pi1+hf29ucU8J3pxzsylpYgBvMC0
WxOuk1qejm5bJPdGtDw1k2FvTI/g7XlEp2Rm6mCBAJWOcXJh5JpKofm8JQosGnyNpT9uSpbpaNWU
GAAGpw7tMNVGtkJgRzykc5z7gVUL0tVsrv3U7k8q8EK6vfXagmMIhOGf33vS0ZSWjLgRQ7TKXzse
SjembWA48Ig09LZoDgQrzOM4tWVQIPAInISeQvFQTSwASYz6ObVA/mHUGwssmqt1bT6sAZCn5dIv
FvZ/djAToDyMa7W6O29bovXlLDe3INUIpVOJKvVzUr6Zy9P3xuVtdpzbqkoxrpWjefV+jp7Pjyua
Cy5Rp1ZLPIcG6o9jpl8XZXwpx2bQGsrGa4uG5yw2XqmgugHbUsmfBxYQdMZow6/zry6Yah6nOWSW
JaOIEu6WqgDYUfHCKtqdH1qwDXniVqux2sSEXhFdhsci9hnasFTQICfLVilfMC88SBOMYyXgcniA
zjogvyZXDi//L2dXsiQnzy2fiAgxCdgCVUWNPQ/uDdHddjNKiEkInv5meeWP3zQ3HN447AgoJJ2j
M+TJzNa4PxfigzltqwuQHy1SgByccgwyzBYMxVX35VHkzka3b79fooVCpT0HVoJOrMdYA1jhIdZ6
xfjGoXT834Nxmypsfq2V4haSU3sOrRy6tGxzE7Pt+b64H0q/21+ZywD8g8Iw2IaQe5cHLyxu/q0A
ZM/RlhLAZc3GWMwO4o9Ql+gSCNu6/zbQZc/xJ15XZJWu4eGAO960otxDwn6zsiFL2z4z5RIQUQbB
yzRqwZ2qedbZKfmtV9t7NOqCLMPsqtFu7A40JePwwmTykOXgVKxAHmiSvWEz35bOtiz/NXp0ZrY/
qEwDIgTfCo1lvzDrOhyLyfB7KHHXU1Htvv/sBVOdQ1dMBHly5GDkZfLdsmq/5b1PHGQBa1u29ILZ
jQ259Iy2LUAUjqwnBB2As/IS836Tfi4xobv9/jMWCgiQaP/vpQS5kV45xEyi6wU7GrthJ1/kQX+7
so9D+6JUUGX7t/K8Pcez1MjEZA5IOBi7DN+A3o7SrNBMxdf337K0Ylen98f9WtUahnKvaJ/Yfhih
8ZpDSCwBZ5rjqZVNX3Cfc8gpzSxaFRwQRyOzIrNXJ6vz/MqdVpp7CzfLHGkqiRzGOAeAwe1ryDJP
EESX/criLFjpHGHqThLzOCXAbbF8B3Tb4EkoeYdJJ/DNp6sVor+XEO053tTVu2SCNjQicHSR5C15
5iHqBh/F2Qq1MwH1i35Gv+c2Ib73z6dqZu9gbxMJt7AppO18T33y5hlKpt8fqYXvmQNPnRTDDG3n
pFHRgoOsHXx0L/0esrz+VYK5URttSiDiRVfyu6XXzWzewLGK0Zm9Ilhw3UAxatjirEVr5eXrY/63
fmfP4aeWCTGypr4idN2Xhm7AM/ggVJhlKCmBOXog3UoauXCO57ypk1WVZXE9x30HhfLWAtB4TYZi
yV/NmVMx/KgR0eAb5LZ+v9JUJBv3B9CUzWYIu6AHT+qF/VtuMwehxoWnlF3Cxafms22869396K2E
v0srNAvXzZwaU1XAVZn9rukSPwWJ5vcndsFFzbF3TuFSlWvXPSbnMTeCHsMW12b+vz19dtc3mtFa
DBU18Na2+4RAbcSekh0jQMb/2wtmxtzqMgP6CWB74e4H+ThR9MFWrrqFlZnD6NyywQC9CUwaSD99
ty/D2MLg/GgF3//ypcB0zpNo2KaLVmoDOF3mI1cNis0UZb+uLXT9vdn1KynC0lfM7usC/RLAVq47
0L+ScsLQ7U2hrxnu0sOvN+sfNyg4ckEDDMzkzqpuLYyQDG+9s4LT/M2p8xfnMwfNgZI3I6OL5e+D
0Lq7Mkk3aGAdrn+04NPZvdtB/Dru0Rm+XxvrXbjz5gyJjSFaHapzmNwA9a3Q823ugbGhaXdt7//8
ftcXDHkOqDMmsxepgqvT0Z4ilhcmfb7ifpYePUu9lZJlGSNmAr+ciNKR3sgsXblnlh49M2MqsjSt
KhsoNPrSYKy7WalCLERg1sx6sxq81LKwEBSDQ7hWe+6FTRX7nN//02rPMXRNXWW2RY0kkkrtLJse
Ry/bfP/opUr7HEJniph7YIm9VpquNAjZZtAiL7gSILAww6EkkflDv/3Hl82sWJR6LiuJsso16p4e
+7MeQrRpo4EAAZwrt0Xvj9E/JpZzHsSubLKiI6he2sltOd5TDFTEv77/jgUDm6PpqPQsz3Wx3zFC
yCTVApmcMIG7KUcSOHzFby8cKvN6iP9wSiMmn68zvUBlFtlBOMNhHNy3arLRBFYv33/Hgj3MQXUN
tUQ+DgiOSXY3gJtZqDL8/skLHtWcGTGowgsz4Zm3y0APOTyWzjGZPr9/9NK6zIwYK5CJGFi/qAbE
meBXQ1AIpDNbntgrNrG0LDNzdsngAfSGIt2kjpik98ds+rdrfo5xq2pauSWHsYGimqaHJD+pNQjg
wo+eA9lsNelMbzimVo0fGr+11hA0C2d9DlxzclbUfVmlEe9ykEv3foksYKgFQAk3mOT8fk+Xfvx1
r/8466SNdcxWYfysHPtDOoCtBKWMtSHDBVS+PUevuTEYxXgMczWt2tkkbHoUwoLQBbN/ll2ngfB9
vBloQ7dS1w6WaL++/6jF916/9o+vksoyp8nAJQm6l30WZQfzXj+AMue4ljctDP7bc2QbxIxiLVfQ
fr2idK58OdrmqhZshOlhDWi2YG5zbBstmc1rA/vP6ipw2F3cge0pbgMtM//RKGYGbXSUTRM42XcO
z6GVch/HmL+lKy5u6ef/jy2bppd2gOZNCZRH8m2Wgt/PvdVRYv5+lxc83RzANuky7fIWPlQvh7AB
X2dF68AZ1qZLl+7nOYIN0kloRVynO/Sb4hlSA84rsOeYByy/EsOvTzUgsXxXr8ReS32nOYbNSkpo
SXRwfVfRE5VtnI889b1Nt5k2KQ1tSHqv4l2WFm5m865ZplVDQB1HPSA6xk5eeJtCYsVaS3wWYJn2
7yX9w/6MpDcqR0fo7UXODX/sAGNsdyoC7JYf+9AMnGcrMqLxWO7WKn1LJv87ff/jlWKiqi0rnOVy
oD+hsthCGvS+re9sq9qJyjpCMfCQ9EPUJqs89Vcz+UuC8Xsr/3hlUti66dRX8OyNClPwoVcBuR23
ILo4rvmAhTtgDlhLXKg/V2T0wHfLtzY5gZYNk/SWL9nFi1di3AVDnYPQrCFvuzrHO0qMuza4ZmSP
UPqYrEJKll4w8wStUhU3lYsKwVm+Nid7a/yqnujt+KMPq338yicQ/iWhGFa82sKVNkeocauoNHNA
QULRMhqVHlI7vfsnlzPHo5laVRIOzN6uERI4rh+14gExyxWHtpTQz4FotCg8WfUYB1Kv+lZs49ss
gGjvK8jQgyRck6Bf2I05Ik2bbE/EDKe2HZxH3kHqxNW2pV5GJstWJhcWqFnsOSotbmVeqxxlRa8c
ZDAVYCTu0LyyjdfOtR6nJrv3DH6Ke4jF0tgsfNHji7MWXYfevVP5uGGmlodQAcDF0ZoHng9V0E96
6lsdgzhRcUzzego9Uu9Md02Wc+nYzGIGMzXV0JUwA0cHEV2KPCxe8+0LDncObWtSW6MKTSiUENnl
KkjUvwM5F2VBsW+yIPflmQerjtD4u1eaA9zatk26LFFFZOVRs3e2BTgbxQsQ5GrDfmTbeuV6X/BM
c5xb4mXkymCWRL1HXk2HYvR1IlvC7T0v21NGjBVrXlq7mfMwkgbkJC3WrmaxX5fPvQAlM5TSvjfo
v2+6NUe7Ua7phdHAGJxxQJxFgwkX4fePXrBm5KX/DULRCKo9MmD4wdpZX4CIRxhw+apfMUoDibdm
LYb7e4ndmkPXsNNtmVCE2KOStg+Vlqfalpe0hqjhOGIAWjkQQqKau1JHXohTrDmOTSvcMasFsPBD
38rAgG8PPeHuzHHw2UiiljMSJlb1ljPtTa/ZfV3KbQlaGH901obsFzrl1pxkMc9NT+Mc4Bn+Wjxf
ZySqgAXeu33Wd31IwdUeB9VmzaB+Jyv/e81jxua/+5jmbYxbWCVR1figBQzsKN6Zp/I2S/zx2cl8
65k2vhGYIQDzwbDl76C+0evMp9tqK3ZruNXFhTf/+zN4VjhuTMwsumYc2yKaojj8/B1tRO2Ko/q7
rVlzAsQCqbf0MMwZxaV7UJ153w3lvVd4KxDIhYjamsPlaunpgxrLJGpCYfjjl71td25YQNTkAHWk
B6ximG7WqlB/b21Z3sxxpLnXdQPDy8jB3ppRtrsC1I1oDa6xsFZz8By0zj3q9agMOma3oaZzMDrx
0E5rQdPS42fOY0JwSYGoRWY58ahmQ8ChVEokC793Tn8PAqw5iq6ucprWtY6Ku3wxFKYzDQAn0Bta
8RILbnUOoqu1ohAZpvsjQEfBhHjWQGrz/Q//nQ/9xRrnwDk6OGkCaqcscs8EcBxnO+2bm+nYRXVI
b4xX7TD9Sg/Ofq0lt7RQM+NH1ZSg6pfnkaDJjT6lO6P76VnsYHlrDcalnZ7ZtUr6RgNXXhallh4Y
9KmKv0Zmruzz0sOvQcIfKYpJJ0VUM2YRo2XIql+Nirelt7IXS7s8Kx+MUEGTjQnqM46IKTF+OWKl
W7D0q2emK6ErxjWKOBgEsicCTbamLSP6j4Px1hxPN7XK0tMxg9zlCAL44dEUhe80T98f0IXfPkfU
XcN3U1llGpU5v2hOE9m0B/OSuYIPWIoq5oA60etG3MAZ7MpmD3nFQPd/DwhOe7XpwDix5j2XPuNq
D38cnFhnoEwW13OfjSeVQLjQc++KcU1LbOnx13//4/FVb05wamDkFsbPxov9fHizvbUbe6Flb82R
dEqBnLDQENWBFxLOHxHw1rw0kb5LI+Po/MiDtRjv70GwNYfQkTIeGj0DBxJiSGh+XsnRu22exz4l
DxoI874/Uot7PrPitEh1YjN0zwSrXhkdoLvCPZ8D1csz7cQERBQdqGWNxsXNW8i7wn0AzbfS/10I
MOc8T1zLLfDqAZHixoAimsI39fcKQ0G1DYHD4TFLV5LGBW8yR9El1jiQvuN5pNMpHGIZEva6sn5/
L9RYc+hcPY5968So0LuDZ9xNuTqA6Dnxy2EqIZ/lnJXRfdYjfxcODvg48SN6lWsxz8IRmTNCcSuG
uGRuohqh++2zxGUFbvUX+14erpP1+UF703bXYTYs7MrXXk/FX27IOcDOgWRGEkPz+TckygzzLeVB
d5AbugWzbuIXKwngUjQ3B9cldIRUh5kCwn5jNL7KfPFobPoddAk27Tb5OX2BiWedBXchnJsLqkPP
s+BWhpJCjoK+HtH9uNU3zW4NqbTgkOZAOyiBjg5P8THedKyUHvTkA1WrlS1ZOgOzKz5GtUKPdZ5F
ZePUATO6k+1A/Ifn7o9Jea/2lD5+v/cLtjrH3EH5ccqGBthKsFLsUpa0vsemO5fWYCYFf6bfcSvq
WbPiGRYsdo69s4cqH1UMcsEKiHet1X4aHlnh9FnKdubcjnXDvGqyGuyHBh3e8lDVX0790hcy0OPq
TmnPRYKCqHFB1ddHmO/LcvP9Euq/29R/sZ85BG80E1T5MoLglcYPMarj2mh6Bz2vSn+0jSOHGrHf
UZdgEK2xfOgavw7MGEM1NuJi22LHtea208CfkSOK8dtkvDc9xzdYKkJSTyxyKGObeLTBheAojGYM
bmRmU7WrswHDbZW8UwjSOpnyYBzioJ1A3Jhl8lh6YlP0/KfnkIfU8VBVgwKxsiro8l04r+6Enh0d
p36s6FT5yHtO6lQ39r2ravwS2qSBVtQi6FzztjfZE2MpC2meBIaWHuLUeOXC9pVSH6PDDixFYj0B
5BNXtgwUzSBRNm1Ukm7txD4IXkexBv6aIekav8zt0KTdvQFhKDomP6UlPtop3bRe2fpNgfUCpS4o
y0TsA0l0coSMersHYKm2TL8RoI6Nk7u07C/e4Lx0Sf5Yx/bBSMY9aTU3AD/zpuzrY1J7O6Ux8CR1
Xz2icGDybuqsf8l1rFkJDueCxuGQXp/o7hnpn5Cdbeuk/KVV6W7s2QGlR8dhWzapENHTXvG+9ivn
3CiP7BKjPjkSVRKPXyWA22LTxxCILndeV+6qEhJwCRhK2k+KywFieaDKQPpagwdUiYNuWBt9oI9I
dreVl1+Mijzlxb9x7kOH7L9hEtFTa0iGBGkaqQMrf1P/No0I4Mp/Hzzmg1Zd1UsQf32BUR7UkFqI
VuNKYrAUsMwxkzZ3oFpDCC7cpy68zkwwSFWITX5PQrH7xwx8jpYE2EpAYbDKor51X6Z22orEuyv1
av+9I1jwpfbMaTuDIRujTQDG7Nx92jo3tDVemqk6NISHniF+UW94+P5VC450zgHruRplbTfmUVx0
P0pH32isWYl9fiNj/ubNZrGjMw2lk+TAlGqCFWEp3ceitQ+xrpq7qofUu2kL9w7E1BzBHEgPyJVB
OlFDaHjZCXMVmwRUSWPsgCu67IOpdM5Zg3zGUiLoNRNDaxpqOTrAvPVA1KGhyRimhZ0+TGrcumZx
GLT+NhtscJA2LBq79lXvqjOK4Te00vbgelo5cUsrOEtFS6cF+3bOiyizAbXM8mAVgb/QWLTm9Iue
1tGxR7gYgV7m0u8YhgHrPY20f4STW3OYqCHsvEEoCvpA8UmGO917GdYo4JYyoTlEVEleQLARAUF8
RvvzWAdVAAYRiMW4qLUBGB+uMSYvxE9z/sXUgSznmKCnDHp1JwKLzYUZlrfl6Zpq21K4OSdbJLjD
tEyTeeS+WU6QPk6h7udbFuj0SoxyFWhp0CVb7cVdaw1/sZs5epS5IAN2WhM9FEaOdVudy5Eenbpr
fUfHrEELjQEUV/zGdG9YTlZi6oUgd44f1XLIJBDMn0YATIaigqr2UG/BuGbnQ2BY7dalGVTXV5qZ
1kJaNIeSVppLZAF5lKgZEIe04zlu2oPb6ZXf5jQchLutGPkAl87j4FZfhe2qbatPR27at6Puvjkj
3SVuerTj5IfH6xvNQOpZDo6vs+QA5v69Y7ZB3mmj3zfmRbOy16qrI0dAWk7Uaqv01ucQKEh7DoEx
tfHy8U5o7DJm7VcvVOSWdVR5QD0k6U7UawPtvwE6f9vXmT/kY5YWRMLaRG3emcpJQs3WA0qHe04n
zc9r4ruyGbYZhHM6sAGMiD63LKcXNbUV5AQ6AdVcGUeQkPgaMnIm0o2GpmCQQjU+ZBW/oZ/Jtxgg
/jd8vfV79/4olVgknVTvMAw5d/VeeRI6JmdbW7nklsx2VmmLU9kiPYXfLMCcZCSH3v1lsBUA9pLn
nINnx4wXwhyLAuGtC/xKTn9lRopQMN0XQ2H4elFCSco1z2BlPUrWr3zSkqOY42pzqWyXaagYWjtI
KozhANrIsIvaEFndvjk4GKM5ZKuFsqVMxZzFaNpUAzBa2ECZ6Tt3Z2yGJFAfmN256+qg+BEfySqu
dsmbz4G1WQ0uDD7RIkre+zowNkCdBTJoT1ADN+H91r35AoDHmuNsU1mA4WwgLOrCYUOegUXoQv4A
dPLW9a0tPZKwQM2CJD5/WhvrXLjC56hbS7cdgD/xStXuiHtTGe/fB1cLFfw51FbPezM27etzabHP
bRtMkPXF6K2tku1azrhwWcxBt6qPp04lOoti4xG4Gd3adM2BmmELLZliiBwZh2n39P33LJisOQt1
srwzS2jZFVGsqg8x5TdgODxN8RopxNJyzTwCg/Z164H6J2ppexgaBqrOdpN62c8qMb/+6QvmWFw2
ZqMZSyTYmkMPAlmlIO2l0PUVB7Bwic7xuAOlxmij/rtrqTzQadNRhLQ9C5R99MpLD3RrM64V2xYO
7f9gdAeSuoYLdAJFOp1m8Yk68UrlcGEj5jLkMRSwGmEDxqSbPyVUZXhK/SndV9nj97uw9Pzr+frj
XjFq1VjsqgAyGfKjddyfIwqkSvBPS1uVlVwoRc7pJUtRd7zU0CS1djaKEsBAZIF+KO8NIL7+H5CX
hUBmDsbV41Knw3VKg5/kb/pSsemeoVb9/5gkXjpUs7DBhbGNxnWeHQJiO9e1UTNOQPZt6nvhevuU
ozlSicgxiL2S0Szl0HOeSdHg4akH+Cn4Zd801BycqxARSRPQ49rQl0utOysuf2YVCNdAG0cdvge5
3b85zd8zVX8cjlGTriQDKpakOLTkVa8/0FMwMBH+/dlbKIjOobu6XeYjZsuzqEITGpmluFdUd4O8
bHbC7c9TvzZOu+As5xheq+3QV7gS6fDWCQndKoX5ULJGsrd0989Buwm66AbJMFUgt+Srv1zTK+gS
hVfZHigmZ6sp4sLp+w2E+WM7MlB5x41Cp7VumeGDgGsjm+IzsetP2Yk9AHTYqa5rVmAgS7sz8wxs
sMpRNMAeWJX2RlPvFhW/DwdccH5lNLVvleX2+2OwdMbnoF05NT1LS7CZmDfT9hrPxI9wcsG0af4f
RKcLPvr35v2xeEXluFajAQiiD61fApFjrJRtFrd/5hTyIseuJL8nuGQobtldGkJ5bas2SUBf1hGb
Sx8wu/HJpDFG0NSJ+lSFiXqI2VpjYimi/B26/7E2TZzlnjfg0fbNVVxabBmmy+NAbCS4Zvnb9Ct7
WBM6WkJuzHG5ioOqQygAmJDLFgd2+djWQbo1frJXFTiH+qf3/9BMXPqwOVK3G1sKOh70D5qwRJn8
VBy0TT769GQ9kC3f8J3+Y5WmEuR4CzfQHLnb5q6ZyCbNoyJL4Klz+zllBWQUdAkZ5SpCK/3W7t23
abDu9bhv/DhH6V0rB8OXVvPiaPSGO/opFz36HakTaKRt/bwY3mnmXRpmaEdukTchJgKVZO9BA57G
Twwr7FX/iwuxaaz6jZbV0RHWQ9sapylJO1/3chXQpnxNcv1FS3IDaXRr+XmJwSqOY3QFlh80vY/q
Cu1I/aWqitFvMu2YDCgCljV9TOtub1jV2Wxr9CISGniegIxQ5/rMze7qpo2gcnfsre6z4oYdOoYC
Faja570uQOddNUFuJkgRiKFHY2o/do7cle50qQ0jcIr8g0yj5481WEQxcLfV00tR0NG37eGm6KHe
kdBchBWBfI5d3gmzvmXM/VEV8b6I03OfjEemWbekqg+WMe7YZNy4sYd+7gRcuRL2ts8FNGY8S2FM
TUUm4TxA+eQwuv3RyMgQuFX91pDh0MXjj7rJn2RCPibCbntbmkcP6M2AGPIdqnjv0LMqdsoij/E4
nfhYSL8f7donQOf72oCxIgv9NRMCuT7JoZ+dGUUkM0MPck49fzL6IzH5ZjCd1s8G91yaDbidScHv
itxwQqex3nRlTLuC5m/CxWw7M1mAqPhUF8NXrEjgEXOni3HjuTwAGd9Pe3Qe6lS/STRpBLXNcCmQ
56R3DqK8NrXdBKo01ZPZyMR3Nf5ZcI2EZEK/hgntopfFA6tS0MinMg+MXF4S1w14rz0JYRykHF7i
etoxu3odXfOXMYE8p3buYk/7oMz2tkR3s03WJnvP7B4K7jzGtfVh1+nRQ4fJ16c2jCV/kLUEcpvr
5x7aZlA2LLZMxyWlgcYun7QjGAJelAZSWgpibgvkizvDM1jQMbqZWL2T4ABVEFbMYhK2I4pgDdMi
nuPkxaV4goTmURn8C/nDGcDgNyVTie7PcCulNQV1Q/dAt6Pdpjuw/F6HJIG8nzIKrJghPnkXY0x4
bH6YVn9vTyyMs+J2gGzc5Ay3qkf3B5JZPtcgoAmyxl1Z0RQCyjLsh+yOOeqjNPWjVuWXuIBGijYg
/5UuewaOHVCIzjtYdn6YFP/KdOcltwFUrhP+1o4pinbVVPj474+Yqhsx2Ke0Z3bA+gQi1nZxTLhz
Z/ZyM2n0KOMCgasozrHhPE5eBUohZh9k32wZyqpbBdq7TktuehcFjawZfEJkHZaV+hzMPhLiql5R
fOpjXIdTXlfbLmdW0Cn6WbVI34HXCkbG7r12es1a6ydvMqhd25/5QN892t0I6KoFWUWHQLkjVFGZ
CMYyf85Y8pR48ZvOgZgQVOyk0b9Z3fRsePXe0k3uVxoQnHz6kQEuEgjqQU2VaQcDtYqajduM6RvR
D7tWu7Y467gGbYpW+wKEC14jITNgNbssaV1fjWi86WJf6+JRkQJuCGfNksMJEwAHA624mOTKHxQ3
Qztvn+w6/jLSHl3F7tQP0HO1jOwubrQNeELLIG2tCLCOm8HIdoPsiU9x2W1KHXsJvcPREGhfSJUf
7QR95L4AnWCXnXu9eQfBc4xWpx4l3LVCQTlqEslp9EqwizGR+lKYHxk6w74b61Ogm/25INqb0FM3
lHa3yUUKMVKjeU1o+Ur0oYi8zs43jNe/xhbissp9sXQSdPl0MXXzUtvZTnVF5BZo3NIy+ZGWzTkf
Uga4e3mfWc2XCd6OqdNPhNDbiYnbYkifWI/VIY15x51hI7WEhXYJQXY3f6KTjDpP7AxL3CWG2pDW
fJ1iATevaZs4K0+iyxikkNJAFKAVi1l9xE/AnaBAjdU38GWacvC3JDuPTf8OWZqHoc6fSUyCnJax
P1KoUKq8eY6nuvKFB9LsuNYdSENA/q+ARohuFK/I+ratCVFdbWoixtNdkpZn7hX7LpteuZuAAFW/
TIW5U0n82dfOGdNvByszw4F3Nt6THvMme9JTeYkHfijNatekBHVwNOHR0LgXjLYB4rrS582wAccM
+gB13QVtZ28S3r6mVe3gks2ivE3HgNU5QB1d4LlQgE607lxo9kHV+YXy9iLRQOhy72dsueBzN0AB
nVE0ycT1kMoE2o89vZdU93wmzQ8vzW6b1s78XDNrP3Vj4M5H555ge52qO6kOnX7oFG5Skjz01LpL
UiOaGKRfK/AebRouNvi+h6Jxzb1lYVRCQcljdIZ6Yzq55jeEZZCEBZxBHyUJHQ23Iu65rqSPkjqv
gjlhlseXxrM7n1tWBI3ak4e7yXN72zf6lPjOIPc6N8A/0R0sh5yL6+rHccSlA3Y077OQ05fo0ks9
glfO8DgEXcokHOSwpVN8iBPwAVD6ETsGTmKLSIDFTQC2iRc9BRrAY2iHE/PC5NiCZcfWfNMaigCs
a08Noc+0hXHnVtGHZfqJ1mzAWnkh+dG1NAODAvGbRs3jRMcvJ6kfLOE+M9DWgtsI9dkY2L+Joq2g
0sp3oOJK3FbtQEZ2bqwmxIUaOJC9An9j4U/KOudajIlI76fHlPL7qj9oBvANNlEng2FMv79eNqOE
Vorwks1o1pEx5qHOahZNsDdC+V1juz1inQ5+JT1kFsb32j4PG8+47xxBwi4m3tHBrehnmHcIsxLr
0RTys+oY/tLICYcsvwNvEt4zpFvWWmcaq97XrfhSDsNtEscQbE1PwlAnbbB/5ZW4i/Vs37k0IK4O
rwwUic9q747K7Exy+y1p80sRu2fOxJ6MDZxYXQcDtYKqmXAQ43zYu2C14OVkbjkHLT/B04z+LCdY
RFeSKrR7G7NcJoN8san7RoPYoy/LF8+QT9JIu2DCrRSMmXVqPTjxtlO1P4j4XQPjW1BzZfkirqKi
tz9YDUfNi1vP9o6VoIiDKnLicfKcFh5AS0Z3Z0n+iHrLZ+64z57dHr3YZX6XUcyp9vmB0/6zy3IW
4H6/gyN6J5V9aVqgFJmge2dyNiKbIBg1uXXYNeOhHYZ9ZTfHpOcbG6q6tRG/ChsC3I313LcYvNWJ
Exlm80LtFiFlNR20Dt4ub35gDCXHPeOdFIkj9Bt7mLw1BsmUbcw23mbV9Cx4fwGR8zkV3A7ZkHxR
q3wzq+Qja9qzpQ3cd5jUgzoe7yUCAohuEMv3POMzTUCJURQbHkuxcbMGiMr81MoUbBlaUoe2a1A/
9dynvCkOUkPoDfVqvwNQRNlx2Ay6649arflGW+30lkZOPSKS6NkWjXFIoaQv4JQ6TpK8ul3yqXfD
axeXt6m0b6aedZDjUD86go6ta0I/Om7B4WAeW0kB7axuIB11FMS8g0TtoyEq03dGaJuPonsjRbZn
3tB8FMOY+9CKD2PBPO73OYosI2GBqyqIMJfyRlYthJg1dQTxWyChubxFqSQHoic+5JjUa1xxm2a8
CiDy2W2bsjgrXW0HeAJ/ShojKFPzF3eMnZbXTzkrDxZhD0Y/XKRsHzwXMb80km0LoDLYBKYiKDID
bNrda5MkaKFCDkQNOvh7ITtiiKBq23PV8h9QR7+BiPMZuJ8bjDGd0sQ5JcI4xxq5nxLzRpfVIaeS
+x0Tuyz2TB8oiRNP+AbkDhAEKIxtovo7e9DfHA9ei8XvdmOEoGg+pUbyOQIJ5MfAT2HMMay7bPAL
JX8kZTluGuDYQ63KYgyW5bcJc2+6QfetgoQppocxD+sW+/b/OLquHdltJfhFAiRSDHpVmrgzs/ns
vhAbvApUoqj89bfmPvjABgxbo9Dsrqqusv1TyemRM/WWr9rdBZYgbotVn4Tgc9uQGIxLwPIYLiw1
gYPmTnW3ktbbweclkpPKvTt2NpzW+n0S6mWtGYYnVDt0rQdnaWBKydt9tlWvCJs7lfi8Q5PD5bEW
QxUXvv8+t6C815VGfoNJZtP2x2vWIXLLETZAGBpDT4gsZCuXUV1SfO5ecGlmW4bC9C899R6nrvhC
xsRFFvLAtvEy8eVRoHml4wlyt18iIB4fmutKOywlyiiv2BlZGC1mlp7HZpsTTkoY2wZoDcRkH0AR
wwe8vAjeXKrc5knv2VtjEdw1We8dHMuWlHVxbOr+NDaLCOnmfztyLiKU3q9glqi8rMKQ0CazVX9Z
taSedB8aBG6EgwnOupJDxJocM1VH9uiCg2RV/sVDUlVY8x6VVEHR5kDW0KK9XipTJ71TnnTtb3CB
rfp4rN2dMBOSiIf60nVYsuRrtBHnoV74VQTHttcKT4M9Zp73J00/hYtFyXVcfYKPxR5v42U03n+T
V+7bdj00Ux2EJKMPYrB7P8+QpTeqB9qtsTNsNKIjrtQZ26eiR2SCpF1a9svBKXwYKrjBkevyV6vp
wxT0nzMOJN0Ilsk2d7jKnEWFXx0JSOick3Txxa7r5a6ugjioxGtXLtcSF1c0NJFT7kfkfgRtzvLj
1Nk/GpSv6C1Po1e9eat+DSzMNUTwMFhyQGJJHUqLBYp8e9MOJg1TFk/c3XaOj+m1KJwnd/L/TYV6
0UudVi3eFUeoD39brp5miVr6t76sr+uGv+xwadv+Bs/YNEfTNo72utnuiIk8Km192xbRhBmfO9wD
/TL5Lb+xypnCdRyg9FscG5JOp05GTTIBUIxxEz9LQW6LZn89yn4tzVe/siaE4eUPG+eENRbO25V+
JYv7s5rsq+TqF2b0Jc6OjETD3cJuU85XN8xD7KhAhtob/+YVEjZejDX2iNtY9dCJ+FLulUUDxkvd
h+7mnaWpLvnoIMhxFXeARkbcSBWprn9ZkBGHDvKxt/2Z2D47uWs1hzMkeGh3AlQ1rzhiWHjIBsz6
DVUvnnTOq4SUV201esJ+PSNWPQmK/EAph1XduOwgcUiK3v1vmCHh2zrvvcjHRyhMX6GewuIbmS6S
OZhFhyQYMdHVNBpyABMCVhzEX09SDkOkmtLGlAE2WYZtihrCH8S9Y+/G/CXDpxNCBYnbRYAHdPN6
pmzY13qJA4978Rw0H0MLO2HslpMQS7s89on4QIeHgF+D8CL5OzByMPmUDAs9LbDJCS21QegN7o4t
7QTEqU161qVdHpwIiMYQPgHp5hpkf5Snjk1jNKwTrElqjDIAvuqAP/vNcrHaK8N6RjNVyQdCaZY2
LU6GHsPsPLgvSJXA9+eo145B1IL3J6JEZ1Eu+ZH6Th/iYv6rg+qEbHR0wSI/LvAUjvK1O2Os/TEu
zq8mqJ9G4v1pXv+MYnlZuHtx7fjS9tkjYWILMced3cCiVnsvZdWlOaR1rcYa+ayGLwzGXhRQdepN
f2CDA5JwYt8Bl0lZBSfl4DjHFufnrBrUkIo+y3L58V3yrnmz20Y/EjxkQpT4HooX5UCGPNZLTF35
ojDUUnyx0YTFersMaVc5v/MgDF4iCYVq0T13rgrloK75Imjs+v0S84Y/6bqNKztCzRucm4ldRvSZ
QTtlKWOYp1VdP3ZM4cQud7SZYNkFyb1n2puHSOuo6qpfzYYd6cU7xdlY6O1X6Z/BqKdCAFFEhPCN
1EojPrAYorKbntr74FbkdL9i597gKw8xJ5fRoNm7v1Rn6fXPpbc8BUaCnIEcZ95SusLcFq3FNVfz
aSzaNzYHae+NOxcWJarzk7HJT4Ngj8PovltFPozv7Uy1Hb0741ohhzzJu+3BxS4tOpRPua3XUvap
bOU+K9Y9zdD7qioxXdZH1pCzcPQ3EI0HStQLAJMH0QwUg2v2Q7n7VdD+KL1phWOwfCMOKvwy0VfD
3aSZmnfFYPzg6eGFj+4r0eVf18HUuNEydZztJofmlKFFDilGxLrwLpmZu6h2ySeM3FFzqhRGy1dP
qSIkEmMho/WbLewxM5ixgsKkbCnxU8r3qW4exVbJEMBIirgzOHlx/33pq6+2Igeeq9Rb7LGlW6Iq
m4euLK++azBqZyl866oQMODDIJtDY8R/raj/5SvU9F6+n5wcoFh2ZQLfdalPJOiP9f2QvU9oWfbo
zOpoiTzj2IBgOrtWEGrRoL0Eku+CcTwUqn01Gro4yXTEPX4UPfm0I8G8BXTFDfLDAJy63YgOiw62
5sM2hqztfoa63hHdv7ULueUZqi187NlcJfm4xfBoulKf34rFDRs4SAAFRRnMgv7Bk8ENvexxaRAH
JGfv2wX6VANAczHFQlz+kq1t4mG7noj2YZWQrdjsqWuneDPNN8Rhb6YO9m2t3JSS7Qu7qa964kdg
rB+rNrHw25NlmGIguctn/8rK8Rfa4n+N5+9zsR6RQnCoHAtYuABYme9UCfxDlXtLq3tP1ryPOHNQ
riF9tDKqNngxos9LZzu9l4E26AMh02doGZlTHjJZoU1U95154uxtQNIJXR+IgMetGF+CrL1AOYs2
PMOPYOyKz/oh8+fXtppCCL/cGJLW/xCisUYLCXYNc4BR0peirGRkWRcb5YDZGpxXA2Y3Apx/qPPy
zWswdCngW2qtotFUZ5u/mUztW40t9rrYT7BjdJCTEslsgSrQPXVNlQYVQAWcW/AdiJF0dwJQ/YqW
OWy1jEuP7TeTJ6Mr4nod01nRlw2oUzPpP/Stsa7aIwfWsuEfonlEkitOzgfiDSnQ1es9XIOtXUwr
f4DHHnucW7Wfajftyw29l7fbnBl2xCy7tEylfa7xPvm3QdU4VJao0WhkFvkzy+A4+PWHp2FsKLNE
GJZIAFdokPuD1O4DlpI/xeg/ldR5Ny0cQtw2MXw+lX4Tu6Ta9xU8fCSF7h/1IFTNgGc4k4OY5CfJ
hqgjzqGt6h0dEFtS2W+E1D5MLq/CFjwohtIp6ebh4rfiq5u3k2vNYYWLfziZ+tKq5jYwcQ4CA8KO
Qr8XtPutWf7q2u5ahxygu/jpxLB3BnGuCqR6K7mGa+n/0wZXgdUqpMmgf/Pb8eAh0UeUxUsTDNey
BSKJFlGt7nUseEw8kEy1ehV4SYK2ORF4Fk6ORo3d2K2DWjIj01n1Cq4m9gL0zQB5dY/ZHCSUuhQd
c7PPWHscvfGfbdbPpUELQlYXXdLghIHx9q5gZwTQAnQEEEfsvEMwxA1ubj9SvwLtSEunfa1qHGhD
u0aTgwKebcexBxlROMghcwzICIhjrNe8NgzjcNe7cIEqjrnXRBBUx2YMyB0vA5Fdu13UwZaK6Wlf
13MCX8ydWbbpINHrQdHzjY26PDQt2rGBbNh68UWI1x9VxW8AiAJdcINXKYvndvitHQyynYrR2pzt
iB8ls+KysB671TAgAk4GAXe4jLAiAt4YOZ0s4kaKJ8+a95y3315j/gpCdlVjXeCV5D2g5VENSzQ2
AewmVEyF/nNRICtjbqtQUP1UF230U+N357Idd6PYerRD+feIB56MjjgIBLBgDJZ4defi2+8YUnz7
Xd6Zn2KsDqO1+ENj7OX+mPj+cslz56AL58hrssvRD8h8RFmyAA2auBHZqVU22Rqz4+Wf5VWRuJUp
w4DVl17Lf1ib3rkBaihyubVe3kzFn9sRKH3tasCIvXwu/SGaFGfRhIEBZ7RBSyB+VZfD86ak79wX
Muq8OfYzTfFDhimafDhTY1gbeHYidY21KHGA01UTArD8MNNcJMRZDptXvdaOdyxZn84ElZ6s79Xi
XD0X0IkIQCpqacYI2wKPYs2x2xPo+l7UT1vbX4Wx32vmf7I1OGccIuGqgFPpguhvf5mLkAZrDZMC
+VRMdq+GcU/AcLJW/LE8fxw6VoWBmMR58vITkiHCXqECwHQoV2WGbQoBbIIBW5ncxg+tgBwMiZD1
TBHmaroHdK3YZGvJs1qwxKYH9WuHCkRbbsDY2DlpKrCkzAGcL8mDJH4d1c7wOWE1K/SKzYYza57W
wvmB5Piyrf6F54jgw1SHImqehnY52HrelQHDPFAUQAL4ZfO3ZAYwNueonkF1mALnnDeDH+cd9rKs
4mmVIWSEZWLfze6VjMMB38njBj9DS9cDset5NH2bUrvIsKBdk2wonmvQvDlB8WXRqJoVvXk5J0Cs
Xvx5/LFqvDfFeVrKbAht4GOfsiFA9sVT5elrKYaQ5AuP1nz6k6RHT4oHWC9weGEgHRO5TCfrWyBZ
Nnssev3i0iHNqypGhuIzBSyfdC3uL8nJIytk3Hrku5m/W9I2h17xk0MzTHJ0SVGN91Vd/nRqwfvO
4NzH8URAvu283hBE9wZYfnIodkSgr3PmmC6gBcYZtmTrpnFBTckPphgOdC2ulELabfPl5MwQVLst
qFgop74yHewQLvG98Q1GT0756xjYO/UsT5WZD0zlY+S7zWPNtxSj0IqVuOWY4fIGu0zXam5PbrCl
OTxH9ew8rXpN+2Y6V1sXN6R4QLl7kiaDLyxqSLfVxyyYIECW29+8mMTMczpye6PAROi2/LehcQ25
axKW+zWaMZBPw7CTRfZJAvWw1fjpbu2ns9twwPrYNLQBbhd5k7k7PQjEiYd6BG5vhLrkJeykjbFR
tTbywTLkAjczOhpvZl7aVO0585rEH8a3TbKoLfgpt2ihiqDix8nNI/ii/M5ELRHWpqoQHs9Vwgsc
gn73MKrlGnQYH+CU+V/v83jJvd1a3fvT9hXhx0+t35bRogcelvWC9Q4yPI1Ymgu5kNgaW8un1St5
ZCneK0E2P/Hr/LHaPIh6Kbu2Ez847Xbu/DV18B8zHdQl1lmvZC5RtQMAYHxsXjW4+N6nJ+ZiasjH
5Yxm4CZ6swvqKYbjVBl5YL6WCo0TkRhNsR+xJwZfa9kgJAd84t21i0o3djJymMbsZnvzTsr1Nfcn
cKxwvQckTfd+0MGIcoRSwUmVLooE9fyTLBqpWLUf8qmuIi3ccz74eej0SEO7WzgUApqCmZnd1sj/
xGLfHCzcRhzZXtE4IGlzIurh/4ZIo6OaqF3107B1py6r9m2DVV94xW0o/gCONu6kbg7JrtoOWw45
zMywXDr9lu26JWupTkpCRdboE76289TnMQPchC8OkT0O34MwjKe++Fwq5yAWnmYadu8or5D+8izZ
aPYCZPyGnWn8tyB4RZ+MhVAPQwhAs5e1IGO4SBcwqkW8ogxo5GTOT63reBjFYdB8b8ox4VkHl5Z+
bxccMtbHBlX7UYDPbQdgFDwIHovRXAOBpREvfwVa+lcDn4umZUDQpRJuYhrESTA23UqQABBs9DfW
+v86IAtrve3bWcSk418y1w7eUfqkB/JKvGmIMjAzIZ0RMeg5OvZL+7YW6gjs8muSvAkpOKewDOo9
/ArPYzs7EXfHn7rNbKxNTqBDmHb9ZAXOjOfZyW+j16TlBo61Ng/cYTF41FPZBv5vSdfTZEHm+N2/
aRj/fDx1OoDP1xsCEwPnspEi8dl07XxzLmV7cZ3ucUExW5ld99nMrtW67adgAo+2QoXCh+7Bhb/7
LCN3ahO/QE1uvVKcybQ9smE6QStc76pgLZOq8Y5gOfbCw2qnDHIajdS807X8hdMBElAbC0tlN62D
7DQx+Q/ClL2b1wO4pQFWW+2S7wuKeAKnadNaqjXiOd7avoSAY8jhk4zzGk0HbXVYsvLVM1m6rTpL
V1vcajEMewiI5jgYGx0tUPREtu4Q+iS8A5HLYd4AokvZ5fBFyPOdOxqd+B6Zj7WEvnmBZhsTCUSi
rjiN1H3M1jrDLi8yc9cpoZn/nwk4CTejTjTPE2bG4wzFcs7A+wJaC3MHrkg5/eVGP9CmP+Z6hMes
m7gQsKMDiPrODM8Yn0BYDegT5qxOPPSZmgxf2u+hd5zafeDnH0zmb7OFD0WPpmWZSjybliFf1X2k
XZb6a5NORH6u+Xx0xubcC6AUVjV76Xq3pVkjD2pAzHoZwDTS4gJIBTiefrc4J33V7AJlIHxF20HX
rxU1y1YfG878UPnw2ehleYTO87Oy6CDhIxhndgTXByNV6PzNnbIXE1CmanKwq8OvcN4Glw0CusL8
MbjMxlvuf+plQzAvqHFg12e/4ktUrC7kCpJdDZsfNw2bMzBDqDmAgkuH/Jts+0TUJLDHbWNswGE/
cqIiNN4IvfmGjodC0BrmRCSwScNaES++vCzYbfO268f5iP0XdM4rdqvVefOsFwP/jRVxL35Qhn7h
P7VO7UFLioof+CrV43DfTpYf8A/41+LoBCD4ITdocjp95nDiyMXy62/8JgWEDVk/xr3r32ZbtHHn
68eh8a6sZRHkiijMwKImgeNQnAK5XBmZPqdtxj79+Jl188s8b7fFVCBuyLqEtbNwiCYVWMg2QeP1
wGjjRgrkWdRPebJ4HjDe3ECaNunIJ/2Tu+hjRp20he42c+qzacon4cibAK0fDhidorrG39mV3Ui+
YZavU93r69ajtFRWHfg8L3ErwK0XdyImh1g4CvoKHFfbA6Upqgx3FkxC0cjj5t/VbFj6Dnx3AFRh
n9VkPlUnjsBE91nZgrfDyOCJE5vKIh484x7gP4l0QXvrZn4sAv9aIiQRHO/4Oht6onor42wSzxlf
ECaw4H82lqCpELIci9F7cLbxZ3P0ARtMVbzemRY+iM8Z5JTECRu2fnfMCqz/rPXel10VTrR9xIR9
q7rxWZRmJ8R8HQ2aK4HefRl47K3uTffqUaIJdOY6zalrQy/v9iSfvYPr6sQp2l0hvX0D597/2Opd
aI+fhZuF8/SpbcH26+AunNZnJdExzk6XLvVbhmBPAckzfDq+udigTGYlWPBN9NBDNAb2uAT6PR/K
w7b9HiWMCUbXbs8orlms7490ytieawcn+4LmikJSGZcdjluLzzlZSNkBFoNpgE8phIuQXtT4YxSm
wqJFGwPgeITa8c+CAFgl5Dp1QHnEZv9D6ekyN+u+lNWncpH45ZfygOqHec5tI5B7FEq3qo2aNfvP
t4WXTMJV0cqqr1I7Yu9uEAWsBaZLKBUR1pcECuDoOuogZQYT0FRliVuQ57zkZw87xwTIGPdhWA9O
8VQ2VdQ6bJeBf4Tw8isYO4DjLkT9ixvTTYaiYzqcW83isllAN0pIi1yIN6Zkdu2e2eKP1TkaHgWO
tAYYSevyAUv6D37RREWZJ47jPFLCHgCsnQMvQEfoP0PvdwHYnTbuVO8LqRBXNzeQq8hb2Zbg5xr5
0QcZgLMOM7MqaBb7+XaVGa4Lg8GMRVDXYpBxuj7SWfayYRfUjHBRrl2YS21whtMOTAnZq7LAN4ph
BVQxMsBRjr5UkGrB9uAXHcaYZLy7cgEVt21L/Ka5PyA0Q4d5qbpw9TsYkwzqMjbwL9h0GRZCWXR+
/jfZzIu3jeiVOEIP9QYeOLMJ9QtQBHJNsAkK3thmJzpx2C62Pk222WKbnPWPxnefg7KLjBsAiPMl
MPPtiliwCCLBPSRucUGH2KyODzWiSninj3gDl9iQa3mvw0qgNYSKJvamhR7dsQFvPH3ASAMOD23s
gvIjtPitPXgv9i5IEMtAbeFGdsZJIFg5Gu1BKtvjuDIkHQOZ1rn/jezALazEtu81QLKSA31wYYyC
Q62r0bzXxdmMAt0NivgKNeANO55/HIRnLEz3U2zAFgMS3Ds4cexzvP54N/DUhvHYD8E3toH/cELv
LZb04rGB8FEw0JONHBPYyD1nwXxm1jw4NjaYKiN386HyWgq0DY2LjnYyG+qBKsVXw8XVn1aA1HWo
y/rZFs69wBCYDndBnJe9g2N5Oqw2P5cVeRjwMTyogLzWmDVDGbDIG0qEBbg26hi99rrfcwlUVAZR
w/IfYOkTmnJIC+uhPXC3i3GyQ0va+P9KP08gDVuAJMAVre8Idv297IDoYy8VU/cZOP0LXxAyLSHx
rdp9tdqUVEEQrT50IEX2z2sXHkrTCPC1ZtcGbDfw5cER2xQGpI23ogC/pLqzw9o77Di94VAmyVIy
KHP7mzUwApH1EHlB95ZReHB4QCYzq+8iijGq/OW14s6lVAuWEthupGwXmBLhyN6bb7HXQdvgUPZQ
eeGFP4OdFefagP+nG3JN3RV40rSeG3itdKM8wzLi2FocLSX1YqLggMAh2QY1Pt5oLswzVIxN6C6Q
9Tje5iD4iC7RtipUptxkB96IMhorOu3UTLrPSQ3rLi/lJRfZi+/OV1HcwXaNm0FZk2oO0a+/bfY4
DKB/Z9EdmTtugJuCZ8uWKa6z/jiAcnGW8losPd7KcsAZDFau8vszlDfhyOq3kXm/oAjIAZwZ8B4D
MwYfti2S3ApQLpHjQ1OnyG/hyz/edD+epR8TdZ8nD10VJiUW684HW8//dIaFOMOMB1rcB3K+XQqJ
pzyJX5QkDgA8P46sTJmacdPWAqs/DRpFOwJ/nji27N0ScQQS1EIJrU1hoXhRfWys98kaoLYehayt
dQAIwqTmPE7OsV7bFfKqNt2wuLj608EgD2tfYfGYeDg1bTOmJdtS3TbHgAZPPMtANrGPbM5/1CQ/
qszCvZiJE/Zg4gkJ0Jh0h3c43zqhgPYEtKifThVWOgGEL+MUlz5PPNzgsIOcIWyBXuAA3HvAnBpO
H6Z6ilZa/+bBDNbSoPXeEuFXJy3W50IGe9igrnhH1evkubD15GhxwWEtxTqnUnPsi/f+S+A5L+Cv
/nMhKJb3KNFKQW3uA7IbtzHqcz4D1Zxq9Im6i+Czj0vJgUQVXL1A5Ae1R6uymNj8Z92cCGTVqcGi
eQRR4RjpHEOpqvhZreJU1O4EmQLwh1qIU9V3TSxqd467BYVSE+FEGSirZ0F7P87cmUP0al00uVUR
L/CjSb2AlKHs1YfHghsj23kq3Od6atA42VtZ2Fu/BntPLxQiMscJ3SYHbXZXkzX0OQO7aWr5X5+b
eMzyFn6JzX98Kx4Hv3sneM4ZISeK+Q3sfvUkeQAWuTy2rP6xLXmFH4jGK8aTRbJHMGCXoKNP9ebt
8S1gnWAtUzKTFBLgg528b3QkVyWrI2ip3xYqA3des1NRLjAsk5VMrVideO5HP177NW6V9+QFc6o8
dIbwhChQt6EErHQN6Lw2VxiBHOouGKKCscRZgNi1uhLwY7qzNsr+NxMDMQcvbQR4A6cLZiiAld4C
2tnT62Xp1N7R7mu+YJpo8Coiy+jZmbprv623rMcq+QYD6noh56JZX91CF1FHHQCcQ490JVifR6rY
DsJd0qzmL67pIEKnd+kwAFbPVc+8l4/rgE+6pBZgOprY1iTOpKZdkVehI4uzDoCKolzMu42jQyrv
I6kGrpvMmp9gXtmlQBub0Gu9LwECIPE89swlvYgF/wtIJ98s8IgZTxh6scd8yb60wKnHHQ4pIQJw
Vsr1bkD2KkOycewOGp1OAwFMDvbWsYmLVKpk9MvLvAXvAwI2FBsgKcuwVgJNw1K6SS/MoUGoroSA
K3QQwhxVxGcnsxRVHKx2X3G32PERrENegzE3KuwyhW7pLjy2U5FAyNLeuXyo6thoD9us55cNDWdc
AFb414IS6Vv73QYGOtPBuPuA/xcQtoVgylhCLH3OnfqhzP1X4mwXnjmvjoa6vYGFVCp7CreoRt81
JW+SDTXGkppHtcRk3bmEhcIuCNfMUfHGegbv7sBif/FwOrXNZ01mha+4AIjWY40HLWNoIJQ5NQpd
ID6Jf3ydntm0PnIDzW4d5DcCMWiIfYFLA6lIZCr7QpfCxH3hl7FxsrOft0E63A11TF2PLbZvaCIA
F46Sh0XbV5BZl3sHN8ipLVAdZFhl3uY99vX8Wyz6wa0qcyOFoqmzbBKK4P6vza2XBhMSr4dGPAHa
udcq+z3V9Gyw6RINLUQ5XsanWEHzltZofTsGih4OjlgLumbghYwUqWtx8gfNF/qrV1HTETfa+egY
ojmrBRoszPD/vG0+AOACAgAsBRKNdg7NNF4zlQsgfYAzVkVvAcAraFVD8PRX0UFT1RcKb+bsgZkY
h7238qPut2d8djcasF8GsGElNJqD6Vhim+RGl3LHNwiE8ewCGDjlI3tuOrMfm+2YQZNflQBi4a5Q
rvmx6pejsf4RB/vBlPppRQdMnTHpmm2LGOkOGjmsfKzfHB9X1GRTPC2wJmyISjMsU8dEiJiPNlGU
QEeQ673rqpsuxaO+i1E6bs4WOxdQUgKkEnMssXgQalN/kQmbK3Lkz5IBlXFW8JEdG+Ywo4BxR+yU
dwg3cus+JBLLuAxrIfUiIVl10HF1Rz01hw3yZdMreKTT4s2t7EdReMcugIRUQNE4+/o0zf4BRREY
UEmgZa1vXiFem7vNHE5vOPhXznlRkI/qErPr9rhuEMGMxa5oslsLcxBAGkXoOuSHANMAVB58D6tO
Mt0+C7fcuX6gkxYKq8OwDJfVy1PUUhv67F6ix+Urx4OoWQldljhzGD+ErmVxb5CmPuRIVC2dFVs8
xQOz+W6x+tLC84Ty8j66tddZ+mmPxZQcDJzZ1n80lw4Ir+m71bh96FIBRoj6tcJ6EZ/0B0QS+6AI
HmmjAJH1mG4CmOhZiM+Wat31jRfNw3aAouBRBvqbLKgYRMzvWVcMoZ8TqKSwScORxqeYwvFqmhaf
qI2kVzxNNvszrI43NZzwr2JTrW72DW6HogC9hX7ux3ICfjC/CH9po2oq5sR4wWdHPtnk4AJyLwIW
d1tYFkE1eRw7qI7M/wg7k93IlSSLfhEB5+jkNuZREQrN2hBSSsmZdI5O8uv7RK26C/2qNgVUvkQq
JJHuZtfOvebvQxk/ore/RUm08cxup/kxVKb3HhkZiErxPkRTzqxs3Nhlt3XYfsfJYT5qI3waC/Fq
aHnIirJhwBY+W1m45PkhPtqEDMCNxm6vZXcPzQktGE9Hv0MI7Mx47jfEa56ctnkoUPH5fQD/9O3J
xAjRV9WT8Em/Vz5wP6IUZ8w2EdBAVmXcDO5k6Lg9qPoTqOEX+quJGkF1y/jkOPnxLfHiDV3bSuQC
XhxSKYTFjzq0+syHpx6Bn4sSPlMmOOyYgQmBnmFYnr2I60bCxerjQHQYU35IigrWlj8KdhqNGzB2
W5aC2CC5mCwxLNNULunPknVptNlq6gAZNRln3AoZaIHqDvWkvvjvr+OYPtQVnSRM16owR8ICVU8k
EL90rcj/IVUZYFye0eB2A2MaK2l4r+BikLrjQOydfrSoYPxHP+42EICHFJw1jFvFMzMduOGZ83u/
vDzeyoeWYFeFRLzqnLWIky9+EJyhKQYhXRaPtOv2Au151XPg2q37FA9yFRj+rvS6Y+wIburiYvvO
mkT+ddG4f1hEANmTTg8MOfedJz7Te6Lh3JLvGLK+ydLkpET2tqj7rTcW6V4AiVdYRQduhSdpwcQF
umPDS8o7gE2xWA1d/B6OE6KHo3edqW92lh6QtOWCcI6DNXvvLGCo1nPoG/ti7DmjipSq1Lj1U/ES
GcmxEcETvd5apMYTdMxTZdLmiJylxQGrkHZtY5EwZz9hJftqsI/09rCrUgZGkq31mpTFqsodWp32
wajqvSsdSq+ywKVRzEfZOnRZEEXLQDHzztqrl47MuZ2PcRpQRCOga7pOMbL5Ad2ICan3MrvBqUBX
EMQmFWW+r6OIeSYXeJUTJBVaCzvnMOoNgFHl6GZlAhyY4UT8ZGY+eLWPiMzG64U7hPRrrJPBaUsv
gtzaaPsLkHHt1eHH1JW/s5yWRtMeQyt6ScmQUUN+DiGiBjawqp4+gWv/zS58nljLfmuMmt8vIjh+
qAXWnFVXcOBhAMDAMo7G2qjaTaLVtLCHeD8FHU9NmW7E3G7GSoNT6HmZBe6TmFBLppnNuFbY2ave
F9E6K5MLcaAbQ8yMXIrfmN1nSZudkDgPeRS8zZZ99upqHbTdXvv9sGiiYgNywGeSejG68ZdntObW
6NF/IQpbBrJdkT4PDS+QCEHG3P6RndTL3hI8ceHZk8nea5nM0oX1+bhVyvscK29XwTvbZktMTPfa
tjHLBCitSvZlGjWePduh361S+z2xzWsAPaZi/zqlPM212W4jrxrXFVaHxGBmNNDWGkX8BoD1rbQi
vEOmNsPReRHYsmCiB9KRQJl2Lbdf5YLNZtqF/4zvjt4Ofw260RxKzhA3+p1rcbbt7GjkhGgaE24p
tFv8U7RFebYnj+uB0vegUmtTOXSlPrwAQ459XHu3qeIQnN1oVVjtgyto1Ooe12vTOScrBzdxsC23
QOW96p8TTC1YgdIF38k+UxoyLH2ZUoBDKan06fgJjxuWgVYPSQpt0pFnSk9VP5i6uqBt7UWXAkqP
8904idmJ+FQ/xQnkNNRWtXvIcmflUSd0PnK5Hbzm5UBOugYu6RNRb2zhHTACnbuwfM61GWwqBaR+
9z9N/a3UztY0vbUi1d5qjRd3tABzGc/C8XissW3oKBP/UIoOX5V1SoOcKg1AOmicTeX79qa9I6yx
esR19+qXxocQzieOE8Ca7qPS05eI0O/isjyYhnuHlZ1t7pV4cqSlKRyjHupcBItGkFul3A+FUIyS
/GW4ZESH9ffQw05EBvrWYCMB6CY+NrmC1VfGMdT1sVPlLg5SWrfopw/TtSWKvRnHv1OEKDulD5Ph
zkvddk8KDjkt/Dfa0nVVpn995s+uOeMSKZZWbt6yxPu0+5xuf3IBP/IjtCpTDXmgwLTpKow3m3eo
5XMuxih/M3rcI54/neqwhTRRm6F21l4rrrMb7y2NWNySKdkb9d+a2L5Jyp+yAEOumJvhbwK8jah0
x8662EJCW0Tv2sRgNKQ8YYlkyaunHjTTtyR1wIlq69d3kO+UpagtaB2YBoAFJkSYZe2SIMe9b9V0
ydOj0uHaaBB8oqT47o14aQUwBYNLE55TXfoh7NuQbGIsukthptQCVZcv3MK4RHa29qv8OexNd9Ua
XItAbgnuDdeigO1hFrEqVmFxamuaBa5MxA4L012aYMSO8FQxebH2ocMyTb/1/+QJZQ8H15fRY57K
O/zx2Q1xFX2pvwnlHKyxf5CW8VDmgMexefUye61c64BMeNB0sUsSZ/tl68SXVvanrtCfDlMfCxkL
kNZZNxZh3wZ3Z1hd45EJRt+Wt1Akb7hI2VqoXAwpzPt6PGutbW0cYX82BbSGSRyyus8WDZNEXQG+
5+NwahpvKXO/XXItXlqM042rH1yyTNrWfLUSdba0e7PccVV2RcLIAZFWVtXLEIfkjXttTgGJ56Vx
nYdJq/WkmZhWhmI6SUdeediOo2zdYhwrI/itVL71sbGJLH3ySn6rQ1ypZZblNSYUtRv9FoyxB0xq
Bg4MJ6QOr7bCqo8hchs2ThzhTbzNbEuQoq0+3MbaSBFt/AL0Rfv8yqoy/6sbHMrJvJN9iNMTrz1f
BQeXl3rrQKBj50wOzWjYASssDbdelW6Gm9l0Vl0mnQXOjhNZ9b8qkO+0FAU8QvdtTNQGQ4a9G14p
nZq7Z7mdl5irVmgnS/BKXNM5OJ/ZyY3XZl+IsEvlhJzCyrrJhmp5CNxr5pDa6prDzjfyQywCjVg4
bow44GfofFJn7VKdf825YBekMuhowQbuldcYZQgOTNDqdse2D94VD79SR2Elwc4XmWEuZyy895tO
ogSM72k2iKXtV1giLB7mPN7PImU8QXlqlPa2dJqrZeit15VbmurXJuqOlQ8Nl6X2i6gdEP+qWI1e
t5ilfB24lIjDPIgqX1PY7EinfULz2dequjBH2oZ19IxpFS+tYpgJODNVGZbjyb+WQ7qvLRi2OMvO
ThG6i6ClbgwjCKvZxUbjmucq8ihXh0MA6mEAXDNjYkXX0LxqWW+n0FyL1rpVcnqr+/o7zaeTaEWz
LobhHGAdG1PbWpud89745Rr3KA9IMlHfxuHeCsxnALrx/k39FKJ4TTu5K2xqaWLPtlPgZRs7zvEj
d22/ASePseLC13oDpoY243+G2QYlNwjJQKiEdAy6N5iLBFM5uRbgGF5iPoaGh2c+gzqa78YEQd9a
8qh19k9Xoy25Fg/efH8n3Hj6qNnz55bcz8IK/0xDiOHA5tqsvQLaUqbDoTGji+Gm9zVA9WNxt8f1
+CotRgHcQ3hblFttnUYcvBgiwzfNZ1GSUnDfpExDNOjqq2EouqgmfRRJhc/EKY54+N8s12Oc3eVb
kmb0QvloTzrc1LmTragvf2xOG/CIKEPU1fMaP5y9T6sx25ediYk/7Ie3hJRx4hPuL6XNYo1ssncT
k7xgoLrwlNol09Qs54DxlW+yMd1yNr0fX1JPruY2eJGTfRv8WmOGdP4U3tTcFdhj3TEsbJv3evZf
42YQi6kJFrHXv2U2zqiuAwwktSN3wzWxBldG28uyViAnXbgo2uhTGxN2DFu9sX4e1TGP+JfzfTzR
o9SUsug6wUudxr+uAfDbcGF7tHFZbT9Td1zJFH2zjPo2sq5tXRLlIWzSVsqxXZYzBZDVTR+eENss
4kgpMGUuGCM9k5nq4gn33lQTbg3tjE+pUTzz928Sn1jlxushwUTA0RaoOaJC1u957x36mUEcZPte
2ur8L7O/aQ7HzBi/0944TBHga1V+G4E0Vm1v36po5IXNV8RvdUvg3BVuJAfK2dm32qOTSWApOver
TjE/tOP0W9UV/IXN/doEybPdh8hbcfQC+3sJe/evPbvfrIt7IW3kIwNLyilOzR4Yjq5cpRz0if5S
DYMV0dF75A2LKu5p/lhayUDJry1jIWWlT2Y2f4fKOhUZjl6rYMWK9UFr9u0bxsmy/KUl0zc24mwG
P/8qULLvjvLXVpC2MpfyJaUHmTEO+fNM/aUxYI71zXXagwzGqwFHXQ8ke8sJxpvNzXLaWKOhkQAJ
RxEFOQeNki+mYRGVn2ym3D0XtvcnH/o329XearLtTwOuxUCl5VpWDxFOllbP763br9oRw9dkgK+4
osOCohGB0LPirFtH9+Nx5ItrWeyi/M4BpgXQTds8OTZ9RllZhzrJGUjl1nciJcbX2HZWQ45/IWsh
zxEMmPhA5EcYr0p62cSBqYR6X9RZjXZuPGLzWVvgLiDsh76uy1UnNcbNzr2IyVtAlL7rpsXfS0/V
Vd07Qvl7MMbHySqJRvW4EWyvX5EQiHe2vXjJAxu3ri7LUxxcMOkMnAgqbozuuTLmnYtfEVPqsRMa
dkMyoQbVQKrvxg+3m56HNH70VLxOA2vf18OfoBwuTcmW3BkDsfJ2uU0d4clabMaUMZBK99KoPtRs
3nLl/LaW+Yxa8xVAco0uyhvswHdjhA09TGgBweCzo0v77RL/VCCoMt6qrzJSx5i0gkCMe8NKsoVf
MkX0DET+qDWwc2HUbbgve58fWwxm2Ztck24LXpuREtX6IXi8hnQkr2NboSAQkJEvIOEyTvDwhUez
WVo+O39yTFxEEZ2o7DYtN0TXepdaVqeCZIk1A5gek0dNzEwd0DV33WXOnYNw67cpBoABZwAKz/bZ
HBMbY39YiibU7Dgfy+Qtzek94rT7QOb+sKaZUr18EbZ5KUN5GVzzW4Gsm8iA61YV206ODMniRzug
e4vAu8fYPwzl/AIk9HeYqlULGdJF/reo5KmP+n1VImRqse9nfCqdIKzd4LmQJRstSo9LXZEkspBF
xjCv9B9k3D/bYX4eRXITUf/KiHxjJ+Kr7MtNTsDNugvnP5nIdl5P9+OmBGS4ZnIJ0nItuu5JKmMT
VJqAg/bXlJjR40CSPN8Uf00u09hF6jBrB0+h3M29+5ITJOJqubRMYxcOzgEryYZ3eSXS6stD1ipM
dECvxtdYE5M1mSW7gjz3RRKE1bHJGJsuC3b68ju2KtJK0uqztjusQ0nNMdAUyOFq/qlG8WzgCOv4
jDvGFnekyL0UfTytLNzDIpX5w5z6z12fvSaxj/ckqm9Gj+KVUkZEXX1rcijFQP14tn3JiAXJABp4
subtPFRHkGSChiQzOagXJ84isnrSvZvHw7Kus2wl+ngfpPHIS1tHh7GtmG30/UvvuG9egYqVUuL3
IsCGLaOMOU/2Q22+9WouPavWz0HSso+8Fe9UuTaPWL7kry0xytCXjzAVTcQD3scQy2GLtCLxHy+8
MqFwSw9NKNdx5QCaxwZwv/vYx8V33oDOoCPejDDC0miDXUV1hHZQd2isY7pkWUR9sGE5D0T/EMmU
UkEbtKnrrBm2PfpKZdZQmjHI7sy8W9f9MwjqURoAZF0RvooYRzEqujv6IDQot1mY5SsqeaToAmbM
m5UEacGO1Y4A/eO4mRDzSdWy9wAsTxpDWaKJ9Ujn8uTZ1ovQgEa93/4MDe6eUV1MV7+bZffi4PyS
jVwyDL1UrviQ/bSLPbHNIxMziPlusPTQyquLZ47ntHTwQuV/9JzFp0JnEQ+78dpbPS5fjQdvfpKG
2uV5b/ETA4DFo/LbOZKZRPc8MmFTKYnZkmbSKz7CAMizjovPDCh/oaT/3hbWoeSwowfgV+wUb04C
/edHHLu+ab8AF55Sh9Uljq4ZdeZRsm2I3rOxx/mDKk5jIJu1D+JKKMNqEvFZseVl6cvB5VmqT3jZ
tmkFqqkD+SL88aqN4E1q79PXdbLRybD3GGE5mdoqN31nLshFUSiWxVRX289+ZMRvd24wmAblqbcC
JAfsAV2qiHgpqeBjkzCgXGmQl2LrFfmzHNnKFTj2YsqnfTeZ352OHuyEyVVbOR0vIK+Dhco8NOEN
aGJHDMZuACrRujyyjQaO0pvFMnPQEHJyROWs/gy22PvBtCq0+To33dnzqOCdopiBDIIfPyALvsKe
JzzFWt70KXDzqzXe0aKAWtQyf8vB3Jlzqe/010V0+Y2cdEjpZEsQL4ag6Rn3FH+broou4z3Ip8/p
PkS0ixe2SydLadTbhCl6YWIYn3g1ABypcHoBF+9A4Fr3r9u0vPUxXBLPrtH7B3rnNT+uTTlHBJMY
GKFi/w57SHUZsVwtQmYBywwFJYvtK7FFLxRzr9oW38K4d22Dw7qaNH3NCuiHYeJITp9wiV8GUo/O
bU/gw5jTwSMfjajC3tlxyl/fLb5qh2AFi7TZcfZuFOX+2p+qS60BpAxvWgUuXvKhM79xZF6SjgJ8
UDXZPmPAf08Z3Df6YWSRKwoDpG3uAo/W/vdYh5AoqUvjno6Idv5n6JT7ir5dGcnFHYOHaPQ3uRLf
QZc8ijtdrP2Vmu+Ta2mCkNXWUyHz9ez4xxnC2+DUmEtxRgHbWc74pYlKEFN6GuLg08t80JfhscpT
iKK66lZ9qi+OQxpBex/sMj7AU5LsDJwzjJgvkxVBhbntLUNKxjocneoueinm1noosjuTOYrmnMz1
g5GWzSZg7udjEbxMpvdIlc19yElbZgzYcmHRaIUYHabwA8NitR+seliY1AovtZKXMSoYMqv+ocD1
x6kxv3ZxIlemAzebKfk3d2AfjfEniKdNUcjnsko48AZ98jn72zTWq9ZES/XZncqwcRlWRCmYqLzU
RLWGeIe/3zZKrcIuWfsFyR3sl2JgQpWdWqRf3e+b0FpFRE4EpPp3JnZ6VJBTnjkn6X7g6SfspLJx
H6Tb1irJ6G8/3Wi+2nm+i6bkYSrkGSlwExc/QpVMR8crb8NTEw8bs0ofA8bQhR0dTC/aDxqv30yr
RCdhn7AsPYyMIVYG4YMbppzPjs6fbdQtPzG+MitgruY51zmabl6HZbnP/fTcJsxL+wxbMLxdHdq3
Lp9JVBsMtWSD/Ffqd/1jkfGbG2wEdNfUj36F4ObIRj01uZNuJk24Td4ctVNsKxziHBfT0WC/0mJo
KQLCYdl4eJWyJZIK80kLkM23Dt3khOtZAE/147yMbFwguEVvschvQxjcKlcuc1LWyqb6FUwdFg0L
OfSQkKVIrGAt1WODC3ogR5EjML7mtLcLVuu+CIOTk8bnjnPuYic+D+y2ZgJlnaaGTzPj0mTD46Yd
63M04KUefYLb8vEhcHl3UD0XgLDbPtDniv28sc1WqZlzzrKMH68xYUxJnJ2dM0PxR4KEjmWHO5he
rCowbDLlaEHkaiPdWRGnnus7+6KTSz+OSKeRM2ciaIiRbdOufnU9dmgbto8X1b2MfiQWMFG3sOjZ
kaGvfCfbSUEPzrVNvCYLS1B4Es5Kk4kMdhZmGmEiN6y3W2q44TQQrJjx6q1l8mG9tt1QCqEG0Jfp
+sJN+OjEYmvMSQUhmd10MFurlooFToN9YtYySMg4DB08dSRU1kiedTCAReFKMP1ngzUBWNXJJeDO
x1jlPzZ5e01iWRGFqD94Il+muNs5uj3e7/tx7t9U2j8XHC1N270OIbPKfpqiNWQCxhrXfDMI6Fqi
37BILW2DnVfzoR0PcA+sMUFfDoKcmYIa98w+Rx4t/E8UmFs7D5A6rT++LV8IF70KA7DMmnZshvi0
y/bAkbSl3d36Y/nc8YT25vDVJsNaZt4rSTgf5V0FtNLkpNu7JJtpwhjImZM0/spWD5BfP2RO8rUm
AM62nj5TK9wnTfoeBdVvbsyftYtB0eW5X3ki/c7vRU1XwPUbjd8skwgc2w98JKPiPqLMinUSyWOa
Dyd+rK8GY6bQlPh4fJOwj/uhkuC8qx/syH21KneDy+gQOfWmtMR68uYTQ0PMZukmgPKdifrKHCS8
2Ew2RTJvzMafCPqMEal9Mums9Zzr1zHFZN32W9akXbXrHqtuBBPzmxaBgwxExARNLYyZ3DobcHTL
ppzXoAuPk3T3SNOfWkGRRNH2TmzQAjJC19+FkZ/V7D01rmAqJAmg6/Nr6JjP+eCdJ+WhrItXOTZ/
Z0+zrW76hCjfaNc6qV7vYoSx0GUOq9LmEJTju4071gy51mDYkYiam9FFZziobDXC6YYmCG0hryYC
5pSTfoS2fZmSaG3gDZx7cb7rR6lsbvDo+0AXzDZZ3xP0vAy4Son58pMzq85BdOrzmMozKmG1JFvy
N4uSi6K+ohb4oGHjdblkHuGhUbIOsvSE4I/gQ07uqMe/5uRczaAh88F2nrC/3aRZUMOVu9aqD2mq
n2ZMJ8s+c0ZotOwxU82+lkCqRMyc/ciEg/VgoVMG9nycP+5cPpXV8ACiSpMxNfsBlJqQPblwowQ3
WGCYiyzLfoiEIA4vqH8a37hOg3wKOmKBY5PpX4MVZvYzIjcIEsqa596WW5sECaLENr51P16kaa4T
iUbQRQQmELJgk36C2wAYuR9yqgrfWaY6IOAUr1lOGDSZBEs7JWowTKKL74bBxsjLdySyE3bOS8SI
cGSlJcQgNGBEtZbLBI4ZlnFdplZ5I/L1EMOj2SFWnTYiTrT0A7LRCweKeNzxPr1BKk0rZoffU+Nf
2ta/zRY9rNPh0LHjjZeTMlSxyhCHrpohUYewgXI3bXI/mvzKXtqnOUyoTOMY9BKPhibrj4GfdXW8
+sNkIkEMHMVBh4VFAWUmaf3a2AFthqkggaNrJEImv3P6XrrVZ9GHuCOZe8TDXsmBb7+MvvilfJXu
9BUUMZND65KUmq4WBwW59Tgiuj/ZTDcs26uaQeAqhuuVL9/MOXCAk5jZT+KPJUlZdEQSrMgI9Vfk
UW6qpsPaMtNGhXnsosuWT5q56WrIir+DZJvhdG/JeHgCbPjO6zgk5qZPHfzwQfUz1fC5bRavpI5g
3v2DaQUHcn5BSYIz08GLa5OMNTNCsFp1SqJiKTGS7KUzHGUYDcyuEFIC13PWhJpiSrefyxkeSRpX
c04YrQa3RvtvbRkjvSAQKcJGFHJyYLBdOAjlTtr6zJYQzr8Sv3kAGtLK+DbUwttFQhAXhcGmZPPO
pPYusYJHXQ9/HR8gk2OGpEd99wSo8TmBng66+NOh41gREDAdqywJFwIpmGRX0F6OoMwI16MgezqL
KR2mgkjGus5hfqJ+pWxvXoyNbTxMMv+OhHxPCr9fuXPwXUAU4jd/8Fq1tiUOG2T0wODB9kkeDBtU
6njtxGyPLyuuDfE5JPbWJ4PLit1mnfsElqVhcEQHWreVeCcYau8SPFyVbBksMN8Ng88yjn6vW/IY
XWzd00QNYITWvmOfpj3mq34ieDR23DWxVuhREjCg++zGCseskfOHikwVmr9I9NOyH+OD6VCrC4uN
toP7a0YYuYHMY6TaTjf3z7ArhImrpnr0TOOcFdyzkgQnr7+ybnTZxxU5VCkcaO7dKrKgOvKa7oHd
dceQpFQdMZ/NvkU7jxvCRyx/ZabhiWd1n3SsrkoQQBaOMLhMEAm9SXwKTJhL35rihRG1yUqE8XEm
YZscHEq2MT05Ki2XIcKPXSGu941PrK73WkzltpbBG9mKv/1kbMake6yK4dns7ANeqFcCz75Sky4u
g9jKMpdzpMaVF3D3gHk8hH3YQsk1AOL2RRLgm1dOv6z96aUBWWjDO/M1XEJ7pEiI7s5qojDyrtjr
Qe0Utn64EKZjUfsR+8VTToxIkdtHD8PZQmFxMMR0JIfhSfXKWyaZ8yjjfBv68z7JrGeAp3vklPxm
4cZnHFEjjyXcb9txk5XW1tbjWkWYdRo2flnKpm1NvlROfHnrD1ddmCRe5M4urbNrZzKlN2vrc0zr
R9ai/SKvtkvasV3a2EjADH+TIHlrmvwGPbJnh+jaRzctZ8WtZNgEKVTjrbLSZ98x133rdcjW3YPR
ubfAxiTtY7a0moEFslH84lbxA+Uqqm/jv1UoxyvssRCU47OZgJCjTQa2qsH30GYnSmlT58voDlf5
VXcu+vrNZVsrFQYAN4d4IX+tMYD3d4KLb/ibzqu/59ymXwLHHuTGaee9ZpaXT9MmrryDtutVbAVL
etN1oKZq6c0Z3ZA1fZktdzgIwDq9m4MCdhJzYKpPliyzwVWrM7m1MT0u1udxMKg0gp/KGP6Uo/fe
AYItW7fdkDH715HlofWztRWpimN0/FGxxkaPUZuZ5QnS65hL5yiy+Bde6aTK9Cpb4gFV5y6waO7w
9lRQq2xkwc94mPpiFZUmHtLw7utc0Zu9CpsGKi7xuqXyO6qHDx3F67IFUY+LNVO6HYm/TU/+Mnsw
y1zeo6vZJt8ne0BnTv55N6ngNt1ztGA7AbTp3PMZVL8Zx88oZMrXzc41nHhVqOv/0N6Tw4yDtkiS
jSp9EOupXLCo7Grcm2IjuPMyVb7CHvCWVdnFxDyxiDraxchqKAX86K8kYhBk0WLJHPkec/4YUh3b
vv/kavYEueIH19qis9WpQIcsOZEsqBAXDShW6RKiiXLd0AauDEVsNDb2oN8Gw3RO4mRLAIRciMS7
RgYdlDfXXGc8/cbs7sDtH3VavBdThEce//yy9dyNmsJDkol0xf9Bhe3VV3xH7sPyjlq4JIklfbnl
asw4z0eLy5/tmZWxmzjPFal3Udgc3LBfayNds2h1P4c4om1U6bHyvvowOmZzP2xYfHh0DHAbk1wv
mv/XsSGaLiMEImcXMzxccTTr8Cutg2TRQq5Fg3Mdu5FrzYHljMVLP/YfZWRtoJLBM6VYjCZ4Bpbf
L6rGbmOEMb8XtfNaJ9mYWfNp6GylbVLvgexXDJIBSZnEsklq3U7qfUp68rs987nqqKd7+29a2r9k
tzwxAifM0jdrlAxc/5lkbkrSyK7wLCKQ9bOVpsQ7uW8qaXAsFBznZIIcgnkE5/DjfJOmYLaMUq2l
m5FcFQaEZ9jnWarnMBSAMZaHa5fh2QLVbV/G0XPuB3vLlrep4C3Mq+yad9HT2I8sg8GSKgvjOZLk
+BcZFSojhzR6sgZMqEk8M9kb/xBTZdA1lvWSmTbsAI6CrLU+74bqPvDuk129dkL1BwaYZQXk2NZt
8NaSMzKK/h6crHc5Vg+SL5lhUQUjt8CfVOIyB81Hm8NdhUJ8FgWNQncf/OfmValgp0JMC75n/jaB
x9hy4keRUs3hC/tuHOeNrHZihNvQXXp+885UGv3XxcvWFtkr4oTHATM+5TV2Qdbu4IOpi6cMjIQp
FQgu7bhgCrFOKoZs0k/woqZqWJlELW4CnnVP88HxDTLnhZZmTrHyubeXbR/bh6lLnmEtXmOnPSGJ
0F970xVF54FCIMItWz+04M/APe5XlpL42AykgYfi1LbBHwdxb1fUZJsIa0RlRvcH/h958xoyG3O9
igcu18pzvtKoRjNL8MQbExjyHBNMEwSgvCitiUlsXRucbSlzcsi8t2DoCDHxxDun/ioo2z9FO3lr
oVChUyYJhJncMIexiNyk2YKAvYdNxj8E/YL/GGAPjaFP3ej4fwbX+4g9Zv3eiHOmaQwi90xKzZkq
tX4vRfRAvch8XzuPWU6BrMP0qWiDf2Em777FGl8ZTbt7FE0a6o/JA9Jk+sACEBJ8h3pDiPOr7uuX
snaPmix9S4xfrZjhL6jdgAX/dC6fRhnOqSgKDGbtrRuS78GB2yF1syNAiGYqt3rYcuT+OM4OuVlQ
NHXxoRnu5BP2Ay5omnaBsJVepyn70+AC/88LiP5hB5q4//n/Wn/j11glNbjpzuPdcP9i/F+0XOrh
/Pqf//1/2Nwj/m2TUtqlorfvb/Qw4NnXw2uNNf4//9P/tDtJ3L/m//rsOPNzXPOZscWasHXW+SY6
gz4dmKvuYMz/yyqof/oB2f/3i9RF4uvQZX+wNdNk+qV5tKVDdCZhoXRV//k7+YcdXeLftij1aiaS
d06wGSU/7H/Vatek+X9ZNPYPS7zFv61OivN2mDsetC0Ew9al3k5TuABrk7N5hJgW6Pv/8oXM+0/k
/9krK/5tb+L/cHYeu5ErTbd9IgL0ZlpkOankTUs9IaQ29N7z6e+ifuBCh1+xCPTkDIQ+ZJHMjMyM
iL02pzVlELF93esv3u3oVJvqj3VbvQsvww77lYNUO//ythRrsgj79tl9f1BB6MDvKFjIDRXHDxYO
93j54tL5761Y03v8dvWatq8CtJKwN3/S9om2AoPG3ZSPlWKH3RRNFdpe3+V7gKbG2ps7/40ASP/3
nlGp1FSlMH2pdyge9rSqT+OZxLTNiS95G6+QI1l7QpqNsOJ55UHPz0zFms382rea0utM/5C+kTRx
9wCb8e4yXtRy29uSnTkC6IWVKLN0r1kUULqcld3rXXIxd7r/ARnr8kMsvbjpft8+VsPa6ZYJL87N
AXK596J5r4H2L4UfFTgI+eHyXZZ+/SwEmK0XiVWPS7ScaldJGuxHAPWXL730APLsAUARAl7I6OvT
zfuszN5T8sGedt979XtpvtGTtvIFFoKl8uXb9e1VocQPNJrM3X302m3/zzg3YB95+j8vMDrILj+Q
ct4IVrFmUQCJK+u71wCVHTMaNH3/U/P7Tzcd8p1ZaLLdjslHHeQdHThkhLKEXZ9ShRq9Zr1DQp8e
MD0Ey9rq1E9rcNDg67aRGkbokynhx3H3poL2oJgsbttY+piAvA9wUqcNO4BlpaO9lGY8iNYkynRp
5TMtvT1jNoBDeUhdeULlxkdM6H76uwgV1QbePqbDwELWhsP5hYCF5L/DocxSVZdc9KlVpj8mOTWZ
zHiWBnN3+eMsDGRzFjlVsVfjLCe2SYWEiVZ98oNsxat16Q2Zs7iZ6GRmqhp7UDoM9SvkplfZDQ0Z
NmqB7s7fGs7lR1hYZRRzFithDsTSWBC23JdmWx6VA12S8Pcgydjmhiohot/9yq2mSfi/C5piziJk
H4Ul9uBIC4u/ZPF20sF0OHp80AKJseU/P9BsaJUJ/KZ+4C7BK4yMeOPbwVaw601t4gIpboKduzI1
l77+bHC5cU8lKZycQHFL2PQ909/65xlizoIk3QNGRP3MO4CSKI/xDoUdvhxbWui2iVNgMrKyQC89
xSxialIkxC2J5IOhHdziUCVvl7+2LC9debZTGijITEQZjKZS5WEiIRq9SUnYL0hMeO0NqIBDhsFL
r2B1A4guGON9UbgH14DWXyGfhidzS9t7SgIObGZXkHIPqIQ1+ySLdpHc7NtocNyopFUMR5/A3yui
25+GRKURLA0/Gpp+MS/aCzEHTnEM7iFZp5uyiX+1lksVNMFcB7AhXefmjdQhvwjUYeuN5W2olPvO
GJyiBOc/Ul7aKAIN1R2uIpJZ/Bir5sMAZC1L/XWTokULaL2n0jraYRTtBcE4aWb7GEUB4pv4WlTT
B8opO8GbkrlTu3FJyr6s3gQaCXNThc1tvEkKOFsr5EDody14uqh/MAWqtIVXP+RJ894XCjUHz4VP
afBehpKkSS2rYPOj+yjjgNaGClzGGk0F9Dq647DztpFpghk3UC2S/X4qzeZepYlXFpVnoc9vcAba
IgLf+nkDnEO0fqoWLbNqBqN2iH995ZNoS/JkzxZogA7F7Jkj6E6ctArqcKIuBpqs5AcrIfKZUhZ/
BS3gN9nSkNh4Y+pockSqT/3VJhUNNDXY+tIPnEEd6XJTJTwa6bpBTXLX1jII9x5xaq3cIdW7phHw
usMgriiMuw5KfAu0VonSbZ6UqO6C67i23jW9fRdq94c0NB9VK4AzCMkyx1HNTjwQ7yqrfUir8WcZ
GTeBVxyUsr1mRTtVY/Li0hVf1yHzx6yibWlScW2S7E2rjdtGRV8HjhT5UXoPOZPWyuiPkRd/WyzR
B2SCMq4aNAn+jPQJRqK5v7wSbVktIVsfwCPVpUdtxvfeojCMEENQOMmSPnfGvtlWYzehA5t3TTND
x8/EnZqML1Yc/IbdR32dpFMQPsTIR1FLPiaF+dIJxZH0jwtlsUaEg5FIJxok28bGhLgf0vgfCGQR
aHCyQ0C5J8EX7hKBTEYHUf0KvftbaGL+hMtKSPPHSGuvpwo7WUseJcl7C5UegbjGfzcDPmo7xBTB
lrPfpN7L3rOiPvh+dmXEeBzTmIHDj99aBznK/nEDa852NbJPzo/GTv8gYu7ARxNufFoIVnYXS6v+
bFmu/WxkO4MHsKtLd7pa32QQU0IzWFvHFgKbMVuaI92qoxHXkEO/k//Kr4UNi9werzpn3CrbdEu7
s3M5hi4tzsZscVYSC/uxovAPpbplndm5R+9UGxtp3zlIch4ER3m/fKelR5otzVIj9mYX8Ejy5ADa
nmgp2V6+srz0NWYLWVaTeg3FNjykCZn3LKxPdPeEUBarrYT+faP2ynOWefeqZVAMoHgjtwXCV8DB
efYkF/W+daUDKTFHzKhpudnjMIavAwxKL+VAqVa0++dp+0ftaMoG8H66/LOXXshsWRSLQC512DUH
sXkssx9Z//vfrjtbFCX6KeOsaP2DJAMxTS26nLyVrMfST57NKdiiMZ3nNZdu7T7+E5M1v/ybF76g
PptPni6Tm+sylDa9dIfr4EMSaqcsG1fm09LlZ9MpZ1sQFFbj064W3uSldMyF9iCb+cppcykDoc8m
Ua4HuqLWaJVjumiP6jZ4EOyY4gVNesD9Xut9d1CO8k9glitbqsU7zmbTKIeFX5pJiAm5ju5mo925
e90Od4KdHqSHmq3vNt+rySY7/NsHmt7st7Oo17DiVZrvHaYivBJTqGv3pu87l6++dBTRpwH37fKp
AVG/J4tzYMbugutoqx+rN30DpGPvOeNKBJrezZnDgT4LEzFd1SgfIWy2teUIKZLbDhGcfqdCIbn8
HEvjbDalK1Hqc2PEDiVPPbunz7/wX+Lo8/LFp7lw7ufP5rVgurGlqm5wwPruBlXvLvUVeDWG+tsb
6JbyYusnREa0Ct3j5RtK05XP3XE23S2ZwkElkRjgeC7QMeuf5D58rSLvhZa917EHIyaADd6V4Hp6
2ofRhazdepo5Z26tzQJCrAgq267ao6EdmGecyMchka5hxL03qQBjNS9hdNEhGKv629iU0rZTwwNn
fv4tDBBHLVBW5whY3e6+rqSV8CdN8eLcr5rFkTRKJSH1K49h6j0Cxn2bPNrrT8S0u+C+vWocztLH
mJmnrM3zhRGlzSJLXOegfpNRIAdkvI2nHft3x7KNG8muTuzqbGH1VPt1yXMPNwspWhEmXSqCaJG0
+L3Kovesj+28ytHZ12/01j4pmeKYg3JsAuWpDKCWSdWOQvFLpFAfBs/55mkpflaFie5EehjUnF1z
BISpNc2dBn4BoQnACUyw/oyltSfzgM+OEoSbqlJMWmZoCUhS/dgo9S+tEZ8bP36ebEiTwGdfa8Jw
lSo0fLR9w50ZS8TUXSL+VOTwQOwAgRFZKhIF9SMXelg9wclXk8+petS46nUt+ScBUxPszLZGXr0r
qmggwRZOktne0KW8EiSXwpg6izCQ2vU4xcSGnFN9TFgE2k36iqf6BnW+I6/NjYVpqc1isQqUtOPQ
6x/oKc/+AOVj1IllaLdaSUWaAps9FMACk2pXUStXIY7p5fCvA3IWqQ2YO0NPhZE8FykJpWjuC+ib
SqTfu6AvvNB8MDQ031lHUfePr7Vbq/f2w2hhiBv/tmR/pcazsBPRZm/aTWkIVDR2k0nV3RZV8MOo
rO3lsLc05WQm/7e1KIwpecbAHA8UR/biELCMBzCx1M3ly3+taefm2SyOJ4iYoZP00aEqywFrt+Iq
MM1DQDoCAOsd1iA/Cg9tXaPAkZWFa2qpv/zGm5wZKkDisYDdgis/Tv67MS7Yvag+am4FKlhPb3A4
qbdYTt3KpCd2aqPflSrNMVSWA6AH40uACISk/kPgJr9dBbh40LL2KRaV1hGCgeaHu1Fwd/jjpXTM
4CMEUN6S4hyatDLS9uV7O1dFXeWH/s+qq2BgDaQWrOZBnJxrqSlXo/aiCeUx9cznoDJPAc1VWe6+
t3X9w9BGxenV6kcWCzeSYuGxiPYkVkB+BWLwq++slQmysM6rsw+Y4ZhANiX2DlaOiv5HRJeUL3PA
tF4vf0FpYfCpsy+YZ7oy6HkVHsyXdkdG5+DboBG2OFYj5ncgRa3mThfGojpbgSNw8CVdwpxstPpa
gKVfGPirceJeeZKFBU2ZLbNu3jfpoJnTgibt6LzbR3tygF2HHJLmd2wjSAcD1NmlN2pD79pVvFYR
XHiFymwlTTxdEMzG8A4dhgdD+q7Q1rDyTNO7OTO/lNmSqWPm1SoR9XF1jwfRLtk3u36r2fW+Wgnz
S799tlCiIq6yVuPw72s4rlWQKdcqv9LCb9dm3zsNwGmXiujhBddu+8JUUJbTGmxg1oAvaIXC3K3G
fQhCUPbNlRe2NMZmY6BwDZ2WMIQfin8tCtD5EL8NgrCyZ1q6+uxDdwoCZEAP4cH1MPik00ZFf2ml
zcoInn7kmY+tzj522gJdkkuNapwUKMcAIRqAQL+jf08FWCP4N67BVoHuz5Amp9i5PMQWBoA6GwBi
2vvyKBJgQlF7h9d+0pO1rJWy9L6mv39bfWJTHWLDSvgaCebquA6N5vism/0tLEl88QYUH8OPsaaH
qVeh2fqEdCeDSaoX8YPZi3dM5o8xyd/DOL7pIuM67cu9KAe7FiGFgEVmJJcHVXPBJkJNQFpE0hDK
6HUqmSQjWStQAmHQjGFe5MGsVeB4ybK49wYoIZdf3kLIUaeX+u0BgSi4fUVXzCHQh19sJ+EF1M9W
SY4XYa0z0vampML+8r2kaRicGR5fb/nbzbAfBaHlkQsZHmhoah3Vbm5oQL91j8N9f0UPpLWfClD6
bfu+cseFzZkyezx3CMJUSjv/AFV3q9qx4x7rK3Q7O2+3dhaXFsaIMtv8pCSkgqpppy6a3hmd2MEp
Z1KLPPI2yc46U9uBcB/WKyX7heGuzNbTGDsJsQOSwRwjKS3/raN/28Qps3VUKLE+o03eO+h9tB1o
6MqMP5c/w9JPnsVRLxbwf8rZIqsF+iuh2klS6Fy+9ML4lWfhEpgU/qluGxzKIr02/c4OfQQUgOlq
5ZTnf9AtXr7P0mFCnkXO1GKT0RtTWf7V3NP0f7BsZS88fNWvd+FK8F96mnn8TEaPXj5uAufINsrn
qUm/Lvc6UszcdXHVW0l2LiWs5FnM9KIydTMlIFCn7DINy3sqYinHSCcwd37rl/hLAuzWzWqLx81e
FcOfodqeVAnSbIXFqTrQzN4VeI4Z4tPKC15YbL/Syd+Cg56UitfnhHFEtKdUHK8LL93h03avs7am
Sv4cGMWpp+kKcsVKzX0hHn0VMr/dEj541uWVBRnYxTox1zDlMmy41ngwsAuSf19+soXRL8/ig2d0
QxJkDFG/L46tj57LNyC0XL744richYOiElUDY0Bh377pV/gzHpRH4aZzZIc05/XauPyKZWcitzyL
DbVlktTS4T93MF9oRbcsfJaKaRW8q+TkTseccgvx7NFV/WfUC7HTtbKTVtkJKIHoBEV1X2CZRZEQ
72/gsd4DxlvuJJUMTyjQ31V40PRaj9RVPXiQbZ0erRrsIyAWzMNhxttNrR9CmMRXjZKCgTWVm6xL
BXRlsFZW3uTSAJxFqYFqaQ2ii9GA6+dW03SuDoU2rEfXLjKawVPBfAJx76HBzxtSHMXh8p0XBog0
i2GaYdbS0KnBYcAOpkrek7XC1TSb/+er6dZXi9G38R1nTUjDfRsdQGWDpTmieD8MHqy8tDxe/uln
A5ZuzcNvj8+NPnQIfaEiZoAEU8yN8htkh4iB2A/lY/lH0sqVBWrhceYhWM7qNhezNKUzCiucEvkT
XAGQLVBqspVbKEv3mEXgvkVR4aVCDHob9XqBJZ3cP8FevpucGOSiQB6AGqE84VWLZQvEQA6dnbWn
RLjJXMQOXiE4agljKb/RcfrL2/FKl2kx8Medh7C4DuSN1CfXBk48Gt6qqeztdRpuND+58uOW/Krx
OXYA3vIKua7hkEZbWSjPDjK+1CzicwbvtMHMcCkG9m8A+zTW8mxnoyhXnu2RKyPx6CcvsgP2hje9
19tZOFCD1mzyTJuwWxlpS79/+vu3sawZueiLhkQ9pXrL6w8lXPni5zel/PxZeMaPR1bzyMsOnlIe
vZjm3qRnL+55ADMhEISif5+XPI01/bU0hs8hoF2e7VyVFA9ACmKooCT2PNXa6VW7VtJeetxZWLcC
IVYLoD4H1ZgMQRrbzVd2MksjfBbKSw3v7QF8xiFH9Se04OWAMaGxSkDIXA4KS3eYBdJwNGvLnYaa
IVi26AKlEbrfsJNGWy7wc/inm8yDZqt4oWpKSNmEMborLEBaEB/vkwBZjAum+fJNzm7tdeur8vBt
0OUMALH0++zQjveW9NLWj7Kyso1fuvQs0Egm9DbcDbIDXrq0s+Q4kEt7GZny5V/+lV47E/u/dn7f
frrumT20DC07pGK1x6jsNocOG5UQ6sQWPk93LYi+o6bID2NwCAWeh1mPhSlyablEwJe6JFNa8c3E
EfjWl2hGcbWd29BWobGMa9je1KH7qhShhPameExET6GrIyG7SbG+mtTy3djQvhq6v0ht3hl9t2/B
nxjeuCvx/zMm6/c2vgthVVRhjeBFBsgKssZZefzzK9/XWe3b07etDvenE7NDxKkyxmseBOjKPkE+
u09gUMwi0dgWWooKN/7/Wbr+GvmNdwUToNh3+2Cb0HxI7hFr6x0T2Lgfw+3lp1oaM7NQ5fW+ZtS1
lB0qpbrqBWVrlh1YcXlltE/7jXNDZhZzKo2uvFGjaVbdk/C4rg/aXtqGV+H+8q9fCGlfdc1v30Sn
clT4eQkUxICi6iofQzc+Xr701+H33E+fhRx8d4CDJkxU11Rwp+27l6Yh3mAfuqvz8gZ46gd+0R9j
4wEdYKupAcKTpFtDIQvWkHnP0mxvDOYfAHRgfUe2FGCZiyC8H/vqfmphtKUeVnk1XusN7blxdgW0
5bHzrG1TFldG/km/1ZvQW38uP8/CqxJnO0Ic54akN1QGD8dwHRp/s/KiFkaQODvFNgSFRJHl7NBl
oqOp13G890x3ZdKdP4vgCj6LaVjP5b4awKWasi2SQxvuIzYvtryr93DS3//t3cw2Mvk4Jk0lsbqE
ylYnclTe2pKyMP7nUqvBIItTyLh8mQOKQ60yHkY/f9G6+KWXoh+pjGnjmF2pZfxy+UnOVy54X7NI
kuDtUYKggON15CSe7wgjNDfBLbanVgsl24Hgcx/XmsuWvv0senQJ5DBcFmkrw43YqSalrV9ENJdN
nsOXn2jpFrMIAgVWxHySCFJZgOErGU+ET7JJK+PrfIMx72u2dTEMVZNFz8KRRT3hqIAT1j0xhcYa
XPD0YgfZ2lbjwYE5Ce57RN0ZbAdEkzpepkcjvJaEbONFOExXR1emFBE9SNpWrRJHrNsfl1/A+cQK
P3EWiNQuomjg6oTooIJIXVc3YZjc6CWwYqJEkbl/aNW9zXWsWOXmSRIlvM3aTZDTPyLVeJSBaK3G
P5d/zPmvYc51Xm0tWmISutkB+oiU0mWFWH97+dLTjP7feAtn6L+7cZiLgj5WxPIq/S37TyAxKVA9
Fngd4523MpjObyPNuajL6rUuldMB0714V2s/g9E/aN5f5Hgr65H0VYM69xSzUCL3bZpoSceq0aZ4
tmqguwoD53mxmVp8xfJazZI3+An3fNBJtp7aUZbQ0+KSpi9q+soTZDNyaR1bV38YU0wSzLh68HMZ
Pjj9wYo3KFvBhd2aRO/RZDLVy5KtG5NhbZB91iYo+d57lQxK93kJItpkl1TVkD4bKcTRPi7RZXfC
X60zP/oMWghwmqOcyqETe8MtpgqeU+Ies8EnNcOLGxPRpPRp9lYePc38YRnVU221N2o0XCdFdZIr
790Dfm5a4bWicQiMJe1+6FADDzr68CT0b9XB/CGkxVUujSgd71XfGW+VUaBiow6foVJt1XTct3Rt
hC6K3ABj7BggkWfgSuNDcofNdT1q2S6I23s/xs0utNwrhvq+xfYhUfxD5kFS4Hy97+LWjgFPxq7x
YnF4j+Lgj9RZvzKqQ2ah3kkGnkJWzwP0CPjiUnhM4gBz0cox8+CU6WjrhGQLVhAbyeSqyZo/nYFt
iaRMXaH34jBc572OGFTeN2rDeb1KfomG9USe5SYE9Jlhfi42EWlMBaK4VwAR8a60Wn8NpZwFHlZG
BClJNzjbBy64Lk10JMO71n33Spq03brXOV087loavUezB42SrakzFtZQxMP/nVmSHGu0WpGA6Cgj
YNZzU4cwpGgC3/vxeCgS60owtVOFc0or3EWS8FYa8dPlSb004WbhtcLfURwFNs2t/ui3t9hJbJoO
Ox/p5fL1z+9qIPL/99F0yOHw8ZnQpYkXZSufTK1Y2dcsLKXmXJklyK3oDuLXpjx8FrcQP7pn00H+
ZqOBR1iP2W9lr+1kF6K8Oddq+ao3YqrBOtfulB14+11/JKvGUWsDjoxO7Qzu2S6Ecr8SbqePfyZQ
zTVbriRXbd8TbvGTw+Q5hXP5QTl1JdCe79jWzblOq/Lx6cbAkGRDMt4Qc28qqXzSNPleybpoU/Q+
5kZVf6PnOGt1afSKVcFpokHTXLXN6EWsYB0ownAwWuhZoJI826rKX7qewd/xYAW7xtSmWma/Q0/9
USoQIy8PqIVVyJzNlRTWCEiknAWutjh8QUf0IulKzKs7L0KvnZm3l+8jadMUOPcBZju1WqU8K5ds
yIMGcE6k+tfxZHCOzvlVMqNrzFKfo5ZbV9GLHkSJHeuQrRq/xP2XFj0cqiL8czKsGumLMhsACm4X
buosUmxdFH91nFJtIQb137igQhoJ2UWoYejpj6Q3Coy0es4Bhq8+FbJynUs4OkNdB/invI8gVjuN
SqCm1FtDpumuCq/aor+Na8EJ9B7ievFiipa80eC4lDou9Z3ib4sAXZEl4GKR5iGXHvQHz8VGLDCF
remzc8Er4ig22k6wIE1bIN16pfuRxtGjqjUtxiN4Wg0pIMzB/Qv+482r8F71+ru+mkRxwvCS9gn/
HFWLLju8ricJexHdsm4w+t10NZiaBlMxOOSHkn9ly3UMi669VofsZ6c1NLyY2lHo64dImUp6fX8L
VRSfcaX9I+jtVd2WkzkURqXgPvAAq/CoDrWHvjFxcEtZkysTUp2riDvZ6hHQYWJriF1t09H1Kar0
VOTDnem6zyy8r7k70jBaZO2pzxO4GrHw4vYl9oFZ79RyhXmvcMT0IdqMbf2aW/LBpHNRV3oH4qid
1vrOzP3TOLl+dOUe94tnuVDfUMI9+2H55NXWX3dobsMcF5mmuOpw2ZqYguPWN9M/bh1SplGa0vYF
Zd9EKN9CKd1K+MFgay686qL0J65kp+lrmG5k6rocbq6aduwz+vw2lEZxpQKxEPmN2UYoN9gKJUGa
HfrUtLVGQBES31UBhmJYXazMoemYcW4KzY4fWWzlIFOI0Fg4fMVMC2e1Z2UPMG2j/tC8q2BlD74U
LGeHELXVQ40q25S0g0uY+o6gm5sMYdXKg0zXOfcgs2VSGAVfzMIiPliHhm6zai/Y+WG8UuzEEZy1
itvCF5nrpaRSanEg5ZQLtIUUQIlWLwvb0SYxsAtruuX/7WGMWaZBTcrUdKevUjtTgwROUu/engm+
r/fhS7Hy7b9aCM68srmASs3wZzEBQxx08QHTY1sLjevRcLeVHN2i6nnAAG7TUhpRsHuXsK/unsLw
2a3evO4OXawtBu0uM5uDMtISB6BNGMMdJckNLt4HX37wvb+li0e3kIN2xBNs0Nm3gJAMtN3lt7Sw
cZmrskqr0SMNddIBpu/fIp44Qdz58rXP71wMZZ5jzrRet/LJmUgx2UNblRLYnKHA18gfcDp+GJh3
1UJOI+B4CA14fLQOAQOCxB9NnEzoz2vHobNPyQ+ZVtlv+bnYGNuSBZ8m/10rb/J35RrrMDKntnbV
3qoH+Vq4X0tFnB3d3GoWbyAtqa1R6lQ8tcSO0icTcLxvvHnlvz7LbGeQWEMD631qJnDSk2iPJ2mT
2cFe+Dnaih05+X7tSZa6f74+67e3puQZ+WAZaYTQpK3d5GyVNO1K12EnBcF9rdO0HyuIj4zigNtn
se305NUQKCIqPrhYD28ASXtcGUpnIxOvdRZiNQy9Q1XT/EOOR9xg58ccFblym1Vb+U10yn2zMmaX
Pt90/2/PjGoXwp3K281McOCGDMbU3HjJe1GthPAlHeQ8V6w1Wa/4U9NwfJJ2o1Pe+bspqw65+x1L
dmf1tLX0JLMjiZUapoLnZnDw+ukUn7CPGrsEiCaAdmX8iW742Ar6Th5y22iiv6JOQ4Abe+lm8KGm
jkppp2Z6AleWby5/w4VJOM/84kamyglW8odgVE6wOx8bEMOXL312XTSUee5XC7EbCXx6GQ3Z37pt
u6tyWJmCuVJXXPrls/DR+GKOWQoagEB6xixviMWVV7IkfJojtlBnl3oe06bT2VNbNBB8GuucxlHh
VNXdykq4MBLmyV9QkKPqyYwEV+Zg5fbKrZtjYCm5jYO66/7yJ1i6yfTuvk2cUTJ6OcimYQ1M3NVM
WmFxgG3MU5u/XL7D9Lb/Z6XlI89CgNSKDckLDEw0UfoMzfoqKoQJWRXcCxa741brxpXhtPQssyBg
1oIUqdo0nHLKd+KnVt3XYD3HwlopYS49ymyfVXZYOyhFFR1go5eojlxsFGLWdTc093U6ro2updvM
QkAEZVa10pxxmydvZg4QD8Oto1aGRxNXPuDWtlaIe036MFt/11rWtu1eBFgSQlvs8aZxSp22ZjFY
OWqef6vyPGcLO7xS3U5G2QnYMwwxtDdxFvTfxDUN2/koIM8zt0oieJlR0o2GQhGN0jGSXiEKrbzM
pYvPYoDVSQhWDITDYHw3bsOhiE2dkP29PLbPRxiY0P+dPVWuJtaoSChJZP8DUw385vuVHy59dQT/
78SBW/Hfi8NtUEkVltGh1tLCge2DUs5DvOUp9EIXSujorXI1jsFtGw4VzY/KdVwYT1k74nBe7oEk
H1XFs2zyuIPtFir/t6p/5sK4S4zxSR0iSBV4dNHUEW58U8IzyP2tRmTYBtbqsJczO5TMj7iTrY1n
gpC1wnhnqspP0XIHmJPFIQBHS9bv1XL9hzTN2VYE1q7VjI86K+7zrgoZLSBxfQwPmib9DUTqSdet
k5ypbyjQ74TMVzERN/SN34SftWA+dCYudZaGeyJuMtTexfRxlJND7KrHIRv2MIdPmQUjfDBJjSvS
exOrWP/QFeW31Z860WDKitmvJpZvXHW8qRL6oyQVtnba0Bsr+PBN8NHdyGag2oJYvwZ++MP0ul/0
mQLfzPs3ocE/VjKN3oYA/NhDpMduoCK3SiMAFjjkl42qBoSJG2dmqFTxXRNjGevF88yfRe1iio0h
TTO+9VWJTbv+AyXinVdBaq7jdivX4qcUuMesFWV7YEBWrfFoqvHW8HAmogvhd4o7SSPWjueLuzDu
dbtrhqfKUp6DIHnJWu6KI2DOSUXYGQa03Mi6TeUk21mFgjmz7p+wBbgWkvojJuGSViVm9CGlYQOn
N4Rk1cqqtDTkZzHQ6JrQqqyOjbJlFptEb/cmqNOVi3+lD8+N+Vnoo+Uwj1xBZcxb0pMZxuVeKLu7
XFezjRAW+9wH7I2wwpGz8LMqehnbIoTUbv1D9rBFC0xjhz/qL3ksHS0GCC6KQFjLhrYSM21sLOiv
O71zbTeMHo0mPSmK9MttYnyTC3njugNFO5SfoKUtBVZT2zmDz6v1LcnJMv8UiYZp0wP6iCPTXjex
cwn7a7kOtU2oR391N9GglYgRjcrd1mvNlHNR4QyG8Gq4AwByK7gP9RIbck4Be7oDOicclcOQ9ddq
iQeFkjwOlfdbqOP7MjTsrPlIUySAff+myeSDstC7qeT4rm0lZ/CUT0U3MFToxp0uRNiOCOMxq8tP
TQt+pxGGM4FUfvoTWiWMNOj6XNCMvRs3IdXUx9pdalm/vKD8E5a4FlOckDZJIzyalEdX4uJC2J2j
o3QpzTsDz4NDn2j7wTReXMC3WISYOzMN/SOooq2RQPTGryyRaXCrMGasRhF3JOZ2rCmvQkX8QCzx
NBoU8lTtpYnC946zNBx/3wZK+d5FwzanviPArG3AXlYyjztalrbBFHKbjNqpHpSPsvRvigHPMUwo
BEsFUe1iRzWow6aEG7wb4c2Tm8FVykr2hhXctWX0KOfqizhUT5ffxfnVXJ4r2WK/9JAyqxxNlGd6
KAAcmYdWA2AOv5/D7OWbnC/SGECS/7tYZKOVYlCoTUdlfLAcf+c+j/tyK9ngYPa4SV6+zcLk/+pR
/bZbtCQdD7YuBsMQ/aCZamMaa5uehQEzF+JUQYCQsbC8QxSxD9CfMSPENFxf6dA4Xx7h9UwP9O2H
5xbu2bI2TDrG3oEVj/PClesYW7xwdpKt2fE2fpiIMNvL72nhtCh/da1/u99g5KrsmtwvPuXH8ne0
9Z3ILn1b3wj7co9ljrKyf196b/J/H0zDZjaoFET5Na5pVp+fFCKe3K20BH71Lp6Lx7P3luotePtJ
2iM1G8Xci9puqmShkNoO+aZy8lfj7/iXzjKqZ/dkaPZr5aWFgWbNDg2mKDY19WkeqyBiVemVP9a7
y9/mS4V37plmr0wq9SFCyhYcehFogCpQCSl8AzPZony1wkC0ez97GuiySiK83RX/oQG5LVdCvcEd
9LMu9Ec9St/Fsb4eMutIYf5Js2B3UVIH/d/3TqWkN0Gi3prY+WRJoHOAz8tNpsceeu2KXi1DlCgN
NXs5bp+BeHabDOzIxjO0l7LSbxLD2guyhtUl/rV4LvY7L8MqR+kxzuRY8Cio6Qv2205gsJiMprEy
kBa2+fNypSzIuoovDxOQ+/RW+6eBMU5NwMkE7eHym1+6xaxFw6giUY9qncGUPuj6S+P+9dQPzYpW
Ng9nm6UM+WtP8W3OJa6veZaKVjnAiaLbacFLIfx1zRszOvn5U9Ssncu/JCZnBtC8OCmaemm5IMwO
flEA9yj8yYYKX8Uhzm6Ax2+ryqXCFB4BdO31dPQ3VS4+5hV7RzXxf3dleW3Rbc/3RdneKaZwpWuo
fWLSKjiC3ve9vHJclaY92bkfOgWNb28EpxqzU1qWHgFaktSzzGFXDSyjtB7lKWuf+rhySp9ipX8g
xj+WyhrLa2HNM2dhIwFJ0prY8x3wK/r5/zg7jya5dSUL/yJEECBAs6WpYrn2fsOQWhK9NyD56+ew
3yx6+MTihDaKuArdogMSQObJ7wQl9rSTfC4MehPI/BkOU5t14rULLeay4EXAyxJkr2bMjnFT/+pU
FBarssMffXxuFTbB5TXBQSUVBbTlxluaR8V+mEYN6srikJfqeWTtoTen+0KhBzOTlVWlswMPLCwC
qR8K1I0V0b8mmoQQbkDg68ddG281QazEb2OxnYY5cp/QDClueKGw4oMaTt4drk+3lRhqLPbSOZlG
yvNhnm4BjJ8VN2j+qRdAZ8saDQwX+twICnBzcfqatPdIbORx14bssi4DNmEbQDWLVdLp0boKDcMp
+F+gMdlYAFbixLJ2wrkCM5mkJPtYi1GzdaPyI4SHZWLe9t2t7H5lZr6xXZoD21/m37KIyeFU5xdx
GHqT1INDEKeoKTVGZwEHfONr0KfDmhqtPOHWrmNlNuiL+Z76Ih9HmceeclRDID694obbjT2dQif8
iby/me/NP6D2IV/9T1VBjITFTI8q4Ep7AcKMQe9DE07fRWIx7vl+sfFQK6NYX+wEfNiaxU2PfmkK
Pmron+AEvPF1VqaevogdoxbBagjSD6/rxicdZ6C8qG4Zpc716be259QXU7vr0hglH6QjUSvH9g+M
RlRmfae329Fy4WY7vAgbTRb765dbe0+L2a7PEAUTrH6vxuG1M+CY0G8xfVZe1BK+V6EHo1M6NO31
wfjWR7GjRuEdskAbd76yLdAW24JBG7kGH0ys2/XwLIKz5OcI6WIGO7brr2aloMmW+L26lZXmw9ke
bQSQtQyFBf+8I9wnL9BT/2kO3Ese/439wbT5Ib8tuQao+Ei2IHcrUQ0uxEOfvWw8xDzg/xJMtMXk
5g1O/H2J1zTs+rOmWe1j4ELRuRfHwB5npszW3puuhJElbG8wfaWDNALPYGjnZFB2ogAcwS8YbP2G
6lYdK9AxRWunaXsZDNDAkddobSNQntSQ7cgYuQxIZOgcIYn+J6WezpZsPtnyOKIBtqdB/qceHri2
MfjWnnURBFpm+iw2cegcKnmrjbkXw5XXCBV0uVV3qk43vt7K7NSWsSBR/FxwvNIcXl5t/sL6jU3v
2uRZTPsphFAVCvLEUwICK1WDWnriHxhgpTDhGjYusnL3Yl5Jvw1qMfS+ns/JBais9v3srWRWOOxc
H9hrP76Y/lxpW8IYXo1as70ewz55Qsvpv/32/NW/3fgQdXo2aSjYKPGv0DhtmlSsRESxmOVxAYMf
nyaR142wO/bMltsMOqrrN70C+WFLftuEpmICAXXsBTfZTeYGR6Cp38BYsrew8Wu3P3+Kb6+FDwLo
aB4ihwuLNuAdUC7GniHPnOsPsPbziyVbNtWE5ts49BhEli2806OSOiLa2hGs/fxiypoVlNdwro69
UDkTFWBwtxgfrt/5inaCfaktv70ZvfUFLDsKVPhqcILAalUdkJUfWmoDk2vJwqonKz76D1vbp9UL
LuZv0RBR8RIPk58LV9u3T6E9m8Skp/ilc1RYUdTPWzuElVDBF7MY2spA0cJ5FQRguYW0zyhuS5RI
YYR2/e2tzGS+mMn1qKQo/VTgxJnZhRTGU51tnWXWEmpLjhNRU2DG6zrG6kcLC37PXun1SKcNLoy4
jv8P3vXK6WDJbkKumsA/mUYefWydAUAgHHJwVnfhkYi8F1pQYVDg5DfTJdppUMduvLq1RBufB/u3
gRcjmz2yAO+ui/jPmnRPoKE/BTRyBqV6Z7px8UVTOH4F+wVfRWUJRvSz9DJgfPaPvk1jCv3pvLhI
FkJkWJDgD4E79fUPu5ZdXjKZBKoNcT7nfadbnOU9UMABYrLYY+tqu/Dob6WX1zZqSz4mh7/9VE24
jrQVm81HF6/8CbcC/gjJ2d48RIXTbxnArISRrzblb2986DtpyCxBLrtMXrCrPed5eGybemPTufbz
ixUfZvSCoIkq9Ppw8IQPoTUHTvQfs3V8ETbgEzkIUMZCL6DM1qPcricdlb7nsXq9/slXpsES/KfG
ZTgAa4OqBR9P6JPYVcCnyBHWlmOxy2jhIG95UsdoI1W18ra+ZJrfPkaI5UIbVUzvRq3cdNIPKimP
KDD+24q0xI5ESPFUHQNfQmPhZWipM/XoYsyaDaHRSmRdMkciUzdDyN4xMcZHHvye4PE46Xdp/481
1yVmJBGJ5LSJE8/wb4B2tXvl30h1jC02SFEo4Z5B8ctK3p7NqncI/FWvj6C1pW3J90gAkVGneYyi
ci7eEFA9H5311qd0yDG/EUhC5PZ0t3GxtU+wiJ89hYu1aSD5K2q0Riu+gSq8AVYwUo2kb/8gE8o9
aHdcuL0CFJChc5oWH0lQw+slfevz4X6cipuBmBsDbi2SLUFOGjg0pUzBEpc26ib+HrotkJl7tMm4
0zF+4Tvm9VtNJyuTZ8kLQc08Hkz4VHpRGx/QEIASL/2g/T/OTbbYbyVDV3bTPEYCdGjAENoQkH/r
G1NnZc+wxDhRbP+JScicog5QaheqG9XK8/VBsZJ++8IlfAsqaqGMBTrz0KRZwvo6ecqpbgUwshgC
J0JbH1x6dtcvtPIBluSPNkTJXdMR6/0aXTETMV+6smIuL/SNxWTlLS0V2XASYbKs8CR+9idBp0ne
H67f+drK/pUD+PaOoiwEkR7wPk/7mDc71ApceDPLHd9Vt7m9tc1du/951n67CovRMDNSEFFjymB3
VMkaRvPpPwaarwD07ddpH1ey7QFFnf2Jd1kNqCLc4pxhxP5wBHds+J262+5ea88y//23q8mhJBUo
KbDlCMFigmFZwjce5O8cD50t1dJQh2eqiMFCnVsfqJPC24UiBV7s2fNsV9k43dl/y97r+9ImB7Kx
9K49z2J690KryZTDBwe9Spc4xAEfqsaN0bUyA7+y/N/eFXSY2RipE0oQLD4lNaxvjdDJi+LdR6SF
b+4+Q4k/8idQwKfiwtFcitZW6RYAAUG50txpsWKDCj25tQnv7ASZu+s3tjZhF9unIjRTuAnO39BQ
LBZFtt+UYLxtIrwxFP6SqltKputRDVHNnQOPJm0TxfkmK5gDmzugtsxxq/i1diZayqfrKA9TyPjm
3fJcK5ld5nyn9biF97zL9+FG8Fl5Wcpij5CEwdjXs1GSWlVOYZ7bOnLTrdzsCu2cLaXUJUmNJmRA
4oPVNTqZYh78zI+sxFB7i4YE1FJ4QsECAASFkQ7RLinkjrSo21ewds/j+I9aEiQceTJYqAlHMOym
hyEvdlIBPRbt6ztS05OuxfeR3toZn24zBsyQpDnqYVP5W28ZGsAHNI8DuPXMpf48pulJjQuUSFTf
BSEICHK/PEU6ZAI0g+tWSgcBrK4P4FrRQEUUI9LAJKQu6x9lDKXN1Jp7Xx/v+xyyQUqLh1aUryRL
W1eFHA2LgvzVl5q5bw3/KW3Tj1ZD90zfpfohGCH0x0iHKihuYBtHofw6Zz0FvLVEWeX60F/ZKC1V
5ZGShSzArPS4kjs5e0i71MpoaOli4+SwEk+WCJGC0TbvBwUHn1i9rdF2CE/69+v3vlZ5X2rJmwHs
rioDrrfLbyCylP2zmtoSkPyX+bCIVixbtntD8+h0wJ++fhD7yWUwXNxqrlkJaEtbZzphBKkjqlFa
G+/9QF40Ipw21U8GYYdqTBt00yjqxqeaJ9jfwsjiCCmCIOTSAGSC1z/i6a4kNu0ytzUDq1E3tkhr
c3sRCEUPuz1CRlzCL+4KTt5JE+y6bLMGNt/qfz8CXYrH6ZgyVut4X6iBIURpNvU0fBRt1162Wn9W
wiBd6sfLoYagWaGIto+9AzvXXeigyHOc+6rmT/9vSVO6hH/gvNuOFWKHh7b+1xLI2dbndyLZyrH/
/UvAae7/bivKWom7LOd4U/0JC2MSnQd1Y3v693FEl0LyWDOAqCF4QSV/yIYaQGIg9Um606Yz1zem
5t/DCjUXuyKVyHzSBQ57af4G29jTAMlUUFo0UPfX5/7a+1kklWkGVKQCOZXnm/CE78EnGdFvg89w
/ef/HrWoudgFIecOxejsBiwQjePuD082tldr972YxEwFMVkYyGz4JL4PSdKjUSsJ7LguNu58ZQtP
zcUcNhiAkD3Fm6md0f1qRjpMDyk60xgs2jdzcysvaKkPG8XUFRl82b26Fns/rdyEtBtnwJVXtGRX
kGgcuZGi3qElR84fh/HWV37+02f9L01Y3sC+T5tNnuEQhf6EE4mEe/2n1+56MWET2Ydq1KKIMnVv
aALaj+F7kG61Mq297fmi3zbOphYMvB7TyCuUSwn5N++2lMLm3yPyUprVyCjVmgp+1Al9r/PLGKS2
Ub2gBcxqYBSW566If11/QWsDcykCL+OGa+1sfT3D1whckGNn8IJ9cSic6HFrRV77DIuJCyhyVsge
84uQyfbD33mtWybgB9efYSWsLeVZUWkIlsEjFR2K8gJt+JECcyNU/ZSawrl+ibVPvZi+vqhrHjQd
KATa7xD4DOld/921178UaVFwgQ0/gfWF9iHAPjuop2w/7X3ACI9wBtsUnqytv0vJVtMaKQ0Z4k/j
jm5o4zI2ACte52DBwSHE3AikK3oautRtwc2rbSZ48XkCRg06YGlW8MGkVXt1YI07dg69DBnFlju+
uXUgX1k5lwKuAT4+bWSmSI/ueye9Q3A9Aj8DMam6Ez+F110Eyuw2Gm2e+C4/Nuj9sM2j+pztfFBN
0Bb8SJ42Pua8zP1lI7WUduVg1UxolU2+Hl5xG6tNbBz2rOyQu+1gBc6W+mPtkedh+i3yoN0iLqke
Jqj1owkGdtxg3qdq42hpBKzwVhT6Sh7+7XkWy3ln5pIwiTIbsFbNZHewmt4hHQB/eTJYrYtt0L69
9C80tH2rewoyQJMSBxiyjXnNxNoLXcSNMtOrNqJAnNNWwsTW9O/QpAp6mAKfZv3RBNrZ6ivUr8ug
eM01jtY3zZvGCU7VbbPjcgb36cVdHIrSBrACZ0O/OGIdtqK8feMaMewmt82LGauOJsOblit7okY7
RvsXpUcjQA5su4WagXoOGhPADs0V/juFe7dKEcoitwJ6Z5z6BtRnYpOAP8UNekeIgl/lUwmDbrXU
weDKSkfzx/cRvjldrn/kWWNTnByrUXMmrY8s3kapo2gCJ3ZFeR8rdIlmJQUvTO9+calagS8PBDLl
aZS2XmaNJSL9aGbFbSRpcaj96Tgo2mlK6vckLUPAwWFG1qH2qSkfUtPOYmL3SlBOx1JJcniZB9Jq
TKhpwXI26vaDwrO8LjS7zLDhH00gqBR6m9P0mE3p80jHVzDpVDeT41NkFK5voNCKhgN2EGULpl3Q
a+jHapEKiH6YZvVRQuly0OkxyEh/riMIRQzV7+xi5M9wwe7RBinYL4ArShcHGvUs9TTboXf1lLE6
3uVa+T6MhiebbKf2mVf7hgT3qLztYsPNSfmS0+wWMLjK6zWGToay9O2gI5Zh8DPN0BKYJtk+zKD3
H5WjxvufwNOgnFGHc2eT+KPmWf+p+hQVWSGrkwwyTE9t8Hdtk6P3T4FMlo2B70AAXtt6EzjaqMNL
B1kELcSz6m35WBjVwWQ6Dnd991rV7bNACHSRNPJCI2ocfwrOA0AvtlbqT5Usd50UtyohMyDQfKQG
PHhg4+P2LdoM/AGZXB6jDJxWp3hK/oSljx62gTip2e/ZyE8cqoOdRGHJLXTfK8L6OfQbQADHEAmW
5mdUN/soNe4jtLPVfXqQJhgnPnA86CH9maLQBXKUA3p8a/lJWFioCNyiBeuZ5YGKVrnsySglcKXo
GwHj33DUTj1yc/ogXXXPmu4U8+psGv7tvL+hZfMhNN9Fbv5ctuxZzeqXkk8uJxMasjqiHkEzfOt6
dlMFys6X0QFb3V3YFW7YQ7yC/nWkkqPM5QaKEyIREq4Z9MAU+NzpSdchZCW7TqkA1ZuCo0Liu9YH
q6ok6J6rK3xodAneR1GEFjKlfat9eT/0fLKMLOF7YK4qKxrpuWT+Z1v18qaV+aHSy1/1UOlo6CMP
DXwU1Up7EqaPHGeXdBt4mpU9wVI6OipMyFqiXjk15Lbswpvc3ELKrv30YrtBAh9wedqmHsatQ0CR
59k/5QnpUiaKVJlZm72Gc/jI7TDS3F68wcr98foKuLITW6pEx8YvSjXvEuiAc7x7+YATZi0awMO6
3fUrrG1ktHlJ/Lb09SOr4iHBTiwGBG0/i89LwzIczP3c9a3/D0tpZdO6VIlWTdZMQwzbvgFeagEQ
54NMH1JdbG2VVtIuS62oWccEIyeBqEs3fyRT4Eb+8KlO9A2irwRM9QxsMbicWJUiwPWK4h/Aimzl
fFYOGEv1aA73VzOq5ja+AuS1IhA/J1MBhT02bkxhUDttI98ackatdIjlxnq+dtHFdqLONZiOyinz
YnCLm0u0zw6qW+/DjeTDyqTRFpuFXFVNmhB1Bj+MT+ZYHvKQ2tdH3dpQWOQHpoHW+iC0xNOAqshJ
Yomx3jUY49d//quS/5eNlraY70kDKFOXQwKZ9b5T0XCfdqDvY8u+o3XyLkHWr/Xyxp9Mak/K8FGa
02vSgycFM+8fEaKzZdDpjnN05saah7rJKTFhgpSjc01XUA2OB3cU9eAwdUAP/cwtN8fazqAgdjce
YOUFLcWneijqLDFmVZmhnQIlgEOw2etO0Y1/fKb+gPOYx9MWWj3a/cCe4hFClR8VRQoTgL3Mivzc
twDTfUWW5LkgNJ9LTjsewB4jlvtsymALU+g3pK4PWtf9iCp1i5uzdv4Scw75ezip2iEyfBO3d/kP
la090ZvsDIC9S5wte5iVgb/0fyZgAelKSDLQVeRBYcExLA23SfOjGD+VobWTyj8mU/NvOA26FL6O
ZiU6v8XlJD9CqmPlxonDcOH6p14LwEvhqzDQGxcYZuKx++Ah8Kr9nMkll+yAwhBIdluZ3JWlRCyO
OEgiNsY0+jAhGj44u5jY5qn9mYQvG48xR4W/TLmvI8e3Dw8D3JonHMEoP5NP/rvCQQ3Tx8l+dXfb
zq+rw2sZk5gBpMlUR1/F4tlIsFewWGkWHL0u5vuWE9TfCx7/wY9+e5aGhX4PBi90iU0F2XcRH5Ig
vCQ5WlcA2wSPYS6ebUTZte+yCFV5o+plVCHFWHHdxUt0StkBBT04VP7c+DQrj7PUwPop56nOYS6p
HDEvAANxUziAwCqDetG+ewvuqJuA5Gw1ubVNTlxZPZa6WD0phwY8iMiLzOkcSnZSwGS4/kBrP73Y
stSshKBXV7CPNp/jLrRU1Eqv//JK2F3qYOtUAKkxgcqjmyhPto+A6No838pNzff3lymylLumWOyG
QY7QcMN4Gmmj4ZDfRve+I1BxteObmcCZOPLVPAx31x9nLXu0lLBm0ajoGoVICm4cSHaO0FeUt8l+
HmGllf9U93OMQaOkeFefNi65EgeWalbGh76EDTnCWQ3v1dRUYdoWMTDXa6dJ5WejVafJjN2WAfFS
Kp8GZ39idOtuDI21aLoUuE5KO0oKg1PsiSZIe/RXegp3LVJlOIwH9ra4Z21OLXYwBEV4HXVRZPsC
xdUqHPmIlRJHrxGNiF3HW3N3bawvwkMt6w6ZD1xnJvBBl3+MS1efLBzyBpT6CifYZaU75BungZXx
vxTAijThdVFhi87KF70Htve2kv/40/OL/BZTx4KrZQNPek/PPibpWwo/1+A6XR91K29pCQIZDRkl
cWlgWaieRvMhS7ZQEGsvZI7a3++60mQZNipeyP20M2vH2DMXvDGXBS7Sc75VwSAEOZONr70SINT5
Lr5dDWqKnKUqib1Y+K+jljxkfn1EJscDuvkcVNPL9be10m/8H/jWt+tQVYF9FEeShXj8CDjlrXIQ
xzn4bIf/tRen/t9HQauKXpTlmHgjG+wWmQOe3tL+fuMBVmafOgefbw+QG7XoOgVHk36XH4SD3JMd
aNYsG0OXXrhjB/6IpFH7g1mhu5WNXnuixYznvRmVfcsSLyGN3cqXyv/RiC2P83k8/WVpWGq1Ze+b
STQXqIb8VgsPtGmsnN428nPjha3c/FKsbQ79gAQnTvnKngOU/053s3YkdmovvOmJO/fcRJv2uWu7
tKV0uy4CoxmTBDmFA7PxHcBDQwwWcJUuP7Yvs/ZMi22Ab5iFnhR4Z011F7HXOnei9O36+1qJJ0sV
Nxhno0CXZOpVA9BbRWmF8nD9l1fUPPQL/v9t6CbxCM9K1cw8uBmelTDils9QqSry8VnGdE/NMHKE
OQqnL5wpkZGjFjRw+oj8HiGNsbjkFlzVfiWJplsj3NArVj4KfUocs6UfcOTcahRfOWMttdxhVqdm
kaNWkTb5aTJwfBMAx6haONqkI4chJdKBrfo+6MzGvf5u1i65iBldN0yqwZBoJQUwAUOm7/wmO0+h
OIWVDqAVvF/1qrEKVm58jJUwshR5zwkUv5/rSwmE0lFSfwDGZQem/5hESmFxKs4IkltNq2tR92tE
fPvyoQpJed7loTeI7LeI2A84kP6OGMAoPIktQ8vuuw7Ekkh/6Qjs8uRkbpWL155zsYno/RCIth5X
LokCbFHUv9ZV46hjflQ6MTlqnKNmsOVJtDJ3lrpwogxBpQ8xQhm0ihRym7BN/3E5XkrCy4EaOahW
sQcQsLHn7uB1scs7K/yD6A+e1ejBRAgTxbo+IFei8lInbqjcz7tiBjlDXdc8asDQ1fELeoE3fn/t
VS12FyhWJEXdgHjHkMcfyk/F3FggV0LjUhw+SWQjTYYfTofEzuLBmtiBqdrGPF277fnvvw1khbBJ
A4ISBoV54GoR2Nl9sL/+xtd+ehEC4q408oTgiJRPia3CnZduDcu1k8HXYvXtrodqqvokI9DyQGfe
ty5HOyUkc7aG/z6k7naSYmUXt9R/m1FDM1UaiPAwa0GP9z434DISxNNBK7oLmN1bwMGvcfiXXcNX
L/W3R+LDEKg6MBJeUdFih0Xlo1dg6tCwX12onQEgPvDUeACZwU6azmsLdVdF+X3V8cwKQ3hVoSV2
QoVPxFtAu5UOILoUgaummheAL+Zf+ZnKpTtxDo6JzW71PZCVaB/dSmetjPClDFxETaPC9DcHOm9w
C4Mc2hy2Cdk/lnWW8m/kFANfK5FlJcFDwcJT2Y37KTA2tmMrI2Qp/67Vrp9ggoJDag2gbUFABZMx
GAPti18nyGAix3h9Oq0EsKXuWZT1wNoyyz0jfh3HH1HwmLbQVbX1xu+vTNel7Jn7htYKE19h4r9L
8Ua3dklr970IA1iKTRaLLvNYQO/CQXNNdXyIU3PfkS0M+8pmYylqViq1GfwEJ7swrWEkUWuXAjb3
lkgrJ1GbfW2A+tfAOAgTpLavf421z744QdSc59C0wztbAVBeZsJwAmBrlHw61WZpw/d1Y/e69vYW
y/0YD35PQLEDrPhUnsr0SPvLr+uPwLUvUtB/Bx1lqW5OQ5TUhUBWrK+Ms4baiFLQ4VQo9Y0C22Q6
AmqvTvdaqh7MKQeunx8jP4UZe3hJ/eTN12FOTJHmLEyztNQGbpuFf6i4uac9ddOguWMS+TCN34YT
GK8CvnjpWN9pUwLdxlD8DMvydipGfDEj9q2iJZBE8cDSIx9qLwUJmBD4p1ichtDYN+oY2yZE5CKA
+lohs9BDPI2qekPL7nEEucku2/FxgMwNIg+A+GV4aev+NmDlnWT5DdNgr0SggbBqDRonkwWO2jQ3
3dAdzbj2Mj8+tYn+KQbo8VUW3EfTcFsF/h0F3Aw1+G5njvmeqhUMKMM8svKIXrgh7mDaBBT8MBJb
pqNHiwiil6B9UEDhPdV82pvdtEvS4DWCGTozyw+4mV+0nDuBVjRONWDylqx2SIoULuPxa6qH1KkS
llg90w4gXDiJXu0y2WaWTtJfWRgJO4kNHZRxgW63tv2dNcZHTcS7HEnlyKq6RH34UTTVY5sYKJDF
RyLLbj/m0qpaUI4Feu/jQHWbCKqCCNZVsFkQdkCbBzPSjomRBxYxQgak7vSm+Mm4M/34kvjSnFUq
tduX0O6LgDiNX6PrQuVHyTRmR2P7M8Nj2UYr5rfc/Cha+VYWymkwjNsoE43NigjyK2lm9hjzEfU1
NLkK0Ifs0SS7NlU+4NkC6VSqIgmHLAantaW2NHY4G+4bkfzqYWEIjOapLbL3IGOlo3M5WkOkBU6Y
hqcB/B4o9XdlBT+1MtZz6IuiR5mEocWG6q4Nm2dVyyar4OKuLuOPVMM6AML1oE2K3VTtXT+v65IP
yMVl2RMPDPxbDQcJcGIuaj72zyFLP+sxeWM9BHJFz61YrQpXFNPTkEJLQrD3c+Ep91AbgJsDevnI
IvoY1RrMgNmfqtWfusI8RYH+3NXQqWBtgBBLdh9FD/lJBG83qw/10xDFEGoKL8EINAS9FCzdlwW6
dOKKoX2Ot/tkyJ95nMB/JU8BAAfzuFcmi7HsR0LIH9TS3kPT/1nUE+wnA37QhFCfgW++qbN6r/XZ
c4MePSvTQVOTiWbnfvdAkIO3IZo7ouflZmpbtMj6VeQUoWZPak4cjqKoHRoc/WV1/TPBSN5BzHHu
QO5xkWC3Wxq4fkp2Td6+TwSSedH472UFHS7y1Qi5YlcSeJunuXJTtROsA+sSNT6JZ/LJnxgbWZWz
AyiwcBjCXA/hUIL54J8yWWLXE8EnFI4gUhPolWqSRxzoiJMAEJRqHbdl1BTwh0lLWxtyeQkoDNyo
IFZmVk9tGexoq+xVCeszJTrCHVuxWzI+YXJcdAJ4HhnQNVKpuk2T8K4xjV95r96MxuCpefCDJr6G
6nBwkVn5XJnsNNZZbJWN/oEegX0dgDVDhXFXBiZGzICsSBuEt7zMXptJc30BN7KKPSS+/hDH7BYU
H4imUni3VxoO+XFu6f34AbLhXpb+U9lVj2WSmHuYU8FkJhkbKw0gQg1bONqUNTqqVP99qIUDxeEB
ztquNNDuKqV05+YN0hmXOIIhcAIXMxvdRTAKHF7TqXVBiAX0Kuhew5SeSJqjHlHW6GqQofgcRAQn
tzi7NXXt5ygj4UytPHVpfxP14p2kNQoY4JeBJM6bwAZG6k+ky0Ond7ByCIHxQDEAvWhCWrrP/wxT
edu3lUPbDhx6CPL8Wt5obZ6d01j3cWZRHGkmN1oAzskIdCxpMS5q3DJ6OBBFUg3ODD3OZfJJM5kL
iPgHSaqfBWPoRWI3Yzo91cywp9I/6V1h6UH4WJqFHYTMG2mCIBD3P4sIs9cQdoupD6sZ6SgVUi5E
9e0pRkDHAQTeB05ohi+I8m6Uxr+6SrgVxgnEBcquxpwFzXQP4YBDKzg5w1qopvFuTH7lIRCOseY7
YSUdCqtaFpJzn+f3Rs8/x9mEAP4gID6rdke0Zyy9lUWC4QwK1642os+qSt2g5Q+xbv5U8pcCPXwJ
Ezdp38EUrj/oo7+Df4gtZ3U/SR2JoFZSiCiKNDctRU9cWk2w55hUqy7h0UFGu86EnUn+WDdqd5sl
aHfVdFeNfwNkWFl+KUu7TaZPKZQ7GaNGkivnaJhDUjraE+nuIaF0CpQ1miZCBBSFlaT5jtPeTjQ4
dMeTgoIlKtapPode3S3DzgkiOIE1sH0q/L2ikM5R9HYH7PBDRbS9mXTHkUSfviodv/UVa9DosfCH
3UTDO0Pt9r2Jj0wS9QkCml3jMzvtjEeuasepmqEipHZlUBwpwYIyAThgMV2Z3Hjimlu3TWDlIUrD
rR7Z0sCExrqvosq6D1SBMtsUZF7VYShM5r5AY786kDu0pzoF9KmjkTp1OXyalekY0YD2+ZvJaCw+
/NZFd+83FzRp7loiXhs4PdYCKw0NPlre7IhG7rCjvOHMvGNEfkD/+JRVgZsDMyRK6TRGAjFmvifh
6HWEoxmcuTVhkdNk7TNpe3vSJy8P0r2ag2HW6OFl0uqXFrT+SYV/aRJWH00c3qcjgTMSr3ZTRM6j
zvC/l68RghbiOWwq1e6+99khy0s8EVo4W8WcZbBnjZqRxVKITXUDZh35r44mv4uuOYeMQDFaWsnE
z1xmb3UY3PvmcJnQJYyHl4eCx/s6bfYGvJRl0X9ShVx0BTLgTjfhNTHetpAPQ1g12tj37NtSeJHa
nqZc+anWId6nqj2WqvgR9ToaI1loJ5zBF7zLXphPQM8u2k8atre8Kh90KDKTPmpsMTTI5zQR/CZJ
7BadeaNUZFfF0QcZtKMRN3+KVJPQLtB3EeKDI037iotbVE/3yajAaSBA8+oslxxqNCxic1Vk410u
kp2Z8rewpm7fjE+xgA5Yb4nVp+Q+gqV8yyKIRtGroTSeyPPc8bvw3CjA7ocUWGozhw6TdJ8kqU9K
OOxwrHfHCVKvsu9OMHDwPRn2xjsUo4mwhgJOLpAQUyi8szuCXIwFm4v9YOY3A5bDUk8e/4ej81iS
FFmi6BdhhhbbRKTO0nKDVXVPo2UQQPD17+RbTtvMdBUEHu7Xryg6hY/SsBzEYl0cEjl3cEAfEY/t
GUKGuDHFwQ3a8dg6sItnC78bdx3Sfe0ZNn68q4Gu3Mhfu5YUVE1V55LMjmhu3fGyOO53mk7Qs+Gg
ZbN9GrXFjPpAd+49Z0ZmO+F2+Th+dMuyn6z1nz1lv2qz21irSZ4lJnUh524R0WrKR1HaexT7u3z0
Lrl0X8sOz0W3Uu9TChmmhhuxaGm0FO4c9U11td3Oe5s3TTurppf/+GOAcypgJZsiMun5By+PBrHc
ynF51fCMrtV6FcoMyWc/bJs81FUfQdOMfdWe58bLTu1i5Ik7TU6MuiU0U/Ui5+wbjU0DB7f4sNPU
TPgxKDXdPb+EzMIFtTJJo/l/xA/4UZAic9d0V+4Ku3IPU92sIQfyoPkLNFbacbNKuHDfK0t1ONXT
zdbeJe37/1oyPdfGSPqiYUrZzHhW5cmyIIEFwR+39E9j4x4r08cP3rWeWk2/uaVD1so9zQfc/OJW
5v2pYoYp22vqlZ9FZkcc6msusj+DZcQBktMxna6tZXxMTX3NlUxyD0o9HOky9O3xxV2rhNJPKLos
d+7k2TGpNadZC34CUU5x01vGrxh55WYux9hqDfIvxDVT9Wsn07/Ky7EWpYOspyz2QYecznwWuRNX
ytqL2jy1XfNfapkbP7OA4Txv0Rase93bbu20PfuMbKJwvztb3MagtRg57JUYwtYK16094zoe4wEf
rqs8GCO3jtHOhyzdcMjq699lDo6+JR4KTcUEm9uRobY+TsVwqxqyeVxzaEIh21fTtiHi2r9az9NH
x37S03Ulm3IZEqtelvvz6IjGqS9V2r3NeaHH1mr2CRUbZxNJPBBg4avS9Tmpli7cmvJV04un4o7P
pj55IFst2JQ3mUyWEfc6MhpD3mts6xlMvy192LLlc8yKB4s0mliuy2s6e+2e+nHZSLX5mir7kbyM
+twWUkWgEOMum/p7ska3HcxpY74pckSrPqZNjhuppoolJFAS682w6Zi6MHEwkqU1rHDe1NNkr9fK
82Z8F6yy2lPtuSixGa1WenF/2aXCwPJB0Bx0mUtSRkt0CNzyeNHh/FrLY9b6/mPRj2/t/2c5/5s8
9uJdL7c2HjzthLwtyTSxdwYto+pvf2nZXhfhVcm4afsqa16WptjnLRILQPTjulb/qmp4UDMtDm78
0g+uWQ5j3+15cv2GxAjfUZCivcqqS2WnEU/93FrTEe7NHvUDGTXGY2csp0xvmtBOm5gP4KVX+ZlK
bD6MK+Xf8Rgvx+PWBTwVD9c6F2vxojzlbKkCkogbQ8vCyc+1GIZSt0vz9N2RBTbOVX8S0oT5WARr
knbL77wVsRXUoZ5nf4DNcZ/cmCp9iVsIIpa+7y4goYmpFS85mUraZu4b/uK0M7gV7UvrcrOm9iHP
cHNlfvlIe/lDUSuOQs+dJ0bY/GoieToZy+I+i7KJ9BqOjOGriTADvO9s71I3yiVvVPrk0BHYhHRj
GlHtrIsdl136gNHgQdnBpXedf7gQHXK+v17i81GtiVb6fyplPBWkU1mW/i8YzSAmXCwp6uZpW7qn
YtWyK3HMhNt03W0rmPOWJvC3UAn5kPoZdJ2h8plc7SDitf41lsaOTFsdCtQGkV2b56Bu/L2cXfKL
i8o7rGuOh4i1vmyluvZrFSNdeNYKcfeynazDOOF24ufFsTH0GPc377UP2CuWpDTH/sLY5G/TcVLu
j71tItRsFCqyrOPGzx8K5Z+rkqzketrErqjbfYUJ25B2xy2b9mRrPax2/QfWyvu2LEdlF3/rZd2p
iqk/szCN6OlNevt29/VTYxtno/XXaoqjI7KzLe2oUqUGmDPdPcrVWXPWX93Tnzjon5OXvpSVhxfb
Hf2ojC6u4OBZg9fFyzwfexQ0FToZslqpoQJ/irYnCLTvm5QZlLQvzeCmKs0rgpMxJxYsePSrDclL
+9KIVrB96b9qhAGOXHdtpb5cL7/ZnTgYzoxaIBhq4jLwI8z8qGgoH4Gj0nD1NFLHJnwlxfa7kea2
a9BCIVJKNGNMmGUeKy/dbX17zNfixn120FzrPbOyl3Q1GQPdv4NbebBVp09vYu/vNVfPM5LWVlFF
uQkdg7UTLnSSqwAUpn4aLe3W1O0WsUE86mOeMFj/p6witoGoEXaEaZ/tU5E9tYGtRdLvvmcSAmDK
7jXDODtefS6G8iPQhtc1282a/qkV6bNj6dFAJ4OeMezsYsPKSSXSKD4xC8MrY3pUqowXm5yutvKI
d1+dfZmpPWuxWCckyp/df8Vk8R1TN/RBv0rP/xTNUCZ3d+vWFTQs9nQYtI2NqjvidOUxCm4sRMa8
Z8are+xEDHzCZS3CevCZCAT7iNUfiHaxqg/d4nEb64jiTPLeIGuSGyu0b18akXSJ39aUc5l9754P
6Y8H0yUlBCFxdVuJUjmtdknA+jL5xAXKHyKuanAPOx46badP/UQxcKOuQldRLW1Y43sSE9WUDI12
HOcxoQnf92Z+21xmyD6v37V1UOdGOOdgzn7mbbr62H/uyh50bwhqqCcOz2/RljPpAxc1t7tK23og
AWON9U3HF3YwvV1e+xbyHRtseXOgqIErMSIZPxbauv00qsQnMuqAyO5sWNjfstvwhvbEdENwXHli
LnuDANCEsjSeMxJ2aedIR83bb1/XAmAMLWmrIGL2f5BrejOI6Aq3aWhDc3Y3QrGqz8pnuzwp+yB0
bYL36V/xc9mXQt+e7C14RFbWHl3N8HaiQCs0D9ZZUqgufbn9W6qu4SZEIchjZkIz5mlXz/llqOuf
tOs+pyV48BYr8jy4v3QslWpe3Mz8WvPyTQY8Yntr8abr0iEOXN4F3orU3GkvayDRce3eeLOnzm7r
WLbcolPnlYklO6J3qlQdxWoMaPQC2vGqIsd+nrqdvpDG3fbiKejEdc6zEz/cx2Irecd681Bm2ldQ
l2rnp1w1jjH+nZAPIicLvGSpjVOxinMlq+9VNYesyaLhPqxN5M8ygzOuMP+mBreE0PF+xL0JtCde
dflH6v7V6LOjXILLZpcXraRfmpuh3+lq/XGN6ignPSII4dQMYNX+RGrNWHYb0sMNxK+/FYQQDtX4
XlrUO37A+ygtgZjGyyS5OTXl2zvNW64taLnZKXhMXX3bxPRnXpGjGiCNvRmQ69XGgf9St8A/Xr7F
U4Z81JuvovgbVEbcjuXZtNp9ITgPQRaVcgo3yTTcva9GAJSq33Ra95YTMg5DWFvyKIJPs3i0dJLF
cmKbCsiaGaK3MTvOzh8z8yA+R3b+UQevudWEhVbHzNL7QBxdHFvWygr9tb5oJnFxFDEIbKvL/xsT
TdMXSQs0mzV+WDjkzoH5FlOQWOAlZhs5Q5B0ZIfPROOMPqh3FhFxGFdlGVUO9mw6GY6FdCOpvL3p
3lyc/pcu1rL6KjXg10r8JZMyZPyr8Sq2/+blQHmB6aDZP6sHou7Nf5ogDYl92bo3Grmf3NyihSLk
QrQye10nf9D+na0Uocf6ziZiV9cPnVP8QMQ+aISdKmuIxpoS4awvq7PebOUegai/slx1CEyMvWbz
k5k95keWuevGYlc4iOZVQaj26r86hToouf4UFVKMQjsYmQtZaQqXytiV8/jZBWYIxotSFnDOXX9y
CJJl+h0UxdGa5NWwzZ+1DN5scXHb58W6ApQlYvU/cr3lqHr1RfKch6Ezw2HsXmBDhuZkvnNdPsoG
UVel/w6qebNm8M7a+a+l8aMKLd8eEtWu30jYlNdSK4BfuojZ8MEsnCdXnzl5aGLYVmBp0hdRM21R
BhRXUiXbxoh78zO1CHoyJoKimrB2/dNsas+y0yJXtM+ir/ft+qM1fdIIiyd3MNSvFHy8HEMKRNxg
wlS05e/sgm1CP5+41Gw+C+udyEhyKUTCHcNND+hPpW76kfahsY+1VzCtq1dIpEntBoeJr7sTXnR3
p9Hga0/ap8GbDRYCPcsSK+6MJySvnaZFDQN+IYejYRGsyUoHpJT39SswU2qH97yz4rpo/qXYGYLh
h3fjfQv9L33LOWBCmd3jsswJhGVd05+nrH2yM+6JMrH5hqveP9d6GyoVHFvSqoB9/XuS5lPPEqIf
VWhZ2rHQ/UfUxDuyGXZa2uthv9Z/+czPVS5Og/EPS7BY1v4hL0nNWs33jiSqcvWimuyWaNq6btcs
PlW3eBhnArnk9I2FyBqC+n5OtvGUIQbeWWb11E8sy/zu4LJlJhFFtbEYkHgTpLszUyPpBuNnJfKx
WGsohtlzO1KYc2cvPO2qNlWEgwWMTG0/mtOfthz/Dh67IjMq+oVVlbmEqkhpYvEZrEGrEOkrxgfa
fE6PX/9XaksC6get/Nc0yDk1H2S2YldwUcV36/9XrJ9e6oNoy91g37rSDuWSP3XNW2bUvDDFp8Yj
34ydD0vB4BlVlntQm8QNrYpF8GVh21W04hpwz0OY5BdaT0vr3NL8j2fiWe3pZ/bG3OLgklwjdv7Q
Lx+WGVdb+qqvXjK5e9ftKfLYYup2Ey7iOVsulkpfy6b+o9KMUJee9nu6aKL1w1aTv6ne7wgXiOoK
62fxttl8XvYfusPQBjX20/FRkx4/o773l0+fnbGQv3i+hRk582LFkDHtQjHap7oF3prEbWm1HW0q
AFC2gN5+ys2mg7P4v5U4OZhRPSOQD55T9zEt0RnfufulE09L88BQofVPNoK2xSYrzdjCYGR8UaFt
XFvBqJS3sUl2ZCcRE08wQk7+hHub7/63Ynw2kAu2VsS3064I20y4jEmnxNimUSE245Drbh4pYky3
jV/HyLeTCQc2WaS31lInC4c23flytuGj5hL3esm3hfuIc1jNlNH9ycqMc58Nh8rVjpVDTmJ2Wyad
z/1nK19N/HBrt4oMFviLV51zQ4vMvCHYteU5YX2XjSFX7gsFJhl8e5+6ZjKDsvqdugRZwJxFYzqx
5Rjyc4eUYUb8Bv5y9LZp30z3aG3enWJOWWOggcj1p2vTfHq8CJQcpUJxLtnrw3upH7fMeWxL3qEn
Qnf7mLNqpzX/Wpb/qs9JgdOjuXpaQEZY9O3W8R5Z9wXXn4v/ea3/mc1pM978vE0mww4HiSlGd2wG
5yZxeew7FmXBP3Ijdm7wlNHUtD2xh86LQ8H27uPCFnDsg/2iZedN6jRxn2imorqbEuw8YyiWuAz+
guzvl3G68sfxLL1QW8Cje/OqCsI+M4tWSbG1Wtu4XwBl3E8bQTwLDbYSLAq2yLCyy2DSJlnp6+r5
ewUcaaEcJot8Z9JNt96Dyt8N+1/FP7iWz3rb+PQMLATm9jgBMQdAO+4cxFXrRiWyQ/ZZvAm2PIgK
3X2jiXhs5mTA+K2XXjRQZMr+2xzILG3fDerr4M2n0c9IiXivufyDlaJgYTne7CRci7ICXRiC/6Y1
Pczm/AUkj/+Fw219dzPsz+bqf9tiebWE9ox/FOMcYkx2TuWuGKgfW/cdKAbEtsD50eL25XbLwYzr
jJVj1lK8iFqV1U8j1mFXFRVfUGfsKru/Q1+njIUFYcbJ5q9njNrOFmsJJ5/Yx8ldwELIKudDrUj7
YQGx+sERGW+CpYEWDnrzBY8SkpFKrbibwcAz/3fwmUayz23sINfkSZdJEfn6eigq/U2WaG1qEm89
90BwrnTqKBfw7ZUX27n2SNjnF16NO7DZJBu3c92IvdmJm+mpj6YRyQgncJDBjk0zx6hms+qU+2zz
f1yziTxniJ2Ay4mo78iULgD5+NC16P+z+QXTjF+GX32fD/4enJiUr/rmVGLgq5mKGBeSv2ZXv1aY
mY+2H8sSOAuXHzfTrwCCyTjhwrgEsWSszjt5tElx8kXxiinIY+Hbt7Fsf72BTL8geHEt+VVmzf7e
pZVDRwE09xMugVvrx9tsRxKXiV09Dc+MIY++7z2VAg4Yp0kU2Zz4I5GwBSioUN0Dl8qLSaPQ9tVO
J5ByM63E55+9yaXRfQrs7k3i1VG2sJAN8NaCG3m2964xn93KjjrD4cqyX9rBe5/tJel7Mu2c/gCL
K1KrFcm6q8LVtI71/RiSWI53boj1RejgPJFpOGk297PWOYoozE9d/HPyvy38D193GGCXEEuRwfXj
BkxgkczBtYA90Oqh2yCkhU/RT7dea6cEa0lntwR3wGj5nHT5swSsrbrxy/Y0UjV8ph7XyYfT2qRs
gS2Hu8m+Ys6BRXZB4zRT6xw5JiY2W7vJJX5B5xeBBjM/1NqIZ4xpvFc69h0ysO7bQkZgapQQL4aX
wnDgWzq5rfMN4UQ+6DUHWm8BZbmeBmgq+HQQFyw67ezYmKgop8V+FncqR3WxqKBP2Cm3e3Y/4LkM
/gaw16E2OC5nF1JELlwnGdL8Fw7CSTIIEyZGNEG2Juuqj5cZd5XANJLUb4rQdtSC3r1ToW5YrL3L
8XEc8AlxixdM7jn0GBvR4YJs91kho5lyu08DC1QL5QjqfOg2RMlGldmIB8cM7M95Vgee5ts80fmZ
7MRWlH9xY9chznIQe1L6Exb6Q7jl5lH1nXvQHfnGYsvZibWHzlXD3zCMkMdh7WxLEShvn3thEXcx
boCCXOrsl93rprx/FlARpSZyIM4uQn6txpaserm3K6x6bLZ6rXH2bZ6F8JK1s89a5V2MSj9mW+aG
o2n+GYz1UymA/lFL/Nnc63hS0TgNRw2N7E6wdRuIQ7IE/cFYkFjfmYp3rYj2gBvhpx5rlYGhqoiy
GQDJM4zfvvcf6rl6rbyRJnRBvp0lbmmy8XJiY/W4GkHAAy99nmalgfJO5Dmax87FAVoCtZU9m4V6
A6URc0fMROoQK65VHUQM3botJhikaUFBEp7PcKmbew+chbGv+SdQ5vOiLIFtQuolReMSrsf2Me2H
Nzfz942pPHbl2ePseWUsGvNmLGxKhvmQT3nJtVsd+noL12F5ygcsXib2kqxeIy6SsPD1E/lQb2Zm
P2Hw+T2nk/fmuKSeq8rb99j5rK7rRGBRK20xlQlHl5s3uDmxEkUKFZtEgKkfkLqPYMD0cvOUiVDZ
hMjrzTM2dfG2LjwAtCGj7QBgg4+YKV40s2Nm0PtHJMqlwzm0nS8/25JSc1n8yFuzFlOEuWPoTnKP
EH9j15sOUVObT6qjC3Md9cVLLHZzV3t/B80/m2qCiwC+n+EU34o4bbgfhN3/xxwRTRKROm4vKuiO
WbsdybO/uVj75MrPr+7sYoDgv6yd9buZ5q0c1j2/fVQPxrvfNdfMzyUlUOmP5bxUkedLVl9GbmMX
Lc5ObZ8yJ/8sjfyBsLfvimZqWvU3s8GtSNDoZ9bfYtqufIJ0TIWCX4eTVzMvb00z7Xy1fNkp21K9
VM9u71+sbLy50FdcOkkJCD5O92sLznI7zo845Tw4uqDTX+Nm5cL0xHlw3JM7NjvyKwG5nUgzm6vh
jdE2yEOV12c59le/MA9TO56M0Y62nEWK5k8v1da9CqEBVqff+rJhOLIySQSq/GgXeTRX7bNvnMdy
4Sy0dnDw+D1TouXs1frYgnSfbu1HZWTJsP1jVZ+UvbXvLXKYISBQso6Gg9WkWi5mqcIlKFq6FkZD
V+1HfX7ZCveItfMZ6u2XqS9XgJo9Tqo540KLuVpOb9RtRKPClVb685zpTzU5sm02vcLds3emtj5M
jBIem68q0/7zclyKZDahEFK3dCyPdYWITtnlbvPSj1ZXr43HfBRM1sUfjJeuZOdckdbqaZhU6q59
XTztpSjtIBy0hfYfgWTQTyQyLq8w/W6ZUZ11mR4NQz+KYXxa5HTKoSkRZ7v8J6sKUKfxJTNe9apy
b0JSCTKYU/2m1L/jJvJLbzTo32X3D/E/DuqbdlICTnhp/VtK3LjYzb7DVth7VvXdp64fukN7MQwr
TvPpauDHGFuz+Gsu9mtADeLW2yp2sdVr10uWggTtHgOsMZbWTbDLxnvWaU6LwpF605YvmvDQMF0K
yUR2UFOfp9G5qmaAnNHBZdHK5b0gV7aa/XO6Dc8FSJkuL4arWOawiZLDXrTvwfzFvt6wxh15QG5O
+5Kl59nDdW6sQryj+XrT41LQl/Xe0dP8OCjVKS/JtPNGKDbEdPeFxh9gUrZksdmY4UKDofotHMAw
NON2v36rhklAXPXNPtcoCO/8jxUWkim3t8mUCJW7i+n7z7rtnsY8gE4zhn4JzF9yNm0O2OTwAj3m
gtRn4dw07XO/unv4WeyjxxhB7XnNtE9V54lW02T17lkPpiuWT6+Gvjy5jTvvfG/6OyzF5+qmL4wT
RAtuArPuqYpEKyFVudTcDjLASKKOlkFyXeiitvsyN4WpYuaIODtcvc184m7UqzfgT4YFrE4i08we
VMU9oVvvdiv++I1zwQcnmdl7hiJfssjpLVjuCFpdZu0+59611svKWgnU1d8Vks0GOOuDnOaoM1nT
06aGrpfGmdMnhNhftTTP9gU4bm8ub4WuDp6YutCw+s9mHp/SrExcfz4F1vhTu+4f1E3OXt7bGp91
Sb+xsCnslWLvWI9Z2po7O7vfhzMUw7neHnT8bncmSMB566e3wNVuwgO8M8frmrLQqq3hszVcOrdC
nBx/PriOefM39096X6P1jl6Gubc+ZnKbw2GB4phqZoIU5N6G2T7guaUiQ+AhYqfeb5DZr9aK8HLj
PYidISRDqLa3JoCD0WOB1Bb7ko5YZ/6Yt+y+dF5+QOULlp8BqerG1ShmIPlBX4tTVq0u0G9d7Ht6
/4PnGA/seX+srQcOyPXILupTMbFbz5sJfjRUrSqvEr14QxMUpsOajKV6CsSdMTMq55lM2P2abW+W
3kFuzDcO/frONujc95xcFVxm5YLGM5BWevYy++KkeS2rZZ1p2QDoKvzst7mnmbTz3Ww5jTdr5f27
62eOA1hW0CFYNdPqOhVRBdKLAyjfoIW23eTyKnRcALcu3VWN/59a9dMAA5P+OIDux99oyctQGPTQ
Y+cBb00fAPaxlRuwh0UNyIBnvDZ99H4tdmmAYZzWDo9GbTM8pcFetycv9L021vUmcfW+D8ucUmKt
kbJKRsVKe9eyu2lXJwiEIKm4xLy9+SOG/KHagFu9zH3ujGCfu95rJvo9HQ/cRXnVxmlPpnwRqbpn
buew1eZ8GFVzE9ryZkjjgUSkp2A2Hha34NZY35xBHaw8eFSMb2wEb3UKguh7faRbbTw62a02xkhn
eBAYqQzOiG4AFzYoq4aAZIcloGbIPRm0IXDFZ12NkbNV99sqJnPrtGp6skzWo3sP7MncJC2bYy+n
i4PMxCFDjoESSi8f+W+d5ifbls8C23+x+CNyY/8BQO9szrDK/cpgky341u1hTpp0gcU83rCiayOv
9/6i3LyOPbdwXw0VW3z13+bWxyYvtQTc8m0ZCMFzcvfTWim74M5eWqahfgcXA18+2rmlx9ITDlMl
FKWu1T/r+xVPPXvKe3GrRquE5SyhuZBdANrIgqKau5W9IMNC024fXV8eHVYveoexhGq7/aIcPmCp
nWwx3Wy7w1GO9ZbZ77Ws+VNY2mcx8t/fafZuAfBeUY+19KgCj1ZyVZzoeY2LIXjoCJi1+JLCwRQG
7Cv9sljGf7Ir8LmzzRZAQPwtWB1VhbjWZfNbemyn9M6/aTOBsXdcQ1rZq2MWT3VeeGEq7Tqe3XTf
OP3FN+ubz/uwaREiynDUOvKhIpW8Xb2L7PoPv+bVlPZFZHZSKveP3Wj/rSzfJaUT1Jl9P5/OQhGY
kOvndfm96Pm1ofDDqHm1GcRj/r4/1bxdGNMOjGCREUzPJtGxTiX3i2NzkYvE48ffFC58kOcDBUHE
9o6S6uAIuAFTDntKZjCN1ve70Y5V9EfXLx8tQRSErpKlZEssyY3LU5awAsInTW4hH5xtO3rl9mS2
am8MbrJa2w1DP0xdsyRz9Qi2K+D7BNaZ5c1u8/1j6cu4rrA48GpIn3I4ZVgPGl1/2FL3SXfV2XDd
X3gmQLhFWUVps+zBmQ5B2lyoooDJpQGO69S0qmq71VN+sdz6ZOriZfHpGrdBhK0H6K42H+lLkYYS
LPsEQfKO4MzQbIb1oqXlsPctDZb0nRsyYq/e5FC3/c1TuxyJgL6YSV40SA6s71mzjo3PMmJCsDzB
QaZvi6se0vE0J1phvS8F7na5dnUWF/NV6CiiybjUhgZFtc9yTlNmvysazEPXtlhDsXbfY7UkbjBf
6gKLGbutAH74twPotZUtWL/oxFaq9d+dzdBrLHyc4bvMqtNkO+EqimulvNNMPK0wps90G5+lKvZa
a+y9EtJguySOaL6n1KMCzvKSo3Rc4RER/7Kb1Rpp6/baqGzPSXfhxlBjYNBCzwCqXU61dFn+j2fD
h83gvG0rZJlymaJgaB+sqggAXYyT3spT5ta32cBVCHBmcTSkHeuuIKUlNIItEd5k7pY0owUyfwRo
WG+qPbTIeGHHFW027BkB2082epS39TO/bsMujofm6v5PwwKjCrQHIuYOFR9WO74bY/PAznCOXH17
ZxJP+hSlGciuaNsXt1mPuUrPqwOamq7H2b/vjZ0rao5bPwUXMXS79T7zGk48ruXHpsxDYAznsfAh
f8CMc4c4Y/83F9WtFn+FA6glMQDjqhkaCvQY10N6QR0ctVq2B6yIMo/MzHs8SnmvYgZfeu7msCJl
CyXRww66YQL2tLir70ErULRXCzsVX7vVw8wkAs/Dgiqq9PkE0MC9D/MgX0K/ziN/GOmHB2a8IRqs
hVfyWrN+Gvw6dHT+ePa5utQRlXIUoPiZ7zMR2poiyD6KMWXWGPdd9d1UxW/QBA9r58tdJtNwZJ3l
Ws6r9L0fZ8j+s0XJsjYjSaePt6HH2cQ4IoDCV7Q5OjUsVu0VbtWvrPVL7SyJVZiXqWGlZdRv3gJO
JmlZWrc769nyNhTcIZ1ZnbWpj1E6hS01Jd3+0/3mSRV+OLXqOW88RAPqte7ZyKTj62aoGJ4P22Ls
RxeapBpv534ujs3MjTugtAqCQ7agXVvH45yZr2nzVQDDDpb6b60wrjNTJkuUvFLVyRRgRppWA79B
O+xqT9vXTv3gQ8kcAJDrxturYk7KaY1rzXgYRz4D7IfB0P3ErLd/E4bkoRZMbcyWHCYF1D6aBPTl
vEcsHOsAM+oWMpCAxDjJg1WNV431xMIsdF9f9+b8OrRePA8ebnh/0ro/NflyKOr6U3TwYvGLDLXp
p+rvnAKd25RAnZpaYgb7crKATEQ4AvzmWRmOCg0YLGPK/a4x80gFoCxz/bU53tWTWgR0F6+LgrH4
P87Oa6lxplvDV6QqhVY6dZITYAMGhhPVMAzKOevq96M5YvvHdtV3SlGS1VKvXuEN04wz+OOp9E57
DaoDw/+iKQ/4ZzmWjlF9oW8ilhzJY+pH0LRMNX3GskVj7csJcdygd5zl+rM2TewLNBZaSd+VhnHI
NXkb+JFjFtadJP0Fbj4zyTDc2vrwaiTBpWqnJRaKTyExhjIihT7Udozj4pkm8mOo9EcA9DM1JbTX
f3TmQWFWjzMlwtk0xvBV6U/a8NR5VjAzOxR6XGnYmVm5NFzvfRyG+96KKdnI4/g4zbabKSUN/4Gi
IzdmYUkruStJBmAU5P4qjJVFL0bIftlKUv29nfcEQIBKkWsvg0aiXxxv0golMuQHiq47JHgW+Zm7
bZLB8XmSzjLoFxuMdHN152q6txg4CEo9MUm9Mq43ruRhYirQl53BLAKuYj9EIWKMZlisOh/maKrv
GloOVdbQT69SIPbVCiD8+5jiLYPi15oj3Zw1EmoTgLLnuhfS0wx5QcgEj+Gv0JbfQXkaNNxi290Y
Bo+nR79S66tqlDXdvjeIvJtaVV4BUC8CmzGw0t7bGVhaKnyAKC9+UW3ittjFgXYo7LyFtZUuRjM4
VmFfwlVAtgBYSa2Vp4BTjj4NlKq+PjCtW/qltPUG2HzCX9bNq9IPzK79RSVVHQ0H8VUpw0JPyffG
eBsDH0VPZNvF6ms/mC9j5M4wukQhL1pa7BBSVhpGzJxFdowra2vZKEjBqiQdB48BPIA3v/Pl8BCX
9TKNOER7Gv8U6fddkqxEX2x809uok1GTWYR70GXzJO4ex7Km55FsMxX6UVtssO1dh40yT5XgLsvJ
QEXjbg1FWoaV2sxzr2E+5zESg2fUpQVrqRgfpac8T3bihWE/e5r/e/ATRjrBqiSxMDUFGKi5Msd+
I8EiVE1pk8JHU5kc1aNCKUCDlTnjTi/Vdlab6RGB55mR9etQlHPRabAw8aeKaO1aze8qstAjo5MY
9+yuiKhGDVjowVw+ujnAjb7hRtmmqPF7jbsHykdmBthVjdQFvdhVFhIsbib2hVEdFbPZUb/tddN1
RjRahADXGDFaShMnpBkaSObclNoHs2d8HLTcAJ1yC8CTam79CgV4nx2InV4S8L+6YN4Ci62L70YG
WYU1AtcB4ppq3arI5WVu54BU8vSevb0tkiJZqpH/OmgqtJtgLacVmHvtcQBzBxKofywFnUEvl5aN
le50f2CuabTzoc0erNpPHsAvbSKEZvzCcKQiP4Dsu4fO8CWF1e8iFCnbZ2D2mRT7UI7uhWTpTlIm
d64RPaVa8aVW8Jv0ZNeo4g5oFEmTPxzKQd1CBTb5OrOFrQWPkltuhkIB5KF3OzKGRW6Yf7G9z0DI
pXSYyT8SgDGzbKxOUmRtk6F5AyHozyoPD9xyCO5jeZi3EkMMGo7Pgawo0wj4jZbbyh/kTTkad8nQ
Lmnrc+zqLvhlqgA1835nqI8IPURlTwZpDHdI0IytgKnkkOWURvpqweGYSh8volH/2xTSPonDj6bV
Tmrln1SYFzOpqCDigEoJ6gjt89xMV2kDxzb0s0NUeA8gH/p1IpQvLRr+5pL8rLbKKoCgnMCIkLrh
vYqDw6hYq5HOH2+SrneaLSIAu7NIN4FCwqqTOjBueFDdtR0UaIPaX4lWXlc8pjHFeJYNL15X3QNi
kel9+S8Ybp5IepGcJzDqjQ+3k56/34DlyfotdvNO3asgWadStDa35pQKK+pLM1YL+hfPKZ0Qlcw3
jyBJSurL4Ipx107E2lwGQep1j0VdQ6LSnolP3syHxzzlyJo8rvUIoICs0smPZYBVBBPJNfbaaM1p
uy7sBtH1YdDmWjXQEvfnHgAvmeFCopQjwz9ASe07orDtHrvvhZTGqwbqIm5voaM38p3vEr9tt3lo
fXU3JhMPwacOyA0gxoYMRrJ5lPp+6YK1ETn55GiNAPWHjJo7O6RTkTOgYsrXMcwbW2ZmYndPo1s9
+6Eyr2j2LHMTDCZeeQtzAGlUdgmbQnF0SU8WISylWTH0614KEViLH+Q2d8Cbh38UL/vDwA6tdzU5
Qq6m/PFAkwxrozLWmOSZm1YWHwDVsev2GXO1eb4CCfJoqulnPQBBlGlcIHA9E2yialRXoafbi1KS
I0znQqJxxp7MOOpQr2T+JALp2Iy/9Y6hZxJz9DZS9FRmyZPfSeCy69NYNkuJkWDrAc/SW4IWUI/R
k5YKeA2KzujNdhl2GE14sMOWCedQvgpL+93qyrrRhzXU0qMSGvOs05ah0fEo9iMkhz9919zFNgW+
nHUbvTVPABY+Ur5JkDnA7cf8TdW0Xdlm61QmLsQ29G/h3mWVgMUGed4sy5coNvZNDKrLijRUECPp
w6SBVpH/sOXB90aq/9ipHDVWgt2wP6Ko3L4MebvD8WAxRAZsMO33qDXLNEAPX8YxAFUTdVV5dNms
mAhX6/dFSvtGshn25Ga7H2PaMF55zAAqehWwkJxoRAy571s6IhPECn3GdCFXFZlhkn/VXdDOIsN9
Cbzgtxgi2K+tkzK/nFUlHaa41/akEZB+c3tXSDaoMbt9K6TamnWGFM+sKNjCOsbENS2WYNtPRqc9
qDH1CyCJKk8dV3Y3yA+iRWv7OsMMsl5FLA1GIDoDzXnkNbvat56G3PidysmnKQSzWJHimG1N5DCB
TkGQadgx919u3D9plhQfJKWDvyxN0AfGz52nAmmvtKUUMZAzzcGkzi3j+TiWEYdzgrFjk4HMx4Qs
K58HLCB9Ytosqks6mHhWSPoqU1NjXuVAu3BI2OY5h6goab5WA7IFY0yvSNMeQgNeUq3+xhPECQZB
1wkUc5MBvkgEgzc7LejyNFC9QaHBFqrwH9CwZ53QQCQT5F9K/1zp8rY2aEhb5V+0Bp8YWAIPDGtH
qaaePUkKxEXghSEhXpjFQbOK+zz0/mRhfkKuAf8JMAALaEX9avAQSLM1cKZjnD3xzcN5p7WaywVT
nVF7L3uBIDZNgjFkgORGGWlq/iwHQCNjCWCL72t7mLg+A+IJ22MOn31b4n1Rhx9JDffZqmAniLx8
b9PWIER3H5xAOl5osoZbWeRYfQRQtSsXtW92NNzs9wQU7ExX1R085VObT7bbrLM+0MpveDrcNd4i
AxxsbkJ8c+33qq8m2PC9YqpwVcKeAi5/IDBuw97ea2jv2Ya+DP3uQLvKhgTUfwVu9hIH7p++qv7A
degXXtM9Nk0brTUNMaEe8G/RFDvNr+c9ju4h+ld6BpvcCMwX3TV2FUS9NHkpkuHXqA4HyCLVQuQK
Idz0qBGhJeaBzICiY07X3se22EMOhOyQRisJzmSQqvRcomqXuPGfiJIsCax8MfYgIJn5HTH4XrP6
zaKOmg54G5arGrT3isiJ1ka4r6z6LeqQEvazZKcjmZlY0j7K9ZUZaXu7pkmoKlBleva22uCMbul1
sQHkfx+RYzGSWKduAWstWZtSDUGqJ/7gAdPZuTUPMwiFXZNtQXVTv5h/KYvuakmCPEcboQt2HY3F
KgCvFNm7NkvXdloDpx1WcihoCak9kwuPsbG0C6dkLxLhu8eOs2U7R1ev3OccTygwEylGxk9d3H9l
OJiCXC3mvtDGeZJC70/xMTdDaW6kwNInInHtZfA1w5yc09NYFTNZjp139CnZ6sjYmaYFCNLWCTJt
Nxem71QVqJdYtR/LvF30PZVmMokd8PqfzDBB0722Vh3zWHBPQTLrvIhxl7FllIWaduA/tUmaznvP
eul6tOjVfhOG3aLM6hev9VcxNL11HAfWvVDSBfxIh7biPB7J83RNNZxUxowgG8u9Xko7Cw8GOzeg
FDT6TPiANXsgnjOv4thtZPrtA+eG0Tx0tbS1mu7dDfhRowkWypaf0B7c90NwMAvzY+S05wIGiYL+
OyyLraW7p65X7oWGZIZKzmNRlvdxtQpdwO0NI3hRyEs1Tx9rCqaxM58YHAAKd5+Z8RxDKaU7Hdw1
bgHKMjmGQb5LdKZLcvqg2/GhiZKnfhpvYUa7IlG97/PBnamAgKDZ7oTFULCdjuTK3dAzg3UxdHdh
Ra+llGGDavZKifOD5zfkXP7aDgHKKapygHz8LMcynCgCPXhvx9bociFfkELIQ/1JHnaisPeyiPAN
ndgCKZIcMbNdzyX16CwAokMVVDODbMewWf0+Kr/cJNk3onT6zOuXqgIYz66tZJYx8ZuXY7nxOOOX
QS7KlRIQQfJwietQw2jV6Pq1PEoxE1XePbGLMAtlC/UVK7SHDVNC2OTMEAebI240EXuJ5Kkn4UOm
kFyq//7LGr37BuH6ubD6laZXT7Wb4XvnmQsULddjLcH0z0EykZYDBZXepF79W4YhsjGoA8y7Njmo
QRw9Mn6mOZkKp/EBPVolvR0qODELDFrxoeCDrVIFenfmeH24tfLkUDL7kS1jPR3iAu+duqYtlFZO
7WdLkz5NaIJYEcKeCmm0CBA4xlvYLf8YI4chGCrmgkBQZRRdY18cXSG/xh71mj6Yb+B4tqrRrEQq
n2wr2VJ0UH0UKJwZE1a96eUddrHhPJJbpOmk7G8MLieropCvAa0VWlm0EpvVYLWYEnccsFpPo1iK
jx2zWCsROaO7EduTAvqfF6RvrVrKTtKEv9ze+51C/VqURrCNe38vd/oT1KSDEACRY4D6QR9+6box
MyE0zEXkPaB+a8zDKDgmRGMxhkfTQxYjK7dqGD/nIyl+UtBWHmGapa2+1CcupdLtCxmmilqV7yEI
eK1BIcczQBxrkkeeJ9d8eKSHgdG9q6nVLyyKaNR1PMooyUCTZerm9UE7D83oyDn9K5OqN38Eju6V
SymBiVYXf1v6XYpJohLWYEe5DP1YZa/06eSNQrO76sEMVwiclH4MgLWiVSIvyTieRDkAjvSXmkKD
UbPLAnD28CfuQXpntAX6WLtrKf5apbwbDOxPcgF3wUMuIM1hD5duz6IXAH+BvvFLvdc+y3sOldHY
WC7CnoXBDCUd/Ie6BTM2pOqDXE/nWgLpqLS9F4Li0QX6YjAtm1sShMoUl0i58hlBuU07N1G5hTjk
A4YFr78UiFMtSNmRqxAyeWV7Amb/aDXiHo+Mbd3l4ZxRHbDe8UUyx1fI4aiaQiNLI4jxwNM1GzRf
lzzXYHOWeTHS/5F/Rypk5zrcDmWFoVe0b2NUlEf9s4einAsDQBHaGy0ctwDulsm4MbIq6DJkBqQH
oIIr7ZR74UOipKuxGt5drX3Gz+qjF8mfkOPAt+tPCl7HbulLoJekr03Aq3KlQwONnptg3JZlvMwq
Cew7prxmzacH59Pz13RsJhYlI3BwAfpAZ6kN3buwVDHopBMEK9+bxbrfOE1XAvLKOnzu9MUQNK9l
BMk+ws5tqQXalN6CkCV1XSqAxMYIKkYOG3HmR30I8st8G/uWuZ7tvXVFtKc4cFLdRcAyOyJk6WSV
/UemWpipZuiQtoHAHet1GcZPco6Apm8wuxG8NCsZH+y86GdKg3qIkYTv9Lm3oKIfSsEHwgR3GyDn
PXT91mZwPTPU6r5E0rn07DmZ3tqCXtSgmj/6dbnWkBudmX027YPXVsXwJ9SdQMCkVIx+rug9iibp
O4iibVXCdRzbx0Y2rCdERg5Z1/+O+/Su7P6k6KXA7v8KC++F+eDLpPFSj+1bV5WfRi7j8ch4QSaT
A6QXg0O3EIEiasyKFmc2NcmeWqD7RdEvegpbU0/WUabIM+QedygRPIQATkZm+gJyOww2cI/lsGva
JmKsp8JAr54Noc683Lqv9Bxaq+YYaGpRHSXvpqlxuIW/zKCMV9dl3P6JXv4k4jYpxX5TjlTrwoUm
r6a4lML2/RpO/kKaR5v+xf0AUnRD7+6fDuVPd5mE8L7dxR4109YDvC3aVXYPDcjxNsUm3d5W4f9Z
BVI+94/u1cJn8IOiXuuLmU8GjwwdNvV/b6zSJDf40++fbvvt9+sGdjlpV4frQHbUrb4KwNaCpVqy
udTV5M2YOsAZr9/sZylF+dxLWmKIpSR9layDMfxLe4sJwFDe0M29tExncopJxAjWH5Dsi6vnuHCa
mEEGw9nrP/zSxdX/v0iWmYky1XkHWktGYqLSgV5Qf+PiFz+hM81EtCsHSaqRafQmEZt8qBZdHT1X
doACV4P2AhVwkJ+iNNv5mX1DP1G99EhnAoq2aFO5rydLHq9zoipbpraJ+ShUkGE63Fs845maB8de
6zB74zhOQ3tXmaoz1ExWDEra1mDuPDS7pG/mU6ccRiosJTHzVJ2chdNPz56l1D218IMW19/DpaU6
N6t20Q3NRhWTu37lPYqlt61W7UuJqr95Qy5b+VlYUj73rEYxzotbE2FJ+Thsy/24SP5tCu+uRioK
GMhMW8prJB5uGAIqF/aEdRY/DMQycGTR03X/xmQ++yo3lQOycvikoznOkbTC+lb7dX35Lrxza3rm
b3tdYhpEtcy9TOWgyrvEeBT56/VLX3qM6ZbfLp1Zim0qMpcecZrkrN4VzJeuX1q5EKKs6Z7frl16
shXJKjW5lc9hv0KQWiWnHlpCM3Nn3jw+pidNu7EZLy3RWRjJoROibWOksEXqmQbspqJA6kgYbzzL
FDF+CLfW9PdvzwKMPs17j3WyZbQePBSLk/o+q6t9i2wcjHnlqRhNB+wJZySkrdiWDhEI21u3v7SU
Z6HGV7AdDUZ2vb9J7rXFuAa/gHGM8s+F9/aZdenstc6iiwq4ARpNkK1h5ED1DJysxa7N8P01BoZ3
wDkWFUJDSq7fjU0PrJLtZucf19f4ZwlaBtv/f4m7RKndPufe6G5E4rUhxcAdrgX7YCY3fBgvBIn/
ccaOIjo6JDbr0aRCL5qlUh2UYgLu2M71h/hZulc2z8KCCi06l0ObdWlpjNv1va6jThFU2gZE9Fqx
in6uDuOjbobtrW124dM3z6ID0li5KskqziwmGPgy0/cSSq29CEB4jsbOH8IN0qBHsx3vDFmcKhP5
0jFG8TM13Lkfwa0U4w1t939i9z9sE/MsnCh9aMHLjLL1i7/P6WAH8xpFc+gUS2IjFL92TuMMWjvU
pVk6v2Uefem1ngUayGxWach6uFYA8knRPPUfuvSI09L8+ku99GWeBZch96S+ika8GCp0u5oC2a3W
OHqde4IisbN6tV9cv9Gl/WeehRkxNhHZj8GI0PHWOMb8HUBszeXVZILSfRS3FMovRP1zO9txsGzd
NFiwDmJwODpl1S1vPMGlDXAWQaxI9GMR8ASqg0TcZApVz5rVOPMXKiRzHgXByAXzSyNbtqthrd86
AC68o3Oz274R1WAMNQHaGh1fp1Ng3KfpIahcStD3Gw83vYYfPu9zz1up0aXaDSlNtIdC3sgv0dZe
Fsqi/Qo+xT55sp+v3+fC92ycBRHcacxWluEJyEN2l1rumgreUQCLdF1wuH6LS1+acRY1XNN181At
pvrHW0Plf9KZs23qpbIsnfAvyKP/eJ+ziBBmEWbjiIqtjXfq1HKTLOl8vprwPp61JRLUN57n0us/
CwFg+MNAQl54bdfO4D8hc7xrIA2kpB5BaN2IA8qlu5wFgk6VbRT4mnRtnLptuwgPSA4/9K+Tj2j6
5d8PC1SJ+hnqSzee6sI+Pbe5RVic4bMPBnsQ8kLJtS9B4/TGm7l07bOUIgYcimEPzuuK/piSwprB
5/VXfunrPYsAwqhlKdWm+j1QYYG8KFWyBNOj+re8hS8ceOcGtEFDbjf0VHUFqDOEPfKXXl1d/+0X
FuXcInYEu8d8QMaUcEABRIHapjIMuH7tSyWDfrat6TPmlhnX2JzO5fnwMp2KELp31gOCKpiBxX9v
eeoo0zv8IU7pZ5s7tnqmXDHNDXqfvsP+A6WKpGxPH7wt0INKmjfyEgbs8dEf+18o2d76qi4+5Nl+
j1o1TcdUxOv6jcnDiz+f3FbzZfwiryZDR0ifi+vLeekrmF7ht4xc0egp+y07vo3Lz1xNKbJzBbBC
caPCu3T9s73uxcUoOI2xzU7NfarZT6PIt3VAeXH991/61KYz5tvvLwK/STIAxWtDWnqAOXS0NK5f
+cIG1M92tuW7ST/UbMA0gSUT/enqAunEjZadrl//0tmhn+3w3FBFadV8yMLRVtW8O3lwX4J9sbF2
cAfCG49xYYHOrWHhPBpFXnBCed5Xoq/B+Fz/+dr0M3/YHef2r0aJGDUSFtPPT+6lmXyXbtBe8ZGt
wnXOf1A35iNEuY1Y5UvbmYybwl2yyh3ll/WBCqZTfNib/2YXK4uzkGDLUW5ZWspH7D/K/jYVNzoG
Fw4qcRYAXL+zwT9T6AzmjuZ1Yb3m0fMY3hVKe2P7XXo7Z/scOVImjxl3aOwnRH+kZHv97Vy67vT3
b9si6yrXTVNeTovGvC6vbfBE1698ITMV5xtaR6OtFFw5DveJ/6xIz2O3z8avVNpXpiOpr9dvc+kB
zva1UiqqG04PkKhgoT9R5P5v1z3b1fJYlRZqgfz8cTWkJ8+/8alo0w/7aTuc7eY+xOERJna8rur8
tcjyI6YXYGJalIA8l1GPlzerQsruu9F+7CPZyUtYFYHfbQczAsfkui9MocIlkh/Ig6oMr+ilo1MK
7gnsgltSdVb+XQ/RapsASzJbC4WP4ijZ1p2tuCdLQsnATZMPqCwnDtzl9dVSLoTv/7GL7a2B8Tv2
P32RPzUif6mV+I81AdBzBfCxmt2ZrvlpVgw1tfaXnYhn1dbsRQVOO55o/GiDvdz4KRcWWDsbaJCr
IIcgCGTWSVAUNY60ZL4XbNRVspIW9uf126gXwtq50awLHSwxpw8EkjjyIzraIGX6qsTAguO2PDEU
cqwCCKzWvGH3EmN/A821VE3mscqOQdsD1qXHyJOdSMAvkxLIWg1GZ0h+X/+BF44l7Swm9X7pgS2o
4nWJmEiMHEaBgvmgnuD33cjPL2y9c4/aNDMZD4ccqVK8yrmq7jU3rnwprdHOwlLa+1k15kpCA3tY
JssMJMPMf61WNt5hQM/AnkM2vRGoLj3GWaBqByEUN5EZ3mbIp8vu0hrK/xZd/8WAb9HVHQyupVON
ycw4UflCl/r6y730m8+ik2uIWLdDfPfgxzxWkr8krzxcv/SlnXwWnwAfWp2t8VZlfZcPnyOtZLSs
FtcvfilVPnefNTSf+XCD+PxkQB8vMidwdEesULXcFjcSjgtrc245q8SIbRsuGzOCBekzYTby3Ln+
8y9dejr/v73PtrA8VUyncNwk9143zBM1uLt+6UvFrnq2XwNEDGtmKuHaeo/AWmygOc3SJ3eDFqZ4
TvYIhvxCDnBrbsYbL/pSXvlv5vXtaRLsJ+IoZZOhUuKgCecYsA/of/nraGWZM/XWWHBanR9OvHP/
2N70g7SpGBYoI64q/ecIDCQRj1b+C+2BGx+WcaEGU892McIKQas27OIWTN5mNCx3mRjZqR4Ix0p7
Rx12zI3hhLpksKwlBN7s4qEdKO89xKpQZo4IMJXWASSz0Ip2EbV3698oOiCdKsAQW7RVi3SRKqiJ
FXrLrAO2kNw7Jf5XjdTAFDDWiddBPrCXOS3XxA7Wo9fvPblzrLJZZ4305qlwga0QbU30CpEAlRhh
tkn0FzLRS4546dyggevyVaEAsFB8GWKkAdJdE3d6lMDC7VL0WfJ3P2L3pDh9ZMYm15jaZxrkz/h9
KG+ZkV4aJalnSRVyl0AvVaZ73RF2oJOu/FW+Gw79vNj8O0NvzAcuhBr1LIopteCD1yRm9vVRbz6V
zDEYJd3YT5c+iLM4BscJFU8IeWv0eGm5raI7LLC0OXxD+mDS6r/d5X8sbmFNC0P1szXES1XFf2Yw
NUBjSLAb9JIH0Sx1A5Rcgc9T3TZP4BZufPCXJrDnBrhg1wyYnhME1xlQiocEsYgX1kFBE9ixgKSv
yt/Gqpz/Vx93+V/g+hYuVC/owgrWLALeL5H+UcK/dW8N/PQLSdu/p/x28VZFJm4Yu2hdj8V94/aY
Hhsxbm9S6y/LCnBwYMLtR5Ks9iDj2M0cAZQ5tJXUyaxsW9vprzDTt5kOmClKZGTC46iZlSVKQTjv
If4x/gqyDtuM5KAL/aOoYSh6ufahiX4TjeCqs8mfVdhQmjO0vhHCDSSE7fvsT2TnOxdCpDkEezmL
PqWhXPRuM6xGE2E4oTmi6JdIkJxyFKcZC93BSF4aSAI1g3bSK+SckwICsqv8V5TFud9pnPky0OMq
WksCrxvxqcNAhuZ4/YO+sCXP3U4bbOAM0zMjZAvXfnOQ4aKY/3FuJJ+fcHUUx2rOELNrYxOXngZu
rfY3UMfNFLev//5LCca/AuXbh8Tc3vRkwehWOAOTsHDVmrNuNc7Rsdsie3f9LhfygH9p67ebNB5r
9O8mZn6U3XwpYNBev/KF9f8Xkb9dOfYND7QJUSu37G0JRIQEG2c75UbU+NeS/OEs/pcLfLu+CsC2
ynqu35aVE6D85ykGXEQKNlwccATqwPCVUCiihSX5T/D+0TSBYDxKC7wjUjgdeFwAqMzQqmHvpHMo
ZEsAxd4SDNmronbYqajtY1yihpvYtoaUFgy3zg+8WZdRIUHQtFQOXSRu5jjvvCC5A8FOgvgdIraG
eoXeKnMjUJ0Q8a5GwKJ1R6w5h3gBOXYroyLVD8WugD+HL/qrCWfKjsQOHjSKX4rTovblI0gjSS7E
egjRGaC86+/lUrL073v7tnCBgLjq9nhGT8mSP8d6dOYu6i1t3sUkK7a8fhttSld+ej9np1aLNURf
eMyuhR9hdVbcIS71LEf6IQqyV2vSTICTOwu9/kuRRoGtVgKDTznmvrk2UHsZNCzeigmHZIfS0gIf
1cnjYsiBY8qJhTtMFy5qGQpnG3erEO2qyio3dQywvc0RybPjai8ylK6C8FQk6lumkoRcfzL7QoSX
pz7RtwWME1vHG0BL1xJS7kJVH9NJXD/L1Dv4Q4uqEXdWHj5jNoe+t1zMM01gHNApyzC2loEfTJxk
WiZ/9Ep7k7RqZ+OXAKL5zoWLHisC2k+j7dwQKC5uVbKHUlNfOaOW2KjVRq8IzTq+ixSNIvtQJeQU
fPWwMoV2HD3o5349MJYfkJAKKaV6ywWT3DmixbvAqjJMW3X3IWrTleElv4revBsRNoxgueA9cN+E
3WelwB9zhXhDafZvkmVfhT5solpa+IkBr5/xXpmj9WENjx1WAcqk+oZgXgEpW7VmQ4WZadCpswC7
hdng22iNQGYJIK2qssUlkr/IrB3IoHejIkOLaO+NTjxWbuKkE9y10a3nOu7/wpjZ+XYEPQ2rSUQ5
UTY27idejV9JYmGj7pQrYzPLJgPa6+/0QrCSp79/e6WaDBsUjVrAhNFK9fLT2Pj3IZX69atfCuXn
ltIQ4vTKirJsbVo5+BFb82a2DU3Qa5/DTsrmBhqmi9SQgNOKGFhm7s6zYrxR6l28+1lBERaoqhVa
nv0bH9XPKZjVZhUd8u3tjOpSUJGnvfJtATFIH+uyLLO13RnlTEJ1cdZBdli0LZUIggELI+miuchI
6vrJX6IQa1euj51GSXJ9kaez94d4I5+n4L2Cb4gpp2h0Fuos7fudkckvpho/G7F6aymn4PXTTc6C
ml2TTDZ1PS1lt9RW2tradCvJEQAE/8NTYJF3FlsAhtmiqGj5Ia2/SuOagokq2rb+uor0ef0W4scz
n3uctRXhx7i+jLD9ujbQgLWPsrjrdWmeVzY5f0FBWUAKxYhHSh5HAw4SKhRGU8H68Lc11fx46tHf
8SSydDQhUBk0Ye3WZrzKlIcoO4n2FGsZunH6Oml7SLWoy4lto8GTCqxVML74LfRkEOMj7nNdAphe
C+ZVtum7HHUDNBDi3IF5uChs61aq8NNL43nPeh3w42D8BWm6djv/Hv3bldQkD0ii3zjpfowdXP4s
GaxRnm9LbwJEuPLWhh4jcCcvE+XxxuvSfzxJucFZcCpdTa7jNIWtjHBw6bsrFbfCUqjHqqPpzDGC
OAj0Armfx7h0H5EHRnGsNloHwy95M6IfOHMN2Vvk4QRxxER9P+qUJo05AqZp3xOtsSlWyoPf1ciZ
ZXN11A9SbT4AgYGaKNJyrhjeX0vVXpoSG2ddfwts/XE0i8fCCD+kvkOEsMG1oPG8U8OoZKla40nu
0y+L5In5WLVqoIbAMxYb28cljqbAKZJaQMWh/RtDm02dS/Dj6G+YNQ4aokNFxX7ywKzijirwwtYf
i7DNFnps47kSWAvojA+2oqgzqUWVkwe5xwhr46rFq0DiYGnYibVqo3gDxQhiC0LzDgI+MGVbgRKx
1b9amYuyt2aJGdbe2aKpIx8ziR7Y1JC8tTihuJ6/tTkAzdB/klSIJh66s0b3qx/ru0DqMaAZP9Ou
OPkFelAq4ol4Gv/2h/jUJ3TqpDiTnaoINr1H4KvaCmH2hhoObT49xCogTJRmYSUT3qzJjpKWPQ8V
E8Ne+2xMZZ1YylKuvTW0vYdW6vAaZ5yJvHuKGYK6TSycFNUu2eG892wm+EbAr/vVd4qCJHtXYk9n
PTYucpbeEE8rDuk+D6jzkmzXBYzx5BJ1BlOja4NnT4o4VzWSZ7SIuY4mDluYONUig91uoYM0BBgT
1Qff7u6MeDz2Rn0IdeMVW6DfPToE0AQ9lASGQ6eXj2HdfOiGdhRp/SUVbjmrlOYdVCgpiqscKsld
qoOqOhp276u8CFb4pSAaILd3mAjc1UopzapO/tcZmsvlpLXReKdaQCkpzfS3XgYrxAQOTWocBba2
kTFoC9/DYzDFTDvEpjFX/o+9M1uOG1my7a8cq3dUYwgAgbY+/ZBADiSTFElJ1PACoyQK8zzj6+8C
T3UfEiKZrXq+ZmVlmpiRAAIeEe6+1wb/HYMU1aoWMLSC3QESHEUf31GIp6uWtAYGhIe8AMtLv9dt
F+FZzooENEe7dXzbdDGw2pdxDs+0+F4ic6I7EmfFjNRHWJWxhxbAoDU4vjDN6ocZyXtcS9k7182D
SfcAXo1l55VdiCadfVosAR9yAxS3sEEm1HFwzqJxbsSwNkr8Pquo+qz10EpG+RPg0pVSJRTDh/C2
1vIre9DsjY3QB9e9awy1blPef1cFgobkqzjvpbUfcMNF6Qe+aMEMKyhuvFC0KTRueLfOwsoCyAtD
9MJQKbaldOQPeMc58Hu8Osg/A/7KXKOLPudNmHhzY+deDXtgqPNzW7HOoGYeHRntO23EVNNC5JsM
bq3Nl4XfvI96sYgAUPXO7T4G4J87M53/ov2RNvn7KmhwJcWjcR6rw+zgKTiL5ANeKlgyzOknpS6+
mP5413UJqooahA61HYB18jZnSpaB7rhjxnodaQdemM9mXR/mcP5C5W+ZkQn49Pw6TOyHUScRUmn2
3tDQdy0RRQtSd+wgg6fK/ICx5HyYVeciLoMfiFSvJhwN3HwYr5JBgWPqLOz3GcHs8N6a24vIZPcO
Azty61q/FT3S2UGW5DkdQCn1iCyqg65fanWzVeR8HEPDI+RdiKA7K8r84zQ1u0F/9PgF8BWW73o/
/9KXpAWM8IchYNdoRvwzb/mFbw7njo3MVocVHhSebg3XVtN+aUFBGwPgkVFvrzoVwC7O2H6cku5L
GrTrLRgnG2WpD1rfazXtLqjmy7h1tg44SjzcoM+gpN6WUP83U5f/oDDxs3UwLsUoSfV0B/cWGAf4
yMQL+qqe71CoahsArrhhJdMnp/Mhzlcw5PXQaDfR8hArP1hghHd6A+IXcgOSN3w68EXvL2p9wvN4
BNTRpfsoXkp9NnepUfJjOQMINie87BwYwuG2VzFslr1H5pc0lziaTXJtD9mDqTf3rDQjc1ccfcs6
ZmCrnCI6VxvtAVbpmVpO5Kjg2dYYS0ul/xCM0HDriAaKbroPLUBHLIC7yZkvK+wit9g8YJjF4TDT
4PtpNeZXhJpvZsnBpfbR32IKEiRYThA46OSmdRWAs1p+1/T6PSr/QxcY51ESDvgLdiwWUNpysQOj
CzkhKylJIdbUAF3AA8u9hplfY4rQ98mmx87FG/P8i2qoF+VitwL3NnAHM/+cTAmdIX592cIKPpFT
eTmdbTnrPnSYe4lwOjrYYGqN3/Hd2MWePKvpAnGVG9aNw98qPTHQas+EMZlW60vDao03eV6+T7oT
u6WXTwp88mq71JkxpNOG04h10x7Fdj6IM/2dcmO6yQ7f3RPb6Jdzyoyy2jONjeYrzlQVdBMTn6rZ
DQ7aQXG/z6Hb388//c2iIfo/6B9ePBgw3rLXfnL+ceZMaaeWnEDWTe0ui8aPSYfPxFh+UWxCYZzj
E1ldT7KtNwW63hNnnpc7kixnXZalcE0bRUwZJTyTNzmuNJ/zHwHGOO1W/KyDfXotXLBsn9gg3SfH
RfaxWNelBxPuAxybq6rfzFsAhF7ghaeOSK/sVo3VOSz2NYGBnLlUihG9NpDH8FE3xD5sOtVrU9v+
IbupOpRVXQPgLVFt63112Tcl0MvYAvrv4Dn09tb5tZ356qFEoAG72OC0Voq7OLsJsU0VJ3PA8pUL
dZY/f/LIB4rVBSyq5ED26UsCrc5tcnaamXUcTZ3soQgazlMTznU0bSRFezNbXDIMHS9ReUCLUbYt
8KGw7C+JAbJACaoLcwreK+RIdbV+n2vVfQkIGZcOsUkqiChTkVxNEE0CmlcF+J+N7KE3B6ApxvKz
xKJsmq3zvK4gAJjhpZZHxyyrb1VM6mHDs1IKc6sW/llUxyDcBV+TRp06P6YN2InGkAdcIXalaQMO
tFNObCqa6UY9OpOGXarzqYnUI3aShxmXlNTCXMA3yks7Lc5riNipP2J91eJkhkjDMe7qojsvc3Nn
SAB0bV3sEr1YvNWGC6g99nYyh8tR1z7kin7dy4WFatxPovpqlsWNiutPaf1oM/3ENHglasq1DJWs
kQVkayoOHFDv4S0flC1UH+MrYElPvQC2Ja/ennDLxPolPWDJ9ZTA33tuOg71+0i/XExa7fFUO/xr
n7zKr7D6qTLA0P0QtAlYDSA+U//p7S+9pBZ+/dLOY5rzyTy2p6KNlR4hLQTdj5NZIOrQ78Og+xwo
de71BYm7wLzvw+zECrAsIS+NtwoQQwMwd/ZRxAl/bNhTh9ellu6EpVLiE+3d2AIYe/vKXu5s4uS8
SteAzKutbGYVI22/zNcGrEidfeMUhMQonN6FddJDah08JUFi6GQ3ekptDPEETiDUoEsnfm8H2s3g
d+f1PF3ggQrfIuk/pWl6Kpv82nq4VrjqtaHibwV6PeM8cVbuoptp2GDOhxz0DjTElXFqCr2spQUz
u8r7KKJgT6TRvcA572utQ7cv/Euhm+Ee4ggsLInwqraMa3AQX6CZ7N5+CK887rXeteOQ71eTTu5z
AMltxIuBZmgCFa09KYcrrHFOzKvHmtULE2utdsV+yC4dwUjYPV0V9+NRO0Ay+z6f23vVi7f55akO
75c7XLiTq92FNcKvFwrl/rgDfdkYX6uxexc4yc8yUy/6IACOFX8LohjvR5IfRXiFscSHJs0+WpV6
19bqdVsHAD1wPv5793i10GUcWAvQtEv2Vexa9Udb3GFWTSnq3Bk+vD3Eo5Lhpbu7Wu7SbjTnCdX9
QdS8Eb1w5zE8DAMZJcc+GwrMxE0KEviOe/rkn4/1u+wicmhQMc+1QhRbCavLx7ZMHX0B+rIC3JEa
IDsWZJIS7S3iTpHHhWcrGnt79eusKj96LD8HLITnxeZmwkkP4H94iRHUu8bQ96kIqBoDEM4TBZlw
XoLyVo8NwCv4UiaR3ZJ7ezQvq2rA7nbc9UMDzMvGObG17I0lMvyDk1tYZEcHU72BQ+nicNBtwBid
tfDb+6GqvDDl3P32HXwxQc2kWYVwCmJ1Dy6qgGPEiXFQiw0WWe8p4G+VnGPp24Ms7/JLT2kVXAVs
uVKoFDI6DoV6cGNwbMKsw+EsQjJpqwWnNtjLt35poFVozWTWZsCB80e5hrFbGmtae8O17LPd9O2k
Wv6VTdZa26vAG85LldMCpZ422iy7eCyaXZT55K0fZSGnNFovr7COvZrfbebjnku+BaNm4xM9Ex8g
O7lvP5RXVti1OFOWRiRNkheH+Axx5j7ZLzUD1HInttyvffzqmXO+jwrhMLGq2DyPiy8pvpsl520a
ceE00ge6M0hwvX0pL2MkOOisnns++cOgOKAzg5/BVX2kis6s8uC+0uCqbnMPCd2WrWp5N99FRxTv
99EHtA9utDt1Bn7lNVrrNfNq9kPF1JY2+f7Sye29jxOv46uuFiknbugr54a1WnPU1Dydem5oqCRe
Wvc3shS3mtqeWBFf+/hlpXyy4Sq02a+w0EErH+Hv3UDbAa1kZqdaOl67QcufP/n4EYDHGNgRjRfz
RQAgCWwUXJF9aucnbs8rMcZarX51kChQIRkAb7tLfZC7uMfWuNObiuZ34zCUKQza5u901lmOtVra
HCQGtood88EQR8s/aMPHXN69PZdfu1GrN15GeiUpIBSHqIgu9cD8ylma4FxfGjbIu7fHeC0RsVZi
aqplCYPM1KHdDVt9OY17lNK84HLYYbqyXfTZindKnv3YGfxCVH7sKX3y7GnVN6UJkPSQt5LiZDh9
AXq9FaABfQXfpBQb002UDF9R293iGnm1mHH2ienGbXAM0hb9s7aPsfhhQzhvBuKWZzkRbpJYKMKu
wEUAaBYdmocR7wT4iJ6CTS6+Lja9pc72xB17JRBbqwiDT05aQbtNgJbgs7yJ7v19ufPP1B80tQU6
kKJ0CynshFjvteez1oRyFikydaZJvN/Zn3EgBCXmisjTbhtPc/VN7fq3trUdvmUnBnxUob3wiNZK
UXJq/hhaSHONpDxM6fTJN5I7O6nJuRbdnS+Lhua7DCfI1BnfqaNDMkAHmVmVsKgLEEGY9GEir3Mc
G2sY1Q0kUc+AHbIZKlooLMO5NnIBp5H+a3xVYQWStSz6LTjgH73fHBKNktAcXuSi0vdln1hnuqpf
+osXHgUYpXZwnHQkEDz0N/2QXaaV+SVOxXQBkBBMsiwuqa+XuCNSQZMFefG6Px/G5Jva6TvDGk7A
nV55NdeKV1mSIVEDJpoZyjNL7T6ocLkhdIItluWJw/pru/jHzrInLwskw6LpJo3Z/B1TgOZ8cpv7
0MXQ2CMtdkNNMLwft60bbk8pT1+Z2eYqcKpWZsBhJhZ05XWtfhHt372SVZBMOg2wdddiEX/ZbfWt
dqCKs432Pb6dm9GVIIxCXNk28aV6asQlRr40i1exc7Jxd+wTtjTy67BNDsVl+Ung7Aqfhxrkhe9O
t29HA31ZFF8aaNl/PnlIcV+LTDgAoMQeTwY4QBnaZB6UAacJM5qtvZ1djZLrZvxIvooWNnKZ83V+
qW/KS8CgJ7Y9r4aJ9R6LXjbdMG1wR6lbH9XtQIF3k1xaZ+Gdcqm505GE77vA009c9ssqNMtZK2WN
PsoasWjrlq516mLNPtxh9bbRzn0u0n7Ib6LdyYt7ZV6uBbNtIGQkShIDi8m4q+0slwIcjmicoz9o
23RbUXo7+5v7t7WIdvBLkFTJSLtEo30ye8ioXe9fTLmxG6fBe3vWvHZBqx1Wr5oQ2TVgOtiDHg3d
2EdkvN/+6Fci01og2wN4xJqH9m7clAa1d51Uc1vTpGpmnPjyr2wPxSpKtOymqkH4dKdrVLHm76OP
gUv08+2v/8rr9NgT9OR1siohi2HpRBvq7+F0nCoDn19qYwOAT1s5cQWvvS1rxaxUwxxhJJegfXc+
d1dLSHW2AZpyr4TflXiqR1cu9dATz+S1O7aKEXpSGl3agI5p6Z1IfLEFK2oP5gk902ufvnr1K1VG
hmby6Xg0OQdNg2JoaXT+OvlYnDhNvzZfV1ueWNDoiB91epgtOqfoeZX2h7ef92PZ5YX4uZazUsM0
lNSQBBLsHRCpuink9AGAsa3hCTtRSLUzF6cUgPM7xPkboUsX+r8X0GKCtXgdXuA37tHqvNGwwoz0
CzFkN32jb0w4F0VgbqO2fB8r9ta35/N0Tq97Q9927Rl53c3bl/DKzVmrYHu18meRI1Wjv8LLExrg
rRPz5pWXYS18LUI41H2PRAAfiRHrWsVrbQVXuQgabvE3v/0SR568cDlyerz4Ushh9blwflgsXm/f
lte+/CpMkH+kQANd6iCs2M1q1TXqbxRiYuubOe3fHuK1O7/8+ZPvDlZNr6pF+B5KalmyCEibYUn6
9oe/8lo99o0/+XDcl+uAuihdeSCJ+yLeybl1gdzvHj/+P76P/xk8FNf/muLNf/8Xv/9elFNNIr9d
/fa/L6PvddHQ8/Bfy4/97z97/kP//a58yN+39cNDe3lfrv/lsx/k8/8a37tv75/9BpeFqJ1uuod6
un1ourR9HIRvuvzL/+tf/uPh8VM+TOXDP//4XnR5u3xaEBX5H3/91dmPf/6hLan0/3j6+X/95dV9
xs9dP9TdL//84b5p//mHYsk/LVMjb61ZUpicn4lpw8PjX0ntT1q1dVVbVOsCdgjBNC/qNuTH1D9V
w9HxwCM7JqSNNfgf/8Bi7PHvNPmnYeJWJC3DVqVwOHr+z1d79pD+/dD+kXfZdUH3SvPPPwy5RNV/
xyvLsKRB4YO2cJ3voGFC8XzutZ0ZqOAEekDmim+nW9XoiukyxPtKf6/HMI3pFFWUOLvwcd+jb93J
NIAl9bjYJTVCA6Mupga3Wppu8lG96kRilQGOeFyPl5TzRFeAFmoK8N7I6ql+AGLHeEbW5mD9CGdF
4D/d071TY6iJ+nFpjaHgpviFQytBHmKeEWK3PV1puL4nyoUdKeBoSUE1Bol9vx5BBcQZ/Ue7Tq+n
QXUH9Ov2j6HBxePOqYuiusw0QPSNV2hFZ94OdRE7d4PIEtPBqDGvEGfmZTjBLyky+VlOwjLyjVFS
X8C3E3Z6862ReY0PTRmX5NA3JLfjhHbqckyz6xGrj9G4kzpIwXHraKFSgnTNlfA7DOgMSxiHJtCl
yTeF+PJRG9Qkvg1wAtQuR1kWBR2sQVRj/jc3od1diTgZ/Pc4vCa0bBZ9K5OzpFBk7myauGzS0VOH
qQ0+m4oqpo9BOhjWpzwUWlZcTkOFSXHR9G1+rXI13ftWG9vR7cNKOB/9GGYHplOBPluhp6aw3zD3
DkPdqF3sqsbpnarWOWaNJUFnOEqRzPVXesN81YGx74zx56lN4g63hwhwvmmlhvklQm6fJV7oF7V9
EVdh5FzNSSma/TRrgAvDyhb52SSHpvup4d1R3IohKswLCwSu/a6rZZjOG0U1g6rZpZk+WpexjH26
GXU8tahft/k4m7dJFBkRcPFKBfmvKMZDbslSNptQgez3KRqnGH5FR5MqziROE9LippVS0/cmSyUG
fmQcoqTaB/5oahd53frKlzwMpnoLJ8gMj3EyRjp+UY3sLnvTMVK6EMuExVbmqa7DP4j1m1LBmXiT
JLlS4kKRR902MvSidaN8DMI7NfTR6T0eCrNN5tcIU2aRYRDZ1jKazqxWwSnTkchEaLJ2hmKjWn0w
nQezgVdtw44hPvLWmuYHOgtD7WCKqnPum6xvok9Sx2LlYxwMpeVZyRjK6yGpEah6RhHM5P9FOrTN
CJjd1/ujZePTCSs/HdVag2CtpfOFExgKApbSboPL1Arn6WjRoJEfmHxmyDpc1vLKUeIeO+xSHULV
xVwqFDtTsUwVRFqbUqRR86Fz9RTN5s+gF7Wz89N6SN9Rn4LWbEToi3ajxkZ3H/dToB1noxIRfgdq
bJ+3XVP5kPBxH7rLfcvG9ipX0hpnbZGO32OznJt9jjChO0qcj4KNYk5dtCRMCrrpuK+xcaMUvYEL
aJ8KWmmH3goENiFJPWRHSWDEWAjXjzG/TBXf73e+7kAjrWVhc0ascaJ5EEalZ5dTbmf5PpOoXLyo
nx2GKlU6jLGOqftMO9IMn9KHGEhz5FwUjP7igozNfJ2nHMZA1Zo3VjCxe99MSTeM13jATdgIcaHj
cF+CTBY6VvBtkR5NXvT2EPa+ae8TFWnBbh7aPP0aRlVYfMdCKjKPtVEpjRtUskFw5Otad4Yspyx0
d0501Fsb3dft8Y4m4+HeHiK6kIsh6xMch6Ra4vNFb2sM+MUW1kS0kRYu2LNuEQg26mBUG2mJgDxe
AtnN8QariJMvsqg1/4c1+Ln5MKEBoarX6iJu/aMVjGmOGSTiNyu5FtZY47G+iebarjtP6YomLV1F
K+3yLFQrCxvBxGnMW5sT2eK/1JohJOVQdcKfep2wPmwMa+5R21hWXy8+enboW25tBdGMKXQ/J+ou
qtqI7EVjl+qtFndSPdZwB5Mt+m0CqqLR5wp9VOuKClpv2OHPhrl4boHAkNIm3GwS21GKbMdaQobV
NSsL6Oyczg271NpSbHlVln6GgDYba4BtqFTkVS0sYeGtYxoi/JC1E47MLq80ntS43ES+vJTCLuv3
Q1z1TXNJLXkxukgrJ2gaGCgsDJc2HILiOpuziS5grRylRbWvnfLsqy+zUDn4Sm+H72UamXGBGkdi
aesMpt3QJBw39ETRCOw4GULDoERnOntObkxthV9vb4Ye3tSJrd4kmoxQ0uhi6RenIzXBLnYY5yDE
+BXTLovm2HlWvhAgQ7kdORc7uGCas08bq0CsMPU1eq90LFPUaGaldGrj2inmOQHWxBH7+E2ONwY3
15AggrkbeT9YIAgygqGBo1085iR1mjJG3SniQzhg4bPJU3ge/eIt1AZIYtH+gUoGLB+hWhucJp/3
cdfqwUe1Uwvb45klifSaRgf4x30L7E/p4NShQq8VvL6Ob1AGqVws+Jru61xYQoYugoS+ZFFpaEOh
o6m0bpNQYt2s2CKezvwpx4CujpVhdqtWS4ajkY7d8KHOuhBMXToJdiTskqrAHX3abe8iMx/ok59C
RdN8LwrVRDywIkf9hzRpVcvDjWl5c+WY2Wq7j4oQ+yWvsMKk2auTPUt7b+rdhDe8Ehd2n+0Tu7Nq
3A1HXEiGxJ/Ss6mNB4M+1yBIw+/LLLHRwrLFqM3tRAwQFhbx+tQunfh2Hv/Ql+3dUavKGayuaVlx
0G5Vp59j3NA1CYTqxPnkERzwZCcnJYoV1RCawZ7QIgauDiptOLCnKpDb0Lp9rRX9rZGRCtD1UN07
PshzLbZxotOcHduWM6kgkvWtBp/rpWE6tmkeRoN7KAuBBZYW4K+XTLgcl9cUJU61UT7P6VjLN7VM
R7VI5KGQF48CuidHEsdqsRhV6EiIArXBijwPPFvz0y9KkHImHMwsuHmyI/9r2/t0m/v87EaDmKpr
rDWkD9BY2/avjWl6zsYwHrf9qDlnWj2ECG4cupVd0WXOPivn9iryS961t8ddXSjmX6bOpbINdixd
09eJaL0z+7ILGqydG1y3u3yqryupzdcqROKtMvfp713nL+OtDsHgvx3sVlGRKhiD3FrTPBGKG9Z4
B9HMsWxa1A7dpB7+xlVyfqDTydAMKm3PjxBVodQAuax620p8d9l9aLt2NMVOHTHX0YIk37493upp
LlcppVAdA80vitF10SJLmzDnRAXDwAjrmyyKcukpviPeFVWoXFdxkGEoXdiYib497vMTtPWvcR0m
riNV/HjX9JtSCwXQzqDZIm+hehOO8e3UadWxdCp54rC+aqHE4kvThAoCxiE1sswc4/k91Sej6fLE
r2mgpF8GouqZRq+9PTUPkzV+MOrOpUvItfMMI9ikd62w/1ZIuubmyf4Lffj/T/Z/PJ52Xz/Z3z3k
D3P3kN4/Pd4//sxfx3vT+VOqmiEXGz5pmfoCHfvreG8bfxrCMW0pTVvopBCYTH8d7zX9T82xbKEu
0YjMAK/LX4d79U9L2EQM5pjFRwpUqb9xtn+eTTJZUnTLtGzEC0xWg3D7fArFOtA+zlQIq8bW/6wk
wWJ70Pf1ian6/K3g7bNtU9qGvYxgEO1WM7UvtaFLZwy4hcIb6w2pHL5UgB6wnFXq+QTY+3krxDIY
yRBLJcaoXBm5i+fXRFKqCZTMNkidGtVNUJpXnNT3I8KtscKMuFUSPIwB5v7Oi/+vUS2pqqo0HIPH
vNyCJ+tVn2O4hn+biQmmUZ/ZjR9j+9qZ7XtM7bJvb4+1PJV/r+L/MxZr5LKUL94ez8fSl60oWFuB
dXjYvEPF0WyiyQ6vlRmjwKqY+hPB+9fHJ01Cm6FZy+porOssetGV3cja6VpOUNZuaNokYQqdxMWW
Vu70x+9fna2q8Gd1g3VRkPR6eieDTqR0iVemi9zaD3Dvdup7B3eyW1qA9dHtQvvE7Hzeq/Wv22mj
MNUch0yacFa3M8euTnZ6jDxDSb/5iHOlrsTbYoY/b+TWtImjJt2QnONsWZonxn7p1tqC93lZ/lmr
7OcX284N2M2wBeqUa/ii9bExvC/HKDgnpp/iHi6f9XzaOLrF43N444VlLxnDpzcWkKTVV7Fm4BTn
Z+GFmfp48hboddhPVYitWJvpSthZQxoR7v43Jr6wt/rlKlkMVf4zlxCosbl6PrI2GkFZwRN381JP
QSxYekbzRG1qDxq+t6e2jr9c59JZYyxP0yEVZ66vc/anJtZjok3Vxs3NFAeaZ9dzeMQktTkzsaL3
AJ2dair69RIJ4YQ2nR0cg68j6YCcKOwU3n+brYkX60A+zChujg3tO7+1x2C+SlNXSe/apuFoghTv
87tpjcoQKRqvP4jJwLiIsy4o9mNbcUhqTZ8z3e8+vGU4SDQaryPfezVcV8rKZEdquE6bpR+jyCnk
3kdsM3yMSlP8nj0HwHJVGIZkvdQszSR8r17GvtXMKcLyy53iGrdbtEh3RIMMMInQL0jUxO8HJVE/
vn2J64C6HnQVckqSW2XXUW2LYTHuUgqYbiEICM5cyp3Es2f79njrycJ4CLBZcTmvLyed1Zto2j1B
u2eG9i2q/Djv/H0DnubYy3b4zQDzONSSuJdk7i1tHbuLuWrsTOrCTUPHPsgGEmkmZXctw6Le/Y2r
QtHDLtNSdflLU7VAEmuKCEoA0g3WQQsRaeIP83wYRz07e3uwFx6ZSUnCYLLoQrIIPn8JssgJS6XA
RRvLYiPcFMIc96U+h545CHEPBco58datt0rLjbQN1RIawZNNzLLteLLAwxsPqqwUhjsVoaiu20rB
gNuWuAP+/uSQy/FBt23KQrzrzwdS62pMce01XNPqUtAt1HeuC3DO92KqgxOdby9MRN5cE16EMKjv
rC/Kr+0sQKttuFYZSbr5w/sMqMrWxMT7RMV+HZS5fdKwdYc1QLekvlY2zUGU4ERt8IpxG3EqboMl
ixJ8zbs0wDoTetFGl608cS+XCtmzNY9hHapnPDLCiUq4fH4zc0uQf9dRSJjZNFMCMJSvFJnUm5IA
iyAuKNzJqh230nTq2V0ZX0aE00MyQylwI6nbJ2LpC7OWr2NrvJC896z6z79OFUgQ4Jgbu3lsTO/A
DTVnfqL4nqVP+jdDTtZvdeo+RtMl02PrUmPdMB/lR08mLe8ga0ihCrce8XD2VDLK0h2qyNe8yY/j
U31Ev0wnFiXN4lxtM6s4m67udpcJaKltb7o4QWefosppj0NdDj9sYK0n9qSrXT4BxiRxottUXTjj
O2tfus5v4sKqUtu1tBw6lexqcMKR0ifdp1YLA/+YoJKZaJwdy3k866I0rk4EhNXF/vINVpsas5eN
Rj3HcGez49jU2GnVbawgzAGKGb8HtDEZbMlQWUI1iKvmL8JAMzKnVBQcaopIV60t5sKttrXLYfhO
6m16eDu2Pg91LL5Ctakts2HTTPZta/BR2WZDNei671b6GDZQMHy4WFUf18mJIP78IS4DaUtIQP2z
aC7kOogrc06VrfVxMAuHj4qVfw4D8RUGRoh81wRR1YYtkFz7+u3Lex6K/mdUKuREJLbt6575wMyq
qaYm5OZRicF7otVOu2moOceuQ+bkpiA6RV4kFfNU48kyJf69A//XyMaSJLJ03kZjvblpQqMKUiNU
3HzM1MtG15szI7CivTIEsAy0ZtgXqWK9A3TgeBFVzhPR8KULtzgfa2yQ0TytZTXBkBaCtiAUWu1U
kHBMi+SLicowYIF2IkoCyUjhEsmSeP+7d5wDsU7QJ9o4FClWr0qaJdEwDXbgaQ6Hc85ZY2dsC8UG
CDjSaWhtbdkogxsVrWN9eHvo5xF3ueXL0PQwkNw1VPnYcPwkAuIeUFA+dAKvojhwY07oF3aF2ozJ
ht6R6CpA8nki5v769uicdBAc2wZHHXI7z2N8Qo0rlM4YeiVVUN+bJw3dF+g1GrnfvrTHcPp8OnHC
4TjBrV0O6OvpVGadY+Dmm3lOVeHOzUtWh3vSjXnpTnNs5F7U5v0XtYqTAFPrEcAU+AgndA6hHtTj
pi21bHgXzIvHXqZTGN1pUgv7sywoja96n87zj3kosZ/R+phGhQ5kl3/UO6vodkFGtxCF5s6I4WZi
geMFnTROPLrnAXZ5dGxtWLtIObA/MdeXR8UYpx5RLtpAnJ49qXWp5tEiJ78GvpGfCEW/zhM6ZoSQ
JsHI4hVZvszTeUKVt1CVGtix6IGLDKViQictjdbazEhGPimJX80nJKK/XiBVRY0FDM2XoVMBeD5m
Gsc6szKEZ0ICHhx4NhUf6CGh/Kspze7tyfLSWCQa2APoXB4L9POxVPp85wrBtecUNkLR3qbgWBb0
mGzoKEm/vD3Yr68AWwDeOt3QWUG0x17UJzeTHEqFBbmWeRQ5MzQbWXivVoCj3h7lsQb0dP47y16D
6SEM/uNWGs+vKdC7MekimDaak479zuyb7HrSjelzOBjZRaUL86daRebPZvCnaz03Y8ysxqTCUU6B
bfP2l9E56DPc069D+5YhLUcsxwOT0voyxZ5cdasrczYAqnWbqZyiyyb2OQCV5eSrcOE14y7hf9OO
gnXn7Jzcz6fDrA3hZ6HGFTgk9n5dZClfDIrjxtmU9Kqx1Wcjva/bZpg2Kp0bE1NxgDtVN0BEz0wn
m2K3VWvTeKeZxaRe6mYQdmdtaGbDdYdLBDgcqv6KZwGrS89qQ+TRPjWSgh7jplHFe2S2lbnz1R6/
u6kBIeTZljoNqTsYjolKgR8Aa0OLTHs+0DdpnE+TBM3V2dNYbQ1rhI86NOVQQfpK2+9ZEzRe19Gs
LkrRiJ2iNo3lDoVW1puexQhsWxYIpFdKD2VbUptA1GP1I2gWqwDNLQly4wZJcqbvIyUL5QVV4iyA
riBHx0v6HkB978cPfTlnEa1oA9ROI1BD5UPfC/i8g+7E8zn3Qal3bRmJj0kUDIOXtJWocbot6D8y
1Nx0Dg3tJNVFqYedgEakqeW2ykIHZoZq00sbOnhr3DpDg1RXmpEa0XnSjMsrMxZm9g4/hRQVVmGp
8iEtdYfymeqT+tXcKKi67hMnmcw5q5oekx26DGjTcqbYb+/SXI2G2yTtIbC680T1cyfkoMHCohTZ
72p+6XhxXqTw36QCEniXKFpd7XM6scp7tbfFxwJbBbr/qRUPLnhe42NcK2R75nFsxot8Bk+9GYBM
hZvciXt/L2xl+fVgxx29nHmPcGEyzXIrixwUFB1tZnYQHUa2FPg7JT0WtZLVRyUqev3CGOgXOpO6
RSf9HNvF+FVME4YLmzlBafJOzS3VvmCrWyO0KCyrOxf4D70rorkItk2tVTlkqhg4F81yZrv5f5Sd
x5KkyLp1nwgzhKOmQOiI1JlVWROsJModcDQ8/V1x/snt7mun7e9hVXeHAucTe69Nng1/nm3z8qPv
jOAhWwhcjue8cz7nVTqfKmRhTlHkVuavXgrxLlJjY8LcBfNvJ8UZzr4XQ3vSer7VHQmKVaQNtSUo
38kwTv1qhdd6ZtGCPFB0X/ssN7bnuZ+DW2NB/X0BQ4Atvl/Tbt41zro0e8ObquGhKmXp7ERnjWEs
wmJ5M8O69w7BSAbvGWRXWuzRQ7XjISiGYbk0WXe38lrO/FuUDV+nI2E8xmbvgOY1a6vFeFkFNj/j
jEZMHZo2Bz4p1gKHO8eFymIlNp2RmJtNgwqSdObqto9sQCscm35lktAE5Xd74eipn0Rlls9115jf
UrssH7MSmVtfIeljrWG67Gx5C+912Mnf1tqb5c5ssuyyIuIinSizlXMFeW+A9eN3hDZPhlIMUhKU
xSrhdHl0S36kZWM/jb3cdpBDoSL5SJVuTc1vFUnDJG5inMt2iNAM1GbceOn4i5XqGlxzY9RjIlqz
d+PatNpncyGSfj9ym6QggrXlnAxZNuUVHbvefgyTlPmp9Utiy6Tf8wXUS6kB0GTBnO9Na6n9WIJL
43CGy42S0bAtM9IW901i8YAScd7NQh9W+nvzpe9T5H1Dxm2ajERellFlVYvYjznQotiadfveFakC
v6xYOO8QEE6fRHY4x9WwCa+aOv3QG4XxuSlbGnujz7afWQCoDccfd2KEvq4BsLZuhXc0yHU7gtwc
69gmUUPH0g8zARS1ZtJaE3PyGzecbt88/m5gxBzaqLFkt/6pK9HqvUoLY35gFrYQrlEESAjc3jDO
WdCXc0Ky1ehWO6tBiYmacCufXFVqk7chfXf64ZBV2FJ3ZebPDYbAE8uHoEx4Rqz6ZURaJUgqt6Xa
ZVbu+GftuWl49hzEQkDXgOJGy7r6aG9Tc+nRM6ArQqUp1i8D2qzx0C1rbSRBu3hA8oQW/jWb+vX7
2sq825lFyzrQWvrsDXqR+pkb2g6jTQchyQXOYD9lpt3Pp8Y10inxM7t3wUIYJkDFKWv2oxPcqd8o
AJ42I2i92Claazot+YxL3W+FvE2o8LcI5GgGvRbdyV2Tlk4q8nwHGjd/lCVD5/UCS+u2iNOi0Pcc
QUTqY1qulhuJrZgwghcBFLTcchb/ogadr4cNou1hzMV4XseeQreXpVleyLIw7LO1dQZs7MzpsEnY
/lR8sVBI2Y/53E+vPTTm38ADHfJa0Ec/rZPXBryArx4Wux3efN1v4x/Xpk7mMT45H0sasNqXvBll
IvQSqXvuArex9n41ooR2m6LLHljNN95jUM7rdlJsZWA4heFiRKvhGx30ytTJ+jPRVpm9b1McDvte
Wd78oNTqt7g6eT7vkA9z3ymFbDvWs8/V4rHQtB6KOStVH9dr3/QkwRQZ8S5GEOBZbyVizWQWZfe9
gtHxyLyPpmMoQEyKaire+0rLl0JM7nPbGp2t4iHnWnD3kxrLLV5V5lht5C/aai+F1/rGw2Zjyoz6
zKy7M2j8sTuiwuah7qTMIyM5jyJ7UsYSzi0onqZa90VWoaIEi1eWJ1CVEHA7kYbZqaUlSl+KdfWm
uOK58RXcaDszAMuUn6B+mouXdU6bh7J1zBeE0ePvzGnMCQFhOSMP5a8Wift/DNZvoq3t6U+QVTL7
apZjVx+rhiPjOLtyTWYCvkR0t20hc6iFjYU0z/oKYaDkYp/9wi5ijqY62DHr7fXZcLYNIk3RTygE
9Sjch3q1TDRpVHl5vI0lIFwwquYXNTtOu1/oO/yYNMO++RK6jbNdgWIouznPxZgi2xw20+68WEGK
r/am1wcGiqpuJGrcnrJxB1w9iJqln9yHzplU/mh64Ra+KUfNBUbqaTlksjDqAxKdRb+vYyddGWfh
NJAf5D00nEnR6qy/7Rx2qbFUVTKGQxMjXATqWsJ6oaaYcmeJ2qUvY6+UcUodBC2z4ca0CxJOXO9c
yvx98cSpcewTM6XsAIn+mCn7JMCg7Aub490dULhqTpSw79BpjyhMlJC7NlR7YQJ9N93c2TPXO5Ll
00eyrur9Yvc3dJ3vxnbno/Xii8JgG5ft8qRJgYg4wo5eXz80RvbblyGBRshyoq6GXN94VTz50zcU
eu1+KhsrKlJxcEmg5bozLn1P9dinPLjN4GEpwSQrsKfRZGbH1BU3EVD2a30mCoeS2bqZm36e/fpj
W6eL7ZKi1DfdSzhlw7EJ9BWR9ke4mEtU5dWNbd27P6RPNa3vYXTS73rK3np2vYmzuF9cc+24Wb0T
Mr3fritf/K14bDP1fSzRLysowOEkfs318rnWI6om2ZEOE1jnCamB7dWHct1+Md0/iK4o9jB1k2KE
XVx7MELXOefXWYqTO/ffN8P8wSUyJJUsyh34ahdu6TQRvzSNl35WrxnhOIlfNr9F0ZzvTRxCvdy6
H6BFVIQQ3orc+DY0FgxPazeFAmhw1vyBSvfht+GNPR3/Go3SLgv7NBqs6dxL3UfbrHa5S302le/M
QrhBGB2AWjWPhNZ9l9NynDIoPXa37+rlm2bRz8l6A594KheuDg7ONfIM1mRVMFIxlcbbnK3zlxSd
C4R5q4tY+ACApUqOPR4jr2tliIestH9Kf3icVeYfq9yx49R29oNMb9KuYp1yny8DSCO9px9IVtr1
qJQZR8sSsol3SuSpVCLvq6wzQshTO0tjkVtWQ4VNUUaymLdC4B2qpB2L812GG4JYNNrvLYQSHuyU
Flbf6WMgjKcK9X3koKzf5T5/iVejYYA79AwilxPLVVis9slK+2vaDKCI6WscTNyTeGgNBOOSuKfG
PVCPHFoDblo5Tm+zJ56cQj3X8zZHvSDvLA/2dguAUPtnkKqHu7w29e3HvobiOeJkTLiIH1QNVNA1
fnXB9u2uyTes4IdpZn9Y58ailLem3d6guT4z134MOAP1OsZdoBPCBcFWV89zZf5ZtuC60gknpcM6
1oI2G2V5iYwA0FBvDxeyfUCHumdS5vZa229u013nAAyUNn6kk3PDalBEW1qcLW0RqMLtEXCIhvMC
dY1tb1KpYbea1c7c5H4z8ymia0jGjCfDUBJEbbndAUjC186cT87SHQa72g1+8z71xFukxhxRadnA
xuov2tIvcsI+kXYgFv3lkpI2UQCwZ4VxC/zh2NrWTbneqzmIh87oLnNDtVI5n7IMb/2mSfTqwL2S
vT1bF0f1R7ebttg2y8c6s8+ubxyDbT1kYkoax99N/fIQlvKy6vZUt8SdEq93quc6h+hGgnWxguXx
i3hQOZKH4GSH86P2+72fFhckWDGANhSCdtKMWwXtV2eJR+ttd/Nrbdcftms9EhTzJbeNOC/XZJHi
k+S1C0VnESkz/e40Dke3jPOmOQtTXmcTN7wZ7JFEH7c0u+DXnxN7qp/LDBSb7sU5pLfJ1u2AeuEU
jM1l9CRnZEddwt6s5pwmCcpff8vOe7KnEdMn5gEKNXKnmvqJUjWPSeZ8Kg2ymwflPXSoWO/8kch2
spcgZzky6IfQ9KfnPuf2j8TUk3uT5XJXsLjb9dCyo0nJaznPVLpCwPxdvzVVdrbkOAFKNS7zkO2H
FY/1MtSIOMKw3hGu8wIZrNszbb4uyMCRcM+ROzv+vsvaPUwqGCemDQHb70/ar08GzqFDPWE4XpzO
4XnS38y6CaM0tXRSC/N9UI4ZhYgZYxkaYt+4ZmHHmicRXGKvGe5Um+FLa8gDhxomzqquSPcZOfbC
Wf8grA7Mdbq8rkK/ZZu/vVeEM9/gIkNuLz5lVrwsclPAniXjNpq6h27Daj/Rm7/ViCjPY1M3X9rQ
X6/W6B7Gid9IGoNah2QUrKGPzn1i8qnrrXcPsreM4CsAniJ79FUj1EsrinU+F1zFC99sr6cPBEep
j8A1hF39JyeGZvmJd8mhFMKRVv6sR6OrsFJYWL9nVaThZxA0wxWpbID2NwhT59iDsPvMrMm3Iz9r
B8Lfh550I3L8iE2LUQ9738u0rewnzFZWe51A5FcPSuC3erIWe4Nu445KRnPhTQSrl3Vwb11S/emZ
tbo1XLLtcXDSbYtWMt+7pBn4oh5Cun2YJu1GPajy1gURKAguiVaLaRbhSBvZEELlPsW7MxnqwOS9
ebfIyKwTS9/bG+EEet2VY7MYP/xg6DMO0C41dmbaEU4g52KtnzqCTGnQlNze601x2FQhq+E6Ds3a
IOfcEGdyMZbyE52Zar64S2aYB0PY3rdADOLI1weSehun4LNdJ85c1aWEIA4cCGXhdM9DaLCZU3ma
JorpKrdwwC8Zof+uHu7UpGrvKEV6gBUSAJAHW9DiQdTuySqyDpCA+bUyJ+tr7fSSrlwHbwGjzNMI
D/77FC72I/+D/tjil/teDkP24Kfl9kp5SUdQIGpJynwjoscym49l0uTNYvMgUEPhlGm77lo0qv8+
WjKFzg29D8dBWBdr1NlO9d1upsZK6o3qPmE23OWJwCy4EllFI8ybv5uPPm0fd/hW2l0kuWrDpM1z
r2YwIDTkNzxLX3PQklc9qvbQKYxbo3YIiyhc+aap6L/1GIruXxMOl9O2+BhRTMtoL5nj3o+AqYr9
eco/KywtIDpzP0beL529Z4niD/3zGGeF1z2vaIae09XHsg6nXZ+aeqq2xGssiwVPMYSnseubh7x2
nI9e6K/mZioZayj3P6ZggoKlbStJvcm+UjoX70WGfukmp2BNd1Yn3AiH1n++Mv+O5VI+Q8WyFTtJ
9vetlGDEOV6sfC9UmutYGUFe3pYK79nRQkV/ImjAuc1zQ9ZYKo2XNHCWPy0EHsjPKDh3NjfzwR7c
IAFFa73Dmvu5+gGlTnPs73khld9EqDAeJEFRmtK1DaYjjtQn9GQflcox8k0MaET+ImmbnKHn4Arq
uFqts5XWO3RYX3ov/GlNrn3aMm83UgUteX4tKuvBHrPT5oxkKWzujq7jJ2CRd7ZJr04JFiMtJi/p
A+faFyvPguyLmTNjmblyX6t7jgJUtcycdhacwhqdKXCk9oKX7plB51GjstvzUGmiqfZ/dKSnxe5q
vGCB+khbj7sgwAGs3Toa63KnW1yAtnT8KKtnI/JXq4xb22kfjDTjjPVq68J0+bSW5pNow50p1bEa
SZPoxYMwwIV31Rdv9Gndyu7idm4iZ2XFUxkur37fGPGwZAEDFRJEMIKC88n6P1YgdvmkfhEydqnK
7gv+PUJOeBhv9QiKK28zQFfNftLdh5caR607uduqNHZ8/eEQIWtuy9Xe1r1iY3zRZftrg3+JY6d4
BGONfRY3VJRxyUXF1D4bMx+xrs9BEPzJsgE3C3HrxtpiIlqWaK6q91LUisGFpb8xs5Q3d9tS4P04
YHCZkbIw+OD+Ubc6sn/2iCsJkL1duB/sQ2e3vPfAw8ts3vjoE92W7b9a88+FwXk5VWdPlYxXnTCq
VJBGvTmHx80XVeL5BDv4Y7tEuWxu4AJQvLidJnCKEnbIvb3j6BediUsWhremlFdfQUFiSGuO6zuU
lufJbF6bon1HZHX0zebXfSSE35MVI+5Gu5R1NDTZUZr5WXrinCn94YbpW2BlJONl7c1sgsfa7x9Y
e16Llna46lIG7ZjfNKbrZBsHWDN3NqUXprtqFHx8WWYHWgoutMVBDQB9oAxMPHcWZM7Uf7G5aXpv
+461O16a7qAWcWu7EspLvbfc8qHoacODtrsh+w6jQoY2I2ixRtnUfnN67MKptz7nbGQiPJ8Ha17W
iGqLfaNL6WfW3zLNVZoZ1ostlt9N2iRWbQNrUm881750dBKNYoTvpvaH8sNDHTqvldPXhKu5t8lr
HkbPAhw5/UyD4Es6Y2fL0zjUvXfu6jaL/IDVZdOdqjKMZeCUsZbrByMG8F7FZOzK2h7OGHzfkUd8
CTqVxma+bacu9IuIw32LCWGYDjVdl5N0uUuX2vjQ3ltcKRy3ITc3aRIxLtL3um8PU28dtdlcunR5
Ths+4gCFN0qrak0mSZOsaXPuTl5CSH33NvTGu+GySGKmbURWAWZI0BNL3qisTjLXn/ZKRMbiqxch
eUQXm/FedOltlIUTiZSanMlBMme/xPKt1xtNgB8XKNdyjGe4bd+kDL4aGzsV0ztubhmZpoo3WjAj
B5XN/mHrfzLSjdL8u01zlGLT3lp14KB7RiZwyQg4QCweh0v4zh4/nrpgF3D3TQDRGDrHpcuAnWI1
mxEdesxL/Srpu+ZalwUWUXVTfTpF6+pccW4fF4KJN7PdB877QO6rG/axoBIktOV9cbaV1IqmJi1i
crEn4UyvZveR6WX7EHr+7yGgUQtFQUpus6s8sPa1etau2qXheKGa/lipnev2e232CdJxmpSKCaGx
99qfmul24JjPpmHuPc0oy+Qgr/Cz5hIA9TIhx3zd5vlRqmfLs+NxgcPuFsn9HmvX+ei7yx9ZvWbF
ujfTR6f0buGSxkVofqQmecByvdozIYvO1e2MyFxL2jjy7M3bUj+1DGCBBuA+fKttxtyQdG1dXrs6
Oxj18DT3X/35KZi/6GW9OmEZ19Vzp/q3GbRjng4Xv2YilePm4WH/ZhQTIuMXjlP0ZDy6nfzszvOl
MtNzNo2Qd9KjpvWy/CYOJoo1Z4MYX8MGXYrYnIJDWFevIqgYL+UAe1OXrpefztKnbnyVpdjTo0eQ
5nks4fdm3GT75QsSlh3zvbO9NIlpN49uIx9kU58N0/jaehsE5oExzyHU88FpD4arT7PMjsodHh3z
p6Ev9jjvs+UAUO8aFszB+5WNlovL8pXMkNgy8o+8WuItr6MyrE8k3e+25Xu7lVhHvINKBVXaesQD
fOnz8WXs9OPCoo1BzQPqhz2V4yVLsxuog3OXauJmgTpU2SGnVCyzeleSzlMa7kPpWhyJbpzKnLgs
d9d2aTJZAc/1+YyQ7lD2lNuayyWfm7jGkX315oX9SOFyCtTnzb6qtXuT/o6nERcPoZl7dxkehSvY
tVbPY2+QC6StnWO3fixGY9qvTLWep65yz71Iz+YWfgW3dfVMRmqpGp2DMrIQbExROYxubfZ2o1+Y
B5XRSWhPV4mvW/uESfgJpNJXp6B4p/l2bKTsPGA1P3e/ufuc+dqncuFtjJX9bsp13NNZqLOcKtyT
/qL2TakaM2Yq3SFrQEZ+sBp803GPC+NctbLbeKK385NvLiaSkaUJ+4s5zOllzBftJd1SlN+szTZF
wqpHN6zwLPjsZG2058Jcp2ePi2kvEVVNkWZCNYB5z9MT9fvq7hw8nCujzSYNdjKAqBA7HkuSoEuM
wrmwRa6e5rURuHr1eqwqxqD2Mjtz0s/tdqICcJKq6gys5izkRE3RK8tBMxjVj5vs38MhDR4H8N7P
QxfAv+0W9ZJtI0cnPwTFQlGsNzcsQf8MTgjlWne3zKenR2fLvLSFzVd6WfMFR8SRMsZyHtpK6PQ8
hL5tPNoW/IFdsTIv/TA3HPgfuLzbhTT1lVXdkRAjtb5yCC9ebM7gGxPXVOqBeFupHJbYYA1RWFk0
PS+hg4N0lwdEhRYM+Vnlp1KSXhNSFOQ+mlPB3u+xWsq7T7u5571s2hUHNA7V0xa2w2EmquIlHxqH
XHcGLSyf6eN/cfdbt6Zz/Fgtm/O5uaTFsaEI10vnrullGtXyyWsQM5qb2831VtryvqFv9ahguqgu
KAmnQW9HH6c3UQlpZpwmJg+71ky9OoIu4V8dncvHjSvgjdWoTGyj2S5k+gy/+qrVP4t129hDYMh+
Lf17y5tbw/ja4Q84MuHlaEnHzCUfLvOpINkHP1WLyy3VlkvxTc4pl6fZEuKKGMiLJua0v9ATMVbf
/HCvy1KUTCyZunnsSu6TKa3ObEXag6nhLOIil49K29ubzrNq7xn13TIw/Snc7HNYrKdg4Glve7S4
Bub1JHe9me1imu2WPkj3qDTyM/PD4BrMhAg5JSZ9JMl659mGiKvB+ulkMzuuqnFpbpYfqeLWUyH4
qzKo7J03mhxgdckNuyjGNf34E31xdxyppOIp08u5TUe5L4bcOOTmEsZu7p9kP/mcs+7XMahqUvBm
hHE1qoK0d3vuecSWBJbYO1vlDZGculpHz40aORbPgsf3eAy8vipuWUmnCA8iWGLfkY/OYn1i4X3N
8SzFHc0bl455gf0GJEewCZ4LAiw7vt7Nz/5YqnoMm6k8DKo7t5MYyUTvH+ohfFty9gbtQj1UWMgR
LVLPpZe+5lPY7OeN+7yjid2YnkJe2JGtUqBMcWiRFB0l+0nQ/gWZJ0a2fHoyFUlrKr13bOLXFDb6
XVpnt7JnDecN1q+O7j3BC1TFwUw4br6xKEkZMkbKQd7CS6+Rb9uxWU30yW2/QLr1P4WZrjfirE+t
6t+NvIWJqMvxC3UjsEvFCp5y69rSLEe+RanpprRVXrh8WxzwCFhcdlsZ/haZcZUVLUuwZXAiJhOV
RsizHbpZEBUq/F6XbXoJQ00uteyMi7DTnPbQ8wigqy9NXtzgJGp6hY3ixGWHVw7tn7AANuFTGrtT
6UaYF34sE8CRxh8/IcmyR+JIp0GY35w2DyKzSmGB6obzzrsHWhvF3uzs/eAz3M90djMG6+y50zcT
5XIkp/InxYxvJtSmS3AIAhD7TEjN1svoJhZxWW3DAyeB9kCoV6ZKN2uyJ/LqSxrnYjlsU/U4Wt2a
oAUfmC4whCnHtYoGJg5ON/8oW/0qWyfDFqVTtIMkFa7FBF3Jtk+V1+f8tKvG+JelXyxUJB+FZj1R
rw09KUkxIxOKx7qvwq9ymSfykc02LtfRz8HlSMkPuND7ac+PS6ULirygWRhGd+FXRPDeISyyLTHZ
UrNfNRbmU6au0xPLOOJ/J23s3GIt+3hcp+HVIdZzh5pgPGcFGW39PLhHtDw8yCc7eGWt130EQnnP
kFIcMDwcgmwPw+9usFoH9FrpGilPlO+jPS+8GN5FkHvDlIacgDlMX+FNtG3Kthp+ET/kOG7McHxv
RRWcg1DOXwoBhCamHvCOXA2IhAUKNZ5yJjUr5UFGMaC1217MggTtkvn8t9zePLGX+WoEEbJKBpJh
i6amYcBL0EE2WOY3cBypSlj42GdA0YgehhYGBBdtVl+ku2lm+2XuxkFjlN+d0LBOvmizHeOu6sNg
gExZy0OVVjLA9iJIy4xY5Wy7yZXukdBF/7hVQv1iHBceCVKTWbzJNH3oGO8no5/xBGknv9h3LovH
iK+3QVRSFPkJBFQR1Y3rJ4sY6gdO8u2JXGGUQ1m7WBz1nTL3I07Nc6/M7sqarDqQqI7kTMKytgvl
zxCiB+OWhrn8fc+5vahmTllPqPxqsmN/NEaybQp/ZsCnxAF+jjq0qA9QioRc1SVX9P36lM4BK5+O
4W0Y3EJNsK8cUVznVq8JOP3pqvQc3lou6e/rNvtfa3ejQ0tnPr0piWMta0Iie44bqlfP/JWBCKOo
tbt0V9gNDVcwjUWMwszGHYykdQwyi3X63J+bylZ/iAtwfi1WnV4WelUeIBSfNJ9g4hnuxIXaaEDa
FUB1ZdtHtbBRa1iT3hTroc/7w6qKW/BnPXVtCQlkQwXUMVYV4yWdguXko8kNglfbK4PF2pcO7nwG
VP181RSuXuTxLZ1UANInzpZsWJO1TVNMqL6xngISYsAh93n3qp2O4em6od6OZvR3D3bvcDm6W6X2
QzHJq12VweOCJ+tbmNaMhYYlNF40W7hvfT2ZrNIWJ3hbnbb/lQVcIsxhx/o/Xtfwtxo6xr5Vzy25
b7kZaTqncnw1hdN/prVvFIlbAQyakHIbUVuHDFCqts0uVFklGj0t3ceBglccfEVgZ5wHs+KMb7X4
UdtB/9RN1txHRsOOfleYXTtyE2GsAqld9syD4YS59ycj+4e7mr4+1FvDcS6ygK2mmCRBmuhCGSZW
dZFePG/mP3WGZZU/HKPs1Is229D97S6iDz9LJB/vTtNXaiddp2n3BlnE3csWELP4O1xdZz4DUR/V
3pymQl9KyY1LDKKZ04yyH6sehZjX/k9rTqyvyZQHbGWgT12Oub80cHZwDogYCJnUl0E4qICiMGg1
dWWgOBH25oh46zgYMvCuomKrnbBQXqpXWZldt6NU7BA72e5W/mrKgccH28s2PyuvwG56unPelgTk
Wv5zNZqWWiBUCsSz3qb8aLemdZrmHC55xrFWfMVI0gfxpH2fHbhvyuzFWVjLnztYPttx7adO7hGQ
GuMZ/Z4wk7yXUh+BAGp4XuBtvPOmO0rHqQ9n+WDrPHd6niToIo5MyJzhaFN4UKUVBYhLo1XZyEI8
BNjXjZUa211fIJ6gyWN41D2k3hymB4SEQsbNbHu/q2yZ01MZUFAd3K4hZr1i0vgqTVGYN1mkTDXJ
SSEkcBtNxI1s4eoYOxVvoao9Tsuplao9K7MPvUfeWP5vKYX/9EggWEa7LEAr+giz/6beD1IlqqWz
JO6I1XkZ8/4Db8qKNrQkPBYW3a4ovPpfdOD/tMH89TX/ps0ORNqbVe3IBKmgf6cXl2yOt2LvysyN
JuFCCDbz/BKiktv+xZD2f7504PIPDvQAI+VfNcspRiB/tHhpa5YE+gqfNpdNayL12u6dMN2ioWef
LHLPPf53wfT/oZYWDAjpUfFNC77zv77y1nWryAMhE5Mzaj8wj9pxHjf0+L2z++8v9Q9tP9pwkxMi
cO62l+DvRgJlDQ7GtbVNoPevwzFzFiyIrjtX/sXOu946mb1S/8bZ+YfXB5e9FcLjugvgbTxOf/18
AX1g3UqTNJFysmJSSyE8Ba1LTuxa7Mqw+Fa7zgHG56ftjj//++f9hzAeN8jdO4oZz8HQ4Pw9l2Us
WvRb7HrZGKB2QiGs6VYNhmdoWwzu7CkQRFSPPnOWPv25oD196zaDk7gyt39JDbDvIvz/rYqHqxQi
hjaZE3P1CvdvV9jA1siBAFkljGIPSD4fsfTd5asgJAj75XIX+St8uDSWaHq4Wg5L1p0obV/70soY
6VMmEwJHDHPdXKbFRF9iNR/5Ir6iISajsemiLHPwa7f6X8PZ7m/tr28dagl4HR5nmOq8v8dDIAIF
HCQLlZjl4l07T1sXdBBtorzBPLtg8V6DEp/uuNnFbuhb7+eCInXn6fLfAun+fq/gmmXmgFcEaIN/
/xr/ei3V3Pfo3aROwsIhfH0WPuocJEeNgCDoyiH579fP3++Xu6/CgSuE1VDgAvyPqfZ/GRnyydoU
AMApSYOqTNbOHS+KjX1muulp8Zv/P9covJT7p4MLFWLGA4Lj/s3GYTHzdlr0cEm41FXMVr66hmNV
H1Lmk+///ZP9/XT/f58MdoIHQYePeP+i/9cn2/wBRqwUSyJD0V2rcS0v7TJglyrSmvFaQGGHWeRf
jp9//Hp8nb7pcDN6zJT/ccbyia0cMeqc1Lll73xnLvdCNDpu6mH8FxfTPzwo9w94J/XCoMEVBrX3
rx8QYCybDse9mxngIJrTXov5oW7KF09U30u9fvhb9WcgyKQ3goS7lXmf6ONAUP2A/4qGNPxVzypp
79xRt3wCD/cjwPj1P9Sd11LkWLfnX2VeQB3y5nIkpSdJSLKoKm4UQFHy3uvp5ye6TzckHHL6i5iY
ONdU5db2e631NzaQ7AOSmqEtD9kjDm5bsZFvv56b8wPzz083oCQjajTTxd9/ujoJ6EM2zI0ikEZQ
cYJfZIESbn3jm04I6Jg6aIZ0BKsU15lw4TY6Zyy9Ng4fdOYtw1M05r+/WRit0BTghpuefATFHwOg
zUMJ9PbSwTxrZbw7UebpMUD7z9sZrZCzZjRfrbsgwXrPUMmZBwUqu3Ghocao+zJHSmqVSLnW+Q/e
2rwcBb1yY+QJL2zvD9fD3FnuevjZBIXwz852QQDbNJMgZJLQ0g3XFKmfZmO4CoiPmkJG8SKLKF2F
N+Amr4JcP9XAwy99w3tiPptdwiJZh/OryiLyV+dWlAK4GKOKyt4t4DaTzA588pBWx0oTUVJWDby8
Wz3wnhQtzK+YtG1uFE8EHMTtGYL/Xy+9sx1KBdNAbWhWkYCeamrmmcQJcpI1GB9cJFiC074pWu+x
J0d/jORpuHAfnp2ts7gJ4y5B6J5VBmFvvl9ovlVkbSlH5uzQK/3Mp8EnYeRNwdYiCnRNT/UvCC98
aBBxL/ihgE8lVCt4ULxvUPTiKgKIMrmdH8uPFdH9igpe6BbkupaZasH2+How5zX8Zo0jIzYLcBnG
rExHevz8whelLDPEHnCARc5k78F5cHkmhRdI3OetMHKMJDeHIfG0g9j7vluhjC8YybbWNdFGXfex
3z8GledfOBbOFwatQIJnnbJC4S6f79dQB0ouTsjdDl4qAJbApeznJJFYWEVVMQrL15H7Vyp6/9OU
7+fHO3v7bzWoWVv/nfb9PvzVP47/a1Mnj9mv+p1M3p//9S+hPMkwULuHOWlAoORcmB/Mfwnlvf4J
jUwFPQImg6ft30J5svmHzNsM9QAiGBMCLzP4l1Ief5LgRqOczy+iPofY6b9QyjuzcUMVDH61Ic6i
RLIJtft8wfGMtcAK64DxaN+BUv1MPzZTp+yUBOsh5diX+gYOh0JaLb+GHLk1JxLM/rHEWdRspUVe
FNeeRL1Z0DZ1IawhBz4MxvQsFf3S6qiNZ+lyKtplJnmPWtNhG29doqa/Em//2Zt/dsKEm2cQKuuM
zNmu6SeNZK7U0QlgItT98/sOeo0IBZnU7zX5ml0rmQfB4o9QTtzGwlAs9VDc778LsrzHwOy+sqo/
w99/tez/72wh/tt/Nbf1/MZy4q+2/79aQnCJ/Pe74n+nL1X4/Jj9r7vHNH98uytmjZb/2hJ4QyDw
JXPO8SZBypAn0d9bQvqDVx6xCcHJqzfE31sC8eI/RHSlUJmY1QhFceZ6/7UnBEn9Q1NN9osiI2yN
kIj+bzbF+7sFIQu4qegc8GhSRC6X88CaZwT6/IAp7/QhXwkN2fRQWySNtZrU729G5+bPJfpWnff9
QfxXSzydOW7A2RKMvT/ui7jMOiDqwl1LMQ+2qOPXm7bIL7xKCG7eXV6v7XCQkP9BfonBOc9KKOQW
ZRgX3ak1qFZR1qtCMpaJDidQvpUDTHjCbDH017msLdTxKQHyE1swRaCr+BG4CfgyhekgaLvQUxBJ
kat137Wus2PxTs7jVa3/aLBabtvfPhUvimNrPaEcfFNnqwr4TNYJbmdsfV10VX9YhNI3qNb7sCb5
JQHyA2pe1k4o/oytnZDzGCb1qWY8mJOHxP/dGU+wF5y4J7eofBunJ5Tu7Wz4heml20e035AyrPol
nDMgvA+19wOlv+MsBBEHUDsefIwm3Gb4nSVHzXtsWn9RRREWPLHski5cjWgxtpnsKAV1xPBR8jSX
6bdT6eiJp9G7n9IHbdzUBiqUmxYlnD4DSNTsGuObl4Pt2sBDtqPqCBp52ZU/DLjjivYQiiej8+04
V5aCCbR1HKmQ3aj5L4xl1nlzJ6VXUg9nSo53IYX6bFDhDgA7rHKwUXeIlC80i1wO5os3BiS6SjdW
FmQR8k22adwl0Js6ywOBhAtvSTVqvGvLI+lvO68hC3cqVB1jUcXBHYlX4HDmU6kcQw3OTXOV1MlC
1aBtdMlCVk/oF9uQLddV7m0qr9j3Zur01hWHop1NO3kSF63wAHR4G/aWK2McCeJTWFapZqdT7RZm
DO6kp8TJYdvLh6lZ5l50L/rKHuX8Y+ZRxbqqYM5LHfl3j1IBcZyTaxQ3Y2szGXiK1I9a9pLIyrpC
4yOUVMcfyTyE8opiqTshV66L3wytpAZ40luw28kVtujXA/dV3tx0CfT1VrPlznrKh2LXIfmY9Lcp
XFyrOI0qdC6rcKirO3knbXKk3y1YhYDFHai+Lh6UV7UZI57yEujAwnxrNcbBTYwTOOIM8H16fErj
BVyiVeSHYEuRuQef3A01EGhvbeYaZgjKNuhMQKj6D9FTFm37VBhUHn8W4o764hYQKPnyOakvHbyi
2JCm3yQWSZ+wuhFgFCI9CEb0e2cqbqADvJjucXugtHTjRYekm30lxBP+S8jYJvi0Wco3r663SiEs
pBYVeSvY98Vdm1wLyoOXy4tJbO3Wx7wg2fSluMUSfVsk+ICPHcVfPj4+EQbZyZhCdU6B2XlOKwkL
z9sKKLKPo7pA+n4JkXXdd0CQRWOVAk3D+sVmxtaxPi2j3oOouvX0b7JvrcfpGwFFDNtQLqhUJqu4
+BmZP0fFp2KNUH+dOBaEmJ5MHTyNReY9NxVbVD5OdQXuilpyZQDXeMwlc9VpL/jqUDgNnS6cFkFl
LiXYOFAODoAOkZlWYW51K93sb9sRXbGhWwVlCNPlXmL4dVIdljYBwMXwfMAbLHmqRt8VIsvG6x2p
dbbtFGxyBo76gy02oqPWVIlqW+2fMDxdyTLH1UABJO7dTh6XVqnANSaH7+kLAWFv3yvdCkcOXdZ2
QeRfZ9ktQDXbS0eIxaQX+scZXQXuvZ4GOwlUaBnDPkk3UVXyxxlgx4mLNkDe3YkJuQq2OQWTElC2
PNfMof5QRNx2Uba3lOi67Lu1pXfrDNFLJ+6Ayks9zLPJAQSzyBRy10ARZLngH7QLKp4U1sHcDuEN
WQYHuoIT+LfckcfYh2hq7SeoK6MWOAWCoT5I+gBwhqb/kCR4ZoCxOK2B99zWzV5ND0mPg0X80Gn9
AiinjekJ+cscpKLsCsZ1IW7N5DGwxBXgFQeBLrZl51agk6caXQO9sfXwSqHelnSUmH8FfsEfKmdq
XgZ/OQiwseR9NlXLUEcZAFwCrFuMAyqYcJzBrNByChYjjJsxQMx1qBzYyVvkSYGKtA5AM7sHShkH
cEcBCpZ6dT32w1INQY1+p7LsTiBgm199OxOLVLu1fg9dBROwYCbTZe2PrlWHDgwZgPg3aAfayNTh
PnJSpMNorEoMlCD4l+OumQ/qn3L0s0XiZdTdsj9VKhwRqhdQHQAAid/jwnKnoHeIrpaRdCwabdOA
fEJ2tqbCaMrzpB/6IVjMzib5cBd4rQN31Sbstqd036twjazMFqn1q+OPpnlBksFro4UZoqhkBnbC
7letTdDJ0C5UwG6hCxnLKboGtYZ8NYLj9/MT3UKA5FEAqtZE/HCju2Lbz+kVu0l+hjQtAnpSUo6b
TnZy4dcAGG64NZojCFQuuMkexEOXx3YrzuBQ8DTlaeg24WgiJu27iWlCtN0mbNIo1twGemXfFZAk
jkHyI1UHW2h/x8AcC8Tqhh6tg3ZY5OY+0vOlqV7NPGMxp/CpK5QhIgdclI2UnCM2mt204Mcj+SdE
S7sBmRJEt7J4Bchm7gOkWgxl5TW2Gjbk+UMDpXNqf9XACpBncVKw85UGk7+Rd5Ok3pHz2+ZVsBQi
H8K0BdhddhrmckRszSqqjVSePA4VHzZeFpCVpxhorSJc5HsypHjIytZSlb+NKpC5TrAn39r3ZBDH
OFkaJId0sMmwzbHWkHdjFAC1TnkDpq42dU6VyI6sRTs1Qpyzq51uLHDB5ufDwm2Tn2JgXIkSOOhu
7ynoR0xsFHgAYHFbZG/gboKRZWamH9kMFfULN2BI2/G3JsmsoMDmQo5QXymbH4qi7TNtXOm6Ql34
PhhRJZGgyYSArpSlgktzqrKjgcMnJvAMGAeTLwM1xkqZ38oiL+ae8tyy+W42vwESaRa4HEh6Usgh
ny+mJHL1SV2b0CFzM1uipoEOzOyP9VsJm1WUxIuRPdoLV0FiUPatbWvg5f93jPDJK1ia47N/4rc/
n6eEbxSxZOivaOe9fwYrYIg6Qed5Ojvw9nvPfQYh6DTX4rq8kPmQ3yfo/mqKytUseIrtm3wWKgJL
R9CkEbuTvCrvh9C2DtC2t5Did+2ek9aFIbUpr6IjgIxDtIbmt7xkIfoqzvmht28+Yf7EN0nZtMjS
Pk74BPhA5rY7AS7ZYXi5rl1j1elA2W3/ol37540SWpNOoBjBIL9vtLW6VxOz7lS5nRv8BBXsLyiM
O+WVulReoi3U0QtRxydRlIaQ/98tEq697WZptUUpaFJ3CtCrAsrRBvdxzsWgNhfmdF4dH8bzTUNn
qwdDJimXE6l9XT3h1lr0S30ZL+sLzZy7zMxh4dsOaWfpVOhySSGVdKh3+kWXOrqTLMmtPnSbeBEs
Q0fYQ6y2zXXkO961cEF+73VhftHL8/zjIDSqSMG3O43bGUF4yHfFHsykAyv4Ot5ZT+U23cZ7b91O
19l1d12totXXu/STWPVd98+WLZxorQoHli1nZ1ldq1PFw3v5dRufxalv1sx5zawfCipK8xAbsm+H
4Y1xCQfx+SSCg8BIBe1EVNvfr0oc2gZe91bLPhidEOAPj0k2v7Vol9UjMma2bMu78oCogCNc3BKf
78I3rZ/tidyrCcD6bD7ouqtmYy2TJWZYO29prGQX3EnmXDptzkpnfx14b5o82x2S7KXemHbNSenM
K1UQdmACQIX/ztOdbt7ANN5UhbAUsUHQPOBDKEgGbQ8Qbdqg4oMQwJWOhp/arxJ5J8b9AkTcY2H9
ioVm2ZIz8ED9fb0ELo2RfLbNzLgKu15kOxuHwSXMedB2ntvYyra7hmu+lNeXFvaZmvKHITq/EyRK
GjBg6+7UuIOLiLEbud1adfNN7o7fL2o3f7rG/5mQV2TBm+OfxySmlqbfnfz7bAP5dS25YFBd6Xp2
mU9Y9stLldoPljqvJ9ebJudPetNkhHyMlQpxe6oXg4scz22zFvaKw8vbhVW3+ss2h2Tk59aqF9ub
j5I37Q2jX2NtV8+bTFqSoFgOO32ju4MDEnglbKxfXy+Z1yXx4Wx807+zNJoM+BQh5Kg9ZVfZySCG
5V7FmG+d3LV7f9HYzUJYmTu4X90xQhfA1jZff8DFNXt+qkhCUpYDc4ra63Xm2caSe8jRVvVVflKX
uGb+h6+IN30+O0pAoOXT1DKn47a6mlyFRQuZY9U5pm1tp33oms6FTs6/+GGUqWFQ85/hRufbpEqr
Ej9Lrzlptr6qNuqivM4fkDr7qZ4Gp3c1hI3tYpvt211+6ep9LfB/1fbZ5ROPtVKUQ5aeICU6cohg
Kp6Yon9Ku2/EorOB7sIiG9XG95n+G0fVH57ZZ04RSKcGfw4zqgi+6i043GthnA4RTmgzaaZ4nOTG
kSfrpgvVW0FHICWI7i3U91QrekbEBGuGfBNPnM9FsFPAVzrlmDxYGsBvvyHxl5UbTw+O8TBsAHn/
Csv0zoOmlpEHMm/LgGAyspV81cc70j92DzTXbk3j2eSta0tIujQ5KT1Qhj9DddhNYnw7ZMWz11qA
Jk1kbeqNrx59kL3gFQJJWGWKtIP8f+PH5cKUX8C2LoPiLkqO5ais+5Z8GlxwofLdFKqSj+orlST0
iPCHfLIwdvVTcVe1LzhpxQo1HCLEBjk2S0mXMf4QRqfeWGnWOqCObbH21wPZ39IaD1PguT6MTSx9
3d4cHlD6IhYELeR0WS7MGjt4uCurEumRr1fcq03MV7OuvD9HQmsUhLYV25P+kG2yq37BKl8au3qf
3IDdX3husYhZ8YhWXAsr2eZs+dlvrBUI4u2l1+zngQO0DerA+EtR5H3/LQl17KJHEe/U/PBWupOP
Nr6BzrQJFyQ4m3W96tbVOr0iCL4ZvgkYO67Rz7h0N34aKP3zEdbZ3Ygn5zRZCh/h7SfuRuJhR9wY
K9JCq+DCc+9VGvjj4P/d4XNRf29ARcDDPvM0/NDcdqFvkX5whp1xROnkXl6mbvVy8SaeJ/SrNs+2
uZekUpf7xZ8XxzzZPbwBQsH5ORYegm/y8esVNk/aV+2dLTC8ZavOjBjPaNNs6lW8qhb15j99YbyZ
t7MLONVrazDJBp/KRb8ADL0NAlt6gCWzCw/y7lKs8Pkj901zZ/evJqJaBTa04b5Hv29dHsd94gqO
8GJa9nCfu8EicQw32FinzLkEe/v8lvhn2ZzdxRNQSS1BGvYk70erRpAuJ9OeHcayvE70coFt+YVT
Yr5bv5rDs7s3LsY8UWS5OXFxbdR2RNjp2BpoO5FQUbrbrxfM50+bN0N7du1akPo48a15xcRH1UHU
+sFaCHt5KRM3CDeXOvfp25RCJPlgXZFwYjubStksJ6MGBU/EoJqOsZzWltMsIID++ay4eMl/tgPf
tnc2fcKITJ5Qmg0vGdGZXMlODsEydp7zTbaID/r118M52wR+mDxTRrlbxIOJ4uTZBmwlsnOtYqQn
EEK+jZ7zCY/aO+SgR8QptEdD9e6sQV9UsPJQ6HSJwV0va1zdy0EWIQwS9LGdFlgciGE6LOtWuVOF
QrShh6J1fqtrBz2hStnJy6y7m6hMIJ+z6aDXQC1EYri2nLGAx1TT3c7b6MFwqX/zgXy+ON/272zj
S74Kxh9bhBPiJbFgOmHRID2rRXsk7J0GVv6QmIULE3QxjKWLmfyyLNpnKPP7MXqasnofqWZu4xe8
wef9ZoqtlWB1q7iL9jz/vllZ852ljuJmfqs0xiL2/PshLR+gWH5rKBR8PVmfrv23nfmwFlNDm1AQ
5ViJbvx1xoNTuNY3xSLfJAskGy9dB695v69G72wxppZQtBWEs1Oy8dcPegyv2U63yndrV9xliOI5
z8pWWVDxXRsrjhkEN25U0c5eeAge7uBscsj9J0PA0QnGFhQCSUTm+01k0wppJxfzem2sb6a0M4ej
Vp4ys3GQ+L3yTM01630t9usKXQK/x6yxe7nwBefHnaRqswkVuQsQxlTyz447E28t3HQ7427Q5Bsr
0VtQreUOF/pZoGHdZ7IrV8qdbgQLL4bc6Fnyj8LrtpJO9VRIDlXC422UjHVghqvXT/t/AHj5n4YG
U9jWfye0P0DB7vIkT/PsMyzY/B//RL0AsgK3RXpb14F7USj8L8wLwgt/kNTHWwP1eY0kOEvqL7tU
QfsDgxygrGCagOzjPMTx+DfkRf4DHDSAbw0vLX22sfs3kJczCJWuARzH2ABbD/xMgB5+CO5aPPZw
NDDutLJzIPUTSpAnxsOpAqAQScij6ce0VmfMgqNRc4xRNom3Sprf5L63in118WYIb/7c5G+RMech
9Z8fhC0QuFIYYuZrXuvNTlOkNIhyuCx380UkO4EjTW7qFIY9lwbIzD9ovV0Il464+YH55sSZsXiy
zK4CIQH8CEva9/s7atG6q0pBvisREMLolMpptEKrYCdawbKgFlVbD0PoLRqqQq1obIa8vdTxszf+
/Akk6GFo6AZ4ZpCB7z8BGPWYVACg7motEkiXU7GeYfgrTWtHJP29hylCWijF034jTtEsk1QceijX
F4bidcbfDoUKxhWQ4WyhxqLFoun9d5R9mShwjeO7LDWTU5iY8HuSnloy8AohtfQ1iCJsNizCUyiG
95S+X5qySdx+EMiihla5LKI5q6gV/jJADBs8D2EobiRuMoVYFBTNAV3LCzjk1/zth6/GXF1jQ+AO
dv5eAhkiC0kQx3dkOWWn2xTL7C5f8Waye1dyhG1KbQBKPYnzr9frWSShvY7Wm3bPrioJvxpZjGm3
W5rbbBmvpBUvtNWlIsSrodyH/s3niMgKmZfJ+1kJtFIf67SM74ZAozw8It/jaeMCnAOF3Likstqp
6NTiFELMrn6P0TVboKN4bWVkZ7oR/TwJ4MNaSECQqGigOKKnDScrUqpFrvfjOsnzYAPHV1lo8Djl
svndC8WzH8dAwAjMnM4DpFQMxH9tc1foiJuW1alGB902K2QB6iE9eGD7AXdECeoDPMeRzouXGIg3
bhCI0sos+5sZ1e2EsrhWh6jaGJGo7OVRdIrWuuvr6Jbo4RrlQlec0ntktUVgBtpWm5phLaRl5ihi
ejAKo3XKUj1CplE4jLJ9UEzbumBM2kG4EiJWWI7aH0/1bdCacP6DtnTY8BSZW2AsPVG0jVb9yktD
QHHoQgRd0biaIeLy5gs/BAHRehTuqnWvKr95ZZ4QR4rhtmiI5vpZgtx3ks2mRMomgNm6aD39gAJF
vR7qwFtynqH7NNUXjoYPa8wA7wtIF2sYcJOGdbYj6WqOdF2k3GKGQLTarZUV0K2LhZ7zdCqjMLta
QxiQJQOe2zmYf4CfPEW+It82MO3sFE3kbbvqmAZX+56u6iXTW26Ko2wXK2kRLYSNcPp6M52/NF+/
AHNDWcHeilvxfJWLuZopPbvgVsROe2H2zbdgsswd9BK0r/wuHbcoTKPjgTW3PRc34JfjFV9GqbCw
vF5/QHTN//H1N80b+N3Go15EkkycLZvgeZyTD0dvKhi2QD02iWgnnuCY4nJAI9zPLoSYnzQEoWHm
jEnSTF49SzTVYyqPKa+FY5qo69BPD5mUPEaSjta3//tf9knm6aBK0AEgqYGmODtMfKkB76iW0azy
g2aSaE9hD7XKtxv5IuvwPIE2n5AsKBUcKvZePGnOrlZF8ceSIrRw1BAB5XxAiCEg3+NWoXaqopHl
FeXbvJaWqd7dWXpy12PysjcSdaHWgEHKkmPLF5VmBfw1QjoOCHosgYRrXhBGXea9eYsYB3BQ/4Ay
60MYZQct9H4Len6l1sG3OI1fJiN4KjUjtXE4O2RQ5rtGOASh8HtsBdTQAONpKJ8gQ+lhahEf61FZ
+EK9UidtZ6HhvhiMzFuih/jSewj/RfycDb84X4hFBy6w0J5Uj6NlAERDIgv6vhHcR0WAcLDpgQ/x
sxHkkrCKTF5Yea3+0OOpsPUIpaVa6Jy20r+ZYfUraYrrAjqNw0GCUGIvdmgoEW8MwoNVp8cAUc0x
yF6qvHqIjWKPA6lTxxuh8+6GBOEcX42v0ip7nIwI6D1sw8lHaweKbJCKSJ15yX6ovd9IEZ4Kr+SD
JvHKlMCP9XXzM5SJs9IGeK1S3ihoQih6NS36QvqJAU6PKm91VcjNVd6HFhrn4MNEARQxPIacuUPA
VjEeS6xx8KH2ypXSdGuWw3czaxWEEPsn/EgyNFfV30Yj/xqaalfI2cYohPpijDYv23dbFTNqnnDc
/7ziENk+W2kCyiajiUPxbT5xL3XFMK2auDeuKgxyXDMB3WhGhejyX0en68sGtb0hBN0l+1dwwwIX
Bf8aHXlI/F6qy/d5O+Rr9HkUB/m7cN97lXJldAjGCl1bL2EtJvoy0hvrhowF0WdYTMB9dS/dV3rj
X2FKUrqinl0bY1Wsyi5WtkKvBoPbIRvxNHIdHtNKj2/lPogb2MxStx/CstqIg28ttLTzQZ5XQKK8
2DyIY5tcNVqkbcNJLl5GVZ1acESKcVDFrrzXUT518bDQFuhNtCDQjGdNKh6NHlSf103xtu5DczEK
QMIwLLxt1OZ7lqblqo5F5LIVHxutAZyvDnLDwaq+W0oICa4MS+pssx2uBHVoMZIPd5XYCuh49Y2L
PYayRDap2ih9ih9TM6ULVa6+4RBy8BogzmmPyjyuVcNCFCPJiQk9VgEydAtDhz8FB9P1AhFYHl+9
LCbjh1VW6hJ5yIY7vXxUwzZYRlzdqxAO8pVQVbprID4VjP50myHk4OD1WKyyEnSciZLWguAm2o6Y
6GzQYkMTSpUeqlFE5yDGMcIIpcb1hKDbS+VtLYwW4L0mczopr04ZkvzLfOpb1BBUZGZGSV4KKSYO
oyq9pEKTL0INHJnHpC16qVNxUun97Zipg2t5unZlqYiV4kNr3bXouqzQ27SQLUU4X5CDpz6oSmxh
lHabpml3S+28uPD6nNNI71Y81HguDMIAFbkXDAbfvwp1jWdhFAfGkToWZkhlcPBC6e7ry+KzNqBX
mAqSdjCoz11Ns9GEcDca+lEoOFLGQjoSPmkXoo5LjZylV/ERnV2HiDU7sroEX+mjB2/y6458CC2J
qnSucYZJBAHGk+79aNVJLJs+gvzHwkSsw5Wu6lXghquC6E5x4psmtjMHNcwL59L8q+dzBH2Z6hEO
v4T5Z6mjLp1gG0etftRRA+3gJ6QN8t7goL/u3ce4jd4RGYBimROqeCO+713YI6EwCY1+VISBpLQF
LBdJlRhpIzRfBPm7qPM2hn84y0iqhzjUwoUy4LmkGegzEwoEeQswPdlbzfBN0nrSpK0qICgUezaK
h4Yt+dPj15/82ci8/eKzSR+NPkLYBsZAL+5HEz33/CcyehfG5TyTDj+IccEklsFhUD6Q5HMlVodc
8mkF+NZIKRHUxSFcjUuqZw/t+usufcinnLd2Fg8a2YTHMNYBR+2QXkc/axs2soCv4e7ZPzWPDa9H
RPns6PZSwx/HcubykZwE2iiSPDlbZeghRaidmOpRQG6eoH6N8tyvuIifv+7fh1CE1zCpIhDOInHC
azrrbR60QC+plxVPPcr+bNmhV3sYRUjcAcLGV+i5RAWd1ZU4o/LvfOSZu9eWdYS1QRZCxT0LgvIm
svqmpIOZ9tvqXzzvoEFi+bp3H0+huXfYGYsi6NoPhsZxHWjclLShhpKT4v3TTPWFE3te0+9Pg/dN
yO93adKK09Q3NNHF0DPQ6lX6G2C5K1IptgQtQ5Sfvu7TZwvjbZ/Oxi1QlXYcQl09eq2CPCQXeEvp
xLwQvHyM3F6n55+hm4f2TdouAQVA0pJmALgHp/ExvfVuzNN0y1PLfI7Wwda7ZP/86if7YSgNmNko
X8zE7Lnnb5oslb7TEzPQjm0Wdlc4z8lrtYFSNWH35nry1C68YHw2S72lEiQgYoxw2MbAH/ZUVchV
l7p6rYcVb5xC/iFW0apPRIRtEbr89xPAFf0a/IizCfD7zzQ1z/Pq0lCPCnY2pSrZiOjBkR8urN0P
j192o4W/A9xKFCfYI++bYdfVfjKMyrEulCslEys7rM2n1ICCgqTbrSL0x6/79clKVkUEjwAESRKc
5LOFJQph7aNcqRzhACHciraGPXraSpmCwAHUveRhiwlE3GeLr9v9ZJO+a/dspakeVqea+UptM65B
Fq+VMXv+ugnprHw3Hzbv2jhbWnqSeLGktcpRHeH/lcSL2DYEDwTOlUueoFvl5exEpZkPJPZ95ELT
Cxpa5yiMv75gBpxw0CLhcDadLQtZqtKM0X1A8lRcIHHizDiviKzMob5KfyWLfu1/v9DvT453+v13
q6/j8mZLyYWKAF7H2MrdNLp4O5owtdrsPpTKHzVXj90PSmpHnTA4im8qWHZV2rrJKuNkFdQsLeVF
qX0F4iPktwFRBRv7522HSYSOeOnX3/oxr/A6R/9869mNh55hP8w+gdzrnQuz44S361p3PTfelS+p
EzrGas5VQcWCuOHELo5HF3bA5yvxny+Q32+50qxTZK8L5YhGErxJDIsvvCY+ObvfTcfZFkO7XJMA
8cLilKXfatJjayP6WAVp4/Lrwfx0wVOMmunP6HhQDnrflcFq/FbFP/ZYI/J8KLTOgNwVefJWT2An
R3143Ylp85BNRrKWVexvx6kTb77+iE9OMNRTsLeXqHxBwD6bUHTjmr5Te/lokhbJDNiZ4TV363Ju
CQCU+3Vrn3aZi1Geyx2K+OEpE2Dt4+MUJB9rGQiX0D2hBvjba8KXWBiQriPDp8u7ptYeTCG/VK2Y
J+7s6qLCoos8tyFUfnho5DGiKUnWya9rd9goT55rOa2LDwyEDNCH/1FfZxU12SIboxlnQ4sGnpRi
XEB7TeH6gbFGD3JlaOnqNd0NGUq0yuvZtCcfL+yRz5YwuUwEema0x4e6zITTBm4dunSUvM0UROtM
ZTl1/xYuMx+XpDQl3r1kjucS2vv1qw/t0PsoRB8b5V7K8d5NNWp1xWbENC1RTkOEV4cwckHhZpcC
7+66zb9fTujCUU6ldEkw/orNenN0htTIiszsNa55MIrFPZinIGlRmkoOkEfWAZlVr+gWKANfmNxz
tMTcd5JdUPxJBaCPYJ6dEqncK6aPm/cx1Aku8PkOLe0R+TlH7QaMASiN1NK9F69QloGLRkG1nlze
9jaw0EUaTNdxA60RBlswE7MjY6/I8TIz+qUw/kR3HJHLHJ+CHkeGZKrvtUHEYWVQnAvD98mOmB/G
qMKhT/exvoVBp9ZgqaEdxe7bIGOxET31mRrbobhLvY06RsswgD06lNsq+o1O+6YZjQuH4CeXH5+g
4SEtIeT4QbgNJHcfdDqxTUO1KPeuIjSxm2CH9xjK0QokXiSdvJev+/0quXN2ErBseRhT7dZFhGLe
L1zKF1odTxYhhyXZGQ4InPYmVEIVLUEvQMtMyh8zzI+N9HfgPffYbxadtwC8CG0V7ppMMVz0jxma
DM1U7dNRdRDRdjBi9eyov6qi6QKy6ZM77+33niNRQVcXEvZZ6nFEbdK4V4QLpQn59aH6bkQQ0rJI
zlAM510J7uj9iPix0WigbhkRRf2V9j0J6EYeQB3UP4s0NDcqoKjSDwuAzNJGKQxrLfa+vIqnbt+N
qu7IEWq1SY3+hBROidNmA098mWSg6uPCbpXhbZeW31IvnX0rNlYyvTSS+eJHwl7oIOqaOq6OWvFd
n6pnDM3Tp7Qx5x1k3EcJPORBJEAIQn08YJW7wB9wU6Wt6SLN+4Is9q9M8X5Yhb70m45HiSSAuczK
H+akHzytfUnN4aaVsLhB9dZtMuyiQDndNGU7YfFIYhn2rASX2Fq1MSl91ezcNMR2mYIpEih7Pe82
tRz/hoH61I/SQc4N7Eib51hPsOsp8gMZtFXm+bcTmeeqa09V2b4U2GT4ynOfmleNFOCRgi9mKK+N
avreh/KLGYE4k9R6U4lJtVMxnT20ocj50GbmqsF9Bn0E41dgyq7VIiDmw74tg70ZtKmNacAx0vzf
Gq4lgjwuArlZSYJ6a6VSuvQyaynhxo3lKabjRuZaVexEAQCBCYtbtC4xEVRaO2vxOxMtbWsM4m3i
lc9RLlxVfnZjBM1STPVt0UrP6RShG40Lqy/p7oQPQynnq/D/kHYey3FjQbp+IkTAmy3Ks2hQtBI3
CIktwXuPp78fNDG3i6gKItSz6N50B7NwbJ7M30QMDERxW1H1oxy7Tp3VEn+0w1BIfJANHFfcUbsZ
wtzxU1aG0G97mtpWZjg1tgRZkT5hD9msIl17icrKqTywlVpFZ8ZocamLAhysklJuVlqqwc6O/Bew
9j57KhIPUpp52OghJ4CFLvSW3nzTAgD9qZ+czNH8YeReTQ6c7lSDGwCkcWGXncWI+c0t+um3+Hp/
yw2vO0o57pZ6EhxCinerAC1muzWGY+ILr6JIEU+RQ29jtO4/uOU6EBpuQmzP1q0uRjaC0HdGFCCl
298A26HpZP7MQ/lkSdpNmo8/26JFv0YNbsJsvFHrDLvKZqto/cGN0t52M+9RmGjCXY+2h1ha5ibE
t3utm/JTr6IAUw7Dd3N0n5UmN05ZiN1P18h2mImOq6FqZ9USPqAYtUZG+RrDfIiKDtJy05QIKXM2
BRmeQKqcQDCzeAA2pdk9IY6NQbULEUlRUaHoN2k2PoeSou4QllZuNC3BJFLTHltJXqtmeSpj6Z00
5aeoNL/aSv6uFuYLBAgfRWYtXyWSkuPp0P/oIqTE41jt9gj/AUnBfvhWi932LhpH5VQEkn5jjBjl
lGVJj0LBQxmrFyRrTAXn0IyGvllnR7hn5aTxv3CYXSQ/01Fmkc6yhKmYKbOb2aBBMYK6Uh69QtpJ
KQ6BQrzVOZq/vkTmuG/e+yj+0VTjBSZS6Ly4REIpbTn15Ee8SfqNhTv63rSyDf7kOEFw0EmWv0u7
YDuGJShUQT5xhme3WA1gtx3o3HIY0G8i1S8A2xrfAqEM1nrhC3eAPpeS/PklC8xJEWVGA6DBBDib
DQmSmBi1dIF+SqgRrDRBuZnUzzGcXGU9Un6jAA0lf9Ew8Pt6jPRZxv0nLpJ3yOJTg6ES/PlWCb0w
Lb3C0E+t+SKgXVPJHHLJa6ktPGIugUjMBbOBFKWoiWhczVLtPrUKBH4VXjF36aE9tA9NtsJucANa
/CW5rW7xntq0UL2F1SIb7SKHsiCpiGiN8pjhZTGhBs8LYiil1F2nYzlfS7AK5UGhZT5RlyIiY2KB
lXYOjFrrK3prabBBOpZXHboZaeC951rVLCzL+ZCT9U+VaIRiJ5VIkIqff84wvX/cthgeU/9xrKEr
WbbO1VKN3UKx5KISRSB2mY4mLUvLmn+316FwrghC/9hpxr0aB1v8YGjgjVyj8RrN+b0QLFEP529V
Ojm6Qravyugoa/q8lRTVwgA4VLdOaYZln1nuldo/FF24iivNwf1w6XUxlRLOk6J5vGmsz18XY28E
qjsiwmH0aAulD64YP8t9TmtVGH5peuZMR8ONMpRPrQIJclB/1bIeLNQjLjYvX23xkmM6EXFDrvLz
r8hbKQyt0rIAIpk3/wNEmmgzS2C3OTtAm772PM7saz2hF3K0vPXTiAcv3oyB+h72A0cU+IuVm0Wo
nTSS49I3lsFGrQMOSG4y/xnN33gLeFy6k9zge9Loz2pfvuB8tCND4H8LASIALgIkwJlXo3ASmcG4
xwAD2BmG8aJAhUXEo3KV0A1bt7L7UprRQNG2NHi4YVUn5MNN63ZLgPeLQ2P+wbOcV4uatg45rk+j
YW5Y6h9CNOInGoYbbaRtlXWOaHjH1ot/Q4t7TORqJ3sV9lgigiBVuka7cwMOzg6R2f362Lyoksx/
2bT3zhYegB5XEzPfOKVpc9OJ2rFzlWLNm17YRC1dQczhHrDEGkg4jWrXuNrT1z9gYcnND5FQSfpI
KYvgUd3BPNiah//Bvi0tuYt66+w7/3QRz75TMnwxaSf/7yIulXVvdhU5vRvuORYpc9L13nTt0K9y
PMHWaoG1dBeE3KUjtRSOghoCt4uER9BKNoiTJcH0i871n9tL5bwEP8VDcX6pSJ7f13LQqadqU7yW
hxyMMoVOYzVsvXYl2+2dsKwcMh3Pn46c6aY+izkdSWcjEg5RqAs5Mb0fiCXAV/c2KBX/IR0ieLRw
ssyflX8+EL1qC28DRIXnSjDlmCu4jCjaySoxmnzjmbO0kC9OUD6HkQMBgMYkJcbZ5ThWmpiXgPJP
E648e8z/0JvQzVq1j+UiXHee+E2fg3wAz1dqQajAzoIlo9Wortxop1aJ1rF+PySkr8Lq661x0dn+
EwXxbZr9gOtINT/PUNCapRIWqsZxXB/idYV/+dq40z+UzXCsjvX3hXDX5ojs8n/DGVPT5GxB+EPU
1rnpMkdP7drK7GRf7KI78Z8KrKgj29E6/ZX8XIh5MWufb4L5rImVUhpdyvafFAykdYxkjn5AeGol
7MqdbCwskosvnEWb/vvZF6oYeFUJAnOPTdg5urnH0/wvyydweKj2TIr26AyTsc8O+iDteYVnBpjF
KF/ppb/x+nDhI0j0+Jmfdu4syOzMFkPNFxsaf4+4GvrMlFrus6H9kccaWpKJ9T2Oy5cBeW7JE3ce
5S07TYNXpRRfTcnn2cUZBuv+VpRl3Nb8yb6p4lnnGS09jkpcVX3+hsrRW9/46UaYfN/cSCevxMXB
boLgRzp0x9gzX9Kk3mOueRsr0UsFCxbZt+xBRORUxwtbr7JtlhRPpgqjTUs+Ur9P127cc8SwHwP/
HfVCye499bsvmL9DObtH1WtjWCHvc0Oh05iqd5pr/mhlvOGsdqvjI1hL4z7BybBWChigINvxj8oc
bO8Qbuz6Nwt1yTYM3jtTegBMZa6bUTp1gxVvYj91EYhXTzxd976Q/UISSMJKQNiQ3p/4QkeQ1aMp
kh3oiQZALMY0sTKr29Kq2y3uWOne6lRgZ2iT8/Oqk6X6u0wLf4JAxHmqoIzZl3lnp5JW2nXZOpGY
/kwK/1Q11b7r5Btg2R66jihNxoV631ogznoRWcpB/I4r6sNQ+kcpyz7UpLNsKYGCgpTuPqjJjbKe
ThuOM42td2N3l0v9+FYIpQRksXlGA35XKEaFFGbMm7zuT2bS3JSydV9m5jGshZ81GQUeRSfBa4a9
Xhn6qo4Kz4aGyck4uY2XCcSPETMkHWxgDHiodtMHICDHJKofWSl3eRORg5qIIsgYipz8gPup8NI1
fqMedMzKt6m731qd9GTqbrqidLGXijLCK1v70dQwWASKX2bqOaUJclbMfnSmdR+pJv7pUYcFLGqb
ZtCjLZfI3kqpZLgPvoGQzeCWm9LovRRLZCoAdjMI941WIh4XDQ++1b655hROGekIptF4lyCZYWNc
AaGprF8aMJeAuaWtjGWArUq1v88qU7Wxpf1Aau4YeIApxypBe7bAArGh5vgtz/X8RvANeV/guraR
ezT1tO7OyDAZB/KLF7Ul/aoT+Tc2iQW0KfgSvAWRlfG8B88q+OG9dN8F4+/Uwp5tqOmwxUFElbJu
KsR3C5wC1eHJkHkm5bUqrTXBKFdIpN3oo/JmlBAxsJpCc9QVMA1IBPQaNDegiO/nttLT5awaGKOu
wvNgtOpT0cRU+EO/XQmi4e5I1R7lyqOSlfjUlVJYC1370+uoH4dmhmhIgRlmPoyYJw/tLa624GfF
6BcS2p6t9r2+77AD39QDBtmcGIPdcxTYQipbq1QLy3Vch9mt3MpoNXrB7xSC6zYXMD6WELw4SFbI
Mm+k+4DpLVu8xGWMvXOxzX4IVdTcuFH1U5JKf6XVjf4q5zkGiHr/KzT1YF0ZlMEqxdBRSG0CWyrF
X24RcoXLWQ0zrPNvcXPwtmYc7xq5h58KF4ef5N0LCTanOuBRKUzepbLGAFlNkKhNfwdmIqwwK2OS
8Q1P5WQvBVKFGuEASjRMxg3emcqmlaN7U0CgkqrxC2SsycIYdVLc27R9xGa01bQx7H6MZIQ3Ct2W
YGfavVG8kjVJdtPGj66FGkSVI6coI55CaQ3jqQjvZU1R7q0w29d+8DIY0GaqKLZxnDu5Vf8N49fM
znExRabvHcLpCya9k/yfpu5z1yiPYjI+5npyjyTo3hJCcSvWcbUy/LJf0a70oY0JdyUib41Vv+NO
ixZkiYLG4N/rovCj68rndrKMK3U+wFcRJIy9FmBzENq+NVK0LUykmYedG8s9Dscc6FZU3VhSfRvl
ebzCOmsv6MVzZokHEKFv+PTij25YNI2NjzEwf+HH+73S822TSf/ULSqmSmR994fiYRj6336Dv7mX
CltTcQ/VgGOyONY4tgwIjRZVfUNRGGEPwULnxSq3lua+CSNqGzRlsBKX77zIBas/gGsZJj4iD2Kk
mRWs8fz3cQh/yHT/VjF9ocZkEfeeR9MmTH9JeMkDB3JMRFEo899Ijfqk55bIRskfxXiyPlQQcaws
IANNhgu68O7Cyl51DB18hEPZK1voBejh1kG/CuPqrhwHRqxfa550DFIf7dNaPaSW/hSWnAGi0jLc
6NEqpX4f6pG8xZXnTgQUgz4shuBene3gSsFIk4yntle+8Zz27VZIjoUH/yIRsiPl6UdPo9qapMg6
a5kBCp9FOaCT3BUvdH6+y/AcjBBpZUnpfpdhk6wF33vEDi/G4tLa6aF4BCGfrfq6eIjr8RsWMQF9
jeFn0YsfQWm8Ao49TjgNpejux1C+i0wFedzE+hWl9TYavW9mkT3yEMFvvQqfp3NjFaf9IdAzyMRa
fwwsanddEh5bGd6fWL8k6oARY1B+dFF3rDNklYNQR5x2sr8tFYs2wOh+x7vrl5cLT3GqfviiyTlV
px+CbAqcPqST2CKU68IM79IiZwDCexE5UpsH6JNZiR/UrvZt7VG5zUK6HWoaIDqLmbNgxFTYyhWL
fdwGXOkoKmO6h6qoDsZ/wOQXzHqrlCevzgvUawpHTkZgNNWA3WlLYhTLGCNKBdX5XCZnyV8VD20B
LBzpPcoapXPtxjdRyY6xDk7bDiV0ssR1lWHxVVXdcShKKPi6x/BJ3yozRNZXy+9lIQgR20WzuwT0
y8ZdZ1kq4fjb3mrYUdk17szYf6alraMaDL1g2Jg9ULROR8W17DqU19TWiWV2jFQ1P4SmX5le7rix
9BRLFJuS/qWvlJOUlneWF4+2EUb3YjGchDI6RiRLejLiM4jJUdKp7zCM0YYG/a5L97JZvguehFA2
skX6GNwU+XjsJG9fhtG2qdQ3H1Jbq4jmCgdV4AAC/I+k1m6rIvlRi8N7pCK42oUdeus+2mVDsG0U
/UHRvAOKss+eW956SX8v9tmtH+oHoQ8giymI4+qVG5OFhTetl0SwRM0H1dU2pswSEkfEd2Vx66rN
Y6obz3GU7nmtm8jHx4e6Dx+RoT75avhm6elag+IJvbDfp9h32jTOXkqjcCoYUgCNQ7s0EDdpsd5V
jPiGJD5dxWV5kOt4j/lZS/PJR519sigvYcZjW2kLUpWsokT4VbXjXrPEZzNoPzypuoGjszXcwZHa
7juUBDx8hgapfj35aC3e3H7cfpOLCn6pKT+iSQxyI0aludKLXcm9ZafYVtnwGVdiIf3OxHZNC3Mr
aNa9JAyIBgzqrd4oCpUd87cbqy9JLN8kkvCN3jRS0FLMakirAyjsF/xlj/oQ/8DvT4eBKIybEiUo
OzfbjRUOP1WoUHVdvUmWutFM67lLwM0U1ak0ml2Rtb+VZvzd4HpbDNmtNoynLpDeU716lEL3dzLI
D36NOq6XcWRCijnUbf4a13SEslH8aQEPGEL9Btstf5U0QbSpYEFulFTItkaN310qcm98/d77g/GZ
PV1kHuE0B0BMKuZcZ6FP69FIPZH30a2+C/YoLYT3eW03L7TPip257ramvx5fEARct/WaHe2JUKlW
i0p2Fw94Gc7a2e+YnlhnL8Go7OR2gpT8AY1jJbLp9/L3FrUzca3vhXXBP0sdiosuDm9DWZUmcr9B
gUKdf3sbj32kYf98ArrP8TwcVFVeuWK5LaLxJqiyje9re73VX9XUdAbFpYfdvLvqeIiKaher4c5V
xTt9kod22waOTjicvp6dK0Wyz79wNip+LvqiFlgGNRREsIqVte330QrksrZBSN9ONyKcqsNSbeja
e/bTwMyqKVFdh0UjQfRLb4sfkxQOvE/SeNtbIXq/XmpbLIabVQEqfHeNKszMU3eTH+oH76bZes/j
RrYn+aQlFPPVFX8+67Oaui4VRY49rnDyD+INhO4tst5bfZdzWqFIGT9ZG2XXNavmVtuJa+1Hvvtr
cNh83c2q7dKoyFgs58JJ3oHiZ0pxF7eVFYTLw8L6uSgpzlb4rPpRgSwBuEskdZfck0qweIJDccCs
Yr3Yh5sWxfwkOR/XWRFEGUR50KxIoGQqbV1EzMJt+2ZsJsFVU0RpeWnZXDsxYN8YEggwrC3nlSqt
73SVA8M8RaOAyjopuDv1IpYoChcEk2m2zuPMVmfmy2lmSsTxD2T2z/AtNtHJulfXyS2ViZv+BduC
rbZemLnpr85H8zzqbJVGaln0gSq5nMug+ze1U63CdbQiBZ2OxHIX75aEFf4M2FchZ8tSDCxqtvLg
njQ7vzVvyoeefQ9F6TcpxYpn61I1dVoQs3hoXtCv11EA0aSL5tZY1SgQa8Yp/+gmuPXOe0ej9S27
AXa9Sg4kddAmbIXxXQp9QbxnTj+Fnn1qQs/BdyVL4FPNUy+v3ZtuVwD3tgNY92/9KnkefyCzedT3
y/KeV9YtrHY0kTFxpIM61xXSdTemH2bpp0A5kb/xcnwZEYL8ev1MH/BpbKd6OI1pRpXi/gXhXHAh
/KPVqZ/0NkcoxNtJqn6b+9rWVeKFUBffQyhZxHVXRDcHwtfsjDEiTDw0t9JOYgPNwvxQKPkMwsvX
33N5ak9RSKBlhgzexRxOQGxDFPGbONXb+GB8RPvqjhYhFhV30S9rFdvFbRGvui0qGFsKk8UaT3Vj
SRn82qAiWY04uUQvls4Qg36Wo6idivhZqqjTqtlFr1OTBrU/OL6b8qDB8pt0snR7WIvPw9549vca
qg3RFj+f41L/8tpwaChj8aKhL0xhe9aJKHiNknGO4inX/hkttDjS7I6HwXMpJOU+j/UbOURT1I/t
3CvXXiY+d5H/e1K3axVv7ck/al+1yzpzOhfnAh6O5XAnpEsmnRcrA9AJ1HDgOPhVTjaIn8errAYr
ByrYOZZ3P1D/K8TJK2qJnnKZJM3CzBagJwV1ZUH/d3DcwlnIrqJ1h1xuwHLgUS/fhie8slIQXLuv
1+TFcpjFnV14AO36LDWE1jECDbsmw86it7wFe6SZf+XBCal4Fmk22/xBy61dvXV4RaBy4OPr2rIh
bCVoj0WWLLRM/rR4Px0en8Ops76TkkfRUI6e6Kh4x4ZmDL9EUqStFDb162ggVhvGen07Rga2P0F+
UAXQhWUcVgsHy9LEzvNzyUvMsfJYP5qNHvq28VY+QMKdAXC/Omiv3VOGt8u4XprXy+bv7PtnWTcO
8vGgyExsuW020O4P2jGI1sD/Vp7T3WrAmWxwkF8vpoW9Mid3mR5PZV3sRKcskbxT11J/p+Bo9nWQ
aSd8NbHzVCZHbybv2Sl6j5qfBBq2gSDr3hiSt8EoZyHa4vxN33x2Xuaa2FgAKjvnj9tIZFNlCbc8
Ljmdke+tV6NqRw/WdzFZGMtLdMdsAmcHD1pamog1bet0q/Sg/8aEi+RiI373AGLeFrfNbfOPjOry
FveI7dcjfJlZzELPDqN4SONIKo3WEW+CvSUD0l0Vd66jfof6sarWwbNxAva6kvegTi0Aw/bS6+IP
oO+rSZ4dS5pBZ08C5+cklvyKPgIQbE2n7JrjTwOeETo8jTcrAfie1zE6IXmzKShQpKK5AfJ0W4yJ
cqOHmvZU1BnOXDollNS7x0fFKVIj/BVkpfvc6rgEJpm5jwoJe666v0PPgJehbt2kSl9TF9SkraUD
0UVNCNUJWJirCi7zjuZybwdxfBOarrTy+u7VkqjcKZYHerIcnuqxQL8jOxq+eVIiT8AjQb6rWlRa
mrZKbFUYkk2Xek9jGnTYFunhWklM5LqrI3KkP1MaMTbmxDUla/3YRsfO1CASaoV8SkQuvqGs8aPP
UbrxYyD/ssa3p/DtoU8a5aaI5VMlNt+bLAvvkj6/1yXyMgMlqIVFcn1jwAwCGkHJAxbC542h04/J
SoUDptgM1P3s5jHY+GukadbtD/F2emUvP5euB52QHhNjFcLX7BJJNZoQJvIyXJMegrq1k9z4D9Oa
7NbV86TXj9rcQsZ08YiZNgOGu9CQgLagqPX5O6lNq2lomqPTie99+qp3/tJOv3jgziLMFnsdZLVQ
GP3opDH4CCXeqR5wBd96lVBUlNDLoWf+WLT+Gz9jAkNuvt7ul4/DWfzZoNbIyvSeVo5OEQHRU4xj
QuMaYP7vkLyw0uPb3KwdWJPoZgW0KLxvqas/4knxmnvBOsXdqtGXSmnXj6B/R31+faey5MsB94nT
hPmrWjWU0eukWaPfvAWecBiCnN5r8bMZQ553rbUdC/hZWG0OY7DuJd0Z1eHBzI09DZetRas/6YpD
BuP7+PXYXb3xeP+JyHSQvM8VIGuo2wlQN9KnJKTbg7RSXd3JACy/DjPNwMVxeBZmdhfocB901Rha
x0IFRG2+l+D7YuPZrOGGI1mHMXzTLjzer37Zv3nvnIBOMBL2mn5Cm8drZTSfywx/L9lbytOmn37x
af/G0WZ5Wlkjl9eKLp/2ZO7QDoqO+QMq0g/BKdolh+oZWmWFuN5x6ZK7uq3P4k6b8uxe9/I6pNnO
9dqX3zXq59ECpHth/LTZ8ehnqRnS224dwfop+do6wKqvbpKFhXFRfvh8U88tkACtYjUPNN7RaPpa
ex8nB6Xz1p36S6e5QMfz63X4B4J2MVtMPGhSKs7QJz+PWoa4HtyPKR49Yhuprn+GU3lrbPHh3YVv
ukBqkt3p6+SAUd8ewvtTeuNt8/+yNM9+xGw3hGVYVQH0DMfIse8MIQJ0/4CwWXgZXShF/HmwnIWZ
Hfyx3kZeCRvBCZrmoFfjh0cLz0+0fZ8ED1nt3vpKs21ShLXhI1SF6QCcOEZjs+acOQyucYyHUbQF
tQL4INB3/Xoqrq7fs183uzQqox19LANbxyu7e9NrDn0y7L8OcT0FnViGhog6KjTLz7PdDLVuxF3Q
Of2H8FDcm+BITv7W2EjT60VaZev8vYzWk33MUgJ49cA7izx9/dnurBI5FKejwfHFe0N+yTLgRUO1
aoS7mOLo2I92APRj4XOnLXm5uP/NaGZHgjEibiiPWuskkfIMjk3fClY97IYccIoBFMDFzswolaM7
Kt+jCnBUTPIYN/kCz3taVxc/4+ywn607FfgUzIVudGQxPFRhsS0H6c2LcyAV+Q+6DAuzfPWgOgs3
W0iZAIoniJTRibpbVcEfNnqMJW9hbK+e8mdBZilGWwRoWlspp6Hr2kArcKQdbCT0UBJcuJGvP3z/
DWXOLhQ9iUxERqSGd1O3KfCe2cEEtmkBflO3IkVg72GpEnt1K55FnK0bRRxGs4Uv6JQddMUBPXnx
7euleTUCQq4gg+kTXOh6WIE5lio4AKctwmc/Vm+lUV9YBldDTLaauonkF4S/zztO17BWz3qSUJE6
FCKRRrLCmmMhl766DM6CzE7uwBx8v4xCMl1uD8mFiwCORe1/q+jzfj1i118KZ6EudlFvyhSyGqct
Fex7cUe1xvIhkSHvZu3DGCIzkwvGI9DJnWJZgFDFCtiEXn/U0WgrOm60Up9/+/pHLY3xbKtRwmyT
JA9GJ3fLfdvin50/fh3hsv8xJQTm9C+d7Bkw+edpLKJBAFGoiQ5mSBRJA+l3KgJs7cQhPQwcYpsK
G6otfi9rxZe0VZGAC5TboD9EGnbArRqPC2W/y8bon18EI1ul4oxCwGxhISQX+l3FbT1KruNX2qGr
lV1m9Zu+aO8nGUZAWdyQbi2tqb8G0DOr91Lzln7G1bFHivB/f8Zs6cUuIqLY7FIPPAXifkTvhXLK
TonX7Wa4hQUTrYdFr8CrR+tZzNkaRKhL9spIaBye0GshdSHTxcnRLdL3r2d9Kc5sXSWSq7u5xVpH
WwZXtbh80/EdNiwyj68DXd2/Zx80O8bFJBkgcVuiA+xrJ8bfdZCoFtbtTef9h+PIgghIQ2YqLsxX
TT1oqclflRwUYbeS9NMNkoUI1wbtPMJsQUSAl4sMGWMnwiE6BxRSKR9KtcSyXYoyWwIhTQW30ATR
seRbEppDKe9MUd19PS1Xdz3lEA5udFrQP5jtetEaYhw6IsXpfDAW3r5+olLYboTX4tCeuJS6o7jw
bru2nc4jTrnUWYIWpq6GrB7pZxQEeG3fK2K7dIJPF/U8D8Jmgme1AgEXcbJZCGjHY167jRO5sbn2
XRmkqPszKMpuU0beM2rQjZ00HRDq0n/OGn0hDbu21s/Dz9aHOAytHjU9/Qpzr/fVSkeEWFfcTS7l
Cyvxaq8CKg4inNMcosr6+UulVB7A/LetEx5gutrpEz245FBgKr2UV19fKarO0w2lY2RFlc+hELhL
sa1gX0k5PtKKvhm1/puR61QYZa/e+EKDgWrUxTRFQDcaVBzXut5TYcuEArkI0/r59dKdPu1ikvlu
aC00lNHB/Px7Rq3Og04hd5Ka/o5aJQjvjzGWNincdz/+L4v2LNhsSjMUqcxsIJhZudoqC9D/yixp
/fUXXd0ZZ0Fmk1kOdDVbw5oOY9pK0nCKAU1+HeLq0jwLMTvv+8HP1TFJRCfLALRG/bqQf4W5Cj59
qaNz/WOQtZmWCnJMswO/GgupygfK5hKCDClKRGW15KJy9YTU/n+IeQFI9NUCbizbfOAcDpRjN9mA
LHq1XI0C+RpDHUWl+z1bZxnSJ0FiVq1TST39AnPTWP5KNL9/PTGXxFeSHYtaMT4IXF4XFL6299G0
cCkWy41imyoqcmNi11WJLMud2TkcaKhIQfkUgv9wM58Hniby7DwulHFsNTMivRneVbQ6SiiEg2fa
pbRUcrqQ0JvqIuehZkMZeZ4bAnkeHN3Igbvfp2r40IzAkIG1957/iuD83uyfUByykTDGURRVvz62
3Q4BsUB47YZfXf4GYcM2lG3tqetwKAG9LhkjXF25ZzMx2+thFGAi6IXTyjWoEPny77yvXr6e7iuL
iuwEZjvE8wmoMhsJPU07QZrULgSt4rngg8SuoOEsZHdXdjtRwHeiWKoZoNM+T61VjaU8WFxEfavC
NPeMZ4SEvLULZmAvFLjq/JeP+jfcbCVJ4OfHXNQaR9D1j7qKX/tB+l248dt/CAPibYKgWABuZsdk
OsRmplkNz4KhOPT1uB4S7Vmq1YVywNUpYsVywLDvESL/PHjy4OUwkQhjygnPnqcaHgCvkYUb/GKK
QELhESAqeC6q6CTPPqaKTPhVRt45AebAsbjpU3kfxCQN9ej/dfVzijWRhOk54C47T4vaWmzoz5Sd
Qxf8mI/Qj1BpE8q/dpYCIPQpzmwDxbUbW1lJHFXogn0URyaGNj0dFdqX9CDMn2LlqreQZ6obNQt+
1J6/TtOlKvrVgT372NnAikYlxMhTdE5sJaesaHZaFa6NzD1lVv309YK8PLtnHzy7VZN8NDs/qTon
kp9Nr0CmNF1FwW/faw9y+aCbz5R2Vt245Ld+sUIJyzsE8UqsYixlnvz1gmx4QU/YMuuPajrQ/ct+
wwbYfP15F+ehjtKPBowO+jB303zZmNgaBaiQdQ7cuH/Q58zwQGiF9f8tyGzN1F1CxRTPSQeEjW1o
7wqqcl9HuLIg+AydVhuMfxbG7KUDmUD30pa2lFKXSAq21GkE8lM7GI1DI0M3/Trc9VH7N9zsmVPD
mdFhzLcOFnD+htdqCiNLjxaOjytLQBVx+kObTjIMzvrPh1SISFVX6fSK8N2wsxpuLkJklbuERZoW
8Kdce1oCkxOUhaLn5AT4OUznCYJheDktA/mmh8UjoIJixojejupKbSTgOn8pscMR8ingbDnEdKaG
bCBgGlUrKU1WofWO+5c9cE36hkfvWFy4vKaRmn2iieAFUkrcKEAnZsc9UrVVnvd0LKLmRxE8+Zph
y8K7OP5D5vV/CzUXNmhNo66FNuLMFxuUyaonZYywuxOgVaF5Ad/v65V4ZeFPbzbUdpGJAoswWyOj
0vI3qaQ5g4WBKogQxNTsUGnjd1esorevg12ySgDVU0BkLCf/KmNeDVb02jWKHLBevm7XBNJv2ufg
WJz6PRlmuoWNu5a3CuBinGOavf73Z9Wn6LN1Ew4U8IeA6GqPMMD7EC487a/st09/fzaWKM6FXNYa
j07kAhAPhqGPOJ4Od3lhjVw5PtCbRtoL8D1OK/P2bC7EyVC31O2FZCxX3WCsgyRbSsgvywfTZJ1F
mX7FWe5vwQ81oRRzfNwNmxwqhruf6BETGOavWx2zULMjROk0USlb8A56Va7iRkWPIYCx8PXquzZq
MCJ4PSHRNflqfv4eZAuLSrYoh4iZYee+AQC5EtSFINf20+RwgD+NDpBIm10kghwnMnJIreOXw62p
oTvgYuC3zk3EZBt0Hr7+pGsr7jza7B6JxrK0dD9pHU3KJg/OY6TKOwjYCx91NQztChTd4AZwk3we
udHtxrKIKHAYJoTH5C7OQjQOlt6aV+eHk0HDRkiHSjuL0gxWXSP9S+0PA5uTmI3RWun6/xAGdWI8
ApCy/4P4moVBLlUBwSCVMFrzD3zbV72EgdXX83L5KcRAVIW0na4aM/R5wJpkjIIWqzInlNHAbeS1
pqcLB/fVOYGbx40r40Myb6KbdIqNmGKio+gfMW9EEQ2XPvr59XdcC4JGDM9y3DDx451tmdSUFXQs
zMYZcbr2U8vuJXlltr//QxSSLySjWWLyvCg/JmogloneOL412Jr1XLO8gkXRpcs54S0NPYKK4ETg
m29/BSGDoCx4gBpqV6z6rHhXNXdhUq7sfmJgK8iUo10/H69K6GLE24bG0crvUDIOhfsQVi+Z/NfN
dc6W8zizN4URDRizeWLjSB76KZ7bYKTS7TpRWtj4l122KRD3DMOGlQR5zueFnARRLw1l/z9d73EN
B/ChhruB19wm3/2tbRB53XmwecmOt1fZyFbXOGlxSsJm5Ze8ehdW9LRiZ5kcAqgGokSsBQ205+cP
kvFLdGOjbHh+Bg+h3D3JY9dvMF0D7TIaazMXxGLhMLiyiXAJnZS3kPfnSJgdOJmYQj03lNpBC/Vh
9FwHVyZn6NOFrPhqGFXSKBmRYqnm7ObxIrRpU7NoHHnYt7hComZkF8Ovr7fqtU0k68wSJQKeFXND
bL3rctkTfRZ48V1yUYFp4/XXEa5+Bo8JnIWNyVV8NkF9EvFYrYzaydoPRFA6rL5r4f+Rdm67sera
1n4iJHOGW6DOh1TlnNygjIwxAWMwGBswT/83xvr3VlKJUppr3yxpriHFhTF2d++tt+/9349hw+rW
RGMz+drY3QUCBge1lKcMvjQAgvTw8OWuiH8e5bu5wlYzy5ixIdiXwW5NQzerTMyVBWtgBBywFjKv
wVO/W86z2yjMXRFCWZetEWk/5KJPw+4kXS+qoFnDmEvTrRak/q31758f6LtXg+0zxFUfAD7A6z5/
O2Qqw8ZRfnfybSOu81dgEqMCMs7/ZpS/dxGwIb7cEfLaqaQ3Od3JG/zYkDs4EWh0Yv08yHfvJvzP
hefvIPNG/iG2rUUaBlKa3UkBQAXP8z3x0iu3gWtDXJyddmV3k67wHNqQS6sodsHkXtG9fPv2EWo6
nuPhcnoZMY08bAaCJM+pA42aVHydDQMMVqB/Yr2D+ikchq7M27dL4MOI80N/mLe+lx5YIQTrrX/m
5LkTBwUnoZ/fzbdjIJmEqMacUVUXExf6o3RhItWdRjeP68JIjLBdFPxKcuS7ozr0ZwLjnCaDk+Dn
J/GLsho5492JwicuccKRxp4nHtHZ7y8NOC9deaivqwGWt3DLxP+gQIq8/ufhKCQABqUUw01865Pc
iiRkwv96x5n/voM2UNxxZmrB50F0XRIjo6k4jfqPCost0mZX5MdfVxxGwFYGi2P4wH2hf+smhA0S
rB5PmcnAMMD3r99sdYQze4LP6eHfLgQM5syR50wRDC4XQjloHSKbL05Tj+y6Ma48MSDOLe5/Hubb
V/NhmItgqmlMb8IejmB9RLIPci14Jv7rveDzk1wsNm11Ute+hTtHNy3VFMRtds0P4+tXM185fN/0
sKTnS8fndw9aQktpJsWpsOHv7ZM4M/9Y7bT6ea6+yWaDigQkE4we0dgIh+vPw/iwOFLMmOQJl03O
/BctvPXUHfV0N1vJC4esJXiP4VVF+nePN5+jWA0zWuYyEOUaTmnaUfKksps2a7adbuGLRDY/P963
oyAkCAmC3q+pTAlTq6zhCAxo4y3qFK42v22jvfKVfj8IDLuRuvFBlrc/TyHsdSbf17U8BW22HMci
mpowbv51EREQHuxt/zvKxU7td0NWipzBHMFxkPTlW509Mpssfp6w7/aD+V6Azwe7KPoePj9L0/LW
0FkpT7Y+NvmRoRnNF/u6Q7W2TX4e6ttp+zCU9XmoTMIZSbBMIme+g63W3hp2WXOtv/faIBfvBm0+
mgmABE+ucZPCyLt3tiy8Rkf8evTg1cCJHoUwBJ+wx/z8JAIodSpZCiO4MvwN76oFM44Wyveshn/m
z5P2NTePofBecHVHmznO1M9DOQX8Cc3U7k4l+r2g41jZBekiFw6ZRSC3SsiDa9Ara+Kbx4PuBq6k
83X+652RISJ18wlHnSk2kj8PvInUcMLj/vxo3w0Dx/sAE2lhR7q8KAyesiV1SnGSY76QKY3c6rly
xX5gzz8PdJkIRQ8ijlQUUjxkQHDsXRY4HFYC5O1z8zTChNCUY1LVEN6leRE1qohxHYIhm5cMLltX
6GWAt+eVMO/igPoy/jwTH4IugHN7bcwXCT0zZjxPnceSX1MU4raAP/PhavxlmIsTZOo93onJMJFU
mCAIqNHqY8BLfeyataYGWZq6rCMAdndjAb/EynFvedrTDQFkJbGN5gBIEQDOkxfVQqN51vYPkzJJ
VJLsqcx1GOtG2Au/s8EhC+w7UcGftmmdDH6MdpPwBn9cseluHKs+Dqk4Uy84jp7FYy/rp4XD1Uup
ykeU6ZIKdrTgAa4JmgwiA39Lu7mKu8wydsSEayTxjTrmMMaMxAhDegdep0tXGrArqYHSLe3mxvbq
Dt0zjr9Qnd0Bi6RvKy84Y6k98yF/wCkNW7/UuelZn7R9uxrqakcYh8Vg8SjGaet55VtZQIWSs+wg
6n4BtLuAhiJTUefD40fgdGKQvkeDybb4f47h2KjIdsutnVYsDqohaTx9ZwAE0JTBtke/tSNcTIJY
NGUI+BlYh637ZuT5a2BW+76ujnU+LeHlgNZsE8wfXPJKLlZNauxgV7H0x2HvkyyPYFPz6paZG0kX
HeXgqcRDE24aNorID5yEW2rphPmvVAwmnIdm/1S2R+frNgvDF7/pSERd/VIb8Hli9hNX/lsg4Zrb
VtVj4cAIGDyqE/XJzWRM+1IGC5s357J2cBpnawV3RsOFKzuMAveghi0kxWtzxhNz9dYasw6EAPHQ
VPZ703N3Ywwj24ON0STegHgzArayerDyVB8hV0EtT5TPREJHbQ5lvahsmM2qwdvVWHVNaP2u7HxM
wCzsI2AT06hwggcuHXc1MkDGXaunCzvHPzqpgIbBXCNivpVwDoacaaMtOFKI4hdx03e/BuJbUT3u
yrCgZ+lPcARBL9ZJzxPjqhzOs8p6Ur1aDT57plhAK2YNwZVd+uLU+fLlXUSgNdzdwqxsyYm6MAlM
/b3DWRJq8e9EK/9/GHSUojiB8+fyekBRKOCVT+UJX+NSBfnCAx2warrlf7FfgoA8gwCRjrLs+XE/
7FcdzYiZGbl5gs+3y4JXha9OK530EsgyuPY1LF3baJ5lXrFhxTXf9MsWjb+P6eL+gxwvdAnBpbCp
MZ2yoaUjZ4cD2Asvm2W1cn7DALiMm4W1tPY2j7Nlca1GfHEefRn2IuAaSk8CFZJCxO4GEaMvMITF
bvkwArL838wvziHcjr1vCiUdtSQp5yRcL/ybigGGqGx+q5r2wCcOeyi/eXHMAYp9Ut97fnHIjeaa
sdF3RxJEJQGah5DhAlTn8yt2VeihC8HQJ2xLJx62Cvhw54qs9rsJRR7QQk0VdSeoKz+PkflD4zZu
CEEgfBSqEgbH1ZgAMxZ3MF/+eUovwqS/7y5EtsGC5s5EKu1ixfZgZXYqRIjSgjUcmXV5ozp8gsyE
jSfLc5hgl6yLtC3/XUyLcUFmMl2AiSBHR7rz4shNA1ajxpJB6echYWu64LPtR1iF/9unm/lP/kww
RNkddgMXE9l5A8jOjjoxwW/Qj/U42cCwiXrV9s06h8lt6xhvPw/5TcyEMfHiUOWHdA3yws9jQjvj
NggYyAm2qZvyzGMZuathA0zaMrgSb1429f9nFj+MNQc2H/abINMVGQ1UXYLXYUEW/s5e8xV5AUIw
6ZJFAGtGtmVrgY8edipXO8LmZfg5bJqfFE+IKlmArPLFOzQrb/K6EKPj879zumHtVcaKjvCsINOz
Kkcn6gk9BTic3EGSlSUNJ6a82jWNfXRK62h4GRxI6vYOMQRgdlD7UQUXnZ/fx9cTBj8S7baoraJc
iBLu5ylqsQIIqxtyGqv9JI9GsCvUlXj86zf0eYiLKNVDoFCO8yoLSv7i9RWMiVRw0wfl2W7NndTy
RZT1r58f6+s29HnMi7mHYSxUOUgDYMz0EBTusu7cK6vLvvZcF4czMm3KkiNU8dRYIl6oI+SO4Uzf
FH3cuW0YZ02GICVN5JTBxHhy1/AqqtauW6wsRy/MjqolHPxvirYvF32NRNlU0vfQAshV0fGxrs8F
Lkw7WOq6K1bmj6NEw9g07sccHkRT7SLoan2yGLRjx6ouVKL8yY98q92ouu2SluobT+h8aQdwM+M4
CP6LleOA6Im6LIrMSFd8Xjk5zWsFfASk5/yPS2+c5uyg2vzza/xudX4c42LpFEIKcMBBmaoA1Qzl
cmhpQti1OtzX8wSwvQ9PcrFYiDeGClbGEiIuHtNpz6EE4pOzaeprItdvR5p7AnC795wvG66gqTEN
XqBPQuXLlL/6HmTs/da9xpqzL3qZ/u58M3H5fwa6iDkIugJ41dvTKaunOCuedQ2cXpBGo8PiyZMJ
D2/LnkUMxXRXb8xygO31EMOkmjZPaQ2wL3fiSfg71akFF2f8J0R05Wpw27jr1Irnv9Qg1oFxA0vW
CDb0a6MRV1Ju333CHx/hYn1RlTr1QPHuO7uFZa8ZDfL+59V1bYSL1eV1dsoZZdMpyIbjMJnroO2u
qfa+XcEfXsTF2gqoOYnORgtuWaHRysui1pTxMF7ZYue/cnnUAK+J9C5qr3OG8vO3GCpkb4YWRuB1
SePQ/TPIPuqICarHTQa345+nDb1wn4dzUaxGLtR0AME2wzm1/Hk4c8rysIIb7xk01DdWCf07C4P3
wM22EnftW0AVtj4HXmTsjH1j6VswAbu4JzjeTMVgu4g1k7pDsFaFvFcWunI9G5ezVD0OuFPHme+t
O68HiqQB0sHK9CKl5NkZ+lU4+wMxNG0FzbAkesw3fTe8klHfDZ611BLwgclZyhL3UMaOZTtupk5t
pSVx35bWrlHOTdj6t0i/brOgOQqVrnLLfuh5t+tVdciy6tXuwGUfy/pMGvrmK3czkfHkuuN+KNl6
bNON15JNTZwlmG8728zOQ9ZXkWGoLlGq3QnSvTaeuXZ5v4SD+Qa3qi4q0+rs5u0J3h1vrAcG2WH1
+5QSEoVOvS2UucwGsRHS3Je9eB2hPJpg+p80or93rfHYi+atIgFa5Ka2jXilp1iN07tj1F5sGJC2
Wo13HLl909bcg5V7S09dEPzupHo2+9xe1QFsmqF7Wktj2KXEg5ExHdSioLbamArJqqBz9zmRv5DL
7ZNgNA9GHp6L0MyPPgfowivBhSASjvjoq8jjkFl8UYYdOlC6FvYGjlpPbf0rn0KgGoLphjfVSYNl
U8K+LHTSLQO8UDTTkep6TUBAgRqiQ19yvhiNfo/m8BVNgZKuxnPTW0+5MWQRpgbe8QT26R7bNPB+
0kW/bjDvuUjPyrNgI07IOof0tXJWeD9Hqs7AFKz7PC9i3XogAOe7bgiQI2gt7Hnl+JB6Sq8anndR
mgZ/hqGa3SBg7lE3c3jNbtyq29mtv/JaY+135NnXEJQ7qo3hUX6P+LuJ6nY6alXMkAhPJ77nPLtG
sOCdtwhrvU+R5ItGov50NLw1a8BCIJC8Q8pmzaYWYaaNNhAYoyWICI+WW96Bpw5QVUlURFLszCHM
rENzUwr7WQ7hWwfkkD/YAMWk6Vtmzq+IQ31epB78AG0GfBMUMcupaV+bOrxzBpgalMLKF32DzBPT
BeosJVgwUEPvgQgSa2B20OhYFn8sl2az4GBFMmONLzgRRb9VeO0LB+tfS+ex7dgIWwIkZaQz/gZm
ZW17ZTWb73s7Zolpmwt+z6Fxlm6FhF6Hdi+0660NVh5lmAdQXefWSdkdiyQ64+MSebBN74vflrKy
RQnR3oKnENIoiz/a2tCx4xTINnB4DGZOHmXD2EQlgqWtK8IHM5/uKHV6PC74B2OvwDeg6GTLgUtC
efipqQc/auHOhYa3Vwf9nLZGPBnUD43vH0MBHn2dc2tX5Cn8K5AD6xy1xGe8bCfnEfxMmHNi2a1/
3hy/2RpRZwMZYO6rnZtMP2+NTmHA6q8n/jlQ+978p1tV+Ebww1FK9rMHXK9+Hu5rcxxuwR/Huzjo
GWuhNBG2f1YmF4uiQGLPs2BxC/6Qn7ic6AhWw2cQwwsA0Or+jALxvp5V47i97+lYHTqjaCKzLyVa
B9GEYs2+56z8J+/5uRjgmsGnHvgafiVzfXEszicIEhTINM2mTkjWX5wgGYHYWzmNfwa1o4XZHIg4
+v3nqflqM2cBz4CWJcedpaOo2n1+FQLN1CLUpX/2XtlmmhFzkb+jCciYUWklEJIux8dx1azaK0vg
b6nzw2k8Pxz0A0gzuShQAyB9sQYGr4CGaMIaADR8Y0Qo66/VIdhMT8EmQKJ8Y8dWImYqwCl/sCPA
KiJ+Iw7XxdN/WwJ++iEXiwNXEQLAMHPPfVG/hQaCvUaSF7fDFtmWDDCZjtxLHKqb3pMLnrH7RmSA
vRjSih2zeBE12+JQRzDoPwUw0SBFvbQcdpMC/QZITblGg24RMRup3ZK1gLzm8JjNCqTv5F1hUHy3
HgahHsA8qWGu+6p9bFz+LCc7jUpgsEihHylP73OHH8G8wdGioCKFJ8deWM0SCpZsnclqwiHXbPyx
e0Pjgb8C06OOPACVFt0YtviwuIeq+dC91b6604P7CATTkw3sUSuHG7PXE5RisBn2RTPGKhierW7c
ZQIN5ri52KJ4r8f2buq1Fze+acRV4JYLXafySjD7ZVtAmciCshAKCdsNLDL/+4dMRNnaLZE9WBd0
k63/wyTO12J1zYX34n6BVf5pmL9F+g/DZGIMgWDV+tzx/JWWHUh5YENFjc1XOTRZP39gF0Enlvnf
rlxUqn0LHV6XwoK8KHWaSyzzTAEalJ4tSP76YjMJts6sh5/H+vJgF2Nd3LXbitQh+omcc+AlBc6w
dKigY2g37sSXP4/0VdkK8UIIr3SURWdn9sutySCZaWT+SIBk8J/tJNuaKw2L9Cwul9cNRr/MIRw+
4UUeeH7o4LJ2mV9s27GurIFjvzZRqBpd4KnaxATKxU6xDYdX3pg1T9OnDQHGLzPsHM2cSL2hYfzz
MsxGoWopYMZurNt/sjdzaSd02a1KN2rjHKQEuaiqJVl6CayJ7juY78poAnwWarg78Wf4ZVy5gH0V
jcy/B3MN7SA08ejJ//x7GM1tYBPxe9gmBdSjXJkrIFPjfHEN6vHNPMNrH42PaDElLhbr54EMXY+d
kGw6o2N+yUOQdWn2K6T+n5pJmHSZhpP8vIy+HHB4MnRoA76O8w1isvkHffgSU9prXVvKOSugqPwi
j1MKWAm9Urj5Zlv5NMrFZ1FWjTBEVU1nOVorFD7iCQVYPorjZB20kLDodRc5WKA/P9t8bFyuormp
b+4hRX/nZftgICsBDqnlnDP6LIynwb6SI4ZO9bsRPM8DJRW3WnK5TsOehapr3ek8V0UXkvu/DHtc
Z4UChW50q9gJerkYbGcdVsVbw10vTtvxheOwiPKuvy0rIRHuZN2qsMjKw16IgYYot0MNJ6jJWZlT
cTJdWGmzUgLTyQEr7exqwQKy7+T0hzXpDeFWnEFfyLnRRVzpRZ2hMiSG9o+T9k3cSl0tRQEL5Y4c
tT+uCt869F1xtofSjLAUl6QFBZh6R5nRV0Pmxz6Qu4ZXDwZ1d/7U3OXSQ8lVrsK6OoXIa6HX87mc
UNSwvIMCacyzqgRh0rHsnWWLU7g2zQVa/WDs7B5o56Pmj6e1Busu1OELdEu3fSpepOUsEBPWyNJU
fEl9I58xS/e8q3+7fQZNpnjvm3xdZNJcdk345IwVPrdGVIehqf/BJjRGzLQPOAuHqPXgWuGwQ466
WQKxUA58uP0P1R2UG0GSOQL7BTGfaN5CDmWLbW/5J9eW+yww7nEFeqWV3HpD805FfU/M9EY37ZrX
5Z6oein64i3T6g4OiKtB0IXpOquSiGOZjjDa5TZcEAd+O7jhzYhCOelHHleWtynHeqOmoUomdP0C
dNj0MRKef0YkeHEagTPaaZL0nX83uOVb3llvSIycisF+wQ3VWioP9v+DUZ47GtyD2oLLIEHJ35an
wq0XFpueYXC5ryYTIGFSPYbOFLN82hpNuAXG9j7jYgnl+LHRIRisHYat4TnfDeY2TYdd1wncLEY1
wlx7nJaGOSUMODOb5GZUKIL9tQiXXUVvh0acnNRZhC68uW3DPRZoxI54b56p6yE34NB95QORQ9Hk
YLsPYc1uxqzMYljIrVneLVs7V1E9htA/zHmFUTkJ5D3vziSaJGfmKa9xX5RB+EQLKIhkaf6S6D0A
lQ15Yt4Hd+iY7iOUIdh2qIF6qAnbVij9uH24JSG4rLbu3Zg4uRerbHrKG2uVecbOQXpwTGHBXBen
kFvLqSzv4JqGWmLdPnKnO1aheEHS9A7GkWGUGy6JdVGeVRf8IT0QbQoAWKrqg18NYNT3SHuWcCgJ
UX+08+yNF8VLk5WvNGvfbTK2EaCpT9DCqkWWkxEFE3eVdukfnCT1xgYXUCt/Hchmgw7KVTC7cxq5
tdEKiYRmHNDOzJxXMFtfPG2uhDG2N6DEAQkkS/AjmdpOzrSz6yzf43cDPUI8FfmZfhXo9V4zYuYw
/JQgudmmquO+q5HTL3kbF72wYn/gAPqF3WokSKg3so/BQ3MWcoCVUUN+8RLaQMAX0G6MX5q18tai
5ZtyCMdsoM965GRjW3IHMUIe66rmT/Wk38vReyhYc1f3xW0+WSvXh187xdfVFUfSjWtKJTrr2qRI
zfvcypetc9t5VYI+sxvT1XsY0N/3hbnpWrNIoMjIk07aIDyEw61htygmTEucwt1GONYTfL8PZVof
bJcfJ2kledYslN/gkJDbkDUvGafw38g2I/Q9qcrXNKgAeAZ+oAy9e1yp70sRrnzFHr0uiI0AREGi
KE9INq0yVJBq13934GUfjZSiSBFmUDMj8oml9F81z82bAi4TMa7I/cqRxdoj+uCU8uza6qEyxk3T
8DvDkMCmkRH6oBZGKq5w1/CaW/utfVf2jQFEZbAoCAz6rRazb5W4V3QDrHKb4ibIJRp17J4uw4B2
S2CdeTwMHokGau6odl/oiJxSCTSkhZQGHCa2Q8f50eJSJMLw6pOSdb8ZSOmcfCxzyeoDg+dONKA6
fOx9ZBFTp0MCfGL+xkyDRyROy0gExmORGv3ClNU+d9M2kqZ5p2vzNJXNXSjVhkI+HlV++8i6RqzG
GqYqWZs9iaGAqXFJkz4EI1CawCiHzSELsjCqLaOLhQc2sKzHKq5MfNphB7OBPg/CyK4GuK0Vhb9A
u89x6n349LtL3LIewpb5u1aPNwTyPqQ8UWob3dpDZ6a1Gji/xUnLo2FOoPqje2wHrZKMze+I1up3
qACodkwfVFs+Iano9o9+OG3Lat45pbXlBuRMSJfftDp3NoNRsDgPWVL5KkFXVRu1I4qTBG3Ukd+H
G7OySYKE6oQckbGWg3FCf1KSFqYBYVa30DaYm33RYCfPsfjRnZr0mj1S/Hs8QDAem2UFKx867hvB
qnUWVGFUkP6mHvvYxrARIgRwxbWnEsdqETanzhA7Ps/PbS7/4Hh0kcjsI+UZd62tDyOVNvqtcRXi
drlBSh7JN6iuQSSBYrgp23dZaLqGD9F465owCagzr1lkPUjCBc/Af2I+3xVVmO2mrB6X1DB2Rla+
W7q666f+iRlUI68o+DIF2iUqebhNe7YNeekudJeu86YC4jctFzSHYVbmlXZs9J1c+EJki44VZiID
+IMVEptaP1fsnHRXq96J/DpnCapsb4Cu35akuJcDl8ghDjd9J4IYZiWwZbeDETdv+u4NCIGAhzWR
siFAZ07tuhW5t0Qq31hkPpErlQ5qxYIczKUKuktUI1Z+a0HxqcsbSAk3fQp3lwzZuqiAEfuyl+Nj
B1A0fobhxkEd2hGul9VTERYidhhCBokTEujYoyXTE1x89pPG1X3ozrkYnokBjqpIyRiHhfpT6KrF
EvasR/SQ3fk40wwCzwk1WAL47RYh+Mh7wJyHcjNNoFrYwRJuL0foRZPApyzJi+BUUH9NpH/IOnkI
nXbhD2Zcldbet5AdNIrigLwEi6WfbZTBExtoSojp6br17V2t21UnrbvKDx6xm551WG00DTZ5Kxe2
gy3d9pDbUJm7dnt1rEyZtHbxpIzsoSjkHTKJ4OTiC0a+nv7COXBDFJwsJF0j7F7D6HMhzRLwUXLo
Fdn2tglGubFzaXFnBRy0VBNO3eaeN/0SdeE9Z5NEWtl8ZFm25yW5zyzkohjOJqfqp8QYcRdqrCXt
6m1tBtgr0vKZQXjSdmhGE2AVx2VtBUhDI0MtUujSFBvMCICabQXhHSKkW8JVnYBW4EZObiH3g++9
9JzbHDuGYacrJtjKDPQuCFIw2nt756XEXzimjrNWpbFoq32IhXMo7AmPbYJtn1U1Nuoi7RZTKA5o
7csi30zvB3OAZNM0zrxwxwg6bCcZPBdiwlwKsLMHvYMdE43GhhXL0oI/GYxxdZNtDGXsikH3L50D
Wbio0/AtzI2b0UuhUQptEbmGnKsLGRi8NSljNMxue10+iNLchGU9AfcT9khq5GKVD7mVOGO6CZV7
rnAExT76XZsBJzCqOurN5/p1tBg8G0kNFv2UIh5uIdYdsaBwjushblzm/1YsxaxOZF24uDth3zdG
sSJD/bs35YPOCATlCvmqYQj2gxH+TsM8S6Sf45u1QMlmzLjP7UonuF23UTkYr8iaraAMAbnX0Lcl
HPIjMjpvDCkxktIxMnAIRLSt1kZmraoK3PkB8yTL4RwanGFXsvFRDqURh7n8DU/dAx3L+4bqW9sX
L4pCIBeifCLNVaEoxAT9A5jFf8aBrfAVYAp19tw5uK2nfMmU3T4Ro+2XUKG1S1KYdy0z/pScwUt/
FGh0tbdF7R4t8L9qaa9tE7ChITtxGBcCXjr9AfosX5TKOWRwTAsme6tqpaMQfmto8EDR37lXA3Sy
lCRUNXfUgDRe5sGzSSWgMip9aEPvIYDSIbezQ51a664WNyizJ9LAjccp18PE7wOULgoHlUGdhQl6
io/45De2I/3Ys6dN3chNkYUUpBKyC0jxTEmx7ES+caocxSRTRozot6kLgKGdUFksGufVov0DgyUt
n/wH5tF/cEfZ+lW+9wKU0XLoVEEV2MHu/JDOJ5dBy63U/aGh1qGuPeAi8Vq0J9YVbioodG3ZkAdR
4TYLhyKuAl2b4EurSnfnpCi/IaR59jPjdWwRerWev5oRgg4cxhreH+GUu+hot6v7pouN0EbQHZII
kCdch5DwnOjKy+CXDGXAO+gnGYSB5j1BVCvKAvJaVkM1y2UcWrBDbLL+tc9KB1zxjse4aixFAPw8
lVsylonfmOeqzp+mUSwb1MX0LJaFQI0G7kPNe1wlIXdFgvCZmQbuf9BSS1m9hIGPtZ0ta60T28kO
nKt7mufbsFd3uTeZsU9t3DKrQoA0AIG1yneuxkY4dCnsm0ODoizljdzcelPA/30KBfkFE7qk2aL0
C3untfjg2FXvnEeg0malVIHtqru7ksv4kllEyvTDKJe2OhD/pVluefrcc3Y3+PmhR+XZH8IoRR7a
KB8Ye7aYjgRHySB4gHV9UrW/NX3mtFrVIk/SIVtaab2qG2CeCxmbACWVdN+GRkx9GvcGO+sifXQF
3dQeyr//SM2OXponRRNsyjA8DRoB2pCC6w2WRtodYDQVp0W7Cas3hGvgEGIhtdVdNptOOT1Gn/6b
eUbrVACbVqRaLrWGfYc2SsNrnDMtboGnSoIctFThxT9P9Lfz/GGUi1QVmaYs9BByokVheESi/A6p
nxUinWWqcbn9eay/dgoXGSpojF30uwe+i9TiRV4RlymP08l0/mJ1UamuFsUrpD24l2zDFV/OWOzs
LpXRdS7zNxm5TyPP0/Ah7+cZDfWrTs8ZzWxdbosVws0FWV+lTX87DrI6UFOHuL5f9u/IquJTFkgN
yDWoA8AUz6Db9iAhcJyBtwAniUjE4YkcxeFaleE7kObsyPC/g1ufH7LtcRUWhaHPbk9PM0nTs+E8
ajpIy3C0hjRrkt2PdXHfhgfeIJp2NpMZLHSK7Y2SuAGOkVTpfer2iz53Vnz6jfz4v26yvyiFXFQY
GSIRTa1Wn1NLwTD6SbL3K4vsmzTox5rO30LCh1fNKB8N2ZT/eQXi3ountX8LbltkxsB0nIf1NTOk
b+f9QxXpsrhMSVkpBS7cWTtg/CJNgqrSDhbsqzTna8bQ5ZGDSdYb2M5foYCPEVrEntk95m7+jBvO
skH6wVQvNuML3rpo03WjEMfMz/PyTeYb0wKjSMiRYIF5aQbAx3Z0pWj02UbuQOV+nFrOxkTO6f82
zMWHRlw7EJ6HYdA34Ju3RXhjF/TKGH9/6+U+Ak4vKnZeGLg4DD8v9LHpDbOlnXe2PIQHYO5RW24m
1znAiCLSfn3X0jExZR67Hvsjhv5eCbaDQ82Gt2JjCwiwCBA+ebhFMQaipU3WQw2EXh6zJ2tidLsC
ikkxNDsLx/Go0TvF9xPc3YyyTKj9IP8fade1GzmSbL+IAL15pSkvqSgvvRBqdYveJclMkl9/D9V7
t6uyiCK6d4AdzGIGHZVMFxlxjGRt0iDdCUPwQwm0HYQd3bEznCTK9nB7chN9cEi8yeQoQtXOXNO6
hjwzXUDbz8wnjmJwUnW0LoESV86/QTPmfdwEZPBVdU/Lm1A61MYCC/p74XLfGTGAu4LyigXpMq49
E1W9BQpTPqAvpcICsl63m2DVo/OEtNIL3aXT89JWSplAchbkKrBGFWADzsekaTnU3lqzx+lJ3RKn
Z7lWd+KH7GWr4NtSEG4DbuG162GDWslOdNPV0iE6c3pAagqmgiqaQzhMuSuqFKOYqRp+ggpDyaIB
PAhkmL/dIujNwJ0DajbgXV7oJQxRDkmGJKx8CxZn1qPevWrxAvDwcnEgBG5YZA7oB0NZ4PxDQkm9
HUS5KX1GBpvFXzC0dHr14fo4LruWCKLLFkSu8b0wc+dBjFEyKjVVeh8d/wkopOee2iCdTlurcYUS
u8IsjHoFSayF0c0H1hU44CAyuMzngRWKfNdsMLpE6e1WiNatdpOT0OnHR7VJHStcOnAuk6RppH8C
chdrnkqjIActAgq9W1mfYrJP5V+Ckq+uf9GZmwRKmaDIQjpYnI43bt7yImu6PC96n7iDI62Ko3jT
vPdb4/X3FhB/aigdPoeolx1zGJXUL8PSZTbT+52wEFg9kz+MpmrcHlTyGhW1rCH+EODVpoG83aTg
3JUPqjoAh2HeirQKbSAX8MRbyHgvoUHfOIz/xtYn+PTJ1Q1iCt6cCYBRxGUeekeABUUraQ9pUlzf
gwvKxhPbL454mr3zUw6MHvCWADCA1gcQQudRlbgwGwHEeF+/QXNgI20EJ9uPu9EjjrBddF6Y2Zo6
8Eca6CcmJpq/h2mfjmIJSQhfAciQuvJO9qYmP00cCc0a21hnG3qzjGiY2TNwe8DgoHMGQQieUFKx
vOqzKtSANFO9UBWP4GratWEB0tCDUw5EShYvnHOXubB0FpJLBZigqin4Faovr8k299Ao3lprdbOE
IZh5VUg6PiRuKOzQy640I2SMwhoglAEAicyx7ozX/pB7oWc5zevQ2XrtNqUN0K8rbJW36zt2Zjbx
BMbtiAsYc8rfWJlJpcpscAtXTbYTWvoSU2MdttECnnBm9szJSwDa79DsxaF3vkRpL45CWSNrTobB
scir3PutkcFg7D6j9yH7uj6oyztQOo32zWI42YYNbI7brC8GH2aGkfk4lEsEt7kA0qSrA9DLpIXI
HXMyMbSeSBawxXgQWVppZ/Hz9SFcgv3AmT0NwS2+Uoh0dBcRInjqPNXRnWyl7OtdG7vZSvCIp+16
J942FoA0gNZtEl8U7QEiC/bPaH39p8wskbNfwh0vIelU2KkISGos0QEo/kYeLdeS4+31MLPfFKAl
GRolUz7IX4ptC6PcFAMGpwR15R+ZsgBqmR0HtICBLpOn5IwbRwvotZVXCJApz5D2FqpPc8nQZAbk
hVk7iTHtg5OV16I9pZVCQIHHA5ZROUwn42Qyab5SP14tnfxzIwK2ALqCk8T9hbBLgzsfVSakty3L
vKQmjxAxdGkQPP39zOgoqeN/kNhA6fN8UHUjyMBqIE9SWfaoQkagKOO/z9ShXytDUA4nEaSLeHSc
2TU5zToZW7YwbjMc9nZi0NcgLtcaJatOAKBaAYz9Dv6oQNcQ+ikF5S2wQtsmVhZlraa9xV2o4ADj
UIYb8owkYNbUEThOY++HwAQVYQ98w0bT01VGFuDKc2sedUiIXRoWLlN+SWY5lUKzKAffIImri709
BP71uZtdIicRuAXZR1ZMxWZ6NSeBo0GSotMAIIF6yPUw8wOxJB3wP7Ri+FRajiFiIoYZahbQU0bz
CdWahVNoNgIwSrhDJkEoPmduIsr6uAfS1eqRxkG3tUkWrsK57A2MKrzeZFz74C9zB4SamnLfiSO2
k0sO6T0adrtOd+imtYkHdz0XzA3Zy++WXo2zI8PZA5gmmDAXhQ1BDcIq62CwVBHRVrIbJY0XZkea
XQXTztWRYqjgMJzv4EjQ6whOVNPIqFv9pMfMDT3BoU5yW9zrG/mlWC8pEs9g7bCjUczDOxFnx4WI
TRA1dV5VLfNzxXhsoaIVqWjrWa32IyvUTcfam0oonwHV24C49aAQYenRM5dXnf0C7go1QwH4Kwj3
+/Gz9IrWPE5kLbC1fezla6RWLtg0bX2reBFKAUvS77Nf/GT03FpKGyjmslZiPhkpyHnAFNvw0T4E
Vf8/D5Pb4kavyBDA6AffvAHNatfdCi+j4JQ31SbdMrfbDg/KL/MH29cL9+nsuj0ZIreo8ghqJanY
DH4nPJDgqHYLBaL5P1+fyjcQKgCW93zRFkURD9aAHQ9pCU9jwhoiswsVgNktj5cqakSQ7kA6x42h
7oy4Uw3EoCt9B4burrwhL+NauOk9yVP34Sq4NVxle/2wnF2YJ1Et/pkogZuty9HgR4d+Na7AIr/r
E3iPp3i3pdvuAHDFHmLk2DL/cIhC9wEiVig9QNZuWrUn6YmAR4AMqgTOASCMUibaQcEWapvTF+Pv
TnizoAyASjDkuPhZC8ShrQlyEoiB3FcBQFqRjt7s2Ggb1kjPeSP9VAqg68FcoAuju7RMRs480XJA
gYZ8NOR8z4ensxH6MBnp/VpT1hmrR0DFjOE46PkxGJKtnMEFIqm22RDslSp7bJsqtytoy94YBPjO
EFTGhYmeOwVOfxB3AkGDqCO0q3tfu2sP/eQv/xp7AYhCnZuMNnuU3Wq9+ECfylYXM3DyFbijB3gy
uHmJOfWbxvLhiPhD62vjAMtxJT/2ZbKT6lZ08lhxaW6tpKx9KZLeF4tiSRdnLos6HTx3LgmyWtX6
9GdbRmqHUOiqGwa/7Cc2LvEPpj/p2oi5XawGTAd0uEPVicHNXKWbpPkystHJGbHlDkhdUfx5fWbn
zqaTsZncDob/c0a6usLEUsuWym0nLYk2zt7ZKN9rENFD5U68SHhURiCjg1Iaczpv8AQb1jObiUwh
3MgrIGk34cpcKHjML9c/IbkyYYqAAgzAe78sn3PrEIT38Fi+/uEuHVm+9+ifGNPqPTmC1NwEuASM
Vn98UO4gqXU015ILyDd6DaAJFpt4C0jKh+SFko0e1Ev6cj3+0hCniT0JL1oV8N5xwPygiW0Ab9wG
+m0UWrzXw8yv/T+j5E4idRiNLk6wPnS58cruneqmraVop4APeT3S/GUChhbSYpRvwJo6H1FqArTE
QhMjMhzAidN7eJBLLnIch9oong+qJ/jma3lETr54k81+zT+x+W0A5XS5q1PElswfepLagQEJ+CW3
htm99k0vQqPMlPiCY6SliWUAg+WbQbbX5e69t6KF7Tx/cyA5NuA5AjVbXsu+rEH/EyuDIUHOP1LI
WbvJg/lIB1tyQqdcxa4F3sJC/jT78U5icruti2APYTQW89XuR53s1fGWaAurfe5gtDAkEGGR+ENF
/3xtJIWSgkmHkseok7t+FNDlEMsjGo9gYI1E9KIQYDq9kIRgYf3PBJ5oUVAAEkFWhYrLeWC1ELUo
r4zpfARyjTQ2id864O6GQXChamWH3a+FbTDzNcGLmjxjJvVRVHnOI+omWKWxpDNf1+z4Xnbgspza
pZOug42eOYpT/4TRz7u4tNFnw0INHfaPUJ7DmM/D4oxmnZ5rzMc1DwRtC/Gnht1rZfJxfXwzmwAt
KpRHsNGlme43gPTQPIyZnzWo8ux1beHPn1YCd4We/flcpjKUtVH1AzZAhuul/hiE6AH4F5QbCWiD
4l+ql+DEgKg/cjTQo/APyEbPv1pXdbDCHo3Gt+i+GR4ZmPs5RPKuf7JLDjsXhTvridKnSgnIp19P
uEqpDa1VFUOJVpRjeZfEmrqFRdOuJDdoFL1GtQi/BCM0XbSV9iqt+1UN4YdVEqI0Q4Fk3wQaKg80
p7BHVQwGcDoUmkq06kdpSexOmts+p99nWnUnt5SlWgK0NGjrZ4fsqK3QR37vOrefcCCH6F7xasgu
+PoPwW32/dv1rza3oE9DcwsBXRY6AtbeQmigeFABRvQkK4X0RQ3+y/VIs0tamoh+soW6L1+UoDFr
6i7SG99gQJzQ5wK8pX+IAOMIdHcVgPH4VmAmt2mdQz/eL8WNBtPnXBy96xFmt82fCHzDz4iksBBG
vHYG1DbKaq0msUOC3glH5ozxkg3bTFaBkfx3PPzbipmkBMIzIL4C7l5kwKN3+DWw5Ca1Fto1s1Nz
Eoi7mrI2VNpCxtNenrhp6uOQau71Dze7zE4icCcAiSMIHIsYSqbVDhi8Ntj7XmEuNWqWwnBHgAmg
c1KI6ASJ4k2X7mXtk2gLzfzZEEBciPAMUGBlO/37k71KGS0LUcYiG3oAixlAFyHb1XQhyuzUn0Th
tiVkkViT6hhIJuwGiKMkkgrQPgKG/er6zMzO/UkkLmfIWkPpiIySiFgPNhQamPb3ANzJ0kWBBi6K
rNpFiUCVqzpoexgSBF3uQeXlHYzQg9Usqc/OPTUm4z0QIWAxPJ0y5zNT453f1gPiKENO8BDMPtS6
ZA6SHgnwNZjg6hP5txOIK5eUONBZ+qxEARwgxQQbqEv1bavo3YYNxTaYuCAtklQ3rpUvAlWbhaNq
phIFcJsqoTM1ScjCvuf8xxZhLXVBhfwl2fZucpTB2PfqtXULjHBd2vU2fgUyJHSX3w9ThnJ+8yMw
QGgi7EZR/+HdAZqgilKSQv+aOSIodLaygY4luorlT6DqF1Ley7UFnXZ0rAyAgoEb4veKIKZhbQUA
JzWkS2y5CW+l2lxfX7+X+/E8BrdToravlTLFrJMSdd80cjNLWcch2/51GCiVgZeL8ShAWnHzJenw
2LAYIDVBDIBsiiu6H13wvhaSmJkvdhaGO8AUphViMEA0pxAER49/honsXR8Ir2aKZExGCHRtdLQ8
AD/gUtjIigi6YUAjNV56a+50p4dp7zp5EIBaGXfVR2WPnuKVd5tqrTD77wvlU3QLXT9Ng5UMnwVA
ljloSlaXviV/lSAGKfp+HJdAnTPFFFkBIE6FZREMayQeT9YX6RiCLz7hkkZQVmzjTlspG1C7Vsmz
5TeP4LTvtIUVok+3JLezzoJyK3Ho2gwsxq70a0PYl6XokqrYMk2C7hT1uhDaN68JvOdkcZeb8oEE
kmsE5Ssl4INEaJuYoA2ZcmzLUaOurKIWPb2UX1pw6eAp6llEt1NQUmNm3tdCUaxig4I9m0dQFGvv
IiLcdd86bj4T6QsFNZIMzNUjyR30ClKwlU1lMFVUWwH9MwXBN5PpimRQIAvayiYyiGJJCpa37AaG
8JFAkl6j5d6oDa9RoFLQQP7cqlymDiBx0Pum/8zC6A7+PF6XyetyWGpyTJ/q2qfkLiUSNIIZUuy2
UVS9ujdtVHEc2nzoi1a3M8cHZDU0IDjhnoccnrvOS5m0BmtRsoUZlC1WT130YS4GmdvVp0G4lZFO
6DlK496XE8svRuMd+uELKdzsONBVnGrhgIHyRm0ywY0y9Ch00VKCUVtqRy2IHv3n9cNjdiAQpZuK
lBquL+7syKE2/LsApKcp5AhAKV9oAl0m2Ni4gOnDANA0JpzD+bXIygEPLs0gvqji51vRaix/yaR2
YAZim+PCaC6fXQiGNzzKCDqyOf4khA9LUhSaSXx9LG96Nh5bK7iLDenNNIWVWcbHqgTr+foXnJ2n
k5hcqt33fQADClSBhOCpYCXg23A8jlLvepT5kRlgVqDNDFQIt39EM5IKmSjEz2l1D6nClyoNkHrV
Xp40IOd0m0Go3Osh5wYG6C4EXXT4eVoKN3MdaiBSMw0MnT0QtH9JqIQiI3OuR5mBeEPv/yQMd0F2
vaCDBDDCvmPLPtQJJVW6SfYtL0SQijtg/i0dRrO3CXCWJnwQIbkFe4jzRRlbYJSWakfQRrOtT2jM
rUc7AA3Zrgg6O5BhO2QenJaWWmtze+E0LHdqIN3vZWGUiT9KxGuquLcbEr4PVn0rDmbr1HK28HHn
Vs1pQG7V6EFFRUGlxO/pa242OyhieFafga2QO6VpAKW1hBqYO09OI06/6OQx1Ylm2qOBUPiB3jsK
WIoNwlxfMUuD4l4Fhmy0VIZPh59DfqTLcMoTSNU5ZintVSNdJ7ncQTzgnxK5k5HxfMCxEppBybBm
GGvXEE73DMF8uD6yhY9ncIdxh+eO0hlAPnedCTNGivJ1YYVLudTsvv6z+A3uwEIjVwZYCxuuFI5V
4Tewm8i1JST1UhDu8ABzUsWEFMQPxQ0sexxTpBCq0RcytKUo3NkhkNEqaYPV1goQ3GCfUnjXmY/X
J2UuBi4TtMMBY5gAeecr2tIEQw87gprNGO/ClrltGh4EyVh4WU2rlk+QoHkJzgegUUC9cB+s7gaU
IU2R+ATcLKqrjhm+VHpyiCInaj8ztusSwb0+spn66rehMYrf0KSf9DDPh1ZWkAMmUVD70TbQ7MGD
6JsL1bNsBSH57snckr3mxVvLl6BLmTfrYg0tGdFewjTMAI3wM/CenAQQUefjQXQihLDEwQLoXrPh
WLRla7r57Nzivl0vIbVm6rLnobjjSVbh2WERs/bbz/BWuNO/mlvyJm3gpuepn8Zu8nj6El15I7hL
Xf2ZvQ2Q9tRRASgR7ApuGYW5Uo2K2BLfKou1QlCH6BY2w9ytdhaC29iqYMF4QFQrfEfqTrPZrMfv
hrNuM9fclA8h6K3Xl9BMiUbWIDA+YS2R4V0QagctoXFpjrUvrtNn+GeBs9xvhydcbcZtu6PPwUN3
SDbZprmrHyJfvb8efu6jgk+oAysCGs6Fo1tuyEEXG2HtW7HhQhIHgjblwr6cebhAR1cCNhcva1Xi
+0MQa5MrkPdSX1AlV0r0PTR1oZNiQj0oG/NgYUvOLVA4cQO7Or3oDfx1viVVM46g+wYqCMVOwLZc
N6jnJACMg1mwHh15heTI+yYqr69/ytlxQqsT4ruo8Fw0aSGeCoU10yp9gaBz1AT7WDRhwFRNjro5
XFT/KhoOHHwgHSSU6dsq+D/nwwzkFA+ovOuPYf5lkDeRhU5UvrRLIHzuUL0Iw31NARryMAfWINTe
QX7JvEd1wRa6XxC0gO/ZY1xIELz5uD6y2ZCoiwK/hNeOrnH7XIN00VAbEjtaQgGXs+QgxO1RBAIf
Wjwq9BTgTeeJJUmg7oIm0PXY3Hb4PdyJPGjiOAcQn489iEmZxDI75n2xGYro0Eaf/1sE7ogRB5l1
cieyo6LdW20NfJji/28RuHswg7oPdAIRgVTGXdyCjQ+Pm+shuKV+8Zmmz3iSo1q1VGVWgM9U9LAZ
k980SH83oBQE9/8SB3hqFdgOAPa46zVqtCIxBdofmxyVMXBM2GFw42jJRow/g/8znj9xuM00KmAN
GFrZH4nbu8MHFFieUr/+BVzYXvNrKOpthy14w7sBugY/4TF2fZSziw4UGlzcKLagNnf+NWPSxHmk
dOwotJsu+ZGqSwHmxwd+ExCP4MlpfGqUS10KLT2LHXXfdCZZA9WhD5P0JPStCjtZmTBtQt0LEv/N
Wn+JFy85LgP8/X1P4nPrhcGZpRNMxJeU+6Z40aB4yArm/sNnPAnCLRbSSJnepwE7jsKNWGR2oC8B
jfg68fc4YEc6AXK/iU/c1grKQFEFRcM4hFX6MUASb50dADZSndQTvNrtwBRnbmG4EuAWEFnz00Xn
rbnT8fQncJ8yEbUsEzMTjlWVHtpWmgdQWh2g292n8qqSK7/pgtshRaO8gGfA9S88N42gO+O6mZCt
F1xylliQSagUnI5tvlXl8DYSRKeT4oWC19x+OAnDvxMDkKGtfsRXHlNYLzWDw+q/qwz+nsc/A+FT
ybxE56JtEAF+Kgc8gCH4WZaHWg//srT1O5CqSzi7VFh48O+DuDCMJkIn/DgyZg+CbA/W1uzVhXnh
sVv/CYOKHXoICkqQ3C3NVEhutgJOEO0hvE/vVQd6Qk/mY7rVdsLO3Iv7pRfH7BSpfwJyr4AMDUSw
43scKNIGLHVbkpSFMc2utZMI0z44uWLUvBNadCjZMYaSHy2aByXayKq0kLMtjON7w59ECYk5SnlD
2VEtjyNUo2qyZDy9MA7+cNelODLlFOPI1RLqa28TDFJKn69vzKVhcElFA72D1KKYDiN77Ir+U7Xg
EnI9xNI4uKOvpk2SyjlWcqU0did6MfQClHZhHHzy/nshI6W1pKlljT1zPutEG4dKbbCQhU3jMU9Z
NY6ySWto+HrRj+bTWONY9VAeDuH38hb/uD7E2a/4J7jGIZoLScuHSkfwKH5roic9XYJizAaYBoYa
CB5CvHJ5YdKyz/SKHSHRDDtjqOS9XR/B7CSBtzUVAmbeklELRQUyKVD2ys8WEq+lottx9C/HM0gG
kBaAaskFT5FYIwMPPcZKGEJbTQ/m0ijmPhN4i+iOG9DwR5TzRQAF8iiNM8wDS1pYfWsQ/1v4TnzJ
/HudoROKKsLkrwdO9nkImDQZNKhSdoSkWLWtVrCMO+iQevR7R13lK8uV76/PzGLEadAnJ80QQ1LG
SBBReuiwrrt15IpvdKejs5x51vFfrmooLVhAGJogcPJdqZqYgJlnAj3SCt5yVXpUAP6K0CVdOKZn
5+okDnfy0EkFRRoNeizUL1V4b4yFm3r2RDgdCDdTHdWgQa+b9NiuqKusUi9v3kMIQtVr89B63xyl
TarddZCSlhxqeOXm+sTNbampnIDaCMRYcCydz5uGzdzLvU7h0P6smQLMWQrkrgtPNq4g/3s5AqMs
oduK5IZv8dVapeYykenRgIa7Kh8GIbQLBa6PvSsjKxfYEvp07gE3MaYVeCmIoDRPoz5ZjVE8NmyA
2NiRtq89Af8qgEN1Hb/F1j+4oOIJ/ycS97QqikQMtXCgx3RkB7VAU3GEwW8XRe71eZrdYKeBuInq
q6ExM43RI7zgV/A0DGBgvAt3lqOthZ3Ub+PVXxYkv2ftNCKXBBkBmiVZ3NNjBQaMxgYnKMztwqim
/XNS1P4dA4xYHIfIHrFAzidKLspyoAYmKitt6JeSbQEZJX2rS27vtZObx8JnnNvPk2/I/8fjxjTU
1iirPeLpNbzwoO5aLRIOp+fsxZBQLAfmBu8o/P18SHAJH0oLupnwCp8eotC5fhrXk3YgtGFX1z/f
lC5cCzWN9mSZV8VAW8IIParryRsIJ+FKXS17A/H199+zdDIkbjvFmUlAMQfiETXJlRXrbjeodlE0
kZOGMWwZK0OH3niy60sNv0Cga9gcLhyUsxN38hO4fRZESa4TCT9ByktbJ08GDFevf8y5CCg5gosK
k/epPnf+MaXUhJFHktKjBilpMVRe1WrxXl6IwYOJhyGW8l5FDPjuTZQv1tgQjY29trWHn62X3MeK
TUNHW7rGeOzh9wyeDI7vUQlpR9DRK+gRWqKBXQFZ8ZXvkpX8FjviZzU6cWW3Tl7YmTP8wxME3bGp
PQZpP1Xmdnif6jJAvxE9ygNk54Ma4v9wV/Ouz93s6XgahdvXBqFSW8qIUoDz9dGtY4/8UF2Upo1d
OPmluS1bWC5zFyegZmD3SKiWXPSken3Q2wKUxCMzy5/ow4G9p8ZPMM9bemEZs4sGzQULlQkVOBxu
9w3QBRmhYt8ddRZQG4IS7y2BmD+Kks9UFJ81GYwmbfyZDaFn6gWa3UP1MRT6YywwakPfbNOHItS9
242mQgBIqe+bSL7Tx/rNytUY0NN6LYlNaAvkNk+AJDLH7DA07WHCbeYZliKwsG+qRl7KMPgF+ZaX
NMF/DXFf4rAqWJM6Dm0a5e95oJd7mFKh/9dUgh1KUgd95YbaQ9phoaOqabYrokq5F9RlthkyGnlS
naVuXGaBXZglkCv0tofsu8ZGaK6zrUBgjSlBFDuBiHDTha99j76jKUQH6PHfDkLxaJRCeVsGpN6V
gWytIANkuTDw1r0xgJVlmho3QG7fDjBbrWKiLpy+05HDnb5wZ4dJIjoRmBheIkgkORSuw1Q+VpCY
rmBGF8KYoIdLZbiwui/TJ6CH0BJEZxJyZwDWcidTlJQpmar24mBA6Pe1ZG+hVWJ1V7YVHEsBH+X6
drpccVNAaAtOIwMChqvYEiWBp14vkGNAsECCO4hH/W8BuLS6BYXcEhoEGFNI2vdSCX+h8PN6jMsN
ej4I7h5GUYLoZDTJcRhRvSzTQ6WEbi+nC8/Fy1VwHoabnLqnjEU6hsKktxBGLU2j2UbkB+XCBTg3
HGTPGlg0E/GdTys0WkPXxVTIsc8F4LqeVfh/dPUSVne21IbDTJNN1CdksB3O15qg93k9wPP2O6VQ
YaeziVaWFz2TzBZ24ka/z/dquLDc5ur307MAdYMJowx5lvOgRIH7otoijxE2ul9sJTdzx434q7iL
VtWereQO5WbZnfrDzX7x5TqVPfhtjBfCxFYASUnnL6gS0xt0qdAdhTpatWHs9/1Y2SVpfDiurzQm
rVQC+dahgKFCXi+QPr4T3IvoaIzgcSRCqZB/qWciic0qxvduV/BIWIWbzsc7/QUuWdvOlVfRBoL3
N2xRBVq53OImKtz4C55++PI891wUe02DwVR3NN+l18FrjxLaQOv8RtmM6M63d+w2BJtyla8b1wC8
Q3PkPcx63HKreMND9a5vyC29re8m3ufaXDjv5h7FhixBJWryeJ1u2PP1EI9aEMF+p8NbZzCdSvV6
F0K5L/gxb/G6W+VHGI2QD7aF+uEiDIOXZZtSpbPg/NnUMnHIDQMXu5N/WBt4FmTb/s56MNfVqlxn
++TLoG4KlPkeebCbP8Le0Q3ulUd5rS8cLfPfAac+9PuQk0LM/vw7aG0CN0CKScoO/SvZlh8MLayb
6E66FW7KRzLahiOu5EPuFotWtHPrQ0ZtBQ148AUuAJB6kJGoyyimoPTUMHYy6M5fP5+XIvAZvVRL
PclZd5Rh5ZWPo6s1f4vm+Z5LEA+BI0BDC7q93B0A31R5JG3bofEpfhl3ZCt74zb2BS9YDSvF0T6U
L9mugCBdQjnyMnH/iYyEdwqvAqxxPnXRYJRmyxA5OxSP1qrfp46yTu5h5/StIX/9U86d2qgl/onG
rVlZjsUmHhENUoJf7DlyJlVS8QgD7a/Rq1fRbkmD+PI2wuc8Cch92JpkLXiXCJhLw6ouIsfO9HxB
MW4uxiSahu0I+UrQyM4/YWvFKhPKUIRfYYUc4bYYQfGNN9c/3dwqnJTAAMcAURWF+fMgCuDtJB67
7kiTxBHq4pDlSy+g2dk5jcHNjpFqeozqR3cEb/0j+ak7THPhtg3OtWr3ngbHqnVp2ovX6tz3Mydq
gIaW7tQWPx+aMJhhWid4oXSE3U4YKGoBKwjN8b9PF6Ha8CcQ/6pVBhH2OEIkHss0sMdah7Pb32Gs
vncTTqFpIytAzfAHoSo39QgNsu44lm+waXXhmmSPMhhZcAz8h/VwEol7SNKOgDpdI1KT0huLNLcq
hEYXYsxODCQBIdcAs/cL1qKaGZAt67HmdB3ig+KnmVFbHX9eH8h0N/CJBcTnkcrh0QBEITf7XVPB
nE7FDh000R7D50y0HDTSvXCI7DJZ+mzy7D6CZS3YcmCkYKLOF9uYZoJcIEM9gqQkQc9bAhY0opaj
hGrvtJYCSn3c5Ft5rC34hcNCiklHktLMySvRU8b6QSiAsS/VTwq/QpvQ/gaPPS/WdTjGRNWuUCiO
ToKnppZ26VossNKuf6/LSYFo7Ul+PQ3wpJYWgaieJEwlxzio7CgWXFP7GhYhBnOvBRTJJi4xgKwQ
yj2PklYBXCalnKCSBhZe8tbEIob11uOlfn04l/MxPRhhVzxh9QCf4+YjjiJDj8WIHHNDXydatVPV
Zns9BPhSc2sMD18APCESf6G3OtRZpQkNFrKZwVm07bNnIdTWJKO72NI8RQ+/SIxUbTRVZsdSubcs
FP5hwrYJU3IHA8kdEt+1Poo3gBDktlwNdxVUcT2I4LjgXD9IjXCntdJDaYpw7xrWmVqGNtPkzTiS
3dBD5yGIwqdE6zdWM7pEq2/TAiaAMNDTOu22MjXZhrznfQ58mCH0UDjIVlArhMwLy3ewjvE0DUqZ
cho+GCxlBxrrW6EFpIwl4rbUay+upXuNme/gZ25kQB3h5enrSQJHsGT8SZj00hcymreGm5rDyowM
8I6j9D4dgP7UqLHq426vp5LmaG14Ew7mD7hh+iYTqI28BwUZgcJoMbfaVauVm0K2HkWh/1HDSNfO
BOgKGES66cv8S6ihoobLFQ7CSuPJ+G+g9P7UoctaNdrebOEw0Hd7oVK2Wo4EdTTx+hxfRCmJUSkB
fVxrhXwXZWbgVHL7OQ5DYAP/A9XaEr51386NUHCLXU1IPoNO7FdDrr2hQXlQQ2irF3lf2lI0ekOM
JFzAJMHT8dVKIz8q27saHCrwU25RW3JJFOlrmhPFziN4GtIQLwNJhER5jf4ja++snt4UVPqgcbYF
+PEGV4ZpoyUjun0uveea4kRZXzlDIezxbvEiiah2q5itDe3s27HQ4F9RZ7knF0XmaLCwtaNA80pT
cYMUishQ5H1KJnUJqageVAGyj6FqVrYEomUOgrvQmrAyg2xMU/WPPdoYG6DUtnC5hVC1nNtiCxd1
K/WVotjqBaoFZihv+7Z/7Q32ECXRWmjYr1Kr3qFd/JhUENWD+8LeLPq3ujW/VJYcRFiNuVGA0paY
/7LyEUVIAUs9l8stoLHvWJq7EoopdiXAXdOKS3TzVDraVOqPSh8/ikpyY4go5+gkjx28AybTTz+r
YfPZlexRGlM8QNmkmltsRIW95Ub5kfQatUfDuGeWMHihDidTAotMGYaZtj7mT1LbHaJMeBh6E96X
JlDCIxzHGtr9GAvFy6hwqAJhP1RVaktUhamcGJiOZcQPZhp/m46uUAO6QSv8URHizoY9w3vXQJkg
a39Yhr4KNFjctg3Kra0OM5Gs1u/NJrBBc518+YpXOddMt5bKwYMFKoM14NSup1ViD4o1unoKpSCm
9o1TteLdaGk/EtrBdKzCT5RL+SZlUPwd4Bbplm3LVsToQgdywCmI+xJUa2D7hHoi8NXUOOqmsG1J
Q7DaJdjkwipRDJkft52D036XlO22SNQ7lAM/cXGhZ9bEbz0cLUudPcVC8oRNAcBK0fc2NQZwu0YU
imNGn8IE09GPYuEOWfIUav1jYZJDz5K1kbd7iRSwe6YpXFQAtHI6Ru6FAAZ60iC+ZlZ7zCQTvu1Z
eIx0WOWShj5TvVCcahzyye4TR1EROHnQbSxVeQS9/EaL9L1OVKdJits+b8Z10ic7paDrNICpMPzG
Pyqqbokcr40mfWLx+DBG2UoOQQUp9QivmnRo4Cxt3hdy/H+cfddyq8ra7RNRRQ63IAkly5KzfUM5
ErqhA018+n8wq87ZNlZZtffNvJlrzRbQ4evxjZBsdNpjN4G+CkzxmCl20ycWEm+lU0SJrNa+1rzY
6DqHSEgma50wY9EG4s4s5GHo81Pb+dgjdTfZEMb3mSxJxFj9YRrIiMlb0YWVC6dOSJ1CVAIV/hH9
KFJ2r/cAj5PWbpZVgH6GU2keYjThMFFn1RTEnSZhUQQwaK0RwZtoxpsQ3WIwqL7kZdksBNNPKRmf
7ALZBrbxVMAUex30gKA8j9aRGOxPPUuzyA0QpKuX+Z4g4nzZ64ZapaRJVzprYRuNYmvlBepaq8Te
4twIadFziGPdR5b0feSLIF3CPnEtc7SRSteNTbMxNyOx/KPoYcGg9w8FAU6oO0gCGEAvAZWiX08G
jxHNx61plsess2nopPXBrewbPGAbgW2xNPryM0m8hZa7Jdq/iHgPTPJpDXBJJhkyAGVyElzu0rYq
w8xtho2XdodAIKI6N7MSqcej8wogJNtqPkvCrsPihu8F4l1dMwS3VS1Z533iILZCgWI47FP+XBMH
2CnSvpFLaMNCqDGQRQMtd6jX2Lo9v3vjmnkopffGUQxEyPa0FkNZdkjUDGJH9Rtd1WNUSf5FhWPG
PmUfQcAejbq4dzrEcqLqvs0TGHLnYtWgaRV5Xf1QKDQBYIQQDgVWoV4HTRSI4dlsNRfPOKyVNA0E
Y2cqJlLdGwTbgVMgS14KthlhGYa4jh5CSl2u+7J/LuweIYIGwkKc8UF5yGylnpWslOZ/EOm+tOhN
uLRiO2YGwxP262BFPLdfoZZ5cergJvNTqOCmSex6qb0FUaSOlEXsqK8RbZtSQsuItl0SWh2WB+/t
q6DCGtBaaoamwHbtq/42tfmOOpC5Z7r7MtQ6NknDeyG9iRTFlNyykSOqmuYD8sopw2obNmOu7qij
r8pObf2sfzLcem8G9JTY/VXudqu2myaFgShOAh+s0GbdvYv4Vhhkvkqt6q98v9UiZ6yeYfVz1Ujx
YSO0OkKC9HAwqpQsE8/ZcarHMmNZpEgV11lya2IzX4KbiwoocbCKpujbVuW3KWti5MvfZqbfLezK
1SPDl4fKEPvMZFeIAD6aY7ohzlBFlt5rMaI0zSi1EwTfthl817n3YProAzVBYUS2nVIwM9BUMP27
hvBgJYxuB3Pd+yw3UZbXY7CCMmPrGTm4a33+nvvDGh5AcZnSr9Q0tnKsVp7dpmFTtLdtjR4MFMJh
OVRbopCaJ1yEOA/VuiyNRYpA6K4k6yotrwcv2cpBxZmOgNie6l2YpeoVthgwXCMoJOFsqpC/CWeR
W9yBdkE2vtK83WcN3BZQdwwmC0Ik/mIL7V50mezKDklmziCi1LKuhIkjsXL7V2WUMew4l3o3rAmC
sRsnPxhZsahbvjAHZ0HTfBVw6wgPpqsChNmig/7DQ6y1IRE+1/UZEuQxRXNb9LvcFfIKnqTIKvWc
leEmWz8xnwT191ITSGn0Djifd6WQT1NQsbTImqdjuZCmiBEJfdXV7rGWCmoyy3jOtXFnaKCmyCn7
tEFwajg26npwWvuABiSoldIPgTLlYdb4dkiqO9s0rmXr3mmGtYLJwYOU7cor4CThqHGvepXgiped
SFHg/auNp5Itt8RSy4O1MYzYL5i71mygRE761ablv0qrXwZVBtsItZFInQ6Jkxwss7kvPCOqrfrU
eebOac2t249IGZPNu9DKlTQ6imUGzYyo1Uob4VPFxi6UBOHdCPhDLGpyUzVA013O9zzVHi2iVyHc
tG4Z71elUSL5Cfr/0PKGTW00V4WL5G3bbNDko+TJ9cS+5dwLXZdvGoWmtSqy66LWV8LRxogUFYLb
kl2d989oZR3UUCNPHGKakPjqsWyG15qye7iCnBStHwVjCGKqfCNO2uaKB8bDwJydU/cIl27LtQeB
fJuLeNQCwN6jvEr15KPVhtvckLda0d9bzFpiF7nmmbMzLbmHoiJ2EQS/REfpKlCZtXCH5jXnFkP+
ebVjev+BEuPD6N270YX9c0VueE1WbcGeM6mOBWFu5Js1ktClekTPaItcsVd3sK4tq1xCQLYzObur
zeDZc6uTWyVkwex8yWzQxLS6XCo5fgXU/lJZd2dnDg9hQ7zMy+7Ay2RVZ2rd0R792YQeVJOJkGbD
oWMg1VvZbeZBQam1Zigy3iyNZtxrgb5yfH05nXB5RuCibMZK5VY0amQH68P1SB26MIb6Tk/RXwbc
sPAqbww1E4VhSYJrU6j94NufWTpsS5ntMoGN3vCq9WhWn2Ywouih4j0jWhdSw7umY4ocxxo2e4nv
v2aImo6kQjlXIAKP+3ksOuepcWqY8dfexnLwRSkyelD76Uv0oW98F76PNU/hg2IalzwNzoN13+60
MwBINtqoKlqYx6BfBXLdPtlbXKsiLSJIPjJOBHi/ub7U8fgNCwBB+zboDBaAH6HPk1Y2x8LNIqbl
sR7cj7hG6fUl2sL0L/2Chf4zkj0jAXNhN2NP0LS24/LGWrubbjXs6fYS8v4bTQFBF1EOaOIEU1TY
DFYtq4YimR6VMFM4ZREjj9CU0KWnvxGI3yDHRAOGd/JkRg4Qd/7a8jHLUuqrY28kOq71bh52rFr+
Pcg5IO3bIHMHXBs7WkICWIX42PKiAY5mUdbWfdTU2Lk0n25gwHoB7jz79sA+hvGUPxloTn//DYvS
i9oKGPLjjrRNni2nWtpWfReIS5EsZ4bxobKHfawP2TrUDj+H0XiFDlOmj0cBeqnOqwXvcfNkJPr7
BZ4j5/wYZ4KRvj9ObstMy/rxyKcSxh13WqE9pGPz2TVIPW6r+1GzFh5Vt4UxwqJIkQdK0Z5pL9nF
zeXsE4z844fMOgoal34FNsp4JIQenFTEHfHKBTz3gCg3ThP6VvemzOLBFQgEZbb3oHTnKaWmj5rL
fEsrE37LHtJZg5qEfTCsWTXemLBsRJbm+FqqOkaDOP2v5wKAPJiQTV8JJijzhjynAApoxuXRwA3a
sMrQb3Elqvmlj/R7Lf0YZ65KYrYpG5UweUQl8cQ/6CJbuIt2aa7KDxki4j26qAz/velhRMdHliDm
ODovs69B6GgDmNQE2iKILEGC3hplRh8Vqym5w9uadpTs+it+dWmznecHYhpgYNgmIWvORwiyOxs4
9WQmcNursW2Yp4GYWw6KsNG6jx6xV70JkpWpGdj/eRbmufl0YTWcAU3hhGZiDwZYDme22aZV5FB1
846Px/7J/nL2U0qLfus+NceJpnZpHz6z3U+zJgCTQ5/crmYwcFM6ZWIMxnhMOmsvja8C1l9e/SiB
0ymWxcRUaAp8/f2Ev2eSD5tM04KO0IN93tySmroVkl9rfQBVs46StApt+/7vEf6RXWanGPpZUyNo
Urn9stxA98RpeY136KaULYRKqmWeAN7VqrFYcE/BrqESZligGHWU/t6KYoNomg0SOSPlaltTz1yA
ZANfdoV1C3aZcavVRRph313WgsSOCxMohNOnoSGAUf39489VGOBwudMDAIKGnfXP7dAAxQeiwnw4
YsfRKRCKUJyqa7X2s3BgYbfv7urbjIQXiS7nvovverYHDS6SgvTZuL1XNlxYKD7b3l9zoqnQFsay
mTwKsA/eO4w9DokVdUxbpJV+AmqD1Ay7DaEcfpD9+D9oB5HGAiE6/vxHNPj5Gjy9q/SyzEZYLNMt
ILI7SxfXtsU3f7/uc4cc3JThfImcBZBQZ2dpB2s9+P0EwzEr4XjhXjUC5gjdf1+I+Mh2BGcK+Z8w
8JidpLkugqIxEESiJe5KoJRFJtCFc+Dc14NiyEamy2SsPa91lECqiw889QhDd8Q9yzrOh5Rd6Bqd
4wnjmyDvFtwv7MtzPj7uBx6ymqz+mD+QQ3W09uxEtiUc1u1rP2R3+p37OOyMC5/o90EwTYT/DDor
uUuzyJXQyHAsIXrr7e2oAIWBYK51N//DXJgqKtyPUZzO9fZpMzimTzIMpMPLuQXwi8IHF/kLb/HM
lIPADxLiKWwAFqizhaZZFQQAgIyPGoI+2brRvyrrkkXB7zHAS3OxjkGOQGLqPNVTK9BZqjMcnl4l
b8qCX9d+fTt28gIF6cIw8+uCHCzi5hTzAThS116nxYsi739/lN9f/8eTzJlomUtKgsTh/thmNzpF
gEBXrxWVUZkWy79H+r2Efo40nczf6lDV8rLXxqo+6rAd89mLJ+7/HuD8o+DCM5FJfqcTsTZIGTTM
/ZEMYqlLLSyAj9dFt+jGCzP5DDUMz4LaCWwHECNA0/r5LAzWtCId8/qItFX3ZKz0pbN23oy3MoIn
08sY0UPXItaCRzS2/5c5gQrq/9GRZ5udN7jMVQzWLJ11crvnQd45+qUi6eyb/DbG7FMZeVJCdQ5W
rX3VfekP7sNgrfIXf6Mf+Zd8ra1Fcys/s/6/Tez4Vxp+p1rPlq7IEgm/eoyr28Ae6T0dijgL/od5
+L3+nObpt3lYDgy052EqfI1sj6sOHB2KCzPxzEYO2SeuxCZ4BlBfzI0uRa+LJklzcdQdpO5EPbSF
5dp6FG402S5lB1qH5XP/Qm4veeJOE+9naYaBkZAKSi3aEb8EhaoL3L5JA36U7U4bVgQuOvTSZeXc
QvbhtwTyKnQ6GO/nCxQ2VQOALn70TcxzAhy0DC4RKM7UmFCXgjIITi7cnX4ZCptml9iN6vgx28OC
6Fq8NsB1o3yJFtypdcN2acT2nRGzfb1H72zvrrMljY1L/ODp7Ju/zu+/Yloo3+ZKjrsfFdi5joEZ
+VfZXXHM19XKeNRusjcTfar3IC7W431+W6/LCxXHmaGxs8BeHW84QPjJbJ2jNSkrwDZgdzg5C9EP
55hJHhr8NXy0OMDLRcXNMsIBuPh7G/1nHDp76B8jz1a/bVROwJ2yOXp1czBIfR8wD7SAYVMotgXv
cF/xlIfdUG57AoTMQ78tckt/IWXHloaT4MqhKye0ghpOq2beLgS1bzKqu5GVQJpSK/eYc3GPj7vK
xXiPfrWMkpo/ebULoQzVF76LAPlcsadKV8/K8vqItIMR/v2YZzhTSEbBbW9yZUf3fy6zaMfMz1Mf
IJkeT9xUe6l/tsdxjUTr965dTLY1TozrwAeal4v82X1rPvp77fmSJNI8+52//YzZ2y4Iha4+h0LW
jgEx5GRTH4YD2M6LfoU8TQOW5yCCT7FkdmiuxD74KmTkNhGa/YvGDBs7KrY0vogOnFnjP17ObCcm
vPbBk8CvmjyL0BiPkuNYRwTQAAJ4InGLuCbt7u8PEpw5deDQb+GqAHbedLX8udh00jSBD6vLo9sA
mUo0J4B+CtElJMB90G6cjzaoDmPTb2nuvnuM9Og6Dyb40T1QJD95shnaiNxGc8Kh5b3bpE7Imf9i
dYYeKnTQwrY29mBD7UvFxIpkPo3SRgRbMoxPyVhuqDvWYUH0LbLF0Atr2shAQyPsGlCF0OsHfdRU
Kxv0HlsZ91pTX9d1/9BxLP2MfPWD/jAEkoCD4WZQc41paJXpQeq9u4D7nbFFKPe7w+SLgcmFnsdb
76Kwt5oghJAN6Ty8jPshu5WCNGGvCR7qfQH+Aqg2gOWssBq0HItD6JHsBHgmlfcq0+FasyUYTmjM
DioFx0TgVplmo33S85ZDUAhvUq/N7VD2ZRnzTOy1AV6fdqLSjZVJfVFqPD3iOjx11AcHrbHxhYON
sShcYD+Nb0U1hM+RSDrAQ9R71XDTg9QqEwsyWjjRkrpaCJle006P/54LZwjcqOEnZR8cE1Fk/TKz
sFnZexO2XC/rh0ldqx0I4nRBWbhDasL679HOHJoYDBg20BKwkP9pEr7t8oN0TL23DfSFdASvS4VX
fp1cii4/N7sDJCegDe4CEJo/EU0Nr1do3R117m8d0TwXFnnPjWwF9Ny+sLedHQuqFvBPcTzDs/Tn
SiJIZQiGDjt4qXkrUjywdNdgW26EdeGsOLdNgEL7/weaNrdvb67uXb1iKQYCtyjymy6s0wsJ3ue+
zfcRZnidlICXugQjJLABrbZVuZbN1d+f/+zbgggIGbiOg2vjbIiGGc1Aew9zLYDNYZsf2u5euQct
+J/e1n8GmoO8tTmMgtg4cSqrWdUiifK0Of39LGdfF041TDAAFQDnfn4QMmgDqbOpJ4M2dpCjL29v
y+LSTo1/ZFYgwJYb+zRoSlgyc2o7EAPX43mljgPiVhauNE5JLzet7W4Cm78NXGwK6SBQgz3+/XBg
Pvw98pzr3rHUyygvFRTc/c4JWnPdS+/TBJ+VO50H70j7yiuyDVDkXU6xY/e8OJGRVaE3NiTSKyi+
+8IFwjyU3TYbuR66qfNhm924sZr+UA3OQQYWX1U0ObYN80LbaWMspGbt1eN1Ujt0V6KsDjj6vmnz
DpybgrWH0UmzJRk0W6Uc3m3b2FVwM4p8zRchqFp+CJdL8Cl68H1MeusMZQFaZ/UZMMQGeBzLxtaH
Dk1/9lXn9DnrVLJM9eHTGThatnW+K4sWtKbawCf17VdoVN+DTL+qExeywLq869UQo/MWg8l1zLvk
UPT9tvfHrct0CKQ0GJJS7963s3fKdYTyeu6yS4f7lvS30qx2ejGRBslw0jQ4JmQZwnAaew3qHFDK
7tof2KtRJ3Hq0VNu6U+wHhqRwqQEyr18VRjeVatZe1KqrbCruBitG2qAa8e64qFtgW8Do3kHx3jd
dpkdgVzRLqmWpaHpa8e8ce6Skn22bQ8ym1U9e6Z230FYvKSjv3OUu3RHvnQKilyOzMERCLpRk1fX
+Zg896Y6yLy78QmLEYS4Uaa5SSpAukC8R/TW0RLXLVIvgwFEolIAd2fCOpUjOuNpk94r0N31rlgS
bsrVlF0Nxoa50iyyBI21Wyqe16DHosLqrKehksjqcMbIM0fk9fE3Auac1WSfbYVAuwZdz8b1Pq0M
YjXTjAXoCVEwZPc+D/RIjChJmtQDGbU2T8qhr2bf3fXUP+oBfpNf+leaGhcZEVk06uBFJaJf24ys
mc3aUEv8k8nJrRekT5Xn3vGGPXPPfy8ERUnoBptshBYul0fSavBxYTr4na3Xo/cvvnxmg4bn3NYN
d65UA3apLfw3k5IXpY0NWBLpVWclUM/xDhosow9w6A+fgc/voNe+KgM3Mrpka1EdRh3cu8PR/85s
8hjoeaQSEds2/WSMGIgWS+KB+YhRcuShqxodBKLmVSp6leVWzBx7b5W5AS5wkoeVp38pK9iAE/kB
RS1MFFldbDUpV1VuJ5EJM7uoK2Ec0Ayx148bloNYxcrI7sUbG7pbRKlwePxWSF4lWr9w/OoBbr/3
GeNv3Gw+PRNcUKeLfWO4I4mtR1UwBXkV3qOQxUcW5CAQigfb0na+Nd5ZVZ9H3Ei22BSgzdF27dDG
tVk/ZQlScmydOMixEZ+IvIREiAUKTozufRsUBQj1JF9I/PaFMO0ucqRjrSQUJYsm0589P6jiNOlU
VPsJXwApHPaJOdCtR/QXbDYyaqnjQtfCnyEPLRaIdKELgOQTwY3BBoIGT39vmmdON2zWHppuuLLD
PHhWVWvBELS6iy2zarY2QkQSee2bNxoiHP4e58zJYwLq+KcWg3/XPB+UDE4Fk+Ic9xjx7rKJoQgw
rL1kpjqdX/OjB+a5UKVCswuN7PQrvhUcBnhnSqu9+lgEr57zkGi4kqQ3bfvGsC39/UDnGpUmVBX6
PwUX+nezsRAq1Jd2CZAPCtS9sdaW705sLOXVJTXfmQ49mmnfBpo+4beHUmBm08DLMNCe3DB9WW5J
PNW6uloOdzIaduK/L3gnyTWCQ5B2+Jt64DSU9bqWSBS8KjI1jkmhhwbNLrzBc6c1IqHQ9pmqhF+9
VtrwkThpIMGBBBRV5s8Oqy/UO+dmN8odFy4JwSRZntVuQdNVzti1sDLA5lYhS5PHOM6Qw+Ou/p4N
Fwb6N1m+fSMf1DTCaCfhTwN+vvFiYucIxBegsMXfA52b4ZNiFmIuzPJfrJqyMqQT9BLSIS2TgE7K
GzbYuNbBdxb/0zVsRcSFEc+tXCQboAUEsRK6dLN3mIuhoAh2l2Bempua1XsP7kyG0i+8QevcK/Sg
vcKnQkiYP++8WmXtt9bYy2Pva+9F41rIGkoBJ2j1PS3k+5COr8JAhgNlp870H00r2SpLe2uNYevC
dbDrTDsc4FTleFk8GLiqN69+o1ZjbqxYmV7RNEXOIL/3QWoMdcn3o95dSSLj1BiWWWK9I3XTXBSI
ct6NblasrMFdWwUDEwB2gBfAu3MzH6xHUzemwGtsvj9XtKWIhuBuzBazMIHpgKyXXUp3PdPIRr4v
6FdofcJM3PVm21PhBaXqC1BGum21cVbq2tq1YJSJhVpCIHAj743nv2fm2X0KgsYJW4Zbwy/XAss0
ZaJxyOfs2I8hHFi16/c+6pfDotqmF0XcZ98h4N/JcNL6HRbVqTSrPOWKY4DQs8YOWTJeOLLOjGDD
aRn8OMgtwAeYHY1GKy3Q1dFuKO2tyA/VxW/0z71idlz9GGEG7qWOlZO6wAjFpl2UN13MkHbe4LwP
YTxpksX4mMP4fg1fvpUWgxETp02IG8tt4oWQAoERDkr0c/n293c8s95//KgZtsd0j468mh4bfVhq
B3EALR9kBBe2lXNNEPQIfN2YmvK/fcGTjPQgFmC9Z3zcyA6ZdSW764ZXJUhkyIn4fiPBTh6bm170
IYPZe4d6n/o7cF0jpGb+9xYuP37ONBu+7eBWbzMc8liTY7YvspVhrEl/Aaw4N6G+P/FsSaKg8/q0
U1ggkGhM0YIevzDCtHHMJ9T3EaY99ttDGDIoOyPACPjjyh2gJOHpOyXsfaDBfrAg0HFk2CNy8O8p
c8YoBb4wdgC9y1QwmHNmQjaApZPDxemfrZ46quv6fkwWauct030fabGMWb4aHoUfXqyOplU4f2TP
wUZgAw9wfvXzbWcMTFWmEmWY2kC9BrnW0g3rDdy07MWl0c6830mx7U5oIMgxv7CghgdgRpviyKry
qa9woci+TJUvbBglZbWPC69YGtAk/P16z8wbWCzA/CaA5cfvrh2MAnTXqrg40m5ccWRJBjS9sBrP
LPofQ8yQutKHSqsSlTg26RV3X7Jmb13qTJ9b8IBrpwMJLkL2r0CFFHdnBs94dD23CEeBEuEaCobr
/KqG3cewN/fdralCdA4u+YX/a7fPpsiPgWerwpMFrUaH4v3ts6P+4K2Rb+NwUPugD1k2G1zG7F33
qC6xQM6Uaj+Gnf7+22LUdLDbHEYwWZxnU6JLVV9bcFQDNN6xMf4fpsi3dzv7fsgclTW1CwHLj3Tr
lxB1QLX39xDnpogBtjjKaTB0ft0UTddnWlqgaR2ANZg4xRZE23sLwWB/D3NushtgjANtdUFUnF+r
DETDIQzXFkduF2v4y0ElftG07/eWgXU0UfpRaKJ/OtuHawmqCQh14tjJZJ8PcteBBWLDzk75HNLr
178fCNXCz/FgIg0aUGAZILlh4sO19edEaB2j46Zeikkq8mHyHqJ7NaIopatcc6JaNjG8cG4cY3gN
huSx8jMnakYPRSnEP1qdtxvDRPBfXt2OfXMoKvpcBXkbDX25gUbo1h6HW8saVm3WHJib3vPUuTeb
oYUUCeHVtQk3Dnj061Gt6CG3chM2Lam21FPuQXQOWSYZLLRkBaiaVqfbC993N14wnhgbl2030rAL
oHpvYU8eZpp2yvDPL+QQGAvhAdRtIettxxQ2TI766ii9I54A2X/0vRXKUhgEJm0delKIKMjqBTij
b8TrD5rtodekJxFhEIokMBoIbYWgJGLDkjofFHA0HWnbRv6YMrVycYGLRCNuXWofoMt9omNwwBlk
gubN+yXCNa3ngvlL2yAB4hqyZalr+14ZL6onOHByCBxLar61SPiFHsw69B3fgv+DjB3Id5cApq5N
V9w1VvfpSRPFhtzo8Jj3CbkbEqeN7CbYVYZ/y2rtXQua985sULIMG7eRe6O27oii0I63xUfjFddS
8QfDTSHu7lZ1qS3c3NkXMoUrYBXnupEuiwIFj5VcT7YzkDzZd5kml6li172fGqE55qchQdpQDqsF
fPvurW3cnUqhRfMTfRck/cYXxkdRm2j3d/o1qfrr0dVXfgLnBOY2cLjzu63mlh+aVp5sk2Vh3TXX
iU53joTu0bLTRZ0AvXSKMYCRBrsaEu8pZfo6Mfq9y1QfeYPNL5xfs43w1/yflvy3jZD6XuWkZiVO
qVGtCxQBirsRVUi3QWxycuFuBSuyC8tttrxZl+d27Qb8lDjBGLoM4KlRVbsxgOTQ5OOeCRfrQtib
NM/jSpK133nlMhiTB3Cm7wY4FERQzcEpU8AI1qrsbYXPvCFD82n3wOFF031B0fJR8vTBTWwWAZ5r
QnQJK6i/Em9DhN9AP6nTiPdZu8zTQdzWLpmeuIbZi5RPkKNS+KGrI2hUDz7P9iAR9pATsUNvNjtP
6fe1Be1e55CdPZrw3yKqjBQ8drcGLcvIUnzrK0rWtRAboKwV3FAGe20H5KZwKSRzRLTIsHV2BiTt
oes3/Krtgw97MOPOHr+MQT2QbrhKYMfpcvs5SYclyfUTb4ZFwFK4WOiLpk8jlAPw2CmvucqQVau1
J62X7XKwxl3hZK99bm3cPvWirjWApQ9LPnhfjUPucLmH4wOYyY5HN66J4N6e3lYIz9Bh9xiOrPhQ
VXff0gLBkogqLLI9CZKHtHPHhZLyusrQnDJzXIkptoDM4gcI+Z24yZo7mF/kYVLDmqGgVtw4xbFw
8N84hX4iYL1B+tZ/IMDUjMcBWYA6e6GDgYN+KJ8zgIABsZ7SVF9UqYkufKVdDWRcJ2bDFiPCZASr
B0jc+nd0LAl4AfCHsLBthSmnV06QLbhWoFluCbrE2bQx/WrTDIilVkmPp+XORi/tI3fZS8IBcXM9
3QpZr5oKWJMk7DMt209MlTJqSA9OYPFgJM5eyuRda5oC7g2ArdsMZr8cJgcVt2+SgsdIoihjKoyt
0eov0ETf2nL4gNQfrAMj9tFkC60UaeOljpkSJMVm9CCab3O4BY7QlReOiUlsfMLv5L4S7irLoX/J
nTwSFrnX69GLZFkvbBfXOpiljGHV8SYimhEPnr6VGX2qafZsEP0jQyRaqGfWLklqOBEkLcMpiTg2
NsWPKrqw8wEfRXawEHL1o+yQfVQN2ZvbZkg/ZfQNHuKrOtViBaf3MHXzo676PW/512j7z0kfPHOr
rSJsfhujr6/c1HiE0fMlTt8cmvi1A80qQJBBCl3Cu+jkpmmYBHQjq52ZnZTBIg6D5UQrF5az7XHQ
iaxaitqLNKO+UD/NSQv/fgRo7mArwEYfFNQZ6lMZyiYcyQ8nPqgNMKAYov8wr1jMm0PLYlU9lJa5
klw7wBUG4VgZW16oRGZumvNfMA8ZgYOBkXosYSc7ZgdsV2tA1loMxsSFPXhWw/0aZ4acsKDGVbrC
OEzdYImCvvL095Oc2+JBy/LhGwinJjAzfp4osPNB86UL+hOAvpNDsmtHUGehWZmxgL4WnAn4xJTo
N1xAhGYl8L/n+j7sDK9JkBtmuL3dnzJZHPVBXZcF7UO/uERV/gctfbuxTAPhwSAJQgEM87a5+K+z
pa6l1iBPmqgXZZbftl7z7ld8Jzn9LPNy0Ql225Tu2zBClN4hkMIV4DvZ6hoqQXPRGNBBe14N+fcI
EQnpUQb03o3s2XNT5caliX3mtQAjMyc7K89AANTsa+Ba13DD4/I0pR+8cR7SBYuSfbfql/Ci2XF4
fFuXwMbZTfzfG4JJG6B9SO+gu5iNqaykR5yzkCe1MFb+5whPkz05Zas88uJuweuQHFWUr7JPbw+o
7MId5dLgs3lA/Sr3IZqWiPn0t9a6jPONvbIvEo/O1E3AN3EVQmMOOLE7K2TKItF8B4DqqVFg3tdb
4T9R4sDfSEf22iVt9bmP+H2w2RZZaKwLWJ0j8rkBg7CrcS+B5497gTJrntmCfjzT7FJsVJ1PU6eQ
J7GUe2fVxC3ykhEDuJDr+klfwRNh0a31ffl/nJ3XcuRIlm2/CGbQ4hUiFCUok3yBkcxMaK3x9bNQ
PTZDBuMybo11Wb90Fz0ccLg4vvfam3BTXpi5fZahvB62jj+tFY4JQZnh86323tfJmAoh7y65hIn1
INmgxrzystyLbsOAOTdUTkyF9Pd/mlPW5/Fp7ytWoaQ1Ct/GCM2hugjnu59nwuPS2z8fAtA6xaT8
JakAmr82UEhTZhgi703YLRtl0/0uiQ4YLoJNvB9dyVte1V3sZs65aJrjospxu8dqJbnV1GpceJGN
qx6UDXuDwg4PqQN8V3LYPfqCG12lzz/39uTTlFCwm+Y64Rwba+QAMnJQ8jSDxjTcti/3SaHn3s+N
nDiuY+v+n0aObTWoQ61uSaPGn4FLUpXbSMZ9Rw1cS+ozLZ385j61dDSJ1alRDUURMnEqohvMM47H
yhnyc82cWC2/dOhoulKFUVD0iqDwuHoK8yc9m57UeteI+zGUPU3O/l0R+r9Hxv8+v6NyRxWGMRuq
jNkRKrKBPnmMb6fwwsi2Sx5fKHEM1+KMRu/cg1zHzaevDLtVlKeaVfgLW1MUS05bkmgwffw8ME7O
x59e1/orPrXStcGoQnDjHAsohVK+Pba9l6ZocNEAmVxS/Nzc/+MT+98HeTQld8sUctrh024aNGt2
e50fBnOD3e9D3oz7+Ld6ScroaJ+zYJ/sJtU3UqS5QeQC7Gs35VG3CKKYe3/ux8saJl43Ko7RcOGU
+0U7b/4vvfzU3NG7S8KkEot1AmPi2DR73ZlrO3DbjW5LTnVYk4aq7Vmp4PplfVsFPjV69CrTntqY
mpjsGJbxORClVy2i9qQs4SX6bAuZ9+r3nRT0ZVOQ7QQ5UTehQgRL04V+StETtgSn2UJNtl2iZLup
hQyn9ldCq/cXmYBBruKewPn5SZ0c5J9+89FwqDSlNXNRLvxUyqm8VW5gNVshP7Og/Ie7/dOzOVqi
SZ6e8iEoJr8JtcuiIf+jlOBL1TobUbugKoL9uRMsJ1HahioBcjFjlNutlSfg2YKXoccX0mbxLkrE
2w7Et90WSORXDaiZWi/k3GcQhIwYnN4E9HGUZBBp8XPVpFdi0IcfzdiHdpRiyhyL/CBMy5MiDbu8
S2+LFJJgWk1vejhZjpDI21BL0ec1ubv0FUz+sAfwk2R/u0z4GAxpFzedLxNQTiX0GgSmj05gO1Rx
5uhK8JaNlYE2DZ6iUIz0QUy2qZ7fhhKFGxJWimXekzN60DL8emp36MfATarhIzH4G2ns6cKyzaRm
O1XCTg3GJ0EQfvdxeZnqASpB4VduaVeD1IV2UyU7SufX6pA4mjW/Cpa1LayAnMzQNRCIDsp8A1A/
hyzaUgOA7eOpk1Z7eZeI73KTCXbXBamTwO7dURon3VcRqAmF016ao8xGOSnemNi4ntqybzZVP7GX
kkbtMpr0xk3LkfdUUz8V59RLtTR3zABPLTFKj5qeKdRd5cxL0i5808ykpaeihiQxEQCBIgpxepUi
rgiUBoXJGLm9Umb8V/JBFeQP6or6SlLi7q0EEYZ9xwyQTeB6uBAUrBKhXs57UVDbg2V2lVubYnsY
8p7ECgmheQSD0zMbjEBT2320KuYWitfvuqL9Tac0uozjYXiehWjYTvDDNllkSJ5kxcI+MOcVdifU
xOYuw54SW3NfoHbctnpl3pZVAPEDsZnk1AkPXFXy4UIxE8urgeRd9MIAgQpih6uR0pElCQUBAGFL
+gRXqNopgaRvyYUNd/M8gwqUiWWyyYX6o425/sHo+F1K+OENSr623k4oZ6P4sqwgtMZTS5F8ptsl
dgi3UazKVsTlbjBjiI5ZCZitgALYicuuKcR3vZArb46UFX0GI1ERGR9KBiVPIrFnkyfjDaoEqsAw
87xwTK7HGa5pG/QrEVCd+F5CksuK4i7oZtVt9ZZdbBa/Uer9m8VBY4+m8Z5EFrCpynDlxpzh1yW1
3RvCB8iDp8CqrkK1vJE6jueLAcQ5rWJbjteIYOhWNh9vuJEqHXqvkjvpol4VI/sfKYMVmoqj7hWC
sJUaQbLLQtMgJS8XCHolT1QKR4Rlbo+D3thYk9fbe/oIrqxx2lYtbCkeCyeqkoOksITWxRDbeiU+
x3PJBYGhmTZD9VdTgSsT+1sCW36JgkwqZq5PrplqO5UP0kYirzm6PmCAKpfrwqoOlUwyl8Zzt5eB
vzGP5co8k0Q7jUQkqFp3o4rVC0oEYnkC8gyCIb6Ki9Hr4+m602S30usQbrCBBFzXnlILHoXQPJtN
sgVxeZeJwr2Zxw/T0j10g/E3koPXMh4ejCz1rQJtsiIsrZcvATU73t4tYtDemZlCNlUNpCRTxH4L
47Vw9JVhqifxgyR195WmPs06WIsqWuOyzb9TPf615EzF54ODZxJTwdUKrr9yqbiWu/DDKHS+ArHb
GAugzYAcmL22QknrHEyvOuCBmihuQQXLamDNRsUYZCmS56dqzHO3rfN9P/EhKSUu3bAqnDiQX2dZ
9I1IfimFNvXkUBRsPi6f6TB34RtVkisUG61DU9UE7fMkNneplHBHmxgFHh85B48hERnWCUbjLTGP
z6iD1Cs7Qq0Ymw0GnT2aaSSwE+4qoxQZKlFVXJncDt1Qdhs8I09aWwwU6WAFsPtEGXGtjSiwuZ/7
on6Jm1RpHd2kJmfXKXhxvYLuWlt3CRyCsjfrlxpp0P3UF6mnwqj1Z2Ilt0D1rqtKsHamESrbpiD9
Cq6kBN9aEgCvlsoNNFvzYzG5fTDDInHNMe7cqc4VT+feyRUrinGl1S+IXiALli20gyhqlsM4Covd
y/Hdgnf3jPrk5Jnj09q+buE/bS2NdlqmZIxKvyapuZTQFsxQXi8t9cz5+/QegitP/iORjnV0WpQn
/CUi4Rd+YCZO0xTOjCdMB9r681bl5ImDC77/bua40JjMeSdkRZD7pkTBOBQV6K99wqwvGb2tTCWT
HXPFMjTRud3kuZaPjlT6oinmEPS9X0KM5/IDi0VZmA7+JmclDoaCcKv0oO4nLtkQjL+JXGEYC6Dr
SVvl+I4aYj1NjecBWfg5/c+pCjB+5f99LEcHsQ40tlTLY++v6ZPzU3OfuIO9SnmT0O62/9K39p9z
2KfWjvbxgwCq3Mjr3o+yyB1JcIsuu7NV7TMDSjvavUdxFWJVyAY/zUmpayc0Tat75c/P4+nsk1t/
xqfvQ2ytJenEfPKTfXpn7IJ9v1krNv+JDzxnbz3ZJ2heK7tOVb7545QRIC2b086vYRmWCkFuXGe1
JMee6dTJsfqpnaOPPtM1s4xHc/DngocH81pA84dtcxRnT8s6L5u5iaubw8BQGeuDEWivDfdcwnKl
5TWc0D/sZf8Uovz+8+86WWT59LOO5oiw1PJwqSkXJOboyFmzmcXszGd68ogJ224l5lDFP67eYkcF
NJ0MtV9COA/6d814zdnv4D2yRfnx5+6ceptozA0JxbQEWOnoOFPQvhKwA/Wl6dmanxLw4Wdf5ak2
0HVQjMbtaFGx/zo8I4lAYyIeK19Q/8QcDCXxZo0J+Lkjp97Lp0a+acyNIUWfKE9+1xe+nGn7Mpnu
/30TOlktIlwyjKHHwuSE/YtCaZso8jBxlP5vUgZn3vyxr36dlQBQyGupUlL1b3LyRCnJLe6nyQf3
bblGHr6Mk/E85fJGrTdGZN7OAXd0YqlczX3wainNAYbfld7ogd3owlvZSizHCCfIcygKt5y4Zp0n
T1ZxAov67ykS2XLpM3PRjLfq56dz6hrRZLRw5bAOpG+OBTmDAJo2M8M20t4G8U/dPtcA2CeNSsWg
owGQHs1Bu0sF806AAN+Xv2L57d//BotMcv5Z0y3RPX4dagOBGYsSW7VfcU7ds6QWNohf8b68lJzO
6a7ad+tMPe/73oR7AS53ZJkZESHT0QdE8m4WBGMi+1JcS1uIBHtzSRa3lAcF5vF0bvY91RzCLBVd
N5l738iDYS0y+QqT5CO/vOib6b1FzoZB08+N6kzZ8GRTuK2xG5jk3x6XkzV16COo9JKfjYpbZPLv
XsXv3ya3U3YGy3O6Jc1QUDpr65r89a1VRC9IgU6nyJDgRl/D8vlah8JtKfg/j4/vMxG2EAr+3Dlw
PYbk7GtDSjghz4/DyUfk5cQTRNzcgFhguT83830u+trM2t9P63G5EB0SWPLg10b6V66Eu9HKz2lS
vy8S+FuAz9EZBQ7l8TMzFm3IhCaiK8WF0t5XEqkTw4U0KjZyY+/n/hynXDItfW3sqEN1VtQwwmmM
IJBiD/l/vgp9+TcHRWfViFZv0mFFW+gXkWfdasqZmeX78KB1qH/oePFCiccfNZj4crH0mK5SLVtu
uuxGVT/m5OXnTp58oJ9aWV/qp5c25PKSa/AwfC03NHdsB06PS/bedx0EiXgmCmrmtPZzm6fG43p/
aep4XUxYyV/bzOpihosXjL6JrzqNYrcTkP2ddeOda+bo9TUWQz7rzdFPCk6rKQRr/U+Vnjk8nRr0
n/tyNBGG6iQ1etW2fqG8t/U+1Y0zw+BkA0x6wE0w/LFOfn1Y8mL1URPxgobpORqequnMfHdyAHz6
+/LXv1+RNSf3PS8jrxbqbg+tkriBwEmTOswUBu7Pr15af+7XQjKbO1kCAK0zn+vH8DhFnSNZTtaN
5D8GpNBLncxeHOGQ+eeE+ac+IO4/LQ2C5gqOPXpysyjVdSlwG9lWf8qFux9CPxti3FmVz3Tq+6ad
Tn1q6egZIg/RjaXldqtxq33+FD0Ym+I+35IZ8ao/aL7yd40cBWU6b89eXZ/spC4zUxBAxtH6aJcZ
BPOSmNirkR2of4l4QCT3nB64kHDivXg/eCGBI7viMTozao6F++vciL5DBTUFzFD6lhJv1VUeL6ZQ
+d2mfNL/SpfGTrrIt/I+eWqerMN8L+/G3Tm41omxyhmE0zqCQZVb1qOPDcnyXCM5qdkGIHWTyHtV
JRtePrVf2ams/szO99sEolIPYWPHjgMXyTdnRy1j9Z8A8PogAj0wpL5WyAct1/c/D59TzbCosYtS
Rbgox1+4Wc+hJSVa4jf0qggBTHD9scDa+bmZbxMJvdE4i+igjNdHePQ5TJEydUZdVrDQyhscJfet
2vxrMRRt6CBbuVpeXYbW0cyuB6joyTliVASZI+mvpVR4UqSe6cn3PffazIpu5VjCUfz4SFJFa+Xc
pBmWqiutmyEKt2XpTFV+2dch0TsiJjFrnMAkZNlaxSa6ocyf82A+kAlzLg371Pv79GuO5RyJKE2z
pMc82EazVUSxndQDhZm9n9/f6V7zsekMRmrhx2bY2Bj1ATdB6ZtX1k1xK/0jkMmhTbmak3mQNM4s
09+mlvUpf2pvHVCftgZKjshWHI3SJzUOvbpTLoGzkEGnojc607Vvq8LalMnI+efj5qD5talGbFJJ
GObCn4l2JXpAvKBCv2mK/mIW5Q8FShc1VwpidY4oeqyqt3AQP878hpPdtYAe4GvG26krX39DSmZT
Vgxm6YuzE2yJKt1m77EfuZoX77mEcKrX5DXwzmmBvi+IfPQkL+CkZiyTGX30WcIhLrjN0QP8nnLt
qF54iB1lS5bOA6yUM2/0+6xN0eOfvSRABI1V+Gi1sCZuMDMogSQfsacNi2rZxWX5O1q6yZOCJd5K
STDcxAPsaDXhyN1XqUzBVLKuNLEovEofzK1S4kitrM7yYivs7n5+C99WUn4gmHeKxJyJVnDy15eQ
k5siWwGkFy4JDvIYwd0xuFO35osAYsOhDq1/u/+lQeZd5iyCVzn2Hb31eexHPBhN5bdh6VjKe9XB
WcoEtxRnNx/+/ty77xrOtTVa4oUbpBcfH1/UHJeD1q2teb22Ef34Osjsst1IkSs9SBeCU+xaV/Ax
aVa1M5QXkte9xptzAMHvboh/fgao0XUp4HBx1OnA1BW80qw45lXg59fpLvWWHWlS8T7EKZk8gXlz
CWkU3/tdd+Z5n/jKYAOvSfZoGCmcHL/gIMXo00mFLw7mIaJkGY7PfW3uVS5Mf37YJ4YSTYgQYhUO
8t/8p4U0BIlg6LnfhdNuLgliSLmBsyMlfeOIPHM7mnmD1p1bAs81u/7vn2bNsbeCIOyYykqx/AhW
cwj2o8LOc+FejPPWzib5YJHF+XNn/+GzfdlXg/1kRbSgWnBkNI8LMlzqJnGRE3g6V2RPhZJwgLRG
LKce/+rr4S02s2sxX+5l5F3cLCj3paJAWgrVp1rjIjwuGx9S4F8AxY9GUKJ6L32l5bikcQfPULkh
B4q9iVA8cBlfecoUPYr9cjVm8/sUxH6FOTrrhsbNimTaLjH82jkJ/iCMyV2CIwd3XINKuLZtKVQn
ES60dCuHRoElJpXsGM8NE0rid2Xu9UE62XHOR88Z4o2ESr8M09csqx74v25KfdlP/BRnjkE8CFkV
OylJrCgkMuXMXHliVf/yQI/eo5KR4yTjgPOFZs8tnAPcwF3NVD+/txObMpVQCaYCXt930XpSj2mg
y13py73qg9c/xOXZhe1UT9jGUmSV8CmDefs6IlUI10mUaDk3TINrHoZ96+By2aOWuVIcYjhF+zyJ
4dRXsEIsAP5CS2Vh/9rmIE9kti1p4RcN5iMjsScAQoioxKFmer3Rl/d//xw/t3e0VykC6q1lEyL2
S5LbbtQACU1kvvzcyKm563MjRw+ySEI9UmIepNFul3rYQHVCtRFc9NX/ZSOtKhRHWJkYG8rxBQVs
t7zL+6zww9ykHWmPpuEBUfH25x6pJ98T2RKAM5k1vi1I01Jy39Ty3Kp46uxgTq8iCSWbsogfij5Q
c69nqoV5Q7KXhMxCKjWyOTMcXkK2EPwGMTAfoHksjRvo7X5pyk2EaZM78q3QVE4zq76lTO+WmD9G
I+IRM05g+IfZpay1ul30+G2krBQ5v9WlEzfsL9vpnpLzBpQ0mgJZe+8z4Rpdx++ksV6Kpr0aAouc
RPkmioObKR65jFInmXhaDr6J0e7qaUGwsGIlzzwoxuvx9Aq/ROKwSyUBHN/X8Vz3Q9EOopL7BMq+
Lgo4+mmpzszhpzb465GGrZlq8EL0o10wYaka/6i536A+2WWwYNmfy44uZcjMluVyiazrIoYc3Qq3
RphcSqiDm0X/gyb0zOS3tnTcXXUtP/5DomHD8rW7OQTYUQbo7GMYKWzy8HZL23IfXYzIpfxAjJ5/
frwnuw5sbIWMsIbxoL82aExjWpK6WvkZKkYbsp0d7AdnxfLasOac82FGpyZFqu74KGBTwE46+pbl
WcUJGOuJPygSwZqDJ1q5O2jJmU3IqfkdfCubLK5JeK1HzbBMZU2f9AlJuZhCjTtBq8+MzO/X4Kz8
MJ/Ix+DwR6TJ0VRbxZyFZSFFtrofn9bzA+l7VMP/P5/byebYVVFxAha/puF8fVOdkkdV2dLcXMp3
Qx30drTkodNF3egSafGMIvqt0tjWGnqPuIvweEfL1a1GffTnMXNqjFL14kqSSy+ZjezXHxLPvcmK
IvFo0eYQgmbDIkZWltjCuhGp335u7dR4+dzaujZ82tYlpVxzdhRiX57FvRgMm0kTnsQxvvu5mVPj
hQsh7qUVdq76P6fFT82wV1rDSsPEFxvjbxk172SAnxmSJ3vCHpw98Vp9Py43DWUjJLO+jhcT5HWm
DPvIEv8gpTjrsPyP4+p4HgHm9j9tyV+f2tw1g6yocern61Ihxv1lnsbjVgol9h2reqIIa6KGLeMO
zeZkt0AJ7Twubo1SfWnaFF1qSMo1jnWCfX+P7XzDbgOytqH9Fa3WSxtgjZOU/A6kAb2g4K5Zf3Yo
T1tzpBqfkKsuLldimSioCKbHUW82YTbezsgVnaxhchu7+6ESd6GGqHBQNkOXxvhmCRSVl+guaE3z
knwTQnDLriFzvroJquogp6rp1QnXkMRzLmTSOHKu3rW5iWp1widcczK2MdyJOz0Qt4GwzC77g21i
ldVmasIXpTZxFYv1WyMTTKeHAAVamyBWdKFojG+tPsCIajHhZYNF4LWRE8I9bgHKXKZzU+/CiRpW
KV5bTdbY8txuZLH56K30Hiv1VWDF17IS/Y0FXSLGxCKlLUFUFPSb0SBiOJFFO6hgmkzW8qLEyYM1
zrdzE97qCtx9LSFGux+qfWIGaCLlu0BGkkfEsWwMlitpGpnNqd9KrWOIAYQGbXrMi9gLetRccRTe
a0p6byDv5GvFKjtJuS32hKpnxXSQ1svvQH2wynR2KRIuKxpCdxI1sDDXzqqdlG22T6T8d9/FySYW
x8Gua0ly0xbscTWTsb7USXi9MIvaIGw1u8kSTyijdpNAYJhGOfEssRdcTlqI9RCnEsmpbZUgM+2B
bYENcvpGCYIPqmoqkHPzQi6WwbEIk7VZ6Uqn55vYV9QIdnqNYNrSSNsINZSzWXZXjqTrxkU631M3
ynPbMLrLKc0SxzB4Y6m0K1Z/d9Kmh3icrpCwxN40Wbe6tvyypo5rwsjsna6CDd9aorBZEg1DqjbC
WdbrlGkEAehSW9Aqulu5TF6B3lJqk1BjSgbszVihDqYU+ylbbgSwhXbKyyNmsiNsFceCXc66fCEq
jQAkVxy3QCAyRt9cbCYjSJxCCkK7paZhC2F+a82A7uNmEW8tbZi3gWz9CXXYs0E4EhtQKpdLFmu7
duhfR1E8CLXyjv5bRN6PRUiwOrLNEaNnencXBfqVrn4UbZc4naFv5MXcxrWFlnlON4E5IKeNtfaQ
jlLuajUKVLOfezj79cM0GNetonxwqLvQWwNsrxFwBcgmo4jLxOvaindL1cmWrOo6KufeG0QekJW0
d7kO7BbWwbUZJbdDaN7hvE+cNMgHV52lZNcW7YegmY/xCP2g7mQCukcFb2sRbZpWSO2GhKeNYCxP
WSxC8m0jjrHJM4HWEBOVD6OfDSfuit9iEEzUjpN2H5FV55jFIByWsQj3ghqQKFnsY8F4wy+o7goh
2qmyNpDDDJgD2iKUxzC8qzL87l0p+cK8Ev3XnO20+IgrlCzAC22TG2x7iueXwVq8PElMN4lGMpZb
jBRaqL2IAejfucQxS43yesoZW9ow7A1O9AI1SscQrNt+6vZdYx3CoCVTdx6YdVQC6ARmJkUZSTEv
lMYuq+45La2FsafeKG1gbes4/oMEKXQXSxmA/2aPsRD/wWs/Oj33j+RkW5es4y5Hj8iOtOhuquDL
ooR/o3JxY47DZRemu6zDRDHyiEftKp1Ea9+Y1X24IuOl5bcwBjdxmu8mM75aFMo7Q2T8iSgKFHn1
Bojsr9Y26SbJlYOglJ1XdDJyd5DGxBpQ/MzCi4oaADrQbWCUb8Kqb24TfoMG8KaMyL0zS3NfF9Uh
7esds+QzP8jNVsKBFuoeGiYDcDF/qcmjZy2AI6NIcF6VdD/Hg7Xps5y06gX3STgJXjEQlmGWhSvp
UPWih4zxR0AykygJMdh6jHq8ztP8D1QWHfmtXtoS0jyvw8MAKWRqPJY0y0vC0XTigdm/DiLTDow6
9MphfjbHhHttI8suFy25rKcs3y04Zxs5uzeYnLwkEEunU0D9hBKFhWhxm9h6SVXSxsEMEHoImCNu
H9EyXTSdmrMqLrB4S6Z1U9hWHVkjXbppqvKwpPEDAvtfOHE2TZCF2yIelQuhD34NLCx6nEtOUekw
lusxcWOpyNbkRHPbxZaJHqpCFo3ana5E2BqjP5YFThDWK1dr0/jSamAgejWYHUuNeFFq+tgp8WBL
rXifaxBt5uUasvRdSz4ElvLoflTKmMm8elSHfKNF4+9JDhWvnztHB+TK4tMbTpcHu7jKvXhJnlNZ
xOjAXGfG02NciPCtF1Kc5+HXGBUWX3tWMOGJv6xOYCbnUNpl4ocxp4Y9dGbpprO8H4poH5UYHOp+
AY+zbgLrlvq1XFWjF0ckwbCc/K6UsbIF0XzsmMTIcA9kEv/ACwrpoN7WWGB2laDdtBYLhjWg0psX
w4/XcI+AgBGP6K6trE1eE8muMUYPQtubLoXzBiW/sDV74VIo2Sc0xfgQTMmFkpv7ztIuh3BmJoii
x6KoHoulutYJIGmnNNiwhF0MVbS1YvE1iafZDUXSapqM+uRQGgY/vqb+xlwc64KjpFFuw9x+yUfx
PZ8Vdym6rSk6siIcCrW8W6Zp2zTh1mrVy2XN7i7HzmUWe81l86HMzJFRaewtrbjqB2GXr+JV3WK2
KwfpXpajiyUgI7yZ6uso0291eXjlEAqLkJA3V4nnj0ZXLrl4rm3scPtezwUnFIioCmQ4yqPw3I/t
4o4doynUk9temG/MTvHVMvbN0PwlKkAsF6jxaX1X5Nhdgk7aSn39CCABY0KdbxYFewbfBx+toP2V
50i0RWm5kyQzc0XItYdppGZVCLD7m41YM5Ig2UQgv+VIfbLy2Il7aR+0HSSWxQsmjKRC+FcCBS7k
5aU2ho+AK91hTtzIQISZzPedabkBMPdeee/JTmcDetsl+k7PJC+PgSpBaNkuanVAaSjhI56W4E5d
oq3eLY+t2u36SdgurFfKJHqh+tKlw3Xf946o4UtXINwkOc6LAMXOE5XaNzV4EFvZkeNmW7B494CT
W0t3k2HZ9qJ06ElEq7h4kGGkmzUXALzdaDFvWIhdNXiuYWTpJuYfrqTy9k6YS1uIE7eM9N8jQZx2
bxLEHppeUXVbHMq7LBA8fZw8qwlsM/0LgpEklr95gjpyai8zDcVyAUesnGx13YVjtRuy4TB1IYaz
360+7jKF/kuB1+eSFyWDk7XyJgX5XmMPG9TImUDjlJV5rVq5rfbG6OhpYdjU3x8Drd0TAsWsWm+j
mQui+F6xcKJmOZ8+UqLolwKjLAoQ4VQfokBWEWJ7sS7dJJddRUJgJbKXT4KNmCxPhSXezB0UsTHz
am08dEQ3i4FIeE+4q5igUuj7hHy/Vgb8Xm2BBW+6ls4zAFcEr3DOfglhtIPkci9pdwu7qHzGcaT3
m7BUyMpZfN24pvTF0pZ7nVFccZe8WjmdptYuqySgDoDDrY6igyLW9wU7WTZH22qM3XoRPT2VHUmI
L2PJIu+9bC7ZDd+jar625Hw7YrvqqtTVxdCujNXKyG5bArXLXEGN6lIPDVsa6l25EnT66YIikD2O
oaMM+kO0WF6mraCvwDLspZqvjCDwUiIWML55xjD+WbLuJix/5Vgno/WzDnIvyCUmoWqbI0/TZmMz
at1hsAzXUl8kZK8SVqmszV0jaJ1pYHEYWXHyP32Y+1bb7ALSgVSxB4KMkpaDhCJT0EtvZHB4HBKa
O6GrWKl6RykCTkzpPh26rVpmAykZ7U7Jr4uM/YeYQxuRCHKJ8g3GdduYRUbm6Af8i1FfOok+fYhV
i9+o2Q9Vys3XsolBjRHT/dAk9S9RnuHPYSkGwahPEBglv5hCoq0mlz3SrpULr1FCMouerSjexfm0
zZrOlSfdthr9GhkqF3WTmzfx9dwj8kU3TyRu7SRVcdEauSPyRVZq5+H7emm5kXA0ps81CiGe5L0c
6QcqewQolPfj2H0My7Kz9MWuTJ0Tju4ubbqTAe4WybwzBq41lMBG3vge6p2HU/9VabtDGeMUDZr9
qL7PTbCbVPaAmnE/kf9V5teCNnqZOjlziYdZzMKdmBJS1UmOJI7sQ6D1ZpRQosSdQ+DSivDLKNvf
ogKfq50OOUtaQwb7iHE0beuV+G/a0ZBtoEG5k3HfhIozCc3WCp/ahqLnaAyYIT+kUmSiFT8Izv6b
FP1kcz1wmfCv6GF6ky0Y74Zwl7fNQZ+fCqh0UYEySVHvZAi6YUNwY5ttlk7cAra5b6r+qhJRVCcp
Xv38figrtjMTqOzQrZjdzJTwtcXl7HzHA7WVxtosw694EDbcR10WpugVZXwpKLE3Nhz66w7wns7X
LWGAI51WKL1CJrhiwMrFXLpvm+mXbJgboxqVPezTcZOoKq44gcx5+UPXIEqQJxc43VK+RQJfD2Hr
DyUeYQ7ozUe1VuPnwJ+y8SNRYNoZo/i0EO0y6eojBYWHaRzQAVLb2rDE5ljRqF4TLoLTIjBlT1LG
C6B0lBuSbKePrHC9Pm/0RtoLvXxQ4vpGG5bnqi1/L1Z7NS059WqpdjOsiIoYuHGRgKfUWYFnWUON
T251FZqbdFRfoDQ2KJVCsilB8RDSkQsBZ7QoHLirI3N0KftLjaBOPOT5YxZhdM7j5i0Z4su+5JMi
WGtw+tZidk753FYPrJeqnL4WgwFpTeuIVWe/NDmDSJpwz57tZtZ1jif5ndpVAKPH0Z1E/ZXoiKew
oaqKmvylQ4weKcDkUiHdGeGylRuh9kpjemlyVp6lij6GMrkkEnrTCf2VGBF+Y3TKdkmsx2bkKG90
xnOrjpUztv9F2nktN44lafiJEAFvbglaUYaUqkol3SBUDt57PP1+UM9OixCWiO69mZgIdVTy4Lg8
mb/Rfzh+pe4cF/cvzECP5SA0lDXkdapF+8xs03UTNH8UvzaOgVN+FTzlW5+YL52A61ghyG+Oq924
iX5sKnWTSOoRtT2yc0P5Tr9UuE2B8ne+sG6d+hhH6i2s7i9d2uwlFz20WtxSDQF9Y1XssuhcdOoW
hMdDlUIHUljRbnOOTA4cF6zj5icn50l0rBOFRX3jC/lz1Tg3YFIFvMO1L0GZ3FUYs5Q917Xi9mN1
Cguz1IHt3gnewerqoxM0LyTF/irrlZ+B7r9lneWskzDfD35Lh9ls3X3hl/dRXN4lUf2z08k8miJ/
cVWttfPE+NamaXCf9qLKTcKm6cWqXA8Dpl5B0T9YJXjVodL3SGbG5OgO0MU0e3blmKvfT1/1On+L
cBZR9DxY114prNpAfebOvKu68idSdvWqMP2DMoTFDQ4bLoAZ9dBKarO1XOFQBEKwAvNwh0AFdY0O
llFnCIdkQNlbUbsfSSbQzJF7kjI4wbtiUB+RZvuu1tnOtPpzElMn10vvaxcb6Wbw3O8Uoe6VOsBp
qCk18zGqIccXrIO11abf1T7S16KZU59x9OfECYJdXwq/KDFpttu26HP1uU8lwy3Zczz7gs5o0JGL
/2RGrdtDWPMs0eR+E8XhKRb1o4RDD/eec+hoxwZhdpPz0isGmQeSEVVrHFq4r3INkKdzoh6thzep
It43uvYgZf2bE8JrL4Y3p1YM23LLe0nq930X/rJazHihmt51QReRM4k3ZplZWzcPMU0MutpuI/kW
652dHA5nY/AtalR9MaZHLPISkTbLq1euH90FKQsA3PSPaCiPFEbRnPLr+8Exkk0jaa+1WPwx4+LR
a4SUgz+ih9gPkZ2oUNBjqHmb1reChTr5XNfSUOHo436iAISd1MnFNheyoqPTkcdOtO4VCOWVKa9k
T3rhobdQXJ5t5CD4b8kY4KHYO+Ua6F7lV1RtQ6Cwf7lABlsBB1Z1lR/irb9dcoCcLWZ/CDcpyzdq
iyGhafrnXHrxQbB4Qn0wW2f1L6ryH6JM2mGFGJQFHJfw3Kk/XOGu7n9d//fnv5qOMwPGrdgyTN33
hhwvriF0Alr0og1q0QZiBVWDBphkhz/7vbzQZpjr4oB2QltXpglg0Oi7LMwHrUBHU/VHBJB84+9z
sMr6rbYT19XOXy+Jx8xM0kWwsenxoamRWinlJcPyz1DlnmWpeWyH3jbMf+EWrkmahPwfDQAwhJMx
iYB5oq4n/x/vt6p7K9Kv16dpspNAEuHr844SY32jdDFtfbHdKUu4+anE4CnJeLMIEHUHCRHk3/8i
EkOwNKTeeACPX/TDFxNyXRSQI87wPUH92PniGN8s/T7ylzBS03XwPiRw3KOTkKmNXb3LQEZeZkHj
DimOtvF9u4uerEfxpJyVG3Mr7tUlhtD4r31oB43RLNPQlXeRbTDjk2hWi1JGUas4NIverRX0si0o
Iu60S530mYmy0KTGhE3GFxa43eWoxASSHLWp7NQEXxPzRnQrUC63IVXu69P0aTzKO3DQUigB4nUw
ha2K2O1YehSnJ88RklUlJg9DwkXQDuXTPw8EL9KgkabB8ps6ZWEhFg9yJycnT/3dW7ct8gup8Xo9
xvtcX8wOsEsZ4xSQ6NwSYMguv1qS4ZmphjHdtwcuQQsD7fTegDlz231XbxAq2eR2uAtvM/nsfF/F
X/SfDuSnzBYWbVw+r0p+CVJumgS9EAzRFJSpawGSv6oS4eRtPPj78EY/BCjQrNVtsQMjskDhmZlF
oKYS0nFATjl7J+eGikZvbdUFRoh9evSDcqdiV+9K4gLdbynM5BSsqrStnbKMT0pS3GRdfkrLeB+V
zQIzYy6MCTMTSwVpPAXHv384OtIU415aitFJ0QbWpJzxcjfc5zRIBPv6gvm0y2hRqyqsU3rVfLop
crmVxbQRDT08gfa0Q5X00cENssSRbpHmPDMobke6cwb84M+Af1/xkOMehvAUad8aD2NH64my1Ob6
eBaCTHH8XR+VdVKI4anJHiTjVeneQm0B4jP7yWCUjPc8X06fTo7SpJZV9OGpFl/zztrQpjbjN11d
srdYijP+/cMicAshFj308k9Dl9i1HNhi/SLgvuJpCwfTUqDJSQu11AoQHApPnvwtiiwwnudBQSXm
8M+nRgfiYY50BEucXlNxYap5rFJfztM/UmCtpPqWusTCaT4zFoAXTApEqpH/O8EgkT67Tmq6LDJA
u3r21UUByPM6qjfCwkqbj2SK3IVgJj7dT7gKY9zqWLh1i1TqJHy8y9TWinolitVCQj4bihcqLjgG
ddh3qdAPK6GMY1dxEbs6iZn2pktVbxeD+Zyk7ZOh0iW5Pk1LwSaY2SZMEipVDgjMxvzuWMIfSj9r
y1GfRAN5suuxZnarAe8KOL3GvQhn4HKJhwBnB7lF8F1xm5PlD7h9qdp9lZU/r8eZKi6CXUWqVaYe
YnHKAZeZLAsU1/xQT/LgFPqDbuuJVK+F0H8OWg1r02ivGbTO0sw6w5d/qGLdphfV2m5ohHTVyj9h
ikFVEoYLK2hu9JAndWWE1jC3498/TKsBG4MuaRucsrD8IojO3q2q1675p9ym98HzcckGgJXDg5t8
Zbka7aeFKjjJffqz7s0fZeQgq5w1C5fjePlNco9xEv8bZ3I5dr2J8smooK0g3oCe2Q61qJfrEzn7
ydAOQIxjNNSeIuS1NgndxIyDkxC8ZvJPFYhaESxlhHM7gFfcf4NMdkCsUIcXEDM7KWpJFabY0KnC
oPYhTZcQqZ+9RlmXwD9RDiDDBf03SdckQUoDtQ+DU5RhHwt9ikaDgaVLE3vrBguIVd6/m420OiZq
Qr0emnyJfTo7azyIOF0kHq5TZLlcGNTrWz5pHfh79g49uebb9VmbC4HgKO86ljqk08nuiwbBTZM+
8k9m8QdE8oqG5PUA7/t3uvQ+RpAvt5Iv82wMCyIE3trf45K8pj9rQfiSV8AQ7IVoc6twdLZTR0a/
Afb/Mho9GCEPKzk4URPaBWX50KdPcn8TAnIYZCQE5fqn5gAwU5vbACs40HPJSizGVre0NQrrnyeL
xsdfMxl7CoJBazMxOJXunRWfe+1na325PuKZAZuKAmGRB9l78nY5YF/2pSqqHJqsmDDXobyVsNeu
MmHhOpigQTmoIBACNbQME2ydMd0NjUC92eqV8erx1pVT7GU6cMIoYqCLsEAXjqu5aFyqUFx5ngD7
mhy/lZt3QS33nCUABmpLXRX9D14RtLG+q9r5+gf8vANIeXiYwPoFd65/gkZrVYknJEe9jA1qfUpp
51wPMB4UlxtgvENkURvJ3Dh1Ts74KrS0NMH2/qThvLimy/+aS7W+MjzkBoNBNB9k3kRBYP1MEM9b
2A+fV8cIQ5V1A+s8cvspfb3QzF4IFA4xzaLMbWjFOsUBJgnSH9fHOBsH8jNFATQdMVW8XIW4tyaW
0MINsbR6nzfhnQf6opCdr9fDTJl14zIcWS8GD1dNHYsDl3EapXXkxCUO+ManOtCydTa0R8FJbX0I
7/Qu32TYLUm0+BU5P6aG+ZVd79H7F7tNrNHAULNh2AYh5e7aVLceyLHrv3DuQ1C14GlIyQ16yWSy
sTb3fa9x/JMSWb0tWMkrLIphk+bl9nqgaU3z/VOgXEJRk4UFZXfyKSIr9NoUC/VTsU4O2alcSftu
n6+7TfcW4f26xG2Vx18+XcYKhQvJRHNLZj1dfvpWDzJVjvzgBM3bXMl6Ua58g4QIIZKXMIxunEBr
MWJHkhKewT3omnJt4A0SoBRJy4YXTKb/dorqFbHgW62wfoDBGFYSPl1SC17YT+kGhkGprjuu9f31
bzU7KSa1DrgfyA1M6x1A8lKHoox/kmitS+GjgJ6VYy7Ud6Qp2ed9Rug5oA+F7JnxSZEMknUmwmvl
pusFOkwNBVnFDbZGTaO0QnhI6BtsCAswF2J1Ti2HtmShYSCU5o8u+CNbzNJ9boycH8t/cbPaXfvY
qltq/4YPJ771wTqRwN8raoVThJV9TQvli5OrmIy2hV0X1YmuX7vKBoRoh5amspltOWngRnbwYIfs
UUL1e5XjVuWgZrTSkmIUeTAFOkPowFWe/+Z3xmAHUm+sjVIrbMv0n+GLJ3aaZk9ZWB9bX99HnnqM
m2STqOY6FcDreiVIO6sx14S5RUc4JmXvbvhNL/SavmB3t69znkVNLnz3KumXIgHEdEPprlEaIMwK
TmzF3ijao+P330Up+NEmCPJwjj6KYb9lLl+Lxr115Ma9afTypiio2CoiSAIXFQAjlb5gt3JwPIiu
aBSniE3Lco+Fl/7FNbujM/R/ZKSH7dYYLTyb9L5W9eG1pq1GC9uOHJXeb93dRJLrbhBbTYGoSKcu
G367eJxuDD27lfCOtAbhpPvOlzqqjqkApsMccAUVnf5P2Vq3YV3vi7h59JWi2gRW520EXz1EfXzj
FKDJQ4kW/iArd5hTY/0mkerrz6GjROtMkf80WifQn9O/RTo6rFWe35dG9RRW5cYA87ByjeEFrTUV
xFDZYBYlMoFt+EZnEmhLVL5l8ggexNH9CAzqm5Xz5LTiQUEhX1uSYZipX0Kb0EZzHAneEln45QFQ
WbQAffDXJ8XX8ZPKZR0aiBkCtnBuxUJWQLFEWz30HVtu9Z8yN9tTZJRHdDkyuyK9CgNgr6ozYBLb
3Ditc+cp5Y0uYTsyWPAKs22mK/dt22Cz6CvoAZiJunATz1z1jABBJI4vg8r/5MhUOkFWi5jb0JT9
rWrlWyVYKg/OHZMXMcYXzIeXIzLOg8qjjmOyp5kl+j9Ds5U3ZgPboir1J5DH8a+SnoCdehhRBmGv
3mRD1gKehKcH2DLB+hpEnhSF+UZ2pPqZ87i8DRQ1vMFFDnSV6Pur2On0U915IyXBfbt+WM7csbKu
0OORTO4xzH4mX8lrA4VeTxRgLKzvtId2I9vJ1nsysa28IYW3EUB30Rb+Y/7QjM2SS8DnKboMPvl8
mRm2YpMSPBdiO/E9W60XcsvPl8EYwdKQT0ERBmGMywnScw/3PUfwT37aA8ICCyWAEVzaLbNRqPTr
Ei9hiQ1zGcXwDPzuJNM/xWZ6L0TWl9AbspWc17vrszX7vf6Oo068bjrVyNy4MvxTDhbWAdwZBUsW
Zp+Hwr6ndYVvuM6+mdbvBwGNZAneCDf4g1bda9Vtqy7UbT+P4jLE+PcPm8YCci6EUC5Pctf3KyuL
YtARS4JvS0Em67oRDC8VQnLHvPTxmAxtXXY212dDWooxWb61yvXYNBAoWnvY1m+och8NGybMTt0q
G066xd6vLPNpJmnZxexMMm+5COmRqUTMrBXUpUN9H278mz5cA824Mx6V157I4bp+rvJVuoV3I23k
RdesmSLe5QRO6jK5X7m+jvzzKd902+hLgXqOu1EP4S3Yx623jzbt8R/Kj43Z1sXAJzsMMJsp5AHL
soHIJXn3HUndUPwylnxuZs7Di0DmZIuFslLLVTXO6Y1Ka+R7Z62qW7hTm+4ov+BZYj5pSKjoq2JV
0KxbyrsXVpQ5Oa4A1SV5XbNq9Tg6pW5z3/nVwhkyLsrpEqIJyAufSu/Y4L/cfW4VuU7j9N6p08Jb
wb0PJf8QWMIxRUbi+v6YO0oMER3X0TRe1qZYmdzKHSEviIT5bt2/WPnPbIlIOq606WDg2asUr2H2
fxI/VKxGKXmoeice/MCBo9fCCe/wU/gD1vbB0cKz4BQLFYSZfuo7KkLBEQwtPD7h5QeMLFR11GDw
TrIjfIFhjhxWkeLcIVW7QZIObSB4m1RCujVocWZ0/OJoiE2DZom/0Gqdm0ngBsaobIDc07vi5odz
1DRTwxPw+zip1tCujCg+mV37PAzSMQdW8S/mEj1ejfttLHJNVg0ZtS+1Xsdcgmkpv0bVLWbX10PM
rX1D0elBUPKFITUJUai5ksRx5vFui3EwdodfmojbwfUgn9ckD0MK4ySElEqQCbmcPN5OpWA4VAwp
0K+LqrGl8HteL5kNjD/1clmOURB4HpWo6EhNhlLpfuP6MZXAolQgd2YR8gy69cxHfOhHfreaGb+v
j+vzxyPPkWEgU7GDuD5Ndl0YWxFcCzID83sufwvahdrm7L/PqaEopqoSY1IP6HxfzhVM1Gnn+djN
KIfIXYLPzE3Ne4T/hBh/woflrBaam8gcfrjedluzDmxTLDYxYNzrXwop7LnZgQ1u0O9S0cmezA6K
2F2lWoylt0yQ+bl2n/vZLzN2fplWfRRRB+3bEnak4P/pDO8lG6KnKlb2/FEZTaIfTdJ2vK2wj9e+
poq6CQb+697QfnkVT6W6KKpVIktPjcZ1kYf1N6h7v/WktI6Zr2DVqXu3jh4+VlB111GL/WgZJNoK
AzkewhGcUjDYnp1DP7S70DiSoGs3ctw3j1lS8v7Gn3SVhipcVmeggP8Lte47o/BPaMnlOH2Af0wd
98alFIB3spZu/MR9dbwEgoTI/5hV+yVN+T8ooKTAZSkFeCrEB91v7+SiPIH91kZ67V2hCtvKK+6q
OHnrAJl14YDTs6k/ZEZ359cZbIIGYK0riBnPGphWVevd9hESmVCbdJieemNApvQtBIkoSlDwjNdi
1JaHplBPMpjcs5cNT1ligQrPgV6Hcb7PxfAgauUDira93ZvB7VAL6srXASGXGKwCvdsh+MVJW0Hj
VNPwmFXOb1Uq4T4n9UObw/Qp5XyHe2u1TsuSb9pI3xT+5U1RRTtVGG7jSnrLxN6zhbLB80Xe19lw
9mRAWm0DRN0x+O7mrS5IuDH53Y/RdXWLLcqTWLWPmT9Ia5fa56rsh9R2Ff0thJSxYjMsISTndgKt
7P8u0El+ZbmAhSkfBydelLbmv+DbhAN0aF/fCHNbGvs5QIsjvIXW5+V+c+tW0Dyo1ydRa/ZdE98l
SvjteojP1zPnIP1USmQkAOBnLkOU2uDXyDoEJ0Oo4QCpZmQ7JWyK2v/jZJAbB8ziiyXk4udrkaNQ
REJWJzFA2HFyxJu9w6bEduaU6twlrnJDCftGT5pdWSbfr49v/P3Tc15Bu1Wnk00JWJ2cio0Ga1ZS
KPY7reeufD/fNLH4ZND4ktBgTofd9XBz6+JjuMkJ6ZJ3BxBXxoPLscU8xkbsNeXqvx5ldlDoKELc
sEDVTJtqhpwpaR+g0W4qdbURKg0DoiL94fre76yCjZQJyvp6xJmUiin7EHI8sT8c/aGQibil0xiH
mLBW7dJ2N9ZjtskP3R26t4fr0ebHR8eQ+5ni1hR42kgxN7PE+hh1VboUMHWmUS0sV5mWPwzNUpNy
IZw2eVDU8Myl1kzZA56wwWB2HQpkA4NsO8NxKN6uj212hYzd0L/GNs1NS8jJXtkSTFaCH5beUo8k
ETWz5sv/L85kwprakUvXAmGQhFglg9KsJWqypFPXw8ydH2OzA1QPRRVy3cm6kNG0qCyOKHQl1xg4
5bBxNUi/3mPuGIfaGUuMhbDUwptfjh/CjifMh+UouwEbe+yjjS5C43KESxfukF7bpVtBWC0qSM4l
JO+rH7go5cppnwt6XymkieSfKpo71SlLVt3esmmA2nGwEveL1t5zJ+THeJPxiRz2AKJVHycQB22Q
Xs5Wns+FOFh3VprcaHW4wwolgZFRvxVBf3CN+C0Paoq78m8pNV76Xvqd9IgFXJ/tucWr0usb03/M
Kaa5eYgDhpbrdFRk90vaHAr3rDa//38hJutW63mruji+nnLxFaGv1WiepixtjvEYnt4Ko28I6tM0
meEFXC4fKTIyHA7x5EVEctXDn+mXfK5mvxSqZqTidHk/2aRkgz4klsuXCuUzZC2rf4jSx+tfaqqu
SsWFrusoSo4gFtf3tBShZxocxyik4yijZ1NpOFQa9IpMyWsQQihvDUEe1lVPKkZ2uuNX+tvManGt
G14gwd4YYi3DHlL/yEmxFgSM6prgFjbUg5vF59wXyoWjYqrG+9fvlWVq2ZT6AZZN7mInGQSlhct3
UnfuPkcf5Ed5Nxaw6zXaJ+5quCtQIjmFT0tVwPckZjrdCByPXwoXBvSzLqdbjCq1iAxe9yUWkPve
LA5lY26kwjzEpnljwnIJte6EgXK/Ejp3L4XxVnAw+YMkhgYw8DYrj26lUDzmNZLlplR1qz4KR7av
fk7TnDQ6V/oNeXe19WLsFsEka2u9cspDWvsLbc25kwF3e2OEdUm8XCe502BUbRGJwHcqIQOZ5sh/
gkA+all4dtMlmbq5RQzKhFASWAmqGJffrcp6VCWrGj9HlR5e7D9oQcW7KlmoNo//zHR6kJyX0Cux
xmrNZDeWqSXXcin6J1FwtVUYe9LKCJ2Drpja3urRRaF6swp0fEgj/3h9D82NcFQfIwcGjcHquBxh
UotVobcNI9SdbYDZ80qTwq9dm4ur64Hmpm0UIIangZv0J+DH0ElioSi8AjVFQxqoT149wfrpu9IP
pQkXDoa5O3lkc6L2B8PhEyhDQxKmE3SW+9CIx86IH4cog4cJDb3JajvAvNTT0eD4FwPkDLFI6mEz
TMsbeA4GdViCexJQhW/RfajcesfjxZYQz/oXoXT4C+S/Y4lvsp2NFB3NjjTqVFIcKHp51ZhwH6HC
u8rCypy7J2iwcLaCKKZyM9kAalhKld6zPMwCiSYZbQe8G68PZiHEtJqtWaNMcFv5J3ycv3amdIOt
74J51ewi/3sU03vCSeJoaOSS2w5ZlOjW77430sIza2kU8uU+ygNPhobIKPDNux9q/VHJioVHwez1
8WEypoAXSx0Q0+45jZR6haJCsk7WWLcc0FI2AGJspN1g61sMaKv7pTma3bxj9xULBswepu/wqAN/
LHVsXiWLf1uKF6+9rL0jJ94JblYsLIi51whglf8GG3f3h9TWcyst19Sc2XIGKh7di2oWOppdcbR2
O+9cFJgVX1+C88NDjRSENQ+u6YctFGB4EvCfU93jtCwnKy2UvyayeW67Jb/H2aXI+fe/ocZ19GFw
LfJkQSpyNHUJTuBFt/aBouBit78+orkwpoJGH0eRBDh5/PuHMFWXMY+NwgmhZY86okwQv3vkm/Rv
1+PMnLRoqZJUw1ykGzslH8mC4zuJZHgnI1bscvjqWkALKoiSmAlJBf5C8ZKryVLEcS4/jCw2a6rT
pUaVH8C1ECFPVoLc7XowLsJ6MDISE3HhEJz5mCOGcEw3RvLTFBNvln5WGj2NBQqSq1J4NDUAD2q0
kB3OLMKLKJOVwYNFS12HKIGg2jrKP21trGv3ZJov1+dsdjjcipCSLJCsU98Lx0Ru1PVLmkONvvby
cBeX/SaN+/P1MLPjgRYOxXAs4E0zC6P2fGMsip68XDsYWfGlL3meFc3Woza7sIFnhwR8gvLWSLWa
PmdaX7G6wogZUpLxBGy2sYFzKkf99SHNhRnV9nmY4qchT1WS8V5XqnAIvZOCgAUqPtnKNdVH8E//
4pSAf6HQusOzA2XoSVbm9KmnYgLmndyuswNq9E2AaEu/VPeZQQfgLwaTQJLpF459s8vNpMVBLcmF
79Elrzeoet1Xoe0Ah9d25aGyS+wp7KX28czpbqrA+lWKzqP3yiSjKPLC60bZHjCJ97iPuWq7KqSb
BElDK3m7Pl0zSH+ZVpAi4gWBJden2i40xUbFRNs9OXfSVt10e2dv7LB6t/3FrvgU/QopSUSKmacd
qtYkntPl3reSEriy6p/FUP4TqwU5plema3KNWAY54pvdWzpUxxq5u7wmI6wD89UIxNtaNbfXhz35
wu+/BEFtRo496Oj3cTmpRUBC3GSafwY8u1W1ZxobAOMfG69cyeinXw+GdwH/3IfHy3/CQcIfHSd5
XY4/58OBXJq+a7Wt4p/rFqWuEqjWtmkEsPgqIkhmI2FvPYpGhzlSNVTUvXXvAT3LDfTe89j82eW4
GUOp4uUrUsXqg7tITqBv6zLiL8kLyL19HiKOGWTas9yWP/JEEjZG0TybRvUbpbkfsQuu2cIYIumF
A9K1D46HxmQnaU/iSPnRBdScqHOXKzSCc7vNNESyyhIpJlffNagbIiGtHsUkKja6VOOYgN6D5bhP
lJhReRL8dQaqem2Fwq0kFT38wPQprqVNlDcv+PhQWUhl5JwStKvKuJfOpuXcIP+pr0x12MuWjDpM
LuItmuQdYm9q/U3g7NiZQ5GvcA0pbGRTC1uRm9chzJ8xDj2FQnFTQXd1O6TuCk1INoMQtatKUr97
WV+t3CLP1oJDQ8fLHH9VFMFX0wnujMZlcXv6t1J0DqEUHR0DqcdAuVcHUM25h/JMVgotTtbis5cU
vxDT27poTNpGQDqVCygO1mWOjF2VbloNrTHgrIgQOomzRiwYaxw3/2aivihlrnMWwA43RYvkt4NY
We/658pSbnNNPEUFSNzrK2x+Of+9vibpoFnAgjHFwD+36k2E/pOeqysp+iVLKWICCxCCSRb/11om
azIJB2dnynBOa8DORTaKfg90EfS+/dbUZbUwoPkg3FIqSvTqp4vRT33EEZOQDQNVzDD1teN5CyGm
B/t/BvJ3jMlzpHVEMYskNiXCAebO2GZP3lZfF5tmE5+kDctuvVghHh+dn84BSkvvJy6Nzsmxo8oB
iLkKRX/IkPegXbbSHj/ETZuuxLW8X8YhzZ47H+JNhohqJoqygoTspPRiFTtBuPWF3fWlN0Va/fUZ
UbEgSWKXf3LLKBMkiBOfz9j8dO+V7+W9buMf5N4YlOxUytKH+JAfRq/H5QtlZngGmQYrRFR4L0zv
yQhh1oa/pWcjNFetZ65hrdkZre+FIU7StHGIvIwpp2Gxa1EMnkxbn6rorTWGdw5u9TNF0pV+Yxyd
g3EX3mWb6k2ynZW8X4LKzd2WRB1TDtj9uElPLo1Gx34kyEPh5Cak8a1p3Ptfteqb0CgnVap+D72s
7/J8OLhhdyeJOFFYHjKXYSUu9bHnfwlGOZTCKXN8UksqkiRuKAyn5/CPhY77WsZ93rVRtn1B4Jim
m4t8+Ep+vP7VxyRnslcgAwL2BdxGBj4l5XiuJnhq1YY8MC1/xQF6n5jBl3DA8c6vhnOGEqVlxU8O
l+M/y5T/mu4PkSevDOSKs8EzPPeMH4vdF+pKGwwg3EueA7Or6kOYcXV/SAokBHCRv4q5JjoE9gJ8
n6pdJopblRfv9U85c5pSA6OHIUKOBUA9Wb+Vk4pJFZXhWa6bYI0r5L2A/NFCkLnNSLOH+5oG32fc
V8xll+hVKpx86S4uue/xhXLCYCFxm48C6MuEZzg2TS4/WqJ5nkqTMjwHYbsRBlhK0bCB17MQZu6L
UdIW1XHLc4RMvlhfyoqTVAX1chXdTk2EouV2+sK5MrcAaP4A3uDw5JExSfMVdOaylmv7rOPTaYio
R3Jr9+jPVf8Mkjcu6FEiAqUI3F24DiYfLReNCL22AbUzleQ2E/PBLkV5oecw5V4ThdKXaY08OhFe
6/SULAQ98uqEJCS6LQ71nXlwD8ZNYWe7cqFw8/5hLo8GvGkQWGEozA8m0JeLoFITzTBr3TvnOYKD
pTx0a6vKMZ2QkMYrRGBMvmFsOvKUjeanT7o6POBHUa/UBKk/yUL4v+K9aNTDr6a0knUo6k+mDkMi
i6mNXN96n+d4/KnQYS1knkiaJod4XRpla8ImOmUq6HIJPfe+hLdsrDPl+XqkzztDQpAA98CxCyN9
yi3cunNMw1GMkyLmNjCjbWOEiBsumVXPhIF3Tp/MGL1JP1WzhjSl2dz3wVlCx88IhHXmC2BklsqN
S2HG7/rhcIwLGgUJy/bcjI/CEiVcqYLNbyTO0rIdF/9kMV0MaDJDQlgNkaMVzgnDl2pQt4FQ7TEv
WIeBTrvU3Toyd7xWbypVfarpNUecnEYSL6yTz7cdr0ZmDY4W0gGfAK2tkglWSHvk3ErO91oyahBW
ZcizEOJQ1kOoVnof/eq8zrd6r1n/+OwmOl0S2vXcEJ8wZKHcRuOODs6dkf9SIeiiGliXTb8wyNlJ
peFEAZmCF/JIl5OqQkXnGi0ZZGbsNUc7OoW4L8v85vpOmDYBxpOIBwpOTHDsqWi8070+LB5HF9sW
9wvn5OFI0AumTYd1n0Nh7J1m7WHaKKAamqB5H1b12kox/kMRXU/2CDZvKGBs0Ala+EmzI6fPj7AN
k/ypypKrsofwOB+4aYJt77XnTPefMJd5uj7ySeH3r4Fz22EJxEL6XIXFHkeEaBqcjQa5e8qlP3wB
tm/amt06yMpz2DnBWg38Ja/iubjA9JBCoZZOgjy5YDIlyxw0bYNzZJgbcvKj6AjHKsgPGJhVNu62
tzk0w+tj/XxFU5FDHYVzCHED2ryTxeQbih+aXngeVCWwPcCPcuH9vh5jCiEaPyjrhyGNOnMUGic3
Dd1YRfELfbzTxifisIc8dyvZmJqsl9naM18RgUZKjbx4efNOEW2dUGZDUiMJmVnNY2viCdpZfbfX
iz62JSn0cFsJN5bQL2QHM+k9g/w77hTahj7J0DmCa77D9qS1v1GFVbXq7GFT7axTcLdk76zNHLkX
ASdftUUOGt5YHpwLqknrKrCAJnY9DgxRWnwVK2vf9IqJ2W7r2HpbOoehRbyyMMtT4aTulgdOQEFF
b9dBoOQbMxr6VerJGb4PNFhyDBngu0Z2WHOZu3JuHJQw+V2m0tEo8fIoNCge5e2QWT+70H0dEtjE
FbLXK8p2X8mSw2Oh4rug1ohzV1GOx0VQ2AmW6m4ngrSOy00lu7f8N8amgWBxNBqp2aq6YxzFJkPY
Sc/qrdyNuv2eLB0KRxzWVtfzfjBayQ48nN8Wluh4P03uLzJINh7biP7SdNVAtkDT2fdM6tPDtjjk
cHu/RQ/Vc3KM6x1ON2MhwyRFts3HdCkRG0GPn2PDwh/JmWSyk4l0cKkd6r7wz6W69avXNnr225vS
PGHy4LvBOhewpPx5fbwzJynD/TukfLnt+2Ig/ZNZrGHcPbaCjhFobmtmskCUmLmPkQlUFBEFAl7h
70v4wxWi9rLrW0jsnPW+tqNI3sbeixR2tih6exDqbuVtHIy8ro9t7kijhkJFeuTJgT27HFs4OFUi
tZw2gQBfQuh8np6KuLkeZP5M+xBlPIY+DE30gjxOUxF5YFXYaf1vp/oydL89T1lb0W+UYtv63kKw
HO7LqmqXWpP/R3QOU7rXozHj5NjGTb5U5FowTsIeovI235n0UuIDprvw8JZOmtm9wTNxdHZHYHXK
fjdDxC9yl/qXrOCX17saYMhONm1dRwW89Z4tLPQWcpyZWj+n6d8xjQlQWC1N4Gtm65+d4menqbZC
F7QQ410fNrR8Hw39id79ahSlV4UnwXrz8J4SwnSTm9bCcpo92DkRqMpBcTM/5eqFmw1Bm9XWSfsf
0q5ruVJd234RVeTwCqzkiHN4ododiAIEEkFffwc+Z28vy5xFte/Drv3QVZ5LQpqaYcwxgIXQwhJU
PFs37EA3ku9r1OhC3VlZvTzZ+v5gIgvBvD46HXifpc+rdxRaPa7IILypn5ErdugP/bVxXt5BW3mD
Sg1wPzQUAT+Y59Dzm+FzOytq/j6cBTcdRr8AnwaKUE6sbYZcuIyJF9WQLTBSDGpBWY6gQ7Byk5bu
65EdXfrUGuu00S4rlN3BUN3D9e7I7wavwcG+jmeurH2v/Pn7MgtIWT/WJrtcbbAmAlCmF4n8gncP
FByCJHtZWdjSvXEx6omSLtqCyCk/uwiatrxTgMCA8myyV56wi9ArvmrQGzR2U1iH1U225eejGaYr
bvf958svyrFlOe/T0lEhVHei+KEPp425qVFPHqhf/1YC9ReE9yDdctX/sbczJ7d9a2ubZA2Ft7h4
5Lfo1oEyA9zMnxdvTFZBe6iq3ChgzQJTF84sRs+9emNVGSb1V1a8UCBAA3amF0ZxYEZsfrZWaPaQ
xsDn3hTZWdNBzWPCeIEHTTzc3pVrsRRfulCnBXgSHPRfkhAMeqGYOc53s0SJbkRgYD5Ro9kM3UsL
YpU+X2vRLxrEPCOY3RCfoALyeW21CxHeHkjxqPdQIe/BOONcxrTyTXpTgaFFb+9Wzu3Sqw02K1xv
dATmistng3nbQNsEEjVA4KtBIfz0V394b0fkIQmYLwICurUD2/UP9CXbrl3NxU/5r3Ws+LN1y1Sm
LI1dO2qbbtvD5WdjCqEyFQHnGhBmcaEOXjT8B/oz+RW10xYqZMRNb4pKGQ889SCQ1LnXmdr9TEvF
gBJc8damKAaVQ7xGLbHQOJtrb7NtxHx4WKULUsSjWfR5ld/Eiv5Sm/RaQQ/ILxooGo9tXYdqV4Ie
hyl/EuZcl42JqbfSfICUF7Q3K6ZeFU77rchpHjmGQDwiURmdhr+qjgL8czeDCuENwztXPEz4rZyu
xWj3yMj8HBwHTtDJcdwe9doxn6y7QvRXQ6bnSNLs57pCh9i0eFRw09lQoEH9XIBe6fQvmN3uZ+cI
+rSZAwWwFxB6yUFpW3tNasN2VBYPZnNhsNtyjbt4qYo784CieADuQMB0pSs0ZdNotWj+RmZv7wbr
HmpTvt6CJd7KABdqINPbgRCj7X85yI1OL2/x/nyYfv9pR/vL0MMio4BuRVb158WUH4CSe7TT4ZZp
6UrmsmTKgy4yZsexnV8mksAa36SlmWU3Dpq/rf5oVhDPohxzVtHfr8nDFANGGQFFR4H285kBtfVA
vc52I0eoZwwivZ73VPTVzoXW2WlLXw8Hei+Ygkb1EHCoL5AWakDeDfqkiDtZfdl0helPtvFMRijF
nja05NWPDemfl5TmqBZOLQypTt4g9arDpDEO6Jrem5rxChWbZwjdrhldXJ0O/MysyYDkSPI5KIhS
EFE4dpSBT52Zw2ViNpup+3tVDmzie4nOA1TpC+6gz/pcNyeci4GITZJUI0at8foPfzsb/B4nHxuS
NtFudAx/a0p6k1kqhOlT36ofHVDcnP5UixkAeAYxjzgTAdkyjhEZrC4UZOk3bDtsDMgVzMozmEnb
dhf2ftrXK5MS81f47KDm7fswJ3lITpRcr2srBTakAlNsj9S8LYuLyk5egecqtpNWmysmAR5bMTr/
+5HbmMzJow3Rs5spbiBlGzdQdizHJzBbvjZZDxYNUVc7G6r0QtWDTveirtcBExjz7pKoVadCmoKS
HVgI+7OSEQ6Rtzw0Gu8c49pQHh1zyJAbzoXoB36jeTm49uL+XFhlgQF58ze8JFSS9OyXRgUIt+Lm
zc50yKyDYHhUXGcnbOPRGoCZjkf1tfC6nQY5duTWXexj/h20SXw6TK4Cqj3EC9U8Eam2PynvgqHw
DkmDpqDRhnrSg76OT33YA8m1dVVCQS+ggHUvf/AaG5R11Q10eO0DU+yHxOB/9NhTNxjIvydaHAdJ
bbE9Gd29q0B3iqQDgoXS/lFT8IN3FR2CzAX1Ieg0JugJkj2HyBuYzZjYJ40+CzmCi2D03AsObelN
ZTiDP2Ow7G48txw8uF6XBDkadUEmdIACGn6XxPwyVfT4TOu7POi4eJjqLNkKx7keSgGZTXSHu0y7
7zv9RafDbaY5LzmJtyV1HmwuXm3q+iVlgOJV4gcK5+AnELUVEoxM7xtPfW4md/TbYerAhKhulaz7
VXAr3jgmaQMLWQvU0HOIVdjkj5251Q1XLGWXt/q9Gs948s57tuzsJR/W3pSluOjT6Z8fnaOD2IMc
oio01G/rdNiJonvKMXZSjbfc9XwbeL1h0HZODKgdHbUQyoeQBq8QdSOT8ZSVmu7i+wZ24TnQx8iS
PDxf1gzfh1OEosIIITl9ow4FxO+qLVX1v0N+/9eTfZiSPJlZVEXFewbPLH6YhRp5lXfQujUMztqC
pDSpjD3h2ozbYLZvI9eDeh/GlPmmFlAdKtV+BcQ8+ynJj32KcOcn8OhLQka65IQwRCIe/5HXIMwE
PWa/4pwX/BaCgplQCdhiEM9KfouXGfCHOTK/ZHB8KMiHegkWxlV+iDUz0qksvbrXFQ1FxVp4h2kW
7620Wd9tJXhbcP3gogKOAQI18wCOtBq3dLyuJrUdAbwclQR6mW4VNrmz85x4CxaQlVO39IXALQQg
CGyiayrFA8PA+kFw04pibv621X4TZ+bKIVg4cpBK+jAhHYIqLwwChjs7Mmu2B9/QhTcCITtyM4MY
OEoBK0/1fE/kM4cgCTHOLBvzhQTdZRgyVAG4jfptfZWda+fehgxBF8bXxqYB1fTK91pcnYmIFFNr
oL2Q2XP4BPVRYwSWrDSLQFgc0n+vaO376rTWjl06gKBBAZQduROGhKRPZbpZPXJbGJFQWKiYBwfU
7jxbE9n7ev7esSDIj1C6QYtVCrRjuykTVnVmlCUs4OAxhgaEq77h5IG7a+XwfV0R8OtQfrCRi+Fj
yWSb7qS66ciZiPK8DGs1DdJZcv329IH4GmZjtkEF8g/DScgdVGnbciQNtOxwodDr3gtLvOjFtGsz
Anle88zpzMnPms1pkwvhomHNzOMYHcaVgjLZZ7+nWKWh58KdIuu6eyz2AujUeE8uhvAdv3m9NnO9
sI9zZUgHOsmwgbaSlsh7LtoO6ssREKQBG36N/BbQ7JWL9fVgIGkGNGbGK6NvJNeEUsWAIKpjTuB2
1R+T3jozveSSp+UOaimvsyzpir2vi4I90JGg8AwvCJmUz3tYNr3eo41rRd1k7hseVXj1K3Va+VTL
VlxkepiiBbRPeg/dPKOEengP67KJkq4/M9z6xuTKig9cOBHzaj7sSBF9kaKrWWQGavQQoQ8mqKlc
aE6j7J083jBRWAfQAt2YTnMQbbrNJrsNh6k4F7b5y27XWp2LazYxiK0jy8X/pCueNn3aMOjhQpRi
2hC3uK3j/gEsTisZxeKBMTGSBTgMFI/keV4rH+DicfejagQFptH4lvVq8R+I0oNMcYLTV+7rO4b9
/TAmT/aqVk3aLkf0VFoQ6h15mA1rQInlbft3PbJnHPXSxmdM7cjVxiBWy1Bxuk2srYF7vvorrGTG
F6JpgAXJJbgsM+JUUA3+inRPde3edpp1SbTpdUTBqPWsJ6dZm6x876V9fjNnmx8FMel0Jhrmv/Sm
ccA34N6ljsO2mpa8DVbCQyh6x5eG2W3rpq18I49z38uAs7Q4qwO1phP4x8gUJI1lgPVdYD64cB+t
iRmQSmUkgHDGa6+M42VRKoAp4aCXpk0gRzK8sbIvfSHwV5O2Er5T036neMMG6sbICXvjImfsB/7s
W5NVEFe3+DWvmwyU63kbTqZ+xZX2Xp1A1kbERTcVO/AXXXGubsrauPDUBHrJ7S6z0h04Q/ddPp1T
JJ1+y0dAIIquCaZqoqELicpzzNo8KAZmYz2lxvvTQGlGRKWj9xjX0cE95zSbsTPP+xaYBsZ0cOw0
zb7lgEf2kNTdovKwxtn//paf+iDzWTwKnJVJdzuwqVsR4D8QQQZWnN6qD+Ite/B+iDQg9zSi1/pT
+bDGBrV4j45OghTlmpPiMMoQPVnZLTHu3Pzl9D1dvER47wFy8FBvl+tPHTSEs8QldjRZsyD1CMxI
6ldo5J428zUqw4F+h1EBBgS4ruTW46Fu1MZRkea4BK5g5hKYfOJCDdr9lucBeSZe3rloLjcS48lo
CiE6vCDFsONp0/pCA3HJN9bjYMeAbgZBgixlohFaehyYm8hNLl0bkut97vftVcrVFT+66H0+DNlS
7wW8+naMcawpcqdqT9XpFtxxfyaw/rcqGDSoYfv6OKw8FItnDgQTswKNBfo96bCXMR4PV8uR+bbD
WU40kKusmVg8dkcmpGNdEeoaWYpjbbBnJ+n92EoDr/h5+iPJM6BI4XHqcLTfRQLUL6B6u8bFsu0G
uVt2aVJIA8VwFhs9P59pw3vftapNZ/5IMCN52vDyBn7Yldx3Q20PNOV4/Jo2BTdRMjxXdfedi4sX
AokHGueYT//skVrwQCtt7VgRZbfcumvqqFvzDYsBgwd8CRQK0BSTo2baWulAWsRIOpTRIY4SwKHb
OtgnHBCHpn9f58fHgprOO7M7IC1SjF6lSVoQO7ainGV/PGHu7MLdi8H+c/rbLJ68f81gzOrzvpXQ
PbB0Qm0wkg5ho6Cy116RbuUGLbk7TVV1TFgghlXlRGrkU82aWLMiL63/lCPdmplxyFVyPRjj8+n1
rJmSblLDmoZAGREOPFa3YEMLp5kHFKe7S6rdd0xBbAOYvBkMO5+Xo0fQnSCHoM6XdoJ+SW+qAWRy
rrheh11J306bWoA6YzhF/bA1+8UjWzpFg2foyinKgbRRwDS3G6LiwQvGoPmBDqjAaBrdKgeP35w2
vORvwWw6t9nRffZkJp+mw7ZVDbazh/ShLh4EhmN1ch0nkag3FWZ7T5tbumLH5qSv17vmxFCVg4dy
LD+PE58CIeFMF41KzkY33Z62tnT2j61JH5Dqg47mumWhekovO1JvlNb86Ym1gvHikZxFmfDSAxEv
JxqYzKzq1ILbLSw1yNlNaw2QGuoCL2Ur27e4oA9LcpYBAt4pTlGEhFBaeaWY9jVK9QeLxStV5yV/
Du6HfxYkZxpW5dRQ8YNrimP7Ed2zvTeU+v9zKbp04OOpjV2oOUd2KQKPGTUGzdxQcGdtImPxyB0t
RgrFhJpSXjUIZY2RBixL3swkB41QW0AqyEnCniUrreLl3QPsSAMASvsitSu6oisBMjYjXrehWZge
wJ/j907ChxFp+ww6sDI1kENPTnNbmt1LpaR7Na53p2/Q8uZ9mJE2r6RqLoiFcDlX0GCHjtW1oua/
OQiLwHYQmn8rmfcewcx153/2TookSON4bVuOZjR0IjAGdsX4sC3FX0qe/MfMDLMGGfwMLpzv2ZG3
HXvdbTW7NiOrhS5MOQa1l4Xf2LkjE7KnS9PWNqA5H7kWu0/sjPg95z9by+tBN8+VDYgi1lCyiwfv
yKTk7mxdJYpgLd6QeMv6IsyJszm9qEULaEJDSB6TFBja+Lxvuh2bNMZwFRoD2cEptCsMCz6eNrHo
4o5MSPvW1MAqG3wyI4hQgkjjwRqyIF+Vw15A9+K9PTLzZa9SsM4nBGZ+Ws/s3gNrwAgW8xfzvv0D
HqKtZvpchGIliF18bbFv8xQnZONkjP8cu9iTjuePsboMVJpGxGr2Bjg2MhDcYpyxA+eDtQYyW97S
f63KcyGTJtp+aDQzqlQorikgzvXUoIETPP3l/seeoj8wo8KRiEoRrQpqLye2jTHSd6D9DOgNDdLr
IkD14k/s53668QZ/rf2xeCKRzmMIDUkBWhPSicwxrAzQALy7ZoQ1cCzEPpxe1uLrfmRh/gXHvkKk
9ZjZKG4r2h8VTfOaXzrGSwOS3tN2Fl3tkR3pbnmZU5W6XeP22u3FRFuI3XkhgO1+XZMbmygrX2vR
HFzCPOSNLog8S47xPVPoKQI/jzQBF6WvWT9oC4v92/iNFilu25Ex6bVqbXVypxw9EK/ONy6oagKA
dsBixtY4i9dWJR0HENz3o+MqiPgwYNnakH1LGr8snohWbpzs9+kvtngyjlYlnQzWQs8buBEzatJb
wBv81nSCPDvry28MW3zeP/lsgNQWqqmoyVKjP/fS5C2xCFJ72wsU7oBqqEhfydCfZcN4T4x2T7Se
bCFesQaMXXQkaGuiGWI46HlLObjlQbycec6I5j0PnYKGxXDXaWuCAYtX+siKdFgsoC9Ap4eYQ4xP
EHvIs+9kkEd/XzojZVUyxUsGM5pQR/WViiMapLkVKKx9JrHx17jw+dOB4wAAX01DdvDZfcRGMrRm
rY1RioICLR+tDnXq9KYrV1a1vGsfduan58hNOQpLhyrBFYOISEhyE9XGtUh68fMD2Y6pGDxdaM5+
NgFSzKp0czpFbYYxCWLeN7W3H+M1IYzFR/LIjLSS3NZ6qnJkH6qNrF55THsz0Ck4nSgLaZ4HuShX
+sD64uYdmZRerka3ujJVkYwo41PSAVU3YGyrGEKrsQ4GTQOMlgIAhzpDAYYf1bwmPEdZTfGBIwuc
hF1g2HM3aknIlRcQxwcOIXc2BX8V+0ky8B6VfK2+vOjnHPBqA3XigtFYuonognQDHnV8bVOBkGtX
o5yYWUrYtd1t+Y4PQdPgtLdb/vogOdRMzJhacnUsYY1qDSpiPzXpw8EAk6eq+GBoXXkGFzuVmIsB
MBpJAMIk6ZSBfzJXU8InsP2nyhm4w89KDDvZRlgku3w//obCdLXyFi4t7dikdOLQvVdz7k1oOgAj
yro7wgZ/TNZWtvTNAAwB8BXVSzy78684uqGQO23sQUVDGapK4A8lvjYKf6DQIdWv03wtQVw60sfW
pDgaEiE6RkrRLYREMHSi0+rG7e1ff38kjm1InyqvIbNsd+hyFLbyMA32lUusxzKpV2pUy0tBE3eW
2gZOQ3LY0HXSlEpBGUdXhgvHw5uTmWtcQcs24NNUDxo1rkxBVaNGClgdbIAbH1QDyp7Yf88dAC5N
dLz/a8KTKrFKZumtMnvoHLUhHaKnom0DDWxX3/gouKTAPSMUx8zO52PWdlAsnLTWjkZu3Nh6F9Yi
vyK8WkEULN6ZDzNyo8bRcqJibt+K5kJ5CkHPuqx8LVs7xu+zd3InEtg6jFaBImCG2X1eDqD2bdqA
teydttM9G+8rzdfAmQitgwBziPF1uq82qp+FGnhZonRTBcnbdzb04xdINwk8jiN6D2gLqOy2gLR3
8VSvyeIuO72jVUo3qdMnyyWUWNE0sUfIpV/rxlhdq3hxt2qTNIDUgjHAHIyDWibgtbBNSDsrFBLb
LVij6dPpBS86qqMfI7lD6pj5qNtsinjK9hTcmky75nnle8gLBrX91nnFFBuO6zzEId3uhIJzmHc4
r4D9bJVe7DimtNH1X4nDFt94wNfwVzBKi26p9GRq3aC5Pe2xKie2fIsYqt8qRQoqTnv09azOfe6S
xIdcPUpCqt5vFAqBm3imxXTcugrdHu6670yM3VLrV1ZYlg+o2j3TwCQrOnA0Or+GdHqLTYiTuzoE
brk+rrxTy5fhaA1SaOxkvDL0XrXwNvZhd6W89dByc3010m7qA0bz/CaAjGIAbtB9icqJ//dzAXBh
s2gDFI1wHWU4spppbNLMworYoG/RN7nuyRnU4TaYFfDxGHznZBxZk1bLbWieNGoG8PPMEg0AD6sf
B+U7ifCMBUAV0ATOXKa7gr4gREoLakEQqrzDuOUGUAxEbjszHkMtWavFLL0zQMpBOMHE3NIXKcrE
LVqjd1EBAq/3DWPlrW0Pu9PXd9kEppRAugmiGjmAonVWFBnw1BGhUUcfnPz36b+/5B5QaAFEGKQp
EDud//0ojkktzEIR7qFxmf0YE82vezThwD4rhgHsamvDrktJ9sxpAgplsN594RrqCMoXpYryCx4c
5E8QWnRjnzBoET2eXtZiC+7YkuTnMXhvDV2GLna3sc/aaLoUe4xynPMt6f3kndbAvsqpv0YSvfSQ
HpuVtrOfmFMUbELv1ESbOf81gh6YqWvVpUVsAGgwQB8IhjrArSX35/AhFxOENKIuybsLi2uYbLcm
dOszaE5NNKVBYeSh2jQlagpa4zeNjjHUNXWKxa959CukK53YKS9L0KxFrHODeAIdlsJDPkbdKsX8
UhaJ4zkj8+dxOlkhNxEVCFMRnkK9KkW0/VKk02HUwV06zjVC21fqNRTs4trgFnEnQAEG0M/nezFY
lBBjQnzPtCIwxC/SPOjuW5mvdRYWDwxgsHP7AiPSMp+o6rJeJAZWRkpz3/bpOa/as6kxVqiuFt0I
8BZYz8ybJDcB80kYOTD7Jvpm1flY1PsqXyutLnkSxKmI3pBiIY2Vjr5odEV4DkqemIgylY1qK3vw
fFeB3blXNaJ+//QNX/pAx+akuKYoqt6kDIUlvSOvo2VfZ6Vypw/1ludrKPalzQNZI9wvhhrAryyt
zG2VruIJgo1hyjY1hzZbY3g8PL2exYI7Jg3mMV+g5cEI+fnE5a4w8zxDE4M9Q8+T3A5X1pOX+HAe
1aPrN7fNGSbD4itrpSK+GIYc251Xf/QC1NRjMRoZ6NIhDHHPpk2xd86LTbEBU/m990ov2I98D7al
hynx099rba7lZQO1D2K4madSrkTEGXMcbgErAXBGAvIDuod23KYH6duQmJFCIBnLigfmiFdI1RSY
9CisEM5vP1J6X5T22ahgmOr0p1g8yR8/yZByO5DhV7RxeuyId1UY3G9LTALq9U5pH1j2eNrW0v0H
0cQ/y5eDMKeqCq928NVF+apMPzl/rujDaROLxxeYEAydgW3WkmlT2x7hs41wKVIKNejw8E7q7WkL
S3cR7RpMOaOQiMEI6YLw3HCmghl6VGPMoxLkvm/ZrnKA983cn6dNLS0GgdDMiwgaGUv2lxZNlNxy
Yz1y4+kcbEYYMOxWkuGlz2/Dh71rpWNaQHL9thsPPNFRG8tcdYupgdb3puYGFdm7th43Il8DaCzi
c200rkHyaLgoKEk3n7LCijlDJR6Z4Bs3vAPgVzduUV2TlkFBg1nnncGfNUNsBbgvfTHqu1EUFYr2
/AwIuJldu2y2DjNjqEhP8fPpHQflCTyAnLUf/z7JQ+TxpJqdjj6MlXX3Azhxc7c4jGQE6Ru/K43K
xW/kl4Xm3E2p8YCGza8hN/dKP91gnnLTt5haoSiUIyF71d1xMxaAaquddp7GxTlTh7fM8nZUGUkY
u1QPc1O/A1p925vOLq7HW4IZXL1XXvlURLTqN3VhPNV9cqYZiRe2Rf6YxD3wQOI2Sd2rnGSbKtG3
TW8YvmUm12pGbyuDYfxUYw8aWIFQSMHsZb9z7MQMlBQdHgGpBK2/AL/fQbf5baxXd0pOZrWHjcB8
rjEmF0Oin5Wi3PdCZL5dQxo1SftXyBhcW30KrB8FCSo3H3ITDNy8pbvBa56gWEg2pKRnoDAIkqxF
TJ2LAzjMbqHioPqWN4LKgQN+S1rHPu8b708MijzoHNg3gzdMvt61D+00nOnJiA4ivetUgWE33m6Y
Yf9UYmdnxNo9UVzdH8rxqiH8Cpl+aGdib3YjWsNWc65OEF8hI4Bng3lZNcMtlOd25dDsqI3edK+O
55ozdqCCTM7iXt05uZdDELH60U/kytFR1HS9bD+0cetnRQIIYLMpLeXZnAaUPHOxL1LMxltk0KAm
U9xqg/Fb9ZIN4eJSs7Ln1BNPtpa9qYODvYB+OB/vBIN0OrTALTACdlA8SkHdmgrvpnXEhZuJizrL
fqUGOKEm6Ahtm9hBTcguhA90EyLq4nJqAPdveDeBiMfYdjX4NL0qPxu95mLK7MY3jWJnTADKZkqx
Y2n+ajBzY3fxpVe2ue8gvBr4iF4bJ6AbY0MTpBi89pW0/8mqEhLz/IFOyLRHrQG4tmY+WBB3U906
PuZcn3uTbWNLf3XaMgASKN/2DuIp3hxSVvxIhmbLBhEkAq1QMhW+WruXle7d9US7HlryCAd9N2GJ
6Uj3tk73mkc2pY6eFWZ1zsgY70YvP2TCeXUssU8t6xIkydds7KLKRDdyHiQi/bAfCb3LOr32iULu
7ZTsHDWHiFR+VYN5Bsy4hO5UAvExpk5BXk6/cru5RxUAiyH7GF0EvavPhyZ9qfX4AbrQP/ChLmOR
HMiY3fIJuiKtcuEIhmFsch6TDkyByc6bujOqOk+UTReGm+0BQHyxocMEjmc0Jps+UursCp23Xa1Z
r45qln7HyzzwSug1DPyuV7sLEDdd1rH9k/bdXdF2EJGp9L0hrB9M6S54rGCiJz63mfKkpaYRJMNU
B7mqHfQCrL8kPvD5o+jaeJ422WVXVFetCbIaYXrPlek8jg7otka1sgJeplBa92gbtmA+9zW1yQPa
mK7PuJ75up0epor8ok4f1qN+UWblzuLjplfMM72vLrPROXN7diiVZs8wj+a7apuGlmgxJM7HM3zV
Xc6M+zIdnT3GSg5D39/aIBGYqu7Jzfur1k5v46EISerc2c0UMa6oIVims7NcRUzagGQgSFp60xYt
xgX1TWIZ+LAxFl6oZxkK+v5oxz9EqR5G6I9j7qjOQqX19qpV3cZZ+pBBH4ynk+UnkDUsnWSfMc78
kmV3vGYXOR8PlVccrEl7wOT/xmqzC6L2l5bRPfLY0EKRUMc3zOkHK8VNxd1X025+eiQxfKXpb8zC
vkSgUOBGNI8qpFgEJ0VYWeIvFfne0VrHj4n0umrE04VWVyYm8aCNl91oRNsl+i2kvb6RIBwbmoOW
o7gWBT+9gjTZGDH3IZv2Q2ofYtz/KlnpNy5FcMd2pOAHkbxjNpSaUd6+6KzHbp47zP3OYqAWMwtq
QMdLxpfDpzWtNxhGxDlcHRhns6S6MTY4bivx1dJqQL8z68YCQqzLwaINLZSEMGQDlnqVaHjNpj9e
toKpnJsWcjyBlpluA52vgQ9ZampoU1I5hbCBPBDWPkGXoSv6AEgpP2ZvQrtrExLW/fZ0FLMUoiJ1
Q+kJE8kqeAQ+n4YEQJIKevVGRFkcGkm6GWIPVd27skpWsoelaGmmv8fuQTIWowefLeVD3qtDWwCM
Bl4zdHuLC0OobjjZOVob4D/cxKhSbisj71YyuQUWT0iiHFmW4rQ6E0PfFfncbB1DESKHo/4MOld2
ZOu9rCaOc5Hpy2eEEhpszgG5PPnJRc3TKmE4+Jrd+o4JmS5ndlyIFw8mrdsNqKOeKwYYl9ZpdxPX
LsB1BzecxIUfd/2tK/gfK4cUlD4mJrRLBAV5izFsss77k9bgLvEUbwULvXgKjn6y/vnb1E7cGYmp
jBAN7jauqA9W7G2qpiXbKq69le+xlEeA8vvf/ZEOAs9UragopJ5Ac7zhw7VWXKIGEzDzRV/Diyy2
nI5tSZ/eYCTTktEyosFugqLqNjTNH7XUu/HKn64aKHTfA6cV4uQ/ULt5O323Fn0GWBlRKMOQOjQg
Pu8qIHsgOs0yQKdmqgJQCeoJ9/V8jdlzzYy0xrEtWdlWWGNGH4nQdp5GLgj7e9I6XCKUejCYrgEY
K4vQlUbiJFDeAzIiM6+IbfnKsNYCXyzfAnWFFBMcAl/JLNH/1jWqj0akmsPVWDTJvqOm42eCvCgo
BSRWcyVocqmNleFPorEAU3FWOmjzZn25vCj4eXCGwMrI1abK6+IR00RQLeoLpDjttqbxysO4eNmg
m4A+zFwTkMFSTTYJEYvSjAhj0P5Ab0v46Nv5Wf+d8QNIMv1rSaoFElQ3e+BVzahnFWI0MB5OCfRw
+cobsngAj8xI7xZyP0z7zRU6Ezp9esYDBUmFqrPwG9fpw4xcfmoqs0ndBBmPSOIJlI3ub6EXm1zJ
dqftLB+Bf3dNLj1xjGlA0RL+CUqaF0I3dg1bg5gv7tg8AACmBxSGvzCdOQ3KGYMOt+S5vjs2PkeG
6fTqSnS0aAaex7RR4wLiQ2qH0Njx+rrASZv4D6VCRu32m6lZ8wyL/vzIivR4YKaMoBYRg5ylT366
3atpbFSQBmLAIdTo7elvs7wiuAbQCoMQUUbnjbVruIMCX2eAs6GG9PvEIXg1fOekzYNB/7Ui3ZtS
g9SlThwjAliS1c92qUKtcqWattiJc46MSLemT0DalGE9UfNMNyoy93sWdUF5ZxAfne4uDUHdE5+j
UrOGcFz+Xv+s7gvzq+Bg8Go5PDk6LG/KSO9VAzzFJtvrII0wW3cltli8Tv+uExwVn19Bh9iJM0FO
JHL1y8K79JLfp4/E2t+Xjh9GxaijccSVtASEMv6ZaHenDSx2Aj6+lCGLu9lOU5tFnpqRc1cemgO9
MkIajOeotR6yB5AUbNQtC/oxAM4iDpTtymFcfC6O9m9e/1G+1tYZSD7YHEXoKaab75L2xs2vkuZ5
ZZXzPn15+Y7szFfvyI7pVYVR5NjHdzriPa+DEVQUT+Ccd26Ti+TQheRQXYELfV9cD3vnYN9m/db6
dfpXrH3MeTOOfoTuiZboI55fu/1tKwwzc2zlsVreTgfMLBggxwyHtMyk8lqV9dhODbNeENkIJsAh
zXKXrrmq5aV8GJKWYjUJ7Wg1F+jYGYPqh9EI//Rm/Y+D+WFivunHu6VCxqYk2C31rLuymoO2J5fe
hp0VhywycSbRCH7ItuY+ee4vkzu6P21+aYFAGVnQHAfaD8w+n63zybMUg8K6Syeo8qIqqH/jWx1b
kLaQWIbi9AAXR1OJihBuGsVLmT5yj4Snl7LAhmiqx5aknawr1O3AMAmPH6JLGzRbEGYUuwyqoGLj
7tsHvl9t8C3dt2OT0iPjQk090+awPdcw3GBc5uRab3HpnMp3xb2Bmn0B5R7QX7ptvsnStQEEfc4+
5PuOwglm2SH1BM0F6fNpZWPY7oTSSfHHvnF3/cV4QOl6V9e+tblNf3Y7sotn5lXkoaF93u6qSyta
a5DNNk79BukDU+AGeG+3RoTH8ICfswUX9a7uxO5bn/djrdLnBRd21xcpjirecxDi/QDj5bkS9EHr
hPkVwpVzsIausAUsSM3OR+rDpvR9UyOx/hNEFI/do4aGwHa4FHSDHq7Pt9bZ+MgPNuSZr4tw2K9p
3czr+bKvILFDWxNCUF/QE4ln1v9H2pc1yalj3f4iIoSYX5lyrsrMmmy/EFUeEIh5EvDr78Lf7T5Z
mEiifd46uk5YKSFtbe29BpRWkZHHpYDwC/B/Fj4rzAcCXfKzjqyc08XPCOwfcCHggUAJ7nMkKI2E
hIEVg3vHjy2PbWrEdil+3f+Ii3O6GWS2nm2jxqwy8JhpgtHNebGPogeGFkAdwAk8zlaKFGtTmmVn
qjLysJtG06IXGkOEyZCcVnm/P6XFCEonAUUUB4CgmK0b6bka1AWiTl3+0sdztaaPvvbvz5Ys4aoY
AhPPjLyqbTkG5iRS/+rT/zOF2ToJBUrD2eTyOzbNrio0FwIfJ6j1be+v1GK2DKb5f5bq91V4c9UJ
OYoFBM1w1W3I3oJxc/ckHwJXfSZfBhcQwMf4Yu3WUGuL5aPbUWe5K/DBbd2GGBUO7xu+Faf8pTpU
3ujInvwyHNTryiyXd90/s5zujJtZdmWjDqaB1FzK/s8Ex0ep0tQd5oLk50Xn6grM7bBVV1L0tWFn
harCbAFNQ8X2rFYRNDUbX+pfysrY3J/d8gH+Z3LTbr2ZnGaNOFPjdOGV5KUsSQ6Xjd6n/bixytK3
2LhyqSuL2x/2VBALApJDnRORB54mjFYNXtnjUDt5Z1Z2rKZnsFHoMaD1tQ2ywu5y7XspBJpz8niW
LCI2TJdSN1NGqDxCtJLQ0q1Hhu+RVaWtd9pR6uTab7X8SUsKOLHFTNvGIoWPW3RswuGQEfm7mRcB
1Lv5U2zBf7uULYeV6LTVsMl7yvWIb7Os/n5/dRe/4YSWQ3sC1Xxttrp6qOXB0Ce44szBNjtuN4Xs
Gebaq3XC+Pxxs9wMM/2Mm48IcVa5M4cpUeqDQ2UN1FH7QHOVRsCjUtnzgO67VNtJbQQ0gfR6f46L
lXy88GEO/LucMafmk9QyCy3EG6XIqD8Yqm2IX8YAslR5rDig7kBCjJk3Nj+VZCena6dTX5r7zejT
32/mTiFeAyIaRoeZ0S/jC9+23M5PzWGyBCsiR/X7DT2IA1s5Nytfdo4E64qqVOUSSdJoffTdOYRF
SQxizf2lXTwr/3zXeXGNtkR0PWCSZ1GojtZcjXHlrluZxbwWBdNdtS1H7E9lfAtHQG+1r330786A
MgufQGVMvRfUj0PNeDVbvbXRonHLjv1NYfU3NPX/DpsyC5iw9LZoOJ2CQH+q4qci3StgKN//ImsL
NjvQqRIQCfIUyhkYETjCJtoX6383kECKevPRZ4e55+hLSRmGoNV3HXDoUHmVUNn/d/OYnRo1DEu1
bLF9IeZvy+b30AAaZ1iLS4uXy81Upr/fnM0gVXRRoKtwhvfpYNe6DT4tbpmX8Bs/wWPTBZIKFJfX
WHfZfq3jt9i3uF3HWZ5Vj3WjmBkGD1IIZEp2P7HEgFtoYJURKD9Fd4Gen23hBmCZtLK8awd3loCN
qs4NgJTQwM2UU8Crcx9p3r/6guoM9xlxhn66WaDBpJWeprV2JAPRqDj3R1lbxTlHhSpNXnThdLWk
L40lwSsh8ih7K3r1KIUVCv6d3Y0EFzazc1KvLOPKaVPp5/2TWXrayCRHqgwClBF/6YwvcbeSxC7e
H//s0bkMMoEThsyaBns0ll9DrfMo+lhWyhDPFVTn7y/nyr5QZ+GjodDIGWPkdJr5EQa/VLrmHTlt
rDuZwFxeKC7QhpZb1A9U1Cm69meIb4N3GN5jW5ntGF7aAf2XG3EWShQhmX0EOsRZHR4r2tgpeajZ
1/vrtjateSCRYlAhpQy3LWZQgyxSfsu70u4zC7YHl5LASzldEwNY2xiz+JFVraU0Fna+0ZJXZvSH
VqduOlQ/4zzz709vuSxxswln8YKJJAihZIiL3hn9iWoan6XHySwa9bvE1S7savrVaUDH41SulERW
tuRcoqeSAbAZ+hgVUeMnBCkAkaTu/dmtjTB7r5XQ7RpkjkDcmbKjxEBfrMmh/KYQ3dn22ixQFCyy
MhZh24+P5sl6MjeSrRyrpx1gu64BUYRD70DIUPYo9ORsq7D/Rl3p5q6ZN6jjMqM0bfCmh8+YnRBf
0faglO2MtLRFluwb2Vo5dGtrOjt01MoJGKW4v6MggtlPdSj76vX+Z1sJvnMaU5OOZaRMpVBortmc
YRmDc6uHK1t/eSIWSAW/nZLn7HepMeqqSDgi4tB4phaeeBD++puJ/HeIOfs9T8siLqbWsUqeS/Vg
gDgo6n4lsi+nOv8MMt/kkbDCscNqGVTyzYK6bCjwXq3cqNuTQl65lpe/zT+jzfZ7xqCRXU5V/tJK
3ELbDuhCGfUaKHGR7gK9lf98nDnWPzNCiYl2AgV5sq87Gkx4x3xrupXHruxAt5pwEvzfu/vfa5Fi
cDvstGdu0saqTcdRGnCjiL3x2Bz7o3jI9/Kh2wILGz6z6/Smg47NW/U3oB0oTAMDiaIWsC6za2aw
siCyZPA1+u4wxCclOGbpCpxwOVTdjDG7ViJCgVQMmh7tIc3X3uTsRFHB4F79TT5MDqODT93ulD4a
wksSr87AOHWGt79hDJqwBJGhnAtW95ySHrRlWLOoRksvrWAzRl2odTl1Utv5qkTz4l69GWq2V1Oz
UuSylui5Nr/ocC6j+itc61aO39ogs7efygPYY4E2jJ7FBzyx7K74RaOVJGQ5F4aouomCt4INOrul
s5zHhFPEqkEldhiQXdVDjBLPiLckY04gvnL9KAbLZWmyMr3lk/jfobW5lrISwAkXomWgq3qDJ7uR
h05wuDd38kZ2QkeCwfGW7dYqkIsx7WbQWUwb8lDGixqYSVTHDkwv3JpqLgUpI3hs1xoJi/fAzViz
XVKGg56zCGlI20CuXkY5t14TeF/eI//5fICSfQ4rkUobVkgYoouJpxSxX0vhYwZVhfvha9oFf+Qi
NzOZRa+85qaZ5WAWx7tgU/jddmosJfs1+cHlKHkzzjTdmyhpJnWJFnDdn9s9zIHNzYR/YOTaHQxH
Af/HVrzhiV3yD8gxrATohX0BgSTISIIGRvQ/CN0TILqpCnDO4HSwjcNzX0E1WjM2E4OhKl7uL+fC
V4Msqwm2Gei6YJDPDl0jmanaBUKcSQsKUscvwkhfLGVNpGNKmGZfDXRWCo9G9F4hNDEbpi6a3KxY
Jc6d2gqbgdvUhaYbpTjNq2J2S2OBgQipSjjwwiZ3ds1IlRAh7+l4hjWDC7KLnbWwhwsv1rjG011a
PFipgYBIgcv6w1HFsHp4dMUjHtBF8A7b1dHOh+IYqGtgw6UZAYxjajJ6QRPb8fNeNPQ6y4RQ5bNM
etTkLzCL2xosclW2xqRenBH0Kyis4ij0+GeHmEi9OuZNJp/DrIYp9GgX+ZOZrxDQf5cK57sBPueT
7A8ookDYfp6PZoUJCzpNPnfUeEcl5wetyM+Wte9RUuxMyI1oZmU48sTHqhQF+IfEehGF8kOutE0O
q0oHHpfU5soYHiDiOThmLu1AKS6dMQx9XVLfMkuxjTJ/L3oYgfCWwNhcMvmDBle9wxjWDxUzRr8K
ezRT5dEFYjGywwJK1ffP1tJBhrqFDA8oC3T+ucx8ook+L+S4PxejZVsNqGsCki7FY58YdgELm/uj
LW2S29FmmQ/Qe0oPOihaTTTYWAXegdC2q+VsX0RrZZC1oWanuapzpSnIKM4xl0+KgA9TvCmTwglM
//6cFq4t+WZO8yocT0he9Wj5n1sRfEkZM2F7mq6+LX73ieb7EWx+pI0QcUNDf3a+qrYBKKUCbAlN
XP4zakvVTihQKGUhnn4PyMf6IdRFPSGwN0Thp1bilacPhjNa1jno4MWRpQ8hFdc2bQOHhxzS0PEg
nHQENUvptikNz0qJOESAXHd6BuU2OlZ+PEAVvYByzD6ChYBN4MDqmDz2oZi2FQp3EVGZXXSV5Weq
+YzwMDmXb6O07G0WWl5hJS89y84lNTd5pHuw29orJPiZo6ohggo4f3INlSuTsq0ShR7hUekGWg9D
7TL/CuMZFxTih6aSv3ftsOckec/l7qRaeePCBTVw4KH3CK/xIyNGd5RjyzciLpxArksHFYfSqUP5
W08q6rCc7A1avrQa9wxwd1O19XTGH5XeeFdL9UK4mdjQhHjMglG2DTmFNIgFeaNOyF4yxlt1tCC/
QtqvRa48qtz8nmiaK8B9zGvzQ8GrNcvFY2JBu7Eh7KxUfQ+7HZFDL7D2Q1JcdX14gDj7Aw+6L2D3
7VURgoVH92rNtxUlhxTgTwfzskCTFu/lWFg2biuQ3VSY2ZUq34ymNNpBqblZqnrDiHAw0CD1x5Ru
gjH+JlmFnw3ZO+/kI2u6i0bC93wcB7/NyDcdPVfA9bUfTSXhJa9HRzUDTbnvxRHstgO4D+dsGAO7
aloDSlQ5AE5JvoP6zXOU09aWU5HCvprCE9mEU2rR7hKLnfomOplc8ao4/YCMEeixUGc3W/GNZ6Pi
9E2RYCtaVyUi2EOVZssSXB6yuD2FwiSuJuEexyO5ghx0GxPdNvPhhRh5Z+dqlcPjB/unytPjkEU7
3pbciXnLXcvMhN1CcKEe47cG2sh2GSiVk/R4Dhblq4T2oyZIN1lk7aoyOw2jdGIEeOQ0eU0MdlJY
85GZw0FSYOlI2/iaDH3m4jHty4H5PYvH77lVvVu98RMy4FugdaiD0HzKot7Ty9HLaA/nSePamu0e
TBrgd6Tiezso+5G2Ds/1ZysmT1YXPNZxPdrRQLxKz70hZZAZsMqtIjWHvKVfx6Hy1KgcXRTtL4Ms
tV6QsV2eDi9yrL3FAWntMAY6qEpE7mmF+T4SBH4jFKgNhiYMOXCAUMCIX8a4iO2hCF/MLvsB30+0
OGSYgIFdnrmD2TZe0Y6lOxDhynW4zxh6IFkKSv4w/bw8ifcmS30yxr8gfXakpXSRIKoqcrZHkXrL
ufyjCJTMToIMntH1qWyLS8Zaardd/TgY2QuMTTu3KOmmSfkxaQwXvgCbOgI/OgkfjJZCCz5AQppe
9YZeoXl+ol3g4p/ctqjV2V3a/ao6w+mgsmf33fg0VrBrHuvqNZCrLyTRDjEpN5baoIXPffhG45GM
F8gQtd+hfy2n2z7Wv1tm+lLF4yOIUsBVaulXWKs+E7B7bco7r4ZjdNd1oR1kwybkFCechAdkryXQ
V/GEqSCbKqEfkIa7DvlwDaPyS2nwHQfz2U2huwbZtlOS6ae8zM60z3dgkHuy4OAfT8/YhD0UAOPm
vNyNw7AJBPFZAw+TVm5gFAcraRvi4C8c1SbS1h8wnYgguyiMbanmm2Sghq2qmdhSxmW3b8pLgTid
cDN7bOAukwfhVS+61Da6ChZoXRKCeK+Y4Cp1Pm+DyuVq/9w2LHKg0NDaUky+wqoA93cido1a9RCK
A0BFIyO3k4rVB9NQrhZ0YTyrpA86k+RtQqIfUaJ4ogaKou157Zdp1zpmB8s1kmoAtFDlS46UDq7h
OfjnPP2RKuUvTuWNXoambWSsdsty3EvEQhI2wHY8DdmpK+P60JHpC2jGtyHPrkjizB307ZJ3WDRB
DyKdtrZUgtooOTRXr1aaE9DMgmsaV76plpeysUC5liOw6aGLhgadflJz7asUDpuaDy7vEFZCykc3
LOrcVkS3qcIoO3aZKjk6IKNe23aXSmoruwzpcQA7eAj1b1xrr0wIXyIABXSVzDdylX5YBK/NXpHj
DSO0cg0I2LpmqGVHYQxQyW+zwa87I3EExGBsM+sVGLdJsl2R4Y0T86esQZUr5L+R+vlPOWZkMtHU
nWqQNkEd7YOgOFBTx2kjMJvJixr7Tb5CilOCRsFwCvLkCdeyYjMynEfVeE8Dw49Ljn01Gm6nZD+j
vjpKmngpmPXYK5EDvuvRVMQmSlD9inun7tIHQUXvhH3gM6JsGS3ML6IVTj7oV0TIU6ph7yfScyiS
N7irPJp9dpRNyddSS3HFxKG2GCjuQ5M2HpQGtiEOvl3pMbCXMkxyuqS+xEHGgXEXkhPn4QvPpB9W
hTklBZoRVt2ecgI8VJMrkVcx6BKY5BU80m9dn/S2pXVua1hX0NBfrQbdGmVg+G+50Hd6qsWu6Kud
EmYn0B+eU1P1IQv/0pUh8IND8BArrceE6XS6cmpUyDl01VEkxaaFmRjo9PtUZS+NLKd2oHa5LVWo
TUB/wQGnZtvX1AcWgNt6KHt9O2puqbTM7uNusANYPfeRdYIYWGhr4PoTU2J+1hgEEEnlJUujBGR6
A0/ZhHZ2RrOriLM9I+JNmOygDeWuMaOdAi1vBIlxaw3lNmOoV3TKVpRJ7oak9AEy9XOVvPVB+bUO
5FeWSzF82ln6mCDXh5RlcpF59ArVkMSWaApVBCo2lWzuwzHCGck7wF8T5bknpMLroPQqo79CReOx
UsOPkrINadEkKiB+1yVeMgh3DBBzeId7sNOuSV4ea2l8E0XzC9ogR82oIQ7PflRyt4t4tAMmaasN
Ie7F2ExcVps/JNLsUvAwuw4M+q7TCgfSmLtGGuEwOTxKbfuUW9JBjbpvMALdJAp0RUxkH3VCN52e
A2PEHaqqXs3GfZkVG9yLwiHUONJWviQNbvWMkWMYi59hrW8IyzawxS68LLfeYVMWunnOdi1TThZV
nKIOfctUYddgQEZBoqDiqVHyzFu9tovCNABWqM8WJNZsrVc8mgBuVMYZGpyjrF1pFqRepxjvbQDd
lyJMbBzjg9QopSOYuSNyAkecGKkYTHvtVo+elFHunDprvlhlj/xLvVhp81ZANsyJjPh7EKOmktbX
jgP+HeYGVGFqXMkEF8jQDLuk6zFaovzC1cg2UEghdsp4ZvdReOhkggQPFlo8ek/K6hlyY4XbpOlz
mpEtC2O3yDl3DTXw0GLp7FSzrrhcn/GO/jFy6Knw0tCdUdWGqyRNwb+2DmMBWfU+ynF+Qg6Kthm9
6KINNkmctS4foxyZH8jKIu0bV88qGRRePAriujBOMccegRZR5PCurd22DSKgcUBl6nsiPGIiI7Y6
+sZ0Vj9qiQBCrXzvOwuNi/6XKrAQeXzoxmCb9xCXStr8TBtddgtDo04SQmmLdiY6AYqEXJWGETaJ
0P2uyWUn1/p+Vwx4WYIk1ts1EXBRTEFI1MbhJHXE2iugr/p4ij91EnjVgo4A2ufQjkhSpBoNW3MV
WnqvAQ2H2j4hgPfOAU8KSXKt4oKeweu3qXSK1orES/WJ2wFmdcw8VrjUZeDdaTmifRDvqhTeq7Tn
/cpreokdAQdjFTU4vAin5/vnGgWDYqSVaKxHzxjwefa1f4q8/o3+wK1Abd1vQsdapQYsLx8edaCW
UPMPt71mVFgrKoyZ1t8j/tGXazS4pYe7Cfeq/www/f2mqFmUfZ0UAk33tjNdC/fYYNSuknVuz3X3
/tP9t37z/FGNkYBDnTpc6hwvJkWlrkXwlTgHP4c93dfvgwMjnGc4Z+0LP3bh1Sz7VNg6iuyNN3rk
2D+kj8Oh3ere/V+yuGdufsi06jeThhhhAFAzoeeixVOhfaXkh2quQZLWBpn+fjMIGWL4oMB+6hwU
wzZG+imZeGj16krpbHGH3Mxl9gHrHEI+UYcDNsApudSzj34Mn+8v11IzZNoi//1ws52fjxB9Lyuc
MdxYlYsXZOYmbuhxqEdYDFaJ8JqvvoWufl0Zd6ot3tswswIWHcK0ECGaPrVngB46+tSTt8GP2sUL
S7e5v4YEXFvLWRWLpTws9TDrz8MkJApeSkFXwB8rm2JevgqAfJJSFAbPjAICCoge+5CCn/eXbfFI
Q0Id3D4DMsf6bBYoQHMhyTWooEgujOxbZUSeoX3lq1R0eQEGDXqNhtiO3YFC/mxfjKVlMLOZKKFQ
n4MfMe7VZnoUyFBujqV+RxoQu40IOTtW9dXIgnIlJi9+sJsfMNsgNbRuBAS7+7NWw40g6LAX2785
XzdDzFYzhSgVhdCRfObdB1GyTVHlu/vfa3kSaHJCPxTyq3NJmIjwyqzCRj6Dq+kwbjmUfNwfgU6X
4B8HSQUiftoRaGbOJlFYPQg2bSHjIPUubMt95gbP0F0o20ei2N1B/e06Su0ahuRusTGvcW6DLJAq
2/s/ZHH735T5ZzEx7/uJd43eUtdWHwkJPGFwxxRsRVticUU1nRAdzFbIS0xx5Sb08riivM2pQLP4
RU+qkwRSwv2JLLWmZfNmiOkn3AxBSQuxLIYVFY7wlCMyga3hDb7iqW/1yqItzkanpmHq8PvEuf48
FOsL1HsjFNUHvdj3zXhYt8Ve/C7IaEBf1QHmnjMKtD4zk2rEEHkqvkhh/U0z8o1S5G/3V20xA7AM
He0+JFEUgqCfp1KJPmvMoaF4fIe6LbdWf+iLHkW1IaxOPTScN7kZFnaMVLhWm32sKm4mB9sQLw7H
DNgxSIyfaYkHYkcip6pC+VRBQuRk9D0EBaVdkmRbJhXHJut3KSnDA0/BVrk/hyXoIDqI/38OCpkj
A8ZKN6QsLvtz70eZpygOCDXmL+pZfrSXPMMBEf5LWe+iH7iiUt9YCRZLX+p29Nlm0AWjA0elGvna
O0Ubp663I/lyf4prY0zR5GZv87ouDUQrIHTpOdMNcILe+jW9gulqmEek23nMjiiMiEeUrnp67kft
iIeTq5LkRHZDDhemLh5WPtrajGanlUs1bRUN30wM35KR+WWR+0q2sruX7t3bKU0/4mbZcqqFhsxG
TEn5QYrQttQOOqiBB8Mx9/4Hmo7JvcWb5XygFeHKSIFECNX+ymJtp7Um1PIVSAgmevPYRF9Z9kvg
OXh/2KVAdDvB2XVfpeEQUYvD3wydPRVyIG2xEuqWd4VlQJMA/WZljpKKtSHvRYvdzRRYa8lPRttu
2lzaDtXXKn+/P5vFsW56sbMdaHQocZjKNBsp3KLyYIMe7g0G88zwWwXhxvujLe7Am9FmO5C1EESD
rwWYtMa1KdpNLIGNIdak/9fmNNuCVI3VMOIARTaWOBAL9T5I7KYN5CpMGjkU1j3/blazjZjFyGbl
Bi86PQOJuzKgWvkTHdN/t3ZzSkSU4mhB7ArwxLDb1RnUqApysErrfxe9+tRanoW9PiZDDewNFLZ6
CHIOGvmeR2uW9ksM3k+DzHadMJpcFyM46ZO+CHVqJ3vqJYf5kQPJXi9/agEhag/Bynda2BeUQMoL
0vEKbt25pmJpWgU6OgxemXq1Fclr2wd7tCxdnVlulDUr32sJKXU73PyVU1VBMwxodZ5hIQTH0VB/
VMjg9qPsitTalg3ZJynauXrjFEW2s3qIO5YscXk1lDaEof2ojrdKVbq50b7c37ALIezTL5tdnwO3
0LrCRz53/CoPjSu1ayoAS2UixC7IgSCAQXRgjuFlKp5feRaQs/aU7fAGeom80ji230dncOVT9zMf
XVqtfN/pXM8uBFgMQ1USqnRAl86rbLU1sKBK++wyDqKxWVTs1MQ4Kyxd+bIL40wZDzJflKOQW0/7
7OaKCyDBM0CKJLtY4eBFBNRCtGiARAj+Al76aSDz80BEyADm1EZ6YcaOwQ2QKG4Umpv7m2FhNsDA
6Fgz2DdY8Af/PIgZ68ANanJ0SbP2cUyYF1bV618ZnatQ+5RBXZEJTIdmSW9Z9SQUcRJdIrXbt824
V8PsTQv+wugcvnk63jzo9EFAdTabrM7RSOeSdBYdSvCp9L3V2mJlny0kHp/GmH2WUWgVSWIWXUI2
6r5Ry78w0JFk5q4Ow70Ux0fOsueuRI/of/9Ut5ObrWFFatImAMdfCvl10J80SUBS9On+GEuTww09
PerAFUHH6fN2CLugLGmgSmcqPQ2BBSVyvOyUytbg2SiPdjj0bhdnKxnPb53D2dGd/C//O+p8SeWo
oqJRJCiYj34fAkbaBLmdo2vXamHkaPrPss8h3c+bUx8nMPGBOo7SZdswkI6NWTzHCaRQafWtyMgu
LYIt5fKmL8YdlcgDMNp+k5NL0tUflPKvFnq8FpdXXttL62bBoAOet9Dv/sN0QZYsSTZyEV7kuHUL
FQ5rbehm0HKt0AfLzREy/I3Tokt7/3NNn2O+cHCnVbB4KMsj2H7+XBRd/0SuOTgycPVNB9WOtNrN
+tELgmojBfXm/nALs4TCsgIfeRmymH9o7gWZFDcVDeJLazUfSpLWHtyVYMWaWdRLWQkfkDp5KxSg
VGgqr+T7C4HKgjsq4HlEA/537jlREwjWDEEGXBnfsb71x6k/POYrC7qk8/FpmFk2xyNhihSd07Nm
Z4BSwwlhO1Xlp+JQ/oNC7Oz+ii7cxZNCg4ZWChB9WNTPH3AcQAKV0oRftLFo7CK2jgHacStLt1So
sazJgU1FBJ7urc+jpAHjidRF0pkVMK+k1wBOw1Jm7UsZiVdz1dFyhKefT9Gc09aqvX/OELU2uBBC
KHuSuJwD4EUvmQ1i5rRnutRTlW7DjSj37y/jn+cAJS44xEya3BQ6u7OwpWasgUxyE5wJgiJPw5eh
Z1uIQ27SEs1Xrq4t6JQGfz53GpmKUZOeCFp681pRNEKAaFTC+IKWszO6tRN6plv7wND4kb8m4fTn
zv882GxLjnXPgTmM48to6aDuZIktOH9SS2mtrLM4kIWMDUKdKJHOCYW53lkVQnFwLuXnRJxTmAbU
a5OZQvl85RDplYntBNz2PEtjigyoEq/ji55GMLYjTXAgteXVRK5tqYbk2JjA5UWv/3dzRUQNHWoh
qOxRSGHNjkCdNmnMABe8yGryFYXGPRCYsQ2RY+/+TlxaQ0PGnpCpCvjBXGkGhFBJIUYVX2Dq/gJ9
FtXNMaqL++Ht/kALDSkMok1mWybMqf7gKESNFATDiD1oyLa0LXapl780W/Dx0Is9ak7ukkPormnV
LUwPTkiyNaUGeCPMMffwYbJa4HfMs5paDh+7Cd3ihs3K3BZixqdRZvkAkpw+BC8juoD0sekz9mLU
/fX+8q0NMV11N1m8KGuzoUKLLiwScFiRhIeDtWaBvaBSA8FvoPlVeMgj+50TB7o+a+PYavGNSpc/
CAjpFdvasoVvbXI/9Nd0GBcenRq017C9kQogKs0FYoI2SeVyiKLfcSn5UTvaB6xOvioP4U7aNBvL
zbdAJEGLwliJiEvLeTPwXDRGbSvIiw1BdOFCdwEgdsr2f+4aIs5SkAbgAaVpujl7tQbQRq7yOo5A
WKEwPgt3Dax1JNGsJHJLEzEnNgnVCdxP58wf0plpOiZwmq+zEJA0xdOtaCVETPF6FgJhs4BslyKd
QUIz23q0iUpuGJEJjjNk/vEMGtTdUEpebcgrIy2cVooQgYYGBW3qj8ddkdCWGSosuDP+EgjEVugz
NN1KyWgpEFFEITzzLYuiOTObT9Ajr5XaDgU315Dd9KHfNY+Zn28sp/WT13IXKS7drjHRpn90togU
WagBUBucFf7QNQQEhcHgkEcXHTc+2iEujwNfgitObX6TtO8Vcl9Uylayw4U0g8IXFZbphgwH3bnO
KQ31LgXuE9d+3/abzgpTx5IH5uqj+prxIbETtoY7WPqESNwUNC5hFo2g+zlOVbwuLVMq4ALT9j7w
2ptOWDurWNv2C3uS3g4zHYubcNi3IHIToFQvqpC3QqRg/nTxtpX1N0Mnm/uhd/HT3UxpmvLNWMII
k06SeXypSvGsmfE2Z7kK3XPoQJgFiABWRx6yxDpRoq4pKS0FSIoCIKQpkWz/yWnRIIYCtJ1koAk8
kcvLTfERml6wVW3TZluwp/xhG3iQ6AEr4f6sl1Z4Up7TofCIBGQO/Ala9LdJjggpYmoTIMETNfSC
4WfXJiuxePFAgq6DdwwQwrAAnIXKrkNapbIURH3PeiIOFKNcZCBoy9WuafNz6JDtX8T/ybD+v0NO
CfPNN+2lyBiFAi2RKB89GqX7jisr0oQLJHZcaLCDwTlQ0XaeY8/0xmQqBLj1s/zEnpNzuq038WN0
yt6M0FbdxiuPyZUg1EQQpeZv0k5a63dPZ20ec8DkRXUR0DfkyLOzCAQuzGN62ThXEfXrTMA5KqIu
lehDpwdOrw+nWqsHx1Ki0uamgjpuLjcOoN2XAZKoK/tp4aWK5cB7DtvYIFCXnX3lATbeoNjL6IJa
YWjLIvoix+EhArJe7U6FcBPZyd6HTBpAlQrPFSAApCrXhKcXOsFw6SAWsg5DAaJt3pcAW1sKy6gH
SSwlCX6FprhEKhUbLnEb1qRfQHo4gpr+QizpalXFhbSAr4LOg7P52OrKJrKMrQWGjiXXH+MoVrK8
hVYDfh6qjvhoCNjwPP+8L7VcUWMlwc9DktwwWP5kX2XgQN3ArdHswqHXodUC2o8DVYm1M7EQumFg
QqBPiLcO/td0m9yciTRtO6DBBY5hl0NTwfBUfBuLKysbYXEYiG4b0MxBivTHF0C/8P+uX73/muet
XShfFAhk3Y9eC882ZVL2/s8g9PNcKMniAtQftMPzr8Fo2kktw9sD+gNybwcQeRz0ldO+NqvZWVOp
VONWqDAguC9tmHxp02THG/7j/rx+J6azM/1pYrOLb2xgEzpq/4+0K9uRW0eyXyRAFEmJetWWWy2q
vcovQtkua993ff0ceWbambKQwr19gQYaKMBMUmQwGHEWTKypO6fk0q+OM8dL4ufQnz57xt0mglhd
1Refqa6+9vWMF+6yAfwy4oJBAZYeS35KJH8aOblDNxVCBTEgXtM0PNf96Eo9u5ezfkdghGLlTXRs
IvUkTYmdk3oycSlYijqoGxcAn7/G5aSgZqgzYFgofNfwRrz8WsBxKryuKWCXLwV7jZMfieKfUqX5
CkiJHK3YQcTNMzQ9/pGW0ntTQUy28vW9opZgUfp2EdOj0LxdFkqHcWjeJHguool/gNIbhB/qhhtV
RXaQH+rg7aK/ghM4mN1E9w2PAguqWbVV8+6m1qXbFtaTUt0c88mvsGcqhyfirpbah5rCMaBvToou
uVrMf+px7ECL4VeLOOZkmlTeyqr4kCboO2sg4SUChphcnyWstWoLnr3ySkNuDPDvXKKChv1Sja2L
U6DIB4AW0r445LmughsDPzIIVYKRLMWvfcPvAJ+yWqV89Ab5C/gG1JALED6vb8a1PY/qiwCfD/DH
v94eJWv6TPZaXKIQkVXgG2mGkdiBvR1uDPS73XK5QTheiOCDMYREGc2Syw2CYh/8SH1kCNCkhXeS
6T/KsLMeTkZshofHGtYBfIdjAK9De0sE5u9JQt2aI3dHEgY8/PIdh2YUkaCljKEFOMCRRfS3CRy+
6yu50oBEYQSZz9yBxEvudx54FnvDDgc70AL/oY6K1mz6rjaUMhUOb7N9O7bhEVyv11GXf8aMf/kF
OxRCffIkAJm8ihhkSjZyh7+zP4A50HZG4Qm/6i/wYa6oIGKNtQLpm6exJI9ZfAwCasMfdGPmc7y6
/LIXA/2Gq55NPJ8yjUKkA0dfg/3x0FCjL9styMPWIIv4UoGayeCsqbiSUtljB1ya9Hz9A66ulwoJ
eahVECBCFxs0UVIfD79UcetC3+mhSvesr6ExQsqPgOjNxnnYGm3++9miwS819ImGRZOV5LHW69dh
FKeqUJ4l5h+uT2wlOccHwlWNBxB4RvR3lns2li5JchypOWZmqwDNjUbSwWQCrFOzd6rSjB6Lu9nw
b//PC5O4E7CeqJBrjPz1/oi0vgD7qwAySyTmGL3Cwdgeii1PlZVWwzyMUAX4SvPHWxQDZLyOC6Fg
mGAqbK6+eeE7YDcGgfUzrA7zH30U2qLOzL7u7Osru7YpmUDXF1IqiCvL7DxQ0UmpuhHpVon15FNk
UD34eX2MOWVbnq7zi3WRBhEytQ1c9hTX9+tDhM4ia9U7Jct2HNdDSJKX68OtTunsHl8kQfrQ8CIg
eFVlo/4SSA14hqr+zxUyLpOF+UecbcgK27XQVAhMpRCPG5EnKzW0aNSP2Pu4Ppu1oHyRliwO9agm
derVEezUKLgtXv8DjMK7TmSxNWh9aUWZnFhCVU5jnFjQlwmtccpOTICWD+vzafbC/rbxi7a+5+Lg
s2KaGHxGFbyUBwf6TFb51e/wIw75jlk4jdSMjNAJWmvrLTlP9dpGmn/Y2aIPSY/ZSNDAhhDsnkWy
y3LAgPstxca1wHa+XxeF9BLS9Qqs/xQ3pNIpztT7jMbMoYmUmIXXeRuPhK1JLc5+QUlAolJX3Dwq
vhcy/+H5yU6JoK1w/bNtzEosVIh7dejDFjmuW3JQcH0Qb+KnqfzVgkR8faCN87fMVeBAOFuUquAV
Md8CEQdU6Hbj6llxbro4fmIRUpI8nujUYTKj2VneL4LiEFKx/BYyKXUPY5reqoz+nu0lS9idaoaZ
sVVKXfts4CMAADS3/oRYRBktgalBmArcSLBNS8D3HIkKkYvK+ueLyalCBZwukQgtIUAaGN88BHDH
RfnPimNh6MmGzOHKax/wADT4gMFAhxGd7stTpUfRDP5EIs+fmnZHcKJj2z/2w84/0ONgT5/kq9oF
37YWcCWKXLwfFhFUCTOJwvgE/E4UDoXk7eoGgq/DA+TJTKQ3G5tyhXE05+3IIX77+QDMeDlLn+Rt
SaYQAOGDeuxv011jgAjmNrstcMLKxkDBEjJeAHyuFE+6kqdDQSGAnEC6hPPK7EdidMGW4ufaMHgM
oEoDgABjy1OGirMYZQoBzJY+x6BEc1B15XbL1mBrlMU5Q8oA9FSJj1RC6yZEvRA400bd+DbKSmjC
g+rPXJZnaYDKQxgryPMlKTWnTM8tHvIPELTw2gcUCcrR0AiO+jvSlGYHYQ3eT1YwJSZ2tBnosY2X
+73XJS1s71GiDrI336eRwVR6zyHJYyRjfMh1XpqiAeYw6TIrl7rPf3xQMQf8k+AOIR78VT6u2hIE
aeyvIXiUdN8Oqi1Ayvq3+DPC4ltg91aCDBgh7TRQ/+9UXhvxVhN5Ld24mMfiW6gZLgqh+4BMg56E
ihg0jL4iK5CNxujs8CcHoX4Pev31xVud2oymxIYCsmcZgjpfGkFVbpmrlMIJJn1Xejt0iHf/3SiL
vAUVqDRGh4O5oqrMQNyW4pdXbAWalbCGt+qfqSxyFD0MoReQUeaGcmkHHnF0j1oQ6DBh8PSCiW6Q
DFePDnBlc+DG/5boE9qMrALZCdeQpO67KN2zJn+MlPSgdcU/bvKi7HE21CJg53GT11leg35aYztk
QfRR11uQpPWN8Gc689/PMjy/r3KUmoCk1wJp78nDay43qaGw+un6VlhbNg11BcBAIA9Llt1kOewg
405AqsjS+j4rvUPoqYdWbSCIE2/cryvpEAP/Htt6tpJGPeNySjG8W5uZRuRK9FcWfFT0/fpUVv99
IgMirFE0+pdQMQH9kBQG5sxFO9KNuHiiOXm8PsRaioAb5s8Yi0+v6JQGeY7l8l/pDzD8rXRPTo+P
jdHrgPilLtKv07/IDy7GXGyFQRsp9PmwbjJ9oFrzQHiy55m/11TJZnW+ZUmz0hmCmzzWEOJ4eO5j
KS+/k1pHuo+QqriVVd2kj/ATt6dTDAwj5KmAYdya3mpCcj7e4pXh6xqQmRTjebf+vn+JdzNasrur
dpsjrR2q85EWqU8TSnI5UCR45a/ehsBcbTaKHcESLeOGdz/ZPLZCa8qdLdjTWpbOwE7m8LxHfRic
hsslReW5DoD3VtzOGZz+1fvVuP1nbMMrAea/yj0ExN772opsydJv2tNW7WbtYKA6DVAKGo/IbBcf
NEtlkoGnBRFL8HhnDcu42bi2/u7vzGRUZM8MGRjUsRZH2y+STu5CJOdap78AQ9dD1atodr0UW9Dq
FCYkfiSbB+pkXj+Pa9EL+FegAVU05P/qkQ0jPDZGPuJRIN8GLTF1/t6z72O1ESRX2pSY39wEVFGE
ZTAGufx+NFXVdqhRlhqPbQIDzgxqjEY4GG3uzNlzb+XgABky0A6m7+Q22+hmreaF5+Mvwo6aJlIF
twQFGBlltBtmQ9H1V10Z0MXdxafxldmJBfDeD/oQfQI1Hs42Rd0vj+AghQVQCf/qJJ3/oEVM8voh
7MJmFswbnQoSOg+Bw6iR5ob6M37xD4Ptm6LEdhajdf2Lrx1hXB4cmHU2294vBs4wZiQPBM2WBha3
MTfiAm2kZgvpsXpkdI4WB2z/gBtffHA57cdEUXyQdxXvVPDpGTJMW35WawkSLsP/jLH4qDqJFT2T
IAnS4P8aEPlRIJCajSY6ly9Z7VUGVdqNK3J99cA0QGMNXMxlP7umWUCkEZXqbCjNAk8yNbib9K3M
b60jBqX5P8Ms8ssuQ+urSDDMnDrLr/EpNz2rMycT7qHNbovcvxJ8gBEH6BbAYwXkiUVwzVOSpT3i
nhuXJALy5p2XTgOV79j7qcpv5bBpeLyyOc4HXBaQ/AF1awmZANTSAVqA8lX0DJCM0+w79MOeIQA0
t8E0buQHoGj3kO4QpnKr2sGt5m6BBFb20MVPWbRSSlKIUvKgPVQnR2jOGZEKvS35OVVBrdhyst0a
a/HsUodSFpAoVdyYZPu5x+p7sRXEzW7s+F0ubYn/rMT2i6ktjiAS1lwio05cv3nUoCSrD5kTCcnW
/a0KwtbEFgeRVUHkVz4mpkI1tmRvwZBCITG2uyg2obll/uMIdjGvRQQLuKTK3SgRWE/2B0jIW94w
6xVP4da0Vg77xUCLU+iJNhvkAE2wSf0VKD3YqvVegz7i9elsLd7897OHCpw7x4l5GoEeBTGT5LMl
+m1Wsr0XQwWRbFFDt+a0yBXbQUlAl+MwyOs/OdSSdXpKRbYxpbUs/2LlFhFFpwzEqACnKrkZLAKh
JiBvlMMMR+0tWBTsI1O93fba3tjwS8+fpOklSOBBM0IPXqZUNvu+R7lBgRhlsv+vvpm+iBqJwpsa
7El0UiAhXUKUXgz1PuleukoyFOg0Xx9ta16LuOHDFUMf5+PFJm6qvmdRFdCp+m6Su931kTYC85I3
TNoI+Kh5BdOGn9RRfyRsS39la4hFrJD6Moo0CS28avrqStzYXepcn8TqckFPTqNIN4W6TD1YBSQk
qAUUrg70GIVjb6MkZOUp+Dqqgob89dFWsByQrDkbbjEhDdqhJEc1CE8T6DL+pAzy6sb0nH9L0cOC
ZugRTSwo2BboInRfvtX+t+MvwmED1CdRYUiAXGGwZjZ//OC5SWnDYai+TV80u7YUJ9kPX1lx09bm
FudhNaAA6IRmOorUoBZfhi+9ol41hMAiFHFhph41q6h1onzLDGd1GB0tbQJSAF5giyiJD6qlYREp
riiKB8jwwM6TtXd41G8dtq2BFgHSG3S17FP0g1CZNwaYfCONtZp663Jei/oEHH00SgAjBRzhctny
FNUDOlsJV41HjVDWbV+KT/EoFbBtjJy+2/JMXjkVoMrB8wEEPTCIlsyhUIKKMwFe1lVyVypgWYDm
iE4/ZEi3Xj8QCl1ZwouhFktYTqyElsmc59SJZ3ql/FNF9ZKJ4KEnmi2S8SBaeXAq3h5b9O+nqnIj
/IHFUPGr42Y0Pa359NL4lE3dgZTUInVke1iiZpC/g2P5LYUEplH7GpSBtQ9VDworyWakjVS8S713
4+vhkYyeI8v5R5goT5CJgdy1rOzSjO9VKHP20D+QCfyvVP+mCiC0r42napaXnVhqxSXfET+HTHCk
RUbWxZ1RD3ppgmYhrLJWTnHOTTZWZh5Kd42sOUPGnKqHq2ceTDci7RwpDayqjb4rQeVUXfGSeOwU
6LD76EtwneIsuPWm4hv1pPtCi7I7xjsBk9riREp2ELq491QkoB30bdu00Ewuwvtu6G3wpI5Dl3rW
lCRvQ9yf6Ng/ZBNsbCOl/sRO+4Zf7Yak2bHUR7VdGs2pl3Zy7VuTUkNItx4grE0lxS6Y7qCS2VkS
lI5UD9L8/sR3jTK8y7FWAHvQ3sHY7kSqmputkG/LJnOrYQQegAcHGC63aM1PJ7A0oKYK9axKUW4H
1sLCJNPBRYbkaxZDpBzW0qeglB9D2Xc8yD6jdLlvc/1XnI4GJdIOUhyHouQnmvTRoQthY8ETaU/7
+EeQJ1aYACtdCf8DTUXIbCVSY+Rt4dmjCmXETtmhLQy5/Ua7hxhQYKgpg3QXAP2dFn3Xe8+UeQ//
bMAEixm5QOtShZZv9w2mZ/sm9p+zkDwLX/WNJI0wbjN9D9pANxqt+uiUFCg03nxGOn0AwDQ3O5ng
61fJjnbSfRzp38OqGMxS83Kbsjy3WNX5B0YReIX6EoyVaoR5fasF5S5lHKzzOj01fngQKhRb9bgv
zKDlrx6DIOLIjqgeRiar5WcmiY+8Lz7Kid5Nw+Dq3TTt/LRvDVQvofk8nxPpVm3ghuAxcKNgbHUj
DxHkw6evyutfc89rzFKGpFlLoQEnN7dKyBxs5vtgDN5J5X2TU7EvpegG4ow3Ckq0cIVovpV1/ZOw
PjRRtjZAkagtLnvHME8PQcEbfAHRWIMvm5Gc3Wux2MtFl8HSoYdATYu3Pd6nUnmQPXTXQmbT3us2
LvOVOHkRSxZxskDgT9uW4nqBnwSfNNho+OSgFmoBkfhhMEkuwo3kbu31fT7mMo+UpFwLS9rPxSKc
ERQ5Qzs3m2N9k9nbSes8gQUSBXoZoBfhbgOBeklRxCkoRig8EDc5+Ht6avajA0n0f1MDvxhmkaVM
A5GicfAghyM94dTBofS7NlWADSswVNmyVFyh+aB9cDap+YY4e9OkIpBqCPWjl6RI34pS+g5DJBgm
1LAsC5sScSdsjiHUII4lLb/0BGSfsO7hwJz5cLgbk8+EdSgPQj88b6FJno3B0/U7aiUJBYmEwLsK
ZRwV9dTL31eERZDlckTclLBTQf2jEmwhjNaQeBgDNWvgS3DRL5F4oQzQNVc6GQJEART5PZQzpJxZ
U1S+opf/UZfFEbWz7/0kbkPS/aTBoG88lNdmef4V5pTg7CsAvVbKnYR9HP1W128QmeRZav76Wq7e
9mffepGZdSFmWcR4JZchkNt1j3trykHuStuNxGI1FECfFBwkLlB/W9QzfKZ3BGhi1Mir9tiQAVd3
NBiyPFjlONpa3uTWv5nZnwEXZ6ZADdOXK5wZaYLTSPDW9KVNNhFIq+uH5iGc7uau63JawmsBmhFY
P7UHTAYmHG1YmB1ogNcnsxpnzoZZTKb1Gcu9FGUGtvP37a7ZV7Z+rDZriatp5tkwi5PFerWABxRm
4xXi2LH3KXkZ+3ZfbGKNVpcN4AgNWwFiWcuOkDdCFVJH8xwQ+s6qniVI5ewDC4RQyJIYnhH/qEw9
2m01EtZADTMx+f+HXRKtUZCRINyoymhkiCNssFrITxMb3m+7WXwCGyTrbd+KNk7yxmSXqg0dPNS0
XEPJC+w8uwo5BI2BUImnDQjA+jDgRjNZRgKwlEaVGs7g+6HJbpH4P8Op2NOyNtUy2wC4rO4RaHf8
7zAoFF3GpW4UwHtDnsKVqzC2yiz/zAT5qqncGSIgW2SL1SiI7h2mg7asWCpPxK3SEKg2QW4NTY64
vGfJ+/WTtTYd9AMonxX5QepYvICnjLdKkErYEnGzFyPE5pLkmA6qwbaeVmvfBy9G6LmBcqhAB+hy
4WBZMsAjOcY2aEc8TYASgg8W/FI4gE3X57Q6EtieM+1Zm4GJlyOp9ZRGPNWQArXcSvrhRutA7YaT
xn83zCIoTcCR9mAXIKT3b2p/qwp4zG6AJlZnAuD9rNz1GxR/ORNAhGDXB70Q18tcym84Xh8R+JrX
57G6BWbMFoYB+myZxPVVXFV0wocp2UeOB0cKip4yliZv4w22/+9/apkvIqz9Z6jFkvXTWKplHM6i
z9K9dIK1ig3jJXryH+Dylb7XluzE78obMi3zV/CbUx1utuPJChcY3FYNSFLgIMFkWkZf+IsSLyhx
qEjrCaPM+5sROqlwf4vvRDE8kAKFE7wEZVMrA3uUIgI/q86ZhPddh2Ar53ANCfjg+G0LkzZom409
qGWDD+lYrzRS4CqMwZMqY0zhAoE89d2TxX0XtNC0FZqtB1pmjmwGkAWxE1I0S9OhAlqdPQOACniU
tovF8JN33q5V285Qw34P14fXfjacGsrRaCXxHmbxE3RunvsEhlLwZcUzRwdnQZDuq4ogvT8q/hMc
854hCP2DhTWeVUV7zBieX2rTqY7PBitKqwepjFVj0sCoUyv5tkm1xygd3oVInG4kR5lzFKPxVTrq
m11LhJHVZWg0CBC0a+DiE8p3SQQPLEmMEFzTIlhBZCH0oQYTJYKjqJJ31kChPNOgy9P9FLG8m+Lk
vapCKyo6cQgULTfqUP3udeKWxjmKjHMUnabkngOgOLbZNyXIrJb23FCq9qEMYcinQj3JFAV59kDZ
wKzh+uiPDbFghwbBYC4XRqiivFELMe6lTtOtBDQjM/Xl2k1FJ5mkCp/8GpY9VIOJVJXEsjOpxCz9
/q6q9J9NO3TW9eO1FsJxxaPGCH4gnFkXKSbtxyyRRELc1s+c0RvsId7ILdeixPkIi5JVXmgNJR1G
6KfJqFEmretnGMf9i2scJgV4eaDdKv5C2gI4Q8cslmXU4OATEFFI90DwzIRD51ZVeP69yyih4G0D
EiOEuP+CQbYBy8tBbsBr6B8DeLUN2eQQ9t5rX2WOQhXp/0XmAO8ACICiCvy3ukLIRoGnOtZPyV8j
v0CxhZpKv4VWWf1KGnyAZeQOc45yGcu1rGABDEjRKlPgldkqMO2UjU5s3Uqr2w0kLQ69qlnyZv4Z
Z++mhk1+kieK7IqxM3h1VyYbQXx9Hn8GmK+TswH4GPtsInh+TrPTmXSaBIKU9G/ucOVsGotTI7KW
dCnIkO5Uwbk+SFCRQyz2ttjOa4w6FQkJB6wH6iz899/PZpOxKvHALCLo5td3/FTuhpN/qyENv0FF
yaB2sSNuXm4c2NUSA0PJREVSh3xIWXykqginHDVmGS3G5Lm/a+5LZqgf3o23l53mbtgpe+W7/5S/
beme//6Hl0cLEK1ZQGWmDy7fa3BYVSs/n0MFtOcUM4MJDU8NbMTyG20Muqc3NcAa8FJ87xHpP8ln
+QRf0ccsv+GHLTW3tZ16/lvmv58tfQ5vVaia4BM34WhPCqRJdXkDq7uW2sCBHTR2gF4QTRYFOJQi
PRjWlrLbJm9JK1Dju9Hga8dIsPFFVweauQ4oyzCoMi22a6HmYZeWPV7b2l7NpFNEXiACYgci+Rex
6jep4v8GWsR6gfICPNgK2Y255giJW6nUmjXR9tcvrbVDjj4LQZKEt/1fj6mhlXvcKdBgHmfJDSnd
kZw/JFJgXR9mbQtw8LnRekNvhyzBO1yGU59cjjjl0Fo3IUdzaELx/d+Mga49aOOznNriNcALqe5Y
B5bckNW7MiSS6UVIwa4Psrpe/M8gi71cS2meo6suu+VQHCVUXSB4Ad0GaWO95m20PL6zUM4sQ4i3
2pL/O8SpCrFWlOUaPzi1TH3VRHZQa/rpN+Iz8uVv12e1YnsDvbSz8ZTLI9p5fiqpQS+7UgD/XSCd
4OxulRCsnB4lO7iPIElio4xtlu4EC0qn2umu5m6drdUYff4rFl9QlB20mT06uUx4760nMbgxd7ER
efSFRvpLnIJh1KkJnIPb8C3IIKWlAG5uylri8Fr/TLKqMQgPvzYWZ23zQkoWZe/fiMRlF7Qn9Tjx
1J9cZYKgUDG+odomGxqkMw681shNIYdP6IzlBgm7Ww7IHRwv0yk3Um2Aw6N81CUvgq8uhAXC2dcc
UMTCEAkeYF6hplZXMzgCEO8HTw5RJMX29V+/uqhnj6BlLaj2dPSzqgGvPru1QRxkcEmHu6kZOarV
O1lotqlTmXONcktLf+2sQPJnVgxXID20rGlMVAU5v2kJtDuEMUW8MtiUPU45pEGuz3EtKJ/vm8Wh
TEVKmzKAXleDrtggTRasOveDMu6mYNwQGPwdRf46mUBRQ66HUmjKLbK7WC16NSyo5k412EKenkBY
Lk5lWDaHsamqA4GIMxxhKx8yEUUDfxZK810m9K9mglsm7+Jq4wOvTh79cnXuFSjKb9nss9u1EVE7
yQGfAMqO9ok/mLBwhe8y0+2u0TZmvxqWzsZaXEqd33tSmI2aO0rx3kevO4qrzGgmGE3ABpQN7cf1
D7taR4CGJ5IDCI1Do3Cx2kSLJ9aRYoKFEHXkz/hYncYPzWytehcik4Kel2yJvXKCxfcD20EC5qW6
1X9e/xFrx//8NyxiY1IPoUwl/IYkgPHz+DTSz+sDrJ0TlIFVlH9AB/vLBwF1nxFgwXxywxhYGEl6
gjO43cOo9Powq72euc2Du3GuDi8v4VRUfAxKb3I7XT3C9Pt7yvJjFTRoTcQoBEJv9zmI4QUOAe+b
mopbLyvVjTfFatcSqjUygdSVqqCidXnRDHGp85zHsltP8LZkhW4CIfFMprnTBlXaagrflYpYZATG
d6jawmjbwKZJuJErrC05Hh0grkJgQ0Zyevkz+lSW0NEQsuvrFa67RIb8C0tVA/DvLXzm2iP3fKjF
9unpFFWTj+w3gMirCfjfYcoY1M68X6OO92fnpzdF1+Ub6ePaSdVAkxXYUnj2LO8sUrR5qIl+csce
jsGTBg2K9zB8lrRT4b1e31drtBe8b/4z1rITrcZMKsaITRArKQ6ZYmTPc+6Q3sZ24CASvgb3zOps
5gSn7CFE22MjAK6dz/PhF98SSJVwLJNKdqkK2+DouYp+XZ/gajvlfITFJ+wURVIh5IRNC2Cok9ox
ihOmnztQo0Cz0qpMyfLYbuv6XAvs56MusiFolyYxofiEJO4eRti+G1I4N8O18J4rW1pIq4P9yXGW
31BCdSaXaDO5lX7PSiSB1WDiyrHzdKtusfomhiscXhsAP8709MXZ64Jq8FIy4SWe4XWDqnBkhS/N
kd3ru8SGBGLoDDsogh22FnT17j4beZkK5U3Dh9jDikaHwgPTd9hDmtrUH8oDNu0RH3HjsbBGKIIQ
MV7+qlDwwFpmQGAqDJ2IcXWEkA8zYI7pg0vUd0cRR4Pdq9lbIrMvX21s6N/XBpUEwlCrFJYHdGLa
QiMT4IOEgnSYUv5TNPwjLIPD9c29+uFnsSHIiYFVsfwazVjxtGky2c3Cl0H/UeU/qvKr4xv9jdVS
PFJAjYLTg4rf77vpLEuZogjibsmI/YU7dKfCzIl9SY/ViVnxAY5OeFwMtmLkT+FT9uBbsWxsNSeJ
shaIUdNE83G2hvgLnEk4sFVqj5/AfM/OuPpJkuELTrYoaffNDz2jqsMKqNkHEj1y3gIKOD7VLNnh
lf6C9T/mAbmBL+NRrzsfqubCKab+FcocOz/S9oUMF/sANhBFdCuSsDOaWn4dZTiHhgM4Y3Ff2dAd
+h724wuq2wXMo8O7gBRvsOS+S3z/bvD83pj0yrNKFR3AaZC/1UIfDT1qvstZ+QTtcJRthvazyvqn
UdWtoJlt1Jkzk3inCLlnIofvnZc/pHFo6xywK6q8FRz4QnDySNl+jVH5VtctZLjyFOzVpIXEXv8a
szoxPFKdCmVyaqrbikRHILTAS1IJyOJq1R0qVqXwWFHvwiG605X0V1Vpd4WnF8Y4pPt+Ftwj2VF0
nBuil+xhaCJzrOWPQU9vvCJ/nGTmm3nJnuWheJdRHT1ESqfD4WH6kIv4loTlKaUtWPbNp1IDBNmX
ELZqxCOTZIt3+McqlQVGnGsKKrbqM4jMpanm/FYvpx9+xsObQXTmQDkaNRpoj5BJsTkLSjuuCsmQ
FMVO2qSy/UZ6DAn5EjC/MKq6fEJZ9bvPozutKg8jYxNktoCiFIEAQZpvRIK16xiKfdh8MiIpW5KW
m1TUipLroxtHvzysE+1+6PmTmIgTb2Q2q+EVFz4sjcGQh5H8IrwGAHnjRcZGQCjoD0k3/NrI3OZn
587s3sEUw1OwLx1aGsFxC2W9dhPPtWiYa3BIL8nzKpwd8lDtu6HQJQhadjtRAhmqbbXJ1zgbKpKa
mVo+u9ksq95V1nFoQIvRbY/8PjtIRuG0t/4xNr39APHIu9KRT/U+33j3rL5D0KWAyByaOzLoZ5cz
4+iqJykVKshnYWjCltA3ym56ow0Sx6jrqCk3SmFoAWzZYJt2W0Vd7ZCsuWsk+V0pBmeSAYuliTuW
5Usqs31NishIpu4Ho1PhpCFYjrgw3yK5T1+vx/eVnYcfTSmuHwKtzyXPoNNEW3sczuC0DUziwQe1
+OaHTzHRLaBlN1KxtfT+YrR5h5ztADaELetRg3fVxHeGRACUDANMWtTGQHMLWpIWqhE3jEaOn+en
MWqfmgJQ3OtTXrnS8COQkkIlE15vyxdxHpZ4eLccTEF0aGN0GuWycbiXmmMY/fPyKd5tc0FTgQoK
NuXlfKOslvy+FyAq6Xea3hqDeG/65+vTWa3gALSBSwtIQChaL46VqhEp7Bscq9JuckPcVnDxSG8l
WzzXjv6tPpT34xv/F2nB+ZiLl34mZ2z0B5wzLt8MXuL4yV2i91YY0Y3IuJqUnY+0WELh+blcTBhJ
vS0O/a7cBWhLDCagzUZhhtYmE2bG7SwLOEB9o+SNngxcuBbPhaQnJG5IgqPMkGXEmQEd8im9eQ4h
sd6iUMVobGhpvLEn1x6c56MunhBpUyZaSmrV1b3b2v9S1cc2fri+T9aiLxBEkBVC9Zvjv8u9KCfK
hAtaGV2f3A/BM1jHG3NY/VTnI8wH7+x01yVF8pqFqjukkR0PEsCiBbILnU6w95K6vZ4mp64X9yKW
zI7BMHOIf9JBri04HmxUrFevOeCQMU0gYyEqvviM2UBazWd0dHM7fi1uiBPum6fZrr3a+6Gh3vuu
cqPs+xP5uL7KdC2NPB948SU1GY3+ALrPrpLqgwkjOWcItBDuEojoXM17R4vIZPZFi9IGDZ4YsnoT
z7jdOMNN4/r7UIL3N8k3UVeUYBVrHdSKiU15tZ/aDqlKdYQVLSzhYE+slWNgRiG9AzjX1KLx50gb
t4uUn8UQO5ocf8oyd+jYpaCMdU4SjY9Zp71JoXqnKmPvXJ/4fA7/OjcUd9zsR4Qa4CIKyVGfanU5
qIBX1Mcy7xhuE20X6M1bD8BHPQbHSYhbKNtOW9tudcXPRl7Eoij3NNAMGtWFg19j1zyP7IrJj/mk
hnYKKbp7SLrLdyUfQweF4M8xznZwwzgFtH+FHYDkVGPm2SSUFUPvy+S7EtJvfVRrj9fXZ+WEn10F
uBQuD8eUjHnTyRBvAHX1hYZQimTxfUGrrQra6jE/W41FvIQ3FpckCfmd/yrdg8fX7gJHPjSjkX2m
zxn62MHXFp50ZWoQacV/DJ8PiJBFJaJpK6WCSTb08YEuGsN8B22aUzFudctXZgbSHIx3ocKvcDSt
L1fQS3pFGwJcpm0WPmlBf8qTeMsQYXUqeH+iF8k4bGEWu1jKM2ngokSC0lKDjxB81l/y4J8L4QNc
fDbKYscWsCDkwlOpW6ueA7ab4ae/ALQHPyczkTceVBQCru++tbWby+QwnEC3BeTXy7WDhYES64PC
3HYovuqyedf68J+rU+Pl8meI+SecRf9Q+NqUA+UMpa9vQVxa/0PadTXZySvbX0QVIOIraacJjCf4
s18oR3IWCPj1dzEnmC1zt8o+fvDLrppGUqvVavVaa0DTGrNxae9FTDZ7i7S1tP6+sSSllE1FDQpY
gkuvGV+ABXIjVVSY3UkTr8bDnWZgLYuzoQXz22yZAcMzrqEMFzNPH4xBVHoXDYjzOl2CuEbRDlMI
xPmJVK3XkswfYfK2E4jMcG5XJl2fzRGoRpYEJEMxqJUZSJZm+XjbzF6WfzVz3EYF7GhpCsDLwoK4
wCJqLgoF6RlgVGfKj2PvjK0jYpnc928NQooQKwAclTvuF6vNGiOimEELuXw3uEv5fHtU73+CO+Aw
ql8muIO9Hsa0KYA/fG+Z6R+Sztdq10RBBm+l48NCLxE7lvkheYaGb8C82NV1r9Oc7LU4x4EqO6jB
SNHbpAYdWHEA2Xy1hTDq/QX+9YncLh9LvIA3OTqRe5o7uD25QwZh6UIEY1795NZMcDsdvItDCuV4
sO/01KmiQMUZaieutABZkiWOnIqgWDtbERUDGy157+Ayng+xzscJ0I8W0QvoksoonCYpQSv1pUkE
zyJ7aSOaKmwwdBEAwfEyfR1arKkdo6gYwZbB9ENb22fFqD2zHKhnl0rpTWP/1CoINUqkguZJA9oT
pD0N1R6mXH2hdYHEDgLbABo5TSwJtu/uLGy+jZ929BkYaQHWuQISqyN9yhrqQMpuEcl47XjR1Rys
v2/Cq9pFS7XELbZv26yk2Z5WoC+rF2Toa0zjnOjKChdee7zmZlaMwsM8H1XUIU02Obn0eR50VPFs
7/bm3R3SryqHwQVYNN6iexvFj3AaL7p+Z+h3VSkoYe+uzsYEF1yhZSNldcZADiY96PGnbwZqFyIP
EA2DC6xqHxlKzKaVdgKFTPoE2RfPHj/dnqudUHpVo+ES1SZOo3oyyilc0i+R9H1eekEuIhgFDzWJ
y7mQUdTVwpqQoI1mJy5iUFKfbg9j179+rYfJhWs0/Flg20OpSZqflUkFQ+wEnkQAw/PMUTPDv21N
34mJV+k9dwClaItPYlViIfrXXzXCwkimZzm3a0eLMh9Nv9CeGF1jpqWb5SCTMVj6Y7CM2inyIgSN
gYKr3RJGdYfW/OJdHOxOSgy/KeQVJdg4XQQ66FkaDgTlJDTZKyleAuygptFn3PmPVg42vzkeSiej
/ZNZdzhxR/YYRxFIpIs+MOv+ZHZGEJFChuL17DdJH8S9CvEBa8rPU5N+jwxGgZOyTqSpJ6cskrvU
Lp6qqsED43y0e9WBBkj0AYKIycWyl/RYFV11hi4pyGPbCspYSlv/eUoJMBKaDwn6V0wIF15HIsvO
R3ArQMuXSR0eBUCl31/anDwV1VfB8u0EIxhADRV3C2iDc4Zwbe1Rm5yBX+6PGcOlGgsTgUTrtpW9
nbW1woWIaJG7vjaBktYTSPeVNH+UtFrgiHs8mhDWhYjaSoaIZkduKN2IZzRNn7RwrqxzlpBQjmy3
kRoPzdOegV6yGnD+bim8Lv12e3h7EXBrmRte2qp1bVazFi5zoeH1SsLxKNXfJXQvoPJh/XlL79U4
uVg4tBk4H9DOEs7UBKO14jDaH+fidej/AlZhm+i0REaAAjkuntdeWGhGEreywsK0UQ54PgzanPkR
FbA77gWQFRliyQhaJqQ6r60wNMN1vZwAT7gYByUxYx80HbObsCJ3MykF+2qu6G5T4IXu9rKpe26J
lh8Uw621B5fnTAZ5Cr4rMfDEq0wBZFWmo5oo0xGp7ucZ7wNubRVWMMwaYqhS+5OtPda9fukaeQEY
vAk6gqooYfHBVrXPY29MTqrLaF6hQOSUydNIhqfUjJtDN3dFYCSq4NzdO022X7+ObpOtTIltRAtL
GFBrZ019NtWDNQkcezcrBFMisDVQHDDBxnZtY5hsRGkUN8GFy3zNTcBf9VzaaF8x3dEnbtn5fe6a
A8SyzVD0trR3mwKJ4i/j3AAJBD/xPv9u/N80ZIkTHyZXOhRnKxY+hP/uDei+wnYEDRJkFtDIfj3W
hhaqMvX5GOrULEAmQr8uVSF4L/s9Ulzb4M7m0a7NuKbFGGq96cSZ7pvoL23Li1YJqmEiQ9zCpQad
ymnJxrAdvkYRBINWDPwM2h1dFeyi3WnDzXMVwIA78jWwTpWGVh/aMUQt7IXNE7h5IgBvbm/VPSNo
4VwRZCtOiW93lIaE6RC5w7zFkJukHxdb9BD9+24CEn0lCEYv/loq4k4PwgoqDVk0hIwVTg2Nbzqa
eBcT4U92TqlrO9xZMUiqkdi1NYS9BVoWiPPEFlRY5K9S13h0eUEzApiJ1vqRILndc4jt+LhToy/j
ThlaewgnuXWBHseV3PaXFMhAmggWa2fjYowaLq4WuMjRTMjZ6iJAqjstBYcP+E/BwOKA02xtZjlU
vvxV1OW2P6MoveP52QCVGy+AUYBSrCp0tLlpcvZGxkjzdTzDeLI11ce4HY5grYIY4fKh6zr1Ia6n
UrCnd9pHMVycXxBXIoDY8MeITepYtdACjLfdHtqHD8kiBQO509PatZfBidOHVH+zjmP14fam2J/n
jWEuQNZTUahZCcOrHLNmed1j7UqQKVbRI+WLmcr3tgiBijwOgrWEK3PLmg+5kc0jUAjxWJ6AHgYu
MSl+Ih+p/yKkoFb7TmOPZg3+aV4yOnT2ZdoYklkCUvZ7bYlcdHcoaL4HIMZC0wfvMwYZ1Rk9ImNo
l5+69tNCY1DZKoJh7LxPW6CB+2WFi/YUCffSJfoYqofm1D7I9+RY3xsZ2rNxYmJgbvdaHEQRZm+j
4xUEMB+DmMA3rEPfpAXgJVaqZapGyOmoh7jNfFwF/amNjks5iCrFe2F5a2v9lq2tWh8aNVIRlhfT
UeyXuRaNZnehgCiA8jduQ9Clu7ZgDMog5X2KRsElddX8Te+aQMM1UrCTjPVwvy7KYKnQcrkKTGoy
zoFrO/MiEWNe2BhG0gwclhkFSt4+1VJ67M3+WMrRsSrjb0XZnLTCfI4WSG+Ogyy7FkkP82x9gwzU
CU83d2VcHJWInjNN6V25ie46DaxqetVCPzn+YcrNP1WaPsiUgFMypWj/lZntGsWIehNRAVtvaqBl
wBnnjjR5MJL2R5Z0h7hIn9HacxmU/JQT67GcY38u+judFK8TAAf53IyXUlLehgYiGS3AagMbl0M3
ZYlfTaXkQs48R79TcQKqLbAYJJsTkJzdSYZZ+FOUoO2qo5Y7TMW5BhgFsppfRqv+SNvJz3C3d4p4
jJ1xSg8szYJqZuDMLqijgisvlrU727LDChS+KYqjbgra5ZlKJ8hB3rUzO6IZ7pyr2aNVq8EU9W8D
s54B3/o85nmY6nOgRFPQZPJjE4M4EMLLsYfG2MWbSfSp66SfrUX/YWPjjdQ+SrS+y4j2GUo+98iv
VWTbTXueBxaMSNrHrEG3nTy7s6If1Jr48mI9yEpzyUl7LvrqbtRUUAea8jNCOJhm4jYwMmA1qsIH
d+C5tye/UuzHDKopslUkYCHPQx1NSV1XPBgNyih2kt6nquKPVD2V6PaIchwv5fzPooxBpVlPFLhK
B0iI0sHc/6NmPTJUPHOPM/sMIeagUfUPJB3OaBO7KDVeugZ6TEf9OR/V08SGS6pZj5RYd31v+mNn
e/ps+cMANtKGZY6UgMzNnEzL0Rvdz/XhZOmZ4DRZExxuB6wRF0mcjBMbcP3rHWDmEEJhJto/pLjw
pjZzS3bfR5o7VsxNRXCHnW0NY3jSROy1fq82J0VtzgbJ8WYOLrw6AcKSmXgxof7tfb0zJoR4ZAZo
bMWu4VN6nSlqZRbagKJ2cU5L7aIbyLiqln6HlOeTlSzH2/Z2hgUdZNRsQBIAHBR/cKXY4+004+Bq
0KprjkdolZ5NLRGs1F7UBeQO66QgwgMxwq1UaSeJVuDwGpryZEwNFEFfbo9j596H2/jGxPoJm8Bu
zBnA80OJruRqdNr8ntLkgm7ou3Gm92lHH1e4XmznnyH/7be15E3p8o0OvS8NxARJnOT18/DEuuUg
+K69ww1VAtQJcBqsWkfX3xUNnVHlGZA6MvibuhPUSwJHcte+lmfcR/HGj06z0BIUKHbmG7OMdUWO
iR5pvs1MzyoKVfJxDM3B+NjZ06NedcHtgf1eA1kbsH+Z4G8FxlDXi7KMQP8ANjYrQS9JeO8hfhmD
1nSwDnNE/7jEeG2Sm8qlYaSHHPcY5qPxQZ7zozHJr5QkTxGxP94e3c6qYbU0S0X3LSoJfG/qPCky
4AXGEM7Q2+pZHkRp7xKS+8P0/balnU4sCwUdgiZHtAQqSOGuHcSwaLKM8YKWmJN2XgUMh9ZJf5jQ
XpA9Bhbzr60o+98b3NYil+TVrUEKowFTjGynsT90pewPUR5XDsQ8AU0uldipoGaGB1M5e6gUzcss
cF42TYamxcw+xHntlW3+GK0or1SZRD2fOyEJE4I+H5Q0VsQ0Fywym6U0k6kRzkb3zNThoozYLikg
T4KZ34m1V4a4kDGNetmkFI186hPixEk/kqNyBNGzAkWGs3mwz5VP7/H2exKKxu2vwK8hrlOwDVZ1
2gHQHukhQEP3kf0BhQIPgpKOZfz5I+nqXb8srV+ysRTbVq5HUWeE7Fy/9V+yT02QqO70Mb4fzz3o
Yc992J0pTpgfiqDYtzvGtaiN8LPGIc6v1Sq2QUC76HhdOVhQSy7qzlWj15aIFNB3/WVjiHPnZoom
Tc+JDkKC71Z6YfRkgdv3tq/s2oCC3NqiCNkS/q05NYD6mxRDD4ulDSKAchW5BMuv4J1VZIVzyGZC
Bp+MLXIMyCTG+rMO0lkZvd5/PhZTAX7HxnjAoMPtLxWtnxZBh2GYLZWrZNkTWcy3hL7dtrIDE1qF
u34lTNxgxk4espxhG1uv1AMxFpqBNd21UWnOneg7Qgc5oBbtqg7ue0Gp+OBAMk9/3u6Gj4DAFXqt
4YO/949bWa23HdpcdbS7GXhJyUoSgFhPsM12Fg4VPhVwCQudD0hDrncZS/EOWNsjmh7q5X420IRW
qu2p6EaBg+yg0IA++2WIh71FUpNQsNLPyCbKh+mOPYzPeBE8Vl/J/eLqZ+KnQXav127++OcNSbAM
BKoKTjtgUPmUQqXzUo5NoYWy+ik1Q6t9UkxBxNidRUwfWl3xD5WA61mM+yQpZ9OawrR6VgviRMMT
JGWC2365uh13acA4fhnh8pZcoWkHCB06JnriJjEwbI0hN38eLq6McP5QqHUvDXhZCy29dFn6vLSx
D+SGYCPvDgU8OWgRhLIXQDTX84W2HqnuejzOj8P0JU7ru64ovduztbskGxNcbCUNY0Nhoo8lmT62
felIpY1JE9W2dg5iYCp/DYSLSA0e87oRiUAoyXcl/TZQvT83NXkDsvqipnkkcAHRoLjIJHV1i9lE
b52qp4/9ol0KOmZ4sBflqzsicNgzm3GtH7I5fC1di/Eqrk6hRN38rSjxn7qyuK76NEHqGsAandJ7
S3JWlITiqh6A1b1jBPSQerYngnTtZOzg7jAt9JUihvzW9Z2Ys1otSQl3IWhvWyLIF8QOxWuOqro1
g5RHefwL59kY5LaaAgCWxoCoDeXmZzf8HJZnlaV/sdNW3jRwgeGJGfza11Msj6YkWSj7hANogly5
vMsLo3WmVDR5ez6ztbNmO5ulhFJ6HsUD7MSQ+TVAV6OA/EhXRBQv65/ho9PWDBcC2z4Zk3xGpxU0
p906+QeB40gaPIL1f1FoULeWuMWR22SBkjTVQBN0N+mqo7SKE8ezA44OcLUn/p+7wtYaFxBB/FqC
tgoNmWb8oHaoJCahNmuCeCiYPB74vrIIUT0CdT94LV09Omggmhy7b4kquEAJfIHnjSmyVIIyaIeN
NIERNP6Rdi8plNxuz9jeU8l2gWwu9JoFHtYWC22y6lP/Mz5WwMPkbj0AXF16iS+Spds7SzYLxCe4
mp3108QkNOxH8QEXo1M9ifra96I8NN9RsMNDDAR5uShvlTaCTo4kiZXpvTZUfjIr9yDkdaV5ee7N
RvCevLdKKuqC+ip4A4YC7nQE76lRKQ3yz2HM/Typ3Bi3K0L+whdAIYdCAWpPSHe5DQu9jq6uW9xy
QLZ2iMBeY5KDwiyBM+x5NtheNCglrxcqPsrVsrpkdY40doIsSczuktj0KiAxB0IFB/6+JeQS/1oj
nuVQoVOX2EOFm2lLXFxHPImC2VcBz76h/EVMIHh0BZuUAigKjxHpkBvNUdHqoVX/qKIF3XWG07Ui
YtI9NyB41IV2pgGKb/6pEwAAjZRqYoSEGJemZ2+AEb2YvfnntSkg2FDG0cCGA9gL520sAUNLS1Ee
hrqtnw+VU6ugiNIrz6r+4lTFuw9aPnCdAQffOuDNSdQ0nZ2izqmFJC6e0f2bOhpNz+Og/cWdBvAd
cBaqeMUCTda1nVwaagX/tBCPHQGgWaD9/dCpuWA0O/6G90b0riAzAXkhX2iDfG8r9xRtgwr5mmTV
qaavSU+CuB2/346nO35wZWj9kM205YNtlkWlQOG0AFm/lPk2NCONqhWcQTtxFLVeBfAqa0XWadys
yaWqZXaGhLkFDjzq/plEvcs7UfTKwPoBm3EogMQt4BVBFLV7V5lmVy0GV5Mrv6K4AY6n27MmssY5
W18ljE45jjodvagsjo6otDiqnPkZ9FJnEcmKaPK4NRoWSH0PLZIs1WrOAGF6ciMLIumuG2zWh4vX
czVkAK4BUK5ns6vXUhD17JIqr7enbderN1a45GpBe8VgyDhNWdxB5Ag4C9nwSfthIYIr8w6fEXbm
xhKXWEEwRF3kAjk29fRvdorOFbgFuM2/Ub8MJShD4c3QFRGwCIany9c+qHZWotms1sIypm4D3p+m
dFTpC13+R4fga4i2tVC2lEhS8XT1zLL5gP5B0Q1CNBguzyL1IEG4BjMYydLDytPkNFF3T0GIrgrx
rwIH5w+jKenbxIoBi6T2sDZ7G4/KrApOov0tC1pksIYAPc4/ONnqXBjgEcR4OrS71J1f2Zc2fsib
zi8bKgh3+5P3X2MW5wmzQpLBXhdoqdAxgjd3Yza9Eoo8tpEEt/fU/s79ZYo7YevSolE1p1OYk08S
8NZ5OXhs/Pm/GeGcgZYrQ4MCJMKsgbcAUlAMRPYgsvnzsxW79tdYuFOCpmNWjykqEGmmgmjifimB
Euq/3B7LrrOByg3PV8hPoRh6vUsLM62saiX9tuf0xRzwup9ABfAvbIAif6WmxlMNL/KotLk0jyAF
Cpto9FMJfAtopxTt0B3KFgS5jRUunErZWCZTi8rFKiWkTuh0AKDhhf0oDy3Y6KhLQDmVe6h5PmWv
9kuC9munfkyfs3tRPNrdW5sP4aJtmUmLXhHU9RIbxTAl0SdHq6fB0SZIBGTxXT+JPGV3EQ0bJWzd
QN2Xv2tOpAfTVrpAsCSpAfkY21DqtH9uL+LezgLXNlhW0EmKnHL9fZNSpGqs6voK1m4zzS3GcwVs
nLk83TayFyk0BaTeaMsGZxF/HcsnBUBTq1fCrmdOF79KRuRS0HWIkA17JXICQDja2FAUNX6rCCly
DMBL3TA4S/1gvM33wz1ZPJYcSXcoDyO6wHU3mt+A8oy0UyU8G3cnc2N+nYfNZCZ13FsSkaFXqBiz
Y0TsIrfFs9KPgif+vYYHjBO3GlBLo+ecP0sK9GyaegkoQHIXf6mXR+lx7S4gx+hkeJHiGVIABZO3
IVQvieBmvbuUuOTgyiaba+fN9RAnXKQXK+sY6qdD4oBu65FlIOErqzqs8Jjt33ac3QkFmAM3OHR4
oM59bS3KJ7RASeipL6MI/GPdI2APHbD+kXfbzl7vI8IYLvPwGbz882icJSuNnpQw9C+efYBkwQkP
emxXc9Sg9uSvZD7odSBKpvZ2+Mqkbq0ac2vT4PX4ZLvPJz0BKCJeXg0QKElaLxjZGh65oiKBg6C7
GcLR0AXkZ3BewM02mWun4EMTqwfDgugmDWUCkFb2vRpiQVK6O6L/2jN/o89Ioqo3kgI7sP4J0Jtb
QBb99lqJLHBzhqp6NgJowcKqVYNMMxmu2qAA+nMjIF3DzoJXEJNH+TSKMtugCIM/WP+0wyeQswgM
7DCgvdO6/dcCFyvIAPh1XpQstJ+nIgDNOCCI6msWgHLH7UeH6E70CEpf44KeYkHitrertoPj7kGl
Fedo7JdGEAifINXs5tnnfBFt3b1l2hrhzm2Ahmcr1zA+rXoz2tiZFZFi4l73zMqM998p5HzbjCZp
SCeY6P3JaxoHYjNJQB3qg4h9cHIvOffH224hmDn+8tNIbdUoBs4XMNU6Tds95LMGPt5KVAAWTB5/
95khQlo3VYUefWN0knGC/KxISUVkgst2tXRYahka0SGVCuOiWjK4irRRlLiLrHDJbrxMZU4WLJFu
dHdl1D0Av/Hl9pqITKy/bw5dK611lY45Cwfbfqrl+BuwcKfbJnZv2htP4zm5alKa5kSx7lMQHRgI
YI6lOz31uINARSH3hqP1ufx62+Ze4N6a5OIDHTITnHeIQG0xOWaGGJTRU1VXl86QHjS7ezWlUZRs
i3YUj6+toO9k0hTLxdzR094qiEsGYAJ1wbT5gZpucxA9PexmbBC4XBtQUdhU+P5/aKkV1qTivCid
C/NRxJhY8Ei+lu5K6au46ach9YwjevAe8KBze4b/nxD8yzY3xaViDHoqY5eBEH4KJi8/RrVbQNZT
PYFN1nAUd36OB5RRpEBgeX9xf1nmInCnL8xkFkaNnvSj5s8/yMc491ZCErS5n7tzGSRPqLDZHvjB
PIHtdcvxGYGOrjC8WCApAG7ler/EMzrUFRW+3HlKUBh+FYzH0WVe9SEBPewzxN4Ex806jbcM8icB
VXszViIcN+C+piqU6aXa7ZKTLVR12buibYfGHQhDabY909fkA7p1cZNd0pY9lSMEOez+dYiaJ8FU
7oaeX1OpchWQppMYNMvhQL3PfAPK3ZZ0RG3+AC7xc/Y0y47tgRLgttF1DPxsmsi88ZwBwkoQ510v
n9p1g0wbpIxyflbmn8UcdNl9Vz/q8xucyiXoYbxtcG9Stwb5XTKT2Kp6BCJQr7ngAnam6StllmdC
EjGjn24b292TW2ucd3aSUec5hNcgeWs6luVarWuDWg89E9C2DirL06sDddVL+5EIgvyem24tc27a
VAk6FnrEPlMFQXGUeKlqOElTObH2enuQe1nE1hLnpj1aT1AbxowW03OTPCzsczz/vG3i3fVuuInB
uWaLS/hsogcvXJ7JM2huun8sNMAlnnVm9/lT/cN21UcT5DxzECeeea696l6kA7S3OzbD5C83ZceU
oYjXT4AIBKGvDSsEsUxkQb3eC2BPMmKdwUIRL85oNG4h/bg9j7sn/3YQXAKjg8VKmjVjfFcuKb7p
x/wJwBrXcGaPPi0gQHdFAVrgh8Y66E0+k8zlrOc9gkohPyhdc2jK8kRq46hB//L24Pb90ALPs6ZB
2ZovEtpkjmY220AKxAW47KzHpp4/FGYlCJMiM9wqGW0ZVyS1ALluLQe9qeDEHDxb+3h7MHu4VvQB
oaUILZiy9Rsmzm5jWaoikLPMCUOhUPHjlh4B5nqlzPxg2LWbWPJPlk+HiH0z4ljginstG9BDWVE7
gNUC3LvOwmbZdC01rI4ByAi+7qDy0ifS+BQ5TH/KA5IJE6e9qLyCXt4JB9a2imtzddxIQ1ngXj+l
nyH6Cu0Ty5UsPDnP4GYeX27P7d4+2xrjjoAurSKzWPGnY1k5yfStEz727Mb9rQku7keSUihNnOGi
AIX1HL34oJlaJLc+rGCIxY+gBHufPvdf/yY52drlov4U46JVNthtNGaQqylco/kSxZdMWLbYza23
lvioP4+SIs1ITpirBIsHVRUPtBTHIQD+OSheRTnm7TXT+EIMcls70U0cZ1kRf2uS/Itd58H/4hZg
erz2QcNmZjKslB5xdZ7rpxEaUrcNCOYMSNdrC5IMqWbbjtc8uTv1DnsdVrWozifQ43K7Jzs0hCy1
60fzB+evZfqN4r8y0zytoKEHk7M/A4d6trzRnQPiI3qJGqtFi7T+vgkaaZV0eh2vCWSzONR6iDtJ
kHzvloq34+ECRb8ipyQZ4+n9+GizAFnA45B50ct0VqER5TeupLtJjg4cp6eOJTK/rtCt6eRCh1mX
w2Cu5ArZybCg6+ykfuTZXyZ39qbKmy+iXs3dC+V2vFwgAedPM5QVDKqHKHHbh/Ek32ePEXGSj8bz
4ralS/zOlb8WP+zv8+G2v+6ddFvbXDDpwUQQQ+sF948Oxw/BlA6yHSxR+f22nf/nsPlP9Nd4bgPN
jqq0L7Av1otH8Sl9Qjrulqf5NL7GnmgN18B0YwnfGS02TjrOhW2PEVKg9QWOHMcjC5KjmK9hN2Xd
zB4Pf21N1ZDsteLBXADQ0g82fDV5zu+7I0Urp6Nnbg7FOPPnfAJRGwRoAtENQLAb32d9M1C9NI2c
GJjVqCF+ZtLcrxciylkFPvIe8jZG8npCM9KAUQJT4VC9cewfsimMYqun3VozLrCwoc5rQ8FhY9xD
7Ir5izccbMWdLum98sG+jx7zkD4YF/pDEhMh3U5NQL1xHdRgtpboeoXrvAlFJAv0qgC9ag7Q5U7h
LO4auZfkGKH2EQyCeCOaXS7c5ImmQN8DaQRpRicmcCNQNE+pqD67/plb08sFmQY0A81swIzVZyd1
sL4mc/9aMOPUpyLGQpFTcjHFKPJ4knXElE6GnhBKfkr3RRBNRBucy0wY3gBMO4IJ/RFsQtpTd6qC
8qC9RJ4uO+W98T17UwPqahDkzJ30Uf0gsC84I/gyyjB3GSlt2F8f3xavd5ePum84kWMd56NIxfrd
/W6sHU8TZzLJRECDe4K1jfnEy59WNohX7bT6pn2QX1LPlBzRrW73IrmJbu/SvZt9P/e5mQK3DJe5
n9/A0+EuqCGDD/t5VS0bX8WvPALHeW+s2BjUSZvnULtBAdlIvk2l+dqao+gGKRwVF2d6s+wqq0fI
XB6NA/hF3gCi9Uwf8uM/dXcV1BPO43rhvrV8XHSZWvAixeQ9P9PO0135pD9oTnmSDh1efMT5hCCg
vMN8NrPYjIPZ6D12ekWhHHbsGuJk5SSIWqKl4sJJpM1KX6fwDUn/0mgvlQgJKbhdAcV6HZKrKdUy
sKyysPlnCvKH5NNyKsCU7Fh36mN9pwDW5bBndhRR1ArCJA+NHNQ0zqQMLtiRn6ARdiC+E+QZKGOk
5FkQQwTrxIMjY1QGlrLGCJM7DY4o+yAHfe6OmjN4yYfYBc70f3ZFHoM3DFDtimcc5br1jfSt0xof
U0iOVfI9Ld7M+ail2UHPYocw2R0hSMrQLXl72IKjlqyRdeOdMZ3mpABQL8z6oQvlUZfdatKf7YR+
z1JIMOqVGgkaQHZNghYBZGmWoZh8VY9WyCzy9bDI9PKDpdALNCU+t3Z6NtPh26iArOcvhrixxw1x
LPFUbb9fmweQNjW6Y8rsoON0n7v6rJW5YCvu9puttA//Gd8af7ZTqqUqA3MYxhf7OG0hq7eWc9p7
eT0fZmc8AwQZ1BDCO6wv9TKaQ4rPJV2lQwVfsn/53XwJF1tnadYXha03Gd1Jv5BgOIzHcjiVdytp
fenNX3Xi3Z7r/bNRAXfVKi0MrDGXCaA9BoJ7DXaR+lkv3OZEIAAbnciDBRoinMdriI2FbPj7h8gv
q/ze1ahho/F77UcI6of+Q4EHKal3lMPsJRftEnsaSHeO/9tI+b3bU7NX0uTdpnVe7pQX3EvD9J6e
7YN2Vz93P9hFtKC70XAzTM6TcY1K1BhENeFoZcA3105FnurukpoCxt3d02Rjh/NgBd2ybbdeYygy
Rot+XhZRlr0fA/7rJoTzTGWY0Kqv9jI6P6NnAsE+tT4Yhu7FUvlUsVoQAfZLGJsBcUe+0S+t3jUo
IEuVU5wmb3xZTshM64Put97c+2oAEc9z4g8fycttN+FOFejXWJAXQHsWUKbAk/H91JORTM1czHI4
TfKlIUPujKn+OJoimWe+eM0b4nuplT5ipM4bzCgxnlPbBpcnCbK08jNKXliqPkVgLaIDAGBp9ppN
Y+XfHijnM/+2r6HHFEAp2+KhK+aE2rZNEthfqoPUZ4dGKwRuyTnNbyY4p0HOraXUkJaQ0I9RsTjL
9I2wRx0tFInSClyGu9H8yxZaTSEN8Y725yqTkgZ1eyXPVVSdUtSSbZ8FRpAHf1i+ezeDjlZdRysk
MNV8ii0PzRDNcbKELfkEZnIn6STBQPYcEIyM6A8Evzrg2+ukbk4jVpZ0VNICYrcLeSiqNmCD9BiB
tfb28nOh6X0ggJSBdQePykAOcDsst5RFsiSsjSznvoqlT5QCXelG7EaRaf/FmDRdVaEbDeU+yAhf
jyk2rHwspmoJC3RZDBTglQ6ymY2osr/nbxsz/KmiV6bZVVpNwwl0NH5Smc9gL37Ad7V4gLK8NJaq
v5jFrUXO62o2GzEEM5ewLEHpg3y3rlE5zj9o6uvt5eKqO+/LtTWkXs+gPlpq04EwOWTNmw2t0qLK
Txr9p+4hnWozx9L/rNP/3/bAsidDkRA94tyKaUOemtmSL6FE8AC0FOyzrohOxz1PB6DRRicb4MEm
D0LGK+eiGGWNyTNlj9jML+VvhSHAx+z5+dYIF4OyCbJKvYXtFINSyh1rwiCWUL2sHdZuEv2hSNm/
ps0mqzwlWVVquDf4ngGdJRVSH3aa/GJFvZ/m/ZdEsgT7aXdQtoHQDSO2wrfwAwPYavA6GjIASlr9
I2V3PVImQ/9DXYT38SA+rFDXlVnH5IJRxBRWNlYGmr2ZnI2MvrQLE0Cq34G/m+v9bza4m2oGopFY
TmQapm9V5y14g8Eb++NypEf5RMDo6VBAaw8oIboQI+kvolczPtf4zT7n6lZd52qiwQ1zSXoxzEnD
hUo1PaXLPkDyFlrheeTICq4DNfS6e4idAwcCmYaEej24pYEbUwIsVOfMpHyzor85DjYrwKcJTSHl
rV5BiB5994P2nJJvSWYK7h17GxEICnTcr6qcwGZfB5c2jZYZCtBY5REUpQpxcnovSaLK0b4VtNKA
kAQAPv4FA13cCSM2Qorcvxnag9n8UFVBXXPdzL+5EqAt0BrDKYOX+euBzHo3mzKgEuAr0s9mrB4N
WeSue1tP35jgA3FVrtwgMFFO1iWTXgDZOY/aS5t8uh3wRXa4lD5tprHLGHiFy2WB3CF4Viu0Uih3
lAoi/e6ybAbEBUiDdAXrbcSSObc/LqN5T6XpVWJ5+TdORhQV9QM02IP98HptVMloU2ppHUizvisW
+IHluyUW8T3vDmZjZJ3VTfKUjVKrM6Ysf6AmJTLBhUSmj1IHQdU5BEVcYI+o5Dagr2pPt5d/15P/
j7ovW24b2bb8lYp66n6AL4bE1HHPiWgMnClRs+QXhCTLmBOZQGL8+l6EXCaFYovHrpfuiAqXSIDY
yHnnzrXXMpDQBC17slfv/FiQkLJCqQOzQqApRQRepz1UaVh7pk1OWjFVOLN7SBCcwY9WzJwIVc8h
PNyF3bzJrZXJ+M1vFOTIxKR7ZRBciKKSg36OfJelEkQ6v7PmgtjuZyGmVRXalVZ1db+La9UtcX6f
E6QpnaOvOF1VSL3CtghUvcZklcisDApiyM7b83zPrKJZDCw8kyZ6ashDK9wC/6iJ/01nLzuXBAXF
cb/LWrDJJURF4ly25XkNMoYANMSfN8w02DSuewjn7ZP0IMIMFvuPjZ9GjHdmRKodRN1lB5i3Rd9p
3IN+gO6GJnlVIbXtWtiA4I1ndospSK2EG+rGRgu1c4yLp1z345eZOgEiNq2QY1QNfbLIVEQxgLTL
5MyR7R65v2cimqfGMOYg6OESJJPIUzJ11iInSoPu7842hVuMjNjAR6SPn9fwyfaE0tNIELJnN/1Y
wWougr4OcuijJ3rv2nEJ5rZg2cKwL+RflOB9b00Q0iA5F96a8jd0GCllsFaiSH1Ven2Yu2V3ZkU6
NQLAq4NMOW0vczKV2uGRaQx5heKI6Lrs3ozo5fPqOtkFjp4/mSn0WuF6ZxaYKZgGiuZHRYAcDX/G
wMtqypnef7owBIQjYCMBofpkOEcmMzN56EA+KBWgb4zISm+135j6DEh+/rAx3Y4WdlszvQTBIe3B
TGU+2umZGpse8rw3+pGFib+TtYqkxrUGpcYVWwarcJ36ENZGkLqfGY8SIL4pYtTnFA9Ot9OhWOrH
bp0lGpLJWqnD4cNdo2+I+hBhF5Jl60x6/bxHnBxA2EthhwjULVy6j5ZqxoGqyTGzC7lz6jJ2TGrM
VF14JLn6Z5Ymfa/oSaxARRSa9OI61q/k+KuRXLPmzLRzrjyTCaGhcl/3RtXvdDE3y8ZBXqObqcwj
cub+s/Ls3+TID8pCkHOEEAcEtezzoC9Am+Wp5qVkn1MoOxWWMI5aaLKGBLyrWVugRL2ZzvSOPXGh
UFCg5ItiqG7TpnrEPvtMvunJyfvI5mSpyBprCDQJ80RAy0cipFvLzmZ5a55bIE+WbU8hhc0vprup
MikvSqbWHchXFb1C6PKRAJlqq66GrDZo2hnd/edNNnLvTzcv4Mb6aW9SLrh3jRTIaDNVYLloNfOh
qDOcYlrkppaCWzXNE9+QqLnkAmIZlRU8KrU+qy37qq9qJLkrWejIrZKsSj1H7gSXjRdJVvyuLfKr
Bsq6d4ocYfnhVXFXWcxyeWsth7TX3JTw9pZ0BXQred+B06wefNu06EYRwTeJsm0EGQ4vK/O992Yv
FYsvAhzv1nFjuKWW7RQhB3O5K25SCzlq8FRcMcjIpUrNp8AG3JBqWxrsT9D667SMnqEXTJ2qjFWP
K+QegiDCiUR4XRXaKmPZsu8y4kN2c0/mx+eJYd9XYRR4tGWSG2vhrdZr3ziS4bAWesil9ookGRyp
VF7MUurdUh22VZaVv7FcYHtsY0OP44G/sQzkSV+woSSY88LHOLBnQo0Wnzf/ybkcQsrw9hXEfZUp
SEUVtTp0CTyg0kvvm024NteJt2fuBsOc3wOEvUgcNj8Xgzs1JY0OLYE0N+LBkympG1IiaNdWO04r
R4sxVcQXkpWsmtz0Py/gVMxwXKwwl4MGFIFzRBQns3meZzisr/dE1Ms62mqPmbRikZ9nK0Ti5FW4
qObpXK6d3nYiIIFKT/uu2RfIH8uyRXWbOOnsnFj9VJjrb280mfWhyaroGe+qXazyRWZ2usPBpO1U
EAOPkaLoiBQjX6nFQ1pn16JI+jO96tRMdlwjk8oPlI7D6QVNZi5VbiZyT4BgSW/O7bynMMu/lXOy
GoDGpKGEw02A3tICTMsmJFRjN/UlvwEbowsVcgpwNSDpWzYHIZK6ZttzadSnJlMLmwwQFOFo42+k
BDaVVBOCsQBaRsNDWrZzOdo1LU64ue7UQTWL6e3n3e1k3f40+DdWArOBplHHsUqk0kPMritiOJJ1
Zso+aUMFtQ8SUFQCYsOPq+ygBXaRqSH2hHa3jOLmWlHzyw48P58X5aSvik0aJgWI3CMY+9EMD62W
JaDD2qU5ARNtbUR7JrszffGkV3dkZNJHmNJwEN7G/c5sHwp1mRTcjeiu5U9q1Xmfl+dUtYHC92d5
Jk5DFmaiLdK+AwQ+cXROXQaxREFu/pmVyXKaGo08cMXudgbEYZ2WWHNR6lhCsup3QrTH5ZnsJUJM
2g36F/YS+i03N7l5Lc5tJU6eFh/ZmB4sDEK2qloGt/Q+WSZeFF/3SMI9/DtZneN7OdM802hw3yYK
lQdR7cyOb3MlfjJJcRXV9bm01nN2JvsInAnxbqgwekCZ7RJOHVIyB97kmY59zsxk2SGlhIVbwugh
ar4KO4QwLB2023B33j7vcCeWUtAd4dgWB8MQjZoKLaS5JtNQgyGh5x4rL9OgdEK1c1ooln1u6ZSv
gOC2oWFLBJoo8Cx9nBE6WQQZlbHZ32esZPALZvlXTTiSTzwDM7nmZ35hzBGnOrOtOFGXH+xOxhSl
pAH/doQJT4VCTBFchVG+SPTmzJndaTO2iZ2ztg/rTQZUmqQ05zlI+zVLmnUKmascEAU5nH9ejaca
DGvSX2amBNKZVhHWh3DqYla6SfAqJYrXReBub89tJU5a2gdYsZOA8OE0gzuMsyhMQhm05cU3EVLf
EKu8u4/KXw/lQwwbtYaQBniDp+AEXdI52Lb1bmdDkT4Ch6sMQCCLvn9ebSeWI93SZJxuYleOfcMk
6BAlHYt6E9WWWPW8s6UL0zbPnAme8BY+mJhMDV2bt3Jcs2ofarKbxqdRMw9124nLaq4iKmna8fLz
Qp06BYRJkMvs2wglm/Q5uc6hNbWPn3UzY1V+0zbVFb2JLuN5PSuW6qZcNduyc847Rif7+sHuNGtb
65OC5Aqtdhpv3GHQHYTeZqF9jrD4dI3+LN4Uw0njMrPzFqshS8DWWAC5Kj+S5qECkrF+IL39OxPF
UakmDZgHg8gjMG0i3x0J6DkSO2vLozI7Y+aE03LcaNOQpBnYpioUXuG4p5nFpT7TstYd1GbPlOs1
3Zn4/Lk63A+Mo6AKRC4JLRgoKREJdUnQYmOa+z2YEnyLa+FyPRTpGda3faebhARQPvABGvD8AJWe
zPO9gCwwzpZBl1wG3xMarU3eXUta+5K2VHHAnnsvusEC+bRyFkpzzvRkqrfkNgxFi2iEbUamy4v5
0Ai61FoueQoD6azecqC7Y+wm6q42vVgUATK9i4vUaqRVLxTTqUJ1rSPZcWHWuu4kTe2oGgReU0Na
lFoJbLQhfZfN9Bmb/xyMC+22MfhV1wInRhFSd2pBew+8X0DjCs2YYa7OfJLQwSNVcl/ykjhSrnu0
VO4DNfNKq0TYIbCewJCpLRgUeu6MFmoynRxfBjSLnCagdw2D/bxv7Dkvc+ZC7bKAlp0RLzRLC1xN
L2dBwk2nsArZ6fKculVlqjO7xIhkAlvTKox3dUrvy6D7lkFybwZiOYg1cB1Kmnn9GjNzC9DWGyCG
kZtnSPZqwirFBJwxT+6HuZ1ocyCyHnsp0OZDEBSeVZWKE6dQ00RCzhl3ZIrs3e/6EE1AsAKEL/sY
6qTzcKXkiQiw6JiKw++1mYKOQpzAI84QgWcniJ3cS75Cff3MoDy52B3ZnfScLm1VkprYbQoVwyS0
oVbeJ55qty+hrJ478D1nbDJtdwNSkvMahZTU0ocElRMqycIwnoFU/3yBOLnqGahG0PYh4X+aEpmq
MTE1lcEBt5CVbD/35PlzA6cWAriNQGAjEgNmhklz1bJklkgb6HZBrG1tVax4C40+uRvOzGKn5sxj
O5Pm0UJdjUJqI09Q0p2i2iWp7bBmcJi4k5AU/Hmhzs0ik+ZpI6mPLKg47kzRvpix9ARaU8WL5HAG
1vSLQIovwNN/P+js8XO7J7vFYeKcHr2Aaqks5Q5bTK1dp/mubInb9Xetpf5OXz+yM/GF6kir4owP
cOzkpz57sIx4ZaTXTUzObJnPlWeynkp9zSQbrHC7wS6vzb5C4nY3zxTNb+ny85o71Q2PZ4399aNF
ThUtl2sBSyp9qzXmDDmUg9Rz/eJkeY7miP31IytcSjsKxBk25/1lE6PzWbUjZapT2PGZmgN946lF
9C9bkOieYPLqKKglKUaHt1rxLQssCgJhEKxh64KzslhRcKQtrlmcPvZRheTHRH8tRex1NbYePEQI
Nog0F/lum1ieM2GuVM4XIY6GaiAXXV6BZ1k35LkIi50cIXCpVuEqUeSVKtJLsI9eWzx5surkG5Po
HVaZ51R0TxAwXjVp7PVxfS8BeeUqJcpP69btoqRZ0og9BC2wEpkp/E6WiaunWC/TXFkOdbsSvF72
QbrUUr7FKcE6isJvMcGBshL0l7lMF4kRqi52n5WTBvGMm9pSShMIk7XdPSXqSm86ze0lK3OzNI6d
mmZz2R7WLEmX1VCtbbtctRQ8QTz72gz2vM7AGiZXM6vuLgOT2oigZFcRA1JMhAO0JcG5FenRRmqZ
6epJCU51Y2WaxXIYkOigGj40KTuQeXSpk6jsumvti0yEgW8mrZOW3aXRAKoNyicaNyCVR2U23yiD
aJ8iLkKeXlBQLVsanReg9eo06rdS5kM0cZtGml/EstM0gzfkynOnKUutCZZFwGe61D7CSZo1PPWT
GrDBtL5K0XK9xbCu2+yl7VK3pNGyTauNLRd+ViiIP8VrSQlnkaI/ammylKvIl0uyjZl0paXZTA+7
q6QJoAyLtqvpDH6OX6mpS0FEGqXcUVqs+Xh/C0zvZQGoKSIapaNm0OqA59PqBlam3DPKWyuvPIMU
m8bQHvKSw4uLLlJIlrgF6Db2LtI8M0o3zCHAQEzoFpeOCAqnAJWCEGwGHMwVkfhFroM3L9YdmVsL
YAJcs2ucQtO8nLSu0HRfKNLcNJAoYUV+HHdrysjCsrBEVtqiLvuLMk6g+fOmkMQh3HAZadaBgC+S
3NclRN+zwI8jsA9VII2FCwEURgAfJgqAKtiyUnaTunZKBK015EvZylWU5J6svoiEuUZgz8tE3vc/
OPwY2UPqdQW7U4wbDc5OoMcX8B9dZXgqQ9WPhsRphmWtE1/O+FpvAw8O8rYmileBVp7jMKALQ79A
aN7WWq/WIydjtdtI8UpXC18UxBsy+6YXiV8k4oZBSxOkAWoI7AjfClWBqwNdDhJtCvqUJZHLCuk6
SYiX1tYs1gfgOi2/M+W5Gtg7MWhuQsNlJR4r+U1B9KZpr/FWXlwEbtPXLkPkMLO3TfzaS896+lZG
iLxw6NmDzr3jFU7IHlNl2/drFYjVNhCuTGWHZi+5/WYR36i2Zs8hhf1ogn+LQRzToNfMWlTKegg3
WrcJjIWa4hyvjdZBLnlqZGFe+BoXF0QrXIwhWbtKi5WKelXKyutspx02rF1za9myOxvCbo1ypcSW
29ieFl5ZgAqCZMCyvkH0ewaAq1/oiq+3yl1Qt+uKwiPPideatSsi5srsorG/heWrSJkLjSvVXhMO
KmT+KsgCQfRQ9ovcs+pVrq9NZQZuHs5v08F2wnxLlXmF4JNBc7eOb5t+hdWPxNdC+s7MW5yTDTR2
WHJjak84znSTpPOz7pZ1vg4otm5vsnyl0Kc4i2c9/17aICSJmMOZ5hlW4KfWIlRmhi75UrlWg8us
24ZsBY5oZ4gTdP5ZK2776iFQ7kx2O9C7tN+YMQBDQnNs+rVJMbxBhCYFTt+vqOEb+bxW7tLoXolu
bClx8erCqJFjX7h8IDM92ISZi3StgVKv6wxXpARDgjtM+a6Urac2zAnyWVJfJ4hcw5Pz9T52me7V
wJB0iMOZ0PjrgdRSQUmPhRQCv5idSkjHKul1m2pe39wrXL4K2tAPC+Ho2YXo1mUSuxXp0WNyvzBf
m15d9w0BxD+gfhA3nm6yNbdbbwhDZzC+csVwlaxeMvHIpUuR1u5gXiQZGPOquai3YNNzJFHObNq6
ZL8pyqP8yszEbdwE806CTBpVriAU+8YKPk/zlntZVS/MRLukhrE2oyx3TK6sw7QjKyWnT4FeXAil
fiwSTHKkiuksUfNZIzOOaS+JfeBta0dU+YvcNBwqtsmLRvt1u08mAW7dcnIJX2d7FgO74Wu7BazY
toThNDa900m7NtrUY41xwYh5n6fWxSBDj5o38dtAROII5Lgi6HipKdGSQ7eW9oGCWjU2AURXZTCI
u1k9rKCWdW/H5lXC7BwqL90S0t0vMmjg1UbPnLxuVUdO62s9LvyIaMtMom5qJToWBhy3aeU55+ZT
FwoOx8QpLIGgLjQGp7CJnsFxhb1thHDzuVOHT10oWJm4hBrvQ5sFOBGo2C6pbwLo7MrhfVufi12e
dJ90U9+HIEzIB08cQjqoLc0qOIQpqbaAus2Monn93Oc8Z2LiDcZwnhrQ0LY7rgzP1pA0oOU6y+99
slWOyjHZXwmLCtOKakg6qtoFYQ2mMnOul9WZ7dXJshz2iVPMkh1IVI4D6PhxIkfOkGqNW4jyF9Mx
3/f2R1b2b3HkP4dSWNsQ8Ot2ZXyXDqajycKr7bsieLWV5swe51yJJh2gtOsBFO+ouKiPZnkPIiD4
Zr/RAY6KM+kAthRkfatgu8ajq6S8sZD1+bmBk41/ZGDS+MTKZZOn6MRRetdUN1jiS373uYmT4/HI
xGRfnZdNFjIbDW+XyMdKcbIZNK4h3yTnqPnOlWWypy7UXENkC/H3uskctUuwYCHar59DSJ6LE0zM
SFh6EujFIeBBLxvlNdcvhPyUhZcRZs/Pa+5UgY4iElMymJRmAvgdzGQtqM+7xnAYnF6k4J7pA6dg
EEhxRwoisaC7AMWQj4OG5HxI5DSrdmqg1PAn2TLm3VNUNQ9KDtlDhuN8hyblRpfCFWkBnMwHP02S
WUdKzSn1loHWAYu81ndPkIa94JoMhx7ncFjZwt/ImPzwrpMBrg2VUZcUHVbS7iuciTLtSsqzMzVy
ost+MLJvmKNZpEciQ1oCBb6LU6yQCYKkOXcbgKd0fo7v5EQbfzA1GeGJnDeVgb3vTuK3onnLQ2B6
b365G30wMRnjUC4x4yCEmC6rtEdK+R0pgvuEyIvPzZyYDj+YmYxzIudZMxC93SmQzNQae9F15uxz
E+cqazL0BLId1LbaR6+CO2QCO7q2buvvn9s4MbyPizEFFKRRrQZahgbpdPkpUobvmglH1eiT2NHU
4rrqo7vPDZ7K8/tgceIWtRELJcES5BvMxbK5tGWnNlwOdsfWCbeVZ8/7TeiCEv26fWCtHyj+OSKh
M92dTDwmuVOYNiCgsAOh+LwL062WqZFTtNVDKpQznfFML5lm1wdqMJCqxAJtiWu5vw1/Bz3xoTYn
E0Sq1mYlIx0R7fcdibpOU9y0/OHzJjtXiMn80FQitomMfmgFFzgcd2Ir/vWp3wDpiAIqYmDCoCn2
cQbKmJ5rYK/AOaGUOdBzdgpsEVP5HNDuZEGOzEzGbNPioIrUQ7uLKVtDf9gvLOVM3PRk5zoyMRmz
YY/cs57uzweAGbTZ0g6Zb6alo9mR93mrnJwdflr6G81r2/UJhNgoYsF8W+ZXVnTdFdf/zMRkqMrQ
KyygIQRgYmsiUFq6lKoO1s/fWX+AnLOgXagQMlUqEr2tN+peDbYImm0u4hfTLvxSS30lwm7mN4qk
2pohmxrS2qfbGE0etIJLIbwmfi9FT2X2EJ2rtZNd4MjE/vrRcmoCsqBTJcK+z04dCbp4clDNE3Ef
S+xMZzuFVsAe4FCaybhBxiAOARqYCu/778gkqC76Ld/qptM/KVccKdP34mLYyg9cYFP4D2tyMph4
3WYdYwEYg4x0pqTtW1qxhZVbZ/YEJ2sTAiEaiJkMQEgmfZBCfBm8ABaOEUk/OPaA+SeoZafMqmVd
yGcyM05OEABvEdmQgW2Z6hIXwgoETm2wAYnrWcz7bcKLMyjOkwvukYlJ72hbKoLOwvlehnBARm9F
D3Ylei+pA5x4cmZePVkeCEHqBlQjkOI0mblVHsURq0i7K1rluxoI2yk79b2B/uu1+1/hW7F7xyFU
//5vfH4tWF/GYSQmH/+9jV/Loiq+i//e/+znbR9/9O9L9kZvRPn2JrbPbHrnhx/i+T/se8/i+cMH
KBrHor+q38r++q2qMzEawZvu7/xPL/7xNj7ltmdv//rztaip2D8tjAv6549Ly2//+lND2/zX8eN/
XLt4zvEzp6ibN/HHssqe6bfpz96eK/GvP/UvOtTbAS2ziE4AkbLQPu3b/oryBehnHZwXtgJghz7y
C9GiFNG//pR08kUmyPXH5gTAPvDLYA2pivr9mvEFqld4pKFA5XWfr/nnXy/4oaUOLfcHrfNdEVNR
4X3kj70RmscGxLcB0MEAUy3QHE0mkCECkgUURIFTBGHn5HYvrUjPse8uTRNyNPt/xi8hTBCux7/G
797vOXwev2Q/fyKrxeCBf3Vwjh52eM7hsdOHHd1+eGSnkuDHCx1MHGzbPBk8kENC9na88WDncM/h
u/d7JsU5XB7/MsYaGG1NbXPJBn313tjhN5PinPzdeM/hxtH++7NPFWnyenUx9F6B+IszuXBUXYfX
Gf86Wczp7YcqnrwZ4he9B5HaH6U8dd/43fsDR4Pj58nrTd5p8pjx4+SWieHxecAIISGjTvWlECXb
lPt/uB2xTYBjaaVk0mr8fvwKHFepQOqIzDbvf47fVkUEQkRhpP74Y8tg8DDHK+M/75/HS31rBDOQ
bj8f3XMwOD53/MnhO8YR3hchxsrP9zrcdrj3/Xlaa2uAMf31Iof3bgpzyLzD7YqIpPE93ksBJoNe
nh29595q1mrBavqekyoan0jDjLxbPRgY/3r/8buJ8Ydj8XUavrxfkY0EtYlUtUGejT9QrR+FHT8d
vfT4+VDuscLHch4uGElXOTxLm0XJhe6yXhIzbJ3Dq/GfQocelSKawgtBzvf+nZCkclEOhuyMt4wX
MGU268Eebg4/RXAqvcxjsGL8fNr41yA1bhQR86IKqx9W2lS+C1VC10e3QtQcEvd9tshonIZujL7h
ldUg++8P2T8zjYdhFjVccQ+/k6W6XFoGErKOvot0eVNp6ebwVV50zS4HAf/PUo3XuDXME3Pot4fv
pbZ+U5MkW403jN8jl5u68I6L+ViE8bsAexhfq3rbOxipy6CexwpNj96v5nK10vT4dfzV++9rYm6B
/nyv9oPlrtqAojiDdO1fNc/osLWKqtq810kfZByJjmW6PNikuopkjar/jxqR0EB2hp/N87ERR7NA
06eXrALP58+7xu/3jRi3wrwYvx+L8WkjHspwaMjDdxoa9qghxwtjQzK1+U8akvbvDYnctjgEVf0w
zy273x7e+WcjHmxaBpAmEXr2fLxtrIVfasS+zl73RNmhG+4bsIrAnv6zpcZnftKA4/Xx9rERE3kA
uuPneDg04ruBcRQWnVwcda5xFI4NOD5m/PHHBqQqRUZqglO1TGmihVzqlQcKWeAsAUtZxj1SiMaP
faGba0hC1s74Mc14AmI782n8JMtIChN2sBo/qY2S3ZiG/n5nHzT0LmeLajCb21iw4o4QOjPKgUAq
D5fIEFzpak9xPAirXCA4S5Lc3owXdY6poahV/f3JFY4P3TzFgft4NalIBNo7KZuPv0VOaz2Lulj1
x6ttpkULMIf9KE8IGOp7ecarvV1aR+UBBD4ey6Pv32IsT9CE6/G5pmDv5RmvjV/9VZ7xw7481r48
4yeps660j+Ux9uUZL47lsXuhr8aaAB7WdEXcWYvxaqD0wKvsy6PqZvoOx/8lT/+2yPHf1Hn/4PT/
Z5uB+Vux96Or6aP+H9wHEGxt/+/7ALd4Lao//sf67S2Lafg/f2wIquMdwf4B7zsC2/wCJl17T+hj
g9gRPvdfOwLb+AJaVX2vYwW5Zlvf89L+tSNQlC+GuiebQSIMyEoQJznsCBT1C1EURE50DSmVyEw2
fmVHMGazH0HNbRlREURg9D3NAvYgU/IZ2oEKlJpcn4eNGFY8CrE3aGpQ67iDoFA2NIz6tqBceWR1
Fpeu0hBQc4Q22LacEAeeWwCzpHXNSv0amrJh4wVZaT31WhtvQstiygafcVDf6cKNO1l9lmS5Rei3
k8OVWejBw5DWBIBkXRkcE4Gn+6SV9vTZOVSoHCXrhgdwlJWRW6ul9NrqsvGA0BFnToxz0LsuUEGv
q3GpvCONkheOXEOLwmFULUEElJTNGzzaskf4shU9CLIJjyC7HRqvtpTq8x6Z6/dlxgJgtyhrNj2S
5r+mYdCta0tiOCcSltjJeRkP8zKsg28Ny23dkRJd5YhYDsWzrPbSt1jtq23R5ZbiKJ2MXGqocQZP
YTXEt3gghZ6rVULcTe702yoKmh+Y618aof+7rkT5nMXP9A+QYbw9138U3/+4Ec8iRpz29f+H8aar
n423i/02+a2kf2yfSxTy+dSA2z/hfcCBZOyLbBCbKIjp7NPaf+y/CfliYQAaYMoBBxnG1s/Rpspf
AF+AQiu4HqBNOw7EH9tvhXxRcGAIegcFgCGI1/7SWFN1DZHAw2ADtlven0btc6GRD79PCfsYKUwz
ycK+ulcvGy0BF27qDlayILxZ1uWrJsA52H5v5MgjWeyBdOoilc2L0Eh3FVIKmFxsiqjY9jzyI92a
6bpYNL0xExl1ka6xaLL6CqS7kCbR5xYCdHJ725mtW2vSyq7mUSHDrdL8wRZur8Xr1I6uNa4uy6Zn
ToYMK62oXAOEh4paXoVmO2ur+DYBx20CNerM/k6MbKEF0jKtgDBtVkEHWmvV9G15WbdQldWSmQJe
hz5UQdVi+oCNgJMy3BFRAuND3ZDvdKQepQVxBSczi6heCQATUGDITmiTNU9eYhDos3SVkDuFAqWh
rFga7GxC5oYW46RtL/NNXU7510pbDUE7qxhIgvIXxUBGpwWNWaSvV2Jm2sLXEn1e6cWcVK9dQV0A
RD0jhhgVotmAm6zKup7TvNjkbeEaGXHbfEW6CplliyyVPaZFgAXX0NYrfEqvsjTDIVzkpuUmGECH
3oCGErESYLJdielzFTscTBj3NRAmoCxSsZchTiddajWohULDKVPg46wo9ipFd3Q5cGj63CBFzyCQ
yJKTuZYXM30IFiUQb/km7q6LIMaGq+42tZnNrbZyKGs9TF/+IOvM6XnwqlWGbxqBJ6rILc2GeFKi
PmY89iOee1U2XFSN7AjyaMXROuuRIxQOzG/S+ptemJgrq2huAiEqtcWelTlDXmKwTkt6lXdV4eQN
nyk5AF5Gq/pZ2gOjDFSpZUBxXZKXneqrgqtO1YMrEg2P0P66bJJVPxBXagenANyVSf26yCU/5c9S
vg7hY2sIYlhmeJPbV10PPvtcXZC2XkRFditIPWuiyk3Fi023loq9XxjNLB5fSQ3kFK0H8EnOdOUC
/Fyyskz4ErAyMIGoy4rVW6ojz9VEupAsJJ9y4N4UUCm06ipKq24xhIHh2jrESLsIcFFVLy87YAys
zPTaDGeMsZzsiUUAr1WJXxvoPGCKetVLMeOWcsVS7mcN4PwNeGJBDjST8xwwaLZNM3LTDZEnrPK1
TmToTLaJzzvlEbgfH9R980AabqkFwfhU7c+G/jGlTScPXUH4DuJYcCf+RqYcUTKEFAxdlyma29Ja
ZPcI0DbDZYUOBThYii0P0N4p0ISAgKs2e7ZxJNUAvtBbyiUvAFqNuc/rDHBF1VfMF6WFgGaJ1r6M
Te4FsuU0GdCJlWQvY8YAQQZCUntWuuRWrbVZY3SzirKNSRtH4OBRktSdCexnJGFARcClS0b4zWwT
L9Pzealkjp3WC5y2XqaFeFAj7hPeYfaqFnWc5KCRN5Z5iPTbRPKyHG5CX3uDhlNgSd1Qs/B6mTlG
qftgQPSU9Alj0yHxIkQ/MxRxVyghZAj30OemA/jU8oIi8ZueuyXLXgSxFkUOcCVp2VXGQDpD1KZ2
IxsnzVH31FlkF5eWBEX3eiVLwk8oqsuMK82BIPG6TYO1let3ba5vklKR17QrLYi7fWNF7Ve94Zjt
ddfFvq3ky8iQVsDKLBt7uGDZsNCMr40dAF8vDaBvR2lyJCdFXL5gRXUVRE8KdIiaobqXc+Lwqprn
crPTUgMcfGTb8LtIYjjmYJ7WyfMqWw3Rssr3mE/Lk7VwFvwf9r6kO1Jc3fa/vDlngUACpnTROsJt
hO2Jlp3OpAfRg3793TirbtnYN+PWm7213pmcqnKmFQHSp6/ZDZBxfZNtoF1y1CvuZrFwR4IIr+kP
Fv6s3sUuERss6RaW7vY8clomIG9SPgHi4Y+wAAPxoYwynxnqQW1Tdxwsh2vALEv2KxXnvm/2skCc
nlKoDymvfRl6VaN5apUMbhRLz8qOFQK/iVzHSB56YEV41KzhPX6rWT0G0bEbWhLx4K4YULv0l9AR
i9b1fHlCqgaaG2hbo7W+vDwNdZB1VUbasZvlIwCwssCkUJChEidK/p2/3/tNTcHqN4ltQiMTNLrP
NzVL0yEp0kw/Jhr3dTCmxhApJLO9D5nMXw36Tw35b840U6kGOUIQnr4oiRRUCNvIbf0YpluZ3vL0
tewvqQa8Kwgtsg6KDIZQmMhCdntJDw8LzmrNSvUju5q2MuAr8QbpQzjuBbO7cf5WHLLKTffT22zV
2K6yVRwFf/6a89P60yeYx1YfJqSCG60sCZ6muv1tbqKvms1lX8GFI+TvtwarRAwOITYE76PFWzNp
gTEhLP2Osz7CWDjl4d2qfQMNeEjjZYfpUXch7/Mw7MZLYLbFaPbvtcHjA2IVnF26mKywBmIwiYGn
PGLt3I+Cga/jq6hw0hWUM6HJF/mgm+hPU+4Ypf/n5/vd0bB16AtANNYCk30x9hN2YeQw7NWPRFMc
zXiojD5o1ZuuSgLDqC/sWU2fJ72L14lVGDJYMo9ol5qok9ogswEv+BjL9nagzTac4PRkQv1ivnbB
YEko7gRNv247C1Bu42Ecbb/qR18v1N1gA+wH4k9qTZ4hy5uKI6nKa8SNfterSaBqMxwpjJE29Fsr
uu9kHSRq8gz2/krX+VorUas1oUc4VEOyelsCB82ECLje/jBYs51GmAaB2lBHoQeB01slVk+V1Vy1
VYv5q/5Dj5WNMiGRwa4EZF5Rgt6udmlR+mn/QNN+VVhy10XmxurptqIKcOcJOapEHEMC9R210k4V
p5uqrw+o0h/0DACc0K5XjSjgPa3s4wE2ZSoy9i6PCh+FK19nWfbLkm3o2vLFDrODbJNXoP+1QKSl
F/dx49STdd1U49omgwey+T6bNIDtzWxHy9TrRnqamm02Zm6Y2ZM75eptN05uScEioppXE7GtitbV
WQUGQgvV2Ji5fdzdN9WxVkMvjCZvsgATj0Y3TDNvVBOXsnbVgXzWF3eZdSpEtk3s0R9Gdgt+jYWk
DzG2IuJc9ukDV/PVZGfXI/wlhUUKtwCRmEIsa4jqF6g+uwwkmIGatyZRwO6uXQZ2NAbUXs0zLwd5
yxa4xO18/edNPweNL7sQCRGIzt/N7gmmmK2IxvaoY+4Yy0MnT39eYOG9+n6koRNCDII+DIEC2CKc
WH0x9FzU7dG66ve6F26FHx1+eyMV7iXmvTEf0sX3wcB4FslSwQbH/Bg//xAkaY35CtctedS4sQHy
VC35npX1XaiNLgTahqTd97xyZYlRAMTrV0oOSDZZadPWGvacOsMW1e8xh+N6jKOVc8VP9GGdVNkJ
uVaS3CUKKDomqDPhNfq5O7MZaqcWYTAkMBXX1XEzDh5rxp+RBc5JFJ44KhXDMPy6FJ6Y9PWYhXiL
sMaK4CDfXgCXfPMyP315lOcfvzyG5qXKJJXHAso5RXJnX7SN+1p7z4AjJA9wnUCDYMnO6ApDDCMM
xo54UjBJBUXs1XZ/lBsE5q29ufQ2F+zTee8QmNLYJqj4GPgDH/75C5WGJscY6cWxopgGMWsne+bb
reJFWoJCOQvMKHErKCCl2Skx32i8V9tTkfbXAvotRY/kvkhRsNwZBr3qy9LNQXoSqbbJJHQ2w8mz
kmhXMGsltHLVU+HKuRQQcpsqgT7oThbe1+GFA6ct9Ifev9R8HKAzbADH8OWOSwWEKuHcYR9bdAkZ
f9JLxP34TQVKjPB9mrXrWAfhdALxSx8d3tdBGNtOFv0MQcUxQKCvx3vbCFHW7mkFYzUJHIKMPb0c
Nvlk7hut9Wx0Cs1Gc8aEQJ6u0H5kuXQ6K3F1LvxpghjD8Cs2Vces03UZiyc9H340vD2mIToU+nlo
tJUVr/NxOFSgnkp2a9udU1X0WtBTFWW4Pq4SSb0xLFYGCodpgN0E/8kN6EAXx4ittKgD/7ZxIYzm
1Ql08UDkwERm04KWl9vS7YW5SUApG0IoXdjmprXTNWmbW8gYK56OuRkv09jh1gsRzetQhivw4F1D
UW8Ns7tuhXnb58OB2h1MJOi+7Xaj2jpDdhwEPIWqZkeb2AfuO6Bd4cTMXiUEcNmpWfXjuLFHywON
kmFaATtxp42fWzNaG2YNUYlzAUYaNV9ajmAeH0uwSWPjUSQCpFVxSJLGS8Ttn8Pju3rR54CF7Fi1
LXgfInmFtOPnLU5S2dU61Eevy+RKE9ZKxpkXF/GcFezVYTpNCtwYFe5FchdPBxmhLK5VTzUxZoQP
Kx86T8vRrlUVRxhQ34hCv80tB7vIicHhArnWhXUFEu+frLlJi6OhTCCI3TPyq04jlyfwaIc6vmIG
Jt51WngtO0Rj6JvKesAL1vruaOS6Fw2pw0djZWUQALOem3ijxk9Mz3dRqaM3M7khGa5Mtb7Rp4v+
z1+C2oxvxQGl9myzhybj5wdEmwFy/kaSXktyW+S3iQ5n3ZD80od6m/YtBLSIw6Ozye+L+ACtKLeT
r71yn0BWxOLFLkmpl5f49KUVJMouzO4i67ZAb66UN2P3QEe5i9BAa6bMsZpjgeKxK7t1km1s8sIN
V7V+EevWBKHTvJoE3UshdkMJFxwyIpDEblFGThof540GqX6vTw2vjjZjec0N222KXEcrAVhGCUbL
hX3zzWPRAWnC5AOiYiosgD4/FuwalukKya6F/UBy9Y0i81CK+ofFMHGHaa8HueTXisEznj9OXEX6
8DTVE/dSXnkwmfeTwdgostjqBYUi9Gki+0h/Dc3UGcFqBQsRsSh1q9528uLFbFGqx8cc6kdmQ31Z
/8jZdVo8q9ZL3u1M1fDUdvD40Pst0IaDvG2R8NWD+FlX+aawm0NemgjX03PU2C6aE7s+Jx63tMd6
7A/1pG1zQ7+Udsx33adzBa1ZjGIgII9xEYSpFufKCqHskuRqCcD8oPjEr+A/WUxoUXqg//4iHoav
B8XwEtg0X3g1XzOexdKLa9jq4LPW9LKEwFzvqX7mzdbFxp29KuHgfdGr9suVjNWgfMw0hBD4tixR
4Gh/ECHBabqWHWwvRw9M+ud2XT2i3JZ+7imbSzp22ju+bflsoaBHwQUCHwious97L6ltuP1oRnGt
pPHgEpreyPBt6PXYYQ2IMEwyr0m2JbzRFIIGLhxzp2jfAk+TsXXZngalvyLKdaRTBwNw4Ei4J8VN
TI61UrqIIo6ah35q4m/hRoxr6ZZW9xIVmb21ev7W1sk9a7ELJ3bXYX8lAkYogqAC0dEYsqxNnj/a
6hq6SD5RzWcImW6yyfRKHdmA2DVg3dpo+yoN8AXstm2NgPA7ISp30DYGqIZa0u+T7ClBo7esod6B
ppeC8qDoroz02rSvSno9ofGcHMpsa6KNXdZooshrtX5GQ2vFq3ZPmzIwRvJUafRF1Q9x+ZrUN6kB
LyY4M+JuQUdwgvBfzt5CawPQ332ToEUbYx8KEM2VXvphFDtxodwwuzmasoKVaI5JnjCFC3JxPESB
ELd1AiB+0jnWsKXVQ11Jtxl/DfV9bg7rkvwqgEEye0wOusnT41NjAVCNT5DQyEc14EYGOiRRW9zZ
YgpE3gVQUdtALcs3MZJEkxQX3QOuGNKcS+NYaVdt8SBNiCgUmE1SdDv7VTpZY5Azdas2FlzvnsbI
XIOJtmFZ/joNumcZoPCbJ8gt3LBiOHLIog689xJiBQq8UixKAlIeJYUUQpFiuADFBpRsfGOlyIr0
TL/q1VXZB3oP1VaYaHlDGN0peoHu/6tSh17TdVsK7mYjSq+B+oWIhjXpjVvWywDuH96fo+1CQRQ5
2zxbtjDnZXC8+HrIrJRoSCDgv6NuaWCe0b2Gq5bmV3chIsif1/rS5pmXmoWeLWAP4B62COx9m5mi
SGSNwDUby/drfQWz7lV3KQ+ls3TL51P8eaH5hvlQKilaMymogOtrGzuqnJVqph8pWtmUZU5bP45j
5UDKxlPGaE/ZiUIKGB8XI7XStQfNnVi30SN7ndJpndW4DQHbtzFEmjAraxl3jHAIVIxwMoYrWYRI
83a2gAsxxr+GDlEAkbvAkzzFqgXeauFq5kOn5u5k1U5VQnGA3ybRvhuq+xiCdKKG2oCBoZJyKpJn
u8OFOlwb2LWYdDXVW4melEQibFnH3KjWPUxPLP6GqbOTTo89TxxmviSVBTkPHTuV+Powrbt+MsH7
NG+N+kTHditsE2PtRwMnT5J7o34OB4y9pn4TK+aVMGIPqlxuNaEmsJ8GCKphOJfWk0dS1VeaLqh1
Dlp/AzDej3Z4LrKTUB7VaR9JdtU0yRpV4jamP/qmnyDe8aiXu2p6m3RoKpT2adTR69GIa0DGBGkn
ul22awvkHkbqGfnPMYy9DOM8vir1IqCoUCwLfkY1QwSEEVRoPBRdv50FErQIVo0xtC6gh9AWch/H
KMvKGBiDCKer5eu0zQ/IdtDVKbZRVV/ZGAfmQq619tSXeyYOUjkZ6IFEZhnE7A0DIIdKZAFmAMtJ
sIvMlT1d0te+tN0X93RnKDInGnahAXntDirm+gq28atL1qNfqy4cK5SsBMBMnC4Y13ze7QWjVZJo
KaQi74pNBvCDH/qYgnkYS2wA0UNHM/GzFfP//WFGwTz39wBT+dLk61p0+Erbqq+zTfhurNr6RnD5
2309y9AXgLwa1DdVeIv8vrE/nOXRBNyqV7UeFAzbrdktn/Yqv8utJ5HSvaC9T2QVu91MU4UdpW9J
uUeZ1YHfkt4oZniKJzNoiH4tk2bXYdgVt/UDn4Q/wq0vnVsYzV3I34Cx9xLtphp+hUO+tuznAnbf
OQS1jPDUZ6/J+DBUKTAwA2rv56ioXaOXK6U8jfU1Ju/3MjwKS78u2U9Jz03zQ5LZ3j68ED8XVEnE
ajwLoHpMAsgBJFaXfdwRN2NnSUyF+mDch3fUG1yIKq1HOCK2vuoptxjauARG5OHxEkmSkGVMXay9
SP2qXKmtgWPt2us9zD3uwzXgqj6sJcUOcvFXeBw33AFsdtut26DcKRevj6/te/QWYHyGwgCXFswW
Fhu9HKGsE5UYSzZ5hJuz9U3OgH3UmFOYuleOyQNi/rEjd708juXgNmG/H9TKSwa2zkp7pXAeFMDg
METEPx+Gr4nx/NHAmdDhMjz7JSw+Wqhhvse5DiahLRAHu32GwbQ5bGIe3cUdmsZMvnST4bcsuSEt
lJ3s+MJ5fB/TfLr0YKAI6oat4owAN/bu6/XhoGRWZPZ0nKCWITK35PgYPQDW+pVt1h4MnWOwt4+p
tstUFqDVdSVVSIeaEK7RoFNj975BS6gcx5jigYcUV5CMkkAdyNyregFYsrywl8mXKoYYJg42g24i
3NOwtz9HLUgFw0GWQZQYs2G8u3KlokMBNR10ryAok79BK8tRhubIM+60EVxGyY3SXrPszIGJJpm2
1QRGlhF1su4c6orbAJPO6584/5s0RIul7+P92EZvF170l9nG4mPPP//wlEMrZ7oxS69CJ2sNoz94
t3uJB2+l0Bldy4HulGsEGJJdxcFfR/Bfgbn+d1jK/9eIVQwJ2v8MqNy+1JhxfEOsmv/ab1SXghvo
P2gQMyC70Id/50H9hexSNKb+R9Uw6LAxeQN5ah5X/Q2kVP+DtBcBBZgvgCZAfsLP/qZW4Wew6wUj
a6ahAkvCTOvfICk1+nnrwJUX0tsQDtNU1OfgNC+9xaChRCJbQQO/izcltMHKInEmwtYjdePmgK6Y
M9V7LQ3iM8SQShQ3kJWKLMikpsgxyTE34X7ihuoNsc5VvjLrNQ1XdevXwNcA0SCd9k1G6E/u+h6o
JgAtcZLcVvUwe2oFepIux/jnNKymeBuPVzo6aarLfurCs9G/Z6tp3GAkQxWvitdAFOXMEwAm3QAH
0NFDQo/WJoZUH71iT/PMNLwibG+pdDXWULbaa8oj4W9DgjV1D0HQOsUdSMgbGZ0ho2EPz626QtBr
tirGSjVACI6SnhMROVx3tV8jfF06l8Uvaretph1sU8tuO77EytVU3zRQiyXVTV2dbLk2cdzVNSQQ
QxkkL/l0F77xdA+VLdtyO6T5+2YvDuIlaqAv57SwqlDdBpCkDXGsc0eu5a/2ILawCxajYz9FoWsm
h7EMtLc+sGz0jjZEdYEH6kykEreImEz1dd3PzXth+oOxKrtA6fzYWP1loff/T/b/wZn5w8kO4iT+
iIue//TfB9q0/oOcD7aaYPoaUALAj/6CaprsPyApUsCibWKauoEo8Pd5nsHPDPxKYKnBg57dS/85
z0QDjXL+RQxTKRXziX9zmuncCPrntmUYcegQJpj/h5gz460+3wNSDHk7qik5Wz3jw6T5iD6YuWGi
Pbn5oOVbxWzGevf+jzkJa1hnxTzfjhrN8/WH//qHP/v7T8WFbfz4/Y/zr83/+XfLitHU/P0L/ln3
92K//8I/64YN7f/6NO+f4/e///5I+sj++jWjHOv27vsPuvyzH1b/vaRZXaps5gLp8zMGkMeA86uB
5wta6jJFyIHWSNNkOEOx0OMVve2SKKiRWn/Yc9e/f+EnkM38exbrYKaKYRycbon6RZgt4wq120rp
zyiwkgMnaJoXkUSk6bZygr1yRMH/KNBWSlq9cdWpuiu6cJu12l0+Iv6NMQqfvj5NRa1CYlBd6R00
tS0J4JFW5A+qPt53fNhGqEUrPULKrtO1oqt7PY2Drqy3tjIECYSGZJiewTeHpXPdAKvVmTea1q/q
UXslqXYXht1zwTEYyeAP0QzWj8lkBygPghFn/Mg4Rl5hrpypVq+GaWpd6DSZAKwNTzVRVxiuP0C3
YZPp+V4o2tPAs8dSMXTvwoP85jmiRtEgb47BBu64z2ei0FAR9uHYn5tBeGkEuF0D5cQxvpBsz1Fh
8b5ATYbxo4WyF3f0MnUUCTB6ZErac18i0odh5is2+iBDwl0lbX7mSfsGa9U3xVQbiMFnPa63aGMU
EDAldm+sctP4lRYqIGkTFEUw24/Qc2jvwKHb56wv0eTNyZbnGDTHEwSherNsYQMC4/nUgOwoeIse
EdOEv51w31aQ+A12hvnijBCJIiAsi3IH55C3gXVXQ94Y6Gwaz6Qxk42soscCsinJmCNbbBu0khRd
c7u00lb2AB9LwkE2xPwfJYpZ30it/BHj+tJJthMKe+LRdNVmNdIEOEyjC49xqYoc1+DXzO6Rs7fs
lSr2AYPyG5lXdyN6J5UOHeWIQxYzzY8RZktZ/0Kr7tiOQD9z0NeqKn20S6jQWDI+JVb0UNBLikLv
ofDT8ULWYwKXitoIbBQg6T9vi1bpUsYzwk9pLIzVpEz3VV8CylhHAC/L+MaeqvCeEza6hQKVWEvk
A84G20UAag5hfVIztFBVKu/HTvetUtYYeWXUSzOyYgL43GhcpQ2msdQItNkiWMlwVCeJKTcMGTzN
7A+YHL3QPtmbYgIPnYT92piU/MLux7XzeVfOyR0SRg3c/hlzspjoT21cCUYnflLG7jrJ6xV0JS/I
USzKzPnWwS+GxyXSXAtV5nKNEkguJdZkc4aQtBu58py7P/St7gvX3lyq+Bfdhr8Ww/9hFgIEIr7Z
5/emaaIyp0htzsMWEtyqO8RueyfXYj0BGKg89z6m8l58DWMcz366uPrnfsOX1d/7Qh8KrQQnC3wG
rTkX+3ajr63NuFWD0K1d9AxdceHdfftd9VkBDqgM6GMsoTxjD75ICg04PNjhRd/ra0hQue0Z4Nd6
HW/mTpqxy1bJFmwg85rd/jlufj0heK0fVjcXUuQq6xkpWqwOpW+M1cQGBtur6rZbATDhc693DMd4
rPbUrVeQfV6Dh7Wy5mGfX/jTGmCFoLiKVq0nhwuR1vr6EkBFUUHdxQgfeMnlFogiSPFr8Mk46wyY
e0qB9tI7cDymOClWeaRCd2Xqj7KrHrJErpAJobE+QEinNAHxCNXO5b21Szia5JLFmNqR/LWolNyP
AcBxTLj3UI08g/jvpYa2LnL7RHqVbAsCjkBkpJk/qOwWNmrEtaIIwsaDTtyuxSzfHNM2gCnCuCWY
zjh9PACWLDWxglXP3RSZNJBFWLplUmE0qgBvUuXjG/bcTwDNV0Lpb+AHCqFyxRy8XIxbI7WoC9P7
0Gkx2SsscpA5AG5Tbb3IoaQAs2EAKOroSoRoHE+NvK2a2MM0LHVVZdK8VmDwlObTk5L3U1CydvLj
bDA8WqMraSUFvFkqDy3GW3io3mEa81wD7rdLpCUxUyeKq5IKb7YGIi/XBmcCTekN3fx48+dttnR2
R/SwDQwGbcgN24Bnfhluci0ymqxLz43PV3MVV++yQPHth97X/HolLs2W3sXiPkV+LAg6wjvKAWnV
suINLRqmoWom507aayPCe8jsXllVRspdkUW/QugLuyVMbHky7mla9q7F610L2ZJgSPO7qDdbPHYF
jdrE5ldZNFZu2IMXXnM/A3wK08Q8cQfLxh2gPRJd/IrB5HV6rdnlpn1KJ2Chxrp5ZRTYEhOhn1XJ
jezFC+7wbVf1E4hApIFOsrxJ0/wBtL63vmDphU7X50YXNhXuBTwDZJjgmxGkK5/DaMO1JqoY5Ser
SJ6iOH8ozNH0eFxQ19LHmwvv+MuJnS9bE7WJCiYbEM6LnDnrB1N2HecniHDnsG71sjv7FptvNQBW
+1xcNIr9kou9X+6AQFrw0sSUbPHtMsMULREaP8E+AG7fObRHO117IEyNvVYnD1alrPnQ6hci03cP
FSo6/73s/Bg+3A4kzK28Iyo/ZbQ+sTqHmC4gtRblT7nKL4lUfrnZsY0tqlIVTF1AEZaiOBWZQnzD
Mjn3mNa1eKpivORY9eX7LJaYH/OH78OzsrJ7lifnLE1cS+Z7KceNJkB4YfmFR/euZ7g4lTNeFeUO
epmY3iy2CMQ8hzHOuugcp/pejdTEtyypb3otAcwIUvu7XCdPxISCfTsCLVyG3Ib6p0jrRwbg3WSb
LuFjt5sSHXyRvBSHQSmgq47xqROO+G+QMOduGonxodAosN/ZXRNH43aM5Ajsg8WOfdpskh5QUYSr
2sPA8caygFWe8hB0l2EWrGcg2yAcrzsTw7969rUOM4W5ShfGbqJSfRvbKeglI7nkQfp+oy0eDnQE
0KIjaNchYi0ejqjqtBNGGZ5JSzHMEKDHZVEqPeghbRsFOboyp+fCHCdU/D0GwyotHBbWz8UsUB5D
fzeoKlh31PWEC0QFhDpNQGJTkxL3eNZeKWnLvUmrM89WYT/AjNrlVOkDox5sR8q0cWJqK96IMjUY
SPUGujDYTkyW4EuNGnr4bQriM9wHTFn6attNvkiNzZiDuImts4ELIIKsFkXbVvagTxnkMBTYSoo6
gPQsJm30kL6iRT520LbXtQul9JeT8p4DQwwcnBU8xuVJCSX4gRP8Nk6dOW5QCB2pcalaX4w7f8dT
4J6Q/gIcpOvLOUcF9RkuzYafWi9/mU5l6MDmHa6nU9Ddjy/AXjjCvQy//i7OAXuNhwPIlQ5g7ucD
WoadMjBr5CdAzZxkaIAGgDWLla1a+VzIbR1dQjxr3z1LNKvf28Y6WkyLyDp0olczge+J2XtgrjNA
FgPx2gVGkK1ToE0CfrgE0Li45iKsoha2urSt5zUJKgwzAEVTrhWU1c7gqZ7+U/FA3/jzlTV37T8X
TnCHx8QK0RyidBjyLubkNC0YNrganUPKAxU4Rys6FzrqOL0E9Jf51MRgU5hnaQPl0zYBqnlQFU3H
rnTAm8UKzRWvmwaU7BSwDt1RemyA/CUc65vKyjcjhsGK3V+D9zEayVqD4yY8Pvhz3FvoQv+qyvao
aRnsa+CClkAvXRnDdVnQYJqiH0pkbXGhbqwxPQICcmrM6MQN86fVEz9XyFaZMrBF1xRXO1Ck/KaB
9PNMyeDNuJ34m80eUdIGOqt3gzK4XAn9hg0BwGAwqKu3tOArybq7Pz/P714ibioD2QZjM9BmsVX1
DJqmdFIVvEQeuQRudQ7OfhQAsQxY8QYVxOikGJit/7zuex3/KXSid/Zh3aUVWjiCfSpirGvaHLjb
dpsV3AXwDE9GOKXG3dEEoUwTkPVkLtW0wE6rIAcIpqtMVwrmjtp4kEB2FDWcZ8biKgP+qqlCL8LX
SIDVDeHiSJLyuolB366BQoVuVKKBBY18nHAvb4abCU1YAG43xCquFFGh1SKhk9Uk2BT2jWFyx8wV
d+IFgC8A4yVpAITOLMlu+lKaW5WZG7Uh0q2zcMvV8TmKYNTXNCkMgocrMIWedTM6Co0EyBU9INVd
rctcs8QIEKTwqWVn4MbRvqtcUoA0rGG2QOTkmGrnKdrsIZVdGPp+6ZAi3mrzvBc0RGZ8YRG0XCsM
hqIERwe3QUr9fNrRNL5gu/olOZlXMTC8gtsDDuoSp8wjC3aNDV6sTVMUgVCCzlu3FrhoyP/FSrh4
MZSbs9h3NZSPaVAj4IxIAJw52aDajmHjpWm0hueR3/YX0dfLqIMv9XGpRajrBszi0gpLGQNxy/JO
oGfJ5Nufz8R374dAGAKgBYJxwfLW0OrOMDLYGJyoHFdqTlEb6lsLEePPy5hzZ3Vx9GZExH/fFYvO
a2xT3hkS924GdVhHWhnfqIYZGCUQz/hotWP0kLTWqaI40wCaAIzKzsAz2JiRDU9WNQIJmlYHMHmL
Y5gAtlaNNyYLX+ws5CtOm9cuQ+Mjk/Eh0uJTRMguhERBGtIA6u2visFfyzJbG1ADyDV2KlNY3Whl
cydpSdcxnC+8cFRmWx7+q7KQPVEhf1SqeAwZEGxZZu/QXMeoCOC8CPjZnInUQbF41zfNdReKxzxP
96jauK9A68xR4EUlSgD/OatsL0kbMAFVGGtmuQ1begvInKrd8DIE/ze5QYG1aRMtCOvmV8jDN7R3
ww236cvY9pAA7NOgG3MQ//NqV17kh3338j++lPne+5DTw0u0LiClzk+68qQDi9GxDdfrC9Xl15Yg
9jHuT+wtOGIzdN0/rzJOWaYpukS5Cwf4yYcWzk/u/ZgCFrDXSyF+ARZ9z71AFAaD1NB0lPXLqzqa
Ug0scWKdUqVC/IyqyLXKcB8zFbhHCqa7glR9bJAPpXTXGN0BOsDF6s+b/bv77dOHmMPVh+dqwPBe
STHfO2Ubw3IVZ7yDYd/PmVHpyV9oNWGCrriXZlHfrQp7WXQzNFxzINIunnPehGrOmtI6RdUIP+EG
SYMxutLQrvLsjtTpLShfsJhTg6ixdq1ivLURzPLUc3SJZvXNttIx3kQpChoA0D6LvDBMMnT59Yqd
2upmmG5i61XNL/SZF+Cc9/f8aY1lcISwXCVpy06jkh9CG2YGNWYgGKir8tGGWkBuqxBMqpwCZQfX
y/uQyhVa306VKqB1RajpIg9Qyx/wqHIbmzgSVNUmTlympKhuC1fVhnUW2VeVllf+he0xf/9FLMRn
R7QFqAjnYlmDMHiYTVx07ARxmK0GIl/k0cN8HsrjpfPw3phdrgXoI4WRLpxDvrTIUe1pHKR6+9RU
h6HN7g0KjzILFC0VbsVGAxkadMcN6Iyq41aoyUHtnyVlft081sM9/DQBQkWqREcHNadbk9DhfHRY
94NIfW82Z1vPYQNc+sPQXOXqS1jBDQzzZROQeUjRrSJuBGkMBVFclHGc+zx86EukVWDDEVgVgwHg
mrp0KQhWrKdOVF7PAi1FMV3zFJkJsB5Jll9bQFHQ+FqB65gddbdDgtfU5K4Omy2RR6sSkbsVqEjZ
5KZaF2R56mMWuzegPZEX1YnCuJKIGtL5QPbX1oW3+U3ZZYJai4kiDjTa8otyPJNJF4c0zc6YUa94
jAJ4upMwXDeF7hh2FhDtXwrCz+06TBaNWUOdQkjCWBwvWUOfUVGG9JynZ1HB0DrmADm+/nmTfnOG
0aPDaAXWBoxAVOpzCIvlFDeIjOnZto8AUrfkHszOPy/xXZ38aY1FmGQhYGotGAhnULurU7wzd+PZ
PBQ7cLE96vYr3SdOerwUJ7/5ZpgWYf4LkQPgM5Z6cWlKGkW1eHI2an2TmqkLMaQNGe1Ll8BniP/v
CDXjPCzo5hEkWIuMxy41xUIDxj7VtQ6fPBtgnqi3BqABk30o6D2d6Fuil0AymisxpBcSrv/i7Mya
I9WxaP2LiGAWvDIkOdrO9JB2vRAeygiQxAyCX38X1bejfShf07fjPHWcPlYCGrb2Xuvb3zwlvtx/
Rl8c7TCuC+B2x7lekdyhP7NndtR3c22ladg8uxfbi4kkCpkritjol7h2LjlOYmhgnlzBjtYwbbMk
96mV+IMJUZQsVp7qr4s4bOWAjsGpac33xmVisHCapFA0aT3Z45aqsAuoa7nHb94bLnZQWSCFglrb
UsAM26Dj6HljPfX1icHAO0BgVv1amfjfPQYGmAtXDqSAyyCFuz0W90TMJzQ4V/cykLsmokG9BZeG
78i+jwB4WMl7ffNc/5j1i/PSnNhYlKaSXQWoOxUskww4JZKt9Sv5c4VeTAjYh3ALwxM49l9fiLGe
YV1jdUmkhrChcxcEtwr+joK9DbYLnhVDsjE3hh1OwafY4DRcebnfbMhIgxkmwUzBP8uXqxXgNUql
yK9mlM+1SurLqw5V/LX1Jh9K3Quu7xE7AxF1v1YSXkjQ/6x5WEIxJvB90GUujY9JoqLHVuNk1xhE
g8KiDwBJQOZng8SUDQPuF0bUiuJDUdG5qy1PY4zrTqODwySAaDJpm4Knlz9zgZgEzAKFVbedCvlG
ow/UI0WzHRzjceV1fTMXsUNBiDYHIxoxF+cXd6jtOnT+YHPL0H523n1q6a6GsVmKV2G8tWiIKXP9
bDPlrhf5ltA4SMTKwv4ueP3Hz5i/6peQGZI4ZKimeVc+ubfioQHdByYlHxJrZCYiQEb+LVb+RxOI
r6Kq746ffwy5iJfHAnY/gGuzK/qu0gekncN8D5nMI5zFnzBwaj49qFvrTq4ce9/kKsCGhv4dWl+k
LJZ7GKlVToHaya44wR12B/2eZ5RIgJG1Tmzad2se1lRYcW14b2A4++c7NcohQ5M0DbPxpO8RaR2A
CAhUYFEgAUeP4IjfYxddCcy/m05YB7MtGrvbX6pDtxtts4/xHYeG+XqD424to/R3kRi0lK9DzD/h
y1RRidbVcp4qwEpv8y2gOIWv+DlQOJF9iG/Kx7W9c54Iyz0NxWhk82cJxF8VRCEmlSWGgbkZpVuY
QKM5Vs831m5lKX5zmOLaZAPbpcOD+Jdt2rUgRtUtE0txwye/hRXzKO+NN+7bARz1ACBcGN+2v8oo
2awdrN8uhq9jL2KxsWzytItRCC/CGI2iPZR51FcLZkvrwj4nP3/QXskrv10Tlny7GL488mL3GfLK
nhLAMa4idxAZFQFH1rm0zt2wZtr/dmJC4YUaN1wof0XNqdOrLkQU2ZW21o5VLeyC5Uow9P3MhHAB
Vy1Nh1Z/seCYM7BCcUUG+ULzVG6KyPWHjePBqujlAeib3v8yYaB/QSA7y4mX4heggd08RRnvqv9y
zskWSJxNGirAc901G3JO7ti2P6kH685Ym6nf7iz/GXgpfbLZWMukldkVJued7H2yFbdFlPuz4qcH
mPNkbsto7XTFYfTNR5ylm9BNQwSFev78u74sfYtBHaVlsfmUtYT7TZ2CHjR0MuhiFKVB6ti6baFs
SQdZBZ0xVxN8tKy2nECxxMEsPqwSeotSuUXgDMso4FY1RDZALpaoUdYfBRxZiXAS+B4mJA4n5dXG
MY/kHbzOiGU71GwocvNasZuI+pIS90NPJ32bTOgWrsvBz5ppZ2YGhP/I1vUJuOYVWh/Uls73UwHV
htCkGcQduDFweQsUIJRNZZCNPbb7kcKLx/OsR0xG36ibHUjXPoNx2AOxM93LRL6pAvfeiaNoqzCn
3bQ9kqbUsvcDiwOkVxukNSDKTSQD+BooMw/x10s18DBTyLbUUtMvXGYHow4MRK/3h07FvbsXESqJ
oGlQr07KyaMj7sjSRCbESAJzsM81DBQA2RLftpqbPnYC4sDw3smtDYRr6aDDudohrT93W+jgdOxJ
SsJKg1W3hbAXkdi20stjq6ebxjLzDWiyt6zgoCTI7i2DJsrvnEJCrgRn1wTkmCfG6qVp0cnbEvwt
i/UO0lPWhehV+tYarvQaiJH8tB8s4B3NWe5VBnBvwJKHUFNzNjkvf5kCWAMim5ehJm/GrMUUtsTq
q+UtWLRPsKhGYwYEhRDxzhjaA63QsZ7MsLAGvUI6hP0QeAG9p6A/elOGCaBsZQYHrrASFfCx7F5r
EqQjdO1YW10NszMmhxVPPlRWyO/R9BezOlAnWPrJMwcyAMjPNlAKvPREe1Nj59BngOOUlfM2EGsE
6k6gOYhzYyLvC0r3IA+6O74kBepBPRgwImlKTy2k6SVtjHojBznBLHXmi14HqJdaLmQljntIIDnb
oMZHLnWnVw8sdaQ3GOrJyNxnorWFn+Xmq0OALRV2fWrQMV7Wxc00PzYa5kFBoaaboi6igY47I0Yj
dsKcB9fo4qBr0zv4nJNNq2unXhBcHAZFIpEjroIaT3hPcYi2U36tYiWNXXKLLhxvaoYtULNeVHQW
9jWjb1EUwy+3aWNH1dCTYx73KE06AoVjnYFEUavsMUvUIK8sHSpO82W04ykcOPi3egeqWzLMLWzh
PVenCfBj8VqN2azhe2NOGmFBH9qi3Sp2d6BWc4kn5TcDtfxGaE1QN+OmJZXfMBCP7WTj8HE3pEjJ
s9ZGW4d+eKS5WnioqXO/q9F1HjjRB0stfqGB8HlCed+33OFRL9wjEKh3ZgNdNDwNAL4PWpg0cVgb
zTa2nT2RMHu6WiQKcaaEIMcrXaxPW78maflEJWLMwSjCrEDqXxc2xCgWg9c7PrhmfqxdwC8gzf4s
1eSejOPraNCbKuk9DXOOjuW9m+D2UGVmSJlzKoYyKpq62lWi2NoKeyztIRBTjTJqfDZZPVf+TRCu
yQMxxX4aKPV0IwchWxMPRuqCRUhBhIeMINKFqe97eFV9kxrVJo7r+2Lgr/g1n0XPj3UXdNW7Ntie
riewN9T3hEk08LGQZoOUyXlq4qL2uuScgJllm0WUFAa0JfJmsG00tIAlv+8IOuB1OpZq/sYTmnhQ
mcCfX8OC3IdNA6rRZIVVW0I2CxdYVhohK2UwZGjeWMVRN8FwmTf+YGfgXb2n6sMU/4bHNah0/mAq
li9V03cL1HB18Fda6M6x84gRLKAueTGmG5rFv0unDExYzVBp2hBWhb3NQqoRJH+x+4LkWMYn9CMF
1ui5rbvdAKZQpgO1Y8IkUVmQbH6kyN7EWf9e88ybuHVBIqUOWD55sRL70ODfQtGCzsvvLmSWTucE
WUFD2yp9dG0MlAJIaVXA5q1UXqqjAoW1pdASLcpQZJJVVI/yIWEnq2XvNJcXpwdGUlb7xICFSy0u
lWYfbUrhPs0/Wvyn1thDy58dhfoZlzCWTafOit+qPjv0LfYqXX/MUOdwU2fbl7ew7FnabdrVtwX9
1WYUPXl6yBEOtWtvVN0Au8vZYntCw0+YQ5txr4jxSbhgX0NKSrrqVsKDNqJjQhF/lKTfJh20eWl+
HzMzdCD0IVkBaxosHNlzq4mwQLkFghhPAJlAQNKlkuwtNOUyrOS+7046NTfTUAfYWLCKrfEA9VWk
0NfabndNAVb50EQFuZtKx2dUjdQkvkPFOOgcyIYVa2ek1d6F09AFP9DI87Bzsx02w02R1hFUUpsp
RrwKLrLMXxUdmfse+AaHHpoxh7qo9YRu9d4kAHJUALqBtIsHcV9uSO8G0FZuiy4OM176xIrRZ728
RY+XMDVy7BEsYlCO9QSUrVr4eUK2tflOQNHlWRnqI91l2DeG3A2dRuytrgOxSQXKMd7lXbV3yDsF
HyfjWchrsMuJczMJXLJVPSA2GoUDKmnX7r53Wk+vP5zGPNfdtXUfVckAcotDHU6/TCg7FGj9sYWG
PY33NK3uxEx2U6fQcNFBDk4Crmi3o8lDi7WQtqnBVFSehb3J4QPo792Ew8/cxrEbdBqm5fiW1FlY
J+OZmM+ywKozIVJw5W5EGUSjv2ccsQnlyYieYtmrAfGBS41tJs2dWbwNTrN35H4A1LptnG0O0k2t
uhEp+tuS47puZhuqVlFXj0cJ7pYoPxwLXCGt3qRO+4yvGMgBa93QoxjUr26IZrMKqd0bNHX20dhv
UydyQ23A8vrfsaviFUifKOUNjONeiSlctFixfKSbrLH3Cv5M0Rob02B3DDOy5hXONAXQuDyiKr/I
oY4oM4K8oSGqs54q2g2zAcEGRTyWObYslJc7cunpjCdy/LIFhkiVSJUCkykzMLf4W1NYQMOBz4/v
zdP0Pk3R25oHWtUd9NR5yRG05CY9oYvNFiDtTWyzQ9c791aWnErRBAqQbzzB5g7GuZbiZ8bqcQRr
losu6JVjAUpsWaI/MR5PqC8Iee+oG/txDbS/vBA0KLLbJxUhX9Ykvuy24Mb4UwaYyzmZvej2VmFg
cRN8Qg1W9OJ5UEHrdY5Jm84mnYCqOC2Tm7JH8VkThzIprhqSbjGU6XNlR1dDMPJ5ftLQsUSif0Ld
q3vFvRSQQVuK2LRp5/cTPKpYso6BfLzZbe2CH7jCjnDD3cBk8mbadzAZFUAGVTb0O59KAVUvJCYZ
HhCsmS2iSp/zT7VSNtStNuD6omsodH9a1UeUMihp5kYSSXY2ze5VJwVOuY8szaNei7eOiupSbmNV
4T/bNxODA/fTpp1fgmZPOs8e7Aj3H44mbewMjw0b3f1gAhveJVrE3dQESqfeD4kWKODAuKkKMT+S
rYOMKIEsF8caOZtZAyQFfxmK+5ajmZqFxhN8vG3L53q2XZWif3TsAQRZ+osVamip4yvT+GM7wbqM
3T3xe8IB36cNx+Ggxdjk+UlpUsWzWfvbtOvL5Oa/mQ2VfdwNMGIlzmta8VPJXIBmckh84q4cPCNV
sWMq0JqmQweIaYfuxUQdkg+wUv0C82hQ2ZtAv2Fo1V+zztnHVntQoUAgbbWF2yYk0A54uZZ8JKVx
ZhrJIBDq3mQuQ8ZrCQMgOZa4HQwAcaU6iDR2B2GTY2/60jpkCD3zcvRb4wxj06bK1Yig/zf692zy
xNgCS3xQNXkw7DGCDuqM+8beUEUgofPsIEENmqEC+E+PdHJbm2zuUp17deaEVQ5AIsAwgRzzrV1i
fVe2P5QibOX0FqPxQJt9iLa8kY1+6Zi+qSCvcGodkeb4aA7GQfRwpnUyIpV9UTrgq2LVl20b6MZH
CixzDTXvWJZbOrSbVKO4EAFAqVjByOqdBRhWDBdGPwxHoiDar+OA5NOhkMlHKhDeO5NnABxs3ykQ
S2oGO/RS2aOR3lEvq4BaJzZRuknQgxb2h+mK2VtFuahanIUtMGVczTdKoyPGsWJcdSYY8fpS/8Vz
58SQKe0bYwPsJNjGIjnEvRkOVQrIHxsjPXaTMMMR6DsJ9H2kPTgDOSCXAJku1y6xk/xK0SxAafoX
ZshTwkAVKgakgKAD9vqku9WoFVBe3RJHXHIlC2M1QYcEODSiwUy6XapqVz6qpqer8p2rzhmgNu71
5rStYjSpZlYB/wgMUt34XKnqGScnQjQLJCWn3owoqIPhNnS4lDimn3DjLTbgKld7xDNG8sSl2m8y
RGlui2uHGcPZp7pc9SdLXJoU4FNRpZ+VBBNbV2+pm556hydBUQ2vxJm26dhdZd3f4CZ61vJ0Z3T1
pRB5WDbFL6koz8J1LmpqnaeB7TKanS1TnA2DHgFQPQ5wWfkNIZCeY8GlDrvp1PhCjOqRlORtcshv
WVo3+WTdu66MbPBN6oamEVNBTG+tN7Wwfsc1AGylTt5sld40RTx7PWDdc17qPLlw3IG9ZGBAeOrp
R1UCFJXGzcmlYAG4jN7nLe5J3JS3SiI+zBGmJ9c8WVlzi2Qn9UT3CVPNU2ViPdhOsRuy7pLYzhn4
3He3QQm6IZ+jYwEWgMKHgBUb8NQ4GlU38TotubYDRDF2WfttB9Bn1uVdAMC45RGby0iMXAvVPr7I
2sFZoLCLQvunCYjXRzTSRkeJGIZeXaBpiNQT38qzrbRxEZp4E/CqfNJxOeccF0cOmCAWSy82FNYW
v7TNT3tsDqkrHnNp3aH5LY6pCs2w4P7Avpax2wz68W1bQZlaQ9jaG/SKstirRBEC4eV4h/YU905s
XUraq1vdwF+vYpDqzAohZ7wdcnEE4wUNCiGy9HO3H/zWqnEmWeh4oZcGjGtJcRQVAMaAUSa5cUkK
CPfcFMEGitHd1tS63zVuVOZU4SKcWbvMkJs+QcmqY8Mvwxm2qT3CtqEBSSGaPMoJbhEMt1+LPeF0
h9JxdG0gobmO+2b+6dCiDoUcPnqrv2stsRvzOMrqmncWGnCkUCQqeONmBbHXiO6dMG+BvDUQ1Q5q
bN0eXKOoHXEXNRgjdpFZsuoQ/zdMZS/V8NWabSpBU4IACkefdLCba9Qbao5uOuQZrUNLL3OaC0nG
pyyTz/DHn+u6DiunO+u1fDcRkLrqEJmGpGikUe0zwNR2qeP0IeBwmpe5XYVeGfZrnBvPdqtsCwtJ
jWSSD2hdfujQWMejvJU7IJfBVraeB6YGTmH8JgaEyjh4thYv0UmwhFXQkFCp5lGr6k+wxRzLoVDA
pSgvOsSMntao0VTjAqapUasPG7QA2yE967cu4rk0OUP7+jr13WOjOvum6m7GCuYCPRW45Raa5aHx
2MHk2OIUbOPYiw62JGjiCg0BNDh9NFTlZ6J1H3Za3JRZ1kH3ASIh6+WnkyF3NeRskxVQ4qoinRCF
khP+V+NxXX/WSQ+KOB3hejbOTdY8plI5Um4dkkoAEoLjn6oqCB4C6At5HrTqLAU7SAsfTtjlPp+K
bMsM4pkDLA1KhouYLNTS1+1ukyPOb0S8R2X7JkdnMlNBeG4PsCrDFKR59qhthkmLStiPfdK3tpf3
iokzSmzUmm9K5KfAKkEArtfqRVXTX6rAEc8RX2Ajv5lk/Jb3JBKuto1HeM2BCSsgSIUkGJLYLKi0
fMeR+4NIzaVBajjYsMrXHDzLuIVpbIKazisQ9nFu7OmEGzE1sl1HcBmkdtDp5ilRYDvUAZ4AhBHC
8kI2FRCx1U1X5Q9JXz3bHZgjWQLUPUuKOz6Key2mMLClGh6SICsAduNGVZsoTUtwfAnwknp+amR8
VfuxBWuSP7IKrGsAku/hzoh9K4YWqsD2H7AG93pDst9DnYNtxXHtV2v8GEP+knp67/bx+0yb8aZR
uemTNmoa/j6xCob2JC68qUNibSI2DCoNwnBNrR5EZd9VsKOLHi46nd1qEkEz5BKpp8VqA7K1AdNR
aqGxrha/Io24iYnyGE8OphvQptwFEWoQwwnOzXu9AcewS2fAzBjfASxwVCYKHHt+rQ1731PzTktL
ARr3aPjqTK6RuQFLHnKgPixFG8mF7qOr0y/HSLPA4PpN5UhAu0f2aKD9EBpaN1bkOkMVuLZSbprO
DJtqeJoMXM+7mnNPm+AWnYzxQKxy14O7YdvVmZtNcyisYj9pMRyNEH2K1ryWfV+GVjJ8qlBpoOFR
/Dba9W3ump9ujDtHmeddmNT5M8sL4XUT2DItKS/GVCFDNbSI6gzXE2gi6FlU2acTuUU39NBslRNU
sdibeHKv9+MzWImAyIkesbTZHuOO3Vpy+G3HiKEqoCRwtyjUOUUJGywYNejiiZTF8KtGpgAoBcBz
60nxtXnpggOtAAfhl5CVI1Ey3UGrKn2ldXQv7YCNxei+juMmyEkhfUsCnekaiBmK6q1QLTBDQcT2
YO4CMz3R7F2rTG9Mh1akguJWDoNfpdZMMu4gtcWS8JqZPY4kEreYfitr45q34q0pLWgW3WPBBOKq
TjAccJjmk1anEUSHJxyWxSaGfwGNDmUwddMhb8hwmTTjhk4lx45CodBV9IdWIH6EEmPwirLb2R3g
ijq6qeEA3qO6YVwmg+LKpgFbjFAdV9WERXzSbuw6PccDwc2OGpfedNG2KwMpoM/fcSXwm5KNXpLi
L1cjNBaNae2IpKc8mVq0nMT2plXpTcXRiwxZfcB7ki2O2SSAen03CPOADOcVfOhfiWtNniqxN9CZ
5qzkBoQoqFmE0DW46MvUn9IcEExdo48db3AzNqcsnITeh2g9/i76/rnPjKe44amvNp3mdaJzfbtL
QZYEPTioBxy2BXQYO3zsi9lMn1VpACgtkT3mz9oQ37glkHWFhv5xbfOMhN/LiLvm6DAkStHrCrkS
84Gh4Zyk+aubVZtUne6yvnlOpXUymXnRMpQqrBKTdhwdNQII7yEu6S13ueuRHig0p2kAOVcRXqa6
y6HSQwOMIm9CsPS5z3DUbiiSE5mtZVEGwX1gawwYcXRk8rBVP1aum+xz8E/JpF560W5LA9cnGxlZ
Ug5WUFnShv/bviFKBq2Lop26xDrhLOixirOZTv7YxUZQKbg75PEpjYdL2sgniyaVR9P0s7BBTnMK
cWqEBsZwOS/smd1v9JBT1SP612nIkllOccyLCg2myX3X68/DSM7ATb5WHOs1BYFZ2MEg4C6spse4
qm4VS7/pTf6qtOjI5eQHZK+RG+sSGObUB4egsSbl4lzZBfY+BDPDhEZe9o2BZbhNEqQgxSjeyUTc
qI/JNWX8pPJun9gyRHO6w9iQUOnYaWqROpfTURrVQc5VmaYYWo8TKCXjNDtL1f2oyLQp+8IJS5Kb
x97SX6gwcLzZsKKUY41oLJkC1RSoqCjyMYlxvo+i7aOCcQEt52Bskgm7nIP43E3ZljYs9sFzQU+K
AgQEvYZNfexuzL6A73kYLmVvByVHQopX+u9Rh6Aznl5pUd3PfivkbKuja2GhVR34GDCR4IgVc8fo
EWrt2ZruSvx54iTkyPQGIlT42EENHI8tt5/gA8GXjV+NpHfRuAtF8azDOdbz0bdaQNizpILpszae
x9IOnbEFOxNNRqom2SpJ/ZjFSelNRYFtgYQ0gXm/jceIMOyVVjLt0ka5MRL1rhRWVHXazrLGBCWZ
+qYBzF2t5KGtlWc6OXBsOwrqcPJQ2+ong+PAS8Zm0+c2Us0l1naqJPdGPGWe0+oECbHx0UiNazqD
csXQ4SJSpOgvCRoHAGkFWkQLmDURS6ColuuBkpeZz9Sp8GEswEmFvpNoBzcFk4uMDTbZxDMaJLlS
DIJsBHU3SoVIwDC6uZlAsiZc/qbqC30rVKcWMNWgfCwEM4lo0JqyG9i1AxdNQNeao7yq9p8/V7VX
RlnWlgmMGibuYOw66mbAijyqChYCCfP/WTyfy/RQ7M6iXYLLuEUWT6OolGKLYvyqn6eN7vNQbuNI
BCig+/HGvtd8JFpDCMlXbZMLzcNyYGfB0mCKRceaYWB2dCL4xt5x5aIBLjrSd6PurvaRm+sOyt1a
/XzxYv8ad6EbtgxogcqE8ys8q3u33Gq8DSQYsz9/vqUI4q9hFkrDfiLtwEnOgQoZwuEG+nJEBj5y
xoEJbvMmAXgq/HnIpezuryEXuovS6nBB6DMO3YW2UZ+mHQswdGj6jZef410ddsf2TD18U3iPq9sE
fJaff8FS9vjXL1hokkjLgYQQ+Kb/BoenOyXKPPAJV4RyCwXEXwPNH/mLAgLMkJ5KsCCuApE5T2/Q
eeXnR1kbYCEEMpRR2oLPs5O8A33N2Ir8bdFXCGnnf647ZyH5QevSAQ068ASlmru+nqY06jNNwwWk
xK0QjaLLEhnVeISvsaAo96CiekS60q9RP/NNkXzo0nwShtYFNU+jzmqdbSdR2Y5tcte27dVy042Z
zJGa8VwRN0RoSnFtmE0CUm5bdzrTZni3J2tnJTVu7HG+h0cyUlOyYhVcnZYLTSP2dN2EspJfE+ZJ
3QPPZM827W72fKBTz8YOkJj9rF/1I78Ve+Q9/XXNzNqaX2xyMC5nlmzwsol2NAD4BwjaWHnMP4LF
L/K45Qd1F/sZCGjIaA54TD0aQv0JUUIekUt6JBEuWA/TCfUef9jiSkujn6fqUrT2Z2TgDSHih+0d
wNLFuge7oC5BZhVQAkKyFn/OTvsA2Z88REXTc27TuxQRAN47Ok6t7DnfPvXXsRcrfkDlZzStdN7m
nEgLGp9ujBvy9mev8/M7+Qv7+LbZ65eVZ56/2PJtfx13sQGMjssFzem816GGmHwKWM4hEnoFDgoa
cuSpRn+KnHt0j0Udz/lvINff7RBff8Fih0gqJXGn1vrXbpsW913Eo97HzQ15YhrwYIAbfx2t/d2p
+XXUxbbRtlSpWIznhsN6n1/U0YMWc6uEaLURCRQOPHGR0f+2gL4Ou1jD6ALldqad8Gue7/S5wtA8
6cPvlW+69kYXqxRqwpKA3MAwj509OhNuUXODHeAdgpfYA4n2hTysjDgfwv/vWQRN6z+PEUbNVOMF
WNVs19leg9vXnkdVoG40ezPjKf6XY+s/r/Gv3nW5JqTRlVipjWXspAvRIIv/h5Px6xCLuAMdIEVC
RpcjbsSd2Zq61ypT1xSea+9tseMkBrEJStUMqw/KnBdcXPCl7If41t5Q9Itb2WR+nhfgjP7zKxGj
FYRPhF8dpFItba+qHyvzYN4tfpgH+mIejKLSADnDd9HP9EE8tA/upvEBKNgVRwopyxbJnv9Cx7ky
6CIQ7Rpc7oHhFNeC+nYkgTzY/l9KeQo8WuBgF5t5X6BqiTPZ/fzEi17C/wo/vkyTP4f2lwAqq6mq
j40y7yNoJM52kDD6TPch5wneu4Bd9HseAR54HgNs4b8Juqx7P/+CpSx/cWqZfzD5X36BRMuQHmwx
rIXQaELIHzZAWMeBdAPxqe2tvYXqCJoEeckqx2Tlvc/T7cvALi3IAHoSu6ojAHfItNjtMyRYwc/P
tzJplw4q5M10RgR2TGYB+UlRI2jWGkKvDbE4gUijldbEEHEMMFMXKNODv/LzQ6yti8Vpgxqe3ak6
puhQHcb4U293SiXWJsLaYyzOlpwIhQkoN3ERRI3OFKEN3Q4gHNFw1wUGmmFGcyV9df3p89/9adEv
t5Wms1DoxwTMdkiz1mCT9172UO820K1enZ0W4aq2gSrYGzdTpN7BQ+7bG7bHp4R+DHTLeOX2tPKy
jcUmpNO2SkYXLxsJyxNFuG8Wxp4kylq4uDbOYt8Blmmk6DspkD7zyLt2nM9ZNNO8alF8zx+QOnpL
AvLx80Ra+cYz7vvrmpuYjYQ0wWpwxfyeGw8eyrV5NP+NH77nkvSdgkLDcjg+ASLlNybyGM7R9jQf
9a89tHjBzw+0tn39ud992UWqXBcSanVxpcf+eQhhsHuftvUB4hIYVPgHoAvb1THnY/WnJ5y/7Jcx
qaiysjXw5fTIeM4P0xbpbFglhyNK24HwV7vsrX21xQZTFQpBcI+DdzZy0AeOLuzDI0QMvnuyPms0
i4vWjvq1c2mJEk8paXvh4hGHfcW8rA4g1enCdgcPDvObqN4OEHhD2IAemR60DV7NkNJFPmX1YvNz
oA0N1z/f9WzsshSmzCFOnURjiNK6+So2/DeEPAP8A547hd1d+4jicrgyteZd9afPvNiYytZMFIIl
enVOqEgaNNAekIH/lxNQ+vwB6Ebjqd73YI9v12zhf0KdHwb/gwr9MsdsWvVx2uMD4Fh+hryX3uFW
F0E5zO7Q/SycYj9FISBA22CksdCrHAfb25p7buXdm4sdijmjhM0DV6upgrcghpnaMxwjTCD/HRhd
a/+1MsvNxd5ktTWxJXhQ15yeKZQGdjKu7OxrIyzC5b4CgbFUbQSwOr1rZbqdzLU87revDDkGwKX+
MKYW07Vpi1Rtuzme69A/GK2CYkd9IM6rxt5+np3fnh5fBlpMToUVtWYOXFxlh6464pkOxGfV58+D
LGE5/woO/zPKErTcNkqX2rO7ogpHfwxtLP3CV+8Q+x/pfrV/6Xyy/jXnv4y2mG8wjDRw4OCZNGha
gWJA6hlcyx5KMYG+IuDCxePWTEB2REl95UHn1/XT0IvJNxClaTsX360KnSg/0HcI2cSdGc40FDeE
mxMiHtPXPfUwoE4UrG7x3+41Xx59MTUnEZe8V+J5i4furd2B0FOhM7xXwS6eRnwHijJH+grq0K21
xob9Pnn0ZfB53XzZa2gvtXIs8JUhdr6DM2sPiwcMHx66huOQSXeAPsPm5YT/RcvalfVCFkdpWRiV
YA6GVu4h2AitA7oyd14R2YENo2J3mwdQCZXRWq5ubdj533954rKP0SpiNPhVc/JjWcNUBFGgA50s
Sd0VC/L3EcqXt7sI3ouWkEmP5zjvaXjVMaOSM/dbTzmZz/D/AwbfXNdC2G+rHgA6/Hsb+tMR4svz
1TmpqiTDdCb3TpS9IB0YaBf7XoaJ39yLaM2S/Ieh9NPyWexGIFWnzJZ4RgtQreTQoHnjsGl2bL8O
Fl1685d70rJgVadaj7Z2eLbyWezkg9ajo1iCBo4VFimOab+5VV7W1ufKbussdqZWpP+HtCtbbhxH
tl/ECJIAQeJVXLRYtuRNsuuF4XJVcd93fP099Ex0SzRHnOn70vXS4RRAIDORmeccUOkSmpzLUDO7
9plCmtit1SUvNHqZG9toTLxQHLKqJB62cdjV2+QRc1hmth8ZWiMLgyELlfKJAN6/aw9/H5IpPlgP
64YxAZ/D7geTOEGAN96KHIQDFgizus/WIF+jYKkIN/QcvGXH4a3Z/heClQtrnjifWvH80EC17IxR
uVD7gAhWIi3pcC941ykvTFPygbACNvTknlcWb46ZdyLpU70U/pcCpjFxLD2ACLo04AvW6PlRs1mH
h3rTopPaP6Rr/nI7ai14sWnvqsM8vFwrMJYPGLjpTkz/xYZylcfxwsGcTZwuTsokq2mZarREIBEE
ZhWjmQPElyUperq9mtmPBHIIHaQCCnook1AQy3UwtNxIziFYs5kyOH2+Qx7ocAwxSd3C1s17yAtr
kw/VKlFNwYk6Ft5aC3PAGE7ijnvMbagSKybgttEyxcdckgElLSC/oOMIsuyJF1GKOBt86AOfRi9Z
Jw4Ha7CZO+lYb8vt4MXz1802j8EcUZuo73CLvd7e4jk3dvkDJv6laH0pSyl1T2E5PADcVq8yVu7b
ANjt24Zmg96lpUk+E0VlHAYkbQHJN9ZAqcZW0INn26aIe8PeM8MfkeHIy8+mcQunHvTS7sSbtBi0
7MD8mZ254BidSePnjBpQ65Eyz9GaXt4gan7KJDrJPYX4bV+B+RCjr2sPKADMbKYA41SacsdF2YKE
DvgcgNMVaOOq3RpvQYyQk+qzSTJjc3u/5s7+5c+enH0vjWU96PX0zAyvB/twfAAbWgxwTNiteIoe
ZucvFn6/bxWYcDUNolCQX/1OI41h3mKAqk+MG9DZzYN2V28oWKvLp3JdLYSa7/7j2tTksqkCI8kl
1A7PgwEVEZ9balAsmJiZebi2MUmz3B5Mm7oL5juooJlE/x1G7xoHfLtUTDl+LZM7KoBBOd/+bjM9
32urE89YSoRCzC6Oz4qXvfRFCgDqIG+GEMyuHYbsOwysNj34FnoLk7YbVlMkKRJa7Rl5CyrwYAow
RUiBZ9/+WUv7PUnHVK9PhtjDr3L5A2SfzDZtFp7SUyZHZGHjwjlYVEHvaRjTKp9bApefadDNCJVw
o/MSg+BuLq00kmGWsZA+wyC3YBak+YGMvkp9bBogREKZ1lbUd48J8SAekwPOV+T0s/OjX5REv0hZ
gL4gxUR5zmobXMAYswwBf1Q1IP0bqEVLKn8pKRgRoIF4bEBKsZKrDBBG9ejmFHiWAaosHuSPEvk3
BxoLkNlkb9AuBKZO/SQt5jKFEhxdAwxclZz+QrxJVhBfM42QvslSDXgDE73Z5oaxSkrgO6oBsBql
eIDK3F5Xiw1Uzj48CT9N9UFWKeLHQQraEWF7aLUGWph+21lRqsQrPC4M02h96EWAAaXMU3x3lwLV
QasfWb30cv6eCFx/jInXU0KR5Rj6icEdFb4TIFtK9iIL4z5gxf72yfoP1+zv7z7xVBzjK4aCYU5U
60H7vhu5jkaZ9nS31BqbidDXi5o4DbfO2hYiUzjE98bauxtbmyOlCyAY0GdPzaWq7vfgfG1u4j8w
z8yGODOic1wHod16ur9pRffBJLBnihBexMiUn1rgvfIBnaSFXR0D73XYujY+cSN9HVR56CJcAkfa
2d5deAAUhMMbKzZm1KylxHH8c9/MgYYV6iyQ4ObT6q5cejTvY5wXShTZqRtlw0Kyp165hb5kbzZK
8AI9se3CIudO6ZeaLwcTHiXaZIelIeFaURK8blDB3KCYaUkf4QGkHu/KWpjEBEIJw47ANi/srjrn
Di8NT3ZXHcjg6pqK9B9wSqjNMZN0/W/wAoOXR04wjaOVwxrsJaGlq/mz1IWW14ICIACHq2spGXvy
Xe0OzMyOJqccot8AitHKjuBmdy6QWppQa6sc3jEXv+BlZ9IosFiOAsj/3rKJIzfiAKwuHrYsBdB9
sIWVWr7DTf8kgbd6JJdAaxpjobul+v/8joGdCrxwyA7UiV0tSRU8yTD16qVAHQu+ZkPq/KPj8JeN
aZ8tAIK1qI0yRsmttVQTjyWUQnLHsBrgXwaMmgBSAl2D1nZDnIrbxmfK6+PG/m18kopzz2iAGCaY
cflUHO0N3Py9JaGSAN0Hi235PShZelsFsH4F8WRibkJ7qcL/9RScXsLLnzD6hIsaTdAHoHMiVXzO
Cjkygbl+dZVs3YQQoepV4O82Goa92zp7UllwV3J1bXD/uRcG3kXac5mWJgfBgkzkjat1JiXSlqn+
CXAJcFr+5uCxF1hUwrKRA3VbY6pcDnMr0TF6z4llkMQium5mXfEu98E25xg0r0P3MSPiAKKbew40
He1cm3iKmfYZ6JvYuQ2ZxfsQYiDNwYsrp+6hMxdFJq100MOtFZ5+RC44xRsZpAgnhvG3CBhlmpxI
KIA5DHYF7XYYOwfZUw3xkaPwjpQPZi4kJ1XC+34w9rH/Ky64Y0CbmujnKi2B1gUSE0j2EFRLblSu
BXBSnfFCmgjSFOBSgTZs10mPLDuyIF9Io+ZCwuUXmjxiBjXH5Yv6sZOpOeRurGlBTGbXbG4fxv9w
y/8+jJPwnVVZEZXg/UL1rMZW22M9CxWEn5oNeodTYvFtt5NeFoyOP/7W8ZsEci+WA0Fr3ACpNDZq
DcpHGkCLFc9uIAZVmdk+ZqXlBFRTUBEpo59CQw/AzxZ884KjIZMgH2tGpwJ/GZ8FJMyFkd3V4cLD
YMnCJOoYLokpoTVcmZ/fNeGdUZRLY1hzL6nLczKJL2CYr3VNFOPAHNsB6LetHG3338kqLa1m4pjB
wEZkpmK/GFhYOKD1XrF0GudykYvVTDuPdSvVHdXh+/uR0NL2drliA7nlEGhnKqGtbG8fxIUVTZuM
kl97vOlhDmxdWgWsK1zXbQuzOevliiaeFmRDKgXQD+nOGvQ+a7BzmrXNHLxzl/ZuPsX56ybTiceg
vqLWwErGmAwYJ7lG2VHPjkzx2MLeOIkQ7wNnUYVqPF83rjIdt/gikhRE9GEqEEl8jMs4oKmIrLxe
EWEZLwyjqP0DyseKCY8O9edRE3XxyCxcADrxJW6Qo3SX4VR+FbZeqjUEg1E4zo7qZulZMJ/MqRh3
IDoQeciMrhcL/ilSSh5yV+XQWhjUU/8AGIlGFXlgiHwr/6A9hFaGBgsY6aC4mzndRt/L1bLAxew9
+fuHTPOXGnx3WebikV2/tZbmVGvvlSCPpZicX6YHnjtY4OYGjTUFR6/xLXcmCLYQxUQimPi/dbCU
ghes/oxCY20k1dvCfZlZGZTdQeuvKmRUxpx8zmSo2wTvarDmojaq7CFRMjasBgdwr2iFruzqtr0Z
D3BlbhIDyqCrey6BpxQsGyAtZABXNgEgfLetzPSNoERysapJIAjTMA4yDsnIcURe7CGN+jhOrnRW
4Whji3Gh77e0qvHSXlxKpS8U1QPa/xxU4PmLQyvEIVxY0kwMv1rS5C7komYkTbFzow6ysh9+h8+6
DenSLcgD7v6L1tv44SeO5tLel6O9WFODciRonLGm8Z4LCzlD5/gOxMhMuJcfKCfLd/8Fr+z3sYCr
D/fVfLywKkGfPhAhrIbbFgNIIxG3BjUGel5KyWfamNeWxotxaUkUhJfKv9cHmTrY+ky24SZ8/H+b
mkSKEtwbRC5gqhqhYa/iTkKQBUbFHrH1C2Fp/rNBvgJPSXjMaZOdViVvQTcXnhstAUDehfzvQ1H/
XjiM8wf+byuTa6wLvAkkBfoZbi6/FW2Qgx6geAgkEHrEvtny0hJhAQqQbAeNho2QU2qCAAIcIJkG
rgwiLdz3pUVPrjseLV6c+UWEJyyI9mnrDLRa6Xrm3F72DKwKZ4ZSCiQq3DOZtoZV0LZJvhTjDrYJ
OXh9X65CEbxA1A7zsoCoBw0YHmlrsSF8CxjowUHjUTLQ7qCtpRkCbMFa9zMX4SdUVj5jPccDAFQE
UOWKXyU3PghS6wtuY25nIEwJrQdNRn1nGq2LTg9Yn/TRuaA5hMrdYtUp5SnIlefbW6PNuScD2hhs
bDJ8V68Iu4GlKMf65xRkceg1vBYSPRp4NVJ6LtVjIrW7KHqWpJObnaVGvtNB3ZWAnRNz4S8s/ZUO
gz14jy3LHyU5b1ZtL2yAHXYqtzXtMWt8W4sap+wJGBTBbgChTUEOQQRWWdJufAqC3QIofYBWBLga
HnSxawgzqQ66WCYw4GxE64S0r/hiay5eKkyb1TpITn0OQi7/LWjaO6+D9jYormrJWDicM+FchTQD
NEOMsdM5hYoNwDj0aPT756YBVNB/NNoCzKH4qdWf299g1tDYUYUSF3A106aq24GqpRQaOeV5aKGO
b2qxh44SNSlIrG6bmjtWXEHVQKejtNP0IgRqBZZcyQ/OQx2+pzo3DQBh12CmZAvubG5Nl4YmXnqs
h+ksigP0+NzASnMZBM4p6mEFQOyiAsnk7XXR7/ZQJFWgFomPpWvfRAkHcEw0hJRYmF/zXZJBH08D
4Ayth/aurQpsZS5bmQCaPzVcsJmV+zolVu0D+edygCpBlBTX5QY8EC+1Xm1q1aArfWQ5qLvioLrJ
oRr43gNHslv5zleVOQf7Z5iCNIH7r3gd+/c9y14zXZJXhQKybXB3aSCZMpRdWsf6PgBrnFn17RGj
AKAxHOoD85iyI3WA3whwxW7wGmhUsfY9k2NwjzFnYYO+ZQXYH8YUqqDagsruJAspmjaomAJOrto3
7jnoGEFzwBf6DnPfQIOCCwWkSWbfEFsyBedXyfDN+1g69z177Op0q0bisaqWJK1nZp+xHpVymev4
D522tnq9AARA1Xw8F4uHbJVtaivDIHt334O8whwny4lp3MUf8EYrek4Xi5NjZnidZV3bnzznqgHM
cDSHfQEuLoQMFECPBjilcHN1fxfr/cIBnxlauTY43uyLtEcJ2oTRHgbHtK55QLt5DYDXetiDPNaS
Fr7kTLXr2tr4qS+sFUnLSB4a/jn58zVTemrWYDrzLYoiI/JIsNsk0Fep9KVVzh2hy886SQhaKAcX
KaiZzjLN9xFaAStIaJq89k8eaLsVEjiKwqG0l6P5k+5ICPonvXSETKF5S8yR7jAL+1+3r854NW59
6skjIS0GAeoz7HzrlFuyGSuMGPdaHIuYaVNf7/nkigq3ZYFRwI7xg3z2lmoXu6Jf9We2Laz81Owh
fgkpgQ3Z3l7e95BwZXZaSkLOVxtNC6Vq10O9ubxT2sYkiOT/PyuTWj6o4FmXafiwWf/DKI4gSQIL
9IKPWzg80+H0oRsEHuYCNlzpzte7HUTn74Dct4emsv7JcqCAhJCtjinC9f0gbi23AeQazuwxgyKX
2jwb6kIE/Q938G8b6rWNhtW1F+Xdv258vfU/lZ+g6rLkQ6auiuN4/5qNyxcShHm/9rfRMV28uPgy
dHgk0ff+eQDrLgXLuRondlS/xGm1qgrw3gL+dXsrvz9JxvP3t8WJJ+3qLsuFB4tgfjNFBSAnWhi3
Tcwf8b9NTHxnEvYVlO2wkxFWUccIxAbqi/3v21ZmihfXK5k4zRINaCjvYiUA2GcngtpitJMwnTm8
ecdxXMy3l/rhi2dk4i/z0sgbeTwj+nOoofU4ootb/GO1KAbraP+Y8a7bLJVQlz7ZxCOylgwgmcJC
fRB2ZsVj8L8zikBG7yKTmBz9PsvjahRSOaG3A5brH27zsPCtxo2ZOvVLC5Nz3vccUsZpFpzbpqss
vIlRt8BsoyWn4KejqrFtA9A1e6Q55mjCbAJaKTshKmJmgS6t5YaDzgka6mBixHO9Yeq7VNcL7mzu
1F7+xMnFkKElXnlS4J4kiTwZuu9UfWm3ADT9o63gVIew7PhEnsQdXbhqjapRgCoHhLFxXNkKhAIy
oj06nvet7VGT2OCTqpkJ2u4lLzfncBjEE5GdooGuTlsLNGBxnBUFlCEAj+/Ba7vKnR7TuPHJxhQJ
DnBkhfex2a2WItIXFH5yBIjCERGgvMTxZpjcHZp2KO8YkXEq36IVOPuOie07+Z0RrqIf49opyH/S
p/wxw/TDaukKzby74fU0nGHKCFr40wQW2m0ckwuucULL96h1mZUDTwOCqZ0olfuIYjw4y/0nbUjX
YNq1Xah9+sOwxYeCoDt79gP+6Mb4WLyWHFdLHwNdtkmSmmmRPjMQ+4IBHKoRIDgkja0EqROr4UPZ
rRUIB3EXQHURbHKVmCTttyzCRLlC7IAZT57yE6I8lu91IPHu7VBET00CCsxItdOY34N1AkpAp0hE
ljJgZGp4hKKbTTsPYiLkI3GXvtHMFcDmoGQDBiDUaLSJ466qMGxb1ZNOPkRXywAq8M1n5af27Rsw
ZwXPYYZHMTpQOpv4grQxWOwJMPX1eXPvCroLS/LSqupCUj3TFVEhJkZx4vBAAhvaxKsZYRM2PKvc
E/hwn9MBk2xMCraRq+yFHILcv0uqFdVGTmnCHtIBfMKe4q5bv91CMXZP/MYhQvnd6inkqpjTFeE9
WJEGwPJjz2q1ITf7qgeBJaUo9+Ztv7BLM7Ne+PlMw1lF9xJ6hBM/kRp+L0Nb2T2Ns6gSAB0NXZW4
qdoOusvyKjbzhbA9E2Y09I7gHWAQ+msTg7zVYxBxN/zkKe9chqIBKC1uf/m5+Ik/TLAuDjo38pWT
X6Q7PaN+iczUOIEC/HfbZnsv7R8Nb9hkDGytMVDsGsZbqs7hOTlptfeoEMAwxowv9iGmtNCk/jrP
E5eEghOSSrATkVGu7Dr76pMKcxJaJp0wjLoODGXjeygiqAEkWcAP7xaZpWAqFYIp/UtqkCcC54lR
XfVNVv+o7YsIqz/C1e86HaDXEJJZEKuovEasiuw3hWaSl+00xbcj4zXHWAnu1gp0lUDsxmYJwRNd
LlYKgHOp8bvtgFAoitIpYmlNue/4Vb0DYuIe0pF7MG5bneYh9cRMfkVeNbl5iZm8RZHSGTL1F6mG
wIaSLXgIwDC+4hGItqS8JyjaJe+s1L2FjHWmcwz9ehlKScgIQNMxvVZxCoEy0GZpJwJBGPCjQ2xM
2iQN+FxzH8Tl3cjxD7La/B7EvwvRazyBk+91ZXriOahOGiUBT+lZk36EFGJj/bsEAQrmgw4HqVEV
vrdVu3BmZ7zV1RmZJF9R6g19DI32U92AXbuGxBn3WkeNlrziTGC+sjO5fTkBhCTwWuUU9N0fz0v2
BfFDSwvEWnRgOOy6FiDzcdG3r+TMI+7S7JQarOmKJIR2knIqOs8eyIuOfkTtHSSSLxiaGS+DU+EG
Ug8N45XKV4S+uPtSwtqm1DIP8PnGRpManTJ/Je7w5h5JsehKMcuHYUsd5Q/EbmzvUC51P2baEuoo
wajJGir9uBLjp774BYmUB1EQEuOkC0gG0dh/8csO4478VapQFhcUvdz+l9tj6IeF7K0OoNHVgChs
IPtO1dduh1Jk4L/TtrjvXf1UFj1YjECVbtYV3h8Y7r79aWb8McLwWJ4Zn2sgwbz+uXGpym0O9M+J
yp2dqMe48BYszGTlVxYmZ7uDbBAw09gQNf4dYKQQ3tmM9Nih6lPU/r69mrl4dmVscsAHrXXpwJGB
daZsgpDVLEA1vYI60QkM6hB87t9vG/zSRZ56i4v9+zqQF587CvK6jKGvdwrUTanu8+GxEGRfun9y
zLdKFKobYAhQojfBwCTahKfQ+NWAzbDAC9yQQHnkH3zwtjHwuIooMcsmc7QICnoM2Sv3HnoM2uP4
QO8ksfWIr+XkRXKfOrezAxqvUFcyM1+22qgzRbrvlU0zRjAOrv8eMj0MfHC0NLXuwIb2JVbw9JG4
TXAqb+/B1xm5tQeTwgnPeaXFlWqcQKgymFBmhEoteGg3Y8Kd/wF72cjffh8/hnTlmur/3O7Hffv7
AH/dx4sPULZiiDIt4CeCJL8sfZMsnuCFO/KF57wwwYpKLaJMMU4J5Dr16mc2/Lq9g+rCHfnKMi8s
dArI2Svi8xMfePbo6xBDGsLhqVN6NDiwa4UC+n3jrmqSDeu7UXMUEvE+ZGmUrj2TvIfUBntEhxc6
iS3mJYV3JwofsijqrvDKj0K4z4EePMjQuuza9hcI3kGEnP64vYi5UsnVl5h4PghDgMSzxCJaR/5R
WwmUNyxl026qd/opB6tyVa8Xu/nqTLCGrDUbxeZ1Ah7fa/fVhGHR5JnHT/G+3Y+cN5Dn2ismpAkt
vkwWMP617wf9L2vTOBaqkVuqBqyVlruGUDdaXvlLBdmKtbjz1vEp22cv1VFGSd0J7fx+adxr7pRc
JkXjOb04Ja4Xh9Bjj/1zQLIVgQaOFHDLg7ScxsIdAC7b2x90JmpfJUKT7ymCyk9kUXln0NDjLRI+
SDpZD2G7j/AmvW0KSjDXW6upKpqgGnrWaM8y/i1sak1aRhCm+ZraAUqRBK+NVx1jVj1A3OaoQ/Rl
Neh1ZQPUr0HstFLM3FAfBPT1VjSkPzKJvMZJcV8r2VvUimqtNt7JDykqD1APEh37rIb2DOBpAbUv
Lwa3dsihJFeTjRxLr7GMeWmJCOgCRKWyMirXigw3XXWtaOxUhSALVBcy0yj8zKyEARoKqK95ATAB
tL2ncuwoxDhAgsXSNe+YoHuxJm64rngU4XErDXYkOjQ2OihNt30BEFrFJdPXuh14918L5r6mOVJu
aITIWq+YQeVikC1NAxtjHYlduZqjpZG0SoAUMXy2a3Lvj64Yhz4aHpowgmZCmL0ASxCbQ+dD10MW
DxJ0ZiqfP0Ju7k1NsmdV7w9emUB9sYf0b9SNMrlsVG7E/B4et6vWJX8KpPKrTlIhV9Xh1aBnMojG
w9wBYsMq1eQXWA3UFR67Z1dS93hbQw0z7Q/+ED65fbJmo65ErEv3dQXtulyyGKaLIWXRPTdNd1dE
yVGm1UNQCPR7SltqjYegTxIwnYnE0hLMzfdI84cG+kpl+qYpowZCuPYqhMFSh5id22HCEGMed0Fn
/NQLxbM9PfoEc7fdDcazIJrtM/9Q+1Gz0gU43Puo3HLRvVS9cDIthpwKeANEITxooCAjkET9IaXd
Hkw/J5aATzjMW4iFRP7e9QzfaoKwxoTjKCkDLXass3pRtOhRL2InVsinXAu0sPLkAQP8OTRz3X0b
g3wOQERi1qCziEPMgSpFf69JIG7rS/7hU6ge0a5xcpHaoJbXbDXqUeepIKPU58YeRPfQIqIPmJX9
1TGlxwi4YJARYSDJrptHoUIbFtKiUqz64Bzq1qDVBnyuyoEB1N6TOAqsjsgPmM/cezldJ0aubTTq
vsRacU9Zfyi7DrJhgf9I8eJ1Yle6D9sYPOOyfqBFs+6BfqCK0ZiGLt3xGkz/ZQ9pukD+VOP004hy
aGoClFT3zb4X+rGMhgbgDAzUaC09qprYl4W0AZ5nsPIhfvfVDKJsFSZe+4EXpiuLZ1UKHzud3aW+
KIG3aF9F1aw7hmtYR3FihaOY45DmqBNiVjeW7lgdPUI74RxpdQ9VGeDAAok/cCJASEe8YAuE2kuR
Y2RZyfGC8PD8TXksQ5qnAc0zG5V9En7OJWmdDOQAlZDHwqveS6FAvfIpEtUmTat7o4Km0fhSWKn1
KOvFyC+Sj6BK8S7x7JCm0p4rEN2KwSks+7vMqz9YUn0yhn5aX/7RVL7B2MUdQXY3hD5ZIcGG2rNh
9Tk8E42hMVFhtkAKz0yoTmkodg5Eo6frrp2nkHXMPelBqgBxaRoKClspejaEvwES7iikCH3QsWgq
bWgdvGZwbauMCifOpXVaG+9p6VmK19Vm2npbnkPpakh/FnF0hIiKUzQgOgkBpRSJBBBblt+3nXgr
8bgoDbSxwWW2dtsQWhKoRUAG4rEh6VpPXYzDcIG5Ef5bZt0LcemO6eGmZsoj1KaeQ5F6DiI7GpcY
jti6HPNB6Sj0LBrDNZEegSWLA7xtMCBJgcnFs6sArgFx9LfKi2PldQnE/9jYbOogyKrzdBu1UNlo
0zK2DWQsK0DijJUcQeqMAkpslRIkgpWiHDW0xFOfQFdYcO+sUO8TRdczoHKY9cqh3MrbArtVyN4u
y3m2kUbJ21rVIC8q+96OygUCcRFAT8sFmoXK9GEohzfiSa9lCwueHpJVAoEfx1NaCPdyAGfU4ChJ
3kFAn7ARub5NoPAMTnJ/sCXIXOqRbKyaKnkZovJFY81SHWA6ETCGQS4rRDN0lOSoqk+KD9CFdnWO
6Id+MZgKMDMfrYcDoD0Amy3PNo8B/CKd+TKmYNgCBWtEX00fY/JFPhGCwkLJZIjNgBv9oGrlnV9n
65iThRrpJGv6MqNyBesalyRP55PqAirynitHZyoqGaPizS5txMmv3KNAbAokuba7Gg/DgoHL/nZe
Mcncv0wTRdUUDK2PTd1JeqilVVLQ0MeoeApm48z4rLr/FYn+LxsoaDPoMyIJZZPXTw5V8iZRMRff
OvnW+B3Y0Vo8FXtIvoC2Kl2TrWum6yXowZf8xfTbgTIBpXiF6VydthpChi6Sl7sR+pIhBo5r3Dca
ZT95JCMyxPop6clLyJq9rzV4KnSQqC3iD2DvDrFfPoYxkNmqhhE4DNKDW05hn7Qim9JXAdiWXWlF
6/RX0kJ9NAg1NBYM9QfJIwgfCwk5hHys+hzaoW74VnBa2m4MjcYM835xHzkNUR6NWr93NR1+GuqU
yNBNSbhiVbeAtPUyeYZUzjlVpR9FWmh2Y6CoyIn3VOn82EmKo0KUMsqkn7cPgjKpfP3rK2nIizB6
qSOJnlysQZbSLNJxCP299yGb3QfU/2w8nx+ZhMRiVb2FD/1H9yyfcUSXQI9z9wyo279sT/L2hoD0
JOmV6Awxlp+1J99pqhGZaIMuIK5m7UDEBOccBR2MHl7fZ9G0pRYqJeZL1cr2ivoXlMPWVT4slfPm
7VBAIsBGgJs92cte1H4eJU10Vj13o0AvSlTSqlK6hV7p7OVFDQ0PA1nB3OxkOSAml9ShqKKzRD/z
wjdTaNXdPhVznklTDKZrhqxjPRP3EFVQ3SoNjCqHVfjg1cNnIKGjL5dHNyx3BYIHMFKpqYTKUk9g
xvHiRKJJiVlBOPmJ4+3lXilSw8MGxrGyTw0GnfaS7OqSvt1e4Nypx8tYo3gVaYoyBZQwDdGNl0F0
hl5gAKqHQjMVaEGnr52/D9v328bmvtelsfE9eRFOMKAOgrAcq6o4hEDrDJKPhdu8/hMjY4lXxzFH
Mf7aCOS78iAGYvzsomleZQlmapcG1uaON27gXyYm11VoctDnmRueDSM3BZ7ZXQTFtFpY/2AliPSa
xnTGEPevV4KRdoCDQzU8S3r7Xvb83JPs47aJaTn0y+uhNjbeUgq+1ulNTaByhXlXCs/jKA4U0Hda
aFYOWxUvMvh5pV/VwsGeOwKMaJRDUEk3wE5yvaYMsu2s0kh07mIVw+17khz/0Yrg4OhoAln1tYVG
BvVm7nVYkdVaZJ/Yyh2IIkEDrJjdoX5dKjB9PwtIkPDeRG8XkxTGlMU8aqrc0NDjPTcFNX2ImGje
KlgkgpyxMoLLMOaoIUyo08mzDkSFOdE094So/gB+1KMYKbiKeMEbTAo6o8e5MjMW0y4uqFeyKML/
4aLXr4NrRdqnLLM9hGaoOS541q+s5zo/wV9C2xMTs2h8kqnn6UDWQgNDuKe6h7wP5g+g954JqzTY
fZ/rhzjyDzkJ3rSk2SQq3w4lnoa1SMpVy8kO0g2Y+GVog8XDSDRo/CZSgfZURp+RZ9g8TQY8o7L8
IHv+vTTwT57LexYOuVUGaKmUHbS7AwBcmuIMtoGXdsSyDxCyRFnd9hLxUudxbhstdNO6vNvqKvTL
gmTkkPc1w+LQeTSVNvw0ej2y0rA4q6qAxnNyVFw1c5QBDzZdwYg3aHOfUEJ6T9VasrgoBjzLgmfo
7X747bBr/PaAPOkjoCVK/NHL7Xvw/aKBQETRuKKpqJZ9uwZ5qHUiAxfQSci/cm6ReKmoP3dWEN7H
/rmO3HaaOcPt5X4S1e6pZ8MqjJ5Crpu+e+51Yt5eyYyPUpA7U2oYGEVA025yo5UOa4m1jkPMKd2G
sr9WldwRmXHv9vqmTBQFTbTsnH1103BaIJkmQzG771eh5y+9v6aF+K8rwsZLCMwnJtCn/UPoCGc9
izN+cu/LPd6xH/Gv6EGA6l7apHsI3mNSuDXTE3W4rTwe3ediX38o9/kPb1np5nvsBs8TRiXGqXuV
fkOQqO7AB9TH0Mra5Xu6y56KpwIEsdCuWqF2N6zADQKuDECMPWep0DzzDL22PQnlSQbd+yyC7dLq
rR644nqD+pvtb4pnyYoWfMV0hmbc9KuVTtIhPfK4yrLBODWDtHYDbUcSo7LCLHHv0SYdLH2sHcjQ
cje7BMVNkiq/Sh6I91zvgBJI6z+EoSptEK+3U4wKDL6nmhktxEEvuWxDR9TYKZjMcDTJkzbMJ5in
MaSFaD63CI7HBXJiNH0xtTDZsqoOUOXLGuk0BqY22qfHkD25O+GtJdVqbFRMrBCnpuEowkAX+F2K
tmCqwkSXh15Ft/jmmLm/ABCPnK24uzjLk1eppDSdLLtMOtHouc7ZrtIAcsow5wIurNsXeMYVXVma
RBW/IEMcM1U6yW79hKtzyLRkfdvEdKTn64QwdKexFPTV5SkKu6z0mDe4tmgtuetRaAriJb8SMLRm
Vrchz8UGNEJLNmd2UL+0Od7Pi2hZofYfuD1slg57LLepA/FwWTOHY7IdpcwgJAe1uKfwfon+fgqD
+bbYiUM02k6ulJjpJ7omTrIr7vkDPYJwwvZexRravqa8Gu4gAnyQrLFPeLdUW5i9/RcrZxMhDl4A
6hLhAf9Fl6k78YE/ZN2XLKVqDZs0tG9/3Zns53KjpwWUMBZ5hJKjfhLeg+eid6yLtZcv0V18dWkn
GQlqQGAuUIAkg6zsJDcto4AGQSbGM+QfvY9cXek4TIndnfhdsdZtTGemHx1Ibiwo79yrK39TA5mh
LSWw48W79TPG63RxrMBRV0pqiZ9RWzKY3UE5s5O3+rpwhs2SG5/ZWNBXcaroiK4MJelrU0bDWUMi
H8MwhgFN41L57ZUN6KzqhcHrmUh1aWdKyFBGfkZByuWdPYz3mc0gnv+PtO9Ykltns3wiRJAgQbOl
SW/KZpkNo0pVBXoSIED39HPy75hoKZWhnO7Z3I10hSSJD/jMMdqFbTLrHyZqfTNeL0DiuJE2XInO
s4iad24pUtQCF3cGGmI+Bv14tqrptjB/jw1O1knXLAzR/8/3J5by0dyD8gUaERcbx8xJP0LYm5xK
tNJSDLtS+TyWt6SSrx2jv69ysS/8si5HQ4KTW+XVkc96hQbBje90a4nzfvlt6zk19eG9hgexUJfD
7Y3ej4Ox+ncwX90LlmFYCDJ0Ji+h34XNbRPdXHJiNUKJ87hTPHKs0wSGb08Aq7+F+v+PtMtFQKFU
/+8VL+6f3h+YquEjcDK8rgwVkN2Vn37B7HdhJHCh1jlk/Z16XY3tp6PPA01CN07WYaTAyyy02fw+
kmLVWNZ6ltUcFBZE5cwUw86SFN+0h+agDdE3JtSvktdZlMEUO6aihNy6V65QN2JAnBlbOwU10kC/
1Udlnc9QtZt3EzcWmW2uydh7gemg3Zp6cI2xaf/Dk/beydIhdBv++u8vcI7qf72Pi+2KS7+B1ia+
wFl0p9hkoLadJXBuVcbX8nYfgsoWNKNNIC8uvzQQr2kuBTKMHhaUm3N2kwwhiXuIUpyphHC9vSnk
fDXobbTy0Ut1oX96caDJsXNSqAYDSqvhR0exignjqtoNx+YW1/nqPrbd86M5V2YjjOal1XkDOUkr
DQtDrNhAwl65gUaxiDRvTefPf3+3q9H5WwJ5EZ0+T90EpnBIIM86pnni76Xw1/9ewzoHw+Xm8E3U
i8DMQBL9suOZDE039xJv0OmLZxONj6Cm/NkzhnfVF2uYwQFRbGGerKeE7rSRP2flFLPBODTTuChS
+jJ1Xocavdx47riRc/FcEXfVaR57XroD+wHSdrPaMAgKgPrVBKKG8G5peQ8Yb8au0QPF0VegUJNn
269//v1w117gb8926ZkCQwtq1h0S0VRXbQCsAQAcsIP/9yLX7lQfkySoNwBz5Fz2HxXQCInl9eSE
jFREVQInJjX2jw27udIlrO6cByJzd1D7MRT6xmWAtYpNllUpciI5a8NkgiscreC8JA5ub+8dvPCI
N3w9gWq+ahjkG2Y774OxqzZzDkLhLH/N1MAkE0ZZ2nr892u4JNr814+zLNBssGURkBeheKadc0UK
ciowxQcaiQZ0OS/MqFxYPHB2cG2Jynj+qdZmWL3dJsldOwnQIf2/y196UehUddqVJTlNw0fmVeHk
nqw5Xw65CP79oH8vBE4H2qfQikAfEC30P+/MIbfKitYafSycA4w+eJCJyfN6kYzzjYzm753150oX
FZs3WYPsWnRcBhezcOBrUvdxbJ///Th/xwgW8dB1Nj0opoAB9Ofj9FKUhiVBV2GArnhslec3coyr
7+u3Bc4/4Pccw+95ajI0phqThe60bYw2aEcWl+2N3va1hSxGLUzLTWS3l4GY0or7hdkkJ7sv95Zb
yMCsxqCC1H1fsVvQxmuL2Xhb1HOxHKg+fz6VsDFCkkKcDQS8e3PRzNDV5zGLxZod7MD7pcLqCIXP
W5XYtS0BW2vbwWTZxtTy/Oe/vcxeWJlbe2iNAXl4FNzZC0qLwJv66N+74vzz/7wVMCL4bZ3z4/+2
Tlu4eqbt6J/crEWXLw1L49Py7+YZOp/FLUb33zfrebEzSt9Bw+SvCc6cSmBNfDCA5FAsLX/cWOa8
nml5z8e+C23eh61wbsldXhLxcV6dV8WRgU9Frb+yFY4BW19CqeSUZgGQVMG4RrsJPcQFf7aBU0N6
Fojj/DyAM/O/ern/vfJFfuo4LXGHXvqntn+ZDECnzmSEDub0JGL8Fpz/+o7578Uu4nuirOYmxWNW
zbeqXmu8WQBd/r1brgUDsi9k0A525l9ZWKnaAsCp0j/1EipSo4a+jQMqIZwSI+zVG6fiJaPjPx8O
X8wCe8rDFr0kKLQCx7xPAbAfF9WBHc8yi0A4T0tnDUgom4NuMSG/TTe8C4Fe6F7y91uCclef97df
cN7Qv0VHUbQk9xl+QaVliCIqKtxil4iNdq3Fv9/stTj8/VkvLlVIsnaT9gv/BI5wmLFH7sIMw9kM
6adDmvjfa13J36nx22KXzAVjBMbNYYBrgzywoCGA86sM1PYsHH+cRXGc3/693o23eOnBohS0MATB
ckXzzcE1Ms60B/VkGvmNeLsa6r8/2EXAwdco0T3MLtBh8Y8wHUYTLW7CptmVwSwXfcxCcZxWFKPj
7MbS16Lv95Uvos9KMH4yDKzcyCIoeycADTd0+P/nm7T/3I9cyAG+JVjF9pNQDJ9Z+p1afO38z8eF
Z1QY/E6sM53pL+kfDmhGP2egBvnzlqp9X/obkMc2wJzeOFCuvTbAzyzM85G1/kVWR2NKA5bpgTJF
+2fAju6dqiKoQ+SNs+RaeKF/DHFv0wBN+5LH4RfS9xLRe/g8C7s8zBAlLu2nUpCg5fb/YivAcOjs
14DmJtAEf36kjI3SRKfNOynlRoOaNpx5H50zmf+Ld/fbOn9REkgyyKaRWAcNad97GoBXyKcbLYUr
/XcMGxlodeecEeTai9yU2kkxYkQH7YYw+5h++KraVHuxh8EPLoDYrhBRycOt7OdKAfTnqheBnNa8
rqzzqt67AZ80dzWv+jtAiuHZVJ7KQ/lQgmTBjzcdbc7/7kU69MfTXoRxwYmT9Nr1T0REcl3FPLbX
2Y4/NWuc/Teddq/kQ3+sdhHOFYp+mycJuD+AgQOmXa+M/oxI9tTSmAU0PpvhrmbJjfT5Sswhul0E
HGLB/gsZkoNBIUqn8k5mwZZOyyOgrdZ8uJUrXAk5C40GYNIs1B1/adMBa0wdWBiwU2uSaDY/LbqH
fGDVt8Fwy1vj2rmPloaFmbh9bvFfavtZM5xYWGqxU47O4xQ5S8Ch39eYJwz3PsRZKY2gr4P866Zx
+ZUvaMN21gURDYoXfwkHFTaxzIY49DQAi1SN5N1I9T3AtfHYQuMR8IgHV4vlv6/T86642KNoPzCg
1oCrPc8c/zxfiGVwYdSWdcqNg6M9UMSKG6flFcgk/WOJi43Z5H4rBmFap2w2j/iGMEV1KlANNDl0
dRMDIi1ipzSWaqjXDe0egZmaAz7JlRwdH3LCeuWZzbtbqzkYGD3Bgurx3+/gUjb2nBsCqAXAEQTj
sIcvcwpiDcCw1p31H7YnPWUb98CWZjw+/z94gV85FP5Y6+IwmhUElMYWa7HHFkk1DGJB84qgpNIG
FGptt6RjrwQOBp0AIPhopTj4z5/f12t7R1Z5b53seQXvZ8CmVTya94PelvwWautKMwezDeTWAAoC
jAbO/Z+LZaTqDb9R2Ex+3YK5KeqIlkUfmoJ/eYSspOne1wbdFLqkESQg3WWjqi+X8jeSG33cWOph
KPR90cAoXCU/ads8YIzS3NqQ52e+3PPQNAV5DAYiQAxc/Ey8E8ZIIc6f++zxWINdaK+rtbdI728V
bdeyY4x70CA9d2T/xr/8Z4IIIKB14kP64Chzm4z+vRoMtWxpssJwGJNXZzZCMRIJkyt4eOZijltV
VREZaHEDV3fltMZjU3wcAyAxPPyfH2gu5hQUKPwarXda1UEPlb4CAqk34unqMoAPQ34RhfJfA8Mh
zWcqMoKDDDKtm/bJXUC+PfIicwmb+eoJQkmYUt561dcXRQQj90M/zzn/+W/lVWr2mtXUo5jfbP/T
+eZQjb01db12XLLzXQfvJfSIL8eFpDLzThsTngy88Dky0faGuPpyeJMxXVTA+dYBj6xbq157NAeN
GwQw0IPAUf35aL47aTNh3X+t2q9TIPE3Zxuhs318E9UxeGS33+e1R8W2PUOGkOf+dTPQUYo5w4c8
kcJ860fzfcxvCRlfqeUYOgDn7quLfP0ShDlNFVSsaizhp8axcscXOzd+GuZvwB3w439vymsHITCR
II4wA02Hy7E9KYcBrnoQKDLpEBbiQHIzaDG3yNo3Pnz9e61r3ws0ESCLoedzRey/a0fTNjQ9lVP1
DSX+z9lUv8ay/fn3MmjjX/lIDpAIcPBDesT+gueMJlZx0Rg6FR7vYIA0/iqsEeLAOOX9zvrVlBUE
SJMPv3aeZWYsfZD4a4h3SzW/Flp9dy1TAfzuFsKBuQaByJYBiVrXeiGK7uqeboGgWji+XJYm1DSR
RQagOW5be1gN0nx3EjcJi0Efq8K4s0h172mVBbUptm6vFphTfrYZrnYfc/y23w+NFScFXxpe8TZp
uKRmhpnEOPI+bKsEfMkVcZUoLxgzmE90qYxqv3vC5mniMh8aiAH4FBrR8pG34tTrvHzIPbQ1mJWa
aOMwaKI79tLR+Aeg7AELeKtyIzDb4bNgqiWYE2vWDgMWb5+KIoUMS99DHMV0Pu0MM6aezksl5aYr
kzvMiA/ULGlsMEF349TZIZm6b4p8zGZsXiRpuXAlaNoeO4wuA+nTmJe6R8pb5dNLx9MnuCGLaDKt
Q69FiYmvvbUHf2FB8Hb0fThdn4vspYSKdjw28E9qBF9msw4hubyhM6x5eaLToJPTgrmYHKfkec6z
ZzZ0v8yC71Or3oGDg+dyMRsF/v+htOaNTNhpJKkMnKZ9Saxi71XV2umrp8JUD5BreMwH94D7aeF7
E2hsKd1UVvnAUu+BTALiXL0MKleM4YQZczBPmgRiwOE9Ce8O2w4mgWflTAlxIMDpMa0Cgm4Gi9Lr
FCqNFPB2IzWB7KkcL2p0A3SRZmFvVM9uk6Do8Sd4Wil+miZv4Y05iHP8CF+qh4QTuB7k2WctkwkU
Pcg4yZrGShVPlqs+RgoirD3bb3UDF6OZq9dB6Ki2xjGsivTN0elGNhK2lRaNPVHKoJagg4GfGk6G
uYDosxVJ5HuLjOciglluEZdcfo4FFFz8GlZluYqV6TwKle8mdI8mbNiQ+34bmh2LIILgR9KZp23m
IIMppVqZ4HBmENHyGwPafpnBIX8P8nUjMLtLeOKu065Fri5M8MBBerbMSsOVmKmQdiMCBorAAURc
dUg5A8kUp5DPWhFaip06G8bBMtmNvAa1SZNfhdG8sc6HIkBl3lNPQAWg5V9TIWAJI2YnpGNzIDUk
wSwD/0SN/x+EZAhzgGMOoysDeOMO+InY6tGa4oMBvThuLxvh3eemCb3jfIaUk5gOhNXvhXafUmqg
KUmWOYHnblsXAvxk1gE5zcF/tdkG9w++opXCe8+B+oc5YU1QbpflbD1Pk91EyJ6nCD4PL5q57ZkR
9gOplgrTTNhmUi4e805t07Y7WlYP/i+HVhurTNSo8zHPZ3MxE8iWzhxnQkMgyzQ4NQumDprCtnPn
991OjdWnbpaCGQB+9HDxTbIGmbPhbktHpIHT1UtReVHVOQ/C5/B/lumpbvWmQe3bOokK2naiq6ll
G0xckWspupUF2Teqr0KzKX4VvfeGL5yGOEpXKYxTA6tvEORDen4HLy7PjNDXoLFN3AVm9ow/SVvI
4BLIhfbFvCZufgSP7svuKRRKJnagk/Fo2MjtKMTCI3viS+GCAaR8Bdh/P5B4drsAHfWQosAEag0C
dlCz17a/y9xiJYh5pwtzzX0Gqckegizdox7LyGbqvRqrRYPqMZSpc0fsqQX+xp2iYZ4QPJaxodx2
I5HrY8HchTbMHbbACAqtfMx9vsVllQT42kebjjhwrK4PrHp+Jp4T1DWKEeIYU1iBMx3YTbY1fe+7
cC3M3OZ3GA4cDWXqiEv8fJaxNCorQ4ICX+zmiftRawPQYE4ZDYkLmK05G3JnCJ3FOtGPGdwQFsTT
5YrI9qU8U7ahqj5GFld3yewsZ0LhBUT1m+fNd+1om5HlVDyc7WxvoxYPsOnByM+o3jAJl5KR4Kjg
jfeqCxjOEAOOBEnXPbuT/+nn1YEqDFcB/V3YVrIV5qBjryweXHf65eVgIg/5ChzmNQJ4jef9Mon/
ZeXts5O3D5Ofvkmt7pTbw+qptjb+DFKxtF6bgj8QkUMmByGY1eAsG4O57YGO6WdUVUUpqrhmw1Ik
VeyPxn6GxU9gsfSEi/PAPftUIqgSD03/1LQhVj17TxUO8LjOJjAn2BrebWCxulBet+WHl9pfcPfc
Gy5bmTPMt1PWtXEzGse8zU7gTsN+ePqpzxRNynE+KHC2XQUt87R8bT3wDyrb0UHS4yibM28KQD67
N7PiSFSTRegQPdiK8NWUzl6cUkGWWrnHtvW9ZYkGzA6k6Dch+g/wMmEvnsl7n8JaWymWhR3o4QEB
gBo+wJB4zL15i/b7yiF+lODHlPl8h3pgV7v1a+kM6znxNy008dJ02UuIhCd6P/TYW7k7vRqJcceS
LvD6/mD7vgPeXxMQvXGbbMktvgCRA232lMClt+8ffC23Y49A7qDGEPTiXhFkDI33mbvsqRIEYYHu
wNy3MPnOX9lcktjJR39Bze6UzF5Y8fJ1bJJVSrwoset7afMdDuWY02rh+sjgVRta3rwBVPfe9OE0
DlY5gUAIBT7+bPjr+yEIrFuBqhY3wGbw0vUMi2htTYeck1+085dZJnYWBLlFdoChxtaFHGzq1HHT
Zyu3eu7MPELcRZaWsGv1DolvBy2oEK2tV6Up3ppyhL8QMno3CRJnCp0OvuHTTvaRICqqC6R0LcHN
eEybQy9+POtYDa+jkKHZrgFzjvoEtpJuEU/4wS4q5t54KiBKIqBWWDpz7DQQMOnHpWigZeXQUENC
aZYPOpcLbss3Hw2B9MAy0QV1L+DB1T+LBvLO9pcj9T4H+m72vXDMFCRF2WIeYNTcqpUm9y26jTby
r5qsSqbXw0yXLM9Xhcui0oSkCIMOnNXna6BgVpZ6Vzi1JViyuTcsMgpERwfCjC8fynQt4UHZ1OnK
VG1g9kDMuuXOc8FIkU+EbMvsyHwM5gQJDR7384YY6IWBquwnK+oXaDBAEwNYxDLHAqMMqwwnKvdA
UnzLEcTDTk3wqqROkI8fVQ9pyvkTjtDIpabVVEIEq4MaMpQJlQKT2fBh6JFsDDPnMHR41fWrIimm
CEnQeg1Ux6zA5RCAtTRueCPKwHs2m0VSLlr97BqRyV51shiblw4pkD6nskD2KeNzrPcc4Bbhrwgb
ogRWnqoyw7PUea13dQrZ/PxrYubBKbZuE+diClo4VMxdZHkwPvye9Lh0nRRyKiNUViogyAAV4BpG
LEDzCD/wCh2KiS1GOv6oDpJBmRXIaufrn86tIkiLBcOAsWo5QQJ0jpO2PY4AVFFPhrxkp6pm4dyf
NFQbUaeFRFiQ2kq3OJ2jVpirwh/C2lPHXMlwws6f2Z1J6JMt5RZ1Vkya4rF3/BfbxLFvV7uSGKsC
53cwJdXSrOeYcWOnc/C/7WzrA+2UKWTkWRmWAtlOhSdt65Vd6mjUWN9u4qHVIRQFgnO14GZLF+Aj
8JJs5BKeqSKou8TKvWfAMlmlDg3jS7C9VQNgp5bnhveMk0Cbdz6OKnEuhaBEQ8aneQ5p+1C69wKG
v6Dyhw3uMqkOpNmO41NCozz3I8hlr4i5GecPlb5bauPYB0S3pip2m+U0jnFvJaGCiG4LGDSO/c6y
YomfJCGtZrdQhuOvIl3z5NvKV357V8AUYNyr5sfsvpBdab2x2JaOVTCK1ZC95l0bzLUZ2Wa6yhOk
BBiD5JnLz6ZcrQVNTMnjVLo//pRFMKiM+/6J6ZM1OQsA3FveR5X0436qAxuljJTevXAeuPdDHeuu
1uzoI27wBcPEUSthjyflJgfTE6t+sqHL/UCHpaqTT+SsmyopjmY1LWTzLb1PC6rBtZabpKliXcL0
FYDoWspo6pH6pWg45CUkS9JYzSvpHEQBshwfAsJfu1kthrHDW4caBrKjpGkBeYUUIXjPxoQdjui3
Mcysmn7BZrEw8XftHlS9tAaLHW4rZQU7B43UIHnmRREbSmy9cpM678l0p91XWc7LanxE5wenFMSq
4DTatONiAFCsI01kiHTX1Trw/cdq7oOJzGsXrivQLVi2dXsnZxqVkLXz6IKYZdh4HxRfLBk15HeW
RNYvnSpiX9qBImt8kUNl+R+5TO7bOOcWioMiAJMqyCcX/MM6zJznkfwQ89mc0Ks20blFKwHvMhjm
5wlWUGpXIuagqIqb8gB7x5XqRsz7kRACuZFWImiTfeoolCwvVm6uy+xXR341MG2dmy/XxCFdbyGx
ahZG2ObPhsoWBbyuDTePOj+NJYSkRvYzp/ZCZ13MkiGgyFf6fkfyN3N8hxrwUiIlTn75DnITC5u1
dLZNvWn9LckqCw5W+p5a/d1goNotgsYnH5Rbqxaa5QROEkiwB4jlQGi4JIfGgFwL1Eoa+8XuHydq
72ujPFRsPXYQ0PISKAjOoQCnRXWQPRnvbbsPR9nGKSIuNz/NeV+MbkSKCOZag9qM9YN2jk3fRdpH
gubYoekN8DNDMHUN9Cfux35RwsVZmvlSJaFuDKBkJTSAYIVTLxQFCJs2genlIRwxtvIMaOxJlOPD
5kl5bxf4HbOJ8/3LE9+q9eJyIDANA+ewyOMK+A6UopU0Qs8GplPHM5IPbA/9g5p8mcN0IjW+M0oC
SeCj0uC0a9pfdj6jOQ8/Y1xYfYZDU9gbXjo5ThW5bCCkOSlYJY0W1PwRxRYOSGmKjZS4EeoudIxi
YVRFxJAU9iV2qZoi5uEgL6u3rEkWdiOW4yxiv4WxmEcWuoJI1Mg31TAukNcCRZHgeq7D2auRT2Le
RaCHBZ+jGM3OBSvhopwqqINBINKyagCB5j0UIpeDhqyS5SeB1NbGtrIQM8E4GZ/7OQnolKFehSI9
cvLlnCeBLsvHrjACr+L7Iklhzze4EZoBDw0E14f+p2uaIGfd2iryHVpUK3OCt/2IHqTBVmMGkeAG
cZFBFDwhEIXnXYA585FyuZNts/SmMXZMJ5YQ2gqMXqxB6VjP4D9xBT0vdC60aYZT7+EEvBuah9b2
AtRNi5S9SRve7bW/pYPcVyp/VraxE5KhyLC9E8vnZ1E4O+6LxYDX05YJSvJi0fPqXmYtsJWlXpqd
s68sK5oh7ghtkPalNbpDoSeIodthmUI7tizvktGAgiY/utl8gt3Z3ewOcYcCBBJ9J5UqiFLlPJxs
l4Se90wa1Cze9GJyYAXz6azKBVKemUbCq3DWvZa0Ci1nWrpmuVcUQkfe5Eem1cW9IaGPZUQGrjRd
PlFH7KcELTDqhZ1dHGs3X48N2Sm5c7IyKpCTtAWyFXMM/aLcezMwXhODzHoeaHcOHFHvtZ6gKIYG
dD1Gg/1Jm2RJRgAKdYtKXEFwe0aYYIrQihwb58OeScgs9KYp2GewxLHUd9UfFP2AQvIZP7aVJP9O
kVJN6Dp49MjSV0xIYOnxJtRTl386JdRAi18MiLqWqC+ejDRIjPQIECjwUt7a09ayn5plb6fuvjXg
WZW170TBh82DWuRcabZJEmczq2nrZtOa4jJYU9mqOG1gFD+pzwnlIxnRTtKwMXFwlGTF0nH2vmQx
G98bp0SlnSIamgPlbsAy/WVqnaxdLuMqR/nqn//Qixxih7w/jBMS32pLRBF0rhnaBV4IMJ7YQ2HR
05gYPJqAoQAd6c7M1pb9kbYnc3ozUK0UZvlWDl9VuoMo3Yapeemn5mJEpFXyNXXGUPZG0Jc4PDeZ
vheph0SeBRUx0DVwkNYhk7d9vYSd9JNK3V1dbge4gLt5mDvANth2NCQfxFoL7BppnhqgUyZUI2Zj
xnaSxHXRxcC6A/288Fq6zgBHq6193T/n7hPPv5AfrDuji4by3S1JqPphVXlDiKIuNNP2GZCeKE2n
e1q3K6sDacYrIu12y6ZoYmjaLrPBXFLWrnwHtJXihwz5ziLecYBJh0i2Zv5Q4y9TKVcdbAzHlq+a
EUK7ADNqvm3otjDdqOvhulH2ONv3c1m/oee56hqgX4YjIXRtcGPTdP5CIydunSnqAVDsrfvCSH7c
rFnWuYzKef0f0J9yIim+PfQ8cYHk6L2N0O4qzG+KFjTJvMDBWe8kj4q8me5nBfxVn95PEEQzjWTj
kAjeisGkHjsOrwMS1lkdMLhAsV5sIam8bAxM6NVowBYJtyAMCrUNtzGc014ZZjDzQGiUW1SBDwNj
EQQxl+WEjrUAxT4bFk3+XA3uQlp3hXaCzN3SwosG+d665wQ7+XYaxKCe1DJN0Fpx0a3DJ3fSnaP6
WNn2K7oNaMXlTWhqIyyZEzkNclEzgySvWHeZE3Xsvp33ACsdnNpYq27ftqho9qCHlIFWuH4QnbKF
SGbq4UonS9K850W/l5OzYj1/VkYV91QcC9Fs6nNciTfuWNBQNNpQVJIFLIWuHUVtDdsraLl289Jp
vvyJAnGOTK0/MDhFJOdD0jMXbg3putqDiNomnTiaHdmdXRWrEuXBUEcYvndNCum6YZemToiW/MNg
qVU3ASgJ6QK3zkIP/JlkTO59ue6rjdJ3eavvBBgaBrqMsoUmX0cWOXV3RQZZQILnnY7AtW29rF8W
6KT6dhfO5YtP8k0tvWVTv3bG49RCkE/ApmaaFlnB4KAGrTtkVBamp+k4fXnySWfPBdDthWJBBgHH
zIdiVjshGZNhRp9EjWxTl/5dljoBg3XDkCIBJcGMp+nSdul4hxln9tCysEQeWhTiAXLPOPnvMSZA
qYCn7+RXDWcN+aL5EHWjA3uXOsB8LgalA2kZLiK4OCPIdHlo5RSL+qO1oXnovw3SwSW2asens0Ju
BWFMoZE/cB4J8dW4X3BuwpRj19F3DHibeo4m/jR7IHRJXCQQRWwL9I54tij7x9nHWeekHyV3t9O5
BkjHqITuH/rqq6LAaKJDmw3j7LDs61U9F4ceImnne+PNa8ATw3zqi9vnv2U8INjDvsy2ZGi/+Vj6
y96hz3WSHQuaoAp/y9Augsd6CN0C6D0bgT/USzXZD2iFfTa5uy4gOS5RQntQRy3vMkjZu0izM8jz
ltR5nHJyMJW3cdWMsjfbZK6Ja0ijVYdUZbZX3KmjYuChlz+31R5zzrDInZOJTM+t9QJKmKsqAWl2
HMD0sLF5eFp9KhyGWG78LqspC8CwAzj4ueIrMb/AHdSqniUITgCqAbDWqNDKUfxXRf1hKLZ0+29R
vJf6fURfFLJ1wcBfKNEr2jpPc2NGU/I4KiceHePDhIKrBQXTwWNreBvcj6x9EtadiSuiHE5Jnd9V
rAHxHxkjQKcW8imj2p8HOrDBCKG8Guvilyi6cLTZkaCdK60inus5IHB6yscMuKsH0p4m4cSl+OWl
39YADUbMo5z+saMy9ocjB9d9BvCO7tmsNVLfLGbssUMPj/vD3oEOKe0pVDVVTKD22XMJNSELvwal
CLFXdv6aoE96VibM0Zmz0X+CYa5RovcEBTbTKJcdtMnAlxyrRwdpvTm1q4FD6Mb7paGM60kEQROx
pESS2K1aTBcIJJFAJQigthfOMg8aWsY28Bk9piZQ6VJlbECRM5NeWEATzKJWwIw6snMkeOwECjGk
ZzE7KZuY9pjX+CLQlfjs5yJ2TbmQmHV4kFzqz7nwneOBaXmPTHoverkTzhhXqsAvHZ4HqLMgpZtP
ND2PgXIFN0OYfsBYYwKYwFdZzFn7yIRed7VacLccgwYOGfBHUeNi9BXFiEp10JyUJV4X5Emhc60D
aHK8VYXGP0gxqvfR0AwsO3s0TD/bQDA1qnSzQ1Hy5HdDsoJOzJNnZF99Yw0hXuRBQ4gmUKwLm756
gTBogkpKgo+q62+j0E8cxyj18h3jmMxhygORLFXhf4CgzMaiBV/wBumik+V7YVcbapUfEkBVhyVF
OLv2YRymvdXVK/Ah4ZiSQYbcr9j/Ie28diPHknX9RATozW0ynVLepap0Q6iqVPTe8+nPx9pnd6eY
RHJPDTBAD9BoRS7DtWJF/AYnFV5tnoaZRyphG1HnGW3cWHp1q+wjaF0ELOUaW68ss+tMvzaT+i0X
ICSorVw90eh5xaYK3eDoAY2dBznQDJ6uxk3GVeh5nH+ITXBHepk1FtBv5RKdePK10haTPqJUl7xA
KvmWp7BGaugGRlb8Ckfv6bIO7TChV6f3QmNXCLxwxEnIFsv+3lLYuAEPZruxcp+8NQFJ6sFcRToN
vktdMS4V5V05o3+n0wfBVus6KMWN7uUIbzQKr8WYhw+vwGJXWy0tmlx/VlsqY1rR/QDLtVbUxt15
ivzgJiVhfLhjPX3wdaU3yS4RxJcOiZ213+XpyiBDH9VNEQCWgg/ecus0rJtN1GkjFoq2p5q1+5wt
vNCan4EAwLWBUKSaI6/oTKyy7apAjX39qGY8Tmx9Z2wh3vnvznfnRn9OPlKm7X3ZenQp7AQpIg16
UljYQx9NZDJRNavzl8hZEmWauqqMeLkR8omUngKjXZ+iYHyzMvsUUVxAyRaWUxjaBsi7JMOe5B/l
RrrQJXrJjFfW3QUYx2LsCYsidpy4VDtFOaIUsDbD9hYj9mTV+95d3Snkyub1aGdThfGznPpPC6s6
Tt8EOTZqGcFHx4BulAb4CsQRwoRvvQSE2JXyRouk5yEFrILcbJE7d1l8cBmv4303hzc5586hf3j5
B8wgRFFpGt3Q/mBYpkBFTUTevIsDgECKgjv5MaIl0rR3XKPXNEcRnjCXCE8zABMLAxKwTqTNujY1
dlI6uBaS5kpHSOkg1X5k0QLRb25BKUMh7QU9EnHXKRlbHOLe6XyZDnTxdBvovwdqVlrIkcxHTUHN
E25KdX95GudQeTztkL7iMELZxhg/oxOsmNNiHq74sYixnAPUcKvshU2xwVnDX3c7/drfLmHQ56YR
3B24d2ozFkKyXwPi4i3Tf3GGowADzxGMa6nTFpDYczhbTPIANSJKghTglOHkSErRCbo5HDPFlqDQ
BtvmGtca0gReICv3Qd/m1BDfXHRfqJgtgSpn8FVfok+/SxAbqi8YA/wqCbhf/4pmflRsgq251oDH
rMh5UYVekUK01/+5MOpoD/jvyCeAztxUPKOWGLk1cFMoGuZX0kMD8/zytpkdIvp5fA2iyp+ZhvHM
jq60Lx71fj90P6X8xRhQlGvBfPTry6Fm98u/oabSOTLomtRwXfHoS+JVT8fXpPj834WYbEmlrEwt
q4ThaNBo6qt8FWvy0qaYO68g8f7vjE2Bixod/6E1GEazVbb9XQubCdcCUv+1yfP8gAjRxjuId4mx
ybT18qacXzALko5oYP0+PS7DHjpgH7FgSSeA+kjfmmAftU8iJkLK0CwNdgZWjJAFCREEWxm12cn2
UHKDeqHPhLrFFm/zjXtQ7nIJaDei7bsltOv4x6Y30UmwKV9HC7peDWtm1smBkZMwDoK+k7twg8/9
2uXxJUJGbTlDL2+aqTnLePWfDtKa7hpsY7Q+ZJDlJv3wful2/+ngQd0C2FhZB3W/rEAmzc3r6CrF
jcuhjRzM17MzS6Qa40NVPPaC/L0LQ3el5iPIQaafbZi3Mjo3DgISRp594DT5E4Obn5cHPQNTRUDh
3x8wZgUnt4VMgSCzEn6AN0S4+3Wo+An9LwsD6Tysd5djza3raSzlayy1imujRcnvWDXo/YfVLUUd
EHk5Uvdl870zpd/0u659dQnZPJM4wnSRyG0URFEghHyNG8ZK0FDLE4/F4O9Sx9uGavruakthzoen
UF1GSIrGMO+oqQaSUWeF1VjWcEzFR5JG2mUY1dO8yLCoqHLE+uM7fcnM63z5xpijKaWKNCTp6teh
RUHdSW7MzSTnBV13mlu8oAva/UGwdKbO7FVicffCiDUUMPaT5atCTRdheAzgw41VfhceRsHDwfb2
8vWicM75kn2NNd4hJ9uyTGhmqRqxqvXouYl5kLYz1+KVhrSkuRIO4h53m65auJlmcqcxrKWpMD30
cypW63uJnLWdeBQPFaS2CEPp0I5Wxk7dUspeHubsljmJN/36Yg27RJN46s48wNa4p6xtA/P1WxTy
y7W4Tbetui9/yDeAGbaLXIbzm5jhkvGzc1DwIfn+OstSPYC4lTzxKNDxutNtXsmvwdqBs2M8BoD4
wlW7LxcE2GfI6l+DTpbWzdtARDlaZBs16+IhPfibbJvfxrYZ39M9fUEqdAdcwQ6ww/om48326/Ip
NDdoBMXh5aOZrp1JlVlCXmJHKw9HsxtWkvJROeLCRTIbAYAMaZuGpPRUV7LNuzwXCjYvrm93Tqp+
in2zMIgZtimfIPwT9INlvvzph6+nkpMPAoeNtkJl6zo8lKQfzd5CWUqy9X3+3O4X0+D5cf0T05jo
vARCbZC8EbM9jJRPbxttK2mDpo7dj7TBZGVyc739xWpxtlGTk5FkmbJqK86jVBia4eg7b7Hgr7J2
wRtv9lhDxQmhDR77UCgmRyhV1bRq02pAzlbajh7c5Ta6K1Zoxq6XbJ1nJ/DfUH+eiyenWtv7IDdi
QnnWKy2sVVAuiLDMHZsw1NgYUNQgnkxuusaQck8ySjIYRFMHFfSXe2NUSxth/Ctf8zP2njXmK8oo
9DLl3UXS4A1SI/Hg4x3kx0dJejWVn56FoQ8Y78vrPxdLhmRGNG5Udbo6WdP0OcInXATUXU35Fto7
rK5k1dU/vCW5nNlY4+RJlAU4HSbHYZXqxhAkId8tL4YABHNv5msdmoUObFIEpHB5aDP5JoWBk3jj
djnZDpkR+EVnMDaNNsNK2nrOzuMMdjf6TQfcfSfQAVqkUs9lDKdBJ+WBJgycvva84TiAnlXye2PA
hpBKZYpl2+XxzU0nCZcuwp6GTTbdJsFQdz2kf+mYN7WdJdFadwBuaLyTQWyKaCtdDjc3MMjTGu8T
hBIgJn6dTbcNyrY2UgmXcXALWbkpBzpWUCf00PqLUCjpSip7f0btEh/aOnGBfh31SL62Bp7/UVbA
MlGChyqk/Ht5YLNnPX7bkKBN1ObOdOITDTS1q2vjjTlyOmnH+FvBHtOD+CE74CdzHX0zF4LOzSZa
BnCQMAYi5Zt8C3GU0xfrK/EoK+1DX2Q3lL+fDTwULV/ZXR7f3D4ZFSCgHKp/DuKvC1cIuVPypfGQ
9utryxB/lYJ208XODWZ3N8GAad/leOcPd2WkOEr4cIzmLNO3bJxpmdZUonjEq/DdDJwPt5QelMIq
tmXbXVPk0qA2/L4cc0YvGAyVAUFvFBRTtWl1NYlMF/i3PhwTbdjHYakAgY4s4OL6aJT4lBr1nedA
WOMF2ozI960Y0pg1lqoWMzfQl58xOXJifWhckJ1cELi6lQjEC7T5/2KofPSaOh7Z4tlQHT8stdQ3
umPz09mNmpfGk34z2MIuRRlZWuCPzg1odLblYSdyS0zlvzpZEVyv9ftjrJceZButt11k7+4vj2km
T8dDAJMdhfo0XYHJM92XdL8ije/AWhgr5ILXLuSU3HlVnN+6TlfoWi71pWmcucvJH5FzQlsTQ7Dp
jjFbtYgFx2mP0k9wunfadWBtpXjl3li39Y2+lyhqQQ9ybPHp8lhnPkcu2vGljEzEGPnr52gqcVbp
ndscTSODbQE+wfyNO1hcNjbN4cuxZsZILGq6nKSark5JshJ2jH0FieZYBntNOyYl+Hzp238VQ5tk
rXJhtH6hmvURc/WVm+BygUSxCz71cpg/2e8kK2J3UBojWRWpqUzmLfEMvwGFUR9rGRChEWTtCgzH
NTYaNY3++KEoYT7GafxuivW1KIcPsavuw867ynVhZ1XZ/RDUW9wMYWTWe/4OD05J2fAkver1+OD7
/W8omtcaTVyzCABUWIAl4yyHUxGkn7FsHhx6DXscad/K1KJrVCbJukzUdaC0GJqW4eMQ+hyxQO+6
gR5uVST3WZF4G8qL3+GCXJe++9jHLv+l7F2JvvFLUZSbzqHXZGg1XNbhTXSaq8YEh0f/7GUQiV9B
sFLxgXI984Hk9lvv9M9DO9xBsYMrpWvokDkBboA6xJlI11Z1V8MusiSsDoXvoBQXlnrGYIAfNZZe
VHwyeBhNcnkTr0qa1qyB+Z5dgYwA86TAH7P7DxIrJPFD23qvcR52f9L0+dZ8SDrgbnoG7lpYqKfP
3J+nv2Raw1TKSDBjkZ1d5ynt5GMoQq5LULsKHi/vu5kD8EugybajUx2mpUEgT/jhGjct/fG/CMBr
QtRp72jQy7+eB1JoVPSxjPpY4dTQOODTl/pwc4mwwoHzT4jxxj5JhGMpG4qyJYTyrL+aO3WDfw11
+1+DrR3kNVL+i8rMs8vDNoXDPpYApodra+V4uEoigxLeEynYdPKV2llYti51NecCkZVKSHchFnGm
e8MrKeAUyCGgVFDTBhv5bDuu0RWVPi4v09xRehpI/jqHKLDi3VsTKJI74IK/yFvtTF5KspXxtJye
chTK0SETR63PaSPON2KNrgeEGsgqv52Dd4sl7g4Y1MbbQaSBmkABC0/S2K5W6k9ph9HrXX5Tv0Bj
2lVIgXa7ZZXtP++ys99EKo6gkYxm89lXP0i45xpZA3+kxpmwJo1qZBhIYQIKxDGilvnQ3yTN+0i7
+GWUxN1ZpoD+TZqIthv0aJtJsYdbBUwLCgSPZdUiOtH1u0JpX/QcCzCJXkfSFhu/VXaO4D7qRf8S
GLWtJN0vZNWvpRT6T9QY6lqNgnvBciB8lNavoUEMXVA5AdF7PzSWtBVQFUBJ+sOvgxex837kuBwC
a/JvZBV/KWh9vwWoi8BqkK0rneI59C2AWNiT2kGp30sYRoFGa1+dAUJYM1Q3kgPAL43yZzHRbnLY
U9zY6ndsTa47ZRABHyuQTM3K1iLxVyK4D2WH4jloMkCv8qcUVI+JL7w7vKlWTM1nPbT3llH9LKPi
HpIUYFjB2VVBBAM5v4/96hr77+e6gGh4ee+enWGkiRIKPbiVYfenquNHdPL9i11Arj6WYNriGPrv
kvD78t+Xzz6OSYDJGdZpST6UejHwFJXAz3bFhpX7BuNi2ESIPGzh8VFVzkXFphlz8MPuQ+4oblUB
kGopOmax/odaDCwyFp4s+vl+omLD7B9aC5vdoi3YTKZ/3YX1oQ+6DnoQJuqXxzB3kGgcWKo41qXx
nPo6Rw5c8UFoCj68LsKm9Xcg//Ac5wmU2uZyoJnnkXIaaFysk8WAHZ4ZoVw2x7L+IfmQn82nDFx0
iDmOrN2YTfIXN+VpvHHtTuJlCjoCrUm8HIQryHiAnNkm19O16y7JXp5tAwpWp6Em+yxRZM0XNULp
1Q22sau0GSUBFvuISzM42W3KEEZq0VbjGTlWuKO19OasnW3+Op6K9bZfu5in4NVmCYuWRjMyVeMQ
MY/UTWRnceL4OpsRGmQITnANqLviCqhCvsKp81G2u2d3Y9wFDt0Ma4fBeri22r2wWOGc3aWUKlR+
gMVJPBk6VlzkZhLhRcRVeASuJABihv/sqAsvh6VAk5ShcxxXEjsC4ZC3aop7JxLX+XBXeP7C5zC7
Z+hGjw8UmufTArQi5kKTCJATG/cukF/d4MlwPi9/cTOqfKRwY+mDHgw6ddpk0fQ4afu45smV0MFc
WSHIpzBIN4Iw4Bqel9+KpnpGxu0FWVNvm7m9uU4G1YNgZz5aUonVmzDANPAxUTbTp4XfNq7Y9HI9
/W2T4yAfQlSMCr85BlfK1oc0hQA2rQZ8uuzwyvvtx3b5UEBBo2C+2AUcx30em0cwoDATgOUkt1Wa
Nre8IeAo2lAdtaFk/RgevSfXzmyAjXtvYU+dXUMcDyS5/4SbpFA022F8ZoQL1Zc4fc0WvXRnA/BZ
KqN+Eko9k+dJ2BZVWcY8T0BvHuIgu0fNcqEeMtfCpEbxT4zpw6MUTF/RE2IEEMPRLPb39U4UeO6t
LGR+jyzVYUmHT577GE9jTtbJMwrN9x2e2FSX8DTJ5UOjR7AX4xwD+yw11qo3Up/jBqoILCXQxfde
jlJEBqxP6uDClCbuMGKwUSKesWmCrXvNtg5B1Nl9oHwGAwmZIUbXZe6RVwLK4eUpv6kO4jGXt7sy
/tSzLUcnFClfi27D9JoF+ll4qME0Ry8uUTcRYFrg1HPVNsF3N5S/Z0X4zgJ+oLW/jUmTN7mq/tJk
46A6/jaGGoe1h/9DUdtbyw0/Qk29V3se24hXvWo9L+ei5i3j3Shpl2O6592FSJmia1NsIuCD67a1
EDCqdInBigsjmz9k0AH480igQjE5mrshLbFuUOqjfwTA+hQidLJt9qGd/uxseVvtQqRnnvQf+Y/L
M/qniXw2oydxJye1anbQ1J2BDXnl7FQbVL0M3YT2WntlbbqD8Fg+dJ8Z1LP36DZ4j7cjcNj/bX1f
6lrNHeSjTOH/jn/y8fWDlnvcjvVRsHQX4o5zVRUcqaX+uDDguScSzjFw0VHwB/s5mWjDQQUl9vvx
NduhjZsf4hDiLhyCVX2L4vy+2Ag78xqUedHvME1GarVbOARmz+yTXzCZcnbuULkQoY9BZjZbEx7u
KouHrdokTwUi1nvHRJLr8qhnKqTKqLwIchBNvTMjllToukLtOuodwPYH4ymAnONgpQisf6iQxkLR
1qsXqrKzK4pHhzHiXcHvTq5NNy5Dwxfa+oipokk6L+1FeX95WGcheDigP6dS8lVQGp3ezIUnFWmV
AVaoNCxlJGOPsfK2boTtX4QBywciwaCtOr0YFNltynoEmAIiWoVFTdqE7Va9sC3OW91/nkEolVON
MGi5TCbMUeEbxyOqZrxPFe5wM7H7e26JtXfQrfXlMZ23rSaPrkm0Tu/MYfB41Y0QBX8frcXXDoAC
6rO2vi3vR0dPa+EtcX77TWJOspXApVdcuDTAjfviClpruqNR9q3gWXwFOX4t7pNutzDMMSv4cr5N
Qo5b6OT9wsmW+23LMIu196CSpMS30Vu9xXdzW3zK/3E6Nok2+bQNSCWu4dYjMAq+KAQdj0bEe7oT
v//kiq/9Vf4wfKpv/r27XoQLnV3zY2yVKiCPC3Cv0158mLeQl0KwGEZSxldB6n5abuKuXS+4shL5
YCoovjQKwjpJ/WB4xqMUyk8Od30Vhq9VlD/pefkSyP3CyXOWVPGrKEVhwIzpGfW8SfJRiWkkRujw
HcNYXtUWah8LKP6z0/RPAJw8AKDMgCq6JnMML1L6o4dwUZ1uCjDFmvjdMB/cpS90NhSmypj1UWq1
1MleSoQedk+kMRYjxCHbfyjM+kdUjtm1aqp2ZyxlBXPnG13efwKOS36yeasWNlLvMHmulm+K6tlR
hrUbewtHwewSGZQMLQ44wk2WCLfG1s8hFB89J74NQrxJSuPnwmd4duuySqOmOc9OMJ6mOZk6yiO6
7kLtOhYGYFZX0TaVpLy5ucpBKhf7vvdp66IghqSQ8zoIg7IwxnOux/gDuCYMlg5h2Sn803e72ier
7I5t5j2EOCivvLT5VYndXugGRMa8HKJABA5UCxFqa5olT9zxy5+eQ0BPKaBJqmHAaPm6lOjBGHQl
y+4Y6eZNHONwNkTPhgYxEPsZbe1KrZ1rHBiX531uacmorHFxNQDik6UtNEfwc6Pvjq7Z7yutvy/N
bGlpx4vibGQYytH7B6ZFHf3ryFyx9yh+5eP2USjO9ZTquuylFiBqhlRDV2j0bJ3MhceomfeV2h5d
yfruOdTuoAP+xXAttFNNCwDhWXNU4pIWkK3rjqb17Ffvufnr8t8/z9LHXXQSYLxtTj7IIcxFQQkJ
MIowR9wn0drajkZa/i68EoqVZhc76NlLyfHs5jkJOy7BSVgnrjtPS8Pu2FUOqoCZ8xKmyo8mjXfI
2L/HUWzCBi83lwc7d5+cjnXcWydBh9xTmlqPWNc4+YjUCPEoufoRRuIWP6El7N3szNK+0jnsKOOc
9ZrDVO+8cPDHmW030trf+PDz3dUQ2DyAuhi56WjT7sPe7jT78jjnvpGTyNMOtNdkmqokRK7Eu8r6
HoXBwkc4l/YYlM9he/HtA2ydvG00AV1KACYtWUG7GV7aHXKmdmeL2/olOkS7JU7SzMKdhpvWGDqx
Ch3XIpwQvadQo9v+Lq8QNl7CQIwf9uTDB/SkI7nPkp27Cle+0gmO3uA+3eIl7DXNT7L0zq7DLFya
wfG7moaywKsgZa+JGFRMz7GqdtMySFqS1f9xespvw51vY4mxFt+WwFXnb2JehafRJl955stNPKR/
oqHIc6c9j4Lr5WP3Vr67m9CmJfMz+t2ui9Vom4BlV/QuXC2xbGZ25fgGGCd4VA6fYi/8yrdqWY7b
I61D1M9KF/qHpi6BrWYymtMo072PeLUjlwJRfH/4WVBzBhh057k1sspl8g122xJVaXZYqK7LuBcB
QJo2KJXGrS21DSlTFu0LPLBf+GovJIRz7yjIJKTB1Nk0AE6Tz63QkkzC2oN9WZcv3lDsmed1oXVv
IpCOpjc+e9Rz93WG9TxGi+hF6jT3Lp8pf8ZxtmH//Q3qmA+dHJ5hUOZFJvntn4vC37evamePuvkd
+G8qTtHd6EMf/1imYZ+99Me9exJ48qWA3/cMXt7sm6vqKtmGO2nn7aNDufDyXgoz+USiwoDwLjO+
/uDvpX1xjQXPNtsthZmfR/gs5BYyQMdpAqMPgpBaKnFKeLPo51g/davdyn18leZSbseiinBcHh56
LaPG3t+ivoAOo47Yce1iqhp0dWV7AWLJolBTAveD35cXeuYMpCJAVoc3wgwMrPah9xhN3Rx98b0z
XtLitl+y7lRmY6Cwb1Fj1zgCx39/spdMhfFQM2qOUuN/BFmO3G7mCms0hu7bhJY6Nc123WXBpoA/
h25ufR904VWm9/dDGiDfJyDzondP4uB/L0whsFFIchGQRTnB4s1o91rRbqKyUTdujPKfiGHVSuCP
22pp9Vv6yikCBukxjZLHHtkkAEUfXhmom7alTdXHOX7kCmI9/+m8krZiRsRrhDrtGXNKy8xa9lVB
O+ribdnRxUCBtHH9pc/0PHcFh8SDhAgk5eqfzvTJ1MqCHhTe0P+PgyCaMvVOuENhfh0/BPvkkNhL
idx5A3AEPp0EnLzoAoRoEDgkYLnJrlrT1j17bAT6G1Oh+L4y19XBXCm2hmhhY8urcGtc/ecTe/oD
xhvhZMQeAvxSjjYcquvBlSy03xMZSdB6Kcw5aGgy0DGlPYkTwomThHqw4N+qB1SFwD/8sRtKb6pj
f4Uu96K1+szVYtK1kXiYqwBgpvXGLo9dxAdpwTvCXabdmgh1X566uTzuS4TxF5yMCRwB/AODrmYL
N2kYkIzVVYT/0ARfmUr6S6jca6+I3+uy/+03wn3eCm+hPMIGXX3BTWcmxaMRBjCTR7VhgHn9+kvq
1hvkauyvVqPKUI/vnZ3G8LQ7HaW1UH68PPCZw55oVCGk0ZrszCzF0AQxAizTHLX0HqXQ29pMfkRi
f4WI8pUeGNs2ixQEDJbQTHMXOXFp6hq0d3mcT/YqqjJ9I+CcAmcg/WmW3NmeepVW5b6zzNfQKz+9
DHyHhaik3zyLuf9yedhz8RnvCOgYbU7OmGJGWletLrrVn0u8vCt3zZ70dl1fRQdt4bOceeF9CTW5
Tx2zlarWdMpj2d8r2R6EB0Ii2sppnzOzt7VK/Iu9/CXg5EmJww5C4ElYHTPME+w2y5UNas7oK1UJ
XUGYBBUlkBb3XUNBjFF0ECuVE91Hw9t6NAcl3v6Xcz35trRa1XBeEcpjdKMfrK17qFb6qjrKK9SF
Fu6WubcmNQKuUjohpsrV/fXrCVVE8Hmk8Nd30hZe5Y6dlKxewtti04L+QKsC4c3EXnRlnDmhwFCR
+46y8jwFJ3MuRYZcy5ZfkZvpv2NK7sEaPW04gWC55HVhL8sQ/ClrTfJQQlL90S0OxXP6XO0XjjWY
Je099dC8ICoY7pXr6iGGh/ySv6sQSs01srkbfRsdlE3y4Q2r/LuIFsmHdOjX0ivSgWvA7MtYlHPO
BTyPk582pdsFXWOZYcpPGxsQ2YO2b/bKLr1y7cKGP7yw5jM5FHB5esawsTV4cZOp103HLSqX7ZUX
4cbJe7yIcgXbjnYJxDRz8TEsePQgwTgtz56qcZ1Unun//2H5+2Ab74Kts0b+SttxSq/bvbxkhDy7
r05CTg4P0cutVo0YXGXgxoKYsRQs9KbOI6g6lwikWQgyvN0mX4wVx0HNq004dujSu1L2XDryAvN4
PgTnvIqIBdX8SZbrRiGGBUItHHMUH2tBQSs22Vw+ZOZC4F489vGg5Z/12I2oFCzP7QTahYAA4Rvk
xdvlCDOrryLrA2UCwyzYGdMyM5doL7hOLBxhuFHrWSdb/+DdW9DBsEoQ15Xtr5fKFXOjMlQo4uBr
DXghk4kblAKVCqCg+GhqmA0B6NKX0I3K+fUEZVXn02Fo3MfymCGcZD4ov7seMCvn2KSdTB2wUVY6
Nhe2YIrxXSlK75UbPHiS7KH6175EKq4frfAT0bl3VzWR9vQcRPFc/l/jmjdNoyAQEgGmkPLsVXA7
xKKj9lFOQYeZhbzz2t7Ygpwkq+pU3VYr5SMWEWf3XCveVKGHgRoXsdrvNQ7TVR5ZMCV71F8VFQFh
pKHv/VJR7MsLOzvJ9EhGyADskem6DkovNU1eOZDGb1GeXknCks/sTEOW0iDvHaDbFEfOsqxY9izc
UyLmeNubtrtH0jrF/mpTrkFxJU94O7m2uk/spdLreS6pjh6RBl1nVDjOGPcSppQ10FgHgaijHBuI
SaO72GL2QPn18iSe60TBJqL1wquOf5gcKV+30YjDb+LedYA/usMqwY8FOYPyW3yj7UYhF3HN+F7L
62yd7JZeXuOf/noRfg09eXjlCNpGQ+c5xwFEYijfV7g8dOGvhQHOzKVBv9Mc81U+l6m6lzQkRebF
lnWUH+MPdLC+ocDa/cBx50ayjd/NUwYUDxWqv1jCL2Eng8vkVHUxXbAgUQWkcaVdG7AMVBnB5+Fv
1pBKDKRT6r5jO+/rGiLCHFedkxi8YBt/1RvXxnbY18pKevR8G9dckyZIuMaDw9x7m8gOl07YuSmG
qQkXFWYanJTJHqoTXQ85N4xxD+15YD2q380bgGoHREB25Q/xTr1elgaYqUPRtTuJOpnhvAp4jAyM
Orhxdn6/Dn4irBy/hrb8XCLpbFufqLsEt422/j8UDeaHjOahpKraSLT/OuW92sAo4NM86uq2WeMc
hqLEJv80EKVdNfxP24rrDNGVyJYXl3vMHabfDYTtUSoDriP//Bo71gvdzNDHJmeNHhIgadVhrHyP
OZr7F1JuHBC0h7nL0EhAPGNyz+gOz6De8c3jaH2zRUcew6An7S219SvUpHl8FWulX6UPALMW6wdz
dzceMzwIaEOBj7YmQ8VbT4yzMDT/PPdkG07aq7tB6RwFDcXOHv3tEqJ1zJomc0smAnCZC9UibZiM
1kwdiNwJm6pQpJsQwwExKK9avf9MBRG1XVyUFo6nmVvsNOA05W5aLSgihYAtlBNbtuUN/sOYwzHC
9EWzu0++nIWLcybNJxH6d5B/HtknqYM5hIg79cRUwE3+RB8iV1fiL+T2JVt8wWivWy0Bk2enlQwM
y/axMjvN9VMrElsv8hilId/6qnKTyMGnle7CuF4LsrR0II4H3tkqAhmmSgCw4axziUyEV6SU/JjU
Ueslt9OdtSHX31S3fzUytBPE0d2YivPk7HX1HMcutdOPTgE1BoMqrcdZLNe+eY20sYZooSgxc+6Y
QGpGwVHeMur0a8w4EnB4a/Wjqg6SHYWosbviXa+k5RqwXba0U+bCITIw1nvJgrSp3pFbNnEbBZV1
1O4RlntJEnB2+JSucd2zGe6m/kECWYGVWHd/UdqjLnsSe/xyTnapUGVD5tfExvtrp9vtLUY51l1j
N5v6qn1ObnHVXPgWx0N7um0QagGXwWry3Bl38UnENFKAwYx2BCpFiGFdIC6Fh8mu21CAeP4/3GAz
CRD+sf/GG1P8k3iWOOCLIYTWcfipv+q71MVlcq3bAVoV8IeU4KoetubItV3KvOYS2y+RJ8dcXhZW
bJGmH1WHN1Hwa0RN4Azp7hRthWmEZfPk3zl3S23w8c9emOCpkGXS1VJjxoQdqREK1YV2K+zk/5yr
SqF7ZFryNobfeJbThtifVG3CvDr1jxBZt1DIbbGhX2z9RZb3JdIkB5EcQ0X3g0gCWqN15mzRPdgj
UfAq48WxsDtnd8vJqCa7M/Ir07UKn+/hKnsRcdayO1CTgE+yjbWrH+Q35bPdm+XSRzG7ZqPo7yg4
wqaZXMGiX0aqoDjjFYzYgPANOZXH+tN9Fx/CG+sxx63KFtfBJjRX7Sqyq6UZnksBeLP/G38yxbkR
d33Se0yxu26Pqs1hftsENs4IqNazT7P37DP8sTDXc+feadDJXDeBmOtJQFDcjOsNnhbDVb4LX3Gh
7aV1dI1UKSWxCr9wOBdvl2PPLrOq0SrHX5ODaHKheJLTtn1H6E6IcBkIkevthXqVW/4CeWd+ZlHx
klQNKOiZRLDVlQOwPNk8dvfdNmhs9TC8DD98G2cB+TC+GNCPWrpQZkeHbhilT0DVDPPrkZcmkZL6
ecxq4urYr9oP4zr/zO5dptIeMOXYYRhWAldbL+FV5vIsCo1AXhkqV+jkxKOybuI6beGNDqemlbUV
Z/3m8srNfSkaiHd0jkD1n93NLYzqshtUHiRX2rbemWgvllfL7O3Z9O0kzhRMlDu1Jahk7VxT/l7+
HC8p6RD+GuvyWIMtlBnHBZke2cBd+PjJ3iihTuZNc0sxagLdPIpUPhQBoagakU4K0eFH4snryzP4
h592Hg1MpkxPSzojyyeS6Qg5su0cNsI9Bgwb+VH6KW3jTfiIz5Jzo8U7v1l1G3OfgdGS32m1L6F8
5nboSHkZy8WAw6ZFT0nNBFEwer4K3JGzNNvlEXxUfykJn9uPp2Emx1rLCmp1NZi4UB0T8aXwf12e
ytm/T6MMLXV5rK9PjpEwTFt6nIWJysXB7LEKXFRGkuW5rXESYvz3J+mL26UyBs7luFgjPjDCgvI9
PBj77BeGmnSWx3YRhUDzehQykt+M5qpP14vVj5k6KOP7d6BjUnfyK0DqCuHQ1eYRvzDsvNQVXka7
VMAJuqLx6j7SmF24Emd3yEnEcepPIuKR6mJ7mZvHclDu6kTYZYFlW92SLv25cgRpDFg+BVlMDi2c
LL/GCXK9DLHONI+1B7SVIwV5eloyYBPcQ3gdv+O8vSlvXAReJdtZmffxA0qgdrQbm6F4u10tV+xm
N9XJL5ps2gFldTP0RfNYdPiq69+CekGOca6o82XMk/tBrzohzCPGHF0NN9XW3GFWs+uuO3dlPrc3
LpdSsMPSaa0tHHOzh6pOVw7OLAp8Zw3IHrtta3ADk1LvgFy+sncP2h3P4m2yiZ+VhWiz83gSbJL4
Yxwfx1qemUf0GSX1W0+Ccfnrn92iJwEmp3YQqwOc+tQEB6pjlYe1vIxZsrqEqZsLg9a2aQE0hxw1
ffzmUGuQ4KY8o0XJLtIsu8/qb4EjfL88mrk76DTM5KDRZLcs0pgwtYavqhi/ZOWdqH94WnMTBgux
5pbGgKqDOBlZyhnzwk/DQOkiwThmlMOFCsMt63h5NOPcT+84c9QGgtfB6TxlyHWeUAWG0hlHwwuv
e5EKbZBcNbm2Cyv1E0jtJnHl+0bxry6HnVur07CTUwuOrCmE5UDFchBWscGnJNP7ybP15TAznXwM
bk6GNzm1KC11Ic46Y3YSPoE9Ll50W3nznrE1esR2OYXZuVIl21NX8gLKdPZCohsKwhRpAI7NceZP
DuZMkUpaKiVVpkO7SZCj9x/hkJIfHRDqevUPY1td3CpHhHFRjNllO9Oxl9KH2RPs5EdMs7NeVmpT
bfkRwn48SKjP4hB16NVVeJtdMx0fo1Jubm2xu1561s/sXYpQ1Ggpi4vcHJPDM/T6SGoSE9st/GOb
WN+41ZIi/czD6EuIycmlZ6KQkzppx7zEqnscg3TI5BID1aX6z8xHbymgK0UQIWTs09vP0uLK0/8f
aVe2HDluLb+IEVxAkHzlUqtKu6qkfmFImhH3HVy//iY0truE4i16xnZ4YsId0acAAgdnyZM5jfqR
RRmkU/PgPjdzKAZP+7Sa3ps+z7zrJ3d2977ByYA1odQlBBJpbEpqCfaro4HZeTX+FRkLCdeSAf7n
Z8fTYv6k5sWkH6E8/V6W/bpO1Ofra5g7fdg1jrD+axHC7TMhoBpEaOohJivRFkn/6LYglHTDVbAe
dgzE7Lthne4QIJ3+R8NCaBDGWQ51dxiuQG1Vb4mTeMXa31oOmGtXk8eQL4fefzFiyX2/4E2xYEsz
+FwM2ASFOJdAnFnSE2yqvOu2+r7CIEfkjCu66v78LwAyM07U+ia0BHoH8kciiTg63X3TSIN+bAm5
b4b0NjUHdETK7n0YUAFNOvloBlLt1iA3CIj+lvigJohL9tabhQtuq2AdpMC4X9/7SzYJtNEhXYRm
EP/uqEL/PFiqDP7XiRT6N2yne1Z3Grg/IJHJ7Oa9XHE4kXSQjrxlggEsBFEyZiTafXCn9YtjUXNx
1I/fIjgIVhV9xHqGHdqZa+UGQnrPAwQIoEm5WxZSmvNGGGDlowtoBOKfPxdea6CeUMxcPyJAcKHb
OtZ30+jVzVLEP4cRRiX6tyHhdNejEvlTgB2Gup5rBGvMSELqYMXs8ChvrQOwnsau35JNvAtW0rO+
dKvnDjmwYijGAEULiSphnQGf1tV9rDMGlaWtr5SN6VZuWuGLxl6wKHMwu60YW+ZNcw3IXcETDqUC
edIx1Y8+Hsi6QaGxHrwygEqgny8UhGayN2CDwfcBKwDNitfXLBsr7dVEP4IIc7T5JCoGw5/yoDpO
EiRkfXbUm8pcuDBzTwtsKgTUtJjtF+8LLSS/bMJQP4ZI8TvtpjNXVdI5Rv5UVksJzZzThx2ggtEY
Jyhq/DyiUTAmue5H+tE8AKaTv3GFDAP1GghJP8hwHSASmJb0BudsUs7sh53FE2oJdzCNp8EwQKVy
pBlzDU13suzhusuZwV3/hTQAaAvaJpQKLmdQlNzXU0Iww49rjtlA3x3feNOSt/yt7RI/xwzu96c9
YUnQidFaNaPkW1As/Ix25WZcadBFt5fndea3D+cCyjqAM2j8z8/e6ZyoeddjdvcIjWKnKUu7BDHg
9f275F2Fy0ZT24JGAyaPYeenDT2OM0w6DORoZClb05y+p5X1MrTFY9qRh1An9UYBO46bp9VHXrGb
bordApLpCub6PDJ0DAikLrObJDIc06pkG937GJB3dTsp9DFrE0yTQCyzzrWj0i61ceZewfMfz93V
2Qa1WlBiSho/Xu4NR4ZYd1kjk12q2M55IQSyIL6FdCb+Jzi9ydfkPIpivGognZO7/iHJjBWtVfRX
jte/xux6uFgGnwORL5r+A+jfIJQtkeOoB7uUgoypDtdd1XrXzcz5OsxNYQoaSGfObvpz25K8SnxV
CbCgAFjyPM3e84bcYLLxsVXQX2i7U16NS3IQsxEhFJZwlnGS8RoKVtEibqI0tsiRGA4tHVS+OV9s
7IJXM/jTcCTfS/fZNnrL3BKUUe71Jc/u7Jlx4d3sFCZpRg/jVfU5gf4zUu6D+h9UITCHBfQTgKQg
PRMT6kzvWYtiMlYI7QLVp042nFIqba4vZSZtt0wOtoRgIwCrYqwRGVMmFz2qtV1jovGubjSZgqZI
Q4ybh6CorSun0atXrsW2sImXzxWXx4I7wgsJLKBYZUnCrNJBumocq4A5HWYBNJAGQEsGYtt19XJ9
lTOO/acx4W7HyB9IHcEYb2KUK55IQmBpX7nqatwisAoLhzxet3m5s3xtfHEYMr+kFjbHMVRrGQLg
tDoquu/FFOFp8gKIiBOnmi0ZW3X447pJ7sJ/Zg0Qq0UHiktw6rwB9vMq+lraVakEk13f3k7UBDG3
oi6Nss3UIzCm/k3+guoVuqfCI6nredSNAR4tsAcVdggZzD7Y8UoIULrr6DV0+fCpbzf3idtuajeW
bDMGl9f1pc590R+/Qng6k2GaCmgqEaSEygqN/hXrvqdepTVbg7y8kReTgJlp7Z8LFwox41g0epZj
4eRXcVSd/C3zzO30UNxmXuCRLfTkQCtuugPG+iAHvbOoE0DoZOEbz6Qi/FdQZAbo42BoSfjIWTlN
Sjdq+BWAJVpYptsApObIr3wstixulsovM+cYWEAo1EBekiNIhM9dDRGL1U7XjqW1VZrBTTFgYLb1
XoW3L/ve9TPrzQJe5vr3nTnKP6wKn7eOfGJUYBg7ska/7VL/Ll/kvFkyIXxOPSsiycKLdjRT/zUw
ZTeB1OHCMmacHJaBCBk8W6Z5Ue7BWGzlcxTvMW5Gh9GjUQ42uOc8Rbmjdb9wJy5DC7Sewa2DujWk
+S5KPX07meYAJYxjo5WDq3XtGmL0rtErsa0zcrr+geaOBVR2MC4N9wbeF+EYBsRIJC1DINYDW7QP
MwaMdZYdFJwX8ECkrVsmZWw3lVTZlaH27nXrc0sFrBtoJhWPI0CNPz0dnowMQ72ZBjbWqbQD1m3I
mG8lK3kpjWJ13RZfieBVCZ5IFH858T0KkD9tabkcWWbKbZX1Q6PFX6NebUmHCsk/sGMR5Itc9PQC
3peVnMSuTHAeQ7Yjbb0FiD62Kwg/XLczd+4xoPRvOyIVQwgMEZP7VIPyE0YkGpBsNuUCPc6ck+K+
Au167BdmGoXv05YsDbsiVI8gRZhcyJlqG8trlJvWRamcZ4eStL6+qiWTIuQ07vI6LxNJQS6VyVvA
opw4xJhz9QrKN91bhmPNhKD6+RpFvGlPs6kGIzaE0lf+6Jk5GO8DTDW69ehl0LkJnO5X6cQv4J5P
fy3hM2dYpmAcewvRDYhcXAAYKrWLE1ODcV/GNQMf+xvAPX/2E/3qevVJwV7YIzUal4YYDBi75un6
bs/cP50CPM1pnMFCLuJO1NKgEDQZ8X0TtD7M0CZDutb6G0KHhaM0c/tgyUKAyqc5LkapOjXN0y4Y
1GNfv0/KA9U3IVnoW86aABYU9PYYu7kA1gVxEZsFgYksfVKM0DYM8DlUC+uYuXU6wOb/McJ39Cy7
bDQlnaKgV4+1Xria1TgSaBH+/keBOBFYKpEWaBeXjuXllDVRpnKn+FWW3T6KoiedyTd4SxdWM1M6
RDn+t62L2zZEPgRwYMsHl+9XGHraKkH6lTjVZ3yqvWKb3U8Oh/CpdujRhZbY7NWzgLg2ACZDV8oQ
YhIWM6r6aawiBIW2/S0UXrQNR2ZkN61lc4AGx18GiUMMe+lFn/uOmGdW0YnDmTTEGLvtUPtq2wgL
D18p3SKXX/iKc5HttyrZvy2IJ8WQgbgaYaECO6cKdXkldujzX7QnmHbRt9ZCDjh3/oFgl/HIofiP
+/zzaCL1lENJTnDFKLEt9aNvdYhaTQvrmnMZSE448S7+AyDrTyugcKomIzOhyzcFngpEpapUW4U+
KcPSOP/sJ8KPRmTAR/pF7mbJKEHS4lvKUcOMMdMNe2qS1T+4amcm+E84u82WlqFdAkDeMdLYeiin
DQ2iFxQkNjHRF66aykNdIf7Q0bZHRMA7+BeiYwn40fQCCwXzi0mgWR1vqT+BHp5iCFIPkrVJYtmm
DUHe7BejU8vltou7rZLQG6j6OlmOaveYuUFRrAbJuit8CKRg1L8uphU69ls/YhLitLCwW9kA7D2R
doyUkJHVMLuqN2X0t8dv4TmQGAOOgmGNC2mAiFVjGSIoPaZG54FK0zH7fuGozcSmMIGhOIzXIBsW
I7YG8FIGAVTlyFZ0h1b1vgUgm62XHuHZe4N5BUxRQucAw8Q/DwEJrbLRQ1zUIN23cWpT9Sv1l/gk
Z6+NiWK0iYohJtG0n0Yq3Q+TQYerC1jqSMMXIFV2Pb2p/+SdteDRZQSe9FLfIFJ7iyYVLk1eoI1f
pkONGQyD2lqnygt5ysy+oaaF3gGfWzcuRuTNKGET2pswFb/E5bYZnuJogbZkBgXMp50Qt4NxB2IK
YpGib/wmTDtVOWYAJryDoMrVUM4nutNrGPHgUgX5enq77hRm/A5XbgD8BYkCIJbCqzSmcUmCaFCO
FoIIk3402tILfymarWFZgPtCtxKjregP/zwNJqReOqlPlWOoOebLEHglSCzkI2+GY3TXsItPw3CK
m/DRR5gN5Ky0jHWeWyUielQkgZ2FNxJ+gjI2cSlPnXo0njAqrTqF7IHoAN2fOHMxU9LbCHvX+kLO
MnMLILGKPBPsf8j2xGwTwDYF/EkI0SD4YavDIUTyHFgbcFh517/hnCF8QQRRJkiEL8Amg1nqA8Tx
EAsG1M6tDVodO0vCGAm85XVL3xhjwa+jivPblFDiMAwm+YmJhKVJyi00J09DX9yUk3KAylpjx775
XJR3EOHxytH66NXsmNRrjVkQUdBtMhouAzdmpUKDUkOY0KHSRG6gaCWnUJWWMPv20GTMM63WUaZ6
W5AvCKhuWfuYTDvQ2dlNbDgVg4pIUXtq2NjdYLio6kGYMFnJmgvtPK9TMBRONE8eDduEVFYE7EFS
u3LDHNPIwoUgZObGgrESNwdz7ypw4GK9e6BZxaKogSAflMSI090362IdHBqMa0Nc3CGyvSRBf+mH
0EHABAh8EISCL6i/osySRiq1yrFACa/+UroWCLL6bzs7GEFaYVpAcGHkXngkUpC2KYlf4cYWptNH
vTPI75SW6+uHaQYsAa2db+08AEbUi+jKL3HSMlmSUWGqbyIt2EaWltpFETpMBWCmCyANWUSr3Ojp
I20AVgsC0/daMpyYKd/3RhW7EBB8ylRrF0S970FpPoWQjhFtk9baqfK4t+QghmaZP7jSJKN7mAx3
RRou+e3L+8fHYnRI2SMyuNyuSYFyK1ht2mPwPq1YaSOnfpAc8of2gKLqm2qnD5DYCmzj+fr+XR4F
bhY9EOjLQKZafGVDi3+nyYSEQOUfiB5tVchE2ABPLA4e8ff6563/aUmMHFG1ajLLaI/0QHfdPecl
KL30fXRVe7TH/dJoytzCQEKNLhkqMYATCccvt/Qy1nWIUMSDYsvJnkYvcrIUcH93iX4uCqcP9TGO
dcB/xRox0NxoHw0aYA6AdAd7Y58+RQc/x9y65RG0zw0cxfvMlVzDlTam17mDS9bqbb8PF+7B9xsr
/BJQX6NCDv/NKf2EwhMwx40yJvgl+pQ/J75xkqL6IRur05j1oHmCyLVjQjCeQGzZJpXiQxrP1Nwk
jO41KKq2xPSa1jpIjfaQptaKZFXmoAfZ2aXRr3SFHUAK5vUFsZVWzW38Tc+Bbtlqh1uEJoCSAO0q
3cqpejBpWjh+Pt43OvVSVIjtqU5C/D/WTSUnh0ZVbiNOBy4ZxZHW8h9Q2X6dcgZCcP8upd2jVpsA
6lIkMOiRdU5RAhOgN3Lo9Uqznrq6dMvO6my5Zsi/AeJxtFpbeHNnGj3wihx3ibwCdRHxq/o1k4w2
UUCjHtn1zeAae2uvHiEYDZmt7Td54RtXstzFu1t2GzhP5TLs9DLYwE/AnC7kuZGaXtTPs6hstUiS
5eMIhJIK8Wh4ACCU2hXnjKotJ90sTyLN29Tx/CPAukRMKrTxp9iHuB/tI1fL9nmz5AT4Ibw4pAQs
OgCzYB5O9DbBUFtGGg7yEWO0jjmBql3XU3uIs00W1p9K22xJSXKQh1hP193cDOAE+wgnh/IvSDUu
2ua9gm5vysbuOMZblsHxQJRJ68onqUwc36fgKeq3foU9zfxVp7QLqd/MgC7U6NCjMGVwPKE1KtzO
KYWOZSzJ7dF6IqPtf/GKqQQpOuhVGFCz1kE7s0xwPBNZ/LD6PZFylqwD5A9SHQtW+URP/cygxFc4
wQHjj4709Y21WeqZ/T8mwaMB0mr4IfHqMCSGQRsqLfCbqtNg3tGTNQyXF1u08m0V/MC28VYtRFDf
FZSfxwrPJti5ADvD9l5EUGM0RHWUtXydvCUKjqN43SKG61bJAXh8jEAXbvTEHPUEPEb6K8rtYhmt
PfPg/PgR4vumUmughOF90yWvaz4GiHRV7dINmqkA8rVysQ+CYOdCZdtsgTtRjKY9lhRD9O1R8VuH
gac3VQFXDCG+gs4oGcGzqj2UoeRKMXRdU+aGAwjsx+pe7c1bTDV6168XT30uPwDws6B/A6WsiNT3
Q1BcK0rWHrU8cJoQL7v8RmJ8+GSwR0tZeOtmkkGkmUjF4EB4G0Cscxm1hiKXnkLyeRs8tp62VXd8
vJ+Aa4N3ocfim6umulE8/vQuysCoM6s9Ny986bIp06yJsdoaz3mNcD1Z0zsJc0x4pDZLZdcZRqef
ixUCGRrUPR1qWOtes/cBfAKRl60tELN3doQI8dNYyyA2pOj6LGzzTKn7p2Uesp65j0RCxBb2sNx4
bBvcRptqsDnjNTtxGSMumtYoKDhXq3iXHrSF3sTsQT/fZX7mzqxL0QRK9gLWmQv2hq25C7Fy6dZy
CODPg8fVjEIPCd8Sj+HMWYb4HTTUUePmvNM8jj2zq2oNBl4Civ0uLDuV17p/09Y7CZOd/iIO+bLC
iXz7zJZ4kqQqLdQQtvxf4UFdj17oxNvRA2HmodtUn50MVjtpna0sggDy+pWdaRty21xWEnAKkDYK
ZWkk/CrY42DbegILgDdtOAlI09kxmIeWofZ8JYKHQLtOBggZI1LQThJOMXQ9W6VK8C6wuLWn5EmC
BPM/WdCZCeG4qkqd6Mz412un8oGFFyDmXT7yJ7n08bq1GW8PEBfEoHR4YRT1hN1jWoUqA0O6ZoA2
m7XIYTTqKMHSWPHsATkzw13R2WEMWa+MlYmkqVCbwBvaYB2q8gvTu03Rx5WjxwbCUXlYaDPNfqwz
q8IVkGkWm8rAc1FWgCgbFBHpwuzMnG/B/qFMiUwFSYsh7J+hNlGOPivEGN+lTXGMNskO2e5ztfbR
zWqhRTJuk2cAgp3AHRc+3UyfCSf/zLawqVrfkiocYJsTSPa3Cvxo9wG/AmHg1OvaRRnX+e38vVZh
O4ssJ/JYkPZICqDDpsIt27d/chpNFakfgOIX065Rn7RNjCt2NFgFvepdjRqeLP9x3cisYwR/4r+N
8LN6dhYLv+2A98O2KcoNg0bO9NVh7q4Cd4+sLcQTcy88PtFvW0K8nKRSGOgRbAHeOiJ4NVZlbsse
u4GDdCUPjN/Np1bbdJXwwTtMPqqyvUgmfJmt8HPynx8hKkwYVaX5I1H5C1RHNj8sqsdCG4Glo94Z
t8EN5w2RQ5tLdrabJaYGMGDP+UzQPKGqRTT8seAz29FgE+HCoVqsc8JkH+woJR76ipr3UH17pEZx
C03P1CF6NWymLF0jmWU26n2ruB2fWFk/dVpauXXYvZkEDB1GIR0sP6ycOmxqRy/RvaHlhwWpB1b2
d3qVuiyhOybJkY3HESA+xdbUCgCLHKzUSvRiDOFNOrT7Wp9ezKS9SwrLS0m/J3mjOQ3TCAYhZaTr
keo7Vp9vpzBaFZb5JCv9rpXoS9M3qk0pqJF85a6lmpdM/rivOx8jMFGyCUwjXQHn/iWHw0NjGa8W
y280P7pVS/KhJeYthDc+i9gHahYMmCjbBa0dhOW+19PTqDWRo4fZnVQaodcEk+6yqf0D/b5nKzIL
Ox4ijMc2FgbqQ9BTFnEbOIVVbNoivCNZVkBrd5xAbRp8tnFzRMnvUW3NraqMmSPVfbmyyng7DNlW
m8rHPjUVOxhHjt61JsxhR9j9sXdprLGNpeBAKi0Q+1ZZPMd0GOxyrFZVI38VYat7SRWZXmzSTWcV
q2KUCiAujMG5flUvPA4HdGDiB6m2BeTFd8J0dlXHwYo0vQzaF18fHvPav1PIUnR48QDCBKr4qJGg
l6VdNCYSM5aA5rXYS6G8MStcT2PipaitX1/Ipa+GGQAIUUBGzwWTaMI70YE4FYybpHkZ28xG8xQU
taCAIybI+HGUgKkykkc9fqgIcE/xezX0mIP+2xI+vN/NB3GhWa1coovVkLAqNa3mJczJo1p326GJ
7ptAf6xUHWVn8uffXTNvjZzdeyGQAU/z2CoMsVLjYfrtTdnTbevCy8HRQIxpv/Ql5zIM2MOQNbJJ
kJiLVRlNslgdqsglOb2eCbUZyMr94jK98uotv+XMQTme4QdlKcLn795FTHhml5/is1OqgVbZ7yj8
m7weXrWVvjF7aAMiWweIBbockqtm9j/aWkge8I4EB0kIJtG+QeULSTr7poXoDyAZZnbt8WHK7pD+
uVQPmavqo9XyH3tCqAHH0qIWC3s07VydNV/tmBZ2QQ3JLrXFKtPFtf8+OL+tCYEGmNgYlWRYk9fm
g77qDxP4Lu3Ogdty6gdQ7NwuVdkv7+d3Gw89FlAzYi5OxDtCMji35A7lCLKeQi/aBzuMCN+BsHXw
dHB58cL39U84u0ZOHwaLUEQU6/pKW9U6q3Bo2qh0O7Ij1ZLo2sU3g8vho4RArIFMXBa72XmoqTGp
m/almLY5gCcoEQJnmHiELVm6LAt+m0J9F0VJtM3FQsYUFyrlnDAvKNA8B4FNXppDttYPwbPiRG90
Q06Way3Aai6vOzcK9IEKNVcMMIoutR97ysrBZy+NR3a6ypuOyP5G3aG5YxOM9w5e/cjWuZOAh2Yh
sLvIZwTbwn0YpjyOCwWvRjBN9q9heiTFHdVv9GRtQRPi+kmZ3V2ARNFO45iLC2LdwerAHQRlxxf6
UN+EnRN/d9W8cg+Vo9zG26G81w/xg7SwwXPn59ys4L4LpZpSKYdZgwxPUhJ6oy+drCS4Udt8oWv4
DVn+4UKxn+e2hCIJYpQ06Ye4fUlrxFqkkm5GCdD3fqAHufVvphR8MWoY302UEpeoWrpOou5GLmrm
aI0ZQUlwejKHVPOaqNYdy4RiA2nK3mZGiaeg6aCqIFmPuT+9x0VZOJFVP+SyBGZm+Ukdg8ZBr9V0
M9YHCLCG2skAcfGgxTi44WRglHlSHyw27Jo4ORmEfeX1eOPXyacaF4egjZw6Uyn49CF+oZlR6mQI
aG3VTB9ww/f1KNENgO7IZ+ri/frJuPAh/EEHnISPamK0QyxXZsPU+U2mNy+G/hXmX3nxeP3vvzwB
P/5+kTPESoac1B3+ftpVGwXSd4nfeXmGkO/ruiGx3A7vRFFvReeboIyE/rfwngE5nzcjwsBTnUa7
Rp8A4WVuHJiOHjxLU+IOWvdHXUtO0YNQeio8Y7IemDF8slJ7Wvgp3NTZUfzrp4AzFyMzoNu5oMvL
CrVNMmYqJ0VvVlGQO3lJVsPI3EEP1323Z6W+j31ia1bx3Bn5esG84Fm+zWMDECYiY+OV6J8vey0H
eYTe43RSkvagmfmvGqfNic0YOZtp5TYIIBFUxFHgpuAdaRPy2hdy72R9FzlWFjI3HwjQI6wA7ycp
PFaa4OjS/KULO7NJv38lGjA/fyVi/3GIY2k8mQignTIGx9dgvExht/Q1hNjqr+3gkgMoj6O3Kz6T
fVAjc8v98cSV7oGSWpFhPRhghDVAm5yvgZwZ2MLLPPsFzkwKfg8/Q6tUOZlOZQcVIxAAHCI/3U96
UdiyLx3KWNlofrqwoUJR4mKdggPs9BHDN9jVU6Lp776qYySggmiexHrVk5qqc6wkzxa6eSLm5F9G
OSgLaBD5okQ8pqmfkKwbT8Nr/0W+6rtoM22qHafpL1ecwB0Ntlv/tXDrNYLKW/1F26lutlqqVAv1
iYufwd3cWfwsJR0IR0v8DHnnr1tIZ7Wr/ua/mPcQUr2/7FDAIy0V/37B4gitkSJVjXY8kfVwU99V
t7wHIXnkztr5d7Lb5LblLu2xWPy4MCpUm4yxywGaZuMp3pZbvjheFlRXbL2oozd7bs+WJ3iORIbu
TsSwvN7xH4oNBcugDZYXDDXy75jca79GsP8nK//xb2YH4hq/q2BnH7DAZKzvD3xjB/9mCAM3jMNj
RDD5P1bTP7mdv1cpvhQt1CvDqhjHU6mHR5ScfkWQfx5ka9MPxEs69tQvKejNXs0zi2Ksxyw2RRG+
IFOQXqWQyBxrOzcBLqGHBnW0hQeA/3Xi+wMQ/79P6fcQ69lmBrVF01HtYc6VQbzfOBOagRDr3Obw
d0twG7F7cvHphLuXGJbSdlLDj+fggixzJRE05TpP8UC0ndnR4tz/wiX8RiKdLS/TwoiEBGdldOh6
ciFqKTm8Vt6v0MreKIfE9W+XSpBLNgWPHiValBotvxkGCHaHfGW0wMZpSw+HmERebKbgxLVMbYu0
GPin69z2FgRr4PdXPxWntmP0btSF8EwEg8CegQlavI1o3oDGRUxaAYCpEMVq5SkwlWLbtv1wMxnG
B6P6Z8lxReDI6excbqnbWRgiyKOitYHsWHijL3cXvwJpCWCfIIcFWOKn+yYoPQb9CMGjPPhQIO3I
gHyp2oVWjthGhSQ614DjLRYkmfh3YW9rihoLeh3ZKTiqoNGjTnswVlwoVPfoEwj8QANAwR215NrE
mfELu4L/lmld5rnSZyetUBobefZTS4nqjHH7wVLUQKrqZaQbzJIEnp6oe0OC+kiThbeqFG67GhUZ
P9uh8+8Wmu7qSfxkNvW6B81hmrEbOZ5qd5LpUtn08lYLmyU8BRo6v6xk2CwO54v/yLxhU7nUHt6L
1d/XC/hri6D8Atps5KjoXP48AAoqtPEYVhliNO11cq1VBkhbZWcO2F5Q7wtlJ/zl3y66LiE7uTAr
+GWM+qLk0DTZqfoyLDvW/wg2+j50SWnL0Baq3apd67U9ebXTgUFku+CmL0493+KzRfPA9cyPYT4T
AmpIj7HowWXbdDV85B/BLvrW7VZtX7at0l6MJi6SE8Gq4K6nvo6nNCyzk3/gsjPRLlkzW9uZq3BH
vf9xhXwHzlYoxW2elQH2l39WfQsNYFhMnzCvFPLO5ifXJV9SZBchUBcfVXDVI0r+JuMfVbenV4BM
nf6FneiR48wAFkRN1XjQd/WjDCr2Yp8Pi6gJvoE/Xl9hgwU3gxLCaMU6znINfFWU2k24hLUVmUgv
lih4lIpp7SSpMME+MX+hbJnrr8tVsc4/NLKqtgWgPr6zTEq3dGAFn2DkqsXMiGWnFufFgDrdflTv
/rcj8x0Mnx0ZQqdOl+M6Q0KRRY7ijgPkIEJXzZ3PwdHBub0qoO73saRNcPnw/vxq3w/lmV1MPk1d
18Buv4MSVN05OTCm+WkAA7X8XAFisyiOfRnXCyYF7xMBIVfmkAxA0qKvkh3bSAey4sdyCcW78N2+
1362tryuxlGVYShVa9sPNo303iYLH27eBvwZJnKh7iDyR2aSDxxLUuCqV7yf+pZBTqLtl57wBSuG
ECgkik8anud+R7a402vlxCO/cdXesNvUCz1juxT5XRaWvj/Tf1Ym4jMI6Jlp0qXZqVsFG2j1PISl
SyARogJNk0Mx8gSawud/dAt+2xSOhllFrWWVcNJkbe7aW7+y05V/Hzn+E0af7PJBgyK1vaTtOf/m
Q8z8X99Q7H6ZndXHmZVwd82RV8qmPPmb1g0hSZCuo4+FNc4/RL+tCQ+RzoKx4uzXOP7RJn8K3c9s
G29K7rfW101xv3TpkX9b4qfq7PxTpJBjCmj1yQwweyP59jCEDkabbDnEbILxkPaaHSxdOrHm/i8n
/duq8A4FfWkQn2F9aSuZdm0FX0bDXtuqeAjkInd6Gm6Kod/Ksn/D4sF0y7KCDi31IYEcKhtMtz1S
nzXO9a1YukDC45QbYW+wAYcZ+YCtFa8ZQiujf7tuhPLjeW3DhfcpoHJjqjTLT5j2jjcmqBxXXev3
Tk3LVa51t+A2RQWSSJs8CwOUhNObLCW7UQUIQak9I4xdwFo9TJI7ehE8KUH6QAd5rU3KU0L6lyCq
NqB+cidtWBl9siNdmXqVhK57V0GDjYWZnUx5ATyGte9IczcFdGMGeCX9aQcmaeLEUtPctJp/F2TT
UdUyDbFm9Qy+0GPMWcuHrnoYB192MguysF0X13YaK69VrCeOjr+3ifTnbIiyTTyVIH6jFIKiYVe7
uQUWs36Ky11XIqm39PpJN/3EHRu0CUwg66/v8tynBGcawN4UHFDALf481UrapXncRjm49Z77SXaS
HIJasr9gZS5EPrci3J0myCq/V6PsFJsvQf04WYObj4VnFeqCodkX+NyScF/SMtJUrQuzU5Ha5o6i
aJEd8r2y5plZexc+yEuPydwpPTco3IW4B2kJyk4pHFD7zu44c8Vn63bvzd2yNrqI8vv2BufGhCsR
+lBhGHV8rd5ByIYlxvfWKnU7ZldrAGsS2weFO5DM78MaTVbTsBfZ0rgF8VKe/wIhelMjKuWYVedv
Su9Fm/A5uS0eoTnlUNf4FcF2bY9P4b5cL/Wpl76sGNOljPnBkH+/2p2r3egbTCqvI/TiVbf89fe1
NcW9FmM5ObaKsRyx1/xlqR40pHSWI7+iIgxufB4aL/Hz85NyZWu/H9azB2Zq9YQxWUpPeTTZrYKh
ivZO1b5iOBNrUc9j4d6L0VxrBHEfqGGO8pf2CYao3NY+2B7ihZ52lJ9zAEXb/eLhuWiiIAg6Ozzf
QdLZCrUcMlOBgi1FRxU8L+V9D1i2fiiex229DtzF3HguiTq3J7idqBmykg2wRx/8dQN0mQ1+jW/x
UAx9qYA6eb7HFp6tJZuCA6p7qdR9P8CrlVVvUhTfddm04HNmk9PzdQk+R4G4bZibOClQIxxtKQRF
Vehqt/4xeoCGw07ZdUcUHACUc/zbdsvh50utksuSn/ApBU9kUBZHssoPa3Crx71NutQmvWlnh6re
5vS+on/USL2Y/3X9vVJmImmVMxdwGgtw6qFn9PPFKkvJmKoeOn/lMKyjWgrtSE/KY5aN5j1JGvRE
k9Yhkd4fyilPXb9GVF/02wgS6Hk6/SI5ZbahKic58ldmK9/GGBa/y4zuqSmH0IUsDBxrLN/7FIRE
aZDGdk601G3SKLZL2n4UISAAhkGfrdA6pBXdDokGmiBDfmnQ03GGgQy2FeQrcE9brmF1m6lBYFjQ
ZEvq/AMCQZadK8Ohb8tXUOL/CU4W4LO6EWRU+oec9Bu4jE1J+lWbDaUbUfkx0es7tWzWQZBvaApA
geJLIEiwyFtuZr3dmvILSsmRXdYYn1E0zaGQDEez/COOx0NtlprdRZPbyeSXUstup1lb2ll7SAJs
JsK83lLcxijfpalYmUq1UpPuTjaBWNBTjH0rYCEDDbMTJzmSaJRG7UbXP6uErJtKW7EgMDbN/1H3
ZcuR29i2v+LwO304DydOd8TllJMylZpSVXpBSCoVOIIDCILk199FlftYotTK7ttP98EOy1ImSGBj
z3utxGjWutXcOaV+y1rtW1JmT1IWUWs0YLkXAn3GrXqZ2vnNOHSPAKzTvqG5ZIbfrx9dAywchGow
GraEwXKJE7LGGgOCZnlB25XuQR3x4R6Uro9fC9Inl+i9HM2G/Y0ywlCilfUu5Mi48S67WEZkC09v
o780K/rC4/o0d81lW9RagJOySs9WGz+qe31GogDVMKrrH6dDDfBxSdDmuidztDdyLP2xHONO11Zo
6llP4lyPxsciK2bcAAIM4AuQC35kgiispKpGp3ZOjelEVTne2ep3i6pxnV0MFAVm105Colg/NV4c
mqHZGfzG6crIdrKHPndB1TDsFVmBN8UNeHnlKSwu0sRvpmpvyHRDeu4L76Hob78+pk+yVHhswKDo
mAvHKPayaXtqide2NKP36kpEalDfYgRwhglBX/aq3LCD8YhZxPhcX9Un3sb7ZRdqvCK1qmU5SMzK
E0Y9j+iThfVPN8oVDbpVenak4ZM47/16C5VOU50PqgbKqwKol5H9U66awHP8bie+o1Y0hv01ZgNI
ZJ+bf5zf473T8X7dhR4f0wJVRF7Q+7G3w0R9aVyQNih10Oanrw/y3EILx9EjOZkGnoAbLStCvdF3
Ns2/qeQq6c7kkM5t5dJRVFXuaUmKrZw8H6QJlggm1BNnVDc9jwGn+IMG8qZYnetq/uhRYSfR8GsD
zA5y6iycDccY0fGS1RBUbS/ojQFTYZ2Z8pn36MNhvVliIZSmWva8kg29N7KHwS58zwDgNIBGXPdl
gvrU9O9Zdw6V/fOb8GbRhWSO6mj0xEzpfXFRb4wLkOWAQQZZ1K0W6f55v/uTQtf7fVxIJO1LRU+E
ntwjygjcBkj+Mo0bNt2PphUhHL4Du+CWTUME9K/et0tVD2yvOUxSvSi5sm54HlDDeegMumq6zgcI
iW8myQMil0i2dG/QMx0zn2uoNxu0kGy30FGXK1p6332DCZaRFfOAD361cm/7QP9mggIiRuPp8Zw7
vSRARITybqfcRR4THpJLBFhb79HxKgDjxn5igiAAWNQdB2ZE75UvY6PtJHJBNqw/RiOjwssQo8lu
66jpWurZemhEXCXDpiYycqWNOWsMtA/o7rTAcj+USWB3bkSd+slJjKc6LbcOr9IgJ+62mJQz9dvP
L+5fG7mcoOwyKsZ2gHg3APYYgYLaBASkQS/k1tk3F9XxlQpkUM6lDOZt+uJWuQtHgI1FaVEP+oJ0
IhAY95YVZnERXCcYtRdVFgo1HiYvkqN3Jo/2MVZ4f4BzvPTGBbEdDAE5EratsAHrrpV+53nn3u5T
N+PNps7P8GYN1VMqJ3dwfV000E6Nn3VTzF1EzIP54riYaysw7uMP9c+0qOIcCOBm40ZumcUVHQMn
5bYvSmNXtcW5VvfPHgxJfrAGgUjE/TDxaVWahj4hWNjU+QZarpukvE0E+l61aketfvO19flMOaMk
jIWAzgOG48UdFWYpTMUBfWVlfC+qb2p2YRrnCDleeX+WgvRmkWVdIXM0MAPUA7gRszJwytpPzPwS
/dm+yc2bUmWhSm88NYv0DOQSfBpDqwKTfc0C+Fm+pY8rrerW7pgGIP2JG/pUWM9FskaPSMDIsRq/
Y2J1lGKrW0UN0izDJ1pdBGhWDlDPCOrqhiXOGekxPrM4b19pEWyVwBOxO8ZgtW1MrloNYEwq39Z2
bnLNyalp+LbpynUnjl1/p7HukqkmkL8E4CSPILL20T60HziAluwmzItQEWumXmve5dhf8oatqMHD
XB4n7kWEgTVivC3EYWhPQtZ7Vd5ZFtkmmR5O1pVpo9e8OAdgfUYqnMXNrz1jorqwnFOrNzFVLV9V
Mtz+5sw1/zRkfbuLi3sOuVR5Q0A3KrxqZfRN2JHRT5MMnU0g6IGBkG5yylRjbdJDhUhLV/XI7a2o
N7UzB/qZxnn7JAtt0OtMBX0mdF0GfNvUbn1Xxv/RTVu6Qd1IWrPoCoz317eJgVmg7omrT1+v8fmG
YloFQMgzOOOyxpQwZM87HRtaRfp2jAzw0SKgvEdgv7Jj+/48s++nRt55s+Ji4xrDKrNqfi11ZV8Z
oC/vdsOTe2EfjdXcLwa2zEAHauKZzthPna+3yy6cSjUdR1h4LMsu+KN10WBUFlg7h/JiiCrANZRn
NvbToPjtegsPk9uUq1aO+w5+4STK0gjRlg0sM9BiKNc9+vHaA2YuUY3RfZn6r9iQmunTsy1lxsc8
MyBX3+z3wuvUB2rowxx/2UAlp5biV7kdKM0+m/ilPYgwRfc589IgdUkske/Q80D2+7EDKKdT+w4y
4nX+1JZTUAFPoE3UUHoUM6ZXXXU52M7aGUWAClDojBsFWatCQZc9DWn9YNvP4JS6yAGLmUNjs7EO
ahCQub1c/4cyvPBzM56ZTsFn1QpfZ7gtAG4f9Ls5yGw2420WgXjE+/H1mssx8FeP8e2uLswgL/Op
rOY1Adq0QVHJ61AxeB625cY6DHP2F5CmZMcessbXfqRAcoq+foBPbf5fp7r0WC2DJeY0K0JNbDFK
jQHiiyb9AWA13purr5f6JEP5ToKW3qTGtdqBcXJP9NBuwAu+fp6bj5HEC87lmT8Lbd/s6tKBtGuA
pbfIyQKQem8Pa8ll6Hnf8mE8o7w/Ka2/f6WFHZGJwguN4JXMqxmXCRAPB4h9bMb8BimJM1brU+P4
5qwWGo+MCVVbGwG7qH+OACVW222ZfP/6kM6tsVBvCautKodreaocJ2p7kFTw2k+nMwNknwYWbw9o
odUmLdWbnmEZFI9Tv7gF4wb6V1ZKkAbGGAAzzNsCL+x8knw+jw8O4ZstXCgxJ1XhmYFx+GRdktW0
GdY5wLP6SFnNRO3nGyDPyeFCowzgWqoBnmifOtM+9mYCfEsrRvJ11wF37+uDeyX5++rVlpqkbVSj
q7Cl5j49TEBRAp5EtaoO+krZAWAvUACkr4FmtdwmMfztZxnyTXrUrvjFTNrhHhpAO2EIzq9X50oT
s1x+8WTLYbESk3uK1Ch0DNlM9fNAzyjRMzK7rD+gWC67MlPtU6IC+KHUfKeeAqGdscTnLL+nv4/b
aMIHy8yxwTP0uOKre9CM3tsXzgq1OYqKzrno5ZxyWc7ONrUUhQdUCFwS97UhXvOHtbkZYy3q784d
0jl/yltol2pSaT5wqDIZTHGFeH9GrCkDMC9smnCCGWr/hdbDT3NLbxSBt9A3IIJyG8qxqRkAOG7R
vKL5+YP9vdkTkHQWsRuKGNpAO5Gd9TDP7cpNhyHvpI++vj1nLqq30Ed5ZimEurMen4YASDNoU0fT
2fBkp9aZe3ruMiw0EGAz3MpLYXA9cJzaHQXVqX3GR33FWvx44QAlDnhNAFcsMQDSrjJt0UBwulAH
SGESyH3zYmQxY35q+s4O7DliT9VgSEAx5oZgfJ7A6oYg0Uu29BsNm6d2xUlco1njHH7/PwkU/nq2
xS2quZCZVuPZdMsvrzWgm1fIjPnKqdrovT/Xd2gIs/P18S5RbP90s/5adWGnC12px6qYQJ8XD6Hk
CLT8fbeRUcX9qsQmzCDnHQxBc3Rd30FzOsYj0h8oM+Vgnj6XZ/lck2Aw3XUwhg8U1oWqHrQWtiCh
Hq5aHyZlXK7T7byoYsWAFPgXsMk+Fe+/Flxq4NQy6pEbiXfyiPPD1bJ1UntB1umhpjx/vdOfiveb
lRbpiWKwmSSkU07S/cblLjvHD/OprgcvjO0AveAjzKiXasNQ661zmqwfOXvOIc/l2eaoT53ivxZZ
oopWqHDVioFFOgtayTQ3oMMNC7MPcuWpP8tpMp/28rZi7hB1dYxaAjpuIZsu/OLGbdTyvrYbPbC4
holxOgEAOMd4MyXTNapQTTjUCKtQTAj//fN6u/hS63tUbyqCV82AR6ypqw7l9a9XcD4LHGe4CSBZ
ACXkA5bl0PZo27Mr5Du9rNXg7ZkJjQfZrfsa2EIKz23fc1Xk2wz3oRv5pTB0GjJT0tBKgJRcEfMm
NZ3RF5PR+11SbBIP0ArOWF0aBr1wWDJ3DZr3g9GWvpDdLTrNv1eDuG3xKH7aYfZelOoj9/huKC20
YlIkr1zGQk1rX8yxJKGsUOKrkCMBIHN/K9SZXGwi3noYgaNEiXWQ9viglQbCUSkdX820+87Gs1Qt
OyTcvpvAAOhTt1qXJd5F6Vr0K3SC33GFVeDbQbx8qbXjsDYsDqxoWgBSs+tXOkkxmyIAuZg69kXl
aJY/VJgab8b8NtO1rULkUWnz77SYribWXra6UgaGcPaJWpKgSJq4cvN8zWlKddc3Wzuz8Q29Xpfj
j69P8GNZA2xMYJ5SUfEFWtgHIMUKTZ/ppDBySiyS77y62AjeRBaf0OFWFujhKUawiWReyGx75xn0
2SrYrrJKxPd9O6yygSGpDc97K5xk13ksNri1dWX3ADiH0mdGkfuJWz3aBe7WOI3oYDXrKdQmuKi6
sa15eqHSJMHw1DkgiyVSyIyQo6KKrQE6A9SqYCd479PZXdsYDngN79HSm4WyloD70t1kUyL/HWJy
tY1Y43UbV5muetUCiXeX0L3V8nRVToqylYamggJVGYK8am/VCh0t9lQDiCAFo+bXh/Daj/5BTby5
RoubmgBQkJsFqnDmZKpBNREtBuZVcS25YflOUhVxBgMXmXbWHQV3VL+1pBK2ol67AzDzcszpYeLP
uqskBuaT9NSmFOV7g6OTpt0RgBHaQlt1AGAMgL27NnpaI99iE3SaaGZQGfiKgphsV+f5sTCmU0HN
S6twDmOCnoOC6vdAxLSisuoRTxkevAlTEdtckRiBylUtdsEy7CM+ob4c5FXdw93zlOGCeX1YUtAS
jaC/6oB3BoiWwQvt1pBBaoh7aSv9ynYJGDbLqYtNPfNWsuvoekJb7HWHMtFOdmBf6KYRuZrEFCvP
zOSKW9V4qHPN8YvKvR/BjBOBYURANkGJ0TZ+b/dF++3fPaBXk4SZeRBlA7p3md5AU0yf6U7f3wPW
794x+uu60wp/TFUVtArQTUgVZEGrc4LsVyphgovBV8oRPhjImbbU7oDhydtYjtWPxq52OR/grtFs
lzfKo1aOl+mYoEkZJPZQU+Wz3Wn3ednWvugrd6VrRRWWBuZb0HJOkPDgh4bYqLNn44Xr9FctmHR8
m8gH0peWz0hxRIPSlW32V43WryZC701UsFGQPPEKypVM5pVVy4ckmVofiFLXXHW2VFinpJY77jTf
WWHhhYpaQz0/0SNB0Vbt6BJ6ibeqX/fTvhAcyEXW9960vqm1IcMuBSiNrkw71ypPTYtR0NYyzTDh
VA2bClTmxTk/+IOvALWl6cDLBoLBzOW0cLX7Dp1Y1Kqsk0xZXGH8x3GVnXoe42j2ad7dzHkdgFAA
lUMDD8Ny2NaEkiOdVpIZxVBETp/c6TPdrKJnj7rMDnpZHbErxwI8AmoCLAGkwIozRlafb/8Xz7Bs
sZC95YopRWJjsPtTRoa46ox17QGoLzEvS6u6dRMB5x+oFa0Vgv0JmtWL2q4N9EH6TNQh5Vd6fgX2
nyjNpW8U1d5BvhPEGj6btXJdhV9fl0+NCoaKMLULqlf4Bwu3h5s0YxLUdPeapiX7kky8uxmcoZ2i
r/8NWy/+8ZdvP/XP/vvXt739bVOq/Nwqfz4DGkjKKE9J04/amZDzYyQ0iw3Mj2ZaoPVFGfS97cm7
0RgqXYN4ApVBRXG9CsBIcWv6aCvy2RbzYsevt/xjAnax4sKE2PpUVaxJyYnsy+tmi2zMih3Q6Qvs
u3OtEJ/evTcvtzCsTWoPpuxH91RrCYb9at/rno38XDX0YyS1eKNF3N4y4GQOFCCFxo2IzJ98hg5H
IKeghzoow/Mp2I85mcWCC50iDcaLdsKhmXv3as6QpHfAwcRIKlARKAZPvz6xD6HBYrVF/lAAw0nk
EqvZjglcXbDECR4WHEwZmh7aI0Csq4PCnr5e9PN3RDwCUjr0Angf0gd6b5SkIg6Qi8EMgvlTJ3Jv
ZDjDJHrhuek0/UOwNb/jm9X099eAO7QUtOnQ7OHQKxt+AThW/EL8yPQM7ixobtkUjbR9qKbSr9K1
wTEP1NpR0oENbaIrWgJBuWTRkGixzXCB0MiqK300YZf4FNe9tydFGZQJAFsLe/31Vn0q5XNcAwqV
Ged5EciLsh2txqPWiQCb1UD/l4NJNCv/8Z+sAuCt9zuk5hy8SYCpuNcxoQOohnDOybvDuUDtUxPy
vy8DfpL3ywwjK7s6xbEz0hyAr4oAlJy+fpOP6T4cNlDSwZdlgF4cjSbv1yBM1n2iE3GfbOQJTGBz
Aqp/KmgIuFkapKsC2cYKJSHJ/OTaiNIYbuEw52DUc8WUDykRPMnbmGYhdp4tuVqOA8qZ2m1XYXZE
pCGaDiKdn+OdW5LtIMiYlzJN9CECiwNIr+9feiwSDNAybp546TSR6VZXfZnzcGDW8DTmeLckQYWU
YPRDYUL60jNYnBRW61uudoUJjS4A/NXO6Getlib1pkg80J00enEEydlapf2PmtnDAYzu9P/BrUAj
EIAbdOBEO2hVfv/oaSPRdQ9o1dNIrS0TSqh144EjFQHEv6Agyl2N7F2TzFWbPgR2i6/15Vovhsis
ZVwpLwDr3PYJi6l017Zd3cgSJL56vYbD5FP5w3DOKMzPDMK7B14cazY2eeLwjJw8FJnReb+11tWK
XNQWcPJlWP7ItuemUD/WshwEkW/2aCHTcOttQxopyhtGetX2fexl+56ZAcu6WUdHqXsndCBnmUha
FABhT1mkuuhDVNtVk2fx1zfsE42Eh4HjjGAWtPbmwmI0Q2niSNBWJUxvwzHiW3AEWuMZ5+2TywO6
WjDr2SDDRLPMQiyE48hynERyTzDq0qD473Aw4AC/2DibHfvMaUGvOSwEBBDp7CWxENHtpFLLWj8h
0JlZa9O7osjCBjAadsovLcO4lwVfMZEcVWZHqnMOZPMTtYj1McsKKBsbrfoLi5/a08TcCbnTEbOR
JD1C5Qdfn9knFvDdCoszQ3mE2c6oGicTl7t320tAfftV71yRwQ2I9vj1ap9sqKvaoBueb7WOA1wc
HiCylN72WgUdLHMNFGjzAQe6BNnNI3Rfr2V+3Lz3ay2uY9eyNGka2zuVaZMEYspR4UVaSAWvi5eu
096KbfMoXXs/jZh1MNR4zvi1QxlaGnZbJWTlFupGq5KNVpp5xJA5VPV8ZWJ41QfrJRoyqjoEQ6Nv
2jmIC9F15zhk27fHzmnCGeEdxHaBqnzXknqLmLYb1dg0KsxhgmTN7OOKdHFLmrvOOEz2zTB0u1IU
Z27kx9N9vwUL9SAGzBG5A1dO4BzbGWBtrOXPJCNISt41bftLYf/X8/Df9KU6/or4+N//Bz8/V/WI
HE3SLX78+2X9wm669uWl2z/W/zN/9H//9O/vf8Qn//zm8LF7fPdDxDoAl12Jl3a8fuGi6F7XxDPM
f/mv/vK3l9dvuR3rl7/9/lwJ1s3fRtOK/f7nrzY//va7ix35r7df/+fvDo8lPuY/5i/tbxtePLIf
y0+9PPLub78rmmP/YToACQVOoYPJHQMSLV/++pUL9GHHhAVGezb0JQP2a/K339U/dCRpHA/QotCX
M8QsPsYr8et3mgtMdvzOAXKV686Oyj+e8N0h/HUovzFRHquUdfxvv7+yUv8VnbszNu/MzAZ8yJl2
znpNkb9p+W0bpYdmNoxrE1Sw3n7qVi7AQeq94E8K/9bweNT2iQNGCzT7IG80nWz2lGnXTf1oKLu8
vjCVwe91jBeIF4U0a8W+EgC5MkB1cOFMe0KjXt8ioPZ1UOh2w10PUhO+KYlvV5e0X3Vl6AL8u7wx
JiTKfAfEfuoltyJ2jdjvobZCQPmbru+9kPvsqmfXmQgFCRPTR2pgYhfmQbGjMccQf5H9Mtf/lrju
0+e24tXP7r1svpfx//+EGoL2z4U6bl/Yc/LbzSxtLy37DbL92/9h3WP73KXPv13gR/5O1vFlv2Td
cf4AFQ8Eah42fRXof4i6pf6hYThtZh70QCluzFzzf0q6Yjh/zEjwGNLER+baGdTwn5KumN4fCL9Q
lgE2GbBtUS3+dyR9UWgFqj9KBPpMjgdscRhMY/Yc3kk6MfJU5eM6179bdT1+69Eb4SnTWhm5vS4B
RbIqcqtGg7KwdtRRCBrZkZEyqVTuJ0xT2W5U9fpw9Hj2lCQ1OrapOoQ5A6hE4mgnU2/zWCSNuels
HmaDsyXGlN2/OYs/r+/b67oISV3g+6KLFXPRgM8DlT264d+/REdzVB4bWscjUx5cb7rJ+sHaySYN
eWoX4ISfoYa9g1l5Tmz22XhE7nvneHZ9oU7mTpa0WWOYsUyAU6yqERonMXPcNt4KQEtlkArMwXTG
JG7LKfezyvKisVBRA1czKxpIPmOEqGeKB+Z7I4Q3QryFGUMdyUmMHOqvdvrNsYDWFYgcrtbHgDpl
W+LmTmRd0s6ZosbpjXuHYgIsS3dtd+OKojoyDXzUdeXFg1mBrkAtvVU1Mm/VqmAFNSew9L7+P6Mx
h6NSoiQFXLt10mNmvaSDARBcQOBN3IqNpDUwcSp70CQ2dK+r3Q6ETvnRsvk2657GMmtPXqFZK6Fh
K6SnXNQq7aK0o6gsgQ5mzZqWxFahdRsPchDzFEa70DH/Wk+upgYMSf247KznrwXAnG3yG32N7TId
8N0iavMcUFkaC7elhdPCANE3xMyrV2BTvjZyoJ6glEEa4YvMLY9jlp9yYItHVQ40t0HzWJhn0l6P
jgdsXuuBCioebNk9GqNhbKR5ZN1ADjUKoAcY/RzMb5euGOW6RwnnpJq2r7NUXPZS2aoMsjb2btDb
bQyo2uxY2/2F0mZdgEoYXXFpGlGn2T2wbizPB4WduDSYlQVdbyog8Ul1NEOn/AHTI+4Zt19bipEJ
UHFQxlpgKQFViLfMRHRKMUxqUgF3xQb5glKDcxxTSZ6itJuG/ZTo6AXxzQug9+hFSmszzME7Hk0K
qY5GV3srPll4NdJOoaOwaP7n63NbZK5ca34+pGIQ16OaDou78KStRm/b1JwQFBfSRVBS3wB1DDjd
ltEdMNIqfcdkZWS1E/VZ6bp7qTkESPlMZFfEpmeaHJe6EE+DKVmUrmH7Zx/Cnp3jN5eu7rndqdLy
1lOam1vb9IpA7zj1C2fQYw/DdHc50npo7kavSZGwbdJcNmUxHXKHn9SSOZtxpFpMQKyz09U+C1RS
pDu7QOsO7+W2YW6/clO3jMda6aJBzRiuEYZBhKOczVXPG/f2QuBVgClqeHMlBX7Wa/nhzau4XA6Y
fDfIumxLCZCTbEK11BHWXTcj6UwoELadXElbjzDSjpKunbeB14FgGBiPBQuJPk0RlVbvk7Zyoo5i
tIZX2eC36PL491IAsxC8Mp+ouLzw3z4gkA99Lg2DmGTt5XqCClghwrHmbAt0vfKWvgxGAfRaQXd9
Xnt+0qPuTiElOy2vmN9b5+Y7PhgTUCzq2Lq59QGj9BCE91LAkR70KLXpxiu8aUWcMYtGRbxwLstI
yQYQQOcY6crUaUdrtPcX3ZRvR8fYaOoIokK3KFtMyWaBNro8MJOGbq2p0+9EiVjn9UeDWNolNDHf
GikyxLVC9ahiE/eVNC/jovbA72wlT1/ftMVYwrzJoFAG3ioicxg3bykQDK0Cv2QbiUJv1eVy9Cel
ADWCLivVn3gN/ujRPaCes2rKa0aT9gJGBfj4vXGrin649FptDACmxQKlc2TYZhjxq81xONYOvyXj
pF7oXqEEXz82yrBwnRaSDP8I6LgYXp/98qUlHOlosAkNSutfFsQlLNsOUxNM+lCcQGwxxKoJjiWn
t3VwC7TahefIXeV5w9EiYx0KoFZckDQ5Ap/f21gZUvOTrl1odgoi7SHpNzynKPrqCD25XdMYldxn
Qy+8VTZhWBLB7Bakihia964SkCB9syceiJ6i59Bp4UsAMUuULN1Klx86Qz6bs/2U8w6bhgLnXZ2M
CIE76Tpz1TUKSkRiBOp60mIEbCL16tXLqGxmb7TR0jaVxw0fcPxPajZeAzUiu9FcJTan2o115sYo
SVm7QeU/U8XxNiU4MmhVu1HNnKjWcxmAGa6LhT2iX2MsIZQyFSCAtBlgRYge6YJaIZSBeZyIau28
Ec00tN+C/NLupoMB3u/dq2+kiOwe/GBZPKAheRxtY43BvybqPCkPOgdiqGKh9qiCML2jibJL0aQT
IveUh6Ik2T7ru0fIlD+ZbXpd6eYzp1qCEgHUu0jGk+Xkvp4Z7v5VdBwr8RDPExo7IOXwU4MDx0Gr
SaBgxGKHCRYbgCN9C+wPHY0do2LsRl7ETJYgSsMBDwUuDAXA8AbVjzX0q9wXWoL4yyhOJtDDMPHS
uheva6telq2l0B5rFZBgv8TDQseEWvJhS0h+1QJZGr4VHfeWU/xAA4MLGI00XWmEXcqqOr3u2QS3
Z4U6qLFOrN5YUYn2oTojxUoU/O7V4bI50uJkXDlKZ90QqcHezt9UjkVIrWTEJLYjQUcM6pPREeZx
HFA3NFHgb9QJg+i6ETIk7zbwSYifENi/iutoaUpc0BjlbIiBmE4u0PkKxPI8PXq1tHYAc2l83WJF
MOLQVhynFk66+EkAahtzYDSuk84L6uSm64yV05joIsiTsMyM+mBxXoeAKQAtjTx6PXqtXuXXyoS1
t6VMcPp4jtbK+Qb+SvjqDfzl5WFEE5yHGDDbW0UPpcdzNd0LQqct683LxuU7W9TONnfLdJNS7ZGq
CTvqpVn6WtXAh7IFRKmt7e8FXWmDtYZQNgecMaBLBosAfs6UxcllFBA4tJ4utTy5Hxo3O4BKOigo
YBwaIC+IkPX0sdQ4O6ZAufV1r5l2DRvFaSoVd2XTAlq6J9eKq62cooNS0Pp8bUt18jOS8bVmKPxa
UjOsHevYWngDWmhILs0fRnNRBdoZwS4a5C0BHWOI5Ebt6oAzB8MjTHgRA1ZpjA7DNNQb5ADNuiCB
NR89ZcaGMo4QYkwdmI0U+Czol0DPmv5NT2PaypfBK09CGaxtURk1YAjha/ce31Q1/lZtTGBmlANZ
mUlRBBTEM696exgwXpl7mHesKjeyRqHfCwq8OZsxZft6pV5d/KGUu2GiPxNaVtt2LNWbkbhI+LL8
lvHu4ApFvzQsbCwKzPeKBppdolUXqZAaUGlaftnmle+pA+4H0KDHx8aSN2ZTtptBG6e4IDYsRlt2
ykEpTcdnaXpK9GESoTqHRWbJsk01oRjodOg784ZpQ82pvSinKgD5jxsq5gG8KK2L7iK4mPnUuOGr
IVSdtjoYo45BQFQg8Gkufr0S4mptw9Frt6GeizDHti/QPmP7ZT9oQTO03TUfe9w6VQX9YQF2Q5sL
FlYD0AjdEiQjr+dO8xydyrlC47YYrV1eEfxrsK0dG8vBL3Cq+eQkl5abB6+KJMH0bNYIN3x9wNKh
k6+PwjyA8tIM3Q79F53ah6/BWItp/0Homx7Nb3e9qd331og2H8HEQ7FpPZQ2J6FejaLpb5wMIC+Q
BjUYJ4l8j+u2V24/dbtEUezAaruoJo5YaQbLwlSzyiOMS8Dm+LrN0HkO5pJDCyIBHf1VsD38EmYd
2pFX3jYZi7tXgy0sdN71Bi9Xg8Tp1ikyb/MbvwYunDdQgz0xwk7kYyytwbhOPOCaWu2FVPs7L1Uw
ZENaHrlcANDfBiBeJwplPQo3D82qz+N8SkHQVflSL/RLLbVpkNQtCoB005a5clULxVlpXZPsWH1U
XCBO8pZnm9fLXBPQvFtM8FiT7q1FUTErem986BMrzLpefZoS1Y4pLJJuZuOKEdv1fz22MVYHYFkG
RHbptkwB1pWR5jvyyS+vFpRMGEevlRqXuq+ni7rRul/n9rojg1L1saEo5v7VMhPE0kSd+MalIAWt
nXIrSZc8ydyJSW2sRFvt5EjId+nYwjfzZF0k4lqXCXkxUaYWuNKNS668NNO2ApMHa8fABewltXYP
VFbeano92YEo4D9Iq2IvLG/LLN5eeYIf0poYu3IyXYxOtZGpoV0LpXR2oFRFhF1rm7y0oEvbFh6k
KF0ALuvzvFVSIu/fe8bRZmgqRWuh+pSZPN+5en/zf6k7z924sTVdXxEHzOEvQwWVSipRsiXrD2E5
MOfMqz8P5ZndUllHNXuAAc4BugV3t92LXFzhC29A3zS6FsJJ3uYR/k6VFRyyYAkOvYEYdWHN+1Gc
zT+hRaPXEbFe5wicQyc5rhKnToPnEVGjbwL25nYsJr8KLAeMXnpQW0N6aLvhII8g4qokQ3COHNsu
DTB9rxfk68aCuAcckLvSEaYMGoIoDjslkuOrqWqcP1svl2KWTan8VsVkKw5T4RpmTG8xTqw/dwG1
pZfX7U/BhbZGSgKC/sbx9YcpNFCFX1PlklTAjvO6glFzK5+qThUPbYcfOgJitV10oemN4QwaMUxd
vdLxYg3CcrxWj/JpxeKRyIPckczikBVVga1yoW7K0Y3VxNgJnVBhAl4UJ2HJvr1e9oIZPRSGCnyU
FqWtCJRx5bbGVSOdT0GF+PDSKrlb6lN2nPNxg54KhF6WRyiXW3oeHIJiRfu/LtAPKa9LqYvdFOQq
IFDRzhGh2dRY9a6RWIdeUZZJx0TRSXN7KjaCdktYbmLQhUYBxknCVYllwl0xJgDCqpumn8TrOA3x
kJ2F4rrse0yc09bwFtH4/bohRDVvDqqcCe6YI2nwegBki9Hc5HmoHQXjeVQi7X5eiK3GXP1eQB71
TFaAmy/WqhYgnWrE9445BiY2tD+ZcnIy7IuxfyxlgwTWhARRF1l0bUl55EnxrF7JYokfsRzOp8QI
w4QrKTtZS+ELw1h/C5ZF8+bffZhGVxLCbfuilY4Zv++6aTsS//Vmfg0+s1HNseoC0QaEObfHAYXY
iRlkwviYmXQyxyryulyfbega6D4A1rupjWjaiT0qCZ3YfUGOtbqHWvc89/whuZrzU5YslGnU3DW4
WI8IP2Rfa7Ep7oiNR9DcWukFlnaf1fNWm/Mno1XrvSrNT1nTS/tJW56SrFOu5a7QgOcWpJ+0Jvbm
kuj7poOLE1dkR4MWnRLRTD15lFDZb8vO1rQ+Ohb45whUTja1lQjbuDMbu8rmDtPdLN+K5Zc/S6ZJ
R59TqCSwMb912BVsyJlNqotdtonzAWvrUG0xzIqsqyHgWWpJcLU5M4+vM1fARzjWWeiJFFkOpoqw
sRIek0JRHVWQKltXEgiDCxBtYQjCb0kkEq0Vo+HUYbQ4w7JYt9GomJgaC4c8GpI7AhL0TIbyZgGC
a2Ru1dS/Y84G//XHgsiLkIi7MlXD00IifN1USPhK4kZo2mpXjKb2VVPlnSZlP6YoMW8acbL/LAqV
Fn8ocMJyOyduYuJLE6ZhvEe2ZETdT4vAxY/VDeJWKHq/7sIoR5inCpbw+PpjUhbDJnQO7SAwNCdZ
kbVFp5ie2gbCxhxm0S/M+SpN0+ZmmumWcWEckJ3urtW8ujf1dtgysxZGsrI+2m2bD9spblryCjk9
RLJcbWi32o0Af8EZ2jj+0swbgPSJrQkDwoydKB5AyRHJ9LXLUpV3DTUf9mkbXQV47LlGZ8VPdd59
E7SCjEeoYxylqR2+/uASmY65pmVfZ1lS96Om/Rp6PdkgwE1UW0aSXVu95KhIY7udHDZXghaYRDOc
w4HQi04r8r72UhqUDQMifrce54RaLtzUGBnivZDDgspQDbxTmmaw007rdlWif2/EIbuaZ+W2iTsN
0HyL1auY51tCNQOIA3vPSCtf1YTxqGPW93rl5hIp15SN85MaYTwFduAA5F87CFn5hXOvteVIEcHA
CPS7xA6j+mC4So28vy4UYXQVtR7crGuepjAxbpQsu5nC8Vldy89VLy+2UMzKqS3a7azlRPNpOh0k
Ek0Qpr+RcJ5OyRhfSymavAx8OzaU4hGdlChKxzOx5eQlWLG0I1ijdjHU+27srrWhipwihK+QNan3
Wr0Ox47mbagQbJnRil0SJ4+wjmwp7uddZRSU3pSkvK5Bce96RPLuRCs9rH/XcCSCqonuObpULYJR
lqrqXdsYd1DiTZcNSkdAAPkaCT+noWqI/qPlgI7YSaMrAPNlbCKgf4Fmq4VkEBNSM/4z6DHTBeMh
VDLpRRfDyktUKzwikB0eQyuuHHDVllu/rr4wWZdy/zssZBKxhYheEs1lk7eK6Butqe9FIyN17+Vx
18vU7UZR6+2xz4fdKBSVswidn4G3uxKDLvVQoCE/rNt1u2mQYcdSIA4fUbJSU2MfS4u4/5aL7Bl9
VCenm3OO0lYOPTWH76GVwXgXCmG1VWpT/VIVTCGq+HaiV9p1G3Vrc4U6cSL3DXIEqnaN+CXBdXyb
wSFwiwREbrBemmFTXBlCjZgXTAEvFvjO6p+t3Sq4OKHTkSOZpOKDkgXUHPVA9F8ThmLtZJRrqSmY
rY1ON+qpjJb064yrH6I9rS2xhXf4+aS7wGw0G88h5OqsCi/QpqCnYyDwHgnJZsZJ3igDzGWtcV0l
xnU+Fk4fkF0wIeWTUILtytZ8BH9O4xC2YG2RtcJHnDTg87rW2uE+q2qpsmzCY9DQI1Cozr0vMpYs
I7lswnSv5EK/B9Pt8bwWWUHW78WwvDEXtbrXsqdkbIK7pih3zVrd0Efj8NrIqSG5uFyk066GQqID
u9yHwMlZJ3Srx7I7CspQHuUlIUPQAGosXeiC5u39AmWFcpybuzi3vmXZEsKxMhvvv1HW1dZq+fsS
NA5PBiB7CBbU7uhTvqum90o3qaHWZ3thCE13FPqOWnOFZx6MlG3MoeEbmXF47Su2jW45eSCXrphO
izvpE7/KBPxhX5OcqX6spSa46iQDOfe5Sa4Qxj1JaUUcEWWYSa6FyrA3f6W6CpV+HK+rIN1BU1GO
BVYDB1Vobgehb67lRG630QyfdNYG+bouYe0NMVywmuualEI5pEag3AytaceWseymvpDsvCubrRXp
aHn8KygNdHyKehCEriDN80Ecqpk36QL4H4tEq0CYkaiSEy/W5z/ajP8LHfiHMuevT5v0/9dW/jsQ
yv8bqBOEV9/ssRXV8g52sivHFXHyAfDk9Q++QZ4gManibWbQHQFf8l/t+FdQik7rGADJaoQgaTSR
/4U8MWmf0UyhQ67pGH2bPMq/kCf0icGaAShkP/P7aD7/G8iTVwTym12zIk/gI1FsVfEroJN5djAA
PUJMNBhNfyCwTK9QJQ4FLySVVikYYZ1gd2jdjNIenlZQHTrdEyD/i04TbKFJ5vHdyiibbA7xiBqs
4A7BZlJeSsQAl6tovImL3sljvJVzdJaHGyV46NTv0mM/3RnpQ1xdp/ppHo4R3XrtOOuWXcW3VunN
tTs0GyIiurzUAsN8I/ZXy+QOXmCPD+ZLCyUSwpq2M6Qn8pq8o6x6J8uegEpIn9QbZXLUGuG1zYKO
IrCvGKvn8LHUvsz3WNtN8X2lJE5Mj2+OQ0dUd9TPOOgXlRqDB6U20dxq9MbFzV9y5RYYteibX4RD
+Pi6Xv4Xdtb/b4AtJKs/2zqHuIlfvnfxWwTL6x/5r02zQlUsjc6cjO4fFBg6Yn/gWqAr/wPKAfbG
7I4VJsU19597Rv0PGioKSYqCs/u61/4BawmS9B8cjaoCnk957frJ/86WOceo06aDDqrCy9EU7hrx
XMpMV5G5Rgijvu/m1JEsknoLl925ik27FVPDMbNC2CBkCvwgVyY3aaLHJgRCBfHyl9gr39MpuzUj
ZASs2ZGzsN6IxSxv4xYF7rqgEDd3yFjR5Ss8qWVrvJnq05+d/Q67sm7ofza8vjYZka6WaDeuStZQ
W99fk3MTKBaaRMl9I6aOWVTH0sIrG6TKcxtO35CemO1kEW90nWph25z6UsXtCHTYJPxe+AJUnyl7
N9Fk2Xk8n6xeJRXTN1b15fPnVFcIxfvnVCDnrScd/XpRPtdASMExtQCaBN9MUQCe6l1KabJauhYh
xfpnJCOmbpGI9D2yLkupk8SXZAWF9jiKWbrRcEK9UcTyXtLiG8AXnVPG4nMhiPeJNnY3s6quTGKq
EWiNBZbkBbrgy2TLm4HI+kuctb87vay2TS5SgdHnXxXFsc0s98gsG/ELVXS8YybUnCIpp9dx1ZT3
MUmUjstGDgj586kAdfv3XFgic7FOBPviXOhlnMdw0fFg8wnO/XaJUnuZEXQ3+RIDzp1ZSCItxDsk
PaAX1qlAZwufSbk5UCVUndoq45/Jon8vSpAkOU4VTU/boOu3cmT2nh4Gm74stoFQ7IskduNl2aMP
nrptTe0zyP0moSZn6bsq7h5m5Hn07EoZZ6c0axu47CQ969Ehz7JDRlF8TFAYno5Rc5/ISNc3j30f
bUtd3Ec5pj3W4orCY2dc63hlZAZFiupUDr9lGUuEJrk1E+TgBCCIodOX8jELRVuzvkRj5RSqX8w4
+HWER+ZDVM8bPam3gsZMJKDotUkiHjP2ul5dBTmqIcVA8Sz4SgZwHWBt7mVUn53RNHZZGqxKDeZ2
blLSC+m2MTAjEeiWLA8xBZKmcAiePVFsTu0gCrD7f+VZ/ZyWX4KQZpfV3LSGeVfG9ZXaPgMkucrG
8UpHpiA0m10ylycrpa4KQkqMpq1ZTq6soI8vQzSgaJql/I/uZ3lfsWqEbpFBT4qlnc1Scq1jhH5h
2ZwF/etWV4mGId8j1Qqj5hyFHysFjN64tnyZho/RUFWQ6tSZoE7PNLftQbQ2YTbbUYU7cD8Ebtpn
p9RsDVunXovosFVu9I4e+9yo3wVtep4TllWaqII9rFTVUHzWjeZOkVdreRz6VCUica8NOy4MpPo6
uNXP40SpPZjdhZLhKKSbWVBxmEg2OaVttae3HU/fRsCnulA9B7FJd9DXhhCdGcwe6NOgrJka2jHL
n/UU9GoDfixRNoW5H+KpgydrAN2YjRu9mH80nXRfy4JnmI/DOCME0Rm7BHF7i95crWXXQls8U3tU
nUztkZVWYJtLz6KBq9pS2LSTgZ8kgMNrX4xUN++wptdvWiHkyRF3j+FRd1LwoMTtyaAC2CMb66YK
1TyNiEIghcMg0dPp7aUWSgBqjsxUfg0Y7tbqUOCPa4brKmo4ipjrNody45TCYRbTTVjHp2JRfiZS
e0jU8RsmiLOTmyQeWfxsaOltqCK8F4je0I4RaCU6qGlMkz6T2h9JmzuJ+aKKy3FRsRENobSBGzyQ
fV/rVn4XK3no1PFyJ9eZuyScdlp7OyrzHoWNfdvgNqJovy8suvdAoHXNIeLxJwHDY5h/en+91CVw
kEgpZV83J5+7xo3F0c3yxJkk5jmofC4n26Dmpcp5beuz9g0vxJ1IoV3V9Gu1QkM/o0Y4ralNdAn+
denhznCbrVyZSADlsk/Hxga/eZyzny0NCSMQDtT6HSOAh4oTyNjdl8ji6jByxBGX1A5xxewA18ku
tWYbyeb2wqz9fcBTJBDBE4qELmto8X7WCq1HwaSKZD80te+BiaBI7bTUtVhZz7kRUFprXfBAP2VK
5loqbWok8i88wntI45/DQjEVydRBv8gQWt4/gmkukkzBm0RgQynt53DC4H713gyesvC/IRp/BsX7
Mx54d97X0BW4JmfUSC0lhsoy0/BbL3owr1Z2c/HSuqbd+XR1dp+/3frw74MJkqx/BjtnvxvA74O2
tQy/LH/TirI1+ag0z5+P8UFcCM9TXmHNJGz43Kwz/AYD1y9low5zo/haO9pJ+LMflE091E4C/j6a
gx1u0PtAjJ5T5QY4gauF2Y9EpeycCvs0O+mqsa2w7nAwlbpSkzC3acZc9YJ2pWSxZwXZpc3w95y8
f9zzegkGeEki1gofvHjofaX2VqPcztMMV3GyXfZcOMmv8e7zSTpXkXs9H+jCQmoXURIHgvd+krK8
LPPRYJJWf+m4tVeqYi/u8evaUrTZiNOhTL9Q7FfNnbzrLy2DdYO/Xwe88z+jv6qtvvlEOSduh1eG
4i9K7eTENZqQqZthMLZK3z4u9T0IhicRYDJdp6uu7r5rhu41venIIRI1Ups+TeoxzdFeMrMrXAJ/
UNa+19CXqmrBq6TWDvXBH5TghziTZCq2lVCd4YrViHdEbIoEhCbSMdmoJqU0rX7QSWWhND8Avd/H
5rec9gs4353Vtl6zXkuTcCMW1jMAjI0mcY4u9bZMr+vlFVf0mCkd4JWx3SZRhb2LutFR37jwvT5c
JW9m7OxkSqsIG8CsVXy6OE6eYlLVd1iNGLf9iIowCbMiojs1I5kiHWJL2/RIJUVr9xwRy6QRL51S
lx5nPUjffEAQC20hDevyyb24OBR71cNUzlEaR9d3UuTUe8QWt5YrbD6fh48WDthWsF3QuFm7Z8s2
KTNNriFV+GL1s1aeLAnG2JNVXkAEf/R2b0Y5P6ZGTc1jQ9JkX0COXp2uovYYi5ds+V5rveeb4O0o
5580HuQcpTHZHzXEiWQTcwjYryq6cnGATuUYXdFAcOhybbJlcM2opYWfeMhS+VEXboLOoBOFye/U
ENLUP5VW2c1q5aWSAMkSZMEg+QqWD6oxDkAcWaD5t2iZvWy8R4+25Wc3utGQ21lGWX8QHSlrfwwd
cXASmSeAac9CXHqff71zF8Y/Uck/n+/1MnqzbGa9EOepVWVfk34idu9E+stA87uVM7+QO7sIsR0x
QF8FpXGdZMYGrO8mas2bVF7cRpa/5DCY467agj26DUjyLjzepe9+dnMkTRrWasl3T/YqDXDylVPO
uh7siK66TTMC5MxteFlA9H3J/D+DNQym8JcCDE+z9v1usrRZiHuxl2n8jE4moyxCAF32B61wx9Hc
xuSXlV54eH9tUgPBraR+Ckd9Y1zUSfjwWrBIVbg30dWT1bP91SgqGmwNTxJ8AWqEW7uPfZpnPui3
A9rlAeoSq3g6QJzPZ/7Dbf3PsNpZ9TPoGqPoEoYtcxqFvirQn8n8Uq/2n4+zkqv+unjevN85xV+j
MyUUFgPl6XQqMgkaRnwstWJrSFy14InzoUfoCoyrjOc46m/AkB1heAZabUfijMhW6nTj8lJp4gbG
6HVrkq7lKcSnUwxsyIp/0j6n0wIbJ8kBWY7zpS30wRp9F6KenbyLqRUtzTLZb8ZtPIKDVQ2HFs9J
ygqvK8A7I3Y307LXWsEtjF+BIe4DiixZF992unBhPj/a0O+e5mzHZIWulWJAwKzMpDUKSVg/AlQ9
9dKPtnmBsnQyYdgvwDol4RoA4e2sJs9Fvanba7ORtlXO6TXh/ZNrF7ysPthSOvwpYy1PUr/UqNy/
vaCUOBzqDrE+v4RJOYjP/fT786V0rmCwnmXvRliX2puzrFvqTMB8WPJX+9oRJ1fBU23haG2nGxkT
efOCdeWlFzrbmakqpdTheKHaeCpW6E5kX3ih9b45u4/evpB+tglDXVtytMMkvwlbr5YnRzHRepvk
ewO5y1AAnhbFu2kwQIJqR+viUvrgDHg3/Nl1GACvq7BploiDVxXl+WZ6iF/d6lgioyt5uZvfR8+X
buFLn3HtDL39jJCkLGmZmFdhJ/4WbEDUOzh3d6Ob7BBSdi+Od2mWz3YMSFTgrzXLBmGcH1nj4b5t
58qxMtAKbISdCtJLNnsnTe8FqicXPvGHh8c/u+Kc6dQDnDcK2Kd+5+bfo+tlE/3sfQwqkHPXVU8v
bc0Rd9qlQ+LSlz273pZ6EZqosSR/vjK37avnseAA9TIrW9kCGvGKLWgliQTkwvt+cNq/W1Lrg73Z
or0ZLSNYXsnPpepa6c39POzy5dFKnyRZsKc6u+Ayd2m8s0MnrTiO8pTxKs239O94V9og3lGyt7uZ
ND5sLlybH46nSDoG5BLV6PN6tDothqAsIkcQpmTWlN1j2wtrY7blfqbuLLlNbO0+X0IfHkNvhlz/
+5sppXMegWmVJF+HQ0O1+WoYxf/JV3szxNly0aygBpsnM8Si+9D9XAP1FSLxrScu1b00DBeqPutX
eX/u6ZpKE0mkL4zMxrmeUly3ptahG+fPXX/b9bpXVg+SlHuZKWwRxtx8PoHnbqLcG9xGYHbopUi6
TFfl/QwOy6hoyHpI/mKU7txI3mzMnhrjR1Vnm7GS79ti2a9VbmWethNIuakor0f5uYtujVl2jEr2
5/w2aigY66mXpNOXyZrsCDPcfPlRArnLterrnKOe+fmDr891Pk1vnvs8RouXFBhG0HNwDcrTYLlR
tgCEFgmHcrDMJKRS72FK+29fe+9m6zxgg79oTSB6JT9OIidF5XDKYvfzF/vo+799Mfn9BwGuOVEI
HSVfE78acnkLiN2VjfKpVFInri55Hv69Z3khGd4rDUuu63MVabiW8gT+kGsOJ6sxerTKISTVqDeV
+LWB+ARVzZ1UTHg60jbtcZrqHLuyDB8dw1GV6mhVw1GdDDdK8wvz8PfWfv9kZ1u7iJM0nDPkLKIF
KeVg2VpG+T9ZQ29e/mxrR0JIC02KJR+7z69CgG4qLOwgxLsug9YVlp6h32TUZz7/wOdKOn+2HN1i
4kBYvsp5AwZEUT8XRkhkM9JTKsPNIMuQLYDkKl/C4Dg2Ap5BgtPTFFmg7X0++msx66+No8kiASNg
EXb/+/WlDMTrPYhvX5prRwdIMSOJp4I0q1ZtVms4CmrtxKFq1xjYKcZdpH/JcNBGV5bDtdsY9UsM
76Oubksx+zp204Ud9uG+fvN4Z5dkZ46YYKem6CdL94Ss+GYqbvKQephEfXauf6fYqTVCcndhVtY4
57NZObsrZ1DkVUwR1x/V6mrOiLVy4Kl6tI3UlzDB5KQKj6uqNAQRGPvFyZDybS6eloL6aKDsYBNF
RraRNJbpZPBBwfn1v2dBcArhwpW3fp+/nxT4j66qloUa0/vvNxRh01EgAX0y3WLI6Ne1ts2iS/JD
HwSibD/tn2HOjiFDzchLBUn0g7HcLtEPqSwgXRTk4P0RGgSoHpiHSU/TKHT1sXWL6mePhPXnn+XD
M+DNQ5xFp9WqPzzLCwjMejgVquiW8qXuz7qe/ppOEFeQrGm6ctW9n049VSdFjBhi6JVf3XhS2uQ6
SWbsHsMLB9q5cuvrvjcVIiPFRAwdYNX7oSakEkvA/CK9DXJM2ZG9ehu4g4PEdeTP7mqUcklJ66PF
8nbIs90klZkoKvIAVlf6LebyAXFoD/0S7/PPdK5l99ebne0ehY56v6zDBJMXI/WxpRuLRYcFEQ6u
r53ZKBLBLrcvNXA+Oizevt56u70J//RmyIshaEW/6Sq7VG4RhsEIUdoO+V1ZckvV41bJvn/+sh/d
mG/HPFswWdLkfZHyrkmSOKVkXiVG/Ngsqhsmra8O/U6lPPr5kB/Uwbgq/lk554akcSE0E6QB9oFl
y7+bk/BSHiN8sNNryrChI/2SN7Kdbi5mhx9tjrfjnp01fZfhrjAybuulN5q1jQ+JO9mABRzJz2wJ
ZRE7tBj4ojji33Ck9y98dvqIgFhzVZxEX4b5pS4PnSAAIhhpe2yiWdkswZPcCt5Szv7/ZKYBSNCl
Rpn7r+i7ppMgtGXDcdAWj2rVHmK1oWh9U+HaPvbavhC07TSERzXLHqUSjqRBlZxawUZ5rV2nMLQu
VSM/PjfePNP5ZEhGaRpZxYrrYCp8SyfTzVhnwZzsmUVaL099SN+jT1yIL5ugqHalmByH7AJy5KPD
2FxhI5JGusDl836zxREyMqacswil6DqR5l2xXLiFL4xwHtPLRirjepGJvjreJlNui9Xj55/3w+Pw
n1c4D9/hGVOzoqTsj1EBArW6Sbv5Oq4vnbofHhFvhjn7YEWXBjJ+06IPcwqoANWMkBZqhjCUkeDx
kTo92mqfv9m5JcWfI/jNmGdXpSUDRRuWlFdzQvmq5K5macx4XzuAo7aqi/moXaT3o+yGCOWu2t2X
yhsfJS5v1scrEv/NYQw9IUNKk7eW65iO7a6knwoe0Gj17ahdaIldWilnV6kkDEKUm3zIXuqdqjqF
WApcmNCPIsK3r3N2dUJMHydau+vZlzwYm2m3ygyPLoI0CFrTBHc+H+9civ+vD3h2h9aNqXSJFIt+
Vwk7axxObYhU04QMGhy1Tv4pqddZNdlyNMNWUa6KFIvxrG5ReAkLt+6V1wUNI662lVg9avNyPefD
j0zW/Dzov0EDF6EN9svm88f+ALDBGWMi4mMQ04A8P3tsevmTpbfrYwMQ6R44h+501zAcYyu74q7r
Lq3zD68ksO4qgDt0514VZt6sMl2Z0wXW6OJLt6KzuAX2BCBSOntBswc3MnCGrnKiybz9/D0/PDne
DHu2pRGwGKK+URc/hw1e4ruVg8u6pBlLx5gz9DwatcAzr+wA8F7nqrUwXTtpQqjAr9O9im6KgL2S
0EfuYtHGachMA0SSBTphcQgUSFZ22DR7darlnqwC0M+zqxw4WQHjDHkG2xSTq0grnVG4maB0oeo7
f00tvKK1loZst6miF6P7ojfgDsvua5TTtq0RbgyWL+PQ7C2Ep+ZpPoIf3YT5HiLsNq0PelvldhUm
G11AqEPUb9QQhDP6lffxYrpyV6PcpmNB0qflYbH6wWmWe1W9HySAPFFH8Wy+kxEjaJNp9azq7DiY
drMyAPkbiW5aZ1JN0ALFTzG+b7V5G2Xoe0u/1LE49QgwNTC/5aXeZeIpEp/UZnFGlEmsOffa+Idh
/JpL4KW1uEulCdkQ9WpVVegFxUUmiAfdB0VgJ3H9MwOiV+jz4sXVcJVJ8z434DBBBehVWArG3VTL
hzjPICThvFSuXLZV+6nYqk1023TZ1pIE0UkxAbdpR812SesFTGraXWfUlQH5LEjUtE+BgH2LEuST
O9fTzTDobGuUagZaBxEqhFqNQ+EitRshR8lJkqaHgbozvbKwnuxlBOg9DmkMdza5rwb5MRz6b6Yw
iY454XmKVJVrqsNjN/aJbS39y9Bc0hf+O+pcC0JYN6F8BCIHNfL3F/4Imx7lUq3xjbR1MoNUvMns
nhquSDOvRBWg0J+7UbMtbac2tGh8rm/HVFMHDCgYJvHf3YLr41gEHyD9LR3c1vvHWSZ48aIwN34j
1Y6IqXEbac5QyRcO/r9yirNh1qvnzQGjJTmuVeLS+HC27kOl9fK6pYip4Vuj3Q3Dt6msDhYaD5+f
L3+fo2fDnt1oaB8oVaSMDddNsB0nu5DpNg3O6IrulLpz61xyUPjrRDsb8Ox+AzOoBkXPdC4oFPTd
jH+9avd4PV54sXWVvDvSzsY5W0U9ItVt1SiNH2m/VX24qebMW5pv0I7tGR5wgb0I4j6PYTAc5QZX
tSqyi3nCy0vzFECylRLv5rq4cNt+ED/omHjBe2Q1GXAf3n9kFaRujDzA4uu9giA4KjDDhebLRzmx
gXQm2D8UyFHaPxui1WJo1wvKxpo9gPX1w13zDZUFVFEOUJo9Skv5Sd5dyog/ShbeDXv2WROggVZE
Od5v3NGLd9VGQjnERj8Uo0jFsWo7vlf2n3/iV/Gzd58YezeET6GeSVDT1HPqS5npYjIFeu/HUanZ
otI7naEfFkTR1EW8b02UgeTAnfVrjIZBh4lbNWXWG/2mKZN7beTfZ8EmRiNTVMcvuEttEH29sdTA
rYJxNyczPHM0QkdUwK36MUVGBR2CHbb19QQPfky34WK45nzKY5D51cARVe2mMb3BIXaXmZ03469m
WcGDZAn3XC+3uaBfikpWKdz3q/x1CnR6X+RG1HfOMmV4FKm2pFrvl8JN2HfbBn50FYm4YcSDN/UL
0XALZWYQPb2QbiHXsMEtp08E1Va7MrHJKwc7hxi0q2estqKo8FujuEdA47cUxKJHV/hOaWjNCEjR
OaJl3nZq7Bvh4EdKuJlz+Zui/9SCk9wwB2u9VtOqvdALtpa30o1lzFg3pWJKhjgHG6uLriTlaIZ4
sJE6Fmh2Wf7c7FV5DOGQfJ0HBEOHRUNFCQaTXuwT5Ucg3Y5Ls2miHE2kbrOgWqsblDf7kVBjPwSy
ayapVxG7qtOPWfveCD+KFHWCoL0SrZ9tCQg9NuZ7OAR2NoZfxaV0syQ+zWl4o2XgG8vA6/OXFAt5
Rb1qLRLsl2Exd1NZOGKPyF9UzHYwWbBFvHiQXCSrHa1XDigvPqSLuo+5h8oZWUxcYEjgEZAwN6P0
kunTqtpylGNgo0Viq3rhVkhUN8m0X7BpNMXqhyZ13wekY2yhMl8WvXwoivChVxevK3uab/nvUqP/
Mc2ehZtIpI8HCGgP9Tw9Sxn+G3EtojeiImdpbs0FoTJrjt0KfcswbB5NvNQUApReMnZKbHVA5yJn
MssrVDFZz/nNlJX7vFt2fSo9dGwKFU2INv8dZP11Yn6fC/0gQcqZRNNBc8ypER/1JAtJV7nuYifV
oy9W2ljIdcyWp6Edt5Hi5buKWK891JAyuLtv6jqxnEmGBRWHykGYlBZ3rvo+B0NWFEiMDdVB7hIv
F41LdepLF8xZca6b0S5cKqnx51p2s0h6KDXBlukwwmbflHEsOAP0NznqtrFOptPHXkmtJcb4qcg6
t5Nov5Q/zFCwLRXFOr65IYVOM9/oiem0k+pEwV4Ofi/SshURMpT0Y4RUS9I817il5IjLNU3rVj2z
NvhCadi0NWwNsQW4s3YklM7cpdTqzX2NQB087H02Gxsshh2kcMpo2CJvsUk4dfTiIcOIJH1pzeX/
kHZeu3Er27p+IgLM4Zahu9WKbgVbviHkKZs5Zz79+ai5NiyxBXGvsy8MG5bhIotVo0aN8YfLWOk3
7k9n1xlOR2InrEGAQSrMwY8H0YDaa2jJRn0aJyz39N6B531EoMORtY0D6bNz2ATlvJimfcIWEy26
Ec1IXiOYt3Iv7X3KH7PW35ddsOvkX18fCW/P/eFIQO1VXGhpWGAgmrlQP99nUYaS1GXaFig2WCEX
kLr9JkMqhDBzhIr5WKX4NYwzBgwxtYIkLY5KhX2q4csonUChSXsuBEF1IyioPSD5hfHj974NTpE6
XVSBvtEEXZVrEG7jMVH/ZfbhVdOV+/is7Bt6A4M03QbR95I2qKTBgUktu1JCBwEDRwj+fD07q49+
NuDy83cpZpbRz01KBozbH0rxo2YxG4Nil+gIfj3QKpc9G2iVe0kKfca+EKfbTBqdOB68Xkkwqe3c
Me1OYj0AoYrsTPc3hl1N6FLKYE3/PQyXw/Ld+yFPU00ijWzAYRraVtVDgCqQxBkY9Y6CqLU6V7uv
X/T8rsKQBjbICgibpXi7etOsN+dUn6Tu1CpOeYVpIzimxsGS0lVt+QfY4u4KvbFjvd8qDHySSULK
V0HKLuC+M1PuUo2RjsZBFOg5brXDn6HTN3LV89IeMYIcEj8QHYbu2fpMlTyrEqVpThHWn2p+lcS/
5/hx7J4L4WmpsKnBfaq/pouQ3TTemBXlo9rHjDO3laK+CETjesRic2PCPwsneL8ugtnscGwFPn7j
JE9kKj9lcyL/vZ+iaddMj5kKcT7qDCfsUE81tMbLh39ycFWFYAAu6F2Q5I+dMf7xSXsqqXsUJ+O/
zuyX6wbsIZEPgnuHvloIqoDokpjQijGt7wpyuaDINt78LNVbjbA616xKTjL0nGj27NE6Ub2C6mpx
JTnxQbRDb6sH81by+RBJl+H0ZUmzvgiqqxPCUsZG6aWgOVnzdCdGoTNQ00hkf1dSGgG4ESo0Y9Wb
IskdCx0mmCw2SLNreaghZNRe2E3PpfgSVO0eAZhdUHR2TyLixzeWr1/4vbrLKsW1kvEb5sXHLnht
lJevJ+yzlfL+BVbRgIxTKCekVE/aSI1SF7w4Nu7hfrlpHTy14ZYf3Tm8YjVhq6Mn5C4LtkrgAp/L
R1baUab+JEY+9+gfVvVKF8cN89GtguxJH5v91y/7RsY4+1xsC3xj9YXOtNoXQmNRRxJ07vGSdVEr
CFDCP5HRKeoGDOkm6Wn0e4fw+BiTfG+MvYpFKIJoEqXDxbMGdW1zjTIuxwrFK2BYd9wrKB2Opdeq
6VPZLE4TyPuJJWZ1gXKVCOLjIEjfK0qDk97431JKXEq/iQ1fFTPfTh+JmjDlo8WmftFeeH8MTAmk
eWBZwm1Rp05k9UAc1R1qI1gOlK6cF+RXhYfRh2tp4+HrqVijXP49+ZabGOe5RJxanelFiq25jg/x
bR68TBY0CU17KfPaSadiLw3/DEHkFo3oWtNg17l0L5FtQrd0DeVnNyDl1P+y2vaqaBcl1OakoQe1
8a3Wn+ot53j3fKsUYALkMsS5P92q/v0cS3aSWxsjrMHw/5kChfiLRgAHx2ofqEOtzJKvMYSiX/fG
HytK3U7ZGc1ACfEp8kNs5r4X9b1YfhuGBrnoCsGWBtHWi0L3/PF1NkUHb6aNNPTTlMT8+1TLxLzL
DRTItllcqdNtWYeoF3/XU5w2i8puI4qe7YtBdbm1LPfr5bA16Go1lGk4xVZikeElo1dLXIMtzIq5
iga0dSZcj+vYybphYxGua3pnX2D1kQWQxihTM2zjTV6IyayBtf01VTbw4/Wei93Xb7nG7JyNtzr7
kB42W6yrpltUuXahk7q6YOvu6EyubLe/fU/ewGp9voj/fsvVSdgjESjlnTHdInh1kcZ/Yiz9Nl5p
dXicvdIqnMaId9eSwBBy/NqFiluHyh1LBRU51W7DQ4dpOx4wsMovYxHVwfjQNN/DEcurhiJU/FuL
yq0nWrbNuwC/fqI1LwGGSapEHdtqhM8bxJGTWrc6+i4xNusqPrSFmCMzGX7DYdgxwMxzNLrisLm2
th5jFVxb3HRABBNAand0JTfyFMNGQZsWGEJ41yk1+K148lk4l//u3DU1oa0A3KI2Pt36mUytRXZb
q7G1Sr3CgGmGPWeJ0yEgjImmsDW0vDHnq1BW+zn5vcTQC7II2fudznd3l2Ut2sYdAvBfr7qNdb3m
JURhnwswe4lR0ikmg42MjZ26bPyv1tAqHkliZwxGo0y3ihrvokS4xP6Kzk/nCk200SnfCkL6KgiZ
nRSX5P/TrQZzxY+hmVFy5NonyhS6Fl53iG0b8iM+WlrhzzSoNyZzXZE+2zCrqKQGZPnizMeb1B2A
BBwuIPULyNjtqeotbr0uqPKttFn9NHD8vdRrq8BRVWqSjck0kXx0r1GWtI5qJDelj+6jpv8U69nW
qxBS3SQ6MYIOEZI3khw9dFFBHUKRf5IN36SIeap17PocD1qDTE0XqrtWalyjNzxZ7KhDo1Ap/Onb
f0RE0zuqpomOEoQgeJZQ2Zj3oq/ye+judA1t1P7V124hSd4GaHmEJpACelhclY9z+Sea/7GS3ssT
3R5Rxvj/WM5/p2IdsQypzCsd75zboHxCltiRQTr/30ZYBSNd6wtV6pjsWi+cpPyGRrL39QhvHZmz
LfPuJZYQ8S5vKHqUKuOMvGFq/xmURZceaE15I1Y4aCGoPcy32XARGleRELtmxW4SYkoO9MDH735M
XZDeuVShW5e91uGfzP8dSTdB+q0u/xHVcuNYXN8B/l3x7551Fa66Kp01ZaTsoiBtQ00vlKcrRKi9
OTD2SRE4cDGvRwMLn6bYSDmWE/erWVoi27tZajGZkJSeTx2lf8J03Clq6Jhh4ApcwlWqilXZbnyY
z+PLu5ddJQF6GoWG2PDt0Zsm6chvp2GBYzjCvt6rhWtuhM4lNH71hqt9bWFDQ5uFNxTHB1++qfo/
VbX/eq19mi1C6ef+hgKivm4OVugnJKLCG/njzyF+Enq8bg04hyrHjWE5eYoy9LDxWp8eOe/GXEVp
ZRZikvWeKJ32dtO0O4wANsLAGmH0n2X5971Wgdhs5AZIE2OQbx+G5HvNlzJ9T4qfReu+9Z9HHWvd
GaWRwgaAuZunU5Rc5xE9f7lDk2p2G/M2Ecd94gtsNs0uDUQCih65uI07wuff+O+DrpZUGZRamIYj
k4E+MZpLjXFt6eHGdHy2VXAqwvNysZ5E/vbjVmnUWk5DvZluh07yoJN6w12U/Jz42JwFTqxvnMPK
2arSoLEjEcgVHVTF2Y3UCGQZ7WdJv7XS+A5rwt62zPigGXnvtKJ/N4l+cwhG69YU07vUTFF7Ci+1
JEQ+zjBSpxFxPzdgfuftz7hDMbkObS3SkaWi3jPXxaHtNRSogejk+nfkbpGayaPqoEtlvRtH1W1q
EVk2n9tdd8m9/DhFA+dap/1q/PLJGMJpFw3QuaIOxE5bYwj29ZZ6syv7sG3ZTHQeUBeUZQVc02rt
VU1A/TTCbsGIGycJK8dsihvLEl5aQGoGdlAeaiKyPcV0hzssnJDIbtC2xYmtho4qRtpNIHVIMmDY
Yva1M2kXVn0UZxmXZuTIhNQVq9SuMX02K92ue3FXZbFXZPTlOkxkBu3Q+0+CmR0iGCVIeTmGVOzE
Yn5KUJZbFB3gFktahXwFEKvS/4b9ydMs07mfk5tO6E5mmX1HMo7piy6lGIkPbLUAN7lmkHi1Pzrc
A0jA0frCzyrHP6NIZJS+W2xG4SiP361c2tdd/yPSJCdC0DTVA6q2IfL30R7tQlS6LVS8J7rZ/OWs
Ix4Yz46k4gkih5St8B4c9Bu/TC6SOLit8ohrpAau3mz0Xa1XLW6OYeKgoVB7JhJsX3+6s0SKlggG
dBY8AQPZjzXsN+gM5Pl9SznRPrkKLOjQs7yHWErn+D5Mpg1lmTeT1NVCeT/cGgMcNJYgFmmqnix/
PsX5rCHsSECqmwjHEbO/oNr0EoTZ4kg8hZmEL4y+7yP5MpRQxxTTg5HPl30zH9JuvrQk0x6T6Cc+
Db/baihBzvUPvW5eT5IYkg5MgHKfacwdjKwBfKLpdme1nNI5c6/c4+JQcIMeQ28QwO4WEmWar6f2
LCQsU4sHAfQ7LAdx+vsYgmgIa0EeCqjoIKMRDNM+qn8rqu9NVov/16XaPsuDsBGHzmLrasxVhtAp
2BBkYaiepiaxSyY0aJ+Dtt/QO3hjJJx9xnevtjzGu0TEDKbWTAdFObVN7ErRa17+HP3wEfeEPVb1
JwkOpa2Fbe4UgW/nKF3olXGkG/UwiWxWX/ozDOKhrw1nHPsf+aiQvdXTd6mVrlGeYe+POwQHD6qg
OJ1poOjwYpaGzV85cTu5LQKQhc4/m+WbqZufk/i+ijRX8HWwC5ea+lsBeBTHyc4HUiiLsAq4L0cF
GpeyXeu4zs7hLpAQGcQ9U2t/DaGKrPxzTRsbUpYXIeqEcKGrycFFPJ786JQtahNR4wFvulLTU4WF
bxb86cpbTQjtpFbccEg3Tq/z6t7qO64SBglbokj0IxV9ggDfGPQKr2hOD+WVL++QuXwBCnEEHqe5
UXOPjp2+KMVsYZa31tIqqEdx5Ffp8gyG8poUzbeagylNzA3ewfImXy2lVTYgllC34jlQTxEGQHlw
Y4j+Be2ECyrt/8e9scotBRPbphJc60mW4bTgWTQJwaWfJxvDrKFhAHw/7Pv1hSzvFClGMBR8fIAh
ai8Otp50D4I5XPaIkZiGN9Y3daSDj6suY6u7yECN4BzWObMh7bN+UxJ0uZ59McNrQqqIBWcqojV4
EjADGoXnYY5Rx+4cfEyuJ1/f9XPpWAE/0kqHeHr/dRTcWEXrulKfhIM15UQkVZuux/gYyxgwCFsl
l0+PMXTZVHKwxed8dUXtIyEyRbyrTpRI3drEOTmunVYZcSxodrr58PU7rbV5//OJ/w63uq4amSkg
6Gwop7Js3KHtPKHb65aMRavomTlWByptujTaKQCWMyEAy9Q7aqS7usJJUIkAMV9yecJTwDogP+Z1
i8T/6IlltpFqf765/j7n6ggS+lCpAW8pp5w4lhA3k5R9pjqaH118PSXnF8W3Vf93qNXJU/m+0AwZ
q35qEM/E0k0ItUOi6Ij9Iasl4BSDwZUfx3tfRwVWGLCJtLyNZ/h8pf99htWx1Kaj2KiDqpyM/LaD
O5dURyX4U+fWjaQBQBNeVVi8Y9BfdFW5/3rsrZleBWzMHZTM8hl6wa7P1iW+hFQlUvS/t7oda8DA
v4vP0lTuNbQBz3rzxTzXqg5CDZUC8py69PeWpT6ORkmSXXYPfdn/KgDFdwliOrJ2K0/zvGvD8qbS
24sksB5SH8MJrUzuFGO41fp4ay+uaQ48oIUmuwk6lgszTLLVwVGhd1IYulzfzul0hbhE5baNDkwu
D/emKAHexMov041HtRL2RW5e4tZ8GYa9ddMKeeJGWn0tNdJF1quPwEHo4GWA031s4PuyuREn7Y9f
GbcjE4QtsoKBgdD8UZoIQw8BLc34Ak060LBUXMGgYfBhHTujNb1qwJQkT9FsD7iLO0PYXmJA9dpb
MWJ0kBm+Xg3nqZ/FpZNXh2NIpFdWM9DnkZwqSl+exMx4HCtjN1UFnlm45GpofWRT5goJycOgDhvL
8JOBFdF4c5BQYPFJq4EzVS/GXFLa05xp+1ACTjcqr93U4BKI8iY6eDnC6mm7kQ9+svkxkXg37OoQ
ZzUk4NtH/0QKB6Ol2ZswKMJicvB2QwrV4AakHjv05lAl3/X5cNdbW0zvt1f7eMxB4JFIt3UJFw1z
3ZpvqmSxXc+Kk4Rtsptb5b6aanc2B5weZTl2UwIUit2pYYtadxk3w6EekxfUlh9rRIzg+upgRK06
9YQ0uk2QWvt6SSwz//fxFr93Ec8NZLwWQhV3glX24Td51WINWkKijvADNR2pvdNQM8mKn0JSbywD
eI0fhmMDgtDCgRvwDjK7hr5eCLIaJLGAph3ydtW+8uGVCBF2rdr3TNQjD7Hy1tH7+bdkANSvAt/a
od98P7TTK4JRGChhg1QMFjG8hMzO4SVrPldXJMVBwrYZGSkUGz5BfmlQq9MG68Ctr/LKUbsdEoTJ
BslrTBDelZbAIs7vQ9H6kUzzpTaprlSBdfkB49ZBXgJEJ7a48wMdptugGO91M33EupRNnNl68H2u
QW/in9MZ1q2AmSYkczxX7GHi/zdoCMKYo+LRIOQ4VvMevV8ukPGxkzRHn4F10hkfo19DQQNgVpyY
g4+UwOsH4RDTCi9K8SadVM+CgYXo5VVSYOtaic2xN2pQqQB/B83zo/mpD5G+CcRvKhJ+cp571hQe
EE2UHFGGWFHXL6mPqIjKLOnyUcoKTzYwtY76f5REQGN+QjldOGh6cViIJbWP58BOMbtj285XkXIX
j8FNnMVPeoJMyJg540yTPJoK8GaQ7aP2pghiLIaQjB+ejZowLiFYnQC+HmMxtjt/OJZih1Y1uOGy
K3ep6DtJhH0isrCFfzGKz0XKPZkn8/W7UPndkJaU07QLQQ/lUk5FkqtTmF3jOs0maGhft8ld1c+N
W6fV41RDAm9ybiBh+ntGCIDfy87WavlJNZr9UszAue5QVeM1s3Xwsb6r8wjVyPyIbOv1mMp7swn3
9MMoYb2E1XCtKMFdaiw+F3pwo09B44qxpO9MTJjslGuG14moC/W1OUCLqSEepdWTgD0cpi7QsEAm
buzLT47TjztlFbvGqtNFK2KniEfU5+cfWN/a6U6lfgafDVoFt5IjkNH5Uf2VX4dbG3VJi/6GhX/3
qY5FEN4mBC48v/j5u5u0hgOxjwxbdSrpaINr3LNsPd1VyBXt0SMYuerBuPg6FJ13Wxb45t9BraUX
/G5QYa67xszD6pRehXfAyq+Sk+SW99N1eIuGvp1coIf8nN76LsY+jrzjKfA07Xd0GKyNy9JZ2gS4
EoludQnaUEvWNZK0z/sZ940K94bBLq3YLsPJ0ebOC6ottZGzo3E11CpBhdsaiRQAK4B9wUGB79t6
6m4bMbrCJhHoSXgQGlGpO2NiAkzx4+QarWx1SNgUJ8N4FTNsV0vroilnr1a6K0BJuChNvzJ13ndy
8tOEhZh2yrNPZNFG/8FP//RhYQvmY1lc9STNer7lBaN9rIyfP99qvSPXOeSqyTkpp8ZN1oZ3Wguu
IcLn2oYYB6QSkFBrov011bu4R8quVjzTEpzBp6wMqh/HGknFLqUoMZHr3aXKk/rXSgXsRVKd3GSR
6Dg+FoKjUzih/EnGTxzUagPjBBEqSOvKqKQU+iMOfk5aPnWBK6dX8/CtMr7l7S/BSAxkOjtyOBNb
HRWJGumGux0etXcVRTqpPMldcA0I71i1T2UUO7ihJHUB+sm/FkTrGCcb2dwqtfifs9tcEO+LiJq5
ukY1pRLCgmbp9HgzjOOfQp+I5eHjNISHtlFO6kibBHOfTDITu5KDq1KF7trf6sFgJ357CIZ/4nnT
P+Dj3lmeavkFzY3iu8zRsgodeTUqsZJOcLMDL4MSjL3CsbsZfgbHHHNkJ6ZiPh+YcDfalg5ZLrh/
w9bZ2GsHsbDDcFGAInAKC/WpJ8UIu9wzjJI2WroLmpssOYU+VoPVbZ/FrjyoW3Hz7OWXXQauX0bl
SlGgC37cZZo1pBFMJVYxZfzMkUIbjZjMvKMIyKIMFtK4N3t+Tv//GHabtbEVGIsJWI2/uu9lhgxa
wGJ8mtNed8MNBb1+DzYaUkmOQSbpbuG/tt54FVdQlu/HOuqKkxZlB70W3UB9GperrL5RkftYsfmf
V8NvTocWLAFP/ji1DcDKzMp6Alj+Y8yPfvqAR8/XJ9CnMQgLiP8ZYjV7vYyNduHzLiUeMhlaIGX2
qOVIn8fIG7Re0WwJaLwdJB8W7PK9uJJCYkRr5UzeRJQkuAXLehl6zGaeAcT87mpHFqzbtAeeiFeK
VOFkRJ6CUAPQUIAr03WGINYY4BvwEkaI3U80ZrJ95Iv4g6dOQNKnZ1hnj4aXw2My8+lYicHgSb10
LwVPGQR/oy/xnpPA3yYaevXDRdO3nY2fNKy3W0F4MDATG3XJmVX8R6zr0koPc63vadGxhn4lIxA0
TCEvA0HqrkQfh0jNwHWow3NZmq3Xr7/Jx0zk38+OADxi3IaEfNW6Y1rWKNM1tZWfZrTwbdU/9k07
bLREPt02iyOiaOkmemtrIiXU/1EYKwYRU3NHuF3SzrvCerEa6SBEFsy9+oeFInZpnmrjog6R3Yk2
r2Ln8ZzFYNH9R6ZLUbg7rbZSP8W1XyVmflKv5x8Buh9P5Y5OnO/wldPvjTt6ZoSICrcNvvFWo35V
H/7PRL8bfXUAj+LY4LrC6C0c3uKE3IPijofEwc6Xz36s7mKPYcUN2Ir5EeD3NiwSHnCi2XX6eacP
PQptjEa1OLWdguBeeN9mSNoZr5LyW++fwvAhTAp7RL4ggXQfarVbtFC5NYU1n7nx4mkHMBNjimk3
0dBywpaGblS2D2VsZPtBD2ivNoXsxtJxMNphnwyJeLDiFN9bI0b/VqzgbEDylMyLqEGbsE+lnxVa
H7YcyLOnKA0+268CV59RCjxNaksvExCpSHYzvMAW2p4GekqY6Gq1v9TuOk3hz2N2nvXtNXZjdjVE
IBYBMgSPMCdukjrsbNUcasCaHQp6FQrr5iRkjiaFLzQTr+MF9D1XPLBSsd5QgXWNer7AuQk5TszD
wgg0fSwNbWODrmsPfiuGTqGPs43v+eKakHgakFCkH358vQ1XteV/v9MC6CaHlKnhnN3cNWVeIN8s
D/wK/ADXLOZZRKQzBXwmtsa9r+dsG7G0ufdhGmEe20i4iWTtEHSkYnO2a7T5KOnxt0kQX/qm9+0A
TDS7zkvD+M/XT/sWFT7EVWQmKUVCxlEQbThnRrdSImMjnp4yEN4D+kM+FN00fTDK+aKGjaKiCpIO
pjdAgM6Fp6i8txTBqUmMnS5Jv+lF3Fxakz9cdjPHwBgIHShCudnJk6+in4GiUiTHtkF7uFVfu9m3
xTpBKx83MnzcxbG3jfzZ6E1au4ZdFToKOQgMVLorlX8WJ7akMhGxvYrE8qoNyocJK3YgHPD+ltWj
kteWVMOw9TNru5pjvErjY1TK3FVxQZBb/VvUdN/ojzzJDVejAcD1SFHpALHyrT9NVRKnAgNt/Eqj
lUjC1SpPucj9WCttEzJrmNc/MFBzOQIQYJicryf/LCP4mAAqq6ZHkqGiNQYkgOB67LLO91Mk3pmp
fymq+laFb2usVcdD0cJQ0wYSPuWePqQnuXijY9YA+dgpHoK7wCnRL9/qQJ6lCcsLIpaDRQQaRDiM
fcxEQjVXFNzykEbLdq0mO2YG1H7OvjWqf+P7JtYH1saUrpitDLcMSZy0TBLqcz7WkLXVWAkDSbXb
4cxJAPRo8UBYlYOdcQiOlQvIT9wJKPA3OzX0+shZ3l3Y1Nv6eF09f5DVhENb1bXJ5KKUm7GdIIdQ
KA89+h2yENj49x5zkswUX8evl9T5jC/+qypNJx0syBm/SS+VDK/VDDuMWbD96YFi31HrZRsl932Y
5Qf6SE9fj7gidC0v+mHIN7jlu2LEMCUSySBDLpm0/NTt+8MijKI8yYctNud5bF3G4q2Wg39hDq1S
2zpse7EXiFZVof5iTzeega6iOR+sqb8Q9KG0heQhyayDQvx0Q+BCOZCArC1TT6y44LVF5EpTdFmX
0l6UqmvQvIj5JnwJ00psdC+KDfLyqlTz7+xQWIcWSoFkcTP7uAXodo6RFo3piczR1pLYkdViL+rP
Utxh0ULwiu0mPqbCYyWXWBkfxxxaZrGLWv8mMNDygRGjmT9lq8WNvLiNKuSjGmgEoubSpKFF1XUb
xaWz2wNT/P6BV9mNNvm+JKZDerKAVUfCb0VHUc1/3lg0y+pfHzsGxkzk7ZTVNXH1IRF3VAJtnJkW
r0Eu6zAfzIfGnZ3Zyz1xc92cpcbLOxEUNH3xOeS++fEjCEZmdRM0t5MWm04BzSdTXzZeaGuI5efv
d0GRV4FFuZvqlLIzg9tQcEM3cbIrclHf7rrLgE7XpoDseSa8erPVPIqJLMC4r3gzmz4YvpglYAUU
fw/Zb8PDZ9OlZWXIlyPdNGpz+y2VIuWT78idjOsGBlsSim+r5a3GoTqUZpmcInm6HLsfw0gB2kgx
dl28ShGZsMeuCfZY6Th0WDF9QTlAohqZZM+qD9i9C/JnUf+OkrGLiWlnm1WzbxR1aU7c1aHlIMtA
wlFjGyqJ0TGSE3cWI8WWMDzO/GRvmq99p5JHyBslI3lZEqsFqpClqaKGaA72RquzObcW/ujUJSdz
vp5wHm/7/raf0aiQpJde7V/1mWJJo2fHPn7O6xGZraHMXUvtQbl3jph1mG9hFzeUktsKRupqmdp6
ognJT8zLvVoZiT0l4UYs/iw+vlGAsHegiYZ6+cdVqA5aXKFx9ratntR9dwz3rVteZLgE4px7qrB7
RyZx9Aq3fYy9/5VQ4vLFVxP34RFWG0GNhSjzY3BWg/4j0/AILqZvhR86WCx/UyNgBGYJwvT7VGGw
N0GAUxPbCEZ8C4BrSu39HA37roQFLWB82yG1A1YWfOOFVvaHQuleikq9qDPdxdNYBRP29S4+T5JE
np22G93vhZ6++uhGJFdil+npKakweu2eY0N2kwm1vKz0vh7pvMqMSiscYLYOZHiC02rjWgOygLOv
ZyeKAXc0lG2dndOKw7U0WF5oXeqFAqgocofuWZpvu+xCQD4nG0LYOLIrxJPXm83dbN5NfWAXifn4
9eOd33FXj7fM1Ltwlsz8v0JqZicQjr12YY7/VOlFZ6ABVV0GMjoRSASgN4sVOmlGcRtHN4pwDyhk
4zE+CS/L5xABI+BZwmx9fIxeCq3MDNTsVFqINU2GBXS3xmMzgB4c35Qo/GV67ZUGVWXt20QFPBi3
pNY/WxPAFBQLFXK0WdZ0A0EztFku+FCzeMcfnSGI7aHHbLP/rwuEzPn7kVZzbiGsr7aRlZHcXIIQ
4IZkeC3YMmXYqN59skVpZf8th6+2aEN/e1ZHmjaKehqbxW04tmUqsP1k2KgzbKSkn51RH4ZbLfW2
SEZDXlpk6r564bQ3fiS1g3Wzh3fonfUNOujwMD5Wr/8LoepPorj1dq8FIi3JQKQ/rh+l88cktdTy
LTeFIWGTZ1yo9rSjneOU+y3YyKoX+ZbtMZ6pc5EWsZRdc+rD0UAcSQYkoBv90S+V53zR8Ex3icIB
McYIuqgAz+W7zo9shVt1ZhVHXW7xKpFtKaR4ombZd+pdO3LS3cZeOr+QiIB5VEp3JnI6hrmai1z0
B3Fui5KUy/oHVPYPjGSc1qQV7YJbw2MJUViqpvic1nvKJNtaGcuyWp0MHx5glVmiQKwgxsIDyGPn
DGLg9NLWFtoaYpmDd2GrLTXsMpS0PKWFCEsGvEgzb5wRG0Ose69iZ0Zzb+S8BQUTE5p+OEwbQ3wW
fQk1izaCrlLhXEseGaVvFHlnLs2J8GFk2TaO0qIS+Cbt7iDTdhnstjggn9xUJBOnpKURpTHmGvWl
ZXEwCcg6nSKtPEbGw4AUrHCnygcQI3aOSKKuV96c1wc0H900aUUA/Y9zU9zHWXPZqcE1KpKOOh+p
NHmKELpCUXxXfZl6HBwSS9afonzjqrKCLS3bbXlkUh11sUZV13l9khRa0BYEsjH0nVlCOUQcf4b9
a9dBixryn2kn2iqM0U5UbH9I0JINDxu76jyW8gicCgb20apJue/jiksiJKmKkFkr/J7sO3MrlapK
0ox2AAJFQTvQMp/lCsk/0lgn10H8hcV8LXOB05TyAG5l3wzKo2pE//0iQtyDzFWXZe48prXaC9z2
C2S4eTLwNh4tNsXFPfm39dKbjuKYlxTOnAQD1Q1AwErq6d9v8ndYS1xhE4ymUCs/JgTG2fNQxK8J
XBRVxqIleFh2iyADkmgoNlliTwhs98J8jPLfMVqidXMRRu3G6bMcLh+DzvtZYJl8/D6TPCZ6UjML
yYwIgPAQK8+Z0GwMsqKUnr/0kse8izt5oZjGIPglojaRnfbc3w0IlvnDSE8gysJLuQaXUQ27WEg3
Cgzn4ejj+60yfm0cwrpZWttN88uXfuryf58TfxxgeYB3r5ZUQLpSn1fTy/agwtPNrMgWZNktpo2l
s/UqqzwhHntLkHNWjjBV13ma3vSq4mxs17MmChHj/epc5ViCILRzOTDGNBZ7X8KEVS+5iJWuqP0z
pZetBeaq27dBsdW92ViGq8OXRqTezoLFqeFXtknnss4F7GNTsO6Au8bnOdhUwljW3NnKh9K3eOeA
F1oHxzbHoAu3o/KkWde1iuB22iDQeu8DTONBaMtVTqVLT4XwDWOHB7WdN67Qn5xizDW9Wu43ZPDi
euspgjQPfcHSRKxPN1yWjQqf6E1dwKSBZSPrO3vNa7bbcoxfaRr8Zzu+G3m1HfUumfQ4Z+ROOtaZ
Ux0rxwfoYufxRfhnqYpUAIearTvd5guv9uJSj86znsUVavlD3t2grUfF8ZiEwkMvqK6SBjslnI+T
HNhy1dty3zljhpB0FhxitEA3lvqnke/dJKw2bjhUmREMS2TwTCiM6W5JI4AShu4iNtzCxSRUgU9j
LWyMfJ518+FReVuwvHz+dVGolgoV/xdCRgl66mkGVOSGuwhAhyYeoHBhbrHVaPj0Xd+NuEotzbgL
pFZl5tX6H324tvLGNrf8Oj+5x3x8rdWBmnDDSOKaDYUL9Giau3q81Hwy2eDYJY9FEbpDFDnDNLjV
LO0tPdlz67kJKXdEkfg8qPNlJ26dtm/sm7NN/vfF36D876Jz17UodSvElUwAPkNPVZrukkL8bnWK
Y4yEGEQ9BAzBp9wrzfYwW9pOSOZHLY6OCzk2iOjPJ8OtMAfImipeGohQM80LC92LRLpF9dQO8u8N
8H79BbEyQIRRjfwWTMyEJTQgJVhHjBG7gfxjBH9hjfuyEC5yRED16gKuqFMFxg7Kpl2Ez0Ch7EQ/
xCRl+pTsBeU5ihTQoz7SOMjjmxUDTN2TL91ozUsoYqO9+Lt1tj7IS3XkggLB48ZK3Vg364JPVqdw
PDvWTYybreSKjm7iWoGubPVoeca1OEP0cmpbvjS3duen0fndh1uFKGQD61pp+XDxhVC7ihscI2fa
QaP/1/1la4OsCIn/CYnvxlvFpmSOEtH3GY+6QueEwjGur3u6vbjpNu7/I+08luNWsnX9RIiAN1MA
5ehZdBInCIqS4L3H098PuoOuAiuIc04POnbHVmxlZSLNMr+hd48bWAWzdcdesrvyVXFSN3xahU58
LaacHaF/UuUn2xVaaayM8w0pv/cOwkiyHUGFR5va9m863I0RCLcpYlMgtNdK1fPp/O6kzFvhZGjY
PXGADDqnFytxX7Ju6vJvMk5OHeZbA1V7E10kX9B+/Zc7bBFwgK7sTDX8N2PgweOmPip7K7WT6/kZ
6v4Wd6wzkjbu98NeaIOeL/Qi3hAby9MCg88dgKaM++iQYjukDfm2ad8t40kGeS7XtF387KD4ya1E
TXow/g5D4Ra9d6M3oGmED1S778ZicEV+sOYdv/+JX6FEcyh2siOXdzaqqmJh8EEqt9W2IoLZm9yZ
9dBaXNFfkSrdr63K6pCLG7xJejStc1bFV+sNfYRbweiAyD/E8csoJM4EytcLxF2XhPYg/E3CZE+e
vzLtSwnjybSXDPrR6qs4bpj2OCKvqNJ49u5EaRadvG1l1O/RVEDvwRWNpzH4k/KCdqnvDunV1Nz7
AqjQYA1N/u85Xp4MC5wgth1g7L4YnvqDF1a+wi+ShusQ2mXnD47Q+/BJy+um3RpBuxXEt2C0riPI
3XlowMfJd/JwH1biYxJmz9ME9UYKvIdE6JyuU50BWPaA6W84olEPHBoHGwQlrrQcPcHDUIKyzBFt
0e+azHv3FWBL4qg+a9Fk2FZZPzRavrLol6750xnK52d/0MU4iedrp230XUinwYrFp1jfff9pL3Rf
WMOThVzcsVQoaL7McU9y8Cpb/IuQReAEkp0fATMhbrEJsAwZt9T+uOep+KGPkD6Y+/9B3XPh+fD/
r3uEycHJAQIFLrI4/42VT5E2URmJC3ObFnSlxvhTN5GwLjvvz1Qo96EZImgQb8OCSDwlNqy1bRcp
fyvR25rle1UL20YGnuOr2w7tScCrIGNf8SF2ReGvbvJvtCsBKfu4bpwARNWk7nM0CxAvsKcQ+fCA
R3R6FFR2C+61iRZ/VgPaD2Bey2Erm9MvMzdgcAX8za095gJyQeZjZ4Sw+dp9mFpOjZ9LnbtIODvd
lD4EZLaFAlsn+aWpvevHKMaqN4Us20rjPXiWtxUj9XduqffxHGCXXbpN1Hir1ulWJMKQkv5BjMTb
uit30/AuwGuTxxcZFeYx30tx4VTqWyL9DPJfYtSgxwk6I/WzXaV2PMjtHxoEN3IRIeoyUsDtD0Vk
2UpmbeIYj4QX0ZK2lHHdwI+uayVGxFumSzAl2u8BuJ0VedfpWGOAnt5qEig4xfcxZxyxBupF7ZDD
olLwYHHqcny02uijJFz3Y4kdcpOG931WC3wFeEVVcS+wlCb/UGs785ODCHAs565MA1sQBjuPYIsV
m7aoP1qheQgG6aXTMoqU5jYHitrKBlC7q1iBF+M/RmgjjqJxwAm+dzqx+VP5v78/D19PnWLqkMgk
YDjzPxd70Ip7YqukrWa3LD2Pt7n/y/CElZdubZDFK4LEpah1WVMd+7KxO/qwWdFDaZKd7+dyIX46
n8zi6ZCrPO0mg3H81+wGnTz8Yh6IE4v72d9sgjxuF5tuI29hiOFnMu7Tt5UfMK/W+S09/wADNqoE
Xu+LZP+AJVmqSXV1FB/bzXCDaoV+mzyZCKhPjgY11MbDPX1Kbovd2rO5NvIikezjLhegoP4zQXBE
qSfPqKGSYLSGylRMnLAy0/k2/jJTcmWUmBC0/CKp7Wdco1XBePWm3yjubFUrbIq9cjXsspc1Atf8
45eDgZc2KSEb1JGXrFNjQBzUpGl+pIno+AnA7lWsy9egl+rff4ZYAqS0IA6Vwis4B5vs0H80T3Lu
zM2vdus9Da/RtX4dXXHJrYb8a+MuSp/hlCdD2DA14ymiizAcivtZdRZWp4u3Wf4cXDe34/WaAtyF
IOt8uovHFvvtujHMav58WKvdjX88aHjevQKuR6VvsYYJu3QBnK7u4tGtS0mlU8Lqtu1xCAELiPdJ
uNbDXBtkcQSwD8omj115HKrnOsAYrgLivuZJtbIV/5WXTjKUVqgLIZD5Xl4ucFk/4NGzcrLmL/7N
Zv9Xuz8ZYapK9MjEfztCv1L20T10MMe0JaB6a05XFwAO8zbA9YEuKGX3JVTP9LXIq+W8OireR5RQ
MmhK3HEK8zpI1GfkFyGQitOml+nJVqOE3Gd1rYkUxOIOvLH81kMNznr/LiMeln3xl957k4NzYnn4
fk3+tYDP12SOlv7DwlokaB78LhMSlniEgmXu0NqHPxk/WEfD0W1r17rEr/6uvDG3cKNc4yb/G+zG
vYqXwG19H7uWq7nf/6ALPeTzH7R8Ngkwo3Cmhcnv+OH0f0Pe+ofAoXmzq3F6BHLh6E/1Z7dRNgCJ
qrWH7muF/Hz4xYOa63oaKxWO61XyHnZ/hL50R0vcpFPjILiwMbWDhAaiRr72/bwv9h+R5cceZEZd
gZ5n855sTr/R4qEO47leqU97aavc96YzfkicNvi88iYEwqS9S1jnIs357FkIjG3uXq4IfVapWrw1
X04Krw+lSwvpDRVP5cVHaJRCb6qG3SuU0q9Bs66ENHoGBhQgXS1k+0aL7KZJJSeRkIQjR36Uey+A
3sMChZ3gtANkSS/0UJIJlSulH9nX6WMh5HZb0hIsq3g/VF6x6/KkvdJIv16EBm8QxTAAs+gqVMn8
tY6KChFH4TEIk591Gm+lNqwwmbI+wOXEu77HfDDP3HS8I08/lmK39Uw6syhybfK+fuWwv3RWle2F
Fmx8lrmCkoD4rgVlQw94TsrEuyxC00+r7gu/cZJM/Rt5RKpmiOEgGlldi6wQtYki6/ZhoQA6MijN
xP2DiU1t1/WuMNwWg5EiCiPvk6zE7zN4SiWPULQTiOr7Fym0bvUxPCLFJdmzr1Y9jIdKrH9L4aBt
5C6aYNZrop0p+mtSBZFjKph+wrT87IeHpsl+q1K+99XyT1ZK2MNk2T4oVM8xrSR+RpQodzNwgNuq
nD7ksXsoNQMP5ab9Be1Q2aDi1G38uJ92fkkSLYCMsPskS9Eo7K8kFdKQ2nY70TN/64gr2Y2KrmdR
P+fArnSLZ3KC6Y8MM0Lemm0AyRKKMNx8v+MvnHR8KIBi0CTVQYP9e0lPdvygNlE8oKFOm9/XyZps
+aN0JphE7KJ7a6c56bZ4xQHkft3P+J9I9vm1dz724kUbKxpS7LT2qJvUHtC3Slv9vfebu0BRjjHu
oZWW7qyyFbYY33zG/bjhYe2a+sGT419iFh/KHGpcK0EgQN9BngJW6KNvpPlGd6b0GCnVocto82S3
6TTYxljuBRqgBfJO9STcSkG8k2HkVA2aIka8b9F4GKbhgLvyb92bHjrZ+xXF0kcuYxKY9zAzrHIr
C+pm9NpbfTDevLS/KbVWh5CU3Edg9PKudqDi8z8PZEltPsDM/wm/4qfoh8+i2v7uET+OxPHBNBsD
izHk8MO1WOTrC87deUI+WMQinu7F1G46nMX1zxEQqxh09vd7Zm2ExWdjmfQys6A3CMEvTfgxJauJ
ztdQ53wO85+fbMpwVKwhrgYROYWZ2eb77oTuXrmbMw3TNq7yhz6GMSFj7L3z1k7E2uCLxzgolTBT
Wqan7rQt5tHi4EjCTwTl3REedAW4xLpp/iS7tSzgEpLk7CguZl3mYT7IA0cxu8nvsq13+Byc5Ahk
2lk/exciZAlF5vmVQ7bTNP49PidLLKAQ2qYSblhYaW50J7yCl+S/ZNfjViJINo9IYX6/a+anc3nY
TwdchOQBSY4Et689pvUxrn5nEXYzSaNej562QTAn1H8V/v77IS8AqM8nuTgLVFFKudW1+XLL7XfI
gzvPUexpCwDuAQdlSo07O7HHH+qPadM9euiqrVJwLn7V03kvT4vfJ4ZX8RvUXfYMD2Q3NyH7m9mX
4H8w2tfNez7jxR5CBiUts47RGhpJqJA4luQIG5VOt+LkfFpYmY9rZYG1L7s4MH0SD/4QKHi5SYJd
iVfeeDBiDeonptrTu15HuDfGK5Ha5WVFc4lihMY2XhoZWVGVxfiWclj6txpHAjV8r7A91fEF9uXg
SRlFG/qmI5b9XpnugnJNdMT8WiFgpcFcSZibaPP/zu+ocqjRncms9tgWwYOIm1qeFESBXo7gRpM/
dp2WfvgFdmdeE30QkNnykNz3Gki6nBjBlBFPTDNoIJGRE4fo6o0hhjdipl/1Y/rRC1aPN1f8B9zQ
Xmp4/rGC8bTImWR0RJV02xEvZOKPtrS2of5kIYQcxb0boDkaKjuvCfd5/tqjMMH7epWZ4kvap4dA
ybZJeshUfVtaALJ0xCY0QlhT3MkpbGEcb/bmiCGwqLipzt9Gf7XIlb0my8jf0isy++0ArdKEM1Fr
8ruQFhJUIhSxknqypfyPPCp7Odvl8WsLXK8N4FwaQP+H3+Y4/PAF/0aziBU1vKpRWrKLEs3IgX8D
X3hjKcrD94f/6yvF99HRUIHxhKLXsq3aJlrjCQgo4bFLwVujHpasYv8uReinYyzutCjOABhGjKHu
zKvyCqFOlG8mJ39odmsdkssX9sl8FndZ27fZmGAVTLMWG0FztOlp743NnIvIruZEG8tdEwJeHXNx
d1m9h4aFz5j5aLcb4qvZRUY/xEjquiVlKje6Ep6//2wXL7CTaS6OFWanftyWQUcttSZRoXKdzGoc
7e77YS7GveRWKPbgy0hdeJFclZk2FUaBObKR125kET/6tXeArThOviPQmgwJ9kz51Qgfaukh0AfQ
DcnGoGiVRvJBNn9q6Fl1yho47Ouulek5WlRYAZOCxV8koLFmkdX6kGdEKvht0wE+8Ffa/itDLMHD
RtlUsjSKCeDhPaVx1NO0tctZ/5rAn01jiUH38irtUT1LYJagjBGI+XuLarMb5jVCZkkAWbods6vC
CtP7JI6rR0mG7IyaaWSLfoWCQ+YhYIUq5WYawGdjuEIzpQqew6LMwLRmT0aTfjQ0O3wFpEDoNRvJ
GzMY2SYS6fd5hqlnKj9Xmnw9Df0+zO9TTbwvfeF1xPtxmwefsZ+/VOKLKELDJTO6y63sMTfE1Elk
PF0QzgpE9ZeaGC5tJDcqfbfp4uOkGduw++UBkfet6nYKj2oOjGu4lYcnpW5vzGiwIXI5pYUgwIDY
GLiC1BLtaHgu4pl8BNcpMTYTdt9Fs6sp4I/Nm5rCNw9Md647STDUUHFz1La2m6zeeUryklJVT6LY
6cEI6vXwLmaKa5rZto6ku74wbwPU3mX9PqCBJY63cppzdbdYEo3hFbAS9BQqjMTbsZGcQUUIIxK9
2zLQbvPevOVVo3mQTb8KrRptJDOD97KQ6yuQdNNd6lWyEyc0VQ0R1nTVtREM9HI3i+VntbqVo2IW
04fb9yu0HvA/Ako22F3vfXhF70o1kg9Z9Vjy7yJQ9pp/K4+vAaXRpL/PvAQ/v3FvAMPFVc/BgtYV
p+uxSbFof9NHHUTPk4BONqSE+T+BScCnTZDNg7xH3J+hDmBWKpxVtFQK6TE01BexjfdBXe0j4Udv
hIdSbzaddyPnJnDw2jh+f3msnaDFtU8WDrM6YHcbGDcGKCFDL1w5QnOF6zxaPj9Ai9s+GFtfFzM5
OVYFtQmaV2htpbQUs/4etcZdlKxB79fmNP/5ST4g5f6QpgG3QsPT0ktPRrECxfx6sZ/PaHGxG0nS
yn7GAJCCnLT6MxbyVotXrvX51v5u2RahqBlEyKbOlF4/NDfydND9fR8F16Pw0+ccfb8LLk5IQyYa
nr+KeNTiBdHRWtRLjas6kkqg5JpdN+FOH73/cphFLVSuUMYkjUmOwfRQAJWrssmRjRUE97wuX9bt
ZC6LZ0cKpqHMVAZB3XZrSOl1wrVbSx9evBozrQz17+k42WhIXlV+oirJEQj0fUEBrUKQwUtuavE5
bn/5ckttRrU9xBFCpXem+lUM31HItqNgeKi54P+rj7jUNY8S2OFGz67shYcMYxefUnOoJ//dN1zq
l5eNZJaNOFNic3XvxSkS2vh+odb+/WSQkfv6HU0Yw6giGaps0aw9P8VhYvqCEIoomgVw9nz6B9Xv
Ln8GC4Qsgj69qTIcaO5cKItAgoedlHwINfBb86rVrtqRexnR8Ur8G0aG2yHih7ASaiaJPNha9iIg
/63DAqLsSeGZTMY0amKgWErsJJjrmyacnOlXNup2mP/BaftDkYJ7rL6dKo9udXXQUdNN782GEq6O
MmUXvZeIufs9RiZWZHuVYdfSrxwsqxQPz6mPGLWFK7TWVTdC/0MOC7uJqlc9T30sO9Q/GbVhAyXe
bO7f+B7NHIUNk3cR5oqRfGOM7Y3RSzYSC7tifi60frRzqz4mwBymPOcvwR3BTgb/JqjfBh94mf4q
yB89NsSS7iYctVgDGyhjRKM/BdWnVx5HYHt69UOIf8ZiBnrih6kZuxmAUrCfG/9pnBEURrbX+7tC
+0z9/NkYREfTB6cLc0cswEhMsQ7yDohnI5TbTIl3vv/W6fuaYnA4xXadP4r+j1Icfsit+KzX1EUR
2pab7DaRiByMKxUEn6bHqMJXmxalwDT8IyFzao43QXjvq39M2BFAnIOscVo138p+fl3Hw33kJXcl
INs6+lRNtDoTeTu1/l9chN5ZsJvUH3e1RWQRChtQeuDx4kMB8sYUw8eoKkMnJLclMr2WsuDoCZ+p
uI0FHomS/pTe2RMveEAp1ku7u1bWXnSkuGyjTu6USHfDQsZBY3A9K7OH3LP18NUA/lnE9SGmjO/q
eX7T6M0x8MUnH8OVDuk9IX5q0w/DuCYZgMj11Mt0CdWocMckOmZq329SCuMtcAPf+Kx17zWT+lvk
vVFQC6A4VpQP0eN5RlLnSZF/6G0GS19ZuTq+XmTnRcrF/a9KFehznyIlFHLH93cZ7RY9/TUaq+2w
OZ44v53nkSDE0QWCGLfsSukIN1VS04hHQ+DkeccETD+2kPagN7YJyAdfVbO+j+Rbw7M2yrhGaJS/
zlSeLYLxZdLRXUPl7vxWAVKeAx+fcrpiwr0MngwvGqgjeUsYdxvqD/SaqI7WLm0CgEY762dkz6qo
lnAkfq2RU9qtFbnlC/ERP2m2sNaRSGfLnv8kmeRA1SZ+kiSUQFpNCt16b2SbJNmXRmM4yA4mWLTA
kbQnOAZdqG/G1PyorT+V/qoEd3kd2mUzXHktDumjhHiy/rtF2D0O5ZskVrYpSk+byPNzO5bKN2FM
8m2Rx2vvwgWI3LyycP2hWF5wTlJLuZPKLgQUiLlkP5SbEvf2Kqaz23lXQCL3qUf3K4vzv/5Ivykg
Chb1iq40AocydXcf/HoFMp2QarLQTqplJw/LTZyazwIcIjG+wy8IVy13SppNWj6a+Y+wNjcxlSjF
fypydOR7wZWQwMJ5bCPKphN0ALUmH3B9hYQi8Cz+2eTj1hcN15yO3z9YF4h6zJ8vSBLOi6UvxZn8
pjJKsxnz47Ad3OY5le4LrGkMhzL/p+JIphtU9oBL4Nr+ucDOYWBjPlFzfUhdao/mml6VdYV45CyV
gj9a5Ebpj2D6R0vRt/F9ob6pNRIaK4HAP8mO86NM/5Q+G66BiM589XNKpSSNDBrM1pO/n11Ow9tq
E+y73br404USKZ3sWc7egpU6a/+cnxEkvzuliIvyWG2n7eTG15GbOu1P5arcBo/BCp//EjjNQLEC
qJSMlM6XyoWajDJ9SkazSmhOGyV10hSyT/Sku/HB/MStYduU7E4byXO2m50/1SsZxuWfAHwYuN/8
O5a7SdVDYAFhVc4q3PvMtMVb5drfqA/+DvTwrtn1b0jBkVPuo02yW9NGvFAsY7lPRl9kUEOudT5h
a0npvXNVkORYFcxkaWE3HmK3vR5+fn94vl6ByIRoM1iBGhYct8UVqFhhm3gq8IARQSmhTl7oKl/H
RUd+/CqOxa2nrb14lxbYNBTuXVQv0epbIhLCsDUyanGgg24HN0B8zxUHG714dHZ4DGIwiMAPXRrt
OlWTFNkVh3hRX6Omf028FDh9qDNBtqFyt4zZNb3MMymN66MWIJomBttsfB+k6PD98s4pz+Kkno0y
P8onecrIkSpzL6qP1mwC3+dOUJROLSRPanAcvHyLbwJuMPLKjXgRsoRq2qzlLvNNl4LMhpd6aT2E
9MgSO76DyYuIJvkI1ZbhYF1Pe4G7UVYc+VP+0cCnIptGUmkNbXlpayFUBWCKA62a+vwFTuYOc7qL
CYxr1Db9HbxbRxL7PURqymF/ZCl22uzx+8X+mrfwSU8GXOQtSMbF3dgF9XFAkCKRZGeK11TpLjAj
GcPQ2S/IEfPcLK7D1qR+UiDSeJzUhgSz0299rcNqAZ+3qdyKvKZZj1Zu9gt50k1fhR9mJdpxCGKw
rT77TNv/r6eMUq4kGrPCgq4tP/SYp4YGFRh+KJzmSM/24ppK+6UHYBbjBT2k6SpadYvPCA2wqfqa
G6LelKQ24GTt6I38+gbjinhrgppZSUAvnEy6yXTERGqHqAotlrjLSLSywK+OsgzTbrJz4aWvnr5f
t6/B6Gw0+Z8xFtdsLfd1mMSM0UigzQPJwZRnI6HcCiJh+/1QX68AU5yDTFM3KMYby/eEa7f0o7Sd
6JFXhzkwabflYb2183VG58MsZtQ3npZayDUf/XxyzFw6KHVzJWe0JYb/9Z47H2mxIawq8IZR7RhJ
DPbK8N4y0PdLZnxtiZ0PsTjJaRR0foYrzLEYpwLUUu5t8Vl/Ufo+3uBXC7OqmVAyy/vopk0Vae+N
peQKBZX/ZATwgxHJFMAHzYtjrMa3bGFshWu4B/QSi+J5GtpnK7lrDegCD7J3F4ArM6cECka3V9F+
rfMbNGZ2pOCt315btboPpeGjFqpwIyr6kyDWlOSV2BE6Qt1uFKZDnkqVo6ch5a7Qei+BGTq6OHi7
Lh34vakdtOImioU3pIofoelxA46bBpE43TzUOkFNLLpSf0xV2fbMo+YPx2j0kVcDQyWHju4V6PBJ
Rznvnlv1z6CWVD5+WDCtVlb9y1t1vujLVDTsWdWsmY4NCeIgC1vMEpxWjA9Z1G7bcq35/vWYnw83
Px8nz4MqG3lMMWE6qsjV5mWLk+anAgbx+0l9fRPOR5lP58koQ6kLRi1w+iQUmry3JPv4/u+/wKXm
nsI5BI8rnf+z7BAPUWlKiPWMJB9I91KSAbgFKB7XY6pam6zeii4q7a72YPWr5Eg0Ni98M40EVhcV
yEdoo5xPrymsFgvrZDzquvA8RskjUpU8N/EWtfYHTMyeA/pyaXqnjjOhKaP076coJkTyMSkh1JS1
eR1K0l/1SqSySIMbUZdB8N50VKh3Yq1sPfG96FGYTZ+t4G52E66gG01hhhXafQuZ0gpexPFPWmsG
Cae8CZppJJ3U6F8PqEIb+GNgOtba/viRBMKmRxbbT+KXREXkMT6oCgzzSsZHdaTWlGAtrA/6femV
ezGBQGv4riq+AuzpspvaPyahtrfoReV69CEgqFwJL6GSb9OsQZC2sg3AcmHaPtY9F7qhUn8mD/bj
bT+0bi+TnCliYusaGb55a4kZjstoksESVfP4tqzj/Wwu4vky3h2oa+ERO/mPftXu9YLODEpZex9X
2IFfZaGu2rx7QrbRFJReGjRh4mFfVFQDOuW6UK90PbkK8/ZuMDsaU/JtiYqk3VjdbdS98uA96Ui4
mrGwESzqL1hEu3J3XRqB0wzKjU7h1IxriOiWIxUhytB/tK671ixzVwwA9f17r3i0SuWurZpDxd2Q
5ZXbSdW2pYeYcp/JQM2EznSRO6Xgb/elvm8NOFQfJbpdkVxv0kxFxtGHQ1/jHVA5Gs5OeUY/sb2L
Bng3k4iAGsU/9YO6xbZoe6fRny3jWAeFO5GOaekrJnaPk6zew1U6TOGTiUeCbTT6TZUML4oVuZoX
o1kfK5s+xh7AQg/n+yN36aU7KWT9swQ+OdK1pU954VXiEdnJHQmj7ef5lS88Zt1KPLk20PxKnQzU
hpoFOagWmXxlBz3F5rGlc3IVj5/fz+hCQn9WmzMWaUKtRDJuN6V49OUEvfpwW/uPSvuQiI8KGIbi
xe80u4Bb3OLO838YmiuS8oUKfu8LbaiIxCmu4kg6KnF4VdF8Unrt4BWI5zXWs4i8SWA0L8WUio6h
vyXJakD9tclvIqkyIxIIMEFQLF4dKagbfyxy6dgNb+aIscW/VoCmaGC3E/bpBG2RCDe2fR24fNr1
K6/epY9MFYUyCpB9mTT4/COPoMytZujHYy7d1iYOMcG7IN+Omb5ZWehLL5FuodqLhBVcsOVAqSL0
sqZ2DFRcexXIcDHZtVFwVWnSzOKlvb6LzI8SRchQlVG59aeDb1q7eiB9+/6nXHp5T3/JYrfxEeDA
tUw5hbRPGSVKVEfM1973+cOdp77gqU/mOz9dJ6enUWKPyJdRLP9O7h9z/yMe200qqpvcb1aKNpfX
lgqVBpaOGGz5DCpSl0f9NB5r2K5j+h4UL98v2YWiBSdUFfUZVITB5FLlVMfR3Uo68LwgH+5MFVgg
l7e9BSkHuwaXuNq2rtIDqoPA51x9oxy+H//SLj0dfv7zk8Ukx+6nwWd4vctcufhp0C+p5Y8i/F/j
3eZporqOxA90J23x0YZgrMuo5cqbgMOg+uOK3Qpw6NLmM2Z/NdNE1lf7AhmuqRQYCDgeA3KThIg8
pGFo9GsU9ssL9p9hFns8U9QCw3u6HRpmgL3cbVN9YKi3cm3rrc1nsWKahlA9GHKQ8uiO5tpzhntg
Wq/URS8UdObv8p/pLLK7oDIVbRzA4yMkXM/0LmMbbS0nhr76O3bq23inP8lbknPXv4dn0Dt4Uny/
A+cjtDzOp79gXoeTHZhUU+yH8y+IMxdZRbGaGewbsXvzUxG91V2XHb8f8EKp5XzOiz0/FZixCxU7
pURI4m8g24Mr2P3LLMCkqhskdiQnx1FsrfzwD3P73UwXL5KfCqPcKMy0z35j2xIbrvTp7XQn31kE
wtfyYabTiZ+1+xDfUr3bBh+IGStOhfXC/4H5er4GiyTJqqQUs2Lag2VlEzQPud3dWNtka935u09t
VwtXPgP723bla19QgDgfeHGjKn6taGU9L4LTuel1cFB3g8umc7v9XEA0NvnhLdwBn5Jtzal25G1r
5cMLhaezn7DsrqT6JBRYBEIf3DU3xta/wojnYNr/M4OPC1BORjthTy72t1fpcVrQaD8WuY2XM4ye
2nyafpAMQGTyd0lid+JVG93gPjvmtuyO+25NbuzSVYK6AIALFZ/iL0RTNGtMHAs66ZgZv00w39Y/
6tZaI/ifktZyf2PPJSmkjFC2lo+l1oOpT7xROrbCuK/rZp8mTeV6cx+4KybNVsvpRq/udMoPNc16
hBhfCr9y+5F2n4KNovIoNtGTDC7ESLR9PvqbIRuchsSojLr3Ur8plGbXZpEr9tWdWqav8Iz+xHUy
2IEaYOQUYYDemc6/TreBbDg4RYFePMopN42c/Kja4hVvZPf72+TS9XUy6WXSkPYjZhtdLx3zUN1F
kbjzwN+Wf6TJu/daAMmFgQb5qsnYpeD2dNRFcKm2RTLGJkvdbRE62FNesjNbuMIYaaUmd2HrYORs
0J+bZXZxIzy/nafGDzp1oMwx6vnPeGwgG5WuPwmH71fxQpx1OszySEZap1A7oESk+9J+Kh90K92t
jHDhQ50NsViyTJ9EuRbriSK+dmMlBTRQxVEyHfBJKcGyVPy9WubybdeFD1MtfpZNV1FUGCXwntMr
qFttW6hW5CA0wl1RvWtDYjhW9QqawwaAx9bDQXjS9rI2blLv1sM+q8f3s5ruWgFnaMxfpVB8FFM6
JtaEq03UI7OSJz8Cr/1R1ej/4J6t3ySRGW0ETRg3QTVu+0TaBn6D4xTEnK7bWMbHqFsH35KxGddX
dvKlb4ClO7ZAs4IGVZ/zT90LWts3kzYewzo91Gq9JXtbuf0vdNRpGp2MsXh2tKBJw86Ux3+N7RYv
6tiNnmbWNkxdV/toHpOrcZ/Q6lhJxi60P0386AwQKhjNSF/cVHJ1kLIad7YjxR+SBZlnN3sKeee2
cAVqNyMNXCdXXdpyp4MuAg0xSPtJK73x2FJIkR7Zb/DC/WkzyOh8wvfdFxsPcDatynozeQ/iFn/r
1W7Zpc96+iMWnxUCs1VmJTNPtHpr9KJrUKv6/mxdEPc9X93lZ51itY3QTjoa3qGON0OLmGoQyg+Y
6BrGz56uWacb155nrAGRL05utlXBA8Gy6P6e79k8F6AQaf7cnAhta3rx1/pgl+4/5WSA+QecRKdD
10oQuYURwVLhdhrGnYTgYw6F+/sVXBtm/vOTYSKtTM1IDKZjFuHf8TLW1FLll/9ujMVuVEVVKxMw
WscIrS29fI/MH5H69P0Y82ZahADS6XItNpuSiEaahMwjFaabBN0sQRztKX8tMHGaJdC+H+3yqUZT
XJm9CyRrmfP5UpmqWhBN+EFQRZxgi5VANxL5KvGxFPIbHxmX7h0Jg13Jkc8sc3AVPQYUtiYlziVy
PnNVmwXWZQlzNRkxJ2vZ9vdytPsRsanusYb6pXQWsE4Zw+Ax8m5ESdgFtXlbpdmjhNKg0yh9uCuK
DotlFV0xOBCviZBiCR3KZP+6dgV1749g1pEjVBVllBzOvyxH/MdgWJU8/gxLqu+qAKys8oXPQS8x
UqrVa3D3f2SaCY6Qwzr36p6nxEvLfSPL7zr4C8wHDTczi+2Y1vtJ4Q2q4isMcd7ayg/2atduGiyd
wzD+2yOv4AS1WthWXlLcV0DL5Ib12AX4mvrKXZCX15OPua0w0gaYNGljTQi6R02GV7XV4eHW5huh
Mn5HIoVsudXuZ7/ZIh6fFEl4FDXhShX0W5QebjUBoGUToWsqDaadxOPj/yPtvJYcx7Uu/Son+l7/
0JuJ/5wLmVRaeVHmhkE5ip6iJ59+PtYxXa3q6RwTVZGRKYoEAWxsbABrr+UnltRJs6oii36NJARE
QDFp8o3aZMOuhAgzv0sicXRsAnrA0eip7k7gQoCwR6maSeqXg3GDFoCmwZqWeYg2hJnjusmXlvak
PjZqSHWRKmifhRF4xQTVKZX2EBrTym3tZFfm2LX9I2or0bDS3JWhk4yrZJ24zpuiGtcxZwilN7/H
wgQQbBM00MhW0zDSl+h8jjS5QI7RHIryWyEBppXr6yMLuUuaFCiNilINdzbQv4H8EQBwy6qum+hS
+9Zog2WOXGRWPV4a2VsKtjfPNMWqRU4mA/srD9wPQRDGHAiOUdd4KdUKqQFpnKfpUNCKcQOHflTR
St6kS6KvtkwnDxIgB2n+bgrZqOXYUgySEVmht4ZTwZRAuSnL167JX9AfWvtBNWxtj6PquVB7K7m2
IVwwJ+QnDwflsfbhpzWEUxhW5ESi2eQVn2ZrDNnGnjzCeBwk2qSXp0RacFxqzGJKeuiUXkM04eD7
KzLIdwnktwRwnyBe3GIDmHjsl7QSi4S8LodphryPxO4XKgAc2EyUtCL1SyYHCdCFa75oBjNkFU41
Ydd2GVwV2Zdpk66cFl9FcckVfSom3mHwgHu3Bn6aV4yjRBZGZeq9dTn0ShXmHH70JiRHp+KhjNV7
NTHomM6wJzbMcCpS8WQ3Ae2vhmRtDsXWf8/8L/aZOBRFKcP9zNLHixkrIzJFyCsNxlkjjtS2PplJ
9lZgpVLYfBDFTs0Wsxqw92qoUzaJILbzIXVQXwzlRtCF2gJ2P+hGJXTIiXBKIzSZ2VRxTXP0UOf3
pB4BxJ7a7q6R3sjtMyTUqDhjxp7iCnKTwTUJ6aJ2FEbBsIKpPOjoxXTwYQvrTtrkPry0PdCY0W2U
74P4nTE2sMVRVH5I+Z2I8v6VeAhKGd66tcliEFGT8146DYFY+RW6ylebNhJT9yNUpHEthuOcQ+m7
4e1qmyPI3BgaXv0eF2h2id0o1F9ECEM6znMH2SqIPh7VfVx2u4e5ysp5nIWjREnGubyOkxyxHnlK
BtbINIsvqPmYSWcPpX1L4/QDiCfSSMa8DtMheqZvDbxH5Fl8eqb/6tkrvOBITAYj9iyWjfrpCkDv
M86x5fBdLnGZRWVVsj7qqmqWKPEbm/3jwmMlLXOigtz0/S25k4qmHMpwqTSntlyp9jW36xGoFEAg
CrW3Xwalcsq0YtoFSznfFGb9DktzrSpvcejNczLE27zXHDSHQrRtywb9F3tigiVzoWzuZIQLM/CL
9bJCTFEJzGkhz2zvXSzfhAaFOY/dnRBFsceXqnQTLezIHFwUfZaFORjF7avfQro5yIYeWST+Yy2E
/qht320NBuD6wPG1ODCHUTR41e6DD8TLgVSDiWcB8/gsgM36pj1sy2Ojqy9+qkwzOZmS8DBSoGzs
9J1YsKGm+NM2PXYlKY/VOig0y4zkcXtfBAPjLSpZe3TS+I7lp96FfEd02kaNa3NIC7ahACXJaFO/
IvEdqemh2jq2yrA1nNLMh4/2zfWWzd1qxfqNUAkp5R17rnY4mNzvytSLhEkGQXUeHtWo3MXkIT16
EdnqIOjhi5I8xqw8h7bgrqUAnvsq3phd+uF5NYeh2TEGtJ8Z3brMJr7p2P6L6uqvCQ4wSdNXtTi2
5eKeSC+25I0Tm9msy8YDN+MIefDuGZUVyM2ac/qh5EUTL9ReuxJ4mkCSH1prGdmPyUBe+WE6yR7+
0sTxZCjOpYFTV4d7z3J3B5PUiF9uCEXPo5qrnIQavj1vxPDNj1aJX5D5WU8fUF4qxVLoU2+LbmYk
Pe+ZbfvDigRvskZg/tbLL6nnHsiwFFUb+qZVpr07MmCKTZctEjFs/CQ66OJescsop3oRfEgF0sJS
XLxqlTYuDVIbswr0RN29qV5OosHFu8MF65YvWea+2FgWiOqJW7QMEoVRLc48MXO/qgAlj9jMQCt3
YOA1FX3gdla6yvwRDnZihDa9aogJPSHqI1WNwKE83utCsSFfkuH2igV60+bcuvpI78ztTYtqkPcw
OmDzPm8xN+/nKvtKsVkDJq6SyadMxrVbjdzKn8KjPvRCaWmi1DPOG5n9zcynEmlYfumlSWQTtxeQ
ITvNDQYoThIrtoZsvxbtg7RCOAGhne6FILxOG6qDoH3NqugM7YHAANBmIjrcfsZK2m2w1+AepS9i
AOaSZTavEg68SeXfUQz1SekPIJlaJJqOFncR3ZAVlseSVIavaV7KC7EO+/yQDUGQMFVtzxj/dZja
r35+Cop/hIYQQXD0wTkowMt+M+en4D42Zc76i7icc6z1VWrtS+AtKrt4cVv9PRCKD7vMj39d4tPC
85cSn/Y6MrhS74lqF3Nl6r5G78Zb/WK+Cx/f4tSfli3/LAc4s97H/NIvNC13LSsgMaGc6kWfm/Nu
nL6EKMqP3TcmaekFSVkUJb6nbZT+rEF/Kra//lODsqpW3Ls+KOb+W/Y2GObT4gNlQIDqAdv231by
aY35SyWf1piGlKWxTD79vEdOgw+RJu57MczBvY7iGW5z4l+/257/83ZVWUcI6I3/glYXk9Zwo9Ys
5rJyKTJtFMjxqPhurfa8evpXxf5TynOqfWcWwFFbeq8oaki/4pEuZ6898ZoB/4XSi7xkDRQl8DRD
LCc92KeeGwP7m8HxvBv/y1s82SphfSeyzVjOWVeNzbx5UTCax2Pm2o9xBg+it0waZl2RDAxcawkz
6F+PlT9ra3yGie5tT7Xwo5V+MiZV98ygkR/l3PBYWmSvNloo6TfL4u/KeNpFsB/2nXSeezmvvE8R
Hv+0GBlIQ/51RZ4313605M816d/ip5oYyj3XGpvAy4cVUX34I3XAuQ5lj7sof6uILwoE2u2qGEWh
MtTV5s3ogGGE5BpKX6G6dl33m+PzPzUxUsI09maAsLFL8/RKghxJYlqU84AQrmkfL1X2bsAjn0H0
nAXkfST6112YC0UH93FPz1t+KNCB/3XD/Jk3NGEolFmbk1aj9td/apfajwdm1bblHOr26X1wSov6
3Y32bnBUHzvPPpNd9c2u+Z+5jJ9KfM4iTnMja0gAK+ew8Lzn2R0miOa7Sv1SK6AqLPQ4UweOr+r6
U61aZBv9LHGDhT7I9yWJlWPFy90JutTuCPGGU6BUyqzQdXUkSeo8U+Q7a+byLMmoaIt3tiA7u9ol
9kUx7PeCpRdCJ8S38Hu2DH7i8My9RmIMzd8miyGVNAWynYS3FPR78IhHdzLsdDDUYpRNw/pD8wDG
DXZx7o5ds4Rk0JOtpIg/lFiA/UJ45cRvrCNjyR7tKNGsWDhosTrtHgSug2JkRuKksKsXl4TYThSn
jetOhMGplORhLzp+b6JRbvLQ7iwl8dCr5KnntjPfm1flym2jc6uFF79NPzRRepU6cVOJEI2nacmK
l1QxFyMv3GjWZBD5JCzO5IyhkKTFLgjdpa6RThaarEHVuviSkvq10tu5GgfTUKgufgdTkClNMlue
NYIxbBuze330fOOD0JdfpLsXQI2eLwL/vg2I3slCjb85ov/Fd/T93Mv4Yb1EEMpTP/t1FpJeY/uL
4rHsumtMjrRbfoOdeE44I8vsD4U8hyiP0lar9j7wFwP4CKealX8hs3K6W9LZGPqvwmv5Wn6XbKZ/
UzH1yfEPGjJTGSTBopa8j6oppmqSjI0Yvk1pRyTMLtkDcwP6Kjxeg0JZdOFGlKR3456++7q4iEqC
yrsKT1sCM0qXmlc/FWdinbx0yPFGfjAU1J6Zz2Y9YFsQLV49jiZG1aCZaQlJM4Vu3mJY4rMg/qr1
ZGnWypxFhP04aWQ7PiIoQjLxva2UZacvRWFX2bDrexabSKOe6ECtD31moBbcx0U+k8zTA62CgSKO
6yRfRk18rYu5gORjyi7POIqrYkEAhdvXjKsdVJ91Zew9wZ9JPs9Jqjf4TebsoK1EvYBzQO/C0UMO
ObtMwmuiGPpI/E5c5Bn58UuXPwVRojeQI13ErtQWBT42TtS7Oa7ujxdyQVVS0V/bGuoQiTPVrGc+
uajmVW1ZJ72b92UmfBTxVBGDccU+TVQs/9phf2cZTxGXKpLUbbMHt4jMmQowT/aRYbW/oxHWf9my
fTL6p1k5knKlE1HRXmiq/DaQ5HEuCS+DQpmG+a7GWUWC/jLgyMJUs2woKWc1Im+MPP/WjUeearjT
Tm6zUZJV7psRavowLNmOkTvReeSi8mkY/k6JNxKbEr4QfOVyNEUpeXJ/wD8TpR8Dfy+DKSvsW8x2
QIt8duSequS9e7BBGLJOgaQ2u3fT+hGeAgynhxZHUjry21Wlf0UQ/6aG+lUoxjip9a9BK6rDQioR
svEWvmKjrZbsKv0+SV1lIeatk6jBAZDbpG3r11C6f2Q+6OSGrLxWevVl4w11iHFlFB+uUZI8rY5j
pZ2FAIlzoxvWDdDUkN2qxpz+dUc/o0F+McKn+EAKPK3yVRPn9qJNhUnyXjcj8oDYHx3B3kye1XDw
ZZOO6cF9WL8/PpSPePQdJOVPrA0NWVLa9B8iqc9A0dbWCwBwTKS2uOQwFt3dYOQSoX1T1d5o/7AK
RDfm52KezsjqRlIzxDtwdyOR9LxhrzhvzqpRN9JGQK5mj7E4sofxew/2Eab1RLNJnfuWM+3pgKZv
8D+8xdNsYtpdWpcd9N316AGnw2v4Yh8ezZRZboyjHKJ5rwyheJr6y++QBM9Y5OeijadlsB3kYm5L
frAwUWJ4y6f3OXsv8hR02evAn3y3hPolBPtjRY2n2aUz864qTUoT7XejzccBVNR/3aO/rlx+FEHC
HoAXifj2yXiBOYYN7H7BohgHs57NMk9G0RfolSmJOOX4W469J9DHPxsQxmGO0ImltedIIK1Nl5lB
CxZSJY08n81Hu3Vf1Y79wmTc6NG41o/pYyk+mm9q+qdt+XvBz9GBYtZsyGVGsEjKs47yU6B+hx16
znZ5rttzMNDaXXdXYuoG2CF7EV/i8dwdKvXS5Oe4Q45XMggEhgWe6dsT8mdA4C+FP02FQuZrXSXq
NOw03ACEtKfpS7OD/RJ41tBd6I9R+P79Nsaf+p2fWrV3GD8tS1yxae2B15d6byZhE4zFx80P5W/W
Cd+V8jTJDULF5UipL+XhD4Nyqbkf9+Tlr0fCn0ykkCT8xzDVp4EQNk2T+XfsI5QvWU4LLuL4Fqnb
vy7l18VkP95+KqZ/jZ8aLAiUuI10qqJM7/ZQmJBKwElGAFhQflcqSPvguf+/zdr/xTaeTrRbSdYj
wAvBIp8EDvF9NGq3yQiz5MTK2z6wTVKEmqE9b8f5mgR+2/xm8H1rnU8Th+3GZQ4TOa37VrwpLNQm
Hnn7DT9hJhqBWpwO/v+N82meUKFh1QAKBQvvYd2rGZQ+QrT5pj+/cSvPq+Q8FGSodzGbnp80lif5
qHptlpD9hTNMdcwBZ8Cp4+SvS+1f/JdpWDfZPYQaDRqGp/6sQuWuN2z5LOyv4k18db/qF+0F9cpv
inmGxPzLbn4v56nX7joEUK5OOTqcNBzfvUqLnrw6mH+3P/ldhZ566s5CN3mYFNTv9Yqvxas6pZhv
gYDPONbnCv1YT/w0+kLOTiMJiUgGgvjCiXL81qN2oexItt4otUJWicYIQZvBMP3S/h/Wpwz9/7Tm
M9AjKDyxdAUKF95BksA58K5/3F+qdFIMs4k59T/YM/yWav3P7fP3Qp+mBTT5ggb+AQZeOErfenF4
1nrVBQE/hEXa14f9Ue++A4n/b0b774U+zQot55yCHv/wN4mjfobgooORb9kv8PgDUY6P7ou7++sh
8Z2tSk9zhIsB5YJC60ZWT5zhvcc7DtQn0fy7EEbuo64/jj5Fh9ugz1tXYeZ8RsmIenRvqqSoFqLB
2WKtp5/3Kl37xuPL9B9nLbdhjEKDYBC9paS1yp638drqExHuaigItQARM+fHqrpga2ghD6BrRVwr
HoqPEESKOaqa+kXy4IHIARrHKJ3dDXemCKfMYxUTygkeG/6KSasE9T+H+/84N//TvSaLf1Yh/8d/
8/c5SUGNuPfi6c9/fHnnLMmTW/Hf/W3/+dofb/rHPL3G6yK7XosvJ33+5h9u5Pn/Kn/sFM4f/pjE
hVe0y/KatatrXobFj0J40/6b/6cX/3b98ZRNm17//ts5KUmr5Gmul8S//evS2+Xvv7Fr+pM19c//
18WZE3Ef4Fcvh842/9tbHjrx5Zdbr05e8BRB/S9dBHskQC/Ejz4cr6//vgJ3mAQPBFSVitqbDMml
xf3vv6Gv8l+KKMls3bItrwC14FXypPz3NSwInyCbUIpCNCP+9u9G+EN3/d59f4vLaJF4cZH//TdF
+AEx/t00NcOEgkiTOKEDwmWyFHyaGMhdLYhrJfFV0EeuA5rIPjZz5Vgd3JO4Ls62k9+Uo+soR+EY
WcLS94bCrFnoF2FGOiMYiAWkeCu+8+VZ5Y2r+lpd54gjnJt9N0fe/Fzt1XWSAUmCmXbUroJdt6/2
kNVZnlXvzIu+6ebCLXc8R1+7jrBs5iGnwqfI6g6s1LIx+LU9qam3bh054pqPir28NraaOjQ3zd7b
uTthpRylVXmrw14ppTlzf7nr66CehVvpSI4+b0cSRTSb2gkv2k2x9D006MI2X3pOYHw0G/9QrFsH
CkPFqRbNpdlUGxj7DEuxEOZ5rPxLuRrstVt7rU75UdoK18eyDIbmTj3lV3VXPvgVASA5HdtWfhR3
POzIU+AV3ORHvphfSbPZh+N2C8i/WOunwama3w8QDzTr+/5+NhzJyqmjCifahjer3hSLjd5DfEAJ
YsGX1xAkymPoF7Vxt5HMCR/Pq41gDfaeOxQsE91Qy7j2pxowiQ3vFzMZIicM+SO0wGjqUJN8SWkA
wHfNpp0VF6TXy5n36h8MR7G6TbWgCE661uXRIFlg2M6S42CXL4u1tM0O/pn8SXOP6Idxux807YXj
5fTCZuD9YNwMEA8XQ5rm0Xt4kGjflMbyDwOPymcbkSM0zlkos5pnfW3WKNm4Q3GjcTjNLgdNVW3y
Ve20W1qlb2Lkd6xySYdsuLGaIxxKq5S3/pp/yNasToo5B2L6PrDILPEPvJdFDaWbcPMvWjaMdsKy
AotAynTPHj70L+Gld6NOzLk78lRJfyuBicduf98+/J5e8lVxKZFTYqdzqNx6sdJrD71bK7e+ZJo3
KwiD9TN38TbKrbXEvY5SElTJZ7M3ymAnLe1jMAtmIeUlTuBo3JitwUt1G9uCKygCcHQNjiXtrZ6C
K7DoFWSBpD2WS8ESHLKh/cvDwYbNDQcJnhUgcbVyHftG6bypH0EuOST+p6lu1C9ySke4iWwQLoBS
imeS8SMnPOdX4PjF6W4MweaACHsc9VNylHdA+YIjpDrGwd5o/lA+kcxezMujvhO22Zq3qK/1NTrG
MQlh7dZMx4Mddits6y17ckIw0Xcm5lCvpC19uNGseiufqlOzyYHYzRgqMU2IZW6Leb6SLCwvvqif
7UzYQhTwWGKkDKlFfvTPbUCzZvGQcbEql4plWMB1EjqZgXWnK4sLnJ9YYA57KIcYS2WrbKOJ+lpe
2y0jLYNzelhs9L16pv890G4k9mImGHLGtgDFDvZS7wkejnymYQZ7kGt3OmRwzh1UcUBL78098A/a
C1Nj41I/86GkvoBvpt27ucyD+aWCB+AcnBScXgZsHcI7PCM/SRjbq5v85jlYUr1iJOROx7EjnzOi
8yXHN1vz1NDojyUvcwb5TlGSBbMpryefcXOMTcbogUbyD0BlAQ+JewwVc+37NZ5QEnJGKXi8Nbv8
vAvl8q4A4qCIrZJht4+crh8Dgw+hHaFPnwCVOw+kkbD0rAbv2C0GF/lgH7tF4OAOEJbc9MOD594P
IU5FcuJDtangH9wYV4ZxsaCpi0U176EpKePvfqk+4aq4tQix05XRS98vQNlyJ6fZ+gcpvQ3mjn8B
h0IbUEVelUbo/4NGOisoIey96J3WPmvHvu3YUWC22Ci3Qp30fiO+2DcZid5+KOeOeab/Ypjeq2Eo
jZNuQqPb9TgX3iLGEuOWqovMGzwJLC/fdS3aTXLoO0biZnCAqlbZ3WEedR7O/SDcgGPtlJVHQ3mW
vcVSukWxj/f6mi6w9M/m7FrQN1rd3LUy0s/onSO8Mu3qsSNZfYXm8JHPWNemV9cyN/Wt2NwPgQOG
ci8furl4ZjI6BzRsfKhnDE/P6mnAr8laPygrdUO5CI5YUNcqk8HHY+dTy76G8p4K8uLsUA/O9KwA
yGCJ++j2YHkfp2yf7k2MqznTuvqmXXZnZSUs3Z1xfJzwdskusHINS2N0Mkz1vXzW3+wRbwPa6YKZ
VOd4H4XDetn3xjnB14QHOpNGShg1rT/Odt2J0SYzcykbBJmlDcAVuAj7WZ0NtZl+gPu5PlVnxe0n
04E71A7slF5xDMXO5caTyxwYwSl/gtHX3eJljE8P4o3TgjOfk3YIrvLOOHhXdgrwDycT/PRVh+sg
GpZ7d5udRIEPmlMIzpY5JRryKPfY6yIfCkhQdnwinuorDgKf1C6Cq3vEEYt90fkyXzGrMNHBVIsl
YbOR06zzY3hq59Lct5r1Ywk4tJ6WUz8fS/Y4cDp6zVzr+2qTHfqD4K/00FzMXb2yLSb7EncmXLN1
ztHUuFonx4Zm1U/Rkbm8vfYDAokWBB+WfDc/BsdqrTg6LWWMizsMwbRbfLlfyhvkv+KeH3SkuFeB
x2BtxDcd+KOb1vbjmcGMQcj9wD00++ySX8MDlnC/FNVQ2RpO7TBjK1ZwrPt5p8K/+QdlO9iXjmEV
62ZtE8cUC9zNQbr1M5XvM6XjfZdwhNK7THx4zFWxGezMU75kspVGXBEce5Nc0zUYlnKZrYs1vpxm
TY445fJas1VLU9dX/oqONDC4gJN6onzv2J2wDePAh3Q8Gt/MiPWx3nItGXU7DCgnPKBp+n0oiC3W
pDRxYsx3+UzmfHlWExY9HjyJlMDHhBsG3ZiffAM6VQpst/mxnemDUXi2LTw4ZE20MTOCZt1ZxGcj
acvFZi1s44vkiIMR94QHxYqOD/7hZJVxhbV1JymYtNuytyAejy2n3BIemPCLBXPWqeQ9IKJRthKz
Rx/RNEQ0ydFIRsHRPLWOdLNvxUK7cni+EW5dPzcwmF3mjdoxbkzNWxjnbkgc5Kv7uVmj4LQZ7Ikl
ELjYaHQJVnC/SH3gVjsZz+nnU8WCbpPA0GN23eg7aUteQLMuiOPKvneJs5JrsHXrSXClleUvlUFG
f/oTdwvKX1rzd70Id/YmIOVz7TvpDjXgpXps5w9v6F3lL++a7wdb86itvUtliRaxBHlke+2zu5FX
CvOusCh5oYW2rvfKmQwh/Vhgmsu7I5y7WbdUNt2tW+X95y3jRpqHjleO5FV+9rEY+SvddavM6mbB
1ViLK+N8t4QzR7TwMQjrCK0qxzwOtsJeWbd7YZ1ZE/J6VyXByY4Cz8K+Ww2O0rm5ISRhb+6O/FXv
Yek56KgqOStjE1rSRlnLxNqwhx2ltbRImeI22lpd+Tv56J/CkziD9JXqLMHUx6fkqh3kZb1wP9u9
DJvXkP/pjh9c+KwP8UlfwbDjXvEx3UntXUg0Mt6Mi74Vmdt2yRWzr3bKAVDVj3vbbbMTFpBj4X8X
2mEAJSbTXzIOrdhqF3dHXJV7cQaN+L5z2rVpRQeQ9+/IWoRO6rgHlGkkRrSl7e0PH52kWXE0LZVL
j0Nj1QhDrtwLVORIuG/yRbryygng4kO+eRzqNeBwp7MqS92Wm5aw/Gzvlf4ObTfwh9qphCZ0xbfW
BbZM+JWSG6jeMp5NJ3rMurR4vm9ulRMdYA1fo86WjiqnWIlfNfjDk10MpV2zza7dFkEPYVQ4xl6g
m28AbVOeQo8AV4UqhRCk/0S+Gedu9PiUzsoZ8KhvFZa09i3faefkiy457gAk0i6khYy4yjYtgMCC
hmPUTzDUZqeuaD2ahd1KHx8dHB/SiyG+kD0jEWIuvavmT/K9tBbOqZPt5FVjmaSyzOSlhEHUtHRw
sfey1WzhBRedfF84wFxkK7io23ZtnMJjyRRzMKj6vpwDInNH1ba7eodiFZyrY1NPqm3EiH8M6xN8
zA+8Cn5tg0YBPebQR7JVX7qtSvCMlLAF3ku+Ftd63dIN7kFnRHxlq0Qe3ruJyBRMgHKxzzAYXu/H
fBFa8pe4TG90qHHOHHoJxrpLPVc+y0VnFQ69J+39cHi38mKi7MOb71QWvRQ7GM9S2HOOHjuhQ8qQ
lTrNrbmR8K6cKyI1QiXH3rsHZa+dQ8dYS2cGK8zR2p5e4l14ke5mcJHeKu+TLhrb5xI3b7kXvR3y
nyF/4xbeQEEyIBrxUMZy1w59pEKjMRkAsSPtYxixognXqIGyh6mfhzu4ASicl0i00v/KPoOhfMKj
Kmtw5KXX8rI9i8uEEDPEwL1DihrRMLb4Bi6GXsN17KljyeMy1uZwKO18p2Oo5J/JGy8jnbtbCfE1
fkQ4ywR0OJHYCp26v0vaNythT7lcyIGY0y71otzH/Sj0rXaOL9jLX8LeOKeWzwt1M35fU7awqG6D
bXhr5xHhO9SC64CdUHFMTb6UPQk8BQVUjnHW9u4FM7eywaRw8JUPqPLPbTbWs/424dzilLS1+7nQ
5ir4mvVjL/NQ3ojKGOdyT1m4IuwQtOB6sG2WxY0rBRsB6/IQO/EptBT81MDC0+F4zON9J5113LB5
bM/cWdzEW7eMHW0tf/WVJizZpI6/60st93hOcYm7u6AAemj3LtGVxTtvQodvUV9pX5/NLY3Dm6cW
k/P0QVsUPJEhDAR172OSvkNTEW6spD2u6na/Fbd4R5ed76d6H5+0NQ2t4YN7C1A22JqwZmCLSxjE
cH69fe5yHLe25vMDHPyf+V5bVxZGiokCSFwbF1x3O2rn4X2EZ93eecf20DtGkk0fuIh2QVjGaAjH
Aws/0uDHzxKjWVySwslqrLfUwVHYC3Pl7J/stbFRNtK6ybCajLoAQZPm4hKjmQ+2xlqh8BZfHO+6
GZPVgdf5VFdy79DtS7FLd3gS/isH3L2E6FDdO39mS7zRiQmFrKGYcNPeePwNcOsUIzDYjZvT/eU+
bxd8t/+/ahfKgffZ25fgGj36UIW5J2GxsLU3PNL9xPszDchkSQ9DpKSGxqWb2Rd7U5z6GULqOzfb
QeC8cJl+tU/j0s8T4c64COv4lJ362Utc8VoJMa6yxm9mdAXWcZH1ofYpLDJC4ce1OKW7+gAG8BOr
YwYX5jHjx9hE2Ln8Ja/afTejjTFRf8yjz+6WXp4L85LfEJri14W6Ap0kLuMdkfSS+GfZpEiHjEmA
ooO/2gMh+Ke7dbfU4kIyRv+qxelHdMFlpkjO73baofjRANWOwHeD67aVsXaI8Na9H8+qF9onXLNz
DObQmBSngG2qvrGrPigsB69ZMUwJb7qZjwT0zr60B4J9Y5PuHhD4bhRlTFQIYSfh44OGNLfKxr0K
C2MjsTjIqzebBYVCXNo3IpsV4Yd9GGx5VL1gLtG33U4gJOgnlBnxzTW+CQf7QgG08aFdMBxmCDGj
mbLhXqKAVU4QwFIE+yRi6k5M+f1qYpOdFHgDmLbIbekXFgHk9fQ0JP3EwLu+OKVnxxZPdh/lEvCT
OkmFW4WYlZj5MWlOBUfvhz6CRYi63vJy8i40iJL5MnEsEmLukdQWrRwXa3beGoIMAJesk9YlK3+J
LT0dz2s1F333WLLAKLdyv0mYYa/NydvSqsGVH9G1YGqkvlj7qYD650Tz/bBEKi0sxFV1MjYNlmMf
sOzgGp4Gs/uYvqWa/BRXwgGRtb7yfZuha9LbIdRvGwra8PyYFRtdsZVX3rY+EIwtmmVvI9pFxr8x
ITD4+hnH3jcWf0nnzMolWByH3kVkKs6cIB8TyVw8XCsxUAbN4UW95RuPKSy4uAdk3YJ9vU5XJpFo
Z91Z61nlWrXsaPS41BvdEjYy0U7A3prjHew+2pGkUbHSrVpBV+3VOzAfb4JDthI2XPoxicdHbrLK
BZTmp3zt7usNKavVsjumx2ol0NBL3YIz8mSfgr12ypbNVWyG8vaxTo8ly4urt88vxbGaZiPjZNCk
W2WXbeNrfBV20mlwgVzHP2bbhCUOdDQIRLO2gGyF3rtqhE/dodoa7tA8tLv0qm/qk/9gph1zl3lg
lV/vmkXKnjdfUU7JKb5WB//K/t+XeUivg2oy2OgbEmCFlX997OKrjbwbaZb9TgLlZFflJO0oCtEZ
DVZPPOoxHRVf9qni9YNzsbV39on8r+KYXe0duXlUrrkSCMnXxzo7yv+LujNbah3NtvWr1Asoj/rm
8lhyQ2PA2MbYNwrbGElW3zdPfz6RWbuAXLXYtW9O7IjMCFiAfzV/M+eYY45xabHqmfC9y5WOXyFm
v+Vb6VLxsAiAimdlSz9nvle2w3bobHfXPrqvxaF+VE81T3fdEYHyeFbZqnwajvEb4rRw5IgpiAEe
mneXYE1fF+/qOTkSoyjv+YZzUWe7YrfPCHKIIJvnyLLHR+WezVfrfUA4680kcHQ9Qg9iB/c1eIvf
qsCux8j3qTsWBNIhm8c63geVTeTSv5JU8Hmmgw72U7NStiWRtg7H5o2QI9h7Z/00bJsXovSjtAyY
Z/mTdx6bFWhrI7JWT8YGec3iiNuqPGkuPrnoa3eUTzQzEPMQFEjEzcFe3Ql7HrJ4qtfDsn5SXsxX
rj97b14IqdgzMwIPZv31RX3lZPL2RTItjsXzGEUk/N9jsVE4ykpaKYduxVG2V/fjgcMGLRM+iOi9
u68+4RydqsXKeyUg3Te8AKxD0Ks9diQJHLKEJVrMt9IRNrfExwev2aG7NCtuxXsbQzSgxHNBCCm/
jhEhe/au2MUHleXKsh5jIJfPcdfVSSOBSs/i3tiim9Seo/f2NcSDm1fCCyOo+QjW+Dqamed8M4as
4ytibYEzjG/x4wW+Vi/duzQGkjr1AZP4kjeivHtv/sBuUBy5ImgWTxb/QmAsatNgz7LuXoZ38bU4
8ksJKQ4fx3j+MeEdVaRFY+g1vGvvuTZNjup5aq3ax/EJFMfKsr19M0YxpKvvvHXEln2bb5UX5qxq
kzc91JQfpt1DuYFFyltq18qxXpPc1OteHFVKxB2cCFYxK6l2sKk7wXPuT3479S8LZa+0k/wEWGft
BWmGqG68C8mEqE9sS9ZlepL4OWnLSXxo9uFuXLwBVSP9uXoNTgWJ2io8afvhqaX41LzGO2UD/rdV
qYMZb91ju9LWyascOd15OOcgBs1GOQPIHbvX/t2QnJBaQPcaAx74zGuKCBNzm79ra+mcG075rpzz
9/gF3FQ5dyNkCqrGNxnzeGkesEk6loBR6RFwEKh2eM2P4MA0BFqvFb9C0QqIGqkDkjgSN2GaHo3X
DiNL4n0ZVHkAOuX3zXfjrBBY8x/7K9H6iIqO0KjvdNrUfBeZdrz9D/i6f5eovvEv5RFDkPwIfGSB
ZAKZ8xXjtIw5vKZHD8g8fAG47M4yndFn96Csuz2/ox+Gc839AdvevgCTLpPXfNeuBNoOXgvWFvC4
uZWfu738zE66/9gKR0RsLS8lnj47YWhMqn15GtbqMOkerU2+c7e8Dg7rl/F96Qf1YOzb0/DkHtRn
FUTwSXvjz+Rnd2u88Xr5tODFOtfHLgXvdQ9jKRKw/oV74AbAXp8QHHqgSnhoV0hYntip3btq1Z/q
UxbZIJvRBd6EsdfW9fsIwhpO3zrGOn13+QNl7fPgn/Vt/O5vh0dZtCVqAvISa9PXYa1thqdh3XMl
+JbVALXBjtNh2JO+i6vqdbz0AWjZWIcv0WXYc2wMj8DzEMhHLD98CXf5qULl7RTvqldvJ52X2oY7
VJ9jd8S+JZBl74W663OzFTZg2sOT+gwuTJFp4EF1j/1zK06kvfBmvBVkBc/SHrD5pOx5KsIbJQDu
3zQc3t2GHZHMuFzXT60/4fKKSwmyh6zcm/IWj4+E86zcWfuSHu4Nr2VfXPgXVpkBEzqcsL6yC3h6
dElQAD2hg8CJJZ6sPYfo6XrgM6Uj/0LvUnmKLjXQADWd0cmF/1xjkhFucQbu6jEz9y9jPcLYpCy9
8b7jXb5jLIm+M9YaNg6rmoPUqybKRnwO3gdW11hnWLlHeQkkzub2ymsyKAB7R+9Fo/TcruRnVheA
KzMufRdX+HKwpKQ1BRCWMae0DIRIrVk+pO/Kx8wz3lBfWt1RBWzfmc28WsRtkO64eLv6vXlVUMXd
jEuye/SO8U5+5uo4sbS9tbHedKZn8NKvmiv+6QhvjDepPneUt5m2W+Yo9WfrjZf43q647bgCTbf2
0l58VtbN67iR4Fa1KV6rs8WGYrJmpPU4Wq878rJ7iolJhuu05W1om3HzGavk4sF7YWN6l5fukSnr
M5uoBDDbpXW7ogrE2jxEF96jsWn2LpeMRS2PCkj8CTWUHZviPthpm+ul3bHUrtNuXEDyc7rzL0w4
Pv+ZRxSOr6e6RBf8qPY5r2VclRjvvmev0t7feqeWD3qzNqlrJ+MZSzAzQAowNpihUz096+8GRzVo
ycGn2gQtgGUrn1TXvl66s7hqVwaleu+lPknAwBNhzxNVT0xrpqt/oIxGCD9+rH8gNOIfQI3GOVGP
07MOZtq+U53rgTOABUFok13aE1PRp5LmCGwvtYjQHZOzuaQ75mKzzVb1uttW24qM5ZGKyUdQR2jH
sMY9n14RfdWPoHUXSb6TxzMEg/Xswq9Xl/gR35wd87naMrkRODkQXzSXZhu8BmdCNR6UiqjwLjlg
56XvGqIy74xmwKMuOOYu3+dEr9xjw4LgKyC90/BCuw1LiSV0KFbFswBPbKOOoREHnvHSc1vmThrB
rzE0IQaD7/tCAMw6lbB15Oxr181B3YmC3a/b8eOPFaFDd8kORLoXTJeJI4MxAD70XE++lk/mzt2V
a2DA7MIDSbpJduC6xdOIq6FPdeHOgldCym4imUiXj7dPJHyoVvl+2JqnXLaVbTEubp14tDi4mUPI
teP7kL8KMfp9LCu7G5Br1Agt6icCNuRZh6W6iw7VQQI5HEOAegOJH238+lHzbGlZPRP2qPdhzeOU
tu26fUSSYVutCD6kF47+p2o1dHw0mx7Xkq65WPPUAgBmKM8Tmo8vgjcYXaKDeZK21YFvmCD8yNzV
62YlbWk45L3ruzFY5pnoO4Wy+9ZCqJ4rP/f8jn5KPBtAcbyXntyCx3m5XhrejMH2fSz4hYFFMFz8
xnEZxD21mRNdGEnm0Rov+Z7JpPJcD+VpDD9YCPLJPyTjb6Q79r4I1JCv1YHmXfBIZvSpPXGJ5SPD
szrYFron/sra8My7bbP6uI305M+vtnswNmywC/e551zwD8GO/X0vPpgH1gmLHhh4PPasNwqZiW29
scae6clhGY+13mHdPWJCuB+3lXYVjLVIa8PRRnaxZyxp/8Fz+oty9YVD9F9cru+Ur/+LBUlxjIJj
8o9JXVyO9T/S93+sq2MFJyo4l/8b6F2j6d//+Sdz6m/0rqdjFPfF8R//t0qj6Au3a/y7P7ldgqTL
f4gwqixRRCVSNccf/Unu+vgRTnKqhp6g8pXdpf1hwtySLZhXhmmakslf/UXu4kfQxDRRNHVZgvVl
yv8Jt0v62jfBx8jwzSxJMkRdVkxk0r/yxr2wiyI9y/yV9diSzyPeZqYzDSVHZYPzd/bSXX+gq36l
5P59wO8czi40mqBnQINujPSxocmGXcZ/1ji9FRXV+R84/h8EzX9x1/4+II/yCzPecjOrl2Of3o8b
P7zPqls0lAgKsXLJtVkc2JRX8ewKHWvlwhaQHDSb3MIJykWNzBJrg8XezVRt6sk/sNe/WWH+/dKg
8H2+tFLWSjlzU39VqG+R8kKWEQkTlNoOSEnJwU1W3qTuFGch2V9VyrtOebeHvrAAuwEy9Otng6tG
0UyKp2RBnhi/kEUF8jTN/mRwfiFwfmYAwhf8TE39+4V+6y5ImjIMaE33V4S11LmUKb2i8mRJarQT
HHVRbP17+KYEV6luD4PTX9GNsdMbUbF9ELN3b1s99SgkFbNEoIMq7SeK7IjCA5hkNQN5G+bFM8Ux
jgx3YuFgQSvxCLKd0WlS4ou4Ro1qcqW7LVhbb32Jr+5MerGm525X3epnct2ltgTPSCZiPhddO4P2
f/m0sP/azj4/AOmDfPv3WYTbjK4h1a9o3xiQvqmlqJgwi7KE2Exq52XkFNL9kC2RIr0i2x7Y0MzO
osb5xdkUUtOnN3CiLci3jDd5d91Wka1RhoAHU4xgT29MFKjT9QSukq/CywimfXhbNdYk4e81lWx3
oKCOGLz0Tg8eGi5zBL/1ctZdcbdEXCM958ncqm5JCrXQDjVHvOIhaJODXu/DnmmLTbONg4RQvHbJ
voynmDpplRP18+BqR9cHMuNuIsRj5lHfXrdGe0s36ehTE9qoBqsAWbFzRTEGXMvgfnJsgH3bs+yO
apo8HdpZI9kqZXaNCACxHW5cUJ2uvfdw/63ffApHnj4pJBo17Uiaa9XxGi3SQJvX6nMyHGK5m6DZ
kxHDx66OI0rqaOlCI78Lm71VPqTCvPTUSU9UIENj2g2BO7nWKIPSLI+jQSfVqO/Na2Dg+0GZAKKa
HxSojIMUsVLRltNpHd/xdUg2V5nHBHqQrz2ZBqI7q8h/CcXBNnBSke0axOV6pwDxKd1t5q2NG795
/P30McY95nez51vDg6Y1SGkIob+KamxZb/X+RhSXiYmCt40mhe0LlSNL9TRkIrXisq2X3uiGNasi
BP8IhN23tm0mRX8KJYcKDGS1mFCoWblU8YWJ3kxRFv0o9CkElq+UVnHDC8jzwbirCTeVzAUcglRe
moOaG8bcCIUgOAmmHQn3YTWtHrJyYttJZgcAVYiWeZ6tyNNy38eY2zDApLOLYg4/kIKUdTFP1QNa
QsUPi0wZz5rfPaVv3RpdL3emdOUpaeEMnCNZWzvvASvzunfCfK4iCAsLsJumo/PPc0yWFEOHj2Ga
+rN8E56ldmoqCy2YV82dXywQFSYnQS6ldyTPSeWFSFPg79+r+sMVf+/SEeiax6KXK8Y6VLhjAhuZ
o3t06doi6mbKVMqmgrzIEL52b4ri2Sz3Vr9MWkd/1V5iwbaQStAcd8R1JH9aUV6f5u607BA3vM/p
OZZnRoDxBFKBjt/C7bfTOw1lLVgy2jwy7n9/M/KvQgHDHEMKeOWogXw7jSq1yvy+9fyVeQiPwixd
BDTnE85NOIEUhCbfqW4kxoTWARUdPZ9LciIdT7ZJsv3pSsb18H0mfL6Ub+dNJFRdbVmCtxqsZXc9
lVPfgt2IhpzjxdNSXoSu7Sozk1Yzp7nBnoc6ZHG1kXAULdtAUf3uyu56bB+pd0vBDXIcnUolYVNp
b6gN9/XMetKutHJPAmkeKrcaqXP7Il1t5lNlTMYVtzf6lyh30OUsAicYpm1mozpNCJ8zHbuFDq/O
oMjhs7dV0166DdwpjFDilyrIbL1f5u6Dla/MyJGaBVqccnYbK9OwnZkFLnozw7vP3qL+DpCuGu6K
7FaTbjPrycLQJNGXgeXUcKmy6m5QZxWQDqLIKWpRNxghDUhd25hhTqzoLFco7IUH44AXXoetKNIc
vfJshTfdbelPQx8TPE7S8OCn09I8XLupHtsFPSzhrSnelWc92EY9JiD7Np/i+ErlmXrPxIRbSaof
JrZao8DnUA2mmgM67okOuZ1l2m3hRMUk0yae5DQ2EHYn2q2xQFS1tmbXrX/hI1zzRqynhryVvYUb
PEgiJmX3JmAkwMowkze+shAoL5JHS7Z58Uu0Kuxg9HexFc6MOcntqDwaTNPIbpul0r4Y/cKUnEFC
PnRR5/cQBHnt87SeNzlSK44ST/NwlsRTLlozpx6nkVY+cjAQ/uLMZkHqXvMm5HxaS3ZJloS+YXzz
+1n7y+3r86T9FiJ0XhopBUInK3OJRIW5zDZifi8CFJKGNrHtAenl3Wvu4fNuJ1ipiVMsdms6o5Fh
BO9mY06XDYensBBae2zKgTQ568KHTHuohClZsv+TQrTyq3Pp8yV/O5caLBYFt/L9VfhSqLZuopQ6
VzwHjDC9a2bR/qa402VCUaTXb+PrNFFn/k5bmpGNLGIF04ZeZIgRNSq3k35qrDMBDikxwuQ6RUe7
/iFc1n59tWhRYZhlYD3+LZLXhGuQ5p3prdrboLtJHiENhuZTVG2GIGabdx2tLucysDjBi4cIK82g
eWqX5bORI7tnZy4KEHa2QgOoaLZlP1Nh4SZvClAFBSHRd2K4NISj0x4FeTQ2/blqLFrkU4YJsvUp
hUjsJsubmv422THRVEYhFD6nQ3cfugTW/ZXWF/b0bv4xr/6jXPq/1z71b39rHOtznv7X2GNG+/+t
dWo8K/99br081kVQBXX5Ja8e/+bPvFpX/tBoU9INEQdeUdJ0TuY/02pN/2O0ZrQMCesmQ5Z1zo5P
PVP4NJBza7pGFxMO6/+VVguy+Ac+Vqpm4ec4egzThfXPzP+vBOFPgOPf9Ex9PcFGNSJNQt9A1lC7
lmie+jZXcXFSRhOEzpba/CWo2ifM5Z/RmYIMU5YzbwiMKfapOTEXSGcT5DdKkq/0PI/macHmLwvX
dwuxofFIyeSTYVadbUkw4HziBHfgnKA5R0waEKbMfPTco9TnCy/ulnoV3PaF4vhos5hm/JyVODVk
HRWKOvSPV3/A79HPiaf8aBI1I+MAqT4J3wGnrtRwlvkggKW+KCUTP6081FG5GaauS2CZtj8Ju3/b
fv58SPqIjoiWqNL5OEYkn9tmhVTrrv61t7tZX0g0cQoIKDQIayU51EREaH39uknF2qkp6PmDd1dL
SFsOYTYZWummqAnb+2DZa3L6oJnuUkyQzlAz1my+DoZOd/Qkm/OoOd1D6NGpICNv6t4GyENQfkju
s0Cf1xxP5hCeUWbfpH45+zRp/5oWX/LGrwGiKau8eVxKZV0bfV+YDF/v0NWCLldQDEM129wF5DUG
b0IMdCInIhQx5CitZ0rlnpSkmmd+vG678w+X8DV3/7gEzVDR2BzdxTTxe4yaMHLnewSmKQK6vhUt
StdcaJl+vMhpabeyuVBkEsW0mMpm+YM+14cFyr8CuT8HR+wNBwRuX8HD++v9J1Iup4HCZnl1idMH
CbnEpTgc5Ei3S2M0mN/Grjrxk9yxuvHchkwqULEXi1kZzYbY38RI7JqaMJENeabFFDKybKa17Og9
BqTQ7qV0LSK1RsNQak3T1P/BFPlb5+NfN4CGGFK7rGb6LL/egNfrV4xRPNLw8lxIALBh3z54aoCw
eaMNdujlC40jxyiGeU9KX5dnJOTdhmpoUpl3JdJ2MnUB1+2chExqSL1b75xq5ovYzlqhva3L4Ql1
W0ppEuTc3p3Hg7wOOu0lJzf4YSJ8je+5FUPWwR8J72ngVOQRU/y82hJXy7B9qysHLZGlbAjbpKrv
hUDbVZ507BWUZmrxWBvee6mrix/G/ts6QAdGYmc1DNVSsU37Ng/koUwlqfFqx4pCbSKLyt4PUbtT
EAguEpy14hsvmt0bPvpOiUVhJhd+MlpWPyRgvsxFrkHlEjSV5YDq4rf4bPCFTmVHYzcJqNtdm+Sd
TXrKWXG2wllqyGAkyl6om3bStPqTlfdIfImE87UAMdTqFcdyZaTzG+pqcjYSNXN/Wgv3Qt7Nag0V
4SKmrSNTimkxAMBL+nlQ3MApq+vJk0AWw6IPyOT41KqMF+qASDOECd8KoCcWzOiWpF6JwjupzGdt
d6ConojmMpbHTxb1M/Y65CBmaQvyQLQeoe6X2WUPQVGXusFurFmnhWMwpk21Rt1X6F553bKPlZ3X
hhupCe7QjbuLU3lf9eqiVJSFWEIzSmHRP1SNuRQyaV/q5b2qZY+pRQ2pAc0y1Z1ZwdS1go2nXW97
mJqlsuvc5hk9zNou63yhYCfodO4xb4z3MhtKVKSZ8ImZ4IQ811Flt+L2JeeDs6Ij5A/pOTPKe0Wu
n3NZORpteCd49bRIY9uXpdng0iSaI6GMDhdHUqI7FRG71WtnL7NuEN6CBJNirBsO6LFHm1biTaoF
RSEtuVGMapq1/Easmes8e/Pxs0ry1Om1cBPHwZ0vWltfpGUQh9Ow0JaNqJ27VH8a/y+v8r7DWMvz
lH3kUgZlvSbwS2NP2Vkltnexx4Pz8hP26NeCn+thgEvd+DRLu1PoBGmIgRsdX1+R/FETg3dzCEyU
0fppq4QPhWlsr7W2K0PxRlaRIjOoSccifxM18VtSUQyrnouQtRHnFYc2bXBdoCxSpZ6EIm0TnpaF
GKJL+9qY1vgdZ3nX3+QZCJLePEU+dslq7L03qDlHHeVRNxb3qUrdP8SPaVApAlmK+kAefI3ZaxqZ
fGPwlSOC1ZeSDO/a+nDu5ebZoAKll6S5gc+gH/eoXSunUIQ7M5Pnmh7cYWg9EjzNG9UMN1mn7doW
jQD9gQm/c/XrTZmJeJhLt3otouhX8USqWjtfSxDMmHJjLvt3UU/9TXBZ6zKVNqH039nZ381O2g86
nAtPC6D9tDTEtGnDGSH776bGdh+0EiE6+tZqsQ4A9HGTDs1JkiePaR7fhX11j3/IzkP1qc4QKRTN
m967Nk6RUGFzh2gqKE1vax70yrRL7z0fI4CrRR1OvddKaaHGLMRWwpihonZfVeKx62la9Ac0WR8j
0XWUMrtxc4atBVB6QadZUXG7jSmeC4N802+7wI6UsMKeGywuk49mzdWXWXTbFjVanmbt274y9yKy
ka7J3LksokrlUYlI/FsMI+D2pP5dJVIPdj1ri054YPfGglW8CjP93KnVfRqknIQtCmi1fNTNapn6
JIu6C0W1ByD0DAhuqnWr+CG+GTH8VaWODXyt7Svqm7pUHXyxq20hV4/AzfKkusJ1UvaabmxLubtY
nT5XYh6pqmL6W6AjruybHGpb7HaRXYbyQ4ojY2ScOSPoIiyNbdGaiOEljqcV9+71uqqOshQLk0Qz
tl2pHtM6nA8NDaeuSps+C8037AQrFr9j3g9CcJcU56rTn/OBh9X5M/R7iYfUc+Z7dNNq9SIKDIry
rciErqtnrnON9ldjg8gsrwFSlaUFLKE/+Zo4IS2EXyzHiAAibA4soU/z1s0nqaneuD67rwhhjyav
JKzu9Zpzj6ZLBJMcvRAwCzfBFd13yaOF7Bp4jitHJcr514MCcujl5IV6JtzUsrpUTF+bRJFf2C1F
1BSf9ETiOk3BjrtjgzBeG43yGqatVdptR5ZB9K6erSKFDxfl9LpJ8SkyuX1U8MFwA4lqccaRMB49
cazuvUZBUT7K36r4Wav2rSzd8ImPplGD6LYtXB9B26GJvUzpjo/re9lIHvPQ3HboZeIwI+80vbvr
JWoFnfUs9SxVJaYiXRawqLS2n6qNpDheRGUhT91XazxzjNTaJiWXhPvzWr1eZ4niC6A8VTfTLPQ2
R8FkUFk0aofmvhuQmMmi60tgWGs1i55SGnDN0HpyZfLxMHNkfD2Mev1D+DBCj9+ObmJnERsjS9FR
Y/2GU1h5W1txhHJt60ebwqoD2/BxlRPkWaLKc7nRl4OnP11FVrrVPV5V+odM/SZUr5uI7dQ3lOPv
L+gbVjrGUooui+pHjmkahvQtnunDOshit6qc2pX3cd1P/FBZGBah3YNSahDZXBxAxt1xKNW9mVGc
kHGpMMEMXTdRbHfgfeJ79yhKUKMbXYLuB7E8ztkYf3+lkj6GNV+eHRkoCQjWlpJuyvr3Cq+umaHq
16rltGpLWS5/iaRmKivX20rlugNzRuYFLasNFnEfr2uhXxqhZ+MJ9RiX2U6qE2agSYR2fVALawDg
VKYazK3Uuz5eU39qKA37bvWimc1U9cSlnxa3cktvdmg6beNjRS9OcxPksare9avExCyeQZmPnt5t
ZWWDLjcc09q/N9L6VmwrvimhWV451ay50CgXrWMz8umBb8H0lG7mK7BBFGsiZdakMW8r4dTTrjq4
K08wHws3djgzsPqG10mu7WakzbU5TVF2K2R64kRz5smJOgl1utKy4JDJcTytTJVgy7fVzls3fk07
fjITrcQJzOCmqXCMGIO2ftawBqzWuwGGckcXHaezpLs2Z44V+cKqoAOT0Uih/ohVIjQQa1tG/Uzo
QEzrs+VGK1kX7nPJv8/aragqj3oWcZ6YEME2VRXMrCx5C8JkVefJsxpqdq2qy1pCxhDgVRm27MkL
VziWRWO7RjfLU7zqYmrVrX4T3xDKiok8893rvY4Vm6j071biIp+pKPd1ZOsuh7AJ3dkttI1XcPhf
GxOOZtk9XFtYyzk1yoL3D2QSOIbpAbhKTo4IQ12Ft0kx2un0tmppNybEaw9PpXhEoi1afuUQGpaS
3ebVMEe66ClRa0cEdBeEetnl13urqx7KVtuHw7CSY8IFdikJyye77XH7cdvmRsvbwP6Y8v8RYLZJ
Y/77zjH5DIP9NyWJ5pd0FPP5X0FXGf1V/z2k9nBp/2Efo8tbmgRsd38KHH2oGI1/95cUkQFbxbQo
/qgW5BLIKf+E1agK/SGjNqQpiNvhXztuwf8Fq5l/iDh3oMStjj6opgUE8U8pIln+A/4KmJuoIc8t
ymBA/wGs9pU8AnqhSBaMF1ExsAPhI78BRlrnWmp/rY2twZYzSSQLqGiQzXl0dRFmHeIXw4vCeSWR
JmmS+0N9csyP/7WRAgBoYBgyMkiiASGHRPJr/lxXXlKkvtVvIypQcQM7mhTE/GG//uUgWKJyc6Al
6O5+HYST2Vdj1UXHRJjh9DLLCWQ+vfWfMam/7uPTEN8OUwU7KEEMGGIU28Wya4bkgzrRJ1iEzIy9
8fb74caT8G9P7dNo34q6hicmmlAzGhK3B6/tgd+ku14mvZUwHfv9WN9UMP+6NfSuRoKUxUsasbBP
gCIC4dkgx0O/NbfNq/fMzTn+LLtrrUl5LzqI8P3wLD9ex9/uTjfAhVRR1ZSPC/o0IOGXVZphjhpO
LLPwKJZ0faXMtK67s/oRiuzKUyvrt62iLbsK2aSrRSGfdu9CwcqpDmOnKS0dhoWBGo0V3gulcEyN
65OoaIrTJOV9bvY3UYLys9h0HgIHaGnkta5M0oI6bNap8GIzOXSUHrqrqceXdGjVO8O1Fl5CK7Zc
13PSkGgeGlb8A7b3NSb781njFktIRo1bk77P1EJLioBwsd9KJHrxcEveP1G799+/0V8PAlAPNq8o
f7OmvfauWiuVN5ZbIcNED7WKqZs1+/0gv5w2Ooj2P0f5Fs2lIN9hIAjd9nrfvSIwo9vSwnQ0oiQ7
3Ywioj/KJ37Fw/758P414vdlHlzdIi+4r+gezG/a3WXTZirZ8gQel/OTiPc3ecq/j/ZtxcdpIHaZ
wmgtvvKSI6HEEtt4wt25994NrX3TbG7a0Ryltu7ph0f7q+Vv6GycTBUgue+ihmHdqXIgBf22csw5
7EJ1603RxZwZt+jROfkTdAYnYvTfDzve0PdlifodZsqWxKFjKF/3AXJTRUnHCDNPwYwrA8Ssu+bz
MA6fTbe4mFZyW2nl9veD/mquWiLMCQm820QT8uugiYVMo4zlJQId8gRBxskVuS+p/+GA+H4EjqeQ
RSwvc/6BqWrfbq3Va19sQ6vbBmrrDJV7VzfxLG2ChTdUj0ObzArVGmyc5n9aJOPe+f2Zfh54PLk+
bXVlWAxylfBMtUk9NW+NhXsDe9iOntWFcfP7J/mrQ/DzUOOT/jRUF+hW00bjUFXpiLU2aYXN70eQ
frUAPw/xbckPJWZr2scQk8apNoggLEBM55pdzKHq/zAdf7qfb6vd9Vo9zzIDRrfm2yGN7+Z/5Gn2
5wK3ZMAP0jvVlL+zE/XAitzBVbvtqHObzJqFMvcXPxveU7781SRQxun9oQ/83fK+RwZSlcdJ0Nf+
AP4b33ae8Ci0tHrK2hXfeCILRMjoTi7U8sbF2/E6uDd1TZ/2kN6kiu6tIjEz5iiT3upF/BQbyS40
QVsa03w0h2YZNj1EvbCbFqY39br+SUliTkwTMYgiEKjNG9bcHLAIdMPwplWREPaKaYbFfCvJpZN7
6qIL9ZPiGYqNTLO79Cz1LmotLJSuiJ+GKXzCImoe8650qNfRsTGgLyZ0oBpNY910LSb2GBXA0xRT
BA5Q65ZqdyGk0brsUsbrhxn7WUwWH1E+lChblgvZL1o4sde10erm1Loq15ssLONJafj3fZWf+rh9
SjTNNmHnUHieV4O2igPv0Mjig5xFd8KQLCSxvpU982zUnKJCJy2iko2LnB6/3aAPpxjTdw9qjtFM
3tMsb7Toy/TJbSI3T3KTAczSANpHK60DcL8OaDlptQqxqLstUqrJBiZTZc/uG8AiIhE8Z7LxkmbG
kmoN9xIMb7HVzxtfXwSZBqtKsN6tsLxVu35d6PGtXMo7I81uEt+AXnX139rBXFt+eRv36hRM+OKm
3jYRsAPF4/bQRfpPbgK/XD8qp79MSGyq+rf9QC0HRGdRUt/m3spoX0Tl9PvdYFx/f9vaPn3+t81A
0FLqIl3fbT0e1oC6XdJCpA4xCQtgU6rz34/2yzVkwDUQNZgKcFm+7m6DpqSVHqVEG7H5Fsl0E+oB
yoI/hU6/Onmtfw3zwfz/tInq10ps/HGYztKfgvHt9N29EWHTpyjb/8kdQYwey9wQGb7tb3JVUpPq
IrYfmoMGqZiFymHwL//pIBAEZEODm40pOW7AXx+bqoZXVS7zbitqwaOSx09tJe3IAn6KWP4+2RgH
RgKSugS1JLtfx5EKveqs2OsIlnAhNW/j23heUwqcRVDNbqu5OSNamv4P7u3TmN8CNCMMOiy1faZE
VW5Mt33udOMuCpMfqtm/OPW4N2IHtIaJdSmCfr03PTMwgq+N/0fZle1GqnPrJ0ICjDHcFkMNqaQy
VTrJDUp3p8HGjAYMPP356HOkP02i1Pm31NpSDzEYe3l5rW/Qf88J2Befk/AXvTO29g7owwt40s85
2D9jLUWGj4f4bFtwcdCePk8ZEhIGC2aSIGCm5R0tYefaFPt+cC4kDp/X/L9jru5/nmYN7OAwpuUf
cBvbZC08r9GGoy278MVWFeDlyP13qCXB+LC9urFp+FAb+uxe6z/pffKa2VBe77eO3kAE59HbkIAu
6MT2qd/Doydm4fdLxvqcj/37AKtEMJnMUosG71oe+U4F0NDd6tiJywOHSc6FsS59y2XPfHjZwcw8
w6swljwCrBPqm+aJxc1dGrU/AL5AfyS7r17EDvTUq/rSTFP87H+D8/Kejov6P3bzp3umrxXAVC7F
ewLR3WfnLnuup0tIyK8HATLCQvHL/3TPRN6cdu6Ir4km/Q9J2W5MzaMzXfR8/HKBYu2ghIZf3vpi
IrOSNLOLcYosYP0G/HASw0M6zuFGHeRHF3XtxbUCl6JL3/DSyKtP6ArNmyJFWGPs1EPvNskAguKv
rWtfWpjLwvv0wXCdhlb4AjpanwYu5zwxbFefVVTuQYPFZZrdAJUcpYEJ2yZ1qejzOZXHAvEA3EM8
w9Sub0QuesxDhYYKAjawVU/ABCP9lfcdptG4eJdepunTy4Gc5xJ4fOAYWkUYFD2EkrnWZ/ixPFBf
xzwR99/vti/X4ochVpFFFymTdTqgSwDes082wwgUOpThvh/li6LHMm3/eZNV/Cgn5XK7wTCwgH+z
jk0Az+oXtMPDCpdy84peCM3WcrZ8N3OrBejks8akYuY0EIjBeAsQ9N6CKbLWkQVTjgAZLaiAkFeB
jE+LKoh5YVpXPo7/F7E/vPAy7x+CGDCMlevVeIAxNv+YkVwkqMCD+S2flj3Xexs/NNMLs3zppZdd
+WHM2WgdrgdM8mLjoraL2bTa27tL/mF/l913k7tKWopS5rxO8G5dCMC72jhw3Gr3WVAcqne48tym
j81jFcICOg/wv7gM/ktvjv+bXR8kUhhXuC7wtf++aZ+baJc53fIE83N/YKfFLaN9AOh+30Nd71BG
PL5YRvsyqH0YdJU3mXXCTDh0LGvKIgFw5y/TCCMS73fzXOKr1moDqnz+4If0Yl912YWfZvzD0MuX
//BlJ2YMQmUYWkVDCIWoAIJouDai0FxGUCu4lCF+cfPGdv3PeGsYJyBaidEXmF/nbgo0vBRh6EQ2
6IhHNKY76yc07IaARQqmS2bYbsvIuCvvy7sS1PHvA8eXEfDDg6wiYE6qUjPZIm7YPbQXmp2oye77
IVas5E+LaUF3f5zcKrFZMzvlktssbnj+jY6N7f/HZ+zroPDhbVZRkNbpLJsBn5FupgBgOHh6w6Pd
R+7GDmngmv8fi/YvM7cPY64ioT+lxO8MtIEFTKuqA8oSgY6L224L4s+F+PPlWfJhqFXME72iWdcr
fa57LBe/PPUpmBuUPHz/wS4NswpzoDYKWqpGn2eNlpzTgIk8A1gEbNz341xae6sgYydUlaitIOlm
8/UEirRh2JcOxkvvsoopvtQkq0d8Hb5gFT0SuLy9blF5+P5VvjwZPnyZVfwgg9OjQICF53QCzMoe
w0C/STjB3Lzb8l6gEgF4+vdjfn1M/GfQ9Z1MqmGaUdnBvoKwKEAfO/IIORjAgiIeufv5DsKIbcRu
hgNEVO2434NzFLn33z/EhZj9l2v+MXDmRj7bJp6hkwsAvAgopJfdGgp84KZ+P9QXjY9/giZbxRHP
rNOswpl/Tq5R5kO2nWzzK7UVMI4Cn//RCtxYRqjrwUZ1d8l77Ot15LvMoj461X8D+of3lDnLlcuk
PrNyikC12M8zcKeefSn9/WocC9Aeai38AgDV/42VHrHliBfFOCcrbvuN/E127Y/h0IdgaYbGASWZ
aXfp9vn5Izre3+6VwwDtR5/630Fn3tl0ThCgzQI9ZMA9J8au0lrEahwv1LY/vx+GYlDQQFYBQMK6
XMYrSCRonqKOANTJCKtdOUMQkD99v1S+GGXp3TDqLwAGZ905pgAMmgaz+7MzeaFvqg31cQsTl0D4
Xw2ztIa8pRsGmtHqYw2WGiWgnsO595OgJaB9OyTsqwvn59ejoP2NapmHl1p9HWGKvx2H4ZzotzS5
d4zDPD9/P1+LvdQq/3HQh0IBGh+fAC2yGqNPauEZwuvPw685Br5telXIvOwyGFFyCSGT6COL90Og
6b8f+PO41AQKwwNPC6wh1AP+XXlWAzITU2N/bu33AZTStLUjy71QBPxyEBftD1RpgcHwV4N03piM
yi77s5RQcEKXkusrp1YXZAG+HMVDHWlhCQFcszoCLE2xtA2suQbaJw6kI6FwVEOH4PsJW87EfxNV
TJgPghX6QgDPfFrZlqhbs3F6gDw1DN3fUmhY+gakFTpc+Fwefj/aV+8ETADYmQvo8FMTtM/Gse79
HJ8HEPZqoEEKef4cbqTfD/PVSy2NUNClbMf61AXtaDHwopeYunLapCD6Kn6jRBKY6Y3PLyyGz7EO
+xQ0LmKhkQ3yymox1MDa+XZFurPUcPEyIEk6HFMF+Qro1H7/Vktqsf5UKE+abOEnemQdHerR65jZ
6w4lbhOIfawGcwjH4qrufgGfsGHqQmj9YhMvTEeTIR5ZzmfDTy5UORkNUcizDX/TPbIdyohnYPV5
YMYkGqCp1aGIcukK8dUiwWpEIwd8IHjera4QfZm3gIk6mFFw/ToJlL1j3jQQDvl+Or/6cADnAkqF
jqVL1rWawWOAauZtd64X6wfL2Ego3xte/Qjf+QvL/qv1+HEo+9+oxGpgYXhWdeeWvxoudFwtubPp
Tx/CBOAzX1gmXw6GU8SxCMUkequ40esc/T4/784TOCi6BeB+HEKHgjVKk4hKFf3X02jhaFzAG8vO
tpbH+ZDIWLIdQVXDIlEsjws7AZ513I6QVfShKPP9UF+8GUCHS3MCB/FnTFGfN1afy0qdB8cIuAkc
f/XYdJDEg5tCfwG/dGmsVZ5vGkBwFwpjqXQIDQD5pE9iDr8CluZBg+7z96/2xZrHq4F5Z+G8/Ixk
KhNbTZ1fKKx5kCfcE4Ha1jRdyGK+WPGWBdbzQogG+GVderVUabpNIrCfLTdooAvlO6BP8iIejfvv
X+fz9QWESBtdMvTJAH1bg13Skld5lrktClvdXsb/23tot/99Er0Mg1gI60mgSNeaJKNrFZZISHs2
pNxDQGfjDPB0hErB92/z1VoA/gvJFg6tz9mfVHmaVGWKfthCK5J1xECpExNCLtTstSH23w/3RZxf
jmLPMpGv41RenSizAmBBz2ZzTqEWyc1XapcHv4Bbtq8iDnZzKX5+P+BfPsLqZHGBmkUyCM4ejrNl
Aj7s4ckvRg3MQ3OWJGBOROI8SiM/mO+gKJShUgbV32116neXRGW+WJBIAvAFcZf1iLO+BJEZUdG1
6+bcpW/EZ4E0H3n+Usv5QuBYzyhSDbYMglR0QSiv3y8FzXoWaaaf6lrcNpBBc50DxLz+TA7IAcoj
f7ImvxA/1ht6PeQqfugEzfDRMaB17l0lzW6Wu7S7oJX3qQ62HmMV6Sv0IEZAO4cnsec7WBJtlkqR
2IElsLuwQC68zbq8mPVpQ10TI0HHKzQ2WfCogiootkMwxVUYmT8u7eyVLp9LkcNjTztI4dEHs5EA
/7skU9fXKL5BHcG1+02hk7gDt4FA42TMrWAwm0NeHHl9nY82eMGPjfPug4VhmC8jJEEVY+BX/1Hs
var7O+kWu4ENkIC5o+QgISh3YXKWVvXH3bN+1NV+NVMFk/kJj7q4zC/zshiJZzD1vgR8s5z1QoZj
L8DfaJ4hhbYYWwOs/KaTCX71Z7uHYUVSZ2WsQUqNEsZQ1zbg25eZvQxB0fqBwGlsKkO34KG53qbz
GifyWpShQVLjYcNAzivwX1QNJfjIJvSM/d7duGbZgwoMEqLfJvogh3TYEnyKgLMpOeUz0xGQk9MG
GcZeFd6fHFbVcQL1MjiegV0jrIKEakKLIZsXs8fauiKdkRwLYyFtumkSi5EMpxSik7diYUX3GWRt
WmeAtJCnrxrNoJ9cQLmhsXm1q0sCzxAHsCvwSeprq6HD1pypinPWg4jWiCbmpfhVzj4PWqUeQBHb
5Z7bHj1dhVnCDi6vd07qd5CDsqst5zA1UMmURrawZOSUpQela4Vmqo9pKSR5n3LzaXY7FSV2JsIM
GK/UzzG5dIsoD/NVv3VOhTs2+yFr+jDpy+2QyGsDlFusN6ID4tOQF6CB4++A89nPRgh2WANHFgPP
a2g0tigkZUFTqE7WXBzbAcaFbmZvJm2HrB8OhtfEheNAyqy2wYLBkITt+QiDvcSJTDlsO+0fwQWC
FqIP+L+dpGMsB/+RzVUGARrmbyplXiVe/5LBIDwv2IFndhm6I+SNshxdwg5Y/DDr87hF0gYxjaSC
ItahhXgi2jDD7FcRIRCL7dF5JptcJmDK9voBROr3KWsfW699HPy52IGDcNM1DYqQaGQfULfQewX+
UVJBZ1cB5LqdHQhZzZP2L2TSf9PJj5tt2QFIAZFaeCCtoeX/b1xwych7K7HU/7Zz0aYzxZZF4qZ2
9kbQhO6vNBARBJz4EFMzvrDT14nAevBVUHJaV6XVhMEXICV0xR76bfbQQ5U6WJztaQCk+0PnBljb
wfcjryvbGBjlO1D0bJyTuIst8fnDAV25ZqbLQrTn2n6vJyQfdXEpii0Tt5pYh+EwBoRikblZ37qc
dBoHAe71efQUeHy2bMPKc/t4NsxfrByftb+0X4G8DfOkbSPadhAZtdBD+/5NP7VclldFmRJ5AbBc
IAWtchEQZl0HXM76LGbCIl2xKjBQKI16cHBPNmovoSCFDBotoYEv8uc0rw5YETve4Hsri5hgrRGy
vfBU64QWTwV2E9R2mQPUl7XOycZKzHwY0vpc1PrV4K965nEGOjwjTcwGI/DKe5v8dijUSWCXwOmT
M+jH1HEDU12btRu12jlIcV3B3+fCky2ny+q74XnABkKJyEHZa7UhuDOkhZW51bkYDRDZm10naLGp
3f6JVG7c0gRi2+ne49DgEv1dT9PYB7YjTcruwpPYX+wO1wa8D9wnF9UQZ7VInSLpG3Ok5Tkp28Aa
MuD8hhvUpsGnTEFnHjIRT0USoydIhu08Qx3MenSw3hqQVkZzk1hwHlMBM9HeH2hIUnc7MjUFflW+
pNByA+4h6KGnN1vOe9KNF/Bo61QUoRkr30Nxl+Fyaa2LKyh7dRwBtjsD4ffgFb8q4kXKEnHXXKjI
fzUQLhKIswQpLzb0v1sZQTgnkoJe0DL3UPVWxFESHRp6NXaXsFGfEsTlpXAtx/fwQYn7tJe8xmRV
lhjteS7pNknZdTbTh6F8mCbIznGxA5p6l7CfpW9eCtOfE5V/R16lvwTYl6xaRs6O5gEdpKDZFrv0
wAOyzR9VDEmCoIqN2x4G1N/vh8+RcgkbYCiCZ4jmxrocVyRtMpsF7mo1vXf4s5T6Qii27U8bbhkB
N2gMYVuQF/v3A2YzzwSATe2ZGW2UWyCXg+G+GXUfNI1zcI1DDoE89OIjEzfrrmvwgf2N3dZBXdSQ
jXvzyE+jv5thr1hfj+2bp+jJd8sLd4PPexEPuRBAXI/4KEquoqiVaTmZHW3PIjm3XXplsHfo4hoG
iyBqe+Gq8+W3/jDW6luXdARrWGMs1UOekvbwXYBANtKTbKiiDnh3ZZMLseZTafLvyv4w5urq0+Ym
HUqOAkPt5MeKVFunb14L5QRpT7YU/uEQVUNE8aHgbeznpoPQDvSzbThUSHubiQuLbn09Wj2NswKz
GoNflrNAHYKrNKL2jBqYQOp2KcJ+ubb/89LrWn0HhabMWl7aI49OC5uV5tJF+YsXQcEBYGIC5PnS
HP13bQ/CqwpOHVSInPK+tv04q+E3a1q77zfpV8Ngky7FLjQePpVec7TQy7xpMMzcxDOkO22/3mpo
gH8/zOdDG9dIsD1RiCKA0q8bXYAcTYWVLjv11O35wdnTrRWJw6W7KkFH4XNMAI3Mx6Q5YGB9agLg
VsYmx0raMzX7IUZ6emjBUIkn7jWRFhBNKbQC31JN28ZKs8gbQETpwYrRlvs4SUiOQphpb+beb8+F
xgMbbAc2TOWvoWv4LlfGayHyY+HrEMK3KrTG1gjccgJENLvNLHYYJ7nPeuNOCuvec9J9y4obo+Jv
bm6cq2Q8l1P24pUNFImMFJ4gangXqvN22YCqBGmLLB6yqgnyhVzSm5kb9IksYkzn0zhV6kAgAKM9
85gAuQkBAzRucgKPeTU+Gx5ByVfDgky6Sdj0zdnw1JVMhv5V99ZB8Qbq22ENUYQZNKCJQ1l69sFK
619cBcKKHvWNnHABaWGuqUEiqUGL0U62Z7N+R+0Ezic+jquxONUk2xqzkkHiQ6WZDNUrdKWuXQJd
WaPbE33wf3WNfmkpDKuwHECk0tcmVVFqwdSvouwRFgZHVdR8qwX7mQ/NwSmTR101uMgWPUyIcFkr
s3Hf0RHiPgWEO+Y5ETGx9INoHSjLSj9qOlPtJdgFuCnK4zg073rwIPkAyCd+SBZ3ZNLQqIGigfIg
cmtNW2h2j9HgNW1kkVLc0NRlYUEtEYquzGPICt4Ib4Dhb3adsfI+M/PD6HIgpt07luVwkIXd4ih/
Kd/fVka+71PrkGvq73kx7/NuFIGlajfgnfpJEqjbNHP9jH97PxBpQvm4s0JuwdRJpb8Bnb6RiYHC
oSzBVUh+sMm6aczmHkI7EGAXEMz27deWNk/+PD5mhfcsFVRhytGdIUDdlHfEF/LYquSupMNjqaYy
RrnwXjDDAo9LnrKiuOLEQDleO/f4IN3GYoYPTQnjyhEp2+X9fEiZjR+WDY9u3WrgHVAhaAZ4skP4
x9vwfm4jRao/vOcg8Aq73yudtNtJj1C3aHsTNYDlEk+LJBRFnz9lEspXRYr820pcVC9k+2ZkkB3O
8/wPyeCCW7JT6vQP9ij0pvPBZDUgy9baxg1Ef5rQmfg7hCXtrcjYm2sZL1JNd7MQeMI+uWVj+Wfq
ypdcOj8KtbTacOGG4MXovnp+LXa+nx7Nrv+pbGPnVRbsMcE+2vGZ16EzqliwhG5w34Z6cbqI5CCf
DEZX0IMNJZVoTrodFtKdnxkRgYV8nzjHhpmBkBDaUomOHEJ/5G1vBzlCGtR/ipdylDi0/efEV91e
T8Vzrc1x09tkTzzlB2YHU7kSMuIFWjy5By1C2qT7JmXQ6h9rlHxMM2gruHVgf07YUdOP1G3dDSfk
ttbFLc5sCOVLSBIPJleRZ+f2phCVjyZw2ezKcTyBpnTb9c5dBy1Ay4MJQNlB/ckz+rAZoWaeNiie
ZB2a0yIdfroF5DsEdHgjUrhHOdivOSSybdyeDrSFgFNjy5+2MxIsV/oHZRGoP2PpQH3Im5MAV/80
LMSw0/aQR2RofuQ1/9kwyLRnYGEFtYYWNIF9AJUm21ij1W0M3t+PM1qtZW5AAK5+8gvWhm2SnjpC
H1IyPbrMOqd1fm16AFJ5EJkrPXqTpPUV8Nv3fpFJhNFRbZDtzRA+QSu6t8s8mEbvRG1+28oiDRyv
ScOsZLBH6GzcrSDHtEmWkIcrxXnwIXdFivm31er3ofLAdmiqh74yIeEjOmvjM/1sujmDlP90Whhf
kCqDEV9Cy3dZig7KXzBIzMe222WdfdtCfuGqGE34uM1gtg5NQ7BH8t91K+GHQuygpOKpcdSblUgN
vXU4BuCKB6Ftza95ad2S3I46Ovhh1rJj0thvvK+uOh92edKjZ1nJZwtcm0Cp9ISG/41Xw5p4QVYN
HYEITwvLeS+BKJxR9z9cDp8NlZnbAVc9qGnw2wJolCxzHlUJaqTI7GOi1WEe7dcOe2IzTiUgA5a8
4mV1lfjyugdIczNM9o0DzldbFkewvQ80hesXhx0OmGDGFWduHvRlci6Um4WVqGckjRZE3LriD3Wr
B4mFF/cZRRc/hf/DzLYkn8OmSWMtuquODF1Y+uVdPQKa1mQWqDzobE1p4Ye5VleVQiVrrP/kuARM
1M2vtT/Kkz+qKgLXg6LI4Z3dKanRiJ1QTWWq2uJIs9Hiw4avEPNAd4QkPM5Go1JNmBRwpaRw+svY
YfYciMenUMExSPcb3FqN9rFk9yZr8j16kiCDcejJmVSkgU7ZG1fWG6TCoJ/HTQiX0djx4ZRhi/Gm
LdNzUamIIgBtRAm0m4eQTrv53rI8iJoOqNhOxn4k9qEym1POZbdvFVT8fKv8Mw4Jincw0azZ8Djm
5bi1uxGfzxBPvj08ClGfpQ2XL3eE/0k2dgcyWg8QHR8Dr6gPpJTQMRhh3OAYMNdVo4G8Ykjjlog+
R4lgorExwNoUVOhfKP31J/DOpmNu1XnoNO1Vl+MASA2oT7TYDaFr1GTj9Q0Y9cCbAbsH044kUelN
Qjq2bUv4k1AIXEaOTlUgG1tE8zS3d0VeRSU8HFpRb+cK4tqJ6UCcmOGPdXuFcP+Y45/biAppBnV7
o6b7qSqQSkCnM8xH4+jbkML3mA5FWRwMnJIEdU5nZHXES4C7idZh74ISbNL0tobaY9QytLls2sBy
rbNIDWE8eDE3HmR/c1JeF1Om4FWjrtMMX3cAxbzlECDFlfPUDiOy4TwlIXLBW6kaMOnN/tX27T2F
rN8rN3yoCVN7cELPh9VN1afg4XbTHc3qE1EaoqAzhJdhqFMcmkFAOq+HlYYrPBS5IYOIr6/SLR3N
nyRvQYcW5Knz5E6XMCvUKPdLkAU2Dpf3lI4qyssM5kQdRJ1st7+b/OHY1d0NyWUdFxVknssBSB6A
U5wN1tHDbKfOaaornBcqN64NlWxGB322Ih+uKdQmIVgHO7A5gZ+GwQfYjvKHGVerTTcDIp7iUJTs
2h3hUY3atQn9aZcetQC+oKfelSX0PtU8TBqRoWQD0yHOjaBuIQevXQmTSAu6axqOcthc7mau20O9
UIMVQhtUuWLVgDcpFdgIBX5n8rLYE9NxKhlauSKxIcZVDzsnh70M78o9nkoGI5qv0ZSZKFtbZONM
UFL0Fglje2A45WFRXHJ+B2DJMaHZrwbUjtCuwDNv8xtla+9JT6l/ZTbFS9KkT7X2ZYPjCAvIrjtx
5UNrdzvVIkrBR8xxj960wkB6N48xa01rC/UgyMLqDtVQFFEtjO6HwvMffFb/ABLiXCYVJAunYyeW
jAfMa+i87SdXAv+vALDu3D8+cHGBV/m7BoTz0NYOi/2WjBA3tK2A6OEnqetfluMsLW0PIH7awnlX
GmaQ6gF8n8G4b81CbXzOyLXRwoQSOpmh3TvFbeY57VPrdd2xTU0IKDpQRqhaOJY7SVvGdVvOUc5q
xAc3teOqGwD1KmW11ZDy/pnBxiwmY33s8rk7dB7qg56HbFsZnhmVXedAwRgWxLXd9LBqQkeGVQdP
lFtwZBErxuI1kTQeRBJlTJ0SFy5Ms1m+pj3srBtRQ1bYNmVQ8emgasg2NnI6E0rPDeRwZkf5G06h
XJiWL6AjV9eGUd/2uteo90l7U8nlytRUCBX+tTTqg6XmF4lsbYAnKQwhGnJOVHVFNFTEKgebooBU
ObObR7fhv0sPk526dRpJDacHd0L+VxFjuLZpi0i/6J7NWtQwxBj8Y0UFC9q8HsK0h4oFkDra77xQ
9RxINVpcZ56KpgTo5yQVBwaCVDjnJqZizG4rsBQ3bgf9SG16bwqqiSkeN1R+dvTzal9zceAmhe1H
emhovW96G9Midl0CH6XKcWEfUsLcUfrli+0MY2gaAO2kWkDLzbJhYNs8UI+fDLd8zhLzdoYuMAKg
fWu3BCQLOypNkPpHcEwHi0MboX2nLmx8SdWe8ro497a4q9Jk60ns6EEYP1AaMuDTOm0ZEa90whxM
IwxTqIaVJVxJspTuWgXHoa5GBGOa/PBAJ4VW5dxEaUVPGvrzWzLZe+QgvwTcPzo97YiTvkFpFfrF
E9AyNbO29pzfKmRaKH7ZNFQpbBLdjJ4qM4mtyYi5to+lmu+QoC2OF9lVVZp7ryfhaBnh0EHRB21V
nCOD/TJ0uJcZHT1D8gHqs1Jeydm/ZbQCo4X6UDCoEAaIWd95WQGB5aUPmngSWHXTinrYZ2mjg6Qt
LSeIXtbXOu8fKIWYoU8eRl5fZSLfg9btbE1RtVB9TfbWYGwKOGkhFyywNA0YNzZkbg7SgMikKcyj
dBC7RnT9OOBiClqvWWm/eCYy6cE+1W1aAl5DY4mMsavUjpvlWyH6KnC67IHMxjaBEi3VoADbNHaz
8pB53X2BqLTRLb1xbdiGk/yZ13A/T3CSNtZ8PXAbNdTRhL0NHM5wo+aeheanDLKyQ2ukOxLpX4nK
DDwrueYVVJ4tBdcKbvw0FYuZlT2WlnX0B3dnNEboQ9I6ZehVEjfWpb3PZBNZvDtibQQTJCszG03E
gUF9dBI/HaQNk2v9aiEKDW3Xl3ngbw4R132S7ZijCFpt8MxIzPEGJTkI02Kq22qC+kN/yMxhy8fl
cmovB13L0HLMeRI0KY+gmPHbl2rbwXaHyOQOlVK2MWsVVWZ+V8OrLRtsOFmhqZb0OAQ6497oYFM8
iWuv1zsx0itP8ndXGXtqlvu0s18XPD+uQfrQ1bRY+kUksNj0y53lg/bTtzwbo2TqTqRH6DaQENj9
HFraBerEDCmpT7VfoSZh7FG433tjEbr9+Aq2pUDXq6LBwFCr9/DTCwcNXS5MnAs+FDo17AZEBdNq
gVtIReYX9KY1oJlqJ1z3wZrTrTAqmGBn15VCkMzkaeC4xOfznaPhLTIqePpO/tGV2U+jmx+UjeuE
nyenjEBlyl4Ekj1ofzoFFN97hWjoqAQSxVWKaGNZP4jVPLdG3m6TIXmUpgNBL68cDq5ubu0i2aUQ
VA8YiDEwQPKuO3gAbJy0eh5Nj0eFgxDaEHH0cF8L0kk5YYdIHDY+zGTKlKXb1kkyVADt596RaGZ5
EMiEdZ+DTutsPOej9co5/CAs8gr90B7W4n5ktG0wmgW8gSp/j5MCAGynPBg93xke3FPbguxcF7b1
Uj46vZkGcwr3b1/v5JgHaWFuxzwNdWHHSpl/hty8FYi+tGjKqOuRJLVAKlS10QdggL3S2YC6GZLK
1JhOotX4AZBgsFL35E9WGlRY4q0JlRPA97BAniqD3mccmITZbN/bcZq3bDYfpere3UG/1So5TJN7
nc/iqZPzQ+/0NxNDs25OshOnkPml5GyyYgtoaqhceiig9ttpeu1D39ircIFKMmvLKtT+bHTHvTya
K+ic215/qvIx5r28Foy/4DS51y4b4FVnHrzZvM47eteBHBkUiX/gwD0UdHohotyZVhI3/f0gTlDI
++3ANMlu8m22mH+U1Nzn442HzI+peY807NRW/QNyqzdLFluznncuL2PewA4N8ixJOccQCQaRxlRo
txQwSvNr67ZT+g6tB/g3yTJO2gz5onycCQygmwonwFQ/y967Ihl0ZiZVblvhIBoilHdX2dCjQgmw
AE5OwNHburlGzvXuTXRDxLzFVQASMRmM8zYzDEhy2L0LmBZeufLO7AKUNl8JR0LMkM8yWQQQcd6x
PPvR53RLRGtsqwxZYDG3T7owY9kXcFCYUROt05TjNM73GffGWxw+AE2YMsZ1R8QpNSCL081eNDua
RvVM58i01N7o5VVBnBHuPXDRQv0S7BDm3XENN6WyNCKft0Gdmw9d32wr1T0xoW6LJttBqP0VtFEE
tSx/S1AK3FsFv/ZETq4Go5hv66xrAqiYvxC36Y+wqmkDkyhvC2SdGSSFvYdRSwxFmm05IGHjw/zD
9vkDITjSkUzdawfFuaRMt4DY7F2t6y024LM9m6AbG6ba5rRUSFkGVCaMmd3MuQNDsApLyPNhWsd0
F2QVbBkxOIpbPUpFY62aDTOz2xKqE9h/sOwlvXox+bC1NXpQvXPri3QMRAJx174FFxSa70VUiuSK
KzhV4uIE5X44OgEhumlKsL88qykDc0CGVM/To57bs41cPjCEBVdBdgBNDI0XveVteVsCEBupDj1u
meMGi1bQHNUl8L+pNT/RMkl3QsJWraoYLrTuo5zsP+gJIHry+l4KzpD2dj+kbA5VNT8lNP8tR5ne
kwRgJI52PBL76WwP5q+a8ru2wdUTYO433iU5Kl8zriLt/3B2XsuNI8u6fiJEoOBxSxD0pCzlbhCS
ugXvPZ7+fFhnR4yao92MvW4nZqZEoFCVmb8rjskUNU6VcBILDztqvRW3doFNvZRln8UwVdtJkci0
9I9mKLNEaLhN1KfkMjV3VRwgs0x9uDLjQbHCFzPoNFyM1OkQtMrJs+plExQH3s1hLOuj0QrCNIW2
4t94y5XxM0uJ3Jmy5EGvU0JMi4kmhTPQYsbjtG3CFRuapQN8T+yfwGSnqY5aQb1Va/RUhdAc8mw+
5GDuWOFVLaIx5tvXaOjHtCEQJGxowVSCxzPzMcLYhjHJXWdbnEuJTH57om4iq3wL1HaHUe6XrhcH
5rW/QrXaNdFIQYfTaTTHAHkxiZilXr7HfuatTYlMEj8qu2XtxWsvNtcU567SeWsILmutkWH0EDUQ
zxSaalua2C4P0njocwZxY44GQNh3dRDbrl5bN0qcMY6evrCxplXVl3hQOlmvEqiW31ctaUb1GJzj
ED90rcQt2S/rzGl9dVtFUUpPrr0UdfRbktuVNBaCaQpaPBH/auWS1En/hTPrmBDm2DUZZWZnfGU2
Xq5em568psd1P+IcSbno86g+0rNYB+6HaWENlrHI5YlsXBMcUCjRfapWYg6HYF/qc/oBjZ9UG67p
WftWYuIkmd3gDjVDgGGMw3Wa2ZiMZdIWRtuvqIkPqolBVoSfVyIbK62K1wOhr+TniffMMPaqqe8T
e4aD/ZMydvu2rG/LziYzJI2WvRwwo84pjTsRPFiKf4h03Q2S8LUpi9vC9r/MXF1FdvklAsz6vUmj
2hg1Zmj1XV2BFEDaWEBskfk2kwfodI8Bcwg8zAhrao1goSfpUdjoFBvp6FkwWvuJyf2EWnRBF+mQ
/8Bko8+WtZySJOnnEp0gURJ5kdlLUdOf1QGMfa6Jxuz2fWUxbq7FndlET96EfKDNimQxeM2NYtT3
eY1YQtQ5zXBZHzi8TS4BMhOGPF4rIYVP4OHNnRESmpX1DXPalRUbrkxb2HTKzlCaTWRTGNP55M30
1tkREoXAJ1K5JvkPdGo5Vt3aJ/bJUTTDtfT4VYuzs5XrIMkT8wZ6xnFrSaZwx1A8BN6ImlGwKyyA
RGKIf3NhuCO5rhED5NIn1bNXV7wpOmBNOopA7GOhdgzUsIRTRHYAsxuIrA0/4lbYlMvhmaCAjjDU
ulpXU3wPsQimRJketQEbm7DXMrc1yJgtC4akrWZ6i0mVo9XQ4ZEODfRYZ1bhBLJY9tF0rw3Sm04X
u5CnvnUT2JpuIFLmv4YFXFU8oKmAqRi/W0a9VzHkcoxkwswwim/4SbQUeU1yBlweZkyRG6eB5yqZ
Suiqd4edybr3xH0sERrjaxVRu0lx61v+rbCnm7LwbiHK3EG/2UghprPIyL6KMljlvviImuK3ORE4
NE7dXRcZ53SU9liAU4Hi0bVWIHc6tLmHughvGy+Tl0xM1ljlszFCyivBqDxgVORSlOFnYJLpN9Xh
zaTFD4mfA4eFJaZGqvhPUtOJtIqbyRSnsJ8I78geh9JaW2QbrKxu2MMJulMmy3aGttAdiTiWpOk/
2lK8xDodeNZVez0mgcBPmv3IPM6WzV1c+cex005q0HwSTeK2YxnvyIMwHbvQhhlNOcqKsochu/Q7
v16oBWPexNSPuuKtWrnf5MwDeaGcyXHcvYFO/R577StIjbVX19ky6qt5ryfbourSZWxkN7GcF9zD
mPphiNIRzpWFJKeVIF+Z+ctI5E1t9u9MyTm109uwshZGTjxCnFFoDrm01AsDy8BYTz70Fp5Tqnfr
qO5OFZ3SqBpu3HafeiLu1TrVloLYlKygrWvj10q21kbefHoGfOXWIK5wGve9FQCFKcx+y6HYNynF
BWyzrWFlFWxWrBbq6UOiBFT7iM/DcPI+23sxcZlgV7/0qtgmHmEf+L4hXHjT8slamJMeLHtuLSaG
r/3g8VUXN7BbNgzQDkymX6KZsTZ2qA5w917ronnvKXS1gjBvqKkv0RA+GcOwGurGLe2W/LL+kIVe
s8Jb5jhBvJYamZh0fRpf7S6T36KgbDYYeIc0B01PsopfUVZH3TTnx5Hj24y/RMjGIq9jJO+gfmmk
9lZNh3ERyerSE3yVONM4rVk9ccTmCyI1e0K/xiXptN6iSYS5bO3oY+zSW8jzL3HLOCFENrcYKdQM
dUxdDB0OuFC6ILJumPRuUKF00MydPOF9aHpnz0tPnTzhgziedM87eEaYONinxAxry51NqKQKBdDJ
u4GoFzW7b3KySAVffB6HRB6lCsGmajdfj8OaUum+FjGpXcItGEfedEJZp769E4w/PaUdNmMe78rW
I/OGVBJjChgvEf3sTcGawdgJl8bJQQryavgVqIp5qkdtAVj11li5a9T9ztKHt1bf2wEoVsjXHuG6
aErWSdGL45R73qJT0Y6yl0/FGILFxONnXuMlPQ7Fuy74tqYePViQD9x6w7gSmf2g1oTIGLEBpFS1
576riGzqh/uqL49KzIVDWnFTV4fJ809ZZ4arScm/qhgiipynW9nu9mQuYSJlMEcdl43UP4U2U2OM
K/eFlp8oDvejlb2mEQlKQ/TOrNDtTH+v1/kuaNVtNwy/5T7fYei4Gutm1yPJIw/lEzTTX0ylsQnI
meojZRNKYwSCJMdOYY0fWTcc2qBbm1428LJ81ZErBtRWkS8jqA1MsZtPxYruBQdN5eNuBV/dSIp1
Plbx0pc9NxvlfTrPubTkqfLrraXWL/ZoM+mSXXkEupGZwU6mNrgaARdBG+7DKn8eRsl0wjp6RSC0
7+rwqzKDp1ZRSFLP4k0VcdQUpXEz6dZhUD1XsntyJ4p6RxQ6E7casx+55uYxtlx863IOLRfMaAl+
Er84Bw6FFNzU1kj6T7sOPfWjoBBFSP+oFPkvKdTeC3nYaxW4ey9XnDSSR/AXQ1kVasUQ8BYHMb0F
0/ROtNtLIcePsZeROJFJ60kx0FBIJDv62t7uie7Q+l1VjAwIjQ1I0UaugxVA+f0o989DDmXPzPbp
lD7WFd8cMNkmr6LVVFUHI7YVEEP1V9EZOOx0PoauAa8iTtxQCNLANSrbqiC4R4Lg0ycfWW02BEZE
vzS4AFIFZG3n46+BNscuGWFmZedmiHWcXAQbPm5kd4APWktvnTF79mpoCvIDLl+kcoQrY0hWkg0p
vm2tnSxhG21At+vN4UGOTeY9Y08vEAcr3sSZFDQqgij23S60tsg+97JvrYZJ/dXIEDR0WPAJKUeD
ZNLrzzqBlBScPO7WrW58pCXfQxUEj9ChDmmIgTP5Zgc70A5aLS8jzb8TWBnOYZJPQ0V3nksMUnWD
ENyCGml87JKW+L4uXxujdPAJ+0gS8QvC8SnprJdi8B7i0jhMdr0RteKOmXzbdcRntPAXS7PeDHn6
1OIMMdXyJguyu9wmsasyphtzHip59W1BStgiZZSLpsYdpmRZ5OKusoobrzTahZcT/ObFTeXkSklm
UXlMbOVFbTm3mm7YxV23xaH3tvPo2EFr15mlAcrLe0i+myDD99vqn0UQrfVquCNEYQc2tiN96lme
/E3Mx7Hom3AT6Tn+bSGN+uD5d3WRnasBZkdmmyMjgMBzzBquvFwyoyQQmA6GpLaqp80dVHmt+2HL
m2rTg+pBKNdLyVUKNBWTaOtFNBiggDbuvZkMNmHAOq/7R7Oyj6kKAJgLOg3mPb0eeYvC1teZ3t5i
RJy4qQUA5lnEkFP3QNoZ05tOVsh6qkKnL+MHVc6OPv8LLRLLAaQ6sr/MiQRHQ2xjEN5MHm5n5Wwb
t6eyS98kO3+CfHf087nkjuNVbKX7uq/JS6PpGayDrpcyspdzIyVHLXnz4n4vZ4DacUnvifNGI8Y7
2pV1k6S7ZvAIDiu2cAe28QiyrXx5WrSUB/XUpONOK8iq61Q37YNzH3iPBaRKXfa2Ns79JT0F7IF4
I+ndodSVg+Ub95ZFHlpAnpRlcJ2lxdegEAKrw7OooVOTR7mYfN0dW8o+M3BIclzwwa4nWNe+Ed2P
+fiSkOJHpKBqOrXskY+h0/RREW1GAljSLFySgLrnibkG94Q+9S7mWoyAFLcwUdEEgXdroOTHZwD2
PU5FXXqXGWTZKPY6ake3KXOa63epfrRVhOTq+JaUyU3RTevA8xunDjonIoYASPeM2gBw+7Zgiaxu
CfAIlFUpG8eyGV49LX6fUutkICvyw/ph8inx2hmtScfF2KbbuhvuhM+AGV33sgQwCQjUk/3KX0Im
wc3ZSrfk67q52VAPCxggyro3yGMzc2sz+i9tLVOrn3XgNCIEiQ3PHAuyRF7GT4rt/9JSshYlsI0q
3ZRNu8rhwC1jP3FLrzvPLKVOVV3D6M4qDqY1p+M4EeZud0vDKmJHgvPHuYAFirfOM6qaoHoA1l2b
erYy7HGJ/dxRNDGTwPCmtel8ZXWmDi6lJjgjbDooerNuuhwTOp8dbRzsRqchKdf2KK8xxl0pFGoV
V3ple66NECgb6FX0ud2N72ANOhMutV5NsaBDys+i96JJHCYlKz1/GESyixP9EHbMMZm6C6V9ZhCx
bM10WeniCSzNXpQm1JehE8sR0lHlUS1hN8OcOyGYnKI2nB5CgeW8DEIZWnNKHjQ3ZVWJh0gfHlPw
GYWJTC/zfy3Ij2qzVdlkBxg/D8rYfXk5W1evn6FP3KrJyc/sT0971+nWe5lXGRjpm9qEh5w7W58M
N80kAD7MRMBPp6q+HUZzXMVt+gzgADPyuR4+VR082CRnFaSuigW2q9xFULIElafsNBXjo8FwEGk6
fhUiM/Fv23Y4xXGwlbgls7E/yJXnWEwoJzN5Tkd9q9SRGxHyncn2XZvY88nLXJDvsG9oz0woQZLt
Lew62kqiXzV1+1jFvwmiPpLkvKyLYZ9bVAgShMhgPE3T8A4exfiTuAP1raqgQOlcmB5732rUGx79
PpvCrdCDgxpFt/Fc4gdQ6Im7IP8U/Vfc3Y5S5ZQjJm9Rt5LBD1DsLXrqoUXSGpCzmHsF6fN8l9eF
5wQahJhBYW7RTI6IjDtdbtaF0B/CFpbSVJuPHgfrIo/KZWPYW91TXG9Sn4MggwUWbZTECiCN0F2O
/U0IK4iM5S9bo1eO+t9yG+xrHzhymFZTkyQO4od1xYlLA0ZACVeP3jGcE8XNCHnRajWIc/UHn/ey
RX6n0S4uTPKwkY6JJwXAFkwX+rxEP9Hnm1oiO8XnZA567xbLxFuVoVSFoVDZii1inaeOrMB5+ktY
ZvlVlcFa7+sPRQ83eW2dUjnfjPWwh3myslv7MUk5ipJ8YzUkBXvpWjBSbkXkGCJ3FamHPSVzsyfD
lpL8acCiHvivctVQQ1xTZueOXinyIZOALg4Dzz9WwhN/u0nkypgxOBz3SgQ9TMuVYCNKoPfKHCGf
o6KWCSMdA4K5IwGYOgzgli2nJ41oRk5CFFdOVcg7P0N1iCMHI4xA518Lszskj8fUIBRaNLvQ1G/x
zFhjeX5QwTPVsdoUpX1EfckkpanfoHiRfNYcS2nYpma756bbdE3wJTzklYEHeKYdRFRuUqXeojh8
43J+Dob+2UxHeBVawABY7R4mo/rMUS77frpOBjJBNP2B+vIc2OkpU/JmiRb/DodXR0E1szBTcke7
otuFRrs3x4p2TGl+82TPica91EzlM/8e91BafWYA7W47oeEEPxYDWFY31k9VXr9jqKZAgeG6LNJq
rfXGZysQPxaUbMoEM1hOERAVwvq0zZR2DUzWz1GqdYq9NWwG25bevLUVnMBZQAm2xYQ8zl51UyDQ
gpnfei+d3N0VRmAubGqDBTMcIPJiOFrGoyWCYWGV/ZGiLOQbyje2NK3SgUhqESen3ixTJ60U+sgc
6oPZAOQP450mJ49yByhLLnrgGDlgTSr2Xs91EYuHIhj2dT1tJM1yiwi0RFjxuivGX34A9KpL5FI1
4y4SkQsstxMY8ZEN2i0SbPmbUPrSFf+2DKQPLunD0EbHZEifM1U+C8hbME63ppG5poCu09p7iVyE
pd9Yz6oUK07U4ofoBR7fsv8SBplMXmmx8tPylGeUdm1fbDJ15DIhiK6OsncL5Vppdq9pMKPsgYok
PoFU7qsvBSLAdIzcTPN2XWwe6zI+lE1aOQDYAEogqbdxaS1jST92ELi1ivFEPUOvgOxK/FpyPHc1
TnLGFD1maf/YQ9v1UQUtxlDftgGkQbb9SxBYt2op/WpzLNA0g9IwaeMYYlr+lGtR7yCs6GBq6K92
QeylXC7Lvl1qHfRdX94SBHpKkYRPavI4jumwbH1vL09EkoYDpMuiJ0M6LuJ78CNQzT4ni8ELt3hU
niiqvpJAezMBaoySumSo0xKiaZY7Ysxv1HJ4MdXk1fbBMpqsWoWK9TCUxVeXSCOAdrzOemvc9G2z
NevIXkjVPA/2TJ5/NN3GjXUabeAUPYBHgY7txDDtqCYwbw3Vg4wQWxtlCBwgL+xYTf01VBtaDM+6
6Yth00lMBHPoKVxiUpAf/clcFra26bTws8q5+FMD2rDivTKuCxhvqzB/NWIiweRg7Yxt6Xi5Tm0H
Zk2EO83BUBnlovP5C33YwQ4hf1uagI1KajKz+OVY6E95XtJx8RkUDARF16/1IEUs0I2vXjUnA2SU
TuWq0OtxqYLAmRnVO7VptTC8ymnG4SMrp+1gh9ua9Bl8Jm4Y0h8w1V3iA7P1oLc2E51v2+4yNXlm
FPPpqcCmchpuyoxoGkOd51+cIPYG6PQoxe2x0CS2om2iQoc+l6tOEUp06/1asvRbUih2A7UAPYx1
n2aVtjAHqdvWIb5IZgQHku+W6A5on2vTQgE9zqMVWG92XgOZTkwdPdVzUMd9DmCxsEholIbp1YL5
ReOFxYsc104GhT3MGX+3vXkTN96TwTmgmu1KHr3bROog33bgVIOm8RGolo2TvEz0dIsCKCuIeVV8
pJcE6kaLtKrQNhTGG0HeD7FoYEoK7bUNAS5TmdIxFOXKGNuz3cmSM9lB6qImYS3be4zx1BFm8xbX
/jFvdZeLpAVQlYnXGaV1FUZPJCe7aTfyr006qg5pBSMRBFoejqlGdUuZq932E9xqya6TIzll8am0
YW3V/nDLn3mrF8SFw4V31Djnf1169jbONIsERn/Y2nKC3RMODesoAhLtuiZeKa13KOZaEGLUZ12b
W1U06dIL9QeYnP6yyMCgWvDVRH2AgrPLKxlfkRZROYNdwXyMT0bQGWgc7xYOtVywUyjWDRVEmNbr
MIJ0LhvrIkiOtTAHTotxi7oUyUzzJclUluCUtwGlBXMWeVqpTOyzXN8mWvNLHZJzKpqDpPSdoynW
R2vIKzpbIOt6RlWJ/ITgGLxOgXVKqLE6sqeA7TZk6uEe4+Mhr0/VjRFTZJnBay/yjepl77GS/2Iz
wmxtsmMZZPd5DMLRjHO8eDwuzQSUgFxhJmyWfc+f/d4Yw6PnGXtEVvlCSjCvlnvOy3ifle3WVuMz
kdZwQ/VGcxNbchRJVXcx024XIuRN6uFkI1nTNmyw3wwmRMW40pgAvu2+Cj23bVSkjd1h6gAmA3Ef
5JOCRREclM5WPuRIcfEuUvkPGYowtFhkhm9AvegeYEbiHu97yyzR7s2BpsRr/OdUV/bgzIuiaLZN
UL6UDIcYDD2aotgZMvTf3MDFP0uUfQQrx1ekB60ND6LVPuwxPAZx/5Jk9TGTaEujmJJS5rtSfXJ/
gzy7IsP+UWZlmqpqzJ4xOOT8KU8L67bQMNqrzkCnjyj8PgpFLakr62sGltcWmjWg3/T2nkSwtQqS
e1Y0zliq7OxtYqL2d3ma+Ld0m5QNC2x19nQTxqV11mhR3UV9XOFlEJ6aA6iRttBem0Xjei/17bhJ
5Ssr/qAKZUHT0NCpIW+49Etqvdiz9CSpzn6lv2thuekD9Zc5hBujSZ66NL8iDP3pKVo6h41J74Iq
/FKEynRCgodTnRMTHPVUmK/eNUurH5fAGAHHgtmI8VKX79dZmqpM5s9ThQwuXhjWtkqHKzrCH0wn
EPV9W2UWZn7bDqIWXocxSombd7Udp8VjfZyBT3qDrbIyn97p/x78+fxYXHNI+sHxBQdIRTMRHGsq
ZpMXz7DB62IMFIGEG5kjMKvRLS09lNw+KJ5tPS9Xfi6vRZHcB5CD130q3QOZ3Mla16ylpsXu0GZP
TcW71xczwUanByFwikwqrri829pVIjENHXd6nL30mgELaqbhlTHNSTJ+qF0H1pEyfrKm6YxD2SlN
rU3lKXAGEQ8GaXDnD7htaIl2NiQrXOaBFcF5V+8yxBUAgeC7sVINe+6sXS7spxpa0r7oJCrpYIiu
qM5/0MeqsoF3ljkHAP3Ll7PSLEFPJpVnxYd/FH347d3fv9gftPt/LHCxD8KIlKxJ8srzyO1YFq0r
+rcGy5ShvfJLflpImz17sU81MTq50OFGXcGFm+blOZeJ4yjdFiwnb75C5f/qlIlmFXtWiOosglug
Mn9f33a2HjPVEE3EL1Jpu3VN7Zx8TKFc1dAFzN9hXV15hMoPh56K37Gq4NdrypwOf644Gbmh2IZd
cOj1bntvPuMMcMd4tDxqW/IIjrar3iEd39hPxR33YItg6zdg+9VMhPkI/9M3Q//+d6gXmm3hK6of
Cak4V0tvbTxFSwQjiCyKX9ZvWAIONb9rgtUu2ke8bW4ay4UczTeuXBHq/3S2/PF3XNxpMNNjT4R+
icW8dTeQY+dBUl+Yq2il3ZpvHifOyVohO7nLnGuuMj/tsm+vQr245ZKJOFhftYqz0D7TZF/1lFnG
+xhX7t8/G/HTh/l9oXlPfNtluaG19Io8a8JlJLc8zV7AtsuAH/3tZ3GCJLy65pV1bcmLT9UbJT8r
cx6rVFJMfkzytYf3r4Sl+dPBB0JWCLTQhfmvk7kEz8J7sDjLO29XH1OHDn+nraq1v7oWn/HTjzFI
1oZGJGONdXlvV1DkKfay4mxA0yihLeRXbrhrC8w75dsL6lJzCjWA7bM/buomXVWKfEXy/y+z9f88
Lp1ClVMGN5LLI03vzNG3Wi9nn///RIwy3uNZ95HsB0c4fGUPcyBPg7lc715T6P/w86BFUGRxesOe
u3Sm8Y3BKwdlyM60NqAam4pW7coWvzSBm8X/CnpPzmoZG0/9YovLdqgT7QytI9mSuLEHHFno6/w2
2JVXHqQi/1DF8RM4OqkGWPJyN0R4fgxqLadnSlRKban6XWjhexumkpt19hPSt8fUEnR7mKjdgG7R
gTSAkcqoW7PPwCxHLvU73+9Rvcvehn9+M7bjTgjCdWrNwpzbKuuV1gfTAjoRegsNIcykwbgt5Hxa
0DG6RmJ/dCV6h1SF1AuBCTOKGmHQFI7BKrTyTTzkkxOP0eDmmVWtmHhtWoxZTnDttGWFjnyVGlB1
a7b1bVcPOAiMPdBcKFFdABTs+yHDWKnlitVys0BzbU4bDbOxRSEEXa35KPnQqEkFC+5HRce7N8rO
WZ+mz2agSFvFk6SlMnQNl1lYuGqijquAAfVuTMkGCymq3J5bkfO+vked9iFg+jlRyfQ3jaRyWY+Q
sfR5wshEf3LGROgnfRTKKZBUaMtUulsN0TA2sMpHGQKqeX0gO6WRwHSzxLPfQ4GNBHCDLkf1YYrQ
/TProJGtMrvE1rV78m1I7vlkD5D75HiDi8y+FMNa7XBnQ+r35A/iwcS3jxdQfimVjAGnZ5zHSho2
bQs/V+dCPzRm0lDBTwVxZLSHY+LdYPKgrVBmScsxbB/iqQC6LD8QF0M0RRHs2Glnb5rKal19DCAJ
KTEfXxQrG5FBL/RsjPTkbPqiPstWuWf+iuFDDKYfLgKURotu1l/7dm+5SpKMNwJEezG1duiGqZ4v
cDBreA+p7IRIuhcI1N+GsKd7N1sQNr0QSyTlwClG4u86rzhhZv1sFtkN4wD8gqUXbaKg7vK6XVI7
omZKuuQoJFlbQm8mGVCb0RIrQ1aZxHf89zs/lCUUtER+9yYaJCs1niU1dK1e3cl2dGQnElYVNJBc
hVt+NT40FBsGxA6wAsOpSKlWadv7biY6acfkH/aAVTTrFH0X4KavPfVx+qYEyojYb9LWGXTrm7bi
uZSS0i4ra4who0i+Q14ce21Skt1kgrfa8QjXWJdw2bPND12ajK1RWUDTcxtpk7fJ8NJyRTXi1YmQ
ZdEM86wnNk6Q7uL1lUNpdt65qHEoIoVNx4cYRDYvLsFCtP5QG3l+No6yozjkHQFzLyXnc3L0nXps
XGJw3eDOc6ZrVs3ih/Lqj6UvCsuSlo1LpczPqi9BTW3NHfD4jeSJTdTbOw3AtWYCYmVR7Eowv2dO
6anJq/+7MQ9WmYqiyAYt1L9s22gYDXwgAzoCAw0lsNlIiYeo/Mrp/8P9An1LVhUmSrOL88WPTbVm
MhFtFmdVYbxUrDXz19/f5Pw/uHyRXCugWfLc2CgXRSLiHF3L5YACquicpD3FcOSy4v7vi/z0KwT9
E65RmPJgF/ZnEZARazr5ZYjHnaffTKX65UHb+i+e1Lc19Iuqm/yC0tMqqoAUosfIt5vlV4zcfrgd
re8rXDyqOfCrzSopP4sp++qsBKuJwr+zwuCmt4x3KL63/8VTI9VdoarB/e7y3Wsxsg4l5BdVNRKe
ZnTjWPr4+xLKD4U6odr/rHFRnklgtmOW8pu0dX4C19uR8eX267mQ9l1zE60kxz7qa22FaH5Xb0Ha
Ghybm2O/uVaJ/tS+WQquSraMZT42vRebxEKjzQwyyM/danTVZbRSiN2UMHtfzB4ZT4CI03pyIEqQ
r2icSkqMQ9ovpXBpq4vh9e/P5acN++1vuWzhOp3BsleE+dmqUOShxgRN/PsKP313FI4sYnCCcLH/
+UkQSmjrY5Hya9XPqtlKunBJZ75SfP9UGoOx/bPKfIx/q75R90KUVqKclhic7DC61CEnw4l30Q1M
lKW5zk7iCWpHsb425/zpgvi+8sXbnI1Utdxj5SQtwIwsGOHajYp7UjXTRXxzWslZeC1WQvnhMPtn
Ucxc//y5cqZrg1LFOVmAYtUUi2Tp3dqufWesYMkV52vZeD912N8er/0vw75ez428Zz1wWTAZR25W
K1jVNKI82ihdZgt7Dfih8I+ixbUn/PcdZMvzw/j2bg1fCqAIcAXnQX/EYnWNXnojK/2VruDKHqIH
+XOdBGVgJwbWMVFQMrO/Tyh+Z2faUlrAndvCOI2X/aa6i/aJS9jb9u8fyv/ykIk9xaGWi9C4+FLG
QpZhgnEuVLxUCAMLnvP7eM6dObpzcIFLKifYpKv/orXj5f6z7sW3I7qiLJX55RLBpmtvqI2vHAFX
f9nFNxLJg1bKMivMJx4mFC6IpdPt2bVLcdJuJlfZAKvUz/ry74/0x53DaM78T5AHeeN/vlGv180C
r5ri3OjKRoqCJfSsHajItdPnp1OUB8gypA7jTDr/Hd92aGsFRhG1en4OnxiEOeSfcZ2US+luLg/n
fBfl/u8/7McFGWIQtqoQDXF5hTA1Kcuh9SkNRwhLoJHqIlPVKz/rp0U0mn0acuZ8/4r9zVsENZLg
boh0G73YVlOuxYv+tALjmNnzD4d6Rpl/PrfclxMATjhBWibW7TDgS6Bd2Xs/1TLf6/eLjzpNMtwL
vIKPujD0Rd1qSKmrBy6rRw+6XtHlV2qZnwZ1VO06kQz40/476ULGqC72/GS+iXBpQ+7raE77276f
MalyK2KoZ4vgCkqkzOf9ZXH7fdGLI7JE9dF1gksIiJ6qZnqkc67X4lHdaO+QNJc1e3EInfqWtFa8
XfI5mfDvO/In/8Y/fvflg+4S00sa/gTvDVviX1gzYf8ersJzuYSt9Dg+YKuVy4trfcNP1+/3Xz5v
sW+f3pjECPECHvfcI0VSuygCnV7sE8+PdY26N74Ws/zzhvrn/V7sWVRhKK/nq1fHYdm26m2Ww1xD
0oc4orKrK9v36mO9qFuTTGvTLuexanfdchyWgGdo9m8YjjlIM5c+FxPX/119pev78VfS9Fk4NSBl
sC7eJl5FeVjkHDAGVG9ZvKn1LA8HsJcn9MnBf3HS6KqtkVHBME7+z/3x7SWiOJbKrOLm8+MQZSXi
LLiaV/bnj2cNc1OZIhHrFuvidpWSkixhph/n0YFOvBvfi9Ww+RycmGjKZeVI22tly8/9+7cVL+5V
jFrC3p9X5NajZlKXpROssv1I7hfSgGvVw3yH/usI+LbaxR2byVERWpKSnetdsj1qDNT7t/gOftPW
ftPXtkUCt7YhIdq5Q/P292f7U281j6T/59HaF9VoAg1ML1QTwYI27XqrWZelft+E6nMYhI9/X+ra
Q70ML0j+H2nnteS2smTRL0IEvHklaNt3i1RLekHIHMF7j6+fhb4x95AgghhpXtURShaqKivNzr2d
Pkphg6VU+eCptrwZ9uCQYFNaF0RHy0Jq8uxFOFvbxLMGrplkZqFS9/Zcbl9nnvo8YWiCuTWQRwyQ
Z/13t7D2GTw5zLyW+1bQ3rM0P2ZmBdVgp++8DnhrgcsN9arZtL4My6cU3BsmyPnevE9rGFf7QoPp
RXhh1PFdF6CdCYZsQQtxDipBf1IBKjFKPZGJXXrKWgt7BFPhlq+2cGrKK23vvIxOhEFOyO/Qg19y
zXPtnXOL03NR1IMVQDaXnLxDdmBu8M7Z54eAffpbWwbOSmFCQtKtyeqorbqNrvWw53C926f6sdqD
fF/3D+nz0ms7myho/7WF/N3ll/TqWAZF0HHVMjv/nR3cPTotO/c14Xpt65/R5/zhQ/j2rpXs8Mft
CzA+L1fXnLDig5Jcsqb00pJrDo3mFQloXH9tKp98RgEibUkDdNZZ/mtFmqywTijQiRaB2RgvgeMf
gr9wGfC+wwONOqKpT3m4NZXxSChxk1OqRJS2G7OwDb3+jrDAr1L1+vXtjzbnGwlkjVGYAIWO6UeD
GqeA7pQpeHcAsHmAZ+6QecjCUr9v5HefEUQ1WYqH5j6hzl0zFUMmfp72NvMoGhiRc5OT9smTkUWu
dyOxzCqHtl/fQqO0WmbRnnWO5zYnL06kaPDLddisIUBiBOCQbN0NjNPOpl9rNh3ihe86dxh1iT6a
phu6jO7J5UWAw6zwGEiPTzmEXSsrp3LFEDaEq2+392/ugTm3M37rs/jASFwIPV2Pt7sDdt9Zn5CW
eKWT8pwM5tfbpmYDrnNbk/guGepUFwwh5oHRaHmNb0xAnlqtVD4ofNpP8Uv8tdgt6YPNHpezTzmJ
88SoMwoBapyTCveJph+Bqt9e2JKBSfxjIQNTJzIGDKXYmFa1KrSFTzdrwdApnMh0VkHdTHZJDWIG
Meki0gA8qHW0IRxZCEtnKwk6uaIkSRRIrrR2KeP2atYrMYlOt1776Sa+U96rH8aGFtZa2UDWYtGd
XP/VQT8zO4kCYj1Q3NRX4xPF/ZVCRw72E5jKnAWvOJs80t8XTTrtyFdP+9KoPBjkqvSlm62ytbb9
yXnJ/zHXoGI3OA1GNH+oC1drNnUcXaIGukTGIU/ucNB6RisPffwBnokewu/hZydcfbzXri3Ywil6
gsraP8a/kBmm/PU3n9agyMBTZo3y6pMaDSNiVQ1qjsEY/R/D1ZiyfPbh2b99+Gc/rDGeGdkataCn
GYaamI4VZnxYqulwI9CNtdvH8B/hs/mJ0vrvdB1+6pbeuBnvaCnIa8nEJFQDtMnKdDerIUGPYwan
PynNLyDhzKXcXtfMlbswMTmXFlj/kFnK+MSr5kPh2nrJ5raFGdd7YWFyPAwrDisVVMBJSckzh18Q
aMNK+q2HAue2oaWljH8/8/GK1sWGmib43YaWFqixqHZ3t03MbQiCQSS0immCqJ2sxSV3bxhZiE99
Ur9FYbaTy+Gltcz1bTNzK+H/57MBbCIanbwgmYEohJKG8cnUvBd1SI6W177eNjFT9eA/1lGVRnAU
XvXJ0UqlEPoAN+K1qNRPShTDFwQbcBWDP8zr+6BhpiSTe3dhi+biCyTpEegwTK4S5DqXe8QgQlLX
gxOd5Nfs4NkwwJx+whJ1rHbLyLq5fAVjBE/03kXlyhcOQOV1gsP4BOxhdEfB1vlFt7971e5gXj4l
u78IrS3mOEYUOXDyK0mVBC0HraQgedJ1prczYZs73aYs0oXIcO5GjXhulsX2XQFTy7iofCAf0SnX
RTuSfjaatO+C35GzdHXnXDs+9aPACsoJLaPL7ap91+hiiSvlfIOpQpTvgDdVNPE3YK+fik1Vbg2N
mVmmWxi9Whm/2cadu14qwo/P/iRjsSxLVyRDQnBQnB4aU+rlvPX06JQWCkRCzbvR+G8QSm3j2ILW
MFAX7sb1LafRqIDYkBWJAGFaG0fFxa/iyAhPHhRGplIj1RVtSif7KzOUrrnp8rXIniRFlesXDGhW
cKXoubkKGLCE+XXBmVzf9HE13HF1bKCi6ne5h/EwAIcRBzTjkYoU5ccs6CEfePPKcJNCMezlm9ue
5dp5XdobT++ZGy6qKBRqVQ1PrdP9rLPgGx2xpWGA6xuADdSzVXTurOty39DGtZRTJj/BAXEfxcU/
KA2cavy9rbX+UnFqdkFnxiY5UdEHkhG2aXjCe9HFgNDNSBb2aMZVXS5o4hcjB9qWCopjoot2Uz4l
qHVXK/cIVvCjKCW93N6j8b+7vFGYQ48JGOuY007fMaNkoCqnCgaWwd/DhLEfQbPQaC0E27MX6czM
+GXPjkIYMgGBoglmpP4+KfwXq6jfGVRaQJssmZmccASe+4bsjo+n/haU7339xQo/3/5gswfubCWT
Qw2RaVW4vheeFJ97Wr03FTQBxVFvljqdS2uZpED9IHmDKEXhqcgA4hpv9Ho3ddgunLe55RAyM8DF
E0IXcGKlSwSnhsUlOKFK8qlLtIcGQB7+R18r7RJaZc7/nNuaXJ98cOKU2avgJPd2UDqMYbbAUlXD
upP7ZMffvBUAbvv2fs0k4eNkg8GbZYAHo2B/efTUoIA5TdUDqnnh9+woUTpnuuBN+C7tuo13r/5w
t8MfZ6+XJidnRA3Tj2ZkcFKNfod81ypHV+X2subu7fmqpvsmoZ2uljLfEu3bbNvs/YOwq3ZLrbj5
4/Hvx5tsWVhHetnAXQmUDoVQ3fd/MAf76Fv5XscXbm6vSVqyNvF94MCTsBkXBYnGRnqIn7ItsuZ2
+sU5AAN+QN3oZ/lDXMhaPwqQUxd49imnuKUBdhovrZUAjwt3zb2yHwXDodjYL9VlZjJHnl3q5gDi
xlrlNHzJRKftwZqO65OQmNlC9bwGf/2D2WHbgVTcFvdLgIzriAmMIlBFhbdRF0HEX55+B6knGHPr
8OSPdPh1MBLzK0+dFpx6V9iEqvD99h7O2qOJyvqYNVSm70kOZXhJDy481UJc3ceS81mVQnMTOEQ1
KHU+IRrT/c2xIUST0NXkgmv6JINBMCUxwS2Ep+wLPKrfVVta+a+xLXweG8btGt69RyAhS8WGmdL9
CP+kU0XFkoHHKRoNOENk+JUQnMTX5EF4bh6UtfZjlPPYNLaxY/63+lyOvWpKpdlSUX0Gg4hxE8AG
gr1E/9NYzlVRFvSQ5TkNDEWrCsK8zKCjMB8FdgVNayarNM0V2DMgh31qYvgG5BKqRtihv4ihcBLN
AQosOc9XiL1T7YIKcSWa9V2YwHOcesyGJ+A24UHpYKB3BUTICkh7ChmKFVfyF4auZpKLy8VM/GXa
My9uQhl2EnfpKl2JG2V/0Biz+sd5EcArCTvoBoON8Mv6Vb8vo+7morrzTzlxpZqVMNhQY711Hvz4
zSOLuX0nZj3MiLDhjUUWWpwmT25vRmFcEf3IsYBSTKg4x15R7jNfPsoIplJS2wpB91kVIZxqPPl4
2/zslSRLVJnE5J3XJ141HLoQIQCHr5spX+Ocw6H7r6oAfyy87dBqDQux3tzTRJLGJAxzMRTyJ9+z
cVpRLVoeXAHE2wAjhlpFT1ryWQqLXdJHKzn5mufDX8Qx50YnD5WYprLruGZwavLHNITeh/mI6lsG
sPD2x/zAeU1fi3NDk685cO2QIlQDkHXtBrWKdYX0ONKKcOY+jSPIj8apfDD3wz9Zvipx7JoNF5WW
kW/tb/+Sufjw7IdMVW4Drw70lGoyJUEPeY/3VECbsF/wrTMvsiSCteUJ0Qkwp701yJ6agS4Y779g
HEKxfRpEFbYrzX/vOoRGb69o5iJijLoJ3UIRtNjk0yph6TAW1uDTFPV37CLppvaLkPf5Ff3XyLQd
2bm95QAPwwhUsqtSEmFiGRzgRelLqbaH2yuaNca7pIPxofE/bdxllp45Ws+ptKwEqcrcRLfUTLci
tBh9ZC3c85kDIYkys7wGhAwwmU2femdAmq/jZHpttx7pO33mh5LF8ft5M4ZEWCFacBdMdgnmWgJP
l12S8tfMTVE95GVXFsKImeaMzmL+a2U6mSC6dUvdsw1O+cYkMzUAeAK/3lYoTEl2f7DuyB7WwnpY
SIdnAPXYBXWpQjFAeXda3B8cQYxKCqKnpu3uRLl7qVTrvvJaeV02VPdlBQit6UN2m8K7l1f9V7XO
nqsBqaSG1n1Pb1Y20HtAucMZX9csaO57wASbVrCgh077beS6DDOP0k+3j9rstpz98IkDHOqeUcuu
CuiCg/zPDmErrVJhoVA1e0PPjEz2XtOaOICOMKAtByLC/+W5+cIy5mLk8w34iBXOKgWa4dRGYmGi
/D2sPbs8ZT98W185q+QD/wqh20L0MXtHFTAQkgwQ42p+E/5OREoVDGrll5piNyoJn7QiQbKzWIBW
zm/RiOylnAgr7uSCqgwupqoZByez0w9SDrC3gfWt0BeKIPOb9K+Z8e9nX7DPtQYS+BAzcBvVX4VG
XMg9l9Yx/v3MQCr5ZSuXEU8gFHFa/1l1upUEDdntAz0XNUniCF8fG5iSMQ3rXaUKYMXCBQw+oQsh
KGwIegat3iO0QohHPKrOV61OFw7gR7o3eeDxbRaMDvQKZCbJL1fHHC2CjkOG2axBHNToIAKLu595
LRzJFHd+DaRE8RixTVwhWCtKeUgt6NtgUHKV4HPPnq7apt4PsfCgp5AclZn75A84Lbl8y6GrRjvs
Z6zQ+2W4Unxr6+ZFKCRhqxfODvKZfRtQV/QCxfmLU0EwJo51XzAWU7dNmTSEcJVToUMfWzD4l6NY
u7Bjc1cJ1RhVVcfe6BX2UqRPwUioR93jlYQkO6ibMX2PEbeDzs0eNmNvB+nwwxJoXpbZk+meScQM
43vEyMMV74zjqYNca/5HK3+UvXFXNHkYZFE34QYKXlvbQX9uZ4/drvneH4INwdlSpj37ZJ3/iMm9
Q2THcgd0cdCcLEhjoPm2CJK2FuRUG8ejGF33hExx5oKfbNUvtQRdroMsmxzqd36i5XbumeI+HYIB
rRph6zb5QmA+03Nj7hSleN2Emge4/8R9y3KOxrHf+ScikTcpz6DX7LVPctNDkS6bvzVX/WmY/bOh
lx5EuC3vuhPf54Hy+/Y5mSYk0GwxvaUy/o8w65hDX96wtDEtD/4v78SUzKGGk3IzKAqi9C4CaekL
jLvV+rbBGfQgCwdWimUSZoYqLy1acu/VtZXzqm/R9Kb9l6sAIeq1tBHpl21uW5sujzVdGBtvyZl7
RJGmUrymJJ+EkTdyYLKDREQrK1sBjBkjf37b3FyB88Le9HMiocRgM4sb61fNIVibaJz8QiB2DY8l
E8XI80G/WC1c9rkKxIXZScCB8IFupt0YKW3dPUPX0h5JE+bL+124rx/DfbQep43arfzsOitIDu0Q
7tFTFt47kg0329/Ani6/++R0531WKSb49lPjr8Pgh5gtIj/GJV25mX+PkTGBMsaxjMRLhgXvMGyd
O+u+PFnv7qZ4155gT7FxMa8IXkPCtFYW4tL5q8v6QIBAEEgx7/JQgQw0UYEjdpA+9fYIxvPW7iMM
mJvq/4DFm2tC4cf/tTb627Mj3KgCFTV490/Zz+rL2DDv9t4P/au6tnbmPn1eApzPRSzn5iaBUSGr
ZV1amBMcVHVCmBqy4q9cwNmSJt4Zxcay7T1sKOF2fJmcw/CkoMl3QINitzjkOPsgnVmbOBwvqJXK
lJPgRLA/bPO3epfb8tf+ubdWIyeNv1T+mPU5Z/amPify80FJsWeWzlpIgHz5o86Gb3cN/LRMKy34
nNmbcGZv4nP60LNKRyIEHNx1s+7WAMC/Zp+CL8zprAdG1Yw7VHN5aO8ce6leP17jq0t4Znrid0QJ
WR8/5hLWHBIfFtzKeUC6YtXEv0oxPzh+t/ejhch9rjNxcSEmvgXub1UIer5vse43ibxStuHG2+ZM
CP+AeZpLKBxyWKp25QIoa+neT8sVmd8YzJoEpEObYSsTzUilrbw1dgkLlgA/+PvCxi4c3I+X9Pzm
92pjJS7XpEOXjIuf7ij5ll+6jfwwHtyloGn25pNly6akMIQ8LfnIHXXITiAq7Wv5rsudvSPrC6WE
2aP6r4npF3QDeBPC2g9OCTPpxParVj4kkGrlCaJtr5VoLTz/c9VsNNz/u6bpJwwHoXLyHoPVl+FL
9ZBtvWfj5P4jI9gIgLpdtw/10fwSbZIdTyW6Boe/2cIz+xPnXTd1L6g1R2acGhT1lSet3M1/5n4r
5qr3S85uccET9y1BW1MOKQvuX83X+C2hwypsgndvC6PpXvg2EPmjRrJCkn4jHRahkfNHCDQQI80Q
D00ZHzrEC0wFXYGTmHqvdQnhDg3E25901uUw+0vtXgMqMa2sqbUqxoIv+IAktC0ayft2q3MZvN1t
M7MrOTMzeaLiRCI5wLmdaufdEX518V9UOmBIg/6T0Jvhhck+lQVK7VZOghKVVg9DT/zciT703jmS
nlW3/vPFAKvW6TswfiRPbzaFSqtEac0/+Yly6Kv8kIDG+AsTlAh1JkiAiU8z9Thx8naAUuokuTVC
bE9+vDDnJM/tyFiE/F8Lk7eGk4TWkoOFkRtBiu1k7d+ZLwmyOrAU3AdrwBnQqWvrdGcw/aRAFW1b
/+TZvmQ8LrSXnOVshnn+cyavkEnNxfQKyiERc0LCO1IvPXqWtHR3ih2Mc1db5z5E83jfL0KrZ6sx
Z7bNSewr1qh4NnSTeYjMO+TB1mNsXx+iuyXIwexby6lRLYsRTnheJ7FTECldUFmtP45fjc1A+RTD
G2g3docb0e/ReS90e9QbWC9dwFlPhqIF49ZANul2TMIa2vNW6SeYNj6huvpgbeO7EsrCHV2dTb91
HsID0wgPqMC0q7jZ+p+WfsC4tGlsw9QqqTGscWN6fBl3RxnP0SD34SmJTkb3A61OlN0WYrdZG7Jk
miNFHoqjk0wChH499KUMiM05OAO03M42KzX7z68m84G0IVR97H5M9jBSosEXqwroH0Tr4fAF1rUF
/zJ7TKAWGjuMFJyukAZmVJmFEYioWhxQb0KsDJZuG7kJpCdggVD3YxpmHN3FPZq9CeeGJ24aukdE
xEfW8ApqViGHkhv2NnT9ZHmdaXmwqpDUMFvfstHy3LiZuljNmNvB8x8w+bhuA0xUilh5t0UIaKWU
u+KTw32sNgmSfqu83e6Z51vY0bna3rnRSYbReU1uZfH4uc2DmQkrJRkQI33LK317++jMJp/nliaX
ED+fWa4+srIz27nBCurgq+betwfTBuNEvvvn3BF0qyWGxsf6vwyS5PLa5UmpDMIIjG0K6SHVpR9m
GR8XVjUXWNMRh9VDZELlqisutwaqri7QROVZhMah3MWPgg2C1Pbu4+2iD52LWKgTcP0MCTrU6fBP
ataFHuYW2o8xLLlWVzEp6Cnuqh/KjKn4nOZdf5SY8l6FHQojSBeJECvmwD5CdZ8gu3DgXYV9pNKe
PZTwEGNRjkXhPSDitsSqMXufKAybhiqOrNrT32oioSEpAfUrJ7Veq0B7Q+ZXsRsLQkzZgGgFKfYc
UsviQVCarYPS4MLJni2gjdBHWs6oNUjT7e+MyOxFnWS2tUW7OeTI4NnmwT1k9/maV50Je7BvS8Sh
s5ndudVJmO65SH1YY0GivcsgKeWR+acwVpQL7LEqWUub2wdwJpShmSHxulGFl62rErnRCp7QNIQy
aAB2IQyNxtttCzNuCYfPHDHueJzbm9yi2uCf0IzxT1pVoKBBUv4iIFD5x0bAsqmSOTa5QaxOnEPC
JIqCcDka5ohqhTJlXO1HWspLOdTMWmgJwlk+NgWJ+yeRVtbhKYRw8D5qqrggxDS3ZbeKd/kaIQ7G
U1dZZzNysDQPPmdXUy2q9GPr6wrK5saGAzK6c09B+jWkZqv5j8XSoNecg4WzggCcNhDOYdqHrDPf
R5s4cKncjty/OnjYsZqoQrxl7ilk7P98y0ySDkXSSaGumJNUJlTa0jGFY0i0Z2tq+aVJ0j3KFYsh
wcwZp49rWpwOqI2vQHG6iN5v7BTCsVh3KFp+lpF+Xvl3zY9mVTC2rLh/V8G4sDl5F8U0KJrUx2bU
IGVdfxtydck/KddR4YWJyZmHKzXpE7Tfj61dPGQHZHXYseIdnVS7/iUvQkZnz8f5Z5xkPW6tx6GK
lC2fMTn63+O3+C7YSgbEZd0mEymXLiU2c6eejqsy5qTjuNT4Ac6KTmTcZhB0mXBUrXYttYy4x0jA
LRWCZk/HmZXx72dWYKAqHKFiWUiWqyslMD4LXbDkOEYnN4ngYY34dynjUs+MIK9ZoUOXs5RdBHW8
XT42+7HT1EINswgoXvpuk7On6VVV5QHG6CzagnpPQAo18FJ/aSZyuVjS5Pj1mVLkhYMV51u7oZe7
YYz40FHI0r4Xi4Dz8T+79f0mZy9XwiEy6tGY7N4hmWNBUZR391aEEHv0etsxzR/0s82aeHmEstEy
R+vsCBj7S3QoDsqe3tkIOe0Q7mXD/p8HfYrZQw/EzaQWgyraT7ucz2q7ZfcdNqQln7GwadMsT4iz
PggjDrv/GVD7vtwR/EHJuRo2Jsw9i1joGXPIYygqLX5dv578llNU7xlPDYFrBUdlPezhw8Y9uYx5
M865u71vcxANnhEGvugfU8iaVljNtsq6ImY0pkLcZCV8cZ+6B0YG9tUueszWw9anAZltwztpDb+w
sKm35dp5dl+gNEeC1LgTXuV1uBXjhdBkht8HaIWiUS6y6I5Bx3p59/U+8gajcHze1ZqLUj+JtnfU
nt236tDhs+GG3VS/fyJBaHd35gMC7xtGbdyf/cF/XkwArp0dQZ4GIp46inEth+DqTWw1KMQck5+F
v/I/f0y9rpGPb13oJ6MNvJOvS/sy3s3Lu4v7VuHeA0vFTNk06e8Fgr9YdK2jK1s/A805iDVgXKW6
k8rsVyIV9+GwOEZ87QKJxAg2QRrDOml9XPEzfxvDlth3gmNwhfuNEW+rT0iKc9LbdfLmUnG+9zbu
Wlrqxl57eYPiBhTe8qjXckXI0slQYDSDbhzlUAVi38fhqkFfDwrx+1xBcEss5ScjEzPbFNwWAc38
rYgrY8ExT5c+wiiYatI0Ulf0Fqf4qAYWGnGAouUEmuRn5Vu/RavoVnIBkuT2fZsaIhC+WO3EJ6O1
YJGkGRRT+m9+863pnK0oxJvbRmbqOVgZ5zdAaTCPNq29hS6n2BRRS0AB5lX/zUndoamwsXbCt2z1
NdrIP0bw0G2jMyCGS6OTpXUdkj9SJhnHijZmYBM3rsM9XZON9knfRV/zf8Yc3Xuu7sYmxnCHiinc
le/KJnhdqkGMb8308hA2jFSPY5FgGpQXbiwXjtsbR7/4ZQk/W/dOyr8OsrLKlMF2E82OwQ0trP76
sWX1ZzYnEdHQlFo+9HzyDi5VkTP8k7GrNRMg/qvwBBP8Zti12/xloPJaMZuk2O2heLQOqMrBWbOk
4DJ7ysj+mY8YB8ynWbhuhr4rK/yYSvFdRk2817D0dw3CCOvby57J98dl/2tpfMzOfIbhKC1qV61x
jB5Q41BwF2NrTl/7j+XauCvepHCt/x8eyfkd/tfsJMqtU79Hla8xjtnwqRiCdWm8Z1GzKlXXNqXk
kBsykg4LjeuljzrZ4SqMatMtWWpRpFtXYES6R787avYLn/TDt18dXzQAdYrnMMJNpyzdNEOJoi2s
Y5HV7lZ222DtorT9uUY13C6jLHtM0BXZBak6HBwVkYooV6u7gsTQ7nyHgmlW0sMIm2HdikiipqnR
bkCXv+lqCVoRMAPVq5RatfBYuaW6ruo4sgtoCmwZ3ch1r3cSWqIZExm+u1da4xC11jp1+59V7/1I
Lf/O6M1DqKNsEJWRjnhweh+k8rbxtLXjgjOO5Rc3NBmfEg+6UT4g2tJuLNRUjrUlOGul1A5qMTyo
QXLnh1W1CoX2JWd5K6RMso2mRBQD4lJeVW3frCkPrwQ9bh5lt3lHKsx/GqQCGvbGS19hcVTQfQAk
uU5DwWFCBAUSgXcrtay1m5oHK0p/1WKgr+TBLDdlhCiqMoo9+8KK9ou7dgZvLxvWQTK8nW9az4Pk
QBlqSOY4xfBoKvEmbpHN6CiDl7pID0rqYruIlJ9hG/1wE3NbovjGlX+zQu3UB8O7GyV3rlrt1aFY
Nwbqx4p5X3ftdynqXyrN+lmqyWZUCAi8ql0ZQnJXISlc9PHWSqx7q46fVSHaMlK2jWTloOf5DsGq
F7/wintg9sW2kzpIFTMt2MZG2j10agGPnYIEq9ho0H3IUvxUKnWPzmlbQ28e8YINQuQfVD/UX8wi
U170zhyQx9Tad88y0QpR2iC812Nhq+nFUehS307r4GshmKfOK7y9MASBXcZK++whVX/7mM/eJo1C
oShZzAZMX1zUsB036zLrGMacwSRBrqWvGQsQh3bpYRrbaVf3yaACRdFMGmXnLn1UkJaRXCqBdcwd
vdoptTGsLSd+zNOyX5Ui8NUhobbhREb+ZLkjCVfp7oo4B9IYRu3XaGhVG5BOdy85+W4wUEY1fciC
NX1oNhSYvohdWy28JqMrOf/FH+EITIZQSwDAvSq+xEMO11keu6euDu9NJXwwO3Xhq4z57NQEU6U8
jyO6+KqBHXZDlKVl656kRD6k2ic1ru9cDbzfz9v7fJUYjmsBJ01qSCAP8/J4EM5eiLYoNObUqZB1
TR+shs740YphZhdye1drPco8EGjoabdVS/+fOLL+CZz0KVPIjIsyX1jzVZ34P7/FUgiyGLkh2L38
LQwMNxUTfAIhirNTGTjztuKLshvR1NZ6idntqsU8tTZ5MMooTLq0D13avNS83ZXmMOdxB8v6zj+M
+VxLv9tEttpGGPd5CUkyd7+otTKkyDqvuc+lNgSS7/fm0TTCox8kSDTJzncnT/98ggELBvRdGuEm
Z2mS+PvNgH6IH5vHQI9Weu3YYYVY+1JWPLucf618ND7OTlFcCJXfDSXLaRuIlPRfee09yJWzpO4z
vXljfI4Yjanq8F+O8neXJ8RMYyWUUss4hl13UJzi3g2iJQKy6dUbbTDPTY8EHPU1d0wvZEWfjIHE
ICdvCDHjqrNHN2urVemrn29fv7nvdm5rUtbKOhUBFx9baet8kfrqSQ6E91bsD7fNzKDCL9c08bFN
WZuigPb8MUP4GQD+Q1R6a6ds7jQkqOlgv9LN2CEH3lL9F9eDZiykkbPrRAOP3iOzEjSfLvctCn3N
afyaiLfSDkLt7BWhZ5DU3N5e5+zWjaUZdYT+WNNeRph3MGsmBNZq8klwXTup3FUr/RRjaeF5XDA0
hUdbNSWRsCPANTskvUQyciNYd4nytQ/SBVMzSA327t9FGZNvlwhtXKjRGNjiFa17H60yepnfnLWx
4VFeMy20lreVrYsrcR2u42T159zt/ABIYHmiKXhcwSjqSCtTAhwKD4n4kLjapjLrfduQsFVJf9+a
2kK2P/txSQ9pS6kgqqYuixGkPvaqhMOCggIUNBvsr1CMQwV1AfU0b2nswI9S9FfYjVFZS09Vn5WV
bJ3nvRmId9oe0/GZVXz9i7NJAeN/bY2/5cxFZqaUK4AKjGMSPqhoFyWpvu05mC4KgLctzTlJxmJJ
rEG9IO89cfkeipN6kJj6UarbQ6IMT0G19FSP/uI8PBl9JBKklDDGR+yKrC/1Gj2LyP+OBtrtoUeM
Vj35nvToBG+J+fn2cuZ8h45IEcVWHkoezMsPR6PXU3qBTTLJFawIHU0JCj0UXG+bmf1qZ2bGv5/t
j5RWiSYqmGnRk1LNt8b7m4eFPE3n29HPvWJvVoe8gJ4QC8A+clvN6ienrChjecJKNJaI1maOtgoF
Az1dWAdNJsUul4PcZOD7NHePUm8+OJp2ysNmb0nhGzCjze0vN0MPwmN5ZmtytAljRC/yeuMovtab
tliNbDbBOrZz2JMPli0+hwdnBZrFW3mnpTHmmW27sD152VQp73I/EY2jnghvQM3e86ReikvHEzY5
7WC7REjxPirN02TIRHRbELWKq9sp3zKz3bUlYqVqboGgefMdf4UeOiPo1cobaKuo5rE1pV2Y6wsn
dKborOpUDBHjo/JOP/tySzNBEgRPwS8qSnUIUJV06kfRhYgh6Ndq9V4bC02jmYuHPfrnXHXqHdNe
pSKXYR1rAUEDvYWm+pRYJQlttLCq0RtNP66pQPZNm0OzroCAWul1ioQzxC+S0pWMTwn5W5mkq0AK
bMFTd1nyI0lPt4/s3Kekp8LdGPlGr3JOLRIHI7dc7djrETrfiiGtQjPybSPz7trMWAea9hqbi4Xf
GbepiZwjSYXuGUrQyQ7WiVcJaetrx7qglL5x3zp101FT2IxtbnDrX5T+WUuf+vU48L9UdVwyPrml
buXlHhAp7WjpP3TGinPPXwVwdqa6u/L+JiMY2xU4HkTVxSsqlrI0ETpVY+1YCP3K8r7GCMmjublw
eD5KpZPTQ4WTE8orRC1u2vyTusR0W2H8orRB/FUowdhlF42N4ubYhmpW1UoEYfU5lVe8Gi3k9ZtO
3g0nAJPr20dqBtxlkGrR1OfJpSU2DVvKRDcDI3LUo5984uzJdh01SLN+6oYNDEOHQD6IQ39wRdhY
b1uecfUf06WUJOFGvQqua7+xRBIW9QjgZGUViZ31LNelcpI1rrRgbOYUURQa95T0CJ8w/v3smeyy
KC7jKlOPbZetjfCrIGk2lHOryqXougRzma5sTNFRUEXoHEohk3HAS2Ny7CN6KDPF6wIUsl0qnSvL
RGlXVdapLy/kKNOXZDTG2ANlEL4iQ7sTY32qZT29RBDRGvja+De1t9v7NG+AriHnY0QMTz5d5TKU
LCc+BspHqX7xjCVGianD/s8KDBjeGEpndybuxS9TKjOJ5yN9q1eUQpGtsrLoPcz0JbKc2bIRXpHS
BcwBY6h5uTNtTT1UcASP4km/0b8be+0+3RGtb7y9I4y41T+MaT+WRi4Al4Qmcswnm+NmUR93jumd
olAJV6Usfi1948vt/Zn9fLxzMjLqY+VtsqbeLEw6ZNho1eigVO2+1POtrFcL9ATTt+djKWdmxmNy
foNi0WzLRveQ1TDvZU3cxRET007k7+QssLsu9FE6z5Za9nOLM0dSLskA5ndFyNcVRV11iSUcDdq4
ebdPQwb31e+3v+B8TQ3hYx1XKIJdnBzx1BfqwVWoqXVbwVrhhz0eNnfjPQu29g3Fb9v5WUOTMGap
f6ynxHflNSdegfiBzuqU3TuPesXLs0E4Dg314tJTRNtxA4CFpnRs6q5ZcIRXUe9/7BFdj1VgFjs5
klplRkGjtdh7VnftxhVtI11JD+0u3UlPyWfjUWTaYNX+knLmN5Ye85lDxGL/a3xKGmQNQuqXMouN
ctSIonolmD+MDMiH/t2R1G1tSAsXcOb8XBicVCE6piwkzWK1ZiTfR2phVzWDAGm1u32CltYlX14O
z+/bMlZ7wDyWdRiM2jZC1R6UT0oFVUT/LA8/b9tbWtbkzsdaEiZCz7IUDzZAoK8O9NeIxy0EBzOu
/+LrTe48rQTLL6JOOAalcm903UM8LGFdZ1YCozbRLDsBufHUe9Vd5QVhboCQ00oqNNZmkPZKt1SA
navRX5iZrKTyIk1LKxUzd/1dcRhHBJXHsQ71Ma2wcOjmnhmskYQYJun/FTEOjoY3TWpGjKG7dzq7
O/j06kdEHlCBNmQMbIl3ff4zWiQ9I7DpigddDwo3kAYOYJ788gr1UDuwSyZ/LPKF82Bh/zUzZWL1
HMsVKlcE6JohV9I1J8sIUKXSH4DABqu6KD97vv8kVvm2TrvcznJpCRswE1td/ILJhbbQrfaqml8g
duGmQA1ZjatVHQKNzouFSz1rSiE2Hvs6PD2TV8H1odRXQliFlFzb0+DdRxUXG+ha//bHt5lGFoqy
GoOYhMPj5p49rVqV0Q+QMBQ531smvdzmiysvJawzd/nCyLjaMyOuZrqNG3Emq3bn1acOheH/4ey7
duNGum6fiABzuGXsbmWLkizfEFYwi6mY49OfVRr836hJout4MBcewIB3V7Fq1w5rr/UfVoGuHwab
wbeKMui5gSqnoyxnADQO0Qme1m7aHGf9L0ufXwcQ0RugRpiQ3SQNMgV7UxzB8VH0z7PkJA0Y+6yv
h270Lq9md7s0SNVaUB7CYlYfn2SY3cnMDuesz2d7MQQJsu088ZDdW/vNCHtWvn0T0HNKWT/AiCzc
z9JPTftZUF50ve/64FmB2cEQ7kZ3txCgUQLWJzjxY3GruNNhCbSAEb5kbswdQttAd74+EDJnC4y7
GG5aZ7bp0HQjBYz2y/WVgyurduRazuCpvnYar41n+iBexS3H4+5+Lcwy6xiZZFRkq6/VJIKmlHmC
CYYEHZS7RBA4h3vXpUOmG+07sB7Cs69OtxybvaiPpRBOiYAEPapuJ1lJ7H7sPJT9T+mkndp6DBEH
eH0ptXYllT+gCJfaasxjido7NQgYWa4O2MimslwB2jAtPShqzSKg0WKDDsJeFt6Tubel8EmYr8Hk
11b+BXgWSLwROQrVabii3fIEDrjw8h3bc7BoWGKcFpWQreiLYUaNpERjFFqC39cFGvavPaYneKze
u/vFmH1FDIpLm6QvqbWxH5UuQvmqdOq4cdIBf3IZSFiM972mw04+gKb/M8M29NtlRiGZUJDKRLhn
OgilXxm9EpMrlUxHh5i8z+vF734gE/gTk8mtYLp+ZS9P8mzoFhwD4UXE5xfAVnb5++zlRRBS+NfE
yj9BRG6SIgoT4kMaNq1b3rJEIT5lWNZQOxY0tq/nI8NIu+SJY5tdqPV2ougM9C4mvExUys6XJ6jL
2PSktELrsTlC/+SmvSlAV9XM9nxd/Yq85eOywe1hRI1aRvsVFwrw1nUg2pHEklF3MsI5e+nqkwb9
Y62+lRXeM7n9bKwWLqNEjYdFxCtyvq4eoGOBdKj8l93bMn7m09vldex4YHSSNUB+QSYN6vM1NAaV
78rKAdkLNRv8Oz2aTod6AsGIBlKa4Q+ZXNntM6jn8modG2JQrAvPC5Q3wcbALvTKRaoR1XtzmCyg
NpNb84TisK/f6x+QlPZjp/qV+CVvqXt7+d0i+/tvVw59cg2EjbDYgTWuOzIugORTd807ydGc4Sbx
RV4Cu/UlWCMeGJD4ot6yqUeMUiXng26aYdFDJtKS7iul9ZpM5fQwdp4b2MFzjccG8wGbCUCi9OoI
1KUZQtlzwgig8NLqjuWBjW+wESCCMObvGcywHPRnDLQLgd4yNwxmktRPGpV6Ex17NnVInORUBIkz
+7LLH0XYuW4Ydv0SVJIsTKWuDoveamOt1JaG4PrVSEZbskY7oj8XIruX78POGZHYKwaeEwgrbUbX
ICJJlq43tTCnli2jHjsvxuGyCeZpz10VTgRoZ1CAQ11x0zQoIrmKp85AW6a+jTLVzTrRtopTDQoM
vP7+ZWN79xsvP6TgUI1lygKrDKhq+sTM9Vr/GqgAjEj+rS9OdQeuiANQuqXdh3ke8FUx944kSL0w
HI+MFvi+tUMeMMmR53KqA+Y2ua3uQ/oDpwNalaVtAHV/J/B7E9uyCtBM/5pc41XmcdGqTIBJJgDK
kHXJJ2AHmCoCyTRjkGCiHJBUeVE6rpDZ/nKRaIB1GHjpDZwjyfK6nAk+avdzchU3gwu9Qabpzu7y
lPjWkZtb77gWFAv+Z3ANRhM6KmhLpWgYIh1BqiDZinoQPBBTu2XY/JBtDIUZ3n/wZ6jq4/rhJqIq
vk5zcqrXRaPr6IuMuV2gtF82YUO5A/zbxxzQN2jTQdwMarEbKhBks5nUyYMayoHkowsSMBiQ/jji
LYKiijNy3OfOnWcjVYyzDAQnG0Rm1GKiOQafdzhK7Xgwo47YqL1STkV874icmVk9P4ibCnNIBAXT
GUkCyog+wOiY19np7FXP1KsCgXIuP29h7Ax9e/DiBMT0ZITFVGlQPBXrnwhmeBP8m5YgHgKceBWv
Dvihto+c1LWADBJNCYEK7524qF+MsTQxKlUBrl4P72Vpmc5cG77WSOBeToyMMxTBYqCVQ8XvRnqD
QGJncCrK8nhqSad8JZFtkGHI5b9w27F1Amoi4pyAWQRu7Xw39TFKhxnQ+zAxNN8C9akyOZed9abR
CxPomeDso/kjA3C0MhE1qgh/naGUrwGAn0LQoEh02xjo7QC21aTPPDW/SpbaiQrRFerEqVVMUiSS
KxbDKU7fhLpym0Z0B0DlRSm9VTLI3Wt/K5uHgBGsGqgbAm1ros2/OlaVmS6LKbdamM6aG6MlUFPO
F925K4DGGXi24GhEc1OF6IY0iqwlV/FJFR8sXQ/dC1i44E0hNHynI9Z2L+/81pti3BXCm3DcmL9D
N//820ZCHZvRYioI1K5JXrqzdFtSnsYXx8i6HEoHrWuTlGBRw480eaXVlcTtgG2AlOzjYHgSA1fw
aAjpVx9HzgaCOsushACXSD/jH5qvojsFxvV764fhofD5IEr27IvXGK5Fz0a0u9e/30qNUYaA/gV4
onVJx5zEGmFMrYbgS7Xl6FNUnjUp5tyUva3EP47/MFoIic1VVCOQnqCwVyphrMZuzPjqm/ei1jlW
doIncO0AcsGk5hRzQ3pnyQlYr9peDuUH9U9WAG3RGSfQtf0R/e52AqqtdbCJxR2vBrGNZM7srh93
PLKyNgF/G0pGf4gX6XnQywDoZdfQUzc3Wn8UF05Uun0r8K7ryFSYZjA6LKtzY9RxkZV5J4XUOBbq
A0kmTnlgxwAb6FVRgWBth7UBurQ0FeZIDLVp8peyOObFj8snb0Pvh7N/ZoJlEd/eO0vMrCbuLDEk
R8OWkckmHgbQaGVb72LAaG0FWzro98JzeT15qegU7+1j5YyirXJ+yTZdOf8hKz+ugiptSFOsdVKi
QK+pnWmLo8uoR9TcQHAbLDFbbFtRGENPmv39t0WbA3idlVrHvoIuXCGgQ18OHej5k7AMld/E4xWS
dt77c4PsQ38z2JSgu4GSgxiW7Uc+npRp8gb5OptVFHke5MjyNZydqFk4wczem4COOwJCwGNRnFtn
FBADbSIjx0Lnhw4UCBQiiRZKxei3K958gDrD0+XjtPcRv9lbpxN0KfSCtLA3AnM1D2+GOthJeayb
vw4/oVMCnJEIpJ4sbsjsx6WwyqZpxVDNqlvMRl6rYAm6vJSdu8fYuNBqUcGItuni92pZJb2qLSGk
EX+0mXpl0Mr9exOAygBuCDw58tqVRx7HlCJDb5ewQmdemKwX2urPl03s3W+AAfDz0VTcYRc2MzGK
UvBdheYNCh2sLxtjzNeU7CikLih0Dj1IIkrwsOmPRWKLfunTIHmh8WHhhUA778/3X7J20HIzi8Ky
4JdQDKrq6mM/PRbCwvGYPCOrLV1UTE6nKYwQeA7FgvNqPuSGx4LPsyKfX2eh1GgidfoMX/WpJr0T
dac44xGM7xpBvRQdHnEHtDWMgtl3hjyHC2me06F6r4ThVETF8fIJ2TUDaQv4CMzhbABUEHAcWgxY
ziHEfIM6MQECSuJXQVg4dnZcA8pDyDY0TPbjzq6+DJmlfinjZg7rmvwwJ+0qy6EFIcoa4Jkzx+/t
2rKg2WYwvdsNinfs5CIf5QLfR0YxlkiOmb2NNHU1qFD89e4B56MhqoecDPqyqyAYgie0T+gshll2
ULvISXUoTf6+bGPHE323saad7dtET1D1FcMao/rp8ryYvFnAHcgSwE7/LmMNkYIatShEOZZRNr6g
uNX1ADwFhryLh+wzfTGeQBme/zb+lC4gPo4RXl7f3iuF8Aniy+j8oTS6DnN09Jzx/C//PMdmbkPn
zK2ujAdyaJzmabR5JZl9g8DKo4wMsPXGt6vxnGWmWYgotEHRF7H+INqRYjOYIjiqbPkFZIecNe4c
SUariQgfdUUkTewafosAqq6sqzLJxHDwu2MOdqCB2Jpo1zdMKpWx+qa5J6S2dc9juNgzjHlkBI8A
ymK+ZHVC03mkACaoc4gmqq31L1qT3IjJa1RFnAu+40hMCGxifAXRxhY633RimtKxnMNWeDH120L5
M2iPnF3cCdzObLAk4Nsu5orez2UC3k42misR23hjJMzFUfKyHg3AxOceFebKzwslbPYAtW3QMaNv
tc5yl5ZoWTPpEywqvvq5DL4J2RzQkTj1Xcnn/tpQwCAehww9GkusosEmS85XOAwZwD+V3n+FptW9
/CQJDkFx7aPyrIB6fWfnoAeY0F3iLnVnc7+bXufagypP9dzBNCuPgp7VoZafBUx7FoPOEETH7Dwn
ANpBTqD6hAEunY0IM9DT+WotPcVQbS6OoXHHqpbxqbNHvzz+g5z4DwtEWR1AYbCrMCX0dQZMRDO1
EhCAfp0e8IC4OqbtwCGo+l1APmNq8xp227vHkC0MfsKSt81UcmsmhjGJ+RAuo+JKIEecrDqo9Q9M
XXMuBns9z48pHlek9ZhWBJkNMDXnG4lENI4S1ezDSS3cSr1u88KWlquleiYzsavoKc8fpOoPBgI4
OfBOvn9m2WIsDt+upKRmmDrScGoY4JtQR7mSJCieJU7vksPyFKGT0Nn807p9FM/NrsIJuZHKalKw
4FrXnAqkxXavQJ758rbufT8cT4b/R1UGmlbnawNkLUlzdiPaEuwR8QOFYnTV/mmUl8t2dt5fDBxB
nRwFKHAtbIqYeq6BfzkVulCOvARcLl4XagfiYhN/tu91addhBELv3GOAIt612PptNuyEvjxGQnEL
1w9EPS95OzakD9PkiYgvdQxkNBB/nBXuWjGRqTGyVVRBV1uZkSFXpXbGCgMkIU59Y7XQyCAuhNhB
K5VXQeZarsK5FjuHxGKbiiwOlw+x5Pn3Q+ldqYc6akNIyOAYWraRPl9e186yziywE/Tt9EdVmrbt
QLqwTppALIxDXrc3Xc6DCbPix/n1ZpSgwLoCvQ6o0Do+E4Y5VrvGwELGa5I2v3NDsKPoySBQ7W0M
zmncKanDGgaFwaMAajU8RueLqq26LTB514bZ8z883SYCE1+J7KpwUBtCaxz4lMYrwnmBIsSpcGNf
/fH3NVH8CAz+ARjF6NDWWAdULdq+NEkbqulLofVQdLPcaeYd/p1Q0ES9FWmPjGEiS1kX5gVKCWb2
xQb1L/QEr6nPFNvmu9EXgsIXjipHf2R7XmCOxYHo8Zqo+K78tCBBGrwfjCa0ortmTmxJech4wxZb
r3VmYz0CkPYadMAT2IgrEuat6JUF2Dw10Y2XieP9d5cD7hDGdg0ykfWtnkcLE0Xz1ISzVoBx6L3r
ZadceKLYO+UzrAgCB5jgYCNM69ctqau06jo0TnMr6NP5kCzp8W6Zb3TlGR1RlCVFB+rSzuWrvbeN
GuSdcQfQEkAH6/wWVHqbWoPZNaHUgPOl0LxZS+1Ifc5q3hzx3u3GPQPhC2AvqDmt3FRcm4JhLXod
kmgMrEjx+7wNprlyB9oc5Tj563k2kA1gK7Eu5gHXDj/phKEaFfgsoQOVj2S3Oq/Us7N18PKMnggl
tK0qjd42syoVCi6V0Se2OWLCUhpiV1QLqEBWXNH0PYd1Zm+VFgximY9CvTRh34u3JWZQlE54SBbw
5qpKT0EvJ7im0IObLBJnuxxKwAZRtQcblGjLsXE/peZ9ulgHkKe9ilmROUCFTnZbjLonpsbvQV3y
vz9bZz945QYWYZClSccGzeSnlP0ZygdBuI8mTvt853Z+t7IuHAhtjGLMoMLZ0PLUVcWtuShXy2xy
EOPbVxYTPuhdQVIXJVlk8ecXRRilxFyavgkH9TOejl3GK7ft4N7YMJWFWiy85rY/tuiFXJkVvq/6
YPxcrhlWUUZAdg26Ubc/Sk/928yTiNlJxGCTcZwhckdlZ/0wzIaKgYuEwiZmuDLgfxW3txyKjEi5
ScLkQ8W42vts2sWj9HrZ8bCPv3rszyyvYgpLp13ZakUTQn8HdMz/9Obpiac4uedV0fME4Sgw3XAF
65k8miyqVE1YYXo0T5JdO/pRCfojP6ndO4eGCXImcE6gBGys4om4r3RZmJc6lFOI6kbjacnoI41N
nl/b2zi0voFoAkSYwbfODyKlkdgNdV+jnj6GY1veRBJuuDpOP8w6/T2PzWiTaOmdXiW/Ipq8KdP8
CGJ+ABlHVT+B07UHm0yaBtC+lp1JU24QYqUVxOt6Y3QEa1FtPesXW2+IB2K93DbN8pcqZu/TSH7K
enVrSMl1pAJqJ/Z94phm57ajeDtgqKHRrBMUf11GuFgv088mzy1XNsldVreNl7WL4UZSMdu5XIJA
UAX1gClnM5jHoKQdzXnl9G1XepeP2d6tQvseqTeDI27pVmtQQcbAiLATnt9PiUckO8UgAZPfiFs3
RQIJDuErixMy7Dx2Z1aZN/kWMbdFiwFJAyGDVWm2pSS/Ta39iGRybEY96GjiX17ljnNC/A8uPja8
C4jUytNiUMoi/Tw3YaZPTp4e20XmpTbbugkqe/+aWGfA7WLGddPDO82nyQVt7mF6s25bf3Eau3uY
X3iN0q+sZeUfzuyt/K2WzI05ENhbLFs8iQ79kGtbfI4MRwXdN2i6clCs6O7g5T80GqStPTzHjgRC
zgfJ4wsX7KAnzpfPKmjfPuggCbluNPigakDD5poEjcvYg6H4fisDsiVddVfLA4iaqudmcruA68bY
435pO1Y1pLyplq6RYL/1ogCKcIqrxPd9MBzYQU4XaNTbSetSTHE8M9nlT25zl+33pR+wOtF0EmWq
Zjhi4F9H3aw8LQf1KJ3SQ/XJoxff8XD49IxdHDQBeJjWnjRXy1FmMWndZRghnqErbdkko0ciRW9m
FdnFnN5UUcIL6HY8OEoTrB8qo6GCt+L8G2sTBbLKypvQpEooDsqBLl1Qtj0nYNm9rGiFayw7Ym/T
uZlOAemLPqRNqEcRZrQTF1UL97I/2HvXgZIChRxwr0jD1n2ouF4wnyAnzVeBNb6qbxjqlUmHaYHi
kVPsdAG/xrJ/Sb5ZXV0S2gqz2GLUF5dkzu1hcCCc7aSPwxXSJrC0AYcagE/wmp7Sq8L9/xAn2PNR
wJtj2YhmtlyqZl7QLtMNPME3IM459kERTMRnUqxMaal9gWrG5X3eKAGg0cE0uv9ncRWTx+nc1hPI
dBBddEdyD87W6qj4qPyg6NPZ3Wx3L8s1U91BgfDR8MAIKQUgrXNBV0cmm/SuEF7+RTtJydkPWr0E
XYueba/gBxnK09Q8KuVV/aEPvIbg7pf+tu61vsVsmVaiVTBT/ZxRLSGOdFCfDKAhWjv3j6wwSu3b
KPcn6pVuhsEebqlt7xZ9/wWry5okeayo4KHFWYsP9UP/hAn26opJGyne9El+GffCf3hkTTb/iPYu
hIfWj6xERx06amod6tD+W8TXYuCUTXaqzDhN/1pYv7FLSTrZKrQ6XB47l53f6JUBdjrIkzExqvZu
PPAWtRcfn9lc7yM4RVF2w6rUoDsqV93BeFB9JuZRcvhf9rwrAJsIjMGah2rKyqsvucyCy6gGZ0Pz
ZGrVQZxUPxFHjpmdYTNsIsPNsIoG5qNW8fGySGBmGXEwhneKEaVnBEUHBfQshhcPNkQxWB+tf0TU
F/sKLzbfeSO/m17lNDlo32uTeQPBJEchA9KgkT8u3+8Nl+mXx0GhyGQlS0Yaff56kL5Ry2mWcPOQ
59tiEsG3EitzqqjWgiSuDNvq6RuENB5BxFXZIyjNbQl0eM7l37F7/b79jJWrl2OAD3KLOYA0elQq
uHSNG3Pu2kBfEmTIrHO27pgLhKY6LcY6FOOfUl/Y8fDn8iL2gip0JP5nYPW99L421TwZavSTTLTH
9eohq9qTFJm6LY7SsyA3V8D/8wp9e8tiwm8Y2gNAFcn++RfsrZmSYqhhtSAHcFi6vfBweV17V+27
BfYLvgWrhZF1kxi3uGrABxFLdiTjKoaW7mUru64D1VDMLgAIi77R6kYbSx/lZMD3YSrF4w1xB7u8
tk5NoHHu1V5ACBgjaEpRHkGlcrVjSZtMlQpGL7gOQDat+3T87JXUiejkVP1vjPg7pJFOl1e3+5W+
2Vzt4Sz0GlVK2CT0qciudeXp8r+/m5h+X9TKTylLpY2ZBgNigAaD5ulIIvT7xEl/W7VDb2WbeNnb
f7GJu49hBWj1gubp/GAYgyL35kjrr94wccYbHeWlYECAJLrNL/Wl0Vzhg2OTXaJ14oCYEMAXsKZh
QmL98cQmnmpLr8KqtKPRhZdgWBTBgV5wbjrNsyoBkCe68sF4JarLMb53w78bX31FfUlmeWlgHEpN
z0NIfXJXnOIfwzVLnZQgar3iA3PH6a/YlTmv+e6h/bbu1ffNjDjuaG1WuB14WA/DAUOXR/nAFYDa
3V8w7sGfMJDPGkvRzLneaCChRSEtOsW3GF/14MtQW3E7TwZZgnBS35JHLt8f27nNZ0XbAKBwdLDA
13F+lESNpg1pVbazaHXaDWI8LwuSa9mnnvXaOMnfi3azp491Kv7P5OrNkQqSkEXAx2STgxPEoNWT
cIgCtCMfVay5cHo/KRgXT+OUd5bLBVTvutVv9lcnua6tRogX2EfRaiTOz+5a9crg3nJkAE17KFGl
h4yruLb7eb8ZXZ3gearTMu2xz5EE/tH6RRXhAs3BljJe+rtriQ0y6ahA41lapQ59MUl1Wy5V2E6T
A86JQ01Fe8rvY4PzPO3GuRCmhTSphsu5aUdSodGMqLeq/2FwFgy7PTLldysQ7dTGSNP4wjuxOyBh
VLlZUIjkHkWFdXpvyIWEsVPsJBMBRFXumnzWHptQtl5KyAKNr7QE6Kk40n8EMBWvcYT78i35e7zM
+e9YHWORoDSg1fgdmizbSkecqFbRMMptIfpz2f3tpWlYMkJFeHwggda+QUjbUZoWCaYwAtDeAj4y
2egXJYYNIimn+tNdGZiql92kc1TLTz36pHO84N4z98WDgI4mNL827Ec4uSnRKX4CQ85Ur+0D9hrV
gMET3flovvExMzswk6/uCab+/rG4ysmLLIq6aRnhJqDOp/ms7qHeR/daeWDaFtpJdovHCkXfF+N+
NOzLO77jIhCnamh9g8B9S8GPb9Foc1Niw2vJFtqbOi49jEJzrOyVd0AnhbMMRgsUOzaRV0Q1YWwV
doEw2pHYClAmwyF5ghT9UXYZM5h74Lq/Hf+A3q2KWVgwTpjyGmeSIwZro1xmh2n00ntAWBlvbxS2
PhQOnfQAxaCnmItN3HlnWMcYTknHIwfBmfN3ZhTraoyiAeGDNePgKk7eZu7ljybtPNVnNlY+Fjwb
QtKXsCEB+TTYQ2JrvY3/t+4YQJD4+nG+k0BSgpov7N8iVgq49VW2jtV7evYbVuGCAOC1rDX4DeIp
OWQP4LeGjKSj29Vv3R8+0ZTnfc+9o4qZdBa5o0u+wXx20J2yhriuwsYa3lMZVfYmBUBYMt4v7+7u
B/zXzhpwqaJqAuQ17FjQuJKl61TmVeH2vx94GaB6AVINMMyfnxGkv3K+mC2WgsDA/FN4AJU9TVfF
IfXjz+hgBaWLOyhftY/JXfZyeXm7PpYVchnFDPrC60BoUmVxKOqYRSUtaKXzU53bYF2bjvQuubEc
CBCfig6D3KR2yiM5FK4q2rz2AFvg5vBg5ejkos2JHTjfAKWQMwa9xiWZalcdf+XoCJjW7NSZX3S8
KgfH2Hr8qaJTjDwCH3Ts3rrZdAhk9GqQYpTVgLYfTzZg9/iABIzVOuB21liiaYxIUxtqGYroaVao
m4oT4blT9uJutu9fG2sskaiPhT7FQhn2J3pMDskJb6NHbhWHhbG8OGR3QdCzB0wdEF10OM6/lU5H
kJtNUxlS9bNPc2cpR+fykdz7QKzoDwPgnMBwzbkFDKb0Ta2iwGCVoTacegXfqH7vAcQSuMWMPS+C
iSvGlwZ02WYIxVisbhjatA5NDL0v0Wupv2dG+V8WpON6i+iZwNBqQepQSuDy7HG8e+UuFtQ3lUyJ
35vQ1aOAbARtBb3Oy3u495VwoRCvYGRDBSzjfA+1ItdLw2pgspx7G5RsbmeWH5dt7O0dxoeBTQKP
E1hfVssSJuhTzmJShabUBalh3lIK+LlV80oZu3ag7YEAkDGQrKErYzPUZJ5TpBBd4mPSXET2AniS
KNfUvbyiPaAhKOUUjGOisqVvkH+lqJbgUdLANOLOf4rb5IAREIj0ksVRnBTDmLwy5F4q8d3g+uoO
nbFQwYBBULskNoBloHP0iG848vs8oBkAWgA3D5Tj5XXu3TDMfksQJGbgmXX8BZRl1OeqXoLUDtNK
WUvfxS67I1Zyh+L3oah5N3r3NGJoAhROTBlufQGsFJL2vYJVDvnrLN6L0evl9ewGlCo752C2YxJV
K6cUY2Ru0qelDDtrcWrV8jCTmlwZFl4uE8YdRg4eGHNxHUEoxiFmCaruvh39IbYaG/QIL0oan9KG
mlCvzbkfeS82ArEGClYgI8MTwD7Ht3pmI5t5XA54AwpMMBsntY7cegFyI3uB3oAFzVClV+xh+lCX
l4y+gW3T/y/bY+CFZ7B1EM+wH/j9B5SalsTFjGOtOMJ7fZj8CT0v0MFE7jsCQ7o48LROFfA64bs3
95tddi6+2S2mShwqZcRbgWt7XFILyjKj/BzHKDdwlri7xzjJ8A+oh+MgnJvCzFpj5HNbIqUwbNbR
w9yW4DCmIsWZbuY33jO4mxiyq/N/Btmj/H1tctpLytB93VxXXRxoASsgg5oOA4YqLDAZfBCPa1Tc
S2JQJBNNEJPt8IcUEpFaearKMEGs4ee0+2PNS2nrcpK6qpY9y3p2NXU1tOz16UHO5ZsxU7TXzqDC
oWgyJVAH8iSPKYQL695RpNwrazMoh9ajk/Wj7IDQ09L610KHV7yZr3GpXmNq4zM2BeLWZRY2UJeE
EHH31FT6FQ7bydTSR3XRXrNBOYqq8FCIuTNUkp9DobWc6yMpkN6lU3w1tN0piRTBHkT9yehQch/1
B2GkDB7va3gJlaUP6qECpku0XlToZmZi+VmB0tRuS+m21U1vtKxXUBOi1KxPxBtE80HX6wDPKNz0
ED0kbX/SpRwgEvNXNpEndWgf52J5zKXpM1fJTQrxuj4iThlBAw1b0Zbkoc9jVNxmVACzPjDM3gci
NijTyas6cmP0xmnsdSev6PXSixhQjYxDOpd3xlA5szxedUXjaVHmQ1f9KU4BW+qmKypUr6SbX+ZU
xJDIeEjbitgL2jKJKB7zReaAMXaGsxjTNZM3Aq8typirh76nECEURp2y8rQKMJrfBgWOfQyBQHu4
JR7vSu88HRh1hmwX5kCR0q5hgihH045JLIaR0B/FKQ6kYnFN8SUdUAUfedwae8s7M7cqhpBeVyMl
kSnex9GbQlSG3wzPQEIEkVh+7WUPo6xivhVPPzo1Wz3VHi9LB3VvGkq1KwDzcQvep9v+WYYSQh1E
YfYU3yCpfcTd6QqPiY1XAe+Osw+2CuZBBQuMLhvCwfDSypEZmFNRdAUbXJd/pkJzcqo81NNPUQQ8
O0dnJSmuOtXgvRA77vPM6sqbxSQtFh2tFXA1WI81EX5DhSa21Ry3bzQeZErAHGTZS1rkdlaKNwBV
Ommj2V038kKwnVgBvwS8nWxAzsB3OPerVUb6SGh7GvbEUX4mh+oOjum9jJGCiteph48eaArP6O6p
/tfoV6vwmzOvIHPedEpNv2aNU8VORbeQfesHm+eUdGg0Jnowv6XBeJoPvA/+FW1tvrgFyImFsydv
GqqaQtJUxIx62DZ29nu67u7yx3hy1NfyXQtkv7GnmyF2yMN4sELOq7nzQIPj9V/T7GN8Xzd6uQmm
nikoGy1nTOrDII2HcsqcQS2gD8EyrmOn+Zky35P+h6ojJs1adGSI5OblI+fH7H15xjKPNAnffTNA
QmtrbotSKb4geoaPCSZPSx1tAYREO1GPBhF/+OyrfLPafMD0UM0HlSMTPVkdtzYDI3y/YPNVQT0p
KMXg22eGP4/DL4Maml3q3Zvc/hnAnWkrTSBAQAFs06I/lN1NROZbpCNHSe4/s7i6biLzRUvJfaYO
rtHnYVFayCMyJA95iVHkNHOFuQGJBzS5ITQPuGPZfQhG2XJO885HBVmwCOwhuhPaZsw0gUI6bds8
x+RX7Cld4aJrYGuzyPEZHDNrtA8Zi6GLrSIPhahwtUg85Qn1I7HgNM/3zQByY7HkwVyjKaN6NAtN
Ink4WaOzZN3R6HoQjUWHy6dv5/Ah/8eWfU05b+YjYr3MzAERVGjEt0R6UwpeaX0P+YIpY5lZgNLH
hknTiBNaTVqNLABwPBsJSmobcX6Yp+m9q8Y/raodkXnd1bHyi0TaSz6p3PR2J3o8W+TKy+eVIgly
j0UmShdMlQTw+C95CTrzs8lEJ61yLwbToWKMbjW+dbEeZIUY1OrHrFiO3v+5vON7bzsABGyaykAj
YFMWKXEls7iWs5BYxW0R/yw0jJTrs5MjDpum1Cad6iTirSm0x6ntDk3MEw3V2HpXlx8NZ7SWvnCm
UNs8d3/iPOp6FCOu7cQ+qPqa+kUpPZhpY6JYLj9I8XJdldkCRl6p8XpJVT19sO4pmXxRzj/kpH2n
mbCwYPGk5aB6BhMMQJOCaee9DuJpKVKo3UgZPUGhNwrjoZV84LDv9SiHyI9q1Y9NL3lTHxOHJOaz
ZbTEi3uwyC6F+kZSYvjp3CM9y1QUgC0zsxuFPDdSDAJfWT0CdUTdGS4T0b9cHxKM8wbJ0oDLKe6R
i7TJo9YWkVvJ/duUWqz2SO18oa+Xv+JeWxJZrSGBlUDXoN22yi3BkVm1aTLiTNE+jBPrihTEsEf5
ThNr1zAgGlH+BHTOL4F4IUNs63nixjPo+UaInLXSoRd76OwhlsSSCCmulBQbqpa32oA5F7XxBLPm
+Mfdg4cBRbC1gQFD2TDhz9NYm32XZSH92bnNsfKFH6A5x/glwJ70k/e+bxwYylagAgeeF11MVD9W
G0SULjXrzCShYd0NxHQssG7Fy8Bb1OZuwwxEOCEdB7q0LUvDKIwKAA16gtdzcLND/wyhFgB36UsG
wGB7Lbo1WjIur7Tw9XnPrhAzC5wRhlMYWds6H8iGOG5LdUgwATxHdlakx5H4ptB1zjyAnSqt0hKD
fm1kC4bqL5ISu1XSQpRH7GRXXgbJbiKMmHSG9DurIKCmoExpi1H3EJvZqanTVyGxHkU45ht57k4T
TW9bLfMmSejgPPWf5VQdikL8Iab1Ryo16P/oAOUYCeZiLh/zTYDIlgkueXRFQd25iU2GfMy7Qp+T
ULJ+W0llgxvkpKF2lIMQFsnyZWMs5tjsqY7xAQCzwW697hkm4zJkGJfEngLTKn3NlpEDCIKDy2Y2
Tx7WhCYvBsiBaQUyZZVpjForLVaikzDLP9TmZlE5AR3v31+9NrK6pCVSUxLqnWFL/4+9L1luXcey
/ZWKnPMW2JMVlTlgp15uJLk5E4btY7MHQBJsv/4t+mZm2ZTCyjt/Q4dtQSSAjY29V2M90/Ia/+/C
CJaB3TXlzbiUzoF1VCGsywHiO7Yx/FWE6iVIW39+SWcILEQ0nFFQ95o2LwAA348INB9BwYfA8sGC
2WpeIfQmma/r8UKh9QLdZGwr6fXnIc8zBe1T/ROqR1AKQZ1nNjFUhoU6yVLlwGm3gliaUyfruigP
ha66KkqaYUR8q7zBfwNr0tvuleHJfPlNw0/y9zBMRMl2XtdHFxvEpcaWD3mcAkjTB9A08yoTvVyp
d82SuZEqBSbT12FWXhn7bEI/hwZ9dCKBncfKQac2sDWGfCi6zE9G2e3jK4vyvFSMIYAfxJpBuxMf
NTvzy7DXpKQjymES0BErCoNDcAANY5WxoAvy++aQeLlLpUWmXRErPDsIMDIqsHBLRtP6wn5L9UYC
sls+sCJySuWXDZxSIV9Las5fISj4YHHiJolW6ln2bwjdQi9QJoe2LfdWSB8jmNleWSHTzv0WoPAc
k8cFShSQzgFW/fumiEiYxughjAe1jz1bI2sjhMk0ye3HyjLcOLO2Q9k/SPCUd4rKKlxcf5wegI8r
e/P8hULICvalkOEHigQH7PevEepljVJgRA5ZDRvodt+Zp0I//fysZ/t/ekQyqe+jXXI+abykldKL
tD3oae016nMWsnVksjVluNopfEfk6K/eq3DCAH2DhYK8GJKgs6eSRy1VDZx0hx45uVXZ20rNAnQ+
H35+sPMsaBoH8CqUDUEHgcz497fHDLQd+ypOwdXofNznIezULvmyC0YfBMC/LNQwjQatP9Q34GB6
RvEchyGDxKmRHIxxp8V3vQEcFQi8efKX4enfB5pfSy21qLO+MZODMgCMXL517JqV2NkOm0aY/EFU
dPSx+GYTZNXT1bvRkwM1uLQxObH9vO3H95/n5+Io1jQUWuEEpbDv0xPTwZYkvUsOVbxJ0LFzBjTW
rmyg82A4fT4cJ5G7wYQakf37IF1nNVmc4WWlq3KP0vgvnjxLPmqfqLCCYqf4gDIWuM7cXROCvvx0
/zfwlM1+KTzpVaxEYyYnBxI9kjR3VEa8n9/feVltejbEeIRAqMacnaJDUhSqHQ/JoQ+iZeZH6xLa
uuoSSlRyvzU//Vz4Qn+21FXcto7h/zy8chYjZ8NPv//yhMRqcmOUxwTnDOQtXeqxnWk6Uv/G6Ypb
AUyIJj1Bn40eX7AD7IoB2+pkP9xfu3+cd6o+v8mErkaF81xKpI7akA5JnxzUg7YIF81CkxyTLhOA
7SYhRQIBYK+9hnuZVs63I+L7oHOUTQMliFSW2+RQ9L+q2nCsenXVa+z87jkbZHYOyVnJSVg0yQHO
r4uJgJB375S86uEmWbS40KFkB2BfFgybZgMzmNCLZFeLHFMOhuGNPf4845eeeLLJRCUDweGMnEAz
MJtkJvBljH4bGZKvSMW92hXXDt8pvMzf7JSVTUJTU8dnFhggFm11JnSPEbdlaOAnvh051eMk5aYF
ZKlA3vTKiJf26tcBZz0YCNpZNgr+iETQJnM1NfNi5Sol8xwEh7n8OsrsOCpaPYljucRjBXTbgqJf
rMfa1bpj1dWOXbvVJln1fnlrbWK/E72nt779+6/P4Jev8AmV+7JlE+jIAJ+GwkmYL2OZvwm92oeh
cSUwXXqd8JmY5EUn4u286CQS1BZt8KYPSpn4RSSO0J5Y/fwg50kL0DgAZ0E4CNnymVYRj2llVpYe
H6QallJFw90sfqAxW4wWvdOU18RorqyRS4t/MtfUUESHDNP8ypJFPRNISeODVifhYzaWUBQap0q5
3NErh9aloaCNBIE1VFEBwp/2x5dZypUwl7iiRAei3uli9LpBd3DVvDLK+SsEfB0INGAywdo6Y7lT
Zin9QKsYaQS0iVBIlyl1hoL5wiauXBbg3lwz6T5HHwGbARvDyYUE8Loz+b0x61uCe398mLDm2Yat
GzQ5XQFXC9Un3Lve7zxfit8HnJ1RWik3kM/CgERiwUCqTa6L95+X4rUhZrMVZhKrRVzGh4Tay4EO
7mBexX5cHANzNM0UzLjngEHVTmDHYxUxjoFPU5V1VjrGreaN7mSXoz7DU+1aTJyi0fcgjDf3ZchZ
/iLnfRTCWQLr/UuJJl1fhVVfWoYAatnoiU0ep3O0pQ3g0AjbkfgwQYOJn3tyovlJPr63S2Pbu5ZT
OTT3Mq9KzecWQoNavbnG97i4LIECBnxrEp8823BZg6YGb/roc1lCiCEYjfWkXDJ4Fe56TsuCa0Oe
T6gJbCnQYii9oAI2f2pU9hqulzhKBwtmZ/VN3XRXtveFpAgYBhyi6I+B1YBA/D2KcCtnDfyypfvM
MRajV7sQc9tkbukxMBBShy6uKRtcyLUn1ATKelNGCt3gWbKSRhy6XGjA3Mtv4SJob2FnFHuG6eOW
8lCuIIBSuQoi5sK8dk0+X0OguAJ9h+4TkANn/k6AuHZtFvbhfW1gynLI6aog0GS/Rv2o2KMz2vc/
b/kpAfm+N4CenOiSnx18iJt9f7UdDW0Khkd4n8HjCTpMDtNLR2GtG4vfwHFemclpp52NhsNUBY4S
Ff25rEFihj2420Z4PzSRL+ADHArJk8Nt0125MF9YlFDuxf0VyGSUjeZkpIwApZ9LLLyPzA2LP/r0
nzju/37r/yd6Z7d/fun6H/+Ln98YH6okisXsx3/skreK1exD/O/0b//+s+//9I8b/k4Ponp/F7sX
Pv/Lb/+Iz//n+N6LePn2g09FIoa75r0a7t/rJhefg+CbTn/5n/7yv94/P+U48Pe//+2NNVRMnxYl
jP7tn79a/f7731A//bKEps//5y/3LwX+b580OFX+/KR///n7Sy3+/jcJZIA/oGmDYiT26VSGxbR0
7//+FVoOaHGDBYLgr2Lho+wi4unfrD9QrIfVHi61KkrcBEdbzZo/f2f/gaiCj5zU7HHE6/rf/vXo
3ybp/ybtv2hT3LIEKMW//w1lte8rEBYGOHZUc9I0wzYDJvD7ejcFNDGg9cpPRR7fVnYexL3AzubI
vep03BVsoVUVSE5VHyiwcGhw/YJXdeYSrnOP17oCvgU9GFwdfDNugLgxh4U0aoES3aCB6FEr506a
dzdxB9WyWjcgXTveVWDhbQtiLBSD+ZHNX+B26zYg/RSZsZCScmXDSMpthh0AaRvNxHUT9EChbk3J
dC3aYC/GzhA9muaRm9kbl4eVMB4qJd0kpXbHROPokNSQPnrymCPvHvKgk9Ei42hdSQ913O2KTltm
ZRhU6rBK7NaRtGjL+Ljn+s2Y626o6E5pmwGNwMtjmsOpctubMD2jSEilXySTP9JCvaFNv+/GI/SM
tmO91ODqaiWJJ6flyWYZc6S02zRGC6ZWrPt5g8BsLuIcYHlNebf6ZjNm/DmMn/vx2RxfiVQ82tFT
a64lMgRp/VGb92YPxXl6IxB1gIN2xPiaCCikl7c1P8X5ox4xz27uS+Ra2akLhZuiUFny08g3lJxs
sgLUcimFt3kC/58PEr0Y0a2V3oZm6JRp7tnkzggXdYh+m4RLPMQH0/I1qqtTOXIf8+9WauFaueVY
7T6CtADfN+GdBHQjYnBo5w43FoW0S7WwdXmRwSv1tpcGr23VIA+JZ+lbnR7CZF/x+9za2yN8iW7M
ca13v0qyhUY6euYPerprleLG0iUXAle+ZBy73Hpq+LMGLLf6NDSKL6Px2jZiq6swFBDZwk4zB8xn
tylbFRCUjUzKRcfxcsxtDX6YlR5F96IY1j5ETVwCPvO32kV+RfLbWj4QsDDCXve6/MYuM0T2ZSae
LfkVkv8uV0zH6jU/ExH69pZL4leRPdn5IzWPYmh7h2TxpueHLiauEm/kUTqpVruzRg3oU+iCScz0
6whusWpTaUAitMOiyPLWCVn1EtPsIy/bFTEX5fAOL5K+v7NoDe/tfa/Ci1TZGErlyC0IcLT6FWrb
zMhWOUxF8ig6UqO7V2zpIU7rhS1BJlImzQewr4kqPbE8ThZUGHuAN/3PIPb/4zniOaLwf/8raJ7F
84cX2ryI5ntIx3/8GdIB+PgDV9NPNQVdQxKNePpnREcn8g8kmZCfnLgXUCBH0P53QFf/QE3FQKUf
qcUE00HC9q+AruAD0ZkFgA4FWdBRkOz967v9BwH9LN9FyR25LirjaCii+TfPKAZJyUBAavtT505+
ByiMa85b7yqBWEirdBcvvrybf47/9QCxpnzoawbzOR4AAhgNXJ0zZSFO8iHjRd2fqBQVjsiUV03t
V02NAGjavY/MaUXyeJVItS+p2RYWBQ+siwyX8/FjqGGyUdQ3km09VJrEnbLtFl2ePWS8/JVLA4eY
ZrdsiXLHaPGkxlbnMo3VQdFIsWPIfeqK0kq8IW1ewFJacEO0Lkk6dPIrtk+yyWjY7NYlAS7OtMRv
S06ACzSptoCVrVjYLeEAdRTYRUMOYmAUO/C3LRe5pB1C23gbyxQyJ/Kou3oNkHbaM1epBdwTBw3+
GCOF0WBEGlceAXdkWQ2QSgJLBCsuaNBpPVQ12+ZhyMJbdQhBTbSgjKg3oCa2DeAEjKmegloq9r1H
csvXzR5urDy3HZFLcAvPusYF7Oe2K0bEKZP1DnrgEBeMvVHu32KV3eY1d3+eyjNJGUwlli+IsFA3
Nc6rBk2qKnE76N0psZUHiCuDZcJdZg4eenWbvJfwyttnG4oaQr8yNJb/fBGByoMrE5SVplRplnQb
ZlpyOZfaU5MvWYTqi3zbl79+fjxlnmvDXgVYUaRbE9AEOf6s9KiFSmJEVtKe6tqoXFkPmctAXnWw
W3In0pWtWnXPSk3eWdUudXv4ULvsEBGzdgrNvKsH+sFsHB4w2bOcXvDYlay+9ViqxU7MtddUVZmH
rpQWlEMEpJDU32ZGvNMH7ennBznrfQFaNmGWkP6hAofG/ixls6sOlrgSU450K6CC0S+jbQP4j+LA
uyG4Zu5zVtr8czQLN9nJOOasy1LIfZFXXaF8ao1kSxw4wwMb3Wafq06IsvzGuq2D6DaMYU4QsAqM
rOAa1mM+c/OvMP3+S9Gs7lhrKDVXjnFueuko/L4235U+hWnGVRwvovRsKU59y0ljGpzmc0OVNEqQ
rvOkPPVvna9uE/gQRKshGLbRfwCXv7AmP2+3uNki9ENSeMrOvzwZ2LwSjzKLnYYMrViIX8WTtG+c
gJCjxb6UF6uSQ2qlHX1YCGB1aegCWOmi7hQvZrzwZBbdZ025kuJi3VsA9rZ2icUZ3dkQQliFUvwm
ejP29T5/aiXNuqu4SlyzAxzi5zU5v15CuhNkIlzRwTuYutqzDQzRhTFts4GdNHkt0zwoI/pnPvLt
evn1oMEl53xmMB+ThxdQCBBfno1hM6uQCy7KU5E0sBXMjNui6iGYrNVLuU5vRRTqoF/DmHngByWr
EtfukUOr9rG1m2I1mkXnS1qaOJCMfA+VgrhkTDQnESEaoHLtoFLlh6V9q1jQlo3FfVTLdwwqZCu1
VJ8ooc0yH42gE+G65BY0dxL4mJV8A4L0h4J3XfPIoxok7tTCqJ3Boq+a1hi7KMNRFbX6RgkTaGAM
sLaQqO41IR9wkCR3RgGR/DS/SVHOcUKl1hfwUrR9YaaVI6la5SRVuRuBFVoLOM8GoQWvy1zjK9Fp
uPvQYTcqheZUPcwRgGBYxFEJQpSylUZy3/P2DSDCk96n93qcJ27e8oMa5pWXxHg7CkAOGjNPouhz
V2vCCrL1xjvrRgF0fFmANloAkcatlR7VrUN761bSjKes1rnTJJ2+rFJ9PUgG8lbYK7lcZa9gLYbL
WGdwl9HSAC5a/VLiuuYonW26uch3Tai3TtRLDRzgWLWiqauk1UYv8CVArHKFrdB7Se32CkTZBl7u
a5M8pwNuOk1ULnPMixxKPpTmlQCWOcPGCC39vazb11hLHiLb8sKIerba/86a5KFXhheDjoDo1dW+
qsdt3Zs45KWnkYj8tkvTZcnEQ5K2b1IeVYHeqIZXykPhw6F7o7ej7FVlfwwVThZWSYXDavJYR8WD
HGoPSHo0t5JjHUraxl2VS5DMgZUn4EaTj1aav2eKlHmdISIvTOxrQOjZjV3HXsMBDT02ZJIweJ/v
tYSMOsmMkZ0m2dMCsIdiW68AsLsC+LmQSU4JnWJP5zH8dOa8V73TRuBMS4pM0loU9x1sPcVSOSKX
WRUBSqfG/c8x5KyqOT3Y1wFnYR64RwKzLgwIA58tegi+vEQf8jZ3DGfwqJ/APetaUDEuhHsk5hPk
CNUPlG1nZ2mXMNmuGyM7jYVJdiO4giApsfS1FcJAKgKXIgn1x42FLoBnRc2KhulTWPepz9VMckjE
ZE9QmD2MoOJlhfXO0uKXMSq5P1ZR8ouo2m5g+m1VSL0D0qMIMpFKi9aKkFRltaY6Si9VW70DbXdo
scM6bR/R6qmVxabR8lNR50cWx2uqm16iVAdSWI3bR8ggadVlgdLppqv2kunZFuCJkV3f4T7OHbOT
6brlljiNbbrJo3oMMkUPf9VyfLCT4dnISXNUhXrPeu0lV+K9GHBbYGKLdYAbd/7Qh1jSloFMOhxs
2bM1hAjSgR8fKyJ3mDBt6LSMFUBThCxpotwnUQgNbC02ljYT2sIm5ePAJEfJIJ2atluAzhdjb3sl
KZoboy1XHc2gUUzs27oGV6osElcrc6h1NOmWdYB6S711qFojvZHHMGiJecrNvHZIybaywgEnLIIu
Qz0prAFXb1GJqGoxBp1pDa7Q6i0ifLesNAWHpBHpHmcqTMM68PvktL+jinansUFxzDy+t8UIadJC
AjoR6gx2Kt2jmbSUIkV365aTW4k0VQBw8OhE5gBJDwJAsJLS46hXk+FNEZhR1bt2oT3GZRIUYLVy
XiLS6jld0hwqe8YINZAS6dpST7XEVWWqBFmsiaexTiMnIwV3hWWNnojN8jbWrddUYR+5xZ+i6XAp
i/w+zSvjDsamYjWoyugpWnIoU0SlNJQfWm72gC1nMohNI64V+RAFpIGmhSyIWTjQz4SrRDOoLuyW
9gqvreDnLTsvzmPHgusGPCIB1OvcxinP9DySGzs5iZRtUyv0SxI5HMJOKbmP0RQADvPKiGfw0mlI
4AfQyob4Ei7NsyyA5Q3JWWcmp2GtuDDfhaGAtuoCA+iBa2nnmb4BMkCIDEzYd8RZlM9n2VnbRVEq
ZVJ0mmSOu1/NqTjB2fIWZHC/3xtLZdlsGPN+fqUXwu63QeeSPUUYia4sw+g0ic0X0LhD0QvievrC
CPiiXpJrGmFzwCyS689qBUoZSN/OuEPCEDTVh0I91iS6ixSyzCtI/CPDabUnY/gtDPZajFtJ/NUm
5Oe4aMkhz4adxlmhQtLrPoPxrHrslOyRAoFpdfc2hU6PmTkjsLo84jvFvgawO3u907A4ZiBpiw4a
YKBTlvkl4x7HrpMI0+RjZkG+y1qj4B1oqzAQvuzqufMfuBdo85bS5/UF7R3UjdCBtOYobGjn5HoN
d+QjQ/Wu1LIPLjOUKkMWA2AqBT3XQw8wh9CXB0R2ng1rBiAMik+Jw+v+oUVF3ZJ0IPabtUSL2DV6
OeAN5DupSR2Wq1sVtRJXmJnm0ogg5c1Ri+jiddglSxUF04DkHAijGFWEtqlLJ8ttxKw2hwegpsAZ
jzW36NSugNIMwgzyjkXuo+6wQ2cTRHWcF74uKU9plrPc0Sljd0VWLjPWFlghseRphR356EYKpy2T
DHwfimpLrj33og1oEm4kCodPVTnxIdZcgzZ0D7/4Ffpvt7ZcLK043hURSvCGFh1kVYJt/Kg/5Cpo
JlVTLHWtNaBfrh1iuL5DXFlFc7MX+8hMKqdi8UuZ49Kd0HTRChCVjAypoUBHY6pU7PJOdituaYuk
RjVF1LbYcDIsObRllzGP2l2pcOR1yghIBFfosqqR8BJUhZzGrN5iVJtWKUfhv2rg1pTUvm2MUDYh
7LFIjSoYMyCC0dwA2lrWYEmmatA/qa3bEe1FZxQlNPbUyq1r2dG1MnItEiaPUW5WDuTO8PbVvlok
qoG+adG8gSxV34PA9dD3EKZHGo2FoYdWUGkJaMsheS9G9ACYKHaZWe4LHGqOEjcwq2PhsEaz2WuK
bPDSofhVag1A/kI+avkYEMnWtyIMF0psHCLcLW6NSN1Qg6S4qURIJLA0JNFAzrOREy+sKFtyU4p/
h3rarhVSi4XWgSqtFYBu8oadFGrc95WAonFH6hNiRrHKMsxI2nVQ/G/aLZb0q2zEo5/UqGR1tEOe
GHZPNMqJM6TGPtWMF85puaaJEeKvu9ZlMn1pZOs4ZIm5qPr0RUOxsBN5DlJZ9KTANdopjW6X9Lbt
ZkO3xQX3Xob+/MEmCbsZ+hD9JNzpohSailq9MMdpDcvw37FK9EJga9OrNdln3ahDJTXcQsdEQ8yO
1mpLn/QenD0pxXkPMM2u0DDfpbHTNQmGZcqU3Y3YbLxJWleQetnzZKE0Cb9RGnsFvtKSENSN7Bj4
T11Hbag0XqShOBQ8kV0D3B/UoG76WvepQMME5MVVHuJOkIGNWxAfFCAwhRIY7UL9fUtrvirDNdH2
MU+xQOK7tGiB6m9gVGCU6Ar0BcD2VsFXemlFnrBr4mSKNZ31GneIFo/AGejX9Hsvhi0DspGmBh9B
FAW/R0qYU40KMSjCVmM6eYvEWLEDEEpOiXhsrlJVzhAGn1ESNYR/1Zlm5TlI2qpK1mO4CRkYrvvf
je7FQQYtoRA4EVghUydqIJtwrYI9L11M46KUSgAjhxwKsWeHPDrjmaLUlnwkko5LjSyhcI1T8Mqp
fnkU9AU06LuC4zbdQ74cO3IoiqjtDBlVNBXwiXoPdFQBoTNYMx0B83TK0r8mTjyvl+DBABwGkm5i
BU9IlO9D5i1SUqPGSReyfEm7D6VRVgks6n5+snkKOB9ldmmLcPGQcMLLR2VAnKyShR5ZgQkvDr3d
MXE/atcQdNMHfm04fA4I2ObkZYvVac+WZdvxVCLqKB9LqnBs6nLTtdRyqC4v5bS6cgm++A6/DDab
NtTsZMkKZflYUxW1fTosaEK2JLXuf36LF8cBhnS6aYPbOc9K2op0dgvGyXFQnmuVwyo+dlPpmsvd
5212/u4mRRJTA3MOqPzZHuNNk2Y1Lm1HqwNmWgzmq4FrJehtUKobMsh3jajUlEMPC0MzPIhBu0GK
FqTZoLmkgLMiKE4bpJBeCcmgQR1cM+4Lp+zYOhxL4qPh0VwzlLj0YpCqqdASAankTHyrN5oMHmJo
H8OGygc9mPjNu+VFvwxPX0hrFTfSDVlaV3LieYVlWmK41ACvASF/MExmOycyVTaYzBqPaQW2Z5RX
woM/6KHT9cIJs4RCH4HjgEx3gmVXFtyFoUHVAeQEUtBQBJvnionWDlrOBhzgMDEu1taKbScYYH3t
vV6IRxOgCzw1sHUg7TiLemnVg3yo5vJxBIV1bY0dm0hyhaNnzZbnDHLeNIdGvU1iv1YK4Umpfuqi
AVfoWNsKo8EcWO37X94E4OwpUyMINlAgZH8PWBnJm1CBQvMxk7aydNPYyDauzOyZZxCmFmOgdIaa
D6QzyCx6QF5CZ72STXGYVE6z1m/zVfxsuOMyWkRO7IK0tAPjAaWnaNfrzrgWHxwSKivipT5kTKUr
CkgXljc0IqFGBawPFttcO3TEecg62o5HXj3F0BVj8EEepWuHz4UrHkaBUTzIe1DanEeXIbWUDonr
eIwsdR/TBAIfrJq2tBU5XRV2ThZT1UlCpO+dmX9YNv/LKNfpvaNWgINvwhhBOOH73JoF0yN9tIaj
djf4NRSw2xpS1P1dth1dIxiW+lTMuXI0ndUK5oPOoncWIyk3qs9BKxj6ZLvyaXThYOYl3lUxmgvH
EtIHMN8w6AVV6FEmWdhBAOIYJ0WJClx+qG0YMCVUQt3KLKmjy+ggQKHCaeU4qAkw31mrjn5sh3s0
Hj+wFMIAtbMHXeJXOp8XErlvX206wr/kHlVlCdmUzOHYDT3KjJXHukeFr/LWdCNp8fMevjiWjC4h
LvZoJc/rqXapcgtA6eEoWL+xTO0GXadt2pi7Tg4/cGO4xnC+MB7q0yDwg7YG17q54FTM5NYou3ZA
+iGDDWQYR7McUDXm4hfkIoA6rq8SSC/MNPRPtIm8gvu8Mue2Rblc9UCEDceRRJbX1QV1jUKqA53D
tFxrsiur+NIT4kTQEbLAFD8DwErNSGv0joYjsv5NWqcBagkCQWIwPdpnr12ujcef5/DCGQTkMvYo
KOMIlnMILCgSpYhiqf9k8NNAgFU5nUHXWHRn9X7slG/jTGfUl3WZ24yaMSrjR/hKth7qmydQSly9
gmzztE3Zc45KwurnZ7sUEybfP6xMsNMNaMB9H3S0pCjRJbP/FFIffMMt35NFsTIC5fXaWJcOG0hT
E+jb4URH3Wd2yNqDbCSC6/2xQZbsxTGEzdM+rSCmJBDuYnlBjXjBZXLCBRrKMb22S0PxERZAycuI
C7iApq9jkUd+lLOFoWqpGzUx0GOZEN6YyFlAteaY1GGKWsjYe2Hf7AUy/E3bSNkjBF60xc8v79LK
BwEckjc2tG/OmiU1WI+RnOoEnlCWj27NQ16RozmCEJ4a0ePPY12cKGTDcEeG7QgkUGcvz2xJU6al
Qo60gtcWi/J3lUYcTYZaX1sQmvPgaP4bAICAGtqI0llsIIPRT1e+xYUD2gKwCdwB3Damy9v35dK2
rUxtUZPjYDFAG1LjRo7qaJPKY2zh8g8DibKxidegxuOQdmyCum+hx49uhtPbauvEFi25K6c8vuNK
aF072S+kcRY4UujRAbCD69DsJXWJGtc000coDKpPo0e95Ffhds/QX3uCHBtIN+M1NdyLu/bLkHOK
cgVTsKgFaB1apcRlvaf54/JNc4Tlyi4kkDzyeo1Hol55yvmVL2bEYllojlDgtZrbCAvGSaEB7EWi
fdR486j0MYSGAP8KrFwNKlJLe5PDda3k0ntDUnlTd73hAvXzjKrzeuDDjlVd51RKyzyjVW+h0lN7
0mh0Ls/IQdWiXxRLz0FHQIWEGjmlpTgOqQSR45GAulegDKhSM2jr/K407WsX3MtPi8xPMZBMnCmI
V0oYaRLUTY6DvBzaxx4Agp8X9SelaHYNxP7Fnpq6KJN83PdFDZw29PqLsT8WPDO9Jus6uD835u+o
H5hbj7Ah1JvGTypAvsayaQMtU0/jCJQx5IilRWyik0Yrw3aiWmoWJLW3pQmB/bHtyE41mhemNQHt
aL0a+xjyRAMcTxCaWlelypUgMX9V2hQeAAUBMAnAyTOqzViZEdAUaX8sE+aGkunE8tXKzZQkfn1Z
8zFmSWSR1gljfd4fI904jRoq3KO8klCb5nXlaAwlqrLHnfkxgg9gqYt9RbsrbmjTkXT2DUBTBW4N
x9YZdwMyUPhNK3VHiInejMAwguThqQb3rAEUbFzWf14eeG8XBkRvBPQERZ6kRmbrgylto0HquDvW
lrITLeAfaizZTtGgv9vhguar3HzltZrgW6ApoJiZtY5HnniMkgLEe8Vah2ED5fFBgg+qJe+1KkRj
2S7QSy1YoCflrd4qxDOVSF0M4dgdeqjYuLLcM9Te7X3el7ILqnLudmW4pwkMOEroFq1IWNJdVVWp
D+Ezy01sG9XSSEn9zsCpyu3mjcDlO23aTdMZUN3MbwDG0dwY1ik+LyUT+H4hOxBJHxw0oaEGaeUr
OC89NKi9wDDGOpVqq/i2LhlobRT0xkzkB2EAl2pksgDQs3hEFv2gwnvLGXUJ0oQtCNJtJJa50hI4
CaUfomYDePqhBJZ89qSl0DKDJeUNV+G7EQGA4Fpl9QJTtt/QtA70oT0MOjc8SH0rayh9vXYcHAW9
Kg7KOI7OkAtEKhgU+9ABexqT9IG0A39iFAUieLrVjkHy91SV1pIqPxsq/qOy61clB2KzrfKF6JLU
CSWd4qKBpSqh9eMm6PIHdp9ZXmL2H13Fnwul9E0RAkwfDwdcSOC+GBm/oPg2uKokgdgw4PgyxK4n
KMCOVvesdshMqoxvI0Zqd+QxHOxUVGZFwQcwdYUHHWsYmOrKWstGVBb039Qmz3KiJhMSgS8Nu0gC
QuNHUG73ed1Uq1TUUP21h53WJE8hvhdcGqARVKU9OBSgdtBxb0rA6BjSIKAPZ+qrlMURdTQKhVnS
1qsWcgWAfeWlM0jaBxSe33/eEfMkACHABkIPPe5J/AbMm+/xMsnjESRQqz1GjREB66vsQJCqp1be
758HuhDPkOxA6ACcH8T/efWnFmncd2Jsj0q8buHcS8g1N4dzYQk8Cwg/iJXgHP0/0s5juXUkW9dP
hAh4MwUIGnmJ3HIThLaD90DCPP39UB33tEQyxO5zatCDUkclAWTmcr+hUj1KaAa6wErraN2hq/vZ
U/Uh8IbcvI0CnUOmmczXJEn8nJbPas1B7FtMSlzAaYPbqUq51g2m+yNjOTeM0+EhY4t6RjmN99+/
iJMx7aLhhIoxBPCl9XciKzuGo1NkQvT/ZBnamjTdy28t33RJ/tbR1SW/wOMu9rIcykNkUhbJ7ckQ
3OiMNgBo2x4kU7vOMRfwrF7cC81M0VKUHsVAAR/F1YWL/exTLpDapUhQ0WI52lip1felGtotxYi5
UW7azTLwEN7sEUY2zkX3k1O7HB7z83pHnYC24VqBV9oeCtv8qVfpW1Jn9NrC1ssjBVrlWJm3SjOI
VaUonY+0ys9OoQsdJpW4DqyS+GoP3VWFzvTKSmDtiFGPfpQCDkudDB+xYUXehX2gH/euFtouLDcA
AiiPollzFIsmKzLkGi77wUmGfjNqJBpNFgHX1Msbo8Y0CWolY6lyfNV7K1m3JoWQXXeal8vBjnSx
cRN9mFzdHn+Q8UBJr8ePGB7NfWep69YYgP7JKQYjdN3klCR2jvq/JYQdd0gDGFhiWgWG+WzU4W2x
PGdV28bKSs3qimok8Opg/lsGI5PuaIDEpPTGj6qIk21r6WIbptUPsx8MNzMhBuAI/3cqsgIkb9z8
kMawdssgvIJkYm4QvP2rBUW1koPgtV2EBYWkvPaD/SbqQb/t2mmnFHbgGs74qE3TtQToy5/7MCZT
wwMjDEyxyhY065grZGNBUPnprFKbIKXg9cnIi6hemrDYRSppbNLBBculhyBN901hXNti/muwEd26
1/+iZJl6Ux0lrpmot5ZavTCdvpOTagDUKh9MwLZBcM/5LJHJHF6camT4HQ/3WdjZbo1rsKcHpurq
zWi6Stm+agIGg+wE+QZl0thXnXDyRryLfb0SvT9Jo+IPQcXIWDN/p5X0EkcIN+uo33C9drGb6U3q
56ock76rpP3VeJ9oxEDimleYQbGJ+ylZZ05u7xIb9BMabDe9w0VhNxLvXdLcIiRni2uEgBIL6hcQ
GBTtG1AF9TCv68LMXGVefjAvHJHexGvDYBOm6ej1BPSr3g7sX3KL/L2qkvZe2N2niRYzH+YwjBiW
C+i4461pox7MGt46i4qV5GIwgd2ZgWw3am4XTR+WWvBrGslihBfKCmQHT1rfCaA4ueKfQ4J7p7Jt
tsZG8f8D1NS5h+Lylk1VhxZkHPe0mcm3dqBn1T9X97/E5yUfxcuNusJt4NIgYzn/x0/1abVjqZ40
UocKcEjFFSpWzqvpFZELHu2f5TRkulaXcEsnBTA3EmT0/3m+hR38uW1ViQK/haSoaI8Nz0vVHXlY
aBbIFyAr0B9yiJipm1+odM59vM+LLi/9U69MTew8kIDZMwcLt9q2u14gbyid7S7syOXHf/c6j67b
oo9ttbd4OPsWgPZ63i70B+sK8tjFaHQCr/vXi2RPgq5DsPE4+hn5aFd9w0ZxIOw2q/mQXhUEoQPg
KOEb+H/1W7VzM298u/CQznEja1kZkh6YLFhrFnSPr28ziqoolGYMpmJZk1aZlrz3ijC8waz2wOxf
k7GlO0+jaQUhDYiVGr0qct64UY71jhzLzjY31Q4XhRTkbz8/iqbca9I8+w5oInp0EmBXNXWzQMRe
ow67OLA32WhscJzYjYV+kCwQ782Uu3OMKYdQx72ppNIm6ZpfOg0dWBpQQAfrh9oHd5M0/clq+tsl
ROQhxm9XxR0kJESoifNQTeBxZxH9NdX0x+TMD12h3sFauBml5NVJxXM36ndqbD0BTb13lOl1cACb
6kHwO57KtSWZ93piWm4V6LdBk2jbKCqwacaPRNfNp6FXb4ZoAvDr6K9BKraFJF/VTdO5nVwB37Ge
w2h8g031VCnzDrD4X9Ocnqu6a+kGxTd6YSe+lRYJbo7hwLPOf5M42IwjiW0J3lAblD1kv9t+bu+m
KfSGdmK4nH1MA/zByrgWLQwPbfwZN+Wv0Yy3SQz7qs2TjRNSSM2q+tuuQtO3h1HadkquuCXGZN5Y
4YXWVdpDGWWmi7APItZjC9VLkCakDlGvLe/6oXA8a/nVdguIQC60H1mi/m4CxJ+dUbrX5eqv1YYm
0zHpPhu6lM/Ymn6mQCNXLOKsVF5HHZyCxGr8SSVJmDp9Q9OE9FnJLDdktOxPuflWTMXgOe3w2Izq
NoiDwhW5eFf5k5/qTgS/2viRjMYTv/BZE/yHyT2Rmmjn20LXH2VR8wjJ9LNzKmlVwmoE6aUALw7V
fN1g9rSqnb7dC0vqV20LZjALSvUWAEaN2qn1rIxOt3JGpfa6JiS6D/Pojr30PGoQIu2yoLzWgtKl
a5r5iYLVOj+9Qv17gvZolpMHXy7a5U6KDHdjOX5pg2CLu/wPKsONh/Vi6BfEm3VVVIU3K5m91dUm
XZug412rtq1fSIldO4WJC4LImit9VMWFYfmZY2yYKhcIOZIFu/boskqqNkrAtdUHvYsc15DnD93J
N7FjbxLZuThNPC3OCGYAoYAKAaE4iZ9CsQcboYT6MAf6tmxAZyvFTSxv1NYCq1juaz1YByLwQA8+
aS2C1XWa3mNL8awZ7dOFG+xM1EPbiZ+xCDwp/KivFxig/EjpurA6TEPsN5rkKchHN6q1a6QAMkC1
CksncoFRun2rwiq/KvRkNVflx/e/4+wH+PRKjqJSULXDDIOpPmhpeh332cskU4nTGodSpV+I9Gci
4JfXf/Sx57GaRGw19aGaXjIcwI259vq0WIGshRy7HRp9zch//f0DnqDSiBRfVl02xae4WxdSrcRF
XR/Ssnqo5/QwSf2H0ac7Q38PdQYPZTqMXsytO2M+MHQmRbuW+XpXvFe68h4r1jPejRdQA5de+1H4
ElqR9LbMj3KGyQsryM8OJ3aDJMX3T392x1MxoiGLRM1JgI77OLINq6gPiKhvJ8m6jmbj8fslTiBJ
ywumsGOuuWAgGMh9fcGdKOXUHtL6H48keLMzEuzbBtTNI5XLSnnWrvpDuZq2wV25gsiYuHrnGhey
nnNb6/NvWN73p49cCdKTUknqA7w/qiJzF6AY6EqpcxU58lqXDGjlff+oy/WF83Pa2eXhKVCBBeLT
zRX2deFIwUCF0Q7eubLzjMPzOrWSn4pq0OYSFsE99r5/28vLPMruPq93nCxnfWLT1HNIzVuAgCQ/
v+Wm2zladgkVeMJR5rOaKvckvCr2DX3kr0+GMJtC6GeLai1Ors6wNVr51ugS2r2MjPqIBmvoTqBI
y066KcaFShytvn/YkzHHP78B0xW6XQBY7eOtZVpDLQopqA7p3MA2agS8f+3GCOV7YctcU/GwkmC5
V4X1aE3DbpCau17p/2YIqExi8voQiFkz3E20iJnyIWYepuvK7HdxW7rTJK3LWL+PGsvPpuL5+59+
Zl8wooZzQsoPNusYejtUjaoSb6pDFvUreTndcrYZneqG3+iF5YUp4pld8WW1o1tc9IaS5TG7YpIc
P1JeuNbWpfz7+0c6c2cxbDJljdqTD3K81UuAw/DGOrZeFYPkzmmjgoJh8KRekoC/sNLxJq/LOkKz
i6I6bBK3zX47EMWQi3FrI7twnM717xbKIuUL4n1YyR+fX0RSC2XAubOZ4B5HOnzQaiXKxg/GirZG
iqWJ6Q2ThG1EDL6q3iZp4srlJe3FM0+88LAWuWBr6ZIdhUanHqLQGp2MY11ukrr1NAw02nk3tRcu
yjM7BfAEolXsSnlhYn891QhidmEnl/mhFN1NobV+S7wbSL2/3yvcEycXFdBlhBogfDPbopHwdaGy
yYehnPMEBCZkB61VMqbrpd/jz64Wa6VBI6MJ85+tAJqZGfRw4lKjZpTy5qakl5Zjo+h29fBk5RGG
37Ntb5n68AkkODBT3oEssX6NfRmsi2DW39o4+aXnibFKTQgXIinsjYhGzZs658GIjcqT0ggPG+VK
Ff19jo2kZ6WRvbJjK3IrxDLW8dA2ntDFppDmuzRiYqvJ8Y+xCm5Dfd7Gkkq/MjH26dSMyClRK3Fb
MbmAAZhbmBgNebiSDY62mXbCNUbY12MwlO7YIK5ky928N9Q031USOkudWaMkJXWQ1WnZe4XVh78g
EtQQLSm47pcW2hyFjlfmw5M2y9lO6RJgEvpwTxlouBOei4y5+is1N26GTqXIruZ1rFDERtbNqI8v
ihLc6aJu/MYMGgoMtfK0ROhuls/GWo3lP/SRnk1nhocSrsNO0xgiMP5hf75Hlfw0liGeTFmUevYQ
oOIUXDsmtvM3NVVf3Hqi2zA6m7b47ryD7I0x2Bkfmfe95Xr68/tddHqJLuKx5BWgeXUgz8vfP0X1
MLFqzemd9OA0j0uJZsid24gPdAIonRv/+8WYA51sWUIrRAJ9IRMDdjxaTi9MuA0JlqryMA/u0M40
nwz1PQyma1XOcf+q09t2mvbRmN0kinhvU+VjGKcJ1mb70VnOj2zsU2ysGEDm+X42nY6bIsSaVRpy
N4/Lx6lsXoteI3QGtblSFRR2RD4q9HzLh6AZbuBPxPdGLhIfvvqHScm2UlPgEKJs3T7Q4eFrQLaV
hIwmsdfos0PzWtIA3Yh//cNBDXKEbZQYIQNh9A9qEj3mEzOvzv6rhsM+x2jOVbohu85aG48tS25d
o+8+5qm+1uwm2vBftpDNMn/WGpSZwZjhf47iKSU43xRV3cJlSR3wFjVFKUZfqF+poadL0t9A4DKK
9OQ9HUU3U4bUYwS169LGvBICj3unTvoV6i17WGFAL4KaWW8NbYmwjpv2NP+MgnwXBeY2Mor7ZsCi
PlTtfIv2z+QrWfU6SBgX1TIiP2alX0d2suVwpX5JH89tcxXgjrxICZXRlVxDedPbIbgpdelDivTG
FVotrSd8SmSAfuu+nGhehLCx4BPLIETYTOOMdkIVjMCHKz32q3L4YxohzGar87sMIH8nkjv+n7Hb
K9pdoCLZ1oLdkrv4p5VoJbP14K1Itc515AbpHygP60HDNAvuxp9OWI91JmteN2ftVk2N3E9z50dg
zsB8UuUllieBIjw/XdMQYs7C6n7qo3wnRNkjY6ccDFnEmwA5HNdutPehtUyCb/ZgjIj8CXwTfcNB
96jJkvsazsF6mKxwlThR6C+YNrcuB4HSXtIAEa5SdcucDJPpWP8D78vPjaj2+1jOrotB6VC1094s
UTOETgAMzFY4u6K2B1fvE5TVZusuTqp+BXHvaTanAoKianutQRtNtOnWzNLtXFQPYUdjOi9fdCuG
49Y0L0U3v5kms0kbWCmAOHEjB9GvMe9/lHoJn3pAdqGuB0b0tWVvky6D7l1VuafV8dWkjYHrML5x
h5nt58QZ4OpITtyscB6SBrm/Qqz6Mt+DTvb1JgHjk6qeJbrRGwOM0xKjurckooJgRiFJkhvIyS6K
zdrTdIH0X0sXClRtGtWB51CJjqq+nyIo141U2Ova0GcXpvemKe1f4RRuWzBrssBFLY2aO2xG7nSD
jEEumGE5Gmcr1/P5QQzG4lyqX4Gy2Y7CLHe1YUeEsHF0e0BkjMjEmu/9Z2a2kreIA9tZii6xZAp3
LORfOaaTdSXeRwouMA1pFqxbvaKDI3UPjp7j8IbU9bqJ4mk1GHZ7W5pF6I2z/IChh29EsPk6c2Cg
UgfXeC/LbqLApqQdikBWGuu73Ap+O0MWenPIaxBVqq/KgNS5bVfREOL+2UrNlWitd3qIN5qBg2MQ
3ZDmvxlNgxdUmmP45owa8XpeRBHHaTeOknObBpIOmWR6i6Vpl0npoyRzprQ5QjJ4nIytM+REmLlV
N+iUSBsrCbfQzh0vcfB+jocHJCR9hoh/LJpmcDOuZWGMfrYgFjKtUcjw2+TVhIC/GaxK8rJpeDTD
htyiA0ibJ88BEhFuzpRn23QNrtIy4DCMbLOXeAnTjbaeR+dK6eGCQGSdkXzStHWKNk84cV9p+nvh
FD8Mnr5sZ9IAVdo4MxdKIWlYSpal+jfU7HyVIli9oiN9XRnOW87szq1mKQJTJh57BDKZY4p5o5v9
fYEIxkcJTcIryDlW5AvWKgsk4YM0FI86jtZ5VFWuHg97mh47keXlysgjZ3F1BlyDD6mH0EPmxVn4
xp1Flw91CrdSQnXFrgZm44S7SAdco2bKjQ3FEq+i4kX0KPGrdW6s4m5BkjTMMSqH3TQJdR9I1V1t
0deVchZT2uqq1KzaQ9zkqh6zg9bAZqv6iPtu4WQFdvWgtdNPudV/y0oueVOeiJVORMTwid4UVlo/
nDkL3SAQygr6t8O3ZQYNNqXknqdJ6iyS6Hls/rTl3s8nI/ADx4CnJM+aL9WR6auNrfmZCoMalm++
ytPmKpvhZ1hW/4rGJv6+Th+vpKbGp8hU1oadP+hpG6AYGXP0k+ahM41NaOTbKW3vkVnt3LQrVdAs
XeLnfQNaRrVeAkXdhjNqNkp5Ow3tK+LwA9bk3aUx4KkTBDiHz6nD0Vh+4MDKkYb9uxbBCQzadVYB
HEopLcdYv6466zZBxLOP8z0KM55o/hktbJSaXUA3ez3X4PTQjBrLTW6b/Nxf3NVeGs9PRUJf1NL0
ezBFl2qfpSo86iXwo0GQwOcAx31Mkqr7nIlojSOovpF+0WhUfupvjhfD5BZug++4N1xoFZ0bvFmL
hx1ETUj82PV9TeiAE0WGMCghE4E1eAKgMGQ8pLVrrKU3mQj8DmPQBvkN9om76C6NkbQ07j0Kmc33
6d4ZGA3J5QJPpkjHDeF4dpUBCaK3X2W0jNAQdK1f1QFAkJfeCrI+FwMBxXC1K82vNpmnHb5f/BSs
siS2IEbAIiHee5xpltCGm2jAVHZQdNcJf4aaBRP4Uc+pce2nMBjW3693thr7vODR/ixsSUXJPcwO
6Xg/iZ+O2WFHE/oSVwSTeUQBuIXDGWW26UJWfVpvfk3hl79/SuFFMKdNKpHCh6DUICpQG43e3LQX
ljn/NT+VCkuB/WkdxLfTGumxFBwpot8xWGH9TU4fAsNYY4bq2yJlZBT9tmpj8vOIigeNp0lFzCqv
nWvAKW42ogko/9deyMDA8JwCBkUrS9OPsS9IDgZzSypygKKMwtS0yqsSEQRxqdw+V20DK9UMBKXg
WB5PEwxQi5mtGekBvwu/m6ed1meMpUZPAjSTPaogOKbkRc7EhZ7Qmf4JD2haio7m3rK2/vW9z9Wc
Ol2ppAcMnpFZNomJHOs6QTuXlLMZxUuSpyiCRDtTqXdpDEdPFS+ZXF3ogJ07UdiOIgdCl9A5Ge0M
E4IgpoqV7mQplStVsr/4C/cg9zUEtrLovdfVSzfI8mxf70/QZojnoOVFT+zkNiOM5UJn9HxQpsZX
OrReBOLRobwKa/E+a+mbkqAVNw43YxfcIF75MTvFYzgbQHb6S/t/6duc/BbS6KVTig+KdnTOTEVI
zqwMySEIyl1oCIqSMb8dhsEvG4NUq/wFMpXEIdpKpeZa/duFC+bMu6DZY9qYC/ATTiz5gnzoJCvE
hjfaidXkY2t45eS4hyweEciQ/sh+XOIUnFbr5pcVl+j26cRnodwBAxQp0avbtRtz1/n/iUspMLXT
V6urtB9sXGZp5R+f4SLUlCadOFvGFO7tfHy0mvQpF9bdUFk7B61e18kyoLL6hx0HwBuhBtOZrjdm
H/hN51xlALaMFjXZWr0etfh9TKvMlYLgF/JhXjRUV6ZR/I6Bi9FRRzknt/J10rcRyPRyW+hQ0/T+
r5qmf9NYCz0nCh5adb4Ba77LpdrPDO2+UxDygitrXGtiwBfDbB5rtXzL7RmtBdt+B9W3F3K70QWX
T02DsVCMl1zYm6hDzkao6X1Zib/p0N42c7YVVvxeUwa7kGki1D+Q1MlxrFw3JR1QCVXGNVId+3Yi
idKLYqvOLf96jJ+Q1JvR35aoiqzoYQRR5vaSfT/o/SJxU/wcVTJXVNgqd0iav07hBF6H/C5NPp2u
J6KX84DMDNbUXp3XB0nNH6ukfzWy/tFR8xcx5k+jhkQbSjPbPI3u0qb9XaT2uy7lb3WsSDRtS/vR
zvI9ojTGShQZbuL1yFx7ojIbKCvKGMhFbRa/GY0fmKLUWyMzSror0Z0eOe+N0u5HRfx1ogp6/OsY
Gx+NmRpeWYJKnktt8Oq5lde5k6+NGvmoObuZJ6151VXUf81hJpDb8bUcSbu+jzLEF5Ghrxq73WrS
dJ3GzC4GR52uS9gI60CyqVTSJvAlJ8LEG+m1BlaKG+f5nSzRFgIyAKPNVl7jIW6oqxIdNTQ78awA
8EelZ3/TRNqTRk4ePeseJf3kThTK+zwnN4OczLzi/HaKIL+gkHlH8fer7dKdOY63WmeBwXOUZEcD
8wMGvL2WEyRLpwiRICP4odvNVtcGZqBD+VfV4tcs6mruDcwDYmu+LhXS01DVXlWTwlEYUrrWJOM+
csK7ZKKxOJj3jer8KuwxX8edrbqkzb/HTHcuBLxzh18DnwbFf5HHONb1yiZZUcMu/vfh/w+RcGeu
VfqE0LthUjACO14Hq2hFL8BU/+Nq3e2gyGwdf1grfnl/iUx57pG4OJlELDKGJ7DuHlcuRPWjhBt0
wW3BgFi3u25zSRLtzEVNlFRBwutg4dVj9mQmt+zqwnH2kH9ds6Fwv8R+OoMKs2QUZwBFA8Y+/TiN
DB4Xtk906NbzWvXrTfNCS2XR4NXXCygsXiW3qORciECn789S8WFhtoFWCvPu5e+f4kGKMF9XdYGz
b9TRANkFFCqb2rXaqhQyhdjrWU2Wh59BpELvruXqPgnRLLPGzvZbhT6+XNHx1slcshifRn0hq9Uo
HhbLkfj+t57+1EUMg6mxsajgniQrRmGKuC5nZy+Z6FGkCRmLPlHwDRonsQAQtvRz9kYITktubPvS
mzpNFpHpVlVUBAhmuHYe5Qph49S2REd130npTVrPo2d29pstiYjWbIboVPHRWg2uZnJ+p8XTJcj8
6fJI9pooCJgQXk+NX0ejaiejq619FIi3SanWCtfYiGiPxjjKznMYoktro+2uivHw/YunY3QSzAHc
/Atxg37EyYHOUw0VtSww9rqaJCs273OqAbYqsrJCATe8V6zopsyS66Idt4ESZ3dSoou7eNZb+qez
g4anpXt6QyGTj6FBhd8sYpCZm7REEGtpogbF3UDavwqdYDsN5nM5jPaqUuXrIkaILZsHpKfya/AS
T/acmiD2HQbCUrirrfKmSxTE4nXt3dGCX2Nd+ZUqVLTUVa8z1XolE288imhpNdWycCtNy7fOmAhK
aPoooPZ+d4yvVgow5VXbTICa5OA9zml4C3V6GlPaV1Jg3lVWdZUvvc/WDv/oKCrTJw0VP5ErLFYS
+0NhnOVCctEwW8HjAk6N5s6mhYPf9AMlinuHgmaVFG3nybX9GuAI3kpkeiTBaEluwmAZthvC9MK4
Xs+Vmv0Ys/BdsdlMiPgaLXLsVmzemLP4VSSB5rdN8tYPKG1OkXy3aLboVfWSO/KmSxyEPGUVmTPz
UAzlhzVpDxArwcAr7BjCOR06I1pNcscMpEBY9cJuOd0siyjBAhTGvRS+5dGwdJkXlJNjBPsk85DK
qR/bO3rE2w6MS/VcuKNfrtTr3xdn0qdBh2XRdGFGywSV1sTXm6wd+zBC8AH5Hof7wNYZRtl4FKwq
Bydm9OGgLavVH0isOAKq9jYvrAQim/N04enP/wyLiE7uuzjcf/0ZMx+yRzEv2Bc3yUO1Hq9ptXrj
M2A071JQOvuiIbNSuRIAT3oxdtNNBeJowT4dqnVd/XSy2c81/cL3vLTKkuh/ihCy1WS5rObBvlW0
XV8r13OMs3B3iV+9NLG+lmJ8vk8PcxSIjEVJyWRyvIdovzGs+CmXZQC60CjdIVPeuOgvhJPTkP5l
wX8IOJ+eqzJr2tdGEezr9vc8vZfaj+93woX3dtxcQEpjKBvmCXtmPCuVtr457BWoRP+3VdSvXwda
Dplx0gT7zP5ZAcKWkVOfkXL8fpVzoZcLi3EAsCLq5aNNXUcWaI+O9EdWxW1o6PvYFqgg29IDc7Of
qQ4pcTC7O9u6qAJypvkJL80AEeRAeKbreNT8bJOK6YlJu8Dam4/BplhJxa7+4/jaZljJKyf1+/bi
wTrFlVgLNwUbmaXtylT760vNmxJklxonh5FZqYcl61YZzR1QqI5G+hBeeLlnHxF4CVcGEiOmfHxh
Nv04xaId48MwT+vQSOh8GCtNlw/CRocxqCtXGYZt3hdQQp3HUQl3GqB8hjsPYX8JUqMtG+brObTx
VmOaDzhPI1odXaNkGHkL7TxE5UUC8xH6VlnemcrYPeWWVu+ssG3W0TA/Va0srkPTgrsnBTVSm1qx
7RpdhbNbF5uRxtEqksz2bchE92HYGGfxNOAwOqO8sas4uRrbqvQ6rcrvrLku/TKS+tdRMJ9O1aK/
AxxQ3/bJYoMT5PJrpbTGq8E+rC68/NNPvTwuVT5wJuUUniVJXaXWWRQdUmvckdxgyjmKX1ZZjL4g
Pfiv71JWMxV2D3EKfvnRZlZGK8BHi5erMht3Qbttx0gFcdld7OyepotfVzq6tYE9TzywHR6CW/vK
eLF38Q6c8Eu4uqRwdXrNLQstjrTg0ZF8Wf7+6RrN87gbTTKxg0QOpQrDlbuDXFy4qy8tctSn1uiU
jFg1hId6nFYlg3szk1am+vH9LXemLfv1WY4+TzFjbj9MYXTIdjbD4gdEmT3LRyb+ucJK4T8weDkD
F/264tFnUoNk1PKKDbHIY1q2m9LJ8hbvYMWXUl9aXfJoPfsiAV4DXF5oQMcjFEWMVjUxEj106sNQ
3jRl6QnsQy68x9PQSrGsWVTLVOWnqo6Sk0TqPBThQZm1GPBEx6u0ssOMwcDKYB4J+EA0XmePz7FU
zFdiiuniEUWubQZrsCTzaKXXzSVc7Lmjjicl/hGIURuEkq87NdSGcrSyJDyUZozlVhumbhrgemf0
404oFxUcl4vy+CJFQEdeOqCWdZIGm2EpEqexpP1AFgxlxktQ3EZ3+WZaUQJc1xdoAid+RaSBzBT+
vd5ysX86iMbQ93YBJQY/5fkVBmmBsvcq9pn9bvuVcwX1pfOn9ezLN83VtL20/D/mS9897lHcaIo4
JRWxpX3CSb2RModGlwYaQe8Yimoh6mtKmVhAO8RL0wQP+PgiZWmTsdj9UN7OQvvTWU3h5dOAi+CE
JWcEilUPHW2tYoWyVdlwIe1a5DKmti87t1byaZd06a3Z2nfIhKyGgGdr6nzllGhjZ2bTvIZlLF3a
22d30afXvOz9T695kqMgYqjBa/5lb3TPuZ63oHmlYiW84rlyuzt+gIRztVr635+qSwsfXbSS6JQO
liL7CZFMlBgY9tONybVLxsNn1qEBADGBRsOS7R0dk8mRi7ipAmkf5ulH27fPsSHnKGxEWyG1h++f
6TTpt1kLMTLSHlgAx41Cs43yOqMfuh/KBAygjmdeWR/sqUNyNZ/25ehcOCVn7j+FNBLzV7xpT23o
u8kRqbBGaR/ZKfas9zqt7ih4/v6pziR0VH70UnUqGstA0/TrHunLuc8SB3eNwcs/tDXAvGSVE0k6
H3oFSJkfYM0uZBbnIgliawiisB6ohJPbrRgMdABCaW/cq54ONtWFEbYwSTzUUKqLxtjndgl95GU+
svzPcTesNVrcg2aT2jOu7pQCBOdcRjHtQOlm0lrlwqlbDtXR5aJ8Xm35NZ8OHWx1RIgkanstixDE
nl5j5b+Vw+b6ZAkkd7GUXb7a0TcLWz1s1VoL0IIZb/TKWpepeekbnX1p4AdpJGpY4NhHdcUUz5I+
qFOwnx7bv+E2v6ILg4adxYAI3nZ0PW2dG5Cz95ei/tnX9+91j6XLAiSABl4vtbXQD2Ynb1VYuxcS
6XMnC+LL/3+2Y62yfNKC3Jnpe4AED8bHqXuV7cf/xbn6vMZRiLOG2UjDgm0A8AIAqeoRVFe0CxwT
G0BA5R209xw8xqXvtnz7k+336dmO9oYMBlINAr7b4gi1yBWQpLjF9exV7ripNpdoWZde5fI5P+12
US11SstyEvPEEOQuftJK8PT9yzyzFzFfVW1GJgz/wW1/XaTNemdkShXsYXSutf561io6hIE34nH0
v1nJXPSNF9fGY8DUHNZl0TesNBYFKEioPK7VEMz1SL5SokuaRWfmKDYAIeQsGOvLTAqO4lc1JVxb
uAfug9voxtzIfusijSCB6aARFz4ofrrG7O6CvvJpgwSyBi1P7AyXkfdxl0KBdaBZk+Bk19HrMJZ/
AHOGzK/Ne22WEh83zT99xPg4hhD+/ds9s1kQ9KSUxEIX0aDji7iO9dAyujjYW8avUf2RaW/6Ra2J
s2vQyZVR1AezcqyoH5fhgGoM7R+MuWkhq+4iS4Qla+KlQBVk5NP9uXYv15Zor52ePBWtecTfFpQM
2oBfd2luVvY8M2XcO+xWH5o3eW1a/kV1x1pJjvNCG1r34IcoXtv10bpus/G6LpRdhqaNu4jkIafW
F8zeU+EZKSLEmRKujCkFW608JbNB1zxJN7b4f6Sdx3LkzLmmb0WhPTTwZuJIC9iydMUim9wgaGEK
3gNXP0+1NFI3yWieObOS+i9WJZBIZH7mNfroIW7b+CAGaq/Cm3I/5TKn95jH3smat6IuHBsEykGf
dl6hnG7StngfeiV05iJ+5Dy+aqNsqyvjD3NWXyvo9lNcXM5I1sxpvc2Mk6MlAPfbGUeHMr4bOnmX
w3vJZ9NTQxy+lKK9VBM6Boic1cAP9G07Tz+spZYx5YY+1ZZQ4LLrUUkcwiXVYR0qyLxM08YUKmGv
zPD6xEl67MRpF4XGezKJ8VpDNxSJXvnkLmq0N5phcOuClkw0DvIDje/oOWefCQAJAzxBSeipSltM
PWL1acaOfBoKsPY1Iqv4Z2lHsxwRtpOnp06LZ7tpUXMQrcqWOzSJ0kl4pX0YeVkGWlVTy1VUatD1
i3jdJaOnN6AxCzh/QakOOIMPreANUfwiNuIxSdWrKkQSIo+MXUFrzUHrEqmjSt+0RfrTPrk9ocnV
RhyTuUWHaBHrzSRVkT2NRhBmFQm6jozbLLFZCov8atV1vOlx39nLWLety9iiKazJ+RX2to9NXW+E
jqyDXQ+/C6UAAdHWD7QMgHzPLdRbbVocKUGATo760jXxwfKXxnxaOnx4JPNEKVed8YeU2tgrymxc
I4+mBL04vXKZGL1Y+zYuu+tsSC7AMT5MTQbmezappOUbSYyDzqigW/QdbSRym4e5rN1myA5DmdwC
usYFCSq1gxD9bAMBdq2meZ4mwLcjYnfmfDwtS+Q39XKjQNa04wnMQ1tLL9ATIJVO8uWiTzhvpg9S
gzlmrfMM8nKqViMC5L5e4oxmKtTTh7rMvaxl0rMemQhtnncGuDOs6GjJFfUMwLnRJDsSU6DHy/gW
nxrVNkJNglmo9zYu1vk2Ls5LGUVDP86riynjHWkp/mVtR10mrX0SwMKfJA3yUxpGAFtSxVaSzgjR
ShLzDfiL036chtcQ7SW7MIveVk/DEOQdoEJrNqeg1lLNj3nr7W5YYrcAxoNIfx7E2il8ivSxuUqa
dvKsDM2yuM4kv1NY5FY6pysQxbotq7W1gf5FKxrWkZ1LgEHUaU4DaLOdnQ/0IsMQp6lm0trVGEvk
x+UUmg7KjlOQW0CkAa73qzaVa4eO7Oj1NDvXpVUsrh4zpjAyiFLH2o9FDAs3m7GoxfW6vezFJPXx
IX0NBYtaDh0A1PkamZmUaX0lWCfjbtm64cylGWMkA5ApB+RWUQstVZOVrkyKPYr60Rqlt1RMHuUl
Khw1mklY0AZ2wkmGRSIN5noBfu7DkhEB87eYDi4xkod6d5xhh9ijdIcF313SR8dMQixlApbiI/SB
wVBuXohhf8iS5KlUOl+wwCJNlhm7ydg9DiFCUpD27GYMn8wav1OmxRGs8G0qsI9u0ASZG9ieehjf
tnGPlssi9uB29A6SVLqBeQXUA3WXOW/uoFwADjjBmDAn8HOxUQ5ep9ImnRWgAw2uqWoq0MoPtdlP
2EBcGQjEfugyzHTH6k1EqHZ/EvtllZpa/RAJ3WxnSWsGEsJYx9iy1hFNiSsln6yjPloJ2ijxVTpj
TSkJJ8wUDQwtXiRL7xFJiMY1HtjH9EyoaC2gDDpcJDstmFo57a+KWPAbLbkUe/S9InO8BacxIIWW
l4EYZfWdBWLNG60UKZhm0/WCfmXM4elizk/mjVrJCLeoZeNn7QR0qxYgTKrxhqVcPgm1QZ0jp9bU
hyHFDgEJa1GYrT1KLMuAiMEwrcYCtsp8KjOnHqLkXk2NPKhFBX8qtc29dlRhMxmLrWB8bM8AgwG7
obJS81DHDFfyMAX+EHd3/alWHVOHWxifRgD+AnsqxhWTMI7XUOr9VhSurMbsgWizMCXKND49MJ2G
sbjtIvHkGkWDlltRfcez/jIkg45+hplAaSU4+/0UzyKTk08WzEN2Dsgc8U722iD1Qe4j/u2exZP/
GwnxV6HDr4N+iKJrSy+7amZQ9fr0pG/6IHSbbXEYVjiYY5BmD/siEHbq/Xf2Q19IZ5zD6v/c7YeY
BUNebSHlMg+td3oSz6BOTy+cCUUpHpjb2Mtx3mJAYbh/DgS/qjqADjnHSRAxzU/AWjo3iTEANSNL
GT3AAcGwYtu+nrzGRvPANa6+K/1/UXNAhAV8J7xo0F6f3HsqoY3Dti2p+Zm9FiD9IrhW1EwPOARz
FqNbBKBohn08zRgpnzpohDAIfW2ZdSIr/fWb+/8cpZJX05skFKZZqH+0OBFnfJz1pDcO7dnLPtZ/
SJBCnVkd75qqf60GbH5SK7SCXJqrXRKfEN/vQZ4WEVzUk15YBxks2QsAWeW7/PG81H7PH4GyS5Tc
QcQh5fixtmDkZgwJfjAO43WxLigUuuUeOhbbIJKXpTsdeTrfrIbvhjx//ksOaaBjhPliZxwWZd5B
hFrNavJNzvPVfP96Vx/WOeYeVNqi2QAUREm70un8DStgu8E3z/XrWwF1hdQ7atcfERUjHi1jB2r4
0McOONfYAcBLiOKWP0DMdB4CT4ILOPS7h/a5g3Z+aP8Z9kOxwUz6vh+l1jh0CgcYkktnZhmik3OF
/nMbLVeZICPX0k1Ps6JdKZ1+/PN9f07QGV/GDQlqAu/zR8jhrFZdQzJgHLTRItKycyR4R305W6F/
s1a+fJA6bkiURUGHfoRqi7Va1zKb96EznzMOk9a4mZYff76bL3YnkKBkcGDYsNj41FfWBbPR21Nm
HAjqV5HilwGWaY/h5biDh3mcV+09imF/HvOL+0LvkZkDLitRC/iwQLNaEeelUfQDZkMI7QlOCzV0
/h7w9MUCPaf9lBzwRQFb+6GUMi1KbC5SJx9ytvef4oECxrUVUNTBU3D5kbf/73KFlOuoK1NrOKfl
n/CoCNOLU13M0uGs/gh2zS7fYKSuFS/xhds/z+LnXV6WuDWkivhfEyLah4KKmbRqqWmLcpilpnKG
Cf9FiGdofpgLsZQg3Euzlwp4gbL9jdupN+a12KaqKxrd1Z8v5dMrwRWgGqxYdOqpdHxsTYCBQq55
KeBlhuYVRiGXaiZDCrA0X1kAgv5PBjNN3gf5i95ERAPdnKZCOdTDLqVhmJ0APEY+bPFvNriv7+rf
AynnjeiXrXquSzTMh1w5hFW2j4bu9pQiMi4Ml5OZfwfO+1SnOs+gQfkQoQHgHR+lgcxmyhvQvMrh
LMGEueUUtLj34IOMeXottW4UA3iRDAiV2fDNOvr0ljA04HMW0rn38qngqKonRCKUUT6oekhP77Tq
hu9M5JSvphJgDMJdvBmslA9vIqRtHDyEVD7ow4IGounI1Ui/E5PQlRhSH+hyo0Oive1sXUlCZCQU
I5jipyFPZ0dvl9dFm8D9G8+COMyUtLLBlpP+WGfTelFSJEUGaPtWGOOqW6vPox7ezWWou+GYPw19
hmNuTtrUFJDNZZDaVVFoXit20UrHs2YvqLkXKhQ/Rziuf16qnza689SejZKQuIXq/ZEgCjE9lfMh
kw/ocB7GTnlJpA7RTBQ3/zyO9MmRBO6QosKgYCeQQFt+PCqWqhdOda3I7AWIDXcwnR1ABq/jqExY
wiOsvtS15jWDKdhGO66Hc2MIjvtzg22JPWTFuh8VHfPK4VowqzOjSqH6NseYSxSYIVlFeyuVcraK
x24rnaZVE0v3cVgcx2I23WloFrtsoyO4vZNTVXEIkDXCh7itL4xYwmx27BVHFFt/tFTdAbbFH0T6
lRzOaI2WR6NO1npxQtZT0Bmrsq4VKilLkZlrqiKtjaYjdr219gI5DaOEWBwRbhG2xWl6zBe0i/IT
Mt+AlSdnEOudcVIxbdDzB4tbbPThTsqSqzGtrut22LS9fI+qeuzUcv9slKPmtLW4q1QrOKnVTdGP
b5oA+CFTV2Gmr4ZxHr1ID09+M87BkCHtYIrmTaxWvrxU72nR7UJDWOd1eUyz9ocWJi9UM9xFkatV
Ukg0zYv5KRKHBzOykKsTNSwKcr+rrSuS5VW35CTMyl1t9FezdRYQwh8pHeOrsSvWo15J/pLBLB8T
ClxNUx+iRssR/DEi8kRhJbFlAHQ33Cmsflhk2wvJh9sLaDx0ODCkKsqgi2pcxPAD9iepPOG8UJer
OavEqwWpTLtPUm0ziRSgKOSOmK7UVFRxI6QuoA5uIZlO18mbfukG77vF+jHqhlmnqTou6+DYqM1/
OLdw7C7NfC4X8rBmbW2154nXfl27QpAh4GlPtf1t6neOCX8L9D8M+SFmnGsdo+qJIXHkCSQXDiWK
doFyrfrqar43Xr+5w/Md/Gk45feTA6UfjCMNhuNLd1FzFOuXEYWxpbsqgLHnseGcJhIcdfaV9Dsz
nS+2899m9/z5L6eWXmMpHYWMHcn7ZrrUx7s/39xnQImMDZuKTuA5bjyT7X8fQDidkg616eWAObzi
KFR48T1xOiGKbsIkeW3bqUGzw9hJ6NuagrJAR2+rYNKBUEaiX+VKYg9WhAaKqJdu14DdzMbNZKrC
2kySfTHpw67vLPZz/BmDsVgwVO3CxsHZXA/kLnyHip7ciYiB7KcTZWIlLr/Jn76YQRy2CBfxuNOV
T3ZzIbavBfbI0kHseqcyrrPkO4GFL0Y4I+HPOQzo0k95ZyRqlThmlniQciiLSipGSBqjIfznJ/XV
KMTXCnARA7jXx/esTE1r0kJdPJyqO1GjRPc/iBzoy/9ngA9vVQ1jw5AGBqgWba22sW8u4TcAw+/u
4cObhJS6GFYE94dshgeYilA3CqX4/5yo80X88sosiCIZgx6KByN50hLLwZnmmxG+CAR+m6kPGU85
ph2SnsyUPo679iRDtZmKbUKS+k3E8TOn+bD1MBIG2+jjwBz7KGsoh1qM56MmsrmawXKI1/K76mRu
7Fb3yPZYT6hu+aUfT074zbb+RYj368AfVQ6TUocKAFfuMM+eOOePQ5TdEww64vKN2OwXobJKi4ac
TqbA9ck8tk7NLsFbCEZZfGw7xc+TNzHqbKLEgobdvGy7zv/zi/TFpCoaCEW4maBQILh9CF+XYowk
tS37g16NOxk+T1/XAzSjqUPVJDPcAadVIgkjhb9E+2UuJ8yUKD/vwpoOqIEEHQFv6aMS1W8MLe38
Jioz988XKX9+AAg/EsBLuFhSzP2I2YIMMpxGKjIHweivSwNtuxPcaUcchG0/WA1AbhhY9VA9ik0Z
QojqAiupJ1sutHUcyddSlj6Xbboq4343L/kzGmcRR1QYrhDj2pjVcgRsvkmi/qrGrQ2gLyKHtIK+
pfN9fuNVXIEpJwG4B6L6ES/VdaU5mUveHZJEe27EFv3DKvJqrUbdCE2eOcUUOpHya9otB2r7El0D
OpVtipdUr+zyUHv987x+eT2sM8jy7KSfkLlliqJ0h0HmISxyb6qv+jH/5sl9RojK3PIvQ3wAG4dx
ofclWRgIUUBpt+mPzC2D9jHyLAfPEmd5Kjz8X1AT2xTBd+W0n9D23zcMBgcgDhYWDi3yuL9vfhmB
bz1YYntIZ9xjs9ZIA4xZ7quEDmQuCVFgIuUXKRUuD8mwopnqDHLaBeK50SoJ7dkAU7rTqk6hghPf
aVq7V7KgytUVxRcEJKsGLTKiHmfqZcnBNjF2T1V9MZXim3qqLuWyw5xYUt/wMy8htkZBrFeD3VbC
wZpPuTNFYuPKcjitqvk7J73Pm7J61hihSqOSO8kfV5qeixI92bo91KG5RcbUA1QZLKfp5s8L6HOF
jcf76zgfjkkhOmXSUjDO2aCyuJXcM0ZDcEJf2hgbPIJX1u2fR/z5qn98pr+O+OHUNPs4TcW4ajkE
Zu+0yi4v4fz7knvyCDdjF1onDQ/NOzddlutToAVIIm+qkxc/5nB0A+HK/Ob8+2IH/X0Ozm/ZL0ds
PkSDmOfMwdlYRg30jfhUcCjhUOgK12AoXJQJLovgu2r757OCYUEQWihDQRH+CKaalzCu6iVtD2GS
Wt6y6PdCjBwUXVNgTlMm2POopBgSIWFTppjM//k5/OwffHoO1IqB7YJA+gR5KtHQmpeT2RC9xNU+
RQSW1gaOf+0cJespicBcYOTk0Dr0ZrF6KENAALyOB7MqNwM6xMop2sVF5ltxmtmZKb6wNV5yPN0J
p1bzwkFRAm0c5a0WFk0A0fJiaJrEplOOIR4VFC2rLtS8y9xeNH3gENf05BMnascbcVA2cynsT2W/
QtZ2r/XR2lqsnSqlV1La3am58cyExraWzZdZI01+3jQvywjxpmrYi+S8W1bqXChrMelXShXGlMGN
6Jv5++rNoTyMuhZvn4ms1Ye9qTMLsatDqYFhZmBDZZ9AzSfsifHN6UrcDUD8vlswXw6JfhZbAlBk
irkfshsV5dqB2L85iEHrdTushM9kE8tRbZRJ+zUNO/9fY/6vl+l/R2/l1T8XRPuP/+LfLyVGfEkU
dx/++Y998tKUbfne/df5a//+s9+/9I/L6q04dM3bW7d/qj7+5W9f5Pf/Nb771D399g+v6IDJXPdv
zXzz1vZZ93MQrvT8l//dD//y9vNXbufq7e9/fSn7ojv/WpSUxV//9dH69e9/hTn3yxtz/v1/fXjx
lPO9q6R7eUqa4i/rNnsqXttPX317aru//1UAsP03mBqoi8EMVaDHsJOPb//8SBH/BrNYpUoLTJj/
XpRIzvEdWfkb0a+MxDdfoTCms+MQof3zM+1vZy7yWYYX5YKzse1f/+8c/Pa0/vP0/lL04JCSomv/
/lfK+mxev7zmwArRXaMZpP5Ulv9U9D9lVjiZSSxfYN42evQR0cSda1vzx/c5vqSw82hdCX4s29Fh
OVZOfPIo2/jqRnZyL3kcLovdvNK9gR7F+J5ZthRusFEwbotjHMyO+B4h49bYrTe5shfighS/RB77
1VknqNvJhnsutYNiN1cab4Ts9guaOQjDeuUFqLFK8IVy12sbTFROZ0CzPxcb9QZiD805ZQX7w1fc
/Fr7oS8ziJ5rOUDxGfUXM7c7Xw8mzKQKv0J62nCJbGNM1rzFPW0Mvw6Mi/xHfGnKgeKfpeZiP71n
byfZOAcuVe+j3xg/0Bss1hhB+9E1UAl0dQDarzHJqO3yooJ402xPK4hwq+k+eot24K2Xm241rdCz
fK9nvqp6ZaDd6DvlulipruChhPWibjQfeqMro13+Kj8g9rBOfcNvz8eq11xKzz0ghnB9IzjFqnk2
LrBeAc7NG+xyBjzj5VBdhddo7QTVWnFTFGPsaSvd88Rk78RFRddcObQHwzEC5B3X0S0K8fAkgdNA
9o/vEMIWmb4nIaX06KIgVCCgMtrVfXMfoaJsS9v4AAjo5izikm7ay4fmvVmFOCGB9XGG2yK0W6e8
rl4xNsINjDOQ+gIfRhNMZLoZjuWxMTuJ3T6dYdTd9nzhPBC3uDyhuRpE12Oglij7tT6CH9n2tMeZ
9Zj6KAJfLmCvca73zevRA02xxfOPZ1Ec+sc6ODnjlXWNsd0aEVPGBVbk0E9wJKb7bPI4eeM69zM7
ENjsKBh7oHID5Zm+Q7RHQXsFIG6Ls8hV4oRrY8UkefVusCUep+IuvuhlfnlUXSPg2Ap0el5SYATq
GrC0IwXzA8rIp220gd3mW0fpLP3jGhdEhR7VfuZJBXLEoNldHQzr/Dr34L9tRxDC7rDqfXNdrMKH
ZYfzXumc+3eGk70DauNxG3AqJGgcTBuCCntuizkDULc8m+v6IsPubXEp9uG956uOtkbfnyWU+RJi
C/cjCi7Jj2a1NAfTxdfAD5u1tIoulh2xiU9v0jj737nn7Pnsv7VNPMF5WeCLsJBYG2j53iEnlYLh
GNcmj+jk5EHldVvDSS9Nt/Mmz7gJfTSGN9M9t+rQY4geTTda9zvxEMLDsjF9cEI72ivPzTbfSe8p
TQuak7iOpYRr54F5quGm/pGGTt5SCz4rOS5efQmh/CBtdDBRO+uRqtoFJm9e5At71ZdXaRD2jryL
N2PlyXzlx+yLbn2ZrxMCLdFtgp6pMNwUuwleacNFhTeiN/JUI+bHjWGbzo32Ps8fLCPFZ7SovXF3
hhTX6/BVt+udemVhxSZe9Q8Afys7chqAUXaBa6g9u4VXvWlHBp5AeSpOCLDJUTxkQVz9IvwR+pOB
W7E9UB13mnee+ep0qC+zFWxkJzE3JoIkkq1dnx3XWtOeQb6XDjdKdHa6ihx9W5q2UTjgIONb4UA7
R7+JHBJbjmb1XnYnw/kJ5zmDl4rgun4mi4WVhvgmkVFeeOZGJZl0w2De6F5+ByJ5Fz5hQOiIAQbO
T2dbZDe/Xy7nG+018bsgOmguNpVr+UK/MB60tbWmyr49+UZ1jFI/Uo7iFpW8Cm/70JODeIfXFAkq
tmzpblDRxUeUuF/pN/JOXrVr6d3aFF47+4JmWxILSOZBiGtMg9mNy9XIdqwH0ZMEU6NyihdER7pH
eiv6D/onktM5GdvjsTqis4UCMc6hjnnfHQunfq4x3wwWdyxcK/ZQFklcvUdguvThTUs1sdkalaLa
tgLNib2MqCl/HwT8yZwz9gegy7hpOzQdbKB3DQjKW2wBtHh9OvM2MkTa7CLoD8Wx9JreWdyMu71A
Wh3R4wE9N4D8CIyWr5ninJ4qVnNv55XbnYLItCVp+y3p47vT9kO2TNvEapQukS/S9XxHSr6SgnM7
v0OKKeJqfwlI/nXY/3q4S8o3Z/s5w/glcSlDOVfNjLM9XXfr4RB555QlX5s/1/x4/+3dnROhz7EE
8QxAtbMk2Ie7G8NQVqrCki5ajwbQLafsM1R/dpvq4uf7ELnfNke+vsX/DPnhFrGWQbXnJEgX2mFy
YU7en08FgphNeSXb8eY7dRTpQ3fkX+HSv8f72Fc3dXPsooYHmK0nt7WTTUhGSg6KNu13DImfUJI/
TOfPZsYvj28RIuUk99zbOfeuL9IdFqs3inueVAva30t+1F3QnzbpLwrB5aq7a6/U529hIV+v2f/c
8vkR/HIZqahRtaQZfCEHZjAhvEY91uvuGraNwvluDf2kfXy4aaoZZ0ksqqQM+iGHMYbKHNS6k/e0
MGZ4Cus5lZGjcpQfxamg1+6IGGdAh5VhCRBIYRRqC/AqPPkFyohCjHXaDRqmJnb0anB2s2Huiov2
NV8be/02lsiHgIWfYfM2aHair1vjUWFLoWyztvgpidamveybIAvkm8KyCTNBTv/5vfzqwf52j+cZ
/2VGWwtKJcVI7hHeCEe/gqmfXT9O2+Z+LAiOCtNeKnfaJvse2UBsDBq7b1yDwJtYDs1eeasTtT13
D99c1xfv72/X9eFJ19jSL1XVyvuQjqtmE5sbzHfnx0aQyg79ccEjaZ/tBbLVfje8U0e23mVCCWUL
eJuoO30bvrumj3WI8xv320V9qL5UCHTkuLjQEKzXcGV6SAzMVo5ls7BpT+vCWp+ktVI/ZO11T80x
Xi8F4NB1qDs6tsNv5SlYBtleZK+hfITGMurDk2jrbO6DbxZORvVdsIf2YlJ9xXAi9SYniylB1/pD
RMMe7Wt/MBwtvozvpccMplIDKEl2tAbFlPJFwFQG4awcQoe0MSkIDa7Y0RoPejNQGh/RgZ5jx3Cj
+RAt/gmkIW4y6Ps3F4JqD8fk0N8Ltxijz2B3rzgXRSLW1M/b+4oyF+r4iyu8QspZD+vUNUdHwsPB
sUxbJLTSqckjX+nN7cvUeYPslvF+4Sx5SSBRhDjouNF9/T61K82yASjMml11ASkM0Ye855xHnP6u
hpvA6zDu1NrHvoYFrx1aLj5dUfWMUy9bV2s1iPFBsttt9IzyFbiHsbgiRr/zw72100Yb0kMhUHlb
LFvU7HhXFIio7aJnDunkXVubFeadNqnhVO1bZlQNKOUDrMC9JLfj6160E9Mv9qYWcPKmgLeJZQb/
9JSGdnjd/bB21jr2EOWZARyD6VubfnbTOfNKvjHW2OBgDUnnHc3Ayh5qZ35J30dqVC8ocfZkVosz
uzizrBBAlnmvryJ1rb0WRBLJWoNlvwG+c1qXP9p0q1wMm3wnYgRciU52YV3n0B16J78NZVzrvQgL
bdyEeBF3kjdhtULM3oOlt89OFgb23oiTut92QSF4fyj0npf/OdlHJRCcO1IMH8pIGIgiNArs4GIy
AgJBODxiYJB9rQlnzGPTuEnxPnvqXdMHlZtRYh8344L17NNMNkePAjtHTG1AJtxi2GERGk+IXm91
nudxPmJRY6okYGLln3O/6DHVF/5ibeKXdxWiBXAUSydP38YAOVVq3f7Jk3bhBDSlo1IXIFQ/vY5Z
0GcJFNkHRT9PymHAPskC6ZE2lxNR+VnOTx3QPAmDSnzr6lWbBYLxaCXk3srygBGlZyiTpwMrl24a
cC/9KXOaA6Il3etwON1Y23bfnrwFdA6Ud/TX6l3iTVu0CleLq7giuWLmn3ON3n07C4ffZ7yFnU14
uMYoClne23yVeFHkJJ5IEtA/ts7P1NnN98iNH9v9QnaH4CoGX8ckC5Zt9RxfDsBvclL4+d1gBb8Z
gx9Na1hnLaZRcXFdpX7J62r58J+d0bhSol1WXGfIt1sypZDpqhKuxXpb5g0WNDfj+KyO8DDKQDa2
yuk45veaeKFBhrPTbl3ArzDcZTcMjoHAYBlIKo4p2OiCeLLN65xO1QtVB1jBnP/Zeg5GJ8v96kex
VnYoACBe1d9ZmreQPvA5qu7nMs5uZlqU1WkbPzSyPayjlbgZf0p3LG5yE5LwFV6yotpS+cu9sSpJ
sNXLJQDGdGs8YWy8y3fGHhROvhuv2h20L1e7mDb9rrsZ2GSc6l2WbH2H84QTXqZ37Q4DDtGPMca4
yC7QJ/akC+s4PkyOthFfYtQKHS2yW/9MlM1W9RoLClDqrI3aDPqXiGH5yQvSuxd9R5r4cs6Mgfhz
iAvSbXcX5U7jiQfyOHd4Ksn3QNBZ59yvkG8L64K6i/kyOZIyu0mAgzD7g2lDKctnf6ZwHZLoCV7r
w2yBjWQeysgDcIMPNTCiH520SWb/xMbQO7G2FWq6dkFIWIEhNVa79RZOndHsEuNO7ZyiRpMj/SGM
O4omaeUZ2obUv0zuFnklVffTfBNrQYxMSIcSyXVcbsbaHRqOKqZvyd9H6Gh2cy5hFMFZn+m6ea93
wnjk9hSMOm9PoS157G4bIG61M7rGY7lOZ45Vp8Ih0dc2mpOh3tNueQ1sllonrhdHeGyeTL/jvN72
r5EjvYcJ+2RxPfCOuSTbRjC+llf8f9Jh8KaSJ+2Rrh5vx9yvr5bxhtN7Dgl4zFVGZ/eJv5pg8jPH
D2J7LYeXeXVpQMUzXP0H8C+ye2yrHJaaU7+0Kr1yH5yuiZYzkvp+ete9a3shwLlNXBUTZRQ4YN1T
dke9gnJabsOvJHtPy6DC1PpmCLjmW2OTJU68Cn+mxnfdY/2aWo7Jz91Wd5xznK4vAvv1EPQ7OtRB
98SzA//M8lmH3cp4rygwQsigmHBFLLJLb1hZ3Z10BytcebJYsnnuFDdDayOkbGK5ZjfiKrtRMZW7
W1pbHuzuWhzs4UJ411fV4/KYXw6PWIBt5d28qzaULpHWaRxaBJfn5J43Eu02nRs4RkbAX/d2Ma3k
xC19RSf5tEH7UYDUtyaFSAldUNK6fHs9rsXtuCZHnQmj6Pq/NEeJktExhDx5T6FAtBUPbe5l9ETc
hk/+Of3HPQhvvORHKCJLY+MSpBubKL9tTlC9nJxu/mbU98wzlFZs8PzqZI+r0DNuLYKG3clC89kh
itiHN5yQwrrYYOaEo/EN3c/EV9kkCd/by+FYaS423jeJaGfH8j7y53PH3S+o6gX1JfNJPUS/Rxyr
cppkI5UcvMIDs+Gnj0Vt98+qAV7Kqebg7B6zSj2orHD23mJ5mwb5tr/v9ikPGQjkKtsvh3Er+JzE
9+MzfZjmrd8qU1Dsq300suyHC36jvxqoSqAcUEK+thN+dDMEiI2cLg1ELRzVx65sH79ZWCtdC+Oq
Cthet+IzzmivuUtI1h2pefrNfkbT25aOwsN4UDmrUr78RpGFrxPy7UeQbb6yroeLMX1I3HqFoqcj
r7rr5Q2/PtLXprTjtWK/lyRY449yrZ+rKZcGvk12e2k8dNflbedwztUdxVYgf0fxBxF5vYkumyP1
B47HgvAKGuw6M4FowsC2o8viuvbF7dHYlG5ySeDU7ROqF3Z8BPeYHBaBoNRLJ1t4yO9P7ywNdnle
FkcAJl769bOyNtYVz5BwY1JdvQ5iW3ZPfumeXAJHI/VS1VbWg3+usOT3mZNuQm/kqdnFDwkyZYC9
27q8JEw81D6NIG4PA0jOCWJqm6tJDvoF+kqy6AjrDMbeRlinBBOTBDv/HAQaLg8EAnzVuUZlvy4P
aYBjWW4Pg9d61qW+N736nkCQy51QKUBYWq99qLpauKpeovsF/innQ+Sq89rovXgXeqajdc5yaV2V
Kymlv5AS90HopSZ5399Xgt1BUVnFsm966NpF7/G62rVPFL5dba1znKy6h5jHX6/UR4XT1WvvFfus
jpNNQXRnOv3KUC/4XRColqusux8DRoLoSwaaW99DWG8CYU3JCEolKtjmjbGzrhrFVm9Y62wV+Klu
KVj5qQPciBfAh8rp0pKAcBo0Dor+bho5xVt31G/Ih/4Pd+exHTlyresngha8mSZMejJpiqziJFdZ
eO/x9OcD1VJRKDZx7tHsammgLqoaQSBixza/gWulNI66Exwts4eL7xUv7QnNeTu87Z/bI38FWDKf
cRu9yOU2UzneMa3l4BC8SNk9rOto22tbmvGHhHzrOTjBS9ool8qfW1ujxI7lrSD5EIsb9ebqJj/z
2wo8RXmcvuc7cu3boNyYbvY5d+udfxvfVpqDgACvZrgNvwWfrvwWPy38jUQ7+OQ/5LGdneH/zwnk
1b5jgvBV3pGOTxsSLxp0UnGHHONG/Zy5nK0VgKIkzV2gRYWvIduBTQn/RVdoznjfVL+Kr4XtWGfT
jbgte2cqnexkqG60F++kPVUuPXnjNm5PmXyBIoWNMyDvwZNfGidIPRVk7wmD5Vy6C8o7KopCeqpo
KwGriXAbeNbIVK9Uhh7oxybxRjoB/tZqtz0956fsB4BF3R6njXFMJJwQbjT/NAlf2ualJ9xoD4Z/
kj+NNdZYZITcK9vmQCw3t+Ej13STPA8kycH9wOyCOQIR4t6sd2V17pJNXMOF0+lEO1Ngi8Y+2bTW
RpVOTer2/BNUL9fv9tNWGV2GQV99hj3U0r3T/LqSWm0pPQd0tk/pRfeu2g7KPgoUcMAec48MRrcp
sWgPzoHG//ZxzS/N9cOfX8OwkIkHF8t//vNrII6gArQMppvs1J3Up/4sPSOGKtBD6x3d04/BS/x8
LaEArXV6XltlHz15xoS92QetJbVm0EfTTeUQc/DfdBCZ+zI+RweiMX3rVG5J9ViTZu3MxvvnQKF1
dGA25U8jOOfdtlPvouP0iUmU/fpa/hor/9U7XcyxF//4/+lYG6bMmx3yx1j7MY9/Jl/bt9Ps17/x
r2m2If0DTSu0uQDrMSye23P/mmYb8j8Q0QdyrJkmQtUzUuxfA23zH8AP0ZLRJVwVwM7PjgD/Gmhb
/5hFI8VZbIYfwQeT/l8G2vKiQTuzdQ1kgWbwHcYGCFj/567SdNOKI60dHkbtSE+k3rBv1F0mM1kD
dW06yot2JxHeqHNPpPT6TU4HV9nU36A8vHlxf22ht+3313b3mw3+x1IWnSujtUZ1TPuBO0mrdkIN
Jepn1BxojSOh2JO2CQH2NBVZdQB519olbujIobYRsksY/Oi4DhmcgG6yy2qrJp/FfgWMuozEfyxw
cfajycoRVx5eFyg5rcEABtaf9qzRrdEFRtCDyBqwiBw2BsWdbxxEBj1rKL4lk/+PZSwCAYrP8Ygy
wQCLM7gwoHfpfwbRrWX331unfGS6h4eov+vXMOZLqNkfD170VixJgCGUvP7+LS4cgkfMZqSc2kxM
s5Aa+YjODN2FiSFatJPEb8NRdzANnBFfQ+F1uSf6F6W7/V8wrRdE4T+WthilYFFvyqPK0uqEdOsu
1cGn459INrWRKZTJSs94zm4Gu0684vosCgdF9TDbUUuGjQ59PGZqIvie+EC54ca9a7hFDJj+PPr3
xrYN3RkMVNZ2E+5KgZ24KuEriQtM7x+/Amf+bXwXtL7u8Q3iV3B7Ny5vLN/FtBKECeAwVfci8aEc
XFl+keL7KvMm/SsXqFxv6nCnBg9i/i2f8X7TtG0p7uI7rT7iV0zD46yS5ukHZI2q2dZxl1yPgBmu
Jx36e3xg0upTLUKnIm+897MbDDyjT1P+qYKqtWk+jcYLyumF/txqzebaX1CwoNSLH/OLFD5o+Tyv
7UjsqG9vr8e0OyQF/S9PpTbLaOy61UGirwyU5aiJO0a3A8UG0iPDGWeeiKk0nUmFQX9jq8fm0/UY
PorNuRgx/nIYTNupF9wZ4SUAtSjs+9rWcD7efxx0ls7Zy7euL4ifWaLoV1mdBhwLzmL0HFSPkn/U
0hAjWSdoHmTtkjHrwIO3ZroZU0kAtQdEMx0KkmE9OIDGiQavHoAliBF4iCraJeK58pUzdsk0NILg
jDWm4d925dEa9pn/rEI6Mx8//jXklf2/ZOXWuopclELsHAdXA7fTxnvVRtKKlogjT58V8zFCrhWF
PtkJ41shxk3jKaZ/vP0v17EY1QymALll4Bw2TpgfVbtSHNTi+19tQ3pPc9WdI3SLRxM9iOAkfDEp
nwFCYSXvfryS5TD3nx9WAawFRhK5B3lxsRnRVPdS3A0P1gP4GOqkbxlex3byFdglqKAtllSrKdp8
Afxxg7155uIG82MpNVH4mi8IKTpV1Q5SL5k2KkaeIDhx5RUtTVy3cVqTcnp2f5M2+RmnAG2i10Xj
5Th2x1ofN26u3JjjxTIATz9NthwQf8RVBrs+v4OP1ru40GAE+njZFsNDEoGmt2PsZumDzhNLADOZ
F4e09HbaRvIE2Wn6rSWhk4SWjY1ZYAaLb7Ct0blGcxf3HiN2nWxBAE8C21TBPckTgjuUfYKSicRV
8YoAMMH5yvTXvMmjUwLa3RV3BtvxgcGGWJ2z/Mi/LbkV088yYHBafFwbJs2IfmfmdC764fvHW0Re
5PJ/bJHFRdpUpW9JTTk8tJjQpa7O/DT9yfdpXcXLgmOZHLXnq2M6kGkUcRtKzpjYjKeGeB8keyaM
NaihxEluGKhs4/D249UtKf9/rG5x2wZCFLRCWg0PwYkGy17ZCTfSDVMWya2w1jJWkpul58Afj1vc
oMIwVd2ks3dHcVvBlyydXgCCtcX6vbRu6uwYS9sARNr9NXHmUb6vg5vSndr81OKzvrn6X8sMRJZ/
l1xdy3L468CPsnBHZ27NL2BJf/ljrYurUqziCCo50a5xOsenDA7vRWSh9lz7MWI/4GpAwhUjk8Od
NO2L/FjUnsHZ38zgpKtxyGiw7rJ4u2aE9hpUPjhQS7iDUQZ1os4Lk+alhffg/5hWS4rdp7+Kfbud
8Q8VXl63Vyf6Ndj9QGE7Y4PyLzF9qI830OpiFtCAwA9GSR9ZjFHhS/0SPfaap9Uus9jGLQCJ2WAm
c6dyi6fkq5X/NOJ9FT1P9AwjAEktGKeP17OEWy+/2usOfFPA6mPjW6VUk7ei+1xWTzMdcmei2d3E
uLOfpOmlmhFJ/ypO/wNy/R+FxbuX4++wvLTTQBY9qwODF1HGB6hIm6LeywOZe/YA8b2xDRGK7gFP
YaAC+rGId6q/FZ0m+Q4Sak0d4f0i581aFleEbiRq1c+nmiwSgK+/1WRbvxvdnvS9OAZM3SDepF/D
U6qfSpKN7hg2DsSo8bPe2hLSgMSaLDuNPVhK5OYM7+OPpC26TX98pMWV0ChpOWDbyfoUV09/hdKj
FMxIr8LrQZvGxTHSfhjVXQhh/tJGZzXb6tKMcck+t9ENjthPzDzcMfoyKdug+wa1Jxa+jtfbIqGr
PsNvAMQW0GDojha2FdPxV++pG2rFRTAU/1/gzN8H6TCN51bykgwlObcDNmruQBwihLltryti5Ksf
ZHEJZEZrJonMJRDpO713FLQUb8f06pRb4UaGkg+mZTgm9TeTEQqnGf+95jiKzlg7orlntpOSyDAb
oCOM3nwDGPUBguLHH2Xp0f7HR1lcBXndFWNiNXNpUNSMca++ZyhPuvY5UgK7Iq7MVAkTzHBEMN42
rl+ddSocO449fbrh3W5p4H68piWy6481Le4LKZfCGIrk8DB4wcU6zjD17lDu64f1A7xsff3xrEW8
by1FuXYVz5qVdrri1mptIbjPvo/26MpPyimD8bJv1D3bJlZdmogyGEwv/j7cFHb/nKmXMPPKH5Ud
P/iIVP38+E28v4PmjgyNHGiqSxqu1gTqdG2z4UEFHa9/HfwL7CoPnExx1xU2SlFRfE4km/HwVWLs
S7eyzEBZoscqgN1Ut1fg+6DD1K1kuDOgd2V584n94076vbwlWVeNNDQYa15exb1ddeAFHsh0TG0T
JodAtcevxWuvEH4Sw4fmYmbMKO0QPVschGJQ4pL6YDmrfdR3q903q1pcTnLlo8kckW6kqdtCXEtd
o3KaH/it3JTOVUWvdhea2+Sr7om7dK2JO1chH72S+edvbqIhUUIlx+yP84Sb1cxMuB5ryGkd+4XG
cbgWY9aet6hF9DAOUmNghwi78KtR7kiEVSD4KLt6c8RHidc6AolK+4OZ2OrDdGBwe19tjQs4nJXd
8G7K/+a9L+6fQa6NHCPgfx6ljNGzN0zOqF109aIx+s7udWTOquIHU9xN4M6SkGmL0Oh4Dny03dXn
kjGv6ny8qPczgzeLWlw6sCY7LYxet2ggXsDR1TBLXjMDhvKgEp3Uma+Mj5/6fjvrzVMXkR+51D4I
DK5iqjUP5iQV6704fb7K5abnj4y76PoYeEZ0N/W+E7fgcgGBeAz88nCfy7vAfMJddwBkFGf7xN/F
RWMzaLRWEvPVl7MI/lNcJ4irUqQ1TmPuR7cUaabh5SgonjW6gDgUXF1s30NRZuUFre2VRYjXfDmt
jbkhO3hN8BW4XBe4AvEVUiVfKHy5OsmRkqhxw1e0ZR9T8nqV4DKWpSd5Wotk7zc+33ywxTXASGbC
X5X1qFtaex3IDXfaCYBd9Dmuyo78rO+YTdofvwbt3Rb578eaixZR2SqNVhbsE+VhFh9GRdyVfc+M
D13qCeQm5qkzDiFC7ILdC9uyfZSaizp9rtQduHhhr5ZnAWTjeJlRjo7kgvqiVwqmr4BY4FkO4j9K
d8xSyFLNQalcQfSG9mz0j5mE7tFNrO2aLfmRmpxCSvB+h8/f2lFYstL/ecG++RUX0Vgd61S2ehIM
WlnZtgbmj0Jyei47yvON5WozOqaqoJ0UjE0TV272BV2/1QbK6joWgRkDGjzGrn9dpbXlJi0JIXQe
5EZMhska0A31u7kh970bd8H1PqIZF38LGS5+/M3XDp25iNh1M4RK0MydEX2XwGnDOteaWwFS5zAK
IYkNQUAAWFjb42vJhLmMz6qV8wbieY/Lv5La0bGsUtP7onpodTvTtkbrDfCZMw809uZmLpjAN0jQ
BZg4RjeG8ANQDcAZTCT64xpB4v2GyZttsojTlVhch6nh88S/svkkMBrGpRcr2fMsgFjf11vBBY2o
k+TQulFI1dxmtKPMNWaJVaA4CA6AtDW2lbRSt6jv1nhvlrYI5qham1PYv3bPc2SI9KcuRDkbHIRy
N4FegiLv1NOLGgybZHjwEaYWwk/kkKJ4QJ2jUXGL3lYwhZgd18+B8z1U7DxyU8YHITK6GtIXY3gl
2Y9sP0V/sZjsENzsAFqkqZ/UHX2htR04B7MPchRzEfYbcRqUUKIukRMn5Vca3VB0lV0IQdlNUvCd
h6E69a2LtpS4pzAZHLnaTuHR0N2Pz8L7I8I3r3ZxDQSGIPj1XH1oLehu14z3ZbKbum1jzcDn2d0D
GqhP9Mu/E+Kk4kYvvlz1e+TLA9dcW8y8xT56LYs7QJtUhl9zNgusBoycN042/VL/vjPB3DsCapSb
emOSuzCHEmx5L6geUiFG/Kyq7uR2L/iCrUXP95vvv1/Q0tqnwTJUUjDL5sxOA1l9fFKRwtkAu/3W
bZTETff9d8CZlGKGctfMMBfjAHJ7LXa8P598s45FFNfMbFJbndiBola2ry4zLey5pMnDJWngPfm9
3AdH6VMA8Mh3rNUsdyWltxbBW0cYV0+6fL5Ertv8jrgVuZboxvS34/ZOGu7RIh2i2774FNqMlKUU
FKBqHKboGOoHxlPF2USVdji1431vmCvZnrq2umVE73wtMzp2cePkT2F6yAFbBsZ9MT7MphVjfimL
SxV7muJch1NZH7v2HNbHqt0lhjt41Jk//cO13V/Tr7F0vJYvwgjk5hvgbMideHx9nm+FoTsNBQoN
DwIBJqXL1VRPI9p3UJL8C6jE/4VC8rv9mjfffHFfXHM9T82RmBYAd9a89G7225ERPM9RZ26B0CpO
782MOe6Fyt99HBrUtacvLoQ2i8sY0+h/FlItgCjSh/tG/CYqx667kcRnqXrEAHCjVJ/jId4I3V0J
TdupAJyb20wDN1uMG4v4PJO8QR1DUvWC600AbD9vDmO1l69fr8GxT+8l40tXgGluq4J/zSfN/xw3
j77uCsblOkPTLP3URrea/+Pj33At57QW94oW+WJo6dRLM3u+CN3UhX6ekNd5QKjtuRs3icepc1fj
/3xaPgh0Sz3RtLpOWi2/Bjp8cS7hQd0zb4E+XWzb1ZvdWMlxrUWM77H9TrTmNYQ1+8ETQtSEvdq0
B2ey9uOvIrVDf9P/7CRmO5sGkrosbCSYASBQX0LfVrgzgcRvjBEgHy1kKCVQIIIfhleB1N+Nl0j1
rC335Fm9L2zjqdyDD6W2NKTN1QXTehMy4bI2eHC0j9dvFeOElDANM/cbTRtlA14cSOtTdU5NoGx2
siZTKb//ssHVAK9DT20pDyTlrdTnVjQ86Gdu1ITbo9xWKBk8KAaUavMxptaJO3dm5ytMrVTJRRtr
nLGj/6ft9nshixhqxYns16X/V6frNA/jZvMeQhAk6WCXvGSxq0b28OW/fO4iOnatWHRGxNXBNA8A
oYyRBcAJ9jqVcKPNRB48DBMsj1zZmIGpHz9+9f0volieoxicTPzavW1JM7wNYhdbqOl+CpZsV1ec
GxOeC4c/cjWKT+6W5DGLntLrsc/A3X68HOP93Ov3V1iEtVSLcwMnsTmsAUDqnOIxTndiDihfvjGa
O3CPZXUyoAZd820un6kNwEXInhofe5QSrrBq4k9o8SctrKm9Gp5H7Bn1fdJuZVrI+i9TQKDtLIaz
dR70Kc4TVHp/OyW7yjjCVCihVhnbsN1W1tHQtj5DNIQN7M4VZYw6hgA1ziMCs9fo3pJuI2GmG0z6
Z5n+0VbXb6d+H14d7Us5Qo8ZfyrgX67d5wwSzfXmRtXcV7b8aun2N1Xy73e2CJRRMI0IE3MVzM4X
EOxkE5coZ9pV5mNZeHnnCAFgiJnbFr34DrwbWrmiKzxHhSOq+K2gKdafr5o9XhK463q3CYUvOG/1
CmPjS+ofEX27wphz1OPMU+/gUJh2piKW5mmtW8OH1/bx8AtWAbzKNciVtrYhFsl4HGhZ0IeMrspf
1y2cLOWz4DtlYJt3iAu8TECgcHqJ8kPYnQNYE2DnKBhqtK29KT1l5n0FA691YIQyWbecPtqAVpMf
qyf8EmNpI4qb/BvqBuCLrOBgdocm3UlA6FOnTTCktuHEeJAV0n19gMXWgaQNEUomIHl65yXhQ2a/
hsuPD8H782eUEP8VExdXQlQYTVuUc99pnhmKcxkOETTH0YZ0yclg/cWbVQG++UX+eev9fugivcc3
EFdVI6BEQ+gGtpO8nTF2zV5pH0TzIqa4DH/Xq+9Rva+tm5zLl55xva14cVSj113WP4nyMRl+XOuX
Sd/L0l6ayCziLSLuoJ2C8ubVqQJtMl2lTh3qjaijQvdogGBTtNxV0ovc3B0mxJd3a9x7ZeV30xZ9
JBMBfz8JuWSiveblX/XRgW0H2+xxdqdRG0dQ9gnI82mfMUeDlMQf4oXmtgJDH/oA/c/Iq4X9rJud
kB5RlvoqVTU20sheTOqNme3SwOuy+zHwVrbCHP0/+CqvZ/9Nv3zyjUaVGm4H2HVGvjF/ShQ2g+iO
3yF5ciEeoVJo2cpTV9/X4i5MtTINSpl6Yo4o1aWwvBwImyi9mCDIjeSll++K8nF0s+u2LL3IKYmA
tpYwxh2akxLvsllrB8WR+F4ojqIF5+yYWvsmPpgSQKjgyFGrbEu5uZqP/rRSbvxNJ+vfG3mJq+3k
zDSrSegphhBKmqWVXqVqSmgaym4KaN9gcUcqEX0imzGEnSixlP/yWtUW16oyIlOO4P98jwnyycyP
mnCOmt1V3mpIIcVHBfagf57phOGPeLhRpL05/RIY+jjIkaxbSf5Nx/33S1ncq+hG57o6kWW21Hvt
r7a06eOWfM32V5ZvCpkmiy08D89Q+HYwEmsZjzg7kLcVHaTUDb5O8ImBRN5XB/koPlsruf7f1PG/
l7e4wszh2hVFThaCGlzgXKWtxnHCwtmYMI6LN6Hd/MLI6V7taISm46lMzmuZx5Je8Fcj9vcSFhdN
lAVWNQqcNEZ0vauAoGwZZnpWuZ1Mz4g3Cko8cBUhtRVOiEcloCXHtFbyn7V07BUk8Oa8h1dBz9D3
nmvl8GYG+6AipWEahsLSjA6rHor2ZiYQYzkEeMOl/NHTz4bhrt27q6docR20zXXSYyDXr4PfeKcM
v0b5c9rdy4ILBYYGjwQxXXSNbQ4g7QZpUwY0EHc+Dn/vw41+34RLjKgw1fj2Fa+BW0KqqdwCe2t/
Bs4wfLeQVQMpILrmfmaAaLMSUY/uwkmtjkp75l4morvts5iuLer90vvfO2WJ+GzKZvKtkUUBXlME
z2Bsp2/H7EGrHs3pRVF/DE4Ynf1xz/JsKjY0isBlwZw0aldVnrQcDvCIsILdQw+CZbj27dZOk74I
34mZq0HcUjmb+N95k78tui3GVGl5mvTtpO4F7RBGbl3u1cFDGiy61+vnJD6m1cMQHQth9/FHlObD
+8Ed9oqFfLOnu1YWq0zjfU23an2yzD2scJXha7r198GERfCt+v26SZ11+MLf9PR/f6pFGL5i7ZCX
Cj2afNoVKuJ/4D7bY509qNnP6wBxUTrL9iyQZ7aupL8E8On4OKpn9jeF8VBqTw0qVRD+ZVil5Hor
p/1v2oa/l7eIypLa6ZY2kXPN0/B53lDN2B9oVnOvYSa+wjdMvoEW1l2ZFAr648qnWUkv9EXc9enT
l3HGp5klbLHeOeSgOSi1Jzd1mHaB2ViNs/Pm+2g3LOJsY3VTcpV55AyWTi6ztFT0rFJ4dFu4smtd
678ZJ/1+xYtcOm78Fr9ZcmnCuuTpdm65rYndCPpywQx7LdFVQyZFcktrJRH5mxbd70cvQqgfTNdJ
nhtYM9wYL+K8+lpot350E8sPFTQyU3lO0ltF+BSJzwKyA2ov27FFoKeDs9Ws5841s8ie0OttvwnI
ysa/XFlzwWUBzxjq+z64n0XmC7bl0OKX+yUdbq3QuSpnSXnQ5OcOff1KfVD9E06PKxni+wjH34F5
CW2pkha7Q/HaPwgPnVNL+5SS8LG8Gc8h8WSDmmEV2Dqi4oJbNgAdJxeNK/7nRuvcKIZxvbKPVxL8
1ybbmxCjRGYBHJ1rc97HwRdpF5RuZdz1SQpAtoCWCTSu36Wt14uU/OoW/biPV6CsBDljEXN1NRSx
fuEo93TumBp6XXKGsNzwgUDK1l9p2qE2OEIL+TVB8ebPptfMdGilfWi6Ue7QapqPXruvtmNx0Cg2
22C0W2lOeFaPhTGHlg+O4dLKKC4EUY11PmCJ0MS0uyJFt9H070l7GJTTmN+I4yn6VDnMEGtwDndt
e69aD8H0rNqdAhoRNwChdPLwYCR3ifFSQltPEwNw76mxJqgz+Eg9D9I3Qb0VhzvMW6Vvendug6vT
9b/U8hNY1E2EbL7cn3M489X03ch3avoNugyvCJXM3gko4r/BMdOCbSIi0RhH2wC1DBoa/V4OdhEm
hLsceES0l0y7hGqpHAIqY3c074pqdOB6IOUSJRfV8DFAJ9ho6bFGq0M1vXo6WU6S3rMLNPkOqUbg
aXiBxQKTZfgBQnAIHSE8WtM2BiVgFlu/udcZI8mIOkZknm12LL6nICaDrdpfoL6DCQfmh1S7T1IG
Rem1vRqPtkVpybTJTdPzKN6PGtDKy0y2vuoHvXAjXpeLXtG1+WxgVU1LM2ewBtYdcQ1yF2nXAs2l
UAnHExuhn06YVs//564NbdRRq01h2Ig8VPe9siGwCMl5+CYH3wMyRWzgAf0rdzL4yJiH97/AOlRt
t7Lr/2ZA+e8QZyzu17YS9bqZUdfiXfw0E5ivZ+1z9aO+63+mn8IzMfbJyn/M3aNug87FQNi91KtM
7dXNvLhHG13Akc+fqO/nthRwyAYYW/M1UGwVSR/pMJo2XujKbXF9GZSNfu4+h2izjSjFOjmVEApd
6H12G/VThkzTp+Y4FIiJbRmgy5mn9wdZ2E7pJlN2Y7eTYbrHrmVsQgRbbKDLIqpn6HVnP8HuoaEi
f45JFviDI6jc8YLTPEoyz4LlWoU9JchdbdmlQXAXxXuNDvMX09oqX5HlUJB7G+wyxKvISWvE0m0g
iuvY0ZV2mrG48MNOV5JGoDiemKwRqRSOkY03ZMaMQ9nXnmTHP+b0A6WGC0be4uQUa/ygtXtxqTcu
WYWqBiYZAEg8H9k8N9LdGgy21yHtOx3a9GmUztX4kBvHkHOe9ju13SFaFjUIq9aPuaNad6Z5kBEW
mNw82kRIErc31+gSOT3geWaCjfSl4yxiZxRvkvHQVC9ITQg/iuGx624DdKHTYIUzslZgG4s8IxvC
qaj11z66eqgRMCbBbdAvGQ4Tg+9qOKX9nRKB95y+Yb8dPWtb9G/078UN0ikZrMN812a7Vj13Klx/
WmLC/eqwfCXZe+29v7kkpVIJBLXm28NvDPNti/8Y/gjZ6Ro6FrITKrrVTJokmv3dE1J59CH0cyXc
m+M9r074WdE8Xs2A312TCRMa1wBT+cOHJJfFv4ao6sucDSq7EqEyF1mmX9CJ74TL2kt4P+V+88DF
PS1WRqanKXXtrPSNJXlgp6kMdUpGxHm8E3KQRohI7fPWNfQbX77PZbcE8f9xtvB+df1mFfNrefMp
JimMkkyy+tfq2kC3TfmSFhc8uzIko/X990TaRogmmZ+lrzgp/i/wXu+jdt6sYBG5hbT0qzJlM4yd
YyazXYSNPPhOAE8+YDewg4uZhV+j4TkDS+1MNEU9jNlhV+egKwJIRtY2BNLQ3V/LcwwoTdrH+W1u
7TUBa6JjpjwiFjXBl0JJBPj+cJ9rh4/f4ft3z5vfYBn0y7Q0EjqND3p9yozvHWzRaXqwaqR4D+V2
uB5je4JQlV98kCGRcqiTU2IeGwvuujIcFPSwxpWM//0e0pslLaIr+X6dh3P3ph4FIA4IoiPlWBo3
lb7NmVbTWH/qwSbgMUGKpCAbdiP3lzkeCSj0/JevZ1FnRUXcZX1FlO286JKIjO2ehWKPBl4o7wwU
yL18PmmzRcnQngSJ0vwstw9+Sfq5lm2+0nz+SDbfvJdFcGTG2zRx+hoc4enX+6Z6zIULZYOEKM9N
It7HyQ2Se9JR3ffVzpwuaX0XIYyUH5+VdBul2wBQjYvuabCTkUjozFnM0M/3oeW1hdutem6/W04g
aChhnoz93iwC8fZ4qt3Vr/2I5Bi8cSrjIKCkntGBjC5HBNE+iUBepVOHPJdIckcbrujOdfT48Qf8
m83070VIi6FFJlV4bZtGD2lrPyrceGiw45IR7Gh/MZBy5OtZt7a+XVM1OgWKSfnKdn5/9vb7NbwS
Ud5EqRBcURdfWUHtatczChEb0fdgl2M23MOVkhGvfdAsHAdUNMzRkBdjR81PQXKXtdg8POXqTchV
VkhuG1xQOG01ELufhOIniLWJFHsAkhidDYsxL9apggZ1eqfmbmFtUHUV82eddj2d2OhyDb0ugvrj
MogrRCDOJS4KpmGglHlfSJ/94SeqShMa5D6peFnY/4cPgVC0qMp4oCrislTKYz+MCjkQsbVs3Qh9
NxBmqBf4d9MRZELJbP5XcK/YvvScDOfwYRWZMJ+O5el5+/xFqK4to5KKLhZn4tpol6WdMjXImE4V
m9lYQaGcTZzxFnEeBAZ1dPckRKHWVvFuU/HtKhbhFsu1wDJSVjFj9kuYZxgF6q6FnBB9aVs74iZh
obZHrg+YYWPVtCaqnr50qq1Etncvz7crWUTZAJvVZEhDvoejfZfRk2c+vVV2Mo2Gq606taMiTwWy
DNUkpMWM3g7OH++Id9uKuHkhLiOLpoYSzH/GB8YV2SSO+sQ0pTmRrJ8BrnTNrJbfQGPLK1vaNydq
HWQ3O7fxv3TpD+aIWGxND/ysR8JKC2+S8kWRvNWW3pzA/LFb3qxt/vmbQyt0ZSIkgzGRWkxecel/
YjVvG3c6+DCkmdbcu1dfxSKT6fuuR000n10dX0RbTZE2RyrmW1A+K4AgDfQ/dMjsDRfy3dxWVI8Z
kz/jaMpQB2BqzaRXAbOTa4X2Wa+ejVBZ6Q29S7V/+7EWxyc0lVgfGlYI7+qm3iUnRpQnZLasaqdB
YIgeFfAQ83xFjS8dDQczPzXlIfBi2CYnRDxR65aemb3KrvGKtRJ9sPj2TAdHKAM+WTs5s2JZ6DUv
waz/lmKT3M5EM9Hcih7qkD5NHDv8lkuH5ND8Mk/GnWS3j+CZ7GYLLGuVH/heTv32F16c1E5sVX/I
rInzIdoh0EBHq+26+4J5Iu6/KPRQgKzxr9/Nq98+dHEow1Hs4iIWUE60UwICw0NbJhxTWezGfl/M
EhgWdjsJiv616ETKEbGwKnI/PpjvdnvfrmKR9Ih+lcudyOaf+4AS4kUdjiYammv2gPpFtEle6Kd9
/MzZbOnDA7dIboqukjDS0+ZnhkjOOm1lc5218aHEPMYFgBTW36ck21TpS4FoMdeJq6EgWeU3Sl4g
Y9KWl1rxL6oFCjPsT/mES4ZmeHJR39XWKVHqzzp/hQ6H0wnI6hh0q7ZDdomNXYACpadUFyH+UWjF
bTRthebFQNdWab2mxnbNfwn85ysitn2HJq0PH97f4wCGFspDE6EmJQOqR98wutWnJwOtjsTlyt+Y
1y9QsEMP5F+SXAS8YFIDWOCdYVxS4TENTBQrsNCQ4af0XwIN7SeSKPxLQreK5/6avrkWcBp1Wr4N
JnheMm2zrRnra/fyvI8/inSLLK1F9zju8+vEoD/QAMogu2K5wfULLjOfUQ7Cnc1CZN9GTrRcS43W
tvtSbkBos2jKIoLKrLMJSmhW7UvdWfzAOp/qEwoI8ufJNUFMrQ5QVo63srh8fFhRGu7m8/HunNx0
NAxuEISA9YoWFhLFLlrjiKR+vMvXTtZSQkBIrzqYCq7/4bbAjOZR4XBRLjJPQZd8cmf5vbVa/d0h
w5vTvFQP8GMr1sSID1whsjcPbwaQrj+Lh1ncavSCHULDkLBd+bOGNOa4s34MX/jFxTUdyPmC+GCf
KYsLpMmnyCxTvnXjZOTe3xnAHBFeLjbWAOLFR879xdqHzysvfGV3K/PP39zjgSw1ShmbBNQEfaO9
6KI4JXwL8M/sOzyQRm5ZO0h2WuNF/RdxjZy/+r0X8bxvlHEyJXaZCi53fJrRB5F2Bm5PdlVtMwZp
5D0rm+xdtv3bD74I34PYNXpVpJyqcZ/sG3NnaG7tewMNkhtoj+jbhCfsj6oJyS1XSjcStD4uE7Ba
0dccUZh9k31d+QxrH38R3Y3GuI56zWfQz2jLfp355Vg0zRZMkMk9WP4zzmDlmWsnfBHYpMbKfKnm
3ZuFrXjNrTKbgYiZzWTPTi/kcSgXYzS38tSVDffaMXqz4Yw41uJw5ISbcNS3Hfrf9HmaTeOa4QZ7
ghx5O1oVs9jCyoPf60m/+epLCLg+4C1YpQkpZHfsHKtFBhVNEArNiuMubGF2/g9p57UcN3em61uZ
8jk8yKFqZg7QaHRuJjGIJ12kRKGRc7z6/YD+PSKhNuG9d9WUxzIlAlhYWF96g3o3vmcFQ7vzqq4x
uQq0/2uDnncA0MfbmCTOyiBHqm+w6olPQmi4yo6ug3BakL2inSVjtbFoq7mzZeZVq+PPPyy6qOl6
fxaoJEZQrr9Gvr+DaUa2Mk7gi3CH2O2cmOBFfa6PDzo5z5IO2GI/puzSlZTa/QNYaEe7jX6Nch/9
HV5665kXfPkhVRnRTBNnySlLy8NyUhpyZPSijfAjXpcrRnz4sqTf+k0w6sTPXe9yRvb7epMIeYpz
MTMSCvY2WENNw+UwtourUSYX3zLGQ0wX0btiV+NlJn2fedjxl/8ZLX5ffLKNwsRvg1zmM1JX6RGD
2b+MsxK0Yuf6av/ikP59rcnuKTSek2071uT+MX9RRukUkvx0710zq0TQZzYkjyfwV0833TtE46y3
EvFOTH6qh2TTbTCOBH0d/ki1R129QwkxZeiCvQXst8r2mIYPBxLQSAdrwTzGuDaokk/RIQUBrDBS
SGfawrNrMglcYivV4LM8ThP0mjd0+HHI8BgTrVpkhpa6j/jGOIHF6GW2+rh8gv5+HZPw1WA4LNUF
rx6nNjwcfuFjkqA31d3Sl1F6oNvDMzrxp2Uxhz64iBg3rd9XnkSpU1v61fnEa1FvIm1ZgTwb7aZw
hVGxmkIvfhZwMfeJTUIUqp9xGKdcEOlzXD636gLXa8c/RI/So48OjvTLeGEfYF3x9ef1nmf+6w2o
iZOuaOgn+BiPKQI7i55btNXpHuYrr3CT/jrzVshEwiWMIlfEQ89k0oYHuIn0SnbTGxv1fJuhqIJy
PUOdXVxt64z4NiyRjZ3vmF3Evf1+KTigfz7b0bircxH/c04CodiULwC8mC4hTc/hd0JwaRRrwCXw
epYsfomR/fHCk2PBO/VtMsRUweoKbyIPwkPmmphpFCWyWg+Nvq38b1myS6o9PpY4Raa3YcWa+Ncn
pnDhzWxZrny9WzAS/rwS+lnQzqZHxEFOr3A0BfaaA81Av6Wj+hB9R8L83mTm6cGTtJUbld5I77Sh
y+YtoYbbI3E3Ah8W3Ue0jU3seYW1jhPC3MLN3uck54YjJHnGWNWBttcxs7MiyN/Rd8y76jXmWDjS
3mICxXXBUPM9g8ZYwUocaTSO7iCV3norobPPDDCxkw3iUbDgvPaezkuLRt/cpzDz0WvvsrYfcoch
qCLPUvgG5ZvBRR13hQXaBldY94N99r+UcrMuJ8L/PGI0cXK46b1Ebj6e/H7AFMmz5R6vP8g/9/pD
jMsUw5Gzi6sZXdcT8KfBwQD4jNXYYuSoY5F05o9X8GMXz+UiP4i4I7VoESzbEMdXgkYMUFbT7PrA
fzcBjIVo0L60hd0jaxxuk4xfsfRXKj037D7LHUzmznRjtbXzVoQYsY37basGTlGjvnx+C4Z93S0y
GgJYAEehZofWPu0WqYepbhAsIqzInCIv7fjHeYkCQd/ETpXfG8OTPFpyCm+JwG9Os/hYDZQd+Qj1
nq11vo6kmjg5sgu502QhHPeauOrcgqzkroR2yWADtwnMegmgcJsW0va8O1mrU2Kn5io2N3giRy+w
u56bN+aY8+Dh2V01OdkjOdFUdTxgoyc4oswsq7v4gBuXhDBwwpK5s+na5fz/f3fWdNB1FuU0Ks6s
BCA0iAn1q74csMKGST3aLacR2TBeW5AiaC5Re0aHORTCxdkGHuUavS9RMfF8+Hw+GUU01IpOgkrb
prDTl+C6P/pbEFSv1fpcYaIruvQyb4Tv2RHqfMLZ8HVUu7joH29gcvCoRWhop5TMgVMGk+fEid+K
HfrTDFHCO+V65mqXjuOPV5ukSJqZqXov8LjBXt+ecvx/Ft69tBp59LIdLLnqyHBIF+bt1xdWxj09
Dd4fLzw5Q4KTeK7PAxcesb+yvDLwTWl9jk8NG3U5/+nr7vm8G0lZfXILsqcbdWFR4V6V2s+uvW2O
Kog7Rv0WrdweH8cSy3bUThECOd9WvZ1/0+m6rztjGR3iGSWx937LV/c++V69Uz6UjcH5Z9zpWxSx
H5udtC8fPOyBURo+istRYzRcBD3mOBimAxjzzviAiXvMIJfay1hc4Qi0wHbF7DfinjjizmXn78D+
r+5x8u36stJoiTre41XxZFxBIXfSF7aTW62BwT4khb1plx7AShcROhVaCQJkB8oxF1rsikO6x+lx
XTroNDe2eF6G9w3eVJAcns0amSfVhUZw47m1icUiWO1yK69OY6+g/JWN7kOu+jRuINQlHfEGftXq
691zURDg9+7Rp6nfudY0I1ZoxVBBqNsG5RUy+y0dIudUr4TtaJlEUCar+Pq6sn7pqP544Uk9mQnF
X4FWRansKECx58krANwrD7/qduEdM0f4Jh/Mg/eqrwwkK86Lk7ks74u74Mpwjcd4XVxh44ld1lZ/
GJxho8Czqu3ge6Xjkz5s8tuEUZ1KAVcfzIf2XnJ7a4HaTXnLBdcJwb26qr5ZjxQUGHI7/TFElhiQ
WXPNy0VuHJLoS7lqEE0Gg+j4AC25B8vtD8oe5DnziJvmm/EIeXD9LldJDZ4vKuLmonf9TUAy7Jyu
otIOiShbmF9utTDJdb5RnG+CXQjzGT/bbbdleISAFmIbqE1iTPqoSov+OyKyy24ksg0cIFCi1iDv
9gXCVVCUVlgUjckb3lAKX+xpcTqGr+Wrf1cZdrPTN4DeB/Ql0LmKUY2MnexwjzcAmFvlWiMItAws
pZxWl929Zq8KBe1z7w6rUcjcOuBqh7+fski246YTH40Vrl5bvLhv5LWIvknviE+UPnb3pu+Mlw4m
zFF/Td3yjvZ4cm96dncFnFZfdVf6UcL15h0l3qwtvgJ3RN2mj4qdPmTI5qdYvhfYk3G4xMxvYVJv
cMVj1MHIxT3tu3W2NGm9PxXvZsfSAh16Y6HjtwUlCmXdBbZjpyN2Ysj4L77emhcxIsx6RckUDWN0
LfkcuARR0Us5pGdVPI1ozvyWwjuTx76dAh4LNDkpdDjakcX5kpLDn4tblyPJ7+tPShxP0EqjVdVx
9qXUbMOhWaQdZ0hIm9AgpyKiYDw3SjvWJxTp7a8f/1+cyb8vPyl0Ag0kQBBKnAj4kneI3p/ZZg0y
txiDeq6m/uzFTQZn/LxL/XWqwwHHHUPA/lbYClKNq8kix7Exd2O66idn6ABhh/h+iXdD6aoCG6sZ
aW3l69x7e4fZ/nlQ/77xacIRtl130uvhDiZ7i1lXExH3B0dE1Y9p8X1/SLfS+Zgv8Eet7XZl6q4Q
uP6wQvCDbJg7Z3ddCbfDuj5UxRIAoRYvEMTDPMaq7PQGYcujdwCCgbdUsh1usGXWtsBwrlJ9VV7V
14g03cbX0j07E0GHmH3t9qgxIw4SrKFbZs/ogBi4qKr2WbOt0EH1oK0WbY2vFPaN0Ta8Mo+a8/XL
vAgL/riXJzlQpuRl1SctAw9xVS81JKUsfFHz0Paqn3VhbdC9j9ymcVuoFM/1U/yMEVVe0DYtH2Tm
E/U9b7A81giy9ccudnQXc4vzEj1h9PWFXZHbGXO6p24hYn2MBneJc+XJTWV6Um7mPfpuCCR37vsc
9/9X73mSadXy6dR2HhMsa90DUomXp+8AwxFkiZbW9//vq03Sq0EIky4qOA3CB9IrFBrNbx2u66IT
u8nss5lzzzZJiNIsTU21p8taLiWg29naC1DOS1EtAS3qY5toxDd9h78ttrqifyPEzwaRScPQMNhK
tPb9Yq8Pq8DHqTLeMttp16W3baMIRWuQGsvR2Kt39W+0d16q6+jOO2DlzExf2ZlbcfR3xw1veXKM
XbpKdsYx3FMj4LyHdfUuY0MTmehG7eSrkSG7GEhyB6wZrfI+qMXrNIXXAkAz3Sh8hLaPStTppsHR
cDgRs6QfnbzLelYsfPx6j18cG3/c45MELe2MMK6ajs5M8rPkmdaiZ10VV8yUmnUwYDjLaRnh5pY4
RvmjgrqqJoZz3jKJn7mRP1uVhihrqoFuskhPXpx8bIKcU8vH1XB3epZcdSnt4gV6VUHtDjejyGPq
RqsWCuIc9v/ChO/zdScfRClEoloYY2vqoK+CPVJU3wy3vh9Z+tJad0T83FRH4x5UV90LqxTPS8+Z
nejOPf3kQ6mCHiV4n6dXUKNwgbPd1itdsFMaCMBWfowJBglDzv/fzKz7n7Xu5+effDShSZE3RAUB
E/c9Ija5euSUoZMKv0oAwYjir9DKO9ZEA8rfZdSu+/I4S8m9EDg/38ZkHwImDLVKYeyk3KHj6Xab
+JbcEn+o5digJJW6w5N9aUE177ETUfcjVGnM64WNuQg2GLUv0g08DLc5zAMcLqhPfLq5aT9ARkvy
rBgAalBEeselh1eeL9vGcD0WNEX0ncaOL20i7WeOll1xBeaObHUZos7hlEhma89BeVT1deGBDgBm
beZX/R1d/zi4DaQNjaUagMo2Fn9Ys12dCzXK53ufJGSRGKWFFub/ACAFTwGHUm4Lt8WjIq/RIG+W
yjJ4trpV3jzM7Kw/+3Ofrzwe1x+6gU2cxkaW91wZwS/BNYEKe7ZQ0kRC9AYtfZTp89LBfHdePFb+
c+b1+dqTPKzw4iBtRXa1eY8YJE7hdG70Ua1MOJSA0IolLtUtBmmYKwc3ycLzN0K99K/m5mHyzHf9
Phv6sAYoShtZZGbj6nOqKdtBNpxvsKxwjmc+1rnxBtkfEfzASkfep3Mi+TDmCBqIvw6SBTCh5E2Z
c9e7cOh/Xp3JWdvkWZl5YTkAkQRo/270k95Ir9XgBK9l6BoFtQouzEgabwwgve2sQtSF/tbnO5ic
ulZu1ZkvcwcjItCMnSDeA2BxzHrdaGObwicjzO8QA0weOPMe5DVSY7U8R5H6cyzx+S4mp66QqEGj
F9xF44JqOJVQSphSZTbgMeQSDSqrXwbk501qrIJopaNEvhA9GJoLdc5rQ/4zd/l8K5Nj2PfivhN6
AkDvb/z0iJ5qC89Sx0Uv8B3E9YiBTkb8L9D/Wlu4DAWbk4lbjIrFn7GQcMk25iKyOH4kn3PFz/c0
OZMj/VyU/kBoHDWmtqO7oLesKX2x/1CxKUEf+gVz0QFMxBLRzn3kYCPXuulNJdnSq9wxarTc4Cq5
M3Zj63R4lVxvp74YawiLdALSlf7z5HIAvCRLhLsWpPpU8M2qfRxdnulU7cZuFXY5Z/yN1eefwP+Q
p0FJbIVd1KI5yjsgVvtgJ6/HliTW3cSC0EHFfoWzN/p4o71zvcmvYMy+xdfd4byTd96dtY34zXPf
+YXJ2qelet/vH77zoMstPVBYKvkG3txSXNCcTmx/qxy7m9blMV4ipJHU25kjduZ4eT8GP1xWD6zA
VBsO99FuInHpUtaHNHkxEIeMsMlCWhmqbqtDxpjbHON+/GJvvO/nD1cuClGo1ZD9Crh4LPR1VLfc
Ya1geiIuwHWeWzzss9vc7VT8LcJHf47feAE08nnJJ0d8HGnZIGp8vC3+6nskYBAGpCMTwZ8jE0AS
/DA71Z47tt6TyQ9PDfHhVKkCpK5MoJi/Fau9iduyiE1klm5K4afW4+y2LsXrNj+0+i3Ktajfgwwa
bnssPZSZAvWd7vLnSzBleYSxiPqUB2KeTkEbFSnlVfQ+l/K38YIG6WhOULzNdjsvH1G/rzZpERRF
m5tZSCyTNa42RlQQh8ONhUESyuPzSnvvkNWvHm8SpmD7DGZnJSMUSYxpS6ZbcHcMQsGCberVQN9R
3iivZzcmlLaL0lg2qBM4xq/cPQ0OgI7K9gn4axygeQfZnFDov9iAv9djEsPSRqxK0WL1Rw23ciE9
qljGr1t37P6x6z2nEua+ussp1e9LTgKWYVZFWEhcssR6UkUn5tRSWJaU76nrXcUMSbSZ+uACk338
zH5fchKYOr9pZbnnJUjFunMsGTicAICJg18Tj33IYefLW81CnaWlHSq8KvUujn544REBJlJeCb67
XDwlvo437y5W9rVX26BEEwTYAhrO+a73HfoivCEWzFjqNXq+SyP9FprHCpldgzLwvjBtCvW4dEM5
QYJm1WiLd1/gc7kJX4dn/OBZautBy5nVVz6K7/Zpky2RVqiiE3LvWDORVwn9TVg6LeJiSDNzxT7d
nDy7nhNjmt0Wk6iZtUYSmg0LJrA23no0LGCU+s41qVaWI828oAtURkNSNMPAcki0THWKSe5NqT2p
bMa7SnstnjQCHOZgLsirhXDrkV4li/KlCZ57HH7wf3LDZVfedY9QEE6wp9WlmFwh/sS/smMU7aVF
W4BmzODNoTE2c15dSnI+3erkBEkis1L8ugXnN/KSgvMqoaUpLkHsdA7yM/WqZLa+ijDFS6+tZFs6
xkrHqjda4jVCH331dfS8wBT6vHKT80VrVKmUrfIdXEFSV/7St8N+2EgZDDLIdM2uWOcKIjh2Ra+a
KjTdRGtAK/DQZZi8OY67FKH6bl7J+1LB+WmhJkeLaZ3jSjtlTF+3fbxsJDvdiavwmH1PbxnCdGe7
BXgAVZ4+vrQuwL3/VIQFN53ey0AIKeqq29rcBut835zuDCRR7G6VnlzNwkx4jbDDPO3qAsrt82JO
jqZSS2otLFjMceAj2GhUdvbIPhilsU+7gqbpPFf/QkT6tEyTs0mMkzrL1Hxs+IGKQTb+apSebl1r
e6KbN7t/3+PpJCB9ut7k064GoWtyE1xAuozoFCEKTfMPMIf41m3gY522xXeTGu4Hg8vyYKyDzI7X
mmlL3/RtsMUa7mzYdH3LV33d0150GLyiopUCK/6u0gTobBVmC2gT3e5wEwEmBubHFn5JWx00JQup
uuLZtn61m5hduUb2EIYFFDptEV+RJDNs8qgqnXaj3WMRvVRQKZxdAm1myaeY7FOp6XkgF+OSx8ds
P4B5etJC1zumaJY41TVnOvOW81Wf7iX8WsOFJjIuwNTxOIqUkpvsgOEog9PtDBTnmEuaC5S+ZReQ
A75O0NK6lYU350v3zKOJO41F2flPBYCLJx4vd30gpOrsTroglvFp904R30J5PmneeBSMzob+WtuZ
7frsitfeNtySxYcLQVqYuKk84pv8kHgw64KtdS3vtDduzbvL0dcB0mnOs9guRPyPW04d38eHjHPI
/MJr4mqE7HlrxZHZIVhoA6VEARpE2uJ8M0rYzMQU/UJd8emqk9xayFNxEHyWI8DvprSBLgmNmyRu
eQijpXcDmCrBNQVESrNTr8HrbY2VsRU0u0SqubUplNFxZxh8C71QX9RYEDC6AU5n91s81hxB3fSa
E68rt6H3gOdb60YdDXo7OozTMhwj4mVVrLTKlkQ73lpusRdcgnxxKAW8h5eYQ9CpmIkGl7LNT888
CU4NOU6AdQxx1C3Zl8gDNXZbuNV+hCvQNmuz/Zlplu+mz2fnrVkM2PnZzJmNmLdip0A9bbKK/ATV
Nzu0uzl4lnTBnvzzHp2Eq1b2wSWpRE9PdT35G6DF00E0YbIeoO72riE5KHT124IGacmtMoc6reTt
OPrvAZtFq/IYtHazB0/U7QVQx1jJo9iEhIHTjHSWM9CFamcAMAo3MExRu4Ieesz3SWSj7SSfHb4/
Bb0giHSSkxwLaD4oTO2bl2Dd7kExj4L93Q5gcZSTW1GiB8WCSn5f/hCKcXJSL2oEgvkfGgjSm2o3
7JIrrwOb4p6v6gMx7dxus3301DMIx4gWJuoaGYhf/bcRNq5tgn2FQeq7NcSwio/mr2ETbtXAlt80
wZHWREP6mswasWq9Sg/V7uSGe6+1nFLYZvlbs1Kyl9jFYzF11njHY5QUJoBGlA0ihrmwmyVkv2Md
v4gV7x4kHz7cqqyGhgDF2+oTRNfhPsYBSU9zfuGNiO5J+xYpr1CBFyewCC0slsIYliVdnDZ5FDMI
TSx0aXFz0c5gsiqCZKTuklPlLkkG1zppW68pdiO3MF+ZDSbZhAAmVpkkUQ/pjgkH6UxeHN0ICzLx
ZmHI35PKTdBAVnh6BU0wqVvV5mA34bJplhEeTRu13wvhiswmWei4IKI6Ka9b/aDEYCLb45m/VGLZ
IXkAGY/BomJ/4VvWuGm/SizXRI4Sj6Wb9ja6DpD5Epbd6corHuh4Qot/KMsbHdip4eRAQ0O3zrGF
W2q1g1gE4iNWsMrShY/dn5S6SnsTdm/n7qbqV7r57SRiW+MmpD6+m6OoLn5LH4pyE79Yd7jWb9uf
3UvxwqYblgM6DjAMRqVa+O9m/aIf0qt6n6pL1VsqW3FfXp1JTpwBesl5zRQuvcORc1E4fnZUR0Vk
t4VXcxS38kNxXkr+KpIwrLcBT0Ce1rxf5xinPxtZLjstHEu4TpCeYNKNxdZ5WRTIdt1XK5kuZvjU
ROtIS23LPzTKrjd/JvlbK+4l707kHKVOSfsHCTOgfO0p97XxA79D5GsZyDpNvFGlN8tAvwt8VoyY
f243FEknV6qdaCUIc6TVuaRcnSRuntjpSaeQ1MgrlRwTd4HrdMuJD/E83g7r9jZwoXSuSvyCtHum
062yLA7BjIDBhVn758NtksoFdZX2Rstd6Lpzwm3HBtucKDYyLN5Nhcp/64oKs/ZF9RP39WOz99co
rRwGMqC30dqJCDIsPU6V2i03ypLXZV2ft8m23Vhb60FuoBHV5BN8Ik/tptAdtXXjfAvWfcah8VKH
6FMUmaSIZd60Wo3NEfE6L13MsUZBDLFyMpzSwSdv+uvBPHIC9g64tGff1cODgJ5hPBPBLwAbP63n
VGC+T0VLTkeKqHmgtmJUtWc1zz/EEVv5yDpqj+nWU2jPNjviR+iU+T8QzytlKWiPrFXzPLx1z8yo
R8EUz9ZNmxy+Yd7Nfrw9R6tsNVceXhpVfVy7qbR8m0d5qnnklg1gsUZxlDXGZruxhICowkH14i3O
21ll9Eu920+XnaRYp+CfKe17ihUuiu/lwdrJlICUL9VSdctypefQwmbhEReaqJ+uPEmz6jJUizon
uWsZvXo7ET0KGlvtaNc05hei09z2VAJb8DBo786t96WZ66fLTzKeVDTCkyCS5VWobTXXAFtGtTrZ
PW2xmsT4ZdvttbXl2dCmmIXo9TKq7A49Pl6I7CJkisGGBaxtF2yTFcr19S633BPh4G5+oPeegH8R
TrVJ8tPL51NN74DhtGUn+/N1C/12WGsIHoKPFzFjWajtRkWL8yB+zw9S5vTZPl0Mho0a03J4aff5
ngJjh5zheauZS5JNeSfLCGfa/dq7CukQDatGX7DM0WyvfKzWv7r3STWvBaXQv1Pzs6fOZZzTGo+V
iN6VhdhVh607OES4Lk8UiPN7bK7JoU2OdxLapkAdQbw7b3og7ADMVjiKonPCEt13u1HR3USW1DWW
YE+W3g8gKXBdclddg7Q6vcbCYhZbPlPTTCXlNa1MgiZk3xUM/6gvFo0KDHQUcEtdsOy0VZJZJvd7
ofTVS5gczH4gx1RStFSMO3lbYS/QLxKEVyw33haZcwocYonFdolvhNecqXBmjwXrrjIP56ceu41R
q4RjqLQDBJF3nrAiwTLXcO2tLTlJvkwlW0OnT75NDtr16eXrVtXc9tcnJLNEDmo/Vdn+jSuBQdj2
SPDVUCxT/BI0d/jRo5aHLRhPsaNyanMbBU1oQGWwanjVOKypTsV/bvzFODxDU31A9XMlvcU+cciX
RsXpBHoe58z2lM6SNOdOmikqVIrrpJcsDroAzxqsfhQn1J2uIclxc/DfJtJRyNIJNiLwlX9VBYt8
5FZAMv8unHUwkNh+o0SbYnXp3VrrSlsoAqzF6vvwXT9Gb3P8b3nmg31HtX/M3fOgPmUjal0Doveu
RGjVd1WxtZJDoV/5ylY1HKn43ncHXFjBpyyLZAVAp/rpg5iRV4Kyq6mDUhUYfroJZy1YLoAbPp7b
U/n6nhGUUQXjam7AYVM4OSMqRne7t/mDd64s1idBQotUbfBLemwSwv3Fcmxpt0iauWLmxtZS8R6U
04Z2FfuOkmvYdqVLLdj+LGjDIw+xrdQdIi756A3Bl+OMtDlhLueaW49JbDD1Xu0a4B53vrDHBaY6
3zInauqFBd9AXgbygk4k5od2jat9WzEIANaWBYfhDBxlVg1l9lOdnPbnoKyyQflHUN8mlo0YGLcT
ruPtCfB5Vx/bYOVni15f5FuFCObw34RgoW9O63hjbOuNvlbXGSLNW+VNf/Wu0ISud0K7QHSfw7GA
L16ulLfK2wjf58bYc7XAO+/gw8bXZWmQh4R7J8mmSqcYwDYUdXCDjg61FpP4VbOUnaG58lo3u1fX
5tq/Nt3sMBcjtAvYg097fFIPhI0cmqextWveR5sTXtec0wPEHEbr4o5S1292WGLt9Htr3QHeQOgP
P4vgadi3KxRt7fygk5y47x1YiVVPxnZ5gkojlTAWKqbT7gGiV5yee4OGqr6mdKTh2D1rbzVPmTvx
1WxLYKZ1qk8ikKGEXtEyMryL9vRu1EV7S8eeJmkPni1zpd1AL3eJcgiYB5posQvkGecp7xln0fXX
4eQCu+tTdWBMwklcxXiYJNzKX+3Odxmx8QjJ7/4Nq58xxfgi9E618OuTGIdGz3GqrorNud5g313s
s9SOjyInyIk3C2JEfAu31mkBnxAN9GUrOTXIllvrvAmruwjDSUv9NyxT5blbm+T+ihD5IH/fSw5T
YwolLzsL7z6nPIxvYwf15ZAfiJza68n5MZKAz/I62tJy1deytqmFf8MZ6V1h46vlmlQFvhgKnSpQ
uqkrjvc7tB0NnTC+gJk6ImrkX9iuLRHzOrDje3MZ34x9O+/QbT16Edt+3yWORPGwH57RmvKdulyo
6y5dqmhXbnQkaq7LUV1ccH1z1tziEu5OUnRTRIBd4ft9H2x9OEBCw/R90WNjIYIPc8EmSRft8j6k
yERM7EdwNNfQzBfvWhDX+a7GxNz5em9f0Ghib3+4hcnJ0Z0CUxlqXukoYIIOcLE8/1Ae6SJcn35Z
GTwj9NeO+Ootg9vz2v/RRlce/+fSwp+5kYvf+4cbmXzvg1ecIl3hCCOLoFOMDmEUfhdknHdu2nzX
DQ/Menrt2lokv0S3Q+Us36Iu4IagyfXD/Gf4LsP1x776fT/T0U1QWoWllRzuVXZzzmkLNJvEbR6h
rO3BvCGxFizSt2zvG+8ZjyFCiF+l0XWoOeEqoRf4Y1jW+spS3L59ys53Y6ft6xW73AD4cIdjoP+w
e3yjrOXC4NWhKwrUFiAwml7mT6LNNn7SbWPLAI1p63LmshfrkQ+XnRwCkqcndWByWaj9NyPXNVRt
89vo4TQqKvGRvc56rF4elxqSisy4qEnWVNA30pNGkEf1MgG1/rolL7mNw01rLshbYIEZZ0dd0lql
f9tpV1WG1FJcrGUxs0uEKaWWhgH9UCIWn6BdaYdBfUZTU/qOlq2s/ExOd4p3aITHvnvssusGNHI8
wClLcqaLycF3JHQfFhwD+o9kODbFjdhvaCiTIS3PoJaqVa6uKDRQ/r/tpSv/dEy6VTCOdfObk/pU
4wC2yWuCU3M0Xykb1MeWUQ1mtPAdwzvvrrwa0XmCI+wRkTaum9ucY/XQoH1n03pPl0EEJ+701Mvg
Fte5fmh7RwMB3S+Y/hQCk0C6DqrTqA7JZKwtdTeqnjN5F8c3LeQYlOyRZVjNzX/Mi82Y329kCvIW
DdnqB30sEJOrwe2k4wmGNa3P4HSTh7tU5rBqbTnb9zTSTrRH8z0+wIs4ZRInOzLTKcMpHi2AAed9
ZG1rLG46CBv4bbTB8mQBqoDL2NoJrxpnlfYnXhvZwUOyDKlz/yo8Lzr4mN2Npu9DdXVGudHYST0N
f3WTyUCdlliZonSuoxxQPITWE46xQkgtr5ULUz59E/QMchte6sFWS659/1mQvnf9leQd4nLtedeJ
fCXAn+oYzATRUQofPDWyU4xRenXde/vIu6sD99xtTkuqNPv/5fv6sLKTz1rs20I9ywS0dgsLaCEe
2kO6iBenfQlJN/6uv1rfvr7i5Tz2wxUnX3Sti6WaGsgQIe+h/OqXJyyMm2pT5GtEIRxDRn8T1Xiw
QRAReatYGSdCQ4d/4eNbBGbsnzD8//ykVlH+z3/x5x9p1he+d64mf/yfg/+jSMv0V/Vf4z/737/2
+R/9z1X2llBLvr1Vh5ds+jc//UN+/1/Xd16ql09/WCaVX/U39VvR376VdVS9X8R7S8e/+e/+8D/e
3n/Ltz57+++//UjrpBp/m+enyd/++tHm53//TR7jzH9+/P1//fD4EvPvvqWJ9/LH3397Kav//psg
GcrfDcUQDaBL6Iqp4xCtffvrR/rfZclEiEuEE6RJGj9K0qI6j/9M+zt/W7IsRYQarYzyh2Vav/9I
lv+uaJKomwhjG5g3iPLf/nlr1/+Ihf94KyzFX3/+j6SO0f5OqpJnmaaHoqbJosQo1jBHr9l32MCH
gFTFvST4UVg9WqNtZ5fZaqTdhJJ+MLNoLehMHmDXn5HIGIIXHzvKsNud5fPq3BuHXIR52jLWTITK
RTeR6dAmj5j50FQFNhtxZCqRvzDNzB0q4CNnfS6aTkuoyc2/V/Yfbv6U+ZqJr1n1GGzUX/1hbGEx
LnGyo7KsVvM+amM68zG9+MflVFNRTMi/4tSkPq/PtS5gMfoY7UEqrItd6w7LaDt3To/F/FeXmaR3
XkDdUmRcphkKZu+H3LyS4ocPW/TCe/8jEZk+yyR1EzzJazTtXD2Oiqbdt+KqPJzRkkoYjTPrl6Ev
Wk4+p9s7TUM+X1SaqgkYft35csqTZadNW6NIM6vPM3eFyUFs5pJsnEK/ehzd/SJcq1f6ZkzHi1tz
nWzPW2/WXO/CptAM1eIjVwxTx77gc0YnF42fGopuPfhiv7IEY1VmsqPJw9YwoELGuBWU/TYGtj3z
Av8AS7CYWCUonDCKJquqOXlUcLKZ5SNZ+TC0530ak+xq8T2GaCsUXO2YnnsHwqM6l45XF5iJRMto
+NVDms+N4SClp2uxfDMREq6g3HWMYmNaN56sfA+7eml5xTHHa6zH6tOPjbXSoF6N1p3+08hvVPr7
ed6vzXO0qAJQeufgWAwdovykCIJJ4TiI6Eyfkie9wVsLuYVKzRe53Cx0Lbj3z8ZmyEn2vFcy4V3Q
AHMtvUNvQDwO/d1gwLUOvpVWA986W2XgkvxYPnT9Y5STHRbPSXkw6+xXH1U/W5QpBc0HWGHt9TMu
XxHAXIneEmwBRZftyHp/7kVoxtdNktxJabah+dPalhLr9L7zx7gutuEpBFJfknEZ9PzMNhaAxXhI
kg8o4Zh7IUDv1eq3Mhzt2Hy2xslq3oFIxGnLq1/NmCmucgLIMCTLHiqNapYpvxtCjxUcq7J3rUR/
U4sz1g0eOrlQELNC/tbTSy/wjMeqkGxHhu99HWCNmYEOydAs8f1d4PnLsuqe9bxeFcKPWquctKJf
X/oAFqKrwajvtKj5JQBSqWILvlWr22VgmXgIC26QVFe9JxLsNYS/4wie4fl0niO0/lEKswN1XbYU
Vae0MKlIP2/9OIzKQu5b60FBGNdcMW/wXvqbZMNA2DldS/+HtC9rchRmtvxFRAgQQnq1jdcq104t
L0R3VRf7JkAsv34OfedOu7Cvmfkm+rEiWpaQUqnMsxz1DTTw0WWAAkvqZL/iexQJ13MVvQsn/seP
mASyHtI2pmd3wiUAUvvmsWV/5k7aeTw+HWFaSqpCEQV6oAt37GFC72CZ/hkBEi2k9UeHw7kG+xm8
erKs02ISiYQd0MwUbrQLbrCmW6jc3PIb4P73cNydfxyO5drJffNjfpNUMtU1khNGhMtvCcRcHBsI
6uGgQfsrvoHc8/coL/MfKE1PpzkpArVBoIqAI34FO+/BWMJ5FTaVAEejxfQR4d1RQBXH3tNt8qLd
tEu0Dv+61W5mPu44uWuTH7fXSQpBSEL7vMPk6ab6NRqjon90JzbjnNvDXMHkws3+Y6Und0VHo5xa
HuVu3uD5020KVMXzhDkzc5obZvzgJ3OKjVjKiAvhCjgvACyFilCwLqARCffIXXMPcZkVnVElmRty
TDNPhmwNPU+9sBRuKY5Ggn4EHu0I3NvrM2NIbs8/F9UNzolpCF3/25o4GYeXpAZTAJ+LeBGEDZj/
OwuCP6Wo1LZLo3bZyAG6N2mSo74AW5YYgKpoCOBvF65ka92AhP6ieLwr2vuBxjtPVjC9axex9VYy
sCZiyIynR4/skbfuglb+boGdi/hdLBKABYBIl/bvxAeYN6MwqqiXUdfu+op9MJ3tbA5G+WAedQJb
4RSPYgOB269esrL9IrL1lkEB+EEUVSh2xu1jaJowgQu3PhP6wgh70C+fmPyobfRfcTs8hjpe0tyA
k1257Q0UFUQHzUxrZG5C49NS6YYU/mOiQ7ERXElcHtDzkf7GkMYmifSNZ0vwEXNICoHOBEWvwK4W
NOZfdUugZ+0D29p0cI3oUP4J400bvcZ66oigW6qe7K1mcM2kWAQUxlAC8s9D9ub7wbpP5EOm2o2f
q+c6hL4HA8qelou2xZNfj4F7wyWqgbmSoAipyo30OtiGAhVr4hKglQO3ClQCiiXzgRDoXQNPUVyS
vpejVmugc5F9a+mvum1XWlqsGpU89UB+FzkH4BOyprAFsfR0E3rG/dDjJoesTBzBOS5EG6zyb1j1
puu+M2Q5fKH0Z88yNkUJ9LkY3ixgAEN0xkySO4HpLRmBkJGKt2XxngXvRbiFXm5f1Gsj/KqKZ0H1
TQhbuCFHOQnIRtbCF1I+p9I7Vll9b/v3zMs2TdW+JZzdlyHdNnUHKPCQ7PysWps+cbS6XEeR961K
+dJbaJT22WffxnDdUjs9bteBXxxyQR3DAzJ1xB3VGiR0kqVVmM4QZE4RC1fT6GtoD7uoDTZt6sHy
PNinCkrOEnkZb9DX0dJjDJSrKRkU0cP3XPofuQGMemEuBrg/0aQ8hEazTar60W4AcPFLVyrg0wuo
AMfBrSd9pEvVzi99J81GAQwYovbtsxYVOyOyv1KAKXsreCrFo0QpRaCkkMJVAv6FARSazC9aQNA5
fqGW+VA0jx6BnSTSxDz5zQJ4gFT3MX8L49tmdKJBp7srj4E+OJEpcEmDno/tBetJhvPl2esB0V0P
jGNF0rtOE1COhUdN+BDKHhsETf/ee1O1laxSgcqlBZ2Q56B+4zb8rXC8w1/S3kdwzg7FjZ9/lTge
fnDrm790srNEBw8QZGcJNB577gZjr73kR2ZKHNCbrHOGzobCTwSEJ764dteK1yxUWxpaEOB5Jfy9
DtiGeOWm9/IHaAhU+Z+2c4XuRto7ae1lXrwmgbWs8Xjmjb2tvRfBXsz0NzVvpH7Q6r3GXZbsQIzU
gfjLu6+S+HsR3Jvt+1DFAAQAV93ggMPPrFNoJkTFQRvEOuPQ9mL0fYS8ti3QlEadvCPCwLOSL+PB
+EyNP6GACj8Are+m+eb34CXfhEa6ttJ7yLvANO2r8n6FOfR4bTSre3nszNteAAsMHSIoBJuQcmvr
zxqlsKJtt0OBkitoCwkk9GT6lWuUL2Kfr7pOW8karLuKL82iXqYxei/+QWcD1NaqKnVSBiKERJW0
rBw/r+AEa/8xpLZOEL769lVq8KcC+WnQd6z67ozbIrth/MMXGaxpq0ViHKr0wwOlVh+8VeZ9t2gF
0fQr8e9t9cyMR0SQhZlT4GfXbbHPS+/Q1PIWVZXfNXa9XoeHLgLnmmS7LIYoct/fM5bh1YD2KEJq
BmcgoYArhblwBisaG2mbXh9YGKBX/pnIzdC86OqmKm9MKD9GoFGuc6T/cUiWWqCtbbJV7XuhmlVd
3Aep28W3xDyY/aNu7j0Ba5jsoJWb3LhltgRF/Y0zYOqROHQA8vG1LEHOy9Hmgx1L+uDpDWghGzZU
UFcDmpbetMETy98H/LlKur2soXyLHoUOn6DUuLEsuaq6tyjbl+HBLJ+t6N0iD0lYAGMNonyA4jFE
jhcpfcRTS4e4cVmuTcXdKu0IkDBQtUrvreF3ZNJXk75JfDI7KzYqgSSQLg6cl08NPgaFKHtNynu7
HYpFWx39VDULMwth94YAhhhzD1jXluEhaBFzIwb+yvtwpDPqsIgrQVcYzBS+cDEibWwWThlX8B3C
3qpKJ8m/EwpSv6XjNiscHxJvNt50BaFvgVS3ntKfuE8OURQ7FR2WpeZ/ay0VC92T73aitK2tQ3DI
vDXiRzMMncLrqqUPC9HloSyWNslRfvZ8lyt9h2v53U7lDmB0yDx35BgAJd+Y9YPq8QZuMzgLNK31
2UA+V+XY3XgwQJ7NXHVBfecJA5x/+33QGh0Gwo8Emot5NapuwY4AKNvuvWfQrc+NhzRgjoQtL0nx
fNQtx4J4Re6BLKG7lgVho9xYFRBSxtOuKaO1nmgHFmmrQIE0a266QK55AhFs03M6/zbB/vOjctVC
dUjKEMLUclFAWTDytPum4E5RwWaDCO830RtQngbWLVlAYZvcsLfr+dTFpwaIlVCyg8WegSfcz7RN
j/Iq7EgxPm3gh3sAC2SdLsUy+QVBYyiw5TOZ6fggnCbbp8NNskTTDKKW8lC4eeZaxUOK9FcAj+iZ
ELACld3ANXp9gpeeNqcDTl6oUrTlkKQ+3hieXK6VvdSg+wazp+ujXEx+Ub8lBuq4lP8lGJ8kpR0q
QHiHB5hW85iigRX3oHtGv68PcvFbsZNRJt8q8nrCsgypr3U31jEgbA5pvW8GiXsdMpLr7HZOs/bi
y/pkwMnipVoXZM2AaUWQOvAZulasnvk+l8qQqHP/W7rJ6z0iZcu7Cm9rumnc3umhvxesyB2DtqUB
Cs5of2K+X1/ICwW70yH5BBnia7xPM2ZxDMkBTwIbZD9KHM8xzM6kC/6+b/9NbVqfU15ly8pQwq06
AHAt86kD3aIPwZ+AkoJObvtcPNeq2FloCybopF2f5VmDaDr8+JI62ZRpLStqcExz1OXBkx5yp8j6
wWW7bza+AwrUS+EMcNNDQQumqrfQrqyWcy/RyztIQN/ZtgQebJMdxEMrSYcAO8gGXEOxZz2x1ten
eQZt/69p/htisoFMiCrHSnnc5d0ilWsN7kByQZfZKh83Et4w8VMGttYKLqHzQLgL4QxNmv89PXNa
zuZaJnvFDe5myZ3gTx0QnjOzm8r3/JydSSY13qSzkg6uAty1QNXTII6w4CGUKEaWR1e/iRSoD9j+
qTZDBdOf2UFnEKrp4JMd1BukTwojw+UAx80Gbsrp8hMs1XvI9f139/BH8/C0DzU72KQalDceQqhI
UUCA7oO5yjd9BhD+GAWCPT0O99cX9ozEMp3bpOyDF3CnTAs7cyQGyC/YyQ1ruhzNXJCEQYhzY8A9
d+QnEMgxPEEwanf9B1y+Mv5tnfHvJ6ezLetMEJQ5XIO+pRDVbCEHUVYz99L/EF3/jTK5Mgot9hOz
wX0b7RpnhH5BWAnCw2whNqgkrp4e5oqxl+7b0xMxueArQgwSWoy7BLTRClrhHjhpCfhuAFZeX8Dr
ocWcSvnbRWQbqhPcTdNjL26lH84McIaymm6RSWQJKp9DFQTb34MuIzDBA1xnx6Z+CDrnOodZKV0N
wFiJDVoH1R0krLaogizsr+vznNkoU8wGbG/rqgyxUSh/o/ZNrT1x+XR9iLlt8vcmO9mMinlek0qs
JUTCQGIWd39JqGilqvw4olPemq/+4Dn5dmbcmW/4NyacjMthaFOAQPpfhfVRjxsPb1z8JcTQzeVo
+qHNLObffHaagJ7sz7851smIPp7sfWchntar4L5BzkscYGe9B/rt7Yvn5Dl6hymE0S+M2/RX9o6X
v9O+GGDqbZH5v+nQYYQKfrhsgWytdsjIA7kE5eb/AmI9npOz33nSWZnEfdhitzapcI6S1noORAtM
moJA3Hcs1C75/6zdTrkAgg01b5ArADHjrwoQZ2sGajhpVzOfe/zR1yY1CfGG1DVlaK3t6gHUgkGy
Bal0WJWF5cSF3OWJeLEN79HL7DdmNO/c72fC4Rnp4e+JPlnVcT+efH1st9qy/RrpiAS7XgINW0Ur
H9yqRsHm3bCWAy4dq/S3lEEhXseR9nPIHauxmrrl7XfdGyu7fyHZTQbuf8tcGryP75bUbhaSqxWB
Q7hgYm7dLgbVk589uStkDNHcukHij3f2zQAQzza/FUfbQbHW0VGXhiJc4LDHueTtcgJ7Mu7k9tAj
1IA9C49DuoG85B2EtxZQcoZQe7AvZ5weLka5k6Em90YYhIFQykQEAhsx9NZEe5ZGNLeQM6PYk3RU
I8SzIg+PDQVu39KCBq/XA2jsO+xG30t08x4hRrmZm9vM57Mn90ghbE2iYcDdTpM3HFm2nhoQB7UX
ZN6e6OJYJp6hBrPQlRWTI9blZV2WuRRu8dl92qN+i7lKN9Hv+kDi9ajcXz3l92Q7iy+9eLRPxp2c
LKtFywkudThZ4pbSJ1UAj1kbAD0qssnTB0FviADujPN9b77MhJUxDT0LKydjT46HKCmjHtFt3NPB
gjUmpJXA82bst5Y+UeMlSN+V/6crb5LkyfP1mT01Tuza4NMzwmNuc4mJd3JLUXz3/FmHu4tvgJP5
Tc4GK63MjDMMQfZ8P7pJAOQE8cdoP+snPreSk/OR136siha7Bx3ZzbDzdvqm/6v1FjjzGf/5VmWM
6AwWRAYxABGeXHFBYtCsR0vKjUrqtNAWqEJAdPzbKJxJM85P/c+BxlmfRH2DltSieoLqDCOLmtIl
RLg3mj8zyvlG+DnK5OQ1Gm/6Opbc9co/UeHG9sf1bT6u/c+N9vP/n5wwzYwjX1LbdrPMOnbwIjAg
Ckms+GC0zUjUgJ/rTAJ8noP8HHFyruqOpEXIMu5K+Kqo0NhJqtwy0PeqKF6Lcg71diYkPOIjTzfE
5Ci18JEYGobvBFsx5GXmloEWpi0KwLIJmg8b/cF/NkanEiAJFyW9zR3wxsa6pf6u383Tiuc+6OTY
2UZsBaGJD4o+Fje+Ovp6/YNeKND8nO/ktFm658E4E50+awHi5yNko/Cqf4FnW3xbHCByVjiwwLvJ
HNxIW/UnWUJGW1uGc2/EuWM4uZ2oF3CpGx1aY1UH9BN8a+LwZkh9h1gzO3hmP01fMkVjB4nZ9rbb
AmDoKVheFACXN89AgQBOqmaSvZnPN33TWEEX22UHWF7GjM1gAs2v1jMf8Dwwjx9QcAYMHgBQfyWm
TgJLjFYztyVe12MNQbMc/Yb8QaM6gPsOjPegpmdCVx6SOOV9Aucn2LY/5cFirpBwIan9+Ssmx8Y3
Nb9qKJAX0c7fxgDfLoabAnX84gmNov4WMifBeqTc6XC/7Ff4OcNLD1QvqOAgGB8hFrC5viyXP/O/
VRn/frIqEYnsBGKZtlsDSWBU3oIbzUrZAijA6th39uP14S6UxX/Of3KMoKnfapWGEr8fw0ErbtOd
ZwATrwerkiQbHmgHT8GnvM42QkGHri+fBnNs85ByJl5evGdQokNnSnBTn5IfTT9rWxDbkIfA1CIG
bZ1yKEkjX5+Z8MWbwDTZ2LMx9DMCWtrGbZBkGkOctN5AlRf5QnuNP8jLKA8sHYAx2QK2SWAjq+N/
ArdDWsngQq8LwE/ZVIszMo1OtXnFXN96F9ZbOJvOjRfl9KI7HWBy0YlSA9C2qjEAFH+X4SNMKiAM
zlYGfEGhgB3Oc7LmRpxcdJZm5V7XY8Thc1TGG/2c7WGRv9kPQHcD4Mez1cwnvLBVbCCFhcm5SWxq
Tc5IDAxL7FuKubqp34QQHGcR5Eg7E0qHEPUq4/uSQd3SXnBv71u/BkgByMA4JGWARusMcOtCnMRP
EaZNQWmECO5k8nDs9ss8T5kbox9vA+DRzuLRLmxYWzfwTZHqAUY4pRj0Nk0LAN50t2ygwQDYS80/
DNBLllDDWacKxmJWOFNevTgkYGA6OA2GbtLJrJhusN6Kc90NqQc5rWbpQ6ot1/K9FkF6qfMeurRy
Zj6qcb5xbR3ANFhCc3w3PhnTJkNfmVAuc02tWRO/uGdm9Eercmgr1usO8k3xq6HRzjGt8A6ohyIb
ZiLDeFVPTo6wTOwoNCRQY512W4zWU33VWT0mbd3ldXTjAbqdK+0Q0Qq6mUa61e10ryMKzsz8wmoL
9D0ZMMAISWSaypdhxqmG959rW59VCp012nzXgXzNGSRt1XeugzNC5NrynzGd+8LslnboWtqwrHjo
NCS8DYm+y+tsxvzgwk2EGGUQOn4QuLJNUps0jtN0sAPipkBkpMkmBF8lSL6J/5KZfCbduLj2/8aa
YoRVGsZ9bgHURiW02QyyblIDlrKYVglhuqC9MTTjoECvub70M1OcQoVpJCDYbmBY0N62pfatoBWk
xV+UDA7HN78+2JnzHTJ0YWFfgbKEbh7YQj+vdss2qFKiJG4Sk0WuA7OWV48AuKw1H4pzWv/oBWQX
Mm/fsBvJ3zyUxSzPg5Sc361LKhcGzD5gvzsTwS6uwcmvGnfnScLRFMTvvGoY3D7/6sCrBKYxbx7M
EfxRpnNbfW6wyZ7KTKq8uAwHl4G0aqTpCgYwa2DDDhbEFmOCXpJ8rWLtTtYmpF6qVcTJEkqGi1iH
RV/0HTfBUitmEusxsJyd+38L8LfXdbIAVZrXuSySwfX9hwpGEhoULbQ55vKFe0KMPVw0chkSj2l0
Q9YhsqgsCK7l17q9TyBhfX13nenj/d1dJyNMElkVKwYeSkhcWlS3UCp1CmosgOc95hAHsEW7zBuY
c5QwIhfh0Wb1W98GEAAGOigwu3UDRchcGzY8BiqRNNsoT+/KIF0YYB9HFPK9qMsGcB7soBDa6zD2
U+Gu6xmU8oANjaxNrSX3BtzQaf9YeG+xrz8PMAjUSs8ZDGjD9kB18GQ7VAZMUgDKA3AxW6K/9pHW
BXxaibewyq9M215fk4tf9mRJJgeuMi1PTzLsNpv+od4fkeyz+PP/fQhGoKyOXARoAD7Z0HXreVlJ
ctxaEaRXgELz/XsdqK3ro1w6NrgZbQouJbdRA/95Ri0ziUoQinrXy7+06L0HdDQJXymsFf3ZM3pp
0cYLGEVQYSBBnSwahdmZDswBrsHoW9CPKHsNKjoznwuvZgELN9x5BjDoSDJ+zqfTYq8WVHYuOgVr
EL0WFSQmF2bwB6/n5+tLd3E6BhMGUI22wCL+HIp5qWmqRHSuil+88JiROxnNRNCLgR0l4/8eY/o0
574fBjExAGxVkVNFJbCyxaoAGry2sg9iqDXlxgMLoQjSR07pv2hh/BCG1FWJWylwkrpmUQ4zmkcX
t8zJb5oscdGyTgY171wdiPEh/zCDdzs7ejjSCkD862t8+XP+m78xWePOL8vQi3GN2jGcEV9bT6ys
uF2aUJ29PtL5rEbOLqV4w+gUmLvJ5gQJNxZRzjq3US8Ugi8puNkRHmytQLAJYuf6aOd75+dok6sR
hpA08HpNuXXYOBnCVlzDVS7x1teHuQDe+DnOZI/SjPGO+Unvppb/QBTe4YUFJnw9Cs5wtS8HMB+S
EjK4GjmGmnWIwmyr83hmbf+Hn2FDaoLhqOhkXI6TizDJM+ibK78HmnFY66tkVb9CuRuquVBa3ugz
EJLLX/LfYJPrygyV4FmBPWOlkI7qv7n+h1EIZIt9y7OZ/Xn5O/4ba7JrRKjpVclsxAD62HS3qf/o
azNh5jyHxyc0uIFS1viC+YsROFk7vxiEVVs6QkCRPRC7fx7sr5CyQ5BTUA6aB/D8ZiZ1fugwIuok
1nj5GEBp/vxatZCKRhpXbuipD4uzVaL6g5bA/4bMwQznhpqcA61ozELaRLlWB7n+GP72PYFFcrSP
bK2eSxHPM6Wf85ocBuHZMYuarEMXhezJMkRRbqSzQWwlX8ADAeSrOfzp5Y3/bymnkEapNyzoItwR
+mhSHKRrX310tP4OJYyLtN4ZanRy8uAJaixL5MfLPC3nzt55B/DHrKdoRwvvzrSJwI1g0MYfQg9c
Fr5gdQzJDbCw+ydhRBsJ1psNHujMRrp4Ok5mP4nejQ30iqKtcolIVmX6KiERwqOH/yTGnYxi/tyu
IdF4HiZMuXDIcCMDUvGD79/6DPrqkHbhVbC2wIvBU/POy000KEZuUDPHDb0YdE5+xLj3Tk5pAQqw
5ls9TqkUa410mw4lxwUY3auk052ozB+vz3rm4Eyz/kZJcMJI0blxTJe2twMeeFH7b3n4fn2cCxCk
n9tnEk1jT88kY2XnGvh4SQ5Yg69BV4uY+c72yXPowzYavQ9VpeCKjQG2s/KNT5TTNqBAocCxiotg
bk9fXG0mKEXNCu30aeGKFSCMgd2OLA8AMB12Q7a+9GMHqHUDYvcQloN+krZvnxQoq+E6jee23Lil
fj7ssCj/xp/KWwAvkZicYfzus9ixZU/hucLBM1gU0IkGz0N3/t9feRjRBu7QGjMvISb7q0qLHthp
fG9/eDbTftFq3cyiXmjz/RxickmrXHkpr73GFQaP4bXc6QtWwgUASai26v1+V9BuHRJYVITBrVW8
Rna9DpQZ7MogvqO59q4Ncqf1IRgi6CP1LXsdbLzbYit1wXTb+p0LT7W13gfbJEjerm/TMXSffRA+
UnjRuMa/SWhvLAqYLdPx2+uHENIuyzZgN6ns4eOsVkldPkF6wYn8Ys5x6+JG/DfutLpkxUXcDlag
XA+Ccy1sFw1QrWQFv8wKj09siOvTvEDstwkzoXCHl6FgxvRRaHhJohl+17i1YWxjHVReA4TISNNu
8kr6Kwuy64sqRV28AgdKtyGyBBmWN0/vbvVavdkRHOxC398kPLxjPD0aTfaSoSEi6+bbJN3n9V97
KUad/FgxtulOYmJAmYxNI1Eua4pVEqBnoLKlTI85XvbXR7LGm2T6/RlkPnRI5kD1YFq3h9wtMDy5
Xbu5rva55n+EQoHOI48DrVdZ2P7KOYF/gg7p2LIEvgeA8N6rVgaxHijqKkuvKI4Fb+GrTLJfZSBX
DbTKiITOuOwAgODyDwiLBzrYt7JQK9ihPA+F/2LrVuIUSbuXYAtWoCcl5KMOcMV01Spt+FazxF0j
+EfdlRAarg8hAxGtBAG0l8NChwdZ7oln4uUOiYHdKvljERV3PoiAEQfrKS5teE70L9eX6mJAP12q
ScqF7pHmgYkFxICh3szMX9oxbHEI2Si/+PB7GLCpbuVJ/mkUrVPZMCiuigicN3vHYcQiEzFjv/A3
WJ99O6ikjKJKkGuZdmvLsjPNspEt6Jh7VeMRDQE+85GH2rKEoAnVu0+tbrcSBL606R1ByGrwjkW/
4zBns8tffIwx1VNSg76NZnWh3j3rYIbpU1l+FdnvnuMy8B9KgcLj98xSXgyZDAJRlgUfe2y+Sdix
qjgbIDrZuyY8OyScH0BHTuAi0jJ+b/rwzTKHtdFQVKsCR3lwxVNQ/zWirfBahM9kbbVQMmxGwm20
YsiRahMMxGrYyxayAFxfVQzuYsy7iTnEQgTIj6F8DUS07ntrqcFLjfTwkrabhoDJXULLBnJiEOuM
tXXFohWFu1cs1Udp2mvWDTcp3/iWtWiSYi80c92I2xR2KqW47etdipNZUOueGa4P0WIjh7a4ITYd
ekFtSNA0LZ80dcytT+7Jz1DdySHd9OoxLm89eqx5sWzau5odZPLQqGjVjPXVsN4SlP3CdmMmtzEL
RqRINrw04acmbpqAgl6MZy+I/YMGjFZ9r4fxEpIBD3bx2+of4zyCapX2kJEe7ajO/qxK8UdXppNU
XwpC/yW8ZuraWocSurl2DS8fKZ28f7TBO6z/5DyBnBpbBBpftGF/H/kUnimgZ6bmU1NBez3Ol7GB
YmV7Z0BzP1CvYdfvRB4dUUdf1RUsAq1sZp9fuipO9so0Z5BJYmq9yRq3g1iMIiGsA34z8q2GZ1YO
M0+dv3qaZ2eKC+iRoQ6Gzvf4Y05Crzf0ytRpVrtlGrN1Rmqo/Kc0XBIQXxHNdm0OeAerwaewEoIG
Z3sUuecturp7YjBl8rLqvkOUTkyx7qK7iDXp0hAQFKuIq0NQVGgFeLXBVvnx0s6sX60ltx7HQHmw
DGrxWzSe46eQW6DGlujBTdnUb5BT+2XIqlj4IcwOSNC+ZxpdVkmcz10Gl+6Ck7lPAhy+YNJENGrd
sPugzY3X7Np2DlLwt/B2bYEnJz9qIPFU5JVyY13szIhs6w71InCEw8x6LAp9y3ttpSR9iIjmXA87
F6/Vf/ObvikHsy2sUtmNO3Cw8Nmm8AuHepscOtTXB7q0Y21iEvTqdGYyOpljQmSulaSr3CYYDeSH
28wMH3OjvC3I8FvT2t314ejl8VB20CkoNti1Pzet2RAvY+hJuvZA15CGgC1A+xon1kFIuW+RbUZW
9ujbMNewIDeZkHIVqpe0e5flcy5Q0LKl0/uj2jpZyw4wkwpehTGni2hgX3Qgm7pu1rltrNEUeIIW
2C6xYGUHFw4fkTiGjRLvrGPKrC1t7IeKQu81D7xNaMPdqwcQoPH/2lSZbB1H3W8dqgoS3mZRqxZB
0+xENYfKH7fpjx0GyTLciEAAQAQQXLbJw6vmJB1knMdu02iHXMJ3wLuPUITRwxDTg4sOHjfXP8A5
ZW8y5OQDRFZSKdK2kdvLhdxVj8Fb/KE5I/Mj/NKdfgf9aTh7z3VozxwaCHRhkNb+n+8+ObCihDkr
86vK7UO+bipxFwBaWMjysy2adR+Hjml3H008HK1eX0uvt6FT4qlDiM+rRcF3zo21gmBqYWjHKu5u
oUND4a07PEoYlnmKoemmQLJqdOiw3AFuuvGFXJowcuirbG9Y0DoB32wL9vOxz8tjlUMJdpBza3t2
aNGDN5C2o7CM88Sm7/WoNLsgScLazcoHO9AWORRUUwXPMEhIXP+K40vw577BSBaaH3gjUDDex7fr
SegvoBMDvqeq3UR8DN1nxKqZsPD3pro2wvgLTkboA0oHuMbV7qANj12e31iGES/kEC9NeoNbtS5g
iqMgqoEsNmKHLKgPor3lmeEoAc59D+oGh2QUe0iHPyJ8HdgTzd97D9IQsN80E8i0w/1EZk6VwEW2
APs8KGZC6Dk2bfwcQEagxGmDAvv3nXUyhbDyfQ/CA7VL4uLAJFwlANYyAhRXAyhVeOBuxx9sSPYG
bbZ65tCu21tIN2Y+1fiiniyk0LmgJkcNw2TTgEc9XrGstyq38p4G7b2GTtoQzhXh9PNAgroxQYaK
HJsSKAr8/FzoAURFaZgJiu9qZa+TbFE8Qewf/tPtQv/Q9yOjK/igeEuCb/NqP1/fjmdBHTEF42IL
oLXC7GkmIn2Rkj7tEMZiA+6NHz1Ri0T9oUHreFU9913PjxlGMyAEiuexhbbcZK5+E8jcGlTsmk/6
p3yuv6zX0TnihUF8WiyqnX6rbslv73FOVPviLE/GnYSwBIL0UhZ97LLgzZbFpozhqZH9Akl/p5J2
pvx0eZJoC+JSxkU5xVDh2mrhGJvELhR14F8eLaCcsY6CBz5X5+LnsWRczn8jTe4g9FEG4hl27kKo
wxno0WzJgSOyQLcLiSS8ApbSBHjVTw/RgCJcnd9AjApiDBCrqndVEO8ZpKANa1Xn4V52UFmJyDFi
+bIO4BFMjb2Rlg6FYEeWQZY7hc6L/qwN/cJX+yoiqw4ajFV/xFSxZeEPWB64+Ip6b4s2Mi7zbpH4
+K/Tg463fhx4S6QVTxakdHLNc3DcHIBvl72y8YQsF31dO7lxX5f6Q2DIddNZ0GoBobjY142/Fobl
iPCpEtDJUvQ+69Kl9uU9FCsb9qbF72b0xICEJIuoywrmaHjpqbi9ka1wWltDjTm7QdK5kF2+S3l1
CAeU0+fIgOe9hPF25sK24DGAzJ5Owq6yDGWpvI+gG9A79X3+MBpOWw/BtqMwzZxTxLu0o09HG2PX
SYSEP1tRhoaMXWl+5TUwyhpKFqM2kV7e8pZurkeJS1v6dLTJRgu0PIhUISI3hkEWvIskCHstK5e6
Fqyuj3Qh9P9cxkmICKyW2JXRRQiH3Urei1ffiaEsyGECDRa/P6tFcM7Wm3y3SWyoBjtrkiyOXUio
bqQNozc/WoJX5wRSf+qy+oXQ7xxVqU5FEHmswhkMwdzSTrL4SLeaupBFDLx9t7LjdoEuCFKPQ2jN
PHDngsVkYVWZp3Uv0hj143steP0PsCrjVXISjSYLiRpC2CeBCQF58IUEqlSZBU1+sETjvlrIWaGO
83vz53CThUuiEK3s3o5dTwOLIH/rWqQl8GC1I5ikpzXqF9pMPnDxUyFt04Hho+SMt9AxRL2I1+OZ
g+vrk4lK4P8i7Tq2I8ex7K/MqfWwhwYEyTlTvaANr5DCyGx4JKWS3oP26+dSXVMZoqKC092LMnmU
CgRB4OHhvWuQIuid+zCzB74RJMYleTHQZLtJYc9zValGZwGFJ2B+HDmJbSeXwSMVXhg8EfzsNQ0j
e2ZY8Vu+83XY6QoBu7cTlPHgEummDVKbqvAe5lpbVGCzClNoJmpLJqDhDNvHEvqFWuDNbf9xjK85
19fvMFlEveuJPle2GbghqlP/bOFKWL+M2jaVLfz0Y5giyoYPM+RZy8vvyd7XgSfLqWGi16LWF5+V
pDY5KMayj6CdLfzcfrppP0Lz4hw3URlxFPferHpSirmOx/fKx+fa+ey9AclFpjwDqHMBK5kH0bli
8H+WPZPx8KtvIQeHgpvr8UbbDcu0ilCkTGcW0PUp/DX05ARs8z4fSTXROQOHIoE0WgUDUGEOuvtd
gmTyhJOjTw4JunsuQcB+5+4kz4FZ1gkKPVDiPw2GvMpXyXKwyLp5he4l/NNmT4xrgefiMJxCkTKt
F4qCIs7VFUjko64EcvWQwbiZWLGPUCcdbm/Ma5H7csDJnkhQPVGLTAmhLRqbEgy0leDj3xthsvjD
oUorz8WhO+Cax/L3BrXp2yNcjZ0X2dGk2aSEVeti0Ydn7AEz9t65AnWD9N3zn2+PMzNXU4ChG9Ul
YgiyMCF4cMlBEmcww99bfOPqu3iQMYheJF6s4PqsFdTwPKIINOhEJoTTOUkwQxYaUlVvezJ6wTSO
p8D1NnkGtICoqiFW4JAzzvKIZgyxu1PkaCvmsuOKmsFpc9IH3zXuJ99yUmVQILHn9TwuPFKBDJ1C
ywn0EaHuty0nv0QNrMHiQwQB3Q7lMwLOecs/+NlREHYFjHzDIoSg5nsm1oDXQVqwge0aeMbA5xhB
GjxzfWwkSFai+LWtREvVtkEIa8KqBeoAcvhtCuTvkoMQaMBTKw19A9kV8MeYqbJdzLztqyHnogo3
2Roc1ZTIVxFQ2/hnCX82hdXbFqcTeonLJOA7i8KWvOgbCPrX2SKNWtwC8uqnh2t8RrVKl1PcX7j3
qIqXSQpBKBfV9rx7Klvh3LX9tvC0FQ+93JrIhwSiwh55UQE4rFrNRPah5268q3tkihpMkwjaJSiQ
EAgGd2lwx7XavRz2dthlaw9d1UbqX9PGPbXVYMpMnUlNrqfNFxMx2cEcJA/VysXZ3aqwC/R2lbou
+GiracmygotkmBCjg2TikEKqO6utVn7l8Vpvv43v/bZx1f36ElM4rFsIGZNcHACK4j6WwbD0Ytjk
hhBFkT9K6MVKaosidQJB5d5WofzaN9ADFnsjKmuLiNmSeMzost4YPMmoOxgi09iRgCRXy/IH0/Zt
BlPkfK70N7OEpoTXhClIa0ovOieA5icZPLdwehUpNW5Pztww07ghpigiCz5OrbpeoHW9Uny2l5Nk
dXuYq3H24hVMNv5ojBkMKIifuzwf1YrNVvvIYWNQtnPeTXMPNDntyTCUPDo50ZloUBZFip9C2Cds
Z+K5eDUhvHig8WtcxNvchfUJJ+Bokg/+XnhX9rJZmuVmdDVG+dKGRyoAiesOAm8m+me2smuMeEdh
N0YEQ9nP2mN+g+uBAjf2XAD6F2UUsSbzC5EHfyg7GgJRwjZZVxvgalkxup2w0l73EbeQIKbOKz81
aLknEj9zWbwy519Gn8y5FEcK0CPoAGjKW8tSvcqf23BmxufGmEy4WhS5BOEsZBtp5bSDYijo5hC0
0G4v1DEgTRL9L48yLuSL9+rJvFc2Ja7dITQzpAVn1TbnsFnvNmFunMmlhjKfazh4ip/9sDahLLlM
BlRKotTqeN9M4NniUZietx+kExwviM0I1ShUckxedZ9hg2rC8HmD5qEVpu+E1jMR88pu/TIJk+Or
ZXUrqikXnFkMrfREMF0fLB0Yz6v98vZ0X2sefRlqnKfL+YalIHUVZARCoi5lFM1divayBzxc4Tpy
N7YqM32ImBkKT0P0ksJDUM4AUAj1NAAgk82Ew5knn7qWez1X1l2FujPXlxbh6FLMh2XuKrDxnomI
n57xN1YaHbf0xZMHhIcpIs+FIAMFTwAY27RR9VjO0AFx2xPkVBw1ZIYgDLAs8FDWrEoLih1oeoA6
pYneUhCEu5A1I/4APnv0pYiH+24Qt578qCqvtIUGe8YpC60HVrktT2FOH6E6rneSpqMBhM5kcdep
2kqqxU0nKo7cg/MEHBgSB8hdw87e2whtiS+E+7RcIaWUlnncm7xUPFafHmG9U3kQqi7vG7LLCwjK
pz6wykueuuaouZxzsplFmtHNZpFXcmmQQFWBqsBSyrDu+jpxLGKUyAkfnPvutW4PnXe4vSavrQGK
Dg90bESeKp/pxMWLyaOsz7y6Ds5JsS4JvEPKBecdpY53bo9z7cYIQtOvgSaxJsUU5WpdYZv9w7Pr
GO7JaoBAO7SAIcbtkPfaNzlHsoo78hhG+hxH4DtPaCROX3yBSRCqakELtZhhJlewjNzle2ntLtUj
0TlZF4xQhw3kLoLT7BzAfW6GJ2+wUeNSymI8eNV6VoVLHaTcjKHYyO7H7Sm+dmhcPuAkujChEEv4
1gXn1HvjpNoGkt9iSvj4L4wCdg8lgjAqiEwOX6K5tGFlisepPoYMZWHgiJRi5oZ3pYIiov0Ati48
AuGWMgW8NXUZtV3IeWfgO60h5hbq8MJithQHiN5pcEhJQhl3ChGy28mMnJtwdcv9Si+mkoIJ9grt
fMQqOAI0ELfxjRK2oSinWvK2saqjD/AhLD3mugkzhySdTCwf+RJt4vHM93PUv6OHxvegMC4Yfs/p
MgeHiorbttlg336fVzfmRTZFp/nM0Pa9xLsBZJ+eymbvi2e3QX0vPDXqDx72GoXSYLaBoYPJBKuX
UvHc8yHw9JlFu9hSB1jtNc3ehTYVbL/Mf/PLTRKhPuYhF+Wx8MxsyJh6OveU22zpG/1Hs3hvbW8P
d7QH77mwy23szKnBfMeBfk006SRmyQPa6kGG9Fo5tJZsF55eOPBReKZ6tkwfml1upCftx+1HvraL
L1/HJEyRREAGm6F2WCeHuPvBwb0hmBlidoVPQlLdqExrAqSwg0xstz7BYE9X4GQQyJ2h1pAcAhC5
iYdFSphTJcdQVA49zmyl5WcykLmHnYQsjk9TDy3R6Myj3EGgeM2w2Ir24/aUXovAF1M6rfhyquK2
ftuE5zI6NWVmKsmSedzYOLNuDzTzON8VDSAIMkR1CDmfxMnkY9R0jirOcPc+gdo3cillcouNWxH2
eAQ3fEmFIUBQbymcZRCWUS73doAXnIMyeakaFLuavl6UMaaU0HHv5PGSQTqkaAS7hgdP6od7qVPu
lNIzOgJXDMm/Z4q4kl3uyMvivaiil1mT3AOCnkHHTDprFYpSEAiJpGInMzAYYr4qTTVPDML1K1Xu
H8sysRPGGRQVGVa+gniv8+gKD2BVthF03xTHrTJTLJNF36UbJIImoR9lIWNgWCvFyITLbYueti+D
JwDg3u33c61weJmAK5MYK6PqR/wqxUUW6BrU5laJr6IsxoHxlOkaq2zPUy0NfjEuecl4NN3Dcy2C
05M/wWttSX1eT+tSRbcJjIIikJ8BCEX/PSwXt7+nOm7yW694EpODpFD8AcXMMzRLTEZKi5Jw2Vbq
fQDkadsCIQRXKI4B+xPsKxnJe5NaheujWJOivPRE8z2MDcMGZunqW+6hdMijUDZQS6Gi3Qeezveq
6Qqco7aVFXuAAFLJIHWtD5pnZ5FnojYHP28CSJ/7I6aQb6PIkMCkhNcjbm6cyhneIDlZNmwaEuwb
3OSUkq0Tj+kBDV+CIQPaWnFtKWqdfAgMeD0bPRuWgPZaML19HVClaAJ1FfnEVPzAGTxlFcj7pBmW
Leqz8AJbo9R+4PvG4n1hk/GlE6XJFvjGzk5SKMkKtc4VMDiDkUSD2iKcpQaOrMustDOgFgTqffAk
sISqgZamWOpakppwVdG5wN+Vwlzd7zuSmIqfQCmwjyRNxVXma45OAWFhTe/5507dUnocoMgQ9M1S
dOWPus+sJInvqRo6tKemwKFNUqDu6YMBB3dtCOIzvjNztTRRmzdC+hS3jamC6clHcMnSvLXkQbK7
eq0rmNqEvOP5oJoOBoNLk/wgiTUIAMOeY8pzx1FdUFNHqFEtjgmg7fuEk2YC3NxNfuoWIomSzPd9
NSIDALV/ao7+kwsBASM80GVr92azFSzR19mu2817wF+P44QAJqVpojRFpFVE6VgbS9i9QmGIeWeI
zSMBbKng3Jm8Y26kSYgNfTH34wEVJg9xMo5b041duIiomySeY639RZLx66kmMWmIidQyNtYfcPeS
yIfPwbPrJxhltpbni1R56WCJJVJmlHXmQC9m6SfimnM7h4/nFPCv3pF46dd3mcSdrKtiWsYF6olb
7UB+dhtilHfJPcTZHLbKzzFk+PXikJ7m7kh/kYT+Gng8WS+uoVWb0KyVUTItzd7o0XAOQBGDmQ93
6m2gkTe54Zm9g3kwFLNdaDNyDbPPPUn0hgB1BldMQriIlqLOlpo9APN8j3ivbrqV/zBss8JCJcYG
HXgm1v9FMvbr0ScJX193ImljnDTqNtyDIhfbnDVqHvZmYQd7uM6a1dwNZ1y+34+XX0NO8j9XEvnO
C7HkwuVgVnqw6t7QgtKHn9TuF8OcFuv4abdGmyR5DYobjQqNqbPXJhDnkB9GhQpJTHVt4NHtKUxY
Hs7s3+uJ2J8POCWSwG5PiFE8DM6qmoCd85HFqq7N9vnH3XDjwaRJ3FfaPCgClmHRFnd18xzV3Uxp
knzX/P+8gfx6kEkgylLfbYkbo9jca2ZUC3oApXtJMSBGin9CA+B32IIp6bIUqicqectGkQ+lWB2j
Qb3rmLwpAJjl09L0QNoJcYDnsfwgZ8JKhvFDynjAWWPX0BKYdzbVQlE7uxJTM4TsaCggXcA9wAd1
T/Hea8gPBQqYrrj91uDv5Tn6qcITn7l6Lx8g4qSnkm/KgONw7a5XKiNNXvyoNpI8cQSf6QV7z7q7
WPa2Ndtq6IRBEEnXfNWENoQupMhU8if4xuuccAI4XGcxLGN63qiHZt0VnM3FsS2Cmip3e8aUtwDa
+zWSx5wKVvqYYqtIZy/vLSq/Q81sH/CyQUG9cj2dauWWI+myc7NNFhBLFYscAkhAPALN3AUqYAPY
8S1QBAOLV1WCvL15d/tn0h7hH2hTmhgV5BZ4+KI3UWG6Chz6kmGfkkBPgsRk3IalIK+n0cbPKxNl
E8OHh3YowaoxYVYcRJafwOqRirrU50ZHAUVMFQs8xqgeHFFhmL1cV8t3xj0QJVzL7AfnHjpF0LMM
8jQ/xeFnKfELFXqKQycaefeswpwWGlDAYL7L4UhuTRayW6GtF+vueFCUit6CeFy/8wl8YdFzFbhF
1cDlAy+yKvMdo1sSd3qlRLao1oWepiCIwAtCqR+0+oNVhQFKh6mEGEKquR+DT6HbRC24qTsCdK0E
IUl1uYcJphYYBZi8GpZK4RsoI5qVKBmiClQUplutbTLA4LJSF0X7xgpUbv2F6q1cVhz7CI6iTAKJ
jNrV0Nplzizax6Yr+Wslg18fRoDWq5sXui8Etir0RomObcHBxBMCED2UszoR2aPSWXkKK8OYGGDs
mX4E+43sECpAuyF1dVE+4WFHWdSpwTTouyXuLmONXufNQg5DK+UfIcGI1PcHq3aEQPgt7e1e2udh
9j7U4bIZklVZZYbrYQeJcmPCD3Dt8t06CHfiuBNY4dQBSD4ZbktQBNYK0QQ91sq8cit37sZDJgu4
2opGEgzjn6XsUPhAsZ+EEikFa8E4K00pgXdPLjhqzUGeKLVkV9WLhjMlKXMIS62QJIag4NYKKyO9
GuNZS1YU/PKaw4iZR+6zqrYUsCWzA9igVqfh9dfxpsBq6OoS9EDMYxRzy7r7EY8LvuX3XfKsEWVd
E/XUppVRUbiLwvi+wQUsjM85HzkVdWI+vHehPJgPDZjQoRkj4846zuAQTnI0vRowBZsUaoEyzPYS
gBnDAk36o9Bny4A2K9p6ZjeyL0kPsRw5QLBqqlee1wK9LGAdDSAEhdpfnh6VHlo7IU590OTyMt1L
EGnIeAgl4eFw2YK+WdrYUABdeCC7CqW4rEBlqclRAycxisUVJDSNKI+h1hFs2HAIVNcY3NagTDRY
5y9SCUadVHGUutjyvGyXXHoKI3fnK6qhoKIuv0GeSmdpr0f+WuPqRYJbrTQopsL5Z76UVxLXWQr3
XkXPkpuvCo2ta8jWwpnREPyXiDZPqhQVFiZx3WbxroW2QuzCjMFNl6IGhjO6ClaiFnYx8EcxY5rJ
lbucgjbV+A5Emu78rgVflI7hsFmjfGsHXIvWfAqiXDT4eqdtXHd0WaX3AiThvOaZ4b811wHxIv2E
agScPKBOrytDZrHYW5SkX6F8CTtXeSlGb7jrGtCi2grusM3hAwv1TjtPOozqGQIksyMhfhAE3xBd
1fTANGiH+J5E0ZLJUE/AfSkI/ddI1kbKkN2G7tETKlz6/LuIctssHO7Q1pnJxOYO7kkyDMPlWkrB
bTong2QF8JrMW1wfqTZTd5pLuqRJohtmkUvqAOPUq3zjOsoi6HTloVnxtmiyU7ry4Ih0+04/c6X4
ZHhdZLhtIVF44gAs7gd1oqMfuioz3PTgLVqhB3J7rL9oNP5KGyb5bAaGVVsFSKdbAJt0yQba0PZW
oqQDlmvRhb9ITGgj3M3peV/h0Yyd+V/jTnJZQNKDXhgAFCAOfEGDtawtC9Wkhsz0bqFAcQTgHMij
KD/rCt41BlnMfoNxgdzKySap7ZCTnpQRimMjkwdFr+YOBtEGOfgPngGe1cfc9e16pebXE0+S2yCi
lUAzPHGovY2sloAIOgzO9QBRokzmdOVmtsdnJeJiEXE5kQLB9XEDHnYs2XoFzHXPt9fONbDH5Tuc
ovc0CWpMkYficNpTS60DQ1LTVQm+GWtDanQA5ycS0NAafI/xChvpgaOCyRBWISAmlf2Wz13THZ1E
OZbjbKYlnHYrQK8AetLER+oli0h7cYln1zigJelx5uvP3G3IJGOWadAmSPjCc3AebHoWT1EHrLQd
291iuG8gy22OstijGfExXOT34aCL+nyp4rtBwtfEnUwCmdBC+6ZKIRXciBsW3wkhCm8qoIcQqu4G
WfdUzhF9yXL93E6LQ1kAVl4GFidKFstxa4GwA4pqldxveFEyUb01fOH/oZ04c4OZ8mVSoCg9GN+H
Zx+STAkwV12fmGVwRE0KpcNq66PBR0bZ0Cw0Q3ioV/TFE5uVX8H6/PZ7+4vK0p8bacrY0kjooxkN
DsboisFbyAZX4kqyK6PYkj1QEvfxg3SOLd9S9nNX8KuzMMoajnYukPmc7GE3ivs4aDX0wNV1lZ9Y
90/T7cfF8GuA6XU0kZiiJO54xR+nWGC6Mpop8N6/FPYvxplcSJHchF3P0+BcIHULa9fwAAuL+3AB
bOXORW6p+ZCCDbSntGxt5h9YDdfpAgBR8A57T3bSILFmXuvVeHzxlSbbsVBEcCx6zO34WhscQ7D/
shq4UwqI/v7LXAVr5lVOkfeNIA1hJJHwzHOyocg9ALLazEq9GvEvnmiSOtQpi/yEYZLFjtNxBRbd
H1FYGQp3jqHmdXv65sYaz4OLeF8REuYwwEYwi0osHFTj2D6oAgdZqd7A2/32aNcArF/W6SRtUDwx
j+sRgi4fcjRZC0Pd80sUPz9D5Dx/btxX387qi5kcn/7i6bAZcAS4eLpwGSyqrWLJjmqDPD+3Bq8W
oC7GmeQEaHQShTTquAaj12bjrduTtg7ulYdYt1oThojipvnwTEmfa+lfr+1ejDyJLKIW+lFSiwBL
IO67/UMiVosufx515ruusNtAsgnqLBHKEH4ytgMS9Cq8e2msqgT/PJX6SxSaJg+N20OkhGLhAiyq
kyAA5HcrwyRwZhFdTXR/IZb4yclHWT90XI6qWAvLrwRm83p4gCvQYrTFFiz3Mbyv39C+sW8Pe33j
/4mT4ie7UnFpKxYuZtor9gUAxP689MP1ZfRriMlmBJM24fkQQ/BObzAsI2nDnwqnWYCR7/hUh/Gn
Va6ig2eKD//ew032JcR9fTmWcH6k+XMAs9iAxjOBZm76plsxZT3XeUhXVDQ8IBwhaovbjzBOzve9
/mvyJnuwFmuudiXg2IIGd3qhNgtIBUjZnMrZNQbwJV5uqjgt5E2eKZ2AbspTuWHLeptt48caPQRI
Mx3kmVb8zIqYYu1bsc1yBSUq+I/kW65F29t9EMJHsd1BxQdl7e7wb03iFCZfj6ISoQCwXouKiqoW
ZhwmTquoM+fAzGL4nOOLuFy0PQn7Ft0QsMSNsB102s5M3Mxq+DyILkZIlK4PaxrioAHWSST3PZqW
fvp4e7auX/J/RaLPn1+MIglBwXz4swDIFVC4GOBIE9YgpvB32Ky+KVS68BHYc36S13g/l0vw81C4
GLYmA7A1/RDA/7bV824XQi0llKWx2lXXkOhuc4j8B5CxeEkTRZcDRZdgJ8LJqcNHkUnHip0K1/Km
XGdct2TZcCqKh0E41j5EA0ZlACgBVIX7UlL5Q2b9Ou0AvXKbXRh0lgtdEdXNba+QTDHMHW3IdNmT
AbDGzadg/woU/mKCJ3EJbJey4zisf4Vb5f6z2q9n5d2v5wh/xo3Pzt3lZLoug382ThMVpVihWDCy
AwFYX1bQxOLgT9F6z7dXzedF40ukQkIFOxjYhIgKD4rxJIkWeS7NYVvbnFJUKhMGYAhjogUP2wc5
6SQI5ObL0OWPaVx9MOh2aQm3L8vqYfDLjRCiRJ1JmQ2BGbMhnZFJJ1U+RwGww4PSHKLMX/OxvOE8
b62G7TFryh1pU1Un/XDXFVmnEzgKYVpRtck3JYzsiP/uRz7K4OBWVtU+BVFHrVEtRzEd1kQnqEY6
0EhXcf+WHFnO54zovu3Tz7kgRJLBth4BmV8ztCTmUrVrvebUoU7F+bCX5qDI5/+4PeXfMoavo0zx
WYKc1AFDcfOEfxlVlYzsR64F/KH7uD3Qt8A2GWjyarNCjoH/wkCkyAxsE6PKgxmk+/egMxlD/Dpl
og+TZnGcMokXX0WJAaqDqw70NPwOqpjaA5xlbbVNjX6AWzAc/giUJd3CyuX0nyfpTr7KJBND0oAC
P+HqU7xRnnhQApf5HdSWuV266EY/MjvK9XzVncO1uM4/3N0cs+Lb3p2MP76Oi73bI7QR0mMn5W53
6EoO7sjQmBGI3VG4zSPXhUWbAyjY7Zc8t5rGNX0xquaSpq4bjBop/LKofODIXLSycrOW5+TSv13P
Jg84iX95I3RqlWAoucvQHoJ9UbaHC5Hp8wo6JDNJ4NW9qOCmIkF2Hv+dvM1aGHxFAR/01PWansb3
bZnrgz+zQ64uX8hWwgwMQwjfdrzSaxGF+Bs7uZBAhHJ/qgdueQgGoFE0STLcWAHGinWOq4aLhs9t
FZLLepIIGkRz6/tclc3bb1P4pHJP4rGgEB5qVCAPUHGa0YV9FKcQ8pZPXYNOcqRTZCNcborkpSo0
w+uhhYNTFVXLhUD7n1UamCzqFkGt7Pg8BweW1wv4J9duqEOACI1cZ5AFFKQLIF5DW6gefQ98VPIj
KV+LJjB8oLNihCEXrXGozjsDt+bzsRFzzHLwOzwA27wWzWpy10jSU1B1RgVJcQ9VPVkCMi/a98FT
qzhNJsC0TN5CaG8xKMoCPb6gN2k8QEjN5grInKqelYuRGQ64FfU/wAcaPXF9tAaScJvFnYGiMh7O
2yXpIwgaRq85XAKjIAmZC5R3uh8FX6JH5tqjh7vo86agdh4kwQS9zMDAD45NGG4aeo8Kn95F1IBm
X5+p4BmXFgqNdqG0RgnXLd4OqVPQNy8WthFH32qoqxaFiqshCvQ00lMeZd6YgYEFNyKiboYQhOPw
JQLLQEghCdY6veIIYHB1Q22MTEoI4Fp9jopTLepZTFId3ta1Cx30dEFrwQCT0OzFpVBX70wtjKgo
TrAvXHqkgNowbQ9FXy3hKbgW600X7VuhN1sPCtVN6dxeVldCExYV7HRgnwwCjTK579QFX0H2aJBP
4ZItpQVbyI6/+LMM/F/v3X97H9n+H8u0+vv/4M/vWd6XMP5jkz/+fRu8l1mV/WT/M/7an3/t6y/9
/S7/SA+s/Phg29d8+je//CI+/4/xzVf2+uUPVsoC1t/XH2X/8FHVMfscBN90/Jv/3x/+x8fnpxz7
/OP3394z1LPGT/OCLP3tjx8tf/z+G5KBixkfP/+PH+5eE/zesW5e4/rbL3y8Vuz334RRj7P9+Pxf
hf4NumuCMAIoIVwz3jXSrGT+779x8t8oEcHvoHAEFCCoPsKpq6z+/JnA/w3KMhQiT6LKQ6xP+u3/
HvXLS/n1kv4jrZN9FqSs+v23KaJaxlEs88gxNR42JQh+k9XA5UB1ekPTnxj0wYVNmjQG9grfW25p
o3/Gx6uCvxOjJUlMNNbRWd6H775r17I5gPMKq53cGhEnALfGToXUHWr+wkP27idO7Zk8XZTdnas4
YWvKHASxTFoue25FoId91Khe3md2d4rvWbv1ATAkSxIevQAY60UygCu0VYVXYQ9krTcHupscKHhq
iYJZAzs0aMLj8b8+9cXb/WNKL6dwWjocP0zBiyQQQoViIHi5X09d0kQ1o5FcnqS7stFxtiMmu0ti
ctvqiQ3GsPUtac5dXprcv78NOjl/xah3SUdIeQpaU6qNVnAKzooyZ9AAjlzAyILPDBm6vaUDBSS0
uDc5FNiakwa9e+IMI9LE4u/SWPeJHVWWD5kbQKVx3R2F8FzdhcgHDoMgMBtuEY5YIpLofT4TiaYV
i28P8fU1/Gc1aBl6H2J5ElEQsXPIJ+wiAy6TK9kocQSYKOPfflfiJA3+NuKkFiN2gpZxPF+eWiM8
au/QRaiWarTCRcZtzXoH/NeBEnhS2AAqQc/JSN5d8jEUPwAUH+uzc8w88VMl9+KI//aFJtcML1GG
ipOxeGCbC+nkkBhBsuoGTacoeyPi6eEzV/FW0cNVlhxZdR8Wd6G7HK1Je9FCNclIenAyC9DCArQo
I8+IO9/gAXQf3MAI+mcsRhw1kNF+Tgro/XtLF1ObZrnFImEjy5mRgQNQB6rZF9keSMUhjpZR8jbk
Fg1MJDjwXG7DjVDqfmCgf62dExOpbPAmSXscjipanKCm7t0B1R8HAA7c2OR2iUwCNtUccFT8kxbu
S8/XY9jpdMeAM0vsdSv/aICjkgtoBKyRaOELomiZhXaGy14B7Sw9BTgAEAjJxgfW0R3wNANktp7x
8wg8SVVX39AoTF/ENyXak9zkCNwoIHFusa3/AsUqVzBYtBcf4VybHCJV50QbnzuccGdM9HyLx+4+
2Cl+6ZmevlB2yA5QhB9xM3qQL4XWwjiw3cKnloDqvFDXqeO7JtnRygHWvOkWLmdIwqLbCR/9oWbL
9g7ArRiq6ZKFbEFJD3IFkJxnlvJ9L+6Fzsy8Xe06IaR6BGD+pFW2pHf5TrKQPxvRscHeXPXAzPzg
bWa5Oui4q3YJwNqgA54WP5RGeYotRiEgr2fHap8b7RoldLuzhhfhjNSuWnIrpOFGvhWQDxrDqrNw
Y36AevFgDYa/kx3E6AUgaiW0pYDE3yOVDdmmBpuQ1Hq85h6GdWKMFPj60H0o8Q5rK5aByzcjmFUI
6+StL9fVOt5Wb1Kuz7njTLET000wbRKC8x8KvIpgNgBsYwGs5QMgQXShsOJD9tHomLaYQFoNT1Ef
IiDSnzLhdDsyTJuw//gOOA0k6PVr4jdyZ6RFnB+rQ3mC6WdiysvKoit2F9qqsoHyPEr4vRkuvKdq
g6rWS6vMFKGn0IPP4cH3RE9QhMMcTFq/HiKdoGaiRqoxMNES1WGgFI3YbBb8IcKlyiwBG17I2CUL
ZQuYljvuQzRtLAGWaakhyfC3MaBeMt+omvZx/vhiaMVAdQ7uMtM7CO6qYSlCf+cEpX34WFCUnYxW
tVyzxR3MAFoqSo0qMjQoBxrB4+2XMjV/+BwcNmMEWhcwhVansyLzQtQnWl+eFLogyCxsVpncSF4X
jxpnZ4vWkJ/GZl3iAA+qcU8uj6aSnlQLT11WOD88KytNwZAGgxRWoN2j7Drb6JriHf7xJTWNwmVX
g5DtZ4p1cev2hAykLjcrT5XVqkZRwXXAgPy3+JZqdt7awCMtqvw1cDN7iI9+Bamm+lFV9766rUDc
8Xc0f/ushDgCjYyI9haH4kSPICs3eyWC5an/s240Ky0T0w3fpP5Ba98bspVrGCTni0qOdAUqGbI9
dvMgzo9DREaIWnKmBqQnMeOTuMVFZ8cC6EK9++GLKzbohu8UYAugpkT2ESp75QOQenLnVMqxC/dC
/1TE21yxYCKHeMlXZp9sVe25j46DthkGR0HmUDGcnAbaGQqWAQJ5bRLIoKmDHbAlS80SOnkAZQvB
06j0j+um6DTJGfgXqPDovHxHgaJJDV6w4hefmincKnhdFm2UDcvIEXPcZB2AGKFq1CEIR44ExwpF
p8mTH+NGyL9zs25sn6nu/3J2nj1uY1F4/kUC2El9ZVcfzWjqF2IqO8Ui1l+fh06QrGXDSrJY7GLt
9Ygiee895z1vuT6KabZV6m4S9ejpf1+CgoGx6/Icswt9XuRtr9tp40qTI70v8hM+DGXthetx4XeG
20P+2dSljZQOLw9rkR0u+VbpP6L0XZ4elHQ1qQ48ckF57YS76Ks5xk6+o+i6rJeP6lF/w7raagkm
GaR1j3o3fwZQ5SZXjT3sAcS67xKpi1SawtINPrrvvLSXZ5dFll6sCkGcvFVcumGiiReVmV82xr2E
wKvERctsG3xubQ5AHCW4kSZk7IV9y5L9mmP3641XgIk1DCTwLL+2tKhHtolADKpH9WG0qvcJBo/g
LgUzg7JyJuUK6m7G9vXWHMrd+caeIM8o4h+PCVMIGV8I2tjlVdEoXpSmEOVlxU6Zvo+qi0ywOB8a
ChSKb8NW8PuyCjBo8tO5CYU5E/IVX+GRQYmzxOWDaAF2yIxE5J3K0dc5KdXxOiXg79b4/ZcM4l/X
elVuBpma91iuVfPmydR5ipxg8omqGR5En+e/0HkFnDbYVqlN9daPnp6g/Ilbq64sHCmoIEZMxRK7
llyUqpmKlmCug9LP8ePm7GZ+vf91rVeVqGL0fZBkPFTpLdiRJEBBXJanYlXeNV6umPEuuNjNm1ET
isDmZsYT2rcg9boH+Tmyhbux33TO8K5m9vmy7u2h2ui8F7F7i3X412KB4+h/PX/OzN+XabJI6mIM
uKcXmzhECmbQ42ZA5wkMZy2c2tHXaWICN3WTMz6kbvsMTPTvc4lotT9ulqIbsijpskpaknodWVrI
Y9x0eRA+1i8DvXDetFYhfvdFYpK+Fhh7tVZNTXwV61Ut/8w5Z3Vkt9DMZZBF/UOCSl49GeEOUqy5
lH9C9v8AW5Vx8TwtoMgHBBG43WWdF41ZlV9GZ1Bop2wHD4LonaVjfvnQoaXFjbsIdl3ojfLp3G6T
7LHVXEUzq9wvhrtOBjCM+GSVcUL2hByAIA8KbMWuhtdmPMVUh3q3j9XOEvjfFNqC87BrvKD4SHSa
x/TA4km1BwktgbYHr6sbTxiPIZW5rr4rU+qX48+woJq023htzH/CGjMnANgbXLF9yM7HioHe0HGY
KWhcGQP9YJ0POx0/MHF7QfEeuPm4UxO3Vv00XlfRKhbnjXGzOCNBIAVoBH/QUex6C+OIAbhbQpss
YFWM35mxrs6KHSbfLQDkAvvuCNWGUrpxEiBFycxclP1z/F1WHLdqcUg5SjDJu9ga1dK97C3WTenT
RsQ5YT6trQn3xtwKcauizq6/s+6gCOa59Ge6Z046kLG9LJ5SzRuwFZSsYuD37OKNpSjQhRwjBKqo
clLrcpT8OrXhmOvf9Vsq2CNXWwVuR3BT7PInZ4Mf/DSGgRN43eI9D2MCThxu94HdkVeu3YXJqzh6
KRXVwkQFUoaWNG6lj/QhawlCN9VVi7fwZJffWZIRPQKZTqVfXamtXSBzyhx12NXRauJxxWtaJQ7Q
c03n5fQPUuJq5ao5jJj2GM/ngwTB0sqOhLV/xa/lm2QufvTYqo1n8Z2aLozOpuFj8NOed5dsA1Jc
Lp0y9iVCzvRncbkd2rcsf8oXp0rzVORsWeY0kgXFQfPzhV3hzPg8PDZfsyTW4+yim1v2Tjn4tFnn
wzK1dQQ9LpzGVRc9dKkN5jx+XwZ/4F2UFVPAcbt3VVD2WViNEdh2Wb2TzrIMH3LJUrnB2ddi9ren
Z1vRS0qixePkDw57IfDqpaUOtpC7dXfPSRnSs0Drb9lb6w9lNd6lK7zi1kJAjZLPxOzOU9cXs7Vl
q16r02GR+i3VizU+KJTemAioP/ABTP5jQDixbbYtk9Gn4lnjj5T4c00OsBk/JlngkIShT+eITumN
AamxQ2ytNcNPMNfWN7363TSr8eJUXxJUFk7sbbIv9U1THzXuyWg2kp3KW9GwcgCYtdDCGiKtcOEt
Jp+PjLK18TC6wMvOkl+QTMVFdtQJK2weoa4QJufxM6rW015yvt/CyeRTbVjnjp55q+bOWGHt3bzM
rnz2FO6GYjOsaz+WzMJf7ELv/HKp6bHSbegh+3Fy5+yh/PUqW/gcZbP4wY9zqE3jVP6Ix/6Fgts4
VC/5to4sQP+1fiSzqzXHF3VdoRV2ix9ZNdW3bjTPL9nP+JJuuf/VXIw7o0//dNOb7k9oZ96SlTlA
hR3ZuB4SycrZiKN8GT4WL7qIvZWjQLtOtgOBrovyhC+9Wu0GCW5tz5uB9aarsOA9DCLsltPKmt7F
XX6nj29CdJ9iXtieX6VgV5R3otfb+lo/x2ZGRMEhmSzdWTzyreU1d13J+CGLe6RYDulja3W2LrVE
ktZO/z5yfqGIvx/PfD1y6ym5FJX65qo6HXAYuJQlsYKDC0+pOFVPgx0RjQB2Qk6aiTaL1WCxN7pq
hQ2xZNdepNpgK+Nzso5vuxD/CUD+fj3z4/hP11OXcXMpjXP4mGx7fKVGp4BV8syVkBk+ltto/M7Z
zMNsozZWPjCIsfg99eOyqR3eRtnK/GpV/wzH4gHvqychcbJD60Xu0olXuehSDcmbbkPPpNjiurJ5
l93o9Euxe1yGpoG5pDe+kBBuURfRhhgfidevi8cs8YTn0E4FM3icOxeiaBuLbVNf+OykGGqDM0cO
wIzLkxKxMU8/w+AUlVu9PYwLC06CH7q3SNbSL37h9cMjmoFOlpELsP5Vd5/qhdBGyzh6JEeRaDdi
mk5FtCUMVf3g8fVJzFa/5hYRA91h46b48tlHO7mI8UB3hnyXCZ9L1RNCDkR131Wll9MeCv0ujNcF
h0p+F1bk2PKTu/WY+222Is4NywczaXbN8J6oIcDi0xDfi7U9yVut3NeLQ5ivUWK1S8L56BNKerYT
UnzI9sjGxtQj56/axV7vLtet+Exkmd64l/5ePD+Eqcu0UTDemsbTlm40ri73ZeZ1+/yrYePYzrrt
0AZhzI7dMT+VvZ3sW8UyGl97ifb4WnRm05mCO7BhggNGOyF9bBc7o3xlz45f5y3XoKR3VKsJAAG9
/tS9C9v2jkBz1Hf3nDDNqXu6vGtExTjAg8pm4dXvFwv9o395P99N36B/OnY+z/i3lLrV3HEyBOqK
U0ll+g6U2JQMH736m5uoUaF+G0tXti50SoGlcbri36B1bvAsbDOnsIL7moq7RWZnlpEPzpL5iZMc
Y7ffALc5RNg1m/MBrLOgXjNzZOQcHb0VTV72OKvmuQsNaLzJspwhvsKV0FkJfgiGs9yUmwyJm7VU
Tb7BvraKRwVROgK9l8t24TLyXZzG0BzvSSQN4hWRiEFtJTve7MYXzo541/vFcWTS+KiuS6f4mIvf
wiFvMXYl5L3onBMHx6obW9HVBJH2DxeK/7zNc3H8n6WPo5tOQmESPXafePpKVrPXX+L7YjvY5Fnb
1SOO1EX/pd9zwV4Abp66ySP6d0k3s73+Q8+KFODX8fjv62Jy9peqfOYuaYosz1lGV8vsrJMzXAkR
F7Y0w/2gLk+yWDtS/tNxV2nBWmjrsuZfyiOifDM4BmuKWHeo1t2Ghedc+Gfx1KzSVblhk6kGawLm
XVhp5jEWzyI2DHIA8pWoW2xtlV2tZsSNnIcUSOBCmWPwbGG0OfHkMlQ2LuvL+VsdQdh38v3lBy11
8FCd5HWDi1a+Kp1mKzrTcXQFWzikK3U9g+wsMlrF2m4u62zhnKN5DHFeSZ+6ZlfbyJ+8fCVb4q5+
xw2y/Zx+CiY2tb08jgfls4gt45PKQfssMH5xQG1sHB2+wwfxFofxz17xlw/J/77RV2/AIg0lNL9h
BOSFe2dgdg/92ROZJTdLa2TC/wJ+4rFju5UtfcqQhO/xgY7t3KYQ7G3JVr2ESU9a4rxjU5bbnQXC
s6t9kYojthq7fF+uSSp1e4AsT1F3guREa1SgD/3mFvis/jkL/P27XB2s7SK4iLDQo8falbyzU8Rb
lPwXxZGSZ8ZCuvQz9OpeudxXOj262b4vaX/v6vnUYlRFkLhFTKBz2cs/CS4/40GQtlp1VHT/Ir3W
l/sEP6J6hRYFabyertPWU+a/zaay+9d8q7+V/vlzQBJS3OezxcZHlNj/XhZ/ASHmLwh9BCOweXJ8
1dhrUac3RWOEj8Euf88nsw5MCBSDbayV726FDylH0mRfvkDcyZmFHEFiLq4JJ8pQcXKaL+1DW8C0
NEWn2iLd8m/JQ/+C8v52gdckOBmdB0aRXGDN63RkL/ERrUnO+L54zrlxb3OV1rqCO71LrvEQfyfP
4TZ6qlRHfYpfBiAwA9X7qlreuHHajCT9cWpz55gVMyKmqvx9n5sEaEeTRpPfr5PcYizR35e866fz
e9RZQPSwUYTGNaQdFkuRr8kmCBMLvnmo3oYTFloMiE7yJqct6/AqqslmNIs79LbMFShASw6zizlb
D6P2fopjc0H1ZhxqDXey3ZSuCsNW8RQwhQpbIQdIQ3FDFOniAWy3ZAN9pKNSQ7es3KbYLdI72li1
AH+7cRf+MplQ4Bnw6gBtMxq5hjqQx9WtWFJXC+to3MhzTWwKO5AXpoC78QsoU3/LT92+27E478bN
lJrxq+rMyXHSlmu8XXtK8z5+9WCgS2hzXiKkKVG9WrJT3hRn9aKFbD+8u9kqOw25ldyhpbkX7cwF
BDTFn866GNbSsBY/F49T/MYhqP+l/v3tGq7q3zg0ginVuQZtF526bfXDKm8cEcOD1lLOG1AZgUOd
4JgnkgeccA2gs6pX0jxHNcdVdaItlVx6b8LLrMbPcKNRnJiS5OJisCZHXrflHVl+JFjiyFj7H3VH
90KEY/W90q6zje5JtvJc4EiGm5sBwcgzXugIg6XZjW89RjqKu7in1n2KKkLVcQthZlS53Y7OnE6b
NDQOrhsCdukvp4IhQijBtZTUxD9iE7UpwOJm0NloHuM9xgYhkmvGaOJaQwzTbdgb6a8nn/lN/VNt
9TXt4mSFVv2r8Pr3pqfNKOAfr8h/ruXqhLosUyEn4zmEAGqsmVlOX7SC5U7LobW5EWF/7aMSbAPd
kpr7itlJb4d7PbSDIzAtY65qsDs482dPs4NDhmx7Jyic13m1kx5UYW6VdRdvumHNtn4+m+RmFT8U
fL2d/dCoT+uYYD87JANi3vQXoidaQFKrgBQxjEFuvIrLv5xgv933q+XQVmoZDzL3vXHSfegrT4Ud
OgycGRb7yVpfyQ+g48vW1A/8UpCarXg0qMJCFEotghSPuASzyh7k4YGc8gwts3benPcqti+dxcsE
6LQ5W/M5Z5giEYbgKpb0AkugtRa7wgAxolBfG4rT5U4v46RhjrAl+ckcKx2ZOOkXSdz5FquPr3A1
bHSHd/FTHN/q0RTXnW6Z4QoRZimtJwIQcG1J15hQgE8ILkN8q7RGv9mIsp1tgccPy8OAXu0WXffv
r+5MhFryAkO2vDojxaQcymUrhI/5aPUMOj+xPF2r4VZ5bO5jJ7IR8VspCNCn/NOpbsSyW9dWqdpL
+3bA0F+XkcrMUxUh6f0x4MhGRcwqpeXYsQxPIRfCqeBWYdei7gd8OJK7aTOzZHhjLQKGjO5OAe+8
pE6pWfpr/jx6/15Kf5lvKgbcU0kWCKbVl8YVv2lsuxB/TH1xUqXGhIXf2bgNaSbQdO+IpTPAChlq
i/QhuZ5RJtkiG5kmjjfBUUSrUXYX6Yb4Qvrb5itxAvCXyvl8fQAkepwq8qAuEIZYKehbvGsyvzmH
Zo9RrSrYAYPEpSMYTto7vXLXDt6l/wpkEqE5RSfsvrOvOlyd1fcku5umdTLy1hIDbyX/X/cOW0Ty
GFW2xeth1VBIWheKRfh4eTk/pftpq/rVY3dISrzOZmM59ZhySTTuj92j4WZr/Nj9s//vB/irTrne
C6lgZEOD1cx5ebU/yJUmp0qlYW2Kzw3NAqaWrYU3QBW6OqUWO7Kn15ZoppPZOzBfYx6oaPc/5and
V9402aTB0lFcfnKyZlRXm/Zd6uu6XRd2JdIUgexYC7wfzRvX/ee+ZqiKiLEkl83tux6s64uwjPsg
Cx+jVbntiXvU7pt7aL6cijbY0Fe4O7/Eob+MXNRBjmSfV+mdkLmBbxzieYFs24PgR5pV8puBRaQK
zN/qYua3oki0P19HFgaReSo51ZKoXNMUBFUayNThBpcvBcyNjHjs4o5ZR5ib3Z3wGL0md91BGyz5
o6nMpj92G/k+XJh4hbRm8o6WDWZlC57I0bHw1JpZgUl1m4eetHDbTy3E38kPMjrO1OJRyPfDWnEB
qgpTSSzgARHs42cR2kVDSLkpimb40Y6WTGO+rm3VLj/jZ36dfb0k+Vowk93i1sn/tycFQx36DEZG
1MpXlXJbF5LQTazH4kXxRqf35rHHYzO9lM9dY2m6I7xOexorxoZf/QrAgojU9oPlK/sDedpfbXT4
97vzlxKRR8LcTiHFWTKg0f5eu/f5EsP/TOK17DcTHXNkT9iZmei6sfgx41X5pD1gWkQ20P68Woym
ZAqke2Y3jub/+Tm/rz3eXpzcRXi2ILfG1cGCr5Jen6VBOuXJuoU8tDxIBatpiKDT2tH4HMvr7mxS
Kam524THLAiYkNljqplLgRJNOuPVu1LPJn7E+hlDYVvUV2LjwP1oTEB9v3mMmc16HU5GD4od2Ylh
QlQoKPOWzlLcK0tnEW4DedMwVcsqk0Be8wwPcGF9hssD7JTEXtLXIawdcAsQQnnF0bIeKJxVfg6O
x+ZlI3tByzP8DHHjsAP/LJk5jgadX8RusdigEhAhHegmAwGhf5BFjwpBq15TxookWiGz9vEjCM52
1+8g04Gf9QEce7fmouONDnMpQB800/8CzROxBAlXariOIl+F2Cfeaxcf4LAOjykjvsmqqZ3rkpYV
8K8qXoXueYoOHX3XYOb1Y/WmKWYDVaY4iks3ntmFVtiQ4A5NUWEIDyZK+AVV2BvHaYGN2puUbHBm
G3sr/4YEaF026ocRIkOzVabvC4cZeLZYo2ASjpXf+skbqF77jA/bfe3Czf9ZNDtjIHB+sgLYhaia
wD7Mxgud2JqN0uXcTADgv/u3wQc3NGfmllt+1KoH+T8/TquBNy+DZpmuogmrW3rf2XV0KVrlq4gL
4EfIfBEbO+ucmnQHPpZ1VHZLp4aUB+g3bmduQwqsRQKcBeBlL93zG52qlW6ndXpaMofXmGQAT6he
PnpJe5ckB2kIvVCVrb5ijrEInTHy5dprOjvSdwheJWKMoIyu+Q69RbjRCG7B3IM5peIUUAJ085I7
9XnTj24Y3zNbYmYKXTjZpPZihQNZa7YqeYSWRGx4vq9BMxmuJatC2E0/FI7J0g4Wnn721WErdq6R
f2Bqxodrv0jLI55FODsam0K25Wlfya+Z6gDHBIET/rRLuEzppxKRWgc/yhQIy+HfLr9cHnXjEKou
S6c9b9r34mu5YeiQP4LTKeDgQfB1Joh5cBGjtOdDWh+x9M7wAjCAUI2vsl2YBLUtMcVmfUj6OqqU
1OzU3hwSwx7GjhSVcKMLLx3j6PPskDocLtGPnuSOAvVg0b9OibZa9n6AM+BlWhuXh5zx6WMx+EyO
hYy5Ye+LgAGtLcDlIcyX1g6+r2AxVh2Y6/ZOZs0EHiYbg6nXDjqRNt1dCICJ7VrzoWnyu5Wyutzi
kf+FyjPvT/xFxLxEbXe1c0/xOClGyP40feovIJkbcWO8Itn0IhCt2kTU7y7vhhv44V+A2t8/dT5Q
/4Mgh2Mx5UbCpwpedJf62O1v4pXkhtY8ObiFL938tKs9eGGctTTseunUrhn9MWiaCwbFZHG4DMlu
5Bz/pdr67bv96kz/892UblyIU9tJJ8iJSLuJDn/oj+lesar15WJOp1n/zKrZsKXN66taMja+A0dc
wy9zF6fUXdjhB3pJRzrGXwGZTC8XCMAph/39v8/Ia7U2OD5XyixRJFsH3tuvvvI/Vzo2El5UdSOd
gjc8PlExySum7aFLvuJG82gkzx7SSek7k01BXqcCDGgr+5xmtBBTwnX2kfxAi2VPQ3+wXAXCPrq4
i/MmZgzd2+evbB1sojftRu3/96f5n6u+Uj7kysBRix3iCUs3b9jOfsm5B4Q6PV289kbp/Jfeh1tk
INLhHxJ8s6uJgqgMkaAEqXRSH+ZH2N213/FbdCg+sOZbXfbQXUzMgy0BoH12v0Al0b3++ynBbLqG
MkRB15lnKKIiQ8EVr5aodLnUOLgkykl6q36C0RJ+csrbYZMXTpvb0IQQ2RlBZk8IlYPFs9A/pjEi
Po49FfakXK1E5WfZTKtEuw+4W9ja6JArGneZvl0YFhSe3qOqXKnGKuO0iiS4VPJTjhFOtjLWxSuR
AMpayMxKeFssH/vwRayZo5tN4w7CXf+UhBvJsDrVKSf3MrkAoslXdHfmLPqElVPkM51Z0+0W/7GO
gd1nyJBr1TqVMx6hd68CHUHKTwxf9CvkHMIkEsRs2M4QMJ3JJvZGd3Kiwa4HW5Et7aVSZqprbPiw
CTBmy0aGB+29iCHjXVLtZfk4LHN8aKmnPeH8Kv9IIrJUT0m3RmtNP0ayje+02DReklG3Jm3DDyrE
nYiz9tncjvizht4kemPrZfoGLG0BEwOR09C/V23PUvUiOGUyLExmlFiULi3YGeFX+LpYL5kbXZ6y
GcjA0XbZOqSM+IJysZbTQV88xxCOtiF5xDGd5gx8KZ8zRQTAVl79+33585W9el2u9tZxqYUaHjTK
CRawLaSrtoi89LyB/SAVRFC4jdU+BqXZ1dgWH0OqDGAuDSASjuGMThEvekMXDk/9r28w5ThiVgM+
91UxnmvErWVjrZwYYLbpOpaOanDQlxhqehzOCuP5ZheLh7NgBZora6F5OQyNDSo1kM2HlKq6b1vB
jpOfqH1OuzcNrVKjHs/TewHnrC0eFE7HRX3Cv5lq5E0dNrX2WTUz0FWYyezce5LZfsmjnszhq1t8
yNDmGZrnmj3IRNHaHYa82lNUuMnSL/X7vHgYtC+1fL2QxX1OMz9lCKfoNtRsKvGKUWLQrA1eIOzh
puyN11wNHgcEH+1WEFeXAMHNXhAOELlDL2Mmdvbk9kWk1JPbteCA8LYa3ComidkqrDbL6rVvTMyS
bQUSSb9iAKCp6MWh+/jkV2BdhlvCZdXooLtYLTO/Yawt1Tsdk/allW/no6OHphXb+lxDMTpg4ZTf
IkGQYYR9s/zUqt9hkPMuZLY2bPguUf5Qw22mB+HvjRxbPR/YWsGwGfsRPuUmkGzi7NPXRmCw6Qvh
Rxm6sMrhtfWBB2sMc+yC2nZCOGTXAi7b0KBZpU6PXKGxlU+IzM64So7TowYRpWAFR9huFvSejdtL
OHJz+Eab5mFxF+3OfnRUny6AgktzRIQize1vewK5j+iIeTFteF1WAVsLveAg+JfqDgJ7PRFE5yDG
MSQqU0vE+iiGJQ0V0hku7mU/QS6guRDO5zUTUbUkdgySDPwmcT0wWv/h2DpviR3sXWVVC+a3CEXi
Od7qHiah9Nb5Q4LwB4XzgQnsRj0Un9OBBnqxQBBkTYMJb434DjP9iJ/Di6kEFuT0yxm/SKc5tCts
Fb+5IYwr7dpUl87wrW2yY5LZ5T3t/gX21gHhRD1Z56/gGXJC8jaaIzSZ1JIRPz3nyWuoeXnzXBqO
VDoyw/+sc8rEiW9NMaQ/YPJ5s9AUxAsk54JTXJVGyz7vYbzHykk8LBACnYZtv9d9FfrM3RxnKtj1
m2BPP/OGakr+/4W85M8C9PcruNb+qJPWR03GFSSr9H7COXuHByHk4nSjK1uxOQaslTG22qcRRtdI
7oWtHOO98nN2IK+UTvlYyQ4ciE3iiavpUMRseqItVWbsT/H9bkGQ2Wqo7IiOQcQpfFVP+8H4qBe7
DoZcuBGYxJ+dQPQN/S4Zv6ee+b04mqqemxOoqiw/9lG8gXuD+TtW2m7+LSFqe+sbxsNb5aV7r9zI
uIs/eYg90zsUrJdZt9b3rnAaJdNQnczPXcGHl98jbI2dAkbJ0ta3YmZhHN+vg/sS7qPkVAt7Zk+W
H0O8hrNZIStnTrvsPuKS3FD6/mCOC43cwnjBgZj/EHNcLGpeF+cWw/46sVKVfz2SOc1F1CWDsPHf
q/NuqZaXOf7u1Dj6p/aDlSwmulwMXd5d+TWd5mHodvrEta110HrQ2S4sYB7MAYLX+Du1yIr7YVwF
LXyGzeNT+IWRc/rCsoH+WewNt+3mvQPS/sdoB+4MZZ9teEWH5BczK3+nK9Ds+vEWHf/PUebVF7s6
GrGTb0X1HMxfLPDE7UUEEbO6h+k5fcTwE2MOjwH4K2zt/CV4UNdYcbca1ZEfF4whyPE5Kvc324U/
ZplX13S1ArMOlUWdGDLtQu9MEJ4M5FUWpRJQ5yswWqb4CGYwdW9eox/jQftkLYo/5VNxj3o6wlN8
lkoG9wKb09cgub1/a7z0J/NwvkLdgFgpLJlHXLNqClVXgyTV4ZhnZv8uYbV+6g6ZDa9P1tZZ4dfj
TFKdi89DtDk/BMlB+ViuMqt2GaiN2PoRsvR8o8j5a0Xxn2u6Gu9pbW5MDdFNJ/ZGOiWLR1ntgS5q
csZX46P4vLCEB+XA7k66EKfFWn7qjpgLjaLFSXYD5ftTkjDfIQN6HwMbbFR/tYT/aaR6kqEyo1bk
08yZ9mT7PBzBmjK4yYd4TUVpMfcULPkRRnP9GEAyu9HJ/SlevLqAqxe7CUOlLulkeLFFV6Lw2bfv
4Yahq1877TaF8XjXror1PEnrn2/NfW9+/atXuNfDRs0WfH1gtMrKsJzZogLxtC+sOsnrcjhFKEU4
P1papFs3/8/RHd+d9lVcaoZBmJdyVVxG6hKIddHKYM/zsi7Zo7WV+JHuCqKzvuPjAiLU5FSXVcKO
Ex8Sb87RsG+mz6t/O0r/ex1XfWnSTUmepVyHtqvemZ8IFo2QNdNbpVXxKpGEgcDCqnr8uwjwsPGW
MasRJ3Q/Ur0m/mxlJAGiiR2/MroxhKjXeqftcfx9hdcP36OVHMqBMDnoPd8EQyVjE7sDEB2e9kw8
5B0K8RwOYPax/Pr3YvtTAjrfYUVQVQB+GaDo6g5rjbjQO13m9SYHDmY4OnM/+ej8gH0JKjl0IhKD
Svv/Xelz9blXd5SgY0EPNUE+qQe83Kat4iRu9KDvGZ3Ejz19oeEPO4IovSGx9dONL/3Xx/mfL311
CJ4NrciKiQ/Hz33deKkHYmy2K5BS/8YnzYvztxHB1de8WrxVghd1z+juhNn06EAvE7eNpT4Pz4vG
1B/TreCqpJ/80qOTCkLheePz5+X5r8+/Wr6ycqmjFAbQKdvOBaC+IZ6iJqIIAulgTpvIBcZnDaMt
oSZGa7+805x/X4Iyb9f/uITrIjBMLpk+8vKd6KsIQ2RAE+2ad/EEuNrgQVAqfgmSj2Ps6LX78lS6
iHyY6cDPgK2xA1pYeJh37xJflrxhXxyBTCeTlkLWzLiyZSQli9eOBh513VfMeP/G/Ev923H0nxXy
i4L3nwNAbSF+K53KHvSJ9gAsRgqemcZlwfocWUppEZud93B/PUEDnR4epg8F+g8TO4T/NbbUZn9X
Blbwhe3enOyHowqWvfJ9vLgvP5LEmrHRwsnSWSYr9rAJt8Ev3L1+b3EDEGDHMQ3B3vozOso939jr
Ll4q3nhIv7r0fz2kqzPX6LT4oqe8p/VLTu64re2Wh8mWHAFFvvqchIN7HhFNQfsIzx+LZ91PDkyf
9rmT2IEtrDQMUcZDOu3P1I+MO9vPcrkXkchIig/4Ke6gryYMM7FLiR4n0WVkJLLm1goTGcIYbXr8
i+4sdQ8mC/Myts/Jpq1H1swAbXo4Pwf7cl1/6yvBiy/mUtzEhYmFE7PpWWEV47DARCoxlwyP1pOF
Lqdc8xvGea2M91G3Anv/90stCn8QOX5f2NeO3GGiLJfKvIVUzIrGGQ2GVpQJ+wsvsIwGgHDh2jK+
RR+QzMaUY6++h9gT23PsuuQE9Jp8g2FV9G5wJ7xyrUwVbDpiYpIyHoCVou9+kEtb+c6l1RChEnLH
N0zSYIlDEnkWdnxCeN+JyEcRjCxDpyo8VPT6i/a0dBP38hx91M8S8YUlFjGnRGCQDB8x4omGfgit
klEWo8lmNWcSEYfgIUrNxbuo2p87rxgQo9/3+r1E6qk8T086dNoKHQvhiAmgym5iejKQb7nWO6cO
fTH4XtC31ZZ0vvFi/rX+MBQZ5rfKVPcP4baywIyWgET5dHH1g7IO/XhTuJUX2cUGm1V6/nXmR+vM
W/i3YpL/2j9jFzf7MWmiIV+TI8+5ESSS1HPojz6mioq0PpcbxbB1PCNQT1qXNbtUrRIUhIEk3qUz
HR4G/9u0AHi9sZH/2mX+WKD/uZir81JN1KEXk0lmzmTmsGIEmDfzIoFomrgNZCVtPSkraeEL5SMz
+Sk09TdkCNghvsLIlx/ZMwGcGAFMqTObBgKDMBtf+CjKRfVWzfzXUwfBlirJMoXFtVxrDNswWgj1
fOoER6IXQoJ9GuwlQgdxTxe5sHL2+Z36iL5HfqwOt/X+v3DzP2/X/7mCeVP/z6a9lLLkHOpcQW8V
khlyYGyLLwpXi5Ef2Id+rDqze1e29U1bdv3Ppg+BgraEmwBFAf7qVXFxkas0zbI8PV26/8HeeSzJ
bW3b9ldO3D704E03kd6bynIdRFl47/H1b4DSkcgkH+ueuL0Xt0NJLJGZiQT2XnutOce8iItWYMMb
oEdU0BpSWp7tRagWUb1InUuIo9lYItlRHnGPtzqGoKlvXKz0Uf2oRxNQdsb16naktq1S5NHpPAKd
RYAqAY7Ba/o4iAsG1AOn2lqe6v6rXJ/GQBPdu1fbtZI2szFVDwZEc5H6VeyeFROte4798lrWiy7d
kORWyAtXn+X5EuFxynCqJQ2c2GTaAn6zL31MiKTUSRk9bUWZ1DkH5rVUr7SvRF/KiEq7qRKw9kmE
Oqkag5CfrlopKlGS6nTpNbRx8WbIV7q/sqpFoL7Dv4poGS5wUoW5zW1Pv4IpSSKsmUm0n4a5Gg/6
MLc15nEb8b4dAyc3wZNzn585a9MARh6iMXagwZscm2MCbHzCvzPs6l/wON3pn23Eg2Cz85g9D1Xw
1n/4a2caPTzoF+ncvIZoGzZjF9dC6g8ZcYWrSr2GFqLsCe0o3Fz6k7angfMgPrZbABsrb1mhbUxn
5sab0YyfWDtC3FYUWjNU3RP4S5PRYALrZwn7d64urBVLPI3VZBYe2gdguYhLTVAHQDJm2X3MsWuN
X1ymRKS5Kd3TfkqPQrzuUY6MuUP9KlqLD81zfSw5LB+J3PWn9aYAAh2dzGXP4JGIro305B/UuYb8
ZC2ys67D3bg1mRMXe1U+Tx/TVbeITv6Fv2taESW48kHBAA4b22LGBCUIlFX2kCmqNnq8EX3NA/Nw
BNnRC2N/jmLGZxkBKApe250eoI6dkAnnPSDbxghioZFA43G2Fsmmnn/TkKuLQrJpORHDOpz7eTaj
M2csRzkFfWEyE+300TgJL2j8Pgw67qNpdTibbKD35hGRzBmb5lLY19d0L03L3fhjhgfi4/AA35ue
r/fQkK9Kc/DQ4pYRdiM/oCPuFBflGVIte6KhrLR8YRKhSEcSzIZg42yMNv6wkOaqPRRrj6joaKIV
9CVTvsYVybEfbNwZPbF85hULf12eakYcD5z78gVZxk5qRxfunpOYbXmQBFt+V04KSeGfCGD9OwbC
/aPvTHRrhfCA0rU5FXgSn+LwjPCFb5hxa+7NfG9GrLQJ9PKTX2jqu6rteDMOhmJ0lx88a1rQ8M4n
6lYYZZpzeRuspdFPvmqtOzFZieIreCdZslGEaRwjw5NztmhJwlzLHVQ9NJ6mpLWVCqKDaYqw46g9
GfIlxNYXzJoIixfhH8Lj72sm8+eSiUccqoIsq5ou4uP6cU1W1VLMmqHO71rK4m4a7pttgV/R1t71
q7HKpiVt8/kIotLumHRc8llAKu8y2LHnwQ5/HZhZNoxiB9tfRtwyvTv1dykVwbO3OLWnHUV4cKfa
nt1tsmWxqUMUU/5Cy+cFGpN5cABFuuJOtnbiO5o8mC/LDD8g7VgEGCdGCia8LLrTTy8AEBhSjE7w
ObXkMBuVC/+N7vhXl+Nmiyp8T001AvzuqC1Ee7S/Bhf5aZw4W+vijK9u8fvrb4wlwo974o/X/+ao
r8q9GDd+xxJLIdVt4Slw5IsmorToLNg+QLA3ijFDcMjRBtm8y0ztPr/nYMZjRlbjhskZllzzLDyi
cQi1yTiE6zg3zltaBnBVl9zBU2Ct2NNcdRbB7Ogmuju6XAvBLsf26yqkdQKLsH8r4lXP/GuprekY
X6pmWg6bKl0wPylxiOGqCR49cd3Sc0Rr7i3o1vbmWgg3ZEgeBWPWtV8U9PJXF+emviolze0yiYvT
mAeKebI3o7vncp+e5tY5qe/lfFmwqNCD2RgnXIAuwfM0J8y9eJZpZ7P4MQH4qhH6c/OALwxzzgjJ
YoLzE57L6VVPS8r8rh7XnvDsYRXaB0x15+K6/wSOAkMM0ZK1w0X9hvNCefZxpvBPbBf05MolCtON
eP79bfSLsviHd3WbDiHIVYfimPu2gF5wSV94X7axia8gE7YxOpOd+CisxQ3BMyuODdb0q4aC8fOB
/Mc3cKPbMLw68Zli5HfDN7EzO3m7r5SJ8iTv8bIVUwDB0+iYr+ure6qWICbusF1q+/Ak7rJDuInv
xRPuWfUkHJR5965/sAOsONnktR3Ad7koJ3GlHuOT+Zm+KAfA9BhcuqX47rxXINzX3otwyl40kg3C
pf/E4FRybWq1fotngHXiA0FkYJs7wMp8AyTC/P7qm199ePnHRdRw5DYMnCKnX5escmTIDyExssWU
GYF0ybAn9ZPRkVN+OMfk4KzjfUybZNm8d+/Mi5MD53mlXIw1SzjhN9BTKu1ejPYlFgTAHC0CP9t6
sfbBIcwnqUblPuGmLzb48XobTe1WWAPIBnw4K/QpgESazsaqxYy/LNbtXb4l+RbwyZzSZdYuwR9O
oYdXjPPY/PKlKZ/NV5G61pzIG3zcgBjlnP/vK0++9sul9Z8H51YUb4lxGJomd4i3DV/c+/Je/czK
ZXvi+iiX9N4Ud+69dXEW5kdL/XPssRCB6bLjK8fmS8E9El2aBxdXyDXZZEAWo31x1ky7OqM3rc7S
PTFk9R1hzy0j9kdp112bc3UVXxlzTdOvQs2/+iw324SFA6g1Ej5Lva7okmK8RSleTvVH1Cj/HSbg
Lwvx767dzS6hOHUiRRKLDtXZqiYG6Bv+wsYa+sUnk8XxXv1pQ/rupW7W3DCQS1d0c3bA53bmZZPi
ScTch7YUNg8Bx3hjKOKyiYcotODGnFOcU8So+pRIYEy8TNOUeTKNw+kdPqZOWwXdHo6x0sOjm2jC
tPJn5gezGu5h2ibe6HSIg4VOE00/EpwutysJYjoUCW9pZXQyjmI+CXBSNWxWjjSHsoDgOkDPi3y5
BfhNXszEg06aTTpaTyBN1YnaThDhtk/oPYHmFTuPHNDnrHlrgwmya4oL7xVICkszTL1uVt/h9Owv
zTM3PnAgFghk/rE8CxDxvqAswRPNb6GRhGrzwhbnuQseLUGdwgSq39GwC7ZVUK03uxFn5t8zf1Oy
ucobQ/gtf9uCON9fwlflzhUeVJpo7gzbbfw5XIJq2j0N8D+xpCR7zDAzAcbUYxyPZi7nICzSqTer
N8Ky+HDjuULNm+BIFFA9XH3S2YsZ5WUD1TWdA0MQacFxJKiY9zjPuB4zktuisdPpE8WMmpeWJ6ws
rk4woYU7tiFwslufaDpgQ0gv2rV6pngNH4NmWj1r1/JAc6Xc5MgTOShlEwsXGVDQx/D192vnz15k
6ceN4+ZkHqXy0DREgd9h5Ki2mbuwDkI+1pQ4UE697Z7RmhDoqmH9y7dEHruLbq2t6fBEe75Ynz5C
s2CVxw/z+zf2iyHMj2/sZkoQ93UhxT0PgkC1T7sEcAGIsw1KP3ZRz46P1L/Y0b6SH5q/KnogvWC/
AftgmrdNzMiozNgka5yKfB6+dFvoxNjPxEvON00hOCHWY9K+Ja88kyS+S9KsleYDtHvXzhiEpgvT
tN1sj+Y8zeGvzAaOkvk2F2dDsquHa6N/6ig1ULfCIvGVBb5NsBVz/mPwXmp9QolFia6WhwCcH2nO
ID/bVazTyF0MDSnuWx91zV2nbGuwPISQ3/M8Hzt9KkpzOCqe3ZLZjdJRXCCikNJDW9KLJiPbzA9a
t+wT5yFthLlQGrNoUQWTHKuqNWvlq9E/Bur0i2/wV6Xa91fyZpWOzLrQFD/N76qp2NNlGOaj5zde
exw7CBbdj5OAd33Tv2IqXP3+ta2fXpsuE/oeQi1Q+yD1vTlXmX7RSqojOhcm1PqAJO2zUu8j8y2r
GsCEu6b1F6XTT416wUUnm970ToOEw6QpZk0bwFl7hEPorOp4L7nPvr+sCDvXpmz+TGhSGve6xUEU
Pw8NALI9jWqTx6+lehmGc5XNGG3KEo3radlADLRD2fYPwl31Ju6dnbnwz85atHubEIX3chPPoexu
jdOoH3M45zgwHBGeYdAxD1ay6YOry0JeeWSOvTCunDipMMs4HRWmvxmGWaCAt/OnkWUD//LEWeIe
dLoBXvkSuQ9Vf1enlDUak8MGQZUXgOYiLTS/euN6FD2K6bqovvja5Z9R7TKdYQp0BUK8gtj6Zrcs
tChXhrbWLuZOXTfbYcuzgflE7U7sGlxI2b0ojrH1u6fAZClH5xZQT1Iv5hHiQCSHOPPYOnIkkGXk
TMsUsV7iX8y6X6votuuA9aaqbIXulD8bid6eqy0VOLR1CLImm5JwTwvYeCUGxLl70y/GsBSVbRld
UeXIW7oE9HoDfxkMd4Z2odhy0qWj74zy2Xxlr8mfLOZos9hZKdmGl4qwa4M2wHQUzPN8ZgFEdZcD
RnQoDBS3RThrUlCbNtbPJn3R1RUuWQXjjQqWd0GNl9LaIvjMnETdhI+LGc9ignWEtWe+luaZU1xO
SxqTMSgzWBpyZGfxTNqXdCqpP9nS2l3Z7pL4pDr3AtgMVGtT6rIGpIh49mB/sSTNQ/YGiiCU9rb0
KS0gdbzG7kqF7P5siHDJnyxx0rJ3A/G7aBvzJV9YxsmwgZQAI/Ggpb8mFzCNaMf6WclVrR5CW6dt
hITsbAJZ+FAeUIIZR8WcjAAlOjlz2v0eV6u1MZpwtFVlbPcT5Vw9OMGCAqKP7imnqS4WbNhvxrNT
TheFMWHEqz2Pt/s9WyZ+ACHBG2Yn+EHQC1hzoIFBuPHSZhmEb4k5q6uNG8xj2h7tcsiuhnXfqeU0
CI+Rkc711tjlAXd7VNWzIUxnEXDeEOt334AKG+J5aA1rctE49mkUJaXzFOnHXH8WlaWRXRmvSU9f
RVNqP3X5x3sfBZMGeURXfqaWpa5l9K2vXdRnNtLHet9eaYO13c7TgUkuynaJAKKUNqLzSY6QoO3Y
OvLE9l08aHemc+78Aw82gIliGjI1lKbevRJNod8xTHHfm713DqAx9UtzJiG5FjhsF8Ei1BaDui/a
lUnbKphG0twMHrN6FwlLpdklRKyIttlPNeezofWPTeOr+KmfRY18bFDCPPSGhHTCuqkiBLcJ6tD0
tAuVlT4J3s37bE6sMzdkPeWpUxh6TkbY039O5h1fmBY5xmgutn6r1ep8MQstwVEvrQ3eaMGzsnc5
V82EWbLkZnDoXZmvkCW/EpJK4+b1Q51+88I3Z87MFEx6d7ywUizHblFjQ98NEQNyvKcw198VDnrw
Fezfb2y/vMGIZ7NwXqJQU5SbK623SoY6SFEvej6H8AQOhA2MOcUaa1x9wkYWJtP+uc/P/ZXOdAhX
GaZy8SyjtK4ORJEvcTsZ+FfAceTRa5UMS0uvYWicM9S4rfdWipusfROrqVXPFdhLtG+rhSXuDGmn
WksnoZw/6hoA7WIiNEsdR5qVYGYIGMEzSjINrI7OSlLwuDmbFhdFqD6r3rwQ3nX9JNWn31+N20ko
BlOdHR4/lwKpHUjuzbdQGmpWaZnGQbPVjp2mxeuhKeix//nrt9/455e89EGW5TqO71/+nENOKFca
xLFv7/KvZJ7jn3fFTRTQzX/+/5oMpFE9/59/x/H8lAz08BJFfvkv3If/mtdVnbz8EBI0/tk/Q4IE
iWggiUwpZZwNKvBUaF/9GRrEj8w/8GvphkRKAAE2oz3q36lBksKPFAiRKlhiFh6Dh+Hv1CD1DzBG
Eio5Q9VNWWca+u/3+cM39uvYIHV8rL573Me0IPrzJqRDCzSEqd/UNB0InlCLSu/eCZU7qRU3qtAH
3NCQ+zxXf3BFWjhyea/0JgYhTDQDo67yWYe7QECdw8l22MPSf27iAEj8UyCyV5olsJxcWba6t5JT
iEl0ksUOrEoAMxR8d5e/aT7eydpqzqIGoyBMRLtxOIQA8g6GaEfs16KxzGXh6Ss/e+sl6VCF6jpw
pXNXqVjxav8wejGRCxwC9csEevHmpPTnNRkvPs8eS9E3Och382TF7EKjthKPujp/NXMOPFwEZt+z
Ko8/UhRsRoOTzqx6SNp0YC1HW3ddODf0dh5z/G/ru0ZuFy58ey/bpCW+wEo/RK68KOKhsEWre+gM
Jl2KdVZrAyiLZnj0IoS5I0C2aOiZ+wNC2OpiDtRkAVRl0LRyHFyHtoIk3m/KnjwR10qXKRCHPBid
rFCRDVzOyaepz2LtKUmgISM3SQxSqsODGXmbVpdXmV6hBbPKs5eRVRb4GBVlrLSDz75KpSNqdyYj
FEfI9pZEsc7dN/dqRAOVQtMMC45oPvVJfoqs9IXwi2lVN4uAnrQGHFQv/U1jigtT50hb7lsXqarF
Oq0khzhX4cj6R6PNF7EFplGG6OTV08qJQKa7mIbVhZRry9SsDwZGb921Fvmg7MpBPDolBz8vId8s
DGLKCmOqNbR9pE6cGbo8i1U6i0X2hQrs9oj+5w2Ah4K4vjFH9VvWz3c3gC/qQYtO0iN0t51pUN7v
5Ks7i+0Ggbvxmb/3JMp8uQPe9tp5Ne5+k8wS1gINIv6NfM/Rs6YP1KG6uuz04+0W6f2jCkm4inTA
veIl6d89kEZZX4L9TBah7FDv4eFWBWaX+BhxpbsllnOx2g6usc2hWX+3yv21enyfkHVTG9y+w2/K
2e+uS6FWtVu0VnUtrX4T9QiwxPIL1+1PO9+fV4GShxUJXQXL2w9ijtrsCq+HwnElIXqmMqNVptrS
ndEGhTk6zHh+NrCVp+DKn37/4caV7oeV8Nvl/+eFb/oygh40Yhfp1VWQ6bR74axDDRspX8XR/j++
5n9e5+ZrTgOhsJSB1/EFf+OiX0jeOxazRrq2UbtlW5gVkvdg9NVahTce4ayzekbN+DCVYtczwxU8
osEw1gSxcIp06+P3l+G25B2/ZJ13h5kcUJAo3e4Ilg8Ozaqb6soQ3H3By7lkvC9eg8vIt2s+yxVT
OpI7v7Qn/OL6//C646r83c2VCDKR2onMzSU/tXVsM0ConS/a0OQj/vwt//AqN7eXU2he3ac8ZJUG
pZKuruyjbZCaHdAEwghhv4d2WtCXUutDnsQPxObsnIQcGE988UxikLEBluLWiPH2W8qxTwmzcouF
aAkrASet6MLNlOJDKUsTxSIjgGOvF+MVzM+hu2tpqRRkRYRN+pbmW81IcNQ2884Kzp7Z7ZQqnwvx
1fSQVladrQ7CeoieEsPb9Kq4qoR4EaJvMvyDJJYTrAITNJz2AHkyE46CAqXN3OSFOW4HwBLykT9Q
LorqqSFZLqn3PmNHjFf+vK+HhzJ4ixEVxigyQ4/on76nq+z586w0Z7FUPBUZp5sC+HyEUJRTfE8K
eCtCYHXXihkcok6kZySq014lz6gRxamHdU4q4e3SygmT5CUhQUFQw5cyPSW9yKTKm8e1aTt+zRA5
OroCU5UEqYikbIcisgPDeU5RxusD0jG13Xkyg07H35BGfU2adu7JIse8claNzJXc2CehtNBMfz6U
xr0rwcMXnkX0D1YZEiIQs2KzI0YNImTJQoXs4MIs9lKwVgf4o3kV26k0rB2aS9Qgtq8WCycPr6xI
O9Pxl6WCwVPB3QWEtymXKnt20CvTHE+4myG8EBELud6qkdI7s19q8sWn9ZhbBakLGtbR9kNg4F2p
wSqlAZH3zlovuy1RdYteDjdteaxU4FCEKPZAnJx1YVqTGDBgWV0oD9eud6h7fy/jXfMz7wsD71c3
/80SJ4WqGmpBzw6TuHPHA31b3n2xetxMlP5aPSwASlS7EHtuVje/isrQKDoi2bbFKlyPKiq+vaW8
/Erh8M2scLNe8yT//Uq3UvNOrMlr9Xml5rFYxRhTJ82K2D8GZuIht8lMYLs2iU1LsVLR8Z5HHxBn
IBR+5Vv59UX9533cTqhjN2mymhUlGR5oPknBVwvyzVDw9pIqN2fBjn08Isedb+2eh+fo2aMMm0Ku
nfdTpPyn//GVvekxe2YUlEHKCyJVq+1mJSHSehNOY3Yah3+8SPplTFjAxsr4iqp2O0wH3GuMwn9/
M93qNH765OOl/25LMDQdDGXPGxkd8O7GX2v7anIncZztZ3TCvo0UUHCxLNxbH+rBIiyJJaG1M+zv
yhflwa016883M/Z9x8IEBu/NnS03RdOUqlxeOWbXoAXwJb83KyhlmCOj3FYWzMRI5VQW6hwAME3E
tbb6/fW46f3fvoNbMUakK5GVOLyDhpmnFxFCY1Rrv9SWqohNupt2cHh+/4rf/sqfHrJ/PrR0c3On
hqewVkjlVfWjZdo9SY4yj1TCOej7MgJAVynintek0+9f96tPenPL507o9H3al9egz1el+Sir+6g6
V3qyhFlUpV98yl9WHt99yJv73U/EKO9JQb9aGNuBFE6G6EHrv7qbx/rld5dyfBff3cyepARCzf52
hePwbQ7gK85G9fKpXtZffKBfvJQhMuRDWTv2LuWbb82sRSmV/Lq8itJTUeBAdSBUSUshlb6op37x
Pf3wQjffU+MVvmRIZXntozWng2nUhGs5eE0AiPZVOakq9avF8NevSMoyLkFRw9P841UkqamzEiqt
b0uCfI8bL87nuT3uM8qeRE5Y5Azq55nth/Ylf/j9bfmLG4WP+/eLW+Pm991XODRRmbZ8sGslYogE
txCDEuiY/P/PXubm63OF4K/PKDA57+uZOZA4EORfvMq3Z/fmhvzh09x8eaFbaYnX8mlaBFXCGGye
Os+izsw/c1C/IOXrkFuIDsMdtaVfoGjd2+8/6E/NJ8Zp31/PmwfPK4PeSyTu0wwor5vBIOrJTtyY
Bopp0LPfXux/u5X/JY/G/991K8OPf63KiHblj31K/tRfYea6/gch2jBFISQxaxg7mH9lm/MTDTmi
OoLdTRGrw99dSsn6gxkobYo/Kz1j9AL+1aTkRzIZmgYtNP1b6Ln0n/QogZP/sHRixgYEBdhMw2gB
mfKnh54kkyA1Wk1EzNrMS3yynDHQb2hLZkIRDIViaqjJvBxQgNfPGtEEsd7sg6hbOC1hNgOdSyIN
UfHhwjf0ZpWxUlXw61rdIEZNwYE2TJyO3AcfP2r6MCivafhed3dGNtO8uYcmpiAj0sH8VQ07K+4J
KN3q7cYVCEOb4aiS4hl8zyZYimyISrCCozs8W8QAggG5jng4zB6Mw/sVhw6D+ZGyEamYml2+UUbO
hUUrzoIeN2GsXMwTkArCOj7DzfEIGj4mK+IQw/susiM0BiCVa7vDf8fx4F5/RktBd1E74+pY9v4h
FvRphqrqw69XAZ8tA8NMePi0h1Gb76z0KKWbSFyi33HQpPtTlWAUqpTWJiUwnBD8+ppCkpmNIy2i
wgVGPwtGjHZzXy2AYhT1IVqYNr7O+NOcRR9RuMixEiClBvhiOLN2S7ardugQGuOYmhqrzljoz+pC
XEC6/DCXI8XQTA7l1lrr4HyAEAzXWpzz7yZeVB140Y6/7TFCJEjusy2stHCmSRsPQ4oZcLIG0UWG
GlrTwPY4u+9qBx74viZYpbRDnTjr8JBAZFv2yHuQrlQzmRwuYyOu1ec6A8nGDLz39vRBJ6Z/9p/R
uExFUFigRB2gPKvopSneh/hClueR4zXKc5OkYgtZXAr8Z5JsIF9Dwpykc9ZC3si8bDc6Cv4jl2sx
5hNN47v2EeonOoe9Py+XGb6/KTJ25Gf17J1gchBAC9ws+DuzgyWvvGojo8hYlFiv1cm5gPG1NEab
ydTalah/twa6IGWlIy5whXOEwzJYpJqtIKTqV0mwLJRD7bSrofps/LsYnaa+NaQXa4BwhGF14+Cx
LC7E7tohumw7mhOid8DjMPo8SBokKMecA+8It+VTt+6nzOvTVYqByh6WEifeT/wZWgkBvX4zD3DF
lM/y/akrJgUt2Jmu7GtUZek0DL+FfnAxaDQTipraQMvIGmrlSXSPQSNXp0K6RuSDyMTvT1nHsSWD
WipOFH8aYuKolqAd5rhN+ebjbfLAuxbOFdTJhosLfuViujP1Ejwgx1PYoY6JVth5s4vdj7gE/nnp
SXXW7Z5AOjLHu9mI+B4Vk4HHIzIvPjNOK+Gs3UubloE+NhVmeWU7IRCsSxYYVvSLua0JHJgrU/Wz
6y6uvhHaDTeO81nGU3Rjx4TQvWJmvaYfJc9EOWIqfJWB4FbV9hZd8zpEL3YaoGOQYeRPJPDKo2+J
+j/7pC5PLLsj4YqHDNBlqT8rXWln7SmPHt32XnX8WZlKtmneqcnKCI5GrM0TW9XXbbIqcMMmqJJx
NZnhzkzwbtBSv+jxp66ZhIXZ1lu+R8yzycERBMuEx8Sfs7DIZUV4n53WdgTZTgLUCQxt7dyF31LC
LS5CaV577Q1A8eh12OHIwImfErtx17lr1XqKvGUjLP1hmwmffr13cI4ZHK96Vojh1VLdnWJs24yM
JFrvSDQT6p/QfeoRCiqyBhq1soFBT5DPrHAYlIIy9yE2a3I6z+jQmLgIvIC+2doBeGoxy0elSXcg
WPTpVKmJUGjf1b26L7908d5QEv/aRZi3URaLOue3m9afaVE7RoYhwtbI70dG7jz3bVAEU5/8OBhv
7crvsNB421i4N/RDKzD1evM7zpsfoWraA5oG1wBSd9SCO1plPB9xhiqfpdjs1gFK1leaNgoZ88uO
sFXrbogf44UYHCNEm4VxqkT4IdCidAwnIvpUm1RkYdrSFwuXIsfWlIH0yIFW0X6yPJKNzDF35BGB
Dgal+ild2sAuSansFgUAfQ3FzDRbVKybFUqgjL/u0xzOMkhH3Q7we/C0gLLKzqmP2Dbb+tJrANkF
FxKnNwI3nYmSP1g25FOIXpa2KdWS3WLl+Uhn+mlFoKLVrc36cwjnBTm8pPf0uEjXBgphCXg8GQTK
Ha7soBhZps1bhoeN6HprX5ZHNWI0NAnjGeYiKyW6Y0qCK6kpOkY13b+r8ZRA/B227tT4S7Dxv0Xe
f5m/rfEWH2nh+i/f13fjH/izvFP1P5gjW7qlqUyYmGhyoPizvFPFP4iqlySTSBgeCCqsv8s7Vflj
HEZR4ck6kE7d+Ke8U6U/RFJBsPoiBMKvbWj/SXnHOPiH8o4jKq4XeJij+2U0vtx28sgrDg2nrIqZ
o4qMPGXfdx4lRycdUYjUAMLukKDvkvRmNwxpb2eC6J5lJSwWuaUYdlcq0lwwK2Vaa7SpayuvV4Sv
K+Ty4NIeMofMilD6lFVFX+lDVy4YPgfEmlIxBp5Src1WKfHXacOmiTADyQG4dpdMYBx3lsudnGTh
dQgJxCsGyqs6j5pVObhww1o/WneOmE37wiN5TMGA6JMAuDSDgYZ35urztnTau8RQm8+2h85IV4M+
kW7ks8LvaRk3fr7pRlVm11rKVO58aypqzF2NtDI+PSliFVCSPiF/g7zPjrBuIugbsK2Sx080A0KP
4ZEV6VhsSuaQWFO/hUWudak2UWWjmudyFK3CqkG12VvFuVBIrzKE1mABjqBiKwGZyonVzxrLyxe5
yJJQqKExTf0uZiBstPNUARKl6wQfDUL1SAkOul5unaM59NbUzIZurpdDNW9kFbid72WLLOCyaRVB
XygBKETcvD/Ueq2xkaEbNAv80XFE+mZj6t0xbXS+pMEijstV3ywiqxlBR81eal20xSLTAV/oodE4
jDR80X1jPErDsQgeojQ+qJLgw5P0yJAvmR84jYkeVDGjtyamxG6UCoCSA1vb1zAH+F6Jb3LQFbJW
O2kWOGpn55VfAQqLWqzAITLFNHVg7Nd5Q3DKYLEn+SKYuQ6Ah5bTfPTa4YmtmuJN9XP1rmzKblf1
iXnUSpXkLTfrxF1c6r1O6DNVfCz4xtGUPbymaeRJM3WY0CkpyDp2io3g1OGTZoCZDl3JWFutqT51
QeLuarkRF2WmpU+dnAMWKYO4YZzDcHchJRXhgaHFbxad81j3RUJvQPCQATfseXyHEWgAIMHPaVFG
pzT0tUMh44uM9LwluFlqCEg2k1Rdt05L1eBHuMZb2d2nWcixSAotcyd2Qrzs65oaO/PEcxvnRDpG
lbjKnSY79nkSzNs0dj8HpSGt0a+cYh9C1bwTHTG5k2PK5SBo06fcMd0tE5N2IyTGsLCcHtpFYrru
XkyH7pDUMcckQZPrZYZPlYcJhUEkKgF42ijGtJXI2kpT8n5nqlW7zU1dWet671xq2tKIu6Vk3Qqt
f2kUXVhIQ0FdJWhe2k8tJ0k5nuX6IaxEoyPH2Cu2idi0NKJapf1QQhEweqImnNyi/Jg1ZrLoMwVI
ZRFU9aPhhNFJ0L3owRkY0hLe5Zu7rnfRoEl+Nx+cvMFD5Rj+p1m63UloB+FoVhpWdf1bTVp4CwPN
x0cWexwpBcU7iUMgD3ZJZRYtha6U1zXCEWeCdl3YEVLjvkkCqg6zaau52ZQBgexyTLSYpDVkQRhc
ZY4zEUmx+C+1+jkzPPdk6V676A2NRmXiG8nWCuLuLHemJuAtKQZ/2oWhd2yDVD/CJUhswdGVkxGV
AtligXEKAi/+ELWKuKTeq3hFp+lJAI4tWuet2j9GeqqrEz0wpXytum35Lqh69YaonHrQC6Xn0O24
mZTcR/uph2aLwjnWccwpNdjdgmWaRn2Bv0D3xSZDPes3L5kSAVI1BrN48fXaHGZySfHITLSjx9OS
Vh3L0cyM1Pw9hPwxcQs/heiZlfHKsgLp7EZFQzSZqR11x3LmbaNQBeU8KKHtpWksriIPpjyinBpc
pO6Z7bR2QW36FpVSJAQetZKY7vRQyInVbrq9xZOzyXMtX+WCku2api9GmbvccTrjih5i14PSoDY+
xyMzjq9+r3mnWhqIdxw6LC8+a8c2GTLK9bjvzVXopjmPRlYxyq00H3hiFa2kXspXSeySXqmA0mVm
mwr6hZfCgRskOn6KOG29+67gvFZrtNTTRhTwJamQbjqfw23cRByMGyNeZ6kJeMTI227F95muPVXS
dn1swiQaIpF4cZOmhRGqBLQLdQWyRSQWwUsEfXQDMeXzLRO/baWypPpKU5KfZlpVQtZ2Lu3y/0vZ
me3IjWTZ9lca/c4CaZyBrhd3p8/uMY8vhEIKcaYZjTO/rd/uj93lqip0VQONexvIVGZEKFwKOmlm
55y915ZDvG28GYCirc3HpcqwGymd3cmphoNr2UjKEeak7y1MpNMytN5vVS5M0eQyv4kxkKc89WZ2
DgOYTDmYkO2Devoycjk8xWGxgIksexnJtsEKNXbmgp7CcPLjwpr/yTOkP/hK+atVZA20yRzeNwlj
hdBqqBKLjLoxDwbrvhlrUhN8SYSDnbV4dcMOKTJR9DAjSiuByjBmk/GWQ03ZF4ZKz73Vx3tnktmT
VXlOFIe287MzEv+t94Qm2zyX4TksgvySNaX/3nQ2rPw6Lj8shufvVb50N/+iD2y4QSSaVim5YklQ
fnfCXXY8E+6+Djpqs1j1vcXYtq2PgegIHS+bYV32pdxndrDsMieU0ZKj5+9douzjMbGCtVJ55qzt
Kvf2RoVyqnZa99HksPKq3Exss9bjUjhu02zNIAaDZHiomlUroO0wfsIuMydJRvlauA6tkdnamt2S
X8tQg3tpLSu5Myc3f80kz0zaeYp89UEmZG+OyLzqqidBryBmqkMkcE7yioTKUZvWZQyyglsA1wnp
wg76BJnOMCMMVfvTKrYa8DMO1ZJTTgECAS+8R3+eTKQxzyRVtRrVIGzcujrP5LecnU4v9iYUSdUd
CpPtfddbVUWxn8hi2BS+4khSCwBGBbcngmJ7Dr8WS2eAr1xP3fWNTI+yi6l6VVlazt7KBSrrplMI
/Qg+6JttN3fEtLltDODGaAzEgF49AasyS9TJAXf+J88vm2mbFJAo2qKAMMK1QsHdL1wni8HS1XDl
+DbmaTLflB2LogfouaDMTWnSndApXsMAJ+baCrpCXhG7OUA6+sAad7GdhDGb/NTZUVyWuIsWswzq
1WK4ydOivur4N8/IZUGpQW99Jdzkx4KRwsnLYZX5LhPKovnZT6A5dANuC1czuRvmIq+tn6/H9kmr
1zx4GZInf6hWOjt1VbquuakUTRr/u00fLQHuA5lJLEvkdSmSXwST3jXTD616kqGH7ln/TOFyjZze
2fkOBn3DgCxoXmQ0n+ZBQ6QBTmg09zxTh7kp3+yeFBO3B4thEXyunhvlvvi63M0IX+KE6NCFOhTx
CUKZEbmhadSf0mzftdNwYuqedTHqnZPP4S2tevoIwI8suOqRwJhV/GRmhX3ylKLK7uwsPneifyqL
eJ/rJvIMuhZWPrUrxxq/xTTqTVzPsPK6pvnuSiDmrNtBLKYf3DzEEaX+nUixVoSqLY5dO5vnuAHg
MaKegUVgpwNwa2hxVZ3b0yYTWCdcVT5nXl5+ZU5fbTEwWDtki4z4KjoMVRl/BnEPzjnzf9kV7DY2
wHXvo3gfOwVpaXoL7P6+qzpIJ3MZPvaFp6pV3EHM9TUNpgUWeZgl7qWUfkKFnyCKHBePzGia0K4s
w6gcFqAkyne2ra9ekwY0+qgG1jMD4rmfETeK8b+hhjeGx6SNu/vBwzlXmGw1hKlGXtdyvRXTfpx7
TUS3GrC2M391AX2k2oOf0I0h94LZQlxDb/ISlx7cZQgm6RQeQ7t+VM7oYeAJp009gkzrx+Gdw+pn
t4TWppDJzshJAQuNcBXby9oz5YT6lJZGI+nY9ZrdvsicL2Pg2FDa6VunWAN0yI6eZSVPhOGZRMT9
CULyWent/m25qRddabTbrNfEX4V5GsUT7h7tjDAE7KFbeZNtbZYRirkOrXzTV+q9t7A0SM+Wzz4J
vpHd0Y5PfAoHVflfCxsxPdNJ7/04NzdDCFFO1a7YmaNtrLPQ/DHZEvBPQ1+j74pw5ZagVQqjVIem
QhDkmjGqhaZz38N0ujWoG4wCcTG1vwOj9x/cdE5PRjDYF0/Av8ukvXRA6nxy3TlwP06JLr7M2oRo
tYzOj9ap1MktLVreQ5l4a8PT1TlPFIk2hmNdQ51i/+3rGOBw66HljT0DvI1pcI7E+ID5dzGtO7sD
byH7lATWuIu9lxHtJndU5e3pDt2umkCzhL6aXT604MxCegq/k0zmj0rwk452XBwqGQZffePFF6W9
7nksafMGlSrfijrDcWX24mzONvOFEWL/hrs/57xptXy3mFXFmcfvgcs0wdsg2+XJcFvQhFOlSZl0
FudFhiJ8bq3SPFUsHqRheHlI55Lnm/BaKdtrWNrju15EB+kS7Z4F1Lomi12wad7+/iLcWjcl4caA
TH4wRdKZEZgwgget1tVW1Jr5qA4cxsR75vkCH008LvXGWQjDmDphrLXrG5+DH/vfZicHEtRvQTza
M0HlqI4jve/L+mkxwsremP4IjElZ7tGSA0kUSIXPszKyvTW3aBeHvmlB/YcSetLQdu5lChYecyFy
rNmjI5utbwQEaBlOtmaaNextcwkib8bXBtos3tbpnJwti+e4tjPChRaQIHkgW0Ki1UtrksFaxbr/
HaApw0q+TGuj6ZZvU6SKYnER1alstXnWOKtIAE8TddKc1y+W06Xo7waaq7eyZzWPHdglERR3oirs
jxylwKbq5/I31VSGf7mjLd/o4mr1tBRV1Yenaq5Jsx/Hfv4ZTPl8dsY5pu3M5rppBWSjRYbjXdvT
UW9GZ3rKitY5Lj6mdoTvzXGZXRz3eEWHV8eZ3e+2mP2TqxlDIU6VZy/ocYmrMGXyTDexIY59q5PZ
GA6hHEvWgTjftP7Y3iXtWIC5bqoMeVzQGy+ZnL3noaCO3GR2DXeCw+nwe+hD86oCBvdxNdkD6m2b
gKg6bvxt0kr7kDgF78PYEkUomoXkzmwu4geXMoGW8DRVu2zRiI0a2RPSkCQtuaiDDrll/TngnNX3
6bNVTAUs9SanF5v4zMLWXR3Lx06yiJlCMIYam6FcZ9JBJFYOL6oK7qZc4HB0byEDkm55Dmsrri3K
EHeqNp7AIKkKAFATiCOKJaGTjWfR9eS4rq6yTpu3dOjte1PyYJ3I1iQ4zJX6Uo6p3MreX863Wuuj
lwDq+Cs1wd/Udv+rbuezrPjnP27f81OqWWdJ2v0xhPzXRzQHrz+q7/a//6Z/+R6MPX//c292l3/5
IKrphcwP/beeH79bVLD/MJzcfuf/7xf/7fvPqzzP6vuv//5T9nV3ezXWrPqfm5bCZvb7P4+yn//P
f+oimxGN/O3VDr/++u9/vuXvjU7nLwjGmWQ7/s24gYz+H41O4f6FdiXk8wDNYMBY+p8aneIvFu1M
2yeWx+UhDOiO/n2Obbu8nsd8m1gF18dqI/43jc5bM/WfFEA+HUb6m2jakeYQZWj9dwe+0t3QM4Qn
dj4I8Wc39gqVN0xLkhHAk2VmF2XcbT9aF9PHilAzf9MNt9CzIS5JpuAEvuTm8OTYibrjdj6UwYvM
rin61HOmcpr1pAeTWGkxwDQLngHLLL7E5CBHq/r+GHbjqTHSXzooK3rxLVA0WQ35ephi9WRWPYSN
ObVWC4hRv+yme+0n8wWnDekRlZVu7SGcdmnn0kzgi3HbrErMLJGSzW8OIPIhM2j2o6xFU53lp7kQ
zGFDNwAwxhgy0eYlzGoBT4JiN4FYVo/F/8M4IEznX7Wnt+uLVyMI0axbBGEQcsv1/yd5TtG3oqsb
d1hXNfWZN1EJs/3HVy1EfLUD1USW1lgo+/Erw7NytQZPvKTD+NXBweoar3wSnQVkdczSe5aqms2s
gumXE+XY1hY+7rYoq/MiyLvjG+t+cZ6b5CJ0bb9M4jVQVXfKpriOVJjZb0463deLbh7UnJGeMKEe
4GKJw5/v/fNhFdaI6cnxcYLpYVnqJCrldPs/k7chNt1TWWRHzwqb50K9jh5ZjVnZ57ALk+zJUUV1
SFpET9Jt71yCaAjFnGr1hiOmuKQJDBMzrmo2AksewmUw92GHEEBM9cRUi+nVHJQ3CnPvvUj6NzSN
zqlbbnt8mVfPbYNr6rb0jWsHIl42FN7WHMQ6SHT+3uXsuNK9vWwXZu9ZExwFMYupSznOzpveMAJj
gWdKS87bDiyCBhzoosbhzbVng6pEZMc/H8p4utP9OIHMY0JGDDDDNGUaF1rx4J3TavkcwnbrBuS9
lFWb7lMnLA6LDYoiqXd/ftilqMQ1J3SRivyU9H7K+8pQ123b9FgPDvd53gzhupmzaEz69CN3NOmP
ZedFbpGkH4bZ72uaqziIOemVW7qv9mV0tqM7t6esAkDvW1w0b6r37eKOMG9d+L1Nula941zYgj+U
PQ1n26rsyFo4j4pucfEA+OQ+ZiLTm5pp4/HPW7nQR9v4piTZJjG+x7l4yc3m4DfTtM84iV1sw/Yv
kzU9Ecgudl7suqc/vyz00VCz0N20/OnqpHlx6HRDmxM0wHkErdgo51pV9Em7ttzYiqpg7MouknFL
uIipY9I5GkcSWwJkxpjPdUp0SpqF/qUzwNVn9IFW85Q7j8SvAqH3m7s/HxnlkB6mwAmwwrftzom7
ZmOO0Mga18VkGk7qw+0J7vKbKr3o0obkHn4sgdRXOy7bu6n36XYZ5XVg+LQaMknPbvppp6K9kyVc
SEXnrW2mcz7q5tJbbbUPq1val15w3oxgCnynd85J6v4aAMuepFe+LSMUXLvv9yLO1blxhqfKYhpe
FAqBhf4laCXvMgvjRqkX925OmscgKH40k+ffG3i7V5M3D5+JHzy5RbAaXNlcVCO7R2GFwWHxwEzO
3/7SvrtNmD7hwYL5jwrtPAzhy+CH+jVv/WzrSjs76VGkuyonC7Cx0yeh1YulxsdYBzSEBnkJbr8k
iz2fnCyHZFLJq7rNZ/p5KFCycjy1g1uvVEn/3psWH3OvR3OWgn7VOtNepP5y9BzpXwTuxohaEu5T
N9EKyrVFLN9K3T7IOIyVwhwu2ov9+96axcaaVB39ecFcI8rIE8PfahaQdZmm88GsreRZuVzo2s28
9SLN/jzJ6TPAr3I/lL2/Igkz2BnaCu7ZaML7TgoMLmpayHH7x+cSIk72rcgAV95+C6UF4sfRc05D
DMdG2LVNXGBdPxtD0xziRdTESfvVc2jxozrwjv58sZzndCdbY2bkjj4koQr8XNLp7//3t89NBojE
xTavrllve5qqv2kcXMrC9z8MiaKB0Ye9/9uKHLYwWg0tJiiBov+oShmNXjDuQi1mxvu5/eIWlXXI
M5LojbIwVvmk1WNRANfQS09wt5uItUysAnVFVa+x0Lylnloiw0/MvVsOLCGTkwPcZch260Ab9/1Y
fwRxh+Uz8+yoN8TOblGsJMF19pEuhc6L0YUcYgPiwdsTLt505ajlvZXBQ+5kF6Z1ay+gQrK644wt
s8XvlULDT8EvWvWjNRi7EBHA4vOp1gOe026xK61K6LCDpv0c0DUQxq4ximNDYtlAypJZvsmQaVAd
Bts0h5Hl6X1PgkyY1MTaedFc6KOBN7AKf4hcbztwV7eXEpTetcPCwkBwQF3lDvAdAXwEyosKE6kT
sWJz32yEYR3onu48V2xFabNjuYwlWOHlfBzZBsyxOuisIt+pjQYi+aos3siayrYzwgedFYfYhWZE
FNzo3rGcbm3t76hh1n4fH0zXuXDOeSwTZ1vG2H4GGl0Eu48J5WSzpS3DfjlfOOgxl0Ujx4iygBOT
wwdonQ2wlUgDDOtkso/7NiroijM0iQqyift0PA9leLpdxNuFWHzj3i5o7vTVHtPpqfe9KFskEJaV
9CPRffQUE2J6dxe6INmraRuHmpAwTg5gdarIb+QutdSmMMTaSeN1z8JVVgS9F9ZWNwyHbJJrxrNj
pDubCWOXOztGlghmoBOWfM2eTvYIV4Ueo2+DI53tbW8Ayg6dyzI5d1huD+3URmZTvHo0kZZSYn+d
eB+mc0da8hjXhyTGCTxA8G7Gc9yb7BvTyYBGomVwHXLyiili+hmNRTtsk4ZQw7nHMii3bQM4/V4w
0EimNCLJZRHE4NrpKZjkoY9/Aao+DNwuVZ2dQ/iwJTpcL9R7x64eMltHdKJY8zYOQ+F56NetAfFl
XHZSiK1lNVFXLrsm8R9MRuIdOks1JymyueAz5U8zubdMH0lj45RUdwQnD966scooNRFuBwe3y65t
yD1ZAxs2eHHOAAkauMnU6FnGk50MdyIgMUFBEwcMGwzBY6MPqRi3MNibH6lA61IGFy9gYh3O6zBU
8GE4WKcVCS38mWE302L298XcbKYY2JoiBSSj+ZT8xqn0mQXxYW7Ts5KaYju8KeO8dG/6xs9mtBEr
kgIk9GZw9dFUame4RpTxU6UiYMBr3NP4Q1pK4iGvkj3rBdd63NNxfLQSTjzcOZjnWPWSh74lSTl0
r6Oe9l2CUpWusTSIwCiAvA10xXOxjRPjaVC/mjbYp4OGyEMeS+VsdJvtbvdz1s6XuuteYWef4my5
L0V+5G++ach4Ldoo6apjFjPJZBuNx3Y3SHLn+Hyo/UsB87jJBbQtZhHSvKShPuY0Q5F4bHtF9ItZ
bWxvvnNunLwJ2yn/bU2IXJPDm3crVC5VHdAWSi+xno6xm0ZMZNYDbUvNW3l7j1v3atIYVV4WlcF8
tNrz7U2OM9SPlWIDbNdiTM9MAveFZ981GSnW/OVGQUTCMB0VCQOjql5va2EVzldJYYHb1xLw0LCm
07vu/eqhqHrG9+bHPKI/Il0c0KSYr6PPudSK5rnfztbP23pWntjdHuh6RnoJAb5VZzfIWcX6Ne8r
bnj3mUPbunNGnpDi3mIoYXrLdgKuNwr73nUxBxbhu+0uR3vKT4viqPmub5kLS3G5vQud4T5YCa/o
Qadp5Ca25ktIvHOp6/eBXv7tX3fk26Rzb6QW7GZl/GSj3Y319NEm8bVW9botvZe4kXgtTUiZI9Lj
/o5FYl1V+KnSjoeZBydpgefYW2vWW+EPdy4LZlL/sP2E6+89TvgfN7UdX1OEC+MQX/rceJbFLr7p
S7NzbY87ya5nGjFxsKSRIwJULleqny/5ND5CWwH4aUOxEZHSkq3cWV5dcwDba51sMe7FYu+T2v1w
B+9SiW4tOqSFKHgrQWplBc/Qrs23vDAgNDXZ59JjBmUSwjIfROM8v4Q2gCBY1PFwKukVrnwu5uh3
O38qwQk6wd6zxTXIfETZPdfKe891XDO+7s8ZEPyO+9cz1Xs9o2smdwWLKyCY4Knts/NYMzhLPm0i
BZPwrUvdTRCkzICai26IZ7QYkt4YMkDGYsHUJq2Sj8qoX0wDIUjbQjHQBJkbiu92fkgreXcG51L0
KDi9AkcreveV4zwbAmFeDXI3LvaJv5/dYll5szBXS+C/qLSM6tnZpahrVzrx/Y1gvtr74mGQ2aZJ
6RBxQvrmrH+Oy/FX6A2fbp9Fw8xQ3OVY1wqeQmP5hLwFfWKf2AaoG6d4+BZNCFLP+/LqxFnZsfpJ
ZXQmkGur5m7XVsuDkzHxMerlVDfOIahNdpcHUQBnLmzF0ML3vsYpfmqn6+SohyQznp2+vY+19diP
e6aLz0mQvoSpExWq2NbMb+hkDe+exuk+NerxRj2mjUvgJuK8uf5WtfiUy/u8WK/MIHB/a/0JAuCs
MUNnZId4zvhq+yhv8lhejMJ/7rxgu6Q5+YhqT5m90+0SWa65n6X9gwnJD5u3r56IUQXTmWTtboHr
ny+Rz021rgz7NPjNu8lNuCr8hsfxmjb6CVnUh+fl3aox6mP2i/ngSStksoR6kqgYaspsab8WNc+7
Ez6KMb8aDNNE8GjP5aULy42fYtQrEDLr+LcJoDA02Fxlfu8ywEDOcMxYDyXHszZ0z3nYc0ghWtR8
ds32IbfmL5rid00SPrqsf6O/HAQRtTyd2WK+cMZFQ29tQqv7ZQPbXlXWa6iKeWV0pBTb11aJN/Af
LrBrmJILE/V9It0PWa4Tv4ZPPr1luXpvguGRe+a1k+rDMjiPI1RvZPlrmdTVgUC17rt27/Hg1+zw
Q0017RTTHWXEPgMmbkDBij+t2fvsiQXRi/w1tgbBG/FyLazZXTcBpPUGNOOYXpHaZ8q5CxYIclNj
/Oo4P6ycX51dinVfWBDxA2OjS/On1Ijv4q4EdyrDjcM7VdrLs+H3jLLScxezmFlMWBN7x8Fxso7F
PBFQouu7LA8vzs3glsGTy+adNEZzkxT2V+aXx4w5q+MhKigGur5dO3IaA78rsLkLPIWyl3cMGFhp
KcB2ysffSPw4HjJzrXxSeRm/GtHCpN3gSMBEpaBi2qs04/EP3xYSf02WmKxy94gxUKyZoOJMb9uh
n+nkEjH5/phtYBLCZnOVx8Lyf4RGey8dd+N2CZHCEwEdwaG1otActsvQnySr/mDNQPeJpsgBMABF
SBzrPEzNm5cMDzA45tK+typcmPGnz0z2hjQZEII1A2bZCl1YL4XBgnPJpuCCigDIn8XIkPbfvjfC
YTdN6jTULJ2L2bQrZZZT1FQEGPkEVU4On/KbmYUgpzfB2rn1kuaJnR1uXVvZ63HyfiLbuoUE1czH
OJiMQuwMwybTB5poRRjQPHk8aCkwrTnxGgDtw24p7ItQ/oOud3ImXUhPD9MENbEq+s+JBGb4e2Fw
i3AO9nbVwrUdE1ye/c+lWE4ypUe+uA+dXz9MFO+7GuyID7lisNqvoOJBiJEc3cYq2u9PSFPYZR6Z
Nh2TxLguLu2Yy6DksPJ5sxonjiwj/926IVqKov6M0ZTZVPsO6D2npPHDWsGYbJ0b/oOomj134smt
k8c+G+6sikZnq09pIrZJnzGeyDgRmIeK5EjZvw69u1nIWA5Hf8cA8a1JaphyWHkI1ZLiRarw2BWk
XRQkU5RfSPXW5qwuWSmgnLnxJaTiiVExdRyLAeWbWzWiNbRJsIG1PaYHpvwlk2qbFNiQcXhd+FGV
DruZA72FFrH1pqeSeIdJsPzQPX3vs3ltdJRVZnuy2picdiUIvpA9x7qKDPUljrqQ6A/W9qgenbuB
ZsxqWPBuihk6ZDWcO0LIVw00wdFItvPsPw4IuS23pR7Jz97ClHFpOLu1u/FcTH1KrIT7EkyoUwZQ
pEN1DReByEAJtppHOmtss2SKGMmdFVdbBHZPiSHvaO5u86wDvx9eGG3uCJxnC/rtsO9X8y8A28y1
liOPLqnpdX01LSeapnEb1uNemXiJZu/B8RNMRxgmOAAusfG7VvFWF/LCudPUP6QRvE6WuW0rIgdk
+03EUWQOZMETihNWCfuYd6y1TyxWHm+zXOeEZ1F9mcaZadvO6YvDBA5aivzZT8dtXwIvFxdj0ms7
tc/oC34anjwkhgWpr1qVKSzTillwliV3IWdTE6mv6qFLo5pys2ybxeWremizr1GVm+nb15BbmaF3
rr13Q7Xv/BIHlAg+nASYOLm+vevCZlousxMfxsCjMlQYvzbaoDnPJGqXh95jJsxj7Qm0ni6tPuI0
v7wKX03X24igut/aih/nKsNFH7zVQ8HH6uBiAbFd694oJhZtqXYSD4Kg77CeOV8WbbBj0r+fzHDH
qPZ3oS7ebTeK14GvyIA3X4t8QjgWwF3kScF108fpnQOqtbAfFSNowTAlw49kL8NJL3BHsWE4KdE0
lnufe8YpLsV2kN296xcvcpZnOpL3wNQpkHjgzPS8mKyMQu0ohd674WfWZ4d0irdLQnykQi3WY0kC
za3z4muAVKQdokoX4hMCUqmc5Fiq8tJaOvJ8JDM1q7alsqiS4g3YyxoWxW4hAi8tmblai/wabuXk
QGgTAto2xlmfj5sfbTefUw+ZQZ6UclPSDyldWLeJadVgEJe1U8UfcTxtdRue8iwwVmOv7uwB3jCP
TGl/9qL8OQWsnfDU6Hm8uuR+jIm5S1jLZkC1yP9QAaE7IitFDhvJgHsZgBmLhYuMZnZYykOt66/R
/eFPHzf4h/YdZEbdqe0QvA3jiq4w/PD5HSX3U8vA1G8QUonS2c6gCDIyLmmoY/0Chtq4K8Pv3kCC
bRJGy1BKaFigVA89hsYJnp3F2xZ29Ww4/rHp2u2kLZpYNpF57CvWsO+s/ilMMyDctntRdQ+iBFS0
4W7HxL4feVWf5jJPKlofut7wvuXs4t+rGnHfh5QD5XPs/ajFkX+axt9MibNPFiINRnd4dfNqJ22i
/8YQYfC+JrJGVulhNh2oztluzsFVG860caz2mLvLgwdKUafhPjOWI1LgU1eOlwUJN/3Cz2YIHAJn
6t/xDf7KsfeEpBoT2/K6TDlAHFqNbNHHckpxbGL/k+GxH25H6SlfuyWFLfmOHEXWc5OsW3EuSvTC
nHFjSOEpzdPRUwfWh6euA+kakCrCMySlxRKUHlsi7zI8cBYU+cS3dv4AlNgtHxxpgbCpC6Th+cam
/VTP7hbZH74xWx7Iund1UG8FBpYsRaaot7POo7ArySKZxH1BN8C32qsFWkaPyF0sBAXiCyFJVISJ
uNYTBjyObX44/2h64m56+3EJ0hNt7Odx+W4olZ08/RilvZ6Rq9JwpchvD1VDd7cEi8cgbi8cma3c
3di0O6Qbs552phc+J1224yz/ox7js5saV4Yju2H+cg4thcS69Aw0OMujBhUVKnU15zzKi+8es1sS
J5GfU48bIpoUhS7dHmcIXlzkQ2h9kJiSqARZh2SGHMruoszvvLXP2YAE08+9dWzwowbc7Qug9CEA
hQOybqD2cxjRe2l11kP4ycw/mNC7dta+Lo0rsmyYFAwvB4cuuxk2l1bftUtwGDV/BPmorHxPBe3A
jElRFNrVqkXZM0i9TmHI1mZyyGd+IDdYZzmxw8HJMQ+pTNahJbYpHQGXhqbS29JaeQgxpik7UVis
k1s2wKi2+F9g6crI73WyCsppW3bhvcGjhcCMMzghYmR+zV5PVG+ydzB09KNxnwsOqTXDM1ddhI8I
50b9NWRk4KQL1NM8kr6AXXgS/cbvH02Nx+/c5u1PNEhR2xubNIOOmrZnv/ss52MOra5j7CaXS2W5
kf+zkL+8ntLDXKfjAwX8eqlo8JrxWlmHIDjAX9qb9YdhPZv5i1n8GPjR/V+xCO+XEKQBW8EQAzgm
AiG0CNW0KtJLPD0fWYoXs6PV6GOqYCaFVcT0f4yL/5TjufMQojLuphUnV3OqcJwtq3qnkqccJ8I4
5RFFoJed2vi1IgSlrn2CV9utgKtSqoUZ7b46sy9WLcT/sccfczSgVFAlrW66N7smG83HwZWcBDkB
dpdEXkqjtBP3Sf3ZEUXQHML4hJD0qgfMaN33WCFZdesOOY5/Nf0DbEHmb7+zHKGY0777QVS4pwnE
r+/aBwedVVV8ukO8WZRxpZsrfO+Ivva9rHAOIiLUIBfpIPW3UfUx8PdW1h48VpFyAZhtvGnHPlOL
cQIgNm40jS98KhhWzrTeev2GuDBqYzLFbTJiFgg2ytyVTBRzYuYykMWFh2unbneBWdwVpfGQljnR
XAykKrp/BMspRIyie8wriryCt3+2ZkSbpK5ZnF1QXZXpvBYEH2QquLX8nJ2XzGfbTGb62TSXZHcU
QPFjOnXj4Ib7GfMD2wLU6WQ0uLcL+17aUWE11jlNUutst+GeQXS3znsRP6S3XzR9b+H2D+DqbjhO
FW5qFeqz5szAwVQnJbfijI69n7pHo9THXmX7vlrwMxS0M1EDF+dJF+lJBDleJPSnoTV6l4LBymFI
ZbdpJu0+mRb8O1lQ0baOcQ3rEOLZ/yXsPJYcx7It+0UwgxZTAiCopdMFJzCX0Frj63sh36Crqtvq
DSqswjIznEGC9x6x99psSliLTJSBCmE04+D/NoNyYNT5ZgnBtBGiRD2Jagik22j+WFtOe0GaJnp1
iJX//LZWwJYlWVNS9fFP//mlsrRn1Glvei3V13jQsoshvAZ99cUWT9vno+xUqmWe//klQv5pK9CY
8YLV2r6DvWGlgfSWSknpaHT45y458P02maZF0sFSZdUz/YS9/RT4UJMaX7xJVcTcr0wq1+wn8YZy
7pZPU7WJopwroZKnZzMjophnng0NjSEojDk4phOXhlaY6lotdQDpZZ2e0EBq9y5PQPj5wYfRP8aJ
+ZxglAT60uPWtt5yTEks1ke/pZdvmrMgieRJjFH9ZSU/qiYMzBNHgk9moJ2mAVrtn/+XM9aFy5lR
TRnsAlbDsuMWyoMZy9lL2WKUTya1sduhH9xKNOVHWe47uYPdGXTMsOq8JtPOWufiGL2jOnT+RW/z
/0FA/ge+8H9EFhDAJRM5OESif8x8/yKyqMDRGelCWsbFBNoc29eOFi59RTQrrFU15JRoxr+g9MUv
hkJ5WScHpdSDw+wZdUEQpsaCUU4vWQ/pDUMcocJtIzG7DeUXiUZ+/b+83H9HjCwvF0bYQo6AgsO+
Wlk0Of/ychNhbpVAHEh8UgJsSMNsBxjQT0IrUh9MgSsKU37Rhsg/Jd2y2tZrHEgKq/HUn/29Prd0
6xM4/EUyESczMLs0INgau0qNe2KvmzjtESc4g2oQ3MjO2Q3z2Dr/8wvq/99Mevz3v9F/8Bn/+Rup
SJJ0JE4gOfj9v/+Nglw2IzxlIsGdkXnANlmd64aXWRTCaZTYJiiFQP2PidAz9DLaAU1Fxa3jy88I
AhYNXbvxwdqFOo0XpS0t7395fQu05f9iZf7n9QE0BjsEv1OX/nn9//KO94Gl9YJc417mw2b2O/Zu
rvBuK/GAlilZJNORxNzcUAXzEPYvszhVXsq7d/rnl6D33f/+iv7BHf3bK/pHDaaq2FixtErafxi/
pVAwO2uZj2qNNLidJPROl0Ox1OR+PuTlhsVe9xKTS06ftyt0Qd4GIdlZWZAmFC3IVHN1VyvpKdCT
8aix3K07hhiaVYmvWDWYRMSDcfvvr/k/pWLa4r3lHKfEsxZn7n+8ZLlsmkxMtMBRgytrdTyhs21+
/fefIVvq/yOZIrAXnZRpmZh/EdJp/0HgKYpRqAOgYjZ+KiNmhyzBUrjm6blv4UvweIFTFPGfvSUB
Me2YQZ4ouSPS6wn9acsd3spS/6Yra1chvKAcHEJ1amsM5zR9ioaNp/kNUBQFQOTMjQVjKAKmkcV2
7Uc26w9d2qjRn6Scjap0W0xZbRyukfi9oX7F8ioworE148Yxt0qDZx59mZO4qkYCEQaK1EUaUbpm
MdpgABHQknbU8xNa9apIyU6TSYrFqC6QcxLK+87316P6vqqhTI7E1vREW7DyBJLwoY/EM/2tiPLo
TOZEDtt+n+DXlzykN4QLOW4k6ysVD21yiG5SZufWNWGJ0c6Zg8WDWmZ8y/OOiO6yfFDxlMGx8Pvd
aKXfaSMTCdKi5RH2Vl0/YiN7SDP03l3Q3ZpScpMWfJzBpthKEOzlH7nJxFISjiS0I8GFEaDQTUD+
vGgVcYqAyiLbrG2sTqAAsjrfBGiA4ooipAIbQCS4AKhSla9JRzhcu2wmla1YJM6S/DjaWmTaAjyL
IfHprad1roXeMO66bvpqinSwZR2ztfyIlGozTq+DyAWb8dfFPGeLierFRePIGI6N9p3z6TDwJ9bN
Di0Q2XErw3jo4oeDX3ulhPlHxqS5zXdVeRd0Nq8iPgU2zn2TbEI8brOeX4tZ8e/c1rY/x/csLi+h
1N4znzjX6VKJmMRUwyMHQMrPS9OR8V6lI/FaRWstQViMB5MXbbiIgDbkQXdCg9tkfskYcqp8szNk
EAIauLIc2OZvEuvks9UOw0+tP1kl1KDqXJLUQVSloGywRuKgKGu7k7NdFfYOMHPHotecrRc90BhH
71IRouTiUBg72wy3BvoKvjJLO8p7hAxhWxAF04kfo8JMu15sSS+y/GygCE2Tq0AH1LtjYVjrSmFt
zWtcy/WfD3ohi484sdPuKskETiWWp2Bo9pOXiRlm/ZKBhIlEmz3BSsGbUrEu6QhFySsqgKtJTgGW
JiuAtoHcYRFUxLBP9Lep/gvJ6RKXVMvxEpAngvV2tR6mzyzBTJa/j2W9Wvuz10i0OtzXpVQ4Eqyg
GZmSWmxZ0Cbqe1D8BMHVwIsiZtiU/8LENtW7rO3JB0pYEdXKq1pdwHuvKpEJFt4RRpOgjCpCTMhJ
I3R16JmrGdTgs7ELExXuKm8c2sGSsec8vcoaTUHkjs2WUxnrx2Jzx72v107N36XgUfULxAziY+Q1
GIa+IhsTp/avIOFvDPe6tGXzw3VbNE9Blfc8mIQL5aum+hDAD1XG9zy5vuioSwoL97Tx2cSeBLWE
YGl08Gb1My6AnUuOZTOJ7+y9UbsfjelNrk8TAS8TB00pJox/ubOM7cSPZKJTV56UIUdBY7PXiLMS
ws2YfEwVgUu8FJWRjqD+hYK+Ti3VRtLmOmRXLZTabMVNV7K7U9Te0bmHw+nXqkJHINXFL58dcl1V
KDb6eOr4QloH1JSrfGY7SLk9AbQhFGWcyHhjshSiP0vzdynY64pIbFLNgG4hwLxli7WQBc5U/izP
SBNsaoD7BE1bj0on/7XEumChsxSxnamrEKpH19/U7K+il5pQi8l/1nAaQt3Jax6iyxplHN88S71U
NOqx/22B1y3ZaNyC7kViuIb6nUXDapk6+khce/ncKbCV5HhtdY8Op100iZwzhZ30nSuWr+QFu5V/
SZjlicOt6J4t/uFFnK+QRRzFr4bO+rF4ZY69JAt1nmq+lnxrhZ53baaQ+EoQjPHtCyfBSWSkKwd5
fpfy1FbltzmB+Srq0GjmS9P9FvEddT4BWYxifVJ20/UgvmAIw3vUIlCV3Cq96/KHxvWSdntrOGxN
7bJKo9jFf7O1innDkxb0hyE44mdedfKGFtu2EsMOqu9RhBaQvhlLHIcBdXPmgGt2PhWD3/3SHtT4
H1mNR2z75Grf8iS2iPs4PRLgiETUCCNpd8FZ648xjC4Oro+wJPMNrP3IIT6BVxHC37xjzoXtq0Uj
VnfToW+rva6Ot1nf5rjDJXMXAheaSERDJnxqSX0Szyg1Q/1ANgP0Z9pZoqaEAE5DKu1C82o1b2n4
VY0Pq3kXeIYbbuWM8eS8EmlzVJKOxMaek41BQzzd6mHej9m1zh5rHFUEEQEHU3am8JqAj5FJ/Zlo
bsofIz9rgieTsFpBHSo7zQapNvGHaBsNSL4iz3tNax1UwHbLRYaZA137HaorUi6WH9zgZf9jVpcQ
w4fJh5Um/UpkQJsqh7ZobHVUKa7wobXYggsCnAO3GDRoNaITxYitfsIqYStR2SVTdt/EnzRDzeeJ
Ms3Rni3q4i0Kh5gcBMQN8MXSK26NkDGg+utL1j0ScmnHLvlmKOVTMElCMKuciEXxroIn2IgSAck4
bPxAfo1aba/ywqgn9CFxW9IP6Bv5iNDh6wwGEEAG8IB6Nis2Aku9fwmGrZ64GckJAT7c7kYAPU0o
mIY1az0KMp4kmNuYQusDcoGyeta43cX2Mkq/eh9D/lirwkctdTuZ8DukqAtfqZbFs0Tpk0PO8WdX
NJEIOcqsOZMWb0OIY/VWNRJGkhHfJ+PRyrhiI+Ew6FcMMzuZfIqCtKvYX6mVdY4ZZskBiVsBszks
UZQQOnB5E/CimCBhY0YgBd2mJsXJYHJnRpnHtn7tlHiN4HlL67AG/YH4rZz911S4KbMpHDpFch3k
jY28EivrAwvZRiu0m8nv0R2yUREL7MgkjcIpyj4TONcb8n0ipmuzSEpWdakS9xJmCJmkR4h7rtCu
U3RNY8sdtMLzewf/QIUrtYBGFaTvQnNWpIZGGZDSQGAoJp0ILUM3H8X5YzIZK7IHNJ3VlJzWETLY
Zu2Xr52+rwbBSyMCxDjds+4yIH3Ejcfb4m9onzp2DX99+tUloLUW0nk4rTSgefzkZNW3tE57uV0L
LJ1QsFWbtHwq0OaEiKUdYwfCTkqvR0ZQC+RDYSw61sFOCnbN8MvCa/5pv5MUcyzwjjcQI4L6gyRg
h1NwO8kfkDKg/z1pSSf46bWwTbMe1pdcT/ALsfj72TK+8j0ORLboiWtmznrUN6FFheS7EMsG/OPK
W5lvcpH56Z9V79eFei+DfkUxrVBk10l/VrPgfWK7p/YfyZJMb2KGa0jdQvxjDckPZ2lach/MhPcy
ba+C35YIAIQCxR9yiwqsA5TDDroXTVBT8YUoufaIqR4JZZluffCaW9uAwNzQ/5yXskJ/sPTj+WpS
mARobiEYrxJ906rviBFWpIte4chukpasa0F5GSyuOyu3lequ55NT56/WLLzkzU2U5ytGDUAUmP/1
uzFwIAwJqHTERSK3ej8HK3/SnaCo31GArbrRsFNzsA3f2mEmcfjLM4btMidiFDwam1Q7pOBUFO1V
1N4E9mxCuMffd2V/VNrDwFguaG0EKmCJMl9hV+OjUI/DR9cihkQ1F+8DPJytg9oYe4vevEBpxenC
0ggk4rmzPLkgcOWSFO8jqtopjn7UQPs1Y8XlRtv295F5wirq5pUxkNmBLHjJROGKyMbiK4LIqki5
uRLOwlfWQ8tr431ZFvdQG+5CrDjCTVRPpvCXakyvb3X/234Vj+RZ/Yb3nF7M9I9qUu7G+m3UMfHs
+aFOzWHesrTFqLPBcGirqGJT4kJahSU1FMs5V1e54eGWN/tzpzLVaDcGO/4ODEkrl1sC4BzGkFCH
8vSrV4eAXTghdvhp0rGCC8R9CzDgZQghJ2tjflHpXom95xSk8ZY61nYckPh1wXukGpZWnReKH8O1
itQtYvFghghbBMvxVY2wSE6xaMnYoQvfZkwrRkcJvI7VV25867InHbobVuXlZ1aYkLiuneqxsvby
q/yXzWRmQHlcIEVZd2AjudFxAEZUzJyCdAWawPn4rM/DaXrt8PsXtyRlbNU2DlZYGJ/rLP5B2+Iy
6XLS7NjoZIGhBYYFGlEA+ocqWcfcks1f4Onb7Jjs4qQ6DUeNvFsZyghCMKetrkFh2XgeQXWjpQmS
t9gyXXzP4Y9cae6Q8dBOrB3Svf9a1ae6/mgTstUzr7fls5zChNrx7FwVsScWNTtp98i6TMV9rHWW
9GsUkLDz4ItaVAtZuuvkHQm3XEKgvM7kF+wt8CqSAfmv4FzPvdj8khtURzNCUShHmJyk9l2IH8b7
9NrnpDjmYDIMl50ZxqkOI2oo30KSfBRUILHUkjA/UUh2kwqOETmh0LqzQWRjYv5AqbpK4fysWN8J
o3YwzYlLZvDYTNk1iYG2kkmHIC93Bco7oCfgobpg37JSMRrYRmw5L0Y+uWklbE1jQpdlbfN+uncD
hztMUYGxM4TBdZPSTAbDGuICg9VbJG5EAJiRF5nrPj4V07cEtwlNJqce+yHVdZZ3sHJm05Otu8CQ
WwZk2rxHyktS/fgZdRXGeRCZp7k5ZzV9zW4hJGR2GiFKsZUGqI870n0xnTXYq3tpepibDWZdjNeT
dJbpKat9Gi4dqmBQyu1z8yE17xVqzPLMwmsksabYafpBNNYAJIToIUF16W4qIO6U9g3ijYueeUju
5vhMkRT3O2Abx7jZzNPFR2RqetwlcX6LjxOTkfG9ytwyPeS9p7ILCrxs2g7KXqjcnhbK91QCU/0V
28RJPNbTXYkZOh/RhxflHn08HrNFijSuSnNVFlsyMNrIYQKvCpcgu/O9Coddx32Somnl8cfpY7Ni
i0FNiWecc3XyMGnPre3s74Ye2eq6NT/T1tOklSY5hGxkiOKI8qD72CDjylIWl2sFRm3J1OLIC8Hs
yAvXrC3GJFnfJ9m9DfZjsM+7XaK8MAxRwltU7DXLAw+kWzawRTHzpGSNR6IFhNqsecOEwA39VYft
sbkyjgkVcD/uGnCRpP5V/a30v1rxTRfPQbap2jXVeioSL/mdVzsJLTqHbrZmHhScCL9lBFISEbAo
DI9F4ZKUgipinJyRiOLc08E6DI5XCasGrURxAHigGTTsNGBOPDvrqfqsQiqm5k1i49tO36X/wW8W
B4akHwuSZIR9VHwaxW7q3YYC4ocjIMzXdIR8RjI7K8wy3IAjy0pnAEXT7vvsOhF+TLNsVR4vzQ82
mAj4YSRorcYfR6mpLh0R11vO8GYTCC47xvpDeWseKK990jBBOapeX3lrpNYzEyrkFtGN2ZSzHBw2
fUsuOEF5QOEhx3td2ECCt0qYHc66I1R83GjVOSl5ICCgHIP2IJiPAElwrv4ZyVOdz6P6yiPgyx/w
dPkQs3jLZzp0h6S8jMCXu13RA+oCa0yomMOMRFBvKdzcZiVKG1H2Kv6syTDpWpBRrGkdM1hfCRHw
jET4+URJ85+xlp6oYbSdiMhnYTwf+GLVuP5sGDpm+CsRyoihjHLeKzIKcQ9/A2sWqdl08ZYiuVHX
o/Gp+N9lxxrG65v3gaIY08iyySFfjSj4PToQCTr09JJaaz4a60v+5K2SJCJbj6F2QSEsGR7nBm12
0VcbyIFE5gxurbgiZo2ZHZI7xBvFeoQaXzsqLfwWiFH4NDhap+k8I3E1Pb4qoXSS+4OOrQi3FfaX
CgwalGWb99rhPWG33lteFB6t1cSf+mLVG6RmTDaqX1lzpBcV4s18xlun432InLUx4YNa1z6gGHiH
lJosJW5y4fo+4gg2oHRHK/GaGR+wQttfB/KwSas6Q4UD9monp2TPt5+3UddXprQckTg8NfPc5xTx
myqHUeeAPmzK5cNlp49aJ0JnljmZie/DCRuE0+tC3Jq4TnIXBGNNUBJb2RAFxZqTCSVKll94brSa
HeRZ6j1c9cxSmZ9koLWTO+VMONjUphOFLHoXANsOH4Tge4wg59Dl3I5HRrQ8r0ARkqPKVhWK7o8I
zFqwERQMhJTLzIv4A1BleLJhS9ZxFIA2IPR2+Fujf8NCx2ghtRVFt+kwSofHu2cTojLvQAbrshRb
xsmIi2nWBDdtHGL2uElRztHTatRemIyQc6/w97BYB3AQ5mTPIUZcxSQKBbek+WIGxZOPA4LTEWXB
KN0K8cxURfhuaFESDpUVS/vwfTppX2gxkGD2eB8YlJJBCoOEWD8TB5ON75rUqRJk9bxOcGsWCzwW
mQ/4beKR2Tax9rvxiXBLDJLXteulfuapL7FZqQ4NOLIZZ01xsxiuTHQ22jtNVSW4wIvDZouYMGUA
3Xtdujy+Y3qswVOc29Am3i8215zxI7fcEm/mNAGsKXumDcgOQ3VIBrfQLvV4CLtLXS7k5qY4sHGt
3/yPPvgqCnvV0uLu5QQon4Pq63vUL4PkloETIM2VqbR6Ps+royPW4hsWXaRuU+zx7ww7uGMAJKNz
E64ryqsk0GNbMgz0oH3q1qZ+qZsg3jYi/ojYiLNTjQTWHUSiyGuVhghF2CBvSuMwRt8MkcWJpfZo
ZuZNq3U+1zaZN9d8zE3UOPwyRJN5UhE5+010SmNfgC1iGFSyqMKqY6g2tFXII6ZnPO0LadoUya5v
dzV/cCJi5OpYDMdAqnjPIL5tdb9bteO2fU54ZHpb52gmiaffwGQW840w7ObotZpvqco0z5UqjFlX
UT2kAKik1BaxM/b3YCBNdhX4vWdGMvA7QhU3eR+ad9ROhe03NxM0s+hf5vKYZb+DeYqtz0VwRRqZ
5yBcLRVPWwSmJxHOWbuxSALGqAUmSP1QAlvfMHT8HPydJF79ysm2mmerd81NAHEjtJ1sZueslKuX
8loHSPtuBsC51omNQ6cdE3XjtEfRKE+DKnxixSGKXQpLRzTLtVLw9DviVWF32HLI9tDeCRHHuLjt
sEoDrPeidcY/eZubHa2FGW2RpA8aVvhDYvDVWvPNr0TUFZvJsNkIGoozstshpfoubZ1qLd8YH6XE
fTOxXBmX4tz/Wj/IIpLX9rv1grP/qZ1bOs67fKP4M5/o0Obv+R4/QnUl3pQfngId3uqTqTGSzBlS
k7BBEqzf9L1tHHkpG0K7GKFXdw3E4EolB8yJH9rPcPWf+m4+mwg0DZZPfAQsFmixV8GShYasyNaR
KviOQrSp4Tr9gLjUETpHf0fgjKq8uGBx+ekY2aEwsBC6ugXdDA0v8BgmdPK6JkycMYVx7cI2pfcQ
vgY9ewkl7SqY2aFT0/rUI+saRtqE0CBBPG7ZpAjRTgzGvxkdQx8w9/FnBkAc0/WQckDgth3q09Ce
7DZ9TTJjB+bRMwrKfMOZkgq5tmUX/at5q7PG7QaoaCrQ1DFhM0DbIq/nHKO/q7XmpkkyL7wYyqsG
q8wLNXAviUgJzbrCTWLjldmm2wko6GL/lM0+c6+fwniaQnpEG46hHmdFI1ykGr+a2j415ddBHGEn
FeKks6LspcSNxG9tgeAT9y7dKoFPv3SVrnmtTOEmddIuVUw79f80EgPqBFZdxGyxaQ2abvisRcqY
LGXro09XuaiQX42MbwVF31u0m2DeHhgb7bkMXQ3fgEAIlF/CuIr3lbAnsh6qOl3O9OkI9/mSIUda
TdhP248MsV1jUxPI82ZeUySl1C+6C8B2ggD5bvwF3xjTVVahMkkQ2TkMb1r5QmFS4AMQ1rryhPr6
yMZpW/WvmCLWe02Y3SqUnIr3J3nXZDgPmHRL669SvbrsT0recpVmB6ybUeOfJcV/icTyqgvIM5vw
ikxwV+XaPaS2ENXakfEjmH31C9lQXxWV9Ksa+m8yzRDGW87W0fxphuW2Hy3WXEr1MpNCjTCBezLb
9JbF9tT/bkzpWlpY02jfxdGodhH3dx0CxQubcVhJoaWse1NLDmLLXdMwddYslakpsgALVRXsHVIA
hgngA5LufWjQCM2PRH8RA2ZaUr9M7D9L8a0tMCq3pi2niaPopReVp5gsvpahuEqVliv1Bj3Uqcm0
fa2gesa9j+/mww/CZ+yH6N6trTGWbslQwGd1Ize3kf3PCtgyh4P8q5vCS6O0N6R5SPjqh9L5H0VD
pEGNUGOaK05eQkhpw2Jhmw0MeEZt3OQKAmFr9vDdawNYldhIRpYthYPVhM98O4/iB0hMV45V5PEC
iBBUZ0+2DXWX7+fF1NF29OyzU0ygLJTga61xOVXMllVeYpdwbUwcKFuT4W3U/qGTWulMDmdmei0K
OZ8ZXB6TClFKrFo/l3+kw3mS0BSl4rweJAbZWC6HCJ2aa1hHn9nxXLFVac1dLNWHdErdQKWcrL/l
HKMFFQ/6lVVLIYfagsEsNDMWBUD7OFdeqANbGMcTy/gx7Yv9UsXC0pXvavEm6y+jbzK5AMK8SCod
IafQq1vzJyPicqhvpnFv0r+qIX95BhtlfBkRURG6yR8es9vRihUTR4bD46UZPk1mGFrE7TaQ24hu
LzBw5kgl+0oldAKLagghyKrO2UYC0ACCI/MtELtbZI0P7lMZPsaIe3deWcbD5C+B5odnbqeCC/Og
9W19xjJ+9osjS5ZoxZXVUFMl5b2xA6DE2LwXIDm+89S1k60BNvVyE1sTN4DShpR3g2t08GwCftCo
fdXSX6kBeuR/Rot5NYCQp6mck0H+W0kfybyldAG3opBSsODBttTBDLli7sXGm9oNlcUu6N+HGiMK
SNqUOiYWwItHx9koDqJicBkxhe/EL0V9s7iau+FVv3FNGLktTzcuPlUqTsTCW2dyAT09xdsp8ABU
8UugI6uGld9T5w6sY1WWK2NzbftdUh8krEvmziiaP0GllEp+DAxY0ymvun2bP2v1sBaBtgZ8tR9V
e+imZ6e/E/nsy1ervo4TXk/TLvyTOj1V6WqaJ5wTerYv0Aqk06kMPtXiJx3gIBhfXYvl/nM0HgZD
CDI010yc+aZm0znivkfhrY7nYdroqSf9JN1aHw5de8mkJSIH5zIah/4qKucwu1XTtsv2OLVxRkCs
yTCnaeyKZG0dqq9BthMj+WzVDhMLh7af8UvDwEJUTZ5Q7mETe9mPJR04IJBGu7lPv7R0LeYZI4XF
4ks/yPVey255e1Y7dCJvnXKOlRPPtqJ9oTcQuSTE6QkSQKtedIMDj2H9MWFMGC6vIrlPzS2Yt3n1
XvsbHWORFbwmrOnNT6tmg/qJeIV5UMo5EYhncT6Lxa+kfTfFT07tNZ06pnbCZxO8B8TSGN+lzhVN
F1JvTMo+qjU1esuVb5/BvCb/DMzum3HGEhCRFRGtnLg4R7wfAfwaIXgkHVzP1wYLXcg8V0/ex+wz
Dl8x3QvjiRQFBVCYkZubkQMMhLtTDvccgghfDpwT50D6MKYTK62GbGf0NeP0FkwPLX3o9SkwL5lR
sV+5pvKpZfky+smq5F9yRLx2lgFheyMp7JNrauBc2rTal6m/qMM3JfKS8XLGSCVae0ZkW79kpm5n
xuBK4l8aJOCdPwc8FcWSfUrfbipPeG9HTmtKteDVJEJ2Ea80UONydNoig7VIeCvZjyfcDtGuGsAL
0bVOZ2m+9Pn4KfafNZIJ+J8wK49ye5gkj7mZrnHICfJvTARGObxpIuuXz7j9yENpXyytu5yhceBF
FHhIYHASoxqgT2ocRZswjo425Nl1MrIvjZsAvbylsYXT6ThDxTNyGBUWjk1fFE9NWoUnCj1p6urV
fiCpYmHQMjc7KXwTBIYoVT9/DvFOGYOPumJmyXn2kKrUNdXdOGCKulQSvWFI9A3dBMpD+hX9XVze
mzZ7yYr8INZ1sO4a5I1o0S6+QDCBb3a4klTD9+REIssjkrkdDLAMAnHo8zyYVzr9Zuk2iwr/tzz9
tlKqMU6Sqd8BGUzfqkkIUs+atWYW0ssrnaUZo+CeKFsxZIlVmD4Lh57PbiKdJ/O64lL5b6pw4AwQ
s32ZIlq65f4mVy9+9KIkX1G/VkZPiU8amS9s8cfgztWc5Neg2oSg8prXxLwR54fd4Qa9GRzyMHTd
Vq7UBUhxisrSuPghecYp45ZioWePhzHXNxXLia6qV3gLeSx6B7yiHVe5Y1achykPBiIVHI/bhuOs
9BWVnEDGtcAfOYgTBuGBIe9znzDlljFi+j6HZfQeJHxCHXs8cnhtTHJMaBZ2IhNR7FFAhNdGEjgF
UT+08jlp9R0NI/J+LKprXaSBfAzWPhe2CnonZ8BZSXPHF4RwopH1qaCp0eJVonFPmQNouVg5Utfc
BGQITGysJ0beWX0iSrMgqITPLF9kGD5zDBgcEyJlI2s2KEgS6qZA0FhNCa9qfQuSGW1R/eKnyWOw
kVfdZNlKGWV3a3mJAMi7zSSXto9/X3yOC2txRMyFgxHZOCFeToHzdJXwb+qYv8W/qKfcwSAJKvTa
9PS9jbLzDfFpjdg1fPjYpt58RPxoLdNOXRpt5IBx7Ij+A6VqmQ0/SosfSTkq9RkxpyesIyFLtpoq
o9U3vpWWg4KG4VCTPkEqNX9vKnMqCXR9gVZ+0bowkEKz1PTBZ2jCnDBV6SIr5lpngNH1PzrfPDmk
qQkFP9riXfgwEyD/oU/LFj96s774OSRS7UeZ9Y/C5wQoO3UJHXwpoX3Uc4tYpIz3eX9VjNeeSOfm
FJvnPO1O6ojrOtePLeZ6UxOvbCbPfcZ0SX0fApmdpO61Y9OxoAioh/HsiT3uH30Y8c4i0FvJnjiT
3jVH8jZSu62Sye6y11fhko9A7LqoOeoVh2Mry79RU3zB9t/mXbWvGp/VvFhdTQnzURXDTYj2Kh9q
IjRoJAS7QVZAOvuZovMU1MTkGv13S6SyYySOjKElYzLDxEYRLTDm59QXvvHENqgVZC/TGmRBXbMi
04EkEmWBTWWXuggRAQ0MP3oLuFDLf2tFL03Fl7OYsJTwrzUlB2wNeZbqCWsg6qHiKdblm6Fv8lZ1
Z1k4DjW3qs6KkImnzZkSMDbCjDKXOwMVSj1KhwKcQmBlkOEzCjWmlQxJ6cBFAVQq8nIWZY3BpYUO
MFXveixRx5PJ/exKHrL2oVe6ExmVN4jDpWr6exeaO55ZE40ILrG0em8fqOPPVtVttMNaYXHacqjW
+HQt1px7caI335aMOGg6wmZYOUX3OdAajcaWrz+bl3Edt/AUooTtH4ImCSAHUw5pM0f1A5X4aGe0
/zIXDlg5nJLh9CGAsnOqPz3x4QswAwSZmtKMop4UFvROE7/3OZixSHJFTG6rGSmQrjPX5X9N9ZUH
WBpi9hjafIO6cFOEqxxaVEw+d3JUp3B5EEyR/yfRhyeUriJ9wITXo6UCbWCNSeEtTZ6MeYTyGMt/
Ct/ykq4G6NCKBAmEnRRU1hm7XW98SUtVEvVOlreONVQcT603o0fUeosIjIqEt3Pb4DXlCx1Mz0Cu
IMgza2i3kiK+5JHmhRNX0mymX342rJOY6jHU0VdPDJ7UmSe1G7XfRU8nR+p3g55qArcmhcM3FnbG
HP+Ho/PabRsNovATEWAvtxKLerUl2TeES8zeO59+Py6wi002iWOx/DNz5hR7Msab0BLF5hf7CZIk
X3r5/1Rd3Gq3GSscrGnWCdLKZhLesVL9HlPxfXF01nmIjOaq1kx/usqkIyvtb9k4sQUbQGBzbfGU
TFwe3BbWGMEDJ/I55uQaTuydrOxSIE6AjPguNJrmWJF1Kv3FZNcp5GiPBPcSFrD0EqC0yvX9i1xc
yvE50E4pyl/zyIYvHbs5RXngVt4bP2B2nKvyX9e4zB9Rbs/TfrZow+anKnvs5UgkyNAhphur2bhi
8Se0u3E+qeVDkR+0fiz/ngqerHWr7GROy6DRbYFTNv2bhs+ZXzARCRMZ3oUsw4R3NQ9vdBqXMW9f
Pr1tGjIpFfF3GSd7oXjLLaLPWGl0ooKzVfKca6xIYphDEbRQWzZKkPCMZ722QhO3W37Uzeey2cSF
8tKTEGUWclSAqA4bxaSBPgKqL+dIYvO3Ma93qGFVn727oTa40hMwuJhyNREADj250d8XqzJWjhxO
iElDNrBQzFS42GzAA3Et8gTINYyHkWGilfx7ONwNJXyIHJpSPa0DbraiA62a47mvrHeN2TeOm696
Gclhu+lljY1QAr3U1P0HBm3yStH9pyW2n3odbVK4z+M97rwMSw+TPkPmDM64rcuRNZOSxLtEO5BV
bIUKPquK1rcycK4biFry5WMeQaTl3xazoUG2tjK/HpaLsP0CMdgDydbVwJ5MzKVmvOtvLcggRAZ4
E2wIuBZAEOG0L1vZwR6GkVs6qnLt4s9zlRSYOrN+xK76p2PsWiYCnfPT8uu3fFIQg6+J+iDKA4Iu
3QUJguAQUYL90V/jmLd4l8/zQd6nxHTOAsttbnBOpv18wHlZr4+0vsMgLdX0p60KYtms7Ckl4oM0
ItxCtVfDL0aG9SvXyqlZ/Mwq61uB3+lH1TnIUVdrrEwT+Ws04bHIMYhw69bV8Mx8aGA5gHDVrhI2
8QQTcOXC2kOntWws5g77KNgYSBclfA1njntTRdZKKYEl7f/CfnA0aCE92/GCaQWgg+IIRV4HVOmk
Qz3AwEoi2IiRRWUZPg3lp8n+IVJaZQM2EvxxgAJvQR0CHwZvDVMNJISFSTFk7CZY3DQC7lWWEw2F
h0H3yqJ8BhF0NOPN6guy7izsMjcFSTcLnSmlNOA2uwqt8AGF+nfq+Gtpgy4Npwo33WyIUS4GNvwW
JleRHepAVXFwjGTfRc7q5SSAh327jUMeqmTjpy3ucv96TtVOxBciYx8onpV53NfUGn3+yBeJ908N
c7XUftp6myiNYyh0CsHAIhE9NxiFBPUL/5hjD8Y7Mht2yk6SEo88G3fA6kxM/+nFc2o5DEgbCcnD
AOpTL1F4jiiCJVQCqQVp5fvvq+PMdPKJlTRUNaEBEhoR/5kvKAxJulvGJFb6OO2DHqbdmv+ssZCW
dATHp7m4ZvQ+ROQJhHPvo3ZvWQ+pAGsgSEUfAKODnRJ7tYBU+EgCpBpf6UGA3/ydiqBTrUfHz3sk
YAA44cJah52YwDrNcbBmmAKsEfO/EPJ0JV9bFE8h5AOgDQdqAuszQHzOPAnXfKwkYRRyccadFHtl
slcg8MyUGZzE+dUX+jmjZnPnZ68c71uMdyl5Ec7pMVatkfoRsTAAMCo+NH9XYCEhg0OjOLThp5b1
2yzbzP+6dBy1x9T8cocpNddsuKnSFuqVMbs1QkH8ZBq3MvYT3hjVcaGf2GWBAPOO9ZUBGiEc/NrA
vkRnuUQRrMlvgDCPyYantvJa6JWdJc9nVR9sC18j09Po4dmIVPAAQPSVl4I9UeMljCV8tPxdyt8F
k2OKSyhCPOfeDs0pyTeqCNdrM0OF65GSrpbfDwjKpZ0uan7CO7x+seQYMq+ENb70ATWDeocxi09P
tbRNrfpTNQcdI0XrSD2Z2fPX0aEQPXExebsOEDv9fOQsOWhvkvFY/vJMYLcxGrjxtfbSDEd9eURj
52BtslYhXlvx9xS9WcNOvY1Rcums8qLX5p9QsFNJ2SPqKh9WlbWLUcZ/VTs6mvHQrN+x+WiQDGeD
uPjpkyQr9z8xiw0s+7BAQdpbjtO/BAEMB4zfgLZjwDeIG0JC+NCiSROgbEPUMG02rsSvpLrrPlUR
V6G1NCsbeybLLE/zrWuyYfdxXREgQYpZwb4EtMNk0OXt0CANjpb1qUFS7ltIKscRS/yK8iZK6Fhv
beu11VYcbxiRHazmHDHUq/5e0A+qZf8KOu+tnY9um7iTiHkBdoo4lpY/KWBoBZSFTh8ES1dfUvWK
1FfBxYXCwUktZj/Y3q9U8EcC8gj1oIEDtLMEGqze7auVifp94qvVGBO2p7w269tEVhrvef6aDIwf
BvEH631OVkYuVRggy3QnKAp58xaQBRH/lIOrmxIO/Na37vd/qVxvAklzzalYa1CYwXZrfJJM+lqS
Ob2ol86VOT4E3+eZ/1YpiWMirGwDDqYo4clA563S/EYlT2GdoYoyPjBbZWkdDPsiy95aWTqmTYz6
laQZQqehFvHIBDYznMymXi52pW5i+hoBZIl+fazwCV7rU/9PYs00dLfJCl6aBqTsF145EAkd1aFj
TfUzqE2gWTePb4WxFyw2xPyA04cSmP5lqhvkkV1k7H1EzuIGGbZqxwQAp9GnIIarPr0lw4+vHEPl
NliXisMxUHAPqDDLYU0YDB5WrE5Hg8Hu6f9GOAWIz1AIa/DCphy2afvpx6wg9FBeNz28j7j8h876
KxhHBi2ADOAzWBz0bb64y3REzPBMWTxZQOY0WXOv7MOiO6HQ3HWjABZwExEgly1ZwHyPtR474WS9
C4XIcWM4tJ97BWdTS2M2siQscNno2NRJzTCPRZhdxiS4EPZGRLDKkCbt1NILe0SAxtSvx84ZCIAz
IvwEJOlXEWgD+pBtCr2RPRWhvtNKXT9YJZK4TIZUQxQj9MMEzxbeumChbAhLrIWpdCySeJkKaPkG
LkyqCHieIh2JkXVDZYi3pbivWG/0WeTlWncocr4abtRqRLvPlhuyC3Z+i1AMZUiEeVSR/8Zj/JKQ
KerTuJUC9tKcLAOb0mFALFIMcFPQCnFgyeXPCCodcn7FcborkOeA8UgsXDTonzoD84KcW9RIWKdA
RP2zNLLjcvFSEGzQdNtEeT0wPFPkpkEHAKZnSDi6Jkx+jIWx3QIohbQz/jzvRJFFNUewybMwBCXJ
T16v/A0jUUcl663cAEQGJhwYiVqVXB858yYM9+YeSCgQ74E/3lQTq0GfBiHDwDCimSkhceXaTL/b
rAb/qS0WoCLRHiWzXVOWj3zA4MCQzp1Uu4RcbGQsbCYt2pMmWTwyPn3TI9VRBG/ojXWPz6VodI7f
Kq5Ot1RneKOG646KFuR/nfSx7CwS6WOYt0Z4CyQoH2Zy8LP6M2RQKUuc4xLhlPuA3LLTx/NV0fv3
CvMCBZKDaZ0wsz5YdbcLmvgj6qoNRRrB8doYodFAYVL7fm808PdwBxRpfkxZhPsxrjI6LtW6jzRh
unUqqkc6PZXi3FQP+iwphH0prKvBIG/xViTb6IZKUZ4/rfmUKdeEp8Scz5psJ7gwWtDKjzG3t6BP
gySxUyUPFGNCtfoLwZH3jr2Y3m970zWxpTyysv7IfW+qrXWgeOSfcnkVu90KP3HrUF+Tqtmr7cFY
PBhwImaSgYOBfXb8JYpnXzoWpl3O9/AXXjZHtukAZzkDVh8Pc6IGzZ8on9ZUbf2JTpGU9q68WDR2
2PeAeOnOUOkkHy+NWrUyVjBXiM4JqlP3xefACtP2USiu6XOM+c4Wq8BN7upH3aGZobVU8TmCWDAI
yRmTanp9bOC8MFKfetbtjbK4dDJDQMRjp44CCn+Eb+M9zMfNoNbYmPTDZjamA2adf1qVuXFax64/
Tnt/iVyqRxlggQe6MaiYpoVThJSONytNX4mAI7VY7fA9XwQgIm8KLpmR2mZe7Wsgz0hotR5SlTQY
MD859lxBi76tmfS8OIF6Ow4xNB4aUjxiBFn2BGAu9lK6V+kxve6AY5KPh+661zBTVOqwpCVYqLxE
QFZWQzOLDH+aWlSLt5bFc9ttW/0wyqcGcUE6oMsqKBKj/5fkQ7fSnbo5A2+uxRb7SvDBrqo2BiAy
siXgIMh5w3hU6R9x7l634sUQT0pLbK4TCaemumQLKZCDQMfC0BhdEofgFazQsOmpEy25ined/sGE
r+xjJme5HGE7O8boF09sjEbEXRzOW5EVfx/c5B4JjyraREI9/PZmToT2wGgZWSgHtYLTPCtEX8Ok
iP63/ZK0b2kWd6WIam1Ij0KK+VSi3YwUEQLH/xFSh14Cm2T9LzSyAoHbwOKXgYwBBK7f4knZXiIW
nXP/HDHPS2C1JrAyhTZ7KLp5JFfeUWFRZDWzPH5NVvRuXg1jO8+XCmMb8xsS5iYjAhsZuRSV1NpH
tgyTSB3ouO1ouRSijg8EcxHbP1IMZeBpAEAR1y2fo4u8MdS+vR0Bx0sifNP22GjYMlqC6fgeWU4r
WIdoc0V906n+QZVJFuMFTWCQaIi0Jp+kVvFrErunUHFXmzr5CnhQuGwwgIiQz4sfXJAhyLV4jahv
pQpYrGIKrEwbsySFB+8n9ugJO+dEBQxcGBBxBospdqq+PuaINhMMlKGkArBGE8q1lfSEs5hwB8Da
0Q9iVMu2JNqO1s2wblj09gLsQTsMnf6lKE7zl9x4Gn39MkkvdbgFooO71dh6JvKiWrlltet/cWSN
wgZkqCxvcgqtFPEptW0LikHPxHoA6Gbu10QPK/wTucKz75FMIti2q+bUR5cEymEH+e6n697l4hSU
J64NQhUSFyyFOVqzy/bZa1t9vMpAGWRROMQM8stonTIvgbA0OmZuo7JVBxBtL64+AqFcmyaKGUte
uaV0af2vIjiK/D4wueYTKlFbfQbqkb2U6T8hhVGN0Ey+BRkO4e8ChqIkclBs77My0lNKm0jeZckd
0sSyDlE+K7TMJcT230Heof3Os08I20FBdCdJXQ4M1la+NcTkBvBkLaerKe0rOQdZiz50KImG/yYI
H7ALYQXE4b4ZYdb9mwJ5r6mzTWQHKoIVSl1gp4LRGH1a/aYdtH3/rVT+OanBbd3hVn744xcXa6xf
bJLsEteYuLqmzSaSNpIGe/snb+5x7dSiK88O+oVkPsZ+dCkZaXsdY8llKtgM6ADY+XktYFQoHBH/
SdaMT/w5mG46EQJsX8IXnqgAEgv/addS4SXAlgI/p4qmE3jugOc6fl93CD5au4pfLp+65vSG2koy
CztLbI8Cmj75Kht23TpJxgThxiVK8uYgPbtrU3hdCJ7drcTaTXynKj2ARbz0ZAhyNqlXBTZ9F1dg
7kXMgWQBfU27pVDZI3MWXk3+PkL/zMkKZQcCAGFrhKEVrUunm/GTDldeaES+p6jrmXMTpQTHH/sv
FPRM3dPoBJin+Zxzf03BYUow80vHaaiUwO4Jwt0MaNHE35yw0uabJLTUB9ah/vqZdB1tcvoQwe9p
iz90LbjkmfTU9I2UK4i+q/WMTH6B0Nr4c55etRk6XVRvZBl6aOUEqJFMg4CK46RPtqpo69G39kgF
PV3yXbN6ZAoExjdMGgBc59h1F03AB+UYIvZCFcpPhnTXGQSXZZkPsGplrJH19xoJol79VtK2nH6b
SPEUfUfMjp1iaxbT7AbiJ4PUal4yWfVL3qSuO+tnyPx9/tZDH53eTEjjLM6MM1AoUJr0o7OVb8Hk
g2BmRjHTD4VAU3YRbCjali3xnwSxZAxts/ueoBu0Em5j1WNAlKBM7GsI7RUzC6vyFlY1rtIL+iQK
qwgRXJiAw8qEn9eOxTK+MV5QoTK0QZmbw22Oe0+JZuYSTAuWlBZMXDZQ/ozys4kszoJNO50qghrC
NZlxdqn+LWnHalvAVcG2oNVABPakta6JdcGjpPYqrbaJ1bNpTvGN1Va0w0qzMz6yzKvijV7IeDOU
rCBpRAoWkGjp0mWk75r+G135vK2axIuG8S/1+bDTBqVeJWCp+K/U1nn/MeLaComHgUTEyBCg+Qd3
5xtpagy+WfMOJn0m4Dw4JSNnCbEbUDGxeSN+HMfWJLmESn+ZWRJK4sUMj0ryntH4dRRoZRzJkPg1
YEQwhJe859Z7DQwz7BlbRljnHx3jmThtNWDNQT4TAAVeEZASu+thh2YfweTAZzDrA2JLY9gxqID8
i3xlSYH98gZuZMpbzWRfdpLHMxVSFb1I2kUpwJj0Z/EImjGB1xzs+2FCkwPJbwMsMuZnYbir2isL
wZBVp69tyEcg/cW8TSU3C/FkOBnKb6r+lSVuTOW5XIwTGfcUlZxF7WHReUjqYpUdQEKij1Q+0ubV
8rNY+2VskGmF0eZYEx4DmyFwjXJrklZQZ2tC96oeqrzXN7DUCNC+AK9Rl03kWsFaCW7LwKrwmYfP
MXwXwk/2/MAQcnrUVLv8BxuQ8y0t1qa8YdQscA/Nt3nMZHWI9QsMi9A6R9EzosShv9Dq9LfqA8Pj
0KsEQqBOcXUUfWfK/uDrYVNl0VexzBB4X1+p+sD1FYrJpFzr+cQiGkjg6APj+EfktiwbwJ0XJFty
YLmOwjZuaO2fWnGUWYb290i/ZnhydhCcfgT50OHJMPMubsVPBePAAePOXTl6EjfAd/h+QLzh+UB2
0ghg7TGRODxiUsQFb1KPVXwnw2ONDULPBiSuPhXKfEsRwiW8w7/lSyp5Cn4TbVePr2A8G+h5URr1
Jhrh45DsiMYw2dsii6X3aIOHUW851nu6ZwYWZhlaupVKhg+Hup1qDh4VPAE2ciLk9bHIotsTYbfS
/kg7cbqN+W1Mv/XyGUS1k3UYCWxQQdT6RqVaTJcB/hm+qFw68gUCXFs8bdiZFkQWvtv+npqeMtyz
/h1uJ54c16p3fc3rKifucfPyAt+e2vLI2JFgLrvViQVqKchbvThl+b9Y/86x1ZW3srzJy6NlnC2F
gZe5CYqrUzJwE3dh7Rkbq8rrw02DMltvj2kZ1jD+4TCU6Okss/nGi9dNHkCSGLYq8hrPuP4lveAF
dZCx/3DOCwOHfYaBaYayZotKzLP/FYDnfvXEZUj2ANHuSRbV4vabJ9/gwGq+bZIXJII+OeEEF4Wu
VVyZaYPQ9Y1ro2Ebi8WVJfDMk3xyIry4tRvaj6L6jv2j33+OtKS6uGMJq6iXmiSBzqPFttvChdfY
ZufOf0JELc2vvtry4nfKVsZeUnLN5iJqn8pwtRB7fwbwFwWarENavMMTQOuBovkM6xaJLersWTYQ
o1sPtLwwmFh9AVA2sx0yMtVaWQOcRMeijj4Jw8Z142Xo8zrveF9qlRLHkDZaq4HCMBj9Zuh1jzR4
thV0eFbPoB45ZlltKp4JNpcji8is2Ei8r4ySeHbhMDaszHrYNEhD0LQx6gG8Tw1rklTO53UkB18y
kStOruktsVjNK8evjrbeh6gnAMhNpiXtA6u9dnFW7EnBxdOAwB4kVTKwMDr2QevGxRsggBE63FsV
P882WILYP+Rx5qi7Ia9cyxNJkBPu/OTQDdheVuTqEB6Aq9e6ZnSZTVRuQDplBAt/ijcN+5gY4R+o
pNWJOy3EoD1Ewtpkobd8ub6WWHfgPWhMa24+yuQNwZUfmgXims84GnUE3qKU4EMq/cIMrJacdErs
RBxpgOMWcb6OYYwbtUNPybqwPPjjv1Iy3Epnad+Qv25gRpEM0rbVuCEHEb3dYWIowcNThvsZZS1w
Aiyv5iWB4SLOCiIo9YCHGcUAWImecl6xBm6Vmyheg3kjsIU2UhzSW+gYPpEBMGgJNkq1b4Wyg2EB
81tBqYbTg5NNxDE9kL8UbQvcQCupBq15KlhvKMCAOD9b2PNxbPLIG+05SQBQLYTl3+Ko22rzk8/4
S8wXPJahGYp01N1HGP4m5KUn7amAp9UX3argnR/Mfa4KsMXa8xCjnklcQ1BgEnkt3DjTxM8PWn+X
ORJkMC0nqtqtCPCI51dA/zBm8JOPkfqpd7+RtrOa2MkipshuVsFzucnGPyzdtQTGIYttxP/Q5Y6T
9mlRWzViEAnkYwjBHiDREXGl3Jt03ZfxzbT8g97Lxj63QoUeedag1byG0hx46T2RJ//dny3WndHF
wDhXOLJZ0Vqe2/cx+BZ4cMwjfWgQbqEXH3U8Mwnjpb4YA5op46YT7ZwVkMK6zyBkWwWtzGzgizWs
gO4KpL0iB6hYoTgbOw91Jo6QuQa/Zy9PGxoBtk1TvNUCT+pePcgxTTS9jF+uot5YTXhZa+zSZvM4
pjfmKuj3bIyCcSYC5Lg8e23+offAttI/oo7sPHo0+hVXZCUe10xicoN2TPo3zB+sR1nRHQWuewZW
rNybjG6PgpGJ74bwT1QB98jvZRqp2e+9TfC/FhZ4yfsviIjn0mELvLdPWskj62MzmmQohVjLtg7a
Ul3yGFeG6CgArVF5LEAEblNYnVNSRdIFIjhzJs4EZQ9xS/BJ7S4PoylQ9k1mpnNofiTjTuXmh78i
zF9+PmGWZGDCIMD35Y8tDJaog/LZ2MYgOm01vBmYVrj0sqO5QR2Zlw10+jOCOlO4cOMRuJKWs2qF
nV9ewAr07Fm2d0sKNlr44befnbrquH+Qf1CM4VE3awwgGLnrtzm8mZWrQCui0ResXUDbhWlNK+sM
07YpfmhsipTfrPwpuZpGcZynE1eg092M0xH6oVkdauFNaq8oZ7P8LmJLljP5q5si+GdpZ7P4MjHv
wZvJJCIgI4clvWAegZV7p5RgDYcBk28Q3BV3guGClN8QNwR5s3wfDZhsBGJalM9xeonSF+B63bH3
gvmW4WKg/wxs4pXiTWMzJo3tGi+k0xxe1GYx3+CBSv+K/DEmbs06I/AJ1AhJBEyeWN2vytCT3ogj
zQ9INgJ8kawjyyG9fV8goj5853/VoQ3lAO7++KVNT6xW6FbnTKTTwXSkPcKYhfGHScel6741VpjS
C8Gi7DvkSK6LLxkF+Ur5oVkLaWBq/i3wMw7QE/wv7J8EZIobBiofxuipu5LmTKmtHjp+uXiOIH5o
FYYf9p+8QrNbXatr9wgepFc0u+AUv9HsSL8dxDKUOimm/dsYggbRB3/ZJtuhK+ZdghKmawuc5n8y
gNrJrnR7G972Dnop2cLlwQ63wln+q8mkUtYgucNfs8w5W2OhQ6F231bKbnwb4VVD04dYizp2HdDg
bsq3DngRo3bY8ldxQm/LuI4zFMtYvFTAd1YAlGeIWgcbJHZT2+U2PZT2tGb+BVNKNtzYjilXfQxe
skkv3bGHJrfOHtUX+u9n8EdcFb5DBHMi4Ehus6se63pT4LGmYH/hWbj+Ga4Apf+Y3bHG7yWXYFCs
QDFCTpyO2RLREE0EsF0keLylXHwr3QjlXlYPSAhKa93fMIj9TMhxsnlXjcArTLCGB8mYOV7zw1X+
RgzBlkl3CQxyxzOVVimP82tpnw1MDPCjwGUUIb/LbRI5XaTsvLCwWE6AoBVu8BMxXGOJxUrQsf7W
SHEyBJT9ovQaoZINQGGeuLjtbZF/CMMLI3Eu80cY7bPuEUaYiO60/m1A7qkEuGDE32k+BBuS4Wyt
lOrVEcCJSyn/w2CQEpfs3eYh3RnVWKBGhh2BAPvxnTdYFd+tccdQOn9FP809x4/PIKf7Anu3zN+1
7MzazVIdi8fTt9Xe5giQIJUbTglmZ+gQPNYAFWxq6O5Cwi1br663yKTIwGA9X75mTvfQJdoIWSKo
LH92/qmSTc08Lf4ZqzNmRh7WcZf4bSpOpT0LHuDP8MemHmTO3/WHyYn4zpFLh/ktybft6Am/+NIx
obRorKNtAHeUNmlaEDcULR+4u66zEyurX5S0zYMn1zqYDqAQCSBVvGVEUsa7HkBw2FqTi4gbVSAk
Gp1INc4vFVsbVscrjIBdqBxM4QiO+fxRcUEsKkCFqsE261cDsXZpNj06vjLYRrAzJYz/trRKSYnJ
j8Og12AALO3j4RhL+wlTEXlHr7uYt3XHtj9Chq67D1/7VIudFWxa5cRIMt2SZ/kpfzPgB8/0pZyH
q3pjRQaGimqTNNlsZVsXtniteccnaF21RskJASmkFgz42o78yfXo3cJh5dbjOqGgpToqW0ISR7K2
IgbsdfovYDABcMXUkqbhFEBmQrS8Lvb2wlL41n6nKzitzH4Bxp7X7Ivv5lv48PegKu3qvRIwjyFM
gSMxFKb1lEu5E+rdsTbgKFWkN8ARoJGbLtSCafrfnYjEsVnZB7/9iTfU+cNuB/NsWwWDsnQ+kZHr
8MepPf//QKhyxO8hvNWZwX2e8VqJ9OgdTpWCuF//MtlnHPw2+ymoY1o0ittRD8mNB/6G4onlmsqj
H8fBPhCAgoe0uhu8qElQFodh0k7FgoOQqsFdFlVIOMojq+uLTB+KMV/3R/A8EXdFziPMnc6W9LNU
gfQhh93V0hefh7FNPGGgM8cy+la9VaoiuYHChlXCjiOpAuYABZOLgPWLFTXqqZKEX+jJWxJFdgK4
Xig9uvxRtP6qZM0iQBLPG0xc5hbPghzuy6cts3Jpvms1+tIgdpjIpZW/vjLX5lGC7Tk3m6CanTr7
LOpLqT1afHjMU2bdc8qKNDzAtWqDtHaPIBdlPjX5v6RLIMEfFB+0kMZUdeEVSoAbPh64Js4ij6m4
9P7ZrB+psamn5ZVoRd6tAVCnAbndqOEd7GLCo6LUGMAOnQFBHqAxszCs3hpkWozI39sbWwkteZ/a
24QXg5uiFuTLC0+d9aa/LG7o4ZP2pwRS68wM6h5IW3onTpgG7aDhlCZz+4hN5KYxh9CNzQGuGOw7
cogGIwEJevWoQanKfdOzfDWQFh3hUnFEIosRltnHfFoLOZLpS2tzJ6fNb8pLP14wjgUCh9ViYtHf
E9yxRw7NCulA/DCk+CUnA3sBhCL6ezkfyOk0daoBJGOsJyu0w2qEegW4yXqbO51+DHCBHAt4vutO
k1ZVsqSFQQwN7+xAo+RfD6TGrxG+4jbrzhLeYwnXG3yLPiRpUXjr2hVvjgEzlOIDmBwV/UAQxPhZ
mCcYKrqOMdcekKsxn4pxiEhMuenEaKVXLb5Y80uXnGAU+vWQY6zyDuL56OleOuu+uM5khNN5ZFL8
0TTXbGcKL++g5GCQ4rbjswtpJqQPIXznr1IGXoF3BDkkXeUraEdQ57ra5YicPjOO1NZ6B99S0k/c
J0f2L8NaNN2p+5vUPX8afqoZPiHZ8FiDR0FYEoNjjPySP4wyH5AEKDCPP/HWqLKtEJ00Ycs8NVWk
H7tVuqsxg0WGMjmlfw6Gd0zrfP8pweplLw9fAcb6I5uifddjQQqNqjNfJhS9iKxeLfj28QjShr0J
jEYUYqBs2m6FUc8pbs9y/wjI99Wku8CZ38v4Z6QMf7YBdAf2GcNmXTiAA3ayvDk4sLfMNvU1kN/k
6UivoLJa7N91FNSCue2FHXS2cqGj4meA1Q52QdIpQe8jJZ98UlRvanzvm7ORHRLhAFc+l+BU7JP5
DaEk2UCqAJa/xmsdNhm6MPK4tk14LJQr/nx9cyWXVRy2AMLdqZc4GrQtWUBwKur+kgiPcUu+axui
enQGPsrk2kA3GYcanxatXA4byXc05uMm/0uHp2g9fe1KoaKcoS7cV/WhwxhDwK8VFxqwK8wxSOQI
41sDxBo5+Q9uQU257k0PcNoxR0TW3J+71QEfIsjlMGGQXOPRAWEuhmNFcp5sI6DGwYd1eoOJ5AxT
/ORnx2g+cIXWCNJpWSz1u0HBl2+nArvSUylvxwpceBUfFwB1J8MIoKbnmLY7WbmDB+LD2541PB28
hRYqtx2Ry2d+z5LToPwyUY39zox+B+Q94ybqP7rgNxf2xBT0+nnWP3G6wA0VmxPYuyDHbgS3COvd
5KNBCb9bwGrsOZIDq58MU5PxziuGHqwUVgHibOveEnXFjMSWgjEn+OJhD8ULHErL2JgDtot7rpw4
g/e51fym9qSP7HErEcoP8BpeC7oO0DtZcMjANeBCrSxAxa8uvQjq1kqvSXVAa8syzZXEE9AtQmHV
EwLcP4iU/pvrayMdDc3J8Xws95BsdGlnL0oTWOOkS+JzR7Omz+ewPppeIB59w2562yIagk6nS/cj
ZrjIs1Q31g8C3oCEVEm2Pi2fKCgu+HTI8gcfYZYvvG+18FWkW6OFHtKtY0yQENRwSGS4pAztRSVD
GE3nDrkVZ4naHKr+Hfy2mWgbGMTPYbdRTJDzQ4sAjFGoKnBQ34K1N9GHJRJjsUMkL+fIqXbAUWl8
gIq+ngmVsEBr7xz0UXLvaCoAHTL/hQ9ILoNHYJC2NnVIcc6CtDdMwxtKLs+iH++gYvHO+eIZUVeE
oR96cnwE9BWR4DRydgjqGJNKov4OkMhKYwMhRUw27UtBvcx6V/3D5ambHJKT12ruaJM7ofQt9L0P
zqDgWIyHC4crpOZ0QSVmJrQOMnskHs38tAx9RGdDDtacGSu44JUY+yBa42c24qbje6a0VaPFaMX6
Hr4YcRgVK1gNH/gpZQTdmg5uWSL6BJSZsFODZAP3RoORJXJO8zdB3kxd2knll74O09u+cEWoe/Xe
qjYSZLfQuunNRdMdP/VoRVOLPtyFP0UdHiOacA+SRKg7eXIgtGbQV2IIi4UFx7Gj+RNtCXZMymQG
SQiXDwLKImEdmJ/jvxiNlUYMVPBlQo2IyDxazxoqFEh5B5uyA5vBN0h9wop9jURq3cy/swk/Xi73
fpIVxzINIA4Y7PyK6Uttv132aIDP8HusXVZcsHokgxG5fLuC76+/B+I18n07FMbNLgwJ/MR8Yk9B
asofnZ1ixNiktQiSqL18+6DfUwnVaMOOAWgirJUIZ7Uelb0m4SG0FpuvBrbu4GjwevinBSZiJevQ
1Ebmze/9FXqy8s3AmJb5STy295S65XtN+jRJPpyfEZqzyDMOFuOMPt9EHIz+4+g8lhxHrij6RYiA
N1sa0HsWWawNgmUa3iPhvn4OZiFpJPV015BA5jP3nqtIrGh6Ro6Kg6G3DtnuBJi597V5j2kj9HZO
meAPFQMAFAk7rbnl5tFGP1fw3ffMQUWkbQzU8NhiCwabISX1GG4iiKGd4zB++ec2v7l2KJRrNfyO
3W/QHDX1HdkvP0rADH/1rKELDRhQwl7nR5HxqH75SrqUWQ/Lysny9z06t0j1EMgL+La0vTSTqEr5
GTqLPKLMWac50lf6jj6GKpvhDKcXyATNXQC7YnhL6tWBURW8FJ72JPvCgYWWy4EyylhIBSlQ9nNv
AmbROFbsLiSmRxPivEIwFIB4R+O11BV/Iev6gpJ4jqZ2Ro0BQbfNrHohF4+OAlC075GQtq6IHzJa
t2qcdDoMUhi4suUqkW6yEWrKgEtxnxHFJVkkQ+GBLMsHERlaKM8rhzHN3ezfdXfVgl02TBiaRV3j
j4JBydLUGG+edC7kY9V81lzRjMQQkmdzNLecK3weSFQwRZHDi6uNaZl8piDj3xVnbTJELI0LBaxd
vq3qOQ6wpIc/G4Rm3uu7nsr7yZ2b9gaUxBXfMed8DX28Vj6V5lYN/9L0R+UknFQyqkMqMCOdV6uP
W01b1wEXbqDNEyI/DHbhNT4B2ySmztWaGfpdRSPx5THyUqh+se1QekjNX0/H68Hq4tFpo5OAzpmi
gi+YsKjeX5c4B0VA5+Ie/m0QYRX006ZDbNopb6hJzafs37ICLhBeunIEOAYxSauvuv8IsE7hbPeL
A9rFH1SBvQurw/N+Yu0o238S7X1A6AVYx0o/kSmipZ8yZtMwZPJsv7z8S+l/yItFYP7FK4qR4V+v
YpQ3nkndzB02ZVBeBu8KZ1yGadHgpB3L2xD8TNsonhcQ/rNCd+ZS5GzdWHWuJZoTwcfZ/wIQLq8m
yyUdv2DGIz8ggo7Un06/dSjC2vquQcRS2JcXyCoCa4VDRq6pkrtjDzW0MU9psk6kg6aeTbITk582
CBYphvCkgQmOLBBYReE2BkYLh+BG5i62vfZiaRah4qZskjXa0cGnl8P/iZsbUxFqALxKIFj4FiyY
JBV2W31TxWSeQvmAORrtR4rjsX379cYyXHR5BaV76P01Wj5PPUL1bB6lEhu2glAnXEnVXoX5pHXA
78yjjCRY9du1HsVuKYHjbUhgr8p512grbj2WzBlo1AyVghdc3Bi5NLTBaJ9mu8G5RbDq888sgUDt
wzbaj8MmFwcLPjETkgHnRkxDxhcyQXXH/jF0jPgSHo3z9EyENNlB0y8qMMCAFIYyW7Tqh8LpwXMu
yd9jTUiZgZQF3bfTP0BtexTE2nLIv5UqWjTqAzh90mxs+nbzmQ2IYsfPsDZY2hysGM6HzNdXpDwe
f4N2ayHRwB5psnWLOz70aOyZOEfcgAmPg3zKJiknnVlXaScr/lebH6V6060KpXJ6MGEX6c7E8hkQ
jMXs5gDToRmEq+V6MXlpJP0hO5XNARQya/NmYfCS1Om3kBAWZr6LGaTVfyImvoLKVzF4iXEXScNa
Mf9VHGWWA4kMRTTBxsvMwaUQ/Ru9b49DLIjfJiwDL/4NrDeZDRt5sJkHwuaSf830hxmwNC2wMD+r
6RKE7HbKhEP0NIgpeHpXDkgsWXUhneSSDtH8+YuMOR7/a7KOzJ9h0uq1zrUIzoII4OGqZa8qe4WM
dcaX5W0jTPQx0cCXukfN8kpSNyeHY/yKsDihDSFoovIOGjswwHXiLIJ1qd9pCTh+2u7WmW6P4kC7
1Cnup1+QthlHWtCfK+saZlvVu43VQZOPPhhfGERKd0NekqLSkS5f/Efl83tuU4sp16b/9Wy+fDiM
1IQ7FSad5e8KAh2H7Ckx2fIWcH5ORrOsEMqSmDjXgNGz7vOavcfM2IMBg8B+b9VzmhsGz9kUiGtc
Dab2tUWCyEffMgxbw+mEGCSzSjbpFGHeMsne5eZatpA2PPLsRApoHT7cVLra6i3Bk1QaixLOCo3j
munPCOFYuQKS1IhkwU3gLGTW3cjxNG8lAw5qVxUjZnLOVPtcTpHd2OGXVg8t0nW0SZBSyiuv+UPL
OINWwAdEZawI5hBLKXjUxsrXaYgPoLHLZONTEgzwfvXyT4RrEh9s4xjm7mCuK/mDjNAxoaolUB6s
HKJpY4Fn3IS7rSyxPgukc1gLla1hHxaO85sPMsKdWapTcLLHMTn9eCrxtYzKN44Z3lXs3qeQ+Zix
6lPkEBdfWRgonR0i7HHKB64OvJ8vV9AZWpeye4VU2F5tbz1DbGTlomJqKGV1EYENlVpmvMycBWow
W1kP5Z9HE9RtKkDrXKR2+pw2darYJ/wMBXtEWf4yOqBFDbsthV8QnfOS3rU5qsGvOfCUGF929p2l
n4qGocXHfBev0HGXHP6D5M+Ck5OWZymrSYQkCbgyZrnU4KX+Hv1hPkPRlfSPAt5+CwUwTKy55SOu
tIe55imQ6bgRGtiiBsBrgaSu/2usQ+9oqNGxnI84Fg4dHrLGhJwII81LXjmPlo8wRL1F5LNWUzbj
JmAxZtgVrftPMf51AKBbw0Sy/HYs3txJz89QPS0mSTILf5svAk0NCVE8LNp4sx3Eu/aZuybDMRBe
mJwV3qXj3CrrR9QbwEwoSdGR5AD8zAai6VYQF/NTYw9z2DrbY0bHBvibYSeWs4x0R6O619kZr8Rc
BFgMwo0pr5TgwxIBnkK2tdhUAhOSIdfbSIZ5PzO1+8CmKkKAX+i/CjtjgTi4qA9IohQdXIbgz4Hy
4Mt7FIs5VZl0YhvRK7wd4JNQUZPoF85jdIoG3Z4hzRUJUgIzwRJxDzmtE3cRkZaNEAKzJT8ixuaA
c96hrQ3AtfU5s0nyXAZS0IVYyagFsWGj/bwicJvWtPAtqPm9Dfyw1aDWrIf/KnGDOyoC5hclTzYD
MRhjBJSRdLiF5hdXEJgnThV5NDHRqVQvNouPKRFFSHSdRDeUbMHi77RBEoij4yrib8N7ifEi+ldd
f5XhNlV3an/JpWtcYKFjdcPlFsGmkyeKKl1r/Q5oS1sTtgNSyZRAARkaTGWNYL43VoFD1AjnYabT
10IRS3/jD4tRnb0MkCTrq4Y9V1useuxYFH3FnvGe5rxYscb+rwWGCCet83Bo4/29ld572dULNwZT
F02mOr8uqoXH3ESq6N0TxV5F2B9TYDrIoUj93Y3ITtZGxuqhXgQOgFXXbrbgWWYka1rsTpe+vS9J
XWX4W4Cb6WqSc8WqRBwmM7+gBqdaDOKZTimWUof1XKw13h9TJsmFJIds43trLepww7uxDd5v1hV7
Eyw4BaZ28/2pDX0qoCGik6JvcsDp2vhToP0dKmYRyNjRmC4WOmKLggZEjTzUpL+1DGcuwm5h8Epo
BDFA8U+Q5y65Zol3ZaVhsdrE4mG11pfBN+B19Pv+PAZDnuO6NevsWpafcgEAsi63cjBdlZgOPYqj
Gp2ctCPKb5ZXFP3Z1WkRHZ37+lmHv5KYqkz+gQds2qwR+m/HwZFBFkcFduhTzz8wSdGvcHmzQCkx
yZrAYJpn1v6GCaUjUg/buVYkvGBqYKWJsKa7mITLGI7KxhH7kb1V2lUk1o2zjrkVKPLk71k+brP6
IA27enxpRCkisyV3ZDocKjTs/OVIDAyBsxL0UV4nGh+iIvRrC8iQakaAhYjochK6D4Xxs5F8mem2
qF4p4SmEKSnOhil/S/hlshm7Y1GsbWXKPXoNBo3pVukQ6+1tf1OHDKW5aqqv6Xht04MdEVCK8Dv6
SVmdOP2P8PVFywGpx8ehOWng7JtdoOjsPqeTQfPDOx76WcwAN0aiUNcGs31vKbCwMCLiWK61n7T4
aItnMSYsVlEyANZtgfYSjIbUVzBbyWas0/NzZBeP4ZyzVtW6r3z4DH1zIU+RmpU8ABhvvkcnRd2H
s9m31l6LzpqPXocdG19Y3sduAzhbD/uTLnF+jV+ifM0T/FoGQ0A1mRu4Tg37Fkvwcm3g8LCOeQdV
CYQrxhj85dBDZiO6In+fULU6+GFL2seOOCuWYB4BqTmK2n9B2S7N6KeFUJQP90ASsw74bqez6ttZ
5ttK9ljyBtTsA9TUBvWm1yPLZGqV/wZAynwccnRBxRNcBSNyFGCMgnrxV4KhGeilmvBkR49ZnW4d
3JskyqPi+NWGW4ZMSok/KlDCoW5utDrcIiRmQFSwifTSm9FRAlOCJ91DlILUrZJR1UdavGWNkQjX
u40vglqL7/T/J58wztZElBCiirLFRxRehf4aMxzCzpeUII2dKtOz3B84ZpXykPGCsf6TItS0uFMj
+czcmnACijR5eEMmlJqdnfw2p4q8NYzPTI4xjBeQ8ABNUQB/KbiZIusjw44UrSY3LI0z/F8+Uu1l
e9Fczh82I0b/MlWAcnCDxbPoDfpnZCy8DialYXmui78eRY9u7lT5pYRsiL+65GfMchB3+8y+IkRh
DuHnmGW3RLdH9YHuqKajNT8MVN9jOkVPP7Xxm2SQLP9CKrXTxDZ02B+1W6GcoB5PYKVYvgT6n4+D
Q9LySU82yx9t0lKRBsj1D4E3zgxMJVL8leIzML/B4igWj9ACs+ai7d0eIRFhyPKh694WapxpYLXp
OIy1W27AQeV1yyhb9yRtzdnCTPiAjAmkVzB4P7K1J8AerQIY7sEyZm427uTshug00x81EWkG8Zcr
H/f5eMbwSikXzKRqw1maJ7eW+7oaHDryuy8wrhwYl4rurrF7gBggLeXuikyiC/+hUg+K5Szw9wwc
vPqR4NoSQGhRZJaKiXOR2Q3IVnvr5jYY5+CT7MBCQZbfvUESEE3CgdRKjA38u5OcMn0fERjoHTvx
DgHTpcMXn/XcZKIpSP2rswcx4K6qYxcmB8lu2HLWHLb83yVU35qVjaB6yBFeaKyRBu85cpo0uCcp
pMdsOWAYThmrZMOzMEHYIS8ih6VJvirno7Y/Lak8yvUIcxu5EnWVwtyTSEOfFDifELg1SPu4uICC
0IRLEwC7KggYUjOoFdK+pp7A4wF2JFnkEB+yfZ36bsixkeP304pLS3wKg8q0fSuI3/ncke2ycPKU
S4vTjzRsZ2tkLr4JbLsmXoPY/8RZQJ6JKu8QNeFucqc2wYE4Vu1dqpha7KGYtDczXKrtruOJQU1k
pWe523Y/Oc5HP2U8dUw83pdtZWw8/cbXniubAPN7+j1Ki6y5DOPSVeu9BCU/wMGqYqWwsPjxu+kl
INkIDHOz/V/0gLCw467m/kOnTuy1QtAxljZduTNR500xlrV1zPULs4B0unaLNXdVZvzrZFgc9mdY
ndlFTV/PYO0UYL9ac7dyKt+UsVZGUk76LbdfPIw72TtSr/nmrvMYkWzlkk9qb+qH//V/w4Y9gUhu
Ba+RLAGjksCpiRUuI+tkdeoKWugtwulsdfAM1X8mxEFvIonUFPnEcOqgwH3LW7SlPAdW73SfRXCV
9IejXjufJylS57JYgJQDgS8dBPpM/N9umsdLTXewdnvLFDijR5PxnRQAtG3lbNuqW1RwAFsPHXg2
7zptiZ2zsn8BjGxHfPbhvcDggjAisT9IiAFDdQ3084gsw1TfTkKttJUvwjvbKq592EKjc1U9vpIt
bAqTmRJxZuzLBUTC4Kww+m6CHzV4OgVzraDeqdI+Ku+JF68qgIwSEZUlxvcl/hiH1bHFMjIYGywp
b4mGnN9HVz4Tbal3J82muUoeLUoiegVThms43DhFTcCNYbmypjlqi+Lun2qisfluymenfhYZ0YEn
B3276t9KxF+Za3RnsyHsQVnaITC9xHfVwV844J11Yrtk8+YKX9mogqB4Fmih+KlKFJEcsOl4IcUB
dfEqGaPZZrpgIMIsIgIFcSpYlGMKBpWxuSRdulCY88gYg/OtqAgvuVjs43A1EgAwNcLHBeGHCqA2
71eQ4ygtA5guszwIDxFRA43rYMRVBBD4ta9CBZSMuSHE0YrtWa8cLfgwI1qvoKqWjJNWiROsRMJx
w1Xfzbu/wrKgl8DqS2s3LeiLzU0X/tns0jsgbGn9kBnVFNW94esu7l381LN4YVq7SLaXiofjuFsR
Z8j4U/9NzXSuQULyM9pS1GBTpz8rEcZUkNpDujtNkIWHng1CVMWF3NVE55ALWaMV64zhLrfRBk0n
wUSSdzIFD1Pef6TaS6OCKvLoPkkF+9ZYT5oJ5Auab8wL543wcZK4T8qEog/2aNri6mH683I7DntW
kInPU8Ssqs5wHm4LnBABE/i3r21ipAYBpttBkB2YX3BeKwiOL/j45P5lRoS1Ae+UlvAIodPxsB9Q
DtLDdUSG8MUtO+bVUnSV0XLaB3XcYqyLTVxflM7hZXJJUz2jmEuWmQwK/6sq1vzslv9NGtY4unU1
b5WfWj1ISL9DPPTxFm+irWwLb6uU62KAZcnSBotFKT5sGRYq5RbY5307j8hECwNSj3goXOrx3MCa
/VTStdGfemU1OJs5OqeSTTBHMvgDdmrsOSRdm20KRjaG82oKEk8XQbutfFgrmH3e/WfhHcIIZC9z
fxmhLt4ZmuAWWUzOz09+iQMQhbdI/Cu9h9rdTQH/wq5XRvqrGNumAKayNvSdIPVXNoiuYEaDygyP
yYeJvgztRRo9Wh33f3mTpE8Fp1pw7JkYdPYjgHQDjJeRF4dkp312/iaOVm4X5ETNfo+EVqrs6kdS
VAqT+KdnHdgLNcUVUdBwaSjTqTIVUOMTJDfr/zntOR3Rl6BhDRJmYjviJF2JpnDg9vLiDkSaprOg
4QlC3R0ph4GmHnRLzpuurhoswQagdh8CmxWgW+ZqyI2fEFl29OU7h7aELRh+eETPSeorz19VfXUI
oqm9bVPhimDgbt+0+J9kXCAxkBa20TOP3D5tlcOFEybAq8lOSCQWQ672n+klYPgfAXKZpPxOsw9s
30+Nbyn130bxTJE6O5TXPhtX5slNbMw4wodE2+Rkkibk96Fs4cN3snOhrg2DKAeGxwOpm8O9d9Zi
uKck141XtV0GxsFwdgk4d3Y6kcvskLmO0Jt5iUhqeAqc7SOKVvthJm8DhpAjJ+uG+XsXElW0715a
fe6hKxQPNT+lVFTFSgk3aXWpxFWBxVNqM8HRrdy04Cn1p0h3B8oqvV12EsCY3K1YJNoI34fgMYb3
KWrOyz/k9N3izG+qm2rtM7a1M18/+hgzs/7P6tibCGZN0ODabY6lspefVe8tZxH5lB5ZyuROlBed
9WnQIl1idtdz0nbFNQ8nNdMAKIhNdIjizjjzi9qWmRWbZX6Ksxo9KbXAPiClJzEI5TAr0yMlqB9v
MZlGEXX5nVkUKgQGdz3ugv4m8caVu8nYjEleIlfgwzD+Yp+IYTZED8u7eBlMnFvkvVvuPFNFQdBi
JxOEBXRPvb62e6XedOwEkAsDmjQTh/XpNvSfDXvTLL5mLSOX9CdQvnnoDe2jQoYTWMCEtyJ4Biyc
h/bk+TdyZzXGAXb8xB8LVqSwyO8CYtNMG/S6+VbR7TsrAQ7NVF3D3FZZjKTmn6w+WWu6YmCevdIZ
neFm7I1DXz6Jc1SyM0RsolFU80xXYdv73nn51Zcv/SOKO452w4C8xJ3kYCo9vrllVTStNhRGemp+
dUjMLtnGMxAbwIBFFkkmFXKWPStdjJg5AGdBjoB9zgyaIDfPb3AZZj3hDLKFShXmaqYGC8V/lHV4
agxeLH0DzyLofwMX2hDEl5MXH3N5jVyJfmcSNxc6ZkM6umWNDCrG81It6BIR72zZ4+Nsw8BAr1Q1
W24+MFRsBAEKhXAhlu2dFSEiB8IA4geLAuRp8Gb5fjECJ/1n96+HcXCuWU22aFN5bmrjCKsR7Ug8
fmTZIXR2+KIztnyw5X386Tu62DTfp2zyc6RF2tPOnvQzag5o+KBCM+fASde1tmJRPh2tJx/kXsAl
MX5ZRKkoeCgiA2GdPnNA+wpn77HrLVNeJ2fZNpcm/pCZSSTmyYzOXbTj6XfHCZU5L+BmGnw6Jnff
VyJfmdX10SXvQVIdc3/rB2si2iR9P/ndwR1iHZ0dpGLddcskuQh7T3kFXHs+JTkEcxNYUbKrOz7c
P4MD159Tn/vJMkCcjIknw36SshFckoE7MIJWd45+ypxLCiyUAo4DXytO2rDrxm2XLOWBcIBFHECp
XYAHJVVYwwSIZQR5F6KKgEGb86mSypw7nwYUQjPFtQVbqsAzsCHkCIUPKmWvfTMxcJFVMh0UOZ7F
lVA3NXvFuoTfOEu79eA8JFqVgQl/bdxcq9zmwVMFYGMUXHWYKm+ajweXr6lepOlzgeJEo6jNVpQj
v0pxcnRtEabPQD1raLCCMgV+wtPYLEvxVhB1Q6rxcVn6UFhs5d5rf3KCzYdY35NlrhSmvAAVsSTc
Bnuf6gz6prvU3/OxkyAf83lr5jWpDh0zdMTuhDzy8RAEzEqnhzrb3qth37Lls3uk3vGOeVRhnKzq
Vjp7GkcAexHWNGp8Io5y6zMl0Tb56duj4rC/HQlm5/jq1ibjPv3Us9uro8XIQYChNdmOsLDk/Fz9
dNFtkuyFMY62XT0wcSKrZmmGB/IWmgzHx4eS3I16ZfUU7NW56kiubNyxfIVD4Yrq3AdonoCdoebk
X4W+ofszO/IXnBdXBVOealpR8vBq3D0EkFrq0kWHAaej5qk1Upp+Onlv+nsZ/WkSWjJvrTenWrx8
79qrBOlgm+BZqxucXAwHg0cVXxR8i1L5FOKQIolXBlhpS6397ZENOtZL8rHVbsv0FEK7VkE+R6G2
0HA4ORz4VDkDH5VVEAbpveLyDZeL2L4fs33JBi7RDe06gECLTCiNg3cqDVEJ99wAEl2V/w/kK0tK
DXz1lz9+6Ww1xw8/eEbK0R3Yoxk4R2J1k9Yj6lD8Ka0OvO2QY8RpLml1bnhZFH1f1feSdqHMYGgf
VG6k+KdkE2PpB7vdDOZ52inVODvsnkf6VjenPsSGRRqxqvAhGjihV8iI5PKM2d6jtxiSrYLMTXlm
5BN0fk4GOLW5Uc7K7hB+ZTzpNiI72BDGh2C5IkfCNYxfM2AitWB1tGS7PQv0U1PeYtkA5bKpnKPC
DQIGkklfwtQr5zni766AlDZcPLZ/Vxzk1CvHuo422x5GvpUBnASpL/Mzj/iueMpzssgwPAGrkNtr
XvxOBLwAzBZWqfypYGrPw9Gl20EapmC+Cjn40+eoPIr21qCqVjaTbX/tnHK4IzEyBKIc80lzCoXL
43gv0lekX4UP7PCZBasSq1LeTg2qoSH5cRdjuNPMPewb2kE9KTZKxIhdfdUa3haGa9avhLtWnVMl
2eE5z96NuU2HLUySTjWPvfHWe9An5EKzIol/yQhEu0CATaL+C3gkab+nLU2O/bQn9HM6bq89QWCN
xgxqQPtDuWy5SXYIWN2wNhXyLlYOtjms2SwC0sDGjiQUgitnluNd7OBWFt9lvLCrr4JhZhyse9Qa
XWbxVKB3OOSElNIcmGJBAzvITG86BIsmac6k0rqmuMQKREtpVg5byn/FPA0ssHWCBMNrrq6mvFIV
04FyV01sBUy7Gkc9xyzb6SsMTH22D+2EVhH5G4MfhVw7cTTKrRMJVPGnhmgqItm1S1JdGGfktMvC
eEFvwuAfsp7DX4TpT2VuxSa82ucIr3XvM3MOfvEolIdC0JN8RmSUcK/FAs02AoAVYhLN3vrGohmv
Vusy02eqBkuPCkfJNkl8iaG+GqvGhKSCDEL7iCaJR5Qv5HA1k/u1h+LB4KvZcQ2FMrNoV5RuPW4H
UyZDGvxt9w/2o2XdzVqeFVgVovaX1XOhnyociOO1/mPCTPMboAXW9nL/0ej8Gsa5lv5nZfKyaD/V
EebPc0i7uRqCzJOwoTJSG76bwDUm/xS1U8MCZ9KgSxY5INleFfcWcjhmCtav9Jp0Qnp4zJrzkL5R
fpHtfdNxs/AEtY2zK3CCtmXoBk1wTIaTwUKymnaUyi2zcKZvAqIdgAaV/nuYBpT6pweAV8pwkl+D
BnQc9m9n1TKdhqbuPfjH4nRyJex1hjwv8PVwcyAwLOeeCpGI8+mCnXDszqzjgHj5HasLNxbg5UTH
m8NQWvTzrAswmgRurWwsK9iCj9H9Q6JyaGTPwv8atM+qXMc5HQOQLIcIOja/YCM4vJDxkUH0RB9T
ZFi0sU4hUGvZuPW4ImyON4nwP0YYdgxajlpFx6wpTRaAGbIDgf6ttpiq+WxDZIBeNuN9nDisLZUK
8IzqUhm1wNYU3rGaQZqeYspfjvIuYmsENIhwLX/FIovcwlBzG+07DTCAo0YKk500/k475UDc8gvN
waJ0uKRVxNFWtasc8rrCq1ZYM4HsZ2TggH4QExGNM8gwkgYs18y/c65vRGBELu/lAC1xuzUDa68j
1wwZ7Y5wURudzogEplwn2/gwhYdDbk0DNjQ4TSoapTiqUZ4iG7Uuo4PYLsjWCUusxFyW0l/XUqxI
DEWWfq0dqii7VOYfD7KQzi3CpIQ5K/sqv/inM3lpJ2tWzq5w45MBkZaPxBckfLDCUcWyqTZZfCJ2
1w3Ud93fLe+FmCymlyMItLEm7agbYixhFcJPIWmbtgTf3izM6jT9pDF9klZJc6nhr0muC/4H9m80
/gFUhfqtOkaRq5REZdFD5+XEFxK4c5ThWVn/Uv1SGf8sttOqf9KNblZeF+htlcEFzxxkJ3hhSo95
Y1ngBwHKwnzEZcpA4+Mxxa8ErlLyDSOQzKxRL3HMB8cgX1lgDNVk1wlh+JJS07OEQe2OPGa4KR6m
UMt769hRIrAXSuLtojpAdDvpQ51NyCsHVBittME03LLXjX0o/L1KNlr9Z1BcFfWt8x5ETBE+wMAi
GjgrVfgw5jybaigdLZoZUGuy421sEvTYRhMc148IvAXgKab3OGb2cvHn0bvHPT4jzIvsyj153mme
W+LSNHmIa5VBAFQf7mRpQP89/BgCG3yMbKic3hi0XDTew/AKExiAHNbTaUZKFAskVGGn1HgG00ZG
/skrMOHtgvuilfcqQa1cHg7MFwI5peKhmMHFgfq/L8mtWsC0ZCoLttIg0LQf6NKSMQjJfEYRJhur
eiv3HMihTxZaSQ6v6rpJDsaJrILaZfn8kkee0HnQQT/rUKBBGMtAC2XSWwMwlZ6D6jW2JfDLn8z8
Y8HiD84yI2tklK+tRcAhxXFn4HrY+9seoWPMZ1y2G9BZSytgepOtg/RQKszXjY+gRHAWAxcWmO0h
IrfKsLE5IAp+u7J9aamC7ORVtBRQwOjTo+j5eYvjYCR7Gz5Iv8oIkudxhkPUNjvL2BAMHPcbrBmG
YBq95YoUPegNt1eWFbFwTghYOVXXbfWUQwuxV72sxNn20X0hemBGosX3quLTZ161UW0xHOzSXkkI
oz2CIGMMp1nCygttKJ41WTvLMma1dWu51gAX/lvjUJykNSDfNX0ntQ4EAaJEwDXTuTZnafy2xaFY
F9i6VGnTBZOgYAIkH7XkklqqW1NBGxawnfEexKcpuc3kwxv8ZxR8sybUunPjMKQEqAnVxH9ZlM0F
764vvHnGoVuxSKnqIzIEI4nn/JmoChLIXJNis2+WGKlKPrvyqBPzSvIZ7+m0qRytbWhxT1QLTuqB
/3pK2s9JRJy06jJVuPy8Jwu0svwVk2543wngA9Kh1l/V+OjHKxarTZJv2mKDg336PjFf0pMrXwCW
1+RKRYKJwpKaWiRErsxxmBaMNJLgPAq8rdq9RWHVqtgIl61xYvwZjP3aVA8TYgIUSkyS4h8TVU/I
bs1hrLdrLMKvJCCM3lsLGw90481t2R1wgk+E1Wg1TDClvRyvtOopnH6dVCtAcXWysSMW6s6SEYft
EI5hbjGF2O1lkrugWAMsHY0TJsYwjZeCDcF/d+q9FZz4sK3vtGpskjp6oWKjKQBIkjMxNIGDFI4A
4OqQNJ/pGPJDoT25JQ7uunBhmZtiCr4umm2mPSBPI/8X7d6zYIUAyejxZsCedBgiEQRBY8eqjgGH
zdy2OCBMUvRDin9NEDdunPDRQOsijDroVvyiPIPMNV5Ro8gpw/0OBPgFca+FPxNtStT8IzC9Lg6J
96zkQ6KwtueNBJYBGJ3zpoVXdBAYov1oh7hAZcES8a6VEU8OVOkDX4ZH36BJDDx1zY3wxfUTh234
RUxKS00IRI+bwk62XGMFCTIuPmCxJXXYrH+67rvX9uAgHeoTHFuItysiLUmqIZc9fnjFvlG+9Ul9
169rZV2EFGIUnwOYwYLkNhI0NJQVx6pY8lob+do1VKqZdyV2dFFRBcHiZkk7s1/FmsunGe8wd3od
M4JsXfX9ouvIjBo+c0H3TL6BHhjLEBlBnxN76GokxIhn1aId/E6g7vg9Zd/noP4W8TbESRnuC95h
0ra7OltY1pUiXBBunqwrLLVepLlaMbo4X5SUKeYsQ4hh0fsUNqLQz3I4pgooXZbgLc6cGMtPlI4u
7I/ZNKdzMm1rFtfEXE0S5oQbRaJut5i2EMuqJ+dJB1YO6N9tQurpM+HMhQeRH+GGzLRwQm3tF1Jg
zwppO7b2HMbpJ7IZnp4SVSdTJhQ9MZ4I3ybLAUC/HW3bV9nMdPtSMjvkIPbEv2yf5p6bZ/wLkVhg
rkYcCr0Jk49xD92PQJF873r2hD3r4BCtEdvKPLjl3bdSImGqQlahkBEE8zF9LdQTRjKqpYUNfKvF
LyZX3dGk2zM1Sm/ma+VEjkpiVxhfpecvDUVeCh/Tptw/CyRSg/9qQEpNTj/uWRZTHSIBZLQOfx+T
7zG/R1iiOpIpxjFm7MIfy+1SoZVKv9ugok0CVpAzqua449omL/aZNhPerQNB+2gU7IdOjizEf4d8
IpR3uBIwDxAVDW5vNv2hsgpPs/BDQn8ZQ8B5aVEN/CYV6lLNWsHPRw8N+QAvTz2sK+ek1fpp7I9S
zknDcl4J8q0ZWQe4U7a3tz1x7wudHxBDCsk8TK7sv+RVqNUDYD0JW4J8DYuwNh3yS6yb+6zE01Iu
ZGveJX9TbgyQp1L/xJVZgxeVJ0lCMFsoBbvUjY/xu3C29bRA+Y+mM1tOHcmi6BcpQmNKegUhJgM2
Bhv7ReHhWvOQmqWv76WK6Jcb1R1V1xhQ5hn2XhvTO3FvI9JClWt6N+FWa45uh82FbOndYpEH/0Nx
xiLKlcRmAJPAUF0c8OibPevJmCN+N4Na5jYEy568iv5niM6lhZPQspmgoYNvM69D6pP0fOPCvVYx
+S/X2rDr5wmq6pnY5REv6yaO/bZi6wlNiS8o1bxxU24pFvcVEKpv3gx2gU7nlyzX8Fh23FN3C5ev
0vLF9UlFrkDrQG9PmFGfZyrrgUWU8q/Gd9+BWjxWPCFMObmQv72BfWz6s26jQ6p4/bytOCoS7Kep
oW1GQt6TeNZBx9wJ+krlu6hxryB6q+ByhxR8hm1thXhxE+S5HHySr+HYv7cAQ9AMU1lNYUEvaq6T
CtJg/KViwB2Rcy5D9YR4FDBUnpgkHSeaOn1bzOMJDrqSxIfyqAPT0aDHZhoB6Hb14hQLXAJUhmMQ
MFMyrZy8gaH/3DIkirJdn6obGTS7dCp27PuLQPh2TSxYBu5covPoCXABCbiJShUc3TIgSVaQwETy
6hanwHkENKX8tQniLlKXABuWZ+pdp3i2Oioor5KfacVPS1CuJ++Cy0eguHYCNkMJuJrZbFkzNEzf
VETPwY/Z/Zrw6Dv4S1U3vqvw5sJE+Bp1hf4Sxw8iJKuHurlldHPjjr8EJrRXIAnzuTgr6Vm5r3wb
zRr92zof9tUFKKby3WXYu71mJ04ZkrtV+EWygeEPn7FLLPeKNwo9JzSxVfRkcEIeWIW9OuwHUGyw
+cUjhafwJ8IqTTymeu2u6Bt1eFzbhLEpLTInyZrpx+DpuAuLA0sgBwYMNTkyP9/+5ZE1jg5v5rn+
4aZXKIk36huzT9bxFDmexmRjDT7IOZRv7S+2kPDobNuPkSCfFZ7dgDKVyxAAGhfpepGgQ2o9CHsT
f/qg3aY9B0cnGGatySEdsTBsAGg7fr5hhSAwj3vqV7nRv7E3AUqBCMT2e+UP7NP97AdoS/oCyb3h
v3/JS6/5ZHhqblLuimdZrlESMZ/ZMEszfvp9dmkUXycaC/GhtTHDtd8+GdhED5GGnMwvVydMDvrG
TFfqoQDw5Pd//a5uPBy1REF7ylt8J1WQi7u8YpOdH+rbWO8bTk+6QVo3ipAHqwOJ4enbLXfmnXyB
IkIW8Fft+GVf7HNbrdnNuf1Kof3jGfBW4R1Njs4MyMsVUnU8FtrquKUE074h4PCjTOQQ5kHk36az
4Z6jKpu1DZgZvh2xOKb1GWZXetTR1CAF5aakIkp/td6PO1LuODuxN+ukE26p1AmIt5kDYH1pkpOU
TzHeohrDFVJXrxl2iQHxaxuMW58XkYiTpl4Lsb9l2iubn8ze9gJwHJEQZLWAbhIHOl3EuOhyNpYc
IWZk6wFePxwLXyUDW4bLR0vBAZysx//gsgk1UpO0P5Bsfczdgo8LDbqAMWNFG4u8m5oIpN7Sn80c
aEy3ycg0nhSYQendir+UqCUrqeHZmy5uAx0PupWk/gw53J6dGniZPgJYAWXFZ+WA9/vWTMyYOIBM
4lnZyzX4owTvkGkcu/zs9xhYYt4gfE9gis8JwbAB2jekY8s/MpxvWCyYAbLnS2bS7uNKTwp6+sVR
Naa7JHqqi1vyaIdzhrMIFEE9X9vyAHZmjC9z/cGeLavRQ9Bsz/Q6evHMyiDPbKS9zH1ewVEz6uEc
JuQRt52TQgRgA8YAWVqvmH0xtbgtlhVO1/4fb1uWPybLq9OPeWDIRCmk8hwEpQHQk6UIIrYSyr0R
Ka8DnmjcAryakhFEjnp8rEksKL1p5FPEdlPvRun6fay/klPoLQeXOXxO6aGhgp7wTgSx+mQFPSuo
4LdAv+P21k1IZfLydvBJ7tATLKjV0mc8lsEony2bTVFtZwF9qNZUj1BKPwmGm2HLE9JoDPALkY2z
jSEo+sxe/OFeJLpkEsSC7jEgGdZmKjaLjYfVE1slzmPEYYvI1Gl/VOfIQ9wye0AOGnxowUffvKo6
GhA0dq+sV3oovPoxz3isxddIaIdzMnlzQ/WWEiPhHCQ1ZXLtnVM5XFIqwSl/y+11JhmQdUc3P+XG
dkj/hdkv/TYT3J4IbpBb8hx2TAicZzX8q5Xp7pesy0M+HkbjU3PHDIjCGe73Op+JBGVPF/nwAucd
EoyVKnErojZPXwrwBQMYeUwqi3AmjVWkmVxhm3Sw10I1zm7liktoj3sdkJsyWwJcpkNVBpRhgBG+
D1NDMhgpoKFNME97uQUVyiaf6V2fLaTvhk+QWixfEqorpUbo5QKpsDBQxpV1xGDhDeLo0jKNR84W
BvNPhX1mJNopxxFth66ZW8N6dZLgAcFzV2XiZiQdxxZLgJYJiDcqJaNRDAWMjFAYiIz6IwLby4yS
zxHhkSMHif03w/AZbtpuWzBiQ//n/gFL619QVE7isp6JA1TXDomQGxU56tETjl9SJaNlnk7GT/3Q
6OBOvFhq1vg7f4PNhJW7foTKml4XC80n/LVm442aL9CiYfrG+fGLq7z9Edfqk4CZ8VTBaeo2BYZd
Ridyz8pVf2NWN+hAo6i513x+fXBFuoDxuVnix1dKucWCGDAC+Be+y++18YUgJwWE/SNKbxRUZyv9
aCw90xoKpiLWEu47/STVB5ZTn0IZb2H+KgMPmSNKe4wZR9BJ1TaUW2x7HDOs3PyZguQNSkk2HZxP
Khc7+tXwMOIOpGxLtqL3yftBXlIzQrJOOLglqqHuMtHpCIhCrmqdamNdaL5e/PJsAzenIaMynQWt
1Lc2rkXu9zg5BNtPKg0/ti4TcEnO6MH+IJ+Eem7PXBXp8A7QBHGx7XTQ5TYZNmXA0IJbozu7GdIs
L7HXU496cOfMwBX8bvYkYqBg4YmUNSlBSHnyUMoPuG9dYm9VPcJZzsVjPvfKr2tT6+J6tO6hgYEc
QXQHUKJBhJoFFAS1vJEdx1YKNJdVb7M2P8pFI9S5BXxcWCcE59Ths98F1BeUjBAElbCHKqqQFszQ
NXfhEoRIWZctJ0dEgXH8dVannRR8p1ikamjQJmQntk0MdwUQlPUaYzl+feUMqib8ZErmgMxQ+NfI
LI+T5Hk2UHFhzJEu80udGT7XlyPeq2ZkdanwzaZXyt+m8aTRky5svqrp7nrDzVR5TUwiuLMJUMCJ
AU3B2egJzGXI9uIIvlNsq3qGyFLMO9H1PE60H3zhIeux4/2sOqRUFIlk2MBYyK4FBUyqQM2Ddatw
pE97LQYOQqRNWt4rvmf6sthFI6ZGf2P8bbjw8pj8timBF/0PrpwW5YXVvJq0m0Usj2pSbnIsRkZw
g78BLuYpweOW2qg8KsfYkLEMy+/N1Ey/5nvYtyT6spRRg/IpSCuC+CYADTNN/7JHuiXGvAHQdOnV
HMoSFm+Mn6GBLK8+pypOETX3r4XFZzjC+AqwZLYMgLUOM8BylLJlzA49UNmJ2pvLsekRaVGJVXTZ
POIJS/yQAPh6EjwMXxOscZeYqa7+rrmcBgQBM5EtKjBaEw57nzprVjfUGv9Myjtr4t28hfD4HRO4
Kzi7jwJqxuTRhazLBKFzW0Xv224u9l2kQy9GCYbDWQWyjidby8UmhK4Ym/ZBrS2e7+lSLt4c6ukw
mF8ifqV6yHZMBT1mnM+RhYGiBj4U8eElTAKq8KRjJHBItaiAn2kWxH9mckTLDuZ75Vwr5ydm0uYV
NUbELD26E48F2tQuxDZR1T6DYuTSBsG1BdZONAMPFzdDBSIvRLhUsmrIRpP1Gxb2AWNzQn2ZhAcZ
pRue6qOI4421+Hl1JMQRk3AbKb51GEeKOvwANjWDo5xn/MouE/IOkyUgL3Q8/UYredozZSvSCtNh
qWH73pqeUf2Uxl+jIsQftZvRnGs2cnr458REG+AVNphMTZyIsftvjm3YwEtjArike43tHvzHR4Yv
U/BCmazTqG+GzH2EADgS4yti3FmFzFvJipbxgzwSgtm/+JYF9W9qcFblS6ABpdWbDyoydTjbE9YQ
S9tSvLLWz8k7jYdTw5PXi9BX8AIyw1g5DWGDzkCIht3v5VLZoRJQtWCtz5mnyIat2bHGHKhkju9q
txgWbV88IlZa5bcs7LUy/pn86g03AadPzD0ezfPapEAnF4mO7qPo/ikWbnc2NUWikV2wYCIdkogQ
elp7g9wKG85MictVkUA/0LWj5ypFdDTZWJYzgxKFZaYNAya3iQnk6zakJ2t8MrCNz2BwWWrsJ5DY
zbLUW/z2ql+XHpbUC9WE3chrGB/78mA6wNICtsBIGTcMsHc9q/a64T0dZ3plUnzsnwkLQ+lYK5sv
b4Q+amKNPfbolgbqeR0b+hxGnhHTYTal33CRx5QSTp+eNGQqur2Ynr+I1NjAmCu5n7IaCYiW2uZR
j9U92e3mm05zOXCUOSnthNpjCdH+hRTuhK74EQiAodWfbOvFiJUlBjpgMEM94Q7zLipZTrH1oker
vnCWSss+tqgtMCfEpDDXNo4NB21uCwZWLd2rpSXWGl0ADk6b5VmV0DgSuswHxJ7L9NXmoTK4EvEz
zr8xunT9viuuibpNyGxd220MHAbptkhfAtP6aEwwJVkttl2L99ge/tWWgXa4GDFa6N3ztDATIPt7
0aSey8S1Vm5b+EVtadDBZj9LUAQScgsjl8ZwsuSvEuV7liZM4wbZrI0ceeocaKnnKkrqtRr5HqNJ
wyOHDhcR3yLUrsUwMUXgFGuz7payAN0KiVt3hggCzIE362Jf+x7vrGWrX3FnIMIyM6Rhl7FJ7UMu
H81Y9cwxCHV3leZokADHuhHorUONlVIYR21SHMopeNXH6KsI5V238OUElQZgQ9lpqcs3KNqQIstQ
v3f/RYrYTmUx0QtWUGVYLKvZ8iwjamrNzMtmZo9k/Plk2m7btP+dpZ1tsggvmu6Mv2NYsWBJWeSj
n9FHyN5EBmg15X3jDi44wxA/bmUjSWE1LzTfBXQ+gjx1gbKQeSoYp/MIJcNZ4rRXKCZRjvTtqzNT
VWUYVZBnEu0IYsVlR8d6P7M/WUJt+YmGcQn6E+nbYUUGAxEhzlc2U/h1eGmQqYW5uQ7ibAf0ajBo
WH4Q4I/1CYhtk7ySK8dmAAPhVgxY4j6RVtEPEQID2YBTAV1dVF0sxH5GhmIsOY3Ts6sDDoyIxdH+
THXbsjzWoU1UebBN1QqxNrTdOLdJ06GeKN0XlIvnevShcxrpd72of4bKXwIQPTV5Vph7tbsCNYjL
faJqmGBTuGHuablR9PvS0jHG5liOrK+hYCfuIDw/WYpxl1z8BVovUoe4Eir1Uy0zNFq18PPeQWfS
K9+MyXARNyTwEOdQw8XZ4d1Cahg7zW+7s86slCqdORuJqkxx9/jkymGvcU6UKGSl+Z6kDyV5hYuB
uUWufFAcloRSjCyb0ZEQj6i6EVs8iRsozWQG6kBGaEXhMZLRSJb5viECZuawVZtrwojKTqJdjaF/
E6Ird5wS6E9onFQcU0FZYpttIOXfsRHG0UPG/2TyPIrDQE8s8XjYD26NXZJFu8UVlfZoZaLaU6p9
Pb4naAtHROK9/jQwPDXaB7EMKxJqavGy+CfDeKfhMe3XPu7613y8FPNzWv0wDm4MZkbYuVWSKHXo
xqeaCMHwH6taYQ2XGqkZaxNxdEYNzV77aafG3zTUH26pol6ediL5zWY4IvwNpMvcZM9oINwhyQu4
DZ2+82bu8HZ4M8vruBTmi2A4wS0b0V6VgXvFkgsMQ5zmJiaLs4OIoylsRNVxTq9C+VH51xbbECN3
fvf0MPMe6nPCJdaDnyfcYxeh6QKxjsmC7EgE/kD3LEzzhD3bVec14wnVbmS03ggMRAKvtV4o684J
2efZawrDt11mgCYTxUi5t4yYJfY8WH8uLA107or6g5Ut06DtkNw+cyAOyyTPxIeF5qa9YoYvgICP
01+U3nSCUPPXdI6xkVmert9qdgBEwOOPUC41rn6SsfOfJPvo3Xuo3Uy99oBtBhYcrGk3y0NmI3Bh
AhzOGHF65SyX90jZZcOvqD9Ni8v+WVnCrBxYc8Y68aVkK538wFqhxLYPcls370mHg135Jlt1M0fq
CoN5QESR/msC1+0+CnidxML3HCUqclcTsRtZw+i8SVH2M3JhjPq1Y5/vMN0EByzSY8yyXvR9AWhN
gyJAIgdRRKh3sapM3W0offAwWzy/TcZUeI/NRar2AYl/69yC5KzQULKgUhM+4oBJAB+onkm/UBWE
hVDVAFehtEajFJOxyhoF06iCgCL+KvEdqfgeWrFjWjyXnw5eSliGks3gwQn2OUEtBIHWbH49Pdwo
+HVcT0MTnp8gkfg4sW2UDTnjbEyf4bwHREeCQZrs+AcFHwZia3sKN6L0oS9Kw19ywTKfRTNsLtTa
bXBw5V7mfxrtE2LK7EES1ZifbMKI0iPrvyn0ZbpPuf3rXUK2yciexbC/Z5gI7VPYXMP+1wuKXSfi
1yA8DMMHQ3ghnw2qNosnD2jw6GNWYniN31ThvRpfNAIKy4+o3pOXZR4rPqllCaMxa4+5xiq+pXO9
d+DjKVAX3buJZKvgd+zxIJJFWxp7zu8JxLmGy8QgdoB7hJlwhg6+4zIF2aqO4OD5zXMU8tU51Xh0
jhFvt1692fq/prnqy6x5U1D/6P+FASgvhhJeVj7AN7YRLG+A35flYeky0WnRn8wBHvSdnPahfZvG
60SYR2I1392xxiaByS8Gehly05GtBKZVgXIedr+DU75osf4kB5RQ0no2aaRwmznjvkuIAtC9Xr2G
qAXU5C0S7IapKIEXbJBnzuEXr9JwT4HUduqEcXzEl33H1HOr7rWzcbpjgTvAyM8WjvGu8wb1rgJo
EaipCXthOqoerPakdDfLgBa1b13CVznW0LdH/ySA7YxP3xG4XKBAhQ7YfS7BGW1/VsYvMT9LuZYu
wup4Xap01Sidqq1NtY5OOJhUUAJL/UinJg8tcx6GbUTCVyCa26bnG8WF+BoUHGUdwxaDoJ2cGi1+
b2XHUnrbEGaX19m0KkSqgvqVLOIyVg0zUm9kE70OUioOKRAH1ybDfrHa2cHsR5E2kDRt1r6SWZSJ
WrvNcIYPOlch8341m5Hcw+Zzle+FugU3iWFrgrCEAG+O8N2QkP03g9UrtR36aT2Z/5Vp/8pNfY8G
670yJt6VqLlu2c9j6ihfQmCPlORQAMq1cTbdVfSX75F6I+16V58E6Rr1uih3yjv9ofXOBHB8De99
7lESGwDD+enj2meSPGhb3AxB7eMZUVIfO5yrUeb7PZMy0j//Wz8wlRPuBngRjwCZ72xoec0HYD8Y
CAygUayIRw8zLBpmwsbIiigSgv88FkCwOKNqtRRlsKNQ9CFQ8tCdR4mXaUg8VuG74c82sxdsG8fK
3aOLqe7BAqDfYBKh4Gt4rc6q9klhU/95Sr0h2RUzvLvlxRW8RE6Jpa/x8j/5lUBWrTYpTHssH/sA
Bt60mZAdElNEhsNq/PXZz4eEId7N1m+dbV7rRwkeYI2Oi80Toi9wKslTw2zXfDaclfGunAWoQrHG
Bs5ijAONAESA+WpGmMhKv3e6P9+6FzYp8h/GbLAStUS9sEpYRfAlXTFldpmre/1PdbMkAZJr8Bfs
Jf/xgpbWI6D3XUqe7GIkCAfX/sjegzetW6cH9dn4JI6Nf53luPoxoL7RgI6sMjDO0EaxC64ReWLI
6Gm+8VP0W+A8GF3kof7WVBgNK2xYvFWUNrTmCS6l3MPEMr5zmiH5A4i7ztMtGBLDXU2gAyHnoQuG
o8bXYlrmFzSwaAPWbe8z5ZXmIrZygPyEO3u+LpxWZ1Oh+4bkUnn8Z+6yVFyh4VqqNabCqMtY9UHy
tN8RUlqzL97oXi2CFb/ik4k99ZdVZis3WHhsmvGUh5L9FcshbjuwnemLRIHZ+Qxt5UF8UNiwYsi/
MMTv44hFDUPRJXgyHVfLrh50B3nZzdV+JA+2KKApPpbH4iY/TQbCmMlp6BMQrvgRwL1SYhBNhb7O
pjTjI2Pcz4T2t/zkE9C6P9T5S5BijF1uS6lN4Syxv6DV+EAUHz3Sf8Z7eAc72b7mRE6uKlRxnABL
ZUvGkhcfErGhWYHyCztLInXv0RKsS5eyhpHKwhRo6MOgj+PUC9aMgMlCWT4AQbOb/HC5sE+IHiAc
0B7D3oLxuh744bD70YtvNISMfGpQmpiDarh/+R4hCSGLfm0xkeQ7SrzFA4kCW8PW+q9a+x2PzApY
MlW/7F154K/cCHvX3OI8LCufptvWNuzUhwRM8GqZv635zUkDIY93+f/BrvH8ujxVNIGdRx4Gaa4O
NHkEuEQo62TQbhRzVzHiTzfIbdTKR8VQo3w3vnymMWG5WSh/YhuZe14dKegbyL0hwoxS3xl0L2TO
2Wsi3KZ+M3fP7BWafoP5eLtYa8Y1Xmu+Z/N8DnQE3M9a/oAJgCbQJFuKD4Z7oDf2rbELi6eU3qkd
f/AY/Pl1BuCZsTfX8Wx8D/khaV/j+l66E3wTVnpvM+4cJ29vKqG66xl+HSJLFDFTmBwaqz4b//m+
Jw0gK5K+yYy8qTJ5k1u+NKyPnpsw83sEdj2rJtuFRcXecAy+USh2ULs03Dd+UQTwpA5YCxR5cdpv
iyBDgzjXOYY6BGGo3mlLmmbDBAF5SxfuDcyPov3oNPzs0S3sweJXyIUxflX7JHy2K3DG+EPRjUhq
xnZ+JduG2c7CodqkwVM0/MXIw8Z2n2ooAhnhWRNhk23NDGTb2TYlGPL/rERsOhoR4/+ecaKWyOeA
PagRtkgImqzZdiplg9UCkZ/8vu94IgdsZ2ALyKw+pPjNy3bwYAvEaBQ72rGsYmoSnYv4ohF0AVdf
Zw4Uu29C8CQyDcgZG00c+6r2is3MoQnEDFs11ne1A8dookxgvt3Y+4ZpYjt9qsYPzkyG4goSRJYN
TnsbapxyaLqGEDpYetW63lPNEots1v+2BUGfwdg9opHZRKhXu7zvP7IGHa7eoZSx4m3OLD1VGDWY
8652Knp8SgCX58EEbszrWtz/k5K8GDU2u9g1vtIJoYhByF2j5E9RH13s2GCCGQGe6Yk5nMLyRR3E
WSLbFCWi+CZTF9sht5fx2U+/DiVIntRrYwYhVke7CiNAWnHNlC1+nURoXt02MCcGFCdN9KQY+Yst
x4bibsA0BOKiHlp4DJIpQ5HsHJHgDgpgHucJ5N1ogK9TJZd5CC516Xakh4IISib3vcwrrlkdWkzO
8iWlhkE5yYAvwA7fDoRZAT22DYZPmVQO0jVZXFkdNLEwxRPrUmfKNFEvpsjxV2hSp3mD+GY5xYeB
RoUia5+pHOc5FqQ+m9CEs7LuLDbTODfzfZJgMRjqOvxwRqpJBAGjCFJIrQIWgIrUAvp4ZNMeFaqa
78cQb1Wd823obqHg+etaZGFYM96kjMGAGu13EFb/ijg9NtJ6dGo2HNqUeVWi5fsZf32hT3AvVGen
I3GvB0LINHHqTGNnuNlXIt+NKWDyoiyzK7JBHMlqNkS5x1BgWCVLSECh88W29YvQzE8WJMKvjQpv
IU7mpHZ4iyK6P9r4cBMKIM4yVp9lEFEEBXA+sjl7RRs9WNrOISnEdbj4XB5d6TZykyrqhfjZALwc
KOuKYbNi9fgAWVjpRbkubF5PmCkPLnXZqAb7ccoOM0h4gMd3/AOfITl7rvqeLf9iufyNJVPJLNCS
jcscCyHR9B0kxU9QBp/JJJonkZOVFkPhwDI51UOFzIuKr4GVurbn8aJN8S8YXAhKnUSJFbpbV0dw
4git4eFAmg39JhnaD0tzv4NRPCflLl3yEZgeulRePGXVUP12JJJiLJGh0aMuzt71aWkZGtqhgIVf
Zr44mqCY64Znt6HO0EuUFFO4XM6wbx0ujrJt6RsxvnBHcpIhDevSaQlZu7UtqrllL1PFKGBbXNxq
iO6itpbYtKE6i0YdCUzGyOfYrKLwUlwNlXBr5gJMLUqNEakpOgIuIY5oOkm9bsh1FVRQfwJ2TtFe
tSBet5nyO+oWPY8ACBLCFwwz/rYuwNhluCzDi+onaFziKwx0jK4CAsFtb72mMuGr2XqZDByMIhbk
6kTbBKXqMKMUDetl4VXCdRyyn3a01+HUPvopf+hN8B7q5ttd5u6/LBvqs2raF61xH7FdsJqdqYCG
tGcXH/hT5Zxs1kVE4SFcZOS3S8rglzSTz0KiyiWH1OxobHXC7wRCBlVWBctTmKVx8citisQ51laF
FvHfivEQFvNL3B3K0d4OrMFqZvjqEEovXX7dXBBiYsbmsU2p+ic2s4kC2r+yX4VZH4J+PQoqyC5X
R98qD6FZ01ZrlDo1PViZub8BYHHbqQ7RX1Do+mY2oR9IKtS8sMC4WAzWkRPY8VOO9XWFpj8YIQfE
LaiCwmHv6Vilb1UlNSFA/SB2fjoXz8deYz3F4YeizXGbP6UMQgrKcYa5TAiFAUfDKSVEEEdus648
FTScaoyKDazlrN8jUz6NXfiVEOHWm/SlDtIj4MzIIIV8GDUtIefapzsVXmX0f7JHvxw+qQXnR5X9
A9CZK/TutYbvVDcwCyV55psahXco5pcxZMI1tHTcRvc16jrb5aogt5WgqRhAYRgP5RrVhLVPGacj
eRxXz2bskdZLadv9MhDfuWn9NQy7wEze4krvoD+gKxJmg+Y5VCHVoyWIVISRaY5AHp/iNmO1pLVc
To316N0w9DidCNRhXYbzbgKksWDYolerDYBnWJJykA2mpeLPCTAmFRpJpBaUm6alxFWbiFm6cqgm
7S+mRBVai2MwEecqZ2+qmGASY5MzauAiJ1cRRoZJIjQtgaNoa2oTk4ALB7lf9K5aIJjLHgaDAoDS
yJmS1w1hzrOZPfh0IPoGEwAork11uCfJ/JHJ+eoMw59GKlY+5E9dZCLn4NAza67cUMs+3LysXoIA
jeds2hA85tkbqPltfbwnueJ3gtVlZtK32KFhnYTFEe7yAHHDBQtGFYeHqTMSxPLl5M640ixUSpKj
cmRB46kqqr8xzI9ugcMmVWfrdflfptvTRlXleGgKs4YZGjLRRw0wzVzgtoE5u2rAhimB+I3weym9
ka8rNRi2odstqZ/8AY+uTAbjElbNtrQ77TYMdXbp1Pa1j61RI1c4ai5OP6lXR0PfleEEXbuWu+tF
PH5YTfrWhU75F1u/tdS2ds5Xqi+d4KXgpN22samuFVT7U6u5p0TJnaUjFXDwODRYH/7/D9Gbpyrl
KNfdnIW+WQIatLLv3l3Yyq0bfjfOQhC/SJXmz7W04JpHeOUGSyZfPRRaOUbTO0HSJ61h8ikkC0tb
VVESlpXmHvQ4vku3v1C+lEdpus6lqAkc5llm42ELvprabOzDlnaqz0gQiUYDhxY1lV7F2D7YmbRF
CjHT0MOXUBUIKfoKYGMVTksd/TzmLpdxDuwidOvsReT4teKZbE+r6L91xlxN5Qb3qsFON1mVQKqg
MNErh5nQbmRQWkSrsbyAWREaEFa2A5v0nrju9EA7gDiMlDdtvsYpV7DlDONzPGkkmXWGOCKLMs9x
qzOEnLIQy40VsbcPSFqiJmanot+boLevWWz/C2o73rUC1nbRt0wj2l79zoQIrkqEmZp5LqJBKrCX
/z47QqKeiyowmI7a/6Z2goJk5gbjbhqwpB317Zxzl8vYci9WfCubAjjemKr5y1yMyl1zgHTnQt+0
aQ5GAhXKkZCtS2TO9VM1Tg1KJQxiQ6spbzMHFBvZuniyjRKqeuwQlUGoqdrIad3V4bhRKlJ/BlEy
6u2WjIFK6bOtIytSrTJM0F0QkHOTFodxzm8M/LO3sk7HJUad9jRS8vNU3nii7FNit/apzWaG1LRO
dc81WAVziHiJP2x12XemaeZrdl2eqeMYpHFsolJQvx0U9gFyk4NbxSyzVTJgedmpLya20w3CyGkw
a2LC2Ug5eLUMKsJRBUpWrcMurl+NgHa4Mq///Y/WIfc8bexfjI6kQU9IFZ2BsU3yNmTD9BBDsm4c
zTo6Uc9HLPSg8Rsu+EPDFPW/jwdUlM7ws+zT3ZQ4qlfxlD1l06feC/1ude2b0RibXGUTpLok23eR
vOZbRUqqzShpuTBI2dYrgWYoDjUCbMbgXFh8pay6ODQKxuS0o0By+mB0SW+GNl0m1nFqeLuJEDUU
kVz0ekguYV22WNaW75wxNuVGG/Jjji/YmDsX1ER3FW75hy6BKzLIEX3LcYre81R9ZtM7vRSxzUhF
cZ37Ysfrx1ajtlbO/32qsdYjY1fiW690pAd1veMrM5vtBtHSUz2h42mLPaXHVzUV831uCQZIkZ6F
xeg+Sveb8rW/d8V4HCwr2UT9GBwHZHt9HWUbEyI8s2SL6dXyRYmYV2iTlpfriDlO2KDwr3TtVCPW
yBvd3QYzb0wiXRQENlT1qOq/20HmP3ZkvYeuju5sTDCkYvUkrpnqZmguU0RdYo30Qn1lzzuEO+7W
VJOC732o1k+jmb27I/6LptCHNa2M8PHXlNeEIdiQtTdHN6tXqWPNNCNnfC56k6ZYlWzs7SQnGyNz
Z44edNOGGJ/zlmk9VpD2hIlL92yly3Z6xjjIGAwbNZxG0o6pP9Vjbb1Oy0+Y6pHNgqkDpGlYRix/
tBRZu8ZS3jVbb8iyatlyL/8U6NO5ScOCiWOIdNkApFbq5EHMowOUjj896TBKHupIPmVUTw5Hzm4o
HAhgfU4JiyQmcy1qkWm8hYaUGxd5qp8oKBe6hiMkNNWXhXeYFQbGvuWP1iKZqzfYsMcYAC9C4afJ
wSX4hvbbGKLqroxptbGMettBjH6aVI2YXjR2tiiIWk/jeV8LXtyA6uNVRnBnBqP4NwR/KifhldVt
dnRQfKxSAzd0Y9RfOOfXbm7BCu8i4+zMUwNoob5JpwKbJRrlI3NDVr32+NxP9VcyGTUqUELDEztk
2phYjKOj/zF1ZsttI2m3fSJEJJBIDLcSxZkURU22bhC2q4x5BhLD058FqOLvc6NoVbtcEklkfsPe
a6u52LYlYoMsqkpQC0H3qGa32BuWprNyGTs1ZqMOTUwQzxyQOlE3VXLjFhQv/PwfVj+ZrN77eFfR
Ar/QXZAENxSSFjW2dtKiyTeUPe0zYsAZ2mWoReOYCMWso+BKyR1zEvN5Bqn6kuZU7WYX13uvARcj
E1S9fR6EZFwIfcHdEpyaGvGiazrJdvA79xZUZbszKOMf9FyTuTNFOQGRc47zqpGwWzuiS5MQ/1Tu
5sF1/ZL22Ltkj6A5b8j5W5+FrGLUPFOeKj84rX/KsFv4NoxhagsU5mwyBzWl0d7XL/haLHYiiwuX
MXskrPekXvQUQhEpi47N6MsP1VC8hW5UHhInYjkUp2wvBZWbZaOAt8PehBeZIGJLAHhMqqVtjQi9
cOZqqzx+OG2NLR7C8TWpvOmsrOIoinp4SRsGm3XZ3YNClgczQvWTdj7XeY9GtK+eIBq0ZDrG0SGU
mflbOEihwvhDOu4+VL5CdZf2e0cn4yF0+lvdEdDU+80vc87Rc/UHsMrBQY7AG8L4X8OzwkMlKryM
qEdukZ9hfZn5PXPX+zHpixebDdArZX9/8cbiRWYd1DER2ztawp+Dy/TcIZf9Z4uzyTKN6fc8kXyp
lHpsXC0/5QKAm8tqOOeN33xoCKaAkLTo8qOycNG4y5dwyN+j2IPBOzT+0QUacFz/l+iEj++myvZT
AI067NEtMhv8/lKMDYbUNIv+er41Xz1xwgS2N33xJcceVyn4R57Y2DgtGSMIGx1yQfjSTINzZvLG
2H9YxhLZDPDy/w4VSmAyxDKHTrjQC1HGgDE4muL4fZl40KUA5O3zYEbr5AVNcnLDlLVNyBAL3AKN
WWJpebICW55gbMrT+m2YJfGusTJmI0V1VssXkcUZs7sYQWWU9wMaHPeiqxLH09LwBUJ5WM6Z0ihP
e+cEPSFh8gJfmANQGE2gMe4GGxsb7LSsnIlkEdV4xisxEmzhY6lxQw/5TNNjMib+QHNcPxnQMl1H
MakvDPfFhlG+fMN8p7tHWrf7OtTJY2WPh8p3u/NafNZidlDnoVvicV7G8TlBkUspXGpe3Kq7x6ZL
ABbjJzdoAbnNJZCGEXREXzrJZ+llqA2ok3dMzrsKvaAjIJ9VIb6z9VsD8PZBt/lz1fFDwqSkplje
NXrK///L9z/Dfed0Nbr1ScCfGcA0tmO2n2eMdfbQzQ9r2TTTH1w43KheWfn0IDGgXcOoySX0PySi
1rtk/MWPRNq9X7QHxbX8Xo7D4mJQp9LobyGatF2XV86Hm8vxlJFcdQ5dnBYaYqbIfH7lbILMnOJ4
03189PqQKrgcmFYncQF1MIj/4V+vHlIPvWnuCi6YtOVgmiJg/5BsH4wMqP4o9b6rm/Y59UA+Z3Z0
TSJC90hQEcdSIQD0u3s9T5B1A6thjd00N6vObPD0AI75JuAkoCgyvuqibPez6PkMIl/7Wbrpea6r
bdIFObafQr7HighWx/JeEMAyiY/Y5WgFdSbqPIKXioU2JWd/Xxkehm0Lm6qQ2fgqHBaErpMAFQux
kalksJ+HDNdI2D07fsYd5mVc+RImX5c6/Vvs9Duj8Kzb0COrMHVT7b5PHlPzqcP600XRJQ2F8ejW
XbzXuclGy2CaourGuASDaVwMdwgOU9b86Vq6FJ864q2fGMDbppedLWVYmBMV55Cg3kij8GjH4IeD
o5tOyctacZYSdCWTHROXEO3zyDu33tiulO020yOu/MpbwPX8SlvL1HcmQSxTgpzufLFQqQmHgsUc
8GmuA+Tuog3DvanUKU5LNINNRkQj6s8kc81zMUsAg5lNMt9Arlq1fMu9N138Wb4HDXk0fQ9PKVuY
0crJBzKIHH8TpTqHUdArZN0C4kdn5zlQZZAN5CSw7TTnFGuEzfJOjH5WwhIdfzstS9ZuWmAPS8Uv
u1mAWM7+sQoZPosGefX6xiei+1MI9WzZrXEScUSN7SDPGhYNOdY1E85omtb4752Sl2CcFvPe+gur
bsLhtByt+v/OVyuQP7QI0JbUlPilBIo6h+3iFfGAsETmKTbDa18DRFrrAXch9LjMyTddHJtnL5vw
kfvsNh0tEtL+mmbYGnF8E1VPQIizj6e2BBhBL1LXxV/UfOHeoPZiRpLauzDMc969yCzPRTs+TSWw
j2Ju/v6vFuxTSUHY9R+JD9S5YDJ4Dkyarsyq5cbuLKyvvctWtaSYCGY7IKhc5E++A7TH6jQZqRHQ
pLgJaanpsHYtH+fjaHveRuEicFOFFdfOtp7qMGok7BwiW0N5BJGLkUn0uzidn+kx+5uZYUIoc96G
CPEAyZSKiGXLOEZT9AWrFPloHjcvSZ1d/ZEwqpgLeNOP8L/zxZ3Zjlfb5OEbi6z7kmzRNdZ+amzz
DVt59pJgVFmAooHfYCbvG4jxDbn08/SU24FD8IYZkjCk2GyCCe6ZubwAZ/sV0Xx6Qd2A8O8wgmb+
ALELXarph/K9Ah9NTRX7u9IkxEMxjsW3TTgLszEVm9QZZeAwz84tnojSnsabQcGd5IoHPaYieZBm
wfjTlkQ/WVSp69jCZHnkleYldyVqUdY9B9tbKO9tZJ3s1DZPfWfhParqlFj5WSy3Pz1D1L3PQfSs
UnwF3/8WU4kfY1oUt7bm/5s5UnnU+top9jWeXJxO/Nimh6A27JV9ZUT5mJoIIAdGl4/f7V3Vo+9b
H/gZ98KRMdAhbjlBlR07m++PfSvHjZy0OqZIuL8bangkNJ9JfljvlI4X5qlcWIP2Qzji5amseLg1
MWowK9Y/krxVXFgg76bIhCptvbSZR7IJk0Fa8RFtcdaNpK4ADXeWxj8SKcwtNkk0XoSGhMXkHnqu
R9e21dWP2ujmInXojSC7jpNbXk0jVPYe1Wd1hN0/XhyDpKXvEreZ0884bN6/H2fABbBqWmJkdWWT
V2e57yi5SVHkqv6+1k1QxGMi9M6wDCJTMzcHV+DaW5OZGZGxTXtkbHJGq17u255Cd23LR/0+ZzAS
R/3Cjda8xHQjF3MKjnZL2NqU2z9JqovAww48I02rLplCzZlpcAmhzTMexs3BHWb2MiY+xxBKgbVc
QZ6lCTQlViHTfJS8Mj0OPG8suwN5pSUUnMitdQzj2f5UBUNjfzpURZYD7jTMs9nHeKdgfQJYQcSH
/AA5Dv8yMwWGznTHusu609pcGHlw/r6XnICSHjPi01jr/j5VCE/XP9va4+ekEwYWzuC9DCwi13t5
/eJrlMdyApfuZ+7H/2oQa7LZ/8wKI2lni3MYcHoEHvTb79N9LhEK6yKaCOHjJIoc80cU9frVydLb
91tnDbu1av1f/Trbon9Soyqbs2KDO9q9OPfLX75+aQaH3nWJpnScdDyj4aKq8xBYzlFVb9d/BhpH
7qM4u6Wcy89MPpqnpGNTu44iZO9hfGTosKij+OF8wZ7cHtkRyKm2DrlL/WFUrtjZcYxLoC+fmyLO
X6wyTO9hhwCXXtnLdPEhHMrLKO868LGaYtphU8yACDym+CxqFOVuX+DGM6TXHdyJhQ0oKyiIEC+m
nKzVMQxP30V2UoMrnfjINsp4M8rZOYqyzj449L3HfAzJbq4tdiWNsvZByI61ne2fgRY43os6EEAn
8vTgpD2L17q7JDULhmxq5DmvUE/4rI6eUrO+R2H/O2Pb9jxYGDxax8y/2hYcTsO2LZ9ImS5FfUiU
v3B0/K8CowUrUHqhdcBIkUiSIpK6U12257Wz71HxrEUOW5XhiRCTcGdiBtjPzHYe+ZhyXuapwcAm
pPJ2lL7WDIF3qjSI8ly+FZa8KZ1M11D1Gl2bhLwct5IADpUfwqL1d2OJOdeTUp06I3k2YiYndVj6
l8Izrbsj6tfK8gY2xRTvjH8yZtliuLawymMOtnM4FPcYQtY9AprczJE8l0KHxEK3AFaWTUFbY4GN
F0mLbUfuQ1yPDgwRivxm7pgAbcqavIouctiaAEwjhqr6tX7CqVxHsAIKoF2G6CtfzEzLgxPpf8PK
sF+NKkTVrGIPoa6PurJnBbhZr/PZ6QFJJdiPyspHKbJ4g+08cJ7Wz6Wl/L+svrERl02wbxQe0JII
0WcrcE4OLCzgzw3icw/tsWu3Jjy4Qp6NCZCeXfts/WylCTWkLCrUHB7W59meGqSYSzRolGXZQYGq
mZOwOCb4z8/RhEam8qiDSmwxhx7tq29X0el7Km26U7MtTbzNKhtZxdvRV1LJ7MMKUSepBpG/5aP1
WaeuAeI7awqXLBlvSRVD/cPJ4x9ZVpAcJtmvU/LBJAut/pEZ9PhDUT8+FhZ+xy5UT3Lq7asRln+s
eqq5CnhpgKc9z4Wqd6iKm51JP366prb2rwxjaBbCmxRqutv4DViFL64kVtSPlcLcZa+HaDHM6ZMx
wINnRD3eVPsnMmSx7yYTxamBxK3BZkmYHzLfrp6ecyZe+OpsGl5T2B7R8FZKZEH+RTOf3z1D/EzT
0diq3G2OM8j1xI2Ci9OpQ1jL/K1oUXQF/Stb1XshiVrhSYXlh9X+LkIfPnNk6EvU6OHKNviOpWMi
Lmz5b+WB6BA2C29XpQHmazEiD8tQ2+ZDQGE4J3kCaA0J9LwMdPplvrP+L89CqpVYzi0cEWfTKuOu
0RaOl7Cx5FM5IhabPfInaMNZOjCf5t7liHNlvhdp4W+GEdNNu7RXXTKSL8CYBFlvvRSExlIQzh2/
EoE24wAbWixzKWYVw8P6B1XmZrcsVkQFGV+ubnhmBkZDIV6z/y6wpuKBGGqmHHYZETcdOBgtEe1X
j3FfQ39QzCztip1dRdJ5XEfPDFHRAufxdLOFC8+o7Lg1mTNjixUECHs2Kmlf0OVb4knLWmFJo+uw
Sg8X3PebVpTe1pqQRkXCt87x1CwDuzc7stpnpUh0tMJMb2rjElHK/M288nfQUVhQcHq7sc/JhLZ9
rEctKVTtUBx84cBl5sd7CHXJxpHh6NNg+w3+KM1BLchmFFF9qobUBChVR9fB5qlJOHqsjvbVLbYW
ybiXOfMwJEx+ugHCpl4D7Fts3B4mz/3Hw/tDfSVgBPEQ74QbdUc2YhB+wprcX5/U6bXASIIpP8vi
vxdWdIH41144AFFhnjTnCp0Mglk2jf3B0O2HMeTzbyPJm3tdStQWS0OUe4k4tv621GpZIyu0RIts
xLALH3xAAFKeTIV6GsarX48HzfgAkjnpJx7jmQ2VeAlDrVcfWUox3/j0ga5dkQnOFP/JCUhXZcOi
d17FwMFtAPyUOqnvUxy86pEEunhkX+ER2l1kumHEjdnbr/M9nvrxhsu+uvZBoV8HJXfOaJl7c7n1
EDH3h9ZVx8TlTWeAJm/V0LMIsqj6ZT9sVLwS/d91U/u7AogJGXCg5FERPOR9GR/wBtasZy0CNsCU
l0UcP7v416uy8eg1mek0LnHbXJDBwQt/cfR2T+tf1faIyNyYmMmpEcmVXwQ7aPllzZppV8p/uODG
PsaW9G5tXGlyvdwfTHqz94bNiqGSZNNHA90CNEBKV/TzHnLIdRUyuihZojLq90ZCjIVoPFDnNoFb
uJSM0FCnOrPK6+QQUFGA5ZU67x7Wl1Ty0WMj7vytG9Okd2chlhOdR3cGe4782Pbid0Cm2A7hk8uT
6gTw8adpMPn2ajGeSaHgPJX0xhUx4kXlMC8jPU0WOV5/OzuKCAmiWWDrC5N+fu+nnliKwT4Fynae
Tce/F4jjSF9urWvhwOZcf6ay6CBSenQAdB7y4mbYW+alWZULwH8sXfAdsjHPkuRhX2XziSwFNK4t
JEgjfWpj5KKKavezg9ZI1qU6ZrK190bl8GuVzUhqO9mTtQeMZdPndvvou0YHq9MqHmSah/sEFsk+
GhaH8bIzDTuZ7rqQRtFq3fqWzd/TsXUm5gZq2IvhNXX0feqjnuBQRqen5VsTp9VcSux944haq194
n03VQ9eEp+FUXCtq6D9qxtmLgMQ/oDzjXjbBdE05bJOcz/SxblHO+pYIDrXBnGVpbYYBQJqedYm+
n9Q0Hmnrvag7dv5anbjOJLENlnGwLbzUvcUaTzDJxI8QcpjQT0gprpURk7O4bCkqin2ssWULIB9N
/cCoHhVCcNEBgnFiHG1IzANiN3hmTintfbncdCMgVMFm6aRlaJ2U47Y4tMFFp92EGrafzT33d//c
Ul18WC4HW6cQpTt9FF0dvLIjZfVGCZieaVZyzqAVNpN/qlph6yEjbUftUxLt3WY7gqe4u1qPuBOE
ozuzmRkQRMjD7SDNj0VjHHXi5Te9yFQKw/5jzJKWUsyfnmVk+wLLJ4dCQCyXBwpm9NI73neyZT3+
kLlEYiZdfptSaz+kVfaj7tWucZ0QB6HxjtETeblHSO8wd2fODSbp0W8wCQwUqDUpH5DzBcTgJCX+
rto8AsvqThMw4k1oo9qcOnl3y8DbFTk48BlwblpUX7FnPAdMyBiYJa+F6UW/XcIubDFs7HQmJIGF
IUrzfxZ5yq5RAfFoxviK10scXVnd/RxVvSjfHS+Gpu077d4F7r8ZC1XtY0IRyahE8b7sEELXEr8D
9Bh44YKaORg1sVEP+zRC7A3pi5XxcpjW5RjtnWWV0eXjsch9QZkBBCWqFX2K8sOdH5UGxnjivaQ+
FTY9d8cErhl5foJ7u+w329LkDhUWgeK8OdPyNiWJ+Bste7n1S211e5tEkjpt6p8xqkkQ7HhdZtNm
lmWNNu++JbFggJd1KNE8ZXMb9CyYp9H8yjyDkUfYTD/UFAH79dz6cf1YVVUhrqglmIbyq061+2bw
vF+RWh1nhSTIy2toFlhnT3JZjpLsPBwpilnbuVet8k2n+4E5nD5q7UVnoaufzhwBuxoq90kKBqNd
VztPeNjay1rcaZjQt57ILxvU8GsJRno/Unls46m2L+uVYpMpug3dAN1EZf3iJXqqkQn09Wi+mg4S
7YEeFrWvQdI8nvGndk4JvQHifm6cMUCGkUI2R0TNeqslXkEiLmoyPX1pn9ypNqH7aA1335eFeeyE
c4OhFl3kgLxsfQHK1nRf84nL3QvHbcD87Qea+VK1z66LoWbt9GwkRmc/azo2p9Q31vBhB7LaO3nc
Ha3RY+xLXW0QKL7JkQ08dkbXHoMWI58qnwbLb79CxS6TQwa8Xia9S5gP/U6hmldGwKRvrfSmaHy0
GUNtimVmz1ycNJhlPpDFDXiJZUdvZv8O/GANTzTW3PVFGYaBo7Upp+HYW9GLmKPdICwBFy8gRjou
T99Dihk/jDcaEM2Zigk7an8Ofvghpj9Nk/w0RwfM09I7cJQHxzwjQo3hFHKReVI7afwzCOjpI3m7
s0fxUzD7pzl2m53sIHxVWfUyZCnkFwQHbFci1OWLgiAZ5/AEmJUJ7iIMNOI2fbOL+TMyMI+in2jw
9w+0/YNFf7Merv3FxyuO0hJIV1DLT39mJMEndCFEtqx7T6bvCrSfeyML8l+I+BCFaobpTvmrSuMn
JrPug1/Xz81YVJ+LOsR0ffuyvn8NpFxXEi88O6Pa2fNd+C2nIxc07SFHSG+IrefOwa1NTffOBJC/
thvKXamwlqMKm08D09JdOoNzqf0KPEWDX6nNYmCnM+JZO0Loub6EwqR+Z/TMUDMLamahWKcQpgLQ
5tAw7BTGi4+aQLr5yFaCPK1smqGH9rN/c8Oc1VAJHUV3Fuw4r3ya3KA6ZJEBuxcQ5G6tq1MvBCoy
4XIyZFAcnflPaMj0u9FL63oz2ZbxFtnAQi1terva1fe8Lr3nKHZIu80hyyS/m8IbLn6N+Xxu0Iwx
8KFKQxcNRXbKt2EY437vvfYUVdRkJVOcW42UTAszerMsKjpEQ5dIlfYeARcq/kyQzlZzvng28QYN
qs07zPrx3Ib6N7Th4RGi6nxKdGKcpDj00hq2LLME3g5elGUKaIxddiMnjv8ytji738TLBat72vEy
GrJdvGg+BtxKc5+Mvz3nB0WR9za5IW9CoJ7jgN2TEEazrwbN+8ocgVxQuHRF6WI7Wp53xBmEmhEK
E6iUgKEQ3YHqvZ0zQ9XrBzFtAy83UYO+WX3G+Di1Uny34BsYAniOtylpusGxUvAy/sF0sTaxoYc5
2TFL/7lwTYLBJXOrkE93mPusLBblegRk8jQ0jMKY2rLoN0PiC1TYfMRJOe+NgcQeFGuncaqDUxz1
u8QujxrpkL1fJIytxWdcz7P/LMZyOPfpsO2XBYUKu+YpNFHE+7XZ7UsjvdkpnsD1abErfRvMYTxZ
pN1uxSAA5NmYDaJk3LaMovPHzzDH/qy6bHwJnaxDKgcwOqvFsRrK3+YQZs8xVMkl1Hf9RPcEsp5U
wY63gSNdouLYu+XyqrUDROSlqmIIslB6ukMdhcNb3+bhpmn1l8sJsCnS8aOIoYhOlpFvsi5ZoKxO
c1w/yutFFlpZtdV0EOtlkTIFzNbhFJ7Kj8zwfs7zwBsiUYl9ZKyCl6JFaNS27BOI3FnuytJL5rO0
ppNZzf5HRcYl0rFtM+FVWjaZ64CM6eLnOmyc/UhtclVgJg8STNKRWT0xEOLE1SbqUmJ49gVug6c0
1c5jFXHQrkuhIkXc5I25tRsTPyG/weAvjhhZtz0UIqeDs29YA410bvExLqcvn/ENXrvt2roYU1U+
djV153qk07G4z7br3juXICnDmx4T0Vxd9C8HUD/NmdwUOCtsDGq4Zwp00jv9IkK+paFqOz6U/tCP
p/XtbqWVbeDfqVfjnyRTSHYL2OCmw6wB/v/WFW2wtxy8U1lCkgqlL/2ZDxG2szxjk8U+sReq+zJJ
WNt4Y+ZsAqv3T0J+ydkhNTrA1ZUxqjj6E4Yq28JrplpBQhvrjg3e6xTJ2DKPELB+/ARl/ETA5jlF
bl1nLkj7PN6Xi+zP8H2aazcm5kMCuZsYBLLS0MXJKLvmoY8ceuTC/25TledaN8YZGHBCim/MzgER
E66BIHHP4teAbYBkmfnxKKB0e1V6q+KGn8YtuwPP5fRoq/CV669eioj41Kn51yABEs+lUb1MYxRe
ZYns+nvsUfQNuGBjqF+noSy2ERqrD8ncPzErtopRFJ9tnVy+FzSpjWPUIMstEd54jAIzgEfhMTVW
sr7ykatf28ZcVqz44ZZ3yhTx8IyEiDjBsGvPOpj+lgOxDRMm/Ls/ineVz+Jzdgw28YjRdb8IGbPg
l6Kw06OjL5X21CVOySoYTBQwhjKvGQkAg37rUXf+mDURKCNirYdV/MI78eaDxeM/rpgjjfCrLNN8
93pGDqzcMO/5qPuSWOWwaXzSWWR19WH9ppNg0rbcwGz4dn6WDM9Dm0/oYcfgjeEBCvaBxGa6jXyd
/CkTL3zc+9/FBHtF/5JeBYKi14HngUDC6sdgo2XCLUCx4VpLKSyb7p6DEbZSDG5Jgb68bw0F0sBP
cC5L0P9M27epjbU4m9zuWFZY8tcrE4UhkFk3ApAhBAQ9QkECsJyx/KST6rksUizzCglDHFbzfuhG
YOye/xEbww+EzE+oAshCGmfvFKx/qi5rm0uOAofAhNfIG97DEOgARA/1msTZI7gV1kd9hm3XbcfD
WBg/pdbsyylAEJfwC42o4vZFiwOVPThOCAfxek0WUznXNbh4IQ7emLDdY7qCijt9rloM8dnsvlYY
dZpxnO6TWZ/DlLxM1aPeqrpBbtcquCDTvEIaSswdU5m5/BWF0dEKbTAPcQ7gtff0kRomo4E9GGim
p+VT3cFAAKJQL4KrNrGuImydQ20z+XJcJB/rrdZlztUYwmvMihb+cI5geqmrmjBizzLIp2Wj8Vy0
FNDIkf2NYfzNHIKTYn9uQaINELSc4Kgz9DpS2L/LWmWHokMxLRMR/qjynhEFaDVD+R+1Hc3HAOQL
gGeiSFbhJJziZENT+U/mLXQupsFvhTT+Dix5ndZyoOrBgH5prbn8LHsjPUZt+9742CPT2ZKffeWh
2x87nIZCgpxZytS1bFjPR8NnoTyXUf6kIs/4SFvJJN+Kdt8PtyyhaTD9v+Apwc8aCCA/y2anlhR/
fgjhkfs23Xs2Er+11SFoDHNW7pnI6fn9MgsAHCJN34uxm+WwZYveTTdTQAjl2vqZVv6r4Xc4FCiE
Ch5PM02njRjj+qePXvbhwsCmvCMqR5SksLp+lw1lZpBZmgzWPTG7Q9NgB4d+Nh15KrezN9rngsps
u37YmsYlskOjE5vJ0RpMOFFQjJ67Mk0Q1XAPWeEwb+dlO17Gzj/rq+M0jJczJDN3e1iiORVF4KqP
ZbRTfU+CHMS2aOyJ1FnP6zYh4fV74l36MYsL1cl3VOztQ0JWIyMX89qGhntAjqcZMOKbwpO39Cyo
7HLc1DEzKG/wt6KGWuBYWXoex8LeW3D0npEDT0/QrOJTWt0aI1L3NGKL7nbe1bQ62I/un6awiHIa
ITDnDXiSwcENHPvexpscMibz7iVm7bBfN7EI1g5N/eIb4w3M2/TVxPUH3KkzFVf106oqtJmpQrZd
53RqMGUalQbveA5Z7xMSz/wQJ9bg9sd2KgpqzLIBWsrawSe7NJ9V/iPAMybC7Nz5qHBq7WKTwEu5
rfpq+sIo32gE1EHK+CPBH7gbZm28hAnjS8Bnba+Mp0oGHltP0kPmHLBnbzb2bWg0fr2qZhVFFRW+
VG8+YdkncJH2g3Z8XtN6ccRUrzKc8j+yxxqLsGWxRhMmxUGaHNePwgzH/uRIVvPmPGbPI+MCAgri
c91Cfvr+vA9zZByZSJKyEOR66zBD+u+qRumZP868rTUcOAx9a+nA/Z0jh5FogCpWyo1DTYR4h80D
pL3LDDjjKMIeWXVcBVgsQJ+uSxGGj+UhSsSmizQ2XOH8cOYsvVe+Su5kZ7wsM/R8ikv4i3Vw6LyI
16EwyaCR+jOE6Djl0S1IXowwj5/7GUdflkJxj+1uP1eVfPQkchrfjfQrDpGWBRQOtcyk5l4/5d/H
GwtgFMxIZrhE3jBj65sRjYchtZOXNm6eJEGBz+uXGEVl55Im2TIaf8qNMdp26HG349z1R8+tysNQ
kqzi4z5CNDmd1z6jrIN9URr1hW0ZPZeYqNLz0D7YDXtD3ero3SRbz0TgoqVVMrOiYlMW+fZl3TG5
mIpyExNvv8PvKK0GhHAtMM9PNgICbeidNtCexy2QV+HW7CiHxXiSR2n+GRXlze+jlNzPdhubqOar
OJHvaQXyJhgz1IWgbEOsqp+4CPJNbbPByX3vJfZZ8KwTJdv32dmGKI5QZtEYwBCTYSAOEzczfyNI
2kJj+aRINE4LmLaMo7dCm++2S+J5ESOJeURMmk/vjQ6tW+ipG54QsUr3ESFdSZ/YpGYr7yOSiz2r
12TfyYDxJxrxis3XE01At4law7uHWUdshj8g8cJU+RB5gDkmmwlOL6PiEVCK/9ECaemXCLbWrd4d
3zMvqpQSIGnsuschHV9MKEbXBlBmZ5ghep8I/JTFmM/34TE3bJOZ0Pye4hELDVyJdcaNMwqeWQE9
fbI74EoDk6Io9t1LFMvq8l/b5rrWcWq9D98fws9WVeOGbpJrtSU1bppnwL9dS6uJo+qQc3jTTiAg
bnzWb2RgJDUJrHV9MlPzUkpBxpmFmZPUp/0wg5JUROkAvvZhZedANZctQkI3lbp4uZQFv8CFpcVg
X79xYsJ064XSZ7HksyGjYcLuT/HGR/vMQ0dlOUZZv7Fzazp/P3urjGjfZWwE/L6KXjKNILOgH3xk
PD9DLViyKioh7mMSRMeiLz7TYo4OQZ385reJXpESdQ86MWGXOG714TJvfhqNEV27phYQfUfiqpVg
NfEm9eq0t2yp+CpShY6GR5Dd0MR3j3yS5a5RWthnxAbtixvlzZORx/94OFbv3PxsB6XIdkAKuVeL
Mjh1sTNtwFaxp1EEIpg6n+keWgD2bT2fkBfC3JmjH1Ey539sv/wdxjYvhbMouSehCWJp8+bU16l9
TjpxMgeCEjD1Nb89Vr15lP2Vae1+2qhOVJE4/7qT+Fg2DqTJeekhj6uXDJp4+HBBa6/pq3ihCpTm
G7PhJsBpTQQ7yLlHc9kJYq1JifGaF22obhjKdihTRSb9t6AmBEpWbC7nNnVOCLfqw9hk3qceUgTL
dhh9id7Ij74JYFr3Jmh/3S96JduE+RiXF+boySYXLPB5DhJyQps3b0Eq6iY3n+zR0tDWzWjr2ETy
NJC3gxZqVw8B4UzSh9Axeo1oYMzw/SH2XBcsr5njDQr1u2R7fpIVPgjiWvEAd/Ul1oF+ztoYdldh
zP+VHo2BRHRd2eF7YkpKstwOPyuEKSZNRDLF5b630IP2wop/WIPHKCrL04uv4/kTiipjTipn2vON
XtwfQ9ifna5SrM2xhqQp2zJEO6/CxR5SIiR983xRHBubeVenQxsBS+leixBHyvKdzvPiXKS4EWhN
1UeJinTj2GwZp3KIAcWgCQowltuea/z30zuRfS6XVt2KEXNKkzcmpWEp4lcR996rTUBkHNETFQ28
P5WOl4gM0tjC0yEjNs2hZM4v+77c5xGhX00RGDAleSDW9ikh3BgTTAloJo//H3dXstxIklx/Ja0v
6jET0LkvspkyI0FwKRIsFkGyp/tSFgCygCASmWAu2GQy0xfoPuc5zUE3HXWrP9GX6EUmkkQkkgSL
EWpCxW5raxZZjggPD1+feww/LVR90Zmh8oVHnyfxRZGE+BKQcQ4nTC0Hb3R4wbmZTYzT6D7Ozg33
RF1m83bCso/QzxgONcyK9DZGH2IMBWbUJAu4t7PslBqZ+skyvbsVSqh3I8edn2voPUAP8+JT3Miy
mzHQRofz6GH163DsYQQDfhfTLhE7LoYNID4TgG+8YQjIZmIco5qv/TamSMdmE/ViOUx/WzEc4tzQ
AAPEgMWPCyeZ3aCDhaSAZ7adIEEzvpU17hZzDNNGwf16hncUALNHe1Wc6p9h6TF9PQpQXZ8k9HMD
wxq/oAsLcp7FGNYW6e0vIDqzswVQO5OzcQ4f0DyK4bwxJmzojnf/yZvE6Hm5D/6aDJBvW3QCADKK
PIyxCtDWMomsDpIDeN8hjRpnGgpyR+M5ehBHwBsfe6z7b+RYEaaqzGCRxrGOSYvD4TUMQw/uGBr5
k4fFlY2+r2Ac4E0qsM9iWbh7ffxVHaOzI6Jz7WgRLK/zQuUqpd5lEES/ofQyv2jMHRTL8XDxxMIw
ydkSIzW/zOyzAGDdM/ShY6rW6hRJguDOnKJ6Hs8ms5M8hbzCCxGzTEUlMBhjiFS6mJ04gbNoRdEY
gygXYdSfYxLLl3g0ufuSJX/FSwCrQ2umj6/u3QbtoPnNbrXChWX2hhinE8K8YdY+nvBwH4yHDt6r
wAPhcXI1UhPgctl3gYqXLo1F8NFc6g9tKMUARhpj5BqR2v2yiLRbwIHSkxT1vMDTJscTionaIzz7
tUT5GW/FLm7xWhPxdDYdCkiVZHY7U5cPmKaOfnH2+pK1Gt3dw0ou4rYNBTijmEd/OzMBhozx8B2Q
zJ+BB0U2dX4zQa1rOP8YhLco9j0AMcM6Y8yj+eoamCvqAmd9iWG0iy8oNH+yGhgDc7qwvi4bXaCP
2zaw3sgxp6u0lUwBPB5jyhlGXSGXtHjA8x9pZ+H6rfGn+/j2XI2ROFs8WJ1h6OsOOs6w2Ac8RTud
WdcmkkZtZGWQvJhh+EOMwW7pxMWQNAedMfZ89HGKbUC9wrnEeMoJvCVMYzmNUFbFvJLR8b3VOI1N
oGysOLIvVxN9dqalWVe7R2ZibrrAWsTOrw8e5hHEIR6eWiGcR+cwrKYTGhhdPm+0MOak9ZPyy4c/
/9Jf/MvQj66iAINcwuTDn/F9P5ouYwy0SSvffujQPmK76Gua/7XHX+P/0oebaIJ/X/yVZwmx5TzS
xcevl3dEUsJ90w5Tmi4/Z368vPaTLEhf/mmxEeyTEbqK0FuKwahVEq/6pXyvzxJS/JzozXLq/+Wn
PoZMp2x9QxqFP61/dDb4y0+abeS8L1j/uKR8Ny9RCAg2nQ1A2rCarutqmuuYav4FgqieD9c/1sym
aao6nmMqPmiDi89t/uV9lTyurJhj4ksrL9iS791TBfeue03D8zwHWJti7xq3d9ttupplGK5mPP74
Sc4fmc0t/TXbe83vvI4FumYJskBrGpZtmqx6+LjHzeNXjaarumjT0Z3NS74XmzdNwc0bXtNC4sy2
HSYGTBK480divqlqrqHqnlb83N43Hpi6IAucJro5Tc9w9WKHHra4cf6u2nQ0PIdo6Hu3dU/09C2t
iekEmm4aHrdnTW0aLnACnlcwd59Uniaq7nUdF163NIAp1wfO7d2BRrQNG7hqDPdgX4V+2ScW6KIi
b9hN2zI1y3JKmedYAHFveuizsfW927sF+wQDVDGd32HsTUi85wEcyRv5hqM3AeSGnTOR5WJfe3fb
NVfU0jV0o4nar4Urv7Z1vLVvWG6TccZE79y+qXldWM9bRtMz0LBsW+vN4xZt6PmG3kQpREVpvDh/
VS1EbZ8uviqq8KH7kEKBK2M/+XMbPNDg62q2jRti7d3NZyZK6ObbOGDH1NGiwDQAvlz+/D0oRRUJ
FwDMCgkomL1P569hyUI8MI0mTJ8FhPA61OEVgKY3NWYUXWTm8q+9uwK6VjjhAgYAvo2narjl64in
ogbAIcs0HNMrTWPB830SA1Hz39CtpqMDmmLYkPHN+28g1gVzXNfe1/PXC5F8+/lDDbhA4jm2aT3u
cZMFdtMxDdXQzbV3uH/Hb4haAbh/JsIdHZNaCxbwvpCmO2CR7jpopds3N0AT3buJcA87w974SJdZ
PlOF5jOexGK/Mh0wzILaH+6fh3ZcDwF9bgCrFlBTYSJVz2b/7NvBC2++gTwPnuW0UUkuhJ75dxsX
v5EHfvixpz+lwvZMAjxR5WfBwOsm+ta09R4rN99rwi8wdXv//H/IrKD0N0wN0q2qEP5ay48pWVB7
SARqdmFg98jkG8Imn6V08i+14u8gLCrY4axt/t5t3haWerupIq4HnLQ26kHCB2PVbNj8QivuX9LL
FbZ6iG10ZDY8lsPeUHoIBy0Xzq66zu56RZC1R5Kvq6L33taaSG+rum3xks9S2x7SfMiDPTqC+6Xv
bdFwD3cbE+zYCI713ebVfQPpHgyGciyAt4qvvTP7+joL83Z/X7OaQC2aqu3U5rwArGApEdj9/cv3
CMc6ltq04dRatusUqo2//SYuhqa7llt6RMVV26PbD+kVtPoI9zRTwwSH+ljHQ84H9t7D8Jbia+9Y
oDODLZT00dwm0iaIefUnRbdhAxq2jYqHrmvG3hZ5tXXp/e1aAHVO29VR47X4K9BApQM/wP1Yh0Ss
ALpfVkDXRS2gaaOCjXoXVFyh5nkzAPFAShTlnjLzvXceoG6IqgG9kuhaq9Y9UnWwwaL3vAmkhsEy
9xu329Bx+TGwCxn9x7N/rXy/gjuPMB/AqINBjgKifrIBJdr5C2Uxb5vABshHdzCK4yfuVxksqCD+
BBP6wKGEcrzTxg9L/FP+Seu/vt7i9odzn1Xuq/zDU+rHJO6P0NDOkFPrhV6SCdBEh35AV/4mQonJ
3tMytqBMj7r9JaqtKEmJck37pKTF8D+WBMrtQOmSYEYGUbxJ2oESEF30SUZSf0ICbs0sxBAlfBqF
gywmSUkpx0Kxiq0o4UswOCbDjFsxymXilK9ISCY8WRZnvrzgOul8xOZtyyyPqvr+n69Xw7gJcISr
CV842OunDfKXM3mf29nCMQy4Y2B1xadFvu12nsS+HwYkHJSkGAuZzyJKuOMvaD8q6eRizhKhomS7
BKBN5QpaLPYVLFvpYHqMD6tRks5FQMaFug1p6g+UbgpNwF1XnUHXRPfRAoGYBMrBxI8rqrGwGM9/
AhbzOsVLYtrr+YRjDRwlA6UCGOxnd1DQf78LbDq2Jn6BN9f/f2cxySiGQJbMzKUc/t6zrH3tyS2n
ccbJnCXjqpMVgTjHdFquMF8vC9JEF3wWV6RMk3DVz5KY+EG5uHytrIQuYa0PJZWcKHOoRYl+jOJB
hQUMdClK9jybE5qWdPLVGhLIXvg9EvIqU5NhTD5NKjxgRXpRHnwGVD8uyeQsYIGuKNUuyQZUOYhJ
j3I2VWegSWHiaJvgqTLcoyjVtUFia1baGGC/ZZdkeOu/+kmqHJJwXK6XcRy4m/Lb2paGV5mj3/yJ
z2lKnVVHRJlyEsF5UU79vE1F6Wa9AU2g4vrcpQF0SoYCvcnCnnKWMG+JU86aCoPlsAqn6G4OepnS
yRJOdtbUJQjQv163u+3ru/bRvynsmP04VLpVSXWQacPIbZZc1VFvNk1zp+XZtLRtFlUijP5jXH0g
Pr0f0NM/CKHx+mnFLbR2O7XvdxLMZ/0hjyKDNiEBr801CXfxMoq/RsF4rU5KzcGUrQ18P4Mxoq7D
SlyIZneau/c7d6BSf8QLGAwRlXFaWIIjcxAOYaw2j3qnai2qBi9l1w6jNJkjM7BJVpNBF+/M89Ya
FV1R83aYxVk4oCUhJu2GBLKtERls0jS18ru3eyvX/hSPVtC+En1V0pGvYJr3kMtmmIb4hxz5k6gP
Pw4fs/vzJEhgC2neOOId/932fbcQ4rUIdMhzPpH1UobhtWEw5C3PkXxlKZLwkUcl45n8yPBMW2Tq
K3d+POBy36zcJirwR/e0F2UpJ/EMoiVKF2+2TDkP15aw2PYDkt4R9F6gnGQ09DmdYkvQKW3MT415
so6Eq9pO8ZjxlFfXjoTbeYNrf0ImlQCR4QtFj++E9PhLuNvE776EJ6OKGYBDJr7SLUFAAlGcbOvb
f6W+Mvins1lEY+7WaTKM17kfLjnphUclvugL2qt6BXg1WQJdP4nSEWdcNFOClGG9FS4wULyo7HZQ
hBiSBMWmkhZTw5oMM9IhyyhNeXGwJFzkDup4c04Ha5YE/oJshagEJdyBIe1X6iYychcdkkH7kpBX
k8APlaf4dlcJj0EwLYkyTEkrlwgGARQVtksKR7wkk1OVodhzqhVGOFb5MW9nRGE1G4c0SUhWkstX
zZoSRHlxDTefr//prKlSlGzXX/ZHfhBUalyqhNPrwvUZKQe591YulLED3fnlt29ndtcP/SHhygO6
JsE0dVlpkSgXfhRy8gyQmYRFR8AU8JIHiIsEulml+gC8mDjVm4gPeXSG5ReWt29/jxTMBfr2j7x8
exV/+8+wT6c8rw0JvEa2liYVXrP+M9EN3JBwVdWjAKiJE74dbl1wBqwSXS+C7jENiXJMEs7HQJug
OHEAh2jFQdalQHuQ1EhpyNlX3ZbAjd+3HHo0lIvz4Xc66ZHenJdiGdWvQod2t+63I0FrHPSWPsdh
B42VQNJ6mEzooQKgsZzuDvl7v9QjMKGO+qrkI2oSIW7RFmyHx/hEfUAldvwOB9J7JxzQtj1lSdjK
Ma23/MpES33BIa+uiNGt6t+aOOz7VtrO4oi3FRpG2G4lEb6PKHLxzE+pQeLkUDIxFtQVEIpqiRDd
tW+1vWZA4be9ze/jxyd2E3jLaRuui0FrrskGDLioD27X4L/vM65Q1cegwcqnmKaDDmfMOMLz144H
oNVL+id5pXRDZkhFEG300Zu6i0+AltNcjBTZsoXft50OYvhplMIacnkHVFMBX3Z1NDGhHwS9TEAm
Vo49e5oN+NoNdchwFPu9khJzqfFWpcP+cR2cjOegR1bGB7VKBJly6SMJHm9Vvl2M30K/PUaQoU0D
gwa9F8P1Yn/vZzHqTr3ERW8iq3m7wOn8/wf24cSP4iEvhq6EYO46SyqXKO9vFPVOb779N9zTJe84
GVu3ceOW5Lf+/YSosDc/ntgcBMCE8WIjw8UMAc6POZ0oQRYPmFHl18qma4jKIvofhjSblITyVMVL
avSV9ucwSsDYPNo99eOVP4ww8pxjCRtWJ2HxpAIalZH0PsyCIawAt9zd13N3teLID/HCDIcykwEH
O4v9KphdRh6ynaRVXwWxh/CZtVZ+f8TzVkYe8phuIfpZM6qohB2TOPLr8G8vOjWvvCTHQBD3OSvA
JgeILvmE9lBAruBH2eRhYcKYOB0m/rKkxHTF7qaY3dfixI+BoeXJyuADujx47rIBOqJMaMURkjSc
akDKQJzuaRZC53BM0GSkjM/6W8oBw9TE13uWkoBfLZt2J8rdj35cETD0wUogCyAFCm08FFeTYYEu
SDqrSIOM/OUFTUdZ1TVBY7w4K7pBNCPj6pIl8PiCQq+nfgiMLQ+iwvPW4su+yBb+BLCSeFjSYtpH
Y1PBRGWuEwUD8KQklNNls0fE6YakWtSUcEVQgU35xcrI5T4T62oyUq5INc0JrytkmGY824DaQXlO
+bHJgKNfITGWVYps+UADUXm4Rh2sEmxgklO5foGiIG40gIucTOgy4LrdXGvGNORLKDKiju600kGW
DwoV5XB3RhDQxZxMYDqcBBbP/QFvPDB/QwZZmq6KDFNJjIlxPkFClBe3Y9akxzmXSPyVH/N2aVs3
5JzTcDiI+LBxOyOfPeX5XukS3zFgKOQOTwlxGgNTfsXX3olCGCgfrx6VtHJ2y4hqun5cLQnKgPmh
8cZnaNxOpccMcHkJiYqiBtAhfX9QjfQ01MIkGKtzvJgz47iNYe542s0rD+A5QXy/XBdU5w/Z1PF1
CKwk+sR4SZJwqw6gwnqE3vOEJfh8BzGa53i7JsHdQ5/fMCADPxmVMpgrAQmM6CwJy+9wZGUseJRV
D01CdHyIrgS+EM6G9ohaHYDte9GAPzMZ8VA3psoFGjQ5J0eGvUEJhE9LyghWMO9kqJyz/3QPrkum
5g6qDPDaGdLLoV+pS2iYHiB8eqDMH50mA//1kUx51aDJaAw+X8bD5aqqzgDkEGdDYRbPowpsHwPX
xGkXJewa2hKu9DlmHYxH2yyRcK8vCN/posloYYLjQaKtK8KejBFVQ3D00HZWkWUZEC0E3wM642Gj
eKFFwooB115W77SMBpdLf8oDRjVHgl93RWJ4jUFdYhyvEYiz4wopqi1BlpHDvsLcMzqdIjJKylXm
5v9F6MArY5cuYiIyhdrgKLMH70Tl+WZEaDXZobPZwMKEyT3d5jQQcTJIU4C3SzqFjyVjxUB2Mrew
Kh26DI10u+r5NeyQkWW8o36KkWIcP2SourMU/aXTmpZqzcLbOeXHPRdm7S7OnGchSUY0rvsEx5SR
euxO0Q0aLOt0CV6/kuHXdOhggDi6TZK0ZAiTx2Lm0vN3CBriVUM+uiM6BgwqrGERZjUAArUz2t19
DDA8ZEmUczS0BP/z739Lxuy7azoYcsoGAwlsQ0Yb1Q1Fc2vjwkcyf5Nj7P05PLZS/tHbpQqNDGMy
zsoz/+WIkmiJMIcqn9EsTfiMAYbA6jJaYI6i8SBSflFuyBjRH+XH++GpCRO4NfGtnZOMxpQr8msY
5Go77PlHUX19RRoBbfRRP28kSVbSK0KL/DMkZIWQ9h3WUJagSy7INB1VvJGCNTvtzfvlgx6Hx4nC
nza3wG7OS/NiuM9qA5ZZzJfZrScO4qzHBckSvGkgpSlmbOZgnkMS94DL35QPCaUyTInIaMDPiZDh
N7HVYlIq5+rJSGuyLulDMsKEUI60jLi2RZYoE5WKcZPPMryQVkU6ZLSEHkUTNK3wk25l+AUl3foZ
CDKCLswBrY4XlVFBxBzdAaZzZjxmfxugnn13deQUg/HopkzgTbjy27cb44+Q48r54dUhcbodErN2
pmqPrIwpGaySk7CeRc6hwwu54qu+AsopjeBb8bX7fK6/qPkuBrme0zRNcm166c8or0FkuOzFp1xk
fT4BokvRfCgH0wEZ5Mu/iXroZyhZnod4MjA1NwjxCv60IJdRUqcMdRk4z4JRdxQgPMzXBZggn3pT
aIWtDIGMOQKHaEenyUi5o0Cr1yp5TKIr+fn2C33bffETJBjswygklSEWuowR5C20rSApWLIgFykZ
rn+X8F6R7kjQb8j3pEobsGzUrDP+GstAtBbSCRcmHX37R+BPlptcsWRg+PINdAg+gQc3sOclJLj7
xQYKK6D8XIBd/7S5CfautYSA5dt/ILgf+EpAlEsyI0niI8gr/o+sdYfy8xFNphmbbU2Q1lduuweN
04OzmzNuPZj8aHv410Ljkqd5Ol5iKpf73GXcdOqf/PS6P914ZKHWu3/Vz9cBJLsXdk3fGEd4HWMg
ZngyW/xQ963Gns11r//65h+VG8yX+sdMuyw6+0T39QIP3quhNR6yU+FrjzJyXYeoe1QQqTKgIocx
WVFu8ISMuQgtZOO5BJOM3FUrCqLqACsZmdZ2H349/+qGjOH+xwhC+iM2fawyykoG9PKYBGNWOKhz
oRxvl3LbnW44yYB54LIByHWJk+0izYlkOScamoyOC1a3QiqDM6WaKyNq8OOs3HeejpMx3ew2zqqL
xWuw5cc8Z5J2n9odQHArPCDBHRwaWndRrrMFf4wZqGvF/gGNQtHZjgnVZBJxhyPD2ztEm001dSch
2OgydRvVBjMywBiHUTbz07X+KgWU3TAZbwK0IhZe/nzu4xGocPinOi0pI+zLASVs8jh8Yabl6z5H
RsdBK4rK4cpcOGLtTK/v1hkfSYxcRc05yBj4ckzv6ebZyoAoHAOyzZ4LKF+zyWG0tB9vY6defBjm
lTXAtRVHT8JyC5sl4z2qQ9Ss6mqw7JntJ/f+bc8hrdeeQ5OYlDJ/4XE6CoPdDThpkmEukSLlSuHb
kzWy70+O+oD+rwU030Onf4Q0RVD+GbcJdLSLM+40mm84VyW93PzLyOOV2aIclhcq+YQS5QZZT4qJ
tbwLI6Mn42M0QvMWNPlBGgWcq6/JgJqwjgFW2bj2/a8cq2QEEucoufaQhuEJS7gbrVEMqAnqPDWa
D8/Ulp/3dl/sigSTJWbvbTNdxotbxQTMSnZKkzFT7NKfKy0S1HQOyGinuKSVwZoyminuSIhhz7yb
LiMPeIkxozxVGRaFMfh3H7CPSo+bDI1/RdM+8re1ThsmA8mQ6ikKxmwL21O1NTlAiKA6blTCZYR/
lgCgUI9rlPESZpESPfUDFB7/WTlIUHhIKFQuM7k3TNNAQQ6I0srCEef/Y2CT+KHcRGPEfJyk4iVh
GXSBeyzJMOuny0BK32To5qssVoJk/orjhR/LGH6cpQC3cQuXUQ//Fa5ajbXQZXjhW4EhHkIvN/B2
GwR8HBp012vm3CQ0Q0npsmCYW1ZWLTVOuWYmLRaqAI6DkVp40x0YJtPa3Rz8fomIuuFmoomIzd3s
R9a9brLaj7fLukFue7bLTdHgqi/F28FrCFk/QOjz4X8BAAD//w==</cx:binary>
              </cx:geoCache>
            </cx:geography>
          </cx:layoutPr>
        </cx:series>
      </cx:plotAreaRegion>
    </cx:plotArea>
    <cx:legend pos="r" align="min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900" b="0" i="0" u="none" strike="noStrike" baseline="0">
            <a:solidFill>
              <a:prstClr val="black">
                <a:lumMod val="65000"/>
                <a:lumOff val="35000"/>
              </a:prstClr>
            </a:solidFill>
            <a:latin typeface="Calibri" panose="020F0502020204030204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4AA010-3204-4134-AEC2-8934B8977E24}" type="doc">
      <dgm:prSet loTypeId="urn:microsoft.com/office/officeart/2011/layout/HexagonRadial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487C85F-C748-451F-878B-5C09972867FA}">
      <dgm:prSet phldrT="[Text]" custT="1"/>
      <dgm:spPr/>
      <dgm:t>
        <a:bodyPr/>
        <a:lstStyle/>
        <a:p>
          <a:r>
            <a:rPr lang="en-US" sz="2800" b="1" dirty="0"/>
            <a:t>Open Science BPS</a:t>
          </a:r>
        </a:p>
      </dgm:t>
    </dgm:pt>
    <dgm:pt modelId="{4E9FBB95-AAB1-4183-80C7-E494182B33D5}" type="parTrans" cxnId="{82067CEC-ACA7-4F97-BD18-C12F6A4FFE0E}">
      <dgm:prSet/>
      <dgm:spPr/>
      <dgm:t>
        <a:bodyPr/>
        <a:lstStyle/>
        <a:p>
          <a:endParaRPr lang="en-US"/>
        </a:p>
      </dgm:t>
    </dgm:pt>
    <dgm:pt modelId="{1D311A61-404B-4391-B8A1-6B6D2EB03F48}" type="sibTrans" cxnId="{82067CEC-ACA7-4F97-BD18-C12F6A4FFE0E}">
      <dgm:prSet/>
      <dgm:spPr/>
      <dgm:t>
        <a:bodyPr/>
        <a:lstStyle/>
        <a:p>
          <a:endParaRPr lang="en-US"/>
        </a:p>
      </dgm:t>
    </dgm:pt>
    <dgm:pt modelId="{D955F852-2DF8-49D0-A3C1-E5BA2E9B378B}">
      <dgm:prSet phldrT="[Text]" custT="1"/>
      <dgm:spPr/>
      <dgm:t>
        <a:bodyPr anchor="t"/>
        <a:lstStyle/>
        <a:p>
          <a:r>
            <a:rPr lang="en-US" sz="1400" dirty="0"/>
            <a:t>Data Submission and Workspace</a:t>
          </a:r>
        </a:p>
      </dgm:t>
    </dgm:pt>
    <dgm:pt modelId="{268E302A-66C5-429A-9BDF-5D80D10AE675}" type="parTrans" cxnId="{833A20ED-3A77-4B31-820D-645E41D2DC80}">
      <dgm:prSet/>
      <dgm:spPr/>
      <dgm:t>
        <a:bodyPr/>
        <a:lstStyle/>
        <a:p>
          <a:endParaRPr lang="en-US"/>
        </a:p>
      </dgm:t>
    </dgm:pt>
    <dgm:pt modelId="{171AF999-1EA9-4621-9869-F6DC83BD85F3}" type="sibTrans" cxnId="{833A20ED-3A77-4B31-820D-645E41D2DC80}">
      <dgm:prSet/>
      <dgm:spPr/>
      <dgm:t>
        <a:bodyPr/>
        <a:lstStyle/>
        <a:p>
          <a:endParaRPr lang="en-US"/>
        </a:p>
      </dgm:t>
    </dgm:pt>
    <dgm:pt modelId="{B88E70E7-FB0E-41C3-A019-345108D611A3}">
      <dgm:prSet phldrT="[Text]" custT="1"/>
      <dgm:spPr/>
      <dgm:t>
        <a:bodyPr anchor="t"/>
        <a:lstStyle/>
        <a:p>
          <a:r>
            <a:rPr lang="en-US" sz="1400" dirty="0"/>
            <a:t>Data Repository &amp; Visualization</a:t>
          </a:r>
        </a:p>
      </dgm:t>
    </dgm:pt>
    <dgm:pt modelId="{0D0D1F4F-25D1-4BCA-9079-E9FBC4B4C2E1}" type="parTrans" cxnId="{D9EB3CF1-CCE6-4158-B7BB-DF3B675855FE}">
      <dgm:prSet/>
      <dgm:spPr/>
      <dgm:t>
        <a:bodyPr/>
        <a:lstStyle/>
        <a:p>
          <a:endParaRPr lang="en-US"/>
        </a:p>
      </dgm:t>
    </dgm:pt>
    <dgm:pt modelId="{DF3F2628-3E5C-4275-99A0-1103E907DE62}" type="sibTrans" cxnId="{D9EB3CF1-CCE6-4158-B7BB-DF3B675855FE}">
      <dgm:prSet/>
      <dgm:spPr/>
      <dgm:t>
        <a:bodyPr/>
        <a:lstStyle/>
        <a:p>
          <a:endParaRPr lang="en-US"/>
        </a:p>
      </dgm:t>
    </dgm:pt>
    <dgm:pt modelId="{1AE7C682-7DA6-499B-8BC7-40CF8C79C8C5}">
      <dgm:prSet phldrT="[Text]" custT="1"/>
      <dgm:spPr/>
      <dgm:t>
        <a:bodyPr anchor="t"/>
        <a:lstStyle/>
        <a:p>
          <a:r>
            <a:rPr lang="en-US" sz="1600" dirty="0"/>
            <a:t>Analytical Tools</a:t>
          </a:r>
        </a:p>
      </dgm:t>
    </dgm:pt>
    <dgm:pt modelId="{439B7DDF-1CBD-4ECA-9972-C9744A815AE9}" type="parTrans" cxnId="{8BAF9719-0DC3-4E61-AD53-6063D869A134}">
      <dgm:prSet/>
      <dgm:spPr/>
      <dgm:t>
        <a:bodyPr/>
        <a:lstStyle/>
        <a:p>
          <a:endParaRPr lang="en-US"/>
        </a:p>
      </dgm:t>
    </dgm:pt>
    <dgm:pt modelId="{B3EEFA7B-9D86-476A-876E-9EE2DC6F162F}" type="sibTrans" cxnId="{8BAF9719-0DC3-4E61-AD53-6063D869A134}">
      <dgm:prSet/>
      <dgm:spPr/>
      <dgm:t>
        <a:bodyPr/>
        <a:lstStyle/>
        <a:p>
          <a:endParaRPr lang="en-US"/>
        </a:p>
      </dgm:t>
    </dgm:pt>
    <dgm:pt modelId="{A4DE6BC7-283E-42EB-B6E7-F19C8B6A5B87}">
      <dgm:prSet phldrT="[Text]"/>
      <dgm:spPr/>
      <dgm:t>
        <a:bodyPr anchor="t"/>
        <a:lstStyle/>
        <a:p>
          <a:r>
            <a:rPr lang="en-US" dirty="0"/>
            <a:t>Collaborative &amp; Training </a:t>
          </a:r>
        </a:p>
        <a:p>
          <a:r>
            <a:rPr lang="en-US" dirty="0"/>
            <a:t>(AWG, GL4HS, GL4U)</a:t>
          </a:r>
        </a:p>
        <a:p>
          <a:endParaRPr lang="en-US" dirty="0"/>
        </a:p>
      </dgm:t>
    </dgm:pt>
    <dgm:pt modelId="{3C769808-4143-43F3-9A60-F63E95E53E02}" type="parTrans" cxnId="{5EAFDD1B-54E0-4CA2-89E0-769A57F49D3F}">
      <dgm:prSet/>
      <dgm:spPr/>
      <dgm:t>
        <a:bodyPr/>
        <a:lstStyle/>
        <a:p>
          <a:endParaRPr lang="en-US"/>
        </a:p>
      </dgm:t>
    </dgm:pt>
    <dgm:pt modelId="{DDAB7125-1E39-4C53-A78D-7BB919A140FC}" type="sibTrans" cxnId="{5EAFDD1B-54E0-4CA2-89E0-769A57F49D3F}">
      <dgm:prSet/>
      <dgm:spPr/>
      <dgm:t>
        <a:bodyPr/>
        <a:lstStyle/>
        <a:p>
          <a:endParaRPr lang="en-US"/>
        </a:p>
      </dgm:t>
    </dgm:pt>
    <dgm:pt modelId="{23A7805F-96D0-4E57-9BAC-A1E9CFA789A3}">
      <dgm:prSet/>
      <dgm:spPr/>
      <dgm:t>
        <a:bodyPr/>
        <a:lstStyle/>
        <a:p>
          <a:endParaRPr lang="en-US"/>
        </a:p>
      </dgm:t>
    </dgm:pt>
    <dgm:pt modelId="{609366E1-F05B-4749-A763-6C7953001B52}" type="parTrans" cxnId="{5EFAEB2A-59E0-4647-B874-0BCFAA24FD20}">
      <dgm:prSet/>
      <dgm:spPr/>
      <dgm:t>
        <a:bodyPr/>
        <a:lstStyle/>
        <a:p>
          <a:endParaRPr lang="en-US"/>
        </a:p>
      </dgm:t>
    </dgm:pt>
    <dgm:pt modelId="{B9411E3A-CBE7-4C3D-AFDD-C60B52AC8524}" type="sibTrans" cxnId="{5EFAEB2A-59E0-4647-B874-0BCFAA24FD20}">
      <dgm:prSet/>
      <dgm:spPr/>
      <dgm:t>
        <a:bodyPr/>
        <a:lstStyle/>
        <a:p>
          <a:endParaRPr lang="en-US"/>
        </a:p>
      </dgm:t>
    </dgm:pt>
    <dgm:pt modelId="{D1825361-E97E-436F-A57C-7A62B8290FAC}">
      <dgm:prSet/>
      <dgm:spPr/>
      <dgm:t>
        <a:bodyPr/>
        <a:lstStyle/>
        <a:p>
          <a:endParaRPr lang="en-US"/>
        </a:p>
      </dgm:t>
    </dgm:pt>
    <dgm:pt modelId="{18DE22A2-F853-4D09-AE19-865661168DCC}" type="parTrans" cxnId="{92A92A0C-ADD1-440D-815A-3FDCF526B448}">
      <dgm:prSet/>
      <dgm:spPr/>
      <dgm:t>
        <a:bodyPr/>
        <a:lstStyle/>
        <a:p>
          <a:endParaRPr lang="en-US"/>
        </a:p>
      </dgm:t>
    </dgm:pt>
    <dgm:pt modelId="{B859AC3B-F267-44F2-BEC7-E4C6A2DBB22D}" type="sibTrans" cxnId="{92A92A0C-ADD1-440D-815A-3FDCF526B448}">
      <dgm:prSet/>
      <dgm:spPr/>
      <dgm:t>
        <a:bodyPr/>
        <a:lstStyle/>
        <a:p>
          <a:endParaRPr lang="en-US"/>
        </a:p>
      </dgm:t>
    </dgm:pt>
    <dgm:pt modelId="{B9A6CBEC-49F9-4610-8290-CE87C2E3A439}">
      <dgm:prSet/>
      <dgm:spPr/>
      <dgm:t>
        <a:bodyPr/>
        <a:lstStyle/>
        <a:p>
          <a:endParaRPr lang="en-US"/>
        </a:p>
      </dgm:t>
    </dgm:pt>
    <dgm:pt modelId="{CB9900B2-3374-422A-B0D4-CE00460BD353}" type="parTrans" cxnId="{2617F714-1126-43B8-8624-49856E89F647}">
      <dgm:prSet/>
      <dgm:spPr/>
      <dgm:t>
        <a:bodyPr/>
        <a:lstStyle/>
        <a:p>
          <a:endParaRPr lang="en-US"/>
        </a:p>
      </dgm:t>
    </dgm:pt>
    <dgm:pt modelId="{CD5D6273-9DCD-40FD-B2EB-ABDCD0BEDCF0}" type="sibTrans" cxnId="{2617F714-1126-43B8-8624-49856E89F647}">
      <dgm:prSet/>
      <dgm:spPr/>
      <dgm:t>
        <a:bodyPr/>
        <a:lstStyle/>
        <a:p>
          <a:endParaRPr lang="en-US"/>
        </a:p>
      </dgm:t>
    </dgm:pt>
    <dgm:pt modelId="{7B36A7EE-5B81-4A30-868B-731E7CA5004B}">
      <dgm:prSet/>
      <dgm:spPr/>
      <dgm:t>
        <a:bodyPr/>
        <a:lstStyle/>
        <a:p>
          <a:endParaRPr lang="en-US"/>
        </a:p>
      </dgm:t>
    </dgm:pt>
    <dgm:pt modelId="{EAA4F65B-3A47-458F-BE5A-4E221D7A34B2}" type="parTrans" cxnId="{D3D67C75-582C-4846-8A20-88E1AA85E6CC}">
      <dgm:prSet/>
      <dgm:spPr/>
      <dgm:t>
        <a:bodyPr/>
        <a:lstStyle/>
        <a:p>
          <a:endParaRPr lang="en-US"/>
        </a:p>
      </dgm:t>
    </dgm:pt>
    <dgm:pt modelId="{71D82178-F3D6-468B-9097-16561C8A373E}" type="sibTrans" cxnId="{D3D67C75-582C-4846-8A20-88E1AA85E6CC}">
      <dgm:prSet/>
      <dgm:spPr/>
      <dgm:t>
        <a:bodyPr/>
        <a:lstStyle/>
        <a:p>
          <a:endParaRPr lang="en-US"/>
        </a:p>
      </dgm:t>
    </dgm:pt>
    <dgm:pt modelId="{C962C3C1-EA80-4231-AA4E-455A8A922B06}">
      <dgm:prSet custT="1"/>
      <dgm:spPr/>
      <dgm:t>
        <a:bodyPr anchor="t"/>
        <a:lstStyle/>
        <a:p>
          <a:r>
            <a:rPr lang="en-US" sz="1400" dirty="0"/>
            <a:t>New discoveries</a:t>
          </a:r>
        </a:p>
      </dgm:t>
    </dgm:pt>
    <dgm:pt modelId="{6D6BC4B0-F78E-4904-BDB6-A0D6E00B3DBE}" type="parTrans" cxnId="{3DBB2ED7-6948-4EFB-A1EE-B8285BD6F4B2}">
      <dgm:prSet/>
      <dgm:spPr/>
      <dgm:t>
        <a:bodyPr/>
        <a:lstStyle/>
        <a:p>
          <a:endParaRPr lang="en-US"/>
        </a:p>
      </dgm:t>
    </dgm:pt>
    <dgm:pt modelId="{F7F18DA7-B429-4137-9303-26211B3997C8}" type="sibTrans" cxnId="{3DBB2ED7-6948-4EFB-A1EE-B8285BD6F4B2}">
      <dgm:prSet/>
      <dgm:spPr/>
      <dgm:t>
        <a:bodyPr/>
        <a:lstStyle/>
        <a:p>
          <a:endParaRPr lang="en-US"/>
        </a:p>
      </dgm:t>
    </dgm:pt>
    <dgm:pt modelId="{78750948-9A4D-4962-9DF7-F2CB428069E3}">
      <dgm:prSet custT="1"/>
      <dgm:spPr/>
      <dgm:t>
        <a:bodyPr anchor="t"/>
        <a:lstStyle/>
        <a:p>
          <a:r>
            <a:rPr lang="en-US" sz="1400" dirty="0"/>
            <a:t>Novel hypotheses and grants</a:t>
          </a:r>
        </a:p>
      </dgm:t>
    </dgm:pt>
    <dgm:pt modelId="{7253E4B7-7CEF-43DA-997E-2F99B3A7AFCD}" type="parTrans" cxnId="{254630F7-334C-4165-801C-5EAA26D25B3F}">
      <dgm:prSet/>
      <dgm:spPr/>
      <dgm:t>
        <a:bodyPr/>
        <a:lstStyle/>
        <a:p>
          <a:endParaRPr lang="en-US"/>
        </a:p>
      </dgm:t>
    </dgm:pt>
    <dgm:pt modelId="{9F03BC21-3DC7-47AD-8716-81F17AF1AA37}" type="sibTrans" cxnId="{254630F7-334C-4165-801C-5EAA26D25B3F}">
      <dgm:prSet/>
      <dgm:spPr/>
      <dgm:t>
        <a:bodyPr/>
        <a:lstStyle/>
        <a:p>
          <a:endParaRPr lang="en-US"/>
        </a:p>
      </dgm:t>
    </dgm:pt>
    <dgm:pt modelId="{E72EC408-EB01-4B1B-87B7-63C10D283E9C}" type="pres">
      <dgm:prSet presAssocID="{D74AA010-3204-4134-AEC2-8934B8977E2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BF08A5C0-56B1-4F6E-B9A3-D1EF0ED72D81}" type="pres">
      <dgm:prSet presAssocID="{9487C85F-C748-451F-878B-5C09972867FA}" presName="Parent" presStyleLbl="node0" presStyleIdx="0" presStyleCnt="1">
        <dgm:presLayoutVars>
          <dgm:chMax val="6"/>
          <dgm:chPref val="6"/>
        </dgm:presLayoutVars>
      </dgm:prSet>
      <dgm:spPr/>
    </dgm:pt>
    <dgm:pt modelId="{2CC67B38-7DAB-478E-AB91-586537E4E6A5}" type="pres">
      <dgm:prSet presAssocID="{D955F852-2DF8-49D0-A3C1-E5BA2E9B378B}" presName="Accent1" presStyleCnt="0"/>
      <dgm:spPr/>
    </dgm:pt>
    <dgm:pt modelId="{107F9108-4976-4F73-BFDF-C655DCBCD50A}" type="pres">
      <dgm:prSet presAssocID="{D955F852-2DF8-49D0-A3C1-E5BA2E9B378B}" presName="Accent" presStyleLbl="bgShp" presStyleIdx="0" presStyleCnt="6"/>
      <dgm:spPr/>
    </dgm:pt>
    <dgm:pt modelId="{A5BDB2A0-1AC0-48FB-AFF9-88129BC08CEC}" type="pres">
      <dgm:prSet presAssocID="{D955F852-2DF8-49D0-A3C1-E5BA2E9B378B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87F2135A-FBB0-45B0-9F65-C303EC644440}" type="pres">
      <dgm:prSet presAssocID="{B88E70E7-FB0E-41C3-A019-345108D611A3}" presName="Accent2" presStyleCnt="0"/>
      <dgm:spPr/>
    </dgm:pt>
    <dgm:pt modelId="{2789EDF2-6230-4453-BEA0-805ABF94BB59}" type="pres">
      <dgm:prSet presAssocID="{B88E70E7-FB0E-41C3-A019-345108D611A3}" presName="Accent" presStyleLbl="bgShp" presStyleIdx="1" presStyleCnt="6"/>
      <dgm:spPr/>
    </dgm:pt>
    <dgm:pt modelId="{B5620BE9-60F3-4E52-B8C2-EBFE4D0BFCE1}" type="pres">
      <dgm:prSet presAssocID="{B88E70E7-FB0E-41C3-A019-345108D611A3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BC68C434-E1E5-4BF9-AE16-103610BCAC91}" type="pres">
      <dgm:prSet presAssocID="{1AE7C682-7DA6-499B-8BC7-40CF8C79C8C5}" presName="Accent3" presStyleCnt="0"/>
      <dgm:spPr/>
    </dgm:pt>
    <dgm:pt modelId="{2ED69424-4EFA-42CC-A888-3DFD25ED53D6}" type="pres">
      <dgm:prSet presAssocID="{1AE7C682-7DA6-499B-8BC7-40CF8C79C8C5}" presName="Accent" presStyleLbl="bgShp" presStyleIdx="2" presStyleCnt="6"/>
      <dgm:spPr/>
    </dgm:pt>
    <dgm:pt modelId="{371B9D3D-3F0D-43B9-B8BB-79ECE3008155}" type="pres">
      <dgm:prSet presAssocID="{1AE7C682-7DA6-499B-8BC7-40CF8C79C8C5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B1FD4995-64E1-4D5D-ADF4-31C67895E327}" type="pres">
      <dgm:prSet presAssocID="{A4DE6BC7-283E-42EB-B6E7-F19C8B6A5B87}" presName="Accent4" presStyleCnt="0"/>
      <dgm:spPr/>
    </dgm:pt>
    <dgm:pt modelId="{6D1F5ACF-1E82-4F96-834D-39B3C20C1EA3}" type="pres">
      <dgm:prSet presAssocID="{A4DE6BC7-283E-42EB-B6E7-F19C8B6A5B87}" presName="Accent" presStyleLbl="bgShp" presStyleIdx="3" presStyleCnt="6"/>
      <dgm:spPr/>
    </dgm:pt>
    <dgm:pt modelId="{6BC38C20-AC86-41C5-AF5A-BB74DEA3E55A}" type="pres">
      <dgm:prSet presAssocID="{A4DE6BC7-283E-42EB-B6E7-F19C8B6A5B8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E05D8BA0-B271-41B7-B402-95FBBE87B5C8}" type="pres">
      <dgm:prSet presAssocID="{C962C3C1-EA80-4231-AA4E-455A8A922B06}" presName="Accent5" presStyleCnt="0"/>
      <dgm:spPr/>
    </dgm:pt>
    <dgm:pt modelId="{4185D502-83AC-4F49-BF0B-3890E8716F20}" type="pres">
      <dgm:prSet presAssocID="{C962C3C1-EA80-4231-AA4E-455A8A922B06}" presName="Accent" presStyleLbl="bgShp" presStyleIdx="4" presStyleCnt="6"/>
      <dgm:spPr/>
    </dgm:pt>
    <dgm:pt modelId="{36B93D73-7FC2-4A08-8CDA-243A3285C175}" type="pres">
      <dgm:prSet presAssocID="{C962C3C1-EA80-4231-AA4E-455A8A922B06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84B8153A-D2DD-4278-8F9E-B6A0EFA8F06B}" type="pres">
      <dgm:prSet presAssocID="{78750948-9A4D-4962-9DF7-F2CB428069E3}" presName="Accent6" presStyleCnt="0"/>
      <dgm:spPr/>
    </dgm:pt>
    <dgm:pt modelId="{514696F5-0AAC-4B05-B0FA-5526A7663556}" type="pres">
      <dgm:prSet presAssocID="{78750948-9A4D-4962-9DF7-F2CB428069E3}" presName="Accent" presStyleLbl="bgShp" presStyleIdx="5" presStyleCnt="6"/>
      <dgm:spPr/>
    </dgm:pt>
    <dgm:pt modelId="{02A73F7B-4F03-43ED-9D2E-6F5F0C82D83B}" type="pres">
      <dgm:prSet presAssocID="{78750948-9A4D-4962-9DF7-F2CB428069E3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92A92A0C-ADD1-440D-815A-3FDCF526B448}" srcId="{D74AA010-3204-4134-AEC2-8934B8977E24}" destId="{D1825361-E97E-436F-A57C-7A62B8290FAC}" srcOrd="2" destOrd="0" parTransId="{18DE22A2-F853-4D09-AE19-865661168DCC}" sibTransId="{B859AC3B-F267-44F2-BEC7-E4C6A2DBB22D}"/>
    <dgm:cxn modelId="{2617F714-1126-43B8-8624-49856E89F647}" srcId="{D1825361-E97E-436F-A57C-7A62B8290FAC}" destId="{B9A6CBEC-49F9-4610-8290-CE87C2E3A439}" srcOrd="0" destOrd="0" parTransId="{CB9900B2-3374-422A-B0D4-CE00460BD353}" sibTransId="{CD5D6273-9DCD-40FD-B2EB-ABDCD0BEDCF0}"/>
    <dgm:cxn modelId="{8BAF9719-0DC3-4E61-AD53-6063D869A134}" srcId="{9487C85F-C748-451F-878B-5C09972867FA}" destId="{1AE7C682-7DA6-499B-8BC7-40CF8C79C8C5}" srcOrd="2" destOrd="0" parTransId="{439B7DDF-1CBD-4ECA-9972-C9744A815AE9}" sibTransId="{B3EEFA7B-9D86-476A-876E-9EE2DC6F162F}"/>
    <dgm:cxn modelId="{5EAFDD1B-54E0-4CA2-89E0-769A57F49D3F}" srcId="{9487C85F-C748-451F-878B-5C09972867FA}" destId="{A4DE6BC7-283E-42EB-B6E7-F19C8B6A5B87}" srcOrd="3" destOrd="0" parTransId="{3C769808-4143-43F3-9A60-F63E95E53E02}" sibTransId="{DDAB7125-1E39-4C53-A78D-7BB919A140FC}"/>
    <dgm:cxn modelId="{6A11EC1F-C2E6-46CD-9313-BF26C37FC0CD}" type="presOf" srcId="{78750948-9A4D-4962-9DF7-F2CB428069E3}" destId="{02A73F7B-4F03-43ED-9D2E-6F5F0C82D83B}" srcOrd="0" destOrd="0" presId="urn:microsoft.com/office/officeart/2011/layout/HexagonRadial"/>
    <dgm:cxn modelId="{5EFAEB2A-59E0-4647-B874-0BCFAA24FD20}" srcId="{D74AA010-3204-4134-AEC2-8934B8977E24}" destId="{23A7805F-96D0-4E57-9BAC-A1E9CFA789A3}" srcOrd="1" destOrd="0" parTransId="{609366E1-F05B-4749-A763-6C7953001B52}" sibTransId="{B9411E3A-CBE7-4C3D-AFDD-C60B52AC8524}"/>
    <dgm:cxn modelId="{D056CC34-A59E-450A-8049-3082C15D7D81}" type="presOf" srcId="{B88E70E7-FB0E-41C3-A019-345108D611A3}" destId="{B5620BE9-60F3-4E52-B8C2-EBFE4D0BFCE1}" srcOrd="0" destOrd="0" presId="urn:microsoft.com/office/officeart/2011/layout/HexagonRadial"/>
    <dgm:cxn modelId="{DDD8323E-7390-4780-A860-0A9EBE4AFDA7}" type="presOf" srcId="{C962C3C1-EA80-4231-AA4E-455A8A922B06}" destId="{36B93D73-7FC2-4A08-8CDA-243A3285C175}" srcOrd="0" destOrd="0" presId="urn:microsoft.com/office/officeart/2011/layout/HexagonRadial"/>
    <dgm:cxn modelId="{D3D67C75-582C-4846-8A20-88E1AA85E6CC}" srcId="{23A7805F-96D0-4E57-9BAC-A1E9CFA789A3}" destId="{7B36A7EE-5B81-4A30-868B-731E7CA5004B}" srcOrd="0" destOrd="0" parTransId="{EAA4F65B-3A47-458F-BE5A-4E221D7A34B2}" sibTransId="{71D82178-F3D6-468B-9097-16561C8A373E}"/>
    <dgm:cxn modelId="{5D16F583-4EB6-42DA-906E-BA37F96BDBEB}" type="presOf" srcId="{D955F852-2DF8-49D0-A3C1-E5BA2E9B378B}" destId="{A5BDB2A0-1AC0-48FB-AFF9-88129BC08CEC}" srcOrd="0" destOrd="0" presId="urn:microsoft.com/office/officeart/2011/layout/HexagonRadial"/>
    <dgm:cxn modelId="{564F3EB3-9B92-494A-9405-B595A347174C}" type="presOf" srcId="{9487C85F-C748-451F-878B-5C09972867FA}" destId="{BF08A5C0-56B1-4F6E-B9A3-D1EF0ED72D81}" srcOrd="0" destOrd="0" presId="urn:microsoft.com/office/officeart/2011/layout/HexagonRadial"/>
    <dgm:cxn modelId="{3F23A1BA-9303-4AF2-88B9-80518328D9F5}" type="presOf" srcId="{A4DE6BC7-283E-42EB-B6E7-F19C8B6A5B87}" destId="{6BC38C20-AC86-41C5-AF5A-BB74DEA3E55A}" srcOrd="0" destOrd="0" presId="urn:microsoft.com/office/officeart/2011/layout/HexagonRadial"/>
    <dgm:cxn modelId="{3DBB2ED7-6948-4EFB-A1EE-B8285BD6F4B2}" srcId="{9487C85F-C748-451F-878B-5C09972867FA}" destId="{C962C3C1-EA80-4231-AA4E-455A8A922B06}" srcOrd="4" destOrd="0" parTransId="{6D6BC4B0-F78E-4904-BDB6-A0D6E00B3DBE}" sibTransId="{F7F18DA7-B429-4137-9303-26211B3997C8}"/>
    <dgm:cxn modelId="{FA40B8D8-2521-4D85-940A-C925822FB449}" type="presOf" srcId="{1AE7C682-7DA6-499B-8BC7-40CF8C79C8C5}" destId="{371B9D3D-3F0D-43B9-B8BB-79ECE3008155}" srcOrd="0" destOrd="0" presId="urn:microsoft.com/office/officeart/2011/layout/HexagonRadial"/>
    <dgm:cxn modelId="{82067CEC-ACA7-4F97-BD18-C12F6A4FFE0E}" srcId="{D74AA010-3204-4134-AEC2-8934B8977E24}" destId="{9487C85F-C748-451F-878B-5C09972867FA}" srcOrd="0" destOrd="0" parTransId="{4E9FBB95-AAB1-4183-80C7-E494182B33D5}" sibTransId="{1D311A61-404B-4391-B8A1-6B6D2EB03F48}"/>
    <dgm:cxn modelId="{833A20ED-3A77-4B31-820D-645E41D2DC80}" srcId="{9487C85F-C748-451F-878B-5C09972867FA}" destId="{D955F852-2DF8-49D0-A3C1-E5BA2E9B378B}" srcOrd="0" destOrd="0" parTransId="{268E302A-66C5-429A-9BDF-5D80D10AE675}" sibTransId="{171AF999-1EA9-4621-9869-F6DC83BD85F3}"/>
    <dgm:cxn modelId="{D9EB3CF1-CCE6-4158-B7BB-DF3B675855FE}" srcId="{9487C85F-C748-451F-878B-5C09972867FA}" destId="{B88E70E7-FB0E-41C3-A019-345108D611A3}" srcOrd="1" destOrd="0" parTransId="{0D0D1F4F-25D1-4BCA-9079-E9FBC4B4C2E1}" sibTransId="{DF3F2628-3E5C-4275-99A0-1103E907DE62}"/>
    <dgm:cxn modelId="{686D17F6-0B0E-4E92-9300-75427777999F}" type="presOf" srcId="{D74AA010-3204-4134-AEC2-8934B8977E24}" destId="{E72EC408-EB01-4B1B-87B7-63C10D283E9C}" srcOrd="0" destOrd="0" presId="urn:microsoft.com/office/officeart/2011/layout/HexagonRadial"/>
    <dgm:cxn modelId="{254630F7-334C-4165-801C-5EAA26D25B3F}" srcId="{9487C85F-C748-451F-878B-5C09972867FA}" destId="{78750948-9A4D-4962-9DF7-F2CB428069E3}" srcOrd="5" destOrd="0" parTransId="{7253E4B7-7CEF-43DA-997E-2F99B3A7AFCD}" sibTransId="{9F03BC21-3DC7-47AD-8716-81F17AF1AA37}"/>
    <dgm:cxn modelId="{D09B300A-5CF4-4F57-B35D-22384A99B8B3}" type="presParOf" srcId="{E72EC408-EB01-4B1B-87B7-63C10D283E9C}" destId="{BF08A5C0-56B1-4F6E-B9A3-D1EF0ED72D81}" srcOrd="0" destOrd="0" presId="urn:microsoft.com/office/officeart/2011/layout/HexagonRadial"/>
    <dgm:cxn modelId="{DE324BC8-A6EF-4203-B779-2A4EB5E4501D}" type="presParOf" srcId="{E72EC408-EB01-4B1B-87B7-63C10D283E9C}" destId="{2CC67B38-7DAB-478E-AB91-586537E4E6A5}" srcOrd="1" destOrd="0" presId="urn:microsoft.com/office/officeart/2011/layout/HexagonRadial"/>
    <dgm:cxn modelId="{03D8EC77-273D-4BF2-9CE6-7DF6E0795874}" type="presParOf" srcId="{2CC67B38-7DAB-478E-AB91-586537E4E6A5}" destId="{107F9108-4976-4F73-BFDF-C655DCBCD50A}" srcOrd="0" destOrd="0" presId="urn:microsoft.com/office/officeart/2011/layout/HexagonRadial"/>
    <dgm:cxn modelId="{5877FD8A-4510-455C-A28F-0A112CBA6E24}" type="presParOf" srcId="{E72EC408-EB01-4B1B-87B7-63C10D283E9C}" destId="{A5BDB2A0-1AC0-48FB-AFF9-88129BC08CEC}" srcOrd="2" destOrd="0" presId="urn:microsoft.com/office/officeart/2011/layout/HexagonRadial"/>
    <dgm:cxn modelId="{DE9559EC-4552-4676-B2B8-3398DE005DF1}" type="presParOf" srcId="{E72EC408-EB01-4B1B-87B7-63C10D283E9C}" destId="{87F2135A-FBB0-45B0-9F65-C303EC644440}" srcOrd="3" destOrd="0" presId="urn:microsoft.com/office/officeart/2011/layout/HexagonRadial"/>
    <dgm:cxn modelId="{B34ACE35-7F0C-4632-B68F-1EE747EF229C}" type="presParOf" srcId="{87F2135A-FBB0-45B0-9F65-C303EC644440}" destId="{2789EDF2-6230-4453-BEA0-805ABF94BB59}" srcOrd="0" destOrd="0" presId="urn:microsoft.com/office/officeart/2011/layout/HexagonRadial"/>
    <dgm:cxn modelId="{C0855539-D75E-4ADF-86F6-DBC45855490D}" type="presParOf" srcId="{E72EC408-EB01-4B1B-87B7-63C10D283E9C}" destId="{B5620BE9-60F3-4E52-B8C2-EBFE4D0BFCE1}" srcOrd="4" destOrd="0" presId="urn:microsoft.com/office/officeart/2011/layout/HexagonRadial"/>
    <dgm:cxn modelId="{EB221BE0-3030-4085-8115-FE14224F74C4}" type="presParOf" srcId="{E72EC408-EB01-4B1B-87B7-63C10D283E9C}" destId="{BC68C434-E1E5-4BF9-AE16-103610BCAC91}" srcOrd="5" destOrd="0" presId="urn:microsoft.com/office/officeart/2011/layout/HexagonRadial"/>
    <dgm:cxn modelId="{93C1FCA3-1A2F-4280-A731-51A1707B99E4}" type="presParOf" srcId="{BC68C434-E1E5-4BF9-AE16-103610BCAC91}" destId="{2ED69424-4EFA-42CC-A888-3DFD25ED53D6}" srcOrd="0" destOrd="0" presId="urn:microsoft.com/office/officeart/2011/layout/HexagonRadial"/>
    <dgm:cxn modelId="{77010FAF-9DB1-4C30-8261-90ED66ADE993}" type="presParOf" srcId="{E72EC408-EB01-4B1B-87B7-63C10D283E9C}" destId="{371B9D3D-3F0D-43B9-B8BB-79ECE3008155}" srcOrd="6" destOrd="0" presId="urn:microsoft.com/office/officeart/2011/layout/HexagonRadial"/>
    <dgm:cxn modelId="{7869EE19-ADDA-4045-958B-0E26FEF3B69D}" type="presParOf" srcId="{E72EC408-EB01-4B1B-87B7-63C10D283E9C}" destId="{B1FD4995-64E1-4D5D-ADF4-31C67895E327}" srcOrd="7" destOrd="0" presId="urn:microsoft.com/office/officeart/2011/layout/HexagonRadial"/>
    <dgm:cxn modelId="{BE3DB57F-9156-4F87-B26D-2F2AA417D3EF}" type="presParOf" srcId="{B1FD4995-64E1-4D5D-ADF4-31C67895E327}" destId="{6D1F5ACF-1E82-4F96-834D-39B3C20C1EA3}" srcOrd="0" destOrd="0" presId="urn:microsoft.com/office/officeart/2011/layout/HexagonRadial"/>
    <dgm:cxn modelId="{1EC630BB-F508-498E-97F8-AD0C5676C8DC}" type="presParOf" srcId="{E72EC408-EB01-4B1B-87B7-63C10D283E9C}" destId="{6BC38C20-AC86-41C5-AF5A-BB74DEA3E55A}" srcOrd="8" destOrd="0" presId="urn:microsoft.com/office/officeart/2011/layout/HexagonRadial"/>
    <dgm:cxn modelId="{11FF83B0-441B-47A2-B073-3BD5BD479756}" type="presParOf" srcId="{E72EC408-EB01-4B1B-87B7-63C10D283E9C}" destId="{E05D8BA0-B271-41B7-B402-95FBBE87B5C8}" srcOrd="9" destOrd="0" presId="urn:microsoft.com/office/officeart/2011/layout/HexagonRadial"/>
    <dgm:cxn modelId="{ABD41974-9AF3-4E28-A163-DF57A69B7759}" type="presParOf" srcId="{E05D8BA0-B271-41B7-B402-95FBBE87B5C8}" destId="{4185D502-83AC-4F49-BF0B-3890E8716F20}" srcOrd="0" destOrd="0" presId="urn:microsoft.com/office/officeart/2011/layout/HexagonRadial"/>
    <dgm:cxn modelId="{BF6631EA-CBD7-4DA2-99DF-22634D12702B}" type="presParOf" srcId="{E72EC408-EB01-4B1B-87B7-63C10D283E9C}" destId="{36B93D73-7FC2-4A08-8CDA-243A3285C175}" srcOrd="10" destOrd="0" presId="urn:microsoft.com/office/officeart/2011/layout/HexagonRadial"/>
    <dgm:cxn modelId="{893C7E87-353B-48C9-BBE6-B1756F43A48C}" type="presParOf" srcId="{E72EC408-EB01-4B1B-87B7-63C10D283E9C}" destId="{84B8153A-D2DD-4278-8F9E-B6A0EFA8F06B}" srcOrd="11" destOrd="0" presId="urn:microsoft.com/office/officeart/2011/layout/HexagonRadial"/>
    <dgm:cxn modelId="{EC5084BD-69C9-420A-8FA9-F75176ED6536}" type="presParOf" srcId="{84B8153A-D2DD-4278-8F9E-B6A0EFA8F06B}" destId="{514696F5-0AAC-4B05-B0FA-5526A7663556}" srcOrd="0" destOrd="0" presId="urn:microsoft.com/office/officeart/2011/layout/HexagonRadial"/>
    <dgm:cxn modelId="{7F48286A-1C06-4DDA-A8CA-138F6310E17E}" type="presParOf" srcId="{E72EC408-EB01-4B1B-87B7-63C10D283E9C}" destId="{02A73F7B-4F03-43ED-9D2E-6F5F0C82D83B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08A5C0-56B1-4F6E-B9A3-D1EF0ED72D81}">
      <dsp:nvSpPr>
        <dsp:cNvPr id="0" name=""/>
        <dsp:cNvSpPr/>
      </dsp:nvSpPr>
      <dsp:spPr>
        <a:xfrm>
          <a:off x="5019260" y="1693866"/>
          <a:ext cx="2152977" cy="1862412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Open Science BPS</a:t>
          </a:r>
        </a:p>
      </dsp:txBody>
      <dsp:txXfrm>
        <a:off x="5376038" y="2002494"/>
        <a:ext cx="1439421" cy="1245156"/>
      </dsp:txXfrm>
    </dsp:sp>
    <dsp:sp modelId="{2789EDF2-6230-4453-BEA0-805ABF94BB59}">
      <dsp:nvSpPr>
        <dsp:cNvPr id="0" name=""/>
        <dsp:cNvSpPr/>
      </dsp:nvSpPr>
      <dsp:spPr>
        <a:xfrm>
          <a:off x="6367438" y="802827"/>
          <a:ext cx="812312" cy="699914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BDB2A0-1AC0-48FB-AFF9-88129BC08CEC}">
      <dsp:nvSpPr>
        <dsp:cNvPr id="0" name=""/>
        <dsp:cNvSpPr/>
      </dsp:nvSpPr>
      <dsp:spPr>
        <a:xfrm>
          <a:off x="5217581" y="0"/>
          <a:ext cx="1764349" cy="1526369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Data Submission and Workspace</a:t>
          </a:r>
        </a:p>
      </dsp:txBody>
      <dsp:txXfrm>
        <a:off x="5509971" y="252952"/>
        <a:ext cx="1179569" cy="1020465"/>
      </dsp:txXfrm>
    </dsp:sp>
    <dsp:sp modelId="{2ED69424-4EFA-42CC-A888-3DFD25ED53D6}">
      <dsp:nvSpPr>
        <dsp:cNvPr id="0" name=""/>
        <dsp:cNvSpPr/>
      </dsp:nvSpPr>
      <dsp:spPr>
        <a:xfrm>
          <a:off x="7315469" y="2111294"/>
          <a:ext cx="812312" cy="699914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620BE9-60F3-4E52-B8C2-EBFE4D0BFCE1}">
      <dsp:nvSpPr>
        <dsp:cNvPr id="0" name=""/>
        <dsp:cNvSpPr/>
      </dsp:nvSpPr>
      <dsp:spPr>
        <a:xfrm>
          <a:off x="6835694" y="938819"/>
          <a:ext cx="1764349" cy="1526369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Data Repository &amp; Visualization</a:t>
          </a:r>
        </a:p>
      </dsp:txBody>
      <dsp:txXfrm>
        <a:off x="7128084" y="1191771"/>
        <a:ext cx="1179569" cy="1020465"/>
      </dsp:txXfrm>
    </dsp:sp>
    <dsp:sp modelId="{6D1F5ACF-1E82-4F96-834D-39B3C20C1EA3}">
      <dsp:nvSpPr>
        <dsp:cNvPr id="0" name=""/>
        <dsp:cNvSpPr/>
      </dsp:nvSpPr>
      <dsp:spPr>
        <a:xfrm>
          <a:off x="6656905" y="3588307"/>
          <a:ext cx="812312" cy="699914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1B9D3D-3F0D-43B9-B8BB-79ECE3008155}">
      <dsp:nvSpPr>
        <dsp:cNvPr id="0" name=""/>
        <dsp:cNvSpPr/>
      </dsp:nvSpPr>
      <dsp:spPr>
        <a:xfrm>
          <a:off x="6835694" y="2784430"/>
          <a:ext cx="1764349" cy="1526369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Analytical Tools</a:t>
          </a:r>
        </a:p>
      </dsp:txBody>
      <dsp:txXfrm>
        <a:off x="7128084" y="3037382"/>
        <a:ext cx="1179569" cy="1020465"/>
      </dsp:txXfrm>
    </dsp:sp>
    <dsp:sp modelId="{4185D502-83AC-4F49-BF0B-3890E8716F20}">
      <dsp:nvSpPr>
        <dsp:cNvPr id="0" name=""/>
        <dsp:cNvSpPr/>
      </dsp:nvSpPr>
      <dsp:spPr>
        <a:xfrm>
          <a:off x="5023267" y="3741627"/>
          <a:ext cx="812312" cy="699914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C38C20-AC86-41C5-AF5A-BB74DEA3E55A}">
      <dsp:nvSpPr>
        <dsp:cNvPr id="0" name=""/>
        <dsp:cNvSpPr/>
      </dsp:nvSpPr>
      <dsp:spPr>
        <a:xfrm>
          <a:off x="5217581" y="3724300"/>
          <a:ext cx="1764349" cy="1526369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Collaborative &amp; Training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(AWG, GL4HS, GL4U)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5509971" y="3977252"/>
        <a:ext cx="1179569" cy="1020465"/>
      </dsp:txXfrm>
    </dsp:sp>
    <dsp:sp modelId="{514696F5-0AAC-4B05-B0FA-5526A7663556}">
      <dsp:nvSpPr>
        <dsp:cNvPr id="0" name=""/>
        <dsp:cNvSpPr/>
      </dsp:nvSpPr>
      <dsp:spPr>
        <a:xfrm>
          <a:off x="4059710" y="2433685"/>
          <a:ext cx="812312" cy="699914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B93D73-7FC2-4A08-8CDA-243A3285C175}">
      <dsp:nvSpPr>
        <dsp:cNvPr id="0" name=""/>
        <dsp:cNvSpPr/>
      </dsp:nvSpPr>
      <dsp:spPr>
        <a:xfrm>
          <a:off x="3591955" y="2785480"/>
          <a:ext cx="1764349" cy="1526369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New discoveries</a:t>
          </a:r>
        </a:p>
      </dsp:txBody>
      <dsp:txXfrm>
        <a:off x="3884345" y="3038432"/>
        <a:ext cx="1179569" cy="1020465"/>
      </dsp:txXfrm>
    </dsp:sp>
    <dsp:sp modelId="{02A73F7B-4F03-43ED-9D2E-6F5F0C82D83B}">
      <dsp:nvSpPr>
        <dsp:cNvPr id="0" name=""/>
        <dsp:cNvSpPr/>
      </dsp:nvSpPr>
      <dsp:spPr>
        <a:xfrm>
          <a:off x="3591955" y="936719"/>
          <a:ext cx="1764349" cy="1526369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Novel hypotheses and grants</a:t>
          </a:r>
        </a:p>
      </dsp:txBody>
      <dsp:txXfrm>
        <a:off x="3884345" y="1189671"/>
        <a:ext cx="1179569" cy="10204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D3571-A495-BE4E-BA4E-141D1E0D4807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08F5C-EF1E-FA46-81FA-E9941AECB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09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Name</a:t>
            </a:r>
          </a:p>
          <a:p>
            <a:r>
              <a:rPr lang="en-US" dirty="0"/>
              <a:t>HRP-IWS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801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800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92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621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slides should be updated regularly by San-Huei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962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498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024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2722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AWG community is a collection of volunteer international scientists that stem from 37 countries around the world with most coming from the US, UK, India, Canada, and Japan.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76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Top 10 Countries – Sessions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United States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India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United Kingdom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Germany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Canada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France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South Korea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Japan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China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Australia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813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AED9F-DD47-1742-8568-D2ED149D0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368BA-2062-F046-9675-0FDF15DA1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0AF07-1BB3-204A-8C1D-183C0385B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027D-738A-0D41-ACE3-E36BD1BC379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2344B-A995-6845-BEB7-553041CC2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B1720-F30F-C140-8E15-881729F37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08621-FD9C-CE41-9BFB-81BEB34D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944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AF284-42AA-B94B-A818-2CF9E0473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82E72-880F-3F4D-98DD-0A6C8EFA2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2D72C-90D3-D745-BC60-7FE721F25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027D-738A-0D41-ACE3-E36BD1BC379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31198-B687-8247-8167-3F9168078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8E195-F6CF-4541-B38C-A0928BCA0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08621-FD9C-CE41-9BFB-81BEB34D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6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04642-EE80-4D48-BB02-CF66B825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C22EE8-6368-554F-9693-FE61E297D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665F6-1516-5F43-812A-D18A9AADF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027D-738A-0D41-ACE3-E36BD1BC379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AD75F-201C-F74A-9534-B9477925C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DC284-6C53-0048-98F1-62988247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08621-FD9C-CE41-9BFB-81BEB34D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29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BBEEC-AB9D-BB42-84B3-7A4EE8CE2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3960C-0401-5B40-9554-260187669A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2D13B6-705B-BC43-AC85-EE7D0CE5A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F945E1-72D2-DE4C-97EA-5C768BE04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027D-738A-0D41-ACE3-E36BD1BC379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36409E-D8FB-A342-B0D1-6FFF4772B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B0979D-B851-E544-B18A-EA119A12D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08621-FD9C-CE41-9BFB-81BEB34D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883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57E91-F08B-6847-8D1D-1D58BB7C2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94E7D5-55DC-484D-BA2A-A28AFB431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0A837-3D8D-6C47-B2F0-A0350632F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21243-074D-6F4C-9552-622536F575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6664CD-A50C-1145-99FE-C7864742E1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9FA579-A4FC-B74D-AFEA-A70B22152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027D-738A-0D41-ACE3-E36BD1BC379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2CDFD0-457F-2E46-A712-4CEB77A8B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2D92AD-6FC9-D344-8479-25847D366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08621-FD9C-CE41-9BFB-81BEB34D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2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71081-E1A7-5C4D-AF1E-CE55E2FD2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B31BA-89E9-5540-9ADE-4B955E165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027D-738A-0D41-ACE3-E36BD1BC379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DBA1AC-712A-614A-B1A4-2DE71AE7C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5C7B2A-E589-8D4E-BEB5-4CCCBFA1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08621-FD9C-CE41-9BFB-81BEB34D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2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5FB489-933E-404B-BB19-5F01B4979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027D-738A-0D41-ACE3-E36BD1BC379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9C1AA7-5603-724F-810E-19270A14E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8160B-BD14-1E4B-A5D6-AA84B02CF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08621-FD9C-CE41-9BFB-81BEB34D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17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CAAD2-4B2E-304E-A7D8-79BBD1292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6ABB0-B8D1-CA4C-9688-EAD367F29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87649-EC20-7C47-96A8-4FD9ADD24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A3200-7921-8E47-82AC-1732C8014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027D-738A-0D41-ACE3-E36BD1BC379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8081E-CFC3-C442-AB1A-2BA6B379F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E3451-7B56-B04C-A695-63CFFA4E4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08621-FD9C-CE41-9BFB-81BEB34D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33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738D2-66F3-EC47-BE68-F35A9A044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7BD797-8176-8E44-A94E-07CF37C35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1F423-2A35-F34A-A660-2C08D84C1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3DBDA-86F2-9947-B253-6A47D7445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027D-738A-0D41-ACE3-E36BD1BC379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5D7CA6-1FCD-4943-A11F-46BCC0009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0CDF75-7B11-664E-AA15-BEDB6DBB1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08621-FD9C-CE41-9BFB-81BEB34D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47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030A6-4272-814A-BFCA-B003B7656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801F17-8EFD-0B43-B1F3-0975F5FD53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709DA-8ADB-7841-B9C5-1072E5AF4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027D-738A-0D41-ACE3-E36BD1BC379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A27CC-FA7C-AF44-B2E2-B986C622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77FC8-5489-0D4F-81CB-C57CAB94E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08621-FD9C-CE41-9BFB-81BEB34D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16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599A32-EBF7-E946-ABC4-313C3D030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6B21BA-A0C5-124B-943C-A8587E138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80B99-1728-5B42-8F0E-EA1923F96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027D-738A-0D41-ACE3-E36BD1BC379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D1D5F-1BDD-7947-9F07-F68C2883A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D7453-9006-6F41-AAC2-73AAA9A98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08621-FD9C-CE41-9BFB-81BEB34D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12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table, indoor, sitting, blue&#10;&#10;Description automatically generated">
            <a:extLst>
              <a:ext uri="{FF2B5EF4-FFF2-40B4-BE49-F238E27FC236}">
                <a16:creationId xmlns:a16="http://schemas.microsoft.com/office/drawing/2014/main" id="{8D72B387-0086-5C41-95DA-88433F9095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2084" y="-32084"/>
            <a:ext cx="12322048" cy="6931152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07D0B58-60C5-E145-943C-0282FF9DEE2C}"/>
              </a:ext>
            </a:extLst>
          </p:cNvPr>
          <p:cNvGrpSpPr/>
          <p:nvPr userDrawn="1"/>
        </p:nvGrpSpPr>
        <p:grpSpPr>
          <a:xfrm>
            <a:off x="-489819" y="-32084"/>
            <a:ext cx="3197522" cy="6931152"/>
            <a:chOff x="-473777" y="-18943"/>
            <a:chExt cx="3197522" cy="6876906"/>
          </a:xfrm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F3F2F5EE-AEEB-BC49-8DC6-DE28BE492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8943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0076B3"/>
                </a:gs>
                <a:gs pos="0">
                  <a:srgbClr val="0474B2"/>
                </a:gs>
                <a:gs pos="41000">
                  <a:srgbClr val="31A66C"/>
                </a:gs>
              </a:gsLst>
              <a:lin ang="16200000" scaled="1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C6BAC39C-CA2B-024B-9839-D8CDC23B73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9370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66000">
                  <a:srgbClr val="31A66C"/>
                </a:gs>
                <a:gs pos="0">
                  <a:srgbClr val="0075B7"/>
                </a:gs>
                <a:gs pos="100000">
                  <a:srgbClr val="0075B7"/>
                </a:gs>
              </a:gsLst>
              <a:lin ang="5400000" scaled="1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0003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17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ABD8527-6D06-7A4D-B1DD-ED7A7A06666C}"/>
              </a:ext>
            </a:extLst>
          </p:cNvPr>
          <p:cNvGrpSpPr/>
          <p:nvPr userDrawn="1"/>
        </p:nvGrpSpPr>
        <p:grpSpPr>
          <a:xfrm>
            <a:off x="-13447" y="-19394"/>
            <a:ext cx="12274036" cy="6933770"/>
            <a:chOff x="-13447" y="-19394"/>
            <a:chExt cx="12274036" cy="693377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6D7B2F-8A5D-9C46-A3D3-88E7CC339890}"/>
                </a:ext>
              </a:extLst>
            </p:cNvPr>
            <p:cNvSpPr>
              <a:spLocks/>
            </p:cNvSpPr>
            <p:nvPr userDrawn="1"/>
          </p:nvSpPr>
          <p:spPr>
            <a:xfrm>
              <a:off x="-13447" y="-19394"/>
              <a:ext cx="12272942" cy="6931152"/>
            </a:xfrm>
            <a:prstGeom prst="rect">
              <a:avLst/>
            </a:prstGeom>
            <a:gradFill flip="none" rotWithShape="1">
              <a:gsLst>
                <a:gs pos="100000">
                  <a:srgbClr val="0076B7"/>
                </a:gs>
                <a:gs pos="59000">
                  <a:srgbClr val="2CA272"/>
                </a:gs>
                <a:gs pos="0">
                  <a:srgbClr val="0077B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A687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F7D4A7F-CF0F-EB42-86B6-BA6E1567E064}"/>
                </a:ext>
              </a:extLst>
            </p:cNvPr>
            <p:cNvSpPr>
              <a:spLocks/>
            </p:cNvSpPr>
            <p:nvPr userDrawn="1"/>
          </p:nvSpPr>
          <p:spPr>
            <a:xfrm>
              <a:off x="-13447" y="-19394"/>
              <a:ext cx="12273280" cy="693115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8F2AA13-62B5-E94E-BF4C-C0DFD13288BB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527221" y="-19394"/>
              <a:ext cx="4652702" cy="6933770"/>
              <a:chOff x="3308351" y="2370138"/>
              <a:chExt cx="2760662" cy="4111589"/>
            </a:xfrm>
            <a:gradFill flip="none" rotWithShape="1">
              <a:gsLst>
                <a:gs pos="0">
                  <a:srgbClr val="00B0F0"/>
                </a:gs>
                <a:gs pos="100000">
                  <a:srgbClr val="36CDA2"/>
                </a:gs>
              </a:gsLst>
              <a:lin ang="10800000" scaled="1"/>
              <a:tileRect/>
            </a:gradFill>
          </p:grpSpPr>
          <p:sp>
            <p:nvSpPr>
              <p:cNvPr id="25" name="Freeform 10">
                <a:extLst>
                  <a:ext uri="{FF2B5EF4-FFF2-40B4-BE49-F238E27FC236}">
                    <a16:creationId xmlns:a16="http://schemas.microsoft.com/office/drawing/2014/main" id="{D5304AE8-B3A1-9340-A039-E36A5DC7A2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94213" y="2370138"/>
                <a:ext cx="1574800" cy="3676650"/>
              </a:xfrm>
              <a:custGeom>
                <a:avLst/>
                <a:gdLst>
                  <a:gd name="T0" fmla="*/ 239 w 828"/>
                  <a:gd name="T1" fmla="*/ 1416 h 1936"/>
                  <a:gd name="T2" fmla="*/ 387 w 828"/>
                  <a:gd name="T3" fmla="*/ 1936 h 1936"/>
                  <a:gd name="T4" fmla="*/ 127 w 828"/>
                  <a:gd name="T5" fmla="*/ 1417 h 1936"/>
                  <a:gd name="T6" fmla="*/ 239 w 828"/>
                  <a:gd name="T7" fmla="*/ 1416 h 1936"/>
                  <a:gd name="T8" fmla="*/ 273 w 828"/>
                  <a:gd name="T9" fmla="*/ 883 h 1936"/>
                  <a:gd name="T10" fmla="*/ 828 w 828"/>
                  <a:gd name="T11" fmla="*/ 3 h 1936"/>
                  <a:gd name="T12" fmla="*/ 195 w 828"/>
                  <a:gd name="T13" fmla="*/ 0 h 1936"/>
                  <a:gd name="T14" fmla="*/ 18 w 828"/>
                  <a:gd name="T15" fmla="*/ 883 h 1936"/>
                  <a:gd name="T16" fmla="*/ 273 w 828"/>
                  <a:gd name="T17" fmla="*/ 883 h 1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8" h="1936">
                    <a:moveTo>
                      <a:pt x="239" y="1416"/>
                    </a:moveTo>
                    <a:cubicBezTo>
                      <a:pt x="273" y="1728"/>
                      <a:pt x="387" y="1936"/>
                      <a:pt x="387" y="1936"/>
                    </a:cubicBezTo>
                    <a:cubicBezTo>
                      <a:pt x="271" y="1756"/>
                      <a:pt x="186" y="1583"/>
                      <a:pt x="127" y="1417"/>
                    </a:cubicBezTo>
                    <a:lnTo>
                      <a:pt x="239" y="1416"/>
                    </a:lnTo>
                    <a:close/>
                    <a:moveTo>
                      <a:pt x="273" y="883"/>
                    </a:moveTo>
                    <a:cubicBezTo>
                      <a:pt x="342" y="603"/>
                      <a:pt x="503" y="296"/>
                      <a:pt x="828" y="3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82" y="241"/>
                      <a:pt x="0" y="540"/>
                      <a:pt x="18" y="883"/>
                    </a:cubicBezTo>
                    <a:lnTo>
                      <a:pt x="273" y="8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11">
                <a:extLst>
                  <a:ext uri="{FF2B5EF4-FFF2-40B4-BE49-F238E27FC236}">
                    <a16:creationId xmlns:a16="http://schemas.microsoft.com/office/drawing/2014/main" id="{7B9D3A84-1AA1-9C4B-ADEB-4D0AC7D7EB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276" y="5254625"/>
                <a:ext cx="542925" cy="1223962"/>
              </a:xfrm>
              <a:custGeom>
                <a:avLst/>
                <a:gdLst>
                  <a:gd name="T0" fmla="*/ 286 w 286"/>
                  <a:gd name="T1" fmla="*/ 645 h 645"/>
                  <a:gd name="T2" fmla="*/ 0 w 286"/>
                  <a:gd name="T3" fmla="*/ 0 h 645"/>
                  <a:gd name="T4" fmla="*/ 166 w 286"/>
                  <a:gd name="T5" fmla="*/ 645 h 645"/>
                  <a:gd name="T6" fmla="*/ 286 w 286"/>
                  <a:gd name="T7" fmla="*/ 645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" h="645">
                    <a:moveTo>
                      <a:pt x="286" y="645"/>
                    </a:moveTo>
                    <a:cubicBezTo>
                      <a:pt x="167" y="471"/>
                      <a:pt x="62" y="257"/>
                      <a:pt x="0" y="0"/>
                    </a:cubicBezTo>
                    <a:cubicBezTo>
                      <a:pt x="0" y="0"/>
                      <a:pt x="14" y="282"/>
                      <a:pt x="166" y="645"/>
                    </a:cubicBezTo>
                    <a:lnTo>
                      <a:pt x="286" y="6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12">
                <a:extLst>
                  <a:ext uri="{FF2B5EF4-FFF2-40B4-BE49-F238E27FC236}">
                    <a16:creationId xmlns:a16="http://schemas.microsoft.com/office/drawing/2014/main" id="{D82291DB-188B-FC4E-A84B-F7289EB494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8351" y="2371690"/>
                <a:ext cx="2270125" cy="4110037"/>
              </a:xfrm>
              <a:custGeom>
                <a:avLst/>
                <a:gdLst>
                  <a:gd name="T0" fmla="*/ 32 w 1193"/>
                  <a:gd name="T1" fmla="*/ 1413 h 2162"/>
                  <a:gd name="T2" fmla="*/ 361 w 1193"/>
                  <a:gd name="T3" fmla="*/ 2161 h 2162"/>
                  <a:gd name="T4" fmla="*/ 1193 w 1193"/>
                  <a:gd name="T5" fmla="*/ 2161 h 2162"/>
                  <a:gd name="T6" fmla="*/ 955 w 1193"/>
                  <a:gd name="T7" fmla="*/ 1903 h 2162"/>
                  <a:gd name="T8" fmla="*/ 704 w 1193"/>
                  <a:gd name="T9" fmla="*/ 1413 h 2162"/>
                  <a:gd name="T10" fmla="*/ 32 w 1193"/>
                  <a:gd name="T11" fmla="*/ 1413 h 2162"/>
                  <a:gd name="T12" fmla="*/ 0 w 1193"/>
                  <a:gd name="T13" fmla="*/ 879 h 2162"/>
                  <a:gd name="T14" fmla="*/ 126 w 1193"/>
                  <a:gd name="T15" fmla="*/ 299 h 2162"/>
                  <a:gd name="T16" fmla="*/ 275 w 1193"/>
                  <a:gd name="T17" fmla="*/ 0 h 2162"/>
                  <a:gd name="T18" fmla="*/ 725 w 1193"/>
                  <a:gd name="T19" fmla="*/ 0 h 2162"/>
                  <a:gd name="T20" fmla="*/ 590 w 1193"/>
                  <a:gd name="T21" fmla="*/ 879 h 2162"/>
                  <a:gd name="T22" fmla="*/ 0 w 1193"/>
                  <a:gd name="T23" fmla="*/ 879 h 2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93" h="2162">
                    <a:moveTo>
                      <a:pt x="32" y="1413"/>
                    </a:moveTo>
                    <a:cubicBezTo>
                      <a:pt x="79" y="1653"/>
                      <a:pt x="178" y="1910"/>
                      <a:pt x="361" y="2161"/>
                    </a:cubicBezTo>
                    <a:cubicBezTo>
                      <a:pt x="362" y="2162"/>
                      <a:pt x="1193" y="2161"/>
                      <a:pt x="1193" y="2161"/>
                    </a:cubicBezTo>
                    <a:cubicBezTo>
                      <a:pt x="1113" y="2085"/>
                      <a:pt x="1034" y="2000"/>
                      <a:pt x="955" y="1903"/>
                    </a:cubicBezTo>
                    <a:cubicBezTo>
                      <a:pt x="955" y="1903"/>
                      <a:pt x="812" y="1718"/>
                      <a:pt x="704" y="1413"/>
                    </a:cubicBezTo>
                    <a:lnTo>
                      <a:pt x="32" y="1413"/>
                    </a:lnTo>
                    <a:close/>
                    <a:moveTo>
                      <a:pt x="0" y="879"/>
                    </a:moveTo>
                    <a:cubicBezTo>
                      <a:pt x="25" y="534"/>
                      <a:pt x="126" y="299"/>
                      <a:pt x="126" y="299"/>
                    </a:cubicBezTo>
                    <a:cubicBezTo>
                      <a:pt x="173" y="190"/>
                      <a:pt x="220" y="94"/>
                      <a:pt x="275" y="0"/>
                    </a:cubicBezTo>
                    <a:cubicBezTo>
                      <a:pt x="725" y="0"/>
                      <a:pt x="725" y="0"/>
                      <a:pt x="725" y="0"/>
                    </a:cubicBezTo>
                    <a:cubicBezTo>
                      <a:pt x="599" y="319"/>
                      <a:pt x="569" y="617"/>
                      <a:pt x="590" y="879"/>
                    </a:cubicBezTo>
                    <a:lnTo>
                      <a:pt x="0" y="8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7EB389C-7368-8241-A182-CFDBFCD6C66C}"/>
                </a:ext>
              </a:extLst>
            </p:cNvPr>
            <p:cNvSpPr/>
            <p:nvPr userDrawn="1"/>
          </p:nvSpPr>
          <p:spPr>
            <a:xfrm>
              <a:off x="-10659" y="160316"/>
              <a:ext cx="12271248" cy="6309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86175" y="374637"/>
            <a:ext cx="11133192" cy="646331"/>
          </a:xfrm>
        </p:spPr>
        <p:txBody>
          <a:bodyPr wrap="square">
            <a:spAutoFit/>
          </a:bodyPr>
          <a:lstStyle>
            <a:lvl1pPr>
              <a:defRPr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586175" y="1198061"/>
            <a:ext cx="11133192" cy="1798441"/>
          </a:xfrm>
        </p:spPr>
        <p:txBody>
          <a:bodyPr wrap="square">
            <a:spAutoFit/>
          </a:bodyPr>
          <a:lstStyle>
            <a:lvl1pPr marL="0" indent="173038">
              <a:buFont typeface="Arial" panose="020B0604020202020204" pitchFamily="34" charset="0"/>
              <a:buChar char="•"/>
              <a:tabLst/>
              <a:defRPr sz="2400">
                <a:solidFill>
                  <a:schemeClr val="tx1"/>
                </a:solidFill>
              </a:defRPr>
            </a:lvl1pPr>
            <a:lvl2pPr marL="457200" indent="184150"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2pPr>
            <a:lvl3pPr marL="914400" indent="180975"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3pPr>
            <a:lvl4pPr marL="1371600" indent="177800"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4pPr>
            <a:lvl5pPr marL="1828800" indent="176213"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54441" y="6451061"/>
            <a:ext cx="2743200" cy="365125"/>
          </a:xfrm>
        </p:spPr>
        <p:txBody>
          <a:bodyPr/>
          <a:lstStyle>
            <a:lvl1pPr>
              <a:defRPr>
                <a:solidFill>
                  <a:srgbClr val="001D56"/>
                </a:solidFill>
              </a:defRPr>
            </a:lvl1pPr>
          </a:lstStyle>
          <a:p>
            <a:fld id="{18C61A40-1EA2-224C-B3B7-13C9149DDE67}" type="datetime1">
              <a:rPr lang="en-US" smtClean="0"/>
              <a:pPr/>
              <a:t>12/15/2022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099560" y="6449504"/>
            <a:ext cx="4114800" cy="365125"/>
          </a:xfrm>
        </p:spPr>
        <p:txBody>
          <a:bodyPr/>
          <a:lstStyle>
            <a:lvl1pPr>
              <a:defRPr>
                <a:solidFill>
                  <a:srgbClr val="001D56"/>
                </a:solidFill>
              </a:defRPr>
            </a:lvl1pPr>
          </a:lstStyle>
          <a:p>
            <a:endParaRPr lang="en-US" dirty="0">
              <a:solidFill>
                <a:srgbClr val="001D56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9355319" y="644923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D56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19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1BA50B-8B1F-A244-B375-F86C8E5436F9}"/>
              </a:ext>
            </a:extLst>
          </p:cNvPr>
          <p:cNvSpPr/>
          <p:nvPr userDrawn="1"/>
        </p:nvSpPr>
        <p:spPr>
          <a:xfrm>
            <a:off x="-4721" y="-7555"/>
            <a:ext cx="12271248" cy="6866691"/>
          </a:xfrm>
          <a:prstGeom prst="rect">
            <a:avLst/>
          </a:prstGeom>
          <a:solidFill>
            <a:srgbClr val="3A38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A687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EC7C33-1BA5-1748-8B08-423C53E14A7C}"/>
              </a:ext>
            </a:extLst>
          </p:cNvPr>
          <p:cNvSpPr>
            <a:spLocks/>
          </p:cNvSpPr>
          <p:nvPr userDrawn="1"/>
        </p:nvSpPr>
        <p:spPr>
          <a:xfrm>
            <a:off x="-14881" y="-20382"/>
            <a:ext cx="12271248" cy="6931152"/>
          </a:xfrm>
          <a:prstGeom prst="rect">
            <a:avLst/>
          </a:prstGeom>
          <a:gradFill flip="none" rotWithShape="1">
            <a:gsLst>
              <a:gs pos="100000">
                <a:srgbClr val="0076B7"/>
              </a:gs>
              <a:gs pos="59000">
                <a:srgbClr val="2CA272"/>
              </a:gs>
              <a:gs pos="0">
                <a:srgbClr val="0077B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A687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DAB9EF-B79C-C640-9FA8-40D2DFCE2AD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17663" y="-20382"/>
            <a:ext cx="4652702" cy="6931152"/>
            <a:chOff x="3308351" y="2370138"/>
            <a:chExt cx="2760662" cy="4110037"/>
          </a:xfrm>
          <a:gradFill flip="none" rotWithShape="1">
            <a:gsLst>
              <a:gs pos="0">
                <a:srgbClr val="00B0F0"/>
              </a:gs>
              <a:gs pos="100000">
                <a:srgbClr val="36CDA2"/>
              </a:gs>
            </a:gsLst>
            <a:lin ang="10800000" scaled="1"/>
            <a:tileRect/>
          </a:gradFill>
        </p:grpSpPr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192CEE28-B58D-3241-B190-DB9DEBDD11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96FB482-A049-3547-9EDC-6CB459264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7152F9E5-7B6B-C842-8B3D-E679AF46B9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45009C4D-3D5C-544F-90AB-A6EB0948F063}"/>
              </a:ext>
            </a:extLst>
          </p:cNvPr>
          <p:cNvSpPr/>
          <p:nvPr userDrawn="1"/>
        </p:nvSpPr>
        <p:spPr>
          <a:xfrm>
            <a:off x="-14881" y="160316"/>
            <a:ext cx="12266952" cy="6309360"/>
          </a:xfrm>
          <a:prstGeom prst="rect">
            <a:avLst/>
          </a:prstGeom>
          <a:gradFill flip="none" rotWithShape="1">
            <a:gsLst>
              <a:gs pos="89000">
                <a:srgbClr val="00205F"/>
              </a:gs>
              <a:gs pos="38000">
                <a:srgbClr val="00062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17663" y="368281"/>
            <a:ext cx="11207491" cy="646331"/>
          </a:xfrm>
        </p:spPr>
        <p:txBody>
          <a:bodyPr wrap="square">
            <a:spAutoFit/>
          </a:bodyPr>
          <a:lstStyle>
            <a:lvl1pPr>
              <a:defRPr>
                <a:solidFill>
                  <a:srgbClr val="FF95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517663" y="1281322"/>
            <a:ext cx="11207491" cy="1681486"/>
          </a:xfrm>
        </p:spPr>
        <p:txBody>
          <a:bodyPr wrap="square">
            <a:spAutoFit/>
          </a:bodyPr>
          <a:lstStyle>
            <a:lvl1pPr marL="0" indent="173038">
              <a:buClr>
                <a:schemeClr val="bg1"/>
              </a:buClr>
              <a:buFont typeface="Arial" panose="020B0604020202020204" pitchFamily="34" charset="0"/>
              <a:buChar char="•"/>
              <a:tabLst/>
              <a:defRPr sz="2000" b="1">
                <a:solidFill>
                  <a:schemeClr val="bg1"/>
                </a:solidFill>
              </a:defRPr>
            </a:lvl1pPr>
            <a:lvl2pPr marL="457200" indent="184150">
              <a:buClr>
                <a:schemeClr val="bg1"/>
              </a:buClr>
              <a:buFont typeface="Arial" panose="020B0604020202020204" pitchFamily="34" charset="0"/>
              <a:buChar char="‒"/>
              <a:tabLst/>
              <a:defRPr sz="2000">
                <a:solidFill>
                  <a:schemeClr val="bg1"/>
                </a:solidFill>
              </a:defRPr>
            </a:lvl2pPr>
            <a:lvl3pPr marL="914400" indent="180975">
              <a:buClr>
                <a:schemeClr val="bg1"/>
              </a:buClr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1371600" indent="177800">
              <a:buClr>
                <a:schemeClr val="bg1"/>
              </a:buClr>
              <a:buFont typeface="Arial" panose="020B0604020202020204" pitchFamily="34" charset="0"/>
              <a:buChar char="‒"/>
              <a:tabLst/>
              <a:defRPr sz="1600">
                <a:solidFill>
                  <a:schemeClr val="bg1"/>
                </a:solidFill>
              </a:defRPr>
            </a:lvl4pPr>
            <a:lvl5pPr marL="1828800" indent="176213">
              <a:buClr>
                <a:schemeClr val="bg1"/>
              </a:buClr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97289" y="6503144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8C61A40-1EA2-224C-B3B7-13C9149DDE67}" type="datetime1">
              <a:rPr lang="en-US" smtClean="0"/>
              <a:pPr/>
              <a:t>12/15/2022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042408" y="6501587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9298167" y="650131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60A3DC-BE8E-A548-B56E-735BF77FF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C989D0-E929-E84B-B492-61094D1FC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31894-56FC-CE4F-A0AA-4B992B3A1B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5027D-738A-0D41-ACE3-E36BD1BC3791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F0131-15C1-054F-A712-B6000B1F25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52F4A-50C5-5C4E-AC08-F30ADECF91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08621-FD9C-CE41-9BFB-81BEB34D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550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hdphoto" Target="../media/hdphoto5.wdp"/><Relationship Id="rId18" Type="http://schemas.openxmlformats.org/officeDocument/2006/relationships/image" Target="../media/image24.png"/><Relationship Id="rId26" Type="http://schemas.openxmlformats.org/officeDocument/2006/relationships/image" Target="../media/image28.png"/><Relationship Id="rId3" Type="http://schemas.openxmlformats.org/officeDocument/2006/relationships/image" Target="../media/image16.jpg"/><Relationship Id="rId21" Type="http://schemas.microsoft.com/office/2007/relationships/hdphoto" Target="../media/hdphoto9.wdp"/><Relationship Id="rId34" Type="http://schemas.openxmlformats.org/officeDocument/2006/relationships/image" Target="../media/image32.png"/><Relationship Id="rId7" Type="http://schemas.microsoft.com/office/2007/relationships/hdphoto" Target="../media/hdphoto2.wdp"/><Relationship Id="rId12" Type="http://schemas.openxmlformats.org/officeDocument/2006/relationships/image" Target="../media/image21.png"/><Relationship Id="rId17" Type="http://schemas.microsoft.com/office/2007/relationships/hdphoto" Target="../media/hdphoto7.wdp"/><Relationship Id="rId25" Type="http://schemas.microsoft.com/office/2007/relationships/hdphoto" Target="../media/hdphoto11.wdp"/><Relationship Id="rId33" Type="http://schemas.microsoft.com/office/2007/relationships/hdphoto" Target="../media/hdphoto15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3.png"/><Relationship Id="rId20" Type="http://schemas.openxmlformats.org/officeDocument/2006/relationships/image" Target="../media/image25.png"/><Relationship Id="rId29" Type="http://schemas.microsoft.com/office/2007/relationships/hdphoto" Target="../media/hdphoto13.wdp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11" Type="http://schemas.microsoft.com/office/2007/relationships/hdphoto" Target="../media/hdphoto4.wdp"/><Relationship Id="rId24" Type="http://schemas.openxmlformats.org/officeDocument/2006/relationships/image" Target="../media/image27.png"/><Relationship Id="rId32" Type="http://schemas.openxmlformats.org/officeDocument/2006/relationships/image" Target="../media/image31.png"/><Relationship Id="rId5" Type="http://schemas.microsoft.com/office/2007/relationships/hdphoto" Target="../media/hdphoto1.wdp"/><Relationship Id="rId15" Type="http://schemas.microsoft.com/office/2007/relationships/hdphoto" Target="../media/hdphoto6.wdp"/><Relationship Id="rId23" Type="http://schemas.microsoft.com/office/2007/relationships/hdphoto" Target="../media/hdphoto10.wdp"/><Relationship Id="rId28" Type="http://schemas.openxmlformats.org/officeDocument/2006/relationships/image" Target="../media/image29.png"/><Relationship Id="rId10" Type="http://schemas.openxmlformats.org/officeDocument/2006/relationships/image" Target="../media/image20.png"/><Relationship Id="rId19" Type="http://schemas.microsoft.com/office/2007/relationships/hdphoto" Target="../media/hdphoto8.wdp"/><Relationship Id="rId31" Type="http://schemas.microsoft.com/office/2007/relationships/hdphoto" Target="../media/hdphoto14.wdp"/><Relationship Id="rId4" Type="http://schemas.openxmlformats.org/officeDocument/2006/relationships/image" Target="../media/image17.png"/><Relationship Id="rId9" Type="http://schemas.microsoft.com/office/2007/relationships/hdphoto" Target="../media/hdphoto3.wdp"/><Relationship Id="rId14" Type="http://schemas.openxmlformats.org/officeDocument/2006/relationships/image" Target="../media/image22.png"/><Relationship Id="rId22" Type="http://schemas.openxmlformats.org/officeDocument/2006/relationships/image" Target="../media/image26.png"/><Relationship Id="rId27" Type="http://schemas.microsoft.com/office/2007/relationships/hdphoto" Target="../media/hdphoto12.wdp"/><Relationship Id="rId30" Type="http://schemas.openxmlformats.org/officeDocument/2006/relationships/image" Target="../media/image30.png"/><Relationship Id="rId8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tiff"/><Relationship Id="rId11" Type="http://schemas.openxmlformats.org/officeDocument/2006/relationships/image" Target="../media/image41.jpeg"/><Relationship Id="rId5" Type="http://schemas.openxmlformats.org/officeDocument/2006/relationships/image" Target="../media/image35.png"/><Relationship Id="rId10" Type="http://schemas.openxmlformats.org/officeDocument/2006/relationships/image" Target="../media/image40.jpeg"/><Relationship Id="rId4" Type="http://schemas.openxmlformats.org/officeDocument/2006/relationships/image" Target="../media/image34.png"/><Relationship Id="rId9" Type="http://schemas.openxmlformats.org/officeDocument/2006/relationships/image" Target="../media/image3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6.png"/><Relationship Id="rId26" Type="http://schemas.openxmlformats.org/officeDocument/2006/relationships/image" Target="../media/image61.png"/><Relationship Id="rId3" Type="http://schemas.openxmlformats.org/officeDocument/2006/relationships/image" Target="../media/image42.png"/><Relationship Id="rId21" Type="http://schemas.openxmlformats.org/officeDocument/2006/relationships/chart" Target="../charts/chart1.xml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5.png"/><Relationship Id="rId25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6" Type="http://schemas.microsoft.com/office/2007/relationships/hdphoto" Target="../media/hdphoto16.wdp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11" Type="http://schemas.openxmlformats.org/officeDocument/2006/relationships/image" Target="../media/image50.jpeg"/><Relationship Id="rId24" Type="http://schemas.openxmlformats.org/officeDocument/2006/relationships/image" Target="../media/image59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58.png"/><Relationship Id="rId28" Type="http://schemas.openxmlformats.org/officeDocument/2006/relationships/image" Target="../media/image63.jpeg"/><Relationship Id="rId10" Type="http://schemas.openxmlformats.org/officeDocument/2006/relationships/image" Target="../media/image49.png"/><Relationship Id="rId19" Type="http://schemas.microsoft.com/office/2007/relationships/hdphoto" Target="../media/hdphoto17.wdp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chart" Target="../charts/chart2.xml"/><Relationship Id="rId27" Type="http://schemas.openxmlformats.org/officeDocument/2006/relationships/image" Target="../media/image6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svg"/><Relationship Id="rId18" Type="http://schemas.openxmlformats.org/officeDocument/2006/relationships/image" Target="../media/image74.png"/><Relationship Id="rId26" Type="http://schemas.openxmlformats.org/officeDocument/2006/relationships/image" Target="../media/image82.png"/><Relationship Id="rId3" Type="http://schemas.openxmlformats.org/officeDocument/2006/relationships/diagramData" Target="../diagrams/data1.xml"/><Relationship Id="rId21" Type="http://schemas.openxmlformats.org/officeDocument/2006/relationships/image" Target="../media/image77.svg"/><Relationship Id="rId7" Type="http://schemas.microsoft.com/office/2007/relationships/diagramDrawing" Target="../diagrams/drawing1.xml"/><Relationship Id="rId12" Type="http://schemas.openxmlformats.org/officeDocument/2006/relationships/image" Target="../media/image68.png"/><Relationship Id="rId17" Type="http://schemas.openxmlformats.org/officeDocument/2006/relationships/image" Target="../media/image73.svg"/><Relationship Id="rId25" Type="http://schemas.openxmlformats.org/officeDocument/2006/relationships/image" Target="../media/image81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7.svg"/><Relationship Id="rId24" Type="http://schemas.openxmlformats.org/officeDocument/2006/relationships/image" Target="../media/image80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71.svg"/><Relationship Id="rId23" Type="http://schemas.openxmlformats.org/officeDocument/2006/relationships/image" Target="../media/image79.svg"/><Relationship Id="rId10" Type="http://schemas.openxmlformats.org/officeDocument/2006/relationships/image" Target="../media/image66.png"/><Relationship Id="rId19" Type="http://schemas.openxmlformats.org/officeDocument/2006/relationships/image" Target="../media/image75.svg"/><Relationship Id="rId4" Type="http://schemas.openxmlformats.org/officeDocument/2006/relationships/diagramLayout" Target="../diagrams/layout1.xml"/><Relationship Id="rId9" Type="http://schemas.openxmlformats.org/officeDocument/2006/relationships/image" Target="../media/image65.svg"/><Relationship Id="rId14" Type="http://schemas.openxmlformats.org/officeDocument/2006/relationships/image" Target="../media/image70.png"/><Relationship Id="rId22" Type="http://schemas.openxmlformats.org/officeDocument/2006/relationships/image" Target="../media/image78.png"/><Relationship Id="rId27" Type="http://schemas.openxmlformats.org/officeDocument/2006/relationships/image" Target="../media/image8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5.jpeg"/><Relationship Id="rId7" Type="http://schemas.openxmlformats.org/officeDocument/2006/relationships/image" Target="../media/image8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7.png"/><Relationship Id="rId5" Type="http://schemas.openxmlformats.org/officeDocument/2006/relationships/image" Target="../media/image36.tiff"/><Relationship Id="rId4" Type="http://schemas.openxmlformats.org/officeDocument/2006/relationships/image" Target="../media/image86.jpeg"/><Relationship Id="rId9" Type="http://schemas.openxmlformats.org/officeDocument/2006/relationships/image" Target="../media/image9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03.png"/><Relationship Id="rId3" Type="http://schemas.openxmlformats.org/officeDocument/2006/relationships/image" Target="../media/image95.jpg"/><Relationship Id="rId7" Type="http://schemas.openxmlformats.org/officeDocument/2006/relationships/image" Target="../media/image98.emf"/><Relationship Id="rId17" Type="http://schemas.openxmlformats.org/officeDocument/2006/relationships/image" Target="../media/image100.png"/><Relationship Id="rId12" Type="http://schemas.openxmlformats.org/officeDocument/2006/relationships/image" Target="../media/image26.pdf"/><Relationship Id="rId25" Type="http://schemas.openxmlformats.org/officeDocument/2006/relationships/image" Target="../media/image10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50.pdf"/><Relationship Id="rId29" Type="http://schemas.openxmlformats.org/officeDocument/2006/relationships/image" Target="../media/image2610.pd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7.emf"/><Relationship Id="rId24" Type="http://schemas.openxmlformats.org/officeDocument/2006/relationships/image" Target="../media/image101.png"/><Relationship Id="rId5" Type="http://schemas.openxmlformats.org/officeDocument/2006/relationships/image" Target="../media/image96.emf"/><Relationship Id="rId15" Type="http://schemas.openxmlformats.org/officeDocument/2006/relationships/image" Target="../media/image99.png"/><Relationship Id="rId23" Type="http://schemas.openxmlformats.org/officeDocument/2006/relationships/image" Target="../media/image43.pdf"/><Relationship Id="rId28" Type="http://schemas.openxmlformats.org/officeDocument/2006/relationships/image" Target="../media/image36.tiff"/><Relationship Id="rId4" Type="http://schemas.openxmlformats.org/officeDocument/2006/relationships/hyperlink" Target="https://www.pixuffle.net/api-full-form/" TargetMode="External"/><Relationship Id="rId14" Type="http://schemas.openxmlformats.org/officeDocument/2006/relationships/image" Target="../media/image330.pdf"/><Relationship Id="rId27" Type="http://schemas.openxmlformats.org/officeDocument/2006/relationships/image" Target="../media/image104.svg"/><Relationship Id="rId30" Type="http://schemas.openxmlformats.org/officeDocument/2006/relationships/image" Target="../media/image37.tiff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9.png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F283008-61D6-DE48-9890-6BEA67E3C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2915" y="244045"/>
            <a:ext cx="2769575" cy="84042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37B985-906E-7040-9CB6-28AF950EAC26}"/>
              </a:ext>
            </a:extLst>
          </p:cNvPr>
          <p:cNvSpPr/>
          <p:nvPr/>
        </p:nvSpPr>
        <p:spPr>
          <a:xfrm>
            <a:off x="2400751" y="484303"/>
            <a:ext cx="79553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600" dirty="0">
                <a:solidFill>
                  <a:srgbClr val="F399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Science for Life in Space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E4D17F-BAD1-49A6-BF9D-F325FE011578}"/>
              </a:ext>
            </a:extLst>
          </p:cNvPr>
          <p:cNvSpPr txBox="1"/>
          <p:nvPr/>
        </p:nvSpPr>
        <p:spPr>
          <a:xfrm>
            <a:off x="1143718" y="4485408"/>
            <a:ext cx="533704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Sylvain V. Costes, Ph.D.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Open Sciences Data Repository Project Manager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Biological and Physical Sciences Division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Biosciences Research Branch Chief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arc-dl-osdr-data@mail.nasa.gov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53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523B70-89DC-644C-B555-5BE42D1EAA06}"/>
              </a:ext>
            </a:extLst>
          </p:cNvPr>
          <p:cNvSpPr txBox="1"/>
          <p:nvPr/>
        </p:nvSpPr>
        <p:spPr>
          <a:xfrm>
            <a:off x="-3448594" y="60872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Helvetica" pitchFamily="2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7C62582-B481-02C4-2697-D33D7C44A87B}"/>
              </a:ext>
            </a:extLst>
          </p:cNvPr>
          <p:cNvCxnSpPr>
            <a:cxnSpLocks/>
          </p:cNvCxnSpPr>
          <p:nvPr/>
        </p:nvCxnSpPr>
        <p:spPr>
          <a:xfrm>
            <a:off x="-18620" y="662756"/>
            <a:ext cx="122529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itle 4">
            <a:extLst>
              <a:ext uri="{FF2B5EF4-FFF2-40B4-BE49-F238E27FC236}">
                <a16:creationId xmlns:a16="http://schemas.microsoft.com/office/drawing/2014/main" id="{D3343B4D-62BD-2100-420D-424AB0C35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620" y="202309"/>
            <a:ext cx="12271580" cy="424732"/>
          </a:xfrm>
        </p:spPr>
        <p:txBody>
          <a:bodyPr/>
          <a:lstStyle/>
          <a:p>
            <a:pPr algn="ctr"/>
            <a:r>
              <a:rPr lang="en-US" sz="2400" dirty="0"/>
              <a:t>Space Biology and Data Sharing will enable human-based Lunar and Mars Missions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8F7B26F-BF0A-9631-885B-B0AAC833207C}"/>
              </a:ext>
            </a:extLst>
          </p:cNvPr>
          <p:cNvCxnSpPr>
            <a:cxnSpLocks/>
          </p:cNvCxnSpPr>
          <p:nvPr/>
        </p:nvCxnSpPr>
        <p:spPr>
          <a:xfrm flipH="1">
            <a:off x="-18620" y="3393119"/>
            <a:ext cx="1227158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">
            <a:extLst>
              <a:ext uri="{FF2B5EF4-FFF2-40B4-BE49-F238E27FC236}">
                <a16:creationId xmlns:a16="http://schemas.microsoft.com/office/drawing/2014/main" id="{D6199C6A-79F8-3438-8DEF-A86C2286BC8F}"/>
              </a:ext>
            </a:extLst>
          </p:cNvPr>
          <p:cNvSpPr txBox="1">
            <a:spLocks/>
          </p:cNvSpPr>
          <p:nvPr/>
        </p:nvSpPr>
        <p:spPr>
          <a:xfrm>
            <a:off x="6096000" y="641329"/>
            <a:ext cx="6135790" cy="461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1730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en-US" b="1" dirty="0">
                <a:latin typeface="Helvetica" pitchFamily="2" charset="0"/>
              </a:rPr>
              <a:t>Novel Ecosystem Development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9FA8E957-9BF7-01EF-0225-EB8183AAA8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223"/>
          <a:stretch/>
        </p:blipFill>
        <p:spPr>
          <a:xfrm>
            <a:off x="9811802" y="1050160"/>
            <a:ext cx="1934932" cy="1058746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89C021C9-5805-467D-BE2E-FBD1627F62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267"/>
          <a:stretch/>
        </p:blipFill>
        <p:spPr>
          <a:xfrm>
            <a:off x="9401897" y="2102479"/>
            <a:ext cx="2741574" cy="1041488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C9E247B-1ECD-50DE-50FC-ACD7E7BB5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582" y="1149703"/>
            <a:ext cx="2862040" cy="2030542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CA68862-C40F-C25D-847C-F4B8F903FA72}"/>
              </a:ext>
            </a:extLst>
          </p:cNvPr>
          <p:cNvCxnSpPr>
            <a:cxnSpLocks/>
            <a:stCxn id="34" idx="2"/>
          </p:cNvCxnSpPr>
          <p:nvPr/>
        </p:nvCxnSpPr>
        <p:spPr>
          <a:xfrm flipH="1">
            <a:off x="6096000" y="627041"/>
            <a:ext cx="21170" cy="587769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D098452D-7623-7205-1D8A-8C9B6987315E}"/>
              </a:ext>
            </a:extLst>
          </p:cNvPr>
          <p:cNvSpPr txBox="1">
            <a:spLocks/>
          </p:cNvSpPr>
          <p:nvPr/>
        </p:nvSpPr>
        <p:spPr>
          <a:xfrm>
            <a:off x="-1" y="3412121"/>
            <a:ext cx="6117170" cy="461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1730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en-US" b="1" dirty="0">
                <a:latin typeface="Helvetica" pitchFamily="2" charset="0"/>
              </a:rPr>
              <a:t>Involve the World in Spaceflight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18C52-BDA1-769E-0C49-C7373E8B1E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15" y="3832365"/>
            <a:ext cx="5779669" cy="262425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D14FB1F6-F0B0-45F8-8489-38B3E6445E4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900"/>
          <a:stretch/>
        </p:blipFill>
        <p:spPr>
          <a:xfrm>
            <a:off x="6367585" y="3958003"/>
            <a:ext cx="2744043" cy="11213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7" name="Content Placeholder 5">
            <a:extLst>
              <a:ext uri="{FF2B5EF4-FFF2-40B4-BE49-F238E27FC236}">
                <a16:creationId xmlns:a16="http://schemas.microsoft.com/office/drawing/2014/main" id="{F4861504-DBB8-4EC4-862E-7D18F26142A3}"/>
              </a:ext>
            </a:extLst>
          </p:cNvPr>
          <p:cNvSpPr txBox="1">
            <a:spLocks/>
          </p:cNvSpPr>
          <p:nvPr/>
        </p:nvSpPr>
        <p:spPr>
          <a:xfrm>
            <a:off x="6331579" y="3517839"/>
            <a:ext cx="6135790" cy="461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1730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en-US" b="1" dirty="0">
                <a:latin typeface="Helvetica" pitchFamily="2" charset="0"/>
              </a:rPr>
              <a:t>Knowledge Discovery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65C08A01-D12D-4C1B-BA0F-129B85B8EE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7585" y="4990802"/>
            <a:ext cx="2947397" cy="95644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CBEA9AF2-EAB7-45AA-AAB3-2DA39F398A33}"/>
              </a:ext>
            </a:extLst>
          </p:cNvPr>
          <p:cNvGrpSpPr/>
          <p:nvPr/>
        </p:nvGrpSpPr>
        <p:grpSpPr>
          <a:xfrm>
            <a:off x="9170621" y="4015564"/>
            <a:ext cx="2900986" cy="650168"/>
            <a:chOff x="1217553" y="4166071"/>
            <a:chExt cx="4981908" cy="1005838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778D5FF4-2AFB-4EFB-98D6-20B8D0AD2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17553" y="4166071"/>
              <a:ext cx="4981908" cy="100583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465C5F86-24C0-4615-B25F-3F9073656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59851" y="4247630"/>
              <a:ext cx="930849" cy="310283"/>
            </a:xfrm>
            <a:prstGeom prst="rect">
              <a:avLst/>
            </a:prstGeom>
          </p:spPr>
        </p:pic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id="{9CAD05C0-0985-4324-80BF-A691BC4072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8203" y="4477798"/>
            <a:ext cx="2564827" cy="74792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A591791F-7769-46CA-B586-AF798AFF0D71}"/>
              </a:ext>
            </a:extLst>
          </p:cNvPr>
          <p:cNvGrpSpPr/>
          <p:nvPr/>
        </p:nvGrpSpPr>
        <p:grpSpPr>
          <a:xfrm>
            <a:off x="9524500" y="4514389"/>
            <a:ext cx="2036943" cy="956441"/>
            <a:chOff x="3538029" y="1876052"/>
            <a:chExt cx="2527747" cy="1105769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F3A4A612-24E2-4E82-899E-4FC2736EC1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b="-43143"/>
            <a:stretch/>
          </p:blipFill>
          <p:spPr>
            <a:xfrm>
              <a:off x="3538029" y="1876052"/>
              <a:ext cx="2527747" cy="11057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E3528A52-81C8-4C33-B039-BDFE2AE63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538029" y="2632851"/>
              <a:ext cx="1290592" cy="307931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59BA6D2-DF79-4A50-880B-FF4DDBFCDD05}"/>
              </a:ext>
            </a:extLst>
          </p:cNvPr>
          <p:cNvGrpSpPr/>
          <p:nvPr/>
        </p:nvGrpSpPr>
        <p:grpSpPr>
          <a:xfrm>
            <a:off x="9004357" y="5252438"/>
            <a:ext cx="3067250" cy="871044"/>
            <a:chOff x="5441539" y="1046054"/>
            <a:chExt cx="5604411" cy="1560477"/>
          </a:xfrm>
        </p:grpSpPr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D26B0588-362E-42F3-8C89-55B24442D3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t="-1" b="-13849"/>
            <a:stretch/>
          </p:blipFill>
          <p:spPr>
            <a:xfrm>
              <a:off x="5441539" y="1046054"/>
              <a:ext cx="5604411" cy="156047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DD071FEE-5283-42D9-B5EE-8823BB132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111454" y="2223957"/>
              <a:ext cx="1724700" cy="32931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764D6FD3-9791-4988-B613-B108D52C31A8}"/>
              </a:ext>
            </a:extLst>
          </p:cNvPr>
          <p:cNvSpPr txBox="1">
            <a:spLocks/>
          </p:cNvSpPr>
          <p:nvPr/>
        </p:nvSpPr>
        <p:spPr>
          <a:xfrm>
            <a:off x="65915" y="601027"/>
            <a:ext cx="6156959" cy="4308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17303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en-US" sz="2200" b="1" dirty="0">
                <a:latin typeface="Helvetica" pitchFamily="2" charset="0"/>
              </a:rPr>
              <a:t>Support for Human Health &amp; Risk Modeling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7A57CF1-AE6D-494A-A8DD-44C1E98DC0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4257" y="1013059"/>
            <a:ext cx="3712533" cy="232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54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2" grpId="0"/>
      <p:bldP spid="5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9A9B4-C36D-46F4-8E31-EFA53620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7" name="Picture 46" descr="A building with a glass roof&#10;&#10;Description automatically generated with low confidence">
            <a:extLst>
              <a:ext uri="{FF2B5EF4-FFF2-40B4-BE49-F238E27FC236}">
                <a16:creationId xmlns:a16="http://schemas.microsoft.com/office/drawing/2014/main" id="{100D1F19-DAF3-445D-B34E-3D95C1B6BE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16" t="6046" r="11330"/>
          <a:stretch/>
        </p:blipFill>
        <p:spPr>
          <a:xfrm>
            <a:off x="5834520" y="-14630"/>
            <a:ext cx="6419967" cy="6013532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1657D9-A4EE-4B5D-BD53-08A3DC7BE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11" y="164073"/>
            <a:ext cx="6564973" cy="646331"/>
          </a:xfrm>
        </p:spPr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NASA BPS Open Science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62D23887-F108-48EA-A3A2-C0C198EE1EC5}"/>
              </a:ext>
            </a:extLst>
          </p:cNvPr>
          <p:cNvSpPr txBox="1">
            <a:spLocks/>
          </p:cNvSpPr>
          <p:nvPr/>
        </p:nvSpPr>
        <p:spPr>
          <a:xfrm>
            <a:off x="333974" y="6027706"/>
            <a:ext cx="11524052" cy="4247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001D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00" i="1" dirty="0">
                <a:solidFill>
                  <a:schemeClr val="tx1"/>
                </a:solidFill>
              </a:rPr>
              <a:t>Developed and Managed by Space Biosciences at NASA Ames Research Center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40670DB-BDEC-4D4D-819C-173416FD24FE}"/>
              </a:ext>
            </a:extLst>
          </p:cNvPr>
          <p:cNvGrpSpPr/>
          <p:nvPr/>
        </p:nvGrpSpPr>
        <p:grpSpPr>
          <a:xfrm>
            <a:off x="199874" y="780325"/>
            <a:ext cx="2560320" cy="3453078"/>
            <a:chOff x="6223272" y="997274"/>
            <a:chExt cx="2560320" cy="3453078"/>
          </a:xfrm>
        </p:grpSpPr>
        <p:sp>
          <p:nvSpPr>
            <p:cNvPr id="24" name="Rectangle: Rounded Corners 13">
              <a:extLst>
                <a:ext uri="{FF2B5EF4-FFF2-40B4-BE49-F238E27FC236}">
                  <a16:creationId xmlns:a16="http://schemas.microsoft.com/office/drawing/2014/main" id="{239E4093-7CD4-402D-9103-891C4BC825E9}"/>
                </a:ext>
              </a:extLst>
            </p:cNvPr>
            <p:cNvSpPr/>
            <p:nvPr/>
          </p:nvSpPr>
          <p:spPr>
            <a:xfrm>
              <a:off x="6223272" y="997274"/>
              <a:ext cx="2560320" cy="3453078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5" name="Rectangle 91">
              <a:extLst>
                <a:ext uri="{FF2B5EF4-FFF2-40B4-BE49-F238E27FC236}">
                  <a16:creationId xmlns:a16="http://schemas.microsoft.com/office/drawing/2014/main" id="{B5CB83F8-1BFC-430C-8C36-BDF4883BE7FE}"/>
                </a:ext>
              </a:extLst>
            </p:cNvPr>
            <p:cNvSpPr/>
            <p:nvPr/>
          </p:nvSpPr>
          <p:spPr>
            <a:xfrm>
              <a:off x="6290022" y="1010453"/>
              <a:ext cx="2478200" cy="578882"/>
            </a:xfrm>
            <a:prstGeom prst="round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Ames Life Sciences Data Archive (ALSDA)</a:t>
              </a:r>
            </a:p>
          </p:txBody>
        </p:sp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49EBC630-BEF5-4866-9C2C-ADA20D0B02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6703" y="1557022"/>
              <a:ext cx="1188720" cy="1193693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D7C5295-A0DB-4893-B954-2139B7EAD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055" b="94051" l="3693" r="94602">
                          <a14:foregroundMark x1="9375" y1="45820" x2="9091" y2="48875"/>
                          <a14:foregroundMark x1="12500" y1="52090" x2="13068" y2="51125"/>
                          <a14:foregroundMark x1="4972" y1="50965" x2="4688" y2="50000"/>
                          <a14:foregroundMark x1="5824" y1="67042" x2="4403" y2="80707"/>
                          <a14:foregroundMark x1="4403" y1="80707" x2="5398" y2="87299"/>
                          <a14:foregroundMark x1="5398" y1="87299" x2="5966" y2="88746"/>
                          <a14:foregroundMark x1="18608" y1="90675" x2="18182" y2="75723"/>
                          <a14:foregroundMark x1="18182" y1="75723" x2="18466" y2="73633"/>
                          <a14:foregroundMark x1="22017" y1="51125" x2="22443" y2="51125"/>
                          <a14:foregroundMark x1="22869" y1="51125" x2="22869" y2="51125"/>
                          <a14:foregroundMark x1="7102" y1="39228" x2="8239" y2="22026"/>
                          <a14:foregroundMark x1="14063" y1="40675" x2="13068" y2="35209"/>
                          <a14:foregroundMark x1="20028" y1="39228" x2="21165" y2="28296"/>
                          <a14:foregroundMark x1="23864" y1="33923" x2="25142" y2="20579"/>
                          <a14:foregroundMark x1="13636" y1="7717" x2="15767" y2="3055"/>
                          <a14:foregroundMark x1="78125" y1="8682" x2="76563" y2="15595"/>
                          <a14:foregroundMark x1="76563" y1="15595" x2="77273" y2="21222"/>
                          <a14:foregroundMark x1="90483" y1="11254" x2="89205" y2="22186"/>
                          <a14:foregroundMark x1="96307" y1="11093" x2="94744" y2="24116"/>
                          <a14:foregroundMark x1="94744" y1="24116" x2="94744" y2="24116"/>
                          <a14:foregroundMark x1="86506" y1="58682" x2="86080" y2="77814"/>
                          <a14:foregroundMark x1="92045" y1="58842" x2="91193" y2="77974"/>
                          <a14:foregroundMark x1="88352" y1="56913" x2="87926" y2="56913"/>
                          <a14:foregroundMark x1="87216" y1="56913" x2="87216" y2="56913"/>
                          <a14:foregroundMark x1="86648" y1="56752" x2="86648" y2="56752"/>
                          <a14:foregroundMark x1="85369" y1="56752" x2="85369" y2="56752"/>
                          <a14:foregroundMark x1="90909" y1="57395" x2="90909" y2="57395"/>
                          <a14:foregroundMark x1="71733" y1="94051" x2="71733" y2="90836"/>
                          <a14:foregroundMark x1="77983" y1="56109" x2="77983" y2="56109"/>
                          <a14:foregroundMark x1="74858" y1="55788" x2="74858" y2="55788"/>
                          <a14:foregroundMark x1="10938" y1="41479" x2="10938" y2="41479"/>
                          <a14:foregroundMark x1="7244" y1="41479" x2="7244" y2="41479"/>
                          <a14:foregroundMark x1="7244" y1="40997" x2="7244" y2="40997"/>
                          <a14:foregroundMark x1="7813" y1="41158" x2="7813" y2="41158"/>
                          <a14:foregroundMark x1="7813" y1="41158" x2="9233" y2="41479"/>
                          <a14:foregroundMark x1="5966" y1="40836" x2="5966" y2="40836"/>
                          <a14:foregroundMark x1="78693" y1="47749" x2="78693" y2="47749"/>
                          <a14:foregroundMark x1="76278" y1="47428" x2="76278" y2="47428"/>
                          <a14:foregroundMark x1="74432" y1="47106" x2="75284" y2="47267"/>
                          <a14:foregroundMark x1="88494" y1="48553" x2="88494" y2="48553"/>
                          <a14:foregroundMark x1="88920" y1="48553" x2="89631" y2="48875"/>
                          <a14:foregroundMark x1="87500" y1="48553" x2="87500" y2="48553"/>
                          <a14:foregroundMark x1="86506" y1="48714" x2="85653" y2="48553"/>
                          <a14:backgroundMark x1="75568" y1="48714" x2="75568" y2="48714"/>
                          <a14:backgroundMark x1="88352" y1="50000" x2="86932" y2="50322"/>
                        </a14:backgroundRemoval>
                      </a14:imgEffect>
                      <a14:imgEffect>
                        <a14:brightnessContrast contrast="-4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253126">
              <a:off x="6349992" y="2594138"/>
              <a:ext cx="1966399" cy="1737360"/>
            </a:xfrm>
            <a:prstGeom prst="roundRect">
              <a:avLst/>
            </a:prstGeom>
            <a:effectLst>
              <a:outerShdw blurRad="50800" dist="381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5381672-85C6-4CDB-934D-DDD103B66FB7}"/>
                </a:ext>
              </a:extLst>
            </p:cNvPr>
            <p:cNvSpPr txBox="1"/>
            <p:nvPr/>
          </p:nvSpPr>
          <p:spPr>
            <a:xfrm>
              <a:off x="6252674" y="2597749"/>
              <a:ext cx="2447040" cy="817245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Collects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and 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curates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physiological, mission, and imaging data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E3E1CC5-0F19-45A3-B169-38B69C1D9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786" b="95055" l="9524" r="89881">
                          <a14:foregroundMark x1="47024" y1="4808" x2="51786" y2="8242"/>
                          <a14:foregroundMark x1="47917" y1="1923" x2="47917" y2="1923"/>
                          <a14:foregroundMark x1="75298" y1="72940" x2="57143" y2="79258"/>
                          <a14:foregroundMark x1="57143" y1="79258" x2="36607" y2="79808"/>
                          <a14:foregroundMark x1="36607" y1="79808" x2="29167" y2="71154"/>
                          <a14:foregroundMark x1="29167" y1="71154" x2="50298" y2="51374"/>
                          <a14:foregroundMark x1="50298" y1="51374" x2="45833" y2="42857"/>
                          <a14:foregroundMark x1="45833" y1="42857" x2="48512" y2="37088"/>
                          <a14:foregroundMark x1="33929" y1="56044" x2="35119" y2="60302"/>
                          <a14:foregroundMark x1="61607" y1="56181" x2="63988" y2="59615"/>
                          <a14:foregroundMark x1="73214" y1="80495" x2="66667" y2="81181"/>
                          <a14:foregroundMark x1="66667" y1="91209" x2="76190" y2="93269"/>
                          <a14:foregroundMark x1="28571" y1="94780" x2="18452" y2="95055"/>
                          <a14:foregroundMark x1="86905" y1="80357" x2="82738" y2="8049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231362" y="3120254"/>
              <a:ext cx="548640" cy="1188722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5CAFDE9-4E66-4C2B-86D7-92E2C258F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>
                          <a14:foregroundMark x1="55769" y1="14026" x2="53632" y2="13597"/>
                          <a14:foregroundMark x1="50214" y1="13062" x2="44444" y2="12955"/>
                          <a14:backgroundMark x1="48077" y1="65846" x2="49786" y2="8169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79840" y="3240379"/>
              <a:ext cx="548640" cy="1094937"/>
            </a:xfrm>
            <a:prstGeom prst="roundRect">
              <a:avLst/>
            </a:prstGeom>
            <a:effectLst>
              <a:outerShdw blurRad="50800" dist="50800" dir="18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5" name="Picture 2" descr="Spacex Dragon Stock Illustrations – 100 Spacex Dragon Stock Illustrations,  Vectors &amp; Clipart - Dreamstime">
              <a:extLst>
                <a:ext uri="{FF2B5EF4-FFF2-40B4-BE49-F238E27FC236}">
                  <a16:creationId xmlns:a16="http://schemas.microsoft.com/office/drawing/2014/main" id="{7FE037CC-4D10-4C39-9F99-31F4DF3E0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875" b="91125" l="10000" r="90000">
                          <a14:foregroundMark x1="50125" y1="9875" x2="50125" y2="9875"/>
                          <a14:foregroundMark x1="52375" y1="90875" x2="50750" y2="911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928316">
              <a:off x="7086297" y="3405632"/>
              <a:ext cx="457200" cy="457200"/>
            </a:xfrm>
            <a:prstGeom prst="round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Rectangle: Rounded Corners 13">
            <a:extLst>
              <a:ext uri="{FF2B5EF4-FFF2-40B4-BE49-F238E27FC236}">
                <a16:creationId xmlns:a16="http://schemas.microsoft.com/office/drawing/2014/main" id="{287D7152-21F8-48C9-82ED-ED12EAEA4702}"/>
              </a:ext>
            </a:extLst>
          </p:cNvPr>
          <p:cNvSpPr/>
          <p:nvPr/>
        </p:nvSpPr>
        <p:spPr>
          <a:xfrm>
            <a:off x="2837426" y="804672"/>
            <a:ext cx="2560320" cy="34738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92">
            <a:extLst>
              <a:ext uri="{FF2B5EF4-FFF2-40B4-BE49-F238E27FC236}">
                <a16:creationId xmlns:a16="http://schemas.microsoft.com/office/drawing/2014/main" id="{B5171E36-6EB5-425B-81D0-7EF3FB723113}"/>
              </a:ext>
            </a:extLst>
          </p:cNvPr>
          <p:cNvSpPr/>
          <p:nvPr/>
        </p:nvSpPr>
        <p:spPr>
          <a:xfrm>
            <a:off x="3127647" y="861837"/>
            <a:ext cx="2003363" cy="340519"/>
          </a:xfrm>
          <a:prstGeom prst="round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GeneLab (GL)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:a16="http://schemas.microsoft.com/office/drawing/2014/main" id="{49EAEB2F-2972-454D-B6E6-148BFDFCC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alphaModFix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34635" y1="29427" x2="34635" y2="29427"/>
                        <a14:foregroundMark x1="44618" y1="24653" x2="37500" y2="26128"/>
                        <a14:foregroundMark x1="37500" y1="26128" x2="29601" y2="34115"/>
                        <a14:foregroundMark x1="42448" y1="27951" x2="42795" y2="32378"/>
                        <a14:foregroundMark x1="43924" y1="25000" x2="50955" y2="24045"/>
                        <a14:foregroundMark x1="50955" y1="24045" x2="56510" y2="24045"/>
                        <a14:foregroundMark x1="61892" y1="26128" x2="57378" y2="32031"/>
                        <a14:foregroundMark x1="57378" y1="32031" x2="60764" y2="38542"/>
                        <a14:foregroundMark x1="60764" y1="38542" x2="63976" y2="32118"/>
                        <a14:foregroundMark x1="63976" y1="32118" x2="62413" y2="28906"/>
                        <a14:foregroundMark x1="66319" y1="33681" x2="63976" y2="26563"/>
                        <a14:foregroundMark x1="63976" y1="26563" x2="57378" y2="25347"/>
                        <a14:foregroundMark x1="67622" y1="32031" x2="73264" y2="37240"/>
                        <a14:foregroundMark x1="73264" y1="37240" x2="78038" y2="52083"/>
                        <a14:foregroundMark x1="78038" y1="52083" x2="70747" y2="53906"/>
                        <a14:foregroundMark x1="70747" y1="53906" x2="71441" y2="46701"/>
                        <a14:foregroundMark x1="71441" y1="46701" x2="71441" y2="46701"/>
                        <a14:foregroundMark x1="75174" y1="50521" x2="68142" y2="50000"/>
                        <a14:foregroundMark x1="68142" y1="50000" x2="73003" y2="55208"/>
                        <a14:foregroundMark x1="73003" y1="55208" x2="74045" y2="55729"/>
                        <a14:foregroundMark x1="74826" y1="55035" x2="73524" y2="62153"/>
                        <a14:foregroundMark x1="73524" y1="62153" x2="62500" y2="75087"/>
                        <a14:foregroundMark x1="62500" y1="75087" x2="57639" y2="69097"/>
                        <a14:foregroundMark x1="57639" y1="69097" x2="62066" y2="66146"/>
                        <a14:foregroundMark x1="65538" y1="67969" x2="59288" y2="64844"/>
                        <a14:foregroundMark x1="59288" y1="64844" x2="56337" y2="71615"/>
                        <a14:foregroundMark x1="56337" y1="71615" x2="57378" y2="73351"/>
                        <a14:foregroundMark x1="51997" y1="64410" x2="51823" y2="56250"/>
                        <a14:foregroundMark x1="51823" y1="56250" x2="55816" y2="50000"/>
                        <a14:foregroundMark x1="55816" y1="50000" x2="55035" y2="42274"/>
                        <a14:foregroundMark x1="55035" y1="42274" x2="48003" y2="40799"/>
                        <a14:foregroundMark x1="48003" y1="40799" x2="39844" y2="52517"/>
                        <a14:foregroundMark x1="39844" y1="52517" x2="39670" y2="53125"/>
                        <a14:foregroundMark x1="52604" y1="40017" x2="58681" y2="44792"/>
                        <a14:foregroundMark x1="58681" y1="44792" x2="61111" y2="52257"/>
                        <a14:foregroundMark x1="61111" y1="52257" x2="60764" y2="55208"/>
                        <a14:foregroundMark x1="28299" y1="34809" x2="24479" y2="40972"/>
                        <a14:foregroundMark x1="24479" y1="40972" x2="24653" y2="49653"/>
                        <a14:foregroundMark x1="25174" y1="45747" x2="32552" y2="46788"/>
                        <a14:foregroundMark x1="32552" y1="46788" x2="31337" y2="53733"/>
                        <a14:foregroundMark x1="31337" y1="53733" x2="24306" y2="54514"/>
                        <a14:foregroundMark x1="24306" y1="54514" x2="24219" y2="54427"/>
                        <a14:foregroundMark x1="24045" y1="57986" x2="27083" y2="64323"/>
                        <a14:foregroundMark x1="27083" y1="64323" x2="31510" y2="69097"/>
                        <a14:foregroundMark x1="42969" y1="68316" x2="35851" y2="67014"/>
                        <a14:foregroundMark x1="35851" y1="67014" x2="37066" y2="74045"/>
                        <a14:foregroundMark x1="37066" y1="74045" x2="41667" y2="70920"/>
                        <a14:foregroundMark x1="42188" y1="66146" x2="35069" y2="65972"/>
                        <a14:foregroundMark x1="35069" y1="65972" x2="33247" y2="72917"/>
                        <a14:foregroundMark x1="33247" y1="72917" x2="33333" y2="73003"/>
                        <a14:foregroundMark x1="35938" y1="64410" x2="42535" y2="67448"/>
                        <a14:foregroundMark x1="42535" y1="67448" x2="43924" y2="73351"/>
                        <a14:foregroundMark x1="40538" y1="75781" x2="34809" y2="75955"/>
                        <a14:foregroundMark x1="42188" y1="75955" x2="49392" y2="76649"/>
                        <a14:foregroundMark x1="49392" y1="76649" x2="55556" y2="75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351" y="1013891"/>
            <a:ext cx="1463040" cy="146304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5E7FBFE-C3A9-4002-BD8F-D641F646099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196" b="96701" l="7317" r="93728">
                        <a14:foregroundMark x1="77352" y1="5670" x2="45470" y2="5361"/>
                        <a14:foregroundMark x1="38502" y1="3196" x2="30662" y2="8660"/>
                        <a14:foregroundMark x1="30662" y1="8660" x2="30662" y2="8660"/>
                        <a14:foregroundMark x1="27003" y1="17835" x2="15854" y2="20515"/>
                        <a14:foregroundMark x1="15854" y1="20515" x2="17247" y2="27629"/>
                        <a14:foregroundMark x1="17247" y1="27629" x2="29791" y2="29278"/>
                        <a14:foregroundMark x1="29791" y1="29278" x2="62892" y2="26082"/>
                        <a14:foregroundMark x1="89895" y1="35155" x2="91289" y2="39278"/>
                        <a14:foregroundMark x1="87979" y1="43711" x2="39373" y2="50928"/>
                        <a14:foregroundMark x1="39373" y1="50928" x2="26829" y2="58969"/>
                        <a14:foregroundMark x1="26829" y1="58969" x2="20209" y2="67320"/>
                        <a14:foregroundMark x1="20209" y1="67320" x2="20732" y2="76804"/>
                        <a14:foregroundMark x1="20732" y1="76804" x2="30836" y2="84021"/>
                        <a14:foregroundMark x1="30836" y1="84021" x2="52439" y2="88660"/>
                        <a14:foregroundMark x1="52439" y1="88660" x2="65331" y2="88247"/>
                        <a14:foregroundMark x1="65331" y1="88247" x2="76655" y2="82577"/>
                        <a14:foregroundMark x1="76655" y1="82577" x2="79094" y2="71443"/>
                        <a14:foregroundMark x1="37282" y1="94845" x2="39547" y2="97010"/>
                        <a14:foregroundMark x1="17596" y1="17732" x2="14983" y2="18247"/>
                        <a14:foregroundMark x1="92160" y1="40000" x2="37282" y2="45876"/>
                        <a14:foregroundMark x1="37282" y1="45876" x2="12195" y2="39794"/>
                        <a14:foregroundMark x1="76829" y1="5361" x2="77700" y2="11649"/>
                        <a14:foregroundMark x1="90767" y1="43918" x2="93902" y2="40928"/>
                        <a14:foregroundMark x1="5575" y1="22680" x2="7317" y2="56804"/>
                        <a14:foregroundMark x1="7317" y1="56804" x2="7317" y2="56804"/>
                        <a14:foregroundMark x1="75784" y1="13918" x2="77178" y2="17835"/>
                        <a14:foregroundMark x1="88328" y1="87113" x2="63240" y2="91856"/>
                      </a14:backgroundRemoval>
                    </a14:imgEffect>
                    <a14:imgEffect>
                      <a14:sharpenSoften amount="-500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1877" y="2825028"/>
            <a:ext cx="710192" cy="1200146"/>
          </a:xfrm>
          <a:prstGeom prst="roundRect">
            <a:avLst/>
          </a:prstGeom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83651EE-D5CF-4CC7-B5F7-AE5FAB8B3C5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744271">
            <a:off x="3138309" y="3064456"/>
            <a:ext cx="2194560" cy="838718"/>
          </a:xfrm>
          <a:prstGeom prst="round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E65DF96-79F7-4DB5-B386-4119E3BD544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5945" b="95435" l="6512" r="90930">
                        <a14:foregroundMark x1="69419" y1="37049" x2="71744" y2="16348"/>
                        <a14:foregroundMark x1="71744" y1="16348" x2="63023" y2="8386"/>
                        <a14:foregroundMark x1="63023" y1="8386" x2="53837" y2="5839"/>
                        <a14:foregroundMark x1="53837" y1="5839" x2="29651" y2="9873"/>
                        <a14:foregroundMark x1="29651" y1="9873" x2="21977" y2="17941"/>
                        <a14:foregroundMark x1="21977" y1="17941" x2="18023" y2="30361"/>
                        <a14:foregroundMark x1="63372" y1="43418" x2="59419" y2="32059"/>
                        <a14:foregroundMark x1="59419" y1="32059" x2="49419" y2="19002"/>
                        <a14:foregroundMark x1="53953" y1="12951" x2="44070" y2="13376"/>
                        <a14:foregroundMark x1="44070" y1="13376" x2="39419" y2="15393"/>
                        <a14:foregroundMark x1="77791" y1="7219" x2="25116" y2="5945"/>
                        <a14:foregroundMark x1="21279" y1="6263" x2="17791" y2="18577"/>
                        <a14:foregroundMark x1="19070" y1="10722" x2="18256" y2="12951"/>
                        <a14:foregroundMark x1="18256" y1="12845" x2="18023" y2="14650"/>
                        <a14:foregroundMark x1="18256" y1="28450" x2="25349" y2="33333"/>
                        <a14:foregroundMark x1="25349" y1="33333" x2="34651" y2="33439"/>
                        <a14:foregroundMark x1="34651" y1="33439" x2="45814" y2="31635"/>
                        <a14:foregroundMark x1="45814" y1="31635" x2="48023" y2="31635"/>
                        <a14:foregroundMark x1="64535" y1="30361" x2="30465" y2="29724"/>
                        <a14:foregroundMark x1="79651" y1="8174" x2="79651" y2="11677"/>
                        <a14:foregroundMark x1="73140" y1="24947" x2="76395" y2="32378"/>
                        <a14:foregroundMark x1="76395" y1="32378" x2="84767" y2="36093"/>
                        <a14:foregroundMark x1="84767" y1="36093" x2="90465" y2="69002"/>
                        <a14:foregroundMark x1="90465" y1="69002" x2="87209" y2="79406"/>
                        <a14:foregroundMark x1="87209" y1="79406" x2="79070" y2="83758"/>
                        <a14:foregroundMark x1="79070" y1="83758" x2="78256" y2="83652"/>
                        <a14:foregroundMark x1="78488" y1="88323" x2="20233" y2="83652"/>
                        <a14:foregroundMark x1="20233" y1="83652" x2="11860" y2="80679"/>
                        <a14:foregroundMark x1="11860" y1="80679" x2="6512" y2="71231"/>
                        <a14:foregroundMark x1="6512" y1="71231" x2="9419" y2="38004"/>
                        <a14:foregroundMark x1="78605" y1="78450" x2="72093" y2="77495"/>
                        <a14:foregroundMark x1="69302" y1="78662" x2="33372" y2="77919"/>
                        <a14:foregroundMark x1="35000" y1="77707" x2="13140" y2="76539"/>
                        <a14:foregroundMark x1="13140" y1="76539" x2="9070" y2="77176"/>
                        <a14:foregroundMark x1="14186" y1="89278" x2="17442" y2="94055"/>
                        <a14:foregroundMark x1="87791" y1="74098" x2="90116" y2="82272"/>
                        <a14:foregroundMark x1="90116" y1="82272" x2="83721" y2="86093"/>
                        <a14:foregroundMark x1="74419" y1="92463" x2="72791" y2="95541"/>
                        <a14:foregroundMark x1="90698" y1="86093" x2="90930" y2="877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2239" y="2929613"/>
            <a:ext cx="852231" cy="933488"/>
          </a:xfrm>
          <a:prstGeom prst="roundRect">
            <a:avLst/>
          </a:prstGeom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87EB2381-F253-4214-B415-49DAF9984A88}"/>
              </a:ext>
            </a:extLst>
          </p:cNvPr>
          <p:cNvSpPr/>
          <p:nvPr/>
        </p:nvSpPr>
        <p:spPr>
          <a:xfrm>
            <a:off x="167067" y="4321082"/>
            <a:ext cx="5183975" cy="16524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Rounded Corners 13">
            <a:extLst>
              <a:ext uri="{FF2B5EF4-FFF2-40B4-BE49-F238E27FC236}">
                <a16:creationId xmlns:a16="http://schemas.microsoft.com/office/drawing/2014/main" id="{89724741-16F2-4244-9CC2-F24022875070}"/>
              </a:ext>
            </a:extLst>
          </p:cNvPr>
          <p:cNvSpPr/>
          <p:nvPr/>
        </p:nvSpPr>
        <p:spPr>
          <a:xfrm>
            <a:off x="5644477" y="3244993"/>
            <a:ext cx="2560320" cy="5248656"/>
          </a:xfrm>
          <a:prstGeom prst="roundRect">
            <a:avLst>
              <a:gd name="adj" fmla="val 5444"/>
            </a:avLst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ABF76ED-31B6-4AD6-9209-BFD8644C98EC}"/>
              </a:ext>
            </a:extLst>
          </p:cNvPr>
          <p:cNvSpPr/>
          <p:nvPr/>
        </p:nvSpPr>
        <p:spPr>
          <a:xfrm>
            <a:off x="-96673" y="4328794"/>
            <a:ext cx="5615103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NASA Biological Institutional Scientific Collection (NBISC)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2CAB442C-DA70-4E1C-8436-00BF4BE8B1B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357" b="93495" l="3922" r="96514">
                        <a14:foregroundMark x1="30610" y1="47577" x2="15795" y2="35587"/>
                        <a14:foregroundMark x1="15795" y1="35587" x2="10893" y2="27168"/>
                        <a14:foregroundMark x1="10893" y1="27168" x2="10240" y2="16327"/>
                        <a14:foregroundMark x1="10240" y1="16327" x2="19172" y2="12883"/>
                        <a14:foregroundMark x1="19172" y1="12883" x2="63290" y2="16327"/>
                        <a14:foregroundMark x1="63290" y1="16327" x2="80065" y2="24872"/>
                        <a14:foregroundMark x1="80065" y1="24872" x2="86710" y2="32270"/>
                        <a14:foregroundMark x1="86710" y1="32270" x2="91830" y2="48724"/>
                        <a14:foregroundMark x1="51525" y1="8801" x2="23856" y2="7653"/>
                        <a14:foregroundMark x1="23856" y1="7653" x2="15686" y2="9821"/>
                        <a14:foregroundMark x1="15686" y1="9821" x2="7298" y2="15816"/>
                        <a14:foregroundMark x1="7298" y1="15816" x2="3922" y2="21301"/>
                        <a14:foregroundMark x1="93791" y1="39158" x2="95316" y2="59056"/>
                        <a14:foregroundMark x1="95316" y1="59056" x2="91176" y2="79847"/>
                        <a14:foregroundMark x1="91176" y1="79847" x2="86057" y2="88393"/>
                        <a14:foregroundMark x1="86057" y1="88393" x2="77887" y2="93622"/>
                        <a14:foregroundMark x1="95098" y1="40561" x2="96623" y2="61097"/>
                        <a14:foregroundMark x1="96623" y1="61097" x2="96296" y2="62755"/>
                        <a14:foregroundMark x1="44009" y1="5612" x2="32789" y2="5357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93123" flipH="1">
            <a:off x="4680219" y="4663256"/>
            <a:ext cx="365760" cy="31237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8D3D5919-B90F-4A0E-B1A7-095C42954F7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701" b="95249" l="4949" r="89975">
                        <a14:foregroundMark x1="43274" y1="8670" x2="34010" y2="5938"/>
                        <a14:foregroundMark x1="34010" y1="5938" x2="32614" y2="6176"/>
                        <a14:foregroundMark x1="7360" y1="33135" x2="5076" y2="50950"/>
                        <a14:foregroundMark x1="5076" y1="50950" x2="8249" y2="61876"/>
                        <a14:foregroundMark x1="81091" y1="92518" x2="71827" y2="95487"/>
                        <a14:foregroundMark x1="71827" y1="95487" x2="52411" y2="95249"/>
                        <a14:foregroundMark x1="52411" y1="95249" x2="37563" y2="916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7092" y="5011920"/>
            <a:ext cx="274320" cy="2931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D7EDD62-9AE2-4CB8-90DB-6B58C29DDC4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4673" b="98715" l="2868" r="96883">
                        <a14:foregroundMark x1="8105" y1="43925" x2="4988" y2="75350"/>
                        <a14:foregroundMark x1="4988" y1="75350" x2="7357" y2="82360"/>
                        <a14:foregroundMark x1="7357" y1="82360" x2="9102" y2="83995"/>
                        <a14:foregroundMark x1="3865" y1="65654" x2="2868" y2="72897"/>
                        <a14:foregroundMark x1="2868" y1="72897" x2="4115" y2="78972"/>
                        <a14:foregroundMark x1="16833" y1="90771" x2="23815" y2="94393"/>
                        <a14:foregroundMark x1="23815" y1="94393" x2="31671" y2="93107"/>
                        <a14:foregroundMark x1="31671" y1="93107" x2="32544" y2="92640"/>
                        <a14:foregroundMark x1="25935" y1="98131" x2="28304" y2="98715"/>
                        <a14:foregroundMark x1="88529" y1="32009" x2="97007" y2="63318"/>
                        <a14:foregroundMark x1="97007" y1="63318" x2="91646" y2="80958"/>
                        <a14:foregroundMark x1="52120" y1="11215" x2="50000" y2="7944"/>
                        <a14:foregroundMark x1="49002" y1="5724" x2="50748" y2="5724"/>
                        <a14:foregroundMark x1="50499" y1="4673" x2="52120" y2="50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9029" y="5282752"/>
            <a:ext cx="548640" cy="58557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9853D6A8-21B3-4E76-8348-C6B36369025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1869" b="95794" l="8276" r="90000">
                        <a14:foregroundMark x1="47241" y1="2570" x2="48276" y2="9813"/>
                        <a14:foregroundMark x1="8621" y1="57243" x2="8276" y2="59579"/>
                        <a14:foregroundMark x1="88276" y1="65187" x2="88966" y2="67173"/>
                        <a14:foregroundMark x1="51724" y1="91005" x2="54483" y2="95911"/>
                        <a14:foregroundMark x1="46207" y1="1869" x2="46207" y2="2804"/>
                        <a14:foregroundMark x1="86207" y1="37850" x2="86207" y2="37850"/>
                        <a14:foregroundMark x1="86897" y1="51285" x2="86897" y2="51285"/>
                        <a14:foregroundMark x1="88276" y1="50350" x2="88621" y2="50935"/>
                        <a14:foregroundMark x1="88276" y1="36799" x2="88621" y2="37500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6283" y="4659671"/>
            <a:ext cx="396930" cy="117162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B98646E-9509-4106-8886-EAA93543A2F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5374" b="96963" l="8824" r="94853">
                        <a14:foregroundMark x1="44485" y1="5374" x2="17279" y2="30724"/>
                        <a14:foregroundMark x1="17279" y1="30724" x2="13971" y2="43575"/>
                        <a14:foregroundMark x1="6985" y1="36449" x2="8824" y2="49533"/>
                        <a14:foregroundMark x1="8824" y1="49533" x2="13419" y2="55140"/>
                        <a14:foregroundMark x1="89154" y1="33528" x2="94853" y2="46262"/>
                        <a14:foregroundMark x1="94853" y1="46262" x2="91728" y2="53388"/>
                        <a14:foregroundMark x1="41728" y1="92523" x2="50000" y2="96612"/>
                        <a14:foregroundMark x1="50000" y1="96612" x2="53309" y2="96963"/>
                        <a14:backgroundMark x1="34743" y1="2103" x2="18382" y2="11215"/>
                        <a14:backgroundMark x1="18382" y1="11215" x2="919" y2="35047"/>
                        <a14:backgroundMark x1="28309" y1="4673" x2="12500" y2="17991"/>
                        <a14:backgroundMark x1="31985" y1="96963" x2="24632" y2="82593"/>
                        <a14:backgroundMark x1="24632" y1="82593" x2="14154" y2="78037"/>
                        <a14:backgroundMark x1="14154" y1="78037" x2="4596" y2="83061"/>
                        <a14:backgroundMark x1="4596" y1="83061" x2="6801" y2="90771"/>
                        <a14:backgroundMark x1="6801" y1="90771" x2="14706" y2="95911"/>
                        <a14:backgroundMark x1="14706" y1="95911" x2="27390" y2="973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4852035" y="5286289"/>
            <a:ext cx="274320" cy="43165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02E13BC-0049-4B93-AC3A-5785B2E1428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2921" b="96379" l="7018" r="89474">
                        <a14:foregroundMark x1="7018" y1="21379" x2="9064" y2="44159"/>
                        <a14:foregroundMark x1="44152" y1="3154" x2="58772" y2="9463"/>
                        <a14:foregroundMark x1="30117" y1="90771" x2="22222" y2="94743"/>
                        <a14:foregroundMark x1="41813" y1="95794" x2="41813" y2="95794"/>
                        <a14:foregroundMark x1="18713" y1="96379" x2="18713" y2="96379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3878" y="4676979"/>
            <a:ext cx="274320" cy="6866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4D6B2CA5-6515-42FF-85BF-04C47CE80E5B}"/>
              </a:ext>
            </a:extLst>
          </p:cNvPr>
          <p:cNvSpPr txBox="1"/>
          <p:nvPr/>
        </p:nvSpPr>
        <p:spPr>
          <a:xfrm>
            <a:off x="1489200" y="4738702"/>
            <a:ext cx="2560319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Collection  of biospecimens from non-human subjects exposed to spaceflight and associated ground studies</a:t>
            </a:r>
          </a:p>
        </p:txBody>
      </p:sp>
      <p:pic>
        <p:nvPicPr>
          <p:cNvPr id="48" name="Picture 47" descr="Chart, application, arrow&#10;&#10;Description automatically generated">
            <a:extLst>
              <a:ext uri="{FF2B5EF4-FFF2-40B4-BE49-F238E27FC236}">
                <a16:creationId xmlns:a16="http://schemas.microsoft.com/office/drawing/2014/main" id="{193C5722-5843-46FC-8F58-8D154C975E24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07370" y="4614796"/>
            <a:ext cx="1253241" cy="1259353"/>
          </a:xfrm>
          <a:prstGeom prst="rect">
            <a:avLst/>
          </a:prstGeom>
          <a:noFill/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973039A5-C9B5-47B4-97D2-AC310A973F84}"/>
              </a:ext>
            </a:extLst>
          </p:cNvPr>
          <p:cNvSpPr txBox="1"/>
          <p:nvPr/>
        </p:nvSpPr>
        <p:spPr>
          <a:xfrm>
            <a:off x="2837426" y="2280168"/>
            <a:ext cx="24470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Collects and curates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omics data from space-relevant samples</a:t>
            </a:r>
          </a:p>
        </p:txBody>
      </p:sp>
    </p:spTree>
    <p:extLst>
      <p:ext uri="{BB962C8B-B14F-4D97-AF65-F5344CB8AC3E}">
        <p14:creationId xmlns:p14="http://schemas.microsoft.com/office/powerpoint/2010/main" val="118574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269241-6D65-4868-9949-89E67C8DF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407" y="1143627"/>
            <a:ext cx="5360521" cy="2839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523B70-89DC-644C-B555-5BE42D1EAA06}"/>
              </a:ext>
            </a:extLst>
          </p:cNvPr>
          <p:cNvSpPr txBox="1"/>
          <p:nvPr/>
        </p:nvSpPr>
        <p:spPr>
          <a:xfrm>
            <a:off x="-3448594" y="60872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51" name="Slide Number Placeholder 1">
            <a:extLst>
              <a:ext uri="{FF2B5EF4-FFF2-40B4-BE49-F238E27FC236}">
                <a16:creationId xmlns:a16="http://schemas.microsoft.com/office/drawing/2014/main" id="{C72409F4-8062-DF4C-AFBC-30B94599FE80}"/>
              </a:ext>
            </a:extLst>
          </p:cNvPr>
          <p:cNvSpPr txBox="1">
            <a:spLocks/>
          </p:cNvSpPr>
          <p:nvPr/>
        </p:nvSpPr>
        <p:spPr>
          <a:xfrm>
            <a:off x="9300240" y="646369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001D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8C51FE-49D9-314D-9957-ABBF7DDE8782}" type="slidenum">
              <a:rPr lang="en-US" smtClean="0">
                <a:latin typeface="Helvetica" pitchFamily="2" charset="0"/>
              </a:rPr>
              <a:pPr/>
              <a:t>4</a:t>
            </a:fld>
            <a:endParaRPr lang="en-US" dirty="0">
              <a:latin typeface="Helvetica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77A778-A01E-CB2F-50FD-55A2821B65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294" t="3576" r="2216" b="2615"/>
          <a:stretch/>
        </p:blipFill>
        <p:spPr>
          <a:xfrm>
            <a:off x="86336" y="891200"/>
            <a:ext cx="4708230" cy="4907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1DA6368-685F-E5BF-A3DB-41E2763870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74" y="2236481"/>
            <a:ext cx="764370" cy="3275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B40C33-4BBE-A47D-8F05-376D20AF2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993" y="4794461"/>
            <a:ext cx="764370" cy="327587"/>
          </a:xfrm>
          <a:prstGeom prst="rect">
            <a:avLst/>
          </a:prstGeom>
          <a:solidFill>
            <a:srgbClr val="262626"/>
          </a:solidFill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E6DE598-F489-1A37-80F8-994F856D2B68}"/>
              </a:ext>
            </a:extLst>
          </p:cNvPr>
          <p:cNvSpPr txBox="1"/>
          <p:nvPr/>
        </p:nvSpPr>
        <p:spPr>
          <a:xfrm>
            <a:off x="104325" y="4752716"/>
            <a:ext cx="1067815" cy="369332"/>
          </a:xfrm>
          <a:prstGeom prst="rect">
            <a:avLst/>
          </a:prstGeom>
          <a:solidFill>
            <a:srgbClr val="262626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D3128-80BF-28C6-BC47-65D07B3880AF}"/>
              </a:ext>
            </a:extLst>
          </p:cNvPr>
          <p:cNvSpPr txBox="1"/>
          <p:nvPr/>
        </p:nvSpPr>
        <p:spPr>
          <a:xfrm>
            <a:off x="1470844" y="1264759"/>
            <a:ext cx="2436445" cy="261610"/>
          </a:xfrm>
          <a:prstGeom prst="rect">
            <a:avLst/>
          </a:prstGeom>
          <a:solidFill>
            <a:srgbClr val="26262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EFE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Physiological, Pathological, Behavioral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3ECD562-0D11-5735-FF4A-7CDE3F5A53F9}"/>
              </a:ext>
            </a:extLst>
          </p:cNvPr>
          <p:cNvSpPr txBox="1"/>
          <p:nvPr/>
        </p:nvSpPr>
        <p:spPr>
          <a:xfrm>
            <a:off x="3936709" y="1300214"/>
            <a:ext cx="721384" cy="707886"/>
          </a:xfrm>
          <a:prstGeom prst="rect">
            <a:avLst/>
          </a:prstGeom>
          <a:solidFill>
            <a:srgbClr val="262626"/>
          </a:solidFill>
        </p:spPr>
        <p:txBody>
          <a:bodyPr wrap="square" rtlCol="0">
            <a:spAutoFit/>
          </a:bodyPr>
          <a:lstStyle/>
          <a:p>
            <a:r>
              <a:rPr lang="en-US" sz="1000" u="sng" dirty="0">
                <a:solidFill>
                  <a:srgbClr val="FEFE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Formats</a:t>
            </a:r>
            <a:r>
              <a:rPr lang="en-US" sz="1000" dirty="0">
                <a:solidFill>
                  <a:srgbClr val="FEFE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  <a:p>
            <a:r>
              <a:rPr lang="en-US" sz="1000" dirty="0">
                <a:solidFill>
                  <a:srgbClr val="FEFE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-Tabular</a:t>
            </a:r>
          </a:p>
          <a:p>
            <a:r>
              <a:rPr lang="en-US" sz="1000" dirty="0">
                <a:solidFill>
                  <a:srgbClr val="FEFE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-Bioimage</a:t>
            </a:r>
          </a:p>
          <a:p>
            <a:r>
              <a:rPr lang="en-US" sz="1000" dirty="0">
                <a:solidFill>
                  <a:srgbClr val="FEFE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-Video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E2FC3B6-97FF-9395-5012-D7DA363C59F1}"/>
              </a:ext>
            </a:extLst>
          </p:cNvPr>
          <p:cNvSpPr/>
          <p:nvPr/>
        </p:nvSpPr>
        <p:spPr>
          <a:xfrm>
            <a:off x="0" y="6425115"/>
            <a:ext cx="5021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(Image Credit: Sergio Baranzini, UCSF; Scott et al., 2021 </a:t>
            </a:r>
          </a:p>
          <a:p>
            <a:r>
              <a:rPr lang="en-US" sz="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https://tinyurl.com/2j58nmn4; Scott et al., 2020 </a:t>
            </a:r>
          </a:p>
          <a:p>
            <a:r>
              <a:rPr lang="en-US" sz="8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</a:t>
            </a:r>
            <a:r>
              <a:rPr lang="en-US" sz="800" dirty="0">
                <a:effectLst/>
                <a:latin typeface="Helvetica" pitchFamily="2" charset="0"/>
              </a:rPr>
              <a:t>ttps://doi.org/10.1016/j.celrep.2020.108441)</a:t>
            </a:r>
          </a:p>
          <a:p>
            <a:r>
              <a:rPr lang="en-US" sz="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11F9782-44E3-BB58-9AAB-DEB568BE49A4}"/>
              </a:ext>
            </a:extLst>
          </p:cNvPr>
          <p:cNvCxnSpPr>
            <a:cxnSpLocks/>
          </p:cNvCxnSpPr>
          <p:nvPr/>
        </p:nvCxnSpPr>
        <p:spPr>
          <a:xfrm flipH="1">
            <a:off x="3673002" y="2152511"/>
            <a:ext cx="846364" cy="8886"/>
          </a:xfrm>
          <a:prstGeom prst="line">
            <a:avLst/>
          </a:prstGeom>
          <a:ln w="57150" cap="flat" cmpd="sng" algn="ctr">
            <a:solidFill>
              <a:srgbClr val="FF954E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E88B66D-36B2-9713-1879-AF1DE716B9C5}"/>
              </a:ext>
            </a:extLst>
          </p:cNvPr>
          <p:cNvSpPr txBox="1"/>
          <p:nvPr/>
        </p:nvSpPr>
        <p:spPr>
          <a:xfrm>
            <a:off x="-545677" y="5829474"/>
            <a:ext cx="71417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Multi-Hierarchical, Multi-Modal Data Mining Together, for Many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Computational-Informatic Approaches </a:t>
            </a:r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Including AI/ML</a:t>
            </a:r>
          </a:p>
        </p:txBody>
      </p:sp>
      <p:pic>
        <p:nvPicPr>
          <p:cNvPr id="36" name="Picture 35" descr="LogoGL.tif">
            <a:extLst>
              <a:ext uri="{FF2B5EF4-FFF2-40B4-BE49-F238E27FC236}">
                <a16:creationId xmlns:a16="http://schemas.microsoft.com/office/drawing/2014/main" id="{B50DC801-03A1-1F8B-2243-E9E9767A84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2808" y="3382096"/>
            <a:ext cx="1489931" cy="1205116"/>
          </a:xfrm>
          <a:prstGeom prst="rect">
            <a:avLst/>
          </a:prstGeom>
          <a:effectLst>
            <a:outerShdw blurRad="787400" dist="38100" dir="12840000">
              <a:schemeClr val="bg1">
                <a:alpha val="32000"/>
              </a:schemeClr>
            </a:outerShdw>
          </a:effec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72F3AC4-8AF9-D0E5-FC3C-A0DB29D0F5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2053" y="1451107"/>
            <a:ext cx="1489931" cy="1310482"/>
          </a:xfrm>
          <a:prstGeom prst="rect">
            <a:avLst/>
          </a:prstGeom>
          <a:effectLst>
            <a:glow rad="183576">
              <a:schemeClr val="bg1">
                <a:lumMod val="95000"/>
                <a:alpha val="10292"/>
              </a:schemeClr>
            </a:glow>
          </a:effec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73B4333F-626B-8E99-DC10-AF79793BDA21}"/>
              </a:ext>
            </a:extLst>
          </p:cNvPr>
          <p:cNvSpPr txBox="1"/>
          <p:nvPr/>
        </p:nvSpPr>
        <p:spPr>
          <a:xfrm>
            <a:off x="219998" y="913175"/>
            <a:ext cx="4567509" cy="369332"/>
          </a:xfrm>
          <a:prstGeom prst="rect">
            <a:avLst/>
          </a:prstGeom>
          <a:solidFill>
            <a:srgbClr val="26262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Hierarchical Organization of Biological Complexity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CCD6F0A-D18B-08A4-38BA-C3365183D5CC}"/>
              </a:ext>
            </a:extLst>
          </p:cNvPr>
          <p:cNvSpPr txBox="1"/>
          <p:nvPr/>
        </p:nvSpPr>
        <p:spPr>
          <a:xfrm>
            <a:off x="172566" y="1875003"/>
            <a:ext cx="1067815" cy="292388"/>
          </a:xfrm>
          <a:prstGeom prst="rect">
            <a:avLst/>
          </a:prstGeom>
          <a:solidFill>
            <a:srgbClr val="262626"/>
          </a:solidFill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rgbClr val="FEFE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Phenotype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D3912968-9F40-A953-A7A5-DA23492A6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470" y="171876"/>
            <a:ext cx="10620595" cy="535531"/>
          </a:xfrm>
        </p:spPr>
        <p:txBody>
          <a:bodyPr/>
          <a:lstStyle/>
          <a:p>
            <a:pPr algn="ctr"/>
            <a:r>
              <a:rPr lang="en-US" sz="3200" dirty="0"/>
              <a:t>Centralizing information of different types of data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40A0E27-DD67-4ADD-B83F-A09ED38462E6}"/>
              </a:ext>
            </a:extLst>
          </p:cNvPr>
          <p:cNvCxnSpPr>
            <a:cxnSpLocks/>
          </p:cNvCxnSpPr>
          <p:nvPr/>
        </p:nvCxnSpPr>
        <p:spPr>
          <a:xfrm flipH="1">
            <a:off x="3665560" y="4037081"/>
            <a:ext cx="846364" cy="8886"/>
          </a:xfrm>
          <a:prstGeom prst="line">
            <a:avLst/>
          </a:prstGeom>
          <a:ln w="57150" cap="flat" cmpd="sng" algn="ctr">
            <a:solidFill>
              <a:srgbClr val="FF954E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7B1B8325-BDA0-453F-A4D7-3BF5F2FC97C5}"/>
              </a:ext>
            </a:extLst>
          </p:cNvPr>
          <p:cNvSpPr txBox="1"/>
          <p:nvPr/>
        </p:nvSpPr>
        <p:spPr>
          <a:xfrm>
            <a:off x="104325" y="3740622"/>
            <a:ext cx="634698" cy="292388"/>
          </a:xfrm>
          <a:prstGeom prst="rect">
            <a:avLst/>
          </a:prstGeom>
          <a:solidFill>
            <a:srgbClr val="262626"/>
          </a:solidFill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rgbClr val="FEFE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OMICS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11F435-9258-491F-89E6-B28E26E759B7}"/>
              </a:ext>
            </a:extLst>
          </p:cNvPr>
          <p:cNvSpPr/>
          <p:nvPr/>
        </p:nvSpPr>
        <p:spPr>
          <a:xfrm>
            <a:off x="282391" y="2236481"/>
            <a:ext cx="1188453" cy="315024"/>
          </a:xfrm>
          <a:prstGeom prst="rect">
            <a:avLst/>
          </a:prstGeom>
          <a:solidFill>
            <a:srgbClr val="252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Left-Right-Up 26">
            <a:extLst>
              <a:ext uri="{FF2B5EF4-FFF2-40B4-BE49-F238E27FC236}">
                <a16:creationId xmlns:a16="http://schemas.microsoft.com/office/drawing/2014/main" id="{C2B7C980-0D22-4F05-9F72-AC29A6781186}"/>
              </a:ext>
            </a:extLst>
          </p:cNvPr>
          <p:cNvSpPr/>
          <p:nvPr/>
        </p:nvSpPr>
        <p:spPr>
          <a:xfrm rot="5400000">
            <a:off x="5193957" y="2601459"/>
            <a:ext cx="634644" cy="904899"/>
          </a:xfrm>
          <a:prstGeom prst="leftRightUpArrow">
            <a:avLst>
              <a:gd name="adj1" fmla="val 15476"/>
              <a:gd name="adj2" fmla="val 25000"/>
              <a:gd name="adj3" fmla="val 25000"/>
            </a:avLst>
          </a:prstGeom>
          <a:solidFill>
            <a:srgbClr val="FF9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E2AEC9E-FD9D-41C2-8839-B8D95E1327D4}"/>
              </a:ext>
            </a:extLst>
          </p:cNvPr>
          <p:cNvSpPr/>
          <p:nvPr/>
        </p:nvSpPr>
        <p:spPr>
          <a:xfrm>
            <a:off x="5983763" y="4333483"/>
            <a:ext cx="2949981" cy="209163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B1F68B3A-6718-4759-845E-F87FF4834E2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934" t="21518" r="14508" b="13625"/>
          <a:stretch/>
        </p:blipFill>
        <p:spPr>
          <a:xfrm>
            <a:off x="6107248" y="5627981"/>
            <a:ext cx="1036172" cy="58477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FBEB7107-0B5B-4CAE-AC85-1CAC817E66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8368" y="4819448"/>
            <a:ext cx="985052" cy="6004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B1BDF9A6-B5C7-4D7F-8D08-14D59ACE42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6885" y="5649438"/>
            <a:ext cx="1219783" cy="5633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D0FAA59F-4B14-431E-B096-9817AD62E802}"/>
              </a:ext>
            </a:extLst>
          </p:cNvPr>
          <p:cNvSpPr txBox="1"/>
          <p:nvPr/>
        </p:nvSpPr>
        <p:spPr>
          <a:xfrm>
            <a:off x="6149140" y="5363108"/>
            <a:ext cx="10394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Ascent</a:t>
            </a:r>
            <a:endParaRPr lang="en-US" sz="12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E7F1A0F-DABF-4E7D-8F0B-7202CAE4E224}"/>
              </a:ext>
            </a:extLst>
          </p:cNvPr>
          <p:cNvSpPr txBox="1"/>
          <p:nvPr/>
        </p:nvSpPr>
        <p:spPr>
          <a:xfrm>
            <a:off x="6096000" y="6142682"/>
            <a:ext cx="10394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Return</a:t>
            </a:r>
            <a:endParaRPr lang="en-US" sz="12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5CBC93F-F60E-4246-8BD0-EFFC8BBF181F}"/>
              </a:ext>
            </a:extLst>
          </p:cNvPr>
          <p:cNvSpPr txBox="1"/>
          <p:nvPr/>
        </p:nvSpPr>
        <p:spPr>
          <a:xfrm>
            <a:off x="8958431" y="5061816"/>
            <a:ext cx="264776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Relative Humidity, Temperature, CO2, O2, Airflows, Acceleration, Radiation, Acoustics, etc.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7D53044-BFA8-461C-80DF-08EB820AFA4F}"/>
              </a:ext>
            </a:extLst>
          </p:cNvPr>
          <p:cNvSpPr txBox="1"/>
          <p:nvPr/>
        </p:nvSpPr>
        <p:spPr>
          <a:xfrm>
            <a:off x="6258385" y="4340563"/>
            <a:ext cx="2261185" cy="369332"/>
          </a:xfrm>
          <a:prstGeom prst="rect">
            <a:avLst/>
          </a:prstGeom>
          <a:solidFill>
            <a:srgbClr val="26262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EFEFE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Mission Telemetry Data</a:t>
            </a:r>
          </a:p>
        </p:txBody>
      </p:sp>
      <p:pic>
        <p:nvPicPr>
          <p:cNvPr id="76" name="Picture 2">
            <a:extLst>
              <a:ext uri="{FF2B5EF4-FFF2-40B4-BE49-F238E27FC236}">
                <a16:creationId xmlns:a16="http://schemas.microsoft.com/office/drawing/2014/main" id="{5B40D8E2-28C6-428A-A838-C9FD8445E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298" y="4787538"/>
            <a:ext cx="1170686" cy="66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AFACD14C-303A-4967-9AFB-770AF5ADCE33}"/>
              </a:ext>
            </a:extLst>
          </p:cNvPr>
          <p:cNvSpPr txBox="1"/>
          <p:nvPr/>
        </p:nvSpPr>
        <p:spPr>
          <a:xfrm>
            <a:off x="7462293" y="5349991"/>
            <a:ext cx="12224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Flight</a:t>
            </a:r>
            <a:endParaRPr lang="en-US" sz="12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4FFBF18-D297-7E52-1B03-DD1C34CEB304}"/>
              </a:ext>
            </a:extLst>
          </p:cNvPr>
          <p:cNvSpPr txBox="1"/>
          <p:nvPr/>
        </p:nvSpPr>
        <p:spPr>
          <a:xfrm>
            <a:off x="7268368" y="6137250"/>
            <a:ext cx="15113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Ground Control</a:t>
            </a:r>
            <a:endParaRPr lang="en-US" sz="12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8AD1A5-0330-4159-9C0A-91A21AFE2D22}"/>
              </a:ext>
            </a:extLst>
          </p:cNvPr>
          <p:cNvSpPr txBox="1"/>
          <p:nvPr/>
        </p:nvSpPr>
        <p:spPr>
          <a:xfrm>
            <a:off x="1294089" y="576568"/>
            <a:ext cx="2292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EXPERIMENTAL DATA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876792A-555A-4FD8-901C-36F5ED803FBB}"/>
              </a:ext>
            </a:extLst>
          </p:cNvPr>
          <p:cNvSpPr txBox="1"/>
          <p:nvPr/>
        </p:nvSpPr>
        <p:spPr>
          <a:xfrm>
            <a:off x="9064768" y="4323013"/>
            <a:ext cx="2785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ENVIRONMENTAL DATA</a:t>
            </a:r>
          </a:p>
          <a:p>
            <a:pPr algn="ctr"/>
            <a:r>
              <a:rPr lang="en-US" b="1" dirty="0"/>
              <a:t>(common to both)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EC17A28-6CB8-4432-A1D7-531393BD58BE}"/>
              </a:ext>
            </a:extLst>
          </p:cNvPr>
          <p:cNvSpPr txBox="1"/>
          <p:nvPr/>
        </p:nvSpPr>
        <p:spPr>
          <a:xfrm>
            <a:off x="7209479" y="747614"/>
            <a:ext cx="2791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COMMON ONLINE SEARCH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B3C6DB1C-568D-4346-83D1-45309CAD3DB5}"/>
              </a:ext>
            </a:extLst>
          </p:cNvPr>
          <p:cNvCxnSpPr>
            <a:cxnSpLocks/>
          </p:cNvCxnSpPr>
          <p:nvPr/>
        </p:nvCxnSpPr>
        <p:spPr>
          <a:xfrm flipV="1">
            <a:off x="8771152" y="4012317"/>
            <a:ext cx="0" cy="656492"/>
          </a:xfrm>
          <a:prstGeom prst="line">
            <a:avLst/>
          </a:prstGeom>
          <a:ln w="57150" cap="flat" cmpd="sng" algn="ctr">
            <a:solidFill>
              <a:srgbClr val="FF954E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86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7" grpId="0" animBg="1"/>
      <p:bldP spid="65" grpId="0" animBg="1"/>
      <p:bldP spid="72" grpId="0"/>
      <p:bldP spid="73" grpId="0"/>
      <p:bldP spid="74" grpId="0"/>
      <p:bldP spid="75" grpId="0" animBg="1"/>
      <p:bldP spid="77" grpId="0"/>
      <p:bldP spid="59" grpId="0"/>
      <p:bldP spid="78" grpId="0"/>
      <p:bldP spid="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: Rounded Corners 13">
            <a:extLst>
              <a:ext uri="{FF2B5EF4-FFF2-40B4-BE49-F238E27FC236}">
                <a16:creationId xmlns:a16="http://schemas.microsoft.com/office/drawing/2014/main" id="{CBEAC080-9AD4-441E-984A-31A022411CAF}"/>
              </a:ext>
            </a:extLst>
          </p:cNvPr>
          <p:cNvSpPr/>
          <p:nvPr/>
        </p:nvSpPr>
        <p:spPr>
          <a:xfrm>
            <a:off x="9446469" y="1237974"/>
            <a:ext cx="2715768" cy="5576384"/>
          </a:xfrm>
          <a:prstGeom prst="roundRect">
            <a:avLst>
              <a:gd name="adj" fmla="val 5444"/>
            </a:avLst>
          </a:prstGeom>
          <a:solidFill>
            <a:srgbClr val="E5F3FF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E7F67-1854-1D4F-9604-D0E6D9BB1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82B6FC-877C-3E4F-B4BB-42DB94912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175" y="226400"/>
            <a:ext cx="11133192" cy="646331"/>
          </a:xfrm>
        </p:spPr>
        <p:txBody>
          <a:bodyPr/>
          <a:lstStyle/>
          <a:p>
            <a:pPr algn="ctr"/>
            <a:r>
              <a:rPr lang="en-US" dirty="0"/>
              <a:t>Two Data Repositories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DC39936-D308-8F64-972A-EEB640AC4D38}"/>
              </a:ext>
            </a:extLst>
          </p:cNvPr>
          <p:cNvSpPr/>
          <p:nvPr/>
        </p:nvSpPr>
        <p:spPr>
          <a:xfrm>
            <a:off x="4022839" y="1224411"/>
            <a:ext cx="1422700" cy="571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Grants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B1C5EA1-D78F-7793-CE0A-3B007740365C}"/>
              </a:ext>
            </a:extLst>
          </p:cNvPr>
          <p:cNvSpPr/>
          <p:nvPr/>
        </p:nvSpPr>
        <p:spPr>
          <a:xfrm>
            <a:off x="3167486" y="1191753"/>
            <a:ext cx="907817" cy="65462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85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8880136-D24B-6BD0-7090-DDB470C8A7BF}"/>
              </a:ext>
            </a:extLst>
          </p:cNvPr>
          <p:cNvSpPr/>
          <p:nvPr/>
        </p:nvSpPr>
        <p:spPr>
          <a:xfrm>
            <a:off x="3975616" y="2447209"/>
            <a:ext cx="1518371" cy="5715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A86AD3C-623E-91F0-AA5E-025002009D4D}"/>
              </a:ext>
            </a:extLst>
          </p:cNvPr>
          <p:cNvSpPr/>
          <p:nvPr/>
        </p:nvSpPr>
        <p:spPr>
          <a:xfrm>
            <a:off x="3172828" y="2414553"/>
            <a:ext cx="907817" cy="65462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859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50ED216-68EB-B203-DDD1-1A3D01344081}"/>
              </a:ext>
            </a:extLst>
          </p:cNvPr>
          <p:cNvSpPr/>
          <p:nvPr/>
        </p:nvSpPr>
        <p:spPr>
          <a:xfrm>
            <a:off x="3957128" y="3670010"/>
            <a:ext cx="1515524" cy="5715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Datasets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(grouped)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52ED59D-2DFE-176F-9438-CC1ECFB356C6}"/>
              </a:ext>
            </a:extLst>
          </p:cNvPr>
          <p:cNvSpPr/>
          <p:nvPr/>
        </p:nvSpPr>
        <p:spPr>
          <a:xfrm>
            <a:off x="3177149" y="3637352"/>
            <a:ext cx="907817" cy="654629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356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299A676-ABE7-094F-6599-26C6FA89E975}"/>
              </a:ext>
            </a:extLst>
          </p:cNvPr>
          <p:cNvSpPr/>
          <p:nvPr/>
        </p:nvSpPr>
        <p:spPr>
          <a:xfrm>
            <a:off x="3993624" y="5157908"/>
            <a:ext cx="1479027" cy="53884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77C59A1-C72A-6C0B-A9C8-7F82237FE929}"/>
              </a:ext>
            </a:extLst>
          </p:cNvPr>
          <p:cNvSpPr/>
          <p:nvPr/>
        </p:nvSpPr>
        <p:spPr>
          <a:xfrm>
            <a:off x="3186866" y="5125252"/>
            <a:ext cx="934598" cy="61722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15 TB</a:t>
            </a:r>
          </a:p>
          <a:p>
            <a:pPr algn="ctr"/>
            <a:r>
              <a:rPr lang="en-US" dirty="0"/>
              <a:t>300 cf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BCC14B-46FE-5C1F-8E1C-0E864E7FC57D}"/>
              </a:ext>
            </a:extLst>
          </p:cNvPr>
          <p:cNvSpPr txBox="1"/>
          <p:nvPr/>
        </p:nvSpPr>
        <p:spPr>
          <a:xfrm>
            <a:off x="3167486" y="1814792"/>
            <a:ext cx="2068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Grant managed between 2010-2022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0EC7A3-1D26-5602-0DEA-49F48EE780CB}"/>
              </a:ext>
            </a:extLst>
          </p:cNvPr>
          <p:cNvSpPr txBox="1"/>
          <p:nvPr/>
        </p:nvSpPr>
        <p:spPr>
          <a:xfrm>
            <a:off x="3177149" y="3093916"/>
            <a:ext cx="2393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1975 to 2022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CF29F8-EB2F-4EBC-F1E6-C5E8E6441962}"/>
              </a:ext>
            </a:extLst>
          </p:cNvPr>
          <p:cNvSpPr txBox="1"/>
          <p:nvPr/>
        </p:nvSpPr>
        <p:spPr>
          <a:xfrm>
            <a:off x="3186865" y="4289772"/>
            <a:ext cx="228578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Datasets grouped based on legacy structure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4BFE70-E04B-A30C-EF67-538BC9CEBBA2}"/>
              </a:ext>
            </a:extLst>
          </p:cNvPr>
          <p:cNvSpPr txBox="1"/>
          <p:nvPr/>
        </p:nvSpPr>
        <p:spPr>
          <a:xfrm>
            <a:off x="3186865" y="5770691"/>
            <a:ext cx="216752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PI Data: 1.3 TB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Mission Data: 2.7 TB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Images/Video: 11 TB</a:t>
            </a:r>
          </a:p>
        </p:txBody>
      </p:sp>
      <p:sp>
        <p:nvSpPr>
          <p:cNvPr id="28" name="Rectangle: Rounded Corners 13">
            <a:extLst>
              <a:ext uri="{FF2B5EF4-FFF2-40B4-BE49-F238E27FC236}">
                <a16:creationId xmlns:a16="http://schemas.microsoft.com/office/drawing/2014/main" id="{7FA73321-C5A8-A1A5-7480-2213330A810F}"/>
              </a:ext>
            </a:extLst>
          </p:cNvPr>
          <p:cNvSpPr/>
          <p:nvPr/>
        </p:nvSpPr>
        <p:spPr>
          <a:xfrm>
            <a:off x="76220" y="1237975"/>
            <a:ext cx="2715768" cy="5576383"/>
          </a:xfrm>
          <a:prstGeom prst="roundRect">
            <a:avLst>
              <a:gd name="adj" fmla="val 5444"/>
            </a:avLst>
          </a:prstGeom>
          <a:solidFill>
            <a:srgbClr val="E5F3FF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712246-1E01-6C23-C700-0C3ABBF0CA43}"/>
              </a:ext>
            </a:extLst>
          </p:cNvPr>
          <p:cNvSpPr txBox="1"/>
          <p:nvPr/>
        </p:nvSpPr>
        <p:spPr>
          <a:xfrm>
            <a:off x="76219" y="1490791"/>
            <a:ext cx="2715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Collects, curate, and distributes data from NASA funded 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non-human life sciences investigations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5762CF-96B1-5FC2-0F87-D3445E902A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03" y="246160"/>
            <a:ext cx="1448357" cy="1271165"/>
          </a:xfrm>
          <a:prstGeom prst="rect">
            <a:avLst/>
          </a:prstGeom>
        </p:spPr>
      </p:pic>
      <p:sp>
        <p:nvSpPr>
          <p:cNvPr id="31" name="TextBox 143">
            <a:extLst>
              <a:ext uri="{FF2B5EF4-FFF2-40B4-BE49-F238E27FC236}">
                <a16:creationId xmlns:a16="http://schemas.microsoft.com/office/drawing/2014/main" id="{D55F46E0-788A-E18D-95F3-F262C964D7C3}"/>
              </a:ext>
            </a:extLst>
          </p:cNvPr>
          <p:cNvSpPr txBox="1"/>
          <p:nvPr/>
        </p:nvSpPr>
        <p:spPr>
          <a:xfrm>
            <a:off x="76220" y="5787545"/>
            <a:ext cx="271576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36747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73493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10240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6987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183734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220480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257227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93974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b="1" dirty="0"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 &amp; Hardware Data </a:t>
            </a:r>
          </a:p>
        </p:txBody>
      </p:sp>
      <p:sp>
        <p:nvSpPr>
          <p:cNvPr id="32" name="TextBox 143">
            <a:extLst>
              <a:ext uri="{FF2B5EF4-FFF2-40B4-BE49-F238E27FC236}">
                <a16:creationId xmlns:a16="http://schemas.microsoft.com/office/drawing/2014/main" id="{1149A2A8-A94A-37B7-1032-E93C9C8625C4}"/>
              </a:ext>
            </a:extLst>
          </p:cNvPr>
          <p:cNvSpPr txBox="1"/>
          <p:nvPr/>
        </p:nvSpPr>
        <p:spPr>
          <a:xfrm>
            <a:off x="76220" y="4823238"/>
            <a:ext cx="27907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36747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73493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10240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6987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183734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220480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257227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93974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b="1" dirty="0"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&amp; Telemetry Data </a:t>
            </a:r>
          </a:p>
        </p:txBody>
      </p:sp>
      <p:pic>
        <p:nvPicPr>
          <p:cNvPr id="34" name="Picture 33" descr="A picture containing fan, device, train, indoor&#10;&#10;Description automatically generated">
            <a:extLst>
              <a:ext uri="{FF2B5EF4-FFF2-40B4-BE49-F238E27FC236}">
                <a16:creationId xmlns:a16="http://schemas.microsoft.com/office/drawing/2014/main" id="{84E056D6-98A3-2582-DC6B-9E816DF8E8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694" y="2974328"/>
            <a:ext cx="650429" cy="48187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4437288-0B21-1B21-8296-38AE2D1731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6739" y="4042000"/>
            <a:ext cx="608719" cy="69716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6C3F4D3-057F-A581-601B-5C50E01252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89348">
            <a:off x="683888" y="4229030"/>
            <a:ext cx="483407" cy="43705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85589B2-5AF0-60AF-D811-EE02D39A70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78813">
            <a:off x="1669466" y="4267548"/>
            <a:ext cx="392812" cy="41094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6503799-96DD-EAB9-EF80-DACB1971CA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08798">
            <a:off x="684785" y="5132431"/>
            <a:ext cx="366438" cy="334046"/>
          </a:xfrm>
          <a:prstGeom prst="rect">
            <a:avLst/>
          </a:prstGeom>
        </p:spPr>
      </p:pic>
      <p:pic>
        <p:nvPicPr>
          <p:cNvPr id="41" name="Picture 2" descr="Telemetry and Microservices part1">
            <a:extLst>
              <a:ext uri="{FF2B5EF4-FFF2-40B4-BE49-F238E27FC236}">
                <a16:creationId xmlns:a16="http://schemas.microsoft.com/office/drawing/2014/main" id="{0C53B7F7-D2AB-A451-53B6-EECC67722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2818" y="5167183"/>
            <a:ext cx="470215" cy="47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ADC9AB4-42F1-9C2E-7DAC-3E698206355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971">
            <a:off x="1523471" y="5157279"/>
            <a:ext cx="440853" cy="440853"/>
          </a:xfrm>
          <a:prstGeom prst="rect">
            <a:avLst/>
          </a:prstGeom>
        </p:spPr>
      </p:pic>
      <p:pic>
        <p:nvPicPr>
          <p:cNvPr id="44" name="Picture 2" descr="C:\Users\sormsby\Documents\Rodent Research 1\Ops\Debrief\Imagery from Janet\ACD13-0108-058.jpg">
            <a:extLst>
              <a:ext uri="{FF2B5EF4-FFF2-40B4-BE49-F238E27FC236}">
                <a16:creationId xmlns:a16="http://schemas.microsoft.com/office/drawing/2014/main" id="{38B8359F-F269-852B-29B1-75714E495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1195" y="6108540"/>
            <a:ext cx="677210" cy="67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D4164BA-98C8-3925-3F6A-7D43C4AFFB3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305606">
            <a:off x="1079468" y="6214266"/>
            <a:ext cx="852191" cy="415472"/>
          </a:xfrm>
          <a:prstGeom prst="rect">
            <a:avLst/>
          </a:prstGeom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2C791408-7812-69DD-0443-B9370F7C7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674" y="6230080"/>
            <a:ext cx="724610" cy="51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143">
            <a:extLst>
              <a:ext uri="{FF2B5EF4-FFF2-40B4-BE49-F238E27FC236}">
                <a16:creationId xmlns:a16="http://schemas.microsoft.com/office/drawing/2014/main" id="{64D28AC1-F276-286F-5183-35E11DBF5C22}"/>
              </a:ext>
            </a:extLst>
          </p:cNvPr>
          <p:cNvSpPr txBox="1"/>
          <p:nvPr/>
        </p:nvSpPr>
        <p:spPr>
          <a:xfrm>
            <a:off x="76220" y="3809447"/>
            <a:ext cx="271576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36747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73493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10240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6987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183734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220480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257227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93974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b="1" dirty="0"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Assay &amp; Sample Metadata</a:t>
            </a:r>
          </a:p>
        </p:txBody>
      </p:sp>
      <p:sp>
        <p:nvSpPr>
          <p:cNvPr id="47" name="TextBox 143">
            <a:extLst>
              <a:ext uri="{FF2B5EF4-FFF2-40B4-BE49-F238E27FC236}">
                <a16:creationId xmlns:a16="http://schemas.microsoft.com/office/drawing/2014/main" id="{DEB8C275-32F5-6E38-1EB2-7FCFEA65D665}"/>
              </a:ext>
            </a:extLst>
          </p:cNvPr>
          <p:cNvSpPr txBox="1"/>
          <p:nvPr/>
        </p:nvSpPr>
        <p:spPr>
          <a:xfrm>
            <a:off x="122746" y="2581132"/>
            <a:ext cx="266924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36747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73493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10240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46987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183734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220480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257227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93974" algn="l" defTabSz="2073493" rtl="0" eaLnBrk="1" latinLnBrk="0" hangingPunct="1">
              <a:defRPr sz="40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b="1" dirty="0"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Raw &amp; Processed Data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3DD6124-D4FD-074F-A653-0DCE0A73FA5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962" y="2896491"/>
            <a:ext cx="837942" cy="38310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FFBE6EE-278A-74CB-8352-C98FEC47688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-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6575" y="3117726"/>
            <a:ext cx="686727" cy="55618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B6EBD0C-595B-BA4F-2067-C11B334D112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287" y="2941063"/>
            <a:ext cx="506574" cy="6305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1D859E-718F-C37F-DCB0-EDD3B709088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209" y="3334339"/>
            <a:ext cx="419695" cy="376343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3BCA2A1-1569-4473-9BBD-ACA0E9CFFD03}"/>
              </a:ext>
            </a:extLst>
          </p:cNvPr>
          <p:cNvCxnSpPr/>
          <p:nvPr/>
        </p:nvCxnSpPr>
        <p:spPr>
          <a:xfrm>
            <a:off x="5986943" y="1299220"/>
            <a:ext cx="0" cy="46930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Logo&#10;&#10;Description automatically generated">
            <a:extLst>
              <a:ext uri="{FF2B5EF4-FFF2-40B4-BE49-F238E27FC236}">
                <a16:creationId xmlns:a16="http://schemas.microsoft.com/office/drawing/2014/main" id="{F9C3BA6C-BD2F-4074-A9D5-A886FB0BE07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080611" y="285865"/>
            <a:ext cx="1378757" cy="119175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1C09B2F-298F-4FAA-ADA6-FB63EE5EBCEA}"/>
              </a:ext>
            </a:extLst>
          </p:cNvPr>
          <p:cNvSpPr txBox="1"/>
          <p:nvPr/>
        </p:nvSpPr>
        <p:spPr>
          <a:xfrm>
            <a:off x="9596417" y="1445903"/>
            <a:ext cx="242601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GeneLab, an open science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multi-omics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repository, covering transcriptomics, metagenomics, epigenomics, proteomics, and metabolomics. Studies comprise of data from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model organisms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including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microbes, plants, fruit flies, rodents and humans.</a:t>
            </a:r>
          </a:p>
          <a:p>
            <a:endParaRPr lang="en-US" sz="1100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9CD686AD-A63A-4DEC-8257-23F7D84CAD27}"/>
              </a:ext>
            </a:extLst>
          </p:cNvPr>
          <p:cNvSpPr/>
          <p:nvPr/>
        </p:nvSpPr>
        <p:spPr>
          <a:xfrm>
            <a:off x="7360194" y="1224411"/>
            <a:ext cx="1422700" cy="571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</a:p>
        </p:txBody>
      </p:sp>
      <p:sp>
        <p:nvSpPr>
          <p:cNvPr id="55" name="Rounded Rectangle 2">
            <a:extLst>
              <a:ext uri="{FF2B5EF4-FFF2-40B4-BE49-F238E27FC236}">
                <a16:creationId xmlns:a16="http://schemas.microsoft.com/office/drawing/2014/main" id="{4299B8F5-309A-49B1-B64B-9A00ADE4CCAB}"/>
              </a:ext>
            </a:extLst>
          </p:cNvPr>
          <p:cNvSpPr/>
          <p:nvPr/>
        </p:nvSpPr>
        <p:spPr>
          <a:xfrm>
            <a:off x="6618513" y="1173410"/>
            <a:ext cx="907817" cy="65462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406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49A447C2-F29B-4889-8C57-F3C4BABC0F0E}"/>
              </a:ext>
            </a:extLst>
          </p:cNvPr>
          <p:cNvSpPr/>
          <p:nvPr/>
        </p:nvSpPr>
        <p:spPr>
          <a:xfrm>
            <a:off x="7404142" y="2022815"/>
            <a:ext cx="1401482" cy="56315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Datasets</a:t>
            </a:r>
          </a:p>
        </p:txBody>
      </p:sp>
      <p:sp>
        <p:nvSpPr>
          <p:cNvPr id="57" name="Rounded Rectangle 2">
            <a:extLst>
              <a:ext uri="{FF2B5EF4-FFF2-40B4-BE49-F238E27FC236}">
                <a16:creationId xmlns:a16="http://schemas.microsoft.com/office/drawing/2014/main" id="{8D59BDCD-E7A5-4BEC-B0EE-EF61DE37EFA8}"/>
              </a:ext>
            </a:extLst>
          </p:cNvPr>
          <p:cNvSpPr/>
          <p:nvPr/>
        </p:nvSpPr>
        <p:spPr>
          <a:xfrm>
            <a:off x="6662462" y="1973028"/>
            <a:ext cx="894278" cy="64507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457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52F7498E-C61F-4433-8E57-53ED1E4EAF0F}"/>
              </a:ext>
            </a:extLst>
          </p:cNvPr>
          <p:cNvSpPr/>
          <p:nvPr/>
        </p:nvSpPr>
        <p:spPr>
          <a:xfrm>
            <a:off x="7425676" y="2818099"/>
            <a:ext cx="1422700" cy="571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</a:p>
        </p:txBody>
      </p:sp>
      <p:sp>
        <p:nvSpPr>
          <p:cNvPr id="59" name="Rounded Rectangle 2">
            <a:extLst>
              <a:ext uri="{FF2B5EF4-FFF2-40B4-BE49-F238E27FC236}">
                <a16:creationId xmlns:a16="http://schemas.microsoft.com/office/drawing/2014/main" id="{CCAF7117-1F5D-4AA9-990E-D41A362823CF}"/>
              </a:ext>
            </a:extLst>
          </p:cNvPr>
          <p:cNvSpPr/>
          <p:nvPr/>
        </p:nvSpPr>
        <p:spPr>
          <a:xfrm>
            <a:off x="6683995" y="2767098"/>
            <a:ext cx="907817" cy="65462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45 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D1339006-B8D0-4354-8F00-B3305542AE53}"/>
              </a:ext>
            </a:extLst>
          </p:cNvPr>
          <p:cNvSpPr/>
          <p:nvPr/>
        </p:nvSpPr>
        <p:spPr>
          <a:xfrm>
            <a:off x="7503891" y="5075831"/>
            <a:ext cx="1422700" cy="571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Assays</a:t>
            </a:r>
          </a:p>
        </p:txBody>
      </p:sp>
      <p:sp>
        <p:nvSpPr>
          <p:cNvPr id="61" name="Rounded Rectangle 2">
            <a:extLst>
              <a:ext uri="{FF2B5EF4-FFF2-40B4-BE49-F238E27FC236}">
                <a16:creationId xmlns:a16="http://schemas.microsoft.com/office/drawing/2014/main" id="{BE03BB76-7F49-465C-8B71-F4333A838D8A}"/>
              </a:ext>
            </a:extLst>
          </p:cNvPr>
          <p:cNvSpPr/>
          <p:nvPr/>
        </p:nvSpPr>
        <p:spPr>
          <a:xfrm>
            <a:off x="6711040" y="5030646"/>
            <a:ext cx="907817" cy="65462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&gt;10 </a:t>
            </a:r>
          </a:p>
        </p:txBody>
      </p:sp>
      <p:graphicFrame>
        <p:nvGraphicFramePr>
          <p:cNvPr id="62" name="Chart 61">
            <a:extLst>
              <a:ext uri="{FF2B5EF4-FFF2-40B4-BE49-F238E27FC236}">
                <a16:creationId xmlns:a16="http://schemas.microsoft.com/office/drawing/2014/main" id="{8E708967-F4B5-451B-9438-C890360D3071}"/>
              </a:ext>
            </a:extLst>
          </p:cNvPr>
          <p:cNvGraphicFramePr>
            <a:graphicFrameLocks/>
          </p:cNvGraphicFramePr>
          <p:nvPr/>
        </p:nvGraphicFramePr>
        <p:xfrm>
          <a:off x="6152771" y="3520884"/>
          <a:ext cx="1582893" cy="1388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63" name="Chart 62">
            <a:extLst>
              <a:ext uri="{FF2B5EF4-FFF2-40B4-BE49-F238E27FC236}">
                <a16:creationId xmlns:a16="http://schemas.microsoft.com/office/drawing/2014/main" id="{A30363AF-7BAA-412B-A2FE-69A09AAB8D27}"/>
              </a:ext>
            </a:extLst>
          </p:cNvPr>
          <p:cNvGraphicFramePr>
            <a:graphicFrameLocks/>
          </p:cNvGraphicFramePr>
          <p:nvPr/>
        </p:nvGraphicFramePr>
        <p:xfrm>
          <a:off x="7795090" y="3532133"/>
          <a:ext cx="1582865" cy="1381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C24744F2-08A5-4D46-80D5-9A649282FB19}"/>
              </a:ext>
            </a:extLst>
          </p:cNvPr>
          <p:cNvSpPr/>
          <p:nvPr/>
        </p:nvSpPr>
        <p:spPr>
          <a:xfrm>
            <a:off x="7503891" y="5821741"/>
            <a:ext cx="1422700" cy="571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</a:p>
        </p:txBody>
      </p:sp>
      <p:sp>
        <p:nvSpPr>
          <p:cNvPr id="65" name="Rounded Rectangle 2">
            <a:extLst>
              <a:ext uri="{FF2B5EF4-FFF2-40B4-BE49-F238E27FC236}">
                <a16:creationId xmlns:a16="http://schemas.microsoft.com/office/drawing/2014/main" id="{A66802C5-3F6D-48D6-8C16-798D87305EB1}"/>
              </a:ext>
            </a:extLst>
          </p:cNvPr>
          <p:cNvSpPr/>
          <p:nvPr/>
        </p:nvSpPr>
        <p:spPr>
          <a:xfrm>
            <a:off x="6725726" y="5776556"/>
            <a:ext cx="907817" cy="65462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&gt;140 TB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391BBE-025E-44FC-B913-10531C414937}"/>
              </a:ext>
            </a:extLst>
          </p:cNvPr>
          <p:cNvSpPr txBox="1"/>
          <p:nvPr/>
        </p:nvSpPr>
        <p:spPr>
          <a:xfrm>
            <a:off x="9583567" y="3082831"/>
            <a:ext cx="2525609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sz="1600" b="1" dirty="0"/>
              <a:t>       Data Repository</a:t>
            </a:r>
          </a:p>
          <a:p>
            <a:pPr lvl="1">
              <a:buClr>
                <a:schemeClr val="accent1"/>
              </a:buClr>
            </a:pPr>
            <a:r>
              <a:rPr lang="en-US" sz="1100" dirty="0"/>
              <a:t>Raw and high-order data</a:t>
            </a:r>
          </a:p>
          <a:p>
            <a:pPr>
              <a:buClr>
                <a:schemeClr val="accent1"/>
              </a:buClr>
            </a:pPr>
            <a:r>
              <a:rPr lang="en-US" sz="1600" dirty="0"/>
              <a:t>       </a:t>
            </a:r>
          </a:p>
          <a:p>
            <a:pPr>
              <a:buClr>
                <a:schemeClr val="accent1"/>
              </a:buClr>
            </a:pPr>
            <a:r>
              <a:rPr lang="en-US" sz="1600" b="1" dirty="0"/>
              <a:t>        Environmental Data </a:t>
            </a:r>
          </a:p>
          <a:p>
            <a:pPr>
              <a:buClr>
                <a:schemeClr val="accent1"/>
              </a:buClr>
            </a:pPr>
            <a:endParaRPr lang="en-US" sz="1600" dirty="0"/>
          </a:p>
          <a:p>
            <a:pPr>
              <a:buClr>
                <a:schemeClr val="accent1"/>
              </a:buClr>
            </a:pPr>
            <a:r>
              <a:rPr lang="en-US" sz="1600" dirty="0"/>
              <a:t>         </a:t>
            </a:r>
            <a:r>
              <a:rPr lang="en-US" sz="1600" b="1" dirty="0"/>
              <a:t>Collaborative               	Workspace</a:t>
            </a:r>
          </a:p>
          <a:p>
            <a:pPr>
              <a:buClr>
                <a:schemeClr val="accent1"/>
              </a:buClr>
            </a:pPr>
            <a:endParaRPr lang="en-US" sz="1600" b="1" dirty="0"/>
          </a:p>
          <a:p>
            <a:pPr>
              <a:buClr>
                <a:schemeClr val="accent1"/>
              </a:buClr>
            </a:pPr>
            <a:r>
              <a:rPr lang="en-US" sz="1600" dirty="0"/>
              <a:t>         </a:t>
            </a:r>
            <a:r>
              <a:rPr lang="en-US" sz="1600" b="1" dirty="0"/>
              <a:t>Analysis Platform</a:t>
            </a:r>
          </a:p>
          <a:p>
            <a:pPr>
              <a:buClr>
                <a:schemeClr val="accent1"/>
              </a:buClr>
            </a:pPr>
            <a:endParaRPr lang="en-US" sz="1600" dirty="0"/>
          </a:p>
          <a:p>
            <a:pPr>
              <a:buClr>
                <a:schemeClr val="accent1"/>
              </a:buClr>
            </a:pPr>
            <a:r>
              <a:rPr lang="en-US" sz="1600" dirty="0"/>
              <a:t>          </a:t>
            </a:r>
            <a:r>
              <a:rPr lang="en-US" sz="1600" b="1" dirty="0"/>
              <a:t>Visualization Portal</a:t>
            </a:r>
          </a:p>
          <a:p>
            <a:r>
              <a:rPr lang="en-US" sz="1600" dirty="0"/>
              <a:t>            </a:t>
            </a:r>
          </a:p>
          <a:p>
            <a:r>
              <a:rPr lang="en-US" sz="1600" dirty="0"/>
              <a:t>          </a:t>
            </a:r>
            <a:r>
              <a:rPr lang="en-US" sz="1600" b="1" dirty="0"/>
              <a:t>In-house</a:t>
            </a:r>
            <a:r>
              <a:rPr lang="en-US" sz="1600" dirty="0"/>
              <a:t> </a:t>
            </a:r>
            <a:r>
              <a:rPr lang="en-US" sz="1600" b="1" dirty="0"/>
              <a:t>Sequencing 	Facility 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2A828D47-CFAC-43F8-963D-FA4F61F319D8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t="7452" b="-1"/>
          <a:stretch/>
        </p:blipFill>
        <p:spPr>
          <a:xfrm>
            <a:off x="9583567" y="3169847"/>
            <a:ext cx="363714" cy="351037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403D4298-B51B-418F-8906-5D84E131AE5E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r="5891"/>
          <a:stretch/>
        </p:blipFill>
        <p:spPr>
          <a:xfrm>
            <a:off x="9574831" y="3786666"/>
            <a:ext cx="363081" cy="385812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9C534679-D933-4383-8E7E-0D8EE023422D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t="2460"/>
          <a:stretch/>
        </p:blipFill>
        <p:spPr>
          <a:xfrm>
            <a:off x="9583567" y="4338601"/>
            <a:ext cx="361866" cy="367877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F54D1546-656D-499E-9445-0654B36A5B3B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590166" y="4973593"/>
            <a:ext cx="380068" cy="397343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2F5E51F8-D49B-4B89-9F63-9284DADBEFF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568957" y="5496143"/>
            <a:ext cx="415635" cy="385074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87C4FA66-C2E8-4DD5-ABF1-F8B5E8530F77}"/>
              </a:ext>
            </a:extLst>
          </p:cNvPr>
          <p:cNvSpPr txBox="1"/>
          <p:nvPr/>
        </p:nvSpPr>
        <p:spPr>
          <a:xfrm>
            <a:off x="10222966" y="2896491"/>
            <a:ext cx="1309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 in 2014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3318703-678A-4B19-BDFB-2FC96372CABD}"/>
              </a:ext>
            </a:extLst>
          </p:cNvPr>
          <p:cNvSpPr txBox="1"/>
          <p:nvPr/>
        </p:nvSpPr>
        <p:spPr>
          <a:xfrm>
            <a:off x="759179" y="2393756"/>
            <a:ext cx="1487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 in 1994</a:t>
            </a:r>
          </a:p>
          <a:p>
            <a:endParaRPr lang="en-US" sz="1000" dirty="0"/>
          </a:p>
        </p:txBody>
      </p:sp>
      <p:pic>
        <p:nvPicPr>
          <p:cNvPr id="1028" name="Picture 4" descr="Illumina Introduces the NovaSeq Series—a New Architecture Designed to Usher  in the $100 Genome | Business Wire">
            <a:extLst>
              <a:ext uri="{FF2B5EF4-FFF2-40B4-BE49-F238E27FC236}">
                <a16:creationId xmlns:a16="http://schemas.microsoft.com/office/drawing/2014/main" id="{AFD10666-EAA6-4895-93F9-91713A6BC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466" y="5972662"/>
            <a:ext cx="385126" cy="38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11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657D9-A4EE-4B5D-BD53-08A3DC7BE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846" y="97239"/>
            <a:ext cx="11133192" cy="1089529"/>
          </a:xfrm>
        </p:spPr>
        <p:txBody>
          <a:bodyPr/>
          <a:lstStyle/>
          <a:p>
            <a:r>
              <a:rPr lang="en-US" sz="3600" dirty="0"/>
              <a:t>Accessibility, Inclusivity, Transparency, Reproducibility</a:t>
            </a:r>
            <a:br>
              <a:rPr lang="en-US" sz="3600" dirty="0"/>
            </a:br>
            <a:endParaRPr lang="en-US" sz="36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19B9477-A7EA-48CC-BB52-52463189381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314325" y="929976"/>
          <a:ext cx="12192000" cy="5250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19A9B4-C36D-46F4-8E31-EFA53620B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1" name="Graphic 10" descr="Database outline">
            <a:extLst>
              <a:ext uri="{FF2B5EF4-FFF2-40B4-BE49-F238E27FC236}">
                <a16:creationId xmlns:a16="http://schemas.microsoft.com/office/drawing/2014/main" id="{57F4E176-40DB-4303-A999-44357F8A5E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65581" y="2844714"/>
            <a:ext cx="466724" cy="466724"/>
          </a:xfrm>
          <a:prstGeom prst="rect">
            <a:avLst/>
          </a:prstGeom>
        </p:spPr>
      </p:pic>
      <p:pic>
        <p:nvPicPr>
          <p:cNvPr id="13" name="Graphic 12" descr="Scientist female outline">
            <a:extLst>
              <a:ext uri="{FF2B5EF4-FFF2-40B4-BE49-F238E27FC236}">
                <a16:creationId xmlns:a16="http://schemas.microsoft.com/office/drawing/2014/main" id="{D0CB9B35-F5FC-4C98-A35D-DBE8062C3C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02301" y="1928381"/>
            <a:ext cx="408739" cy="408739"/>
          </a:xfrm>
          <a:prstGeom prst="rect">
            <a:avLst/>
          </a:prstGeom>
        </p:spPr>
      </p:pic>
      <p:pic>
        <p:nvPicPr>
          <p:cNvPr id="15" name="Graphic 14" descr="Scientist male outline">
            <a:extLst>
              <a:ext uri="{FF2B5EF4-FFF2-40B4-BE49-F238E27FC236}">
                <a16:creationId xmlns:a16="http://schemas.microsoft.com/office/drawing/2014/main" id="{335055DD-98B9-41AF-A6D6-BE899D807AE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473742" y="1932439"/>
            <a:ext cx="408739" cy="408739"/>
          </a:xfrm>
          <a:prstGeom prst="rect">
            <a:avLst/>
          </a:prstGeom>
        </p:spPr>
      </p:pic>
      <p:pic>
        <p:nvPicPr>
          <p:cNvPr id="17" name="Graphic 16" descr="Statistics outline">
            <a:extLst>
              <a:ext uri="{FF2B5EF4-FFF2-40B4-BE49-F238E27FC236}">
                <a16:creationId xmlns:a16="http://schemas.microsoft.com/office/drawing/2014/main" id="{68C061F5-D021-4579-934A-4A7BBBA33B3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32305" y="2860663"/>
            <a:ext cx="466723" cy="46672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EAD7423-0D89-4C55-9899-B481D03BF4C9}"/>
              </a:ext>
            </a:extLst>
          </p:cNvPr>
          <p:cNvGrpSpPr/>
          <p:nvPr/>
        </p:nvGrpSpPr>
        <p:grpSpPr>
          <a:xfrm>
            <a:off x="5514695" y="5657070"/>
            <a:ext cx="647502" cy="523576"/>
            <a:chOff x="5895241" y="5708819"/>
            <a:chExt cx="772725" cy="660754"/>
          </a:xfrm>
        </p:grpSpPr>
        <p:pic>
          <p:nvPicPr>
            <p:cNvPr id="19" name="Graphic 18" descr="Remote work outline">
              <a:extLst>
                <a:ext uri="{FF2B5EF4-FFF2-40B4-BE49-F238E27FC236}">
                  <a16:creationId xmlns:a16="http://schemas.microsoft.com/office/drawing/2014/main" id="{0BA332CB-3793-4DF5-82CD-7FDFFD1F5C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 l="43821" b="12974"/>
            <a:stretch/>
          </p:blipFill>
          <p:spPr>
            <a:xfrm>
              <a:off x="6296760" y="5708819"/>
              <a:ext cx="371206" cy="575023"/>
            </a:xfrm>
            <a:prstGeom prst="rect">
              <a:avLst/>
            </a:prstGeom>
          </p:spPr>
        </p:pic>
        <p:pic>
          <p:nvPicPr>
            <p:cNvPr id="20" name="Graphic 19" descr="Remote work outline">
              <a:extLst>
                <a:ext uri="{FF2B5EF4-FFF2-40B4-BE49-F238E27FC236}">
                  <a16:creationId xmlns:a16="http://schemas.microsoft.com/office/drawing/2014/main" id="{25C9B0B9-FA14-4E1B-923F-4F6F8AC6E5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 l="40970"/>
            <a:stretch/>
          </p:blipFill>
          <p:spPr>
            <a:xfrm flipH="1">
              <a:off x="5895241" y="5708819"/>
              <a:ext cx="390043" cy="660754"/>
            </a:xfrm>
            <a:prstGeom prst="rect">
              <a:avLst/>
            </a:prstGeom>
          </p:spPr>
        </p:pic>
      </p:grpSp>
      <p:pic>
        <p:nvPicPr>
          <p:cNvPr id="23" name="Graphic 22" descr="Document outline">
            <a:extLst>
              <a:ext uri="{FF2B5EF4-FFF2-40B4-BE49-F238E27FC236}">
                <a16:creationId xmlns:a16="http://schemas.microsoft.com/office/drawing/2014/main" id="{EE8774E3-4DF8-4E0F-8EBA-AADB0DF522E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872126" y="4650508"/>
            <a:ext cx="538299" cy="538299"/>
          </a:xfrm>
          <a:prstGeom prst="rect">
            <a:avLst/>
          </a:prstGeom>
        </p:spPr>
      </p:pic>
      <p:pic>
        <p:nvPicPr>
          <p:cNvPr id="27" name="Graphic 26" descr="Lightbulb and gear with solid fill">
            <a:extLst>
              <a:ext uri="{FF2B5EF4-FFF2-40B4-BE49-F238E27FC236}">
                <a16:creationId xmlns:a16="http://schemas.microsoft.com/office/drawing/2014/main" id="{DA41D4AE-BAC7-41D4-A42D-A5DF9CF4D8C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115889" y="4513404"/>
            <a:ext cx="334926" cy="334926"/>
          </a:xfrm>
          <a:prstGeom prst="rect">
            <a:avLst/>
          </a:prstGeom>
        </p:spPr>
      </p:pic>
      <p:pic>
        <p:nvPicPr>
          <p:cNvPr id="29" name="Graphic 28" descr="Group brainstorm with solid fill">
            <a:extLst>
              <a:ext uri="{FF2B5EF4-FFF2-40B4-BE49-F238E27FC236}">
                <a16:creationId xmlns:a16="http://schemas.microsoft.com/office/drawing/2014/main" id="{E7D2FA09-F5DB-4CAB-B5EF-6CAD3923259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912516" y="2730120"/>
            <a:ext cx="538299" cy="538299"/>
          </a:xfrm>
          <a:prstGeom prst="rect">
            <a:avLst/>
          </a:prstGeom>
        </p:spPr>
      </p:pic>
      <p:pic>
        <p:nvPicPr>
          <p:cNvPr id="32" name="Graphic 31" descr="Back with solid fill">
            <a:extLst>
              <a:ext uri="{FF2B5EF4-FFF2-40B4-BE49-F238E27FC236}">
                <a16:creationId xmlns:a16="http://schemas.microsoft.com/office/drawing/2014/main" id="{31955166-5BC4-4FF4-8D40-807591E1F1C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977539" y="929976"/>
            <a:ext cx="914400" cy="914400"/>
          </a:xfrm>
          <a:prstGeom prst="rect">
            <a:avLst/>
          </a:prstGeom>
        </p:spPr>
      </p:pic>
      <p:pic>
        <p:nvPicPr>
          <p:cNvPr id="34" name="Graphic 33" descr="Pandemic exponential curve bar graph outline">
            <a:extLst>
              <a:ext uri="{FF2B5EF4-FFF2-40B4-BE49-F238E27FC236}">
                <a16:creationId xmlns:a16="http://schemas.microsoft.com/office/drawing/2014/main" id="{53081FCE-3070-40BE-9BB3-66A7BE50086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144793" y="4560819"/>
            <a:ext cx="575023" cy="57502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F209EF0-C777-4EB0-BF38-88918247E4E9}"/>
              </a:ext>
            </a:extLst>
          </p:cNvPr>
          <p:cNvGrpSpPr/>
          <p:nvPr/>
        </p:nvGrpSpPr>
        <p:grpSpPr>
          <a:xfrm>
            <a:off x="6423559" y="949445"/>
            <a:ext cx="5178495" cy="523220"/>
            <a:chOff x="6737884" y="1098408"/>
            <a:chExt cx="5178495" cy="523220"/>
          </a:xfrm>
        </p:grpSpPr>
        <p:cxnSp>
          <p:nvCxnSpPr>
            <p:cNvPr id="10" name="Connector: Elbow 9">
              <a:extLst>
                <a:ext uri="{FF2B5EF4-FFF2-40B4-BE49-F238E27FC236}">
                  <a16:creationId xmlns:a16="http://schemas.microsoft.com/office/drawing/2014/main" id="{B3F8A113-B0D6-4D91-A1F2-ABAABEF6CB36}"/>
                </a:ext>
              </a:extLst>
            </p:cNvPr>
            <p:cNvCxnSpPr/>
            <p:nvPr/>
          </p:nvCxnSpPr>
          <p:spPr>
            <a:xfrm flipV="1">
              <a:off x="6737884" y="1267144"/>
              <a:ext cx="1171575" cy="276225"/>
            </a:xfrm>
            <a:prstGeom prst="bentConnector3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D75C7E7-A347-40D1-A05B-F36DDD26ADE4}"/>
                </a:ext>
              </a:extLst>
            </p:cNvPr>
            <p:cNvSpPr/>
            <p:nvPr/>
          </p:nvSpPr>
          <p:spPr>
            <a:xfrm>
              <a:off x="7820024" y="1198563"/>
              <a:ext cx="137160" cy="1349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10C89A-47AD-48F8-9062-B53904F58EAF}"/>
                </a:ext>
              </a:extLst>
            </p:cNvPr>
            <p:cNvSpPr txBox="1"/>
            <p:nvPr/>
          </p:nvSpPr>
          <p:spPr>
            <a:xfrm>
              <a:off x="7979991" y="1098408"/>
              <a:ext cx="39363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</a:rPr>
                <a:t>ACCESSIBILITY and TRANSPARENCY: FAIR database, Findable Data with Rich metadata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F11711A-00E6-4992-A8D3-FE8AA258A722}"/>
              </a:ext>
            </a:extLst>
          </p:cNvPr>
          <p:cNvGrpSpPr/>
          <p:nvPr/>
        </p:nvGrpSpPr>
        <p:grpSpPr>
          <a:xfrm>
            <a:off x="8271409" y="2037622"/>
            <a:ext cx="3721871" cy="1384995"/>
            <a:chOff x="6737884" y="962901"/>
            <a:chExt cx="3721871" cy="1384995"/>
          </a:xfrm>
        </p:grpSpPr>
        <p:cxnSp>
          <p:nvCxnSpPr>
            <p:cNvPr id="28" name="Connector: Elbow 27">
              <a:extLst>
                <a:ext uri="{FF2B5EF4-FFF2-40B4-BE49-F238E27FC236}">
                  <a16:creationId xmlns:a16="http://schemas.microsoft.com/office/drawing/2014/main" id="{46EA015D-D500-48FD-9F75-B15ECDD5EB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7884" y="1543369"/>
              <a:ext cx="457874" cy="1"/>
            </a:xfrm>
            <a:prstGeom prst="bentConnector3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24FCD71-3F90-4B61-824E-520655A894ED}"/>
                </a:ext>
              </a:extLst>
            </p:cNvPr>
            <p:cNvSpPr/>
            <p:nvPr/>
          </p:nvSpPr>
          <p:spPr>
            <a:xfrm>
              <a:off x="7127178" y="1475900"/>
              <a:ext cx="137160" cy="1349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926147D-D26D-46A7-9ADA-DCFADC8CFFC9}"/>
                </a:ext>
              </a:extLst>
            </p:cNvPr>
            <p:cNvSpPr txBox="1"/>
            <p:nvPr/>
          </p:nvSpPr>
          <p:spPr>
            <a:xfrm>
              <a:off x="7298383" y="962901"/>
              <a:ext cx="316137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</a:rPr>
                <a:t>INCLUSIVITY: Provide project data by processing unused mission samples</a:t>
              </a:r>
            </a:p>
            <a:p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</a:rPr>
                <a:t>ACCESSIBILITY/INCLUSIVITY: All raw data are processed, giving access to results to anyone, not just specialists and universities with large resources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8A0D2B1-1E52-44E3-9779-EE67D90FB859}"/>
              </a:ext>
            </a:extLst>
          </p:cNvPr>
          <p:cNvGrpSpPr/>
          <p:nvPr/>
        </p:nvGrpSpPr>
        <p:grpSpPr>
          <a:xfrm>
            <a:off x="8271409" y="4036350"/>
            <a:ext cx="3569990" cy="1169551"/>
            <a:chOff x="6737884" y="1102467"/>
            <a:chExt cx="3569990" cy="1169551"/>
          </a:xfrm>
        </p:grpSpPr>
        <p:cxnSp>
          <p:nvCxnSpPr>
            <p:cNvPr id="39" name="Connector: Elbow 38">
              <a:extLst>
                <a:ext uri="{FF2B5EF4-FFF2-40B4-BE49-F238E27FC236}">
                  <a16:creationId xmlns:a16="http://schemas.microsoft.com/office/drawing/2014/main" id="{D5E190B8-C572-4214-B7BA-246B507EFD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7884" y="1543370"/>
              <a:ext cx="314540" cy="1"/>
            </a:xfrm>
            <a:prstGeom prst="bentConnector3">
              <a:avLst>
                <a:gd name="adj1" fmla="val 53028"/>
              </a:avLst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230C51C-0BDC-42EF-9826-937F182EEF78}"/>
                </a:ext>
              </a:extLst>
            </p:cNvPr>
            <p:cNvSpPr/>
            <p:nvPr/>
          </p:nvSpPr>
          <p:spPr>
            <a:xfrm>
              <a:off x="6973067" y="1475901"/>
              <a:ext cx="137160" cy="1349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6FF0F83-8E24-4E0B-9CB6-96CA8A80B2DA}"/>
                </a:ext>
              </a:extLst>
            </p:cNvPr>
            <p:cNvSpPr txBox="1"/>
            <p:nvPr/>
          </p:nvSpPr>
          <p:spPr>
            <a:xfrm>
              <a:off x="7146502" y="1102467"/>
              <a:ext cx="3161372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</a:rPr>
                <a:t>REPRODUCIBILITY: All processing pipelines and script are shared</a:t>
              </a:r>
            </a:p>
            <a:p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</a:rPr>
                <a:t>ACCESSIBILITY: Providing access to cloud resources – Goal: no download, work on data on the cloud directly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69DAD2F-C77F-400C-AB19-ADA40482DC80}"/>
              </a:ext>
            </a:extLst>
          </p:cNvPr>
          <p:cNvGrpSpPr/>
          <p:nvPr/>
        </p:nvGrpSpPr>
        <p:grpSpPr>
          <a:xfrm>
            <a:off x="6655683" y="5432292"/>
            <a:ext cx="5014866" cy="1016941"/>
            <a:chOff x="6655683" y="5432292"/>
            <a:chExt cx="5014866" cy="1016941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4CEEE21-9AD2-429E-BAD5-E66717457AF0}"/>
                </a:ext>
              </a:extLst>
            </p:cNvPr>
            <p:cNvGrpSpPr/>
            <p:nvPr/>
          </p:nvGrpSpPr>
          <p:grpSpPr>
            <a:xfrm>
              <a:off x="6907768" y="5495126"/>
              <a:ext cx="4762781" cy="954107"/>
              <a:chOff x="6973067" y="1102467"/>
              <a:chExt cx="4762781" cy="954107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676E4389-8FE3-4559-8FB1-84245FB295DB}"/>
                  </a:ext>
                </a:extLst>
              </p:cNvPr>
              <p:cNvSpPr/>
              <p:nvPr/>
            </p:nvSpPr>
            <p:spPr>
              <a:xfrm>
                <a:off x="6973067" y="1475901"/>
                <a:ext cx="137160" cy="13493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E34D292-E941-4809-B0D7-B623BAE65499}"/>
                  </a:ext>
                </a:extLst>
              </p:cNvPr>
              <p:cNvSpPr txBox="1"/>
              <p:nvPr/>
            </p:nvSpPr>
            <p:spPr>
              <a:xfrm>
                <a:off x="7146501" y="1102467"/>
                <a:ext cx="458934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</a:rPr>
                  <a:t>REPRODUCIBILITY / INCLUSIVITY: AWG community creates data &amp; metadata standards and processing pipeline</a:t>
                </a:r>
              </a:p>
              <a:p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</a:rPr>
                  <a:t>INCLUSIVITY: HBCU/MSI focused bootcamp using available public tools</a:t>
                </a:r>
              </a:p>
            </p:txBody>
          </p:sp>
        </p:grp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38F81F6E-1B4B-4381-BC43-3BE83DECA39C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557865" y="5530110"/>
              <a:ext cx="516301" cy="320665"/>
            </a:xfrm>
            <a:prstGeom prst="bentConnector2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441B3C2-1458-4CE0-B14E-6C6375680D67}"/>
              </a:ext>
            </a:extLst>
          </p:cNvPr>
          <p:cNvGrpSpPr/>
          <p:nvPr/>
        </p:nvGrpSpPr>
        <p:grpSpPr>
          <a:xfrm>
            <a:off x="414353" y="4107920"/>
            <a:ext cx="2877680" cy="954107"/>
            <a:chOff x="398920" y="4107919"/>
            <a:chExt cx="2877680" cy="95410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5F498D1-766E-4C06-906C-B6EAD1667709}"/>
                </a:ext>
              </a:extLst>
            </p:cNvPr>
            <p:cNvSpPr txBox="1"/>
            <p:nvPr/>
          </p:nvSpPr>
          <p:spPr>
            <a:xfrm>
              <a:off x="398920" y="4107919"/>
              <a:ext cx="262099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</a:rPr>
                <a:t>REUSABILITY: GeneLab has enabled </a:t>
              </a:r>
              <a:r>
                <a:rPr lang="en-US" sz="1400" b="1" i="1" dirty="0">
                  <a:solidFill>
                    <a:schemeClr val="bg1">
                      <a:lumMod val="50000"/>
                    </a:schemeClr>
                  </a:solidFill>
                </a:rPr>
                <a:t>40 new publications </a:t>
              </a:r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</a:rPr>
                <a:t>re-using data and performing meta-analysis.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1C9F225-C7B5-4865-94E7-1A365D8AD05F}"/>
                </a:ext>
              </a:extLst>
            </p:cNvPr>
            <p:cNvCxnSpPr/>
            <p:nvPr/>
          </p:nvCxnSpPr>
          <p:spPr>
            <a:xfrm flipH="1">
              <a:off x="2986934" y="4477252"/>
              <a:ext cx="28966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389EEF7-FE0D-4082-970A-B9518C142EA5}"/>
                </a:ext>
              </a:extLst>
            </p:cNvPr>
            <p:cNvSpPr/>
            <p:nvPr/>
          </p:nvSpPr>
          <p:spPr>
            <a:xfrm>
              <a:off x="2914464" y="4409783"/>
              <a:ext cx="137160" cy="1349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03F7E0D-8C10-4576-BD3A-D5F635E978B2}"/>
              </a:ext>
            </a:extLst>
          </p:cNvPr>
          <p:cNvGrpSpPr/>
          <p:nvPr/>
        </p:nvGrpSpPr>
        <p:grpSpPr>
          <a:xfrm>
            <a:off x="71165" y="2033313"/>
            <a:ext cx="3220868" cy="1169551"/>
            <a:chOff x="55732" y="3874418"/>
            <a:chExt cx="3220868" cy="1169551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41FF27C-C435-4FB1-838B-7216910827D2}"/>
                </a:ext>
              </a:extLst>
            </p:cNvPr>
            <p:cNvSpPr txBox="1"/>
            <p:nvPr/>
          </p:nvSpPr>
          <p:spPr>
            <a:xfrm>
              <a:off x="55732" y="3874418"/>
              <a:ext cx="297573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</a:rPr>
                <a:t>Open access data enables discovery of new hypotheses and new ideas for grant proposal. Data from those new research experiments are generated and deposited back into GeneLab.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D5E76A3-663E-4D3B-979B-8C26357176E1}"/>
                </a:ext>
              </a:extLst>
            </p:cNvPr>
            <p:cNvCxnSpPr/>
            <p:nvPr/>
          </p:nvCxnSpPr>
          <p:spPr>
            <a:xfrm flipH="1">
              <a:off x="2986934" y="4477252"/>
              <a:ext cx="28966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5927BE0-EB46-4331-97BB-3495DDCE0EB5}"/>
                </a:ext>
              </a:extLst>
            </p:cNvPr>
            <p:cNvSpPr/>
            <p:nvPr/>
          </p:nvSpPr>
          <p:spPr>
            <a:xfrm>
              <a:off x="2914464" y="4409783"/>
              <a:ext cx="137160" cy="1349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D98CAEEF-DE74-41F4-AA58-AA73B6F2B250}"/>
              </a:ext>
            </a:extLst>
          </p:cNvPr>
          <p:cNvSpPr txBox="1"/>
          <p:nvPr/>
        </p:nvSpPr>
        <p:spPr>
          <a:xfrm>
            <a:off x="201846" y="677354"/>
            <a:ext cx="26209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1D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 validation</a:t>
            </a:r>
          </a:p>
        </p:txBody>
      </p:sp>
    </p:spTree>
    <p:extLst>
      <p:ext uri="{BB962C8B-B14F-4D97-AF65-F5344CB8AC3E}">
        <p14:creationId xmlns:p14="http://schemas.microsoft.com/office/powerpoint/2010/main" val="316681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48800" y="6450013"/>
            <a:ext cx="2743200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972" y="604575"/>
            <a:ext cx="7608264" cy="25268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8992"/>
          <a:stretch/>
        </p:blipFill>
        <p:spPr>
          <a:xfrm>
            <a:off x="287457" y="3910055"/>
            <a:ext cx="5210839" cy="20289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689" y="1561697"/>
            <a:ext cx="3676073" cy="15225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B5D84D-4F98-48EF-B916-F72C79AFAEF1}"/>
              </a:ext>
            </a:extLst>
          </p:cNvPr>
          <p:cNvSpPr txBox="1"/>
          <p:nvPr/>
        </p:nvSpPr>
        <p:spPr>
          <a:xfrm rot="16200000">
            <a:off x="9879378" y="651302"/>
            <a:ext cx="108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Application</a:t>
            </a:r>
          </a:p>
        </p:txBody>
      </p:sp>
      <p:sp>
        <p:nvSpPr>
          <p:cNvPr id="7" name="Title 14">
            <a:extLst>
              <a:ext uri="{FF2B5EF4-FFF2-40B4-BE49-F238E27FC236}">
                <a16:creationId xmlns:a16="http://schemas.microsoft.com/office/drawing/2014/main" id="{89EBCC31-75CF-4917-B83D-442EC33AC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5008" y="163743"/>
            <a:ext cx="10620595" cy="480131"/>
          </a:xfrm>
        </p:spPr>
        <p:txBody>
          <a:bodyPr/>
          <a:lstStyle/>
          <a:p>
            <a:pPr algn="ctr"/>
            <a:r>
              <a:rPr lang="en-US" sz="2800" dirty="0"/>
              <a:t>DATA SHARED ACROSS DATABASES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E4C841-541A-4719-8A9F-E35A1E3CEA1E}"/>
              </a:ext>
            </a:extLst>
          </p:cNvPr>
          <p:cNvSpPr txBox="1"/>
          <p:nvPr/>
        </p:nvSpPr>
        <p:spPr>
          <a:xfrm>
            <a:off x="4094160" y="1164993"/>
            <a:ext cx="1574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TEMPERATURE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276F16-0FEA-4204-9D77-46CAA4FA9F47}"/>
              </a:ext>
            </a:extLst>
          </p:cNvPr>
          <p:cNvSpPr txBox="1"/>
          <p:nvPr/>
        </p:nvSpPr>
        <p:spPr>
          <a:xfrm>
            <a:off x="6802629" y="1153744"/>
            <a:ext cx="2072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RELATIVE HUMIDITY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FCA20C-03E7-40D5-A195-5BF533F1E23E}"/>
              </a:ext>
            </a:extLst>
          </p:cNvPr>
          <p:cNvSpPr txBox="1"/>
          <p:nvPr/>
        </p:nvSpPr>
        <p:spPr>
          <a:xfrm>
            <a:off x="2511442" y="3638822"/>
            <a:ext cx="575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CO2</a:t>
            </a:r>
          </a:p>
        </p:txBody>
      </p:sp>
      <p:pic>
        <p:nvPicPr>
          <p:cNvPr id="13" name="Picture 12" descr="LogoGL.tif">
            <a:extLst>
              <a:ext uri="{FF2B5EF4-FFF2-40B4-BE49-F238E27FC236}">
                <a16:creationId xmlns:a16="http://schemas.microsoft.com/office/drawing/2014/main" id="{B9765929-2D25-4C73-A798-98C85BE148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1396" y="109576"/>
            <a:ext cx="1401695" cy="1187318"/>
          </a:xfrm>
          <a:prstGeom prst="rect">
            <a:avLst/>
          </a:prstGeom>
          <a:effectLst>
            <a:outerShdw blurRad="787400" dist="38100" dir="12840000">
              <a:schemeClr val="bg1">
                <a:alpha val="32000"/>
              </a:schemeClr>
            </a:outerShdw>
          </a:effectLst>
        </p:spPr>
      </p:pic>
      <p:sp>
        <p:nvSpPr>
          <p:cNvPr id="14" name="Rectangle: Rounded Corners 19">
            <a:extLst>
              <a:ext uri="{FF2B5EF4-FFF2-40B4-BE49-F238E27FC236}">
                <a16:creationId xmlns:a16="http://schemas.microsoft.com/office/drawing/2014/main" id="{35953CCE-E6BA-4AFF-9C9B-07BAEC51A3D1}"/>
              </a:ext>
            </a:extLst>
          </p:cNvPr>
          <p:cNvSpPr/>
          <p:nvPr/>
        </p:nvSpPr>
        <p:spPr>
          <a:xfrm>
            <a:off x="10045445" y="60978"/>
            <a:ext cx="2022910" cy="14782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FA05A0-11EF-473C-8CAF-995CC687BE09}"/>
              </a:ext>
            </a:extLst>
          </p:cNvPr>
          <p:cNvSpPr txBox="1"/>
          <p:nvPr/>
        </p:nvSpPr>
        <p:spPr>
          <a:xfrm rot="16200000">
            <a:off x="9879378" y="651302"/>
            <a:ext cx="108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Application</a:t>
            </a:r>
          </a:p>
        </p:txBody>
      </p:sp>
      <p:sp>
        <p:nvSpPr>
          <p:cNvPr id="16" name="Rectangle: Rounded Corners 37">
            <a:extLst>
              <a:ext uri="{FF2B5EF4-FFF2-40B4-BE49-F238E27FC236}">
                <a16:creationId xmlns:a16="http://schemas.microsoft.com/office/drawing/2014/main" id="{9ED43513-1F0F-47E1-B5CA-28276D52158D}"/>
              </a:ext>
            </a:extLst>
          </p:cNvPr>
          <p:cNvSpPr/>
          <p:nvPr/>
        </p:nvSpPr>
        <p:spPr>
          <a:xfrm>
            <a:off x="10708990" y="143664"/>
            <a:ext cx="1124154" cy="1333351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A17830D-9D2C-4764-A1AC-AD055880AE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150" y="484538"/>
            <a:ext cx="570124" cy="5859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D90CF17-A6F0-437E-837F-DC0D0BE929A5}"/>
              </a:ext>
            </a:extLst>
          </p:cNvPr>
          <p:cNvSpPr txBox="1"/>
          <p:nvPr/>
        </p:nvSpPr>
        <p:spPr>
          <a:xfrm>
            <a:off x="10861041" y="1112228"/>
            <a:ext cx="972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Environmental Data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4DC565C-84C9-40B2-80F6-26DB49E62B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4079" y="1388446"/>
            <a:ext cx="1401656" cy="12266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F7B9CB5-E3D1-4E10-BEA4-E3E9FFB1871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3" r="8955" b="42863"/>
          <a:stretch/>
        </p:blipFill>
        <p:spPr>
          <a:xfrm>
            <a:off x="6095999" y="3266308"/>
            <a:ext cx="5420711" cy="30552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99CBB72-74E6-4D8F-B004-01C362C0FD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38560" y="3686795"/>
            <a:ext cx="697980" cy="78132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5FF4532-3CAD-4636-BE43-8C1B976802A3}"/>
              </a:ext>
            </a:extLst>
          </p:cNvPr>
          <p:cNvSpPr txBox="1"/>
          <p:nvPr/>
        </p:nvSpPr>
        <p:spPr>
          <a:xfrm rot="16200000">
            <a:off x="10997950" y="4331202"/>
            <a:ext cx="174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0.2-0.4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/day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98824C-D883-476B-9B7B-113CE9E1CDBD}"/>
              </a:ext>
            </a:extLst>
          </p:cNvPr>
          <p:cNvSpPr/>
          <p:nvPr/>
        </p:nvSpPr>
        <p:spPr>
          <a:xfrm>
            <a:off x="6488399" y="3539682"/>
            <a:ext cx="5112775" cy="1798441"/>
          </a:xfrm>
          <a:prstGeom prst="rect">
            <a:avLst/>
          </a:prstGeom>
          <a:solidFill>
            <a:srgbClr val="A4BDEC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F456F64-1991-4FF4-A749-24E74FFAC298}"/>
              </a:ext>
            </a:extLst>
          </p:cNvPr>
          <p:cNvCxnSpPr/>
          <p:nvPr/>
        </p:nvCxnSpPr>
        <p:spPr>
          <a:xfrm>
            <a:off x="11516711" y="3539682"/>
            <a:ext cx="0" cy="1798441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2E83EBC-082A-4811-A62E-6FDDEEDA08A8}"/>
              </a:ext>
            </a:extLst>
          </p:cNvPr>
          <p:cNvSpPr/>
          <p:nvPr/>
        </p:nvSpPr>
        <p:spPr>
          <a:xfrm>
            <a:off x="7416958" y="4046666"/>
            <a:ext cx="31748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GCR dose highest at solar min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915C60-E8A8-481E-ABDD-3F99739E099E}"/>
              </a:ext>
            </a:extLst>
          </p:cNvPr>
          <p:cNvSpPr txBox="1"/>
          <p:nvPr/>
        </p:nvSpPr>
        <p:spPr>
          <a:xfrm>
            <a:off x="7195501" y="2888801"/>
            <a:ext cx="2574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RADIATION MONITORING</a:t>
            </a:r>
          </a:p>
        </p:txBody>
      </p:sp>
    </p:spTree>
    <p:extLst>
      <p:ext uri="{BB962C8B-B14F-4D97-AF65-F5344CB8AC3E}">
        <p14:creationId xmlns:p14="http://schemas.microsoft.com/office/powerpoint/2010/main" val="148223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Images_for_diff_mouse_lines_010919.jpg">
            <a:extLst>
              <a:ext uri="{FF2B5EF4-FFF2-40B4-BE49-F238E27FC236}">
                <a16:creationId xmlns:a16="http://schemas.microsoft.com/office/drawing/2014/main" id="{1BD09E3C-4CF0-4C6C-8FC5-9271E8EACB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3" t="52890" r="38182" b="19949"/>
          <a:stretch/>
        </p:blipFill>
        <p:spPr>
          <a:xfrm>
            <a:off x="8068550" y="4152036"/>
            <a:ext cx="3609883" cy="2106864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B3A5E29-EE16-4FF4-809D-A602C92D941D}"/>
              </a:ext>
            </a:extLst>
          </p:cNvPr>
          <p:cNvCxnSpPr>
            <a:cxnSpLocks/>
          </p:cNvCxnSpPr>
          <p:nvPr/>
        </p:nvCxnSpPr>
        <p:spPr>
          <a:xfrm>
            <a:off x="11058483" y="4432864"/>
            <a:ext cx="619436" cy="303728"/>
          </a:xfrm>
          <a:prstGeom prst="straightConnector1">
            <a:avLst/>
          </a:prstGeom>
          <a:ln w="19050" cap="flat" cmpd="sng" algn="ctr">
            <a:solidFill>
              <a:schemeClr val="bg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9E29A40-08E4-4CC6-99B1-7D3AF16A2527}"/>
              </a:ext>
            </a:extLst>
          </p:cNvPr>
          <p:cNvCxnSpPr>
            <a:cxnSpLocks/>
          </p:cNvCxnSpPr>
          <p:nvPr/>
        </p:nvCxnSpPr>
        <p:spPr>
          <a:xfrm>
            <a:off x="8686800" y="5440959"/>
            <a:ext cx="627888" cy="254609"/>
          </a:xfrm>
          <a:prstGeom prst="straightConnector1">
            <a:avLst/>
          </a:prstGeom>
          <a:ln w="19050" cap="flat" cmpd="sng" algn="ctr">
            <a:solidFill>
              <a:schemeClr val="bg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A57D6A-1707-2B4F-ADA6-295D6F377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6446"/>
            <a:ext cx="2743200" cy="365125"/>
          </a:xfrm>
        </p:spPr>
        <p:txBody>
          <a:bodyPr/>
          <a:lstStyle/>
          <a:p>
            <a:fld id="{2E8C51FE-49D9-314D-9957-ABBF7DDE8782}" type="slidenum">
              <a:rPr lang="en-US" smtClean="0">
                <a:latin typeface="Helvetica" pitchFamily="2" charset="0"/>
              </a:rPr>
              <a:pPr/>
              <a:t>8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880DD2-B6DD-C147-83C2-3B2239F60D3E}"/>
              </a:ext>
            </a:extLst>
          </p:cNvPr>
          <p:cNvSpPr/>
          <p:nvPr/>
        </p:nvSpPr>
        <p:spPr>
          <a:xfrm>
            <a:off x="93482" y="6486446"/>
            <a:ext cx="33204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latin typeface="Helvetica" pitchFamily="2" charset="0"/>
                <a:cs typeface="Arial"/>
              </a:rPr>
              <a:t>(Credit:  NASA GeneLab; NASA Radiation Biophysics Lab, </a:t>
            </a:r>
          </a:p>
          <a:p>
            <a:r>
              <a:rPr lang="en-US" sz="900" dirty="0">
                <a:latin typeface="Helvetica" pitchFamily="2" charset="0"/>
                <a:cs typeface="Arial"/>
              </a:rPr>
              <a:t>Fu et al., 2021, PMID: 34075059; PI: Svetlana Komarova)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523B70-89DC-644C-B555-5BE42D1EAA06}"/>
              </a:ext>
            </a:extLst>
          </p:cNvPr>
          <p:cNvSpPr txBox="1"/>
          <p:nvPr/>
        </p:nvSpPr>
        <p:spPr>
          <a:xfrm>
            <a:off x="-3448594" y="60872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Helvetica" pitchFamily="2" charset="0"/>
            </a:endParaRPr>
          </a:p>
        </p:txBody>
      </p:sp>
      <p:pic>
        <p:nvPicPr>
          <p:cNvPr id="54" name="Content Placeholder 4">
            <a:extLst>
              <a:ext uri="{FF2B5EF4-FFF2-40B4-BE49-F238E27FC236}">
                <a16:creationId xmlns:a16="http://schemas.microsoft.com/office/drawing/2014/main" id="{959ABD59-E8F2-DE4E-AD38-A39985A8D7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32"/>
          <a:stretch/>
        </p:blipFill>
        <p:spPr>
          <a:xfrm>
            <a:off x="108184" y="1089212"/>
            <a:ext cx="7683896" cy="4289612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737CCBF6-33D0-F84A-8D93-2B901459FBF4}"/>
              </a:ext>
            </a:extLst>
          </p:cNvPr>
          <p:cNvSpPr txBox="1"/>
          <p:nvPr/>
        </p:nvSpPr>
        <p:spPr>
          <a:xfrm rot="16200000">
            <a:off x="9920694" y="669221"/>
            <a:ext cx="706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Helvetica" pitchFamily="2" charset="0"/>
                <a:cs typeface="Arial"/>
              </a:rPr>
              <a:t>Application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F803932-2647-EA48-BB5F-0B7AAFEADF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5087" y="5454036"/>
            <a:ext cx="1238871" cy="96232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41ED98E-58C4-4D9A-A4F5-1590C5FBAE37}"/>
              </a:ext>
            </a:extLst>
          </p:cNvPr>
          <p:cNvGrpSpPr/>
          <p:nvPr/>
        </p:nvGrpSpPr>
        <p:grpSpPr>
          <a:xfrm>
            <a:off x="8142904" y="889044"/>
            <a:ext cx="3848289" cy="3101494"/>
            <a:chOff x="7903819" y="749849"/>
            <a:chExt cx="4179997" cy="3407513"/>
          </a:xfrm>
        </p:grpSpPr>
        <p:pic>
          <p:nvPicPr>
            <p:cNvPr id="5" name="Picture 4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71506D7C-2F30-C741-A8CB-B6B9F642A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03819" y="749849"/>
              <a:ext cx="4179997" cy="340751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D26C873-512B-4FB8-A8E3-2F2E5438E648}"/>
                </a:ext>
              </a:extLst>
            </p:cNvPr>
            <p:cNvSpPr/>
            <p:nvPr/>
          </p:nvSpPr>
          <p:spPr>
            <a:xfrm>
              <a:off x="8034618" y="902742"/>
              <a:ext cx="1465729" cy="275664"/>
            </a:xfrm>
            <a:prstGeom prst="rect">
              <a:avLst/>
            </a:prstGeom>
            <a:solidFill>
              <a:srgbClr val="2125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B9C3D1D7-ADA9-DF4E-8609-5BEF7FDBD0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1417" y="3788614"/>
            <a:ext cx="1048752" cy="917833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CFE8512-BCEE-4F6D-9497-109A4D5B8107}"/>
              </a:ext>
            </a:extLst>
          </p:cNvPr>
          <p:cNvCxnSpPr>
            <a:cxnSpLocks/>
          </p:cNvCxnSpPr>
          <p:nvPr/>
        </p:nvCxnSpPr>
        <p:spPr>
          <a:xfrm>
            <a:off x="9762443" y="4948122"/>
            <a:ext cx="249936" cy="381913"/>
          </a:xfrm>
          <a:prstGeom prst="straightConnector1">
            <a:avLst/>
          </a:prstGeom>
          <a:ln w="19050" cap="flat" cmpd="sng" algn="ctr">
            <a:solidFill>
              <a:schemeClr val="bg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6A19960-DF47-4686-B38F-811264825A4C}"/>
              </a:ext>
            </a:extLst>
          </p:cNvPr>
          <p:cNvCxnSpPr>
            <a:cxnSpLocks/>
          </p:cNvCxnSpPr>
          <p:nvPr/>
        </p:nvCxnSpPr>
        <p:spPr>
          <a:xfrm flipH="1">
            <a:off x="10504400" y="5279136"/>
            <a:ext cx="31199" cy="453386"/>
          </a:xfrm>
          <a:prstGeom prst="straightConnector1">
            <a:avLst/>
          </a:prstGeom>
          <a:ln w="19050" cap="flat" cmpd="sng" algn="ctr">
            <a:solidFill>
              <a:schemeClr val="bg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96AD86E-AF2E-45AC-9768-9FFC6DA094B7}"/>
              </a:ext>
            </a:extLst>
          </p:cNvPr>
          <p:cNvSpPr txBox="1"/>
          <p:nvPr/>
        </p:nvSpPr>
        <p:spPr>
          <a:xfrm>
            <a:off x="8041875" y="4135801"/>
            <a:ext cx="1789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DNA DAMAGE ALONG PARTICLES</a:t>
            </a:r>
          </a:p>
        </p:txBody>
      </p:sp>
      <p:sp>
        <p:nvSpPr>
          <p:cNvPr id="33" name="Title 14">
            <a:extLst>
              <a:ext uri="{FF2B5EF4-FFF2-40B4-BE49-F238E27FC236}">
                <a16:creationId xmlns:a16="http://schemas.microsoft.com/office/drawing/2014/main" id="{165F0301-6175-4BA5-960D-9491475FD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0596" y="106992"/>
            <a:ext cx="10620595" cy="867930"/>
          </a:xfrm>
        </p:spPr>
        <p:txBody>
          <a:bodyPr/>
          <a:lstStyle/>
          <a:p>
            <a:pPr algn="ctr"/>
            <a:r>
              <a:rPr lang="en-US" sz="2800" dirty="0"/>
              <a:t>RAW DATA ARE PROCESSED TO ENABLE </a:t>
            </a:r>
            <a:r>
              <a:rPr lang="en-US" sz="2800" b="1" dirty="0"/>
              <a:t>ACCESSIBILITY</a:t>
            </a:r>
            <a:br>
              <a:rPr lang="en-US" sz="2800" b="1" dirty="0"/>
            </a:br>
            <a:r>
              <a:rPr lang="en-US" sz="2800" b="1" dirty="0"/>
              <a:t>REUSABILITY:</a:t>
            </a:r>
            <a:r>
              <a:rPr lang="en-US" sz="2800" dirty="0"/>
              <a:t> ABLE TO HANDLE META-ANALYSIS</a:t>
            </a:r>
          </a:p>
        </p:txBody>
      </p:sp>
    </p:spTree>
    <p:extLst>
      <p:ext uri="{BB962C8B-B14F-4D97-AF65-F5344CB8AC3E}">
        <p14:creationId xmlns:p14="http://schemas.microsoft.com/office/powerpoint/2010/main" val="26803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F7A7C2E1-1A83-4650-83DB-9FD2C5CCE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5400000">
            <a:off x="2072289" y="3388897"/>
            <a:ext cx="1621697" cy="91220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A1C6BF-ADFF-417C-BF35-610CBED1E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7EF388-C319-4235-AD2B-265F7EEDA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21" y="159912"/>
            <a:ext cx="12287142" cy="1034129"/>
          </a:xfrm>
        </p:spPr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Data Reuse: Open Science Data Modeling Portal</a:t>
            </a:r>
            <a:br>
              <a:rPr lang="en-US" dirty="0">
                <a:latin typeface="+mn-lt"/>
                <a:cs typeface="ACaslon Regular"/>
              </a:rPr>
            </a:br>
            <a:r>
              <a:rPr lang="en-US" sz="2800" dirty="0">
                <a:latin typeface="+mn-lt"/>
                <a:cs typeface="ACaslon Regular"/>
              </a:rPr>
              <a:t>AI-ready FAIR data for modeling and risk assessment</a:t>
            </a:r>
            <a:endParaRPr lang="en-US" dirty="0">
              <a:latin typeface="+mn-lt"/>
              <a:cs typeface="ACaslon Regular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5594814" y="2616342"/>
            <a:ext cx="3721337" cy="3324402"/>
            <a:chOff x="5159937" y="2604167"/>
            <a:chExt cx="3721337" cy="3324402"/>
          </a:xfrm>
        </p:grpSpPr>
        <p:sp>
          <p:nvSpPr>
            <p:cNvPr id="41" name="Rounded Rectangle 337">
              <a:extLst>
                <a:ext uri="{FF2B5EF4-FFF2-40B4-BE49-F238E27FC236}">
                  <a16:creationId xmlns:a16="http://schemas.microsoft.com/office/drawing/2014/main" id="{57928D74-7824-4AE9-A6E4-9CD3EDA05A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9937" y="2604167"/>
              <a:ext cx="3721337" cy="3324402"/>
            </a:xfrm>
            <a:prstGeom prst="round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br>
                <a:rPr lang="en-US" sz="2000" b="1" dirty="0">
                  <a:ln w="0"/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br>
                <a:rPr lang="en-US" sz="2000" b="1" dirty="0">
                  <a:ln w="0"/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endParaRPr lang="en-US" sz="2000" b="1" dirty="0">
                <a:ln w="0"/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sz="2000" b="1" dirty="0">
                <a:ln w="0"/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sz="2000" b="1" dirty="0">
                <a:ln w="0"/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5BE0A020-D1E3-444D-ACA9-3AA8895E7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28807" y="3414951"/>
              <a:ext cx="1294086" cy="1152884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0EEC667F-2214-473C-9A1E-34A3256F5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25509" y="3364442"/>
              <a:ext cx="1460283" cy="130125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9F13B793-BC46-446E-97F1-5D55EC708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34969" y="4718645"/>
              <a:ext cx="2254361" cy="117364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64A457E-4958-442E-9B1F-E4EE4D97CC54}"/>
              </a:ext>
            </a:extLst>
          </p:cNvPr>
          <p:cNvGrpSpPr/>
          <p:nvPr/>
        </p:nvGrpSpPr>
        <p:grpSpPr>
          <a:xfrm>
            <a:off x="9977743" y="4613944"/>
            <a:ext cx="1622657" cy="1268875"/>
            <a:chOff x="8557260" y="4953141"/>
            <a:chExt cx="1649573" cy="140301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4B9ECEA-A846-4193-9369-2D3D940D4C0C}"/>
                </a:ext>
              </a:extLst>
            </p:cNvPr>
            <p:cNvSpPr/>
            <p:nvPr/>
          </p:nvSpPr>
          <p:spPr>
            <a:xfrm>
              <a:off x="8557260" y="5589424"/>
              <a:ext cx="1649573" cy="57853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2">
                      <a:lumMod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Knowledge-based Predictor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B7BAAF0-242A-4F79-A20F-716BF48F7C44}"/>
                </a:ext>
              </a:extLst>
            </p:cNvPr>
            <p:cNvGrpSpPr/>
            <p:nvPr/>
          </p:nvGrpSpPr>
          <p:grpSpPr>
            <a:xfrm>
              <a:off x="8610846" y="4953141"/>
              <a:ext cx="1547749" cy="1403013"/>
              <a:chOff x="9720525" y="2228444"/>
              <a:chExt cx="1547749" cy="1403013"/>
            </a:xfrm>
          </p:grpSpPr>
          <p:pic>
            <p:nvPicPr>
              <p:cNvPr id="38" name="Picture 3">
                <a:extLst>
                  <a:ext uri="{FF2B5EF4-FFF2-40B4-BE49-F238E27FC236}">
                    <a16:creationId xmlns:a16="http://schemas.microsoft.com/office/drawing/2014/main" id="{0F0F3B15-41AD-406A-83B8-C8BAD2A26DE9}"/>
                  </a:ext>
                </a:extLst>
              </p:cNvPr>
              <p:cNvPicPr>
                <a:picLocks noChangeAspect="1" noChangeArrowheads="1"/>
              </p:cNvPicPr>
              <p:nvPr/>
            </p:nvPicPr>
            <mc:AlternateContent xmlns:mc="http://schemas.openxmlformats.org/markup-compatibility/2006">
              <mc:Choice xmlns:ma="http://schemas.microsoft.com/office/mac/drawingml/2008/main" xmlns:mv="urn:schemas-microsoft-com:mac:vml" xmlns="" Requires="ma">
                <p:blipFill>
                  <a:blip r:embed="rId14"/>
                  <a:srcRect/>
                  <a:stretch>
                    <a:fillRect/>
                  </a:stretch>
                </p:blipFill>
              </mc:Choice>
              <mc:Fallback>
                <p:blipFill>
                  <a:blip r:embed="rId15"/>
                  <a:srcRect/>
                  <a:stretch>
                    <a:fillRect/>
                  </a:stretch>
                </p:blipFill>
              </mc:Fallback>
            </mc:AlternateContent>
            <p:spPr bwMode="auto">
              <a:xfrm>
                <a:off x="9720525" y="2516390"/>
                <a:ext cx="242887" cy="11150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9" name="Picture 4">
                <a:extLst>
                  <a:ext uri="{FF2B5EF4-FFF2-40B4-BE49-F238E27FC236}">
                    <a16:creationId xmlns:a16="http://schemas.microsoft.com/office/drawing/2014/main" id="{239EE7DB-4223-472B-A3CC-5DA38A4771A2}"/>
                  </a:ext>
                </a:extLst>
              </p:cNvPr>
              <p:cNvPicPr>
                <a:picLocks noChangeAspect="1" noChangeArrowheads="1"/>
              </p:cNvPicPr>
              <p:nvPr/>
            </p:nvPicPr>
            <mc:AlternateContent xmlns:mc="http://schemas.openxmlformats.org/markup-compatibility/2006">
              <mc:Choice xmlns:ma="http://schemas.microsoft.com/office/mac/drawingml/2008/main" xmlns:mv="urn:schemas-microsoft-com:mac:vml" xmlns="" Requires="ma">
                <p:blipFill>
                  <a:blip r:embed="rId16"/>
                  <a:srcRect/>
                  <a:stretch>
                    <a:fillRect/>
                  </a:stretch>
                </p:blipFill>
              </mc:Choice>
              <mc:Fallback>
                <p:blipFill>
                  <a:blip r:embed="rId17"/>
                  <a:srcRect/>
                  <a:stretch>
                    <a:fillRect/>
                  </a:stretch>
                </p:blipFill>
              </mc:Fallback>
            </mc:AlternateContent>
            <p:spPr bwMode="auto">
              <a:xfrm>
                <a:off x="11025387" y="2516390"/>
                <a:ext cx="242887" cy="11150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0" name="Picture 2">
                <a:extLst>
                  <a:ext uri="{FF2B5EF4-FFF2-40B4-BE49-F238E27FC236}">
                    <a16:creationId xmlns:a16="http://schemas.microsoft.com/office/drawing/2014/main" id="{84209DF1-F95B-4A78-8729-1A6D59854C6F}"/>
                  </a:ext>
                </a:extLst>
              </p:cNvPr>
              <p:cNvPicPr>
                <a:picLocks noChangeAspect="1" noChangeArrowheads="1"/>
              </p:cNvPicPr>
              <p:nvPr/>
            </p:nvPicPr>
            <mc:AlternateContent xmlns:mc="http://schemas.openxmlformats.org/markup-compatibility/2006">
              <mc:Choice xmlns:ma="http://schemas.microsoft.com/office/mac/drawingml/2008/main" xmlns:mv="urn:schemas-microsoft-com:mac:vml" xmlns="" Requires="ma">
                <p:blipFill>
                  <a:blip r:embed="rId23"/>
                  <a:srcRect/>
                  <a:stretch>
                    <a:fillRect/>
                  </a:stretch>
                </p:blipFill>
              </mc:Choice>
              <mc:Fallback>
                <p:blipFill>
                  <a:blip r:embed="rId24"/>
                  <a:srcRect/>
                  <a:stretch>
                    <a:fillRect/>
                  </a:stretch>
                </p:blipFill>
              </mc:Fallback>
            </mc:AlternateContent>
            <p:spPr bwMode="auto">
              <a:xfrm>
                <a:off x="10184769" y="2228444"/>
                <a:ext cx="561654" cy="5446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A1701F4-39EC-485C-8770-2C4027A8C2AA}"/>
              </a:ext>
            </a:extLst>
          </p:cNvPr>
          <p:cNvSpPr txBox="1"/>
          <p:nvPr/>
        </p:nvSpPr>
        <p:spPr>
          <a:xfrm>
            <a:off x="9301013" y="245519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ounded Rectangle 337">
            <a:extLst>
              <a:ext uri="{FF2B5EF4-FFF2-40B4-BE49-F238E27FC236}">
                <a16:creationId xmlns:a16="http://schemas.microsoft.com/office/drawing/2014/main" id="{E97981F5-F74B-4C50-B590-2A2AC125E3B6}"/>
              </a:ext>
            </a:extLst>
          </p:cNvPr>
          <p:cNvSpPr>
            <a:spLocks noChangeAspect="1"/>
          </p:cNvSpPr>
          <p:nvPr/>
        </p:nvSpPr>
        <p:spPr>
          <a:xfrm>
            <a:off x="9925031" y="3195231"/>
            <a:ext cx="1760036" cy="11862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Modeling Visualization</a:t>
            </a:r>
          </a:p>
          <a:p>
            <a:pPr algn="ctr"/>
            <a:r>
              <a:rPr lang="en-US" sz="1600" b="1" dirty="0">
                <a:ln w="0"/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Portal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B89E282-0197-4298-8219-77CD84113A00}"/>
              </a:ext>
            </a:extLst>
          </p:cNvPr>
          <p:cNvGrpSpPr/>
          <p:nvPr/>
        </p:nvGrpSpPr>
        <p:grpSpPr>
          <a:xfrm>
            <a:off x="5983957" y="1246277"/>
            <a:ext cx="3453323" cy="1358947"/>
            <a:chOff x="5827814" y="408187"/>
            <a:chExt cx="3762133" cy="212674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18C8A7C-B58C-4B98-8655-E0506BD9DCE7}"/>
                </a:ext>
              </a:extLst>
            </p:cNvPr>
            <p:cNvGrpSpPr/>
            <p:nvPr/>
          </p:nvGrpSpPr>
          <p:grpSpPr>
            <a:xfrm>
              <a:off x="5827814" y="408187"/>
              <a:ext cx="2755700" cy="1553087"/>
              <a:chOff x="5784021" y="4292027"/>
              <a:chExt cx="2755700" cy="1553087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3C06E7E1-3D87-43F9-A097-CA94E7A07D2D}"/>
                  </a:ext>
                </a:extLst>
              </p:cNvPr>
              <p:cNvPicPr>
                <a:picLocks noChangeAspect="1" noChangeArrowheads="1"/>
              </p:cNvPicPr>
              <p:nvPr/>
            </p:nvPicPr>
            <mc:AlternateContent xmlns:mc="http://schemas.openxmlformats.org/markup-compatibility/2006">
              <mc:Choice xmlns:ma="http://schemas.microsoft.com/office/mac/drawingml/2008/main" xmlns:mv="urn:schemas-microsoft-com:mac:vml" xmlns="" Requires="ma">
                <p:blipFill>
                  <a:blip r:embed="rId12"/>
                  <a:srcRect/>
                  <a:stretch>
                    <a:fillRect/>
                  </a:stretch>
                </p:blipFill>
              </mc:Choice>
              <mc:Fallback>
                <p:blipFill>
                  <a:blip r:embed="rId25"/>
                  <a:srcRect/>
                  <a:stretch>
                    <a:fillRect/>
                  </a:stretch>
                </p:blipFill>
              </mc:Fallback>
            </mc:AlternateContent>
            <p:spPr bwMode="auto">
              <a:xfrm>
                <a:off x="5784021" y="4292027"/>
                <a:ext cx="2755700" cy="15530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E21F158-3BBF-44CA-A5D8-C026F667051B}"/>
                  </a:ext>
                </a:extLst>
              </p:cNvPr>
              <p:cNvSpPr txBox="1"/>
              <p:nvPr/>
            </p:nvSpPr>
            <p:spPr>
              <a:xfrm>
                <a:off x="6380002" y="4803093"/>
                <a:ext cx="1858746" cy="578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NIH/PATIENT DB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21A846F-A65F-48FE-B28C-A3458B313DAD}"/>
                </a:ext>
              </a:extLst>
            </p:cNvPr>
            <p:cNvSpPr txBox="1"/>
            <p:nvPr/>
          </p:nvSpPr>
          <p:spPr>
            <a:xfrm>
              <a:off x="7345539" y="1956928"/>
              <a:ext cx="2244408" cy="5780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alibri" panose="020F0502020204030204" pitchFamily="34" charset="0"/>
                  <a:cs typeface="Calibri" panose="020F0502020204030204" pitchFamily="34" charset="0"/>
                </a:rPr>
                <a:t>Human phenotypes</a:t>
              </a:r>
            </a:p>
          </p:txBody>
        </p:sp>
      </p:grpSp>
      <p:sp>
        <p:nvSpPr>
          <p:cNvPr id="18" name="Rounded Rectangle 337">
            <a:extLst>
              <a:ext uri="{FF2B5EF4-FFF2-40B4-BE49-F238E27FC236}">
                <a16:creationId xmlns:a16="http://schemas.microsoft.com/office/drawing/2014/main" id="{54597996-51B9-4874-A19D-70D00F8D901B}"/>
              </a:ext>
            </a:extLst>
          </p:cNvPr>
          <p:cNvSpPr>
            <a:spLocks noChangeAspect="1"/>
          </p:cNvSpPr>
          <p:nvPr/>
        </p:nvSpPr>
        <p:spPr>
          <a:xfrm>
            <a:off x="3895496" y="2972692"/>
            <a:ext cx="1858097" cy="179981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Heterogeneous </a:t>
            </a:r>
          </a:p>
          <a:p>
            <a:pPr algn="ctr"/>
            <a:r>
              <a:rPr lang="en-US" sz="1600" b="1" dirty="0">
                <a:ln w="0"/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</a:p>
          <a:p>
            <a:pPr algn="ctr"/>
            <a:r>
              <a:rPr lang="en-US" sz="1600" b="1" dirty="0">
                <a:ln w="0"/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</a:p>
          <a:p>
            <a:pPr algn="ctr"/>
            <a:r>
              <a:rPr lang="en-US" sz="1600" b="1" dirty="0">
                <a:ln w="0"/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Environmental </a:t>
            </a:r>
          </a:p>
          <a:p>
            <a:pPr algn="ctr"/>
            <a:r>
              <a:rPr lang="en-US" sz="1600" b="1" dirty="0">
                <a:ln w="0"/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1369F35B-4942-434A-BAF6-38283B08D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 bwMode="auto">
          <a:xfrm rot="5400000">
            <a:off x="7017608" y="2330663"/>
            <a:ext cx="524363" cy="27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8" name="Group 47"/>
          <p:cNvGrpSpPr/>
          <p:nvPr/>
        </p:nvGrpSpPr>
        <p:grpSpPr>
          <a:xfrm>
            <a:off x="1340403" y="1639727"/>
            <a:ext cx="3365665" cy="1440890"/>
            <a:chOff x="2213971" y="1445817"/>
            <a:chExt cx="3365665" cy="144089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E866C50-3391-4BE3-BFE8-4C947B9E4DFB}"/>
                </a:ext>
              </a:extLst>
            </p:cNvPr>
            <p:cNvPicPr>
              <a:picLocks noChangeAspect="1" noChangeArrowheads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12"/>
                <a:srcRect/>
                <a:stretch>
                  <a:fillRect/>
                </a:stretch>
              </p:blipFill>
            </mc:Choice>
            <mc:Fallback>
              <p:blipFill>
                <a:blip r:embed="rId25"/>
                <a:srcRect/>
                <a:stretch>
                  <a:fillRect/>
                </a:stretch>
              </p:blipFill>
            </mc:Fallback>
          </mc:AlternateContent>
          <p:spPr bwMode="auto">
            <a:xfrm>
              <a:off x="2213971" y="1445817"/>
              <a:ext cx="2780773" cy="1440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8" descr="LogoGL.tif">
              <a:extLst>
                <a:ext uri="{FF2B5EF4-FFF2-40B4-BE49-F238E27FC236}">
                  <a16:creationId xmlns:a16="http://schemas.microsoft.com/office/drawing/2014/main" id="{2E0E7F7B-D1BE-4545-AF83-A25AACEA4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2980743" y="1685628"/>
              <a:ext cx="1027446" cy="785232"/>
            </a:xfrm>
            <a:prstGeom prst="rect">
              <a:avLst/>
            </a:prstGeom>
            <a:effectLst>
              <a:outerShdw blurRad="787400" dist="38100" dir="12840000">
                <a:schemeClr val="bg1">
                  <a:alpha val="32000"/>
                </a:schemeClr>
              </a:outerShdw>
            </a:effec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657E873-E1AE-43ED-8AC3-ADD1CB70EE5A}"/>
                </a:ext>
              </a:extLst>
            </p:cNvPr>
            <p:cNvSpPr txBox="1"/>
            <p:nvPr/>
          </p:nvSpPr>
          <p:spPr>
            <a:xfrm>
              <a:off x="3147223" y="2504277"/>
              <a:ext cx="24324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Omics data</a:t>
              </a:r>
            </a:p>
          </p:txBody>
        </p:sp>
      </p:grpSp>
      <p:pic>
        <p:nvPicPr>
          <p:cNvPr id="23" name="Picture 2">
            <a:extLst>
              <a:ext uri="{FF2B5EF4-FFF2-40B4-BE49-F238E27FC236}">
                <a16:creationId xmlns:a16="http://schemas.microsoft.com/office/drawing/2014/main" id="{FAB5E361-5433-4ED8-AC92-49D939279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 bwMode="auto">
          <a:xfrm>
            <a:off x="9220994" y="3685998"/>
            <a:ext cx="680643" cy="35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9" name="Group 48"/>
          <p:cNvGrpSpPr/>
          <p:nvPr/>
        </p:nvGrpSpPr>
        <p:grpSpPr>
          <a:xfrm>
            <a:off x="1152387" y="4534604"/>
            <a:ext cx="2916409" cy="1836854"/>
            <a:chOff x="2132757" y="5037878"/>
            <a:chExt cx="2691719" cy="141022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0FCB231-6C32-4374-AF8E-1932AA92C26A}"/>
                </a:ext>
              </a:extLst>
            </p:cNvPr>
            <p:cNvPicPr>
              <a:picLocks noChangeAspect="1" noChangeArrowheads="1"/>
            </p:cNvPicPr>
            <p:nvPr/>
          </p:nvPicPr>
          <mc:AlternateContent xmlns:mc="http://schemas.openxmlformats.org/markup-compatibility/2006">
            <mc:Choice xmlns="" xmlns:mv="urn:schemas-microsoft-com:mac:vml" xmlns:ma="http://schemas.microsoft.com/office/mac/drawingml/2008/main" Requires="ma">
              <p:blipFill>
                <a:blip r:embed="rId29"/>
                <a:srcRect/>
                <a:stretch>
                  <a:fillRect/>
                </a:stretch>
              </p:blipFill>
            </mc:Choice>
            <mc:Fallback>
              <p:blipFill>
                <a:blip r:embed="rId25"/>
                <a:srcRect/>
                <a:stretch>
                  <a:fillRect/>
                </a:stretch>
              </p:blipFill>
            </mc:Fallback>
          </mc:AlternateContent>
          <p:spPr bwMode="auto">
            <a:xfrm>
              <a:off x="2279413" y="5037878"/>
              <a:ext cx="2545063" cy="1318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A6695E-90D3-429F-8B1C-330A4AF77A09}"/>
                </a:ext>
              </a:extLst>
            </p:cNvPr>
            <p:cNvSpPr txBox="1"/>
            <p:nvPr/>
          </p:nvSpPr>
          <p:spPr>
            <a:xfrm>
              <a:off x="2669954" y="5245139"/>
              <a:ext cx="18972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Phenotypic-Physiological data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55F8A5-7A74-4C9F-B6E5-DD6A9A3FC6B9}"/>
                </a:ext>
              </a:extLst>
            </p:cNvPr>
            <p:cNvSpPr txBox="1"/>
            <p:nvPr/>
          </p:nvSpPr>
          <p:spPr>
            <a:xfrm>
              <a:off x="2132757" y="5850741"/>
              <a:ext cx="2121394" cy="597361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noAutofit/>
            </a:bodyPr>
            <a:lstStyle/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Wingdings" charset="2"/>
                <a:buNone/>
                <a:tabLst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2AC6E4B-67CC-42BE-92B4-7353FA03EEF7}"/>
              </a:ext>
            </a:extLst>
          </p:cNvPr>
          <p:cNvSpPr txBox="1"/>
          <p:nvPr/>
        </p:nvSpPr>
        <p:spPr>
          <a:xfrm>
            <a:off x="5085504" y="2631230"/>
            <a:ext cx="4950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BIOLOGICAL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MODELING PORTAL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99347" y="1960232"/>
            <a:ext cx="2173250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Mission Scenarios’ Input conditions</a:t>
            </a:r>
          </a:p>
        </p:txBody>
      </p:sp>
      <p:pic>
        <p:nvPicPr>
          <p:cNvPr id="47" name="Picture 2">
            <a:extLst>
              <a:ext uri="{FF2B5EF4-FFF2-40B4-BE49-F238E27FC236}">
                <a16:creationId xmlns:a16="http://schemas.microsoft.com/office/drawing/2014/main" id="{1369F35B-4942-434A-BAF6-38283B08D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 bwMode="auto">
          <a:xfrm rot="5400000">
            <a:off x="10498638" y="2779798"/>
            <a:ext cx="524363" cy="27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F7A7C2E1-1A83-4650-83DB-9FD2C5CCE7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-2" r="65523" b="51673"/>
          <a:stretch/>
        </p:blipFill>
        <p:spPr>
          <a:xfrm rot="10055953">
            <a:off x="3158476" y="3652178"/>
            <a:ext cx="559131" cy="44083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F7A7C2E1-1A83-4650-83DB-9FD2C5CCE7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-2" r="65523" b="51673"/>
          <a:stretch/>
        </p:blipFill>
        <p:spPr>
          <a:xfrm rot="20765869">
            <a:off x="2072387" y="3580054"/>
            <a:ext cx="559131" cy="440839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0E09DB6-BCD2-448E-AF1A-431093AD862C}"/>
              </a:ext>
            </a:extLst>
          </p:cNvPr>
          <p:cNvGrpSpPr/>
          <p:nvPr/>
        </p:nvGrpSpPr>
        <p:grpSpPr>
          <a:xfrm>
            <a:off x="190841" y="3410701"/>
            <a:ext cx="2139907" cy="861774"/>
            <a:chOff x="1199526" y="3008856"/>
            <a:chExt cx="2729302" cy="952876"/>
          </a:xfrm>
          <a:solidFill>
            <a:schemeClr val="accent6">
              <a:lumMod val="60000"/>
              <a:lumOff val="40000"/>
            </a:schemeClr>
          </a:solidFill>
          <a:effectLst/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987F798-C68E-427C-B95F-A6F96D6B8664}"/>
                </a:ext>
              </a:extLst>
            </p:cNvPr>
            <p:cNvSpPr/>
            <p:nvPr/>
          </p:nvSpPr>
          <p:spPr>
            <a:xfrm>
              <a:off x="1199526" y="3008856"/>
              <a:ext cx="2444150" cy="95287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algn="ctr"/>
              <a:r>
                <a:rPr lang="en-US" sz="1600" b="1" dirty="0">
                  <a:ln/>
                  <a:latin typeface="Calibri" panose="020F0502020204030204" pitchFamily="34" charset="0"/>
                  <a:cs typeface="Calibri" panose="020F0502020204030204" pitchFamily="34" charset="0"/>
                </a:rPr>
                <a:t>OPEN SCIENCE Submission </a:t>
              </a:r>
            </a:p>
            <a:p>
              <a:pPr algn="ctr"/>
              <a:r>
                <a:rPr lang="en-US" sz="1600" b="1" dirty="0">
                  <a:ln/>
                  <a:latin typeface="Calibri" panose="020F0502020204030204" pitchFamily="34" charset="0"/>
                  <a:cs typeface="Calibri" panose="020F0502020204030204" pitchFamily="34" charset="0"/>
                </a:rPr>
                <a:t>Portal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B2CED7-AF19-4CA0-AC02-061E717991B6}"/>
                </a:ext>
              </a:extLst>
            </p:cNvPr>
            <p:cNvCxnSpPr/>
            <p:nvPr/>
          </p:nvCxnSpPr>
          <p:spPr>
            <a:xfrm>
              <a:off x="3181568" y="3432435"/>
              <a:ext cx="747260" cy="1588"/>
            </a:xfrm>
            <a:prstGeom prst="line">
              <a:avLst/>
            </a:prstGeom>
            <a:grpFill/>
            <a:ln w="38100" cap="flat" cmpd="sng" algn="ctr">
              <a:noFill/>
              <a:prstDash val="dot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Picture 2">
            <a:extLst>
              <a:ext uri="{FF2B5EF4-FFF2-40B4-BE49-F238E27FC236}">
                <a16:creationId xmlns:a16="http://schemas.microsoft.com/office/drawing/2014/main" id="{FAB5E361-5433-4ED8-AC92-49D939279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 bwMode="auto">
          <a:xfrm>
            <a:off x="3581809" y="3695327"/>
            <a:ext cx="505937" cy="266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F784B5B9-68E1-3C4A-A81A-7DE5F2179427}"/>
              </a:ext>
            </a:extLst>
          </p:cNvPr>
          <p:cNvSpPr/>
          <p:nvPr/>
        </p:nvSpPr>
        <p:spPr>
          <a:xfrm>
            <a:off x="9148720" y="6501411"/>
            <a:ext cx="28770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cs typeface="Arial"/>
              </a:rPr>
              <a:t>(Image Credits: Nelson et al., 2021, PMID: 33445483; </a:t>
            </a:r>
            <a:r>
              <a:rPr lang="en-US" sz="900" dirty="0">
                <a:effectLst/>
              </a:rPr>
              <a:t>Genewein</a:t>
            </a:r>
            <a:r>
              <a:rPr lang="en-US" sz="900" dirty="0"/>
              <a:t> </a:t>
            </a:r>
            <a:r>
              <a:rPr lang="en-US" sz="900" dirty="0">
                <a:effectLst/>
              </a:rPr>
              <a:t>et al., 2020, arXiv:2010.12237v1 [cs.AI])</a:t>
            </a:r>
            <a:endParaRPr lang="en-US" sz="900" dirty="0"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B0E921-EFFA-4162-333C-AD9D338D2ACC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284755" y="5402512"/>
            <a:ext cx="892067" cy="78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00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8" grpId="0" animBg="1"/>
      <p:bldP spid="28" grpId="0"/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175" y="346937"/>
            <a:ext cx="11133192" cy="701731"/>
          </a:xfrm>
        </p:spPr>
        <p:txBody>
          <a:bodyPr/>
          <a:lstStyle/>
          <a:p>
            <a:r>
              <a:rPr lang="en-US" dirty="0"/>
              <a:t>Enabling our scientific community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>
        <mc:Choice xmlns:cx4="http://schemas.microsoft.com/office/drawing/2016/5/10/chartex" Requires="cx4">
          <p:graphicFrame>
            <p:nvGraphicFramePr>
              <p:cNvPr id="6" name="Chart 5">
                <a:extLst>
                  <a:ext uri="{FF2B5EF4-FFF2-40B4-BE49-F238E27FC236}">
                    <a16:creationId xmlns:a16="http://schemas.microsoft.com/office/drawing/2014/main" id="{A160CB1D-F9EE-4D3F-B6D8-3FE5D56D30A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009568302"/>
                  </p:ext>
                </p:extLst>
              </p:nvPr>
            </p:nvGraphicFramePr>
            <p:xfrm>
              <a:off x="138154" y="1020968"/>
              <a:ext cx="5051700" cy="231925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6" name="Chart 5">
                <a:extLst>
                  <a:ext uri="{FF2B5EF4-FFF2-40B4-BE49-F238E27FC236}">
                    <a16:creationId xmlns:a16="http://schemas.microsoft.com/office/drawing/2014/main" id="{A160CB1D-F9EE-4D3F-B6D8-3FE5D56D30A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8154" y="1020968"/>
                <a:ext cx="5051700" cy="2319252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0933EFE-310B-47DC-84D6-9D9F02DD2F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6007" y="2870425"/>
            <a:ext cx="1378244" cy="9301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AB96AA-293F-40FE-826B-ADFAC10D6C1D}"/>
              </a:ext>
            </a:extLst>
          </p:cNvPr>
          <p:cNvSpPr txBox="1"/>
          <p:nvPr/>
        </p:nvSpPr>
        <p:spPr>
          <a:xfrm>
            <a:off x="6076879" y="3692043"/>
            <a:ext cx="1488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MSI/HBCU Students</a:t>
            </a:r>
          </a:p>
        </p:txBody>
      </p:sp>
      <p:sp>
        <p:nvSpPr>
          <p:cNvPr id="8" name="Down Arrow 30">
            <a:extLst>
              <a:ext uri="{FF2B5EF4-FFF2-40B4-BE49-F238E27FC236}">
                <a16:creationId xmlns:a16="http://schemas.microsoft.com/office/drawing/2014/main" id="{B960DF62-F329-45A1-9E80-C4F500EF03F6}"/>
              </a:ext>
            </a:extLst>
          </p:cNvPr>
          <p:cNvSpPr/>
          <p:nvPr/>
        </p:nvSpPr>
        <p:spPr>
          <a:xfrm>
            <a:off x="6622455" y="2355770"/>
            <a:ext cx="328773" cy="474355"/>
          </a:xfrm>
          <a:prstGeom prst="downArrow">
            <a:avLst/>
          </a:prstGeom>
          <a:solidFill>
            <a:srgbClr val="013D9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32">
            <a:extLst>
              <a:ext uri="{FF2B5EF4-FFF2-40B4-BE49-F238E27FC236}">
                <a16:creationId xmlns:a16="http://schemas.microsoft.com/office/drawing/2014/main" id="{B59DD12E-48B3-4335-86E0-18CC9AF91828}"/>
              </a:ext>
            </a:extLst>
          </p:cNvPr>
          <p:cNvSpPr/>
          <p:nvPr/>
        </p:nvSpPr>
        <p:spPr>
          <a:xfrm>
            <a:off x="9669146" y="1902819"/>
            <a:ext cx="328773" cy="474355"/>
          </a:xfrm>
          <a:prstGeom prst="downArrow">
            <a:avLst/>
          </a:prstGeom>
          <a:solidFill>
            <a:srgbClr val="013D9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9">
            <a:extLst>
              <a:ext uri="{FF2B5EF4-FFF2-40B4-BE49-F238E27FC236}">
                <a16:creationId xmlns:a16="http://schemas.microsoft.com/office/drawing/2014/main" id="{712FB9A2-450A-4F65-981B-8C0FF1AE68F8}"/>
              </a:ext>
            </a:extLst>
          </p:cNvPr>
          <p:cNvSpPr/>
          <p:nvPr/>
        </p:nvSpPr>
        <p:spPr>
          <a:xfrm>
            <a:off x="5425919" y="1492273"/>
            <a:ext cx="2680819" cy="998698"/>
          </a:xfrm>
          <a:prstGeom prst="roundRect">
            <a:avLst/>
          </a:prstGeom>
          <a:solidFill>
            <a:srgbClr val="013D9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913F846-2673-406B-A1CF-F8F507A79030}"/>
              </a:ext>
            </a:extLst>
          </p:cNvPr>
          <p:cNvGrpSpPr/>
          <p:nvPr/>
        </p:nvGrpSpPr>
        <p:grpSpPr>
          <a:xfrm>
            <a:off x="7650499" y="2154732"/>
            <a:ext cx="4365959" cy="1958642"/>
            <a:chOff x="76948" y="3946027"/>
            <a:chExt cx="6075899" cy="288446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6D9209F-CCCD-4134-9918-FBFBBF0C9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0904" y="4615686"/>
              <a:ext cx="401828" cy="9945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3447749-87E4-4096-BA98-116D46D48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948" y="6082294"/>
              <a:ext cx="1108579" cy="74819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4CAA73C-EBFD-44C9-A4B7-572DECC8E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97737" y="4615686"/>
              <a:ext cx="401828" cy="99452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EE1CE9F-60D9-44C9-BCB4-EB98E246D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04570" y="4615686"/>
              <a:ext cx="401828" cy="99452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B9F5479-B183-44A4-A01B-2F12B67F6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11403" y="4615686"/>
              <a:ext cx="401828" cy="99452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91BE797-607D-4A3F-A563-A1DA8C57A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18236" y="4615687"/>
              <a:ext cx="401828" cy="99452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70A1615-1084-4D47-A4E2-709EC932C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18778" y="6082294"/>
              <a:ext cx="1108579" cy="74819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BDB733A-E8F3-4857-9314-142C493AB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60608" y="6082294"/>
              <a:ext cx="1108579" cy="74819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D281BD1-EF5F-45EC-88B4-F6622F404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02438" y="6082293"/>
              <a:ext cx="1108579" cy="748193"/>
            </a:xfrm>
            <a:prstGeom prst="rect">
              <a:avLst/>
            </a:prstGeom>
          </p:spPr>
        </p:pic>
        <p:sp>
          <p:nvSpPr>
            <p:cNvPr id="21" name="Left Brace 20">
              <a:extLst>
                <a:ext uri="{FF2B5EF4-FFF2-40B4-BE49-F238E27FC236}">
                  <a16:creationId xmlns:a16="http://schemas.microsoft.com/office/drawing/2014/main" id="{1E787AD6-3788-4855-92D3-092BF1A3173A}"/>
                </a:ext>
              </a:extLst>
            </p:cNvPr>
            <p:cNvSpPr/>
            <p:nvPr/>
          </p:nvSpPr>
          <p:spPr>
            <a:xfrm rot="5400000">
              <a:off x="2864688" y="2244178"/>
              <a:ext cx="471238" cy="4618393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BD648AF-E6C9-44EB-A6D9-D1B4862A31A1}"/>
                </a:ext>
              </a:extLst>
            </p:cNvPr>
            <p:cNvSpPr/>
            <p:nvPr/>
          </p:nvSpPr>
          <p:spPr>
            <a:xfrm>
              <a:off x="719030" y="3946027"/>
              <a:ext cx="4618395" cy="77053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800" b="1" dirty="0">
                  <a:ln w="10160">
                    <a:solidFill>
                      <a:schemeClr val="tx1"/>
                    </a:solidFill>
                    <a:prstDash val="solid"/>
                  </a:ln>
                  <a:solidFill>
                    <a:schemeClr val="accent2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MSI/HBCU Educators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9303B67-FF83-4A85-9488-2AA76806A1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8369" y="5640512"/>
              <a:ext cx="308224" cy="380144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54C8079-427C-4D7C-8118-4FC9DFE9B2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3342" y="5640512"/>
              <a:ext cx="163939" cy="421234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62AC28A-822E-4F0D-AC0E-0DCDE3D3C2F8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24" y="5650786"/>
              <a:ext cx="0" cy="421234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1F58113-5B8F-4F72-ABCD-A5674DFF474B}"/>
                </a:ext>
              </a:extLst>
            </p:cNvPr>
            <p:cNvCxnSpPr>
              <a:cxnSpLocks/>
            </p:cNvCxnSpPr>
            <p:nvPr/>
          </p:nvCxnSpPr>
          <p:spPr>
            <a:xfrm>
              <a:off x="4161967" y="5691875"/>
              <a:ext cx="163939" cy="380144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CC5833B-778D-4C06-BB2E-7C10E72813A4}"/>
                </a:ext>
              </a:extLst>
            </p:cNvPr>
            <p:cNvCxnSpPr>
              <a:cxnSpLocks/>
            </p:cNvCxnSpPr>
            <p:nvPr/>
          </p:nvCxnSpPr>
          <p:spPr>
            <a:xfrm>
              <a:off x="5198724" y="5691875"/>
              <a:ext cx="277402" cy="32878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FD7CBAF-5BB7-4599-A478-44D355567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44268" y="6082292"/>
              <a:ext cx="1108579" cy="748193"/>
            </a:xfrm>
            <a:prstGeom prst="rect">
              <a:avLst/>
            </a:prstGeom>
          </p:spPr>
        </p:pic>
      </p:grp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7263A0A5-D3E3-47AE-BABD-4C388A757DB6}"/>
              </a:ext>
            </a:extLst>
          </p:cNvPr>
          <p:cNvSpPr/>
          <p:nvPr/>
        </p:nvSpPr>
        <p:spPr>
          <a:xfrm>
            <a:off x="9335639" y="1000039"/>
            <a:ext cx="2680819" cy="1004553"/>
          </a:xfrm>
          <a:prstGeom prst="roundRect">
            <a:avLst/>
          </a:prstGeom>
          <a:solidFill>
            <a:srgbClr val="013D9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E74FC75-1E7F-48F7-B263-0584F4490BBD}"/>
              </a:ext>
            </a:extLst>
          </p:cNvPr>
          <p:cNvSpPr txBox="1"/>
          <p:nvPr/>
        </p:nvSpPr>
        <p:spPr>
          <a:xfrm>
            <a:off x="5304482" y="1464844"/>
            <a:ext cx="27082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GL4U Direct Approach</a:t>
            </a:r>
            <a:endParaRPr lang="en-US" sz="1150" b="1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4F92691-B618-4FB9-920D-6FA9961C9638}"/>
              </a:ext>
            </a:extLst>
          </p:cNvPr>
          <p:cNvSpPr txBox="1"/>
          <p:nvPr/>
        </p:nvSpPr>
        <p:spPr>
          <a:xfrm>
            <a:off x="9240058" y="1027254"/>
            <a:ext cx="27618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GL4U Indirect Approach</a:t>
            </a:r>
            <a:endParaRPr lang="en-US" sz="1150" b="1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68E6A3E-9149-4D1F-9AC6-681DA9258A82}"/>
              </a:ext>
            </a:extLst>
          </p:cNvPr>
          <p:cNvSpPr txBox="1"/>
          <p:nvPr/>
        </p:nvSpPr>
        <p:spPr>
          <a:xfrm>
            <a:off x="170730" y="3692033"/>
            <a:ext cx="46571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SIX ANALYSIS WORKING GROUPS (500+ SCIENTISTS)</a:t>
            </a:r>
          </a:p>
          <a:p>
            <a:endParaRPr lang="en-US" sz="1600" b="1" dirty="0"/>
          </a:p>
          <a:p>
            <a:r>
              <a:rPr lang="en-US" sz="1600" b="1" dirty="0"/>
              <a:t>STANDARDIZATION: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Consensus pipelines for processing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Metadata configuration</a:t>
            </a:r>
          </a:p>
          <a:p>
            <a:r>
              <a:rPr lang="en-US" sz="1600" b="1" dirty="0"/>
              <a:t>COLLABORATION: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Meta-analysis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Identifying data gap for 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Grant proposal</a:t>
            </a:r>
          </a:p>
        </p:txBody>
      </p:sp>
    </p:spTree>
    <p:extLst>
      <p:ext uri="{BB962C8B-B14F-4D97-AF65-F5344CB8AC3E}">
        <p14:creationId xmlns:p14="http://schemas.microsoft.com/office/powerpoint/2010/main" val="15716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29" grpId="0" animBg="1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165A8-EC4A-4206-BF42-611C60279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14" y="249555"/>
            <a:ext cx="11207491" cy="535531"/>
          </a:xfrm>
        </p:spPr>
        <p:txBody>
          <a:bodyPr/>
          <a:lstStyle/>
          <a:p>
            <a:r>
              <a:rPr lang="en-US" sz="3200" b="1" dirty="0">
                <a:solidFill>
                  <a:srgbClr val="B6F4FF"/>
                </a:solidFill>
              </a:rPr>
              <a:t>Metrics for success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6A338-8A4B-4D72-8B86-17DD536A7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D13961-2D26-4DB9-BD5F-41E02D89E7D6}"/>
              </a:ext>
            </a:extLst>
          </p:cNvPr>
          <p:cNvSpPr txBox="1"/>
          <p:nvPr/>
        </p:nvSpPr>
        <p:spPr>
          <a:xfrm>
            <a:off x="7121599" y="3618299"/>
            <a:ext cx="2337556" cy="58477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Introduction of Processed Data and Visualization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FF95DE31-0E06-4F2C-A421-86E548D33F36}"/>
              </a:ext>
            </a:extLst>
          </p:cNvPr>
          <p:cNvSpPr/>
          <p:nvPr/>
        </p:nvSpPr>
        <p:spPr>
          <a:xfrm>
            <a:off x="8556813" y="4227611"/>
            <a:ext cx="203200" cy="26267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EAFD31-CB10-4D22-8CCC-505D07C3B439}"/>
              </a:ext>
            </a:extLst>
          </p:cNvPr>
          <p:cNvSpPr txBox="1"/>
          <p:nvPr/>
        </p:nvSpPr>
        <p:spPr>
          <a:xfrm>
            <a:off x="9799383" y="3057887"/>
            <a:ext cx="12914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B6F4FF"/>
                </a:solidFill>
              </a:rPr>
              <a:t>360</a:t>
            </a:r>
          </a:p>
          <a:p>
            <a:r>
              <a:rPr lang="en-US" sz="1400" dirty="0">
                <a:solidFill>
                  <a:srgbClr val="B6F4FF"/>
                </a:solidFill>
              </a:rPr>
              <a:t>Avg Monthly Downloads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E2EC84-0E85-4732-B23D-CB8F7095EF9E}"/>
              </a:ext>
            </a:extLst>
          </p:cNvPr>
          <p:cNvSpPr txBox="1"/>
          <p:nvPr/>
        </p:nvSpPr>
        <p:spPr>
          <a:xfrm>
            <a:off x="2286000" y="15827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D695BE-BCC1-4AEC-9229-E8553766D993}"/>
              </a:ext>
            </a:extLst>
          </p:cNvPr>
          <p:cNvSpPr txBox="1"/>
          <p:nvPr/>
        </p:nvSpPr>
        <p:spPr>
          <a:xfrm>
            <a:off x="10998911" y="3069414"/>
            <a:ext cx="12914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B6F4FF"/>
                </a:solidFill>
              </a:rPr>
              <a:t>7189</a:t>
            </a:r>
          </a:p>
          <a:p>
            <a:r>
              <a:rPr lang="en-US" sz="1400" dirty="0">
                <a:solidFill>
                  <a:srgbClr val="B6F4FF"/>
                </a:solidFill>
              </a:rPr>
              <a:t>Total Study Downloads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E77AD63-1191-4693-9FA7-64009B26A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603" y="1384137"/>
            <a:ext cx="7305675" cy="14954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8E39B97-4EDC-4FC8-9BB9-07123F2F1DD1}"/>
              </a:ext>
            </a:extLst>
          </p:cNvPr>
          <p:cNvSpPr txBox="1"/>
          <p:nvPr/>
        </p:nvSpPr>
        <p:spPr>
          <a:xfrm>
            <a:off x="9459155" y="178071"/>
            <a:ext cx="12914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2"/>
                </a:solidFill>
              </a:rPr>
              <a:t>3327</a:t>
            </a:r>
          </a:p>
          <a:p>
            <a:r>
              <a:rPr lang="en-US" sz="1400" dirty="0">
                <a:solidFill>
                  <a:schemeClr val="accent2"/>
                </a:solidFill>
              </a:rPr>
              <a:t>Avg Monthly Sessions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71BE83-EF6E-49EA-A2BD-A938E1292364}"/>
              </a:ext>
            </a:extLst>
          </p:cNvPr>
          <p:cNvSpPr txBox="1"/>
          <p:nvPr/>
        </p:nvSpPr>
        <p:spPr>
          <a:xfrm>
            <a:off x="10840114" y="175648"/>
            <a:ext cx="12914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2"/>
                </a:solidFill>
              </a:rPr>
              <a:t>1558</a:t>
            </a:r>
          </a:p>
          <a:p>
            <a:r>
              <a:rPr lang="en-US" sz="1400" dirty="0">
                <a:solidFill>
                  <a:schemeClr val="accent2"/>
                </a:solidFill>
              </a:rPr>
              <a:t>Avg Monthly Users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529F722-7352-48B5-86A0-EA0AD1F5838A}"/>
              </a:ext>
            </a:extLst>
          </p:cNvPr>
          <p:cNvCxnSpPr>
            <a:cxnSpLocks/>
          </p:cNvCxnSpPr>
          <p:nvPr/>
        </p:nvCxnSpPr>
        <p:spPr>
          <a:xfrm>
            <a:off x="4935696" y="2258655"/>
            <a:ext cx="1371600" cy="0"/>
          </a:xfrm>
          <a:prstGeom prst="line">
            <a:avLst/>
          </a:prstGeom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0A4188F-FED0-466A-B326-A0D758A06163}"/>
              </a:ext>
            </a:extLst>
          </p:cNvPr>
          <p:cNvCxnSpPr>
            <a:cxnSpLocks/>
          </p:cNvCxnSpPr>
          <p:nvPr/>
        </p:nvCxnSpPr>
        <p:spPr>
          <a:xfrm>
            <a:off x="6376373" y="2131849"/>
            <a:ext cx="5648960" cy="0"/>
          </a:xfrm>
          <a:prstGeom prst="line">
            <a:avLst/>
          </a:prstGeom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B6457A7-E34C-4A91-BA6B-E3ADA2C8CB8C}"/>
              </a:ext>
            </a:extLst>
          </p:cNvPr>
          <p:cNvSpPr txBox="1"/>
          <p:nvPr/>
        </p:nvSpPr>
        <p:spPr>
          <a:xfrm>
            <a:off x="6063858" y="1316844"/>
            <a:ext cx="2143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Introduction of Analysis Working Groups</a:t>
            </a: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862D3432-7FB3-4485-A97A-E61D64FC410E}"/>
              </a:ext>
            </a:extLst>
          </p:cNvPr>
          <p:cNvSpPr/>
          <p:nvPr/>
        </p:nvSpPr>
        <p:spPr>
          <a:xfrm>
            <a:off x="6311044" y="1765314"/>
            <a:ext cx="203200" cy="26267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1CC24E64-D030-4962-A30F-3B1592E4C6C1}"/>
              </a:ext>
            </a:extLst>
          </p:cNvPr>
          <p:cNvSpPr txBox="1">
            <a:spLocks/>
          </p:cNvSpPr>
          <p:nvPr/>
        </p:nvSpPr>
        <p:spPr>
          <a:xfrm>
            <a:off x="4831666" y="902503"/>
            <a:ext cx="3684774" cy="92845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Usage: May 2017- Sept 2020</a:t>
            </a:r>
            <a:b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endParaRPr lang="en-US" i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/>
            <a:endParaRPr lang="en-US" sz="10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3B14C65-0966-4E8B-AF48-5315B6215DAC}"/>
              </a:ext>
            </a:extLst>
          </p:cNvPr>
          <p:cNvCxnSpPr>
            <a:cxnSpLocks/>
          </p:cNvCxnSpPr>
          <p:nvPr/>
        </p:nvCxnSpPr>
        <p:spPr>
          <a:xfrm>
            <a:off x="4711681" y="1259761"/>
            <a:ext cx="384513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BCFC896B-CB5A-431E-88C8-4964FA42D4ED}"/>
              </a:ext>
            </a:extLst>
          </p:cNvPr>
          <p:cNvGraphicFramePr>
            <a:graphicFrameLocks/>
          </p:cNvGraphicFramePr>
          <p:nvPr/>
        </p:nvGraphicFramePr>
        <p:xfrm>
          <a:off x="5118754" y="4490289"/>
          <a:ext cx="7012831" cy="1441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65C0B86B-3FAE-473E-AE9C-CFC0FB9E7F21}"/>
              </a:ext>
            </a:extLst>
          </p:cNvPr>
          <p:cNvSpPr txBox="1"/>
          <p:nvPr/>
        </p:nvSpPr>
        <p:spPr>
          <a:xfrm>
            <a:off x="6998517" y="5838524"/>
            <a:ext cx="995137" cy="27699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Nov 2019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8D9CFD-2299-4232-967E-4B2D23A36CDB}"/>
              </a:ext>
            </a:extLst>
          </p:cNvPr>
          <p:cNvSpPr txBox="1"/>
          <p:nvPr/>
        </p:nvSpPr>
        <p:spPr>
          <a:xfrm>
            <a:off x="0" y="5256529"/>
            <a:ext cx="5173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publications (</a:t>
            </a:r>
            <a:r>
              <a:rPr lang="en-US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publications produced by the AWGs</a:t>
            </a:r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using data available in GeneLab. </a:t>
            </a:r>
          </a:p>
        </p:txBody>
      </p:sp>
      <p:pic>
        <p:nvPicPr>
          <p:cNvPr id="27" name="Picture 10">
            <a:extLst>
              <a:ext uri="{FF2B5EF4-FFF2-40B4-BE49-F238E27FC236}">
                <a16:creationId xmlns:a16="http://schemas.microsoft.com/office/drawing/2014/main" id="{068B8017-DF7F-426C-A124-29199719B3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206" y="2366763"/>
            <a:ext cx="4208169" cy="273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2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3" grpId="0"/>
      <p:bldP spid="19" grpId="0"/>
      <p:bldP spid="20" grpId="0"/>
      <p:bldP spid="30" grpId="0"/>
      <p:bldP spid="31" grpId="0" animBg="1"/>
      <p:bldP spid="37" grpId="0"/>
      <p:bldGraphic spid="26" grpId="0">
        <p:bldAsOne/>
      </p:bldGraphic>
      <p:bldP spid="23" grpId="0" animBg="1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13FA-74BA-4419-8350-CE1580BAC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663" y="340581"/>
            <a:ext cx="11207491" cy="701731"/>
          </a:xfrm>
        </p:spPr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8F4EA4-6D63-44CE-ACCD-F13E718DA0A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7525" y="1281113"/>
            <a:ext cx="11207750" cy="2267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Burden of data entries and curation (both on PI and DB)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PI Adoption – fear of giving away too much (especially true for software)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Lack of tools to facilitate Open Science (reduce burden for PI)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Provide a common environment between NASA and External Scientists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More financial incentives for our AWGs</a:t>
            </a:r>
          </a:p>
        </p:txBody>
      </p:sp>
    </p:spTree>
    <p:extLst>
      <p:ext uri="{BB962C8B-B14F-4D97-AF65-F5344CB8AC3E}">
        <p14:creationId xmlns:p14="http://schemas.microsoft.com/office/powerpoint/2010/main" val="47216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24234</TotalTime>
  <Words>1025</Words>
  <Application>Microsoft Office PowerPoint</Application>
  <PresentationFormat>Widescreen</PresentationFormat>
  <Paragraphs>234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Arial Narrow</vt:lpstr>
      <vt:lpstr>Calibri</vt:lpstr>
      <vt:lpstr>Calibri Light</vt:lpstr>
      <vt:lpstr>Helvetica</vt:lpstr>
      <vt:lpstr>Helvetica Neue</vt:lpstr>
      <vt:lpstr>Wingdings</vt:lpstr>
      <vt:lpstr>Office Theme</vt:lpstr>
      <vt:lpstr>PowerPoint Presentation</vt:lpstr>
      <vt:lpstr>Space Biology and Data Sharing will enable human-based Lunar and Mars Missions</vt:lpstr>
      <vt:lpstr>NASA BPS Open Science</vt:lpstr>
      <vt:lpstr>Centralizing information of different types of data</vt:lpstr>
      <vt:lpstr>Two Data Repositories</vt:lpstr>
      <vt:lpstr>Accessibility, Inclusivity, Transparency, Reproducibility </vt:lpstr>
      <vt:lpstr>DATA SHARED ACROSS DATABASES</vt:lpstr>
      <vt:lpstr>RAW DATA ARE PROCESSED TO ENABLE ACCESSIBILITY REUSABILITY: ABLE TO HANDLE META-ANALYSIS</vt:lpstr>
      <vt:lpstr>Data Reuse: Open Science Data Modeling Portal AI-ready FAIR data for modeling and risk assessment</vt:lpstr>
      <vt:lpstr>Enabling our scientific community</vt:lpstr>
      <vt:lpstr>Metrics for success</vt:lpstr>
      <vt:lpstr>Challenges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Saravia-Butler, Amanda M. (ARC-SCR)[WYLE LABS]</dc:creator>
  <cp:lastModifiedBy>Costes, Sylvain V. (ARC-SCR)</cp:lastModifiedBy>
  <cp:revision>1345</cp:revision>
  <cp:lastPrinted>2022-07-06T02:17:08Z</cp:lastPrinted>
  <dcterms:created xsi:type="dcterms:W3CDTF">2021-03-08T06:59:55Z</dcterms:created>
  <dcterms:modified xsi:type="dcterms:W3CDTF">2022-12-16T03:02:40Z</dcterms:modified>
</cp:coreProperties>
</file>